
<file path=[Content_Types].xml><?xml version="1.0" encoding="utf-8"?>
<Types xmlns="http://schemas.openxmlformats.org/package/2006/content-types"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3" r:id="rId1"/>
  </p:sldMasterIdLst>
  <p:notesMasterIdLst>
    <p:notesMasterId r:id="rId20"/>
  </p:notesMasterIdLst>
  <p:sldIdLst>
    <p:sldId id="2645" r:id="rId2"/>
    <p:sldId id="2624" r:id="rId3"/>
    <p:sldId id="2620" r:id="rId4"/>
    <p:sldId id="2647" r:id="rId5"/>
    <p:sldId id="2625" r:id="rId6"/>
    <p:sldId id="2629" r:id="rId7"/>
    <p:sldId id="1799" r:id="rId8"/>
    <p:sldId id="2622" r:id="rId9"/>
    <p:sldId id="2630" r:id="rId10"/>
    <p:sldId id="2633" r:id="rId11"/>
    <p:sldId id="2636" r:id="rId12"/>
    <p:sldId id="2637" r:id="rId13"/>
    <p:sldId id="2639" r:id="rId14"/>
    <p:sldId id="1820" r:id="rId15"/>
    <p:sldId id="2573" r:id="rId16"/>
    <p:sldId id="2593" r:id="rId17"/>
    <p:sldId id="2648" r:id="rId18"/>
    <p:sldId id="2642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680" userDrawn="1">
          <p15:clr>
            <a:srgbClr val="A4A3A4"/>
          </p15:clr>
        </p15:guide>
        <p15:guide id="2" orient="horz" pos="3997" userDrawn="1">
          <p15:clr>
            <a:srgbClr val="A4A3A4"/>
          </p15:clr>
        </p15:guide>
        <p15:guide id="3" pos="7469" userDrawn="1">
          <p15:clr>
            <a:srgbClr val="A4A3A4"/>
          </p15:clr>
        </p15:guide>
        <p15:guide id="4" pos="41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0C0BA"/>
    <a:srgbClr val="E7E6E6"/>
    <a:srgbClr val="9DC7CD"/>
    <a:srgbClr val="FBFEFC"/>
    <a:srgbClr val="FAFDFC"/>
    <a:srgbClr val="F9FCFC"/>
    <a:srgbClr val="000000"/>
    <a:srgbClr val="FFFFFF"/>
    <a:srgbClr val="3D3D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098" autoAdjust="0"/>
    <p:restoredTop sz="94599" autoAdjust="0"/>
  </p:normalViewPr>
  <p:slideViewPr>
    <p:cSldViewPr snapToGrid="0" showGuides="1">
      <p:cViewPr varScale="1">
        <p:scale>
          <a:sx n="106" d="100"/>
          <a:sy n="106" d="100"/>
        </p:scale>
        <p:origin x="768" y="168"/>
      </p:cViewPr>
      <p:guideLst>
        <p:guide orient="horz" pos="3680"/>
        <p:guide orient="horz" pos="3997"/>
        <p:guide pos="7469"/>
        <p:guide pos="415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0D1DB9C-53E1-409C-87F4-6154D20E5281}" type="datetimeFigureOut">
              <a:rPr lang="en-US" smtClean="0"/>
              <a:t>12/17/21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C0C0506-761A-4634-9E4A-F013048DC8D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3149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Insert Picture / Right Click/ Send To Back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C0506-761A-4634-9E4A-F013048DC8D9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4992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Insert Picture / Right Click/ Send To Back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C0506-761A-4634-9E4A-F013048DC8D9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52252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Insert Picture / Right Click/ Send To Back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C0506-761A-4634-9E4A-F013048DC8D9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7094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Insert Picture / Right Click/ Send To Back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C0506-761A-4634-9E4A-F013048DC8D9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6203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Insert Picture / Right Click/ Send To Back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C0506-761A-4634-9E4A-F013048DC8D9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82036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Insert Picture / Right Click/ Send To Back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C0506-761A-4634-9E4A-F013048DC8D9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296635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Insert Picture / Right Click/ Send To Back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C0506-761A-4634-9E4A-F013048DC8D9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6770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0422009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1AF39DC-B188-4391-8051-031D365774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45ADD78-70B2-41EF-A14E-E2923E7065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7327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4D2DE98B-E1B8-4F37-967D-F14BF3BC98A1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2490498" y="1112705"/>
            <a:ext cx="1795749" cy="1548059"/>
          </a:xfrm>
          <a:custGeom>
            <a:avLst/>
            <a:gdLst>
              <a:gd name="connsiteX0" fmla="*/ 387015 w 1795749"/>
              <a:gd name="connsiteY0" fmla="*/ 0 h 1548059"/>
              <a:gd name="connsiteX1" fmla="*/ 1408734 w 1795749"/>
              <a:gd name="connsiteY1" fmla="*/ 0 h 1548059"/>
              <a:gd name="connsiteX2" fmla="*/ 1795749 w 1795749"/>
              <a:gd name="connsiteY2" fmla="*/ 774030 h 1548059"/>
              <a:gd name="connsiteX3" fmla="*/ 1408734 w 1795749"/>
              <a:gd name="connsiteY3" fmla="*/ 1548059 h 1548059"/>
              <a:gd name="connsiteX4" fmla="*/ 387015 w 1795749"/>
              <a:gd name="connsiteY4" fmla="*/ 1548059 h 1548059"/>
              <a:gd name="connsiteX5" fmla="*/ 0 w 1795749"/>
              <a:gd name="connsiteY5" fmla="*/ 774030 h 154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5749" h="1548059">
                <a:moveTo>
                  <a:pt x="387015" y="0"/>
                </a:moveTo>
                <a:lnTo>
                  <a:pt x="1408734" y="0"/>
                </a:lnTo>
                <a:lnTo>
                  <a:pt x="1795749" y="774030"/>
                </a:lnTo>
                <a:lnTo>
                  <a:pt x="1408734" y="1548059"/>
                </a:lnTo>
                <a:lnTo>
                  <a:pt x="387015" y="1548059"/>
                </a:lnTo>
                <a:lnTo>
                  <a:pt x="0" y="77403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6DA2171E-C86F-47C0-8A90-E6C8BBBDFAD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2490497" y="2785079"/>
            <a:ext cx="1795749" cy="1548059"/>
          </a:xfrm>
          <a:custGeom>
            <a:avLst/>
            <a:gdLst>
              <a:gd name="connsiteX0" fmla="*/ 387015 w 1795749"/>
              <a:gd name="connsiteY0" fmla="*/ 0 h 1548059"/>
              <a:gd name="connsiteX1" fmla="*/ 1408734 w 1795749"/>
              <a:gd name="connsiteY1" fmla="*/ 0 h 1548059"/>
              <a:gd name="connsiteX2" fmla="*/ 1795749 w 1795749"/>
              <a:gd name="connsiteY2" fmla="*/ 774030 h 1548059"/>
              <a:gd name="connsiteX3" fmla="*/ 1408734 w 1795749"/>
              <a:gd name="connsiteY3" fmla="*/ 1548059 h 1548059"/>
              <a:gd name="connsiteX4" fmla="*/ 387015 w 1795749"/>
              <a:gd name="connsiteY4" fmla="*/ 1548059 h 1548059"/>
              <a:gd name="connsiteX5" fmla="*/ 0 w 1795749"/>
              <a:gd name="connsiteY5" fmla="*/ 774030 h 154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5749" h="1548059">
                <a:moveTo>
                  <a:pt x="387015" y="0"/>
                </a:moveTo>
                <a:lnTo>
                  <a:pt x="1408734" y="0"/>
                </a:lnTo>
                <a:lnTo>
                  <a:pt x="1795749" y="774030"/>
                </a:lnTo>
                <a:lnTo>
                  <a:pt x="1408734" y="1548059"/>
                </a:lnTo>
                <a:lnTo>
                  <a:pt x="387015" y="1548059"/>
                </a:lnTo>
                <a:lnTo>
                  <a:pt x="0" y="77403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B386E322-31FB-4E11-974C-8C6677C00412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2490497" y="4457453"/>
            <a:ext cx="1795749" cy="1548059"/>
          </a:xfrm>
          <a:custGeom>
            <a:avLst/>
            <a:gdLst>
              <a:gd name="connsiteX0" fmla="*/ 387015 w 1795749"/>
              <a:gd name="connsiteY0" fmla="*/ 0 h 1548059"/>
              <a:gd name="connsiteX1" fmla="*/ 1408734 w 1795749"/>
              <a:gd name="connsiteY1" fmla="*/ 0 h 1548059"/>
              <a:gd name="connsiteX2" fmla="*/ 1795749 w 1795749"/>
              <a:gd name="connsiteY2" fmla="*/ 774030 h 1548059"/>
              <a:gd name="connsiteX3" fmla="*/ 1408734 w 1795749"/>
              <a:gd name="connsiteY3" fmla="*/ 1548059 h 1548059"/>
              <a:gd name="connsiteX4" fmla="*/ 387015 w 1795749"/>
              <a:gd name="connsiteY4" fmla="*/ 1548059 h 1548059"/>
              <a:gd name="connsiteX5" fmla="*/ 0 w 1795749"/>
              <a:gd name="connsiteY5" fmla="*/ 774030 h 154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5749" h="1548059">
                <a:moveTo>
                  <a:pt x="387015" y="0"/>
                </a:moveTo>
                <a:lnTo>
                  <a:pt x="1408734" y="0"/>
                </a:lnTo>
                <a:lnTo>
                  <a:pt x="1795749" y="774030"/>
                </a:lnTo>
                <a:lnTo>
                  <a:pt x="1408734" y="1548059"/>
                </a:lnTo>
                <a:lnTo>
                  <a:pt x="387015" y="1548059"/>
                </a:lnTo>
                <a:lnTo>
                  <a:pt x="0" y="77403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61924350-1673-44B2-862E-BD2A2B234111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3997973" y="1948892"/>
            <a:ext cx="1795749" cy="1548059"/>
          </a:xfrm>
          <a:custGeom>
            <a:avLst/>
            <a:gdLst>
              <a:gd name="connsiteX0" fmla="*/ 387015 w 1795749"/>
              <a:gd name="connsiteY0" fmla="*/ 0 h 1548059"/>
              <a:gd name="connsiteX1" fmla="*/ 1408734 w 1795749"/>
              <a:gd name="connsiteY1" fmla="*/ 0 h 1548059"/>
              <a:gd name="connsiteX2" fmla="*/ 1795749 w 1795749"/>
              <a:gd name="connsiteY2" fmla="*/ 774030 h 1548059"/>
              <a:gd name="connsiteX3" fmla="*/ 1408734 w 1795749"/>
              <a:gd name="connsiteY3" fmla="*/ 1548059 h 1548059"/>
              <a:gd name="connsiteX4" fmla="*/ 387015 w 1795749"/>
              <a:gd name="connsiteY4" fmla="*/ 1548059 h 1548059"/>
              <a:gd name="connsiteX5" fmla="*/ 0 w 1795749"/>
              <a:gd name="connsiteY5" fmla="*/ 774030 h 154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5749" h="1548059">
                <a:moveTo>
                  <a:pt x="387015" y="0"/>
                </a:moveTo>
                <a:lnTo>
                  <a:pt x="1408734" y="0"/>
                </a:lnTo>
                <a:lnTo>
                  <a:pt x="1795749" y="774030"/>
                </a:lnTo>
                <a:lnTo>
                  <a:pt x="1408734" y="1548059"/>
                </a:lnTo>
                <a:lnTo>
                  <a:pt x="387015" y="1548059"/>
                </a:lnTo>
                <a:lnTo>
                  <a:pt x="0" y="77403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B643996F-4932-466F-8F26-57375F72EE28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3997973" y="3621266"/>
            <a:ext cx="1795749" cy="1548059"/>
          </a:xfrm>
          <a:custGeom>
            <a:avLst/>
            <a:gdLst>
              <a:gd name="connsiteX0" fmla="*/ 387015 w 1795749"/>
              <a:gd name="connsiteY0" fmla="*/ 0 h 1548059"/>
              <a:gd name="connsiteX1" fmla="*/ 1408734 w 1795749"/>
              <a:gd name="connsiteY1" fmla="*/ 0 h 1548059"/>
              <a:gd name="connsiteX2" fmla="*/ 1795749 w 1795749"/>
              <a:gd name="connsiteY2" fmla="*/ 774030 h 1548059"/>
              <a:gd name="connsiteX3" fmla="*/ 1408734 w 1795749"/>
              <a:gd name="connsiteY3" fmla="*/ 1548059 h 1548059"/>
              <a:gd name="connsiteX4" fmla="*/ 387015 w 1795749"/>
              <a:gd name="connsiteY4" fmla="*/ 1548059 h 1548059"/>
              <a:gd name="connsiteX5" fmla="*/ 0 w 1795749"/>
              <a:gd name="connsiteY5" fmla="*/ 774030 h 154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5749" h="1548059">
                <a:moveTo>
                  <a:pt x="387015" y="0"/>
                </a:moveTo>
                <a:lnTo>
                  <a:pt x="1408734" y="0"/>
                </a:lnTo>
                <a:lnTo>
                  <a:pt x="1795749" y="774030"/>
                </a:lnTo>
                <a:lnTo>
                  <a:pt x="1408734" y="1548059"/>
                </a:lnTo>
                <a:lnTo>
                  <a:pt x="387015" y="1548059"/>
                </a:lnTo>
                <a:lnTo>
                  <a:pt x="0" y="77403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6EAA4E7F-102A-4AA8-ADF6-7C011FC62270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983021" y="1948892"/>
            <a:ext cx="1795749" cy="1548059"/>
          </a:xfrm>
          <a:custGeom>
            <a:avLst/>
            <a:gdLst>
              <a:gd name="connsiteX0" fmla="*/ 387015 w 1795749"/>
              <a:gd name="connsiteY0" fmla="*/ 0 h 1548059"/>
              <a:gd name="connsiteX1" fmla="*/ 1408734 w 1795749"/>
              <a:gd name="connsiteY1" fmla="*/ 0 h 1548059"/>
              <a:gd name="connsiteX2" fmla="*/ 1795749 w 1795749"/>
              <a:gd name="connsiteY2" fmla="*/ 774030 h 1548059"/>
              <a:gd name="connsiteX3" fmla="*/ 1408734 w 1795749"/>
              <a:gd name="connsiteY3" fmla="*/ 1548059 h 1548059"/>
              <a:gd name="connsiteX4" fmla="*/ 387015 w 1795749"/>
              <a:gd name="connsiteY4" fmla="*/ 1548059 h 1548059"/>
              <a:gd name="connsiteX5" fmla="*/ 0 w 1795749"/>
              <a:gd name="connsiteY5" fmla="*/ 774030 h 154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5749" h="1548059">
                <a:moveTo>
                  <a:pt x="387015" y="0"/>
                </a:moveTo>
                <a:lnTo>
                  <a:pt x="1408734" y="0"/>
                </a:lnTo>
                <a:lnTo>
                  <a:pt x="1795749" y="774030"/>
                </a:lnTo>
                <a:lnTo>
                  <a:pt x="1408734" y="1548059"/>
                </a:lnTo>
                <a:lnTo>
                  <a:pt x="387015" y="1548059"/>
                </a:lnTo>
                <a:lnTo>
                  <a:pt x="0" y="77403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4E16C326-0748-4493-8C69-C84863C5E871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83021" y="3621266"/>
            <a:ext cx="1795749" cy="1548059"/>
          </a:xfrm>
          <a:custGeom>
            <a:avLst/>
            <a:gdLst>
              <a:gd name="connsiteX0" fmla="*/ 387015 w 1795749"/>
              <a:gd name="connsiteY0" fmla="*/ 0 h 1548059"/>
              <a:gd name="connsiteX1" fmla="*/ 1408734 w 1795749"/>
              <a:gd name="connsiteY1" fmla="*/ 0 h 1548059"/>
              <a:gd name="connsiteX2" fmla="*/ 1795749 w 1795749"/>
              <a:gd name="connsiteY2" fmla="*/ 774030 h 1548059"/>
              <a:gd name="connsiteX3" fmla="*/ 1408734 w 1795749"/>
              <a:gd name="connsiteY3" fmla="*/ 1548059 h 1548059"/>
              <a:gd name="connsiteX4" fmla="*/ 387015 w 1795749"/>
              <a:gd name="connsiteY4" fmla="*/ 1548059 h 1548059"/>
              <a:gd name="connsiteX5" fmla="*/ 0 w 1795749"/>
              <a:gd name="connsiteY5" fmla="*/ 774030 h 1548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5749" h="1548059">
                <a:moveTo>
                  <a:pt x="387015" y="0"/>
                </a:moveTo>
                <a:lnTo>
                  <a:pt x="1408734" y="0"/>
                </a:lnTo>
                <a:lnTo>
                  <a:pt x="1795749" y="774030"/>
                </a:lnTo>
                <a:lnTo>
                  <a:pt x="1408734" y="1548059"/>
                </a:lnTo>
                <a:lnTo>
                  <a:pt x="387015" y="1548059"/>
                </a:lnTo>
                <a:lnTo>
                  <a:pt x="0" y="77403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9" name="Date Placeholder 3">
            <a:extLst>
              <a:ext uri="{FF2B5EF4-FFF2-40B4-BE49-F238E27FC236}">
                <a16:creationId xmlns:a16="http://schemas.microsoft.com/office/drawing/2014/main" id="{D5FE25AE-C78F-4611-9579-06FA901D36BD}"/>
              </a:ext>
            </a:extLst>
          </p:cNvPr>
          <p:cNvSpPr>
            <a:spLocks noGrp="1"/>
          </p:cNvSpPr>
          <p:nvPr>
            <p:ph type="dt" sz="half" idx="34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10" name="Footer Placeholder 4">
            <a:extLst>
              <a:ext uri="{FF2B5EF4-FFF2-40B4-BE49-F238E27FC236}">
                <a16:creationId xmlns:a16="http://schemas.microsoft.com/office/drawing/2014/main" id="{09732433-05A4-41C1-BDA4-9B39C7587803}"/>
              </a:ext>
            </a:extLst>
          </p:cNvPr>
          <p:cNvSpPr>
            <a:spLocks noGrp="1"/>
          </p:cNvSpPr>
          <p:nvPr>
            <p:ph type="ftr" sz="quarter" idx="35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93441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1DBA5EC-5422-400B-827C-1DE079787768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9628266" y="5147734"/>
            <a:ext cx="1877934" cy="820371"/>
          </a:xfrm>
          <a:custGeom>
            <a:avLst/>
            <a:gdLst>
              <a:gd name="connsiteX0" fmla="*/ 0 w 2253424"/>
              <a:gd name="connsiteY0" fmla="*/ 0 h 820371"/>
              <a:gd name="connsiteX1" fmla="*/ 2253424 w 2253424"/>
              <a:gd name="connsiteY1" fmla="*/ 0 h 820371"/>
              <a:gd name="connsiteX2" fmla="*/ 2253424 w 2253424"/>
              <a:gd name="connsiteY2" fmla="*/ 820371 h 820371"/>
              <a:gd name="connsiteX3" fmla="*/ 0 w 2253424"/>
              <a:gd name="connsiteY3" fmla="*/ 820371 h 82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3424" h="820371">
                <a:moveTo>
                  <a:pt x="0" y="0"/>
                </a:moveTo>
                <a:lnTo>
                  <a:pt x="2253424" y="0"/>
                </a:lnTo>
                <a:lnTo>
                  <a:pt x="2253424" y="820371"/>
                </a:lnTo>
                <a:lnTo>
                  <a:pt x="0" y="820371"/>
                </a:lnTo>
                <a:close/>
              </a:path>
            </a:pathLst>
          </a:custGeom>
          <a:noFill/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F521707E-8957-4F58-B1F3-B7B0E7DCC31A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374844" y="5147734"/>
            <a:ext cx="1877934" cy="820371"/>
          </a:xfrm>
          <a:custGeom>
            <a:avLst/>
            <a:gdLst>
              <a:gd name="connsiteX0" fmla="*/ 0 w 2253424"/>
              <a:gd name="connsiteY0" fmla="*/ 0 h 820371"/>
              <a:gd name="connsiteX1" fmla="*/ 2253424 w 2253424"/>
              <a:gd name="connsiteY1" fmla="*/ 0 h 820371"/>
              <a:gd name="connsiteX2" fmla="*/ 2253424 w 2253424"/>
              <a:gd name="connsiteY2" fmla="*/ 820371 h 820371"/>
              <a:gd name="connsiteX3" fmla="*/ 0 w 2253424"/>
              <a:gd name="connsiteY3" fmla="*/ 820371 h 82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3424" h="820371">
                <a:moveTo>
                  <a:pt x="0" y="0"/>
                </a:moveTo>
                <a:lnTo>
                  <a:pt x="2253424" y="0"/>
                </a:lnTo>
                <a:lnTo>
                  <a:pt x="2253424" y="820371"/>
                </a:lnTo>
                <a:lnTo>
                  <a:pt x="0" y="820371"/>
                </a:lnTo>
                <a:close/>
              </a:path>
            </a:pathLst>
          </a:custGeom>
          <a:noFill/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FEC9860-33B3-4EE8-B22D-A24AE8FBBDD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867997" y="5147734"/>
            <a:ext cx="1877934" cy="820371"/>
          </a:xfrm>
          <a:custGeom>
            <a:avLst/>
            <a:gdLst>
              <a:gd name="connsiteX0" fmla="*/ 0 w 2253424"/>
              <a:gd name="connsiteY0" fmla="*/ 0 h 820371"/>
              <a:gd name="connsiteX1" fmla="*/ 2253424 w 2253424"/>
              <a:gd name="connsiteY1" fmla="*/ 0 h 820371"/>
              <a:gd name="connsiteX2" fmla="*/ 2253424 w 2253424"/>
              <a:gd name="connsiteY2" fmla="*/ 820371 h 820371"/>
              <a:gd name="connsiteX3" fmla="*/ 0 w 2253424"/>
              <a:gd name="connsiteY3" fmla="*/ 820371 h 82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3424" h="820371">
                <a:moveTo>
                  <a:pt x="0" y="0"/>
                </a:moveTo>
                <a:lnTo>
                  <a:pt x="2253424" y="0"/>
                </a:lnTo>
                <a:lnTo>
                  <a:pt x="2253424" y="820371"/>
                </a:lnTo>
                <a:lnTo>
                  <a:pt x="0" y="820371"/>
                </a:lnTo>
                <a:close/>
              </a:path>
            </a:pathLst>
          </a:custGeom>
          <a:noFill/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0FD69DF5-77B7-4422-A0A8-F594733A0FD4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85800" y="5147734"/>
            <a:ext cx="1877934" cy="820371"/>
          </a:xfrm>
          <a:custGeom>
            <a:avLst/>
            <a:gdLst>
              <a:gd name="connsiteX0" fmla="*/ 0 w 2253424"/>
              <a:gd name="connsiteY0" fmla="*/ 0 h 820371"/>
              <a:gd name="connsiteX1" fmla="*/ 2253424 w 2253424"/>
              <a:gd name="connsiteY1" fmla="*/ 0 h 820371"/>
              <a:gd name="connsiteX2" fmla="*/ 2253424 w 2253424"/>
              <a:gd name="connsiteY2" fmla="*/ 820371 h 820371"/>
              <a:gd name="connsiteX3" fmla="*/ 0 w 2253424"/>
              <a:gd name="connsiteY3" fmla="*/ 820371 h 82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3424" h="820371">
                <a:moveTo>
                  <a:pt x="0" y="0"/>
                </a:moveTo>
                <a:lnTo>
                  <a:pt x="2253424" y="0"/>
                </a:lnTo>
                <a:lnTo>
                  <a:pt x="2253424" y="820371"/>
                </a:lnTo>
                <a:lnTo>
                  <a:pt x="0" y="820371"/>
                </a:lnTo>
                <a:close/>
              </a:path>
            </a:pathLst>
          </a:custGeom>
          <a:noFill/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0CB2C2F-7CF7-41DA-8B76-14C5E8FE4585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5121420" y="5147734"/>
            <a:ext cx="1877934" cy="820371"/>
          </a:xfrm>
          <a:custGeom>
            <a:avLst/>
            <a:gdLst>
              <a:gd name="connsiteX0" fmla="*/ 0 w 2253424"/>
              <a:gd name="connsiteY0" fmla="*/ 0 h 820371"/>
              <a:gd name="connsiteX1" fmla="*/ 2253424 w 2253424"/>
              <a:gd name="connsiteY1" fmla="*/ 0 h 820371"/>
              <a:gd name="connsiteX2" fmla="*/ 2253424 w 2253424"/>
              <a:gd name="connsiteY2" fmla="*/ 820371 h 820371"/>
              <a:gd name="connsiteX3" fmla="*/ 0 w 2253424"/>
              <a:gd name="connsiteY3" fmla="*/ 820371 h 82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3424" h="820371">
                <a:moveTo>
                  <a:pt x="0" y="0"/>
                </a:moveTo>
                <a:lnTo>
                  <a:pt x="2253424" y="0"/>
                </a:lnTo>
                <a:lnTo>
                  <a:pt x="2253424" y="820371"/>
                </a:lnTo>
                <a:lnTo>
                  <a:pt x="0" y="820371"/>
                </a:lnTo>
                <a:close/>
              </a:path>
            </a:pathLst>
          </a:custGeom>
          <a:noFill/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EA78A33-DAF3-4F0C-AEF7-3FB83F89B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65215" y="285184"/>
            <a:ext cx="5724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fld id="{3C6DF47B-3BED-4C75-ACAB-4344E1B376F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77C3E24-18B9-46BA-97E8-90D5184754D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" y="1"/>
            <a:ext cx="12191999" cy="5021161"/>
          </a:xfrm>
          <a:custGeom>
            <a:avLst/>
            <a:gdLst>
              <a:gd name="connsiteX0" fmla="*/ 35189 w 12191999"/>
              <a:gd name="connsiteY0" fmla="*/ 5015329 h 5021161"/>
              <a:gd name="connsiteX1" fmla="*/ 36930 w 12191999"/>
              <a:gd name="connsiteY1" fmla="*/ 5018179 h 5021161"/>
              <a:gd name="connsiteX2" fmla="*/ 38753 w 12191999"/>
              <a:gd name="connsiteY2" fmla="*/ 5018179 h 5021161"/>
              <a:gd name="connsiteX3" fmla="*/ 37933 w 12191999"/>
              <a:gd name="connsiteY3" fmla="*/ 5019820 h 5021161"/>
              <a:gd name="connsiteX4" fmla="*/ 38753 w 12191999"/>
              <a:gd name="connsiteY4" fmla="*/ 5021161 h 5021161"/>
              <a:gd name="connsiteX5" fmla="*/ 37262 w 12191999"/>
              <a:gd name="connsiteY5" fmla="*/ 5021161 h 5021161"/>
              <a:gd name="connsiteX6" fmla="*/ 36269 w 12191999"/>
              <a:gd name="connsiteY6" fmla="*/ 5021161 h 5021161"/>
              <a:gd name="connsiteX7" fmla="*/ 4879783 w 12191999"/>
              <a:gd name="connsiteY7" fmla="*/ 4997312 h 5021161"/>
              <a:gd name="connsiteX8" fmla="*/ 4885745 w 12191999"/>
              <a:gd name="connsiteY8" fmla="*/ 4997312 h 5021161"/>
              <a:gd name="connsiteX9" fmla="*/ 4882762 w 12191999"/>
              <a:gd name="connsiteY9" fmla="*/ 5000294 h 5021161"/>
              <a:gd name="connsiteX10" fmla="*/ 31300 w 12191999"/>
              <a:gd name="connsiteY10" fmla="*/ 4994332 h 5021161"/>
              <a:gd name="connsiteX11" fmla="*/ 35189 w 12191999"/>
              <a:gd name="connsiteY11" fmla="*/ 5015329 h 5021161"/>
              <a:gd name="connsiteX12" fmla="*/ 23848 w 12191999"/>
              <a:gd name="connsiteY12" fmla="*/ 4996771 h 5021161"/>
              <a:gd name="connsiteX13" fmla="*/ 31300 w 12191999"/>
              <a:gd name="connsiteY13" fmla="*/ 4994332 h 5021161"/>
              <a:gd name="connsiteX14" fmla="*/ 4820161 w 12191999"/>
              <a:gd name="connsiteY14" fmla="*/ 4982408 h 5021161"/>
              <a:gd name="connsiteX15" fmla="*/ 4829106 w 12191999"/>
              <a:gd name="connsiteY15" fmla="*/ 4994332 h 5021161"/>
              <a:gd name="connsiteX16" fmla="*/ 4817183 w 12191999"/>
              <a:gd name="connsiteY16" fmla="*/ 5006255 h 5021161"/>
              <a:gd name="connsiteX17" fmla="*/ 4820161 w 12191999"/>
              <a:gd name="connsiteY17" fmla="*/ 4982408 h 5021161"/>
              <a:gd name="connsiteX18" fmla="*/ 32790 w 12191999"/>
              <a:gd name="connsiteY18" fmla="*/ 4970484 h 5021161"/>
              <a:gd name="connsiteX19" fmla="*/ 35771 w 12191999"/>
              <a:gd name="connsiteY19" fmla="*/ 4974459 h 5021161"/>
              <a:gd name="connsiteX20" fmla="*/ 32790 w 12191999"/>
              <a:gd name="connsiteY20" fmla="*/ 4976446 h 5021161"/>
              <a:gd name="connsiteX21" fmla="*/ 29810 w 12191999"/>
              <a:gd name="connsiteY21" fmla="*/ 4972473 h 5021161"/>
              <a:gd name="connsiteX22" fmla="*/ 32790 w 12191999"/>
              <a:gd name="connsiteY22" fmla="*/ 4970484 h 5021161"/>
              <a:gd name="connsiteX23" fmla="*/ 201710 w 12191999"/>
              <a:gd name="connsiteY23" fmla="*/ 4933968 h 5021161"/>
              <a:gd name="connsiteX24" fmla="*/ 203697 w 12191999"/>
              <a:gd name="connsiteY24" fmla="*/ 4934713 h 5021161"/>
              <a:gd name="connsiteX25" fmla="*/ 205685 w 12191999"/>
              <a:gd name="connsiteY25" fmla="*/ 4937695 h 5021161"/>
              <a:gd name="connsiteX26" fmla="*/ 201710 w 12191999"/>
              <a:gd name="connsiteY26" fmla="*/ 4940675 h 5021161"/>
              <a:gd name="connsiteX27" fmla="*/ 199723 w 12191999"/>
              <a:gd name="connsiteY27" fmla="*/ 4937695 h 5021161"/>
              <a:gd name="connsiteX28" fmla="*/ 201710 w 12191999"/>
              <a:gd name="connsiteY28" fmla="*/ 4933968 h 5021161"/>
              <a:gd name="connsiteX29" fmla="*/ 4785884 w 12191999"/>
              <a:gd name="connsiteY29" fmla="*/ 4928751 h 5021161"/>
              <a:gd name="connsiteX30" fmla="*/ 4787375 w 12191999"/>
              <a:gd name="connsiteY30" fmla="*/ 4934715 h 5021161"/>
              <a:gd name="connsiteX31" fmla="*/ 4784392 w 12191999"/>
              <a:gd name="connsiteY31" fmla="*/ 4937695 h 5021161"/>
              <a:gd name="connsiteX32" fmla="*/ 4784392 w 12191999"/>
              <a:gd name="connsiteY32" fmla="*/ 4931733 h 5021161"/>
              <a:gd name="connsiteX33" fmla="*/ 4785884 w 12191999"/>
              <a:gd name="connsiteY33" fmla="*/ 4928751 h 5021161"/>
              <a:gd name="connsiteX34" fmla="*/ 201710 w 12191999"/>
              <a:gd name="connsiteY34" fmla="*/ 4910866 h 5021161"/>
              <a:gd name="connsiteX35" fmla="*/ 205685 w 12191999"/>
              <a:gd name="connsiteY35" fmla="*/ 4912854 h 5021161"/>
              <a:gd name="connsiteX36" fmla="*/ 201710 w 12191999"/>
              <a:gd name="connsiteY36" fmla="*/ 4916828 h 5021161"/>
              <a:gd name="connsiteX37" fmla="*/ 199723 w 12191999"/>
              <a:gd name="connsiteY37" fmla="*/ 4912854 h 5021161"/>
              <a:gd name="connsiteX38" fmla="*/ 201710 w 12191999"/>
              <a:gd name="connsiteY38" fmla="*/ 4910866 h 5021161"/>
              <a:gd name="connsiteX39" fmla="*/ 288449 w 12191999"/>
              <a:gd name="connsiteY39" fmla="*/ 4898253 h 5021161"/>
              <a:gd name="connsiteX40" fmla="*/ 312999 w 12191999"/>
              <a:gd name="connsiteY40" fmla="*/ 4909718 h 5021161"/>
              <a:gd name="connsiteX41" fmla="*/ 285995 w 12191999"/>
              <a:gd name="connsiteY41" fmla="*/ 4925769 h 5021161"/>
              <a:gd name="connsiteX42" fmla="*/ 273720 w 12191999"/>
              <a:gd name="connsiteY42" fmla="*/ 4914304 h 5021161"/>
              <a:gd name="connsiteX43" fmla="*/ 288449 w 12191999"/>
              <a:gd name="connsiteY43" fmla="*/ 4898253 h 5021161"/>
              <a:gd name="connsiteX44" fmla="*/ 203697 w 12191999"/>
              <a:gd name="connsiteY44" fmla="*/ 4884036 h 5021161"/>
              <a:gd name="connsiteX45" fmla="*/ 205685 w 12191999"/>
              <a:gd name="connsiteY45" fmla="*/ 4887018 h 5021161"/>
              <a:gd name="connsiteX46" fmla="*/ 201710 w 12191999"/>
              <a:gd name="connsiteY46" fmla="*/ 4892980 h 5021161"/>
              <a:gd name="connsiteX47" fmla="*/ 199723 w 12191999"/>
              <a:gd name="connsiteY47" fmla="*/ 4887018 h 5021161"/>
              <a:gd name="connsiteX48" fmla="*/ 203697 w 12191999"/>
              <a:gd name="connsiteY48" fmla="*/ 4884036 h 5021161"/>
              <a:gd name="connsiteX49" fmla="*/ 5150303 w 12191999"/>
              <a:gd name="connsiteY49" fmla="*/ 4881056 h 5021161"/>
              <a:gd name="connsiteX50" fmla="*/ 5157011 w 12191999"/>
              <a:gd name="connsiteY50" fmla="*/ 4894471 h 5021161"/>
              <a:gd name="connsiteX51" fmla="*/ 5148065 w 12191999"/>
              <a:gd name="connsiteY51" fmla="*/ 4907886 h 5021161"/>
              <a:gd name="connsiteX52" fmla="*/ 5150303 w 12191999"/>
              <a:gd name="connsiteY52" fmla="*/ 4881056 h 5021161"/>
              <a:gd name="connsiteX53" fmla="*/ 4880773 w 12191999"/>
              <a:gd name="connsiteY53" fmla="*/ 4881056 h 5021161"/>
              <a:gd name="connsiteX54" fmla="*/ 4888725 w 12191999"/>
              <a:gd name="connsiteY54" fmla="*/ 4923732 h 5021161"/>
              <a:gd name="connsiteX55" fmla="*/ 4864877 w 12191999"/>
              <a:gd name="connsiteY55" fmla="*/ 4928751 h 5021161"/>
              <a:gd name="connsiteX56" fmla="*/ 4864877 w 12191999"/>
              <a:gd name="connsiteY56" fmla="*/ 4883567 h 5021161"/>
              <a:gd name="connsiteX57" fmla="*/ 4880773 w 12191999"/>
              <a:gd name="connsiteY57" fmla="*/ 4881056 h 5021161"/>
              <a:gd name="connsiteX58" fmla="*/ 4536974 w 12191999"/>
              <a:gd name="connsiteY58" fmla="*/ 4881056 h 5021161"/>
              <a:gd name="connsiteX59" fmla="*/ 4539957 w 12191999"/>
              <a:gd name="connsiteY59" fmla="*/ 4881056 h 5021161"/>
              <a:gd name="connsiteX60" fmla="*/ 4539957 w 12191999"/>
              <a:gd name="connsiteY60" fmla="*/ 4887018 h 5021161"/>
              <a:gd name="connsiteX61" fmla="*/ 4536974 w 12191999"/>
              <a:gd name="connsiteY61" fmla="*/ 4881056 h 5021161"/>
              <a:gd name="connsiteX62" fmla="*/ 456083 w 12191999"/>
              <a:gd name="connsiteY62" fmla="*/ 4881056 h 5021161"/>
              <a:gd name="connsiteX63" fmla="*/ 459065 w 12191999"/>
              <a:gd name="connsiteY63" fmla="*/ 4881056 h 5021161"/>
              <a:gd name="connsiteX64" fmla="*/ 459065 w 12191999"/>
              <a:gd name="connsiteY64" fmla="*/ 4901924 h 5021161"/>
              <a:gd name="connsiteX65" fmla="*/ 456083 w 12191999"/>
              <a:gd name="connsiteY65" fmla="*/ 4901924 h 5021161"/>
              <a:gd name="connsiteX66" fmla="*/ 456083 w 12191999"/>
              <a:gd name="connsiteY66" fmla="*/ 4881056 h 5021161"/>
              <a:gd name="connsiteX67" fmla="*/ 98372 w 12191999"/>
              <a:gd name="connsiteY67" fmla="*/ 4875095 h 5021161"/>
              <a:gd name="connsiteX68" fmla="*/ 113277 w 12191999"/>
              <a:gd name="connsiteY68" fmla="*/ 4875095 h 5021161"/>
              <a:gd name="connsiteX69" fmla="*/ 113277 w 12191999"/>
              <a:gd name="connsiteY69" fmla="*/ 4922789 h 5021161"/>
              <a:gd name="connsiteX70" fmla="*/ 98372 w 12191999"/>
              <a:gd name="connsiteY70" fmla="*/ 4922789 h 5021161"/>
              <a:gd name="connsiteX71" fmla="*/ 98372 w 12191999"/>
              <a:gd name="connsiteY71" fmla="*/ 4875095 h 5021161"/>
              <a:gd name="connsiteX72" fmla="*/ 4787373 w 12191999"/>
              <a:gd name="connsiteY72" fmla="*/ 4873108 h 5021161"/>
              <a:gd name="connsiteX73" fmla="*/ 4814457 w 12191999"/>
              <a:gd name="connsiteY73" fmla="*/ 4873108 h 5021161"/>
              <a:gd name="connsiteX74" fmla="*/ 4811235 w 12191999"/>
              <a:gd name="connsiteY74" fmla="*/ 4891623 h 5021161"/>
              <a:gd name="connsiteX75" fmla="*/ 4787373 w 12191999"/>
              <a:gd name="connsiteY75" fmla="*/ 4873108 h 5021161"/>
              <a:gd name="connsiteX76" fmla="*/ 4814890 w 12191999"/>
              <a:gd name="connsiteY76" fmla="*/ 4870624 h 5021161"/>
              <a:gd name="connsiteX77" fmla="*/ 4817183 w 12191999"/>
              <a:gd name="connsiteY77" fmla="*/ 4873108 h 5021161"/>
              <a:gd name="connsiteX78" fmla="*/ 4814457 w 12191999"/>
              <a:gd name="connsiteY78" fmla="*/ 4873108 h 5021161"/>
              <a:gd name="connsiteX79" fmla="*/ 4718812 w 12191999"/>
              <a:gd name="connsiteY79" fmla="*/ 4851247 h 5021161"/>
              <a:gd name="connsiteX80" fmla="*/ 4730735 w 12191999"/>
              <a:gd name="connsiteY80" fmla="*/ 4851247 h 5021161"/>
              <a:gd name="connsiteX81" fmla="*/ 4730735 w 12191999"/>
              <a:gd name="connsiteY81" fmla="*/ 4937695 h 5021161"/>
              <a:gd name="connsiteX82" fmla="*/ 4718812 w 12191999"/>
              <a:gd name="connsiteY82" fmla="*/ 4937695 h 5021161"/>
              <a:gd name="connsiteX83" fmla="*/ 4718812 w 12191999"/>
              <a:gd name="connsiteY83" fmla="*/ 4851247 h 5021161"/>
              <a:gd name="connsiteX84" fmla="*/ 4528033 w 12191999"/>
              <a:gd name="connsiteY84" fmla="*/ 4851245 h 5021161"/>
              <a:gd name="connsiteX85" fmla="*/ 4533995 w 12191999"/>
              <a:gd name="connsiteY85" fmla="*/ 4851245 h 5021161"/>
              <a:gd name="connsiteX86" fmla="*/ 4531014 w 12191999"/>
              <a:gd name="connsiteY86" fmla="*/ 4854227 h 5021161"/>
              <a:gd name="connsiteX87" fmla="*/ 4823144 w 12191999"/>
              <a:gd name="connsiteY87" fmla="*/ 4848265 h 5021161"/>
              <a:gd name="connsiteX88" fmla="*/ 4819169 w 12191999"/>
              <a:gd name="connsiteY88" fmla="*/ 4872113 h 5021161"/>
              <a:gd name="connsiteX89" fmla="*/ 4817183 w 12191999"/>
              <a:gd name="connsiteY89" fmla="*/ 4869728 h 5021161"/>
              <a:gd name="connsiteX90" fmla="*/ 4823144 w 12191999"/>
              <a:gd name="connsiteY90" fmla="*/ 4848265 h 5021161"/>
              <a:gd name="connsiteX91" fmla="*/ 415839 w 12191999"/>
              <a:gd name="connsiteY91" fmla="*/ 4848265 h 5021161"/>
              <a:gd name="connsiteX92" fmla="*/ 420312 w 12191999"/>
              <a:gd name="connsiteY92" fmla="*/ 4850254 h 5021161"/>
              <a:gd name="connsiteX93" fmla="*/ 415839 w 12191999"/>
              <a:gd name="connsiteY93" fmla="*/ 4854227 h 5021161"/>
              <a:gd name="connsiteX94" fmla="*/ 411369 w 12191999"/>
              <a:gd name="connsiteY94" fmla="*/ 4850254 h 5021161"/>
              <a:gd name="connsiteX95" fmla="*/ 415839 w 12191999"/>
              <a:gd name="connsiteY95" fmla="*/ 4848265 h 5021161"/>
              <a:gd name="connsiteX96" fmla="*/ 5122591 w 12191999"/>
              <a:gd name="connsiteY96" fmla="*/ 4844023 h 5021161"/>
              <a:gd name="connsiteX97" fmla="*/ 5123791 w 12191999"/>
              <a:gd name="connsiteY97" fmla="*/ 4845283 h 5021161"/>
              <a:gd name="connsiteX98" fmla="*/ 5133161 w 12191999"/>
              <a:gd name="connsiteY98" fmla="*/ 4845283 h 5021161"/>
              <a:gd name="connsiteX99" fmla="*/ 5123621 w 12191999"/>
              <a:gd name="connsiteY99" fmla="*/ 4851245 h 5021161"/>
              <a:gd name="connsiteX100" fmla="*/ 5123621 w 12191999"/>
              <a:gd name="connsiteY100" fmla="*/ 4845285 h 5021161"/>
              <a:gd name="connsiteX101" fmla="*/ 5121237 w 12191999"/>
              <a:gd name="connsiteY101" fmla="*/ 4845285 h 5021161"/>
              <a:gd name="connsiteX102" fmla="*/ 5121239 w 12191999"/>
              <a:gd name="connsiteY102" fmla="*/ 4845283 h 5021161"/>
              <a:gd name="connsiteX103" fmla="*/ 1206282 w 12191999"/>
              <a:gd name="connsiteY103" fmla="*/ 4836342 h 5021161"/>
              <a:gd name="connsiteX104" fmla="*/ 1210257 w 12191999"/>
              <a:gd name="connsiteY104" fmla="*/ 4836342 h 5021161"/>
              <a:gd name="connsiteX105" fmla="*/ 1208269 w 12191999"/>
              <a:gd name="connsiteY105" fmla="*/ 4842303 h 5021161"/>
              <a:gd name="connsiteX106" fmla="*/ 1204296 w 12191999"/>
              <a:gd name="connsiteY106" fmla="*/ 4839323 h 5021161"/>
              <a:gd name="connsiteX107" fmla="*/ 1206282 w 12191999"/>
              <a:gd name="connsiteY107" fmla="*/ 4836342 h 5021161"/>
              <a:gd name="connsiteX108" fmla="*/ 5133161 w 12191999"/>
              <a:gd name="connsiteY108" fmla="*/ 4835147 h 5021161"/>
              <a:gd name="connsiteX109" fmla="*/ 5142105 w 12191999"/>
              <a:gd name="connsiteY109" fmla="*/ 4840514 h 5021161"/>
              <a:gd name="connsiteX110" fmla="*/ 5133161 w 12191999"/>
              <a:gd name="connsiteY110" fmla="*/ 4845283 h 5021161"/>
              <a:gd name="connsiteX111" fmla="*/ 5240475 w 12191999"/>
              <a:gd name="connsiteY111" fmla="*/ 4830380 h 5021161"/>
              <a:gd name="connsiteX112" fmla="*/ 5240475 w 12191999"/>
              <a:gd name="connsiteY112" fmla="*/ 4878075 h 5021161"/>
              <a:gd name="connsiteX113" fmla="*/ 5225569 w 12191999"/>
              <a:gd name="connsiteY113" fmla="*/ 4873055 h 5021161"/>
              <a:gd name="connsiteX114" fmla="*/ 5240475 w 12191999"/>
              <a:gd name="connsiteY114" fmla="*/ 4830380 h 5021161"/>
              <a:gd name="connsiteX115" fmla="*/ 4536974 w 12191999"/>
              <a:gd name="connsiteY115" fmla="*/ 4824418 h 5021161"/>
              <a:gd name="connsiteX116" fmla="*/ 4539955 w 12191999"/>
              <a:gd name="connsiteY116" fmla="*/ 4824418 h 5021161"/>
              <a:gd name="connsiteX117" fmla="*/ 4542937 w 12191999"/>
              <a:gd name="connsiteY117" fmla="*/ 4827400 h 5021161"/>
              <a:gd name="connsiteX118" fmla="*/ 4536974 w 12191999"/>
              <a:gd name="connsiteY118" fmla="*/ 4830380 h 5021161"/>
              <a:gd name="connsiteX119" fmla="*/ 4536974 w 12191999"/>
              <a:gd name="connsiteY119" fmla="*/ 4824418 h 5021161"/>
              <a:gd name="connsiteX120" fmla="*/ 5103351 w 12191999"/>
              <a:gd name="connsiteY120" fmla="*/ 4823823 h 5021161"/>
              <a:gd name="connsiteX121" fmla="*/ 5135545 w 12191999"/>
              <a:gd name="connsiteY121" fmla="*/ 4823823 h 5021161"/>
              <a:gd name="connsiteX122" fmla="*/ 5131460 w 12191999"/>
              <a:gd name="connsiteY122" fmla="*/ 4833360 h 5021161"/>
              <a:gd name="connsiteX123" fmla="*/ 5133161 w 12191999"/>
              <a:gd name="connsiteY123" fmla="*/ 4833360 h 5021161"/>
              <a:gd name="connsiteX124" fmla="*/ 5133161 w 12191999"/>
              <a:gd name="connsiteY124" fmla="*/ 4833362 h 5021161"/>
              <a:gd name="connsiteX125" fmla="*/ 5134013 w 12191999"/>
              <a:gd name="connsiteY125" fmla="*/ 4833362 h 5021161"/>
              <a:gd name="connsiteX126" fmla="*/ 5133161 w 12191999"/>
              <a:gd name="connsiteY126" fmla="*/ 4834158 h 5021161"/>
              <a:gd name="connsiteX127" fmla="*/ 5133161 w 12191999"/>
              <a:gd name="connsiteY127" fmla="*/ 4835147 h 5021161"/>
              <a:gd name="connsiteX128" fmla="*/ 5132515 w 12191999"/>
              <a:gd name="connsiteY128" fmla="*/ 4834760 h 5021161"/>
              <a:gd name="connsiteX129" fmla="*/ 5122591 w 12191999"/>
              <a:gd name="connsiteY129" fmla="*/ 4844023 h 5021161"/>
              <a:gd name="connsiteX130" fmla="*/ 5136567 w 12191999"/>
              <a:gd name="connsiteY130" fmla="*/ 4821438 h 5021161"/>
              <a:gd name="connsiteX131" fmla="*/ 5139122 w 12191999"/>
              <a:gd name="connsiteY131" fmla="*/ 4823823 h 5021161"/>
              <a:gd name="connsiteX132" fmla="*/ 5135545 w 12191999"/>
              <a:gd name="connsiteY132" fmla="*/ 4823823 h 5021161"/>
              <a:gd name="connsiteX133" fmla="*/ 5038963 w 12191999"/>
              <a:gd name="connsiteY133" fmla="*/ 4818456 h 5021161"/>
              <a:gd name="connsiteX134" fmla="*/ 5055656 w 12191999"/>
              <a:gd name="connsiteY134" fmla="*/ 4858997 h 5021161"/>
              <a:gd name="connsiteX135" fmla="*/ 5038963 w 12191999"/>
              <a:gd name="connsiteY135" fmla="*/ 4866151 h 5021161"/>
              <a:gd name="connsiteX136" fmla="*/ 5019886 w 12191999"/>
              <a:gd name="connsiteY136" fmla="*/ 4825610 h 5021161"/>
              <a:gd name="connsiteX137" fmla="*/ 5038963 w 12191999"/>
              <a:gd name="connsiteY137" fmla="*/ 4818456 h 5021161"/>
              <a:gd name="connsiteX138" fmla="*/ 5137133 w 12191999"/>
              <a:gd name="connsiteY138" fmla="*/ 4817143 h 5021161"/>
              <a:gd name="connsiteX139" fmla="*/ 5138419 w 12191999"/>
              <a:gd name="connsiteY139" fmla="*/ 4821438 h 5021161"/>
              <a:gd name="connsiteX140" fmla="*/ 5135966 w 12191999"/>
              <a:gd name="connsiteY140" fmla="*/ 4819053 h 5021161"/>
              <a:gd name="connsiteX141" fmla="*/ 4722568 w 12191999"/>
              <a:gd name="connsiteY141" fmla="*/ 4813658 h 5021161"/>
              <a:gd name="connsiteX142" fmla="*/ 4727754 w 12191999"/>
              <a:gd name="connsiteY142" fmla="*/ 4821438 h 5021161"/>
              <a:gd name="connsiteX143" fmla="*/ 4725765 w 12191999"/>
              <a:gd name="connsiteY143" fmla="*/ 4818458 h 5021161"/>
              <a:gd name="connsiteX144" fmla="*/ 538058 w 12191999"/>
              <a:gd name="connsiteY144" fmla="*/ 4809514 h 5021161"/>
              <a:gd name="connsiteX145" fmla="*/ 539549 w 12191999"/>
              <a:gd name="connsiteY145" fmla="*/ 4815476 h 5021161"/>
              <a:gd name="connsiteX146" fmla="*/ 530606 w 12191999"/>
              <a:gd name="connsiteY146" fmla="*/ 4813240 h 5021161"/>
              <a:gd name="connsiteX147" fmla="*/ 537065 w 12191999"/>
              <a:gd name="connsiteY147" fmla="*/ 4804878 h 5021161"/>
              <a:gd name="connsiteX148" fmla="*/ 539549 w 12191999"/>
              <a:gd name="connsiteY148" fmla="*/ 4807527 h 5021161"/>
              <a:gd name="connsiteX149" fmla="*/ 537621 w 12191999"/>
              <a:gd name="connsiteY149" fmla="*/ 4806842 h 5021161"/>
              <a:gd name="connsiteX150" fmla="*/ 539549 w 12191999"/>
              <a:gd name="connsiteY150" fmla="*/ 4808769 h 5021161"/>
              <a:gd name="connsiteX151" fmla="*/ 538058 w 12191999"/>
              <a:gd name="connsiteY151" fmla="*/ 4809514 h 5021161"/>
              <a:gd name="connsiteX152" fmla="*/ 537367 w 12191999"/>
              <a:gd name="connsiteY152" fmla="*/ 4806752 h 5021161"/>
              <a:gd name="connsiteX153" fmla="*/ 534153 w 12191999"/>
              <a:gd name="connsiteY153" fmla="*/ 4805608 h 5021161"/>
              <a:gd name="connsiteX154" fmla="*/ 453101 w 12191999"/>
              <a:gd name="connsiteY154" fmla="*/ 4803552 h 5021161"/>
              <a:gd name="connsiteX155" fmla="*/ 465025 w 12191999"/>
              <a:gd name="connsiteY155" fmla="*/ 4803552 h 5021161"/>
              <a:gd name="connsiteX156" fmla="*/ 465025 w 12191999"/>
              <a:gd name="connsiteY156" fmla="*/ 4824420 h 5021161"/>
              <a:gd name="connsiteX157" fmla="*/ 456081 w 12191999"/>
              <a:gd name="connsiteY157" fmla="*/ 4824420 h 5021161"/>
              <a:gd name="connsiteX158" fmla="*/ 453101 w 12191999"/>
              <a:gd name="connsiteY158" fmla="*/ 4803552 h 5021161"/>
              <a:gd name="connsiteX159" fmla="*/ 4531014 w 12191999"/>
              <a:gd name="connsiteY159" fmla="*/ 4800570 h 5021161"/>
              <a:gd name="connsiteX160" fmla="*/ 4533995 w 12191999"/>
              <a:gd name="connsiteY160" fmla="*/ 4803552 h 5021161"/>
              <a:gd name="connsiteX161" fmla="*/ 4531014 w 12191999"/>
              <a:gd name="connsiteY161" fmla="*/ 4803552 h 5021161"/>
              <a:gd name="connsiteX162" fmla="*/ 420312 w 12191999"/>
              <a:gd name="connsiteY162" fmla="*/ 4800570 h 5021161"/>
              <a:gd name="connsiteX163" fmla="*/ 423294 w 12191999"/>
              <a:gd name="connsiteY163" fmla="*/ 4803552 h 5021161"/>
              <a:gd name="connsiteX164" fmla="*/ 420312 w 12191999"/>
              <a:gd name="connsiteY164" fmla="*/ 4806532 h 5021161"/>
              <a:gd name="connsiteX165" fmla="*/ 274246 w 12191999"/>
              <a:gd name="connsiteY165" fmla="*/ 4800570 h 5021161"/>
              <a:gd name="connsiteX166" fmla="*/ 295113 w 12191999"/>
              <a:gd name="connsiteY166" fmla="*/ 4800570 h 5021161"/>
              <a:gd name="connsiteX167" fmla="*/ 295113 w 12191999"/>
              <a:gd name="connsiteY167" fmla="*/ 4869133 h 5021161"/>
              <a:gd name="connsiteX168" fmla="*/ 281201 w 12191999"/>
              <a:gd name="connsiteY168" fmla="*/ 4869133 h 5021161"/>
              <a:gd name="connsiteX169" fmla="*/ 274246 w 12191999"/>
              <a:gd name="connsiteY169" fmla="*/ 4800570 h 5021161"/>
              <a:gd name="connsiteX170" fmla="*/ 494834 w 12191999"/>
              <a:gd name="connsiteY170" fmla="*/ 4791629 h 5021161"/>
              <a:gd name="connsiteX171" fmla="*/ 534153 w 12191999"/>
              <a:gd name="connsiteY171" fmla="*/ 4805608 h 5021161"/>
              <a:gd name="connsiteX172" fmla="*/ 494834 w 12191999"/>
              <a:gd name="connsiteY172" fmla="*/ 4815476 h 5021161"/>
              <a:gd name="connsiteX173" fmla="*/ 494834 w 12191999"/>
              <a:gd name="connsiteY173" fmla="*/ 4791629 h 5021161"/>
              <a:gd name="connsiteX174" fmla="*/ 1263914 w 12191999"/>
              <a:gd name="connsiteY174" fmla="*/ 4788647 h 5021161"/>
              <a:gd name="connsiteX175" fmla="*/ 1266896 w 12191999"/>
              <a:gd name="connsiteY175" fmla="*/ 4790138 h 5021161"/>
              <a:gd name="connsiteX176" fmla="*/ 1263914 w 12191999"/>
              <a:gd name="connsiteY176" fmla="*/ 4791629 h 5021161"/>
              <a:gd name="connsiteX177" fmla="*/ 1257952 w 12191999"/>
              <a:gd name="connsiteY177" fmla="*/ 4790138 h 5021161"/>
              <a:gd name="connsiteX178" fmla="*/ 1263914 w 12191999"/>
              <a:gd name="connsiteY178" fmla="*/ 4788647 h 5021161"/>
              <a:gd name="connsiteX179" fmla="*/ 5395481 w 12191999"/>
              <a:gd name="connsiteY179" fmla="*/ 4785667 h 5021161"/>
              <a:gd name="connsiteX180" fmla="*/ 5398464 w 12191999"/>
              <a:gd name="connsiteY180" fmla="*/ 4787903 h 5021161"/>
              <a:gd name="connsiteX181" fmla="*/ 5398464 w 12191999"/>
              <a:gd name="connsiteY181" fmla="*/ 4794610 h 5021161"/>
              <a:gd name="connsiteX182" fmla="*/ 5395481 w 12191999"/>
              <a:gd name="connsiteY182" fmla="*/ 4794610 h 5021161"/>
              <a:gd name="connsiteX183" fmla="*/ 5395481 w 12191999"/>
              <a:gd name="connsiteY183" fmla="*/ 4785667 h 5021161"/>
              <a:gd name="connsiteX184" fmla="*/ 4528033 w 12191999"/>
              <a:gd name="connsiteY184" fmla="*/ 4776723 h 5021161"/>
              <a:gd name="connsiteX185" fmla="*/ 4533995 w 12191999"/>
              <a:gd name="connsiteY185" fmla="*/ 4776723 h 5021161"/>
              <a:gd name="connsiteX186" fmla="*/ 4531014 w 12191999"/>
              <a:gd name="connsiteY186" fmla="*/ 4779705 h 5021161"/>
              <a:gd name="connsiteX187" fmla="*/ 5305061 w 12191999"/>
              <a:gd name="connsiteY187" fmla="*/ 4773743 h 5021161"/>
              <a:gd name="connsiteX188" fmla="*/ 5314997 w 12191999"/>
              <a:gd name="connsiteY188" fmla="*/ 4778601 h 5021161"/>
              <a:gd name="connsiteX189" fmla="*/ 5314997 w 12191999"/>
              <a:gd name="connsiteY189" fmla="*/ 4839323 h 5021161"/>
              <a:gd name="connsiteX190" fmla="*/ 5300093 w 12191999"/>
              <a:gd name="connsiteY190" fmla="*/ 4839323 h 5021161"/>
              <a:gd name="connsiteX191" fmla="*/ 5305061 w 12191999"/>
              <a:gd name="connsiteY191" fmla="*/ 4773743 h 5021161"/>
              <a:gd name="connsiteX192" fmla="*/ 5162969 w 12191999"/>
              <a:gd name="connsiteY192" fmla="*/ 4773743 h 5021161"/>
              <a:gd name="connsiteX193" fmla="*/ 5147627 w 12191999"/>
              <a:gd name="connsiteY193" fmla="*/ 4799975 h 5021161"/>
              <a:gd name="connsiteX194" fmla="*/ 5137133 w 12191999"/>
              <a:gd name="connsiteY194" fmla="*/ 4817143 h 5021161"/>
              <a:gd name="connsiteX195" fmla="*/ 5128602 w 12191999"/>
              <a:gd name="connsiteY195" fmla="*/ 4788649 h 5021161"/>
              <a:gd name="connsiteX196" fmla="*/ 5162969 w 12191999"/>
              <a:gd name="connsiteY196" fmla="*/ 4773743 h 5021161"/>
              <a:gd name="connsiteX197" fmla="*/ 400190 w 12191999"/>
              <a:gd name="connsiteY197" fmla="*/ 4769272 h 5021161"/>
              <a:gd name="connsiteX198" fmla="*/ 382624 w 12191999"/>
              <a:gd name="connsiteY198" fmla="*/ 4791629 h 5021161"/>
              <a:gd name="connsiteX199" fmla="*/ 375597 w 12191999"/>
              <a:gd name="connsiteY199" fmla="*/ 4784750 h 5021161"/>
              <a:gd name="connsiteX200" fmla="*/ 406045 w 12191999"/>
              <a:gd name="connsiteY200" fmla="*/ 4761819 h 5021161"/>
              <a:gd name="connsiteX201" fmla="*/ 408388 w 12191999"/>
              <a:gd name="connsiteY201" fmla="*/ 4764112 h 5021161"/>
              <a:gd name="connsiteX202" fmla="*/ 400190 w 12191999"/>
              <a:gd name="connsiteY202" fmla="*/ 4769272 h 5021161"/>
              <a:gd name="connsiteX203" fmla="*/ 315979 w 12191999"/>
              <a:gd name="connsiteY203" fmla="*/ 4761819 h 5021161"/>
              <a:gd name="connsiteX204" fmla="*/ 318960 w 12191999"/>
              <a:gd name="connsiteY204" fmla="*/ 4771358 h 5021161"/>
              <a:gd name="connsiteX205" fmla="*/ 315979 w 12191999"/>
              <a:gd name="connsiteY205" fmla="*/ 4773743 h 5021161"/>
              <a:gd name="connsiteX206" fmla="*/ 307037 w 12191999"/>
              <a:gd name="connsiteY206" fmla="*/ 4768973 h 5021161"/>
              <a:gd name="connsiteX207" fmla="*/ 315979 w 12191999"/>
              <a:gd name="connsiteY207" fmla="*/ 4761819 h 5021161"/>
              <a:gd name="connsiteX208" fmla="*/ 288156 w 12191999"/>
              <a:gd name="connsiteY208" fmla="*/ 4761819 h 5021161"/>
              <a:gd name="connsiteX209" fmla="*/ 292131 w 12191999"/>
              <a:gd name="connsiteY209" fmla="*/ 4765794 h 5021161"/>
              <a:gd name="connsiteX210" fmla="*/ 288156 w 12191999"/>
              <a:gd name="connsiteY210" fmla="*/ 4767781 h 5021161"/>
              <a:gd name="connsiteX211" fmla="*/ 286169 w 12191999"/>
              <a:gd name="connsiteY211" fmla="*/ 4765794 h 5021161"/>
              <a:gd name="connsiteX212" fmla="*/ 288156 w 12191999"/>
              <a:gd name="connsiteY212" fmla="*/ 4761819 h 5021161"/>
              <a:gd name="connsiteX213" fmla="*/ 405407 w 12191999"/>
              <a:gd name="connsiteY213" fmla="*/ 4761002 h 5021161"/>
              <a:gd name="connsiteX214" fmla="*/ 408009 w 12191999"/>
              <a:gd name="connsiteY214" fmla="*/ 4762878 h 5021161"/>
              <a:gd name="connsiteX215" fmla="*/ 407960 w 12191999"/>
              <a:gd name="connsiteY215" fmla="*/ 4763515 h 5021161"/>
              <a:gd name="connsiteX216" fmla="*/ 405407 w 12191999"/>
              <a:gd name="connsiteY216" fmla="*/ 4761002 h 5021161"/>
              <a:gd name="connsiteX217" fmla="*/ 5258362 w 12191999"/>
              <a:gd name="connsiteY217" fmla="*/ 4752876 h 5021161"/>
              <a:gd name="connsiteX218" fmla="*/ 5255379 w 12191999"/>
              <a:gd name="connsiteY218" fmla="*/ 4761819 h 5021161"/>
              <a:gd name="connsiteX219" fmla="*/ 5255379 w 12191999"/>
              <a:gd name="connsiteY219" fmla="*/ 4763308 h 5021161"/>
              <a:gd name="connsiteX220" fmla="*/ 5253439 w 12191999"/>
              <a:gd name="connsiteY220" fmla="*/ 4761853 h 5021161"/>
              <a:gd name="connsiteX221" fmla="*/ 5255379 w 12191999"/>
              <a:gd name="connsiteY221" fmla="*/ 4760826 h 5021161"/>
              <a:gd name="connsiteX222" fmla="*/ 5255379 w 12191999"/>
              <a:gd name="connsiteY222" fmla="*/ 4759583 h 5021161"/>
              <a:gd name="connsiteX223" fmla="*/ 5258362 w 12191999"/>
              <a:gd name="connsiteY223" fmla="*/ 4752876 h 5021161"/>
              <a:gd name="connsiteX224" fmla="*/ 4457635 w 12191999"/>
              <a:gd name="connsiteY224" fmla="*/ 4749896 h 5021161"/>
              <a:gd name="connsiteX225" fmla="*/ 4480339 w 12191999"/>
              <a:gd name="connsiteY225" fmla="*/ 4783804 h 5021161"/>
              <a:gd name="connsiteX226" fmla="*/ 4465204 w 12191999"/>
              <a:gd name="connsiteY226" fmla="*/ 4791629 h 5021161"/>
              <a:gd name="connsiteX227" fmla="*/ 4447548 w 12191999"/>
              <a:gd name="connsiteY227" fmla="*/ 4755112 h 5021161"/>
              <a:gd name="connsiteX228" fmla="*/ 4457635 w 12191999"/>
              <a:gd name="connsiteY228" fmla="*/ 4749896 h 5021161"/>
              <a:gd name="connsiteX229" fmla="*/ 5140118 w 12191999"/>
              <a:gd name="connsiteY229" fmla="*/ 4749894 h 5021161"/>
              <a:gd name="connsiteX230" fmla="*/ 5142105 w 12191999"/>
              <a:gd name="connsiteY230" fmla="*/ 4752876 h 5021161"/>
              <a:gd name="connsiteX231" fmla="*/ 5138129 w 12191999"/>
              <a:gd name="connsiteY231" fmla="*/ 4758837 h 5021161"/>
              <a:gd name="connsiteX232" fmla="*/ 5136143 w 12191999"/>
              <a:gd name="connsiteY232" fmla="*/ 4752876 h 5021161"/>
              <a:gd name="connsiteX233" fmla="*/ 5140118 w 12191999"/>
              <a:gd name="connsiteY233" fmla="*/ 4749894 h 5021161"/>
              <a:gd name="connsiteX234" fmla="*/ 4492260 w 12191999"/>
              <a:gd name="connsiteY234" fmla="*/ 4749894 h 5021161"/>
              <a:gd name="connsiteX235" fmla="*/ 4498223 w 12191999"/>
              <a:gd name="connsiteY235" fmla="*/ 4752876 h 5021161"/>
              <a:gd name="connsiteX236" fmla="*/ 4495242 w 12191999"/>
              <a:gd name="connsiteY236" fmla="*/ 4755856 h 5021161"/>
              <a:gd name="connsiteX237" fmla="*/ 4489281 w 12191999"/>
              <a:gd name="connsiteY237" fmla="*/ 4752876 h 5021161"/>
              <a:gd name="connsiteX238" fmla="*/ 4492260 w 12191999"/>
              <a:gd name="connsiteY238" fmla="*/ 4749894 h 5021161"/>
              <a:gd name="connsiteX239" fmla="*/ 1407744 w 12191999"/>
              <a:gd name="connsiteY239" fmla="*/ 4746914 h 5021161"/>
              <a:gd name="connsiteX240" fmla="*/ 1418922 w 12191999"/>
              <a:gd name="connsiteY240" fmla="*/ 4751882 h 5021161"/>
              <a:gd name="connsiteX241" fmla="*/ 1412215 w 12191999"/>
              <a:gd name="connsiteY241" fmla="*/ 4791629 h 5021161"/>
              <a:gd name="connsiteX242" fmla="*/ 1401037 w 12191999"/>
              <a:gd name="connsiteY242" fmla="*/ 4786660 h 5021161"/>
              <a:gd name="connsiteX243" fmla="*/ 1407744 w 12191999"/>
              <a:gd name="connsiteY243" fmla="*/ 4746914 h 5021161"/>
              <a:gd name="connsiteX244" fmla="*/ 205088 w 12191999"/>
              <a:gd name="connsiteY244" fmla="*/ 4746914 h 5021161"/>
              <a:gd name="connsiteX245" fmla="*/ 235495 w 12191999"/>
              <a:gd name="connsiteY245" fmla="*/ 4751792 h 5021161"/>
              <a:gd name="connsiteX246" fmla="*/ 205088 w 12191999"/>
              <a:gd name="connsiteY246" fmla="*/ 4854227 h 5021161"/>
              <a:gd name="connsiteX247" fmla="*/ 184818 w 12191999"/>
              <a:gd name="connsiteY247" fmla="*/ 4854227 h 5021161"/>
              <a:gd name="connsiteX248" fmla="*/ 205088 w 12191999"/>
              <a:gd name="connsiteY248" fmla="*/ 4746914 h 5021161"/>
              <a:gd name="connsiteX249" fmla="*/ 5225569 w 12191999"/>
              <a:gd name="connsiteY249" fmla="*/ 4740952 h 5021161"/>
              <a:gd name="connsiteX250" fmla="*/ 5253439 w 12191999"/>
              <a:gd name="connsiteY250" fmla="*/ 4761853 h 5021161"/>
              <a:gd name="connsiteX251" fmla="*/ 5244820 w 12191999"/>
              <a:gd name="connsiteY251" fmla="*/ 4766414 h 5021161"/>
              <a:gd name="connsiteX252" fmla="*/ 5237991 w 12191999"/>
              <a:gd name="connsiteY252" fmla="*/ 4768277 h 5021161"/>
              <a:gd name="connsiteX253" fmla="*/ 5225569 w 12191999"/>
              <a:gd name="connsiteY253" fmla="*/ 4740952 h 5021161"/>
              <a:gd name="connsiteX254" fmla="*/ 2295316 w 12191999"/>
              <a:gd name="connsiteY254" fmla="*/ 4740952 h 5021161"/>
              <a:gd name="connsiteX255" fmla="*/ 2301277 w 12191999"/>
              <a:gd name="connsiteY255" fmla="*/ 4747659 h 5021161"/>
              <a:gd name="connsiteX256" fmla="*/ 2298297 w 12191999"/>
              <a:gd name="connsiteY256" fmla="*/ 4749896 h 5021161"/>
              <a:gd name="connsiteX257" fmla="*/ 2295316 w 12191999"/>
              <a:gd name="connsiteY257" fmla="*/ 4745425 h 5021161"/>
              <a:gd name="connsiteX258" fmla="*/ 2295316 w 12191999"/>
              <a:gd name="connsiteY258" fmla="*/ 4740952 h 5021161"/>
              <a:gd name="connsiteX259" fmla="*/ 4689002 w 12191999"/>
              <a:gd name="connsiteY259" fmla="*/ 4737972 h 5021161"/>
              <a:gd name="connsiteX260" fmla="*/ 4691985 w 12191999"/>
              <a:gd name="connsiteY260" fmla="*/ 4740357 h 5021161"/>
              <a:gd name="connsiteX261" fmla="*/ 4689002 w 12191999"/>
              <a:gd name="connsiteY261" fmla="*/ 4749896 h 5021161"/>
              <a:gd name="connsiteX262" fmla="*/ 4683041 w 12191999"/>
              <a:gd name="connsiteY262" fmla="*/ 4745126 h 5021161"/>
              <a:gd name="connsiteX263" fmla="*/ 4689002 w 12191999"/>
              <a:gd name="connsiteY263" fmla="*/ 4737972 h 5021161"/>
              <a:gd name="connsiteX264" fmla="*/ 203697 w 12191999"/>
              <a:gd name="connsiteY264" fmla="*/ 4737972 h 5021161"/>
              <a:gd name="connsiteX265" fmla="*/ 205685 w 12191999"/>
              <a:gd name="connsiteY265" fmla="*/ 4740954 h 5021161"/>
              <a:gd name="connsiteX266" fmla="*/ 201710 w 12191999"/>
              <a:gd name="connsiteY266" fmla="*/ 4746916 h 5021161"/>
              <a:gd name="connsiteX267" fmla="*/ 199723 w 12191999"/>
              <a:gd name="connsiteY267" fmla="*/ 4740954 h 5021161"/>
              <a:gd name="connsiteX268" fmla="*/ 203697 w 12191999"/>
              <a:gd name="connsiteY268" fmla="*/ 4737972 h 5021161"/>
              <a:gd name="connsiteX269" fmla="*/ 1353731 w 12191999"/>
              <a:gd name="connsiteY269" fmla="*/ 4732010 h 5021161"/>
              <a:gd name="connsiteX270" fmla="*/ 1356324 w 12191999"/>
              <a:gd name="connsiteY270" fmla="*/ 4764801 h 5021161"/>
              <a:gd name="connsiteX271" fmla="*/ 1296705 w 12191999"/>
              <a:gd name="connsiteY271" fmla="*/ 4749666 h 5021161"/>
              <a:gd name="connsiteX272" fmla="*/ 1353731 w 12191999"/>
              <a:gd name="connsiteY272" fmla="*/ 4732010 h 5021161"/>
              <a:gd name="connsiteX273" fmla="*/ 5351245 w 12191999"/>
              <a:gd name="connsiteY273" fmla="*/ 4723564 h 5021161"/>
              <a:gd name="connsiteX274" fmla="*/ 5353751 w 12191999"/>
              <a:gd name="connsiteY274" fmla="*/ 4723564 h 5021161"/>
              <a:gd name="connsiteX275" fmla="*/ 5351002 w 12191999"/>
              <a:gd name="connsiteY275" fmla="*/ 4724614 h 5021161"/>
              <a:gd name="connsiteX276" fmla="*/ 5353751 w 12191999"/>
              <a:gd name="connsiteY276" fmla="*/ 4721277 h 5021161"/>
              <a:gd name="connsiteX277" fmla="*/ 5353751 w 12191999"/>
              <a:gd name="connsiteY277" fmla="*/ 4723066 h 5021161"/>
              <a:gd name="connsiteX278" fmla="*/ 5350769 w 12191999"/>
              <a:gd name="connsiteY278" fmla="*/ 4723066 h 5021161"/>
              <a:gd name="connsiteX279" fmla="*/ 1267639 w 12191999"/>
              <a:gd name="connsiteY279" fmla="*/ 4720086 h 5021161"/>
              <a:gd name="connsiteX280" fmla="*/ 1269876 w 12191999"/>
              <a:gd name="connsiteY280" fmla="*/ 4762317 h 5021161"/>
              <a:gd name="connsiteX281" fmla="*/ 1258698 w 12191999"/>
              <a:gd name="connsiteY281" fmla="*/ 4764801 h 5021161"/>
              <a:gd name="connsiteX282" fmla="*/ 1251990 w 12191999"/>
              <a:gd name="connsiteY282" fmla="*/ 4725055 h 5021161"/>
              <a:gd name="connsiteX283" fmla="*/ 1267639 w 12191999"/>
              <a:gd name="connsiteY283" fmla="*/ 4720086 h 5021161"/>
              <a:gd name="connsiteX284" fmla="*/ 4531014 w 12191999"/>
              <a:gd name="connsiteY284" fmla="*/ 4717104 h 5021161"/>
              <a:gd name="connsiteX285" fmla="*/ 4531014 w 12191999"/>
              <a:gd name="connsiteY285" fmla="*/ 4723066 h 5021161"/>
              <a:gd name="connsiteX286" fmla="*/ 4528033 w 12191999"/>
              <a:gd name="connsiteY286" fmla="*/ 4720086 h 5021161"/>
              <a:gd name="connsiteX287" fmla="*/ 203697 w 12191999"/>
              <a:gd name="connsiteY287" fmla="*/ 4714124 h 5021161"/>
              <a:gd name="connsiteX288" fmla="*/ 205685 w 12191999"/>
              <a:gd name="connsiteY288" fmla="*/ 4718100 h 5021161"/>
              <a:gd name="connsiteX289" fmla="*/ 201710 w 12191999"/>
              <a:gd name="connsiteY289" fmla="*/ 4720086 h 5021161"/>
              <a:gd name="connsiteX290" fmla="*/ 199723 w 12191999"/>
              <a:gd name="connsiteY290" fmla="*/ 4716113 h 5021161"/>
              <a:gd name="connsiteX291" fmla="*/ 203697 w 12191999"/>
              <a:gd name="connsiteY291" fmla="*/ 4714124 h 5021161"/>
              <a:gd name="connsiteX292" fmla="*/ 5353751 w 12191999"/>
              <a:gd name="connsiteY292" fmla="*/ 4712335 h 5021161"/>
              <a:gd name="connsiteX293" fmla="*/ 5362692 w 12191999"/>
              <a:gd name="connsiteY293" fmla="*/ 4715912 h 5021161"/>
              <a:gd name="connsiteX294" fmla="*/ 5353751 w 12191999"/>
              <a:gd name="connsiteY294" fmla="*/ 4721277 h 5021161"/>
              <a:gd name="connsiteX295" fmla="*/ 4476816 w 12191999"/>
              <a:gd name="connsiteY295" fmla="*/ 4711415 h 5021161"/>
              <a:gd name="connsiteX296" fmla="*/ 4476816 w 12191999"/>
              <a:gd name="connsiteY296" fmla="*/ 4714124 h 5021161"/>
              <a:gd name="connsiteX297" fmla="*/ 4474375 w 12191999"/>
              <a:gd name="connsiteY297" fmla="*/ 4711640 h 5021161"/>
              <a:gd name="connsiteX298" fmla="*/ 5352329 w 12191999"/>
              <a:gd name="connsiteY298" fmla="*/ 4710209 h 5021161"/>
              <a:gd name="connsiteX299" fmla="*/ 5354424 w 12191999"/>
              <a:gd name="connsiteY299" fmla="*/ 4711144 h 5021161"/>
              <a:gd name="connsiteX300" fmla="*/ 5353751 w 12191999"/>
              <a:gd name="connsiteY300" fmla="*/ 4711144 h 5021161"/>
              <a:gd name="connsiteX301" fmla="*/ 5353751 w 12191999"/>
              <a:gd name="connsiteY301" fmla="*/ 4712335 h 5021161"/>
              <a:gd name="connsiteX302" fmla="*/ 5350769 w 12191999"/>
              <a:gd name="connsiteY302" fmla="*/ 4711143 h 5021161"/>
              <a:gd name="connsiteX303" fmla="*/ 5351926 w 12191999"/>
              <a:gd name="connsiteY303" fmla="*/ 4711143 h 5021161"/>
              <a:gd name="connsiteX304" fmla="*/ 2426477 w 12191999"/>
              <a:gd name="connsiteY304" fmla="*/ 4705181 h 5021161"/>
              <a:gd name="connsiteX305" fmla="*/ 2441383 w 12191999"/>
              <a:gd name="connsiteY305" fmla="*/ 4705181 h 5021161"/>
              <a:gd name="connsiteX306" fmla="*/ 2438400 w 12191999"/>
              <a:gd name="connsiteY306" fmla="*/ 4726379 h 5021161"/>
              <a:gd name="connsiteX307" fmla="*/ 2429456 w 12191999"/>
              <a:gd name="connsiteY307" fmla="*/ 4729028 h 5021161"/>
              <a:gd name="connsiteX308" fmla="*/ 2426477 w 12191999"/>
              <a:gd name="connsiteY308" fmla="*/ 4705181 h 5021161"/>
              <a:gd name="connsiteX309" fmla="*/ 5470007 w 12191999"/>
              <a:gd name="connsiteY309" fmla="*/ 4702199 h 5021161"/>
              <a:gd name="connsiteX310" fmla="*/ 5472987 w 12191999"/>
              <a:gd name="connsiteY310" fmla="*/ 4702199 h 5021161"/>
              <a:gd name="connsiteX311" fmla="*/ 5472987 w 12191999"/>
              <a:gd name="connsiteY311" fmla="*/ 4705181 h 5021161"/>
              <a:gd name="connsiteX312" fmla="*/ 5470007 w 12191999"/>
              <a:gd name="connsiteY312" fmla="*/ 4705181 h 5021161"/>
              <a:gd name="connsiteX313" fmla="*/ 4476816 w 12191999"/>
              <a:gd name="connsiteY313" fmla="*/ 4699446 h 5021161"/>
              <a:gd name="connsiteX314" fmla="*/ 4501206 w 12191999"/>
              <a:gd name="connsiteY314" fmla="*/ 4701703 h 5021161"/>
              <a:gd name="connsiteX315" fmla="*/ 4501206 w 12191999"/>
              <a:gd name="connsiteY315" fmla="*/ 4709156 h 5021161"/>
              <a:gd name="connsiteX316" fmla="*/ 4476816 w 12191999"/>
              <a:gd name="connsiteY316" fmla="*/ 4711415 h 5021161"/>
              <a:gd name="connsiteX317" fmla="*/ 1566975 w 12191999"/>
              <a:gd name="connsiteY317" fmla="*/ 4699219 h 5021161"/>
              <a:gd name="connsiteX318" fmla="*/ 1576913 w 12191999"/>
              <a:gd name="connsiteY318" fmla="*/ 4717957 h 5021161"/>
              <a:gd name="connsiteX319" fmla="*/ 1562007 w 12191999"/>
              <a:gd name="connsiteY319" fmla="*/ 4732010 h 5021161"/>
              <a:gd name="connsiteX320" fmla="*/ 1566975 w 12191999"/>
              <a:gd name="connsiteY320" fmla="*/ 4699219 h 5021161"/>
              <a:gd name="connsiteX321" fmla="*/ 5326148 w 12191999"/>
              <a:gd name="connsiteY321" fmla="*/ 4699157 h 5021161"/>
              <a:gd name="connsiteX322" fmla="*/ 5321198 w 12191999"/>
              <a:gd name="connsiteY322" fmla="*/ 4735985 h 5021161"/>
              <a:gd name="connsiteX323" fmla="*/ 5351002 w 12191999"/>
              <a:gd name="connsiteY323" fmla="*/ 4724614 h 5021161"/>
              <a:gd name="connsiteX324" fmla="*/ 5343734 w 12191999"/>
              <a:gd name="connsiteY324" fmla="*/ 4755857 h 5021161"/>
              <a:gd name="connsiteX325" fmla="*/ 5303671 w 12191999"/>
              <a:gd name="connsiteY325" fmla="*/ 4726048 h 5021161"/>
              <a:gd name="connsiteX326" fmla="*/ 5303045 w 12191999"/>
              <a:gd name="connsiteY326" fmla="*/ 4703070 h 5021161"/>
              <a:gd name="connsiteX327" fmla="*/ 1836679 w 12191999"/>
              <a:gd name="connsiteY327" fmla="*/ 4687295 h 5021161"/>
              <a:gd name="connsiteX328" fmla="*/ 1839234 w 12191999"/>
              <a:gd name="connsiteY328" fmla="*/ 4689680 h 5021161"/>
              <a:gd name="connsiteX329" fmla="*/ 1829014 w 12191999"/>
              <a:gd name="connsiteY329" fmla="*/ 4711143 h 5021161"/>
              <a:gd name="connsiteX330" fmla="*/ 1821349 w 12191999"/>
              <a:gd name="connsiteY330" fmla="*/ 4706373 h 5021161"/>
              <a:gd name="connsiteX331" fmla="*/ 1836679 w 12191999"/>
              <a:gd name="connsiteY331" fmla="*/ 4687295 h 5021161"/>
              <a:gd name="connsiteX332" fmla="*/ 1661869 w 12191999"/>
              <a:gd name="connsiteY332" fmla="*/ 4687295 h 5021161"/>
              <a:gd name="connsiteX333" fmla="*/ 1669322 w 12191999"/>
              <a:gd name="connsiteY333" fmla="*/ 4689751 h 5021161"/>
              <a:gd name="connsiteX334" fmla="*/ 1669322 w 12191999"/>
              <a:gd name="connsiteY334" fmla="*/ 4729028 h 5021161"/>
              <a:gd name="connsiteX335" fmla="*/ 1654417 w 12191999"/>
              <a:gd name="connsiteY335" fmla="*/ 4726574 h 5021161"/>
              <a:gd name="connsiteX336" fmla="*/ 1661869 w 12191999"/>
              <a:gd name="connsiteY336" fmla="*/ 4687295 h 5021161"/>
              <a:gd name="connsiteX337" fmla="*/ 5146168 w 12191999"/>
              <a:gd name="connsiteY337" fmla="*/ 4681333 h 5021161"/>
              <a:gd name="connsiteX338" fmla="*/ 5157007 w 12191999"/>
              <a:gd name="connsiteY338" fmla="*/ 4727184 h 5021161"/>
              <a:gd name="connsiteX339" fmla="*/ 5135330 w 12191999"/>
              <a:gd name="connsiteY339" fmla="*/ 4732010 h 5021161"/>
              <a:gd name="connsiteX340" fmla="*/ 5127199 w 12191999"/>
              <a:gd name="connsiteY340" fmla="*/ 4683746 h 5021161"/>
              <a:gd name="connsiteX341" fmla="*/ 5146168 w 12191999"/>
              <a:gd name="connsiteY341" fmla="*/ 4681333 h 5021161"/>
              <a:gd name="connsiteX342" fmla="*/ 465025 w 12191999"/>
              <a:gd name="connsiteY342" fmla="*/ 4681333 h 5021161"/>
              <a:gd name="connsiteX343" fmla="*/ 473969 w 12191999"/>
              <a:gd name="connsiteY343" fmla="*/ 4681333 h 5021161"/>
              <a:gd name="connsiteX344" fmla="*/ 473969 w 12191999"/>
              <a:gd name="connsiteY344" fmla="*/ 4699219 h 5021161"/>
              <a:gd name="connsiteX345" fmla="*/ 468005 w 12191999"/>
              <a:gd name="connsiteY345" fmla="*/ 4699219 h 5021161"/>
              <a:gd name="connsiteX346" fmla="*/ 465025 w 12191999"/>
              <a:gd name="connsiteY346" fmla="*/ 4681333 h 5021161"/>
              <a:gd name="connsiteX347" fmla="*/ 2367791 w 12191999"/>
              <a:gd name="connsiteY347" fmla="*/ 4675371 h 5021161"/>
              <a:gd name="connsiteX348" fmla="*/ 2384746 w 12191999"/>
              <a:gd name="connsiteY348" fmla="*/ 4682918 h 5021161"/>
              <a:gd name="connsiteX349" fmla="*/ 2384746 w 12191999"/>
              <a:gd name="connsiteY349" fmla="*/ 4755857 h 5021161"/>
              <a:gd name="connsiteX350" fmla="*/ 2348415 w 12191999"/>
              <a:gd name="connsiteY350" fmla="*/ 4718130 h 5021161"/>
              <a:gd name="connsiteX351" fmla="*/ 2367791 w 12191999"/>
              <a:gd name="connsiteY351" fmla="*/ 4675371 h 5021161"/>
              <a:gd name="connsiteX352" fmla="*/ 3160382 w 12191999"/>
              <a:gd name="connsiteY352" fmla="*/ 4669410 h 5021161"/>
              <a:gd name="connsiteX353" fmla="*/ 3160382 w 12191999"/>
              <a:gd name="connsiteY353" fmla="*/ 4679347 h 5021161"/>
              <a:gd name="connsiteX354" fmla="*/ 3153228 w 12191999"/>
              <a:gd name="connsiteY354" fmla="*/ 4684315 h 5021161"/>
              <a:gd name="connsiteX355" fmla="*/ 3150843 w 12191999"/>
              <a:gd name="connsiteY355" fmla="*/ 4674378 h 5021161"/>
              <a:gd name="connsiteX356" fmla="*/ 3160382 w 12191999"/>
              <a:gd name="connsiteY356" fmla="*/ 4669410 h 5021161"/>
              <a:gd name="connsiteX357" fmla="*/ 1076116 w 12191999"/>
              <a:gd name="connsiteY357" fmla="*/ 4666430 h 5021161"/>
              <a:gd name="connsiteX358" fmla="*/ 1079098 w 12191999"/>
              <a:gd name="connsiteY358" fmla="*/ 4666430 h 5021161"/>
              <a:gd name="connsiteX359" fmla="*/ 1079098 w 12191999"/>
              <a:gd name="connsiteY359" fmla="*/ 4672391 h 5021161"/>
              <a:gd name="connsiteX360" fmla="*/ 1076116 w 12191999"/>
              <a:gd name="connsiteY360" fmla="*/ 4666430 h 5021161"/>
              <a:gd name="connsiteX361" fmla="*/ 1568962 w 12191999"/>
              <a:gd name="connsiteY361" fmla="*/ 4663448 h 5021161"/>
              <a:gd name="connsiteX362" fmla="*/ 1570951 w 12191999"/>
              <a:gd name="connsiteY362" fmla="*/ 4669411 h 5021161"/>
              <a:gd name="connsiteX363" fmla="*/ 1566975 w 12191999"/>
              <a:gd name="connsiteY363" fmla="*/ 4672391 h 5021161"/>
              <a:gd name="connsiteX364" fmla="*/ 1564989 w 12191999"/>
              <a:gd name="connsiteY364" fmla="*/ 4666430 h 5021161"/>
              <a:gd name="connsiteX365" fmla="*/ 1568962 w 12191999"/>
              <a:gd name="connsiteY365" fmla="*/ 4663448 h 5021161"/>
              <a:gd name="connsiteX366" fmla="*/ 5589244 w 12191999"/>
              <a:gd name="connsiteY366" fmla="*/ 4657486 h 5021161"/>
              <a:gd name="connsiteX367" fmla="*/ 5592225 w 12191999"/>
              <a:gd name="connsiteY367" fmla="*/ 4660468 h 5021161"/>
              <a:gd name="connsiteX368" fmla="*/ 5589244 w 12191999"/>
              <a:gd name="connsiteY368" fmla="*/ 4660468 h 5021161"/>
              <a:gd name="connsiteX369" fmla="*/ 2313947 w 12191999"/>
              <a:gd name="connsiteY369" fmla="*/ 4657486 h 5021161"/>
              <a:gd name="connsiteX370" fmla="*/ 2325126 w 12191999"/>
              <a:gd name="connsiteY370" fmla="*/ 4673584 h 5021161"/>
              <a:gd name="connsiteX371" fmla="*/ 2313947 w 12191999"/>
              <a:gd name="connsiteY371" fmla="*/ 4684315 h 5021161"/>
              <a:gd name="connsiteX372" fmla="*/ 2307239 w 12191999"/>
              <a:gd name="connsiteY372" fmla="*/ 4673584 h 5021161"/>
              <a:gd name="connsiteX373" fmla="*/ 2313947 w 12191999"/>
              <a:gd name="connsiteY373" fmla="*/ 4657486 h 5021161"/>
              <a:gd name="connsiteX374" fmla="*/ 5306055 w 12191999"/>
              <a:gd name="connsiteY374" fmla="*/ 4654506 h 5021161"/>
              <a:gd name="connsiteX375" fmla="*/ 5312016 w 12191999"/>
              <a:gd name="connsiteY375" fmla="*/ 4654506 h 5021161"/>
              <a:gd name="connsiteX376" fmla="*/ 5312016 w 12191999"/>
              <a:gd name="connsiteY376" fmla="*/ 4678353 h 5021161"/>
              <a:gd name="connsiteX377" fmla="*/ 5306055 w 12191999"/>
              <a:gd name="connsiteY377" fmla="*/ 4678353 h 5021161"/>
              <a:gd name="connsiteX378" fmla="*/ 5306055 w 12191999"/>
              <a:gd name="connsiteY378" fmla="*/ 4654506 h 5021161"/>
              <a:gd name="connsiteX379" fmla="*/ 4279622 w 12191999"/>
              <a:gd name="connsiteY379" fmla="*/ 4651854 h 5021161"/>
              <a:gd name="connsiteX380" fmla="*/ 4283596 w 12191999"/>
              <a:gd name="connsiteY380" fmla="*/ 4653511 h 5021161"/>
              <a:gd name="connsiteX381" fmla="*/ 4279622 w 12191999"/>
              <a:gd name="connsiteY381" fmla="*/ 4658479 h 5021161"/>
              <a:gd name="connsiteX382" fmla="*/ 5051185 w 12191999"/>
              <a:gd name="connsiteY382" fmla="*/ 4645562 h 5021161"/>
              <a:gd name="connsiteX383" fmla="*/ 5076525 w 12191999"/>
              <a:gd name="connsiteY383" fmla="*/ 4650578 h 5021161"/>
              <a:gd name="connsiteX384" fmla="*/ 5046117 w 12191999"/>
              <a:gd name="connsiteY384" fmla="*/ 4803552 h 5021161"/>
              <a:gd name="connsiteX385" fmla="*/ 5025846 w 12191999"/>
              <a:gd name="connsiteY385" fmla="*/ 4798537 h 5021161"/>
              <a:gd name="connsiteX386" fmla="*/ 5051185 w 12191999"/>
              <a:gd name="connsiteY386" fmla="*/ 4645562 h 5021161"/>
              <a:gd name="connsiteX387" fmla="*/ 3118799 w 12191999"/>
              <a:gd name="connsiteY387" fmla="*/ 4645562 h 5021161"/>
              <a:gd name="connsiteX388" fmla="*/ 3124016 w 12191999"/>
              <a:gd name="connsiteY388" fmla="*/ 4655783 h 5021161"/>
              <a:gd name="connsiteX389" fmla="*/ 3118799 w 12191999"/>
              <a:gd name="connsiteY389" fmla="*/ 4663448 h 5021161"/>
              <a:gd name="connsiteX390" fmla="*/ 3103148 w 12191999"/>
              <a:gd name="connsiteY390" fmla="*/ 4655783 h 5021161"/>
              <a:gd name="connsiteX391" fmla="*/ 3118799 w 12191999"/>
              <a:gd name="connsiteY391" fmla="*/ 4645562 h 5021161"/>
              <a:gd name="connsiteX392" fmla="*/ 2589282 w 12191999"/>
              <a:gd name="connsiteY392" fmla="*/ 4642582 h 5021161"/>
              <a:gd name="connsiteX393" fmla="*/ 2605332 w 12191999"/>
              <a:gd name="connsiteY393" fmla="*/ 4644988 h 5021161"/>
              <a:gd name="connsiteX394" fmla="*/ 2591574 w 12191999"/>
              <a:gd name="connsiteY394" fmla="*/ 4717106 h 5021161"/>
              <a:gd name="connsiteX395" fmla="*/ 2575523 w 12191999"/>
              <a:gd name="connsiteY395" fmla="*/ 4712299 h 5021161"/>
              <a:gd name="connsiteX396" fmla="*/ 2589282 w 12191999"/>
              <a:gd name="connsiteY396" fmla="*/ 4642582 h 5021161"/>
              <a:gd name="connsiteX397" fmla="*/ 1076116 w 12191999"/>
              <a:gd name="connsiteY397" fmla="*/ 4642582 h 5021161"/>
              <a:gd name="connsiteX398" fmla="*/ 1079097 w 12191999"/>
              <a:gd name="connsiteY398" fmla="*/ 4642582 h 5021161"/>
              <a:gd name="connsiteX399" fmla="*/ 1082078 w 12191999"/>
              <a:gd name="connsiteY399" fmla="*/ 4645564 h 5021161"/>
              <a:gd name="connsiteX400" fmla="*/ 2115267 w 12191999"/>
              <a:gd name="connsiteY400" fmla="*/ 4639600 h 5021161"/>
              <a:gd name="connsiteX401" fmla="*/ 2122422 w 12191999"/>
              <a:gd name="connsiteY401" fmla="*/ 4654506 h 5021161"/>
              <a:gd name="connsiteX402" fmla="*/ 2110498 w 12191999"/>
              <a:gd name="connsiteY402" fmla="*/ 4669410 h 5021161"/>
              <a:gd name="connsiteX403" fmla="*/ 2115267 w 12191999"/>
              <a:gd name="connsiteY403" fmla="*/ 4639600 h 5021161"/>
              <a:gd name="connsiteX404" fmla="*/ 7672912 w 12191999"/>
              <a:gd name="connsiteY404" fmla="*/ 4633638 h 5021161"/>
              <a:gd name="connsiteX405" fmla="*/ 7675893 w 12191999"/>
              <a:gd name="connsiteY405" fmla="*/ 4636620 h 5021161"/>
              <a:gd name="connsiteX406" fmla="*/ 7675893 w 12191999"/>
              <a:gd name="connsiteY406" fmla="*/ 4639600 h 5021161"/>
              <a:gd name="connsiteX407" fmla="*/ 2688801 w 12191999"/>
              <a:gd name="connsiteY407" fmla="*/ 4630658 h 5021161"/>
              <a:gd name="connsiteX408" fmla="*/ 2683833 w 12191999"/>
              <a:gd name="connsiteY408" fmla="*/ 4684052 h 5021161"/>
              <a:gd name="connsiteX409" fmla="*/ 2656505 w 12191999"/>
              <a:gd name="connsiteY409" fmla="*/ 4717106 h 5021161"/>
              <a:gd name="connsiteX410" fmla="*/ 2644085 w 12191999"/>
              <a:gd name="connsiteY410" fmla="*/ 4704394 h 5021161"/>
              <a:gd name="connsiteX411" fmla="*/ 2688801 w 12191999"/>
              <a:gd name="connsiteY411" fmla="*/ 4630658 h 5021161"/>
              <a:gd name="connsiteX412" fmla="*/ 4277635 w 12191999"/>
              <a:gd name="connsiteY412" fmla="*/ 4630657 h 5021161"/>
              <a:gd name="connsiteX413" fmla="*/ 4277639 w 12191999"/>
              <a:gd name="connsiteY413" fmla="*/ 4630662 h 5021161"/>
              <a:gd name="connsiteX414" fmla="*/ 4307743 w 12191999"/>
              <a:gd name="connsiteY414" fmla="*/ 4648797 h 5021161"/>
              <a:gd name="connsiteX415" fmla="*/ 4311020 w 12191999"/>
              <a:gd name="connsiteY415" fmla="*/ 4685699 h 5021161"/>
              <a:gd name="connsiteX416" fmla="*/ 4308636 w 12191999"/>
              <a:gd name="connsiteY416" fmla="*/ 4770763 h 5021161"/>
              <a:gd name="connsiteX417" fmla="*/ 4292242 w 12191999"/>
              <a:gd name="connsiteY417" fmla="*/ 4711032 h 5021161"/>
              <a:gd name="connsiteX418" fmla="*/ 4277763 w 12191999"/>
              <a:gd name="connsiteY418" fmla="*/ 4661125 h 5021161"/>
              <a:gd name="connsiteX419" fmla="*/ 4277635 w 12191999"/>
              <a:gd name="connsiteY419" fmla="*/ 4660963 h 5021161"/>
              <a:gd name="connsiteX420" fmla="*/ 4277694 w 12191999"/>
              <a:gd name="connsiteY420" fmla="*/ 4660888 h 5021161"/>
              <a:gd name="connsiteX421" fmla="*/ 4277635 w 12191999"/>
              <a:gd name="connsiteY421" fmla="*/ 4660682 h 5021161"/>
              <a:gd name="connsiteX422" fmla="*/ 4277757 w 12191999"/>
              <a:gd name="connsiteY422" fmla="*/ 4660809 h 5021161"/>
              <a:gd name="connsiteX423" fmla="*/ 4279622 w 12191999"/>
              <a:gd name="connsiteY423" fmla="*/ 4658479 h 5021161"/>
              <a:gd name="connsiteX424" fmla="*/ 4279622 w 12191999"/>
              <a:gd name="connsiteY424" fmla="*/ 4662766 h 5021161"/>
              <a:gd name="connsiteX425" fmla="*/ 4280020 w 12191999"/>
              <a:gd name="connsiteY425" fmla="*/ 4663183 h 5021161"/>
              <a:gd name="connsiteX426" fmla="*/ 4289558 w 12191999"/>
              <a:gd name="connsiteY426" fmla="*/ 4653176 h 5021161"/>
              <a:gd name="connsiteX427" fmla="*/ 4280020 w 12191999"/>
              <a:gd name="connsiteY427" fmla="*/ 4648172 h 5021161"/>
              <a:gd name="connsiteX428" fmla="*/ 4279622 w 12191999"/>
              <a:gd name="connsiteY428" fmla="*/ 4648589 h 5021161"/>
              <a:gd name="connsiteX429" fmla="*/ 4279622 w 12191999"/>
              <a:gd name="connsiteY429" fmla="*/ 4651854 h 5021161"/>
              <a:gd name="connsiteX430" fmla="*/ 4277635 w 12191999"/>
              <a:gd name="connsiteY430" fmla="*/ 4651026 h 5021161"/>
              <a:gd name="connsiteX431" fmla="*/ 4279395 w 12191999"/>
              <a:gd name="connsiteY431" fmla="*/ 4648828 h 5021161"/>
              <a:gd name="connsiteX432" fmla="*/ 4277635 w 12191999"/>
              <a:gd name="connsiteY432" fmla="*/ 4650673 h 5021161"/>
              <a:gd name="connsiteX433" fmla="*/ 4279955 w 12191999"/>
              <a:gd name="connsiteY433" fmla="*/ 4633638 h 5021161"/>
              <a:gd name="connsiteX434" fmla="*/ 4277635 w 12191999"/>
              <a:gd name="connsiteY434" fmla="*/ 4633638 h 5021161"/>
              <a:gd name="connsiteX435" fmla="*/ 4277635 w 12191999"/>
              <a:gd name="connsiteY435" fmla="*/ 4630658 h 5021161"/>
              <a:gd name="connsiteX436" fmla="*/ 5506017 w 12191999"/>
              <a:gd name="connsiteY436" fmla="*/ 4628000 h 5021161"/>
              <a:gd name="connsiteX437" fmla="*/ 5532605 w 12191999"/>
              <a:gd name="connsiteY437" fmla="*/ 4630658 h 5021161"/>
              <a:gd name="connsiteX438" fmla="*/ 5532605 w 12191999"/>
              <a:gd name="connsiteY438" fmla="*/ 4639600 h 5021161"/>
              <a:gd name="connsiteX439" fmla="*/ 9941399 w 12191999"/>
              <a:gd name="connsiteY439" fmla="*/ 4627677 h 5021161"/>
              <a:gd name="connsiteX440" fmla="*/ 9944379 w 12191999"/>
              <a:gd name="connsiteY440" fmla="*/ 4630658 h 5021161"/>
              <a:gd name="connsiteX441" fmla="*/ 9941399 w 12191999"/>
              <a:gd name="connsiteY441" fmla="*/ 4633638 h 5021161"/>
              <a:gd name="connsiteX442" fmla="*/ 9938417 w 12191999"/>
              <a:gd name="connsiteY442" fmla="*/ 4630658 h 5021161"/>
              <a:gd name="connsiteX443" fmla="*/ 9941399 w 12191999"/>
              <a:gd name="connsiteY443" fmla="*/ 4627677 h 5021161"/>
              <a:gd name="connsiteX444" fmla="*/ 5309035 w 12191999"/>
              <a:gd name="connsiteY444" fmla="*/ 4627677 h 5021161"/>
              <a:gd name="connsiteX445" fmla="*/ 5312016 w 12191999"/>
              <a:gd name="connsiteY445" fmla="*/ 4630658 h 5021161"/>
              <a:gd name="connsiteX446" fmla="*/ 5309035 w 12191999"/>
              <a:gd name="connsiteY446" fmla="*/ 4633638 h 5021161"/>
              <a:gd name="connsiteX447" fmla="*/ 5306055 w 12191999"/>
              <a:gd name="connsiteY447" fmla="*/ 4630658 h 5021161"/>
              <a:gd name="connsiteX448" fmla="*/ 5309035 w 12191999"/>
              <a:gd name="connsiteY448" fmla="*/ 4627677 h 5021161"/>
              <a:gd name="connsiteX449" fmla="*/ 4557246 w 12191999"/>
              <a:gd name="connsiteY449" fmla="*/ 4627677 h 5021161"/>
              <a:gd name="connsiteX450" fmla="*/ 4578707 w 12191999"/>
              <a:gd name="connsiteY450" fmla="*/ 4714124 h 5021161"/>
              <a:gd name="connsiteX451" fmla="*/ 4519089 w 12191999"/>
              <a:gd name="connsiteY451" fmla="*/ 4659786 h 5021161"/>
              <a:gd name="connsiteX452" fmla="*/ 4557246 w 12191999"/>
              <a:gd name="connsiteY452" fmla="*/ 4627677 h 5021161"/>
              <a:gd name="connsiteX453" fmla="*/ 3056304 w 12191999"/>
              <a:gd name="connsiteY453" fmla="*/ 4627677 h 5021161"/>
              <a:gd name="connsiteX454" fmla="*/ 3061415 w 12191999"/>
              <a:gd name="connsiteY454" fmla="*/ 4640453 h 5021161"/>
              <a:gd name="connsiteX455" fmla="*/ 3048639 w 12191999"/>
              <a:gd name="connsiteY455" fmla="*/ 4645562 h 5021161"/>
              <a:gd name="connsiteX456" fmla="*/ 3046083 w 12191999"/>
              <a:gd name="connsiteY456" fmla="*/ 4637897 h 5021161"/>
              <a:gd name="connsiteX457" fmla="*/ 3056304 w 12191999"/>
              <a:gd name="connsiteY457" fmla="*/ 4627677 h 5021161"/>
              <a:gd name="connsiteX458" fmla="*/ 2295316 w 12191999"/>
              <a:gd name="connsiteY458" fmla="*/ 4627677 h 5021161"/>
              <a:gd name="connsiteX459" fmla="*/ 2316183 w 12191999"/>
              <a:gd name="connsiteY459" fmla="*/ 4635807 h 5021161"/>
              <a:gd name="connsiteX460" fmla="*/ 2298033 w 12191999"/>
              <a:gd name="connsiteY460" fmla="*/ 4657356 h 5021161"/>
              <a:gd name="connsiteX461" fmla="*/ 2297924 w 12191999"/>
              <a:gd name="connsiteY461" fmla="*/ 4657486 h 5021161"/>
              <a:gd name="connsiteX462" fmla="*/ 2297907 w 12191999"/>
              <a:gd name="connsiteY462" fmla="*/ 4657292 h 5021161"/>
              <a:gd name="connsiteX463" fmla="*/ 560415 w 12191999"/>
              <a:gd name="connsiteY463" fmla="*/ 4627677 h 5021161"/>
              <a:gd name="connsiteX464" fmla="*/ 560415 w 12191999"/>
              <a:gd name="connsiteY464" fmla="*/ 4633638 h 5021161"/>
              <a:gd name="connsiteX465" fmla="*/ 554453 w 12191999"/>
              <a:gd name="connsiteY465" fmla="*/ 4630658 h 5021161"/>
              <a:gd name="connsiteX466" fmla="*/ 5503055 w 12191999"/>
              <a:gd name="connsiteY466" fmla="*/ 4627143 h 5021161"/>
              <a:gd name="connsiteX467" fmla="*/ 5505778 w 12191999"/>
              <a:gd name="connsiteY467" fmla="*/ 4627678 h 5021161"/>
              <a:gd name="connsiteX468" fmla="*/ 5505283 w 12191999"/>
              <a:gd name="connsiteY468" fmla="*/ 4627678 h 5021161"/>
              <a:gd name="connsiteX469" fmla="*/ 5506017 w 12191999"/>
              <a:gd name="connsiteY469" fmla="*/ 4628000 h 5021161"/>
              <a:gd name="connsiteX470" fmla="*/ 5502795 w 12191999"/>
              <a:gd name="connsiteY470" fmla="*/ 4627677 h 5021161"/>
              <a:gd name="connsiteX471" fmla="*/ 5503222 w 12191999"/>
              <a:gd name="connsiteY471" fmla="*/ 4627677 h 5021161"/>
              <a:gd name="connsiteX472" fmla="*/ 178747 w 12191999"/>
              <a:gd name="connsiteY472" fmla="*/ 4624869 h 5021161"/>
              <a:gd name="connsiteX473" fmla="*/ 173780 w 12191999"/>
              <a:gd name="connsiteY473" fmla="*/ 4634801 h 5021161"/>
              <a:gd name="connsiteX474" fmla="*/ 193641 w 12191999"/>
              <a:gd name="connsiteY474" fmla="*/ 4644732 h 5021161"/>
              <a:gd name="connsiteX475" fmla="*/ 178747 w 12191999"/>
              <a:gd name="connsiteY475" fmla="*/ 4624869 h 5021161"/>
              <a:gd name="connsiteX476" fmla="*/ 2438400 w 12191999"/>
              <a:gd name="connsiteY476" fmla="*/ 4624697 h 5021161"/>
              <a:gd name="connsiteX477" fmla="*/ 2438400 w 12191999"/>
              <a:gd name="connsiteY477" fmla="*/ 4675373 h 5021161"/>
              <a:gd name="connsiteX478" fmla="*/ 2426477 w 12191999"/>
              <a:gd name="connsiteY478" fmla="*/ 4675373 h 5021161"/>
              <a:gd name="connsiteX479" fmla="*/ 2428861 w 12191999"/>
              <a:gd name="connsiteY479" fmla="*/ 4627109 h 5021161"/>
              <a:gd name="connsiteX480" fmla="*/ 2438400 w 12191999"/>
              <a:gd name="connsiteY480" fmla="*/ 4624697 h 5021161"/>
              <a:gd name="connsiteX481" fmla="*/ 2062249 w 12191999"/>
              <a:gd name="connsiteY481" fmla="*/ 4622744 h 5021161"/>
              <a:gd name="connsiteX482" fmla="*/ 2063032 w 12191999"/>
              <a:gd name="connsiteY482" fmla="*/ 4624869 h 5021161"/>
              <a:gd name="connsiteX483" fmla="*/ 2062820 w 12191999"/>
              <a:gd name="connsiteY483" fmla="*/ 4624869 h 5021161"/>
              <a:gd name="connsiteX484" fmla="*/ 2065785 w 12191999"/>
              <a:gd name="connsiteY484" fmla="*/ 4657488 h 5021161"/>
              <a:gd name="connsiteX485" fmla="*/ 2059823 w 12191999"/>
              <a:gd name="connsiteY485" fmla="*/ 4624697 h 5021161"/>
              <a:gd name="connsiteX486" fmla="*/ 2060687 w 12191999"/>
              <a:gd name="connsiteY486" fmla="*/ 4624697 h 5021161"/>
              <a:gd name="connsiteX487" fmla="*/ 5851566 w 12191999"/>
              <a:gd name="connsiteY487" fmla="*/ 4618735 h 5021161"/>
              <a:gd name="connsiteX488" fmla="*/ 5857526 w 12191999"/>
              <a:gd name="connsiteY488" fmla="*/ 4618735 h 5021161"/>
              <a:gd name="connsiteX489" fmla="*/ 5857526 w 12191999"/>
              <a:gd name="connsiteY489" fmla="*/ 4621717 h 5021161"/>
              <a:gd name="connsiteX490" fmla="*/ 5215922 w 12191999"/>
              <a:gd name="connsiteY490" fmla="*/ 4617420 h 5021161"/>
              <a:gd name="connsiteX491" fmla="*/ 5218289 w 12191999"/>
              <a:gd name="connsiteY491" fmla="*/ 4619289 h 5021161"/>
              <a:gd name="connsiteX492" fmla="*/ 5218405 w 12191999"/>
              <a:gd name="connsiteY492" fmla="*/ 4619903 h 5021161"/>
              <a:gd name="connsiteX493" fmla="*/ 5215922 w 12191999"/>
              <a:gd name="connsiteY493" fmla="*/ 4617420 h 5021161"/>
              <a:gd name="connsiteX494" fmla="*/ 6727958 w 12191999"/>
              <a:gd name="connsiteY494" fmla="*/ 4615753 h 5021161"/>
              <a:gd name="connsiteX495" fmla="*/ 6730939 w 12191999"/>
              <a:gd name="connsiteY495" fmla="*/ 4624697 h 5021161"/>
              <a:gd name="connsiteX496" fmla="*/ 6724979 w 12191999"/>
              <a:gd name="connsiteY496" fmla="*/ 4624697 h 5021161"/>
              <a:gd name="connsiteX497" fmla="*/ 6716035 w 12191999"/>
              <a:gd name="connsiteY497" fmla="*/ 4618735 h 5021161"/>
              <a:gd name="connsiteX498" fmla="*/ 6727958 w 12191999"/>
              <a:gd name="connsiteY498" fmla="*/ 4615753 h 5021161"/>
              <a:gd name="connsiteX499" fmla="*/ 4933439 w 12191999"/>
              <a:gd name="connsiteY499" fmla="*/ 4615753 h 5021161"/>
              <a:gd name="connsiteX500" fmla="*/ 4993442 w 12191999"/>
              <a:gd name="connsiteY500" fmla="*/ 4633282 h 5021161"/>
              <a:gd name="connsiteX501" fmla="*/ 4953438 w 12191999"/>
              <a:gd name="connsiteY501" fmla="*/ 4728433 h 5021161"/>
              <a:gd name="connsiteX502" fmla="*/ 4953438 w 12191999"/>
              <a:gd name="connsiteY502" fmla="*/ 4866151 h 5021161"/>
              <a:gd name="connsiteX503" fmla="*/ 4933439 w 12191999"/>
              <a:gd name="connsiteY503" fmla="*/ 4866151 h 5021161"/>
              <a:gd name="connsiteX504" fmla="*/ 4933439 w 12191999"/>
              <a:gd name="connsiteY504" fmla="*/ 4615753 h 5021161"/>
              <a:gd name="connsiteX505" fmla="*/ 5062216 w 12191999"/>
              <a:gd name="connsiteY505" fmla="*/ 4613665 h 5021161"/>
              <a:gd name="connsiteX506" fmla="*/ 5070562 w 12191999"/>
              <a:gd name="connsiteY506" fmla="*/ 4615753 h 5021161"/>
              <a:gd name="connsiteX507" fmla="*/ 5067583 w 12191999"/>
              <a:gd name="connsiteY507" fmla="*/ 4621715 h 5021161"/>
              <a:gd name="connsiteX508" fmla="*/ 5351924 w 12191999"/>
              <a:gd name="connsiteY508" fmla="*/ 4612773 h 5021161"/>
              <a:gd name="connsiteX509" fmla="*/ 5371612 w 12191999"/>
              <a:gd name="connsiteY509" fmla="*/ 4665648 h 5021161"/>
              <a:gd name="connsiteX510" fmla="*/ 5352329 w 12191999"/>
              <a:gd name="connsiteY510" fmla="*/ 4710209 h 5021161"/>
              <a:gd name="connsiteX511" fmla="*/ 5327211 w 12191999"/>
              <a:gd name="connsiteY511" fmla="*/ 4698978 h 5021161"/>
              <a:gd name="connsiteX512" fmla="*/ 5326148 w 12191999"/>
              <a:gd name="connsiteY512" fmla="*/ 4699157 h 5021161"/>
              <a:gd name="connsiteX513" fmla="*/ 5326207 w 12191999"/>
              <a:gd name="connsiteY513" fmla="*/ 4698723 h 5021161"/>
              <a:gd name="connsiteX514" fmla="*/ 5328711 w 12191999"/>
              <a:gd name="connsiteY514" fmla="*/ 4698723 h 5021161"/>
              <a:gd name="connsiteX515" fmla="*/ 5327973 w 12191999"/>
              <a:gd name="connsiteY515" fmla="*/ 4698849 h 5021161"/>
              <a:gd name="connsiteX516" fmla="*/ 5329421 w 12191999"/>
              <a:gd name="connsiteY516" fmla="*/ 4698849 h 5021161"/>
              <a:gd name="connsiteX517" fmla="*/ 5351924 w 12191999"/>
              <a:gd name="connsiteY517" fmla="*/ 4612773 h 5021161"/>
              <a:gd name="connsiteX518" fmla="*/ 3200029 w 12191999"/>
              <a:gd name="connsiteY518" fmla="*/ 4612773 h 5021161"/>
              <a:gd name="connsiteX519" fmla="*/ 3207482 w 12191999"/>
              <a:gd name="connsiteY519" fmla="*/ 4612773 h 5021161"/>
              <a:gd name="connsiteX520" fmla="*/ 3207482 w 12191999"/>
              <a:gd name="connsiteY520" fmla="*/ 4636620 h 5021161"/>
              <a:gd name="connsiteX521" fmla="*/ 3192576 w 12191999"/>
              <a:gd name="connsiteY521" fmla="*/ 4634236 h 5021161"/>
              <a:gd name="connsiteX522" fmla="*/ 3200029 w 12191999"/>
              <a:gd name="connsiteY522" fmla="*/ 4612773 h 5021161"/>
              <a:gd name="connsiteX523" fmla="*/ 2867579 w 12191999"/>
              <a:gd name="connsiteY523" fmla="*/ 4610174 h 5021161"/>
              <a:gd name="connsiteX524" fmla="*/ 2848955 w 12191999"/>
              <a:gd name="connsiteY524" fmla="*/ 4630658 h 5021161"/>
              <a:gd name="connsiteX525" fmla="*/ 2840827 w 12191999"/>
              <a:gd name="connsiteY525" fmla="*/ 4618735 h 5021161"/>
              <a:gd name="connsiteX526" fmla="*/ 3624810 w 12191999"/>
              <a:gd name="connsiteY526" fmla="*/ 4609791 h 5021161"/>
              <a:gd name="connsiteX527" fmla="*/ 3630772 w 12191999"/>
              <a:gd name="connsiteY527" fmla="*/ 4609791 h 5021161"/>
              <a:gd name="connsiteX528" fmla="*/ 3630772 w 12191999"/>
              <a:gd name="connsiteY528" fmla="*/ 4633638 h 5021161"/>
              <a:gd name="connsiteX529" fmla="*/ 3624810 w 12191999"/>
              <a:gd name="connsiteY529" fmla="*/ 4633638 h 5021161"/>
              <a:gd name="connsiteX530" fmla="*/ 3624810 w 12191999"/>
              <a:gd name="connsiteY530" fmla="*/ 4609791 h 5021161"/>
              <a:gd name="connsiteX531" fmla="*/ 2870636 w 12191999"/>
              <a:gd name="connsiteY531" fmla="*/ 4606811 h 5021161"/>
              <a:gd name="connsiteX532" fmla="*/ 2870636 w 12191999"/>
              <a:gd name="connsiteY532" fmla="*/ 4607110 h 5021161"/>
              <a:gd name="connsiteX533" fmla="*/ 2870636 w 12191999"/>
              <a:gd name="connsiteY533" fmla="*/ 4609196 h 5021161"/>
              <a:gd name="connsiteX534" fmla="*/ 2867579 w 12191999"/>
              <a:gd name="connsiteY534" fmla="*/ 4610174 h 5021161"/>
              <a:gd name="connsiteX535" fmla="*/ 5529625 w 12191999"/>
              <a:gd name="connsiteY535" fmla="*/ 4606809 h 5021161"/>
              <a:gd name="connsiteX536" fmla="*/ 5532607 w 12191999"/>
              <a:gd name="connsiteY536" fmla="*/ 4609791 h 5021161"/>
              <a:gd name="connsiteX537" fmla="*/ 5529625 w 12191999"/>
              <a:gd name="connsiteY537" fmla="*/ 4609791 h 5021161"/>
              <a:gd name="connsiteX538" fmla="*/ 4554861 w 12191999"/>
              <a:gd name="connsiteY538" fmla="*/ 4603829 h 5021161"/>
              <a:gd name="connsiteX539" fmla="*/ 4557841 w 12191999"/>
              <a:gd name="connsiteY539" fmla="*/ 4609793 h 5021161"/>
              <a:gd name="connsiteX540" fmla="*/ 4554861 w 12191999"/>
              <a:gd name="connsiteY540" fmla="*/ 4612773 h 5021161"/>
              <a:gd name="connsiteX541" fmla="*/ 4548899 w 12191999"/>
              <a:gd name="connsiteY541" fmla="*/ 4606811 h 5021161"/>
              <a:gd name="connsiteX542" fmla="*/ 4554861 w 12191999"/>
              <a:gd name="connsiteY542" fmla="*/ 4603829 h 5021161"/>
              <a:gd name="connsiteX543" fmla="*/ 4531014 w 12191999"/>
              <a:gd name="connsiteY543" fmla="*/ 4603829 h 5021161"/>
              <a:gd name="connsiteX544" fmla="*/ 4533995 w 12191999"/>
              <a:gd name="connsiteY544" fmla="*/ 4606811 h 5021161"/>
              <a:gd name="connsiteX545" fmla="*/ 4528033 w 12191999"/>
              <a:gd name="connsiteY545" fmla="*/ 4609791 h 5021161"/>
              <a:gd name="connsiteX546" fmla="*/ 5493002 w 12191999"/>
              <a:gd name="connsiteY546" fmla="*/ 4594887 h 5021161"/>
              <a:gd name="connsiteX547" fmla="*/ 5503055 w 12191999"/>
              <a:gd name="connsiteY547" fmla="*/ 4627143 h 5021161"/>
              <a:gd name="connsiteX548" fmla="*/ 5470007 w 12191999"/>
              <a:gd name="connsiteY548" fmla="*/ 4620652 h 5021161"/>
              <a:gd name="connsiteX549" fmla="*/ 5493002 w 12191999"/>
              <a:gd name="connsiteY549" fmla="*/ 4594887 h 5021161"/>
              <a:gd name="connsiteX550" fmla="*/ 2378120 w 12191999"/>
              <a:gd name="connsiteY550" fmla="*/ 4590914 h 5021161"/>
              <a:gd name="connsiteX551" fmla="*/ 2378310 w 12191999"/>
              <a:gd name="connsiteY551" fmla="*/ 4591199 h 5021161"/>
              <a:gd name="connsiteX552" fmla="*/ 2378522 w 12191999"/>
              <a:gd name="connsiteY552" fmla="*/ 4590914 h 5021161"/>
              <a:gd name="connsiteX553" fmla="*/ 2297180 w 12191999"/>
              <a:gd name="connsiteY553" fmla="*/ 4589977 h 5021161"/>
              <a:gd name="connsiteX554" fmla="*/ 2304259 w 12191999"/>
              <a:gd name="connsiteY554" fmla="*/ 4607354 h 5021161"/>
              <a:gd name="connsiteX555" fmla="*/ 2292336 w 12191999"/>
              <a:gd name="connsiteY555" fmla="*/ 4609793 h 5021161"/>
              <a:gd name="connsiteX556" fmla="*/ 4342470 w 12191999"/>
              <a:gd name="connsiteY556" fmla="*/ 4585944 h 5021161"/>
              <a:gd name="connsiteX557" fmla="*/ 4349178 w 12191999"/>
              <a:gd name="connsiteY557" fmla="*/ 4591905 h 5021161"/>
              <a:gd name="connsiteX558" fmla="*/ 4340624 w 12191999"/>
              <a:gd name="connsiteY558" fmla="*/ 4589055 h 5021161"/>
              <a:gd name="connsiteX559" fmla="*/ 4339569 w 12191999"/>
              <a:gd name="connsiteY559" fmla="*/ 4590110 h 5021161"/>
              <a:gd name="connsiteX560" fmla="*/ 4341472 w 12191999"/>
              <a:gd name="connsiteY560" fmla="*/ 4586646 h 5021161"/>
              <a:gd name="connsiteX561" fmla="*/ 4341680 w 12191999"/>
              <a:gd name="connsiteY561" fmla="*/ 4586997 h 5021161"/>
              <a:gd name="connsiteX562" fmla="*/ 2295316 w 12191999"/>
              <a:gd name="connsiteY562" fmla="*/ 4585403 h 5021161"/>
              <a:gd name="connsiteX563" fmla="*/ 2298297 w 12191999"/>
              <a:gd name="connsiteY563" fmla="*/ 4585403 h 5021161"/>
              <a:gd name="connsiteX564" fmla="*/ 2297180 w 12191999"/>
              <a:gd name="connsiteY564" fmla="*/ 4589977 h 5021161"/>
              <a:gd name="connsiteX565" fmla="*/ 7052881 w 12191999"/>
              <a:gd name="connsiteY565" fmla="*/ 4582964 h 5021161"/>
              <a:gd name="connsiteX566" fmla="*/ 7058843 w 12191999"/>
              <a:gd name="connsiteY566" fmla="*/ 4587733 h 5021161"/>
              <a:gd name="connsiteX567" fmla="*/ 7052881 w 12191999"/>
              <a:gd name="connsiteY567" fmla="*/ 4594887 h 5021161"/>
              <a:gd name="connsiteX568" fmla="*/ 7049898 w 12191999"/>
              <a:gd name="connsiteY568" fmla="*/ 4592503 h 5021161"/>
              <a:gd name="connsiteX569" fmla="*/ 7052881 w 12191999"/>
              <a:gd name="connsiteY569" fmla="*/ 4582964 h 5021161"/>
              <a:gd name="connsiteX570" fmla="*/ 846584 w 12191999"/>
              <a:gd name="connsiteY570" fmla="*/ 4582964 h 5021161"/>
              <a:gd name="connsiteX571" fmla="*/ 849566 w 12191999"/>
              <a:gd name="connsiteY571" fmla="*/ 4582964 h 5021161"/>
              <a:gd name="connsiteX572" fmla="*/ 849566 w 12191999"/>
              <a:gd name="connsiteY572" fmla="*/ 4585945 h 5021161"/>
              <a:gd name="connsiteX573" fmla="*/ 846584 w 12191999"/>
              <a:gd name="connsiteY573" fmla="*/ 4585945 h 5021161"/>
              <a:gd name="connsiteX574" fmla="*/ 5529625 w 12191999"/>
              <a:gd name="connsiteY574" fmla="*/ 4582962 h 5021161"/>
              <a:gd name="connsiteX575" fmla="*/ 5532607 w 12191999"/>
              <a:gd name="connsiteY575" fmla="*/ 4582962 h 5021161"/>
              <a:gd name="connsiteX576" fmla="*/ 5532607 w 12191999"/>
              <a:gd name="connsiteY576" fmla="*/ 4585944 h 5021161"/>
              <a:gd name="connsiteX577" fmla="*/ 5529625 w 12191999"/>
              <a:gd name="connsiteY577" fmla="*/ 4585944 h 5021161"/>
              <a:gd name="connsiteX578" fmla="*/ 5428274 w 12191999"/>
              <a:gd name="connsiteY578" fmla="*/ 4581771 h 5021161"/>
              <a:gd name="connsiteX579" fmla="*/ 5428274 w 12191999"/>
              <a:gd name="connsiteY579" fmla="*/ 4584156 h 5021161"/>
              <a:gd name="connsiteX580" fmla="*/ 5427742 w 12191999"/>
              <a:gd name="connsiteY580" fmla="*/ 4583839 h 5021161"/>
              <a:gd name="connsiteX581" fmla="*/ 5429439 w 12191999"/>
              <a:gd name="connsiteY581" fmla="*/ 4580136 h 5021161"/>
              <a:gd name="connsiteX582" fmla="*/ 5429126 w 12191999"/>
              <a:gd name="connsiteY582" fmla="*/ 4582964 h 5021161"/>
              <a:gd name="connsiteX583" fmla="*/ 5429126 w 12191999"/>
              <a:gd name="connsiteY583" fmla="*/ 4580532 h 5021161"/>
              <a:gd name="connsiteX584" fmla="*/ 4591625 w 12191999"/>
              <a:gd name="connsiteY584" fmla="*/ 4579982 h 5021161"/>
              <a:gd name="connsiteX585" fmla="*/ 4593613 w 12191999"/>
              <a:gd name="connsiteY585" fmla="*/ 4581970 h 5021161"/>
              <a:gd name="connsiteX586" fmla="*/ 4589638 w 12191999"/>
              <a:gd name="connsiteY586" fmla="*/ 4585944 h 5021161"/>
              <a:gd name="connsiteX587" fmla="*/ 4587651 w 12191999"/>
              <a:gd name="connsiteY587" fmla="*/ 4581970 h 5021161"/>
              <a:gd name="connsiteX588" fmla="*/ 4591625 w 12191999"/>
              <a:gd name="connsiteY588" fmla="*/ 4579982 h 5021161"/>
              <a:gd name="connsiteX589" fmla="*/ 3767895 w 12191999"/>
              <a:gd name="connsiteY589" fmla="*/ 4577002 h 5021161"/>
              <a:gd name="connsiteX590" fmla="*/ 3780669 w 12191999"/>
              <a:gd name="connsiteY590" fmla="*/ 4577002 h 5021161"/>
              <a:gd name="connsiteX591" fmla="*/ 3785780 w 12191999"/>
              <a:gd name="connsiteY591" fmla="*/ 4625265 h 5021161"/>
              <a:gd name="connsiteX592" fmla="*/ 3767895 w 12191999"/>
              <a:gd name="connsiteY592" fmla="*/ 4627678 h 5021161"/>
              <a:gd name="connsiteX593" fmla="*/ 3767895 w 12191999"/>
              <a:gd name="connsiteY593" fmla="*/ 4577002 h 5021161"/>
              <a:gd name="connsiteX594" fmla="*/ 2369312 w 12191999"/>
              <a:gd name="connsiteY594" fmla="*/ 4570820 h 5021161"/>
              <a:gd name="connsiteX595" fmla="*/ 2367851 w 12191999"/>
              <a:gd name="connsiteY595" fmla="*/ 4574765 h 5021161"/>
              <a:gd name="connsiteX596" fmla="*/ 2367479 w 12191999"/>
              <a:gd name="connsiteY596" fmla="*/ 4574951 h 5021161"/>
              <a:gd name="connsiteX597" fmla="*/ 2377294 w 12191999"/>
              <a:gd name="connsiteY597" fmla="*/ 4589671 h 5021161"/>
              <a:gd name="connsiteX598" fmla="*/ 2395760 w 12191999"/>
              <a:gd name="connsiteY598" fmla="*/ 4571040 h 5021161"/>
              <a:gd name="connsiteX599" fmla="*/ 2405611 w 12191999"/>
              <a:gd name="connsiteY599" fmla="*/ 4573524 h 5021161"/>
              <a:gd name="connsiteX600" fmla="*/ 2376061 w 12191999"/>
              <a:gd name="connsiteY600" fmla="*/ 4660468 h 5021161"/>
              <a:gd name="connsiteX601" fmla="*/ 2348972 w 12191999"/>
              <a:gd name="connsiteY601" fmla="*/ 4630658 h 5021161"/>
              <a:gd name="connsiteX602" fmla="*/ 2377785 w 12191999"/>
              <a:gd name="connsiteY602" fmla="*/ 4591905 h 5021161"/>
              <a:gd name="connsiteX603" fmla="*/ 2375800 w 12191999"/>
              <a:gd name="connsiteY603" fmla="*/ 4591905 h 5021161"/>
              <a:gd name="connsiteX604" fmla="*/ 2367354 w 12191999"/>
              <a:gd name="connsiteY604" fmla="*/ 4575013 h 5021161"/>
              <a:gd name="connsiteX605" fmla="*/ 2345495 w 12191999"/>
              <a:gd name="connsiteY605" fmla="*/ 4585944 h 5021161"/>
              <a:gd name="connsiteX606" fmla="*/ 2343011 w 12191999"/>
              <a:gd name="connsiteY606" fmla="*/ 4574765 h 5021161"/>
              <a:gd name="connsiteX607" fmla="*/ 12052890 w 12191999"/>
              <a:gd name="connsiteY607" fmla="*/ 4568058 h 5021161"/>
              <a:gd name="connsiteX608" fmla="*/ 12054876 w 12191999"/>
              <a:gd name="connsiteY608" fmla="*/ 4572033 h 5021161"/>
              <a:gd name="connsiteX609" fmla="*/ 12050901 w 12191999"/>
              <a:gd name="connsiteY609" fmla="*/ 4574020 h 5021161"/>
              <a:gd name="connsiteX610" fmla="*/ 12048914 w 12191999"/>
              <a:gd name="connsiteY610" fmla="*/ 4570046 h 5021161"/>
              <a:gd name="connsiteX611" fmla="*/ 12052890 w 12191999"/>
              <a:gd name="connsiteY611" fmla="*/ 4568058 h 5021161"/>
              <a:gd name="connsiteX612" fmla="*/ 7638631 w 12191999"/>
              <a:gd name="connsiteY612" fmla="*/ 4568058 h 5021161"/>
              <a:gd name="connsiteX613" fmla="*/ 7640123 w 12191999"/>
              <a:gd name="connsiteY613" fmla="*/ 4574020 h 5021161"/>
              <a:gd name="connsiteX614" fmla="*/ 7637141 w 12191999"/>
              <a:gd name="connsiteY614" fmla="*/ 4574020 h 5021161"/>
              <a:gd name="connsiteX615" fmla="*/ 7638631 w 12191999"/>
              <a:gd name="connsiteY615" fmla="*/ 4568058 h 5021161"/>
              <a:gd name="connsiteX616" fmla="*/ 6686225 w 12191999"/>
              <a:gd name="connsiteY616" fmla="*/ 4568058 h 5021161"/>
              <a:gd name="connsiteX617" fmla="*/ 6689206 w 12191999"/>
              <a:gd name="connsiteY617" fmla="*/ 4568058 h 5021161"/>
              <a:gd name="connsiteX618" fmla="*/ 6689206 w 12191999"/>
              <a:gd name="connsiteY618" fmla="*/ 4571040 h 5021161"/>
              <a:gd name="connsiteX619" fmla="*/ 6686225 w 12191999"/>
              <a:gd name="connsiteY619" fmla="*/ 4571040 h 5021161"/>
              <a:gd name="connsiteX620" fmla="*/ 6686225 w 12191999"/>
              <a:gd name="connsiteY620" fmla="*/ 4568058 h 5021161"/>
              <a:gd name="connsiteX621" fmla="*/ 4295521 w 12191999"/>
              <a:gd name="connsiteY621" fmla="*/ 4568058 h 5021161"/>
              <a:gd name="connsiteX622" fmla="*/ 4298502 w 12191999"/>
              <a:gd name="connsiteY622" fmla="*/ 4568058 h 5021161"/>
              <a:gd name="connsiteX623" fmla="*/ 4298502 w 12191999"/>
              <a:gd name="connsiteY623" fmla="*/ 4571040 h 5021161"/>
              <a:gd name="connsiteX624" fmla="*/ 2370335 w 12191999"/>
              <a:gd name="connsiteY624" fmla="*/ 4568058 h 5021161"/>
              <a:gd name="connsiteX625" fmla="*/ 2372819 w 12191999"/>
              <a:gd name="connsiteY625" fmla="*/ 4570294 h 5021161"/>
              <a:gd name="connsiteX626" fmla="*/ 2369312 w 12191999"/>
              <a:gd name="connsiteY626" fmla="*/ 4570820 h 5021161"/>
              <a:gd name="connsiteX627" fmla="*/ 9941399 w 12191999"/>
              <a:gd name="connsiteY627" fmla="*/ 4565078 h 5021161"/>
              <a:gd name="connsiteX628" fmla="*/ 9944379 w 12191999"/>
              <a:gd name="connsiteY628" fmla="*/ 4569847 h 5021161"/>
              <a:gd name="connsiteX629" fmla="*/ 9941399 w 12191999"/>
              <a:gd name="connsiteY629" fmla="*/ 4577002 h 5021161"/>
              <a:gd name="connsiteX630" fmla="*/ 9938417 w 12191999"/>
              <a:gd name="connsiteY630" fmla="*/ 4572232 h 5021161"/>
              <a:gd name="connsiteX631" fmla="*/ 9941399 w 12191999"/>
              <a:gd name="connsiteY631" fmla="*/ 4565078 h 5021161"/>
              <a:gd name="connsiteX632" fmla="*/ 5396358 w 12191999"/>
              <a:gd name="connsiteY632" fmla="*/ 4565078 h 5021161"/>
              <a:gd name="connsiteX633" fmla="*/ 5427742 w 12191999"/>
              <a:gd name="connsiteY633" fmla="*/ 4583839 h 5021161"/>
              <a:gd name="connsiteX634" fmla="*/ 5423363 w 12191999"/>
              <a:gd name="connsiteY634" fmla="*/ 4600849 h 5021161"/>
              <a:gd name="connsiteX635" fmla="*/ 5386540 w 12191999"/>
              <a:gd name="connsiteY635" fmla="*/ 4584156 h 5021161"/>
              <a:gd name="connsiteX636" fmla="*/ 5396358 w 12191999"/>
              <a:gd name="connsiteY636" fmla="*/ 4565078 h 5021161"/>
              <a:gd name="connsiteX637" fmla="*/ 2372361 w 12191999"/>
              <a:gd name="connsiteY637" fmla="*/ 4564620 h 5021161"/>
              <a:gd name="connsiteX638" fmla="*/ 2374012 w 12191999"/>
              <a:gd name="connsiteY638" fmla="*/ 4568060 h 5021161"/>
              <a:gd name="connsiteX639" fmla="*/ 2371627 w 12191999"/>
              <a:gd name="connsiteY639" fmla="*/ 4565930 h 5021161"/>
              <a:gd name="connsiteX640" fmla="*/ 2255819 w 12191999"/>
              <a:gd name="connsiteY640" fmla="*/ 4563290 h 5021161"/>
              <a:gd name="connsiteX641" fmla="*/ 2255819 w 12191999"/>
              <a:gd name="connsiteY641" fmla="*/ 4564890 h 5021161"/>
              <a:gd name="connsiteX642" fmla="*/ 2256564 w 12191999"/>
              <a:gd name="connsiteY642" fmla="*/ 4565078 h 5021161"/>
              <a:gd name="connsiteX643" fmla="*/ 2255819 w 12191999"/>
              <a:gd name="connsiteY643" fmla="*/ 4565078 h 5021161"/>
              <a:gd name="connsiteX644" fmla="*/ 2254080 w 12191999"/>
              <a:gd name="connsiteY644" fmla="*/ 4565078 h 5021161"/>
              <a:gd name="connsiteX645" fmla="*/ 2253583 w 12191999"/>
              <a:gd name="connsiteY645" fmla="*/ 4565078 h 5021161"/>
              <a:gd name="connsiteX646" fmla="*/ 2253775 w 12191999"/>
              <a:gd name="connsiteY646" fmla="*/ 4564924 h 5021161"/>
              <a:gd name="connsiteX647" fmla="*/ 2251594 w 12191999"/>
              <a:gd name="connsiteY647" fmla="*/ 4563824 h 5021161"/>
              <a:gd name="connsiteX648" fmla="*/ 2254298 w 12191999"/>
              <a:gd name="connsiteY648" fmla="*/ 4564505 h 5021161"/>
              <a:gd name="connsiteX649" fmla="*/ 12015751 w 12191999"/>
              <a:gd name="connsiteY649" fmla="*/ 4562096 h 5021161"/>
              <a:gd name="connsiteX650" fmla="*/ 12034011 w 12191999"/>
              <a:gd name="connsiteY650" fmla="*/ 4567065 h 5021161"/>
              <a:gd name="connsiteX651" fmla="*/ 12028794 w 12191999"/>
              <a:gd name="connsiteY651" fmla="*/ 4577002 h 5021161"/>
              <a:gd name="connsiteX652" fmla="*/ 12013143 w 12191999"/>
              <a:gd name="connsiteY652" fmla="*/ 4572033 h 5021161"/>
              <a:gd name="connsiteX653" fmla="*/ 12015751 w 12191999"/>
              <a:gd name="connsiteY653" fmla="*/ 4562096 h 5021161"/>
              <a:gd name="connsiteX654" fmla="*/ 4122626 w 12191999"/>
              <a:gd name="connsiteY654" fmla="*/ 4562096 h 5021161"/>
              <a:gd name="connsiteX655" fmla="*/ 4122626 w 12191999"/>
              <a:gd name="connsiteY655" fmla="*/ 4568058 h 5021161"/>
              <a:gd name="connsiteX656" fmla="*/ 4119644 w 12191999"/>
              <a:gd name="connsiteY656" fmla="*/ 4568058 h 5021161"/>
              <a:gd name="connsiteX657" fmla="*/ 4119644 w 12191999"/>
              <a:gd name="connsiteY657" fmla="*/ 4565078 h 5021161"/>
              <a:gd name="connsiteX658" fmla="*/ 4119644 w 12191999"/>
              <a:gd name="connsiteY658" fmla="*/ 4565076 h 5021161"/>
              <a:gd name="connsiteX659" fmla="*/ 2131365 w 12191999"/>
              <a:gd name="connsiteY659" fmla="*/ 4562096 h 5021161"/>
              <a:gd name="connsiteX660" fmla="*/ 2138073 w 12191999"/>
              <a:gd name="connsiteY660" fmla="*/ 4566567 h 5021161"/>
              <a:gd name="connsiteX661" fmla="*/ 2131365 w 12191999"/>
              <a:gd name="connsiteY661" fmla="*/ 4568058 h 5021161"/>
              <a:gd name="connsiteX662" fmla="*/ 2131365 w 12191999"/>
              <a:gd name="connsiteY662" fmla="*/ 4562096 h 5021161"/>
              <a:gd name="connsiteX663" fmla="*/ 2247455 w 12191999"/>
              <a:gd name="connsiteY663" fmla="*/ 4561732 h 5021161"/>
              <a:gd name="connsiteX664" fmla="*/ 2251594 w 12191999"/>
              <a:gd name="connsiteY664" fmla="*/ 4563824 h 5021161"/>
              <a:gd name="connsiteX665" fmla="*/ 2246627 w 12191999"/>
              <a:gd name="connsiteY665" fmla="*/ 4562567 h 5021161"/>
              <a:gd name="connsiteX666" fmla="*/ 4389012 w 12191999"/>
              <a:gd name="connsiteY666" fmla="*/ 4559116 h 5021161"/>
              <a:gd name="connsiteX667" fmla="*/ 4399853 w 12191999"/>
              <a:gd name="connsiteY667" fmla="*/ 4582113 h 5021161"/>
              <a:gd name="connsiteX668" fmla="*/ 4386302 w 12191999"/>
              <a:gd name="connsiteY668" fmla="*/ 4594887 h 5021161"/>
              <a:gd name="connsiteX669" fmla="*/ 4370043 w 12191999"/>
              <a:gd name="connsiteY669" fmla="*/ 4582113 h 5021161"/>
              <a:gd name="connsiteX670" fmla="*/ 4389012 w 12191999"/>
              <a:gd name="connsiteY670" fmla="*/ 4559116 h 5021161"/>
              <a:gd name="connsiteX671" fmla="*/ 2255819 w 12191999"/>
              <a:gd name="connsiteY671" fmla="*/ 4556136 h 5021161"/>
              <a:gd name="connsiteX672" fmla="*/ 2262526 w 12191999"/>
              <a:gd name="connsiteY672" fmla="*/ 4557924 h 5021161"/>
              <a:gd name="connsiteX673" fmla="*/ 2255819 w 12191999"/>
              <a:gd name="connsiteY673" fmla="*/ 4563290 h 5021161"/>
              <a:gd name="connsiteX674" fmla="*/ 1654417 w 12191999"/>
              <a:gd name="connsiteY674" fmla="*/ 4556134 h 5021161"/>
              <a:gd name="connsiteX675" fmla="*/ 1667458 w 12191999"/>
              <a:gd name="connsiteY675" fmla="*/ 4556134 h 5021161"/>
              <a:gd name="connsiteX676" fmla="*/ 1675284 w 12191999"/>
              <a:gd name="connsiteY676" fmla="*/ 4666430 h 5021161"/>
              <a:gd name="connsiteX677" fmla="*/ 1654417 w 12191999"/>
              <a:gd name="connsiteY677" fmla="*/ 4666430 h 5021161"/>
              <a:gd name="connsiteX678" fmla="*/ 1654417 w 12191999"/>
              <a:gd name="connsiteY678" fmla="*/ 4556134 h 5021161"/>
              <a:gd name="connsiteX679" fmla="*/ 318506 w 12191999"/>
              <a:gd name="connsiteY679" fmla="*/ 4555826 h 5021161"/>
              <a:gd name="connsiteX680" fmla="*/ 349365 w 12191999"/>
              <a:gd name="connsiteY680" fmla="*/ 4558123 h 5021161"/>
              <a:gd name="connsiteX681" fmla="*/ 351750 w 12191999"/>
              <a:gd name="connsiteY681" fmla="*/ 4732010 h 5021161"/>
              <a:gd name="connsiteX682" fmla="*/ 327902 w 12191999"/>
              <a:gd name="connsiteY682" fmla="*/ 4732010 h 5021161"/>
              <a:gd name="connsiteX683" fmla="*/ 11966444 w 12191999"/>
              <a:gd name="connsiteY683" fmla="*/ 4553154 h 5021161"/>
              <a:gd name="connsiteX684" fmla="*/ 11971412 w 12191999"/>
              <a:gd name="connsiteY684" fmla="*/ 4556136 h 5021161"/>
              <a:gd name="connsiteX685" fmla="*/ 11963959 w 12191999"/>
              <a:gd name="connsiteY685" fmla="*/ 4565078 h 5021161"/>
              <a:gd name="connsiteX686" fmla="*/ 11956507 w 12191999"/>
              <a:gd name="connsiteY686" fmla="*/ 4559116 h 5021161"/>
              <a:gd name="connsiteX687" fmla="*/ 11966444 w 12191999"/>
              <a:gd name="connsiteY687" fmla="*/ 4553154 h 5021161"/>
              <a:gd name="connsiteX688" fmla="*/ 8769297 w 12191999"/>
              <a:gd name="connsiteY688" fmla="*/ 4553154 h 5021161"/>
              <a:gd name="connsiteX689" fmla="*/ 8778836 w 12191999"/>
              <a:gd name="connsiteY689" fmla="*/ 4553154 h 5021161"/>
              <a:gd name="connsiteX690" fmla="*/ 8778836 w 12191999"/>
              <a:gd name="connsiteY690" fmla="*/ 4594887 h 5021161"/>
              <a:gd name="connsiteX691" fmla="*/ 8766913 w 12191999"/>
              <a:gd name="connsiteY691" fmla="*/ 4594887 h 5021161"/>
              <a:gd name="connsiteX692" fmla="*/ 8769297 w 12191999"/>
              <a:gd name="connsiteY692" fmla="*/ 4553154 h 5021161"/>
              <a:gd name="connsiteX693" fmla="*/ 4275398 w 12191999"/>
              <a:gd name="connsiteY693" fmla="*/ 4553154 h 5021161"/>
              <a:gd name="connsiteX694" fmla="*/ 4277635 w 12191999"/>
              <a:gd name="connsiteY694" fmla="*/ 4563375 h 5021161"/>
              <a:gd name="connsiteX695" fmla="*/ 4273161 w 12191999"/>
              <a:gd name="connsiteY695" fmla="*/ 4571040 h 5021161"/>
              <a:gd name="connsiteX696" fmla="*/ 4268692 w 12191999"/>
              <a:gd name="connsiteY696" fmla="*/ 4558265 h 5021161"/>
              <a:gd name="connsiteX697" fmla="*/ 4275398 w 12191999"/>
              <a:gd name="connsiteY697" fmla="*/ 4553154 h 5021161"/>
              <a:gd name="connsiteX698" fmla="*/ 1112483 w 12191999"/>
              <a:gd name="connsiteY698" fmla="*/ 4553154 h 5021161"/>
              <a:gd name="connsiteX699" fmla="*/ 1114868 w 12191999"/>
              <a:gd name="connsiteY699" fmla="*/ 4562098 h 5021161"/>
              <a:gd name="connsiteX700" fmla="*/ 1105329 w 12191999"/>
              <a:gd name="connsiteY700" fmla="*/ 4562098 h 5021161"/>
              <a:gd name="connsiteX701" fmla="*/ 1102944 w 12191999"/>
              <a:gd name="connsiteY701" fmla="*/ 4556136 h 5021161"/>
              <a:gd name="connsiteX702" fmla="*/ 1112483 w 12191999"/>
              <a:gd name="connsiteY702" fmla="*/ 4553154 h 5021161"/>
              <a:gd name="connsiteX703" fmla="*/ 7722469 w 12191999"/>
              <a:gd name="connsiteY703" fmla="*/ 4550172 h 5021161"/>
              <a:gd name="connsiteX704" fmla="*/ 7735513 w 12191999"/>
              <a:gd name="connsiteY704" fmla="*/ 4561766 h 5021161"/>
              <a:gd name="connsiteX705" fmla="*/ 7730296 w 12191999"/>
              <a:gd name="connsiteY705" fmla="*/ 4571040 h 5021161"/>
              <a:gd name="connsiteX706" fmla="*/ 7714645 w 12191999"/>
              <a:gd name="connsiteY706" fmla="*/ 4566404 h 5021161"/>
              <a:gd name="connsiteX707" fmla="*/ 7722469 w 12191999"/>
              <a:gd name="connsiteY707" fmla="*/ 4550172 h 5021161"/>
              <a:gd name="connsiteX708" fmla="*/ 3628783 w 12191999"/>
              <a:gd name="connsiteY708" fmla="*/ 4547192 h 5021161"/>
              <a:gd name="connsiteX709" fmla="*/ 3630772 w 12191999"/>
              <a:gd name="connsiteY709" fmla="*/ 4552161 h 5021161"/>
              <a:gd name="connsiteX710" fmla="*/ 3626798 w 12191999"/>
              <a:gd name="connsiteY710" fmla="*/ 4562098 h 5021161"/>
              <a:gd name="connsiteX711" fmla="*/ 3624810 w 12191999"/>
              <a:gd name="connsiteY711" fmla="*/ 4552161 h 5021161"/>
              <a:gd name="connsiteX712" fmla="*/ 3628783 w 12191999"/>
              <a:gd name="connsiteY712" fmla="*/ 4547192 h 5021161"/>
              <a:gd name="connsiteX713" fmla="*/ 3355783 w 12191999"/>
              <a:gd name="connsiteY713" fmla="*/ 4541231 h 5021161"/>
              <a:gd name="connsiteX714" fmla="*/ 3362491 w 12191999"/>
              <a:gd name="connsiteY714" fmla="*/ 4541231 h 5021161"/>
              <a:gd name="connsiteX715" fmla="*/ 3362491 w 12191999"/>
              <a:gd name="connsiteY715" fmla="*/ 4568060 h 5021161"/>
              <a:gd name="connsiteX716" fmla="*/ 3353546 w 12191999"/>
              <a:gd name="connsiteY716" fmla="*/ 4568060 h 5021161"/>
              <a:gd name="connsiteX717" fmla="*/ 3355783 w 12191999"/>
              <a:gd name="connsiteY717" fmla="*/ 4541231 h 5021161"/>
              <a:gd name="connsiteX718" fmla="*/ 3205095 w 12191999"/>
              <a:gd name="connsiteY718" fmla="*/ 4541231 h 5021161"/>
              <a:gd name="connsiteX719" fmla="*/ 3207480 w 12191999"/>
              <a:gd name="connsiteY719" fmla="*/ 4579984 h 5021161"/>
              <a:gd name="connsiteX720" fmla="*/ 3200326 w 12191999"/>
              <a:gd name="connsiteY720" fmla="*/ 4579984 h 5021161"/>
              <a:gd name="connsiteX721" fmla="*/ 3195556 w 12191999"/>
              <a:gd name="connsiteY721" fmla="*/ 4543814 h 5021161"/>
              <a:gd name="connsiteX722" fmla="*/ 3205095 w 12191999"/>
              <a:gd name="connsiteY722" fmla="*/ 4541231 h 5021161"/>
              <a:gd name="connsiteX723" fmla="*/ 6617663 w 12191999"/>
              <a:gd name="connsiteY723" fmla="*/ 4535269 h 5021161"/>
              <a:gd name="connsiteX724" fmla="*/ 6635549 w 12191999"/>
              <a:gd name="connsiteY724" fmla="*/ 4537653 h 5021161"/>
              <a:gd name="connsiteX725" fmla="*/ 6635549 w 12191999"/>
              <a:gd name="connsiteY725" fmla="*/ 4571040 h 5021161"/>
              <a:gd name="connsiteX726" fmla="*/ 6620218 w 12191999"/>
              <a:gd name="connsiteY726" fmla="*/ 4568655 h 5021161"/>
              <a:gd name="connsiteX727" fmla="*/ 6617663 w 12191999"/>
              <a:gd name="connsiteY727" fmla="*/ 4535269 h 5021161"/>
              <a:gd name="connsiteX728" fmla="*/ 7726571 w 12191999"/>
              <a:gd name="connsiteY728" fmla="*/ 4532287 h 5021161"/>
              <a:gd name="connsiteX729" fmla="*/ 7726571 w 12191999"/>
              <a:gd name="connsiteY729" fmla="*/ 4538249 h 5021161"/>
              <a:gd name="connsiteX730" fmla="*/ 7723588 w 12191999"/>
              <a:gd name="connsiteY730" fmla="*/ 4535269 h 5021161"/>
              <a:gd name="connsiteX731" fmla="*/ 4589638 w 12191999"/>
              <a:gd name="connsiteY731" fmla="*/ 4532287 h 5021161"/>
              <a:gd name="connsiteX732" fmla="*/ 4593613 w 12191999"/>
              <a:gd name="connsiteY732" fmla="*/ 4539740 h 5021161"/>
              <a:gd name="connsiteX733" fmla="*/ 4589638 w 12191999"/>
              <a:gd name="connsiteY733" fmla="*/ 4547192 h 5021161"/>
              <a:gd name="connsiteX734" fmla="*/ 4587651 w 12191999"/>
              <a:gd name="connsiteY734" fmla="*/ 4542224 h 5021161"/>
              <a:gd name="connsiteX735" fmla="*/ 4589638 w 12191999"/>
              <a:gd name="connsiteY735" fmla="*/ 4532287 h 5021161"/>
              <a:gd name="connsiteX736" fmla="*/ 1663359 w 12191999"/>
              <a:gd name="connsiteY736" fmla="*/ 4531544 h 5021161"/>
              <a:gd name="connsiteX737" fmla="*/ 1666340 w 12191999"/>
              <a:gd name="connsiteY737" fmla="*/ 4532289 h 5021161"/>
              <a:gd name="connsiteX738" fmla="*/ 1669322 w 12191999"/>
              <a:gd name="connsiteY738" fmla="*/ 4535271 h 5021161"/>
              <a:gd name="connsiteX739" fmla="*/ 1666340 w 12191999"/>
              <a:gd name="connsiteY739" fmla="*/ 4538251 h 5021161"/>
              <a:gd name="connsiteX740" fmla="*/ 1660379 w 12191999"/>
              <a:gd name="connsiteY740" fmla="*/ 4535271 h 5021161"/>
              <a:gd name="connsiteX741" fmla="*/ 1663359 w 12191999"/>
              <a:gd name="connsiteY741" fmla="*/ 4531544 h 5021161"/>
              <a:gd name="connsiteX742" fmla="*/ 7404629 w 12191999"/>
              <a:gd name="connsiteY742" fmla="*/ 4526325 h 5021161"/>
              <a:gd name="connsiteX743" fmla="*/ 7407609 w 12191999"/>
              <a:gd name="connsiteY743" fmla="*/ 4526325 h 5021161"/>
              <a:gd name="connsiteX744" fmla="*/ 7410590 w 12191999"/>
              <a:gd name="connsiteY744" fmla="*/ 4532287 h 5021161"/>
              <a:gd name="connsiteX745" fmla="*/ 7407609 w 12191999"/>
              <a:gd name="connsiteY745" fmla="*/ 4532287 h 5021161"/>
              <a:gd name="connsiteX746" fmla="*/ 7404629 w 12191999"/>
              <a:gd name="connsiteY746" fmla="*/ 4526325 h 5021161"/>
              <a:gd name="connsiteX747" fmla="*/ 1793273 w 12191999"/>
              <a:gd name="connsiteY747" fmla="*/ 4526055 h 5021161"/>
              <a:gd name="connsiteX748" fmla="*/ 1795513 w 12191999"/>
              <a:gd name="connsiteY748" fmla="*/ 4633190 h 5021161"/>
              <a:gd name="connsiteX749" fmla="*/ 1773156 w 12191999"/>
              <a:gd name="connsiteY749" fmla="*/ 4645562 h 5021161"/>
              <a:gd name="connsiteX750" fmla="*/ 1774951 w 12191999"/>
              <a:gd name="connsiteY750" fmla="*/ 4618735 h 5021161"/>
              <a:gd name="connsiteX751" fmla="*/ 1770672 w 12191999"/>
              <a:gd name="connsiteY751" fmla="*/ 4618735 h 5021161"/>
              <a:gd name="connsiteX752" fmla="*/ 1770847 w 12191999"/>
              <a:gd name="connsiteY752" fmla="*/ 4618340 h 5021161"/>
              <a:gd name="connsiteX753" fmla="*/ 1770672 w 12191999"/>
              <a:gd name="connsiteY753" fmla="*/ 4618340 h 5021161"/>
              <a:gd name="connsiteX754" fmla="*/ 1772200 w 12191999"/>
              <a:gd name="connsiteY754" fmla="*/ 4615295 h 5021161"/>
              <a:gd name="connsiteX755" fmla="*/ 1773652 w 12191999"/>
              <a:gd name="connsiteY755" fmla="*/ 4612027 h 5021161"/>
              <a:gd name="connsiteX756" fmla="*/ 1773740 w 12191999"/>
              <a:gd name="connsiteY756" fmla="*/ 4612226 h 5021161"/>
              <a:gd name="connsiteX757" fmla="*/ 1774397 w 12191999"/>
              <a:gd name="connsiteY757" fmla="*/ 4610916 h 5021161"/>
              <a:gd name="connsiteX758" fmla="*/ 1775348 w 12191999"/>
              <a:gd name="connsiteY758" fmla="*/ 4612809 h 5021161"/>
              <a:gd name="connsiteX759" fmla="*/ 1775171 w 12191999"/>
              <a:gd name="connsiteY759" fmla="*/ 4615447 h 5021161"/>
              <a:gd name="connsiteX760" fmla="*/ 1776459 w 12191999"/>
              <a:gd name="connsiteY760" fmla="*/ 4618340 h 5021161"/>
              <a:gd name="connsiteX761" fmla="*/ 1778125 w 12191999"/>
              <a:gd name="connsiteY761" fmla="*/ 4618340 h 5021161"/>
              <a:gd name="connsiteX762" fmla="*/ 1775348 w 12191999"/>
              <a:gd name="connsiteY762" fmla="*/ 4612809 h 5021161"/>
              <a:gd name="connsiteX763" fmla="*/ 1775641 w 12191999"/>
              <a:gd name="connsiteY763" fmla="*/ 4608441 h 5021161"/>
              <a:gd name="connsiteX764" fmla="*/ 1774397 w 12191999"/>
              <a:gd name="connsiteY764" fmla="*/ 4610916 h 5021161"/>
              <a:gd name="connsiteX765" fmla="*/ 1774264 w 12191999"/>
              <a:gd name="connsiteY765" fmla="*/ 4610649 h 5021161"/>
              <a:gd name="connsiteX766" fmla="*/ 1773652 w 12191999"/>
              <a:gd name="connsiteY766" fmla="*/ 4612027 h 5021161"/>
              <a:gd name="connsiteX767" fmla="*/ 1772659 w 12191999"/>
              <a:gd name="connsiteY767" fmla="*/ 4609791 h 5021161"/>
              <a:gd name="connsiteX768" fmla="*/ 1773834 w 12191999"/>
              <a:gd name="connsiteY768" fmla="*/ 4609791 h 5021161"/>
              <a:gd name="connsiteX769" fmla="*/ 1773156 w 12191999"/>
              <a:gd name="connsiteY769" fmla="*/ 4608441 h 5021161"/>
              <a:gd name="connsiteX770" fmla="*/ 1201486 w 12191999"/>
              <a:gd name="connsiteY770" fmla="*/ 4523674 h 5021161"/>
              <a:gd name="connsiteX771" fmla="*/ 1216469 w 12191999"/>
              <a:gd name="connsiteY771" fmla="*/ 4530524 h 5021161"/>
              <a:gd name="connsiteX772" fmla="*/ 1199090 w 12191999"/>
              <a:gd name="connsiteY772" fmla="*/ 4562800 h 5021161"/>
              <a:gd name="connsiteX773" fmla="*/ 9103759 w 12191999"/>
              <a:gd name="connsiteY773" fmla="*/ 4523345 h 5021161"/>
              <a:gd name="connsiteX774" fmla="*/ 9103759 w 12191999"/>
              <a:gd name="connsiteY774" fmla="*/ 4529307 h 5021161"/>
              <a:gd name="connsiteX775" fmla="*/ 9100777 w 12191999"/>
              <a:gd name="connsiteY775" fmla="*/ 4529307 h 5021161"/>
              <a:gd name="connsiteX776" fmla="*/ 6766710 w 12191999"/>
              <a:gd name="connsiteY776" fmla="*/ 4523345 h 5021161"/>
              <a:gd name="connsiteX777" fmla="*/ 6775653 w 12191999"/>
              <a:gd name="connsiteY777" fmla="*/ 4523345 h 5021161"/>
              <a:gd name="connsiteX778" fmla="*/ 6775653 w 12191999"/>
              <a:gd name="connsiteY778" fmla="*/ 4571892 h 5021161"/>
              <a:gd name="connsiteX779" fmla="*/ 6766710 w 12191999"/>
              <a:gd name="connsiteY779" fmla="*/ 4577002 h 5021161"/>
              <a:gd name="connsiteX780" fmla="*/ 6766710 w 12191999"/>
              <a:gd name="connsiteY780" fmla="*/ 4523345 h 5021161"/>
              <a:gd name="connsiteX781" fmla="*/ 3001797 w 12191999"/>
              <a:gd name="connsiteY781" fmla="*/ 4523345 h 5021161"/>
              <a:gd name="connsiteX782" fmla="*/ 3000306 w 12191999"/>
              <a:gd name="connsiteY782" fmla="*/ 4527816 h 5021161"/>
              <a:gd name="connsiteX783" fmla="*/ 3001797 w 12191999"/>
              <a:gd name="connsiteY783" fmla="*/ 4526325 h 5021161"/>
              <a:gd name="connsiteX784" fmla="*/ 2998818 w 12191999"/>
              <a:gd name="connsiteY784" fmla="*/ 4532283 h 5021161"/>
              <a:gd name="connsiteX785" fmla="*/ 2998815 w 12191999"/>
              <a:gd name="connsiteY785" fmla="*/ 4532289 h 5021161"/>
              <a:gd name="connsiteX786" fmla="*/ 2998815 w 12191999"/>
              <a:gd name="connsiteY786" fmla="*/ 4532287 h 5021161"/>
              <a:gd name="connsiteX787" fmla="*/ 2998815 w 12191999"/>
              <a:gd name="connsiteY787" fmla="*/ 4529309 h 5021161"/>
              <a:gd name="connsiteX788" fmla="*/ 2998815 w 12191999"/>
              <a:gd name="connsiteY788" fmla="*/ 4529307 h 5021161"/>
              <a:gd name="connsiteX789" fmla="*/ 2998818 w 12191999"/>
              <a:gd name="connsiteY789" fmla="*/ 4529305 h 5021161"/>
              <a:gd name="connsiteX790" fmla="*/ 4630300 w 12191999"/>
              <a:gd name="connsiteY790" fmla="*/ 4520363 h 5021161"/>
              <a:gd name="connsiteX791" fmla="*/ 4650479 w 12191999"/>
              <a:gd name="connsiteY791" fmla="*/ 4520363 h 5021161"/>
              <a:gd name="connsiteX792" fmla="*/ 4668135 w 12191999"/>
              <a:gd name="connsiteY792" fmla="*/ 4681410 h 5021161"/>
              <a:gd name="connsiteX793" fmla="*/ 4602555 w 12191999"/>
              <a:gd name="connsiteY793" fmla="*/ 4607081 h 5021161"/>
              <a:gd name="connsiteX794" fmla="*/ 4620211 w 12191999"/>
              <a:gd name="connsiteY794" fmla="*/ 4594694 h 5021161"/>
              <a:gd name="connsiteX795" fmla="*/ 4630300 w 12191999"/>
              <a:gd name="connsiteY795" fmla="*/ 4520363 h 5021161"/>
              <a:gd name="connsiteX796" fmla="*/ 3764914 w 12191999"/>
              <a:gd name="connsiteY796" fmla="*/ 4520363 h 5021161"/>
              <a:gd name="connsiteX797" fmla="*/ 3788762 w 12191999"/>
              <a:gd name="connsiteY797" fmla="*/ 4522748 h 5021161"/>
              <a:gd name="connsiteX798" fmla="*/ 3778162 w 12191999"/>
              <a:gd name="connsiteY798" fmla="*/ 4556134 h 5021161"/>
              <a:gd name="connsiteX799" fmla="*/ 3767564 w 12191999"/>
              <a:gd name="connsiteY799" fmla="*/ 4556134 h 5021161"/>
              <a:gd name="connsiteX800" fmla="*/ 3764914 w 12191999"/>
              <a:gd name="connsiteY800" fmla="*/ 4520363 h 5021161"/>
              <a:gd name="connsiteX801" fmla="*/ 3559977 w 12191999"/>
              <a:gd name="connsiteY801" fmla="*/ 4517383 h 5021161"/>
              <a:gd name="connsiteX802" fmla="*/ 3565193 w 12191999"/>
              <a:gd name="connsiteY802" fmla="*/ 4527604 h 5021161"/>
              <a:gd name="connsiteX803" fmla="*/ 3557367 w 12191999"/>
              <a:gd name="connsiteY803" fmla="*/ 4535269 h 5021161"/>
              <a:gd name="connsiteX804" fmla="*/ 3544326 w 12191999"/>
              <a:gd name="connsiteY804" fmla="*/ 4522494 h 5021161"/>
              <a:gd name="connsiteX805" fmla="*/ 3559977 w 12191999"/>
              <a:gd name="connsiteY805" fmla="*/ 4517383 h 5021161"/>
              <a:gd name="connsiteX806" fmla="*/ 4420719 w 12191999"/>
              <a:gd name="connsiteY806" fmla="*/ 4517381 h 5021161"/>
              <a:gd name="connsiteX807" fmla="*/ 4423702 w 12191999"/>
              <a:gd name="connsiteY807" fmla="*/ 4521356 h 5021161"/>
              <a:gd name="connsiteX808" fmla="*/ 4420719 w 12191999"/>
              <a:gd name="connsiteY808" fmla="*/ 4523343 h 5021161"/>
              <a:gd name="connsiteX809" fmla="*/ 4414757 w 12191999"/>
              <a:gd name="connsiteY809" fmla="*/ 4521356 h 5021161"/>
              <a:gd name="connsiteX810" fmla="*/ 4420719 w 12191999"/>
              <a:gd name="connsiteY810" fmla="*/ 4517381 h 5021161"/>
              <a:gd name="connsiteX811" fmla="*/ 3721576 w 12191999"/>
              <a:gd name="connsiteY811" fmla="*/ 4514401 h 5021161"/>
              <a:gd name="connsiteX812" fmla="*/ 3729143 w 12191999"/>
              <a:gd name="connsiteY812" fmla="*/ 4581473 h 5021161"/>
              <a:gd name="connsiteX813" fmla="*/ 3719054 w 12191999"/>
              <a:gd name="connsiteY813" fmla="*/ 4588925 h 5021161"/>
              <a:gd name="connsiteX814" fmla="*/ 3698874 w 12191999"/>
              <a:gd name="connsiteY814" fmla="*/ 4561600 h 5021161"/>
              <a:gd name="connsiteX815" fmla="*/ 3698874 w 12191999"/>
              <a:gd name="connsiteY815" fmla="*/ 4516886 h 5021161"/>
              <a:gd name="connsiteX816" fmla="*/ 3721576 w 12191999"/>
              <a:gd name="connsiteY816" fmla="*/ 4514401 h 5021161"/>
              <a:gd name="connsiteX817" fmla="*/ 5944969 w 12191999"/>
              <a:gd name="connsiteY817" fmla="*/ 4508439 h 5021161"/>
              <a:gd name="connsiteX818" fmla="*/ 5946954 w 12191999"/>
              <a:gd name="connsiteY818" fmla="*/ 4509930 h 5021161"/>
              <a:gd name="connsiteX819" fmla="*/ 5942979 w 12191999"/>
              <a:gd name="connsiteY819" fmla="*/ 4511421 h 5021161"/>
              <a:gd name="connsiteX820" fmla="*/ 5940992 w 12191999"/>
              <a:gd name="connsiteY820" fmla="*/ 4509930 h 5021161"/>
              <a:gd name="connsiteX821" fmla="*/ 5944969 w 12191999"/>
              <a:gd name="connsiteY821" fmla="*/ 4508439 h 5021161"/>
              <a:gd name="connsiteX822" fmla="*/ 792927 w 12191999"/>
              <a:gd name="connsiteY822" fmla="*/ 4508439 h 5021161"/>
              <a:gd name="connsiteX823" fmla="*/ 798889 w 12191999"/>
              <a:gd name="connsiteY823" fmla="*/ 4514401 h 5021161"/>
              <a:gd name="connsiteX824" fmla="*/ 792927 w 12191999"/>
              <a:gd name="connsiteY824" fmla="*/ 4512413 h 5021161"/>
              <a:gd name="connsiteX825" fmla="*/ 792927 w 12191999"/>
              <a:gd name="connsiteY825" fmla="*/ 4508439 h 5021161"/>
              <a:gd name="connsiteX826" fmla="*/ 1666340 w 12191999"/>
              <a:gd name="connsiteY826" fmla="*/ 4505459 h 5021161"/>
              <a:gd name="connsiteX827" fmla="*/ 1669322 w 12191999"/>
              <a:gd name="connsiteY827" fmla="*/ 4509433 h 5021161"/>
              <a:gd name="connsiteX828" fmla="*/ 1666340 w 12191999"/>
              <a:gd name="connsiteY828" fmla="*/ 4511421 h 5021161"/>
              <a:gd name="connsiteX829" fmla="*/ 1660379 w 12191999"/>
              <a:gd name="connsiteY829" fmla="*/ 4509433 h 5021161"/>
              <a:gd name="connsiteX830" fmla="*/ 1666340 w 12191999"/>
              <a:gd name="connsiteY830" fmla="*/ 4505459 h 5021161"/>
              <a:gd name="connsiteX831" fmla="*/ 6441788 w 12191999"/>
              <a:gd name="connsiteY831" fmla="*/ 4502478 h 5021161"/>
              <a:gd name="connsiteX832" fmla="*/ 6447751 w 12191999"/>
              <a:gd name="connsiteY832" fmla="*/ 4502478 h 5021161"/>
              <a:gd name="connsiteX833" fmla="*/ 6444769 w 12191999"/>
              <a:gd name="connsiteY833" fmla="*/ 4508439 h 5021161"/>
              <a:gd name="connsiteX834" fmla="*/ 847579 w 12191999"/>
              <a:gd name="connsiteY834" fmla="*/ 4499498 h 5021161"/>
              <a:gd name="connsiteX835" fmla="*/ 852548 w 12191999"/>
              <a:gd name="connsiteY835" fmla="*/ 4559116 h 5021161"/>
              <a:gd name="connsiteX836" fmla="*/ 847579 w 12191999"/>
              <a:gd name="connsiteY836" fmla="*/ 4559116 h 5021161"/>
              <a:gd name="connsiteX837" fmla="*/ 837642 w 12191999"/>
              <a:gd name="connsiteY837" fmla="*/ 4501982 h 5021161"/>
              <a:gd name="connsiteX838" fmla="*/ 847579 w 12191999"/>
              <a:gd name="connsiteY838" fmla="*/ 4499498 h 5021161"/>
              <a:gd name="connsiteX839" fmla="*/ 5815049 w 12191999"/>
              <a:gd name="connsiteY839" fmla="*/ 4499496 h 5021161"/>
              <a:gd name="connsiteX840" fmla="*/ 5817285 w 12191999"/>
              <a:gd name="connsiteY840" fmla="*/ 4499496 h 5021161"/>
              <a:gd name="connsiteX841" fmla="*/ 5812812 w 12191999"/>
              <a:gd name="connsiteY841" fmla="*/ 4502478 h 5021161"/>
              <a:gd name="connsiteX842" fmla="*/ 5815049 w 12191999"/>
              <a:gd name="connsiteY842" fmla="*/ 4499496 h 5021161"/>
              <a:gd name="connsiteX843" fmla="*/ 12093629 w 12191999"/>
              <a:gd name="connsiteY843" fmla="*/ 4493536 h 5021161"/>
              <a:gd name="connsiteX844" fmla="*/ 12106406 w 12191999"/>
              <a:gd name="connsiteY844" fmla="*/ 4493536 h 5021161"/>
              <a:gd name="connsiteX845" fmla="*/ 12111515 w 12191999"/>
              <a:gd name="connsiteY845" fmla="*/ 4553154 h 5021161"/>
              <a:gd name="connsiteX846" fmla="*/ 12093629 w 12191999"/>
              <a:gd name="connsiteY846" fmla="*/ 4553154 h 5021161"/>
              <a:gd name="connsiteX847" fmla="*/ 12093629 w 12191999"/>
              <a:gd name="connsiteY847" fmla="*/ 4493536 h 5021161"/>
              <a:gd name="connsiteX848" fmla="*/ 9840047 w 12191999"/>
              <a:gd name="connsiteY848" fmla="*/ 4493536 h 5021161"/>
              <a:gd name="connsiteX849" fmla="*/ 9851971 w 12191999"/>
              <a:gd name="connsiteY849" fmla="*/ 4493536 h 5021161"/>
              <a:gd name="connsiteX850" fmla="*/ 9851971 w 12191999"/>
              <a:gd name="connsiteY850" fmla="*/ 4553154 h 5021161"/>
              <a:gd name="connsiteX851" fmla="*/ 9840047 w 12191999"/>
              <a:gd name="connsiteY851" fmla="*/ 4553154 h 5021161"/>
              <a:gd name="connsiteX852" fmla="*/ 9840047 w 12191999"/>
              <a:gd name="connsiteY852" fmla="*/ 4493536 h 5021161"/>
              <a:gd name="connsiteX853" fmla="*/ 8673510 w 12191999"/>
              <a:gd name="connsiteY853" fmla="*/ 4493536 h 5021161"/>
              <a:gd name="connsiteX854" fmla="*/ 8677485 w 12191999"/>
              <a:gd name="connsiteY854" fmla="*/ 4496516 h 5021161"/>
              <a:gd name="connsiteX855" fmla="*/ 8673510 w 12191999"/>
              <a:gd name="connsiteY855" fmla="*/ 4499498 h 5021161"/>
              <a:gd name="connsiteX856" fmla="*/ 8671523 w 12191999"/>
              <a:gd name="connsiteY856" fmla="*/ 4496516 h 5021161"/>
              <a:gd name="connsiteX857" fmla="*/ 8673510 w 12191999"/>
              <a:gd name="connsiteY857" fmla="*/ 4493536 h 5021161"/>
              <a:gd name="connsiteX858" fmla="*/ 7637141 w 12191999"/>
              <a:gd name="connsiteY858" fmla="*/ 4493536 h 5021161"/>
              <a:gd name="connsiteX859" fmla="*/ 7640123 w 12191999"/>
              <a:gd name="connsiteY859" fmla="*/ 4493536 h 5021161"/>
              <a:gd name="connsiteX860" fmla="*/ 7637141 w 12191999"/>
              <a:gd name="connsiteY860" fmla="*/ 4496518 h 5021161"/>
              <a:gd name="connsiteX861" fmla="*/ 6015516 w 12191999"/>
              <a:gd name="connsiteY861" fmla="*/ 4493536 h 5021161"/>
              <a:gd name="connsiteX862" fmla="*/ 6015516 w 12191999"/>
              <a:gd name="connsiteY862" fmla="*/ 4499498 h 5021161"/>
              <a:gd name="connsiteX863" fmla="*/ 6009554 w 12191999"/>
              <a:gd name="connsiteY863" fmla="*/ 4499498 h 5021161"/>
              <a:gd name="connsiteX864" fmla="*/ 6009554 w 12191999"/>
              <a:gd name="connsiteY864" fmla="*/ 4495522 h 5021161"/>
              <a:gd name="connsiteX865" fmla="*/ 6015516 w 12191999"/>
              <a:gd name="connsiteY865" fmla="*/ 4493536 h 5021161"/>
              <a:gd name="connsiteX866" fmla="*/ 6773666 w 12191999"/>
              <a:gd name="connsiteY866" fmla="*/ 4493534 h 5021161"/>
              <a:gd name="connsiteX867" fmla="*/ 6775653 w 12191999"/>
              <a:gd name="connsiteY867" fmla="*/ 4496514 h 5021161"/>
              <a:gd name="connsiteX868" fmla="*/ 6771678 w 12191999"/>
              <a:gd name="connsiteY868" fmla="*/ 4499496 h 5021161"/>
              <a:gd name="connsiteX869" fmla="*/ 6769691 w 12191999"/>
              <a:gd name="connsiteY869" fmla="*/ 4496514 h 5021161"/>
              <a:gd name="connsiteX870" fmla="*/ 6773666 w 12191999"/>
              <a:gd name="connsiteY870" fmla="*/ 4493534 h 5021161"/>
              <a:gd name="connsiteX871" fmla="*/ 633059 w 12191999"/>
              <a:gd name="connsiteY871" fmla="*/ 4493280 h 5021161"/>
              <a:gd name="connsiteX872" fmla="*/ 630577 w 12191999"/>
              <a:gd name="connsiteY872" fmla="*/ 4498245 h 5021161"/>
              <a:gd name="connsiteX873" fmla="*/ 630836 w 12191999"/>
              <a:gd name="connsiteY873" fmla="*/ 4495504 h 5021161"/>
              <a:gd name="connsiteX874" fmla="*/ 8737103 w 12191999"/>
              <a:gd name="connsiteY874" fmla="*/ 4490554 h 5021161"/>
              <a:gd name="connsiteX875" fmla="*/ 8738594 w 12191999"/>
              <a:gd name="connsiteY875" fmla="*/ 4490554 h 5021161"/>
              <a:gd name="connsiteX876" fmla="*/ 8740085 w 12191999"/>
              <a:gd name="connsiteY876" fmla="*/ 4514401 h 5021161"/>
              <a:gd name="connsiteX877" fmla="*/ 8737103 w 12191999"/>
              <a:gd name="connsiteY877" fmla="*/ 4514401 h 5021161"/>
              <a:gd name="connsiteX878" fmla="*/ 8737103 w 12191999"/>
              <a:gd name="connsiteY878" fmla="*/ 4490554 h 5021161"/>
              <a:gd name="connsiteX879" fmla="*/ 8078318 w 12191999"/>
              <a:gd name="connsiteY879" fmla="*/ 4490554 h 5021161"/>
              <a:gd name="connsiteX880" fmla="*/ 8081299 w 12191999"/>
              <a:gd name="connsiteY880" fmla="*/ 4495025 h 5021161"/>
              <a:gd name="connsiteX881" fmla="*/ 8081299 w 12191999"/>
              <a:gd name="connsiteY881" fmla="*/ 4499498 h 5021161"/>
              <a:gd name="connsiteX882" fmla="*/ 8075338 w 12191999"/>
              <a:gd name="connsiteY882" fmla="*/ 4492790 h 5021161"/>
              <a:gd name="connsiteX883" fmla="*/ 8078318 w 12191999"/>
              <a:gd name="connsiteY883" fmla="*/ 4490554 h 5021161"/>
              <a:gd name="connsiteX884" fmla="*/ 5523663 w 12191999"/>
              <a:gd name="connsiteY884" fmla="*/ 4490554 h 5021161"/>
              <a:gd name="connsiteX885" fmla="*/ 5523663 w 12191999"/>
              <a:gd name="connsiteY885" fmla="*/ 4493536 h 5021161"/>
              <a:gd name="connsiteX886" fmla="*/ 5523663 w 12191999"/>
              <a:gd name="connsiteY886" fmla="*/ 4502478 h 5021161"/>
              <a:gd name="connsiteX887" fmla="*/ 5523663 w 12191999"/>
              <a:gd name="connsiteY887" fmla="*/ 4505459 h 5021161"/>
              <a:gd name="connsiteX888" fmla="*/ 5514720 w 12191999"/>
              <a:gd name="connsiteY888" fmla="*/ 4500491 h 5021161"/>
              <a:gd name="connsiteX889" fmla="*/ 5523663 w 12191999"/>
              <a:gd name="connsiteY889" fmla="*/ 4490554 h 5021161"/>
              <a:gd name="connsiteX890" fmla="*/ 3138933 w 12191999"/>
              <a:gd name="connsiteY890" fmla="*/ 4487193 h 5021161"/>
              <a:gd name="connsiteX891" fmla="*/ 3153825 w 12191999"/>
              <a:gd name="connsiteY891" fmla="*/ 4595941 h 5021161"/>
              <a:gd name="connsiteX892" fmla="*/ 3130291 w 12191999"/>
              <a:gd name="connsiteY892" fmla="*/ 4600849 h 5021161"/>
              <a:gd name="connsiteX893" fmla="*/ 3132644 w 12191999"/>
              <a:gd name="connsiteY893" fmla="*/ 4581210 h 5021161"/>
              <a:gd name="connsiteX894" fmla="*/ 5459216 w 12191999"/>
              <a:gd name="connsiteY894" fmla="*/ 4485831 h 5021161"/>
              <a:gd name="connsiteX895" fmla="*/ 5440195 w 12191999"/>
              <a:gd name="connsiteY895" fmla="*/ 4492172 h 5021161"/>
              <a:gd name="connsiteX896" fmla="*/ 5450961 w 12191999"/>
              <a:gd name="connsiteY896" fmla="*/ 4512662 h 5021161"/>
              <a:gd name="connsiteX897" fmla="*/ 1663358 w 12191999"/>
              <a:gd name="connsiteY897" fmla="*/ 4484592 h 5021161"/>
              <a:gd name="connsiteX898" fmla="*/ 1669320 w 12191999"/>
              <a:gd name="connsiteY898" fmla="*/ 4484592 h 5021161"/>
              <a:gd name="connsiteX899" fmla="*/ 1666338 w 12191999"/>
              <a:gd name="connsiteY899" fmla="*/ 4487574 h 5021161"/>
              <a:gd name="connsiteX900" fmla="*/ 1791539 w 12191999"/>
              <a:gd name="connsiteY900" fmla="*/ 4483396 h 5021161"/>
              <a:gd name="connsiteX901" fmla="*/ 1784982 w 12191999"/>
              <a:gd name="connsiteY901" fmla="*/ 4488316 h 5021161"/>
              <a:gd name="connsiteX902" fmla="*/ 1791539 w 12191999"/>
              <a:gd name="connsiteY902" fmla="*/ 4489955 h 5021161"/>
              <a:gd name="connsiteX903" fmla="*/ 2936962 w 12191999"/>
              <a:gd name="connsiteY903" fmla="*/ 4482977 h 5021161"/>
              <a:gd name="connsiteX904" fmla="*/ 2936962 w 12191999"/>
              <a:gd name="connsiteY904" fmla="*/ 4493536 h 5021161"/>
              <a:gd name="connsiteX905" fmla="*/ 2930254 w 12191999"/>
              <a:gd name="connsiteY905" fmla="*/ 4488567 h 5021161"/>
              <a:gd name="connsiteX906" fmla="*/ 7723588 w 12191999"/>
              <a:gd name="connsiteY906" fmla="*/ 4481612 h 5021161"/>
              <a:gd name="connsiteX907" fmla="*/ 7726571 w 12191999"/>
              <a:gd name="connsiteY907" fmla="*/ 4484592 h 5021161"/>
              <a:gd name="connsiteX908" fmla="*/ 7723588 w 12191999"/>
              <a:gd name="connsiteY908" fmla="*/ 4487574 h 5021161"/>
              <a:gd name="connsiteX909" fmla="*/ 7571561 w 12191999"/>
              <a:gd name="connsiteY909" fmla="*/ 4481612 h 5021161"/>
              <a:gd name="connsiteX910" fmla="*/ 7583484 w 12191999"/>
              <a:gd name="connsiteY910" fmla="*/ 4481612 h 5021161"/>
              <a:gd name="connsiteX911" fmla="*/ 7583484 w 12191999"/>
              <a:gd name="connsiteY911" fmla="*/ 4582964 h 5021161"/>
              <a:gd name="connsiteX912" fmla="*/ 7576329 w 12191999"/>
              <a:gd name="connsiteY912" fmla="*/ 4582964 h 5021161"/>
              <a:gd name="connsiteX913" fmla="*/ 7571561 w 12191999"/>
              <a:gd name="connsiteY913" fmla="*/ 4481612 h 5021161"/>
              <a:gd name="connsiteX914" fmla="*/ 7136345 w 12191999"/>
              <a:gd name="connsiteY914" fmla="*/ 4481612 h 5021161"/>
              <a:gd name="connsiteX915" fmla="*/ 7139326 w 12191999"/>
              <a:gd name="connsiteY915" fmla="*/ 4484592 h 5021161"/>
              <a:gd name="connsiteX916" fmla="*/ 7136345 w 12191999"/>
              <a:gd name="connsiteY916" fmla="*/ 4487574 h 5021161"/>
              <a:gd name="connsiteX917" fmla="*/ 2936962 w 12191999"/>
              <a:gd name="connsiteY917" fmla="*/ 4478630 h 5021161"/>
              <a:gd name="connsiteX918" fmla="*/ 2939198 w 12191999"/>
              <a:gd name="connsiteY918" fmla="*/ 4481114 h 5021161"/>
              <a:gd name="connsiteX919" fmla="*/ 2936962 w 12191999"/>
              <a:gd name="connsiteY919" fmla="*/ 4482977 h 5021161"/>
              <a:gd name="connsiteX920" fmla="*/ 2940199 w 12191999"/>
              <a:gd name="connsiteY920" fmla="*/ 4477830 h 5021161"/>
              <a:gd name="connsiteX921" fmla="*/ 2939386 w 12191999"/>
              <a:gd name="connsiteY921" fmla="*/ 4480866 h 5021161"/>
              <a:gd name="connsiteX922" fmla="*/ 2936904 w 12191999"/>
              <a:gd name="connsiteY922" fmla="*/ 4478384 h 5021161"/>
              <a:gd name="connsiteX923" fmla="*/ 3449431 w 12191999"/>
              <a:gd name="connsiteY923" fmla="*/ 4475650 h 5021161"/>
              <a:gd name="connsiteX924" fmla="*/ 3466822 w 12191999"/>
              <a:gd name="connsiteY924" fmla="*/ 4478121 h 5021161"/>
              <a:gd name="connsiteX925" fmla="*/ 3461853 w 12191999"/>
              <a:gd name="connsiteY925" fmla="*/ 4577002 h 5021161"/>
              <a:gd name="connsiteX926" fmla="*/ 3437012 w 12191999"/>
              <a:gd name="connsiteY926" fmla="*/ 4574531 h 5021161"/>
              <a:gd name="connsiteX927" fmla="*/ 3449431 w 12191999"/>
              <a:gd name="connsiteY927" fmla="*/ 4475650 h 5021161"/>
              <a:gd name="connsiteX928" fmla="*/ 3139371 w 12191999"/>
              <a:gd name="connsiteY928" fmla="*/ 4473579 h 5021161"/>
              <a:gd name="connsiteX929" fmla="*/ 3140477 w 12191999"/>
              <a:gd name="connsiteY929" fmla="*/ 4475900 h 5021161"/>
              <a:gd name="connsiteX930" fmla="*/ 3139688 w 12191999"/>
              <a:gd name="connsiteY930" fmla="*/ 4475900 h 5021161"/>
              <a:gd name="connsiteX931" fmla="*/ 3138933 w 12191999"/>
              <a:gd name="connsiteY931" fmla="*/ 4487193 h 5021161"/>
              <a:gd name="connsiteX932" fmla="*/ 3137351 w 12191999"/>
              <a:gd name="connsiteY932" fmla="*/ 4475650 h 5021161"/>
              <a:gd name="connsiteX933" fmla="*/ 3138142 w 12191999"/>
              <a:gd name="connsiteY933" fmla="*/ 4475650 h 5021161"/>
              <a:gd name="connsiteX934" fmla="*/ 3357899 w 12191999"/>
              <a:gd name="connsiteY934" fmla="*/ 4470499 h 5021161"/>
              <a:gd name="connsiteX935" fmla="*/ 3383356 w 12191999"/>
              <a:gd name="connsiteY935" fmla="*/ 4472939 h 5021161"/>
              <a:gd name="connsiteX936" fmla="*/ 3358252 w 12191999"/>
              <a:gd name="connsiteY936" fmla="*/ 4514401 h 5021161"/>
              <a:gd name="connsiteX937" fmla="*/ 3357899 w 12191999"/>
              <a:gd name="connsiteY937" fmla="*/ 4470499 h 5021161"/>
              <a:gd name="connsiteX938" fmla="*/ 8137936 w 12191999"/>
              <a:gd name="connsiteY938" fmla="*/ 4469688 h 5021161"/>
              <a:gd name="connsiteX939" fmla="*/ 8140919 w 12191999"/>
              <a:gd name="connsiteY939" fmla="*/ 4475650 h 5021161"/>
              <a:gd name="connsiteX940" fmla="*/ 8134957 w 12191999"/>
              <a:gd name="connsiteY940" fmla="*/ 4475650 h 5021161"/>
              <a:gd name="connsiteX941" fmla="*/ 8131975 w 12191999"/>
              <a:gd name="connsiteY941" fmla="*/ 4472668 h 5021161"/>
              <a:gd name="connsiteX942" fmla="*/ 8137936 w 12191999"/>
              <a:gd name="connsiteY942" fmla="*/ 4469688 h 5021161"/>
              <a:gd name="connsiteX943" fmla="*/ 710952 w 12191999"/>
              <a:gd name="connsiteY943" fmla="*/ 4469688 h 5021161"/>
              <a:gd name="connsiteX944" fmla="*/ 718405 w 12191999"/>
              <a:gd name="connsiteY944" fmla="*/ 4491151 h 5021161"/>
              <a:gd name="connsiteX945" fmla="*/ 710952 w 12191999"/>
              <a:gd name="connsiteY945" fmla="*/ 4493536 h 5021161"/>
              <a:gd name="connsiteX946" fmla="*/ 703499 w 12191999"/>
              <a:gd name="connsiteY946" fmla="*/ 4474458 h 5021161"/>
              <a:gd name="connsiteX947" fmla="*/ 710952 w 12191999"/>
              <a:gd name="connsiteY947" fmla="*/ 4469688 h 5021161"/>
              <a:gd name="connsiteX948" fmla="*/ 3208021 w 12191999"/>
              <a:gd name="connsiteY948" fmla="*/ 4466706 h 5021161"/>
              <a:gd name="connsiteX949" fmla="*/ 3213443 w 12191999"/>
              <a:gd name="connsiteY949" fmla="*/ 4520771 h 5021161"/>
              <a:gd name="connsiteX950" fmla="*/ 3197182 w 12191999"/>
              <a:gd name="connsiteY950" fmla="*/ 4523345 h 5021161"/>
              <a:gd name="connsiteX951" fmla="*/ 3183633 w 12191999"/>
              <a:gd name="connsiteY951" fmla="*/ 4471855 h 5021161"/>
              <a:gd name="connsiteX952" fmla="*/ 3208021 w 12191999"/>
              <a:gd name="connsiteY952" fmla="*/ 4466706 h 5021161"/>
              <a:gd name="connsiteX953" fmla="*/ 8820569 w 12191999"/>
              <a:gd name="connsiteY953" fmla="*/ 4463726 h 5021161"/>
              <a:gd name="connsiteX954" fmla="*/ 8826531 w 12191999"/>
              <a:gd name="connsiteY954" fmla="*/ 4463726 h 5021161"/>
              <a:gd name="connsiteX955" fmla="*/ 8826531 w 12191999"/>
              <a:gd name="connsiteY955" fmla="*/ 4484594 h 5021161"/>
              <a:gd name="connsiteX956" fmla="*/ 8820569 w 12191999"/>
              <a:gd name="connsiteY956" fmla="*/ 4484594 h 5021161"/>
              <a:gd name="connsiteX957" fmla="*/ 8820569 w 12191999"/>
              <a:gd name="connsiteY957" fmla="*/ 4463726 h 5021161"/>
              <a:gd name="connsiteX958" fmla="*/ 3419128 w 12191999"/>
              <a:gd name="connsiteY958" fmla="*/ 4463726 h 5021161"/>
              <a:gd name="connsiteX959" fmla="*/ 3419128 w 12191999"/>
              <a:gd name="connsiteY959" fmla="*/ 4478632 h 5021161"/>
              <a:gd name="connsiteX960" fmla="*/ 3383356 w 12191999"/>
              <a:gd name="connsiteY960" fmla="*/ 4473663 h 5021161"/>
              <a:gd name="connsiteX961" fmla="*/ 3419128 w 12191999"/>
              <a:gd name="connsiteY961" fmla="*/ 4463726 h 5021161"/>
              <a:gd name="connsiteX962" fmla="*/ 2188872 w 12191999"/>
              <a:gd name="connsiteY962" fmla="*/ 4463099 h 5021161"/>
              <a:gd name="connsiteX963" fmla="*/ 2184524 w 12191999"/>
              <a:gd name="connsiteY963" fmla="*/ 4464667 h 5021161"/>
              <a:gd name="connsiteX964" fmla="*/ 2183349 w 12191999"/>
              <a:gd name="connsiteY964" fmla="*/ 4465261 h 5021161"/>
              <a:gd name="connsiteX965" fmla="*/ 2181995 w 12191999"/>
              <a:gd name="connsiteY965" fmla="*/ 4466344 h 5021161"/>
              <a:gd name="connsiteX966" fmla="*/ 2182040 w 12191999"/>
              <a:gd name="connsiteY966" fmla="*/ 4467178 h 5021161"/>
              <a:gd name="connsiteX967" fmla="*/ 2188872 w 12191999"/>
              <a:gd name="connsiteY967" fmla="*/ 4463099 h 5021161"/>
              <a:gd name="connsiteX968" fmla="*/ 5845778 w 12191999"/>
              <a:gd name="connsiteY968" fmla="*/ 4460745 h 5021161"/>
              <a:gd name="connsiteX969" fmla="*/ 5858053 w 12191999"/>
              <a:gd name="connsiteY969" fmla="*/ 4460745 h 5021161"/>
              <a:gd name="connsiteX970" fmla="*/ 5855596 w 12191999"/>
              <a:gd name="connsiteY970" fmla="*/ 4515019 h 5021161"/>
              <a:gd name="connsiteX971" fmla="*/ 5833502 w 12191999"/>
              <a:gd name="connsiteY971" fmla="*/ 4532287 h 5021161"/>
              <a:gd name="connsiteX972" fmla="*/ 5821229 w 12191999"/>
              <a:gd name="connsiteY972" fmla="*/ 4497749 h 5021161"/>
              <a:gd name="connsiteX973" fmla="*/ 5819612 w 12191999"/>
              <a:gd name="connsiteY973" fmla="*/ 4499374 h 5021161"/>
              <a:gd name="connsiteX974" fmla="*/ 5819520 w 12191999"/>
              <a:gd name="connsiteY974" fmla="*/ 4499496 h 5021161"/>
              <a:gd name="connsiteX975" fmla="*/ 5819489 w 12191999"/>
              <a:gd name="connsiteY975" fmla="*/ 4499496 h 5021161"/>
              <a:gd name="connsiteX976" fmla="*/ 5818774 w 12191999"/>
              <a:gd name="connsiteY976" fmla="*/ 4500215 h 5021161"/>
              <a:gd name="connsiteX977" fmla="*/ 5819266 w 12191999"/>
              <a:gd name="connsiteY977" fmla="*/ 4499496 h 5021161"/>
              <a:gd name="connsiteX978" fmla="*/ 5817285 w 12191999"/>
              <a:gd name="connsiteY978" fmla="*/ 4499496 h 5021161"/>
              <a:gd name="connsiteX979" fmla="*/ 5820928 w 12191999"/>
              <a:gd name="connsiteY979" fmla="*/ 4497068 h 5021161"/>
              <a:gd name="connsiteX980" fmla="*/ 10841639 w 12191999"/>
              <a:gd name="connsiteY980" fmla="*/ 4457765 h 5021161"/>
              <a:gd name="connsiteX981" fmla="*/ 10847601 w 12191999"/>
              <a:gd name="connsiteY981" fmla="*/ 4462534 h 5021161"/>
              <a:gd name="connsiteX982" fmla="*/ 10843626 w 12191999"/>
              <a:gd name="connsiteY982" fmla="*/ 4469688 h 5021161"/>
              <a:gd name="connsiteX983" fmla="*/ 10841639 w 12191999"/>
              <a:gd name="connsiteY983" fmla="*/ 4467304 h 5021161"/>
              <a:gd name="connsiteX984" fmla="*/ 10841639 w 12191999"/>
              <a:gd name="connsiteY984" fmla="*/ 4457765 h 5021161"/>
              <a:gd name="connsiteX985" fmla="*/ 8769893 w 12191999"/>
              <a:gd name="connsiteY985" fmla="*/ 4457765 h 5021161"/>
              <a:gd name="connsiteX986" fmla="*/ 8781816 w 12191999"/>
              <a:gd name="connsiteY986" fmla="*/ 4462733 h 5021161"/>
              <a:gd name="connsiteX987" fmla="*/ 8774662 w 12191999"/>
              <a:gd name="connsiteY987" fmla="*/ 4472670 h 5021161"/>
              <a:gd name="connsiteX988" fmla="*/ 8769893 w 12191999"/>
              <a:gd name="connsiteY988" fmla="*/ 4467702 h 5021161"/>
              <a:gd name="connsiteX989" fmla="*/ 8769893 w 12191999"/>
              <a:gd name="connsiteY989" fmla="*/ 4457765 h 5021161"/>
              <a:gd name="connsiteX990" fmla="*/ 8737103 w 12191999"/>
              <a:gd name="connsiteY990" fmla="*/ 4457765 h 5021161"/>
              <a:gd name="connsiteX991" fmla="*/ 8737103 w 12191999"/>
              <a:gd name="connsiteY991" fmla="*/ 4463726 h 5021161"/>
              <a:gd name="connsiteX992" fmla="*/ 8734122 w 12191999"/>
              <a:gd name="connsiteY992" fmla="*/ 4463726 h 5021161"/>
              <a:gd name="connsiteX993" fmla="*/ 10160709 w 12191999"/>
              <a:gd name="connsiteY993" fmla="*/ 4454783 h 5021161"/>
              <a:gd name="connsiteX994" fmla="*/ 10170929 w 12191999"/>
              <a:gd name="connsiteY994" fmla="*/ 4464872 h 5021161"/>
              <a:gd name="connsiteX995" fmla="*/ 10145379 w 12191999"/>
              <a:gd name="connsiteY995" fmla="*/ 4487574 h 5021161"/>
              <a:gd name="connsiteX996" fmla="*/ 10135158 w 12191999"/>
              <a:gd name="connsiteY996" fmla="*/ 4474961 h 5021161"/>
              <a:gd name="connsiteX997" fmla="*/ 10160709 w 12191999"/>
              <a:gd name="connsiteY997" fmla="*/ 4454783 h 5021161"/>
              <a:gd name="connsiteX998" fmla="*/ 4449392 w 12191999"/>
              <a:gd name="connsiteY998" fmla="*/ 4454783 h 5021161"/>
              <a:gd name="connsiteX999" fmla="*/ 4463873 w 12191999"/>
              <a:gd name="connsiteY999" fmla="*/ 4454783 h 5021161"/>
              <a:gd name="connsiteX1000" fmla="*/ 4495244 w 12191999"/>
              <a:gd name="connsiteY1000" fmla="*/ 4524607 h 5021161"/>
              <a:gd name="connsiteX1001" fmla="*/ 4473524 w 12191999"/>
              <a:gd name="connsiteY1001" fmla="*/ 4699162 h 5021161"/>
              <a:gd name="connsiteX1002" fmla="*/ 4475939 w 12191999"/>
              <a:gd name="connsiteY1002" fmla="*/ 4699162 h 5021161"/>
              <a:gd name="connsiteX1003" fmla="*/ 4475720 w 12191999"/>
              <a:gd name="connsiteY1003" fmla="*/ 4699219 h 5021161"/>
              <a:gd name="connsiteX1004" fmla="*/ 4476816 w 12191999"/>
              <a:gd name="connsiteY1004" fmla="*/ 4699219 h 5021161"/>
              <a:gd name="connsiteX1005" fmla="*/ 4476816 w 12191999"/>
              <a:gd name="connsiteY1005" fmla="*/ 4699446 h 5021161"/>
              <a:gd name="connsiteX1006" fmla="*/ 4475366 w 12191999"/>
              <a:gd name="connsiteY1006" fmla="*/ 4699311 h 5021161"/>
              <a:gd name="connsiteX1007" fmla="*/ 4474375 w 12191999"/>
              <a:gd name="connsiteY1007" fmla="*/ 4699566 h 5021161"/>
              <a:gd name="connsiteX1008" fmla="*/ 4474375 w 12191999"/>
              <a:gd name="connsiteY1008" fmla="*/ 4711640 h 5021161"/>
              <a:gd name="connsiteX1009" fmla="*/ 4474375 w 12191999"/>
              <a:gd name="connsiteY1009" fmla="*/ 4712108 h 5021161"/>
              <a:gd name="connsiteX1010" fmla="*/ 4475939 w 12191999"/>
              <a:gd name="connsiteY1010" fmla="*/ 4714124 h 5021161"/>
              <a:gd name="connsiteX1011" fmla="*/ 4474375 w 12191999"/>
              <a:gd name="connsiteY1011" fmla="*/ 4712511 h 5021161"/>
              <a:gd name="connsiteX1012" fmla="*/ 4474375 w 12191999"/>
              <a:gd name="connsiteY1012" fmla="*/ 4714124 h 5021161"/>
              <a:gd name="connsiteX1013" fmla="*/ 4471731 w 12191999"/>
              <a:gd name="connsiteY1013" fmla="*/ 4710452 h 5021161"/>
              <a:gd name="connsiteX1014" fmla="*/ 4446981 w 12191999"/>
              <a:gd name="connsiteY1014" fmla="*/ 4694175 h 5021161"/>
              <a:gd name="connsiteX1015" fmla="*/ 4449392 w 12191999"/>
              <a:gd name="connsiteY1015" fmla="*/ 4454783 h 5021161"/>
              <a:gd name="connsiteX1016" fmla="*/ 11008571 w 12191999"/>
              <a:gd name="connsiteY1016" fmla="*/ 4448821 h 5021161"/>
              <a:gd name="connsiteX1017" fmla="*/ 11023477 w 12191999"/>
              <a:gd name="connsiteY1017" fmla="*/ 4448821 h 5021161"/>
              <a:gd name="connsiteX1018" fmla="*/ 11023477 w 12191999"/>
              <a:gd name="connsiteY1018" fmla="*/ 4499498 h 5021161"/>
              <a:gd name="connsiteX1019" fmla="*/ 11011055 w 12191999"/>
              <a:gd name="connsiteY1019" fmla="*/ 4499498 h 5021161"/>
              <a:gd name="connsiteX1020" fmla="*/ 11008571 w 12191999"/>
              <a:gd name="connsiteY1020" fmla="*/ 4448821 h 5021161"/>
              <a:gd name="connsiteX1021" fmla="*/ 7136345 w 12191999"/>
              <a:gd name="connsiteY1021" fmla="*/ 4448821 h 5021161"/>
              <a:gd name="connsiteX1022" fmla="*/ 7145289 w 12191999"/>
              <a:gd name="connsiteY1022" fmla="*/ 4451801 h 5021161"/>
              <a:gd name="connsiteX1023" fmla="*/ 7139326 w 12191999"/>
              <a:gd name="connsiteY1023" fmla="*/ 4463726 h 5021161"/>
              <a:gd name="connsiteX1024" fmla="*/ 7133364 w 12191999"/>
              <a:gd name="connsiteY1024" fmla="*/ 4454783 h 5021161"/>
              <a:gd name="connsiteX1025" fmla="*/ 7136345 w 12191999"/>
              <a:gd name="connsiteY1025" fmla="*/ 4448821 h 5021161"/>
              <a:gd name="connsiteX1026" fmla="*/ 4026864 w 12191999"/>
              <a:gd name="connsiteY1026" fmla="*/ 4448821 h 5021161"/>
              <a:gd name="connsiteX1027" fmla="*/ 4039905 w 12191999"/>
              <a:gd name="connsiteY1027" fmla="*/ 4448821 h 5021161"/>
              <a:gd name="connsiteX1028" fmla="*/ 4045123 w 12191999"/>
              <a:gd name="connsiteY1028" fmla="*/ 4553154 h 5021161"/>
              <a:gd name="connsiteX1029" fmla="*/ 4003389 w 12191999"/>
              <a:gd name="connsiteY1029" fmla="*/ 4537886 h 5021161"/>
              <a:gd name="connsiteX1030" fmla="*/ 4026864 w 12191999"/>
              <a:gd name="connsiteY1030" fmla="*/ 4448821 h 5021161"/>
              <a:gd name="connsiteX1031" fmla="*/ 3925139 w 12191999"/>
              <a:gd name="connsiteY1031" fmla="*/ 4448821 h 5021161"/>
              <a:gd name="connsiteX1032" fmla="*/ 3940791 w 12191999"/>
              <a:gd name="connsiteY1032" fmla="*/ 4451279 h 5021161"/>
              <a:gd name="connsiteX1033" fmla="*/ 3940791 w 12191999"/>
              <a:gd name="connsiteY1033" fmla="*/ 4547192 h 5021161"/>
              <a:gd name="connsiteX1034" fmla="*/ 3919923 w 12191999"/>
              <a:gd name="connsiteY1034" fmla="*/ 4547192 h 5021161"/>
              <a:gd name="connsiteX1035" fmla="*/ 3925139 w 12191999"/>
              <a:gd name="connsiteY1035" fmla="*/ 4448821 h 5021161"/>
              <a:gd name="connsiteX1036" fmla="*/ 6695547 w 12191999"/>
              <a:gd name="connsiteY1036" fmla="*/ 4448590 h 5021161"/>
              <a:gd name="connsiteX1037" fmla="*/ 6698029 w 12191999"/>
              <a:gd name="connsiteY1037" fmla="*/ 4448590 h 5021161"/>
              <a:gd name="connsiteX1038" fmla="*/ 6697970 w 12191999"/>
              <a:gd name="connsiteY1038" fmla="*/ 4448821 h 5021161"/>
              <a:gd name="connsiteX1039" fmla="*/ 6698148 w 12191999"/>
              <a:gd name="connsiteY1039" fmla="*/ 4448821 h 5021161"/>
              <a:gd name="connsiteX1040" fmla="*/ 6697946 w 12191999"/>
              <a:gd name="connsiteY1040" fmla="*/ 4448922 h 5021161"/>
              <a:gd name="connsiteX1041" fmla="*/ 6697753 w 12191999"/>
              <a:gd name="connsiteY1041" fmla="*/ 4449694 h 5021161"/>
              <a:gd name="connsiteX1042" fmla="*/ 6697079 w 12191999"/>
              <a:gd name="connsiteY1042" fmla="*/ 4449356 h 5021161"/>
              <a:gd name="connsiteX1043" fmla="*/ 6692187 w 12191999"/>
              <a:gd name="connsiteY1043" fmla="*/ 4451803 h 5021161"/>
              <a:gd name="connsiteX1044" fmla="*/ 6695167 w 12191999"/>
              <a:gd name="connsiteY1044" fmla="*/ 4448821 h 5021161"/>
              <a:gd name="connsiteX1045" fmla="*/ 6696007 w 12191999"/>
              <a:gd name="connsiteY1045" fmla="*/ 4448821 h 5021161"/>
              <a:gd name="connsiteX1046" fmla="*/ 11954214 w 12191999"/>
              <a:gd name="connsiteY1046" fmla="*/ 4446650 h 5021161"/>
              <a:gd name="connsiteX1047" fmla="*/ 11959488 w 12191999"/>
              <a:gd name="connsiteY1047" fmla="*/ 4493536 h 5021161"/>
              <a:gd name="connsiteX1048" fmla="*/ 11950545 w 12191999"/>
              <a:gd name="connsiteY1048" fmla="*/ 4493536 h 5021161"/>
              <a:gd name="connsiteX1049" fmla="*/ 9846009 w 12191999"/>
              <a:gd name="connsiteY1049" fmla="*/ 4445841 h 5021161"/>
              <a:gd name="connsiteX1050" fmla="*/ 9848989 w 12191999"/>
              <a:gd name="connsiteY1050" fmla="*/ 4448823 h 5021161"/>
              <a:gd name="connsiteX1051" fmla="*/ 9843027 w 12191999"/>
              <a:gd name="connsiteY1051" fmla="*/ 4448823 h 5021161"/>
              <a:gd name="connsiteX1052" fmla="*/ 3453705 w 12191999"/>
              <a:gd name="connsiteY1052" fmla="*/ 4445841 h 5021161"/>
              <a:gd name="connsiteX1053" fmla="*/ 3460861 w 12191999"/>
              <a:gd name="connsiteY1053" fmla="*/ 4449814 h 5021161"/>
              <a:gd name="connsiteX1054" fmla="*/ 3458475 w 12191999"/>
              <a:gd name="connsiteY1054" fmla="*/ 4451803 h 5021161"/>
              <a:gd name="connsiteX1055" fmla="*/ 3448936 w 12191999"/>
              <a:gd name="connsiteY1055" fmla="*/ 4447827 h 5021161"/>
              <a:gd name="connsiteX1056" fmla="*/ 3453705 w 12191999"/>
              <a:gd name="connsiteY1056" fmla="*/ 4445841 h 5021161"/>
              <a:gd name="connsiteX1057" fmla="*/ 3201520 w 12191999"/>
              <a:gd name="connsiteY1057" fmla="*/ 4445841 h 5021161"/>
              <a:gd name="connsiteX1058" fmla="*/ 3204502 w 12191999"/>
              <a:gd name="connsiteY1058" fmla="*/ 4447332 h 5021161"/>
              <a:gd name="connsiteX1059" fmla="*/ 3201520 w 12191999"/>
              <a:gd name="connsiteY1059" fmla="*/ 4448823 h 5021161"/>
              <a:gd name="connsiteX1060" fmla="*/ 3198539 w 12191999"/>
              <a:gd name="connsiteY1060" fmla="*/ 4447332 h 5021161"/>
              <a:gd name="connsiteX1061" fmla="*/ 3201520 w 12191999"/>
              <a:gd name="connsiteY1061" fmla="*/ 4445841 h 5021161"/>
              <a:gd name="connsiteX1062" fmla="*/ 8476909 w 12191999"/>
              <a:gd name="connsiteY1062" fmla="*/ 4442859 h 5021161"/>
              <a:gd name="connsiteX1063" fmla="*/ 8489685 w 12191999"/>
              <a:gd name="connsiteY1063" fmla="*/ 4448075 h 5021161"/>
              <a:gd name="connsiteX1064" fmla="*/ 8479465 w 12191999"/>
              <a:gd name="connsiteY1064" fmla="*/ 4463726 h 5021161"/>
              <a:gd name="connsiteX1065" fmla="*/ 8471800 w 12191999"/>
              <a:gd name="connsiteY1065" fmla="*/ 4455900 h 5021161"/>
              <a:gd name="connsiteX1066" fmla="*/ 8476909 w 12191999"/>
              <a:gd name="connsiteY1066" fmla="*/ 4442859 h 5021161"/>
              <a:gd name="connsiteX1067" fmla="*/ 2221788 w 12191999"/>
              <a:gd name="connsiteY1067" fmla="*/ 4437055 h 5021161"/>
              <a:gd name="connsiteX1068" fmla="*/ 2224272 w 12191999"/>
              <a:gd name="connsiteY1068" fmla="*/ 4497301 h 5021161"/>
              <a:gd name="connsiteX1069" fmla="*/ 2199430 w 12191999"/>
              <a:gd name="connsiteY1069" fmla="*/ 4484750 h 5021161"/>
              <a:gd name="connsiteX1070" fmla="*/ 2196946 w 12191999"/>
              <a:gd name="connsiteY1070" fmla="*/ 4494790 h 5021161"/>
              <a:gd name="connsiteX1071" fmla="*/ 2224272 w 12191999"/>
              <a:gd name="connsiteY1071" fmla="*/ 4497301 h 5021161"/>
              <a:gd name="connsiteX1072" fmla="*/ 2254071 w 12191999"/>
              <a:gd name="connsiteY1072" fmla="*/ 4555019 h 5021161"/>
              <a:gd name="connsiteX1073" fmla="*/ 2255819 w 12191999"/>
              <a:gd name="connsiteY1073" fmla="*/ 4553154 h 5021161"/>
              <a:gd name="connsiteX1074" fmla="*/ 2255819 w 12191999"/>
              <a:gd name="connsiteY1074" fmla="*/ 4553280 h 5021161"/>
              <a:gd name="connsiteX1075" fmla="*/ 2255819 w 12191999"/>
              <a:gd name="connsiteY1075" fmla="*/ 4556136 h 5021161"/>
              <a:gd name="connsiteX1076" fmla="*/ 2253583 w 12191999"/>
              <a:gd name="connsiteY1076" fmla="*/ 4555539 h 5021161"/>
              <a:gd name="connsiteX1077" fmla="*/ 2247455 w 12191999"/>
              <a:gd name="connsiteY1077" fmla="*/ 4561732 h 5021161"/>
              <a:gd name="connsiteX1078" fmla="*/ 2216067 w 12191999"/>
              <a:gd name="connsiteY1078" fmla="*/ 4545872 h 5021161"/>
              <a:gd name="connsiteX1079" fmla="*/ 2214017 w 12191999"/>
              <a:gd name="connsiteY1079" fmla="*/ 4546916 h 5021161"/>
              <a:gd name="connsiteX1080" fmla="*/ 2214471 w 12191999"/>
              <a:gd name="connsiteY1080" fmla="*/ 4545420 h 5021161"/>
              <a:gd name="connsiteX1081" fmla="*/ 2215174 w 12191999"/>
              <a:gd name="connsiteY1081" fmla="*/ 4545420 h 5021161"/>
              <a:gd name="connsiteX1082" fmla="*/ 2214334 w 12191999"/>
              <a:gd name="connsiteY1082" fmla="*/ 4544997 h 5021161"/>
              <a:gd name="connsiteX1083" fmla="*/ 2216818 w 12191999"/>
              <a:gd name="connsiteY1083" fmla="*/ 4544997 h 5021161"/>
              <a:gd name="connsiteX1084" fmla="*/ 2179556 w 12191999"/>
              <a:gd name="connsiteY1084" fmla="*/ 4467178 h 5021161"/>
              <a:gd name="connsiteX1085" fmla="*/ 2180490 w 12191999"/>
              <a:gd name="connsiteY1085" fmla="*/ 4466706 h 5021161"/>
              <a:gd name="connsiteX1086" fmla="*/ 2179061 w 12191999"/>
              <a:gd name="connsiteY1086" fmla="*/ 4466706 h 5021161"/>
              <a:gd name="connsiteX1087" fmla="*/ 2181954 w 12191999"/>
              <a:gd name="connsiteY1087" fmla="*/ 4465548 h 5021161"/>
              <a:gd name="connsiteX1088" fmla="*/ 2180916 w 12191999"/>
              <a:gd name="connsiteY1088" fmla="*/ 4446233 h 5021161"/>
              <a:gd name="connsiteX1089" fmla="*/ 2221788 w 12191999"/>
              <a:gd name="connsiteY1089" fmla="*/ 4437055 h 5021161"/>
              <a:gd name="connsiteX1090" fmla="*/ 3767895 w 12191999"/>
              <a:gd name="connsiteY1090" fmla="*/ 4436897 h 5021161"/>
              <a:gd name="connsiteX1091" fmla="*/ 3779818 w 12191999"/>
              <a:gd name="connsiteY1091" fmla="*/ 4436897 h 5021161"/>
              <a:gd name="connsiteX1092" fmla="*/ 3779818 w 12191999"/>
              <a:gd name="connsiteY1092" fmla="*/ 4478630 h 5021161"/>
              <a:gd name="connsiteX1093" fmla="*/ 3770279 w 12191999"/>
              <a:gd name="connsiteY1093" fmla="*/ 4478630 h 5021161"/>
              <a:gd name="connsiteX1094" fmla="*/ 3767895 w 12191999"/>
              <a:gd name="connsiteY1094" fmla="*/ 4436897 h 5021161"/>
              <a:gd name="connsiteX1095" fmla="*/ 6180461 w 12191999"/>
              <a:gd name="connsiteY1095" fmla="*/ 4436401 h 5021161"/>
              <a:gd name="connsiteX1096" fmla="*/ 6185430 w 12191999"/>
              <a:gd name="connsiteY1096" fmla="*/ 4441370 h 5021161"/>
              <a:gd name="connsiteX1097" fmla="*/ 6177977 w 12191999"/>
              <a:gd name="connsiteY1097" fmla="*/ 4448823 h 5021161"/>
              <a:gd name="connsiteX1098" fmla="*/ 6170524 w 12191999"/>
              <a:gd name="connsiteY1098" fmla="*/ 4438886 h 5021161"/>
              <a:gd name="connsiteX1099" fmla="*/ 6180461 w 12191999"/>
              <a:gd name="connsiteY1099" fmla="*/ 4436401 h 5021161"/>
              <a:gd name="connsiteX1100" fmla="*/ 11952781 w 12191999"/>
              <a:gd name="connsiteY1100" fmla="*/ 4433917 h 5021161"/>
              <a:gd name="connsiteX1101" fmla="*/ 11955016 w 12191999"/>
              <a:gd name="connsiteY1101" fmla="*/ 4436401 h 5021161"/>
              <a:gd name="connsiteX1102" fmla="*/ 11955006 w 12191999"/>
              <a:gd name="connsiteY1102" fmla="*/ 4436525 h 5021161"/>
              <a:gd name="connsiteX1103" fmla="*/ 11956488 w 12191999"/>
              <a:gd name="connsiteY1103" fmla="*/ 4437348 h 5021161"/>
              <a:gd name="connsiteX1104" fmla="*/ 11955979 w 12191999"/>
              <a:gd name="connsiteY1104" fmla="*/ 4438089 h 5021161"/>
              <a:gd name="connsiteX1105" fmla="*/ 11954961 w 12191999"/>
              <a:gd name="connsiteY1105" fmla="*/ 4437100 h 5021161"/>
              <a:gd name="connsiteX1106" fmla="*/ 11954214 w 12191999"/>
              <a:gd name="connsiteY1106" fmla="*/ 4446650 h 5021161"/>
              <a:gd name="connsiteX1107" fmla="*/ 11396092 w 12191999"/>
              <a:gd name="connsiteY1107" fmla="*/ 4433917 h 5021161"/>
              <a:gd name="connsiteX1108" fmla="*/ 11416957 w 12191999"/>
              <a:gd name="connsiteY1108" fmla="*/ 4433917 h 5021161"/>
              <a:gd name="connsiteX1109" fmla="*/ 11416959 w 12191999"/>
              <a:gd name="connsiteY1109" fmla="*/ 4433917 h 5021161"/>
              <a:gd name="connsiteX1110" fmla="*/ 11396092 w 12191999"/>
              <a:gd name="connsiteY1110" fmla="*/ 4445841 h 5021161"/>
              <a:gd name="connsiteX1111" fmla="*/ 11396092 w 12191999"/>
              <a:gd name="connsiteY1111" fmla="*/ 4433917 h 5021161"/>
              <a:gd name="connsiteX1112" fmla="*/ 11169541 w 12191999"/>
              <a:gd name="connsiteY1112" fmla="*/ 4433917 h 5021161"/>
              <a:gd name="connsiteX1113" fmla="*/ 11169541 w 12191999"/>
              <a:gd name="connsiteY1113" fmla="*/ 4523345 h 5021161"/>
              <a:gd name="connsiteX1114" fmla="*/ 11158943 w 12191999"/>
              <a:gd name="connsiteY1114" fmla="*/ 4523345 h 5021161"/>
              <a:gd name="connsiteX1115" fmla="*/ 11145694 w 12191999"/>
              <a:gd name="connsiteY1115" fmla="*/ 4436334 h 5021161"/>
              <a:gd name="connsiteX1116" fmla="*/ 11169541 w 12191999"/>
              <a:gd name="connsiteY1116" fmla="*/ 4433917 h 5021161"/>
              <a:gd name="connsiteX1117" fmla="*/ 10162981 w 12191999"/>
              <a:gd name="connsiteY1117" fmla="*/ 4433917 h 5021161"/>
              <a:gd name="connsiteX1118" fmla="*/ 10164967 w 12191999"/>
              <a:gd name="connsiteY1118" fmla="*/ 4437890 h 5021161"/>
              <a:gd name="connsiteX1119" fmla="*/ 10162981 w 12191999"/>
              <a:gd name="connsiteY1119" fmla="*/ 4439879 h 5021161"/>
              <a:gd name="connsiteX1120" fmla="*/ 10159006 w 12191999"/>
              <a:gd name="connsiteY1120" fmla="*/ 4435904 h 5021161"/>
              <a:gd name="connsiteX1121" fmla="*/ 10162981 w 12191999"/>
              <a:gd name="connsiteY1121" fmla="*/ 4433917 h 5021161"/>
              <a:gd name="connsiteX1122" fmla="*/ 8069376 w 12191999"/>
              <a:gd name="connsiteY1122" fmla="*/ 4433917 h 5021161"/>
              <a:gd name="connsiteX1123" fmla="*/ 8072357 w 12191999"/>
              <a:gd name="connsiteY1123" fmla="*/ 4433917 h 5021161"/>
              <a:gd name="connsiteX1124" fmla="*/ 8072357 w 12191999"/>
              <a:gd name="connsiteY1124" fmla="*/ 4436899 h 5021161"/>
              <a:gd name="connsiteX1125" fmla="*/ 8069376 w 12191999"/>
              <a:gd name="connsiteY1125" fmla="*/ 4436899 h 5021161"/>
              <a:gd name="connsiteX1126" fmla="*/ 5848584 w 12191999"/>
              <a:gd name="connsiteY1126" fmla="*/ 4433917 h 5021161"/>
              <a:gd name="connsiteX1127" fmla="*/ 5851566 w 12191999"/>
              <a:gd name="connsiteY1127" fmla="*/ 4437890 h 5021161"/>
              <a:gd name="connsiteX1128" fmla="*/ 5845603 w 12191999"/>
              <a:gd name="connsiteY1128" fmla="*/ 4439879 h 5021161"/>
              <a:gd name="connsiteX1129" fmla="*/ 5842622 w 12191999"/>
              <a:gd name="connsiteY1129" fmla="*/ 4437890 h 5021161"/>
              <a:gd name="connsiteX1130" fmla="*/ 5848584 w 12191999"/>
              <a:gd name="connsiteY1130" fmla="*/ 4433917 h 5021161"/>
              <a:gd name="connsiteX1131" fmla="*/ 1141697 w 12191999"/>
              <a:gd name="connsiteY1131" fmla="*/ 4433917 h 5021161"/>
              <a:gd name="connsiteX1132" fmla="*/ 1144679 w 12191999"/>
              <a:gd name="connsiteY1132" fmla="*/ 4437890 h 5021161"/>
              <a:gd name="connsiteX1133" fmla="*/ 1138715 w 12191999"/>
              <a:gd name="connsiteY1133" fmla="*/ 4439879 h 5021161"/>
              <a:gd name="connsiteX1134" fmla="*/ 1135735 w 12191999"/>
              <a:gd name="connsiteY1134" fmla="*/ 4437890 h 5021161"/>
              <a:gd name="connsiteX1135" fmla="*/ 1141697 w 12191999"/>
              <a:gd name="connsiteY1135" fmla="*/ 4433917 h 5021161"/>
              <a:gd name="connsiteX1136" fmla="*/ 8737103 w 12191999"/>
              <a:gd name="connsiteY1136" fmla="*/ 4431309 h 5021161"/>
              <a:gd name="connsiteX1137" fmla="*/ 8737935 w 12191999"/>
              <a:gd name="connsiteY1137" fmla="*/ 4431369 h 5021161"/>
              <a:gd name="connsiteX1138" fmla="*/ 8737103 w 12191999"/>
              <a:gd name="connsiteY1138" fmla="*/ 4433917 h 5021161"/>
              <a:gd name="connsiteX1139" fmla="*/ 8662579 w 12191999"/>
              <a:gd name="connsiteY1139" fmla="*/ 4424973 h 5021161"/>
              <a:gd name="connsiteX1140" fmla="*/ 8680838 w 12191999"/>
              <a:gd name="connsiteY1140" fmla="*/ 4424973 h 5021161"/>
              <a:gd name="connsiteX1141" fmla="*/ 8683447 w 12191999"/>
              <a:gd name="connsiteY1141" fmla="*/ 4473115 h 5021161"/>
              <a:gd name="connsiteX1142" fmla="*/ 8667796 w 12191999"/>
              <a:gd name="connsiteY1142" fmla="*/ 4475650 h 5021161"/>
              <a:gd name="connsiteX1143" fmla="*/ 8662579 w 12191999"/>
              <a:gd name="connsiteY1143" fmla="*/ 4424973 h 5021161"/>
              <a:gd name="connsiteX1144" fmla="*/ 9853758 w 12191999"/>
              <a:gd name="connsiteY1144" fmla="*/ 4421993 h 5021161"/>
              <a:gd name="connsiteX1145" fmla="*/ 9860913 w 12191999"/>
              <a:gd name="connsiteY1145" fmla="*/ 4426464 h 5021161"/>
              <a:gd name="connsiteX1146" fmla="*/ 9856143 w 12191999"/>
              <a:gd name="connsiteY1146" fmla="*/ 4430937 h 5021161"/>
              <a:gd name="connsiteX1147" fmla="*/ 9848989 w 12191999"/>
              <a:gd name="connsiteY1147" fmla="*/ 4424230 h 5021161"/>
              <a:gd name="connsiteX1148" fmla="*/ 9853758 w 12191999"/>
              <a:gd name="connsiteY1148" fmla="*/ 4421993 h 5021161"/>
              <a:gd name="connsiteX1149" fmla="*/ 7334876 w 12191999"/>
              <a:gd name="connsiteY1149" fmla="*/ 4421993 h 5021161"/>
              <a:gd name="connsiteX1150" fmla="*/ 7365876 w 12191999"/>
              <a:gd name="connsiteY1150" fmla="*/ 4448823 h 5021161"/>
              <a:gd name="connsiteX1151" fmla="*/ 7327124 w 12191999"/>
              <a:gd name="connsiteY1151" fmla="*/ 4431748 h 5021161"/>
              <a:gd name="connsiteX1152" fmla="*/ 7334876 w 12191999"/>
              <a:gd name="connsiteY1152" fmla="*/ 4421993 h 5021161"/>
              <a:gd name="connsiteX1153" fmla="*/ 3454896 w 12191999"/>
              <a:gd name="connsiteY1153" fmla="*/ 4421993 h 5021161"/>
              <a:gd name="connsiteX1154" fmla="*/ 3460861 w 12191999"/>
              <a:gd name="connsiteY1154" fmla="*/ 4425967 h 5021161"/>
              <a:gd name="connsiteX1155" fmla="*/ 3454896 w 12191999"/>
              <a:gd name="connsiteY1155" fmla="*/ 4427955 h 5021161"/>
              <a:gd name="connsiteX1156" fmla="*/ 3451916 w 12191999"/>
              <a:gd name="connsiteY1156" fmla="*/ 4423980 h 5021161"/>
              <a:gd name="connsiteX1157" fmla="*/ 3454896 w 12191999"/>
              <a:gd name="connsiteY1157" fmla="*/ 4421993 h 5021161"/>
              <a:gd name="connsiteX1158" fmla="*/ 1103937 w 12191999"/>
              <a:gd name="connsiteY1158" fmla="*/ 4421993 h 5021161"/>
              <a:gd name="connsiteX1159" fmla="*/ 1105926 w 12191999"/>
              <a:gd name="connsiteY1159" fmla="*/ 4425967 h 5021161"/>
              <a:gd name="connsiteX1160" fmla="*/ 1103937 w 12191999"/>
              <a:gd name="connsiteY1160" fmla="*/ 4427955 h 5021161"/>
              <a:gd name="connsiteX1161" fmla="*/ 1099964 w 12191999"/>
              <a:gd name="connsiteY1161" fmla="*/ 4425967 h 5021161"/>
              <a:gd name="connsiteX1162" fmla="*/ 1103937 w 12191999"/>
              <a:gd name="connsiteY1162" fmla="*/ 4421993 h 5021161"/>
              <a:gd name="connsiteX1163" fmla="*/ 841815 w 12191999"/>
              <a:gd name="connsiteY1163" fmla="*/ 4421993 h 5021161"/>
              <a:gd name="connsiteX1164" fmla="*/ 846584 w 12191999"/>
              <a:gd name="connsiteY1164" fmla="*/ 4428701 h 5021161"/>
              <a:gd name="connsiteX1165" fmla="*/ 837045 w 12191999"/>
              <a:gd name="connsiteY1165" fmla="*/ 4430937 h 5021161"/>
              <a:gd name="connsiteX1166" fmla="*/ 834660 w 12191999"/>
              <a:gd name="connsiteY1166" fmla="*/ 4426464 h 5021161"/>
              <a:gd name="connsiteX1167" fmla="*/ 841815 w 12191999"/>
              <a:gd name="connsiteY1167" fmla="*/ 4421993 h 5021161"/>
              <a:gd name="connsiteX1168" fmla="*/ 7052879 w 12191999"/>
              <a:gd name="connsiteY1168" fmla="*/ 4421992 h 5021161"/>
              <a:gd name="connsiteX1169" fmla="*/ 7052879 w 12191999"/>
              <a:gd name="connsiteY1169" fmla="*/ 4424641 h 5021161"/>
              <a:gd name="connsiteX1170" fmla="*/ 7049896 w 12191999"/>
              <a:gd name="connsiteY1170" fmla="*/ 4443189 h 5021161"/>
              <a:gd name="connsiteX1171" fmla="*/ 7049107 w 12191999"/>
              <a:gd name="connsiteY1171" fmla="*/ 4443890 h 5021161"/>
              <a:gd name="connsiteX1172" fmla="*/ 7022026 w 12191999"/>
              <a:gd name="connsiteY1172" fmla="*/ 4508439 h 5021161"/>
              <a:gd name="connsiteX1173" fmla="*/ 6999222 w 12191999"/>
              <a:gd name="connsiteY1173" fmla="*/ 4495663 h 5021161"/>
              <a:gd name="connsiteX1174" fmla="*/ 7020959 w 12191999"/>
              <a:gd name="connsiteY1174" fmla="*/ 4446438 h 5021161"/>
              <a:gd name="connsiteX1175" fmla="*/ 7047234 w 12191999"/>
              <a:gd name="connsiteY1175" fmla="*/ 4444571 h 5021161"/>
              <a:gd name="connsiteX1176" fmla="*/ 5961860 w 12191999"/>
              <a:gd name="connsiteY1176" fmla="*/ 4420874 h 5021161"/>
              <a:gd name="connsiteX1177" fmla="*/ 5970802 w 12191999"/>
              <a:gd name="connsiteY1177" fmla="*/ 4426464 h 5021161"/>
              <a:gd name="connsiteX1178" fmla="*/ 5961860 w 12191999"/>
              <a:gd name="connsiteY1178" fmla="*/ 4430190 h 5021161"/>
              <a:gd name="connsiteX1179" fmla="*/ 11973164 w 12191999"/>
              <a:gd name="connsiteY1179" fmla="*/ 4419012 h 5021161"/>
              <a:gd name="connsiteX1180" fmla="*/ 11995258 w 12191999"/>
              <a:gd name="connsiteY1180" fmla="*/ 4447628 h 5021161"/>
              <a:gd name="connsiteX1181" fmla="*/ 11987893 w 12191999"/>
              <a:gd name="connsiteY1181" fmla="*/ 4454783 h 5021161"/>
              <a:gd name="connsiteX1182" fmla="*/ 11956488 w 12191999"/>
              <a:gd name="connsiteY1182" fmla="*/ 4437348 h 5021161"/>
              <a:gd name="connsiteX1183" fmla="*/ 11960889 w 12191999"/>
              <a:gd name="connsiteY1183" fmla="*/ 4430935 h 5021161"/>
              <a:gd name="connsiteX1184" fmla="*/ 11973164 w 12191999"/>
              <a:gd name="connsiteY1184" fmla="*/ 4419012 h 5021161"/>
              <a:gd name="connsiteX1185" fmla="*/ 5958879 w 12191999"/>
              <a:gd name="connsiteY1185" fmla="*/ 4419012 h 5021161"/>
              <a:gd name="connsiteX1186" fmla="*/ 5961860 w 12191999"/>
              <a:gd name="connsiteY1186" fmla="*/ 4419012 h 5021161"/>
              <a:gd name="connsiteX1187" fmla="*/ 5961860 w 12191999"/>
              <a:gd name="connsiteY1187" fmla="*/ 4420874 h 5021161"/>
              <a:gd name="connsiteX1188" fmla="*/ 8742213 w 12191999"/>
              <a:gd name="connsiteY1188" fmla="*/ 4418266 h 5021161"/>
              <a:gd name="connsiteX1189" fmla="*/ 8741503 w 12191999"/>
              <a:gd name="connsiteY1189" fmla="*/ 4420440 h 5021161"/>
              <a:gd name="connsiteX1190" fmla="*/ 8739659 w 12191999"/>
              <a:gd name="connsiteY1190" fmla="*/ 4420874 h 5021161"/>
              <a:gd name="connsiteX1191" fmla="*/ 8742213 w 12191999"/>
              <a:gd name="connsiteY1191" fmla="*/ 4418266 h 5021161"/>
              <a:gd name="connsiteX1192" fmla="*/ 11087247 w 12191999"/>
              <a:gd name="connsiteY1192" fmla="*/ 4416313 h 5021161"/>
              <a:gd name="connsiteX1193" fmla="*/ 11088075 w 12191999"/>
              <a:gd name="connsiteY1193" fmla="*/ 4417141 h 5021161"/>
              <a:gd name="connsiteX1194" fmla="*/ 11089729 w 12191999"/>
              <a:gd name="connsiteY1194" fmla="*/ 4421280 h 5021161"/>
              <a:gd name="connsiteX1195" fmla="*/ 11087247 w 12191999"/>
              <a:gd name="connsiteY1195" fmla="*/ 4416313 h 5021161"/>
              <a:gd name="connsiteX1196" fmla="*/ 8072087 w 12191999"/>
              <a:gd name="connsiteY1196" fmla="*/ 4415138 h 5021161"/>
              <a:gd name="connsiteX1197" fmla="*/ 8069376 w 12191999"/>
              <a:gd name="connsiteY1197" fmla="*/ 4419012 h 5021161"/>
              <a:gd name="connsiteX1198" fmla="*/ 8069376 w 12191999"/>
              <a:gd name="connsiteY1198" fmla="*/ 4418266 h 5021161"/>
              <a:gd name="connsiteX1199" fmla="*/ 8069376 w 12191999"/>
              <a:gd name="connsiteY1199" fmla="*/ 4416403 h 5021161"/>
              <a:gd name="connsiteX1200" fmla="*/ 11410996 w 12191999"/>
              <a:gd name="connsiteY1200" fmla="*/ 4413050 h 5021161"/>
              <a:gd name="connsiteX1201" fmla="*/ 11419939 w 12191999"/>
              <a:gd name="connsiteY1201" fmla="*/ 4413050 h 5021161"/>
              <a:gd name="connsiteX1202" fmla="*/ 11416957 w 12191999"/>
              <a:gd name="connsiteY1202" fmla="*/ 4433917 h 5021161"/>
              <a:gd name="connsiteX1203" fmla="*/ 11410996 w 12191999"/>
              <a:gd name="connsiteY1203" fmla="*/ 4413050 h 5021161"/>
              <a:gd name="connsiteX1204" fmla="*/ 10419624 w 12191999"/>
              <a:gd name="connsiteY1204" fmla="*/ 4413050 h 5021161"/>
              <a:gd name="connsiteX1205" fmla="*/ 10427289 w 12191999"/>
              <a:gd name="connsiteY1205" fmla="*/ 4426960 h 5021161"/>
              <a:gd name="connsiteX1206" fmla="*/ 10414513 w 12191999"/>
              <a:gd name="connsiteY1206" fmla="*/ 4433917 h 5021161"/>
              <a:gd name="connsiteX1207" fmla="*/ 10409404 w 12191999"/>
              <a:gd name="connsiteY1207" fmla="*/ 4426960 h 5021161"/>
              <a:gd name="connsiteX1208" fmla="*/ 10419624 w 12191999"/>
              <a:gd name="connsiteY1208" fmla="*/ 4413050 h 5021161"/>
              <a:gd name="connsiteX1209" fmla="*/ 8772875 w 12191999"/>
              <a:gd name="connsiteY1209" fmla="*/ 4413050 h 5021161"/>
              <a:gd name="connsiteX1210" fmla="*/ 8772875 w 12191999"/>
              <a:gd name="connsiteY1210" fmla="*/ 4433917 h 5021161"/>
              <a:gd name="connsiteX1211" fmla="*/ 8737935 w 12191999"/>
              <a:gd name="connsiteY1211" fmla="*/ 4431369 h 5021161"/>
              <a:gd name="connsiteX1212" fmla="*/ 8741244 w 12191999"/>
              <a:gd name="connsiteY1212" fmla="*/ 4421235 h 5021161"/>
              <a:gd name="connsiteX1213" fmla="*/ 8741199 w 12191999"/>
              <a:gd name="connsiteY1213" fmla="*/ 4421280 h 5021161"/>
              <a:gd name="connsiteX1214" fmla="*/ 8741285 w 12191999"/>
              <a:gd name="connsiteY1214" fmla="*/ 4421105 h 5021161"/>
              <a:gd name="connsiteX1215" fmla="*/ 8741503 w 12191999"/>
              <a:gd name="connsiteY1215" fmla="*/ 4420440 h 5021161"/>
              <a:gd name="connsiteX1216" fmla="*/ 8741634 w 12191999"/>
              <a:gd name="connsiteY1216" fmla="*/ 4420409 h 5021161"/>
              <a:gd name="connsiteX1217" fmla="*/ 8743238 w 12191999"/>
              <a:gd name="connsiteY1217" fmla="*/ 4417201 h 5021161"/>
              <a:gd name="connsiteX1218" fmla="*/ 8743681 w 12191999"/>
              <a:gd name="connsiteY1218" fmla="*/ 4418797 h 5021161"/>
              <a:gd name="connsiteX1219" fmla="*/ 8742203 w 12191999"/>
              <a:gd name="connsiteY1219" fmla="*/ 4420275 h 5021161"/>
              <a:gd name="connsiteX1220" fmla="*/ 11577928 w 12191999"/>
              <a:gd name="connsiteY1220" fmla="*/ 4407088 h 5021161"/>
              <a:gd name="connsiteX1221" fmla="*/ 11580910 w 12191999"/>
              <a:gd name="connsiteY1221" fmla="*/ 4413050 h 5021161"/>
              <a:gd name="connsiteX1222" fmla="*/ 11577928 w 12191999"/>
              <a:gd name="connsiteY1222" fmla="*/ 4419012 h 5021161"/>
              <a:gd name="connsiteX1223" fmla="*/ 11571966 w 12191999"/>
              <a:gd name="connsiteY1223" fmla="*/ 4413050 h 5021161"/>
              <a:gd name="connsiteX1224" fmla="*/ 11577928 w 12191999"/>
              <a:gd name="connsiteY1224" fmla="*/ 4407088 h 5021161"/>
              <a:gd name="connsiteX1225" fmla="*/ 8827857 w 12191999"/>
              <a:gd name="connsiteY1225" fmla="*/ 4407088 h 5021161"/>
              <a:gd name="connsiteX1226" fmla="*/ 8838455 w 12191999"/>
              <a:gd name="connsiteY1226" fmla="*/ 4440673 h 5021161"/>
              <a:gd name="connsiteX1227" fmla="*/ 8825206 w 12191999"/>
              <a:gd name="connsiteY1227" fmla="*/ 4445841 h 5021161"/>
              <a:gd name="connsiteX1228" fmla="*/ 8814608 w 12191999"/>
              <a:gd name="connsiteY1228" fmla="*/ 4409672 h 5021161"/>
              <a:gd name="connsiteX1229" fmla="*/ 8827857 w 12191999"/>
              <a:gd name="connsiteY1229" fmla="*/ 4407088 h 5021161"/>
              <a:gd name="connsiteX1230" fmla="*/ 7719861 w 12191999"/>
              <a:gd name="connsiteY1230" fmla="*/ 4407088 h 5021161"/>
              <a:gd name="connsiteX1231" fmla="*/ 7735513 w 12191999"/>
              <a:gd name="connsiteY1231" fmla="*/ 4407088 h 5021161"/>
              <a:gd name="connsiteX1232" fmla="*/ 7730296 w 12191999"/>
              <a:gd name="connsiteY1232" fmla="*/ 4460745 h 5021161"/>
              <a:gd name="connsiteX1233" fmla="*/ 7714645 w 12191999"/>
              <a:gd name="connsiteY1233" fmla="*/ 4460745 h 5021161"/>
              <a:gd name="connsiteX1234" fmla="*/ 7719861 w 12191999"/>
              <a:gd name="connsiteY1234" fmla="*/ 4407088 h 5021161"/>
              <a:gd name="connsiteX1235" fmla="*/ 6063808 w 12191999"/>
              <a:gd name="connsiteY1235" fmla="*/ 4407088 h 5021161"/>
              <a:gd name="connsiteX1236" fmla="*/ 6066192 w 12191999"/>
              <a:gd name="connsiteY1236" fmla="*/ 4413050 h 5021161"/>
              <a:gd name="connsiteX1237" fmla="*/ 6056652 w 12191999"/>
              <a:gd name="connsiteY1237" fmla="*/ 4416032 h 5021161"/>
              <a:gd name="connsiteX1238" fmla="*/ 6054269 w 12191999"/>
              <a:gd name="connsiteY1238" fmla="*/ 4410068 h 5021161"/>
              <a:gd name="connsiteX1239" fmla="*/ 6063808 w 12191999"/>
              <a:gd name="connsiteY1239" fmla="*/ 4407088 h 5021161"/>
              <a:gd name="connsiteX1240" fmla="*/ 4200128 w 12191999"/>
              <a:gd name="connsiteY1240" fmla="*/ 4407088 h 5021161"/>
              <a:gd name="connsiteX1241" fmla="*/ 4203111 w 12191999"/>
              <a:gd name="connsiteY1241" fmla="*/ 4410068 h 5021161"/>
              <a:gd name="connsiteX1242" fmla="*/ 4200128 w 12191999"/>
              <a:gd name="connsiteY1242" fmla="*/ 4416032 h 5021161"/>
              <a:gd name="connsiteX1243" fmla="*/ 4197149 w 12191999"/>
              <a:gd name="connsiteY1243" fmla="*/ 4410068 h 5021161"/>
              <a:gd name="connsiteX1244" fmla="*/ 4200128 w 12191999"/>
              <a:gd name="connsiteY1244" fmla="*/ 4407088 h 5021161"/>
              <a:gd name="connsiteX1245" fmla="*/ 1141697 w 12191999"/>
              <a:gd name="connsiteY1245" fmla="*/ 4407088 h 5021161"/>
              <a:gd name="connsiteX1246" fmla="*/ 1144679 w 12191999"/>
              <a:gd name="connsiteY1246" fmla="*/ 4413050 h 5021161"/>
              <a:gd name="connsiteX1247" fmla="*/ 1138715 w 12191999"/>
              <a:gd name="connsiteY1247" fmla="*/ 4416032 h 5021161"/>
              <a:gd name="connsiteX1248" fmla="*/ 1135735 w 12191999"/>
              <a:gd name="connsiteY1248" fmla="*/ 4413050 h 5021161"/>
              <a:gd name="connsiteX1249" fmla="*/ 1141697 w 12191999"/>
              <a:gd name="connsiteY1249" fmla="*/ 4407088 h 5021161"/>
              <a:gd name="connsiteX1250" fmla="*/ 1025440 w 12191999"/>
              <a:gd name="connsiteY1250" fmla="*/ 4407088 h 5021161"/>
              <a:gd name="connsiteX1251" fmla="*/ 1031402 w 12191999"/>
              <a:gd name="connsiteY1251" fmla="*/ 4411559 h 5021161"/>
              <a:gd name="connsiteX1252" fmla="*/ 1027426 w 12191999"/>
              <a:gd name="connsiteY1252" fmla="*/ 4416032 h 5021161"/>
              <a:gd name="connsiteX1253" fmla="*/ 1025440 w 12191999"/>
              <a:gd name="connsiteY1253" fmla="*/ 4407088 h 5021161"/>
              <a:gd name="connsiteX1254" fmla="*/ 7117123 w 12191999"/>
              <a:gd name="connsiteY1254" fmla="*/ 4406369 h 5021161"/>
              <a:gd name="connsiteX1255" fmla="*/ 7116066 w 12191999"/>
              <a:gd name="connsiteY1255" fmla="*/ 4407676 h 5021161"/>
              <a:gd name="connsiteX1256" fmla="*/ 7118460 w 12191999"/>
              <a:gd name="connsiteY1256" fmla="*/ 4410070 h 5021161"/>
              <a:gd name="connsiteX1257" fmla="*/ 7115479 w 12191999"/>
              <a:gd name="connsiteY1257" fmla="*/ 4408579 h 5021161"/>
              <a:gd name="connsiteX1258" fmla="*/ 7115479 w 12191999"/>
              <a:gd name="connsiteY1258" fmla="*/ 4408402 h 5021161"/>
              <a:gd name="connsiteX1259" fmla="*/ 7115103 w 12191999"/>
              <a:gd name="connsiteY1259" fmla="*/ 4408866 h 5021161"/>
              <a:gd name="connsiteX1260" fmla="*/ 7115103 w 12191999"/>
              <a:gd name="connsiteY1260" fmla="*/ 4406382 h 5021161"/>
              <a:gd name="connsiteX1261" fmla="*/ 5964841 w 12191999"/>
              <a:gd name="connsiteY1261" fmla="*/ 4404108 h 5021161"/>
              <a:gd name="connsiteX1262" fmla="*/ 5961860 w 12191999"/>
              <a:gd name="connsiteY1262" fmla="*/ 4407090 h 5021161"/>
              <a:gd name="connsiteX1263" fmla="*/ 5959421 w 12191999"/>
              <a:gd name="connsiteY1263" fmla="*/ 4407090 h 5021161"/>
              <a:gd name="connsiteX1264" fmla="*/ 5959421 w 12191999"/>
              <a:gd name="connsiteY1264" fmla="*/ 4411966 h 5021161"/>
              <a:gd name="connsiteX1265" fmla="*/ 5959421 w 12191999"/>
              <a:gd name="connsiteY1265" fmla="*/ 4416843 h 5021161"/>
              <a:gd name="connsiteX1266" fmla="*/ 5961860 w 12191999"/>
              <a:gd name="connsiteY1266" fmla="*/ 4416843 h 5021161"/>
              <a:gd name="connsiteX1267" fmla="*/ 5954543 w 12191999"/>
              <a:gd name="connsiteY1267" fmla="*/ 4421721 h 5021161"/>
              <a:gd name="connsiteX1268" fmla="*/ 5961124 w 12191999"/>
              <a:gd name="connsiteY1268" fmla="*/ 4430496 h 5021161"/>
              <a:gd name="connsiteX1269" fmla="*/ 5961860 w 12191999"/>
              <a:gd name="connsiteY1269" fmla="*/ 4430190 h 5021161"/>
              <a:gd name="connsiteX1270" fmla="*/ 5961860 w 12191999"/>
              <a:gd name="connsiteY1270" fmla="*/ 4431478 h 5021161"/>
              <a:gd name="connsiteX1271" fmla="*/ 5961860 w 12191999"/>
              <a:gd name="connsiteY1271" fmla="*/ 4433917 h 5021161"/>
              <a:gd name="connsiteX1272" fmla="*/ 5958879 w 12191999"/>
              <a:gd name="connsiteY1272" fmla="*/ 4431433 h 5021161"/>
              <a:gd name="connsiteX1273" fmla="*/ 5960952 w 12191999"/>
              <a:gd name="connsiteY1273" fmla="*/ 4430569 h 5021161"/>
              <a:gd name="connsiteX1274" fmla="*/ 5959421 w 12191999"/>
              <a:gd name="connsiteY1274" fmla="*/ 4429039 h 5021161"/>
              <a:gd name="connsiteX1275" fmla="*/ 5942348 w 12191999"/>
              <a:gd name="connsiteY1275" fmla="*/ 4431478 h 5021161"/>
              <a:gd name="connsiteX1276" fmla="*/ 5935032 w 12191999"/>
              <a:gd name="connsiteY1276" fmla="*/ 4407088 h 5021161"/>
              <a:gd name="connsiteX1277" fmla="*/ 5958883 w 12191999"/>
              <a:gd name="connsiteY1277" fmla="*/ 4407088 h 5021161"/>
              <a:gd name="connsiteX1278" fmla="*/ 9595185 w 12191999"/>
              <a:gd name="connsiteY1278" fmla="*/ 4403255 h 5021161"/>
              <a:gd name="connsiteX1279" fmla="*/ 9598591 w 12191999"/>
              <a:gd name="connsiteY1279" fmla="*/ 4404108 h 5021161"/>
              <a:gd name="connsiteX1280" fmla="*/ 9596206 w 12191999"/>
              <a:gd name="connsiteY1280" fmla="*/ 4404108 h 5021161"/>
              <a:gd name="connsiteX1281" fmla="*/ 6784597 w 12191999"/>
              <a:gd name="connsiteY1281" fmla="*/ 4401126 h 5021161"/>
              <a:gd name="connsiteX1282" fmla="*/ 6784597 w 12191999"/>
              <a:gd name="connsiteY1282" fmla="*/ 4472668 h 5021161"/>
              <a:gd name="connsiteX1283" fmla="*/ 6784597 w 12191999"/>
              <a:gd name="connsiteY1283" fmla="*/ 4401126 h 5021161"/>
              <a:gd name="connsiteX1284" fmla="*/ 11311633 w 12191999"/>
              <a:gd name="connsiteY1284" fmla="*/ 4398146 h 5021161"/>
              <a:gd name="connsiteX1285" fmla="*/ 11336473 w 12191999"/>
              <a:gd name="connsiteY1285" fmla="*/ 4400630 h 5021161"/>
              <a:gd name="connsiteX1286" fmla="*/ 11326536 w 12191999"/>
              <a:gd name="connsiteY1286" fmla="*/ 4457765 h 5021161"/>
              <a:gd name="connsiteX1287" fmla="*/ 11306664 w 12191999"/>
              <a:gd name="connsiteY1287" fmla="*/ 4455280 h 5021161"/>
              <a:gd name="connsiteX1288" fmla="*/ 11311633 w 12191999"/>
              <a:gd name="connsiteY1288" fmla="*/ 4398146 h 5021161"/>
              <a:gd name="connsiteX1289" fmla="*/ 9589052 w 12191999"/>
              <a:gd name="connsiteY1289" fmla="*/ 4398146 h 5021161"/>
              <a:gd name="connsiteX1290" fmla="*/ 9595185 w 12191999"/>
              <a:gd name="connsiteY1290" fmla="*/ 4403255 h 5021161"/>
              <a:gd name="connsiteX1291" fmla="*/ 9586667 w 12191999"/>
              <a:gd name="connsiteY1291" fmla="*/ 4401126 h 5021161"/>
              <a:gd name="connsiteX1292" fmla="*/ 9589052 w 12191999"/>
              <a:gd name="connsiteY1292" fmla="*/ 4398146 h 5021161"/>
              <a:gd name="connsiteX1293" fmla="*/ 8480744 w 12191999"/>
              <a:gd name="connsiteY1293" fmla="*/ 4398146 h 5021161"/>
              <a:gd name="connsiteX1294" fmla="*/ 8483725 w 12191999"/>
              <a:gd name="connsiteY1294" fmla="*/ 4401128 h 5021161"/>
              <a:gd name="connsiteX1295" fmla="*/ 8480744 w 12191999"/>
              <a:gd name="connsiteY1295" fmla="*/ 4401128 h 5021161"/>
              <a:gd name="connsiteX1296" fmla="*/ 6109413 w 12191999"/>
              <a:gd name="connsiteY1296" fmla="*/ 4398146 h 5021161"/>
              <a:gd name="connsiteX1297" fmla="*/ 6113886 w 12191999"/>
              <a:gd name="connsiteY1297" fmla="*/ 4401126 h 5021161"/>
              <a:gd name="connsiteX1298" fmla="*/ 6109413 w 12191999"/>
              <a:gd name="connsiteY1298" fmla="*/ 4404108 h 5021161"/>
              <a:gd name="connsiteX1299" fmla="*/ 6104944 w 12191999"/>
              <a:gd name="connsiteY1299" fmla="*/ 4401126 h 5021161"/>
              <a:gd name="connsiteX1300" fmla="*/ 6109413 w 12191999"/>
              <a:gd name="connsiteY1300" fmla="*/ 4398146 h 5021161"/>
              <a:gd name="connsiteX1301" fmla="*/ 10801099 w 12191999"/>
              <a:gd name="connsiteY1301" fmla="*/ 4395164 h 5021161"/>
              <a:gd name="connsiteX1302" fmla="*/ 10805868 w 12191999"/>
              <a:gd name="connsiteY1302" fmla="*/ 4402318 h 5021161"/>
              <a:gd name="connsiteX1303" fmla="*/ 10796329 w 12191999"/>
              <a:gd name="connsiteY1303" fmla="*/ 4407088 h 5021161"/>
              <a:gd name="connsiteX1304" fmla="*/ 10793944 w 12191999"/>
              <a:gd name="connsiteY1304" fmla="*/ 4397549 h 5021161"/>
              <a:gd name="connsiteX1305" fmla="*/ 10801099 w 12191999"/>
              <a:gd name="connsiteY1305" fmla="*/ 4395164 h 5021161"/>
              <a:gd name="connsiteX1306" fmla="*/ 8149863 w 12191999"/>
              <a:gd name="connsiteY1306" fmla="*/ 4395164 h 5021161"/>
              <a:gd name="connsiteX1307" fmla="*/ 8155823 w 12191999"/>
              <a:gd name="connsiteY1307" fmla="*/ 4401126 h 5021161"/>
              <a:gd name="connsiteX1308" fmla="*/ 8149863 w 12191999"/>
              <a:gd name="connsiteY1308" fmla="*/ 4404108 h 5021161"/>
              <a:gd name="connsiteX1309" fmla="*/ 8146881 w 12191999"/>
              <a:gd name="connsiteY1309" fmla="*/ 4398144 h 5021161"/>
              <a:gd name="connsiteX1310" fmla="*/ 8149863 w 12191999"/>
              <a:gd name="connsiteY1310" fmla="*/ 4395164 h 5021161"/>
              <a:gd name="connsiteX1311" fmla="*/ 7324143 w 12191999"/>
              <a:gd name="connsiteY1311" fmla="*/ 4395164 h 5021161"/>
              <a:gd name="connsiteX1312" fmla="*/ 7327126 w 12191999"/>
              <a:gd name="connsiteY1312" fmla="*/ 4401126 h 5021161"/>
              <a:gd name="connsiteX1313" fmla="*/ 7321164 w 12191999"/>
              <a:gd name="connsiteY1313" fmla="*/ 4404108 h 5021161"/>
              <a:gd name="connsiteX1314" fmla="*/ 7318183 w 12191999"/>
              <a:gd name="connsiteY1314" fmla="*/ 4401126 h 5021161"/>
              <a:gd name="connsiteX1315" fmla="*/ 7324143 w 12191999"/>
              <a:gd name="connsiteY1315" fmla="*/ 4395164 h 5021161"/>
              <a:gd name="connsiteX1316" fmla="*/ 6529368 w 12191999"/>
              <a:gd name="connsiteY1316" fmla="*/ 4394666 h 5021161"/>
              <a:gd name="connsiteX1317" fmla="*/ 6530016 w 12191999"/>
              <a:gd name="connsiteY1317" fmla="*/ 4395164 h 5021161"/>
              <a:gd name="connsiteX1318" fmla="*/ 6530619 w 12191999"/>
              <a:gd name="connsiteY1318" fmla="*/ 4395164 h 5021161"/>
              <a:gd name="connsiteX1319" fmla="*/ 6535390 w 12191999"/>
              <a:gd name="connsiteY1319" fmla="*/ 4398146 h 5021161"/>
              <a:gd name="connsiteX1320" fmla="*/ 6531326 w 12191999"/>
              <a:gd name="connsiteY1320" fmla="*/ 4396452 h 5021161"/>
              <a:gd name="connsiteX1321" fmla="*/ 6529212 w 12191999"/>
              <a:gd name="connsiteY1321" fmla="*/ 4396452 h 5021161"/>
              <a:gd name="connsiteX1322" fmla="*/ 6529284 w 12191999"/>
              <a:gd name="connsiteY1322" fmla="*/ 4395602 h 5021161"/>
              <a:gd name="connsiteX1323" fmla="*/ 6528235 w 12191999"/>
              <a:gd name="connsiteY1323" fmla="*/ 4395164 h 5021161"/>
              <a:gd name="connsiteX1324" fmla="*/ 6529325 w 12191999"/>
              <a:gd name="connsiteY1324" fmla="*/ 4395164 h 5021161"/>
              <a:gd name="connsiteX1325" fmla="*/ 8178676 w 12191999"/>
              <a:gd name="connsiteY1325" fmla="*/ 4389799 h 5021161"/>
              <a:gd name="connsiteX1326" fmla="*/ 8176690 w 12191999"/>
              <a:gd name="connsiteY1326" fmla="*/ 4395166 h 5021161"/>
              <a:gd name="connsiteX1327" fmla="*/ 8176690 w 12191999"/>
              <a:gd name="connsiteY1327" fmla="*/ 4395164 h 5021161"/>
              <a:gd name="connsiteX1328" fmla="*/ 8176690 w 12191999"/>
              <a:gd name="connsiteY1328" fmla="*/ 4392727 h 5021161"/>
              <a:gd name="connsiteX1329" fmla="*/ 6009554 w 12191999"/>
              <a:gd name="connsiteY1329" fmla="*/ 4389202 h 5021161"/>
              <a:gd name="connsiteX1330" fmla="*/ 6024459 w 12191999"/>
              <a:gd name="connsiteY1330" fmla="*/ 4389202 h 5021161"/>
              <a:gd name="connsiteX1331" fmla="*/ 6019491 w 12191999"/>
              <a:gd name="connsiteY1331" fmla="*/ 4469688 h 5021161"/>
              <a:gd name="connsiteX1332" fmla="*/ 6014522 w 12191999"/>
              <a:gd name="connsiteY1332" fmla="*/ 4467249 h 5021161"/>
              <a:gd name="connsiteX1333" fmla="*/ 6009554 w 12191999"/>
              <a:gd name="connsiteY1333" fmla="*/ 4389202 h 5021161"/>
              <a:gd name="connsiteX1334" fmla="*/ 10567394 w 12191999"/>
              <a:gd name="connsiteY1334" fmla="*/ 4386222 h 5021161"/>
              <a:gd name="connsiteX1335" fmla="*/ 10564412 w 12191999"/>
              <a:gd name="connsiteY1335" fmla="*/ 4392184 h 5021161"/>
              <a:gd name="connsiteX1336" fmla="*/ 10564412 w 12191999"/>
              <a:gd name="connsiteY1336" fmla="*/ 4389202 h 5021161"/>
              <a:gd name="connsiteX1337" fmla="*/ 9258765 w 12191999"/>
              <a:gd name="connsiteY1337" fmla="*/ 4386222 h 5021161"/>
              <a:gd name="connsiteX1338" fmla="*/ 9261747 w 12191999"/>
              <a:gd name="connsiteY1338" fmla="*/ 4389202 h 5021161"/>
              <a:gd name="connsiteX1339" fmla="*/ 9258765 w 12191999"/>
              <a:gd name="connsiteY1339" fmla="*/ 4392184 h 5021161"/>
              <a:gd name="connsiteX1340" fmla="*/ 6067185 w 12191999"/>
              <a:gd name="connsiteY1340" fmla="*/ 4386222 h 5021161"/>
              <a:gd name="connsiteX1341" fmla="*/ 6069172 w 12191999"/>
              <a:gd name="connsiteY1341" fmla="*/ 4389202 h 5021161"/>
              <a:gd name="connsiteX1342" fmla="*/ 6065196 w 12191999"/>
              <a:gd name="connsiteY1342" fmla="*/ 4392184 h 5021161"/>
              <a:gd name="connsiteX1343" fmla="*/ 6063211 w 12191999"/>
              <a:gd name="connsiteY1343" fmla="*/ 4389202 h 5021161"/>
              <a:gd name="connsiteX1344" fmla="*/ 6067185 w 12191999"/>
              <a:gd name="connsiteY1344" fmla="*/ 4386222 h 5021161"/>
              <a:gd name="connsiteX1345" fmla="*/ 11512347 w 12191999"/>
              <a:gd name="connsiteY1345" fmla="*/ 4383240 h 5021161"/>
              <a:gd name="connsiteX1346" fmla="*/ 11554080 w 12191999"/>
              <a:gd name="connsiteY1346" fmla="*/ 4383240 h 5021161"/>
              <a:gd name="connsiteX1347" fmla="*/ 11514801 w 12191999"/>
              <a:gd name="connsiteY1347" fmla="*/ 4398146 h 5021161"/>
              <a:gd name="connsiteX1348" fmla="*/ 11512347 w 12191999"/>
              <a:gd name="connsiteY1348" fmla="*/ 4383240 h 5021161"/>
              <a:gd name="connsiteX1349" fmla="*/ 10162981 w 12191999"/>
              <a:gd name="connsiteY1349" fmla="*/ 4383240 h 5021161"/>
              <a:gd name="connsiteX1350" fmla="*/ 10164967 w 12191999"/>
              <a:gd name="connsiteY1350" fmla="*/ 4389202 h 5021161"/>
              <a:gd name="connsiteX1351" fmla="*/ 10162981 w 12191999"/>
              <a:gd name="connsiteY1351" fmla="*/ 4392184 h 5021161"/>
              <a:gd name="connsiteX1352" fmla="*/ 10160992 w 12191999"/>
              <a:gd name="connsiteY1352" fmla="*/ 4386220 h 5021161"/>
              <a:gd name="connsiteX1353" fmla="*/ 10162981 w 12191999"/>
              <a:gd name="connsiteY1353" fmla="*/ 4383240 h 5021161"/>
              <a:gd name="connsiteX1354" fmla="*/ 8103285 w 12191999"/>
              <a:gd name="connsiteY1354" fmla="*/ 4377279 h 5021161"/>
              <a:gd name="connsiteX1355" fmla="*/ 8108500 w 12191999"/>
              <a:gd name="connsiteY1355" fmla="*/ 4398144 h 5021161"/>
              <a:gd name="connsiteX1356" fmla="*/ 8072087 w 12191999"/>
              <a:gd name="connsiteY1356" fmla="*/ 4415138 h 5021161"/>
              <a:gd name="connsiteX1357" fmla="*/ 8087633 w 12191999"/>
              <a:gd name="connsiteY1357" fmla="*/ 4392928 h 5021161"/>
              <a:gd name="connsiteX1358" fmla="*/ 8103285 w 12191999"/>
              <a:gd name="connsiteY1358" fmla="*/ 4377279 h 5021161"/>
              <a:gd name="connsiteX1359" fmla="*/ 5394489 w 12191999"/>
              <a:gd name="connsiteY1359" fmla="*/ 4377279 h 5021161"/>
              <a:gd name="connsiteX1360" fmla="*/ 5396478 w 12191999"/>
              <a:gd name="connsiteY1360" fmla="*/ 4377279 h 5021161"/>
              <a:gd name="connsiteX1361" fmla="*/ 5398464 w 12191999"/>
              <a:gd name="connsiteY1361" fmla="*/ 4383240 h 5021161"/>
              <a:gd name="connsiteX1362" fmla="*/ 5392502 w 12191999"/>
              <a:gd name="connsiteY1362" fmla="*/ 4380259 h 5021161"/>
              <a:gd name="connsiteX1363" fmla="*/ 5394489 w 12191999"/>
              <a:gd name="connsiteY1363" fmla="*/ 4377279 h 5021161"/>
              <a:gd name="connsiteX1364" fmla="*/ 4212055 w 12191999"/>
              <a:gd name="connsiteY1364" fmla="*/ 4377279 h 5021161"/>
              <a:gd name="connsiteX1365" fmla="*/ 4215036 w 12191999"/>
              <a:gd name="connsiteY1365" fmla="*/ 4377279 h 5021161"/>
              <a:gd name="connsiteX1366" fmla="*/ 4215036 w 12191999"/>
              <a:gd name="connsiteY1366" fmla="*/ 4380260 h 5021161"/>
              <a:gd name="connsiteX1367" fmla="*/ 4212055 w 12191999"/>
              <a:gd name="connsiteY1367" fmla="*/ 4380260 h 5021161"/>
              <a:gd name="connsiteX1368" fmla="*/ 7058840 w 12191999"/>
              <a:gd name="connsiteY1368" fmla="*/ 4374299 h 5021161"/>
              <a:gd name="connsiteX1369" fmla="*/ 7053422 w 12191999"/>
              <a:gd name="connsiteY1369" fmla="*/ 4424975 h 5021161"/>
              <a:gd name="connsiteX1370" fmla="*/ 7053422 w 12191999"/>
              <a:gd name="connsiteY1370" fmla="*/ 4422562 h 5021161"/>
              <a:gd name="connsiteX1371" fmla="*/ 7029031 w 12191999"/>
              <a:gd name="connsiteY1371" fmla="*/ 4379124 h 5021161"/>
              <a:gd name="connsiteX1372" fmla="*/ 7058840 w 12191999"/>
              <a:gd name="connsiteY1372" fmla="*/ 4374299 h 5021161"/>
              <a:gd name="connsiteX1373" fmla="*/ 5723384 w 12191999"/>
              <a:gd name="connsiteY1373" fmla="*/ 4374297 h 5021161"/>
              <a:gd name="connsiteX1374" fmla="*/ 5726367 w 12191999"/>
              <a:gd name="connsiteY1374" fmla="*/ 4377279 h 5021161"/>
              <a:gd name="connsiteX1375" fmla="*/ 5723384 w 12191999"/>
              <a:gd name="connsiteY1375" fmla="*/ 4377279 h 5021161"/>
              <a:gd name="connsiteX1376" fmla="*/ 12109130 w 12191999"/>
              <a:gd name="connsiteY1376" fmla="*/ 4372383 h 5021161"/>
              <a:gd name="connsiteX1377" fmla="*/ 12109130 w 12191999"/>
              <a:gd name="connsiteY1377" fmla="*/ 4469688 h 5021161"/>
              <a:gd name="connsiteX1378" fmla="*/ 12087667 w 12191999"/>
              <a:gd name="connsiteY1378" fmla="*/ 4467236 h 5021161"/>
              <a:gd name="connsiteX1379" fmla="*/ 792927 w 12191999"/>
              <a:gd name="connsiteY1379" fmla="*/ 4371317 h 5021161"/>
              <a:gd name="connsiteX1380" fmla="*/ 801871 w 12191999"/>
              <a:gd name="connsiteY1380" fmla="*/ 4371317 h 5021161"/>
              <a:gd name="connsiteX1381" fmla="*/ 801871 w 12191999"/>
              <a:gd name="connsiteY1381" fmla="*/ 4466706 h 5021161"/>
              <a:gd name="connsiteX1382" fmla="*/ 792927 w 12191999"/>
              <a:gd name="connsiteY1382" fmla="*/ 4464260 h 5021161"/>
              <a:gd name="connsiteX1383" fmla="*/ 792927 w 12191999"/>
              <a:gd name="connsiteY1383" fmla="*/ 4371317 h 5021161"/>
              <a:gd name="connsiteX1384" fmla="*/ 8186627 w 12191999"/>
              <a:gd name="connsiteY1384" fmla="*/ 4368337 h 5021161"/>
              <a:gd name="connsiteX1385" fmla="*/ 8191596 w 12191999"/>
              <a:gd name="connsiteY1385" fmla="*/ 4370776 h 5021161"/>
              <a:gd name="connsiteX1386" fmla="*/ 8178676 w 12191999"/>
              <a:gd name="connsiteY1386" fmla="*/ 4389799 h 5021161"/>
              <a:gd name="connsiteX1387" fmla="*/ 7345062 w 12191999"/>
              <a:gd name="connsiteY1387" fmla="*/ 4365809 h 5021161"/>
              <a:gd name="connsiteX1388" fmla="*/ 7377801 w 12191999"/>
              <a:gd name="connsiteY1388" fmla="*/ 4370720 h 5021161"/>
              <a:gd name="connsiteX1389" fmla="*/ 7372692 w 12191999"/>
              <a:gd name="connsiteY1389" fmla="*/ 4392184 h 5021161"/>
              <a:gd name="connsiteX1390" fmla="*/ 7345953 w 12191999"/>
              <a:gd name="connsiteY1390" fmla="*/ 4366658 h 5021161"/>
              <a:gd name="connsiteX1391" fmla="*/ 7343502 w 12191999"/>
              <a:gd name="connsiteY1391" fmla="*/ 4366658 h 5021161"/>
              <a:gd name="connsiteX1392" fmla="*/ 7343488 w 12191999"/>
              <a:gd name="connsiteY1392" fmla="*/ 4366500 h 5021161"/>
              <a:gd name="connsiteX1393" fmla="*/ 7345951 w 12191999"/>
              <a:gd name="connsiteY1393" fmla="*/ 4366656 h 5021161"/>
              <a:gd name="connsiteX1394" fmla="*/ 4049844 w 12191999"/>
              <a:gd name="connsiteY1394" fmla="*/ 4363086 h 5021161"/>
              <a:gd name="connsiteX1395" fmla="*/ 4051587 w 12191999"/>
              <a:gd name="connsiteY1395" fmla="*/ 4364176 h 5021161"/>
              <a:gd name="connsiteX1396" fmla="*/ 4049104 w 12191999"/>
              <a:gd name="connsiteY1396" fmla="*/ 4364176 h 5021161"/>
              <a:gd name="connsiteX1397" fmla="*/ 10419838 w 12191999"/>
              <a:gd name="connsiteY1397" fmla="*/ 4362375 h 5021161"/>
              <a:gd name="connsiteX1398" fmla="*/ 10430271 w 12191999"/>
              <a:gd name="connsiteY1398" fmla="*/ 4377008 h 5021161"/>
              <a:gd name="connsiteX1399" fmla="*/ 10419838 w 12191999"/>
              <a:gd name="connsiteY1399" fmla="*/ 4389204 h 5021161"/>
              <a:gd name="connsiteX1400" fmla="*/ 10409404 w 12191999"/>
              <a:gd name="connsiteY1400" fmla="*/ 4374569 h 5021161"/>
              <a:gd name="connsiteX1401" fmla="*/ 10419838 w 12191999"/>
              <a:gd name="connsiteY1401" fmla="*/ 4362375 h 5021161"/>
              <a:gd name="connsiteX1402" fmla="*/ 9664504 w 12191999"/>
              <a:gd name="connsiteY1402" fmla="*/ 4362375 h 5021161"/>
              <a:gd name="connsiteX1403" fmla="*/ 9676097 w 12191999"/>
              <a:gd name="connsiteY1403" fmla="*/ 4402382 h 5021161"/>
              <a:gd name="connsiteX1404" fmla="*/ 9659868 w 12191999"/>
              <a:gd name="connsiteY1404" fmla="*/ 4407090 h 5021161"/>
              <a:gd name="connsiteX1405" fmla="*/ 9655229 w 12191999"/>
              <a:gd name="connsiteY1405" fmla="*/ 4364728 h 5021161"/>
              <a:gd name="connsiteX1406" fmla="*/ 9664504 w 12191999"/>
              <a:gd name="connsiteY1406" fmla="*/ 4362375 h 5021161"/>
              <a:gd name="connsiteX1407" fmla="*/ 9255785 w 12191999"/>
              <a:gd name="connsiteY1407" fmla="*/ 4362375 h 5021161"/>
              <a:gd name="connsiteX1408" fmla="*/ 9261747 w 12191999"/>
              <a:gd name="connsiteY1408" fmla="*/ 4362375 h 5021161"/>
              <a:gd name="connsiteX1409" fmla="*/ 9261747 w 12191999"/>
              <a:gd name="connsiteY1409" fmla="*/ 4365357 h 5021161"/>
              <a:gd name="connsiteX1410" fmla="*/ 8677485 w 12191999"/>
              <a:gd name="connsiteY1410" fmla="*/ 4362375 h 5021161"/>
              <a:gd name="connsiteX1411" fmla="*/ 8689409 w 12191999"/>
              <a:gd name="connsiteY1411" fmla="*/ 4377280 h 5021161"/>
              <a:gd name="connsiteX1412" fmla="*/ 8677485 w 12191999"/>
              <a:gd name="connsiteY1412" fmla="*/ 4365355 h 5021161"/>
              <a:gd name="connsiteX1413" fmla="*/ 8677485 w 12191999"/>
              <a:gd name="connsiteY1413" fmla="*/ 4362917 h 5021161"/>
              <a:gd name="connsiteX1414" fmla="*/ 7975800 w 12191999"/>
              <a:gd name="connsiteY1414" fmla="*/ 4362375 h 5021161"/>
              <a:gd name="connsiteX1415" fmla="*/ 7956100 w 12191999"/>
              <a:gd name="connsiteY1415" fmla="*/ 4505459 h 5021161"/>
              <a:gd name="connsiteX1416" fmla="*/ 7975800 w 12191999"/>
              <a:gd name="connsiteY1416" fmla="*/ 4362375 h 5021161"/>
              <a:gd name="connsiteX1417" fmla="*/ 6063211 w 12191999"/>
              <a:gd name="connsiteY1417" fmla="*/ 4362375 h 5021161"/>
              <a:gd name="connsiteX1418" fmla="*/ 6069172 w 12191999"/>
              <a:gd name="connsiteY1418" fmla="*/ 4362375 h 5021161"/>
              <a:gd name="connsiteX1419" fmla="*/ 6063211 w 12191999"/>
              <a:gd name="connsiteY1419" fmla="*/ 4365357 h 5021161"/>
              <a:gd name="connsiteX1420" fmla="*/ 11417810 w 12191999"/>
              <a:gd name="connsiteY1420" fmla="*/ 4359393 h 5021161"/>
              <a:gd name="connsiteX1421" fmla="*/ 11440805 w 12191999"/>
              <a:gd name="connsiteY1421" fmla="*/ 4377049 h 5021161"/>
              <a:gd name="connsiteX1422" fmla="*/ 11420364 w 12191999"/>
              <a:gd name="connsiteY1422" fmla="*/ 4392184 h 5021161"/>
              <a:gd name="connsiteX1423" fmla="*/ 11405034 w 12191999"/>
              <a:gd name="connsiteY1423" fmla="*/ 4377049 h 5021161"/>
              <a:gd name="connsiteX1424" fmla="*/ 11417810 w 12191999"/>
              <a:gd name="connsiteY1424" fmla="*/ 4359393 h 5021161"/>
              <a:gd name="connsiteX1425" fmla="*/ 10938520 w 12191999"/>
              <a:gd name="connsiteY1425" fmla="*/ 4359393 h 5021161"/>
              <a:gd name="connsiteX1426" fmla="*/ 10945973 w 12191999"/>
              <a:gd name="connsiteY1426" fmla="*/ 4363864 h 5021161"/>
              <a:gd name="connsiteX1427" fmla="*/ 10936036 w 12191999"/>
              <a:gd name="connsiteY1427" fmla="*/ 4368337 h 5021161"/>
              <a:gd name="connsiteX1428" fmla="*/ 10931067 w 12191999"/>
              <a:gd name="connsiteY1428" fmla="*/ 4363864 h 5021161"/>
              <a:gd name="connsiteX1429" fmla="*/ 10938520 w 12191999"/>
              <a:gd name="connsiteY1429" fmla="*/ 4359393 h 5021161"/>
              <a:gd name="connsiteX1430" fmla="*/ 10463060 w 12191999"/>
              <a:gd name="connsiteY1430" fmla="*/ 4359393 h 5021161"/>
              <a:gd name="connsiteX1431" fmla="*/ 10463062 w 12191999"/>
              <a:gd name="connsiteY1431" fmla="*/ 4359393 h 5021161"/>
              <a:gd name="connsiteX1432" fmla="*/ 10466042 w 12191999"/>
              <a:gd name="connsiteY1432" fmla="*/ 4359393 h 5021161"/>
              <a:gd name="connsiteX1433" fmla="*/ 10466042 w 12191999"/>
              <a:gd name="connsiteY1433" fmla="*/ 4362375 h 5021161"/>
              <a:gd name="connsiteX1434" fmla="*/ 10463060 w 12191999"/>
              <a:gd name="connsiteY1434" fmla="*/ 4362375 h 5021161"/>
              <a:gd name="connsiteX1435" fmla="*/ 10463060 w 12191999"/>
              <a:gd name="connsiteY1435" fmla="*/ 4359395 h 5021161"/>
              <a:gd name="connsiteX1436" fmla="*/ 10160496 w 12191999"/>
              <a:gd name="connsiteY1436" fmla="*/ 4359393 h 5021161"/>
              <a:gd name="connsiteX1437" fmla="*/ 10167949 w 12191999"/>
              <a:gd name="connsiteY1437" fmla="*/ 4363864 h 5021161"/>
              <a:gd name="connsiteX1438" fmla="*/ 10162981 w 12191999"/>
              <a:gd name="connsiteY1438" fmla="*/ 4368337 h 5021161"/>
              <a:gd name="connsiteX1439" fmla="*/ 10153044 w 12191999"/>
              <a:gd name="connsiteY1439" fmla="*/ 4363864 h 5021161"/>
              <a:gd name="connsiteX1440" fmla="*/ 10160496 w 12191999"/>
              <a:gd name="connsiteY1440" fmla="*/ 4359393 h 5021161"/>
              <a:gd name="connsiteX1441" fmla="*/ 9433152 w 12191999"/>
              <a:gd name="connsiteY1441" fmla="*/ 4356413 h 5021161"/>
              <a:gd name="connsiteX1442" fmla="*/ 9437623 w 12191999"/>
              <a:gd name="connsiteY1442" fmla="*/ 4386222 h 5021161"/>
              <a:gd name="connsiteX1443" fmla="*/ 9428679 w 12191999"/>
              <a:gd name="connsiteY1443" fmla="*/ 4383738 h 5021161"/>
              <a:gd name="connsiteX1444" fmla="*/ 9428679 w 12191999"/>
              <a:gd name="connsiteY1444" fmla="*/ 4358897 h 5021161"/>
              <a:gd name="connsiteX1445" fmla="*/ 9433152 w 12191999"/>
              <a:gd name="connsiteY1445" fmla="*/ 4356413 h 5021161"/>
              <a:gd name="connsiteX1446" fmla="*/ 8888469 w 12191999"/>
              <a:gd name="connsiteY1446" fmla="*/ 4354787 h 5021161"/>
              <a:gd name="connsiteX1447" fmla="*/ 8907017 w 12191999"/>
              <a:gd name="connsiteY1447" fmla="*/ 4393808 h 5021161"/>
              <a:gd name="connsiteX1448" fmla="*/ 8888469 w 12191999"/>
              <a:gd name="connsiteY1448" fmla="*/ 4401126 h 5021161"/>
              <a:gd name="connsiteX1449" fmla="*/ 11530894 w 12191999"/>
              <a:gd name="connsiteY1449" fmla="*/ 4351745 h 5021161"/>
              <a:gd name="connsiteX1450" fmla="*/ 11529147 w 12191999"/>
              <a:gd name="connsiteY1450" fmla="*/ 4361693 h 5021161"/>
              <a:gd name="connsiteX1451" fmla="*/ 11526665 w 12191999"/>
              <a:gd name="connsiteY1451" fmla="*/ 4361693 h 5021161"/>
              <a:gd name="connsiteX1452" fmla="*/ 11527215 w 12191999"/>
              <a:gd name="connsiteY1452" fmla="*/ 4360399 h 5021161"/>
              <a:gd name="connsiteX1453" fmla="*/ 11521291 w 12191999"/>
              <a:gd name="connsiteY1453" fmla="*/ 4362375 h 5021161"/>
              <a:gd name="connsiteX1454" fmla="*/ 11521291 w 12191999"/>
              <a:gd name="connsiteY1454" fmla="*/ 4356413 h 5021161"/>
              <a:gd name="connsiteX1455" fmla="*/ 11525266 w 12191999"/>
              <a:gd name="connsiteY1455" fmla="*/ 4360386 h 5021161"/>
              <a:gd name="connsiteX1456" fmla="*/ 11527221 w 12191999"/>
              <a:gd name="connsiteY1456" fmla="*/ 4360386 h 5021161"/>
              <a:gd name="connsiteX1457" fmla="*/ 4030448 w 12191999"/>
              <a:gd name="connsiteY1457" fmla="*/ 4350451 h 5021161"/>
              <a:gd name="connsiteX1458" fmla="*/ 4045219 w 12191999"/>
              <a:gd name="connsiteY1458" fmla="*/ 4392182 h 5021161"/>
              <a:gd name="connsiteX1459" fmla="*/ 4048102 w 12191999"/>
              <a:gd name="connsiteY1459" fmla="*/ 4392182 h 5021161"/>
              <a:gd name="connsiteX1460" fmla="*/ 4048104 w 12191999"/>
              <a:gd name="connsiteY1460" fmla="*/ 4392182 h 5021161"/>
              <a:gd name="connsiteX1461" fmla="*/ 4048104 w 12191999"/>
              <a:gd name="connsiteY1461" fmla="*/ 4393209 h 5021161"/>
              <a:gd name="connsiteX1462" fmla="*/ 4048104 w 12191999"/>
              <a:gd name="connsiteY1462" fmla="*/ 4407088 h 5021161"/>
              <a:gd name="connsiteX1463" fmla="*/ 4048104 w 12191999"/>
              <a:gd name="connsiteY1463" fmla="*/ 4408301 h 5021161"/>
              <a:gd name="connsiteX1464" fmla="*/ 4030448 w 12191999"/>
              <a:gd name="connsiteY1464" fmla="*/ 4430937 h 5021161"/>
              <a:gd name="connsiteX1465" fmla="*/ 4017834 w 12191999"/>
              <a:gd name="connsiteY1465" fmla="*/ 4410815 h 5021161"/>
              <a:gd name="connsiteX1466" fmla="*/ 4030448 w 12191999"/>
              <a:gd name="connsiteY1466" fmla="*/ 4352965 h 5021161"/>
              <a:gd name="connsiteX1467" fmla="*/ 4030448 w 12191999"/>
              <a:gd name="connsiteY1467" fmla="*/ 4350451 h 5021161"/>
              <a:gd name="connsiteX1468" fmla="*/ 8888469 w 12191999"/>
              <a:gd name="connsiteY1468" fmla="*/ 4347469 h 5021161"/>
              <a:gd name="connsiteX1469" fmla="*/ 8888469 w 12191999"/>
              <a:gd name="connsiteY1469" fmla="*/ 4354787 h 5021161"/>
              <a:gd name="connsiteX1470" fmla="*/ 8886150 w 12191999"/>
              <a:gd name="connsiteY1470" fmla="*/ 4349908 h 5021161"/>
              <a:gd name="connsiteX1471" fmla="*/ 8888469 w 12191999"/>
              <a:gd name="connsiteY1471" fmla="*/ 4347469 h 5021161"/>
              <a:gd name="connsiteX1472" fmla="*/ 4408796 w 12191999"/>
              <a:gd name="connsiteY1472" fmla="*/ 4347469 h 5021161"/>
              <a:gd name="connsiteX1473" fmla="*/ 4408796 w 12191999"/>
              <a:gd name="connsiteY1473" fmla="*/ 4353431 h 5021161"/>
              <a:gd name="connsiteX1474" fmla="*/ 4384949 w 12191999"/>
              <a:gd name="connsiteY1474" fmla="*/ 4351443 h 5021161"/>
              <a:gd name="connsiteX1475" fmla="*/ 4408796 w 12191999"/>
              <a:gd name="connsiteY1475" fmla="*/ 4347469 h 5021161"/>
              <a:gd name="connsiteX1476" fmla="*/ 7254129 w 12191999"/>
              <a:gd name="connsiteY1476" fmla="*/ 4346795 h 5021161"/>
              <a:gd name="connsiteX1477" fmla="*/ 7256611 w 12191999"/>
              <a:gd name="connsiteY1477" fmla="*/ 4349279 h 5021161"/>
              <a:gd name="connsiteX1478" fmla="*/ 7252944 w 12191999"/>
              <a:gd name="connsiteY1478" fmla="*/ 4349016 h 5021161"/>
              <a:gd name="connsiteX1479" fmla="*/ 8886715 w 12191999"/>
              <a:gd name="connsiteY1479" fmla="*/ 4345975 h 5021161"/>
              <a:gd name="connsiteX1480" fmla="*/ 8887673 w 12191999"/>
              <a:gd name="connsiteY1480" fmla="*/ 4346795 h 5021161"/>
              <a:gd name="connsiteX1481" fmla="*/ 8885190 w 12191999"/>
              <a:gd name="connsiteY1481" fmla="*/ 4349279 h 5021161"/>
              <a:gd name="connsiteX1482" fmla="*/ 9101717 w 12191999"/>
              <a:gd name="connsiteY1482" fmla="*/ 4341507 h 5021161"/>
              <a:gd name="connsiteX1483" fmla="*/ 9106739 w 12191999"/>
              <a:gd name="connsiteY1483" fmla="*/ 4407088 h 5021161"/>
              <a:gd name="connsiteX1484" fmla="*/ 9101717 w 12191999"/>
              <a:gd name="connsiteY1484" fmla="*/ 4341507 h 5021161"/>
              <a:gd name="connsiteX1485" fmla="*/ 8983031 w 12191999"/>
              <a:gd name="connsiteY1485" fmla="*/ 4338527 h 5021161"/>
              <a:gd name="connsiteX1486" fmla="*/ 9005387 w 12191999"/>
              <a:gd name="connsiteY1486" fmla="*/ 4341027 h 5021161"/>
              <a:gd name="connsiteX1487" fmla="*/ 9000418 w 12191999"/>
              <a:gd name="connsiteY1487" fmla="*/ 4416032 h 5021161"/>
              <a:gd name="connsiteX1488" fmla="*/ 8975578 w 12191999"/>
              <a:gd name="connsiteY1488" fmla="*/ 4413530 h 5021161"/>
              <a:gd name="connsiteX1489" fmla="*/ 8983031 w 12191999"/>
              <a:gd name="connsiteY1489" fmla="*/ 4338527 h 5021161"/>
              <a:gd name="connsiteX1490" fmla="*/ 3928346 w 12191999"/>
              <a:gd name="connsiteY1490" fmla="*/ 4338527 h 5021161"/>
              <a:gd name="connsiteX1491" fmla="*/ 3960360 w 12191999"/>
              <a:gd name="connsiteY1491" fmla="*/ 4373493 h 5021161"/>
              <a:gd name="connsiteX1492" fmla="*/ 3957897 w 12191999"/>
              <a:gd name="connsiteY1492" fmla="*/ 4378488 h 5021161"/>
              <a:gd name="connsiteX1493" fmla="*/ 3955513 w 12191999"/>
              <a:gd name="connsiteY1493" fmla="*/ 4377279 h 5021161"/>
              <a:gd name="connsiteX1494" fmla="*/ 3952974 w 12191999"/>
              <a:gd name="connsiteY1494" fmla="*/ 4375990 h 5021161"/>
              <a:gd name="connsiteX1495" fmla="*/ 3951704 w 12191999"/>
              <a:gd name="connsiteY1495" fmla="*/ 4377279 h 5021161"/>
              <a:gd name="connsiteX1496" fmla="*/ 3950509 w 12191999"/>
              <a:gd name="connsiteY1496" fmla="*/ 4378488 h 5021161"/>
              <a:gd name="connsiteX1497" fmla="*/ 3955435 w 12191999"/>
              <a:gd name="connsiteY1497" fmla="*/ 4378488 h 5021161"/>
              <a:gd name="connsiteX1498" fmla="*/ 3930810 w 12191999"/>
              <a:gd name="connsiteY1498" fmla="*/ 4425942 h 5021161"/>
              <a:gd name="connsiteX1499" fmla="*/ 3925885 w 12191999"/>
              <a:gd name="connsiteY1499" fmla="*/ 4370996 h 5021161"/>
              <a:gd name="connsiteX1500" fmla="*/ 3928346 w 12191999"/>
              <a:gd name="connsiteY1500" fmla="*/ 4338527 h 5021161"/>
              <a:gd name="connsiteX1501" fmla="*/ 11419939 w 12191999"/>
              <a:gd name="connsiteY1501" fmla="*/ 4335546 h 5021161"/>
              <a:gd name="connsiteX1502" fmla="*/ 11422921 w 12191999"/>
              <a:gd name="connsiteY1502" fmla="*/ 4338526 h 5021161"/>
              <a:gd name="connsiteX1503" fmla="*/ 11416959 w 12191999"/>
              <a:gd name="connsiteY1503" fmla="*/ 4344489 h 5021161"/>
              <a:gd name="connsiteX1504" fmla="*/ 11413978 w 12191999"/>
              <a:gd name="connsiteY1504" fmla="*/ 4338526 h 5021161"/>
              <a:gd name="connsiteX1505" fmla="*/ 11419939 w 12191999"/>
              <a:gd name="connsiteY1505" fmla="*/ 4335546 h 5021161"/>
              <a:gd name="connsiteX1506" fmla="*/ 8602963 w 12191999"/>
              <a:gd name="connsiteY1506" fmla="*/ 4335546 h 5021161"/>
              <a:gd name="connsiteX1507" fmla="*/ 8602963 w 12191999"/>
              <a:gd name="connsiteY1507" fmla="*/ 4341507 h 5021161"/>
              <a:gd name="connsiteX1508" fmla="*/ 8599981 w 12191999"/>
              <a:gd name="connsiteY1508" fmla="*/ 4338526 h 5021161"/>
              <a:gd name="connsiteX1509" fmla="*/ 9261747 w 12191999"/>
              <a:gd name="connsiteY1509" fmla="*/ 4332566 h 5021161"/>
              <a:gd name="connsiteX1510" fmla="*/ 9264729 w 12191999"/>
              <a:gd name="connsiteY1510" fmla="*/ 4338527 h 5021161"/>
              <a:gd name="connsiteX1511" fmla="*/ 9258767 w 12191999"/>
              <a:gd name="connsiteY1511" fmla="*/ 4341509 h 5021161"/>
              <a:gd name="connsiteX1512" fmla="*/ 9255785 w 12191999"/>
              <a:gd name="connsiteY1512" fmla="*/ 4338527 h 5021161"/>
              <a:gd name="connsiteX1513" fmla="*/ 9261747 w 12191999"/>
              <a:gd name="connsiteY1513" fmla="*/ 4332566 h 5021161"/>
              <a:gd name="connsiteX1514" fmla="*/ 7485114 w 12191999"/>
              <a:gd name="connsiteY1514" fmla="*/ 4332566 h 5021161"/>
              <a:gd name="connsiteX1515" fmla="*/ 7487704 w 12191999"/>
              <a:gd name="connsiteY1515" fmla="*/ 4332958 h 5021161"/>
              <a:gd name="connsiteX1516" fmla="*/ 7556657 w 12191999"/>
              <a:gd name="connsiteY1516" fmla="*/ 4343404 h 5021161"/>
              <a:gd name="connsiteX1517" fmla="*/ 7524586 w 12191999"/>
              <a:gd name="connsiteY1517" fmla="*/ 4362375 h 5021161"/>
              <a:gd name="connsiteX1518" fmla="*/ 7486813 w 12191999"/>
              <a:gd name="connsiteY1518" fmla="*/ 4333848 h 5021161"/>
              <a:gd name="connsiteX1519" fmla="*/ 871389 w 12191999"/>
              <a:gd name="connsiteY1519" fmla="*/ 4326934 h 5021161"/>
              <a:gd name="connsiteX1520" fmla="*/ 871389 w 12191999"/>
              <a:gd name="connsiteY1520" fmla="*/ 4351762 h 5021161"/>
              <a:gd name="connsiteX1521" fmla="*/ 866424 w 12191999"/>
              <a:gd name="connsiteY1521" fmla="*/ 4349279 h 5021161"/>
              <a:gd name="connsiteX1522" fmla="*/ 863942 w 12191999"/>
              <a:gd name="connsiteY1522" fmla="*/ 4354244 h 5021161"/>
              <a:gd name="connsiteX1523" fmla="*/ 873871 w 12191999"/>
              <a:gd name="connsiteY1523" fmla="*/ 4354244 h 5021161"/>
              <a:gd name="connsiteX1524" fmla="*/ 871389 w 12191999"/>
              <a:gd name="connsiteY1524" fmla="*/ 4326934 h 5021161"/>
              <a:gd name="connsiteX1525" fmla="*/ 8039566 w 12191999"/>
              <a:gd name="connsiteY1525" fmla="*/ 4326604 h 5021161"/>
              <a:gd name="connsiteX1526" fmla="*/ 8042549 w 12191999"/>
              <a:gd name="connsiteY1526" fmla="*/ 4326604 h 5021161"/>
              <a:gd name="connsiteX1527" fmla="*/ 8039566 w 12191999"/>
              <a:gd name="connsiteY1527" fmla="*/ 4329586 h 5021161"/>
              <a:gd name="connsiteX1528" fmla="*/ 1127096 w 12191999"/>
              <a:gd name="connsiteY1528" fmla="*/ 4324450 h 5021161"/>
              <a:gd name="connsiteX1529" fmla="*/ 1119648 w 12191999"/>
              <a:gd name="connsiteY1529" fmla="*/ 4331899 h 5021161"/>
              <a:gd name="connsiteX1530" fmla="*/ 1129578 w 12191999"/>
              <a:gd name="connsiteY1530" fmla="*/ 4326934 h 5021161"/>
              <a:gd name="connsiteX1531" fmla="*/ 1127096 w 12191999"/>
              <a:gd name="connsiteY1531" fmla="*/ 4324450 h 5021161"/>
              <a:gd name="connsiteX1532" fmla="*/ 8394296 w 12191999"/>
              <a:gd name="connsiteY1532" fmla="*/ 4317660 h 5021161"/>
              <a:gd name="connsiteX1533" fmla="*/ 8440147 w 12191999"/>
              <a:gd name="connsiteY1533" fmla="*/ 4325485 h 5021161"/>
              <a:gd name="connsiteX1534" fmla="*/ 8442559 w 12191999"/>
              <a:gd name="connsiteY1534" fmla="*/ 4341134 h 5021161"/>
              <a:gd name="connsiteX1535" fmla="*/ 8416014 w 12191999"/>
              <a:gd name="connsiteY1535" fmla="*/ 4356785 h 5021161"/>
              <a:gd name="connsiteX1536" fmla="*/ 8394296 w 12191999"/>
              <a:gd name="connsiteY1536" fmla="*/ 4317660 h 5021161"/>
              <a:gd name="connsiteX1537" fmla="*/ 6191391 w 12191999"/>
              <a:gd name="connsiteY1537" fmla="*/ 4317660 h 5021161"/>
              <a:gd name="connsiteX1538" fmla="*/ 6212259 w 12191999"/>
              <a:gd name="connsiteY1538" fmla="*/ 4389700 h 5021161"/>
              <a:gd name="connsiteX1539" fmla="*/ 6199215 w 12191999"/>
              <a:gd name="connsiteY1539" fmla="*/ 4392184 h 5021161"/>
              <a:gd name="connsiteX1540" fmla="*/ 6191391 w 12191999"/>
              <a:gd name="connsiteY1540" fmla="*/ 4317660 h 5021161"/>
              <a:gd name="connsiteX1541" fmla="*/ 8682778 w 12191999"/>
              <a:gd name="connsiteY1541" fmla="*/ 4316685 h 5021161"/>
              <a:gd name="connsiteX1542" fmla="*/ 8684098 w 12191999"/>
              <a:gd name="connsiteY1542" fmla="*/ 4321967 h 5021161"/>
              <a:gd name="connsiteX1543" fmla="*/ 8683004 w 12191999"/>
              <a:gd name="connsiteY1543" fmla="*/ 4321967 h 5021161"/>
              <a:gd name="connsiteX1544" fmla="*/ 8677485 w 12191999"/>
              <a:gd name="connsiteY1544" fmla="*/ 4338527 h 5021161"/>
              <a:gd name="connsiteX1545" fmla="*/ 8681460 w 12191999"/>
              <a:gd name="connsiteY1545" fmla="*/ 4320642 h 5021161"/>
              <a:gd name="connsiteX1546" fmla="*/ 8681907 w 12191999"/>
              <a:gd name="connsiteY1546" fmla="*/ 4320642 h 5021161"/>
              <a:gd name="connsiteX1547" fmla="*/ 9261747 w 12191999"/>
              <a:gd name="connsiteY1547" fmla="*/ 4314680 h 5021161"/>
              <a:gd name="connsiteX1548" fmla="*/ 9261747 w 12191999"/>
              <a:gd name="connsiteY1548" fmla="*/ 4317662 h 5021161"/>
              <a:gd name="connsiteX1549" fmla="*/ 9255785 w 12191999"/>
              <a:gd name="connsiteY1549" fmla="*/ 4317662 h 5021161"/>
              <a:gd name="connsiteX1550" fmla="*/ 8992468 w 12191999"/>
              <a:gd name="connsiteY1550" fmla="*/ 4311698 h 5021161"/>
              <a:gd name="connsiteX1551" fmla="*/ 8996443 w 12191999"/>
              <a:gd name="connsiteY1551" fmla="*/ 4313685 h 5021161"/>
              <a:gd name="connsiteX1552" fmla="*/ 8992468 w 12191999"/>
              <a:gd name="connsiteY1552" fmla="*/ 4317660 h 5021161"/>
              <a:gd name="connsiteX1553" fmla="*/ 8990481 w 12191999"/>
              <a:gd name="connsiteY1553" fmla="*/ 4313685 h 5021161"/>
              <a:gd name="connsiteX1554" fmla="*/ 8992468 w 12191999"/>
              <a:gd name="connsiteY1554" fmla="*/ 4311698 h 5021161"/>
              <a:gd name="connsiteX1555" fmla="*/ 11583890 w 12191999"/>
              <a:gd name="connsiteY1555" fmla="*/ 4299179 h 5021161"/>
              <a:gd name="connsiteX1556" fmla="*/ 11584500 w 12191999"/>
              <a:gd name="connsiteY1556" fmla="*/ 4300371 h 5021161"/>
              <a:gd name="connsiteX1557" fmla="*/ 11585007 w 12191999"/>
              <a:gd name="connsiteY1557" fmla="*/ 4303351 h 5021161"/>
              <a:gd name="connsiteX1558" fmla="*/ 11583890 w 12191999"/>
              <a:gd name="connsiteY1558" fmla="*/ 4299179 h 5021161"/>
              <a:gd name="connsiteX1559" fmla="*/ 11676299 w 12191999"/>
              <a:gd name="connsiteY1559" fmla="*/ 4296794 h 5021161"/>
              <a:gd name="connsiteX1560" fmla="*/ 11682261 w 12191999"/>
              <a:gd name="connsiteY1560" fmla="*/ 4299774 h 5021161"/>
              <a:gd name="connsiteX1561" fmla="*/ 11682261 w 12191999"/>
              <a:gd name="connsiteY1561" fmla="*/ 4302756 h 5021161"/>
              <a:gd name="connsiteX1562" fmla="*/ 11676299 w 12191999"/>
              <a:gd name="connsiteY1562" fmla="*/ 4296794 h 5021161"/>
              <a:gd name="connsiteX1563" fmla="*/ 11583890 w 12191999"/>
              <a:gd name="connsiteY1563" fmla="*/ 4296794 h 5021161"/>
              <a:gd name="connsiteX1564" fmla="*/ 11585566 w 12191999"/>
              <a:gd name="connsiteY1564" fmla="*/ 4302458 h 5021161"/>
              <a:gd name="connsiteX1565" fmla="*/ 11584500 w 12191999"/>
              <a:gd name="connsiteY1565" fmla="*/ 4300371 h 5021161"/>
              <a:gd name="connsiteX1566" fmla="*/ 9429531 w 12191999"/>
              <a:gd name="connsiteY1566" fmla="*/ 4296794 h 5021161"/>
              <a:gd name="connsiteX1567" fmla="*/ 9434641 w 12191999"/>
              <a:gd name="connsiteY1567" fmla="*/ 4327062 h 5021161"/>
              <a:gd name="connsiteX1568" fmla="*/ 9429531 w 12191999"/>
              <a:gd name="connsiteY1568" fmla="*/ 4329586 h 5021161"/>
              <a:gd name="connsiteX1569" fmla="*/ 9416755 w 12191999"/>
              <a:gd name="connsiteY1569" fmla="*/ 4301838 h 5021161"/>
              <a:gd name="connsiteX1570" fmla="*/ 9429531 w 12191999"/>
              <a:gd name="connsiteY1570" fmla="*/ 4296794 h 5021161"/>
              <a:gd name="connsiteX1571" fmla="*/ 8236308 w 12191999"/>
              <a:gd name="connsiteY1571" fmla="*/ 4290833 h 5021161"/>
              <a:gd name="connsiteX1572" fmla="*/ 8239289 w 12191999"/>
              <a:gd name="connsiteY1572" fmla="*/ 4317662 h 5021161"/>
              <a:gd name="connsiteX1573" fmla="*/ 8236308 w 12191999"/>
              <a:gd name="connsiteY1573" fmla="*/ 4314979 h 5021161"/>
              <a:gd name="connsiteX1574" fmla="*/ 8236308 w 12191999"/>
              <a:gd name="connsiteY1574" fmla="*/ 4290833 h 5021161"/>
              <a:gd name="connsiteX1575" fmla="*/ 11746846 w 12191999"/>
              <a:gd name="connsiteY1575" fmla="*/ 4287851 h 5021161"/>
              <a:gd name="connsiteX1576" fmla="*/ 11750822 w 12191999"/>
              <a:gd name="connsiteY1576" fmla="*/ 4290831 h 5021161"/>
              <a:gd name="connsiteX1577" fmla="*/ 11744860 w 12191999"/>
              <a:gd name="connsiteY1577" fmla="*/ 4293813 h 5021161"/>
              <a:gd name="connsiteX1578" fmla="*/ 11746846 w 12191999"/>
              <a:gd name="connsiteY1578" fmla="*/ 4287851 h 5021161"/>
              <a:gd name="connsiteX1579" fmla="*/ 11491482 w 12191999"/>
              <a:gd name="connsiteY1579" fmla="*/ 4287851 h 5021161"/>
              <a:gd name="connsiteX1580" fmla="*/ 11494464 w 12191999"/>
              <a:gd name="connsiteY1580" fmla="*/ 4290833 h 5021161"/>
              <a:gd name="connsiteX1581" fmla="*/ 11491482 w 12191999"/>
              <a:gd name="connsiteY1581" fmla="*/ 4290833 h 5021161"/>
              <a:gd name="connsiteX1582" fmla="*/ 8193888 w 12191999"/>
              <a:gd name="connsiteY1582" fmla="*/ 4287851 h 5021161"/>
              <a:gd name="connsiteX1583" fmla="*/ 8140919 w 12191999"/>
              <a:gd name="connsiteY1583" fmla="*/ 4330926 h 5021161"/>
              <a:gd name="connsiteX1584" fmla="*/ 8193888 w 12191999"/>
              <a:gd name="connsiteY1584" fmla="*/ 4287851 h 5021161"/>
              <a:gd name="connsiteX1585" fmla="*/ 8066628 w 12191999"/>
              <a:gd name="connsiteY1585" fmla="*/ 4285222 h 5021161"/>
              <a:gd name="connsiteX1586" fmla="*/ 8066395 w 12191999"/>
              <a:gd name="connsiteY1586" fmla="*/ 4287853 h 5021161"/>
              <a:gd name="connsiteX1587" fmla="*/ 8066395 w 12191999"/>
              <a:gd name="connsiteY1587" fmla="*/ 4287851 h 5021161"/>
              <a:gd name="connsiteX1588" fmla="*/ 8066395 w 12191999"/>
              <a:gd name="connsiteY1588" fmla="*/ 4285413 h 5021161"/>
              <a:gd name="connsiteX1589" fmla="*/ 11599390 w 12191999"/>
              <a:gd name="connsiteY1589" fmla="*/ 4279585 h 5021161"/>
              <a:gd name="connsiteX1590" fmla="*/ 11601142 w 12191999"/>
              <a:gd name="connsiteY1590" fmla="*/ 4279761 h 5021161"/>
              <a:gd name="connsiteX1591" fmla="*/ 11598660 w 12191999"/>
              <a:gd name="connsiteY1591" fmla="*/ 4279761 h 5021161"/>
              <a:gd name="connsiteX1592" fmla="*/ 6933641 w 12191999"/>
              <a:gd name="connsiteY1592" fmla="*/ 4278909 h 5021161"/>
              <a:gd name="connsiteX1593" fmla="*/ 6971202 w 12191999"/>
              <a:gd name="connsiteY1593" fmla="*/ 4345980 h 5021161"/>
              <a:gd name="connsiteX1594" fmla="*/ 6953674 w 12191999"/>
              <a:gd name="connsiteY1594" fmla="*/ 4452796 h 5021161"/>
              <a:gd name="connsiteX1595" fmla="*/ 6933641 w 12191999"/>
              <a:gd name="connsiteY1595" fmla="*/ 4502479 h 5021161"/>
              <a:gd name="connsiteX1596" fmla="*/ 6933641 w 12191999"/>
              <a:gd name="connsiteY1596" fmla="*/ 4278909 h 5021161"/>
              <a:gd name="connsiteX1597" fmla="*/ 11604665 w 12191999"/>
              <a:gd name="connsiteY1597" fmla="*/ 4278319 h 5021161"/>
              <a:gd name="connsiteX1598" fmla="*/ 11604811 w 12191999"/>
              <a:gd name="connsiteY1598" fmla="*/ 4278466 h 5021161"/>
              <a:gd name="connsiteX1599" fmla="*/ 11601142 w 12191999"/>
              <a:gd name="connsiteY1599" fmla="*/ 4279761 h 5021161"/>
              <a:gd name="connsiteX1600" fmla="*/ 11601142 w 12191999"/>
              <a:gd name="connsiteY1600" fmla="*/ 4279164 h 5021161"/>
              <a:gd name="connsiteX1601" fmla="*/ 11574948 w 12191999"/>
              <a:gd name="connsiteY1601" fmla="*/ 4275927 h 5021161"/>
              <a:gd name="connsiteX1602" fmla="*/ 11576516 w 12191999"/>
              <a:gd name="connsiteY1602" fmla="*/ 4277298 h 5021161"/>
              <a:gd name="connsiteX1603" fmla="*/ 11578226 w 12191999"/>
              <a:gd name="connsiteY1603" fmla="*/ 4277469 h 5021161"/>
              <a:gd name="connsiteX1604" fmla="*/ 11578799 w 12191999"/>
              <a:gd name="connsiteY1604" fmla="*/ 4279761 h 5021161"/>
              <a:gd name="connsiteX1605" fmla="*/ 11578102 w 12191999"/>
              <a:gd name="connsiteY1605" fmla="*/ 4279065 h 5021161"/>
              <a:gd name="connsiteX1606" fmla="*/ 11583891 w 12191999"/>
              <a:gd name="connsiteY1606" fmla="*/ 4296794 h 5021161"/>
              <a:gd name="connsiteX1607" fmla="*/ 11574948 w 12191999"/>
              <a:gd name="connsiteY1607" fmla="*/ 4275927 h 5021161"/>
              <a:gd name="connsiteX1608" fmla="*/ 7965044 w 12191999"/>
              <a:gd name="connsiteY1608" fmla="*/ 4274000 h 5021161"/>
              <a:gd name="connsiteX1609" fmla="*/ 7965044 w 12191999"/>
              <a:gd name="connsiteY1609" fmla="*/ 4282193 h 5021161"/>
              <a:gd name="connsiteX1610" fmla="*/ 7971598 w 12191999"/>
              <a:gd name="connsiteY1610" fmla="*/ 4277277 h 5021161"/>
              <a:gd name="connsiteX1611" fmla="*/ 10410265 w 12191999"/>
              <a:gd name="connsiteY1611" fmla="*/ 4273809 h 5021161"/>
              <a:gd name="connsiteX1612" fmla="*/ 10409499 w 12191999"/>
              <a:gd name="connsiteY1612" fmla="*/ 4274795 h 5021161"/>
              <a:gd name="connsiteX1613" fmla="*/ 10411253 w 12191999"/>
              <a:gd name="connsiteY1613" fmla="*/ 4274795 h 5021161"/>
              <a:gd name="connsiteX1614" fmla="*/ 11643508 w 12191999"/>
              <a:gd name="connsiteY1614" fmla="*/ 4272947 h 5021161"/>
              <a:gd name="connsiteX1615" fmla="*/ 11652452 w 12191999"/>
              <a:gd name="connsiteY1615" fmla="*/ 4282884 h 5021161"/>
              <a:gd name="connsiteX1616" fmla="*/ 11643508 w 12191999"/>
              <a:gd name="connsiteY1616" fmla="*/ 4287853 h 5021161"/>
              <a:gd name="connsiteX1617" fmla="*/ 11643508 w 12191999"/>
              <a:gd name="connsiteY1617" fmla="*/ 4272947 h 5021161"/>
              <a:gd name="connsiteX1618" fmla="*/ 9723790 w 12191999"/>
              <a:gd name="connsiteY1618" fmla="*/ 4272947 h 5021161"/>
              <a:gd name="connsiteX1619" fmla="*/ 9726772 w 12191999"/>
              <a:gd name="connsiteY1619" fmla="*/ 4278909 h 5021161"/>
              <a:gd name="connsiteX1620" fmla="*/ 9723790 w 12191999"/>
              <a:gd name="connsiteY1620" fmla="*/ 4281891 h 5021161"/>
              <a:gd name="connsiteX1621" fmla="*/ 9720810 w 12191999"/>
              <a:gd name="connsiteY1621" fmla="*/ 4278909 h 5021161"/>
              <a:gd name="connsiteX1622" fmla="*/ 9723790 w 12191999"/>
              <a:gd name="connsiteY1622" fmla="*/ 4272947 h 5021161"/>
              <a:gd name="connsiteX1623" fmla="*/ 6310627 w 12191999"/>
              <a:gd name="connsiteY1623" fmla="*/ 4272947 h 5021161"/>
              <a:gd name="connsiteX1624" fmla="*/ 6313609 w 12191999"/>
              <a:gd name="connsiteY1624" fmla="*/ 4278909 h 5021161"/>
              <a:gd name="connsiteX1625" fmla="*/ 6310627 w 12191999"/>
              <a:gd name="connsiteY1625" fmla="*/ 4281891 h 5021161"/>
              <a:gd name="connsiteX1626" fmla="*/ 6307646 w 12191999"/>
              <a:gd name="connsiteY1626" fmla="*/ 4278909 h 5021161"/>
              <a:gd name="connsiteX1627" fmla="*/ 6310627 w 12191999"/>
              <a:gd name="connsiteY1627" fmla="*/ 4272947 h 5021161"/>
              <a:gd name="connsiteX1628" fmla="*/ 6084078 w 12191999"/>
              <a:gd name="connsiteY1628" fmla="*/ 4272812 h 5021161"/>
              <a:gd name="connsiteX1629" fmla="*/ 6077381 w 12191999"/>
              <a:gd name="connsiteY1629" fmla="*/ 4277277 h 5021161"/>
              <a:gd name="connsiteX1630" fmla="*/ 6084078 w 12191999"/>
              <a:gd name="connsiteY1630" fmla="*/ 4283975 h 5021161"/>
              <a:gd name="connsiteX1631" fmla="*/ 9807256 w 12191999"/>
              <a:gd name="connsiteY1631" fmla="*/ 4265494 h 5021161"/>
              <a:gd name="connsiteX1632" fmla="*/ 9807256 w 12191999"/>
              <a:gd name="connsiteY1632" fmla="*/ 4267978 h 5021161"/>
              <a:gd name="connsiteX1633" fmla="*/ 9805354 w 12191999"/>
              <a:gd name="connsiteY1633" fmla="*/ 4266762 h 5021161"/>
              <a:gd name="connsiteX1634" fmla="*/ 6944935 w 12191999"/>
              <a:gd name="connsiteY1634" fmla="*/ 4263509 h 5021161"/>
              <a:gd name="connsiteX1635" fmla="*/ 6945427 w 12191999"/>
              <a:gd name="connsiteY1635" fmla="*/ 4264003 h 5021161"/>
              <a:gd name="connsiteX1636" fmla="*/ 6945564 w 12191999"/>
              <a:gd name="connsiteY1636" fmla="*/ 4264003 h 5021161"/>
              <a:gd name="connsiteX1637" fmla="*/ 6945503 w 12191999"/>
              <a:gd name="connsiteY1637" fmla="*/ 4264080 h 5021161"/>
              <a:gd name="connsiteX1638" fmla="*/ 6946288 w 12191999"/>
              <a:gd name="connsiteY1638" fmla="*/ 4264863 h 5021161"/>
              <a:gd name="connsiteX1639" fmla="*/ 6944875 w 12191999"/>
              <a:gd name="connsiteY1639" fmla="*/ 4264863 h 5021161"/>
              <a:gd name="connsiteX1640" fmla="*/ 6933641 w 12191999"/>
              <a:gd name="connsiteY1640" fmla="*/ 4278909 h 5021161"/>
              <a:gd name="connsiteX1641" fmla="*/ 6943180 w 12191999"/>
              <a:gd name="connsiteY1641" fmla="*/ 4264003 h 5021161"/>
              <a:gd name="connsiteX1642" fmla="*/ 6944523 w 12191999"/>
              <a:gd name="connsiteY1642" fmla="*/ 4264003 h 5021161"/>
              <a:gd name="connsiteX1643" fmla="*/ 10835677 w 12191999"/>
              <a:gd name="connsiteY1643" fmla="*/ 4261023 h 5021161"/>
              <a:gd name="connsiteX1644" fmla="*/ 10838657 w 12191999"/>
              <a:gd name="connsiteY1644" fmla="*/ 4264003 h 5021161"/>
              <a:gd name="connsiteX1645" fmla="*/ 10835677 w 12191999"/>
              <a:gd name="connsiteY1645" fmla="*/ 4262015 h 5021161"/>
              <a:gd name="connsiteX1646" fmla="*/ 9098221 w 12191999"/>
              <a:gd name="connsiteY1646" fmla="*/ 4261023 h 5021161"/>
              <a:gd name="connsiteX1647" fmla="*/ 9100777 w 12191999"/>
              <a:gd name="connsiteY1647" fmla="*/ 4314680 h 5021161"/>
              <a:gd name="connsiteX1648" fmla="*/ 9098221 w 12191999"/>
              <a:gd name="connsiteY1648" fmla="*/ 4263577 h 5021161"/>
              <a:gd name="connsiteX1649" fmla="*/ 9098221 w 12191999"/>
              <a:gd name="connsiteY1649" fmla="*/ 4261023 h 5021161"/>
              <a:gd name="connsiteX1650" fmla="*/ 8068779 w 12191999"/>
              <a:gd name="connsiteY1650" fmla="*/ 4261023 h 5021161"/>
              <a:gd name="connsiteX1651" fmla="*/ 8088138 w 12191999"/>
              <a:gd name="connsiteY1651" fmla="*/ 4267622 h 5021161"/>
              <a:gd name="connsiteX1652" fmla="*/ 8066628 w 12191999"/>
              <a:gd name="connsiteY1652" fmla="*/ 4285222 h 5021161"/>
              <a:gd name="connsiteX1653" fmla="*/ 8248231 w 12191999"/>
              <a:gd name="connsiteY1653" fmla="*/ 4255061 h 5021161"/>
              <a:gd name="connsiteX1654" fmla="*/ 8248231 w 12191999"/>
              <a:gd name="connsiteY1654" fmla="*/ 4257446 h 5021161"/>
              <a:gd name="connsiteX1655" fmla="*/ 8236308 w 12191999"/>
              <a:gd name="connsiteY1655" fmla="*/ 4290833 h 5021161"/>
              <a:gd name="connsiteX1656" fmla="*/ 8248231 w 12191999"/>
              <a:gd name="connsiteY1656" fmla="*/ 4255061 h 5021161"/>
              <a:gd name="connsiteX1657" fmla="*/ 9316044 w 12191999"/>
              <a:gd name="connsiteY1657" fmla="*/ 4252080 h 5021161"/>
              <a:gd name="connsiteX1658" fmla="*/ 9318385 w 12191999"/>
              <a:gd name="connsiteY1658" fmla="*/ 4287851 h 5021161"/>
              <a:gd name="connsiteX1659" fmla="*/ 9285594 w 12191999"/>
              <a:gd name="connsiteY1659" fmla="*/ 4280186 h 5021161"/>
              <a:gd name="connsiteX1660" fmla="*/ 9316044 w 12191999"/>
              <a:gd name="connsiteY1660" fmla="*/ 4252080 h 5021161"/>
              <a:gd name="connsiteX1661" fmla="*/ 9099286 w 12191999"/>
              <a:gd name="connsiteY1661" fmla="*/ 4252080 h 5021161"/>
              <a:gd name="connsiteX1662" fmla="*/ 9097795 w 12191999"/>
              <a:gd name="connsiteY1662" fmla="*/ 4264003 h 5021161"/>
              <a:gd name="connsiteX1663" fmla="*/ 9097795 w 12191999"/>
              <a:gd name="connsiteY1663" fmla="*/ 4261618 h 5021161"/>
              <a:gd name="connsiteX1664" fmla="*/ 6298703 w 12191999"/>
              <a:gd name="connsiteY1664" fmla="*/ 4252080 h 5021161"/>
              <a:gd name="connsiteX1665" fmla="*/ 6301685 w 12191999"/>
              <a:gd name="connsiteY1665" fmla="*/ 4255059 h 5021161"/>
              <a:gd name="connsiteX1666" fmla="*/ 6298703 w 12191999"/>
              <a:gd name="connsiteY1666" fmla="*/ 4258041 h 5021161"/>
              <a:gd name="connsiteX1667" fmla="*/ 6295723 w 12191999"/>
              <a:gd name="connsiteY1667" fmla="*/ 4255059 h 5021161"/>
              <a:gd name="connsiteX1668" fmla="*/ 6298703 w 12191999"/>
              <a:gd name="connsiteY1668" fmla="*/ 4252080 h 5021161"/>
              <a:gd name="connsiteX1669" fmla="*/ 10602419 w 12191999"/>
              <a:gd name="connsiteY1669" fmla="*/ 4249100 h 5021161"/>
              <a:gd name="connsiteX1670" fmla="*/ 10609127 w 12191999"/>
              <a:gd name="connsiteY1670" fmla="*/ 4303274 h 5021161"/>
              <a:gd name="connsiteX1671" fmla="*/ 10591241 w 12191999"/>
              <a:gd name="connsiteY1671" fmla="*/ 4305738 h 5021161"/>
              <a:gd name="connsiteX1672" fmla="*/ 10595712 w 12191999"/>
              <a:gd name="connsiteY1672" fmla="*/ 4251561 h 5021161"/>
              <a:gd name="connsiteX1673" fmla="*/ 10602419 w 12191999"/>
              <a:gd name="connsiteY1673" fmla="*/ 4249100 h 5021161"/>
              <a:gd name="connsiteX1674" fmla="*/ 9768394 w 12191999"/>
              <a:gd name="connsiteY1674" fmla="*/ 4243138 h 5021161"/>
              <a:gd name="connsiteX1675" fmla="*/ 9805354 w 12191999"/>
              <a:gd name="connsiteY1675" fmla="*/ 4266762 h 5021161"/>
              <a:gd name="connsiteX1676" fmla="*/ 9751391 w 12191999"/>
              <a:gd name="connsiteY1676" fmla="*/ 4302756 h 5021161"/>
              <a:gd name="connsiteX1677" fmla="*/ 9741675 w 12191999"/>
              <a:gd name="connsiteY1677" fmla="*/ 4290335 h 5021161"/>
              <a:gd name="connsiteX1678" fmla="*/ 9768394 w 12191999"/>
              <a:gd name="connsiteY1678" fmla="*/ 4243138 h 5021161"/>
              <a:gd name="connsiteX1679" fmla="*/ 9416755 w 12191999"/>
              <a:gd name="connsiteY1679" fmla="*/ 4243138 h 5021161"/>
              <a:gd name="connsiteX1680" fmla="*/ 9410793 w 12191999"/>
              <a:gd name="connsiteY1680" fmla="*/ 4258787 h 5021161"/>
              <a:gd name="connsiteX1681" fmla="*/ 9407811 w 12191999"/>
              <a:gd name="connsiteY1681" fmla="*/ 4261023 h 5021161"/>
              <a:gd name="connsiteX1682" fmla="*/ 9407811 w 12191999"/>
              <a:gd name="connsiteY1682" fmla="*/ 4258041 h 5021161"/>
              <a:gd name="connsiteX1683" fmla="*/ 9409302 w 12191999"/>
              <a:gd name="connsiteY1683" fmla="*/ 4258041 h 5021161"/>
              <a:gd name="connsiteX1684" fmla="*/ 9100777 w 12191999"/>
              <a:gd name="connsiteY1684" fmla="*/ 4240156 h 5021161"/>
              <a:gd name="connsiteX1685" fmla="*/ 9100777 w 12191999"/>
              <a:gd name="connsiteY1685" fmla="*/ 4242541 h 5021161"/>
              <a:gd name="connsiteX1686" fmla="*/ 9099286 w 12191999"/>
              <a:gd name="connsiteY1686" fmla="*/ 4252080 h 5021161"/>
              <a:gd name="connsiteX1687" fmla="*/ 9428679 w 12191999"/>
              <a:gd name="connsiteY1687" fmla="*/ 4228232 h 5021161"/>
              <a:gd name="connsiteX1688" fmla="*/ 9434641 w 12191999"/>
              <a:gd name="connsiteY1688" fmla="*/ 4228232 h 5021161"/>
              <a:gd name="connsiteX1689" fmla="*/ 9431661 w 12191999"/>
              <a:gd name="connsiteY1689" fmla="*/ 4231214 h 5021161"/>
              <a:gd name="connsiteX1690" fmla="*/ 7890520 w 12191999"/>
              <a:gd name="connsiteY1690" fmla="*/ 4228232 h 5021161"/>
              <a:gd name="connsiteX1691" fmla="*/ 7902445 w 12191999"/>
              <a:gd name="connsiteY1691" fmla="*/ 4246491 h 5021161"/>
              <a:gd name="connsiteX1692" fmla="*/ 7900730 w 12191999"/>
              <a:gd name="connsiteY1692" fmla="*/ 4247990 h 5021161"/>
              <a:gd name="connsiteX1693" fmla="*/ 7903163 w 12191999"/>
              <a:gd name="connsiteY1693" fmla="*/ 4382743 h 5021161"/>
              <a:gd name="connsiteX1694" fmla="*/ 7888361 w 12191999"/>
              <a:gd name="connsiteY1694" fmla="*/ 4479623 h 5021161"/>
              <a:gd name="connsiteX1695" fmla="*/ 7883426 w 12191999"/>
              <a:gd name="connsiteY1695" fmla="*/ 4514401 h 5021161"/>
              <a:gd name="connsiteX1696" fmla="*/ 7863691 w 12191999"/>
              <a:gd name="connsiteY1696" fmla="*/ 4509433 h 5021161"/>
              <a:gd name="connsiteX1697" fmla="*/ 7898228 w 12191999"/>
              <a:gd name="connsiteY1697" fmla="*/ 4248602 h 5021161"/>
              <a:gd name="connsiteX1698" fmla="*/ 7898943 w 12191999"/>
              <a:gd name="connsiteY1698" fmla="*/ 4247885 h 5021161"/>
              <a:gd name="connsiteX1699" fmla="*/ 9478161 w 12191999"/>
              <a:gd name="connsiteY1699" fmla="*/ 4225252 h 5021161"/>
              <a:gd name="connsiteX1700" fmla="*/ 9485316 w 12191999"/>
              <a:gd name="connsiteY1700" fmla="*/ 4229723 h 5021161"/>
              <a:gd name="connsiteX1701" fmla="*/ 9482931 w 12191999"/>
              <a:gd name="connsiteY1701" fmla="*/ 4234196 h 5021161"/>
              <a:gd name="connsiteX1702" fmla="*/ 9473392 w 12191999"/>
              <a:gd name="connsiteY1702" fmla="*/ 4231959 h 5021161"/>
              <a:gd name="connsiteX1703" fmla="*/ 9478161 w 12191999"/>
              <a:gd name="connsiteY1703" fmla="*/ 4225252 h 5021161"/>
              <a:gd name="connsiteX1704" fmla="*/ 6098982 w 12191999"/>
              <a:gd name="connsiteY1704" fmla="*/ 4222270 h 5021161"/>
              <a:gd name="connsiteX1705" fmla="*/ 6104944 w 12191999"/>
              <a:gd name="connsiteY1705" fmla="*/ 4222270 h 5021161"/>
              <a:gd name="connsiteX1706" fmla="*/ 6101963 w 12191999"/>
              <a:gd name="connsiteY1706" fmla="*/ 4228232 h 5021161"/>
              <a:gd name="connsiteX1707" fmla="*/ 10176467 w 12191999"/>
              <a:gd name="connsiteY1707" fmla="*/ 4213328 h 5021161"/>
              <a:gd name="connsiteX1708" fmla="*/ 10190946 w 12191999"/>
              <a:gd name="connsiteY1708" fmla="*/ 4213328 h 5021161"/>
              <a:gd name="connsiteX1709" fmla="*/ 10169226 w 12191999"/>
              <a:gd name="connsiteY1709" fmla="*/ 4350451 h 5021161"/>
              <a:gd name="connsiteX1710" fmla="*/ 10161987 w 12191999"/>
              <a:gd name="connsiteY1710" fmla="*/ 4253217 h 5021161"/>
              <a:gd name="connsiteX1711" fmla="*/ 10166813 w 12191999"/>
              <a:gd name="connsiteY1711" fmla="*/ 4250726 h 5021161"/>
              <a:gd name="connsiteX1712" fmla="*/ 10169435 w 12191999"/>
              <a:gd name="connsiteY1712" fmla="*/ 4252080 h 5021161"/>
              <a:gd name="connsiteX1713" fmla="*/ 10172743 w 12191999"/>
              <a:gd name="connsiteY1713" fmla="*/ 4252080 h 5021161"/>
              <a:gd name="connsiteX1714" fmla="*/ 10174054 w 12191999"/>
              <a:gd name="connsiteY1714" fmla="*/ 4250726 h 5021161"/>
              <a:gd name="connsiteX1715" fmla="*/ 10169226 w 12191999"/>
              <a:gd name="connsiteY1715" fmla="*/ 4250726 h 5021161"/>
              <a:gd name="connsiteX1716" fmla="*/ 10176467 w 12191999"/>
              <a:gd name="connsiteY1716" fmla="*/ 4213328 h 5021161"/>
              <a:gd name="connsiteX1717" fmla="*/ 6504390 w 12191999"/>
              <a:gd name="connsiteY1717" fmla="*/ 4213328 h 5021161"/>
              <a:gd name="connsiteX1718" fmla="*/ 6510352 w 12191999"/>
              <a:gd name="connsiteY1718" fmla="*/ 4217799 h 5021161"/>
              <a:gd name="connsiteX1719" fmla="*/ 6504390 w 12191999"/>
              <a:gd name="connsiteY1719" fmla="*/ 4222272 h 5021161"/>
              <a:gd name="connsiteX1720" fmla="*/ 6501408 w 12191999"/>
              <a:gd name="connsiteY1720" fmla="*/ 4217799 h 5021161"/>
              <a:gd name="connsiteX1721" fmla="*/ 6504390 w 12191999"/>
              <a:gd name="connsiteY1721" fmla="*/ 4213328 h 5021161"/>
              <a:gd name="connsiteX1722" fmla="*/ 10239492 w 12191999"/>
              <a:gd name="connsiteY1722" fmla="*/ 4204385 h 5021161"/>
              <a:gd name="connsiteX1723" fmla="*/ 10257377 w 12191999"/>
              <a:gd name="connsiteY1723" fmla="*/ 4204385 h 5021161"/>
              <a:gd name="connsiteX1724" fmla="*/ 10257377 w 12191999"/>
              <a:gd name="connsiteY1724" fmla="*/ 4460745 h 5021161"/>
              <a:gd name="connsiteX1725" fmla="*/ 10239492 w 12191999"/>
              <a:gd name="connsiteY1725" fmla="*/ 4460745 h 5021161"/>
              <a:gd name="connsiteX1726" fmla="*/ 10239492 w 12191999"/>
              <a:gd name="connsiteY1726" fmla="*/ 4204385 h 5021161"/>
              <a:gd name="connsiteX1727" fmla="*/ 6334289 w 12191999"/>
              <a:gd name="connsiteY1727" fmla="*/ 4201403 h 5021161"/>
              <a:gd name="connsiteX1728" fmla="*/ 6334475 w 12191999"/>
              <a:gd name="connsiteY1728" fmla="*/ 4202000 h 5021161"/>
              <a:gd name="connsiteX1729" fmla="*/ 6331494 w 12191999"/>
              <a:gd name="connsiteY1729" fmla="*/ 4204385 h 5021161"/>
              <a:gd name="connsiteX1730" fmla="*/ 9407316 w 12191999"/>
              <a:gd name="connsiteY1730" fmla="*/ 4199923 h 5021161"/>
              <a:gd name="connsiteX1731" fmla="*/ 9407316 w 12191999"/>
              <a:gd name="connsiteY1731" fmla="*/ 4201405 h 5021161"/>
              <a:gd name="connsiteX1732" fmla="*/ 9404831 w 12191999"/>
              <a:gd name="connsiteY1732" fmla="*/ 4201405 h 5021161"/>
              <a:gd name="connsiteX1733" fmla="*/ 9407316 w 12191999"/>
              <a:gd name="connsiteY1733" fmla="*/ 4196560 h 5021161"/>
              <a:gd name="connsiteX1734" fmla="*/ 9409458 w 12191999"/>
              <a:gd name="connsiteY1734" fmla="*/ 4198648 h 5021161"/>
              <a:gd name="connsiteX1735" fmla="*/ 9407316 w 12191999"/>
              <a:gd name="connsiteY1735" fmla="*/ 4199923 h 5021161"/>
              <a:gd name="connsiteX1736" fmla="*/ 3152891 w 12191999"/>
              <a:gd name="connsiteY1736" fmla="*/ 4192863 h 5021161"/>
              <a:gd name="connsiteX1737" fmla="*/ 3133029 w 12191999"/>
              <a:gd name="connsiteY1737" fmla="*/ 4195345 h 5021161"/>
              <a:gd name="connsiteX1738" fmla="*/ 3135511 w 12191999"/>
              <a:gd name="connsiteY1738" fmla="*/ 4197828 h 5021161"/>
              <a:gd name="connsiteX1739" fmla="*/ 3170267 w 12191999"/>
              <a:gd name="connsiteY1739" fmla="*/ 4259898 h 5021161"/>
              <a:gd name="connsiteX1740" fmla="*/ 3187645 w 12191999"/>
              <a:gd name="connsiteY1740" fmla="*/ 4200312 h 5021161"/>
              <a:gd name="connsiteX1741" fmla="*/ 3152891 w 12191999"/>
              <a:gd name="connsiteY1741" fmla="*/ 4192863 h 5021161"/>
              <a:gd name="connsiteX1742" fmla="*/ 9524069 w 12191999"/>
              <a:gd name="connsiteY1742" fmla="*/ 4192461 h 5021161"/>
              <a:gd name="connsiteX1743" fmla="*/ 9530030 w 12191999"/>
              <a:gd name="connsiteY1743" fmla="*/ 4192461 h 5021161"/>
              <a:gd name="connsiteX1744" fmla="*/ 9530030 w 12191999"/>
              <a:gd name="connsiteY1744" fmla="*/ 4195443 h 5021161"/>
              <a:gd name="connsiteX1745" fmla="*/ 9466686 w 12191999"/>
              <a:gd name="connsiteY1745" fmla="*/ 4192461 h 5021161"/>
              <a:gd name="connsiteX1746" fmla="*/ 9471157 w 12191999"/>
              <a:gd name="connsiteY1746" fmla="*/ 4199914 h 5021161"/>
              <a:gd name="connsiteX1747" fmla="*/ 9466686 w 12191999"/>
              <a:gd name="connsiteY1747" fmla="*/ 4207367 h 5021161"/>
              <a:gd name="connsiteX1748" fmla="*/ 9464450 w 12191999"/>
              <a:gd name="connsiteY1748" fmla="*/ 4202398 h 5021161"/>
              <a:gd name="connsiteX1749" fmla="*/ 9466686 w 12191999"/>
              <a:gd name="connsiteY1749" fmla="*/ 4192461 h 5021161"/>
              <a:gd name="connsiteX1750" fmla="*/ 6200335 w 12191999"/>
              <a:gd name="connsiteY1750" fmla="*/ 4189481 h 5021161"/>
              <a:gd name="connsiteX1751" fmla="*/ 6200335 w 12191999"/>
              <a:gd name="connsiteY1751" fmla="*/ 4195443 h 5021161"/>
              <a:gd name="connsiteX1752" fmla="*/ 6197353 w 12191999"/>
              <a:gd name="connsiteY1752" fmla="*/ 4195443 h 5021161"/>
              <a:gd name="connsiteX1753" fmla="*/ 8301291 w 12191999"/>
              <a:gd name="connsiteY1753" fmla="*/ 4188362 h 5021161"/>
              <a:gd name="connsiteX1754" fmla="*/ 8302483 w 12191999"/>
              <a:gd name="connsiteY1754" fmla="*/ 4189479 h 5021161"/>
              <a:gd name="connsiteX1755" fmla="*/ 8302483 w 12191999"/>
              <a:gd name="connsiteY1755" fmla="*/ 4198423 h 5021161"/>
              <a:gd name="connsiteX1756" fmla="*/ 8292944 w 12191999"/>
              <a:gd name="connsiteY1756" fmla="*/ 4195441 h 5021161"/>
              <a:gd name="connsiteX1757" fmla="*/ 8300099 w 12191999"/>
              <a:gd name="connsiteY1757" fmla="*/ 4189479 h 5021161"/>
              <a:gd name="connsiteX1758" fmla="*/ 8301291 w 12191999"/>
              <a:gd name="connsiteY1758" fmla="*/ 4188362 h 5021161"/>
              <a:gd name="connsiteX1759" fmla="*/ 9410791 w 12191999"/>
              <a:gd name="connsiteY1759" fmla="*/ 4187866 h 5021161"/>
              <a:gd name="connsiteX1760" fmla="*/ 9418973 w 12191999"/>
              <a:gd name="connsiteY1760" fmla="*/ 4192979 h 5021161"/>
              <a:gd name="connsiteX1761" fmla="*/ 9422717 w 12191999"/>
              <a:gd name="connsiteY1761" fmla="*/ 4190747 h 5021161"/>
              <a:gd name="connsiteX1762" fmla="*/ 9424706 w 12191999"/>
              <a:gd name="connsiteY1762" fmla="*/ 4191715 h 5021161"/>
              <a:gd name="connsiteX1763" fmla="*/ 9409800 w 12191999"/>
              <a:gd name="connsiteY1763" fmla="*/ 4198982 h 5021161"/>
              <a:gd name="connsiteX1764" fmla="*/ 9409458 w 12191999"/>
              <a:gd name="connsiteY1764" fmla="*/ 4198648 h 5021161"/>
              <a:gd name="connsiteX1765" fmla="*/ 9410391 w 12191999"/>
              <a:gd name="connsiteY1765" fmla="*/ 4198090 h 5021161"/>
              <a:gd name="connsiteX1766" fmla="*/ 9407811 w 12191999"/>
              <a:gd name="connsiteY1766" fmla="*/ 4195940 h 5021161"/>
              <a:gd name="connsiteX1767" fmla="*/ 9410791 w 12191999"/>
              <a:gd name="connsiteY1767" fmla="*/ 4195319 h 5021161"/>
              <a:gd name="connsiteX1768" fmla="*/ 9410791 w 12191999"/>
              <a:gd name="connsiteY1768" fmla="*/ 4197854 h 5021161"/>
              <a:gd name="connsiteX1769" fmla="*/ 9417330 w 12191999"/>
              <a:gd name="connsiteY1769" fmla="*/ 4193958 h 5021161"/>
              <a:gd name="connsiteX1770" fmla="*/ 9410791 w 12191999"/>
              <a:gd name="connsiteY1770" fmla="*/ 4195319 h 5021161"/>
              <a:gd name="connsiteX1771" fmla="*/ 6149658 w 12191999"/>
              <a:gd name="connsiteY1771" fmla="*/ 4180537 h 5021161"/>
              <a:gd name="connsiteX1772" fmla="*/ 6152639 w 12191999"/>
              <a:gd name="connsiteY1772" fmla="*/ 4180537 h 5021161"/>
              <a:gd name="connsiteX1773" fmla="*/ 6152639 w 12191999"/>
              <a:gd name="connsiteY1773" fmla="*/ 4183519 h 5021161"/>
              <a:gd name="connsiteX1774" fmla="*/ 11726974 w 12191999"/>
              <a:gd name="connsiteY1774" fmla="*/ 4169597 h 5021161"/>
              <a:gd name="connsiteX1775" fmla="*/ 11719018 w 12191999"/>
              <a:gd name="connsiteY1775" fmla="*/ 4185513 h 5021161"/>
              <a:gd name="connsiteX1776" fmla="*/ 11729458 w 12191999"/>
              <a:gd name="connsiteY1776" fmla="*/ 4175073 h 5021161"/>
              <a:gd name="connsiteX1777" fmla="*/ 11729458 w 12191999"/>
              <a:gd name="connsiteY1777" fmla="*/ 4174575 h 5021161"/>
              <a:gd name="connsiteX1778" fmla="*/ 11726974 w 12191999"/>
              <a:gd name="connsiteY1778" fmla="*/ 4174575 h 5021161"/>
              <a:gd name="connsiteX1779" fmla="*/ 8505887 w 12191999"/>
              <a:gd name="connsiteY1779" fmla="*/ 4168614 h 5021161"/>
              <a:gd name="connsiteX1780" fmla="*/ 8540362 w 12191999"/>
              <a:gd name="connsiteY1780" fmla="*/ 4245979 h 5021161"/>
              <a:gd name="connsiteX1781" fmla="*/ 8483724 w 12191999"/>
              <a:gd name="connsiteY1781" fmla="*/ 4275927 h 5021161"/>
              <a:gd name="connsiteX1782" fmla="*/ 8483724 w 12191999"/>
              <a:gd name="connsiteY1782" fmla="*/ 4171109 h 5021161"/>
              <a:gd name="connsiteX1783" fmla="*/ 8505887 w 12191999"/>
              <a:gd name="connsiteY1783" fmla="*/ 4168614 h 5021161"/>
              <a:gd name="connsiteX1784" fmla="*/ 9565800 w 12191999"/>
              <a:gd name="connsiteY1784" fmla="*/ 4126881 h 5021161"/>
              <a:gd name="connsiteX1785" fmla="*/ 9568782 w 12191999"/>
              <a:gd name="connsiteY1785" fmla="*/ 4132842 h 5021161"/>
              <a:gd name="connsiteX1786" fmla="*/ 9565800 w 12191999"/>
              <a:gd name="connsiteY1786" fmla="*/ 4135824 h 5021161"/>
              <a:gd name="connsiteX1787" fmla="*/ 9562820 w 12191999"/>
              <a:gd name="connsiteY1787" fmla="*/ 4132842 h 5021161"/>
              <a:gd name="connsiteX1788" fmla="*/ 9565800 w 12191999"/>
              <a:gd name="connsiteY1788" fmla="*/ 4126881 h 5021161"/>
              <a:gd name="connsiteX1789" fmla="*/ 10908500 w 12191999"/>
              <a:gd name="connsiteY1789" fmla="*/ 4120862 h 5021161"/>
              <a:gd name="connsiteX1790" fmla="*/ 10902604 w 12191999"/>
              <a:gd name="connsiteY1790" fmla="*/ 4150345 h 5021161"/>
              <a:gd name="connsiteX1791" fmla="*/ 10898702 w 12191999"/>
              <a:gd name="connsiteY1791" fmla="*/ 4169864 h 5021161"/>
              <a:gd name="connsiteX1792" fmla="*/ 10898114 w 12191999"/>
              <a:gd name="connsiteY1792" fmla="*/ 4170011 h 5021161"/>
              <a:gd name="connsiteX1793" fmla="*/ 10876225 w 12191999"/>
              <a:gd name="connsiteY1793" fmla="*/ 4145690 h 5021161"/>
              <a:gd name="connsiteX1794" fmla="*/ 10863924 w 12191999"/>
              <a:gd name="connsiteY1794" fmla="*/ 4273647 h 5021161"/>
              <a:gd name="connsiteX1795" fmla="*/ 10922936 w 12191999"/>
              <a:gd name="connsiteY1795" fmla="*/ 4307218 h 5021161"/>
              <a:gd name="connsiteX1796" fmla="*/ 10896088 w 12191999"/>
              <a:gd name="connsiteY1796" fmla="*/ 4170518 h 5021161"/>
              <a:gd name="connsiteX1797" fmla="*/ 10898114 w 12191999"/>
              <a:gd name="connsiteY1797" fmla="*/ 4170011 h 5021161"/>
              <a:gd name="connsiteX1798" fmla="*/ 10898571 w 12191999"/>
              <a:gd name="connsiteY1798" fmla="*/ 4170518 h 5021161"/>
              <a:gd name="connsiteX1799" fmla="*/ 10898702 w 12191999"/>
              <a:gd name="connsiteY1799" fmla="*/ 4169864 h 5021161"/>
              <a:gd name="connsiteX1800" fmla="*/ 10935808 w 12191999"/>
              <a:gd name="connsiteY1800" fmla="*/ 4160586 h 5021161"/>
              <a:gd name="connsiteX1801" fmla="*/ 10908500 w 12191999"/>
              <a:gd name="connsiteY1801" fmla="*/ 4120862 h 5021161"/>
              <a:gd name="connsiteX1802" fmla="*/ 6307648 w 12191999"/>
              <a:gd name="connsiteY1802" fmla="*/ 4117939 h 5021161"/>
              <a:gd name="connsiteX1803" fmla="*/ 6313610 w 12191999"/>
              <a:gd name="connsiteY1803" fmla="*/ 4117939 h 5021161"/>
              <a:gd name="connsiteX1804" fmla="*/ 6313610 w 12191999"/>
              <a:gd name="connsiteY1804" fmla="*/ 4123901 h 5021161"/>
              <a:gd name="connsiteX1805" fmla="*/ 6304667 w 12191999"/>
              <a:gd name="connsiteY1805" fmla="*/ 4123901 h 5021161"/>
              <a:gd name="connsiteX1806" fmla="*/ 6307648 w 12191999"/>
              <a:gd name="connsiteY1806" fmla="*/ 4117939 h 5021161"/>
              <a:gd name="connsiteX1807" fmla="*/ 6125811 w 12191999"/>
              <a:gd name="connsiteY1807" fmla="*/ 4117939 h 5021161"/>
              <a:gd name="connsiteX1808" fmla="*/ 6124319 w 12191999"/>
              <a:gd name="connsiteY1808" fmla="*/ 4120921 h 5021161"/>
              <a:gd name="connsiteX1809" fmla="*/ 6122829 w 12191999"/>
              <a:gd name="connsiteY1809" fmla="*/ 4120921 h 5021161"/>
              <a:gd name="connsiteX1810" fmla="*/ 6122831 w 12191999"/>
              <a:gd name="connsiteY1810" fmla="*/ 4120919 h 5021161"/>
              <a:gd name="connsiteX1811" fmla="*/ 11745132 w 12191999"/>
              <a:gd name="connsiteY1811" fmla="*/ 4115896 h 5021161"/>
              <a:gd name="connsiteX1812" fmla="*/ 11730238 w 12191999"/>
              <a:gd name="connsiteY1812" fmla="*/ 4163069 h 5021161"/>
              <a:gd name="connsiteX1813" fmla="*/ 11729455 w 12191999"/>
              <a:gd name="connsiteY1813" fmla="*/ 4164635 h 5021161"/>
              <a:gd name="connsiteX1814" fmla="*/ 11741880 w 12191999"/>
              <a:gd name="connsiteY1814" fmla="*/ 4174575 h 5021161"/>
              <a:gd name="connsiteX1815" fmla="*/ 11739395 w 12191999"/>
              <a:gd name="connsiteY1815" fmla="*/ 4174575 h 5021161"/>
              <a:gd name="connsiteX1816" fmla="*/ 11729956 w 12191999"/>
              <a:gd name="connsiteY1816" fmla="*/ 4183636 h 5021161"/>
              <a:gd name="connsiteX1817" fmla="*/ 11729956 w 12191999"/>
              <a:gd name="connsiteY1817" fmla="*/ 4185697 h 5021161"/>
              <a:gd name="connsiteX1818" fmla="*/ 11740167 w 12191999"/>
              <a:gd name="connsiteY1818" fmla="*/ 4175484 h 5021161"/>
              <a:gd name="connsiteX1819" fmla="*/ 11777407 w 12191999"/>
              <a:gd name="connsiteY1819" fmla="*/ 4175484 h 5021161"/>
              <a:gd name="connsiteX1820" fmla="*/ 11779889 w 12191999"/>
              <a:gd name="connsiteY1820" fmla="*/ 4176725 h 5021161"/>
              <a:gd name="connsiteX1821" fmla="*/ 11779889 w 12191999"/>
              <a:gd name="connsiteY1821" fmla="*/ 4185414 h 5021161"/>
              <a:gd name="connsiteX1822" fmla="*/ 11787336 w 12191999"/>
              <a:gd name="connsiteY1822" fmla="*/ 4180449 h 5021161"/>
              <a:gd name="connsiteX1823" fmla="*/ 11779889 w 12191999"/>
              <a:gd name="connsiteY1823" fmla="*/ 4176725 h 5021161"/>
              <a:gd name="connsiteX1824" fmla="*/ 11779889 w 12191999"/>
              <a:gd name="connsiteY1824" fmla="*/ 4175484 h 5021161"/>
              <a:gd name="connsiteX1825" fmla="*/ 11777407 w 12191999"/>
              <a:gd name="connsiteY1825" fmla="*/ 4175484 h 5021161"/>
              <a:gd name="connsiteX1826" fmla="*/ 11764995 w 12191999"/>
              <a:gd name="connsiteY1826" fmla="*/ 4115896 h 5021161"/>
              <a:gd name="connsiteX1827" fmla="*/ 11745132 w 12191999"/>
              <a:gd name="connsiteY1827" fmla="*/ 4115896 h 5021161"/>
              <a:gd name="connsiteX1828" fmla="*/ 9342231 w 12191999"/>
              <a:gd name="connsiteY1828" fmla="*/ 4108995 h 5021161"/>
              <a:gd name="connsiteX1829" fmla="*/ 9345213 w 12191999"/>
              <a:gd name="connsiteY1829" fmla="*/ 4108995 h 5021161"/>
              <a:gd name="connsiteX1830" fmla="*/ 9345213 w 12191999"/>
              <a:gd name="connsiteY1830" fmla="*/ 4111977 h 5021161"/>
              <a:gd name="connsiteX1831" fmla="*/ 9342231 w 12191999"/>
              <a:gd name="connsiteY1831" fmla="*/ 4111977 h 5021161"/>
              <a:gd name="connsiteX1832" fmla="*/ 6120347 w 12191999"/>
              <a:gd name="connsiteY1832" fmla="*/ 4108995 h 5021161"/>
              <a:gd name="connsiteX1833" fmla="*/ 6122831 w 12191999"/>
              <a:gd name="connsiteY1833" fmla="*/ 4120919 h 5021161"/>
              <a:gd name="connsiteX1834" fmla="*/ 6120347 w 12191999"/>
              <a:gd name="connsiteY1834" fmla="*/ 4120919 h 5021161"/>
              <a:gd name="connsiteX1835" fmla="*/ 6107925 w 12191999"/>
              <a:gd name="connsiteY1835" fmla="*/ 4118534 h 5021161"/>
              <a:gd name="connsiteX1836" fmla="*/ 6120347 w 12191999"/>
              <a:gd name="connsiteY1836" fmla="*/ 4108995 h 5021161"/>
              <a:gd name="connsiteX1837" fmla="*/ 9672171 w 12191999"/>
              <a:gd name="connsiteY1837" fmla="*/ 4058791 h 5021161"/>
              <a:gd name="connsiteX1838" fmla="*/ 9669688 w 12191999"/>
              <a:gd name="connsiteY1838" fmla="*/ 4068723 h 5021161"/>
              <a:gd name="connsiteX1839" fmla="*/ 9689547 w 12191999"/>
              <a:gd name="connsiteY1839" fmla="*/ 4071205 h 5021161"/>
              <a:gd name="connsiteX1840" fmla="*/ 9672171 w 12191999"/>
              <a:gd name="connsiteY1840" fmla="*/ 4058791 h 5021161"/>
              <a:gd name="connsiteX1841" fmla="*/ 6101963 w 12191999"/>
              <a:gd name="connsiteY1841" fmla="*/ 4037453 h 5021161"/>
              <a:gd name="connsiteX1842" fmla="*/ 6104944 w 12191999"/>
              <a:gd name="connsiteY1842" fmla="*/ 4037453 h 5021161"/>
              <a:gd name="connsiteX1843" fmla="*/ 6104944 w 12191999"/>
              <a:gd name="connsiteY1843" fmla="*/ 4052358 h 5021161"/>
              <a:gd name="connsiteX1844" fmla="*/ 6098982 w 12191999"/>
              <a:gd name="connsiteY1844" fmla="*/ 4052358 h 5021161"/>
              <a:gd name="connsiteX1845" fmla="*/ 6101963 w 12191999"/>
              <a:gd name="connsiteY1845" fmla="*/ 4037453 h 5021161"/>
              <a:gd name="connsiteX1846" fmla="*/ 6101963 w 12191999"/>
              <a:gd name="connsiteY1846" fmla="*/ 3980816 h 5021161"/>
              <a:gd name="connsiteX1847" fmla="*/ 6107925 w 12191999"/>
              <a:gd name="connsiteY1847" fmla="*/ 3986778 h 5021161"/>
              <a:gd name="connsiteX1848" fmla="*/ 6101963 w 12191999"/>
              <a:gd name="connsiteY1848" fmla="*/ 3989760 h 5021161"/>
              <a:gd name="connsiteX1849" fmla="*/ 6098982 w 12191999"/>
              <a:gd name="connsiteY1849" fmla="*/ 3986778 h 5021161"/>
              <a:gd name="connsiteX1850" fmla="*/ 6101963 w 12191999"/>
              <a:gd name="connsiteY1850" fmla="*/ 3980816 h 5021161"/>
              <a:gd name="connsiteX1851" fmla="*/ 5786917 w 12191999"/>
              <a:gd name="connsiteY1851" fmla="*/ 3971895 h 5021161"/>
              <a:gd name="connsiteX1852" fmla="*/ 5786917 w 12191999"/>
              <a:gd name="connsiteY1852" fmla="*/ 4118380 h 5021161"/>
              <a:gd name="connsiteX1853" fmla="*/ 5819193 w 12191999"/>
              <a:gd name="connsiteY1853" fmla="*/ 4143208 h 5021161"/>
              <a:gd name="connsiteX1854" fmla="*/ 5836570 w 12191999"/>
              <a:gd name="connsiteY1854" fmla="*/ 4130794 h 5021161"/>
              <a:gd name="connsiteX1855" fmla="*/ 5801815 w 12191999"/>
              <a:gd name="connsiteY1855" fmla="*/ 4056309 h 5021161"/>
              <a:gd name="connsiteX1856" fmla="*/ 5811743 w 12191999"/>
              <a:gd name="connsiteY1856" fmla="*/ 3974377 h 5021161"/>
              <a:gd name="connsiteX1857" fmla="*/ 5786917 w 12191999"/>
              <a:gd name="connsiteY1857" fmla="*/ 3971895 h 5021161"/>
              <a:gd name="connsiteX1858" fmla="*/ 10660241 w 12191999"/>
              <a:gd name="connsiteY1858" fmla="*/ 3956999 h 5021161"/>
              <a:gd name="connsiteX1859" fmla="*/ 10652792 w 12191999"/>
              <a:gd name="connsiteY1859" fmla="*/ 3964446 h 5021161"/>
              <a:gd name="connsiteX1860" fmla="*/ 10672655 w 12191999"/>
              <a:gd name="connsiteY1860" fmla="*/ 3974377 h 5021161"/>
              <a:gd name="connsiteX1861" fmla="*/ 10660241 w 12191999"/>
              <a:gd name="connsiteY1861" fmla="*/ 3956999 h 5021161"/>
              <a:gd name="connsiteX1862" fmla="*/ 9345213 w 12191999"/>
              <a:gd name="connsiteY1862" fmla="*/ 3906292 h 5021161"/>
              <a:gd name="connsiteX1863" fmla="*/ 9348195 w 12191999"/>
              <a:gd name="connsiteY1863" fmla="*/ 3906292 h 5021161"/>
              <a:gd name="connsiteX1864" fmla="*/ 9348195 w 12191999"/>
              <a:gd name="connsiteY1864" fmla="*/ 3909274 h 5021161"/>
              <a:gd name="connsiteX1865" fmla="*/ 9345213 w 12191999"/>
              <a:gd name="connsiteY1865" fmla="*/ 3906292 h 5021161"/>
              <a:gd name="connsiteX1866" fmla="*/ 9524069 w 12191999"/>
              <a:gd name="connsiteY1866" fmla="*/ 3882445 h 5021161"/>
              <a:gd name="connsiteX1867" fmla="*/ 9530030 w 12191999"/>
              <a:gd name="connsiteY1867" fmla="*/ 3889599 h 5021161"/>
              <a:gd name="connsiteX1868" fmla="*/ 9524069 w 12191999"/>
              <a:gd name="connsiteY1868" fmla="*/ 3894368 h 5021161"/>
              <a:gd name="connsiteX1869" fmla="*/ 9524069 w 12191999"/>
              <a:gd name="connsiteY1869" fmla="*/ 3882445 h 5021161"/>
              <a:gd name="connsiteX1870" fmla="*/ 8453218 w 12191999"/>
              <a:gd name="connsiteY1870" fmla="*/ 3815478 h 5021161"/>
              <a:gd name="connsiteX1871" fmla="*/ 8450735 w 12191999"/>
              <a:gd name="connsiteY1871" fmla="*/ 3817963 h 5021161"/>
              <a:gd name="connsiteX1872" fmla="*/ 8453326 w 12191999"/>
              <a:gd name="connsiteY1872" fmla="*/ 3816667 h 5021161"/>
              <a:gd name="connsiteX1873" fmla="*/ 8454459 w 12191999"/>
              <a:gd name="connsiteY1873" fmla="*/ 3829135 h 5021161"/>
              <a:gd name="connsiteX1874" fmla="*/ 8453218 w 12191999"/>
              <a:gd name="connsiteY1874" fmla="*/ 3842790 h 5021161"/>
              <a:gd name="connsiteX1875" fmla="*/ 8448253 w 12191999"/>
              <a:gd name="connsiteY1875" fmla="*/ 3840306 h 5021161"/>
              <a:gd name="connsiteX1876" fmla="*/ 8443288 w 12191999"/>
              <a:gd name="connsiteY1876" fmla="*/ 3837824 h 5021161"/>
              <a:gd name="connsiteX1877" fmla="*/ 8433358 w 12191999"/>
              <a:gd name="connsiteY1877" fmla="*/ 3961964 h 5021161"/>
              <a:gd name="connsiteX1878" fmla="*/ 8450735 w 12191999"/>
              <a:gd name="connsiteY1878" fmla="*/ 3949550 h 5021161"/>
              <a:gd name="connsiteX1879" fmla="*/ 8455700 w 12191999"/>
              <a:gd name="connsiteY1879" fmla="*/ 3842790 h 5021161"/>
              <a:gd name="connsiteX1880" fmla="*/ 8454459 w 12191999"/>
              <a:gd name="connsiteY1880" fmla="*/ 3829135 h 5021161"/>
              <a:gd name="connsiteX1881" fmla="*/ 8455700 w 12191999"/>
              <a:gd name="connsiteY1881" fmla="*/ 3815478 h 5021161"/>
              <a:gd name="connsiteX1882" fmla="*/ 8453326 w 12191999"/>
              <a:gd name="connsiteY1882" fmla="*/ 3816667 h 5021161"/>
              <a:gd name="connsiteX1883" fmla="*/ 0 w 12191999"/>
              <a:gd name="connsiteY1883" fmla="*/ 0 h 5021161"/>
              <a:gd name="connsiteX1884" fmla="*/ 12191999 w 12191999"/>
              <a:gd name="connsiteY1884" fmla="*/ 0 h 5021161"/>
              <a:gd name="connsiteX1885" fmla="*/ 12191999 w 12191999"/>
              <a:gd name="connsiteY1885" fmla="*/ 3467888 h 5021161"/>
              <a:gd name="connsiteX1886" fmla="*/ 12191999 w 12191999"/>
              <a:gd name="connsiteY1886" fmla="*/ 3480302 h 5021161"/>
              <a:gd name="connsiteX1887" fmla="*/ 12191999 w 12191999"/>
              <a:gd name="connsiteY1887" fmla="*/ 4212726 h 5021161"/>
              <a:gd name="connsiteX1888" fmla="*/ 12191999 w 12191999"/>
              <a:gd name="connsiteY1888" fmla="*/ 4225139 h 5021161"/>
              <a:gd name="connsiteX1889" fmla="*/ 12191999 w 12191999"/>
              <a:gd name="connsiteY1889" fmla="*/ 4381554 h 5021161"/>
              <a:gd name="connsiteX1890" fmla="*/ 12191999 w 12191999"/>
              <a:gd name="connsiteY1890" fmla="*/ 4418797 h 5021161"/>
              <a:gd name="connsiteX1891" fmla="*/ 12191999 w 12191999"/>
              <a:gd name="connsiteY1891" fmla="*/ 4480866 h 5021161"/>
              <a:gd name="connsiteX1892" fmla="*/ 12157242 w 12191999"/>
              <a:gd name="connsiteY1892" fmla="*/ 4446107 h 5021161"/>
              <a:gd name="connsiteX1893" fmla="*/ 12144830 w 12191999"/>
              <a:gd name="connsiteY1893" fmla="*/ 4317003 h 5021161"/>
              <a:gd name="connsiteX1894" fmla="*/ 12110073 w 12191999"/>
              <a:gd name="connsiteY1894" fmla="*/ 4359209 h 5021161"/>
              <a:gd name="connsiteX1895" fmla="*/ 12112555 w 12191999"/>
              <a:gd name="connsiteY1895" fmla="*/ 4361693 h 5021161"/>
              <a:gd name="connsiteX1896" fmla="*/ 12109438 w 12191999"/>
              <a:gd name="connsiteY1896" fmla="*/ 4359708 h 5021161"/>
              <a:gd name="connsiteX1897" fmla="*/ 12111515 w 12191999"/>
              <a:gd name="connsiteY1897" fmla="*/ 4361843 h 5021161"/>
              <a:gd name="connsiteX1898" fmla="*/ 12109130 w 12191999"/>
              <a:gd name="connsiteY1898" fmla="*/ 4372383 h 5021161"/>
              <a:gd name="connsiteX1899" fmla="*/ 12109130 w 12191999"/>
              <a:gd name="connsiteY1899" fmla="*/ 4359513 h 5021161"/>
              <a:gd name="connsiteX1900" fmla="*/ 12085249 w 12191999"/>
              <a:gd name="connsiteY1900" fmla="*/ 4344313 h 5021161"/>
              <a:gd name="connsiteX1901" fmla="*/ 12062904 w 12191999"/>
              <a:gd name="connsiteY1901" fmla="*/ 4120862 h 5021161"/>
              <a:gd name="connsiteX1902" fmla="*/ 12062904 w 12191999"/>
              <a:gd name="connsiteY1902" fmla="*/ 4185414 h 5021161"/>
              <a:gd name="connsiteX1903" fmla="*/ 12048490 w 12191999"/>
              <a:gd name="connsiteY1903" fmla="*/ 4245483 h 5021161"/>
              <a:gd name="connsiteX1904" fmla="*/ 12048009 w 12191999"/>
              <a:gd name="connsiteY1904" fmla="*/ 4245002 h 5021161"/>
              <a:gd name="connsiteX1905" fmla="*/ 12048009 w 12191999"/>
              <a:gd name="connsiteY1905" fmla="*/ 4247485 h 5021161"/>
              <a:gd name="connsiteX1906" fmla="*/ 12048490 w 12191999"/>
              <a:gd name="connsiteY1906" fmla="*/ 4245483 h 5021161"/>
              <a:gd name="connsiteX1907" fmla="*/ 12050492 w 12191999"/>
              <a:gd name="connsiteY1907" fmla="*/ 4247485 h 5021161"/>
              <a:gd name="connsiteX1908" fmla="*/ 12062904 w 12191999"/>
              <a:gd name="connsiteY1908" fmla="*/ 4312036 h 5021161"/>
              <a:gd name="connsiteX1909" fmla="*/ 12082765 w 12191999"/>
              <a:gd name="connsiteY1909" fmla="*/ 4346795 h 5021161"/>
              <a:gd name="connsiteX1910" fmla="*/ 12052974 w 12191999"/>
              <a:gd name="connsiteY1910" fmla="*/ 4485831 h 5021161"/>
              <a:gd name="connsiteX1911" fmla="*/ 12040562 w 12191999"/>
              <a:gd name="connsiteY1911" fmla="*/ 4518110 h 5021161"/>
              <a:gd name="connsiteX1912" fmla="*/ 12015735 w 12191999"/>
              <a:gd name="connsiteY1912" fmla="*/ 4510661 h 5021161"/>
              <a:gd name="connsiteX1913" fmla="*/ 12028148 w 12191999"/>
              <a:gd name="connsiteY1913" fmla="*/ 4475900 h 5021161"/>
              <a:gd name="connsiteX1914" fmla="*/ 12027897 w 12191999"/>
              <a:gd name="connsiteY1914" fmla="*/ 4475650 h 5021161"/>
              <a:gd name="connsiteX1915" fmla="*/ 12022087 w 12191999"/>
              <a:gd name="connsiteY1915" fmla="*/ 4475650 h 5021161"/>
              <a:gd name="connsiteX1916" fmla="*/ 12025067 w 12191999"/>
              <a:gd name="connsiteY1916" fmla="*/ 4472668 h 5021161"/>
              <a:gd name="connsiteX1917" fmla="*/ 12025664 w 12191999"/>
              <a:gd name="connsiteY1917" fmla="*/ 4473265 h 5021161"/>
              <a:gd name="connsiteX1918" fmla="*/ 12025664 w 12191999"/>
              <a:gd name="connsiteY1918" fmla="*/ 4448823 h 5021161"/>
              <a:gd name="connsiteX1919" fmla="*/ 12025067 w 12191999"/>
              <a:gd name="connsiteY1919" fmla="*/ 4448823 h 5021161"/>
              <a:gd name="connsiteX1920" fmla="*/ 12025067 w 12191999"/>
              <a:gd name="connsiteY1920" fmla="*/ 4445841 h 5021161"/>
              <a:gd name="connsiteX1921" fmla="*/ 12027816 w 12191999"/>
              <a:gd name="connsiteY1921" fmla="*/ 4448590 h 5021161"/>
              <a:gd name="connsiteX1922" fmla="*/ 12028148 w 12191999"/>
              <a:gd name="connsiteY1922" fmla="*/ 4448590 h 5021161"/>
              <a:gd name="connsiteX1923" fmla="*/ 12025664 w 12191999"/>
              <a:gd name="connsiteY1923" fmla="*/ 4431211 h 5021161"/>
              <a:gd name="connsiteX1924" fmla="*/ 12025664 w 12191999"/>
              <a:gd name="connsiteY1924" fmla="*/ 4418797 h 5021161"/>
              <a:gd name="connsiteX1925" fmla="*/ 12025664 w 12191999"/>
              <a:gd name="connsiteY1925" fmla="*/ 4361693 h 5021161"/>
              <a:gd name="connsiteX1926" fmla="*/ 12027651 w 12191999"/>
              <a:gd name="connsiteY1926" fmla="*/ 4360105 h 5021161"/>
              <a:gd name="connsiteX1927" fmla="*/ 12028148 w 12191999"/>
              <a:gd name="connsiteY1927" fmla="*/ 4361693 h 5021161"/>
              <a:gd name="connsiteX1928" fmla="*/ 12038080 w 12191999"/>
              <a:gd name="connsiteY1928" fmla="*/ 4353747 h 5021161"/>
              <a:gd name="connsiteX1929" fmla="*/ 12038080 w 12191999"/>
              <a:gd name="connsiteY1929" fmla="*/ 4354244 h 5021161"/>
              <a:gd name="connsiteX1930" fmla="*/ 12040562 w 12191999"/>
              <a:gd name="connsiteY1930" fmla="*/ 4351762 h 5021161"/>
              <a:gd name="connsiteX1931" fmla="*/ 12038080 w 12191999"/>
              <a:gd name="connsiteY1931" fmla="*/ 4353747 h 5021161"/>
              <a:gd name="connsiteX1932" fmla="*/ 12038080 w 12191999"/>
              <a:gd name="connsiteY1932" fmla="*/ 4351762 h 5021161"/>
              <a:gd name="connsiteX1933" fmla="*/ 12027651 w 12191999"/>
              <a:gd name="connsiteY1933" fmla="*/ 4360105 h 5021161"/>
              <a:gd name="connsiteX1934" fmla="*/ 11988426 w 12191999"/>
              <a:gd name="connsiteY1934" fmla="*/ 4235071 h 5021161"/>
              <a:gd name="connsiteX1935" fmla="*/ 11968565 w 12191999"/>
              <a:gd name="connsiteY1935" fmla="*/ 4235071 h 5021161"/>
              <a:gd name="connsiteX1936" fmla="*/ 11973530 w 12191999"/>
              <a:gd name="connsiteY1936" fmla="*/ 4418797 h 5021161"/>
              <a:gd name="connsiteX1937" fmla="*/ 11961118 w 12191999"/>
              <a:gd name="connsiteY1937" fmla="*/ 4418797 h 5021161"/>
              <a:gd name="connsiteX1938" fmla="*/ 11953671 w 12191999"/>
              <a:gd name="connsiteY1938" fmla="*/ 4403899 h 5021161"/>
              <a:gd name="connsiteX1939" fmla="*/ 11918914 w 12191999"/>
              <a:gd name="connsiteY1939" fmla="*/ 4192863 h 5021161"/>
              <a:gd name="connsiteX1940" fmla="*/ 11904020 w 12191999"/>
              <a:gd name="connsiteY1940" fmla="*/ 4177967 h 5021161"/>
              <a:gd name="connsiteX1941" fmla="*/ 11913949 w 12191999"/>
              <a:gd name="connsiteY1941" fmla="*/ 4123345 h 5021161"/>
              <a:gd name="connsiteX1942" fmla="*/ 11894088 w 12191999"/>
              <a:gd name="connsiteY1942" fmla="*/ 4123345 h 5021161"/>
              <a:gd name="connsiteX1943" fmla="*/ 11904020 w 12191999"/>
              <a:gd name="connsiteY1943" fmla="*/ 4180449 h 5021161"/>
              <a:gd name="connsiteX1944" fmla="*/ 11913949 w 12191999"/>
              <a:gd name="connsiteY1944" fmla="*/ 4312036 h 5021161"/>
              <a:gd name="connsiteX1945" fmla="*/ 11926361 w 12191999"/>
              <a:gd name="connsiteY1945" fmla="*/ 4336864 h 5021161"/>
              <a:gd name="connsiteX1946" fmla="*/ 11891606 w 12191999"/>
              <a:gd name="connsiteY1946" fmla="*/ 4331899 h 5021161"/>
              <a:gd name="connsiteX1947" fmla="*/ 11819611 w 12191999"/>
              <a:gd name="connsiteY1947" fmla="*/ 4235071 h 5021161"/>
              <a:gd name="connsiteX1948" fmla="*/ 11861815 w 12191999"/>
              <a:gd name="connsiteY1948" fmla="*/ 4346795 h 5021161"/>
              <a:gd name="connsiteX1949" fmla="*/ 11851884 w 12191999"/>
              <a:gd name="connsiteY1949" fmla="*/ 4361693 h 5021161"/>
              <a:gd name="connsiteX1950" fmla="*/ 11772442 w 12191999"/>
              <a:gd name="connsiteY1950" fmla="*/ 4317003 h 5021161"/>
              <a:gd name="connsiteX1951" fmla="*/ 11772442 w 12191999"/>
              <a:gd name="connsiteY1951" fmla="*/ 4259908 h 5021161"/>
              <a:gd name="connsiteX1952" fmla="*/ 11771689 w 12191999"/>
              <a:gd name="connsiteY1952" fmla="*/ 4259532 h 5021161"/>
              <a:gd name="connsiteX1953" fmla="*/ 11771689 w 12191999"/>
              <a:gd name="connsiteY1953" fmla="*/ 4258685 h 5021161"/>
              <a:gd name="connsiteX1954" fmla="*/ 11727755 w 12191999"/>
              <a:gd name="connsiteY1954" fmla="*/ 4187898 h 5021161"/>
              <a:gd name="connsiteX1955" fmla="*/ 11729154 w 12191999"/>
              <a:gd name="connsiteY1955" fmla="*/ 4186499 h 5021161"/>
              <a:gd name="connsiteX1956" fmla="*/ 11726974 w 12191999"/>
              <a:gd name="connsiteY1956" fmla="*/ 4186499 h 5021161"/>
              <a:gd name="connsiteX1957" fmla="*/ 11718524 w 12191999"/>
              <a:gd name="connsiteY1957" fmla="*/ 4186499 h 5021161"/>
              <a:gd name="connsiteX1958" fmla="*/ 11717826 w 12191999"/>
              <a:gd name="connsiteY1958" fmla="*/ 4187898 h 5021161"/>
              <a:gd name="connsiteX1959" fmla="*/ 11730238 w 12191999"/>
              <a:gd name="connsiteY1959" fmla="*/ 4359209 h 5021161"/>
              <a:gd name="connsiteX1960" fmla="*/ 11729372 w 12191999"/>
              <a:gd name="connsiteY1960" fmla="*/ 4359498 h 5021161"/>
              <a:gd name="connsiteX1961" fmla="*/ 11727755 w 12191999"/>
              <a:gd name="connsiteY1961" fmla="*/ 4356727 h 5021161"/>
              <a:gd name="connsiteX1962" fmla="*/ 11726229 w 12191999"/>
              <a:gd name="connsiteY1962" fmla="*/ 4360546 h 5021161"/>
              <a:gd name="connsiteX1963" fmla="*/ 11715341 w 12191999"/>
              <a:gd name="connsiteY1963" fmla="*/ 4364176 h 5021161"/>
              <a:gd name="connsiteX1964" fmla="*/ 11722790 w 12191999"/>
              <a:gd name="connsiteY1964" fmla="*/ 4369140 h 5021161"/>
              <a:gd name="connsiteX1965" fmla="*/ 11726229 w 12191999"/>
              <a:gd name="connsiteY1965" fmla="*/ 4360546 h 5021161"/>
              <a:gd name="connsiteX1966" fmla="*/ 11729372 w 12191999"/>
              <a:gd name="connsiteY1966" fmla="*/ 4359498 h 5021161"/>
              <a:gd name="connsiteX1967" fmla="*/ 11744982 w 12191999"/>
              <a:gd name="connsiteY1967" fmla="*/ 4386262 h 5021161"/>
              <a:gd name="connsiteX1968" fmla="*/ 11762745 w 12191999"/>
              <a:gd name="connsiteY1968" fmla="*/ 4392184 h 5021161"/>
              <a:gd name="connsiteX1969" fmla="*/ 11747415 w 12191999"/>
              <a:gd name="connsiteY1969" fmla="*/ 4389202 h 5021161"/>
              <a:gd name="connsiteX1970" fmla="*/ 11747177 w 12191999"/>
              <a:gd name="connsiteY1970" fmla="*/ 4388926 h 5021161"/>
              <a:gd name="connsiteX1971" fmla="*/ 11705410 w 12191999"/>
              <a:gd name="connsiteY1971" fmla="*/ 4381554 h 5021161"/>
              <a:gd name="connsiteX1972" fmla="*/ 11722790 w 12191999"/>
              <a:gd name="connsiteY1972" fmla="*/ 4413831 h 5021161"/>
              <a:gd name="connsiteX1973" fmla="*/ 11722790 w 12191999"/>
              <a:gd name="connsiteY1973" fmla="*/ 4416313 h 5021161"/>
              <a:gd name="connsiteX1974" fmla="*/ 11725273 w 12191999"/>
              <a:gd name="connsiteY1974" fmla="*/ 4411348 h 5021161"/>
              <a:gd name="connsiteX1975" fmla="*/ 11774924 w 12191999"/>
              <a:gd name="connsiteY1975" fmla="*/ 4443625 h 5021161"/>
              <a:gd name="connsiteX1976" fmla="*/ 11680586 w 12191999"/>
              <a:gd name="connsiteY1976" fmla="*/ 4339348 h 5021161"/>
              <a:gd name="connsiteX1977" fmla="*/ 11682956 w 12191999"/>
              <a:gd name="connsiteY1977" fmla="*/ 4301429 h 5021161"/>
              <a:gd name="connsiteX1978" fmla="*/ 11683069 w 12191999"/>
              <a:gd name="connsiteY1978" fmla="*/ 4302105 h 5021161"/>
              <a:gd name="connsiteX1979" fmla="*/ 11683069 w 12191999"/>
              <a:gd name="connsiteY1979" fmla="*/ 4299622 h 5021161"/>
              <a:gd name="connsiteX1980" fmla="*/ 11682956 w 12191999"/>
              <a:gd name="connsiteY1980" fmla="*/ 4301429 h 5021161"/>
              <a:gd name="connsiteX1981" fmla="*/ 11675312 w 12191999"/>
              <a:gd name="connsiteY1981" fmla="*/ 4255553 h 5021161"/>
              <a:gd name="connsiteX1982" fmla="*/ 11665690 w 12191999"/>
              <a:gd name="connsiteY1982" fmla="*/ 4197828 h 5021161"/>
              <a:gd name="connsiteX1983" fmla="*/ 11640864 w 12191999"/>
              <a:gd name="connsiteY1983" fmla="*/ 4272312 h 5021161"/>
              <a:gd name="connsiteX1984" fmla="*/ 11640864 w 12191999"/>
              <a:gd name="connsiteY1984" fmla="*/ 4284726 h 5021161"/>
              <a:gd name="connsiteX1985" fmla="*/ 11601142 w 12191999"/>
              <a:gd name="connsiteY1985" fmla="*/ 4374107 h 5021161"/>
              <a:gd name="connsiteX1986" fmla="*/ 11581283 w 12191999"/>
              <a:gd name="connsiteY1986" fmla="*/ 4364176 h 5021161"/>
              <a:gd name="connsiteX1987" fmla="*/ 11598660 w 12191999"/>
              <a:gd name="connsiteY1987" fmla="*/ 4334381 h 5021161"/>
              <a:gd name="connsiteX1988" fmla="*/ 11601142 w 12191999"/>
              <a:gd name="connsiteY1988" fmla="*/ 4279761 h 5021161"/>
              <a:gd name="connsiteX1989" fmla="*/ 11606107 w 12191999"/>
              <a:gd name="connsiteY1989" fmla="*/ 4279761 h 5021161"/>
              <a:gd name="connsiteX1990" fmla="*/ 11604811 w 12191999"/>
              <a:gd name="connsiteY1990" fmla="*/ 4278466 h 5021161"/>
              <a:gd name="connsiteX1991" fmla="*/ 11606417 w 12191999"/>
              <a:gd name="connsiteY1991" fmla="*/ 4277899 h 5021161"/>
              <a:gd name="connsiteX1992" fmla="*/ 11604665 w 12191999"/>
              <a:gd name="connsiteY1992" fmla="*/ 4278319 h 5021161"/>
              <a:gd name="connsiteX1993" fmla="*/ 11603625 w 12191999"/>
              <a:gd name="connsiteY1993" fmla="*/ 4277277 h 5021161"/>
              <a:gd name="connsiteX1994" fmla="*/ 11601142 w 12191999"/>
              <a:gd name="connsiteY1994" fmla="*/ 4264863 h 5021161"/>
              <a:gd name="connsiteX1995" fmla="*/ 11601142 w 12191999"/>
              <a:gd name="connsiteY1995" fmla="*/ 4279164 h 5021161"/>
              <a:gd name="connsiteX1996" fmla="*/ 11599390 w 12191999"/>
              <a:gd name="connsiteY1996" fmla="*/ 4279585 h 5021161"/>
              <a:gd name="connsiteX1997" fmla="*/ 11578226 w 12191999"/>
              <a:gd name="connsiteY1997" fmla="*/ 4277469 h 5021161"/>
              <a:gd name="connsiteX1998" fmla="*/ 11573834 w 12191999"/>
              <a:gd name="connsiteY1998" fmla="*/ 4259898 h 5021161"/>
              <a:gd name="connsiteX1999" fmla="*/ 11563903 w 12191999"/>
              <a:gd name="connsiteY1999" fmla="*/ 4252449 h 5021161"/>
              <a:gd name="connsiteX2000" fmla="*/ 11568869 w 12191999"/>
              <a:gd name="connsiteY2000" fmla="*/ 4262381 h 5021161"/>
              <a:gd name="connsiteX2001" fmla="*/ 11530894 w 12191999"/>
              <a:gd name="connsiteY2001" fmla="*/ 4351745 h 5021161"/>
              <a:gd name="connsiteX2002" fmla="*/ 11532251 w 12191999"/>
              <a:gd name="connsiteY2002" fmla="*/ 4344003 h 5021161"/>
              <a:gd name="connsiteX2003" fmla="*/ 11531630 w 12191999"/>
              <a:gd name="connsiteY2003" fmla="*/ 4331899 h 5021161"/>
              <a:gd name="connsiteX2004" fmla="*/ 11531630 w 12191999"/>
              <a:gd name="connsiteY2004" fmla="*/ 4242518 h 5021161"/>
              <a:gd name="connsiteX2005" fmla="*/ 11481978 w 12191999"/>
              <a:gd name="connsiteY2005" fmla="*/ 4237553 h 5021161"/>
              <a:gd name="connsiteX2006" fmla="*/ 11511769 w 12191999"/>
              <a:gd name="connsiteY2006" fmla="*/ 4197828 h 5021161"/>
              <a:gd name="connsiteX2007" fmla="*/ 11494392 w 12191999"/>
              <a:gd name="connsiteY2007" fmla="*/ 4185414 h 5021161"/>
              <a:gd name="connsiteX2008" fmla="*/ 11412466 w 12191999"/>
              <a:gd name="connsiteY2008" fmla="*/ 4314520 h 5021161"/>
              <a:gd name="connsiteX2009" fmla="*/ 11400255 w 12191999"/>
              <a:gd name="connsiteY2009" fmla="*/ 4211924 h 5021161"/>
              <a:gd name="connsiteX2010" fmla="*/ 11400715 w 12191999"/>
              <a:gd name="connsiteY2010" fmla="*/ 4210078 h 5021161"/>
              <a:gd name="connsiteX2011" fmla="*/ 11409984 w 12191999"/>
              <a:gd name="connsiteY2011" fmla="*/ 4207759 h 5021161"/>
              <a:gd name="connsiteX2012" fmla="*/ 11402536 w 12191999"/>
              <a:gd name="connsiteY2012" fmla="*/ 4202794 h 5021161"/>
              <a:gd name="connsiteX2013" fmla="*/ 11400715 w 12191999"/>
              <a:gd name="connsiteY2013" fmla="*/ 4210078 h 5021161"/>
              <a:gd name="connsiteX2014" fmla="*/ 11400054 w 12191999"/>
              <a:gd name="connsiteY2014" fmla="*/ 4210243 h 5021161"/>
              <a:gd name="connsiteX2015" fmla="*/ 11400255 w 12191999"/>
              <a:gd name="connsiteY2015" fmla="*/ 4211924 h 5021161"/>
              <a:gd name="connsiteX2016" fmla="*/ 11400054 w 12191999"/>
              <a:gd name="connsiteY2016" fmla="*/ 4212726 h 5021161"/>
              <a:gd name="connsiteX2017" fmla="*/ 11390123 w 12191999"/>
              <a:gd name="connsiteY2017" fmla="*/ 4210243 h 5021161"/>
              <a:gd name="connsiteX2018" fmla="*/ 11375226 w 12191999"/>
              <a:gd name="connsiteY2018" fmla="*/ 4197828 h 5021161"/>
              <a:gd name="connsiteX2019" fmla="*/ 11367779 w 12191999"/>
              <a:gd name="connsiteY2019" fmla="*/ 4202794 h 5021161"/>
              <a:gd name="connsiteX2020" fmla="*/ 11385156 w 12191999"/>
              <a:gd name="connsiteY2020" fmla="*/ 4215208 h 5021161"/>
              <a:gd name="connsiteX2021" fmla="*/ 11350401 w 12191999"/>
              <a:gd name="connsiteY2021" fmla="*/ 4232587 h 5021161"/>
              <a:gd name="connsiteX2022" fmla="*/ 11340471 w 12191999"/>
              <a:gd name="connsiteY2022" fmla="*/ 4379072 h 5021161"/>
              <a:gd name="connsiteX2023" fmla="*/ 11320610 w 12191999"/>
              <a:gd name="connsiteY2023" fmla="*/ 4376589 h 5021161"/>
              <a:gd name="connsiteX2024" fmla="*/ 11320610 w 12191999"/>
              <a:gd name="connsiteY2024" fmla="*/ 4309554 h 5021161"/>
              <a:gd name="connsiteX2025" fmla="*/ 11337987 w 12191999"/>
              <a:gd name="connsiteY2025" fmla="*/ 4175484 h 5021161"/>
              <a:gd name="connsiteX2026" fmla="*/ 11375226 w 12191999"/>
              <a:gd name="connsiteY2026" fmla="*/ 4168035 h 5021161"/>
              <a:gd name="connsiteX2027" fmla="*/ 11412466 w 12191999"/>
              <a:gd name="connsiteY2027" fmla="*/ 4148172 h 5021161"/>
              <a:gd name="connsiteX2028" fmla="*/ 11375226 w 12191999"/>
              <a:gd name="connsiteY2028" fmla="*/ 4115896 h 5021161"/>
              <a:gd name="connsiteX2029" fmla="*/ 11407501 w 12191999"/>
              <a:gd name="connsiteY2029" fmla="*/ 4038930 h 5021161"/>
              <a:gd name="connsiteX2030" fmla="*/ 11392605 w 12191999"/>
              <a:gd name="connsiteY2030" fmla="*/ 4033964 h 5021161"/>
              <a:gd name="connsiteX2031" fmla="*/ 11366959 w 12191999"/>
              <a:gd name="connsiteY2031" fmla="*/ 4106248 h 5021161"/>
              <a:gd name="connsiteX2032" fmla="*/ 11337987 w 12191999"/>
              <a:gd name="connsiteY2032" fmla="*/ 4081137 h 5021161"/>
              <a:gd name="connsiteX2033" fmla="*/ 11365297 w 12191999"/>
              <a:gd name="connsiteY2033" fmla="*/ 4110931 h 5021161"/>
              <a:gd name="connsiteX2034" fmla="*/ 11366959 w 12191999"/>
              <a:gd name="connsiteY2034" fmla="*/ 4106248 h 5021161"/>
              <a:gd name="connsiteX2035" fmla="*/ 11375226 w 12191999"/>
              <a:gd name="connsiteY2035" fmla="*/ 4113413 h 5021161"/>
              <a:gd name="connsiteX2036" fmla="*/ 11328057 w 12191999"/>
              <a:gd name="connsiteY2036" fmla="*/ 4163069 h 5021161"/>
              <a:gd name="connsiteX2037" fmla="*/ 11283371 w 12191999"/>
              <a:gd name="connsiteY2037" fmla="*/ 4227622 h 5021161"/>
              <a:gd name="connsiteX2038" fmla="*/ 11246131 w 12191999"/>
              <a:gd name="connsiteY2038" fmla="*/ 4441141 h 5021161"/>
              <a:gd name="connsiteX2039" fmla="*/ 11218825 w 12191999"/>
              <a:gd name="connsiteY2039" fmla="*/ 4458521 h 5021161"/>
              <a:gd name="connsiteX2040" fmla="*/ 11218825 w 12191999"/>
              <a:gd name="connsiteY2040" fmla="*/ 3981826 h 5021161"/>
              <a:gd name="connsiteX2041" fmla="*/ 11196480 w 12191999"/>
              <a:gd name="connsiteY2041" fmla="*/ 3979344 h 5021161"/>
              <a:gd name="connsiteX2042" fmla="*/ 11159242 w 12191999"/>
              <a:gd name="connsiteY2042" fmla="*/ 4418797 h 5021161"/>
              <a:gd name="connsiteX2043" fmla="*/ 11149310 w 12191999"/>
              <a:gd name="connsiteY2043" fmla="*/ 4334381 h 5021161"/>
              <a:gd name="connsiteX2044" fmla="*/ 11124487 w 12191999"/>
              <a:gd name="connsiteY2044" fmla="*/ 4331899 h 5021161"/>
              <a:gd name="connsiteX2045" fmla="*/ 11107106 w 12191999"/>
              <a:gd name="connsiteY2045" fmla="*/ 4498245 h 5021161"/>
              <a:gd name="connsiteX2046" fmla="*/ 11079800 w 12191999"/>
              <a:gd name="connsiteY2046" fmla="*/ 4480866 h 5021161"/>
              <a:gd name="connsiteX2047" fmla="*/ 11092212 w 12191999"/>
              <a:gd name="connsiteY2047" fmla="*/ 4463486 h 5021161"/>
              <a:gd name="connsiteX2048" fmla="*/ 11089729 w 12191999"/>
              <a:gd name="connsiteY2048" fmla="*/ 4418797 h 5021161"/>
              <a:gd name="connsiteX2049" fmla="*/ 11088075 w 12191999"/>
              <a:gd name="connsiteY2049" fmla="*/ 4417141 h 5021161"/>
              <a:gd name="connsiteX2050" fmla="*/ 11077162 w 12191999"/>
              <a:gd name="connsiteY2050" fmla="*/ 4389856 h 5021161"/>
              <a:gd name="connsiteX2051" fmla="*/ 11089729 w 12191999"/>
              <a:gd name="connsiteY2051" fmla="*/ 4264863 h 5021161"/>
              <a:gd name="connsiteX2052" fmla="*/ 11050008 w 12191999"/>
              <a:gd name="connsiteY2052" fmla="*/ 4240036 h 5021161"/>
              <a:gd name="connsiteX2053" fmla="*/ 11040078 w 12191999"/>
              <a:gd name="connsiteY2053" fmla="*/ 4401417 h 5021161"/>
              <a:gd name="connsiteX2054" fmla="*/ 11022699 w 12191999"/>
              <a:gd name="connsiteY2054" fmla="*/ 4416313 h 5021161"/>
              <a:gd name="connsiteX2055" fmla="*/ 11022699 w 12191999"/>
              <a:gd name="connsiteY2055" fmla="*/ 4416807 h 5021161"/>
              <a:gd name="connsiteX2056" fmla="*/ 11023475 w 12191999"/>
              <a:gd name="connsiteY2056" fmla="*/ 4416032 h 5021161"/>
              <a:gd name="connsiteX2057" fmla="*/ 11023475 w 12191999"/>
              <a:gd name="connsiteY2057" fmla="*/ 4418018 h 5021161"/>
              <a:gd name="connsiteX2058" fmla="*/ 11022699 w 12191999"/>
              <a:gd name="connsiteY2058" fmla="*/ 4418535 h 5021161"/>
              <a:gd name="connsiteX2059" fmla="*/ 11022699 w 12191999"/>
              <a:gd name="connsiteY2059" fmla="*/ 4418797 h 5021161"/>
              <a:gd name="connsiteX2060" fmla="*/ 11022656 w 12191999"/>
              <a:gd name="connsiteY2060" fmla="*/ 4418565 h 5021161"/>
              <a:gd name="connsiteX2061" fmla="*/ 11020493 w 12191999"/>
              <a:gd name="connsiteY2061" fmla="*/ 4420005 h 5021161"/>
              <a:gd name="connsiteX2062" fmla="*/ 11017513 w 12191999"/>
              <a:gd name="connsiteY2062" fmla="*/ 4421993 h 5021161"/>
              <a:gd name="connsiteX2063" fmla="*/ 11022382 w 12191999"/>
              <a:gd name="connsiteY2063" fmla="*/ 4417123 h 5021161"/>
              <a:gd name="connsiteX2064" fmla="*/ 10970564 w 12191999"/>
              <a:gd name="connsiteY2064" fmla="*/ 4143208 h 5021161"/>
              <a:gd name="connsiteX2065" fmla="*/ 10945740 w 12191999"/>
              <a:gd name="connsiteY2065" fmla="*/ 4145690 h 5021161"/>
              <a:gd name="connsiteX2066" fmla="*/ 10973046 w 12191999"/>
              <a:gd name="connsiteY2066" fmla="*/ 4284726 h 5021161"/>
              <a:gd name="connsiteX2067" fmla="*/ 10958152 w 12191999"/>
              <a:gd name="connsiteY2067" fmla="*/ 4312036 h 5021161"/>
              <a:gd name="connsiteX2068" fmla="*/ 10942636 w 12191999"/>
              <a:gd name="connsiteY2068" fmla="*/ 4313589 h 5021161"/>
              <a:gd name="connsiteX2069" fmla="*/ 10925712 w 12191999"/>
              <a:gd name="connsiteY2069" fmla="*/ 4310040 h 5021161"/>
              <a:gd name="connsiteX2070" fmla="*/ 10928087 w 12191999"/>
              <a:gd name="connsiteY2070" fmla="*/ 4332566 h 5021161"/>
              <a:gd name="connsiteX2071" fmla="*/ 10861945 w 12191999"/>
              <a:gd name="connsiteY2071" fmla="*/ 4305066 h 5021161"/>
              <a:gd name="connsiteX2072" fmla="*/ 10862664 w 12191999"/>
              <a:gd name="connsiteY2072" fmla="*/ 4274124 h 5021161"/>
              <a:gd name="connsiteX2073" fmla="*/ 10835677 w 12191999"/>
              <a:gd name="connsiteY2073" fmla="*/ 4258381 h 5021161"/>
              <a:gd name="connsiteX2074" fmla="*/ 10835677 w 12191999"/>
              <a:gd name="connsiteY2074" fmla="*/ 4261023 h 5021161"/>
              <a:gd name="connsiteX2075" fmla="*/ 10832695 w 12191999"/>
              <a:gd name="connsiteY2075" fmla="*/ 4258041 h 5021161"/>
              <a:gd name="connsiteX2076" fmla="*/ 10835093 w 12191999"/>
              <a:gd name="connsiteY2076" fmla="*/ 4258041 h 5021161"/>
              <a:gd name="connsiteX2077" fmla="*/ 10834021 w 12191999"/>
              <a:gd name="connsiteY2077" fmla="*/ 4257416 h 5021161"/>
              <a:gd name="connsiteX2078" fmla="*/ 10836504 w 12191999"/>
              <a:gd name="connsiteY2078" fmla="*/ 4257416 h 5021161"/>
              <a:gd name="connsiteX2079" fmla="*/ 10781887 w 12191999"/>
              <a:gd name="connsiteY2079" fmla="*/ 4145690 h 5021161"/>
              <a:gd name="connsiteX2080" fmla="*/ 10846435 w 12191999"/>
              <a:gd name="connsiteY2080" fmla="*/ 4108449 h 5021161"/>
              <a:gd name="connsiteX2081" fmla="*/ 10801748 w 12191999"/>
              <a:gd name="connsiteY2081" fmla="*/ 3991758 h 5021161"/>
              <a:gd name="connsiteX2082" fmla="*/ 10791819 w 12191999"/>
              <a:gd name="connsiteY2082" fmla="*/ 4041413 h 5021161"/>
              <a:gd name="connsiteX2083" fmla="*/ 10781887 w 12191999"/>
              <a:gd name="connsiteY2083" fmla="*/ 4145690 h 5021161"/>
              <a:gd name="connsiteX2084" fmla="*/ 10799266 w 12191999"/>
              <a:gd name="connsiteY2084" fmla="*/ 4339348 h 5021161"/>
              <a:gd name="connsiteX2085" fmla="*/ 10762028 w 12191999"/>
              <a:gd name="connsiteY2085" fmla="*/ 4389003 h 5021161"/>
              <a:gd name="connsiteX2086" fmla="*/ 10752097 w 12191999"/>
              <a:gd name="connsiteY2086" fmla="*/ 4297140 h 5021161"/>
              <a:gd name="connsiteX2087" fmla="*/ 10746860 w 12191999"/>
              <a:gd name="connsiteY2087" fmla="*/ 4192048 h 5021161"/>
              <a:gd name="connsiteX2088" fmla="*/ 10728394 w 12191999"/>
              <a:gd name="connsiteY2088" fmla="*/ 4162389 h 5021161"/>
              <a:gd name="connsiteX2089" fmla="*/ 10729753 w 12191999"/>
              <a:gd name="connsiteY2089" fmla="*/ 4163069 h 5021161"/>
              <a:gd name="connsiteX2090" fmla="*/ 10728916 w 12191999"/>
              <a:gd name="connsiteY2090" fmla="*/ 4160385 h 5021161"/>
              <a:gd name="connsiteX2091" fmla="*/ 10739995 w 12191999"/>
              <a:gd name="connsiteY2091" fmla="*/ 4159035 h 5021161"/>
              <a:gd name="connsiteX2092" fmla="*/ 10747132 w 12191999"/>
              <a:gd name="connsiteY2092" fmla="*/ 4155621 h 5021161"/>
              <a:gd name="connsiteX2093" fmla="*/ 10752097 w 12191999"/>
              <a:gd name="connsiteY2093" fmla="*/ 4051344 h 5021161"/>
              <a:gd name="connsiteX2094" fmla="*/ 10734718 w 12191999"/>
              <a:gd name="connsiteY2094" fmla="*/ 4033964 h 5021161"/>
              <a:gd name="connsiteX2095" fmla="*/ 10677620 w 12191999"/>
              <a:gd name="connsiteY2095" fmla="*/ 3999205 h 5021161"/>
              <a:gd name="connsiteX2096" fmla="*/ 10692514 w 12191999"/>
              <a:gd name="connsiteY2096" fmla="*/ 4043895 h 5021161"/>
              <a:gd name="connsiteX2097" fmla="*/ 10728916 w 12191999"/>
              <a:gd name="connsiteY2097" fmla="*/ 4160385 h 5021161"/>
              <a:gd name="connsiteX2098" fmla="*/ 10727271 w 12191999"/>
              <a:gd name="connsiteY2098" fmla="*/ 4160586 h 5021161"/>
              <a:gd name="connsiteX2099" fmla="*/ 10728394 w 12191999"/>
              <a:gd name="connsiteY2099" fmla="*/ 4162389 h 5021161"/>
              <a:gd name="connsiteX2100" fmla="*/ 10668235 w 12191999"/>
              <a:gd name="connsiteY2100" fmla="*/ 4132307 h 5021161"/>
              <a:gd name="connsiteX2101" fmla="*/ 10667690 w 12191999"/>
              <a:gd name="connsiteY2101" fmla="*/ 4128309 h 5021161"/>
              <a:gd name="connsiteX2102" fmla="*/ 10665208 w 12191999"/>
              <a:gd name="connsiteY2102" fmla="*/ 4122105 h 5021161"/>
              <a:gd name="connsiteX2103" fmla="*/ 10665208 w 12191999"/>
              <a:gd name="connsiteY2103" fmla="*/ 4086103 h 5021161"/>
              <a:gd name="connsiteX2104" fmla="*/ 10652792 w 12191999"/>
              <a:gd name="connsiteY2104" fmla="*/ 4091068 h 5021161"/>
              <a:gd name="connsiteX2105" fmla="*/ 10665208 w 12191999"/>
              <a:gd name="connsiteY2105" fmla="*/ 4122105 h 5021161"/>
              <a:gd name="connsiteX2106" fmla="*/ 10665208 w 12191999"/>
              <a:gd name="connsiteY2106" fmla="*/ 4130794 h 5021161"/>
              <a:gd name="connsiteX2107" fmla="*/ 10668235 w 12191999"/>
              <a:gd name="connsiteY2107" fmla="*/ 4132307 h 5021161"/>
              <a:gd name="connsiteX2108" fmla="*/ 10682584 w 12191999"/>
              <a:gd name="connsiteY2108" fmla="*/ 4237553 h 5021161"/>
              <a:gd name="connsiteX2109" fmla="*/ 10600658 w 12191999"/>
              <a:gd name="connsiteY2109" fmla="*/ 4081137 h 5021161"/>
              <a:gd name="connsiteX2110" fmla="*/ 10580799 w 12191999"/>
              <a:gd name="connsiteY2110" fmla="*/ 4230104 h 5021161"/>
              <a:gd name="connsiteX2111" fmla="*/ 10555971 w 12191999"/>
              <a:gd name="connsiteY2111" fmla="*/ 4202794 h 5021161"/>
              <a:gd name="connsiteX2112" fmla="*/ 10565903 w 12191999"/>
              <a:gd name="connsiteY2112" fmla="*/ 4038930 h 5021161"/>
              <a:gd name="connsiteX2113" fmla="*/ 10513767 w 12191999"/>
              <a:gd name="connsiteY2113" fmla="*/ 3924722 h 5021161"/>
              <a:gd name="connsiteX2114" fmla="*/ 10513767 w 12191999"/>
              <a:gd name="connsiteY2114" fmla="*/ 3860169 h 5021161"/>
              <a:gd name="connsiteX2115" fmla="*/ 10513767 w 12191999"/>
              <a:gd name="connsiteY2115" fmla="*/ 3857686 h 5021161"/>
              <a:gd name="connsiteX2116" fmla="*/ 10511285 w 12191999"/>
              <a:gd name="connsiteY2116" fmla="*/ 3860169 h 5021161"/>
              <a:gd name="connsiteX2117" fmla="*/ 10503837 w 12191999"/>
              <a:gd name="connsiteY2117" fmla="*/ 3850237 h 5021161"/>
              <a:gd name="connsiteX2118" fmla="*/ 10476529 w 12191999"/>
              <a:gd name="connsiteY2118" fmla="*/ 3877549 h 5021161"/>
              <a:gd name="connsiteX2119" fmla="*/ 10481494 w 12191999"/>
              <a:gd name="connsiteY2119" fmla="*/ 4046378 h 5021161"/>
              <a:gd name="connsiteX2120" fmla="*/ 10481494 w 12191999"/>
              <a:gd name="connsiteY2120" fmla="*/ 4324450 h 5021161"/>
              <a:gd name="connsiteX2121" fmla="*/ 10464116 w 12191999"/>
              <a:gd name="connsiteY2121" fmla="*/ 4326934 h 5021161"/>
              <a:gd name="connsiteX2122" fmla="*/ 10444256 w 12191999"/>
              <a:gd name="connsiteY2122" fmla="*/ 4230104 h 5021161"/>
              <a:gd name="connsiteX2123" fmla="*/ 10410938 w 12191999"/>
              <a:gd name="connsiteY2123" fmla="*/ 4272947 h 5021161"/>
              <a:gd name="connsiteX2124" fmla="*/ 10412385 w 12191999"/>
              <a:gd name="connsiteY2124" fmla="*/ 4272947 h 5021161"/>
              <a:gd name="connsiteX2125" fmla="*/ 10412385 w 12191999"/>
              <a:gd name="connsiteY2125" fmla="*/ 4275929 h 5021161"/>
              <a:gd name="connsiteX2126" fmla="*/ 10411636 w 12191999"/>
              <a:gd name="connsiteY2126" fmla="*/ 4275180 h 5021161"/>
              <a:gd name="connsiteX2127" fmla="*/ 10345675 w 12191999"/>
              <a:gd name="connsiteY2127" fmla="*/ 4348478 h 5021161"/>
              <a:gd name="connsiteX2128" fmla="*/ 10377039 w 12191999"/>
              <a:gd name="connsiteY2128" fmla="*/ 4365554 h 5021161"/>
              <a:gd name="connsiteX2129" fmla="*/ 10374485 w 12191999"/>
              <a:gd name="connsiteY2129" fmla="*/ 4386222 h 5021161"/>
              <a:gd name="connsiteX2130" fmla="*/ 10346379 w 12191999"/>
              <a:gd name="connsiteY2130" fmla="*/ 4375887 h 5021161"/>
              <a:gd name="connsiteX2131" fmla="*/ 10361709 w 12191999"/>
              <a:gd name="connsiteY2131" fmla="*/ 4360386 h 5021161"/>
              <a:gd name="connsiteX2132" fmla="*/ 10345496 w 12191999"/>
              <a:gd name="connsiteY2132" fmla="*/ 4348677 h 5021161"/>
              <a:gd name="connsiteX2133" fmla="*/ 10344954 w 12191999"/>
              <a:gd name="connsiteY2133" fmla="*/ 4349279 h 5021161"/>
              <a:gd name="connsiteX2134" fmla="*/ 10345201 w 12191999"/>
              <a:gd name="connsiteY2134" fmla="*/ 4348464 h 5021161"/>
              <a:gd name="connsiteX2135" fmla="*/ 10343823 w 12191999"/>
              <a:gd name="connsiteY2135" fmla="*/ 4347469 h 5021161"/>
              <a:gd name="connsiteX2136" fmla="*/ 10345263 w 12191999"/>
              <a:gd name="connsiteY2136" fmla="*/ 4348254 h 5021161"/>
              <a:gd name="connsiteX2137" fmla="*/ 10369777 w 12191999"/>
              <a:gd name="connsiteY2137" fmla="*/ 4267346 h 5021161"/>
              <a:gd name="connsiteX2138" fmla="*/ 10347436 w 12191999"/>
              <a:gd name="connsiteY2138" fmla="*/ 4259898 h 5021161"/>
              <a:gd name="connsiteX2139" fmla="*/ 10357365 w 12191999"/>
              <a:gd name="connsiteY2139" fmla="*/ 4190380 h 5021161"/>
              <a:gd name="connsiteX2140" fmla="*/ 10339987 w 12191999"/>
              <a:gd name="connsiteY2140" fmla="*/ 4180449 h 5021161"/>
              <a:gd name="connsiteX2141" fmla="*/ 10287853 w 12191999"/>
              <a:gd name="connsiteY2141" fmla="*/ 4249967 h 5021161"/>
              <a:gd name="connsiteX2142" fmla="*/ 10287853 w 12191999"/>
              <a:gd name="connsiteY2142" fmla="*/ 4155621 h 5021161"/>
              <a:gd name="connsiteX2143" fmla="*/ 10290335 w 12191999"/>
              <a:gd name="connsiteY2143" fmla="*/ 4145690 h 5021161"/>
              <a:gd name="connsiteX2144" fmla="*/ 10295300 w 12191999"/>
              <a:gd name="connsiteY2144" fmla="*/ 4143208 h 5021161"/>
              <a:gd name="connsiteX2145" fmla="*/ 10315161 w 12191999"/>
              <a:gd name="connsiteY2145" fmla="*/ 4190380 h 5021161"/>
              <a:gd name="connsiteX2146" fmla="*/ 10315161 w 12191999"/>
              <a:gd name="connsiteY2146" fmla="*/ 4041413 h 5021161"/>
              <a:gd name="connsiteX2147" fmla="*/ 10325091 w 12191999"/>
              <a:gd name="connsiteY2147" fmla="*/ 3971895 h 5021161"/>
              <a:gd name="connsiteX2148" fmla="*/ 10305232 w 12191999"/>
              <a:gd name="connsiteY2148" fmla="*/ 3969413 h 5021161"/>
              <a:gd name="connsiteX2149" fmla="*/ 10297783 w 12191999"/>
              <a:gd name="connsiteY2149" fmla="*/ 4019068 h 5021161"/>
              <a:gd name="connsiteX2150" fmla="*/ 10290335 w 12191999"/>
              <a:gd name="connsiteY2150" fmla="*/ 4019068 h 5021161"/>
              <a:gd name="connsiteX2151" fmla="*/ 10282886 w 12191999"/>
              <a:gd name="connsiteY2151" fmla="*/ 3991758 h 5021161"/>
              <a:gd name="connsiteX2152" fmla="*/ 10267992 w 12191999"/>
              <a:gd name="connsiteY2152" fmla="*/ 3994240 h 5021161"/>
              <a:gd name="connsiteX2153" fmla="*/ 10280147 w 12191999"/>
              <a:gd name="connsiteY2153" fmla="*/ 4040433 h 5021161"/>
              <a:gd name="connsiteX2154" fmla="*/ 10314014 w 12191999"/>
              <a:gd name="connsiteY2154" fmla="*/ 4040433 h 5021161"/>
              <a:gd name="connsiteX2155" fmla="*/ 10306860 w 12191999"/>
              <a:gd name="connsiteY2155" fmla="*/ 4123899 h 5021161"/>
              <a:gd name="connsiteX2156" fmla="*/ 10285397 w 12191999"/>
              <a:gd name="connsiteY2156" fmla="*/ 4123899 h 5021161"/>
              <a:gd name="connsiteX2157" fmla="*/ 10278793 w 12191999"/>
              <a:gd name="connsiteY2157" fmla="*/ 4046847 h 5021161"/>
              <a:gd name="connsiteX2158" fmla="*/ 10264578 w 12191999"/>
              <a:gd name="connsiteY2158" fmla="*/ 4094794 h 5021161"/>
              <a:gd name="connsiteX2159" fmla="*/ 10287853 w 12191999"/>
              <a:gd name="connsiteY2159" fmla="*/ 4155621 h 5021161"/>
              <a:gd name="connsiteX2160" fmla="*/ 10228270 w 12191999"/>
              <a:gd name="connsiteY2160" fmla="*/ 4195345 h 5021161"/>
              <a:gd name="connsiteX2161" fmla="*/ 10228270 w 12191999"/>
              <a:gd name="connsiteY2161" fmla="*/ 4135759 h 5021161"/>
              <a:gd name="connsiteX2162" fmla="*/ 10223305 w 12191999"/>
              <a:gd name="connsiteY2162" fmla="*/ 4061276 h 5021161"/>
              <a:gd name="connsiteX2163" fmla="*/ 10213376 w 12191999"/>
              <a:gd name="connsiteY2163" fmla="*/ 3994240 h 5021161"/>
              <a:gd name="connsiteX2164" fmla="*/ 10183583 w 12191999"/>
              <a:gd name="connsiteY2164" fmla="*/ 4053827 h 5021161"/>
              <a:gd name="connsiteX2165" fmla="*/ 10177997 w 12191999"/>
              <a:gd name="connsiteY2165" fmla="*/ 4081137 h 5021161"/>
              <a:gd name="connsiteX2166" fmla="*/ 10156833 w 12191999"/>
              <a:gd name="connsiteY2166" fmla="*/ 4091992 h 5021161"/>
              <a:gd name="connsiteX2167" fmla="*/ 10156275 w 12191999"/>
              <a:gd name="connsiteY2167" fmla="*/ 4091068 h 5021161"/>
              <a:gd name="connsiteX2168" fmla="*/ 10153793 w 12191999"/>
              <a:gd name="connsiteY2168" fmla="*/ 4086725 h 5021161"/>
              <a:gd name="connsiteX2169" fmla="*/ 10153793 w 12191999"/>
              <a:gd name="connsiteY2169" fmla="*/ 4071205 h 5021161"/>
              <a:gd name="connsiteX2170" fmla="*/ 10146344 w 12191999"/>
              <a:gd name="connsiteY2170" fmla="*/ 4073689 h 5021161"/>
              <a:gd name="connsiteX2171" fmla="*/ 10153793 w 12191999"/>
              <a:gd name="connsiteY2171" fmla="*/ 4086725 h 5021161"/>
              <a:gd name="connsiteX2172" fmla="*/ 10153793 w 12191999"/>
              <a:gd name="connsiteY2172" fmla="*/ 4093550 h 5021161"/>
              <a:gd name="connsiteX2173" fmla="*/ 10156833 w 12191999"/>
              <a:gd name="connsiteY2173" fmla="*/ 4091992 h 5021161"/>
              <a:gd name="connsiteX2174" fmla="*/ 10161899 w 12191999"/>
              <a:gd name="connsiteY2174" fmla="*/ 4100380 h 5021161"/>
              <a:gd name="connsiteX2175" fmla="*/ 10181101 w 12191999"/>
              <a:gd name="connsiteY2175" fmla="*/ 4128309 h 5021161"/>
              <a:gd name="connsiteX2176" fmla="*/ 10181101 w 12191999"/>
              <a:gd name="connsiteY2176" fmla="*/ 4125827 h 5021161"/>
              <a:gd name="connsiteX2177" fmla="*/ 10179447 w 12191999"/>
              <a:gd name="connsiteY2177" fmla="*/ 4126242 h 5021161"/>
              <a:gd name="connsiteX2178" fmla="*/ 10171171 w 12191999"/>
              <a:gd name="connsiteY2178" fmla="*/ 4115896 h 5021161"/>
              <a:gd name="connsiteX2179" fmla="*/ 10162894 w 12191999"/>
              <a:gd name="connsiteY2179" fmla="*/ 4130379 h 5021161"/>
              <a:gd name="connsiteX2180" fmla="*/ 10161240 w 12191999"/>
              <a:gd name="connsiteY2180" fmla="*/ 4130794 h 5021161"/>
              <a:gd name="connsiteX2181" fmla="*/ 10160771 w 12191999"/>
              <a:gd name="connsiteY2181" fmla="*/ 4133041 h 5021161"/>
              <a:gd name="connsiteX2182" fmla="*/ 10146344 w 12191999"/>
              <a:gd name="connsiteY2182" fmla="*/ 4125827 h 5021161"/>
              <a:gd name="connsiteX2183" fmla="*/ 10133932 w 12191999"/>
              <a:gd name="connsiteY2183" fmla="*/ 4120862 h 5021161"/>
              <a:gd name="connsiteX2184" fmla="*/ 10143861 w 12191999"/>
              <a:gd name="connsiteY2184" fmla="*/ 4128309 h 5021161"/>
              <a:gd name="connsiteX2185" fmla="*/ 10122570 w 12191999"/>
              <a:gd name="connsiteY2185" fmla="*/ 4173267 h 5021161"/>
              <a:gd name="connsiteX2186" fmla="*/ 10119038 w 12191999"/>
              <a:gd name="connsiteY2186" fmla="*/ 4173000 h 5021161"/>
              <a:gd name="connsiteX2187" fmla="*/ 10117973 w 12191999"/>
              <a:gd name="connsiteY2187" fmla="*/ 4177257 h 5021161"/>
              <a:gd name="connsiteX2188" fmla="*/ 10111589 w 12191999"/>
              <a:gd name="connsiteY2188" fmla="*/ 4180449 h 5021161"/>
              <a:gd name="connsiteX2189" fmla="*/ 10116555 w 12191999"/>
              <a:gd name="connsiteY2189" fmla="*/ 4182931 h 5021161"/>
              <a:gd name="connsiteX2190" fmla="*/ 10117973 w 12191999"/>
              <a:gd name="connsiteY2190" fmla="*/ 4177257 h 5021161"/>
              <a:gd name="connsiteX2191" fmla="*/ 10121520 w 12191999"/>
              <a:gd name="connsiteY2191" fmla="*/ 4175484 h 5021161"/>
              <a:gd name="connsiteX2192" fmla="*/ 10122570 w 12191999"/>
              <a:gd name="connsiteY2192" fmla="*/ 4173267 h 5021161"/>
              <a:gd name="connsiteX2193" fmla="*/ 10142739 w 12191999"/>
              <a:gd name="connsiteY2193" fmla="*/ 4174786 h 5021161"/>
              <a:gd name="connsiteX2194" fmla="*/ 10154103 w 12191999"/>
              <a:gd name="connsiteY2194" fmla="*/ 4164931 h 5021161"/>
              <a:gd name="connsiteX2195" fmla="*/ 10160771 w 12191999"/>
              <a:gd name="connsiteY2195" fmla="*/ 4133041 h 5021161"/>
              <a:gd name="connsiteX2196" fmla="*/ 10161240 w 12191999"/>
              <a:gd name="connsiteY2196" fmla="*/ 4133276 h 5021161"/>
              <a:gd name="connsiteX2197" fmla="*/ 10162894 w 12191999"/>
              <a:gd name="connsiteY2197" fmla="*/ 4130379 h 5021161"/>
              <a:gd name="connsiteX2198" fmla="*/ 10179447 w 12191999"/>
              <a:gd name="connsiteY2198" fmla="*/ 4126242 h 5021161"/>
              <a:gd name="connsiteX2199" fmla="*/ 10181101 w 12191999"/>
              <a:gd name="connsiteY2199" fmla="*/ 4128309 h 5021161"/>
              <a:gd name="connsiteX2200" fmla="*/ 10181101 w 12191999"/>
              <a:gd name="connsiteY2200" fmla="*/ 4163069 h 5021161"/>
              <a:gd name="connsiteX2201" fmla="*/ 10173654 w 12191999"/>
              <a:gd name="connsiteY2201" fmla="*/ 4165553 h 5021161"/>
              <a:gd name="connsiteX2202" fmla="*/ 10181101 w 12191999"/>
              <a:gd name="connsiteY2202" fmla="*/ 4175484 h 5021161"/>
              <a:gd name="connsiteX2203" fmla="*/ 10183583 w 12191999"/>
              <a:gd name="connsiteY2203" fmla="*/ 4180449 h 5021161"/>
              <a:gd name="connsiteX2204" fmla="*/ 10188548 w 12191999"/>
              <a:gd name="connsiteY2204" fmla="*/ 4180449 h 5021161"/>
              <a:gd name="connsiteX2205" fmla="*/ 10191031 w 12191999"/>
              <a:gd name="connsiteY2205" fmla="*/ 4180449 h 5021161"/>
              <a:gd name="connsiteX2206" fmla="*/ 10173654 w 12191999"/>
              <a:gd name="connsiteY2206" fmla="*/ 4195345 h 5021161"/>
              <a:gd name="connsiteX2207" fmla="*/ 10119038 w 12191999"/>
              <a:gd name="connsiteY2207" fmla="*/ 4264863 h 5021161"/>
              <a:gd name="connsiteX2208" fmla="*/ 10119038 w 12191999"/>
              <a:gd name="connsiteY2208" fmla="*/ 4321967 h 5021161"/>
              <a:gd name="connsiteX2209" fmla="*/ 10089245 w 12191999"/>
              <a:gd name="connsiteY2209" fmla="*/ 4339348 h 5021161"/>
              <a:gd name="connsiteX2210" fmla="*/ 10076833 w 12191999"/>
              <a:gd name="connsiteY2210" fmla="*/ 4339348 h 5021161"/>
              <a:gd name="connsiteX2211" fmla="*/ 10079316 w 12191999"/>
              <a:gd name="connsiteY2211" fmla="*/ 4344313 h 5021161"/>
              <a:gd name="connsiteX2212" fmla="*/ 10089245 w 12191999"/>
              <a:gd name="connsiteY2212" fmla="*/ 4339348 h 5021161"/>
              <a:gd name="connsiteX2213" fmla="*/ 10069384 w 12191999"/>
              <a:gd name="connsiteY2213" fmla="*/ 4456039 h 5021161"/>
              <a:gd name="connsiteX2214" fmla="*/ 10054488 w 12191999"/>
              <a:gd name="connsiteY2214" fmla="*/ 4453556 h 5021161"/>
              <a:gd name="connsiteX2215" fmla="*/ 10054488 w 12191999"/>
              <a:gd name="connsiteY2215" fmla="*/ 4349279 h 5021161"/>
              <a:gd name="connsiteX2216" fmla="*/ 10052006 w 12191999"/>
              <a:gd name="connsiteY2216" fmla="*/ 4346795 h 5021161"/>
              <a:gd name="connsiteX2217" fmla="*/ 10052006 w 12191999"/>
              <a:gd name="connsiteY2217" fmla="*/ 4349279 h 5021161"/>
              <a:gd name="connsiteX2218" fmla="*/ 10044559 w 12191999"/>
              <a:gd name="connsiteY2218" fmla="*/ 4341830 h 5021161"/>
              <a:gd name="connsiteX2219" fmla="*/ 10044559 w 12191999"/>
              <a:gd name="connsiteY2219" fmla="*/ 3912308 h 5021161"/>
              <a:gd name="connsiteX2220" fmla="*/ 10027182 w 12191999"/>
              <a:gd name="connsiteY2220" fmla="*/ 3907342 h 5021161"/>
              <a:gd name="connsiteX2221" fmla="*/ 10012284 w 12191999"/>
              <a:gd name="connsiteY2221" fmla="*/ 3947067 h 5021161"/>
              <a:gd name="connsiteX2222" fmla="*/ 10019733 w 12191999"/>
              <a:gd name="connsiteY2222" fmla="*/ 4197828 h 5021161"/>
              <a:gd name="connsiteX2223" fmla="*/ 9999872 w 12191999"/>
              <a:gd name="connsiteY2223" fmla="*/ 4344313 h 5021161"/>
              <a:gd name="connsiteX2224" fmla="*/ 10002354 w 12191999"/>
              <a:gd name="connsiteY2224" fmla="*/ 4520592 h 5021161"/>
              <a:gd name="connsiteX2225" fmla="*/ 9992425 w 12191999"/>
              <a:gd name="connsiteY2225" fmla="*/ 4552869 h 5021161"/>
              <a:gd name="connsiteX2226" fmla="*/ 9967599 w 12191999"/>
              <a:gd name="connsiteY2226" fmla="*/ 4071205 h 5021161"/>
              <a:gd name="connsiteX2227" fmla="*/ 9962632 w 12191999"/>
              <a:gd name="connsiteY2227" fmla="*/ 4078654 h 5021161"/>
              <a:gd name="connsiteX2228" fmla="*/ 9962352 w 12191999"/>
              <a:gd name="connsiteY2228" fmla="*/ 4078374 h 5021161"/>
              <a:gd name="connsiteX2229" fmla="*/ 9962632 w 12191999"/>
              <a:gd name="connsiteY2229" fmla="*/ 4076172 h 5021161"/>
              <a:gd name="connsiteX2230" fmla="*/ 9960150 w 12191999"/>
              <a:gd name="connsiteY2230" fmla="*/ 4076172 h 5021161"/>
              <a:gd name="connsiteX2231" fmla="*/ 9955185 w 12191999"/>
              <a:gd name="connsiteY2231" fmla="*/ 4071205 h 5021161"/>
              <a:gd name="connsiteX2232" fmla="*/ 9955185 w 12191999"/>
              <a:gd name="connsiteY2232" fmla="*/ 4076172 h 5021161"/>
              <a:gd name="connsiteX2233" fmla="*/ 9960150 w 12191999"/>
              <a:gd name="connsiteY2233" fmla="*/ 4076172 h 5021161"/>
              <a:gd name="connsiteX2234" fmla="*/ 9962352 w 12191999"/>
              <a:gd name="connsiteY2234" fmla="*/ 4078374 h 5021161"/>
              <a:gd name="connsiteX2235" fmla="*/ 9945256 w 12191999"/>
              <a:gd name="connsiteY2235" fmla="*/ 4212726 h 5021161"/>
              <a:gd name="connsiteX2236" fmla="*/ 9945256 w 12191999"/>
              <a:gd name="connsiteY2236" fmla="*/ 4510661 h 5021161"/>
              <a:gd name="connsiteX2237" fmla="*/ 9908016 w 12191999"/>
              <a:gd name="connsiteY2237" fmla="*/ 4446107 h 5021161"/>
              <a:gd name="connsiteX2238" fmla="*/ 9905534 w 12191999"/>
              <a:gd name="connsiteY2238" fmla="*/ 4401417 h 5021161"/>
              <a:gd name="connsiteX2239" fmla="*/ 9912780 w 12191999"/>
              <a:gd name="connsiteY2239" fmla="*/ 4312036 h 5021161"/>
              <a:gd name="connsiteX2240" fmla="*/ 9914222 w 12191999"/>
              <a:gd name="connsiteY2240" fmla="*/ 4312036 h 5021161"/>
              <a:gd name="connsiteX2241" fmla="*/ 9917946 w 12191999"/>
              <a:gd name="connsiteY2241" fmla="*/ 4319485 h 5021161"/>
              <a:gd name="connsiteX2242" fmla="*/ 9920428 w 12191999"/>
              <a:gd name="connsiteY2242" fmla="*/ 4312036 h 5021161"/>
              <a:gd name="connsiteX2243" fmla="*/ 9914222 w 12191999"/>
              <a:gd name="connsiteY2243" fmla="*/ 4312036 h 5021161"/>
              <a:gd name="connsiteX2244" fmla="*/ 9912981 w 12191999"/>
              <a:gd name="connsiteY2244" fmla="*/ 4309554 h 5021161"/>
              <a:gd name="connsiteX2245" fmla="*/ 9912780 w 12191999"/>
              <a:gd name="connsiteY2245" fmla="*/ 4312036 h 5021161"/>
              <a:gd name="connsiteX2246" fmla="*/ 9910498 w 12191999"/>
              <a:gd name="connsiteY2246" fmla="*/ 4312036 h 5021161"/>
              <a:gd name="connsiteX2247" fmla="*/ 9926767 w 12191999"/>
              <a:gd name="connsiteY2247" fmla="*/ 4288793 h 5021161"/>
              <a:gd name="connsiteX2248" fmla="*/ 9927877 w 12191999"/>
              <a:gd name="connsiteY2248" fmla="*/ 4289691 h 5021161"/>
              <a:gd name="connsiteX2249" fmla="*/ 9928587 w 12191999"/>
              <a:gd name="connsiteY2249" fmla="*/ 4286146 h 5021161"/>
              <a:gd name="connsiteX2250" fmla="*/ 9932842 w 12191999"/>
              <a:gd name="connsiteY2250" fmla="*/ 4279761 h 5021161"/>
              <a:gd name="connsiteX2251" fmla="*/ 9930359 w 12191999"/>
              <a:gd name="connsiteY2251" fmla="*/ 4277277 h 5021161"/>
              <a:gd name="connsiteX2252" fmla="*/ 9928587 w 12191999"/>
              <a:gd name="connsiteY2252" fmla="*/ 4286146 h 5021161"/>
              <a:gd name="connsiteX2253" fmla="*/ 9927877 w 12191999"/>
              <a:gd name="connsiteY2253" fmla="*/ 4287208 h 5021161"/>
              <a:gd name="connsiteX2254" fmla="*/ 9926767 w 12191999"/>
              <a:gd name="connsiteY2254" fmla="*/ 4288793 h 5021161"/>
              <a:gd name="connsiteX2255" fmla="*/ 9875741 w 12191999"/>
              <a:gd name="connsiteY2255" fmla="*/ 4247485 h 5021161"/>
              <a:gd name="connsiteX2256" fmla="*/ 9873259 w 12191999"/>
              <a:gd name="connsiteY2256" fmla="*/ 4222657 h 5021161"/>
              <a:gd name="connsiteX2257" fmla="*/ 9863329 w 12191999"/>
              <a:gd name="connsiteY2257" fmla="*/ 4225139 h 5021161"/>
              <a:gd name="connsiteX2258" fmla="*/ 9873259 w 12191999"/>
              <a:gd name="connsiteY2258" fmla="*/ 4249967 h 5021161"/>
              <a:gd name="connsiteX2259" fmla="*/ 9863329 w 12191999"/>
              <a:gd name="connsiteY2259" fmla="*/ 4403899 h 5021161"/>
              <a:gd name="connsiteX2260" fmla="*/ 9843470 w 12191999"/>
              <a:gd name="connsiteY2260" fmla="*/ 4403899 h 5021161"/>
              <a:gd name="connsiteX2261" fmla="*/ 9843470 w 12191999"/>
              <a:gd name="connsiteY2261" fmla="*/ 4292175 h 5021161"/>
              <a:gd name="connsiteX2262" fmla="*/ 9808713 w 12191999"/>
              <a:gd name="connsiteY2262" fmla="*/ 4264863 h 5021161"/>
              <a:gd name="connsiteX2263" fmla="*/ 9808713 w 12191999"/>
              <a:gd name="connsiteY2263" fmla="*/ 4192863 h 5021161"/>
              <a:gd name="connsiteX2264" fmla="*/ 9845953 w 12191999"/>
              <a:gd name="connsiteY2264" fmla="*/ 4170518 h 5021161"/>
              <a:gd name="connsiteX2265" fmla="*/ 9839745 w 12191999"/>
              <a:gd name="connsiteY2265" fmla="*/ 4116827 h 5021161"/>
              <a:gd name="connsiteX2266" fmla="*/ 9792531 w 12191999"/>
              <a:gd name="connsiteY2266" fmla="*/ 4092931 h 5021161"/>
              <a:gd name="connsiteX2267" fmla="*/ 9791334 w 12191999"/>
              <a:gd name="connsiteY2267" fmla="*/ 4091068 h 5021161"/>
              <a:gd name="connsiteX2268" fmla="*/ 9788852 w 12191999"/>
              <a:gd name="connsiteY2268" fmla="*/ 4089414 h 5021161"/>
              <a:gd name="connsiteX2269" fmla="*/ 9788852 w 12191999"/>
              <a:gd name="connsiteY2269" fmla="*/ 4056309 h 5021161"/>
              <a:gd name="connsiteX2270" fmla="*/ 9760551 w 12191999"/>
              <a:gd name="connsiteY2270" fmla="*/ 4070462 h 5021161"/>
              <a:gd name="connsiteX2271" fmla="*/ 9758055 w 12191999"/>
              <a:gd name="connsiteY2271" fmla="*/ 4068589 h 5021161"/>
              <a:gd name="connsiteX2272" fmla="*/ 9746648 w 12191999"/>
              <a:gd name="connsiteY2272" fmla="*/ 4038930 h 5021161"/>
              <a:gd name="connsiteX2273" fmla="*/ 9731752 w 12191999"/>
              <a:gd name="connsiteY2273" fmla="*/ 4048862 h 5021161"/>
              <a:gd name="connsiteX2274" fmla="*/ 9758055 w 12191999"/>
              <a:gd name="connsiteY2274" fmla="*/ 4068589 h 5021161"/>
              <a:gd name="connsiteX2275" fmla="*/ 9759062 w 12191999"/>
              <a:gd name="connsiteY2275" fmla="*/ 4071205 h 5021161"/>
              <a:gd name="connsiteX2276" fmla="*/ 9760551 w 12191999"/>
              <a:gd name="connsiteY2276" fmla="*/ 4070462 h 5021161"/>
              <a:gd name="connsiteX2277" fmla="*/ 9761544 w 12191999"/>
              <a:gd name="connsiteY2277" fmla="*/ 4071205 h 5021161"/>
              <a:gd name="connsiteX2278" fmla="*/ 9788852 w 12191999"/>
              <a:gd name="connsiteY2278" fmla="*/ 4089414 h 5021161"/>
              <a:gd name="connsiteX2279" fmla="*/ 9788852 w 12191999"/>
              <a:gd name="connsiteY2279" fmla="*/ 4091068 h 5021161"/>
              <a:gd name="connsiteX2280" fmla="*/ 9792531 w 12191999"/>
              <a:gd name="connsiteY2280" fmla="*/ 4092931 h 5021161"/>
              <a:gd name="connsiteX2281" fmla="*/ 9813678 w 12191999"/>
              <a:gd name="connsiteY2281" fmla="*/ 4125827 h 5021161"/>
              <a:gd name="connsiteX2282" fmla="*/ 9833539 w 12191999"/>
              <a:gd name="connsiteY2282" fmla="*/ 4123345 h 5021161"/>
              <a:gd name="connsiteX2283" fmla="*/ 9808713 w 12191999"/>
              <a:gd name="connsiteY2283" fmla="*/ 4192863 h 5021161"/>
              <a:gd name="connsiteX2284" fmla="*/ 9756812 w 12191999"/>
              <a:gd name="connsiteY2284" fmla="*/ 4150844 h 5021161"/>
              <a:gd name="connsiteX2285" fmla="*/ 9759062 w 12191999"/>
              <a:gd name="connsiteY2285" fmla="*/ 4148172 h 5021161"/>
              <a:gd name="connsiteX2286" fmla="*/ 9755458 w 12191999"/>
              <a:gd name="connsiteY2286" fmla="*/ 4147517 h 5021161"/>
              <a:gd name="connsiteX2287" fmla="*/ 9744165 w 12191999"/>
              <a:gd name="connsiteY2287" fmla="*/ 4115896 h 5021161"/>
              <a:gd name="connsiteX2288" fmla="*/ 9751614 w 12191999"/>
              <a:gd name="connsiteY2288" fmla="*/ 4110931 h 5021161"/>
              <a:gd name="connsiteX2289" fmla="*/ 9746648 w 12191999"/>
              <a:gd name="connsiteY2289" fmla="*/ 4103482 h 5021161"/>
              <a:gd name="connsiteX2290" fmla="*/ 9741683 w 12191999"/>
              <a:gd name="connsiteY2290" fmla="*/ 4113413 h 5021161"/>
              <a:gd name="connsiteX2291" fmla="*/ 9731752 w 12191999"/>
              <a:gd name="connsiteY2291" fmla="*/ 4143208 h 5021161"/>
              <a:gd name="connsiteX2292" fmla="*/ 9755458 w 12191999"/>
              <a:gd name="connsiteY2292" fmla="*/ 4147517 h 5021161"/>
              <a:gd name="connsiteX2293" fmla="*/ 9756579 w 12191999"/>
              <a:gd name="connsiteY2293" fmla="*/ 4150655 h 5021161"/>
              <a:gd name="connsiteX2294" fmla="*/ 9756812 w 12191999"/>
              <a:gd name="connsiteY2294" fmla="*/ 4150844 h 5021161"/>
              <a:gd name="connsiteX2295" fmla="*/ 9719340 w 12191999"/>
              <a:gd name="connsiteY2295" fmla="*/ 4195345 h 5021161"/>
              <a:gd name="connsiteX2296" fmla="*/ 9781403 w 12191999"/>
              <a:gd name="connsiteY2296" fmla="*/ 4200312 h 5021161"/>
              <a:gd name="connsiteX2297" fmla="*/ 9783885 w 12191999"/>
              <a:gd name="connsiteY2297" fmla="*/ 4215208 h 5021161"/>
              <a:gd name="connsiteX2298" fmla="*/ 9699479 w 12191999"/>
              <a:gd name="connsiteY2298" fmla="*/ 4249967 h 5021161"/>
              <a:gd name="connsiteX2299" fmla="*/ 9694514 w 12191999"/>
              <a:gd name="connsiteY2299" fmla="*/ 4312036 h 5021161"/>
              <a:gd name="connsiteX2300" fmla="*/ 9670929 w 12191999"/>
              <a:gd name="connsiteY2300" fmla="*/ 4202794 h 5021161"/>
              <a:gd name="connsiteX2301" fmla="*/ 9684329 w 12191999"/>
              <a:gd name="connsiteY2301" fmla="*/ 4095578 h 5021161"/>
              <a:gd name="connsiteX2302" fmla="*/ 9687065 w 12191999"/>
              <a:gd name="connsiteY2302" fmla="*/ 4096035 h 5021161"/>
              <a:gd name="connsiteX2303" fmla="*/ 9701961 w 12191999"/>
              <a:gd name="connsiteY2303" fmla="*/ 4150655 h 5021161"/>
              <a:gd name="connsiteX2304" fmla="*/ 9721822 w 12191999"/>
              <a:gd name="connsiteY2304" fmla="*/ 4143208 h 5021161"/>
              <a:gd name="connsiteX2305" fmla="*/ 9687065 w 12191999"/>
              <a:gd name="connsiteY2305" fmla="*/ 4096035 h 5021161"/>
              <a:gd name="connsiteX2306" fmla="*/ 9687065 w 12191999"/>
              <a:gd name="connsiteY2306" fmla="*/ 4091068 h 5021161"/>
              <a:gd name="connsiteX2307" fmla="*/ 9684582 w 12191999"/>
              <a:gd name="connsiteY2307" fmla="*/ 4093550 h 5021161"/>
              <a:gd name="connsiteX2308" fmla="*/ 9684329 w 12191999"/>
              <a:gd name="connsiteY2308" fmla="*/ 4095578 h 5021161"/>
              <a:gd name="connsiteX2309" fmla="*/ 9644241 w 12191999"/>
              <a:gd name="connsiteY2309" fmla="*/ 4088895 h 5021161"/>
              <a:gd name="connsiteX2310" fmla="*/ 9634931 w 12191999"/>
              <a:gd name="connsiteY2310" fmla="*/ 4046378 h 5021161"/>
              <a:gd name="connsiteX2311" fmla="*/ 9625001 w 12191999"/>
              <a:gd name="connsiteY2311" fmla="*/ 4011619 h 5021161"/>
              <a:gd name="connsiteX2312" fmla="*/ 9644862 w 12191999"/>
              <a:gd name="connsiteY2312" fmla="*/ 3975619 h 5021161"/>
              <a:gd name="connsiteX2313" fmla="*/ 9629656 w 12191999"/>
              <a:gd name="connsiteY2313" fmla="*/ 3944119 h 5021161"/>
              <a:gd name="connsiteX2314" fmla="*/ 9629966 w 12191999"/>
              <a:gd name="connsiteY2314" fmla="*/ 3939618 h 5021161"/>
              <a:gd name="connsiteX2315" fmla="*/ 9631621 w 12191999"/>
              <a:gd name="connsiteY2315" fmla="*/ 3937964 h 5021161"/>
              <a:gd name="connsiteX2316" fmla="*/ 9639896 w 12191999"/>
              <a:gd name="connsiteY2316" fmla="*/ 3934654 h 5021161"/>
              <a:gd name="connsiteX2317" fmla="*/ 9629966 w 12191999"/>
              <a:gd name="connsiteY2317" fmla="*/ 3934654 h 5021161"/>
              <a:gd name="connsiteX2318" fmla="*/ 9637413 w 12191999"/>
              <a:gd name="connsiteY2318" fmla="*/ 3924722 h 5021161"/>
              <a:gd name="connsiteX2319" fmla="*/ 9639483 w 12191999"/>
              <a:gd name="connsiteY2319" fmla="*/ 3904031 h 5021161"/>
              <a:gd name="connsiteX2320" fmla="*/ 9639896 w 12191999"/>
              <a:gd name="connsiteY2320" fmla="*/ 3902377 h 5021161"/>
              <a:gd name="connsiteX2321" fmla="*/ 9639645 w 12191999"/>
              <a:gd name="connsiteY2321" fmla="*/ 3902410 h 5021161"/>
              <a:gd name="connsiteX2322" fmla="*/ 9639896 w 12191999"/>
              <a:gd name="connsiteY2322" fmla="*/ 3899895 h 5021161"/>
              <a:gd name="connsiteX2323" fmla="*/ 9635241 w 12191999"/>
              <a:gd name="connsiteY2323" fmla="*/ 3902997 h 5021161"/>
              <a:gd name="connsiteX2324" fmla="*/ 9639645 w 12191999"/>
              <a:gd name="connsiteY2324" fmla="*/ 3902410 h 5021161"/>
              <a:gd name="connsiteX2325" fmla="*/ 9639483 w 12191999"/>
              <a:gd name="connsiteY2325" fmla="*/ 3904031 h 5021161"/>
              <a:gd name="connsiteX2326" fmla="*/ 9634931 w 12191999"/>
              <a:gd name="connsiteY2326" fmla="*/ 3922240 h 5021161"/>
              <a:gd name="connsiteX2327" fmla="*/ 9627484 w 12191999"/>
              <a:gd name="connsiteY2327" fmla="*/ 3934654 h 5021161"/>
              <a:gd name="connsiteX2328" fmla="*/ 9629966 w 12191999"/>
              <a:gd name="connsiteY2328" fmla="*/ 3934654 h 5021161"/>
              <a:gd name="connsiteX2329" fmla="*/ 9632449 w 12191999"/>
              <a:gd name="connsiteY2329" fmla="*/ 3937136 h 5021161"/>
              <a:gd name="connsiteX2330" fmla="*/ 9631621 w 12191999"/>
              <a:gd name="connsiteY2330" fmla="*/ 3937964 h 5021161"/>
              <a:gd name="connsiteX2331" fmla="*/ 9627484 w 12191999"/>
              <a:gd name="connsiteY2331" fmla="*/ 3939618 h 5021161"/>
              <a:gd name="connsiteX2332" fmla="*/ 9629656 w 12191999"/>
              <a:gd name="connsiteY2332" fmla="*/ 3944119 h 5021161"/>
              <a:gd name="connsiteX2333" fmla="*/ 9625001 w 12191999"/>
              <a:gd name="connsiteY2333" fmla="*/ 4011619 h 5021161"/>
              <a:gd name="connsiteX2334" fmla="*/ 9612588 w 12191999"/>
              <a:gd name="connsiteY2334" fmla="*/ 4061276 h 5021161"/>
              <a:gd name="connsiteX2335" fmla="*/ 9625001 w 12191999"/>
              <a:gd name="connsiteY2335" fmla="*/ 4165553 h 5021161"/>
              <a:gd name="connsiteX2336" fmla="*/ 9602658 w 12191999"/>
              <a:gd name="connsiteY2336" fmla="*/ 4299622 h 5021161"/>
              <a:gd name="connsiteX2337" fmla="*/ 9602658 w 12191999"/>
              <a:gd name="connsiteY2337" fmla="*/ 4381554 h 5021161"/>
              <a:gd name="connsiteX2338" fmla="*/ 9585280 w 12191999"/>
              <a:gd name="connsiteY2338" fmla="*/ 4381554 h 5021161"/>
              <a:gd name="connsiteX2339" fmla="*/ 9557971 w 12191999"/>
              <a:gd name="connsiteY2339" fmla="*/ 3773272 h 5021161"/>
              <a:gd name="connsiteX2340" fmla="*/ 9550522 w 12191999"/>
              <a:gd name="connsiteY2340" fmla="*/ 3770788 h 5021161"/>
              <a:gd name="connsiteX2341" fmla="*/ 9523216 w 12191999"/>
              <a:gd name="connsiteY2341" fmla="*/ 3882514 h 5021161"/>
              <a:gd name="connsiteX2342" fmla="*/ 9515767 w 12191999"/>
              <a:gd name="connsiteY2342" fmla="*/ 3892445 h 5021161"/>
              <a:gd name="connsiteX2343" fmla="*/ 9523216 w 12191999"/>
              <a:gd name="connsiteY2343" fmla="*/ 3894928 h 5021161"/>
              <a:gd name="connsiteX2344" fmla="*/ 9523216 w 12191999"/>
              <a:gd name="connsiteY2344" fmla="*/ 4158104 h 5021161"/>
              <a:gd name="connsiteX2345" fmla="*/ 9510802 w 12191999"/>
              <a:gd name="connsiteY2345" fmla="*/ 4160586 h 5021161"/>
              <a:gd name="connsiteX2346" fmla="*/ 9498389 w 12191999"/>
              <a:gd name="connsiteY2346" fmla="*/ 4143208 h 5021161"/>
              <a:gd name="connsiteX2347" fmla="*/ 9448737 w 12191999"/>
              <a:gd name="connsiteY2347" fmla="*/ 4175484 h 5021161"/>
              <a:gd name="connsiteX2348" fmla="*/ 9448733 w 12191999"/>
              <a:gd name="connsiteY2348" fmla="*/ 4175246 h 5021161"/>
              <a:gd name="connsiteX2349" fmla="*/ 9422717 w 12191999"/>
              <a:gd name="connsiteY2349" fmla="*/ 4190747 h 5021161"/>
              <a:gd name="connsiteX2350" fmla="*/ 9410791 w 12191999"/>
              <a:gd name="connsiteY2350" fmla="*/ 4184933 h 5021161"/>
              <a:gd name="connsiteX2351" fmla="*/ 9410791 w 12191999"/>
              <a:gd name="connsiteY2351" fmla="*/ 4187866 h 5021161"/>
              <a:gd name="connsiteX2352" fmla="*/ 9408052 w 12191999"/>
              <a:gd name="connsiteY2352" fmla="*/ 4186154 h 5021161"/>
              <a:gd name="connsiteX2353" fmla="*/ 9407316 w 12191999"/>
              <a:gd name="connsiteY2353" fmla="*/ 4186873 h 5021161"/>
              <a:gd name="connsiteX2354" fmla="*/ 9407840 w 12191999"/>
              <a:gd name="connsiteY2354" fmla="*/ 4186020 h 5021161"/>
              <a:gd name="connsiteX2355" fmla="*/ 9407811 w 12191999"/>
              <a:gd name="connsiteY2355" fmla="*/ 4186003 h 5021161"/>
              <a:gd name="connsiteX2356" fmla="*/ 9407892 w 12191999"/>
              <a:gd name="connsiteY2356" fmla="*/ 4185936 h 5021161"/>
              <a:gd name="connsiteX2357" fmla="*/ 9422221 w 12191999"/>
              <a:gd name="connsiteY2357" fmla="*/ 4162652 h 5021161"/>
              <a:gd name="connsiteX2358" fmla="*/ 9448720 w 12191999"/>
              <a:gd name="connsiteY2358" fmla="*/ 4174395 h 5021161"/>
              <a:gd name="connsiteX2359" fmla="*/ 9448427 w 12191999"/>
              <a:gd name="connsiteY2359" fmla="*/ 4156553 h 5021161"/>
              <a:gd name="connsiteX2360" fmla="*/ 9446255 w 12191999"/>
              <a:gd name="connsiteY2360" fmla="*/ 4128309 h 5021161"/>
              <a:gd name="connsiteX2361" fmla="*/ 9426394 w 12191999"/>
              <a:gd name="connsiteY2361" fmla="*/ 4163069 h 5021161"/>
              <a:gd name="connsiteX2362" fmla="*/ 9394121 w 12191999"/>
              <a:gd name="connsiteY2362" fmla="*/ 4143208 h 5021161"/>
              <a:gd name="connsiteX2363" fmla="*/ 9394121 w 12191999"/>
              <a:gd name="connsiteY2363" fmla="*/ 3979344 h 5021161"/>
              <a:gd name="connsiteX2364" fmla="*/ 9384191 w 12191999"/>
              <a:gd name="connsiteY2364" fmla="*/ 3909826 h 5021161"/>
              <a:gd name="connsiteX2365" fmla="*/ 9384191 w 12191999"/>
              <a:gd name="connsiteY2365" fmla="*/ 3842790 h 5021161"/>
              <a:gd name="connsiteX2366" fmla="*/ 9366811 w 12191999"/>
              <a:gd name="connsiteY2366" fmla="*/ 3842790 h 5021161"/>
              <a:gd name="connsiteX2367" fmla="*/ 9327091 w 12191999"/>
              <a:gd name="connsiteY2367" fmla="*/ 3956999 h 5021161"/>
              <a:gd name="connsiteX2368" fmla="*/ 9327091 w 12191999"/>
              <a:gd name="connsiteY2368" fmla="*/ 4170518 h 5021161"/>
              <a:gd name="connsiteX2369" fmla="*/ 9267508 w 12191999"/>
              <a:gd name="connsiteY2369" fmla="*/ 4230104 h 5021161"/>
              <a:gd name="connsiteX2370" fmla="*/ 9262543 w 12191999"/>
              <a:gd name="connsiteY2370" fmla="*/ 4274795 h 5021161"/>
              <a:gd name="connsiteX2371" fmla="*/ 9238769 w 12191999"/>
              <a:gd name="connsiteY2371" fmla="*/ 4210600 h 5021161"/>
              <a:gd name="connsiteX2372" fmla="*/ 9240200 w 12191999"/>
              <a:gd name="connsiteY2372" fmla="*/ 4210243 h 5021161"/>
              <a:gd name="connsiteX2373" fmla="*/ 9240725 w 12191999"/>
              <a:gd name="connsiteY2373" fmla="*/ 4204751 h 5021161"/>
              <a:gd name="connsiteX2374" fmla="*/ 9262543 w 12191999"/>
              <a:gd name="connsiteY2374" fmla="*/ 4182931 h 5021161"/>
              <a:gd name="connsiteX2375" fmla="*/ 9277437 w 12191999"/>
              <a:gd name="connsiteY2375" fmla="*/ 4200312 h 5021161"/>
              <a:gd name="connsiteX2376" fmla="*/ 9294818 w 12191999"/>
              <a:gd name="connsiteY2376" fmla="*/ 4185414 h 5021161"/>
              <a:gd name="connsiteX2377" fmla="*/ 9247649 w 12191999"/>
              <a:gd name="connsiteY2377" fmla="*/ 4133276 h 5021161"/>
              <a:gd name="connsiteX2378" fmla="*/ 9242992 w 12191999"/>
              <a:gd name="connsiteY2378" fmla="*/ 4181070 h 5021161"/>
              <a:gd name="connsiteX2379" fmla="*/ 9240725 w 12191999"/>
              <a:gd name="connsiteY2379" fmla="*/ 4204751 h 5021161"/>
              <a:gd name="connsiteX2380" fmla="*/ 9237717 w 12191999"/>
              <a:gd name="connsiteY2380" fmla="*/ 4207759 h 5021161"/>
              <a:gd name="connsiteX2381" fmla="*/ 9238769 w 12191999"/>
              <a:gd name="connsiteY2381" fmla="*/ 4210600 h 5021161"/>
              <a:gd name="connsiteX2382" fmla="*/ 9232309 w 12191999"/>
              <a:gd name="connsiteY2382" fmla="*/ 4212215 h 5021161"/>
              <a:gd name="connsiteX2383" fmla="*/ 9232751 w 12191999"/>
              <a:gd name="connsiteY2383" fmla="*/ 4210243 h 5021161"/>
              <a:gd name="connsiteX2384" fmla="*/ 9227786 w 12191999"/>
              <a:gd name="connsiteY2384" fmla="*/ 4207759 h 5021161"/>
              <a:gd name="connsiteX2385" fmla="*/ 9230268 w 12191999"/>
              <a:gd name="connsiteY2385" fmla="*/ 4212726 h 5021161"/>
              <a:gd name="connsiteX2386" fmla="*/ 9232309 w 12191999"/>
              <a:gd name="connsiteY2386" fmla="*/ 4212215 h 5021161"/>
              <a:gd name="connsiteX2387" fmla="*/ 9224682 w 12191999"/>
              <a:gd name="connsiteY2387" fmla="*/ 4246243 h 5021161"/>
              <a:gd name="connsiteX2388" fmla="*/ 9211804 w 12191999"/>
              <a:gd name="connsiteY2388" fmla="*/ 4249346 h 5021161"/>
              <a:gd name="connsiteX2389" fmla="*/ 9190601 w 12191999"/>
              <a:gd name="connsiteY2389" fmla="*/ 4237581 h 5021161"/>
              <a:gd name="connsiteX2390" fmla="*/ 9200232 w 12191999"/>
              <a:gd name="connsiteY2390" fmla="*/ 4268882 h 5021161"/>
              <a:gd name="connsiteX2391" fmla="*/ 9231938 w 12191999"/>
              <a:gd name="connsiteY2391" fmla="*/ 4317662 h 5021161"/>
              <a:gd name="connsiteX2392" fmla="*/ 9188036 w 12191999"/>
              <a:gd name="connsiteY2392" fmla="*/ 4239615 h 5021161"/>
              <a:gd name="connsiteX2393" fmla="*/ 9188252 w 12191999"/>
              <a:gd name="connsiteY2393" fmla="*/ 4239399 h 5021161"/>
              <a:gd name="connsiteX2394" fmla="*/ 9200478 w 12191999"/>
              <a:gd name="connsiteY2394" fmla="*/ 4197828 h 5021161"/>
              <a:gd name="connsiteX2395" fmla="*/ 9183099 w 12191999"/>
              <a:gd name="connsiteY2395" fmla="*/ 4123345 h 5021161"/>
              <a:gd name="connsiteX2396" fmla="*/ 9135930 w 12191999"/>
              <a:gd name="connsiteY2396" fmla="*/ 4118380 h 5021161"/>
              <a:gd name="connsiteX2397" fmla="*/ 9111106 w 12191999"/>
              <a:gd name="connsiteY2397" fmla="*/ 4197828 h 5021161"/>
              <a:gd name="connsiteX2398" fmla="*/ 9101175 w 12191999"/>
              <a:gd name="connsiteY2398" fmla="*/ 4242518 h 5021161"/>
              <a:gd name="connsiteX2399" fmla="*/ 9101175 w 12191999"/>
              <a:gd name="connsiteY2399" fmla="*/ 4240036 h 5021161"/>
              <a:gd name="connsiteX2400" fmla="*/ 9076349 w 12191999"/>
              <a:gd name="connsiteY2400" fmla="*/ 4207759 h 5021161"/>
              <a:gd name="connsiteX2401" fmla="*/ 9071384 w 12191999"/>
              <a:gd name="connsiteY2401" fmla="*/ 4150655 h 5021161"/>
              <a:gd name="connsiteX2402" fmla="*/ 9071384 w 12191999"/>
              <a:gd name="connsiteY2402" fmla="*/ 4113413 h 5021161"/>
              <a:gd name="connsiteX2403" fmla="*/ 9073867 w 12191999"/>
              <a:gd name="connsiteY2403" fmla="*/ 4031481 h 5021161"/>
              <a:gd name="connsiteX2404" fmla="*/ 9054006 w 12191999"/>
              <a:gd name="connsiteY2404" fmla="*/ 3865135 h 5021161"/>
              <a:gd name="connsiteX2405" fmla="*/ 9031662 w 12191999"/>
              <a:gd name="connsiteY2405" fmla="*/ 3882514 h 5021161"/>
              <a:gd name="connsiteX2406" fmla="*/ 9034145 w 12191999"/>
              <a:gd name="connsiteY2406" fmla="*/ 4026517 h 5021161"/>
              <a:gd name="connsiteX2407" fmla="*/ 9029180 w 12191999"/>
              <a:gd name="connsiteY2407" fmla="*/ 4217690 h 5021161"/>
              <a:gd name="connsiteX2408" fmla="*/ 8989458 w 12191999"/>
              <a:gd name="connsiteY2408" fmla="*/ 4279761 h 5021161"/>
              <a:gd name="connsiteX2409" fmla="*/ 8977046 w 12191999"/>
              <a:gd name="connsiteY2409" fmla="*/ 4210243 h 5021161"/>
              <a:gd name="connsiteX2410" fmla="*/ 8996584 w 12191999"/>
              <a:gd name="connsiteY2410" fmla="*/ 4166274 h 5021161"/>
              <a:gd name="connsiteX2411" fmla="*/ 8997525 w 12191999"/>
              <a:gd name="connsiteY2411" fmla="*/ 4166587 h 5021161"/>
              <a:gd name="connsiteX2412" fmla="*/ 9004352 w 12191999"/>
              <a:gd name="connsiteY2412" fmla="*/ 4177967 h 5021161"/>
              <a:gd name="connsiteX2413" fmla="*/ 9009319 w 12191999"/>
              <a:gd name="connsiteY2413" fmla="*/ 4170518 h 5021161"/>
              <a:gd name="connsiteX2414" fmla="*/ 8997525 w 12191999"/>
              <a:gd name="connsiteY2414" fmla="*/ 4166587 h 5021161"/>
              <a:gd name="connsiteX2415" fmla="*/ 8996905 w 12191999"/>
              <a:gd name="connsiteY2415" fmla="*/ 4165553 h 5021161"/>
              <a:gd name="connsiteX2416" fmla="*/ 8996584 w 12191999"/>
              <a:gd name="connsiteY2416" fmla="*/ 4166274 h 5021161"/>
              <a:gd name="connsiteX2417" fmla="*/ 8994423 w 12191999"/>
              <a:gd name="connsiteY2417" fmla="*/ 4165553 h 5021161"/>
              <a:gd name="connsiteX2418" fmla="*/ 8994423 w 12191999"/>
              <a:gd name="connsiteY2418" fmla="*/ 4149316 h 5021161"/>
              <a:gd name="connsiteX2419" fmla="*/ 8996905 w 12191999"/>
              <a:gd name="connsiteY2419" fmla="*/ 4150655 h 5021161"/>
              <a:gd name="connsiteX2420" fmla="*/ 8998890 w 12191999"/>
              <a:gd name="connsiteY2420" fmla="*/ 4146683 h 5021161"/>
              <a:gd name="connsiteX2421" fmla="*/ 9009319 w 12191999"/>
              <a:gd name="connsiteY2421" fmla="*/ 4143208 h 5021161"/>
              <a:gd name="connsiteX2422" fmla="*/ 9004352 w 12191999"/>
              <a:gd name="connsiteY2422" fmla="*/ 4135759 h 5021161"/>
              <a:gd name="connsiteX2423" fmla="*/ 8998890 w 12191999"/>
              <a:gd name="connsiteY2423" fmla="*/ 4146683 h 5021161"/>
              <a:gd name="connsiteX2424" fmla="*/ 8994423 w 12191999"/>
              <a:gd name="connsiteY2424" fmla="*/ 4148172 h 5021161"/>
              <a:gd name="connsiteX2425" fmla="*/ 8994423 w 12191999"/>
              <a:gd name="connsiteY2425" fmla="*/ 4149316 h 5021161"/>
              <a:gd name="connsiteX2426" fmla="*/ 8965252 w 12191999"/>
              <a:gd name="connsiteY2426" fmla="*/ 4133586 h 5021161"/>
              <a:gd name="connsiteX2427" fmla="*/ 8944771 w 12191999"/>
              <a:gd name="connsiteY2427" fmla="*/ 4163069 h 5021161"/>
              <a:gd name="connsiteX2428" fmla="*/ 8932048 w 12191999"/>
              <a:gd name="connsiteY2428" fmla="*/ 4171449 h 5021161"/>
              <a:gd name="connsiteX2429" fmla="*/ 8912046 w 12191999"/>
              <a:gd name="connsiteY2429" fmla="*/ 4177366 h 5021161"/>
              <a:gd name="connsiteX2430" fmla="*/ 8910636 w 12191999"/>
              <a:gd name="connsiteY2430" fmla="*/ 4175484 h 5021161"/>
              <a:gd name="connsiteX2431" fmla="*/ 8912497 w 12191999"/>
              <a:gd name="connsiteY2431" fmla="*/ 4168035 h 5021161"/>
              <a:gd name="connsiteX2432" fmla="*/ 8905049 w 12191999"/>
              <a:gd name="connsiteY2432" fmla="*/ 4168035 h 5021161"/>
              <a:gd name="connsiteX2433" fmla="*/ 8910636 w 12191999"/>
              <a:gd name="connsiteY2433" fmla="*/ 4175484 h 5021161"/>
              <a:gd name="connsiteX2434" fmla="*/ 8910014 w 12191999"/>
              <a:gd name="connsiteY2434" fmla="*/ 4177967 h 5021161"/>
              <a:gd name="connsiteX2435" fmla="*/ 8912046 w 12191999"/>
              <a:gd name="connsiteY2435" fmla="*/ 4177366 h 5021161"/>
              <a:gd name="connsiteX2436" fmla="*/ 8912497 w 12191999"/>
              <a:gd name="connsiteY2436" fmla="*/ 4177967 h 5021161"/>
              <a:gd name="connsiteX2437" fmla="*/ 8932359 w 12191999"/>
              <a:gd name="connsiteY2437" fmla="*/ 4220173 h 5021161"/>
              <a:gd name="connsiteX2438" fmla="*/ 8928771 w 12191999"/>
              <a:gd name="connsiteY2438" fmla="*/ 4243502 h 5021161"/>
              <a:gd name="connsiteX2439" fmla="*/ 8930863 w 12191999"/>
              <a:gd name="connsiteY2439" fmla="*/ 4240156 h 5021161"/>
              <a:gd name="connsiteX2440" fmla="*/ 8927883 w 12191999"/>
              <a:gd name="connsiteY2440" fmla="*/ 4252080 h 5021161"/>
              <a:gd name="connsiteX2441" fmla="*/ 8927500 w 12191999"/>
              <a:gd name="connsiteY2441" fmla="*/ 4251772 h 5021161"/>
              <a:gd name="connsiteX2442" fmla="*/ 8927395 w 12191999"/>
              <a:gd name="connsiteY2442" fmla="*/ 4252449 h 5021161"/>
              <a:gd name="connsiteX2443" fmla="*/ 8924910 w 12191999"/>
              <a:gd name="connsiteY2443" fmla="*/ 4249967 h 5021161"/>
              <a:gd name="connsiteX2444" fmla="*/ 8912699 w 12191999"/>
              <a:gd name="connsiteY2444" fmla="*/ 4284155 h 5021161"/>
              <a:gd name="connsiteX2445" fmla="*/ 8912271 w 12191999"/>
              <a:gd name="connsiteY2445" fmla="*/ 4284048 h 5021161"/>
              <a:gd name="connsiteX2446" fmla="*/ 8910014 w 12191999"/>
              <a:gd name="connsiteY2446" fmla="*/ 4277277 h 5021161"/>
              <a:gd name="connsiteX2447" fmla="*/ 8905049 w 12191999"/>
              <a:gd name="connsiteY2447" fmla="*/ 4282244 h 5021161"/>
              <a:gd name="connsiteX2448" fmla="*/ 8912271 w 12191999"/>
              <a:gd name="connsiteY2448" fmla="*/ 4284048 h 5021161"/>
              <a:gd name="connsiteX2449" fmla="*/ 8912497 w 12191999"/>
              <a:gd name="connsiteY2449" fmla="*/ 4284726 h 5021161"/>
              <a:gd name="connsiteX2450" fmla="*/ 8912699 w 12191999"/>
              <a:gd name="connsiteY2450" fmla="*/ 4284155 h 5021161"/>
              <a:gd name="connsiteX2451" fmla="*/ 8914979 w 12191999"/>
              <a:gd name="connsiteY2451" fmla="*/ 4284726 h 5021161"/>
              <a:gd name="connsiteX2452" fmla="*/ 8886715 w 12191999"/>
              <a:gd name="connsiteY2452" fmla="*/ 4345975 h 5021161"/>
              <a:gd name="connsiteX2453" fmla="*/ 8870294 w 12191999"/>
              <a:gd name="connsiteY2453" fmla="*/ 4331899 h 5021161"/>
              <a:gd name="connsiteX2454" fmla="*/ 8870294 w 12191999"/>
              <a:gd name="connsiteY2454" fmla="*/ 4098517 h 5021161"/>
              <a:gd name="connsiteX2455" fmla="*/ 8870294 w 12191999"/>
              <a:gd name="connsiteY2455" fmla="*/ 3837824 h 5021161"/>
              <a:gd name="connsiteX2456" fmla="*/ 8818158 w 12191999"/>
              <a:gd name="connsiteY2456" fmla="*/ 4389003 h 5021161"/>
              <a:gd name="connsiteX2457" fmla="*/ 8813194 w 12191999"/>
              <a:gd name="connsiteY2457" fmla="*/ 4207759 h 5021161"/>
              <a:gd name="connsiteX2458" fmla="*/ 8790852 w 12191999"/>
              <a:gd name="connsiteY2458" fmla="*/ 4150655 h 5021161"/>
              <a:gd name="connsiteX2459" fmla="*/ 8793335 w 12191999"/>
              <a:gd name="connsiteY2459" fmla="*/ 4145690 h 5021161"/>
              <a:gd name="connsiteX2460" fmla="*/ 8793335 w 12191999"/>
              <a:gd name="connsiteY2460" fmla="*/ 4140723 h 5021161"/>
              <a:gd name="connsiteX2461" fmla="*/ 8805746 w 12191999"/>
              <a:gd name="connsiteY2461" fmla="*/ 4006654 h 5021161"/>
              <a:gd name="connsiteX2462" fmla="*/ 8780921 w 12191999"/>
              <a:gd name="connsiteY2462" fmla="*/ 4006654 h 5021161"/>
              <a:gd name="connsiteX2463" fmla="*/ 8793335 w 12191999"/>
              <a:gd name="connsiteY2463" fmla="*/ 4140723 h 5021161"/>
              <a:gd name="connsiteX2464" fmla="*/ 8783403 w 12191999"/>
              <a:gd name="connsiteY2464" fmla="*/ 4140723 h 5021161"/>
              <a:gd name="connsiteX2465" fmla="*/ 8788368 w 12191999"/>
              <a:gd name="connsiteY2465" fmla="*/ 4153139 h 5021161"/>
              <a:gd name="connsiteX2466" fmla="*/ 8775954 w 12191999"/>
              <a:gd name="connsiteY2466" fmla="*/ 4307071 h 5021161"/>
              <a:gd name="connsiteX2467" fmla="*/ 8778438 w 12191999"/>
              <a:gd name="connsiteY2467" fmla="*/ 4346795 h 5021161"/>
              <a:gd name="connsiteX2468" fmla="*/ 8743238 w 12191999"/>
              <a:gd name="connsiteY2468" fmla="*/ 4417201 h 5021161"/>
              <a:gd name="connsiteX2469" fmla="*/ 8731267 w 12191999"/>
              <a:gd name="connsiteY2469" fmla="*/ 4374107 h 5021161"/>
              <a:gd name="connsiteX2470" fmla="*/ 8751130 w 12191999"/>
              <a:gd name="connsiteY2470" fmla="*/ 4379072 h 5021161"/>
              <a:gd name="connsiteX2471" fmla="*/ 8721338 w 12191999"/>
              <a:gd name="connsiteY2471" fmla="*/ 4197828 h 5021161"/>
              <a:gd name="connsiteX2472" fmla="*/ 8708926 w 12191999"/>
              <a:gd name="connsiteY2472" fmla="*/ 4197828 h 5021161"/>
              <a:gd name="connsiteX2473" fmla="*/ 8682778 w 12191999"/>
              <a:gd name="connsiteY2473" fmla="*/ 4316685 h 5021161"/>
              <a:gd name="connsiteX2474" fmla="*/ 8651825 w 12191999"/>
              <a:gd name="connsiteY2474" fmla="*/ 4192863 h 5021161"/>
              <a:gd name="connsiteX2475" fmla="*/ 8622035 w 12191999"/>
              <a:gd name="connsiteY2475" fmla="*/ 4182931 h 5021161"/>
              <a:gd name="connsiteX2476" fmla="*/ 8631964 w 12191999"/>
              <a:gd name="connsiteY2476" fmla="*/ 4009136 h 5021161"/>
              <a:gd name="connsiteX2477" fmla="*/ 8617070 w 12191999"/>
              <a:gd name="connsiteY2477" fmla="*/ 3929687 h 5021161"/>
              <a:gd name="connsiteX2478" fmla="*/ 8557487 w 12191999"/>
              <a:gd name="connsiteY2478" fmla="*/ 3984309 h 5021161"/>
              <a:gd name="connsiteX2479" fmla="*/ 8564936 w 12191999"/>
              <a:gd name="connsiteY2479" fmla="*/ 3996722 h 5021161"/>
              <a:gd name="connsiteX2480" fmla="*/ 8599692 w 12191999"/>
              <a:gd name="connsiteY2480" fmla="*/ 3976860 h 5021161"/>
              <a:gd name="connsiteX2481" fmla="*/ 8597209 w 12191999"/>
              <a:gd name="connsiteY2481" fmla="*/ 3979344 h 5021161"/>
              <a:gd name="connsiteX2482" fmla="*/ 8631964 w 12191999"/>
              <a:gd name="connsiteY2482" fmla="*/ 4009136 h 5021161"/>
              <a:gd name="connsiteX2483" fmla="*/ 8592242 w 12191999"/>
              <a:gd name="connsiteY2483" fmla="*/ 4061276 h 5021161"/>
              <a:gd name="connsiteX2484" fmla="*/ 8597209 w 12191999"/>
              <a:gd name="connsiteY2484" fmla="*/ 4063758 h 5021161"/>
              <a:gd name="connsiteX2485" fmla="*/ 8563742 w 12191999"/>
              <a:gd name="connsiteY2485" fmla="*/ 4094839 h 5021161"/>
              <a:gd name="connsiteX2486" fmla="*/ 8602961 w 12191999"/>
              <a:gd name="connsiteY2486" fmla="*/ 4106511 h 5021161"/>
              <a:gd name="connsiteX2487" fmla="*/ 8598050 w 12191999"/>
              <a:gd name="connsiteY2487" fmla="*/ 4123901 h 5021161"/>
              <a:gd name="connsiteX2488" fmla="*/ 8563000 w 12191999"/>
              <a:gd name="connsiteY2488" fmla="*/ 4095526 h 5021161"/>
              <a:gd name="connsiteX2489" fmla="*/ 8562454 w 12191999"/>
              <a:gd name="connsiteY2489" fmla="*/ 4096035 h 5021161"/>
              <a:gd name="connsiteX2490" fmla="*/ 8569901 w 12191999"/>
              <a:gd name="connsiteY2490" fmla="*/ 4150655 h 5021161"/>
              <a:gd name="connsiteX2491" fmla="*/ 8562454 w 12191999"/>
              <a:gd name="connsiteY2491" fmla="*/ 4158104 h 5021161"/>
              <a:gd name="connsiteX2492" fmla="*/ 8574866 w 12191999"/>
              <a:gd name="connsiteY2492" fmla="*/ 4153139 h 5021161"/>
              <a:gd name="connsiteX2493" fmla="*/ 8594725 w 12191999"/>
              <a:gd name="connsiteY2493" fmla="*/ 4143208 h 5021161"/>
              <a:gd name="connsiteX2494" fmla="*/ 8602174 w 12191999"/>
              <a:gd name="connsiteY2494" fmla="*/ 4252449 h 5021161"/>
              <a:gd name="connsiteX2495" fmla="*/ 8569901 w 12191999"/>
              <a:gd name="connsiteY2495" fmla="*/ 4245002 h 5021161"/>
              <a:gd name="connsiteX2496" fmla="*/ 8542591 w 12191999"/>
              <a:gd name="connsiteY2496" fmla="*/ 4133276 h 5021161"/>
              <a:gd name="connsiteX2497" fmla="*/ 8537626 w 12191999"/>
              <a:gd name="connsiteY2497" fmla="*/ 4046378 h 5021161"/>
              <a:gd name="connsiteX2498" fmla="*/ 8520250 w 12191999"/>
              <a:gd name="connsiteY2498" fmla="*/ 4046378 h 5021161"/>
              <a:gd name="connsiteX2499" fmla="*/ 8512800 w 12191999"/>
              <a:gd name="connsiteY2499" fmla="*/ 4145690 h 5021161"/>
              <a:gd name="connsiteX2500" fmla="*/ 8495422 w 12191999"/>
              <a:gd name="connsiteY2500" fmla="*/ 4150655 h 5021161"/>
              <a:gd name="connsiteX2501" fmla="*/ 8475563 w 12191999"/>
              <a:gd name="connsiteY2501" fmla="*/ 4086103 h 5021161"/>
              <a:gd name="connsiteX2502" fmla="*/ 8433358 w 12191999"/>
              <a:gd name="connsiteY2502" fmla="*/ 3986791 h 5021161"/>
              <a:gd name="connsiteX2503" fmla="*/ 8448253 w 12191999"/>
              <a:gd name="connsiteY2503" fmla="*/ 4093550 h 5021161"/>
              <a:gd name="connsiteX2504" fmla="*/ 8435841 w 12191999"/>
              <a:gd name="connsiteY2504" fmla="*/ 4284726 h 5021161"/>
              <a:gd name="connsiteX2505" fmla="*/ 8403566 w 12191999"/>
              <a:gd name="connsiteY2505" fmla="*/ 4292175 h 5021161"/>
              <a:gd name="connsiteX2506" fmla="*/ 8388672 w 12191999"/>
              <a:gd name="connsiteY2506" fmla="*/ 4232587 h 5021161"/>
              <a:gd name="connsiteX2507" fmla="*/ 8388672 w 12191999"/>
              <a:gd name="connsiteY2507" fmla="*/ 4230104 h 5021161"/>
              <a:gd name="connsiteX2508" fmla="*/ 8393637 w 12191999"/>
              <a:gd name="connsiteY2508" fmla="*/ 4232587 h 5021161"/>
              <a:gd name="connsiteX2509" fmla="*/ 8398601 w 12191999"/>
              <a:gd name="connsiteY2509" fmla="*/ 4230104 h 5021161"/>
              <a:gd name="connsiteX2510" fmla="*/ 8393637 w 12191999"/>
              <a:gd name="connsiteY2510" fmla="*/ 4177967 h 5021161"/>
              <a:gd name="connsiteX2511" fmla="*/ 8393637 w 12191999"/>
              <a:gd name="connsiteY2511" fmla="*/ 3855204 h 5021161"/>
              <a:gd name="connsiteX2512" fmla="*/ 8356397 w 12191999"/>
              <a:gd name="connsiteY2512" fmla="*/ 3919755 h 5021161"/>
              <a:gd name="connsiteX2513" fmla="*/ 8356397 w 12191999"/>
              <a:gd name="connsiteY2513" fmla="*/ 4093550 h 5021161"/>
              <a:gd name="connsiteX2514" fmla="*/ 8314193 w 12191999"/>
              <a:gd name="connsiteY2514" fmla="*/ 4101619 h 5021161"/>
              <a:gd name="connsiteX2515" fmla="*/ 8316311 w 12191999"/>
              <a:gd name="connsiteY2515" fmla="*/ 4124383 h 5021161"/>
              <a:gd name="connsiteX2516" fmla="*/ 8316794 w 12191999"/>
              <a:gd name="connsiteY2516" fmla="*/ 4123901 h 5021161"/>
              <a:gd name="connsiteX2517" fmla="*/ 8316794 w 12191999"/>
              <a:gd name="connsiteY2517" fmla="*/ 4126882 h 5021161"/>
              <a:gd name="connsiteX2518" fmla="*/ 8316542 w 12191999"/>
              <a:gd name="connsiteY2518" fmla="*/ 4126882 h 5021161"/>
              <a:gd name="connsiteX2519" fmla="*/ 8316675 w 12191999"/>
              <a:gd name="connsiteY2519" fmla="*/ 4128309 h 5021161"/>
              <a:gd name="connsiteX2520" fmla="*/ 8314193 w 12191999"/>
              <a:gd name="connsiteY2520" fmla="*/ 4128309 h 5021161"/>
              <a:gd name="connsiteX2521" fmla="*/ 8276955 w 12191999"/>
              <a:gd name="connsiteY2521" fmla="*/ 4173000 h 5021161"/>
              <a:gd name="connsiteX2522" fmla="*/ 8274471 w 12191999"/>
              <a:gd name="connsiteY2522" fmla="*/ 4175484 h 5021161"/>
              <a:gd name="connsiteX2523" fmla="*/ 8286887 w 12191999"/>
              <a:gd name="connsiteY2523" fmla="*/ 4125827 h 5021161"/>
              <a:gd name="connsiteX2524" fmla="*/ 8276955 w 12191999"/>
              <a:gd name="connsiteY2524" fmla="*/ 4100999 h 5021161"/>
              <a:gd name="connsiteX2525" fmla="*/ 8227302 w 12191999"/>
              <a:gd name="connsiteY2525" fmla="*/ 4125827 h 5021161"/>
              <a:gd name="connsiteX2526" fmla="*/ 8237233 w 12191999"/>
              <a:gd name="connsiteY2526" fmla="*/ 4170518 h 5021161"/>
              <a:gd name="connsiteX2527" fmla="*/ 8234751 w 12191999"/>
              <a:gd name="connsiteY2527" fmla="*/ 4170518 h 5021161"/>
              <a:gd name="connsiteX2528" fmla="*/ 8306746 w 12191999"/>
              <a:gd name="connsiteY2528" fmla="*/ 4237553 h 5021161"/>
              <a:gd name="connsiteX2529" fmla="*/ 8249647 w 12191999"/>
              <a:gd name="connsiteY2529" fmla="*/ 4254932 h 5021161"/>
              <a:gd name="connsiteX2530" fmla="*/ 8249647 w 12191999"/>
              <a:gd name="connsiteY2530" fmla="*/ 4257416 h 5021161"/>
              <a:gd name="connsiteX2531" fmla="*/ 8222337 w 12191999"/>
              <a:gd name="connsiteY2531" fmla="*/ 4207759 h 5021161"/>
              <a:gd name="connsiteX2532" fmla="*/ 8189523 w 12191999"/>
              <a:gd name="connsiteY2532" fmla="*/ 4267812 h 5021161"/>
              <a:gd name="connsiteX2533" fmla="*/ 8165209 w 12191999"/>
              <a:gd name="connsiteY2533" fmla="*/ 4267389 h 5021161"/>
              <a:gd name="connsiteX2534" fmla="*/ 8165240 w 12191999"/>
              <a:gd name="connsiteY2534" fmla="*/ 4267346 h 5021161"/>
              <a:gd name="connsiteX2535" fmla="*/ 8162756 w 12191999"/>
              <a:gd name="connsiteY2535" fmla="*/ 4267346 h 5021161"/>
              <a:gd name="connsiteX2536" fmla="*/ 8165209 w 12191999"/>
              <a:gd name="connsiteY2536" fmla="*/ 4267389 h 5021161"/>
              <a:gd name="connsiteX2537" fmla="*/ 8130482 w 12191999"/>
              <a:gd name="connsiteY2537" fmla="*/ 4317003 h 5021161"/>
              <a:gd name="connsiteX2538" fmla="*/ 8075865 w 12191999"/>
              <a:gd name="connsiteY2538" fmla="*/ 4354244 h 5021161"/>
              <a:gd name="connsiteX2539" fmla="*/ 8083313 w 12191999"/>
              <a:gd name="connsiteY2539" fmla="*/ 4308003 h 5021161"/>
              <a:gd name="connsiteX2540" fmla="*/ 8090466 w 12191999"/>
              <a:gd name="connsiteY2540" fmla="*/ 4268949 h 5021161"/>
              <a:gd name="connsiteX2541" fmla="*/ 8090759 w 12191999"/>
              <a:gd name="connsiteY2541" fmla="*/ 4269830 h 5021161"/>
              <a:gd name="connsiteX2542" fmla="*/ 8090759 w 12191999"/>
              <a:gd name="connsiteY2542" fmla="*/ 4267346 h 5021161"/>
              <a:gd name="connsiteX2543" fmla="*/ 8090466 w 12191999"/>
              <a:gd name="connsiteY2543" fmla="*/ 4268949 h 5021161"/>
              <a:gd name="connsiteX2544" fmla="*/ 8090242 w 12191999"/>
              <a:gd name="connsiteY2544" fmla="*/ 4268275 h 5021161"/>
              <a:gd name="connsiteX2545" fmla="*/ 8090242 w 12191999"/>
              <a:gd name="connsiteY2545" fmla="*/ 4268339 h 5021161"/>
              <a:gd name="connsiteX2546" fmla="*/ 8088138 w 12191999"/>
              <a:gd name="connsiteY2546" fmla="*/ 4267622 h 5021161"/>
              <a:gd name="connsiteX2547" fmla="*/ 8089620 w 12191999"/>
              <a:gd name="connsiteY2547" fmla="*/ 4266410 h 5021161"/>
              <a:gd name="connsiteX2548" fmla="*/ 8083313 w 12191999"/>
              <a:gd name="connsiteY2548" fmla="*/ 4247485 h 5021161"/>
              <a:gd name="connsiteX2549" fmla="*/ 8093245 w 12191999"/>
              <a:gd name="connsiteY2549" fmla="*/ 4240036 h 5021161"/>
              <a:gd name="connsiteX2550" fmla="*/ 8083313 w 12191999"/>
              <a:gd name="connsiteY2550" fmla="*/ 4237553 h 5021161"/>
              <a:gd name="connsiteX2551" fmla="*/ 8038627 w 12191999"/>
              <a:gd name="connsiteY2551" fmla="*/ 4252449 h 5021161"/>
              <a:gd name="connsiteX2552" fmla="*/ 7976563 w 12191999"/>
              <a:gd name="connsiteY2552" fmla="*/ 4359209 h 5021161"/>
              <a:gd name="connsiteX2553" fmla="*/ 7961667 w 12191999"/>
              <a:gd name="connsiteY2553" fmla="*/ 4284726 h 5021161"/>
              <a:gd name="connsiteX2554" fmla="*/ 7962867 w 12191999"/>
              <a:gd name="connsiteY2554" fmla="*/ 4283825 h 5021161"/>
              <a:gd name="connsiteX2555" fmla="*/ 7950138 w 12191999"/>
              <a:gd name="connsiteY2555" fmla="*/ 4277716 h 5021161"/>
              <a:gd name="connsiteX2556" fmla="*/ 7963758 w 12191999"/>
              <a:gd name="connsiteY2556" fmla="*/ 4273358 h 5021161"/>
              <a:gd name="connsiteX2557" fmla="*/ 7961667 w 12191999"/>
              <a:gd name="connsiteY2557" fmla="*/ 4272312 h 5021161"/>
              <a:gd name="connsiteX2558" fmla="*/ 7961667 w 12191999"/>
              <a:gd name="connsiteY2558" fmla="*/ 4259898 h 5021161"/>
              <a:gd name="connsiteX2559" fmla="*/ 7971598 w 12191999"/>
              <a:gd name="connsiteY2559" fmla="*/ 4257416 h 5021161"/>
              <a:gd name="connsiteX2560" fmla="*/ 7964149 w 12191999"/>
              <a:gd name="connsiteY2560" fmla="*/ 4252449 h 5021161"/>
              <a:gd name="connsiteX2561" fmla="*/ 7961667 w 12191999"/>
              <a:gd name="connsiteY2561" fmla="*/ 4259898 h 5021161"/>
              <a:gd name="connsiteX2562" fmla="*/ 7892154 w 12191999"/>
              <a:gd name="connsiteY2562" fmla="*/ 4230104 h 5021161"/>
              <a:gd name="connsiteX2563" fmla="*/ 7884706 w 12191999"/>
              <a:gd name="connsiteY2563" fmla="*/ 4205277 h 5021161"/>
              <a:gd name="connsiteX2564" fmla="*/ 7867328 w 12191999"/>
              <a:gd name="connsiteY2564" fmla="*/ 4202794 h 5021161"/>
              <a:gd name="connsiteX2565" fmla="*/ 7797815 w 12191999"/>
              <a:gd name="connsiteY2565" fmla="*/ 4500729 h 5021161"/>
              <a:gd name="connsiteX2566" fmla="*/ 7780438 w 12191999"/>
              <a:gd name="connsiteY2566" fmla="*/ 4503212 h 5021161"/>
              <a:gd name="connsiteX2567" fmla="*/ 7770508 w 12191999"/>
              <a:gd name="connsiteY2567" fmla="*/ 4128309 h 5021161"/>
              <a:gd name="connsiteX2568" fmla="*/ 7723338 w 12191999"/>
              <a:gd name="connsiteY2568" fmla="*/ 4393968 h 5021161"/>
              <a:gd name="connsiteX2569" fmla="*/ 7703478 w 12191999"/>
              <a:gd name="connsiteY2569" fmla="*/ 4272312 h 5021161"/>
              <a:gd name="connsiteX2570" fmla="*/ 7686099 w 12191999"/>
              <a:gd name="connsiteY2570" fmla="*/ 4274795 h 5021161"/>
              <a:gd name="connsiteX2571" fmla="*/ 7693547 w 12191999"/>
              <a:gd name="connsiteY2571" fmla="*/ 4386521 h 5021161"/>
              <a:gd name="connsiteX2572" fmla="*/ 7671203 w 12191999"/>
              <a:gd name="connsiteY2572" fmla="*/ 4386521 h 5021161"/>
              <a:gd name="connsiteX2573" fmla="*/ 7678651 w 12191999"/>
              <a:gd name="connsiteY2573" fmla="*/ 4540455 h 5021161"/>
              <a:gd name="connsiteX2574" fmla="*/ 7648862 w 12191999"/>
              <a:gd name="connsiteY2574" fmla="*/ 4528041 h 5021161"/>
              <a:gd name="connsiteX2575" fmla="*/ 7656309 w 12191999"/>
              <a:gd name="connsiteY2575" fmla="*/ 4510661 h 5021161"/>
              <a:gd name="connsiteX2576" fmla="*/ 7651343 w 12191999"/>
              <a:gd name="connsiteY2576" fmla="*/ 4461004 h 5021161"/>
              <a:gd name="connsiteX2577" fmla="*/ 7651343 w 12191999"/>
              <a:gd name="connsiteY2577" fmla="*/ 4426245 h 5021161"/>
              <a:gd name="connsiteX2578" fmla="*/ 7646378 w 12191999"/>
              <a:gd name="connsiteY2578" fmla="*/ 4436176 h 5021161"/>
              <a:gd name="connsiteX2579" fmla="*/ 7653827 w 12191999"/>
              <a:gd name="connsiteY2579" fmla="*/ 4436176 h 5021161"/>
              <a:gd name="connsiteX2580" fmla="*/ 7651343 w 12191999"/>
              <a:gd name="connsiteY2580" fmla="*/ 4426245 h 5021161"/>
              <a:gd name="connsiteX2581" fmla="*/ 7629932 w 12191999"/>
              <a:gd name="connsiteY2581" fmla="*/ 4388382 h 5021161"/>
              <a:gd name="connsiteX2582" fmla="*/ 7643668 w 12191999"/>
              <a:gd name="connsiteY2582" fmla="*/ 4347471 h 5021161"/>
              <a:gd name="connsiteX2583" fmla="*/ 7643102 w 12191999"/>
              <a:gd name="connsiteY2583" fmla="*/ 4347471 h 5021161"/>
              <a:gd name="connsiteX2584" fmla="*/ 7643102 w 12191999"/>
              <a:gd name="connsiteY2584" fmla="*/ 4344157 h 5021161"/>
              <a:gd name="connsiteX2585" fmla="*/ 7637141 w 12191999"/>
              <a:gd name="connsiteY2585" fmla="*/ 4337534 h 5021161"/>
              <a:gd name="connsiteX2586" fmla="*/ 7643746 w 12191999"/>
              <a:gd name="connsiteY2586" fmla="*/ 4333863 h 5021161"/>
              <a:gd name="connsiteX2587" fmla="*/ 7638930 w 12191999"/>
              <a:gd name="connsiteY2587" fmla="*/ 4317003 h 5021161"/>
              <a:gd name="connsiteX2588" fmla="*/ 7646378 w 12191999"/>
              <a:gd name="connsiteY2588" fmla="*/ 4321967 h 5021161"/>
              <a:gd name="connsiteX2589" fmla="*/ 7646378 w 12191999"/>
              <a:gd name="connsiteY2589" fmla="*/ 4317003 h 5021161"/>
              <a:gd name="connsiteX2590" fmla="*/ 7638930 w 12191999"/>
              <a:gd name="connsiteY2590" fmla="*/ 4317003 h 5021161"/>
              <a:gd name="connsiteX2591" fmla="*/ 7624034 w 12191999"/>
              <a:gd name="connsiteY2591" fmla="*/ 4289691 h 5021161"/>
              <a:gd name="connsiteX2592" fmla="*/ 7609140 w 12191999"/>
              <a:gd name="connsiteY2592" fmla="*/ 4237553 h 5021161"/>
              <a:gd name="connsiteX2593" fmla="*/ 7594244 w 12191999"/>
              <a:gd name="connsiteY2593" fmla="*/ 4242518 h 5021161"/>
              <a:gd name="connsiteX2594" fmla="*/ 7614104 w 12191999"/>
              <a:gd name="connsiteY2594" fmla="*/ 4344313 h 5021161"/>
              <a:gd name="connsiteX2595" fmla="*/ 7596726 w 12191999"/>
              <a:gd name="connsiteY2595" fmla="*/ 4366658 h 5021161"/>
              <a:gd name="connsiteX2596" fmla="*/ 7594244 w 12191999"/>
              <a:gd name="connsiteY2596" fmla="*/ 4366658 h 5021161"/>
              <a:gd name="connsiteX2597" fmla="*/ 7596726 w 12191999"/>
              <a:gd name="connsiteY2597" fmla="*/ 4369140 h 5021161"/>
              <a:gd name="connsiteX2598" fmla="*/ 7596726 w 12191999"/>
              <a:gd name="connsiteY2598" fmla="*/ 4366658 h 5021161"/>
              <a:gd name="connsiteX2599" fmla="*/ 7599208 w 12191999"/>
              <a:gd name="connsiteY2599" fmla="*/ 4366658 h 5021161"/>
              <a:gd name="connsiteX2600" fmla="*/ 7599208 w 12191999"/>
              <a:gd name="connsiteY2600" fmla="*/ 4475900 h 5021161"/>
              <a:gd name="connsiteX2601" fmla="*/ 7574383 w 12191999"/>
              <a:gd name="connsiteY2601" fmla="*/ 4426245 h 5021161"/>
              <a:gd name="connsiteX2602" fmla="*/ 7561971 w 12191999"/>
              <a:gd name="connsiteY2602" fmla="*/ 4346795 h 5021161"/>
              <a:gd name="connsiteX2603" fmla="*/ 7566936 w 12191999"/>
              <a:gd name="connsiteY2603" fmla="*/ 4312036 h 5021161"/>
              <a:gd name="connsiteX2604" fmla="*/ 7544591 w 12191999"/>
              <a:gd name="connsiteY2604" fmla="*/ 4247485 h 5021161"/>
              <a:gd name="connsiteX2605" fmla="*/ 7534661 w 12191999"/>
              <a:gd name="connsiteY2605" fmla="*/ 4113413 h 5021161"/>
              <a:gd name="connsiteX2606" fmla="*/ 7517283 w 12191999"/>
              <a:gd name="connsiteY2606" fmla="*/ 4113413 h 5021161"/>
              <a:gd name="connsiteX2607" fmla="*/ 7514802 w 12191999"/>
              <a:gd name="connsiteY2607" fmla="*/ 4282244 h 5021161"/>
              <a:gd name="connsiteX2608" fmla="*/ 7477562 w 12191999"/>
              <a:gd name="connsiteY2608" fmla="*/ 4304589 h 5021161"/>
              <a:gd name="connsiteX2609" fmla="*/ 7467632 w 12191999"/>
              <a:gd name="connsiteY2609" fmla="*/ 4259898 h 5021161"/>
              <a:gd name="connsiteX2610" fmla="*/ 7465148 w 12191999"/>
              <a:gd name="connsiteY2610" fmla="*/ 4254932 h 5021161"/>
              <a:gd name="connsiteX2611" fmla="*/ 7465148 w 12191999"/>
              <a:gd name="connsiteY2611" fmla="*/ 4259898 h 5021161"/>
              <a:gd name="connsiteX2612" fmla="*/ 7467632 w 12191999"/>
              <a:gd name="connsiteY2612" fmla="*/ 4259898 h 5021161"/>
              <a:gd name="connsiteX2613" fmla="*/ 7437840 w 12191999"/>
              <a:gd name="connsiteY2613" fmla="*/ 4267346 h 5021161"/>
              <a:gd name="connsiteX2614" fmla="*/ 7462666 w 12191999"/>
              <a:gd name="connsiteY2614" fmla="*/ 4356727 h 5021161"/>
              <a:gd name="connsiteX2615" fmla="*/ 7400601 w 12191999"/>
              <a:gd name="connsiteY2615" fmla="*/ 4351762 h 5021161"/>
              <a:gd name="connsiteX2616" fmla="*/ 7403085 w 12191999"/>
              <a:gd name="connsiteY2616" fmla="*/ 4351762 h 5021161"/>
              <a:gd name="connsiteX2617" fmla="*/ 7400601 w 12191999"/>
              <a:gd name="connsiteY2617" fmla="*/ 4334381 h 5021161"/>
              <a:gd name="connsiteX2618" fmla="*/ 7410531 w 12191999"/>
              <a:gd name="connsiteY2618" fmla="*/ 4324450 h 5021161"/>
              <a:gd name="connsiteX2619" fmla="*/ 7400601 w 12191999"/>
              <a:gd name="connsiteY2619" fmla="*/ 4321967 h 5021161"/>
              <a:gd name="connsiteX2620" fmla="*/ 7403085 w 12191999"/>
              <a:gd name="connsiteY2620" fmla="*/ 4317003 h 5021161"/>
              <a:gd name="connsiteX2621" fmla="*/ 7403085 w 12191999"/>
              <a:gd name="connsiteY2621" fmla="*/ 4309554 h 5021161"/>
              <a:gd name="connsiteX2622" fmla="*/ 7410531 w 12191999"/>
              <a:gd name="connsiteY2622" fmla="*/ 4304589 h 5021161"/>
              <a:gd name="connsiteX2623" fmla="*/ 7403085 w 12191999"/>
              <a:gd name="connsiteY2623" fmla="*/ 4297140 h 5021161"/>
              <a:gd name="connsiteX2624" fmla="*/ 7403085 w 12191999"/>
              <a:gd name="connsiteY2624" fmla="*/ 4222657 h 5021161"/>
              <a:gd name="connsiteX2625" fmla="*/ 7331090 w 12191999"/>
              <a:gd name="connsiteY2625" fmla="*/ 4225139 h 5021161"/>
              <a:gd name="connsiteX2626" fmla="*/ 7343388 w 12191999"/>
              <a:gd name="connsiteY2626" fmla="*/ 4365355 h 5021161"/>
              <a:gd name="connsiteX2627" fmla="*/ 7344586 w 12191999"/>
              <a:gd name="connsiteY2627" fmla="*/ 4365355 h 5021161"/>
              <a:gd name="connsiteX2628" fmla="*/ 7345062 w 12191999"/>
              <a:gd name="connsiteY2628" fmla="*/ 4365809 h 5021161"/>
              <a:gd name="connsiteX2629" fmla="*/ 7343406 w 12191999"/>
              <a:gd name="connsiteY2629" fmla="*/ 4365561 h 5021161"/>
              <a:gd name="connsiteX2630" fmla="*/ 7343488 w 12191999"/>
              <a:gd name="connsiteY2630" fmla="*/ 4366500 h 5021161"/>
              <a:gd name="connsiteX2631" fmla="*/ 7326435 w 12191999"/>
              <a:gd name="connsiteY2631" fmla="*/ 4365417 h 5021161"/>
              <a:gd name="connsiteX2632" fmla="*/ 7316194 w 12191999"/>
              <a:gd name="connsiteY2632" fmla="*/ 4364176 h 5021161"/>
              <a:gd name="connsiteX2633" fmla="*/ 7303780 w 12191999"/>
              <a:gd name="connsiteY2633" fmla="*/ 4272312 h 5021161"/>
              <a:gd name="connsiteX2634" fmla="*/ 7313712 w 12191999"/>
              <a:gd name="connsiteY2634" fmla="*/ 4264863 h 5021161"/>
              <a:gd name="connsiteX2635" fmla="*/ 7308745 w 12191999"/>
              <a:gd name="connsiteY2635" fmla="*/ 4259898 h 5021161"/>
              <a:gd name="connsiteX2636" fmla="*/ 7303780 w 12191999"/>
              <a:gd name="connsiteY2636" fmla="*/ 4272312 h 5021161"/>
              <a:gd name="connsiteX2637" fmla="*/ 7291367 w 12191999"/>
              <a:gd name="connsiteY2637" fmla="*/ 4272312 h 5021161"/>
              <a:gd name="connsiteX2638" fmla="*/ 7279368 w 12191999"/>
              <a:gd name="connsiteY2638" fmla="*/ 4260312 h 5021161"/>
              <a:gd name="connsiteX2639" fmla="*/ 7286403 w 12191999"/>
              <a:gd name="connsiteY2639" fmla="*/ 4225139 h 5021161"/>
              <a:gd name="connsiteX2640" fmla="*/ 7241717 w 12191999"/>
              <a:gd name="connsiteY2640" fmla="*/ 4225139 h 5021161"/>
              <a:gd name="connsiteX2641" fmla="*/ 7241717 w 12191999"/>
              <a:gd name="connsiteY2641" fmla="*/ 4237553 h 5021161"/>
              <a:gd name="connsiteX2642" fmla="*/ 7278953 w 12191999"/>
              <a:gd name="connsiteY2642" fmla="*/ 4259898 h 5021161"/>
              <a:gd name="connsiteX2643" fmla="*/ 7279368 w 12191999"/>
              <a:gd name="connsiteY2643" fmla="*/ 4260312 h 5021161"/>
              <a:gd name="connsiteX2644" fmla="*/ 7278953 w 12191999"/>
              <a:gd name="connsiteY2644" fmla="*/ 4262381 h 5021161"/>
              <a:gd name="connsiteX2645" fmla="*/ 7291367 w 12191999"/>
              <a:gd name="connsiteY2645" fmla="*/ 4272312 h 5021161"/>
              <a:gd name="connsiteX2646" fmla="*/ 7221856 w 12191999"/>
              <a:gd name="connsiteY2646" fmla="*/ 4346795 h 5021161"/>
              <a:gd name="connsiteX2647" fmla="*/ 7252944 w 12191999"/>
              <a:gd name="connsiteY2647" fmla="*/ 4349016 h 5021161"/>
              <a:gd name="connsiteX2648" fmla="*/ 7214406 w 12191999"/>
              <a:gd name="connsiteY2648" fmla="*/ 4421280 h 5021161"/>
              <a:gd name="connsiteX2649" fmla="*/ 7204476 w 12191999"/>
              <a:gd name="connsiteY2649" fmla="*/ 4418797 h 5021161"/>
              <a:gd name="connsiteX2650" fmla="*/ 7197030 w 12191999"/>
              <a:gd name="connsiteY2650" fmla="*/ 4324450 h 5021161"/>
              <a:gd name="connsiteX2651" fmla="*/ 7182134 w 12191999"/>
              <a:gd name="connsiteY2651" fmla="*/ 4321967 h 5021161"/>
              <a:gd name="connsiteX2652" fmla="*/ 7155601 w 12191999"/>
              <a:gd name="connsiteY2652" fmla="*/ 4406111 h 5021161"/>
              <a:gd name="connsiteX2653" fmla="*/ 7117123 w 12191999"/>
              <a:gd name="connsiteY2653" fmla="*/ 4406369 h 5021161"/>
              <a:gd name="connsiteX2654" fmla="*/ 7157307 w 12191999"/>
              <a:gd name="connsiteY2654" fmla="*/ 4356727 h 5021161"/>
              <a:gd name="connsiteX2655" fmla="*/ 7137447 w 12191999"/>
              <a:gd name="connsiteY2655" fmla="*/ 4354244 h 5021161"/>
              <a:gd name="connsiteX2656" fmla="*/ 7132481 w 12191999"/>
              <a:gd name="connsiteY2656" fmla="*/ 4274795 h 5021161"/>
              <a:gd name="connsiteX2657" fmla="*/ 7120069 w 12191999"/>
              <a:gd name="connsiteY2657" fmla="*/ 4274795 h 5021161"/>
              <a:gd name="connsiteX2658" fmla="*/ 7105174 w 12191999"/>
              <a:gd name="connsiteY2658" fmla="*/ 4307071 h 5021161"/>
              <a:gd name="connsiteX2659" fmla="*/ 7093561 w 12191999"/>
              <a:gd name="connsiteY2659" fmla="*/ 4260623 h 5021161"/>
              <a:gd name="connsiteX2660" fmla="*/ 7095243 w 12191999"/>
              <a:gd name="connsiteY2660" fmla="*/ 4257416 h 5021161"/>
              <a:gd name="connsiteX2661" fmla="*/ 7095845 w 12191999"/>
              <a:gd name="connsiteY2661" fmla="*/ 4256211 h 5021161"/>
              <a:gd name="connsiteX2662" fmla="*/ 7125344 w 12191999"/>
              <a:gd name="connsiteY2662" fmla="*/ 4244691 h 5021161"/>
              <a:gd name="connsiteX2663" fmla="*/ 7115966 w 12191999"/>
              <a:gd name="connsiteY2663" fmla="*/ 4217690 h 5021161"/>
              <a:gd name="connsiteX2664" fmla="*/ 7118413 w 12191999"/>
              <a:gd name="connsiteY2664" fmla="*/ 4217690 h 5021161"/>
              <a:gd name="connsiteX2665" fmla="*/ 7125033 w 12191999"/>
              <a:gd name="connsiteY2665" fmla="*/ 4222657 h 5021161"/>
              <a:gd name="connsiteX2666" fmla="*/ 7127515 w 12191999"/>
              <a:gd name="connsiteY2666" fmla="*/ 4217690 h 5021161"/>
              <a:gd name="connsiteX2667" fmla="*/ 7118413 w 12191999"/>
              <a:gd name="connsiteY2667" fmla="*/ 4217690 h 5021161"/>
              <a:gd name="connsiteX2668" fmla="*/ 7115103 w 12191999"/>
              <a:gd name="connsiteY2668" fmla="*/ 4215208 h 5021161"/>
              <a:gd name="connsiteX2669" fmla="*/ 7115966 w 12191999"/>
              <a:gd name="connsiteY2669" fmla="*/ 4217690 h 5021161"/>
              <a:gd name="connsiteX2670" fmla="*/ 7115103 w 12191999"/>
              <a:gd name="connsiteY2670" fmla="*/ 4217690 h 5021161"/>
              <a:gd name="connsiteX2671" fmla="*/ 7095845 w 12191999"/>
              <a:gd name="connsiteY2671" fmla="*/ 4256211 h 5021161"/>
              <a:gd name="connsiteX2672" fmla="*/ 7092760 w 12191999"/>
              <a:gd name="connsiteY2672" fmla="*/ 4257416 h 5021161"/>
              <a:gd name="connsiteX2673" fmla="*/ 7093561 w 12191999"/>
              <a:gd name="connsiteY2673" fmla="*/ 4260623 h 5021161"/>
              <a:gd name="connsiteX2674" fmla="*/ 7040627 w 12191999"/>
              <a:gd name="connsiteY2674" fmla="*/ 4361693 h 5021161"/>
              <a:gd name="connsiteX2675" fmla="*/ 7023919 w 12191999"/>
              <a:gd name="connsiteY2675" fmla="*/ 4261449 h 5021161"/>
              <a:gd name="connsiteX2676" fmla="*/ 7020090 w 12191999"/>
              <a:gd name="connsiteY2676" fmla="*/ 4264003 h 5021161"/>
              <a:gd name="connsiteX2677" fmla="*/ 7023071 w 12191999"/>
              <a:gd name="connsiteY2677" fmla="*/ 4258041 h 5021161"/>
              <a:gd name="connsiteX2678" fmla="*/ 7023386 w 12191999"/>
              <a:gd name="connsiteY2678" fmla="*/ 4258252 h 5021161"/>
              <a:gd name="connsiteX2679" fmla="*/ 7023247 w 12191999"/>
              <a:gd name="connsiteY2679" fmla="*/ 4257416 h 5021161"/>
              <a:gd name="connsiteX2680" fmla="*/ 7025479 w 12191999"/>
              <a:gd name="connsiteY2680" fmla="*/ 4259647 h 5021161"/>
              <a:gd name="connsiteX2681" fmla="*/ 7025755 w 12191999"/>
              <a:gd name="connsiteY2681" fmla="*/ 4259831 h 5021161"/>
              <a:gd name="connsiteX2682" fmla="*/ 7030384 w 12191999"/>
              <a:gd name="connsiteY2682" fmla="*/ 4247485 h 5021161"/>
              <a:gd name="connsiteX2683" fmla="*/ 7040627 w 12191999"/>
              <a:gd name="connsiteY2683" fmla="*/ 4227622 h 5021161"/>
              <a:gd name="connsiteX2684" fmla="*/ 6962075 w 12191999"/>
              <a:gd name="connsiteY2684" fmla="*/ 4242984 h 5021161"/>
              <a:gd name="connsiteX2685" fmla="*/ 6944935 w 12191999"/>
              <a:gd name="connsiteY2685" fmla="*/ 4263509 h 5021161"/>
              <a:gd name="connsiteX2686" fmla="*/ 6914014 w 12191999"/>
              <a:gd name="connsiteY2686" fmla="*/ 4232587 h 5021161"/>
              <a:gd name="connsiteX2687" fmla="*/ 6889187 w 12191999"/>
              <a:gd name="connsiteY2687" fmla="*/ 4312036 h 5021161"/>
              <a:gd name="connsiteX2688" fmla="*/ 6879257 w 12191999"/>
              <a:gd name="connsiteY2688" fmla="*/ 4336864 h 5021161"/>
              <a:gd name="connsiteX2689" fmla="*/ 6866845 w 12191999"/>
              <a:gd name="connsiteY2689" fmla="*/ 4369140 h 5021161"/>
              <a:gd name="connsiteX2690" fmla="*/ 6851947 w 12191999"/>
              <a:gd name="connsiteY2690" fmla="*/ 4384038 h 5021161"/>
              <a:gd name="connsiteX2691" fmla="*/ 6864361 w 12191999"/>
              <a:gd name="connsiteY2691" fmla="*/ 4465970 h 5021161"/>
              <a:gd name="connsiteX2692" fmla="*/ 6842019 w 12191999"/>
              <a:gd name="connsiteY2692" fmla="*/ 4503212 h 5021161"/>
              <a:gd name="connsiteX2693" fmla="*/ 6824640 w 12191999"/>
              <a:gd name="connsiteY2693" fmla="*/ 4495763 h 5021161"/>
              <a:gd name="connsiteX2694" fmla="*/ 6824640 w 12191999"/>
              <a:gd name="connsiteY2694" fmla="*/ 3994240 h 5021161"/>
              <a:gd name="connsiteX2695" fmla="*/ 6794850 w 12191999"/>
              <a:gd name="connsiteY2695" fmla="*/ 4021550 h 5021161"/>
              <a:gd name="connsiteX2696" fmla="*/ 6802296 w 12191999"/>
              <a:gd name="connsiteY2696" fmla="*/ 4257416 h 5021161"/>
              <a:gd name="connsiteX2697" fmla="*/ 6787402 w 12191999"/>
              <a:gd name="connsiteY2697" fmla="*/ 4374107 h 5021161"/>
              <a:gd name="connsiteX2698" fmla="*/ 6767542 w 12191999"/>
              <a:gd name="connsiteY2698" fmla="*/ 4341830 h 5021161"/>
              <a:gd name="connsiteX2699" fmla="*/ 6737914 w 12191999"/>
              <a:gd name="connsiteY2699" fmla="*/ 4275161 h 5021161"/>
              <a:gd name="connsiteX2700" fmla="*/ 6737878 w 12191999"/>
              <a:gd name="connsiteY2700" fmla="*/ 4274541 h 5021161"/>
              <a:gd name="connsiteX2701" fmla="*/ 6738579 w 12191999"/>
              <a:gd name="connsiteY2701" fmla="*/ 4273140 h 5021161"/>
              <a:gd name="connsiteX2702" fmla="*/ 6740233 w 12191999"/>
              <a:gd name="connsiteY2702" fmla="*/ 4274795 h 5021161"/>
              <a:gd name="connsiteX2703" fmla="*/ 6740233 w 12191999"/>
              <a:gd name="connsiteY2703" fmla="*/ 4269830 h 5021161"/>
              <a:gd name="connsiteX2704" fmla="*/ 6738579 w 12191999"/>
              <a:gd name="connsiteY2704" fmla="*/ 4273140 h 5021161"/>
              <a:gd name="connsiteX2705" fmla="*/ 6737751 w 12191999"/>
              <a:gd name="connsiteY2705" fmla="*/ 4272312 h 5021161"/>
              <a:gd name="connsiteX2706" fmla="*/ 6737878 w 12191999"/>
              <a:gd name="connsiteY2706" fmla="*/ 4274541 h 5021161"/>
              <a:gd name="connsiteX2707" fmla="*/ 6737751 w 12191999"/>
              <a:gd name="connsiteY2707" fmla="*/ 4274795 h 5021161"/>
              <a:gd name="connsiteX2708" fmla="*/ 6737914 w 12191999"/>
              <a:gd name="connsiteY2708" fmla="*/ 4275161 h 5021161"/>
              <a:gd name="connsiteX2709" fmla="*/ 6742715 w 12191999"/>
              <a:gd name="connsiteY2709" fmla="*/ 4359209 h 5021161"/>
              <a:gd name="connsiteX2710" fmla="*/ 6740233 w 12191999"/>
              <a:gd name="connsiteY2710" fmla="*/ 4389003 h 5021161"/>
              <a:gd name="connsiteX2711" fmla="*/ 6727819 w 12191999"/>
              <a:gd name="connsiteY2711" fmla="*/ 4458521 h 5021161"/>
              <a:gd name="connsiteX2712" fmla="*/ 6722855 w 12191999"/>
              <a:gd name="connsiteY2712" fmla="*/ 4533006 h 5021161"/>
              <a:gd name="connsiteX2713" fmla="*/ 6722160 w 12191999"/>
              <a:gd name="connsiteY2713" fmla="*/ 4533006 h 5021161"/>
              <a:gd name="connsiteX2714" fmla="*/ 6730939 w 12191999"/>
              <a:gd name="connsiteY2714" fmla="*/ 4571566 h 5021161"/>
              <a:gd name="connsiteX2715" fmla="*/ 6724233 w 12191999"/>
              <a:gd name="connsiteY2715" fmla="*/ 4574020 h 5021161"/>
              <a:gd name="connsiteX2716" fmla="*/ 6722033 w 12191999"/>
              <a:gd name="connsiteY2716" fmla="*/ 4533006 h 5021161"/>
              <a:gd name="connsiteX2717" fmla="*/ 6685614 w 12191999"/>
              <a:gd name="connsiteY2717" fmla="*/ 4533006 h 5021161"/>
              <a:gd name="connsiteX2718" fmla="*/ 6702994 w 12191999"/>
              <a:gd name="connsiteY2718" fmla="*/ 4505694 h 5021161"/>
              <a:gd name="connsiteX2719" fmla="*/ 6693064 w 12191999"/>
              <a:gd name="connsiteY2719" fmla="*/ 4480866 h 5021161"/>
              <a:gd name="connsiteX2720" fmla="*/ 6702994 w 12191999"/>
              <a:gd name="connsiteY2720" fmla="*/ 4475900 h 5021161"/>
              <a:gd name="connsiteX2721" fmla="*/ 6695169 w 12191999"/>
              <a:gd name="connsiteY2721" fmla="*/ 4470032 h 5021161"/>
              <a:gd name="connsiteX2722" fmla="*/ 6695169 w 12191999"/>
              <a:gd name="connsiteY2722" fmla="*/ 4478630 h 5021161"/>
              <a:gd name="connsiteX2723" fmla="*/ 6686225 w 12191999"/>
              <a:gd name="connsiteY2723" fmla="*/ 4468693 h 5021161"/>
              <a:gd name="connsiteX2724" fmla="*/ 6694096 w 12191999"/>
              <a:gd name="connsiteY2724" fmla="*/ 4464320 h 5021161"/>
              <a:gd name="connsiteX2725" fmla="*/ 6697753 w 12191999"/>
              <a:gd name="connsiteY2725" fmla="*/ 4449694 h 5021161"/>
              <a:gd name="connsiteX2726" fmla="*/ 6700512 w 12191999"/>
              <a:gd name="connsiteY2726" fmla="*/ 4451072 h 5021161"/>
              <a:gd name="connsiteX2727" fmla="*/ 6702994 w 12191999"/>
              <a:gd name="connsiteY2727" fmla="*/ 4448590 h 5021161"/>
              <a:gd name="connsiteX2728" fmla="*/ 6668236 w 12191999"/>
              <a:gd name="connsiteY2728" fmla="*/ 4346795 h 5021161"/>
              <a:gd name="connsiteX2729" fmla="*/ 6655824 w 12191999"/>
              <a:gd name="connsiteY2729" fmla="*/ 4344313 h 5021161"/>
              <a:gd name="connsiteX2730" fmla="*/ 6635964 w 12191999"/>
              <a:gd name="connsiteY2730" fmla="*/ 4505694 h 5021161"/>
              <a:gd name="connsiteX2731" fmla="*/ 6563969 w 12191999"/>
              <a:gd name="connsiteY2731" fmla="*/ 4240036 h 5021161"/>
              <a:gd name="connsiteX2732" fmla="*/ 6546590 w 12191999"/>
              <a:gd name="connsiteY2732" fmla="*/ 4274795 h 5021161"/>
              <a:gd name="connsiteX2733" fmla="*/ 6544108 w 12191999"/>
              <a:gd name="connsiteY2733" fmla="*/ 4249967 h 5021161"/>
              <a:gd name="connsiteX2734" fmla="*/ 6526728 w 12191999"/>
              <a:gd name="connsiteY2734" fmla="*/ 4269830 h 5021161"/>
              <a:gd name="connsiteX2735" fmla="*/ 6546590 w 12191999"/>
              <a:gd name="connsiteY2735" fmla="*/ 4274795 h 5021161"/>
              <a:gd name="connsiteX2736" fmla="*/ 6548984 w 12191999"/>
              <a:gd name="connsiteY2736" fmla="*/ 4308326 h 5021161"/>
              <a:gd name="connsiteX2737" fmla="*/ 6546590 w 12191999"/>
              <a:gd name="connsiteY2737" fmla="*/ 4307071 h 5021161"/>
              <a:gd name="connsiteX2738" fmla="*/ 6545525 w 12191999"/>
              <a:gd name="connsiteY2738" fmla="*/ 4311328 h 5021161"/>
              <a:gd name="connsiteX2739" fmla="*/ 6539142 w 12191999"/>
              <a:gd name="connsiteY2739" fmla="*/ 4314520 h 5021161"/>
              <a:gd name="connsiteX2740" fmla="*/ 6544108 w 12191999"/>
              <a:gd name="connsiteY2740" fmla="*/ 4317003 h 5021161"/>
              <a:gd name="connsiteX2741" fmla="*/ 6545525 w 12191999"/>
              <a:gd name="connsiteY2741" fmla="*/ 4311328 h 5021161"/>
              <a:gd name="connsiteX2742" fmla="*/ 6549072 w 12191999"/>
              <a:gd name="connsiteY2742" fmla="*/ 4309554 h 5021161"/>
              <a:gd name="connsiteX2743" fmla="*/ 6548984 w 12191999"/>
              <a:gd name="connsiteY2743" fmla="*/ 4308326 h 5021161"/>
              <a:gd name="connsiteX2744" fmla="*/ 6598725 w 12191999"/>
              <a:gd name="connsiteY2744" fmla="*/ 4334381 h 5021161"/>
              <a:gd name="connsiteX2745" fmla="*/ 6578863 w 12191999"/>
              <a:gd name="connsiteY2745" fmla="*/ 4354244 h 5021161"/>
              <a:gd name="connsiteX2746" fmla="*/ 6534178 w 12191999"/>
              <a:gd name="connsiteY2746" fmla="*/ 4339348 h 5021161"/>
              <a:gd name="connsiteX2747" fmla="*/ 6529368 w 12191999"/>
              <a:gd name="connsiteY2747" fmla="*/ 4394666 h 5021161"/>
              <a:gd name="connsiteX2748" fmla="*/ 6482354 w 12191999"/>
              <a:gd name="connsiteY2748" fmla="*/ 4358589 h 5021161"/>
              <a:gd name="connsiteX2749" fmla="*/ 6434874 w 12191999"/>
              <a:gd name="connsiteY2749" fmla="*/ 4369140 h 5021161"/>
              <a:gd name="connsiteX2750" fmla="*/ 6439837 w 12191999"/>
              <a:gd name="connsiteY2750" fmla="*/ 4282244 h 5021161"/>
              <a:gd name="connsiteX2751" fmla="*/ 6508461 w 12191999"/>
              <a:gd name="connsiteY2751" fmla="*/ 4336163 h 5021161"/>
              <a:gd name="connsiteX2752" fmla="*/ 6506870 w 12191999"/>
              <a:gd name="connsiteY2752" fmla="*/ 4339348 h 5021161"/>
              <a:gd name="connsiteX2753" fmla="*/ 6513075 w 12191999"/>
              <a:gd name="connsiteY2753" fmla="*/ 4339348 h 5021161"/>
              <a:gd name="connsiteX2754" fmla="*/ 6516800 w 12191999"/>
              <a:gd name="connsiteY2754" fmla="*/ 4341830 h 5021161"/>
              <a:gd name="connsiteX2755" fmla="*/ 6519282 w 12191999"/>
              <a:gd name="connsiteY2755" fmla="*/ 4339348 h 5021161"/>
              <a:gd name="connsiteX2756" fmla="*/ 6513075 w 12191999"/>
              <a:gd name="connsiteY2756" fmla="*/ 4339348 h 5021161"/>
              <a:gd name="connsiteX2757" fmla="*/ 6509352 w 12191999"/>
              <a:gd name="connsiteY2757" fmla="*/ 4336864 h 5021161"/>
              <a:gd name="connsiteX2758" fmla="*/ 6508461 w 12191999"/>
              <a:gd name="connsiteY2758" fmla="*/ 4336163 h 5021161"/>
              <a:gd name="connsiteX2759" fmla="*/ 6526728 w 12191999"/>
              <a:gd name="connsiteY2759" fmla="*/ 4299622 h 5021161"/>
              <a:gd name="connsiteX2760" fmla="*/ 6531694 w 12191999"/>
              <a:gd name="connsiteY2760" fmla="*/ 4289691 h 5021161"/>
              <a:gd name="connsiteX2761" fmla="*/ 6521764 w 12191999"/>
              <a:gd name="connsiteY2761" fmla="*/ 4294657 h 5021161"/>
              <a:gd name="connsiteX2762" fmla="*/ 6479559 w 12191999"/>
              <a:gd name="connsiteY2762" fmla="*/ 4237553 h 5021161"/>
              <a:gd name="connsiteX2763" fmla="*/ 6531694 w 12191999"/>
              <a:gd name="connsiteY2763" fmla="*/ 4249967 h 5021161"/>
              <a:gd name="connsiteX2764" fmla="*/ 6536660 w 12191999"/>
              <a:gd name="connsiteY2764" fmla="*/ 4197828 h 5021161"/>
              <a:gd name="connsiteX2765" fmla="*/ 6571416 w 12191999"/>
              <a:gd name="connsiteY2765" fmla="*/ 4230104 h 5021161"/>
              <a:gd name="connsiteX2766" fmla="*/ 6581347 w 12191999"/>
              <a:gd name="connsiteY2766" fmla="*/ 4066240 h 5021161"/>
              <a:gd name="connsiteX2767" fmla="*/ 6534178 w 12191999"/>
              <a:gd name="connsiteY2767" fmla="*/ 4115896 h 5021161"/>
              <a:gd name="connsiteX2768" fmla="*/ 6563969 w 12191999"/>
              <a:gd name="connsiteY2768" fmla="*/ 4180449 h 5021161"/>
              <a:gd name="connsiteX2769" fmla="*/ 6474595 w 12191999"/>
              <a:gd name="connsiteY2769" fmla="*/ 4158104 h 5021161"/>
              <a:gd name="connsiteX2770" fmla="*/ 6462183 w 12191999"/>
              <a:gd name="connsiteY2770" fmla="*/ 4277277 h 5021161"/>
              <a:gd name="connsiteX2771" fmla="*/ 6437356 w 12191999"/>
              <a:gd name="connsiteY2771" fmla="*/ 4247485 h 5021161"/>
              <a:gd name="connsiteX2772" fmla="*/ 6387704 w 12191999"/>
              <a:gd name="connsiteY2772" fmla="*/ 4207759 h 5021161"/>
              <a:gd name="connsiteX2773" fmla="*/ 6419978 w 12191999"/>
              <a:gd name="connsiteY2773" fmla="*/ 4374107 h 5021161"/>
              <a:gd name="connsiteX2774" fmla="*/ 6437356 w 12191999"/>
              <a:gd name="connsiteY2774" fmla="*/ 4403899 h 5021161"/>
              <a:gd name="connsiteX2775" fmla="*/ 6374769 w 12191999"/>
              <a:gd name="connsiteY2775" fmla="*/ 4397425 h 5021161"/>
              <a:gd name="connsiteX2776" fmla="*/ 6436178 w 12191999"/>
              <a:gd name="connsiteY2776" fmla="*/ 4428130 h 5021161"/>
              <a:gd name="connsiteX2777" fmla="*/ 6438809 w 12191999"/>
              <a:gd name="connsiteY2777" fmla="*/ 4429446 h 5021161"/>
              <a:gd name="connsiteX2778" fmla="*/ 6374221 w 12191999"/>
              <a:gd name="connsiteY2778" fmla="*/ 4439381 h 5021161"/>
              <a:gd name="connsiteX2779" fmla="*/ 6365132 w 12191999"/>
              <a:gd name="connsiteY2779" fmla="*/ 4396210 h 5021161"/>
              <a:gd name="connsiteX2780" fmla="*/ 6354809 w 12191999"/>
              <a:gd name="connsiteY2780" fmla="*/ 4385280 h 5021161"/>
              <a:gd name="connsiteX2781" fmla="*/ 6347983 w 12191999"/>
              <a:gd name="connsiteY2781" fmla="*/ 4374107 h 5021161"/>
              <a:gd name="connsiteX2782" fmla="*/ 6335571 w 12191999"/>
              <a:gd name="connsiteY2782" fmla="*/ 4202794 h 5021161"/>
              <a:gd name="connsiteX2783" fmla="*/ 6333087 w 12191999"/>
              <a:gd name="connsiteY2783" fmla="*/ 4205277 h 5021161"/>
              <a:gd name="connsiteX2784" fmla="*/ 6335863 w 12191999"/>
              <a:gd name="connsiteY2784" fmla="*/ 4199724 h 5021161"/>
              <a:gd name="connsiteX2785" fmla="*/ 6334289 w 12191999"/>
              <a:gd name="connsiteY2785" fmla="*/ 4201403 h 5021161"/>
              <a:gd name="connsiteX2786" fmla="*/ 6331494 w 12191999"/>
              <a:gd name="connsiteY2786" fmla="*/ 4192461 h 5021161"/>
              <a:gd name="connsiteX2787" fmla="*/ 6338554 w 12191999"/>
              <a:gd name="connsiteY2787" fmla="*/ 4194342 h 5021161"/>
              <a:gd name="connsiteX2788" fmla="*/ 6340535 w 12191999"/>
              <a:gd name="connsiteY2788" fmla="*/ 4190380 h 5021161"/>
              <a:gd name="connsiteX2789" fmla="*/ 6313227 w 12191999"/>
              <a:gd name="connsiteY2789" fmla="*/ 4056309 h 5021161"/>
              <a:gd name="connsiteX2790" fmla="*/ 6312606 w 12191999"/>
              <a:gd name="connsiteY2790" fmla="*/ 4045446 h 5021161"/>
              <a:gd name="connsiteX2791" fmla="*/ 6315028 w 12191999"/>
              <a:gd name="connsiteY2791" fmla="*/ 4032612 h 5021161"/>
              <a:gd name="connsiteX2792" fmla="*/ 6318191 w 12191999"/>
              <a:gd name="connsiteY2792" fmla="*/ 4031481 h 5021161"/>
              <a:gd name="connsiteX2793" fmla="*/ 6318655 w 12191999"/>
              <a:gd name="connsiteY2793" fmla="*/ 4027315 h 5021161"/>
              <a:gd name="connsiteX2794" fmla="*/ 6333087 w 12191999"/>
              <a:gd name="connsiteY2794" fmla="*/ 4019068 h 5021161"/>
              <a:gd name="connsiteX2795" fmla="*/ 6320675 w 12191999"/>
              <a:gd name="connsiteY2795" fmla="*/ 4009136 h 5021161"/>
              <a:gd name="connsiteX2796" fmla="*/ 6318655 w 12191999"/>
              <a:gd name="connsiteY2796" fmla="*/ 4027315 h 5021161"/>
              <a:gd name="connsiteX2797" fmla="*/ 6315709 w 12191999"/>
              <a:gd name="connsiteY2797" fmla="*/ 4028999 h 5021161"/>
              <a:gd name="connsiteX2798" fmla="*/ 6315028 w 12191999"/>
              <a:gd name="connsiteY2798" fmla="*/ 4032612 h 5021161"/>
              <a:gd name="connsiteX2799" fmla="*/ 6300815 w 12191999"/>
              <a:gd name="connsiteY2799" fmla="*/ 4037689 h 5021161"/>
              <a:gd name="connsiteX2800" fmla="*/ 6290884 w 12191999"/>
              <a:gd name="connsiteY2800" fmla="*/ 4043895 h 5021161"/>
              <a:gd name="connsiteX2801" fmla="*/ 6293366 w 12191999"/>
              <a:gd name="connsiteY2801" fmla="*/ 4163069 h 5021161"/>
              <a:gd name="connsiteX2802" fmla="*/ 6292231 w 12191999"/>
              <a:gd name="connsiteY2802" fmla="*/ 4163964 h 5021161"/>
              <a:gd name="connsiteX2803" fmla="*/ 6316590 w 12191999"/>
              <a:gd name="connsiteY2803" fmla="*/ 4190758 h 5021161"/>
              <a:gd name="connsiteX2804" fmla="*/ 6280819 w 12191999"/>
              <a:gd name="connsiteY2804" fmla="*/ 4198423 h 5021161"/>
              <a:gd name="connsiteX2805" fmla="*/ 6290207 w 12191999"/>
              <a:gd name="connsiteY2805" fmla="*/ 4165562 h 5021161"/>
              <a:gd name="connsiteX2806" fmla="*/ 6246196 w 12191999"/>
              <a:gd name="connsiteY2806" fmla="*/ 4200312 h 5021161"/>
              <a:gd name="connsiteX2807" fmla="*/ 6258608 w 12191999"/>
              <a:gd name="connsiteY2807" fmla="*/ 4217690 h 5021161"/>
              <a:gd name="connsiteX2808" fmla="*/ 6278472 w 12191999"/>
              <a:gd name="connsiteY2808" fmla="*/ 4200312 h 5021161"/>
              <a:gd name="connsiteX2809" fmla="*/ 6278472 w 12191999"/>
              <a:gd name="connsiteY2809" fmla="*/ 4277277 h 5021161"/>
              <a:gd name="connsiteX2810" fmla="*/ 6261094 w 12191999"/>
              <a:gd name="connsiteY2810" fmla="*/ 4282244 h 5021161"/>
              <a:gd name="connsiteX2811" fmla="*/ 6211439 w 12191999"/>
              <a:gd name="connsiteY2811" fmla="*/ 4153139 h 5021161"/>
              <a:gd name="connsiteX2812" fmla="*/ 6196545 w 12191999"/>
              <a:gd name="connsiteY2812" fmla="*/ 4155621 h 5021161"/>
              <a:gd name="connsiteX2813" fmla="*/ 6196545 w 12191999"/>
              <a:gd name="connsiteY2813" fmla="*/ 4225139 h 5021161"/>
              <a:gd name="connsiteX2814" fmla="*/ 6191743 w 12191999"/>
              <a:gd name="connsiteY2814" fmla="*/ 4258749 h 5021161"/>
              <a:gd name="connsiteX2815" fmla="*/ 6194372 w 12191999"/>
              <a:gd name="connsiteY2815" fmla="*/ 4264003 h 5021161"/>
              <a:gd name="connsiteX2816" fmla="*/ 6191581 w 12191999"/>
              <a:gd name="connsiteY2816" fmla="*/ 4261211 h 5021161"/>
              <a:gd name="connsiteX2817" fmla="*/ 6191581 w 12191999"/>
              <a:gd name="connsiteY2817" fmla="*/ 4262381 h 5021161"/>
              <a:gd name="connsiteX2818" fmla="*/ 6174852 w 12191999"/>
              <a:gd name="connsiteY2818" fmla="*/ 4300621 h 5021161"/>
              <a:gd name="connsiteX2819" fmla="*/ 6188836 w 12191999"/>
              <a:gd name="connsiteY2819" fmla="*/ 4290833 h 5021161"/>
              <a:gd name="connsiteX2820" fmla="*/ 6191391 w 12191999"/>
              <a:gd name="connsiteY2820" fmla="*/ 4317662 h 5021161"/>
              <a:gd name="connsiteX2821" fmla="*/ 6173506 w 12191999"/>
              <a:gd name="connsiteY2821" fmla="*/ 4301564 h 5021161"/>
              <a:gd name="connsiteX2822" fmla="*/ 6173791 w 12191999"/>
              <a:gd name="connsiteY2822" fmla="*/ 4301365 h 5021161"/>
              <a:gd name="connsiteX2823" fmla="*/ 6149376 w 12191999"/>
              <a:gd name="connsiteY2823" fmla="*/ 4257416 h 5021161"/>
              <a:gd name="connsiteX2824" fmla="*/ 6156824 w 12191999"/>
              <a:gd name="connsiteY2824" fmla="*/ 3969413 h 5021161"/>
              <a:gd name="connsiteX2825" fmla="*/ 6114620 w 12191999"/>
              <a:gd name="connsiteY2825" fmla="*/ 3961964 h 5021161"/>
              <a:gd name="connsiteX2826" fmla="*/ 6089794 w 12191999"/>
              <a:gd name="connsiteY2826" fmla="*/ 3939618 h 5021161"/>
              <a:gd name="connsiteX2827" fmla="*/ 6079863 w 12191999"/>
              <a:gd name="connsiteY2827" fmla="*/ 3971895 h 5021161"/>
              <a:gd name="connsiteX2828" fmla="*/ 6084825 w 12191999"/>
              <a:gd name="connsiteY2828" fmla="*/ 4272115 h 5021161"/>
              <a:gd name="connsiteX2829" fmla="*/ 6103590 w 12191999"/>
              <a:gd name="connsiteY2829" fmla="*/ 4258041 h 5021161"/>
              <a:gd name="connsiteX2830" fmla="*/ 6110907 w 12191999"/>
              <a:gd name="connsiteY2830" fmla="*/ 4270235 h 5021161"/>
              <a:gd name="connsiteX2831" fmla="*/ 6084657 w 12191999"/>
              <a:gd name="connsiteY2831" fmla="*/ 4284553 h 5021161"/>
              <a:gd name="connsiteX2832" fmla="*/ 6084829 w 12191999"/>
              <a:gd name="connsiteY2832" fmla="*/ 4284726 h 5021161"/>
              <a:gd name="connsiteX2833" fmla="*/ 6020280 w 12191999"/>
              <a:gd name="connsiteY2833" fmla="*/ 4356727 h 5021161"/>
              <a:gd name="connsiteX2834" fmla="*/ 5968148 w 12191999"/>
              <a:gd name="connsiteY2834" fmla="*/ 4364176 h 5021161"/>
              <a:gd name="connsiteX2835" fmla="*/ 5938355 w 12191999"/>
              <a:gd name="connsiteY2835" fmla="*/ 4349279 h 5021161"/>
              <a:gd name="connsiteX2836" fmla="*/ 5990490 w 12191999"/>
              <a:gd name="connsiteY2836" fmla="*/ 4326934 h 5021161"/>
              <a:gd name="connsiteX2837" fmla="*/ 5990490 w 12191999"/>
              <a:gd name="connsiteY2837" fmla="*/ 4324450 h 5021161"/>
              <a:gd name="connsiteX2838" fmla="*/ 5988008 w 12191999"/>
              <a:gd name="connsiteY2838" fmla="*/ 4326934 h 5021161"/>
              <a:gd name="connsiteX2839" fmla="*/ 5938355 w 12191999"/>
              <a:gd name="connsiteY2839" fmla="*/ 4279761 h 5021161"/>
              <a:gd name="connsiteX2840" fmla="*/ 5945803 w 12191999"/>
              <a:gd name="connsiteY2840" fmla="*/ 4245002 h 5021161"/>
              <a:gd name="connsiteX2841" fmla="*/ 5858912 w 12191999"/>
              <a:gd name="connsiteY2841" fmla="*/ 4418797 h 5021161"/>
              <a:gd name="connsiteX2842" fmla="*/ 5844016 w 12191999"/>
              <a:gd name="connsiteY2842" fmla="*/ 4413831 h 5021161"/>
              <a:gd name="connsiteX2843" fmla="*/ 5829123 w 12191999"/>
              <a:gd name="connsiteY2843" fmla="*/ 4284726 h 5021161"/>
              <a:gd name="connsiteX2844" fmla="*/ 5836570 w 12191999"/>
              <a:gd name="connsiteY2844" fmla="*/ 4279761 h 5021161"/>
              <a:gd name="connsiteX2845" fmla="*/ 5831605 w 12191999"/>
              <a:gd name="connsiteY2845" fmla="*/ 4277277 h 5021161"/>
              <a:gd name="connsiteX2846" fmla="*/ 5829123 w 12191999"/>
              <a:gd name="connsiteY2846" fmla="*/ 4284726 h 5021161"/>
              <a:gd name="connsiteX2847" fmla="*/ 5826640 w 12191999"/>
              <a:gd name="connsiteY2847" fmla="*/ 4222657 h 5021161"/>
              <a:gd name="connsiteX2848" fmla="*/ 5789401 w 12191999"/>
              <a:gd name="connsiteY2848" fmla="*/ 4155621 h 5021161"/>
              <a:gd name="connsiteX2849" fmla="*/ 5784435 w 12191999"/>
              <a:gd name="connsiteY2849" fmla="*/ 4284726 h 5021161"/>
              <a:gd name="connsiteX2850" fmla="*/ 5767057 w 12191999"/>
              <a:gd name="connsiteY2850" fmla="*/ 4458521 h 5021161"/>
              <a:gd name="connsiteX2851" fmla="*/ 5757128 w 12191999"/>
              <a:gd name="connsiteY2851" fmla="*/ 4523075 h 5021161"/>
              <a:gd name="connsiteX2852" fmla="*/ 5737266 w 12191999"/>
              <a:gd name="connsiteY2852" fmla="*/ 4523075 h 5021161"/>
              <a:gd name="connsiteX2853" fmla="*/ 5732302 w 12191999"/>
              <a:gd name="connsiteY2853" fmla="*/ 4458521 h 5021161"/>
              <a:gd name="connsiteX2854" fmla="*/ 5739748 w 12191999"/>
              <a:gd name="connsiteY2854" fmla="*/ 4423762 h 5021161"/>
              <a:gd name="connsiteX2855" fmla="*/ 5697545 w 12191999"/>
              <a:gd name="connsiteY2855" fmla="*/ 4334381 h 5021161"/>
              <a:gd name="connsiteX2856" fmla="*/ 5707474 w 12191999"/>
              <a:gd name="connsiteY2856" fmla="*/ 4398935 h 5021161"/>
              <a:gd name="connsiteX2857" fmla="*/ 5667753 w 12191999"/>
              <a:gd name="connsiteY2857" fmla="*/ 4478384 h 5021161"/>
              <a:gd name="connsiteX2858" fmla="*/ 5655341 w 12191999"/>
              <a:gd name="connsiteY2858" fmla="*/ 4530524 h 5021161"/>
              <a:gd name="connsiteX2859" fmla="*/ 5637963 w 12191999"/>
              <a:gd name="connsiteY2859" fmla="*/ 4525557 h 5021161"/>
              <a:gd name="connsiteX2860" fmla="*/ 5628154 w 12191999"/>
              <a:gd name="connsiteY2860" fmla="*/ 4451981 h 5021161"/>
              <a:gd name="connsiteX2861" fmla="*/ 5630515 w 12191999"/>
              <a:gd name="connsiteY2861" fmla="*/ 4453556 h 5021161"/>
              <a:gd name="connsiteX2862" fmla="*/ 5640445 w 12191999"/>
              <a:gd name="connsiteY2862" fmla="*/ 4448590 h 5021161"/>
              <a:gd name="connsiteX2863" fmla="*/ 5628032 w 12191999"/>
              <a:gd name="connsiteY2863" fmla="*/ 4451072 h 5021161"/>
              <a:gd name="connsiteX2864" fmla="*/ 5628154 w 12191999"/>
              <a:gd name="connsiteY2864" fmla="*/ 4451981 h 5021161"/>
              <a:gd name="connsiteX2865" fmla="*/ 5615618 w 12191999"/>
              <a:gd name="connsiteY2865" fmla="*/ 4443625 h 5021161"/>
              <a:gd name="connsiteX2866" fmla="*/ 5632997 w 12191999"/>
              <a:gd name="connsiteY2866" fmla="*/ 4252449 h 5021161"/>
              <a:gd name="connsiteX2867" fmla="*/ 5624309 w 12191999"/>
              <a:gd name="connsiteY2867" fmla="*/ 4214898 h 5021161"/>
              <a:gd name="connsiteX2868" fmla="*/ 5610339 w 12191999"/>
              <a:gd name="connsiteY2868" fmla="*/ 4180779 h 5021161"/>
              <a:gd name="connsiteX2869" fmla="*/ 5610654 w 12191999"/>
              <a:gd name="connsiteY2869" fmla="*/ 4175484 h 5021161"/>
              <a:gd name="connsiteX2870" fmla="*/ 5603206 w 12191999"/>
              <a:gd name="connsiteY2870" fmla="*/ 4155621 h 5021161"/>
              <a:gd name="connsiteX2871" fmla="*/ 5608172 w 12191999"/>
              <a:gd name="connsiteY2871" fmla="*/ 4175484 h 5021161"/>
              <a:gd name="connsiteX2872" fmla="*/ 5610339 w 12191999"/>
              <a:gd name="connsiteY2872" fmla="*/ 4180779 h 5021161"/>
              <a:gd name="connsiteX2873" fmla="*/ 5593276 w 12191999"/>
              <a:gd name="connsiteY2873" fmla="*/ 4468453 h 5021161"/>
              <a:gd name="connsiteX2874" fmla="*/ 5582725 w 12191999"/>
              <a:gd name="connsiteY2874" fmla="*/ 4489557 h 5021161"/>
              <a:gd name="connsiteX2875" fmla="*/ 5568904 w 12191999"/>
              <a:gd name="connsiteY2875" fmla="*/ 4509989 h 5021161"/>
              <a:gd name="connsiteX2876" fmla="*/ 5595206 w 12191999"/>
              <a:gd name="connsiteY2876" fmla="*/ 4587260 h 5021161"/>
              <a:gd name="connsiteX2877" fmla="*/ 5568375 w 12191999"/>
              <a:gd name="connsiteY2877" fmla="*/ 4594887 h 5021161"/>
              <a:gd name="connsiteX2878" fmla="*/ 5568375 w 12191999"/>
              <a:gd name="connsiteY2878" fmla="*/ 4509947 h 5021161"/>
              <a:gd name="connsiteX2879" fmla="*/ 5558520 w 12191999"/>
              <a:gd name="connsiteY2879" fmla="*/ 4413831 h 5021161"/>
              <a:gd name="connsiteX2880" fmla="*/ 5543623 w 12191999"/>
              <a:gd name="connsiteY2880" fmla="*/ 4416313 h 5021161"/>
              <a:gd name="connsiteX2881" fmla="*/ 5523763 w 12191999"/>
              <a:gd name="connsiteY2881" fmla="*/ 4480866 h 5021161"/>
              <a:gd name="connsiteX2882" fmla="*/ 5481560 w 12191999"/>
              <a:gd name="connsiteY2882" fmla="*/ 4523075 h 5021161"/>
              <a:gd name="connsiteX2883" fmla="*/ 5488327 w 12191999"/>
              <a:gd name="connsiteY2883" fmla="*/ 4550148 h 5021161"/>
              <a:gd name="connsiteX2884" fmla="*/ 5522917 w 12191999"/>
              <a:gd name="connsiteY2884" fmla="*/ 4514401 h 5021161"/>
              <a:gd name="connsiteX2885" fmla="*/ 5523663 w 12191999"/>
              <a:gd name="connsiteY2885" fmla="*/ 4516857 h 5021161"/>
              <a:gd name="connsiteX2886" fmla="*/ 5535586 w 12191999"/>
              <a:gd name="connsiteY2886" fmla="*/ 4556134 h 5021161"/>
              <a:gd name="connsiteX2887" fmla="*/ 5488840 w 12191999"/>
              <a:gd name="connsiteY2887" fmla="*/ 4553870 h 5021161"/>
              <a:gd name="connsiteX2888" fmla="*/ 5486789 w 12191999"/>
              <a:gd name="connsiteY2888" fmla="*/ 4566178 h 5021161"/>
              <a:gd name="connsiteX2889" fmla="*/ 5487891 w 12191999"/>
              <a:gd name="connsiteY2889" fmla="*/ 4565076 h 5021161"/>
              <a:gd name="connsiteX2890" fmla="*/ 5487891 w 12191999"/>
              <a:gd name="connsiteY2890" fmla="*/ 4568058 h 5021161"/>
              <a:gd name="connsiteX2891" fmla="*/ 5486585 w 12191999"/>
              <a:gd name="connsiteY2891" fmla="*/ 4567404 h 5021161"/>
              <a:gd name="connsiteX2892" fmla="*/ 5486525 w 12191999"/>
              <a:gd name="connsiteY2892" fmla="*/ 4567765 h 5021161"/>
              <a:gd name="connsiteX2893" fmla="*/ 5486525 w 12191999"/>
              <a:gd name="connsiteY2893" fmla="*/ 4570247 h 5021161"/>
              <a:gd name="connsiteX2894" fmla="*/ 5456734 w 12191999"/>
              <a:gd name="connsiteY2894" fmla="*/ 4582661 h 5021161"/>
              <a:gd name="connsiteX2895" fmla="*/ 5449679 w 12191999"/>
              <a:gd name="connsiteY2895" fmla="*/ 4554448 h 5021161"/>
              <a:gd name="connsiteX2896" fmla="*/ 5429439 w 12191999"/>
              <a:gd name="connsiteY2896" fmla="*/ 4580136 h 5021161"/>
              <a:gd name="connsiteX2897" fmla="*/ 5439127 w 12191999"/>
              <a:gd name="connsiteY2897" fmla="*/ 4492529 h 5021161"/>
              <a:gd name="connsiteX2898" fmla="*/ 5436874 w 12191999"/>
              <a:gd name="connsiteY2898" fmla="*/ 4493280 h 5021161"/>
              <a:gd name="connsiteX2899" fmla="*/ 5451296 w 12191999"/>
              <a:gd name="connsiteY2899" fmla="*/ 4442795 h 5021161"/>
              <a:gd name="connsiteX2900" fmla="*/ 5451768 w 12191999"/>
              <a:gd name="connsiteY2900" fmla="*/ 4443625 h 5021161"/>
              <a:gd name="connsiteX2901" fmla="*/ 5459216 w 12191999"/>
              <a:gd name="connsiteY2901" fmla="*/ 4448590 h 5021161"/>
              <a:gd name="connsiteX2902" fmla="*/ 5451768 w 12191999"/>
              <a:gd name="connsiteY2902" fmla="*/ 4441141 h 5021161"/>
              <a:gd name="connsiteX2903" fmla="*/ 5451296 w 12191999"/>
              <a:gd name="connsiteY2903" fmla="*/ 4442795 h 5021161"/>
              <a:gd name="connsiteX2904" fmla="*/ 5439044 w 12191999"/>
              <a:gd name="connsiteY2904" fmla="*/ 4421280 h 5021161"/>
              <a:gd name="connsiteX2905" fmla="*/ 5431907 w 12191999"/>
              <a:gd name="connsiteY2905" fmla="*/ 4398935 h 5021161"/>
              <a:gd name="connsiteX2906" fmla="*/ 5382255 w 12191999"/>
              <a:gd name="connsiteY2906" fmla="*/ 4314520 h 5021161"/>
              <a:gd name="connsiteX2907" fmla="*/ 5387219 w 12191999"/>
              <a:gd name="connsiteY2907" fmla="*/ 4292175 h 5021161"/>
              <a:gd name="connsiteX2908" fmla="*/ 5379773 w 12191999"/>
              <a:gd name="connsiteY2908" fmla="*/ 4292175 h 5021161"/>
              <a:gd name="connsiteX2909" fmla="*/ 5382255 w 12191999"/>
              <a:gd name="connsiteY2909" fmla="*/ 4314520 h 5021161"/>
              <a:gd name="connsiteX2910" fmla="*/ 5369843 w 12191999"/>
              <a:gd name="connsiteY2910" fmla="*/ 4319485 h 5021161"/>
              <a:gd name="connsiteX2911" fmla="*/ 5374807 w 12191999"/>
              <a:gd name="connsiteY2911" fmla="*/ 4520592 h 5021161"/>
              <a:gd name="connsiteX2912" fmla="*/ 5282953 w 12191999"/>
              <a:gd name="connsiteY2912" fmla="*/ 4614938 h 5021161"/>
              <a:gd name="connsiteX2913" fmla="*/ 5280469 w 12191999"/>
              <a:gd name="connsiteY2913" fmla="*/ 4684456 h 5021161"/>
              <a:gd name="connsiteX2914" fmla="*/ 5240747 w 12191999"/>
              <a:gd name="connsiteY2914" fmla="*/ 4711766 h 5021161"/>
              <a:gd name="connsiteX2915" fmla="*/ 5240475 w 12191999"/>
              <a:gd name="connsiteY2915" fmla="*/ 4712038 h 5021161"/>
              <a:gd name="connsiteX2916" fmla="*/ 5240475 w 12191999"/>
              <a:gd name="connsiteY2916" fmla="*/ 4714124 h 5021161"/>
              <a:gd name="connsiteX2917" fmla="*/ 5238392 w 12191999"/>
              <a:gd name="connsiteY2917" fmla="*/ 4714124 h 5021161"/>
              <a:gd name="connsiteX2918" fmla="*/ 5238265 w 12191999"/>
              <a:gd name="connsiteY2918" fmla="*/ 4714250 h 5021161"/>
              <a:gd name="connsiteX2919" fmla="*/ 5238257 w 12191999"/>
              <a:gd name="connsiteY2919" fmla="*/ 4714124 h 5021161"/>
              <a:gd name="connsiteX2920" fmla="*/ 5237494 w 12191999"/>
              <a:gd name="connsiteY2920" fmla="*/ 4714124 h 5021161"/>
              <a:gd name="connsiteX2921" fmla="*/ 5238218 w 12191999"/>
              <a:gd name="connsiteY2921" fmla="*/ 4713400 h 5021161"/>
              <a:gd name="connsiteX2922" fmla="*/ 5237258 w 12191999"/>
              <a:gd name="connsiteY2922" fmla="*/ 4695861 h 5021161"/>
              <a:gd name="connsiteX2923" fmla="*/ 5263091 w 12191999"/>
              <a:gd name="connsiteY2923" fmla="*/ 4654662 h 5021161"/>
              <a:gd name="connsiteX2924" fmla="*/ 5218289 w 12191999"/>
              <a:gd name="connsiteY2924" fmla="*/ 4619289 h 5021161"/>
              <a:gd name="connsiteX2925" fmla="*/ 5208474 w 12191999"/>
              <a:gd name="connsiteY2925" fmla="*/ 4567765 h 5021161"/>
              <a:gd name="connsiteX2926" fmla="*/ 5196062 w 12191999"/>
              <a:gd name="connsiteY2926" fmla="*/ 4572730 h 5021161"/>
              <a:gd name="connsiteX2927" fmla="*/ 5196062 w 12191999"/>
              <a:gd name="connsiteY2927" fmla="*/ 4647215 h 5021161"/>
              <a:gd name="connsiteX2928" fmla="*/ 5116619 w 12191999"/>
              <a:gd name="connsiteY2928" fmla="*/ 4557834 h 5021161"/>
              <a:gd name="connsiteX2929" fmla="*/ 5114135 w 12191999"/>
              <a:gd name="connsiteY2929" fmla="*/ 4557834 h 5021161"/>
              <a:gd name="connsiteX2930" fmla="*/ 5131513 w 12191999"/>
              <a:gd name="connsiteY2930" fmla="*/ 4413831 h 5021161"/>
              <a:gd name="connsiteX2931" fmla="*/ 5115998 w 12191999"/>
              <a:gd name="connsiteY2931" fmla="*/ 4395211 h 5021161"/>
              <a:gd name="connsiteX2932" fmla="*/ 5091591 w 12191999"/>
              <a:gd name="connsiteY2932" fmla="*/ 4378180 h 5021161"/>
              <a:gd name="connsiteX2933" fmla="*/ 5091794 w 12191999"/>
              <a:gd name="connsiteY2933" fmla="*/ 4376589 h 5021161"/>
              <a:gd name="connsiteX2934" fmla="*/ 5089933 w 12191999"/>
              <a:gd name="connsiteY2934" fmla="*/ 4368521 h 5021161"/>
              <a:gd name="connsiteX2935" fmla="*/ 5094276 w 12191999"/>
              <a:gd name="connsiteY2935" fmla="*/ 4312036 h 5021161"/>
              <a:gd name="connsiteX2936" fmla="*/ 5076898 w 12191999"/>
              <a:gd name="connsiteY2936" fmla="*/ 4312036 h 5021161"/>
              <a:gd name="connsiteX2937" fmla="*/ 5089933 w 12191999"/>
              <a:gd name="connsiteY2937" fmla="*/ 4368521 h 5021161"/>
              <a:gd name="connsiteX2938" fmla="*/ 5089312 w 12191999"/>
              <a:gd name="connsiteY2938" fmla="*/ 4376589 h 5021161"/>
              <a:gd name="connsiteX2939" fmla="*/ 5091591 w 12191999"/>
              <a:gd name="connsiteY2939" fmla="*/ 4378180 h 5021161"/>
              <a:gd name="connsiteX2940" fmla="*/ 5076898 w 12191999"/>
              <a:gd name="connsiteY2940" fmla="*/ 4493280 h 5021161"/>
              <a:gd name="connsiteX2941" fmla="*/ 5062509 w 12191999"/>
              <a:gd name="connsiteY2941" fmla="*/ 4574818 h 5021161"/>
              <a:gd name="connsiteX2942" fmla="*/ 5060348 w 12191999"/>
              <a:gd name="connsiteY2942" fmla="*/ 4574386 h 5021161"/>
              <a:gd name="connsiteX2943" fmla="*/ 5054554 w 12191999"/>
              <a:gd name="connsiteY2943" fmla="*/ 4562800 h 5021161"/>
              <a:gd name="connsiteX2944" fmla="*/ 5052072 w 12191999"/>
              <a:gd name="connsiteY2944" fmla="*/ 4572730 h 5021161"/>
              <a:gd name="connsiteX2945" fmla="*/ 5060348 w 12191999"/>
              <a:gd name="connsiteY2945" fmla="*/ 4574386 h 5021161"/>
              <a:gd name="connsiteX2946" fmla="*/ 5062000 w 12191999"/>
              <a:gd name="connsiteY2946" fmla="*/ 4577696 h 5021161"/>
              <a:gd name="connsiteX2947" fmla="*/ 5062509 w 12191999"/>
              <a:gd name="connsiteY2947" fmla="*/ 4574818 h 5021161"/>
              <a:gd name="connsiteX2948" fmla="*/ 5064484 w 12191999"/>
              <a:gd name="connsiteY2948" fmla="*/ 4575214 h 5021161"/>
              <a:gd name="connsiteX2949" fmla="*/ 5059790 w 12191999"/>
              <a:gd name="connsiteY2949" fmla="*/ 4612771 h 5021161"/>
              <a:gd name="connsiteX2950" fmla="*/ 5061619 w 12191999"/>
              <a:gd name="connsiteY2950" fmla="*/ 4612771 h 5021161"/>
              <a:gd name="connsiteX2951" fmla="*/ 5062216 w 12191999"/>
              <a:gd name="connsiteY2951" fmla="*/ 4613665 h 5021161"/>
              <a:gd name="connsiteX2952" fmla="*/ 5059755 w 12191999"/>
              <a:gd name="connsiteY2952" fmla="*/ 4613051 h 5021161"/>
              <a:gd name="connsiteX2953" fmla="*/ 5059518 w 12191999"/>
              <a:gd name="connsiteY2953" fmla="*/ 4614938 h 5021161"/>
              <a:gd name="connsiteX2954" fmla="*/ 5062000 w 12191999"/>
              <a:gd name="connsiteY2954" fmla="*/ 4614938 h 5021161"/>
              <a:gd name="connsiteX2955" fmla="*/ 5042140 w 12191999"/>
              <a:gd name="connsiteY2955" fmla="*/ 4657146 h 5021161"/>
              <a:gd name="connsiteX2956" fmla="*/ 5032210 w 12191999"/>
              <a:gd name="connsiteY2956" fmla="*/ 4659628 h 5021161"/>
              <a:gd name="connsiteX2957" fmla="*/ 5032210 w 12191999"/>
              <a:gd name="connsiteY2957" fmla="*/ 4609973 h 5021161"/>
              <a:gd name="connsiteX2958" fmla="*/ 4922976 w 12191999"/>
              <a:gd name="connsiteY2958" fmla="*/ 4587628 h 5021161"/>
              <a:gd name="connsiteX2959" fmla="*/ 4922976 w 12191999"/>
              <a:gd name="connsiteY2959" fmla="*/ 4304589 h 5021161"/>
              <a:gd name="connsiteX2960" fmla="*/ 4893187 w 12191999"/>
              <a:gd name="connsiteY2960" fmla="*/ 4585144 h 5021161"/>
              <a:gd name="connsiteX2961" fmla="*/ 4888221 w 12191999"/>
              <a:gd name="connsiteY2961" fmla="*/ 4863218 h 5021161"/>
              <a:gd name="connsiteX2962" fmla="*/ 4863393 w 12191999"/>
              <a:gd name="connsiteY2962" fmla="*/ 4863218 h 5021161"/>
              <a:gd name="connsiteX2963" fmla="*/ 4863393 w 12191999"/>
              <a:gd name="connsiteY2963" fmla="*/ 4719215 h 5021161"/>
              <a:gd name="connsiteX2964" fmla="*/ 4841051 w 12191999"/>
              <a:gd name="connsiteY2964" fmla="*/ 4716733 h 5021161"/>
              <a:gd name="connsiteX2965" fmla="*/ 4828639 w 12191999"/>
              <a:gd name="connsiteY2965" fmla="*/ 4793698 h 5021161"/>
              <a:gd name="connsiteX2966" fmla="*/ 4823674 w 12191999"/>
              <a:gd name="connsiteY2966" fmla="*/ 4848320 h 5021161"/>
              <a:gd name="connsiteX2967" fmla="*/ 4796366 w 12191999"/>
              <a:gd name="connsiteY2967" fmla="*/ 4749009 h 5021161"/>
              <a:gd name="connsiteX2968" fmla="*/ 4793882 w 12191999"/>
              <a:gd name="connsiteY2968" fmla="*/ 4734111 h 5021161"/>
              <a:gd name="connsiteX2969" fmla="*/ 4754162 w 12191999"/>
              <a:gd name="connsiteY2969" fmla="*/ 4557834 h 5021161"/>
              <a:gd name="connsiteX2970" fmla="*/ 4739265 w 12191999"/>
              <a:gd name="connsiteY2970" fmla="*/ 4560316 h 5021161"/>
              <a:gd name="connsiteX2971" fmla="*/ 4739265 w 12191999"/>
              <a:gd name="connsiteY2971" fmla="*/ 4662111 h 5021161"/>
              <a:gd name="connsiteX2972" fmla="*/ 4739265 w 12191999"/>
              <a:gd name="connsiteY2972" fmla="*/ 4664593 h 5021161"/>
              <a:gd name="connsiteX2973" fmla="*/ 4741747 w 12191999"/>
              <a:gd name="connsiteY2973" fmla="*/ 4664593 h 5021161"/>
              <a:gd name="connsiteX2974" fmla="*/ 4739265 w 12191999"/>
              <a:gd name="connsiteY2974" fmla="*/ 4662111 h 5021161"/>
              <a:gd name="connsiteX2975" fmla="*/ 4756644 w 12191999"/>
              <a:gd name="connsiteY2975" fmla="*/ 4674525 h 5021161"/>
              <a:gd name="connsiteX2976" fmla="*/ 4739265 w 12191999"/>
              <a:gd name="connsiteY2976" fmla="*/ 4816043 h 5021161"/>
              <a:gd name="connsiteX2977" fmla="*/ 4722568 w 12191999"/>
              <a:gd name="connsiteY2977" fmla="*/ 4813658 h 5021161"/>
              <a:gd name="connsiteX2978" fmla="*/ 4721887 w 12191999"/>
              <a:gd name="connsiteY2978" fmla="*/ 4813561 h 5021161"/>
              <a:gd name="connsiteX2979" fmla="*/ 4721793 w 12191999"/>
              <a:gd name="connsiteY2979" fmla="*/ 4812498 h 5021161"/>
              <a:gd name="connsiteX2980" fmla="*/ 4711957 w 12191999"/>
              <a:gd name="connsiteY2980" fmla="*/ 4699352 h 5021161"/>
              <a:gd name="connsiteX2981" fmla="*/ 4697061 w 12191999"/>
              <a:gd name="connsiteY2981" fmla="*/ 4632318 h 5021161"/>
              <a:gd name="connsiteX2982" fmla="*/ 4679682 w 12191999"/>
              <a:gd name="connsiteY2982" fmla="*/ 4533006 h 5021161"/>
              <a:gd name="connsiteX2983" fmla="*/ 4697061 w 12191999"/>
              <a:gd name="connsiteY2983" fmla="*/ 4533006 h 5021161"/>
              <a:gd name="connsiteX2984" fmla="*/ 4706991 w 12191999"/>
              <a:gd name="connsiteY2984" fmla="*/ 4585144 h 5021161"/>
              <a:gd name="connsiteX2985" fmla="*/ 4706991 w 12191999"/>
              <a:gd name="connsiteY2985" fmla="*/ 4513143 h 5021161"/>
              <a:gd name="connsiteX2986" fmla="*/ 4677200 w 12191999"/>
              <a:gd name="connsiteY2986" fmla="*/ 4463486 h 5021161"/>
              <a:gd name="connsiteX2987" fmla="*/ 4667270 w 12191999"/>
              <a:gd name="connsiteY2987" fmla="*/ 4408866 h 5021161"/>
              <a:gd name="connsiteX2988" fmla="*/ 4657338 w 12191999"/>
              <a:gd name="connsiteY2988" fmla="*/ 4411348 h 5021161"/>
              <a:gd name="connsiteX2989" fmla="*/ 4652374 w 12191999"/>
              <a:gd name="connsiteY2989" fmla="*/ 4503212 h 5021161"/>
              <a:gd name="connsiteX2990" fmla="*/ 4565483 w 12191999"/>
              <a:gd name="connsiteY2990" fmla="*/ 4520592 h 5021161"/>
              <a:gd name="connsiteX2991" fmla="*/ 4518314 w 12191999"/>
              <a:gd name="connsiteY2991" fmla="*/ 4575214 h 5021161"/>
              <a:gd name="connsiteX2992" fmla="*/ 4525762 w 12191999"/>
              <a:gd name="connsiteY2992" fmla="*/ 4480866 h 5021161"/>
              <a:gd name="connsiteX2993" fmla="*/ 4503420 w 12191999"/>
              <a:gd name="connsiteY2993" fmla="*/ 4408866 h 5021161"/>
              <a:gd name="connsiteX2994" fmla="*/ 4503420 w 12191999"/>
              <a:gd name="connsiteY2994" fmla="*/ 4279761 h 5021161"/>
              <a:gd name="connsiteX2995" fmla="*/ 4483559 w 12191999"/>
              <a:gd name="connsiteY2995" fmla="*/ 4282244 h 5021161"/>
              <a:gd name="connsiteX2996" fmla="*/ 4498454 w 12191999"/>
              <a:gd name="connsiteY2996" fmla="*/ 4406382 h 5021161"/>
              <a:gd name="connsiteX2997" fmla="*/ 4458733 w 12191999"/>
              <a:gd name="connsiteY2997" fmla="*/ 4448590 h 5021161"/>
              <a:gd name="connsiteX2998" fmla="*/ 4446319 w 12191999"/>
              <a:gd name="connsiteY2998" fmla="*/ 4431211 h 5021161"/>
              <a:gd name="connsiteX2999" fmla="*/ 4423976 w 12191999"/>
              <a:gd name="connsiteY2999" fmla="*/ 4165553 h 5021161"/>
              <a:gd name="connsiteX3000" fmla="*/ 4426457 w 12191999"/>
              <a:gd name="connsiteY3000" fmla="*/ 4053827 h 5021161"/>
              <a:gd name="connsiteX3001" fmla="*/ 4433907 w 12191999"/>
              <a:gd name="connsiteY3001" fmla="*/ 4048862 h 5021161"/>
              <a:gd name="connsiteX3002" fmla="*/ 4426457 w 12191999"/>
              <a:gd name="connsiteY3002" fmla="*/ 4041413 h 5021161"/>
              <a:gd name="connsiteX3003" fmla="*/ 4409080 w 12191999"/>
              <a:gd name="connsiteY3003" fmla="*/ 4004171 h 5021161"/>
              <a:gd name="connsiteX3004" fmla="*/ 4389220 w 12191999"/>
              <a:gd name="connsiteY3004" fmla="*/ 4036446 h 5021161"/>
              <a:gd name="connsiteX3005" fmla="*/ 4384256 w 12191999"/>
              <a:gd name="connsiteY3005" fmla="*/ 4351762 h 5021161"/>
              <a:gd name="connsiteX3006" fmla="*/ 4347016 w 12191999"/>
              <a:gd name="connsiteY3006" fmla="*/ 4441141 h 5021161"/>
              <a:gd name="connsiteX3007" fmla="*/ 4304811 w 12191999"/>
              <a:gd name="connsiteY3007" fmla="*/ 4443625 h 5021161"/>
              <a:gd name="connsiteX3008" fmla="*/ 4307293 w 12191999"/>
              <a:gd name="connsiteY3008" fmla="*/ 4478384 h 5021161"/>
              <a:gd name="connsiteX3009" fmla="*/ 4355568 w 12191999"/>
              <a:gd name="connsiteY3009" fmla="*/ 4463901 h 5021161"/>
              <a:gd name="connsiteX3010" fmla="*/ 4354463 w 12191999"/>
              <a:gd name="connsiteY3010" fmla="*/ 4465970 h 5021161"/>
              <a:gd name="connsiteX3011" fmla="*/ 4354463 w 12191999"/>
              <a:gd name="connsiteY3011" fmla="*/ 4468453 h 5021161"/>
              <a:gd name="connsiteX3012" fmla="*/ 4356946 w 12191999"/>
              <a:gd name="connsiteY3012" fmla="*/ 4463486 h 5021161"/>
              <a:gd name="connsiteX3013" fmla="*/ 4355568 w 12191999"/>
              <a:gd name="connsiteY3013" fmla="*/ 4463901 h 5021161"/>
              <a:gd name="connsiteX3014" fmla="*/ 4374324 w 12191999"/>
              <a:gd name="connsiteY3014" fmla="*/ 4428727 h 5021161"/>
              <a:gd name="connsiteX3015" fmla="*/ 4391702 w 12191999"/>
              <a:gd name="connsiteY3015" fmla="*/ 4505694 h 5021161"/>
              <a:gd name="connsiteX3016" fmla="*/ 4397598 w 12191999"/>
              <a:gd name="connsiteY3016" fmla="*/ 4537971 h 5021161"/>
              <a:gd name="connsiteX3017" fmla="*/ 4366704 w 12191999"/>
              <a:gd name="connsiteY3017" fmla="*/ 4540282 h 5021161"/>
              <a:gd name="connsiteX3018" fmla="*/ 4364002 w 12191999"/>
              <a:gd name="connsiteY3018" fmla="*/ 4537580 h 5021161"/>
              <a:gd name="connsiteX3019" fmla="*/ 4364394 w 12191999"/>
              <a:gd name="connsiteY3019" fmla="*/ 4537971 h 5021161"/>
              <a:gd name="connsiteX3020" fmla="*/ 4363462 w 12191999"/>
              <a:gd name="connsiteY3020" fmla="*/ 4533628 h 5021161"/>
              <a:gd name="connsiteX3021" fmla="*/ 4364002 w 12191999"/>
              <a:gd name="connsiteY3021" fmla="*/ 4537580 h 5021161"/>
              <a:gd name="connsiteX3022" fmla="*/ 4364394 w 12191999"/>
              <a:gd name="connsiteY3022" fmla="*/ 4540455 h 5021161"/>
              <a:gd name="connsiteX3023" fmla="*/ 4366704 w 12191999"/>
              <a:gd name="connsiteY3023" fmla="*/ 4540282 h 5021161"/>
              <a:gd name="connsiteX3024" fmla="*/ 4366876 w 12191999"/>
              <a:gd name="connsiteY3024" fmla="*/ 4540455 h 5021161"/>
              <a:gd name="connsiteX3025" fmla="*/ 4341472 w 12191999"/>
              <a:gd name="connsiteY3025" fmla="*/ 4586646 h 5021161"/>
              <a:gd name="connsiteX3026" fmla="*/ 4317225 w 12191999"/>
              <a:gd name="connsiteY3026" fmla="*/ 4545420 h 5021161"/>
              <a:gd name="connsiteX3027" fmla="*/ 4289916 w 12191999"/>
              <a:gd name="connsiteY3027" fmla="*/ 4495763 h 5021161"/>
              <a:gd name="connsiteX3028" fmla="*/ 4289916 w 12191999"/>
              <a:gd name="connsiteY3028" fmla="*/ 4498245 h 5021161"/>
              <a:gd name="connsiteX3029" fmla="*/ 4289454 w 12191999"/>
              <a:gd name="connsiteY3029" fmla="*/ 4497203 h 5021161"/>
              <a:gd name="connsiteX3030" fmla="*/ 4286916 w 12191999"/>
              <a:gd name="connsiteY3030" fmla="*/ 4520249 h 5021161"/>
              <a:gd name="connsiteX3031" fmla="*/ 4295521 w 12191999"/>
              <a:gd name="connsiteY3031" fmla="*/ 4517381 h 5021161"/>
              <a:gd name="connsiteX3032" fmla="*/ 4292539 w 12191999"/>
              <a:gd name="connsiteY3032" fmla="*/ 4520363 h 5021161"/>
              <a:gd name="connsiteX3033" fmla="*/ 4286906 w 12191999"/>
              <a:gd name="connsiteY3033" fmla="*/ 4520363 h 5021161"/>
              <a:gd name="connsiteX3034" fmla="*/ 4286577 w 12191999"/>
              <a:gd name="connsiteY3034" fmla="*/ 4523345 h 5021161"/>
              <a:gd name="connsiteX3035" fmla="*/ 4286577 w 12191999"/>
              <a:gd name="connsiteY3035" fmla="*/ 4520635 h 5021161"/>
              <a:gd name="connsiteX3036" fmla="*/ 4286607 w 12191999"/>
              <a:gd name="connsiteY3036" fmla="*/ 4520363 h 5021161"/>
              <a:gd name="connsiteX3037" fmla="*/ 4286577 w 12191999"/>
              <a:gd name="connsiteY3037" fmla="*/ 4520363 h 5021161"/>
              <a:gd name="connsiteX3038" fmla="*/ 4286607 w 12191999"/>
              <a:gd name="connsiteY3038" fmla="*/ 4520352 h 5021161"/>
              <a:gd name="connsiteX3039" fmla="*/ 4289214 w 12191999"/>
              <a:gd name="connsiteY3039" fmla="*/ 4496666 h 5021161"/>
              <a:gd name="connsiteX3040" fmla="*/ 4250196 w 12191999"/>
              <a:gd name="connsiteY3040" fmla="*/ 4408866 h 5021161"/>
              <a:gd name="connsiteX3041" fmla="*/ 4237782 w 12191999"/>
              <a:gd name="connsiteY3041" fmla="*/ 4446107 h 5021161"/>
              <a:gd name="connsiteX3042" fmla="*/ 4230334 w 12191999"/>
              <a:gd name="connsiteY3042" fmla="*/ 4443625 h 5021161"/>
              <a:gd name="connsiteX3043" fmla="*/ 4230334 w 12191999"/>
              <a:gd name="connsiteY3043" fmla="*/ 4326934 h 5021161"/>
              <a:gd name="connsiteX3044" fmla="*/ 4220404 w 12191999"/>
              <a:gd name="connsiteY3044" fmla="*/ 4324450 h 5021161"/>
              <a:gd name="connsiteX3045" fmla="*/ 4210473 w 12191999"/>
              <a:gd name="connsiteY3045" fmla="*/ 4354244 h 5021161"/>
              <a:gd name="connsiteX3046" fmla="*/ 4190612 w 12191999"/>
              <a:gd name="connsiteY3046" fmla="*/ 4317003 h 5021161"/>
              <a:gd name="connsiteX3047" fmla="*/ 4225370 w 12191999"/>
              <a:gd name="connsiteY3047" fmla="*/ 4242518 h 5021161"/>
              <a:gd name="connsiteX3048" fmla="*/ 4200543 w 12191999"/>
              <a:gd name="connsiteY3048" fmla="*/ 4232587 h 5021161"/>
              <a:gd name="connsiteX3049" fmla="*/ 4190612 w 12191999"/>
              <a:gd name="connsiteY3049" fmla="*/ 4317003 h 5021161"/>
              <a:gd name="connsiteX3050" fmla="*/ 4173233 w 12191999"/>
              <a:gd name="connsiteY3050" fmla="*/ 4339348 h 5021161"/>
              <a:gd name="connsiteX3051" fmla="*/ 4155856 w 12191999"/>
              <a:gd name="connsiteY3051" fmla="*/ 4446107 h 5021161"/>
              <a:gd name="connsiteX3052" fmla="*/ 4133513 w 12191999"/>
              <a:gd name="connsiteY3052" fmla="*/ 4461004 h 5021161"/>
              <a:gd name="connsiteX3053" fmla="*/ 4133513 w 12191999"/>
              <a:gd name="connsiteY3053" fmla="*/ 4406382 h 5021161"/>
              <a:gd name="connsiteX3054" fmla="*/ 4143444 w 12191999"/>
              <a:gd name="connsiteY3054" fmla="*/ 4403899 h 5021161"/>
              <a:gd name="connsiteX3055" fmla="*/ 4138478 w 12191999"/>
              <a:gd name="connsiteY3055" fmla="*/ 4398935 h 5021161"/>
              <a:gd name="connsiteX3056" fmla="*/ 4133513 w 12191999"/>
              <a:gd name="connsiteY3056" fmla="*/ 4406382 h 5021161"/>
              <a:gd name="connsiteX3057" fmla="*/ 4128546 w 12191999"/>
              <a:gd name="connsiteY3057" fmla="*/ 4336864 h 5021161"/>
              <a:gd name="connsiteX3058" fmla="*/ 4103721 w 12191999"/>
              <a:gd name="connsiteY3058" fmla="*/ 4317003 h 5021161"/>
              <a:gd name="connsiteX3059" fmla="*/ 4138478 w 12191999"/>
              <a:gd name="connsiteY3059" fmla="*/ 4279761 h 5021161"/>
              <a:gd name="connsiteX3060" fmla="*/ 4076413 w 12191999"/>
              <a:gd name="connsiteY3060" fmla="*/ 4279761 h 5021161"/>
              <a:gd name="connsiteX3061" fmla="*/ 4091309 w 12191999"/>
              <a:gd name="connsiteY3061" fmla="*/ 4302105 h 5021161"/>
              <a:gd name="connsiteX3062" fmla="*/ 4049844 w 12191999"/>
              <a:gd name="connsiteY3062" fmla="*/ 4363086 h 5021161"/>
              <a:gd name="connsiteX3063" fmla="*/ 4031726 w 12191999"/>
              <a:gd name="connsiteY3063" fmla="*/ 4351762 h 5021161"/>
              <a:gd name="connsiteX3064" fmla="*/ 4011866 w 12191999"/>
              <a:gd name="connsiteY3064" fmla="*/ 4319485 h 5021161"/>
              <a:gd name="connsiteX3065" fmla="*/ 4054069 w 12191999"/>
              <a:gd name="connsiteY3065" fmla="*/ 4304589 h 5021161"/>
              <a:gd name="connsiteX3066" fmla="*/ 4052828 w 12191999"/>
              <a:gd name="connsiteY3066" fmla="*/ 4307071 h 5021161"/>
              <a:gd name="connsiteX3067" fmla="*/ 4051587 w 12191999"/>
              <a:gd name="connsiteY3067" fmla="*/ 4307071 h 5021161"/>
              <a:gd name="connsiteX3068" fmla="*/ 4051587 w 12191999"/>
              <a:gd name="connsiteY3068" fmla="*/ 4309554 h 5021161"/>
              <a:gd name="connsiteX3069" fmla="*/ 4052828 w 12191999"/>
              <a:gd name="connsiteY3069" fmla="*/ 4307071 h 5021161"/>
              <a:gd name="connsiteX3070" fmla="*/ 4054069 w 12191999"/>
              <a:gd name="connsiteY3070" fmla="*/ 4307071 h 5021161"/>
              <a:gd name="connsiteX3071" fmla="*/ 4011866 w 12191999"/>
              <a:gd name="connsiteY3071" fmla="*/ 4269830 h 5021161"/>
              <a:gd name="connsiteX3072" fmla="*/ 4011866 w 12191999"/>
              <a:gd name="connsiteY3072" fmla="*/ 4270898 h 5021161"/>
              <a:gd name="connsiteX3073" fmla="*/ 4012332 w 12191999"/>
              <a:gd name="connsiteY3073" fmla="*/ 4269965 h 5021161"/>
              <a:gd name="connsiteX3074" fmla="*/ 4012332 w 12191999"/>
              <a:gd name="connsiteY3074" fmla="*/ 4271952 h 5021161"/>
              <a:gd name="connsiteX3075" fmla="*/ 4009351 w 12191999"/>
              <a:gd name="connsiteY3075" fmla="*/ 4275927 h 5021161"/>
              <a:gd name="connsiteX3076" fmla="*/ 4011809 w 12191999"/>
              <a:gd name="connsiteY3076" fmla="*/ 4271011 h 5021161"/>
              <a:gd name="connsiteX3077" fmla="*/ 4010004 w 12191999"/>
              <a:gd name="connsiteY3077" fmla="*/ 4229485 h 5021161"/>
              <a:gd name="connsiteX3078" fmla="*/ 4004418 w 12191999"/>
              <a:gd name="connsiteY3078" fmla="*/ 4175484 h 5021161"/>
              <a:gd name="connsiteX3079" fmla="*/ 4021796 w 12191999"/>
              <a:gd name="connsiteY3079" fmla="*/ 4098517 h 5021161"/>
              <a:gd name="connsiteX3080" fmla="*/ 4004418 w 12191999"/>
              <a:gd name="connsiteY3080" fmla="*/ 4088586 h 5021161"/>
              <a:gd name="connsiteX3081" fmla="*/ 3967178 w 12191999"/>
              <a:gd name="connsiteY3081" fmla="*/ 4130794 h 5021161"/>
              <a:gd name="connsiteX3082" fmla="*/ 3977109 w 12191999"/>
              <a:gd name="connsiteY3082" fmla="*/ 4259898 h 5021161"/>
              <a:gd name="connsiteX3083" fmla="*/ 3967178 w 12191999"/>
              <a:gd name="connsiteY3083" fmla="*/ 4269830 h 5021161"/>
              <a:gd name="connsiteX3084" fmla="*/ 3977109 w 12191999"/>
              <a:gd name="connsiteY3084" fmla="*/ 4272312 h 5021161"/>
              <a:gd name="connsiteX3085" fmla="*/ 3934905 w 12191999"/>
              <a:gd name="connsiteY3085" fmla="*/ 4312036 h 5021161"/>
              <a:gd name="connsiteX3086" fmla="*/ 3890220 w 12191999"/>
              <a:gd name="connsiteY3086" fmla="*/ 4341830 h 5021161"/>
              <a:gd name="connsiteX3087" fmla="*/ 3890220 w 12191999"/>
              <a:gd name="connsiteY3087" fmla="*/ 4384038 h 5021161"/>
              <a:gd name="connsiteX3088" fmla="*/ 3823189 w 12191999"/>
              <a:gd name="connsiteY3088" fmla="*/ 4436176 h 5021161"/>
              <a:gd name="connsiteX3089" fmla="*/ 3823189 w 12191999"/>
              <a:gd name="connsiteY3089" fmla="*/ 4437919 h 5021161"/>
              <a:gd name="connsiteX3090" fmla="*/ 3866266 w 12191999"/>
              <a:gd name="connsiteY3090" fmla="*/ 4543219 h 5021161"/>
              <a:gd name="connsiteX3091" fmla="*/ 3836455 w 12191999"/>
              <a:gd name="connsiteY3091" fmla="*/ 4553154 h 5021161"/>
              <a:gd name="connsiteX3092" fmla="*/ 3829181 w 12191999"/>
              <a:gd name="connsiteY3092" fmla="*/ 4480405 h 5021161"/>
              <a:gd name="connsiteX3093" fmla="*/ 3831488 w 12191999"/>
              <a:gd name="connsiteY3093" fmla="*/ 4471179 h 5021161"/>
              <a:gd name="connsiteX3094" fmla="*/ 3829004 w 12191999"/>
              <a:gd name="connsiteY3094" fmla="*/ 4478630 h 5021161"/>
              <a:gd name="connsiteX3095" fmla="*/ 3829181 w 12191999"/>
              <a:gd name="connsiteY3095" fmla="*/ 4480405 h 5021161"/>
              <a:gd name="connsiteX3096" fmla="*/ 3829004 w 12191999"/>
              <a:gd name="connsiteY3096" fmla="*/ 4481114 h 5021161"/>
              <a:gd name="connsiteX3097" fmla="*/ 3821551 w 12191999"/>
              <a:gd name="connsiteY3097" fmla="*/ 4436401 h 5021161"/>
              <a:gd name="connsiteX3098" fmla="*/ 3821551 w 12191999"/>
              <a:gd name="connsiteY3098" fmla="*/ 4433917 h 5021161"/>
              <a:gd name="connsiteX3099" fmla="*/ 3823170 w 12191999"/>
              <a:gd name="connsiteY3099" fmla="*/ 4437875 h 5021161"/>
              <a:gd name="connsiteX3100" fmla="*/ 3818225 w 12191999"/>
              <a:gd name="connsiteY3100" fmla="*/ 4225139 h 5021161"/>
              <a:gd name="connsiteX3101" fmla="*/ 3818225 w 12191999"/>
              <a:gd name="connsiteY3101" fmla="*/ 4210243 h 5021161"/>
              <a:gd name="connsiteX3102" fmla="*/ 3817027 w 12191999"/>
              <a:gd name="connsiteY3102" fmla="*/ 4193462 h 5021161"/>
              <a:gd name="connsiteX3103" fmla="*/ 3818225 w 12191999"/>
              <a:gd name="connsiteY3103" fmla="*/ 4175484 h 5021161"/>
              <a:gd name="connsiteX3104" fmla="*/ 3823189 w 12191999"/>
              <a:gd name="connsiteY3104" fmla="*/ 4158104 h 5021161"/>
              <a:gd name="connsiteX3105" fmla="*/ 3823189 w 12191999"/>
              <a:gd name="connsiteY3105" fmla="*/ 4125827 h 5021161"/>
              <a:gd name="connsiteX3106" fmla="*/ 3805811 w 12191999"/>
              <a:gd name="connsiteY3106" fmla="*/ 4130794 h 5021161"/>
              <a:gd name="connsiteX3107" fmla="*/ 3823189 w 12191999"/>
              <a:gd name="connsiteY3107" fmla="*/ 4158104 h 5021161"/>
              <a:gd name="connsiteX3108" fmla="*/ 3815741 w 12191999"/>
              <a:gd name="connsiteY3108" fmla="*/ 4175484 h 5021161"/>
              <a:gd name="connsiteX3109" fmla="*/ 3817027 w 12191999"/>
              <a:gd name="connsiteY3109" fmla="*/ 4193462 h 5021161"/>
              <a:gd name="connsiteX3110" fmla="*/ 3815741 w 12191999"/>
              <a:gd name="connsiteY3110" fmla="*/ 4212726 h 5021161"/>
              <a:gd name="connsiteX3111" fmla="*/ 3815741 w 12191999"/>
              <a:gd name="connsiteY3111" fmla="*/ 4222657 h 5021161"/>
              <a:gd name="connsiteX3112" fmla="*/ 3800845 w 12191999"/>
              <a:gd name="connsiteY3112" fmla="*/ 4349279 h 5021161"/>
              <a:gd name="connsiteX3113" fmla="*/ 3793398 w 12191999"/>
              <a:gd name="connsiteY3113" fmla="*/ 4416313 h 5021161"/>
              <a:gd name="connsiteX3114" fmla="*/ 3771055 w 12191999"/>
              <a:gd name="connsiteY3114" fmla="*/ 4413831 h 5021161"/>
              <a:gd name="connsiteX3115" fmla="*/ 3758641 w 12191999"/>
              <a:gd name="connsiteY3115" fmla="*/ 4274795 h 5021161"/>
              <a:gd name="connsiteX3116" fmla="*/ 3743746 w 12191999"/>
              <a:gd name="connsiteY3116" fmla="*/ 4200312 h 5021161"/>
              <a:gd name="connsiteX3117" fmla="*/ 3743746 w 12191999"/>
              <a:gd name="connsiteY3117" fmla="*/ 4187898 h 5021161"/>
              <a:gd name="connsiteX3118" fmla="*/ 3736298 w 12191999"/>
              <a:gd name="connsiteY3118" fmla="*/ 4190380 h 5021161"/>
              <a:gd name="connsiteX3119" fmla="*/ 3743746 w 12191999"/>
              <a:gd name="connsiteY3119" fmla="*/ 4200312 h 5021161"/>
              <a:gd name="connsiteX3120" fmla="*/ 3741262 w 12191999"/>
              <a:gd name="connsiteY3120" fmla="*/ 4287208 h 5021161"/>
              <a:gd name="connsiteX3121" fmla="*/ 3708989 w 12191999"/>
              <a:gd name="connsiteY3121" fmla="*/ 4364176 h 5021161"/>
              <a:gd name="connsiteX3122" fmla="*/ 3706507 w 12191999"/>
              <a:gd name="connsiteY3122" fmla="*/ 4366658 h 5021161"/>
              <a:gd name="connsiteX3123" fmla="*/ 3711472 w 12191999"/>
              <a:gd name="connsiteY3123" fmla="*/ 4366658 h 5021161"/>
              <a:gd name="connsiteX3124" fmla="*/ 3736919 w 12191999"/>
              <a:gd name="connsiteY3124" fmla="*/ 4430900 h 5021161"/>
              <a:gd name="connsiteX3125" fmla="*/ 3707339 w 12191999"/>
              <a:gd name="connsiteY3125" fmla="*/ 4491575 h 5021161"/>
              <a:gd name="connsiteX3126" fmla="*/ 3717219 w 12191999"/>
              <a:gd name="connsiteY3126" fmla="*/ 4496516 h 5021161"/>
              <a:gd name="connsiteX3127" fmla="*/ 3706648 w 12191999"/>
              <a:gd name="connsiteY3127" fmla="*/ 4492991 h 5021161"/>
              <a:gd name="connsiteX3128" fmla="*/ 3706507 w 12191999"/>
              <a:gd name="connsiteY3128" fmla="*/ 4493280 h 5021161"/>
              <a:gd name="connsiteX3129" fmla="*/ 3706507 w 12191999"/>
              <a:gd name="connsiteY3129" fmla="*/ 4492944 h 5021161"/>
              <a:gd name="connsiteX3130" fmla="*/ 3705296 w 12191999"/>
              <a:gd name="connsiteY3130" fmla="*/ 4492540 h 5021161"/>
              <a:gd name="connsiteX3131" fmla="*/ 3705296 w 12191999"/>
              <a:gd name="connsiteY3131" fmla="*/ 4490554 h 5021161"/>
              <a:gd name="connsiteX3132" fmla="*/ 3706507 w 12191999"/>
              <a:gd name="connsiteY3132" fmla="*/ 4491158 h 5021161"/>
              <a:gd name="connsiteX3133" fmla="*/ 3706507 w 12191999"/>
              <a:gd name="connsiteY3133" fmla="*/ 4490798 h 5021161"/>
              <a:gd name="connsiteX3134" fmla="*/ 3682943 w 12191999"/>
              <a:gd name="connsiteY3134" fmla="*/ 4457806 h 5021161"/>
              <a:gd name="connsiteX3135" fmla="*/ 3684165 w 12191999"/>
              <a:gd name="connsiteY3135" fmla="*/ 4456039 h 5021161"/>
              <a:gd name="connsiteX3136" fmla="*/ 3682470 w 12191999"/>
              <a:gd name="connsiteY3136" fmla="*/ 4452088 h 5021161"/>
              <a:gd name="connsiteX3137" fmla="*/ 3689128 w 12191999"/>
              <a:gd name="connsiteY3137" fmla="*/ 4418797 h 5021161"/>
              <a:gd name="connsiteX3138" fmla="*/ 3669267 w 12191999"/>
              <a:gd name="connsiteY3138" fmla="*/ 4421280 h 5021161"/>
              <a:gd name="connsiteX3139" fmla="*/ 3682470 w 12191999"/>
              <a:gd name="connsiteY3139" fmla="*/ 4452088 h 5021161"/>
              <a:gd name="connsiteX3140" fmla="*/ 3681681 w 12191999"/>
              <a:gd name="connsiteY3140" fmla="*/ 4456039 h 5021161"/>
              <a:gd name="connsiteX3141" fmla="*/ 3682943 w 12191999"/>
              <a:gd name="connsiteY3141" fmla="*/ 4457806 h 5021161"/>
              <a:gd name="connsiteX3142" fmla="*/ 3634512 w 12191999"/>
              <a:gd name="connsiteY3142" fmla="*/ 4528041 h 5021161"/>
              <a:gd name="connsiteX3143" fmla="*/ 3619616 w 12191999"/>
              <a:gd name="connsiteY3143" fmla="*/ 4523075 h 5021161"/>
              <a:gd name="connsiteX3144" fmla="*/ 3634512 w 12191999"/>
              <a:gd name="connsiteY3144" fmla="*/ 4468453 h 5021161"/>
              <a:gd name="connsiteX3145" fmla="*/ 3644442 w 12191999"/>
              <a:gd name="connsiteY3145" fmla="*/ 4456039 h 5021161"/>
              <a:gd name="connsiteX3146" fmla="*/ 3656856 w 12191999"/>
              <a:gd name="connsiteY3146" fmla="*/ 4448590 h 5021161"/>
              <a:gd name="connsiteX3147" fmla="*/ 3656168 w 12191999"/>
              <a:gd name="connsiteY3147" fmla="*/ 4448316 h 5021161"/>
              <a:gd name="connsiteX3148" fmla="*/ 3645677 w 12191999"/>
              <a:gd name="connsiteY3148" fmla="*/ 4453352 h 5021161"/>
              <a:gd name="connsiteX3149" fmla="*/ 3645677 w 12191999"/>
              <a:gd name="connsiteY3149" fmla="*/ 4454783 h 5021161"/>
              <a:gd name="connsiteX3150" fmla="*/ 3645675 w 12191999"/>
              <a:gd name="connsiteY3150" fmla="*/ 4454783 h 5021161"/>
              <a:gd name="connsiteX3151" fmla="*/ 3643293 w 12191999"/>
              <a:gd name="connsiteY3151" fmla="*/ 4454783 h 5021161"/>
              <a:gd name="connsiteX3152" fmla="*/ 3633755 w 12191999"/>
              <a:gd name="connsiteY3152" fmla="*/ 4466706 h 5021161"/>
              <a:gd name="connsiteX3153" fmla="*/ 3627791 w 12191999"/>
              <a:gd name="connsiteY3153" fmla="*/ 4459552 h 5021161"/>
              <a:gd name="connsiteX3154" fmla="*/ 3633755 w 12191999"/>
              <a:gd name="connsiteY3154" fmla="*/ 4454783 h 5021161"/>
              <a:gd name="connsiteX3155" fmla="*/ 3633755 w 12191999"/>
              <a:gd name="connsiteY3155" fmla="*/ 4442859 h 5021161"/>
              <a:gd name="connsiteX3156" fmla="*/ 3642695 w 12191999"/>
              <a:gd name="connsiteY3156" fmla="*/ 4442859 h 5021161"/>
              <a:gd name="connsiteX3157" fmla="*/ 3644442 w 12191999"/>
              <a:gd name="connsiteY3157" fmla="*/ 4442859 h 5021161"/>
              <a:gd name="connsiteX3158" fmla="*/ 3644442 w 12191999"/>
              <a:gd name="connsiteY3158" fmla="*/ 4431624 h 5021161"/>
              <a:gd name="connsiteX3159" fmla="*/ 3646924 w 12191999"/>
              <a:gd name="connsiteY3159" fmla="*/ 4431211 h 5021161"/>
              <a:gd name="connsiteX3160" fmla="*/ 3647989 w 12191999"/>
              <a:gd name="connsiteY3160" fmla="*/ 4429792 h 5021161"/>
              <a:gd name="connsiteX3161" fmla="*/ 3656856 w 12191999"/>
              <a:gd name="connsiteY3161" fmla="*/ 4426245 h 5021161"/>
              <a:gd name="connsiteX3162" fmla="*/ 3654373 w 12191999"/>
              <a:gd name="connsiteY3162" fmla="*/ 4421280 h 5021161"/>
              <a:gd name="connsiteX3163" fmla="*/ 3647989 w 12191999"/>
              <a:gd name="connsiteY3163" fmla="*/ 4429792 h 5021161"/>
              <a:gd name="connsiteX3164" fmla="*/ 3644442 w 12191999"/>
              <a:gd name="connsiteY3164" fmla="*/ 4431211 h 5021161"/>
              <a:gd name="connsiteX3165" fmla="*/ 3644442 w 12191999"/>
              <a:gd name="connsiteY3165" fmla="*/ 4431624 h 5021161"/>
              <a:gd name="connsiteX3166" fmla="*/ 3632030 w 12191999"/>
              <a:gd name="connsiteY3166" fmla="*/ 4433694 h 5021161"/>
              <a:gd name="connsiteX3167" fmla="*/ 3614652 w 12191999"/>
              <a:gd name="connsiteY3167" fmla="*/ 4396452 h 5021161"/>
              <a:gd name="connsiteX3168" fmla="*/ 3569965 w 12191999"/>
              <a:gd name="connsiteY3168" fmla="*/ 4473417 h 5021161"/>
              <a:gd name="connsiteX3169" fmla="*/ 3569965 w 12191999"/>
              <a:gd name="connsiteY3169" fmla="*/ 4475900 h 5021161"/>
              <a:gd name="connsiteX3170" fmla="*/ 3568102 w 12191999"/>
              <a:gd name="connsiteY3170" fmla="*/ 4421280 h 5021161"/>
              <a:gd name="connsiteX3171" fmla="*/ 3540803 w 12191999"/>
              <a:gd name="connsiteY3171" fmla="*/ 4375170 h 5021161"/>
              <a:gd name="connsiteX3172" fmla="*/ 3542657 w 12191999"/>
              <a:gd name="connsiteY3172" fmla="*/ 4374107 h 5021161"/>
              <a:gd name="connsiteX3173" fmla="*/ 3541947 w 12191999"/>
              <a:gd name="connsiteY3173" fmla="*/ 4370560 h 5021161"/>
              <a:gd name="connsiteX3174" fmla="*/ 3545139 w 12191999"/>
              <a:gd name="connsiteY3174" fmla="*/ 4364176 h 5021161"/>
              <a:gd name="connsiteX3175" fmla="*/ 3540175 w 12191999"/>
              <a:gd name="connsiteY3175" fmla="*/ 4361693 h 5021161"/>
              <a:gd name="connsiteX3176" fmla="*/ 3541947 w 12191999"/>
              <a:gd name="connsiteY3176" fmla="*/ 4370560 h 5021161"/>
              <a:gd name="connsiteX3177" fmla="*/ 3540175 w 12191999"/>
              <a:gd name="connsiteY3177" fmla="*/ 4374107 h 5021161"/>
              <a:gd name="connsiteX3178" fmla="*/ 3540803 w 12191999"/>
              <a:gd name="connsiteY3178" fmla="*/ 4375170 h 5021161"/>
              <a:gd name="connsiteX3179" fmla="*/ 3509140 w 12191999"/>
              <a:gd name="connsiteY3179" fmla="*/ 4393348 h 5021161"/>
              <a:gd name="connsiteX3180" fmla="*/ 3468178 w 12191999"/>
              <a:gd name="connsiteY3180" fmla="*/ 4416313 h 5021161"/>
              <a:gd name="connsiteX3181" fmla="*/ 3443352 w 12191999"/>
              <a:gd name="connsiteY3181" fmla="*/ 4359209 h 5021161"/>
              <a:gd name="connsiteX3182" fmla="*/ 3440869 w 12191999"/>
              <a:gd name="connsiteY3182" fmla="*/ 4284726 h 5021161"/>
              <a:gd name="connsiteX3183" fmla="*/ 3413561 w 12191999"/>
              <a:gd name="connsiteY3183" fmla="*/ 4254932 h 5021161"/>
              <a:gd name="connsiteX3184" fmla="*/ 3391218 w 12191999"/>
              <a:gd name="connsiteY3184" fmla="*/ 4284726 h 5021161"/>
              <a:gd name="connsiteX3185" fmla="*/ 3396183 w 12191999"/>
              <a:gd name="connsiteY3185" fmla="*/ 4398935 h 5021161"/>
              <a:gd name="connsiteX3186" fmla="*/ 3383771 w 12191999"/>
              <a:gd name="connsiteY3186" fmla="*/ 4451072 h 5021161"/>
              <a:gd name="connsiteX3187" fmla="*/ 3383140 w 12191999"/>
              <a:gd name="connsiteY3187" fmla="*/ 4450353 h 5021161"/>
              <a:gd name="connsiteX3188" fmla="*/ 3359508 w 12191999"/>
              <a:gd name="connsiteY3188" fmla="*/ 4454785 h 5021161"/>
              <a:gd name="connsiteX3189" fmla="*/ 3359508 w 12191999"/>
              <a:gd name="connsiteY3189" fmla="*/ 4445841 h 5021161"/>
              <a:gd name="connsiteX3190" fmla="*/ 3383056 w 12191999"/>
              <a:gd name="connsiteY3190" fmla="*/ 4450255 h 5021161"/>
              <a:gd name="connsiteX3191" fmla="*/ 3359874 w 12191999"/>
              <a:gd name="connsiteY3191" fmla="*/ 4423762 h 5021161"/>
              <a:gd name="connsiteX3192" fmla="*/ 3349014 w 12191999"/>
              <a:gd name="connsiteY3192" fmla="*/ 4403899 h 5021161"/>
              <a:gd name="connsiteX3193" fmla="*/ 3319223 w 12191999"/>
              <a:gd name="connsiteY3193" fmla="*/ 4287208 h 5021161"/>
              <a:gd name="connsiteX3194" fmla="*/ 3326670 w 12191999"/>
              <a:gd name="connsiteY3194" fmla="*/ 4277277 h 5021161"/>
              <a:gd name="connsiteX3195" fmla="*/ 3319223 w 12191999"/>
              <a:gd name="connsiteY3195" fmla="*/ 4272312 h 5021161"/>
              <a:gd name="connsiteX3196" fmla="*/ 3353978 w 12191999"/>
              <a:gd name="connsiteY3196" fmla="*/ 4249967 h 5021161"/>
              <a:gd name="connsiteX3197" fmla="*/ 3363910 w 12191999"/>
              <a:gd name="connsiteY3197" fmla="*/ 4240036 h 5021161"/>
              <a:gd name="connsiteX3198" fmla="*/ 3358945 w 12191999"/>
              <a:gd name="connsiteY3198" fmla="*/ 4232587 h 5021161"/>
              <a:gd name="connsiteX3199" fmla="*/ 3351496 w 12191999"/>
              <a:gd name="connsiteY3199" fmla="*/ 4247485 h 5021161"/>
              <a:gd name="connsiteX3200" fmla="*/ 3314258 w 12191999"/>
              <a:gd name="connsiteY3200" fmla="*/ 4274795 h 5021161"/>
              <a:gd name="connsiteX3201" fmla="*/ 3314258 w 12191999"/>
              <a:gd name="connsiteY3201" fmla="*/ 4282244 h 5021161"/>
              <a:gd name="connsiteX3202" fmla="*/ 3281983 w 12191999"/>
              <a:gd name="connsiteY3202" fmla="*/ 4356727 h 5021161"/>
              <a:gd name="connsiteX3203" fmla="*/ 3291915 w 12191999"/>
              <a:gd name="connsiteY3203" fmla="*/ 4376589 h 5021161"/>
              <a:gd name="connsiteX3204" fmla="*/ 3316740 w 12191999"/>
              <a:gd name="connsiteY3204" fmla="*/ 4404211 h 5021161"/>
              <a:gd name="connsiteX3205" fmla="*/ 3298215 w 12191999"/>
              <a:gd name="connsiteY3205" fmla="*/ 4438658 h 5021161"/>
              <a:gd name="connsiteX3206" fmla="*/ 3291915 w 12191999"/>
              <a:gd name="connsiteY3206" fmla="*/ 4438658 h 5021161"/>
              <a:gd name="connsiteX3207" fmla="*/ 3286951 w 12191999"/>
              <a:gd name="connsiteY3207" fmla="*/ 4436176 h 5021161"/>
              <a:gd name="connsiteX3208" fmla="*/ 3286951 w 12191999"/>
              <a:gd name="connsiteY3208" fmla="*/ 4438658 h 5021161"/>
              <a:gd name="connsiteX3209" fmla="*/ 3291915 w 12191999"/>
              <a:gd name="connsiteY3209" fmla="*/ 4438658 h 5021161"/>
              <a:gd name="connsiteX3210" fmla="*/ 3296879 w 12191999"/>
              <a:gd name="connsiteY3210" fmla="*/ 4441141 h 5021161"/>
              <a:gd name="connsiteX3211" fmla="*/ 3298215 w 12191999"/>
              <a:gd name="connsiteY3211" fmla="*/ 4438658 h 5021161"/>
              <a:gd name="connsiteX3212" fmla="*/ 3299362 w 12191999"/>
              <a:gd name="connsiteY3212" fmla="*/ 4438658 h 5021161"/>
              <a:gd name="connsiteX3213" fmla="*/ 3277019 w 12191999"/>
              <a:gd name="connsiteY3213" fmla="*/ 4570247 h 5021161"/>
              <a:gd name="connsiteX3214" fmla="*/ 3247228 w 12191999"/>
              <a:gd name="connsiteY3214" fmla="*/ 4493280 h 5021161"/>
              <a:gd name="connsiteX3215" fmla="*/ 3247228 w 12191999"/>
              <a:gd name="connsiteY3215" fmla="*/ 4279761 h 5021161"/>
              <a:gd name="connsiteX3216" fmla="*/ 3232332 w 12191999"/>
              <a:gd name="connsiteY3216" fmla="*/ 4279761 h 5021161"/>
              <a:gd name="connsiteX3217" fmla="*/ 3217436 w 12191999"/>
              <a:gd name="connsiteY3217" fmla="*/ 4431211 h 5021161"/>
              <a:gd name="connsiteX3218" fmla="*/ 3197578 w 12191999"/>
              <a:gd name="connsiteY3218" fmla="*/ 4428727 h 5021161"/>
              <a:gd name="connsiteX3219" fmla="*/ 3197578 w 12191999"/>
              <a:gd name="connsiteY3219" fmla="*/ 4386521 h 5021161"/>
              <a:gd name="connsiteX3220" fmla="*/ 3162819 w 12191999"/>
              <a:gd name="connsiteY3220" fmla="*/ 4292175 h 5021161"/>
              <a:gd name="connsiteX3221" fmla="*/ 3163518 w 12191999"/>
              <a:gd name="connsiteY3221" fmla="*/ 4432879 h 5021161"/>
              <a:gd name="connsiteX3222" fmla="*/ 3139371 w 12191999"/>
              <a:gd name="connsiteY3222" fmla="*/ 4473579 h 5021161"/>
              <a:gd name="connsiteX3223" fmla="*/ 3115650 w 12191999"/>
              <a:gd name="connsiteY3223" fmla="*/ 4423762 h 5021161"/>
              <a:gd name="connsiteX3224" fmla="*/ 3103237 w 12191999"/>
              <a:gd name="connsiteY3224" fmla="*/ 4346795 h 5021161"/>
              <a:gd name="connsiteX3225" fmla="*/ 3088342 w 12191999"/>
              <a:gd name="connsiteY3225" fmla="*/ 4349279 h 5021161"/>
              <a:gd name="connsiteX3226" fmla="*/ 3061034 w 12191999"/>
              <a:gd name="connsiteY3226" fmla="*/ 4605006 h 5021161"/>
              <a:gd name="connsiteX3227" fmla="*/ 3046138 w 12191999"/>
              <a:gd name="connsiteY3227" fmla="*/ 4605006 h 5021161"/>
              <a:gd name="connsiteX3228" fmla="*/ 3046138 w 12191999"/>
              <a:gd name="connsiteY3228" fmla="*/ 4361693 h 5021161"/>
              <a:gd name="connsiteX3229" fmla="*/ 3033724 w 12191999"/>
              <a:gd name="connsiteY3229" fmla="*/ 4356727 h 5021161"/>
              <a:gd name="connsiteX3230" fmla="*/ 3006417 w 12191999"/>
              <a:gd name="connsiteY3230" fmla="*/ 4396452 h 5021161"/>
              <a:gd name="connsiteX3231" fmla="*/ 2971506 w 12191999"/>
              <a:gd name="connsiteY3231" fmla="*/ 4472565 h 5021161"/>
              <a:gd name="connsiteX3232" fmla="*/ 2940199 w 12191999"/>
              <a:gd name="connsiteY3232" fmla="*/ 4477830 h 5021161"/>
              <a:gd name="connsiteX3233" fmla="*/ 2976625 w 12191999"/>
              <a:gd name="connsiteY3233" fmla="*/ 4341830 h 5021161"/>
              <a:gd name="connsiteX3234" fmla="*/ 2914560 w 12191999"/>
              <a:gd name="connsiteY3234" fmla="*/ 4341830 h 5021161"/>
              <a:gd name="connsiteX3235" fmla="*/ 2867391 w 12191999"/>
              <a:gd name="connsiteY3235" fmla="*/ 4565283 h 5021161"/>
              <a:gd name="connsiteX3236" fmla="*/ 2866980 w 12191999"/>
              <a:gd name="connsiteY3236" fmla="*/ 4565694 h 5021161"/>
              <a:gd name="connsiteX3237" fmla="*/ 2882560 w 12191999"/>
              <a:gd name="connsiteY3237" fmla="*/ 4569847 h 5021161"/>
              <a:gd name="connsiteX3238" fmla="*/ 2867228 w 12191999"/>
              <a:gd name="connsiteY3238" fmla="*/ 4577002 h 5021161"/>
              <a:gd name="connsiteX3239" fmla="*/ 2865189 w 12191999"/>
              <a:gd name="connsiteY3239" fmla="*/ 4567485 h 5021161"/>
              <a:gd name="connsiteX3240" fmla="*/ 2855231 w 12191999"/>
              <a:gd name="connsiteY3240" fmla="*/ 4577443 h 5021161"/>
              <a:gd name="connsiteX3241" fmla="*/ 2863928 w 12191999"/>
              <a:gd name="connsiteY3241" fmla="*/ 4578990 h 5021161"/>
              <a:gd name="connsiteX3242" fmla="*/ 2870636 w 12191999"/>
              <a:gd name="connsiteY3242" fmla="*/ 4582964 h 5021161"/>
              <a:gd name="connsiteX3243" fmla="*/ 2868399 w 12191999"/>
              <a:gd name="connsiteY3243" fmla="*/ 4582964 h 5021161"/>
              <a:gd name="connsiteX3244" fmla="*/ 2852751 w 12191999"/>
              <a:gd name="connsiteY3244" fmla="*/ 4577002 h 5021161"/>
              <a:gd name="connsiteX3245" fmla="*/ 2853931 w 12191999"/>
              <a:gd name="connsiteY3245" fmla="*/ 4577212 h 5021161"/>
              <a:gd name="connsiteX3246" fmla="*/ 2822704 w 12191999"/>
              <a:gd name="connsiteY3246" fmla="*/ 4562800 h 5021161"/>
              <a:gd name="connsiteX3247" fmla="*/ 2882287 w 12191999"/>
              <a:gd name="connsiteY3247" fmla="*/ 4498245 h 5021161"/>
              <a:gd name="connsiteX3248" fmla="*/ 2887252 w 12191999"/>
              <a:gd name="connsiteY3248" fmla="*/ 4495763 h 5021161"/>
              <a:gd name="connsiteX3249" fmla="*/ 2879805 w 12191999"/>
              <a:gd name="connsiteY3249" fmla="*/ 4495763 h 5021161"/>
              <a:gd name="connsiteX3250" fmla="*/ 2882287 w 12191999"/>
              <a:gd name="connsiteY3250" fmla="*/ 4498245 h 5021161"/>
              <a:gd name="connsiteX3251" fmla="*/ 2807810 w 12191999"/>
              <a:gd name="connsiteY3251" fmla="*/ 4565283 h 5021161"/>
              <a:gd name="connsiteX3252" fmla="*/ 2787955 w 12191999"/>
              <a:gd name="connsiteY3252" fmla="*/ 4592585 h 5021161"/>
              <a:gd name="connsiteX3253" fmla="*/ 2790152 w 12191999"/>
              <a:gd name="connsiteY3253" fmla="*/ 4630658 h 5021161"/>
              <a:gd name="connsiteX3254" fmla="*/ 2781208 w 12191999"/>
              <a:gd name="connsiteY3254" fmla="*/ 4630658 h 5021161"/>
              <a:gd name="connsiteX3255" fmla="*/ 2787807 w 12191999"/>
              <a:gd name="connsiteY3255" fmla="*/ 4592538 h 5021161"/>
              <a:gd name="connsiteX3256" fmla="*/ 2743263 w 12191999"/>
              <a:gd name="connsiteY3256" fmla="*/ 4575214 h 5021161"/>
              <a:gd name="connsiteX3257" fmla="*/ 2790431 w 12191999"/>
              <a:gd name="connsiteY3257" fmla="*/ 4515626 h 5021161"/>
              <a:gd name="connsiteX3258" fmla="*/ 2768088 w 12191999"/>
              <a:gd name="connsiteY3258" fmla="*/ 4503212 h 5021161"/>
              <a:gd name="connsiteX3259" fmla="*/ 2758157 w 12191999"/>
              <a:gd name="connsiteY3259" fmla="*/ 4465970 h 5021161"/>
              <a:gd name="connsiteX3260" fmla="*/ 2686162 w 12191999"/>
              <a:gd name="connsiteY3260" fmla="*/ 4537971 h 5021161"/>
              <a:gd name="connsiteX3261" fmla="*/ 2685820 w 12191999"/>
              <a:gd name="connsiteY3261" fmla="*/ 4538313 h 5021161"/>
              <a:gd name="connsiteX3262" fmla="*/ 2688801 w 12191999"/>
              <a:gd name="connsiteY3262" fmla="*/ 4630658 h 5021161"/>
              <a:gd name="connsiteX3263" fmla="*/ 2679856 w 12191999"/>
              <a:gd name="connsiteY3263" fmla="*/ 4543112 h 5021161"/>
              <a:gd name="connsiteX3264" fmla="*/ 2680499 w 12191999"/>
              <a:gd name="connsiteY3264" fmla="*/ 4542588 h 5021161"/>
              <a:gd name="connsiteX3265" fmla="*/ 2661336 w 12191999"/>
              <a:gd name="connsiteY3265" fmla="*/ 4533006 h 5021161"/>
              <a:gd name="connsiteX3266" fmla="*/ 2674370 w 12191999"/>
              <a:gd name="connsiteY3266" fmla="*/ 4498247 h 5021161"/>
              <a:gd name="connsiteX3267" fmla="*/ 2682425 w 12191999"/>
              <a:gd name="connsiteY3267" fmla="*/ 4474617 h 5021161"/>
              <a:gd name="connsiteX3268" fmla="*/ 2686162 w 12191999"/>
              <a:gd name="connsiteY3268" fmla="*/ 4473417 h 5021161"/>
              <a:gd name="connsiteX3269" fmla="*/ 2686920 w 12191999"/>
              <a:gd name="connsiteY3269" fmla="*/ 4466975 h 5021161"/>
              <a:gd name="connsiteX3270" fmla="*/ 2706023 w 12191999"/>
              <a:gd name="connsiteY3270" fmla="*/ 4443625 h 5021161"/>
              <a:gd name="connsiteX3271" fmla="*/ 2691126 w 12191999"/>
              <a:gd name="connsiteY3271" fmla="*/ 4431211 h 5021161"/>
              <a:gd name="connsiteX3272" fmla="*/ 2686920 w 12191999"/>
              <a:gd name="connsiteY3272" fmla="*/ 4466975 h 5021161"/>
              <a:gd name="connsiteX3273" fmla="*/ 2683679 w 12191999"/>
              <a:gd name="connsiteY3273" fmla="*/ 4470935 h 5021161"/>
              <a:gd name="connsiteX3274" fmla="*/ 2682425 w 12191999"/>
              <a:gd name="connsiteY3274" fmla="*/ 4474617 h 5021161"/>
              <a:gd name="connsiteX3275" fmla="*/ 2636822 w 12191999"/>
              <a:gd name="connsiteY3275" fmla="*/ 4489247 h 5021161"/>
              <a:gd name="connsiteX3276" fmla="*/ 2619132 w 12191999"/>
              <a:gd name="connsiteY3276" fmla="*/ 4540455 h 5021161"/>
              <a:gd name="connsiteX3277" fmla="*/ 2599271 w 12191999"/>
              <a:gd name="connsiteY3277" fmla="*/ 4617420 h 5021161"/>
              <a:gd name="connsiteX3278" fmla="*/ 2584376 w 12191999"/>
              <a:gd name="connsiteY3278" fmla="*/ 4612455 h 5021161"/>
              <a:gd name="connsiteX3279" fmla="*/ 2574642 w 12191999"/>
              <a:gd name="connsiteY3279" fmla="*/ 4471316 h 5021161"/>
              <a:gd name="connsiteX3280" fmla="*/ 2576927 w 12191999"/>
              <a:gd name="connsiteY3280" fmla="*/ 4470935 h 5021161"/>
              <a:gd name="connsiteX3281" fmla="*/ 2576139 w 12191999"/>
              <a:gd name="connsiteY3281" fmla="*/ 4466196 h 5021161"/>
              <a:gd name="connsiteX3282" fmla="*/ 2581894 w 12191999"/>
              <a:gd name="connsiteY3282" fmla="*/ 4458521 h 5021161"/>
              <a:gd name="connsiteX3283" fmla="*/ 2574445 w 12191999"/>
              <a:gd name="connsiteY3283" fmla="*/ 4456039 h 5021161"/>
              <a:gd name="connsiteX3284" fmla="*/ 2581894 w 12191999"/>
              <a:gd name="connsiteY3284" fmla="*/ 4418797 h 5021161"/>
              <a:gd name="connsiteX3285" fmla="*/ 2566998 w 12191999"/>
              <a:gd name="connsiteY3285" fmla="*/ 4421280 h 5021161"/>
              <a:gd name="connsiteX3286" fmla="*/ 2574445 w 12191999"/>
              <a:gd name="connsiteY3286" fmla="*/ 4456039 h 5021161"/>
              <a:gd name="connsiteX3287" fmla="*/ 2576139 w 12191999"/>
              <a:gd name="connsiteY3287" fmla="*/ 4466196 h 5021161"/>
              <a:gd name="connsiteX3288" fmla="*/ 2574445 w 12191999"/>
              <a:gd name="connsiteY3288" fmla="*/ 4468453 h 5021161"/>
              <a:gd name="connsiteX3289" fmla="*/ 2574642 w 12191999"/>
              <a:gd name="connsiteY3289" fmla="*/ 4471316 h 5021161"/>
              <a:gd name="connsiteX3290" fmla="*/ 2562033 w 12191999"/>
              <a:gd name="connsiteY3290" fmla="*/ 4473417 h 5021161"/>
              <a:gd name="connsiteX3291" fmla="*/ 2522311 w 12191999"/>
              <a:gd name="connsiteY3291" fmla="*/ 4657146 h 5021161"/>
              <a:gd name="connsiteX3292" fmla="*/ 2499968 w 12191999"/>
              <a:gd name="connsiteY3292" fmla="*/ 4716733 h 5021161"/>
              <a:gd name="connsiteX3293" fmla="*/ 2485072 w 12191999"/>
              <a:gd name="connsiteY3293" fmla="*/ 4709284 h 5021161"/>
              <a:gd name="connsiteX3294" fmla="*/ 2475143 w 12191999"/>
              <a:gd name="connsiteY3294" fmla="*/ 4547902 h 5021161"/>
              <a:gd name="connsiteX3295" fmla="*/ 2435420 w 12191999"/>
              <a:gd name="connsiteY3295" fmla="*/ 4602524 h 5021161"/>
              <a:gd name="connsiteX3296" fmla="*/ 2402187 w 12191999"/>
              <a:gd name="connsiteY3296" fmla="*/ 4495686 h 5021161"/>
              <a:gd name="connsiteX3297" fmla="*/ 2403148 w 12191999"/>
              <a:gd name="connsiteY3297" fmla="*/ 4493280 h 5021161"/>
              <a:gd name="connsiteX3298" fmla="*/ 2402592 w 12191999"/>
              <a:gd name="connsiteY3298" fmla="*/ 4488498 h 5021161"/>
              <a:gd name="connsiteX3299" fmla="*/ 2422503 w 12191999"/>
              <a:gd name="connsiteY3299" fmla="*/ 4464727 h 5021161"/>
              <a:gd name="connsiteX3300" fmla="*/ 2413078 w 12191999"/>
              <a:gd name="connsiteY3300" fmla="*/ 4386521 h 5021161"/>
              <a:gd name="connsiteX3301" fmla="*/ 2390734 w 12191999"/>
              <a:gd name="connsiteY3301" fmla="*/ 4386521 h 5021161"/>
              <a:gd name="connsiteX3302" fmla="*/ 2402592 w 12191999"/>
              <a:gd name="connsiteY3302" fmla="*/ 4488498 h 5021161"/>
              <a:gd name="connsiteX3303" fmla="*/ 2400666 w 12191999"/>
              <a:gd name="connsiteY3303" fmla="*/ 4490798 h 5021161"/>
              <a:gd name="connsiteX3304" fmla="*/ 2402187 w 12191999"/>
              <a:gd name="connsiteY3304" fmla="*/ 4495686 h 5021161"/>
              <a:gd name="connsiteX3305" fmla="*/ 2378322 w 12191999"/>
              <a:gd name="connsiteY3305" fmla="*/ 4555351 h 5021161"/>
              <a:gd name="connsiteX3306" fmla="*/ 2377551 w 12191999"/>
              <a:gd name="connsiteY3306" fmla="*/ 4555351 h 5021161"/>
              <a:gd name="connsiteX3307" fmla="*/ 2372361 w 12191999"/>
              <a:gd name="connsiteY3307" fmla="*/ 4564620 h 5021161"/>
              <a:gd name="connsiteX3308" fmla="*/ 2367912 w 12191999"/>
              <a:gd name="connsiteY3308" fmla="*/ 4555351 h 5021161"/>
              <a:gd name="connsiteX3309" fmla="*/ 2365908 w 12191999"/>
              <a:gd name="connsiteY3309" fmla="*/ 4555351 h 5021161"/>
              <a:gd name="connsiteX3310" fmla="*/ 2348529 w 12191999"/>
              <a:gd name="connsiteY3310" fmla="*/ 4535488 h 5021161"/>
              <a:gd name="connsiteX3311" fmla="*/ 2318739 w 12191999"/>
              <a:gd name="connsiteY3311" fmla="*/ 4468453 h 5021161"/>
              <a:gd name="connsiteX3312" fmla="*/ 2348529 w 12191999"/>
              <a:gd name="connsiteY3312" fmla="*/ 4535488 h 5021161"/>
              <a:gd name="connsiteX3313" fmla="*/ 2296395 w 12191999"/>
              <a:gd name="connsiteY3313" fmla="*/ 4585144 h 5021161"/>
              <a:gd name="connsiteX3314" fmla="*/ 2298878 w 12191999"/>
              <a:gd name="connsiteY3314" fmla="*/ 4582661 h 5021161"/>
              <a:gd name="connsiteX3315" fmla="*/ 2231848 w 12191999"/>
              <a:gd name="connsiteY3315" fmla="*/ 4421280 h 5021161"/>
              <a:gd name="connsiteX3316" fmla="*/ 2172267 w 12191999"/>
              <a:gd name="connsiteY3316" fmla="*/ 4421280 h 5021161"/>
              <a:gd name="connsiteX3317" fmla="*/ 2150674 w 12191999"/>
              <a:gd name="connsiteY3317" fmla="*/ 4387691 h 5021161"/>
              <a:gd name="connsiteX3318" fmla="*/ 2152406 w 12191999"/>
              <a:gd name="connsiteY3318" fmla="*/ 4386521 h 5021161"/>
              <a:gd name="connsiteX3319" fmla="*/ 2151983 w 12191999"/>
              <a:gd name="connsiteY3319" fmla="*/ 4384835 h 5021161"/>
              <a:gd name="connsiteX3320" fmla="*/ 2177231 w 12191999"/>
              <a:gd name="connsiteY3320" fmla="*/ 4364176 h 5021161"/>
              <a:gd name="connsiteX3321" fmla="*/ 2149923 w 12191999"/>
              <a:gd name="connsiteY3321" fmla="*/ 4334381 h 5021161"/>
              <a:gd name="connsiteX3322" fmla="*/ 2139992 w 12191999"/>
              <a:gd name="connsiteY3322" fmla="*/ 4336864 h 5021161"/>
              <a:gd name="connsiteX3323" fmla="*/ 2151983 w 12191999"/>
              <a:gd name="connsiteY3323" fmla="*/ 4384835 h 5021161"/>
              <a:gd name="connsiteX3324" fmla="*/ 2149923 w 12191999"/>
              <a:gd name="connsiteY3324" fmla="*/ 4386521 h 5021161"/>
              <a:gd name="connsiteX3325" fmla="*/ 2150674 w 12191999"/>
              <a:gd name="connsiteY3325" fmla="*/ 4387691 h 5021161"/>
              <a:gd name="connsiteX3326" fmla="*/ 2141855 w 12191999"/>
              <a:gd name="connsiteY3326" fmla="*/ 4393658 h 5021161"/>
              <a:gd name="connsiteX3327" fmla="*/ 2135028 w 12191999"/>
              <a:gd name="connsiteY3327" fmla="*/ 4398935 h 5021161"/>
              <a:gd name="connsiteX3328" fmla="*/ 2162335 w 12191999"/>
              <a:gd name="connsiteY3328" fmla="*/ 4537971 h 5021161"/>
              <a:gd name="connsiteX3329" fmla="*/ 2184059 w 12191999"/>
              <a:gd name="connsiteY3329" fmla="*/ 4562179 h 5021161"/>
              <a:gd name="connsiteX3330" fmla="*/ 2214017 w 12191999"/>
              <a:gd name="connsiteY3330" fmla="*/ 4546916 h 5021161"/>
              <a:gd name="connsiteX3331" fmla="*/ 2207023 w 12191999"/>
              <a:gd name="connsiteY3331" fmla="*/ 4569938 h 5021161"/>
              <a:gd name="connsiteX3332" fmla="*/ 2199575 w 12191999"/>
              <a:gd name="connsiteY3332" fmla="*/ 4585144 h 5021161"/>
              <a:gd name="connsiteX3333" fmla="*/ 2139992 w 12191999"/>
              <a:gd name="connsiteY3333" fmla="*/ 4570247 h 5021161"/>
              <a:gd name="connsiteX3334" fmla="*/ 2139992 w 12191999"/>
              <a:gd name="connsiteY3334" fmla="*/ 4567848 h 5021161"/>
              <a:gd name="connsiteX3335" fmla="*/ 2138073 w 12191999"/>
              <a:gd name="connsiteY3335" fmla="*/ 4566567 h 5021161"/>
              <a:gd name="connsiteX3336" fmla="*/ 2139489 w 12191999"/>
              <a:gd name="connsiteY3336" fmla="*/ 4566253 h 5021161"/>
              <a:gd name="connsiteX3337" fmla="*/ 2120131 w 12191999"/>
              <a:gd name="connsiteY3337" fmla="*/ 4508176 h 5021161"/>
              <a:gd name="connsiteX3338" fmla="*/ 2083507 w 12191999"/>
              <a:gd name="connsiteY3338" fmla="*/ 4448657 h 5021161"/>
              <a:gd name="connsiteX3339" fmla="*/ 2080689 w 12191999"/>
              <a:gd name="connsiteY3339" fmla="*/ 4445839 h 5021161"/>
              <a:gd name="connsiteX3340" fmla="*/ 2080689 w 12191999"/>
              <a:gd name="connsiteY3340" fmla="*/ 4445830 h 5021161"/>
              <a:gd name="connsiteX3341" fmla="*/ 2080411 w 12191999"/>
              <a:gd name="connsiteY3341" fmla="*/ 4446107 h 5021161"/>
              <a:gd name="connsiteX3342" fmla="*/ 2080411 w 12191999"/>
              <a:gd name="connsiteY3342" fmla="*/ 4443625 h 5021161"/>
              <a:gd name="connsiteX3343" fmla="*/ 2080689 w 12191999"/>
              <a:gd name="connsiteY3343" fmla="*/ 4444076 h 5021161"/>
              <a:gd name="connsiteX3344" fmla="*/ 2080689 w 12191999"/>
              <a:gd name="connsiteY3344" fmla="*/ 4442859 h 5021161"/>
              <a:gd name="connsiteX3345" fmla="*/ 2081678 w 12191999"/>
              <a:gd name="connsiteY3345" fmla="*/ 4444838 h 5021161"/>
              <a:gd name="connsiteX3346" fmla="*/ 2090340 w 12191999"/>
              <a:gd name="connsiteY3346" fmla="*/ 4436176 h 5021161"/>
              <a:gd name="connsiteX3347" fmla="*/ 2090997 w 12191999"/>
              <a:gd name="connsiteY3347" fmla="*/ 4435192 h 5021161"/>
              <a:gd name="connsiteX3348" fmla="*/ 2092823 w 12191999"/>
              <a:gd name="connsiteY3348" fmla="*/ 4436176 h 5021161"/>
              <a:gd name="connsiteX3349" fmla="*/ 2093395 w 12191999"/>
              <a:gd name="connsiteY3349" fmla="*/ 4431592 h 5021161"/>
              <a:gd name="connsiteX3350" fmla="*/ 2100272 w 12191999"/>
              <a:gd name="connsiteY3350" fmla="*/ 4421280 h 5021161"/>
              <a:gd name="connsiteX3351" fmla="*/ 2067997 w 12191999"/>
              <a:gd name="connsiteY3351" fmla="*/ 4349279 h 5021161"/>
              <a:gd name="connsiteX3352" fmla="*/ 2095305 w 12191999"/>
              <a:gd name="connsiteY3352" fmla="*/ 4416313 h 5021161"/>
              <a:gd name="connsiteX3353" fmla="*/ 2093395 w 12191999"/>
              <a:gd name="connsiteY3353" fmla="*/ 4431592 h 5021161"/>
              <a:gd name="connsiteX3354" fmla="*/ 2090997 w 12191999"/>
              <a:gd name="connsiteY3354" fmla="*/ 4435192 h 5021161"/>
              <a:gd name="connsiteX3355" fmla="*/ 2060550 w 12191999"/>
              <a:gd name="connsiteY3355" fmla="*/ 4418797 h 5021161"/>
              <a:gd name="connsiteX3356" fmla="*/ 2058067 w 12191999"/>
              <a:gd name="connsiteY3356" fmla="*/ 4408866 h 5021161"/>
              <a:gd name="connsiteX3357" fmla="*/ 2050618 w 12191999"/>
              <a:gd name="connsiteY3357" fmla="*/ 4413831 h 5021161"/>
              <a:gd name="connsiteX3358" fmla="*/ 2060550 w 12191999"/>
              <a:gd name="connsiteY3358" fmla="*/ 4418797 h 5021161"/>
              <a:gd name="connsiteX3359" fmla="*/ 2050618 w 12191999"/>
              <a:gd name="connsiteY3359" fmla="*/ 4500729 h 5021161"/>
              <a:gd name="connsiteX3360" fmla="*/ 2082893 w 12191999"/>
              <a:gd name="connsiteY3360" fmla="*/ 4597559 h 5021161"/>
              <a:gd name="connsiteX3361" fmla="*/ 2082315 w 12191999"/>
              <a:gd name="connsiteY3361" fmla="*/ 4598138 h 5021161"/>
              <a:gd name="connsiteX3362" fmla="*/ 2083671 w 12191999"/>
              <a:gd name="connsiteY3362" fmla="*/ 4600849 h 5021161"/>
              <a:gd name="connsiteX3363" fmla="*/ 2080957 w 12191999"/>
              <a:gd name="connsiteY3363" fmla="*/ 4599493 h 5021161"/>
              <a:gd name="connsiteX3364" fmla="*/ 2080411 w 12191999"/>
              <a:gd name="connsiteY3364" fmla="*/ 4600042 h 5021161"/>
              <a:gd name="connsiteX3365" fmla="*/ 2062249 w 12191999"/>
              <a:gd name="connsiteY3365" fmla="*/ 4622744 h 5021161"/>
              <a:gd name="connsiteX3366" fmla="*/ 2028275 w 12191999"/>
              <a:gd name="connsiteY3366" fmla="*/ 4530524 h 5021161"/>
              <a:gd name="connsiteX3367" fmla="*/ 2013381 w 12191999"/>
              <a:gd name="connsiteY3367" fmla="*/ 4493280 h 5021161"/>
              <a:gd name="connsiteX3368" fmla="*/ 1998484 w 12191999"/>
              <a:gd name="connsiteY3368" fmla="*/ 4456039 h 5021161"/>
              <a:gd name="connsiteX3369" fmla="*/ 1998484 w 12191999"/>
              <a:gd name="connsiteY3369" fmla="*/ 4453556 h 5021161"/>
              <a:gd name="connsiteX3370" fmla="*/ 1996002 w 12191999"/>
              <a:gd name="connsiteY3370" fmla="*/ 4456039 h 5021161"/>
              <a:gd name="connsiteX3371" fmla="*/ 1998484 w 12191999"/>
              <a:gd name="connsiteY3371" fmla="*/ 4456039 h 5021161"/>
              <a:gd name="connsiteX3372" fmla="*/ 1988555 w 12191999"/>
              <a:gd name="connsiteY3372" fmla="*/ 4493280 h 5021161"/>
              <a:gd name="connsiteX3373" fmla="*/ 1899181 w 12191999"/>
              <a:gd name="connsiteY3373" fmla="*/ 4428727 h 5021161"/>
              <a:gd name="connsiteX3374" fmla="*/ 1899181 w 12191999"/>
              <a:gd name="connsiteY3374" fmla="*/ 4560316 h 5021161"/>
              <a:gd name="connsiteX3375" fmla="*/ 1864424 w 12191999"/>
              <a:gd name="connsiteY3375" fmla="*/ 4624869 h 5021161"/>
              <a:gd name="connsiteX3376" fmla="*/ 1861942 w 12191999"/>
              <a:gd name="connsiteY3376" fmla="*/ 4627352 h 5021161"/>
              <a:gd name="connsiteX3377" fmla="*/ 1847048 w 12191999"/>
              <a:gd name="connsiteY3377" fmla="*/ 4495763 h 5021161"/>
              <a:gd name="connsiteX3378" fmla="*/ 1849530 w 12191999"/>
              <a:gd name="connsiteY3378" fmla="*/ 4498245 h 5021161"/>
              <a:gd name="connsiteX3379" fmla="*/ 1849530 w 12191999"/>
              <a:gd name="connsiteY3379" fmla="*/ 4495763 h 5021161"/>
              <a:gd name="connsiteX3380" fmla="*/ 1817255 w 12191999"/>
              <a:gd name="connsiteY3380" fmla="*/ 4443625 h 5021161"/>
              <a:gd name="connsiteX3381" fmla="*/ 1852012 w 12191999"/>
              <a:gd name="connsiteY3381" fmla="*/ 4398935 h 5021161"/>
              <a:gd name="connsiteX3382" fmla="*/ 1847048 w 12191999"/>
              <a:gd name="connsiteY3382" fmla="*/ 4314520 h 5021161"/>
              <a:gd name="connsiteX3383" fmla="*/ 1842081 w 12191999"/>
              <a:gd name="connsiteY3383" fmla="*/ 4247485 h 5021161"/>
              <a:gd name="connsiteX3384" fmla="*/ 1852012 w 12191999"/>
              <a:gd name="connsiteY3384" fmla="*/ 4245002 h 5021161"/>
              <a:gd name="connsiteX3385" fmla="*/ 1842081 w 12191999"/>
              <a:gd name="connsiteY3385" fmla="*/ 4237553 h 5021161"/>
              <a:gd name="connsiteX3386" fmla="*/ 1817255 w 12191999"/>
              <a:gd name="connsiteY3386" fmla="*/ 4168035 h 5021161"/>
              <a:gd name="connsiteX3387" fmla="*/ 1804843 w 12191999"/>
              <a:gd name="connsiteY3387" fmla="*/ 4170518 h 5021161"/>
              <a:gd name="connsiteX3388" fmla="*/ 1817255 w 12191999"/>
              <a:gd name="connsiteY3388" fmla="*/ 4443625 h 5021161"/>
              <a:gd name="connsiteX3389" fmla="*/ 1794912 w 12191999"/>
              <a:gd name="connsiteY3389" fmla="*/ 4480866 h 5021161"/>
              <a:gd name="connsiteX3390" fmla="*/ 1794550 w 12191999"/>
              <a:gd name="connsiteY3390" fmla="*/ 4481139 h 5021161"/>
              <a:gd name="connsiteX3391" fmla="*/ 1803463 w 12191999"/>
              <a:gd name="connsiteY3391" fmla="*/ 4488567 h 5021161"/>
              <a:gd name="connsiteX3392" fmla="*/ 1794912 w 12191999"/>
              <a:gd name="connsiteY3392" fmla="*/ 4492129 h 5021161"/>
              <a:gd name="connsiteX3393" fmla="*/ 1794912 w 12191999"/>
              <a:gd name="connsiteY3393" fmla="*/ 4499498 h 5021161"/>
              <a:gd name="connsiteX3394" fmla="*/ 1797501 w 12191999"/>
              <a:gd name="connsiteY3394" fmla="*/ 4499498 h 5021161"/>
              <a:gd name="connsiteX3395" fmla="*/ 1797297 w 12191999"/>
              <a:gd name="connsiteY3395" fmla="*/ 4500729 h 5021161"/>
              <a:gd name="connsiteX3396" fmla="*/ 1797394 w 12191999"/>
              <a:gd name="connsiteY3396" fmla="*/ 4500729 h 5021161"/>
              <a:gd name="connsiteX3397" fmla="*/ 1797293 w 12191999"/>
              <a:gd name="connsiteY3397" fmla="*/ 4500741 h 5021161"/>
              <a:gd name="connsiteX3398" fmla="*/ 1794734 w 12191999"/>
              <a:gd name="connsiteY3398" fmla="*/ 4516101 h 5021161"/>
              <a:gd name="connsiteX3399" fmla="*/ 1795513 w 12191999"/>
              <a:gd name="connsiteY3399" fmla="*/ 4516876 h 5021161"/>
              <a:gd name="connsiteX3400" fmla="*/ 1793273 w 12191999"/>
              <a:gd name="connsiteY3400" fmla="*/ 4526055 h 5021161"/>
              <a:gd name="connsiteX3401" fmla="*/ 1793064 w 12191999"/>
              <a:gd name="connsiteY3401" fmla="*/ 4516136 h 5021161"/>
              <a:gd name="connsiteX3402" fmla="*/ 1791539 w 12191999"/>
              <a:gd name="connsiteY3402" fmla="*/ 4514829 h 5021161"/>
              <a:gd name="connsiteX3403" fmla="*/ 1794208 w 12191999"/>
              <a:gd name="connsiteY3403" fmla="*/ 4501103 h 5021161"/>
              <a:gd name="connsiteX3404" fmla="*/ 1755192 w 12191999"/>
              <a:gd name="connsiteY3404" fmla="*/ 4505694 h 5021161"/>
              <a:gd name="connsiteX3405" fmla="*/ 1732849 w 12191999"/>
              <a:gd name="connsiteY3405" fmla="*/ 4346795 h 5021161"/>
              <a:gd name="connsiteX3406" fmla="*/ 1732849 w 12191999"/>
              <a:gd name="connsiteY3406" fmla="*/ 4146931 h 5021161"/>
              <a:gd name="connsiteX3407" fmla="*/ 1735331 w 12191999"/>
              <a:gd name="connsiteY3407" fmla="*/ 4140723 h 5021161"/>
              <a:gd name="connsiteX3408" fmla="*/ 1740296 w 12191999"/>
              <a:gd name="connsiteY3408" fmla="*/ 4120862 h 5021161"/>
              <a:gd name="connsiteX3409" fmla="*/ 1735331 w 12191999"/>
              <a:gd name="connsiteY3409" fmla="*/ 4115896 h 5021161"/>
              <a:gd name="connsiteX3410" fmla="*/ 1735331 w 12191999"/>
              <a:gd name="connsiteY3410" fmla="*/ 4123345 h 5021161"/>
              <a:gd name="connsiteX3411" fmla="*/ 1737813 w 12191999"/>
              <a:gd name="connsiteY3411" fmla="*/ 4120862 h 5021161"/>
              <a:gd name="connsiteX3412" fmla="*/ 1732849 w 12191999"/>
              <a:gd name="connsiteY3412" fmla="*/ 4140723 h 5021161"/>
              <a:gd name="connsiteX3413" fmla="*/ 1732849 w 12191999"/>
              <a:gd name="connsiteY3413" fmla="*/ 4146931 h 5021161"/>
              <a:gd name="connsiteX3414" fmla="*/ 1722917 w 12191999"/>
              <a:gd name="connsiteY3414" fmla="*/ 4171759 h 5021161"/>
              <a:gd name="connsiteX3415" fmla="*/ 1717952 w 12191999"/>
              <a:gd name="connsiteY3415" fmla="*/ 4202794 h 5021161"/>
              <a:gd name="connsiteX3416" fmla="*/ 1678230 w 12191999"/>
              <a:gd name="connsiteY3416" fmla="*/ 4356727 h 5021161"/>
              <a:gd name="connsiteX3417" fmla="*/ 1680713 w 12191999"/>
              <a:gd name="connsiteY3417" fmla="*/ 4371623 h 5021161"/>
              <a:gd name="connsiteX3418" fmla="*/ 1708021 w 12191999"/>
              <a:gd name="connsiteY3418" fmla="*/ 4344313 h 5021161"/>
              <a:gd name="connsiteX3419" fmla="*/ 1708021 w 12191999"/>
              <a:gd name="connsiteY3419" fmla="*/ 4535488 h 5021161"/>
              <a:gd name="connsiteX3420" fmla="*/ 1640993 w 12191999"/>
              <a:gd name="connsiteY3420" fmla="*/ 4453556 h 5021161"/>
              <a:gd name="connsiteX3421" fmla="*/ 1616165 w 12191999"/>
              <a:gd name="connsiteY3421" fmla="*/ 4177967 h 5021161"/>
              <a:gd name="connsiteX3422" fmla="*/ 1583892 w 12191999"/>
              <a:gd name="connsiteY3422" fmla="*/ 4232587 h 5021161"/>
              <a:gd name="connsiteX3423" fmla="*/ 1583612 w 12191999"/>
              <a:gd name="connsiteY3423" fmla="*/ 4233704 h 5021161"/>
              <a:gd name="connsiteX3424" fmla="*/ 1581410 w 12191999"/>
              <a:gd name="connsiteY3424" fmla="*/ 4230104 h 5021161"/>
              <a:gd name="connsiteX3425" fmla="*/ 1582296 w 12191999"/>
              <a:gd name="connsiteY3425" fmla="*/ 4238971 h 5021161"/>
              <a:gd name="connsiteX3426" fmla="*/ 1578927 w 12191999"/>
              <a:gd name="connsiteY3426" fmla="*/ 4252449 h 5021161"/>
              <a:gd name="connsiteX3427" fmla="*/ 1583892 w 12191999"/>
              <a:gd name="connsiteY3427" fmla="*/ 4254932 h 5021161"/>
              <a:gd name="connsiteX3428" fmla="*/ 1582296 w 12191999"/>
              <a:gd name="connsiteY3428" fmla="*/ 4238971 h 5021161"/>
              <a:gd name="connsiteX3429" fmla="*/ 1583612 w 12191999"/>
              <a:gd name="connsiteY3429" fmla="*/ 4233704 h 5021161"/>
              <a:gd name="connsiteX3430" fmla="*/ 1594133 w 12191999"/>
              <a:gd name="connsiteY3430" fmla="*/ 4250898 h 5021161"/>
              <a:gd name="connsiteX3431" fmla="*/ 1601271 w 12191999"/>
              <a:gd name="connsiteY3431" fmla="*/ 4269830 h 5021161"/>
              <a:gd name="connsiteX3432" fmla="*/ 1598788 w 12191999"/>
              <a:gd name="connsiteY3432" fmla="*/ 4369140 h 5021161"/>
              <a:gd name="connsiteX3433" fmla="*/ 1576445 w 12191999"/>
              <a:gd name="connsiteY3433" fmla="*/ 4634801 h 5021161"/>
              <a:gd name="connsiteX3434" fmla="*/ 1564031 w 12191999"/>
              <a:gd name="connsiteY3434" fmla="*/ 4654662 h 5021161"/>
              <a:gd name="connsiteX3435" fmla="*/ 1549137 w 12191999"/>
              <a:gd name="connsiteY3435" fmla="*/ 4473417 h 5021161"/>
              <a:gd name="connsiteX3436" fmla="*/ 1516862 w 12191999"/>
              <a:gd name="connsiteY3436" fmla="*/ 4590110 h 5021161"/>
              <a:gd name="connsiteX3437" fmla="*/ 1482107 w 12191999"/>
              <a:gd name="connsiteY3437" fmla="*/ 4719215 h 5021161"/>
              <a:gd name="connsiteX3438" fmla="*/ 1469693 w 12191999"/>
              <a:gd name="connsiteY3438" fmla="*/ 4719215 h 5021161"/>
              <a:gd name="connsiteX3439" fmla="*/ 1469693 w 12191999"/>
              <a:gd name="connsiteY3439" fmla="*/ 4649697 h 5021161"/>
              <a:gd name="connsiteX3440" fmla="*/ 1449832 w 12191999"/>
              <a:gd name="connsiteY3440" fmla="*/ 4644732 h 5021161"/>
              <a:gd name="connsiteX3441" fmla="*/ 1459764 w 12191999"/>
              <a:gd name="connsiteY3441" fmla="*/ 4580179 h 5021161"/>
              <a:gd name="connsiteX3442" fmla="*/ 1462246 w 12191999"/>
              <a:gd name="connsiteY3442" fmla="*/ 4580179 h 5021161"/>
              <a:gd name="connsiteX3443" fmla="*/ 1459764 w 12191999"/>
              <a:gd name="connsiteY3443" fmla="*/ 4577696 h 5021161"/>
              <a:gd name="connsiteX3444" fmla="*/ 1462246 w 12191999"/>
              <a:gd name="connsiteY3444" fmla="*/ 4565283 h 5021161"/>
              <a:gd name="connsiteX3445" fmla="*/ 1472175 w 12191999"/>
              <a:gd name="connsiteY3445" fmla="*/ 4562800 h 5021161"/>
              <a:gd name="connsiteX3446" fmla="*/ 1462246 w 12191999"/>
              <a:gd name="connsiteY3446" fmla="*/ 4552869 h 5021161"/>
              <a:gd name="connsiteX3447" fmla="*/ 1460094 w 12191999"/>
              <a:gd name="connsiteY3447" fmla="*/ 4537806 h 5021161"/>
              <a:gd name="connsiteX3448" fmla="*/ 1464726 w 12191999"/>
              <a:gd name="connsiteY3448" fmla="*/ 4535488 h 5021161"/>
              <a:gd name="connsiteX3449" fmla="*/ 1472175 w 12191999"/>
              <a:gd name="connsiteY3449" fmla="*/ 4535488 h 5021161"/>
              <a:gd name="connsiteX3450" fmla="*/ 1469693 w 12191999"/>
              <a:gd name="connsiteY3450" fmla="*/ 4533006 h 5021161"/>
              <a:gd name="connsiteX3451" fmla="*/ 1464726 w 12191999"/>
              <a:gd name="connsiteY3451" fmla="*/ 4535488 h 5021161"/>
              <a:gd name="connsiteX3452" fmla="*/ 1459764 w 12191999"/>
              <a:gd name="connsiteY3452" fmla="*/ 4535488 h 5021161"/>
              <a:gd name="connsiteX3453" fmla="*/ 1460094 w 12191999"/>
              <a:gd name="connsiteY3453" fmla="*/ 4537806 h 5021161"/>
              <a:gd name="connsiteX3454" fmla="*/ 1459764 w 12191999"/>
              <a:gd name="connsiteY3454" fmla="*/ 4537971 h 5021161"/>
              <a:gd name="connsiteX3455" fmla="*/ 1425006 w 12191999"/>
              <a:gd name="connsiteY3455" fmla="*/ 4587628 h 5021161"/>
              <a:gd name="connsiteX3456" fmla="*/ 1415077 w 12191999"/>
              <a:gd name="connsiteY3456" fmla="*/ 4746525 h 5021161"/>
              <a:gd name="connsiteX3457" fmla="*/ 1395216 w 12191999"/>
              <a:gd name="connsiteY3457" fmla="*/ 4709284 h 5021161"/>
              <a:gd name="connsiteX3458" fmla="*/ 1405145 w 12191999"/>
              <a:gd name="connsiteY3458" fmla="*/ 4470935 h 5021161"/>
              <a:gd name="connsiteX3459" fmla="*/ 1393665 w 12191999"/>
              <a:gd name="connsiteY3459" fmla="*/ 4459762 h 5021161"/>
              <a:gd name="connsiteX3460" fmla="*/ 1375186 w 12191999"/>
              <a:gd name="connsiteY3460" fmla="*/ 4449835 h 5021161"/>
              <a:gd name="connsiteX3461" fmla="*/ 1375355 w 12191999"/>
              <a:gd name="connsiteY3461" fmla="*/ 4446107 h 5021161"/>
              <a:gd name="connsiteX3462" fmla="*/ 1380320 w 12191999"/>
              <a:gd name="connsiteY3462" fmla="*/ 4431211 h 5021161"/>
              <a:gd name="connsiteX3463" fmla="*/ 1380117 w 12191999"/>
              <a:gd name="connsiteY3463" fmla="*/ 4428169 h 5021161"/>
              <a:gd name="connsiteX3464" fmla="*/ 1400180 w 12191999"/>
              <a:gd name="connsiteY3464" fmla="*/ 4401417 h 5021161"/>
              <a:gd name="connsiteX3465" fmla="*/ 1378004 w 12191999"/>
              <a:gd name="connsiteY3465" fmla="*/ 4396490 h 5021161"/>
              <a:gd name="connsiteX3466" fmla="*/ 1377837 w 12191999"/>
              <a:gd name="connsiteY3466" fmla="*/ 4393968 h 5021161"/>
              <a:gd name="connsiteX3467" fmla="*/ 1377837 w 12191999"/>
              <a:gd name="connsiteY3467" fmla="*/ 4384038 h 5021161"/>
              <a:gd name="connsiteX3468" fmla="*/ 1377837 w 12191999"/>
              <a:gd name="connsiteY3468" fmla="*/ 4381554 h 5021161"/>
              <a:gd name="connsiteX3469" fmla="*/ 1390251 w 12191999"/>
              <a:gd name="connsiteY3469" fmla="*/ 4341830 h 5021161"/>
              <a:gd name="connsiteX3470" fmla="*/ 1372872 w 12191999"/>
              <a:gd name="connsiteY3470" fmla="*/ 4341830 h 5021161"/>
              <a:gd name="connsiteX3471" fmla="*/ 1377837 w 12191999"/>
              <a:gd name="connsiteY3471" fmla="*/ 4384038 h 5021161"/>
              <a:gd name="connsiteX3472" fmla="*/ 1370390 w 12191999"/>
              <a:gd name="connsiteY3472" fmla="*/ 4386521 h 5021161"/>
              <a:gd name="connsiteX3473" fmla="*/ 1377837 w 12191999"/>
              <a:gd name="connsiteY3473" fmla="*/ 4393968 h 5021161"/>
              <a:gd name="connsiteX3474" fmla="*/ 1377837 w 12191999"/>
              <a:gd name="connsiteY3474" fmla="*/ 4396452 h 5021161"/>
              <a:gd name="connsiteX3475" fmla="*/ 1378004 w 12191999"/>
              <a:gd name="connsiteY3475" fmla="*/ 4396490 h 5021161"/>
              <a:gd name="connsiteX3476" fmla="*/ 1380117 w 12191999"/>
              <a:gd name="connsiteY3476" fmla="*/ 4428169 h 5021161"/>
              <a:gd name="connsiteX3477" fmla="*/ 1377837 w 12191999"/>
              <a:gd name="connsiteY3477" fmla="*/ 4431211 h 5021161"/>
              <a:gd name="connsiteX3478" fmla="*/ 1372872 w 12191999"/>
              <a:gd name="connsiteY3478" fmla="*/ 4448590 h 5021161"/>
              <a:gd name="connsiteX3479" fmla="*/ 1375186 w 12191999"/>
              <a:gd name="connsiteY3479" fmla="*/ 4449835 h 5021161"/>
              <a:gd name="connsiteX3480" fmla="*/ 1362941 w 12191999"/>
              <a:gd name="connsiteY3480" fmla="*/ 4721697 h 5021161"/>
              <a:gd name="connsiteX3481" fmla="*/ 1333150 w 12191999"/>
              <a:gd name="connsiteY3481" fmla="*/ 4721697 h 5021161"/>
              <a:gd name="connsiteX3482" fmla="*/ 1323221 w 12191999"/>
              <a:gd name="connsiteY3482" fmla="*/ 4612455 h 5021161"/>
              <a:gd name="connsiteX3483" fmla="*/ 1298395 w 12191999"/>
              <a:gd name="connsiteY3483" fmla="*/ 4470935 h 5021161"/>
              <a:gd name="connsiteX3484" fmla="*/ 1288464 w 12191999"/>
              <a:gd name="connsiteY3484" fmla="*/ 4475900 h 5021161"/>
              <a:gd name="connsiteX3485" fmla="*/ 1278562 w 12191999"/>
              <a:gd name="connsiteY3485" fmla="*/ 4584841 h 5021161"/>
              <a:gd name="connsiteX3486" fmla="*/ 1288357 w 12191999"/>
              <a:gd name="connsiteY3486" fmla="*/ 4639052 h 5021161"/>
              <a:gd name="connsiteX3487" fmla="*/ 1273453 w 12191999"/>
              <a:gd name="connsiteY3487" fmla="*/ 4693259 h 5021161"/>
              <a:gd name="connsiteX3488" fmla="*/ 1251990 w 12191999"/>
              <a:gd name="connsiteY3488" fmla="*/ 4688245 h 5021161"/>
              <a:gd name="connsiteX3489" fmla="*/ 1277945 w 12191999"/>
              <a:gd name="connsiteY3489" fmla="*/ 4584077 h 5021161"/>
              <a:gd name="connsiteX3490" fmla="*/ 1238812 w 12191999"/>
              <a:gd name="connsiteY3490" fmla="*/ 4513143 h 5021161"/>
              <a:gd name="connsiteX3491" fmla="*/ 1239928 w 12191999"/>
              <a:gd name="connsiteY3491" fmla="*/ 4512696 h 5021161"/>
              <a:gd name="connsiteX3492" fmla="*/ 1241295 w 12191999"/>
              <a:gd name="connsiteY3492" fmla="*/ 4515626 h 5021161"/>
              <a:gd name="connsiteX3493" fmla="*/ 1256741 w 12191999"/>
              <a:gd name="connsiteY3493" fmla="*/ 4505970 h 5021161"/>
              <a:gd name="connsiteX3494" fmla="*/ 1263638 w 12191999"/>
              <a:gd name="connsiteY3494" fmla="*/ 4503212 h 5021161"/>
              <a:gd name="connsiteX3495" fmla="*/ 1261156 w 12191999"/>
              <a:gd name="connsiteY3495" fmla="*/ 4500729 h 5021161"/>
              <a:gd name="connsiteX3496" fmla="*/ 1261156 w 12191999"/>
              <a:gd name="connsiteY3496" fmla="*/ 4503212 h 5021161"/>
              <a:gd name="connsiteX3497" fmla="*/ 1256741 w 12191999"/>
              <a:gd name="connsiteY3497" fmla="*/ 4505970 h 5021161"/>
              <a:gd name="connsiteX3498" fmla="*/ 1239928 w 12191999"/>
              <a:gd name="connsiteY3498" fmla="*/ 4512696 h 5021161"/>
              <a:gd name="connsiteX3499" fmla="*/ 1206539 w 12191999"/>
              <a:gd name="connsiteY3499" fmla="*/ 4441141 h 5021161"/>
              <a:gd name="connsiteX3500" fmla="*/ 1201486 w 12191999"/>
              <a:gd name="connsiteY3500" fmla="*/ 4523674 h 5021161"/>
              <a:gd name="connsiteX3501" fmla="*/ 1129578 w 12191999"/>
              <a:gd name="connsiteY3501" fmla="*/ 4490798 h 5021161"/>
              <a:gd name="connsiteX3502" fmla="*/ 1084891 w 12191999"/>
              <a:gd name="connsiteY3502" fmla="*/ 4540455 h 5021161"/>
              <a:gd name="connsiteX3503" fmla="*/ 1074962 w 12191999"/>
              <a:gd name="connsiteY3503" fmla="*/ 4530524 h 5021161"/>
              <a:gd name="connsiteX3504" fmla="*/ 1104752 w 12191999"/>
              <a:gd name="connsiteY3504" fmla="*/ 4456039 h 5021161"/>
              <a:gd name="connsiteX3505" fmla="*/ 1122131 w 12191999"/>
              <a:gd name="connsiteY3505" fmla="*/ 4480866 h 5021161"/>
              <a:gd name="connsiteX3506" fmla="*/ 1139509 w 12191999"/>
              <a:gd name="connsiteY3506" fmla="*/ 4458521 h 5021161"/>
              <a:gd name="connsiteX3507" fmla="*/ 1176747 w 12191999"/>
              <a:gd name="connsiteY3507" fmla="*/ 4500729 h 5021161"/>
              <a:gd name="connsiteX3508" fmla="*/ 1171782 w 12191999"/>
              <a:gd name="connsiteY3508" fmla="*/ 4411348 h 5021161"/>
              <a:gd name="connsiteX3509" fmla="*/ 1171782 w 12191999"/>
              <a:gd name="connsiteY3509" fmla="*/ 4408866 h 5021161"/>
              <a:gd name="connsiteX3510" fmla="*/ 1161853 w 12191999"/>
              <a:gd name="connsiteY3510" fmla="*/ 4346795 h 5021161"/>
              <a:gd name="connsiteX3511" fmla="*/ 1181712 w 12191999"/>
              <a:gd name="connsiteY3511" fmla="*/ 4262381 h 5021161"/>
              <a:gd name="connsiteX3512" fmla="*/ 1161853 w 12191999"/>
              <a:gd name="connsiteY3512" fmla="*/ 4259898 h 5021161"/>
              <a:gd name="connsiteX3513" fmla="*/ 1161853 w 12191999"/>
              <a:gd name="connsiteY3513" fmla="*/ 4346795 h 5021161"/>
              <a:gd name="connsiteX3514" fmla="*/ 1161853 w 12191999"/>
              <a:gd name="connsiteY3514" fmla="*/ 4349279 h 5021161"/>
              <a:gd name="connsiteX3515" fmla="*/ 1141992 w 12191999"/>
              <a:gd name="connsiteY3515" fmla="*/ 4384038 h 5021161"/>
              <a:gd name="connsiteX3516" fmla="*/ 1119648 w 12191999"/>
              <a:gd name="connsiteY3516" fmla="*/ 4351762 h 5021161"/>
              <a:gd name="connsiteX3517" fmla="*/ 1119648 w 12191999"/>
              <a:gd name="connsiteY3517" fmla="*/ 4349279 h 5021161"/>
              <a:gd name="connsiteX3518" fmla="*/ 1092340 w 12191999"/>
              <a:gd name="connsiteY3518" fmla="*/ 4401417 h 5021161"/>
              <a:gd name="connsiteX3519" fmla="*/ 1082409 w 12191999"/>
              <a:gd name="connsiteY3519" fmla="*/ 4354244 h 5021161"/>
              <a:gd name="connsiteX3520" fmla="*/ 1057583 w 12191999"/>
              <a:gd name="connsiteY3520" fmla="*/ 4269830 h 5021161"/>
              <a:gd name="connsiteX3521" fmla="*/ 1055101 w 12191999"/>
              <a:gd name="connsiteY3521" fmla="*/ 4063758 h 5021161"/>
              <a:gd name="connsiteX3522" fmla="*/ 1027793 w 12191999"/>
              <a:gd name="connsiteY3522" fmla="*/ 4063758 h 5021161"/>
              <a:gd name="connsiteX3523" fmla="*/ 1027793 w 12191999"/>
              <a:gd name="connsiteY3523" fmla="*/ 4232587 h 5021161"/>
              <a:gd name="connsiteX3524" fmla="*/ 1025310 w 12191999"/>
              <a:gd name="connsiteY3524" fmla="*/ 4406382 h 5021161"/>
              <a:gd name="connsiteX3525" fmla="*/ 1017861 w 12191999"/>
              <a:gd name="connsiteY3525" fmla="*/ 4431211 h 5021161"/>
              <a:gd name="connsiteX3526" fmla="*/ 1027793 w 12191999"/>
              <a:gd name="connsiteY3526" fmla="*/ 4632318 h 5021161"/>
              <a:gd name="connsiteX3527" fmla="*/ 1015379 w 12191999"/>
              <a:gd name="connsiteY3527" fmla="*/ 4659628 h 5021161"/>
              <a:gd name="connsiteX3528" fmla="*/ 1000484 w 12191999"/>
              <a:gd name="connsiteY3528" fmla="*/ 4632318 h 5021161"/>
              <a:gd name="connsiteX3529" fmla="*/ 998000 w 12191999"/>
              <a:gd name="connsiteY3529" fmla="*/ 4423762 h 5021161"/>
              <a:gd name="connsiteX3530" fmla="*/ 998000 w 12191999"/>
              <a:gd name="connsiteY3530" fmla="*/ 4292175 h 5021161"/>
              <a:gd name="connsiteX3531" fmla="*/ 983106 w 12191999"/>
              <a:gd name="connsiteY3531" fmla="*/ 4071205 h 5021161"/>
              <a:gd name="connsiteX3532" fmla="*/ 973174 w 12191999"/>
              <a:gd name="connsiteY3532" fmla="*/ 4031481 h 5021161"/>
              <a:gd name="connsiteX3533" fmla="*/ 958280 w 12191999"/>
              <a:gd name="connsiteY3533" fmla="*/ 3949550 h 5021161"/>
              <a:gd name="connsiteX3534" fmla="*/ 975657 w 12191999"/>
              <a:gd name="connsiteY3534" fmla="*/ 3912308 h 5021161"/>
              <a:gd name="connsiteX3535" fmla="*/ 955798 w 12191999"/>
              <a:gd name="connsiteY3535" fmla="*/ 3904859 h 5021161"/>
              <a:gd name="connsiteX3536" fmla="*/ 938419 w 12191999"/>
              <a:gd name="connsiteY3536" fmla="*/ 3942101 h 5021161"/>
              <a:gd name="connsiteX3537" fmla="*/ 938419 w 12191999"/>
              <a:gd name="connsiteY3537" fmla="*/ 4120862 h 5021161"/>
              <a:gd name="connsiteX3538" fmla="*/ 940901 w 12191999"/>
              <a:gd name="connsiteY3538" fmla="*/ 4403899 h 5021161"/>
              <a:gd name="connsiteX3539" fmla="*/ 926005 w 12191999"/>
              <a:gd name="connsiteY3539" fmla="*/ 4406382 h 5021161"/>
              <a:gd name="connsiteX3540" fmla="*/ 901180 w 12191999"/>
              <a:gd name="connsiteY3540" fmla="*/ 4349279 h 5021161"/>
              <a:gd name="connsiteX3541" fmla="*/ 901180 w 12191999"/>
              <a:gd name="connsiteY3541" fmla="*/ 4346795 h 5021161"/>
              <a:gd name="connsiteX3542" fmla="*/ 901180 w 12191999"/>
              <a:gd name="connsiteY3542" fmla="*/ 4331899 h 5021161"/>
              <a:gd name="connsiteX3543" fmla="*/ 908627 w 12191999"/>
              <a:gd name="connsiteY3543" fmla="*/ 4314520 h 5021161"/>
              <a:gd name="connsiteX3544" fmla="*/ 898697 w 12191999"/>
              <a:gd name="connsiteY3544" fmla="*/ 4329417 h 5021161"/>
              <a:gd name="connsiteX3545" fmla="*/ 901180 w 12191999"/>
              <a:gd name="connsiteY3545" fmla="*/ 4349279 h 5021161"/>
              <a:gd name="connsiteX3546" fmla="*/ 901180 w 12191999"/>
              <a:gd name="connsiteY3546" fmla="*/ 4473417 h 5021161"/>
              <a:gd name="connsiteX3547" fmla="*/ 836632 w 12191999"/>
              <a:gd name="connsiteY3547" fmla="*/ 4473417 h 5021161"/>
              <a:gd name="connsiteX3548" fmla="*/ 836632 w 12191999"/>
              <a:gd name="connsiteY3548" fmla="*/ 4463486 h 5021161"/>
              <a:gd name="connsiteX3549" fmla="*/ 863942 w 12191999"/>
              <a:gd name="connsiteY3549" fmla="*/ 4463486 h 5021161"/>
              <a:gd name="connsiteX3550" fmla="*/ 873871 w 12191999"/>
              <a:gd name="connsiteY3550" fmla="*/ 4376589 h 5021161"/>
              <a:gd name="connsiteX3551" fmla="*/ 858975 w 12191999"/>
              <a:gd name="connsiteY3551" fmla="*/ 4381554 h 5021161"/>
              <a:gd name="connsiteX3552" fmla="*/ 834149 w 12191999"/>
              <a:gd name="connsiteY3552" fmla="*/ 4326934 h 5021161"/>
              <a:gd name="connsiteX3553" fmla="*/ 789463 w 12191999"/>
              <a:gd name="connsiteY3553" fmla="*/ 4274795 h 5021161"/>
              <a:gd name="connsiteX3554" fmla="*/ 784498 w 12191999"/>
              <a:gd name="connsiteY3554" fmla="*/ 4133276 h 5021161"/>
              <a:gd name="connsiteX3555" fmla="*/ 759672 w 12191999"/>
              <a:gd name="connsiteY3555" fmla="*/ 4133276 h 5021161"/>
              <a:gd name="connsiteX3556" fmla="*/ 757190 w 12191999"/>
              <a:gd name="connsiteY3556" fmla="*/ 4180449 h 5021161"/>
              <a:gd name="connsiteX3557" fmla="*/ 749743 w 12191999"/>
              <a:gd name="connsiteY3557" fmla="*/ 4180449 h 5021161"/>
              <a:gd name="connsiteX3558" fmla="*/ 747259 w 12191999"/>
              <a:gd name="connsiteY3558" fmla="*/ 4182931 h 5021161"/>
              <a:gd name="connsiteX3559" fmla="*/ 764637 w 12191999"/>
              <a:gd name="connsiteY3559" fmla="*/ 4237553 h 5021161"/>
              <a:gd name="connsiteX3560" fmla="*/ 724915 w 12191999"/>
              <a:gd name="connsiteY3560" fmla="*/ 4446107 h 5021161"/>
              <a:gd name="connsiteX3561" fmla="*/ 662852 w 12191999"/>
              <a:gd name="connsiteY3561" fmla="*/ 4145690 h 5021161"/>
              <a:gd name="connsiteX3562" fmla="*/ 647956 w 12191999"/>
              <a:gd name="connsiteY3562" fmla="*/ 4314520 h 5021161"/>
              <a:gd name="connsiteX3563" fmla="*/ 630836 w 12191999"/>
              <a:gd name="connsiteY3563" fmla="*/ 4495504 h 5021161"/>
              <a:gd name="connsiteX3564" fmla="*/ 630577 w 12191999"/>
              <a:gd name="connsiteY3564" fmla="*/ 4495763 h 5021161"/>
              <a:gd name="connsiteX3565" fmla="*/ 630577 w 12191999"/>
              <a:gd name="connsiteY3565" fmla="*/ 4498245 h 5021161"/>
              <a:gd name="connsiteX3566" fmla="*/ 630577 w 12191999"/>
              <a:gd name="connsiteY3566" fmla="*/ 4672042 h 5021161"/>
              <a:gd name="connsiteX3567" fmla="*/ 608234 w 12191999"/>
              <a:gd name="connsiteY3567" fmla="*/ 4639765 h 5021161"/>
              <a:gd name="connsiteX3568" fmla="*/ 598304 w 12191999"/>
              <a:gd name="connsiteY3568" fmla="*/ 4371623 h 5021161"/>
              <a:gd name="connsiteX3569" fmla="*/ 599235 w 12191999"/>
              <a:gd name="connsiteY3569" fmla="*/ 4370797 h 5021161"/>
              <a:gd name="connsiteX3570" fmla="*/ 600787 w 12191999"/>
              <a:gd name="connsiteY3570" fmla="*/ 4371623 h 5021161"/>
              <a:gd name="connsiteX3571" fmla="*/ 601581 w 12191999"/>
              <a:gd name="connsiteY3571" fmla="*/ 4368710 h 5021161"/>
              <a:gd name="connsiteX3572" fmla="*/ 620647 w 12191999"/>
              <a:gd name="connsiteY3572" fmla="*/ 4351762 h 5021161"/>
              <a:gd name="connsiteX3573" fmla="*/ 608234 w 12191999"/>
              <a:gd name="connsiteY3573" fmla="*/ 4344313 h 5021161"/>
              <a:gd name="connsiteX3574" fmla="*/ 601581 w 12191999"/>
              <a:gd name="connsiteY3574" fmla="*/ 4368710 h 5021161"/>
              <a:gd name="connsiteX3575" fmla="*/ 599235 w 12191999"/>
              <a:gd name="connsiteY3575" fmla="*/ 4370797 h 5021161"/>
              <a:gd name="connsiteX3576" fmla="*/ 577512 w 12191999"/>
              <a:gd name="connsiteY3576" fmla="*/ 4359209 h 5021161"/>
              <a:gd name="connsiteX3577" fmla="*/ 563547 w 12191999"/>
              <a:gd name="connsiteY3577" fmla="*/ 4346795 h 5021161"/>
              <a:gd name="connsiteX3578" fmla="*/ 573478 w 12191999"/>
              <a:gd name="connsiteY3578" fmla="*/ 4220173 h 5021161"/>
              <a:gd name="connsiteX3579" fmla="*/ 580925 w 12191999"/>
              <a:gd name="connsiteY3579" fmla="*/ 4202794 h 5021161"/>
              <a:gd name="connsiteX3580" fmla="*/ 593339 w 12191999"/>
              <a:gd name="connsiteY3580" fmla="*/ 4245002 h 5021161"/>
              <a:gd name="connsiteX3581" fmla="*/ 613200 w 12191999"/>
              <a:gd name="connsiteY3581" fmla="*/ 4173000 h 5021161"/>
              <a:gd name="connsiteX3582" fmla="*/ 558582 w 12191999"/>
              <a:gd name="connsiteY3582" fmla="*/ 4173000 h 5021161"/>
              <a:gd name="connsiteX3583" fmla="*/ 558582 w 12191999"/>
              <a:gd name="connsiteY3583" fmla="*/ 4150655 h 5021161"/>
              <a:gd name="connsiteX3584" fmla="*/ 556100 w 12191999"/>
              <a:gd name="connsiteY3584" fmla="*/ 4150655 h 5021161"/>
              <a:gd name="connsiteX3585" fmla="*/ 556100 w 12191999"/>
              <a:gd name="connsiteY3585" fmla="*/ 4173000 h 5021161"/>
              <a:gd name="connsiteX3586" fmla="*/ 536239 w 12191999"/>
              <a:gd name="connsiteY3586" fmla="*/ 4247485 h 5021161"/>
              <a:gd name="connsiteX3587" fmla="*/ 523827 w 12191999"/>
              <a:gd name="connsiteY3587" fmla="*/ 4374107 h 5021161"/>
              <a:gd name="connsiteX3588" fmla="*/ 528792 w 12191999"/>
              <a:gd name="connsiteY3588" fmla="*/ 4448590 h 5021161"/>
              <a:gd name="connsiteX3589" fmla="*/ 521345 w 12191999"/>
              <a:gd name="connsiteY3589" fmla="*/ 4696870 h 5021161"/>
              <a:gd name="connsiteX3590" fmla="*/ 513895 w 12191999"/>
              <a:gd name="connsiteY3590" fmla="*/ 4756456 h 5021161"/>
              <a:gd name="connsiteX3591" fmla="*/ 496517 w 12191999"/>
              <a:gd name="connsiteY3591" fmla="*/ 4756456 h 5021161"/>
              <a:gd name="connsiteX3592" fmla="*/ 449348 w 12191999"/>
              <a:gd name="connsiteY3592" fmla="*/ 4597559 h 5021161"/>
              <a:gd name="connsiteX3593" fmla="*/ 428403 w 12191999"/>
              <a:gd name="connsiteY3593" fmla="*/ 4672037 h 5021161"/>
              <a:gd name="connsiteX3594" fmla="*/ 429256 w 12191999"/>
              <a:gd name="connsiteY3594" fmla="*/ 4672889 h 5021161"/>
              <a:gd name="connsiteX3595" fmla="*/ 428565 w 12191999"/>
              <a:gd name="connsiteY3595" fmla="*/ 4673580 h 5021161"/>
              <a:gd name="connsiteX3596" fmla="*/ 459063 w 12191999"/>
              <a:gd name="connsiteY3596" fmla="*/ 4776083 h 5021161"/>
              <a:gd name="connsiteX3597" fmla="*/ 443731 w 12191999"/>
              <a:gd name="connsiteY3597" fmla="*/ 4788649 h 5021161"/>
              <a:gd name="connsiteX3598" fmla="*/ 408009 w 12191999"/>
              <a:gd name="connsiteY3598" fmla="*/ 4762878 h 5021161"/>
              <a:gd name="connsiteX3599" fmla="*/ 415270 w 12191999"/>
              <a:gd name="connsiteY3599" fmla="*/ 4665271 h 5021161"/>
              <a:gd name="connsiteX3600" fmla="*/ 414593 w 12191999"/>
              <a:gd name="connsiteY3600" fmla="*/ 4664593 h 5021161"/>
              <a:gd name="connsiteX3601" fmla="*/ 369906 w 12191999"/>
              <a:gd name="connsiteY3601" fmla="*/ 4597559 h 5021161"/>
              <a:gd name="connsiteX3602" fmla="*/ 359974 w 12191999"/>
              <a:gd name="connsiteY3602" fmla="*/ 4443625 h 5021161"/>
              <a:gd name="connsiteX3603" fmla="*/ 334839 w 12191999"/>
              <a:gd name="connsiteY3603" fmla="*/ 4507247 h 5021161"/>
              <a:gd name="connsiteX3604" fmla="*/ 316245 w 12191999"/>
              <a:gd name="connsiteY3604" fmla="*/ 4555361 h 5021161"/>
              <a:gd name="connsiteX3605" fmla="*/ 318363 w 12191999"/>
              <a:gd name="connsiteY3605" fmla="*/ 4553154 h 5021161"/>
              <a:gd name="connsiteX3606" fmla="*/ 318506 w 12191999"/>
              <a:gd name="connsiteY3606" fmla="*/ 4555826 h 5021161"/>
              <a:gd name="connsiteX3607" fmla="*/ 316133 w 12191999"/>
              <a:gd name="connsiteY3607" fmla="*/ 4555650 h 5021161"/>
              <a:gd name="connsiteX3608" fmla="*/ 315290 w 12191999"/>
              <a:gd name="connsiteY3608" fmla="*/ 4557834 h 5021161"/>
              <a:gd name="connsiteX3609" fmla="*/ 315290 w 12191999"/>
              <a:gd name="connsiteY3609" fmla="*/ 4555351 h 5021161"/>
              <a:gd name="connsiteX3610" fmla="*/ 290462 w 12191999"/>
              <a:gd name="connsiteY3610" fmla="*/ 4741560 h 5021161"/>
              <a:gd name="connsiteX3611" fmla="*/ 280532 w 12191999"/>
              <a:gd name="connsiteY3611" fmla="*/ 4741560 h 5021161"/>
              <a:gd name="connsiteX3612" fmla="*/ 263154 w 12191999"/>
              <a:gd name="connsiteY3612" fmla="*/ 4374107 h 5021161"/>
              <a:gd name="connsiteX3613" fmla="*/ 233363 w 12191999"/>
              <a:gd name="connsiteY3613" fmla="*/ 4374107 h 5021161"/>
              <a:gd name="connsiteX3614" fmla="*/ 233363 w 12191999"/>
              <a:gd name="connsiteY3614" fmla="*/ 4729146 h 5021161"/>
              <a:gd name="connsiteX3615" fmla="*/ 206055 w 12191999"/>
              <a:gd name="connsiteY3615" fmla="*/ 4689421 h 5021161"/>
              <a:gd name="connsiteX3616" fmla="*/ 186194 w 12191999"/>
              <a:gd name="connsiteY3616" fmla="*/ 4672042 h 5021161"/>
              <a:gd name="connsiteX3617" fmla="*/ 188677 w 12191999"/>
              <a:gd name="connsiteY3617" fmla="*/ 4667077 h 5021161"/>
              <a:gd name="connsiteX3618" fmla="*/ 183712 w 12191999"/>
              <a:gd name="connsiteY3618" fmla="*/ 4662111 h 5021161"/>
              <a:gd name="connsiteX3619" fmla="*/ 171298 w 12191999"/>
              <a:gd name="connsiteY3619" fmla="*/ 4674525 h 5021161"/>
              <a:gd name="connsiteX3620" fmla="*/ 153919 w 12191999"/>
              <a:gd name="connsiteY3620" fmla="*/ 4664593 h 5021161"/>
              <a:gd name="connsiteX3621" fmla="*/ 119164 w 12191999"/>
              <a:gd name="connsiteY3621" fmla="*/ 4855769 h 5021161"/>
              <a:gd name="connsiteX3622" fmla="*/ 84407 w 12191999"/>
              <a:gd name="connsiteY3622" fmla="*/ 4853286 h 5021161"/>
              <a:gd name="connsiteX3623" fmla="*/ 79442 w 12191999"/>
              <a:gd name="connsiteY3623" fmla="*/ 4436176 h 5021161"/>
              <a:gd name="connsiteX3624" fmla="*/ 62064 w 12191999"/>
              <a:gd name="connsiteY3624" fmla="*/ 4436176 h 5021161"/>
              <a:gd name="connsiteX3625" fmla="*/ 42204 w 12191999"/>
              <a:gd name="connsiteY3625" fmla="*/ 4952597 h 5021161"/>
              <a:gd name="connsiteX3626" fmla="*/ 19861 w 12191999"/>
              <a:gd name="connsiteY3626" fmla="*/ 4952597 h 5021161"/>
              <a:gd name="connsiteX3627" fmla="*/ 17379 w 12191999"/>
              <a:gd name="connsiteY3627" fmla="*/ 4639765 h 5021161"/>
              <a:gd name="connsiteX3628" fmla="*/ 0 w 12191999"/>
              <a:gd name="connsiteY3628" fmla="*/ 4528041 h 5021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</a:cxnLst>
            <a:rect l="l" t="t" r="r" b="b"/>
            <a:pathLst>
              <a:path w="12191999" h="5021161">
                <a:moveTo>
                  <a:pt x="35189" y="5015329"/>
                </a:moveTo>
                <a:lnTo>
                  <a:pt x="36930" y="5018179"/>
                </a:lnTo>
                <a:lnTo>
                  <a:pt x="38753" y="5018179"/>
                </a:lnTo>
                <a:lnTo>
                  <a:pt x="37933" y="5019820"/>
                </a:lnTo>
                <a:lnTo>
                  <a:pt x="38753" y="5021161"/>
                </a:lnTo>
                <a:lnTo>
                  <a:pt x="37262" y="5021161"/>
                </a:lnTo>
                <a:lnTo>
                  <a:pt x="36269" y="5021161"/>
                </a:lnTo>
                <a:close/>
                <a:moveTo>
                  <a:pt x="4879783" y="4997312"/>
                </a:moveTo>
                <a:lnTo>
                  <a:pt x="4885745" y="4997312"/>
                </a:lnTo>
                <a:lnTo>
                  <a:pt x="4882762" y="5000294"/>
                </a:lnTo>
                <a:close/>
                <a:moveTo>
                  <a:pt x="31300" y="4994332"/>
                </a:moveTo>
                <a:lnTo>
                  <a:pt x="35189" y="5015329"/>
                </a:lnTo>
                <a:lnTo>
                  <a:pt x="23848" y="4996771"/>
                </a:lnTo>
                <a:cubicBezTo>
                  <a:pt x="26332" y="4996771"/>
                  <a:pt x="28816" y="4996771"/>
                  <a:pt x="31300" y="4994332"/>
                </a:cubicBezTo>
                <a:close/>
                <a:moveTo>
                  <a:pt x="4820161" y="4982408"/>
                </a:moveTo>
                <a:cubicBezTo>
                  <a:pt x="4823144" y="4987177"/>
                  <a:pt x="4826125" y="4989562"/>
                  <a:pt x="4829106" y="4994332"/>
                </a:cubicBezTo>
                <a:cubicBezTo>
                  <a:pt x="4829106" y="4996716"/>
                  <a:pt x="4823144" y="4999101"/>
                  <a:pt x="4817183" y="5006255"/>
                </a:cubicBezTo>
                <a:cubicBezTo>
                  <a:pt x="4817183" y="4996716"/>
                  <a:pt x="4820161" y="4989562"/>
                  <a:pt x="4820161" y="4982408"/>
                </a:cubicBezTo>
                <a:close/>
                <a:moveTo>
                  <a:pt x="32790" y="4970484"/>
                </a:moveTo>
                <a:cubicBezTo>
                  <a:pt x="32790" y="4972473"/>
                  <a:pt x="35771" y="4972473"/>
                  <a:pt x="35771" y="4974459"/>
                </a:cubicBezTo>
                <a:cubicBezTo>
                  <a:pt x="35771" y="4974459"/>
                  <a:pt x="32790" y="4974459"/>
                  <a:pt x="32790" y="4976446"/>
                </a:cubicBezTo>
                <a:cubicBezTo>
                  <a:pt x="29810" y="4974459"/>
                  <a:pt x="29810" y="4974459"/>
                  <a:pt x="29810" y="4972473"/>
                </a:cubicBezTo>
                <a:cubicBezTo>
                  <a:pt x="29810" y="4972473"/>
                  <a:pt x="29810" y="4970484"/>
                  <a:pt x="32790" y="4970484"/>
                </a:cubicBezTo>
                <a:close/>
                <a:moveTo>
                  <a:pt x="201710" y="4933968"/>
                </a:moveTo>
                <a:cubicBezTo>
                  <a:pt x="202207" y="4933222"/>
                  <a:pt x="202703" y="4933222"/>
                  <a:pt x="203697" y="4934713"/>
                </a:cubicBezTo>
                <a:cubicBezTo>
                  <a:pt x="203697" y="4934713"/>
                  <a:pt x="205685" y="4934713"/>
                  <a:pt x="205685" y="4937695"/>
                </a:cubicBezTo>
                <a:cubicBezTo>
                  <a:pt x="203697" y="4937695"/>
                  <a:pt x="203697" y="4940675"/>
                  <a:pt x="201710" y="4940675"/>
                </a:cubicBezTo>
                <a:cubicBezTo>
                  <a:pt x="201710" y="4940675"/>
                  <a:pt x="201710" y="4937695"/>
                  <a:pt x="199723" y="4937695"/>
                </a:cubicBezTo>
                <a:cubicBezTo>
                  <a:pt x="200717" y="4936204"/>
                  <a:pt x="201213" y="4934713"/>
                  <a:pt x="201710" y="4933968"/>
                </a:cubicBezTo>
                <a:close/>
                <a:moveTo>
                  <a:pt x="4785884" y="4928751"/>
                </a:moveTo>
                <a:cubicBezTo>
                  <a:pt x="4785884" y="4931733"/>
                  <a:pt x="4787375" y="4931733"/>
                  <a:pt x="4787375" y="4934715"/>
                </a:cubicBezTo>
                <a:cubicBezTo>
                  <a:pt x="4787375" y="4934715"/>
                  <a:pt x="4785884" y="4937695"/>
                  <a:pt x="4784392" y="4937695"/>
                </a:cubicBezTo>
                <a:cubicBezTo>
                  <a:pt x="4784392" y="4937695"/>
                  <a:pt x="4784392" y="4934715"/>
                  <a:pt x="4784392" y="4931733"/>
                </a:cubicBezTo>
                <a:cubicBezTo>
                  <a:pt x="4784392" y="4931733"/>
                  <a:pt x="4785884" y="4928751"/>
                  <a:pt x="4785884" y="4928751"/>
                </a:cubicBezTo>
                <a:close/>
                <a:moveTo>
                  <a:pt x="201710" y="4910866"/>
                </a:moveTo>
                <a:cubicBezTo>
                  <a:pt x="203697" y="4910866"/>
                  <a:pt x="205685" y="4912854"/>
                  <a:pt x="205685" y="4912854"/>
                </a:cubicBezTo>
                <a:cubicBezTo>
                  <a:pt x="205685" y="4914841"/>
                  <a:pt x="203697" y="4914841"/>
                  <a:pt x="201710" y="4916828"/>
                </a:cubicBezTo>
                <a:cubicBezTo>
                  <a:pt x="201710" y="4914841"/>
                  <a:pt x="199723" y="4914841"/>
                  <a:pt x="199723" y="4912854"/>
                </a:cubicBezTo>
                <a:cubicBezTo>
                  <a:pt x="199723" y="4912854"/>
                  <a:pt x="201710" y="4910866"/>
                  <a:pt x="201710" y="4910866"/>
                </a:cubicBezTo>
                <a:close/>
                <a:moveTo>
                  <a:pt x="288449" y="4898253"/>
                </a:moveTo>
                <a:cubicBezTo>
                  <a:pt x="293359" y="4895960"/>
                  <a:pt x="303178" y="4905133"/>
                  <a:pt x="312999" y="4909718"/>
                </a:cubicBezTo>
                <a:cubicBezTo>
                  <a:pt x="298270" y="4918891"/>
                  <a:pt x="293359" y="4925769"/>
                  <a:pt x="285995" y="4925769"/>
                </a:cubicBezTo>
                <a:cubicBezTo>
                  <a:pt x="281084" y="4925769"/>
                  <a:pt x="271266" y="4916598"/>
                  <a:pt x="273720" y="4914304"/>
                </a:cubicBezTo>
                <a:cubicBezTo>
                  <a:pt x="276174" y="4907426"/>
                  <a:pt x="283540" y="4900547"/>
                  <a:pt x="288449" y="4898253"/>
                </a:cubicBezTo>
                <a:close/>
                <a:moveTo>
                  <a:pt x="203697" y="4884036"/>
                </a:moveTo>
                <a:cubicBezTo>
                  <a:pt x="203697" y="4884036"/>
                  <a:pt x="203697" y="4887018"/>
                  <a:pt x="205685" y="4887018"/>
                </a:cubicBezTo>
                <a:cubicBezTo>
                  <a:pt x="203697" y="4890000"/>
                  <a:pt x="203697" y="4892980"/>
                  <a:pt x="201710" y="4892980"/>
                </a:cubicBezTo>
                <a:cubicBezTo>
                  <a:pt x="201710" y="4892980"/>
                  <a:pt x="199723" y="4890000"/>
                  <a:pt x="199723" y="4887018"/>
                </a:cubicBezTo>
                <a:cubicBezTo>
                  <a:pt x="199723" y="4887018"/>
                  <a:pt x="201710" y="4884036"/>
                  <a:pt x="203697" y="4884036"/>
                </a:cubicBezTo>
                <a:close/>
                <a:moveTo>
                  <a:pt x="5150303" y="4881056"/>
                </a:moveTo>
                <a:cubicBezTo>
                  <a:pt x="5152538" y="4886423"/>
                  <a:pt x="5154774" y="4889106"/>
                  <a:pt x="5157011" y="4894471"/>
                </a:cubicBezTo>
                <a:cubicBezTo>
                  <a:pt x="5157011" y="4897154"/>
                  <a:pt x="5152538" y="4899838"/>
                  <a:pt x="5148065" y="4907886"/>
                </a:cubicBezTo>
                <a:cubicBezTo>
                  <a:pt x="5148065" y="4897154"/>
                  <a:pt x="5148065" y="4889106"/>
                  <a:pt x="5150303" y="4881056"/>
                </a:cubicBezTo>
                <a:close/>
                <a:moveTo>
                  <a:pt x="4880773" y="4881056"/>
                </a:moveTo>
                <a:cubicBezTo>
                  <a:pt x="4883426" y="4896118"/>
                  <a:pt x="4886076" y="4911179"/>
                  <a:pt x="4888725" y="4923732"/>
                </a:cubicBezTo>
                <a:cubicBezTo>
                  <a:pt x="4880773" y="4926241"/>
                  <a:pt x="4872826" y="4926241"/>
                  <a:pt x="4864877" y="4928751"/>
                </a:cubicBezTo>
                <a:cubicBezTo>
                  <a:pt x="4864877" y="4913690"/>
                  <a:pt x="4864877" y="4898628"/>
                  <a:pt x="4864877" y="4883567"/>
                </a:cubicBezTo>
                <a:cubicBezTo>
                  <a:pt x="4870176" y="4881056"/>
                  <a:pt x="4875475" y="4881056"/>
                  <a:pt x="4880773" y="4881056"/>
                </a:cubicBezTo>
                <a:close/>
                <a:moveTo>
                  <a:pt x="4536974" y="4881056"/>
                </a:moveTo>
                <a:lnTo>
                  <a:pt x="4539957" y="4881056"/>
                </a:lnTo>
                <a:cubicBezTo>
                  <a:pt x="4539957" y="4883045"/>
                  <a:pt x="4539957" y="4887018"/>
                  <a:pt x="4539957" y="4887018"/>
                </a:cubicBezTo>
                <a:cubicBezTo>
                  <a:pt x="4539957" y="4887018"/>
                  <a:pt x="4539957" y="4883045"/>
                  <a:pt x="4536974" y="4881056"/>
                </a:cubicBezTo>
                <a:close/>
                <a:moveTo>
                  <a:pt x="456083" y="4881056"/>
                </a:moveTo>
                <a:cubicBezTo>
                  <a:pt x="459065" y="4881056"/>
                  <a:pt x="459065" y="4881056"/>
                  <a:pt x="459065" y="4881056"/>
                </a:cubicBezTo>
                <a:cubicBezTo>
                  <a:pt x="459065" y="4888013"/>
                  <a:pt x="459065" y="4894969"/>
                  <a:pt x="459065" y="4901924"/>
                </a:cubicBezTo>
                <a:cubicBezTo>
                  <a:pt x="459065" y="4901924"/>
                  <a:pt x="459065" y="4901924"/>
                  <a:pt x="456083" y="4901924"/>
                </a:cubicBezTo>
                <a:cubicBezTo>
                  <a:pt x="456083" y="4894969"/>
                  <a:pt x="456083" y="4888013"/>
                  <a:pt x="456083" y="4881056"/>
                </a:cubicBezTo>
                <a:close/>
                <a:moveTo>
                  <a:pt x="98372" y="4875095"/>
                </a:moveTo>
                <a:cubicBezTo>
                  <a:pt x="103340" y="4875095"/>
                  <a:pt x="108309" y="4875095"/>
                  <a:pt x="113277" y="4875095"/>
                </a:cubicBezTo>
                <a:cubicBezTo>
                  <a:pt x="113277" y="4890156"/>
                  <a:pt x="113277" y="4907728"/>
                  <a:pt x="113277" y="4922789"/>
                </a:cubicBezTo>
                <a:cubicBezTo>
                  <a:pt x="108309" y="4922789"/>
                  <a:pt x="103340" y="4922789"/>
                  <a:pt x="98372" y="4922789"/>
                </a:cubicBezTo>
                <a:cubicBezTo>
                  <a:pt x="98372" y="4907728"/>
                  <a:pt x="98372" y="4890156"/>
                  <a:pt x="98372" y="4875095"/>
                </a:cubicBezTo>
                <a:close/>
                <a:moveTo>
                  <a:pt x="4787373" y="4873108"/>
                </a:moveTo>
                <a:lnTo>
                  <a:pt x="4814457" y="4873108"/>
                </a:lnTo>
                <a:lnTo>
                  <a:pt x="4811235" y="4891623"/>
                </a:lnTo>
                <a:cubicBezTo>
                  <a:pt x="4804572" y="4897327"/>
                  <a:pt x="4790813" y="4865655"/>
                  <a:pt x="4787373" y="4873108"/>
                </a:cubicBezTo>
                <a:close/>
                <a:moveTo>
                  <a:pt x="4814890" y="4870624"/>
                </a:moveTo>
                <a:cubicBezTo>
                  <a:pt x="4814890" y="4870624"/>
                  <a:pt x="4817183" y="4873108"/>
                  <a:pt x="4817183" y="4873108"/>
                </a:cubicBezTo>
                <a:lnTo>
                  <a:pt x="4814457" y="4873108"/>
                </a:lnTo>
                <a:close/>
                <a:moveTo>
                  <a:pt x="4718812" y="4851247"/>
                </a:moveTo>
                <a:cubicBezTo>
                  <a:pt x="4723582" y="4851247"/>
                  <a:pt x="4725966" y="4851247"/>
                  <a:pt x="4730735" y="4851247"/>
                </a:cubicBezTo>
                <a:cubicBezTo>
                  <a:pt x="4730735" y="4880887"/>
                  <a:pt x="4730735" y="4910526"/>
                  <a:pt x="4730735" y="4937695"/>
                </a:cubicBezTo>
                <a:cubicBezTo>
                  <a:pt x="4725966" y="4937695"/>
                  <a:pt x="4723582" y="4937695"/>
                  <a:pt x="4718812" y="4937695"/>
                </a:cubicBezTo>
                <a:cubicBezTo>
                  <a:pt x="4718812" y="4910526"/>
                  <a:pt x="4718812" y="4880887"/>
                  <a:pt x="4718812" y="4851247"/>
                </a:cubicBezTo>
                <a:close/>
                <a:moveTo>
                  <a:pt x="4528033" y="4851245"/>
                </a:moveTo>
                <a:lnTo>
                  <a:pt x="4533995" y="4851245"/>
                </a:lnTo>
                <a:lnTo>
                  <a:pt x="4531014" y="4854227"/>
                </a:lnTo>
                <a:close/>
                <a:moveTo>
                  <a:pt x="4823144" y="4848265"/>
                </a:moveTo>
                <a:cubicBezTo>
                  <a:pt x="4821155" y="4855419"/>
                  <a:pt x="4819169" y="4864958"/>
                  <a:pt x="4819169" y="4872113"/>
                </a:cubicBezTo>
                <a:cubicBezTo>
                  <a:pt x="4819169" y="4872113"/>
                  <a:pt x="4817183" y="4869728"/>
                  <a:pt x="4817183" y="4869728"/>
                </a:cubicBezTo>
                <a:cubicBezTo>
                  <a:pt x="4819169" y="4862574"/>
                  <a:pt x="4821155" y="4855419"/>
                  <a:pt x="4823144" y="4848265"/>
                </a:cubicBezTo>
                <a:close/>
                <a:moveTo>
                  <a:pt x="415839" y="4848265"/>
                </a:moveTo>
                <a:cubicBezTo>
                  <a:pt x="418076" y="4848265"/>
                  <a:pt x="420312" y="4850254"/>
                  <a:pt x="420312" y="4850254"/>
                </a:cubicBezTo>
                <a:cubicBezTo>
                  <a:pt x="418076" y="4852240"/>
                  <a:pt x="418076" y="4852240"/>
                  <a:pt x="415839" y="4854227"/>
                </a:cubicBezTo>
                <a:cubicBezTo>
                  <a:pt x="413605" y="4854227"/>
                  <a:pt x="413605" y="4852240"/>
                  <a:pt x="411369" y="4850254"/>
                </a:cubicBezTo>
                <a:cubicBezTo>
                  <a:pt x="413605" y="4850254"/>
                  <a:pt x="415839" y="4850254"/>
                  <a:pt x="415839" y="4848265"/>
                </a:cubicBezTo>
                <a:close/>
                <a:moveTo>
                  <a:pt x="5122591" y="4844023"/>
                </a:moveTo>
                <a:lnTo>
                  <a:pt x="5123791" y="4845283"/>
                </a:lnTo>
                <a:lnTo>
                  <a:pt x="5133161" y="4845283"/>
                </a:lnTo>
                <a:cubicBezTo>
                  <a:pt x="5128391" y="4847272"/>
                  <a:pt x="5126007" y="4849259"/>
                  <a:pt x="5123621" y="4851245"/>
                </a:cubicBezTo>
                <a:lnTo>
                  <a:pt x="5123621" y="4845285"/>
                </a:lnTo>
                <a:lnTo>
                  <a:pt x="5121237" y="4845285"/>
                </a:lnTo>
                <a:lnTo>
                  <a:pt x="5121239" y="4845283"/>
                </a:lnTo>
                <a:close/>
                <a:moveTo>
                  <a:pt x="1206282" y="4836342"/>
                </a:moveTo>
                <a:cubicBezTo>
                  <a:pt x="1206282" y="4836342"/>
                  <a:pt x="1208269" y="4836342"/>
                  <a:pt x="1210257" y="4836342"/>
                </a:cubicBezTo>
                <a:cubicBezTo>
                  <a:pt x="1208269" y="4839323"/>
                  <a:pt x="1208269" y="4842303"/>
                  <a:pt x="1208269" y="4842303"/>
                </a:cubicBezTo>
                <a:cubicBezTo>
                  <a:pt x="1206282" y="4842303"/>
                  <a:pt x="1206282" y="4839323"/>
                  <a:pt x="1204296" y="4839323"/>
                </a:cubicBezTo>
                <a:cubicBezTo>
                  <a:pt x="1204296" y="4839323"/>
                  <a:pt x="1204296" y="4836342"/>
                  <a:pt x="1206282" y="4836342"/>
                </a:cubicBezTo>
                <a:close/>
                <a:moveTo>
                  <a:pt x="5133161" y="4835147"/>
                </a:moveTo>
                <a:lnTo>
                  <a:pt x="5142105" y="4840514"/>
                </a:lnTo>
                <a:cubicBezTo>
                  <a:pt x="5139124" y="4842899"/>
                  <a:pt x="5136143" y="4842899"/>
                  <a:pt x="5133161" y="4845283"/>
                </a:cubicBezTo>
                <a:close/>
                <a:moveTo>
                  <a:pt x="5240475" y="4830380"/>
                </a:moveTo>
                <a:cubicBezTo>
                  <a:pt x="5240475" y="4857994"/>
                  <a:pt x="5240475" y="4868034"/>
                  <a:pt x="5240475" y="4878075"/>
                </a:cubicBezTo>
                <a:cubicBezTo>
                  <a:pt x="5235507" y="4875564"/>
                  <a:pt x="5230539" y="4873055"/>
                  <a:pt x="5225569" y="4873055"/>
                </a:cubicBezTo>
                <a:cubicBezTo>
                  <a:pt x="5228055" y="4863013"/>
                  <a:pt x="5233023" y="4855483"/>
                  <a:pt x="5240475" y="4830380"/>
                </a:cubicBezTo>
                <a:close/>
                <a:moveTo>
                  <a:pt x="4536974" y="4824418"/>
                </a:moveTo>
                <a:cubicBezTo>
                  <a:pt x="4536974" y="4824418"/>
                  <a:pt x="4539955" y="4824418"/>
                  <a:pt x="4539955" y="4824418"/>
                </a:cubicBezTo>
                <a:cubicBezTo>
                  <a:pt x="4542937" y="4824418"/>
                  <a:pt x="4542937" y="4827400"/>
                  <a:pt x="4542937" y="4827400"/>
                </a:cubicBezTo>
                <a:cubicBezTo>
                  <a:pt x="4539955" y="4827400"/>
                  <a:pt x="4539955" y="4830380"/>
                  <a:pt x="4536974" y="4830380"/>
                </a:cubicBezTo>
                <a:cubicBezTo>
                  <a:pt x="4536974" y="4830380"/>
                  <a:pt x="4536974" y="4827400"/>
                  <a:pt x="4536974" y="4824418"/>
                </a:cubicBezTo>
                <a:close/>
                <a:moveTo>
                  <a:pt x="5103351" y="4823823"/>
                </a:moveTo>
                <a:lnTo>
                  <a:pt x="5135545" y="4823823"/>
                </a:lnTo>
                <a:lnTo>
                  <a:pt x="5131460" y="4833360"/>
                </a:lnTo>
                <a:lnTo>
                  <a:pt x="5133161" y="4833360"/>
                </a:lnTo>
                <a:lnTo>
                  <a:pt x="5133161" y="4833362"/>
                </a:lnTo>
                <a:lnTo>
                  <a:pt x="5134013" y="4833362"/>
                </a:lnTo>
                <a:lnTo>
                  <a:pt x="5133161" y="4834158"/>
                </a:lnTo>
                <a:lnTo>
                  <a:pt x="5133161" y="4835147"/>
                </a:lnTo>
                <a:lnTo>
                  <a:pt x="5132515" y="4834760"/>
                </a:lnTo>
                <a:lnTo>
                  <a:pt x="5122591" y="4844023"/>
                </a:lnTo>
                <a:close/>
                <a:moveTo>
                  <a:pt x="5136567" y="4821438"/>
                </a:moveTo>
                <a:cubicBezTo>
                  <a:pt x="5136567" y="4821438"/>
                  <a:pt x="5139122" y="4823823"/>
                  <a:pt x="5139122" y="4823823"/>
                </a:cubicBezTo>
                <a:lnTo>
                  <a:pt x="5135545" y="4823823"/>
                </a:lnTo>
                <a:close/>
                <a:moveTo>
                  <a:pt x="5038963" y="4818456"/>
                </a:moveTo>
                <a:cubicBezTo>
                  <a:pt x="5046117" y="4832764"/>
                  <a:pt x="5050886" y="4844688"/>
                  <a:pt x="5055656" y="4858997"/>
                </a:cubicBezTo>
                <a:cubicBezTo>
                  <a:pt x="5050886" y="4861381"/>
                  <a:pt x="5038963" y="4866151"/>
                  <a:pt x="5038963" y="4866151"/>
                </a:cubicBezTo>
                <a:cubicBezTo>
                  <a:pt x="5031808" y="4854227"/>
                  <a:pt x="5027040" y="4839919"/>
                  <a:pt x="5019886" y="4825610"/>
                </a:cubicBezTo>
                <a:cubicBezTo>
                  <a:pt x="5027040" y="4823225"/>
                  <a:pt x="5034194" y="4820841"/>
                  <a:pt x="5038963" y="4818456"/>
                </a:cubicBezTo>
                <a:close/>
                <a:moveTo>
                  <a:pt x="5137133" y="4817143"/>
                </a:moveTo>
                <a:lnTo>
                  <a:pt x="5138419" y="4821438"/>
                </a:lnTo>
                <a:lnTo>
                  <a:pt x="5135966" y="4819053"/>
                </a:lnTo>
                <a:close/>
                <a:moveTo>
                  <a:pt x="4722568" y="4813658"/>
                </a:moveTo>
                <a:lnTo>
                  <a:pt x="4727754" y="4821438"/>
                </a:lnTo>
                <a:cubicBezTo>
                  <a:pt x="4725765" y="4821438"/>
                  <a:pt x="4725765" y="4821438"/>
                  <a:pt x="4725765" y="4818458"/>
                </a:cubicBezTo>
                <a:close/>
                <a:moveTo>
                  <a:pt x="538058" y="4809514"/>
                </a:moveTo>
                <a:lnTo>
                  <a:pt x="539549" y="4815476"/>
                </a:lnTo>
                <a:cubicBezTo>
                  <a:pt x="537313" y="4813240"/>
                  <a:pt x="535077" y="4813240"/>
                  <a:pt x="530606" y="4813240"/>
                </a:cubicBezTo>
                <a:close/>
                <a:moveTo>
                  <a:pt x="537065" y="4804878"/>
                </a:moveTo>
                <a:lnTo>
                  <a:pt x="539549" y="4807527"/>
                </a:lnTo>
                <a:lnTo>
                  <a:pt x="537621" y="4806842"/>
                </a:lnTo>
                <a:lnTo>
                  <a:pt x="539549" y="4808769"/>
                </a:lnTo>
                <a:lnTo>
                  <a:pt x="538058" y="4809514"/>
                </a:lnTo>
                <a:lnTo>
                  <a:pt x="537367" y="4806752"/>
                </a:lnTo>
                <a:lnTo>
                  <a:pt x="534153" y="4805608"/>
                </a:lnTo>
                <a:close/>
                <a:moveTo>
                  <a:pt x="453101" y="4803552"/>
                </a:moveTo>
                <a:cubicBezTo>
                  <a:pt x="456081" y="4803552"/>
                  <a:pt x="462043" y="4803552"/>
                  <a:pt x="465025" y="4803552"/>
                </a:cubicBezTo>
                <a:cubicBezTo>
                  <a:pt x="465025" y="4810509"/>
                  <a:pt x="465025" y="4817465"/>
                  <a:pt x="465025" y="4824420"/>
                </a:cubicBezTo>
                <a:cubicBezTo>
                  <a:pt x="462043" y="4824420"/>
                  <a:pt x="459063" y="4824420"/>
                  <a:pt x="456081" y="4824420"/>
                </a:cubicBezTo>
                <a:cubicBezTo>
                  <a:pt x="453101" y="4817465"/>
                  <a:pt x="453101" y="4810509"/>
                  <a:pt x="453101" y="4803552"/>
                </a:cubicBezTo>
                <a:close/>
                <a:moveTo>
                  <a:pt x="4531014" y="4800570"/>
                </a:moveTo>
                <a:lnTo>
                  <a:pt x="4533995" y="4803552"/>
                </a:lnTo>
                <a:lnTo>
                  <a:pt x="4531014" y="4803552"/>
                </a:lnTo>
                <a:close/>
                <a:moveTo>
                  <a:pt x="420312" y="4800570"/>
                </a:moveTo>
                <a:lnTo>
                  <a:pt x="423294" y="4803552"/>
                </a:lnTo>
                <a:lnTo>
                  <a:pt x="420312" y="4806532"/>
                </a:lnTo>
                <a:close/>
                <a:moveTo>
                  <a:pt x="274246" y="4800570"/>
                </a:moveTo>
                <a:cubicBezTo>
                  <a:pt x="281201" y="4800570"/>
                  <a:pt x="288156" y="4800570"/>
                  <a:pt x="295113" y="4800570"/>
                </a:cubicBezTo>
                <a:cubicBezTo>
                  <a:pt x="295113" y="4822610"/>
                  <a:pt x="295113" y="4844647"/>
                  <a:pt x="295113" y="4869133"/>
                </a:cubicBezTo>
                <a:cubicBezTo>
                  <a:pt x="290475" y="4869133"/>
                  <a:pt x="285839" y="4869133"/>
                  <a:pt x="281201" y="4869133"/>
                </a:cubicBezTo>
                <a:cubicBezTo>
                  <a:pt x="278882" y="4847095"/>
                  <a:pt x="276565" y="4822610"/>
                  <a:pt x="274246" y="4800570"/>
                </a:cubicBezTo>
                <a:close/>
                <a:moveTo>
                  <a:pt x="494834" y="4791629"/>
                </a:moveTo>
                <a:lnTo>
                  <a:pt x="534153" y="4805608"/>
                </a:lnTo>
                <a:lnTo>
                  <a:pt x="494834" y="4815476"/>
                </a:lnTo>
                <a:cubicBezTo>
                  <a:pt x="494834" y="4807527"/>
                  <a:pt x="494834" y="4799579"/>
                  <a:pt x="494834" y="4791629"/>
                </a:cubicBezTo>
                <a:close/>
                <a:moveTo>
                  <a:pt x="1263914" y="4788647"/>
                </a:moveTo>
                <a:cubicBezTo>
                  <a:pt x="1263914" y="4788647"/>
                  <a:pt x="1266896" y="4790138"/>
                  <a:pt x="1266896" y="4790138"/>
                </a:cubicBezTo>
                <a:cubicBezTo>
                  <a:pt x="1266896" y="4791629"/>
                  <a:pt x="1263914" y="4791629"/>
                  <a:pt x="1263914" y="4791629"/>
                </a:cubicBezTo>
                <a:cubicBezTo>
                  <a:pt x="1260932" y="4791629"/>
                  <a:pt x="1257952" y="4790138"/>
                  <a:pt x="1257952" y="4790138"/>
                </a:cubicBezTo>
                <a:cubicBezTo>
                  <a:pt x="1257952" y="4788647"/>
                  <a:pt x="1260932" y="4788647"/>
                  <a:pt x="1263914" y="4788647"/>
                </a:cubicBezTo>
                <a:close/>
                <a:moveTo>
                  <a:pt x="5395481" y="4785667"/>
                </a:moveTo>
                <a:cubicBezTo>
                  <a:pt x="5396973" y="4785667"/>
                  <a:pt x="5398464" y="4785667"/>
                  <a:pt x="5398464" y="4787903"/>
                </a:cubicBezTo>
                <a:cubicBezTo>
                  <a:pt x="5398464" y="4790139"/>
                  <a:pt x="5398464" y="4792374"/>
                  <a:pt x="5398464" y="4794610"/>
                </a:cubicBezTo>
                <a:cubicBezTo>
                  <a:pt x="5398464" y="4794610"/>
                  <a:pt x="5395481" y="4794610"/>
                  <a:pt x="5395481" y="4794610"/>
                </a:cubicBezTo>
                <a:cubicBezTo>
                  <a:pt x="5395481" y="4792374"/>
                  <a:pt x="5395481" y="4787903"/>
                  <a:pt x="5395481" y="4785667"/>
                </a:cubicBezTo>
                <a:close/>
                <a:moveTo>
                  <a:pt x="4528033" y="4776723"/>
                </a:moveTo>
                <a:lnTo>
                  <a:pt x="4533995" y="4776723"/>
                </a:lnTo>
                <a:lnTo>
                  <a:pt x="4531014" y="4779705"/>
                </a:lnTo>
                <a:close/>
                <a:moveTo>
                  <a:pt x="5305061" y="4773743"/>
                </a:moveTo>
                <a:cubicBezTo>
                  <a:pt x="5310029" y="4776173"/>
                  <a:pt x="5312513" y="4776173"/>
                  <a:pt x="5314997" y="4778601"/>
                </a:cubicBezTo>
                <a:cubicBezTo>
                  <a:pt x="5314997" y="4798032"/>
                  <a:pt x="5314997" y="4819892"/>
                  <a:pt x="5314997" y="4839323"/>
                </a:cubicBezTo>
                <a:cubicBezTo>
                  <a:pt x="5310029" y="4839323"/>
                  <a:pt x="5305061" y="4839323"/>
                  <a:pt x="5300093" y="4839323"/>
                </a:cubicBezTo>
                <a:cubicBezTo>
                  <a:pt x="5302577" y="4817465"/>
                  <a:pt x="5305061" y="4795604"/>
                  <a:pt x="5305061" y="4773743"/>
                </a:cubicBezTo>
                <a:close/>
                <a:moveTo>
                  <a:pt x="5162969" y="4773743"/>
                </a:moveTo>
                <a:cubicBezTo>
                  <a:pt x="5156833" y="4784474"/>
                  <a:pt x="5151924" y="4792821"/>
                  <a:pt x="5147627" y="4799975"/>
                </a:cubicBezTo>
                <a:lnTo>
                  <a:pt x="5137133" y="4817143"/>
                </a:lnTo>
                <a:lnTo>
                  <a:pt x="5128602" y="4788649"/>
                </a:lnTo>
                <a:cubicBezTo>
                  <a:pt x="5131670" y="4782687"/>
                  <a:pt x="5142105" y="4779705"/>
                  <a:pt x="5162969" y="4773743"/>
                </a:cubicBezTo>
                <a:close/>
                <a:moveTo>
                  <a:pt x="400190" y="4769272"/>
                </a:moveTo>
                <a:lnTo>
                  <a:pt x="382624" y="4791629"/>
                </a:lnTo>
                <a:cubicBezTo>
                  <a:pt x="380280" y="4789336"/>
                  <a:pt x="377939" y="4787043"/>
                  <a:pt x="375597" y="4784750"/>
                </a:cubicBezTo>
                <a:close/>
                <a:moveTo>
                  <a:pt x="406045" y="4761819"/>
                </a:moveTo>
                <a:cubicBezTo>
                  <a:pt x="406045" y="4761819"/>
                  <a:pt x="408388" y="4764112"/>
                  <a:pt x="408388" y="4764112"/>
                </a:cubicBezTo>
                <a:lnTo>
                  <a:pt x="400190" y="4769272"/>
                </a:lnTo>
                <a:close/>
                <a:moveTo>
                  <a:pt x="315979" y="4761819"/>
                </a:moveTo>
                <a:cubicBezTo>
                  <a:pt x="315979" y="4764204"/>
                  <a:pt x="318960" y="4766589"/>
                  <a:pt x="318960" y="4771358"/>
                </a:cubicBezTo>
                <a:cubicBezTo>
                  <a:pt x="318960" y="4771358"/>
                  <a:pt x="315979" y="4773743"/>
                  <a:pt x="315979" y="4773743"/>
                </a:cubicBezTo>
                <a:cubicBezTo>
                  <a:pt x="312999" y="4771358"/>
                  <a:pt x="310017" y="4768973"/>
                  <a:pt x="307037" y="4768973"/>
                </a:cubicBezTo>
                <a:cubicBezTo>
                  <a:pt x="310017" y="4766589"/>
                  <a:pt x="312999" y="4764204"/>
                  <a:pt x="315979" y="4761819"/>
                </a:cubicBezTo>
                <a:close/>
                <a:moveTo>
                  <a:pt x="288156" y="4761819"/>
                </a:moveTo>
                <a:cubicBezTo>
                  <a:pt x="290143" y="4763808"/>
                  <a:pt x="290143" y="4765794"/>
                  <a:pt x="292131" y="4765794"/>
                </a:cubicBezTo>
                <a:cubicBezTo>
                  <a:pt x="290143" y="4767781"/>
                  <a:pt x="290143" y="4767781"/>
                  <a:pt x="288156" y="4767781"/>
                </a:cubicBezTo>
                <a:cubicBezTo>
                  <a:pt x="288156" y="4767781"/>
                  <a:pt x="286169" y="4765794"/>
                  <a:pt x="286169" y="4765794"/>
                </a:cubicBezTo>
                <a:cubicBezTo>
                  <a:pt x="286169" y="4763808"/>
                  <a:pt x="288156" y="4763808"/>
                  <a:pt x="288156" y="4761819"/>
                </a:cubicBezTo>
                <a:close/>
                <a:moveTo>
                  <a:pt x="405407" y="4761002"/>
                </a:moveTo>
                <a:lnTo>
                  <a:pt x="408009" y="4762878"/>
                </a:lnTo>
                <a:lnTo>
                  <a:pt x="407960" y="4763515"/>
                </a:lnTo>
                <a:cubicBezTo>
                  <a:pt x="407960" y="4763515"/>
                  <a:pt x="407960" y="4763515"/>
                  <a:pt x="405407" y="4761002"/>
                </a:cubicBezTo>
                <a:close/>
                <a:moveTo>
                  <a:pt x="5258362" y="4752876"/>
                </a:moveTo>
                <a:cubicBezTo>
                  <a:pt x="5258362" y="4755112"/>
                  <a:pt x="5258362" y="4757348"/>
                  <a:pt x="5255379" y="4761819"/>
                </a:cubicBezTo>
                <a:lnTo>
                  <a:pt x="5255379" y="4763308"/>
                </a:lnTo>
                <a:lnTo>
                  <a:pt x="5253439" y="4761853"/>
                </a:lnTo>
                <a:lnTo>
                  <a:pt x="5255379" y="4760826"/>
                </a:lnTo>
                <a:lnTo>
                  <a:pt x="5255379" y="4759583"/>
                </a:lnTo>
                <a:cubicBezTo>
                  <a:pt x="5255379" y="4757348"/>
                  <a:pt x="5258362" y="4755112"/>
                  <a:pt x="5258362" y="4752876"/>
                </a:cubicBezTo>
                <a:close/>
                <a:moveTo>
                  <a:pt x="4457635" y="4749896"/>
                </a:moveTo>
                <a:cubicBezTo>
                  <a:pt x="4465204" y="4760328"/>
                  <a:pt x="4472770" y="4770763"/>
                  <a:pt x="4480339" y="4783804"/>
                </a:cubicBezTo>
                <a:cubicBezTo>
                  <a:pt x="4475293" y="4786412"/>
                  <a:pt x="4470249" y="4789020"/>
                  <a:pt x="4465204" y="4791629"/>
                </a:cubicBezTo>
                <a:cubicBezTo>
                  <a:pt x="4460158" y="4778588"/>
                  <a:pt x="4452591" y="4768155"/>
                  <a:pt x="4447548" y="4755112"/>
                </a:cubicBezTo>
                <a:cubicBezTo>
                  <a:pt x="4450069" y="4752504"/>
                  <a:pt x="4455114" y="4749896"/>
                  <a:pt x="4457635" y="4749896"/>
                </a:cubicBezTo>
                <a:close/>
                <a:moveTo>
                  <a:pt x="5140118" y="4749894"/>
                </a:moveTo>
                <a:cubicBezTo>
                  <a:pt x="5140118" y="4749894"/>
                  <a:pt x="5142105" y="4752876"/>
                  <a:pt x="5142105" y="4752876"/>
                </a:cubicBezTo>
                <a:cubicBezTo>
                  <a:pt x="5142105" y="4755857"/>
                  <a:pt x="5140118" y="4758837"/>
                  <a:pt x="5138129" y="4758837"/>
                </a:cubicBezTo>
                <a:cubicBezTo>
                  <a:pt x="5138129" y="4758837"/>
                  <a:pt x="5136143" y="4755857"/>
                  <a:pt x="5136143" y="4752876"/>
                </a:cubicBezTo>
                <a:cubicBezTo>
                  <a:pt x="5138129" y="4752876"/>
                  <a:pt x="5138129" y="4749894"/>
                  <a:pt x="5140118" y="4749894"/>
                </a:cubicBezTo>
                <a:close/>
                <a:moveTo>
                  <a:pt x="4492260" y="4749894"/>
                </a:moveTo>
                <a:cubicBezTo>
                  <a:pt x="4495242" y="4749894"/>
                  <a:pt x="4495242" y="4749894"/>
                  <a:pt x="4498223" y="4752876"/>
                </a:cubicBezTo>
                <a:cubicBezTo>
                  <a:pt x="4495242" y="4752876"/>
                  <a:pt x="4495242" y="4755856"/>
                  <a:pt x="4495242" y="4755856"/>
                </a:cubicBezTo>
                <a:cubicBezTo>
                  <a:pt x="4492260" y="4755856"/>
                  <a:pt x="4489281" y="4752876"/>
                  <a:pt x="4489281" y="4752876"/>
                </a:cubicBezTo>
                <a:cubicBezTo>
                  <a:pt x="4489281" y="4749894"/>
                  <a:pt x="4492260" y="4749894"/>
                  <a:pt x="4492260" y="4749894"/>
                </a:cubicBezTo>
                <a:close/>
                <a:moveTo>
                  <a:pt x="1407744" y="4746914"/>
                </a:moveTo>
                <a:cubicBezTo>
                  <a:pt x="1414452" y="4749398"/>
                  <a:pt x="1418922" y="4749398"/>
                  <a:pt x="1418922" y="4751882"/>
                </a:cubicBezTo>
                <a:cubicBezTo>
                  <a:pt x="1416686" y="4764304"/>
                  <a:pt x="1414452" y="4776725"/>
                  <a:pt x="1412215" y="4791629"/>
                </a:cubicBezTo>
                <a:cubicBezTo>
                  <a:pt x="1409979" y="4789144"/>
                  <a:pt x="1405508" y="4789144"/>
                  <a:pt x="1401037" y="4786660"/>
                </a:cubicBezTo>
                <a:cubicBezTo>
                  <a:pt x="1403271" y="4774241"/>
                  <a:pt x="1405508" y="4759335"/>
                  <a:pt x="1407744" y="4746914"/>
                </a:cubicBezTo>
                <a:close/>
                <a:moveTo>
                  <a:pt x="205088" y="4746914"/>
                </a:moveTo>
                <a:cubicBezTo>
                  <a:pt x="215224" y="4749353"/>
                  <a:pt x="225358" y="4749353"/>
                  <a:pt x="235495" y="4751792"/>
                </a:cubicBezTo>
                <a:cubicBezTo>
                  <a:pt x="225358" y="4785937"/>
                  <a:pt x="215224" y="4820082"/>
                  <a:pt x="205088" y="4854227"/>
                </a:cubicBezTo>
                <a:cubicBezTo>
                  <a:pt x="200020" y="4854227"/>
                  <a:pt x="192419" y="4854227"/>
                  <a:pt x="184818" y="4854227"/>
                </a:cubicBezTo>
                <a:cubicBezTo>
                  <a:pt x="192419" y="4817643"/>
                  <a:pt x="197487" y="4783498"/>
                  <a:pt x="205088" y="4746914"/>
                </a:cubicBezTo>
                <a:close/>
                <a:moveTo>
                  <a:pt x="5225569" y="4740952"/>
                </a:moveTo>
                <a:lnTo>
                  <a:pt x="5253439" y="4761853"/>
                </a:lnTo>
                <a:lnTo>
                  <a:pt x="5244820" y="4766414"/>
                </a:lnTo>
                <a:cubicBezTo>
                  <a:pt x="5241716" y="4768277"/>
                  <a:pt x="5239232" y="4769520"/>
                  <a:pt x="5237991" y="4768277"/>
                </a:cubicBezTo>
                <a:cubicBezTo>
                  <a:pt x="5230539" y="4763308"/>
                  <a:pt x="5225569" y="4755857"/>
                  <a:pt x="5225569" y="4740952"/>
                </a:cubicBezTo>
                <a:close/>
                <a:moveTo>
                  <a:pt x="2295316" y="4740952"/>
                </a:moveTo>
                <a:cubicBezTo>
                  <a:pt x="2298297" y="4743188"/>
                  <a:pt x="2301277" y="4745425"/>
                  <a:pt x="2301277" y="4747659"/>
                </a:cubicBezTo>
                <a:cubicBezTo>
                  <a:pt x="2301277" y="4747659"/>
                  <a:pt x="2298297" y="4747659"/>
                  <a:pt x="2298297" y="4749896"/>
                </a:cubicBezTo>
                <a:cubicBezTo>
                  <a:pt x="2295316" y="4747659"/>
                  <a:pt x="2295316" y="4747659"/>
                  <a:pt x="2295316" y="4745425"/>
                </a:cubicBezTo>
                <a:cubicBezTo>
                  <a:pt x="2295316" y="4745425"/>
                  <a:pt x="2295316" y="4743188"/>
                  <a:pt x="2295316" y="4740952"/>
                </a:cubicBezTo>
                <a:close/>
                <a:moveTo>
                  <a:pt x="4689002" y="4737972"/>
                </a:moveTo>
                <a:cubicBezTo>
                  <a:pt x="4689002" y="4737972"/>
                  <a:pt x="4691985" y="4740357"/>
                  <a:pt x="4691985" y="4740357"/>
                </a:cubicBezTo>
                <a:cubicBezTo>
                  <a:pt x="4691985" y="4742741"/>
                  <a:pt x="4689002" y="4747511"/>
                  <a:pt x="4689002" y="4749896"/>
                </a:cubicBezTo>
                <a:cubicBezTo>
                  <a:pt x="4686022" y="4747511"/>
                  <a:pt x="4683041" y="4747511"/>
                  <a:pt x="4683041" y="4745126"/>
                </a:cubicBezTo>
                <a:cubicBezTo>
                  <a:pt x="4683041" y="4742741"/>
                  <a:pt x="4686022" y="4740357"/>
                  <a:pt x="4689002" y="4737972"/>
                </a:cubicBezTo>
                <a:close/>
                <a:moveTo>
                  <a:pt x="203697" y="4737972"/>
                </a:moveTo>
                <a:cubicBezTo>
                  <a:pt x="203697" y="4737972"/>
                  <a:pt x="203697" y="4740954"/>
                  <a:pt x="205685" y="4740954"/>
                </a:cubicBezTo>
                <a:cubicBezTo>
                  <a:pt x="203697" y="4743936"/>
                  <a:pt x="203697" y="4746916"/>
                  <a:pt x="201710" y="4746916"/>
                </a:cubicBezTo>
                <a:cubicBezTo>
                  <a:pt x="201710" y="4746916"/>
                  <a:pt x="199723" y="4743936"/>
                  <a:pt x="199723" y="4740954"/>
                </a:cubicBezTo>
                <a:cubicBezTo>
                  <a:pt x="201710" y="4740954"/>
                  <a:pt x="201710" y="4737972"/>
                  <a:pt x="203697" y="4737972"/>
                </a:cubicBezTo>
                <a:close/>
                <a:moveTo>
                  <a:pt x="1353731" y="4732010"/>
                </a:moveTo>
                <a:cubicBezTo>
                  <a:pt x="1353731" y="4744623"/>
                  <a:pt x="1353731" y="4754712"/>
                  <a:pt x="1356324" y="4764801"/>
                </a:cubicBezTo>
                <a:cubicBezTo>
                  <a:pt x="1340770" y="4762279"/>
                  <a:pt x="1325219" y="4757234"/>
                  <a:pt x="1296705" y="4749666"/>
                </a:cubicBezTo>
                <a:cubicBezTo>
                  <a:pt x="1322626" y="4742099"/>
                  <a:pt x="1338179" y="4737055"/>
                  <a:pt x="1353731" y="4732010"/>
                </a:cubicBezTo>
                <a:close/>
                <a:moveTo>
                  <a:pt x="5351245" y="4723564"/>
                </a:moveTo>
                <a:lnTo>
                  <a:pt x="5353751" y="4723564"/>
                </a:lnTo>
                <a:lnTo>
                  <a:pt x="5351002" y="4724614"/>
                </a:lnTo>
                <a:close/>
                <a:moveTo>
                  <a:pt x="5353751" y="4721277"/>
                </a:moveTo>
                <a:lnTo>
                  <a:pt x="5353751" y="4723066"/>
                </a:lnTo>
                <a:cubicBezTo>
                  <a:pt x="5353751" y="4723066"/>
                  <a:pt x="5350769" y="4723066"/>
                  <a:pt x="5350769" y="4723066"/>
                </a:cubicBezTo>
                <a:close/>
                <a:moveTo>
                  <a:pt x="1267639" y="4720086"/>
                </a:moveTo>
                <a:cubicBezTo>
                  <a:pt x="1267639" y="4734992"/>
                  <a:pt x="1269876" y="4747413"/>
                  <a:pt x="1269876" y="4762317"/>
                </a:cubicBezTo>
                <a:cubicBezTo>
                  <a:pt x="1267639" y="4762317"/>
                  <a:pt x="1263169" y="4762317"/>
                  <a:pt x="1258698" y="4764801"/>
                </a:cubicBezTo>
                <a:cubicBezTo>
                  <a:pt x="1256461" y="4752382"/>
                  <a:pt x="1254225" y="4737476"/>
                  <a:pt x="1251990" y="4725055"/>
                </a:cubicBezTo>
                <a:cubicBezTo>
                  <a:pt x="1256461" y="4725055"/>
                  <a:pt x="1263169" y="4722571"/>
                  <a:pt x="1267639" y="4720086"/>
                </a:cubicBezTo>
                <a:close/>
                <a:moveTo>
                  <a:pt x="4531014" y="4717104"/>
                </a:moveTo>
                <a:lnTo>
                  <a:pt x="4531014" y="4723066"/>
                </a:lnTo>
                <a:lnTo>
                  <a:pt x="4528033" y="4720086"/>
                </a:lnTo>
                <a:close/>
                <a:moveTo>
                  <a:pt x="203697" y="4714124"/>
                </a:moveTo>
                <a:cubicBezTo>
                  <a:pt x="203697" y="4716113"/>
                  <a:pt x="205685" y="4716113"/>
                  <a:pt x="205685" y="4718100"/>
                </a:cubicBezTo>
                <a:cubicBezTo>
                  <a:pt x="205685" y="4718100"/>
                  <a:pt x="203697" y="4720086"/>
                  <a:pt x="201710" y="4720086"/>
                </a:cubicBezTo>
                <a:cubicBezTo>
                  <a:pt x="201710" y="4720086"/>
                  <a:pt x="199723" y="4718100"/>
                  <a:pt x="199723" y="4716113"/>
                </a:cubicBezTo>
                <a:cubicBezTo>
                  <a:pt x="199723" y="4716113"/>
                  <a:pt x="201710" y="4714124"/>
                  <a:pt x="203697" y="4714124"/>
                </a:cubicBezTo>
                <a:close/>
                <a:moveTo>
                  <a:pt x="5353751" y="4712335"/>
                </a:moveTo>
                <a:lnTo>
                  <a:pt x="5362692" y="4715912"/>
                </a:lnTo>
                <a:lnTo>
                  <a:pt x="5353751" y="4721277"/>
                </a:lnTo>
                <a:close/>
                <a:moveTo>
                  <a:pt x="4476816" y="4711415"/>
                </a:moveTo>
                <a:lnTo>
                  <a:pt x="4476816" y="4714124"/>
                </a:lnTo>
                <a:cubicBezTo>
                  <a:pt x="4476816" y="4714124"/>
                  <a:pt x="4476816" y="4714124"/>
                  <a:pt x="4474375" y="4711640"/>
                </a:cubicBezTo>
                <a:close/>
                <a:moveTo>
                  <a:pt x="5352329" y="4710209"/>
                </a:moveTo>
                <a:lnTo>
                  <a:pt x="5354424" y="4711144"/>
                </a:lnTo>
                <a:lnTo>
                  <a:pt x="5353751" y="4711144"/>
                </a:lnTo>
                <a:lnTo>
                  <a:pt x="5353751" y="4712335"/>
                </a:lnTo>
                <a:lnTo>
                  <a:pt x="5350769" y="4711143"/>
                </a:lnTo>
                <a:lnTo>
                  <a:pt x="5351926" y="4711143"/>
                </a:lnTo>
                <a:close/>
                <a:moveTo>
                  <a:pt x="2426477" y="4705181"/>
                </a:moveTo>
                <a:cubicBezTo>
                  <a:pt x="2432438" y="4705181"/>
                  <a:pt x="2435420" y="4705181"/>
                  <a:pt x="2441383" y="4705181"/>
                </a:cubicBezTo>
                <a:cubicBezTo>
                  <a:pt x="2441383" y="4713131"/>
                  <a:pt x="2438400" y="4721080"/>
                  <a:pt x="2438400" y="4726379"/>
                </a:cubicBezTo>
                <a:cubicBezTo>
                  <a:pt x="2435420" y="4726379"/>
                  <a:pt x="2432438" y="4729028"/>
                  <a:pt x="2429456" y="4729028"/>
                </a:cubicBezTo>
                <a:cubicBezTo>
                  <a:pt x="2429456" y="4721080"/>
                  <a:pt x="2429456" y="4713131"/>
                  <a:pt x="2426477" y="4705181"/>
                </a:cubicBezTo>
                <a:close/>
                <a:moveTo>
                  <a:pt x="5470007" y="4702199"/>
                </a:moveTo>
                <a:lnTo>
                  <a:pt x="5472987" y="4702199"/>
                </a:lnTo>
                <a:lnTo>
                  <a:pt x="5472987" y="4705181"/>
                </a:lnTo>
                <a:lnTo>
                  <a:pt x="5470007" y="4705181"/>
                </a:lnTo>
                <a:close/>
                <a:moveTo>
                  <a:pt x="4476816" y="4699446"/>
                </a:moveTo>
                <a:lnTo>
                  <a:pt x="4501206" y="4701703"/>
                </a:lnTo>
                <a:cubicBezTo>
                  <a:pt x="4501206" y="4704187"/>
                  <a:pt x="4501206" y="4706672"/>
                  <a:pt x="4501206" y="4709156"/>
                </a:cubicBezTo>
                <a:lnTo>
                  <a:pt x="4476816" y="4711415"/>
                </a:lnTo>
                <a:close/>
                <a:moveTo>
                  <a:pt x="1566975" y="4699219"/>
                </a:moveTo>
                <a:cubicBezTo>
                  <a:pt x="1569460" y="4706245"/>
                  <a:pt x="1574428" y="4710930"/>
                  <a:pt x="1576913" y="4717957"/>
                </a:cubicBezTo>
                <a:cubicBezTo>
                  <a:pt x="1576913" y="4720298"/>
                  <a:pt x="1571944" y="4722642"/>
                  <a:pt x="1562007" y="4732010"/>
                </a:cubicBezTo>
                <a:cubicBezTo>
                  <a:pt x="1564491" y="4715615"/>
                  <a:pt x="1564491" y="4706245"/>
                  <a:pt x="1566975" y="4699219"/>
                </a:cubicBezTo>
                <a:close/>
                <a:moveTo>
                  <a:pt x="5326148" y="4699157"/>
                </a:moveTo>
                <a:lnTo>
                  <a:pt x="5321198" y="4735985"/>
                </a:lnTo>
                <a:lnTo>
                  <a:pt x="5351002" y="4724614"/>
                </a:lnTo>
                <a:lnTo>
                  <a:pt x="5343734" y="4755857"/>
                </a:lnTo>
                <a:cubicBezTo>
                  <a:pt x="5331214" y="4745922"/>
                  <a:pt x="5311182" y="4738469"/>
                  <a:pt x="5303671" y="4726048"/>
                </a:cubicBezTo>
                <a:cubicBezTo>
                  <a:pt x="5297411" y="4714870"/>
                  <a:pt x="5298037" y="4707417"/>
                  <a:pt x="5303045" y="4703070"/>
                </a:cubicBezTo>
                <a:close/>
                <a:moveTo>
                  <a:pt x="1836679" y="4687295"/>
                </a:moveTo>
                <a:cubicBezTo>
                  <a:pt x="1836679" y="4689680"/>
                  <a:pt x="1839234" y="4689680"/>
                  <a:pt x="1839234" y="4689680"/>
                </a:cubicBezTo>
                <a:cubicBezTo>
                  <a:pt x="1836679" y="4696834"/>
                  <a:pt x="1834123" y="4703988"/>
                  <a:pt x="1829014" y="4711143"/>
                </a:cubicBezTo>
                <a:cubicBezTo>
                  <a:pt x="1826458" y="4708758"/>
                  <a:pt x="1823903" y="4706373"/>
                  <a:pt x="1821349" y="4706373"/>
                </a:cubicBezTo>
                <a:cubicBezTo>
                  <a:pt x="1826458" y="4699219"/>
                  <a:pt x="1831569" y="4694449"/>
                  <a:pt x="1836679" y="4687295"/>
                </a:cubicBezTo>
                <a:close/>
                <a:moveTo>
                  <a:pt x="1661869" y="4687295"/>
                </a:moveTo>
                <a:cubicBezTo>
                  <a:pt x="1664354" y="4689751"/>
                  <a:pt x="1666838" y="4689751"/>
                  <a:pt x="1669322" y="4689751"/>
                </a:cubicBezTo>
                <a:cubicBezTo>
                  <a:pt x="1669322" y="4702024"/>
                  <a:pt x="1669322" y="4714299"/>
                  <a:pt x="1669322" y="4729028"/>
                </a:cubicBezTo>
                <a:cubicBezTo>
                  <a:pt x="1664354" y="4726574"/>
                  <a:pt x="1659385" y="4726574"/>
                  <a:pt x="1654417" y="4726574"/>
                </a:cubicBezTo>
                <a:cubicBezTo>
                  <a:pt x="1656901" y="4714299"/>
                  <a:pt x="1659385" y="4702024"/>
                  <a:pt x="1661869" y="4687295"/>
                </a:cubicBezTo>
                <a:close/>
                <a:moveTo>
                  <a:pt x="5146168" y="4681333"/>
                </a:moveTo>
                <a:cubicBezTo>
                  <a:pt x="5151589" y="4695813"/>
                  <a:pt x="5154298" y="4710292"/>
                  <a:pt x="5157007" y="4727184"/>
                </a:cubicBezTo>
                <a:cubicBezTo>
                  <a:pt x="5151589" y="4727184"/>
                  <a:pt x="5143459" y="4729597"/>
                  <a:pt x="5135330" y="4732010"/>
                </a:cubicBezTo>
                <a:cubicBezTo>
                  <a:pt x="5132617" y="4715118"/>
                  <a:pt x="5129908" y="4698225"/>
                  <a:pt x="5127199" y="4683746"/>
                </a:cubicBezTo>
                <a:cubicBezTo>
                  <a:pt x="5132617" y="4683746"/>
                  <a:pt x="5140749" y="4681333"/>
                  <a:pt x="5146168" y="4681333"/>
                </a:cubicBezTo>
                <a:close/>
                <a:moveTo>
                  <a:pt x="465025" y="4681333"/>
                </a:moveTo>
                <a:cubicBezTo>
                  <a:pt x="468005" y="4681333"/>
                  <a:pt x="470987" y="4681333"/>
                  <a:pt x="473969" y="4681333"/>
                </a:cubicBezTo>
                <a:cubicBezTo>
                  <a:pt x="473969" y="4686444"/>
                  <a:pt x="473969" y="4694109"/>
                  <a:pt x="473969" y="4699219"/>
                </a:cubicBezTo>
                <a:cubicBezTo>
                  <a:pt x="473969" y="4699219"/>
                  <a:pt x="470987" y="4699219"/>
                  <a:pt x="468005" y="4699219"/>
                </a:cubicBezTo>
                <a:cubicBezTo>
                  <a:pt x="468005" y="4694109"/>
                  <a:pt x="465025" y="4688998"/>
                  <a:pt x="465025" y="4681333"/>
                </a:cubicBezTo>
                <a:close/>
                <a:moveTo>
                  <a:pt x="2367791" y="4675371"/>
                </a:moveTo>
                <a:cubicBezTo>
                  <a:pt x="2372634" y="4677888"/>
                  <a:pt x="2377478" y="4680402"/>
                  <a:pt x="2384746" y="4682918"/>
                </a:cubicBezTo>
                <a:cubicBezTo>
                  <a:pt x="2384746" y="4703038"/>
                  <a:pt x="2384746" y="4723160"/>
                  <a:pt x="2384746" y="4755857"/>
                </a:cubicBezTo>
                <a:cubicBezTo>
                  <a:pt x="2367791" y="4740766"/>
                  <a:pt x="2348415" y="4730707"/>
                  <a:pt x="2348415" y="4718130"/>
                </a:cubicBezTo>
                <a:cubicBezTo>
                  <a:pt x="2345992" y="4705554"/>
                  <a:pt x="2360524" y="4690463"/>
                  <a:pt x="2367791" y="4675371"/>
                </a:cubicBezTo>
                <a:close/>
                <a:moveTo>
                  <a:pt x="3160382" y="4669410"/>
                </a:moveTo>
                <a:cubicBezTo>
                  <a:pt x="3160382" y="4671894"/>
                  <a:pt x="3162767" y="4676862"/>
                  <a:pt x="3160382" y="4679347"/>
                </a:cubicBezTo>
                <a:cubicBezTo>
                  <a:pt x="3160382" y="4681831"/>
                  <a:pt x="3155614" y="4684315"/>
                  <a:pt x="3153228" y="4684315"/>
                </a:cubicBezTo>
                <a:cubicBezTo>
                  <a:pt x="3150843" y="4681831"/>
                  <a:pt x="3150843" y="4676862"/>
                  <a:pt x="3150843" y="4674378"/>
                </a:cubicBezTo>
                <a:cubicBezTo>
                  <a:pt x="3153228" y="4671894"/>
                  <a:pt x="3155614" y="4671894"/>
                  <a:pt x="3160382" y="4669410"/>
                </a:cubicBezTo>
                <a:close/>
                <a:moveTo>
                  <a:pt x="1076116" y="4666430"/>
                </a:moveTo>
                <a:cubicBezTo>
                  <a:pt x="1077608" y="4666430"/>
                  <a:pt x="1079098" y="4666430"/>
                  <a:pt x="1079098" y="4666430"/>
                </a:cubicBezTo>
                <a:cubicBezTo>
                  <a:pt x="1079098" y="4669411"/>
                  <a:pt x="1079098" y="4672391"/>
                  <a:pt x="1079098" y="4672391"/>
                </a:cubicBezTo>
                <a:cubicBezTo>
                  <a:pt x="1077608" y="4669411"/>
                  <a:pt x="1077608" y="4669411"/>
                  <a:pt x="1076116" y="4666430"/>
                </a:cubicBezTo>
                <a:close/>
                <a:moveTo>
                  <a:pt x="1568962" y="4663448"/>
                </a:moveTo>
                <a:cubicBezTo>
                  <a:pt x="1568962" y="4666430"/>
                  <a:pt x="1570951" y="4666430"/>
                  <a:pt x="1570951" y="4669411"/>
                </a:cubicBezTo>
                <a:cubicBezTo>
                  <a:pt x="1570951" y="4669411"/>
                  <a:pt x="1568962" y="4672391"/>
                  <a:pt x="1566975" y="4672391"/>
                </a:cubicBezTo>
                <a:cubicBezTo>
                  <a:pt x="1566975" y="4669411"/>
                  <a:pt x="1564989" y="4669411"/>
                  <a:pt x="1564989" y="4666430"/>
                </a:cubicBezTo>
                <a:cubicBezTo>
                  <a:pt x="1564989" y="4666430"/>
                  <a:pt x="1566975" y="4666430"/>
                  <a:pt x="1568962" y="4663448"/>
                </a:cubicBezTo>
                <a:close/>
                <a:moveTo>
                  <a:pt x="5589244" y="4657486"/>
                </a:moveTo>
                <a:lnTo>
                  <a:pt x="5592225" y="4660468"/>
                </a:lnTo>
                <a:lnTo>
                  <a:pt x="5589244" y="4660468"/>
                </a:lnTo>
                <a:close/>
                <a:moveTo>
                  <a:pt x="2313947" y="4657486"/>
                </a:moveTo>
                <a:cubicBezTo>
                  <a:pt x="2318418" y="4665536"/>
                  <a:pt x="2322888" y="4670900"/>
                  <a:pt x="2325126" y="4673584"/>
                </a:cubicBezTo>
                <a:cubicBezTo>
                  <a:pt x="2320655" y="4678950"/>
                  <a:pt x="2318418" y="4681632"/>
                  <a:pt x="2313947" y="4684315"/>
                </a:cubicBezTo>
                <a:cubicBezTo>
                  <a:pt x="2311710" y="4684315"/>
                  <a:pt x="2307239" y="4676267"/>
                  <a:pt x="2307239" y="4673584"/>
                </a:cubicBezTo>
                <a:cubicBezTo>
                  <a:pt x="2307239" y="4670900"/>
                  <a:pt x="2311710" y="4665536"/>
                  <a:pt x="2313947" y="4657486"/>
                </a:cubicBezTo>
                <a:close/>
                <a:moveTo>
                  <a:pt x="5306055" y="4654506"/>
                </a:moveTo>
                <a:cubicBezTo>
                  <a:pt x="5309035" y="4654506"/>
                  <a:pt x="5312016" y="4654506"/>
                  <a:pt x="5312016" y="4654506"/>
                </a:cubicBezTo>
                <a:cubicBezTo>
                  <a:pt x="5312016" y="4661660"/>
                  <a:pt x="5312016" y="4671199"/>
                  <a:pt x="5312016" y="4678353"/>
                </a:cubicBezTo>
                <a:cubicBezTo>
                  <a:pt x="5312016" y="4678353"/>
                  <a:pt x="5309035" y="4678353"/>
                  <a:pt x="5306055" y="4678353"/>
                </a:cubicBezTo>
                <a:cubicBezTo>
                  <a:pt x="5306055" y="4671199"/>
                  <a:pt x="5306055" y="4661660"/>
                  <a:pt x="5306055" y="4654506"/>
                </a:cubicBezTo>
                <a:close/>
                <a:moveTo>
                  <a:pt x="4279622" y="4651854"/>
                </a:moveTo>
                <a:lnTo>
                  <a:pt x="4283596" y="4653511"/>
                </a:lnTo>
                <a:lnTo>
                  <a:pt x="4279622" y="4658479"/>
                </a:lnTo>
                <a:close/>
                <a:moveTo>
                  <a:pt x="5051185" y="4645562"/>
                </a:moveTo>
                <a:cubicBezTo>
                  <a:pt x="5061321" y="4648071"/>
                  <a:pt x="5068922" y="4648071"/>
                  <a:pt x="5076525" y="4650578"/>
                </a:cubicBezTo>
                <a:cubicBezTo>
                  <a:pt x="5066387" y="4700734"/>
                  <a:pt x="5056253" y="4750889"/>
                  <a:pt x="5046117" y="4803552"/>
                </a:cubicBezTo>
                <a:cubicBezTo>
                  <a:pt x="5038516" y="4801045"/>
                  <a:pt x="5030914" y="4801045"/>
                  <a:pt x="5025846" y="4798537"/>
                </a:cubicBezTo>
                <a:cubicBezTo>
                  <a:pt x="5033447" y="4748382"/>
                  <a:pt x="5043585" y="4698225"/>
                  <a:pt x="5051185" y="4645562"/>
                </a:cubicBezTo>
                <a:close/>
                <a:moveTo>
                  <a:pt x="3118799" y="4645562"/>
                </a:moveTo>
                <a:cubicBezTo>
                  <a:pt x="3121407" y="4648118"/>
                  <a:pt x="3124016" y="4653227"/>
                  <a:pt x="3124016" y="4655783"/>
                </a:cubicBezTo>
                <a:cubicBezTo>
                  <a:pt x="3124016" y="4658338"/>
                  <a:pt x="3118799" y="4663448"/>
                  <a:pt x="3118799" y="4663448"/>
                </a:cubicBezTo>
                <a:cubicBezTo>
                  <a:pt x="3113581" y="4663448"/>
                  <a:pt x="3110973" y="4658338"/>
                  <a:pt x="3103148" y="4655783"/>
                </a:cubicBezTo>
                <a:cubicBezTo>
                  <a:pt x="3110973" y="4650673"/>
                  <a:pt x="3113581" y="4648118"/>
                  <a:pt x="3118799" y="4645562"/>
                </a:cubicBezTo>
                <a:close/>
                <a:moveTo>
                  <a:pt x="2589282" y="4642582"/>
                </a:moveTo>
                <a:cubicBezTo>
                  <a:pt x="2593867" y="4642582"/>
                  <a:pt x="2600745" y="4642582"/>
                  <a:pt x="2605332" y="4644988"/>
                </a:cubicBezTo>
                <a:cubicBezTo>
                  <a:pt x="2600745" y="4669026"/>
                  <a:pt x="2596159" y="4693067"/>
                  <a:pt x="2591574" y="4717106"/>
                </a:cubicBezTo>
                <a:cubicBezTo>
                  <a:pt x="2584694" y="4714703"/>
                  <a:pt x="2580108" y="4714703"/>
                  <a:pt x="2575523" y="4712299"/>
                </a:cubicBezTo>
                <a:cubicBezTo>
                  <a:pt x="2580108" y="4690662"/>
                  <a:pt x="2584694" y="4666623"/>
                  <a:pt x="2589282" y="4642582"/>
                </a:cubicBezTo>
                <a:close/>
                <a:moveTo>
                  <a:pt x="1076116" y="4642582"/>
                </a:moveTo>
                <a:lnTo>
                  <a:pt x="1079097" y="4642582"/>
                </a:lnTo>
                <a:lnTo>
                  <a:pt x="1082078" y="4645564"/>
                </a:lnTo>
                <a:close/>
                <a:moveTo>
                  <a:pt x="2115267" y="4639600"/>
                </a:moveTo>
                <a:cubicBezTo>
                  <a:pt x="2117652" y="4644569"/>
                  <a:pt x="2122422" y="4649537"/>
                  <a:pt x="2122422" y="4654506"/>
                </a:cubicBezTo>
                <a:cubicBezTo>
                  <a:pt x="2122422" y="4654506"/>
                  <a:pt x="2117652" y="4659474"/>
                  <a:pt x="2110498" y="4669410"/>
                </a:cubicBezTo>
                <a:cubicBezTo>
                  <a:pt x="2112883" y="4654506"/>
                  <a:pt x="2115267" y="4647053"/>
                  <a:pt x="2115267" y="4639600"/>
                </a:cubicBezTo>
                <a:close/>
                <a:moveTo>
                  <a:pt x="7672912" y="4633638"/>
                </a:moveTo>
                <a:lnTo>
                  <a:pt x="7675893" y="4636620"/>
                </a:lnTo>
                <a:lnTo>
                  <a:pt x="7675893" y="4639600"/>
                </a:lnTo>
                <a:close/>
                <a:moveTo>
                  <a:pt x="2688801" y="4630658"/>
                </a:moveTo>
                <a:cubicBezTo>
                  <a:pt x="2686317" y="4648458"/>
                  <a:pt x="2688801" y="4666255"/>
                  <a:pt x="2683833" y="4684052"/>
                </a:cubicBezTo>
                <a:cubicBezTo>
                  <a:pt x="2678863" y="4696766"/>
                  <a:pt x="2666443" y="4704394"/>
                  <a:pt x="2656505" y="4717106"/>
                </a:cubicBezTo>
                <a:cubicBezTo>
                  <a:pt x="2654023" y="4712021"/>
                  <a:pt x="2649055" y="4709479"/>
                  <a:pt x="2644085" y="4704394"/>
                </a:cubicBezTo>
                <a:cubicBezTo>
                  <a:pt x="2658989" y="4681510"/>
                  <a:pt x="2673895" y="4656085"/>
                  <a:pt x="2688801" y="4630658"/>
                </a:cubicBezTo>
                <a:close/>
                <a:moveTo>
                  <a:pt x="4277635" y="4630657"/>
                </a:moveTo>
                <a:lnTo>
                  <a:pt x="4277639" y="4630662"/>
                </a:lnTo>
                <a:lnTo>
                  <a:pt x="4307743" y="4648797"/>
                </a:lnTo>
                <a:cubicBezTo>
                  <a:pt x="4311617" y="4658804"/>
                  <a:pt x="4311020" y="4671939"/>
                  <a:pt x="4311020" y="4685699"/>
                </a:cubicBezTo>
                <a:cubicBezTo>
                  <a:pt x="4308636" y="4708217"/>
                  <a:pt x="4308636" y="4730733"/>
                  <a:pt x="4308636" y="4770763"/>
                </a:cubicBezTo>
                <a:cubicBezTo>
                  <a:pt x="4302675" y="4748247"/>
                  <a:pt x="4297308" y="4728857"/>
                  <a:pt x="4292242" y="4711032"/>
                </a:cubicBezTo>
                <a:lnTo>
                  <a:pt x="4277763" y="4661125"/>
                </a:lnTo>
                <a:lnTo>
                  <a:pt x="4277635" y="4660963"/>
                </a:lnTo>
                <a:lnTo>
                  <a:pt x="4277694" y="4660888"/>
                </a:lnTo>
                <a:lnTo>
                  <a:pt x="4277635" y="4660682"/>
                </a:lnTo>
                <a:lnTo>
                  <a:pt x="4277757" y="4660809"/>
                </a:lnTo>
                <a:lnTo>
                  <a:pt x="4279622" y="4658479"/>
                </a:lnTo>
                <a:lnTo>
                  <a:pt x="4279622" y="4662766"/>
                </a:lnTo>
                <a:lnTo>
                  <a:pt x="4280020" y="4663183"/>
                </a:lnTo>
                <a:cubicBezTo>
                  <a:pt x="4282404" y="4658179"/>
                  <a:pt x="4284788" y="4655678"/>
                  <a:pt x="4289558" y="4653176"/>
                </a:cubicBezTo>
                <a:cubicBezTo>
                  <a:pt x="4284788" y="4650673"/>
                  <a:pt x="4282404" y="4650673"/>
                  <a:pt x="4280020" y="4648172"/>
                </a:cubicBezTo>
                <a:lnTo>
                  <a:pt x="4279622" y="4648589"/>
                </a:lnTo>
                <a:lnTo>
                  <a:pt x="4279622" y="4651854"/>
                </a:lnTo>
                <a:lnTo>
                  <a:pt x="4277635" y="4651026"/>
                </a:lnTo>
                <a:lnTo>
                  <a:pt x="4279395" y="4648828"/>
                </a:lnTo>
                <a:lnTo>
                  <a:pt x="4277635" y="4650673"/>
                </a:lnTo>
                <a:lnTo>
                  <a:pt x="4279955" y="4633638"/>
                </a:lnTo>
                <a:lnTo>
                  <a:pt x="4277635" y="4633638"/>
                </a:lnTo>
                <a:lnTo>
                  <a:pt x="4277635" y="4630658"/>
                </a:lnTo>
                <a:close/>
                <a:moveTo>
                  <a:pt x="5506017" y="4628000"/>
                </a:moveTo>
                <a:lnTo>
                  <a:pt x="5532605" y="4630658"/>
                </a:lnTo>
                <a:cubicBezTo>
                  <a:pt x="5532605" y="4633638"/>
                  <a:pt x="5532605" y="4636620"/>
                  <a:pt x="5532605" y="4639600"/>
                </a:cubicBezTo>
                <a:close/>
                <a:moveTo>
                  <a:pt x="9941399" y="4627677"/>
                </a:moveTo>
                <a:cubicBezTo>
                  <a:pt x="9944379" y="4627677"/>
                  <a:pt x="9944379" y="4630658"/>
                  <a:pt x="9944379" y="4630658"/>
                </a:cubicBezTo>
                <a:cubicBezTo>
                  <a:pt x="9944379" y="4633638"/>
                  <a:pt x="9941399" y="4633638"/>
                  <a:pt x="9941399" y="4633638"/>
                </a:cubicBezTo>
                <a:cubicBezTo>
                  <a:pt x="9941399" y="4633638"/>
                  <a:pt x="9938417" y="4630658"/>
                  <a:pt x="9938417" y="4630658"/>
                </a:cubicBezTo>
                <a:cubicBezTo>
                  <a:pt x="9938417" y="4627677"/>
                  <a:pt x="9941399" y="4627677"/>
                  <a:pt x="9941399" y="4627677"/>
                </a:cubicBezTo>
                <a:close/>
                <a:moveTo>
                  <a:pt x="5309035" y="4627677"/>
                </a:moveTo>
                <a:cubicBezTo>
                  <a:pt x="5312016" y="4627677"/>
                  <a:pt x="5312016" y="4630658"/>
                  <a:pt x="5312016" y="4630658"/>
                </a:cubicBezTo>
                <a:cubicBezTo>
                  <a:pt x="5312016" y="4633638"/>
                  <a:pt x="5309035" y="4633638"/>
                  <a:pt x="5309035" y="4633638"/>
                </a:cubicBezTo>
                <a:cubicBezTo>
                  <a:pt x="5309035" y="4633638"/>
                  <a:pt x="5306055" y="4630658"/>
                  <a:pt x="5306055" y="4630658"/>
                </a:cubicBezTo>
                <a:cubicBezTo>
                  <a:pt x="5306055" y="4630658"/>
                  <a:pt x="5309035" y="4627677"/>
                  <a:pt x="5309035" y="4627677"/>
                </a:cubicBezTo>
                <a:close/>
                <a:moveTo>
                  <a:pt x="4557246" y="4627677"/>
                </a:moveTo>
                <a:cubicBezTo>
                  <a:pt x="4564400" y="4652376"/>
                  <a:pt x="4569169" y="4674605"/>
                  <a:pt x="4578707" y="4714124"/>
                </a:cubicBezTo>
                <a:cubicBezTo>
                  <a:pt x="4552476" y="4689426"/>
                  <a:pt x="4535782" y="4674605"/>
                  <a:pt x="4519089" y="4659786"/>
                </a:cubicBezTo>
                <a:cubicBezTo>
                  <a:pt x="4531014" y="4649907"/>
                  <a:pt x="4542937" y="4640026"/>
                  <a:pt x="4557246" y="4627677"/>
                </a:cubicBezTo>
                <a:close/>
                <a:moveTo>
                  <a:pt x="3056304" y="4627677"/>
                </a:moveTo>
                <a:cubicBezTo>
                  <a:pt x="3058861" y="4632788"/>
                  <a:pt x="3061415" y="4635342"/>
                  <a:pt x="3061415" y="4640453"/>
                </a:cubicBezTo>
                <a:cubicBezTo>
                  <a:pt x="3058861" y="4643008"/>
                  <a:pt x="3053750" y="4645562"/>
                  <a:pt x="3048639" y="4645562"/>
                </a:cubicBezTo>
                <a:cubicBezTo>
                  <a:pt x="3048639" y="4645562"/>
                  <a:pt x="3043530" y="4640453"/>
                  <a:pt x="3046083" y="4637897"/>
                </a:cubicBezTo>
                <a:cubicBezTo>
                  <a:pt x="3048639" y="4635342"/>
                  <a:pt x="3053750" y="4632788"/>
                  <a:pt x="3056304" y="4627677"/>
                </a:cubicBezTo>
                <a:close/>
                <a:moveTo>
                  <a:pt x="2295316" y="4627677"/>
                </a:moveTo>
                <a:cubicBezTo>
                  <a:pt x="2300532" y="4630386"/>
                  <a:pt x="2308357" y="4633098"/>
                  <a:pt x="2316183" y="4635807"/>
                </a:cubicBezTo>
                <a:lnTo>
                  <a:pt x="2298033" y="4657356"/>
                </a:lnTo>
                <a:lnTo>
                  <a:pt x="2297924" y="4657486"/>
                </a:lnTo>
                <a:lnTo>
                  <a:pt x="2297907" y="4657292"/>
                </a:lnTo>
                <a:close/>
                <a:moveTo>
                  <a:pt x="560415" y="4627677"/>
                </a:moveTo>
                <a:lnTo>
                  <a:pt x="560415" y="4633638"/>
                </a:lnTo>
                <a:lnTo>
                  <a:pt x="554453" y="4630658"/>
                </a:lnTo>
                <a:close/>
                <a:moveTo>
                  <a:pt x="5503055" y="4627143"/>
                </a:moveTo>
                <a:lnTo>
                  <a:pt x="5505778" y="4627678"/>
                </a:lnTo>
                <a:lnTo>
                  <a:pt x="5505283" y="4627678"/>
                </a:lnTo>
                <a:lnTo>
                  <a:pt x="5506017" y="4628000"/>
                </a:lnTo>
                <a:lnTo>
                  <a:pt x="5502795" y="4627677"/>
                </a:lnTo>
                <a:lnTo>
                  <a:pt x="5503222" y="4627677"/>
                </a:lnTo>
                <a:close/>
                <a:moveTo>
                  <a:pt x="178747" y="4624869"/>
                </a:moveTo>
                <a:cubicBezTo>
                  <a:pt x="178747" y="4627352"/>
                  <a:pt x="176263" y="4632318"/>
                  <a:pt x="173780" y="4634801"/>
                </a:cubicBezTo>
                <a:cubicBezTo>
                  <a:pt x="181229" y="4637283"/>
                  <a:pt x="186194" y="4639765"/>
                  <a:pt x="193641" y="4644732"/>
                </a:cubicBezTo>
                <a:cubicBezTo>
                  <a:pt x="188677" y="4637283"/>
                  <a:pt x="183712" y="4629834"/>
                  <a:pt x="178747" y="4624869"/>
                </a:cubicBezTo>
                <a:close/>
                <a:moveTo>
                  <a:pt x="2438400" y="4624697"/>
                </a:moveTo>
                <a:cubicBezTo>
                  <a:pt x="2438400" y="4641589"/>
                  <a:pt x="2438400" y="4658481"/>
                  <a:pt x="2438400" y="4675373"/>
                </a:cubicBezTo>
                <a:cubicBezTo>
                  <a:pt x="2433631" y="4675373"/>
                  <a:pt x="2431246" y="4675373"/>
                  <a:pt x="2426477" y="4675373"/>
                </a:cubicBezTo>
                <a:cubicBezTo>
                  <a:pt x="2428861" y="4658481"/>
                  <a:pt x="2428861" y="4644002"/>
                  <a:pt x="2428861" y="4627109"/>
                </a:cubicBezTo>
                <a:cubicBezTo>
                  <a:pt x="2431246" y="4627109"/>
                  <a:pt x="2436015" y="4627109"/>
                  <a:pt x="2438400" y="4624697"/>
                </a:cubicBezTo>
                <a:close/>
                <a:moveTo>
                  <a:pt x="2062249" y="4622744"/>
                </a:moveTo>
                <a:lnTo>
                  <a:pt x="2063032" y="4624869"/>
                </a:lnTo>
                <a:lnTo>
                  <a:pt x="2062820" y="4624869"/>
                </a:lnTo>
                <a:lnTo>
                  <a:pt x="2065785" y="4657488"/>
                </a:lnTo>
                <a:cubicBezTo>
                  <a:pt x="2062803" y="4647399"/>
                  <a:pt x="2062803" y="4637309"/>
                  <a:pt x="2059823" y="4624697"/>
                </a:cubicBezTo>
                <a:lnTo>
                  <a:pt x="2060687" y="4624697"/>
                </a:lnTo>
                <a:close/>
                <a:moveTo>
                  <a:pt x="5851566" y="4618735"/>
                </a:moveTo>
                <a:lnTo>
                  <a:pt x="5857526" y="4618735"/>
                </a:lnTo>
                <a:lnTo>
                  <a:pt x="5857526" y="4621717"/>
                </a:lnTo>
                <a:close/>
                <a:moveTo>
                  <a:pt x="5215922" y="4617420"/>
                </a:moveTo>
                <a:lnTo>
                  <a:pt x="5218289" y="4619289"/>
                </a:lnTo>
                <a:lnTo>
                  <a:pt x="5218405" y="4619903"/>
                </a:lnTo>
                <a:cubicBezTo>
                  <a:pt x="5218405" y="4619903"/>
                  <a:pt x="5218405" y="4619903"/>
                  <a:pt x="5215922" y="4617420"/>
                </a:cubicBezTo>
                <a:close/>
                <a:moveTo>
                  <a:pt x="6727958" y="4615753"/>
                </a:moveTo>
                <a:cubicBezTo>
                  <a:pt x="6727958" y="4618735"/>
                  <a:pt x="6730939" y="4621715"/>
                  <a:pt x="6730939" y="4624697"/>
                </a:cubicBezTo>
                <a:cubicBezTo>
                  <a:pt x="6730939" y="4624697"/>
                  <a:pt x="6724979" y="4627677"/>
                  <a:pt x="6724979" y="4624697"/>
                </a:cubicBezTo>
                <a:cubicBezTo>
                  <a:pt x="6721997" y="4624697"/>
                  <a:pt x="6719016" y="4621715"/>
                  <a:pt x="6716035" y="4618735"/>
                </a:cubicBezTo>
                <a:cubicBezTo>
                  <a:pt x="6721997" y="4615753"/>
                  <a:pt x="6724979" y="4615753"/>
                  <a:pt x="6727958" y="4615753"/>
                </a:cubicBezTo>
                <a:close/>
                <a:moveTo>
                  <a:pt x="4933439" y="4615753"/>
                </a:moveTo>
                <a:cubicBezTo>
                  <a:pt x="4948439" y="4620761"/>
                  <a:pt x="4963441" y="4625769"/>
                  <a:pt x="4993442" y="4633282"/>
                </a:cubicBezTo>
                <a:cubicBezTo>
                  <a:pt x="5010944" y="4673345"/>
                  <a:pt x="5003441" y="4710904"/>
                  <a:pt x="4953438" y="4728433"/>
                </a:cubicBezTo>
                <a:cubicBezTo>
                  <a:pt x="4953438" y="4773505"/>
                  <a:pt x="4953438" y="4821079"/>
                  <a:pt x="4953438" y="4866151"/>
                </a:cubicBezTo>
                <a:cubicBezTo>
                  <a:pt x="4948439" y="4866151"/>
                  <a:pt x="4940939" y="4866151"/>
                  <a:pt x="4933439" y="4866151"/>
                </a:cubicBezTo>
                <a:cubicBezTo>
                  <a:pt x="4933439" y="4783520"/>
                  <a:pt x="4933439" y="4698385"/>
                  <a:pt x="4933439" y="4615753"/>
                </a:cubicBezTo>
                <a:close/>
                <a:moveTo>
                  <a:pt x="5062216" y="4613665"/>
                </a:moveTo>
                <a:lnTo>
                  <a:pt x="5070562" y="4615753"/>
                </a:lnTo>
                <a:cubicBezTo>
                  <a:pt x="5070562" y="4618735"/>
                  <a:pt x="5067583" y="4618735"/>
                  <a:pt x="5067583" y="4621715"/>
                </a:cubicBezTo>
                <a:close/>
                <a:moveTo>
                  <a:pt x="5351924" y="4612773"/>
                </a:moveTo>
                <a:cubicBezTo>
                  <a:pt x="5378175" y="4632448"/>
                  <a:pt x="5378175" y="4649663"/>
                  <a:pt x="5371612" y="4665648"/>
                </a:cubicBezTo>
                <a:lnTo>
                  <a:pt x="5352329" y="4710209"/>
                </a:lnTo>
                <a:lnTo>
                  <a:pt x="5327211" y="4698978"/>
                </a:lnTo>
                <a:lnTo>
                  <a:pt x="5326148" y="4699157"/>
                </a:lnTo>
                <a:lnTo>
                  <a:pt x="5326207" y="4698723"/>
                </a:lnTo>
                <a:cubicBezTo>
                  <a:pt x="5326207" y="4698723"/>
                  <a:pt x="5328711" y="4698723"/>
                  <a:pt x="5328711" y="4698723"/>
                </a:cubicBezTo>
                <a:lnTo>
                  <a:pt x="5327973" y="4698849"/>
                </a:lnTo>
                <a:lnTo>
                  <a:pt x="5329421" y="4698849"/>
                </a:lnTo>
                <a:cubicBezTo>
                  <a:pt x="5336922" y="4671796"/>
                  <a:pt x="5344423" y="4644743"/>
                  <a:pt x="5351924" y="4612773"/>
                </a:cubicBezTo>
                <a:close/>
                <a:moveTo>
                  <a:pt x="3200029" y="4612773"/>
                </a:moveTo>
                <a:cubicBezTo>
                  <a:pt x="3202513" y="4612773"/>
                  <a:pt x="3204997" y="4612773"/>
                  <a:pt x="3207482" y="4612773"/>
                </a:cubicBezTo>
                <a:cubicBezTo>
                  <a:pt x="3207482" y="4622312"/>
                  <a:pt x="3207482" y="4629466"/>
                  <a:pt x="3207482" y="4636620"/>
                </a:cubicBezTo>
                <a:cubicBezTo>
                  <a:pt x="3202513" y="4636620"/>
                  <a:pt x="3197545" y="4636620"/>
                  <a:pt x="3192576" y="4634236"/>
                </a:cubicBezTo>
                <a:cubicBezTo>
                  <a:pt x="3195060" y="4627081"/>
                  <a:pt x="3197545" y="4619927"/>
                  <a:pt x="3200029" y="4612773"/>
                </a:cubicBezTo>
                <a:close/>
                <a:moveTo>
                  <a:pt x="2867579" y="4610174"/>
                </a:moveTo>
                <a:lnTo>
                  <a:pt x="2848955" y="4630658"/>
                </a:lnTo>
                <a:cubicBezTo>
                  <a:pt x="2846246" y="4625889"/>
                  <a:pt x="2843536" y="4621119"/>
                  <a:pt x="2840827" y="4618735"/>
                </a:cubicBezTo>
                <a:close/>
                <a:moveTo>
                  <a:pt x="3624810" y="4609791"/>
                </a:moveTo>
                <a:cubicBezTo>
                  <a:pt x="3626798" y="4609791"/>
                  <a:pt x="3628783" y="4609791"/>
                  <a:pt x="3630772" y="4609791"/>
                </a:cubicBezTo>
                <a:cubicBezTo>
                  <a:pt x="3630772" y="4616945"/>
                  <a:pt x="3630772" y="4626484"/>
                  <a:pt x="3630772" y="4633638"/>
                </a:cubicBezTo>
                <a:cubicBezTo>
                  <a:pt x="3628783" y="4633638"/>
                  <a:pt x="3626798" y="4633638"/>
                  <a:pt x="3624810" y="4633638"/>
                </a:cubicBezTo>
                <a:cubicBezTo>
                  <a:pt x="3624810" y="4626484"/>
                  <a:pt x="3624810" y="4616945"/>
                  <a:pt x="3624810" y="4609791"/>
                </a:cubicBezTo>
                <a:close/>
                <a:moveTo>
                  <a:pt x="2870636" y="4606811"/>
                </a:moveTo>
                <a:lnTo>
                  <a:pt x="2870636" y="4607110"/>
                </a:lnTo>
                <a:lnTo>
                  <a:pt x="2870636" y="4609196"/>
                </a:lnTo>
                <a:lnTo>
                  <a:pt x="2867579" y="4610174"/>
                </a:lnTo>
                <a:close/>
                <a:moveTo>
                  <a:pt x="5529625" y="4606809"/>
                </a:moveTo>
                <a:lnTo>
                  <a:pt x="5532607" y="4609791"/>
                </a:lnTo>
                <a:lnTo>
                  <a:pt x="5529625" y="4609791"/>
                </a:lnTo>
                <a:close/>
                <a:moveTo>
                  <a:pt x="4554861" y="4603829"/>
                </a:moveTo>
                <a:cubicBezTo>
                  <a:pt x="4554861" y="4603829"/>
                  <a:pt x="4557841" y="4606811"/>
                  <a:pt x="4557841" y="4609793"/>
                </a:cubicBezTo>
                <a:cubicBezTo>
                  <a:pt x="4557841" y="4609793"/>
                  <a:pt x="4554861" y="4612773"/>
                  <a:pt x="4554861" y="4612773"/>
                </a:cubicBezTo>
                <a:cubicBezTo>
                  <a:pt x="4551879" y="4612773"/>
                  <a:pt x="4548899" y="4609793"/>
                  <a:pt x="4548899" y="4606811"/>
                </a:cubicBezTo>
                <a:cubicBezTo>
                  <a:pt x="4548899" y="4606811"/>
                  <a:pt x="4551879" y="4603829"/>
                  <a:pt x="4554861" y="4603829"/>
                </a:cubicBezTo>
                <a:close/>
                <a:moveTo>
                  <a:pt x="4531014" y="4603829"/>
                </a:moveTo>
                <a:lnTo>
                  <a:pt x="4533995" y="4606811"/>
                </a:lnTo>
                <a:lnTo>
                  <a:pt x="4528033" y="4609791"/>
                </a:lnTo>
                <a:close/>
                <a:moveTo>
                  <a:pt x="5493002" y="4594887"/>
                </a:moveTo>
                <a:lnTo>
                  <a:pt x="5503055" y="4627143"/>
                </a:lnTo>
                <a:lnTo>
                  <a:pt x="5470007" y="4620652"/>
                </a:lnTo>
                <a:cubicBezTo>
                  <a:pt x="5477671" y="4613625"/>
                  <a:pt x="5482782" y="4606599"/>
                  <a:pt x="5493002" y="4594887"/>
                </a:cubicBezTo>
                <a:close/>
                <a:moveTo>
                  <a:pt x="2378120" y="4590914"/>
                </a:moveTo>
                <a:lnTo>
                  <a:pt x="2378310" y="4591199"/>
                </a:lnTo>
                <a:lnTo>
                  <a:pt x="2378522" y="4590914"/>
                </a:lnTo>
                <a:close/>
                <a:moveTo>
                  <a:pt x="2297180" y="4589977"/>
                </a:moveTo>
                <a:lnTo>
                  <a:pt x="2304259" y="4607354"/>
                </a:lnTo>
                <a:cubicBezTo>
                  <a:pt x="2301277" y="4609793"/>
                  <a:pt x="2298297" y="4609793"/>
                  <a:pt x="2292336" y="4609793"/>
                </a:cubicBezTo>
                <a:close/>
                <a:moveTo>
                  <a:pt x="4342470" y="4585944"/>
                </a:moveTo>
                <a:cubicBezTo>
                  <a:pt x="4344704" y="4588925"/>
                  <a:pt x="4346941" y="4591905"/>
                  <a:pt x="4349178" y="4591905"/>
                </a:cubicBezTo>
                <a:lnTo>
                  <a:pt x="4340624" y="4589055"/>
                </a:lnTo>
                <a:lnTo>
                  <a:pt x="4339569" y="4590110"/>
                </a:lnTo>
                <a:lnTo>
                  <a:pt x="4341472" y="4586646"/>
                </a:lnTo>
                <a:lnTo>
                  <a:pt x="4341680" y="4586997"/>
                </a:lnTo>
                <a:close/>
                <a:moveTo>
                  <a:pt x="2295316" y="4585403"/>
                </a:moveTo>
                <a:cubicBezTo>
                  <a:pt x="2295316" y="4585403"/>
                  <a:pt x="2298297" y="4582964"/>
                  <a:pt x="2298297" y="4585403"/>
                </a:cubicBezTo>
                <a:lnTo>
                  <a:pt x="2297180" y="4589977"/>
                </a:lnTo>
                <a:close/>
                <a:moveTo>
                  <a:pt x="7052881" y="4582964"/>
                </a:moveTo>
                <a:cubicBezTo>
                  <a:pt x="7055861" y="4585348"/>
                  <a:pt x="7058843" y="4585348"/>
                  <a:pt x="7058843" y="4587733"/>
                </a:cubicBezTo>
                <a:cubicBezTo>
                  <a:pt x="7055861" y="4590118"/>
                  <a:pt x="7055861" y="4592503"/>
                  <a:pt x="7052881" y="4594887"/>
                </a:cubicBezTo>
                <a:cubicBezTo>
                  <a:pt x="7049898" y="4594887"/>
                  <a:pt x="7049898" y="4592503"/>
                  <a:pt x="7049898" y="4592503"/>
                </a:cubicBezTo>
                <a:cubicBezTo>
                  <a:pt x="7049898" y="4587733"/>
                  <a:pt x="7052881" y="4585348"/>
                  <a:pt x="7052881" y="4582964"/>
                </a:cubicBezTo>
                <a:close/>
                <a:moveTo>
                  <a:pt x="846584" y="4582964"/>
                </a:moveTo>
                <a:lnTo>
                  <a:pt x="849566" y="4582964"/>
                </a:lnTo>
                <a:lnTo>
                  <a:pt x="849566" y="4585945"/>
                </a:lnTo>
                <a:lnTo>
                  <a:pt x="846584" y="4585945"/>
                </a:lnTo>
                <a:close/>
                <a:moveTo>
                  <a:pt x="5529625" y="4582962"/>
                </a:moveTo>
                <a:lnTo>
                  <a:pt x="5532607" y="4582962"/>
                </a:lnTo>
                <a:lnTo>
                  <a:pt x="5532607" y="4585944"/>
                </a:lnTo>
                <a:lnTo>
                  <a:pt x="5529625" y="4585944"/>
                </a:lnTo>
                <a:close/>
                <a:moveTo>
                  <a:pt x="5428274" y="4581771"/>
                </a:moveTo>
                <a:cubicBezTo>
                  <a:pt x="5428274" y="4581771"/>
                  <a:pt x="5428274" y="4584156"/>
                  <a:pt x="5428274" y="4584156"/>
                </a:cubicBezTo>
                <a:lnTo>
                  <a:pt x="5427742" y="4583839"/>
                </a:lnTo>
                <a:close/>
                <a:moveTo>
                  <a:pt x="5429439" y="4580136"/>
                </a:moveTo>
                <a:lnTo>
                  <a:pt x="5429126" y="4582964"/>
                </a:lnTo>
                <a:cubicBezTo>
                  <a:pt x="5429126" y="4582964"/>
                  <a:pt x="5429126" y="4582964"/>
                  <a:pt x="5429126" y="4580532"/>
                </a:cubicBezTo>
                <a:close/>
                <a:moveTo>
                  <a:pt x="4591625" y="4579982"/>
                </a:moveTo>
                <a:cubicBezTo>
                  <a:pt x="4591625" y="4579982"/>
                  <a:pt x="4593613" y="4581970"/>
                  <a:pt x="4593613" y="4581970"/>
                </a:cubicBezTo>
                <a:cubicBezTo>
                  <a:pt x="4593613" y="4583957"/>
                  <a:pt x="4591625" y="4583957"/>
                  <a:pt x="4589638" y="4585944"/>
                </a:cubicBezTo>
                <a:cubicBezTo>
                  <a:pt x="4589638" y="4583957"/>
                  <a:pt x="4587651" y="4583957"/>
                  <a:pt x="4587651" y="4581970"/>
                </a:cubicBezTo>
                <a:cubicBezTo>
                  <a:pt x="4587651" y="4581970"/>
                  <a:pt x="4589638" y="4579982"/>
                  <a:pt x="4591625" y="4579982"/>
                </a:cubicBezTo>
                <a:close/>
                <a:moveTo>
                  <a:pt x="3767895" y="4577002"/>
                </a:moveTo>
                <a:cubicBezTo>
                  <a:pt x="3773004" y="4577002"/>
                  <a:pt x="3775559" y="4577002"/>
                  <a:pt x="3780669" y="4577002"/>
                </a:cubicBezTo>
                <a:cubicBezTo>
                  <a:pt x="3783224" y="4593894"/>
                  <a:pt x="3783224" y="4608373"/>
                  <a:pt x="3785780" y="4625265"/>
                </a:cubicBezTo>
                <a:cubicBezTo>
                  <a:pt x="3780669" y="4625265"/>
                  <a:pt x="3773004" y="4627678"/>
                  <a:pt x="3767895" y="4627678"/>
                </a:cubicBezTo>
                <a:cubicBezTo>
                  <a:pt x="3767895" y="4610786"/>
                  <a:pt x="3767895" y="4593894"/>
                  <a:pt x="3767895" y="4577002"/>
                </a:cubicBezTo>
                <a:close/>
                <a:moveTo>
                  <a:pt x="2369312" y="4570820"/>
                </a:moveTo>
                <a:lnTo>
                  <a:pt x="2367851" y="4574765"/>
                </a:lnTo>
                <a:lnTo>
                  <a:pt x="2367479" y="4574951"/>
                </a:lnTo>
                <a:lnTo>
                  <a:pt x="2377294" y="4589671"/>
                </a:lnTo>
                <a:lnTo>
                  <a:pt x="2395760" y="4571040"/>
                </a:lnTo>
                <a:cubicBezTo>
                  <a:pt x="2398223" y="4573524"/>
                  <a:pt x="2403148" y="4573524"/>
                  <a:pt x="2405611" y="4573524"/>
                </a:cubicBezTo>
                <a:cubicBezTo>
                  <a:pt x="2395760" y="4600849"/>
                  <a:pt x="2388373" y="4628174"/>
                  <a:pt x="2376061" y="4660468"/>
                </a:cubicBezTo>
                <a:cubicBezTo>
                  <a:pt x="2366211" y="4648048"/>
                  <a:pt x="2356359" y="4638111"/>
                  <a:pt x="2348972" y="4630658"/>
                </a:cubicBezTo>
                <a:lnTo>
                  <a:pt x="2377785" y="4591905"/>
                </a:lnTo>
                <a:lnTo>
                  <a:pt x="2375800" y="4591905"/>
                </a:lnTo>
                <a:lnTo>
                  <a:pt x="2367354" y="4575013"/>
                </a:lnTo>
                <a:lnTo>
                  <a:pt x="2345495" y="4585944"/>
                </a:lnTo>
                <a:cubicBezTo>
                  <a:pt x="2345495" y="4583709"/>
                  <a:pt x="2343011" y="4579236"/>
                  <a:pt x="2343011" y="4574765"/>
                </a:cubicBezTo>
                <a:close/>
                <a:moveTo>
                  <a:pt x="12052890" y="4568058"/>
                </a:moveTo>
                <a:cubicBezTo>
                  <a:pt x="12052890" y="4570046"/>
                  <a:pt x="12052890" y="4570046"/>
                  <a:pt x="12054876" y="4572033"/>
                </a:cubicBezTo>
                <a:cubicBezTo>
                  <a:pt x="12052890" y="4572033"/>
                  <a:pt x="12052890" y="4574020"/>
                  <a:pt x="12050901" y="4574020"/>
                </a:cubicBezTo>
                <a:cubicBezTo>
                  <a:pt x="12050901" y="4574020"/>
                  <a:pt x="12048914" y="4572033"/>
                  <a:pt x="12048914" y="4570046"/>
                </a:cubicBezTo>
                <a:cubicBezTo>
                  <a:pt x="12050901" y="4570046"/>
                  <a:pt x="12050901" y="4568058"/>
                  <a:pt x="12052890" y="4568058"/>
                </a:cubicBezTo>
                <a:close/>
                <a:moveTo>
                  <a:pt x="7638631" y="4568058"/>
                </a:moveTo>
                <a:cubicBezTo>
                  <a:pt x="7640123" y="4571040"/>
                  <a:pt x="7640123" y="4571040"/>
                  <a:pt x="7640123" y="4574020"/>
                </a:cubicBezTo>
                <a:cubicBezTo>
                  <a:pt x="7640123" y="4574020"/>
                  <a:pt x="7638631" y="4574020"/>
                  <a:pt x="7637141" y="4574020"/>
                </a:cubicBezTo>
                <a:cubicBezTo>
                  <a:pt x="7637141" y="4574020"/>
                  <a:pt x="7637141" y="4571040"/>
                  <a:pt x="7638631" y="4568058"/>
                </a:cubicBezTo>
                <a:close/>
                <a:moveTo>
                  <a:pt x="6686225" y="4568058"/>
                </a:moveTo>
                <a:cubicBezTo>
                  <a:pt x="6687717" y="4568058"/>
                  <a:pt x="6689206" y="4568058"/>
                  <a:pt x="6689206" y="4568058"/>
                </a:cubicBezTo>
                <a:cubicBezTo>
                  <a:pt x="6689206" y="4569549"/>
                  <a:pt x="6689206" y="4571040"/>
                  <a:pt x="6689206" y="4571040"/>
                </a:cubicBezTo>
                <a:cubicBezTo>
                  <a:pt x="6689206" y="4571040"/>
                  <a:pt x="6687717" y="4571040"/>
                  <a:pt x="6686225" y="4571040"/>
                </a:cubicBezTo>
                <a:cubicBezTo>
                  <a:pt x="6686225" y="4571040"/>
                  <a:pt x="6686225" y="4569549"/>
                  <a:pt x="6686225" y="4568058"/>
                </a:cubicBezTo>
                <a:close/>
                <a:moveTo>
                  <a:pt x="4295521" y="4568058"/>
                </a:moveTo>
                <a:lnTo>
                  <a:pt x="4298502" y="4568058"/>
                </a:lnTo>
                <a:lnTo>
                  <a:pt x="4298502" y="4571040"/>
                </a:lnTo>
                <a:close/>
                <a:moveTo>
                  <a:pt x="2370335" y="4568058"/>
                </a:moveTo>
                <a:cubicBezTo>
                  <a:pt x="2370335" y="4568058"/>
                  <a:pt x="2370335" y="4570294"/>
                  <a:pt x="2372819" y="4570294"/>
                </a:cubicBezTo>
                <a:lnTo>
                  <a:pt x="2369312" y="4570820"/>
                </a:lnTo>
                <a:close/>
                <a:moveTo>
                  <a:pt x="9941399" y="4565078"/>
                </a:moveTo>
                <a:cubicBezTo>
                  <a:pt x="9941399" y="4567463"/>
                  <a:pt x="9944379" y="4569847"/>
                  <a:pt x="9944379" y="4569847"/>
                </a:cubicBezTo>
                <a:cubicBezTo>
                  <a:pt x="9944379" y="4572232"/>
                  <a:pt x="9941399" y="4574617"/>
                  <a:pt x="9941399" y="4577002"/>
                </a:cubicBezTo>
                <a:cubicBezTo>
                  <a:pt x="9941399" y="4574617"/>
                  <a:pt x="9938417" y="4572232"/>
                  <a:pt x="9938417" y="4572232"/>
                </a:cubicBezTo>
                <a:cubicBezTo>
                  <a:pt x="9941399" y="4569847"/>
                  <a:pt x="9941399" y="4567463"/>
                  <a:pt x="9941399" y="4565078"/>
                </a:cubicBezTo>
                <a:close/>
                <a:moveTo>
                  <a:pt x="5396358" y="4565078"/>
                </a:moveTo>
                <a:lnTo>
                  <a:pt x="5427742" y="4583839"/>
                </a:lnTo>
                <a:lnTo>
                  <a:pt x="5423363" y="4600849"/>
                </a:lnTo>
                <a:cubicBezTo>
                  <a:pt x="5411090" y="4593695"/>
                  <a:pt x="5398815" y="4588925"/>
                  <a:pt x="5386540" y="4584156"/>
                </a:cubicBezTo>
                <a:cubicBezTo>
                  <a:pt x="5388994" y="4577002"/>
                  <a:pt x="5393904" y="4572232"/>
                  <a:pt x="5396358" y="4565078"/>
                </a:cubicBezTo>
                <a:close/>
                <a:moveTo>
                  <a:pt x="2372361" y="4564620"/>
                </a:moveTo>
                <a:lnTo>
                  <a:pt x="2374012" y="4568060"/>
                </a:lnTo>
                <a:cubicBezTo>
                  <a:pt x="2371627" y="4568060"/>
                  <a:pt x="2371627" y="4565930"/>
                  <a:pt x="2371627" y="4565930"/>
                </a:cubicBezTo>
                <a:close/>
                <a:moveTo>
                  <a:pt x="2255819" y="4563290"/>
                </a:moveTo>
                <a:lnTo>
                  <a:pt x="2255819" y="4564890"/>
                </a:lnTo>
                <a:lnTo>
                  <a:pt x="2256564" y="4565078"/>
                </a:lnTo>
                <a:lnTo>
                  <a:pt x="2255819" y="4565078"/>
                </a:lnTo>
                <a:lnTo>
                  <a:pt x="2254080" y="4565078"/>
                </a:lnTo>
                <a:lnTo>
                  <a:pt x="2253583" y="4565078"/>
                </a:lnTo>
                <a:lnTo>
                  <a:pt x="2253775" y="4564924"/>
                </a:lnTo>
                <a:lnTo>
                  <a:pt x="2251594" y="4563824"/>
                </a:lnTo>
                <a:lnTo>
                  <a:pt x="2254298" y="4564505"/>
                </a:lnTo>
                <a:close/>
                <a:moveTo>
                  <a:pt x="12015751" y="4562096"/>
                </a:moveTo>
                <a:cubicBezTo>
                  <a:pt x="12020968" y="4564580"/>
                  <a:pt x="12028794" y="4567065"/>
                  <a:pt x="12034011" y="4567065"/>
                </a:cubicBezTo>
                <a:cubicBezTo>
                  <a:pt x="12031403" y="4572033"/>
                  <a:pt x="12031403" y="4574517"/>
                  <a:pt x="12028794" y="4577002"/>
                </a:cubicBezTo>
                <a:cubicBezTo>
                  <a:pt x="12023576" y="4574517"/>
                  <a:pt x="12018360" y="4574517"/>
                  <a:pt x="12013143" y="4572033"/>
                </a:cubicBezTo>
                <a:cubicBezTo>
                  <a:pt x="12013143" y="4572033"/>
                  <a:pt x="12015751" y="4564580"/>
                  <a:pt x="12015751" y="4562096"/>
                </a:cubicBezTo>
                <a:close/>
                <a:moveTo>
                  <a:pt x="4122626" y="4562096"/>
                </a:moveTo>
                <a:cubicBezTo>
                  <a:pt x="4122626" y="4565078"/>
                  <a:pt x="4122626" y="4565078"/>
                  <a:pt x="4122626" y="4568058"/>
                </a:cubicBezTo>
                <a:lnTo>
                  <a:pt x="4119644" y="4568058"/>
                </a:lnTo>
                <a:lnTo>
                  <a:pt x="4119644" y="4565078"/>
                </a:lnTo>
                <a:lnTo>
                  <a:pt x="4119644" y="4565076"/>
                </a:lnTo>
                <a:close/>
                <a:moveTo>
                  <a:pt x="2131365" y="4562096"/>
                </a:moveTo>
                <a:lnTo>
                  <a:pt x="2138073" y="4566567"/>
                </a:lnTo>
                <a:lnTo>
                  <a:pt x="2131365" y="4568058"/>
                </a:lnTo>
                <a:cubicBezTo>
                  <a:pt x="2131365" y="4566071"/>
                  <a:pt x="2131365" y="4564085"/>
                  <a:pt x="2131365" y="4562096"/>
                </a:cubicBezTo>
                <a:close/>
                <a:moveTo>
                  <a:pt x="2247455" y="4561732"/>
                </a:moveTo>
                <a:lnTo>
                  <a:pt x="2251594" y="4563824"/>
                </a:lnTo>
                <a:lnTo>
                  <a:pt x="2246627" y="4562567"/>
                </a:lnTo>
                <a:close/>
                <a:moveTo>
                  <a:pt x="4389012" y="4559116"/>
                </a:moveTo>
                <a:cubicBezTo>
                  <a:pt x="4394431" y="4566781"/>
                  <a:pt x="4399853" y="4574448"/>
                  <a:pt x="4399853" y="4582113"/>
                </a:cubicBezTo>
                <a:cubicBezTo>
                  <a:pt x="4399853" y="4587222"/>
                  <a:pt x="4391722" y="4594887"/>
                  <a:pt x="4386302" y="4594887"/>
                </a:cubicBezTo>
                <a:cubicBezTo>
                  <a:pt x="4380881" y="4592334"/>
                  <a:pt x="4375463" y="4587222"/>
                  <a:pt x="4370043" y="4582113"/>
                </a:cubicBezTo>
                <a:cubicBezTo>
                  <a:pt x="4372752" y="4577002"/>
                  <a:pt x="4378172" y="4571892"/>
                  <a:pt x="4389012" y="4559116"/>
                </a:cubicBezTo>
                <a:close/>
                <a:moveTo>
                  <a:pt x="2255819" y="4556136"/>
                </a:moveTo>
                <a:lnTo>
                  <a:pt x="2262526" y="4557924"/>
                </a:lnTo>
                <a:lnTo>
                  <a:pt x="2255819" y="4563290"/>
                </a:lnTo>
                <a:close/>
                <a:moveTo>
                  <a:pt x="1654417" y="4556134"/>
                </a:moveTo>
                <a:cubicBezTo>
                  <a:pt x="1659633" y="4556134"/>
                  <a:pt x="1664849" y="4556134"/>
                  <a:pt x="1667458" y="4556134"/>
                </a:cubicBezTo>
                <a:cubicBezTo>
                  <a:pt x="1670068" y="4591229"/>
                  <a:pt x="1672676" y="4628829"/>
                  <a:pt x="1675284" y="4666430"/>
                </a:cubicBezTo>
                <a:cubicBezTo>
                  <a:pt x="1667458" y="4666430"/>
                  <a:pt x="1662241" y="4666430"/>
                  <a:pt x="1654417" y="4666430"/>
                </a:cubicBezTo>
                <a:cubicBezTo>
                  <a:pt x="1654417" y="4628829"/>
                  <a:pt x="1654417" y="4593736"/>
                  <a:pt x="1654417" y="4556134"/>
                </a:cubicBezTo>
                <a:close/>
                <a:moveTo>
                  <a:pt x="318506" y="4555826"/>
                </a:moveTo>
                <a:lnTo>
                  <a:pt x="349365" y="4558123"/>
                </a:lnTo>
                <a:cubicBezTo>
                  <a:pt x="351750" y="4617741"/>
                  <a:pt x="351750" y="4674876"/>
                  <a:pt x="351750" y="4732010"/>
                </a:cubicBezTo>
                <a:cubicBezTo>
                  <a:pt x="344596" y="4732010"/>
                  <a:pt x="335057" y="4732010"/>
                  <a:pt x="327902" y="4732010"/>
                </a:cubicBezTo>
                <a:close/>
                <a:moveTo>
                  <a:pt x="11966444" y="4553154"/>
                </a:moveTo>
                <a:cubicBezTo>
                  <a:pt x="11966444" y="4553154"/>
                  <a:pt x="11968928" y="4553154"/>
                  <a:pt x="11971412" y="4556136"/>
                </a:cubicBezTo>
                <a:cubicBezTo>
                  <a:pt x="11968928" y="4559116"/>
                  <a:pt x="11966444" y="4562098"/>
                  <a:pt x="11963959" y="4565078"/>
                </a:cubicBezTo>
                <a:cubicBezTo>
                  <a:pt x="11961475" y="4562098"/>
                  <a:pt x="11958991" y="4562098"/>
                  <a:pt x="11956507" y="4559116"/>
                </a:cubicBezTo>
                <a:cubicBezTo>
                  <a:pt x="11958991" y="4556136"/>
                  <a:pt x="11961475" y="4553154"/>
                  <a:pt x="11966444" y="4553154"/>
                </a:cubicBezTo>
                <a:close/>
                <a:moveTo>
                  <a:pt x="8769297" y="4553154"/>
                </a:moveTo>
                <a:cubicBezTo>
                  <a:pt x="8774067" y="4553154"/>
                  <a:pt x="8776452" y="4553154"/>
                  <a:pt x="8778836" y="4553154"/>
                </a:cubicBezTo>
                <a:cubicBezTo>
                  <a:pt x="8778836" y="4568805"/>
                  <a:pt x="8778836" y="4581846"/>
                  <a:pt x="8778836" y="4594887"/>
                </a:cubicBezTo>
                <a:cubicBezTo>
                  <a:pt x="8776452" y="4594887"/>
                  <a:pt x="8771682" y="4594887"/>
                  <a:pt x="8766913" y="4594887"/>
                </a:cubicBezTo>
                <a:cubicBezTo>
                  <a:pt x="8769297" y="4581846"/>
                  <a:pt x="8769297" y="4568805"/>
                  <a:pt x="8769297" y="4553154"/>
                </a:cubicBezTo>
                <a:close/>
                <a:moveTo>
                  <a:pt x="4275398" y="4553154"/>
                </a:moveTo>
                <a:cubicBezTo>
                  <a:pt x="4277635" y="4555710"/>
                  <a:pt x="4277635" y="4560819"/>
                  <a:pt x="4277635" y="4563375"/>
                </a:cubicBezTo>
                <a:cubicBezTo>
                  <a:pt x="4277635" y="4565930"/>
                  <a:pt x="4275398" y="4568486"/>
                  <a:pt x="4273161" y="4571040"/>
                </a:cubicBezTo>
                <a:cubicBezTo>
                  <a:pt x="4270927" y="4565930"/>
                  <a:pt x="4268692" y="4560819"/>
                  <a:pt x="4268692" y="4558265"/>
                </a:cubicBezTo>
                <a:cubicBezTo>
                  <a:pt x="4268692" y="4555710"/>
                  <a:pt x="4273161" y="4555710"/>
                  <a:pt x="4275398" y="4553154"/>
                </a:cubicBezTo>
                <a:close/>
                <a:moveTo>
                  <a:pt x="1112483" y="4553154"/>
                </a:moveTo>
                <a:cubicBezTo>
                  <a:pt x="1114868" y="4556136"/>
                  <a:pt x="1114868" y="4559118"/>
                  <a:pt x="1114868" y="4562098"/>
                </a:cubicBezTo>
                <a:cubicBezTo>
                  <a:pt x="1112483" y="4562098"/>
                  <a:pt x="1110098" y="4562098"/>
                  <a:pt x="1105329" y="4562098"/>
                </a:cubicBezTo>
                <a:cubicBezTo>
                  <a:pt x="1105329" y="4562098"/>
                  <a:pt x="1105329" y="4559118"/>
                  <a:pt x="1102944" y="4556136"/>
                </a:cubicBezTo>
                <a:cubicBezTo>
                  <a:pt x="1107713" y="4556136"/>
                  <a:pt x="1110098" y="4553154"/>
                  <a:pt x="1112483" y="4553154"/>
                </a:cubicBezTo>
                <a:close/>
                <a:moveTo>
                  <a:pt x="7722469" y="4550172"/>
                </a:moveTo>
                <a:cubicBezTo>
                  <a:pt x="7727687" y="4554810"/>
                  <a:pt x="7732904" y="4557129"/>
                  <a:pt x="7735513" y="4561766"/>
                </a:cubicBezTo>
                <a:cubicBezTo>
                  <a:pt x="7735513" y="4564085"/>
                  <a:pt x="7732904" y="4568721"/>
                  <a:pt x="7730296" y="4571040"/>
                </a:cubicBezTo>
                <a:cubicBezTo>
                  <a:pt x="7725080" y="4571040"/>
                  <a:pt x="7719861" y="4568721"/>
                  <a:pt x="7714645" y="4566404"/>
                </a:cubicBezTo>
                <a:cubicBezTo>
                  <a:pt x="7717252" y="4561766"/>
                  <a:pt x="7719861" y="4557129"/>
                  <a:pt x="7722469" y="4550172"/>
                </a:cubicBezTo>
                <a:close/>
                <a:moveTo>
                  <a:pt x="3628783" y="4547192"/>
                </a:moveTo>
                <a:cubicBezTo>
                  <a:pt x="3628783" y="4549677"/>
                  <a:pt x="3630772" y="4552161"/>
                  <a:pt x="3630772" y="4552161"/>
                </a:cubicBezTo>
                <a:cubicBezTo>
                  <a:pt x="3628783" y="4554645"/>
                  <a:pt x="3628783" y="4559614"/>
                  <a:pt x="3626798" y="4562098"/>
                </a:cubicBezTo>
                <a:cubicBezTo>
                  <a:pt x="3626798" y="4557129"/>
                  <a:pt x="3624810" y="4554645"/>
                  <a:pt x="3624810" y="4552161"/>
                </a:cubicBezTo>
                <a:cubicBezTo>
                  <a:pt x="3624810" y="4549677"/>
                  <a:pt x="3626798" y="4549677"/>
                  <a:pt x="3628783" y="4547192"/>
                </a:cubicBezTo>
                <a:close/>
                <a:moveTo>
                  <a:pt x="3355783" y="4541231"/>
                </a:moveTo>
                <a:cubicBezTo>
                  <a:pt x="3358017" y="4541231"/>
                  <a:pt x="3362491" y="4541231"/>
                  <a:pt x="3362491" y="4541231"/>
                </a:cubicBezTo>
                <a:cubicBezTo>
                  <a:pt x="3362491" y="4551962"/>
                  <a:pt x="3362491" y="4560012"/>
                  <a:pt x="3362491" y="4568060"/>
                </a:cubicBezTo>
                <a:cubicBezTo>
                  <a:pt x="3360254" y="4568060"/>
                  <a:pt x="3355783" y="4568060"/>
                  <a:pt x="3353546" y="4568060"/>
                </a:cubicBezTo>
                <a:cubicBezTo>
                  <a:pt x="3353546" y="4557328"/>
                  <a:pt x="3355783" y="4549280"/>
                  <a:pt x="3355783" y="4541231"/>
                </a:cubicBezTo>
                <a:close/>
                <a:moveTo>
                  <a:pt x="3205095" y="4541231"/>
                </a:moveTo>
                <a:cubicBezTo>
                  <a:pt x="3205095" y="4554149"/>
                  <a:pt x="3207480" y="4567067"/>
                  <a:pt x="3207480" y="4579984"/>
                </a:cubicBezTo>
                <a:cubicBezTo>
                  <a:pt x="3205095" y="4579984"/>
                  <a:pt x="3202710" y="4579984"/>
                  <a:pt x="3200326" y="4579984"/>
                </a:cubicBezTo>
                <a:cubicBezTo>
                  <a:pt x="3197942" y="4569650"/>
                  <a:pt x="3195556" y="4556731"/>
                  <a:pt x="3195556" y="4543814"/>
                </a:cubicBezTo>
                <a:cubicBezTo>
                  <a:pt x="3197942" y="4543814"/>
                  <a:pt x="3202710" y="4543814"/>
                  <a:pt x="3205095" y="4541231"/>
                </a:cubicBezTo>
                <a:close/>
                <a:moveTo>
                  <a:pt x="6617663" y="4535269"/>
                </a:moveTo>
                <a:cubicBezTo>
                  <a:pt x="6625327" y="4535269"/>
                  <a:pt x="6630440" y="4537653"/>
                  <a:pt x="6635549" y="4537653"/>
                </a:cubicBezTo>
                <a:cubicBezTo>
                  <a:pt x="6635549" y="4547192"/>
                  <a:pt x="6635549" y="4559116"/>
                  <a:pt x="6635549" y="4571040"/>
                </a:cubicBezTo>
                <a:cubicBezTo>
                  <a:pt x="6630440" y="4571040"/>
                  <a:pt x="6620218" y="4571040"/>
                  <a:pt x="6620218" y="4568655"/>
                </a:cubicBezTo>
                <a:cubicBezTo>
                  <a:pt x="6617663" y="4556731"/>
                  <a:pt x="6617663" y="4547192"/>
                  <a:pt x="6617663" y="4535269"/>
                </a:cubicBezTo>
                <a:close/>
                <a:moveTo>
                  <a:pt x="7726571" y="4532287"/>
                </a:moveTo>
                <a:lnTo>
                  <a:pt x="7726571" y="4538249"/>
                </a:lnTo>
                <a:lnTo>
                  <a:pt x="7723588" y="4535269"/>
                </a:lnTo>
                <a:close/>
                <a:moveTo>
                  <a:pt x="4589638" y="4532287"/>
                </a:moveTo>
                <a:cubicBezTo>
                  <a:pt x="4591625" y="4534771"/>
                  <a:pt x="4593613" y="4537255"/>
                  <a:pt x="4593613" y="4539740"/>
                </a:cubicBezTo>
                <a:cubicBezTo>
                  <a:pt x="4593613" y="4542224"/>
                  <a:pt x="4591625" y="4544708"/>
                  <a:pt x="4589638" y="4547192"/>
                </a:cubicBezTo>
                <a:cubicBezTo>
                  <a:pt x="4587651" y="4544708"/>
                  <a:pt x="4587651" y="4544708"/>
                  <a:pt x="4587651" y="4542224"/>
                </a:cubicBezTo>
                <a:cubicBezTo>
                  <a:pt x="4587651" y="4539740"/>
                  <a:pt x="4587651" y="4537255"/>
                  <a:pt x="4589638" y="4532287"/>
                </a:cubicBezTo>
                <a:close/>
                <a:moveTo>
                  <a:pt x="1663359" y="4531544"/>
                </a:moveTo>
                <a:cubicBezTo>
                  <a:pt x="1664104" y="4530798"/>
                  <a:pt x="1664849" y="4530798"/>
                  <a:pt x="1666340" y="4532289"/>
                </a:cubicBezTo>
                <a:cubicBezTo>
                  <a:pt x="1666340" y="4532289"/>
                  <a:pt x="1669322" y="4532289"/>
                  <a:pt x="1669322" y="4535271"/>
                </a:cubicBezTo>
                <a:cubicBezTo>
                  <a:pt x="1669322" y="4535271"/>
                  <a:pt x="1666340" y="4538251"/>
                  <a:pt x="1666340" y="4538251"/>
                </a:cubicBezTo>
                <a:cubicBezTo>
                  <a:pt x="1663358" y="4538251"/>
                  <a:pt x="1663358" y="4535271"/>
                  <a:pt x="1660379" y="4535271"/>
                </a:cubicBezTo>
                <a:cubicBezTo>
                  <a:pt x="1661869" y="4533780"/>
                  <a:pt x="1662613" y="4532289"/>
                  <a:pt x="1663359" y="4531544"/>
                </a:cubicBezTo>
                <a:close/>
                <a:moveTo>
                  <a:pt x="7404629" y="4526325"/>
                </a:moveTo>
                <a:cubicBezTo>
                  <a:pt x="7404629" y="4526325"/>
                  <a:pt x="7407609" y="4526325"/>
                  <a:pt x="7407609" y="4526325"/>
                </a:cubicBezTo>
                <a:cubicBezTo>
                  <a:pt x="7410590" y="4526325"/>
                  <a:pt x="7410590" y="4529307"/>
                  <a:pt x="7410590" y="4532287"/>
                </a:cubicBezTo>
                <a:cubicBezTo>
                  <a:pt x="7410590" y="4532287"/>
                  <a:pt x="7407609" y="4532287"/>
                  <a:pt x="7407609" y="4532287"/>
                </a:cubicBezTo>
                <a:cubicBezTo>
                  <a:pt x="7404629" y="4529307"/>
                  <a:pt x="7404629" y="4529307"/>
                  <a:pt x="7404629" y="4526325"/>
                </a:cubicBezTo>
                <a:close/>
                <a:moveTo>
                  <a:pt x="1793273" y="4526055"/>
                </a:moveTo>
                <a:lnTo>
                  <a:pt x="1795513" y="4633190"/>
                </a:lnTo>
                <a:cubicBezTo>
                  <a:pt x="1797997" y="4633190"/>
                  <a:pt x="1780607" y="4640612"/>
                  <a:pt x="1773156" y="4645562"/>
                </a:cubicBezTo>
                <a:lnTo>
                  <a:pt x="1774951" y="4618735"/>
                </a:lnTo>
                <a:lnTo>
                  <a:pt x="1770672" y="4618735"/>
                </a:lnTo>
                <a:lnTo>
                  <a:pt x="1770847" y="4618340"/>
                </a:lnTo>
                <a:lnTo>
                  <a:pt x="1770672" y="4618340"/>
                </a:lnTo>
                <a:lnTo>
                  <a:pt x="1772200" y="4615295"/>
                </a:lnTo>
                <a:lnTo>
                  <a:pt x="1773652" y="4612027"/>
                </a:lnTo>
                <a:lnTo>
                  <a:pt x="1773740" y="4612226"/>
                </a:lnTo>
                <a:lnTo>
                  <a:pt x="1774397" y="4610916"/>
                </a:lnTo>
                <a:lnTo>
                  <a:pt x="1775348" y="4612809"/>
                </a:lnTo>
                <a:lnTo>
                  <a:pt x="1775171" y="4615447"/>
                </a:lnTo>
                <a:lnTo>
                  <a:pt x="1776459" y="4618340"/>
                </a:lnTo>
                <a:lnTo>
                  <a:pt x="1778125" y="4618340"/>
                </a:lnTo>
                <a:lnTo>
                  <a:pt x="1775348" y="4612809"/>
                </a:lnTo>
                <a:lnTo>
                  <a:pt x="1775641" y="4608441"/>
                </a:lnTo>
                <a:lnTo>
                  <a:pt x="1774397" y="4610916"/>
                </a:lnTo>
                <a:lnTo>
                  <a:pt x="1774264" y="4610649"/>
                </a:lnTo>
                <a:lnTo>
                  <a:pt x="1773652" y="4612027"/>
                </a:lnTo>
                <a:lnTo>
                  <a:pt x="1772659" y="4609791"/>
                </a:lnTo>
                <a:lnTo>
                  <a:pt x="1773834" y="4609791"/>
                </a:lnTo>
                <a:lnTo>
                  <a:pt x="1773156" y="4608441"/>
                </a:lnTo>
                <a:close/>
                <a:moveTo>
                  <a:pt x="1201486" y="4523674"/>
                </a:moveTo>
                <a:lnTo>
                  <a:pt x="1216469" y="4530524"/>
                </a:lnTo>
                <a:cubicBezTo>
                  <a:pt x="1211504" y="4540455"/>
                  <a:pt x="1204055" y="4552869"/>
                  <a:pt x="1199090" y="4562800"/>
                </a:cubicBezTo>
                <a:close/>
                <a:moveTo>
                  <a:pt x="9103759" y="4523345"/>
                </a:moveTo>
                <a:lnTo>
                  <a:pt x="9103759" y="4529307"/>
                </a:lnTo>
                <a:lnTo>
                  <a:pt x="9100777" y="4529307"/>
                </a:lnTo>
                <a:close/>
                <a:moveTo>
                  <a:pt x="6766710" y="4523345"/>
                </a:moveTo>
                <a:cubicBezTo>
                  <a:pt x="6768945" y="4523345"/>
                  <a:pt x="6773416" y="4523345"/>
                  <a:pt x="6775653" y="4523345"/>
                </a:cubicBezTo>
                <a:cubicBezTo>
                  <a:pt x="6775653" y="4538677"/>
                  <a:pt x="6775653" y="4554007"/>
                  <a:pt x="6775653" y="4571892"/>
                </a:cubicBezTo>
                <a:cubicBezTo>
                  <a:pt x="6775653" y="4571892"/>
                  <a:pt x="6773416" y="4571892"/>
                  <a:pt x="6766710" y="4577002"/>
                </a:cubicBezTo>
                <a:cubicBezTo>
                  <a:pt x="6766710" y="4556562"/>
                  <a:pt x="6766710" y="4541231"/>
                  <a:pt x="6766710" y="4523345"/>
                </a:cubicBezTo>
                <a:close/>
                <a:moveTo>
                  <a:pt x="3001797" y="4523345"/>
                </a:moveTo>
                <a:lnTo>
                  <a:pt x="3000306" y="4527816"/>
                </a:lnTo>
                <a:lnTo>
                  <a:pt x="3001797" y="4526325"/>
                </a:lnTo>
                <a:lnTo>
                  <a:pt x="2998818" y="4532283"/>
                </a:lnTo>
                <a:lnTo>
                  <a:pt x="2998815" y="4532289"/>
                </a:lnTo>
                <a:lnTo>
                  <a:pt x="2998815" y="4532287"/>
                </a:lnTo>
                <a:lnTo>
                  <a:pt x="2998815" y="4529309"/>
                </a:lnTo>
                <a:lnTo>
                  <a:pt x="2998815" y="4529307"/>
                </a:lnTo>
                <a:lnTo>
                  <a:pt x="2998818" y="4529305"/>
                </a:lnTo>
                <a:close/>
                <a:moveTo>
                  <a:pt x="4630300" y="4520363"/>
                </a:moveTo>
                <a:cubicBezTo>
                  <a:pt x="4637869" y="4520363"/>
                  <a:pt x="4642912" y="4520363"/>
                  <a:pt x="4650479" y="4520363"/>
                </a:cubicBezTo>
                <a:cubicBezTo>
                  <a:pt x="4655523" y="4569917"/>
                  <a:pt x="4660568" y="4621948"/>
                  <a:pt x="4668135" y="4681410"/>
                </a:cubicBezTo>
                <a:cubicBezTo>
                  <a:pt x="4620211" y="4711143"/>
                  <a:pt x="4612645" y="4706187"/>
                  <a:pt x="4602555" y="4607081"/>
                </a:cubicBezTo>
                <a:cubicBezTo>
                  <a:pt x="4607599" y="4602126"/>
                  <a:pt x="4617688" y="4599649"/>
                  <a:pt x="4620211" y="4594694"/>
                </a:cubicBezTo>
                <a:cubicBezTo>
                  <a:pt x="4625256" y="4569917"/>
                  <a:pt x="4627778" y="4545140"/>
                  <a:pt x="4630300" y="4520363"/>
                </a:cubicBezTo>
                <a:close/>
                <a:moveTo>
                  <a:pt x="3764914" y="4520363"/>
                </a:moveTo>
                <a:cubicBezTo>
                  <a:pt x="3772863" y="4520363"/>
                  <a:pt x="3780811" y="4522748"/>
                  <a:pt x="3788762" y="4522748"/>
                </a:cubicBezTo>
                <a:cubicBezTo>
                  <a:pt x="3786113" y="4534672"/>
                  <a:pt x="3780811" y="4544211"/>
                  <a:pt x="3778162" y="4556134"/>
                </a:cubicBezTo>
                <a:cubicBezTo>
                  <a:pt x="3775512" y="4556134"/>
                  <a:pt x="3772863" y="4556134"/>
                  <a:pt x="3767564" y="4556134"/>
                </a:cubicBezTo>
                <a:cubicBezTo>
                  <a:pt x="3767564" y="4544211"/>
                  <a:pt x="3764914" y="4532287"/>
                  <a:pt x="3764914" y="4520363"/>
                </a:cubicBezTo>
                <a:close/>
                <a:moveTo>
                  <a:pt x="3559977" y="4517383"/>
                </a:moveTo>
                <a:cubicBezTo>
                  <a:pt x="3562585" y="4517383"/>
                  <a:pt x="3565193" y="4525048"/>
                  <a:pt x="3565193" y="4527604"/>
                </a:cubicBezTo>
                <a:cubicBezTo>
                  <a:pt x="3565193" y="4530159"/>
                  <a:pt x="3559977" y="4532715"/>
                  <a:pt x="3557367" y="4535269"/>
                </a:cubicBezTo>
                <a:cubicBezTo>
                  <a:pt x="3552150" y="4532715"/>
                  <a:pt x="3549542" y="4527604"/>
                  <a:pt x="3544326" y="4522494"/>
                </a:cubicBezTo>
                <a:cubicBezTo>
                  <a:pt x="3549542" y="4519939"/>
                  <a:pt x="3554758" y="4517383"/>
                  <a:pt x="3559977" y="4517383"/>
                </a:cubicBezTo>
                <a:close/>
                <a:moveTo>
                  <a:pt x="4420719" y="4517381"/>
                </a:moveTo>
                <a:cubicBezTo>
                  <a:pt x="4420719" y="4519370"/>
                  <a:pt x="4423702" y="4519370"/>
                  <a:pt x="4423702" y="4521356"/>
                </a:cubicBezTo>
                <a:cubicBezTo>
                  <a:pt x="4423702" y="4523343"/>
                  <a:pt x="4420719" y="4523343"/>
                  <a:pt x="4420719" y="4523343"/>
                </a:cubicBezTo>
                <a:cubicBezTo>
                  <a:pt x="4417738" y="4523343"/>
                  <a:pt x="4417738" y="4521356"/>
                  <a:pt x="4414757" y="4521356"/>
                </a:cubicBezTo>
                <a:cubicBezTo>
                  <a:pt x="4417738" y="4519370"/>
                  <a:pt x="4417738" y="4519370"/>
                  <a:pt x="4420719" y="4517381"/>
                </a:cubicBezTo>
                <a:close/>
                <a:moveTo>
                  <a:pt x="3721576" y="4514401"/>
                </a:moveTo>
                <a:cubicBezTo>
                  <a:pt x="3724099" y="4539244"/>
                  <a:pt x="3726619" y="4559116"/>
                  <a:pt x="3729143" y="4581473"/>
                </a:cubicBezTo>
                <a:cubicBezTo>
                  <a:pt x="3724099" y="4583957"/>
                  <a:pt x="3721576" y="4586441"/>
                  <a:pt x="3719054" y="4588925"/>
                </a:cubicBezTo>
                <a:cubicBezTo>
                  <a:pt x="3711487" y="4578990"/>
                  <a:pt x="3701396" y="4571537"/>
                  <a:pt x="3698874" y="4561600"/>
                </a:cubicBezTo>
                <a:cubicBezTo>
                  <a:pt x="3696352" y="4546695"/>
                  <a:pt x="3698874" y="4531791"/>
                  <a:pt x="3698874" y="4516886"/>
                </a:cubicBezTo>
                <a:cubicBezTo>
                  <a:pt x="3698874" y="4516886"/>
                  <a:pt x="3708964" y="4516886"/>
                  <a:pt x="3721576" y="4514401"/>
                </a:cubicBezTo>
                <a:close/>
                <a:moveTo>
                  <a:pt x="5944969" y="4508439"/>
                </a:moveTo>
                <a:cubicBezTo>
                  <a:pt x="5944969" y="4508439"/>
                  <a:pt x="5946954" y="4509930"/>
                  <a:pt x="5946954" y="4509930"/>
                </a:cubicBezTo>
                <a:cubicBezTo>
                  <a:pt x="5946954" y="4511421"/>
                  <a:pt x="5944969" y="4511421"/>
                  <a:pt x="5942979" y="4511421"/>
                </a:cubicBezTo>
                <a:cubicBezTo>
                  <a:pt x="5942979" y="4511421"/>
                  <a:pt x="5940992" y="4509930"/>
                  <a:pt x="5940992" y="4509930"/>
                </a:cubicBezTo>
                <a:cubicBezTo>
                  <a:pt x="5940992" y="4509930"/>
                  <a:pt x="5942979" y="4508439"/>
                  <a:pt x="5944969" y="4508439"/>
                </a:cubicBezTo>
                <a:close/>
                <a:moveTo>
                  <a:pt x="792927" y="4508439"/>
                </a:moveTo>
                <a:cubicBezTo>
                  <a:pt x="795907" y="4510426"/>
                  <a:pt x="798889" y="4512413"/>
                  <a:pt x="798889" y="4514401"/>
                </a:cubicBezTo>
                <a:cubicBezTo>
                  <a:pt x="795907" y="4514401"/>
                  <a:pt x="792927" y="4512413"/>
                  <a:pt x="792927" y="4512413"/>
                </a:cubicBezTo>
                <a:cubicBezTo>
                  <a:pt x="792927" y="4512413"/>
                  <a:pt x="792927" y="4510426"/>
                  <a:pt x="792927" y="4508439"/>
                </a:cubicBezTo>
                <a:close/>
                <a:moveTo>
                  <a:pt x="1666340" y="4505459"/>
                </a:moveTo>
                <a:cubicBezTo>
                  <a:pt x="1666340" y="4507446"/>
                  <a:pt x="1669322" y="4507446"/>
                  <a:pt x="1669322" y="4509433"/>
                </a:cubicBezTo>
                <a:cubicBezTo>
                  <a:pt x="1669322" y="4511421"/>
                  <a:pt x="1666340" y="4511421"/>
                  <a:pt x="1666340" y="4511421"/>
                </a:cubicBezTo>
                <a:cubicBezTo>
                  <a:pt x="1663358" y="4511421"/>
                  <a:pt x="1663358" y="4509433"/>
                  <a:pt x="1660379" y="4509433"/>
                </a:cubicBezTo>
                <a:cubicBezTo>
                  <a:pt x="1663358" y="4507446"/>
                  <a:pt x="1663358" y="4507446"/>
                  <a:pt x="1666340" y="4505459"/>
                </a:cubicBezTo>
                <a:close/>
                <a:moveTo>
                  <a:pt x="6441788" y="4502478"/>
                </a:moveTo>
                <a:lnTo>
                  <a:pt x="6447751" y="4502478"/>
                </a:lnTo>
                <a:lnTo>
                  <a:pt x="6444769" y="4508439"/>
                </a:lnTo>
                <a:close/>
                <a:moveTo>
                  <a:pt x="847579" y="4499498"/>
                </a:moveTo>
                <a:cubicBezTo>
                  <a:pt x="850064" y="4519372"/>
                  <a:pt x="852548" y="4539244"/>
                  <a:pt x="852548" y="4559116"/>
                </a:cubicBezTo>
                <a:cubicBezTo>
                  <a:pt x="850064" y="4559116"/>
                  <a:pt x="850064" y="4559116"/>
                  <a:pt x="847579" y="4559116"/>
                </a:cubicBezTo>
                <a:cubicBezTo>
                  <a:pt x="842611" y="4541728"/>
                  <a:pt x="840126" y="4521854"/>
                  <a:pt x="837642" y="4501982"/>
                </a:cubicBezTo>
                <a:cubicBezTo>
                  <a:pt x="840126" y="4501982"/>
                  <a:pt x="845095" y="4501982"/>
                  <a:pt x="847579" y="4499498"/>
                </a:cubicBezTo>
                <a:close/>
                <a:moveTo>
                  <a:pt x="5815049" y="4499496"/>
                </a:moveTo>
                <a:lnTo>
                  <a:pt x="5817285" y="4499496"/>
                </a:lnTo>
                <a:lnTo>
                  <a:pt x="5812812" y="4502478"/>
                </a:lnTo>
                <a:cubicBezTo>
                  <a:pt x="5815049" y="4499496"/>
                  <a:pt x="5815049" y="4499496"/>
                  <a:pt x="5815049" y="4499496"/>
                </a:cubicBezTo>
                <a:close/>
                <a:moveTo>
                  <a:pt x="12093629" y="4493536"/>
                </a:moveTo>
                <a:cubicBezTo>
                  <a:pt x="12098739" y="4493536"/>
                  <a:pt x="12101294" y="4493536"/>
                  <a:pt x="12106406" y="4493536"/>
                </a:cubicBezTo>
                <a:cubicBezTo>
                  <a:pt x="12106406" y="4513408"/>
                  <a:pt x="12108959" y="4533282"/>
                  <a:pt x="12111515" y="4553154"/>
                </a:cubicBezTo>
                <a:cubicBezTo>
                  <a:pt x="12106406" y="4553154"/>
                  <a:pt x="12101294" y="4553154"/>
                  <a:pt x="12093629" y="4553154"/>
                </a:cubicBezTo>
                <a:cubicBezTo>
                  <a:pt x="12093629" y="4533282"/>
                  <a:pt x="12093629" y="4513408"/>
                  <a:pt x="12093629" y="4493536"/>
                </a:cubicBezTo>
                <a:close/>
                <a:moveTo>
                  <a:pt x="9840047" y="4493536"/>
                </a:moveTo>
                <a:cubicBezTo>
                  <a:pt x="9846009" y="4493536"/>
                  <a:pt x="9848991" y="4493536"/>
                  <a:pt x="9851971" y="4493536"/>
                </a:cubicBezTo>
                <a:cubicBezTo>
                  <a:pt x="9851971" y="4514998"/>
                  <a:pt x="9851971" y="4534076"/>
                  <a:pt x="9851971" y="4553154"/>
                </a:cubicBezTo>
                <a:cubicBezTo>
                  <a:pt x="9848991" y="4553154"/>
                  <a:pt x="9846009" y="4553154"/>
                  <a:pt x="9840047" y="4553154"/>
                </a:cubicBezTo>
                <a:cubicBezTo>
                  <a:pt x="9840047" y="4534076"/>
                  <a:pt x="9840047" y="4514998"/>
                  <a:pt x="9840047" y="4493536"/>
                </a:cubicBezTo>
                <a:close/>
                <a:moveTo>
                  <a:pt x="8673510" y="4493536"/>
                </a:moveTo>
                <a:cubicBezTo>
                  <a:pt x="8675498" y="4493536"/>
                  <a:pt x="8675498" y="4496516"/>
                  <a:pt x="8677485" y="4496516"/>
                </a:cubicBezTo>
                <a:cubicBezTo>
                  <a:pt x="8675498" y="4499498"/>
                  <a:pt x="8675498" y="4499498"/>
                  <a:pt x="8673510" y="4499498"/>
                </a:cubicBezTo>
                <a:cubicBezTo>
                  <a:pt x="8673510" y="4499498"/>
                  <a:pt x="8671523" y="4496516"/>
                  <a:pt x="8671523" y="4496516"/>
                </a:cubicBezTo>
                <a:cubicBezTo>
                  <a:pt x="8671523" y="4496516"/>
                  <a:pt x="8673510" y="4493536"/>
                  <a:pt x="8673510" y="4493536"/>
                </a:cubicBezTo>
                <a:close/>
                <a:moveTo>
                  <a:pt x="7637141" y="4493536"/>
                </a:moveTo>
                <a:lnTo>
                  <a:pt x="7640123" y="4493536"/>
                </a:lnTo>
                <a:lnTo>
                  <a:pt x="7637141" y="4496518"/>
                </a:lnTo>
                <a:close/>
                <a:moveTo>
                  <a:pt x="6015516" y="4493536"/>
                </a:moveTo>
                <a:cubicBezTo>
                  <a:pt x="6015516" y="4495522"/>
                  <a:pt x="6015516" y="4497509"/>
                  <a:pt x="6015516" y="4499498"/>
                </a:cubicBezTo>
                <a:cubicBezTo>
                  <a:pt x="6015516" y="4499498"/>
                  <a:pt x="6012533" y="4499498"/>
                  <a:pt x="6009554" y="4499498"/>
                </a:cubicBezTo>
                <a:cubicBezTo>
                  <a:pt x="6009554" y="4499498"/>
                  <a:pt x="6009554" y="4497509"/>
                  <a:pt x="6009554" y="4495522"/>
                </a:cubicBezTo>
                <a:cubicBezTo>
                  <a:pt x="6009554" y="4495522"/>
                  <a:pt x="6012533" y="4495522"/>
                  <a:pt x="6015516" y="4493536"/>
                </a:cubicBezTo>
                <a:close/>
                <a:moveTo>
                  <a:pt x="6773666" y="4493534"/>
                </a:moveTo>
                <a:cubicBezTo>
                  <a:pt x="6773666" y="4493534"/>
                  <a:pt x="6773666" y="4496514"/>
                  <a:pt x="6775653" y="4496514"/>
                </a:cubicBezTo>
                <a:cubicBezTo>
                  <a:pt x="6773666" y="4499496"/>
                  <a:pt x="6773666" y="4499496"/>
                  <a:pt x="6771678" y="4499496"/>
                </a:cubicBezTo>
                <a:cubicBezTo>
                  <a:pt x="6771678" y="4499496"/>
                  <a:pt x="6769691" y="4496514"/>
                  <a:pt x="6769691" y="4496514"/>
                </a:cubicBezTo>
                <a:cubicBezTo>
                  <a:pt x="6771678" y="4496514"/>
                  <a:pt x="6771678" y="4493534"/>
                  <a:pt x="6773666" y="4493534"/>
                </a:cubicBezTo>
                <a:close/>
                <a:moveTo>
                  <a:pt x="633059" y="4493280"/>
                </a:moveTo>
                <a:cubicBezTo>
                  <a:pt x="633059" y="4495763"/>
                  <a:pt x="633059" y="4495763"/>
                  <a:pt x="630577" y="4498245"/>
                </a:cubicBezTo>
                <a:lnTo>
                  <a:pt x="630836" y="4495504"/>
                </a:lnTo>
                <a:close/>
                <a:moveTo>
                  <a:pt x="8737103" y="4490554"/>
                </a:moveTo>
                <a:cubicBezTo>
                  <a:pt x="8737103" y="4490554"/>
                  <a:pt x="8738594" y="4490554"/>
                  <a:pt x="8738594" y="4490554"/>
                </a:cubicBezTo>
                <a:cubicBezTo>
                  <a:pt x="8740085" y="4497708"/>
                  <a:pt x="8740085" y="4507247"/>
                  <a:pt x="8740085" y="4514401"/>
                </a:cubicBezTo>
                <a:cubicBezTo>
                  <a:pt x="8738594" y="4514401"/>
                  <a:pt x="8737103" y="4514401"/>
                  <a:pt x="8737103" y="4514401"/>
                </a:cubicBezTo>
                <a:cubicBezTo>
                  <a:pt x="8737103" y="4507247"/>
                  <a:pt x="8737103" y="4500093"/>
                  <a:pt x="8737103" y="4490554"/>
                </a:cubicBezTo>
                <a:close/>
                <a:moveTo>
                  <a:pt x="8078318" y="4490554"/>
                </a:moveTo>
                <a:cubicBezTo>
                  <a:pt x="8081299" y="4492790"/>
                  <a:pt x="8081299" y="4492790"/>
                  <a:pt x="8081299" y="4495025"/>
                </a:cubicBezTo>
                <a:cubicBezTo>
                  <a:pt x="8081299" y="4495025"/>
                  <a:pt x="8081299" y="4497261"/>
                  <a:pt x="8081299" y="4499498"/>
                </a:cubicBezTo>
                <a:cubicBezTo>
                  <a:pt x="8078318" y="4497261"/>
                  <a:pt x="8075338" y="4495025"/>
                  <a:pt x="8075338" y="4492790"/>
                </a:cubicBezTo>
                <a:cubicBezTo>
                  <a:pt x="8075338" y="4492790"/>
                  <a:pt x="8078318" y="4492790"/>
                  <a:pt x="8078318" y="4490554"/>
                </a:cubicBezTo>
                <a:close/>
                <a:moveTo>
                  <a:pt x="5523663" y="4490554"/>
                </a:moveTo>
                <a:lnTo>
                  <a:pt x="5523663" y="4493536"/>
                </a:lnTo>
                <a:lnTo>
                  <a:pt x="5523663" y="4502478"/>
                </a:lnTo>
                <a:lnTo>
                  <a:pt x="5523663" y="4505459"/>
                </a:lnTo>
                <a:cubicBezTo>
                  <a:pt x="5520680" y="4502975"/>
                  <a:pt x="5517701" y="4502975"/>
                  <a:pt x="5514720" y="4500491"/>
                </a:cubicBezTo>
                <a:cubicBezTo>
                  <a:pt x="5517701" y="4498007"/>
                  <a:pt x="5520680" y="4495522"/>
                  <a:pt x="5523663" y="4490554"/>
                </a:cubicBezTo>
                <a:close/>
                <a:moveTo>
                  <a:pt x="3138933" y="4487193"/>
                </a:moveTo>
                <a:lnTo>
                  <a:pt x="3153825" y="4595941"/>
                </a:lnTo>
                <a:cubicBezTo>
                  <a:pt x="3153825" y="4595941"/>
                  <a:pt x="3137351" y="4598395"/>
                  <a:pt x="3130291" y="4600849"/>
                </a:cubicBezTo>
                <a:cubicBezTo>
                  <a:pt x="3130291" y="4593485"/>
                  <a:pt x="3132644" y="4588574"/>
                  <a:pt x="3132644" y="4581210"/>
                </a:cubicBezTo>
                <a:close/>
                <a:moveTo>
                  <a:pt x="5459216" y="4485831"/>
                </a:moveTo>
                <a:lnTo>
                  <a:pt x="5440195" y="4492172"/>
                </a:lnTo>
                <a:lnTo>
                  <a:pt x="5450961" y="4512662"/>
                </a:lnTo>
                <a:close/>
                <a:moveTo>
                  <a:pt x="1663358" y="4484592"/>
                </a:moveTo>
                <a:lnTo>
                  <a:pt x="1669320" y="4484592"/>
                </a:lnTo>
                <a:lnTo>
                  <a:pt x="1666338" y="4487574"/>
                </a:lnTo>
                <a:close/>
                <a:moveTo>
                  <a:pt x="1791539" y="4483396"/>
                </a:moveTo>
                <a:lnTo>
                  <a:pt x="1784982" y="4488316"/>
                </a:lnTo>
                <a:lnTo>
                  <a:pt x="1791539" y="4489955"/>
                </a:lnTo>
                <a:close/>
                <a:moveTo>
                  <a:pt x="2936962" y="4482977"/>
                </a:moveTo>
                <a:lnTo>
                  <a:pt x="2936962" y="4493536"/>
                </a:lnTo>
                <a:cubicBezTo>
                  <a:pt x="2934725" y="4493536"/>
                  <a:pt x="2932492" y="4491051"/>
                  <a:pt x="2930254" y="4488567"/>
                </a:cubicBezTo>
                <a:close/>
                <a:moveTo>
                  <a:pt x="7723588" y="4481612"/>
                </a:moveTo>
                <a:lnTo>
                  <a:pt x="7726571" y="4484592"/>
                </a:lnTo>
                <a:lnTo>
                  <a:pt x="7723588" y="4487574"/>
                </a:lnTo>
                <a:close/>
                <a:moveTo>
                  <a:pt x="7571561" y="4481612"/>
                </a:moveTo>
                <a:cubicBezTo>
                  <a:pt x="7576329" y="4481612"/>
                  <a:pt x="7578715" y="4481612"/>
                  <a:pt x="7583484" y="4481612"/>
                </a:cubicBezTo>
                <a:cubicBezTo>
                  <a:pt x="7583484" y="4514551"/>
                  <a:pt x="7583484" y="4547491"/>
                  <a:pt x="7583484" y="4582964"/>
                </a:cubicBezTo>
                <a:cubicBezTo>
                  <a:pt x="7581100" y="4582964"/>
                  <a:pt x="7578715" y="4582964"/>
                  <a:pt x="7576329" y="4582964"/>
                </a:cubicBezTo>
                <a:cubicBezTo>
                  <a:pt x="7573945" y="4550024"/>
                  <a:pt x="7571561" y="4514551"/>
                  <a:pt x="7571561" y="4481612"/>
                </a:cubicBezTo>
                <a:close/>
                <a:moveTo>
                  <a:pt x="7136345" y="4481612"/>
                </a:moveTo>
                <a:lnTo>
                  <a:pt x="7139326" y="4484592"/>
                </a:lnTo>
                <a:lnTo>
                  <a:pt x="7136345" y="4487574"/>
                </a:lnTo>
                <a:close/>
                <a:moveTo>
                  <a:pt x="2936962" y="4478630"/>
                </a:moveTo>
                <a:cubicBezTo>
                  <a:pt x="2936962" y="4478630"/>
                  <a:pt x="2939198" y="4481114"/>
                  <a:pt x="2939198" y="4481114"/>
                </a:cubicBezTo>
                <a:lnTo>
                  <a:pt x="2936962" y="4482977"/>
                </a:lnTo>
                <a:close/>
                <a:moveTo>
                  <a:pt x="2940199" y="4477830"/>
                </a:moveTo>
                <a:lnTo>
                  <a:pt x="2939386" y="4480866"/>
                </a:lnTo>
                <a:cubicBezTo>
                  <a:pt x="2939386" y="4480866"/>
                  <a:pt x="2939386" y="4480866"/>
                  <a:pt x="2936904" y="4478384"/>
                </a:cubicBezTo>
                <a:close/>
                <a:moveTo>
                  <a:pt x="3449431" y="4475650"/>
                </a:moveTo>
                <a:cubicBezTo>
                  <a:pt x="3454400" y="4475650"/>
                  <a:pt x="3459369" y="4478121"/>
                  <a:pt x="3466822" y="4478121"/>
                </a:cubicBezTo>
                <a:cubicBezTo>
                  <a:pt x="3464337" y="4510257"/>
                  <a:pt x="3464337" y="4544866"/>
                  <a:pt x="3461853" y="4577002"/>
                </a:cubicBezTo>
                <a:cubicBezTo>
                  <a:pt x="3454400" y="4577002"/>
                  <a:pt x="3446947" y="4574531"/>
                  <a:pt x="3437012" y="4574531"/>
                </a:cubicBezTo>
                <a:cubicBezTo>
                  <a:pt x="3441981" y="4542395"/>
                  <a:pt x="3444465" y="4507786"/>
                  <a:pt x="3449431" y="4475650"/>
                </a:cubicBezTo>
                <a:close/>
                <a:moveTo>
                  <a:pt x="3139371" y="4473579"/>
                </a:moveTo>
                <a:lnTo>
                  <a:pt x="3140477" y="4475900"/>
                </a:lnTo>
                <a:lnTo>
                  <a:pt x="3139688" y="4475900"/>
                </a:lnTo>
                <a:lnTo>
                  <a:pt x="3138933" y="4487193"/>
                </a:lnTo>
                <a:lnTo>
                  <a:pt x="3137351" y="4475650"/>
                </a:lnTo>
                <a:lnTo>
                  <a:pt x="3138142" y="4475650"/>
                </a:lnTo>
                <a:close/>
                <a:moveTo>
                  <a:pt x="3357899" y="4470499"/>
                </a:moveTo>
                <a:cubicBezTo>
                  <a:pt x="3363274" y="4469281"/>
                  <a:pt x="3371432" y="4469891"/>
                  <a:pt x="3383356" y="4472939"/>
                </a:cubicBezTo>
                <a:cubicBezTo>
                  <a:pt x="3375824" y="4487572"/>
                  <a:pt x="3368295" y="4499768"/>
                  <a:pt x="3358252" y="4514401"/>
                </a:cubicBezTo>
                <a:cubicBezTo>
                  <a:pt x="3350723" y="4494279"/>
                  <a:pt x="3341778" y="4474159"/>
                  <a:pt x="3357899" y="4470499"/>
                </a:cubicBezTo>
                <a:close/>
                <a:moveTo>
                  <a:pt x="8137936" y="4469688"/>
                </a:moveTo>
                <a:cubicBezTo>
                  <a:pt x="8137936" y="4472668"/>
                  <a:pt x="8140919" y="4475650"/>
                  <a:pt x="8140919" y="4475650"/>
                </a:cubicBezTo>
                <a:cubicBezTo>
                  <a:pt x="8137936" y="4475650"/>
                  <a:pt x="8137936" y="4475650"/>
                  <a:pt x="8134957" y="4475650"/>
                </a:cubicBezTo>
                <a:cubicBezTo>
                  <a:pt x="8131975" y="4475650"/>
                  <a:pt x="8131975" y="4472668"/>
                  <a:pt x="8131975" y="4472668"/>
                </a:cubicBezTo>
                <a:cubicBezTo>
                  <a:pt x="8131975" y="4472668"/>
                  <a:pt x="8134957" y="4469688"/>
                  <a:pt x="8137936" y="4469688"/>
                </a:cubicBezTo>
                <a:close/>
                <a:moveTo>
                  <a:pt x="710952" y="4469688"/>
                </a:moveTo>
                <a:cubicBezTo>
                  <a:pt x="713437" y="4476842"/>
                  <a:pt x="715921" y="4483997"/>
                  <a:pt x="718405" y="4491151"/>
                </a:cubicBezTo>
                <a:cubicBezTo>
                  <a:pt x="715921" y="4493536"/>
                  <a:pt x="713437" y="4493536"/>
                  <a:pt x="710952" y="4493536"/>
                </a:cubicBezTo>
                <a:cubicBezTo>
                  <a:pt x="708468" y="4486381"/>
                  <a:pt x="705984" y="4481612"/>
                  <a:pt x="703499" y="4474458"/>
                </a:cubicBezTo>
                <a:cubicBezTo>
                  <a:pt x="703499" y="4474458"/>
                  <a:pt x="708468" y="4472073"/>
                  <a:pt x="710952" y="4469688"/>
                </a:cubicBezTo>
                <a:close/>
                <a:moveTo>
                  <a:pt x="3208021" y="4466706"/>
                </a:moveTo>
                <a:cubicBezTo>
                  <a:pt x="3210732" y="4484727"/>
                  <a:pt x="3213443" y="4502748"/>
                  <a:pt x="3213443" y="4520771"/>
                </a:cubicBezTo>
                <a:cubicBezTo>
                  <a:pt x="3208021" y="4520771"/>
                  <a:pt x="3202601" y="4523345"/>
                  <a:pt x="3197182" y="4523345"/>
                </a:cubicBezTo>
                <a:cubicBezTo>
                  <a:pt x="3194471" y="4505322"/>
                  <a:pt x="3189051" y="4489876"/>
                  <a:pt x="3183633" y="4471855"/>
                </a:cubicBezTo>
                <a:cubicBezTo>
                  <a:pt x="3191761" y="4469281"/>
                  <a:pt x="3199892" y="4469281"/>
                  <a:pt x="3208021" y="4466706"/>
                </a:cubicBezTo>
                <a:close/>
                <a:moveTo>
                  <a:pt x="8820569" y="4463726"/>
                </a:moveTo>
                <a:cubicBezTo>
                  <a:pt x="8823551" y="4463726"/>
                  <a:pt x="8823551" y="4463726"/>
                  <a:pt x="8826531" y="4463726"/>
                </a:cubicBezTo>
                <a:cubicBezTo>
                  <a:pt x="8826531" y="4468943"/>
                  <a:pt x="8826531" y="4476767"/>
                  <a:pt x="8826531" y="4484594"/>
                </a:cubicBezTo>
                <a:cubicBezTo>
                  <a:pt x="8823551" y="4484594"/>
                  <a:pt x="8823551" y="4484594"/>
                  <a:pt x="8820569" y="4484594"/>
                </a:cubicBezTo>
                <a:cubicBezTo>
                  <a:pt x="8820569" y="4476767"/>
                  <a:pt x="8820569" y="4468943"/>
                  <a:pt x="8820569" y="4463726"/>
                </a:cubicBezTo>
                <a:close/>
                <a:moveTo>
                  <a:pt x="3419128" y="4463726"/>
                </a:moveTo>
                <a:cubicBezTo>
                  <a:pt x="3419128" y="4468695"/>
                  <a:pt x="3419128" y="4473663"/>
                  <a:pt x="3419128" y="4478632"/>
                </a:cubicBezTo>
                <a:cubicBezTo>
                  <a:pt x="3408906" y="4478632"/>
                  <a:pt x="3396130" y="4476148"/>
                  <a:pt x="3383356" y="4473663"/>
                </a:cubicBezTo>
                <a:cubicBezTo>
                  <a:pt x="3396130" y="4471179"/>
                  <a:pt x="3408906" y="4468695"/>
                  <a:pt x="3419128" y="4463726"/>
                </a:cubicBezTo>
                <a:close/>
                <a:moveTo>
                  <a:pt x="2188872" y="4463099"/>
                </a:moveTo>
                <a:cubicBezTo>
                  <a:pt x="2190115" y="4462157"/>
                  <a:pt x="2189494" y="4462157"/>
                  <a:pt x="2184524" y="4464667"/>
                </a:cubicBezTo>
                <a:lnTo>
                  <a:pt x="2183349" y="4465261"/>
                </a:lnTo>
                <a:lnTo>
                  <a:pt x="2181995" y="4466344"/>
                </a:lnTo>
                <a:lnTo>
                  <a:pt x="2182040" y="4467178"/>
                </a:lnTo>
                <a:cubicBezTo>
                  <a:pt x="2184524" y="4465923"/>
                  <a:pt x="2187630" y="4464040"/>
                  <a:pt x="2188872" y="4463099"/>
                </a:cubicBezTo>
                <a:close/>
                <a:moveTo>
                  <a:pt x="5845778" y="4460745"/>
                </a:moveTo>
                <a:cubicBezTo>
                  <a:pt x="5848232" y="4460745"/>
                  <a:pt x="5853143" y="4460745"/>
                  <a:pt x="5858053" y="4460745"/>
                </a:cubicBezTo>
                <a:cubicBezTo>
                  <a:pt x="5858053" y="4478012"/>
                  <a:pt x="5860507" y="4497749"/>
                  <a:pt x="5855596" y="4515019"/>
                </a:cubicBezTo>
                <a:cubicBezTo>
                  <a:pt x="5855596" y="4522419"/>
                  <a:pt x="5840868" y="4527354"/>
                  <a:pt x="5833502" y="4532287"/>
                </a:cubicBezTo>
                <a:cubicBezTo>
                  <a:pt x="5828593" y="4519952"/>
                  <a:pt x="5826138" y="4510084"/>
                  <a:pt x="5821229" y="4497749"/>
                </a:cubicBezTo>
                <a:lnTo>
                  <a:pt x="5819612" y="4499374"/>
                </a:lnTo>
                <a:lnTo>
                  <a:pt x="5819520" y="4499496"/>
                </a:lnTo>
                <a:lnTo>
                  <a:pt x="5819489" y="4499496"/>
                </a:lnTo>
                <a:lnTo>
                  <a:pt x="5818774" y="4500215"/>
                </a:lnTo>
                <a:lnTo>
                  <a:pt x="5819266" y="4499496"/>
                </a:lnTo>
                <a:lnTo>
                  <a:pt x="5817285" y="4499496"/>
                </a:lnTo>
                <a:lnTo>
                  <a:pt x="5820928" y="4497068"/>
                </a:lnTo>
                <a:close/>
                <a:moveTo>
                  <a:pt x="10841639" y="4457765"/>
                </a:moveTo>
                <a:cubicBezTo>
                  <a:pt x="10843626" y="4460149"/>
                  <a:pt x="10845614" y="4460149"/>
                  <a:pt x="10847601" y="4462534"/>
                </a:cubicBezTo>
                <a:cubicBezTo>
                  <a:pt x="10847601" y="4464919"/>
                  <a:pt x="10845614" y="4467304"/>
                  <a:pt x="10843626" y="4469688"/>
                </a:cubicBezTo>
                <a:cubicBezTo>
                  <a:pt x="10843626" y="4467304"/>
                  <a:pt x="10841639" y="4467304"/>
                  <a:pt x="10841639" y="4467304"/>
                </a:cubicBezTo>
                <a:cubicBezTo>
                  <a:pt x="10841639" y="4462534"/>
                  <a:pt x="10841639" y="4460149"/>
                  <a:pt x="10841639" y="4457765"/>
                </a:cubicBezTo>
                <a:close/>
                <a:moveTo>
                  <a:pt x="8769893" y="4457765"/>
                </a:moveTo>
                <a:cubicBezTo>
                  <a:pt x="8774662" y="4460249"/>
                  <a:pt x="8777047" y="4460249"/>
                  <a:pt x="8781816" y="4462733"/>
                </a:cubicBezTo>
                <a:cubicBezTo>
                  <a:pt x="8779432" y="4465217"/>
                  <a:pt x="8777047" y="4467702"/>
                  <a:pt x="8774662" y="4472670"/>
                </a:cubicBezTo>
                <a:cubicBezTo>
                  <a:pt x="8774662" y="4472670"/>
                  <a:pt x="8769893" y="4470186"/>
                  <a:pt x="8769893" y="4467702"/>
                </a:cubicBezTo>
                <a:cubicBezTo>
                  <a:pt x="8769893" y="4465217"/>
                  <a:pt x="8769893" y="4462733"/>
                  <a:pt x="8769893" y="4457765"/>
                </a:cubicBezTo>
                <a:close/>
                <a:moveTo>
                  <a:pt x="8737103" y="4457765"/>
                </a:moveTo>
                <a:lnTo>
                  <a:pt x="8737103" y="4463726"/>
                </a:lnTo>
                <a:lnTo>
                  <a:pt x="8734122" y="4463726"/>
                </a:lnTo>
                <a:close/>
                <a:moveTo>
                  <a:pt x="10160709" y="4454783"/>
                </a:moveTo>
                <a:cubicBezTo>
                  <a:pt x="10163264" y="4457304"/>
                  <a:pt x="10168374" y="4459826"/>
                  <a:pt x="10170929" y="4464872"/>
                </a:cubicBezTo>
                <a:cubicBezTo>
                  <a:pt x="10163264" y="4472439"/>
                  <a:pt x="10153044" y="4480006"/>
                  <a:pt x="10145379" y="4487574"/>
                </a:cubicBezTo>
                <a:cubicBezTo>
                  <a:pt x="10142823" y="4482528"/>
                  <a:pt x="10137714" y="4480006"/>
                  <a:pt x="10135158" y="4474961"/>
                </a:cubicBezTo>
                <a:cubicBezTo>
                  <a:pt x="10142823" y="4467394"/>
                  <a:pt x="10153044" y="4462350"/>
                  <a:pt x="10160709" y="4454783"/>
                </a:cubicBezTo>
                <a:close/>
                <a:moveTo>
                  <a:pt x="4449392" y="4454783"/>
                </a:moveTo>
                <a:cubicBezTo>
                  <a:pt x="4454219" y="4454783"/>
                  <a:pt x="4459046" y="4454783"/>
                  <a:pt x="4463873" y="4454783"/>
                </a:cubicBezTo>
                <a:cubicBezTo>
                  <a:pt x="4475939" y="4477226"/>
                  <a:pt x="4485589" y="4499668"/>
                  <a:pt x="4495244" y="4524607"/>
                </a:cubicBezTo>
                <a:cubicBezTo>
                  <a:pt x="4449392" y="4571986"/>
                  <a:pt x="4478351" y="4639315"/>
                  <a:pt x="4473524" y="4699162"/>
                </a:cubicBezTo>
                <a:cubicBezTo>
                  <a:pt x="4475939" y="4699162"/>
                  <a:pt x="4475939" y="4699162"/>
                  <a:pt x="4475939" y="4699162"/>
                </a:cubicBezTo>
                <a:lnTo>
                  <a:pt x="4475720" y="4699219"/>
                </a:lnTo>
                <a:lnTo>
                  <a:pt x="4476816" y="4699219"/>
                </a:lnTo>
                <a:lnTo>
                  <a:pt x="4476816" y="4699446"/>
                </a:lnTo>
                <a:lnTo>
                  <a:pt x="4475366" y="4699311"/>
                </a:lnTo>
                <a:lnTo>
                  <a:pt x="4474375" y="4699566"/>
                </a:lnTo>
                <a:lnTo>
                  <a:pt x="4474375" y="4711640"/>
                </a:lnTo>
                <a:lnTo>
                  <a:pt x="4474375" y="4712108"/>
                </a:lnTo>
                <a:lnTo>
                  <a:pt x="4475939" y="4714124"/>
                </a:lnTo>
                <a:lnTo>
                  <a:pt x="4474375" y="4712511"/>
                </a:lnTo>
                <a:lnTo>
                  <a:pt x="4474375" y="4714124"/>
                </a:lnTo>
                <a:lnTo>
                  <a:pt x="4471731" y="4710452"/>
                </a:lnTo>
                <a:lnTo>
                  <a:pt x="4446981" y="4694175"/>
                </a:lnTo>
                <a:cubicBezTo>
                  <a:pt x="4444567" y="4614378"/>
                  <a:pt x="4446981" y="4534581"/>
                  <a:pt x="4449392" y="4454783"/>
                </a:cubicBezTo>
                <a:close/>
                <a:moveTo>
                  <a:pt x="11008571" y="4448821"/>
                </a:moveTo>
                <a:cubicBezTo>
                  <a:pt x="11013540" y="4448821"/>
                  <a:pt x="11018508" y="4448821"/>
                  <a:pt x="11023477" y="4448821"/>
                </a:cubicBezTo>
                <a:cubicBezTo>
                  <a:pt x="11023477" y="4465713"/>
                  <a:pt x="11023477" y="4482605"/>
                  <a:pt x="11023477" y="4499498"/>
                </a:cubicBezTo>
                <a:cubicBezTo>
                  <a:pt x="11020993" y="4499498"/>
                  <a:pt x="11016024" y="4499498"/>
                  <a:pt x="11011055" y="4499498"/>
                </a:cubicBezTo>
                <a:cubicBezTo>
                  <a:pt x="11011055" y="4482605"/>
                  <a:pt x="11008571" y="4465713"/>
                  <a:pt x="11008571" y="4448821"/>
                </a:cubicBezTo>
                <a:close/>
                <a:moveTo>
                  <a:pt x="7136345" y="4448821"/>
                </a:moveTo>
                <a:cubicBezTo>
                  <a:pt x="7139326" y="4448821"/>
                  <a:pt x="7142309" y="4448821"/>
                  <a:pt x="7145289" y="4451801"/>
                </a:cubicBezTo>
                <a:cubicBezTo>
                  <a:pt x="7145289" y="4454783"/>
                  <a:pt x="7142309" y="4457765"/>
                  <a:pt x="7139326" y="4463726"/>
                </a:cubicBezTo>
                <a:cubicBezTo>
                  <a:pt x="7139326" y="4460745"/>
                  <a:pt x="7136345" y="4457765"/>
                  <a:pt x="7133364" y="4454783"/>
                </a:cubicBezTo>
                <a:cubicBezTo>
                  <a:pt x="7133364" y="4451801"/>
                  <a:pt x="7136345" y="4448821"/>
                  <a:pt x="7136345" y="4448821"/>
                </a:cubicBezTo>
                <a:close/>
                <a:moveTo>
                  <a:pt x="4026864" y="4448821"/>
                </a:moveTo>
                <a:cubicBezTo>
                  <a:pt x="4032079" y="4448821"/>
                  <a:pt x="4034690" y="4448821"/>
                  <a:pt x="4039905" y="4448821"/>
                </a:cubicBezTo>
                <a:cubicBezTo>
                  <a:pt x="4042514" y="4481901"/>
                  <a:pt x="4042514" y="4512439"/>
                  <a:pt x="4045123" y="4553154"/>
                </a:cubicBezTo>
                <a:cubicBezTo>
                  <a:pt x="4021646" y="4545521"/>
                  <a:pt x="4011214" y="4540431"/>
                  <a:pt x="4003389" y="4537886"/>
                </a:cubicBezTo>
                <a:cubicBezTo>
                  <a:pt x="4011214" y="4507348"/>
                  <a:pt x="4019038" y="4479357"/>
                  <a:pt x="4026864" y="4448821"/>
                </a:cubicBezTo>
                <a:close/>
                <a:moveTo>
                  <a:pt x="3925139" y="4448821"/>
                </a:moveTo>
                <a:cubicBezTo>
                  <a:pt x="3930356" y="4448821"/>
                  <a:pt x="3935574" y="4448821"/>
                  <a:pt x="3940791" y="4451279"/>
                </a:cubicBezTo>
                <a:cubicBezTo>
                  <a:pt x="3940791" y="4483251"/>
                  <a:pt x="3940791" y="4515222"/>
                  <a:pt x="3940791" y="4547192"/>
                </a:cubicBezTo>
                <a:cubicBezTo>
                  <a:pt x="3932965" y="4547192"/>
                  <a:pt x="3927747" y="4547192"/>
                  <a:pt x="3919923" y="4547192"/>
                </a:cubicBezTo>
                <a:cubicBezTo>
                  <a:pt x="3922531" y="4515222"/>
                  <a:pt x="3922531" y="4483251"/>
                  <a:pt x="3925139" y="4448821"/>
                </a:cubicBezTo>
                <a:close/>
                <a:moveTo>
                  <a:pt x="6695547" y="4448590"/>
                </a:moveTo>
                <a:cubicBezTo>
                  <a:pt x="6695547" y="4448590"/>
                  <a:pt x="6695547" y="4448590"/>
                  <a:pt x="6698029" y="4448590"/>
                </a:cubicBezTo>
                <a:lnTo>
                  <a:pt x="6697970" y="4448821"/>
                </a:lnTo>
                <a:lnTo>
                  <a:pt x="6698148" y="4448821"/>
                </a:lnTo>
                <a:lnTo>
                  <a:pt x="6697946" y="4448922"/>
                </a:lnTo>
                <a:lnTo>
                  <a:pt x="6697753" y="4449694"/>
                </a:lnTo>
                <a:lnTo>
                  <a:pt x="6697079" y="4449356"/>
                </a:lnTo>
                <a:lnTo>
                  <a:pt x="6692187" y="4451803"/>
                </a:lnTo>
                <a:cubicBezTo>
                  <a:pt x="6692187" y="4450312"/>
                  <a:pt x="6695167" y="4450312"/>
                  <a:pt x="6695167" y="4448821"/>
                </a:cubicBezTo>
                <a:lnTo>
                  <a:pt x="6696007" y="4448821"/>
                </a:lnTo>
                <a:close/>
                <a:moveTo>
                  <a:pt x="11954214" y="4446650"/>
                </a:moveTo>
                <a:lnTo>
                  <a:pt x="11959488" y="4493536"/>
                </a:lnTo>
                <a:cubicBezTo>
                  <a:pt x="11957252" y="4493536"/>
                  <a:pt x="11952781" y="4493536"/>
                  <a:pt x="11950545" y="4493536"/>
                </a:cubicBezTo>
                <a:close/>
                <a:moveTo>
                  <a:pt x="9846009" y="4445841"/>
                </a:moveTo>
                <a:lnTo>
                  <a:pt x="9848989" y="4448823"/>
                </a:lnTo>
                <a:lnTo>
                  <a:pt x="9843027" y="4448823"/>
                </a:lnTo>
                <a:close/>
                <a:moveTo>
                  <a:pt x="3453705" y="4445841"/>
                </a:moveTo>
                <a:cubicBezTo>
                  <a:pt x="3456090" y="4447827"/>
                  <a:pt x="3458475" y="4447827"/>
                  <a:pt x="3460861" y="4449814"/>
                </a:cubicBezTo>
                <a:cubicBezTo>
                  <a:pt x="3460861" y="4449814"/>
                  <a:pt x="3458475" y="4451803"/>
                  <a:pt x="3458475" y="4451803"/>
                </a:cubicBezTo>
                <a:cubicBezTo>
                  <a:pt x="3456090" y="4451803"/>
                  <a:pt x="3451320" y="4449814"/>
                  <a:pt x="3448936" y="4447827"/>
                </a:cubicBezTo>
                <a:cubicBezTo>
                  <a:pt x="3451320" y="4447827"/>
                  <a:pt x="3451320" y="4445841"/>
                  <a:pt x="3453705" y="4445841"/>
                </a:cubicBezTo>
                <a:close/>
                <a:moveTo>
                  <a:pt x="3201520" y="4445841"/>
                </a:moveTo>
                <a:cubicBezTo>
                  <a:pt x="3203167" y="4445841"/>
                  <a:pt x="3204502" y="4446507"/>
                  <a:pt x="3204502" y="4447332"/>
                </a:cubicBezTo>
                <a:cubicBezTo>
                  <a:pt x="3204502" y="4448154"/>
                  <a:pt x="3203167" y="4448823"/>
                  <a:pt x="3201520" y="4448823"/>
                </a:cubicBezTo>
                <a:cubicBezTo>
                  <a:pt x="3199874" y="4448823"/>
                  <a:pt x="3198539" y="4448154"/>
                  <a:pt x="3198539" y="4447332"/>
                </a:cubicBezTo>
                <a:cubicBezTo>
                  <a:pt x="3198539" y="4446507"/>
                  <a:pt x="3199874" y="4445841"/>
                  <a:pt x="3201520" y="4445841"/>
                </a:cubicBezTo>
                <a:close/>
                <a:moveTo>
                  <a:pt x="8476909" y="4442859"/>
                </a:moveTo>
                <a:cubicBezTo>
                  <a:pt x="8482020" y="4445467"/>
                  <a:pt x="8487130" y="4448075"/>
                  <a:pt x="8489685" y="4448075"/>
                </a:cubicBezTo>
                <a:cubicBezTo>
                  <a:pt x="8487130" y="4453292"/>
                  <a:pt x="8482020" y="4458510"/>
                  <a:pt x="8479465" y="4463726"/>
                </a:cubicBezTo>
                <a:cubicBezTo>
                  <a:pt x="8476909" y="4461118"/>
                  <a:pt x="8471800" y="4458510"/>
                  <a:pt x="8471800" y="4455900"/>
                </a:cubicBezTo>
                <a:cubicBezTo>
                  <a:pt x="8471800" y="4450684"/>
                  <a:pt x="8474355" y="4445467"/>
                  <a:pt x="8476909" y="4442859"/>
                </a:cubicBezTo>
                <a:close/>
                <a:moveTo>
                  <a:pt x="2221788" y="4437055"/>
                </a:moveTo>
                <a:cubicBezTo>
                  <a:pt x="2224272" y="4457137"/>
                  <a:pt x="2224272" y="4477218"/>
                  <a:pt x="2224272" y="4497301"/>
                </a:cubicBezTo>
                <a:cubicBezTo>
                  <a:pt x="2216818" y="4492279"/>
                  <a:pt x="2209366" y="4487260"/>
                  <a:pt x="2199430" y="4484750"/>
                </a:cubicBezTo>
                <a:cubicBezTo>
                  <a:pt x="2199430" y="4487260"/>
                  <a:pt x="2196946" y="4492279"/>
                  <a:pt x="2196946" y="4494790"/>
                </a:cubicBezTo>
                <a:cubicBezTo>
                  <a:pt x="2206882" y="4494790"/>
                  <a:pt x="2214334" y="4497301"/>
                  <a:pt x="2224272" y="4497301"/>
                </a:cubicBezTo>
                <a:lnTo>
                  <a:pt x="2254071" y="4555019"/>
                </a:lnTo>
                <a:lnTo>
                  <a:pt x="2255819" y="4553154"/>
                </a:lnTo>
                <a:lnTo>
                  <a:pt x="2255819" y="4553280"/>
                </a:lnTo>
                <a:lnTo>
                  <a:pt x="2255819" y="4556136"/>
                </a:lnTo>
                <a:lnTo>
                  <a:pt x="2253583" y="4555539"/>
                </a:lnTo>
                <a:lnTo>
                  <a:pt x="2247455" y="4561732"/>
                </a:lnTo>
                <a:lnTo>
                  <a:pt x="2216067" y="4545872"/>
                </a:lnTo>
                <a:lnTo>
                  <a:pt x="2214017" y="4546916"/>
                </a:lnTo>
                <a:lnTo>
                  <a:pt x="2214471" y="4545420"/>
                </a:lnTo>
                <a:lnTo>
                  <a:pt x="2215174" y="4545420"/>
                </a:lnTo>
                <a:lnTo>
                  <a:pt x="2214334" y="4544997"/>
                </a:lnTo>
                <a:cubicBezTo>
                  <a:pt x="2214334" y="4544997"/>
                  <a:pt x="2216818" y="4544997"/>
                  <a:pt x="2216818" y="4544997"/>
                </a:cubicBezTo>
                <a:cubicBezTo>
                  <a:pt x="2204400" y="4519894"/>
                  <a:pt x="2191978" y="4492279"/>
                  <a:pt x="2179556" y="4467178"/>
                </a:cubicBezTo>
                <a:lnTo>
                  <a:pt x="2180490" y="4466706"/>
                </a:lnTo>
                <a:lnTo>
                  <a:pt x="2179061" y="4466706"/>
                </a:lnTo>
                <a:lnTo>
                  <a:pt x="2181954" y="4465548"/>
                </a:lnTo>
                <a:lnTo>
                  <a:pt x="2180916" y="4446233"/>
                </a:lnTo>
                <a:cubicBezTo>
                  <a:pt x="2188253" y="4436114"/>
                  <a:pt x="2216197" y="4452116"/>
                  <a:pt x="2221788" y="4437055"/>
                </a:cubicBezTo>
                <a:close/>
                <a:moveTo>
                  <a:pt x="3767895" y="4436897"/>
                </a:moveTo>
                <a:cubicBezTo>
                  <a:pt x="3772664" y="4436897"/>
                  <a:pt x="3775049" y="4436897"/>
                  <a:pt x="3779818" y="4436897"/>
                </a:cubicBezTo>
                <a:cubicBezTo>
                  <a:pt x="3779818" y="4449172"/>
                  <a:pt x="3779818" y="4463901"/>
                  <a:pt x="3779818" y="4478630"/>
                </a:cubicBezTo>
                <a:cubicBezTo>
                  <a:pt x="3777433" y="4478630"/>
                  <a:pt x="3772664" y="4478630"/>
                  <a:pt x="3770279" y="4478630"/>
                </a:cubicBezTo>
                <a:cubicBezTo>
                  <a:pt x="3770279" y="4463901"/>
                  <a:pt x="3767895" y="4451626"/>
                  <a:pt x="3767895" y="4436897"/>
                </a:cubicBezTo>
                <a:close/>
                <a:moveTo>
                  <a:pt x="6180461" y="4436401"/>
                </a:moveTo>
                <a:cubicBezTo>
                  <a:pt x="6182945" y="4436401"/>
                  <a:pt x="6182945" y="4438886"/>
                  <a:pt x="6185430" y="4441370"/>
                </a:cubicBezTo>
                <a:cubicBezTo>
                  <a:pt x="6182945" y="4443854"/>
                  <a:pt x="6180461" y="4446338"/>
                  <a:pt x="6177977" y="4448823"/>
                </a:cubicBezTo>
                <a:cubicBezTo>
                  <a:pt x="6175492" y="4446338"/>
                  <a:pt x="6173008" y="4441370"/>
                  <a:pt x="6170524" y="4438886"/>
                </a:cubicBezTo>
                <a:cubicBezTo>
                  <a:pt x="6175492" y="4436401"/>
                  <a:pt x="6177977" y="4433917"/>
                  <a:pt x="6180461" y="4436401"/>
                </a:cubicBezTo>
                <a:close/>
                <a:moveTo>
                  <a:pt x="11952781" y="4433917"/>
                </a:moveTo>
                <a:cubicBezTo>
                  <a:pt x="11952781" y="4433917"/>
                  <a:pt x="11955016" y="4436401"/>
                  <a:pt x="11955016" y="4436401"/>
                </a:cubicBezTo>
                <a:lnTo>
                  <a:pt x="11955006" y="4436525"/>
                </a:lnTo>
                <a:lnTo>
                  <a:pt x="11956488" y="4437348"/>
                </a:lnTo>
                <a:lnTo>
                  <a:pt x="11955979" y="4438089"/>
                </a:lnTo>
                <a:lnTo>
                  <a:pt x="11954961" y="4437100"/>
                </a:lnTo>
                <a:lnTo>
                  <a:pt x="11954214" y="4446650"/>
                </a:lnTo>
                <a:close/>
                <a:moveTo>
                  <a:pt x="11396092" y="4433917"/>
                </a:moveTo>
                <a:lnTo>
                  <a:pt x="11416957" y="4433917"/>
                </a:lnTo>
                <a:lnTo>
                  <a:pt x="11416959" y="4433917"/>
                </a:lnTo>
                <a:cubicBezTo>
                  <a:pt x="11410004" y="4436897"/>
                  <a:pt x="11403047" y="4439879"/>
                  <a:pt x="11396092" y="4445841"/>
                </a:cubicBezTo>
                <a:cubicBezTo>
                  <a:pt x="11396092" y="4439879"/>
                  <a:pt x="11396092" y="4436897"/>
                  <a:pt x="11396092" y="4433917"/>
                </a:cubicBezTo>
                <a:close/>
                <a:moveTo>
                  <a:pt x="11169541" y="4433917"/>
                </a:moveTo>
                <a:cubicBezTo>
                  <a:pt x="11169541" y="4462921"/>
                  <a:pt x="11169541" y="4494341"/>
                  <a:pt x="11169541" y="4523345"/>
                </a:cubicBezTo>
                <a:cubicBezTo>
                  <a:pt x="11164242" y="4523345"/>
                  <a:pt x="11161593" y="4523345"/>
                  <a:pt x="11158943" y="4523345"/>
                </a:cubicBezTo>
                <a:cubicBezTo>
                  <a:pt x="11153642" y="4494341"/>
                  <a:pt x="11150993" y="4465337"/>
                  <a:pt x="11145694" y="4436334"/>
                </a:cubicBezTo>
                <a:cubicBezTo>
                  <a:pt x="11153642" y="4436334"/>
                  <a:pt x="11161593" y="4433917"/>
                  <a:pt x="11169541" y="4433917"/>
                </a:cubicBezTo>
                <a:close/>
                <a:moveTo>
                  <a:pt x="10162981" y="4433917"/>
                </a:moveTo>
                <a:cubicBezTo>
                  <a:pt x="10162981" y="4433917"/>
                  <a:pt x="10164967" y="4435904"/>
                  <a:pt x="10164967" y="4437890"/>
                </a:cubicBezTo>
                <a:cubicBezTo>
                  <a:pt x="10164967" y="4437890"/>
                  <a:pt x="10162981" y="4439879"/>
                  <a:pt x="10162981" y="4439879"/>
                </a:cubicBezTo>
                <a:cubicBezTo>
                  <a:pt x="10160992" y="4437890"/>
                  <a:pt x="10160992" y="4437890"/>
                  <a:pt x="10159006" y="4435904"/>
                </a:cubicBezTo>
                <a:cubicBezTo>
                  <a:pt x="10160992" y="4435904"/>
                  <a:pt x="10160992" y="4433917"/>
                  <a:pt x="10162981" y="4433917"/>
                </a:cubicBezTo>
                <a:close/>
                <a:moveTo>
                  <a:pt x="8069376" y="4433917"/>
                </a:moveTo>
                <a:lnTo>
                  <a:pt x="8072357" y="4433917"/>
                </a:lnTo>
                <a:lnTo>
                  <a:pt x="8072357" y="4436899"/>
                </a:lnTo>
                <a:lnTo>
                  <a:pt x="8069376" y="4436899"/>
                </a:lnTo>
                <a:close/>
                <a:moveTo>
                  <a:pt x="5848584" y="4433917"/>
                </a:moveTo>
                <a:cubicBezTo>
                  <a:pt x="5848584" y="4435904"/>
                  <a:pt x="5851566" y="4435904"/>
                  <a:pt x="5851566" y="4437890"/>
                </a:cubicBezTo>
                <a:cubicBezTo>
                  <a:pt x="5851566" y="4437890"/>
                  <a:pt x="5848584" y="4439879"/>
                  <a:pt x="5845603" y="4439879"/>
                </a:cubicBezTo>
                <a:cubicBezTo>
                  <a:pt x="5845603" y="4439879"/>
                  <a:pt x="5842622" y="4437890"/>
                  <a:pt x="5842622" y="4437890"/>
                </a:cubicBezTo>
                <a:cubicBezTo>
                  <a:pt x="5842622" y="4435904"/>
                  <a:pt x="5845603" y="4435904"/>
                  <a:pt x="5848584" y="4433917"/>
                </a:cubicBezTo>
                <a:close/>
                <a:moveTo>
                  <a:pt x="1141697" y="4433917"/>
                </a:moveTo>
                <a:cubicBezTo>
                  <a:pt x="1141697" y="4435904"/>
                  <a:pt x="1144679" y="4435904"/>
                  <a:pt x="1144679" y="4437890"/>
                </a:cubicBezTo>
                <a:cubicBezTo>
                  <a:pt x="1144679" y="4437890"/>
                  <a:pt x="1141697" y="4439879"/>
                  <a:pt x="1138715" y="4439879"/>
                </a:cubicBezTo>
                <a:cubicBezTo>
                  <a:pt x="1138715" y="4439879"/>
                  <a:pt x="1135735" y="4437890"/>
                  <a:pt x="1135735" y="4437890"/>
                </a:cubicBezTo>
                <a:cubicBezTo>
                  <a:pt x="1135735" y="4435904"/>
                  <a:pt x="1138715" y="4435904"/>
                  <a:pt x="1141697" y="4433917"/>
                </a:cubicBezTo>
                <a:close/>
                <a:moveTo>
                  <a:pt x="8737103" y="4431309"/>
                </a:moveTo>
                <a:lnTo>
                  <a:pt x="8737935" y="4431369"/>
                </a:lnTo>
                <a:lnTo>
                  <a:pt x="8737103" y="4433917"/>
                </a:lnTo>
                <a:close/>
                <a:moveTo>
                  <a:pt x="8662579" y="4424973"/>
                </a:moveTo>
                <a:cubicBezTo>
                  <a:pt x="8670404" y="4424973"/>
                  <a:pt x="8675622" y="4424973"/>
                  <a:pt x="8680838" y="4424973"/>
                </a:cubicBezTo>
                <a:cubicBezTo>
                  <a:pt x="8680838" y="4440176"/>
                  <a:pt x="8683447" y="4457913"/>
                  <a:pt x="8683447" y="4473115"/>
                </a:cubicBezTo>
                <a:cubicBezTo>
                  <a:pt x="8678230" y="4473115"/>
                  <a:pt x="8673012" y="4475650"/>
                  <a:pt x="8667796" y="4475650"/>
                </a:cubicBezTo>
                <a:cubicBezTo>
                  <a:pt x="8667796" y="4457913"/>
                  <a:pt x="8665187" y="4442711"/>
                  <a:pt x="8662579" y="4424973"/>
                </a:cubicBezTo>
                <a:close/>
                <a:moveTo>
                  <a:pt x="9853758" y="4421993"/>
                </a:moveTo>
                <a:cubicBezTo>
                  <a:pt x="9856143" y="4421993"/>
                  <a:pt x="9858528" y="4424230"/>
                  <a:pt x="9860913" y="4426464"/>
                </a:cubicBezTo>
                <a:cubicBezTo>
                  <a:pt x="9858528" y="4428701"/>
                  <a:pt x="9856143" y="4430937"/>
                  <a:pt x="9856143" y="4430937"/>
                </a:cubicBezTo>
                <a:cubicBezTo>
                  <a:pt x="9853758" y="4430937"/>
                  <a:pt x="9851374" y="4426464"/>
                  <a:pt x="9848989" y="4424230"/>
                </a:cubicBezTo>
                <a:cubicBezTo>
                  <a:pt x="9848989" y="4424230"/>
                  <a:pt x="9851374" y="4421993"/>
                  <a:pt x="9853758" y="4421993"/>
                </a:cubicBezTo>
                <a:close/>
                <a:moveTo>
                  <a:pt x="7334876" y="4421993"/>
                </a:moveTo>
                <a:cubicBezTo>
                  <a:pt x="7345209" y="4431748"/>
                  <a:pt x="7355544" y="4439066"/>
                  <a:pt x="7365876" y="4448823"/>
                </a:cubicBezTo>
                <a:cubicBezTo>
                  <a:pt x="7352960" y="4443944"/>
                  <a:pt x="7340041" y="4439066"/>
                  <a:pt x="7327124" y="4431748"/>
                </a:cubicBezTo>
                <a:cubicBezTo>
                  <a:pt x="7329708" y="4429309"/>
                  <a:pt x="7332292" y="4424433"/>
                  <a:pt x="7334876" y="4421993"/>
                </a:cubicBezTo>
                <a:close/>
                <a:moveTo>
                  <a:pt x="3454896" y="4421993"/>
                </a:moveTo>
                <a:cubicBezTo>
                  <a:pt x="3457878" y="4423980"/>
                  <a:pt x="3457878" y="4423980"/>
                  <a:pt x="3460861" y="4425967"/>
                </a:cubicBezTo>
                <a:cubicBezTo>
                  <a:pt x="3457878" y="4425967"/>
                  <a:pt x="3457878" y="4427955"/>
                  <a:pt x="3454896" y="4427955"/>
                </a:cubicBezTo>
                <a:cubicBezTo>
                  <a:pt x="3454896" y="4427955"/>
                  <a:pt x="3451916" y="4425967"/>
                  <a:pt x="3451916" y="4423980"/>
                </a:cubicBezTo>
                <a:cubicBezTo>
                  <a:pt x="3451916" y="4423980"/>
                  <a:pt x="3454896" y="4423980"/>
                  <a:pt x="3454896" y="4421993"/>
                </a:cubicBezTo>
                <a:close/>
                <a:moveTo>
                  <a:pt x="1103937" y="4421993"/>
                </a:moveTo>
                <a:cubicBezTo>
                  <a:pt x="1105926" y="4423980"/>
                  <a:pt x="1105926" y="4423980"/>
                  <a:pt x="1105926" y="4425967"/>
                </a:cubicBezTo>
                <a:cubicBezTo>
                  <a:pt x="1105926" y="4425967"/>
                  <a:pt x="1103937" y="4427955"/>
                  <a:pt x="1103937" y="4427955"/>
                </a:cubicBezTo>
                <a:cubicBezTo>
                  <a:pt x="1101951" y="4427955"/>
                  <a:pt x="1101951" y="4425967"/>
                  <a:pt x="1099964" y="4425967"/>
                </a:cubicBezTo>
                <a:cubicBezTo>
                  <a:pt x="1101951" y="4423980"/>
                  <a:pt x="1101951" y="4423980"/>
                  <a:pt x="1103937" y="4421993"/>
                </a:cubicBezTo>
                <a:close/>
                <a:moveTo>
                  <a:pt x="841815" y="4421993"/>
                </a:moveTo>
                <a:cubicBezTo>
                  <a:pt x="844199" y="4424230"/>
                  <a:pt x="844199" y="4426464"/>
                  <a:pt x="846584" y="4428701"/>
                </a:cubicBezTo>
                <a:cubicBezTo>
                  <a:pt x="844199" y="4428701"/>
                  <a:pt x="839430" y="4430937"/>
                  <a:pt x="837045" y="4430937"/>
                </a:cubicBezTo>
                <a:cubicBezTo>
                  <a:pt x="837045" y="4430937"/>
                  <a:pt x="834660" y="4428701"/>
                  <a:pt x="834660" y="4426464"/>
                </a:cubicBezTo>
                <a:cubicBezTo>
                  <a:pt x="837045" y="4424230"/>
                  <a:pt x="839430" y="4424230"/>
                  <a:pt x="841815" y="4421993"/>
                </a:cubicBezTo>
                <a:close/>
                <a:moveTo>
                  <a:pt x="7052879" y="4421992"/>
                </a:moveTo>
                <a:cubicBezTo>
                  <a:pt x="7052879" y="4421992"/>
                  <a:pt x="7052879" y="4424641"/>
                  <a:pt x="7052879" y="4424641"/>
                </a:cubicBezTo>
                <a:cubicBezTo>
                  <a:pt x="7049896" y="4429940"/>
                  <a:pt x="7049896" y="4437889"/>
                  <a:pt x="7049896" y="4443189"/>
                </a:cubicBezTo>
                <a:lnTo>
                  <a:pt x="7049107" y="4443890"/>
                </a:lnTo>
                <a:lnTo>
                  <a:pt x="7022026" y="4508439"/>
                </a:lnTo>
                <a:cubicBezTo>
                  <a:pt x="7014423" y="4503328"/>
                  <a:pt x="7006822" y="4500774"/>
                  <a:pt x="6999222" y="4495663"/>
                </a:cubicBezTo>
                <a:cubicBezTo>
                  <a:pt x="7006824" y="4480333"/>
                  <a:pt x="7003023" y="4454942"/>
                  <a:pt x="7020959" y="4446438"/>
                </a:cubicBezTo>
                <a:lnTo>
                  <a:pt x="7047234" y="4444571"/>
                </a:lnTo>
                <a:close/>
                <a:moveTo>
                  <a:pt x="5961860" y="4420874"/>
                </a:moveTo>
                <a:lnTo>
                  <a:pt x="5970802" y="4426464"/>
                </a:lnTo>
                <a:lnTo>
                  <a:pt x="5961860" y="4430190"/>
                </a:lnTo>
                <a:close/>
                <a:moveTo>
                  <a:pt x="11973164" y="4419012"/>
                </a:moveTo>
                <a:cubicBezTo>
                  <a:pt x="11980529" y="4428550"/>
                  <a:pt x="11987893" y="4438089"/>
                  <a:pt x="11995258" y="4447628"/>
                </a:cubicBezTo>
                <a:cubicBezTo>
                  <a:pt x="11992803" y="4450013"/>
                  <a:pt x="11990347" y="4452398"/>
                  <a:pt x="11987893" y="4454783"/>
                </a:cubicBezTo>
                <a:lnTo>
                  <a:pt x="11956488" y="4437348"/>
                </a:lnTo>
                <a:lnTo>
                  <a:pt x="11960889" y="4430935"/>
                </a:lnTo>
                <a:cubicBezTo>
                  <a:pt x="11963343" y="4426166"/>
                  <a:pt x="11968254" y="4421396"/>
                  <a:pt x="11973164" y="4419012"/>
                </a:cubicBezTo>
                <a:close/>
                <a:moveTo>
                  <a:pt x="5958879" y="4419012"/>
                </a:moveTo>
                <a:lnTo>
                  <a:pt x="5961860" y="4419012"/>
                </a:lnTo>
                <a:lnTo>
                  <a:pt x="5961860" y="4420874"/>
                </a:lnTo>
                <a:close/>
                <a:moveTo>
                  <a:pt x="8742213" y="4418266"/>
                </a:moveTo>
                <a:lnTo>
                  <a:pt x="8741503" y="4420440"/>
                </a:lnTo>
                <a:lnTo>
                  <a:pt x="8739659" y="4420874"/>
                </a:lnTo>
                <a:cubicBezTo>
                  <a:pt x="8739659" y="4420874"/>
                  <a:pt x="8742213" y="4418266"/>
                  <a:pt x="8742213" y="4418266"/>
                </a:cubicBezTo>
                <a:close/>
                <a:moveTo>
                  <a:pt x="11087247" y="4416313"/>
                </a:moveTo>
                <a:lnTo>
                  <a:pt x="11088075" y="4417141"/>
                </a:lnTo>
                <a:lnTo>
                  <a:pt x="11089729" y="4421280"/>
                </a:lnTo>
                <a:cubicBezTo>
                  <a:pt x="11087247" y="4418797"/>
                  <a:pt x="11087247" y="4418797"/>
                  <a:pt x="11087247" y="4416313"/>
                </a:cubicBezTo>
                <a:close/>
                <a:moveTo>
                  <a:pt x="8072087" y="4415138"/>
                </a:moveTo>
                <a:lnTo>
                  <a:pt x="8069376" y="4419012"/>
                </a:lnTo>
                <a:lnTo>
                  <a:pt x="8069376" y="4418266"/>
                </a:lnTo>
                <a:lnTo>
                  <a:pt x="8069376" y="4416403"/>
                </a:lnTo>
                <a:close/>
                <a:moveTo>
                  <a:pt x="11410996" y="4413050"/>
                </a:moveTo>
                <a:cubicBezTo>
                  <a:pt x="11413978" y="4413050"/>
                  <a:pt x="11416957" y="4413050"/>
                  <a:pt x="11419939" y="4413050"/>
                </a:cubicBezTo>
                <a:cubicBezTo>
                  <a:pt x="11419939" y="4420005"/>
                  <a:pt x="11416957" y="4426960"/>
                  <a:pt x="11416957" y="4433917"/>
                </a:cubicBezTo>
                <a:cubicBezTo>
                  <a:pt x="11416957" y="4426960"/>
                  <a:pt x="11413978" y="4420005"/>
                  <a:pt x="11410996" y="4413050"/>
                </a:cubicBezTo>
                <a:close/>
                <a:moveTo>
                  <a:pt x="10419624" y="4413050"/>
                </a:moveTo>
                <a:cubicBezTo>
                  <a:pt x="10422180" y="4420005"/>
                  <a:pt x="10427289" y="4424643"/>
                  <a:pt x="10427289" y="4426960"/>
                </a:cubicBezTo>
                <a:cubicBezTo>
                  <a:pt x="10427289" y="4429279"/>
                  <a:pt x="10419624" y="4433917"/>
                  <a:pt x="10414513" y="4433917"/>
                </a:cubicBezTo>
                <a:cubicBezTo>
                  <a:pt x="10414513" y="4433917"/>
                  <a:pt x="10409404" y="4429279"/>
                  <a:pt x="10409404" y="4426960"/>
                </a:cubicBezTo>
                <a:cubicBezTo>
                  <a:pt x="10409404" y="4422324"/>
                  <a:pt x="10414513" y="4417686"/>
                  <a:pt x="10419624" y="4413050"/>
                </a:cubicBezTo>
                <a:close/>
                <a:moveTo>
                  <a:pt x="8772875" y="4413050"/>
                </a:moveTo>
                <a:cubicBezTo>
                  <a:pt x="8772875" y="4418266"/>
                  <a:pt x="8772875" y="4426091"/>
                  <a:pt x="8772875" y="4433917"/>
                </a:cubicBezTo>
                <a:lnTo>
                  <a:pt x="8737935" y="4431369"/>
                </a:lnTo>
                <a:lnTo>
                  <a:pt x="8741244" y="4421235"/>
                </a:lnTo>
                <a:lnTo>
                  <a:pt x="8741199" y="4421280"/>
                </a:lnTo>
                <a:lnTo>
                  <a:pt x="8741285" y="4421105"/>
                </a:lnTo>
                <a:lnTo>
                  <a:pt x="8741503" y="4420440"/>
                </a:lnTo>
                <a:lnTo>
                  <a:pt x="8741634" y="4420409"/>
                </a:lnTo>
                <a:lnTo>
                  <a:pt x="8743238" y="4417201"/>
                </a:lnTo>
                <a:lnTo>
                  <a:pt x="8743681" y="4418797"/>
                </a:lnTo>
                <a:lnTo>
                  <a:pt x="8742203" y="4420275"/>
                </a:lnTo>
                <a:close/>
                <a:moveTo>
                  <a:pt x="11577928" y="4407088"/>
                </a:moveTo>
                <a:cubicBezTo>
                  <a:pt x="11577928" y="4410068"/>
                  <a:pt x="11580910" y="4413050"/>
                  <a:pt x="11580910" y="4413050"/>
                </a:cubicBezTo>
                <a:cubicBezTo>
                  <a:pt x="11580910" y="4416030"/>
                  <a:pt x="11577928" y="4416030"/>
                  <a:pt x="11577928" y="4419012"/>
                </a:cubicBezTo>
                <a:cubicBezTo>
                  <a:pt x="11574948" y="4416030"/>
                  <a:pt x="11574948" y="4416030"/>
                  <a:pt x="11571966" y="4413050"/>
                </a:cubicBezTo>
                <a:cubicBezTo>
                  <a:pt x="11574948" y="4410068"/>
                  <a:pt x="11574948" y="4410068"/>
                  <a:pt x="11577928" y="4407088"/>
                </a:cubicBezTo>
                <a:close/>
                <a:moveTo>
                  <a:pt x="8827857" y="4407088"/>
                </a:moveTo>
                <a:cubicBezTo>
                  <a:pt x="8830506" y="4417421"/>
                  <a:pt x="8835805" y="4430340"/>
                  <a:pt x="8838455" y="4440673"/>
                </a:cubicBezTo>
                <a:cubicBezTo>
                  <a:pt x="8833156" y="4443257"/>
                  <a:pt x="8827857" y="4443257"/>
                  <a:pt x="8825206" y="4445841"/>
                </a:cubicBezTo>
                <a:cubicBezTo>
                  <a:pt x="8819907" y="4432922"/>
                  <a:pt x="8817257" y="4422589"/>
                  <a:pt x="8814608" y="4409672"/>
                </a:cubicBezTo>
                <a:cubicBezTo>
                  <a:pt x="8817257" y="4409672"/>
                  <a:pt x="8822556" y="4407088"/>
                  <a:pt x="8827857" y="4407088"/>
                </a:cubicBezTo>
                <a:close/>
                <a:moveTo>
                  <a:pt x="7719861" y="4407088"/>
                </a:moveTo>
                <a:cubicBezTo>
                  <a:pt x="7725080" y="4407088"/>
                  <a:pt x="7730296" y="4407088"/>
                  <a:pt x="7735513" y="4407088"/>
                </a:cubicBezTo>
                <a:cubicBezTo>
                  <a:pt x="7732904" y="4424973"/>
                  <a:pt x="7730296" y="4442859"/>
                  <a:pt x="7730296" y="4460745"/>
                </a:cubicBezTo>
                <a:cubicBezTo>
                  <a:pt x="7725080" y="4460745"/>
                  <a:pt x="7719861" y="4460745"/>
                  <a:pt x="7714645" y="4460745"/>
                </a:cubicBezTo>
                <a:cubicBezTo>
                  <a:pt x="7717252" y="4442859"/>
                  <a:pt x="7717252" y="4424973"/>
                  <a:pt x="7719861" y="4407088"/>
                </a:cubicBezTo>
                <a:close/>
                <a:moveTo>
                  <a:pt x="6063808" y="4407088"/>
                </a:moveTo>
                <a:cubicBezTo>
                  <a:pt x="6063808" y="4410068"/>
                  <a:pt x="6066192" y="4410068"/>
                  <a:pt x="6066192" y="4413050"/>
                </a:cubicBezTo>
                <a:cubicBezTo>
                  <a:pt x="6063808" y="4413050"/>
                  <a:pt x="6061422" y="4416032"/>
                  <a:pt x="6056652" y="4416032"/>
                </a:cubicBezTo>
                <a:cubicBezTo>
                  <a:pt x="6056652" y="4416032"/>
                  <a:pt x="6054269" y="4413050"/>
                  <a:pt x="6054269" y="4410068"/>
                </a:cubicBezTo>
                <a:cubicBezTo>
                  <a:pt x="6056652" y="4410068"/>
                  <a:pt x="6059038" y="4410068"/>
                  <a:pt x="6063808" y="4407088"/>
                </a:cubicBezTo>
                <a:close/>
                <a:moveTo>
                  <a:pt x="4200128" y="4407088"/>
                </a:moveTo>
                <a:cubicBezTo>
                  <a:pt x="4203111" y="4407088"/>
                  <a:pt x="4206093" y="4410068"/>
                  <a:pt x="4203111" y="4410068"/>
                </a:cubicBezTo>
                <a:cubicBezTo>
                  <a:pt x="4203111" y="4413050"/>
                  <a:pt x="4203111" y="4413050"/>
                  <a:pt x="4200128" y="4416032"/>
                </a:cubicBezTo>
                <a:cubicBezTo>
                  <a:pt x="4200128" y="4413050"/>
                  <a:pt x="4197149" y="4413050"/>
                  <a:pt x="4197149" y="4410068"/>
                </a:cubicBezTo>
                <a:cubicBezTo>
                  <a:pt x="4197149" y="4410068"/>
                  <a:pt x="4200128" y="4407088"/>
                  <a:pt x="4200128" y="4407088"/>
                </a:cubicBezTo>
                <a:close/>
                <a:moveTo>
                  <a:pt x="1141697" y="4407088"/>
                </a:moveTo>
                <a:cubicBezTo>
                  <a:pt x="1141697" y="4407088"/>
                  <a:pt x="1144679" y="4410068"/>
                  <a:pt x="1144679" y="4413050"/>
                </a:cubicBezTo>
                <a:cubicBezTo>
                  <a:pt x="1144679" y="4413050"/>
                  <a:pt x="1141697" y="4416032"/>
                  <a:pt x="1138715" y="4416032"/>
                </a:cubicBezTo>
                <a:cubicBezTo>
                  <a:pt x="1138715" y="4416032"/>
                  <a:pt x="1138715" y="4413050"/>
                  <a:pt x="1135735" y="4413050"/>
                </a:cubicBezTo>
                <a:cubicBezTo>
                  <a:pt x="1138715" y="4410068"/>
                  <a:pt x="1138715" y="4407088"/>
                  <a:pt x="1141697" y="4407088"/>
                </a:cubicBezTo>
                <a:close/>
                <a:moveTo>
                  <a:pt x="1025440" y="4407088"/>
                </a:moveTo>
                <a:cubicBezTo>
                  <a:pt x="1027426" y="4409324"/>
                  <a:pt x="1029413" y="4409324"/>
                  <a:pt x="1031402" y="4411559"/>
                </a:cubicBezTo>
                <a:cubicBezTo>
                  <a:pt x="1031402" y="4411559"/>
                  <a:pt x="1029413" y="4413795"/>
                  <a:pt x="1027426" y="4416032"/>
                </a:cubicBezTo>
                <a:cubicBezTo>
                  <a:pt x="1027426" y="4411559"/>
                  <a:pt x="1027426" y="4409324"/>
                  <a:pt x="1025440" y="4407088"/>
                </a:cubicBezTo>
                <a:close/>
                <a:moveTo>
                  <a:pt x="7117123" y="4406369"/>
                </a:moveTo>
                <a:lnTo>
                  <a:pt x="7116066" y="4407676"/>
                </a:lnTo>
                <a:lnTo>
                  <a:pt x="7118460" y="4410070"/>
                </a:lnTo>
                <a:cubicBezTo>
                  <a:pt x="7118460" y="4410070"/>
                  <a:pt x="7115479" y="4410070"/>
                  <a:pt x="7115479" y="4408579"/>
                </a:cubicBezTo>
                <a:lnTo>
                  <a:pt x="7115479" y="4408402"/>
                </a:lnTo>
                <a:lnTo>
                  <a:pt x="7115103" y="4408866"/>
                </a:lnTo>
                <a:cubicBezTo>
                  <a:pt x="7115103" y="4408866"/>
                  <a:pt x="7115103" y="4408866"/>
                  <a:pt x="7115103" y="4406382"/>
                </a:cubicBezTo>
                <a:close/>
                <a:moveTo>
                  <a:pt x="5964841" y="4404108"/>
                </a:moveTo>
                <a:cubicBezTo>
                  <a:pt x="5964841" y="4404108"/>
                  <a:pt x="5964841" y="4405599"/>
                  <a:pt x="5961860" y="4407090"/>
                </a:cubicBezTo>
                <a:lnTo>
                  <a:pt x="5959421" y="4407090"/>
                </a:lnTo>
                <a:lnTo>
                  <a:pt x="5959421" y="4411966"/>
                </a:lnTo>
                <a:cubicBezTo>
                  <a:pt x="5959421" y="4416843"/>
                  <a:pt x="5959421" y="4416843"/>
                  <a:pt x="5959421" y="4416843"/>
                </a:cubicBezTo>
                <a:cubicBezTo>
                  <a:pt x="5961860" y="4416843"/>
                  <a:pt x="5961860" y="4416843"/>
                  <a:pt x="5961860" y="4416843"/>
                </a:cubicBezTo>
                <a:cubicBezTo>
                  <a:pt x="5959421" y="4416843"/>
                  <a:pt x="5956982" y="4419282"/>
                  <a:pt x="5954543" y="4421721"/>
                </a:cubicBezTo>
                <a:lnTo>
                  <a:pt x="5961124" y="4430496"/>
                </a:lnTo>
                <a:lnTo>
                  <a:pt x="5961860" y="4430190"/>
                </a:lnTo>
                <a:lnTo>
                  <a:pt x="5961860" y="4431478"/>
                </a:lnTo>
                <a:lnTo>
                  <a:pt x="5961860" y="4433917"/>
                </a:lnTo>
                <a:cubicBezTo>
                  <a:pt x="5961860" y="4433917"/>
                  <a:pt x="5958879" y="4431433"/>
                  <a:pt x="5958879" y="4431433"/>
                </a:cubicBezTo>
                <a:lnTo>
                  <a:pt x="5960952" y="4430569"/>
                </a:lnTo>
                <a:lnTo>
                  <a:pt x="5959421" y="4429039"/>
                </a:lnTo>
                <a:cubicBezTo>
                  <a:pt x="5954543" y="4429039"/>
                  <a:pt x="5942348" y="4433917"/>
                  <a:pt x="5942348" y="4431478"/>
                </a:cubicBezTo>
                <a:cubicBezTo>
                  <a:pt x="5937471" y="4424160"/>
                  <a:pt x="5937471" y="4414404"/>
                  <a:pt x="5935032" y="4407088"/>
                </a:cubicBezTo>
                <a:lnTo>
                  <a:pt x="5958883" y="4407088"/>
                </a:lnTo>
                <a:close/>
                <a:moveTo>
                  <a:pt x="9595185" y="4403255"/>
                </a:moveTo>
                <a:lnTo>
                  <a:pt x="9598591" y="4404108"/>
                </a:lnTo>
                <a:cubicBezTo>
                  <a:pt x="9598591" y="4404108"/>
                  <a:pt x="9598591" y="4404108"/>
                  <a:pt x="9596206" y="4404108"/>
                </a:cubicBezTo>
                <a:close/>
                <a:moveTo>
                  <a:pt x="6784597" y="4401126"/>
                </a:moveTo>
                <a:cubicBezTo>
                  <a:pt x="6784597" y="4423328"/>
                  <a:pt x="6784597" y="4447998"/>
                  <a:pt x="6784597" y="4472668"/>
                </a:cubicBezTo>
                <a:cubicBezTo>
                  <a:pt x="6751806" y="4428261"/>
                  <a:pt x="6751806" y="4428261"/>
                  <a:pt x="6784597" y="4401126"/>
                </a:cubicBezTo>
                <a:close/>
                <a:moveTo>
                  <a:pt x="11311633" y="4398146"/>
                </a:moveTo>
                <a:cubicBezTo>
                  <a:pt x="11319085" y="4398146"/>
                  <a:pt x="11329021" y="4400630"/>
                  <a:pt x="11336473" y="4400630"/>
                </a:cubicBezTo>
                <a:cubicBezTo>
                  <a:pt x="11333989" y="4420502"/>
                  <a:pt x="11331505" y="4437890"/>
                  <a:pt x="11326536" y="4457765"/>
                </a:cubicBezTo>
                <a:cubicBezTo>
                  <a:pt x="11326536" y="4457765"/>
                  <a:pt x="11306664" y="4455280"/>
                  <a:pt x="11306664" y="4455280"/>
                </a:cubicBezTo>
                <a:cubicBezTo>
                  <a:pt x="11309148" y="4435408"/>
                  <a:pt x="11311633" y="4415534"/>
                  <a:pt x="11311633" y="4398146"/>
                </a:cubicBezTo>
                <a:close/>
                <a:moveTo>
                  <a:pt x="9589052" y="4398146"/>
                </a:moveTo>
                <a:lnTo>
                  <a:pt x="9595185" y="4403255"/>
                </a:lnTo>
                <a:lnTo>
                  <a:pt x="9586667" y="4401126"/>
                </a:lnTo>
                <a:cubicBezTo>
                  <a:pt x="9589052" y="4401126"/>
                  <a:pt x="9589052" y="4398146"/>
                  <a:pt x="9589052" y="4398146"/>
                </a:cubicBezTo>
                <a:close/>
                <a:moveTo>
                  <a:pt x="8480744" y="4398146"/>
                </a:moveTo>
                <a:lnTo>
                  <a:pt x="8483725" y="4401128"/>
                </a:lnTo>
                <a:lnTo>
                  <a:pt x="8480744" y="4401128"/>
                </a:lnTo>
                <a:close/>
                <a:moveTo>
                  <a:pt x="6109413" y="4398146"/>
                </a:moveTo>
                <a:cubicBezTo>
                  <a:pt x="6111650" y="4398146"/>
                  <a:pt x="6111650" y="4401126"/>
                  <a:pt x="6113886" y="4401126"/>
                </a:cubicBezTo>
                <a:cubicBezTo>
                  <a:pt x="6111650" y="4401126"/>
                  <a:pt x="6109413" y="4404108"/>
                  <a:pt x="6109413" y="4404108"/>
                </a:cubicBezTo>
                <a:cubicBezTo>
                  <a:pt x="6107180" y="4404108"/>
                  <a:pt x="6107180" y="4401126"/>
                  <a:pt x="6104944" y="4401126"/>
                </a:cubicBezTo>
                <a:cubicBezTo>
                  <a:pt x="6107180" y="4398146"/>
                  <a:pt x="6109413" y="4398146"/>
                  <a:pt x="6109413" y="4398146"/>
                </a:cubicBezTo>
                <a:close/>
                <a:moveTo>
                  <a:pt x="10801099" y="4395164"/>
                </a:moveTo>
                <a:cubicBezTo>
                  <a:pt x="10803483" y="4397549"/>
                  <a:pt x="10805868" y="4399934"/>
                  <a:pt x="10805868" y="4402318"/>
                </a:cubicBezTo>
                <a:cubicBezTo>
                  <a:pt x="10803483" y="4404703"/>
                  <a:pt x="10798714" y="4404703"/>
                  <a:pt x="10796329" y="4407088"/>
                </a:cubicBezTo>
                <a:cubicBezTo>
                  <a:pt x="10793944" y="4402318"/>
                  <a:pt x="10793944" y="4399934"/>
                  <a:pt x="10793944" y="4397549"/>
                </a:cubicBezTo>
                <a:cubicBezTo>
                  <a:pt x="10793944" y="4395164"/>
                  <a:pt x="10798714" y="4395164"/>
                  <a:pt x="10801099" y="4395164"/>
                </a:cubicBezTo>
                <a:close/>
                <a:moveTo>
                  <a:pt x="8149863" y="4395164"/>
                </a:moveTo>
                <a:cubicBezTo>
                  <a:pt x="8152842" y="4398144"/>
                  <a:pt x="8152842" y="4398144"/>
                  <a:pt x="8155823" y="4401126"/>
                </a:cubicBezTo>
                <a:cubicBezTo>
                  <a:pt x="8152842" y="4401126"/>
                  <a:pt x="8152842" y="4404108"/>
                  <a:pt x="8149863" y="4404108"/>
                </a:cubicBezTo>
                <a:cubicBezTo>
                  <a:pt x="8149863" y="4404108"/>
                  <a:pt x="8146881" y="4401126"/>
                  <a:pt x="8146881" y="4398144"/>
                </a:cubicBezTo>
                <a:cubicBezTo>
                  <a:pt x="8146881" y="4398144"/>
                  <a:pt x="8149863" y="4398144"/>
                  <a:pt x="8149863" y="4395164"/>
                </a:cubicBezTo>
                <a:close/>
                <a:moveTo>
                  <a:pt x="7324143" y="4395164"/>
                </a:moveTo>
                <a:cubicBezTo>
                  <a:pt x="7324143" y="4398144"/>
                  <a:pt x="7327126" y="4398144"/>
                  <a:pt x="7327126" y="4401126"/>
                </a:cubicBezTo>
                <a:cubicBezTo>
                  <a:pt x="7327126" y="4401126"/>
                  <a:pt x="7324143" y="4404108"/>
                  <a:pt x="7321164" y="4404108"/>
                </a:cubicBezTo>
                <a:cubicBezTo>
                  <a:pt x="7321164" y="4404108"/>
                  <a:pt x="7318183" y="4401126"/>
                  <a:pt x="7318183" y="4401126"/>
                </a:cubicBezTo>
                <a:cubicBezTo>
                  <a:pt x="7318183" y="4398144"/>
                  <a:pt x="7321164" y="4398144"/>
                  <a:pt x="7324143" y="4395164"/>
                </a:cubicBezTo>
                <a:close/>
                <a:moveTo>
                  <a:pt x="6529368" y="4394666"/>
                </a:moveTo>
                <a:lnTo>
                  <a:pt x="6530016" y="4395164"/>
                </a:lnTo>
                <a:lnTo>
                  <a:pt x="6530619" y="4395164"/>
                </a:lnTo>
                <a:cubicBezTo>
                  <a:pt x="6535390" y="4398146"/>
                  <a:pt x="6540158" y="4398146"/>
                  <a:pt x="6535390" y="4398146"/>
                </a:cubicBezTo>
                <a:lnTo>
                  <a:pt x="6531326" y="4396452"/>
                </a:lnTo>
                <a:lnTo>
                  <a:pt x="6529212" y="4396452"/>
                </a:lnTo>
                <a:lnTo>
                  <a:pt x="6529284" y="4395602"/>
                </a:lnTo>
                <a:lnTo>
                  <a:pt x="6528235" y="4395164"/>
                </a:lnTo>
                <a:lnTo>
                  <a:pt x="6529325" y="4395164"/>
                </a:lnTo>
                <a:close/>
                <a:moveTo>
                  <a:pt x="8178676" y="4389799"/>
                </a:moveTo>
                <a:lnTo>
                  <a:pt x="8176690" y="4395166"/>
                </a:lnTo>
                <a:lnTo>
                  <a:pt x="8176690" y="4395164"/>
                </a:lnTo>
                <a:lnTo>
                  <a:pt x="8176690" y="4392727"/>
                </a:lnTo>
                <a:close/>
                <a:moveTo>
                  <a:pt x="6009554" y="4389202"/>
                </a:moveTo>
                <a:cubicBezTo>
                  <a:pt x="6014522" y="4389202"/>
                  <a:pt x="6019491" y="4389202"/>
                  <a:pt x="6024459" y="4389202"/>
                </a:cubicBezTo>
                <a:cubicBezTo>
                  <a:pt x="6021975" y="4416030"/>
                  <a:pt x="6021975" y="4442859"/>
                  <a:pt x="6019491" y="4469688"/>
                </a:cubicBezTo>
                <a:cubicBezTo>
                  <a:pt x="6017007" y="4467249"/>
                  <a:pt x="6017007" y="4467249"/>
                  <a:pt x="6014522" y="4467249"/>
                </a:cubicBezTo>
                <a:cubicBezTo>
                  <a:pt x="6012038" y="4442859"/>
                  <a:pt x="6012038" y="4416030"/>
                  <a:pt x="6009554" y="4389202"/>
                </a:cubicBezTo>
                <a:close/>
                <a:moveTo>
                  <a:pt x="10567394" y="4386222"/>
                </a:moveTo>
                <a:lnTo>
                  <a:pt x="10564412" y="4392184"/>
                </a:lnTo>
                <a:lnTo>
                  <a:pt x="10564412" y="4389202"/>
                </a:lnTo>
                <a:close/>
                <a:moveTo>
                  <a:pt x="9258765" y="4386222"/>
                </a:moveTo>
                <a:lnTo>
                  <a:pt x="9261747" y="4389202"/>
                </a:lnTo>
                <a:lnTo>
                  <a:pt x="9258765" y="4392184"/>
                </a:lnTo>
                <a:close/>
                <a:moveTo>
                  <a:pt x="6067185" y="4386222"/>
                </a:moveTo>
                <a:cubicBezTo>
                  <a:pt x="6067185" y="4386222"/>
                  <a:pt x="6069172" y="4389202"/>
                  <a:pt x="6069172" y="4389202"/>
                </a:cubicBezTo>
                <a:cubicBezTo>
                  <a:pt x="6069172" y="4389202"/>
                  <a:pt x="6067185" y="4392184"/>
                  <a:pt x="6065196" y="4392184"/>
                </a:cubicBezTo>
                <a:cubicBezTo>
                  <a:pt x="6065196" y="4392184"/>
                  <a:pt x="6065196" y="4389202"/>
                  <a:pt x="6063211" y="4389202"/>
                </a:cubicBezTo>
                <a:cubicBezTo>
                  <a:pt x="6065196" y="4386222"/>
                  <a:pt x="6065196" y="4386222"/>
                  <a:pt x="6067185" y="4386222"/>
                </a:cubicBezTo>
                <a:close/>
                <a:moveTo>
                  <a:pt x="11512347" y="4383240"/>
                </a:moveTo>
                <a:cubicBezTo>
                  <a:pt x="11522166" y="4383240"/>
                  <a:pt x="11529531" y="4383240"/>
                  <a:pt x="11554080" y="4383240"/>
                </a:cubicBezTo>
                <a:cubicBezTo>
                  <a:pt x="11531987" y="4390693"/>
                  <a:pt x="11522166" y="4393177"/>
                  <a:pt x="11514801" y="4398146"/>
                </a:cubicBezTo>
                <a:cubicBezTo>
                  <a:pt x="11512347" y="4393177"/>
                  <a:pt x="11512347" y="4388209"/>
                  <a:pt x="11512347" y="4383240"/>
                </a:cubicBezTo>
                <a:close/>
                <a:moveTo>
                  <a:pt x="10162981" y="4383240"/>
                </a:moveTo>
                <a:cubicBezTo>
                  <a:pt x="10162981" y="4386220"/>
                  <a:pt x="10164967" y="4386220"/>
                  <a:pt x="10164967" y="4389202"/>
                </a:cubicBezTo>
                <a:cubicBezTo>
                  <a:pt x="10164967" y="4389202"/>
                  <a:pt x="10162981" y="4392184"/>
                  <a:pt x="10162981" y="4392184"/>
                </a:cubicBezTo>
                <a:cubicBezTo>
                  <a:pt x="10160992" y="4389202"/>
                  <a:pt x="10159006" y="4389202"/>
                  <a:pt x="10160992" y="4386220"/>
                </a:cubicBezTo>
                <a:cubicBezTo>
                  <a:pt x="10160992" y="4386220"/>
                  <a:pt x="10160992" y="4386220"/>
                  <a:pt x="10162981" y="4383240"/>
                </a:cubicBezTo>
                <a:close/>
                <a:moveTo>
                  <a:pt x="8103285" y="4377279"/>
                </a:moveTo>
                <a:cubicBezTo>
                  <a:pt x="8105892" y="4385103"/>
                  <a:pt x="8111109" y="4398144"/>
                  <a:pt x="8108500" y="4398144"/>
                </a:cubicBezTo>
                <a:lnTo>
                  <a:pt x="8072087" y="4415138"/>
                </a:lnTo>
                <a:lnTo>
                  <a:pt x="8087633" y="4392928"/>
                </a:lnTo>
                <a:cubicBezTo>
                  <a:pt x="8092852" y="4387711"/>
                  <a:pt x="8098069" y="4382495"/>
                  <a:pt x="8103285" y="4377279"/>
                </a:cubicBezTo>
                <a:close/>
                <a:moveTo>
                  <a:pt x="5394489" y="4377279"/>
                </a:moveTo>
                <a:cubicBezTo>
                  <a:pt x="5394489" y="4377279"/>
                  <a:pt x="5396478" y="4377279"/>
                  <a:pt x="5396478" y="4377279"/>
                </a:cubicBezTo>
                <a:cubicBezTo>
                  <a:pt x="5398464" y="4377279"/>
                  <a:pt x="5398464" y="4380259"/>
                  <a:pt x="5398464" y="4383240"/>
                </a:cubicBezTo>
                <a:cubicBezTo>
                  <a:pt x="5396478" y="4383240"/>
                  <a:pt x="5394489" y="4383240"/>
                  <a:pt x="5392502" y="4380259"/>
                </a:cubicBezTo>
                <a:cubicBezTo>
                  <a:pt x="5394489" y="4380259"/>
                  <a:pt x="5394489" y="4377279"/>
                  <a:pt x="5394489" y="4377279"/>
                </a:cubicBezTo>
                <a:close/>
                <a:moveTo>
                  <a:pt x="4212055" y="4377279"/>
                </a:moveTo>
                <a:lnTo>
                  <a:pt x="4215036" y="4377279"/>
                </a:lnTo>
                <a:lnTo>
                  <a:pt x="4215036" y="4380260"/>
                </a:lnTo>
                <a:lnTo>
                  <a:pt x="4212055" y="4380260"/>
                </a:lnTo>
                <a:close/>
                <a:moveTo>
                  <a:pt x="7058840" y="4374299"/>
                </a:moveTo>
                <a:cubicBezTo>
                  <a:pt x="7056131" y="4391191"/>
                  <a:pt x="7056131" y="4408083"/>
                  <a:pt x="7053422" y="4424975"/>
                </a:cubicBezTo>
                <a:lnTo>
                  <a:pt x="7053422" y="4422562"/>
                </a:lnTo>
                <a:cubicBezTo>
                  <a:pt x="7045290" y="4408083"/>
                  <a:pt x="7037161" y="4393604"/>
                  <a:pt x="7029031" y="4379124"/>
                </a:cubicBezTo>
                <a:cubicBezTo>
                  <a:pt x="7039872" y="4379124"/>
                  <a:pt x="7050710" y="4376711"/>
                  <a:pt x="7058840" y="4374299"/>
                </a:cubicBezTo>
                <a:close/>
                <a:moveTo>
                  <a:pt x="5723384" y="4374297"/>
                </a:moveTo>
                <a:lnTo>
                  <a:pt x="5726367" y="4377279"/>
                </a:lnTo>
                <a:lnTo>
                  <a:pt x="5723384" y="4377279"/>
                </a:lnTo>
                <a:close/>
                <a:moveTo>
                  <a:pt x="12109130" y="4372383"/>
                </a:moveTo>
                <a:lnTo>
                  <a:pt x="12109130" y="4469688"/>
                </a:lnTo>
                <a:cubicBezTo>
                  <a:pt x="12101976" y="4467236"/>
                  <a:pt x="12094822" y="4467236"/>
                  <a:pt x="12087667" y="4467236"/>
                </a:cubicBezTo>
                <a:close/>
                <a:moveTo>
                  <a:pt x="792927" y="4371317"/>
                </a:moveTo>
                <a:cubicBezTo>
                  <a:pt x="795907" y="4371317"/>
                  <a:pt x="798889" y="4371317"/>
                  <a:pt x="801871" y="4371317"/>
                </a:cubicBezTo>
                <a:cubicBezTo>
                  <a:pt x="801871" y="4403113"/>
                  <a:pt x="801871" y="4434909"/>
                  <a:pt x="801871" y="4466706"/>
                </a:cubicBezTo>
                <a:cubicBezTo>
                  <a:pt x="798889" y="4466706"/>
                  <a:pt x="795907" y="4464260"/>
                  <a:pt x="792927" y="4464260"/>
                </a:cubicBezTo>
                <a:cubicBezTo>
                  <a:pt x="792927" y="4434909"/>
                  <a:pt x="792927" y="4403113"/>
                  <a:pt x="792927" y="4371317"/>
                </a:cubicBezTo>
                <a:close/>
                <a:moveTo>
                  <a:pt x="8186627" y="4368337"/>
                </a:moveTo>
                <a:cubicBezTo>
                  <a:pt x="8186627" y="4368337"/>
                  <a:pt x="8189111" y="4370776"/>
                  <a:pt x="8191596" y="4370776"/>
                </a:cubicBezTo>
                <a:lnTo>
                  <a:pt x="8178676" y="4389799"/>
                </a:lnTo>
                <a:close/>
                <a:moveTo>
                  <a:pt x="7345062" y="4365809"/>
                </a:moveTo>
                <a:lnTo>
                  <a:pt x="7377801" y="4370720"/>
                </a:lnTo>
                <a:cubicBezTo>
                  <a:pt x="7375244" y="4378769"/>
                  <a:pt x="7372692" y="4384134"/>
                  <a:pt x="7372692" y="4392184"/>
                </a:cubicBezTo>
                <a:lnTo>
                  <a:pt x="7345953" y="4366658"/>
                </a:lnTo>
                <a:lnTo>
                  <a:pt x="7343502" y="4366658"/>
                </a:lnTo>
                <a:lnTo>
                  <a:pt x="7343488" y="4366500"/>
                </a:lnTo>
                <a:lnTo>
                  <a:pt x="7345951" y="4366656"/>
                </a:lnTo>
                <a:close/>
                <a:moveTo>
                  <a:pt x="4049844" y="4363086"/>
                </a:moveTo>
                <a:lnTo>
                  <a:pt x="4051587" y="4364176"/>
                </a:lnTo>
                <a:cubicBezTo>
                  <a:pt x="4051587" y="4364176"/>
                  <a:pt x="4051587" y="4364176"/>
                  <a:pt x="4049104" y="4364176"/>
                </a:cubicBezTo>
                <a:close/>
                <a:moveTo>
                  <a:pt x="10419838" y="4362375"/>
                </a:moveTo>
                <a:cubicBezTo>
                  <a:pt x="10422446" y="4367253"/>
                  <a:pt x="10427663" y="4372130"/>
                  <a:pt x="10430271" y="4377008"/>
                </a:cubicBezTo>
                <a:cubicBezTo>
                  <a:pt x="10427663" y="4381887"/>
                  <a:pt x="10425055" y="4386765"/>
                  <a:pt x="10419838" y="4389204"/>
                </a:cubicBezTo>
                <a:cubicBezTo>
                  <a:pt x="10417228" y="4384326"/>
                  <a:pt x="10409404" y="4381887"/>
                  <a:pt x="10409404" y="4374569"/>
                </a:cubicBezTo>
                <a:cubicBezTo>
                  <a:pt x="10409404" y="4372130"/>
                  <a:pt x="10417228" y="4367253"/>
                  <a:pt x="10419838" y="4362375"/>
                </a:cubicBezTo>
                <a:close/>
                <a:moveTo>
                  <a:pt x="9664504" y="4362375"/>
                </a:moveTo>
                <a:cubicBezTo>
                  <a:pt x="9666823" y="4376495"/>
                  <a:pt x="9671459" y="4390616"/>
                  <a:pt x="9676097" y="4402382"/>
                </a:cubicBezTo>
                <a:cubicBezTo>
                  <a:pt x="9669142" y="4404735"/>
                  <a:pt x="9664504" y="4404735"/>
                  <a:pt x="9659868" y="4407090"/>
                </a:cubicBezTo>
                <a:cubicBezTo>
                  <a:pt x="9657549" y="4392969"/>
                  <a:pt x="9655229" y="4378848"/>
                  <a:pt x="9655229" y="4364728"/>
                </a:cubicBezTo>
                <a:cubicBezTo>
                  <a:pt x="9657549" y="4364728"/>
                  <a:pt x="9659868" y="4364728"/>
                  <a:pt x="9664504" y="4362375"/>
                </a:cubicBezTo>
                <a:close/>
                <a:moveTo>
                  <a:pt x="9255785" y="4362375"/>
                </a:moveTo>
                <a:lnTo>
                  <a:pt x="9261747" y="4362375"/>
                </a:lnTo>
                <a:lnTo>
                  <a:pt x="9261747" y="4365357"/>
                </a:lnTo>
                <a:close/>
                <a:moveTo>
                  <a:pt x="8677485" y="4362375"/>
                </a:moveTo>
                <a:cubicBezTo>
                  <a:pt x="8682254" y="4368337"/>
                  <a:pt x="8684639" y="4371319"/>
                  <a:pt x="8689409" y="4377280"/>
                </a:cubicBezTo>
                <a:cubicBezTo>
                  <a:pt x="8684639" y="4371319"/>
                  <a:pt x="8682254" y="4368337"/>
                  <a:pt x="8677485" y="4365355"/>
                </a:cubicBezTo>
                <a:lnTo>
                  <a:pt x="8677485" y="4362917"/>
                </a:lnTo>
                <a:close/>
                <a:moveTo>
                  <a:pt x="7975800" y="4362375"/>
                </a:moveTo>
                <a:cubicBezTo>
                  <a:pt x="8012739" y="4426515"/>
                  <a:pt x="7995502" y="4500525"/>
                  <a:pt x="7956100" y="4505459"/>
                </a:cubicBezTo>
                <a:cubicBezTo>
                  <a:pt x="7963488" y="4458587"/>
                  <a:pt x="7968413" y="4409247"/>
                  <a:pt x="7975800" y="4362375"/>
                </a:cubicBezTo>
                <a:close/>
                <a:moveTo>
                  <a:pt x="6063211" y="4362375"/>
                </a:moveTo>
                <a:lnTo>
                  <a:pt x="6069172" y="4362375"/>
                </a:lnTo>
                <a:lnTo>
                  <a:pt x="6063211" y="4365357"/>
                </a:lnTo>
                <a:close/>
                <a:moveTo>
                  <a:pt x="11417810" y="4359393"/>
                </a:moveTo>
                <a:cubicBezTo>
                  <a:pt x="11428029" y="4366960"/>
                  <a:pt x="11433140" y="4372004"/>
                  <a:pt x="11440805" y="4377049"/>
                </a:cubicBezTo>
                <a:cubicBezTo>
                  <a:pt x="11433140" y="4382095"/>
                  <a:pt x="11428029" y="4392184"/>
                  <a:pt x="11420364" y="4392184"/>
                </a:cubicBezTo>
                <a:cubicBezTo>
                  <a:pt x="11415254" y="4392184"/>
                  <a:pt x="11407589" y="4382095"/>
                  <a:pt x="11405034" y="4377049"/>
                </a:cubicBezTo>
                <a:cubicBezTo>
                  <a:pt x="11405034" y="4372004"/>
                  <a:pt x="11412699" y="4366960"/>
                  <a:pt x="11417810" y="4359393"/>
                </a:cubicBezTo>
                <a:close/>
                <a:moveTo>
                  <a:pt x="10938520" y="4359393"/>
                </a:moveTo>
                <a:cubicBezTo>
                  <a:pt x="10941004" y="4361629"/>
                  <a:pt x="10943488" y="4363864"/>
                  <a:pt x="10945973" y="4363864"/>
                </a:cubicBezTo>
                <a:cubicBezTo>
                  <a:pt x="10943488" y="4366100"/>
                  <a:pt x="10938520" y="4368337"/>
                  <a:pt x="10936036" y="4368337"/>
                </a:cubicBezTo>
                <a:cubicBezTo>
                  <a:pt x="10936036" y="4368337"/>
                  <a:pt x="10933551" y="4366100"/>
                  <a:pt x="10931067" y="4363864"/>
                </a:cubicBezTo>
                <a:cubicBezTo>
                  <a:pt x="10933551" y="4363864"/>
                  <a:pt x="10936036" y="4361629"/>
                  <a:pt x="10938520" y="4359393"/>
                </a:cubicBezTo>
                <a:close/>
                <a:moveTo>
                  <a:pt x="10463060" y="4359393"/>
                </a:moveTo>
                <a:lnTo>
                  <a:pt x="10463062" y="4359393"/>
                </a:lnTo>
                <a:lnTo>
                  <a:pt x="10466042" y="4359393"/>
                </a:lnTo>
                <a:lnTo>
                  <a:pt x="10466042" y="4362375"/>
                </a:lnTo>
                <a:lnTo>
                  <a:pt x="10463060" y="4362375"/>
                </a:lnTo>
                <a:lnTo>
                  <a:pt x="10463060" y="4359395"/>
                </a:lnTo>
                <a:close/>
                <a:moveTo>
                  <a:pt x="10160496" y="4359393"/>
                </a:moveTo>
                <a:cubicBezTo>
                  <a:pt x="10162981" y="4359393"/>
                  <a:pt x="10165465" y="4361629"/>
                  <a:pt x="10167949" y="4363864"/>
                </a:cubicBezTo>
                <a:cubicBezTo>
                  <a:pt x="10167949" y="4363864"/>
                  <a:pt x="10165465" y="4368337"/>
                  <a:pt x="10162981" y="4368337"/>
                </a:cubicBezTo>
                <a:cubicBezTo>
                  <a:pt x="10160496" y="4368337"/>
                  <a:pt x="10158012" y="4366100"/>
                  <a:pt x="10153044" y="4363864"/>
                </a:cubicBezTo>
                <a:cubicBezTo>
                  <a:pt x="10155528" y="4361629"/>
                  <a:pt x="10158012" y="4359393"/>
                  <a:pt x="10160496" y="4359393"/>
                </a:cubicBezTo>
                <a:close/>
                <a:moveTo>
                  <a:pt x="9433152" y="4356413"/>
                </a:moveTo>
                <a:cubicBezTo>
                  <a:pt x="9435386" y="4366348"/>
                  <a:pt x="9437623" y="4376285"/>
                  <a:pt x="9437623" y="4386222"/>
                </a:cubicBezTo>
                <a:cubicBezTo>
                  <a:pt x="9435386" y="4383738"/>
                  <a:pt x="9428679" y="4383738"/>
                  <a:pt x="9428679" y="4383738"/>
                </a:cubicBezTo>
                <a:cubicBezTo>
                  <a:pt x="9428679" y="4376285"/>
                  <a:pt x="9428679" y="4366348"/>
                  <a:pt x="9428679" y="4358897"/>
                </a:cubicBezTo>
                <a:cubicBezTo>
                  <a:pt x="9430915" y="4356413"/>
                  <a:pt x="9433152" y="4356413"/>
                  <a:pt x="9433152" y="4356413"/>
                </a:cubicBezTo>
                <a:close/>
                <a:moveTo>
                  <a:pt x="8888469" y="4354787"/>
                </a:moveTo>
                <a:lnTo>
                  <a:pt x="8907017" y="4393808"/>
                </a:lnTo>
                <a:cubicBezTo>
                  <a:pt x="8900062" y="4396248"/>
                  <a:pt x="8895424" y="4398687"/>
                  <a:pt x="8888469" y="4401126"/>
                </a:cubicBezTo>
                <a:close/>
                <a:moveTo>
                  <a:pt x="11530894" y="4351745"/>
                </a:moveTo>
                <a:lnTo>
                  <a:pt x="11529147" y="4361693"/>
                </a:lnTo>
                <a:cubicBezTo>
                  <a:pt x="11529147" y="4361693"/>
                  <a:pt x="11529147" y="4361693"/>
                  <a:pt x="11526665" y="4361693"/>
                </a:cubicBezTo>
                <a:lnTo>
                  <a:pt x="11527215" y="4360399"/>
                </a:lnTo>
                <a:lnTo>
                  <a:pt x="11521291" y="4362375"/>
                </a:lnTo>
                <a:cubicBezTo>
                  <a:pt x="11521291" y="4360386"/>
                  <a:pt x="11521291" y="4358400"/>
                  <a:pt x="11521291" y="4356413"/>
                </a:cubicBezTo>
                <a:cubicBezTo>
                  <a:pt x="11523278" y="4358400"/>
                  <a:pt x="11525266" y="4360386"/>
                  <a:pt x="11525266" y="4360386"/>
                </a:cubicBezTo>
                <a:lnTo>
                  <a:pt x="11527221" y="4360386"/>
                </a:lnTo>
                <a:close/>
                <a:moveTo>
                  <a:pt x="4030448" y="4350451"/>
                </a:moveTo>
                <a:lnTo>
                  <a:pt x="4045219" y="4392182"/>
                </a:lnTo>
                <a:lnTo>
                  <a:pt x="4048102" y="4392182"/>
                </a:lnTo>
                <a:lnTo>
                  <a:pt x="4048104" y="4392182"/>
                </a:lnTo>
                <a:lnTo>
                  <a:pt x="4048104" y="4393209"/>
                </a:lnTo>
                <a:lnTo>
                  <a:pt x="4048104" y="4407088"/>
                </a:lnTo>
                <a:lnTo>
                  <a:pt x="4048104" y="4408301"/>
                </a:lnTo>
                <a:cubicBezTo>
                  <a:pt x="4043058" y="4415846"/>
                  <a:pt x="4038014" y="4423390"/>
                  <a:pt x="4030448" y="4430937"/>
                </a:cubicBezTo>
                <a:cubicBezTo>
                  <a:pt x="4025402" y="4423390"/>
                  <a:pt x="4015313" y="4415846"/>
                  <a:pt x="4017834" y="4410815"/>
                </a:cubicBezTo>
                <a:cubicBezTo>
                  <a:pt x="4020356" y="4390693"/>
                  <a:pt x="4025402" y="4370573"/>
                  <a:pt x="4030448" y="4352965"/>
                </a:cubicBezTo>
                <a:cubicBezTo>
                  <a:pt x="4030448" y="4350451"/>
                  <a:pt x="4030448" y="4350451"/>
                  <a:pt x="4030448" y="4350451"/>
                </a:cubicBezTo>
                <a:close/>
                <a:moveTo>
                  <a:pt x="8888469" y="4347469"/>
                </a:moveTo>
                <a:lnTo>
                  <a:pt x="8888469" y="4354787"/>
                </a:lnTo>
                <a:lnTo>
                  <a:pt x="8886150" y="4349908"/>
                </a:lnTo>
                <a:cubicBezTo>
                  <a:pt x="8886150" y="4349908"/>
                  <a:pt x="8888469" y="4347469"/>
                  <a:pt x="8888469" y="4347469"/>
                </a:cubicBezTo>
                <a:close/>
                <a:moveTo>
                  <a:pt x="4408796" y="4347469"/>
                </a:moveTo>
                <a:cubicBezTo>
                  <a:pt x="4408796" y="4349456"/>
                  <a:pt x="4408796" y="4351443"/>
                  <a:pt x="4408796" y="4353431"/>
                </a:cubicBezTo>
                <a:cubicBezTo>
                  <a:pt x="4401642" y="4353431"/>
                  <a:pt x="4392103" y="4351443"/>
                  <a:pt x="4384949" y="4351443"/>
                </a:cubicBezTo>
                <a:cubicBezTo>
                  <a:pt x="4392103" y="4349456"/>
                  <a:pt x="4401642" y="4349456"/>
                  <a:pt x="4408796" y="4347469"/>
                </a:cubicBezTo>
                <a:close/>
                <a:moveTo>
                  <a:pt x="7254129" y="4346795"/>
                </a:moveTo>
                <a:cubicBezTo>
                  <a:pt x="7254129" y="4346795"/>
                  <a:pt x="7254129" y="4346795"/>
                  <a:pt x="7256611" y="4349279"/>
                </a:cubicBezTo>
                <a:lnTo>
                  <a:pt x="7252944" y="4349016"/>
                </a:lnTo>
                <a:close/>
                <a:moveTo>
                  <a:pt x="8886715" y="4345975"/>
                </a:moveTo>
                <a:lnTo>
                  <a:pt x="8887673" y="4346795"/>
                </a:lnTo>
                <a:cubicBezTo>
                  <a:pt x="8887673" y="4346795"/>
                  <a:pt x="8887673" y="4346795"/>
                  <a:pt x="8885190" y="4349279"/>
                </a:cubicBezTo>
                <a:close/>
                <a:moveTo>
                  <a:pt x="9101717" y="4341507"/>
                </a:moveTo>
                <a:cubicBezTo>
                  <a:pt x="9104228" y="4361686"/>
                  <a:pt x="9104228" y="4384386"/>
                  <a:pt x="9106739" y="4407088"/>
                </a:cubicBezTo>
                <a:cubicBezTo>
                  <a:pt x="9059044" y="4394475"/>
                  <a:pt x="9059044" y="4389431"/>
                  <a:pt x="9101717" y="4341507"/>
                </a:cubicBezTo>
                <a:close/>
                <a:moveTo>
                  <a:pt x="8983031" y="4338527"/>
                </a:moveTo>
                <a:cubicBezTo>
                  <a:pt x="8990483" y="4338527"/>
                  <a:pt x="8997934" y="4341027"/>
                  <a:pt x="9005387" y="4341027"/>
                </a:cubicBezTo>
                <a:cubicBezTo>
                  <a:pt x="9002903" y="4366029"/>
                  <a:pt x="9000418" y="4391029"/>
                  <a:pt x="9000418" y="4416032"/>
                </a:cubicBezTo>
                <a:cubicBezTo>
                  <a:pt x="8990483" y="4413530"/>
                  <a:pt x="8983031" y="4413530"/>
                  <a:pt x="8975578" y="4413530"/>
                </a:cubicBezTo>
                <a:cubicBezTo>
                  <a:pt x="8978062" y="4388530"/>
                  <a:pt x="8980546" y="4363528"/>
                  <a:pt x="8983031" y="4338527"/>
                </a:cubicBezTo>
                <a:close/>
                <a:moveTo>
                  <a:pt x="3928346" y="4338527"/>
                </a:moveTo>
                <a:cubicBezTo>
                  <a:pt x="3940659" y="4351014"/>
                  <a:pt x="3950509" y="4361004"/>
                  <a:pt x="3960360" y="4373493"/>
                </a:cubicBezTo>
                <a:cubicBezTo>
                  <a:pt x="3960360" y="4373493"/>
                  <a:pt x="3960360" y="4375990"/>
                  <a:pt x="3957897" y="4378488"/>
                </a:cubicBezTo>
                <a:lnTo>
                  <a:pt x="3955513" y="4377279"/>
                </a:lnTo>
                <a:lnTo>
                  <a:pt x="3952974" y="4375990"/>
                </a:lnTo>
                <a:lnTo>
                  <a:pt x="3951704" y="4377279"/>
                </a:lnTo>
                <a:lnTo>
                  <a:pt x="3950509" y="4378488"/>
                </a:lnTo>
                <a:cubicBezTo>
                  <a:pt x="3952974" y="4378488"/>
                  <a:pt x="3952974" y="4378488"/>
                  <a:pt x="3955435" y="4378488"/>
                </a:cubicBezTo>
                <a:cubicBezTo>
                  <a:pt x="3975134" y="4408459"/>
                  <a:pt x="3982523" y="4430937"/>
                  <a:pt x="3930810" y="4425942"/>
                </a:cubicBezTo>
                <a:cubicBezTo>
                  <a:pt x="3928346" y="4408459"/>
                  <a:pt x="3925885" y="4390975"/>
                  <a:pt x="3925885" y="4370996"/>
                </a:cubicBezTo>
                <a:cubicBezTo>
                  <a:pt x="3925885" y="4361004"/>
                  <a:pt x="3928346" y="4348517"/>
                  <a:pt x="3928346" y="4338527"/>
                </a:cubicBezTo>
                <a:close/>
                <a:moveTo>
                  <a:pt x="11419939" y="4335546"/>
                </a:moveTo>
                <a:cubicBezTo>
                  <a:pt x="11419939" y="4335546"/>
                  <a:pt x="11422921" y="4338526"/>
                  <a:pt x="11422921" y="4338526"/>
                </a:cubicBezTo>
                <a:cubicBezTo>
                  <a:pt x="11419939" y="4341507"/>
                  <a:pt x="11419939" y="4344489"/>
                  <a:pt x="11416959" y="4344489"/>
                </a:cubicBezTo>
                <a:cubicBezTo>
                  <a:pt x="11416959" y="4344489"/>
                  <a:pt x="11413978" y="4341507"/>
                  <a:pt x="11413978" y="4338526"/>
                </a:cubicBezTo>
                <a:cubicBezTo>
                  <a:pt x="11413978" y="4338526"/>
                  <a:pt x="11416959" y="4335546"/>
                  <a:pt x="11419939" y="4335546"/>
                </a:cubicBezTo>
                <a:close/>
                <a:moveTo>
                  <a:pt x="8602963" y="4335546"/>
                </a:moveTo>
                <a:lnTo>
                  <a:pt x="8602963" y="4341507"/>
                </a:lnTo>
                <a:lnTo>
                  <a:pt x="8599981" y="4338526"/>
                </a:lnTo>
                <a:close/>
                <a:moveTo>
                  <a:pt x="9261747" y="4332566"/>
                </a:moveTo>
                <a:cubicBezTo>
                  <a:pt x="9261747" y="4335546"/>
                  <a:pt x="9261747" y="4335546"/>
                  <a:pt x="9264729" y="4338527"/>
                </a:cubicBezTo>
                <a:cubicBezTo>
                  <a:pt x="9261747" y="4338527"/>
                  <a:pt x="9261747" y="4341509"/>
                  <a:pt x="9258767" y="4341509"/>
                </a:cubicBezTo>
                <a:cubicBezTo>
                  <a:pt x="9258767" y="4341509"/>
                  <a:pt x="9255785" y="4338527"/>
                  <a:pt x="9255785" y="4338527"/>
                </a:cubicBezTo>
                <a:cubicBezTo>
                  <a:pt x="9255785" y="4335546"/>
                  <a:pt x="9258767" y="4335546"/>
                  <a:pt x="9261747" y="4332566"/>
                </a:cubicBezTo>
                <a:close/>
                <a:moveTo>
                  <a:pt x="7485114" y="4332566"/>
                </a:moveTo>
                <a:lnTo>
                  <a:pt x="7487704" y="4332958"/>
                </a:lnTo>
                <a:lnTo>
                  <a:pt x="7556657" y="4343404"/>
                </a:lnTo>
                <a:cubicBezTo>
                  <a:pt x="7546789" y="4348825"/>
                  <a:pt x="7536922" y="4356954"/>
                  <a:pt x="7524586" y="4362375"/>
                </a:cubicBezTo>
                <a:lnTo>
                  <a:pt x="7486813" y="4333848"/>
                </a:lnTo>
                <a:close/>
                <a:moveTo>
                  <a:pt x="871389" y="4326934"/>
                </a:moveTo>
                <a:cubicBezTo>
                  <a:pt x="871389" y="4336864"/>
                  <a:pt x="871389" y="4344313"/>
                  <a:pt x="871389" y="4351762"/>
                </a:cubicBezTo>
                <a:cubicBezTo>
                  <a:pt x="871389" y="4351762"/>
                  <a:pt x="868907" y="4351762"/>
                  <a:pt x="866424" y="4349279"/>
                </a:cubicBezTo>
                <a:cubicBezTo>
                  <a:pt x="866424" y="4351762"/>
                  <a:pt x="866424" y="4351762"/>
                  <a:pt x="863942" y="4354244"/>
                </a:cubicBezTo>
                <a:cubicBezTo>
                  <a:pt x="868907" y="4354244"/>
                  <a:pt x="871389" y="4354244"/>
                  <a:pt x="873871" y="4354244"/>
                </a:cubicBezTo>
                <a:cubicBezTo>
                  <a:pt x="873871" y="4344313"/>
                  <a:pt x="873871" y="4336864"/>
                  <a:pt x="871389" y="4326934"/>
                </a:cubicBezTo>
                <a:close/>
                <a:moveTo>
                  <a:pt x="8039566" y="4326604"/>
                </a:moveTo>
                <a:lnTo>
                  <a:pt x="8042549" y="4326604"/>
                </a:lnTo>
                <a:lnTo>
                  <a:pt x="8039566" y="4329586"/>
                </a:lnTo>
                <a:close/>
                <a:moveTo>
                  <a:pt x="1127096" y="4324450"/>
                </a:moveTo>
                <a:cubicBezTo>
                  <a:pt x="1124613" y="4326934"/>
                  <a:pt x="1122131" y="4329417"/>
                  <a:pt x="1119648" y="4331899"/>
                </a:cubicBezTo>
                <a:cubicBezTo>
                  <a:pt x="1122131" y="4329417"/>
                  <a:pt x="1127096" y="4329417"/>
                  <a:pt x="1129578" y="4326934"/>
                </a:cubicBezTo>
                <a:cubicBezTo>
                  <a:pt x="1129578" y="4326934"/>
                  <a:pt x="1127096" y="4324450"/>
                  <a:pt x="1127096" y="4324450"/>
                </a:cubicBezTo>
                <a:close/>
                <a:moveTo>
                  <a:pt x="8394296" y="4317660"/>
                </a:moveTo>
                <a:cubicBezTo>
                  <a:pt x="8416014" y="4322876"/>
                  <a:pt x="8430493" y="4322876"/>
                  <a:pt x="8440147" y="4325485"/>
                </a:cubicBezTo>
                <a:cubicBezTo>
                  <a:pt x="8442559" y="4333309"/>
                  <a:pt x="8444972" y="4341134"/>
                  <a:pt x="8442559" y="4341134"/>
                </a:cubicBezTo>
                <a:cubicBezTo>
                  <a:pt x="8435319" y="4346350"/>
                  <a:pt x="8420841" y="4359393"/>
                  <a:pt x="8416014" y="4356785"/>
                </a:cubicBezTo>
                <a:cubicBezTo>
                  <a:pt x="8406362" y="4351568"/>
                  <a:pt x="8403949" y="4335917"/>
                  <a:pt x="8394296" y="4317660"/>
                </a:cubicBezTo>
                <a:close/>
                <a:moveTo>
                  <a:pt x="6191391" y="4317660"/>
                </a:moveTo>
                <a:cubicBezTo>
                  <a:pt x="6196608" y="4342501"/>
                  <a:pt x="6204434" y="4364857"/>
                  <a:pt x="6212259" y="4389700"/>
                </a:cubicBezTo>
                <a:cubicBezTo>
                  <a:pt x="6207041" y="4389700"/>
                  <a:pt x="6204434" y="4389700"/>
                  <a:pt x="6199215" y="4392184"/>
                </a:cubicBezTo>
                <a:cubicBezTo>
                  <a:pt x="6196608" y="4367341"/>
                  <a:pt x="6194000" y="4342501"/>
                  <a:pt x="6191391" y="4317660"/>
                </a:cubicBezTo>
                <a:close/>
                <a:moveTo>
                  <a:pt x="8682778" y="4316685"/>
                </a:moveTo>
                <a:lnTo>
                  <a:pt x="8684098" y="4321967"/>
                </a:lnTo>
                <a:lnTo>
                  <a:pt x="8683004" y="4321967"/>
                </a:lnTo>
                <a:lnTo>
                  <a:pt x="8677485" y="4338527"/>
                </a:lnTo>
                <a:cubicBezTo>
                  <a:pt x="8677485" y="4333416"/>
                  <a:pt x="8679471" y="4325751"/>
                  <a:pt x="8681460" y="4320642"/>
                </a:cubicBezTo>
                <a:lnTo>
                  <a:pt x="8681907" y="4320642"/>
                </a:lnTo>
                <a:close/>
                <a:moveTo>
                  <a:pt x="9261747" y="4314680"/>
                </a:moveTo>
                <a:lnTo>
                  <a:pt x="9261747" y="4317662"/>
                </a:lnTo>
                <a:lnTo>
                  <a:pt x="9255785" y="4317662"/>
                </a:lnTo>
                <a:close/>
                <a:moveTo>
                  <a:pt x="8992468" y="4311698"/>
                </a:moveTo>
                <a:cubicBezTo>
                  <a:pt x="8994457" y="4311698"/>
                  <a:pt x="8996443" y="4313685"/>
                  <a:pt x="8996443" y="4313685"/>
                </a:cubicBezTo>
                <a:cubicBezTo>
                  <a:pt x="8996443" y="4315671"/>
                  <a:pt x="8994457" y="4315671"/>
                  <a:pt x="8992468" y="4317660"/>
                </a:cubicBezTo>
                <a:cubicBezTo>
                  <a:pt x="8992468" y="4315671"/>
                  <a:pt x="8990481" y="4315671"/>
                  <a:pt x="8990481" y="4313685"/>
                </a:cubicBezTo>
                <a:cubicBezTo>
                  <a:pt x="8990481" y="4313685"/>
                  <a:pt x="8992468" y="4311698"/>
                  <a:pt x="8992468" y="4311698"/>
                </a:cubicBezTo>
                <a:close/>
                <a:moveTo>
                  <a:pt x="11583890" y="4299179"/>
                </a:moveTo>
                <a:lnTo>
                  <a:pt x="11584500" y="4300371"/>
                </a:lnTo>
                <a:lnTo>
                  <a:pt x="11585007" y="4303351"/>
                </a:lnTo>
                <a:cubicBezTo>
                  <a:pt x="11585007" y="4304544"/>
                  <a:pt x="11584635" y="4303949"/>
                  <a:pt x="11583890" y="4299179"/>
                </a:cubicBezTo>
                <a:close/>
                <a:moveTo>
                  <a:pt x="11676299" y="4296794"/>
                </a:moveTo>
                <a:cubicBezTo>
                  <a:pt x="11679279" y="4299774"/>
                  <a:pt x="11679279" y="4299774"/>
                  <a:pt x="11682261" y="4299774"/>
                </a:cubicBezTo>
                <a:cubicBezTo>
                  <a:pt x="11682261" y="4299774"/>
                  <a:pt x="11682261" y="4302756"/>
                  <a:pt x="11682261" y="4302756"/>
                </a:cubicBezTo>
                <a:cubicBezTo>
                  <a:pt x="11679279" y="4299774"/>
                  <a:pt x="11679279" y="4299774"/>
                  <a:pt x="11676299" y="4296794"/>
                </a:cubicBezTo>
                <a:close/>
                <a:moveTo>
                  <a:pt x="11583890" y="4296794"/>
                </a:moveTo>
                <a:cubicBezTo>
                  <a:pt x="11584635" y="4299179"/>
                  <a:pt x="11585380" y="4301564"/>
                  <a:pt x="11585566" y="4302458"/>
                </a:cubicBezTo>
                <a:lnTo>
                  <a:pt x="11584500" y="4300371"/>
                </a:lnTo>
                <a:close/>
                <a:moveTo>
                  <a:pt x="9429531" y="4296794"/>
                </a:moveTo>
                <a:cubicBezTo>
                  <a:pt x="9432085" y="4306884"/>
                  <a:pt x="9434641" y="4316973"/>
                  <a:pt x="9434641" y="4327062"/>
                </a:cubicBezTo>
                <a:cubicBezTo>
                  <a:pt x="9432085" y="4327062"/>
                  <a:pt x="9432085" y="4327062"/>
                  <a:pt x="9429531" y="4329586"/>
                </a:cubicBezTo>
                <a:cubicBezTo>
                  <a:pt x="9424420" y="4319496"/>
                  <a:pt x="9421865" y="4309405"/>
                  <a:pt x="9416755" y="4301838"/>
                </a:cubicBezTo>
                <a:cubicBezTo>
                  <a:pt x="9421865" y="4299316"/>
                  <a:pt x="9424420" y="4299316"/>
                  <a:pt x="9429531" y="4296794"/>
                </a:cubicBezTo>
                <a:close/>
                <a:moveTo>
                  <a:pt x="8236308" y="4290833"/>
                </a:moveTo>
                <a:cubicBezTo>
                  <a:pt x="8236308" y="4298881"/>
                  <a:pt x="8239289" y="4306930"/>
                  <a:pt x="8239289" y="4317662"/>
                </a:cubicBezTo>
                <a:cubicBezTo>
                  <a:pt x="8239289" y="4317662"/>
                  <a:pt x="8236308" y="4314979"/>
                  <a:pt x="8236308" y="4314979"/>
                </a:cubicBezTo>
                <a:cubicBezTo>
                  <a:pt x="8236308" y="4306930"/>
                  <a:pt x="8236308" y="4298881"/>
                  <a:pt x="8236308" y="4290833"/>
                </a:cubicBezTo>
                <a:close/>
                <a:moveTo>
                  <a:pt x="11746846" y="4287851"/>
                </a:moveTo>
                <a:cubicBezTo>
                  <a:pt x="11748835" y="4290831"/>
                  <a:pt x="11748835" y="4290831"/>
                  <a:pt x="11750822" y="4290831"/>
                </a:cubicBezTo>
                <a:cubicBezTo>
                  <a:pt x="11748835" y="4290831"/>
                  <a:pt x="11746846" y="4293813"/>
                  <a:pt x="11744860" y="4293813"/>
                </a:cubicBezTo>
                <a:cubicBezTo>
                  <a:pt x="11746846" y="4293813"/>
                  <a:pt x="11746846" y="4290831"/>
                  <a:pt x="11746846" y="4287851"/>
                </a:cubicBezTo>
                <a:close/>
                <a:moveTo>
                  <a:pt x="11491482" y="4287851"/>
                </a:moveTo>
                <a:lnTo>
                  <a:pt x="11494464" y="4290833"/>
                </a:lnTo>
                <a:lnTo>
                  <a:pt x="11491482" y="4290833"/>
                </a:lnTo>
                <a:close/>
                <a:moveTo>
                  <a:pt x="8193888" y="4287851"/>
                </a:moveTo>
                <a:cubicBezTo>
                  <a:pt x="8203518" y="4338527"/>
                  <a:pt x="8203518" y="4338527"/>
                  <a:pt x="8140919" y="4330926"/>
                </a:cubicBezTo>
                <a:cubicBezTo>
                  <a:pt x="8164994" y="4313189"/>
                  <a:pt x="8179443" y="4300520"/>
                  <a:pt x="8193888" y="4287851"/>
                </a:cubicBezTo>
                <a:close/>
                <a:moveTo>
                  <a:pt x="8066628" y="4285222"/>
                </a:moveTo>
                <a:lnTo>
                  <a:pt x="8066395" y="4287853"/>
                </a:lnTo>
                <a:lnTo>
                  <a:pt x="8066395" y="4287851"/>
                </a:lnTo>
                <a:lnTo>
                  <a:pt x="8066395" y="4285413"/>
                </a:lnTo>
                <a:close/>
                <a:moveTo>
                  <a:pt x="11599390" y="4279585"/>
                </a:moveTo>
                <a:lnTo>
                  <a:pt x="11601142" y="4279761"/>
                </a:lnTo>
                <a:lnTo>
                  <a:pt x="11598660" y="4279761"/>
                </a:lnTo>
                <a:close/>
                <a:moveTo>
                  <a:pt x="6933641" y="4278909"/>
                </a:moveTo>
                <a:cubicBezTo>
                  <a:pt x="6996242" y="4286362"/>
                  <a:pt x="6993737" y="4288844"/>
                  <a:pt x="6971202" y="4345980"/>
                </a:cubicBezTo>
                <a:cubicBezTo>
                  <a:pt x="6956179" y="4378274"/>
                  <a:pt x="6958681" y="4418018"/>
                  <a:pt x="6953674" y="4452796"/>
                </a:cubicBezTo>
                <a:cubicBezTo>
                  <a:pt x="6948666" y="4472670"/>
                  <a:pt x="6943657" y="4490058"/>
                  <a:pt x="6933641" y="4502479"/>
                </a:cubicBezTo>
                <a:cubicBezTo>
                  <a:pt x="6933641" y="4427955"/>
                  <a:pt x="6933641" y="4353431"/>
                  <a:pt x="6933641" y="4278909"/>
                </a:cubicBezTo>
                <a:close/>
                <a:moveTo>
                  <a:pt x="11604665" y="4278319"/>
                </a:moveTo>
                <a:lnTo>
                  <a:pt x="11604811" y="4278466"/>
                </a:lnTo>
                <a:lnTo>
                  <a:pt x="11601142" y="4279761"/>
                </a:lnTo>
                <a:lnTo>
                  <a:pt x="11601142" y="4279164"/>
                </a:lnTo>
                <a:close/>
                <a:moveTo>
                  <a:pt x="11574948" y="4275927"/>
                </a:moveTo>
                <a:lnTo>
                  <a:pt x="11576516" y="4277298"/>
                </a:lnTo>
                <a:lnTo>
                  <a:pt x="11578226" y="4277469"/>
                </a:lnTo>
                <a:lnTo>
                  <a:pt x="11578799" y="4279761"/>
                </a:lnTo>
                <a:lnTo>
                  <a:pt x="11578102" y="4279065"/>
                </a:lnTo>
                <a:lnTo>
                  <a:pt x="11583891" y="4296794"/>
                </a:lnTo>
                <a:cubicBezTo>
                  <a:pt x="11580910" y="4291578"/>
                  <a:pt x="11577930" y="4283752"/>
                  <a:pt x="11574948" y="4275927"/>
                </a:cubicBezTo>
                <a:close/>
                <a:moveTo>
                  <a:pt x="7965044" y="4274000"/>
                </a:moveTo>
                <a:lnTo>
                  <a:pt x="7965044" y="4282193"/>
                </a:lnTo>
                <a:lnTo>
                  <a:pt x="7971598" y="4277277"/>
                </a:lnTo>
                <a:close/>
                <a:moveTo>
                  <a:pt x="10410265" y="4273809"/>
                </a:moveTo>
                <a:lnTo>
                  <a:pt x="10409499" y="4274795"/>
                </a:lnTo>
                <a:lnTo>
                  <a:pt x="10411253" y="4274795"/>
                </a:lnTo>
                <a:close/>
                <a:moveTo>
                  <a:pt x="11643508" y="4272947"/>
                </a:moveTo>
                <a:cubicBezTo>
                  <a:pt x="11645744" y="4275431"/>
                  <a:pt x="11650215" y="4277915"/>
                  <a:pt x="11652452" y="4282884"/>
                </a:cubicBezTo>
                <a:cubicBezTo>
                  <a:pt x="11650215" y="4282884"/>
                  <a:pt x="11645744" y="4285368"/>
                  <a:pt x="11643508" y="4287853"/>
                </a:cubicBezTo>
                <a:cubicBezTo>
                  <a:pt x="11643508" y="4282884"/>
                  <a:pt x="11643508" y="4277915"/>
                  <a:pt x="11643508" y="4272947"/>
                </a:cubicBezTo>
                <a:close/>
                <a:moveTo>
                  <a:pt x="9723790" y="4272947"/>
                </a:moveTo>
                <a:cubicBezTo>
                  <a:pt x="9723790" y="4275927"/>
                  <a:pt x="9726772" y="4275927"/>
                  <a:pt x="9726772" y="4278909"/>
                </a:cubicBezTo>
                <a:cubicBezTo>
                  <a:pt x="9726772" y="4278909"/>
                  <a:pt x="9723790" y="4281891"/>
                  <a:pt x="9723790" y="4281891"/>
                </a:cubicBezTo>
                <a:cubicBezTo>
                  <a:pt x="9720810" y="4281891"/>
                  <a:pt x="9720810" y="4278909"/>
                  <a:pt x="9720810" y="4278909"/>
                </a:cubicBezTo>
                <a:cubicBezTo>
                  <a:pt x="9720810" y="4275927"/>
                  <a:pt x="9723790" y="4275927"/>
                  <a:pt x="9723790" y="4272947"/>
                </a:cubicBezTo>
                <a:close/>
                <a:moveTo>
                  <a:pt x="6310627" y="4272947"/>
                </a:moveTo>
                <a:cubicBezTo>
                  <a:pt x="6310627" y="4272947"/>
                  <a:pt x="6313609" y="4275927"/>
                  <a:pt x="6313609" y="4278909"/>
                </a:cubicBezTo>
                <a:cubicBezTo>
                  <a:pt x="6313609" y="4278909"/>
                  <a:pt x="6310627" y="4281891"/>
                  <a:pt x="6310627" y="4281891"/>
                </a:cubicBezTo>
                <a:cubicBezTo>
                  <a:pt x="6307646" y="4281891"/>
                  <a:pt x="6307646" y="4278909"/>
                  <a:pt x="6307646" y="4278909"/>
                </a:cubicBezTo>
                <a:cubicBezTo>
                  <a:pt x="6307646" y="4275927"/>
                  <a:pt x="6310627" y="4272947"/>
                  <a:pt x="6310627" y="4272947"/>
                </a:cubicBezTo>
                <a:close/>
                <a:moveTo>
                  <a:pt x="6084078" y="4272812"/>
                </a:moveTo>
                <a:lnTo>
                  <a:pt x="6077381" y="4277277"/>
                </a:lnTo>
                <a:lnTo>
                  <a:pt x="6084078" y="4283975"/>
                </a:lnTo>
                <a:close/>
                <a:moveTo>
                  <a:pt x="9807256" y="4265494"/>
                </a:moveTo>
                <a:cubicBezTo>
                  <a:pt x="9807256" y="4265494"/>
                  <a:pt x="9807256" y="4267978"/>
                  <a:pt x="9807256" y="4267978"/>
                </a:cubicBezTo>
                <a:lnTo>
                  <a:pt x="9805354" y="4266762"/>
                </a:lnTo>
                <a:close/>
                <a:moveTo>
                  <a:pt x="6944935" y="4263509"/>
                </a:moveTo>
                <a:lnTo>
                  <a:pt x="6945427" y="4264003"/>
                </a:lnTo>
                <a:lnTo>
                  <a:pt x="6945564" y="4264003"/>
                </a:lnTo>
                <a:lnTo>
                  <a:pt x="6945503" y="4264080"/>
                </a:lnTo>
                <a:lnTo>
                  <a:pt x="6946288" y="4264863"/>
                </a:lnTo>
                <a:lnTo>
                  <a:pt x="6944875" y="4264863"/>
                </a:lnTo>
                <a:lnTo>
                  <a:pt x="6933641" y="4278909"/>
                </a:lnTo>
                <a:cubicBezTo>
                  <a:pt x="6936027" y="4273940"/>
                  <a:pt x="6940796" y="4268972"/>
                  <a:pt x="6943180" y="4264003"/>
                </a:cubicBezTo>
                <a:lnTo>
                  <a:pt x="6944523" y="4264003"/>
                </a:lnTo>
                <a:close/>
                <a:moveTo>
                  <a:pt x="10835677" y="4261023"/>
                </a:moveTo>
                <a:lnTo>
                  <a:pt x="10838657" y="4264003"/>
                </a:lnTo>
                <a:cubicBezTo>
                  <a:pt x="10835677" y="4262015"/>
                  <a:pt x="10835677" y="4262015"/>
                  <a:pt x="10835677" y="4262015"/>
                </a:cubicBezTo>
                <a:close/>
                <a:moveTo>
                  <a:pt x="9098221" y="4261023"/>
                </a:moveTo>
                <a:cubicBezTo>
                  <a:pt x="9098221" y="4278909"/>
                  <a:pt x="9100777" y="4296794"/>
                  <a:pt x="9100777" y="4314680"/>
                </a:cubicBezTo>
                <a:cubicBezTo>
                  <a:pt x="9065006" y="4299348"/>
                  <a:pt x="9065006" y="4299348"/>
                  <a:pt x="9098221" y="4263577"/>
                </a:cubicBezTo>
                <a:cubicBezTo>
                  <a:pt x="9098221" y="4263577"/>
                  <a:pt x="9098221" y="4261023"/>
                  <a:pt x="9098221" y="4261023"/>
                </a:cubicBezTo>
                <a:close/>
                <a:moveTo>
                  <a:pt x="8068779" y="4261023"/>
                </a:moveTo>
                <a:lnTo>
                  <a:pt x="8088138" y="4267622"/>
                </a:lnTo>
                <a:lnTo>
                  <a:pt x="8066628" y="4285222"/>
                </a:lnTo>
                <a:close/>
                <a:moveTo>
                  <a:pt x="8248231" y="4255061"/>
                </a:moveTo>
                <a:cubicBezTo>
                  <a:pt x="8248231" y="4255061"/>
                  <a:pt x="8248231" y="4257446"/>
                  <a:pt x="8248231" y="4257446"/>
                </a:cubicBezTo>
                <a:cubicBezTo>
                  <a:pt x="8245847" y="4266985"/>
                  <a:pt x="8241077" y="4278909"/>
                  <a:pt x="8236308" y="4290833"/>
                </a:cubicBezTo>
                <a:cubicBezTo>
                  <a:pt x="8241077" y="4278909"/>
                  <a:pt x="8243462" y="4266985"/>
                  <a:pt x="8248231" y="4255061"/>
                </a:cubicBezTo>
                <a:close/>
                <a:moveTo>
                  <a:pt x="9316044" y="4252080"/>
                </a:moveTo>
                <a:cubicBezTo>
                  <a:pt x="9316044" y="4264854"/>
                  <a:pt x="9318385" y="4277630"/>
                  <a:pt x="9318385" y="4287851"/>
                </a:cubicBezTo>
                <a:cubicBezTo>
                  <a:pt x="9306674" y="4285295"/>
                  <a:pt x="9297306" y="4282739"/>
                  <a:pt x="9285594" y="4280186"/>
                </a:cubicBezTo>
                <a:cubicBezTo>
                  <a:pt x="9294962" y="4272519"/>
                  <a:pt x="9301991" y="4264854"/>
                  <a:pt x="9316044" y="4252080"/>
                </a:cubicBezTo>
                <a:close/>
                <a:moveTo>
                  <a:pt x="9099286" y="4252080"/>
                </a:moveTo>
                <a:lnTo>
                  <a:pt x="9097795" y="4264003"/>
                </a:lnTo>
                <a:cubicBezTo>
                  <a:pt x="9097795" y="4264003"/>
                  <a:pt x="9097795" y="4261618"/>
                  <a:pt x="9097795" y="4261618"/>
                </a:cubicBezTo>
                <a:close/>
                <a:moveTo>
                  <a:pt x="6298703" y="4252080"/>
                </a:moveTo>
                <a:cubicBezTo>
                  <a:pt x="6298703" y="4252080"/>
                  <a:pt x="6301685" y="4255059"/>
                  <a:pt x="6301685" y="4255059"/>
                </a:cubicBezTo>
                <a:cubicBezTo>
                  <a:pt x="6301685" y="4255059"/>
                  <a:pt x="6298703" y="4258041"/>
                  <a:pt x="6298703" y="4258041"/>
                </a:cubicBezTo>
                <a:cubicBezTo>
                  <a:pt x="6295723" y="4258041"/>
                  <a:pt x="6295723" y="4255059"/>
                  <a:pt x="6295723" y="4255059"/>
                </a:cubicBezTo>
                <a:cubicBezTo>
                  <a:pt x="6295723" y="4252080"/>
                  <a:pt x="6298703" y="4252080"/>
                  <a:pt x="6298703" y="4252080"/>
                </a:cubicBezTo>
                <a:close/>
                <a:moveTo>
                  <a:pt x="10602419" y="4249100"/>
                </a:moveTo>
                <a:cubicBezTo>
                  <a:pt x="10604656" y="4268799"/>
                  <a:pt x="10606890" y="4286037"/>
                  <a:pt x="10609127" y="4303274"/>
                </a:cubicBezTo>
                <a:cubicBezTo>
                  <a:pt x="10602419" y="4303274"/>
                  <a:pt x="10597948" y="4305738"/>
                  <a:pt x="10591241" y="4305738"/>
                </a:cubicBezTo>
                <a:cubicBezTo>
                  <a:pt x="10593478" y="4288500"/>
                  <a:pt x="10595712" y="4268799"/>
                  <a:pt x="10595712" y="4251561"/>
                </a:cubicBezTo>
                <a:cubicBezTo>
                  <a:pt x="10597948" y="4251561"/>
                  <a:pt x="10600185" y="4251561"/>
                  <a:pt x="10602419" y="4249100"/>
                </a:cubicBezTo>
                <a:close/>
                <a:moveTo>
                  <a:pt x="9768394" y="4243138"/>
                </a:moveTo>
                <a:lnTo>
                  <a:pt x="9805354" y="4266762"/>
                </a:lnTo>
                <a:lnTo>
                  <a:pt x="9751391" y="4302756"/>
                </a:lnTo>
                <a:cubicBezTo>
                  <a:pt x="9748963" y="4297788"/>
                  <a:pt x="9744105" y="4292819"/>
                  <a:pt x="9741675" y="4290335"/>
                </a:cubicBezTo>
                <a:cubicBezTo>
                  <a:pt x="9751391" y="4272947"/>
                  <a:pt x="9758679" y="4258041"/>
                  <a:pt x="9768394" y="4243138"/>
                </a:cubicBezTo>
                <a:close/>
                <a:moveTo>
                  <a:pt x="9416755" y="4243138"/>
                </a:moveTo>
                <a:cubicBezTo>
                  <a:pt x="9413773" y="4249845"/>
                  <a:pt x="9410793" y="4254316"/>
                  <a:pt x="9410793" y="4258787"/>
                </a:cubicBezTo>
                <a:cubicBezTo>
                  <a:pt x="9407811" y="4261023"/>
                  <a:pt x="9407811" y="4261023"/>
                  <a:pt x="9407811" y="4261023"/>
                </a:cubicBezTo>
                <a:cubicBezTo>
                  <a:pt x="9407811" y="4261023"/>
                  <a:pt x="9407811" y="4261023"/>
                  <a:pt x="9407811" y="4258041"/>
                </a:cubicBezTo>
                <a:lnTo>
                  <a:pt x="9409302" y="4258041"/>
                </a:lnTo>
                <a:close/>
                <a:moveTo>
                  <a:pt x="9100777" y="4240156"/>
                </a:moveTo>
                <a:cubicBezTo>
                  <a:pt x="9100777" y="4240156"/>
                  <a:pt x="9100777" y="4242541"/>
                  <a:pt x="9100777" y="4242541"/>
                </a:cubicBezTo>
                <a:lnTo>
                  <a:pt x="9099286" y="4252080"/>
                </a:lnTo>
                <a:close/>
                <a:moveTo>
                  <a:pt x="9428679" y="4228232"/>
                </a:moveTo>
                <a:lnTo>
                  <a:pt x="9434641" y="4228232"/>
                </a:lnTo>
                <a:lnTo>
                  <a:pt x="9431661" y="4231214"/>
                </a:lnTo>
                <a:close/>
                <a:moveTo>
                  <a:pt x="7890520" y="4228232"/>
                </a:moveTo>
                <a:cubicBezTo>
                  <a:pt x="7896482" y="4236057"/>
                  <a:pt x="7899463" y="4241273"/>
                  <a:pt x="7902445" y="4246491"/>
                </a:cubicBezTo>
                <a:lnTo>
                  <a:pt x="7900730" y="4247990"/>
                </a:lnTo>
                <a:lnTo>
                  <a:pt x="7903163" y="4382743"/>
                </a:lnTo>
                <a:cubicBezTo>
                  <a:pt x="7898228" y="4415036"/>
                  <a:pt x="7893296" y="4447330"/>
                  <a:pt x="7888361" y="4479623"/>
                </a:cubicBezTo>
                <a:cubicBezTo>
                  <a:pt x="7888361" y="4489560"/>
                  <a:pt x="7885894" y="4501980"/>
                  <a:pt x="7883426" y="4514401"/>
                </a:cubicBezTo>
                <a:cubicBezTo>
                  <a:pt x="7876027" y="4511917"/>
                  <a:pt x="7868626" y="4511917"/>
                  <a:pt x="7863691" y="4509433"/>
                </a:cubicBezTo>
                <a:cubicBezTo>
                  <a:pt x="7873559" y="4422489"/>
                  <a:pt x="7885894" y="4335546"/>
                  <a:pt x="7898228" y="4248602"/>
                </a:cubicBezTo>
                <a:lnTo>
                  <a:pt x="7898943" y="4247885"/>
                </a:lnTo>
                <a:close/>
                <a:moveTo>
                  <a:pt x="9478161" y="4225252"/>
                </a:moveTo>
                <a:cubicBezTo>
                  <a:pt x="9480546" y="4225252"/>
                  <a:pt x="9482931" y="4229723"/>
                  <a:pt x="9485316" y="4229723"/>
                </a:cubicBezTo>
                <a:cubicBezTo>
                  <a:pt x="9485316" y="4231959"/>
                  <a:pt x="9482931" y="4234196"/>
                  <a:pt x="9482931" y="4234196"/>
                </a:cubicBezTo>
                <a:cubicBezTo>
                  <a:pt x="9480546" y="4234196"/>
                  <a:pt x="9475777" y="4231959"/>
                  <a:pt x="9473392" y="4231959"/>
                </a:cubicBezTo>
                <a:cubicBezTo>
                  <a:pt x="9475777" y="4229723"/>
                  <a:pt x="9478161" y="4225252"/>
                  <a:pt x="9478161" y="4225252"/>
                </a:cubicBezTo>
                <a:close/>
                <a:moveTo>
                  <a:pt x="6098982" y="4222270"/>
                </a:moveTo>
                <a:lnTo>
                  <a:pt x="6104944" y="4222270"/>
                </a:lnTo>
                <a:lnTo>
                  <a:pt x="6101963" y="4228232"/>
                </a:lnTo>
                <a:close/>
                <a:moveTo>
                  <a:pt x="10176467" y="4213328"/>
                </a:moveTo>
                <a:cubicBezTo>
                  <a:pt x="10181293" y="4213328"/>
                  <a:pt x="10186118" y="4213328"/>
                  <a:pt x="10190946" y="4213328"/>
                </a:cubicBezTo>
                <a:cubicBezTo>
                  <a:pt x="10195772" y="4258205"/>
                  <a:pt x="10212664" y="4305575"/>
                  <a:pt x="10169226" y="4350451"/>
                </a:cubicBezTo>
                <a:cubicBezTo>
                  <a:pt x="10166813" y="4313054"/>
                  <a:pt x="10164400" y="4283136"/>
                  <a:pt x="10161987" y="4253217"/>
                </a:cubicBezTo>
                <a:cubicBezTo>
                  <a:pt x="10161987" y="4250726"/>
                  <a:pt x="10164400" y="4250726"/>
                  <a:pt x="10166813" y="4250726"/>
                </a:cubicBezTo>
                <a:lnTo>
                  <a:pt x="10169435" y="4252080"/>
                </a:lnTo>
                <a:lnTo>
                  <a:pt x="10172743" y="4252080"/>
                </a:lnTo>
                <a:lnTo>
                  <a:pt x="10174054" y="4250726"/>
                </a:lnTo>
                <a:cubicBezTo>
                  <a:pt x="10171641" y="4250726"/>
                  <a:pt x="10171641" y="4250726"/>
                  <a:pt x="10169226" y="4250726"/>
                </a:cubicBezTo>
                <a:cubicBezTo>
                  <a:pt x="10171641" y="4238259"/>
                  <a:pt x="10174054" y="4225793"/>
                  <a:pt x="10176467" y="4213328"/>
                </a:cubicBezTo>
                <a:close/>
                <a:moveTo>
                  <a:pt x="6504390" y="4213328"/>
                </a:moveTo>
                <a:cubicBezTo>
                  <a:pt x="6507369" y="4215565"/>
                  <a:pt x="6510352" y="4217799"/>
                  <a:pt x="6510352" y="4217799"/>
                </a:cubicBezTo>
                <a:cubicBezTo>
                  <a:pt x="6510352" y="4220036"/>
                  <a:pt x="6507369" y="4220036"/>
                  <a:pt x="6504390" y="4222272"/>
                </a:cubicBezTo>
                <a:cubicBezTo>
                  <a:pt x="6504390" y="4220036"/>
                  <a:pt x="6501408" y="4220036"/>
                  <a:pt x="6501408" y="4217799"/>
                </a:cubicBezTo>
                <a:cubicBezTo>
                  <a:pt x="6501408" y="4217799"/>
                  <a:pt x="6504390" y="4215565"/>
                  <a:pt x="6504390" y="4213328"/>
                </a:cubicBezTo>
                <a:close/>
                <a:moveTo>
                  <a:pt x="10239492" y="4204385"/>
                </a:moveTo>
                <a:cubicBezTo>
                  <a:pt x="10244601" y="4204385"/>
                  <a:pt x="10249712" y="4204385"/>
                  <a:pt x="10257377" y="4204385"/>
                </a:cubicBezTo>
                <a:cubicBezTo>
                  <a:pt x="10257377" y="4289007"/>
                  <a:pt x="10257377" y="4376120"/>
                  <a:pt x="10257377" y="4460745"/>
                </a:cubicBezTo>
                <a:cubicBezTo>
                  <a:pt x="10249712" y="4460745"/>
                  <a:pt x="10244601" y="4460745"/>
                  <a:pt x="10239492" y="4460745"/>
                </a:cubicBezTo>
                <a:cubicBezTo>
                  <a:pt x="10239492" y="4376120"/>
                  <a:pt x="10239492" y="4289007"/>
                  <a:pt x="10239492" y="4204385"/>
                </a:cubicBezTo>
                <a:close/>
                <a:moveTo>
                  <a:pt x="6334289" y="4201403"/>
                </a:moveTo>
                <a:lnTo>
                  <a:pt x="6334475" y="4202000"/>
                </a:lnTo>
                <a:cubicBezTo>
                  <a:pt x="6334475" y="4202000"/>
                  <a:pt x="6331494" y="4204385"/>
                  <a:pt x="6331494" y="4204385"/>
                </a:cubicBezTo>
                <a:close/>
                <a:moveTo>
                  <a:pt x="9407316" y="4199923"/>
                </a:moveTo>
                <a:lnTo>
                  <a:pt x="9407316" y="4201405"/>
                </a:lnTo>
                <a:cubicBezTo>
                  <a:pt x="9407316" y="4201405"/>
                  <a:pt x="9407316" y="4201405"/>
                  <a:pt x="9404831" y="4201405"/>
                </a:cubicBezTo>
                <a:close/>
                <a:moveTo>
                  <a:pt x="9407316" y="4196560"/>
                </a:moveTo>
                <a:lnTo>
                  <a:pt x="9409458" y="4198648"/>
                </a:lnTo>
                <a:lnTo>
                  <a:pt x="9407316" y="4199923"/>
                </a:lnTo>
                <a:close/>
                <a:moveTo>
                  <a:pt x="3152891" y="4192863"/>
                </a:moveTo>
                <a:cubicBezTo>
                  <a:pt x="3145441" y="4195345"/>
                  <a:pt x="3140477" y="4195345"/>
                  <a:pt x="3133029" y="4195345"/>
                </a:cubicBezTo>
                <a:cubicBezTo>
                  <a:pt x="3133029" y="4195345"/>
                  <a:pt x="3135511" y="4197828"/>
                  <a:pt x="3135511" y="4197828"/>
                </a:cubicBezTo>
                <a:cubicBezTo>
                  <a:pt x="3147923" y="4217690"/>
                  <a:pt x="3160337" y="4240036"/>
                  <a:pt x="3170267" y="4259898"/>
                </a:cubicBezTo>
                <a:cubicBezTo>
                  <a:pt x="3175233" y="4240036"/>
                  <a:pt x="3180198" y="4220173"/>
                  <a:pt x="3187645" y="4200312"/>
                </a:cubicBezTo>
                <a:cubicBezTo>
                  <a:pt x="3175233" y="4197828"/>
                  <a:pt x="3162819" y="4195345"/>
                  <a:pt x="3152891" y="4192863"/>
                </a:cubicBezTo>
                <a:close/>
                <a:moveTo>
                  <a:pt x="9524069" y="4192461"/>
                </a:moveTo>
                <a:lnTo>
                  <a:pt x="9530030" y="4192461"/>
                </a:lnTo>
                <a:lnTo>
                  <a:pt x="9530030" y="4195443"/>
                </a:lnTo>
                <a:close/>
                <a:moveTo>
                  <a:pt x="9466686" y="4192461"/>
                </a:moveTo>
                <a:cubicBezTo>
                  <a:pt x="9468923" y="4194945"/>
                  <a:pt x="9473394" y="4197429"/>
                  <a:pt x="9471157" y="4199914"/>
                </a:cubicBezTo>
                <a:cubicBezTo>
                  <a:pt x="9471157" y="4202398"/>
                  <a:pt x="9468923" y="4204882"/>
                  <a:pt x="9466686" y="4207367"/>
                </a:cubicBezTo>
                <a:cubicBezTo>
                  <a:pt x="9466686" y="4204882"/>
                  <a:pt x="9464450" y="4202398"/>
                  <a:pt x="9464450" y="4202398"/>
                </a:cubicBezTo>
                <a:cubicBezTo>
                  <a:pt x="9464450" y="4199914"/>
                  <a:pt x="9466686" y="4194945"/>
                  <a:pt x="9466686" y="4192461"/>
                </a:cubicBezTo>
                <a:close/>
                <a:moveTo>
                  <a:pt x="6200335" y="4189481"/>
                </a:moveTo>
                <a:lnTo>
                  <a:pt x="6200335" y="4195443"/>
                </a:lnTo>
                <a:lnTo>
                  <a:pt x="6197353" y="4195443"/>
                </a:lnTo>
                <a:close/>
                <a:moveTo>
                  <a:pt x="8301291" y="4188362"/>
                </a:moveTo>
                <a:cubicBezTo>
                  <a:pt x="8301887" y="4188734"/>
                  <a:pt x="8302483" y="4189479"/>
                  <a:pt x="8302483" y="4189479"/>
                </a:cubicBezTo>
                <a:cubicBezTo>
                  <a:pt x="8304868" y="4192461"/>
                  <a:pt x="8302483" y="4195441"/>
                  <a:pt x="8302483" y="4198423"/>
                </a:cubicBezTo>
                <a:cubicBezTo>
                  <a:pt x="8300099" y="4198423"/>
                  <a:pt x="8297714" y="4195441"/>
                  <a:pt x="8292944" y="4195441"/>
                </a:cubicBezTo>
                <a:cubicBezTo>
                  <a:pt x="8295329" y="4192461"/>
                  <a:pt x="8297714" y="4189479"/>
                  <a:pt x="8300099" y="4189479"/>
                </a:cubicBezTo>
                <a:cubicBezTo>
                  <a:pt x="8300099" y="4187989"/>
                  <a:pt x="8300695" y="4187989"/>
                  <a:pt x="8301291" y="4188362"/>
                </a:cubicBezTo>
                <a:close/>
                <a:moveTo>
                  <a:pt x="9410791" y="4187866"/>
                </a:moveTo>
                <a:lnTo>
                  <a:pt x="9418973" y="4192979"/>
                </a:lnTo>
                <a:lnTo>
                  <a:pt x="9422717" y="4190747"/>
                </a:lnTo>
                <a:lnTo>
                  <a:pt x="9424706" y="4191715"/>
                </a:lnTo>
                <a:cubicBezTo>
                  <a:pt x="9419737" y="4194138"/>
                  <a:pt x="9414769" y="4196560"/>
                  <a:pt x="9409800" y="4198982"/>
                </a:cubicBezTo>
                <a:lnTo>
                  <a:pt x="9409458" y="4198648"/>
                </a:lnTo>
                <a:lnTo>
                  <a:pt x="9410391" y="4198090"/>
                </a:lnTo>
                <a:lnTo>
                  <a:pt x="9407811" y="4195940"/>
                </a:lnTo>
                <a:lnTo>
                  <a:pt x="9410791" y="4195319"/>
                </a:lnTo>
                <a:lnTo>
                  <a:pt x="9410791" y="4197854"/>
                </a:lnTo>
                <a:lnTo>
                  <a:pt x="9417330" y="4193958"/>
                </a:lnTo>
                <a:lnTo>
                  <a:pt x="9410791" y="4195319"/>
                </a:lnTo>
                <a:close/>
                <a:moveTo>
                  <a:pt x="6149658" y="4180537"/>
                </a:moveTo>
                <a:lnTo>
                  <a:pt x="6152639" y="4180537"/>
                </a:lnTo>
                <a:lnTo>
                  <a:pt x="6152639" y="4183519"/>
                </a:lnTo>
                <a:close/>
                <a:moveTo>
                  <a:pt x="11726974" y="4169597"/>
                </a:moveTo>
                <a:lnTo>
                  <a:pt x="11719018" y="4185513"/>
                </a:lnTo>
                <a:lnTo>
                  <a:pt x="11729458" y="4175073"/>
                </a:lnTo>
                <a:lnTo>
                  <a:pt x="11729458" y="4174575"/>
                </a:lnTo>
                <a:lnTo>
                  <a:pt x="11726974" y="4174575"/>
                </a:lnTo>
                <a:close/>
                <a:moveTo>
                  <a:pt x="8505887" y="4168614"/>
                </a:moveTo>
                <a:cubicBezTo>
                  <a:pt x="8518199" y="4196066"/>
                  <a:pt x="8528050" y="4218526"/>
                  <a:pt x="8540362" y="4245979"/>
                </a:cubicBezTo>
                <a:cubicBezTo>
                  <a:pt x="8523124" y="4255961"/>
                  <a:pt x="8503423" y="4265943"/>
                  <a:pt x="8483724" y="4275927"/>
                </a:cubicBezTo>
                <a:cubicBezTo>
                  <a:pt x="8483724" y="4245979"/>
                  <a:pt x="8483724" y="4211039"/>
                  <a:pt x="8483724" y="4171109"/>
                </a:cubicBezTo>
                <a:cubicBezTo>
                  <a:pt x="8486185" y="4171109"/>
                  <a:pt x="8498500" y="4171109"/>
                  <a:pt x="8505887" y="4168614"/>
                </a:cubicBezTo>
                <a:close/>
                <a:moveTo>
                  <a:pt x="9565800" y="4126881"/>
                </a:moveTo>
                <a:cubicBezTo>
                  <a:pt x="9568782" y="4129860"/>
                  <a:pt x="9568782" y="4129860"/>
                  <a:pt x="9568782" y="4132842"/>
                </a:cubicBezTo>
                <a:cubicBezTo>
                  <a:pt x="9568782" y="4132842"/>
                  <a:pt x="9565800" y="4135824"/>
                  <a:pt x="9565800" y="4135824"/>
                </a:cubicBezTo>
                <a:cubicBezTo>
                  <a:pt x="9565800" y="4135824"/>
                  <a:pt x="9562820" y="4132842"/>
                  <a:pt x="9562820" y="4132842"/>
                </a:cubicBezTo>
                <a:cubicBezTo>
                  <a:pt x="9562820" y="4129860"/>
                  <a:pt x="9565800" y="4129860"/>
                  <a:pt x="9565800" y="4126881"/>
                </a:cubicBezTo>
                <a:close/>
                <a:moveTo>
                  <a:pt x="10908500" y="4120862"/>
                </a:moveTo>
                <a:cubicBezTo>
                  <a:pt x="10906018" y="4133276"/>
                  <a:pt x="10904157" y="4142586"/>
                  <a:pt x="10902604" y="4150345"/>
                </a:cubicBezTo>
                <a:lnTo>
                  <a:pt x="10898702" y="4169864"/>
                </a:lnTo>
                <a:lnTo>
                  <a:pt x="10898114" y="4170011"/>
                </a:lnTo>
                <a:lnTo>
                  <a:pt x="10876225" y="4145690"/>
                </a:lnTo>
                <a:lnTo>
                  <a:pt x="10863924" y="4273647"/>
                </a:lnTo>
                <a:lnTo>
                  <a:pt x="10922936" y="4307218"/>
                </a:lnTo>
                <a:lnTo>
                  <a:pt x="10896088" y="4170518"/>
                </a:lnTo>
                <a:lnTo>
                  <a:pt x="10898114" y="4170011"/>
                </a:lnTo>
                <a:lnTo>
                  <a:pt x="10898571" y="4170518"/>
                </a:lnTo>
                <a:lnTo>
                  <a:pt x="10898702" y="4169864"/>
                </a:lnTo>
                <a:lnTo>
                  <a:pt x="10935808" y="4160586"/>
                </a:lnTo>
                <a:cubicBezTo>
                  <a:pt x="10928361" y="4150655"/>
                  <a:pt x="10920912" y="4138241"/>
                  <a:pt x="10908500" y="4120862"/>
                </a:cubicBezTo>
                <a:close/>
                <a:moveTo>
                  <a:pt x="6307648" y="4117939"/>
                </a:moveTo>
                <a:cubicBezTo>
                  <a:pt x="6307648" y="4117939"/>
                  <a:pt x="6310629" y="4117939"/>
                  <a:pt x="6313610" y="4117939"/>
                </a:cubicBezTo>
                <a:cubicBezTo>
                  <a:pt x="6313610" y="4120919"/>
                  <a:pt x="6313610" y="4120919"/>
                  <a:pt x="6313610" y="4123901"/>
                </a:cubicBezTo>
                <a:cubicBezTo>
                  <a:pt x="6310629" y="4123901"/>
                  <a:pt x="6307648" y="4123901"/>
                  <a:pt x="6304667" y="4123901"/>
                </a:cubicBezTo>
                <a:cubicBezTo>
                  <a:pt x="6304667" y="4123901"/>
                  <a:pt x="6304667" y="4120919"/>
                  <a:pt x="6307648" y="4117939"/>
                </a:cubicBezTo>
                <a:close/>
                <a:moveTo>
                  <a:pt x="6125811" y="4117939"/>
                </a:moveTo>
                <a:cubicBezTo>
                  <a:pt x="6124319" y="4117939"/>
                  <a:pt x="6124319" y="4120921"/>
                  <a:pt x="6124319" y="4120921"/>
                </a:cubicBezTo>
                <a:cubicBezTo>
                  <a:pt x="6124319" y="4120921"/>
                  <a:pt x="6122829" y="4120921"/>
                  <a:pt x="6122829" y="4120921"/>
                </a:cubicBezTo>
                <a:lnTo>
                  <a:pt x="6122831" y="4120919"/>
                </a:lnTo>
                <a:close/>
                <a:moveTo>
                  <a:pt x="11745132" y="4115896"/>
                </a:moveTo>
                <a:cubicBezTo>
                  <a:pt x="11740167" y="4130794"/>
                  <a:pt x="11735202" y="4148172"/>
                  <a:pt x="11730238" y="4163069"/>
                </a:cubicBezTo>
                <a:lnTo>
                  <a:pt x="11729455" y="4164635"/>
                </a:lnTo>
                <a:lnTo>
                  <a:pt x="11741880" y="4174575"/>
                </a:lnTo>
                <a:lnTo>
                  <a:pt x="11739395" y="4174575"/>
                </a:lnTo>
                <a:lnTo>
                  <a:pt x="11729956" y="4183636"/>
                </a:lnTo>
                <a:lnTo>
                  <a:pt x="11729956" y="4185697"/>
                </a:lnTo>
                <a:lnTo>
                  <a:pt x="11740167" y="4175484"/>
                </a:lnTo>
                <a:lnTo>
                  <a:pt x="11777407" y="4175484"/>
                </a:lnTo>
                <a:lnTo>
                  <a:pt x="11779889" y="4176725"/>
                </a:lnTo>
                <a:lnTo>
                  <a:pt x="11779889" y="4185414"/>
                </a:lnTo>
                <a:cubicBezTo>
                  <a:pt x="11782371" y="4182931"/>
                  <a:pt x="11784854" y="4182931"/>
                  <a:pt x="11787336" y="4180449"/>
                </a:cubicBezTo>
                <a:lnTo>
                  <a:pt x="11779889" y="4176725"/>
                </a:lnTo>
                <a:lnTo>
                  <a:pt x="11779889" y="4175484"/>
                </a:lnTo>
                <a:lnTo>
                  <a:pt x="11777407" y="4175484"/>
                </a:lnTo>
                <a:cubicBezTo>
                  <a:pt x="11772442" y="4155621"/>
                  <a:pt x="11769960" y="4135759"/>
                  <a:pt x="11764995" y="4115896"/>
                </a:cubicBezTo>
                <a:cubicBezTo>
                  <a:pt x="11757546" y="4115896"/>
                  <a:pt x="11752581" y="4115896"/>
                  <a:pt x="11745132" y="4115896"/>
                </a:cubicBezTo>
                <a:close/>
                <a:moveTo>
                  <a:pt x="9342231" y="4108995"/>
                </a:moveTo>
                <a:lnTo>
                  <a:pt x="9345213" y="4108995"/>
                </a:lnTo>
                <a:lnTo>
                  <a:pt x="9345213" y="4111977"/>
                </a:lnTo>
                <a:lnTo>
                  <a:pt x="9342231" y="4111977"/>
                </a:lnTo>
                <a:close/>
                <a:moveTo>
                  <a:pt x="6120347" y="4108995"/>
                </a:moveTo>
                <a:lnTo>
                  <a:pt x="6122831" y="4120919"/>
                </a:lnTo>
                <a:lnTo>
                  <a:pt x="6120347" y="4120919"/>
                </a:lnTo>
                <a:cubicBezTo>
                  <a:pt x="6115377" y="4118534"/>
                  <a:pt x="6112893" y="4118534"/>
                  <a:pt x="6107925" y="4118534"/>
                </a:cubicBezTo>
                <a:cubicBezTo>
                  <a:pt x="6112893" y="4116149"/>
                  <a:pt x="6115377" y="4111380"/>
                  <a:pt x="6120347" y="4108995"/>
                </a:cubicBezTo>
                <a:close/>
                <a:moveTo>
                  <a:pt x="9672171" y="4058791"/>
                </a:moveTo>
                <a:cubicBezTo>
                  <a:pt x="9672171" y="4061276"/>
                  <a:pt x="9672171" y="4066240"/>
                  <a:pt x="9669688" y="4068723"/>
                </a:cubicBezTo>
                <a:cubicBezTo>
                  <a:pt x="9677135" y="4068723"/>
                  <a:pt x="9682100" y="4071205"/>
                  <a:pt x="9689547" y="4071205"/>
                </a:cubicBezTo>
                <a:cubicBezTo>
                  <a:pt x="9682100" y="4068723"/>
                  <a:pt x="9677135" y="4063758"/>
                  <a:pt x="9672171" y="4058791"/>
                </a:cubicBezTo>
                <a:close/>
                <a:moveTo>
                  <a:pt x="6101963" y="4037453"/>
                </a:moveTo>
                <a:cubicBezTo>
                  <a:pt x="6101963" y="4037453"/>
                  <a:pt x="6104944" y="4037453"/>
                  <a:pt x="6104944" y="4037453"/>
                </a:cubicBezTo>
                <a:cubicBezTo>
                  <a:pt x="6104944" y="4042421"/>
                  <a:pt x="6104944" y="4047390"/>
                  <a:pt x="6104944" y="4052358"/>
                </a:cubicBezTo>
                <a:cubicBezTo>
                  <a:pt x="6101963" y="4052358"/>
                  <a:pt x="6098982" y="4052358"/>
                  <a:pt x="6098982" y="4052358"/>
                </a:cubicBezTo>
                <a:cubicBezTo>
                  <a:pt x="6101963" y="4047390"/>
                  <a:pt x="6101963" y="4042421"/>
                  <a:pt x="6101963" y="4037453"/>
                </a:cubicBezTo>
                <a:close/>
                <a:moveTo>
                  <a:pt x="6101963" y="3980816"/>
                </a:moveTo>
                <a:cubicBezTo>
                  <a:pt x="6104944" y="3983796"/>
                  <a:pt x="6107925" y="3983796"/>
                  <a:pt x="6107925" y="3986778"/>
                </a:cubicBezTo>
                <a:cubicBezTo>
                  <a:pt x="6107925" y="3986778"/>
                  <a:pt x="6104944" y="3989760"/>
                  <a:pt x="6101963" y="3989760"/>
                </a:cubicBezTo>
                <a:cubicBezTo>
                  <a:pt x="6101963" y="3989760"/>
                  <a:pt x="6098982" y="3986778"/>
                  <a:pt x="6098982" y="3986778"/>
                </a:cubicBezTo>
                <a:cubicBezTo>
                  <a:pt x="6098982" y="3983796"/>
                  <a:pt x="6101963" y="3983796"/>
                  <a:pt x="6101963" y="3980816"/>
                </a:cubicBezTo>
                <a:close/>
                <a:moveTo>
                  <a:pt x="5786917" y="3971895"/>
                </a:moveTo>
                <a:cubicBezTo>
                  <a:pt x="5786917" y="4021550"/>
                  <a:pt x="5786917" y="4071205"/>
                  <a:pt x="5786917" y="4118380"/>
                </a:cubicBezTo>
                <a:cubicBezTo>
                  <a:pt x="5796847" y="4125827"/>
                  <a:pt x="5809261" y="4135759"/>
                  <a:pt x="5819193" y="4143208"/>
                </a:cubicBezTo>
                <a:cubicBezTo>
                  <a:pt x="5826640" y="4138241"/>
                  <a:pt x="5831605" y="4133276"/>
                  <a:pt x="5836570" y="4130794"/>
                </a:cubicBezTo>
                <a:cubicBezTo>
                  <a:pt x="5826640" y="4105964"/>
                  <a:pt x="5814225" y="4083621"/>
                  <a:pt x="5801815" y="4056309"/>
                </a:cubicBezTo>
                <a:cubicBezTo>
                  <a:pt x="5804297" y="4036446"/>
                  <a:pt x="5809261" y="4006654"/>
                  <a:pt x="5811743" y="3974377"/>
                </a:cubicBezTo>
                <a:cubicBezTo>
                  <a:pt x="5804297" y="3974377"/>
                  <a:pt x="5794365" y="3974377"/>
                  <a:pt x="5786917" y="3971895"/>
                </a:cubicBezTo>
                <a:close/>
                <a:moveTo>
                  <a:pt x="10660241" y="3956999"/>
                </a:moveTo>
                <a:cubicBezTo>
                  <a:pt x="10657759" y="3959481"/>
                  <a:pt x="10655276" y="3961964"/>
                  <a:pt x="10652792" y="3964446"/>
                </a:cubicBezTo>
                <a:cubicBezTo>
                  <a:pt x="10660241" y="3966928"/>
                  <a:pt x="10667690" y="3969413"/>
                  <a:pt x="10672655" y="3974377"/>
                </a:cubicBezTo>
                <a:cubicBezTo>
                  <a:pt x="10670172" y="3969413"/>
                  <a:pt x="10665208" y="3961964"/>
                  <a:pt x="10660241" y="3956999"/>
                </a:cubicBezTo>
                <a:close/>
                <a:moveTo>
                  <a:pt x="9345213" y="3906292"/>
                </a:moveTo>
                <a:cubicBezTo>
                  <a:pt x="9345213" y="3906292"/>
                  <a:pt x="9348195" y="3906292"/>
                  <a:pt x="9348195" y="3906292"/>
                </a:cubicBezTo>
                <a:cubicBezTo>
                  <a:pt x="9348195" y="3906292"/>
                  <a:pt x="9348195" y="3909274"/>
                  <a:pt x="9348195" y="3909274"/>
                </a:cubicBezTo>
                <a:cubicBezTo>
                  <a:pt x="9348195" y="3909274"/>
                  <a:pt x="9345213" y="3909274"/>
                  <a:pt x="9345213" y="3906292"/>
                </a:cubicBezTo>
                <a:close/>
                <a:moveTo>
                  <a:pt x="9524069" y="3882445"/>
                </a:moveTo>
                <a:cubicBezTo>
                  <a:pt x="9526055" y="3884829"/>
                  <a:pt x="9528044" y="3887214"/>
                  <a:pt x="9530030" y="3889599"/>
                </a:cubicBezTo>
                <a:cubicBezTo>
                  <a:pt x="9528044" y="3891984"/>
                  <a:pt x="9526055" y="3894368"/>
                  <a:pt x="9524069" y="3894368"/>
                </a:cubicBezTo>
                <a:cubicBezTo>
                  <a:pt x="9524069" y="3889599"/>
                  <a:pt x="9524069" y="3887214"/>
                  <a:pt x="9524069" y="3882445"/>
                </a:cubicBezTo>
                <a:close/>
                <a:moveTo>
                  <a:pt x="8453218" y="3815478"/>
                </a:moveTo>
                <a:cubicBezTo>
                  <a:pt x="8453218" y="3815478"/>
                  <a:pt x="8450735" y="3815478"/>
                  <a:pt x="8450735" y="3817963"/>
                </a:cubicBezTo>
                <a:lnTo>
                  <a:pt x="8453326" y="3816667"/>
                </a:lnTo>
                <a:lnTo>
                  <a:pt x="8454459" y="3829135"/>
                </a:lnTo>
                <a:lnTo>
                  <a:pt x="8453218" y="3842790"/>
                </a:lnTo>
                <a:cubicBezTo>
                  <a:pt x="8453218" y="3842790"/>
                  <a:pt x="8450735" y="3840306"/>
                  <a:pt x="8448253" y="3840306"/>
                </a:cubicBezTo>
                <a:cubicBezTo>
                  <a:pt x="8448253" y="3840306"/>
                  <a:pt x="8445770" y="3840306"/>
                  <a:pt x="8443288" y="3837824"/>
                </a:cubicBezTo>
                <a:cubicBezTo>
                  <a:pt x="8440806" y="3880032"/>
                  <a:pt x="8435841" y="3919755"/>
                  <a:pt x="8433358" y="3961964"/>
                </a:cubicBezTo>
                <a:cubicBezTo>
                  <a:pt x="8438323" y="3956999"/>
                  <a:pt x="8448253" y="3954515"/>
                  <a:pt x="8450735" y="3949550"/>
                </a:cubicBezTo>
                <a:cubicBezTo>
                  <a:pt x="8453218" y="3914791"/>
                  <a:pt x="8453218" y="3877549"/>
                  <a:pt x="8455700" y="3842790"/>
                </a:cubicBezTo>
                <a:lnTo>
                  <a:pt x="8454459" y="3829135"/>
                </a:lnTo>
                <a:lnTo>
                  <a:pt x="8455700" y="3815478"/>
                </a:lnTo>
                <a:lnTo>
                  <a:pt x="8453326" y="3816667"/>
                </a:lnTo>
                <a:close/>
                <a:moveTo>
                  <a:pt x="0" y="0"/>
                </a:moveTo>
                <a:lnTo>
                  <a:pt x="12191999" y="0"/>
                </a:lnTo>
                <a:lnTo>
                  <a:pt x="12191999" y="3467888"/>
                </a:lnTo>
                <a:cubicBezTo>
                  <a:pt x="12191999" y="3472855"/>
                  <a:pt x="12191999" y="3475337"/>
                  <a:pt x="12191999" y="3480302"/>
                </a:cubicBezTo>
                <a:cubicBezTo>
                  <a:pt x="12191999" y="3723615"/>
                  <a:pt x="12191999" y="3966928"/>
                  <a:pt x="12191999" y="4212726"/>
                </a:cubicBezTo>
                <a:cubicBezTo>
                  <a:pt x="12191999" y="4215208"/>
                  <a:pt x="12191999" y="4220173"/>
                  <a:pt x="12191999" y="4225139"/>
                </a:cubicBezTo>
                <a:cubicBezTo>
                  <a:pt x="12191999" y="4277277"/>
                  <a:pt x="12191999" y="4329417"/>
                  <a:pt x="12191999" y="4381554"/>
                </a:cubicBezTo>
                <a:cubicBezTo>
                  <a:pt x="12191999" y="4393968"/>
                  <a:pt x="12191999" y="4406382"/>
                  <a:pt x="12191999" y="4418797"/>
                </a:cubicBezTo>
                <a:cubicBezTo>
                  <a:pt x="12191999" y="4438658"/>
                  <a:pt x="12191999" y="4461004"/>
                  <a:pt x="12191999" y="4480866"/>
                </a:cubicBezTo>
                <a:cubicBezTo>
                  <a:pt x="12162207" y="4488316"/>
                  <a:pt x="12157242" y="4475900"/>
                  <a:pt x="12157242" y="4446107"/>
                </a:cubicBezTo>
                <a:cubicBezTo>
                  <a:pt x="12157242" y="4406382"/>
                  <a:pt x="12149795" y="4364176"/>
                  <a:pt x="12144830" y="4317003"/>
                </a:cubicBezTo>
                <a:cubicBezTo>
                  <a:pt x="12129936" y="4336864"/>
                  <a:pt x="12120004" y="4349279"/>
                  <a:pt x="12110073" y="4359209"/>
                </a:cubicBezTo>
                <a:cubicBezTo>
                  <a:pt x="12112555" y="4361693"/>
                  <a:pt x="12112555" y="4361693"/>
                  <a:pt x="12112555" y="4361693"/>
                </a:cubicBezTo>
                <a:lnTo>
                  <a:pt x="12109438" y="4359708"/>
                </a:lnTo>
                <a:lnTo>
                  <a:pt x="12111515" y="4361843"/>
                </a:lnTo>
                <a:lnTo>
                  <a:pt x="12109130" y="4372383"/>
                </a:lnTo>
                <a:lnTo>
                  <a:pt x="12109130" y="4359513"/>
                </a:lnTo>
                <a:lnTo>
                  <a:pt x="12085249" y="4344313"/>
                </a:lnTo>
                <a:cubicBezTo>
                  <a:pt x="12095178" y="4267346"/>
                  <a:pt x="12095178" y="4192863"/>
                  <a:pt x="12062904" y="4120862"/>
                </a:cubicBezTo>
                <a:cubicBezTo>
                  <a:pt x="12060421" y="4143208"/>
                  <a:pt x="12062904" y="4163069"/>
                  <a:pt x="12062904" y="4185414"/>
                </a:cubicBezTo>
                <a:lnTo>
                  <a:pt x="12048490" y="4245483"/>
                </a:lnTo>
                <a:lnTo>
                  <a:pt x="12048009" y="4245002"/>
                </a:lnTo>
                <a:cubicBezTo>
                  <a:pt x="12048009" y="4245002"/>
                  <a:pt x="12048009" y="4247485"/>
                  <a:pt x="12048009" y="4247485"/>
                </a:cubicBezTo>
                <a:lnTo>
                  <a:pt x="12048490" y="4245483"/>
                </a:lnTo>
                <a:lnTo>
                  <a:pt x="12050492" y="4247485"/>
                </a:lnTo>
                <a:cubicBezTo>
                  <a:pt x="12055456" y="4269830"/>
                  <a:pt x="12055456" y="4292175"/>
                  <a:pt x="12062904" y="4312036"/>
                </a:cubicBezTo>
                <a:cubicBezTo>
                  <a:pt x="12065386" y="4324450"/>
                  <a:pt x="12075317" y="4334381"/>
                  <a:pt x="12082765" y="4346795"/>
                </a:cubicBezTo>
                <a:cubicBezTo>
                  <a:pt x="12072835" y="4393968"/>
                  <a:pt x="12062904" y="4438658"/>
                  <a:pt x="12052974" y="4485831"/>
                </a:cubicBezTo>
                <a:cubicBezTo>
                  <a:pt x="12050492" y="4495763"/>
                  <a:pt x="12048009" y="4508176"/>
                  <a:pt x="12040562" y="4518110"/>
                </a:cubicBezTo>
                <a:cubicBezTo>
                  <a:pt x="12038080" y="4520592"/>
                  <a:pt x="12023182" y="4513143"/>
                  <a:pt x="12015735" y="4510661"/>
                </a:cubicBezTo>
                <a:cubicBezTo>
                  <a:pt x="12018217" y="4500729"/>
                  <a:pt x="12023182" y="4488316"/>
                  <a:pt x="12028148" y="4475900"/>
                </a:cubicBezTo>
                <a:lnTo>
                  <a:pt x="12027897" y="4475650"/>
                </a:lnTo>
                <a:lnTo>
                  <a:pt x="12022087" y="4475650"/>
                </a:lnTo>
                <a:cubicBezTo>
                  <a:pt x="12022087" y="4475650"/>
                  <a:pt x="12025067" y="4475650"/>
                  <a:pt x="12025067" y="4472668"/>
                </a:cubicBezTo>
                <a:lnTo>
                  <a:pt x="12025664" y="4473265"/>
                </a:lnTo>
                <a:lnTo>
                  <a:pt x="12025664" y="4448823"/>
                </a:lnTo>
                <a:lnTo>
                  <a:pt x="12025067" y="4448823"/>
                </a:lnTo>
                <a:cubicBezTo>
                  <a:pt x="12025067" y="4448823"/>
                  <a:pt x="12025067" y="4445841"/>
                  <a:pt x="12025067" y="4445841"/>
                </a:cubicBezTo>
                <a:lnTo>
                  <a:pt x="12027816" y="4448590"/>
                </a:lnTo>
                <a:lnTo>
                  <a:pt x="12028148" y="4448590"/>
                </a:lnTo>
                <a:cubicBezTo>
                  <a:pt x="12028148" y="4441141"/>
                  <a:pt x="12025664" y="4436176"/>
                  <a:pt x="12025664" y="4431211"/>
                </a:cubicBezTo>
                <a:cubicBezTo>
                  <a:pt x="12025664" y="4426245"/>
                  <a:pt x="12025664" y="4423762"/>
                  <a:pt x="12025664" y="4418797"/>
                </a:cubicBezTo>
                <a:cubicBezTo>
                  <a:pt x="12025664" y="4398935"/>
                  <a:pt x="12025664" y="4381554"/>
                  <a:pt x="12025664" y="4361693"/>
                </a:cubicBezTo>
                <a:lnTo>
                  <a:pt x="12027651" y="4360105"/>
                </a:lnTo>
                <a:lnTo>
                  <a:pt x="12028148" y="4361693"/>
                </a:lnTo>
                <a:lnTo>
                  <a:pt x="12038080" y="4353747"/>
                </a:lnTo>
                <a:lnTo>
                  <a:pt x="12038080" y="4354244"/>
                </a:lnTo>
                <a:cubicBezTo>
                  <a:pt x="12038080" y="4354244"/>
                  <a:pt x="12038080" y="4351762"/>
                  <a:pt x="12040562" y="4351762"/>
                </a:cubicBezTo>
                <a:lnTo>
                  <a:pt x="12038080" y="4353747"/>
                </a:lnTo>
                <a:lnTo>
                  <a:pt x="12038080" y="4351762"/>
                </a:lnTo>
                <a:lnTo>
                  <a:pt x="12027651" y="4360105"/>
                </a:lnTo>
                <a:lnTo>
                  <a:pt x="11988426" y="4235071"/>
                </a:lnTo>
                <a:cubicBezTo>
                  <a:pt x="11980979" y="4235071"/>
                  <a:pt x="11976013" y="4235071"/>
                  <a:pt x="11968565" y="4235071"/>
                </a:cubicBezTo>
                <a:cubicBezTo>
                  <a:pt x="12003323" y="4297140"/>
                  <a:pt x="11978495" y="4359209"/>
                  <a:pt x="11973530" y="4418797"/>
                </a:cubicBezTo>
                <a:cubicBezTo>
                  <a:pt x="11968565" y="4418797"/>
                  <a:pt x="11966083" y="4418797"/>
                  <a:pt x="11961118" y="4418797"/>
                </a:cubicBezTo>
                <a:cubicBezTo>
                  <a:pt x="11958636" y="4413831"/>
                  <a:pt x="11956154" y="4408866"/>
                  <a:pt x="11953671" y="4403899"/>
                </a:cubicBezTo>
                <a:cubicBezTo>
                  <a:pt x="11943740" y="4331899"/>
                  <a:pt x="11931326" y="4262381"/>
                  <a:pt x="11918914" y="4192863"/>
                </a:cubicBezTo>
                <a:cubicBezTo>
                  <a:pt x="11918914" y="4187898"/>
                  <a:pt x="11908984" y="4182931"/>
                  <a:pt x="11904020" y="4177967"/>
                </a:cubicBezTo>
                <a:cubicBezTo>
                  <a:pt x="11906502" y="4160586"/>
                  <a:pt x="11908984" y="4140723"/>
                  <a:pt x="11913949" y="4123345"/>
                </a:cubicBezTo>
                <a:cubicBezTo>
                  <a:pt x="11906502" y="4123345"/>
                  <a:pt x="11899053" y="4123345"/>
                  <a:pt x="11894088" y="4123345"/>
                </a:cubicBezTo>
                <a:cubicBezTo>
                  <a:pt x="11896571" y="4143208"/>
                  <a:pt x="11901537" y="4160586"/>
                  <a:pt x="11904020" y="4180449"/>
                </a:cubicBezTo>
                <a:cubicBezTo>
                  <a:pt x="11908984" y="4222657"/>
                  <a:pt x="11911467" y="4267346"/>
                  <a:pt x="11913949" y="4312036"/>
                </a:cubicBezTo>
                <a:cubicBezTo>
                  <a:pt x="11916432" y="4319485"/>
                  <a:pt x="11921396" y="4329417"/>
                  <a:pt x="11926361" y="4336864"/>
                </a:cubicBezTo>
                <a:cubicBezTo>
                  <a:pt x="11913949" y="4334381"/>
                  <a:pt x="11899053" y="4336864"/>
                  <a:pt x="11891606" y="4331899"/>
                </a:cubicBezTo>
                <a:cubicBezTo>
                  <a:pt x="11866780" y="4302105"/>
                  <a:pt x="11846919" y="4272312"/>
                  <a:pt x="11819611" y="4235071"/>
                </a:cubicBezTo>
                <a:cubicBezTo>
                  <a:pt x="11809681" y="4287208"/>
                  <a:pt x="11792301" y="4331899"/>
                  <a:pt x="11861815" y="4346795"/>
                </a:cubicBezTo>
                <a:cubicBezTo>
                  <a:pt x="11859333" y="4351762"/>
                  <a:pt x="11854366" y="4356727"/>
                  <a:pt x="11851884" y="4361693"/>
                </a:cubicBezTo>
                <a:cubicBezTo>
                  <a:pt x="11824576" y="4346795"/>
                  <a:pt x="11794783" y="4329417"/>
                  <a:pt x="11772442" y="4317003"/>
                </a:cubicBezTo>
                <a:lnTo>
                  <a:pt x="11772442" y="4259908"/>
                </a:lnTo>
                <a:lnTo>
                  <a:pt x="11771689" y="4259532"/>
                </a:lnTo>
                <a:lnTo>
                  <a:pt x="11771689" y="4258685"/>
                </a:lnTo>
                <a:lnTo>
                  <a:pt x="11727755" y="4187898"/>
                </a:lnTo>
                <a:lnTo>
                  <a:pt x="11729154" y="4186499"/>
                </a:lnTo>
                <a:lnTo>
                  <a:pt x="11726974" y="4186499"/>
                </a:lnTo>
                <a:lnTo>
                  <a:pt x="11718524" y="4186499"/>
                </a:lnTo>
                <a:lnTo>
                  <a:pt x="11717826" y="4187898"/>
                </a:lnTo>
                <a:cubicBezTo>
                  <a:pt x="11725273" y="4245002"/>
                  <a:pt x="11688033" y="4304589"/>
                  <a:pt x="11730238" y="4359209"/>
                </a:cubicBezTo>
                <a:lnTo>
                  <a:pt x="11729372" y="4359498"/>
                </a:lnTo>
                <a:lnTo>
                  <a:pt x="11727755" y="4356727"/>
                </a:lnTo>
                <a:lnTo>
                  <a:pt x="11726229" y="4360546"/>
                </a:lnTo>
                <a:lnTo>
                  <a:pt x="11715341" y="4364176"/>
                </a:lnTo>
                <a:cubicBezTo>
                  <a:pt x="11717826" y="4366658"/>
                  <a:pt x="11720308" y="4366658"/>
                  <a:pt x="11722790" y="4369140"/>
                </a:cubicBezTo>
                <a:lnTo>
                  <a:pt x="11726229" y="4360546"/>
                </a:lnTo>
                <a:lnTo>
                  <a:pt x="11729372" y="4359498"/>
                </a:lnTo>
                <a:lnTo>
                  <a:pt x="11744982" y="4386262"/>
                </a:lnTo>
                <a:lnTo>
                  <a:pt x="11762745" y="4392184"/>
                </a:lnTo>
                <a:cubicBezTo>
                  <a:pt x="11757636" y="4389202"/>
                  <a:pt x="11752525" y="4389202"/>
                  <a:pt x="11747415" y="4389202"/>
                </a:cubicBezTo>
                <a:lnTo>
                  <a:pt x="11747177" y="4388926"/>
                </a:lnTo>
                <a:lnTo>
                  <a:pt x="11705410" y="4381554"/>
                </a:lnTo>
                <a:cubicBezTo>
                  <a:pt x="11712859" y="4393968"/>
                  <a:pt x="11717826" y="4403899"/>
                  <a:pt x="11722790" y="4413831"/>
                </a:cubicBezTo>
                <a:cubicBezTo>
                  <a:pt x="11722790" y="4413831"/>
                  <a:pt x="11722790" y="4413831"/>
                  <a:pt x="11722790" y="4416313"/>
                </a:cubicBezTo>
                <a:cubicBezTo>
                  <a:pt x="11722790" y="4413831"/>
                  <a:pt x="11722790" y="4413831"/>
                  <a:pt x="11725273" y="4411348"/>
                </a:cubicBezTo>
                <a:cubicBezTo>
                  <a:pt x="11740167" y="4421280"/>
                  <a:pt x="11757546" y="4433694"/>
                  <a:pt x="11774924" y="4443625"/>
                </a:cubicBezTo>
                <a:cubicBezTo>
                  <a:pt x="11702928" y="4441141"/>
                  <a:pt x="11670655" y="4406382"/>
                  <a:pt x="11680586" y="4339348"/>
                </a:cubicBezTo>
                <a:lnTo>
                  <a:pt x="11682956" y="4301429"/>
                </a:lnTo>
                <a:lnTo>
                  <a:pt x="11683069" y="4302105"/>
                </a:lnTo>
                <a:cubicBezTo>
                  <a:pt x="11683069" y="4302105"/>
                  <a:pt x="11683069" y="4302105"/>
                  <a:pt x="11683069" y="4299622"/>
                </a:cubicBezTo>
                <a:lnTo>
                  <a:pt x="11682956" y="4301429"/>
                </a:lnTo>
                <a:lnTo>
                  <a:pt x="11675312" y="4255553"/>
                </a:lnTo>
                <a:cubicBezTo>
                  <a:pt x="11672517" y="4238794"/>
                  <a:pt x="11669415" y="4220173"/>
                  <a:pt x="11665690" y="4197828"/>
                </a:cubicBezTo>
                <a:cubicBezTo>
                  <a:pt x="11653276" y="4232587"/>
                  <a:pt x="11648311" y="4252449"/>
                  <a:pt x="11640864" y="4272312"/>
                </a:cubicBezTo>
                <a:cubicBezTo>
                  <a:pt x="11640864" y="4277277"/>
                  <a:pt x="11640864" y="4279761"/>
                  <a:pt x="11640864" y="4284726"/>
                </a:cubicBezTo>
                <a:cubicBezTo>
                  <a:pt x="11628452" y="4314520"/>
                  <a:pt x="11613554" y="4344313"/>
                  <a:pt x="11601142" y="4374107"/>
                </a:cubicBezTo>
                <a:cubicBezTo>
                  <a:pt x="11593695" y="4371623"/>
                  <a:pt x="11586248" y="4366658"/>
                  <a:pt x="11581283" y="4364176"/>
                </a:cubicBezTo>
                <a:cubicBezTo>
                  <a:pt x="11586248" y="4354244"/>
                  <a:pt x="11588730" y="4339348"/>
                  <a:pt x="11598660" y="4334381"/>
                </a:cubicBezTo>
                <a:cubicBezTo>
                  <a:pt x="11628452" y="4317003"/>
                  <a:pt x="11621003" y="4299622"/>
                  <a:pt x="11601142" y="4279761"/>
                </a:cubicBezTo>
                <a:lnTo>
                  <a:pt x="11606107" y="4279761"/>
                </a:lnTo>
                <a:lnTo>
                  <a:pt x="11604811" y="4278466"/>
                </a:lnTo>
                <a:lnTo>
                  <a:pt x="11606417" y="4277899"/>
                </a:lnTo>
                <a:lnTo>
                  <a:pt x="11604665" y="4278319"/>
                </a:lnTo>
                <a:lnTo>
                  <a:pt x="11603625" y="4277277"/>
                </a:lnTo>
                <a:cubicBezTo>
                  <a:pt x="11601142" y="4274795"/>
                  <a:pt x="11601142" y="4269830"/>
                  <a:pt x="11601142" y="4264863"/>
                </a:cubicBezTo>
                <a:lnTo>
                  <a:pt x="11601142" y="4279164"/>
                </a:lnTo>
                <a:lnTo>
                  <a:pt x="11599390" y="4279585"/>
                </a:lnTo>
                <a:lnTo>
                  <a:pt x="11578226" y="4277469"/>
                </a:lnTo>
                <a:lnTo>
                  <a:pt x="11573834" y="4259898"/>
                </a:lnTo>
                <a:cubicBezTo>
                  <a:pt x="11568869" y="4257416"/>
                  <a:pt x="11566385" y="4254932"/>
                  <a:pt x="11563903" y="4252449"/>
                </a:cubicBezTo>
                <a:cubicBezTo>
                  <a:pt x="11563903" y="4254932"/>
                  <a:pt x="11566385" y="4259898"/>
                  <a:pt x="11568869" y="4262381"/>
                </a:cubicBezTo>
                <a:lnTo>
                  <a:pt x="11530894" y="4351745"/>
                </a:lnTo>
                <a:lnTo>
                  <a:pt x="11532251" y="4344003"/>
                </a:lnTo>
                <a:cubicBezTo>
                  <a:pt x="11533493" y="4338107"/>
                  <a:pt x="11534114" y="4333140"/>
                  <a:pt x="11531630" y="4331899"/>
                </a:cubicBezTo>
                <a:cubicBezTo>
                  <a:pt x="11486943" y="4302105"/>
                  <a:pt x="11519216" y="4272312"/>
                  <a:pt x="11531630" y="4242518"/>
                </a:cubicBezTo>
                <a:cubicBezTo>
                  <a:pt x="11516734" y="4242518"/>
                  <a:pt x="11504322" y="4240036"/>
                  <a:pt x="11481978" y="4237553"/>
                </a:cubicBezTo>
                <a:cubicBezTo>
                  <a:pt x="11496875" y="4217690"/>
                  <a:pt x="11504322" y="4207759"/>
                  <a:pt x="11511769" y="4197828"/>
                </a:cubicBezTo>
                <a:cubicBezTo>
                  <a:pt x="11506804" y="4192863"/>
                  <a:pt x="11499357" y="4187898"/>
                  <a:pt x="11494392" y="4185414"/>
                </a:cubicBezTo>
                <a:cubicBezTo>
                  <a:pt x="11467082" y="4227622"/>
                  <a:pt x="11439774" y="4269830"/>
                  <a:pt x="11412466" y="4314520"/>
                </a:cubicBezTo>
                <a:lnTo>
                  <a:pt x="11400255" y="4211924"/>
                </a:lnTo>
                <a:lnTo>
                  <a:pt x="11400715" y="4210078"/>
                </a:lnTo>
                <a:lnTo>
                  <a:pt x="11409984" y="4207759"/>
                </a:lnTo>
                <a:cubicBezTo>
                  <a:pt x="11407501" y="4205277"/>
                  <a:pt x="11405019" y="4205277"/>
                  <a:pt x="11402536" y="4202794"/>
                </a:cubicBezTo>
                <a:lnTo>
                  <a:pt x="11400715" y="4210078"/>
                </a:lnTo>
                <a:lnTo>
                  <a:pt x="11400054" y="4210243"/>
                </a:lnTo>
                <a:lnTo>
                  <a:pt x="11400255" y="4211924"/>
                </a:lnTo>
                <a:lnTo>
                  <a:pt x="11400054" y="4212726"/>
                </a:lnTo>
                <a:cubicBezTo>
                  <a:pt x="11397572" y="4212726"/>
                  <a:pt x="11392605" y="4210243"/>
                  <a:pt x="11390123" y="4210243"/>
                </a:cubicBezTo>
                <a:cubicBezTo>
                  <a:pt x="11385156" y="4205277"/>
                  <a:pt x="11380191" y="4200312"/>
                  <a:pt x="11375226" y="4197828"/>
                </a:cubicBezTo>
                <a:cubicBezTo>
                  <a:pt x="11372744" y="4200312"/>
                  <a:pt x="11370262" y="4200312"/>
                  <a:pt x="11367779" y="4202794"/>
                </a:cubicBezTo>
                <a:cubicBezTo>
                  <a:pt x="11375226" y="4207759"/>
                  <a:pt x="11380191" y="4210243"/>
                  <a:pt x="11385156" y="4215208"/>
                </a:cubicBezTo>
                <a:cubicBezTo>
                  <a:pt x="11370262" y="4222657"/>
                  <a:pt x="11355367" y="4230104"/>
                  <a:pt x="11350401" y="4232587"/>
                </a:cubicBezTo>
                <a:cubicBezTo>
                  <a:pt x="11345436" y="4284726"/>
                  <a:pt x="11342953" y="4331899"/>
                  <a:pt x="11340471" y="4379072"/>
                </a:cubicBezTo>
                <a:cubicBezTo>
                  <a:pt x="11333022" y="4379072"/>
                  <a:pt x="11325575" y="4379072"/>
                  <a:pt x="11320610" y="4376589"/>
                </a:cubicBezTo>
                <a:cubicBezTo>
                  <a:pt x="11320610" y="4354244"/>
                  <a:pt x="11318128" y="4331899"/>
                  <a:pt x="11320610" y="4309554"/>
                </a:cubicBezTo>
                <a:cubicBezTo>
                  <a:pt x="11325575" y="4264863"/>
                  <a:pt x="11333022" y="4220173"/>
                  <a:pt x="11337987" y="4175484"/>
                </a:cubicBezTo>
                <a:cubicBezTo>
                  <a:pt x="11350401" y="4173000"/>
                  <a:pt x="11365297" y="4173000"/>
                  <a:pt x="11375226" y="4168035"/>
                </a:cubicBezTo>
                <a:cubicBezTo>
                  <a:pt x="11390123" y="4163069"/>
                  <a:pt x="11400054" y="4155621"/>
                  <a:pt x="11412466" y="4148172"/>
                </a:cubicBezTo>
                <a:cubicBezTo>
                  <a:pt x="11400054" y="4135759"/>
                  <a:pt x="11387640" y="4125827"/>
                  <a:pt x="11375226" y="4115896"/>
                </a:cubicBezTo>
                <a:cubicBezTo>
                  <a:pt x="11385156" y="4088586"/>
                  <a:pt x="11395087" y="4063758"/>
                  <a:pt x="11407501" y="4038930"/>
                </a:cubicBezTo>
                <a:cubicBezTo>
                  <a:pt x="11402536" y="4038930"/>
                  <a:pt x="11397572" y="4036446"/>
                  <a:pt x="11392605" y="4033964"/>
                </a:cubicBezTo>
                <a:lnTo>
                  <a:pt x="11366959" y="4106248"/>
                </a:lnTo>
                <a:lnTo>
                  <a:pt x="11337987" y="4081137"/>
                </a:lnTo>
                <a:cubicBezTo>
                  <a:pt x="11347918" y="4091068"/>
                  <a:pt x="11355367" y="4100999"/>
                  <a:pt x="11365297" y="4110931"/>
                </a:cubicBezTo>
                <a:lnTo>
                  <a:pt x="11366959" y="4106248"/>
                </a:lnTo>
                <a:lnTo>
                  <a:pt x="11375226" y="4113413"/>
                </a:lnTo>
                <a:cubicBezTo>
                  <a:pt x="11360332" y="4130794"/>
                  <a:pt x="11342953" y="4148172"/>
                  <a:pt x="11328057" y="4163069"/>
                </a:cubicBezTo>
                <a:cubicBezTo>
                  <a:pt x="11313163" y="4185414"/>
                  <a:pt x="11288335" y="4202794"/>
                  <a:pt x="11283371" y="4227622"/>
                </a:cubicBezTo>
                <a:cubicBezTo>
                  <a:pt x="11268476" y="4297140"/>
                  <a:pt x="11258545" y="4369140"/>
                  <a:pt x="11246131" y="4441141"/>
                </a:cubicBezTo>
                <a:cubicBezTo>
                  <a:pt x="11246131" y="4446107"/>
                  <a:pt x="11236201" y="4448590"/>
                  <a:pt x="11218825" y="4458521"/>
                </a:cubicBezTo>
                <a:cubicBezTo>
                  <a:pt x="11218825" y="4292175"/>
                  <a:pt x="11218825" y="4138241"/>
                  <a:pt x="11218825" y="3981826"/>
                </a:cubicBezTo>
                <a:cubicBezTo>
                  <a:pt x="11211376" y="3981826"/>
                  <a:pt x="11203929" y="3981826"/>
                  <a:pt x="11196480" y="3979344"/>
                </a:cubicBezTo>
                <a:cubicBezTo>
                  <a:pt x="11164207" y="4123345"/>
                  <a:pt x="11203929" y="4274795"/>
                  <a:pt x="11159242" y="4418797"/>
                </a:cubicBezTo>
                <a:cubicBezTo>
                  <a:pt x="11154275" y="4391486"/>
                  <a:pt x="11151793" y="4361693"/>
                  <a:pt x="11149310" y="4334381"/>
                </a:cubicBezTo>
                <a:cubicBezTo>
                  <a:pt x="11141863" y="4334381"/>
                  <a:pt x="11131934" y="4331899"/>
                  <a:pt x="11124487" y="4331899"/>
                </a:cubicBezTo>
                <a:cubicBezTo>
                  <a:pt x="11119520" y="4386521"/>
                  <a:pt x="11114555" y="4441141"/>
                  <a:pt x="11107106" y="4498245"/>
                </a:cubicBezTo>
                <a:cubicBezTo>
                  <a:pt x="11099659" y="4493280"/>
                  <a:pt x="11089729" y="4485831"/>
                  <a:pt x="11079800" y="4480866"/>
                </a:cubicBezTo>
                <a:cubicBezTo>
                  <a:pt x="11084765" y="4473417"/>
                  <a:pt x="11092212" y="4468453"/>
                  <a:pt x="11092212" y="4463486"/>
                </a:cubicBezTo>
                <a:cubicBezTo>
                  <a:pt x="11092212" y="4448590"/>
                  <a:pt x="11089729" y="4433694"/>
                  <a:pt x="11089729" y="4418797"/>
                </a:cubicBezTo>
                <a:lnTo>
                  <a:pt x="11088075" y="4417141"/>
                </a:lnTo>
                <a:lnTo>
                  <a:pt x="11077162" y="4389856"/>
                </a:lnTo>
                <a:cubicBezTo>
                  <a:pt x="11068783" y="4349589"/>
                  <a:pt x="11072972" y="4289071"/>
                  <a:pt x="11089729" y="4264863"/>
                </a:cubicBezTo>
                <a:cubicBezTo>
                  <a:pt x="11077318" y="4257416"/>
                  <a:pt x="11064902" y="4249967"/>
                  <a:pt x="11050008" y="4240036"/>
                </a:cubicBezTo>
                <a:cubicBezTo>
                  <a:pt x="11045043" y="4297140"/>
                  <a:pt x="11042560" y="4349279"/>
                  <a:pt x="11040078" y="4401417"/>
                </a:cubicBezTo>
                <a:cubicBezTo>
                  <a:pt x="11037596" y="4406382"/>
                  <a:pt x="11027664" y="4411348"/>
                  <a:pt x="11022699" y="4416313"/>
                </a:cubicBezTo>
                <a:lnTo>
                  <a:pt x="11022699" y="4416807"/>
                </a:lnTo>
                <a:lnTo>
                  <a:pt x="11023475" y="4416032"/>
                </a:lnTo>
                <a:cubicBezTo>
                  <a:pt x="11023475" y="4416032"/>
                  <a:pt x="11023475" y="4418018"/>
                  <a:pt x="11023475" y="4418018"/>
                </a:cubicBezTo>
                <a:lnTo>
                  <a:pt x="11022699" y="4418535"/>
                </a:lnTo>
                <a:lnTo>
                  <a:pt x="11022699" y="4418797"/>
                </a:lnTo>
                <a:lnTo>
                  <a:pt x="11022656" y="4418565"/>
                </a:lnTo>
                <a:lnTo>
                  <a:pt x="11020493" y="4420005"/>
                </a:lnTo>
                <a:cubicBezTo>
                  <a:pt x="11020493" y="4420005"/>
                  <a:pt x="11020493" y="4420005"/>
                  <a:pt x="11017513" y="4421993"/>
                </a:cubicBezTo>
                <a:lnTo>
                  <a:pt x="11022382" y="4417123"/>
                </a:lnTo>
                <a:lnTo>
                  <a:pt x="10970564" y="4143208"/>
                </a:lnTo>
                <a:cubicBezTo>
                  <a:pt x="10963116" y="4143208"/>
                  <a:pt x="10955669" y="4145690"/>
                  <a:pt x="10945740" y="4145690"/>
                </a:cubicBezTo>
                <a:cubicBezTo>
                  <a:pt x="10955669" y="4192863"/>
                  <a:pt x="10965599" y="4237553"/>
                  <a:pt x="10973046" y="4284726"/>
                </a:cubicBezTo>
                <a:cubicBezTo>
                  <a:pt x="10973046" y="4292175"/>
                  <a:pt x="10968081" y="4309554"/>
                  <a:pt x="10958152" y="4312036"/>
                </a:cubicBezTo>
                <a:cubicBezTo>
                  <a:pt x="10954428" y="4314520"/>
                  <a:pt x="10948842" y="4314520"/>
                  <a:pt x="10942636" y="4313589"/>
                </a:cubicBezTo>
                <a:lnTo>
                  <a:pt x="10925712" y="4310040"/>
                </a:lnTo>
                <a:lnTo>
                  <a:pt x="10928087" y="4332566"/>
                </a:lnTo>
                <a:cubicBezTo>
                  <a:pt x="10903564" y="4325411"/>
                  <a:pt x="10870553" y="4327646"/>
                  <a:pt x="10861945" y="4305066"/>
                </a:cubicBezTo>
                <a:lnTo>
                  <a:pt x="10862664" y="4274124"/>
                </a:lnTo>
                <a:lnTo>
                  <a:pt x="10835677" y="4258381"/>
                </a:lnTo>
                <a:lnTo>
                  <a:pt x="10835677" y="4261023"/>
                </a:lnTo>
                <a:lnTo>
                  <a:pt x="10832695" y="4258041"/>
                </a:lnTo>
                <a:lnTo>
                  <a:pt x="10835093" y="4258041"/>
                </a:lnTo>
                <a:lnTo>
                  <a:pt x="10834021" y="4257416"/>
                </a:lnTo>
                <a:cubicBezTo>
                  <a:pt x="10836504" y="4257416"/>
                  <a:pt x="10836504" y="4257416"/>
                  <a:pt x="10836504" y="4257416"/>
                </a:cubicBezTo>
                <a:cubicBezTo>
                  <a:pt x="10856366" y="4202794"/>
                  <a:pt x="10819127" y="4173000"/>
                  <a:pt x="10781887" y="4145690"/>
                </a:cubicBezTo>
                <a:cubicBezTo>
                  <a:pt x="10811680" y="4143208"/>
                  <a:pt x="10853884" y="4155621"/>
                  <a:pt x="10846435" y="4108449"/>
                </a:cubicBezTo>
                <a:cubicBezTo>
                  <a:pt x="10838988" y="4068723"/>
                  <a:pt x="10816644" y="4031481"/>
                  <a:pt x="10801748" y="3991758"/>
                </a:cubicBezTo>
                <a:cubicBezTo>
                  <a:pt x="10791819" y="4009136"/>
                  <a:pt x="10791819" y="4026517"/>
                  <a:pt x="10791819" y="4041413"/>
                </a:cubicBezTo>
                <a:cubicBezTo>
                  <a:pt x="10789334" y="4076172"/>
                  <a:pt x="10786852" y="4110931"/>
                  <a:pt x="10781887" y="4145690"/>
                </a:cubicBezTo>
                <a:cubicBezTo>
                  <a:pt x="10766993" y="4215208"/>
                  <a:pt x="10747132" y="4284726"/>
                  <a:pt x="10799266" y="4339348"/>
                </a:cubicBezTo>
                <a:cubicBezTo>
                  <a:pt x="10784370" y="4356727"/>
                  <a:pt x="10776922" y="4366658"/>
                  <a:pt x="10762028" y="4389003"/>
                </a:cubicBezTo>
                <a:cubicBezTo>
                  <a:pt x="10757063" y="4351762"/>
                  <a:pt x="10752097" y="4324450"/>
                  <a:pt x="10752097" y="4297140"/>
                </a:cubicBezTo>
                <a:cubicBezTo>
                  <a:pt x="10752097" y="4261759"/>
                  <a:pt x="10759080" y="4224984"/>
                  <a:pt x="10746860" y="4192048"/>
                </a:cubicBezTo>
                <a:lnTo>
                  <a:pt x="10728394" y="4162389"/>
                </a:lnTo>
                <a:lnTo>
                  <a:pt x="10729753" y="4163069"/>
                </a:lnTo>
                <a:lnTo>
                  <a:pt x="10728916" y="4160385"/>
                </a:lnTo>
                <a:lnTo>
                  <a:pt x="10739995" y="4159035"/>
                </a:lnTo>
                <a:cubicBezTo>
                  <a:pt x="10744028" y="4158104"/>
                  <a:pt x="10747132" y="4156863"/>
                  <a:pt x="10747132" y="4155621"/>
                </a:cubicBezTo>
                <a:cubicBezTo>
                  <a:pt x="10752097" y="4120862"/>
                  <a:pt x="10752097" y="4086103"/>
                  <a:pt x="10752097" y="4051344"/>
                </a:cubicBezTo>
                <a:cubicBezTo>
                  <a:pt x="10752097" y="4046378"/>
                  <a:pt x="10742165" y="4041413"/>
                  <a:pt x="10734718" y="4033964"/>
                </a:cubicBezTo>
                <a:cubicBezTo>
                  <a:pt x="10714859" y="4024032"/>
                  <a:pt x="10697479" y="4011619"/>
                  <a:pt x="10677620" y="3999205"/>
                </a:cubicBezTo>
                <a:cubicBezTo>
                  <a:pt x="10682584" y="4014103"/>
                  <a:pt x="10687549" y="4028999"/>
                  <a:pt x="10692514" y="4043895"/>
                </a:cubicBezTo>
                <a:lnTo>
                  <a:pt x="10728916" y="4160385"/>
                </a:lnTo>
                <a:lnTo>
                  <a:pt x="10727271" y="4160586"/>
                </a:lnTo>
                <a:lnTo>
                  <a:pt x="10728394" y="4162389"/>
                </a:lnTo>
                <a:lnTo>
                  <a:pt x="10668235" y="4132307"/>
                </a:lnTo>
                <a:lnTo>
                  <a:pt x="10667690" y="4128309"/>
                </a:lnTo>
                <a:lnTo>
                  <a:pt x="10665208" y="4122105"/>
                </a:lnTo>
                <a:lnTo>
                  <a:pt x="10665208" y="4086103"/>
                </a:lnTo>
                <a:cubicBezTo>
                  <a:pt x="10662723" y="4088586"/>
                  <a:pt x="10657759" y="4088586"/>
                  <a:pt x="10652792" y="4091068"/>
                </a:cubicBezTo>
                <a:lnTo>
                  <a:pt x="10665208" y="4122105"/>
                </a:lnTo>
                <a:lnTo>
                  <a:pt x="10665208" y="4130794"/>
                </a:lnTo>
                <a:lnTo>
                  <a:pt x="10668235" y="4132307"/>
                </a:lnTo>
                <a:lnTo>
                  <a:pt x="10682584" y="4237553"/>
                </a:lnTo>
                <a:cubicBezTo>
                  <a:pt x="10603140" y="4217690"/>
                  <a:pt x="10637898" y="4133276"/>
                  <a:pt x="10600658" y="4081137"/>
                </a:cubicBezTo>
                <a:cubicBezTo>
                  <a:pt x="10595693" y="4128309"/>
                  <a:pt x="10588246" y="4175484"/>
                  <a:pt x="10580799" y="4230104"/>
                </a:cubicBezTo>
                <a:cubicBezTo>
                  <a:pt x="10568385" y="4217690"/>
                  <a:pt x="10555971" y="4210243"/>
                  <a:pt x="10555971" y="4202794"/>
                </a:cubicBezTo>
                <a:cubicBezTo>
                  <a:pt x="10558454" y="4148172"/>
                  <a:pt x="10573350" y="4091068"/>
                  <a:pt x="10565903" y="4038930"/>
                </a:cubicBezTo>
                <a:cubicBezTo>
                  <a:pt x="10560936" y="3999205"/>
                  <a:pt x="10605623" y="3927205"/>
                  <a:pt x="10513767" y="3924722"/>
                </a:cubicBezTo>
                <a:cubicBezTo>
                  <a:pt x="10513767" y="3899895"/>
                  <a:pt x="10513767" y="3880032"/>
                  <a:pt x="10513767" y="3860169"/>
                </a:cubicBezTo>
                <a:cubicBezTo>
                  <a:pt x="10513767" y="3857686"/>
                  <a:pt x="10513767" y="3857686"/>
                  <a:pt x="10513767" y="3857686"/>
                </a:cubicBezTo>
                <a:cubicBezTo>
                  <a:pt x="10513767" y="3857686"/>
                  <a:pt x="10513767" y="3860169"/>
                  <a:pt x="10511285" y="3860169"/>
                </a:cubicBezTo>
                <a:cubicBezTo>
                  <a:pt x="10508802" y="3857686"/>
                  <a:pt x="10506320" y="3852722"/>
                  <a:pt x="10503837" y="3850237"/>
                </a:cubicBezTo>
                <a:cubicBezTo>
                  <a:pt x="10493908" y="3860169"/>
                  <a:pt x="10476529" y="3867618"/>
                  <a:pt x="10476529" y="3877549"/>
                </a:cubicBezTo>
                <a:cubicBezTo>
                  <a:pt x="10476529" y="3934654"/>
                  <a:pt x="10479012" y="3989273"/>
                  <a:pt x="10481494" y="4046378"/>
                </a:cubicBezTo>
                <a:cubicBezTo>
                  <a:pt x="10481494" y="4138241"/>
                  <a:pt x="10481494" y="4232587"/>
                  <a:pt x="10481494" y="4324450"/>
                </a:cubicBezTo>
                <a:cubicBezTo>
                  <a:pt x="10474047" y="4324450"/>
                  <a:pt x="10469080" y="4324450"/>
                  <a:pt x="10464116" y="4326934"/>
                </a:cubicBezTo>
                <a:cubicBezTo>
                  <a:pt x="10456668" y="4297140"/>
                  <a:pt x="10451704" y="4267346"/>
                  <a:pt x="10444256" y="4230104"/>
                </a:cubicBezTo>
                <a:lnTo>
                  <a:pt x="10410938" y="4272947"/>
                </a:lnTo>
                <a:lnTo>
                  <a:pt x="10412385" y="4272947"/>
                </a:lnTo>
                <a:cubicBezTo>
                  <a:pt x="10412385" y="4272947"/>
                  <a:pt x="10412385" y="4275929"/>
                  <a:pt x="10412385" y="4275929"/>
                </a:cubicBezTo>
                <a:lnTo>
                  <a:pt x="10411636" y="4275180"/>
                </a:lnTo>
                <a:lnTo>
                  <a:pt x="10345675" y="4348478"/>
                </a:lnTo>
                <a:lnTo>
                  <a:pt x="10377039" y="4365554"/>
                </a:lnTo>
                <a:cubicBezTo>
                  <a:pt x="10379594" y="4368138"/>
                  <a:pt x="10377039" y="4378471"/>
                  <a:pt x="10374485" y="4386222"/>
                </a:cubicBezTo>
                <a:cubicBezTo>
                  <a:pt x="10366818" y="4383638"/>
                  <a:pt x="10356599" y="4378471"/>
                  <a:pt x="10346379" y="4375887"/>
                </a:cubicBezTo>
                <a:cubicBezTo>
                  <a:pt x="10351488" y="4370721"/>
                  <a:pt x="10356599" y="4365554"/>
                  <a:pt x="10361709" y="4360386"/>
                </a:cubicBezTo>
                <a:lnTo>
                  <a:pt x="10345496" y="4348677"/>
                </a:lnTo>
                <a:lnTo>
                  <a:pt x="10344954" y="4349279"/>
                </a:lnTo>
                <a:lnTo>
                  <a:pt x="10345201" y="4348464"/>
                </a:lnTo>
                <a:lnTo>
                  <a:pt x="10343823" y="4347469"/>
                </a:lnTo>
                <a:lnTo>
                  <a:pt x="10345263" y="4348254"/>
                </a:lnTo>
                <a:lnTo>
                  <a:pt x="10369777" y="4267346"/>
                </a:lnTo>
                <a:cubicBezTo>
                  <a:pt x="10362330" y="4264863"/>
                  <a:pt x="10349918" y="4262381"/>
                  <a:pt x="10347436" y="4259898"/>
                </a:cubicBezTo>
                <a:cubicBezTo>
                  <a:pt x="10349918" y="4235071"/>
                  <a:pt x="10354883" y="4212726"/>
                  <a:pt x="10357365" y="4190380"/>
                </a:cubicBezTo>
                <a:cubicBezTo>
                  <a:pt x="10352401" y="4187898"/>
                  <a:pt x="10344954" y="4182931"/>
                  <a:pt x="10339987" y="4180449"/>
                </a:cubicBezTo>
                <a:cubicBezTo>
                  <a:pt x="10322608" y="4205277"/>
                  <a:pt x="10302749" y="4230104"/>
                  <a:pt x="10287853" y="4249967"/>
                </a:cubicBezTo>
                <a:cubicBezTo>
                  <a:pt x="10287853" y="4222657"/>
                  <a:pt x="10287853" y="4190380"/>
                  <a:pt x="10287853" y="4155621"/>
                </a:cubicBezTo>
                <a:cubicBezTo>
                  <a:pt x="10287853" y="4153139"/>
                  <a:pt x="10287853" y="4148172"/>
                  <a:pt x="10290335" y="4145690"/>
                </a:cubicBezTo>
                <a:cubicBezTo>
                  <a:pt x="10290335" y="4143208"/>
                  <a:pt x="10292818" y="4143208"/>
                  <a:pt x="10295300" y="4143208"/>
                </a:cubicBezTo>
                <a:cubicBezTo>
                  <a:pt x="10300267" y="4158104"/>
                  <a:pt x="10305232" y="4170518"/>
                  <a:pt x="10315161" y="4190380"/>
                </a:cubicBezTo>
                <a:cubicBezTo>
                  <a:pt x="10347436" y="4135759"/>
                  <a:pt x="10339987" y="4088586"/>
                  <a:pt x="10315161" y="4041413"/>
                </a:cubicBezTo>
                <a:cubicBezTo>
                  <a:pt x="10317644" y="4019068"/>
                  <a:pt x="10322608" y="3994240"/>
                  <a:pt x="10325091" y="3971895"/>
                </a:cubicBezTo>
                <a:cubicBezTo>
                  <a:pt x="10317644" y="3971895"/>
                  <a:pt x="10312679" y="3969413"/>
                  <a:pt x="10305232" y="3969413"/>
                </a:cubicBezTo>
                <a:cubicBezTo>
                  <a:pt x="10302749" y="3986791"/>
                  <a:pt x="10300267" y="4001687"/>
                  <a:pt x="10297783" y="4019068"/>
                </a:cubicBezTo>
                <a:cubicBezTo>
                  <a:pt x="10295300" y="4019068"/>
                  <a:pt x="10292818" y="4019068"/>
                  <a:pt x="10290335" y="4019068"/>
                </a:cubicBezTo>
                <a:cubicBezTo>
                  <a:pt x="10287853" y="4009136"/>
                  <a:pt x="10285369" y="3999205"/>
                  <a:pt x="10282886" y="3991758"/>
                </a:cubicBezTo>
                <a:cubicBezTo>
                  <a:pt x="10277922" y="3991758"/>
                  <a:pt x="10272957" y="3991758"/>
                  <a:pt x="10267992" y="3994240"/>
                </a:cubicBezTo>
                <a:lnTo>
                  <a:pt x="10280147" y="4040433"/>
                </a:lnTo>
                <a:lnTo>
                  <a:pt x="10314014" y="4040433"/>
                </a:lnTo>
                <a:cubicBezTo>
                  <a:pt x="10311629" y="4068253"/>
                  <a:pt x="10309244" y="4096076"/>
                  <a:pt x="10306860" y="4123899"/>
                </a:cubicBezTo>
                <a:cubicBezTo>
                  <a:pt x="10299705" y="4123899"/>
                  <a:pt x="10292551" y="4123899"/>
                  <a:pt x="10285397" y="4123899"/>
                </a:cubicBezTo>
                <a:lnTo>
                  <a:pt x="10278793" y="4046847"/>
                </a:lnTo>
                <a:lnTo>
                  <a:pt x="10264578" y="4094794"/>
                </a:lnTo>
                <a:cubicBezTo>
                  <a:pt x="10266131" y="4115276"/>
                  <a:pt x="10274198" y="4137000"/>
                  <a:pt x="10287853" y="4155621"/>
                </a:cubicBezTo>
                <a:cubicBezTo>
                  <a:pt x="10275439" y="4165553"/>
                  <a:pt x="10260545" y="4175484"/>
                  <a:pt x="10228270" y="4195345"/>
                </a:cubicBezTo>
                <a:cubicBezTo>
                  <a:pt x="10228270" y="4168035"/>
                  <a:pt x="10228270" y="4150655"/>
                  <a:pt x="10228270" y="4135759"/>
                </a:cubicBezTo>
                <a:cubicBezTo>
                  <a:pt x="10228270" y="4110931"/>
                  <a:pt x="10225788" y="4086103"/>
                  <a:pt x="10223305" y="4061276"/>
                </a:cubicBezTo>
                <a:cubicBezTo>
                  <a:pt x="10220823" y="4038930"/>
                  <a:pt x="10218341" y="4016585"/>
                  <a:pt x="10213376" y="3994240"/>
                </a:cubicBezTo>
                <a:cubicBezTo>
                  <a:pt x="10193513" y="4014103"/>
                  <a:pt x="10188548" y="4033964"/>
                  <a:pt x="10183583" y="4053827"/>
                </a:cubicBezTo>
                <a:cubicBezTo>
                  <a:pt x="10181101" y="4062517"/>
                  <a:pt x="10181101" y="4073068"/>
                  <a:pt x="10177997" y="4081137"/>
                </a:cubicBezTo>
                <a:lnTo>
                  <a:pt x="10156833" y="4091992"/>
                </a:lnTo>
                <a:lnTo>
                  <a:pt x="10156275" y="4091068"/>
                </a:lnTo>
                <a:lnTo>
                  <a:pt x="10153793" y="4086725"/>
                </a:lnTo>
                <a:lnTo>
                  <a:pt x="10153793" y="4071205"/>
                </a:lnTo>
                <a:cubicBezTo>
                  <a:pt x="10151311" y="4071205"/>
                  <a:pt x="10148826" y="4071205"/>
                  <a:pt x="10146344" y="4073689"/>
                </a:cubicBezTo>
                <a:lnTo>
                  <a:pt x="10153793" y="4086725"/>
                </a:lnTo>
                <a:lnTo>
                  <a:pt x="10153793" y="4093550"/>
                </a:lnTo>
                <a:lnTo>
                  <a:pt x="10156833" y="4091992"/>
                </a:lnTo>
                <a:lnTo>
                  <a:pt x="10161899" y="4100380"/>
                </a:lnTo>
                <a:cubicBezTo>
                  <a:pt x="10175980" y="4104103"/>
                  <a:pt x="10207170" y="4096654"/>
                  <a:pt x="10181101" y="4128309"/>
                </a:cubicBezTo>
                <a:lnTo>
                  <a:pt x="10181101" y="4125827"/>
                </a:lnTo>
                <a:lnTo>
                  <a:pt x="10179447" y="4126242"/>
                </a:lnTo>
                <a:lnTo>
                  <a:pt x="10171171" y="4115896"/>
                </a:lnTo>
                <a:lnTo>
                  <a:pt x="10162894" y="4130379"/>
                </a:lnTo>
                <a:lnTo>
                  <a:pt x="10161240" y="4130794"/>
                </a:lnTo>
                <a:lnTo>
                  <a:pt x="10160771" y="4133041"/>
                </a:lnTo>
                <a:lnTo>
                  <a:pt x="10146344" y="4125827"/>
                </a:lnTo>
                <a:cubicBezTo>
                  <a:pt x="10141379" y="4123345"/>
                  <a:pt x="10138897" y="4123345"/>
                  <a:pt x="10133932" y="4120862"/>
                </a:cubicBezTo>
                <a:cubicBezTo>
                  <a:pt x="10138897" y="4123345"/>
                  <a:pt x="10141379" y="4125827"/>
                  <a:pt x="10143861" y="4128309"/>
                </a:cubicBezTo>
                <a:lnTo>
                  <a:pt x="10122570" y="4173267"/>
                </a:lnTo>
                <a:lnTo>
                  <a:pt x="10119038" y="4173000"/>
                </a:lnTo>
                <a:lnTo>
                  <a:pt x="10117973" y="4177257"/>
                </a:lnTo>
                <a:lnTo>
                  <a:pt x="10111589" y="4180449"/>
                </a:lnTo>
                <a:cubicBezTo>
                  <a:pt x="10114071" y="4180449"/>
                  <a:pt x="10116555" y="4180449"/>
                  <a:pt x="10116555" y="4182931"/>
                </a:cubicBezTo>
                <a:lnTo>
                  <a:pt x="10117973" y="4177257"/>
                </a:lnTo>
                <a:lnTo>
                  <a:pt x="10121520" y="4175484"/>
                </a:lnTo>
                <a:lnTo>
                  <a:pt x="10122570" y="4173267"/>
                </a:lnTo>
                <a:lnTo>
                  <a:pt x="10142739" y="4174786"/>
                </a:lnTo>
                <a:cubicBezTo>
                  <a:pt x="10148285" y="4173156"/>
                  <a:pt x="10151776" y="4169586"/>
                  <a:pt x="10154103" y="4164931"/>
                </a:cubicBezTo>
                <a:lnTo>
                  <a:pt x="10160771" y="4133041"/>
                </a:lnTo>
                <a:lnTo>
                  <a:pt x="10161240" y="4133276"/>
                </a:lnTo>
                <a:lnTo>
                  <a:pt x="10162894" y="4130379"/>
                </a:lnTo>
                <a:lnTo>
                  <a:pt x="10179447" y="4126242"/>
                </a:lnTo>
                <a:lnTo>
                  <a:pt x="10181101" y="4128309"/>
                </a:lnTo>
                <a:lnTo>
                  <a:pt x="10181101" y="4163069"/>
                </a:lnTo>
                <a:cubicBezTo>
                  <a:pt x="10178619" y="4165553"/>
                  <a:pt x="10176136" y="4165553"/>
                  <a:pt x="10173654" y="4165553"/>
                </a:cubicBezTo>
                <a:cubicBezTo>
                  <a:pt x="10176136" y="4170518"/>
                  <a:pt x="10178619" y="4173000"/>
                  <a:pt x="10181101" y="4175484"/>
                </a:cubicBezTo>
                <a:cubicBezTo>
                  <a:pt x="10183583" y="4180449"/>
                  <a:pt x="10183583" y="4180449"/>
                  <a:pt x="10183583" y="4180449"/>
                </a:cubicBezTo>
                <a:cubicBezTo>
                  <a:pt x="10188548" y="4180449"/>
                  <a:pt x="10188548" y="4180449"/>
                  <a:pt x="10188548" y="4180449"/>
                </a:cubicBezTo>
                <a:cubicBezTo>
                  <a:pt x="10191031" y="4180449"/>
                  <a:pt x="10191031" y="4180449"/>
                  <a:pt x="10191031" y="4180449"/>
                </a:cubicBezTo>
                <a:cubicBezTo>
                  <a:pt x="10183583" y="4185414"/>
                  <a:pt x="10178619" y="4197828"/>
                  <a:pt x="10173654" y="4195345"/>
                </a:cubicBezTo>
                <a:cubicBezTo>
                  <a:pt x="10116555" y="4187898"/>
                  <a:pt x="10116555" y="4225139"/>
                  <a:pt x="10119038" y="4264863"/>
                </a:cubicBezTo>
                <a:cubicBezTo>
                  <a:pt x="10121520" y="4284726"/>
                  <a:pt x="10121520" y="4304589"/>
                  <a:pt x="10119038" y="4321967"/>
                </a:cubicBezTo>
                <a:cubicBezTo>
                  <a:pt x="10116555" y="4329417"/>
                  <a:pt x="10099175" y="4334381"/>
                  <a:pt x="10089245" y="4339348"/>
                </a:cubicBezTo>
                <a:cubicBezTo>
                  <a:pt x="10084280" y="4339348"/>
                  <a:pt x="10081798" y="4339348"/>
                  <a:pt x="10076833" y="4339348"/>
                </a:cubicBezTo>
                <a:cubicBezTo>
                  <a:pt x="10079316" y="4341830"/>
                  <a:pt x="10079316" y="4341830"/>
                  <a:pt x="10079316" y="4344313"/>
                </a:cubicBezTo>
                <a:cubicBezTo>
                  <a:pt x="10084280" y="4341830"/>
                  <a:pt x="10086763" y="4339348"/>
                  <a:pt x="10089245" y="4339348"/>
                </a:cubicBezTo>
                <a:cubicBezTo>
                  <a:pt x="10081798" y="4376589"/>
                  <a:pt x="10076833" y="4416313"/>
                  <a:pt x="10069384" y="4456039"/>
                </a:cubicBezTo>
                <a:cubicBezTo>
                  <a:pt x="10064419" y="4456039"/>
                  <a:pt x="10059455" y="4456039"/>
                  <a:pt x="10054488" y="4453556"/>
                </a:cubicBezTo>
                <a:cubicBezTo>
                  <a:pt x="10054488" y="4418797"/>
                  <a:pt x="10054488" y="4384038"/>
                  <a:pt x="10054488" y="4349279"/>
                </a:cubicBezTo>
                <a:cubicBezTo>
                  <a:pt x="10052006" y="4346795"/>
                  <a:pt x="10052006" y="4346795"/>
                  <a:pt x="10052006" y="4346795"/>
                </a:cubicBezTo>
                <a:cubicBezTo>
                  <a:pt x="10052006" y="4346795"/>
                  <a:pt x="10052006" y="4349279"/>
                  <a:pt x="10052006" y="4349279"/>
                </a:cubicBezTo>
                <a:cubicBezTo>
                  <a:pt x="10049523" y="4346795"/>
                  <a:pt x="10044559" y="4344313"/>
                  <a:pt x="10044559" y="4341830"/>
                </a:cubicBezTo>
                <a:cubicBezTo>
                  <a:pt x="10044559" y="4197828"/>
                  <a:pt x="10044559" y="4053827"/>
                  <a:pt x="10044559" y="3912308"/>
                </a:cubicBezTo>
                <a:cubicBezTo>
                  <a:pt x="10039594" y="3909826"/>
                  <a:pt x="10032147" y="3909826"/>
                  <a:pt x="10027182" y="3907342"/>
                </a:cubicBezTo>
                <a:cubicBezTo>
                  <a:pt x="10022215" y="3919755"/>
                  <a:pt x="10012284" y="3934654"/>
                  <a:pt x="10012284" y="3947067"/>
                </a:cubicBezTo>
                <a:cubicBezTo>
                  <a:pt x="10014768" y="4031481"/>
                  <a:pt x="10022215" y="4113413"/>
                  <a:pt x="10019733" y="4197828"/>
                </a:cubicBezTo>
                <a:cubicBezTo>
                  <a:pt x="10019733" y="4247485"/>
                  <a:pt x="10002354" y="4294657"/>
                  <a:pt x="9999872" y="4344313"/>
                </a:cubicBezTo>
                <a:cubicBezTo>
                  <a:pt x="9997389" y="4401417"/>
                  <a:pt x="10002354" y="4461004"/>
                  <a:pt x="10002354" y="4520592"/>
                </a:cubicBezTo>
                <a:cubicBezTo>
                  <a:pt x="10002354" y="4530524"/>
                  <a:pt x="9994907" y="4540455"/>
                  <a:pt x="9992425" y="4552869"/>
                </a:cubicBezTo>
                <a:cubicBezTo>
                  <a:pt x="9984977" y="4386521"/>
                  <a:pt x="9975046" y="4230104"/>
                  <a:pt x="9967599" y="4071205"/>
                </a:cubicBezTo>
                <a:cubicBezTo>
                  <a:pt x="9967599" y="4076172"/>
                  <a:pt x="9965115" y="4076172"/>
                  <a:pt x="9962632" y="4078654"/>
                </a:cubicBezTo>
                <a:lnTo>
                  <a:pt x="9962352" y="4078374"/>
                </a:lnTo>
                <a:lnTo>
                  <a:pt x="9962632" y="4076172"/>
                </a:lnTo>
                <a:lnTo>
                  <a:pt x="9960150" y="4076172"/>
                </a:lnTo>
                <a:lnTo>
                  <a:pt x="9955185" y="4071205"/>
                </a:lnTo>
                <a:cubicBezTo>
                  <a:pt x="9955185" y="4071205"/>
                  <a:pt x="9955185" y="4073689"/>
                  <a:pt x="9955185" y="4076172"/>
                </a:cubicBezTo>
                <a:lnTo>
                  <a:pt x="9960150" y="4076172"/>
                </a:lnTo>
                <a:lnTo>
                  <a:pt x="9962352" y="4078374"/>
                </a:lnTo>
                <a:lnTo>
                  <a:pt x="9945256" y="4212726"/>
                </a:lnTo>
                <a:cubicBezTo>
                  <a:pt x="9942773" y="4312036"/>
                  <a:pt x="9945256" y="4411348"/>
                  <a:pt x="9945256" y="4510661"/>
                </a:cubicBezTo>
                <a:cubicBezTo>
                  <a:pt x="9905534" y="4510661"/>
                  <a:pt x="9890639" y="4483349"/>
                  <a:pt x="9908016" y="4446107"/>
                </a:cubicBezTo>
                <a:cubicBezTo>
                  <a:pt x="9912981" y="4433694"/>
                  <a:pt x="9908016" y="4416313"/>
                  <a:pt x="9905534" y="4401417"/>
                </a:cubicBezTo>
                <a:lnTo>
                  <a:pt x="9912780" y="4312036"/>
                </a:lnTo>
                <a:lnTo>
                  <a:pt x="9914222" y="4312036"/>
                </a:lnTo>
                <a:lnTo>
                  <a:pt x="9917946" y="4319485"/>
                </a:lnTo>
                <a:cubicBezTo>
                  <a:pt x="9917946" y="4317003"/>
                  <a:pt x="9920428" y="4314520"/>
                  <a:pt x="9920428" y="4312036"/>
                </a:cubicBezTo>
                <a:lnTo>
                  <a:pt x="9914222" y="4312036"/>
                </a:lnTo>
                <a:lnTo>
                  <a:pt x="9912981" y="4309554"/>
                </a:lnTo>
                <a:lnTo>
                  <a:pt x="9912780" y="4312036"/>
                </a:lnTo>
                <a:lnTo>
                  <a:pt x="9910498" y="4312036"/>
                </a:lnTo>
                <a:lnTo>
                  <a:pt x="9926767" y="4288793"/>
                </a:lnTo>
                <a:lnTo>
                  <a:pt x="9927877" y="4289691"/>
                </a:lnTo>
                <a:lnTo>
                  <a:pt x="9928587" y="4286146"/>
                </a:lnTo>
                <a:lnTo>
                  <a:pt x="9932842" y="4279761"/>
                </a:lnTo>
                <a:cubicBezTo>
                  <a:pt x="9932842" y="4279761"/>
                  <a:pt x="9932842" y="4277277"/>
                  <a:pt x="9930359" y="4277277"/>
                </a:cubicBezTo>
                <a:lnTo>
                  <a:pt x="9928587" y="4286146"/>
                </a:lnTo>
                <a:lnTo>
                  <a:pt x="9927877" y="4287208"/>
                </a:lnTo>
                <a:lnTo>
                  <a:pt x="9926767" y="4288793"/>
                </a:lnTo>
                <a:lnTo>
                  <a:pt x="9875741" y="4247485"/>
                </a:lnTo>
                <a:cubicBezTo>
                  <a:pt x="9875741" y="4240036"/>
                  <a:pt x="9875741" y="4230104"/>
                  <a:pt x="9873259" y="4222657"/>
                </a:cubicBezTo>
                <a:cubicBezTo>
                  <a:pt x="9870776" y="4222657"/>
                  <a:pt x="9868294" y="4225139"/>
                  <a:pt x="9863329" y="4225139"/>
                </a:cubicBezTo>
                <a:cubicBezTo>
                  <a:pt x="9868294" y="4235071"/>
                  <a:pt x="9870776" y="4242518"/>
                  <a:pt x="9873259" y="4249967"/>
                </a:cubicBezTo>
                <a:cubicBezTo>
                  <a:pt x="9870776" y="4302105"/>
                  <a:pt x="9865812" y="4354244"/>
                  <a:pt x="9863329" y="4403899"/>
                </a:cubicBezTo>
                <a:cubicBezTo>
                  <a:pt x="9855882" y="4403899"/>
                  <a:pt x="9848435" y="4403899"/>
                  <a:pt x="9843470" y="4403899"/>
                </a:cubicBezTo>
                <a:cubicBezTo>
                  <a:pt x="9843470" y="4366658"/>
                  <a:pt x="9840986" y="4329417"/>
                  <a:pt x="9843470" y="4292175"/>
                </a:cubicBezTo>
                <a:cubicBezTo>
                  <a:pt x="9843470" y="4267346"/>
                  <a:pt x="9840986" y="4249967"/>
                  <a:pt x="9808713" y="4264863"/>
                </a:cubicBezTo>
                <a:lnTo>
                  <a:pt x="9808713" y="4192863"/>
                </a:lnTo>
                <a:cubicBezTo>
                  <a:pt x="9821125" y="4185414"/>
                  <a:pt x="9840986" y="4180449"/>
                  <a:pt x="9845953" y="4170518"/>
                </a:cubicBezTo>
                <a:cubicBezTo>
                  <a:pt x="9853400" y="4146931"/>
                  <a:pt x="9850296" y="4129551"/>
                  <a:pt x="9839745" y="4116827"/>
                </a:cubicBezTo>
                <a:lnTo>
                  <a:pt x="9792531" y="4092931"/>
                </a:lnTo>
                <a:lnTo>
                  <a:pt x="9791334" y="4091068"/>
                </a:lnTo>
                <a:lnTo>
                  <a:pt x="9788852" y="4089414"/>
                </a:lnTo>
                <a:lnTo>
                  <a:pt x="9788852" y="4056309"/>
                </a:lnTo>
                <a:lnTo>
                  <a:pt x="9760551" y="4070462"/>
                </a:lnTo>
                <a:lnTo>
                  <a:pt x="9758055" y="4068589"/>
                </a:lnTo>
                <a:lnTo>
                  <a:pt x="9746648" y="4038930"/>
                </a:lnTo>
                <a:cubicBezTo>
                  <a:pt x="9741683" y="4041413"/>
                  <a:pt x="9736716" y="4046378"/>
                  <a:pt x="9731752" y="4048862"/>
                </a:cubicBezTo>
                <a:lnTo>
                  <a:pt x="9758055" y="4068589"/>
                </a:lnTo>
                <a:lnTo>
                  <a:pt x="9759062" y="4071205"/>
                </a:lnTo>
                <a:lnTo>
                  <a:pt x="9760551" y="4070462"/>
                </a:lnTo>
                <a:lnTo>
                  <a:pt x="9761544" y="4071205"/>
                </a:lnTo>
                <a:lnTo>
                  <a:pt x="9788852" y="4089414"/>
                </a:lnTo>
                <a:lnTo>
                  <a:pt x="9788852" y="4091068"/>
                </a:lnTo>
                <a:lnTo>
                  <a:pt x="9792531" y="4092931"/>
                </a:lnTo>
                <a:lnTo>
                  <a:pt x="9813678" y="4125827"/>
                </a:lnTo>
                <a:cubicBezTo>
                  <a:pt x="9821125" y="4123345"/>
                  <a:pt x="9828572" y="4123345"/>
                  <a:pt x="9833539" y="4123345"/>
                </a:cubicBezTo>
                <a:cubicBezTo>
                  <a:pt x="9826090" y="4145690"/>
                  <a:pt x="9818643" y="4170518"/>
                  <a:pt x="9808713" y="4192863"/>
                </a:cubicBezTo>
                <a:lnTo>
                  <a:pt x="9756812" y="4150844"/>
                </a:lnTo>
                <a:lnTo>
                  <a:pt x="9759062" y="4148172"/>
                </a:lnTo>
                <a:lnTo>
                  <a:pt x="9755458" y="4147517"/>
                </a:lnTo>
                <a:lnTo>
                  <a:pt x="9744165" y="4115896"/>
                </a:lnTo>
                <a:cubicBezTo>
                  <a:pt x="9746648" y="4113413"/>
                  <a:pt x="9749130" y="4110931"/>
                  <a:pt x="9751614" y="4110931"/>
                </a:cubicBezTo>
                <a:cubicBezTo>
                  <a:pt x="9749130" y="4108449"/>
                  <a:pt x="9749130" y="4105964"/>
                  <a:pt x="9746648" y="4103482"/>
                </a:cubicBezTo>
                <a:cubicBezTo>
                  <a:pt x="9744165" y="4108449"/>
                  <a:pt x="9744165" y="4110931"/>
                  <a:pt x="9741683" y="4113413"/>
                </a:cubicBezTo>
                <a:cubicBezTo>
                  <a:pt x="9739201" y="4123345"/>
                  <a:pt x="9734234" y="4133276"/>
                  <a:pt x="9731752" y="4143208"/>
                </a:cubicBezTo>
                <a:lnTo>
                  <a:pt x="9755458" y="4147517"/>
                </a:lnTo>
                <a:lnTo>
                  <a:pt x="9756579" y="4150655"/>
                </a:lnTo>
                <a:lnTo>
                  <a:pt x="9756812" y="4150844"/>
                </a:lnTo>
                <a:lnTo>
                  <a:pt x="9719340" y="4195345"/>
                </a:lnTo>
                <a:cubicBezTo>
                  <a:pt x="9749130" y="4197828"/>
                  <a:pt x="9766509" y="4200312"/>
                  <a:pt x="9781403" y="4200312"/>
                </a:cubicBezTo>
                <a:cubicBezTo>
                  <a:pt x="9783885" y="4205277"/>
                  <a:pt x="9783885" y="4210243"/>
                  <a:pt x="9783885" y="4215208"/>
                </a:cubicBezTo>
                <a:cubicBezTo>
                  <a:pt x="9756579" y="4227622"/>
                  <a:pt x="9726787" y="4240036"/>
                  <a:pt x="9699479" y="4249967"/>
                </a:cubicBezTo>
                <a:cubicBezTo>
                  <a:pt x="9696996" y="4267346"/>
                  <a:pt x="9694514" y="4289691"/>
                  <a:pt x="9694514" y="4312036"/>
                </a:cubicBezTo>
                <a:cubicBezTo>
                  <a:pt x="9679618" y="4276036"/>
                  <a:pt x="9672171" y="4239416"/>
                  <a:pt x="9670929" y="4202794"/>
                </a:cubicBezTo>
                <a:lnTo>
                  <a:pt x="9684329" y="4095578"/>
                </a:lnTo>
                <a:lnTo>
                  <a:pt x="9687065" y="4096035"/>
                </a:lnTo>
                <a:cubicBezTo>
                  <a:pt x="9692030" y="4113413"/>
                  <a:pt x="9696996" y="4133276"/>
                  <a:pt x="9701961" y="4150655"/>
                </a:cubicBezTo>
                <a:cubicBezTo>
                  <a:pt x="9709410" y="4148172"/>
                  <a:pt x="9714375" y="4145690"/>
                  <a:pt x="9721822" y="4143208"/>
                </a:cubicBezTo>
                <a:cubicBezTo>
                  <a:pt x="9709410" y="4128309"/>
                  <a:pt x="9699479" y="4110931"/>
                  <a:pt x="9687065" y="4096035"/>
                </a:cubicBezTo>
                <a:cubicBezTo>
                  <a:pt x="9687065" y="4096035"/>
                  <a:pt x="9687065" y="4096035"/>
                  <a:pt x="9687065" y="4091068"/>
                </a:cubicBezTo>
                <a:cubicBezTo>
                  <a:pt x="9687065" y="4091068"/>
                  <a:pt x="9684582" y="4093550"/>
                  <a:pt x="9684582" y="4093550"/>
                </a:cubicBezTo>
                <a:lnTo>
                  <a:pt x="9684329" y="4095578"/>
                </a:lnTo>
                <a:lnTo>
                  <a:pt x="9644241" y="4088895"/>
                </a:lnTo>
                <a:cubicBezTo>
                  <a:pt x="9634931" y="4081137"/>
                  <a:pt x="9631207" y="4067482"/>
                  <a:pt x="9634931" y="4046378"/>
                </a:cubicBezTo>
                <a:cubicBezTo>
                  <a:pt x="9634931" y="4036446"/>
                  <a:pt x="9627484" y="4024032"/>
                  <a:pt x="9625001" y="4011619"/>
                </a:cubicBezTo>
                <a:cubicBezTo>
                  <a:pt x="9636174" y="3999205"/>
                  <a:pt x="9643621" y="3987412"/>
                  <a:pt x="9644862" y="3975619"/>
                </a:cubicBezTo>
                <a:lnTo>
                  <a:pt x="9629656" y="3944119"/>
                </a:lnTo>
                <a:lnTo>
                  <a:pt x="9629966" y="3939618"/>
                </a:lnTo>
                <a:lnTo>
                  <a:pt x="9631621" y="3937964"/>
                </a:lnTo>
                <a:lnTo>
                  <a:pt x="9639896" y="3934654"/>
                </a:lnTo>
                <a:lnTo>
                  <a:pt x="9629966" y="3934654"/>
                </a:lnTo>
                <a:cubicBezTo>
                  <a:pt x="9632449" y="3929687"/>
                  <a:pt x="9634931" y="3927205"/>
                  <a:pt x="9637413" y="3924722"/>
                </a:cubicBezTo>
                <a:lnTo>
                  <a:pt x="9639483" y="3904031"/>
                </a:lnTo>
                <a:lnTo>
                  <a:pt x="9639896" y="3902377"/>
                </a:lnTo>
                <a:lnTo>
                  <a:pt x="9639645" y="3902410"/>
                </a:lnTo>
                <a:lnTo>
                  <a:pt x="9639896" y="3899895"/>
                </a:lnTo>
                <a:cubicBezTo>
                  <a:pt x="9637414" y="3901136"/>
                  <a:pt x="9635552" y="3902377"/>
                  <a:pt x="9635241" y="3902997"/>
                </a:cubicBezTo>
                <a:lnTo>
                  <a:pt x="9639645" y="3902410"/>
                </a:lnTo>
                <a:lnTo>
                  <a:pt x="9639483" y="3904031"/>
                </a:lnTo>
                <a:lnTo>
                  <a:pt x="9634931" y="3922240"/>
                </a:lnTo>
                <a:cubicBezTo>
                  <a:pt x="9632449" y="3927205"/>
                  <a:pt x="9629966" y="3932169"/>
                  <a:pt x="9627484" y="3934654"/>
                </a:cubicBezTo>
                <a:lnTo>
                  <a:pt x="9629966" y="3934654"/>
                </a:lnTo>
                <a:cubicBezTo>
                  <a:pt x="9629966" y="3934654"/>
                  <a:pt x="9632449" y="3937136"/>
                  <a:pt x="9632449" y="3937136"/>
                </a:cubicBezTo>
                <a:lnTo>
                  <a:pt x="9631621" y="3937964"/>
                </a:lnTo>
                <a:lnTo>
                  <a:pt x="9627484" y="3939618"/>
                </a:lnTo>
                <a:lnTo>
                  <a:pt x="9629656" y="3944119"/>
                </a:lnTo>
                <a:lnTo>
                  <a:pt x="9625001" y="4011619"/>
                </a:lnTo>
                <a:cubicBezTo>
                  <a:pt x="9620037" y="4026517"/>
                  <a:pt x="9610105" y="4043895"/>
                  <a:pt x="9612588" y="4061276"/>
                </a:cubicBezTo>
                <a:cubicBezTo>
                  <a:pt x="9615072" y="4096035"/>
                  <a:pt x="9639896" y="4145690"/>
                  <a:pt x="9625001" y="4165553"/>
                </a:cubicBezTo>
                <a:cubicBezTo>
                  <a:pt x="9587762" y="4210243"/>
                  <a:pt x="9605140" y="4254932"/>
                  <a:pt x="9602658" y="4299622"/>
                </a:cubicBezTo>
                <a:cubicBezTo>
                  <a:pt x="9602658" y="4326934"/>
                  <a:pt x="9602658" y="4354244"/>
                  <a:pt x="9602658" y="4381554"/>
                </a:cubicBezTo>
                <a:cubicBezTo>
                  <a:pt x="9597691" y="4381554"/>
                  <a:pt x="9590244" y="4381554"/>
                  <a:pt x="9585280" y="4381554"/>
                </a:cubicBezTo>
                <a:cubicBezTo>
                  <a:pt x="9575350" y="4177967"/>
                  <a:pt x="9567903" y="3976860"/>
                  <a:pt x="9557971" y="3773272"/>
                </a:cubicBezTo>
                <a:cubicBezTo>
                  <a:pt x="9555487" y="3773272"/>
                  <a:pt x="9553005" y="3770788"/>
                  <a:pt x="9550522" y="3770788"/>
                </a:cubicBezTo>
                <a:cubicBezTo>
                  <a:pt x="9543075" y="3808031"/>
                  <a:pt x="9533146" y="3845273"/>
                  <a:pt x="9523216" y="3882514"/>
                </a:cubicBezTo>
                <a:cubicBezTo>
                  <a:pt x="9520732" y="3884996"/>
                  <a:pt x="9518249" y="3889963"/>
                  <a:pt x="9515767" y="3892445"/>
                </a:cubicBezTo>
                <a:cubicBezTo>
                  <a:pt x="9518249" y="3892445"/>
                  <a:pt x="9520732" y="3892445"/>
                  <a:pt x="9523216" y="3894928"/>
                </a:cubicBezTo>
                <a:cubicBezTo>
                  <a:pt x="9523216" y="3981826"/>
                  <a:pt x="9523216" y="4071205"/>
                  <a:pt x="9523216" y="4158104"/>
                </a:cubicBezTo>
                <a:cubicBezTo>
                  <a:pt x="9518249" y="4160586"/>
                  <a:pt x="9515767" y="4160586"/>
                  <a:pt x="9510802" y="4160586"/>
                </a:cubicBezTo>
                <a:cubicBezTo>
                  <a:pt x="9503353" y="4153139"/>
                  <a:pt x="9498389" y="4145690"/>
                  <a:pt x="9498389" y="4143208"/>
                </a:cubicBezTo>
                <a:cubicBezTo>
                  <a:pt x="9481012" y="4153139"/>
                  <a:pt x="9466116" y="4165553"/>
                  <a:pt x="9448737" y="4175484"/>
                </a:cubicBezTo>
                <a:lnTo>
                  <a:pt x="9448733" y="4175246"/>
                </a:lnTo>
                <a:lnTo>
                  <a:pt x="9422717" y="4190747"/>
                </a:lnTo>
                <a:lnTo>
                  <a:pt x="9410791" y="4184933"/>
                </a:lnTo>
                <a:lnTo>
                  <a:pt x="9410791" y="4187866"/>
                </a:lnTo>
                <a:lnTo>
                  <a:pt x="9408052" y="4186154"/>
                </a:lnTo>
                <a:lnTo>
                  <a:pt x="9407316" y="4186873"/>
                </a:lnTo>
                <a:lnTo>
                  <a:pt x="9407840" y="4186020"/>
                </a:lnTo>
                <a:lnTo>
                  <a:pt x="9407811" y="4186003"/>
                </a:lnTo>
                <a:lnTo>
                  <a:pt x="9407892" y="4185936"/>
                </a:lnTo>
                <a:lnTo>
                  <a:pt x="9422221" y="4162652"/>
                </a:lnTo>
                <a:lnTo>
                  <a:pt x="9448720" y="4174395"/>
                </a:lnTo>
                <a:lnTo>
                  <a:pt x="9448427" y="4156553"/>
                </a:lnTo>
                <a:cubicBezTo>
                  <a:pt x="9448117" y="4149414"/>
                  <a:pt x="9447496" y="4140725"/>
                  <a:pt x="9446255" y="4128309"/>
                </a:cubicBezTo>
                <a:cubicBezTo>
                  <a:pt x="9436325" y="4148172"/>
                  <a:pt x="9431360" y="4155621"/>
                  <a:pt x="9426394" y="4163069"/>
                </a:cubicBezTo>
                <a:cubicBezTo>
                  <a:pt x="9413980" y="4155621"/>
                  <a:pt x="9399086" y="4145690"/>
                  <a:pt x="9394121" y="4143208"/>
                </a:cubicBezTo>
                <a:cubicBezTo>
                  <a:pt x="9394121" y="4083621"/>
                  <a:pt x="9396603" y="4031481"/>
                  <a:pt x="9394121" y="3979344"/>
                </a:cubicBezTo>
                <a:cubicBezTo>
                  <a:pt x="9394121" y="3956999"/>
                  <a:pt x="9386674" y="3932169"/>
                  <a:pt x="9384191" y="3909826"/>
                </a:cubicBezTo>
                <a:cubicBezTo>
                  <a:pt x="9381707" y="3887481"/>
                  <a:pt x="9384191" y="3865135"/>
                  <a:pt x="9384191" y="3842790"/>
                </a:cubicBezTo>
                <a:cubicBezTo>
                  <a:pt x="9376742" y="3842790"/>
                  <a:pt x="9371776" y="3842790"/>
                  <a:pt x="9366811" y="3842790"/>
                </a:cubicBezTo>
                <a:cubicBezTo>
                  <a:pt x="9351916" y="3880032"/>
                  <a:pt x="9329573" y="3917273"/>
                  <a:pt x="9327091" y="3956999"/>
                </a:cubicBezTo>
                <a:cubicBezTo>
                  <a:pt x="9322124" y="4026517"/>
                  <a:pt x="9327091" y="4098517"/>
                  <a:pt x="9327091" y="4170518"/>
                </a:cubicBezTo>
                <a:cubicBezTo>
                  <a:pt x="9327091" y="4212726"/>
                  <a:pt x="9317159" y="4242518"/>
                  <a:pt x="9267508" y="4230104"/>
                </a:cubicBezTo>
                <a:cubicBezTo>
                  <a:pt x="9265025" y="4249967"/>
                  <a:pt x="9265025" y="4264863"/>
                  <a:pt x="9262543" y="4274795"/>
                </a:cubicBezTo>
                <a:lnTo>
                  <a:pt x="9238769" y="4210600"/>
                </a:lnTo>
                <a:lnTo>
                  <a:pt x="9240200" y="4210243"/>
                </a:lnTo>
                <a:lnTo>
                  <a:pt x="9240725" y="4204751"/>
                </a:lnTo>
                <a:lnTo>
                  <a:pt x="9262543" y="4182931"/>
                </a:lnTo>
                <a:cubicBezTo>
                  <a:pt x="9267508" y="4187898"/>
                  <a:pt x="9272473" y="4195345"/>
                  <a:pt x="9277437" y="4200312"/>
                </a:cubicBezTo>
                <a:cubicBezTo>
                  <a:pt x="9284886" y="4195345"/>
                  <a:pt x="9289851" y="4190380"/>
                  <a:pt x="9294818" y="4185414"/>
                </a:cubicBezTo>
                <a:cubicBezTo>
                  <a:pt x="9282404" y="4173000"/>
                  <a:pt x="9269990" y="4158104"/>
                  <a:pt x="9247649" y="4133276"/>
                </a:cubicBezTo>
                <a:cubicBezTo>
                  <a:pt x="9245164" y="4154380"/>
                  <a:pt x="9243923" y="4169276"/>
                  <a:pt x="9242992" y="4181070"/>
                </a:cubicBezTo>
                <a:lnTo>
                  <a:pt x="9240725" y="4204751"/>
                </a:lnTo>
                <a:lnTo>
                  <a:pt x="9237717" y="4207759"/>
                </a:lnTo>
                <a:lnTo>
                  <a:pt x="9238769" y="4210600"/>
                </a:lnTo>
                <a:lnTo>
                  <a:pt x="9232309" y="4212215"/>
                </a:lnTo>
                <a:lnTo>
                  <a:pt x="9232751" y="4210243"/>
                </a:lnTo>
                <a:cubicBezTo>
                  <a:pt x="9230268" y="4210243"/>
                  <a:pt x="9227786" y="4207759"/>
                  <a:pt x="9227786" y="4207759"/>
                </a:cubicBezTo>
                <a:cubicBezTo>
                  <a:pt x="9227786" y="4207759"/>
                  <a:pt x="9230268" y="4210243"/>
                  <a:pt x="9230268" y="4212726"/>
                </a:cubicBezTo>
                <a:lnTo>
                  <a:pt x="9232309" y="4212215"/>
                </a:lnTo>
                <a:lnTo>
                  <a:pt x="9224682" y="4246243"/>
                </a:lnTo>
                <a:cubicBezTo>
                  <a:pt x="9221580" y="4249346"/>
                  <a:pt x="9217391" y="4250587"/>
                  <a:pt x="9211804" y="4249346"/>
                </a:cubicBezTo>
                <a:lnTo>
                  <a:pt x="9190601" y="4237581"/>
                </a:lnTo>
                <a:lnTo>
                  <a:pt x="9200232" y="4268882"/>
                </a:lnTo>
                <a:cubicBezTo>
                  <a:pt x="9205108" y="4281078"/>
                  <a:pt x="9214865" y="4293272"/>
                  <a:pt x="9231938" y="4317662"/>
                </a:cubicBezTo>
                <a:cubicBezTo>
                  <a:pt x="9151452" y="4303027"/>
                  <a:pt x="9192914" y="4264003"/>
                  <a:pt x="9188036" y="4239615"/>
                </a:cubicBezTo>
                <a:lnTo>
                  <a:pt x="9188252" y="4239399"/>
                </a:lnTo>
                <a:lnTo>
                  <a:pt x="9200478" y="4197828"/>
                </a:lnTo>
                <a:cubicBezTo>
                  <a:pt x="9197995" y="4173000"/>
                  <a:pt x="9193031" y="4148172"/>
                  <a:pt x="9183099" y="4123345"/>
                </a:cubicBezTo>
                <a:cubicBezTo>
                  <a:pt x="9178134" y="4118380"/>
                  <a:pt x="9155793" y="4120862"/>
                  <a:pt x="9135930" y="4118380"/>
                </a:cubicBezTo>
                <a:cubicBezTo>
                  <a:pt x="9138412" y="4153139"/>
                  <a:pt x="9190548" y="4202794"/>
                  <a:pt x="9111106" y="4197828"/>
                </a:cubicBezTo>
                <a:cubicBezTo>
                  <a:pt x="9108622" y="4212726"/>
                  <a:pt x="9103657" y="4227622"/>
                  <a:pt x="9101175" y="4242518"/>
                </a:cubicBezTo>
                <a:cubicBezTo>
                  <a:pt x="9101175" y="4240036"/>
                  <a:pt x="9101175" y="4240036"/>
                  <a:pt x="9101175" y="4240036"/>
                </a:cubicBezTo>
                <a:cubicBezTo>
                  <a:pt x="9091243" y="4230104"/>
                  <a:pt x="9078831" y="4220173"/>
                  <a:pt x="9076349" y="4207759"/>
                </a:cubicBezTo>
                <a:cubicBezTo>
                  <a:pt x="9071384" y="4190380"/>
                  <a:pt x="9071384" y="4170518"/>
                  <a:pt x="9071384" y="4150655"/>
                </a:cubicBezTo>
                <a:cubicBezTo>
                  <a:pt x="9071384" y="4138241"/>
                  <a:pt x="9071384" y="4125827"/>
                  <a:pt x="9071384" y="4113413"/>
                </a:cubicBezTo>
                <a:cubicBezTo>
                  <a:pt x="9071384" y="4086103"/>
                  <a:pt x="9076349" y="4058791"/>
                  <a:pt x="9073867" y="4031481"/>
                </a:cubicBezTo>
                <a:cubicBezTo>
                  <a:pt x="9068902" y="3976860"/>
                  <a:pt x="9058970" y="3919755"/>
                  <a:pt x="9054006" y="3865135"/>
                </a:cubicBezTo>
                <a:cubicBezTo>
                  <a:pt x="9046557" y="3870100"/>
                  <a:pt x="9031662" y="3875067"/>
                  <a:pt x="9031662" y="3882514"/>
                </a:cubicBezTo>
                <a:cubicBezTo>
                  <a:pt x="9031662" y="3929687"/>
                  <a:pt x="9034145" y="3979344"/>
                  <a:pt x="9034145" y="4026517"/>
                </a:cubicBezTo>
                <a:cubicBezTo>
                  <a:pt x="9031662" y="4091068"/>
                  <a:pt x="9021733" y="4155621"/>
                  <a:pt x="9029180" y="4217690"/>
                </a:cubicBezTo>
                <a:cubicBezTo>
                  <a:pt x="9031662" y="4257416"/>
                  <a:pt x="9029180" y="4274795"/>
                  <a:pt x="8989458" y="4279761"/>
                </a:cubicBezTo>
                <a:cubicBezTo>
                  <a:pt x="8984493" y="4257416"/>
                  <a:pt x="8977046" y="4235071"/>
                  <a:pt x="8977046" y="4210243"/>
                </a:cubicBezTo>
                <a:lnTo>
                  <a:pt x="8996584" y="4166274"/>
                </a:lnTo>
                <a:lnTo>
                  <a:pt x="8997525" y="4166587"/>
                </a:lnTo>
                <a:lnTo>
                  <a:pt x="9004352" y="4177967"/>
                </a:lnTo>
                <a:cubicBezTo>
                  <a:pt x="9006837" y="4175484"/>
                  <a:pt x="9006837" y="4173000"/>
                  <a:pt x="9009319" y="4170518"/>
                </a:cubicBezTo>
                <a:lnTo>
                  <a:pt x="8997525" y="4166587"/>
                </a:lnTo>
                <a:lnTo>
                  <a:pt x="8996905" y="4165553"/>
                </a:lnTo>
                <a:lnTo>
                  <a:pt x="8996584" y="4166274"/>
                </a:lnTo>
                <a:lnTo>
                  <a:pt x="8994423" y="4165553"/>
                </a:lnTo>
                <a:lnTo>
                  <a:pt x="8994423" y="4149316"/>
                </a:lnTo>
                <a:lnTo>
                  <a:pt x="8996905" y="4150655"/>
                </a:lnTo>
                <a:lnTo>
                  <a:pt x="8998890" y="4146683"/>
                </a:lnTo>
                <a:lnTo>
                  <a:pt x="9009319" y="4143208"/>
                </a:lnTo>
                <a:cubicBezTo>
                  <a:pt x="9009319" y="4140723"/>
                  <a:pt x="9006837" y="4138241"/>
                  <a:pt x="9004352" y="4135759"/>
                </a:cubicBezTo>
                <a:lnTo>
                  <a:pt x="8998890" y="4146683"/>
                </a:lnTo>
                <a:lnTo>
                  <a:pt x="8994423" y="4148172"/>
                </a:lnTo>
                <a:lnTo>
                  <a:pt x="8994423" y="4149316"/>
                </a:lnTo>
                <a:lnTo>
                  <a:pt x="8965252" y="4133586"/>
                </a:lnTo>
                <a:cubicBezTo>
                  <a:pt x="8955942" y="4133276"/>
                  <a:pt x="8948495" y="4140725"/>
                  <a:pt x="8944771" y="4163069"/>
                </a:cubicBezTo>
                <a:cubicBezTo>
                  <a:pt x="8944771" y="4166794"/>
                  <a:pt x="8939185" y="4169276"/>
                  <a:pt x="8932048" y="4171449"/>
                </a:cubicBezTo>
                <a:lnTo>
                  <a:pt x="8912046" y="4177366"/>
                </a:lnTo>
                <a:lnTo>
                  <a:pt x="8910636" y="4175484"/>
                </a:lnTo>
                <a:lnTo>
                  <a:pt x="8912497" y="4168035"/>
                </a:lnTo>
                <a:cubicBezTo>
                  <a:pt x="8910014" y="4168035"/>
                  <a:pt x="8907532" y="4168035"/>
                  <a:pt x="8905049" y="4168035"/>
                </a:cubicBezTo>
                <a:lnTo>
                  <a:pt x="8910636" y="4175484"/>
                </a:lnTo>
                <a:lnTo>
                  <a:pt x="8910014" y="4177967"/>
                </a:lnTo>
                <a:lnTo>
                  <a:pt x="8912046" y="4177366"/>
                </a:lnTo>
                <a:lnTo>
                  <a:pt x="8912497" y="4177967"/>
                </a:lnTo>
                <a:cubicBezTo>
                  <a:pt x="8917463" y="4190380"/>
                  <a:pt x="8924910" y="4205277"/>
                  <a:pt x="8932359" y="4220173"/>
                </a:cubicBezTo>
                <a:lnTo>
                  <a:pt x="8928771" y="4243502"/>
                </a:lnTo>
                <a:lnTo>
                  <a:pt x="8930863" y="4240156"/>
                </a:lnTo>
                <a:cubicBezTo>
                  <a:pt x="8927883" y="4244925"/>
                  <a:pt x="8927883" y="4247310"/>
                  <a:pt x="8927883" y="4252080"/>
                </a:cubicBezTo>
                <a:lnTo>
                  <a:pt x="8927500" y="4251772"/>
                </a:lnTo>
                <a:lnTo>
                  <a:pt x="8927395" y="4252449"/>
                </a:lnTo>
                <a:cubicBezTo>
                  <a:pt x="8924910" y="4249967"/>
                  <a:pt x="8924910" y="4249967"/>
                  <a:pt x="8924910" y="4249967"/>
                </a:cubicBezTo>
                <a:lnTo>
                  <a:pt x="8912699" y="4284155"/>
                </a:lnTo>
                <a:lnTo>
                  <a:pt x="8912271" y="4284048"/>
                </a:lnTo>
                <a:lnTo>
                  <a:pt x="8910014" y="4277277"/>
                </a:lnTo>
                <a:cubicBezTo>
                  <a:pt x="8907532" y="4277277"/>
                  <a:pt x="8907532" y="4279761"/>
                  <a:pt x="8905049" y="4282244"/>
                </a:cubicBezTo>
                <a:lnTo>
                  <a:pt x="8912271" y="4284048"/>
                </a:lnTo>
                <a:lnTo>
                  <a:pt x="8912497" y="4284726"/>
                </a:lnTo>
                <a:lnTo>
                  <a:pt x="8912699" y="4284155"/>
                </a:lnTo>
                <a:lnTo>
                  <a:pt x="8914979" y="4284726"/>
                </a:lnTo>
                <a:lnTo>
                  <a:pt x="8886715" y="4345975"/>
                </a:lnTo>
                <a:lnTo>
                  <a:pt x="8870294" y="4331899"/>
                </a:lnTo>
                <a:cubicBezTo>
                  <a:pt x="8870294" y="4254932"/>
                  <a:pt x="8870294" y="4177967"/>
                  <a:pt x="8870294" y="4098517"/>
                </a:cubicBezTo>
                <a:cubicBezTo>
                  <a:pt x="8872777" y="4011619"/>
                  <a:pt x="8870294" y="3924722"/>
                  <a:pt x="8870294" y="3837824"/>
                </a:cubicBezTo>
                <a:cubicBezTo>
                  <a:pt x="8815676" y="4019068"/>
                  <a:pt x="8867810" y="4207759"/>
                  <a:pt x="8818158" y="4389003"/>
                </a:cubicBezTo>
                <a:cubicBezTo>
                  <a:pt x="8813194" y="4329417"/>
                  <a:pt x="8815676" y="4267346"/>
                  <a:pt x="8813194" y="4207759"/>
                </a:cubicBezTo>
                <a:cubicBezTo>
                  <a:pt x="8810711" y="4187898"/>
                  <a:pt x="8798299" y="4170518"/>
                  <a:pt x="8790852" y="4150655"/>
                </a:cubicBezTo>
                <a:cubicBezTo>
                  <a:pt x="8793335" y="4145690"/>
                  <a:pt x="8793335" y="4145690"/>
                  <a:pt x="8793335" y="4145690"/>
                </a:cubicBezTo>
                <a:cubicBezTo>
                  <a:pt x="8793335" y="4140723"/>
                  <a:pt x="8793335" y="4140723"/>
                  <a:pt x="8793335" y="4140723"/>
                </a:cubicBezTo>
                <a:cubicBezTo>
                  <a:pt x="8795817" y="4096035"/>
                  <a:pt x="8800782" y="4051344"/>
                  <a:pt x="8805746" y="4006654"/>
                </a:cubicBezTo>
                <a:cubicBezTo>
                  <a:pt x="8798299" y="4006654"/>
                  <a:pt x="8788368" y="4006654"/>
                  <a:pt x="8780921" y="4006654"/>
                </a:cubicBezTo>
                <a:cubicBezTo>
                  <a:pt x="8785885" y="4051344"/>
                  <a:pt x="8788368" y="4096035"/>
                  <a:pt x="8793335" y="4140723"/>
                </a:cubicBezTo>
                <a:cubicBezTo>
                  <a:pt x="8790852" y="4140723"/>
                  <a:pt x="8788368" y="4140723"/>
                  <a:pt x="8783403" y="4140723"/>
                </a:cubicBezTo>
                <a:cubicBezTo>
                  <a:pt x="8785885" y="4145690"/>
                  <a:pt x="8788368" y="4148172"/>
                  <a:pt x="8788368" y="4153139"/>
                </a:cubicBezTo>
                <a:cubicBezTo>
                  <a:pt x="8785885" y="4205277"/>
                  <a:pt x="8780921" y="4254932"/>
                  <a:pt x="8775954" y="4307071"/>
                </a:cubicBezTo>
                <a:cubicBezTo>
                  <a:pt x="8773472" y="4319485"/>
                  <a:pt x="8783403" y="4334381"/>
                  <a:pt x="8778438" y="4346795"/>
                </a:cubicBezTo>
                <a:lnTo>
                  <a:pt x="8743238" y="4417201"/>
                </a:lnTo>
                <a:lnTo>
                  <a:pt x="8731267" y="4374107"/>
                </a:lnTo>
                <a:cubicBezTo>
                  <a:pt x="8741199" y="4376589"/>
                  <a:pt x="8751130" y="4379072"/>
                  <a:pt x="8751130" y="4379072"/>
                </a:cubicBezTo>
                <a:cubicBezTo>
                  <a:pt x="8741199" y="4319485"/>
                  <a:pt x="8731267" y="4259898"/>
                  <a:pt x="8721338" y="4197828"/>
                </a:cubicBezTo>
                <a:cubicBezTo>
                  <a:pt x="8716373" y="4197828"/>
                  <a:pt x="8713891" y="4197828"/>
                  <a:pt x="8708926" y="4197828"/>
                </a:cubicBezTo>
                <a:lnTo>
                  <a:pt x="8682778" y="4316685"/>
                </a:lnTo>
                <a:lnTo>
                  <a:pt x="8651825" y="4192863"/>
                </a:lnTo>
                <a:cubicBezTo>
                  <a:pt x="8641896" y="4190380"/>
                  <a:pt x="8622035" y="4185414"/>
                  <a:pt x="8622035" y="4182931"/>
                </a:cubicBezTo>
                <a:cubicBezTo>
                  <a:pt x="8624517" y="4125827"/>
                  <a:pt x="8629482" y="4066240"/>
                  <a:pt x="8631964" y="4009136"/>
                </a:cubicBezTo>
                <a:cubicBezTo>
                  <a:pt x="8627000" y="3984309"/>
                  <a:pt x="8622035" y="3959481"/>
                  <a:pt x="8617070" y="3929687"/>
                </a:cubicBezTo>
                <a:cubicBezTo>
                  <a:pt x="8594725" y="3949550"/>
                  <a:pt x="8574866" y="3966928"/>
                  <a:pt x="8557487" y="3984309"/>
                </a:cubicBezTo>
                <a:cubicBezTo>
                  <a:pt x="8559970" y="3989273"/>
                  <a:pt x="8562454" y="3991758"/>
                  <a:pt x="8564936" y="3996722"/>
                </a:cubicBezTo>
                <a:cubicBezTo>
                  <a:pt x="8577348" y="3989273"/>
                  <a:pt x="8587278" y="3981826"/>
                  <a:pt x="8599692" y="3976860"/>
                </a:cubicBezTo>
                <a:cubicBezTo>
                  <a:pt x="8597209" y="3979344"/>
                  <a:pt x="8597209" y="3979344"/>
                  <a:pt x="8597209" y="3979344"/>
                </a:cubicBezTo>
                <a:cubicBezTo>
                  <a:pt x="8609623" y="3989273"/>
                  <a:pt x="8622035" y="3999205"/>
                  <a:pt x="8631964" y="4009136"/>
                </a:cubicBezTo>
                <a:cubicBezTo>
                  <a:pt x="8619552" y="4026517"/>
                  <a:pt x="8607141" y="4043895"/>
                  <a:pt x="8592242" y="4061276"/>
                </a:cubicBezTo>
                <a:cubicBezTo>
                  <a:pt x="8594725" y="4061276"/>
                  <a:pt x="8594725" y="4063758"/>
                  <a:pt x="8597209" y="4063758"/>
                </a:cubicBezTo>
                <a:lnTo>
                  <a:pt x="8563742" y="4094839"/>
                </a:lnTo>
                <a:lnTo>
                  <a:pt x="8602961" y="4106511"/>
                </a:lnTo>
                <a:cubicBezTo>
                  <a:pt x="8600506" y="4111479"/>
                  <a:pt x="8600506" y="4118932"/>
                  <a:pt x="8598050" y="4123901"/>
                </a:cubicBezTo>
                <a:lnTo>
                  <a:pt x="8563000" y="4095526"/>
                </a:lnTo>
                <a:lnTo>
                  <a:pt x="8562454" y="4096035"/>
                </a:lnTo>
                <a:cubicBezTo>
                  <a:pt x="8564936" y="4113413"/>
                  <a:pt x="8567419" y="4130794"/>
                  <a:pt x="8569901" y="4150655"/>
                </a:cubicBezTo>
                <a:cubicBezTo>
                  <a:pt x="8567419" y="4153139"/>
                  <a:pt x="8564936" y="4155621"/>
                  <a:pt x="8562454" y="4158104"/>
                </a:cubicBezTo>
                <a:cubicBezTo>
                  <a:pt x="8564936" y="4155621"/>
                  <a:pt x="8569901" y="4155621"/>
                  <a:pt x="8574866" y="4153139"/>
                </a:cubicBezTo>
                <a:cubicBezTo>
                  <a:pt x="8579831" y="4150655"/>
                  <a:pt x="8587278" y="4148172"/>
                  <a:pt x="8594725" y="4143208"/>
                </a:cubicBezTo>
                <a:cubicBezTo>
                  <a:pt x="8597209" y="4180449"/>
                  <a:pt x="8599692" y="4217690"/>
                  <a:pt x="8602174" y="4252449"/>
                </a:cubicBezTo>
                <a:cubicBezTo>
                  <a:pt x="8589760" y="4249967"/>
                  <a:pt x="8572383" y="4249967"/>
                  <a:pt x="8569901" y="4245002"/>
                </a:cubicBezTo>
                <a:cubicBezTo>
                  <a:pt x="8557487" y="4207759"/>
                  <a:pt x="8547556" y="4170518"/>
                  <a:pt x="8542591" y="4133276"/>
                </a:cubicBezTo>
                <a:cubicBezTo>
                  <a:pt x="8537626" y="4103482"/>
                  <a:pt x="8537626" y="4076172"/>
                  <a:pt x="8537626" y="4046378"/>
                </a:cubicBezTo>
                <a:cubicBezTo>
                  <a:pt x="8532661" y="4046378"/>
                  <a:pt x="8525214" y="4046378"/>
                  <a:pt x="8520250" y="4046378"/>
                </a:cubicBezTo>
                <a:cubicBezTo>
                  <a:pt x="8517767" y="4078654"/>
                  <a:pt x="8515285" y="4113413"/>
                  <a:pt x="8512800" y="4145690"/>
                </a:cubicBezTo>
                <a:cubicBezTo>
                  <a:pt x="8507836" y="4148172"/>
                  <a:pt x="8500387" y="4148172"/>
                  <a:pt x="8495422" y="4150655"/>
                </a:cubicBezTo>
                <a:cubicBezTo>
                  <a:pt x="8487975" y="4128309"/>
                  <a:pt x="8475563" y="4108449"/>
                  <a:pt x="8475563" y="4086103"/>
                </a:cubicBezTo>
                <a:cubicBezTo>
                  <a:pt x="8473080" y="4028999"/>
                  <a:pt x="8463149" y="3999205"/>
                  <a:pt x="8433358" y="3986791"/>
                </a:cubicBezTo>
                <a:cubicBezTo>
                  <a:pt x="8438323" y="4021550"/>
                  <a:pt x="8443288" y="4053827"/>
                  <a:pt x="8448253" y="4093550"/>
                </a:cubicBezTo>
                <a:cubicBezTo>
                  <a:pt x="8411013" y="4123345"/>
                  <a:pt x="8398601" y="4242518"/>
                  <a:pt x="8435841" y="4284726"/>
                </a:cubicBezTo>
                <a:cubicBezTo>
                  <a:pt x="8425911" y="4287208"/>
                  <a:pt x="8415980" y="4289691"/>
                  <a:pt x="8403566" y="4292175"/>
                </a:cubicBezTo>
                <a:cubicBezTo>
                  <a:pt x="8398601" y="4272312"/>
                  <a:pt x="8393637" y="4252449"/>
                  <a:pt x="8388672" y="4232587"/>
                </a:cubicBezTo>
                <a:cubicBezTo>
                  <a:pt x="8388672" y="4230104"/>
                  <a:pt x="8388672" y="4230104"/>
                  <a:pt x="8388672" y="4230104"/>
                </a:cubicBezTo>
                <a:cubicBezTo>
                  <a:pt x="8388672" y="4232587"/>
                  <a:pt x="8391154" y="4232587"/>
                  <a:pt x="8393637" y="4232587"/>
                </a:cubicBezTo>
                <a:cubicBezTo>
                  <a:pt x="8396119" y="4232587"/>
                  <a:pt x="8398601" y="4230104"/>
                  <a:pt x="8398601" y="4230104"/>
                </a:cubicBezTo>
                <a:cubicBezTo>
                  <a:pt x="8396119" y="4212726"/>
                  <a:pt x="8393637" y="4195345"/>
                  <a:pt x="8393637" y="4177967"/>
                </a:cubicBezTo>
                <a:cubicBezTo>
                  <a:pt x="8393637" y="4073689"/>
                  <a:pt x="8393637" y="3966928"/>
                  <a:pt x="8393637" y="3855204"/>
                </a:cubicBezTo>
                <a:cubicBezTo>
                  <a:pt x="8334056" y="3867618"/>
                  <a:pt x="8363844" y="3902377"/>
                  <a:pt x="8356397" y="3919755"/>
                </a:cubicBezTo>
                <a:cubicBezTo>
                  <a:pt x="8331572" y="3981826"/>
                  <a:pt x="8336538" y="4036446"/>
                  <a:pt x="8356397" y="4093550"/>
                </a:cubicBezTo>
                <a:cubicBezTo>
                  <a:pt x="8331572" y="4096033"/>
                  <a:pt x="8319158" y="4097276"/>
                  <a:pt x="8314193" y="4101619"/>
                </a:cubicBezTo>
                <a:lnTo>
                  <a:pt x="8316311" y="4124383"/>
                </a:lnTo>
                <a:lnTo>
                  <a:pt x="8316794" y="4123901"/>
                </a:lnTo>
                <a:cubicBezTo>
                  <a:pt x="8316794" y="4123901"/>
                  <a:pt x="8316794" y="4123901"/>
                  <a:pt x="8316794" y="4126882"/>
                </a:cubicBezTo>
                <a:lnTo>
                  <a:pt x="8316542" y="4126882"/>
                </a:lnTo>
                <a:lnTo>
                  <a:pt x="8316675" y="4128309"/>
                </a:lnTo>
                <a:cubicBezTo>
                  <a:pt x="8314193" y="4128309"/>
                  <a:pt x="8314193" y="4128309"/>
                  <a:pt x="8314193" y="4128309"/>
                </a:cubicBezTo>
                <a:cubicBezTo>
                  <a:pt x="8336538" y="4170518"/>
                  <a:pt x="8311711" y="4177967"/>
                  <a:pt x="8276955" y="4173000"/>
                </a:cubicBezTo>
                <a:cubicBezTo>
                  <a:pt x="8274471" y="4175484"/>
                  <a:pt x="8274471" y="4175484"/>
                  <a:pt x="8274471" y="4175484"/>
                </a:cubicBezTo>
                <a:cubicBezTo>
                  <a:pt x="8279438" y="4158104"/>
                  <a:pt x="8284402" y="4143208"/>
                  <a:pt x="8286887" y="4125827"/>
                </a:cubicBezTo>
                <a:cubicBezTo>
                  <a:pt x="8286887" y="4118380"/>
                  <a:pt x="8281920" y="4108449"/>
                  <a:pt x="8276955" y="4100999"/>
                </a:cubicBezTo>
                <a:cubicBezTo>
                  <a:pt x="8259577" y="4108449"/>
                  <a:pt x="8239716" y="4113413"/>
                  <a:pt x="8227302" y="4125827"/>
                </a:cubicBezTo>
                <a:cubicBezTo>
                  <a:pt x="8219855" y="4130794"/>
                  <a:pt x="8232269" y="4155621"/>
                  <a:pt x="8237233" y="4170518"/>
                </a:cubicBezTo>
                <a:cubicBezTo>
                  <a:pt x="8234751" y="4170518"/>
                  <a:pt x="8234751" y="4170518"/>
                  <a:pt x="8234751" y="4170518"/>
                </a:cubicBezTo>
                <a:cubicBezTo>
                  <a:pt x="8257094" y="4190380"/>
                  <a:pt x="8276955" y="4210243"/>
                  <a:pt x="8306746" y="4237553"/>
                </a:cubicBezTo>
                <a:cubicBezTo>
                  <a:pt x="8286887" y="4242518"/>
                  <a:pt x="8269506" y="4249967"/>
                  <a:pt x="8249647" y="4254932"/>
                </a:cubicBezTo>
                <a:cubicBezTo>
                  <a:pt x="8249647" y="4257416"/>
                  <a:pt x="8249647" y="4257416"/>
                  <a:pt x="8249647" y="4257416"/>
                </a:cubicBezTo>
                <a:cubicBezTo>
                  <a:pt x="8239716" y="4240036"/>
                  <a:pt x="8232269" y="4225139"/>
                  <a:pt x="8222337" y="4207759"/>
                </a:cubicBezTo>
                <a:cubicBezTo>
                  <a:pt x="8231647" y="4254312"/>
                  <a:pt x="8214425" y="4265951"/>
                  <a:pt x="8189523" y="4267812"/>
                </a:cubicBezTo>
                <a:lnTo>
                  <a:pt x="8165209" y="4267389"/>
                </a:lnTo>
                <a:lnTo>
                  <a:pt x="8165240" y="4267346"/>
                </a:lnTo>
                <a:lnTo>
                  <a:pt x="8162756" y="4267346"/>
                </a:lnTo>
                <a:lnTo>
                  <a:pt x="8165209" y="4267389"/>
                </a:lnTo>
                <a:lnTo>
                  <a:pt x="8130482" y="4317003"/>
                </a:lnTo>
                <a:cubicBezTo>
                  <a:pt x="8115588" y="4344313"/>
                  <a:pt x="8100691" y="4371623"/>
                  <a:pt x="8075865" y="4354244"/>
                </a:cubicBezTo>
                <a:cubicBezTo>
                  <a:pt x="8078347" y="4336864"/>
                  <a:pt x="8080831" y="4321967"/>
                  <a:pt x="8083313" y="4308003"/>
                </a:cubicBezTo>
                <a:lnTo>
                  <a:pt x="8090466" y="4268949"/>
                </a:lnTo>
                <a:lnTo>
                  <a:pt x="8090759" y="4269830"/>
                </a:lnTo>
                <a:cubicBezTo>
                  <a:pt x="8090759" y="4269830"/>
                  <a:pt x="8090759" y="4267346"/>
                  <a:pt x="8090759" y="4267346"/>
                </a:cubicBezTo>
                <a:lnTo>
                  <a:pt x="8090466" y="4268949"/>
                </a:lnTo>
                <a:lnTo>
                  <a:pt x="8090242" y="4268275"/>
                </a:lnTo>
                <a:lnTo>
                  <a:pt x="8090242" y="4268339"/>
                </a:lnTo>
                <a:lnTo>
                  <a:pt x="8088138" y="4267622"/>
                </a:lnTo>
                <a:lnTo>
                  <a:pt x="8089620" y="4266410"/>
                </a:lnTo>
                <a:lnTo>
                  <a:pt x="8083313" y="4247485"/>
                </a:lnTo>
                <a:cubicBezTo>
                  <a:pt x="8085795" y="4245002"/>
                  <a:pt x="8090759" y="4242518"/>
                  <a:pt x="8093245" y="4240036"/>
                </a:cubicBezTo>
                <a:cubicBezTo>
                  <a:pt x="8090759" y="4237553"/>
                  <a:pt x="8085795" y="4237553"/>
                  <a:pt x="8083313" y="4237553"/>
                </a:cubicBezTo>
                <a:cubicBezTo>
                  <a:pt x="8068419" y="4242518"/>
                  <a:pt x="8048558" y="4242518"/>
                  <a:pt x="8038627" y="4252449"/>
                </a:cubicBezTo>
                <a:cubicBezTo>
                  <a:pt x="8018766" y="4282244"/>
                  <a:pt x="8001388" y="4317003"/>
                  <a:pt x="7976563" y="4359209"/>
                </a:cubicBezTo>
                <a:cubicBezTo>
                  <a:pt x="7969116" y="4326934"/>
                  <a:pt x="7966633" y="4304589"/>
                  <a:pt x="7961667" y="4284726"/>
                </a:cubicBezTo>
                <a:lnTo>
                  <a:pt x="7962867" y="4283825"/>
                </a:lnTo>
                <a:lnTo>
                  <a:pt x="7950138" y="4277716"/>
                </a:lnTo>
                <a:lnTo>
                  <a:pt x="7963758" y="4273358"/>
                </a:lnTo>
                <a:lnTo>
                  <a:pt x="7961667" y="4272312"/>
                </a:lnTo>
                <a:cubicBezTo>
                  <a:pt x="7961667" y="4269830"/>
                  <a:pt x="7961667" y="4264863"/>
                  <a:pt x="7961667" y="4259898"/>
                </a:cubicBezTo>
                <a:cubicBezTo>
                  <a:pt x="7964149" y="4259898"/>
                  <a:pt x="7969116" y="4257416"/>
                  <a:pt x="7971598" y="4257416"/>
                </a:cubicBezTo>
                <a:cubicBezTo>
                  <a:pt x="7969116" y="4254932"/>
                  <a:pt x="7966633" y="4252449"/>
                  <a:pt x="7964149" y="4252449"/>
                </a:cubicBezTo>
                <a:cubicBezTo>
                  <a:pt x="7964149" y="4254932"/>
                  <a:pt x="7964149" y="4257416"/>
                  <a:pt x="7961667" y="4259898"/>
                </a:cubicBezTo>
                <a:cubicBezTo>
                  <a:pt x="7939323" y="4249967"/>
                  <a:pt x="7914498" y="4240036"/>
                  <a:pt x="7892154" y="4230104"/>
                </a:cubicBezTo>
                <a:cubicBezTo>
                  <a:pt x="7889672" y="4222657"/>
                  <a:pt x="7887190" y="4215208"/>
                  <a:pt x="7884706" y="4205277"/>
                </a:cubicBezTo>
                <a:cubicBezTo>
                  <a:pt x="7879742" y="4205277"/>
                  <a:pt x="7874776" y="4205277"/>
                  <a:pt x="7867328" y="4202794"/>
                </a:cubicBezTo>
                <a:cubicBezTo>
                  <a:pt x="7844985" y="4302105"/>
                  <a:pt x="7820159" y="4401417"/>
                  <a:pt x="7797815" y="4500729"/>
                </a:cubicBezTo>
                <a:cubicBezTo>
                  <a:pt x="7792851" y="4503212"/>
                  <a:pt x="7785403" y="4503212"/>
                  <a:pt x="7780438" y="4503212"/>
                </a:cubicBezTo>
                <a:cubicBezTo>
                  <a:pt x="7777955" y="4379072"/>
                  <a:pt x="7772991" y="4254932"/>
                  <a:pt x="7770508" y="4128309"/>
                </a:cubicBezTo>
                <a:cubicBezTo>
                  <a:pt x="7738232" y="4217690"/>
                  <a:pt x="7768024" y="4309554"/>
                  <a:pt x="7723338" y="4393968"/>
                </a:cubicBezTo>
                <a:cubicBezTo>
                  <a:pt x="7715890" y="4351762"/>
                  <a:pt x="7710925" y="4312036"/>
                  <a:pt x="7703478" y="4272312"/>
                </a:cubicBezTo>
                <a:cubicBezTo>
                  <a:pt x="7698513" y="4272312"/>
                  <a:pt x="7691063" y="4274795"/>
                  <a:pt x="7686099" y="4274795"/>
                </a:cubicBezTo>
                <a:cubicBezTo>
                  <a:pt x="7688581" y="4312036"/>
                  <a:pt x="7691063" y="4349279"/>
                  <a:pt x="7693547" y="4386521"/>
                </a:cubicBezTo>
                <a:cubicBezTo>
                  <a:pt x="7678651" y="4386521"/>
                  <a:pt x="7666239" y="4386521"/>
                  <a:pt x="7671203" y="4386521"/>
                </a:cubicBezTo>
                <a:cubicBezTo>
                  <a:pt x="7673685" y="4436176"/>
                  <a:pt x="7676167" y="4485831"/>
                  <a:pt x="7678651" y="4540455"/>
                </a:cubicBezTo>
                <a:cubicBezTo>
                  <a:pt x="7663755" y="4535488"/>
                  <a:pt x="7653827" y="4533006"/>
                  <a:pt x="7648862" y="4528041"/>
                </a:cubicBezTo>
                <a:cubicBezTo>
                  <a:pt x="7646378" y="4528041"/>
                  <a:pt x="7656309" y="4518110"/>
                  <a:pt x="7656309" y="4510661"/>
                </a:cubicBezTo>
                <a:cubicBezTo>
                  <a:pt x="7656309" y="4493280"/>
                  <a:pt x="7658791" y="4463486"/>
                  <a:pt x="7651343" y="4461004"/>
                </a:cubicBezTo>
                <a:cubicBezTo>
                  <a:pt x="7609140" y="4446107"/>
                  <a:pt x="7648862" y="4436176"/>
                  <a:pt x="7651343" y="4426245"/>
                </a:cubicBezTo>
                <a:cubicBezTo>
                  <a:pt x="7651343" y="4428727"/>
                  <a:pt x="7648862" y="4431211"/>
                  <a:pt x="7646378" y="4436176"/>
                </a:cubicBezTo>
                <a:cubicBezTo>
                  <a:pt x="7648862" y="4436176"/>
                  <a:pt x="7651343" y="4436176"/>
                  <a:pt x="7653827" y="4436176"/>
                </a:cubicBezTo>
                <a:cubicBezTo>
                  <a:pt x="7653827" y="4433694"/>
                  <a:pt x="7651343" y="4428727"/>
                  <a:pt x="7651343" y="4426245"/>
                </a:cubicBezTo>
                <a:cubicBezTo>
                  <a:pt x="7629000" y="4415072"/>
                  <a:pt x="7626518" y="4402039"/>
                  <a:pt x="7629932" y="4388382"/>
                </a:cubicBezTo>
                <a:lnTo>
                  <a:pt x="7643668" y="4347471"/>
                </a:lnTo>
                <a:lnTo>
                  <a:pt x="7643102" y="4347471"/>
                </a:lnTo>
                <a:lnTo>
                  <a:pt x="7643102" y="4344157"/>
                </a:lnTo>
                <a:lnTo>
                  <a:pt x="7637141" y="4337534"/>
                </a:lnTo>
                <a:lnTo>
                  <a:pt x="7643746" y="4333863"/>
                </a:lnTo>
                <a:lnTo>
                  <a:pt x="7638930" y="4317003"/>
                </a:lnTo>
                <a:cubicBezTo>
                  <a:pt x="7641413" y="4317003"/>
                  <a:pt x="7643895" y="4319485"/>
                  <a:pt x="7646378" y="4321967"/>
                </a:cubicBezTo>
                <a:cubicBezTo>
                  <a:pt x="7646378" y="4319485"/>
                  <a:pt x="7646378" y="4317003"/>
                  <a:pt x="7646378" y="4317003"/>
                </a:cubicBezTo>
                <a:cubicBezTo>
                  <a:pt x="7643895" y="4317003"/>
                  <a:pt x="7641413" y="4317003"/>
                  <a:pt x="7638930" y="4317003"/>
                </a:cubicBezTo>
                <a:cubicBezTo>
                  <a:pt x="7633966" y="4307071"/>
                  <a:pt x="7628998" y="4299622"/>
                  <a:pt x="7624034" y="4289691"/>
                </a:cubicBezTo>
                <a:cubicBezTo>
                  <a:pt x="7619068" y="4272312"/>
                  <a:pt x="7614104" y="4254932"/>
                  <a:pt x="7609140" y="4237553"/>
                </a:cubicBezTo>
                <a:cubicBezTo>
                  <a:pt x="7604174" y="4240036"/>
                  <a:pt x="7599208" y="4240036"/>
                  <a:pt x="7594244" y="4242518"/>
                </a:cubicBezTo>
                <a:cubicBezTo>
                  <a:pt x="7601690" y="4277277"/>
                  <a:pt x="7609140" y="4309554"/>
                  <a:pt x="7614104" y="4344313"/>
                </a:cubicBezTo>
                <a:cubicBezTo>
                  <a:pt x="7616586" y="4351762"/>
                  <a:pt x="7604174" y="4359209"/>
                  <a:pt x="7596726" y="4366658"/>
                </a:cubicBezTo>
                <a:lnTo>
                  <a:pt x="7594244" y="4366658"/>
                </a:lnTo>
                <a:cubicBezTo>
                  <a:pt x="7596726" y="4366658"/>
                  <a:pt x="7596726" y="4369140"/>
                  <a:pt x="7596726" y="4369140"/>
                </a:cubicBezTo>
                <a:cubicBezTo>
                  <a:pt x="7596726" y="4369140"/>
                  <a:pt x="7596726" y="4366658"/>
                  <a:pt x="7596726" y="4366658"/>
                </a:cubicBezTo>
                <a:lnTo>
                  <a:pt x="7599208" y="4366658"/>
                </a:lnTo>
                <a:cubicBezTo>
                  <a:pt x="7599208" y="4398935"/>
                  <a:pt x="7599208" y="4428727"/>
                  <a:pt x="7599208" y="4475900"/>
                </a:cubicBezTo>
                <a:cubicBezTo>
                  <a:pt x="7586796" y="4453556"/>
                  <a:pt x="7576865" y="4441141"/>
                  <a:pt x="7574383" y="4426245"/>
                </a:cubicBezTo>
                <a:cubicBezTo>
                  <a:pt x="7569418" y="4401417"/>
                  <a:pt x="7564453" y="4374107"/>
                  <a:pt x="7561971" y="4346795"/>
                </a:cubicBezTo>
                <a:cubicBezTo>
                  <a:pt x="7564453" y="4334381"/>
                  <a:pt x="7569418" y="4321967"/>
                  <a:pt x="7566936" y="4312036"/>
                </a:cubicBezTo>
                <a:cubicBezTo>
                  <a:pt x="7561971" y="4289691"/>
                  <a:pt x="7547075" y="4269830"/>
                  <a:pt x="7544591" y="4247485"/>
                </a:cubicBezTo>
                <a:cubicBezTo>
                  <a:pt x="7537143" y="4202794"/>
                  <a:pt x="7537143" y="4158104"/>
                  <a:pt x="7534661" y="4113413"/>
                </a:cubicBezTo>
                <a:cubicBezTo>
                  <a:pt x="7529695" y="4113413"/>
                  <a:pt x="7522249" y="4113413"/>
                  <a:pt x="7517283" y="4113413"/>
                </a:cubicBezTo>
                <a:cubicBezTo>
                  <a:pt x="7517283" y="4170518"/>
                  <a:pt x="7519767" y="4225139"/>
                  <a:pt x="7514802" y="4282244"/>
                </a:cubicBezTo>
                <a:cubicBezTo>
                  <a:pt x="7514802" y="4289691"/>
                  <a:pt x="7492456" y="4297140"/>
                  <a:pt x="7477562" y="4304589"/>
                </a:cubicBezTo>
                <a:cubicBezTo>
                  <a:pt x="7475080" y="4289691"/>
                  <a:pt x="7472596" y="4274795"/>
                  <a:pt x="7467632" y="4259898"/>
                </a:cubicBezTo>
                <a:cubicBezTo>
                  <a:pt x="7465148" y="4259898"/>
                  <a:pt x="7465148" y="4257416"/>
                  <a:pt x="7465148" y="4254932"/>
                </a:cubicBezTo>
                <a:cubicBezTo>
                  <a:pt x="7465148" y="4257416"/>
                  <a:pt x="7465148" y="4259898"/>
                  <a:pt x="7465148" y="4259898"/>
                </a:cubicBezTo>
                <a:cubicBezTo>
                  <a:pt x="7465148" y="4259898"/>
                  <a:pt x="7467632" y="4259898"/>
                  <a:pt x="7467632" y="4259898"/>
                </a:cubicBezTo>
                <a:cubicBezTo>
                  <a:pt x="7457700" y="4262381"/>
                  <a:pt x="7440323" y="4262381"/>
                  <a:pt x="7437840" y="4267346"/>
                </a:cubicBezTo>
                <a:cubicBezTo>
                  <a:pt x="7425427" y="4302105"/>
                  <a:pt x="7427911" y="4334381"/>
                  <a:pt x="7462666" y="4356727"/>
                </a:cubicBezTo>
                <a:cubicBezTo>
                  <a:pt x="7442805" y="4356727"/>
                  <a:pt x="7422945" y="4354244"/>
                  <a:pt x="7400601" y="4351762"/>
                </a:cubicBezTo>
                <a:cubicBezTo>
                  <a:pt x="7403085" y="4351762"/>
                  <a:pt x="7403085" y="4351762"/>
                  <a:pt x="7403085" y="4351762"/>
                </a:cubicBezTo>
                <a:cubicBezTo>
                  <a:pt x="7403085" y="4344313"/>
                  <a:pt x="7400601" y="4339348"/>
                  <a:pt x="7400601" y="4334381"/>
                </a:cubicBezTo>
                <a:cubicBezTo>
                  <a:pt x="7403085" y="4329417"/>
                  <a:pt x="7405567" y="4326934"/>
                  <a:pt x="7410531" y="4324450"/>
                </a:cubicBezTo>
                <a:cubicBezTo>
                  <a:pt x="7405567" y="4324450"/>
                  <a:pt x="7403085" y="4321967"/>
                  <a:pt x="7400601" y="4321967"/>
                </a:cubicBezTo>
                <a:cubicBezTo>
                  <a:pt x="7403085" y="4317003"/>
                  <a:pt x="7403085" y="4317003"/>
                  <a:pt x="7403085" y="4317003"/>
                </a:cubicBezTo>
                <a:cubicBezTo>
                  <a:pt x="7403085" y="4317003"/>
                  <a:pt x="7403085" y="4309554"/>
                  <a:pt x="7403085" y="4309554"/>
                </a:cubicBezTo>
                <a:cubicBezTo>
                  <a:pt x="7405567" y="4309554"/>
                  <a:pt x="7408049" y="4307071"/>
                  <a:pt x="7410531" y="4304589"/>
                </a:cubicBezTo>
                <a:cubicBezTo>
                  <a:pt x="7408049" y="4302105"/>
                  <a:pt x="7405567" y="4299622"/>
                  <a:pt x="7403085" y="4297140"/>
                </a:cubicBezTo>
                <a:cubicBezTo>
                  <a:pt x="7403085" y="4272312"/>
                  <a:pt x="7403085" y="4247485"/>
                  <a:pt x="7403085" y="4222657"/>
                </a:cubicBezTo>
                <a:cubicBezTo>
                  <a:pt x="7385705" y="4222657"/>
                  <a:pt x="7360880" y="4222657"/>
                  <a:pt x="7331090" y="4225139"/>
                </a:cubicBezTo>
                <a:lnTo>
                  <a:pt x="7343388" y="4365355"/>
                </a:lnTo>
                <a:lnTo>
                  <a:pt x="7344586" y="4365355"/>
                </a:lnTo>
                <a:lnTo>
                  <a:pt x="7345062" y="4365809"/>
                </a:lnTo>
                <a:lnTo>
                  <a:pt x="7343406" y="4365561"/>
                </a:lnTo>
                <a:lnTo>
                  <a:pt x="7343488" y="4366500"/>
                </a:lnTo>
                <a:lnTo>
                  <a:pt x="7326435" y="4365417"/>
                </a:lnTo>
                <a:cubicBezTo>
                  <a:pt x="7320539" y="4365417"/>
                  <a:pt x="7316194" y="4365417"/>
                  <a:pt x="7316194" y="4364176"/>
                </a:cubicBezTo>
                <a:cubicBezTo>
                  <a:pt x="7308745" y="4334381"/>
                  <a:pt x="7306263" y="4302105"/>
                  <a:pt x="7303780" y="4272312"/>
                </a:cubicBezTo>
                <a:cubicBezTo>
                  <a:pt x="7306263" y="4269830"/>
                  <a:pt x="7311229" y="4267346"/>
                  <a:pt x="7313712" y="4264863"/>
                </a:cubicBezTo>
                <a:cubicBezTo>
                  <a:pt x="7311229" y="4262381"/>
                  <a:pt x="7311229" y="4262381"/>
                  <a:pt x="7308745" y="4259898"/>
                </a:cubicBezTo>
                <a:cubicBezTo>
                  <a:pt x="7306263" y="4264863"/>
                  <a:pt x="7306263" y="4269830"/>
                  <a:pt x="7303780" y="4272312"/>
                </a:cubicBezTo>
                <a:cubicBezTo>
                  <a:pt x="7301298" y="4272312"/>
                  <a:pt x="7296333" y="4272312"/>
                  <a:pt x="7291367" y="4272312"/>
                </a:cubicBezTo>
                <a:lnTo>
                  <a:pt x="7279368" y="4260312"/>
                </a:lnTo>
                <a:lnTo>
                  <a:pt x="7286403" y="4225139"/>
                </a:lnTo>
                <a:cubicBezTo>
                  <a:pt x="7271507" y="4225139"/>
                  <a:pt x="7256611" y="4225139"/>
                  <a:pt x="7241717" y="4225139"/>
                </a:cubicBezTo>
                <a:cubicBezTo>
                  <a:pt x="7241717" y="4230104"/>
                  <a:pt x="7241717" y="4232587"/>
                  <a:pt x="7241717" y="4237553"/>
                </a:cubicBezTo>
                <a:cubicBezTo>
                  <a:pt x="7254129" y="4245002"/>
                  <a:pt x="7266543" y="4252449"/>
                  <a:pt x="7278953" y="4259898"/>
                </a:cubicBezTo>
                <a:lnTo>
                  <a:pt x="7279368" y="4260312"/>
                </a:lnTo>
                <a:lnTo>
                  <a:pt x="7278953" y="4262381"/>
                </a:lnTo>
                <a:cubicBezTo>
                  <a:pt x="7283921" y="4264863"/>
                  <a:pt x="7286403" y="4269830"/>
                  <a:pt x="7291367" y="4272312"/>
                </a:cubicBezTo>
                <a:cubicBezTo>
                  <a:pt x="7269025" y="4294657"/>
                  <a:pt x="7246681" y="4319485"/>
                  <a:pt x="7221856" y="4346795"/>
                </a:cubicBezTo>
                <a:lnTo>
                  <a:pt x="7252944" y="4349016"/>
                </a:lnTo>
                <a:lnTo>
                  <a:pt x="7214406" y="4421280"/>
                </a:lnTo>
                <a:cubicBezTo>
                  <a:pt x="7211924" y="4421280"/>
                  <a:pt x="7206960" y="4418797"/>
                  <a:pt x="7204476" y="4418797"/>
                </a:cubicBezTo>
                <a:cubicBezTo>
                  <a:pt x="7201994" y="4386521"/>
                  <a:pt x="7199512" y="4356727"/>
                  <a:pt x="7197030" y="4324450"/>
                </a:cubicBezTo>
                <a:cubicBezTo>
                  <a:pt x="7192064" y="4324450"/>
                  <a:pt x="7187098" y="4321967"/>
                  <a:pt x="7182134" y="4321967"/>
                </a:cubicBezTo>
                <a:cubicBezTo>
                  <a:pt x="7180272" y="4357348"/>
                  <a:pt x="7183995" y="4395521"/>
                  <a:pt x="7155601" y="4406111"/>
                </a:cubicBezTo>
                <a:lnTo>
                  <a:pt x="7117123" y="4406369"/>
                </a:lnTo>
                <a:lnTo>
                  <a:pt x="7157307" y="4356727"/>
                </a:lnTo>
                <a:cubicBezTo>
                  <a:pt x="7152343" y="4354244"/>
                  <a:pt x="7144893" y="4354244"/>
                  <a:pt x="7137447" y="4354244"/>
                </a:cubicBezTo>
                <a:cubicBezTo>
                  <a:pt x="7134965" y="4326934"/>
                  <a:pt x="7132481" y="4302105"/>
                  <a:pt x="7132481" y="4274795"/>
                </a:cubicBezTo>
                <a:cubicBezTo>
                  <a:pt x="7127515" y="4274795"/>
                  <a:pt x="7122551" y="4274795"/>
                  <a:pt x="7120069" y="4274795"/>
                </a:cubicBezTo>
                <a:cubicBezTo>
                  <a:pt x="7115103" y="4284726"/>
                  <a:pt x="7110139" y="4294657"/>
                  <a:pt x="7105174" y="4307071"/>
                </a:cubicBezTo>
                <a:lnTo>
                  <a:pt x="7093561" y="4260623"/>
                </a:lnTo>
                <a:lnTo>
                  <a:pt x="7095243" y="4257416"/>
                </a:lnTo>
                <a:lnTo>
                  <a:pt x="7095845" y="4256211"/>
                </a:lnTo>
                <a:lnTo>
                  <a:pt x="7125344" y="4244691"/>
                </a:lnTo>
                <a:lnTo>
                  <a:pt x="7115966" y="4217690"/>
                </a:lnTo>
                <a:lnTo>
                  <a:pt x="7118413" y="4217690"/>
                </a:lnTo>
                <a:lnTo>
                  <a:pt x="7125033" y="4222657"/>
                </a:lnTo>
                <a:cubicBezTo>
                  <a:pt x="7125033" y="4220173"/>
                  <a:pt x="7127515" y="4220173"/>
                  <a:pt x="7127515" y="4217690"/>
                </a:cubicBezTo>
                <a:lnTo>
                  <a:pt x="7118413" y="4217690"/>
                </a:lnTo>
                <a:lnTo>
                  <a:pt x="7115103" y="4215208"/>
                </a:lnTo>
                <a:lnTo>
                  <a:pt x="7115966" y="4217690"/>
                </a:lnTo>
                <a:lnTo>
                  <a:pt x="7115103" y="4217690"/>
                </a:lnTo>
                <a:lnTo>
                  <a:pt x="7095845" y="4256211"/>
                </a:lnTo>
                <a:lnTo>
                  <a:pt x="7092760" y="4257416"/>
                </a:lnTo>
                <a:lnTo>
                  <a:pt x="7093561" y="4260623"/>
                </a:lnTo>
                <a:lnTo>
                  <a:pt x="7040627" y="4361693"/>
                </a:lnTo>
                <a:lnTo>
                  <a:pt x="7023919" y="4261449"/>
                </a:lnTo>
                <a:lnTo>
                  <a:pt x="7020090" y="4264003"/>
                </a:lnTo>
                <a:cubicBezTo>
                  <a:pt x="7020090" y="4262015"/>
                  <a:pt x="7020090" y="4260028"/>
                  <a:pt x="7023071" y="4258041"/>
                </a:cubicBezTo>
                <a:lnTo>
                  <a:pt x="7023386" y="4258252"/>
                </a:lnTo>
                <a:lnTo>
                  <a:pt x="7023247" y="4257416"/>
                </a:lnTo>
                <a:lnTo>
                  <a:pt x="7025479" y="4259647"/>
                </a:lnTo>
                <a:lnTo>
                  <a:pt x="7025755" y="4259831"/>
                </a:lnTo>
                <a:lnTo>
                  <a:pt x="7030384" y="4247485"/>
                </a:lnTo>
                <a:cubicBezTo>
                  <a:pt x="7032557" y="4242518"/>
                  <a:pt x="7035660" y="4236312"/>
                  <a:pt x="7040627" y="4227622"/>
                </a:cubicBezTo>
                <a:cubicBezTo>
                  <a:pt x="7012697" y="4242518"/>
                  <a:pt x="6983372" y="4230880"/>
                  <a:pt x="6962075" y="4242984"/>
                </a:cubicBezTo>
                <a:lnTo>
                  <a:pt x="6944935" y="4263509"/>
                </a:lnTo>
                <a:lnTo>
                  <a:pt x="6914014" y="4232587"/>
                </a:lnTo>
                <a:cubicBezTo>
                  <a:pt x="6904084" y="4264863"/>
                  <a:pt x="6899117" y="4289691"/>
                  <a:pt x="6889187" y="4312036"/>
                </a:cubicBezTo>
                <a:cubicBezTo>
                  <a:pt x="6881741" y="4326934"/>
                  <a:pt x="6879257" y="4324450"/>
                  <a:pt x="6879257" y="4336864"/>
                </a:cubicBezTo>
                <a:cubicBezTo>
                  <a:pt x="6879257" y="4346795"/>
                  <a:pt x="6871811" y="4359209"/>
                  <a:pt x="6866845" y="4369140"/>
                </a:cubicBezTo>
                <a:cubicBezTo>
                  <a:pt x="6861879" y="4376589"/>
                  <a:pt x="6849465" y="4381554"/>
                  <a:pt x="6851947" y="4384038"/>
                </a:cubicBezTo>
                <a:cubicBezTo>
                  <a:pt x="6854433" y="4411348"/>
                  <a:pt x="6864361" y="4438658"/>
                  <a:pt x="6864361" y="4465970"/>
                </a:cubicBezTo>
                <a:cubicBezTo>
                  <a:pt x="6864361" y="4478384"/>
                  <a:pt x="6849465" y="4490798"/>
                  <a:pt x="6842019" y="4503212"/>
                </a:cubicBezTo>
                <a:cubicBezTo>
                  <a:pt x="6837054" y="4500729"/>
                  <a:pt x="6832089" y="4498245"/>
                  <a:pt x="6824640" y="4495763"/>
                </a:cubicBezTo>
                <a:cubicBezTo>
                  <a:pt x="6824640" y="4331899"/>
                  <a:pt x="6824640" y="4165553"/>
                  <a:pt x="6824640" y="3994240"/>
                </a:cubicBezTo>
                <a:cubicBezTo>
                  <a:pt x="6814710" y="4004171"/>
                  <a:pt x="6804778" y="4014103"/>
                  <a:pt x="6794850" y="4021550"/>
                </a:cubicBezTo>
                <a:cubicBezTo>
                  <a:pt x="6797332" y="4100999"/>
                  <a:pt x="6802296" y="4177967"/>
                  <a:pt x="6802296" y="4257416"/>
                </a:cubicBezTo>
                <a:cubicBezTo>
                  <a:pt x="6802296" y="4297140"/>
                  <a:pt x="6792366" y="4334381"/>
                  <a:pt x="6787402" y="4374107"/>
                </a:cubicBezTo>
                <a:cubicBezTo>
                  <a:pt x="6779954" y="4364176"/>
                  <a:pt x="6772506" y="4354244"/>
                  <a:pt x="6767542" y="4341830"/>
                </a:cubicBezTo>
                <a:lnTo>
                  <a:pt x="6737914" y="4275161"/>
                </a:lnTo>
                <a:lnTo>
                  <a:pt x="6737878" y="4274541"/>
                </a:lnTo>
                <a:lnTo>
                  <a:pt x="6738579" y="4273140"/>
                </a:lnTo>
                <a:lnTo>
                  <a:pt x="6740233" y="4274795"/>
                </a:lnTo>
                <a:cubicBezTo>
                  <a:pt x="6740233" y="4272312"/>
                  <a:pt x="6740233" y="4272312"/>
                  <a:pt x="6740233" y="4269830"/>
                </a:cubicBezTo>
                <a:lnTo>
                  <a:pt x="6738579" y="4273140"/>
                </a:lnTo>
                <a:lnTo>
                  <a:pt x="6737751" y="4272312"/>
                </a:lnTo>
                <a:lnTo>
                  <a:pt x="6737878" y="4274541"/>
                </a:lnTo>
                <a:lnTo>
                  <a:pt x="6737751" y="4274795"/>
                </a:lnTo>
                <a:lnTo>
                  <a:pt x="6737914" y="4275161"/>
                </a:lnTo>
                <a:lnTo>
                  <a:pt x="6742715" y="4359209"/>
                </a:lnTo>
                <a:cubicBezTo>
                  <a:pt x="6742715" y="4369140"/>
                  <a:pt x="6742715" y="4379072"/>
                  <a:pt x="6740233" y="4389003"/>
                </a:cubicBezTo>
                <a:cubicBezTo>
                  <a:pt x="6735269" y="4413831"/>
                  <a:pt x="6730301" y="4436176"/>
                  <a:pt x="6727819" y="4458521"/>
                </a:cubicBezTo>
                <a:cubicBezTo>
                  <a:pt x="6722855" y="4483349"/>
                  <a:pt x="6725337" y="4508176"/>
                  <a:pt x="6722855" y="4533006"/>
                </a:cubicBezTo>
                <a:lnTo>
                  <a:pt x="6722160" y="4533006"/>
                </a:lnTo>
                <a:lnTo>
                  <a:pt x="6730939" y="4571566"/>
                </a:lnTo>
                <a:cubicBezTo>
                  <a:pt x="6728704" y="4574020"/>
                  <a:pt x="6726470" y="4574020"/>
                  <a:pt x="6724233" y="4574020"/>
                </a:cubicBezTo>
                <a:lnTo>
                  <a:pt x="6722033" y="4533006"/>
                </a:lnTo>
                <a:lnTo>
                  <a:pt x="6685614" y="4533006"/>
                </a:lnTo>
                <a:cubicBezTo>
                  <a:pt x="6690582" y="4523075"/>
                  <a:pt x="6700512" y="4515626"/>
                  <a:pt x="6702994" y="4505694"/>
                </a:cubicBezTo>
                <a:cubicBezTo>
                  <a:pt x="6705476" y="4498245"/>
                  <a:pt x="6698029" y="4488316"/>
                  <a:pt x="6693064" y="4480866"/>
                </a:cubicBezTo>
                <a:cubicBezTo>
                  <a:pt x="6698029" y="4478384"/>
                  <a:pt x="6700512" y="4478384"/>
                  <a:pt x="6702994" y="4475900"/>
                </a:cubicBezTo>
                <a:lnTo>
                  <a:pt x="6695169" y="4470032"/>
                </a:lnTo>
                <a:lnTo>
                  <a:pt x="6695169" y="4478630"/>
                </a:lnTo>
                <a:cubicBezTo>
                  <a:pt x="6692187" y="4476146"/>
                  <a:pt x="6689206" y="4471177"/>
                  <a:pt x="6686225" y="4468693"/>
                </a:cubicBezTo>
                <a:lnTo>
                  <a:pt x="6694096" y="4464320"/>
                </a:lnTo>
                <a:lnTo>
                  <a:pt x="6697753" y="4449694"/>
                </a:lnTo>
                <a:lnTo>
                  <a:pt x="6700512" y="4451072"/>
                </a:lnTo>
                <a:cubicBezTo>
                  <a:pt x="6700512" y="4451072"/>
                  <a:pt x="6702994" y="4448590"/>
                  <a:pt x="6702994" y="4448590"/>
                </a:cubicBezTo>
                <a:cubicBezTo>
                  <a:pt x="6690582" y="4416313"/>
                  <a:pt x="6680650" y="4381554"/>
                  <a:pt x="6668236" y="4346795"/>
                </a:cubicBezTo>
                <a:cubicBezTo>
                  <a:pt x="6663272" y="4346795"/>
                  <a:pt x="6660790" y="4344313"/>
                  <a:pt x="6655824" y="4344313"/>
                </a:cubicBezTo>
                <a:cubicBezTo>
                  <a:pt x="6650860" y="4398935"/>
                  <a:pt x="6643412" y="4451072"/>
                  <a:pt x="6635964" y="4505694"/>
                </a:cubicBezTo>
                <a:cubicBezTo>
                  <a:pt x="6613621" y="4413831"/>
                  <a:pt x="6633481" y="4317003"/>
                  <a:pt x="6563969" y="4240036"/>
                </a:cubicBezTo>
                <a:cubicBezTo>
                  <a:pt x="6559004" y="4252449"/>
                  <a:pt x="6551556" y="4262381"/>
                  <a:pt x="6546590" y="4274795"/>
                </a:cubicBezTo>
                <a:cubicBezTo>
                  <a:pt x="6546590" y="4267346"/>
                  <a:pt x="6544108" y="4257416"/>
                  <a:pt x="6544108" y="4249967"/>
                </a:cubicBezTo>
                <a:cubicBezTo>
                  <a:pt x="6539142" y="4254932"/>
                  <a:pt x="6531694" y="4262381"/>
                  <a:pt x="6526728" y="4269830"/>
                </a:cubicBezTo>
                <a:cubicBezTo>
                  <a:pt x="6534178" y="4269830"/>
                  <a:pt x="6541626" y="4272312"/>
                  <a:pt x="6546590" y="4274795"/>
                </a:cubicBezTo>
                <a:lnTo>
                  <a:pt x="6548984" y="4308326"/>
                </a:lnTo>
                <a:lnTo>
                  <a:pt x="6546590" y="4307071"/>
                </a:lnTo>
                <a:lnTo>
                  <a:pt x="6545525" y="4311328"/>
                </a:lnTo>
                <a:lnTo>
                  <a:pt x="6539142" y="4314520"/>
                </a:lnTo>
                <a:cubicBezTo>
                  <a:pt x="6541626" y="4314520"/>
                  <a:pt x="6541626" y="4317003"/>
                  <a:pt x="6544108" y="4317003"/>
                </a:cubicBezTo>
                <a:lnTo>
                  <a:pt x="6545525" y="4311328"/>
                </a:lnTo>
                <a:lnTo>
                  <a:pt x="6549072" y="4309554"/>
                </a:lnTo>
                <a:lnTo>
                  <a:pt x="6548984" y="4308326"/>
                </a:lnTo>
                <a:lnTo>
                  <a:pt x="6598725" y="4334381"/>
                </a:lnTo>
                <a:cubicBezTo>
                  <a:pt x="6591277" y="4341830"/>
                  <a:pt x="6586311" y="4349279"/>
                  <a:pt x="6578863" y="4354244"/>
                </a:cubicBezTo>
                <a:cubicBezTo>
                  <a:pt x="6563969" y="4349279"/>
                  <a:pt x="6551556" y="4344313"/>
                  <a:pt x="6534178" y="4339348"/>
                </a:cubicBezTo>
                <a:lnTo>
                  <a:pt x="6529368" y="4394666"/>
                </a:lnTo>
                <a:lnTo>
                  <a:pt x="6482354" y="4358589"/>
                </a:lnTo>
                <a:cubicBezTo>
                  <a:pt x="6463424" y="4352381"/>
                  <a:pt x="6444805" y="4354244"/>
                  <a:pt x="6434874" y="4369140"/>
                </a:cubicBezTo>
                <a:cubicBezTo>
                  <a:pt x="6437356" y="4334381"/>
                  <a:pt x="6437356" y="4309554"/>
                  <a:pt x="6439837" y="4282244"/>
                </a:cubicBezTo>
                <a:lnTo>
                  <a:pt x="6508461" y="4336163"/>
                </a:lnTo>
                <a:lnTo>
                  <a:pt x="6506870" y="4339348"/>
                </a:lnTo>
                <a:lnTo>
                  <a:pt x="6513075" y="4339348"/>
                </a:lnTo>
                <a:lnTo>
                  <a:pt x="6516800" y="4341830"/>
                </a:lnTo>
                <a:cubicBezTo>
                  <a:pt x="6519282" y="4341830"/>
                  <a:pt x="6519282" y="4339348"/>
                  <a:pt x="6519282" y="4339348"/>
                </a:cubicBezTo>
                <a:lnTo>
                  <a:pt x="6513075" y="4339348"/>
                </a:lnTo>
                <a:lnTo>
                  <a:pt x="6509352" y="4336864"/>
                </a:lnTo>
                <a:lnTo>
                  <a:pt x="6508461" y="4336163"/>
                </a:lnTo>
                <a:lnTo>
                  <a:pt x="6526728" y="4299622"/>
                </a:lnTo>
                <a:cubicBezTo>
                  <a:pt x="6529212" y="4297140"/>
                  <a:pt x="6529212" y="4292175"/>
                  <a:pt x="6531694" y="4289691"/>
                </a:cubicBezTo>
                <a:cubicBezTo>
                  <a:pt x="6529212" y="4292175"/>
                  <a:pt x="6524246" y="4292175"/>
                  <a:pt x="6521764" y="4294657"/>
                </a:cubicBezTo>
                <a:cubicBezTo>
                  <a:pt x="6511834" y="4279761"/>
                  <a:pt x="6501904" y="4264863"/>
                  <a:pt x="6479559" y="4237553"/>
                </a:cubicBezTo>
                <a:cubicBezTo>
                  <a:pt x="6509352" y="4245002"/>
                  <a:pt x="6521764" y="4247485"/>
                  <a:pt x="6531694" y="4249967"/>
                </a:cubicBezTo>
                <a:cubicBezTo>
                  <a:pt x="6531694" y="4232587"/>
                  <a:pt x="6534178" y="4217690"/>
                  <a:pt x="6536660" y="4197828"/>
                </a:cubicBezTo>
                <a:cubicBezTo>
                  <a:pt x="6546590" y="4207759"/>
                  <a:pt x="6556522" y="4215208"/>
                  <a:pt x="6571416" y="4230104"/>
                </a:cubicBezTo>
                <a:cubicBezTo>
                  <a:pt x="6573899" y="4175484"/>
                  <a:pt x="6576381" y="4128309"/>
                  <a:pt x="6581347" y="4066240"/>
                </a:cubicBezTo>
                <a:cubicBezTo>
                  <a:pt x="6554038" y="4093550"/>
                  <a:pt x="6541626" y="4108449"/>
                  <a:pt x="6534178" y="4115896"/>
                </a:cubicBezTo>
                <a:cubicBezTo>
                  <a:pt x="6544108" y="4135759"/>
                  <a:pt x="6554038" y="4158104"/>
                  <a:pt x="6563969" y="4180449"/>
                </a:cubicBezTo>
                <a:cubicBezTo>
                  <a:pt x="6529212" y="4173000"/>
                  <a:pt x="6482043" y="4227622"/>
                  <a:pt x="6474595" y="4158104"/>
                </a:cubicBezTo>
                <a:cubicBezTo>
                  <a:pt x="6472113" y="4195345"/>
                  <a:pt x="6467147" y="4230104"/>
                  <a:pt x="6462183" y="4277277"/>
                </a:cubicBezTo>
                <a:cubicBezTo>
                  <a:pt x="6447287" y="4259898"/>
                  <a:pt x="6442323" y="4254932"/>
                  <a:pt x="6437356" y="4247485"/>
                </a:cubicBezTo>
                <a:cubicBezTo>
                  <a:pt x="6422462" y="4235071"/>
                  <a:pt x="6405082" y="4222657"/>
                  <a:pt x="6387704" y="4207759"/>
                </a:cubicBezTo>
                <a:cubicBezTo>
                  <a:pt x="6350465" y="4294657"/>
                  <a:pt x="6352949" y="4307071"/>
                  <a:pt x="6419978" y="4374107"/>
                </a:cubicBezTo>
                <a:cubicBezTo>
                  <a:pt x="6427427" y="4381554"/>
                  <a:pt x="6429909" y="4393968"/>
                  <a:pt x="6437356" y="4403899"/>
                </a:cubicBezTo>
                <a:lnTo>
                  <a:pt x="6374769" y="4397425"/>
                </a:lnTo>
                <a:lnTo>
                  <a:pt x="6436178" y="4428130"/>
                </a:lnTo>
                <a:lnTo>
                  <a:pt x="6438809" y="4429446"/>
                </a:lnTo>
                <a:cubicBezTo>
                  <a:pt x="6423903" y="4481612"/>
                  <a:pt x="6394095" y="4419509"/>
                  <a:pt x="6374221" y="4439381"/>
                </a:cubicBezTo>
                <a:lnTo>
                  <a:pt x="6365132" y="4396210"/>
                </a:lnTo>
                <a:lnTo>
                  <a:pt x="6354809" y="4385280"/>
                </a:lnTo>
                <a:cubicBezTo>
                  <a:pt x="6351086" y="4381554"/>
                  <a:pt x="6347983" y="4377831"/>
                  <a:pt x="6347983" y="4374107"/>
                </a:cubicBezTo>
                <a:cubicBezTo>
                  <a:pt x="6343017" y="4317003"/>
                  <a:pt x="6338053" y="4259898"/>
                  <a:pt x="6335571" y="4202794"/>
                </a:cubicBezTo>
                <a:cubicBezTo>
                  <a:pt x="6333087" y="4205277"/>
                  <a:pt x="6333087" y="4205277"/>
                  <a:pt x="6333087" y="4205277"/>
                </a:cubicBezTo>
                <a:lnTo>
                  <a:pt x="6335863" y="4199724"/>
                </a:lnTo>
                <a:lnTo>
                  <a:pt x="6334289" y="4201403"/>
                </a:lnTo>
                <a:lnTo>
                  <a:pt x="6331494" y="4192461"/>
                </a:lnTo>
                <a:lnTo>
                  <a:pt x="6338554" y="4194342"/>
                </a:lnTo>
                <a:lnTo>
                  <a:pt x="6340535" y="4190380"/>
                </a:lnTo>
                <a:cubicBezTo>
                  <a:pt x="6357914" y="4160586"/>
                  <a:pt x="6340535" y="4078654"/>
                  <a:pt x="6313227" y="4056309"/>
                </a:cubicBezTo>
                <a:cubicBezTo>
                  <a:pt x="6310745" y="4055068"/>
                  <a:pt x="6311365" y="4050723"/>
                  <a:pt x="6312606" y="4045446"/>
                </a:cubicBezTo>
                <a:lnTo>
                  <a:pt x="6315028" y="4032612"/>
                </a:lnTo>
                <a:lnTo>
                  <a:pt x="6318191" y="4031481"/>
                </a:lnTo>
                <a:lnTo>
                  <a:pt x="6318655" y="4027315"/>
                </a:lnTo>
                <a:lnTo>
                  <a:pt x="6333087" y="4019068"/>
                </a:lnTo>
                <a:cubicBezTo>
                  <a:pt x="6328123" y="4016585"/>
                  <a:pt x="6325641" y="4014103"/>
                  <a:pt x="6320675" y="4009136"/>
                </a:cubicBezTo>
                <a:lnTo>
                  <a:pt x="6318655" y="4027315"/>
                </a:lnTo>
                <a:lnTo>
                  <a:pt x="6315709" y="4028999"/>
                </a:lnTo>
                <a:lnTo>
                  <a:pt x="6315028" y="4032612"/>
                </a:lnTo>
                <a:lnTo>
                  <a:pt x="6300815" y="4037689"/>
                </a:lnTo>
                <a:cubicBezTo>
                  <a:pt x="6295228" y="4039550"/>
                  <a:pt x="6290884" y="4041413"/>
                  <a:pt x="6290884" y="4043895"/>
                </a:cubicBezTo>
                <a:cubicBezTo>
                  <a:pt x="6290884" y="4083621"/>
                  <a:pt x="6293366" y="4123345"/>
                  <a:pt x="6293366" y="4163069"/>
                </a:cubicBezTo>
                <a:lnTo>
                  <a:pt x="6292231" y="4163964"/>
                </a:lnTo>
                <a:lnTo>
                  <a:pt x="6316590" y="4190758"/>
                </a:lnTo>
                <a:cubicBezTo>
                  <a:pt x="6303813" y="4193312"/>
                  <a:pt x="6293595" y="4195867"/>
                  <a:pt x="6280819" y="4198423"/>
                </a:cubicBezTo>
                <a:lnTo>
                  <a:pt x="6290207" y="4165562"/>
                </a:lnTo>
                <a:lnTo>
                  <a:pt x="6246196" y="4200312"/>
                </a:lnTo>
                <a:cubicBezTo>
                  <a:pt x="6248680" y="4205277"/>
                  <a:pt x="6253644" y="4210243"/>
                  <a:pt x="6258608" y="4217690"/>
                </a:cubicBezTo>
                <a:cubicBezTo>
                  <a:pt x="6263576" y="4210243"/>
                  <a:pt x="6271022" y="4205277"/>
                  <a:pt x="6278472" y="4200312"/>
                </a:cubicBezTo>
                <a:cubicBezTo>
                  <a:pt x="6278472" y="4225139"/>
                  <a:pt x="6278472" y="4249967"/>
                  <a:pt x="6278472" y="4277277"/>
                </a:cubicBezTo>
                <a:cubicBezTo>
                  <a:pt x="6273504" y="4277277"/>
                  <a:pt x="6266058" y="4279761"/>
                  <a:pt x="6261094" y="4282244"/>
                </a:cubicBezTo>
                <a:cubicBezTo>
                  <a:pt x="6243714" y="4237553"/>
                  <a:pt x="6228819" y="4195345"/>
                  <a:pt x="6211439" y="4153139"/>
                </a:cubicBezTo>
                <a:cubicBezTo>
                  <a:pt x="6206475" y="4153139"/>
                  <a:pt x="6201511" y="4155621"/>
                  <a:pt x="6196545" y="4155621"/>
                </a:cubicBezTo>
                <a:lnTo>
                  <a:pt x="6196545" y="4225139"/>
                </a:lnTo>
                <a:lnTo>
                  <a:pt x="6191743" y="4258749"/>
                </a:lnTo>
                <a:lnTo>
                  <a:pt x="6194372" y="4264003"/>
                </a:lnTo>
                <a:lnTo>
                  <a:pt x="6191581" y="4261211"/>
                </a:lnTo>
                <a:lnTo>
                  <a:pt x="6191581" y="4262381"/>
                </a:lnTo>
                <a:lnTo>
                  <a:pt x="6174852" y="4300621"/>
                </a:lnTo>
                <a:lnTo>
                  <a:pt x="6188836" y="4290833"/>
                </a:lnTo>
                <a:cubicBezTo>
                  <a:pt x="6188836" y="4298881"/>
                  <a:pt x="6188836" y="4309612"/>
                  <a:pt x="6191391" y="4317662"/>
                </a:cubicBezTo>
                <a:cubicBezTo>
                  <a:pt x="6186282" y="4312295"/>
                  <a:pt x="6181171" y="4306930"/>
                  <a:pt x="6173506" y="4301564"/>
                </a:cubicBezTo>
                <a:lnTo>
                  <a:pt x="6173791" y="4301365"/>
                </a:lnTo>
                <a:lnTo>
                  <a:pt x="6149376" y="4257416"/>
                </a:lnTo>
                <a:cubicBezTo>
                  <a:pt x="6194063" y="4160586"/>
                  <a:pt x="6139446" y="4061276"/>
                  <a:pt x="6156824" y="3969413"/>
                </a:cubicBezTo>
                <a:cubicBezTo>
                  <a:pt x="6139446" y="3966928"/>
                  <a:pt x="6127032" y="3969413"/>
                  <a:pt x="6114620" y="3961964"/>
                </a:cubicBezTo>
                <a:cubicBezTo>
                  <a:pt x="6104690" y="3959481"/>
                  <a:pt x="6099725" y="3947067"/>
                  <a:pt x="6089794" y="3939618"/>
                </a:cubicBezTo>
                <a:cubicBezTo>
                  <a:pt x="6087311" y="3949550"/>
                  <a:pt x="6079863" y="3961964"/>
                  <a:pt x="6079863" y="3971895"/>
                </a:cubicBezTo>
                <a:lnTo>
                  <a:pt x="6084825" y="4272115"/>
                </a:lnTo>
                <a:lnTo>
                  <a:pt x="6103590" y="4258041"/>
                </a:lnTo>
                <a:cubicBezTo>
                  <a:pt x="6106029" y="4262920"/>
                  <a:pt x="6108468" y="4265357"/>
                  <a:pt x="6110907" y="4270235"/>
                </a:cubicBezTo>
                <a:lnTo>
                  <a:pt x="6084657" y="4284553"/>
                </a:lnTo>
                <a:lnTo>
                  <a:pt x="6084829" y="4284726"/>
                </a:lnTo>
                <a:cubicBezTo>
                  <a:pt x="6084829" y="4326934"/>
                  <a:pt x="6060003" y="4349279"/>
                  <a:pt x="6020280" y="4356727"/>
                </a:cubicBezTo>
                <a:cubicBezTo>
                  <a:pt x="6005386" y="4361693"/>
                  <a:pt x="5985526" y="4361693"/>
                  <a:pt x="5968148" y="4364176"/>
                </a:cubicBezTo>
                <a:cubicBezTo>
                  <a:pt x="5958218" y="4359209"/>
                  <a:pt x="5948287" y="4354244"/>
                  <a:pt x="5938355" y="4349279"/>
                </a:cubicBezTo>
                <a:cubicBezTo>
                  <a:pt x="5955734" y="4341830"/>
                  <a:pt x="5973112" y="4334381"/>
                  <a:pt x="5990490" y="4326934"/>
                </a:cubicBezTo>
                <a:cubicBezTo>
                  <a:pt x="5990490" y="4326934"/>
                  <a:pt x="5990490" y="4326934"/>
                  <a:pt x="5990490" y="4324450"/>
                </a:cubicBezTo>
                <a:cubicBezTo>
                  <a:pt x="5990490" y="4324450"/>
                  <a:pt x="5988008" y="4326934"/>
                  <a:pt x="5988008" y="4326934"/>
                </a:cubicBezTo>
                <a:cubicBezTo>
                  <a:pt x="5970630" y="4312036"/>
                  <a:pt x="5955734" y="4297140"/>
                  <a:pt x="5938355" y="4279761"/>
                </a:cubicBezTo>
                <a:cubicBezTo>
                  <a:pt x="5938355" y="4274795"/>
                  <a:pt x="5940839" y="4259898"/>
                  <a:pt x="5945803" y="4245002"/>
                </a:cubicBezTo>
                <a:cubicBezTo>
                  <a:pt x="5883738" y="4287208"/>
                  <a:pt x="5851466" y="4341830"/>
                  <a:pt x="5858912" y="4418797"/>
                </a:cubicBezTo>
                <a:cubicBezTo>
                  <a:pt x="5853948" y="4416313"/>
                  <a:pt x="5848984" y="4416313"/>
                  <a:pt x="5844016" y="4413831"/>
                </a:cubicBezTo>
                <a:cubicBezTo>
                  <a:pt x="5839052" y="4371623"/>
                  <a:pt x="5834087" y="4326934"/>
                  <a:pt x="5829123" y="4284726"/>
                </a:cubicBezTo>
                <a:cubicBezTo>
                  <a:pt x="5831605" y="4282244"/>
                  <a:pt x="5834087" y="4282244"/>
                  <a:pt x="5836570" y="4279761"/>
                </a:cubicBezTo>
                <a:cubicBezTo>
                  <a:pt x="5836570" y="4279761"/>
                  <a:pt x="5834087" y="4277277"/>
                  <a:pt x="5831605" y="4277277"/>
                </a:cubicBezTo>
                <a:cubicBezTo>
                  <a:pt x="5831605" y="4279761"/>
                  <a:pt x="5829123" y="4282244"/>
                  <a:pt x="5829123" y="4284726"/>
                </a:cubicBezTo>
                <a:cubicBezTo>
                  <a:pt x="5829123" y="4264863"/>
                  <a:pt x="5821675" y="4242518"/>
                  <a:pt x="5826640" y="4222657"/>
                </a:cubicBezTo>
                <a:cubicBezTo>
                  <a:pt x="5831605" y="4187898"/>
                  <a:pt x="5834087" y="4160586"/>
                  <a:pt x="5789401" y="4155621"/>
                </a:cubicBezTo>
                <a:cubicBezTo>
                  <a:pt x="5786917" y="4197828"/>
                  <a:pt x="5786917" y="4240036"/>
                  <a:pt x="5784435" y="4284726"/>
                </a:cubicBezTo>
                <a:cubicBezTo>
                  <a:pt x="5779471" y="4341830"/>
                  <a:pt x="5772021" y="4401417"/>
                  <a:pt x="5767057" y="4458521"/>
                </a:cubicBezTo>
                <a:cubicBezTo>
                  <a:pt x="5764575" y="4480866"/>
                  <a:pt x="5762093" y="4503212"/>
                  <a:pt x="5757128" y="4523075"/>
                </a:cubicBezTo>
                <a:cubicBezTo>
                  <a:pt x="5757128" y="4525557"/>
                  <a:pt x="5737266" y="4525557"/>
                  <a:pt x="5737266" y="4523075"/>
                </a:cubicBezTo>
                <a:cubicBezTo>
                  <a:pt x="5734784" y="4500729"/>
                  <a:pt x="5732302" y="4480866"/>
                  <a:pt x="5732302" y="4458521"/>
                </a:cubicBezTo>
                <a:cubicBezTo>
                  <a:pt x="5732302" y="4446107"/>
                  <a:pt x="5742232" y="4433694"/>
                  <a:pt x="5739748" y="4423762"/>
                </a:cubicBezTo>
                <a:cubicBezTo>
                  <a:pt x="5737266" y="4391486"/>
                  <a:pt x="5749678" y="4349279"/>
                  <a:pt x="5697545" y="4334381"/>
                </a:cubicBezTo>
                <a:cubicBezTo>
                  <a:pt x="5700027" y="4356727"/>
                  <a:pt x="5702510" y="4376589"/>
                  <a:pt x="5707474" y="4398935"/>
                </a:cubicBezTo>
                <a:cubicBezTo>
                  <a:pt x="5657823" y="4406382"/>
                  <a:pt x="5655341" y="4436176"/>
                  <a:pt x="5667753" y="4478384"/>
                </a:cubicBezTo>
                <a:cubicBezTo>
                  <a:pt x="5672719" y="4493280"/>
                  <a:pt x="5660305" y="4513143"/>
                  <a:pt x="5655341" y="4530524"/>
                </a:cubicBezTo>
                <a:cubicBezTo>
                  <a:pt x="5650375" y="4528041"/>
                  <a:pt x="5642929" y="4528041"/>
                  <a:pt x="5637963" y="4525557"/>
                </a:cubicBezTo>
                <a:lnTo>
                  <a:pt x="5628154" y="4451981"/>
                </a:lnTo>
                <a:lnTo>
                  <a:pt x="5630515" y="4453556"/>
                </a:lnTo>
                <a:cubicBezTo>
                  <a:pt x="5632997" y="4451072"/>
                  <a:pt x="5637963" y="4451072"/>
                  <a:pt x="5640445" y="4448590"/>
                </a:cubicBezTo>
                <a:cubicBezTo>
                  <a:pt x="5635479" y="4448590"/>
                  <a:pt x="5632997" y="4451072"/>
                  <a:pt x="5628032" y="4451072"/>
                </a:cubicBezTo>
                <a:lnTo>
                  <a:pt x="5628154" y="4451981"/>
                </a:lnTo>
                <a:lnTo>
                  <a:pt x="5615618" y="4443625"/>
                </a:lnTo>
                <a:cubicBezTo>
                  <a:pt x="5620585" y="4381554"/>
                  <a:pt x="5630515" y="4317003"/>
                  <a:pt x="5632997" y="4252449"/>
                </a:cubicBezTo>
                <a:cubicBezTo>
                  <a:pt x="5632997" y="4240036"/>
                  <a:pt x="5629274" y="4227622"/>
                  <a:pt x="5624309" y="4214898"/>
                </a:cubicBezTo>
                <a:lnTo>
                  <a:pt x="5610339" y="4180779"/>
                </a:lnTo>
                <a:lnTo>
                  <a:pt x="5610654" y="4175484"/>
                </a:lnTo>
                <a:cubicBezTo>
                  <a:pt x="5608172" y="4168035"/>
                  <a:pt x="5605688" y="4163069"/>
                  <a:pt x="5603206" y="4155621"/>
                </a:cubicBezTo>
                <a:cubicBezTo>
                  <a:pt x="5605688" y="4163069"/>
                  <a:pt x="5608172" y="4170518"/>
                  <a:pt x="5608172" y="4175484"/>
                </a:cubicBezTo>
                <a:lnTo>
                  <a:pt x="5610339" y="4180779"/>
                </a:lnTo>
                <a:lnTo>
                  <a:pt x="5593276" y="4468453"/>
                </a:lnTo>
                <a:cubicBezTo>
                  <a:pt x="5592035" y="4475902"/>
                  <a:pt x="5587691" y="4482729"/>
                  <a:pt x="5582725" y="4489557"/>
                </a:cubicBezTo>
                <a:lnTo>
                  <a:pt x="5568904" y="4509989"/>
                </a:lnTo>
                <a:lnTo>
                  <a:pt x="5595206" y="4587260"/>
                </a:lnTo>
                <a:cubicBezTo>
                  <a:pt x="5585448" y="4589802"/>
                  <a:pt x="5578133" y="4592345"/>
                  <a:pt x="5568375" y="4594887"/>
                </a:cubicBezTo>
                <a:lnTo>
                  <a:pt x="5568375" y="4509947"/>
                </a:lnTo>
                <a:lnTo>
                  <a:pt x="5558520" y="4413831"/>
                </a:lnTo>
                <a:cubicBezTo>
                  <a:pt x="5553555" y="4416313"/>
                  <a:pt x="5548589" y="4416313"/>
                  <a:pt x="5543623" y="4416313"/>
                </a:cubicBezTo>
                <a:cubicBezTo>
                  <a:pt x="5536177" y="4438658"/>
                  <a:pt x="5531211" y="4458521"/>
                  <a:pt x="5523763" y="4480866"/>
                </a:cubicBezTo>
                <a:cubicBezTo>
                  <a:pt x="5474110" y="4456039"/>
                  <a:pt x="5511351" y="4525557"/>
                  <a:pt x="5481560" y="4523075"/>
                </a:cubicBezTo>
                <a:lnTo>
                  <a:pt x="5488327" y="4550148"/>
                </a:lnTo>
                <a:lnTo>
                  <a:pt x="5522917" y="4514401"/>
                </a:lnTo>
                <a:lnTo>
                  <a:pt x="5523663" y="4516857"/>
                </a:lnTo>
                <a:lnTo>
                  <a:pt x="5535586" y="4556134"/>
                </a:lnTo>
                <a:lnTo>
                  <a:pt x="5488840" y="4553870"/>
                </a:lnTo>
                <a:lnTo>
                  <a:pt x="5486789" y="4566178"/>
                </a:lnTo>
                <a:lnTo>
                  <a:pt x="5487891" y="4565076"/>
                </a:lnTo>
                <a:cubicBezTo>
                  <a:pt x="5487891" y="4566567"/>
                  <a:pt x="5487891" y="4566567"/>
                  <a:pt x="5487891" y="4568058"/>
                </a:cubicBezTo>
                <a:lnTo>
                  <a:pt x="5486585" y="4567404"/>
                </a:lnTo>
                <a:lnTo>
                  <a:pt x="5486525" y="4567765"/>
                </a:lnTo>
                <a:cubicBezTo>
                  <a:pt x="5486525" y="4570247"/>
                  <a:pt x="5486525" y="4570247"/>
                  <a:pt x="5486525" y="4570247"/>
                </a:cubicBezTo>
                <a:cubicBezTo>
                  <a:pt x="5476594" y="4575214"/>
                  <a:pt x="5466664" y="4577696"/>
                  <a:pt x="5456734" y="4582661"/>
                </a:cubicBezTo>
                <a:lnTo>
                  <a:pt x="5449679" y="4554448"/>
                </a:lnTo>
                <a:lnTo>
                  <a:pt x="5429439" y="4580136"/>
                </a:lnTo>
                <a:lnTo>
                  <a:pt x="5439127" y="4492529"/>
                </a:lnTo>
                <a:lnTo>
                  <a:pt x="5436874" y="4493280"/>
                </a:lnTo>
                <a:lnTo>
                  <a:pt x="5451296" y="4442795"/>
                </a:lnTo>
                <a:lnTo>
                  <a:pt x="5451768" y="4443625"/>
                </a:lnTo>
                <a:cubicBezTo>
                  <a:pt x="5454252" y="4446107"/>
                  <a:pt x="5456734" y="4446107"/>
                  <a:pt x="5459216" y="4448590"/>
                </a:cubicBezTo>
                <a:cubicBezTo>
                  <a:pt x="5456734" y="4446107"/>
                  <a:pt x="5454252" y="4443625"/>
                  <a:pt x="5451768" y="4441141"/>
                </a:cubicBezTo>
                <a:lnTo>
                  <a:pt x="5451296" y="4442795"/>
                </a:lnTo>
                <a:lnTo>
                  <a:pt x="5439044" y="4421280"/>
                </a:lnTo>
                <a:cubicBezTo>
                  <a:pt x="5435010" y="4413831"/>
                  <a:pt x="5431907" y="4406382"/>
                  <a:pt x="5431907" y="4398935"/>
                </a:cubicBezTo>
                <a:cubicBezTo>
                  <a:pt x="5429425" y="4361693"/>
                  <a:pt x="5431907" y="4324450"/>
                  <a:pt x="5382255" y="4314520"/>
                </a:cubicBezTo>
                <a:cubicBezTo>
                  <a:pt x="5384737" y="4307071"/>
                  <a:pt x="5387219" y="4299622"/>
                  <a:pt x="5387219" y="4292175"/>
                </a:cubicBezTo>
                <a:cubicBezTo>
                  <a:pt x="5384737" y="4292175"/>
                  <a:pt x="5382255" y="4292175"/>
                  <a:pt x="5379773" y="4292175"/>
                </a:cubicBezTo>
                <a:cubicBezTo>
                  <a:pt x="5379773" y="4299622"/>
                  <a:pt x="5382255" y="4307071"/>
                  <a:pt x="5382255" y="4314520"/>
                </a:cubicBezTo>
                <a:cubicBezTo>
                  <a:pt x="5377291" y="4317003"/>
                  <a:pt x="5367361" y="4317003"/>
                  <a:pt x="5369843" y="4319485"/>
                </a:cubicBezTo>
                <a:cubicBezTo>
                  <a:pt x="5369843" y="4386521"/>
                  <a:pt x="5374807" y="4453556"/>
                  <a:pt x="5374807" y="4520592"/>
                </a:cubicBezTo>
                <a:cubicBezTo>
                  <a:pt x="5374807" y="4605006"/>
                  <a:pt x="5372325" y="4607489"/>
                  <a:pt x="5282953" y="4614938"/>
                </a:cubicBezTo>
                <a:cubicBezTo>
                  <a:pt x="5282953" y="4637283"/>
                  <a:pt x="5287917" y="4662111"/>
                  <a:pt x="5280469" y="4684456"/>
                </a:cubicBezTo>
                <a:cubicBezTo>
                  <a:pt x="5275505" y="4696870"/>
                  <a:pt x="5253163" y="4701836"/>
                  <a:pt x="5240747" y="4711766"/>
                </a:cubicBezTo>
                <a:lnTo>
                  <a:pt x="5240475" y="4712038"/>
                </a:lnTo>
                <a:lnTo>
                  <a:pt x="5240475" y="4714124"/>
                </a:lnTo>
                <a:lnTo>
                  <a:pt x="5238392" y="4714124"/>
                </a:lnTo>
                <a:lnTo>
                  <a:pt x="5238265" y="4714250"/>
                </a:lnTo>
                <a:lnTo>
                  <a:pt x="5238257" y="4714124"/>
                </a:lnTo>
                <a:lnTo>
                  <a:pt x="5237494" y="4714124"/>
                </a:lnTo>
                <a:lnTo>
                  <a:pt x="5238218" y="4713400"/>
                </a:lnTo>
                <a:lnTo>
                  <a:pt x="5237258" y="4695861"/>
                </a:lnTo>
                <a:cubicBezTo>
                  <a:pt x="5229112" y="4675146"/>
                  <a:pt x="5209095" y="4650938"/>
                  <a:pt x="5263091" y="4654662"/>
                </a:cubicBezTo>
                <a:lnTo>
                  <a:pt x="5218289" y="4619289"/>
                </a:lnTo>
                <a:lnTo>
                  <a:pt x="5208474" y="4567765"/>
                </a:lnTo>
                <a:cubicBezTo>
                  <a:pt x="5203508" y="4570247"/>
                  <a:pt x="5198544" y="4570247"/>
                  <a:pt x="5196062" y="4572730"/>
                </a:cubicBezTo>
                <a:cubicBezTo>
                  <a:pt x="5196062" y="4597559"/>
                  <a:pt x="5196062" y="4622387"/>
                  <a:pt x="5196062" y="4647215"/>
                </a:cubicBezTo>
                <a:cubicBezTo>
                  <a:pt x="5119101" y="4659628"/>
                  <a:pt x="5124067" y="4602524"/>
                  <a:pt x="5116619" y="4557834"/>
                </a:cubicBezTo>
                <a:cubicBezTo>
                  <a:pt x="5114135" y="4557834"/>
                  <a:pt x="5114135" y="4557834"/>
                  <a:pt x="5114135" y="4557834"/>
                </a:cubicBezTo>
                <a:cubicBezTo>
                  <a:pt x="5121583" y="4510661"/>
                  <a:pt x="5129031" y="4461004"/>
                  <a:pt x="5131513" y="4413831"/>
                </a:cubicBezTo>
                <a:cubicBezTo>
                  <a:pt x="5131513" y="4407625"/>
                  <a:pt x="5124686" y="4401417"/>
                  <a:pt x="5115998" y="4395211"/>
                </a:cubicBezTo>
                <a:lnTo>
                  <a:pt x="5091591" y="4378180"/>
                </a:lnTo>
                <a:lnTo>
                  <a:pt x="5091794" y="4376589"/>
                </a:lnTo>
                <a:lnTo>
                  <a:pt x="5089933" y="4368521"/>
                </a:lnTo>
                <a:lnTo>
                  <a:pt x="5094276" y="4312036"/>
                </a:lnTo>
                <a:cubicBezTo>
                  <a:pt x="5089312" y="4312036"/>
                  <a:pt x="5081862" y="4312036"/>
                  <a:pt x="5076898" y="4312036"/>
                </a:cubicBezTo>
                <a:lnTo>
                  <a:pt x="5089933" y="4368521"/>
                </a:lnTo>
                <a:lnTo>
                  <a:pt x="5089312" y="4376589"/>
                </a:lnTo>
                <a:lnTo>
                  <a:pt x="5091591" y="4378180"/>
                </a:lnTo>
                <a:lnTo>
                  <a:pt x="5076898" y="4493280"/>
                </a:lnTo>
                <a:lnTo>
                  <a:pt x="5062509" y="4574818"/>
                </a:lnTo>
                <a:lnTo>
                  <a:pt x="5060348" y="4574386"/>
                </a:lnTo>
                <a:lnTo>
                  <a:pt x="5054554" y="4562800"/>
                </a:lnTo>
                <a:cubicBezTo>
                  <a:pt x="5052072" y="4565283"/>
                  <a:pt x="5052072" y="4567765"/>
                  <a:pt x="5052072" y="4572730"/>
                </a:cubicBezTo>
                <a:lnTo>
                  <a:pt x="5060348" y="4574386"/>
                </a:lnTo>
                <a:lnTo>
                  <a:pt x="5062000" y="4577696"/>
                </a:lnTo>
                <a:lnTo>
                  <a:pt x="5062509" y="4574818"/>
                </a:lnTo>
                <a:lnTo>
                  <a:pt x="5064484" y="4575214"/>
                </a:lnTo>
                <a:lnTo>
                  <a:pt x="5059790" y="4612771"/>
                </a:lnTo>
                <a:lnTo>
                  <a:pt x="5061619" y="4612771"/>
                </a:lnTo>
                <a:lnTo>
                  <a:pt x="5062216" y="4613665"/>
                </a:lnTo>
                <a:lnTo>
                  <a:pt x="5059755" y="4613051"/>
                </a:lnTo>
                <a:lnTo>
                  <a:pt x="5059518" y="4614938"/>
                </a:lnTo>
                <a:cubicBezTo>
                  <a:pt x="5062000" y="4614938"/>
                  <a:pt x="5062000" y="4614938"/>
                  <a:pt x="5062000" y="4614938"/>
                </a:cubicBezTo>
                <a:cubicBezTo>
                  <a:pt x="5054554" y="4629834"/>
                  <a:pt x="5047106" y="4642248"/>
                  <a:pt x="5042140" y="4657146"/>
                </a:cubicBezTo>
                <a:cubicBezTo>
                  <a:pt x="5037176" y="4657146"/>
                  <a:pt x="5034692" y="4657146"/>
                  <a:pt x="5032210" y="4659628"/>
                </a:cubicBezTo>
                <a:cubicBezTo>
                  <a:pt x="5032210" y="4642248"/>
                  <a:pt x="5032210" y="4624869"/>
                  <a:pt x="5032210" y="4609973"/>
                </a:cubicBezTo>
                <a:cubicBezTo>
                  <a:pt x="4997453" y="4602524"/>
                  <a:pt x="4965181" y="4595075"/>
                  <a:pt x="4922976" y="4587628"/>
                </a:cubicBezTo>
                <a:cubicBezTo>
                  <a:pt x="4922976" y="4495763"/>
                  <a:pt x="4922976" y="4401417"/>
                  <a:pt x="4922976" y="4304589"/>
                </a:cubicBezTo>
                <a:cubicBezTo>
                  <a:pt x="4855947" y="4393968"/>
                  <a:pt x="4915528" y="4490798"/>
                  <a:pt x="4893187" y="4585144"/>
                </a:cubicBezTo>
                <a:cubicBezTo>
                  <a:pt x="4870843" y="4672042"/>
                  <a:pt x="4888221" y="4768870"/>
                  <a:pt x="4888221" y="4863218"/>
                </a:cubicBezTo>
                <a:cubicBezTo>
                  <a:pt x="4880772" y="4863218"/>
                  <a:pt x="4870843" y="4863218"/>
                  <a:pt x="4863393" y="4863218"/>
                </a:cubicBezTo>
                <a:cubicBezTo>
                  <a:pt x="4863393" y="4816043"/>
                  <a:pt x="4863393" y="4768870"/>
                  <a:pt x="4863393" y="4719215"/>
                </a:cubicBezTo>
                <a:cubicBezTo>
                  <a:pt x="4855947" y="4719215"/>
                  <a:pt x="4848499" y="4719215"/>
                  <a:pt x="4841051" y="4716733"/>
                </a:cubicBezTo>
                <a:cubicBezTo>
                  <a:pt x="4836085" y="4744043"/>
                  <a:pt x="4831121" y="4768870"/>
                  <a:pt x="4828639" y="4793698"/>
                </a:cubicBezTo>
                <a:cubicBezTo>
                  <a:pt x="4826157" y="4813561"/>
                  <a:pt x="4823674" y="4830941"/>
                  <a:pt x="4823674" y="4848320"/>
                </a:cubicBezTo>
                <a:cubicBezTo>
                  <a:pt x="4793882" y="4828459"/>
                  <a:pt x="4786434" y="4803629"/>
                  <a:pt x="4796366" y="4749009"/>
                </a:cubicBezTo>
                <a:cubicBezTo>
                  <a:pt x="4793882" y="4744043"/>
                  <a:pt x="4793882" y="4739078"/>
                  <a:pt x="4793882" y="4734111"/>
                </a:cubicBezTo>
                <a:cubicBezTo>
                  <a:pt x="4781468" y="4677007"/>
                  <a:pt x="4769056" y="4617420"/>
                  <a:pt x="4754162" y="4557834"/>
                </a:cubicBezTo>
                <a:cubicBezTo>
                  <a:pt x="4749195" y="4560316"/>
                  <a:pt x="4744229" y="4560316"/>
                  <a:pt x="4739265" y="4560316"/>
                </a:cubicBezTo>
                <a:lnTo>
                  <a:pt x="4739265" y="4662111"/>
                </a:lnTo>
                <a:lnTo>
                  <a:pt x="4739265" y="4664593"/>
                </a:lnTo>
                <a:cubicBezTo>
                  <a:pt x="4739265" y="4664593"/>
                  <a:pt x="4739265" y="4664593"/>
                  <a:pt x="4741747" y="4664593"/>
                </a:cubicBezTo>
                <a:cubicBezTo>
                  <a:pt x="4739265" y="4664593"/>
                  <a:pt x="4739265" y="4662111"/>
                  <a:pt x="4739265" y="4662111"/>
                </a:cubicBezTo>
                <a:cubicBezTo>
                  <a:pt x="4746712" y="4664593"/>
                  <a:pt x="4759126" y="4669560"/>
                  <a:pt x="4756644" y="4674525"/>
                </a:cubicBezTo>
                <a:cubicBezTo>
                  <a:pt x="4751679" y="4721697"/>
                  <a:pt x="4744229" y="4768870"/>
                  <a:pt x="4739265" y="4816043"/>
                </a:cubicBezTo>
                <a:lnTo>
                  <a:pt x="4722568" y="4813658"/>
                </a:lnTo>
                <a:lnTo>
                  <a:pt x="4721887" y="4813561"/>
                </a:lnTo>
                <a:lnTo>
                  <a:pt x="4721793" y="4812498"/>
                </a:lnTo>
                <a:lnTo>
                  <a:pt x="4711957" y="4699352"/>
                </a:lnTo>
                <a:cubicBezTo>
                  <a:pt x="4709475" y="4677007"/>
                  <a:pt x="4711957" y="4642248"/>
                  <a:pt x="4697061" y="4632318"/>
                </a:cubicBezTo>
                <a:cubicBezTo>
                  <a:pt x="4652374" y="4597559"/>
                  <a:pt x="4682167" y="4565283"/>
                  <a:pt x="4679682" y="4533006"/>
                </a:cubicBezTo>
                <a:cubicBezTo>
                  <a:pt x="4687131" y="4533006"/>
                  <a:pt x="4692096" y="4533006"/>
                  <a:pt x="4697061" y="4533006"/>
                </a:cubicBezTo>
                <a:cubicBezTo>
                  <a:pt x="4702025" y="4550385"/>
                  <a:pt x="4704509" y="4567765"/>
                  <a:pt x="4706991" y="4585144"/>
                </a:cubicBezTo>
                <a:cubicBezTo>
                  <a:pt x="4716921" y="4557834"/>
                  <a:pt x="4709475" y="4513143"/>
                  <a:pt x="4706991" y="4513143"/>
                </a:cubicBezTo>
                <a:cubicBezTo>
                  <a:pt x="4662304" y="4513143"/>
                  <a:pt x="4674716" y="4488316"/>
                  <a:pt x="4677200" y="4463486"/>
                </a:cubicBezTo>
                <a:cubicBezTo>
                  <a:pt x="4679682" y="4446107"/>
                  <a:pt x="4672234" y="4426245"/>
                  <a:pt x="4667270" y="4408866"/>
                </a:cubicBezTo>
                <a:cubicBezTo>
                  <a:pt x="4664788" y="4408866"/>
                  <a:pt x="4659822" y="4408866"/>
                  <a:pt x="4657338" y="4411348"/>
                </a:cubicBezTo>
                <a:cubicBezTo>
                  <a:pt x="4654856" y="4441141"/>
                  <a:pt x="4652374" y="4473417"/>
                  <a:pt x="4652374" y="4503212"/>
                </a:cubicBezTo>
                <a:cubicBezTo>
                  <a:pt x="4620101" y="4510661"/>
                  <a:pt x="4592793" y="4515626"/>
                  <a:pt x="4565483" y="4520592"/>
                </a:cubicBezTo>
                <a:cubicBezTo>
                  <a:pt x="4548106" y="4537971"/>
                  <a:pt x="4590311" y="4590110"/>
                  <a:pt x="4518314" y="4575214"/>
                </a:cubicBezTo>
                <a:cubicBezTo>
                  <a:pt x="4560518" y="4540455"/>
                  <a:pt x="4548106" y="4513143"/>
                  <a:pt x="4525762" y="4480866"/>
                </a:cubicBezTo>
                <a:cubicBezTo>
                  <a:pt x="4510866" y="4461004"/>
                  <a:pt x="4510866" y="4433694"/>
                  <a:pt x="4503420" y="4408866"/>
                </a:cubicBezTo>
                <a:cubicBezTo>
                  <a:pt x="4540658" y="4364176"/>
                  <a:pt x="4483559" y="4324450"/>
                  <a:pt x="4503420" y="4279761"/>
                </a:cubicBezTo>
                <a:cubicBezTo>
                  <a:pt x="4495970" y="4282244"/>
                  <a:pt x="4488523" y="4282244"/>
                  <a:pt x="4483559" y="4282244"/>
                </a:cubicBezTo>
                <a:cubicBezTo>
                  <a:pt x="4488523" y="4324450"/>
                  <a:pt x="4493488" y="4364176"/>
                  <a:pt x="4498454" y="4406382"/>
                </a:cubicBezTo>
                <a:cubicBezTo>
                  <a:pt x="4486041" y="4418797"/>
                  <a:pt x="4473627" y="4433694"/>
                  <a:pt x="4458733" y="4448590"/>
                </a:cubicBezTo>
                <a:cubicBezTo>
                  <a:pt x="4451283" y="4441141"/>
                  <a:pt x="4446319" y="4436176"/>
                  <a:pt x="4446319" y="4431211"/>
                </a:cubicBezTo>
                <a:cubicBezTo>
                  <a:pt x="4436389" y="4341830"/>
                  <a:pt x="4428939" y="4254932"/>
                  <a:pt x="4423976" y="4165553"/>
                </a:cubicBezTo>
                <a:cubicBezTo>
                  <a:pt x="4421493" y="4128309"/>
                  <a:pt x="4423976" y="4091068"/>
                  <a:pt x="4426457" y="4053827"/>
                </a:cubicBezTo>
                <a:cubicBezTo>
                  <a:pt x="4428939" y="4051344"/>
                  <a:pt x="4431425" y="4051344"/>
                  <a:pt x="4433907" y="4048862"/>
                </a:cubicBezTo>
                <a:cubicBezTo>
                  <a:pt x="4431425" y="4046378"/>
                  <a:pt x="4428939" y="4043895"/>
                  <a:pt x="4426457" y="4041413"/>
                </a:cubicBezTo>
                <a:cubicBezTo>
                  <a:pt x="4421493" y="4028999"/>
                  <a:pt x="4414046" y="4016585"/>
                  <a:pt x="4409080" y="4004171"/>
                </a:cubicBezTo>
                <a:cubicBezTo>
                  <a:pt x="4401632" y="4014103"/>
                  <a:pt x="4389220" y="4024032"/>
                  <a:pt x="4389220" y="4036446"/>
                </a:cubicBezTo>
                <a:cubicBezTo>
                  <a:pt x="4386738" y="4140723"/>
                  <a:pt x="4384256" y="4247485"/>
                  <a:pt x="4384256" y="4351762"/>
                </a:cubicBezTo>
                <a:cubicBezTo>
                  <a:pt x="4371842" y="4381554"/>
                  <a:pt x="4361912" y="4413831"/>
                  <a:pt x="4347016" y="4441141"/>
                </a:cubicBezTo>
                <a:cubicBezTo>
                  <a:pt x="4342051" y="4448590"/>
                  <a:pt x="4319707" y="4443625"/>
                  <a:pt x="4304811" y="4443625"/>
                </a:cubicBezTo>
                <a:cubicBezTo>
                  <a:pt x="4304811" y="4451072"/>
                  <a:pt x="4307293" y="4465970"/>
                  <a:pt x="4307293" y="4478384"/>
                </a:cubicBezTo>
                <a:lnTo>
                  <a:pt x="4355568" y="4463901"/>
                </a:lnTo>
                <a:lnTo>
                  <a:pt x="4354463" y="4465970"/>
                </a:lnTo>
                <a:cubicBezTo>
                  <a:pt x="4354463" y="4465970"/>
                  <a:pt x="4354463" y="4465970"/>
                  <a:pt x="4354463" y="4468453"/>
                </a:cubicBezTo>
                <a:cubicBezTo>
                  <a:pt x="4354463" y="4468453"/>
                  <a:pt x="4356946" y="4463486"/>
                  <a:pt x="4356946" y="4463486"/>
                </a:cubicBezTo>
                <a:lnTo>
                  <a:pt x="4355568" y="4463901"/>
                </a:lnTo>
                <a:lnTo>
                  <a:pt x="4374324" y="4428727"/>
                </a:lnTo>
                <a:cubicBezTo>
                  <a:pt x="4379288" y="4458521"/>
                  <a:pt x="4381770" y="4483349"/>
                  <a:pt x="4391702" y="4505694"/>
                </a:cubicBezTo>
                <a:cubicBezTo>
                  <a:pt x="4402873" y="4524316"/>
                  <a:pt x="4403496" y="4533626"/>
                  <a:pt x="4397598" y="4537971"/>
                </a:cubicBezTo>
                <a:lnTo>
                  <a:pt x="4366704" y="4540282"/>
                </a:lnTo>
                <a:lnTo>
                  <a:pt x="4364002" y="4537580"/>
                </a:lnTo>
                <a:lnTo>
                  <a:pt x="4364394" y="4537971"/>
                </a:lnTo>
                <a:cubicBezTo>
                  <a:pt x="4363153" y="4533006"/>
                  <a:pt x="4363153" y="4532384"/>
                  <a:pt x="4363462" y="4533628"/>
                </a:cubicBezTo>
                <a:lnTo>
                  <a:pt x="4364002" y="4537580"/>
                </a:lnTo>
                <a:lnTo>
                  <a:pt x="4364394" y="4540455"/>
                </a:lnTo>
                <a:lnTo>
                  <a:pt x="4366704" y="4540282"/>
                </a:lnTo>
                <a:lnTo>
                  <a:pt x="4366876" y="4540455"/>
                </a:lnTo>
                <a:lnTo>
                  <a:pt x="4341472" y="4586646"/>
                </a:lnTo>
                <a:lnTo>
                  <a:pt x="4317225" y="4545420"/>
                </a:lnTo>
                <a:cubicBezTo>
                  <a:pt x="4307293" y="4528041"/>
                  <a:pt x="4299847" y="4513143"/>
                  <a:pt x="4289916" y="4495763"/>
                </a:cubicBezTo>
                <a:cubicBezTo>
                  <a:pt x="4289916" y="4498245"/>
                  <a:pt x="4289916" y="4498245"/>
                  <a:pt x="4289916" y="4498245"/>
                </a:cubicBezTo>
                <a:lnTo>
                  <a:pt x="4289454" y="4497203"/>
                </a:lnTo>
                <a:lnTo>
                  <a:pt x="4286916" y="4520249"/>
                </a:lnTo>
                <a:lnTo>
                  <a:pt x="4295521" y="4517381"/>
                </a:lnTo>
                <a:cubicBezTo>
                  <a:pt x="4295521" y="4520363"/>
                  <a:pt x="4292539" y="4520363"/>
                  <a:pt x="4292539" y="4520363"/>
                </a:cubicBezTo>
                <a:lnTo>
                  <a:pt x="4286906" y="4520363"/>
                </a:lnTo>
                <a:lnTo>
                  <a:pt x="4286577" y="4523345"/>
                </a:lnTo>
                <a:lnTo>
                  <a:pt x="4286577" y="4520635"/>
                </a:lnTo>
                <a:lnTo>
                  <a:pt x="4286607" y="4520363"/>
                </a:lnTo>
                <a:lnTo>
                  <a:pt x="4286577" y="4520363"/>
                </a:lnTo>
                <a:lnTo>
                  <a:pt x="4286607" y="4520352"/>
                </a:lnTo>
                <a:lnTo>
                  <a:pt x="4289214" y="4496666"/>
                </a:lnTo>
                <a:lnTo>
                  <a:pt x="4250196" y="4408866"/>
                </a:lnTo>
                <a:cubicBezTo>
                  <a:pt x="4242746" y="4428727"/>
                  <a:pt x="4240264" y="4438658"/>
                  <a:pt x="4237782" y="4446107"/>
                </a:cubicBezTo>
                <a:cubicBezTo>
                  <a:pt x="4235298" y="4446107"/>
                  <a:pt x="4232816" y="4443625"/>
                  <a:pt x="4230334" y="4443625"/>
                </a:cubicBezTo>
                <a:cubicBezTo>
                  <a:pt x="4230334" y="4406382"/>
                  <a:pt x="4230334" y="4366658"/>
                  <a:pt x="4230334" y="4326934"/>
                </a:cubicBezTo>
                <a:cubicBezTo>
                  <a:pt x="4227852" y="4326934"/>
                  <a:pt x="4225370" y="4324450"/>
                  <a:pt x="4220404" y="4324450"/>
                </a:cubicBezTo>
                <a:cubicBezTo>
                  <a:pt x="4217921" y="4334381"/>
                  <a:pt x="4212956" y="4344313"/>
                  <a:pt x="4210473" y="4354244"/>
                </a:cubicBezTo>
                <a:cubicBezTo>
                  <a:pt x="4203025" y="4341830"/>
                  <a:pt x="4198059" y="4329417"/>
                  <a:pt x="4190612" y="4317003"/>
                </a:cubicBezTo>
                <a:cubicBezTo>
                  <a:pt x="4200543" y="4292175"/>
                  <a:pt x="4212956" y="4267346"/>
                  <a:pt x="4225370" y="4242518"/>
                </a:cubicBezTo>
                <a:cubicBezTo>
                  <a:pt x="4217921" y="4240036"/>
                  <a:pt x="4207991" y="4235071"/>
                  <a:pt x="4200543" y="4232587"/>
                </a:cubicBezTo>
                <a:cubicBezTo>
                  <a:pt x="4170751" y="4254932"/>
                  <a:pt x="4168268" y="4284726"/>
                  <a:pt x="4190612" y="4317003"/>
                </a:cubicBezTo>
                <a:cubicBezTo>
                  <a:pt x="4185647" y="4324450"/>
                  <a:pt x="4173233" y="4331899"/>
                  <a:pt x="4173233" y="4339348"/>
                </a:cubicBezTo>
                <a:cubicBezTo>
                  <a:pt x="4165786" y="4374107"/>
                  <a:pt x="4163304" y="4411348"/>
                  <a:pt x="4155856" y="4446107"/>
                </a:cubicBezTo>
                <a:cubicBezTo>
                  <a:pt x="4153372" y="4456039"/>
                  <a:pt x="4135996" y="4461004"/>
                  <a:pt x="4133513" y="4461004"/>
                </a:cubicBezTo>
                <a:cubicBezTo>
                  <a:pt x="4133513" y="4441141"/>
                  <a:pt x="4133513" y="4423762"/>
                  <a:pt x="4133513" y="4406382"/>
                </a:cubicBezTo>
                <a:cubicBezTo>
                  <a:pt x="4135996" y="4406382"/>
                  <a:pt x="4140960" y="4403899"/>
                  <a:pt x="4143444" y="4403899"/>
                </a:cubicBezTo>
                <a:cubicBezTo>
                  <a:pt x="4140960" y="4401417"/>
                  <a:pt x="4140960" y="4398935"/>
                  <a:pt x="4138478" y="4398935"/>
                </a:cubicBezTo>
                <a:cubicBezTo>
                  <a:pt x="4135996" y="4401417"/>
                  <a:pt x="4135996" y="4403899"/>
                  <a:pt x="4133513" y="4406382"/>
                </a:cubicBezTo>
                <a:cubicBezTo>
                  <a:pt x="4133513" y="4389003"/>
                  <a:pt x="4131029" y="4369140"/>
                  <a:pt x="4128546" y="4336864"/>
                </a:cubicBezTo>
                <a:cubicBezTo>
                  <a:pt x="4128546" y="4336864"/>
                  <a:pt x="4116135" y="4326934"/>
                  <a:pt x="4103721" y="4317003"/>
                </a:cubicBezTo>
                <a:cubicBezTo>
                  <a:pt x="4116135" y="4304589"/>
                  <a:pt x="4126064" y="4292175"/>
                  <a:pt x="4138478" y="4279761"/>
                </a:cubicBezTo>
                <a:cubicBezTo>
                  <a:pt x="4118617" y="4279761"/>
                  <a:pt x="4096274" y="4279761"/>
                  <a:pt x="4076413" y="4279761"/>
                </a:cubicBezTo>
                <a:cubicBezTo>
                  <a:pt x="4081377" y="4287208"/>
                  <a:pt x="4086345" y="4294657"/>
                  <a:pt x="4091309" y="4302105"/>
                </a:cubicBezTo>
                <a:lnTo>
                  <a:pt x="4049844" y="4363086"/>
                </a:lnTo>
                <a:lnTo>
                  <a:pt x="4031726" y="4351762"/>
                </a:lnTo>
                <a:cubicBezTo>
                  <a:pt x="4024280" y="4341830"/>
                  <a:pt x="4016830" y="4329417"/>
                  <a:pt x="4011866" y="4319485"/>
                </a:cubicBezTo>
                <a:cubicBezTo>
                  <a:pt x="4024280" y="4314520"/>
                  <a:pt x="4039173" y="4309554"/>
                  <a:pt x="4054069" y="4304589"/>
                </a:cubicBezTo>
                <a:lnTo>
                  <a:pt x="4052828" y="4307071"/>
                </a:lnTo>
                <a:lnTo>
                  <a:pt x="4051587" y="4307071"/>
                </a:lnTo>
                <a:cubicBezTo>
                  <a:pt x="4051587" y="4307071"/>
                  <a:pt x="4051587" y="4307071"/>
                  <a:pt x="4051587" y="4309554"/>
                </a:cubicBezTo>
                <a:lnTo>
                  <a:pt x="4052828" y="4307071"/>
                </a:lnTo>
                <a:lnTo>
                  <a:pt x="4054069" y="4307071"/>
                </a:lnTo>
                <a:cubicBezTo>
                  <a:pt x="4064001" y="4267346"/>
                  <a:pt x="4034208" y="4274795"/>
                  <a:pt x="4011866" y="4269830"/>
                </a:cubicBezTo>
                <a:lnTo>
                  <a:pt x="4011866" y="4270898"/>
                </a:lnTo>
                <a:lnTo>
                  <a:pt x="4012332" y="4269965"/>
                </a:lnTo>
                <a:cubicBezTo>
                  <a:pt x="4012332" y="4269965"/>
                  <a:pt x="4012332" y="4271952"/>
                  <a:pt x="4012332" y="4271952"/>
                </a:cubicBezTo>
                <a:cubicBezTo>
                  <a:pt x="4012332" y="4273938"/>
                  <a:pt x="4009351" y="4273938"/>
                  <a:pt x="4009351" y="4275927"/>
                </a:cubicBezTo>
                <a:lnTo>
                  <a:pt x="4011809" y="4271011"/>
                </a:lnTo>
                <a:lnTo>
                  <a:pt x="4010004" y="4229485"/>
                </a:lnTo>
                <a:cubicBezTo>
                  <a:pt x="4008761" y="4213967"/>
                  <a:pt x="4006900" y="4196588"/>
                  <a:pt x="4004418" y="4175484"/>
                </a:cubicBezTo>
                <a:cubicBezTo>
                  <a:pt x="4009384" y="4160586"/>
                  <a:pt x="4014348" y="4130794"/>
                  <a:pt x="4021796" y="4098517"/>
                </a:cubicBezTo>
                <a:cubicBezTo>
                  <a:pt x="4016830" y="4096035"/>
                  <a:pt x="4009384" y="4091068"/>
                  <a:pt x="4004418" y="4088586"/>
                </a:cubicBezTo>
                <a:cubicBezTo>
                  <a:pt x="3992004" y="4103482"/>
                  <a:pt x="3969661" y="4115896"/>
                  <a:pt x="3967178" y="4130794"/>
                </a:cubicBezTo>
                <a:cubicBezTo>
                  <a:pt x="3967178" y="4173000"/>
                  <a:pt x="3972145" y="4217690"/>
                  <a:pt x="3977109" y="4259898"/>
                </a:cubicBezTo>
                <a:cubicBezTo>
                  <a:pt x="3972145" y="4264863"/>
                  <a:pt x="3969661" y="4267346"/>
                  <a:pt x="3967178" y="4269830"/>
                </a:cubicBezTo>
                <a:cubicBezTo>
                  <a:pt x="3969661" y="4269830"/>
                  <a:pt x="3972145" y="4272312"/>
                  <a:pt x="3977109" y="4272312"/>
                </a:cubicBezTo>
                <a:cubicBezTo>
                  <a:pt x="3959731" y="4284726"/>
                  <a:pt x="3962213" y="4329417"/>
                  <a:pt x="3934905" y="4312036"/>
                </a:cubicBezTo>
                <a:cubicBezTo>
                  <a:pt x="3887736" y="4287208"/>
                  <a:pt x="3892701" y="4314520"/>
                  <a:pt x="3890220" y="4341830"/>
                </a:cubicBezTo>
                <a:cubicBezTo>
                  <a:pt x="3887736" y="4354244"/>
                  <a:pt x="3887736" y="4369140"/>
                  <a:pt x="3890220" y="4384038"/>
                </a:cubicBezTo>
                <a:cubicBezTo>
                  <a:pt x="3890220" y="4428727"/>
                  <a:pt x="3872840" y="4453556"/>
                  <a:pt x="3823189" y="4436176"/>
                </a:cubicBezTo>
                <a:lnTo>
                  <a:pt x="3823189" y="4437919"/>
                </a:lnTo>
                <a:lnTo>
                  <a:pt x="3866266" y="4543219"/>
                </a:lnTo>
                <a:cubicBezTo>
                  <a:pt x="3856329" y="4548186"/>
                  <a:pt x="3846392" y="4550670"/>
                  <a:pt x="3836455" y="4553154"/>
                </a:cubicBezTo>
                <a:lnTo>
                  <a:pt x="3829181" y="4480405"/>
                </a:lnTo>
                <a:lnTo>
                  <a:pt x="3831488" y="4471179"/>
                </a:lnTo>
                <a:cubicBezTo>
                  <a:pt x="3829004" y="4473662"/>
                  <a:pt x="3829004" y="4476146"/>
                  <a:pt x="3829004" y="4478630"/>
                </a:cubicBezTo>
                <a:lnTo>
                  <a:pt x="3829181" y="4480405"/>
                </a:lnTo>
                <a:lnTo>
                  <a:pt x="3829004" y="4481114"/>
                </a:lnTo>
                <a:cubicBezTo>
                  <a:pt x="3826520" y="4466211"/>
                  <a:pt x="3824035" y="4451305"/>
                  <a:pt x="3821551" y="4436401"/>
                </a:cubicBezTo>
                <a:cubicBezTo>
                  <a:pt x="3821551" y="4433917"/>
                  <a:pt x="3821551" y="4433917"/>
                  <a:pt x="3821551" y="4433917"/>
                </a:cubicBezTo>
                <a:lnTo>
                  <a:pt x="3823170" y="4437875"/>
                </a:lnTo>
                <a:lnTo>
                  <a:pt x="3818225" y="4225139"/>
                </a:lnTo>
                <a:cubicBezTo>
                  <a:pt x="3818225" y="4220173"/>
                  <a:pt x="3818225" y="4215208"/>
                  <a:pt x="3818225" y="4210243"/>
                </a:cubicBezTo>
                <a:lnTo>
                  <a:pt x="3817027" y="4193462"/>
                </a:lnTo>
                <a:lnTo>
                  <a:pt x="3818225" y="4175484"/>
                </a:lnTo>
                <a:cubicBezTo>
                  <a:pt x="3820707" y="4170518"/>
                  <a:pt x="3820707" y="4163069"/>
                  <a:pt x="3823189" y="4158104"/>
                </a:cubicBezTo>
                <a:cubicBezTo>
                  <a:pt x="3823189" y="4148172"/>
                  <a:pt x="3823189" y="4135759"/>
                  <a:pt x="3823189" y="4125827"/>
                </a:cubicBezTo>
                <a:cubicBezTo>
                  <a:pt x="3818225" y="4128309"/>
                  <a:pt x="3810775" y="4128309"/>
                  <a:pt x="3805811" y="4130794"/>
                </a:cubicBezTo>
                <a:cubicBezTo>
                  <a:pt x="3810775" y="4140723"/>
                  <a:pt x="3818225" y="4148172"/>
                  <a:pt x="3823189" y="4158104"/>
                </a:cubicBezTo>
                <a:cubicBezTo>
                  <a:pt x="3820707" y="4163069"/>
                  <a:pt x="3818225" y="4170518"/>
                  <a:pt x="3815741" y="4175484"/>
                </a:cubicBezTo>
                <a:lnTo>
                  <a:pt x="3817027" y="4193462"/>
                </a:lnTo>
                <a:lnTo>
                  <a:pt x="3815741" y="4212726"/>
                </a:lnTo>
                <a:cubicBezTo>
                  <a:pt x="3813259" y="4217690"/>
                  <a:pt x="3813259" y="4220173"/>
                  <a:pt x="3815741" y="4222657"/>
                </a:cubicBezTo>
                <a:cubicBezTo>
                  <a:pt x="3810775" y="4264863"/>
                  <a:pt x="3805811" y="4307071"/>
                  <a:pt x="3800845" y="4349279"/>
                </a:cubicBezTo>
                <a:cubicBezTo>
                  <a:pt x="3798363" y="4371623"/>
                  <a:pt x="3795880" y="4393968"/>
                  <a:pt x="3793398" y="4416313"/>
                </a:cubicBezTo>
                <a:cubicBezTo>
                  <a:pt x="3785949" y="4413831"/>
                  <a:pt x="3778502" y="4413831"/>
                  <a:pt x="3771055" y="4413831"/>
                </a:cubicBezTo>
                <a:cubicBezTo>
                  <a:pt x="3768572" y="4366658"/>
                  <a:pt x="3763606" y="4321967"/>
                  <a:pt x="3758641" y="4274795"/>
                </a:cubicBezTo>
                <a:cubicBezTo>
                  <a:pt x="3756160" y="4249967"/>
                  <a:pt x="3748712" y="4225139"/>
                  <a:pt x="3743746" y="4200312"/>
                </a:cubicBezTo>
                <a:cubicBezTo>
                  <a:pt x="3743746" y="4195345"/>
                  <a:pt x="3743746" y="4192863"/>
                  <a:pt x="3743746" y="4187898"/>
                </a:cubicBezTo>
                <a:cubicBezTo>
                  <a:pt x="3741262" y="4187898"/>
                  <a:pt x="3738780" y="4190380"/>
                  <a:pt x="3736298" y="4190380"/>
                </a:cubicBezTo>
                <a:cubicBezTo>
                  <a:pt x="3738780" y="4192863"/>
                  <a:pt x="3741262" y="4197828"/>
                  <a:pt x="3743746" y="4200312"/>
                </a:cubicBezTo>
                <a:cubicBezTo>
                  <a:pt x="3743746" y="4227622"/>
                  <a:pt x="3738780" y="4259898"/>
                  <a:pt x="3741262" y="4287208"/>
                </a:cubicBezTo>
                <a:cubicBezTo>
                  <a:pt x="3748712" y="4329417"/>
                  <a:pt x="3741262" y="4349279"/>
                  <a:pt x="3708989" y="4364176"/>
                </a:cubicBezTo>
                <a:cubicBezTo>
                  <a:pt x="3708989" y="4364176"/>
                  <a:pt x="3708989" y="4366658"/>
                  <a:pt x="3706507" y="4366658"/>
                </a:cubicBezTo>
                <a:cubicBezTo>
                  <a:pt x="3708989" y="4366658"/>
                  <a:pt x="3711472" y="4366658"/>
                  <a:pt x="3711472" y="4366658"/>
                </a:cubicBezTo>
                <a:cubicBezTo>
                  <a:pt x="3737539" y="4389003"/>
                  <a:pt x="3741884" y="4410107"/>
                  <a:pt x="3736919" y="4430900"/>
                </a:cubicBezTo>
                <a:lnTo>
                  <a:pt x="3707339" y="4491575"/>
                </a:lnTo>
                <a:lnTo>
                  <a:pt x="3717219" y="4496516"/>
                </a:lnTo>
                <a:lnTo>
                  <a:pt x="3706648" y="4492991"/>
                </a:lnTo>
                <a:lnTo>
                  <a:pt x="3706507" y="4493280"/>
                </a:lnTo>
                <a:lnTo>
                  <a:pt x="3706507" y="4492944"/>
                </a:lnTo>
                <a:lnTo>
                  <a:pt x="3705296" y="4492540"/>
                </a:lnTo>
                <a:cubicBezTo>
                  <a:pt x="3705296" y="4492540"/>
                  <a:pt x="3705296" y="4490554"/>
                  <a:pt x="3705296" y="4490554"/>
                </a:cubicBezTo>
                <a:lnTo>
                  <a:pt x="3706507" y="4491158"/>
                </a:lnTo>
                <a:lnTo>
                  <a:pt x="3706507" y="4490798"/>
                </a:lnTo>
                <a:lnTo>
                  <a:pt x="3682943" y="4457806"/>
                </a:lnTo>
                <a:lnTo>
                  <a:pt x="3684165" y="4456039"/>
                </a:lnTo>
                <a:lnTo>
                  <a:pt x="3682470" y="4452088"/>
                </a:lnTo>
                <a:lnTo>
                  <a:pt x="3689128" y="4418797"/>
                </a:lnTo>
                <a:cubicBezTo>
                  <a:pt x="3681681" y="4418797"/>
                  <a:pt x="3676717" y="4418797"/>
                  <a:pt x="3669267" y="4421280"/>
                </a:cubicBezTo>
                <a:lnTo>
                  <a:pt x="3682470" y="4452088"/>
                </a:lnTo>
                <a:lnTo>
                  <a:pt x="3681681" y="4456039"/>
                </a:lnTo>
                <a:lnTo>
                  <a:pt x="3682943" y="4457806"/>
                </a:lnTo>
                <a:lnTo>
                  <a:pt x="3634512" y="4528041"/>
                </a:lnTo>
                <a:cubicBezTo>
                  <a:pt x="3629546" y="4525557"/>
                  <a:pt x="3624581" y="4523075"/>
                  <a:pt x="3619616" y="4523075"/>
                </a:cubicBezTo>
                <a:cubicBezTo>
                  <a:pt x="3624581" y="4503212"/>
                  <a:pt x="3629546" y="4485831"/>
                  <a:pt x="3634512" y="4468453"/>
                </a:cubicBezTo>
                <a:cubicBezTo>
                  <a:pt x="3636995" y="4463486"/>
                  <a:pt x="3641959" y="4458521"/>
                  <a:pt x="3644442" y="4456039"/>
                </a:cubicBezTo>
                <a:cubicBezTo>
                  <a:pt x="3649407" y="4453556"/>
                  <a:pt x="3654373" y="4451072"/>
                  <a:pt x="3656856" y="4448590"/>
                </a:cubicBezTo>
                <a:lnTo>
                  <a:pt x="3656168" y="4448316"/>
                </a:lnTo>
                <a:lnTo>
                  <a:pt x="3645677" y="4453352"/>
                </a:lnTo>
                <a:lnTo>
                  <a:pt x="3645677" y="4454783"/>
                </a:lnTo>
                <a:lnTo>
                  <a:pt x="3645675" y="4454783"/>
                </a:lnTo>
                <a:lnTo>
                  <a:pt x="3643293" y="4454783"/>
                </a:lnTo>
                <a:cubicBezTo>
                  <a:pt x="3640908" y="4457167"/>
                  <a:pt x="3636139" y="4461937"/>
                  <a:pt x="3633755" y="4466706"/>
                </a:cubicBezTo>
                <a:cubicBezTo>
                  <a:pt x="3631766" y="4464322"/>
                  <a:pt x="3629778" y="4461937"/>
                  <a:pt x="3627791" y="4459552"/>
                </a:cubicBezTo>
                <a:cubicBezTo>
                  <a:pt x="3629778" y="4457167"/>
                  <a:pt x="3631766" y="4454783"/>
                  <a:pt x="3633755" y="4454783"/>
                </a:cubicBezTo>
                <a:cubicBezTo>
                  <a:pt x="3633755" y="4450013"/>
                  <a:pt x="3633755" y="4447628"/>
                  <a:pt x="3633755" y="4442859"/>
                </a:cubicBezTo>
                <a:lnTo>
                  <a:pt x="3642695" y="4442859"/>
                </a:lnTo>
                <a:lnTo>
                  <a:pt x="3644442" y="4442859"/>
                </a:lnTo>
                <a:lnTo>
                  <a:pt x="3644442" y="4431624"/>
                </a:lnTo>
                <a:lnTo>
                  <a:pt x="3646924" y="4431211"/>
                </a:lnTo>
                <a:lnTo>
                  <a:pt x="3647989" y="4429792"/>
                </a:lnTo>
                <a:lnTo>
                  <a:pt x="3656856" y="4426245"/>
                </a:lnTo>
                <a:cubicBezTo>
                  <a:pt x="3656856" y="4423762"/>
                  <a:pt x="3654373" y="4423762"/>
                  <a:pt x="3654373" y="4421280"/>
                </a:cubicBezTo>
                <a:lnTo>
                  <a:pt x="3647989" y="4429792"/>
                </a:lnTo>
                <a:lnTo>
                  <a:pt x="3644442" y="4431211"/>
                </a:lnTo>
                <a:lnTo>
                  <a:pt x="3644442" y="4431624"/>
                </a:lnTo>
                <a:lnTo>
                  <a:pt x="3632030" y="4433694"/>
                </a:lnTo>
                <a:cubicBezTo>
                  <a:pt x="3627063" y="4421280"/>
                  <a:pt x="3622098" y="4408866"/>
                  <a:pt x="3614652" y="4396452"/>
                </a:cubicBezTo>
                <a:cubicBezTo>
                  <a:pt x="3599756" y="4423762"/>
                  <a:pt x="3584861" y="4448590"/>
                  <a:pt x="3569965" y="4473417"/>
                </a:cubicBezTo>
                <a:cubicBezTo>
                  <a:pt x="3569965" y="4475900"/>
                  <a:pt x="3569965" y="4475900"/>
                  <a:pt x="3569965" y="4475900"/>
                </a:cubicBezTo>
                <a:cubicBezTo>
                  <a:pt x="3574929" y="4456039"/>
                  <a:pt x="3573688" y="4438039"/>
                  <a:pt x="3568102" y="4421280"/>
                </a:cubicBezTo>
                <a:lnTo>
                  <a:pt x="3540803" y="4375170"/>
                </a:lnTo>
                <a:lnTo>
                  <a:pt x="3542657" y="4374107"/>
                </a:lnTo>
                <a:lnTo>
                  <a:pt x="3541947" y="4370560"/>
                </a:lnTo>
                <a:lnTo>
                  <a:pt x="3545139" y="4364176"/>
                </a:lnTo>
                <a:cubicBezTo>
                  <a:pt x="3545139" y="4364176"/>
                  <a:pt x="3542657" y="4361693"/>
                  <a:pt x="3540175" y="4361693"/>
                </a:cubicBezTo>
                <a:lnTo>
                  <a:pt x="3541947" y="4370560"/>
                </a:lnTo>
                <a:lnTo>
                  <a:pt x="3540175" y="4374107"/>
                </a:lnTo>
                <a:lnTo>
                  <a:pt x="3540803" y="4375170"/>
                </a:lnTo>
                <a:lnTo>
                  <a:pt x="3509140" y="4393348"/>
                </a:lnTo>
                <a:cubicBezTo>
                  <a:pt x="3497348" y="4400176"/>
                  <a:pt x="3484315" y="4407625"/>
                  <a:pt x="3468178" y="4416313"/>
                </a:cubicBezTo>
                <a:cubicBezTo>
                  <a:pt x="3460730" y="4401417"/>
                  <a:pt x="3448318" y="4381554"/>
                  <a:pt x="3443352" y="4359209"/>
                </a:cubicBezTo>
                <a:cubicBezTo>
                  <a:pt x="3438387" y="4334381"/>
                  <a:pt x="3443352" y="4309554"/>
                  <a:pt x="3440869" y="4284726"/>
                </a:cubicBezTo>
                <a:cubicBezTo>
                  <a:pt x="3438387" y="4274795"/>
                  <a:pt x="3423491" y="4264863"/>
                  <a:pt x="3413561" y="4254932"/>
                </a:cubicBezTo>
                <a:cubicBezTo>
                  <a:pt x="3406115" y="4264863"/>
                  <a:pt x="3391218" y="4274795"/>
                  <a:pt x="3391218" y="4284726"/>
                </a:cubicBezTo>
                <a:cubicBezTo>
                  <a:pt x="3388735" y="4324450"/>
                  <a:pt x="3378806" y="4369140"/>
                  <a:pt x="3396183" y="4398935"/>
                </a:cubicBezTo>
                <a:cubicBezTo>
                  <a:pt x="3416043" y="4431211"/>
                  <a:pt x="3383771" y="4433694"/>
                  <a:pt x="3383771" y="4451072"/>
                </a:cubicBezTo>
                <a:lnTo>
                  <a:pt x="3383140" y="4450353"/>
                </a:lnTo>
                <a:lnTo>
                  <a:pt x="3359508" y="4454785"/>
                </a:lnTo>
                <a:cubicBezTo>
                  <a:pt x="3359508" y="4450312"/>
                  <a:pt x="3359508" y="4448077"/>
                  <a:pt x="3359508" y="4445841"/>
                </a:cubicBezTo>
                <a:lnTo>
                  <a:pt x="3383056" y="4450255"/>
                </a:lnTo>
                <a:lnTo>
                  <a:pt x="3359874" y="4423762"/>
                </a:lnTo>
                <a:cubicBezTo>
                  <a:pt x="3352117" y="4415072"/>
                  <a:pt x="3346532" y="4407625"/>
                  <a:pt x="3349014" y="4403899"/>
                </a:cubicBezTo>
                <a:cubicBezTo>
                  <a:pt x="3373839" y="4354244"/>
                  <a:pt x="3349014" y="4321967"/>
                  <a:pt x="3319223" y="4287208"/>
                </a:cubicBezTo>
                <a:cubicBezTo>
                  <a:pt x="3321705" y="4284726"/>
                  <a:pt x="3324188" y="4279761"/>
                  <a:pt x="3326670" y="4277277"/>
                </a:cubicBezTo>
                <a:cubicBezTo>
                  <a:pt x="3324188" y="4274795"/>
                  <a:pt x="3321705" y="4272312"/>
                  <a:pt x="3319223" y="4272312"/>
                </a:cubicBezTo>
                <a:cubicBezTo>
                  <a:pt x="3331636" y="4264863"/>
                  <a:pt x="3344050" y="4257416"/>
                  <a:pt x="3353978" y="4249967"/>
                </a:cubicBezTo>
                <a:cubicBezTo>
                  <a:pt x="3358945" y="4245002"/>
                  <a:pt x="3361427" y="4242518"/>
                  <a:pt x="3363910" y="4240036"/>
                </a:cubicBezTo>
                <a:cubicBezTo>
                  <a:pt x="3363910" y="4237553"/>
                  <a:pt x="3361427" y="4235071"/>
                  <a:pt x="3358945" y="4232587"/>
                </a:cubicBezTo>
                <a:cubicBezTo>
                  <a:pt x="3356462" y="4237553"/>
                  <a:pt x="3353978" y="4242518"/>
                  <a:pt x="3351496" y="4247485"/>
                </a:cubicBezTo>
                <a:cubicBezTo>
                  <a:pt x="3306809" y="4245002"/>
                  <a:pt x="3306809" y="4245002"/>
                  <a:pt x="3314258" y="4274795"/>
                </a:cubicBezTo>
                <a:cubicBezTo>
                  <a:pt x="3314258" y="4277277"/>
                  <a:pt x="3314258" y="4279761"/>
                  <a:pt x="3314258" y="4282244"/>
                </a:cubicBezTo>
                <a:cubicBezTo>
                  <a:pt x="3296879" y="4304589"/>
                  <a:pt x="3339084" y="4354244"/>
                  <a:pt x="3281983" y="4356727"/>
                </a:cubicBezTo>
                <a:cubicBezTo>
                  <a:pt x="3284467" y="4364176"/>
                  <a:pt x="3286951" y="4371623"/>
                  <a:pt x="3291915" y="4376589"/>
                </a:cubicBezTo>
                <a:cubicBezTo>
                  <a:pt x="3308052" y="4389003"/>
                  <a:pt x="3316119" y="4395831"/>
                  <a:pt x="3316740" y="4404211"/>
                </a:cubicBezTo>
                <a:lnTo>
                  <a:pt x="3298215" y="4438658"/>
                </a:lnTo>
                <a:lnTo>
                  <a:pt x="3291915" y="4438658"/>
                </a:lnTo>
                <a:lnTo>
                  <a:pt x="3286951" y="4436176"/>
                </a:lnTo>
                <a:cubicBezTo>
                  <a:pt x="3286951" y="4436176"/>
                  <a:pt x="3286951" y="4438658"/>
                  <a:pt x="3286951" y="4438658"/>
                </a:cubicBezTo>
                <a:lnTo>
                  <a:pt x="3291915" y="4438658"/>
                </a:lnTo>
                <a:lnTo>
                  <a:pt x="3296879" y="4441141"/>
                </a:lnTo>
                <a:lnTo>
                  <a:pt x="3298215" y="4438658"/>
                </a:lnTo>
                <a:lnTo>
                  <a:pt x="3299362" y="4438658"/>
                </a:lnTo>
                <a:cubicBezTo>
                  <a:pt x="3291915" y="4480866"/>
                  <a:pt x="3284467" y="4525557"/>
                  <a:pt x="3277019" y="4570247"/>
                </a:cubicBezTo>
                <a:cubicBezTo>
                  <a:pt x="3267089" y="4540455"/>
                  <a:pt x="3254675" y="4513143"/>
                  <a:pt x="3247228" y="4493280"/>
                </a:cubicBezTo>
                <a:cubicBezTo>
                  <a:pt x="3247228" y="4418797"/>
                  <a:pt x="3247228" y="4349279"/>
                  <a:pt x="3247228" y="4279761"/>
                </a:cubicBezTo>
                <a:cubicBezTo>
                  <a:pt x="3242263" y="4279761"/>
                  <a:pt x="3237297" y="4279761"/>
                  <a:pt x="3232332" y="4279761"/>
                </a:cubicBezTo>
                <a:cubicBezTo>
                  <a:pt x="3227367" y="4329417"/>
                  <a:pt x="3222402" y="4381554"/>
                  <a:pt x="3217436" y="4431211"/>
                </a:cubicBezTo>
                <a:cubicBezTo>
                  <a:pt x="3209988" y="4431211"/>
                  <a:pt x="3205024" y="4431211"/>
                  <a:pt x="3197578" y="4428727"/>
                </a:cubicBezTo>
                <a:cubicBezTo>
                  <a:pt x="3197578" y="4413831"/>
                  <a:pt x="3202542" y="4398935"/>
                  <a:pt x="3197578" y="4386521"/>
                </a:cubicBezTo>
                <a:cubicBezTo>
                  <a:pt x="3187645" y="4354244"/>
                  <a:pt x="3175233" y="4321967"/>
                  <a:pt x="3162819" y="4292175"/>
                </a:cubicBezTo>
                <a:cubicBezTo>
                  <a:pt x="3160957" y="4338726"/>
                  <a:pt x="3177250" y="4388072"/>
                  <a:pt x="3163518" y="4432879"/>
                </a:cubicBezTo>
                <a:lnTo>
                  <a:pt x="3139371" y="4473579"/>
                </a:lnTo>
                <a:lnTo>
                  <a:pt x="3115650" y="4423762"/>
                </a:lnTo>
                <a:cubicBezTo>
                  <a:pt x="3110686" y="4398935"/>
                  <a:pt x="3108203" y="4374107"/>
                  <a:pt x="3103237" y="4346795"/>
                </a:cubicBezTo>
                <a:cubicBezTo>
                  <a:pt x="3098272" y="4349279"/>
                  <a:pt x="3093307" y="4349279"/>
                  <a:pt x="3088342" y="4349279"/>
                </a:cubicBezTo>
                <a:cubicBezTo>
                  <a:pt x="3078412" y="4436176"/>
                  <a:pt x="3070964" y="4520592"/>
                  <a:pt x="3061034" y="4605006"/>
                </a:cubicBezTo>
                <a:cubicBezTo>
                  <a:pt x="3056067" y="4605006"/>
                  <a:pt x="3051102" y="4605006"/>
                  <a:pt x="3046138" y="4605006"/>
                </a:cubicBezTo>
                <a:cubicBezTo>
                  <a:pt x="3046138" y="4523075"/>
                  <a:pt x="3046138" y="4443625"/>
                  <a:pt x="3046138" y="4361693"/>
                </a:cubicBezTo>
                <a:cubicBezTo>
                  <a:pt x="3041173" y="4359209"/>
                  <a:pt x="3038691" y="4359209"/>
                  <a:pt x="3033724" y="4356727"/>
                </a:cubicBezTo>
                <a:cubicBezTo>
                  <a:pt x="3023795" y="4369140"/>
                  <a:pt x="3016347" y="4384038"/>
                  <a:pt x="3006417" y="4396452"/>
                </a:cubicBezTo>
                <a:cubicBezTo>
                  <a:pt x="2987798" y="4416935"/>
                  <a:pt x="2994314" y="4456968"/>
                  <a:pt x="2971506" y="4472565"/>
                </a:cubicBezTo>
                <a:lnTo>
                  <a:pt x="2940199" y="4477830"/>
                </a:lnTo>
                <a:lnTo>
                  <a:pt x="2976625" y="4341830"/>
                </a:lnTo>
                <a:cubicBezTo>
                  <a:pt x="2951800" y="4341830"/>
                  <a:pt x="2934422" y="4341830"/>
                  <a:pt x="2914560" y="4341830"/>
                </a:cubicBezTo>
                <a:cubicBezTo>
                  <a:pt x="2922009" y="4421280"/>
                  <a:pt x="2914560" y="4498245"/>
                  <a:pt x="2867391" y="4565283"/>
                </a:cubicBezTo>
                <a:lnTo>
                  <a:pt x="2866980" y="4565694"/>
                </a:lnTo>
                <a:lnTo>
                  <a:pt x="2882560" y="4569847"/>
                </a:lnTo>
                <a:cubicBezTo>
                  <a:pt x="2877448" y="4572232"/>
                  <a:pt x="2872339" y="4574617"/>
                  <a:pt x="2867228" y="4577002"/>
                </a:cubicBezTo>
                <a:lnTo>
                  <a:pt x="2865189" y="4567485"/>
                </a:lnTo>
                <a:lnTo>
                  <a:pt x="2855231" y="4577443"/>
                </a:lnTo>
                <a:lnTo>
                  <a:pt x="2863928" y="4578990"/>
                </a:lnTo>
                <a:cubicBezTo>
                  <a:pt x="2866165" y="4580977"/>
                  <a:pt x="2868399" y="4580977"/>
                  <a:pt x="2870636" y="4582964"/>
                </a:cubicBezTo>
                <a:cubicBezTo>
                  <a:pt x="2870636" y="4582964"/>
                  <a:pt x="2868399" y="4582964"/>
                  <a:pt x="2868399" y="4582964"/>
                </a:cubicBezTo>
                <a:cubicBezTo>
                  <a:pt x="2863928" y="4580977"/>
                  <a:pt x="2859458" y="4578990"/>
                  <a:pt x="2852751" y="4577002"/>
                </a:cubicBezTo>
                <a:lnTo>
                  <a:pt x="2853931" y="4577212"/>
                </a:lnTo>
                <a:lnTo>
                  <a:pt x="2822704" y="4562800"/>
                </a:lnTo>
                <a:cubicBezTo>
                  <a:pt x="2845048" y="4540455"/>
                  <a:pt x="2862427" y="4520592"/>
                  <a:pt x="2882287" y="4498245"/>
                </a:cubicBezTo>
                <a:cubicBezTo>
                  <a:pt x="2882287" y="4498245"/>
                  <a:pt x="2884771" y="4495763"/>
                  <a:pt x="2887252" y="4495763"/>
                </a:cubicBezTo>
                <a:cubicBezTo>
                  <a:pt x="2884771" y="4495763"/>
                  <a:pt x="2882287" y="4495763"/>
                  <a:pt x="2879805" y="4495763"/>
                </a:cubicBezTo>
                <a:cubicBezTo>
                  <a:pt x="2879805" y="4495763"/>
                  <a:pt x="2882287" y="4498245"/>
                  <a:pt x="2882287" y="4498245"/>
                </a:cubicBezTo>
                <a:cubicBezTo>
                  <a:pt x="2825187" y="4485831"/>
                  <a:pt x="2820222" y="4528041"/>
                  <a:pt x="2807810" y="4565283"/>
                </a:cubicBezTo>
                <a:lnTo>
                  <a:pt x="2787955" y="4592585"/>
                </a:lnTo>
                <a:lnTo>
                  <a:pt x="2790152" y="4630658"/>
                </a:lnTo>
                <a:cubicBezTo>
                  <a:pt x="2787915" y="4630658"/>
                  <a:pt x="2785679" y="4630658"/>
                  <a:pt x="2781208" y="4630658"/>
                </a:cubicBezTo>
                <a:lnTo>
                  <a:pt x="2787807" y="4592538"/>
                </a:lnTo>
                <a:lnTo>
                  <a:pt x="2743263" y="4575214"/>
                </a:lnTo>
                <a:cubicBezTo>
                  <a:pt x="2760639" y="4552869"/>
                  <a:pt x="2775535" y="4535488"/>
                  <a:pt x="2790431" y="4515626"/>
                </a:cubicBezTo>
                <a:cubicBezTo>
                  <a:pt x="2782982" y="4510661"/>
                  <a:pt x="2775535" y="4505694"/>
                  <a:pt x="2768088" y="4503212"/>
                </a:cubicBezTo>
                <a:cubicBezTo>
                  <a:pt x="2765606" y="4493280"/>
                  <a:pt x="2763123" y="4480866"/>
                  <a:pt x="2758157" y="4465970"/>
                </a:cubicBezTo>
                <a:cubicBezTo>
                  <a:pt x="2733331" y="4490798"/>
                  <a:pt x="2708505" y="4515626"/>
                  <a:pt x="2686162" y="4537971"/>
                </a:cubicBezTo>
                <a:lnTo>
                  <a:pt x="2685820" y="4538313"/>
                </a:lnTo>
                <a:lnTo>
                  <a:pt x="2688801" y="4630658"/>
                </a:lnTo>
                <a:cubicBezTo>
                  <a:pt x="2685818" y="4601476"/>
                  <a:pt x="2682836" y="4572294"/>
                  <a:pt x="2679856" y="4543112"/>
                </a:cubicBezTo>
                <a:lnTo>
                  <a:pt x="2680499" y="4542588"/>
                </a:lnTo>
                <a:lnTo>
                  <a:pt x="2661336" y="4533006"/>
                </a:lnTo>
                <a:cubicBezTo>
                  <a:pt x="2666304" y="4519351"/>
                  <a:pt x="2670646" y="4508176"/>
                  <a:pt x="2674370" y="4498247"/>
                </a:cubicBezTo>
                <a:lnTo>
                  <a:pt x="2682425" y="4474617"/>
                </a:lnTo>
                <a:lnTo>
                  <a:pt x="2686162" y="4473417"/>
                </a:lnTo>
                <a:lnTo>
                  <a:pt x="2686920" y="4466975"/>
                </a:lnTo>
                <a:lnTo>
                  <a:pt x="2706023" y="4443625"/>
                </a:lnTo>
                <a:cubicBezTo>
                  <a:pt x="2701058" y="4438658"/>
                  <a:pt x="2696093" y="4436176"/>
                  <a:pt x="2691126" y="4431211"/>
                </a:cubicBezTo>
                <a:lnTo>
                  <a:pt x="2686920" y="4466975"/>
                </a:lnTo>
                <a:lnTo>
                  <a:pt x="2683679" y="4470935"/>
                </a:lnTo>
                <a:lnTo>
                  <a:pt x="2682425" y="4474617"/>
                </a:lnTo>
                <a:lnTo>
                  <a:pt x="2636822" y="4489247"/>
                </a:lnTo>
                <a:cubicBezTo>
                  <a:pt x="2624718" y="4498867"/>
                  <a:pt x="2617891" y="4514384"/>
                  <a:pt x="2619132" y="4540455"/>
                </a:cubicBezTo>
                <a:cubicBezTo>
                  <a:pt x="2621614" y="4565283"/>
                  <a:pt x="2606721" y="4590110"/>
                  <a:pt x="2599271" y="4617420"/>
                </a:cubicBezTo>
                <a:cubicBezTo>
                  <a:pt x="2594307" y="4614938"/>
                  <a:pt x="2589341" y="4614938"/>
                  <a:pt x="2584376" y="4612455"/>
                </a:cubicBezTo>
                <a:lnTo>
                  <a:pt x="2574642" y="4471316"/>
                </a:lnTo>
                <a:lnTo>
                  <a:pt x="2576927" y="4470935"/>
                </a:lnTo>
                <a:lnTo>
                  <a:pt x="2576139" y="4466196"/>
                </a:lnTo>
                <a:lnTo>
                  <a:pt x="2581894" y="4458521"/>
                </a:lnTo>
                <a:cubicBezTo>
                  <a:pt x="2579412" y="4458521"/>
                  <a:pt x="2576927" y="4456039"/>
                  <a:pt x="2574445" y="4456039"/>
                </a:cubicBezTo>
                <a:cubicBezTo>
                  <a:pt x="2576927" y="4443625"/>
                  <a:pt x="2579412" y="4431211"/>
                  <a:pt x="2581894" y="4418797"/>
                </a:cubicBezTo>
                <a:cubicBezTo>
                  <a:pt x="2576927" y="4418797"/>
                  <a:pt x="2571963" y="4418797"/>
                  <a:pt x="2566998" y="4421280"/>
                </a:cubicBezTo>
                <a:cubicBezTo>
                  <a:pt x="2569480" y="4431211"/>
                  <a:pt x="2571963" y="4443625"/>
                  <a:pt x="2574445" y="4456039"/>
                </a:cubicBezTo>
                <a:lnTo>
                  <a:pt x="2576139" y="4466196"/>
                </a:lnTo>
                <a:lnTo>
                  <a:pt x="2574445" y="4468453"/>
                </a:lnTo>
                <a:lnTo>
                  <a:pt x="2574642" y="4471316"/>
                </a:lnTo>
                <a:lnTo>
                  <a:pt x="2562033" y="4473417"/>
                </a:lnTo>
                <a:cubicBezTo>
                  <a:pt x="2549619" y="4535488"/>
                  <a:pt x="2537208" y="4597559"/>
                  <a:pt x="2522311" y="4657146"/>
                </a:cubicBezTo>
                <a:cubicBezTo>
                  <a:pt x="2517346" y="4677007"/>
                  <a:pt x="2507415" y="4696870"/>
                  <a:pt x="2499968" y="4716733"/>
                </a:cubicBezTo>
                <a:cubicBezTo>
                  <a:pt x="2495003" y="4714250"/>
                  <a:pt x="2490038" y="4711766"/>
                  <a:pt x="2485072" y="4709284"/>
                </a:cubicBezTo>
                <a:cubicBezTo>
                  <a:pt x="2482589" y="4659628"/>
                  <a:pt x="2480107" y="4607489"/>
                  <a:pt x="2475143" y="4547902"/>
                </a:cubicBezTo>
                <a:cubicBezTo>
                  <a:pt x="2465213" y="4565283"/>
                  <a:pt x="2450316" y="4582661"/>
                  <a:pt x="2435420" y="4602524"/>
                </a:cubicBezTo>
                <a:lnTo>
                  <a:pt x="2402187" y="4495686"/>
                </a:lnTo>
                <a:lnTo>
                  <a:pt x="2403148" y="4493280"/>
                </a:lnTo>
                <a:lnTo>
                  <a:pt x="2402592" y="4488498"/>
                </a:lnTo>
                <a:lnTo>
                  <a:pt x="2422503" y="4464727"/>
                </a:lnTo>
                <a:cubicBezTo>
                  <a:pt x="2431231" y="4438658"/>
                  <a:pt x="2407491" y="4412590"/>
                  <a:pt x="2413078" y="4386521"/>
                </a:cubicBezTo>
                <a:cubicBezTo>
                  <a:pt x="2405630" y="4386521"/>
                  <a:pt x="2398182" y="4386521"/>
                  <a:pt x="2390734" y="4386521"/>
                </a:cubicBezTo>
                <a:lnTo>
                  <a:pt x="2402592" y="4488498"/>
                </a:lnTo>
                <a:lnTo>
                  <a:pt x="2400666" y="4490798"/>
                </a:lnTo>
                <a:lnTo>
                  <a:pt x="2402187" y="4495686"/>
                </a:lnTo>
                <a:lnTo>
                  <a:pt x="2378322" y="4555351"/>
                </a:lnTo>
                <a:lnTo>
                  <a:pt x="2377551" y="4555351"/>
                </a:lnTo>
                <a:lnTo>
                  <a:pt x="2372361" y="4564620"/>
                </a:lnTo>
                <a:lnTo>
                  <a:pt x="2367912" y="4555351"/>
                </a:lnTo>
                <a:lnTo>
                  <a:pt x="2365908" y="4555351"/>
                </a:lnTo>
                <a:cubicBezTo>
                  <a:pt x="2360943" y="4547902"/>
                  <a:pt x="2355978" y="4540455"/>
                  <a:pt x="2348529" y="4535488"/>
                </a:cubicBezTo>
                <a:cubicBezTo>
                  <a:pt x="2338601" y="4513143"/>
                  <a:pt x="2328671" y="4490798"/>
                  <a:pt x="2318739" y="4468453"/>
                </a:cubicBezTo>
                <a:cubicBezTo>
                  <a:pt x="2318739" y="4495763"/>
                  <a:pt x="2281502" y="4540455"/>
                  <a:pt x="2348529" y="4535488"/>
                </a:cubicBezTo>
                <a:cubicBezTo>
                  <a:pt x="2331153" y="4550385"/>
                  <a:pt x="2313774" y="4567765"/>
                  <a:pt x="2296395" y="4585144"/>
                </a:cubicBezTo>
                <a:cubicBezTo>
                  <a:pt x="2298878" y="4582661"/>
                  <a:pt x="2298878" y="4582661"/>
                  <a:pt x="2298878" y="4582661"/>
                </a:cubicBezTo>
                <a:cubicBezTo>
                  <a:pt x="2276534" y="4530524"/>
                  <a:pt x="2254191" y="4475900"/>
                  <a:pt x="2231848" y="4421280"/>
                </a:cubicBezTo>
                <a:cubicBezTo>
                  <a:pt x="2216953" y="4421280"/>
                  <a:pt x="2194611" y="4421280"/>
                  <a:pt x="2172267" y="4421280"/>
                </a:cubicBezTo>
                <a:lnTo>
                  <a:pt x="2150674" y="4387691"/>
                </a:lnTo>
                <a:lnTo>
                  <a:pt x="2152406" y="4386521"/>
                </a:lnTo>
                <a:lnTo>
                  <a:pt x="2151983" y="4384835"/>
                </a:lnTo>
                <a:lnTo>
                  <a:pt x="2177231" y="4364176"/>
                </a:lnTo>
                <a:cubicBezTo>
                  <a:pt x="2169784" y="4354244"/>
                  <a:pt x="2159853" y="4344313"/>
                  <a:pt x="2149923" y="4334381"/>
                </a:cubicBezTo>
                <a:cubicBezTo>
                  <a:pt x="2147442" y="4336864"/>
                  <a:pt x="2142474" y="4336864"/>
                  <a:pt x="2139992" y="4336864"/>
                </a:cubicBezTo>
                <a:lnTo>
                  <a:pt x="2151983" y="4384835"/>
                </a:lnTo>
                <a:lnTo>
                  <a:pt x="2149923" y="4386521"/>
                </a:lnTo>
                <a:lnTo>
                  <a:pt x="2150674" y="4387691"/>
                </a:lnTo>
                <a:lnTo>
                  <a:pt x="2141855" y="4393658"/>
                </a:lnTo>
                <a:cubicBezTo>
                  <a:pt x="2138131" y="4395831"/>
                  <a:pt x="2135028" y="4397693"/>
                  <a:pt x="2135028" y="4398935"/>
                </a:cubicBezTo>
                <a:cubicBezTo>
                  <a:pt x="2142474" y="4446107"/>
                  <a:pt x="2149923" y="4493280"/>
                  <a:pt x="2162335" y="4537971"/>
                </a:cubicBezTo>
                <a:cubicBezTo>
                  <a:pt x="2166061" y="4551628"/>
                  <a:pt x="2174128" y="4560316"/>
                  <a:pt x="2184059" y="4562179"/>
                </a:cubicBezTo>
                <a:lnTo>
                  <a:pt x="2214017" y="4546916"/>
                </a:lnTo>
                <a:lnTo>
                  <a:pt x="2207023" y="4569938"/>
                </a:lnTo>
                <a:cubicBezTo>
                  <a:pt x="2204539" y="4578316"/>
                  <a:pt x="2202057" y="4585144"/>
                  <a:pt x="2199575" y="4585144"/>
                </a:cubicBezTo>
                <a:cubicBezTo>
                  <a:pt x="2179714" y="4585144"/>
                  <a:pt x="2159853" y="4575214"/>
                  <a:pt x="2139992" y="4570247"/>
                </a:cubicBezTo>
                <a:lnTo>
                  <a:pt x="2139992" y="4567848"/>
                </a:lnTo>
                <a:lnTo>
                  <a:pt x="2138073" y="4566567"/>
                </a:lnTo>
                <a:lnTo>
                  <a:pt x="2139489" y="4566253"/>
                </a:lnTo>
                <a:lnTo>
                  <a:pt x="2120131" y="4508176"/>
                </a:lnTo>
                <a:lnTo>
                  <a:pt x="2083507" y="4448657"/>
                </a:lnTo>
                <a:lnTo>
                  <a:pt x="2080689" y="4445839"/>
                </a:lnTo>
                <a:lnTo>
                  <a:pt x="2080689" y="4445830"/>
                </a:lnTo>
                <a:lnTo>
                  <a:pt x="2080411" y="4446107"/>
                </a:lnTo>
                <a:cubicBezTo>
                  <a:pt x="2080411" y="4446107"/>
                  <a:pt x="2080411" y="4446107"/>
                  <a:pt x="2080411" y="4443625"/>
                </a:cubicBezTo>
                <a:lnTo>
                  <a:pt x="2080689" y="4444076"/>
                </a:lnTo>
                <a:lnTo>
                  <a:pt x="2080689" y="4442859"/>
                </a:lnTo>
                <a:lnTo>
                  <a:pt x="2081678" y="4444838"/>
                </a:lnTo>
                <a:lnTo>
                  <a:pt x="2090340" y="4436176"/>
                </a:lnTo>
                <a:lnTo>
                  <a:pt x="2090997" y="4435192"/>
                </a:lnTo>
                <a:lnTo>
                  <a:pt x="2092823" y="4436176"/>
                </a:lnTo>
                <a:lnTo>
                  <a:pt x="2093395" y="4431592"/>
                </a:lnTo>
                <a:lnTo>
                  <a:pt x="2100272" y="4421280"/>
                </a:lnTo>
                <a:cubicBezTo>
                  <a:pt x="2125098" y="4374107"/>
                  <a:pt x="2120131" y="4361693"/>
                  <a:pt x="2067997" y="4349279"/>
                </a:cubicBezTo>
                <a:cubicBezTo>
                  <a:pt x="2075446" y="4369140"/>
                  <a:pt x="2085375" y="4393968"/>
                  <a:pt x="2095305" y="4416313"/>
                </a:cubicBezTo>
                <a:lnTo>
                  <a:pt x="2093395" y="4431592"/>
                </a:lnTo>
                <a:lnTo>
                  <a:pt x="2090997" y="4435192"/>
                </a:lnTo>
                <a:lnTo>
                  <a:pt x="2060550" y="4418797"/>
                </a:lnTo>
                <a:cubicBezTo>
                  <a:pt x="2060550" y="4416313"/>
                  <a:pt x="2058067" y="4411348"/>
                  <a:pt x="2058067" y="4408866"/>
                </a:cubicBezTo>
                <a:cubicBezTo>
                  <a:pt x="2055585" y="4411348"/>
                  <a:pt x="2053103" y="4413831"/>
                  <a:pt x="2050618" y="4413831"/>
                </a:cubicBezTo>
                <a:cubicBezTo>
                  <a:pt x="2055585" y="4416313"/>
                  <a:pt x="2058067" y="4418797"/>
                  <a:pt x="2060550" y="4418797"/>
                </a:cubicBezTo>
                <a:cubicBezTo>
                  <a:pt x="2058067" y="4446107"/>
                  <a:pt x="2045653" y="4475900"/>
                  <a:pt x="2050618" y="4500729"/>
                </a:cubicBezTo>
                <a:cubicBezTo>
                  <a:pt x="2055585" y="4535488"/>
                  <a:pt x="2070479" y="4565283"/>
                  <a:pt x="2082893" y="4597559"/>
                </a:cubicBezTo>
                <a:lnTo>
                  <a:pt x="2082315" y="4598138"/>
                </a:lnTo>
                <a:lnTo>
                  <a:pt x="2083671" y="4600849"/>
                </a:lnTo>
                <a:lnTo>
                  <a:pt x="2080957" y="4599493"/>
                </a:lnTo>
                <a:lnTo>
                  <a:pt x="2080411" y="4600042"/>
                </a:lnTo>
                <a:lnTo>
                  <a:pt x="2062249" y="4622744"/>
                </a:lnTo>
                <a:lnTo>
                  <a:pt x="2028275" y="4530524"/>
                </a:lnTo>
                <a:cubicBezTo>
                  <a:pt x="2023310" y="4518110"/>
                  <a:pt x="2018345" y="4505694"/>
                  <a:pt x="2013381" y="4493280"/>
                </a:cubicBezTo>
                <a:cubicBezTo>
                  <a:pt x="1998484" y="4483349"/>
                  <a:pt x="2060550" y="4448590"/>
                  <a:pt x="1998484" y="4456039"/>
                </a:cubicBezTo>
                <a:cubicBezTo>
                  <a:pt x="1998484" y="4456039"/>
                  <a:pt x="1998484" y="4453556"/>
                  <a:pt x="1998484" y="4453556"/>
                </a:cubicBezTo>
                <a:cubicBezTo>
                  <a:pt x="1998484" y="4453556"/>
                  <a:pt x="1998484" y="4456039"/>
                  <a:pt x="1996002" y="4456039"/>
                </a:cubicBezTo>
                <a:cubicBezTo>
                  <a:pt x="1998484" y="4456039"/>
                  <a:pt x="1998484" y="4456039"/>
                  <a:pt x="1998484" y="4456039"/>
                </a:cubicBezTo>
                <a:cubicBezTo>
                  <a:pt x="1993520" y="4468453"/>
                  <a:pt x="1991037" y="4480866"/>
                  <a:pt x="1988555" y="4493280"/>
                </a:cubicBezTo>
                <a:cubicBezTo>
                  <a:pt x="1958763" y="4470935"/>
                  <a:pt x="1928972" y="4451072"/>
                  <a:pt x="1899181" y="4428727"/>
                </a:cubicBezTo>
                <a:cubicBezTo>
                  <a:pt x="1899181" y="4463486"/>
                  <a:pt x="1899181" y="4505694"/>
                  <a:pt x="1899181" y="4560316"/>
                </a:cubicBezTo>
                <a:cubicBezTo>
                  <a:pt x="1891732" y="4572730"/>
                  <a:pt x="1876838" y="4600042"/>
                  <a:pt x="1864424" y="4624869"/>
                </a:cubicBezTo>
                <a:cubicBezTo>
                  <a:pt x="1861942" y="4627352"/>
                  <a:pt x="1861942" y="4627352"/>
                  <a:pt x="1861942" y="4627352"/>
                </a:cubicBezTo>
                <a:cubicBezTo>
                  <a:pt x="1856977" y="4582661"/>
                  <a:pt x="1852012" y="4540455"/>
                  <a:pt x="1847048" y="4495763"/>
                </a:cubicBezTo>
                <a:cubicBezTo>
                  <a:pt x="1847048" y="4495763"/>
                  <a:pt x="1849530" y="4498245"/>
                  <a:pt x="1849530" y="4498245"/>
                </a:cubicBezTo>
                <a:cubicBezTo>
                  <a:pt x="1849530" y="4495763"/>
                  <a:pt x="1849530" y="4495763"/>
                  <a:pt x="1849530" y="4495763"/>
                </a:cubicBezTo>
                <a:cubicBezTo>
                  <a:pt x="1839599" y="4478384"/>
                  <a:pt x="1827187" y="4461004"/>
                  <a:pt x="1817255" y="4443625"/>
                </a:cubicBezTo>
                <a:cubicBezTo>
                  <a:pt x="1829669" y="4428727"/>
                  <a:pt x="1847048" y="4413831"/>
                  <a:pt x="1852012" y="4398935"/>
                </a:cubicBezTo>
                <a:cubicBezTo>
                  <a:pt x="1854495" y="4371623"/>
                  <a:pt x="1849530" y="4344313"/>
                  <a:pt x="1847048" y="4314520"/>
                </a:cubicBezTo>
                <a:cubicBezTo>
                  <a:pt x="1844563" y="4292175"/>
                  <a:pt x="1844563" y="4269830"/>
                  <a:pt x="1842081" y="4247485"/>
                </a:cubicBezTo>
                <a:cubicBezTo>
                  <a:pt x="1844563" y="4247485"/>
                  <a:pt x="1847048" y="4245002"/>
                  <a:pt x="1852012" y="4245002"/>
                </a:cubicBezTo>
                <a:cubicBezTo>
                  <a:pt x="1847048" y="4242518"/>
                  <a:pt x="1844563" y="4240036"/>
                  <a:pt x="1842081" y="4237553"/>
                </a:cubicBezTo>
                <a:cubicBezTo>
                  <a:pt x="1832151" y="4212726"/>
                  <a:pt x="1824704" y="4190380"/>
                  <a:pt x="1817255" y="4168035"/>
                </a:cubicBezTo>
                <a:cubicBezTo>
                  <a:pt x="1814773" y="4170518"/>
                  <a:pt x="1809808" y="4170518"/>
                  <a:pt x="1804843" y="4170518"/>
                </a:cubicBezTo>
                <a:cubicBezTo>
                  <a:pt x="1809808" y="4262381"/>
                  <a:pt x="1814773" y="4354244"/>
                  <a:pt x="1817255" y="4443625"/>
                </a:cubicBezTo>
                <a:cubicBezTo>
                  <a:pt x="1809808" y="4456039"/>
                  <a:pt x="1802361" y="4468453"/>
                  <a:pt x="1794912" y="4480866"/>
                </a:cubicBezTo>
                <a:lnTo>
                  <a:pt x="1794550" y="4481139"/>
                </a:lnTo>
                <a:lnTo>
                  <a:pt x="1803463" y="4488567"/>
                </a:lnTo>
                <a:lnTo>
                  <a:pt x="1794912" y="4492129"/>
                </a:lnTo>
                <a:lnTo>
                  <a:pt x="1794912" y="4499498"/>
                </a:lnTo>
                <a:lnTo>
                  <a:pt x="1797501" y="4499498"/>
                </a:lnTo>
                <a:lnTo>
                  <a:pt x="1797297" y="4500729"/>
                </a:lnTo>
                <a:lnTo>
                  <a:pt x="1797394" y="4500729"/>
                </a:lnTo>
                <a:lnTo>
                  <a:pt x="1797293" y="4500741"/>
                </a:lnTo>
                <a:lnTo>
                  <a:pt x="1794734" y="4516101"/>
                </a:lnTo>
                <a:lnTo>
                  <a:pt x="1795513" y="4516876"/>
                </a:lnTo>
                <a:lnTo>
                  <a:pt x="1793273" y="4526055"/>
                </a:lnTo>
                <a:lnTo>
                  <a:pt x="1793064" y="4516136"/>
                </a:lnTo>
                <a:lnTo>
                  <a:pt x="1791539" y="4514829"/>
                </a:lnTo>
                <a:lnTo>
                  <a:pt x="1794208" y="4501103"/>
                </a:lnTo>
                <a:lnTo>
                  <a:pt x="1755192" y="4505694"/>
                </a:lnTo>
                <a:cubicBezTo>
                  <a:pt x="1747743" y="4453556"/>
                  <a:pt x="1735331" y="4398935"/>
                  <a:pt x="1732849" y="4346795"/>
                </a:cubicBezTo>
                <a:lnTo>
                  <a:pt x="1732849" y="4146931"/>
                </a:lnTo>
                <a:lnTo>
                  <a:pt x="1735331" y="4140723"/>
                </a:lnTo>
                <a:cubicBezTo>
                  <a:pt x="1735331" y="4133276"/>
                  <a:pt x="1737813" y="4128309"/>
                  <a:pt x="1740296" y="4120862"/>
                </a:cubicBezTo>
                <a:cubicBezTo>
                  <a:pt x="1737813" y="4118380"/>
                  <a:pt x="1735331" y="4118380"/>
                  <a:pt x="1735331" y="4115896"/>
                </a:cubicBezTo>
                <a:cubicBezTo>
                  <a:pt x="1735331" y="4118380"/>
                  <a:pt x="1735331" y="4120862"/>
                  <a:pt x="1735331" y="4123345"/>
                </a:cubicBezTo>
                <a:cubicBezTo>
                  <a:pt x="1737813" y="4123345"/>
                  <a:pt x="1737813" y="4120862"/>
                  <a:pt x="1737813" y="4120862"/>
                </a:cubicBezTo>
                <a:cubicBezTo>
                  <a:pt x="1737813" y="4125827"/>
                  <a:pt x="1735331" y="4133276"/>
                  <a:pt x="1732849" y="4140723"/>
                </a:cubicBezTo>
                <a:lnTo>
                  <a:pt x="1732849" y="4146931"/>
                </a:lnTo>
                <a:lnTo>
                  <a:pt x="1722917" y="4171759"/>
                </a:lnTo>
                <a:cubicBezTo>
                  <a:pt x="1719194" y="4182312"/>
                  <a:pt x="1716711" y="4192863"/>
                  <a:pt x="1717952" y="4202794"/>
                </a:cubicBezTo>
                <a:cubicBezTo>
                  <a:pt x="1720435" y="4259898"/>
                  <a:pt x="1730364" y="4314520"/>
                  <a:pt x="1678230" y="4356727"/>
                </a:cubicBezTo>
                <a:cubicBezTo>
                  <a:pt x="1675748" y="4359209"/>
                  <a:pt x="1678230" y="4364176"/>
                  <a:pt x="1680713" y="4371623"/>
                </a:cubicBezTo>
                <a:cubicBezTo>
                  <a:pt x="1688162" y="4364176"/>
                  <a:pt x="1695609" y="4356727"/>
                  <a:pt x="1708021" y="4344313"/>
                </a:cubicBezTo>
                <a:cubicBezTo>
                  <a:pt x="1708021" y="4411348"/>
                  <a:pt x="1708021" y="4473417"/>
                  <a:pt x="1708021" y="4535488"/>
                </a:cubicBezTo>
                <a:cubicBezTo>
                  <a:pt x="1683195" y="4480866"/>
                  <a:pt x="1670783" y="4461004"/>
                  <a:pt x="1640993" y="4453556"/>
                </a:cubicBezTo>
                <a:cubicBezTo>
                  <a:pt x="1675748" y="4361693"/>
                  <a:pt x="1633544" y="4277277"/>
                  <a:pt x="1616165" y="4177967"/>
                </a:cubicBezTo>
                <a:cubicBezTo>
                  <a:pt x="1601271" y="4200312"/>
                  <a:pt x="1593822" y="4217690"/>
                  <a:pt x="1583892" y="4232587"/>
                </a:cubicBezTo>
                <a:lnTo>
                  <a:pt x="1583612" y="4233704"/>
                </a:lnTo>
                <a:lnTo>
                  <a:pt x="1581410" y="4230104"/>
                </a:lnTo>
                <a:lnTo>
                  <a:pt x="1582296" y="4238971"/>
                </a:lnTo>
                <a:lnTo>
                  <a:pt x="1578927" y="4252449"/>
                </a:lnTo>
                <a:cubicBezTo>
                  <a:pt x="1578927" y="4254932"/>
                  <a:pt x="1581410" y="4254932"/>
                  <a:pt x="1583892" y="4254932"/>
                </a:cubicBezTo>
                <a:lnTo>
                  <a:pt x="1582296" y="4238971"/>
                </a:lnTo>
                <a:lnTo>
                  <a:pt x="1583612" y="4233704"/>
                </a:lnTo>
                <a:lnTo>
                  <a:pt x="1594133" y="4250898"/>
                </a:lnTo>
                <a:cubicBezTo>
                  <a:pt x="1598167" y="4257416"/>
                  <a:pt x="1601271" y="4263622"/>
                  <a:pt x="1601271" y="4269830"/>
                </a:cubicBezTo>
                <a:cubicBezTo>
                  <a:pt x="1603753" y="4302105"/>
                  <a:pt x="1598788" y="4336864"/>
                  <a:pt x="1598788" y="4369140"/>
                </a:cubicBezTo>
                <a:cubicBezTo>
                  <a:pt x="1606236" y="4458521"/>
                  <a:pt x="1603753" y="4547902"/>
                  <a:pt x="1576445" y="4634801"/>
                </a:cubicBezTo>
                <a:cubicBezTo>
                  <a:pt x="1576445" y="4639765"/>
                  <a:pt x="1571478" y="4642248"/>
                  <a:pt x="1564031" y="4654662"/>
                </a:cubicBezTo>
                <a:cubicBezTo>
                  <a:pt x="1559066" y="4590110"/>
                  <a:pt x="1554102" y="4530524"/>
                  <a:pt x="1549137" y="4473417"/>
                </a:cubicBezTo>
                <a:cubicBezTo>
                  <a:pt x="1472175" y="4488316"/>
                  <a:pt x="1541688" y="4552869"/>
                  <a:pt x="1516862" y="4590110"/>
                </a:cubicBezTo>
                <a:cubicBezTo>
                  <a:pt x="1494519" y="4627352"/>
                  <a:pt x="1492036" y="4677007"/>
                  <a:pt x="1482107" y="4719215"/>
                </a:cubicBezTo>
                <a:cubicBezTo>
                  <a:pt x="1477140" y="4719215"/>
                  <a:pt x="1474658" y="4719215"/>
                  <a:pt x="1469693" y="4719215"/>
                </a:cubicBezTo>
                <a:cubicBezTo>
                  <a:pt x="1469693" y="4696870"/>
                  <a:pt x="1469693" y="4672042"/>
                  <a:pt x="1469693" y="4649697"/>
                </a:cubicBezTo>
                <a:cubicBezTo>
                  <a:pt x="1462246" y="4649697"/>
                  <a:pt x="1449832" y="4647215"/>
                  <a:pt x="1449832" y="4644732"/>
                </a:cubicBezTo>
                <a:cubicBezTo>
                  <a:pt x="1452314" y="4624869"/>
                  <a:pt x="1457279" y="4602524"/>
                  <a:pt x="1459764" y="4580179"/>
                </a:cubicBezTo>
                <a:cubicBezTo>
                  <a:pt x="1462246" y="4580179"/>
                  <a:pt x="1462246" y="4580179"/>
                  <a:pt x="1462246" y="4580179"/>
                </a:cubicBezTo>
                <a:cubicBezTo>
                  <a:pt x="1462246" y="4580179"/>
                  <a:pt x="1459764" y="4580179"/>
                  <a:pt x="1459764" y="4577696"/>
                </a:cubicBezTo>
                <a:cubicBezTo>
                  <a:pt x="1459764" y="4575214"/>
                  <a:pt x="1462246" y="4570247"/>
                  <a:pt x="1462246" y="4565283"/>
                </a:cubicBezTo>
                <a:cubicBezTo>
                  <a:pt x="1467211" y="4562800"/>
                  <a:pt x="1469693" y="4562800"/>
                  <a:pt x="1472175" y="4562800"/>
                </a:cubicBezTo>
                <a:cubicBezTo>
                  <a:pt x="1469693" y="4557834"/>
                  <a:pt x="1467211" y="4555351"/>
                  <a:pt x="1462246" y="4552869"/>
                </a:cubicBezTo>
                <a:lnTo>
                  <a:pt x="1460094" y="4537806"/>
                </a:lnTo>
                <a:lnTo>
                  <a:pt x="1464726" y="4535488"/>
                </a:lnTo>
                <a:lnTo>
                  <a:pt x="1472175" y="4535488"/>
                </a:lnTo>
                <a:cubicBezTo>
                  <a:pt x="1472175" y="4535488"/>
                  <a:pt x="1469693" y="4533006"/>
                  <a:pt x="1469693" y="4533006"/>
                </a:cubicBezTo>
                <a:lnTo>
                  <a:pt x="1464726" y="4535488"/>
                </a:lnTo>
                <a:lnTo>
                  <a:pt x="1459764" y="4535488"/>
                </a:lnTo>
                <a:lnTo>
                  <a:pt x="1460094" y="4537806"/>
                </a:lnTo>
                <a:lnTo>
                  <a:pt x="1459764" y="4537971"/>
                </a:lnTo>
                <a:cubicBezTo>
                  <a:pt x="1447350" y="4555351"/>
                  <a:pt x="1427489" y="4570247"/>
                  <a:pt x="1425006" y="4587628"/>
                </a:cubicBezTo>
                <a:cubicBezTo>
                  <a:pt x="1417559" y="4634801"/>
                  <a:pt x="1417559" y="4681974"/>
                  <a:pt x="1415077" y="4746525"/>
                </a:cubicBezTo>
                <a:cubicBezTo>
                  <a:pt x="1402663" y="4724180"/>
                  <a:pt x="1395216" y="4716733"/>
                  <a:pt x="1395216" y="4709284"/>
                </a:cubicBezTo>
                <a:cubicBezTo>
                  <a:pt x="1397698" y="4629834"/>
                  <a:pt x="1402663" y="4550385"/>
                  <a:pt x="1405145" y="4470935"/>
                </a:cubicBezTo>
                <a:cubicBezTo>
                  <a:pt x="1405145" y="4467211"/>
                  <a:pt x="1400180" y="4463486"/>
                  <a:pt x="1393665" y="4459762"/>
                </a:cubicBezTo>
                <a:lnTo>
                  <a:pt x="1375186" y="4449835"/>
                </a:lnTo>
                <a:lnTo>
                  <a:pt x="1375355" y="4446107"/>
                </a:lnTo>
                <a:cubicBezTo>
                  <a:pt x="1375355" y="4441141"/>
                  <a:pt x="1377837" y="4436176"/>
                  <a:pt x="1380320" y="4431211"/>
                </a:cubicBezTo>
                <a:lnTo>
                  <a:pt x="1380117" y="4428169"/>
                </a:lnTo>
                <a:lnTo>
                  <a:pt x="1400180" y="4401417"/>
                </a:lnTo>
                <a:lnTo>
                  <a:pt x="1378004" y="4396490"/>
                </a:lnTo>
                <a:lnTo>
                  <a:pt x="1377837" y="4393968"/>
                </a:lnTo>
                <a:lnTo>
                  <a:pt x="1377837" y="4384038"/>
                </a:lnTo>
                <a:lnTo>
                  <a:pt x="1377837" y="4381554"/>
                </a:lnTo>
                <a:cubicBezTo>
                  <a:pt x="1382802" y="4369140"/>
                  <a:pt x="1387767" y="4356727"/>
                  <a:pt x="1390251" y="4341830"/>
                </a:cubicBezTo>
                <a:cubicBezTo>
                  <a:pt x="1385284" y="4341830"/>
                  <a:pt x="1377837" y="4341830"/>
                  <a:pt x="1372872" y="4341830"/>
                </a:cubicBezTo>
                <a:cubicBezTo>
                  <a:pt x="1375355" y="4354244"/>
                  <a:pt x="1377837" y="4369140"/>
                  <a:pt x="1377837" y="4384038"/>
                </a:cubicBezTo>
                <a:cubicBezTo>
                  <a:pt x="1375355" y="4384038"/>
                  <a:pt x="1372872" y="4384038"/>
                  <a:pt x="1370390" y="4386521"/>
                </a:cubicBezTo>
                <a:cubicBezTo>
                  <a:pt x="1372872" y="4389003"/>
                  <a:pt x="1375355" y="4391486"/>
                  <a:pt x="1377837" y="4393968"/>
                </a:cubicBezTo>
                <a:lnTo>
                  <a:pt x="1377837" y="4396452"/>
                </a:lnTo>
                <a:lnTo>
                  <a:pt x="1378004" y="4396490"/>
                </a:lnTo>
                <a:lnTo>
                  <a:pt x="1380117" y="4428169"/>
                </a:lnTo>
                <a:lnTo>
                  <a:pt x="1377837" y="4431211"/>
                </a:lnTo>
                <a:cubicBezTo>
                  <a:pt x="1375355" y="4436176"/>
                  <a:pt x="1375355" y="4441141"/>
                  <a:pt x="1372872" y="4448590"/>
                </a:cubicBezTo>
                <a:lnTo>
                  <a:pt x="1375186" y="4449835"/>
                </a:lnTo>
                <a:lnTo>
                  <a:pt x="1362941" y="4721697"/>
                </a:lnTo>
                <a:cubicBezTo>
                  <a:pt x="1353012" y="4721697"/>
                  <a:pt x="1343080" y="4721697"/>
                  <a:pt x="1333150" y="4721697"/>
                </a:cubicBezTo>
                <a:cubicBezTo>
                  <a:pt x="1330668" y="4686938"/>
                  <a:pt x="1328186" y="4649697"/>
                  <a:pt x="1323221" y="4612455"/>
                </a:cubicBezTo>
                <a:cubicBezTo>
                  <a:pt x="1315772" y="4565283"/>
                  <a:pt x="1308325" y="4518110"/>
                  <a:pt x="1298395" y="4470935"/>
                </a:cubicBezTo>
                <a:cubicBezTo>
                  <a:pt x="1295911" y="4473417"/>
                  <a:pt x="1290946" y="4473417"/>
                  <a:pt x="1288464" y="4475900"/>
                </a:cubicBezTo>
                <a:lnTo>
                  <a:pt x="1278562" y="4584841"/>
                </a:lnTo>
                <a:lnTo>
                  <a:pt x="1288357" y="4639052"/>
                </a:lnTo>
                <a:cubicBezTo>
                  <a:pt x="1292531" y="4658166"/>
                  <a:pt x="1292531" y="4676966"/>
                  <a:pt x="1273453" y="4693259"/>
                </a:cubicBezTo>
                <a:cubicBezTo>
                  <a:pt x="1266299" y="4690752"/>
                  <a:pt x="1259145" y="4690752"/>
                  <a:pt x="1251990" y="4688245"/>
                </a:cubicBezTo>
                <a:lnTo>
                  <a:pt x="1277945" y="4584077"/>
                </a:lnTo>
                <a:lnTo>
                  <a:pt x="1238812" y="4513143"/>
                </a:lnTo>
                <a:lnTo>
                  <a:pt x="1239928" y="4512696"/>
                </a:lnTo>
                <a:lnTo>
                  <a:pt x="1241295" y="4515626"/>
                </a:lnTo>
                <a:lnTo>
                  <a:pt x="1256741" y="4505970"/>
                </a:lnTo>
                <a:lnTo>
                  <a:pt x="1263638" y="4503212"/>
                </a:lnTo>
                <a:cubicBezTo>
                  <a:pt x="1261156" y="4500729"/>
                  <a:pt x="1261156" y="4500729"/>
                  <a:pt x="1261156" y="4500729"/>
                </a:cubicBezTo>
                <a:cubicBezTo>
                  <a:pt x="1261156" y="4500729"/>
                  <a:pt x="1261156" y="4503212"/>
                  <a:pt x="1261156" y="4503212"/>
                </a:cubicBezTo>
                <a:lnTo>
                  <a:pt x="1256741" y="4505970"/>
                </a:lnTo>
                <a:lnTo>
                  <a:pt x="1239928" y="4512696"/>
                </a:lnTo>
                <a:lnTo>
                  <a:pt x="1206539" y="4441141"/>
                </a:lnTo>
                <a:lnTo>
                  <a:pt x="1201486" y="4523674"/>
                </a:lnTo>
                <a:lnTo>
                  <a:pt x="1129578" y="4490798"/>
                </a:lnTo>
                <a:cubicBezTo>
                  <a:pt x="1112199" y="4510661"/>
                  <a:pt x="1099787" y="4525557"/>
                  <a:pt x="1084891" y="4540455"/>
                </a:cubicBezTo>
                <a:cubicBezTo>
                  <a:pt x="1082409" y="4537971"/>
                  <a:pt x="1077444" y="4535488"/>
                  <a:pt x="1074962" y="4530524"/>
                </a:cubicBezTo>
                <a:cubicBezTo>
                  <a:pt x="1084891" y="4505694"/>
                  <a:pt x="1094823" y="4478384"/>
                  <a:pt x="1104752" y="4456039"/>
                </a:cubicBezTo>
                <a:cubicBezTo>
                  <a:pt x="1109717" y="4463486"/>
                  <a:pt x="1117166" y="4470935"/>
                  <a:pt x="1122131" y="4480866"/>
                </a:cubicBezTo>
                <a:cubicBezTo>
                  <a:pt x="1127096" y="4473417"/>
                  <a:pt x="1134543" y="4465970"/>
                  <a:pt x="1139509" y="4458521"/>
                </a:cubicBezTo>
                <a:cubicBezTo>
                  <a:pt x="1149439" y="4468453"/>
                  <a:pt x="1156886" y="4478384"/>
                  <a:pt x="1176747" y="4500729"/>
                </a:cubicBezTo>
                <a:cubicBezTo>
                  <a:pt x="1174265" y="4461004"/>
                  <a:pt x="1171782" y="4436176"/>
                  <a:pt x="1171782" y="4411348"/>
                </a:cubicBezTo>
                <a:cubicBezTo>
                  <a:pt x="1171782" y="4408866"/>
                  <a:pt x="1171782" y="4408866"/>
                  <a:pt x="1171782" y="4408866"/>
                </a:cubicBezTo>
                <a:cubicBezTo>
                  <a:pt x="1169300" y="4389003"/>
                  <a:pt x="1164335" y="4369140"/>
                  <a:pt x="1161853" y="4346795"/>
                </a:cubicBezTo>
                <a:cubicBezTo>
                  <a:pt x="1166818" y="4319485"/>
                  <a:pt x="1174265" y="4292175"/>
                  <a:pt x="1181712" y="4262381"/>
                </a:cubicBezTo>
                <a:cubicBezTo>
                  <a:pt x="1176747" y="4262381"/>
                  <a:pt x="1169300" y="4262381"/>
                  <a:pt x="1161853" y="4259898"/>
                </a:cubicBezTo>
                <a:lnTo>
                  <a:pt x="1161853" y="4346795"/>
                </a:lnTo>
                <a:lnTo>
                  <a:pt x="1161853" y="4349279"/>
                </a:lnTo>
                <a:cubicBezTo>
                  <a:pt x="1154404" y="4361693"/>
                  <a:pt x="1146956" y="4374107"/>
                  <a:pt x="1141992" y="4384038"/>
                </a:cubicBezTo>
                <a:cubicBezTo>
                  <a:pt x="1137025" y="4374107"/>
                  <a:pt x="1127096" y="4364176"/>
                  <a:pt x="1119648" y="4351762"/>
                </a:cubicBezTo>
                <a:lnTo>
                  <a:pt x="1119648" y="4349279"/>
                </a:lnTo>
                <a:cubicBezTo>
                  <a:pt x="1109717" y="4366658"/>
                  <a:pt x="1102270" y="4384038"/>
                  <a:pt x="1092340" y="4401417"/>
                </a:cubicBezTo>
                <a:cubicBezTo>
                  <a:pt x="1082409" y="4381554"/>
                  <a:pt x="1084891" y="4366658"/>
                  <a:pt x="1082409" y="4354244"/>
                </a:cubicBezTo>
                <a:cubicBezTo>
                  <a:pt x="1074962" y="4326934"/>
                  <a:pt x="1057583" y="4297140"/>
                  <a:pt x="1057583" y="4269830"/>
                </a:cubicBezTo>
                <a:cubicBezTo>
                  <a:pt x="1052618" y="4200312"/>
                  <a:pt x="1055101" y="4133276"/>
                  <a:pt x="1055101" y="4063758"/>
                </a:cubicBezTo>
                <a:cubicBezTo>
                  <a:pt x="1047653" y="4063758"/>
                  <a:pt x="1037722" y="4063758"/>
                  <a:pt x="1027793" y="4063758"/>
                </a:cubicBezTo>
                <a:cubicBezTo>
                  <a:pt x="1027793" y="4120862"/>
                  <a:pt x="1027793" y="4175484"/>
                  <a:pt x="1027793" y="4232587"/>
                </a:cubicBezTo>
                <a:cubicBezTo>
                  <a:pt x="1027793" y="4292175"/>
                  <a:pt x="1025310" y="4349279"/>
                  <a:pt x="1025310" y="4406382"/>
                </a:cubicBezTo>
                <a:cubicBezTo>
                  <a:pt x="1022826" y="4413831"/>
                  <a:pt x="1017861" y="4423762"/>
                  <a:pt x="1017861" y="4431211"/>
                </a:cubicBezTo>
                <a:cubicBezTo>
                  <a:pt x="1020343" y="4498245"/>
                  <a:pt x="1025310" y="4565283"/>
                  <a:pt x="1027793" y="4632318"/>
                </a:cubicBezTo>
                <a:cubicBezTo>
                  <a:pt x="1027793" y="4642248"/>
                  <a:pt x="1020343" y="4652179"/>
                  <a:pt x="1015379" y="4659628"/>
                </a:cubicBezTo>
                <a:cubicBezTo>
                  <a:pt x="1010414" y="4652179"/>
                  <a:pt x="1000484" y="4642248"/>
                  <a:pt x="1000484" y="4632318"/>
                </a:cubicBezTo>
                <a:cubicBezTo>
                  <a:pt x="998000" y="4562800"/>
                  <a:pt x="998000" y="4493280"/>
                  <a:pt x="998000" y="4423762"/>
                </a:cubicBezTo>
                <a:cubicBezTo>
                  <a:pt x="998000" y="4379072"/>
                  <a:pt x="1000484" y="4336864"/>
                  <a:pt x="998000" y="4292175"/>
                </a:cubicBezTo>
                <a:cubicBezTo>
                  <a:pt x="993035" y="4217690"/>
                  <a:pt x="988071" y="4145690"/>
                  <a:pt x="983106" y="4071205"/>
                </a:cubicBezTo>
                <a:cubicBezTo>
                  <a:pt x="980624" y="4058791"/>
                  <a:pt x="975657" y="4043895"/>
                  <a:pt x="973174" y="4031481"/>
                </a:cubicBezTo>
                <a:cubicBezTo>
                  <a:pt x="968210" y="4004171"/>
                  <a:pt x="963245" y="3976860"/>
                  <a:pt x="958280" y="3949550"/>
                </a:cubicBezTo>
                <a:cubicBezTo>
                  <a:pt x="963245" y="3937136"/>
                  <a:pt x="970692" y="3924722"/>
                  <a:pt x="975657" y="3912308"/>
                </a:cubicBezTo>
                <a:cubicBezTo>
                  <a:pt x="968210" y="3909826"/>
                  <a:pt x="958280" y="3904859"/>
                  <a:pt x="955798" y="3904859"/>
                </a:cubicBezTo>
                <a:cubicBezTo>
                  <a:pt x="948349" y="3917273"/>
                  <a:pt x="938419" y="3929687"/>
                  <a:pt x="938419" y="3942101"/>
                </a:cubicBezTo>
                <a:cubicBezTo>
                  <a:pt x="935937" y="4001687"/>
                  <a:pt x="938419" y="4061276"/>
                  <a:pt x="938419" y="4120862"/>
                </a:cubicBezTo>
                <a:cubicBezTo>
                  <a:pt x="940901" y="4215208"/>
                  <a:pt x="940901" y="4309554"/>
                  <a:pt x="940901" y="4403899"/>
                </a:cubicBezTo>
                <a:cubicBezTo>
                  <a:pt x="935937" y="4403899"/>
                  <a:pt x="930970" y="4406382"/>
                  <a:pt x="926005" y="4406382"/>
                </a:cubicBezTo>
                <a:cubicBezTo>
                  <a:pt x="918558" y="4386521"/>
                  <a:pt x="908627" y="4369140"/>
                  <a:pt x="901180" y="4349279"/>
                </a:cubicBezTo>
                <a:lnTo>
                  <a:pt x="901180" y="4346795"/>
                </a:lnTo>
                <a:cubicBezTo>
                  <a:pt x="901180" y="4341830"/>
                  <a:pt x="901180" y="4336864"/>
                  <a:pt x="901180" y="4331899"/>
                </a:cubicBezTo>
                <a:cubicBezTo>
                  <a:pt x="903662" y="4326934"/>
                  <a:pt x="906144" y="4321967"/>
                  <a:pt x="908627" y="4314520"/>
                </a:cubicBezTo>
                <a:cubicBezTo>
                  <a:pt x="906144" y="4319485"/>
                  <a:pt x="903662" y="4324450"/>
                  <a:pt x="898697" y="4329417"/>
                </a:cubicBezTo>
                <a:cubicBezTo>
                  <a:pt x="898697" y="4336864"/>
                  <a:pt x="901180" y="4341830"/>
                  <a:pt x="901180" y="4349279"/>
                </a:cubicBezTo>
                <a:lnTo>
                  <a:pt x="901180" y="4473417"/>
                </a:lnTo>
                <a:cubicBezTo>
                  <a:pt x="876354" y="4473417"/>
                  <a:pt x="856493" y="4473417"/>
                  <a:pt x="836632" y="4473417"/>
                </a:cubicBezTo>
                <a:cubicBezTo>
                  <a:pt x="836632" y="4470935"/>
                  <a:pt x="836632" y="4465970"/>
                  <a:pt x="836632" y="4463486"/>
                </a:cubicBezTo>
                <a:cubicBezTo>
                  <a:pt x="846563" y="4463486"/>
                  <a:pt x="856493" y="4463486"/>
                  <a:pt x="863942" y="4463486"/>
                </a:cubicBezTo>
                <a:cubicBezTo>
                  <a:pt x="866424" y="4433694"/>
                  <a:pt x="871389" y="4406382"/>
                  <a:pt x="873871" y="4376589"/>
                </a:cubicBezTo>
                <a:cubicBezTo>
                  <a:pt x="868907" y="4379072"/>
                  <a:pt x="863942" y="4379072"/>
                  <a:pt x="858975" y="4381554"/>
                </a:cubicBezTo>
                <a:cubicBezTo>
                  <a:pt x="851528" y="4364176"/>
                  <a:pt x="841599" y="4344313"/>
                  <a:pt x="834149" y="4326934"/>
                </a:cubicBezTo>
                <a:cubicBezTo>
                  <a:pt x="796912" y="4329417"/>
                  <a:pt x="782016" y="4321967"/>
                  <a:pt x="789463" y="4274795"/>
                </a:cubicBezTo>
                <a:cubicBezTo>
                  <a:pt x="796912" y="4230104"/>
                  <a:pt x="786980" y="4180449"/>
                  <a:pt x="784498" y="4133276"/>
                </a:cubicBezTo>
                <a:cubicBezTo>
                  <a:pt x="774569" y="4133276"/>
                  <a:pt x="767119" y="4133276"/>
                  <a:pt x="759672" y="4133276"/>
                </a:cubicBezTo>
                <a:cubicBezTo>
                  <a:pt x="759672" y="4148172"/>
                  <a:pt x="757190" y="4165553"/>
                  <a:pt x="757190" y="4180449"/>
                </a:cubicBezTo>
                <a:lnTo>
                  <a:pt x="749743" y="4180449"/>
                </a:lnTo>
                <a:cubicBezTo>
                  <a:pt x="747259" y="4180449"/>
                  <a:pt x="747259" y="4182931"/>
                  <a:pt x="747259" y="4182931"/>
                </a:cubicBezTo>
                <a:cubicBezTo>
                  <a:pt x="752225" y="4202794"/>
                  <a:pt x="767119" y="4222657"/>
                  <a:pt x="764637" y="4237553"/>
                </a:cubicBezTo>
                <a:cubicBezTo>
                  <a:pt x="754708" y="4307071"/>
                  <a:pt x="739811" y="4371623"/>
                  <a:pt x="724915" y="4446107"/>
                </a:cubicBezTo>
                <a:cubicBezTo>
                  <a:pt x="702572" y="4341830"/>
                  <a:pt x="682713" y="4245002"/>
                  <a:pt x="662852" y="4145690"/>
                </a:cubicBezTo>
                <a:cubicBezTo>
                  <a:pt x="647956" y="4202794"/>
                  <a:pt x="650438" y="4257416"/>
                  <a:pt x="647956" y="4314520"/>
                </a:cubicBezTo>
                <a:lnTo>
                  <a:pt x="630836" y="4495504"/>
                </a:lnTo>
                <a:lnTo>
                  <a:pt x="630577" y="4495763"/>
                </a:lnTo>
                <a:lnTo>
                  <a:pt x="630577" y="4498245"/>
                </a:lnTo>
                <a:lnTo>
                  <a:pt x="630577" y="4672042"/>
                </a:lnTo>
                <a:cubicBezTo>
                  <a:pt x="613200" y="4664593"/>
                  <a:pt x="608234" y="4652179"/>
                  <a:pt x="608234" y="4639765"/>
                </a:cubicBezTo>
                <a:cubicBezTo>
                  <a:pt x="603269" y="4550385"/>
                  <a:pt x="600787" y="4461004"/>
                  <a:pt x="598304" y="4371623"/>
                </a:cubicBezTo>
                <a:lnTo>
                  <a:pt x="599235" y="4370797"/>
                </a:lnTo>
                <a:lnTo>
                  <a:pt x="600787" y="4371623"/>
                </a:lnTo>
                <a:lnTo>
                  <a:pt x="601581" y="4368710"/>
                </a:lnTo>
                <a:lnTo>
                  <a:pt x="620647" y="4351762"/>
                </a:lnTo>
                <a:cubicBezTo>
                  <a:pt x="615683" y="4349279"/>
                  <a:pt x="610716" y="4346795"/>
                  <a:pt x="608234" y="4344313"/>
                </a:cubicBezTo>
                <a:lnTo>
                  <a:pt x="601581" y="4368710"/>
                </a:lnTo>
                <a:lnTo>
                  <a:pt x="599235" y="4370797"/>
                </a:lnTo>
                <a:lnTo>
                  <a:pt x="577512" y="4359209"/>
                </a:lnTo>
                <a:cubicBezTo>
                  <a:pt x="569755" y="4354864"/>
                  <a:pt x="563547" y="4350521"/>
                  <a:pt x="563547" y="4346795"/>
                </a:cubicBezTo>
                <a:cubicBezTo>
                  <a:pt x="563547" y="4304589"/>
                  <a:pt x="568514" y="4262381"/>
                  <a:pt x="573478" y="4220173"/>
                </a:cubicBezTo>
                <a:cubicBezTo>
                  <a:pt x="573478" y="4215208"/>
                  <a:pt x="578443" y="4210243"/>
                  <a:pt x="580925" y="4202794"/>
                </a:cubicBezTo>
                <a:cubicBezTo>
                  <a:pt x="585890" y="4215208"/>
                  <a:pt x="588373" y="4225139"/>
                  <a:pt x="593339" y="4245002"/>
                </a:cubicBezTo>
                <a:cubicBezTo>
                  <a:pt x="600787" y="4215208"/>
                  <a:pt x="608234" y="4192863"/>
                  <a:pt x="613200" y="4173000"/>
                </a:cubicBezTo>
                <a:cubicBezTo>
                  <a:pt x="590857" y="4173000"/>
                  <a:pt x="573478" y="4173000"/>
                  <a:pt x="558582" y="4173000"/>
                </a:cubicBezTo>
                <a:cubicBezTo>
                  <a:pt x="558582" y="4165553"/>
                  <a:pt x="558582" y="4158104"/>
                  <a:pt x="558582" y="4150655"/>
                </a:cubicBezTo>
                <a:cubicBezTo>
                  <a:pt x="556100" y="4150655"/>
                  <a:pt x="556100" y="4150655"/>
                  <a:pt x="556100" y="4150655"/>
                </a:cubicBezTo>
                <a:cubicBezTo>
                  <a:pt x="556100" y="4158104"/>
                  <a:pt x="556100" y="4165553"/>
                  <a:pt x="556100" y="4173000"/>
                </a:cubicBezTo>
                <a:cubicBezTo>
                  <a:pt x="551135" y="4197828"/>
                  <a:pt x="541204" y="4222657"/>
                  <a:pt x="536239" y="4247485"/>
                </a:cubicBezTo>
                <a:cubicBezTo>
                  <a:pt x="531274" y="4289691"/>
                  <a:pt x="526309" y="4331899"/>
                  <a:pt x="523827" y="4374107"/>
                </a:cubicBezTo>
                <a:cubicBezTo>
                  <a:pt x="521345" y="4398935"/>
                  <a:pt x="528792" y="4423762"/>
                  <a:pt x="528792" y="4448590"/>
                </a:cubicBezTo>
                <a:cubicBezTo>
                  <a:pt x="528792" y="4530524"/>
                  <a:pt x="523827" y="4612455"/>
                  <a:pt x="521345" y="4696870"/>
                </a:cubicBezTo>
                <a:cubicBezTo>
                  <a:pt x="521345" y="4716733"/>
                  <a:pt x="516378" y="4736595"/>
                  <a:pt x="513895" y="4756456"/>
                </a:cubicBezTo>
                <a:cubicBezTo>
                  <a:pt x="508931" y="4756456"/>
                  <a:pt x="503966" y="4756456"/>
                  <a:pt x="496517" y="4756456"/>
                </a:cubicBezTo>
                <a:cubicBezTo>
                  <a:pt x="484105" y="4704319"/>
                  <a:pt x="506448" y="4639765"/>
                  <a:pt x="449348" y="4597559"/>
                </a:cubicBezTo>
                <a:lnTo>
                  <a:pt x="428403" y="4672037"/>
                </a:lnTo>
                <a:lnTo>
                  <a:pt x="429256" y="4672889"/>
                </a:lnTo>
                <a:lnTo>
                  <a:pt x="428565" y="4673580"/>
                </a:lnTo>
                <a:lnTo>
                  <a:pt x="459063" y="4776083"/>
                </a:lnTo>
                <a:cubicBezTo>
                  <a:pt x="453952" y="4781109"/>
                  <a:pt x="448843" y="4783622"/>
                  <a:pt x="443731" y="4788649"/>
                </a:cubicBezTo>
                <a:lnTo>
                  <a:pt x="408009" y="4762878"/>
                </a:lnTo>
                <a:lnTo>
                  <a:pt x="415270" y="4665271"/>
                </a:lnTo>
                <a:lnTo>
                  <a:pt x="414593" y="4664593"/>
                </a:lnTo>
                <a:cubicBezTo>
                  <a:pt x="382318" y="4654662"/>
                  <a:pt x="362459" y="4644732"/>
                  <a:pt x="369906" y="4597559"/>
                </a:cubicBezTo>
                <a:cubicBezTo>
                  <a:pt x="377353" y="4552869"/>
                  <a:pt x="364941" y="4505694"/>
                  <a:pt x="359974" y="4443625"/>
                </a:cubicBezTo>
                <a:cubicBezTo>
                  <a:pt x="350045" y="4468453"/>
                  <a:pt x="341976" y="4488935"/>
                  <a:pt x="334839" y="4507247"/>
                </a:cubicBezTo>
                <a:lnTo>
                  <a:pt x="316245" y="4555361"/>
                </a:lnTo>
                <a:lnTo>
                  <a:pt x="318363" y="4553154"/>
                </a:lnTo>
                <a:lnTo>
                  <a:pt x="318506" y="4555826"/>
                </a:lnTo>
                <a:lnTo>
                  <a:pt x="316133" y="4555650"/>
                </a:lnTo>
                <a:lnTo>
                  <a:pt x="315290" y="4557834"/>
                </a:lnTo>
                <a:cubicBezTo>
                  <a:pt x="315290" y="4555351"/>
                  <a:pt x="315290" y="4555351"/>
                  <a:pt x="315290" y="4555351"/>
                </a:cubicBezTo>
                <a:cubicBezTo>
                  <a:pt x="307841" y="4617420"/>
                  <a:pt x="297911" y="4679491"/>
                  <a:pt x="290462" y="4741560"/>
                </a:cubicBezTo>
                <a:cubicBezTo>
                  <a:pt x="285497" y="4741560"/>
                  <a:pt x="283015" y="4741560"/>
                  <a:pt x="280532" y="4741560"/>
                </a:cubicBezTo>
                <a:cubicBezTo>
                  <a:pt x="275568" y="4617420"/>
                  <a:pt x="268118" y="4495763"/>
                  <a:pt x="263154" y="4374107"/>
                </a:cubicBezTo>
                <a:cubicBezTo>
                  <a:pt x="253224" y="4374107"/>
                  <a:pt x="243293" y="4374107"/>
                  <a:pt x="233363" y="4374107"/>
                </a:cubicBezTo>
                <a:cubicBezTo>
                  <a:pt x="233363" y="4488316"/>
                  <a:pt x="233363" y="4602524"/>
                  <a:pt x="233363" y="4729146"/>
                </a:cubicBezTo>
                <a:cubicBezTo>
                  <a:pt x="218467" y="4706801"/>
                  <a:pt x="213502" y="4696870"/>
                  <a:pt x="206055" y="4689421"/>
                </a:cubicBezTo>
                <a:cubicBezTo>
                  <a:pt x="201090" y="4681974"/>
                  <a:pt x="193641" y="4677007"/>
                  <a:pt x="186194" y="4672042"/>
                </a:cubicBezTo>
                <a:cubicBezTo>
                  <a:pt x="188677" y="4667077"/>
                  <a:pt x="188677" y="4667077"/>
                  <a:pt x="188677" y="4667077"/>
                </a:cubicBezTo>
                <a:cubicBezTo>
                  <a:pt x="183712" y="4662111"/>
                  <a:pt x="183712" y="4662111"/>
                  <a:pt x="183712" y="4662111"/>
                </a:cubicBezTo>
                <a:cubicBezTo>
                  <a:pt x="178747" y="4667077"/>
                  <a:pt x="173780" y="4669560"/>
                  <a:pt x="171298" y="4674525"/>
                </a:cubicBezTo>
                <a:cubicBezTo>
                  <a:pt x="161369" y="4669560"/>
                  <a:pt x="153919" y="4664593"/>
                  <a:pt x="153919" y="4664593"/>
                </a:cubicBezTo>
                <a:cubicBezTo>
                  <a:pt x="141508" y="4729146"/>
                  <a:pt x="129094" y="4793698"/>
                  <a:pt x="119164" y="4855769"/>
                </a:cubicBezTo>
                <a:cubicBezTo>
                  <a:pt x="106750" y="4855769"/>
                  <a:pt x="96821" y="4855769"/>
                  <a:pt x="84407" y="4853286"/>
                </a:cubicBezTo>
                <a:cubicBezTo>
                  <a:pt x="84407" y="4714250"/>
                  <a:pt x="81925" y="4575214"/>
                  <a:pt x="79442" y="4436176"/>
                </a:cubicBezTo>
                <a:cubicBezTo>
                  <a:pt x="74477" y="4436176"/>
                  <a:pt x="69513" y="4436176"/>
                  <a:pt x="62064" y="4436176"/>
                </a:cubicBezTo>
                <a:cubicBezTo>
                  <a:pt x="54616" y="4609973"/>
                  <a:pt x="49652" y="4781284"/>
                  <a:pt x="42204" y="4952597"/>
                </a:cubicBezTo>
                <a:cubicBezTo>
                  <a:pt x="34756" y="4952597"/>
                  <a:pt x="27308" y="4952597"/>
                  <a:pt x="19861" y="4952597"/>
                </a:cubicBezTo>
                <a:cubicBezTo>
                  <a:pt x="19861" y="4848320"/>
                  <a:pt x="19861" y="4744043"/>
                  <a:pt x="17379" y="4639765"/>
                </a:cubicBezTo>
                <a:cubicBezTo>
                  <a:pt x="17379" y="4602524"/>
                  <a:pt x="7447" y="4565283"/>
                  <a:pt x="0" y="452804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2549248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E6010BB-5859-49E9-9E1B-FAEC1CCC175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" y="2"/>
            <a:ext cx="6390293" cy="6857999"/>
          </a:xfrm>
          <a:custGeom>
            <a:avLst/>
            <a:gdLst>
              <a:gd name="connsiteX0" fmla="*/ 5777873 w 6390293"/>
              <a:gd name="connsiteY0" fmla="*/ 6613619 h 6857999"/>
              <a:gd name="connsiteX1" fmla="*/ 5779280 w 6390293"/>
              <a:gd name="connsiteY1" fmla="*/ 6613619 h 6857999"/>
              <a:gd name="connsiteX2" fmla="*/ 5779176 w 6390293"/>
              <a:gd name="connsiteY2" fmla="*/ 6613779 h 6857999"/>
              <a:gd name="connsiteX3" fmla="*/ 5865160 w 6390293"/>
              <a:gd name="connsiteY3" fmla="*/ 6559157 h 6857999"/>
              <a:gd name="connsiteX4" fmla="*/ 5865160 w 6390293"/>
              <a:gd name="connsiteY4" fmla="*/ 6560554 h 6857999"/>
              <a:gd name="connsiteX5" fmla="*/ 5862836 w 6390293"/>
              <a:gd name="connsiteY5" fmla="*/ 6559977 h 6857999"/>
              <a:gd name="connsiteX6" fmla="*/ 5893317 w 6390293"/>
              <a:gd name="connsiteY6" fmla="*/ 6496317 h 6857999"/>
              <a:gd name="connsiteX7" fmla="*/ 5893317 w 6390293"/>
              <a:gd name="connsiteY7" fmla="*/ 6497713 h 6857999"/>
              <a:gd name="connsiteX8" fmla="*/ 5892334 w 6390293"/>
              <a:gd name="connsiteY8" fmla="*/ 6497713 h 6857999"/>
              <a:gd name="connsiteX9" fmla="*/ 5625823 w 6390293"/>
              <a:gd name="connsiteY9" fmla="*/ 6295227 h 6857999"/>
              <a:gd name="connsiteX10" fmla="*/ 5625823 w 6390293"/>
              <a:gd name="connsiteY10" fmla="*/ 6296624 h 6857999"/>
              <a:gd name="connsiteX11" fmla="*/ 5624464 w 6390293"/>
              <a:gd name="connsiteY11" fmla="*/ 6296576 h 6857999"/>
              <a:gd name="connsiteX12" fmla="*/ 5634270 w 6390293"/>
              <a:gd name="connsiteY12" fmla="*/ 6027107 h 6857999"/>
              <a:gd name="connsiteX13" fmla="*/ 5632863 w 6390293"/>
              <a:gd name="connsiteY13" fmla="*/ 6028504 h 6857999"/>
              <a:gd name="connsiteX14" fmla="*/ 5632006 w 6390293"/>
              <a:gd name="connsiteY14" fmla="*/ 6028238 h 6857999"/>
              <a:gd name="connsiteX15" fmla="*/ 5513194 w 6390293"/>
              <a:gd name="connsiteY15" fmla="*/ 5895841 h 6857999"/>
              <a:gd name="connsiteX16" fmla="*/ 5513194 w 6390293"/>
              <a:gd name="connsiteY16" fmla="*/ 5897237 h 6857999"/>
              <a:gd name="connsiteX17" fmla="*/ 5510058 w 6390293"/>
              <a:gd name="connsiteY17" fmla="*/ 5896765 h 6857999"/>
              <a:gd name="connsiteX18" fmla="*/ 5086612 w 6390293"/>
              <a:gd name="connsiteY18" fmla="*/ 5665425 h 6857999"/>
              <a:gd name="connsiteX19" fmla="*/ 5086612 w 6390293"/>
              <a:gd name="connsiteY19" fmla="*/ 5672407 h 6857999"/>
              <a:gd name="connsiteX20" fmla="*/ 5104914 w 6390293"/>
              <a:gd name="connsiteY20" fmla="*/ 5666822 h 6857999"/>
              <a:gd name="connsiteX21" fmla="*/ 5086612 w 6390293"/>
              <a:gd name="connsiteY21" fmla="*/ 5665425 h 6857999"/>
              <a:gd name="connsiteX22" fmla="*/ 4855722 w 6390293"/>
              <a:gd name="connsiteY22" fmla="*/ 5661236 h 6857999"/>
              <a:gd name="connsiteX23" fmla="*/ 4869801 w 6390293"/>
              <a:gd name="connsiteY23" fmla="*/ 5662680 h 6857999"/>
              <a:gd name="connsiteX24" fmla="*/ 4869801 w 6390293"/>
              <a:gd name="connsiteY24" fmla="*/ 5664029 h 6857999"/>
              <a:gd name="connsiteX25" fmla="*/ 4855722 w 6390293"/>
              <a:gd name="connsiteY25" fmla="*/ 5661236 h 6857999"/>
              <a:gd name="connsiteX26" fmla="*/ 5347066 w 6390293"/>
              <a:gd name="connsiteY26" fmla="*/ 5521590 h 6857999"/>
              <a:gd name="connsiteX27" fmla="*/ 5347066 w 6390293"/>
              <a:gd name="connsiteY27" fmla="*/ 5522987 h 6857999"/>
              <a:gd name="connsiteX28" fmla="*/ 5346491 w 6390293"/>
              <a:gd name="connsiteY28" fmla="*/ 5522990 h 6857999"/>
              <a:gd name="connsiteX29" fmla="*/ 4872313 w 6390293"/>
              <a:gd name="connsiteY29" fmla="*/ 5338762 h 6857999"/>
              <a:gd name="connsiteX30" fmla="*/ 4872616 w 6390293"/>
              <a:gd name="connsiteY30" fmla="*/ 5338792 h 6857999"/>
              <a:gd name="connsiteX31" fmla="*/ 4872616 w 6390293"/>
              <a:gd name="connsiteY31" fmla="*/ 5341447 h 6857999"/>
              <a:gd name="connsiteX32" fmla="*/ 4871423 w 6390293"/>
              <a:gd name="connsiteY32" fmla="*/ 5339080 h 6857999"/>
              <a:gd name="connsiteX33" fmla="*/ 5265410 w 6390293"/>
              <a:gd name="connsiteY33" fmla="*/ 5271624 h 6857999"/>
              <a:gd name="connsiteX34" fmla="*/ 5266818 w 6390293"/>
              <a:gd name="connsiteY34" fmla="*/ 5271624 h 6857999"/>
              <a:gd name="connsiteX35" fmla="*/ 5265452 w 6390293"/>
              <a:gd name="connsiteY35" fmla="*/ 5271809 h 6857999"/>
              <a:gd name="connsiteX36" fmla="*/ 5238661 w 6390293"/>
              <a:gd name="connsiteY36" fmla="*/ 5205991 h 6857999"/>
              <a:gd name="connsiteX37" fmla="*/ 5241477 w 6390293"/>
              <a:gd name="connsiteY37" fmla="*/ 5210180 h 6857999"/>
              <a:gd name="connsiteX38" fmla="*/ 5238390 w 6390293"/>
              <a:gd name="connsiteY38" fmla="*/ 5210016 h 6857999"/>
              <a:gd name="connsiteX39" fmla="*/ 4985245 w 6390293"/>
              <a:gd name="connsiteY39" fmla="*/ 4774206 h 6857999"/>
              <a:gd name="connsiteX40" fmla="*/ 4986653 w 6390293"/>
              <a:gd name="connsiteY40" fmla="*/ 4774486 h 6857999"/>
              <a:gd name="connsiteX41" fmla="*/ 4985949 w 6390293"/>
              <a:gd name="connsiteY41" fmla="*/ 4775882 h 6857999"/>
              <a:gd name="connsiteX42" fmla="*/ 4985245 w 6390293"/>
              <a:gd name="connsiteY42" fmla="*/ 4775882 h 6857999"/>
              <a:gd name="connsiteX43" fmla="*/ 4985245 w 6390293"/>
              <a:gd name="connsiteY43" fmla="*/ 4770296 h 6857999"/>
              <a:gd name="connsiteX44" fmla="*/ 4985245 w 6390293"/>
              <a:gd name="connsiteY44" fmla="*/ 4774206 h 6857999"/>
              <a:gd name="connsiteX45" fmla="*/ 4980396 w 6390293"/>
              <a:gd name="connsiteY45" fmla="*/ 4773244 h 6857999"/>
              <a:gd name="connsiteX46" fmla="*/ 4979614 w 6390293"/>
              <a:gd name="connsiteY46" fmla="*/ 4771693 h 6857999"/>
              <a:gd name="connsiteX47" fmla="*/ 4985245 w 6390293"/>
              <a:gd name="connsiteY47" fmla="*/ 4770296 h 6857999"/>
              <a:gd name="connsiteX48" fmla="*/ 5300281 w 6390293"/>
              <a:gd name="connsiteY48" fmla="*/ 4548796 h 6857999"/>
              <a:gd name="connsiteX49" fmla="*/ 5302015 w 6390293"/>
              <a:gd name="connsiteY49" fmla="*/ 4549656 h 6857999"/>
              <a:gd name="connsiteX50" fmla="*/ 5300607 w 6390293"/>
              <a:gd name="connsiteY50" fmla="*/ 4549656 h 6857999"/>
              <a:gd name="connsiteX51" fmla="*/ 4914852 w 6390293"/>
              <a:gd name="connsiteY51" fmla="*/ 4545467 h 6857999"/>
              <a:gd name="connsiteX52" fmla="*/ 4757171 w 6390293"/>
              <a:gd name="connsiteY52" fmla="*/ 4553846 h 6857999"/>
              <a:gd name="connsiteX53" fmla="*/ 4757171 w 6390293"/>
              <a:gd name="connsiteY53" fmla="*/ 4560828 h 6857999"/>
              <a:gd name="connsiteX54" fmla="*/ 4900774 w 6390293"/>
              <a:gd name="connsiteY54" fmla="*/ 4560828 h 6857999"/>
              <a:gd name="connsiteX55" fmla="*/ 4909221 w 6390293"/>
              <a:gd name="connsiteY55" fmla="*/ 4560828 h 6857999"/>
              <a:gd name="connsiteX56" fmla="*/ 4912036 w 6390293"/>
              <a:gd name="connsiteY56" fmla="*/ 4560828 h 6857999"/>
              <a:gd name="connsiteX57" fmla="*/ 4912036 w 6390293"/>
              <a:gd name="connsiteY57" fmla="*/ 4562224 h 6857999"/>
              <a:gd name="connsiteX58" fmla="*/ 4914852 w 6390293"/>
              <a:gd name="connsiteY58" fmla="*/ 4545467 h 6857999"/>
              <a:gd name="connsiteX59" fmla="*/ 5358329 w 6390293"/>
              <a:gd name="connsiteY59" fmla="*/ 4497987 h 6857999"/>
              <a:gd name="connsiteX60" fmla="*/ 5356921 w 6390293"/>
              <a:gd name="connsiteY60" fmla="*/ 4499384 h 6857999"/>
              <a:gd name="connsiteX61" fmla="*/ 5355467 w 6390293"/>
              <a:gd name="connsiteY61" fmla="*/ 4499119 h 6857999"/>
              <a:gd name="connsiteX62" fmla="*/ 4889511 w 6390293"/>
              <a:gd name="connsiteY62" fmla="*/ 4355549 h 6857999"/>
              <a:gd name="connsiteX63" fmla="*/ 4890918 w 6390293"/>
              <a:gd name="connsiteY63" fmla="*/ 4356945 h 6857999"/>
              <a:gd name="connsiteX64" fmla="*/ 4889511 w 6390293"/>
              <a:gd name="connsiteY64" fmla="*/ 4356780 h 6857999"/>
              <a:gd name="connsiteX65" fmla="*/ 5400565 w 6390293"/>
              <a:gd name="connsiteY65" fmla="*/ 3993866 h 6857999"/>
              <a:gd name="connsiteX66" fmla="*/ 5383671 w 6390293"/>
              <a:gd name="connsiteY66" fmla="*/ 3995263 h 6857999"/>
              <a:gd name="connsiteX67" fmla="*/ 5383671 w 6390293"/>
              <a:gd name="connsiteY67" fmla="*/ 3996659 h 6857999"/>
              <a:gd name="connsiteX68" fmla="*/ 5385079 w 6390293"/>
              <a:gd name="connsiteY68" fmla="*/ 3995263 h 6857999"/>
              <a:gd name="connsiteX69" fmla="*/ 5400565 w 6390293"/>
              <a:gd name="connsiteY69" fmla="*/ 3993866 h 6857999"/>
              <a:gd name="connsiteX70" fmla="*/ 5217543 w 6390293"/>
              <a:gd name="connsiteY70" fmla="*/ 3870978 h 6857999"/>
              <a:gd name="connsiteX71" fmla="*/ 5220359 w 6390293"/>
              <a:gd name="connsiteY71" fmla="*/ 3872375 h 6857999"/>
              <a:gd name="connsiteX72" fmla="*/ 5223174 w 6390293"/>
              <a:gd name="connsiteY72" fmla="*/ 3873771 h 6857999"/>
              <a:gd name="connsiteX73" fmla="*/ 5224582 w 6390293"/>
              <a:gd name="connsiteY73" fmla="*/ 3876564 h 6857999"/>
              <a:gd name="connsiteX74" fmla="*/ 5223174 w 6390293"/>
              <a:gd name="connsiteY74" fmla="*/ 3870978 h 6857999"/>
              <a:gd name="connsiteX75" fmla="*/ 5223174 w 6390293"/>
              <a:gd name="connsiteY75" fmla="*/ 3873771 h 6857999"/>
              <a:gd name="connsiteX76" fmla="*/ 5221766 w 6390293"/>
              <a:gd name="connsiteY76" fmla="*/ 3870978 h 6857999"/>
              <a:gd name="connsiteX77" fmla="*/ 5900357 w 6390293"/>
              <a:gd name="connsiteY77" fmla="*/ 3027518 h 6857999"/>
              <a:gd name="connsiteX78" fmla="*/ 5898949 w 6390293"/>
              <a:gd name="connsiteY78" fmla="*/ 3028915 h 6857999"/>
              <a:gd name="connsiteX79" fmla="*/ 5898726 w 6390293"/>
              <a:gd name="connsiteY79" fmla="*/ 3028474 h 6857999"/>
              <a:gd name="connsiteX80" fmla="*/ 5631455 w 6390293"/>
              <a:gd name="connsiteY80" fmla="*/ 2608581 h 6857999"/>
              <a:gd name="connsiteX81" fmla="*/ 5632863 w 6390293"/>
              <a:gd name="connsiteY81" fmla="*/ 2609978 h 6857999"/>
              <a:gd name="connsiteX82" fmla="*/ 5629983 w 6390293"/>
              <a:gd name="connsiteY82" fmla="*/ 2609199 h 6857999"/>
              <a:gd name="connsiteX83" fmla="*/ 5249924 w 6390293"/>
              <a:gd name="connsiteY83" fmla="*/ 2320911 h 6857999"/>
              <a:gd name="connsiteX84" fmla="*/ 5251332 w 6390293"/>
              <a:gd name="connsiteY84" fmla="*/ 2322308 h 6857999"/>
              <a:gd name="connsiteX85" fmla="*/ 5249544 w 6390293"/>
              <a:gd name="connsiteY85" fmla="*/ 2320978 h 6857999"/>
              <a:gd name="connsiteX86" fmla="*/ 5290752 w 6390293"/>
              <a:gd name="connsiteY86" fmla="*/ 2267846 h 6857999"/>
              <a:gd name="connsiteX87" fmla="*/ 5289344 w 6390293"/>
              <a:gd name="connsiteY87" fmla="*/ 2269242 h 6857999"/>
              <a:gd name="connsiteX88" fmla="*/ 5289140 w 6390293"/>
              <a:gd name="connsiteY88" fmla="*/ 2268965 h 6857999"/>
              <a:gd name="connsiteX89" fmla="*/ 5331193 w 6390293"/>
              <a:gd name="connsiteY89" fmla="*/ 2036226 h 6857999"/>
              <a:gd name="connsiteX90" fmla="*/ 5328764 w 6390293"/>
              <a:gd name="connsiteY90" fmla="*/ 2037431 h 6857999"/>
              <a:gd name="connsiteX91" fmla="*/ 5327904 w 6390293"/>
              <a:gd name="connsiteY91" fmla="*/ 2036577 h 6857999"/>
              <a:gd name="connsiteX92" fmla="*/ 5331580 w 6390293"/>
              <a:gd name="connsiteY92" fmla="*/ 2036034 h 6857999"/>
              <a:gd name="connsiteX93" fmla="*/ 5332988 w 6390293"/>
              <a:gd name="connsiteY93" fmla="*/ 2036034 h 6857999"/>
              <a:gd name="connsiteX94" fmla="*/ 5331193 w 6390293"/>
              <a:gd name="connsiteY94" fmla="*/ 2036226 h 6857999"/>
              <a:gd name="connsiteX95" fmla="*/ 5451248 w 6390293"/>
              <a:gd name="connsiteY95" fmla="*/ 2027655 h 6857999"/>
              <a:gd name="connsiteX96" fmla="*/ 5451248 w 6390293"/>
              <a:gd name="connsiteY96" fmla="*/ 2029052 h 6857999"/>
              <a:gd name="connsiteX97" fmla="*/ 5449843 w 6390293"/>
              <a:gd name="connsiteY97" fmla="*/ 2027717 h 6857999"/>
              <a:gd name="connsiteX98" fmla="*/ 5235845 w 6390293"/>
              <a:gd name="connsiteY98" fmla="*/ 1913146 h 6857999"/>
              <a:gd name="connsiteX99" fmla="*/ 5235845 w 6390293"/>
              <a:gd name="connsiteY99" fmla="*/ 1914542 h 6857999"/>
              <a:gd name="connsiteX100" fmla="*/ 5234336 w 6390293"/>
              <a:gd name="connsiteY100" fmla="*/ 1914081 h 6857999"/>
              <a:gd name="connsiteX101" fmla="*/ 5791951 w 6390293"/>
              <a:gd name="connsiteY101" fmla="*/ 1781879 h 6857999"/>
              <a:gd name="connsiteX102" fmla="*/ 5793359 w 6390293"/>
              <a:gd name="connsiteY102" fmla="*/ 1783275 h 6857999"/>
              <a:gd name="connsiteX103" fmla="*/ 5789887 w 6390293"/>
              <a:gd name="connsiteY103" fmla="*/ 1782152 h 6857999"/>
              <a:gd name="connsiteX104" fmla="*/ 5872199 w 6390293"/>
              <a:gd name="connsiteY104" fmla="*/ 1684127 h 6857999"/>
              <a:gd name="connsiteX105" fmla="*/ 5870792 w 6390293"/>
              <a:gd name="connsiteY105" fmla="*/ 1685524 h 6857999"/>
              <a:gd name="connsiteX106" fmla="*/ 5868898 w 6390293"/>
              <a:gd name="connsiteY106" fmla="*/ 1684806 h 6857999"/>
              <a:gd name="connsiteX107" fmla="*/ 5394934 w 6390293"/>
              <a:gd name="connsiteY107" fmla="*/ 1505381 h 6857999"/>
              <a:gd name="connsiteX108" fmla="*/ 5379447 w 6390293"/>
              <a:gd name="connsiteY108" fmla="*/ 1516552 h 6857999"/>
              <a:gd name="connsiteX109" fmla="*/ 5387894 w 6390293"/>
              <a:gd name="connsiteY109" fmla="*/ 1522138 h 6857999"/>
              <a:gd name="connsiteX110" fmla="*/ 5394934 w 6390293"/>
              <a:gd name="connsiteY110" fmla="*/ 1505381 h 6857999"/>
              <a:gd name="connsiteX111" fmla="*/ 5140110 w 6390293"/>
              <a:gd name="connsiteY111" fmla="*/ 1449522 h 6857999"/>
              <a:gd name="connsiteX112" fmla="*/ 5141518 w 6390293"/>
              <a:gd name="connsiteY112" fmla="*/ 1449522 h 6857999"/>
              <a:gd name="connsiteX113" fmla="*/ 5140110 w 6390293"/>
              <a:gd name="connsiteY113" fmla="*/ 1449737 h 6857999"/>
              <a:gd name="connsiteX114" fmla="*/ 5565285 w 6390293"/>
              <a:gd name="connsiteY114" fmla="*/ 1143698 h 6857999"/>
              <a:gd name="connsiteX115" fmla="*/ 5565285 w 6390293"/>
              <a:gd name="connsiteY115" fmla="*/ 1145095 h 6857999"/>
              <a:gd name="connsiteX116" fmla="*/ 5562998 w 6390293"/>
              <a:gd name="connsiteY116" fmla="*/ 1144951 h 6857999"/>
              <a:gd name="connsiteX117" fmla="*/ 5485037 w 6390293"/>
              <a:gd name="connsiteY117" fmla="*/ 1005449 h 6857999"/>
              <a:gd name="connsiteX118" fmla="*/ 5470958 w 6390293"/>
              <a:gd name="connsiteY118" fmla="*/ 1011035 h 6857999"/>
              <a:gd name="connsiteX119" fmla="*/ 5476590 w 6390293"/>
              <a:gd name="connsiteY119" fmla="*/ 1015224 h 6857999"/>
              <a:gd name="connsiteX120" fmla="*/ 5485037 w 6390293"/>
              <a:gd name="connsiteY120" fmla="*/ 1005449 h 6857999"/>
              <a:gd name="connsiteX121" fmla="*/ 5449840 w 6390293"/>
              <a:gd name="connsiteY121" fmla="*/ 940786 h 6857999"/>
              <a:gd name="connsiteX122" fmla="*/ 5450170 w 6390293"/>
              <a:gd name="connsiteY122" fmla="*/ 940886 h 6857999"/>
              <a:gd name="connsiteX123" fmla="*/ 5449840 w 6390293"/>
              <a:gd name="connsiteY123" fmla="*/ 941212 h 6857999"/>
              <a:gd name="connsiteX124" fmla="*/ 5450779 w 6390293"/>
              <a:gd name="connsiteY124" fmla="*/ 940281 h 6857999"/>
              <a:gd name="connsiteX125" fmla="*/ 5451248 w 6390293"/>
              <a:gd name="connsiteY125" fmla="*/ 941212 h 6857999"/>
              <a:gd name="connsiteX126" fmla="*/ 5450170 w 6390293"/>
              <a:gd name="connsiteY126" fmla="*/ 940886 h 6857999"/>
              <a:gd name="connsiteX127" fmla="*/ 6346014 w 6390293"/>
              <a:gd name="connsiteY127" fmla="*/ 723556 h 6857999"/>
              <a:gd name="connsiteX128" fmla="*/ 6346180 w 6390293"/>
              <a:gd name="connsiteY128" fmla="*/ 723597 h 6857999"/>
              <a:gd name="connsiteX129" fmla="*/ 6343834 w 6390293"/>
              <a:gd name="connsiteY129" fmla="*/ 724761 h 6857999"/>
              <a:gd name="connsiteX130" fmla="*/ 6344626 w 6390293"/>
              <a:gd name="connsiteY130" fmla="*/ 723976 h 6857999"/>
              <a:gd name="connsiteX131" fmla="*/ 6307086 w 6390293"/>
              <a:gd name="connsiteY131" fmla="*/ 674405 h 6857999"/>
              <a:gd name="connsiteX132" fmla="*/ 6308637 w 6390293"/>
              <a:gd name="connsiteY132" fmla="*/ 674489 h 6857999"/>
              <a:gd name="connsiteX133" fmla="*/ 6307229 w 6390293"/>
              <a:gd name="connsiteY133" fmla="*/ 674489 h 6857999"/>
              <a:gd name="connsiteX134" fmla="*/ 6286111 w 6390293"/>
              <a:gd name="connsiteY134" fmla="*/ 579530 h 6857999"/>
              <a:gd name="connsiteX135" fmla="*/ 6286111 w 6390293"/>
              <a:gd name="connsiteY135" fmla="*/ 580926 h 6857999"/>
              <a:gd name="connsiteX136" fmla="*/ 6280107 w 6390293"/>
              <a:gd name="connsiteY136" fmla="*/ 580018 h 6857999"/>
              <a:gd name="connsiteX137" fmla="*/ 6146733 w 6390293"/>
              <a:gd name="connsiteY137" fmla="*/ 238794 h 6857999"/>
              <a:gd name="connsiteX138" fmla="*/ 6145325 w 6390293"/>
              <a:gd name="connsiteY138" fmla="*/ 240191 h 6857999"/>
              <a:gd name="connsiteX139" fmla="*/ 6144538 w 6390293"/>
              <a:gd name="connsiteY139" fmla="*/ 239967 h 6857999"/>
              <a:gd name="connsiteX140" fmla="*/ 0 w 6390293"/>
              <a:gd name="connsiteY140" fmla="*/ 0 h 6857999"/>
              <a:gd name="connsiteX141" fmla="*/ 5427315 w 6390293"/>
              <a:gd name="connsiteY141" fmla="*/ 0 h 6857999"/>
              <a:gd name="connsiteX142" fmla="*/ 5434354 w 6390293"/>
              <a:gd name="connsiteY142" fmla="*/ 0 h 6857999"/>
              <a:gd name="connsiteX143" fmla="*/ 5689177 w 6390293"/>
              <a:gd name="connsiteY143" fmla="*/ 0 h 6857999"/>
              <a:gd name="connsiteX144" fmla="*/ 5690585 w 6390293"/>
              <a:gd name="connsiteY144" fmla="*/ 6983 h 6857999"/>
              <a:gd name="connsiteX145" fmla="*/ 5646941 w 6390293"/>
              <a:gd name="connsiteY145" fmla="*/ 6983 h 6857999"/>
              <a:gd name="connsiteX146" fmla="*/ 5646941 w 6390293"/>
              <a:gd name="connsiteY146" fmla="*/ 15361 h 6857999"/>
              <a:gd name="connsiteX147" fmla="*/ 5837003 w 6390293"/>
              <a:gd name="connsiteY147" fmla="*/ 41894 h 6857999"/>
              <a:gd name="connsiteX148" fmla="*/ 5689177 w 6390293"/>
              <a:gd name="connsiteY148" fmla="*/ 47480 h 6857999"/>
              <a:gd name="connsiteX149" fmla="*/ 5630047 w 6390293"/>
              <a:gd name="connsiteY149" fmla="*/ 58651 h 6857999"/>
              <a:gd name="connsiteX150" fmla="*/ 5620192 w 6390293"/>
              <a:gd name="connsiteY150" fmla="*/ 61444 h 6857999"/>
              <a:gd name="connsiteX151" fmla="*/ 5593442 w 6390293"/>
              <a:gd name="connsiteY151" fmla="*/ 65634 h 6857999"/>
              <a:gd name="connsiteX152" fmla="*/ 5486445 w 6390293"/>
              <a:gd name="connsiteY152" fmla="*/ 54462 h 6857999"/>
              <a:gd name="connsiteX153" fmla="*/ 5348474 w 6390293"/>
              <a:gd name="connsiteY153" fmla="*/ 51669 h 6857999"/>
              <a:gd name="connsiteX154" fmla="*/ 5279489 w 6390293"/>
              <a:gd name="connsiteY154" fmla="*/ 54462 h 6857999"/>
              <a:gd name="connsiteX155" fmla="*/ 5269634 w 6390293"/>
              <a:gd name="connsiteY155" fmla="*/ 57255 h 6857999"/>
              <a:gd name="connsiteX156" fmla="*/ 5234437 w 6390293"/>
              <a:gd name="connsiteY156" fmla="*/ 62841 h 6857999"/>
              <a:gd name="connsiteX157" fmla="*/ 5110545 w 6390293"/>
              <a:gd name="connsiteY157" fmla="*/ 64237 h 6857999"/>
              <a:gd name="connsiteX158" fmla="*/ 5140110 w 6390293"/>
              <a:gd name="connsiteY158" fmla="*/ 67030 h 6857999"/>
              <a:gd name="connsiteX159" fmla="*/ 5106322 w 6390293"/>
              <a:gd name="connsiteY159" fmla="*/ 69823 h 6857999"/>
              <a:gd name="connsiteX160" fmla="*/ 5009179 w 6390293"/>
              <a:gd name="connsiteY160" fmla="*/ 65634 h 6857999"/>
              <a:gd name="connsiteX161" fmla="*/ 5009179 w 6390293"/>
              <a:gd name="connsiteY161" fmla="*/ 64237 h 6857999"/>
              <a:gd name="connsiteX162" fmla="*/ 4976798 w 6390293"/>
              <a:gd name="connsiteY162" fmla="*/ 57255 h 6857999"/>
              <a:gd name="connsiteX163" fmla="*/ 4976798 w 6390293"/>
              <a:gd name="connsiteY163" fmla="*/ 58651 h 6857999"/>
              <a:gd name="connsiteX164" fmla="*/ 5004955 w 6390293"/>
              <a:gd name="connsiteY164" fmla="*/ 64237 h 6857999"/>
              <a:gd name="connsiteX165" fmla="*/ 4965535 w 6390293"/>
              <a:gd name="connsiteY165" fmla="*/ 90770 h 6857999"/>
              <a:gd name="connsiteX166" fmla="*/ 5066901 w 6390293"/>
              <a:gd name="connsiteY166" fmla="*/ 90770 h 6857999"/>
              <a:gd name="connsiteX167" fmla="*/ 5068309 w 6390293"/>
              <a:gd name="connsiteY167" fmla="*/ 90770 h 6857999"/>
              <a:gd name="connsiteX168" fmla="*/ 5066901 w 6390293"/>
              <a:gd name="connsiteY168" fmla="*/ 89373 h 6857999"/>
              <a:gd name="connsiteX169" fmla="*/ 5078164 w 6390293"/>
              <a:gd name="connsiteY169" fmla="*/ 83788 h 6857999"/>
              <a:gd name="connsiteX170" fmla="*/ 5111953 w 6390293"/>
              <a:gd name="connsiteY170" fmla="*/ 99149 h 6857999"/>
              <a:gd name="connsiteX171" fmla="*/ 5195017 w 6390293"/>
              <a:gd name="connsiteY171" fmla="*/ 92166 h 6857999"/>
              <a:gd name="connsiteX172" fmla="*/ 5241477 w 6390293"/>
              <a:gd name="connsiteY172" fmla="*/ 97752 h 6857999"/>
              <a:gd name="connsiteX173" fmla="*/ 5255555 w 6390293"/>
              <a:gd name="connsiteY173" fmla="*/ 93563 h 6857999"/>
              <a:gd name="connsiteX174" fmla="*/ 5642718 w 6390293"/>
              <a:gd name="connsiteY174" fmla="*/ 94959 h 6857999"/>
              <a:gd name="connsiteX175" fmla="*/ 5765202 w 6390293"/>
              <a:gd name="connsiteY175" fmla="*/ 100545 h 6857999"/>
              <a:gd name="connsiteX176" fmla="*/ 5779280 w 6390293"/>
              <a:gd name="connsiteY176" fmla="*/ 115906 h 6857999"/>
              <a:gd name="connsiteX177" fmla="*/ 5807438 w 6390293"/>
              <a:gd name="connsiteY177" fmla="*/ 110320 h 6857999"/>
              <a:gd name="connsiteX178" fmla="*/ 5832779 w 6390293"/>
              <a:gd name="connsiteY178" fmla="*/ 113113 h 6857999"/>
              <a:gd name="connsiteX179" fmla="*/ 5831371 w 6390293"/>
              <a:gd name="connsiteY179" fmla="*/ 113113 h 6857999"/>
              <a:gd name="connsiteX180" fmla="*/ 5808846 w 6390293"/>
              <a:gd name="connsiteY180" fmla="*/ 125681 h 6857999"/>
              <a:gd name="connsiteX181" fmla="*/ 5711703 w 6390293"/>
              <a:gd name="connsiteY181" fmla="*/ 131267 h 6857999"/>
              <a:gd name="connsiteX182" fmla="*/ 5711703 w 6390293"/>
              <a:gd name="connsiteY182" fmla="*/ 142439 h 6857999"/>
              <a:gd name="connsiteX183" fmla="*/ 5745492 w 6390293"/>
              <a:gd name="connsiteY183" fmla="*/ 142439 h 6857999"/>
              <a:gd name="connsiteX184" fmla="*/ 5747604 w 6390293"/>
              <a:gd name="connsiteY184" fmla="*/ 143835 h 6857999"/>
              <a:gd name="connsiteX185" fmla="*/ 5744084 w 6390293"/>
              <a:gd name="connsiteY185" fmla="*/ 143835 h 6857999"/>
              <a:gd name="connsiteX186" fmla="*/ 5749715 w 6390293"/>
              <a:gd name="connsiteY186" fmla="*/ 145232 h 6857999"/>
              <a:gd name="connsiteX187" fmla="*/ 5747604 w 6390293"/>
              <a:gd name="connsiteY187" fmla="*/ 143835 h 6857999"/>
              <a:gd name="connsiteX188" fmla="*/ 5827148 w 6390293"/>
              <a:gd name="connsiteY188" fmla="*/ 143835 h 6857999"/>
              <a:gd name="connsiteX189" fmla="*/ 5829964 w 6390293"/>
              <a:gd name="connsiteY189" fmla="*/ 155007 h 6857999"/>
              <a:gd name="connsiteX190" fmla="*/ 5804622 w 6390293"/>
              <a:gd name="connsiteY190" fmla="*/ 163386 h 6857999"/>
              <a:gd name="connsiteX191" fmla="*/ 5565285 w 6390293"/>
              <a:gd name="connsiteY191" fmla="*/ 170368 h 6857999"/>
              <a:gd name="connsiteX192" fmla="*/ 5473774 w 6390293"/>
              <a:gd name="connsiteY192" fmla="*/ 166179 h 6857999"/>
              <a:gd name="connsiteX193" fmla="*/ 5430130 w 6390293"/>
              <a:gd name="connsiteY193" fmla="*/ 170368 h 6857999"/>
              <a:gd name="connsiteX194" fmla="*/ 5280897 w 6390293"/>
              <a:gd name="connsiteY194" fmla="*/ 178747 h 6857999"/>
              <a:gd name="connsiteX195" fmla="*/ 5169675 w 6390293"/>
              <a:gd name="connsiteY195" fmla="*/ 188522 h 6857999"/>
              <a:gd name="connsiteX196" fmla="*/ 5045783 w 6390293"/>
              <a:gd name="connsiteY196" fmla="*/ 171764 h 6857999"/>
              <a:gd name="connsiteX197" fmla="*/ 5059862 w 6390293"/>
              <a:gd name="connsiteY197" fmla="*/ 198297 h 6857999"/>
              <a:gd name="connsiteX198" fmla="*/ 5061270 w 6390293"/>
              <a:gd name="connsiteY198" fmla="*/ 198297 h 6857999"/>
              <a:gd name="connsiteX199" fmla="*/ 5071125 w 6390293"/>
              <a:gd name="connsiteY199" fmla="*/ 219244 h 6857999"/>
              <a:gd name="connsiteX200" fmla="*/ 5140110 w 6390293"/>
              <a:gd name="connsiteY200" fmla="*/ 222037 h 6857999"/>
              <a:gd name="connsiteX201" fmla="*/ 5187978 w 6390293"/>
              <a:gd name="connsiteY201" fmla="*/ 203883 h 6857999"/>
              <a:gd name="connsiteX202" fmla="*/ 5214727 w 6390293"/>
              <a:gd name="connsiteY202" fmla="*/ 224830 h 6857999"/>
              <a:gd name="connsiteX203" fmla="*/ 5269634 w 6390293"/>
              <a:gd name="connsiteY203" fmla="*/ 215055 h 6857999"/>
              <a:gd name="connsiteX204" fmla="*/ 5275265 w 6390293"/>
              <a:gd name="connsiteY204" fmla="*/ 224830 h 6857999"/>
              <a:gd name="connsiteX205" fmla="*/ 5290752 w 6390293"/>
              <a:gd name="connsiteY205" fmla="*/ 212262 h 6857999"/>
              <a:gd name="connsiteX206" fmla="*/ 5359737 w 6390293"/>
              <a:gd name="connsiteY206" fmla="*/ 224830 h 6857999"/>
              <a:gd name="connsiteX207" fmla="*/ 5362553 w 6390293"/>
              <a:gd name="connsiteY207" fmla="*/ 196901 h 6857999"/>
              <a:gd name="connsiteX208" fmla="*/ 5383671 w 6390293"/>
              <a:gd name="connsiteY208" fmla="*/ 237398 h 6857999"/>
              <a:gd name="connsiteX209" fmla="*/ 5420275 w 6390293"/>
              <a:gd name="connsiteY209" fmla="*/ 209469 h 6857999"/>
              <a:gd name="connsiteX210" fmla="*/ 5427315 w 6390293"/>
              <a:gd name="connsiteY210" fmla="*/ 227623 h 6857999"/>
              <a:gd name="connsiteX211" fmla="*/ 5565285 w 6390293"/>
              <a:gd name="connsiteY211" fmla="*/ 219244 h 6857999"/>
              <a:gd name="connsiteX212" fmla="*/ 5706072 w 6390293"/>
              <a:gd name="connsiteY212" fmla="*/ 215055 h 6857999"/>
              <a:gd name="connsiteX213" fmla="*/ 5720150 w 6390293"/>
              <a:gd name="connsiteY213" fmla="*/ 226226 h 6857999"/>
              <a:gd name="connsiteX214" fmla="*/ 5717334 w 6390293"/>
              <a:gd name="connsiteY214" fmla="*/ 236001 h 6857999"/>
              <a:gd name="connsiteX215" fmla="*/ 5814477 w 6390293"/>
              <a:gd name="connsiteY215" fmla="*/ 220640 h 6857999"/>
              <a:gd name="connsiteX216" fmla="*/ 5862344 w 6390293"/>
              <a:gd name="connsiteY216" fmla="*/ 222037 h 6857999"/>
              <a:gd name="connsiteX217" fmla="*/ 5882054 w 6390293"/>
              <a:gd name="connsiteY217" fmla="*/ 219244 h 6857999"/>
              <a:gd name="connsiteX218" fmla="*/ 5972158 w 6390293"/>
              <a:gd name="connsiteY218" fmla="*/ 229019 h 6857999"/>
              <a:gd name="connsiteX219" fmla="*/ 6102627 w 6390293"/>
              <a:gd name="connsiteY219" fmla="*/ 228037 h 6857999"/>
              <a:gd name="connsiteX220" fmla="*/ 6144538 w 6390293"/>
              <a:gd name="connsiteY220" fmla="*/ 239967 h 6857999"/>
              <a:gd name="connsiteX221" fmla="*/ 6128431 w 6390293"/>
              <a:gd name="connsiteY221" fmla="*/ 248570 h 6857999"/>
              <a:gd name="connsiteX222" fmla="*/ 6127023 w 6390293"/>
              <a:gd name="connsiteY222" fmla="*/ 248570 h 6857999"/>
              <a:gd name="connsiteX223" fmla="*/ 6090418 w 6390293"/>
              <a:gd name="connsiteY223" fmla="*/ 248570 h 6857999"/>
              <a:gd name="connsiteX224" fmla="*/ 6089010 w 6390293"/>
              <a:gd name="connsiteY224" fmla="*/ 247173 h 6857999"/>
              <a:gd name="connsiteX225" fmla="*/ 6089010 w 6390293"/>
              <a:gd name="connsiteY225" fmla="*/ 249966 h 6857999"/>
              <a:gd name="connsiteX226" fmla="*/ 6127023 w 6390293"/>
              <a:gd name="connsiteY226" fmla="*/ 248570 h 6857999"/>
              <a:gd name="connsiteX227" fmla="*/ 6163627 w 6390293"/>
              <a:gd name="connsiteY227" fmla="*/ 255552 h 6857999"/>
              <a:gd name="connsiteX228" fmla="*/ 6163627 w 6390293"/>
              <a:gd name="connsiteY228" fmla="*/ 256948 h 6857999"/>
              <a:gd name="connsiteX229" fmla="*/ 6186153 w 6390293"/>
              <a:gd name="connsiteY229" fmla="*/ 266723 h 6857999"/>
              <a:gd name="connsiteX230" fmla="*/ 6263586 w 6390293"/>
              <a:gd name="connsiteY230" fmla="*/ 266723 h 6857999"/>
              <a:gd name="connsiteX231" fmla="*/ 6288927 w 6390293"/>
              <a:gd name="connsiteY231" fmla="*/ 279292 h 6857999"/>
              <a:gd name="connsiteX232" fmla="*/ 6286111 w 6390293"/>
              <a:gd name="connsiteY232" fmla="*/ 286274 h 6857999"/>
              <a:gd name="connsiteX233" fmla="*/ 6091826 w 6390293"/>
              <a:gd name="connsiteY233" fmla="*/ 286274 h 6857999"/>
              <a:gd name="connsiteX234" fmla="*/ 6215718 w 6390293"/>
              <a:gd name="connsiteY234" fmla="*/ 340736 h 6857999"/>
              <a:gd name="connsiteX235" fmla="*/ 6179114 w 6390293"/>
              <a:gd name="connsiteY235" fmla="*/ 339339 h 6857999"/>
              <a:gd name="connsiteX236" fmla="*/ 6172074 w 6390293"/>
              <a:gd name="connsiteY236" fmla="*/ 351907 h 6857999"/>
              <a:gd name="connsiteX237" fmla="*/ 6105905 w 6390293"/>
              <a:gd name="connsiteY237" fmla="*/ 351907 h 6857999"/>
              <a:gd name="connsiteX238" fmla="*/ 6105905 w 6390293"/>
              <a:gd name="connsiteY238" fmla="*/ 356097 h 6857999"/>
              <a:gd name="connsiteX239" fmla="*/ 6172074 w 6390293"/>
              <a:gd name="connsiteY239" fmla="*/ 351907 h 6857999"/>
              <a:gd name="connsiteX240" fmla="*/ 6196008 w 6390293"/>
              <a:gd name="connsiteY240" fmla="*/ 368665 h 6857999"/>
              <a:gd name="connsiteX241" fmla="*/ 6305821 w 6390293"/>
              <a:gd name="connsiteY241" fmla="*/ 391008 h 6857999"/>
              <a:gd name="connsiteX242" fmla="*/ 6295966 w 6390293"/>
              <a:gd name="connsiteY242" fmla="*/ 395198 h 6857999"/>
              <a:gd name="connsiteX243" fmla="*/ 6181929 w 6390293"/>
              <a:gd name="connsiteY243" fmla="*/ 403576 h 6857999"/>
              <a:gd name="connsiteX244" fmla="*/ 5973566 w 6390293"/>
              <a:gd name="connsiteY244" fmla="*/ 403576 h 6857999"/>
              <a:gd name="connsiteX245" fmla="*/ 5993276 w 6390293"/>
              <a:gd name="connsiteY245" fmla="*/ 417541 h 6857999"/>
              <a:gd name="connsiteX246" fmla="*/ 6196008 w 6390293"/>
              <a:gd name="connsiteY246" fmla="*/ 434298 h 6857999"/>
              <a:gd name="connsiteX247" fmla="*/ 6224165 w 6390293"/>
              <a:gd name="connsiteY247" fmla="*/ 455245 h 6857999"/>
              <a:gd name="connsiteX248" fmla="*/ 6143297 w 6390293"/>
              <a:gd name="connsiteY248" fmla="*/ 465765 h 6857999"/>
              <a:gd name="connsiteX249" fmla="*/ 6139694 w 6390293"/>
              <a:gd name="connsiteY249" fmla="*/ 465020 h 6857999"/>
              <a:gd name="connsiteX250" fmla="*/ 6135231 w 6390293"/>
              <a:gd name="connsiteY250" fmla="*/ 465605 h 6857999"/>
              <a:gd name="connsiteX251" fmla="*/ 6101505 w 6390293"/>
              <a:gd name="connsiteY251" fmla="*/ 456642 h 6857999"/>
              <a:gd name="connsiteX252" fmla="*/ 6063669 w 6390293"/>
              <a:gd name="connsiteY252" fmla="*/ 459435 h 6857999"/>
              <a:gd name="connsiteX253" fmla="*/ 6065077 w 6390293"/>
              <a:gd name="connsiteY253" fmla="*/ 474796 h 6857999"/>
              <a:gd name="connsiteX254" fmla="*/ 6135231 w 6390293"/>
              <a:gd name="connsiteY254" fmla="*/ 465605 h 6857999"/>
              <a:gd name="connsiteX255" fmla="*/ 6138286 w 6390293"/>
              <a:gd name="connsiteY255" fmla="*/ 466417 h 6857999"/>
              <a:gd name="connsiteX256" fmla="*/ 6143297 w 6390293"/>
              <a:gd name="connsiteY256" fmla="*/ 465765 h 6857999"/>
              <a:gd name="connsiteX257" fmla="*/ 6173482 w 6390293"/>
              <a:gd name="connsiteY257" fmla="*/ 472003 h 6857999"/>
              <a:gd name="connsiteX258" fmla="*/ 6201640 w 6390293"/>
              <a:gd name="connsiteY258" fmla="*/ 483174 h 6857999"/>
              <a:gd name="connsiteX259" fmla="*/ 6157996 w 6390293"/>
              <a:gd name="connsiteY259" fmla="*/ 498535 h 6857999"/>
              <a:gd name="connsiteX260" fmla="*/ 6155180 w 6390293"/>
              <a:gd name="connsiteY260" fmla="*/ 516689 h 6857999"/>
              <a:gd name="connsiteX261" fmla="*/ 6155180 w 6390293"/>
              <a:gd name="connsiteY261" fmla="*/ 515293 h 6857999"/>
              <a:gd name="connsiteX262" fmla="*/ 6113317 w 6390293"/>
              <a:gd name="connsiteY262" fmla="*/ 505604 h 6857999"/>
              <a:gd name="connsiteX263" fmla="*/ 6114352 w 6390293"/>
              <a:gd name="connsiteY263" fmla="*/ 504121 h 6857999"/>
              <a:gd name="connsiteX264" fmla="*/ 6110410 w 6390293"/>
              <a:gd name="connsiteY264" fmla="*/ 504680 h 6857999"/>
              <a:gd name="connsiteX265" fmla="*/ 6104497 w 6390293"/>
              <a:gd name="connsiteY265" fmla="*/ 502725 h 6857999"/>
              <a:gd name="connsiteX266" fmla="*/ 6104497 w 6390293"/>
              <a:gd name="connsiteY266" fmla="*/ 505518 h 6857999"/>
              <a:gd name="connsiteX267" fmla="*/ 6110410 w 6390293"/>
              <a:gd name="connsiteY267" fmla="*/ 504680 h 6857999"/>
              <a:gd name="connsiteX268" fmla="*/ 6112944 w 6390293"/>
              <a:gd name="connsiteY268" fmla="*/ 505518 h 6857999"/>
              <a:gd name="connsiteX269" fmla="*/ 6113317 w 6390293"/>
              <a:gd name="connsiteY269" fmla="*/ 505604 h 6857999"/>
              <a:gd name="connsiteX270" fmla="*/ 6101681 w 6390293"/>
              <a:gd name="connsiteY270" fmla="*/ 522275 h 6857999"/>
              <a:gd name="connsiteX271" fmla="*/ 6127023 w 6390293"/>
              <a:gd name="connsiteY271" fmla="*/ 533447 h 6857999"/>
              <a:gd name="connsiteX272" fmla="*/ 6369175 w 6390293"/>
              <a:gd name="connsiteY272" fmla="*/ 548808 h 6857999"/>
              <a:gd name="connsiteX273" fmla="*/ 6390293 w 6390293"/>
              <a:gd name="connsiteY273" fmla="*/ 555790 h 6857999"/>
              <a:gd name="connsiteX274" fmla="*/ 6360728 w 6390293"/>
              <a:gd name="connsiteY274" fmla="*/ 561376 h 6857999"/>
              <a:gd name="connsiteX275" fmla="*/ 6190604 w 6390293"/>
              <a:gd name="connsiteY275" fmla="*/ 562748 h 6857999"/>
              <a:gd name="connsiteX276" fmla="*/ 6187561 w 6390293"/>
              <a:gd name="connsiteY276" fmla="*/ 561376 h 6857999"/>
              <a:gd name="connsiteX277" fmla="*/ 6187123 w 6390293"/>
              <a:gd name="connsiteY277" fmla="*/ 561252 h 6857999"/>
              <a:gd name="connsiteX278" fmla="*/ 6184745 w 6390293"/>
              <a:gd name="connsiteY278" fmla="*/ 552997 h 6857999"/>
              <a:gd name="connsiteX279" fmla="*/ 6177706 w 6390293"/>
              <a:gd name="connsiteY279" fmla="*/ 558583 h 6857999"/>
              <a:gd name="connsiteX280" fmla="*/ 6136878 w 6390293"/>
              <a:gd name="connsiteY280" fmla="*/ 558583 h 6857999"/>
              <a:gd name="connsiteX281" fmla="*/ 6134531 w 6390293"/>
              <a:gd name="connsiteY281" fmla="*/ 560910 h 6857999"/>
              <a:gd name="connsiteX282" fmla="*/ 6121391 w 6390293"/>
              <a:gd name="connsiteY282" fmla="*/ 564169 h 6857999"/>
              <a:gd name="connsiteX283" fmla="*/ 6125615 w 6390293"/>
              <a:gd name="connsiteY283" fmla="*/ 569755 h 6857999"/>
              <a:gd name="connsiteX284" fmla="*/ 6134531 w 6390293"/>
              <a:gd name="connsiteY284" fmla="*/ 560910 h 6857999"/>
              <a:gd name="connsiteX285" fmla="*/ 6138286 w 6390293"/>
              <a:gd name="connsiteY285" fmla="*/ 559979 h 6857999"/>
              <a:gd name="connsiteX286" fmla="*/ 6177706 w 6390293"/>
              <a:gd name="connsiteY286" fmla="*/ 558583 h 6857999"/>
              <a:gd name="connsiteX287" fmla="*/ 6187123 w 6390293"/>
              <a:gd name="connsiteY287" fmla="*/ 561252 h 6857999"/>
              <a:gd name="connsiteX288" fmla="*/ 6187561 w 6390293"/>
              <a:gd name="connsiteY288" fmla="*/ 562772 h 6857999"/>
              <a:gd name="connsiteX289" fmla="*/ 6190604 w 6390293"/>
              <a:gd name="connsiteY289" fmla="*/ 562748 h 6857999"/>
              <a:gd name="connsiteX290" fmla="*/ 6203047 w 6390293"/>
              <a:gd name="connsiteY290" fmla="*/ 568358 h 6857999"/>
              <a:gd name="connsiteX291" fmla="*/ 6280107 w 6390293"/>
              <a:gd name="connsiteY291" fmla="*/ 580018 h 6857999"/>
              <a:gd name="connsiteX292" fmla="*/ 6200232 w 6390293"/>
              <a:gd name="connsiteY292" fmla="*/ 586512 h 6857999"/>
              <a:gd name="connsiteX293" fmla="*/ 6148141 w 6390293"/>
              <a:gd name="connsiteY293" fmla="*/ 597684 h 6857999"/>
              <a:gd name="connsiteX294" fmla="*/ 6170667 w 6390293"/>
              <a:gd name="connsiteY294" fmla="*/ 622820 h 6857999"/>
              <a:gd name="connsiteX295" fmla="*/ 6148141 w 6390293"/>
              <a:gd name="connsiteY295" fmla="*/ 631199 h 6857999"/>
              <a:gd name="connsiteX296" fmla="*/ 6021433 w 6390293"/>
              <a:gd name="connsiteY296" fmla="*/ 631199 h 6857999"/>
              <a:gd name="connsiteX297" fmla="*/ 6022841 w 6390293"/>
              <a:gd name="connsiteY297" fmla="*/ 640974 h 6857999"/>
              <a:gd name="connsiteX298" fmla="*/ 6283296 w 6390293"/>
              <a:gd name="connsiteY298" fmla="*/ 640974 h 6857999"/>
              <a:gd name="connsiteX299" fmla="*/ 6266401 w 6390293"/>
              <a:gd name="connsiteY299" fmla="*/ 650749 h 6857999"/>
              <a:gd name="connsiteX300" fmla="*/ 6307086 w 6390293"/>
              <a:gd name="connsiteY300" fmla="*/ 674405 h 6857999"/>
              <a:gd name="connsiteX301" fmla="*/ 6127023 w 6390293"/>
              <a:gd name="connsiteY301" fmla="*/ 664714 h 6857999"/>
              <a:gd name="connsiteX302" fmla="*/ 6127023 w 6390293"/>
              <a:gd name="connsiteY302" fmla="*/ 675885 h 6857999"/>
              <a:gd name="connsiteX303" fmla="*/ 6153772 w 6390293"/>
              <a:gd name="connsiteY303" fmla="*/ 681471 h 6857999"/>
              <a:gd name="connsiteX304" fmla="*/ 6094642 w 6390293"/>
              <a:gd name="connsiteY304" fmla="*/ 671696 h 6857999"/>
              <a:gd name="connsiteX305" fmla="*/ 5904580 w 6390293"/>
              <a:gd name="connsiteY305" fmla="*/ 663317 h 6857999"/>
              <a:gd name="connsiteX306" fmla="*/ 5760978 w 6390293"/>
              <a:gd name="connsiteY306" fmla="*/ 675885 h 6857999"/>
              <a:gd name="connsiteX307" fmla="*/ 5746900 w 6390293"/>
              <a:gd name="connsiteY307" fmla="*/ 673092 h 6857999"/>
              <a:gd name="connsiteX308" fmla="*/ 5746900 w 6390293"/>
              <a:gd name="connsiteY308" fmla="*/ 678678 h 6857999"/>
              <a:gd name="connsiteX309" fmla="*/ 5762386 w 6390293"/>
              <a:gd name="connsiteY309" fmla="*/ 675885 h 6857999"/>
              <a:gd name="connsiteX310" fmla="*/ 5728597 w 6390293"/>
              <a:gd name="connsiteY310" fmla="*/ 684264 h 6857999"/>
              <a:gd name="connsiteX311" fmla="*/ 5623008 w 6390293"/>
              <a:gd name="connsiteY311" fmla="*/ 685661 h 6857999"/>
              <a:gd name="connsiteX312" fmla="*/ 5945408 w 6390293"/>
              <a:gd name="connsiteY312" fmla="*/ 691246 h 6857999"/>
              <a:gd name="connsiteX313" fmla="*/ 5952448 w 6390293"/>
              <a:gd name="connsiteY313" fmla="*/ 691246 h 6857999"/>
              <a:gd name="connsiteX314" fmla="*/ 6076340 w 6390293"/>
              <a:gd name="connsiteY314" fmla="*/ 698229 h 6857999"/>
              <a:gd name="connsiteX315" fmla="*/ 6089802 w 6390293"/>
              <a:gd name="connsiteY315" fmla="*/ 704120 h 6857999"/>
              <a:gd name="connsiteX316" fmla="*/ 6093204 w 6390293"/>
              <a:gd name="connsiteY316" fmla="*/ 701942 h 6857999"/>
              <a:gd name="connsiteX317" fmla="*/ 6094642 w 6390293"/>
              <a:gd name="connsiteY317" fmla="*/ 702418 h 6857999"/>
              <a:gd name="connsiteX318" fmla="*/ 6097580 w 6390293"/>
              <a:gd name="connsiteY318" fmla="*/ 703103 h 6857999"/>
              <a:gd name="connsiteX319" fmla="*/ 6114352 w 6390293"/>
              <a:gd name="connsiteY319" fmla="*/ 714986 h 6857999"/>
              <a:gd name="connsiteX320" fmla="*/ 6118576 w 6390293"/>
              <a:gd name="connsiteY320" fmla="*/ 708004 h 6857999"/>
              <a:gd name="connsiteX321" fmla="*/ 6097580 w 6390293"/>
              <a:gd name="connsiteY321" fmla="*/ 703103 h 6857999"/>
              <a:gd name="connsiteX322" fmla="*/ 6094642 w 6390293"/>
              <a:gd name="connsiteY322" fmla="*/ 701022 h 6857999"/>
              <a:gd name="connsiteX323" fmla="*/ 6093204 w 6390293"/>
              <a:gd name="connsiteY323" fmla="*/ 701942 h 6857999"/>
              <a:gd name="connsiteX324" fmla="*/ 6090418 w 6390293"/>
              <a:gd name="connsiteY324" fmla="*/ 701022 h 6857999"/>
              <a:gd name="connsiteX325" fmla="*/ 6090418 w 6390293"/>
              <a:gd name="connsiteY325" fmla="*/ 698229 h 6857999"/>
              <a:gd name="connsiteX326" fmla="*/ 6157996 w 6390293"/>
              <a:gd name="connsiteY326" fmla="*/ 694039 h 6857999"/>
              <a:gd name="connsiteX327" fmla="*/ 6317084 w 6390293"/>
              <a:gd name="connsiteY327" fmla="*/ 719175 h 6857999"/>
              <a:gd name="connsiteX328" fmla="*/ 6359320 w 6390293"/>
              <a:gd name="connsiteY328" fmla="*/ 705211 h 6857999"/>
              <a:gd name="connsiteX329" fmla="*/ 6362136 w 6390293"/>
              <a:gd name="connsiteY329" fmla="*/ 727554 h 6857999"/>
              <a:gd name="connsiteX330" fmla="*/ 6346180 w 6390293"/>
              <a:gd name="connsiteY330" fmla="*/ 723597 h 6857999"/>
              <a:gd name="connsiteX331" fmla="*/ 6346649 w 6390293"/>
              <a:gd name="connsiteY331" fmla="*/ 723365 h 6857999"/>
              <a:gd name="connsiteX332" fmla="*/ 6346014 w 6390293"/>
              <a:gd name="connsiteY332" fmla="*/ 723556 h 6857999"/>
              <a:gd name="connsiteX333" fmla="*/ 6345242 w 6390293"/>
              <a:gd name="connsiteY333" fmla="*/ 723365 h 6857999"/>
              <a:gd name="connsiteX334" fmla="*/ 6344626 w 6390293"/>
              <a:gd name="connsiteY334" fmla="*/ 723976 h 6857999"/>
              <a:gd name="connsiteX335" fmla="*/ 6314269 w 6390293"/>
              <a:gd name="connsiteY335" fmla="*/ 733140 h 6857999"/>
              <a:gd name="connsiteX336" fmla="*/ 6162219 w 6390293"/>
              <a:gd name="connsiteY336" fmla="*/ 740122 h 6857999"/>
              <a:gd name="connsiteX337" fmla="*/ 6162219 w 6390293"/>
              <a:gd name="connsiteY337" fmla="*/ 744312 h 6857999"/>
              <a:gd name="connsiteX338" fmla="*/ 6325532 w 6390293"/>
              <a:gd name="connsiteY338" fmla="*/ 752690 h 6857999"/>
              <a:gd name="connsiteX339" fmla="*/ 6325532 w 6390293"/>
              <a:gd name="connsiteY339" fmla="*/ 768051 h 6857999"/>
              <a:gd name="connsiteX340" fmla="*/ 6236836 w 6390293"/>
              <a:gd name="connsiteY340" fmla="*/ 773637 h 6857999"/>
              <a:gd name="connsiteX341" fmla="*/ 6235314 w 6390293"/>
              <a:gd name="connsiteY341" fmla="*/ 772604 h 6857999"/>
              <a:gd name="connsiteX342" fmla="*/ 6238244 w 6390293"/>
              <a:gd name="connsiteY342" fmla="*/ 772241 h 6857999"/>
              <a:gd name="connsiteX343" fmla="*/ 6235428 w 6390293"/>
              <a:gd name="connsiteY343" fmla="*/ 772241 h 6857999"/>
              <a:gd name="connsiteX344" fmla="*/ 6233492 w 6390293"/>
              <a:gd name="connsiteY344" fmla="*/ 771368 h 6857999"/>
              <a:gd name="connsiteX345" fmla="*/ 6234779 w 6390293"/>
              <a:gd name="connsiteY345" fmla="*/ 772241 h 6857999"/>
              <a:gd name="connsiteX346" fmla="*/ 6235314 w 6390293"/>
              <a:gd name="connsiteY346" fmla="*/ 772604 h 6857999"/>
              <a:gd name="connsiteX347" fmla="*/ 6215718 w 6390293"/>
              <a:gd name="connsiteY347" fmla="*/ 775034 h 6857999"/>
              <a:gd name="connsiteX348" fmla="*/ 6190377 w 6390293"/>
              <a:gd name="connsiteY348" fmla="*/ 763862 h 6857999"/>
              <a:gd name="connsiteX349" fmla="*/ 6187209 w 6390293"/>
              <a:gd name="connsiteY349" fmla="*/ 764735 h 6857999"/>
              <a:gd name="connsiteX350" fmla="*/ 6188749 w 6390293"/>
              <a:gd name="connsiteY350" fmla="*/ 763632 h 6857999"/>
              <a:gd name="connsiteX351" fmla="*/ 6190377 w 6390293"/>
              <a:gd name="connsiteY351" fmla="*/ 762466 h 6857999"/>
              <a:gd name="connsiteX352" fmla="*/ 6187966 w 6390293"/>
              <a:gd name="connsiteY352" fmla="*/ 763521 h 6857999"/>
              <a:gd name="connsiteX353" fmla="*/ 6142509 w 6390293"/>
              <a:gd name="connsiteY353" fmla="*/ 783412 h 6857999"/>
              <a:gd name="connsiteX354" fmla="*/ 6142509 w 6390293"/>
              <a:gd name="connsiteY354" fmla="*/ 784809 h 6857999"/>
              <a:gd name="connsiteX355" fmla="*/ 6139890 w 6390293"/>
              <a:gd name="connsiteY355" fmla="*/ 769217 h 6857999"/>
              <a:gd name="connsiteX356" fmla="*/ 6141101 w 6390293"/>
              <a:gd name="connsiteY356" fmla="*/ 769448 h 6857999"/>
              <a:gd name="connsiteX357" fmla="*/ 6140489 w 6390293"/>
              <a:gd name="connsiteY357" fmla="*/ 767990 h 6857999"/>
              <a:gd name="connsiteX358" fmla="*/ 6148845 w 6390293"/>
              <a:gd name="connsiteY358" fmla="*/ 767353 h 6857999"/>
              <a:gd name="connsiteX359" fmla="*/ 6162219 w 6390293"/>
              <a:gd name="connsiteY359" fmla="*/ 766655 h 6857999"/>
              <a:gd name="connsiteX360" fmla="*/ 6134062 w 6390293"/>
              <a:gd name="connsiteY360" fmla="*/ 752690 h 6857999"/>
              <a:gd name="connsiteX361" fmla="*/ 6140489 w 6390293"/>
              <a:gd name="connsiteY361" fmla="*/ 767990 h 6857999"/>
              <a:gd name="connsiteX362" fmla="*/ 6139694 w 6390293"/>
              <a:gd name="connsiteY362" fmla="*/ 768051 h 6857999"/>
              <a:gd name="connsiteX363" fmla="*/ 6139890 w 6390293"/>
              <a:gd name="connsiteY363" fmla="*/ 769217 h 6857999"/>
              <a:gd name="connsiteX364" fmla="*/ 6104497 w 6390293"/>
              <a:gd name="connsiteY364" fmla="*/ 762466 h 6857999"/>
              <a:gd name="connsiteX365" fmla="*/ 6069300 w 6390293"/>
              <a:gd name="connsiteY365" fmla="*/ 761069 h 6857999"/>
              <a:gd name="connsiteX366" fmla="*/ 6069300 w 6390293"/>
              <a:gd name="connsiteY366" fmla="*/ 758276 h 6857999"/>
              <a:gd name="connsiteX367" fmla="*/ 6067892 w 6390293"/>
              <a:gd name="connsiteY367" fmla="*/ 759673 h 6857999"/>
              <a:gd name="connsiteX368" fmla="*/ 6069300 w 6390293"/>
              <a:gd name="connsiteY368" fmla="*/ 761069 h 6857999"/>
              <a:gd name="connsiteX369" fmla="*/ 6087603 w 6390293"/>
              <a:gd name="connsiteY369" fmla="*/ 783412 h 6857999"/>
              <a:gd name="connsiteX370" fmla="*/ 5991868 w 6390293"/>
              <a:gd name="connsiteY370" fmla="*/ 788998 h 6857999"/>
              <a:gd name="connsiteX371" fmla="*/ 5979197 w 6390293"/>
              <a:gd name="connsiteY371" fmla="*/ 782016 h 6857999"/>
              <a:gd name="connsiteX372" fmla="*/ 5949632 w 6390293"/>
              <a:gd name="connsiteY372" fmla="*/ 794584 h 6857999"/>
              <a:gd name="connsiteX373" fmla="*/ 5928514 w 6390293"/>
              <a:gd name="connsiteY373" fmla="*/ 783412 h 6857999"/>
              <a:gd name="connsiteX374" fmla="*/ 5904147 w 6390293"/>
              <a:gd name="connsiteY374" fmla="*/ 788783 h 6857999"/>
              <a:gd name="connsiteX375" fmla="*/ 5898949 w 6390293"/>
              <a:gd name="connsiteY375" fmla="*/ 786205 h 6857999"/>
              <a:gd name="connsiteX376" fmla="*/ 5903172 w 6390293"/>
              <a:gd name="connsiteY376" fmla="*/ 788998 h 6857999"/>
              <a:gd name="connsiteX377" fmla="*/ 5904147 w 6390293"/>
              <a:gd name="connsiteY377" fmla="*/ 788783 h 6857999"/>
              <a:gd name="connsiteX378" fmla="*/ 5904580 w 6390293"/>
              <a:gd name="connsiteY378" fmla="*/ 788998 h 6857999"/>
              <a:gd name="connsiteX379" fmla="*/ 5908804 w 6390293"/>
              <a:gd name="connsiteY379" fmla="*/ 814135 h 6857999"/>
              <a:gd name="connsiteX380" fmla="*/ 5818701 w 6390293"/>
              <a:gd name="connsiteY380" fmla="*/ 828099 h 6857999"/>
              <a:gd name="connsiteX381" fmla="*/ 5801806 w 6390293"/>
              <a:gd name="connsiteY381" fmla="*/ 802963 h 6857999"/>
              <a:gd name="connsiteX382" fmla="*/ 5801806 w 6390293"/>
              <a:gd name="connsiteY382" fmla="*/ 801566 h 6857999"/>
              <a:gd name="connsiteX383" fmla="*/ 5800398 w 6390293"/>
              <a:gd name="connsiteY383" fmla="*/ 802963 h 6857999"/>
              <a:gd name="connsiteX384" fmla="*/ 5775057 w 6390293"/>
              <a:gd name="connsiteY384" fmla="*/ 807152 h 6857999"/>
              <a:gd name="connsiteX385" fmla="*/ 5771185 w 6390293"/>
              <a:gd name="connsiteY385" fmla="*/ 787951 h 6857999"/>
              <a:gd name="connsiteX386" fmla="*/ 5772241 w 6390293"/>
              <a:gd name="connsiteY386" fmla="*/ 787602 h 6857999"/>
              <a:gd name="connsiteX387" fmla="*/ 5774849 w 6390293"/>
              <a:gd name="connsiteY387" fmla="*/ 786567 h 6857999"/>
              <a:gd name="connsiteX388" fmla="*/ 5786320 w 6390293"/>
              <a:gd name="connsiteY388" fmla="*/ 787602 h 6857999"/>
              <a:gd name="connsiteX389" fmla="*/ 5786320 w 6390293"/>
              <a:gd name="connsiteY389" fmla="*/ 782016 h 6857999"/>
              <a:gd name="connsiteX390" fmla="*/ 5774849 w 6390293"/>
              <a:gd name="connsiteY390" fmla="*/ 786567 h 6857999"/>
              <a:gd name="connsiteX391" fmla="*/ 5770833 w 6390293"/>
              <a:gd name="connsiteY391" fmla="*/ 786205 h 6857999"/>
              <a:gd name="connsiteX392" fmla="*/ 5771185 w 6390293"/>
              <a:gd name="connsiteY392" fmla="*/ 787951 h 6857999"/>
              <a:gd name="connsiteX393" fmla="*/ 5734229 w 6390293"/>
              <a:gd name="connsiteY393" fmla="*/ 800170 h 6857999"/>
              <a:gd name="connsiteX394" fmla="*/ 5749715 w 6390293"/>
              <a:gd name="connsiteY394" fmla="*/ 809945 h 6857999"/>
              <a:gd name="connsiteX395" fmla="*/ 5672283 w 6390293"/>
              <a:gd name="connsiteY395" fmla="*/ 804359 h 6857999"/>
              <a:gd name="connsiteX396" fmla="*/ 5672366 w 6390293"/>
              <a:gd name="connsiteY396" fmla="*/ 803702 h 6857999"/>
              <a:gd name="connsiteX397" fmla="*/ 5673691 w 6390293"/>
              <a:gd name="connsiteY397" fmla="*/ 804359 h 6857999"/>
              <a:gd name="connsiteX398" fmla="*/ 5672564 w 6390293"/>
              <a:gd name="connsiteY398" fmla="*/ 802125 h 6857999"/>
              <a:gd name="connsiteX399" fmla="*/ 5673691 w 6390293"/>
              <a:gd name="connsiteY399" fmla="*/ 793188 h 6857999"/>
              <a:gd name="connsiteX400" fmla="*/ 5668059 w 6390293"/>
              <a:gd name="connsiteY400" fmla="*/ 793188 h 6857999"/>
              <a:gd name="connsiteX401" fmla="*/ 5672564 w 6390293"/>
              <a:gd name="connsiteY401" fmla="*/ 802125 h 6857999"/>
              <a:gd name="connsiteX402" fmla="*/ 5672366 w 6390293"/>
              <a:gd name="connsiteY402" fmla="*/ 803702 h 6857999"/>
              <a:gd name="connsiteX403" fmla="*/ 5648349 w 6390293"/>
              <a:gd name="connsiteY403" fmla="*/ 791791 h 6857999"/>
              <a:gd name="connsiteX404" fmla="*/ 5691993 w 6390293"/>
              <a:gd name="connsiteY404" fmla="*/ 821117 h 6857999"/>
              <a:gd name="connsiteX405" fmla="*/ 5721558 w 6390293"/>
              <a:gd name="connsiteY405" fmla="*/ 826703 h 6857999"/>
              <a:gd name="connsiteX406" fmla="*/ 5720150 w 6390293"/>
              <a:gd name="connsiteY406" fmla="*/ 835081 h 6857999"/>
              <a:gd name="connsiteX407" fmla="*/ 5613153 w 6390293"/>
              <a:gd name="connsiteY407" fmla="*/ 835081 h 6857999"/>
              <a:gd name="connsiteX408" fmla="*/ 5635678 w 6390293"/>
              <a:gd name="connsiteY408" fmla="*/ 854632 h 6857999"/>
              <a:gd name="connsiteX409" fmla="*/ 5606113 w 6390293"/>
              <a:gd name="connsiteY409" fmla="*/ 853235 h 6857999"/>
              <a:gd name="connsiteX410" fmla="*/ 5532904 w 6390293"/>
              <a:gd name="connsiteY410" fmla="*/ 865803 h 6857999"/>
              <a:gd name="connsiteX411" fmla="*/ 5454064 w 6390293"/>
              <a:gd name="connsiteY411" fmla="*/ 889543 h 6857999"/>
              <a:gd name="connsiteX412" fmla="*/ 5076756 w 6390293"/>
              <a:gd name="connsiteY412" fmla="*/ 890940 h 6857999"/>
              <a:gd name="connsiteX413" fmla="*/ 5073941 w 6390293"/>
              <a:gd name="connsiteY413" fmla="*/ 892336 h 6857999"/>
              <a:gd name="connsiteX414" fmla="*/ 5321725 w 6390293"/>
              <a:gd name="connsiteY414" fmla="*/ 892336 h 6857999"/>
              <a:gd name="connsiteX415" fmla="*/ 5449840 w 6390293"/>
              <a:gd name="connsiteY415" fmla="*/ 904904 h 6857999"/>
              <a:gd name="connsiteX416" fmla="*/ 5637086 w 6390293"/>
              <a:gd name="connsiteY416" fmla="*/ 911886 h 6857999"/>
              <a:gd name="connsiteX417" fmla="*/ 5758162 w 6390293"/>
              <a:gd name="connsiteY417" fmla="*/ 920265 h 6857999"/>
              <a:gd name="connsiteX418" fmla="*/ 5739860 w 6390293"/>
              <a:gd name="connsiteY418" fmla="*/ 945401 h 6857999"/>
              <a:gd name="connsiteX419" fmla="*/ 5693401 w 6390293"/>
              <a:gd name="connsiteY419" fmla="*/ 923058 h 6857999"/>
              <a:gd name="connsiteX420" fmla="*/ 5644126 w 6390293"/>
              <a:gd name="connsiteY420" fmla="*/ 934230 h 6857999"/>
              <a:gd name="connsiteX421" fmla="*/ 5513194 w 6390293"/>
              <a:gd name="connsiteY421" fmla="*/ 932833 h 6857999"/>
              <a:gd name="connsiteX422" fmla="*/ 5566693 w 6390293"/>
              <a:gd name="connsiteY422" fmla="*/ 937023 h 6857999"/>
              <a:gd name="connsiteX423" fmla="*/ 5548391 w 6390293"/>
              <a:gd name="connsiteY423" fmla="*/ 925851 h 6857999"/>
              <a:gd name="connsiteX424" fmla="*/ 5493484 w 6390293"/>
              <a:gd name="connsiteY424" fmla="*/ 925851 h 6857999"/>
              <a:gd name="connsiteX425" fmla="*/ 5451248 w 6390293"/>
              <a:gd name="connsiteY425" fmla="*/ 939816 h 6857999"/>
              <a:gd name="connsiteX426" fmla="*/ 5450779 w 6390293"/>
              <a:gd name="connsiteY426" fmla="*/ 940281 h 6857999"/>
              <a:gd name="connsiteX427" fmla="*/ 5449840 w 6390293"/>
              <a:gd name="connsiteY427" fmla="*/ 938419 h 6857999"/>
              <a:gd name="connsiteX428" fmla="*/ 5449840 w 6390293"/>
              <a:gd name="connsiteY428" fmla="*/ 940786 h 6857999"/>
              <a:gd name="connsiteX429" fmla="*/ 5423575 w 6390293"/>
              <a:gd name="connsiteY429" fmla="*/ 932833 h 6857999"/>
              <a:gd name="connsiteX430" fmla="*/ 5340027 w 6390293"/>
              <a:gd name="connsiteY430" fmla="*/ 945401 h 6857999"/>
              <a:gd name="connsiteX431" fmla="*/ 5376631 w 6390293"/>
              <a:gd name="connsiteY431" fmla="*/ 946798 h 6857999"/>
              <a:gd name="connsiteX432" fmla="*/ 5368184 w 6390293"/>
              <a:gd name="connsiteY432" fmla="*/ 952384 h 6857999"/>
              <a:gd name="connsiteX433" fmla="*/ 5106322 w 6390293"/>
              <a:gd name="connsiteY433" fmla="*/ 952384 h 6857999"/>
              <a:gd name="connsiteX434" fmla="*/ 5093651 w 6390293"/>
              <a:gd name="connsiteY434" fmla="*/ 950987 h 6857999"/>
              <a:gd name="connsiteX435" fmla="*/ 5069717 w 6390293"/>
              <a:gd name="connsiteY435" fmla="*/ 960762 h 6857999"/>
              <a:gd name="connsiteX436" fmla="*/ 5286528 w 6390293"/>
              <a:gd name="connsiteY436" fmla="*/ 960762 h 6857999"/>
              <a:gd name="connsiteX437" fmla="*/ 5405329 w 6390293"/>
              <a:gd name="connsiteY437" fmla="*/ 966243 h 6857999"/>
              <a:gd name="connsiteX438" fmla="*/ 5403381 w 6390293"/>
              <a:gd name="connsiteY438" fmla="*/ 969141 h 6857999"/>
              <a:gd name="connsiteX439" fmla="*/ 5407604 w 6390293"/>
              <a:gd name="connsiteY439" fmla="*/ 966348 h 6857999"/>
              <a:gd name="connsiteX440" fmla="*/ 5405329 w 6390293"/>
              <a:gd name="connsiteY440" fmla="*/ 966243 h 6857999"/>
              <a:gd name="connsiteX441" fmla="*/ 5406197 w 6390293"/>
              <a:gd name="connsiteY441" fmla="*/ 964952 h 6857999"/>
              <a:gd name="connsiteX442" fmla="*/ 5444913 w 6390293"/>
              <a:gd name="connsiteY442" fmla="*/ 964952 h 6857999"/>
              <a:gd name="connsiteX443" fmla="*/ 5444209 w 6390293"/>
              <a:gd name="connsiteY443" fmla="*/ 966348 h 6857999"/>
              <a:gd name="connsiteX444" fmla="*/ 5447025 w 6390293"/>
              <a:gd name="connsiteY444" fmla="*/ 964952 h 6857999"/>
              <a:gd name="connsiteX445" fmla="*/ 5444913 w 6390293"/>
              <a:gd name="connsiteY445" fmla="*/ 964952 h 6857999"/>
              <a:gd name="connsiteX446" fmla="*/ 5445617 w 6390293"/>
              <a:gd name="connsiteY446" fmla="*/ 963555 h 6857999"/>
              <a:gd name="connsiteX447" fmla="*/ 5470958 w 6390293"/>
              <a:gd name="connsiteY447" fmla="*/ 962159 h 6857999"/>
              <a:gd name="connsiteX448" fmla="*/ 5469550 w 6390293"/>
              <a:gd name="connsiteY448" fmla="*/ 964952 h 6857999"/>
              <a:gd name="connsiteX449" fmla="*/ 5470958 w 6390293"/>
              <a:gd name="connsiteY449" fmla="*/ 963555 h 6857999"/>
              <a:gd name="connsiteX450" fmla="*/ 5582180 w 6390293"/>
              <a:gd name="connsiteY450" fmla="*/ 977520 h 6857999"/>
              <a:gd name="connsiteX451" fmla="*/ 5583235 w 6390293"/>
              <a:gd name="connsiteY451" fmla="*/ 978567 h 6857999"/>
              <a:gd name="connsiteX452" fmla="*/ 5582180 w 6390293"/>
              <a:gd name="connsiteY452" fmla="*/ 981709 h 6857999"/>
              <a:gd name="connsiteX453" fmla="*/ 5586403 w 6390293"/>
              <a:gd name="connsiteY453" fmla="*/ 981709 h 6857999"/>
              <a:gd name="connsiteX454" fmla="*/ 5583235 w 6390293"/>
              <a:gd name="connsiteY454" fmla="*/ 978567 h 6857999"/>
              <a:gd name="connsiteX455" fmla="*/ 5583587 w 6390293"/>
              <a:gd name="connsiteY455" fmla="*/ 977520 h 6857999"/>
              <a:gd name="connsiteX456" fmla="*/ 5663836 w 6390293"/>
              <a:gd name="connsiteY456" fmla="*/ 973331 h 6857999"/>
              <a:gd name="connsiteX457" fmla="*/ 5722966 w 6390293"/>
              <a:gd name="connsiteY457" fmla="*/ 1005449 h 6857999"/>
              <a:gd name="connsiteX458" fmla="*/ 5665243 w 6390293"/>
              <a:gd name="connsiteY458" fmla="*/ 990088 h 6857999"/>
              <a:gd name="connsiteX459" fmla="*/ 5663836 w 6390293"/>
              <a:gd name="connsiteY459" fmla="*/ 990088 h 6857999"/>
              <a:gd name="connsiteX460" fmla="*/ 5665243 w 6390293"/>
              <a:gd name="connsiteY460" fmla="*/ 991485 h 6857999"/>
              <a:gd name="connsiteX461" fmla="*/ 5627231 w 6390293"/>
              <a:gd name="connsiteY461" fmla="*/ 999863 h 6857999"/>
              <a:gd name="connsiteX462" fmla="*/ 5500523 w 6390293"/>
              <a:gd name="connsiteY462" fmla="*/ 1005449 h 6857999"/>
              <a:gd name="connsiteX463" fmla="*/ 5507563 w 6390293"/>
              <a:gd name="connsiteY463" fmla="*/ 1013828 h 6857999"/>
              <a:gd name="connsiteX464" fmla="*/ 5572324 w 6390293"/>
              <a:gd name="connsiteY464" fmla="*/ 1029189 h 6857999"/>
              <a:gd name="connsiteX465" fmla="*/ 5570917 w 6390293"/>
              <a:gd name="connsiteY465" fmla="*/ 1027792 h 6857999"/>
              <a:gd name="connsiteX466" fmla="*/ 5614560 w 6390293"/>
              <a:gd name="connsiteY466" fmla="*/ 1027792 h 6857999"/>
              <a:gd name="connsiteX467" fmla="*/ 5614560 w 6390293"/>
              <a:gd name="connsiteY467" fmla="*/ 1041757 h 6857999"/>
              <a:gd name="connsiteX468" fmla="*/ 5430130 w 6390293"/>
              <a:gd name="connsiteY468" fmla="*/ 1041757 h 6857999"/>
              <a:gd name="connsiteX469" fmla="*/ 5431538 w 6390293"/>
              <a:gd name="connsiteY469" fmla="*/ 1050136 h 6857999"/>
              <a:gd name="connsiteX470" fmla="*/ 5493484 w 6390293"/>
              <a:gd name="connsiteY470" fmla="*/ 1086444 h 6857999"/>
              <a:gd name="connsiteX471" fmla="*/ 5475182 w 6390293"/>
              <a:gd name="connsiteY471" fmla="*/ 1094822 h 6857999"/>
              <a:gd name="connsiteX472" fmla="*/ 5355513 w 6390293"/>
              <a:gd name="connsiteY472" fmla="*/ 1086444 h 6857999"/>
              <a:gd name="connsiteX473" fmla="*/ 5375224 w 6390293"/>
              <a:gd name="connsiteY473" fmla="*/ 1072479 h 6857999"/>
              <a:gd name="connsiteX474" fmla="*/ 5379447 w 6390293"/>
              <a:gd name="connsiteY474" fmla="*/ 1082254 h 6857999"/>
              <a:gd name="connsiteX475" fmla="*/ 5383671 w 6390293"/>
              <a:gd name="connsiteY475" fmla="*/ 1079461 h 6857999"/>
              <a:gd name="connsiteX476" fmla="*/ 5375224 w 6390293"/>
              <a:gd name="connsiteY476" fmla="*/ 1072479 h 6857999"/>
              <a:gd name="connsiteX477" fmla="*/ 5318909 w 6390293"/>
              <a:gd name="connsiteY477" fmla="*/ 1062704 h 6857999"/>
              <a:gd name="connsiteX478" fmla="*/ 5317501 w 6390293"/>
              <a:gd name="connsiteY478" fmla="*/ 1072479 h 6857999"/>
              <a:gd name="connsiteX479" fmla="*/ 5337211 w 6390293"/>
              <a:gd name="connsiteY479" fmla="*/ 1076668 h 6857999"/>
              <a:gd name="connsiteX480" fmla="*/ 5355513 w 6390293"/>
              <a:gd name="connsiteY480" fmla="*/ 1085047 h 6857999"/>
              <a:gd name="connsiteX481" fmla="*/ 5088019 w 6390293"/>
              <a:gd name="connsiteY481" fmla="*/ 1107390 h 6857999"/>
              <a:gd name="connsiteX482" fmla="*/ 5213319 w 6390293"/>
              <a:gd name="connsiteY482" fmla="*/ 1112976 h 6857999"/>
              <a:gd name="connsiteX483" fmla="*/ 5300607 w 6390293"/>
              <a:gd name="connsiteY483" fmla="*/ 1140905 h 6857999"/>
              <a:gd name="connsiteX484" fmla="*/ 5276673 w 6390293"/>
              <a:gd name="connsiteY484" fmla="*/ 1139509 h 6857999"/>
              <a:gd name="connsiteX485" fmla="*/ 5261187 w 6390293"/>
              <a:gd name="connsiteY485" fmla="*/ 1129734 h 6857999"/>
              <a:gd name="connsiteX486" fmla="*/ 5258371 w 6390293"/>
              <a:gd name="connsiteY486" fmla="*/ 1136716 h 6857999"/>
              <a:gd name="connsiteX487" fmla="*/ 5276673 w 6390293"/>
              <a:gd name="connsiteY487" fmla="*/ 1140905 h 6857999"/>
              <a:gd name="connsiteX488" fmla="*/ 5300607 w 6390293"/>
              <a:gd name="connsiteY488" fmla="*/ 1140905 h 6857999"/>
              <a:gd name="connsiteX489" fmla="*/ 5310462 w 6390293"/>
              <a:gd name="connsiteY489" fmla="*/ 1108787 h 6857999"/>
              <a:gd name="connsiteX490" fmla="*/ 5737045 w 6390293"/>
              <a:gd name="connsiteY490" fmla="*/ 1108787 h 6857999"/>
              <a:gd name="connsiteX491" fmla="*/ 5662428 w 6390293"/>
              <a:gd name="connsiteY491" fmla="*/ 1128337 h 6857999"/>
              <a:gd name="connsiteX492" fmla="*/ 5621600 w 6390293"/>
              <a:gd name="connsiteY492" fmla="*/ 1124148 h 6857999"/>
              <a:gd name="connsiteX493" fmla="*/ 5563877 w 6390293"/>
              <a:gd name="connsiteY493" fmla="*/ 1125544 h 6857999"/>
              <a:gd name="connsiteX494" fmla="*/ 5542759 w 6390293"/>
              <a:gd name="connsiteY494" fmla="*/ 1129734 h 6857999"/>
              <a:gd name="connsiteX495" fmla="*/ 5465327 w 6390293"/>
              <a:gd name="connsiteY495" fmla="*/ 1126941 h 6857999"/>
              <a:gd name="connsiteX496" fmla="*/ 5468143 w 6390293"/>
              <a:gd name="connsiteY496" fmla="*/ 1121355 h 6857999"/>
              <a:gd name="connsiteX497" fmla="*/ 5463919 w 6390293"/>
              <a:gd name="connsiteY497" fmla="*/ 1121355 h 6857999"/>
              <a:gd name="connsiteX498" fmla="*/ 5465327 w 6390293"/>
              <a:gd name="connsiteY498" fmla="*/ 1126941 h 6857999"/>
              <a:gd name="connsiteX499" fmla="*/ 5414644 w 6390293"/>
              <a:gd name="connsiteY499" fmla="*/ 1119959 h 6857999"/>
              <a:gd name="connsiteX500" fmla="*/ 5418867 w 6390293"/>
              <a:gd name="connsiteY500" fmla="*/ 1136716 h 6857999"/>
              <a:gd name="connsiteX501" fmla="*/ 5454064 w 6390293"/>
              <a:gd name="connsiteY501" fmla="*/ 1138112 h 6857999"/>
              <a:gd name="connsiteX502" fmla="*/ 5562998 w 6390293"/>
              <a:gd name="connsiteY502" fmla="*/ 1144951 h 6857999"/>
              <a:gd name="connsiteX503" fmla="*/ 5553494 w 6390293"/>
              <a:gd name="connsiteY503" fmla="*/ 1150157 h 6857999"/>
              <a:gd name="connsiteX504" fmla="*/ 5542759 w 6390293"/>
              <a:gd name="connsiteY504" fmla="*/ 1153474 h 6857999"/>
              <a:gd name="connsiteX505" fmla="*/ 5416052 w 6390293"/>
              <a:gd name="connsiteY505" fmla="*/ 1154870 h 6857999"/>
              <a:gd name="connsiteX506" fmla="*/ 5414644 w 6390293"/>
              <a:gd name="connsiteY506" fmla="*/ 1154870 h 6857999"/>
              <a:gd name="connsiteX507" fmla="*/ 5417459 w 6390293"/>
              <a:gd name="connsiteY507" fmla="*/ 1156266 h 6857999"/>
              <a:gd name="connsiteX508" fmla="*/ 5431538 w 6390293"/>
              <a:gd name="connsiteY508" fmla="*/ 1164645 h 6857999"/>
              <a:gd name="connsiteX509" fmla="*/ 5699032 w 6390293"/>
              <a:gd name="connsiteY509" fmla="*/ 1180006 h 6857999"/>
              <a:gd name="connsiteX510" fmla="*/ 5721558 w 6390293"/>
              <a:gd name="connsiteY510" fmla="*/ 1189781 h 6857999"/>
              <a:gd name="connsiteX511" fmla="*/ 5653981 w 6390293"/>
              <a:gd name="connsiteY511" fmla="*/ 1193971 h 6857999"/>
              <a:gd name="connsiteX512" fmla="*/ 5648349 w 6390293"/>
              <a:gd name="connsiteY512" fmla="*/ 1207935 h 6857999"/>
              <a:gd name="connsiteX513" fmla="*/ 5648349 w 6390293"/>
              <a:gd name="connsiteY513" fmla="*/ 1206539 h 6857999"/>
              <a:gd name="connsiteX514" fmla="*/ 5607521 w 6390293"/>
              <a:gd name="connsiteY514" fmla="*/ 1217711 h 6857999"/>
              <a:gd name="connsiteX515" fmla="*/ 5634270 w 6390293"/>
              <a:gd name="connsiteY515" fmla="*/ 1223296 h 6857999"/>
              <a:gd name="connsiteX516" fmla="*/ 5634270 w 6390293"/>
              <a:gd name="connsiteY516" fmla="*/ 1227486 h 6857999"/>
              <a:gd name="connsiteX517" fmla="*/ 5327356 w 6390293"/>
              <a:gd name="connsiteY517" fmla="*/ 1227486 h 6857999"/>
              <a:gd name="connsiteX518" fmla="*/ 5328764 w 6390293"/>
              <a:gd name="connsiteY518" fmla="*/ 1240054 h 6857999"/>
              <a:gd name="connsiteX519" fmla="*/ 5342843 w 6390293"/>
              <a:gd name="connsiteY519" fmla="*/ 1235864 h 6857999"/>
              <a:gd name="connsiteX520" fmla="*/ 5355513 w 6390293"/>
              <a:gd name="connsiteY520" fmla="*/ 1228882 h 6857999"/>
              <a:gd name="connsiteX521" fmla="*/ 5416052 w 6390293"/>
              <a:gd name="connsiteY521" fmla="*/ 1247036 h 6857999"/>
              <a:gd name="connsiteX522" fmla="*/ 5717334 w 6390293"/>
              <a:gd name="connsiteY522" fmla="*/ 1247036 h 6857999"/>
              <a:gd name="connsiteX523" fmla="*/ 5717334 w 6390293"/>
              <a:gd name="connsiteY523" fmla="*/ 1255415 h 6857999"/>
              <a:gd name="connsiteX524" fmla="*/ 5563877 w 6390293"/>
              <a:gd name="connsiteY524" fmla="*/ 1262397 h 6857999"/>
              <a:gd name="connsiteX525" fmla="*/ 5648349 w 6390293"/>
              <a:gd name="connsiteY525" fmla="*/ 1274965 h 6857999"/>
              <a:gd name="connsiteX526" fmla="*/ 5680730 w 6390293"/>
              <a:gd name="connsiteY526" fmla="*/ 1281948 h 6857999"/>
              <a:gd name="connsiteX527" fmla="*/ 5818701 w 6390293"/>
              <a:gd name="connsiteY527" fmla="*/ 1294516 h 6857999"/>
              <a:gd name="connsiteX528" fmla="*/ 5686361 w 6390293"/>
              <a:gd name="connsiteY528" fmla="*/ 1295912 h 6857999"/>
              <a:gd name="connsiteX529" fmla="*/ 5396342 w 6390293"/>
              <a:gd name="connsiteY529" fmla="*/ 1290326 h 6857999"/>
              <a:gd name="connsiteX530" fmla="*/ 5332988 w 6390293"/>
              <a:gd name="connsiteY530" fmla="*/ 1290326 h 6857999"/>
              <a:gd name="connsiteX531" fmla="*/ 5332812 w 6390293"/>
              <a:gd name="connsiteY531" fmla="*/ 1298181 h 6857999"/>
              <a:gd name="connsiteX532" fmla="*/ 5331700 w 6390293"/>
              <a:gd name="connsiteY532" fmla="*/ 1309996 h 6857999"/>
              <a:gd name="connsiteX533" fmla="*/ 5331580 w 6390293"/>
              <a:gd name="connsiteY533" fmla="*/ 1309877 h 6857999"/>
              <a:gd name="connsiteX534" fmla="*/ 5331580 w 6390293"/>
              <a:gd name="connsiteY534" fmla="*/ 1311273 h 6857999"/>
              <a:gd name="connsiteX535" fmla="*/ 5331700 w 6390293"/>
              <a:gd name="connsiteY535" fmla="*/ 1309996 h 6857999"/>
              <a:gd name="connsiteX536" fmla="*/ 5341435 w 6390293"/>
              <a:gd name="connsiteY536" fmla="*/ 1319652 h 6857999"/>
              <a:gd name="connsiteX537" fmla="*/ 5368184 w 6390293"/>
              <a:gd name="connsiteY537" fmla="*/ 1326634 h 6857999"/>
              <a:gd name="connsiteX538" fmla="*/ 5447025 w 6390293"/>
              <a:gd name="connsiteY538" fmla="*/ 1312670 h 6857999"/>
              <a:gd name="connsiteX539" fmla="*/ 5447025 w 6390293"/>
              <a:gd name="connsiteY539" fmla="*/ 1321048 h 6857999"/>
              <a:gd name="connsiteX540" fmla="*/ 5409012 w 6390293"/>
              <a:gd name="connsiteY540" fmla="*/ 1323841 h 6857999"/>
              <a:gd name="connsiteX541" fmla="*/ 5414644 w 6390293"/>
              <a:gd name="connsiteY541" fmla="*/ 1330824 h 6857999"/>
              <a:gd name="connsiteX542" fmla="*/ 5390710 w 6390293"/>
              <a:gd name="connsiteY542" fmla="*/ 1348977 h 6857999"/>
              <a:gd name="connsiteX543" fmla="*/ 5320317 w 6390293"/>
              <a:gd name="connsiteY543" fmla="*/ 1354563 h 6857999"/>
              <a:gd name="connsiteX544" fmla="*/ 5237253 w 6390293"/>
              <a:gd name="connsiteY544" fmla="*/ 1344788 h 6857999"/>
              <a:gd name="connsiteX545" fmla="*/ 5213319 w 6390293"/>
              <a:gd name="connsiteY545" fmla="*/ 1358753 h 6857999"/>
              <a:gd name="connsiteX546" fmla="*/ 5220359 w 6390293"/>
              <a:gd name="connsiteY546" fmla="*/ 1371321 h 6857999"/>
              <a:gd name="connsiteX547" fmla="*/ 5320317 w 6390293"/>
              <a:gd name="connsiteY547" fmla="*/ 1354563 h 6857999"/>
              <a:gd name="connsiteX548" fmla="*/ 5306238 w 6390293"/>
              <a:gd name="connsiteY548" fmla="*/ 1372717 h 6857999"/>
              <a:gd name="connsiteX549" fmla="*/ 5307646 w 6390293"/>
              <a:gd name="connsiteY549" fmla="*/ 1393664 h 6857999"/>
              <a:gd name="connsiteX550" fmla="*/ 5309054 w 6390293"/>
              <a:gd name="connsiteY550" fmla="*/ 1393664 h 6857999"/>
              <a:gd name="connsiteX551" fmla="*/ 5368184 w 6390293"/>
              <a:gd name="connsiteY551" fmla="*/ 1404836 h 6857999"/>
              <a:gd name="connsiteX552" fmla="*/ 5369592 w 6390293"/>
              <a:gd name="connsiteY552" fmla="*/ 1393664 h 6857999"/>
              <a:gd name="connsiteX553" fmla="*/ 5309054 w 6390293"/>
              <a:gd name="connsiteY553" fmla="*/ 1393664 h 6857999"/>
              <a:gd name="connsiteX554" fmla="*/ 5306238 w 6390293"/>
              <a:gd name="connsiteY554" fmla="*/ 1372717 h 6857999"/>
              <a:gd name="connsiteX555" fmla="*/ 5351290 w 6390293"/>
              <a:gd name="connsiteY555" fmla="*/ 1362942 h 6857999"/>
              <a:gd name="connsiteX556" fmla="*/ 5365369 w 6390293"/>
              <a:gd name="connsiteY556" fmla="*/ 1364338 h 6857999"/>
              <a:gd name="connsiteX557" fmla="*/ 5510378 w 6390293"/>
              <a:gd name="connsiteY557" fmla="*/ 1374114 h 6857999"/>
              <a:gd name="connsiteX558" fmla="*/ 5637086 w 6390293"/>
              <a:gd name="connsiteY558" fmla="*/ 1381096 h 6857999"/>
              <a:gd name="connsiteX559" fmla="*/ 5624415 w 6390293"/>
              <a:gd name="connsiteY559" fmla="*/ 1383889 h 6857999"/>
              <a:gd name="connsiteX560" fmla="*/ 5456880 w 6390293"/>
              <a:gd name="connsiteY560" fmla="*/ 1385285 h 6857999"/>
              <a:gd name="connsiteX561" fmla="*/ 5382263 w 6390293"/>
              <a:gd name="connsiteY561" fmla="*/ 1397853 h 6857999"/>
              <a:gd name="connsiteX562" fmla="*/ 5383671 w 6390293"/>
              <a:gd name="connsiteY562" fmla="*/ 1406232 h 6857999"/>
              <a:gd name="connsiteX563" fmla="*/ 5614560 w 6390293"/>
              <a:gd name="connsiteY563" fmla="*/ 1406232 h 6857999"/>
              <a:gd name="connsiteX564" fmla="*/ 5530089 w 6390293"/>
              <a:gd name="connsiteY564" fmla="*/ 1416007 h 6857999"/>
              <a:gd name="connsiteX565" fmla="*/ 5400565 w 6390293"/>
              <a:gd name="connsiteY565" fmla="*/ 1417404 h 6857999"/>
              <a:gd name="connsiteX566" fmla="*/ 5283712 w 6390293"/>
              <a:gd name="connsiteY566" fmla="*/ 1438351 h 6857999"/>
              <a:gd name="connsiteX567" fmla="*/ 5279489 w 6390293"/>
              <a:gd name="connsiteY567" fmla="*/ 1438351 h 6857999"/>
              <a:gd name="connsiteX568" fmla="*/ 5279489 w 6390293"/>
              <a:gd name="connsiteY568" fmla="*/ 1424386 h 6857999"/>
              <a:gd name="connsiteX569" fmla="*/ 5107729 w 6390293"/>
              <a:gd name="connsiteY569" fmla="*/ 1424386 h 6857999"/>
              <a:gd name="connsiteX570" fmla="*/ 5016218 w 6390293"/>
              <a:gd name="connsiteY570" fmla="*/ 1421593 h 6857999"/>
              <a:gd name="connsiteX571" fmla="*/ 4888103 w 6390293"/>
              <a:gd name="connsiteY571" fmla="*/ 1421593 h 6857999"/>
              <a:gd name="connsiteX572" fmla="*/ 4888103 w 6390293"/>
              <a:gd name="connsiteY572" fmla="*/ 1431368 h 6857999"/>
              <a:gd name="connsiteX573" fmla="*/ 4917668 w 6390293"/>
              <a:gd name="connsiteY573" fmla="*/ 1431368 h 6857999"/>
              <a:gd name="connsiteX574" fmla="*/ 5016218 w 6390293"/>
              <a:gd name="connsiteY574" fmla="*/ 1421593 h 6857999"/>
              <a:gd name="connsiteX575" fmla="*/ 5023258 w 6390293"/>
              <a:gd name="connsiteY575" fmla="*/ 1453712 h 6857999"/>
              <a:gd name="connsiteX576" fmla="*/ 5068309 w 6390293"/>
              <a:gd name="connsiteY576" fmla="*/ 1453712 h 6857999"/>
              <a:gd name="connsiteX577" fmla="*/ 5075701 w 6390293"/>
              <a:gd name="connsiteY577" fmla="*/ 1459123 h 6857999"/>
              <a:gd name="connsiteX578" fmla="*/ 5083748 w 6390293"/>
              <a:gd name="connsiteY578" fmla="*/ 1462818 h 6857999"/>
              <a:gd name="connsiteX579" fmla="*/ 5083796 w 6390293"/>
              <a:gd name="connsiteY579" fmla="*/ 1463487 h 6857999"/>
              <a:gd name="connsiteX580" fmla="*/ 5084710 w 6390293"/>
              <a:gd name="connsiteY580" fmla="*/ 1463260 h 6857999"/>
              <a:gd name="connsiteX581" fmla="*/ 5085204 w 6390293"/>
              <a:gd name="connsiteY581" fmla="*/ 1463487 h 6857999"/>
              <a:gd name="connsiteX582" fmla="*/ 5086612 w 6390293"/>
              <a:gd name="connsiteY582" fmla="*/ 1462788 h 6857999"/>
              <a:gd name="connsiteX583" fmla="*/ 5089427 w 6390293"/>
              <a:gd name="connsiteY583" fmla="*/ 1462090 h 6857999"/>
              <a:gd name="connsiteX584" fmla="*/ 5088019 w 6390293"/>
              <a:gd name="connsiteY584" fmla="*/ 1462090 h 6857999"/>
              <a:gd name="connsiteX585" fmla="*/ 5086612 w 6390293"/>
              <a:gd name="connsiteY585" fmla="*/ 1462788 h 6857999"/>
              <a:gd name="connsiteX586" fmla="*/ 5084710 w 6390293"/>
              <a:gd name="connsiteY586" fmla="*/ 1463260 h 6857999"/>
              <a:gd name="connsiteX587" fmla="*/ 5083748 w 6390293"/>
              <a:gd name="connsiteY587" fmla="*/ 1462818 h 6857999"/>
              <a:gd name="connsiteX588" fmla="*/ 5082388 w 6390293"/>
              <a:gd name="connsiteY588" fmla="*/ 1443937 h 6857999"/>
              <a:gd name="connsiteX589" fmla="*/ 5124624 w 6390293"/>
              <a:gd name="connsiteY589" fmla="*/ 1450919 h 6857999"/>
              <a:gd name="connsiteX590" fmla="*/ 5123216 w 6390293"/>
              <a:gd name="connsiteY590" fmla="*/ 1452315 h 6857999"/>
              <a:gd name="connsiteX591" fmla="*/ 5140110 w 6390293"/>
              <a:gd name="connsiteY591" fmla="*/ 1449737 h 6857999"/>
              <a:gd name="connsiteX592" fmla="*/ 5140110 w 6390293"/>
              <a:gd name="connsiteY592" fmla="*/ 1456505 h 6857999"/>
              <a:gd name="connsiteX593" fmla="*/ 5141518 w 6390293"/>
              <a:gd name="connsiteY593" fmla="*/ 1455108 h 6857999"/>
              <a:gd name="connsiteX594" fmla="*/ 5164044 w 6390293"/>
              <a:gd name="connsiteY594" fmla="*/ 1452315 h 6857999"/>
              <a:gd name="connsiteX595" fmla="*/ 5171083 w 6390293"/>
              <a:gd name="connsiteY595" fmla="*/ 1445333 h 6857999"/>
              <a:gd name="connsiteX596" fmla="*/ 5192201 w 6390293"/>
              <a:gd name="connsiteY596" fmla="*/ 1459298 h 6857999"/>
              <a:gd name="connsiteX597" fmla="*/ 5215255 w 6390293"/>
              <a:gd name="connsiteY597" fmla="*/ 1442889 h 6857999"/>
              <a:gd name="connsiteX598" fmla="*/ 5239802 w 6390293"/>
              <a:gd name="connsiteY598" fmla="*/ 1453020 h 6857999"/>
              <a:gd name="connsiteX599" fmla="*/ 5239365 w 6390293"/>
              <a:gd name="connsiteY599" fmla="*/ 1454177 h 6857999"/>
              <a:gd name="connsiteX600" fmla="*/ 5228806 w 6390293"/>
              <a:gd name="connsiteY600" fmla="*/ 1456505 h 6857999"/>
              <a:gd name="connsiteX601" fmla="*/ 5235845 w 6390293"/>
              <a:gd name="connsiteY601" fmla="*/ 1463487 h 6857999"/>
              <a:gd name="connsiteX602" fmla="*/ 5239365 w 6390293"/>
              <a:gd name="connsiteY602" fmla="*/ 1454177 h 6857999"/>
              <a:gd name="connsiteX603" fmla="*/ 5241477 w 6390293"/>
              <a:gd name="connsiteY603" fmla="*/ 1453712 h 6857999"/>
              <a:gd name="connsiteX604" fmla="*/ 5239802 w 6390293"/>
              <a:gd name="connsiteY604" fmla="*/ 1453020 h 6857999"/>
              <a:gd name="connsiteX605" fmla="*/ 5240069 w 6390293"/>
              <a:gd name="connsiteY605" fmla="*/ 1452315 h 6857999"/>
              <a:gd name="connsiteX606" fmla="*/ 5275265 w 6390293"/>
              <a:gd name="connsiteY606" fmla="*/ 1452315 h 6857999"/>
              <a:gd name="connsiteX607" fmla="*/ 5316093 w 6390293"/>
              <a:gd name="connsiteY607" fmla="*/ 1477451 h 6857999"/>
              <a:gd name="connsiteX608" fmla="*/ 5109137 w 6390293"/>
              <a:gd name="connsiteY608" fmla="*/ 1477451 h 6857999"/>
              <a:gd name="connsiteX609" fmla="*/ 5059862 w 6390293"/>
              <a:gd name="connsiteY609" fmla="*/ 1467676 h 6857999"/>
              <a:gd name="connsiteX610" fmla="*/ 5058454 w 6390293"/>
              <a:gd name="connsiteY610" fmla="*/ 1462090 h 6857999"/>
              <a:gd name="connsiteX611" fmla="*/ 5054231 w 6390293"/>
              <a:gd name="connsiteY611" fmla="*/ 1467676 h 6857999"/>
              <a:gd name="connsiteX612" fmla="*/ 5027481 w 6390293"/>
              <a:gd name="connsiteY612" fmla="*/ 1470469 h 6857999"/>
              <a:gd name="connsiteX613" fmla="*/ 5028889 w 6390293"/>
              <a:gd name="connsiteY613" fmla="*/ 1459298 h 6857999"/>
              <a:gd name="connsiteX614" fmla="*/ 5027481 w 6390293"/>
              <a:gd name="connsiteY614" fmla="*/ 1459298 h 6857999"/>
              <a:gd name="connsiteX615" fmla="*/ 5027481 w 6390293"/>
              <a:gd name="connsiteY615" fmla="*/ 1470469 h 6857999"/>
              <a:gd name="connsiteX616" fmla="*/ 4993693 w 6390293"/>
              <a:gd name="connsiteY616" fmla="*/ 1473262 h 6857999"/>
              <a:gd name="connsiteX617" fmla="*/ 4993693 w 6390293"/>
              <a:gd name="connsiteY617" fmla="*/ 1474659 h 6857999"/>
              <a:gd name="connsiteX618" fmla="*/ 4982430 w 6390293"/>
              <a:gd name="connsiteY618" fmla="*/ 1478848 h 6857999"/>
              <a:gd name="connsiteX619" fmla="*/ 4978206 w 6390293"/>
              <a:gd name="connsiteY619" fmla="*/ 1459298 h 6857999"/>
              <a:gd name="connsiteX620" fmla="*/ 4971167 w 6390293"/>
              <a:gd name="connsiteY620" fmla="*/ 1462090 h 6857999"/>
              <a:gd name="connsiteX621" fmla="*/ 4982430 w 6390293"/>
              <a:gd name="connsiteY621" fmla="*/ 1478848 h 6857999"/>
              <a:gd name="connsiteX622" fmla="*/ 4995100 w 6390293"/>
              <a:gd name="connsiteY622" fmla="*/ 1487227 h 6857999"/>
              <a:gd name="connsiteX623" fmla="*/ 5133071 w 6390293"/>
              <a:gd name="connsiteY623" fmla="*/ 1487227 h 6857999"/>
              <a:gd name="connsiteX624" fmla="*/ 5359737 w 6390293"/>
              <a:gd name="connsiteY624" fmla="*/ 1490020 h 6857999"/>
              <a:gd name="connsiteX625" fmla="*/ 5437170 w 6390293"/>
              <a:gd name="connsiteY625" fmla="*/ 1499795 h 6857999"/>
              <a:gd name="connsiteX626" fmla="*/ 5435762 w 6390293"/>
              <a:gd name="connsiteY626" fmla="*/ 1508174 h 6857999"/>
              <a:gd name="connsiteX627" fmla="*/ 5410420 w 6390293"/>
              <a:gd name="connsiteY627" fmla="*/ 1505381 h 6857999"/>
              <a:gd name="connsiteX628" fmla="*/ 5420275 w 6390293"/>
              <a:gd name="connsiteY628" fmla="*/ 1522138 h 6857999"/>
              <a:gd name="connsiteX629" fmla="*/ 5452656 w 6390293"/>
              <a:gd name="connsiteY629" fmla="*/ 1501191 h 6857999"/>
              <a:gd name="connsiteX630" fmla="*/ 5527273 w 6390293"/>
              <a:gd name="connsiteY630" fmla="*/ 1488623 h 6857999"/>
              <a:gd name="connsiteX631" fmla="*/ 5510378 w 6390293"/>
              <a:gd name="connsiteY631" fmla="*/ 1516552 h 6857999"/>
              <a:gd name="connsiteX632" fmla="*/ 5798991 w 6390293"/>
              <a:gd name="connsiteY632" fmla="*/ 1536103 h 6857999"/>
              <a:gd name="connsiteX633" fmla="*/ 5797583 w 6390293"/>
              <a:gd name="connsiteY633" fmla="*/ 1543085 h 6857999"/>
              <a:gd name="connsiteX634" fmla="*/ 5727189 w 6390293"/>
              <a:gd name="connsiteY634" fmla="*/ 1538896 h 6857999"/>
              <a:gd name="connsiteX635" fmla="*/ 5703256 w 6390293"/>
              <a:gd name="connsiteY635" fmla="*/ 1536103 h 6857999"/>
              <a:gd name="connsiteX636" fmla="*/ 5703256 w 6390293"/>
              <a:gd name="connsiteY636" fmla="*/ 1543085 h 6857999"/>
              <a:gd name="connsiteX637" fmla="*/ 5727189 w 6390293"/>
              <a:gd name="connsiteY637" fmla="*/ 1538896 h 6857999"/>
              <a:gd name="connsiteX638" fmla="*/ 5734229 w 6390293"/>
              <a:gd name="connsiteY638" fmla="*/ 1548671 h 6857999"/>
              <a:gd name="connsiteX639" fmla="*/ 5793019 w 6390293"/>
              <a:gd name="connsiteY639" fmla="*/ 1557002 h 6857999"/>
              <a:gd name="connsiteX640" fmla="*/ 5793007 w 6390293"/>
              <a:gd name="connsiteY640" fmla="*/ 1557050 h 6857999"/>
              <a:gd name="connsiteX641" fmla="*/ 5789135 w 6390293"/>
              <a:gd name="connsiteY641" fmla="*/ 1557050 h 6857999"/>
              <a:gd name="connsiteX642" fmla="*/ 5791951 w 6390293"/>
              <a:gd name="connsiteY642" fmla="*/ 1561239 h 6857999"/>
              <a:gd name="connsiteX643" fmla="*/ 5793007 w 6390293"/>
              <a:gd name="connsiteY643" fmla="*/ 1557050 h 6857999"/>
              <a:gd name="connsiteX644" fmla="*/ 5793359 w 6390293"/>
              <a:gd name="connsiteY644" fmla="*/ 1557050 h 6857999"/>
              <a:gd name="connsiteX645" fmla="*/ 5793019 w 6390293"/>
              <a:gd name="connsiteY645" fmla="*/ 1557002 h 6857999"/>
              <a:gd name="connsiteX646" fmla="*/ 5793359 w 6390293"/>
              <a:gd name="connsiteY646" fmla="*/ 1555653 h 6857999"/>
              <a:gd name="connsiteX647" fmla="*/ 5900357 w 6390293"/>
              <a:gd name="connsiteY647" fmla="*/ 1564032 h 6857999"/>
              <a:gd name="connsiteX648" fmla="*/ 5928514 w 6390293"/>
              <a:gd name="connsiteY648" fmla="*/ 1579393 h 6857999"/>
              <a:gd name="connsiteX649" fmla="*/ 5917251 w 6390293"/>
              <a:gd name="connsiteY649" fmla="*/ 1589168 h 6857999"/>
              <a:gd name="connsiteX650" fmla="*/ 5850691 w 6390293"/>
              <a:gd name="connsiteY650" fmla="*/ 1583666 h 6857999"/>
              <a:gd name="connsiteX651" fmla="*/ 5851081 w 6390293"/>
              <a:gd name="connsiteY651" fmla="*/ 1583582 h 6857999"/>
              <a:gd name="connsiteX652" fmla="*/ 5848266 w 6390293"/>
              <a:gd name="connsiteY652" fmla="*/ 1582186 h 6857999"/>
              <a:gd name="connsiteX653" fmla="*/ 5849674 w 6390293"/>
              <a:gd name="connsiteY653" fmla="*/ 1583582 h 6857999"/>
              <a:gd name="connsiteX654" fmla="*/ 5850691 w 6390293"/>
              <a:gd name="connsiteY654" fmla="*/ 1583666 h 6857999"/>
              <a:gd name="connsiteX655" fmla="*/ 5818701 w 6390293"/>
              <a:gd name="connsiteY655" fmla="*/ 1590564 h 6857999"/>
              <a:gd name="connsiteX656" fmla="*/ 5727189 w 6390293"/>
              <a:gd name="connsiteY656" fmla="*/ 1590564 h 6857999"/>
              <a:gd name="connsiteX657" fmla="*/ 5717334 w 6390293"/>
              <a:gd name="connsiteY657" fmla="*/ 1604529 h 6857999"/>
              <a:gd name="connsiteX658" fmla="*/ 5701379 w 6390293"/>
              <a:gd name="connsiteY658" fmla="*/ 1603474 h 6857999"/>
              <a:gd name="connsiteX659" fmla="*/ 5697624 w 6390293"/>
              <a:gd name="connsiteY659" fmla="*/ 1601736 h 6857999"/>
              <a:gd name="connsiteX660" fmla="*/ 5693549 w 6390293"/>
              <a:gd name="connsiteY660" fmla="*/ 1602140 h 6857999"/>
              <a:gd name="connsiteX661" fmla="*/ 5684954 w 6390293"/>
              <a:gd name="connsiteY661" fmla="*/ 1598943 h 6857999"/>
              <a:gd name="connsiteX662" fmla="*/ 5683546 w 6390293"/>
              <a:gd name="connsiteY662" fmla="*/ 1603133 h 6857999"/>
              <a:gd name="connsiteX663" fmla="*/ 5693549 w 6390293"/>
              <a:gd name="connsiteY663" fmla="*/ 1602140 h 6857999"/>
              <a:gd name="connsiteX664" fmla="*/ 5696216 w 6390293"/>
              <a:gd name="connsiteY664" fmla="*/ 1603133 h 6857999"/>
              <a:gd name="connsiteX665" fmla="*/ 5701379 w 6390293"/>
              <a:gd name="connsiteY665" fmla="*/ 1603474 h 6857999"/>
              <a:gd name="connsiteX666" fmla="*/ 5718742 w 6390293"/>
              <a:gd name="connsiteY666" fmla="*/ 1611511 h 6857999"/>
              <a:gd name="connsiteX667" fmla="*/ 5708887 w 6390293"/>
              <a:gd name="connsiteY667" fmla="*/ 1619890 h 6857999"/>
              <a:gd name="connsiteX668" fmla="*/ 5708887 w 6390293"/>
              <a:gd name="connsiteY668" fmla="*/ 1621287 h 6857999"/>
              <a:gd name="connsiteX669" fmla="*/ 5759570 w 6390293"/>
              <a:gd name="connsiteY669" fmla="*/ 1632458 h 6857999"/>
              <a:gd name="connsiteX670" fmla="*/ 5759570 w 6390293"/>
              <a:gd name="connsiteY670" fmla="*/ 1639440 h 6857999"/>
              <a:gd name="connsiteX671" fmla="*/ 5665243 w 6390293"/>
              <a:gd name="connsiteY671" fmla="*/ 1639440 h 6857999"/>
              <a:gd name="connsiteX672" fmla="*/ 5706072 w 6390293"/>
              <a:gd name="connsiteY672" fmla="*/ 1645026 h 6857999"/>
              <a:gd name="connsiteX673" fmla="*/ 5745492 w 6390293"/>
              <a:gd name="connsiteY673" fmla="*/ 1652009 h 6857999"/>
              <a:gd name="connsiteX674" fmla="*/ 5773649 w 6390293"/>
              <a:gd name="connsiteY674" fmla="*/ 1664577 h 6857999"/>
              <a:gd name="connsiteX675" fmla="*/ 5823804 w 6390293"/>
              <a:gd name="connsiteY675" fmla="*/ 1667719 h 6857999"/>
              <a:gd name="connsiteX676" fmla="*/ 5868898 w 6390293"/>
              <a:gd name="connsiteY676" fmla="*/ 1684806 h 6857999"/>
              <a:gd name="connsiteX677" fmla="*/ 5756755 w 6390293"/>
              <a:gd name="connsiteY677" fmla="*/ 1707867 h 6857999"/>
              <a:gd name="connsiteX678" fmla="*/ 5758162 w 6390293"/>
              <a:gd name="connsiteY678" fmla="*/ 1713453 h 6857999"/>
              <a:gd name="connsiteX679" fmla="*/ 5831371 w 6390293"/>
              <a:gd name="connsiteY679" fmla="*/ 1707867 h 6857999"/>
              <a:gd name="connsiteX680" fmla="*/ 5815885 w 6390293"/>
              <a:gd name="connsiteY680" fmla="*/ 1721831 h 6857999"/>
              <a:gd name="connsiteX681" fmla="*/ 5901765 w 6390293"/>
              <a:gd name="connsiteY681" fmla="*/ 1721831 h 6857999"/>
              <a:gd name="connsiteX682" fmla="*/ 5905988 w 6390293"/>
              <a:gd name="connsiteY682" fmla="*/ 1734400 h 6857999"/>
              <a:gd name="connsiteX683" fmla="*/ 5859529 w 6390293"/>
              <a:gd name="connsiteY683" fmla="*/ 1755346 h 6857999"/>
              <a:gd name="connsiteX684" fmla="*/ 5783504 w 6390293"/>
              <a:gd name="connsiteY684" fmla="*/ 1756743 h 6857999"/>
              <a:gd name="connsiteX685" fmla="*/ 5738766 w 6390293"/>
              <a:gd name="connsiteY685" fmla="*/ 1765618 h 6857999"/>
              <a:gd name="connsiteX686" fmla="*/ 5728597 w 6390293"/>
              <a:gd name="connsiteY686" fmla="*/ 1762329 h 6857999"/>
              <a:gd name="connsiteX687" fmla="*/ 5727189 w 6390293"/>
              <a:gd name="connsiteY687" fmla="*/ 1763725 h 6857999"/>
              <a:gd name="connsiteX688" fmla="*/ 5727189 w 6390293"/>
              <a:gd name="connsiteY688" fmla="*/ 1767914 h 6857999"/>
              <a:gd name="connsiteX689" fmla="*/ 5669467 w 6390293"/>
              <a:gd name="connsiteY689" fmla="*/ 1752553 h 6857999"/>
              <a:gd name="connsiteX690" fmla="*/ 5666651 w 6390293"/>
              <a:gd name="connsiteY690" fmla="*/ 1765122 h 6857999"/>
              <a:gd name="connsiteX691" fmla="*/ 5727189 w 6390293"/>
              <a:gd name="connsiteY691" fmla="*/ 1767914 h 6857999"/>
              <a:gd name="connsiteX692" fmla="*/ 5738766 w 6390293"/>
              <a:gd name="connsiteY692" fmla="*/ 1765618 h 6857999"/>
              <a:gd name="connsiteX693" fmla="*/ 5789887 w 6390293"/>
              <a:gd name="connsiteY693" fmla="*/ 1782152 h 6857999"/>
              <a:gd name="connsiteX694" fmla="*/ 5749715 w 6390293"/>
              <a:gd name="connsiteY694" fmla="*/ 1787465 h 6857999"/>
              <a:gd name="connsiteX695" fmla="*/ 5756755 w 6390293"/>
              <a:gd name="connsiteY695" fmla="*/ 1802826 h 6857999"/>
              <a:gd name="connsiteX696" fmla="*/ 5851081 w 6390293"/>
              <a:gd name="connsiteY696" fmla="*/ 1802826 h 6857999"/>
              <a:gd name="connsiteX697" fmla="*/ 5849674 w 6390293"/>
              <a:gd name="connsiteY697" fmla="*/ 1820980 h 6857999"/>
              <a:gd name="connsiteX698" fmla="*/ 5631455 w 6390293"/>
              <a:gd name="connsiteY698" fmla="*/ 1820980 h 6857999"/>
              <a:gd name="connsiteX699" fmla="*/ 5632863 w 6390293"/>
              <a:gd name="connsiteY699" fmla="*/ 1829359 h 6857999"/>
              <a:gd name="connsiteX700" fmla="*/ 5482221 w 6390293"/>
              <a:gd name="connsiteY700" fmla="*/ 1850305 h 6857999"/>
              <a:gd name="connsiteX701" fmla="*/ 5482221 w 6390293"/>
              <a:gd name="connsiteY701" fmla="*/ 1853098 h 6857999"/>
              <a:gd name="connsiteX702" fmla="*/ 5632863 w 6390293"/>
              <a:gd name="connsiteY702" fmla="*/ 1867063 h 6857999"/>
              <a:gd name="connsiteX703" fmla="*/ 5632863 w 6390293"/>
              <a:gd name="connsiteY703" fmla="*/ 1869856 h 6857999"/>
              <a:gd name="connsiteX704" fmla="*/ 5534312 w 6390293"/>
              <a:gd name="connsiteY704" fmla="*/ 1875442 h 6857999"/>
              <a:gd name="connsiteX705" fmla="*/ 5507563 w 6390293"/>
              <a:gd name="connsiteY705" fmla="*/ 1881027 h 6857999"/>
              <a:gd name="connsiteX706" fmla="*/ 5358329 w 6390293"/>
              <a:gd name="connsiteY706" fmla="*/ 1881027 h 6857999"/>
              <a:gd name="connsiteX707" fmla="*/ 5358329 w 6390293"/>
              <a:gd name="connsiteY707" fmla="*/ 1882424 h 6857999"/>
              <a:gd name="connsiteX708" fmla="*/ 5431538 w 6390293"/>
              <a:gd name="connsiteY708" fmla="*/ 1890803 h 6857999"/>
              <a:gd name="connsiteX709" fmla="*/ 5430130 w 6390293"/>
              <a:gd name="connsiteY709" fmla="*/ 1903371 h 6857999"/>
              <a:gd name="connsiteX710" fmla="*/ 5255555 w 6390293"/>
              <a:gd name="connsiteY710" fmla="*/ 1890803 h 6857999"/>
              <a:gd name="connsiteX711" fmla="*/ 5149965 w 6390293"/>
              <a:gd name="connsiteY711" fmla="*/ 1903371 h 6857999"/>
              <a:gd name="connsiteX712" fmla="*/ 5214705 w 6390293"/>
              <a:gd name="connsiteY712" fmla="*/ 1908084 h 6857999"/>
              <a:gd name="connsiteX713" fmla="*/ 5234336 w 6390293"/>
              <a:gd name="connsiteY713" fmla="*/ 1914081 h 6857999"/>
              <a:gd name="connsiteX714" fmla="*/ 5223174 w 6390293"/>
              <a:gd name="connsiteY714" fmla="*/ 1921001 h 6857999"/>
              <a:gd name="connsiteX715" fmla="*/ 5210504 w 6390293"/>
              <a:gd name="connsiteY715" fmla="*/ 1925714 h 6857999"/>
              <a:gd name="connsiteX716" fmla="*/ 5107729 w 6390293"/>
              <a:gd name="connsiteY716" fmla="*/ 1927111 h 6857999"/>
              <a:gd name="connsiteX717" fmla="*/ 5095059 w 6390293"/>
              <a:gd name="connsiteY717" fmla="*/ 1939679 h 6857999"/>
              <a:gd name="connsiteX718" fmla="*/ 5069717 w 6390293"/>
              <a:gd name="connsiteY718" fmla="*/ 1950850 h 6857999"/>
              <a:gd name="connsiteX719" fmla="*/ 5069717 w 6390293"/>
              <a:gd name="connsiteY719" fmla="*/ 1955040 h 6857999"/>
              <a:gd name="connsiteX720" fmla="*/ 5144334 w 6390293"/>
              <a:gd name="connsiteY720" fmla="*/ 1946661 h 6857999"/>
              <a:gd name="connsiteX721" fmla="*/ 5196425 w 6390293"/>
              <a:gd name="connsiteY721" fmla="*/ 1942472 h 6857999"/>
              <a:gd name="connsiteX722" fmla="*/ 5230214 w 6390293"/>
              <a:gd name="connsiteY722" fmla="*/ 1950850 h 6857999"/>
              <a:gd name="connsiteX723" fmla="*/ 5432946 w 6390293"/>
              <a:gd name="connsiteY723" fmla="*/ 1950850 h 6857999"/>
              <a:gd name="connsiteX724" fmla="*/ 5432946 w 6390293"/>
              <a:gd name="connsiteY724" fmla="*/ 1962022 h 6857999"/>
              <a:gd name="connsiteX725" fmla="*/ 5118992 w 6390293"/>
              <a:gd name="connsiteY725" fmla="*/ 1962022 h 6857999"/>
              <a:gd name="connsiteX726" fmla="*/ 5141518 w 6390293"/>
              <a:gd name="connsiteY726" fmla="*/ 1970401 h 6857999"/>
              <a:gd name="connsiteX727" fmla="*/ 5140110 w 6390293"/>
              <a:gd name="connsiteY727" fmla="*/ 1984365 h 6857999"/>
              <a:gd name="connsiteX728" fmla="*/ 4792368 w 6390293"/>
              <a:gd name="connsiteY728" fmla="*/ 1985762 h 6857999"/>
              <a:gd name="connsiteX729" fmla="*/ 4792368 w 6390293"/>
              <a:gd name="connsiteY729" fmla="*/ 2003916 h 6857999"/>
              <a:gd name="connsiteX730" fmla="*/ 4820525 w 6390293"/>
              <a:gd name="connsiteY730" fmla="*/ 2002519 h 6857999"/>
              <a:gd name="connsiteX731" fmla="*/ 4840235 w 6390293"/>
              <a:gd name="connsiteY731" fmla="*/ 1996933 h 6857999"/>
              <a:gd name="connsiteX732" fmla="*/ 4930339 w 6390293"/>
              <a:gd name="connsiteY732" fmla="*/ 2008105 h 6857999"/>
              <a:gd name="connsiteX733" fmla="*/ 5225990 w 6390293"/>
              <a:gd name="connsiteY733" fmla="*/ 2006709 h 6857999"/>
              <a:gd name="connsiteX734" fmla="*/ 5330172 w 6390293"/>
              <a:gd name="connsiteY734" fmla="*/ 2019277 h 6857999"/>
              <a:gd name="connsiteX735" fmla="*/ 5403381 w 6390293"/>
              <a:gd name="connsiteY735" fmla="*/ 2005312 h 6857999"/>
              <a:gd name="connsiteX736" fmla="*/ 5430482 w 6390293"/>
              <a:gd name="connsiteY736" fmla="*/ 2009327 h 6857999"/>
              <a:gd name="connsiteX737" fmla="*/ 5449843 w 6390293"/>
              <a:gd name="connsiteY737" fmla="*/ 2027717 h 6857999"/>
              <a:gd name="connsiteX738" fmla="*/ 5391414 w 6390293"/>
              <a:gd name="connsiteY738" fmla="*/ 2030274 h 6857999"/>
              <a:gd name="connsiteX739" fmla="*/ 5331580 w 6390293"/>
              <a:gd name="connsiteY739" fmla="*/ 2036034 h 6857999"/>
              <a:gd name="connsiteX740" fmla="*/ 5327356 w 6390293"/>
              <a:gd name="connsiteY740" fmla="*/ 2036034 h 6857999"/>
              <a:gd name="connsiteX741" fmla="*/ 5327904 w 6390293"/>
              <a:gd name="connsiteY741" fmla="*/ 2036577 h 6857999"/>
              <a:gd name="connsiteX742" fmla="*/ 5241477 w 6390293"/>
              <a:gd name="connsiteY742" fmla="*/ 2045809 h 6857999"/>
              <a:gd name="connsiteX743" fmla="*/ 5279489 w 6390293"/>
              <a:gd name="connsiteY743" fmla="*/ 2051395 h 6857999"/>
              <a:gd name="connsiteX744" fmla="*/ 5482221 w 6390293"/>
              <a:gd name="connsiteY744" fmla="*/ 2043016 h 6857999"/>
              <a:gd name="connsiteX745" fmla="*/ 5694809 w 6390293"/>
              <a:gd name="connsiteY745" fmla="*/ 2049999 h 6857999"/>
              <a:gd name="connsiteX746" fmla="*/ 5800398 w 6390293"/>
              <a:gd name="connsiteY746" fmla="*/ 2056981 h 6857999"/>
              <a:gd name="connsiteX747" fmla="*/ 5770833 w 6390293"/>
              <a:gd name="connsiteY747" fmla="*/ 2061170 h 6857999"/>
              <a:gd name="connsiteX748" fmla="*/ 5662428 w 6390293"/>
              <a:gd name="connsiteY748" fmla="*/ 2069549 h 6857999"/>
              <a:gd name="connsiteX749" fmla="*/ 5663836 w 6390293"/>
              <a:gd name="connsiteY749" fmla="*/ 2068153 h 6857999"/>
              <a:gd name="connsiteX750" fmla="*/ 5627231 w 6390293"/>
              <a:gd name="connsiteY750" fmla="*/ 2070946 h 6857999"/>
              <a:gd name="connsiteX751" fmla="*/ 5608929 w 6390293"/>
              <a:gd name="connsiteY751" fmla="*/ 2076531 h 6857999"/>
              <a:gd name="connsiteX752" fmla="*/ 5487853 w 6390293"/>
              <a:gd name="connsiteY752" fmla="*/ 2076531 h 6857999"/>
              <a:gd name="connsiteX753" fmla="*/ 5462511 w 6390293"/>
              <a:gd name="connsiteY753" fmla="*/ 2062567 h 6857999"/>
              <a:gd name="connsiteX754" fmla="*/ 5456880 w 6390293"/>
              <a:gd name="connsiteY754" fmla="*/ 2061170 h 6857999"/>
              <a:gd name="connsiteX755" fmla="*/ 5456880 w 6390293"/>
              <a:gd name="connsiteY755" fmla="*/ 2077928 h 6857999"/>
              <a:gd name="connsiteX756" fmla="*/ 5166860 w 6390293"/>
              <a:gd name="connsiteY756" fmla="*/ 2091892 h 6857999"/>
              <a:gd name="connsiteX757" fmla="*/ 5166860 w 6390293"/>
              <a:gd name="connsiteY757" fmla="*/ 2100271 h 6857999"/>
              <a:gd name="connsiteX758" fmla="*/ 5506155 w 6390293"/>
              <a:gd name="connsiteY758" fmla="*/ 2126804 h 6857999"/>
              <a:gd name="connsiteX759" fmla="*/ 5506155 w 6390293"/>
              <a:gd name="connsiteY759" fmla="*/ 2139372 h 6857999"/>
              <a:gd name="connsiteX760" fmla="*/ 5309054 w 6390293"/>
              <a:gd name="connsiteY760" fmla="*/ 2139372 h 6857999"/>
              <a:gd name="connsiteX761" fmla="*/ 5306238 w 6390293"/>
              <a:gd name="connsiteY761" fmla="*/ 2135183 h 6857999"/>
              <a:gd name="connsiteX762" fmla="*/ 5302015 w 6390293"/>
              <a:gd name="connsiteY762" fmla="*/ 2140768 h 6857999"/>
              <a:gd name="connsiteX763" fmla="*/ 5158413 w 6390293"/>
              <a:gd name="connsiteY763" fmla="*/ 2136579 h 6857999"/>
              <a:gd name="connsiteX764" fmla="*/ 5158413 w 6390293"/>
              <a:gd name="connsiteY764" fmla="*/ 2149147 h 6857999"/>
              <a:gd name="connsiteX765" fmla="*/ 5285120 w 6390293"/>
              <a:gd name="connsiteY765" fmla="*/ 2157526 h 6857999"/>
              <a:gd name="connsiteX766" fmla="*/ 5285120 w 6390293"/>
              <a:gd name="connsiteY766" fmla="*/ 2163112 h 6857999"/>
              <a:gd name="connsiteX767" fmla="*/ 5178123 w 6390293"/>
              <a:gd name="connsiteY767" fmla="*/ 2172887 h 6857999"/>
              <a:gd name="connsiteX768" fmla="*/ 5179531 w 6390293"/>
              <a:gd name="connsiteY768" fmla="*/ 2171490 h 6857999"/>
              <a:gd name="connsiteX769" fmla="*/ 5144334 w 6390293"/>
              <a:gd name="connsiteY769" fmla="*/ 2205005 h 6857999"/>
              <a:gd name="connsiteX770" fmla="*/ 5341435 w 6390293"/>
              <a:gd name="connsiteY770" fmla="*/ 2225952 h 6857999"/>
              <a:gd name="connsiteX771" fmla="*/ 5344251 w 6390293"/>
              <a:gd name="connsiteY771" fmla="*/ 2232935 h 6857999"/>
              <a:gd name="connsiteX772" fmla="*/ 5278081 w 6390293"/>
              <a:gd name="connsiteY772" fmla="*/ 2253881 h 6857999"/>
              <a:gd name="connsiteX773" fmla="*/ 5289140 w 6390293"/>
              <a:gd name="connsiteY773" fmla="*/ 2268965 h 6857999"/>
              <a:gd name="connsiteX774" fmla="*/ 5280193 w 6390293"/>
              <a:gd name="connsiteY774" fmla="*/ 2275177 h 6857999"/>
              <a:gd name="connsiteX775" fmla="*/ 5273857 w 6390293"/>
              <a:gd name="connsiteY775" fmla="*/ 2280414 h 6857999"/>
              <a:gd name="connsiteX776" fmla="*/ 5248516 w 6390293"/>
              <a:gd name="connsiteY776" fmla="*/ 2316722 h 6857999"/>
              <a:gd name="connsiteX777" fmla="*/ 5240069 w 6390293"/>
              <a:gd name="connsiteY777" fmla="*/ 2292982 h 6857999"/>
              <a:gd name="connsiteX778" fmla="*/ 5245700 w 6390293"/>
              <a:gd name="connsiteY778" fmla="*/ 2318118 h 6857999"/>
              <a:gd name="connsiteX779" fmla="*/ 5249544 w 6390293"/>
              <a:gd name="connsiteY779" fmla="*/ 2320978 h 6857999"/>
              <a:gd name="connsiteX780" fmla="*/ 5162636 w 6390293"/>
              <a:gd name="connsiteY780" fmla="*/ 2336272 h 6857999"/>
              <a:gd name="connsiteX781" fmla="*/ 5359737 w 6390293"/>
              <a:gd name="connsiteY781" fmla="*/ 2358616 h 6857999"/>
              <a:gd name="connsiteX782" fmla="*/ 5416052 w 6390293"/>
              <a:gd name="connsiteY782" fmla="*/ 2380959 h 6857999"/>
              <a:gd name="connsiteX783" fmla="*/ 5416052 w 6390293"/>
              <a:gd name="connsiteY783" fmla="*/ 2382355 h 6857999"/>
              <a:gd name="connsiteX784" fmla="*/ 5352698 w 6390293"/>
              <a:gd name="connsiteY784" fmla="*/ 2396320 h 6857999"/>
              <a:gd name="connsiteX785" fmla="*/ 5420275 w 6390293"/>
              <a:gd name="connsiteY785" fmla="*/ 2407492 h 6857999"/>
              <a:gd name="connsiteX786" fmla="*/ 5477998 w 6390293"/>
              <a:gd name="connsiteY786" fmla="*/ 2425646 h 6857999"/>
              <a:gd name="connsiteX787" fmla="*/ 5476590 w 6390293"/>
              <a:gd name="connsiteY787" fmla="*/ 2424249 h 6857999"/>
              <a:gd name="connsiteX788" fmla="*/ 5438577 w 6390293"/>
              <a:gd name="connsiteY788" fmla="*/ 2434024 h 6857999"/>
              <a:gd name="connsiteX789" fmla="*/ 5335803 w 6390293"/>
              <a:gd name="connsiteY789" fmla="*/ 2425646 h 6857999"/>
              <a:gd name="connsiteX790" fmla="*/ 5496300 w 6390293"/>
              <a:gd name="connsiteY790" fmla="*/ 2463350 h 6857999"/>
              <a:gd name="connsiteX791" fmla="*/ 5401973 w 6390293"/>
              <a:gd name="connsiteY791" fmla="*/ 2470332 h 6857999"/>
              <a:gd name="connsiteX792" fmla="*/ 5400565 w 6390293"/>
              <a:gd name="connsiteY792" fmla="*/ 2474522 h 6857999"/>
              <a:gd name="connsiteX793" fmla="*/ 5432946 w 6390293"/>
              <a:gd name="connsiteY793" fmla="*/ 2478711 h 6857999"/>
              <a:gd name="connsiteX794" fmla="*/ 5434354 w 6390293"/>
              <a:gd name="connsiteY794" fmla="*/ 2485693 h 6857999"/>
              <a:gd name="connsiteX795" fmla="*/ 5369592 w 6390293"/>
              <a:gd name="connsiteY795" fmla="*/ 2485693 h 6857999"/>
              <a:gd name="connsiteX796" fmla="*/ 5368184 w 6390293"/>
              <a:gd name="connsiteY796" fmla="*/ 2501054 h 6857999"/>
              <a:gd name="connsiteX797" fmla="*/ 5534312 w 6390293"/>
              <a:gd name="connsiteY797" fmla="*/ 2528983 h 6857999"/>
              <a:gd name="connsiteX798" fmla="*/ 5466735 w 6390293"/>
              <a:gd name="connsiteY798" fmla="*/ 2561102 h 6857999"/>
              <a:gd name="connsiteX799" fmla="*/ 5621600 w 6390293"/>
              <a:gd name="connsiteY799" fmla="*/ 2561102 h 6857999"/>
              <a:gd name="connsiteX800" fmla="*/ 5621600 w 6390293"/>
              <a:gd name="connsiteY800" fmla="*/ 2568084 h 6857999"/>
              <a:gd name="connsiteX801" fmla="*/ 5486445 w 6390293"/>
              <a:gd name="connsiteY801" fmla="*/ 2568084 h 6857999"/>
              <a:gd name="connsiteX802" fmla="*/ 5524457 w 6390293"/>
              <a:gd name="connsiteY802" fmla="*/ 2583445 h 6857999"/>
              <a:gd name="connsiteX803" fmla="*/ 5623008 w 6390293"/>
              <a:gd name="connsiteY803" fmla="*/ 2591824 h 6857999"/>
              <a:gd name="connsiteX804" fmla="*/ 5623008 w 6390293"/>
              <a:gd name="connsiteY804" fmla="*/ 2596013 h 6857999"/>
              <a:gd name="connsiteX805" fmla="*/ 5601890 w 6390293"/>
              <a:gd name="connsiteY805" fmla="*/ 2601599 h 6857999"/>
              <a:gd name="connsiteX806" fmla="*/ 5629983 w 6390293"/>
              <a:gd name="connsiteY806" fmla="*/ 2609199 h 6857999"/>
              <a:gd name="connsiteX807" fmla="*/ 5594850 w 6390293"/>
              <a:gd name="connsiteY807" fmla="*/ 2623942 h 6857999"/>
              <a:gd name="connsiteX808" fmla="*/ 5556838 w 6390293"/>
              <a:gd name="connsiteY808" fmla="*/ 2629528 h 6857999"/>
              <a:gd name="connsiteX809" fmla="*/ 5596258 w 6390293"/>
              <a:gd name="connsiteY809" fmla="*/ 2623942 h 6857999"/>
              <a:gd name="connsiteX810" fmla="*/ 5611745 w 6390293"/>
              <a:gd name="connsiteY810" fmla="*/ 2637907 h 6857999"/>
              <a:gd name="connsiteX811" fmla="*/ 5689177 w 6390293"/>
              <a:gd name="connsiteY811" fmla="*/ 2635114 h 6857999"/>
              <a:gd name="connsiteX812" fmla="*/ 5728597 w 6390293"/>
              <a:gd name="connsiteY812" fmla="*/ 2644889 h 6857999"/>
              <a:gd name="connsiteX813" fmla="*/ 5542759 w 6390293"/>
              <a:gd name="connsiteY813" fmla="*/ 2675611 h 6857999"/>
              <a:gd name="connsiteX814" fmla="*/ 5611745 w 6390293"/>
              <a:gd name="connsiteY814" fmla="*/ 2692369 h 6857999"/>
              <a:gd name="connsiteX815" fmla="*/ 5610337 w 6390293"/>
              <a:gd name="connsiteY815" fmla="*/ 2697955 h 6857999"/>
              <a:gd name="connsiteX816" fmla="*/ 5520234 w 6390293"/>
              <a:gd name="connsiteY816" fmla="*/ 2713316 h 6857999"/>
              <a:gd name="connsiteX817" fmla="*/ 5520234 w 6390293"/>
              <a:gd name="connsiteY817" fmla="*/ 2720298 h 6857999"/>
              <a:gd name="connsiteX818" fmla="*/ 5617376 w 6390293"/>
              <a:gd name="connsiteY818" fmla="*/ 2720298 h 6857999"/>
              <a:gd name="connsiteX819" fmla="*/ 5618784 w 6390293"/>
              <a:gd name="connsiteY819" fmla="*/ 2730073 h 6857999"/>
              <a:gd name="connsiteX820" fmla="*/ 5504747 w 6390293"/>
              <a:gd name="connsiteY820" fmla="*/ 2730073 h 6857999"/>
              <a:gd name="connsiteX821" fmla="*/ 5504747 w 6390293"/>
              <a:gd name="connsiteY821" fmla="*/ 2741245 h 6857999"/>
              <a:gd name="connsiteX822" fmla="*/ 5573732 w 6390293"/>
              <a:gd name="connsiteY822" fmla="*/ 2741245 h 6857999"/>
              <a:gd name="connsiteX823" fmla="*/ 5572324 w 6390293"/>
              <a:gd name="connsiteY823" fmla="*/ 2746831 h 6857999"/>
              <a:gd name="connsiteX824" fmla="*/ 5555430 w 6390293"/>
              <a:gd name="connsiteY824" fmla="*/ 2752417 h 6857999"/>
              <a:gd name="connsiteX825" fmla="*/ 5555430 w 6390293"/>
              <a:gd name="connsiteY825" fmla="*/ 2756606 h 6857999"/>
              <a:gd name="connsiteX826" fmla="*/ 5605761 w 6390293"/>
              <a:gd name="connsiteY826" fmla="*/ 2756606 h 6857999"/>
              <a:gd name="connsiteX827" fmla="*/ 5604705 w 6390293"/>
              <a:gd name="connsiteY827" fmla="*/ 2760795 h 6857999"/>
              <a:gd name="connsiteX828" fmla="*/ 5607521 w 6390293"/>
              <a:gd name="connsiteY828" fmla="*/ 2756606 h 6857999"/>
              <a:gd name="connsiteX829" fmla="*/ 5605761 w 6390293"/>
              <a:gd name="connsiteY829" fmla="*/ 2756606 h 6857999"/>
              <a:gd name="connsiteX830" fmla="*/ 5606113 w 6390293"/>
              <a:gd name="connsiteY830" fmla="*/ 2755210 h 6857999"/>
              <a:gd name="connsiteX831" fmla="*/ 5614560 w 6390293"/>
              <a:gd name="connsiteY831" fmla="*/ 2758002 h 6857999"/>
              <a:gd name="connsiteX832" fmla="*/ 5613153 w 6390293"/>
              <a:gd name="connsiteY832" fmla="*/ 2756606 h 6857999"/>
              <a:gd name="connsiteX833" fmla="*/ 5727189 w 6390293"/>
              <a:gd name="connsiteY833" fmla="*/ 2773363 h 6857999"/>
              <a:gd name="connsiteX834" fmla="*/ 5582180 w 6390293"/>
              <a:gd name="connsiteY834" fmla="*/ 2795707 h 6857999"/>
              <a:gd name="connsiteX835" fmla="*/ 5582180 w 6390293"/>
              <a:gd name="connsiteY835" fmla="*/ 2809671 h 6857999"/>
              <a:gd name="connsiteX836" fmla="*/ 5904580 w 6390293"/>
              <a:gd name="connsiteY836" fmla="*/ 2834808 h 6857999"/>
              <a:gd name="connsiteX837" fmla="*/ 5867976 w 6390293"/>
              <a:gd name="connsiteY837" fmla="*/ 2844582 h 6857999"/>
              <a:gd name="connsiteX838" fmla="*/ 5944000 w 6390293"/>
              <a:gd name="connsiteY838" fmla="*/ 2844582 h 6857999"/>
              <a:gd name="connsiteX839" fmla="*/ 5925698 w 6390293"/>
              <a:gd name="connsiteY839" fmla="*/ 2832014 h 6857999"/>
              <a:gd name="connsiteX840" fmla="*/ 6027064 w 6390293"/>
              <a:gd name="connsiteY840" fmla="*/ 2823636 h 6857999"/>
              <a:gd name="connsiteX841" fmla="*/ 6028472 w 6390293"/>
              <a:gd name="connsiteY841" fmla="*/ 2840393 h 6857999"/>
              <a:gd name="connsiteX842" fmla="*/ 5948224 w 6390293"/>
              <a:gd name="connsiteY842" fmla="*/ 2852961 h 6857999"/>
              <a:gd name="connsiteX843" fmla="*/ 5928919 w 6390293"/>
              <a:gd name="connsiteY843" fmla="*/ 2860621 h 6857999"/>
              <a:gd name="connsiteX844" fmla="*/ 5927106 w 6390293"/>
              <a:gd name="connsiteY844" fmla="*/ 2859944 h 6857999"/>
              <a:gd name="connsiteX845" fmla="*/ 5918659 w 6390293"/>
              <a:gd name="connsiteY845" fmla="*/ 2857151 h 6857999"/>
              <a:gd name="connsiteX846" fmla="*/ 5917251 w 6390293"/>
              <a:gd name="connsiteY846" fmla="*/ 2854358 h 6857999"/>
              <a:gd name="connsiteX847" fmla="*/ 5917251 w 6390293"/>
              <a:gd name="connsiteY847" fmla="*/ 2858547 h 6857999"/>
              <a:gd name="connsiteX848" fmla="*/ 5927106 w 6390293"/>
              <a:gd name="connsiteY848" fmla="*/ 2861340 h 6857999"/>
              <a:gd name="connsiteX849" fmla="*/ 5928919 w 6390293"/>
              <a:gd name="connsiteY849" fmla="*/ 2860621 h 6857999"/>
              <a:gd name="connsiteX850" fmla="*/ 5952800 w 6390293"/>
              <a:gd name="connsiteY850" fmla="*/ 2869544 h 6857999"/>
              <a:gd name="connsiteX851" fmla="*/ 5963711 w 6390293"/>
              <a:gd name="connsiteY851" fmla="*/ 2899045 h 6857999"/>
              <a:gd name="connsiteX852" fmla="*/ 5922883 w 6390293"/>
              <a:gd name="connsiteY852" fmla="*/ 2875305 h 6857999"/>
              <a:gd name="connsiteX853" fmla="*/ 5931330 w 6390293"/>
              <a:gd name="connsiteY853" fmla="*/ 2901837 h 6857999"/>
              <a:gd name="connsiteX854" fmla="*/ 5828556 w 6390293"/>
              <a:gd name="connsiteY854" fmla="*/ 2907423 h 6857999"/>
              <a:gd name="connsiteX855" fmla="*/ 5806030 w 6390293"/>
              <a:gd name="connsiteY855" fmla="*/ 2925577 h 6857999"/>
              <a:gd name="connsiteX856" fmla="*/ 5834187 w 6390293"/>
              <a:gd name="connsiteY856" fmla="*/ 2933956 h 6857999"/>
              <a:gd name="connsiteX857" fmla="*/ 5831371 w 6390293"/>
              <a:gd name="connsiteY857" fmla="*/ 2942334 h 6857999"/>
              <a:gd name="connsiteX858" fmla="*/ 5758162 w 6390293"/>
              <a:gd name="connsiteY858" fmla="*/ 2942334 h 6857999"/>
              <a:gd name="connsiteX859" fmla="*/ 5797363 w 6390293"/>
              <a:gd name="connsiteY859" fmla="*/ 2931141 h 6857999"/>
              <a:gd name="connsiteX860" fmla="*/ 5798849 w 6390293"/>
              <a:gd name="connsiteY860" fmla="*/ 2914583 h 6857999"/>
              <a:gd name="connsiteX861" fmla="*/ 5800398 w 6390293"/>
              <a:gd name="connsiteY861" fmla="*/ 2914405 h 6857999"/>
              <a:gd name="connsiteX862" fmla="*/ 5801404 w 6390293"/>
              <a:gd name="connsiteY862" fmla="*/ 2912410 h 6857999"/>
              <a:gd name="connsiteX863" fmla="*/ 5804622 w 6390293"/>
              <a:gd name="connsiteY863" fmla="*/ 2911612 h 6857999"/>
              <a:gd name="connsiteX864" fmla="*/ 5803214 w 6390293"/>
              <a:gd name="connsiteY864" fmla="*/ 2908819 h 6857999"/>
              <a:gd name="connsiteX865" fmla="*/ 5801404 w 6390293"/>
              <a:gd name="connsiteY865" fmla="*/ 2912410 h 6857999"/>
              <a:gd name="connsiteX866" fmla="*/ 5798991 w 6390293"/>
              <a:gd name="connsiteY866" fmla="*/ 2913009 h 6857999"/>
              <a:gd name="connsiteX867" fmla="*/ 5798849 w 6390293"/>
              <a:gd name="connsiteY867" fmla="*/ 2914583 h 6857999"/>
              <a:gd name="connsiteX868" fmla="*/ 5750067 w 6390293"/>
              <a:gd name="connsiteY868" fmla="*/ 2920166 h 6857999"/>
              <a:gd name="connsiteX869" fmla="*/ 5693401 w 6390293"/>
              <a:gd name="connsiteY869" fmla="*/ 2926973 h 6857999"/>
              <a:gd name="connsiteX870" fmla="*/ 5752531 w 6390293"/>
              <a:gd name="connsiteY870" fmla="*/ 2950713 h 6857999"/>
              <a:gd name="connsiteX871" fmla="*/ 5784912 w 6390293"/>
              <a:gd name="connsiteY871" fmla="*/ 2959092 h 6857999"/>
              <a:gd name="connsiteX872" fmla="*/ 5783504 w 6390293"/>
              <a:gd name="connsiteY872" fmla="*/ 2971660 h 6857999"/>
              <a:gd name="connsiteX873" fmla="*/ 5638494 w 6390293"/>
              <a:gd name="connsiteY873" fmla="*/ 2959092 h 6857999"/>
              <a:gd name="connsiteX874" fmla="*/ 5642718 w 6390293"/>
              <a:gd name="connsiteY874" fmla="*/ 2945127 h 6857999"/>
              <a:gd name="connsiteX875" fmla="*/ 5630047 w 6390293"/>
              <a:gd name="connsiteY875" fmla="*/ 2946524 h 6857999"/>
              <a:gd name="connsiteX876" fmla="*/ 5628639 w 6390293"/>
              <a:gd name="connsiteY876" fmla="*/ 2946524 h 6857999"/>
              <a:gd name="connsiteX877" fmla="*/ 5630047 w 6390293"/>
              <a:gd name="connsiteY877" fmla="*/ 2946524 h 6857999"/>
              <a:gd name="connsiteX878" fmla="*/ 5631455 w 6390293"/>
              <a:gd name="connsiteY878" fmla="*/ 2946524 h 6857999"/>
              <a:gd name="connsiteX879" fmla="*/ 5638494 w 6390293"/>
              <a:gd name="connsiteY879" fmla="*/ 2957696 h 6857999"/>
              <a:gd name="connsiteX880" fmla="*/ 5572418 w 6390293"/>
              <a:gd name="connsiteY880" fmla="*/ 2964523 h 6857999"/>
              <a:gd name="connsiteX881" fmla="*/ 5570917 w 6390293"/>
              <a:gd name="connsiteY881" fmla="*/ 2963282 h 6857999"/>
              <a:gd name="connsiteX882" fmla="*/ 5570458 w 6390293"/>
              <a:gd name="connsiteY882" fmla="*/ 2963008 h 6857999"/>
              <a:gd name="connsiteX883" fmla="*/ 5566693 w 6390293"/>
              <a:gd name="connsiteY883" fmla="*/ 2949317 h 6857999"/>
              <a:gd name="connsiteX884" fmla="*/ 5556838 w 6390293"/>
              <a:gd name="connsiteY884" fmla="*/ 2954903 h 6857999"/>
              <a:gd name="connsiteX885" fmla="*/ 5570458 w 6390293"/>
              <a:gd name="connsiteY885" fmla="*/ 2963008 h 6857999"/>
              <a:gd name="connsiteX886" fmla="*/ 5570917 w 6390293"/>
              <a:gd name="connsiteY886" fmla="*/ 2964678 h 6857999"/>
              <a:gd name="connsiteX887" fmla="*/ 5572418 w 6390293"/>
              <a:gd name="connsiteY887" fmla="*/ 2964523 h 6857999"/>
              <a:gd name="connsiteX888" fmla="*/ 5589923 w 6390293"/>
              <a:gd name="connsiteY888" fmla="*/ 2978992 h 6857999"/>
              <a:gd name="connsiteX889" fmla="*/ 5608929 w 6390293"/>
              <a:gd name="connsiteY889" fmla="*/ 2988418 h 6857999"/>
              <a:gd name="connsiteX890" fmla="*/ 5889094 w 6390293"/>
              <a:gd name="connsiteY890" fmla="*/ 2996796 h 6857999"/>
              <a:gd name="connsiteX891" fmla="*/ 5932738 w 6390293"/>
              <a:gd name="connsiteY891" fmla="*/ 3006571 h 6857999"/>
              <a:gd name="connsiteX892" fmla="*/ 6004539 w 6390293"/>
              <a:gd name="connsiteY892" fmla="*/ 3002382 h 6857999"/>
              <a:gd name="connsiteX893" fmla="*/ 6007354 w 6390293"/>
              <a:gd name="connsiteY893" fmla="*/ 3020536 h 6857999"/>
              <a:gd name="connsiteX894" fmla="*/ 5891121 w 6390293"/>
              <a:gd name="connsiteY894" fmla="*/ 3010929 h 6857999"/>
              <a:gd name="connsiteX895" fmla="*/ 5891910 w 6390293"/>
              <a:gd name="connsiteY895" fmla="*/ 3009364 h 6857999"/>
              <a:gd name="connsiteX896" fmla="*/ 5889094 w 6390293"/>
              <a:gd name="connsiteY896" fmla="*/ 3010761 h 6857999"/>
              <a:gd name="connsiteX897" fmla="*/ 5891121 w 6390293"/>
              <a:gd name="connsiteY897" fmla="*/ 3010929 h 6857999"/>
              <a:gd name="connsiteX898" fmla="*/ 5890502 w 6390293"/>
              <a:gd name="connsiteY898" fmla="*/ 3012157 h 6857999"/>
              <a:gd name="connsiteX899" fmla="*/ 5898726 w 6390293"/>
              <a:gd name="connsiteY899" fmla="*/ 3028474 h 6857999"/>
              <a:gd name="connsiteX900" fmla="*/ 5869384 w 6390293"/>
              <a:gd name="connsiteY900" fmla="*/ 3045673 h 6857999"/>
              <a:gd name="connsiteX901" fmla="*/ 5884870 w 6390293"/>
              <a:gd name="connsiteY901" fmla="*/ 3055448 h 6857999"/>
              <a:gd name="connsiteX902" fmla="*/ 5837003 w 6390293"/>
              <a:gd name="connsiteY902" fmla="*/ 3049862 h 6857999"/>
              <a:gd name="connsiteX903" fmla="*/ 5811661 w 6390293"/>
              <a:gd name="connsiteY903" fmla="*/ 3054051 h 6857999"/>
              <a:gd name="connsiteX904" fmla="*/ 5762386 w 6390293"/>
              <a:gd name="connsiteY904" fmla="*/ 3055448 h 6857999"/>
              <a:gd name="connsiteX905" fmla="*/ 5763794 w 6390293"/>
              <a:gd name="connsiteY905" fmla="*/ 3052655 h 6857999"/>
              <a:gd name="connsiteX906" fmla="*/ 5762386 w 6390293"/>
              <a:gd name="connsiteY906" fmla="*/ 3054051 h 6857999"/>
              <a:gd name="connsiteX907" fmla="*/ 5742676 w 6390293"/>
              <a:gd name="connsiteY907" fmla="*/ 3063826 h 6857999"/>
              <a:gd name="connsiteX908" fmla="*/ 5718742 w 6390293"/>
              <a:gd name="connsiteY908" fmla="*/ 3051258 h 6857999"/>
              <a:gd name="connsiteX909" fmla="*/ 5668059 w 6390293"/>
              <a:gd name="connsiteY909" fmla="*/ 3045673 h 6857999"/>
              <a:gd name="connsiteX910" fmla="*/ 5600482 w 6390293"/>
              <a:gd name="connsiteY910" fmla="*/ 3045673 h 6857999"/>
              <a:gd name="connsiteX911" fmla="*/ 5575140 w 6390293"/>
              <a:gd name="connsiteY911" fmla="*/ 3030311 h 6857999"/>
              <a:gd name="connsiteX912" fmla="*/ 5645533 w 6390293"/>
              <a:gd name="connsiteY912" fmla="*/ 3030311 h 6857999"/>
              <a:gd name="connsiteX913" fmla="*/ 5711703 w 6390293"/>
              <a:gd name="connsiteY913" fmla="*/ 3027518 h 6857999"/>
              <a:gd name="connsiteX914" fmla="*/ 5766610 w 6390293"/>
              <a:gd name="connsiteY914" fmla="*/ 3020536 h 6857999"/>
              <a:gd name="connsiteX915" fmla="*/ 5763794 w 6390293"/>
              <a:gd name="connsiteY915" fmla="*/ 3012157 h 6857999"/>
              <a:gd name="connsiteX916" fmla="*/ 5508971 w 6390293"/>
              <a:gd name="connsiteY916" fmla="*/ 3026122 h 6857999"/>
              <a:gd name="connsiteX917" fmla="*/ 5508971 w 6390293"/>
              <a:gd name="connsiteY917" fmla="*/ 3034501 h 6857999"/>
              <a:gd name="connsiteX918" fmla="*/ 5554022 w 6390293"/>
              <a:gd name="connsiteY918" fmla="*/ 3034501 h 6857999"/>
              <a:gd name="connsiteX919" fmla="*/ 5556838 w 6390293"/>
              <a:gd name="connsiteY919" fmla="*/ 3040087 h 6857999"/>
              <a:gd name="connsiteX920" fmla="*/ 5525865 w 6390293"/>
              <a:gd name="connsiteY920" fmla="*/ 3048465 h 6857999"/>
              <a:gd name="connsiteX921" fmla="*/ 5435762 w 6390293"/>
              <a:gd name="connsiteY921" fmla="*/ 3048465 h 6857999"/>
              <a:gd name="connsiteX922" fmla="*/ 5435762 w 6390293"/>
              <a:gd name="connsiteY922" fmla="*/ 3061034 h 6857999"/>
              <a:gd name="connsiteX923" fmla="*/ 5483629 w 6390293"/>
              <a:gd name="connsiteY923" fmla="*/ 3068016 h 6857999"/>
              <a:gd name="connsiteX924" fmla="*/ 5445617 w 6390293"/>
              <a:gd name="connsiteY924" fmla="*/ 3081980 h 6857999"/>
              <a:gd name="connsiteX925" fmla="*/ 5518826 w 6390293"/>
              <a:gd name="connsiteY925" fmla="*/ 3083377 h 6857999"/>
              <a:gd name="connsiteX926" fmla="*/ 5611745 w 6390293"/>
              <a:gd name="connsiteY926" fmla="*/ 3088962 h 6857999"/>
              <a:gd name="connsiteX927" fmla="*/ 5611745 w 6390293"/>
              <a:gd name="connsiteY927" fmla="*/ 3098738 h 6857999"/>
              <a:gd name="connsiteX928" fmla="*/ 5432946 w 6390293"/>
              <a:gd name="connsiteY928" fmla="*/ 3098738 h 6857999"/>
              <a:gd name="connsiteX929" fmla="*/ 5432946 w 6390293"/>
              <a:gd name="connsiteY929" fmla="*/ 3104324 h 6857999"/>
              <a:gd name="connsiteX930" fmla="*/ 5514602 w 6390293"/>
              <a:gd name="connsiteY930" fmla="*/ 3118288 h 6857999"/>
              <a:gd name="connsiteX931" fmla="*/ 5516010 w 6390293"/>
              <a:gd name="connsiteY931" fmla="*/ 3125271 h 6857999"/>
              <a:gd name="connsiteX932" fmla="*/ 5489261 w 6390293"/>
              <a:gd name="connsiteY932" fmla="*/ 3157389 h 6857999"/>
              <a:gd name="connsiteX933" fmla="*/ 5432946 w 6390293"/>
              <a:gd name="connsiteY933" fmla="*/ 3157389 h 6857999"/>
              <a:gd name="connsiteX934" fmla="*/ 5434354 w 6390293"/>
              <a:gd name="connsiteY934" fmla="*/ 3168560 h 6857999"/>
              <a:gd name="connsiteX935" fmla="*/ 5472366 w 6390293"/>
              <a:gd name="connsiteY935" fmla="*/ 3168560 h 6857999"/>
              <a:gd name="connsiteX936" fmla="*/ 5514602 w 6390293"/>
              <a:gd name="connsiteY936" fmla="*/ 3178336 h 6857999"/>
              <a:gd name="connsiteX937" fmla="*/ 5513194 w 6390293"/>
              <a:gd name="connsiteY937" fmla="*/ 3186715 h 6857999"/>
              <a:gd name="connsiteX938" fmla="*/ 5472366 w 6390293"/>
              <a:gd name="connsiteY938" fmla="*/ 3195093 h 6857999"/>
              <a:gd name="connsiteX939" fmla="*/ 5472366 w 6390293"/>
              <a:gd name="connsiteY939" fmla="*/ 3193697 h 6857999"/>
              <a:gd name="connsiteX940" fmla="*/ 5472366 w 6390293"/>
              <a:gd name="connsiteY940" fmla="*/ 3190904 h 6857999"/>
              <a:gd name="connsiteX941" fmla="*/ 5434354 w 6390293"/>
              <a:gd name="connsiteY941" fmla="*/ 3197886 h 6857999"/>
              <a:gd name="connsiteX942" fmla="*/ 5434354 w 6390293"/>
              <a:gd name="connsiteY942" fmla="*/ 3204869 h 6857999"/>
              <a:gd name="connsiteX943" fmla="*/ 5473774 w 6390293"/>
              <a:gd name="connsiteY943" fmla="*/ 3218833 h 6857999"/>
              <a:gd name="connsiteX944" fmla="*/ 5427315 w 6390293"/>
              <a:gd name="connsiteY944" fmla="*/ 3224419 h 6857999"/>
              <a:gd name="connsiteX945" fmla="*/ 5427315 w 6390293"/>
              <a:gd name="connsiteY945" fmla="*/ 3230005 h 6857999"/>
              <a:gd name="connsiteX946" fmla="*/ 5523049 w 6390293"/>
              <a:gd name="connsiteY946" fmla="*/ 3230005 h 6857999"/>
              <a:gd name="connsiteX947" fmla="*/ 5523049 w 6390293"/>
              <a:gd name="connsiteY947" fmla="*/ 3239780 h 6857999"/>
              <a:gd name="connsiteX948" fmla="*/ 5427315 w 6390293"/>
              <a:gd name="connsiteY948" fmla="*/ 3255141 h 6857999"/>
              <a:gd name="connsiteX949" fmla="*/ 5430130 w 6390293"/>
              <a:gd name="connsiteY949" fmla="*/ 3245366 h 6857999"/>
              <a:gd name="connsiteX950" fmla="*/ 5368184 w 6390293"/>
              <a:gd name="connsiteY950" fmla="*/ 3253744 h 6857999"/>
              <a:gd name="connsiteX951" fmla="*/ 5341435 w 6390293"/>
              <a:gd name="connsiteY951" fmla="*/ 3290052 h 6857999"/>
              <a:gd name="connsiteX952" fmla="*/ 5244292 w 6390293"/>
              <a:gd name="connsiteY952" fmla="*/ 3299827 h 6857999"/>
              <a:gd name="connsiteX953" fmla="*/ 5303423 w 6390293"/>
              <a:gd name="connsiteY953" fmla="*/ 3319378 h 6857999"/>
              <a:gd name="connsiteX954" fmla="*/ 5302015 w 6390293"/>
              <a:gd name="connsiteY954" fmla="*/ 3317981 h 6857999"/>
              <a:gd name="connsiteX955" fmla="*/ 5342843 w 6390293"/>
              <a:gd name="connsiteY955" fmla="*/ 3348704 h 6857999"/>
              <a:gd name="connsiteX956" fmla="*/ 5247108 w 6390293"/>
              <a:gd name="connsiteY956" fmla="*/ 3354289 h 6857999"/>
              <a:gd name="connsiteX957" fmla="*/ 5247108 w 6390293"/>
              <a:gd name="connsiteY957" fmla="*/ 3362668 h 6857999"/>
              <a:gd name="connsiteX958" fmla="*/ 5320317 w 6390293"/>
              <a:gd name="connsiteY958" fmla="*/ 3371047 h 6857999"/>
              <a:gd name="connsiteX959" fmla="*/ 5334396 w 6390293"/>
              <a:gd name="connsiteY959" fmla="*/ 3401769 h 6857999"/>
              <a:gd name="connsiteX960" fmla="*/ 5340027 w 6390293"/>
              <a:gd name="connsiteY960" fmla="*/ 3398976 h 6857999"/>
              <a:gd name="connsiteX961" fmla="*/ 5340027 w 6390293"/>
              <a:gd name="connsiteY961" fmla="*/ 3373840 h 6857999"/>
              <a:gd name="connsiteX962" fmla="*/ 5382263 w 6390293"/>
              <a:gd name="connsiteY962" fmla="*/ 3415733 h 6857999"/>
              <a:gd name="connsiteX963" fmla="*/ 5337211 w 6390293"/>
              <a:gd name="connsiteY963" fmla="*/ 3433887 h 6857999"/>
              <a:gd name="connsiteX964" fmla="*/ 5338619 w 6390293"/>
              <a:gd name="connsiteY964" fmla="*/ 3435284 h 6857999"/>
              <a:gd name="connsiteX965" fmla="*/ 5297791 w 6390293"/>
              <a:gd name="connsiteY965" fmla="*/ 3431094 h 6857999"/>
              <a:gd name="connsiteX966" fmla="*/ 5297791 w 6390293"/>
              <a:gd name="connsiteY966" fmla="*/ 3442266 h 6857999"/>
              <a:gd name="connsiteX967" fmla="*/ 5386486 w 6390293"/>
              <a:gd name="connsiteY967" fmla="*/ 3447852 h 6857999"/>
              <a:gd name="connsiteX968" fmla="*/ 5348474 w 6390293"/>
              <a:gd name="connsiteY968" fmla="*/ 3470195 h 6857999"/>
              <a:gd name="connsiteX969" fmla="*/ 5442801 w 6390293"/>
              <a:gd name="connsiteY969" fmla="*/ 3495331 h 6857999"/>
              <a:gd name="connsiteX970" fmla="*/ 5411828 w 6390293"/>
              <a:gd name="connsiteY970" fmla="*/ 3517675 h 6857999"/>
              <a:gd name="connsiteX971" fmla="*/ 5399157 w 6390293"/>
              <a:gd name="connsiteY971" fmla="*/ 3517675 h 6857999"/>
              <a:gd name="connsiteX972" fmla="*/ 5396342 w 6390293"/>
              <a:gd name="connsiteY972" fmla="*/ 3512089 h 6857999"/>
              <a:gd name="connsiteX973" fmla="*/ 5392118 w 6390293"/>
              <a:gd name="connsiteY973" fmla="*/ 3517675 h 6857999"/>
              <a:gd name="connsiteX974" fmla="*/ 5317501 w 6390293"/>
              <a:gd name="connsiteY974" fmla="*/ 3517675 h 6857999"/>
              <a:gd name="connsiteX975" fmla="*/ 5348474 w 6390293"/>
              <a:gd name="connsiteY975" fmla="*/ 3565154 h 6857999"/>
              <a:gd name="connsiteX976" fmla="*/ 5297791 w 6390293"/>
              <a:gd name="connsiteY976" fmla="*/ 3549793 h 6857999"/>
              <a:gd name="connsiteX977" fmla="*/ 5299199 w 6390293"/>
              <a:gd name="connsiteY977" fmla="*/ 3590290 h 6857999"/>
              <a:gd name="connsiteX978" fmla="*/ 5234437 w 6390293"/>
              <a:gd name="connsiteY978" fmla="*/ 3593083 h 6857999"/>
              <a:gd name="connsiteX979" fmla="*/ 5259779 w 6390293"/>
              <a:gd name="connsiteY979" fmla="*/ 3595876 h 6857999"/>
              <a:gd name="connsiteX980" fmla="*/ 5283141 w 6390293"/>
              <a:gd name="connsiteY980" fmla="*/ 3584094 h 6857999"/>
              <a:gd name="connsiteX981" fmla="*/ 5277044 w 6390293"/>
              <a:gd name="connsiteY981" fmla="*/ 3571506 h 6857999"/>
              <a:gd name="connsiteX982" fmla="*/ 5278081 w 6390293"/>
              <a:gd name="connsiteY982" fmla="*/ 3570740 h 6857999"/>
              <a:gd name="connsiteX983" fmla="*/ 5276738 w 6390293"/>
              <a:gd name="connsiteY983" fmla="*/ 3570873 h 6857999"/>
              <a:gd name="connsiteX984" fmla="*/ 5276673 w 6390293"/>
              <a:gd name="connsiteY984" fmla="*/ 3570740 h 6857999"/>
              <a:gd name="connsiteX985" fmla="*/ 5265410 w 6390293"/>
              <a:gd name="connsiteY985" fmla="*/ 3567947 h 6857999"/>
              <a:gd name="connsiteX986" fmla="*/ 5264002 w 6390293"/>
              <a:gd name="connsiteY986" fmla="*/ 3572136 h 6857999"/>
              <a:gd name="connsiteX987" fmla="*/ 5276738 w 6390293"/>
              <a:gd name="connsiteY987" fmla="*/ 3570873 h 6857999"/>
              <a:gd name="connsiteX988" fmla="*/ 5277044 w 6390293"/>
              <a:gd name="connsiteY988" fmla="*/ 3571506 h 6857999"/>
              <a:gd name="connsiteX989" fmla="*/ 5268402 w 6390293"/>
              <a:gd name="connsiteY989" fmla="*/ 3577897 h 6857999"/>
              <a:gd name="connsiteX990" fmla="*/ 5259779 w 6390293"/>
              <a:gd name="connsiteY990" fmla="*/ 3581912 h 6857999"/>
              <a:gd name="connsiteX991" fmla="*/ 5216135 w 6390293"/>
              <a:gd name="connsiteY991" fmla="*/ 3604255 h 6857999"/>
              <a:gd name="connsiteX992" fmla="*/ 5166860 w 6390293"/>
              <a:gd name="connsiteY992" fmla="*/ 3604255 h 6857999"/>
              <a:gd name="connsiteX993" fmla="*/ 5161228 w 6390293"/>
              <a:gd name="connsiteY993" fmla="*/ 3581912 h 6857999"/>
              <a:gd name="connsiteX994" fmla="*/ 5159820 w 6390293"/>
              <a:gd name="connsiteY994" fmla="*/ 3580515 h 6857999"/>
              <a:gd name="connsiteX995" fmla="*/ 5159820 w 6390293"/>
              <a:gd name="connsiteY995" fmla="*/ 3581912 h 6857999"/>
              <a:gd name="connsiteX996" fmla="*/ 5109137 w 6390293"/>
              <a:gd name="connsiteY996" fmla="*/ 3611237 h 6857999"/>
              <a:gd name="connsiteX997" fmla="*/ 5110424 w 6390293"/>
              <a:gd name="connsiteY997" fmla="*/ 3595924 h 6857999"/>
              <a:gd name="connsiteX998" fmla="*/ 5110545 w 6390293"/>
              <a:gd name="connsiteY998" fmla="*/ 3595876 h 6857999"/>
              <a:gd name="connsiteX999" fmla="*/ 5110545 w 6390293"/>
              <a:gd name="connsiteY999" fmla="*/ 3594480 h 6857999"/>
              <a:gd name="connsiteX1000" fmla="*/ 5110545 w 6390293"/>
              <a:gd name="connsiteY1000" fmla="*/ 3593083 h 6857999"/>
              <a:gd name="connsiteX1001" fmla="*/ 5110545 w 6390293"/>
              <a:gd name="connsiteY1001" fmla="*/ 3594480 h 6857999"/>
              <a:gd name="connsiteX1002" fmla="*/ 5110424 w 6390293"/>
              <a:gd name="connsiteY1002" fmla="*/ 3595924 h 6857999"/>
              <a:gd name="connsiteX1003" fmla="*/ 5081508 w 6390293"/>
              <a:gd name="connsiteY1003" fmla="*/ 3607222 h 6857999"/>
              <a:gd name="connsiteX1004" fmla="*/ 5047191 w 6390293"/>
              <a:gd name="connsiteY1004" fmla="*/ 3619616 h 6857999"/>
              <a:gd name="connsiteX1005" fmla="*/ 5131663 w 6390293"/>
              <a:gd name="connsiteY1005" fmla="*/ 3634977 h 6857999"/>
              <a:gd name="connsiteX1006" fmla="*/ 5182346 w 6390293"/>
              <a:gd name="connsiteY1006" fmla="*/ 3644752 h 6857999"/>
              <a:gd name="connsiteX1007" fmla="*/ 5111953 w 6390293"/>
              <a:gd name="connsiteY1007" fmla="*/ 3650338 h 6857999"/>
              <a:gd name="connsiteX1008" fmla="*/ 5051415 w 6390293"/>
              <a:gd name="connsiteY1008" fmla="*/ 3664303 h 6857999"/>
              <a:gd name="connsiteX1009" fmla="*/ 5238661 w 6390293"/>
              <a:gd name="connsiteY1009" fmla="*/ 3682457 h 6857999"/>
              <a:gd name="connsiteX1010" fmla="*/ 5238661 w 6390293"/>
              <a:gd name="connsiteY1010" fmla="*/ 3693628 h 6857999"/>
              <a:gd name="connsiteX1011" fmla="*/ 4886695 w 6390293"/>
              <a:gd name="connsiteY1011" fmla="*/ 3715971 h 6857999"/>
              <a:gd name="connsiteX1012" fmla="*/ 4827565 w 6390293"/>
              <a:gd name="connsiteY1012" fmla="*/ 3715971 h 6857999"/>
              <a:gd name="connsiteX1013" fmla="*/ 4850090 w 6390293"/>
              <a:gd name="connsiteY1013" fmla="*/ 3729936 h 6857999"/>
              <a:gd name="connsiteX1014" fmla="*/ 4913444 w 6390293"/>
              <a:gd name="connsiteY1014" fmla="*/ 3731333 h 6857999"/>
              <a:gd name="connsiteX1015" fmla="*/ 5016218 w 6390293"/>
              <a:gd name="connsiteY1015" fmla="*/ 3746694 h 6857999"/>
              <a:gd name="connsiteX1016" fmla="*/ 4988061 w 6390293"/>
              <a:gd name="connsiteY1016" fmla="*/ 3745297 h 6857999"/>
              <a:gd name="connsiteX1017" fmla="*/ 4988061 w 6390293"/>
              <a:gd name="connsiteY1017" fmla="*/ 3749486 h 6857999"/>
              <a:gd name="connsiteX1018" fmla="*/ 5016218 w 6390293"/>
              <a:gd name="connsiteY1018" fmla="*/ 3746694 h 6857999"/>
              <a:gd name="connsiteX1019" fmla="*/ 5073941 w 6390293"/>
              <a:gd name="connsiteY1019" fmla="*/ 3741108 h 6857999"/>
              <a:gd name="connsiteX1020" fmla="*/ 5138702 w 6390293"/>
              <a:gd name="connsiteY1020" fmla="*/ 3759262 h 6857999"/>
              <a:gd name="connsiteX1021" fmla="*/ 5196425 w 6390293"/>
              <a:gd name="connsiteY1021" fmla="*/ 3792777 h 6857999"/>
              <a:gd name="connsiteX1022" fmla="*/ 5225990 w 6390293"/>
              <a:gd name="connsiteY1022" fmla="*/ 3791380 h 6857999"/>
              <a:gd name="connsiteX1023" fmla="*/ 5227181 w 6390293"/>
              <a:gd name="connsiteY1023" fmla="*/ 3797288 h 6857999"/>
              <a:gd name="connsiteX1024" fmla="*/ 5225990 w 6390293"/>
              <a:gd name="connsiteY1024" fmla="*/ 3796966 h 6857999"/>
              <a:gd name="connsiteX1025" fmla="*/ 5224582 w 6390293"/>
              <a:gd name="connsiteY1025" fmla="*/ 3802552 h 6857999"/>
              <a:gd name="connsiteX1026" fmla="*/ 5227398 w 6390293"/>
              <a:gd name="connsiteY1026" fmla="*/ 3798362 h 6857999"/>
              <a:gd name="connsiteX1027" fmla="*/ 5227181 w 6390293"/>
              <a:gd name="connsiteY1027" fmla="*/ 3797288 h 6857999"/>
              <a:gd name="connsiteX1028" fmla="*/ 5256963 w 6390293"/>
              <a:gd name="connsiteY1028" fmla="*/ 3805345 h 6857999"/>
              <a:gd name="connsiteX1029" fmla="*/ 5225990 w 6390293"/>
              <a:gd name="connsiteY1029" fmla="*/ 3785794 h 6857999"/>
              <a:gd name="connsiteX1030" fmla="*/ 5158413 w 6390293"/>
              <a:gd name="connsiteY1030" fmla="*/ 3762055 h 6857999"/>
              <a:gd name="connsiteX1031" fmla="*/ 5363961 w 6390293"/>
              <a:gd name="connsiteY1031" fmla="*/ 3776019 h 6857999"/>
              <a:gd name="connsiteX1032" fmla="*/ 5362553 w 6390293"/>
              <a:gd name="connsiteY1032" fmla="*/ 3785794 h 6857999"/>
              <a:gd name="connsiteX1033" fmla="*/ 5268226 w 6390293"/>
              <a:gd name="connsiteY1033" fmla="*/ 3792777 h 6857999"/>
              <a:gd name="connsiteX1034" fmla="*/ 5452656 w 6390293"/>
              <a:gd name="connsiteY1034" fmla="*/ 3820706 h 6857999"/>
              <a:gd name="connsiteX1035" fmla="*/ 5371000 w 6390293"/>
              <a:gd name="connsiteY1035" fmla="*/ 3833274 h 6857999"/>
              <a:gd name="connsiteX1036" fmla="*/ 5396342 w 6390293"/>
              <a:gd name="connsiteY1036" fmla="*/ 3863996 h 6857999"/>
              <a:gd name="connsiteX1037" fmla="*/ 5254147 w 6390293"/>
              <a:gd name="connsiteY1037" fmla="*/ 3868185 h 6857999"/>
              <a:gd name="connsiteX1038" fmla="*/ 5249924 w 6390293"/>
              <a:gd name="connsiteY1038" fmla="*/ 3877960 h 6857999"/>
              <a:gd name="connsiteX1039" fmla="*/ 5389302 w 6390293"/>
              <a:gd name="connsiteY1039" fmla="*/ 3896114 h 6857999"/>
              <a:gd name="connsiteX1040" fmla="*/ 5382263 w 6390293"/>
              <a:gd name="connsiteY1040" fmla="*/ 3921251 h 6857999"/>
              <a:gd name="connsiteX1041" fmla="*/ 5448432 w 6390293"/>
              <a:gd name="connsiteY1041" fmla="*/ 3942197 h 6857999"/>
              <a:gd name="connsiteX1042" fmla="*/ 5268226 w 6390293"/>
              <a:gd name="connsiteY1042" fmla="*/ 3942197 h 6857999"/>
              <a:gd name="connsiteX1043" fmla="*/ 5394934 w 6390293"/>
              <a:gd name="connsiteY1043" fmla="*/ 3963144 h 6857999"/>
              <a:gd name="connsiteX1044" fmla="*/ 5447025 w 6390293"/>
              <a:gd name="connsiteY1044" fmla="*/ 3977109 h 6857999"/>
              <a:gd name="connsiteX1045" fmla="*/ 5454064 w 6390293"/>
              <a:gd name="connsiteY1045" fmla="*/ 3977109 h 6857999"/>
              <a:gd name="connsiteX1046" fmla="*/ 5461103 w 6390293"/>
              <a:gd name="connsiteY1046" fmla="*/ 3970127 h 6857999"/>
              <a:gd name="connsiteX1047" fmla="*/ 5479405 w 6390293"/>
              <a:gd name="connsiteY1047" fmla="*/ 3986884 h 6857999"/>
              <a:gd name="connsiteX1048" fmla="*/ 5445617 w 6390293"/>
              <a:gd name="connsiteY1048" fmla="*/ 3995263 h 6857999"/>
              <a:gd name="connsiteX1049" fmla="*/ 5406197 w 6390293"/>
              <a:gd name="connsiteY1049" fmla="*/ 4006434 h 6857999"/>
              <a:gd name="connsiteX1050" fmla="*/ 5420275 w 6390293"/>
              <a:gd name="connsiteY1050" fmla="*/ 4012020 h 6857999"/>
              <a:gd name="connsiteX1051" fmla="*/ 5352698 w 6390293"/>
              <a:gd name="connsiteY1051" fmla="*/ 4027381 h 6857999"/>
              <a:gd name="connsiteX1052" fmla="*/ 5316269 w 6390293"/>
              <a:gd name="connsiteY1052" fmla="*/ 4039426 h 6857999"/>
              <a:gd name="connsiteX1053" fmla="*/ 5282563 w 6390293"/>
              <a:gd name="connsiteY1053" fmla="*/ 4031941 h 6857999"/>
              <a:gd name="connsiteX1054" fmla="*/ 5283712 w 6390293"/>
              <a:gd name="connsiteY1054" fmla="*/ 4027381 h 6857999"/>
              <a:gd name="connsiteX1055" fmla="*/ 5280897 w 6390293"/>
              <a:gd name="connsiteY1055" fmla="*/ 4031571 h 6857999"/>
              <a:gd name="connsiteX1056" fmla="*/ 5282563 w 6390293"/>
              <a:gd name="connsiteY1056" fmla="*/ 4031941 h 6857999"/>
              <a:gd name="connsiteX1057" fmla="*/ 5282305 w 6390293"/>
              <a:gd name="connsiteY1057" fmla="*/ 4032967 h 6857999"/>
              <a:gd name="connsiteX1058" fmla="*/ 5221766 w 6390293"/>
              <a:gd name="connsiteY1058" fmla="*/ 4030174 h 6857999"/>
              <a:gd name="connsiteX1059" fmla="*/ 5220359 w 6390293"/>
              <a:gd name="connsiteY1059" fmla="*/ 4030174 h 6857999"/>
              <a:gd name="connsiteX1060" fmla="*/ 5221766 w 6390293"/>
              <a:gd name="connsiteY1060" fmla="*/ 4031571 h 6857999"/>
              <a:gd name="connsiteX1061" fmla="*/ 5321725 w 6390293"/>
              <a:gd name="connsiteY1061" fmla="*/ 4073464 h 6857999"/>
              <a:gd name="connsiteX1062" fmla="*/ 5279489 w 6390293"/>
              <a:gd name="connsiteY1062" fmla="*/ 4076257 h 6857999"/>
              <a:gd name="connsiteX1063" fmla="*/ 5278081 w 6390293"/>
              <a:gd name="connsiteY1063" fmla="*/ 4074861 h 6857999"/>
              <a:gd name="connsiteX1064" fmla="*/ 5193609 w 6390293"/>
              <a:gd name="connsiteY1064" fmla="*/ 4093015 h 6857999"/>
              <a:gd name="connsiteX1065" fmla="*/ 4959904 w 6390293"/>
              <a:gd name="connsiteY1065" fmla="*/ 4094411 h 6857999"/>
              <a:gd name="connsiteX1066" fmla="*/ 4926115 w 6390293"/>
              <a:gd name="connsiteY1066" fmla="*/ 4097204 h 6857999"/>
              <a:gd name="connsiteX1067" fmla="*/ 4954272 w 6390293"/>
              <a:gd name="connsiteY1067" fmla="*/ 4129323 h 6857999"/>
              <a:gd name="connsiteX1068" fmla="*/ 4900774 w 6390293"/>
              <a:gd name="connsiteY1068" fmla="*/ 4122340 h 6857999"/>
              <a:gd name="connsiteX1069" fmla="*/ 4899366 w 6390293"/>
              <a:gd name="connsiteY1069" fmla="*/ 4109772 h 6857999"/>
              <a:gd name="connsiteX1070" fmla="*/ 4926115 w 6390293"/>
              <a:gd name="connsiteY1070" fmla="*/ 4113962 h 6857999"/>
              <a:gd name="connsiteX1071" fmla="*/ 4865577 w 6390293"/>
              <a:gd name="connsiteY1071" fmla="*/ 4094411 h 6857999"/>
              <a:gd name="connsiteX1072" fmla="*/ 4866985 w 6390293"/>
              <a:gd name="connsiteY1072" fmla="*/ 4093015 h 6857999"/>
              <a:gd name="connsiteX1073" fmla="*/ 4844459 w 6390293"/>
              <a:gd name="connsiteY1073" fmla="*/ 4105583 h 6857999"/>
              <a:gd name="connsiteX1074" fmla="*/ 4899366 w 6390293"/>
              <a:gd name="connsiteY1074" fmla="*/ 4111169 h 6857999"/>
              <a:gd name="connsiteX1075" fmla="*/ 4900774 w 6390293"/>
              <a:gd name="connsiteY1075" fmla="*/ 4122340 h 6857999"/>
              <a:gd name="connsiteX1076" fmla="*/ 4943009 w 6390293"/>
              <a:gd name="connsiteY1076" fmla="*/ 4144684 h 6857999"/>
              <a:gd name="connsiteX1077" fmla="*/ 5030297 w 6390293"/>
              <a:gd name="connsiteY1077" fmla="*/ 4158648 h 6857999"/>
              <a:gd name="connsiteX1078" fmla="*/ 5030297 w 6390293"/>
              <a:gd name="connsiteY1078" fmla="*/ 4174009 h 6857999"/>
              <a:gd name="connsiteX1079" fmla="*/ 4792368 w 6390293"/>
              <a:gd name="connsiteY1079" fmla="*/ 4174009 h 6857999"/>
              <a:gd name="connsiteX1080" fmla="*/ 4792368 w 6390293"/>
              <a:gd name="connsiteY1080" fmla="*/ 4180992 h 6857999"/>
              <a:gd name="connsiteX1081" fmla="*/ 5007771 w 6390293"/>
              <a:gd name="connsiteY1081" fmla="*/ 4207524 h 6857999"/>
              <a:gd name="connsiteX1082" fmla="*/ 4976798 w 6390293"/>
              <a:gd name="connsiteY1082" fmla="*/ 4228471 h 6857999"/>
              <a:gd name="connsiteX1083" fmla="*/ 4972575 w 6390293"/>
              <a:gd name="connsiteY1083" fmla="*/ 4234057 h 6857999"/>
              <a:gd name="connsiteX1084" fmla="*/ 4971167 w 6390293"/>
              <a:gd name="connsiteY1084" fmla="*/ 4228471 h 6857999"/>
              <a:gd name="connsiteX1085" fmla="*/ 4931747 w 6390293"/>
              <a:gd name="connsiteY1085" fmla="*/ 4231264 h 6857999"/>
              <a:gd name="connsiteX1086" fmla="*/ 4871208 w 6390293"/>
              <a:gd name="connsiteY1086" fmla="*/ 4241039 h 6857999"/>
              <a:gd name="connsiteX1087" fmla="*/ 4871208 w 6390293"/>
              <a:gd name="connsiteY1087" fmla="*/ 4239643 h 6857999"/>
              <a:gd name="connsiteX1088" fmla="*/ 4858538 w 6390293"/>
              <a:gd name="connsiteY1088" fmla="*/ 4245229 h 6857999"/>
              <a:gd name="connsiteX1089" fmla="*/ 4859945 w 6390293"/>
              <a:gd name="connsiteY1089" fmla="*/ 4243832 h 6857999"/>
              <a:gd name="connsiteX1090" fmla="*/ 4830380 w 6390293"/>
              <a:gd name="connsiteY1090" fmla="*/ 4253607 h 6857999"/>
              <a:gd name="connsiteX1091" fmla="*/ 4825805 w 6390293"/>
              <a:gd name="connsiteY1091" fmla="*/ 4249942 h 6857999"/>
              <a:gd name="connsiteX1092" fmla="*/ 4816510 w 6390293"/>
              <a:gd name="connsiteY1092" fmla="*/ 4242358 h 6857999"/>
              <a:gd name="connsiteX1093" fmla="*/ 4818261 w 6390293"/>
              <a:gd name="connsiteY1093" fmla="*/ 4241707 h 6857999"/>
              <a:gd name="connsiteX1094" fmla="*/ 4828972 w 6390293"/>
              <a:gd name="connsiteY1094" fmla="*/ 4243832 h 6857999"/>
              <a:gd name="connsiteX1095" fmla="*/ 4827565 w 6390293"/>
              <a:gd name="connsiteY1095" fmla="*/ 4238246 h 6857999"/>
              <a:gd name="connsiteX1096" fmla="*/ 4818261 w 6390293"/>
              <a:gd name="connsiteY1096" fmla="*/ 4241707 h 6857999"/>
              <a:gd name="connsiteX1097" fmla="*/ 4814894 w 6390293"/>
              <a:gd name="connsiteY1097" fmla="*/ 4241039 h 6857999"/>
              <a:gd name="connsiteX1098" fmla="*/ 4816510 w 6390293"/>
              <a:gd name="connsiteY1098" fmla="*/ 4242358 h 6857999"/>
              <a:gd name="connsiteX1099" fmla="*/ 4816302 w 6390293"/>
              <a:gd name="connsiteY1099" fmla="*/ 4242436 h 6857999"/>
              <a:gd name="connsiteX1100" fmla="*/ 4802223 w 6390293"/>
              <a:gd name="connsiteY1100" fmla="*/ 4268968 h 6857999"/>
              <a:gd name="connsiteX1101" fmla="*/ 4790960 w 6390293"/>
              <a:gd name="connsiteY1101" fmla="*/ 4280140 h 6857999"/>
              <a:gd name="connsiteX1102" fmla="*/ 4816302 w 6390293"/>
              <a:gd name="connsiteY1102" fmla="*/ 4291312 h 6857999"/>
              <a:gd name="connsiteX1103" fmla="*/ 4933154 w 6390293"/>
              <a:gd name="connsiteY1103" fmla="*/ 4292708 h 6857999"/>
              <a:gd name="connsiteX1104" fmla="*/ 4933154 w 6390293"/>
              <a:gd name="connsiteY1104" fmla="*/ 4305276 h 6857999"/>
              <a:gd name="connsiteX1105" fmla="*/ 4892326 w 6390293"/>
              <a:gd name="connsiteY1105" fmla="*/ 4305276 h 6857999"/>
              <a:gd name="connsiteX1106" fmla="*/ 4841643 w 6390293"/>
              <a:gd name="connsiteY1106" fmla="*/ 4315051 h 6857999"/>
              <a:gd name="connsiteX1107" fmla="*/ 4833196 w 6390293"/>
              <a:gd name="connsiteY1107" fmla="*/ 4313854 h 6857999"/>
              <a:gd name="connsiteX1108" fmla="*/ 4833196 w 6390293"/>
              <a:gd name="connsiteY1108" fmla="*/ 4312259 h 6857999"/>
              <a:gd name="connsiteX1109" fmla="*/ 4830616 w 6390293"/>
              <a:gd name="connsiteY1109" fmla="*/ 4313539 h 6857999"/>
              <a:gd name="connsiteX1110" fmla="*/ 4817710 w 6390293"/>
              <a:gd name="connsiteY1110" fmla="*/ 4312259 h 6857999"/>
              <a:gd name="connsiteX1111" fmla="*/ 4819117 w 6390293"/>
              <a:gd name="connsiteY1111" fmla="*/ 4319241 h 6857999"/>
              <a:gd name="connsiteX1112" fmla="*/ 4830616 w 6390293"/>
              <a:gd name="connsiteY1112" fmla="*/ 4313539 h 6857999"/>
              <a:gd name="connsiteX1113" fmla="*/ 4831788 w 6390293"/>
              <a:gd name="connsiteY1113" fmla="*/ 4313655 h 6857999"/>
              <a:gd name="connsiteX1114" fmla="*/ 4833196 w 6390293"/>
              <a:gd name="connsiteY1114" fmla="*/ 4313854 h 6857999"/>
              <a:gd name="connsiteX1115" fmla="*/ 4833196 w 6390293"/>
              <a:gd name="connsiteY1115" fmla="*/ 4317844 h 6857999"/>
              <a:gd name="connsiteX1116" fmla="*/ 4840235 w 6390293"/>
              <a:gd name="connsiteY1116" fmla="*/ 4315051 h 6857999"/>
              <a:gd name="connsiteX1117" fmla="*/ 4869801 w 6390293"/>
              <a:gd name="connsiteY1117" fmla="*/ 4322034 h 6857999"/>
              <a:gd name="connsiteX1118" fmla="*/ 4869801 w 6390293"/>
              <a:gd name="connsiteY1118" fmla="*/ 4326223 h 6857999"/>
              <a:gd name="connsiteX1119" fmla="*/ 4681147 w 6390293"/>
              <a:gd name="connsiteY1119" fmla="*/ 4333205 h 6857999"/>
              <a:gd name="connsiteX1120" fmla="*/ 4672700 w 6390293"/>
              <a:gd name="connsiteY1120" fmla="*/ 4333205 h 6857999"/>
              <a:gd name="connsiteX1121" fmla="*/ 4624832 w 6390293"/>
              <a:gd name="connsiteY1121" fmla="*/ 4342981 h 6857999"/>
              <a:gd name="connsiteX1122" fmla="*/ 4807855 w 6390293"/>
              <a:gd name="connsiteY1122" fmla="*/ 4347170 h 6857999"/>
              <a:gd name="connsiteX1123" fmla="*/ 4889511 w 6390293"/>
              <a:gd name="connsiteY1123" fmla="*/ 4356780 h 6857999"/>
              <a:gd name="connsiteX1124" fmla="*/ 4889511 w 6390293"/>
              <a:gd name="connsiteY1124" fmla="*/ 4358342 h 6857999"/>
              <a:gd name="connsiteX1125" fmla="*/ 5045783 w 6390293"/>
              <a:gd name="connsiteY1125" fmla="*/ 4358342 h 6857999"/>
              <a:gd name="connsiteX1126" fmla="*/ 5047191 w 6390293"/>
              <a:gd name="connsiteY1126" fmla="*/ 4365324 h 6857999"/>
              <a:gd name="connsiteX1127" fmla="*/ 4996508 w 6390293"/>
              <a:gd name="connsiteY1127" fmla="*/ 4369513 h 6857999"/>
              <a:gd name="connsiteX1128" fmla="*/ 4997916 w 6390293"/>
              <a:gd name="connsiteY1128" fmla="*/ 4377892 h 6857999"/>
              <a:gd name="connsiteX1129" fmla="*/ 5211911 w 6390293"/>
              <a:gd name="connsiteY1129" fmla="*/ 4377892 h 6857999"/>
              <a:gd name="connsiteX1130" fmla="*/ 5189386 w 6390293"/>
              <a:gd name="connsiteY1130" fmla="*/ 4394649 h 6857999"/>
              <a:gd name="connsiteX1131" fmla="*/ 5225990 w 6390293"/>
              <a:gd name="connsiteY1131" fmla="*/ 4394649 h 6857999"/>
              <a:gd name="connsiteX1132" fmla="*/ 5223174 w 6390293"/>
              <a:gd name="connsiteY1132" fmla="*/ 4380685 h 6857999"/>
              <a:gd name="connsiteX1133" fmla="*/ 5281624 w 6390293"/>
              <a:gd name="connsiteY1133" fmla="*/ 4390123 h 6857999"/>
              <a:gd name="connsiteX1134" fmla="*/ 5281512 w 6390293"/>
              <a:gd name="connsiteY1134" fmla="*/ 4390299 h 6857999"/>
              <a:gd name="connsiteX1135" fmla="*/ 5245700 w 6390293"/>
              <a:gd name="connsiteY1135" fmla="*/ 4387667 h 6857999"/>
              <a:gd name="connsiteX1136" fmla="*/ 5273616 w 6390293"/>
              <a:gd name="connsiteY1136" fmla="*/ 4402592 h 6857999"/>
              <a:gd name="connsiteX1137" fmla="*/ 5281512 w 6390293"/>
              <a:gd name="connsiteY1137" fmla="*/ 4390299 h 6857999"/>
              <a:gd name="connsiteX1138" fmla="*/ 5283712 w 6390293"/>
              <a:gd name="connsiteY1138" fmla="*/ 4390460 h 6857999"/>
              <a:gd name="connsiteX1139" fmla="*/ 5281624 w 6390293"/>
              <a:gd name="connsiteY1139" fmla="*/ 4390123 h 6857999"/>
              <a:gd name="connsiteX1140" fmla="*/ 5282305 w 6390293"/>
              <a:gd name="connsiteY1140" fmla="*/ 4389064 h 6857999"/>
              <a:gd name="connsiteX1141" fmla="*/ 5356921 w 6390293"/>
              <a:gd name="connsiteY1141" fmla="*/ 4410010 h 6857999"/>
              <a:gd name="connsiteX1142" fmla="*/ 4916260 w 6390293"/>
              <a:gd name="connsiteY1142" fmla="*/ 4419786 h 6857999"/>
              <a:gd name="connsiteX1143" fmla="*/ 4916260 w 6390293"/>
              <a:gd name="connsiteY1143" fmla="*/ 4433750 h 6857999"/>
              <a:gd name="connsiteX1144" fmla="*/ 5096467 w 6390293"/>
              <a:gd name="connsiteY1144" fmla="*/ 4442129 h 6857999"/>
              <a:gd name="connsiteX1145" fmla="*/ 5058454 w 6390293"/>
              <a:gd name="connsiteY1145" fmla="*/ 4464472 h 6857999"/>
              <a:gd name="connsiteX1146" fmla="*/ 5223174 w 6390293"/>
              <a:gd name="connsiteY1146" fmla="*/ 4481230 h 6857999"/>
              <a:gd name="connsiteX1147" fmla="*/ 5287936 w 6390293"/>
              <a:gd name="connsiteY1147" fmla="*/ 4486816 h 6857999"/>
              <a:gd name="connsiteX1148" fmla="*/ 5355467 w 6390293"/>
              <a:gd name="connsiteY1148" fmla="*/ 4499119 h 6857999"/>
              <a:gd name="connsiteX1149" fmla="*/ 5334043 w 6390293"/>
              <a:gd name="connsiteY1149" fmla="*/ 4507588 h 6857999"/>
              <a:gd name="connsiteX1150" fmla="*/ 5320317 w 6390293"/>
              <a:gd name="connsiteY1150" fmla="*/ 4528709 h 6857999"/>
              <a:gd name="connsiteX1151" fmla="*/ 5296383 w 6390293"/>
              <a:gd name="connsiteY1151" fmla="*/ 4509159 h 6857999"/>
              <a:gd name="connsiteX1152" fmla="*/ 5197833 w 6390293"/>
              <a:gd name="connsiteY1152" fmla="*/ 4509159 h 6857999"/>
              <a:gd name="connsiteX1153" fmla="*/ 5180938 w 6390293"/>
              <a:gd name="connsiteY1153" fmla="*/ 4524520 h 6857999"/>
              <a:gd name="connsiteX1154" fmla="*/ 5114769 w 6390293"/>
              <a:gd name="connsiteY1154" fmla="*/ 4518934 h 6857999"/>
              <a:gd name="connsiteX1155" fmla="*/ 5180938 w 6390293"/>
              <a:gd name="connsiteY1155" fmla="*/ 4524520 h 6857999"/>
              <a:gd name="connsiteX1156" fmla="*/ 5258371 w 6390293"/>
              <a:gd name="connsiteY1156" fmla="*/ 4520331 h 6857999"/>
              <a:gd name="connsiteX1157" fmla="*/ 5294997 w 6390293"/>
              <a:gd name="connsiteY1157" fmla="*/ 4534863 h 6857999"/>
              <a:gd name="connsiteX1158" fmla="*/ 5300281 w 6390293"/>
              <a:gd name="connsiteY1158" fmla="*/ 4548796 h 6857999"/>
              <a:gd name="connsiteX1159" fmla="*/ 5290048 w 6390293"/>
              <a:gd name="connsiteY1159" fmla="*/ 4543721 h 6857999"/>
              <a:gd name="connsiteX1160" fmla="*/ 5278081 w 6390293"/>
              <a:gd name="connsiteY1160" fmla="*/ 4539881 h 6857999"/>
              <a:gd name="connsiteX1161" fmla="*/ 5123216 w 6390293"/>
              <a:gd name="connsiteY1161" fmla="*/ 4541277 h 6857999"/>
              <a:gd name="connsiteX1162" fmla="*/ 5106322 w 6390293"/>
              <a:gd name="connsiteY1162" fmla="*/ 4545990 h 6857999"/>
              <a:gd name="connsiteX1163" fmla="*/ 5091865 w 6390293"/>
              <a:gd name="connsiteY1163" fmla="*/ 4552712 h 6857999"/>
              <a:gd name="connsiteX1164" fmla="*/ 5088019 w 6390293"/>
              <a:gd name="connsiteY1164" fmla="*/ 4552449 h 6857999"/>
              <a:gd name="connsiteX1165" fmla="*/ 5086476 w 6390293"/>
              <a:gd name="connsiteY1165" fmla="*/ 4552515 h 6857999"/>
              <a:gd name="connsiteX1166" fmla="*/ 5073941 w 6390293"/>
              <a:gd name="connsiteY1166" fmla="*/ 4546863 h 6857999"/>
              <a:gd name="connsiteX1167" fmla="*/ 5068309 w 6390293"/>
              <a:gd name="connsiteY1167" fmla="*/ 4541277 h 6857999"/>
              <a:gd name="connsiteX1168" fmla="*/ 5068309 w 6390293"/>
              <a:gd name="connsiteY1168" fmla="*/ 4546863 h 6857999"/>
              <a:gd name="connsiteX1169" fmla="*/ 5047191 w 6390293"/>
              <a:gd name="connsiteY1169" fmla="*/ 4546863 h 6857999"/>
              <a:gd name="connsiteX1170" fmla="*/ 5046990 w 6390293"/>
              <a:gd name="connsiteY1170" fmla="*/ 4546464 h 6857999"/>
              <a:gd name="connsiteX1171" fmla="*/ 5048599 w 6390293"/>
              <a:gd name="connsiteY1171" fmla="*/ 4545467 h 6857999"/>
              <a:gd name="connsiteX1172" fmla="*/ 5046186 w 6390293"/>
              <a:gd name="connsiteY1172" fmla="*/ 4544868 h 6857999"/>
              <a:gd name="connsiteX1173" fmla="*/ 5044376 w 6390293"/>
              <a:gd name="connsiteY1173" fmla="*/ 4541277 h 6857999"/>
              <a:gd name="connsiteX1174" fmla="*/ 5042968 w 6390293"/>
              <a:gd name="connsiteY1174" fmla="*/ 4544070 h 6857999"/>
              <a:gd name="connsiteX1175" fmla="*/ 5046186 w 6390293"/>
              <a:gd name="connsiteY1175" fmla="*/ 4544868 h 6857999"/>
              <a:gd name="connsiteX1176" fmla="*/ 5046990 w 6390293"/>
              <a:gd name="connsiteY1176" fmla="*/ 4546464 h 6857999"/>
              <a:gd name="connsiteX1177" fmla="*/ 5037336 w 6390293"/>
              <a:gd name="connsiteY1177" fmla="*/ 4552449 h 6857999"/>
              <a:gd name="connsiteX1178" fmla="*/ 4962720 w 6390293"/>
              <a:gd name="connsiteY1178" fmla="*/ 4541277 h 6857999"/>
              <a:gd name="connsiteX1179" fmla="*/ 4926115 w 6390293"/>
              <a:gd name="connsiteY1179" fmla="*/ 4562224 h 6857999"/>
              <a:gd name="connsiteX1180" fmla="*/ 4957088 w 6390293"/>
              <a:gd name="connsiteY1180" fmla="*/ 4558035 h 6857999"/>
              <a:gd name="connsiteX1181" fmla="*/ 5086476 w 6390293"/>
              <a:gd name="connsiteY1181" fmla="*/ 4552515 h 6857999"/>
              <a:gd name="connsiteX1182" fmla="*/ 5089427 w 6390293"/>
              <a:gd name="connsiteY1182" fmla="*/ 4553846 h 6857999"/>
              <a:gd name="connsiteX1183" fmla="*/ 5091865 w 6390293"/>
              <a:gd name="connsiteY1183" fmla="*/ 4552712 h 6857999"/>
              <a:gd name="connsiteX1184" fmla="*/ 5332988 w 6390293"/>
              <a:gd name="connsiteY1184" fmla="*/ 4569207 h 6857999"/>
              <a:gd name="connsiteX1185" fmla="*/ 5331580 w 6390293"/>
              <a:gd name="connsiteY1185" fmla="*/ 4569207 h 6857999"/>
              <a:gd name="connsiteX1186" fmla="*/ 5465327 w 6390293"/>
              <a:gd name="connsiteY1186" fmla="*/ 4576189 h 6857999"/>
              <a:gd name="connsiteX1187" fmla="*/ 5465327 w 6390293"/>
              <a:gd name="connsiteY1187" fmla="*/ 4585964 h 6857999"/>
              <a:gd name="connsiteX1188" fmla="*/ 5114769 w 6390293"/>
              <a:gd name="connsiteY1188" fmla="*/ 4585964 h 6857999"/>
              <a:gd name="connsiteX1189" fmla="*/ 5114769 w 6390293"/>
              <a:gd name="connsiteY1189" fmla="*/ 4599929 h 6857999"/>
              <a:gd name="connsiteX1190" fmla="*/ 5376631 w 6390293"/>
              <a:gd name="connsiteY1190" fmla="*/ 4599929 h 6857999"/>
              <a:gd name="connsiteX1191" fmla="*/ 5376631 w 6390293"/>
              <a:gd name="connsiteY1191" fmla="*/ 4612497 h 6857999"/>
              <a:gd name="connsiteX1192" fmla="*/ 5278081 w 6390293"/>
              <a:gd name="connsiteY1192" fmla="*/ 4612497 h 6857999"/>
              <a:gd name="connsiteX1193" fmla="*/ 5276673 w 6390293"/>
              <a:gd name="connsiteY1193" fmla="*/ 4620875 h 6857999"/>
              <a:gd name="connsiteX1194" fmla="*/ 5344251 w 6390293"/>
              <a:gd name="connsiteY1194" fmla="*/ 4629254 h 6857999"/>
              <a:gd name="connsiteX1195" fmla="*/ 5289344 w 6390293"/>
              <a:gd name="connsiteY1195" fmla="*/ 4637633 h 6857999"/>
              <a:gd name="connsiteX1196" fmla="*/ 5264002 w 6390293"/>
              <a:gd name="connsiteY1196" fmla="*/ 4620875 h 6857999"/>
              <a:gd name="connsiteX1197" fmla="*/ 5262594 w 6390293"/>
              <a:gd name="connsiteY1197" fmla="*/ 4622272 h 6857999"/>
              <a:gd name="connsiteX1198" fmla="*/ 5256963 w 6390293"/>
              <a:gd name="connsiteY1198" fmla="*/ 4618083 h 6857999"/>
              <a:gd name="connsiteX1199" fmla="*/ 5231621 w 6390293"/>
              <a:gd name="connsiteY1199" fmla="*/ 4615290 h 6857999"/>
              <a:gd name="connsiteX1200" fmla="*/ 5231621 w 6390293"/>
              <a:gd name="connsiteY1200" fmla="*/ 4623668 h 6857999"/>
              <a:gd name="connsiteX1201" fmla="*/ 5256963 w 6390293"/>
              <a:gd name="connsiteY1201" fmla="*/ 4618083 h 6857999"/>
              <a:gd name="connsiteX1202" fmla="*/ 5252739 w 6390293"/>
              <a:gd name="connsiteY1202" fmla="*/ 4639029 h 6857999"/>
              <a:gd name="connsiteX1203" fmla="*/ 5152781 w 6390293"/>
              <a:gd name="connsiteY1203" fmla="*/ 4632047 h 6857999"/>
              <a:gd name="connsiteX1204" fmla="*/ 5186570 w 6390293"/>
              <a:gd name="connsiteY1204" fmla="*/ 4616686 h 6857999"/>
              <a:gd name="connsiteX1205" fmla="*/ 5138702 w 6390293"/>
              <a:gd name="connsiteY1205" fmla="*/ 4612497 h 6857999"/>
              <a:gd name="connsiteX1206" fmla="*/ 5152781 w 6390293"/>
              <a:gd name="connsiteY1206" fmla="*/ 4632047 h 6857999"/>
              <a:gd name="connsiteX1207" fmla="*/ 5118992 w 6390293"/>
              <a:gd name="connsiteY1207" fmla="*/ 4647408 h 6857999"/>
              <a:gd name="connsiteX1208" fmla="*/ 5118992 w 6390293"/>
              <a:gd name="connsiteY1208" fmla="*/ 4622272 h 6857999"/>
              <a:gd name="connsiteX1209" fmla="*/ 5118992 w 6390293"/>
              <a:gd name="connsiteY1209" fmla="*/ 4620875 h 6857999"/>
              <a:gd name="connsiteX1210" fmla="*/ 5117585 w 6390293"/>
              <a:gd name="connsiteY1210" fmla="*/ 4619479 h 6857999"/>
              <a:gd name="connsiteX1211" fmla="*/ 5118992 w 6390293"/>
              <a:gd name="connsiteY1211" fmla="*/ 4622272 h 6857999"/>
              <a:gd name="connsiteX1212" fmla="*/ 5099282 w 6390293"/>
              <a:gd name="connsiteY1212" fmla="*/ 4666959 h 6857999"/>
              <a:gd name="connsiteX1213" fmla="*/ 5159820 w 6390293"/>
              <a:gd name="connsiteY1213" fmla="*/ 4671148 h 6857999"/>
              <a:gd name="connsiteX1214" fmla="*/ 5158413 w 6390293"/>
              <a:gd name="connsiteY1214" fmla="*/ 4680923 h 6857999"/>
              <a:gd name="connsiteX1215" fmla="*/ 5092243 w 6390293"/>
              <a:gd name="connsiteY1215" fmla="*/ 4680923 h 6857999"/>
              <a:gd name="connsiteX1216" fmla="*/ 5092243 w 6390293"/>
              <a:gd name="connsiteY1216" fmla="*/ 4679527 h 6857999"/>
              <a:gd name="connsiteX1217" fmla="*/ 5059862 w 6390293"/>
              <a:gd name="connsiteY1217" fmla="*/ 4685112 h 6857999"/>
              <a:gd name="connsiteX1218" fmla="*/ 5059862 w 6390293"/>
              <a:gd name="connsiteY1218" fmla="*/ 4690698 h 6857999"/>
              <a:gd name="connsiteX1219" fmla="*/ 5113361 w 6390293"/>
              <a:gd name="connsiteY1219" fmla="*/ 4703266 h 6857999"/>
              <a:gd name="connsiteX1220" fmla="*/ 5111953 w 6390293"/>
              <a:gd name="connsiteY1220" fmla="*/ 4710249 h 6857999"/>
              <a:gd name="connsiteX1221" fmla="*/ 5009179 w 6390293"/>
              <a:gd name="connsiteY1221" fmla="*/ 4710249 h 6857999"/>
              <a:gd name="connsiteX1222" fmla="*/ 5009179 w 6390293"/>
              <a:gd name="connsiteY1222" fmla="*/ 4720024 h 6857999"/>
              <a:gd name="connsiteX1223" fmla="*/ 5314685 w 6390293"/>
              <a:gd name="connsiteY1223" fmla="*/ 4727006 h 6857999"/>
              <a:gd name="connsiteX1224" fmla="*/ 5314685 w 6390293"/>
              <a:gd name="connsiteY1224" fmla="*/ 4742367 h 6857999"/>
              <a:gd name="connsiteX1225" fmla="*/ 4900774 w 6390293"/>
              <a:gd name="connsiteY1225" fmla="*/ 4749349 h 6857999"/>
              <a:gd name="connsiteX1226" fmla="*/ 4902181 w 6390293"/>
              <a:gd name="connsiteY1226" fmla="*/ 4763314 h 6857999"/>
              <a:gd name="connsiteX1227" fmla="*/ 4930339 w 6390293"/>
              <a:gd name="connsiteY1227" fmla="*/ 4763314 h 6857999"/>
              <a:gd name="connsiteX1228" fmla="*/ 4980396 w 6390293"/>
              <a:gd name="connsiteY1228" fmla="*/ 4773244 h 6857999"/>
              <a:gd name="connsiteX1229" fmla="*/ 4982430 w 6390293"/>
              <a:gd name="connsiteY1229" fmla="*/ 4777279 h 6857999"/>
              <a:gd name="connsiteX1230" fmla="*/ 4985245 w 6390293"/>
              <a:gd name="connsiteY1230" fmla="*/ 4777279 h 6857999"/>
              <a:gd name="connsiteX1231" fmla="*/ 4985949 w 6390293"/>
              <a:gd name="connsiteY1231" fmla="*/ 4775882 h 6857999"/>
              <a:gd name="connsiteX1232" fmla="*/ 4996508 w 6390293"/>
              <a:gd name="connsiteY1232" fmla="*/ 4775882 h 6857999"/>
              <a:gd name="connsiteX1233" fmla="*/ 4993693 w 6390293"/>
              <a:gd name="connsiteY1233" fmla="*/ 4792640 h 6857999"/>
              <a:gd name="connsiteX1234" fmla="*/ 4967647 w 6390293"/>
              <a:gd name="connsiteY1234" fmla="*/ 4791418 h 6857999"/>
              <a:gd name="connsiteX1235" fmla="*/ 4946712 w 6390293"/>
              <a:gd name="connsiteY1235" fmla="*/ 4791250 h 6857999"/>
              <a:gd name="connsiteX1236" fmla="*/ 4947233 w 6390293"/>
              <a:gd name="connsiteY1236" fmla="*/ 4789847 h 6857999"/>
              <a:gd name="connsiteX1237" fmla="*/ 4941149 w 6390293"/>
              <a:gd name="connsiteY1237" fmla="*/ 4790249 h 6857999"/>
              <a:gd name="connsiteX1238" fmla="*/ 4906405 w 6390293"/>
              <a:gd name="connsiteY1238" fmla="*/ 4782864 h 6857999"/>
              <a:gd name="connsiteX1239" fmla="*/ 4904997 w 6390293"/>
              <a:gd name="connsiteY1239" fmla="*/ 4792640 h 6857999"/>
              <a:gd name="connsiteX1240" fmla="*/ 4941149 w 6390293"/>
              <a:gd name="connsiteY1240" fmla="*/ 4790249 h 6857999"/>
              <a:gd name="connsiteX1241" fmla="*/ 4945825 w 6390293"/>
              <a:gd name="connsiteY1241" fmla="*/ 4791243 h 6857999"/>
              <a:gd name="connsiteX1242" fmla="*/ 4946712 w 6390293"/>
              <a:gd name="connsiteY1242" fmla="*/ 4791250 h 6857999"/>
              <a:gd name="connsiteX1243" fmla="*/ 4937378 w 6390293"/>
              <a:gd name="connsiteY1243" fmla="*/ 4816379 h 6857999"/>
              <a:gd name="connsiteX1244" fmla="*/ 4972575 w 6390293"/>
              <a:gd name="connsiteY1244" fmla="*/ 4810794 h 6857999"/>
              <a:gd name="connsiteX1245" fmla="*/ 4973982 w 6390293"/>
              <a:gd name="connsiteY1245" fmla="*/ 4820569 h 6857999"/>
              <a:gd name="connsiteX1246" fmla="*/ 4864169 w 6390293"/>
              <a:gd name="connsiteY1246" fmla="*/ 4830344 h 6857999"/>
              <a:gd name="connsiteX1247" fmla="*/ 4957088 w 6390293"/>
              <a:gd name="connsiteY1247" fmla="*/ 4842912 h 6857999"/>
              <a:gd name="connsiteX1248" fmla="*/ 4961312 w 6390293"/>
              <a:gd name="connsiteY1248" fmla="*/ 4837326 h 6857999"/>
              <a:gd name="connsiteX1249" fmla="*/ 4962720 w 6390293"/>
              <a:gd name="connsiteY1249" fmla="*/ 4842912 h 6857999"/>
              <a:gd name="connsiteX1250" fmla="*/ 4944417 w 6390293"/>
              <a:gd name="connsiteY1250" fmla="*/ 4870841 h 6857999"/>
              <a:gd name="connsiteX1251" fmla="*/ 4917668 w 6390293"/>
              <a:gd name="connsiteY1251" fmla="*/ 4861066 h 6857999"/>
              <a:gd name="connsiteX1252" fmla="*/ 4914852 w 6390293"/>
              <a:gd name="connsiteY1252" fmla="*/ 4873634 h 6857999"/>
              <a:gd name="connsiteX1253" fmla="*/ 5092243 w 6390293"/>
              <a:gd name="connsiteY1253" fmla="*/ 4901563 h 6857999"/>
              <a:gd name="connsiteX1254" fmla="*/ 4892326 w 6390293"/>
              <a:gd name="connsiteY1254" fmla="*/ 4901563 h 6857999"/>
              <a:gd name="connsiteX1255" fmla="*/ 4892326 w 6390293"/>
              <a:gd name="connsiteY1255" fmla="*/ 4909942 h 6857999"/>
              <a:gd name="connsiteX1256" fmla="*/ 4966943 w 6390293"/>
              <a:gd name="connsiteY1256" fmla="*/ 4909942 h 6857999"/>
              <a:gd name="connsiteX1257" fmla="*/ 5109137 w 6390293"/>
              <a:gd name="connsiteY1257" fmla="*/ 4916924 h 6857999"/>
              <a:gd name="connsiteX1258" fmla="*/ 5107729 w 6390293"/>
              <a:gd name="connsiteY1258" fmla="*/ 4915528 h 6857999"/>
              <a:gd name="connsiteX1259" fmla="*/ 5455472 w 6390293"/>
              <a:gd name="connsiteY1259" fmla="*/ 4915528 h 6857999"/>
              <a:gd name="connsiteX1260" fmla="*/ 5454291 w 6390293"/>
              <a:gd name="connsiteY1260" fmla="*/ 4921384 h 6857999"/>
              <a:gd name="connsiteX1261" fmla="*/ 5452656 w 6390293"/>
              <a:gd name="connsiteY1261" fmla="*/ 4921114 h 6857999"/>
              <a:gd name="connsiteX1262" fmla="*/ 5451248 w 6390293"/>
              <a:gd name="connsiteY1262" fmla="*/ 4935078 h 6857999"/>
              <a:gd name="connsiteX1263" fmla="*/ 5447025 w 6390293"/>
              <a:gd name="connsiteY1263" fmla="*/ 4933682 h 6857999"/>
              <a:gd name="connsiteX1264" fmla="*/ 5447025 w 6390293"/>
              <a:gd name="connsiteY1264" fmla="*/ 4937871 h 6857999"/>
              <a:gd name="connsiteX1265" fmla="*/ 5451248 w 6390293"/>
              <a:gd name="connsiteY1265" fmla="*/ 4935078 h 6857999"/>
              <a:gd name="connsiteX1266" fmla="*/ 5454064 w 6390293"/>
              <a:gd name="connsiteY1266" fmla="*/ 4922510 h 6857999"/>
              <a:gd name="connsiteX1267" fmla="*/ 5454291 w 6390293"/>
              <a:gd name="connsiteY1267" fmla="*/ 4921384 h 6857999"/>
              <a:gd name="connsiteX1268" fmla="*/ 5461103 w 6390293"/>
              <a:gd name="connsiteY1268" fmla="*/ 4922510 h 6857999"/>
              <a:gd name="connsiteX1269" fmla="*/ 5461103 w 6390293"/>
              <a:gd name="connsiteY1269" fmla="*/ 4923907 h 6857999"/>
              <a:gd name="connsiteX1270" fmla="*/ 5465327 w 6390293"/>
              <a:gd name="connsiteY1270" fmla="*/ 4925303 h 6857999"/>
              <a:gd name="connsiteX1271" fmla="*/ 5461103 w 6390293"/>
              <a:gd name="connsiteY1271" fmla="*/ 4922510 h 6857999"/>
              <a:gd name="connsiteX1272" fmla="*/ 5461103 w 6390293"/>
              <a:gd name="connsiteY1272" fmla="*/ 4915528 h 6857999"/>
              <a:gd name="connsiteX1273" fmla="*/ 5535720 w 6390293"/>
              <a:gd name="connsiteY1273" fmla="*/ 4943457 h 6857999"/>
              <a:gd name="connsiteX1274" fmla="*/ 5535720 w 6390293"/>
              <a:gd name="connsiteY1274" fmla="*/ 4950439 h 6857999"/>
              <a:gd name="connsiteX1275" fmla="*/ 5197833 w 6390293"/>
              <a:gd name="connsiteY1275" fmla="*/ 4958818 h 6857999"/>
              <a:gd name="connsiteX1276" fmla="*/ 5185162 w 6390293"/>
              <a:gd name="connsiteY1276" fmla="*/ 4958818 h 6857999"/>
              <a:gd name="connsiteX1277" fmla="*/ 4944417 w 6390293"/>
              <a:gd name="connsiteY1277" fmla="*/ 4958818 h 6857999"/>
              <a:gd name="connsiteX1278" fmla="*/ 4943009 w 6390293"/>
              <a:gd name="connsiteY1278" fmla="*/ 4967197 h 6857999"/>
              <a:gd name="connsiteX1279" fmla="*/ 4973982 w 6390293"/>
              <a:gd name="connsiteY1279" fmla="*/ 4971386 h 6857999"/>
              <a:gd name="connsiteX1280" fmla="*/ 5577956 w 6390293"/>
              <a:gd name="connsiteY1280" fmla="*/ 4985351 h 6857999"/>
              <a:gd name="connsiteX1281" fmla="*/ 5613153 w 6390293"/>
              <a:gd name="connsiteY1281" fmla="*/ 4986747 h 6857999"/>
              <a:gd name="connsiteX1282" fmla="*/ 5613153 w 6390293"/>
              <a:gd name="connsiteY1282" fmla="*/ 4997919 h 6857999"/>
              <a:gd name="connsiteX1283" fmla="*/ 5302015 w 6390293"/>
              <a:gd name="connsiteY1283" fmla="*/ 4997919 h 6857999"/>
              <a:gd name="connsiteX1284" fmla="*/ 5299199 w 6390293"/>
              <a:gd name="connsiteY1284" fmla="*/ 4990937 h 6857999"/>
              <a:gd name="connsiteX1285" fmla="*/ 5298730 w 6390293"/>
              <a:gd name="connsiteY1285" fmla="*/ 4991402 h 6857999"/>
              <a:gd name="connsiteX1286" fmla="*/ 5297791 w 6390293"/>
              <a:gd name="connsiteY1286" fmla="*/ 4989540 h 6857999"/>
              <a:gd name="connsiteX1287" fmla="*/ 5297791 w 6390293"/>
              <a:gd name="connsiteY1287" fmla="*/ 4992333 h 6857999"/>
              <a:gd name="connsiteX1288" fmla="*/ 5298730 w 6390293"/>
              <a:gd name="connsiteY1288" fmla="*/ 4991402 h 6857999"/>
              <a:gd name="connsiteX1289" fmla="*/ 5299199 w 6390293"/>
              <a:gd name="connsiteY1289" fmla="*/ 4992333 h 6857999"/>
              <a:gd name="connsiteX1290" fmla="*/ 5262594 w 6390293"/>
              <a:gd name="connsiteY1290" fmla="*/ 4997919 h 6857999"/>
              <a:gd name="connsiteX1291" fmla="*/ 5073941 w 6390293"/>
              <a:gd name="connsiteY1291" fmla="*/ 4997919 h 6857999"/>
              <a:gd name="connsiteX1292" fmla="*/ 4927523 w 6390293"/>
              <a:gd name="connsiteY1292" fmla="*/ 5003505 h 6857999"/>
              <a:gd name="connsiteX1293" fmla="*/ 4927523 w 6390293"/>
              <a:gd name="connsiteY1293" fmla="*/ 5014676 h 6857999"/>
              <a:gd name="connsiteX1294" fmla="*/ 5542759 w 6390293"/>
              <a:gd name="connsiteY1294" fmla="*/ 5014676 h 6857999"/>
              <a:gd name="connsiteX1295" fmla="*/ 5542759 w 6390293"/>
              <a:gd name="connsiteY1295" fmla="*/ 5030037 h 6857999"/>
              <a:gd name="connsiteX1296" fmla="*/ 5135887 w 6390293"/>
              <a:gd name="connsiteY1296" fmla="*/ 5030037 h 6857999"/>
              <a:gd name="connsiteX1297" fmla="*/ 5145742 w 6390293"/>
              <a:gd name="connsiteY1297" fmla="*/ 5059363 h 6857999"/>
              <a:gd name="connsiteX1298" fmla="*/ 5124624 w 6390293"/>
              <a:gd name="connsiteY1298" fmla="*/ 5035623 h 6857999"/>
              <a:gd name="connsiteX1299" fmla="*/ 5057046 w 6390293"/>
              <a:gd name="connsiteY1299" fmla="*/ 5027244 h 6857999"/>
              <a:gd name="connsiteX1300" fmla="*/ 4950049 w 6390293"/>
              <a:gd name="connsiteY1300" fmla="*/ 5025848 h 6857999"/>
              <a:gd name="connsiteX1301" fmla="*/ 4950049 w 6390293"/>
              <a:gd name="connsiteY1301" fmla="*/ 5038416 h 6857999"/>
              <a:gd name="connsiteX1302" fmla="*/ 5006363 w 6390293"/>
              <a:gd name="connsiteY1302" fmla="*/ 5042605 h 6857999"/>
              <a:gd name="connsiteX1303" fmla="*/ 4982430 w 6390293"/>
              <a:gd name="connsiteY1303" fmla="*/ 5062156 h 6857999"/>
              <a:gd name="connsiteX1304" fmla="*/ 5054231 w 6390293"/>
              <a:gd name="connsiteY1304" fmla="*/ 5063552 h 6857999"/>
              <a:gd name="connsiteX1305" fmla="*/ 5148558 w 6390293"/>
              <a:gd name="connsiteY1305" fmla="*/ 5085896 h 6857999"/>
              <a:gd name="connsiteX1306" fmla="*/ 5147150 w 6390293"/>
              <a:gd name="connsiteY1306" fmla="*/ 5085896 h 6857999"/>
              <a:gd name="connsiteX1307" fmla="*/ 5159820 w 6390293"/>
              <a:gd name="connsiteY1307" fmla="*/ 5098464 h 6857999"/>
              <a:gd name="connsiteX1308" fmla="*/ 5097874 w 6390293"/>
              <a:gd name="connsiteY1308" fmla="*/ 5123600 h 6857999"/>
              <a:gd name="connsiteX1309" fmla="*/ 5123216 w 6390293"/>
              <a:gd name="connsiteY1309" fmla="*/ 5116618 h 6857999"/>
              <a:gd name="connsiteX1310" fmla="*/ 5121808 w 6390293"/>
              <a:gd name="connsiteY1310" fmla="*/ 5115221 h 6857999"/>
              <a:gd name="connsiteX1311" fmla="*/ 5230214 w 6390293"/>
              <a:gd name="connsiteY1311" fmla="*/ 5118014 h 6857999"/>
              <a:gd name="connsiteX1312" fmla="*/ 5240069 w 6390293"/>
              <a:gd name="connsiteY1312" fmla="*/ 5126393 h 6857999"/>
              <a:gd name="connsiteX1313" fmla="*/ 5209096 w 6390293"/>
              <a:gd name="connsiteY1313" fmla="*/ 5150133 h 6857999"/>
              <a:gd name="connsiteX1314" fmla="*/ 5162636 w 6390293"/>
              <a:gd name="connsiteY1314" fmla="*/ 5148736 h 6857999"/>
              <a:gd name="connsiteX1315" fmla="*/ 5147150 w 6390293"/>
              <a:gd name="connsiteY1315" fmla="*/ 5137564 h 6857999"/>
              <a:gd name="connsiteX1316" fmla="*/ 5051415 w 6390293"/>
              <a:gd name="connsiteY1316" fmla="*/ 5140357 h 6857999"/>
              <a:gd name="connsiteX1317" fmla="*/ 5051415 w 6390293"/>
              <a:gd name="connsiteY1317" fmla="*/ 5155718 h 6857999"/>
              <a:gd name="connsiteX1318" fmla="*/ 5242884 w 6390293"/>
              <a:gd name="connsiteY1318" fmla="*/ 5155718 h 6857999"/>
              <a:gd name="connsiteX1319" fmla="*/ 5369592 w 6390293"/>
              <a:gd name="connsiteY1319" fmla="*/ 5168287 h 6857999"/>
              <a:gd name="connsiteX1320" fmla="*/ 5368184 w 6390293"/>
              <a:gd name="connsiteY1320" fmla="*/ 5176665 h 6857999"/>
              <a:gd name="connsiteX1321" fmla="*/ 5206280 w 6390293"/>
              <a:gd name="connsiteY1321" fmla="*/ 5183648 h 6857999"/>
              <a:gd name="connsiteX1322" fmla="*/ 5083796 w 6390293"/>
              <a:gd name="connsiteY1322" fmla="*/ 5187837 h 6857999"/>
              <a:gd name="connsiteX1323" fmla="*/ 5083796 w 6390293"/>
              <a:gd name="connsiteY1323" fmla="*/ 5201802 h 6857999"/>
              <a:gd name="connsiteX1324" fmla="*/ 5066901 w 6390293"/>
              <a:gd name="connsiteY1324" fmla="*/ 5197612 h 6857999"/>
              <a:gd name="connsiteX1325" fmla="*/ 5066901 w 6390293"/>
              <a:gd name="connsiteY1325" fmla="*/ 5203198 h 6857999"/>
              <a:gd name="connsiteX1326" fmla="*/ 5083796 w 6390293"/>
              <a:gd name="connsiteY1326" fmla="*/ 5201802 h 6857999"/>
              <a:gd name="connsiteX1327" fmla="*/ 5238390 w 6390293"/>
              <a:gd name="connsiteY1327" fmla="*/ 5210016 h 6857999"/>
              <a:gd name="connsiteX1328" fmla="*/ 5237253 w 6390293"/>
              <a:gd name="connsiteY1328" fmla="*/ 5226938 h 6857999"/>
              <a:gd name="connsiteX1329" fmla="*/ 5190793 w 6390293"/>
              <a:gd name="connsiteY1329" fmla="*/ 5242299 h 6857999"/>
              <a:gd name="connsiteX1330" fmla="*/ 4924707 w 6390293"/>
              <a:gd name="connsiteY1330" fmla="*/ 5239506 h 6857999"/>
              <a:gd name="connsiteX1331" fmla="*/ 4933154 w 6390293"/>
              <a:gd name="connsiteY1331" fmla="*/ 5253470 h 6857999"/>
              <a:gd name="connsiteX1332" fmla="*/ 4606530 w 6390293"/>
              <a:gd name="connsiteY1332" fmla="*/ 5253470 h 6857999"/>
              <a:gd name="connsiteX1333" fmla="*/ 4606530 w 6390293"/>
              <a:gd name="connsiteY1333" fmla="*/ 5257660 h 6857999"/>
              <a:gd name="connsiteX1334" fmla="*/ 4921891 w 6390293"/>
              <a:gd name="connsiteY1334" fmla="*/ 5271624 h 6857999"/>
              <a:gd name="connsiteX1335" fmla="*/ 5033113 w 6390293"/>
              <a:gd name="connsiteY1335" fmla="*/ 5275814 h 6857999"/>
              <a:gd name="connsiteX1336" fmla="*/ 5034521 w 6390293"/>
              <a:gd name="connsiteY1336" fmla="*/ 5275814 h 6857999"/>
              <a:gd name="connsiteX1337" fmla="*/ 5031705 w 6390293"/>
              <a:gd name="connsiteY1337" fmla="*/ 5274417 h 6857999"/>
              <a:gd name="connsiteX1338" fmla="*/ 5041560 w 6390293"/>
              <a:gd name="connsiteY1338" fmla="*/ 5267435 h 6857999"/>
              <a:gd name="connsiteX1339" fmla="*/ 5109137 w 6390293"/>
              <a:gd name="connsiteY1339" fmla="*/ 5273021 h 6857999"/>
              <a:gd name="connsiteX1340" fmla="*/ 5203464 w 6390293"/>
              <a:gd name="connsiteY1340" fmla="*/ 5267435 h 6857999"/>
              <a:gd name="connsiteX1341" fmla="*/ 5218775 w 6390293"/>
              <a:gd name="connsiteY1341" fmla="*/ 5269006 h 6857999"/>
              <a:gd name="connsiteX1342" fmla="*/ 5236875 w 6390293"/>
              <a:gd name="connsiteY1342" fmla="*/ 5275675 h 6857999"/>
              <a:gd name="connsiteX1343" fmla="*/ 5235845 w 6390293"/>
              <a:gd name="connsiteY1343" fmla="*/ 5275814 h 6857999"/>
              <a:gd name="connsiteX1344" fmla="*/ 5255158 w 6390293"/>
              <a:gd name="connsiteY1344" fmla="*/ 5279919 h 6857999"/>
              <a:gd name="connsiteX1345" fmla="*/ 5251332 w 6390293"/>
              <a:gd name="connsiteY1345" fmla="*/ 5292571 h 6857999"/>
              <a:gd name="connsiteX1346" fmla="*/ 5256963 w 6390293"/>
              <a:gd name="connsiteY1346" fmla="*/ 5292571 h 6857999"/>
              <a:gd name="connsiteX1347" fmla="*/ 5255555 w 6390293"/>
              <a:gd name="connsiteY1347" fmla="*/ 5280003 h 6857999"/>
              <a:gd name="connsiteX1348" fmla="*/ 5255158 w 6390293"/>
              <a:gd name="connsiteY1348" fmla="*/ 5279919 h 6857999"/>
              <a:gd name="connsiteX1349" fmla="*/ 5255555 w 6390293"/>
              <a:gd name="connsiteY1349" fmla="*/ 5278607 h 6857999"/>
              <a:gd name="connsiteX1350" fmla="*/ 5237253 w 6390293"/>
              <a:gd name="connsiteY1350" fmla="*/ 5275814 h 6857999"/>
              <a:gd name="connsiteX1351" fmla="*/ 5236875 w 6390293"/>
              <a:gd name="connsiteY1351" fmla="*/ 5275675 h 6857999"/>
              <a:gd name="connsiteX1352" fmla="*/ 5265452 w 6390293"/>
              <a:gd name="connsiteY1352" fmla="*/ 5271809 h 6857999"/>
              <a:gd name="connsiteX1353" fmla="*/ 5273857 w 6390293"/>
              <a:gd name="connsiteY1353" fmla="*/ 5309329 h 6857999"/>
              <a:gd name="connsiteX1354" fmla="*/ 5185162 w 6390293"/>
              <a:gd name="connsiteY1354" fmla="*/ 5305139 h 6857999"/>
              <a:gd name="connsiteX1355" fmla="*/ 5117585 w 6390293"/>
              <a:gd name="connsiteY1355" fmla="*/ 5309329 h 6857999"/>
              <a:gd name="connsiteX1356" fmla="*/ 5118992 w 6390293"/>
              <a:gd name="connsiteY1356" fmla="*/ 5320500 h 6857999"/>
              <a:gd name="connsiteX1357" fmla="*/ 5142926 w 6390293"/>
              <a:gd name="connsiteY1357" fmla="*/ 5317707 h 6857999"/>
              <a:gd name="connsiteX1358" fmla="*/ 5149965 w 6390293"/>
              <a:gd name="connsiteY1358" fmla="*/ 5349826 h 6857999"/>
              <a:gd name="connsiteX1359" fmla="*/ 5106322 w 6390293"/>
              <a:gd name="connsiteY1359" fmla="*/ 5328879 h 6857999"/>
              <a:gd name="connsiteX1360" fmla="*/ 5096467 w 6390293"/>
              <a:gd name="connsiteY1360" fmla="*/ 5330276 h 6857999"/>
              <a:gd name="connsiteX1361" fmla="*/ 5061226 w 6390293"/>
              <a:gd name="connsiteY1361" fmla="*/ 5344611 h 6857999"/>
              <a:gd name="connsiteX1362" fmla="*/ 5048898 w 6390293"/>
              <a:gd name="connsiteY1362" fmla="*/ 5340159 h 6857999"/>
              <a:gd name="connsiteX1363" fmla="*/ 5050007 w 6390293"/>
              <a:gd name="connsiteY1363" fmla="*/ 5340051 h 6857999"/>
              <a:gd name="connsiteX1364" fmla="*/ 5048599 w 6390293"/>
              <a:gd name="connsiteY1364" fmla="*/ 5340051 h 6857999"/>
              <a:gd name="connsiteX1365" fmla="*/ 5037336 w 6390293"/>
              <a:gd name="connsiteY1365" fmla="*/ 5335861 h 6857999"/>
              <a:gd name="connsiteX1366" fmla="*/ 5035928 w 6390293"/>
              <a:gd name="connsiteY1366" fmla="*/ 5340051 h 6857999"/>
              <a:gd name="connsiteX1367" fmla="*/ 5048599 w 6390293"/>
              <a:gd name="connsiteY1367" fmla="*/ 5340051 h 6857999"/>
              <a:gd name="connsiteX1368" fmla="*/ 5048898 w 6390293"/>
              <a:gd name="connsiteY1368" fmla="*/ 5340159 h 6857999"/>
              <a:gd name="connsiteX1369" fmla="*/ 4978206 w 6390293"/>
              <a:gd name="connsiteY1369" fmla="*/ 5347033 h 6857999"/>
              <a:gd name="connsiteX1370" fmla="*/ 4924707 w 6390293"/>
              <a:gd name="connsiteY1370" fmla="*/ 5343891 h 6857999"/>
              <a:gd name="connsiteX1371" fmla="*/ 4872616 w 6390293"/>
              <a:gd name="connsiteY1371" fmla="*/ 5338792 h 6857999"/>
              <a:gd name="connsiteX1372" fmla="*/ 4872616 w 6390293"/>
              <a:gd name="connsiteY1372" fmla="*/ 5338654 h 6857999"/>
              <a:gd name="connsiteX1373" fmla="*/ 4872313 w 6390293"/>
              <a:gd name="connsiteY1373" fmla="*/ 5338762 h 6857999"/>
              <a:gd name="connsiteX1374" fmla="*/ 4871208 w 6390293"/>
              <a:gd name="connsiteY1374" fmla="*/ 5338654 h 6857999"/>
              <a:gd name="connsiteX1375" fmla="*/ 4871423 w 6390293"/>
              <a:gd name="connsiteY1375" fmla="*/ 5339080 h 6857999"/>
              <a:gd name="connsiteX1376" fmla="*/ 4789024 w 6390293"/>
              <a:gd name="connsiteY1376" fmla="*/ 5368504 h 6857999"/>
              <a:gd name="connsiteX1377" fmla="*/ 4698041 w 6390293"/>
              <a:gd name="connsiteY1377" fmla="*/ 5376359 h 6857999"/>
              <a:gd name="connsiteX1378" fmla="*/ 4709737 w 6390293"/>
              <a:gd name="connsiteY1378" fmla="*/ 5393116 h 6857999"/>
              <a:gd name="connsiteX1379" fmla="*/ 4709304 w 6390293"/>
              <a:gd name="connsiteY1379" fmla="*/ 5393116 h 6857999"/>
              <a:gd name="connsiteX1380" fmla="*/ 4706488 w 6390293"/>
              <a:gd name="connsiteY1380" fmla="*/ 5390323 h 6857999"/>
              <a:gd name="connsiteX1381" fmla="*/ 4705080 w 6390293"/>
              <a:gd name="connsiteY1381" fmla="*/ 5393116 h 6857999"/>
              <a:gd name="connsiteX1382" fmla="*/ 4709304 w 6390293"/>
              <a:gd name="connsiteY1382" fmla="*/ 5393116 h 6857999"/>
              <a:gd name="connsiteX1383" fmla="*/ 4710712 w 6390293"/>
              <a:gd name="connsiteY1383" fmla="*/ 5394513 h 6857999"/>
              <a:gd name="connsiteX1384" fmla="*/ 4709737 w 6390293"/>
              <a:gd name="connsiteY1384" fmla="*/ 5393116 h 6857999"/>
              <a:gd name="connsiteX1385" fmla="*/ 4710712 w 6390293"/>
              <a:gd name="connsiteY1385" fmla="*/ 5393116 h 6857999"/>
              <a:gd name="connsiteX1386" fmla="*/ 4721975 w 6390293"/>
              <a:gd name="connsiteY1386" fmla="*/ 5405684 h 6857999"/>
              <a:gd name="connsiteX1387" fmla="*/ 4716343 w 6390293"/>
              <a:gd name="connsiteY1387" fmla="*/ 5409874 h 6857999"/>
              <a:gd name="connsiteX1388" fmla="*/ 4689594 w 6390293"/>
              <a:gd name="connsiteY1388" fmla="*/ 5401495 h 6857999"/>
              <a:gd name="connsiteX1389" fmla="*/ 4688462 w 6390293"/>
              <a:gd name="connsiteY1389" fmla="*/ 5400373 h 6857999"/>
              <a:gd name="connsiteX1390" fmla="*/ 4689594 w 6390293"/>
              <a:gd name="connsiteY1390" fmla="*/ 5400098 h 6857999"/>
              <a:gd name="connsiteX1391" fmla="*/ 4688045 w 6390293"/>
              <a:gd name="connsiteY1391" fmla="*/ 5399959 h 6857999"/>
              <a:gd name="connsiteX1392" fmla="*/ 4678331 w 6390293"/>
              <a:gd name="connsiteY1392" fmla="*/ 5390323 h 6857999"/>
              <a:gd name="connsiteX1393" fmla="*/ 4674107 w 6390293"/>
              <a:gd name="connsiteY1393" fmla="*/ 5398702 h 6857999"/>
              <a:gd name="connsiteX1394" fmla="*/ 4688045 w 6390293"/>
              <a:gd name="connsiteY1394" fmla="*/ 5399959 h 6857999"/>
              <a:gd name="connsiteX1395" fmla="*/ 4688462 w 6390293"/>
              <a:gd name="connsiteY1395" fmla="*/ 5400373 h 6857999"/>
              <a:gd name="connsiteX1396" fmla="*/ 4626240 w 6390293"/>
              <a:gd name="connsiteY1396" fmla="*/ 5415459 h 6857999"/>
              <a:gd name="connsiteX1397" fmla="*/ 4624632 w 6390293"/>
              <a:gd name="connsiteY1397" fmla="*/ 5416656 h 6857999"/>
              <a:gd name="connsiteX1398" fmla="*/ 4620609 w 6390293"/>
              <a:gd name="connsiteY1398" fmla="*/ 5418252 h 6857999"/>
              <a:gd name="connsiteX1399" fmla="*/ 4614977 w 6390293"/>
              <a:gd name="connsiteY1399" fmla="*/ 5421045 h 6857999"/>
              <a:gd name="connsiteX1400" fmla="*/ 4620609 w 6390293"/>
              <a:gd name="connsiteY1400" fmla="*/ 5419649 h 6857999"/>
              <a:gd name="connsiteX1401" fmla="*/ 4624632 w 6390293"/>
              <a:gd name="connsiteY1401" fmla="*/ 5416656 h 6857999"/>
              <a:gd name="connsiteX1402" fmla="*/ 4627648 w 6390293"/>
              <a:gd name="connsiteY1402" fmla="*/ 5415459 h 6857999"/>
              <a:gd name="connsiteX1403" fmla="*/ 4648766 w 6390293"/>
              <a:gd name="connsiteY1403" fmla="*/ 5458750 h 6857999"/>
              <a:gd name="connsiteX1404" fmla="*/ 4392535 w 6390293"/>
              <a:gd name="connsiteY1404" fmla="*/ 5458750 h 6857999"/>
              <a:gd name="connsiteX1405" fmla="*/ 4392535 w 6390293"/>
              <a:gd name="connsiteY1405" fmla="*/ 5471318 h 6857999"/>
              <a:gd name="connsiteX1406" fmla="*/ 4931747 w 6390293"/>
              <a:gd name="connsiteY1406" fmla="*/ 5471318 h 6857999"/>
              <a:gd name="connsiteX1407" fmla="*/ 4933154 w 6390293"/>
              <a:gd name="connsiteY1407" fmla="*/ 5471318 h 6857999"/>
              <a:gd name="connsiteX1408" fmla="*/ 4950049 w 6390293"/>
              <a:gd name="connsiteY1408" fmla="*/ 5471318 h 6857999"/>
              <a:gd name="connsiteX1409" fmla="*/ 4957088 w 6390293"/>
              <a:gd name="connsiteY1409" fmla="*/ 5486679 h 6857999"/>
              <a:gd name="connsiteX1410" fmla="*/ 4951457 w 6390293"/>
              <a:gd name="connsiteY1410" fmla="*/ 5488075 h 6857999"/>
              <a:gd name="connsiteX1411" fmla="*/ 4957088 w 6390293"/>
              <a:gd name="connsiteY1411" fmla="*/ 5492265 h 6857999"/>
              <a:gd name="connsiteX1412" fmla="*/ 4947233 w 6390293"/>
              <a:gd name="connsiteY1412" fmla="*/ 5499247 h 6857999"/>
              <a:gd name="connsiteX1413" fmla="*/ 4727606 w 6390293"/>
              <a:gd name="connsiteY1413" fmla="*/ 5504833 h 6857999"/>
              <a:gd name="connsiteX1414" fmla="*/ 4607938 w 6390293"/>
              <a:gd name="connsiteY1414" fmla="*/ 5504833 h 6857999"/>
              <a:gd name="connsiteX1415" fmla="*/ 4607938 w 6390293"/>
              <a:gd name="connsiteY1415" fmla="*/ 5513211 h 6857999"/>
              <a:gd name="connsiteX1416" fmla="*/ 4672700 w 6390293"/>
              <a:gd name="connsiteY1416" fmla="*/ 5513211 h 6857999"/>
              <a:gd name="connsiteX1417" fmla="*/ 4864169 w 6390293"/>
              <a:gd name="connsiteY1417" fmla="*/ 5520194 h 6857999"/>
              <a:gd name="connsiteX1418" fmla="*/ 4997916 w 6390293"/>
              <a:gd name="connsiteY1418" fmla="*/ 5514608 h 6857999"/>
              <a:gd name="connsiteX1419" fmla="*/ 5275265 w 6390293"/>
              <a:gd name="connsiteY1419" fmla="*/ 5534158 h 6857999"/>
              <a:gd name="connsiteX1420" fmla="*/ 5278081 w 6390293"/>
              <a:gd name="connsiteY1420" fmla="*/ 5532762 h 6857999"/>
              <a:gd name="connsiteX1421" fmla="*/ 5311518 w 6390293"/>
              <a:gd name="connsiteY1421" fmla="*/ 5523161 h 6857999"/>
              <a:gd name="connsiteX1422" fmla="*/ 5346491 w 6390293"/>
              <a:gd name="connsiteY1422" fmla="*/ 5522990 h 6857999"/>
              <a:gd name="connsiteX1423" fmla="*/ 5339323 w 6390293"/>
              <a:gd name="connsiteY1423" fmla="*/ 5540442 h 6857999"/>
              <a:gd name="connsiteX1424" fmla="*/ 5331580 w 6390293"/>
              <a:gd name="connsiteY1424" fmla="*/ 5550916 h 6857999"/>
              <a:gd name="connsiteX1425" fmla="*/ 5172491 w 6390293"/>
              <a:gd name="connsiteY1425" fmla="*/ 5557898 h 6857999"/>
              <a:gd name="connsiteX1426" fmla="*/ 5079572 w 6390293"/>
              <a:gd name="connsiteY1426" fmla="*/ 5559294 h 6857999"/>
              <a:gd name="connsiteX1427" fmla="*/ 4864169 w 6390293"/>
              <a:gd name="connsiteY1427" fmla="*/ 5557898 h 6857999"/>
              <a:gd name="connsiteX1428" fmla="*/ 4713528 w 6390293"/>
              <a:gd name="connsiteY1428" fmla="*/ 5556502 h 6857999"/>
              <a:gd name="connsiteX1429" fmla="*/ 4861353 w 6390293"/>
              <a:gd name="connsiteY1429" fmla="*/ 5580241 h 6857999"/>
              <a:gd name="connsiteX1430" fmla="*/ 4862761 w 6390293"/>
              <a:gd name="connsiteY1430" fmla="*/ 5587224 h 6857999"/>
              <a:gd name="connsiteX1431" fmla="*/ 4814894 w 6390293"/>
              <a:gd name="connsiteY1431" fmla="*/ 5602585 h 6857999"/>
              <a:gd name="connsiteX1432" fmla="*/ 4814894 w 6390293"/>
              <a:gd name="connsiteY1432" fmla="*/ 5601188 h 6857999"/>
              <a:gd name="connsiteX1433" fmla="*/ 4774066 w 6390293"/>
              <a:gd name="connsiteY1433" fmla="*/ 5599792 h 6857999"/>
              <a:gd name="connsiteX1434" fmla="*/ 4762803 w 6390293"/>
              <a:gd name="connsiteY1434" fmla="*/ 5598395 h 6857999"/>
              <a:gd name="connsiteX1435" fmla="*/ 4762803 w 6390293"/>
              <a:gd name="connsiteY1435" fmla="*/ 5599792 h 6857999"/>
              <a:gd name="connsiteX1436" fmla="*/ 4774066 w 6390293"/>
              <a:gd name="connsiteY1436" fmla="*/ 5599792 h 6857999"/>
              <a:gd name="connsiteX1437" fmla="*/ 4734646 w 6390293"/>
              <a:gd name="connsiteY1437" fmla="*/ 5615153 h 6857999"/>
              <a:gd name="connsiteX1438" fmla="*/ 4599491 w 6390293"/>
              <a:gd name="connsiteY1438" fmla="*/ 5608170 h 6857999"/>
              <a:gd name="connsiteX1439" fmla="*/ 4598083 w 6390293"/>
              <a:gd name="connsiteY1439" fmla="*/ 5616549 h 6857999"/>
              <a:gd name="connsiteX1440" fmla="*/ 4745909 w 6390293"/>
              <a:gd name="connsiteY1440" fmla="*/ 5658443 h 6857999"/>
              <a:gd name="connsiteX1441" fmla="*/ 4716343 w 6390293"/>
              <a:gd name="connsiteY1441" fmla="*/ 5668218 h 6857999"/>
              <a:gd name="connsiteX1442" fmla="*/ 4716343 w 6390293"/>
              <a:gd name="connsiteY1442" fmla="*/ 5672407 h 6857999"/>
              <a:gd name="connsiteX1443" fmla="*/ 4947233 w 6390293"/>
              <a:gd name="connsiteY1443" fmla="*/ 5672407 h 6857999"/>
              <a:gd name="connsiteX1444" fmla="*/ 4896550 w 6390293"/>
              <a:gd name="connsiteY1444" fmla="*/ 5665425 h 6857999"/>
              <a:gd name="connsiteX1445" fmla="*/ 4869801 w 6390293"/>
              <a:gd name="connsiteY1445" fmla="*/ 5662680 h 6857999"/>
              <a:gd name="connsiteX1446" fmla="*/ 4869801 w 6390293"/>
              <a:gd name="connsiteY1446" fmla="*/ 5658443 h 6857999"/>
              <a:gd name="connsiteX1447" fmla="*/ 4857130 w 6390293"/>
              <a:gd name="connsiteY1447" fmla="*/ 5661236 h 6857999"/>
              <a:gd name="connsiteX1448" fmla="*/ 4820525 w 6390293"/>
              <a:gd name="connsiteY1448" fmla="*/ 5655650 h 6857999"/>
              <a:gd name="connsiteX1449" fmla="*/ 4814894 w 6390293"/>
              <a:gd name="connsiteY1449" fmla="*/ 5668218 h 6857999"/>
              <a:gd name="connsiteX1450" fmla="*/ 4750132 w 6390293"/>
              <a:gd name="connsiteY1450" fmla="*/ 5658443 h 6857999"/>
              <a:gd name="connsiteX1451" fmla="*/ 4772658 w 6390293"/>
              <a:gd name="connsiteY1451" fmla="*/ 5644478 h 6857999"/>
              <a:gd name="connsiteX1452" fmla="*/ 4912036 w 6390293"/>
              <a:gd name="connsiteY1452" fmla="*/ 5636100 h 6857999"/>
              <a:gd name="connsiteX1453" fmla="*/ 4955680 w 6390293"/>
              <a:gd name="connsiteY1453" fmla="*/ 5629117 h 6857999"/>
              <a:gd name="connsiteX1454" fmla="*/ 5075349 w 6390293"/>
              <a:gd name="connsiteY1454" fmla="*/ 5636100 h 6857999"/>
              <a:gd name="connsiteX1455" fmla="*/ 5255555 w 6390293"/>
              <a:gd name="connsiteY1455" fmla="*/ 5637496 h 6857999"/>
              <a:gd name="connsiteX1456" fmla="*/ 5271042 w 6390293"/>
              <a:gd name="connsiteY1456" fmla="*/ 5655650 h 6857999"/>
              <a:gd name="connsiteX1457" fmla="*/ 5199241 w 6390293"/>
              <a:gd name="connsiteY1457" fmla="*/ 5659839 h 6857999"/>
              <a:gd name="connsiteX1458" fmla="*/ 5147150 w 6390293"/>
              <a:gd name="connsiteY1458" fmla="*/ 5659839 h 6857999"/>
              <a:gd name="connsiteX1459" fmla="*/ 5131663 w 6390293"/>
              <a:gd name="connsiteY1459" fmla="*/ 5672407 h 6857999"/>
              <a:gd name="connsiteX1460" fmla="*/ 5175307 w 6390293"/>
              <a:gd name="connsiteY1460" fmla="*/ 5679390 h 6857999"/>
              <a:gd name="connsiteX1461" fmla="*/ 5166860 w 6390293"/>
              <a:gd name="connsiteY1461" fmla="*/ 5697544 h 6857999"/>
              <a:gd name="connsiteX1462" fmla="*/ 5110545 w 6390293"/>
              <a:gd name="connsiteY1462" fmla="*/ 5703129 h 6857999"/>
              <a:gd name="connsiteX1463" fmla="*/ 5079572 w 6390293"/>
              <a:gd name="connsiteY1463" fmla="*/ 5710112 h 6857999"/>
              <a:gd name="connsiteX1464" fmla="*/ 5062854 w 6390293"/>
              <a:gd name="connsiteY1464" fmla="*/ 5716396 h 6857999"/>
              <a:gd name="connsiteX1465" fmla="*/ 5040464 w 6390293"/>
              <a:gd name="connsiteY1465" fmla="*/ 5718341 h 6857999"/>
              <a:gd name="connsiteX1466" fmla="*/ 5040621 w 6390293"/>
              <a:gd name="connsiteY1466" fmla="*/ 5717559 h 6857999"/>
              <a:gd name="connsiteX1467" fmla="*/ 5044376 w 6390293"/>
              <a:gd name="connsiteY1467" fmla="*/ 5715698 h 6857999"/>
              <a:gd name="connsiteX1468" fmla="*/ 5041560 w 6390293"/>
              <a:gd name="connsiteY1468" fmla="*/ 5712905 h 6857999"/>
              <a:gd name="connsiteX1469" fmla="*/ 5040621 w 6390293"/>
              <a:gd name="connsiteY1469" fmla="*/ 5717559 h 6857999"/>
              <a:gd name="connsiteX1470" fmla="*/ 5038744 w 6390293"/>
              <a:gd name="connsiteY1470" fmla="*/ 5718490 h 6857999"/>
              <a:gd name="connsiteX1471" fmla="*/ 5040464 w 6390293"/>
              <a:gd name="connsiteY1471" fmla="*/ 5718341 h 6857999"/>
              <a:gd name="connsiteX1472" fmla="*/ 5040152 w 6390293"/>
              <a:gd name="connsiteY1472" fmla="*/ 5719887 h 6857999"/>
              <a:gd name="connsiteX1473" fmla="*/ 5021850 w 6390293"/>
              <a:gd name="connsiteY1473" fmla="*/ 5710810 h 6857999"/>
              <a:gd name="connsiteX1474" fmla="*/ 5021850 w 6390293"/>
              <a:gd name="connsiteY1474" fmla="*/ 5710112 h 6857999"/>
              <a:gd name="connsiteX1475" fmla="*/ 5020683 w 6390293"/>
              <a:gd name="connsiteY1475" fmla="*/ 5710232 h 6857999"/>
              <a:gd name="connsiteX1476" fmla="*/ 5020442 w 6390293"/>
              <a:gd name="connsiteY1476" fmla="*/ 5710112 h 6857999"/>
              <a:gd name="connsiteX1477" fmla="*/ 5019034 w 6390293"/>
              <a:gd name="connsiteY1477" fmla="*/ 5710112 h 6857999"/>
              <a:gd name="connsiteX1478" fmla="*/ 5016746 w 6390293"/>
              <a:gd name="connsiteY1478" fmla="*/ 5710636 h 6857999"/>
              <a:gd name="connsiteX1479" fmla="*/ 5020683 w 6390293"/>
              <a:gd name="connsiteY1479" fmla="*/ 5710232 h 6857999"/>
              <a:gd name="connsiteX1480" fmla="*/ 5021850 w 6390293"/>
              <a:gd name="connsiteY1480" fmla="*/ 5710810 h 6857999"/>
              <a:gd name="connsiteX1481" fmla="*/ 5021850 w 6390293"/>
              <a:gd name="connsiteY1481" fmla="*/ 5725473 h 6857999"/>
              <a:gd name="connsiteX1482" fmla="*/ 5021850 w 6390293"/>
              <a:gd name="connsiteY1482" fmla="*/ 5726869 h 6857999"/>
              <a:gd name="connsiteX1483" fmla="*/ 5024666 w 6390293"/>
              <a:gd name="connsiteY1483" fmla="*/ 5726869 h 6857999"/>
              <a:gd name="connsiteX1484" fmla="*/ 5021850 w 6390293"/>
              <a:gd name="connsiteY1484" fmla="*/ 5725473 h 6857999"/>
              <a:gd name="connsiteX1485" fmla="*/ 5131663 w 6390293"/>
              <a:gd name="connsiteY1485" fmla="*/ 5726869 h 6857999"/>
              <a:gd name="connsiteX1486" fmla="*/ 5180938 w 6390293"/>
              <a:gd name="connsiteY1486" fmla="*/ 5725473 h 6857999"/>
              <a:gd name="connsiteX1487" fmla="*/ 5190793 w 6390293"/>
              <a:gd name="connsiteY1487" fmla="*/ 5724076 h 6857999"/>
              <a:gd name="connsiteX1488" fmla="*/ 5233029 w 6390293"/>
              <a:gd name="connsiteY1488" fmla="*/ 5711508 h 6857999"/>
              <a:gd name="connsiteX1489" fmla="*/ 5203464 w 6390293"/>
              <a:gd name="connsiteY1489" fmla="*/ 5739437 h 6857999"/>
              <a:gd name="connsiteX1490" fmla="*/ 5262594 w 6390293"/>
              <a:gd name="connsiteY1490" fmla="*/ 5739437 h 6857999"/>
              <a:gd name="connsiteX1491" fmla="*/ 5317501 w 6390293"/>
              <a:gd name="connsiteY1491" fmla="*/ 5739437 h 6857999"/>
              <a:gd name="connsiteX1492" fmla="*/ 5341435 w 6390293"/>
              <a:gd name="connsiteY1492" fmla="*/ 5749213 h 6857999"/>
              <a:gd name="connsiteX1493" fmla="*/ 5285120 w 6390293"/>
              <a:gd name="connsiteY1493" fmla="*/ 5749213 h 6857999"/>
              <a:gd name="connsiteX1494" fmla="*/ 5283712 w 6390293"/>
              <a:gd name="connsiteY1494" fmla="*/ 5757591 h 6857999"/>
              <a:gd name="connsiteX1495" fmla="*/ 5321725 w 6390293"/>
              <a:gd name="connsiteY1495" fmla="*/ 5761781 h 6857999"/>
              <a:gd name="connsiteX1496" fmla="*/ 5354106 w 6390293"/>
              <a:gd name="connsiteY1496" fmla="*/ 5770159 h 6857999"/>
              <a:gd name="connsiteX1497" fmla="*/ 5354106 w 6390293"/>
              <a:gd name="connsiteY1497" fmla="*/ 5770421 h 6857999"/>
              <a:gd name="connsiteX1498" fmla="*/ 5352698 w 6390293"/>
              <a:gd name="connsiteY1498" fmla="*/ 5770159 h 6857999"/>
              <a:gd name="connsiteX1499" fmla="*/ 5354106 w 6390293"/>
              <a:gd name="connsiteY1499" fmla="*/ 5771556 h 6857999"/>
              <a:gd name="connsiteX1500" fmla="*/ 5354106 w 6390293"/>
              <a:gd name="connsiteY1500" fmla="*/ 5770421 h 6857999"/>
              <a:gd name="connsiteX1501" fmla="*/ 5382791 w 6390293"/>
              <a:gd name="connsiteY1501" fmla="*/ 5775745 h 6857999"/>
              <a:gd name="connsiteX1502" fmla="*/ 5411828 w 6390293"/>
              <a:gd name="connsiteY1502" fmla="*/ 5777142 h 6857999"/>
              <a:gd name="connsiteX1503" fmla="*/ 5497708 w 6390293"/>
              <a:gd name="connsiteY1503" fmla="*/ 5791106 h 6857999"/>
              <a:gd name="connsiteX1504" fmla="*/ 5324540 w 6390293"/>
              <a:gd name="connsiteY1504" fmla="*/ 5791106 h 6857999"/>
              <a:gd name="connsiteX1505" fmla="*/ 5323133 w 6390293"/>
              <a:gd name="connsiteY1505" fmla="*/ 5802278 h 6857999"/>
              <a:gd name="connsiteX1506" fmla="*/ 5341435 w 6390293"/>
              <a:gd name="connsiteY1506" fmla="*/ 5810657 h 6857999"/>
              <a:gd name="connsiteX1507" fmla="*/ 5376631 w 6390293"/>
              <a:gd name="connsiteY1507" fmla="*/ 5807864 h 6857999"/>
              <a:gd name="connsiteX1508" fmla="*/ 5439985 w 6390293"/>
              <a:gd name="connsiteY1508" fmla="*/ 5819035 h 6857999"/>
              <a:gd name="connsiteX1509" fmla="*/ 5438577 w 6390293"/>
              <a:gd name="connsiteY1509" fmla="*/ 5828811 h 6857999"/>
              <a:gd name="connsiteX1510" fmla="*/ 5304830 w 6390293"/>
              <a:gd name="connsiteY1510" fmla="*/ 5859533 h 6857999"/>
              <a:gd name="connsiteX1511" fmla="*/ 5418867 w 6390293"/>
              <a:gd name="connsiteY1511" fmla="*/ 5879083 h 6857999"/>
              <a:gd name="connsiteX1512" fmla="*/ 5421683 w 6390293"/>
              <a:gd name="connsiteY1512" fmla="*/ 5891651 h 6857999"/>
              <a:gd name="connsiteX1513" fmla="*/ 5428722 w 6390293"/>
              <a:gd name="connsiteY1513" fmla="*/ 5876290 h 6857999"/>
              <a:gd name="connsiteX1514" fmla="*/ 5466735 w 6390293"/>
              <a:gd name="connsiteY1514" fmla="*/ 5890255 h 6857999"/>
              <a:gd name="connsiteX1515" fmla="*/ 5510058 w 6390293"/>
              <a:gd name="connsiteY1515" fmla="*/ 5896765 h 6857999"/>
              <a:gd name="connsiteX1516" fmla="*/ 5465085 w 6390293"/>
              <a:gd name="connsiteY1516" fmla="*/ 5910023 h 6857999"/>
              <a:gd name="connsiteX1517" fmla="*/ 5323133 w 6390293"/>
              <a:gd name="connsiteY1517" fmla="*/ 5886065 h 6857999"/>
              <a:gd name="connsiteX1518" fmla="*/ 5321725 w 6390293"/>
              <a:gd name="connsiteY1518" fmla="*/ 5895841 h 6857999"/>
              <a:gd name="connsiteX1519" fmla="*/ 5361145 w 6390293"/>
              <a:gd name="connsiteY1519" fmla="*/ 5902823 h 6857999"/>
              <a:gd name="connsiteX1520" fmla="*/ 5361145 w 6390293"/>
              <a:gd name="connsiteY1520" fmla="*/ 5907012 h 6857999"/>
              <a:gd name="connsiteX1521" fmla="*/ 5299199 w 6390293"/>
              <a:gd name="connsiteY1521" fmla="*/ 5913994 h 6857999"/>
              <a:gd name="connsiteX1522" fmla="*/ 5300607 w 6390293"/>
              <a:gd name="connsiteY1522" fmla="*/ 5920977 h 6857999"/>
              <a:gd name="connsiteX1523" fmla="*/ 5331580 w 6390293"/>
              <a:gd name="connsiteY1523" fmla="*/ 5926563 h 6857999"/>
              <a:gd name="connsiteX1524" fmla="*/ 5469550 w 6390293"/>
              <a:gd name="connsiteY1524" fmla="*/ 5932148 h 6857999"/>
              <a:gd name="connsiteX1525" fmla="*/ 5501931 w 6390293"/>
              <a:gd name="connsiteY1525" fmla="*/ 5940527 h 6857999"/>
              <a:gd name="connsiteX1526" fmla="*/ 5544167 w 6390293"/>
              <a:gd name="connsiteY1526" fmla="*/ 5958681 h 6857999"/>
              <a:gd name="connsiteX1527" fmla="*/ 5653981 w 6390293"/>
              <a:gd name="connsiteY1527" fmla="*/ 5972646 h 6857999"/>
              <a:gd name="connsiteX1528" fmla="*/ 5653981 w 6390293"/>
              <a:gd name="connsiteY1528" fmla="*/ 5982421 h 6857999"/>
              <a:gd name="connsiteX1529" fmla="*/ 5618784 w 6390293"/>
              <a:gd name="connsiteY1529" fmla="*/ 5988007 h 6857999"/>
              <a:gd name="connsiteX1530" fmla="*/ 5617376 w 6390293"/>
              <a:gd name="connsiteY1530" fmla="*/ 5992196 h 6857999"/>
              <a:gd name="connsiteX1531" fmla="*/ 5675099 w 6390293"/>
              <a:gd name="connsiteY1531" fmla="*/ 6006161 h 6857999"/>
              <a:gd name="connsiteX1532" fmla="*/ 5675099 w 6390293"/>
              <a:gd name="connsiteY1532" fmla="*/ 6013143 h 6857999"/>
              <a:gd name="connsiteX1533" fmla="*/ 5469550 w 6390293"/>
              <a:gd name="connsiteY1533" fmla="*/ 6013143 h 6857999"/>
              <a:gd name="connsiteX1534" fmla="*/ 5610337 w 6390293"/>
              <a:gd name="connsiteY1534" fmla="*/ 6021522 h 6857999"/>
              <a:gd name="connsiteX1535" fmla="*/ 5632006 w 6390293"/>
              <a:gd name="connsiteY1535" fmla="*/ 6028238 h 6857999"/>
              <a:gd name="connsiteX1536" fmla="*/ 5609897 w 6390293"/>
              <a:gd name="connsiteY1536" fmla="*/ 6039283 h 6857999"/>
              <a:gd name="connsiteX1537" fmla="*/ 5531496 w 6390293"/>
              <a:gd name="connsiteY1537" fmla="*/ 6052244 h 6857999"/>
              <a:gd name="connsiteX1538" fmla="*/ 5423091 w 6390293"/>
              <a:gd name="connsiteY1538" fmla="*/ 6052244 h 6857999"/>
              <a:gd name="connsiteX1539" fmla="*/ 5323133 w 6390293"/>
              <a:gd name="connsiteY1539" fmla="*/ 6055037 h 6857999"/>
              <a:gd name="connsiteX1540" fmla="*/ 5318909 w 6390293"/>
              <a:gd name="connsiteY1540" fmla="*/ 6050847 h 6857999"/>
              <a:gd name="connsiteX1541" fmla="*/ 5316093 w 6390293"/>
              <a:gd name="connsiteY1541" fmla="*/ 6055037 h 6857999"/>
              <a:gd name="connsiteX1542" fmla="*/ 5254147 w 6390293"/>
              <a:gd name="connsiteY1542" fmla="*/ 6052244 h 6857999"/>
              <a:gd name="connsiteX1543" fmla="*/ 5083796 w 6390293"/>
              <a:gd name="connsiteY1543" fmla="*/ 6057830 h 6857999"/>
              <a:gd name="connsiteX1544" fmla="*/ 4995100 w 6390293"/>
              <a:gd name="connsiteY1544" fmla="*/ 6060622 h 6857999"/>
              <a:gd name="connsiteX1545" fmla="*/ 4893734 w 6390293"/>
              <a:gd name="connsiteY1545" fmla="*/ 6052244 h 6857999"/>
              <a:gd name="connsiteX1546" fmla="*/ 4893734 w 6390293"/>
              <a:gd name="connsiteY1546" fmla="*/ 6060622 h 6857999"/>
              <a:gd name="connsiteX1547" fmla="*/ 4955680 w 6390293"/>
              <a:gd name="connsiteY1547" fmla="*/ 6060622 h 6857999"/>
              <a:gd name="connsiteX1548" fmla="*/ 4952864 w 6390293"/>
              <a:gd name="connsiteY1548" fmla="*/ 6084362 h 6857999"/>
              <a:gd name="connsiteX1549" fmla="*/ 4679739 w 6390293"/>
              <a:gd name="connsiteY1549" fmla="*/ 6088552 h 6857999"/>
              <a:gd name="connsiteX1550" fmla="*/ 4940194 w 6390293"/>
              <a:gd name="connsiteY1550" fmla="*/ 6109498 h 6857999"/>
              <a:gd name="connsiteX1551" fmla="*/ 5234437 w 6390293"/>
              <a:gd name="connsiteY1551" fmla="*/ 6112291 h 6857999"/>
              <a:gd name="connsiteX1552" fmla="*/ 5610337 w 6390293"/>
              <a:gd name="connsiteY1552" fmla="*/ 6124859 h 6857999"/>
              <a:gd name="connsiteX1553" fmla="*/ 5631455 w 6390293"/>
              <a:gd name="connsiteY1553" fmla="*/ 6140220 h 6857999"/>
              <a:gd name="connsiteX1554" fmla="*/ 5554022 w 6390293"/>
              <a:gd name="connsiteY1554" fmla="*/ 6137428 h 6857999"/>
              <a:gd name="connsiteX1555" fmla="*/ 5554022 w 6390293"/>
              <a:gd name="connsiteY1555" fmla="*/ 6145806 h 6857999"/>
              <a:gd name="connsiteX1556" fmla="*/ 5631455 w 6390293"/>
              <a:gd name="connsiteY1556" fmla="*/ 6140220 h 6857999"/>
              <a:gd name="connsiteX1557" fmla="*/ 5738452 w 6390293"/>
              <a:gd name="connsiteY1557" fmla="*/ 6147203 h 6857999"/>
              <a:gd name="connsiteX1558" fmla="*/ 5738452 w 6390293"/>
              <a:gd name="connsiteY1558" fmla="*/ 6155581 h 6857999"/>
              <a:gd name="connsiteX1559" fmla="*/ 5539944 w 6390293"/>
              <a:gd name="connsiteY1559" fmla="*/ 6155581 h 6857999"/>
              <a:gd name="connsiteX1560" fmla="*/ 5539944 w 6390293"/>
              <a:gd name="connsiteY1560" fmla="*/ 6161167 h 6857999"/>
              <a:gd name="connsiteX1561" fmla="*/ 5576548 w 6390293"/>
              <a:gd name="connsiteY1561" fmla="*/ 6170943 h 6857999"/>
              <a:gd name="connsiteX1562" fmla="*/ 5575140 w 6390293"/>
              <a:gd name="connsiteY1562" fmla="*/ 6180718 h 6857999"/>
              <a:gd name="connsiteX1563" fmla="*/ 5494892 w 6390293"/>
              <a:gd name="connsiteY1563" fmla="*/ 6186304 h 6857999"/>
              <a:gd name="connsiteX1564" fmla="*/ 5494892 w 6390293"/>
              <a:gd name="connsiteY1564" fmla="*/ 6191889 h 6857999"/>
              <a:gd name="connsiteX1565" fmla="*/ 5696216 w 6390293"/>
              <a:gd name="connsiteY1565" fmla="*/ 6207250 h 6857999"/>
              <a:gd name="connsiteX1566" fmla="*/ 5696216 w 6390293"/>
              <a:gd name="connsiteY1566" fmla="*/ 6211440 h 6857999"/>
              <a:gd name="connsiteX1567" fmla="*/ 5561062 w 6390293"/>
              <a:gd name="connsiteY1567" fmla="*/ 6224008 h 6857999"/>
              <a:gd name="connsiteX1568" fmla="*/ 5561062 w 6390293"/>
              <a:gd name="connsiteY1568" fmla="*/ 6222611 h 6857999"/>
              <a:gd name="connsiteX1569" fmla="*/ 5542055 w 6390293"/>
              <a:gd name="connsiteY1569" fmla="*/ 6235180 h 6857999"/>
              <a:gd name="connsiteX1570" fmla="*/ 5538536 w 6390293"/>
              <a:gd name="connsiteY1570" fmla="*/ 6235180 h 6857999"/>
              <a:gd name="connsiteX1571" fmla="*/ 5538889 w 6390293"/>
              <a:gd name="connsiteY1571" fmla="*/ 6236641 h 6857999"/>
              <a:gd name="connsiteX1572" fmla="*/ 5517418 w 6390293"/>
              <a:gd name="connsiteY1572" fmla="*/ 6237972 h 6857999"/>
              <a:gd name="connsiteX1573" fmla="*/ 5490668 w 6390293"/>
              <a:gd name="connsiteY1573" fmla="*/ 6233783 h 6857999"/>
              <a:gd name="connsiteX1574" fmla="*/ 5477998 w 6390293"/>
              <a:gd name="connsiteY1574" fmla="*/ 6243558 h 6857999"/>
              <a:gd name="connsiteX1575" fmla="*/ 5447025 w 6390293"/>
              <a:gd name="connsiteY1575" fmla="*/ 6243558 h 6857999"/>
              <a:gd name="connsiteX1576" fmla="*/ 5448432 w 6390293"/>
              <a:gd name="connsiteY1576" fmla="*/ 6254730 h 6857999"/>
              <a:gd name="connsiteX1577" fmla="*/ 5477998 w 6390293"/>
              <a:gd name="connsiteY1577" fmla="*/ 6243558 h 6857999"/>
              <a:gd name="connsiteX1578" fmla="*/ 5542759 w 6390293"/>
              <a:gd name="connsiteY1578" fmla="*/ 6258919 h 6857999"/>
              <a:gd name="connsiteX1579" fmla="*/ 5540648 w 6390293"/>
              <a:gd name="connsiteY1579" fmla="*/ 6243907 h 6857999"/>
              <a:gd name="connsiteX1580" fmla="*/ 5538889 w 6390293"/>
              <a:gd name="connsiteY1580" fmla="*/ 6236641 h 6857999"/>
              <a:gd name="connsiteX1581" fmla="*/ 5539944 w 6390293"/>
              <a:gd name="connsiteY1581" fmla="*/ 6236576 h 6857999"/>
              <a:gd name="connsiteX1582" fmla="*/ 5542055 w 6390293"/>
              <a:gd name="connsiteY1582" fmla="*/ 6235180 h 6857999"/>
              <a:gd name="connsiteX1583" fmla="*/ 5648349 w 6390293"/>
              <a:gd name="connsiteY1583" fmla="*/ 6235180 h 6857999"/>
              <a:gd name="connsiteX1584" fmla="*/ 5653981 w 6390293"/>
              <a:gd name="connsiteY1584" fmla="*/ 6260316 h 6857999"/>
              <a:gd name="connsiteX1585" fmla="*/ 5556838 w 6390293"/>
              <a:gd name="connsiteY1585" fmla="*/ 6274280 h 6857999"/>
              <a:gd name="connsiteX1586" fmla="*/ 5335803 w 6390293"/>
              <a:gd name="connsiteY1586" fmla="*/ 6268694 h 6857999"/>
              <a:gd name="connsiteX1587" fmla="*/ 5304830 w 6390293"/>
              <a:gd name="connsiteY1587" fmla="*/ 6274280 h 6857999"/>
              <a:gd name="connsiteX1588" fmla="*/ 5424499 w 6390293"/>
              <a:gd name="connsiteY1588" fmla="*/ 6289641 h 6857999"/>
              <a:gd name="connsiteX1589" fmla="*/ 5507563 w 6390293"/>
              <a:gd name="connsiteY1589" fmla="*/ 6292434 h 6857999"/>
              <a:gd name="connsiteX1590" fmla="*/ 5624464 w 6390293"/>
              <a:gd name="connsiteY1590" fmla="*/ 6296576 h 6857999"/>
              <a:gd name="connsiteX1591" fmla="*/ 5617200 w 6390293"/>
              <a:gd name="connsiteY1591" fmla="*/ 6303780 h 6857999"/>
              <a:gd name="connsiteX1592" fmla="*/ 5607521 w 6390293"/>
              <a:gd name="connsiteY1592" fmla="*/ 6309192 h 6857999"/>
              <a:gd name="connsiteX1593" fmla="*/ 5514602 w 6390293"/>
              <a:gd name="connsiteY1593" fmla="*/ 6318967 h 6857999"/>
              <a:gd name="connsiteX1594" fmla="*/ 5404789 w 6390293"/>
              <a:gd name="connsiteY1594" fmla="*/ 6325949 h 6857999"/>
              <a:gd name="connsiteX1595" fmla="*/ 5348474 w 6390293"/>
              <a:gd name="connsiteY1595" fmla="*/ 6313381 h 6857999"/>
              <a:gd name="connsiteX1596" fmla="*/ 5330172 w 6390293"/>
              <a:gd name="connsiteY1596" fmla="*/ 6316174 h 6857999"/>
              <a:gd name="connsiteX1597" fmla="*/ 5330172 w 6390293"/>
              <a:gd name="connsiteY1597" fmla="*/ 6320363 h 6857999"/>
              <a:gd name="connsiteX1598" fmla="*/ 5348474 w 6390293"/>
              <a:gd name="connsiteY1598" fmla="*/ 6313381 h 6857999"/>
              <a:gd name="connsiteX1599" fmla="*/ 5286528 w 6390293"/>
              <a:gd name="connsiteY1599" fmla="*/ 6342707 h 6857999"/>
              <a:gd name="connsiteX1600" fmla="*/ 5449840 w 6390293"/>
              <a:gd name="connsiteY1600" fmla="*/ 6342707 h 6857999"/>
              <a:gd name="connsiteX1601" fmla="*/ 5466207 w 6390293"/>
              <a:gd name="connsiteY1601" fmla="*/ 6346896 h 6857999"/>
              <a:gd name="connsiteX1602" fmla="*/ 5462799 w 6390293"/>
              <a:gd name="connsiteY1602" fmla="*/ 6362351 h 6857999"/>
              <a:gd name="connsiteX1603" fmla="*/ 5461103 w 6390293"/>
              <a:gd name="connsiteY1603" fmla="*/ 6362257 h 6857999"/>
              <a:gd name="connsiteX1604" fmla="*/ 5458288 w 6390293"/>
              <a:gd name="connsiteY1604" fmla="*/ 6367843 h 6857999"/>
              <a:gd name="connsiteX1605" fmla="*/ 5462511 w 6390293"/>
              <a:gd name="connsiteY1605" fmla="*/ 6363654 h 6857999"/>
              <a:gd name="connsiteX1606" fmla="*/ 5462799 w 6390293"/>
              <a:gd name="connsiteY1606" fmla="*/ 6362351 h 6857999"/>
              <a:gd name="connsiteX1607" fmla="*/ 5537128 w 6390293"/>
              <a:gd name="connsiteY1607" fmla="*/ 6366446 h 6857999"/>
              <a:gd name="connsiteX1608" fmla="*/ 5556838 w 6390293"/>
              <a:gd name="connsiteY1608" fmla="*/ 6401358 h 6857999"/>
              <a:gd name="connsiteX1609" fmla="*/ 5523049 w 6390293"/>
              <a:gd name="connsiteY1609" fmla="*/ 6412530 h 6857999"/>
              <a:gd name="connsiteX1610" fmla="*/ 5728597 w 6390293"/>
              <a:gd name="connsiteY1610" fmla="*/ 6419512 h 6857999"/>
              <a:gd name="connsiteX1611" fmla="*/ 5769425 w 6390293"/>
              <a:gd name="connsiteY1611" fmla="*/ 6430683 h 6857999"/>
              <a:gd name="connsiteX1612" fmla="*/ 5768018 w 6390293"/>
              <a:gd name="connsiteY1612" fmla="*/ 6436269 h 6857999"/>
              <a:gd name="connsiteX1613" fmla="*/ 5691993 w 6390293"/>
              <a:gd name="connsiteY1613" fmla="*/ 6447441 h 6857999"/>
              <a:gd name="connsiteX1614" fmla="*/ 5691993 w 6390293"/>
              <a:gd name="connsiteY1614" fmla="*/ 6458613 h 6857999"/>
              <a:gd name="connsiteX1615" fmla="*/ 5762386 w 6390293"/>
              <a:gd name="connsiteY1615" fmla="*/ 6454423 h 6857999"/>
              <a:gd name="connsiteX1616" fmla="*/ 5841226 w 6390293"/>
              <a:gd name="connsiteY1616" fmla="*/ 6469784 h 6857999"/>
              <a:gd name="connsiteX1617" fmla="*/ 5817293 w 6390293"/>
              <a:gd name="connsiteY1617" fmla="*/ 6490731 h 6857999"/>
              <a:gd name="connsiteX1618" fmla="*/ 5789135 w 6390293"/>
              <a:gd name="connsiteY1618" fmla="*/ 6490731 h 6857999"/>
              <a:gd name="connsiteX1619" fmla="*/ 5789135 w 6390293"/>
              <a:gd name="connsiteY1619" fmla="*/ 6497713 h 6857999"/>
              <a:gd name="connsiteX1620" fmla="*/ 5892334 w 6390293"/>
              <a:gd name="connsiteY1620" fmla="*/ 6497713 h 6857999"/>
              <a:gd name="connsiteX1621" fmla="*/ 5885574 w 6390293"/>
              <a:gd name="connsiteY1621" fmla="*/ 6507314 h 6857999"/>
              <a:gd name="connsiteX1622" fmla="*/ 5877831 w 6390293"/>
              <a:gd name="connsiteY1622" fmla="*/ 6513074 h 6857999"/>
              <a:gd name="connsiteX1623" fmla="*/ 5734229 w 6390293"/>
              <a:gd name="connsiteY1623" fmla="*/ 6528435 h 6857999"/>
              <a:gd name="connsiteX1624" fmla="*/ 5725078 w 6390293"/>
              <a:gd name="connsiteY1624" fmla="*/ 6526515 h 6857999"/>
              <a:gd name="connsiteX1625" fmla="*/ 5717734 w 6390293"/>
              <a:gd name="connsiteY1625" fmla="*/ 6522453 h 6857999"/>
              <a:gd name="connsiteX1626" fmla="*/ 5721558 w 6390293"/>
              <a:gd name="connsiteY1626" fmla="*/ 6518660 h 6857999"/>
              <a:gd name="connsiteX1627" fmla="*/ 5715927 w 6390293"/>
              <a:gd name="connsiteY1627" fmla="*/ 6521453 h 6857999"/>
              <a:gd name="connsiteX1628" fmla="*/ 5717734 w 6390293"/>
              <a:gd name="connsiteY1628" fmla="*/ 6522453 h 6857999"/>
              <a:gd name="connsiteX1629" fmla="*/ 5717334 w 6390293"/>
              <a:gd name="connsiteY1629" fmla="*/ 6522850 h 6857999"/>
              <a:gd name="connsiteX1630" fmla="*/ 5659612 w 6390293"/>
              <a:gd name="connsiteY1630" fmla="*/ 6532625 h 6857999"/>
              <a:gd name="connsiteX1631" fmla="*/ 5820108 w 6390293"/>
              <a:gd name="connsiteY1631" fmla="*/ 6549382 h 6857999"/>
              <a:gd name="connsiteX1632" fmla="*/ 5862836 w 6390293"/>
              <a:gd name="connsiteY1632" fmla="*/ 6559977 h 6857999"/>
              <a:gd name="connsiteX1633" fmla="*/ 5846858 w 6390293"/>
              <a:gd name="connsiteY1633" fmla="*/ 6565616 h 6857999"/>
              <a:gd name="connsiteX1634" fmla="*/ 5828556 w 6390293"/>
              <a:gd name="connsiteY1634" fmla="*/ 6568933 h 6857999"/>
              <a:gd name="connsiteX1635" fmla="*/ 5777873 w 6390293"/>
              <a:gd name="connsiteY1635" fmla="*/ 6566140 h 6857999"/>
              <a:gd name="connsiteX1636" fmla="*/ 5756755 w 6390293"/>
              <a:gd name="connsiteY1636" fmla="*/ 6563347 h 6857999"/>
              <a:gd name="connsiteX1637" fmla="*/ 5756755 w 6390293"/>
              <a:gd name="connsiteY1637" fmla="*/ 6568933 h 6857999"/>
              <a:gd name="connsiteX1638" fmla="*/ 5777873 w 6390293"/>
              <a:gd name="connsiteY1638" fmla="*/ 6566140 h 6857999"/>
              <a:gd name="connsiteX1639" fmla="*/ 5813069 w 6390293"/>
              <a:gd name="connsiteY1639" fmla="*/ 6575915 h 6857999"/>
              <a:gd name="connsiteX1640" fmla="*/ 5862344 w 6390293"/>
              <a:gd name="connsiteY1640" fmla="*/ 6578708 h 6857999"/>
              <a:gd name="connsiteX1641" fmla="*/ 5860937 w 6390293"/>
              <a:gd name="connsiteY1641" fmla="*/ 6587087 h 6857999"/>
              <a:gd name="connsiteX1642" fmla="*/ 5628639 w 6390293"/>
              <a:gd name="connsiteY1642" fmla="*/ 6599655 h 6857999"/>
              <a:gd name="connsiteX1643" fmla="*/ 5770833 w 6390293"/>
              <a:gd name="connsiteY1643" fmla="*/ 6623395 h 6857999"/>
              <a:gd name="connsiteX1644" fmla="*/ 5775057 w 6390293"/>
              <a:gd name="connsiteY1644" fmla="*/ 6620078 h 6857999"/>
              <a:gd name="connsiteX1645" fmla="*/ 5779176 w 6390293"/>
              <a:gd name="connsiteY1645" fmla="*/ 6613779 h 6857999"/>
              <a:gd name="connsiteX1646" fmla="*/ 5809549 w 6390293"/>
              <a:gd name="connsiteY1646" fmla="*/ 6617503 h 6857999"/>
              <a:gd name="connsiteX1647" fmla="*/ 5904580 w 6390293"/>
              <a:gd name="connsiteY1647" fmla="*/ 6623395 h 6857999"/>
              <a:gd name="connsiteX1648" fmla="*/ 5967934 w 6390293"/>
              <a:gd name="connsiteY1648" fmla="*/ 6631773 h 6857999"/>
              <a:gd name="connsiteX1649" fmla="*/ 6028472 w 6390293"/>
              <a:gd name="connsiteY1649" fmla="*/ 6633170 h 6857999"/>
              <a:gd name="connsiteX1650" fmla="*/ 6238244 w 6390293"/>
              <a:gd name="connsiteY1650" fmla="*/ 6651324 h 6857999"/>
              <a:gd name="connsiteX1651" fmla="*/ 6046775 w 6390293"/>
              <a:gd name="connsiteY1651" fmla="*/ 6651324 h 6857999"/>
              <a:gd name="connsiteX1652" fmla="*/ 6166443 w 6390293"/>
              <a:gd name="connsiteY1652" fmla="*/ 6679253 h 6857999"/>
              <a:gd name="connsiteX1653" fmla="*/ 6165035 w 6390293"/>
              <a:gd name="connsiteY1653" fmla="*/ 6686235 h 6857999"/>
              <a:gd name="connsiteX1654" fmla="*/ 6031288 w 6390293"/>
              <a:gd name="connsiteY1654" fmla="*/ 6686235 h 6857999"/>
              <a:gd name="connsiteX1655" fmla="*/ 6029880 w 6390293"/>
              <a:gd name="connsiteY1655" fmla="*/ 6693217 h 6857999"/>
              <a:gd name="connsiteX1656" fmla="*/ 6046775 w 6390293"/>
              <a:gd name="connsiteY1656" fmla="*/ 6697407 h 6857999"/>
              <a:gd name="connsiteX1657" fmla="*/ 6052406 w 6390293"/>
              <a:gd name="connsiteY1657" fmla="*/ 6711371 h 6857999"/>
              <a:gd name="connsiteX1658" fmla="*/ 6028472 w 6390293"/>
              <a:gd name="connsiteY1658" fmla="*/ 6704389 h 6857999"/>
              <a:gd name="connsiteX1659" fmla="*/ 6027064 w 6390293"/>
              <a:gd name="connsiteY1659" fmla="*/ 6712768 h 6857999"/>
              <a:gd name="connsiteX1660" fmla="*/ 6052406 w 6390293"/>
              <a:gd name="connsiteY1660" fmla="*/ 6711371 h 6857999"/>
              <a:gd name="connsiteX1661" fmla="*/ 6238244 w 6390293"/>
              <a:gd name="connsiteY1661" fmla="*/ 6716957 h 6857999"/>
              <a:gd name="connsiteX1662" fmla="*/ 6238244 w 6390293"/>
              <a:gd name="connsiteY1662" fmla="*/ 6725336 h 6857999"/>
              <a:gd name="connsiteX1663" fmla="*/ 6211495 w 6390293"/>
              <a:gd name="connsiteY1663" fmla="*/ 6729525 h 6857999"/>
              <a:gd name="connsiteX1664" fmla="*/ 6190377 w 6390293"/>
              <a:gd name="connsiteY1664" fmla="*/ 6729525 h 6857999"/>
              <a:gd name="connsiteX1665" fmla="*/ 6190377 w 6390293"/>
              <a:gd name="connsiteY1665" fmla="*/ 6736508 h 6857999"/>
              <a:gd name="connsiteX1666" fmla="*/ 6211495 w 6390293"/>
              <a:gd name="connsiteY1666" fmla="*/ 6729525 h 6857999"/>
              <a:gd name="connsiteX1667" fmla="*/ 6222757 w 6390293"/>
              <a:gd name="connsiteY1667" fmla="*/ 6740697 h 6857999"/>
              <a:gd name="connsiteX1668" fmla="*/ 6248099 w 6390293"/>
              <a:gd name="connsiteY1668" fmla="*/ 6758851 h 6857999"/>
              <a:gd name="connsiteX1669" fmla="*/ 6217126 w 6390293"/>
              <a:gd name="connsiteY1669" fmla="*/ 6768626 h 6857999"/>
              <a:gd name="connsiteX1670" fmla="*/ 6098865 w 6390293"/>
              <a:gd name="connsiteY1670" fmla="*/ 6768626 h 6857999"/>
              <a:gd name="connsiteX1671" fmla="*/ 6007354 w 6390293"/>
              <a:gd name="connsiteY1671" fmla="*/ 6778401 h 6857999"/>
              <a:gd name="connsiteX1672" fmla="*/ 6008762 w 6390293"/>
              <a:gd name="connsiteY1672" fmla="*/ 6789573 h 6857999"/>
              <a:gd name="connsiteX1673" fmla="*/ 6087603 w 6390293"/>
              <a:gd name="connsiteY1673" fmla="*/ 6788176 h 6857999"/>
              <a:gd name="connsiteX1674" fmla="*/ 6146733 w 6390293"/>
              <a:gd name="connsiteY1674" fmla="*/ 6817502 h 6857999"/>
              <a:gd name="connsiteX1675" fmla="*/ 6190377 w 6390293"/>
              <a:gd name="connsiteY1675" fmla="*/ 6824484 h 6857999"/>
              <a:gd name="connsiteX1676" fmla="*/ 6174890 w 6390293"/>
              <a:gd name="connsiteY1676" fmla="*/ 6845431 h 6857999"/>
              <a:gd name="connsiteX1677" fmla="*/ 6191784 w 6390293"/>
              <a:gd name="connsiteY1677" fmla="*/ 6839845 h 6857999"/>
              <a:gd name="connsiteX1678" fmla="*/ 6166443 w 6390293"/>
              <a:gd name="connsiteY1678" fmla="*/ 6849621 h 6857999"/>
              <a:gd name="connsiteX1679" fmla="*/ 6076340 w 6390293"/>
              <a:gd name="connsiteY1679" fmla="*/ 6857999 h 6857999"/>
              <a:gd name="connsiteX1680" fmla="*/ 6069300 w 6390293"/>
              <a:gd name="connsiteY1680" fmla="*/ 6857999 h 6857999"/>
              <a:gd name="connsiteX1681" fmla="*/ 6056630 w 6390293"/>
              <a:gd name="connsiteY1681" fmla="*/ 6857999 h 6857999"/>
              <a:gd name="connsiteX1682" fmla="*/ 6049590 w 6390293"/>
              <a:gd name="connsiteY1682" fmla="*/ 6857999 h 6857999"/>
              <a:gd name="connsiteX1683" fmla="*/ 5989052 w 6390293"/>
              <a:gd name="connsiteY1683" fmla="*/ 6846828 h 6857999"/>
              <a:gd name="connsiteX1684" fmla="*/ 6014394 w 6390293"/>
              <a:gd name="connsiteY1684" fmla="*/ 6857999 h 6857999"/>
              <a:gd name="connsiteX1685" fmla="*/ 5959487 w 6390293"/>
              <a:gd name="connsiteY1685" fmla="*/ 6857999 h 6857999"/>
              <a:gd name="connsiteX1686" fmla="*/ 5958079 w 6390293"/>
              <a:gd name="connsiteY1686" fmla="*/ 6845431 h 6857999"/>
              <a:gd name="connsiteX1687" fmla="*/ 5955263 w 6390293"/>
              <a:gd name="connsiteY1687" fmla="*/ 6845431 h 6857999"/>
              <a:gd name="connsiteX1688" fmla="*/ 5952448 w 6390293"/>
              <a:gd name="connsiteY1688" fmla="*/ 6857999 h 6857999"/>
              <a:gd name="connsiteX1689" fmla="*/ 5841226 w 6390293"/>
              <a:gd name="connsiteY1689" fmla="*/ 6857999 h 6857999"/>
              <a:gd name="connsiteX1690" fmla="*/ 5839819 w 6390293"/>
              <a:gd name="connsiteY1690" fmla="*/ 6852413 h 6857999"/>
              <a:gd name="connsiteX1691" fmla="*/ 5834187 w 6390293"/>
              <a:gd name="connsiteY1691" fmla="*/ 6857999 h 6857999"/>
              <a:gd name="connsiteX1692" fmla="*/ 5814477 w 6390293"/>
              <a:gd name="connsiteY1692" fmla="*/ 6857999 h 6857999"/>
              <a:gd name="connsiteX1693" fmla="*/ 5808846 w 6390293"/>
              <a:gd name="connsiteY1693" fmla="*/ 6852413 h 6857999"/>
              <a:gd name="connsiteX1694" fmla="*/ 5807438 w 6390293"/>
              <a:gd name="connsiteY1694" fmla="*/ 6857999 h 6857999"/>
              <a:gd name="connsiteX1695" fmla="*/ 0 w 6390293"/>
              <a:gd name="connsiteY1695" fmla="*/ 6857999 h 6857999"/>
              <a:gd name="connsiteX1696" fmla="*/ 0 w 6390293"/>
              <a:gd name="connsiteY1696" fmla="*/ 0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</a:cxnLst>
            <a:rect l="l" t="t" r="r" b="b"/>
            <a:pathLst>
              <a:path w="6390293" h="6857999">
                <a:moveTo>
                  <a:pt x="5777873" y="6613619"/>
                </a:moveTo>
                <a:cubicBezTo>
                  <a:pt x="5777873" y="6613619"/>
                  <a:pt x="5777873" y="6613619"/>
                  <a:pt x="5779280" y="6613619"/>
                </a:cubicBezTo>
                <a:lnTo>
                  <a:pt x="5779176" y="6613779"/>
                </a:lnTo>
                <a:close/>
                <a:moveTo>
                  <a:pt x="5865160" y="6559157"/>
                </a:moveTo>
                <a:cubicBezTo>
                  <a:pt x="5865160" y="6559157"/>
                  <a:pt x="5865160" y="6559157"/>
                  <a:pt x="5865160" y="6560554"/>
                </a:cubicBezTo>
                <a:lnTo>
                  <a:pt x="5862836" y="6559977"/>
                </a:lnTo>
                <a:close/>
                <a:moveTo>
                  <a:pt x="5893317" y="6496317"/>
                </a:moveTo>
                <a:cubicBezTo>
                  <a:pt x="5893317" y="6496317"/>
                  <a:pt x="5893317" y="6496317"/>
                  <a:pt x="5893317" y="6497713"/>
                </a:cubicBezTo>
                <a:lnTo>
                  <a:pt x="5892334" y="6497713"/>
                </a:lnTo>
                <a:close/>
                <a:moveTo>
                  <a:pt x="5625823" y="6295227"/>
                </a:moveTo>
                <a:cubicBezTo>
                  <a:pt x="5625823" y="6295227"/>
                  <a:pt x="5625823" y="6295227"/>
                  <a:pt x="5625823" y="6296624"/>
                </a:cubicBezTo>
                <a:lnTo>
                  <a:pt x="5624464" y="6296576"/>
                </a:lnTo>
                <a:close/>
                <a:moveTo>
                  <a:pt x="5634270" y="6027107"/>
                </a:moveTo>
                <a:cubicBezTo>
                  <a:pt x="5634270" y="6027107"/>
                  <a:pt x="5634270" y="6027107"/>
                  <a:pt x="5632863" y="6028504"/>
                </a:cubicBezTo>
                <a:lnTo>
                  <a:pt x="5632006" y="6028238"/>
                </a:lnTo>
                <a:close/>
                <a:moveTo>
                  <a:pt x="5513194" y="5895841"/>
                </a:moveTo>
                <a:cubicBezTo>
                  <a:pt x="5513194" y="5895841"/>
                  <a:pt x="5513194" y="5895841"/>
                  <a:pt x="5513194" y="5897237"/>
                </a:cubicBezTo>
                <a:lnTo>
                  <a:pt x="5510058" y="5896765"/>
                </a:lnTo>
                <a:close/>
                <a:moveTo>
                  <a:pt x="5086612" y="5665425"/>
                </a:moveTo>
                <a:cubicBezTo>
                  <a:pt x="5086612" y="5668218"/>
                  <a:pt x="5086612" y="5669615"/>
                  <a:pt x="5086612" y="5672407"/>
                </a:cubicBezTo>
                <a:cubicBezTo>
                  <a:pt x="5093651" y="5669615"/>
                  <a:pt x="5099282" y="5668218"/>
                  <a:pt x="5104914" y="5666822"/>
                </a:cubicBezTo>
                <a:cubicBezTo>
                  <a:pt x="5099282" y="5666822"/>
                  <a:pt x="5092243" y="5666822"/>
                  <a:pt x="5086612" y="5665425"/>
                </a:cubicBezTo>
                <a:close/>
                <a:moveTo>
                  <a:pt x="4855722" y="5661236"/>
                </a:moveTo>
                <a:lnTo>
                  <a:pt x="4869801" y="5662680"/>
                </a:lnTo>
                <a:lnTo>
                  <a:pt x="4869801" y="5664029"/>
                </a:lnTo>
                <a:cubicBezTo>
                  <a:pt x="4865577" y="5662632"/>
                  <a:pt x="4861353" y="5662632"/>
                  <a:pt x="4855722" y="5661236"/>
                </a:cubicBezTo>
                <a:close/>
                <a:moveTo>
                  <a:pt x="5347066" y="5521590"/>
                </a:moveTo>
                <a:cubicBezTo>
                  <a:pt x="5347066" y="5521590"/>
                  <a:pt x="5347066" y="5522987"/>
                  <a:pt x="5347066" y="5522987"/>
                </a:cubicBezTo>
                <a:lnTo>
                  <a:pt x="5346491" y="5522990"/>
                </a:lnTo>
                <a:close/>
                <a:moveTo>
                  <a:pt x="4872313" y="5338762"/>
                </a:moveTo>
                <a:lnTo>
                  <a:pt x="4872616" y="5338792"/>
                </a:lnTo>
                <a:lnTo>
                  <a:pt x="4872616" y="5341447"/>
                </a:lnTo>
                <a:lnTo>
                  <a:pt x="4871423" y="5339080"/>
                </a:lnTo>
                <a:close/>
                <a:moveTo>
                  <a:pt x="5265410" y="5271624"/>
                </a:moveTo>
                <a:cubicBezTo>
                  <a:pt x="5265410" y="5271624"/>
                  <a:pt x="5265410" y="5271624"/>
                  <a:pt x="5266818" y="5271624"/>
                </a:cubicBezTo>
                <a:lnTo>
                  <a:pt x="5265452" y="5271809"/>
                </a:lnTo>
                <a:close/>
                <a:moveTo>
                  <a:pt x="5238661" y="5205991"/>
                </a:moveTo>
                <a:cubicBezTo>
                  <a:pt x="5242884" y="5211577"/>
                  <a:pt x="5242884" y="5210180"/>
                  <a:pt x="5241477" y="5210180"/>
                </a:cubicBezTo>
                <a:lnTo>
                  <a:pt x="5238390" y="5210016"/>
                </a:lnTo>
                <a:close/>
                <a:moveTo>
                  <a:pt x="4985245" y="4774206"/>
                </a:moveTo>
                <a:lnTo>
                  <a:pt x="4986653" y="4774486"/>
                </a:lnTo>
                <a:lnTo>
                  <a:pt x="4985949" y="4775882"/>
                </a:lnTo>
                <a:lnTo>
                  <a:pt x="4985245" y="4775882"/>
                </a:lnTo>
                <a:close/>
                <a:moveTo>
                  <a:pt x="4985245" y="4770296"/>
                </a:moveTo>
                <a:lnTo>
                  <a:pt x="4985245" y="4774206"/>
                </a:lnTo>
                <a:lnTo>
                  <a:pt x="4980396" y="4773244"/>
                </a:lnTo>
                <a:lnTo>
                  <a:pt x="4979614" y="4771693"/>
                </a:lnTo>
                <a:cubicBezTo>
                  <a:pt x="4981022" y="4771693"/>
                  <a:pt x="4983837" y="4771693"/>
                  <a:pt x="4985245" y="4770296"/>
                </a:cubicBezTo>
                <a:close/>
                <a:moveTo>
                  <a:pt x="5300281" y="4548796"/>
                </a:moveTo>
                <a:lnTo>
                  <a:pt x="5302015" y="4549656"/>
                </a:lnTo>
                <a:cubicBezTo>
                  <a:pt x="5302015" y="4549656"/>
                  <a:pt x="5302015" y="4549656"/>
                  <a:pt x="5300607" y="4549656"/>
                </a:cubicBezTo>
                <a:close/>
                <a:moveTo>
                  <a:pt x="4914852" y="4545467"/>
                </a:moveTo>
                <a:cubicBezTo>
                  <a:pt x="4859945" y="4548260"/>
                  <a:pt x="4809262" y="4551053"/>
                  <a:pt x="4757171" y="4553846"/>
                </a:cubicBezTo>
                <a:cubicBezTo>
                  <a:pt x="4757171" y="4556638"/>
                  <a:pt x="4757171" y="4558035"/>
                  <a:pt x="4757171" y="4560828"/>
                </a:cubicBezTo>
                <a:cubicBezTo>
                  <a:pt x="4805039" y="4560828"/>
                  <a:pt x="4852906" y="4560828"/>
                  <a:pt x="4900774" y="4560828"/>
                </a:cubicBezTo>
                <a:cubicBezTo>
                  <a:pt x="4903589" y="4560828"/>
                  <a:pt x="4906405" y="4560828"/>
                  <a:pt x="4909221" y="4560828"/>
                </a:cubicBezTo>
                <a:cubicBezTo>
                  <a:pt x="4912036" y="4560828"/>
                  <a:pt x="4912036" y="4560828"/>
                  <a:pt x="4912036" y="4560828"/>
                </a:cubicBezTo>
                <a:cubicBezTo>
                  <a:pt x="4912036" y="4560828"/>
                  <a:pt x="4912036" y="4562224"/>
                  <a:pt x="4912036" y="4562224"/>
                </a:cubicBezTo>
                <a:cubicBezTo>
                  <a:pt x="4912036" y="4556638"/>
                  <a:pt x="4913444" y="4549656"/>
                  <a:pt x="4914852" y="4545467"/>
                </a:cubicBezTo>
                <a:close/>
                <a:moveTo>
                  <a:pt x="5358329" y="4497987"/>
                </a:moveTo>
                <a:cubicBezTo>
                  <a:pt x="5358329" y="4497987"/>
                  <a:pt x="5358329" y="4497987"/>
                  <a:pt x="5356921" y="4499384"/>
                </a:cubicBezTo>
                <a:lnTo>
                  <a:pt x="5355467" y="4499119"/>
                </a:lnTo>
                <a:close/>
                <a:moveTo>
                  <a:pt x="4889511" y="4355549"/>
                </a:moveTo>
                <a:cubicBezTo>
                  <a:pt x="4889511" y="4355549"/>
                  <a:pt x="4889511" y="4356945"/>
                  <a:pt x="4890918" y="4356945"/>
                </a:cubicBezTo>
                <a:lnTo>
                  <a:pt x="4889511" y="4356780"/>
                </a:lnTo>
                <a:close/>
                <a:moveTo>
                  <a:pt x="5400565" y="3993866"/>
                </a:moveTo>
                <a:cubicBezTo>
                  <a:pt x="5394934" y="3993866"/>
                  <a:pt x="5389302" y="3995263"/>
                  <a:pt x="5383671" y="3995263"/>
                </a:cubicBezTo>
                <a:cubicBezTo>
                  <a:pt x="5383671" y="3996659"/>
                  <a:pt x="5383671" y="3996659"/>
                  <a:pt x="5383671" y="3996659"/>
                </a:cubicBezTo>
                <a:cubicBezTo>
                  <a:pt x="5383671" y="3996659"/>
                  <a:pt x="5385079" y="3995263"/>
                  <a:pt x="5385079" y="3995263"/>
                </a:cubicBezTo>
                <a:cubicBezTo>
                  <a:pt x="5390710" y="3993866"/>
                  <a:pt x="5394934" y="3993866"/>
                  <a:pt x="5400565" y="3993866"/>
                </a:cubicBezTo>
                <a:close/>
                <a:moveTo>
                  <a:pt x="5217543" y="3870978"/>
                </a:moveTo>
                <a:cubicBezTo>
                  <a:pt x="5214727" y="3870978"/>
                  <a:pt x="5217543" y="3870978"/>
                  <a:pt x="5220359" y="3872375"/>
                </a:cubicBezTo>
                <a:cubicBezTo>
                  <a:pt x="5220359" y="3872375"/>
                  <a:pt x="5220359" y="3872375"/>
                  <a:pt x="5223174" y="3873771"/>
                </a:cubicBezTo>
                <a:lnTo>
                  <a:pt x="5224582" y="3876564"/>
                </a:lnTo>
                <a:cubicBezTo>
                  <a:pt x="5223174" y="3875168"/>
                  <a:pt x="5223174" y="3872375"/>
                  <a:pt x="5223174" y="3870978"/>
                </a:cubicBezTo>
                <a:lnTo>
                  <a:pt x="5223174" y="3873771"/>
                </a:lnTo>
                <a:lnTo>
                  <a:pt x="5221766" y="3870978"/>
                </a:lnTo>
                <a:close/>
                <a:moveTo>
                  <a:pt x="5900357" y="3027518"/>
                </a:moveTo>
                <a:cubicBezTo>
                  <a:pt x="5900357" y="3027518"/>
                  <a:pt x="5900357" y="3027518"/>
                  <a:pt x="5898949" y="3028915"/>
                </a:cubicBezTo>
                <a:lnTo>
                  <a:pt x="5898726" y="3028474"/>
                </a:lnTo>
                <a:close/>
                <a:moveTo>
                  <a:pt x="5631455" y="2608581"/>
                </a:moveTo>
                <a:cubicBezTo>
                  <a:pt x="5631455" y="2608581"/>
                  <a:pt x="5631455" y="2608581"/>
                  <a:pt x="5632863" y="2609978"/>
                </a:cubicBezTo>
                <a:lnTo>
                  <a:pt x="5629983" y="2609199"/>
                </a:lnTo>
                <a:close/>
                <a:moveTo>
                  <a:pt x="5249924" y="2320911"/>
                </a:moveTo>
                <a:cubicBezTo>
                  <a:pt x="5249924" y="2320911"/>
                  <a:pt x="5249924" y="2320911"/>
                  <a:pt x="5251332" y="2322308"/>
                </a:cubicBezTo>
                <a:lnTo>
                  <a:pt x="5249544" y="2320978"/>
                </a:lnTo>
                <a:close/>
                <a:moveTo>
                  <a:pt x="5290752" y="2267846"/>
                </a:moveTo>
                <a:cubicBezTo>
                  <a:pt x="5290752" y="2267846"/>
                  <a:pt x="5290752" y="2267846"/>
                  <a:pt x="5289344" y="2269242"/>
                </a:cubicBezTo>
                <a:lnTo>
                  <a:pt x="5289140" y="2268965"/>
                </a:lnTo>
                <a:close/>
                <a:moveTo>
                  <a:pt x="5331193" y="2036226"/>
                </a:moveTo>
                <a:lnTo>
                  <a:pt x="5328764" y="2037431"/>
                </a:lnTo>
                <a:lnTo>
                  <a:pt x="5327904" y="2036577"/>
                </a:lnTo>
                <a:close/>
                <a:moveTo>
                  <a:pt x="5331580" y="2036034"/>
                </a:moveTo>
                <a:lnTo>
                  <a:pt x="5332988" y="2036034"/>
                </a:lnTo>
                <a:lnTo>
                  <a:pt x="5331193" y="2036226"/>
                </a:lnTo>
                <a:close/>
                <a:moveTo>
                  <a:pt x="5451248" y="2027655"/>
                </a:moveTo>
                <a:cubicBezTo>
                  <a:pt x="5451248" y="2027655"/>
                  <a:pt x="5451248" y="2027655"/>
                  <a:pt x="5451248" y="2029052"/>
                </a:cubicBezTo>
                <a:lnTo>
                  <a:pt x="5449843" y="2027717"/>
                </a:lnTo>
                <a:close/>
                <a:moveTo>
                  <a:pt x="5235845" y="1913146"/>
                </a:moveTo>
                <a:cubicBezTo>
                  <a:pt x="5235845" y="1913146"/>
                  <a:pt x="5235845" y="1913146"/>
                  <a:pt x="5235845" y="1914542"/>
                </a:cubicBezTo>
                <a:lnTo>
                  <a:pt x="5234336" y="1914081"/>
                </a:lnTo>
                <a:close/>
                <a:moveTo>
                  <a:pt x="5791951" y="1781879"/>
                </a:moveTo>
                <a:cubicBezTo>
                  <a:pt x="5791951" y="1781879"/>
                  <a:pt x="5791951" y="1781879"/>
                  <a:pt x="5793359" y="1783275"/>
                </a:cubicBezTo>
                <a:lnTo>
                  <a:pt x="5789887" y="1782152"/>
                </a:lnTo>
                <a:close/>
                <a:moveTo>
                  <a:pt x="5872199" y="1684127"/>
                </a:moveTo>
                <a:cubicBezTo>
                  <a:pt x="5872199" y="1684127"/>
                  <a:pt x="5872199" y="1684127"/>
                  <a:pt x="5870792" y="1685524"/>
                </a:cubicBezTo>
                <a:lnTo>
                  <a:pt x="5868898" y="1684806"/>
                </a:lnTo>
                <a:close/>
                <a:moveTo>
                  <a:pt x="5394934" y="1505381"/>
                </a:moveTo>
                <a:cubicBezTo>
                  <a:pt x="5389302" y="1509570"/>
                  <a:pt x="5383671" y="1512363"/>
                  <a:pt x="5379447" y="1516552"/>
                </a:cubicBezTo>
                <a:cubicBezTo>
                  <a:pt x="5382263" y="1517949"/>
                  <a:pt x="5385079" y="1520742"/>
                  <a:pt x="5387894" y="1522138"/>
                </a:cubicBezTo>
                <a:cubicBezTo>
                  <a:pt x="5390710" y="1516552"/>
                  <a:pt x="5392118" y="1510966"/>
                  <a:pt x="5394934" y="1505381"/>
                </a:cubicBezTo>
                <a:close/>
                <a:moveTo>
                  <a:pt x="5140110" y="1449522"/>
                </a:moveTo>
                <a:cubicBezTo>
                  <a:pt x="5140110" y="1449522"/>
                  <a:pt x="5140110" y="1449522"/>
                  <a:pt x="5141518" y="1449522"/>
                </a:cubicBezTo>
                <a:lnTo>
                  <a:pt x="5140110" y="1449737"/>
                </a:lnTo>
                <a:close/>
                <a:moveTo>
                  <a:pt x="5565285" y="1143698"/>
                </a:moveTo>
                <a:cubicBezTo>
                  <a:pt x="5565285" y="1143698"/>
                  <a:pt x="5565285" y="1143698"/>
                  <a:pt x="5565285" y="1145095"/>
                </a:cubicBezTo>
                <a:lnTo>
                  <a:pt x="5562998" y="1144951"/>
                </a:lnTo>
                <a:close/>
                <a:moveTo>
                  <a:pt x="5485037" y="1005449"/>
                </a:moveTo>
                <a:cubicBezTo>
                  <a:pt x="5480813" y="1006846"/>
                  <a:pt x="5476590" y="1008242"/>
                  <a:pt x="5470958" y="1011035"/>
                </a:cubicBezTo>
                <a:cubicBezTo>
                  <a:pt x="5473774" y="1012431"/>
                  <a:pt x="5475182" y="1013828"/>
                  <a:pt x="5476590" y="1015224"/>
                </a:cubicBezTo>
                <a:cubicBezTo>
                  <a:pt x="5479405" y="1012431"/>
                  <a:pt x="5482221" y="1008242"/>
                  <a:pt x="5485037" y="1005449"/>
                </a:cubicBezTo>
                <a:close/>
                <a:moveTo>
                  <a:pt x="5449840" y="940786"/>
                </a:moveTo>
                <a:lnTo>
                  <a:pt x="5450170" y="940886"/>
                </a:lnTo>
                <a:lnTo>
                  <a:pt x="5449840" y="941212"/>
                </a:lnTo>
                <a:close/>
                <a:moveTo>
                  <a:pt x="5450779" y="940281"/>
                </a:moveTo>
                <a:lnTo>
                  <a:pt x="5451248" y="941212"/>
                </a:lnTo>
                <a:lnTo>
                  <a:pt x="5450170" y="940886"/>
                </a:lnTo>
                <a:close/>
                <a:moveTo>
                  <a:pt x="6346014" y="723556"/>
                </a:moveTo>
                <a:lnTo>
                  <a:pt x="6346180" y="723597"/>
                </a:lnTo>
                <a:lnTo>
                  <a:pt x="6343834" y="724761"/>
                </a:lnTo>
                <a:lnTo>
                  <a:pt x="6344626" y="723976"/>
                </a:lnTo>
                <a:close/>
                <a:moveTo>
                  <a:pt x="6307086" y="674405"/>
                </a:moveTo>
                <a:lnTo>
                  <a:pt x="6308637" y="674489"/>
                </a:lnTo>
                <a:cubicBezTo>
                  <a:pt x="6308637" y="674489"/>
                  <a:pt x="6308637" y="674489"/>
                  <a:pt x="6307229" y="674489"/>
                </a:cubicBezTo>
                <a:close/>
                <a:moveTo>
                  <a:pt x="6286111" y="579530"/>
                </a:moveTo>
                <a:cubicBezTo>
                  <a:pt x="6286111" y="579530"/>
                  <a:pt x="6286111" y="579530"/>
                  <a:pt x="6286111" y="580926"/>
                </a:cubicBezTo>
                <a:lnTo>
                  <a:pt x="6280107" y="580018"/>
                </a:lnTo>
                <a:close/>
                <a:moveTo>
                  <a:pt x="6146733" y="238794"/>
                </a:moveTo>
                <a:cubicBezTo>
                  <a:pt x="6146733" y="238794"/>
                  <a:pt x="6146733" y="238794"/>
                  <a:pt x="6145325" y="240191"/>
                </a:cubicBezTo>
                <a:lnTo>
                  <a:pt x="6144538" y="239967"/>
                </a:lnTo>
                <a:close/>
                <a:moveTo>
                  <a:pt x="0" y="0"/>
                </a:moveTo>
                <a:cubicBezTo>
                  <a:pt x="1809105" y="0"/>
                  <a:pt x="3618210" y="0"/>
                  <a:pt x="5427315" y="0"/>
                </a:cubicBezTo>
                <a:cubicBezTo>
                  <a:pt x="5428722" y="0"/>
                  <a:pt x="5431538" y="0"/>
                  <a:pt x="5434354" y="0"/>
                </a:cubicBezTo>
                <a:cubicBezTo>
                  <a:pt x="5518826" y="0"/>
                  <a:pt x="5604705" y="0"/>
                  <a:pt x="5689177" y="0"/>
                </a:cubicBezTo>
                <a:cubicBezTo>
                  <a:pt x="5689177" y="1397"/>
                  <a:pt x="5689177" y="4190"/>
                  <a:pt x="5690585" y="6983"/>
                </a:cubicBezTo>
                <a:cubicBezTo>
                  <a:pt x="5675099" y="6983"/>
                  <a:pt x="5661020" y="6983"/>
                  <a:pt x="5646941" y="6983"/>
                </a:cubicBezTo>
                <a:cubicBezTo>
                  <a:pt x="5646941" y="9775"/>
                  <a:pt x="5646941" y="12568"/>
                  <a:pt x="5646941" y="15361"/>
                </a:cubicBezTo>
                <a:cubicBezTo>
                  <a:pt x="5710295" y="23740"/>
                  <a:pt x="5773649" y="33515"/>
                  <a:pt x="5837003" y="41894"/>
                </a:cubicBezTo>
                <a:cubicBezTo>
                  <a:pt x="5787728" y="47480"/>
                  <a:pt x="5738452" y="46083"/>
                  <a:pt x="5689177" y="47480"/>
                </a:cubicBezTo>
                <a:cubicBezTo>
                  <a:pt x="5669467" y="48876"/>
                  <a:pt x="5649757" y="55859"/>
                  <a:pt x="5630047" y="58651"/>
                </a:cubicBezTo>
                <a:cubicBezTo>
                  <a:pt x="5627231" y="58651"/>
                  <a:pt x="5623008" y="60048"/>
                  <a:pt x="5620192" y="61444"/>
                </a:cubicBezTo>
                <a:cubicBezTo>
                  <a:pt x="5611745" y="62841"/>
                  <a:pt x="5597666" y="69823"/>
                  <a:pt x="5593442" y="65634"/>
                </a:cubicBezTo>
                <a:cubicBezTo>
                  <a:pt x="5559654" y="41894"/>
                  <a:pt x="5521641" y="57255"/>
                  <a:pt x="5486445" y="54462"/>
                </a:cubicBezTo>
                <a:cubicBezTo>
                  <a:pt x="5439985" y="51669"/>
                  <a:pt x="5394934" y="51669"/>
                  <a:pt x="5348474" y="51669"/>
                </a:cubicBezTo>
                <a:cubicBezTo>
                  <a:pt x="5325948" y="48876"/>
                  <a:pt x="5304830" y="78202"/>
                  <a:pt x="5279489" y="54462"/>
                </a:cubicBezTo>
                <a:cubicBezTo>
                  <a:pt x="5278081" y="53066"/>
                  <a:pt x="5273857" y="55859"/>
                  <a:pt x="5269634" y="57255"/>
                </a:cubicBezTo>
                <a:cubicBezTo>
                  <a:pt x="5258371" y="60048"/>
                  <a:pt x="5244292" y="67030"/>
                  <a:pt x="5234437" y="62841"/>
                </a:cubicBezTo>
                <a:cubicBezTo>
                  <a:pt x="5193609" y="48876"/>
                  <a:pt x="5152781" y="53066"/>
                  <a:pt x="5110545" y="64237"/>
                </a:cubicBezTo>
                <a:cubicBezTo>
                  <a:pt x="5120400" y="65634"/>
                  <a:pt x="5130255" y="67030"/>
                  <a:pt x="5140110" y="67030"/>
                </a:cubicBezTo>
                <a:cubicBezTo>
                  <a:pt x="5127440" y="74012"/>
                  <a:pt x="5114769" y="75409"/>
                  <a:pt x="5106322" y="69823"/>
                </a:cubicBezTo>
                <a:cubicBezTo>
                  <a:pt x="5078164" y="50273"/>
                  <a:pt x="5035928" y="47480"/>
                  <a:pt x="5009179" y="65634"/>
                </a:cubicBezTo>
                <a:cubicBezTo>
                  <a:pt x="5009179" y="64237"/>
                  <a:pt x="5009179" y="64237"/>
                  <a:pt x="5009179" y="64237"/>
                </a:cubicBezTo>
                <a:cubicBezTo>
                  <a:pt x="4997916" y="62841"/>
                  <a:pt x="4988061" y="60048"/>
                  <a:pt x="4976798" y="57255"/>
                </a:cubicBezTo>
                <a:cubicBezTo>
                  <a:pt x="4976798" y="57255"/>
                  <a:pt x="4976798" y="58651"/>
                  <a:pt x="4976798" y="58651"/>
                </a:cubicBezTo>
                <a:cubicBezTo>
                  <a:pt x="4983837" y="60048"/>
                  <a:pt x="4989469" y="61444"/>
                  <a:pt x="5004955" y="64237"/>
                </a:cubicBezTo>
                <a:cubicBezTo>
                  <a:pt x="4989469" y="74012"/>
                  <a:pt x="4981022" y="80995"/>
                  <a:pt x="4965535" y="90770"/>
                </a:cubicBezTo>
                <a:cubicBezTo>
                  <a:pt x="5003548" y="90770"/>
                  <a:pt x="5035928" y="90770"/>
                  <a:pt x="5066901" y="90770"/>
                </a:cubicBezTo>
                <a:cubicBezTo>
                  <a:pt x="5066901" y="90770"/>
                  <a:pt x="5068309" y="90770"/>
                  <a:pt x="5068309" y="90770"/>
                </a:cubicBezTo>
                <a:cubicBezTo>
                  <a:pt x="5068309" y="90770"/>
                  <a:pt x="5066901" y="90770"/>
                  <a:pt x="5066901" y="89373"/>
                </a:cubicBezTo>
                <a:cubicBezTo>
                  <a:pt x="5069717" y="87977"/>
                  <a:pt x="5073941" y="86581"/>
                  <a:pt x="5078164" y="83788"/>
                </a:cubicBezTo>
                <a:cubicBezTo>
                  <a:pt x="5079572" y="113113"/>
                  <a:pt x="5097874" y="101942"/>
                  <a:pt x="5111953" y="99149"/>
                </a:cubicBezTo>
                <a:cubicBezTo>
                  <a:pt x="5142926" y="99149"/>
                  <a:pt x="5178123" y="117303"/>
                  <a:pt x="5195017" y="92166"/>
                </a:cubicBezTo>
                <a:cubicBezTo>
                  <a:pt x="5216135" y="94959"/>
                  <a:pt x="5228806" y="96356"/>
                  <a:pt x="5241477" y="97752"/>
                </a:cubicBezTo>
                <a:cubicBezTo>
                  <a:pt x="5245700" y="97752"/>
                  <a:pt x="5251332" y="93563"/>
                  <a:pt x="5255555" y="93563"/>
                </a:cubicBezTo>
                <a:cubicBezTo>
                  <a:pt x="5385079" y="94959"/>
                  <a:pt x="5513194" y="94959"/>
                  <a:pt x="5642718" y="94959"/>
                </a:cubicBezTo>
                <a:cubicBezTo>
                  <a:pt x="5683546" y="96356"/>
                  <a:pt x="5724374" y="97752"/>
                  <a:pt x="5765202" y="100545"/>
                </a:cubicBezTo>
                <a:cubicBezTo>
                  <a:pt x="5769425" y="100545"/>
                  <a:pt x="5775057" y="110320"/>
                  <a:pt x="5779280" y="115906"/>
                </a:cubicBezTo>
                <a:cubicBezTo>
                  <a:pt x="5789135" y="108924"/>
                  <a:pt x="5798991" y="108924"/>
                  <a:pt x="5807438" y="110320"/>
                </a:cubicBezTo>
                <a:cubicBezTo>
                  <a:pt x="5815885" y="111717"/>
                  <a:pt x="5824332" y="113113"/>
                  <a:pt x="5832779" y="113113"/>
                </a:cubicBezTo>
                <a:cubicBezTo>
                  <a:pt x="5831371" y="113113"/>
                  <a:pt x="5831371" y="113113"/>
                  <a:pt x="5831371" y="113113"/>
                </a:cubicBezTo>
                <a:cubicBezTo>
                  <a:pt x="5824332" y="117303"/>
                  <a:pt x="5817293" y="125681"/>
                  <a:pt x="5808846" y="125681"/>
                </a:cubicBezTo>
                <a:cubicBezTo>
                  <a:pt x="5776465" y="128474"/>
                  <a:pt x="5744084" y="129871"/>
                  <a:pt x="5711703" y="131267"/>
                </a:cubicBezTo>
                <a:cubicBezTo>
                  <a:pt x="5711703" y="135457"/>
                  <a:pt x="5711703" y="139646"/>
                  <a:pt x="5711703" y="142439"/>
                </a:cubicBezTo>
                <a:cubicBezTo>
                  <a:pt x="5722966" y="142439"/>
                  <a:pt x="5734229" y="142439"/>
                  <a:pt x="5745492" y="142439"/>
                </a:cubicBezTo>
                <a:lnTo>
                  <a:pt x="5747604" y="143835"/>
                </a:lnTo>
                <a:lnTo>
                  <a:pt x="5744084" y="143835"/>
                </a:lnTo>
                <a:cubicBezTo>
                  <a:pt x="5745492" y="143835"/>
                  <a:pt x="5748307" y="145232"/>
                  <a:pt x="5749715" y="145232"/>
                </a:cubicBezTo>
                <a:lnTo>
                  <a:pt x="5747604" y="143835"/>
                </a:lnTo>
                <a:lnTo>
                  <a:pt x="5827148" y="143835"/>
                </a:lnTo>
                <a:cubicBezTo>
                  <a:pt x="5828556" y="148025"/>
                  <a:pt x="5828556" y="152214"/>
                  <a:pt x="5829964" y="155007"/>
                </a:cubicBezTo>
                <a:cubicBezTo>
                  <a:pt x="5821516" y="157800"/>
                  <a:pt x="5813069" y="163386"/>
                  <a:pt x="5804622" y="163386"/>
                </a:cubicBezTo>
                <a:cubicBezTo>
                  <a:pt x="5724374" y="166179"/>
                  <a:pt x="5644126" y="168972"/>
                  <a:pt x="5565285" y="170368"/>
                </a:cubicBezTo>
                <a:cubicBezTo>
                  <a:pt x="5534312" y="170368"/>
                  <a:pt x="5503339" y="166179"/>
                  <a:pt x="5473774" y="166179"/>
                </a:cubicBezTo>
                <a:cubicBezTo>
                  <a:pt x="5458288" y="164782"/>
                  <a:pt x="5444209" y="170368"/>
                  <a:pt x="5430130" y="170368"/>
                </a:cubicBezTo>
                <a:cubicBezTo>
                  <a:pt x="5379447" y="167575"/>
                  <a:pt x="5331580" y="152214"/>
                  <a:pt x="5280897" y="178747"/>
                </a:cubicBezTo>
                <a:cubicBezTo>
                  <a:pt x="5249924" y="194108"/>
                  <a:pt x="5206280" y="191315"/>
                  <a:pt x="5169675" y="188522"/>
                </a:cubicBezTo>
                <a:cubicBezTo>
                  <a:pt x="5128847" y="187125"/>
                  <a:pt x="5088019" y="178747"/>
                  <a:pt x="5045783" y="171764"/>
                </a:cubicBezTo>
                <a:cubicBezTo>
                  <a:pt x="5052823" y="185729"/>
                  <a:pt x="5057046" y="192711"/>
                  <a:pt x="5059862" y="198297"/>
                </a:cubicBezTo>
                <a:cubicBezTo>
                  <a:pt x="5061270" y="198297"/>
                  <a:pt x="5061270" y="198297"/>
                  <a:pt x="5061270" y="198297"/>
                </a:cubicBezTo>
                <a:cubicBezTo>
                  <a:pt x="5045783" y="213658"/>
                  <a:pt x="5052823" y="219244"/>
                  <a:pt x="5071125" y="219244"/>
                </a:cubicBezTo>
                <a:cubicBezTo>
                  <a:pt x="5093651" y="219244"/>
                  <a:pt x="5117585" y="217847"/>
                  <a:pt x="5140110" y="222037"/>
                </a:cubicBezTo>
                <a:cubicBezTo>
                  <a:pt x="5169675" y="229019"/>
                  <a:pt x="5183754" y="223433"/>
                  <a:pt x="5187978" y="203883"/>
                </a:cubicBezTo>
                <a:cubicBezTo>
                  <a:pt x="5195017" y="209469"/>
                  <a:pt x="5204872" y="223433"/>
                  <a:pt x="5214727" y="224830"/>
                </a:cubicBezTo>
                <a:cubicBezTo>
                  <a:pt x="5231621" y="226226"/>
                  <a:pt x="5249924" y="219244"/>
                  <a:pt x="5269634" y="215055"/>
                </a:cubicBezTo>
                <a:cubicBezTo>
                  <a:pt x="5268226" y="213658"/>
                  <a:pt x="5272450" y="219244"/>
                  <a:pt x="5275265" y="224830"/>
                </a:cubicBezTo>
                <a:cubicBezTo>
                  <a:pt x="5282305" y="219244"/>
                  <a:pt x="5289344" y="212262"/>
                  <a:pt x="5290752" y="212262"/>
                </a:cubicBezTo>
                <a:cubicBezTo>
                  <a:pt x="5317501" y="217847"/>
                  <a:pt x="5338619" y="220640"/>
                  <a:pt x="5359737" y="224830"/>
                </a:cubicBezTo>
                <a:cubicBezTo>
                  <a:pt x="5361145" y="216451"/>
                  <a:pt x="5361145" y="209469"/>
                  <a:pt x="5362553" y="196901"/>
                </a:cubicBezTo>
                <a:cubicBezTo>
                  <a:pt x="5369592" y="210865"/>
                  <a:pt x="5375224" y="220640"/>
                  <a:pt x="5383671" y="237398"/>
                </a:cubicBezTo>
                <a:cubicBezTo>
                  <a:pt x="5396342" y="227623"/>
                  <a:pt x="5407604" y="219244"/>
                  <a:pt x="5420275" y="209469"/>
                </a:cubicBezTo>
                <a:cubicBezTo>
                  <a:pt x="5423091" y="215055"/>
                  <a:pt x="5425907" y="223433"/>
                  <a:pt x="5427315" y="227623"/>
                </a:cubicBezTo>
                <a:cubicBezTo>
                  <a:pt x="5472366" y="224830"/>
                  <a:pt x="5518826" y="220640"/>
                  <a:pt x="5565285" y="219244"/>
                </a:cubicBezTo>
                <a:cubicBezTo>
                  <a:pt x="5611745" y="216451"/>
                  <a:pt x="5659612" y="215055"/>
                  <a:pt x="5706072" y="215055"/>
                </a:cubicBezTo>
                <a:cubicBezTo>
                  <a:pt x="5711703" y="215055"/>
                  <a:pt x="5715927" y="222037"/>
                  <a:pt x="5720150" y="226226"/>
                </a:cubicBezTo>
                <a:cubicBezTo>
                  <a:pt x="5720150" y="229019"/>
                  <a:pt x="5718742" y="233209"/>
                  <a:pt x="5717334" y="236001"/>
                </a:cubicBezTo>
                <a:cubicBezTo>
                  <a:pt x="5749715" y="230416"/>
                  <a:pt x="5782096" y="224830"/>
                  <a:pt x="5814477" y="220640"/>
                </a:cubicBezTo>
                <a:cubicBezTo>
                  <a:pt x="5829964" y="219244"/>
                  <a:pt x="5846858" y="222037"/>
                  <a:pt x="5862344" y="222037"/>
                </a:cubicBezTo>
                <a:cubicBezTo>
                  <a:pt x="5869384" y="222037"/>
                  <a:pt x="5879239" y="216451"/>
                  <a:pt x="5882054" y="219244"/>
                </a:cubicBezTo>
                <a:cubicBezTo>
                  <a:pt x="5910212" y="245777"/>
                  <a:pt x="5942593" y="230416"/>
                  <a:pt x="5972158" y="229019"/>
                </a:cubicBezTo>
                <a:cubicBezTo>
                  <a:pt x="6015450" y="226924"/>
                  <a:pt x="6059533" y="220902"/>
                  <a:pt x="6102627" y="228037"/>
                </a:cubicBezTo>
                <a:lnTo>
                  <a:pt x="6144538" y="239967"/>
                </a:lnTo>
                <a:lnTo>
                  <a:pt x="6128431" y="248570"/>
                </a:lnTo>
                <a:lnTo>
                  <a:pt x="6127023" y="248570"/>
                </a:lnTo>
                <a:lnTo>
                  <a:pt x="6090418" y="248570"/>
                </a:lnTo>
                <a:cubicBezTo>
                  <a:pt x="6090418" y="248570"/>
                  <a:pt x="6089010" y="248570"/>
                  <a:pt x="6089010" y="247173"/>
                </a:cubicBezTo>
                <a:cubicBezTo>
                  <a:pt x="6089010" y="248570"/>
                  <a:pt x="6089010" y="248570"/>
                  <a:pt x="6089010" y="249966"/>
                </a:cubicBezTo>
                <a:cubicBezTo>
                  <a:pt x="6101681" y="248570"/>
                  <a:pt x="6114352" y="248570"/>
                  <a:pt x="6127023" y="248570"/>
                </a:cubicBezTo>
                <a:cubicBezTo>
                  <a:pt x="6139694" y="251362"/>
                  <a:pt x="6150956" y="254155"/>
                  <a:pt x="6163627" y="255552"/>
                </a:cubicBezTo>
                <a:cubicBezTo>
                  <a:pt x="6163627" y="256948"/>
                  <a:pt x="6163627" y="256948"/>
                  <a:pt x="6163627" y="256948"/>
                </a:cubicBezTo>
                <a:cubicBezTo>
                  <a:pt x="6170667" y="259741"/>
                  <a:pt x="6179114" y="265327"/>
                  <a:pt x="6186153" y="266723"/>
                </a:cubicBezTo>
                <a:cubicBezTo>
                  <a:pt x="6212902" y="266723"/>
                  <a:pt x="6238244" y="265327"/>
                  <a:pt x="6263586" y="266723"/>
                </a:cubicBezTo>
                <a:cubicBezTo>
                  <a:pt x="6272033" y="268120"/>
                  <a:pt x="6280480" y="275102"/>
                  <a:pt x="6288927" y="279292"/>
                </a:cubicBezTo>
                <a:cubicBezTo>
                  <a:pt x="6288927" y="282085"/>
                  <a:pt x="6287519" y="284877"/>
                  <a:pt x="6286111" y="286274"/>
                </a:cubicBezTo>
                <a:cubicBezTo>
                  <a:pt x="6215718" y="286274"/>
                  <a:pt x="6143917" y="286274"/>
                  <a:pt x="6091826" y="286274"/>
                </a:cubicBezTo>
                <a:cubicBezTo>
                  <a:pt x="6122799" y="300238"/>
                  <a:pt x="6169259" y="319789"/>
                  <a:pt x="6215718" y="340736"/>
                </a:cubicBezTo>
                <a:cubicBezTo>
                  <a:pt x="6203047" y="342132"/>
                  <a:pt x="6191784" y="339339"/>
                  <a:pt x="6179114" y="339339"/>
                </a:cubicBezTo>
                <a:cubicBezTo>
                  <a:pt x="6176298" y="339339"/>
                  <a:pt x="6174890" y="347718"/>
                  <a:pt x="6172074" y="351907"/>
                </a:cubicBezTo>
                <a:cubicBezTo>
                  <a:pt x="6149549" y="351907"/>
                  <a:pt x="6128431" y="351907"/>
                  <a:pt x="6105905" y="351907"/>
                </a:cubicBezTo>
                <a:cubicBezTo>
                  <a:pt x="6105905" y="353304"/>
                  <a:pt x="6105905" y="354700"/>
                  <a:pt x="6105905" y="356097"/>
                </a:cubicBezTo>
                <a:cubicBezTo>
                  <a:pt x="6128431" y="354700"/>
                  <a:pt x="6149549" y="353304"/>
                  <a:pt x="6172074" y="351907"/>
                </a:cubicBezTo>
                <a:cubicBezTo>
                  <a:pt x="6180522" y="357493"/>
                  <a:pt x="6190377" y="370061"/>
                  <a:pt x="6196008" y="368665"/>
                </a:cubicBezTo>
                <a:cubicBezTo>
                  <a:pt x="6238244" y="351907"/>
                  <a:pt x="6269217" y="386819"/>
                  <a:pt x="6305821" y="391008"/>
                </a:cubicBezTo>
                <a:cubicBezTo>
                  <a:pt x="6303006" y="392405"/>
                  <a:pt x="6298782" y="393801"/>
                  <a:pt x="6295966" y="395198"/>
                </a:cubicBezTo>
                <a:cubicBezTo>
                  <a:pt x="6257954" y="397990"/>
                  <a:pt x="6219942" y="402180"/>
                  <a:pt x="6181929" y="403576"/>
                </a:cubicBezTo>
                <a:cubicBezTo>
                  <a:pt x="6110128" y="404973"/>
                  <a:pt x="6038327" y="403576"/>
                  <a:pt x="5973566" y="403576"/>
                </a:cubicBezTo>
                <a:cubicBezTo>
                  <a:pt x="5976381" y="404973"/>
                  <a:pt x="5984829" y="416144"/>
                  <a:pt x="5993276" y="417541"/>
                </a:cubicBezTo>
                <a:cubicBezTo>
                  <a:pt x="6060853" y="424523"/>
                  <a:pt x="6128431" y="437091"/>
                  <a:pt x="6196008" y="434298"/>
                </a:cubicBezTo>
                <a:cubicBezTo>
                  <a:pt x="6226981" y="432902"/>
                  <a:pt x="6219942" y="444073"/>
                  <a:pt x="6224165" y="455245"/>
                </a:cubicBezTo>
                <a:lnTo>
                  <a:pt x="6143297" y="465765"/>
                </a:lnTo>
                <a:lnTo>
                  <a:pt x="6139694" y="465020"/>
                </a:lnTo>
                <a:lnTo>
                  <a:pt x="6135231" y="465605"/>
                </a:lnTo>
                <a:lnTo>
                  <a:pt x="6101505" y="456642"/>
                </a:lnTo>
                <a:cubicBezTo>
                  <a:pt x="6089010" y="455594"/>
                  <a:pt x="6076340" y="456642"/>
                  <a:pt x="6063669" y="459435"/>
                </a:cubicBezTo>
                <a:cubicBezTo>
                  <a:pt x="6065077" y="465020"/>
                  <a:pt x="6065077" y="470606"/>
                  <a:pt x="6065077" y="474796"/>
                </a:cubicBezTo>
                <a:lnTo>
                  <a:pt x="6135231" y="465605"/>
                </a:lnTo>
                <a:lnTo>
                  <a:pt x="6138286" y="466417"/>
                </a:lnTo>
                <a:lnTo>
                  <a:pt x="6143297" y="465765"/>
                </a:lnTo>
                <a:lnTo>
                  <a:pt x="6173482" y="472003"/>
                </a:lnTo>
                <a:cubicBezTo>
                  <a:pt x="6183337" y="474796"/>
                  <a:pt x="6191784" y="478985"/>
                  <a:pt x="6201640" y="483174"/>
                </a:cubicBezTo>
                <a:cubicBezTo>
                  <a:pt x="6184745" y="492949"/>
                  <a:pt x="6170667" y="494346"/>
                  <a:pt x="6157996" y="498535"/>
                </a:cubicBezTo>
                <a:cubicBezTo>
                  <a:pt x="6155180" y="498535"/>
                  <a:pt x="6156588" y="509707"/>
                  <a:pt x="6155180" y="516689"/>
                </a:cubicBezTo>
                <a:cubicBezTo>
                  <a:pt x="6155180" y="515293"/>
                  <a:pt x="6155180" y="515293"/>
                  <a:pt x="6155180" y="515293"/>
                </a:cubicBezTo>
                <a:lnTo>
                  <a:pt x="6113317" y="505604"/>
                </a:lnTo>
                <a:lnTo>
                  <a:pt x="6114352" y="504121"/>
                </a:lnTo>
                <a:lnTo>
                  <a:pt x="6110410" y="504680"/>
                </a:lnTo>
                <a:lnTo>
                  <a:pt x="6104497" y="502725"/>
                </a:lnTo>
                <a:cubicBezTo>
                  <a:pt x="6104497" y="502725"/>
                  <a:pt x="6104497" y="504121"/>
                  <a:pt x="6104497" y="505518"/>
                </a:cubicBezTo>
                <a:lnTo>
                  <a:pt x="6110410" y="504680"/>
                </a:lnTo>
                <a:lnTo>
                  <a:pt x="6112944" y="505518"/>
                </a:lnTo>
                <a:lnTo>
                  <a:pt x="6113317" y="505604"/>
                </a:lnTo>
                <a:lnTo>
                  <a:pt x="6101681" y="522275"/>
                </a:lnTo>
                <a:cubicBezTo>
                  <a:pt x="6111536" y="526464"/>
                  <a:pt x="6118576" y="533447"/>
                  <a:pt x="6127023" y="533447"/>
                </a:cubicBezTo>
                <a:cubicBezTo>
                  <a:pt x="6207271" y="539033"/>
                  <a:pt x="6287519" y="543222"/>
                  <a:pt x="6369175" y="548808"/>
                </a:cubicBezTo>
                <a:cubicBezTo>
                  <a:pt x="6376215" y="548808"/>
                  <a:pt x="6383254" y="552997"/>
                  <a:pt x="6390293" y="555790"/>
                </a:cubicBezTo>
                <a:cubicBezTo>
                  <a:pt x="6380438" y="558583"/>
                  <a:pt x="6370583" y="561376"/>
                  <a:pt x="6360728" y="561376"/>
                </a:cubicBezTo>
                <a:lnTo>
                  <a:pt x="6190604" y="562748"/>
                </a:lnTo>
                <a:lnTo>
                  <a:pt x="6187561" y="561376"/>
                </a:lnTo>
                <a:lnTo>
                  <a:pt x="6187123" y="561252"/>
                </a:lnTo>
                <a:lnTo>
                  <a:pt x="6184745" y="552997"/>
                </a:lnTo>
                <a:cubicBezTo>
                  <a:pt x="6181929" y="554394"/>
                  <a:pt x="6179114" y="557186"/>
                  <a:pt x="6177706" y="558583"/>
                </a:cubicBezTo>
                <a:cubicBezTo>
                  <a:pt x="6163627" y="558583"/>
                  <a:pt x="6150956" y="558583"/>
                  <a:pt x="6136878" y="558583"/>
                </a:cubicBezTo>
                <a:lnTo>
                  <a:pt x="6134531" y="560910"/>
                </a:lnTo>
                <a:lnTo>
                  <a:pt x="6121391" y="564169"/>
                </a:lnTo>
                <a:cubicBezTo>
                  <a:pt x="6122799" y="565565"/>
                  <a:pt x="6124207" y="568358"/>
                  <a:pt x="6125615" y="569755"/>
                </a:cubicBezTo>
                <a:lnTo>
                  <a:pt x="6134531" y="560910"/>
                </a:lnTo>
                <a:lnTo>
                  <a:pt x="6138286" y="559979"/>
                </a:lnTo>
                <a:cubicBezTo>
                  <a:pt x="6150956" y="559979"/>
                  <a:pt x="6163627" y="558583"/>
                  <a:pt x="6177706" y="558583"/>
                </a:cubicBezTo>
                <a:lnTo>
                  <a:pt x="6187123" y="561252"/>
                </a:lnTo>
                <a:lnTo>
                  <a:pt x="6187561" y="562772"/>
                </a:lnTo>
                <a:lnTo>
                  <a:pt x="6190604" y="562748"/>
                </a:lnTo>
                <a:lnTo>
                  <a:pt x="6203047" y="568358"/>
                </a:lnTo>
                <a:lnTo>
                  <a:pt x="6280107" y="580018"/>
                </a:lnTo>
                <a:lnTo>
                  <a:pt x="6200232" y="586512"/>
                </a:lnTo>
                <a:cubicBezTo>
                  <a:pt x="6181929" y="587909"/>
                  <a:pt x="6165035" y="593494"/>
                  <a:pt x="6148141" y="597684"/>
                </a:cubicBezTo>
                <a:cubicBezTo>
                  <a:pt x="6159404" y="610252"/>
                  <a:pt x="6165035" y="617234"/>
                  <a:pt x="6170667" y="622820"/>
                </a:cubicBezTo>
                <a:cubicBezTo>
                  <a:pt x="6163627" y="625613"/>
                  <a:pt x="6155180" y="629802"/>
                  <a:pt x="6148141" y="631199"/>
                </a:cubicBezTo>
                <a:cubicBezTo>
                  <a:pt x="6105905" y="631199"/>
                  <a:pt x="6063669" y="631199"/>
                  <a:pt x="6021433" y="631199"/>
                </a:cubicBezTo>
                <a:cubicBezTo>
                  <a:pt x="6021433" y="633992"/>
                  <a:pt x="6021433" y="636785"/>
                  <a:pt x="6022841" y="640974"/>
                </a:cubicBezTo>
                <a:cubicBezTo>
                  <a:pt x="6110128" y="640974"/>
                  <a:pt x="6197416" y="640974"/>
                  <a:pt x="6283296" y="640974"/>
                </a:cubicBezTo>
                <a:cubicBezTo>
                  <a:pt x="6277664" y="643767"/>
                  <a:pt x="6270625" y="647956"/>
                  <a:pt x="6266401" y="650749"/>
                </a:cubicBezTo>
                <a:lnTo>
                  <a:pt x="6307086" y="674405"/>
                </a:lnTo>
                <a:lnTo>
                  <a:pt x="6127023" y="664714"/>
                </a:lnTo>
                <a:cubicBezTo>
                  <a:pt x="6127023" y="667507"/>
                  <a:pt x="6127023" y="671696"/>
                  <a:pt x="6127023" y="675885"/>
                </a:cubicBezTo>
                <a:cubicBezTo>
                  <a:pt x="6135470" y="677282"/>
                  <a:pt x="6143917" y="680075"/>
                  <a:pt x="6153772" y="681471"/>
                </a:cubicBezTo>
                <a:cubicBezTo>
                  <a:pt x="6132654" y="682868"/>
                  <a:pt x="6114352" y="673092"/>
                  <a:pt x="6094642" y="671696"/>
                </a:cubicBezTo>
                <a:cubicBezTo>
                  <a:pt x="6031288" y="667507"/>
                  <a:pt x="5967934" y="668903"/>
                  <a:pt x="5904580" y="663317"/>
                </a:cubicBezTo>
                <a:cubicBezTo>
                  <a:pt x="5855305" y="659128"/>
                  <a:pt x="5807438" y="645163"/>
                  <a:pt x="5760978" y="675885"/>
                </a:cubicBezTo>
                <a:cubicBezTo>
                  <a:pt x="5756755" y="674489"/>
                  <a:pt x="5751123" y="674489"/>
                  <a:pt x="5746900" y="673092"/>
                </a:cubicBezTo>
                <a:cubicBezTo>
                  <a:pt x="5746900" y="674489"/>
                  <a:pt x="5746900" y="677282"/>
                  <a:pt x="5746900" y="678678"/>
                </a:cubicBezTo>
                <a:cubicBezTo>
                  <a:pt x="5751123" y="677282"/>
                  <a:pt x="5756755" y="675885"/>
                  <a:pt x="5762386" y="675885"/>
                </a:cubicBezTo>
                <a:cubicBezTo>
                  <a:pt x="5751123" y="678678"/>
                  <a:pt x="5739860" y="684264"/>
                  <a:pt x="5728597" y="684264"/>
                </a:cubicBezTo>
                <a:cubicBezTo>
                  <a:pt x="5693401" y="685661"/>
                  <a:pt x="5658204" y="685661"/>
                  <a:pt x="5623008" y="685661"/>
                </a:cubicBezTo>
                <a:cubicBezTo>
                  <a:pt x="5730005" y="691246"/>
                  <a:pt x="5838411" y="691246"/>
                  <a:pt x="5945408" y="691246"/>
                </a:cubicBezTo>
                <a:cubicBezTo>
                  <a:pt x="5948224" y="691246"/>
                  <a:pt x="5949632" y="691246"/>
                  <a:pt x="5952448" y="691246"/>
                </a:cubicBezTo>
                <a:cubicBezTo>
                  <a:pt x="5993276" y="694039"/>
                  <a:pt x="6035512" y="695436"/>
                  <a:pt x="6076340" y="698229"/>
                </a:cubicBezTo>
                <a:cubicBezTo>
                  <a:pt x="6078451" y="717081"/>
                  <a:pt x="6084523" y="709226"/>
                  <a:pt x="6089802" y="704120"/>
                </a:cubicBezTo>
                <a:lnTo>
                  <a:pt x="6093204" y="701942"/>
                </a:lnTo>
                <a:lnTo>
                  <a:pt x="6094642" y="702418"/>
                </a:lnTo>
                <a:lnTo>
                  <a:pt x="6097580" y="703103"/>
                </a:lnTo>
                <a:lnTo>
                  <a:pt x="6114352" y="714986"/>
                </a:lnTo>
                <a:cubicBezTo>
                  <a:pt x="6115760" y="712193"/>
                  <a:pt x="6117168" y="710797"/>
                  <a:pt x="6118576" y="708004"/>
                </a:cubicBezTo>
                <a:lnTo>
                  <a:pt x="6097580" y="703103"/>
                </a:lnTo>
                <a:lnTo>
                  <a:pt x="6094642" y="701022"/>
                </a:lnTo>
                <a:lnTo>
                  <a:pt x="6093204" y="701942"/>
                </a:lnTo>
                <a:lnTo>
                  <a:pt x="6090418" y="701022"/>
                </a:lnTo>
                <a:cubicBezTo>
                  <a:pt x="6090418" y="698229"/>
                  <a:pt x="6090418" y="698229"/>
                  <a:pt x="6090418" y="698229"/>
                </a:cubicBezTo>
                <a:cubicBezTo>
                  <a:pt x="6112944" y="696832"/>
                  <a:pt x="6135470" y="691246"/>
                  <a:pt x="6157996" y="694039"/>
                </a:cubicBezTo>
                <a:cubicBezTo>
                  <a:pt x="6211495" y="699625"/>
                  <a:pt x="6272033" y="668903"/>
                  <a:pt x="6317084" y="719175"/>
                </a:cubicBezTo>
                <a:cubicBezTo>
                  <a:pt x="6331163" y="713590"/>
                  <a:pt x="6343834" y="709400"/>
                  <a:pt x="6359320" y="705211"/>
                </a:cubicBezTo>
                <a:cubicBezTo>
                  <a:pt x="6360728" y="713590"/>
                  <a:pt x="6360728" y="720572"/>
                  <a:pt x="6362136" y="727554"/>
                </a:cubicBezTo>
                <a:lnTo>
                  <a:pt x="6346180" y="723597"/>
                </a:lnTo>
                <a:lnTo>
                  <a:pt x="6346649" y="723365"/>
                </a:lnTo>
                <a:lnTo>
                  <a:pt x="6346014" y="723556"/>
                </a:lnTo>
                <a:lnTo>
                  <a:pt x="6345242" y="723365"/>
                </a:lnTo>
                <a:lnTo>
                  <a:pt x="6344626" y="723976"/>
                </a:lnTo>
                <a:lnTo>
                  <a:pt x="6314269" y="733140"/>
                </a:lnTo>
                <a:cubicBezTo>
                  <a:pt x="6263586" y="735933"/>
                  <a:pt x="6212902" y="738726"/>
                  <a:pt x="6162219" y="740122"/>
                </a:cubicBezTo>
                <a:cubicBezTo>
                  <a:pt x="6162219" y="741519"/>
                  <a:pt x="6162219" y="742915"/>
                  <a:pt x="6162219" y="744312"/>
                </a:cubicBezTo>
                <a:cubicBezTo>
                  <a:pt x="6215718" y="747105"/>
                  <a:pt x="6270625" y="749898"/>
                  <a:pt x="6325532" y="752690"/>
                </a:cubicBezTo>
                <a:cubicBezTo>
                  <a:pt x="6325532" y="758276"/>
                  <a:pt x="6325532" y="762466"/>
                  <a:pt x="6325532" y="768051"/>
                </a:cubicBezTo>
                <a:cubicBezTo>
                  <a:pt x="6295966" y="769448"/>
                  <a:pt x="6266401" y="770844"/>
                  <a:pt x="6236836" y="773637"/>
                </a:cubicBezTo>
                <a:lnTo>
                  <a:pt x="6235314" y="772604"/>
                </a:lnTo>
                <a:lnTo>
                  <a:pt x="6238244" y="772241"/>
                </a:lnTo>
                <a:lnTo>
                  <a:pt x="6235428" y="772241"/>
                </a:lnTo>
                <a:cubicBezTo>
                  <a:pt x="6233316" y="770844"/>
                  <a:pt x="6232964" y="770844"/>
                  <a:pt x="6233492" y="771368"/>
                </a:cubicBezTo>
                <a:lnTo>
                  <a:pt x="6234779" y="772241"/>
                </a:lnTo>
                <a:lnTo>
                  <a:pt x="6235314" y="772604"/>
                </a:lnTo>
                <a:lnTo>
                  <a:pt x="6215718" y="775034"/>
                </a:lnTo>
                <a:cubicBezTo>
                  <a:pt x="6207271" y="773637"/>
                  <a:pt x="6198824" y="768051"/>
                  <a:pt x="6190377" y="763862"/>
                </a:cubicBezTo>
                <a:cubicBezTo>
                  <a:pt x="6187561" y="765258"/>
                  <a:pt x="6186857" y="765258"/>
                  <a:pt x="6187209" y="764735"/>
                </a:cubicBezTo>
                <a:lnTo>
                  <a:pt x="6188749" y="763632"/>
                </a:lnTo>
                <a:lnTo>
                  <a:pt x="6190377" y="762466"/>
                </a:lnTo>
                <a:lnTo>
                  <a:pt x="6187966" y="763521"/>
                </a:lnTo>
                <a:lnTo>
                  <a:pt x="6142509" y="783412"/>
                </a:lnTo>
                <a:cubicBezTo>
                  <a:pt x="6142509" y="784809"/>
                  <a:pt x="6142509" y="784809"/>
                  <a:pt x="6142509" y="784809"/>
                </a:cubicBezTo>
                <a:lnTo>
                  <a:pt x="6139890" y="769217"/>
                </a:lnTo>
                <a:lnTo>
                  <a:pt x="6141101" y="769448"/>
                </a:lnTo>
                <a:lnTo>
                  <a:pt x="6140489" y="767990"/>
                </a:lnTo>
                <a:lnTo>
                  <a:pt x="6148845" y="767353"/>
                </a:lnTo>
                <a:cubicBezTo>
                  <a:pt x="6152364" y="767004"/>
                  <a:pt x="6156588" y="766655"/>
                  <a:pt x="6162219" y="766655"/>
                </a:cubicBezTo>
                <a:cubicBezTo>
                  <a:pt x="6149549" y="761069"/>
                  <a:pt x="6143917" y="756880"/>
                  <a:pt x="6134062" y="752690"/>
                </a:cubicBezTo>
                <a:lnTo>
                  <a:pt x="6140489" y="767990"/>
                </a:lnTo>
                <a:lnTo>
                  <a:pt x="6139694" y="768051"/>
                </a:lnTo>
                <a:lnTo>
                  <a:pt x="6139890" y="769217"/>
                </a:lnTo>
                <a:lnTo>
                  <a:pt x="6104497" y="762466"/>
                </a:lnTo>
                <a:cubicBezTo>
                  <a:pt x="6093234" y="761069"/>
                  <a:pt x="6081971" y="761069"/>
                  <a:pt x="6069300" y="761069"/>
                </a:cubicBezTo>
                <a:cubicBezTo>
                  <a:pt x="6069300" y="759673"/>
                  <a:pt x="6069300" y="759673"/>
                  <a:pt x="6069300" y="758276"/>
                </a:cubicBezTo>
                <a:cubicBezTo>
                  <a:pt x="6069300" y="759673"/>
                  <a:pt x="6067892" y="759673"/>
                  <a:pt x="6067892" y="759673"/>
                </a:cubicBezTo>
                <a:cubicBezTo>
                  <a:pt x="6067892" y="759673"/>
                  <a:pt x="6069300" y="759673"/>
                  <a:pt x="6069300" y="761069"/>
                </a:cubicBezTo>
                <a:cubicBezTo>
                  <a:pt x="6073524" y="766655"/>
                  <a:pt x="6079155" y="773637"/>
                  <a:pt x="6087603" y="783412"/>
                </a:cubicBezTo>
                <a:cubicBezTo>
                  <a:pt x="6052406" y="775034"/>
                  <a:pt x="6021433" y="765259"/>
                  <a:pt x="5991868" y="788998"/>
                </a:cubicBezTo>
                <a:cubicBezTo>
                  <a:pt x="5990460" y="790395"/>
                  <a:pt x="5982013" y="783412"/>
                  <a:pt x="5979197" y="782016"/>
                </a:cubicBezTo>
                <a:cubicBezTo>
                  <a:pt x="5969342" y="786205"/>
                  <a:pt x="5959487" y="793188"/>
                  <a:pt x="5949632" y="794584"/>
                </a:cubicBezTo>
                <a:cubicBezTo>
                  <a:pt x="5941185" y="794584"/>
                  <a:pt x="5934145" y="786205"/>
                  <a:pt x="5928514" y="783412"/>
                </a:cubicBezTo>
                <a:lnTo>
                  <a:pt x="5904147" y="788783"/>
                </a:lnTo>
                <a:lnTo>
                  <a:pt x="5898949" y="786205"/>
                </a:lnTo>
                <a:cubicBezTo>
                  <a:pt x="5900357" y="787602"/>
                  <a:pt x="5901765" y="787602"/>
                  <a:pt x="5903172" y="788998"/>
                </a:cubicBezTo>
                <a:lnTo>
                  <a:pt x="5904147" y="788783"/>
                </a:lnTo>
                <a:lnTo>
                  <a:pt x="5904580" y="788998"/>
                </a:lnTo>
                <a:cubicBezTo>
                  <a:pt x="5905988" y="795981"/>
                  <a:pt x="5907396" y="804359"/>
                  <a:pt x="5908804" y="814135"/>
                </a:cubicBezTo>
                <a:cubicBezTo>
                  <a:pt x="5884870" y="797377"/>
                  <a:pt x="5824332" y="809945"/>
                  <a:pt x="5818701" y="828099"/>
                </a:cubicBezTo>
                <a:cubicBezTo>
                  <a:pt x="5813069" y="819720"/>
                  <a:pt x="5807438" y="811342"/>
                  <a:pt x="5801806" y="802963"/>
                </a:cubicBezTo>
                <a:cubicBezTo>
                  <a:pt x="5801806" y="802963"/>
                  <a:pt x="5801806" y="801566"/>
                  <a:pt x="5801806" y="801566"/>
                </a:cubicBezTo>
                <a:cubicBezTo>
                  <a:pt x="5801806" y="802963"/>
                  <a:pt x="5801806" y="802963"/>
                  <a:pt x="5800398" y="802963"/>
                </a:cubicBezTo>
                <a:cubicBezTo>
                  <a:pt x="5793359" y="804359"/>
                  <a:pt x="5784912" y="805756"/>
                  <a:pt x="5775057" y="807152"/>
                </a:cubicBezTo>
                <a:lnTo>
                  <a:pt x="5771185" y="787951"/>
                </a:lnTo>
                <a:lnTo>
                  <a:pt x="5772241" y="787602"/>
                </a:lnTo>
                <a:lnTo>
                  <a:pt x="5774849" y="786567"/>
                </a:lnTo>
                <a:lnTo>
                  <a:pt x="5786320" y="787602"/>
                </a:lnTo>
                <a:cubicBezTo>
                  <a:pt x="5786320" y="784809"/>
                  <a:pt x="5786320" y="783412"/>
                  <a:pt x="5786320" y="782016"/>
                </a:cubicBezTo>
                <a:lnTo>
                  <a:pt x="5774849" y="786567"/>
                </a:lnTo>
                <a:lnTo>
                  <a:pt x="5770833" y="786205"/>
                </a:lnTo>
                <a:lnTo>
                  <a:pt x="5771185" y="787951"/>
                </a:lnTo>
                <a:lnTo>
                  <a:pt x="5734229" y="800170"/>
                </a:lnTo>
                <a:cubicBezTo>
                  <a:pt x="5735637" y="800170"/>
                  <a:pt x="5738452" y="802963"/>
                  <a:pt x="5749715" y="809945"/>
                </a:cubicBezTo>
                <a:cubicBezTo>
                  <a:pt x="5717334" y="808549"/>
                  <a:pt x="5694809" y="807152"/>
                  <a:pt x="5672283" y="804359"/>
                </a:cubicBezTo>
                <a:lnTo>
                  <a:pt x="5672366" y="803702"/>
                </a:lnTo>
                <a:lnTo>
                  <a:pt x="5673691" y="804359"/>
                </a:lnTo>
                <a:lnTo>
                  <a:pt x="5672564" y="802125"/>
                </a:lnTo>
                <a:lnTo>
                  <a:pt x="5673691" y="793188"/>
                </a:lnTo>
                <a:cubicBezTo>
                  <a:pt x="5672283" y="793188"/>
                  <a:pt x="5669467" y="793188"/>
                  <a:pt x="5668059" y="793188"/>
                </a:cubicBezTo>
                <a:lnTo>
                  <a:pt x="5672564" y="802125"/>
                </a:lnTo>
                <a:lnTo>
                  <a:pt x="5672366" y="803702"/>
                </a:lnTo>
                <a:lnTo>
                  <a:pt x="5648349" y="791791"/>
                </a:lnTo>
                <a:cubicBezTo>
                  <a:pt x="5648349" y="816927"/>
                  <a:pt x="5661020" y="825306"/>
                  <a:pt x="5691993" y="821117"/>
                </a:cubicBezTo>
                <a:cubicBezTo>
                  <a:pt x="5701848" y="821117"/>
                  <a:pt x="5711703" y="825306"/>
                  <a:pt x="5721558" y="826703"/>
                </a:cubicBezTo>
                <a:cubicBezTo>
                  <a:pt x="5720150" y="829496"/>
                  <a:pt x="5720150" y="832288"/>
                  <a:pt x="5720150" y="835081"/>
                </a:cubicBezTo>
                <a:cubicBezTo>
                  <a:pt x="5686361" y="835081"/>
                  <a:pt x="5652573" y="835081"/>
                  <a:pt x="5613153" y="835081"/>
                </a:cubicBezTo>
                <a:cubicBezTo>
                  <a:pt x="5623008" y="843460"/>
                  <a:pt x="5627231" y="847649"/>
                  <a:pt x="5635678" y="854632"/>
                </a:cubicBezTo>
                <a:cubicBezTo>
                  <a:pt x="5623008" y="854632"/>
                  <a:pt x="5614560" y="851839"/>
                  <a:pt x="5606113" y="853235"/>
                </a:cubicBezTo>
                <a:cubicBezTo>
                  <a:pt x="5580772" y="856028"/>
                  <a:pt x="5542759" y="850442"/>
                  <a:pt x="5532904" y="865803"/>
                </a:cubicBezTo>
                <a:cubicBezTo>
                  <a:pt x="5508971" y="896525"/>
                  <a:pt x="5480813" y="889543"/>
                  <a:pt x="5454064" y="889543"/>
                </a:cubicBezTo>
                <a:cubicBezTo>
                  <a:pt x="5328764" y="890940"/>
                  <a:pt x="5202056" y="890940"/>
                  <a:pt x="5076756" y="890940"/>
                </a:cubicBezTo>
                <a:cubicBezTo>
                  <a:pt x="5073941" y="890940"/>
                  <a:pt x="5071125" y="892336"/>
                  <a:pt x="5073941" y="892336"/>
                </a:cubicBezTo>
                <a:cubicBezTo>
                  <a:pt x="5152781" y="892336"/>
                  <a:pt x="5237253" y="890940"/>
                  <a:pt x="5321725" y="892336"/>
                </a:cubicBezTo>
                <a:cubicBezTo>
                  <a:pt x="5363961" y="892336"/>
                  <a:pt x="5406197" y="895129"/>
                  <a:pt x="5449840" y="904904"/>
                </a:cubicBezTo>
                <a:cubicBezTo>
                  <a:pt x="5508971" y="918869"/>
                  <a:pt x="5573732" y="909094"/>
                  <a:pt x="5637086" y="911886"/>
                </a:cubicBezTo>
                <a:cubicBezTo>
                  <a:pt x="5676506" y="913283"/>
                  <a:pt x="5715927" y="917472"/>
                  <a:pt x="5758162" y="920265"/>
                </a:cubicBezTo>
                <a:cubicBezTo>
                  <a:pt x="5749715" y="931437"/>
                  <a:pt x="5745492" y="938419"/>
                  <a:pt x="5739860" y="945401"/>
                </a:cubicBezTo>
                <a:cubicBezTo>
                  <a:pt x="5724374" y="937023"/>
                  <a:pt x="5708887" y="924455"/>
                  <a:pt x="5693401" y="923058"/>
                </a:cubicBezTo>
                <a:cubicBezTo>
                  <a:pt x="5677914" y="920265"/>
                  <a:pt x="5658204" y="925851"/>
                  <a:pt x="5644126" y="934230"/>
                </a:cubicBezTo>
                <a:cubicBezTo>
                  <a:pt x="5615968" y="948194"/>
                  <a:pt x="5546983" y="952384"/>
                  <a:pt x="5513194" y="932833"/>
                </a:cubicBezTo>
                <a:cubicBezTo>
                  <a:pt x="5530089" y="934230"/>
                  <a:pt x="5548391" y="935626"/>
                  <a:pt x="5566693" y="937023"/>
                </a:cubicBezTo>
                <a:cubicBezTo>
                  <a:pt x="5561062" y="928644"/>
                  <a:pt x="5554022" y="925851"/>
                  <a:pt x="5548391" y="925851"/>
                </a:cubicBezTo>
                <a:cubicBezTo>
                  <a:pt x="5530089" y="924455"/>
                  <a:pt x="5511786" y="923058"/>
                  <a:pt x="5493484" y="925851"/>
                </a:cubicBezTo>
                <a:cubicBezTo>
                  <a:pt x="5479405" y="927248"/>
                  <a:pt x="5465327" y="935626"/>
                  <a:pt x="5451248" y="939816"/>
                </a:cubicBezTo>
                <a:lnTo>
                  <a:pt x="5450779" y="940281"/>
                </a:lnTo>
                <a:lnTo>
                  <a:pt x="5449840" y="938419"/>
                </a:lnTo>
                <a:lnTo>
                  <a:pt x="5449840" y="940786"/>
                </a:lnTo>
                <a:lnTo>
                  <a:pt x="5423575" y="932833"/>
                </a:lnTo>
                <a:cubicBezTo>
                  <a:pt x="5395725" y="928382"/>
                  <a:pt x="5367480" y="934928"/>
                  <a:pt x="5340027" y="945401"/>
                </a:cubicBezTo>
                <a:cubicBezTo>
                  <a:pt x="5352698" y="945401"/>
                  <a:pt x="5363961" y="945401"/>
                  <a:pt x="5376631" y="946798"/>
                </a:cubicBezTo>
                <a:cubicBezTo>
                  <a:pt x="5373816" y="950987"/>
                  <a:pt x="5371000" y="952384"/>
                  <a:pt x="5368184" y="952384"/>
                </a:cubicBezTo>
                <a:cubicBezTo>
                  <a:pt x="5280897" y="952384"/>
                  <a:pt x="5193609" y="952384"/>
                  <a:pt x="5106322" y="952384"/>
                </a:cubicBezTo>
                <a:cubicBezTo>
                  <a:pt x="5102098" y="952384"/>
                  <a:pt x="5096467" y="952384"/>
                  <a:pt x="5093651" y="950987"/>
                </a:cubicBezTo>
                <a:cubicBezTo>
                  <a:pt x="5079572" y="942609"/>
                  <a:pt x="5079572" y="942609"/>
                  <a:pt x="5069717" y="960762"/>
                </a:cubicBezTo>
                <a:cubicBezTo>
                  <a:pt x="5142926" y="960762"/>
                  <a:pt x="5214727" y="959366"/>
                  <a:pt x="5286528" y="960762"/>
                </a:cubicBezTo>
                <a:lnTo>
                  <a:pt x="5405329" y="966243"/>
                </a:lnTo>
                <a:lnTo>
                  <a:pt x="5403381" y="969141"/>
                </a:lnTo>
                <a:cubicBezTo>
                  <a:pt x="5404789" y="967745"/>
                  <a:pt x="5406197" y="967745"/>
                  <a:pt x="5407604" y="966348"/>
                </a:cubicBezTo>
                <a:lnTo>
                  <a:pt x="5405329" y="966243"/>
                </a:lnTo>
                <a:lnTo>
                  <a:pt x="5406197" y="964952"/>
                </a:lnTo>
                <a:lnTo>
                  <a:pt x="5444913" y="964952"/>
                </a:lnTo>
                <a:lnTo>
                  <a:pt x="5444209" y="966348"/>
                </a:lnTo>
                <a:lnTo>
                  <a:pt x="5447025" y="964952"/>
                </a:lnTo>
                <a:lnTo>
                  <a:pt x="5444913" y="964952"/>
                </a:lnTo>
                <a:lnTo>
                  <a:pt x="5445617" y="963555"/>
                </a:lnTo>
                <a:cubicBezTo>
                  <a:pt x="5454064" y="963555"/>
                  <a:pt x="5462511" y="962159"/>
                  <a:pt x="5470958" y="962159"/>
                </a:cubicBezTo>
                <a:cubicBezTo>
                  <a:pt x="5470958" y="963555"/>
                  <a:pt x="5469550" y="963555"/>
                  <a:pt x="5469550" y="964952"/>
                </a:cubicBezTo>
                <a:cubicBezTo>
                  <a:pt x="5469550" y="963555"/>
                  <a:pt x="5470958" y="963555"/>
                  <a:pt x="5470958" y="963555"/>
                </a:cubicBezTo>
                <a:cubicBezTo>
                  <a:pt x="5508971" y="967745"/>
                  <a:pt x="5545575" y="973331"/>
                  <a:pt x="5582180" y="977520"/>
                </a:cubicBezTo>
                <a:lnTo>
                  <a:pt x="5583235" y="978567"/>
                </a:lnTo>
                <a:lnTo>
                  <a:pt x="5582180" y="981709"/>
                </a:lnTo>
                <a:cubicBezTo>
                  <a:pt x="5583587" y="981709"/>
                  <a:pt x="5584995" y="981709"/>
                  <a:pt x="5586403" y="981709"/>
                </a:cubicBezTo>
                <a:lnTo>
                  <a:pt x="5583235" y="978567"/>
                </a:lnTo>
                <a:lnTo>
                  <a:pt x="5583587" y="977520"/>
                </a:lnTo>
                <a:cubicBezTo>
                  <a:pt x="5610337" y="976124"/>
                  <a:pt x="5637086" y="974727"/>
                  <a:pt x="5663836" y="973331"/>
                </a:cubicBezTo>
                <a:cubicBezTo>
                  <a:pt x="5686361" y="973331"/>
                  <a:pt x="5711703" y="969141"/>
                  <a:pt x="5722966" y="1005449"/>
                </a:cubicBezTo>
                <a:cubicBezTo>
                  <a:pt x="5700440" y="999863"/>
                  <a:pt x="5683546" y="995674"/>
                  <a:pt x="5665243" y="990088"/>
                </a:cubicBezTo>
                <a:cubicBezTo>
                  <a:pt x="5665243" y="990088"/>
                  <a:pt x="5663836" y="990088"/>
                  <a:pt x="5663836" y="990088"/>
                </a:cubicBezTo>
                <a:cubicBezTo>
                  <a:pt x="5663836" y="990088"/>
                  <a:pt x="5665243" y="990088"/>
                  <a:pt x="5665243" y="991485"/>
                </a:cubicBezTo>
                <a:cubicBezTo>
                  <a:pt x="5652573" y="994277"/>
                  <a:pt x="5639902" y="999863"/>
                  <a:pt x="5627231" y="999863"/>
                </a:cubicBezTo>
                <a:cubicBezTo>
                  <a:pt x="5584995" y="1002656"/>
                  <a:pt x="5542759" y="1004053"/>
                  <a:pt x="5500523" y="1005449"/>
                </a:cubicBezTo>
                <a:cubicBezTo>
                  <a:pt x="5503339" y="1008242"/>
                  <a:pt x="5504747" y="1013828"/>
                  <a:pt x="5507563" y="1013828"/>
                </a:cubicBezTo>
                <a:cubicBezTo>
                  <a:pt x="5530089" y="1019414"/>
                  <a:pt x="5551207" y="1023603"/>
                  <a:pt x="5572324" y="1029189"/>
                </a:cubicBezTo>
                <a:cubicBezTo>
                  <a:pt x="5572324" y="1029189"/>
                  <a:pt x="5572324" y="1029189"/>
                  <a:pt x="5570917" y="1027792"/>
                </a:cubicBezTo>
                <a:cubicBezTo>
                  <a:pt x="5584995" y="1027792"/>
                  <a:pt x="5600482" y="1027792"/>
                  <a:pt x="5614560" y="1027792"/>
                </a:cubicBezTo>
                <a:cubicBezTo>
                  <a:pt x="5614560" y="1033378"/>
                  <a:pt x="5614560" y="1037568"/>
                  <a:pt x="5614560" y="1041757"/>
                </a:cubicBezTo>
                <a:cubicBezTo>
                  <a:pt x="5552614" y="1041757"/>
                  <a:pt x="5490668" y="1041757"/>
                  <a:pt x="5430130" y="1041757"/>
                </a:cubicBezTo>
                <a:cubicBezTo>
                  <a:pt x="5430130" y="1044550"/>
                  <a:pt x="5430130" y="1047343"/>
                  <a:pt x="5431538" y="1050136"/>
                </a:cubicBezTo>
                <a:cubicBezTo>
                  <a:pt x="5452656" y="1062704"/>
                  <a:pt x="5473774" y="1075272"/>
                  <a:pt x="5493484" y="1086444"/>
                </a:cubicBezTo>
                <a:cubicBezTo>
                  <a:pt x="5487853" y="1089236"/>
                  <a:pt x="5480813" y="1096219"/>
                  <a:pt x="5475182" y="1094822"/>
                </a:cubicBezTo>
                <a:cubicBezTo>
                  <a:pt x="5434354" y="1093426"/>
                  <a:pt x="5394934" y="1089236"/>
                  <a:pt x="5355513" y="1086444"/>
                </a:cubicBezTo>
                <a:cubicBezTo>
                  <a:pt x="5362553" y="1080858"/>
                  <a:pt x="5368184" y="1076668"/>
                  <a:pt x="5375224" y="1072479"/>
                </a:cubicBezTo>
                <a:cubicBezTo>
                  <a:pt x="5376631" y="1075272"/>
                  <a:pt x="5378039" y="1079461"/>
                  <a:pt x="5379447" y="1082254"/>
                </a:cubicBezTo>
                <a:cubicBezTo>
                  <a:pt x="5380855" y="1080858"/>
                  <a:pt x="5382263" y="1080858"/>
                  <a:pt x="5383671" y="1079461"/>
                </a:cubicBezTo>
                <a:cubicBezTo>
                  <a:pt x="5380855" y="1078065"/>
                  <a:pt x="5378039" y="1075272"/>
                  <a:pt x="5375224" y="1072479"/>
                </a:cubicBezTo>
                <a:cubicBezTo>
                  <a:pt x="5355513" y="1069686"/>
                  <a:pt x="5337211" y="1065497"/>
                  <a:pt x="5318909" y="1062704"/>
                </a:cubicBezTo>
                <a:cubicBezTo>
                  <a:pt x="5318909" y="1066893"/>
                  <a:pt x="5317501" y="1069686"/>
                  <a:pt x="5317501" y="1072479"/>
                </a:cubicBezTo>
                <a:cubicBezTo>
                  <a:pt x="5324540" y="1073875"/>
                  <a:pt x="5330172" y="1075272"/>
                  <a:pt x="5337211" y="1076668"/>
                </a:cubicBezTo>
                <a:cubicBezTo>
                  <a:pt x="5342843" y="1079461"/>
                  <a:pt x="5349882" y="1082254"/>
                  <a:pt x="5355513" y="1085047"/>
                </a:cubicBezTo>
                <a:cubicBezTo>
                  <a:pt x="5266818" y="1092029"/>
                  <a:pt x="5178123" y="1100408"/>
                  <a:pt x="5088019" y="1107390"/>
                </a:cubicBezTo>
                <a:cubicBezTo>
                  <a:pt x="5130255" y="1112976"/>
                  <a:pt x="5172491" y="1111580"/>
                  <a:pt x="5213319" y="1112976"/>
                </a:cubicBezTo>
                <a:cubicBezTo>
                  <a:pt x="5244292" y="1112976"/>
                  <a:pt x="5279489" y="1107390"/>
                  <a:pt x="5300607" y="1140905"/>
                </a:cubicBezTo>
                <a:cubicBezTo>
                  <a:pt x="5292160" y="1140905"/>
                  <a:pt x="5285120" y="1139509"/>
                  <a:pt x="5276673" y="1139509"/>
                </a:cubicBezTo>
                <a:cubicBezTo>
                  <a:pt x="5271042" y="1136716"/>
                  <a:pt x="5265410" y="1133923"/>
                  <a:pt x="5261187" y="1129734"/>
                </a:cubicBezTo>
                <a:cubicBezTo>
                  <a:pt x="5259779" y="1132527"/>
                  <a:pt x="5258371" y="1133923"/>
                  <a:pt x="5258371" y="1136716"/>
                </a:cubicBezTo>
                <a:cubicBezTo>
                  <a:pt x="5264002" y="1138112"/>
                  <a:pt x="5271042" y="1139509"/>
                  <a:pt x="5276673" y="1140905"/>
                </a:cubicBezTo>
                <a:cubicBezTo>
                  <a:pt x="5285120" y="1140905"/>
                  <a:pt x="5292160" y="1140905"/>
                  <a:pt x="5300607" y="1140905"/>
                </a:cubicBezTo>
                <a:cubicBezTo>
                  <a:pt x="5303423" y="1131130"/>
                  <a:pt x="5306238" y="1122751"/>
                  <a:pt x="5310462" y="1108787"/>
                </a:cubicBezTo>
                <a:cubicBezTo>
                  <a:pt x="5448432" y="1108787"/>
                  <a:pt x="5592035" y="1108787"/>
                  <a:pt x="5737045" y="1108787"/>
                </a:cubicBezTo>
                <a:cubicBezTo>
                  <a:pt x="5711703" y="1118562"/>
                  <a:pt x="5686361" y="1125544"/>
                  <a:pt x="5662428" y="1128337"/>
                </a:cubicBezTo>
                <a:cubicBezTo>
                  <a:pt x="5648349" y="1129734"/>
                  <a:pt x="5634270" y="1129734"/>
                  <a:pt x="5621600" y="1124148"/>
                </a:cubicBezTo>
                <a:cubicBezTo>
                  <a:pt x="5601890" y="1117166"/>
                  <a:pt x="5583587" y="1118562"/>
                  <a:pt x="5563877" y="1125544"/>
                </a:cubicBezTo>
                <a:cubicBezTo>
                  <a:pt x="5556838" y="1126941"/>
                  <a:pt x="5549799" y="1129734"/>
                  <a:pt x="5542759" y="1129734"/>
                </a:cubicBezTo>
                <a:cubicBezTo>
                  <a:pt x="5538536" y="1131130"/>
                  <a:pt x="5468143" y="1125544"/>
                  <a:pt x="5465327" y="1126941"/>
                </a:cubicBezTo>
                <a:cubicBezTo>
                  <a:pt x="5465327" y="1125544"/>
                  <a:pt x="5466735" y="1124148"/>
                  <a:pt x="5468143" y="1121355"/>
                </a:cubicBezTo>
                <a:cubicBezTo>
                  <a:pt x="5466735" y="1121355"/>
                  <a:pt x="5465327" y="1121355"/>
                  <a:pt x="5463919" y="1121355"/>
                </a:cubicBezTo>
                <a:cubicBezTo>
                  <a:pt x="5463919" y="1122751"/>
                  <a:pt x="5465327" y="1125544"/>
                  <a:pt x="5465327" y="1126941"/>
                </a:cubicBezTo>
                <a:cubicBezTo>
                  <a:pt x="5447025" y="1125544"/>
                  <a:pt x="5430130" y="1122751"/>
                  <a:pt x="5414644" y="1119959"/>
                </a:cubicBezTo>
                <a:cubicBezTo>
                  <a:pt x="5416052" y="1124148"/>
                  <a:pt x="5417459" y="1128337"/>
                  <a:pt x="5418867" y="1136716"/>
                </a:cubicBezTo>
                <a:cubicBezTo>
                  <a:pt x="5427315" y="1136716"/>
                  <a:pt x="5441393" y="1136716"/>
                  <a:pt x="5454064" y="1138112"/>
                </a:cubicBezTo>
                <a:lnTo>
                  <a:pt x="5562998" y="1144951"/>
                </a:lnTo>
                <a:lnTo>
                  <a:pt x="5553494" y="1150157"/>
                </a:lnTo>
                <a:cubicBezTo>
                  <a:pt x="5549799" y="1152077"/>
                  <a:pt x="5546279" y="1153474"/>
                  <a:pt x="5542759" y="1153474"/>
                </a:cubicBezTo>
                <a:cubicBezTo>
                  <a:pt x="5500523" y="1154870"/>
                  <a:pt x="5458288" y="1154870"/>
                  <a:pt x="5416052" y="1154870"/>
                </a:cubicBezTo>
                <a:cubicBezTo>
                  <a:pt x="5416052" y="1154870"/>
                  <a:pt x="5414644" y="1154870"/>
                  <a:pt x="5414644" y="1154870"/>
                </a:cubicBezTo>
                <a:cubicBezTo>
                  <a:pt x="5416052" y="1154870"/>
                  <a:pt x="5416052" y="1156266"/>
                  <a:pt x="5417459" y="1156266"/>
                </a:cubicBezTo>
                <a:cubicBezTo>
                  <a:pt x="5421683" y="1159059"/>
                  <a:pt x="5425907" y="1164645"/>
                  <a:pt x="5431538" y="1164645"/>
                </a:cubicBezTo>
                <a:cubicBezTo>
                  <a:pt x="5520234" y="1170231"/>
                  <a:pt x="5610337" y="1174420"/>
                  <a:pt x="5699032" y="1180006"/>
                </a:cubicBezTo>
                <a:cubicBezTo>
                  <a:pt x="5707479" y="1180006"/>
                  <a:pt x="5714519" y="1186988"/>
                  <a:pt x="5721558" y="1189781"/>
                </a:cubicBezTo>
                <a:cubicBezTo>
                  <a:pt x="5699032" y="1191178"/>
                  <a:pt x="5676506" y="1191178"/>
                  <a:pt x="5653981" y="1193971"/>
                </a:cubicBezTo>
                <a:cubicBezTo>
                  <a:pt x="5651165" y="1193971"/>
                  <a:pt x="5649757" y="1202349"/>
                  <a:pt x="5648349" y="1207935"/>
                </a:cubicBezTo>
                <a:cubicBezTo>
                  <a:pt x="5648349" y="1206539"/>
                  <a:pt x="5648349" y="1206539"/>
                  <a:pt x="5648349" y="1206539"/>
                </a:cubicBezTo>
                <a:cubicBezTo>
                  <a:pt x="5634270" y="1210728"/>
                  <a:pt x="5621600" y="1213521"/>
                  <a:pt x="5607521" y="1217711"/>
                </a:cubicBezTo>
                <a:cubicBezTo>
                  <a:pt x="5617376" y="1219107"/>
                  <a:pt x="5625823" y="1220503"/>
                  <a:pt x="5634270" y="1223296"/>
                </a:cubicBezTo>
                <a:cubicBezTo>
                  <a:pt x="5634270" y="1224693"/>
                  <a:pt x="5634270" y="1226089"/>
                  <a:pt x="5634270" y="1227486"/>
                </a:cubicBezTo>
                <a:cubicBezTo>
                  <a:pt x="5532904" y="1227486"/>
                  <a:pt x="5430130" y="1227486"/>
                  <a:pt x="5327356" y="1227486"/>
                </a:cubicBezTo>
                <a:cubicBezTo>
                  <a:pt x="5327356" y="1227486"/>
                  <a:pt x="5327356" y="1234468"/>
                  <a:pt x="5328764" y="1240054"/>
                </a:cubicBezTo>
                <a:cubicBezTo>
                  <a:pt x="5332988" y="1238657"/>
                  <a:pt x="5337211" y="1237261"/>
                  <a:pt x="5342843" y="1235864"/>
                </a:cubicBezTo>
                <a:cubicBezTo>
                  <a:pt x="5347066" y="1233072"/>
                  <a:pt x="5351290" y="1227486"/>
                  <a:pt x="5355513" y="1228882"/>
                </a:cubicBezTo>
                <a:cubicBezTo>
                  <a:pt x="5375224" y="1234468"/>
                  <a:pt x="5394934" y="1245640"/>
                  <a:pt x="5416052" y="1247036"/>
                </a:cubicBezTo>
                <a:cubicBezTo>
                  <a:pt x="5516010" y="1248433"/>
                  <a:pt x="5617376" y="1247036"/>
                  <a:pt x="5717334" y="1247036"/>
                </a:cubicBezTo>
                <a:cubicBezTo>
                  <a:pt x="5717334" y="1249829"/>
                  <a:pt x="5717334" y="1252622"/>
                  <a:pt x="5717334" y="1255415"/>
                </a:cubicBezTo>
                <a:cubicBezTo>
                  <a:pt x="5666651" y="1256811"/>
                  <a:pt x="5615968" y="1259604"/>
                  <a:pt x="5563877" y="1262397"/>
                </a:cubicBezTo>
                <a:cubicBezTo>
                  <a:pt x="5590627" y="1269379"/>
                  <a:pt x="5620192" y="1272172"/>
                  <a:pt x="5648349" y="1274965"/>
                </a:cubicBezTo>
                <a:cubicBezTo>
                  <a:pt x="5658204" y="1276362"/>
                  <a:pt x="5669467" y="1280551"/>
                  <a:pt x="5680730" y="1281948"/>
                </a:cubicBezTo>
                <a:cubicBezTo>
                  <a:pt x="5728597" y="1272172"/>
                  <a:pt x="5775057" y="1269379"/>
                  <a:pt x="5818701" y="1294516"/>
                </a:cubicBezTo>
                <a:cubicBezTo>
                  <a:pt x="5773649" y="1294516"/>
                  <a:pt x="5730005" y="1291723"/>
                  <a:pt x="5686361" y="1295912"/>
                </a:cubicBezTo>
                <a:cubicBezTo>
                  <a:pt x="5589219" y="1302894"/>
                  <a:pt x="5492076" y="1308480"/>
                  <a:pt x="5396342" y="1290326"/>
                </a:cubicBezTo>
                <a:cubicBezTo>
                  <a:pt x="5375224" y="1290326"/>
                  <a:pt x="5354106" y="1290326"/>
                  <a:pt x="5332988" y="1290326"/>
                </a:cubicBezTo>
                <a:cubicBezTo>
                  <a:pt x="5332988" y="1290326"/>
                  <a:pt x="5332988" y="1293817"/>
                  <a:pt x="5332812" y="1298181"/>
                </a:cubicBezTo>
                <a:lnTo>
                  <a:pt x="5331700" y="1309996"/>
                </a:lnTo>
                <a:lnTo>
                  <a:pt x="5331580" y="1309877"/>
                </a:lnTo>
                <a:cubicBezTo>
                  <a:pt x="5331580" y="1309877"/>
                  <a:pt x="5331580" y="1309877"/>
                  <a:pt x="5331580" y="1311273"/>
                </a:cubicBezTo>
                <a:lnTo>
                  <a:pt x="5331700" y="1309996"/>
                </a:lnTo>
                <a:lnTo>
                  <a:pt x="5341435" y="1319652"/>
                </a:lnTo>
                <a:cubicBezTo>
                  <a:pt x="5349882" y="1323841"/>
                  <a:pt x="5359737" y="1323841"/>
                  <a:pt x="5368184" y="1326634"/>
                </a:cubicBezTo>
                <a:cubicBezTo>
                  <a:pt x="5394934" y="1321048"/>
                  <a:pt x="5420275" y="1316859"/>
                  <a:pt x="5447025" y="1312670"/>
                </a:cubicBezTo>
                <a:cubicBezTo>
                  <a:pt x="5447025" y="1315462"/>
                  <a:pt x="5447025" y="1318255"/>
                  <a:pt x="5447025" y="1321048"/>
                </a:cubicBezTo>
                <a:cubicBezTo>
                  <a:pt x="5434354" y="1322445"/>
                  <a:pt x="5421683" y="1322445"/>
                  <a:pt x="5409012" y="1323841"/>
                </a:cubicBezTo>
                <a:cubicBezTo>
                  <a:pt x="5410420" y="1326634"/>
                  <a:pt x="5411828" y="1329427"/>
                  <a:pt x="5414644" y="1330824"/>
                </a:cubicBezTo>
                <a:cubicBezTo>
                  <a:pt x="5406197" y="1337806"/>
                  <a:pt x="5399157" y="1347581"/>
                  <a:pt x="5390710" y="1348977"/>
                </a:cubicBezTo>
                <a:cubicBezTo>
                  <a:pt x="5368184" y="1353167"/>
                  <a:pt x="5344251" y="1353167"/>
                  <a:pt x="5320317" y="1354563"/>
                </a:cubicBezTo>
                <a:cubicBezTo>
                  <a:pt x="5292160" y="1350374"/>
                  <a:pt x="5265410" y="1346185"/>
                  <a:pt x="5237253" y="1344788"/>
                </a:cubicBezTo>
                <a:cubicBezTo>
                  <a:pt x="5230214" y="1343392"/>
                  <a:pt x="5221766" y="1353167"/>
                  <a:pt x="5213319" y="1358753"/>
                </a:cubicBezTo>
                <a:cubicBezTo>
                  <a:pt x="5216135" y="1362942"/>
                  <a:pt x="5218951" y="1367131"/>
                  <a:pt x="5220359" y="1371321"/>
                </a:cubicBezTo>
                <a:cubicBezTo>
                  <a:pt x="5254147" y="1365735"/>
                  <a:pt x="5286528" y="1360149"/>
                  <a:pt x="5320317" y="1354563"/>
                </a:cubicBezTo>
                <a:cubicBezTo>
                  <a:pt x="5316093" y="1360149"/>
                  <a:pt x="5311870" y="1367131"/>
                  <a:pt x="5306238" y="1372717"/>
                </a:cubicBezTo>
                <a:cubicBezTo>
                  <a:pt x="5307646" y="1379699"/>
                  <a:pt x="5307646" y="1386682"/>
                  <a:pt x="5307646" y="1393664"/>
                </a:cubicBezTo>
                <a:lnTo>
                  <a:pt x="5309054" y="1393664"/>
                </a:lnTo>
                <a:cubicBezTo>
                  <a:pt x="5327356" y="1418800"/>
                  <a:pt x="5348474" y="1399250"/>
                  <a:pt x="5368184" y="1404836"/>
                </a:cubicBezTo>
                <a:cubicBezTo>
                  <a:pt x="5368184" y="1400646"/>
                  <a:pt x="5369592" y="1397853"/>
                  <a:pt x="5369592" y="1393664"/>
                </a:cubicBezTo>
                <a:lnTo>
                  <a:pt x="5309054" y="1393664"/>
                </a:lnTo>
                <a:cubicBezTo>
                  <a:pt x="5307646" y="1386682"/>
                  <a:pt x="5307646" y="1379699"/>
                  <a:pt x="5306238" y="1372717"/>
                </a:cubicBezTo>
                <a:cubicBezTo>
                  <a:pt x="5321725" y="1369924"/>
                  <a:pt x="5335803" y="1367131"/>
                  <a:pt x="5351290" y="1362942"/>
                </a:cubicBezTo>
                <a:cubicBezTo>
                  <a:pt x="5355513" y="1362942"/>
                  <a:pt x="5359737" y="1364338"/>
                  <a:pt x="5365369" y="1364338"/>
                </a:cubicBezTo>
                <a:cubicBezTo>
                  <a:pt x="5413236" y="1367131"/>
                  <a:pt x="5461103" y="1369924"/>
                  <a:pt x="5510378" y="1374114"/>
                </a:cubicBezTo>
                <a:cubicBezTo>
                  <a:pt x="5552614" y="1376907"/>
                  <a:pt x="5594850" y="1378303"/>
                  <a:pt x="5637086" y="1381096"/>
                </a:cubicBezTo>
                <a:cubicBezTo>
                  <a:pt x="5632863" y="1382492"/>
                  <a:pt x="5628639" y="1383889"/>
                  <a:pt x="5624415" y="1383889"/>
                </a:cubicBezTo>
                <a:cubicBezTo>
                  <a:pt x="5568101" y="1385285"/>
                  <a:pt x="5511786" y="1383889"/>
                  <a:pt x="5456880" y="1385285"/>
                </a:cubicBezTo>
                <a:cubicBezTo>
                  <a:pt x="5431538" y="1386682"/>
                  <a:pt x="5407604" y="1393664"/>
                  <a:pt x="5382263" y="1397853"/>
                </a:cubicBezTo>
                <a:cubicBezTo>
                  <a:pt x="5383671" y="1400646"/>
                  <a:pt x="5383671" y="1403439"/>
                  <a:pt x="5383671" y="1406232"/>
                </a:cubicBezTo>
                <a:cubicBezTo>
                  <a:pt x="5461103" y="1406232"/>
                  <a:pt x="5538536" y="1406232"/>
                  <a:pt x="5614560" y="1406232"/>
                </a:cubicBezTo>
                <a:cubicBezTo>
                  <a:pt x="5586403" y="1413214"/>
                  <a:pt x="5558246" y="1416007"/>
                  <a:pt x="5530089" y="1416007"/>
                </a:cubicBezTo>
                <a:cubicBezTo>
                  <a:pt x="5486445" y="1417404"/>
                  <a:pt x="5442801" y="1411818"/>
                  <a:pt x="5400565" y="1417404"/>
                </a:cubicBezTo>
                <a:cubicBezTo>
                  <a:pt x="5362553" y="1424386"/>
                  <a:pt x="5316093" y="1390871"/>
                  <a:pt x="5283712" y="1438351"/>
                </a:cubicBezTo>
                <a:cubicBezTo>
                  <a:pt x="5283712" y="1438351"/>
                  <a:pt x="5282305" y="1438351"/>
                  <a:pt x="5279489" y="1438351"/>
                </a:cubicBezTo>
                <a:cubicBezTo>
                  <a:pt x="5279489" y="1432765"/>
                  <a:pt x="5279489" y="1425783"/>
                  <a:pt x="5279489" y="1424386"/>
                </a:cubicBezTo>
                <a:cubicBezTo>
                  <a:pt x="5221766" y="1424386"/>
                  <a:pt x="5164044" y="1424386"/>
                  <a:pt x="5107729" y="1424386"/>
                </a:cubicBezTo>
                <a:cubicBezTo>
                  <a:pt x="5076756" y="1424386"/>
                  <a:pt x="5045783" y="1422990"/>
                  <a:pt x="5016218" y="1421593"/>
                </a:cubicBezTo>
                <a:cubicBezTo>
                  <a:pt x="4972575" y="1421593"/>
                  <a:pt x="4930339" y="1421593"/>
                  <a:pt x="4888103" y="1421593"/>
                </a:cubicBezTo>
                <a:cubicBezTo>
                  <a:pt x="4888103" y="1424386"/>
                  <a:pt x="4888103" y="1428575"/>
                  <a:pt x="4888103" y="1431368"/>
                </a:cubicBezTo>
                <a:cubicBezTo>
                  <a:pt x="4897958" y="1431368"/>
                  <a:pt x="4907813" y="1431368"/>
                  <a:pt x="4917668" y="1431368"/>
                </a:cubicBezTo>
                <a:cubicBezTo>
                  <a:pt x="4950049" y="1428575"/>
                  <a:pt x="4982430" y="1424386"/>
                  <a:pt x="5016218" y="1421593"/>
                </a:cubicBezTo>
                <a:cubicBezTo>
                  <a:pt x="5017626" y="1429972"/>
                  <a:pt x="5019034" y="1438351"/>
                  <a:pt x="5023258" y="1453712"/>
                </a:cubicBezTo>
                <a:cubicBezTo>
                  <a:pt x="5044376" y="1421593"/>
                  <a:pt x="5057046" y="1432765"/>
                  <a:pt x="5068309" y="1453712"/>
                </a:cubicBezTo>
                <a:cubicBezTo>
                  <a:pt x="5069717" y="1455806"/>
                  <a:pt x="5072533" y="1457552"/>
                  <a:pt x="5075701" y="1459123"/>
                </a:cubicBezTo>
                <a:lnTo>
                  <a:pt x="5083748" y="1462818"/>
                </a:lnTo>
                <a:lnTo>
                  <a:pt x="5083796" y="1463487"/>
                </a:lnTo>
                <a:lnTo>
                  <a:pt x="5084710" y="1463260"/>
                </a:lnTo>
                <a:lnTo>
                  <a:pt x="5085204" y="1463487"/>
                </a:lnTo>
                <a:lnTo>
                  <a:pt x="5086612" y="1462788"/>
                </a:lnTo>
                <a:lnTo>
                  <a:pt x="5089427" y="1462090"/>
                </a:lnTo>
                <a:cubicBezTo>
                  <a:pt x="5088019" y="1462090"/>
                  <a:pt x="5088019" y="1462090"/>
                  <a:pt x="5088019" y="1462090"/>
                </a:cubicBezTo>
                <a:lnTo>
                  <a:pt x="5086612" y="1462788"/>
                </a:lnTo>
                <a:lnTo>
                  <a:pt x="5084710" y="1463260"/>
                </a:lnTo>
                <a:lnTo>
                  <a:pt x="5083748" y="1462818"/>
                </a:lnTo>
                <a:lnTo>
                  <a:pt x="5082388" y="1443937"/>
                </a:lnTo>
                <a:cubicBezTo>
                  <a:pt x="5097874" y="1446729"/>
                  <a:pt x="5111953" y="1448126"/>
                  <a:pt x="5124624" y="1450919"/>
                </a:cubicBezTo>
                <a:cubicBezTo>
                  <a:pt x="5123216" y="1452315"/>
                  <a:pt x="5123216" y="1452315"/>
                  <a:pt x="5123216" y="1452315"/>
                </a:cubicBezTo>
                <a:lnTo>
                  <a:pt x="5140110" y="1449737"/>
                </a:lnTo>
                <a:lnTo>
                  <a:pt x="5140110" y="1456505"/>
                </a:lnTo>
                <a:cubicBezTo>
                  <a:pt x="5140110" y="1456505"/>
                  <a:pt x="5140110" y="1456505"/>
                  <a:pt x="5141518" y="1455108"/>
                </a:cubicBezTo>
                <a:cubicBezTo>
                  <a:pt x="5148558" y="1455108"/>
                  <a:pt x="5155597" y="1453712"/>
                  <a:pt x="5164044" y="1452315"/>
                </a:cubicBezTo>
                <a:cubicBezTo>
                  <a:pt x="5165452" y="1450919"/>
                  <a:pt x="5168268" y="1448126"/>
                  <a:pt x="5171083" y="1445333"/>
                </a:cubicBezTo>
                <a:cubicBezTo>
                  <a:pt x="5178123" y="1450919"/>
                  <a:pt x="5185162" y="1455108"/>
                  <a:pt x="5192201" y="1459298"/>
                </a:cubicBezTo>
                <a:cubicBezTo>
                  <a:pt x="5199240" y="1447428"/>
                  <a:pt x="5206984" y="1442889"/>
                  <a:pt x="5215255" y="1442889"/>
                </a:cubicBezTo>
                <a:lnTo>
                  <a:pt x="5239802" y="1453020"/>
                </a:lnTo>
                <a:lnTo>
                  <a:pt x="5239365" y="1454177"/>
                </a:lnTo>
                <a:lnTo>
                  <a:pt x="5228806" y="1456505"/>
                </a:lnTo>
                <a:cubicBezTo>
                  <a:pt x="5231621" y="1459298"/>
                  <a:pt x="5233029" y="1460694"/>
                  <a:pt x="5235845" y="1463487"/>
                </a:cubicBezTo>
                <a:lnTo>
                  <a:pt x="5239365" y="1454177"/>
                </a:lnTo>
                <a:lnTo>
                  <a:pt x="5241477" y="1453712"/>
                </a:lnTo>
                <a:lnTo>
                  <a:pt x="5239802" y="1453020"/>
                </a:lnTo>
                <a:lnTo>
                  <a:pt x="5240069" y="1452315"/>
                </a:lnTo>
                <a:cubicBezTo>
                  <a:pt x="5252739" y="1452315"/>
                  <a:pt x="5265410" y="1452315"/>
                  <a:pt x="5275265" y="1452315"/>
                </a:cubicBezTo>
                <a:cubicBezTo>
                  <a:pt x="5286528" y="1459298"/>
                  <a:pt x="5297791" y="1466280"/>
                  <a:pt x="5316093" y="1477451"/>
                </a:cubicBezTo>
                <a:cubicBezTo>
                  <a:pt x="5241477" y="1477451"/>
                  <a:pt x="5175307" y="1478848"/>
                  <a:pt x="5109137" y="1477451"/>
                </a:cubicBezTo>
                <a:cubicBezTo>
                  <a:pt x="5093651" y="1477451"/>
                  <a:pt x="5076756" y="1470469"/>
                  <a:pt x="5059862" y="1467676"/>
                </a:cubicBezTo>
                <a:cubicBezTo>
                  <a:pt x="5059862" y="1466280"/>
                  <a:pt x="5058454" y="1463487"/>
                  <a:pt x="5058454" y="1462090"/>
                </a:cubicBezTo>
                <a:cubicBezTo>
                  <a:pt x="5057046" y="1463487"/>
                  <a:pt x="5055639" y="1466280"/>
                  <a:pt x="5054231" y="1467676"/>
                </a:cubicBezTo>
                <a:cubicBezTo>
                  <a:pt x="5045783" y="1469073"/>
                  <a:pt x="5035928" y="1469073"/>
                  <a:pt x="5027481" y="1470469"/>
                </a:cubicBezTo>
                <a:cubicBezTo>
                  <a:pt x="5027481" y="1466280"/>
                  <a:pt x="5028889" y="1462090"/>
                  <a:pt x="5028889" y="1459298"/>
                </a:cubicBezTo>
                <a:cubicBezTo>
                  <a:pt x="5028889" y="1459298"/>
                  <a:pt x="5027481" y="1459298"/>
                  <a:pt x="5027481" y="1459298"/>
                </a:cubicBezTo>
                <a:cubicBezTo>
                  <a:pt x="5027481" y="1463487"/>
                  <a:pt x="5027481" y="1466280"/>
                  <a:pt x="5027481" y="1470469"/>
                </a:cubicBezTo>
                <a:cubicBezTo>
                  <a:pt x="5016218" y="1471866"/>
                  <a:pt x="5004955" y="1471866"/>
                  <a:pt x="4993693" y="1473262"/>
                </a:cubicBezTo>
                <a:lnTo>
                  <a:pt x="4993693" y="1474659"/>
                </a:lnTo>
                <a:cubicBezTo>
                  <a:pt x="4989469" y="1476055"/>
                  <a:pt x="4985245" y="1477451"/>
                  <a:pt x="4982430" y="1478848"/>
                </a:cubicBezTo>
                <a:cubicBezTo>
                  <a:pt x="4981022" y="1471866"/>
                  <a:pt x="4979614" y="1466280"/>
                  <a:pt x="4978206" y="1459298"/>
                </a:cubicBezTo>
                <a:cubicBezTo>
                  <a:pt x="4975390" y="1460694"/>
                  <a:pt x="4973982" y="1460694"/>
                  <a:pt x="4971167" y="1462090"/>
                </a:cubicBezTo>
                <a:cubicBezTo>
                  <a:pt x="4975390" y="1467676"/>
                  <a:pt x="4978206" y="1473262"/>
                  <a:pt x="4982430" y="1478848"/>
                </a:cubicBezTo>
                <a:cubicBezTo>
                  <a:pt x="4986653" y="1481641"/>
                  <a:pt x="4990877" y="1487227"/>
                  <a:pt x="4995100" y="1487227"/>
                </a:cubicBezTo>
                <a:cubicBezTo>
                  <a:pt x="5041560" y="1488623"/>
                  <a:pt x="5086612" y="1487227"/>
                  <a:pt x="5133071" y="1487227"/>
                </a:cubicBezTo>
                <a:cubicBezTo>
                  <a:pt x="5209096" y="1488623"/>
                  <a:pt x="5283712" y="1488623"/>
                  <a:pt x="5359737" y="1490020"/>
                </a:cubicBezTo>
                <a:cubicBezTo>
                  <a:pt x="5385079" y="1491416"/>
                  <a:pt x="5410420" y="1497002"/>
                  <a:pt x="5437170" y="1499795"/>
                </a:cubicBezTo>
                <a:cubicBezTo>
                  <a:pt x="5437170" y="1502588"/>
                  <a:pt x="5437170" y="1505381"/>
                  <a:pt x="5435762" y="1508174"/>
                </a:cubicBezTo>
                <a:cubicBezTo>
                  <a:pt x="5427315" y="1506777"/>
                  <a:pt x="5418867" y="1506777"/>
                  <a:pt x="5410420" y="1505381"/>
                </a:cubicBezTo>
                <a:cubicBezTo>
                  <a:pt x="5413236" y="1510966"/>
                  <a:pt x="5417459" y="1516552"/>
                  <a:pt x="5420275" y="1522138"/>
                </a:cubicBezTo>
                <a:cubicBezTo>
                  <a:pt x="5430130" y="1515156"/>
                  <a:pt x="5439985" y="1503984"/>
                  <a:pt x="5452656" y="1501191"/>
                </a:cubicBezTo>
                <a:cubicBezTo>
                  <a:pt x="5475182" y="1495605"/>
                  <a:pt x="5499116" y="1492812"/>
                  <a:pt x="5527273" y="1488623"/>
                </a:cubicBezTo>
                <a:cubicBezTo>
                  <a:pt x="5520234" y="1501191"/>
                  <a:pt x="5516010" y="1506777"/>
                  <a:pt x="5510378" y="1516552"/>
                </a:cubicBezTo>
                <a:cubicBezTo>
                  <a:pt x="5608929" y="1522138"/>
                  <a:pt x="5703256" y="1529120"/>
                  <a:pt x="5798991" y="1536103"/>
                </a:cubicBezTo>
                <a:cubicBezTo>
                  <a:pt x="5798991" y="1538896"/>
                  <a:pt x="5797583" y="1540292"/>
                  <a:pt x="5797583" y="1543085"/>
                </a:cubicBezTo>
                <a:cubicBezTo>
                  <a:pt x="5775057" y="1541688"/>
                  <a:pt x="5751123" y="1540292"/>
                  <a:pt x="5727189" y="1538896"/>
                </a:cubicBezTo>
                <a:cubicBezTo>
                  <a:pt x="5718742" y="1537499"/>
                  <a:pt x="5710295" y="1537499"/>
                  <a:pt x="5703256" y="1536103"/>
                </a:cubicBezTo>
                <a:cubicBezTo>
                  <a:pt x="5703256" y="1538896"/>
                  <a:pt x="5703256" y="1541688"/>
                  <a:pt x="5703256" y="1543085"/>
                </a:cubicBezTo>
                <a:cubicBezTo>
                  <a:pt x="5711703" y="1541688"/>
                  <a:pt x="5718742" y="1540292"/>
                  <a:pt x="5727189" y="1538896"/>
                </a:cubicBezTo>
                <a:cubicBezTo>
                  <a:pt x="5730005" y="1541688"/>
                  <a:pt x="5731413" y="1548671"/>
                  <a:pt x="5734229" y="1548671"/>
                </a:cubicBezTo>
                <a:lnTo>
                  <a:pt x="5793019" y="1557002"/>
                </a:lnTo>
                <a:lnTo>
                  <a:pt x="5793007" y="1557050"/>
                </a:lnTo>
                <a:lnTo>
                  <a:pt x="5789135" y="1557050"/>
                </a:lnTo>
                <a:cubicBezTo>
                  <a:pt x="5789135" y="1558446"/>
                  <a:pt x="5790543" y="1559842"/>
                  <a:pt x="5791951" y="1561239"/>
                </a:cubicBezTo>
                <a:lnTo>
                  <a:pt x="5793007" y="1557050"/>
                </a:lnTo>
                <a:lnTo>
                  <a:pt x="5793359" y="1557050"/>
                </a:lnTo>
                <a:lnTo>
                  <a:pt x="5793019" y="1557002"/>
                </a:lnTo>
                <a:lnTo>
                  <a:pt x="5793359" y="1555653"/>
                </a:lnTo>
                <a:cubicBezTo>
                  <a:pt x="5828556" y="1558446"/>
                  <a:pt x="5865160" y="1559842"/>
                  <a:pt x="5900357" y="1564032"/>
                </a:cubicBezTo>
                <a:cubicBezTo>
                  <a:pt x="5910212" y="1565428"/>
                  <a:pt x="5918659" y="1573807"/>
                  <a:pt x="5928514" y="1579393"/>
                </a:cubicBezTo>
                <a:cubicBezTo>
                  <a:pt x="5924290" y="1583582"/>
                  <a:pt x="5920067" y="1589168"/>
                  <a:pt x="5917251" y="1589168"/>
                </a:cubicBezTo>
                <a:lnTo>
                  <a:pt x="5850691" y="1583666"/>
                </a:lnTo>
                <a:lnTo>
                  <a:pt x="5851081" y="1583582"/>
                </a:lnTo>
                <a:cubicBezTo>
                  <a:pt x="5849674" y="1583582"/>
                  <a:pt x="5848266" y="1582186"/>
                  <a:pt x="5848266" y="1582186"/>
                </a:cubicBezTo>
                <a:cubicBezTo>
                  <a:pt x="5848266" y="1583582"/>
                  <a:pt x="5848266" y="1583582"/>
                  <a:pt x="5849674" y="1583582"/>
                </a:cubicBezTo>
                <a:lnTo>
                  <a:pt x="5850691" y="1583666"/>
                </a:lnTo>
                <a:lnTo>
                  <a:pt x="5818701" y="1590564"/>
                </a:lnTo>
                <a:cubicBezTo>
                  <a:pt x="5789135" y="1590564"/>
                  <a:pt x="5758162" y="1590564"/>
                  <a:pt x="5727189" y="1590564"/>
                </a:cubicBezTo>
                <a:cubicBezTo>
                  <a:pt x="5724374" y="1590564"/>
                  <a:pt x="5721558" y="1600340"/>
                  <a:pt x="5717334" y="1604529"/>
                </a:cubicBezTo>
                <a:lnTo>
                  <a:pt x="5701379" y="1603474"/>
                </a:lnTo>
                <a:lnTo>
                  <a:pt x="5697624" y="1601736"/>
                </a:lnTo>
                <a:lnTo>
                  <a:pt x="5693549" y="1602140"/>
                </a:lnTo>
                <a:lnTo>
                  <a:pt x="5684954" y="1598943"/>
                </a:lnTo>
                <a:cubicBezTo>
                  <a:pt x="5684954" y="1600340"/>
                  <a:pt x="5683546" y="1601736"/>
                  <a:pt x="5683546" y="1603133"/>
                </a:cubicBezTo>
                <a:lnTo>
                  <a:pt x="5693549" y="1602140"/>
                </a:lnTo>
                <a:lnTo>
                  <a:pt x="5696216" y="1603133"/>
                </a:lnTo>
                <a:lnTo>
                  <a:pt x="5701379" y="1603474"/>
                </a:lnTo>
                <a:lnTo>
                  <a:pt x="5718742" y="1611511"/>
                </a:lnTo>
                <a:cubicBezTo>
                  <a:pt x="5714519" y="1614304"/>
                  <a:pt x="5711703" y="1617097"/>
                  <a:pt x="5708887" y="1619890"/>
                </a:cubicBezTo>
                <a:cubicBezTo>
                  <a:pt x="5708887" y="1621287"/>
                  <a:pt x="5710295" y="1622683"/>
                  <a:pt x="5708887" y="1621287"/>
                </a:cubicBezTo>
                <a:cubicBezTo>
                  <a:pt x="5727189" y="1625476"/>
                  <a:pt x="5744084" y="1629665"/>
                  <a:pt x="5759570" y="1632458"/>
                </a:cubicBezTo>
                <a:cubicBezTo>
                  <a:pt x="5759570" y="1635251"/>
                  <a:pt x="5759570" y="1638044"/>
                  <a:pt x="5759570" y="1639440"/>
                </a:cubicBezTo>
                <a:cubicBezTo>
                  <a:pt x="5728597" y="1639440"/>
                  <a:pt x="5697624" y="1639440"/>
                  <a:pt x="5665243" y="1639440"/>
                </a:cubicBezTo>
                <a:cubicBezTo>
                  <a:pt x="5679322" y="1645026"/>
                  <a:pt x="5693401" y="1645026"/>
                  <a:pt x="5706072" y="1645026"/>
                </a:cubicBezTo>
                <a:cubicBezTo>
                  <a:pt x="5720150" y="1646423"/>
                  <a:pt x="5732821" y="1647819"/>
                  <a:pt x="5745492" y="1652009"/>
                </a:cubicBezTo>
                <a:cubicBezTo>
                  <a:pt x="5755347" y="1654801"/>
                  <a:pt x="5763794" y="1664577"/>
                  <a:pt x="5773649" y="1664577"/>
                </a:cubicBezTo>
                <a:cubicBezTo>
                  <a:pt x="5790543" y="1664577"/>
                  <a:pt x="5807438" y="1664926"/>
                  <a:pt x="5823804" y="1667719"/>
                </a:cubicBezTo>
                <a:lnTo>
                  <a:pt x="5868898" y="1684806"/>
                </a:lnTo>
                <a:lnTo>
                  <a:pt x="5756755" y="1707867"/>
                </a:lnTo>
                <a:cubicBezTo>
                  <a:pt x="5756755" y="1709263"/>
                  <a:pt x="5756755" y="1712056"/>
                  <a:pt x="5758162" y="1713453"/>
                </a:cubicBezTo>
                <a:cubicBezTo>
                  <a:pt x="5780688" y="1712056"/>
                  <a:pt x="5804622" y="1709263"/>
                  <a:pt x="5831371" y="1707867"/>
                </a:cubicBezTo>
                <a:cubicBezTo>
                  <a:pt x="5827148" y="1712056"/>
                  <a:pt x="5822924" y="1714849"/>
                  <a:pt x="5815885" y="1721831"/>
                </a:cubicBezTo>
                <a:cubicBezTo>
                  <a:pt x="5848266" y="1721831"/>
                  <a:pt x="5875015" y="1721831"/>
                  <a:pt x="5901765" y="1721831"/>
                </a:cubicBezTo>
                <a:cubicBezTo>
                  <a:pt x="5903172" y="1726021"/>
                  <a:pt x="5904580" y="1730210"/>
                  <a:pt x="5905988" y="1734400"/>
                </a:cubicBezTo>
                <a:cubicBezTo>
                  <a:pt x="5890502" y="1741382"/>
                  <a:pt x="5876423" y="1752553"/>
                  <a:pt x="5859529" y="1755346"/>
                </a:cubicBezTo>
                <a:cubicBezTo>
                  <a:pt x="5834187" y="1759536"/>
                  <a:pt x="5808846" y="1753950"/>
                  <a:pt x="5783504" y="1756743"/>
                </a:cubicBezTo>
                <a:lnTo>
                  <a:pt x="5738766" y="1765618"/>
                </a:lnTo>
                <a:lnTo>
                  <a:pt x="5728597" y="1762329"/>
                </a:lnTo>
                <a:cubicBezTo>
                  <a:pt x="5728597" y="1762329"/>
                  <a:pt x="5727189" y="1763725"/>
                  <a:pt x="5727189" y="1763725"/>
                </a:cubicBezTo>
                <a:cubicBezTo>
                  <a:pt x="5727189" y="1765122"/>
                  <a:pt x="5727189" y="1766518"/>
                  <a:pt x="5727189" y="1767914"/>
                </a:cubicBezTo>
                <a:cubicBezTo>
                  <a:pt x="5707479" y="1762329"/>
                  <a:pt x="5687769" y="1758139"/>
                  <a:pt x="5669467" y="1752553"/>
                </a:cubicBezTo>
                <a:cubicBezTo>
                  <a:pt x="5668059" y="1756743"/>
                  <a:pt x="5668059" y="1760932"/>
                  <a:pt x="5666651" y="1765122"/>
                </a:cubicBezTo>
                <a:cubicBezTo>
                  <a:pt x="5686361" y="1765122"/>
                  <a:pt x="5707479" y="1766518"/>
                  <a:pt x="5727189" y="1767914"/>
                </a:cubicBezTo>
                <a:lnTo>
                  <a:pt x="5738766" y="1765618"/>
                </a:lnTo>
                <a:lnTo>
                  <a:pt x="5789887" y="1782152"/>
                </a:lnTo>
                <a:lnTo>
                  <a:pt x="5749715" y="1787465"/>
                </a:lnTo>
                <a:cubicBezTo>
                  <a:pt x="5752531" y="1791654"/>
                  <a:pt x="5753939" y="1797240"/>
                  <a:pt x="5756755" y="1802826"/>
                </a:cubicBezTo>
                <a:cubicBezTo>
                  <a:pt x="5787728" y="1802826"/>
                  <a:pt x="5818701" y="1802826"/>
                  <a:pt x="5851081" y="1802826"/>
                </a:cubicBezTo>
                <a:cubicBezTo>
                  <a:pt x="5849674" y="1808412"/>
                  <a:pt x="5849674" y="1815394"/>
                  <a:pt x="5849674" y="1820980"/>
                </a:cubicBezTo>
                <a:cubicBezTo>
                  <a:pt x="5776465" y="1820980"/>
                  <a:pt x="5704664" y="1820980"/>
                  <a:pt x="5631455" y="1820980"/>
                </a:cubicBezTo>
                <a:cubicBezTo>
                  <a:pt x="5631455" y="1823773"/>
                  <a:pt x="5631455" y="1826566"/>
                  <a:pt x="5632863" y="1829359"/>
                </a:cubicBezTo>
                <a:cubicBezTo>
                  <a:pt x="5582180" y="1836341"/>
                  <a:pt x="5532904" y="1843323"/>
                  <a:pt x="5482221" y="1850305"/>
                </a:cubicBezTo>
                <a:cubicBezTo>
                  <a:pt x="5482221" y="1851702"/>
                  <a:pt x="5482221" y="1853098"/>
                  <a:pt x="5482221" y="1853098"/>
                </a:cubicBezTo>
                <a:cubicBezTo>
                  <a:pt x="5532904" y="1858684"/>
                  <a:pt x="5583587" y="1862874"/>
                  <a:pt x="5632863" y="1867063"/>
                </a:cubicBezTo>
                <a:cubicBezTo>
                  <a:pt x="5632863" y="1868459"/>
                  <a:pt x="5632863" y="1868459"/>
                  <a:pt x="5632863" y="1869856"/>
                </a:cubicBezTo>
                <a:cubicBezTo>
                  <a:pt x="5600482" y="1871252"/>
                  <a:pt x="5568101" y="1874045"/>
                  <a:pt x="5534312" y="1875442"/>
                </a:cubicBezTo>
                <a:cubicBezTo>
                  <a:pt x="5525865" y="1876838"/>
                  <a:pt x="5517418" y="1879631"/>
                  <a:pt x="5507563" y="1881027"/>
                </a:cubicBezTo>
                <a:cubicBezTo>
                  <a:pt x="5458288" y="1881027"/>
                  <a:pt x="5409012" y="1881027"/>
                  <a:pt x="5358329" y="1881027"/>
                </a:cubicBezTo>
                <a:cubicBezTo>
                  <a:pt x="5358329" y="1881027"/>
                  <a:pt x="5358329" y="1882424"/>
                  <a:pt x="5358329" y="1882424"/>
                </a:cubicBezTo>
                <a:cubicBezTo>
                  <a:pt x="5382263" y="1885217"/>
                  <a:pt x="5407604" y="1888010"/>
                  <a:pt x="5431538" y="1890803"/>
                </a:cubicBezTo>
                <a:cubicBezTo>
                  <a:pt x="5431538" y="1894992"/>
                  <a:pt x="5430130" y="1899181"/>
                  <a:pt x="5430130" y="1903371"/>
                </a:cubicBezTo>
                <a:cubicBezTo>
                  <a:pt x="5372408" y="1899181"/>
                  <a:pt x="5313278" y="1892199"/>
                  <a:pt x="5255555" y="1890803"/>
                </a:cubicBezTo>
                <a:cubicBezTo>
                  <a:pt x="5220359" y="1890803"/>
                  <a:pt x="5185162" y="1899181"/>
                  <a:pt x="5149965" y="1903371"/>
                </a:cubicBezTo>
                <a:cubicBezTo>
                  <a:pt x="5172139" y="1915939"/>
                  <a:pt x="5193521" y="1906513"/>
                  <a:pt x="5214705" y="1908084"/>
                </a:cubicBezTo>
                <a:lnTo>
                  <a:pt x="5234336" y="1914081"/>
                </a:lnTo>
                <a:lnTo>
                  <a:pt x="5223174" y="1921001"/>
                </a:lnTo>
                <a:cubicBezTo>
                  <a:pt x="5218951" y="1923619"/>
                  <a:pt x="5214727" y="1925714"/>
                  <a:pt x="5210504" y="1925714"/>
                </a:cubicBezTo>
                <a:cubicBezTo>
                  <a:pt x="5176715" y="1927111"/>
                  <a:pt x="5141518" y="1925714"/>
                  <a:pt x="5107729" y="1927111"/>
                </a:cubicBezTo>
                <a:cubicBezTo>
                  <a:pt x="5103506" y="1927111"/>
                  <a:pt x="5099282" y="1935489"/>
                  <a:pt x="5095059" y="1939679"/>
                </a:cubicBezTo>
                <a:cubicBezTo>
                  <a:pt x="5086612" y="1943868"/>
                  <a:pt x="5078164" y="1948057"/>
                  <a:pt x="5069717" y="1950850"/>
                </a:cubicBezTo>
                <a:cubicBezTo>
                  <a:pt x="5069717" y="1952247"/>
                  <a:pt x="5069717" y="1953643"/>
                  <a:pt x="5069717" y="1955040"/>
                </a:cubicBezTo>
                <a:cubicBezTo>
                  <a:pt x="5095059" y="1952247"/>
                  <a:pt x="5118992" y="1949454"/>
                  <a:pt x="5144334" y="1946661"/>
                </a:cubicBezTo>
                <a:cubicBezTo>
                  <a:pt x="5161228" y="1945264"/>
                  <a:pt x="5179531" y="1943868"/>
                  <a:pt x="5196425" y="1942472"/>
                </a:cubicBezTo>
                <a:cubicBezTo>
                  <a:pt x="5207688" y="1945264"/>
                  <a:pt x="5218951" y="1950850"/>
                  <a:pt x="5230214" y="1950850"/>
                </a:cubicBezTo>
                <a:cubicBezTo>
                  <a:pt x="5297791" y="1952247"/>
                  <a:pt x="5365369" y="1950850"/>
                  <a:pt x="5432946" y="1950850"/>
                </a:cubicBezTo>
                <a:cubicBezTo>
                  <a:pt x="5432946" y="1955040"/>
                  <a:pt x="5432946" y="1957833"/>
                  <a:pt x="5432946" y="1962022"/>
                </a:cubicBezTo>
                <a:cubicBezTo>
                  <a:pt x="5330172" y="1962022"/>
                  <a:pt x="5228806" y="1962022"/>
                  <a:pt x="5118992" y="1962022"/>
                </a:cubicBezTo>
                <a:cubicBezTo>
                  <a:pt x="5131663" y="1967608"/>
                  <a:pt x="5135887" y="1969004"/>
                  <a:pt x="5141518" y="1970401"/>
                </a:cubicBezTo>
                <a:cubicBezTo>
                  <a:pt x="5140110" y="1974590"/>
                  <a:pt x="5140110" y="1978779"/>
                  <a:pt x="5140110" y="1984365"/>
                </a:cubicBezTo>
                <a:cubicBezTo>
                  <a:pt x="5024666" y="1984365"/>
                  <a:pt x="4909221" y="1984365"/>
                  <a:pt x="4792368" y="1985762"/>
                </a:cubicBezTo>
                <a:cubicBezTo>
                  <a:pt x="4792368" y="1991348"/>
                  <a:pt x="4792368" y="1996933"/>
                  <a:pt x="4792368" y="2003916"/>
                </a:cubicBezTo>
                <a:cubicBezTo>
                  <a:pt x="4800815" y="2003916"/>
                  <a:pt x="4810670" y="2003916"/>
                  <a:pt x="4820525" y="2002519"/>
                </a:cubicBezTo>
                <a:cubicBezTo>
                  <a:pt x="4827565" y="2002519"/>
                  <a:pt x="4834604" y="1995537"/>
                  <a:pt x="4840235" y="1996933"/>
                </a:cubicBezTo>
                <a:cubicBezTo>
                  <a:pt x="4871208" y="1999726"/>
                  <a:pt x="4900774" y="2008105"/>
                  <a:pt x="4930339" y="2008105"/>
                </a:cubicBezTo>
                <a:cubicBezTo>
                  <a:pt x="5028889" y="2009501"/>
                  <a:pt x="5127440" y="2005312"/>
                  <a:pt x="5225990" y="2006709"/>
                </a:cubicBezTo>
                <a:cubicBezTo>
                  <a:pt x="5261187" y="2006709"/>
                  <a:pt x="5294975" y="2019277"/>
                  <a:pt x="5330172" y="2019277"/>
                </a:cubicBezTo>
                <a:cubicBezTo>
                  <a:pt x="5354106" y="2019277"/>
                  <a:pt x="5379447" y="2005312"/>
                  <a:pt x="5403381" y="2005312"/>
                </a:cubicBezTo>
                <a:cubicBezTo>
                  <a:pt x="5411828" y="2005312"/>
                  <a:pt x="5421683" y="2006010"/>
                  <a:pt x="5430482" y="2009327"/>
                </a:cubicBezTo>
                <a:lnTo>
                  <a:pt x="5449843" y="2027717"/>
                </a:lnTo>
                <a:lnTo>
                  <a:pt x="5391414" y="2030274"/>
                </a:lnTo>
                <a:cubicBezTo>
                  <a:pt x="5371352" y="2030099"/>
                  <a:pt x="5351290" y="2030448"/>
                  <a:pt x="5331580" y="2036034"/>
                </a:cubicBezTo>
                <a:lnTo>
                  <a:pt x="5327356" y="2036034"/>
                </a:lnTo>
                <a:lnTo>
                  <a:pt x="5327904" y="2036577"/>
                </a:lnTo>
                <a:lnTo>
                  <a:pt x="5241477" y="2045809"/>
                </a:lnTo>
                <a:cubicBezTo>
                  <a:pt x="5252739" y="2051395"/>
                  <a:pt x="5266818" y="2051395"/>
                  <a:pt x="5279489" y="2051395"/>
                </a:cubicBezTo>
                <a:cubicBezTo>
                  <a:pt x="5347066" y="2048602"/>
                  <a:pt x="5414644" y="2044413"/>
                  <a:pt x="5482221" y="2043016"/>
                </a:cubicBezTo>
                <a:cubicBezTo>
                  <a:pt x="5552614" y="2043016"/>
                  <a:pt x="5624415" y="2047206"/>
                  <a:pt x="5694809" y="2049999"/>
                </a:cubicBezTo>
                <a:cubicBezTo>
                  <a:pt x="5730005" y="2051395"/>
                  <a:pt x="5765202" y="2054188"/>
                  <a:pt x="5800398" y="2056981"/>
                </a:cubicBezTo>
                <a:cubicBezTo>
                  <a:pt x="5790543" y="2058377"/>
                  <a:pt x="5780688" y="2059774"/>
                  <a:pt x="5770833" y="2061170"/>
                </a:cubicBezTo>
                <a:cubicBezTo>
                  <a:pt x="5734229" y="2063963"/>
                  <a:pt x="5697624" y="2066756"/>
                  <a:pt x="5662428" y="2069549"/>
                </a:cubicBezTo>
                <a:cubicBezTo>
                  <a:pt x="5663836" y="2068153"/>
                  <a:pt x="5663836" y="2068153"/>
                  <a:pt x="5663836" y="2068153"/>
                </a:cubicBezTo>
                <a:cubicBezTo>
                  <a:pt x="5651165" y="2063963"/>
                  <a:pt x="5638494" y="2054188"/>
                  <a:pt x="5627231" y="2070946"/>
                </a:cubicBezTo>
                <a:cubicBezTo>
                  <a:pt x="5623008" y="2075135"/>
                  <a:pt x="5614560" y="2077928"/>
                  <a:pt x="5608929" y="2076531"/>
                </a:cubicBezTo>
                <a:cubicBezTo>
                  <a:pt x="5568101" y="2075135"/>
                  <a:pt x="5528681" y="2072342"/>
                  <a:pt x="5487853" y="2076531"/>
                </a:cubicBezTo>
                <a:cubicBezTo>
                  <a:pt x="5480813" y="2077928"/>
                  <a:pt x="5470958" y="2066756"/>
                  <a:pt x="5462511" y="2062567"/>
                </a:cubicBezTo>
                <a:cubicBezTo>
                  <a:pt x="5461103" y="2061170"/>
                  <a:pt x="5458288" y="2061170"/>
                  <a:pt x="5456880" y="2061170"/>
                </a:cubicBezTo>
                <a:cubicBezTo>
                  <a:pt x="5456880" y="2066756"/>
                  <a:pt x="5456880" y="2070946"/>
                  <a:pt x="5456880" y="2077928"/>
                </a:cubicBezTo>
                <a:cubicBezTo>
                  <a:pt x="5359737" y="2083514"/>
                  <a:pt x="5264002" y="2087703"/>
                  <a:pt x="5166860" y="2091892"/>
                </a:cubicBezTo>
                <a:cubicBezTo>
                  <a:pt x="5166860" y="2094685"/>
                  <a:pt x="5166860" y="2097478"/>
                  <a:pt x="5166860" y="2100271"/>
                </a:cubicBezTo>
                <a:cubicBezTo>
                  <a:pt x="5279489" y="2108650"/>
                  <a:pt x="5393526" y="2118425"/>
                  <a:pt x="5506155" y="2126804"/>
                </a:cubicBezTo>
                <a:cubicBezTo>
                  <a:pt x="5506155" y="2130993"/>
                  <a:pt x="5506155" y="2135183"/>
                  <a:pt x="5506155" y="2139372"/>
                </a:cubicBezTo>
                <a:cubicBezTo>
                  <a:pt x="5439985" y="2139372"/>
                  <a:pt x="5375224" y="2139372"/>
                  <a:pt x="5309054" y="2139372"/>
                </a:cubicBezTo>
                <a:cubicBezTo>
                  <a:pt x="5309054" y="2137976"/>
                  <a:pt x="5307646" y="2136579"/>
                  <a:pt x="5306238" y="2135183"/>
                </a:cubicBezTo>
                <a:cubicBezTo>
                  <a:pt x="5304830" y="2136579"/>
                  <a:pt x="5303423" y="2137976"/>
                  <a:pt x="5302015" y="2140768"/>
                </a:cubicBezTo>
                <a:cubicBezTo>
                  <a:pt x="5254147" y="2125407"/>
                  <a:pt x="5206280" y="2132390"/>
                  <a:pt x="5158413" y="2136579"/>
                </a:cubicBezTo>
                <a:cubicBezTo>
                  <a:pt x="5158413" y="2140768"/>
                  <a:pt x="5158413" y="2144958"/>
                  <a:pt x="5158413" y="2149147"/>
                </a:cubicBezTo>
                <a:cubicBezTo>
                  <a:pt x="5200648" y="2151940"/>
                  <a:pt x="5242884" y="2154733"/>
                  <a:pt x="5285120" y="2157526"/>
                </a:cubicBezTo>
                <a:cubicBezTo>
                  <a:pt x="5285120" y="2158922"/>
                  <a:pt x="5285120" y="2161715"/>
                  <a:pt x="5285120" y="2163112"/>
                </a:cubicBezTo>
                <a:cubicBezTo>
                  <a:pt x="5248516" y="2165905"/>
                  <a:pt x="5213319" y="2170094"/>
                  <a:pt x="5178123" y="2172887"/>
                </a:cubicBezTo>
                <a:cubicBezTo>
                  <a:pt x="5179531" y="2171490"/>
                  <a:pt x="5179531" y="2171490"/>
                  <a:pt x="5179531" y="2171490"/>
                </a:cubicBezTo>
                <a:cubicBezTo>
                  <a:pt x="5168268" y="2182662"/>
                  <a:pt x="5157005" y="2192437"/>
                  <a:pt x="5144334" y="2205005"/>
                </a:cubicBezTo>
                <a:cubicBezTo>
                  <a:pt x="5209096" y="2211988"/>
                  <a:pt x="5275265" y="2218970"/>
                  <a:pt x="5341435" y="2225952"/>
                </a:cubicBezTo>
                <a:cubicBezTo>
                  <a:pt x="5342843" y="2228745"/>
                  <a:pt x="5344251" y="2231538"/>
                  <a:pt x="5344251" y="2232935"/>
                </a:cubicBezTo>
                <a:cubicBezTo>
                  <a:pt x="5323133" y="2239917"/>
                  <a:pt x="5302015" y="2246899"/>
                  <a:pt x="5278081" y="2253881"/>
                </a:cubicBezTo>
                <a:lnTo>
                  <a:pt x="5289140" y="2268965"/>
                </a:lnTo>
                <a:lnTo>
                  <a:pt x="5280193" y="2275177"/>
                </a:lnTo>
                <a:cubicBezTo>
                  <a:pt x="5276673" y="2277621"/>
                  <a:pt x="5273857" y="2279716"/>
                  <a:pt x="5273857" y="2280414"/>
                </a:cubicBezTo>
                <a:cubicBezTo>
                  <a:pt x="5287936" y="2308343"/>
                  <a:pt x="5264002" y="2308343"/>
                  <a:pt x="5248516" y="2316722"/>
                </a:cubicBezTo>
                <a:cubicBezTo>
                  <a:pt x="5245700" y="2308343"/>
                  <a:pt x="5242884" y="2299964"/>
                  <a:pt x="5240069" y="2292982"/>
                </a:cubicBezTo>
                <a:cubicBezTo>
                  <a:pt x="5225990" y="2308343"/>
                  <a:pt x="5225990" y="2308343"/>
                  <a:pt x="5245700" y="2318118"/>
                </a:cubicBezTo>
                <a:lnTo>
                  <a:pt x="5249544" y="2320978"/>
                </a:lnTo>
                <a:lnTo>
                  <a:pt x="5162636" y="2336272"/>
                </a:lnTo>
                <a:cubicBezTo>
                  <a:pt x="5230214" y="2343255"/>
                  <a:pt x="5294975" y="2350237"/>
                  <a:pt x="5359737" y="2358616"/>
                </a:cubicBezTo>
                <a:cubicBezTo>
                  <a:pt x="5379447" y="2361409"/>
                  <a:pt x="5397749" y="2373977"/>
                  <a:pt x="5416052" y="2380959"/>
                </a:cubicBezTo>
                <a:cubicBezTo>
                  <a:pt x="5416052" y="2382355"/>
                  <a:pt x="5416052" y="2382355"/>
                  <a:pt x="5416052" y="2382355"/>
                </a:cubicBezTo>
                <a:cubicBezTo>
                  <a:pt x="5399157" y="2386545"/>
                  <a:pt x="5380855" y="2389338"/>
                  <a:pt x="5352698" y="2396320"/>
                </a:cubicBezTo>
                <a:cubicBezTo>
                  <a:pt x="5382263" y="2400509"/>
                  <a:pt x="5401973" y="2401906"/>
                  <a:pt x="5420275" y="2407492"/>
                </a:cubicBezTo>
                <a:cubicBezTo>
                  <a:pt x="5439985" y="2413077"/>
                  <a:pt x="5465327" y="2399113"/>
                  <a:pt x="5477998" y="2425646"/>
                </a:cubicBezTo>
                <a:cubicBezTo>
                  <a:pt x="5476590" y="2424249"/>
                  <a:pt x="5476590" y="2424249"/>
                  <a:pt x="5476590" y="2424249"/>
                </a:cubicBezTo>
                <a:cubicBezTo>
                  <a:pt x="5463919" y="2427042"/>
                  <a:pt x="5451248" y="2434024"/>
                  <a:pt x="5438577" y="2434024"/>
                </a:cubicBezTo>
                <a:cubicBezTo>
                  <a:pt x="5404789" y="2432628"/>
                  <a:pt x="5369592" y="2428439"/>
                  <a:pt x="5335803" y="2425646"/>
                </a:cubicBezTo>
                <a:cubicBezTo>
                  <a:pt x="5385079" y="2459161"/>
                  <a:pt x="5441393" y="2453575"/>
                  <a:pt x="5496300" y="2463350"/>
                </a:cubicBezTo>
                <a:cubicBezTo>
                  <a:pt x="5465327" y="2464746"/>
                  <a:pt x="5432946" y="2467539"/>
                  <a:pt x="5401973" y="2470332"/>
                </a:cubicBezTo>
                <a:cubicBezTo>
                  <a:pt x="5401973" y="2471729"/>
                  <a:pt x="5401973" y="2473125"/>
                  <a:pt x="5400565" y="2474522"/>
                </a:cubicBezTo>
                <a:cubicBezTo>
                  <a:pt x="5411828" y="2475918"/>
                  <a:pt x="5423091" y="2477314"/>
                  <a:pt x="5432946" y="2478711"/>
                </a:cubicBezTo>
                <a:cubicBezTo>
                  <a:pt x="5432946" y="2481504"/>
                  <a:pt x="5434354" y="2482900"/>
                  <a:pt x="5434354" y="2485693"/>
                </a:cubicBezTo>
                <a:cubicBezTo>
                  <a:pt x="5413236" y="2485693"/>
                  <a:pt x="5390710" y="2485693"/>
                  <a:pt x="5369592" y="2485693"/>
                </a:cubicBezTo>
                <a:cubicBezTo>
                  <a:pt x="5369592" y="2491279"/>
                  <a:pt x="5368184" y="2495468"/>
                  <a:pt x="5368184" y="2501054"/>
                </a:cubicBezTo>
                <a:cubicBezTo>
                  <a:pt x="5423091" y="2510829"/>
                  <a:pt x="5477998" y="2519208"/>
                  <a:pt x="5534312" y="2528983"/>
                </a:cubicBezTo>
                <a:cubicBezTo>
                  <a:pt x="5530089" y="2562498"/>
                  <a:pt x="5493484" y="2541551"/>
                  <a:pt x="5466735" y="2561102"/>
                </a:cubicBezTo>
                <a:cubicBezTo>
                  <a:pt x="5524457" y="2561102"/>
                  <a:pt x="5573732" y="2561102"/>
                  <a:pt x="5621600" y="2561102"/>
                </a:cubicBezTo>
                <a:cubicBezTo>
                  <a:pt x="5621600" y="2563895"/>
                  <a:pt x="5621600" y="2565291"/>
                  <a:pt x="5621600" y="2568084"/>
                </a:cubicBezTo>
                <a:lnTo>
                  <a:pt x="5486445" y="2568084"/>
                </a:lnTo>
                <a:cubicBezTo>
                  <a:pt x="5499116" y="2573670"/>
                  <a:pt x="5510378" y="2582049"/>
                  <a:pt x="5524457" y="2583445"/>
                </a:cubicBezTo>
                <a:cubicBezTo>
                  <a:pt x="5556838" y="2587635"/>
                  <a:pt x="5589219" y="2589031"/>
                  <a:pt x="5623008" y="2591824"/>
                </a:cubicBezTo>
                <a:cubicBezTo>
                  <a:pt x="5623008" y="2593220"/>
                  <a:pt x="5623008" y="2594617"/>
                  <a:pt x="5623008" y="2596013"/>
                </a:cubicBezTo>
                <a:cubicBezTo>
                  <a:pt x="5615968" y="2597410"/>
                  <a:pt x="5610337" y="2598806"/>
                  <a:pt x="5601890" y="2601599"/>
                </a:cubicBezTo>
                <a:lnTo>
                  <a:pt x="5629983" y="2609199"/>
                </a:lnTo>
                <a:lnTo>
                  <a:pt x="5594850" y="2623942"/>
                </a:lnTo>
                <a:cubicBezTo>
                  <a:pt x="5583587" y="2622546"/>
                  <a:pt x="5568101" y="2597410"/>
                  <a:pt x="5556838" y="2629528"/>
                </a:cubicBezTo>
                <a:cubicBezTo>
                  <a:pt x="5572324" y="2626735"/>
                  <a:pt x="5584995" y="2625339"/>
                  <a:pt x="5596258" y="2623942"/>
                </a:cubicBezTo>
                <a:cubicBezTo>
                  <a:pt x="5601890" y="2628132"/>
                  <a:pt x="5606113" y="2637907"/>
                  <a:pt x="5611745" y="2637907"/>
                </a:cubicBezTo>
                <a:cubicBezTo>
                  <a:pt x="5637086" y="2637907"/>
                  <a:pt x="5663836" y="2633718"/>
                  <a:pt x="5689177" y="2635114"/>
                </a:cubicBezTo>
                <a:cubicBezTo>
                  <a:pt x="5704664" y="2635114"/>
                  <a:pt x="5720150" y="2643493"/>
                  <a:pt x="5728597" y="2644889"/>
                </a:cubicBezTo>
                <a:cubicBezTo>
                  <a:pt x="5670875" y="2654664"/>
                  <a:pt x="5608929" y="2664440"/>
                  <a:pt x="5542759" y="2675611"/>
                </a:cubicBezTo>
                <a:cubicBezTo>
                  <a:pt x="5569509" y="2682594"/>
                  <a:pt x="5590627" y="2688179"/>
                  <a:pt x="5611745" y="2692369"/>
                </a:cubicBezTo>
                <a:cubicBezTo>
                  <a:pt x="5610337" y="2693765"/>
                  <a:pt x="5610337" y="2696558"/>
                  <a:pt x="5610337" y="2697955"/>
                </a:cubicBezTo>
                <a:cubicBezTo>
                  <a:pt x="5580772" y="2703540"/>
                  <a:pt x="5549799" y="2707730"/>
                  <a:pt x="5520234" y="2713316"/>
                </a:cubicBezTo>
                <a:cubicBezTo>
                  <a:pt x="5520234" y="2716109"/>
                  <a:pt x="5520234" y="2717505"/>
                  <a:pt x="5520234" y="2720298"/>
                </a:cubicBezTo>
                <a:cubicBezTo>
                  <a:pt x="5552614" y="2720298"/>
                  <a:pt x="5584995" y="2720298"/>
                  <a:pt x="5617376" y="2720298"/>
                </a:cubicBezTo>
                <a:cubicBezTo>
                  <a:pt x="5617376" y="2723091"/>
                  <a:pt x="5618784" y="2725884"/>
                  <a:pt x="5618784" y="2730073"/>
                </a:cubicBezTo>
                <a:cubicBezTo>
                  <a:pt x="5580772" y="2730073"/>
                  <a:pt x="5542759" y="2730073"/>
                  <a:pt x="5504747" y="2730073"/>
                </a:cubicBezTo>
                <a:cubicBezTo>
                  <a:pt x="5504747" y="2732866"/>
                  <a:pt x="5504747" y="2737056"/>
                  <a:pt x="5504747" y="2741245"/>
                </a:cubicBezTo>
                <a:cubicBezTo>
                  <a:pt x="5527273" y="2741245"/>
                  <a:pt x="5549799" y="2741245"/>
                  <a:pt x="5573732" y="2741245"/>
                </a:cubicBezTo>
                <a:cubicBezTo>
                  <a:pt x="5573732" y="2742641"/>
                  <a:pt x="5572324" y="2745434"/>
                  <a:pt x="5572324" y="2746831"/>
                </a:cubicBezTo>
                <a:cubicBezTo>
                  <a:pt x="5566693" y="2748227"/>
                  <a:pt x="5561062" y="2751020"/>
                  <a:pt x="5555430" y="2752417"/>
                </a:cubicBezTo>
                <a:cubicBezTo>
                  <a:pt x="5555430" y="2753813"/>
                  <a:pt x="5555430" y="2755210"/>
                  <a:pt x="5555430" y="2756606"/>
                </a:cubicBezTo>
                <a:lnTo>
                  <a:pt x="5605761" y="2756606"/>
                </a:lnTo>
                <a:lnTo>
                  <a:pt x="5604705" y="2760795"/>
                </a:lnTo>
                <a:cubicBezTo>
                  <a:pt x="5604705" y="2759399"/>
                  <a:pt x="5606113" y="2758002"/>
                  <a:pt x="5607521" y="2756606"/>
                </a:cubicBezTo>
                <a:lnTo>
                  <a:pt x="5605761" y="2756606"/>
                </a:lnTo>
                <a:lnTo>
                  <a:pt x="5606113" y="2755210"/>
                </a:lnTo>
                <a:cubicBezTo>
                  <a:pt x="5608929" y="2756606"/>
                  <a:pt x="5611745" y="2756606"/>
                  <a:pt x="5614560" y="2758002"/>
                </a:cubicBezTo>
                <a:cubicBezTo>
                  <a:pt x="5613153" y="2756606"/>
                  <a:pt x="5613153" y="2756606"/>
                  <a:pt x="5613153" y="2756606"/>
                </a:cubicBezTo>
                <a:cubicBezTo>
                  <a:pt x="5649757" y="2762192"/>
                  <a:pt x="5687769" y="2767777"/>
                  <a:pt x="5727189" y="2773363"/>
                </a:cubicBezTo>
                <a:cubicBezTo>
                  <a:pt x="5677914" y="2781742"/>
                  <a:pt x="5630047" y="2788724"/>
                  <a:pt x="5582180" y="2795707"/>
                </a:cubicBezTo>
                <a:cubicBezTo>
                  <a:pt x="5582180" y="2799896"/>
                  <a:pt x="5582180" y="2805482"/>
                  <a:pt x="5582180" y="2809671"/>
                </a:cubicBezTo>
                <a:cubicBezTo>
                  <a:pt x="5687769" y="2818050"/>
                  <a:pt x="5793359" y="2826429"/>
                  <a:pt x="5904580" y="2834808"/>
                </a:cubicBezTo>
                <a:cubicBezTo>
                  <a:pt x="5891910" y="2837600"/>
                  <a:pt x="5884870" y="2840393"/>
                  <a:pt x="5867976" y="2844582"/>
                </a:cubicBezTo>
                <a:cubicBezTo>
                  <a:pt x="5898949" y="2844582"/>
                  <a:pt x="5918659" y="2844582"/>
                  <a:pt x="5944000" y="2844582"/>
                </a:cubicBezTo>
                <a:cubicBezTo>
                  <a:pt x="5936961" y="2840393"/>
                  <a:pt x="5934145" y="2837600"/>
                  <a:pt x="5925698" y="2832014"/>
                </a:cubicBezTo>
                <a:cubicBezTo>
                  <a:pt x="5962303" y="2829221"/>
                  <a:pt x="5994684" y="2826429"/>
                  <a:pt x="6027064" y="2823636"/>
                </a:cubicBezTo>
                <a:cubicBezTo>
                  <a:pt x="6027064" y="2829221"/>
                  <a:pt x="6028472" y="2834808"/>
                  <a:pt x="6028472" y="2840393"/>
                </a:cubicBezTo>
                <a:cubicBezTo>
                  <a:pt x="6001723" y="2844582"/>
                  <a:pt x="5974973" y="2848772"/>
                  <a:pt x="5948224" y="2852961"/>
                </a:cubicBezTo>
                <a:lnTo>
                  <a:pt x="5928919" y="2860621"/>
                </a:lnTo>
                <a:lnTo>
                  <a:pt x="5927106" y="2859944"/>
                </a:lnTo>
                <a:cubicBezTo>
                  <a:pt x="5924290" y="2858547"/>
                  <a:pt x="5921475" y="2858547"/>
                  <a:pt x="5918659" y="2857151"/>
                </a:cubicBezTo>
                <a:cubicBezTo>
                  <a:pt x="5918659" y="2855754"/>
                  <a:pt x="5917251" y="2855754"/>
                  <a:pt x="5917251" y="2854358"/>
                </a:cubicBezTo>
                <a:cubicBezTo>
                  <a:pt x="5917251" y="2855754"/>
                  <a:pt x="5917251" y="2857151"/>
                  <a:pt x="5917251" y="2858547"/>
                </a:cubicBezTo>
                <a:cubicBezTo>
                  <a:pt x="5921475" y="2858547"/>
                  <a:pt x="5924290" y="2859944"/>
                  <a:pt x="5927106" y="2861340"/>
                </a:cubicBezTo>
                <a:lnTo>
                  <a:pt x="5928919" y="2860621"/>
                </a:lnTo>
                <a:lnTo>
                  <a:pt x="5952800" y="2869544"/>
                </a:lnTo>
                <a:cubicBezTo>
                  <a:pt x="5958783" y="2876003"/>
                  <a:pt x="5962303" y="2885778"/>
                  <a:pt x="5963711" y="2899045"/>
                </a:cubicBezTo>
                <a:cubicBezTo>
                  <a:pt x="5949632" y="2892062"/>
                  <a:pt x="5939777" y="2885080"/>
                  <a:pt x="5922883" y="2875305"/>
                </a:cubicBezTo>
                <a:cubicBezTo>
                  <a:pt x="5927106" y="2887873"/>
                  <a:pt x="5929922" y="2893459"/>
                  <a:pt x="5931330" y="2901837"/>
                </a:cubicBezTo>
                <a:cubicBezTo>
                  <a:pt x="5896133" y="2903234"/>
                  <a:pt x="5862344" y="2904630"/>
                  <a:pt x="5828556" y="2907423"/>
                </a:cubicBezTo>
                <a:cubicBezTo>
                  <a:pt x="5820108" y="2908819"/>
                  <a:pt x="5813069" y="2919991"/>
                  <a:pt x="5806030" y="2925577"/>
                </a:cubicBezTo>
                <a:cubicBezTo>
                  <a:pt x="5818701" y="2929766"/>
                  <a:pt x="5825740" y="2932559"/>
                  <a:pt x="5834187" y="2933956"/>
                </a:cubicBezTo>
                <a:cubicBezTo>
                  <a:pt x="5832779" y="2936749"/>
                  <a:pt x="5832779" y="2939542"/>
                  <a:pt x="5831371" y="2942334"/>
                </a:cubicBezTo>
                <a:cubicBezTo>
                  <a:pt x="5808846" y="2942334"/>
                  <a:pt x="5784912" y="2942334"/>
                  <a:pt x="5758162" y="2942334"/>
                </a:cubicBezTo>
                <a:cubicBezTo>
                  <a:pt x="5767665" y="2929766"/>
                  <a:pt x="5789839" y="2940763"/>
                  <a:pt x="5797363" y="2931141"/>
                </a:cubicBezTo>
                <a:lnTo>
                  <a:pt x="5798849" y="2914583"/>
                </a:lnTo>
                <a:lnTo>
                  <a:pt x="5800398" y="2914405"/>
                </a:lnTo>
                <a:lnTo>
                  <a:pt x="5801404" y="2912410"/>
                </a:lnTo>
                <a:lnTo>
                  <a:pt x="5804622" y="2911612"/>
                </a:lnTo>
                <a:cubicBezTo>
                  <a:pt x="5804622" y="2911612"/>
                  <a:pt x="5803214" y="2910216"/>
                  <a:pt x="5803214" y="2908819"/>
                </a:cubicBezTo>
                <a:lnTo>
                  <a:pt x="5801404" y="2912410"/>
                </a:lnTo>
                <a:lnTo>
                  <a:pt x="5798991" y="2913009"/>
                </a:lnTo>
                <a:lnTo>
                  <a:pt x="5798849" y="2914583"/>
                </a:lnTo>
                <a:lnTo>
                  <a:pt x="5750067" y="2920166"/>
                </a:lnTo>
                <a:cubicBezTo>
                  <a:pt x="5732469" y="2922086"/>
                  <a:pt x="5713815" y="2924181"/>
                  <a:pt x="5693401" y="2926973"/>
                </a:cubicBezTo>
                <a:cubicBezTo>
                  <a:pt x="5717334" y="2940938"/>
                  <a:pt x="5744084" y="2922784"/>
                  <a:pt x="5752531" y="2950713"/>
                </a:cubicBezTo>
                <a:cubicBezTo>
                  <a:pt x="5760978" y="2953506"/>
                  <a:pt x="5773649" y="2956299"/>
                  <a:pt x="5784912" y="2959092"/>
                </a:cubicBezTo>
                <a:cubicBezTo>
                  <a:pt x="5784912" y="2963282"/>
                  <a:pt x="5783504" y="2967471"/>
                  <a:pt x="5783504" y="2971660"/>
                </a:cubicBezTo>
                <a:cubicBezTo>
                  <a:pt x="5734229" y="2967471"/>
                  <a:pt x="5686361" y="2963282"/>
                  <a:pt x="5638494" y="2959092"/>
                </a:cubicBezTo>
                <a:cubicBezTo>
                  <a:pt x="5639902" y="2953506"/>
                  <a:pt x="5641310" y="2949317"/>
                  <a:pt x="5642718" y="2945127"/>
                </a:cubicBezTo>
                <a:cubicBezTo>
                  <a:pt x="5638494" y="2945127"/>
                  <a:pt x="5634270" y="2945127"/>
                  <a:pt x="5630047" y="2946524"/>
                </a:cubicBezTo>
                <a:cubicBezTo>
                  <a:pt x="5627231" y="2946524"/>
                  <a:pt x="5624415" y="2945127"/>
                  <a:pt x="5628639" y="2946524"/>
                </a:cubicBezTo>
                <a:lnTo>
                  <a:pt x="5630047" y="2946524"/>
                </a:lnTo>
                <a:lnTo>
                  <a:pt x="5631455" y="2946524"/>
                </a:lnTo>
                <a:cubicBezTo>
                  <a:pt x="5634270" y="2950713"/>
                  <a:pt x="5637086" y="2953506"/>
                  <a:pt x="5638494" y="2957696"/>
                </a:cubicBezTo>
                <a:lnTo>
                  <a:pt x="5572418" y="2964523"/>
                </a:lnTo>
                <a:lnTo>
                  <a:pt x="5570917" y="2963282"/>
                </a:lnTo>
                <a:lnTo>
                  <a:pt x="5570458" y="2963008"/>
                </a:lnTo>
                <a:lnTo>
                  <a:pt x="5566693" y="2949317"/>
                </a:lnTo>
                <a:cubicBezTo>
                  <a:pt x="5563877" y="2950713"/>
                  <a:pt x="5559654" y="2953506"/>
                  <a:pt x="5556838" y="2954903"/>
                </a:cubicBezTo>
                <a:lnTo>
                  <a:pt x="5570458" y="2963008"/>
                </a:lnTo>
                <a:lnTo>
                  <a:pt x="5570917" y="2964678"/>
                </a:lnTo>
                <a:lnTo>
                  <a:pt x="5572418" y="2964523"/>
                </a:lnTo>
                <a:lnTo>
                  <a:pt x="5589923" y="2978992"/>
                </a:lnTo>
                <a:cubicBezTo>
                  <a:pt x="5596258" y="2984228"/>
                  <a:pt x="5602594" y="2988418"/>
                  <a:pt x="5608929" y="2988418"/>
                </a:cubicBezTo>
                <a:cubicBezTo>
                  <a:pt x="5701848" y="2992607"/>
                  <a:pt x="5794767" y="2994003"/>
                  <a:pt x="5889094" y="2996796"/>
                </a:cubicBezTo>
                <a:cubicBezTo>
                  <a:pt x="5903172" y="2996796"/>
                  <a:pt x="5918659" y="3006571"/>
                  <a:pt x="5932738" y="3006571"/>
                </a:cubicBezTo>
                <a:cubicBezTo>
                  <a:pt x="5956671" y="3007968"/>
                  <a:pt x="5979197" y="3003779"/>
                  <a:pt x="6004539" y="3002382"/>
                </a:cubicBezTo>
                <a:cubicBezTo>
                  <a:pt x="6004539" y="3003779"/>
                  <a:pt x="6005946" y="3009364"/>
                  <a:pt x="6007354" y="3020536"/>
                </a:cubicBezTo>
                <a:lnTo>
                  <a:pt x="5891121" y="3010929"/>
                </a:lnTo>
                <a:lnTo>
                  <a:pt x="5891910" y="3009364"/>
                </a:lnTo>
                <a:cubicBezTo>
                  <a:pt x="5890502" y="3009364"/>
                  <a:pt x="5890502" y="3010761"/>
                  <a:pt x="5889094" y="3010761"/>
                </a:cubicBezTo>
                <a:lnTo>
                  <a:pt x="5891121" y="3010929"/>
                </a:lnTo>
                <a:lnTo>
                  <a:pt x="5890502" y="3012157"/>
                </a:lnTo>
                <a:lnTo>
                  <a:pt x="5898726" y="3028474"/>
                </a:lnTo>
                <a:lnTo>
                  <a:pt x="5869384" y="3045673"/>
                </a:lnTo>
                <a:cubicBezTo>
                  <a:pt x="5876423" y="3049862"/>
                  <a:pt x="5880647" y="3052655"/>
                  <a:pt x="5884870" y="3055448"/>
                </a:cubicBezTo>
                <a:cubicBezTo>
                  <a:pt x="5867976" y="3056844"/>
                  <a:pt x="5852489" y="3051258"/>
                  <a:pt x="5837003" y="3049862"/>
                </a:cubicBezTo>
                <a:cubicBezTo>
                  <a:pt x="5828556" y="3048465"/>
                  <a:pt x="5820108" y="3052655"/>
                  <a:pt x="5811661" y="3054051"/>
                </a:cubicBezTo>
                <a:cubicBezTo>
                  <a:pt x="5796175" y="3054051"/>
                  <a:pt x="5779280" y="3054051"/>
                  <a:pt x="5762386" y="3055448"/>
                </a:cubicBezTo>
                <a:cubicBezTo>
                  <a:pt x="5763794" y="3054051"/>
                  <a:pt x="5763794" y="3054051"/>
                  <a:pt x="5763794" y="3052655"/>
                </a:cubicBezTo>
                <a:cubicBezTo>
                  <a:pt x="5763794" y="3054051"/>
                  <a:pt x="5762386" y="3054051"/>
                  <a:pt x="5762386" y="3054051"/>
                </a:cubicBezTo>
                <a:cubicBezTo>
                  <a:pt x="5755347" y="3058241"/>
                  <a:pt x="5748307" y="3061034"/>
                  <a:pt x="5742676" y="3063826"/>
                </a:cubicBezTo>
                <a:cubicBezTo>
                  <a:pt x="5745492" y="3038690"/>
                  <a:pt x="5727189" y="3054051"/>
                  <a:pt x="5718742" y="3051258"/>
                </a:cubicBezTo>
                <a:cubicBezTo>
                  <a:pt x="5703256" y="3048465"/>
                  <a:pt x="5684954" y="3045673"/>
                  <a:pt x="5668059" y="3045673"/>
                </a:cubicBezTo>
                <a:cubicBezTo>
                  <a:pt x="5645533" y="3044276"/>
                  <a:pt x="5623008" y="3042880"/>
                  <a:pt x="5600482" y="3045673"/>
                </a:cubicBezTo>
                <a:cubicBezTo>
                  <a:pt x="5584995" y="3047069"/>
                  <a:pt x="5584995" y="3049862"/>
                  <a:pt x="5575140" y="3030311"/>
                </a:cubicBezTo>
                <a:cubicBezTo>
                  <a:pt x="5599074" y="3030311"/>
                  <a:pt x="5621600" y="3031708"/>
                  <a:pt x="5645533" y="3030311"/>
                </a:cubicBezTo>
                <a:cubicBezTo>
                  <a:pt x="5668059" y="3030311"/>
                  <a:pt x="5690585" y="3023329"/>
                  <a:pt x="5711703" y="3027518"/>
                </a:cubicBezTo>
                <a:cubicBezTo>
                  <a:pt x="5734229" y="3031708"/>
                  <a:pt x="5749715" y="3027518"/>
                  <a:pt x="5766610" y="3020536"/>
                </a:cubicBezTo>
                <a:cubicBezTo>
                  <a:pt x="5765202" y="3017743"/>
                  <a:pt x="5763794" y="3014950"/>
                  <a:pt x="5763794" y="3012157"/>
                </a:cubicBezTo>
                <a:cubicBezTo>
                  <a:pt x="5677914" y="3017743"/>
                  <a:pt x="5593442" y="3021932"/>
                  <a:pt x="5508971" y="3026122"/>
                </a:cubicBezTo>
                <a:cubicBezTo>
                  <a:pt x="5508971" y="3028915"/>
                  <a:pt x="5508971" y="3031708"/>
                  <a:pt x="5508971" y="3034501"/>
                </a:cubicBezTo>
                <a:cubicBezTo>
                  <a:pt x="5524457" y="3034501"/>
                  <a:pt x="5539944" y="3034501"/>
                  <a:pt x="5554022" y="3034501"/>
                </a:cubicBezTo>
                <a:cubicBezTo>
                  <a:pt x="5555430" y="3035897"/>
                  <a:pt x="5555430" y="3037294"/>
                  <a:pt x="5556838" y="3040087"/>
                </a:cubicBezTo>
                <a:cubicBezTo>
                  <a:pt x="5545575" y="3042880"/>
                  <a:pt x="5535720" y="3045673"/>
                  <a:pt x="5525865" y="3048465"/>
                </a:cubicBezTo>
                <a:lnTo>
                  <a:pt x="5435762" y="3048465"/>
                </a:lnTo>
                <a:cubicBezTo>
                  <a:pt x="5435762" y="3052655"/>
                  <a:pt x="5435762" y="3056844"/>
                  <a:pt x="5435762" y="3061034"/>
                </a:cubicBezTo>
                <a:cubicBezTo>
                  <a:pt x="5449840" y="3063826"/>
                  <a:pt x="5463919" y="3065223"/>
                  <a:pt x="5483629" y="3068016"/>
                </a:cubicBezTo>
                <a:cubicBezTo>
                  <a:pt x="5466735" y="3073601"/>
                  <a:pt x="5454064" y="3079187"/>
                  <a:pt x="5445617" y="3081980"/>
                </a:cubicBezTo>
                <a:cubicBezTo>
                  <a:pt x="5468143" y="3100134"/>
                  <a:pt x="5492076" y="3074998"/>
                  <a:pt x="5518826" y="3083377"/>
                </a:cubicBezTo>
                <a:cubicBezTo>
                  <a:pt x="5546983" y="3093152"/>
                  <a:pt x="5580772" y="3087566"/>
                  <a:pt x="5611745" y="3088962"/>
                </a:cubicBezTo>
                <a:cubicBezTo>
                  <a:pt x="5611745" y="3091755"/>
                  <a:pt x="5611745" y="3095945"/>
                  <a:pt x="5611745" y="3098738"/>
                </a:cubicBezTo>
                <a:cubicBezTo>
                  <a:pt x="5552614" y="3098738"/>
                  <a:pt x="5492076" y="3098738"/>
                  <a:pt x="5432946" y="3098738"/>
                </a:cubicBezTo>
                <a:cubicBezTo>
                  <a:pt x="5432946" y="3101531"/>
                  <a:pt x="5432946" y="3102927"/>
                  <a:pt x="5432946" y="3104324"/>
                </a:cubicBezTo>
                <a:cubicBezTo>
                  <a:pt x="5459695" y="3108513"/>
                  <a:pt x="5486445" y="3112702"/>
                  <a:pt x="5514602" y="3118288"/>
                </a:cubicBezTo>
                <a:cubicBezTo>
                  <a:pt x="5514602" y="3121081"/>
                  <a:pt x="5514602" y="3122478"/>
                  <a:pt x="5516010" y="3125271"/>
                </a:cubicBezTo>
                <a:cubicBezTo>
                  <a:pt x="5494892" y="3125271"/>
                  <a:pt x="5477998" y="3128063"/>
                  <a:pt x="5489261" y="3157389"/>
                </a:cubicBezTo>
                <a:cubicBezTo>
                  <a:pt x="5466735" y="3157389"/>
                  <a:pt x="5449840" y="3157389"/>
                  <a:pt x="5432946" y="3157389"/>
                </a:cubicBezTo>
                <a:cubicBezTo>
                  <a:pt x="5432946" y="3160182"/>
                  <a:pt x="5432946" y="3164371"/>
                  <a:pt x="5434354" y="3168560"/>
                </a:cubicBezTo>
                <a:cubicBezTo>
                  <a:pt x="5447025" y="3168560"/>
                  <a:pt x="5459695" y="3167164"/>
                  <a:pt x="5472366" y="3168560"/>
                </a:cubicBezTo>
                <a:cubicBezTo>
                  <a:pt x="5486445" y="3169957"/>
                  <a:pt x="5500523" y="3175543"/>
                  <a:pt x="5514602" y="3178336"/>
                </a:cubicBezTo>
                <a:cubicBezTo>
                  <a:pt x="5514602" y="3181129"/>
                  <a:pt x="5514602" y="3183922"/>
                  <a:pt x="5513194" y="3186715"/>
                </a:cubicBezTo>
                <a:cubicBezTo>
                  <a:pt x="5500523" y="3189508"/>
                  <a:pt x="5486445" y="3192300"/>
                  <a:pt x="5472366" y="3195093"/>
                </a:cubicBezTo>
                <a:lnTo>
                  <a:pt x="5472366" y="3193697"/>
                </a:lnTo>
                <a:cubicBezTo>
                  <a:pt x="5472366" y="3192300"/>
                  <a:pt x="5472366" y="3190904"/>
                  <a:pt x="5472366" y="3190904"/>
                </a:cubicBezTo>
                <a:cubicBezTo>
                  <a:pt x="5459695" y="3193697"/>
                  <a:pt x="5447025" y="3196490"/>
                  <a:pt x="5434354" y="3197886"/>
                </a:cubicBezTo>
                <a:cubicBezTo>
                  <a:pt x="5434354" y="3200679"/>
                  <a:pt x="5434354" y="3202076"/>
                  <a:pt x="5434354" y="3204869"/>
                </a:cubicBezTo>
                <a:cubicBezTo>
                  <a:pt x="5444209" y="3207661"/>
                  <a:pt x="5454064" y="3211851"/>
                  <a:pt x="5473774" y="3218833"/>
                </a:cubicBezTo>
                <a:cubicBezTo>
                  <a:pt x="5451248" y="3221626"/>
                  <a:pt x="5438577" y="3223022"/>
                  <a:pt x="5427315" y="3224419"/>
                </a:cubicBezTo>
                <a:cubicBezTo>
                  <a:pt x="5427315" y="3227212"/>
                  <a:pt x="5427315" y="3228608"/>
                  <a:pt x="5427315" y="3230005"/>
                </a:cubicBezTo>
                <a:cubicBezTo>
                  <a:pt x="5458288" y="3230005"/>
                  <a:pt x="5490668" y="3230005"/>
                  <a:pt x="5523049" y="3230005"/>
                </a:cubicBezTo>
                <a:cubicBezTo>
                  <a:pt x="5523049" y="3232797"/>
                  <a:pt x="5523049" y="3236987"/>
                  <a:pt x="5523049" y="3239780"/>
                </a:cubicBezTo>
                <a:cubicBezTo>
                  <a:pt x="5492076" y="3245366"/>
                  <a:pt x="5459695" y="3250951"/>
                  <a:pt x="5427315" y="3255141"/>
                </a:cubicBezTo>
                <a:cubicBezTo>
                  <a:pt x="5430130" y="3248158"/>
                  <a:pt x="5430130" y="3243969"/>
                  <a:pt x="5430130" y="3245366"/>
                </a:cubicBezTo>
                <a:cubicBezTo>
                  <a:pt x="5409012" y="3248158"/>
                  <a:pt x="5387894" y="3250951"/>
                  <a:pt x="5368184" y="3253744"/>
                </a:cubicBezTo>
                <a:cubicBezTo>
                  <a:pt x="5361145" y="3264916"/>
                  <a:pt x="5352698" y="3274691"/>
                  <a:pt x="5341435" y="3290052"/>
                </a:cubicBezTo>
                <a:cubicBezTo>
                  <a:pt x="5316093" y="3292845"/>
                  <a:pt x="5280897" y="3295638"/>
                  <a:pt x="5244292" y="3299827"/>
                </a:cubicBezTo>
                <a:cubicBezTo>
                  <a:pt x="5265410" y="3306810"/>
                  <a:pt x="5283712" y="3312395"/>
                  <a:pt x="5303423" y="3319378"/>
                </a:cubicBezTo>
                <a:cubicBezTo>
                  <a:pt x="5302015" y="3317981"/>
                  <a:pt x="5302015" y="3317981"/>
                  <a:pt x="5302015" y="3317981"/>
                </a:cubicBezTo>
                <a:cubicBezTo>
                  <a:pt x="5313278" y="3326360"/>
                  <a:pt x="5324540" y="3334739"/>
                  <a:pt x="5342843" y="3348704"/>
                </a:cubicBezTo>
                <a:cubicBezTo>
                  <a:pt x="5306238" y="3351497"/>
                  <a:pt x="5276673" y="3352893"/>
                  <a:pt x="5247108" y="3354289"/>
                </a:cubicBezTo>
                <a:cubicBezTo>
                  <a:pt x="5247108" y="3357082"/>
                  <a:pt x="5247108" y="3359875"/>
                  <a:pt x="5247108" y="3362668"/>
                </a:cubicBezTo>
                <a:cubicBezTo>
                  <a:pt x="5271042" y="3365461"/>
                  <a:pt x="5294975" y="3368254"/>
                  <a:pt x="5320317" y="3371047"/>
                </a:cubicBezTo>
                <a:cubicBezTo>
                  <a:pt x="5324540" y="3379425"/>
                  <a:pt x="5328764" y="3390597"/>
                  <a:pt x="5334396" y="3401769"/>
                </a:cubicBezTo>
                <a:cubicBezTo>
                  <a:pt x="5335803" y="3400372"/>
                  <a:pt x="5338619" y="3398976"/>
                  <a:pt x="5340027" y="3398976"/>
                </a:cubicBezTo>
                <a:cubicBezTo>
                  <a:pt x="5340027" y="3390597"/>
                  <a:pt x="5340027" y="3382218"/>
                  <a:pt x="5340027" y="3373840"/>
                </a:cubicBezTo>
                <a:cubicBezTo>
                  <a:pt x="5355513" y="3389201"/>
                  <a:pt x="5369592" y="3401769"/>
                  <a:pt x="5382263" y="3415733"/>
                </a:cubicBezTo>
                <a:cubicBezTo>
                  <a:pt x="5371000" y="3419923"/>
                  <a:pt x="5354106" y="3426905"/>
                  <a:pt x="5337211" y="3433887"/>
                </a:cubicBezTo>
                <a:cubicBezTo>
                  <a:pt x="5338619" y="3435284"/>
                  <a:pt x="5338619" y="3435284"/>
                  <a:pt x="5338619" y="3435284"/>
                </a:cubicBezTo>
                <a:cubicBezTo>
                  <a:pt x="5324540" y="3433887"/>
                  <a:pt x="5311870" y="3432491"/>
                  <a:pt x="5297791" y="3431094"/>
                </a:cubicBezTo>
                <a:cubicBezTo>
                  <a:pt x="5297791" y="3435284"/>
                  <a:pt x="5297791" y="3438077"/>
                  <a:pt x="5297791" y="3442266"/>
                </a:cubicBezTo>
                <a:cubicBezTo>
                  <a:pt x="5325948" y="3443662"/>
                  <a:pt x="5355513" y="3446455"/>
                  <a:pt x="5386486" y="3447852"/>
                </a:cubicBezTo>
                <a:cubicBezTo>
                  <a:pt x="5372408" y="3456231"/>
                  <a:pt x="5361145" y="3461816"/>
                  <a:pt x="5348474" y="3470195"/>
                </a:cubicBezTo>
                <a:cubicBezTo>
                  <a:pt x="5383671" y="3478574"/>
                  <a:pt x="5411828" y="3486953"/>
                  <a:pt x="5442801" y="3495331"/>
                </a:cubicBezTo>
                <a:cubicBezTo>
                  <a:pt x="5430130" y="3505107"/>
                  <a:pt x="5421683" y="3510692"/>
                  <a:pt x="5411828" y="3517675"/>
                </a:cubicBezTo>
                <a:lnTo>
                  <a:pt x="5399157" y="3517675"/>
                </a:lnTo>
                <a:cubicBezTo>
                  <a:pt x="5397749" y="3516278"/>
                  <a:pt x="5397749" y="3514882"/>
                  <a:pt x="5396342" y="3512089"/>
                </a:cubicBezTo>
                <a:cubicBezTo>
                  <a:pt x="5394934" y="3514882"/>
                  <a:pt x="5393526" y="3516278"/>
                  <a:pt x="5392118" y="3517675"/>
                </a:cubicBezTo>
                <a:cubicBezTo>
                  <a:pt x="5368184" y="3517675"/>
                  <a:pt x="5344251" y="3517675"/>
                  <a:pt x="5317501" y="3517675"/>
                </a:cubicBezTo>
                <a:cubicBezTo>
                  <a:pt x="5328764" y="3534432"/>
                  <a:pt x="5338619" y="3549793"/>
                  <a:pt x="5348474" y="3565154"/>
                </a:cubicBezTo>
                <a:cubicBezTo>
                  <a:pt x="5328764" y="3558172"/>
                  <a:pt x="5313278" y="3553983"/>
                  <a:pt x="5297791" y="3549793"/>
                </a:cubicBezTo>
                <a:cubicBezTo>
                  <a:pt x="5299199" y="3562361"/>
                  <a:pt x="5299199" y="3576326"/>
                  <a:pt x="5299199" y="3590290"/>
                </a:cubicBezTo>
                <a:cubicBezTo>
                  <a:pt x="5290752" y="3609841"/>
                  <a:pt x="5258371" y="3612634"/>
                  <a:pt x="5234437" y="3593083"/>
                </a:cubicBezTo>
                <a:cubicBezTo>
                  <a:pt x="5245700" y="3593083"/>
                  <a:pt x="5252739" y="3595876"/>
                  <a:pt x="5259779" y="3595876"/>
                </a:cubicBezTo>
                <a:cubicBezTo>
                  <a:pt x="5273505" y="3595876"/>
                  <a:pt x="5284856" y="3594305"/>
                  <a:pt x="5283141" y="3584094"/>
                </a:cubicBezTo>
                <a:lnTo>
                  <a:pt x="5277044" y="3571506"/>
                </a:lnTo>
                <a:lnTo>
                  <a:pt x="5278081" y="3570740"/>
                </a:lnTo>
                <a:lnTo>
                  <a:pt x="5276738" y="3570873"/>
                </a:lnTo>
                <a:lnTo>
                  <a:pt x="5276673" y="3570740"/>
                </a:lnTo>
                <a:cubicBezTo>
                  <a:pt x="5272450" y="3569344"/>
                  <a:pt x="5269634" y="3569344"/>
                  <a:pt x="5265410" y="3567947"/>
                </a:cubicBezTo>
                <a:cubicBezTo>
                  <a:pt x="5265410" y="3569344"/>
                  <a:pt x="5265410" y="3570740"/>
                  <a:pt x="5264002" y="3572136"/>
                </a:cubicBezTo>
                <a:lnTo>
                  <a:pt x="5276738" y="3570873"/>
                </a:lnTo>
                <a:lnTo>
                  <a:pt x="5277044" y="3571506"/>
                </a:lnTo>
                <a:lnTo>
                  <a:pt x="5268402" y="3577897"/>
                </a:lnTo>
                <a:cubicBezTo>
                  <a:pt x="5265410" y="3580166"/>
                  <a:pt x="5262594" y="3581912"/>
                  <a:pt x="5259779" y="3581912"/>
                </a:cubicBezTo>
                <a:cubicBezTo>
                  <a:pt x="5234437" y="3583308"/>
                  <a:pt x="5224582" y="3587497"/>
                  <a:pt x="5216135" y="3604255"/>
                </a:cubicBezTo>
                <a:cubicBezTo>
                  <a:pt x="5206280" y="3574929"/>
                  <a:pt x="5195017" y="3574929"/>
                  <a:pt x="5166860" y="3604255"/>
                </a:cubicBezTo>
                <a:cubicBezTo>
                  <a:pt x="5164044" y="3597273"/>
                  <a:pt x="5162636" y="3588894"/>
                  <a:pt x="5161228" y="3581912"/>
                </a:cubicBezTo>
                <a:cubicBezTo>
                  <a:pt x="5161228" y="3581912"/>
                  <a:pt x="5161228" y="3580515"/>
                  <a:pt x="5159820" y="3580515"/>
                </a:cubicBezTo>
                <a:cubicBezTo>
                  <a:pt x="5159820" y="3580515"/>
                  <a:pt x="5159820" y="3581912"/>
                  <a:pt x="5159820" y="3581912"/>
                </a:cubicBezTo>
                <a:cubicBezTo>
                  <a:pt x="5144334" y="3591687"/>
                  <a:pt x="5127440" y="3601462"/>
                  <a:pt x="5109137" y="3611237"/>
                </a:cubicBezTo>
                <a:lnTo>
                  <a:pt x="5110424" y="3595924"/>
                </a:lnTo>
                <a:lnTo>
                  <a:pt x="5110545" y="3595876"/>
                </a:lnTo>
                <a:lnTo>
                  <a:pt x="5110545" y="3594480"/>
                </a:lnTo>
                <a:cubicBezTo>
                  <a:pt x="5111953" y="3591687"/>
                  <a:pt x="5113361" y="3588894"/>
                  <a:pt x="5110545" y="3593083"/>
                </a:cubicBezTo>
                <a:lnTo>
                  <a:pt x="5110545" y="3594480"/>
                </a:lnTo>
                <a:lnTo>
                  <a:pt x="5110424" y="3595924"/>
                </a:lnTo>
                <a:lnTo>
                  <a:pt x="5081508" y="3607222"/>
                </a:lnTo>
                <a:cubicBezTo>
                  <a:pt x="5071125" y="3611237"/>
                  <a:pt x="5059862" y="3615427"/>
                  <a:pt x="5047191" y="3619616"/>
                </a:cubicBezTo>
                <a:cubicBezTo>
                  <a:pt x="5078164" y="3625202"/>
                  <a:pt x="5104914" y="3629391"/>
                  <a:pt x="5131663" y="3634977"/>
                </a:cubicBezTo>
                <a:cubicBezTo>
                  <a:pt x="5148558" y="3637770"/>
                  <a:pt x="5165452" y="3641959"/>
                  <a:pt x="5182346" y="3644752"/>
                </a:cubicBezTo>
                <a:cubicBezTo>
                  <a:pt x="5159820" y="3647545"/>
                  <a:pt x="5135887" y="3648942"/>
                  <a:pt x="5111953" y="3650338"/>
                </a:cubicBezTo>
                <a:cubicBezTo>
                  <a:pt x="5088019" y="3655924"/>
                  <a:pt x="5065494" y="3661510"/>
                  <a:pt x="5051415" y="3664303"/>
                </a:cubicBezTo>
                <a:cubicBezTo>
                  <a:pt x="5107729" y="3669888"/>
                  <a:pt x="5173899" y="3675474"/>
                  <a:pt x="5238661" y="3682457"/>
                </a:cubicBezTo>
                <a:cubicBezTo>
                  <a:pt x="5238661" y="3685249"/>
                  <a:pt x="5238661" y="3689439"/>
                  <a:pt x="5238661" y="3693628"/>
                </a:cubicBezTo>
                <a:cubicBezTo>
                  <a:pt x="5121808" y="3700610"/>
                  <a:pt x="5004955" y="3708989"/>
                  <a:pt x="4886695" y="3715971"/>
                </a:cubicBezTo>
                <a:cubicBezTo>
                  <a:pt x="4866985" y="3717368"/>
                  <a:pt x="4847275" y="3715971"/>
                  <a:pt x="4827565" y="3715971"/>
                </a:cubicBezTo>
                <a:cubicBezTo>
                  <a:pt x="4834604" y="3725747"/>
                  <a:pt x="4841643" y="3729936"/>
                  <a:pt x="4850090" y="3729936"/>
                </a:cubicBezTo>
                <a:cubicBezTo>
                  <a:pt x="4871208" y="3731333"/>
                  <a:pt x="4892326" y="3728540"/>
                  <a:pt x="4913444" y="3731333"/>
                </a:cubicBezTo>
                <a:cubicBezTo>
                  <a:pt x="4947233" y="3734125"/>
                  <a:pt x="4981022" y="3741108"/>
                  <a:pt x="5016218" y="3746694"/>
                </a:cubicBezTo>
                <a:cubicBezTo>
                  <a:pt x="5006363" y="3745297"/>
                  <a:pt x="4996508" y="3745297"/>
                  <a:pt x="4988061" y="3745297"/>
                </a:cubicBezTo>
                <a:cubicBezTo>
                  <a:pt x="4988061" y="3746694"/>
                  <a:pt x="4988061" y="3748090"/>
                  <a:pt x="4988061" y="3749486"/>
                </a:cubicBezTo>
                <a:cubicBezTo>
                  <a:pt x="4996508" y="3748090"/>
                  <a:pt x="5006363" y="3748090"/>
                  <a:pt x="5016218" y="3746694"/>
                </a:cubicBezTo>
                <a:cubicBezTo>
                  <a:pt x="5034521" y="3743901"/>
                  <a:pt x="5055639" y="3738315"/>
                  <a:pt x="5073941" y="3741108"/>
                </a:cubicBezTo>
                <a:cubicBezTo>
                  <a:pt x="5095059" y="3743901"/>
                  <a:pt x="5114769" y="3752279"/>
                  <a:pt x="5138702" y="3759262"/>
                </a:cubicBezTo>
                <a:cubicBezTo>
                  <a:pt x="5140110" y="3794173"/>
                  <a:pt x="5164044" y="3798362"/>
                  <a:pt x="5196425" y="3792777"/>
                </a:cubicBezTo>
                <a:cubicBezTo>
                  <a:pt x="5206280" y="3789984"/>
                  <a:pt x="5216135" y="3791380"/>
                  <a:pt x="5225990" y="3791380"/>
                </a:cubicBezTo>
                <a:lnTo>
                  <a:pt x="5227181" y="3797288"/>
                </a:lnTo>
                <a:lnTo>
                  <a:pt x="5225990" y="3796966"/>
                </a:lnTo>
                <a:cubicBezTo>
                  <a:pt x="5225990" y="3799759"/>
                  <a:pt x="5224582" y="3801155"/>
                  <a:pt x="5224582" y="3802552"/>
                </a:cubicBezTo>
                <a:cubicBezTo>
                  <a:pt x="5224582" y="3801155"/>
                  <a:pt x="5225990" y="3799759"/>
                  <a:pt x="5227398" y="3798362"/>
                </a:cubicBezTo>
                <a:lnTo>
                  <a:pt x="5227181" y="3797288"/>
                </a:lnTo>
                <a:lnTo>
                  <a:pt x="5256963" y="3805345"/>
                </a:lnTo>
                <a:cubicBezTo>
                  <a:pt x="5256963" y="3776019"/>
                  <a:pt x="5254147" y="3774623"/>
                  <a:pt x="5225990" y="3785794"/>
                </a:cubicBezTo>
                <a:cubicBezTo>
                  <a:pt x="5206280" y="3781605"/>
                  <a:pt x="5179531" y="3795570"/>
                  <a:pt x="5158413" y="3762055"/>
                </a:cubicBezTo>
                <a:cubicBezTo>
                  <a:pt x="5231621" y="3773226"/>
                  <a:pt x="5299199" y="3749486"/>
                  <a:pt x="5363961" y="3776019"/>
                </a:cubicBezTo>
                <a:cubicBezTo>
                  <a:pt x="5363961" y="3778812"/>
                  <a:pt x="5362553" y="3783001"/>
                  <a:pt x="5362553" y="3785794"/>
                </a:cubicBezTo>
                <a:cubicBezTo>
                  <a:pt x="5332988" y="3788587"/>
                  <a:pt x="5303423" y="3789984"/>
                  <a:pt x="5268226" y="3792777"/>
                </a:cubicBezTo>
                <a:cubicBezTo>
                  <a:pt x="5332988" y="3809534"/>
                  <a:pt x="5396342" y="3798362"/>
                  <a:pt x="5452656" y="3820706"/>
                </a:cubicBezTo>
                <a:cubicBezTo>
                  <a:pt x="5427315" y="3824895"/>
                  <a:pt x="5401973" y="3829084"/>
                  <a:pt x="5371000" y="3833274"/>
                </a:cubicBezTo>
                <a:cubicBezTo>
                  <a:pt x="5379447" y="3844446"/>
                  <a:pt x="5386486" y="3851428"/>
                  <a:pt x="5396342" y="3863996"/>
                </a:cubicBezTo>
                <a:cubicBezTo>
                  <a:pt x="5345658" y="3845842"/>
                  <a:pt x="5302015" y="3883546"/>
                  <a:pt x="5254147" y="3868185"/>
                </a:cubicBezTo>
                <a:cubicBezTo>
                  <a:pt x="5254147" y="3868185"/>
                  <a:pt x="5251332" y="3875168"/>
                  <a:pt x="5249924" y="3877960"/>
                </a:cubicBezTo>
                <a:cubicBezTo>
                  <a:pt x="5296383" y="3883546"/>
                  <a:pt x="5342843" y="3889132"/>
                  <a:pt x="5389302" y="3896114"/>
                </a:cubicBezTo>
                <a:cubicBezTo>
                  <a:pt x="5386486" y="3904493"/>
                  <a:pt x="5385079" y="3912872"/>
                  <a:pt x="5382263" y="3921251"/>
                </a:cubicBezTo>
                <a:cubicBezTo>
                  <a:pt x="5409012" y="3925440"/>
                  <a:pt x="5439985" y="3910079"/>
                  <a:pt x="5448432" y="3942197"/>
                </a:cubicBezTo>
                <a:cubicBezTo>
                  <a:pt x="5389302" y="3942197"/>
                  <a:pt x="5328764" y="3942197"/>
                  <a:pt x="5268226" y="3942197"/>
                </a:cubicBezTo>
                <a:cubicBezTo>
                  <a:pt x="5310462" y="3953369"/>
                  <a:pt x="5352698" y="3957558"/>
                  <a:pt x="5394934" y="3963144"/>
                </a:cubicBezTo>
                <a:cubicBezTo>
                  <a:pt x="5413236" y="3965937"/>
                  <a:pt x="5430130" y="3971523"/>
                  <a:pt x="5447025" y="3977109"/>
                </a:cubicBezTo>
                <a:cubicBezTo>
                  <a:pt x="5449840" y="3977109"/>
                  <a:pt x="5452656" y="3977109"/>
                  <a:pt x="5454064" y="3977109"/>
                </a:cubicBezTo>
                <a:cubicBezTo>
                  <a:pt x="5456880" y="3974316"/>
                  <a:pt x="5459695" y="3971523"/>
                  <a:pt x="5461103" y="3970127"/>
                </a:cubicBezTo>
                <a:cubicBezTo>
                  <a:pt x="5466735" y="3974316"/>
                  <a:pt x="5472366" y="3979902"/>
                  <a:pt x="5479405" y="3986884"/>
                </a:cubicBezTo>
                <a:cubicBezTo>
                  <a:pt x="5463919" y="3991073"/>
                  <a:pt x="5454064" y="3992470"/>
                  <a:pt x="5445617" y="3995263"/>
                </a:cubicBezTo>
                <a:cubicBezTo>
                  <a:pt x="5431538" y="3999452"/>
                  <a:pt x="5418867" y="4002245"/>
                  <a:pt x="5406197" y="4006434"/>
                </a:cubicBezTo>
                <a:cubicBezTo>
                  <a:pt x="5411828" y="4009227"/>
                  <a:pt x="5418867" y="4012020"/>
                  <a:pt x="5420275" y="4012020"/>
                </a:cubicBezTo>
                <a:cubicBezTo>
                  <a:pt x="5399157" y="4016210"/>
                  <a:pt x="5371000" y="4016210"/>
                  <a:pt x="5352698" y="4027381"/>
                </a:cubicBezTo>
                <a:cubicBezTo>
                  <a:pt x="5340027" y="4036458"/>
                  <a:pt x="5328060" y="4039600"/>
                  <a:pt x="5316269" y="4039426"/>
                </a:cubicBezTo>
                <a:lnTo>
                  <a:pt x="5282563" y="4031941"/>
                </a:lnTo>
                <a:lnTo>
                  <a:pt x="5283712" y="4027381"/>
                </a:lnTo>
                <a:cubicBezTo>
                  <a:pt x="5283712" y="4028778"/>
                  <a:pt x="5282305" y="4030174"/>
                  <a:pt x="5280897" y="4031571"/>
                </a:cubicBezTo>
                <a:lnTo>
                  <a:pt x="5282563" y="4031941"/>
                </a:lnTo>
                <a:lnTo>
                  <a:pt x="5282305" y="4032967"/>
                </a:lnTo>
                <a:cubicBezTo>
                  <a:pt x="5261187" y="4031571"/>
                  <a:pt x="5241477" y="4031571"/>
                  <a:pt x="5221766" y="4030174"/>
                </a:cubicBezTo>
                <a:cubicBezTo>
                  <a:pt x="5220359" y="4030174"/>
                  <a:pt x="5220359" y="4030174"/>
                  <a:pt x="5220359" y="4030174"/>
                </a:cubicBezTo>
                <a:cubicBezTo>
                  <a:pt x="5220359" y="4030174"/>
                  <a:pt x="5221766" y="4030174"/>
                  <a:pt x="5221766" y="4031571"/>
                </a:cubicBezTo>
                <a:cubicBezTo>
                  <a:pt x="5242884" y="4070671"/>
                  <a:pt x="5292160" y="4044139"/>
                  <a:pt x="5321725" y="4073464"/>
                </a:cubicBezTo>
                <a:cubicBezTo>
                  <a:pt x="5304830" y="4074861"/>
                  <a:pt x="5292160" y="4074861"/>
                  <a:pt x="5279489" y="4076257"/>
                </a:cubicBezTo>
                <a:cubicBezTo>
                  <a:pt x="5278081" y="4074861"/>
                  <a:pt x="5278081" y="4074861"/>
                  <a:pt x="5278081" y="4074861"/>
                </a:cubicBezTo>
                <a:cubicBezTo>
                  <a:pt x="5249924" y="4081843"/>
                  <a:pt x="5221766" y="4091618"/>
                  <a:pt x="5193609" y="4093015"/>
                </a:cubicBezTo>
                <a:cubicBezTo>
                  <a:pt x="5116177" y="4095808"/>
                  <a:pt x="5037336" y="4093015"/>
                  <a:pt x="4959904" y="4094411"/>
                </a:cubicBezTo>
                <a:cubicBezTo>
                  <a:pt x="4950049" y="4094411"/>
                  <a:pt x="4941602" y="4095808"/>
                  <a:pt x="4926115" y="4097204"/>
                </a:cubicBezTo>
                <a:cubicBezTo>
                  <a:pt x="4937378" y="4109772"/>
                  <a:pt x="4944417" y="4116755"/>
                  <a:pt x="4954272" y="4129323"/>
                </a:cubicBezTo>
                <a:cubicBezTo>
                  <a:pt x="4933154" y="4126530"/>
                  <a:pt x="4916260" y="4125133"/>
                  <a:pt x="4900774" y="4122340"/>
                </a:cubicBezTo>
                <a:cubicBezTo>
                  <a:pt x="4900774" y="4118151"/>
                  <a:pt x="4899366" y="4113962"/>
                  <a:pt x="4899366" y="4109772"/>
                </a:cubicBezTo>
                <a:cubicBezTo>
                  <a:pt x="4906405" y="4111169"/>
                  <a:pt x="4913444" y="4112565"/>
                  <a:pt x="4926115" y="4113962"/>
                </a:cubicBezTo>
                <a:cubicBezTo>
                  <a:pt x="4909221" y="4081843"/>
                  <a:pt x="4888103" y="4084636"/>
                  <a:pt x="4865577" y="4094411"/>
                </a:cubicBezTo>
                <a:cubicBezTo>
                  <a:pt x="4866985" y="4093015"/>
                  <a:pt x="4866985" y="4093015"/>
                  <a:pt x="4866985" y="4093015"/>
                </a:cubicBezTo>
                <a:cubicBezTo>
                  <a:pt x="4859945" y="4097204"/>
                  <a:pt x="4854314" y="4099997"/>
                  <a:pt x="4844459" y="4105583"/>
                </a:cubicBezTo>
                <a:cubicBezTo>
                  <a:pt x="4864169" y="4106979"/>
                  <a:pt x="4881063" y="4109772"/>
                  <a:pt x="4899366" y="4111169"/>
                </a:cubicBezTo>
                <a:cubicBezTo>
                  <a:pt x="4899366" y="4115358"/>
                  <a:pt x="4899366" y="4118151"/>
                  <a:pt x="4900774" y="4122340"/>
                </a:cubicBezTo>
                <a:cubicBezTo>
                  <a:pt x="4914852" y="4129323"/>
                  <a:pt x="4927523" y="4140494"/>
                  <a:pt x="4943009" y="4144684"/>
                </a:cubicBezTo>
                <a:cubicBezTo>
                  <a:pt x="4971167" y="4151666"/>
                  <a:pt x="5000732" y="4153062"/>
                  <a:pt x="5030297" y="4158648"/>
                </a:cubicBezTo>
                <a:cubicBezTo>
                  <a:pt x="5031705" y="4158648"/>
                  <a:pt x="5030297" y="4168423"/>
                  <a:pt x="5030297" y="4174009"/>
                </a:cubicBezTo>
                <a:cubicBezTo>
                  <a:pt x="4950049" y="4174009"/>
                  <a:pt x="4871208" y="4174009"/>
                  <a:pt x="4792368" y="4174009"/>
                </a:cubicBezTo>
                <a:cubicBezTo>
                  <a:pt x="4792368" y="4176802"/>
                  <a:pt x="4792368" y="4179595"/>
                  <a:pt x="4792368" y="4180992"/>
                </a:cubicBezTo>
                <a:cubicBezTo>
                  <a:pt x="4864169" y="4189370"/>
                  <a:pt x="4935970" y="4199146"/>
                  <a:pt x="5007771" y="4207524"/>
                </a:cubicBezTo>
                <a:cubicBezTo>
                  <a:pt x="5009179" y="4241039"/>
                  <a:pt x="5007771" y="4241039"/>
                  <a:pt x="4976798" y="4228471"/>
                </a:cubicBezTo>
                <a:cubicBezTo>
                  <a:pt x="4975390" y="4229868"/>
                  <a:pt x="4973982" y="4232660"/>
                  <a:pt x="4972575" y="4234057"/>
                </a:cubicBezTo>
                <a:cubicBezTo>
                  <a:pt x="4972575" y="4232660"/>
                  <a:pt x="4971167" y="4229868"/>
                  <a:pt x="4971167" y="4228471"/>
                </a:cubicBezTo>
                <a:cubicBezTo>
                  <a:pt x="4958496" y="4229868"/>
                  <a:pt x="4944417" y="4229868"/>
                  <a:pt x="4931747" y="4231264"/>
                </a:cubicBezTo>
                <a:cubicBezTo>
                  <a:pt x="4910629" y="4234057"/>
                  <a:pt x="4890918" y="4236850"/>
                  <a:pt x="4871208" y="4241039"/>
                </a:cubicBezTo>
                <a:cubicBezTo>
                  <a:pt x="4871208" y="4239643"/>
                  <a:pt x="4871208" y="4239643"/>
                  <a:pt x="4871208" y="4239643"/>
                </a:cubicBezTo>
                <a:cubicBezTo>
                  <a:pt x="4866985" y="4241039"/>
                  <a:pt x="4862761" y="4243832"/>
                  <a:pt x="4858538" y="4245229"/>
                </a:cubicBezTo>
                <a:cubicBezTo>
                  <a:pt x="4859945" y="4243832"/>
                  <a:pt x="4859945" y="4243832"/>
                  <a:pt x="4859945" y="4243832"/>
                </a:cubicBezTo>
                <a:cubicBezTo>
                  <a:pt x="4852906" y="4246625"/>
                  <a:pt x="4844459" y="4249418"/>
                  <a:pt x="4830380" y="4253607"/>
                </a:cubicBezTo>
                <a:cubicBezTo>
                  <a:pt x="4830380" y="4253607"/>
                  <a:pt x="4828620" y="4252211"/>
                  <a:pt x="4825805" y="4249942"/>
                </a:cubicBezTo>
                <a:lnTo>
                  <a:pt x="4816510" y="4242358"/>
                </a:lnTo>
                <a:lnTo>
                  <a:pt x="4818261" y="4241707"/>
                </a:lnTo>
                <a:lnTo>
                  <a:pt x="4828972" y="4243832"/>
                </a:lnTo>
                <a:cubicBezTo>
                  <a:pt x="4828972" y="4242436"/>
                  <a:pt x="4827565" y="4239643"/>
                  <a:pt x="4827565" y="4238246"/>
                </a:cubicBezTo>
                <a:lnTo>
                  <a:pt x="4818261" y="4241707"/>
                </a:lnTo>
                <a:lnTo>
                  <a:pt x="4814894" y="4241039"/>
                </a:lnTo>
                <a:lnTo>
                  <a:pt x="4816510" y="4242358"/>
                </a:lnTo>
                <a:lnTo>
                  <a:pt x="4816302" y="4242436"/>
                </a:lnTo>
                <a:cubicBezTo>
                  <a:pt x="4810670" y="4250814"/>
                  <a:pt x="4806447" y="4260590"/>
                  <a:pt x="4802223" y="4268968"/>
                </a:cubicBezTo>
                <a:cubicBezTo>
                  <a:pt x="4797999" y="4273158"/>
                  <a:pt x="4793776" y="4275951"/>
                  <a:pt x="4790960" y="4280140"/>
                </a:cubicBezTo>
                <a:cubicBezTo>
                  <a:pt x="4799407" y="4284329"/>
                  <a:pt x="4806447" y="4291312"/>
                  <a:pt x="4816302" y="4291312"/>
                </a:cubicBezTo>
                <a:cubicBezTo>
                  <a:pt x="4854314" y="4292708"/>
                  <a:pt x="4893734" y="4292708"/>
                  <a:pt x="4933154" y="4292708"/>
                </a:cubicBezTo>
                <a:cubicBezTo>
                  <a:pt x="4933154" y="4296897"/>
                  <a:pt x="4933154" y="4301087"/>
                  <a:pt x="4933154" y="4305276"/>
                </a:cubicBezTo>
                <a:cubicBezTo>
                  <a:pt x="4919076" y="4305276"/>
                  <a:pt x="4906405" y="4303880"/>
                  <a:pt x="4892326" y="4305276"/>
                </a:cubicBezTo>
                <a:cubicBezTo>
                  <a:pt x="4875432" y="4308069"/>
                  <a:pt x="4858538" y="4312259"/>
                  <a:pt x="4841643" y="4315051"/>
                </a:cubicBezTo>
                <a:lnTo>
                  <a:pt x="4833196" y="4313854"/>
                </a:lnTo>
                <a:lnTo>
                  <a:pt x="4833196" y="4312259"/>
                </a:lnTo>
                <a:lnTo>
                  <a:pt x="4830616" y="4313539"/>
                </a:lnTo>
                <a:lnTo>
                  <a:pt x="4817710" y="4312259"/>
                </a:lnTo>
                <a:cubicBezTo>
                  <a:pt x="4819117" y="4315051"/>
                  <a:pt x="4819117" y="4317844"/>
                  <a:pt x="4819117" y="4319241"/>
                </a:cubicBezTo>
                <a:lnTo>
                  <a:pt x="4830616" y="4313539"/>
                </a:lnTo>
                <a:lnTo>
                  <a:pt x="4831788" y="4313655"/>
                </a:lnTo>
                <a:lnTo>
                  <a:pt x="4833196" y="4313854"/>
                </a:lnTo>
                <a:lnTo>
                  <a:pt x="4833196" y="4317844"/>
                </a:lnTo>
                <a:cubicBezTo>
                  <a:pt x="4836012" y="4316448"/>
                  <a:pt x="4838828" y="4315051"/>
                  <a:pt x="4840235" y="4315051"/>
                </a:cubicBezTo>
                <a:cubicBezTo>
                  <a:pt x="4850090" y="4316448"/>
                  <a:pt x="4859945" y="4319241"/>
                  <a:pt x="4869801" y="4322034"/>
                </a:cubicBezTo>
                <a:cubicBezTo>
                  <a:pt x="4869801" y="4323430"/>
                  <a:pt x="4869801" y="4324827"/>
                  <a:pt x="4869801" y="4326223"/>
                </a:cubicBezTo>
                <a:cubicBezTo>
                  <a:pt x="4806447" y="4329016"/>
                  <a:pt x="4743093" y="4330412"/>
                  <a:pt x="4681147" y="4333205"/>
                </a:cubicBezTo>
                <a:cubicBezTo>
                  <a:pt x="4678331" y="4333205"/>
                  <a:pt x="4675515" y="4333205"/>
                  <a:pt x="4672700" y="4333205"/>
                </a:cubicBezTo>
                <a:cubicBezTo>
                  <a:pt x="4657213" y="4335998"/>
                  <a:pt x="4640319" y="4340188"/>
                  <a:pt x="4624832" y="4342981"/>
                </a:cubicBezTo>
                <a:cubicBezTo>
                  <a:pt x="4686778" y="4347170"/>
                  <a:pt x="4747316" y="4345773"/>
                  <a:pt x="4807855" y="4347170"/>
                </a:cubicBezTo>
                <a:lnTo>
                  <a:pt x="4889511" y="4356780"/>
                </a:lnTo>
                <a:lnTo>
                  <a:pt x="4889511" y="4358342"/>
                </a:lnTo>
                <a:cubicBezTo>
                  <a:pt x="4941602" y="4358342"/>
                  <a:pt x="4993693" y="4358342"/>
                  <a:pt x="5045783" y="4358342"/>
                </a:cubicBezTo>
                <a:cubicBezTo>
                  <a:pt x="5045783" y="4359738"/>
                  <a:pt x="5045783" y="4362531"/>
                  <a:pt x="5047191" y="4365324"/>
                </a:cubicBezTo>
                <a:cubicBezTo>
                  <a:pt x="5030297" y="4366720"/>
                  <a:pt x="5013403" y="4368117"/>
                  <a:pt x="4996508" y="4369513"/>
                </a:cubicBezTo>
                <a:cubicBezTo>
                  <a:pt x="4996508" y="4372306"/>
                  <a:pt x="4997916" y="4375099"/>
                  <a:pt x="4997916" y="4377892"/>
                </a:cubicBezTo>
                <a:cubicBezTo>
                  <a:pt x="5066901" y="4377892"/>
                  <a:pt x="5135887" y="4377892"/>
                  <a:pt x="5211911" y="4377892"/>
                </a:cubicBezTo>
                <a:cubicBezTo>
                  <a:pt x="5202056" y="4384874"/>
                  <a:pt x="5197833" y="4389064"/>
                  <a:pt x="5189386" y="4394649"/>
                </a:cubicBezTo>
                <a:cubicBezTo>
                  <a:pt x="5204872" y="4394649"/>
                  <a:pt x="5214727" y="4394649"/>
                  <a:pt x="5225990" y="4394649"/>
                </a:cubicBezTo>
                <a:cubicBezTo>
                  <a:pt x="5224582" y="4389064"/>
                  <a:pt x="5223174" y="4384874"/>
                  <a:pt x="5223174" y="4380685"/>
                </a:cubicBezTo>
                <a:lnTo>
                  <a:pt x="5281624" y="4390123"/>
                </a:lnTo>
                <a:lnTo>
                  <a:pt x="5281512" y="4390299"/>
                </a:lnTo>
                <a:lnTo>
                  <a:pt x="5245700" y="4387667"/>
                </a:lnTo>
                <a:cubicBezTo>
                  <a:pt x="5255203" y="4394998"/>
                  <a:pt x="5264706" y="4408614"/>
                  <a:pt x="5273616" y="4402592"/>
                </a:cubicBezTo>
                <a:lnTo>
                  <a:pt x="5281512" y="4390299"/>
                </a:lnTo>
                <a:lnTo>
                  <a:pt x="5283712" y="4390460"/>
                </a:lnTo>
                <a:lnTo>
                  <a:pt x="5281624" y="4390123"/>
                </a:lnTo>
                <a:lnTo>
                  <a:pt x="5282305" y="4389064"/>
                </a:lnTo>
                <a:cubicBezTo>
                  <a:pt x="5304830" y="4394649"/>
                  <a:pt x="5325948" y="4401632"/>
                  <a:pt x="5356921" y="4410010"/>
                </a:cubicBezTo>
                <a:cubicBezTo>
                  <a:pt x="5204872" y="4412803"/>
                  <a:pt x="5059862" y="4415596"/>
                  <a:pt x="4916260" y="4419786"/>
                </a:cubicBezTo>
                <a:cubicBezTo>
                  <a:pt x="4916260" y="4423975"/>
                  <a:pt x="4916260" y="4429561"/>
                  <a:pt x="4916260" y="4433750"/>
                </a:cubicBezTo>
                <a:cubicBezTo>
                  <a:pt x="4975390" y="4436543"/>
                  <a:pt x="5033113" y="4439336"/>
                  <a:pt x="5096467" y="4442129"/>
                </a:cubicBezTo>
                <a:cubicBezTo>
                  <a:pt x="5085204" y="4447715"/>
                  <a:pt x="5073941" y="4454697"/>
                  <a:pt x="5058454" y="4464472"/>
                </a:cubicBezTo>
                <a:cubicBezTo>
                  <a:pt x="5114769" y="4470058"/>
                  <a:pt x="5168268" y="4475644"/>
                  <a:pt x="5223174" y="4481230"/>
                </a:cubicBezTo>
                <a:cubicBezTo>
                  <a:pt x="5244292" y="4482626"/>
                  <a:pt x="5266818" y="4484023"/>
                  <a:pt x="5287936" y="4486816"/>
                </a:cubicBezTo>
                <a:lnTo>
                  <a:pt x="5355467" y="4499119"/>
                </a:lnTo>
                <a:lnTo>
                  <a:pt x="5334043" y="4507588"/>
                </a:lnTo>
                <a:cubicBezTo>
                  <a:pt x="5327356" y="4512301"/>
                  <a:pt x="5322428" y="4518934"/>
                  <a:pt x="5320317" y="4528709"/>
                </a:cubicBezTo>
                <a:cubicBezTo>
                  <a:pt x="5311870" y="4521727"/>
                  <a:pt x="5304830" y="4509159"/>
                  <a:pt x="5296383" y="4509159"/>
                </a:cubicBezTo>
                <a:cubicBezTo>
                  <a:pt x="5264002" y="4506366"/>
                  <a:pt x="5231621" y="4507762"/>
                  <a:pt x="5197833" y="4509159"/>
                </a:cubicBezTo>
                <a:cubicBezTo>
                  <a:pt x="5192201" y="4509159"/>
                  <a:pt x="5186570" y="4518934"/>
                  <a:pt x="5180938" y="4524520"/>
                </a:cubicBezTo>
                <a:cubicBezTo>
                  <a:pt x="5161228" y="4499384"/>
                  <a:pt x="5138702" y="4507762"/>
                  <a:pt x="5114769" y="4518934"/>
                </a:cubicBezTo>
                <a:cubicBezTo>
                  <a:pt x="5135887" y="4520331"/>
                  <a:pt x="5158413" y="4521727"/>
                  <a:pt x="5180938" y="4524520"/>
                </a:cubicBezTo>
                <a:cubicBezTo>
                  <a:pt x="5206280" y="4525916"/>
                  <a:pt x="5233029" y="4545467"/>
                  <a:pt x="5258371" y="4520331"/>
                </a:cubicBezTo>
                <a:cubicBezTo>
                  <a:pt x="5263650" y="4534993"/>
                  <a:pt x="5284768" y="4526877"/>
                  <a:pt x="5294997" y="4534863"/>
                </a:cubicBezTo>
                <a:lnTo>
                  <a:pt x="5300281" y="4548796"/>
                </a:lnTo>
                <a:lnTo>
                  <a:pt x="5290048" y="4543721"/>
                </a:lnTo>
                <a:cubicBezTo>
                  <a:pt x="5286176" y="4541626"/>
                  <a:pt x="5282304" y="4539881"/>
                  <a:pt x="5278081" y="4539881"/>
                </a:cubicBezTo>
                <a:cubicBezTo>
                  <a:pt x="5225990" y="4539881"/>
                  <a:pt x="5175307" y="4538484"/>
                  <a:pt x="5123216" y="4541277"/>
                </a:cubicBezTo>
                <a:cubicBezTo>
                  <a:pt x="5117585" y="4541277"/>
                  <a:pt x="5111953" y="4543372"/>
                  <a:pt x="5106322" y="4545990"/>
                </a:cubicBezTo>
                <a:lnTo>
                  <a:pt x="5091865" y="4552712"/>
                </a:lnTo>
                <a:lnTo>
                  <a:pt x="5088019" y="4552449"/>
                </a:lnTo>
                <a:lnTo>
                  <a:pt x="5086476" y="4552515"/>
                </a:lnTo>
                <a:lnTo>
                  <a:pt x="5073941" y="4546863"/>
                </a:lnTo>
                <a:cubicBezTo>
                  <a:pt x="5072533" y="4545467"/>
                  <a:pt x="5071125" y="4544070"/>
                  <a:pt x="5068309" y="4541277"/>
                </a:cubicBezTo>
                <a:cubicBezTo>
                  <a:pt x="5068309" y="4542674"/>
                  <a:pt x="5068309" y="4545467"/>
                  <a:pt x="5068309" y="4546863"/>
                </a:cubicBezTo>
                <a:cubicBezTo>
                  <a:pt x="5061270" y="4546863"/>
                  <a:pt x="5054231" y="4546863"/>
                  <a:pt x="5047191" y="4546863"/>
                </a:cubicBezTo>
                <a:lnTo>
                  <a:pt x="5046990" y="4546464"/>
                </a:lnTo>
                <a:lnTo>
                  <a:pt x="5048599" y="4545467"/>
                </a:lnTo>
                <a:lnTo>
                  <a:pt x="5046186" y="4544868"/>
                </a:lnTo>
                <a:lnTo>
                  <a:pt x="5044376" y="4541277"/>
                </a:lnTo>
                <a:cubicBezTo>
                  <a:pt x="5042968" y="4542674"/>
                  <a:pt x="5042968" y="4544070"/>
                  <a:pt x="5042968" y="4544070"/>
                </a:cubicBezTo>
                <a:lnTo>
                  <a:pt x="5046186" y="4544868"/>
                </a:lnTo>
                <a:lnTo>
                  <a:pt x="5046990" y="4546464"/>
                </a:lnTo>
                <a:lnTo>
                  <a:pt x="5037336" y="4552449"/>
                </a:lnTo>
                <a:cubicBezTo>
                  <a:pt x="5013403" y="4549656"/>
                  <a:pt x="4988061" y="4542674"/>
                  <a:pt x="4962720" y="4541277"/>
                </a:cubicBezTo>
                <a:cubicBezTo>
                  <a:pt x="4948641" y="4539881"/>
                  <a:pt x="4920484" y="4524520"/>
                  <a:pt x="4926115" y="4562224"/>
                </a:cubicBezTo>
                <a:cubicBezTo>
                  <a:pt x="4935970" y="4560828"/>
                  <a:pt x="4947233" y="4559431"/>
                  <a:pt x="4957088" y="4558035"/>
                </a:cubicBezTo>
                <a:lnTo>
                  <a:pt x="5086476" y="4552515"/>
                </a:lnTo>
                <a:lnTo>
                  <a:pt x="5089427" y="4553846"/>
                </a:lnTo>
                <a:lnTo>
                  <a:pt x="5091865" y="4552712"/>
                </a:lnTo>
                <a:lnTo>
                  <a:pt x="5332988" y="4569207"/>
                </a:lnTo>
                <a:cubicBezTo>
                  <a:pt x="5331580" y="4569207"/>
                  <a:pt x="5331580" y="4569207"/>
                  <a:pt x="5331580" y="4569207"/>
                </a:cubicBezTo>
                <a:cubicBezTo>
                  <a:pt x="5376631" y="4571999"/>
                  <a:pt x="5420275" y="4573396"/>
                  <a:pt x="5465327" y="4576189"/>
                </a:cubicBezTo>
                <a:cubicBezTo>
                  <a:pt x="5465327" y="4580378"/>
                  <a:pt x="5465327" y="4583171"/>
                  <a:pt x="5465327" y="4585964"/>
                </a:cubicBezTo>
                <a:cubicBezTo>
                  <a:pt x="5348474" y="4585964"/>
                  <a:pt x="5231621" y="4585964"/>
                  <a:pt x="5114769" y="4585964"/>
                </a:cubicBezTo>
                <a:cubicBezTo>
                  <a:pt x="5114769" y="4590153"/>
                  <a:pt x="5114769" y="4594343"/>
                  <a:pt x="5114769" y="4599929"/>
                </a:cubicBezTo>
                <a:cubicBezTo>
                  <a:pt x="5202056" y="4599929"/>
                  <a:pt x="5289344" y="4599929"/>
                  <a:pt x="5376631" y="4599929"/>
                </a:cubicBezTo>
                <a:cubicBezTo>
                  <a:pt x="5376631" y="4604118"/>
                  <a:pt x="5376631" y="4608307"/>
                  <a:pt x="5376631" y="4612497"/>
                </a:cubicBezTo>
                <a:cubicBezTo>
                  <a:pt x="5342843" y="4612497"/>
                  <a:pt x="5310462" y="4612497"/>
                  <a:pt x="5278081" y="4612497"/>
                </a:cubicBezTo>
                <a:cubicBezTo>
                  <a:pt x="5276673" y="4615290"/>
                  <a:pt x="5276673" y="4618083"/>
                  <a:pt x="5276673" y="4620875"/>
                </a:cubicBezTo>
                <a:cubicBezTo>
                  <a:pt x="5299199" y="4623668"/>
                  <a:pt x="5321725" y="4626461"/>
                  <a:pt x="5344251" y="4629254"/>
                </a:cubicBezTo>
                <a:cubicBezTo>
                  <a:pt x="5325948" y="4634840"/>
                  <a:pt x="5307646" y="4639029"/>
                  <a:pt x="5289344" y="4637633"/>
                </a:cubicBezTo>
                <a:cubicBezTo>
                  <a:pt x="5280897" y="4637633"/>
                  <a:pt x="5272450" y="4626461"/>
                  <a:pt x="5264002" y="4620875"/>
                </a:cubicBezTo>
                <a:cubicBezTo>
                  <a:pt x="5262594" y="4622272"/>
                  <a:pt x="5262594" y="4622272"/>
                  <a:pt x="5262594" y="4622272"/>
                </a:cubicBezTo>
                <a:cubicBezTo>
                  <a:pt x="5261187" y="4620875"/>
                  <a:pt x="5258371" y="4619479"/>
                  <a:pt x="5256963" y="4618083"/>
                </a:cubicBezTo>
                <a:cubicBezTo>
                  <a:pt x="5248516" y="4616686"/>
                  <a:pt x="5240069" y="4616686"/>
                  <a:pt x="5231621" y="4615290"/>
                </a:cubicBezTo>
                <a:cubicBezTo>
                  <a:pt x="5231621" y="4618083"/>
                  <a:pt x="5231621" y="4620875"/>
                  <a:pt x="5231621" y="4623668"/>
                </a:cubicBezTo>
                <a:cubicBezTo>
                  <a:pt x="5240069" y="4622272"/>
                  <a:pt x="5248516" y="4619479"/>
                  <a:pt x="5256963" y="4618083"/>
                </a:cubicBezTo>
                <a:cubicBezTo>
                  <a:pt x="5255555" y="4625065"/>
                  <a:pt x="5254147" y="4630651"/>
                  <a:pt x="5252739" y="4639029"/>
                </a:cubicBezTo>
                <a:cubicBezTo>
                  <a:pt x="5220359" y="4636236"/>
                  <a:pt x="5186570" y="4634840"/>
                  <a:pt x="5152781" y="4632047"/>
                </a:cubicBezTo>
                <a:cubicBezTo>
                  <a:pt x="5164044" y="4627858"/>
                  <a:pt x="5173899" y="4622272"/>
                  <a:pt x="5186570" y="4616686"/>
                </a:cubicBezTo>
                <a:cubicBezTo>
                  <a:pt x="5169675" y="4615290"/>
                  <a:pt x="5155597" y="4613893"/>
                  <a:pt x="5138702" y="4612497"/>
                </a:cubicBezTo>
                <a:cubicBezTo>
                  <a:pt x="5144334" y="4619479"/>
                  <a:pt x="5148558" y="4626461"/>
                  <a:pt x="5152781" y="4632047"/>
                </a:cubicBezTo>
                <a:cubicBezTo>
                  <a:pt x="5142926" y="4636236"/>
                  <a:pt x="5134479" y="4640426"/>
                  <a:pt x="5118992" y="4647408"/>
                </a:cubicBezTo>
                <a:lnTo>
                  <a:pt x="5118992" y="4622272"/>
                </a:lnTo>
                <a:lnTo>
                  <a:pt x="5118992" y="4620875"/>
                </a:lnTo>
                <a:cubicBezTo>
                  <a:pt x="5118992" y="4620875"/>
                  <a:pt x="5117585" y="4620875"/>
                  <a:pt x="5117585" y="4619479"/>
                </a:cubicBezTo>
                <a:cubicBezTo>
                  <a:pt x="5117585" y="4620875"/>
                  <a:pt x="5117585" y="4620875"/>
                  <a:pt x="5118992" y="4622272"/>
                </a:cubicBezTo>
                <a:cubicBezTo>
                  <a:pt x="5111953" y="4636236"/>
                  <a:pt x="5106322" y="4650201"/>
                  <a:pt x="5099282" y="4666959"/>
                </a:cubicBezTo>
                <a:cubicBezTo>
                  <a:pt x="5124624" y="4668355"/>
                  <a:pt x="5142926" y="4669751"/>
                  <a:pt x="5159820" y="4671148"/>
                </a:cubicBezTo>
                <a:cubicBezTo>
                  <a:pt x="5159820" y="4673941"/>
                  <a:pt x="5159820" y="4678130"/>
                  <a:pt x="5158413" y="4680923"/>
                </a:cubicBezTo>
                <a:cubicBezTo>
                  <a:pt x="5137295" y="4680923"/>
                  <a:pt x="5114769" y="4680923"/>
                  <a:pt x="5092243" y="4680923"/>
                </a:cubicBezTo>
                <a:cubicBezTo>
                  <a:pt x="5092243" y="4679527"/>
                  <a:pt x="5092243" y="4679527"/>
                  <a:pt x="5092243" y="4679527"/>
                </a:cubicBezTo>
                <a:cubicBezTo>
                  <a:pt x="5080980" y="4680923"/>
                  <a:pt x="5071125" y="4682320"/>
                  <a:pt x="5059862" y="4685112"/>
                </a:cubicBezTo>
                <a:cubicBezTo>
                  <a:pt x="5059862" y="4686509"/>
                  <a:pt x="5059862" y="4687905"/>
                  <a:pt x="5059862" y="4690698"/>
                </a:cubicBezTo>
                <a:cubicBezTo>
                  <a:pt x="5078164" y="4694888"/>
                  <a:pt x="5095059" y="4699077"/>
                  <a:pt x="5113361" y="4703266"/>
                </a:cubicBezTo>
                <a:cubicBezTo>
                  <a:pt x="5113361" y="4706059"/>
                  <a:pt x="5111953" y="4708852"/>
                  <a:pt x="5111953" y="4710249"/>
                </a:cubicBezTo>
                <a:cubicBezTo>
                  <a:pt x="5078164" y="4710249"/>
                  <a:pt x="5042968" y="4710249"/>
                  <a:pt x="5009179" y="4710249"/>
                </a:cubicBezTo>
                <a:cubicBezTo>
                  <a:pt x="5009179" y="4714438"/>
                  <a:pt x="5009179" y="4717231"/>
                  <a:pt x="5009179" y="4720024"/>
                </a:cubicBezTo>
                <a:cubicBezTo>
                  <a:pt x="5110545" y="4722817"/>
                  <a:pt x="5213319" y="4724213"/>
                  <a:pt x="5314685" y="4727006"/>
                </a:cubicBezTo>
                <a:cubicBezTo>
                  <a:pt x="5314685" y="4731196"/>
                  <a:pt x="5314685" y="4736781"/>
                  <a:pt x="5314685" y="4742367"/>
                </a:cubicBezTo>
                <a:cubicBezTo>
                  <a:pt x="5176715" y="4743764"/>
                  <a:pt x="5038744" y="4746557"/>
                  <a:pt x="4900774" y="4749349"/>
                </a:cubicBezTo>
                <a:cubicBezTo>
                  <a:pt x="4902181" y="4753539"/>
                  <a:pt x="4902181" y="4757728"/>
                  <a:pt x="4902181" y="4763314"/>
                </a:cubicBezTo>
                <a:cubicBezTo>
                  <a:pt x="4910629" y="4763314"/>
                  <a:pt x="4920484" y="4761918"/>
                  <a:pt x="4930339" y="4763314"/>
                </a:cubicBezTo>
                <a:lnTo>
                  <a:pt x="4980396" y="4773244"/>
                </a:lnTo>
                <a:lnTo>
                  <a:pt x="4982430" y="4777279"/>
                </a:lnTo>
                <a:cubicBezTo>
                  <a:pt x="4983837" y="4777279"/>
                  <a:pt x="4985245" y="4777279"/>
                  <a:pt x="4985245" y="4777279"/>
                </a:cubicBezTo>
                <a:lnTo>
                  <a:pt x="4985949" y="4775882"/>
                </a:lnTo>
                <a:lnTo>
                  <a:pt x="4996508" y="4775882"/>
                </a:lnTo>
                <a:cubicBezTo>
                  <a:pt x="4995100" y="4784261"/>
                  <a:pt x="4993693" y="4792640"/>
                  <a:pt x="4993693" y="4792640"/>
                </a:cubicBezTo>
                <a:cubicBezTo>
                  <a:pt x="4983837" y="4791942"/>
                  <a:pt x="4975390" y="4791592"/>
                  <a:pt x="4967647" y="4791418"/>
                </a:cubicBezTo>
                <a:lnTo>
                  <a:pt x="4946712" y="4791250"/>
                </a:lnTo>
                <a:lnTo>
                  <a:pt x="4947233" y="4789847"/>
                </a:lnTo>
                <a:lnTo>
                  <a:pt x="4941149" y="4790249"/>
                </a:lnTo>
                <a:lnTo>
                  <a:pt x="4906405" y="4782864"/>
                </a:lnTo>
                <a:cubicBezTo>
                  <a:pt x="4904997" y="4785657"/>
                  <a:pt x="4904997" y="4789847"/>
                  <a:pt x="4904997" y="4792640"/>
                </a:cubicBezTo>
                <a:lnTo>
                  <a:pt x="4941149" y="4790249"/>
                </a:lnTo>
                <a:lnTo>
                  <a:pt x="4945825" y="4791243"/>
                </a:lnTo>
                <a:lnTo>
                  <a:pt x="4946712" y="4791250"/>
                </a:lnTo>
                <a:lnTo>
                  <a:pt x="4937378" y="4816379"/>
                </a:lnTo>
                <a:cubicBezTo>
                  <a:pt x="4950049" y="4814983"/>
                  <a:pt x="4961312" y="4812190"/>
                  <a:pt x="4972575" y="4810794"/>
                </a:cubicBezTo>
                <a:cubicBezTo>
                  <a:pt x="4972575" y="4813587"/>
                  <a:pt x="4973982" y="4816379"/>
                  <a:pt x="4973982" y="4820569"/>
                </a:cubicBezTo>
                <a:cubicBezTo>
                  <a:pt x="4943009" y="4838723"/>
                  <a:pt x="4904997" y="4819172"/>
                  <a:pt x="4864169" y="4830344"/>
                </a:cubicBezTo>
                <a:cubicBezTo>
                  <a:pt x="4900774" y="4834533"/>
                  <a:pt x="4928931" y="4838723"/>
                  <a:pt x="4957088" y="4842912"/>
                </a:cubicBezTo>
                <a:cubicBezTo>
                  <a:pt x="4958496" y="4841516"/>
                  <a:pt x="4959904" y="4838723"/>
                  <a:pt x="4961312" y="4837326"/>
                </a:cubicBezTo>
                <a:cubicBezTo>
                  <a:pt x="4961312" y="4838723"/>
                  <a:pt x="4962720" y="4841516"/>
                  <a:pt x="4962720" y="4842912"/>
                </a:cubicBezTo>
                <a:cubicBezTo>
                  <a:pt x="4988061" y="4873634"/>
                  <a:pt x="4933154" y="4854084"/>
                  <a:pt x="4944417" y="4870841"/>
                </a:cubicBezTo>
                <a:cubicBezTo>
                  <a:pt x="4935970" y="4868048"/>
                  <a:pt x="4927523" y="4863859"/>
                  <a:pt x="4917668" y="4861066"/>
                </a:cubicBezTo>
                <a:cubicBezTo>
                  <a:pt x="4917668" y="4865255"/>
                  <a:pt x="4916260" y="4869445"/>
                  <a:pt x="4914852" y="4873634"/>
                </a:cubicBezTo>
                <a:cubicBezTo>
                  <a:pt x="4969759" y="4908546"/>
                  <a:pt x="5034521" y="4876427"/>
                  <a:pt x="5092243" y="4901563"/>
                </a:cubicBezTo>
                <a:cubicBezTo>
                  <a:pt x="5024666" y="4901563"/>
                  <a:pt x="4958496" y="4901563"/>
                  <a:pt x="4892326" y="4901563"/>
                </a:cubicBezTo>
                <a:cubicBezTo>
                  <a:pt x="4892326" y="4904356"/>
                  <a:pt x="4892326" y="4907149"/>
                  <a:pt x="4892326" y="4909942"/>
                </a:cubicBezTo>
                <a:cubicBezTo>
                  <a:pt x="4917668" y="4909942"/>
                  <a:pt x="4941602" y="4909942"/>
                  <a:pt x="4966943" y="4909942"/>
                </a:cubicBezTo>
                <a:cubicBezTo>
                  <a:pt x="5014810" y="4911339"/>
                  <a:pt x="5061270" y="4914131"/>
                  <a:pt x="5109137" y="4916924"/>
                </a:cubicBezTo>
                <a:cubicBezTo>
                  <a:pt x="5107729" y="4915528"/>
                  <a:pt x="5107729" y="4915528"/>
                  <a:pt x="5107729" y="4915528"/>
                </a:cubicBezTo>
                <a:cubicBezTo>
                  <a:pt x="5224582" y="4915528"/>
                  <a:pt x="5340027" y="4915528"/>
                  <a:pt x="5455472" y="4915528"/>
                </a:cubicBezTo>
                <a:lnTo>
                  <a:pt x="5454291" y="4921384"/>
                </a:lnTo>
                <a:lnTo>
                  <a:pt x="5452656" y="4921114"/>
                </a:lnTo>
                <a:cubicBezTo>
                  <a:pt x="5452656" y="4925303"/>
                  <a:pt x="5451248" y="4930889"/>
                  <a:pt x="5451248" y="4935078"/>
                </a:cubicBezTo>
                <a:cubicBezTo>
                  <a:pt x="5449840" y="4935078"/>
                  <a:pt x="5448432" y="4933682"/>
                  <a:pt x="5447025" y="4933682"/>
                </a:cubicBezTo>
                <a:cubicBezTo>
                  <a:pt x="5447025" y="4935078"/>
                  <a:pt x="5447025" y="4936475"/>
                  <a:pt x="5447025" y="4937871"/>
                </a:cubicBezTo>
                <a:cubicBezTo>
                  <a:pt x="5448432" y="4937871"/>
                  <a:pt x="5449840" y="4936475"/>
                  <a:pt x="5451248" y="4935078"/>
                </a:cubicBezTo>
                <a:cubicBezTo>
                  <a:pt x="5452656" y="4930889"/>
                  <a:pt x="5452656" y="4926700"/>
                  <a:pt x="5454064" y="4922510"/>
                </a:cubicBezTo>
                <a:lnTo>
                  <a:pt x="5454291" y="4921384"/>
                </a:lnTo>
                <a:lnTo>
                  <a:pt x="5461103" y="4922510"/>
                </a:lnTo>
                <a:lnTo>
                  <a:pt x="5461103" y="4923907"/>
                </a:lnTo>
                <a:cubicBezTo>
                  <a:pt x="5462511" y="4923907"/>
                  <a:pt x="5463919" y="4925303"/>
                  <a:pt x="5465327" y="4925303"/>
                </a:cubicBezTo>
                <a:cubicBezTo>
                  <a:pt x="5463919" y="4925303"/>
                  <a:pt x="5462511" y="4923907"/>
                  <a:pt x="5461103" y="4922510"/>
                </a:cubicBezTo>
                <a:lnTo>
                  <a:pt x="5461103" y="4915528"/>
                </a:lnTo>
                <a:cubicBezTo>
                  <a:pt x="5485037" y="4925303"/>
                  <a:pt x="5510378" y="4935078"/>
                  <a:pt x="5535720" y="4943457"/>
                </a:cubicBezTo>
                <a:cubicBezTo>
                  <a:pt x="5535720" y="4946250"/>
                  <a:pt x="5535720" y="4947646"/>
                  <a:pt x="5535720" y="4950439"/>
                </a:cubicBezTo>
                <a:cubicBezTo>
                  <a:pt x="5423091" y="4953232"/>
                  <a:pt x="5310462" y="4956025"/>
                  <a:pt x="5197833" y="4958818"/>
                </a:cubicBezTo>
                <a:cubicBezTo>
                  <a:pt x="5193609" y="4958818"/>
                  <a:pt x="5189386" y="4958818"/>
                  <a:pt x="5185162" y="4958818"/>
                </a:cubicBezTo>
                <a:cubicBezTo>
                  <a:pt x="5104914" y="4958818"/>
                  <a:pt x="5024666" y="4958818"/>
                  <a:pt x="4944417" y="4958818"/>
                </a:cubicBezTo>
                <a:cubicBezTo>
                  <a:pt x="4943009" y="4961611"/>
                  <a:pt x="4943009" y="4964404"/>
                  <a:pt x="4943009" y="4967197"/>
                </a:cubicBezTo>
                <a:cubicBezTo>
                  <a:pt x="4952864" y="4968593"/>
                  <a:pt x="4962720" y="4971386"/>
                  <a:pt x="4973982" y="4971386"/>
                </a:cubicBezTo>
                <a:cubicBezTo>
                  <a:pt x="5175307" y="4971386"/>
                  <a:pt x="5376631" y="4965800"/>
                  <a:pt x="5577956" y="4985351"/>
                </a:cubicBezTo>
                <a:cubicBezTo>
                  <a:pt x="5589219" y="4986747"/>
                  <a:pt x="5601890" y="4986747"/>
                  <a:pt x="5613153" y="4986747"/>
                </a:cubicBezTo>
                <a:cubicBezTo>
                  <a:pt x="5613153" y="4990937"/>
                  <a:pt x="5613153" y="4993729"/>
                  <a:pt x="5613153" y="4997919"/>
                </a:cubicBezTo>
                <a:cubicBezTo>
                  <a:pt x="5508971" y="4997919"/>
                  <a:pt x="5406197" y="4997919"/>
                  <a:pt x="5302015" y="4997919"/>
                </a:cubicBezTo>
                <a:cubicBezTo>
                  <a:pt x="5300607" y="4997919"/>
                  <a:pt x="5300607" y="4992333"/>
                  <a:pt x="5299199" y="4990937"/>
                </a:cubicBezTo>
                <a:lnTo>
                  <a:pt x="5298730" y="4991402"/>
                </a:lnTo>
                <a:lnTo>
                  <a:pt x="5297791" y="4989540"/>
                </a:lnTo>
                <a:cubicBezTo>
                  <a:pt x="5297791" y="4990937"/>
                  <a:pt x="5297791" y="4990937"/>
                  <a:pt x="5297791" y="4992333"/>
                </a:cubicBezTo>
                <a:lnTo>
                  <a:pt x="5298730" y="4991402"/>
                </a:lnTo>
                <a:lnTo>
                  <a:pt x="5299199" y="4992333"/>
                </a:lnTo>
                <a:cubicBezTo>
                  <a:pt x="5286528" y="4993729"/>
                  <a:pt x="5275265" y="4997919"/>
                  <a:pt x="5262594" y="4997919"/>
                </a:cubicBezTo>
                <a:cubicBezTo>
                  <a:pt x="5199241" y="4999315"/>
                  <a:pt x="5135887" y="4997919"/>
                  <a:pt x="5073941" y="4997919"/>
                </a:cubicBezTo>
                <a:cubicBezTo>
                  <a:pt x="5024666" y="4999315"/>
                  <a:pt x="4975390" y="5002108"/>
                  <a:pt x="4927523" y="5003505"/>
                </a:cubicBezTo>
                <a:cubicBezTo>
                  <a:pt x="4927523" y="5007694"/>
                  <a:pt x="4927523" y="5011883"/>
                  <a:pt x="4927523" y="5014676"/>
                </a:cubicBezTo>
                <a:cubicBezTo>
                  <a:pt x="5133071" y="5014676"/>
                  <a:pt x="5338619" y="5014676"/>
                  <a:pt x="5542759" y="5014676"/>
                </a:cubicBezTo>
                <a:cubicBezTo>
                  <a:pt x="5542759" y="5020262"/>
                  <a:pt x="5542759" y="5024452"/>
                  <a:pt x="5542759" y="5030037"/>
                </a:cubicBezTo>
                <a:cubicBezTo>
                  <a:pt x="5407604" y="5030037"/>
                  <a:pt x="5272450" y="5030037"/>
                  <a:pt x="5135887" y="5030037"/>
                </a:cubicBezTo>
                <a:cubicBezTo>
                  <a:pt x="5140110" y="5039813"/>
                  <a:pt x="5141518" y="5044002"/>
                  <a:pt x="5145742" y="5059363"/>
                </a:cubicBezTo>
                <a:cubicBezTo>
                  <a:pt x="5134479" y="5045398"/>
                  <a:pt x="5128847" y="5039813"/>
                  <a:pt x="5124624" y="5035623"/>
                </a:cubicBezTo>
                <a:cubicBezTo>
                  <a:pt x="5102098" y="5032830"/>
                  <a:pt x="5079572" y="5027244"/>
                  <a:pt x="5057046" y="5027244"/>
                </a:cubicBezTo>
                <a:cubicBezTo>
                  <a:pt x="5021850" y="5025848"/>
                  <a:pt x="4986653" y="5025848"/>
                  <a:pt x="4950049" y="5025848"/>
                </a:cubicBezTo>
                <a:cubicBezTo>
                  <a:pt x="4950049" y="5030037"/>
                  <a:pt x="4950049" y="5034227"/>
                  <a:pt x="4950049" y="5038416"/>
                </a:cubicBezTo>
                <a:cubicBezTo>
                  <a:pt x="4968351" y="5039813"/>
                  <a:pt x="4985245" y="5041209"/>
                  <a:pt x="5006363" y="5042605"/>
                </a:cubicBezTo>
                <a:cubicBezTo>
                  <a:pt x="4997916" y="5049588"/>
                  <a:pt x="4992285" y="5053777"/>
                  <a:pt x="4982430" y="5062156"/>
                </a:cubicBezTo>
                <a:cubicBezTo>
                  <a:pt x="5010587" y="5062156"/>
                  <a:pt x="5037336" y="5053777"/>
                  <a:pt x="5054231" y="5063552"/>
                </a:cubicBezTo>
                <a:cubicBezTo>
                  <a:pt x="5085204" y="5081706"/>
                  <a:pt x="5114769" y="5087292"/>
                  <a:pt x="5148558" y="5085896"/>
                </a:cubicBezTo>
                <a:cubicBezTo>
                  <a:pt x="5147150" y="5085896"/>
                  <a:pt x="5147150" y="5085896"/>
                  <a:pt x="5147150" y="5085896"/>
                </a:cubicBezTo>
                <a:cubicBezTo>
                  <a:pt x="5151373" y="5090085"/>
                  <a:pt x="5155597" y="5094274"/>
                  <a:pt x="5159820" y="5098464"/>
                </a:cubicBezTo>
                <a:cubicBezTo>
                  <a:pt x="5096467" y="5101257"/>
                  <a:pt x="5096467" y="5101257"/>
                  <a:pt x="5097874" y="5123600"/>
                </a:cubicBezTo>
                <a:cubicBezTo>
                  <a:pt x="5106322" y="5120807"/>
                  <a:pt x="5114769" y="5118014"/>
                  <a:pt x="5123216" y="5116618"/>
                </a:cubicBezTo>
                <a:cubicBezTo>
                  <a:pt x="5121808" y="5115221"/>
                  <a:pt x="5121808" y="5115221"/>
                  <a:pt x="5121808" y="5115221"/>
                </a:cubicBezTo>
                <a:cubicBezTo>
                  <a:pt x="5158413" y="5122203"/>
                  <a:pt x="5193609" y="5129186"/>
                  <a:pt x="5230214" y="5118014"/>
                </a:cubicBezTo>
                <a:cubicBezTo>
                  <a:pt x="5231621" y="5118014"/>
                  <a:pt x="5235845" y="5123600"/>
                  <a:pt x="5240069" y="5126393"/>
                </a:cubicBezTo>
                <a:cubicBezTo>
                  <a:pt x="5228806" y="5134772"/>
                  <a:pt x="5218951" y="5141754"/>
                  <a:pt x="5209096" y="5150133"/>
                </a:cubicBezTo>
                <a:cubicBezTo>
                  <a:pt x="5193609" y="5129186"/>
                  <a:pt x="5178123" y="5133375"/>
                  <a:pt x="5162636" y="5148736"/>
                </a:cubicBezTo>
                <a:cubicBezTo>
                  <a:pt x="5161228" y="5150133"/>
                  <a:pt x="5152781" y="5136168"/>
                  <a:pt x="5147150" y="5137564"/>
                </a:cubicBezTo>
                <a:cubicBezTo>
                  <a:pt x="5114769" y="5137564"/>
                  <a:pt x="5083796" y="5138961"/>
                  <a:pt x="5051415" y="5140357"/>
                </a:cubicBezTo>
                <a:cubicBezTo>
                  <a:pt x="5051415" y="5145943"/>
                  <a:pt x="5051415" y="5150133"/>
                  <a:pt x="5051415" y="5155718"/>
                </a:cubicBezTo>
                <a:cubicBezTo>
                  <a:pt x="5116177" y="5155718"/>
                  <a:pt x="5179531" y="5154322"/>
                  <a:pt x="5242884" y="5155718"/>
                </a:cubicBezTo>
                <a:cubicBezTo>
                  <a:pt x="5285120" y="5157115"/>
                  <a:pt x="5327356" y="5164097"/>
                  <a:pt x="5369592" y="5168287"/>
                </a:cubicBezTo>
                <a:cubicBezTo>
                  <a:pt x="5368184" y="5171079"/>
                  <a:pt x="5368184" y="5173872"/>
                  <a:pt x="5368184" y="5176665"/>
                </a:cubicBezTo>
                <a:cubicBezTo>
                  <a:pt x="5314685" y="5179458"/>
                  <a:pt x="5259779" y="5182251"/>
                  <a:pt x="5206280" y="5183648"/>
                </a:cubicBezTo>
                <a:cubicBezTo>
                  <a:pt x="5165452" y="5185044"/>
                  <a:pt x="5124624" y="5186440"/>
                  <a:pt x="5083796" y="5187837"/>
                </a:cubicBezTo>
                <a:cubicBezTo>
                  <a:pt x="5083796" y="5187837"/>
                  <a:pt x="5083796" y="5196216"/>
                  <a:pt x="5083796" y="5201802"/>
                </a:cubicBezTo>
                <a:cubicBezTo>
                  <a:pt x="5078164" y="5200405"/>
                  <a:pt x="5072533" y="5199009"/>
                  <a:pt x="5066901" y="5197612"/>
                </a:cubicBezTo>
                <a:cubicBezTo>
                  <a:pt x="5066901" y="5200405"/>
                  <a:pt x="5066901" y="5201802"/>
                  <a:pt x="5066901" y="5203198"/>
                </a:cubicBezTo>
                <a:cubicBezTo>
                  <a:pt x="5072533" y="5203198"/>
                  <a:pt x="5078164" y="5201802"/>
                  <a:pt x="5083796" y="5201802"/>
                </a:cubicBezTo>
                <a:lnTo>
                  <a:pt x="5238390" y="5210016"/>
                </a:lnTo>
                <a:lnTo>
                  <a:pt x="5237253" y="5226938"/>
                </a:lnTo>
                <a:cubicBezTo>
                  <a:pt x="5225990" y="5243695"/>
                  <a:pt x="5216135" y="5245092"/>
                  <a:pt x="5190793" y="5242299"/>
                </a:cubicBezTo>
                <a:cubicBezTo>
                  <a:pt x="5102098" y="5233920"/>
                  <a:pt x="5013403" y="5239506"/>
                  <a:pt x="4924707" y="5239506"/>
                </a:cubicBezTo>
                <a:cubicBezTo>
                  <a:pt x="4924707" y="5239506"/>
                  <a:pt x="4927523" y="5243695"/>
                  <a:pt x="4933154" y="5253470"/>
                </a:cubicBezTo>
                <a:cubicBezTo>
                  <a:pt x="4821933" y="5253470"/>
                  <a:pt x="4713528" y="5253470"/>
                  <a:pt x="4606530" y="5253470"/>
                </a:cubicBezTo>
                <a:cubicBezTo>
                  <a:pt x="4606530" y="5254867"/>
                  <a:pt x="4606530" y="5256263"/>
                  <a:pt x="4606530" y="5257660"/>
                </a:cubicBezTo>
                <a:cubicBezTo>
                  <a:pt x="4709304" y="5261849"/>
                  <a:pt x="4813486" y="5266039"/>
                  <a:pt x="4921891" y="5271624"/>
                </a:cubicBezTo>
                <a:cubicBezTo>
                  <a:pt x="4937378" y="5252074"/>
                  <a:pt x="4989469" y="5250677"/>
                  <a:pt x="5033113" y="5275814"/>
                </a:cubicBezTo>
                <a:cubicBezTo>
                  <a:pt x="5033113" y="5275814"/>
                  <a:pt x="5033113" y="5275814"/>
                  <a:pt x="5034521" y="5275814"/>
                </a:cubicBezTo>
                <a:cubicBezTo>
                  <a:pt x="5033113" y="5274417"/>
                  <a:pt x="5033113" y="5274417"/>
                  <a:pt x="5031705" y="5274417"/>
                </a:cubicBezTo>
                <a:cubicBezTo>
                  <a:pt x="5034521" y="5273021"/>
                  <a:pt x="5038744" y="5267435"/>
                  <a:pt x="5041560" y="5267435"/>
                </a:cubicBezTo>
                <a:cubicBezTo>
                  <a:pt x="5064086" y="5268831"/>
                  <a:pt x="5086612" y="5273021"/>
                  <a:pt x="5109137" y="5273021"/>
                </a:cubicBezTo>
                <a:cubicBezTo>
                  <a:pt x="5140110" y="5273021"/>
                  <a:pt x="5172491" y="5285589"/>
                  <a:pt x="5203464" y="5267435"/>
                </a:cubicBezTo>
                <a:cubicBezTo>
                  <a:pt x="5206984" y="5265340"/>
                  <a:pt x="5212616" y="5266737"/>
                  <a:pt x="5218775" y="5269006"/>
                </a:cubicBezTo>
                <a:lnTo>
                  <a:pt x="5236875" y="5275675"/>
                </a:lnTo>
                <a:lnTo>
                  <a:pt x="5235845" y="5275814"/>
                </a:lnTo>
                <a:lnTo>
                  <a:pt x="5255158" y="5279919"/>
                </a:lnTo>
                <a:lnTo>
                  <a:pt x="5251332" y="5292571"/>
                </a:lnTo>
                <a:cubicBezTo>
                  <a:pt x="5252739" y="5292571"/>
                  <a:pt x="5255555" y="5292571"/>
                  <a:pt x="5256963" y="5292571"/>
                </a:cubicBezTo>
                <a:cubicBezTo>
                  <a:pt x="5256963" y="5288382"/>
                  <a:pt x="5255555" y="5284192"/>
                  <a:pt x="5255555" y="5280003"/>
                </a:cubicBezTo>
                <a:lnTo>
                  <a:pt x="5255158" y="5279919"/>
                </a:lnTo>
                <a:lnTo>
                  <a:pt x="5255555" y="5278607"/>
                </a:lnTo>
                <a:cubicBezTo>
                  <a:pt x="5249924" y="5277210"/>
                  <a:pt x="5242884" y="5277210"/>
                  <a:pt x="5237253" y="5275814"/>
                </a:cubicBezTo>
                <a:lnTo>
                  <a:pt x="5236875" y="5275675"/>
                </a:lnTo>
                <a:lnTo>
                  <a:pt x="5265452" y="5271809"/>
                </a:lnTo>
                <a:lnTo>
                  <a:pt x="5273857" y="5309329"/>
                </a:lnTo>
                <a:cubicBezTo>
                  <a:pt x="5241477" y="5306536"/>
                  <a:pt x="5213319" y="5305139"/>
                  <a:pt x="5185162" y="5305139"/>
                </a:cubicBezTo>
                <a:cubicBezTo>
                  <a:pt x="5162636" y="5305139"/>
                  <a:pt x="5140110" y="5307932"/>
                  <a:pt x="5117585" y="5309329"/>
                </a:cubicBezTo>
                <a:cubicBezTo>
                  <a:pt x="5117585" y="5312122"/>
                  <a:pt x="5117585" y="5316311"/>
                  <a:pt x="5118992" y="5320500"/>
                </a:cubicBezTo>
                <a:cubicBezTo>
                  <a:pt x="5126032" y="5319104"/>
                  <a:pt x="5134479" y="5319104"/>
                  <a:pt x="5142926" y="5317707"/>
                </a:cubicBezTo>
                <a:cubicBezTo>
                  <a:pt x="5145742" y="5327483"/>
                  <a:pt x="5147150" y="5335861"/>
                  <a:pt x="5149965" y="5349826"/>
                </a:cubicBezTo>
                <a:cubicBezTo>
                  <a:pt x="5133071" y="5341447"/>
                  <a:pt x="5118992" y="5334465"/>
                  <a:pt x="5106322" y="5328879"/>
                </a:cubicBezTo>
                <a:cubicBezTo>
                  <a:pt x="5103506" y="5327483"/>
                  <a:pt x="5099282" y="5327483"/>
                  <a:pt x="5096467" y="5330276"/>
                </a:cubicBezTo>
                <a:cubicBezTo>
                  <a:pt x="5076405" y="5343891"/>
                  <a:pt x="5071389" y="5347295"/>
                  <a:pt x="5061226" y="5344611"/>
                </a:cubicBezTo>
                <a:lnTo>
                  <a:pt x="5048898" y="5340159"/>
                </a:lnTo>
                <a:lnTo>
                  <a:pt x="5050007" y="5340051"/>
                </a:lnTo>
                <a:lnTo>
                  <a:pt x="5048599" y="5340051"/>
                </a:lnTo>
                <a:cubicBezTo>
                  <a:pt x="5044376" y="5338654"/>
                  <a:pt x="5041560" y="5337258"/>
                  <a:pt x="5037336" y="5335861"/>
                </a:cubicBezTo>
                <a:cubicBezTo>
                  <a:pt x="5037336" y="5337258"/>
                  <a:pt x="5037336" y="5338654"/>
                  <a:pt x="5035928" y="5340051"/>
                </a:cubicBezTo>
                <a:lnTo>
                  <a:pt x="5048599" y="5340051"/>
                </a:lnTo>
                <a:lnTo>
                  <a:pt x="5048898" y="5340159"/>
                </a:lnTo>
                <a:lnTo>
                  <a:pt x="4978206" y="5347033"/>
                </a:lnTo>
                <a:cubicBezTo>
                  <a:pt x="4960608" y="5347033"/>
                  <a:pt x="4942657" y="5345637"/>
                  <a:pt x="4924707" y="5343891"/>
                </a:cubicBezTo>
                <a:lnTo>
                  <a:pt x="4872616" y="5338792"/>
                </a:lnTo>
                <a:lnTo>
                  <a:pt x="4872616" y="5338654"/>
                </a:lnTo>
                <a:lnTo>
                  <a:pt x="4872313" y="5338762"/>
                </a:lnTo>
                <a:lnTo>
                  <a:pt x="4871208" y="5338654"/>
                </a:lnTo>
                <a:lnTo>
                  <a:pt x="4871423" y="5339080"/>
                </a:lnTo>
                <a:lnTo>
                  <a:pt x="4789024" y="5368504"/>
                </a:lnTo>
                <a:cubicBezTo>
                  <a:pt x="4759987" y="5374613"/>
                  <a:pt x="4729718" y="5377057"/>
                  <a:pt x="4698041" y="5376359"/>
                </a:cubicBezTo>
                <a:lnTo>
                  <a:pt x="4709737" y="5393116"/>
                </a:lnTo>
                <a:lnTo>
                  <a:pt x="4709304" y="5393116"/>
                </a:lnTo>
                <a:lnTo>
                  <a:pt x="4706488" y="5390323"/>
                </a:lnTo>
                <a:cubicBezTo>
                  <a:pt x="4705080" y="5391720"/>
                  <a:pt x="4705080" y="5393116"/>
                  <a:pt x="4705080" y="5393116"/>
                </a:cubicBezTo>
                <a:lnTo>
                  <a:pt x="4709304" y="5393116"/>
                </a:lnTo>
                <a:lnTo>
                  <a:pt x="4710712" y="5394513"/>
                </a:lnTo>
                <a:lnTo>
                  <a:pt x="4709737" y="5393116"/>
                </a:lnTo>
                <a:lnTo>
                  <a:pt x="4710712" y="5393116"/>
                </a:lnTo>
                <a:cubicBezTo>
                  <a:pt x="4714936" y="5397305"/>
                  <a:pt x="4717751" y="5401495"/>
                  <a:pt x="4721975" y="5405684"/>
                </a:cubicBezTo>
                <a:cubicBezTo>
                  <a:pt x="4720567" y="5407081"/>
                  <a:pt x="4719159" y="5408477"/>
                  <a:pt x="4716343" y="5409874"/>
                </a:cubicBezTo>
                <a:cubicBezTo>
                  <a:pt x="4707896" y="5407081"/>
                  <a:pt x="4698041" y="5404288"/>
                  <a:pt x="4689594" y="5401495"/>
                </a:cubicBezTo>
                <a:lnTo>
                  <a:pt x="4688462" y="5400373"/>
                </a:lnTo>
                <a:lnTo>
                  <a:pt x="4689594" y="5400098"/>
                </a:lnTo>
                <a:lnTo>
                  <a:pt x="4688045" y="5399959"/>
                </a:lnTo>
                <a:lnTo>
                  <a:pt x="4678331" y="5390323"/>
                </a:lnTo>
                <a:cubicBezTo>
                  <a:pt x="4676923" y="5393116"/>
                  <a:pt x="4675515" y="5395909"/>
                  <a:pt x="4674107" y="5398702"/>
                </a:cubicBezTo>
                <a:lnTo>
                  <a:pt x="4688045" y="5399959"/>
                </a:lnTo>
                <a:lnTo>
                  <a:pt x="4688462" y="5400373"/>
                </a:lnTo>
                <a:lnTo>
                  <a:pt x="4626240" y="5415459"/>
                </a:lnTo>
                <a:lnTo>
                  <a:pt x="4624632" y="5416656"/>
                </a:lnTo>
                <a:lnTo>
                  <a:pt x="4620609" y="5418252"/>
                </a:lnTo>
                <a:cubicBezTo>
                  <a:pt x="4617793" y="5419649"/>
                  <a:pt x="4616385" y="5421045"/>
                  <a:pt x="4614977" y="5421045"/>
                </a:cubicBezTo>
                <a:cubicBezTo>
                  <a:pt x="4616385" y="5421045"/>
                  <a:pt x="4619201" y="5419649"/>
                  <a:pt x="4620609" y="5419649"/>
                </a:cubicBezTo>
                <a:lnTo>
                  <a:pt x="4624632" y="5416656"/>
                </a:lnTo>
                <a:lnTo>
                  <a:pt x="4627648" y="5415459"/>
                </a:lnTo>
                <a:cubicBezTo>
                  <a:pt x="4634687" y="5429424"/>
                  <a:pt x="4641727" y="5444785"/>
                  <a:pt x="4648766" y="5458750"/>
                </a:cubicBezTo>
                <a:cubicBezTo>
                  <a:pt x="4565702" y="5458750"/>
                  <a:pt x="4479822" y="5458750"/>
                  <a:pt x="4392535" y="5458750"/>
                </a:cubicBezTo>
                <a:cubicBezTo>
                  <a:pt x="4392535" y="5462939"/>
                  <a:pt x="4392535" y="5467128"/>
                  <a:pt x="4392535" y="5471318"/>
                </a:cubicBezTo>
                <a:cubicBezTo>
                  <a:pt x="4572741" y="5471318"/>
                  <a:pt x="4751540" y="5471318"/>
                  <a:pt x="4931747" y="5471318"/>
                </a:cubicBezTo>
                <a:cubicBezTo>
                  <a:pt x="4933154" y="5471318"/>
                  <a:pt x="4933154" y="5471318"/>
                  <a:pt x="4933154" y="5471318"/>
                </a:cubicBezTo>
                <a:cubicBezTo>
                  <a:pt x="4938786" y="5471318"/>
                  <a:pt x="4944417" y="5471318"/>
                  <a:pt x="4950049" y="5471318"/>
                </a:cubicBezTo>
                <a:cubicBezTo>
                  <a:pt x="4952864" y="5476903"/>
                  <a:pt x="4954272" y="5481093"/>
                  <a:pt x="4957088" y="5486679"/>
                </a:cubicBezTo>
                <a:cubicBezTo>
                  <a:pt x="4955680" y="5486679"/>
                  <a:pt x="4954272" y="5488075"/>
                  <a:pt x="4951457" y="5488075"/>
                </a:cubicBezTo>
                <a:cubicBezTo>
                  <a:pt x="4954272" y="5489472"/>
                  <a:pt x="4955680" y="5490868"/>
                  <a:pt x="4957088" y="5492265"/>
                </a:cubicBezTo>
                <a:cubicBezTo>
                  <a:pt x="4954272" y="5495057"/>
                  <a:pt x="4950049" y="5499247"/>
                  <a:pt x="4947233" y="5499247"/>
                </a:cubicBezTo>
                <a:cubicBezTo>
                  <a:pt x="4874024" y="5500643"/>
                  <a:pt x="4800815" y="5503436"/>
                  <a:pt x="4727606" y="5504833"/>
                </a:cubicBezTo>
                <a:cubicBezTo>
                  <a:pt x="4686778" y="5504833"/>
                  <a:pt x="4647358" y="5504833"/>
                  <a:pt x="4607938" y="5504833"/>
                </a:cubicBezTo>
                <a:cubicBezTo>
                  <a:pt x="4607938" y="5507626"/>
                  <a:pt x="4607938" y="5510418"/>
                  <a:pt x="4607938" y="5513211"/>
                </a:cubicBezTo>
                <a:cubicBezTo>
                  <a:pt x="4629056" y="5513211"/>
                  <a:pt x="4650174" y="5511815"/>
                  <a:pt x="4672700" y="5513211"/>
                </a:cubicBezTo>
                <a:cubicBezTo>
                  <a:pt x="4736053" y="5514608"/>
                  <a:pt x="4800815" y="5520194"/>
                  <a:pt x="4864169" y="5520194"/>
                </a:cubicBezTo>
                <a:cubicBezTo>
                  <a:pt x="4909221" y="5521590"/>
                  <a:pt x="4952864" y="5511815"/>
                  <a:pt x="4997916" y="5514608"/>
                </a:cubicBezTo>
                <a:cubicBezTo>
                  <a:pt x="5089427" y="5518797"/>
                  <a:pt x="5182346" y="5527176"/>
                  <a:pt x="5275265" y="5534158"/>
                </a:cubicBezTo>
                <a:cubicBezTo>
                  <a:pt x="5275265" y="5534158"/>
                  <a:pt x="5276673" y="5534158"/>
                  <a:pt x="5278081" y="5532762"/>
                </a:cubicBezTo>
                <a:cubicBezTo>
                  <a:pt x="5288640" y="5525081"/>
                  <a:pt x="5299903" y="5523336"/>
                  <a:pt x="5311518" y="5523161"/>
                </a:cubicBezTo>
                <a:lnTo>
                  <a:pt x="5346491" y="5522990"/>
                </a:lnTo>
                <a:lnTo>
                  <a:pt x="5339323" y="5540442"/>
                </a:lnTo>
                <a:cubicBezTo>
                  <a:pt x="5336859" y="5546377"/>
                  <a:pt x="5334396" y="5550916"/>
                  <a:pt x="5331580" y="5550916"/>
                </a:cubicBezTo>
                <a:cubicBezTo>
                  <a:pt x="5278081" y="5555105"/>
                  <a:pt x="5225990" y="5556502"/>
                  <a:pt x="5172491" y="5557898"/>
                </a:cubicBezTo>
                <a:cubicBezTo>
                  <a:pt x="5141518" y="5559294"/>
                  <a:pt x="5110545" y="5557898"/>
                  <a:pt x="5079572" y="5559294"/>
                </a:cubicBezTo>
                <a:cubicBezTo>
                  <a:pt x="5007771" y="5560691"/>
                  <a:pt x="4935970" y="5566277"/>
                  <a:pt x="4864169" y="5557898"/>
                </a:cubicBezTo>
                <a:cubicBezTo>
                  <a:pt x="4810670" y="5552312"/>
                  <a:pt x="4757171" y="5556502"/>
                  <a:pt x="4713528" y="5556502"/>
                </a:cubicBezTo>
                <a:cubicBezTo>
                  <a:pt x="4755764" y="5563484"/>
                  <a:pt x="4809262" y="5571863"/>
                  <a:pt x="4861353" y="5580241"/>
                </a:cubicBezTo>
                <a:cubicBezTo>
                  <a:pt x="4861353" y="5581638"/>
                  <a:pt x="4861353" y="5584431"/>
                  <a:pt x="4862761" y="5587224"/>
                </a:cubicBezTo>
                <a:cubicBezTo>
                  <a:pt x="4845867" y="5591413"/>
                  <a:pt x="4830380" y="5596999"/>
                  <a:pt x="4814894" y="5602585"/>
                </a:cubicBezTo>
                <a:cubicBezTo>
                  <a:pt x="4814894" y="5601188"/>
                  <a:pt x="4814894" y="5601188"/>
                  <a:pt x="4814894" y="5601188"/>
                </a:cubicBezTo>
                <a:cubicBezTo>
                  <a:pt x="4800815" y="5601188"/>
                  <a:pt x="4788144" y="5599792"/>
                  <a:pt x="4774066" y="5599792"/>
                </a:cubicBezTo>
                <a:cubicBezTo>
                  <a:pt x="4771250" y="5599792"/>
                  <a:pt x="4767026" y="5598395"/>
                  <a:pt x="4762803" y="5598395"/>
                </a:cubicBezTo>
                <a:cubicBezTo>
                  <a:pt x="4762803" y="5598395"/>
                  <a:pt x="4762803" y="5599792"/>
                  <a:pt x="4762803" y="5599792"/>
                </a:cubicBezTo>
                <a:cubicBezTo>
                  <a:pt x="4767026" y="5599792"/>
                  <a:pt x="4771250" y="5599792"/>
                  <a:pt x="4774066" y="5599792"/>
                </a:cubicBezTo>
                <a:cubicBezTo>
                  <a:pt x="4761395" y="5605378"/>
                  <a:pt x="4747316" y="5615153"/>
                  <a:pt x="4734646" y="5615153"/>
                </a:cubicBezTo>
                <a:cubicBezTo>
                  <a:pt x="4689594" y="5615153"/>
                  <a:pt x="4644542" y="5610963"/>
                  <a:pt x="4599491" y="5608170"/>
                </a:cubicBezTo>
                <a:cubicBezTo>
                  <a:pt x="4598083" y="5610963"/>
                  <a:pt x="4598083" y="5613756"/>
                  <a:pt x="4598083" y="5616549"/>
                </a:cubicBezTo>
                <a:cubicBezTo>
                  <a:pt x="4645950" y="5629117"/>
                  <a:pt x="4693818" y="5643082"/>
                  <a:pt x="4745909" y="5658443"/>
                </a:cubicBezTo>
                <a:cubicBezTo>
                  <a:pt x="4733238" y="5662632"/>
                  <a:pt x="4724791" y="5665425"/>
                  <a:pt x="4716343" y="5668218"/>
                </a:cubicBezTo>
                <a:cubicBezTo>
                  <a:pt x="4716343" y="5669615"/>
                  <a:pt x="4716343" y="5671011"/>
                  <a:pt x="4716343" y="5672407"/>
                </a:cubicBezTo>
                <a:cubicBezTo>
                  <a:pt x="4793776" y="5672407"/>
                  <a:pt x="4869801" y="5672407"/>
                  <a:pt x="4947233" y="5672407"/>
                </a:cubicBezTo>
                <a:cubicBezTo>
                  <a:pt x="4930339" y="5665425"/>
                  <a:pt x="4913444" y="5665425"/>
                  <a:pt x="4896550" y="5665425"/>
                </a:cubicBezTo>
                <a:lnTo>
                  <a:pt x="4869801" y="5662680"/>
                </a:lnTo>
                <a:lnTo>
                  <a:pt x="4869801" y="5658443"/>
                </a:lnTo>
                <a:cubicBezTo>
                  <a:pt x="4865577" y="5659839"/>
                  <a:pt x="4861353" y="5661236"/>
                  <a:pt x="4857130" y="5661236"/>
                </a:cubicBezTo>
                <a:cubicBezTo>
                  <a:pt x="4845867" y="5659839"/>
                  <a:pt x="4833196" y="5658443"/>
                  <a:pt x="4820525" y="5655650"/>
                </a:cubicBezTo>
                <a:cubicBezTo>
                  <a:pt x="4819117" y="5657046"/>
                  <a:pt x="4816302" y="5668218"/>
                  <a:pt x="4814894" y="5668218"/>
                </a:cubicBezTo>
                <a:cubicBezTo>
                  <a:pt x="4792368" y="5665425"/>
                  <a:pt x="4771250" y="5662632"/>
                  <a:pt x="4750132" y="5658443"/>
                </a:cubicBezTo>
                <a:cubicBezTo>
                  <a:pt x="4755764" y="5650064"/>
                  <a:pt x="4764211" y="5644478"/>
                  <a:pt x="4772658" y="5644478"/>
                </a:cubicBezTo>
                <a:cubicBezTo>
                  <a:pt x="4819117" y="5640289"/>
                  <a:pt x="4865577" y="5638892"/>
                  <a:pt x="4912036" y="5636100"/>
                </a:cubicBezTo>
                <a:cubicBezTo>
                  <a:pt x="4926115" y="5636100"/>
                  <a:pt x="4941602" y="5629117"/>
                  <a:pt x="4955680" y="5629117"/>
                </a:cubicBezTo>
                <a:cubicBezTo>
                  <a:pt x="4995100" y="5630514"/>
                  <a:pt x="5034521" y="5636100"/>
                  <a:pt x="5075349" y="5636100"/>
                </a:cubicBezTo>
                <a:cubicBezTo>
                  <a:pt x="5134479" y="5637496"/>
                  <a:pt x="5195017" y="5637496"/>
                  <a:pt x="5255555" y="5637496"/>
                </a:cubicBezTo>
                <a:cubicBezTo>
                  <a:pt x="5259779" y="5637496"/>
                  <a:pt x="5264002" y="5647271"/>
                  <a:pt x="5271042" y="5655650"/>
                </a:cubicBezTo>
                <a:cubicBezTo>
                  <a:pt x="5242884" y="5657046"/>
                  <a:pt x="5221766" y="5659839"/>
                  <a:pt x="5199241" y="5659839"/>
                </a:cubicBezTo>
                <a:cubicBezTo>
                  <a:pt x="5182346" y="5661236"/>
                  <a:pt x="5165452" y="5658443"/>
                  <a:pt x="5147150" y="5659839"/>
                </a:cubicBezTo>
                <a:cubicBezTo>
                  <a:pt x="5142926" y="5659839"/>
                  <a:pt x="5137295" y="5668218"/>
                  <a:pt x="5131663" y="5672407"/>
                </a:cubicBezTo>
                <a:cubicBezTo>
                  <a:pt x="5145742" y="5675200"/>
                  <a:pt x="5159820" y="5676597"/>
                  <a:pt x="5175307" y="5679390"/>
                </a:cubicBezTo>
                <a:cubicBezTo>
                  <a:pt x="5172491" y="5686372"/>
                  <a:pt x="5171083" y="5696147"/>
                  <a:pt x="5166860" y="5697544"/>
                </a:cubicBezTo>
                <a:cubicBezTo>
                  <a:pt x="5148558" y="5700337"/>
                  <a:pt x="5130255" y="5703129"/>
                  <a:pt x="5110545" y="5703129"/>
                </a:cubicBezTo>
                <a:cubicBezTo>
                  <a:pt x="5099282" y="5701733"/>
                  <a:pt x="5089427" y="5691958"/>
                  <a:pt x="5079572" y="5710112"/>
                </a:cubicBezTo>
                <a:cubicBezTo>
                  <a:pt x="5077460" y="5714301"/>
                  <a:pt x="5070773" y="5715698"/>
                  <a:pt x="5062854" y="5716396"/>
                </a:cubicBezTo>
                <a:lnTo>
                  <a:pt x="5040464" y="5718341"/>
                </a:lnTo>
                <a:lnTo>
                  <a:pt x="5040621" y="5717559"/>
                </a:lnTo>
                <a:lnTo>
                  <a:pt x="5044376" y="5715698"/>
                </a:lnTo>
                <a:cubicBezTo>
                  <a:pt x="5042968" y="5715698"/>
                  <a:pt x="5042968" y="5714301"/>
                  <a:pt x="5041560" y="5712905"/>
                </a:cubicBezTo>
                <a:lnTo>
                  <a:pt x="5040621" y="5717559"/>
                </a:lnTo>
                <a:lnTo>
                  <a:pt x="5038744" y="5718490"/>
                </a:lnTo>
                <a:lnTo>
                  <a:pt x="5040464" y="5718341"/>
                </a:lnTo>
                <a:lnTo>
                  <a:pt x="5040152" y="5719887"/>
                </a:lnTo>
                <a:lnTo>
                  <a:pt x="5021850" y="5710810"/>
                </a:lnTo>
                <a:lnTo>
                  <a:pt x="5021850" y="5710112"/>
                </a:lnTo>
                <a:lnTo>
                  <a:pt x="5020683" y="5710232"/>
                </a:lnTo>
                <a:lnTo>
                  <a:pt x="5020442" y="5710112"/>
                </a:lnTo>
                <a:cubicBezTo>
                  <a:pt x="5017626" y="5710112"/>
                  <a:pt x="5014810" y="5708715"/>
                  <a:pt x="5019034" y="5710112"/>
                </a:cubicBezTo>
                <a:cubicBezTo>
                  <a:pt x="5016219" y="5710810"/>
                  <a:pt x="5015867" y="5710810"/>
                  <a:pt x="5016746" y="5710636"/>
                </a:cubicBezTo>
                <a:lnTo>
                  <a:pt x="5020683" y="5710232"/>
                </a:lnTo>
                <a:lnTo>
                  <a:pt x="5021850" y="5710810"/>
                </a:lnTo>
                <a:lnTo>
                  <a:pt x="5021850" y="5725473"/>
                </a:lnTo>
                <a:lnTo>
                  <a:pt x="5021850" y="5726869"/>
                </a:lnTo>
                <a:cubicBezTo>
                  <a:pt x="5023258" y="5726869"/>
                  <a:pt x="5023258" y="5726869"/>
                  <a:pt x="5024666" y="5726869"/>
                </a:cubicBezTo>
                <a:cubicBezTo>
                  <a:pt x="5023258" y="5726869"/>
                  <a:pt x="5023258" y="5725473"/>
                  <a:pt x="5021850" y="5725473"/>
                </a:cubicBezTo>
                <a:cubicBezTo>
                  <a:pt x="5058454" y="5725473"/>
                  <a:pt x="5096467" y="5731059"/>
                  <a:pt x="5131663" y="5726869"/>
                </a:cubicBezTo>
                <a:cubicBezTo>
                  <a:pt x="5148558" y="5725473"/>
                  <a:pt x="5162636" y="5698940"/>
                  <a:pt x="5180938" y="5725473"/>
                </a:cubicBezTo>
                <a:cubicBezTo>
                  <a:pt x="5182346" y="5726869"/>
                  <a:pt x="5189386" y="5725473"/>
                  <a:pt x="5190793" y="5724076"/>
                </a:cubicBezTo>
                <a:cubicBezTo>
                  <a:pt x="5196425" y="5694751"/>
                  <a:pt x="5213319" y="5718490"/>
                  <a:pt x="5233029" y="5711508"/>
                </a:cubicBezTo>
                <a:cubicBezTo>
                  <a:pt x="5218951" y="5722680"/>
                  <a:pt x="5213319" y="5729662"/>
                  <a:pt x="5203464" y="5739437"/>
                </a:cubicBezTo>
                <a:cubicBezTo>
                  <a:pt x="5225990" y="5739437"/>
                  <a:pt x="5244292" y="5739437"/>
                  <a:pt x="5262594" y="5739437"/>
                </a:cubicBezTo>
                <a:cubicBezTo>
                  <a:pt x="5280897" y="5739437"/>
                  <a:pt x="5299199" y="5738041"/>
                  <a:pt x="5317501" y="5739437"/>
                </a:cubicBezTo>
                <a:cubicBezTo>
                  <a:pt x="5325948" y="5740834"/>
                  <a:pt x="5332988" y="5746420"/>
                  <a:pt x="5341435" y="5749213"/>
                </a:cubicBezTo>
                <a:cubicBezTo>
                  <a:pt x="5323133" y="5749213"/>
                  <a:pt x="5303423" y="5749213"/>
                  <a:pt x="5285120" y="5749213"/>
                </a:cubicBezTo>
                <a:cubicBezTo>
                  <a:pt x="5285120" y="5752005"/>
                  <a:pt x="5283712" y="5754798"/>
                  <a:pt x="5283712" y="5757591"/>
                </a:cubicBezTo>
                <a:cubicBezTo>
                  <a:pt x="5296383" y="5758988"/>
                  <a:pt x="5309054" y="5758988"/>
                  <a:pt x="5321725" y="5761781"/>
                </a:cubicBezTo>
                <a:cubicBezTo>
                  <a:pt x="5332988" y="5763177"/>
                  <a:pt x="5342843" y="5767366"/>
                  <a:pt x="5354106" y="5770159"/>
                </a:cubicBezTo>
                <a:lnTo>
                  <a:pt x="5354106" y="5770421"/>
                </a:lnTo>
                <a:lnTo>
                  <a:pt x="5352698" y="5770159"/>
                </a:lnTo>
                <a:cubicBezTo>
                  <a:pt x="5354106" y="5772952"/>
                  <a:pt x="5355513" y="5774349"/>
                  <a:pt x="5354106" y="5771556"/>
                </a:cubicBezTo>
                <a:lnTo>
                  <a:pt x="5354106" y="5770421"/>
                </a:lnTo>
                <a:lnTo>
                  <a:pt x="5382791" y="5775745"/>
                </a:lnTo>
                <a:cubicBezTo>
                  <a:pt x="5392822" y="5777491"/>
                  <a:pt x="5402677" y="5778538"/>
                  <a:pt x="5411828" y="5777142"/>
                </a:cubicBezTo>
                <a:cubicBezTo>
                  <a:pt x="5445617" y="5771556"/>
                  <a:pt x="5470958" y="5772952"/>
                  <a:pt x="5497708" y="5791106"/>
                </a:cubicBezTo>
                <a:cubicBezTo>
                  <a:pt x="5435762" y="5791106"/>
                  <a:pt x="5379447" y="5791106"/>
                  <a:pt x="5324540" y="5791106"/>
                </a:cubicBezTo>
                <a:cubicBezTo>
                  <a:pt x="5324540" y="5795296"/>
                  <a:pt x="5323133" y="5798089"/>
                  <a:pt x="5323133" y="5802278"/>
                </a:cubicBezTo>
                <a:cubicBezTo>
                  <a:pt x="5328764" y="5805071"/>
                  <a:pt x="5335803" y="5809260"/>
                  <a:pt x="5341435" y="5810657"/>
                </a:cubicBezTo>
                <a:cubicBezTo>
                  <a:pt x="5352698" y="5810657"/>
                  <a:pt x="5365369" y="5809260"/>
                  <a:pt x="5376631" y="5807864"/>
                </a:cubicBezTo>
                <a:cubicBezTo>
                  <a:pt x="5397749" y="5812053"/>
                  <a:pt x="5418867" y="5816242"/>
                  <a:pt x="5439985" y="5819035"/>
                </a:cubicBezTo>
                <a:cubicBezTo>
                  <a:pt x="5439985" y="5821828"/>
                  <a:pt x="5438577" y="5826018"/>
                  <a:pt x="5438577" y="5828811"/>
                </a:cubicBezTo>
                <a:cubicBezTo>
                  <a:pt x="5396342" y="5838586"/>
                  <a:pt x="5352698" y="5848361"/>
                  <a:pt x="5304830" y="5859533"/>
                </a:cubicBezTo>
                <a:cubicBezTo>
                  <a:pt x="5347066" y="5866515"/>
                  <a:pt x="5382263" y="5872101"/>
                  <a:pt x="5418867" y="5879083"/>
                </a:cubicBezTo>
                <a:cubicBezTo>
                  <a:pt x="5420275" y="5879083"/>
                  <a:pt x="5420275" y="5884669"/>
                  <a:pt x="5421683" y="5891651"/>
                </a:cubicBezTo>
                <a:cubicBezTo>
                  <a:pt x="5425907" y="5883272"/>
                  <a:pt x="5428722" y="5876290"/>
                  <a:pt x="5428722" y="5876290"/>
                </a:cubicBezTo>
                <a:cubicBezTo>
                  <a:pt x="5444209" y="5881876"/>
                  <a:pt x="5455472" y="5887462"/>
                  <a:pt x="5466735" y="5890255"/>
                </a:cubicBezTo>
                <a:lnTo>
                  <a:pt x="5510058" y="5896765"/>
                </a:lnTo>
                <a:lnTo>
                  <a:pt x="5465085" y="5910023"/>
                </a:lnTo>
                <a:cubicBezTo>
                  <a:pt x="5417371" y="5915391"/>
                  <a:pt x="5370648" y="5897586"/>
                  <a:pt x="5323133" y="5886065"/>
                </a:cubicBezTo>
                <a:cubicBezTo>
                  <a:pt x="5323133" y="5888858"/>
                  <a:pt x="5323133" y="5893048"/>
                  <a:pt x="5321725" y="5895841"/>
                </a:cubicBezTo>
                <a:cubicBezTo>
                  <a:pt x="5335803" y="5898633"/>
                  <a:pt x="5348474" y="5901426"/>
                  <a:pt x="5361145" y="5902823"/>
                </a:cubicBezTo>
                <a:cubicBezTo>
                  <a:pt x="5361145" y="5904219"/>
                  <a:pt x="5361145" y="5905616"/>
                  <a:pt x="5361145" y="5907012"/>
                </a:cubicBezTo>
                <a:cubicBezTo>
                  <a:pt x="5341435" y="5909805"/>
                  <a:pt x="5320317" y="5911202"/>
                  <a:pt x="5299199" y="5913994"/>
                </a:cubicBezTo>
                <a:cubicBezTo>
                  <a:pt x="5300607" y="5916787"/>
                  <a:pt x="5300607" y="5919580"/>
                  <a:pt x="5300607" y="5920977"/>
                </a:cubicBezTo>
                <a:cubicBezTo>
                  <a:pt x="5310462" y="5923770"/>
                  <a:pt x="5321725" y="5925166"/>
                  <a:pt x="5331580" y="5926563"/>
                </a:cubicBezTo>
                <a:cubicBezTo>
                  <a:pt x="5378039" y="5927959"/>
                  <a:pt x="5424499" y="5929355"/>
                  <a:pt x="5469550" y="5932148"/>
                </a:cubicBezTo>
                <a:cubicBezTo>
                  <a:pt x="5480813" y="5932148"/>
                  <a:pt x="5490668" y="5936338"/>
                  <a:pt x="5501931" y="5940527"/>
                </a:cubicBezTo>
                <a:cubicBezTo>
                  <a:pt x="5516010" y="5946113"/>
                  <a:pt x="5530089" y="5955888"/>
                  <a:pt x="5544167" y="5958681"/>
                </a:cubicBezTo>
                <a:cubicBezTo>
                  <a:pt x="5580772" y="5964267"/>
                  <a:pt x="5617376" y="5967060"/>
                  <a:pt x="5653981" y="5972646"/>
                </a:cubicBezTo>
                <a:cubicBezTo>
                  <a:pt x="5653981" y="5975439"/>
                  <a:pt x="5653981" y="5978231"/>
                  <a:pt x="5653981" y="5982421"/>
                </a:cubicBezTo>
                <a:cubicBezTo>
                  <a:pt x="5641310" y="5983817"/>
                  <a:pt x="5630047" y="5986610"/>
                  <a:pt x="5618784" y="5988007"/>
                </a:cubicBezTo>
                <a:cubicBezTo>
                  <a:pt x="5618784" y="5989403"/>
                  <a:pt x="5617376" y="5990800"/>
                  <a:pt x="5617376" y="5992196"/>
                </a:cubicBezTo>
                <a:cubicBezTo>
                  <a:pt x="5637086" y="5997782"/>
                  <a:pt x="5655388" y="6001971"/>
                  <a:pt x="5675099" y="6006161"/>
                </a:cubicBezTo>
                <a:cubicBezTo>
                  <a:pt x="5675099" y="6008954"/>
                  <a:pt x="5675099" y="6010350"/>
                  <a:pt x="5675099" y="6013143"/>
                </a:cubicBezTo>
                <a:cubicBezTo>
                  <a:pt x="5606113" y="6013143"/>
                  <a:pt x="5538536" y="6013143"/>
                  <a:pt x="5469550" y="6013143"/>
                </a:cubicBezTo>
                <a:cubicBezTo>
                  <a:pt x="5516010" y="6020125"/>
                  <a:pt x="5563877" y="6020125"/>
                  <a:pt x="5610337" y="6021522"/>
                </a:cubicBezTo>
                <a:lnTo>
                  <a:pt x="5632006" y="6028238"/>
                </a:lnTo>
                <a:lnTo>
                  <a:pt x="5609897" y="6039283"/>
                </a:lnTo>
                <a:cubicBezTo>
                  <a:pt x="5584555" y="6047531"/>
                  <a:pt x="5556838" y="6045960"/>
                  <a:pt x="5531496" y="6052244"/>
                </a:cubicBezTo>
                <a:cubicBezTo>
                  <a:pt x="5497708" y="6060622"/>
                  <a:pt x="5459695" y="6046658"/>
                  <a:pt x="5423091" y="6052244"/>
                </a:cubicBezTo>
                <a:cubicBezTo>
                  <a:pt x="5390710" y="6056433"/>
                  <a:pt x="5356921" y="6055037"/>
                  <a:pt x="5323133" y="6055037"/>
                </a:cubicBezTo>
                <a:cubicBezTo>
                  <a:pt x="5321725" y="6053640"/>
                  <a:pt x="5320317" y="6052244"/>
                  <a:pt x="5318909" y="6050847"/>
                </a:cubicBezTo>
                <a:cubicBezTo>
                  <a:pt x="5317501" y="6052244"/>
                  <a:pt x="5317501" y="6053640"/>
                  <a:pt x="5316093" y="6055037"/>
                </a:cubicBezTo>
                <a:cubicBezTo>
                  <a:pt x="5296383" y="6046658"/>
                  <a:pt x="5273857" y="6053640"/>
                  <a:pt x="5254147" y="6052244"/>
                </a:cubicBezTo>
                <a:cubicBezTo>
                  <a:pt x="5196425" y="6048054"/>
                  <a:pt x="5140110" y="6060622"/>
                  <a:pt x="5083796" y="6057830"/>
                </a:cubicBezTo>
                <a:cubicBezTo>
                  <a:pt x="5054231" y="6055037"/>
                  <a:pt x="5024666" y="6060622"/>
                  <a:pt x="4995100" y="6060622"/>
                </a:cubicBezTo>
                <a:cubicBezTo>
                  <a:pt x="4961312" y="6059226"/>
                  <a:pt x="4927523" y="6055037"/>
                  <a:pt x="4893734" y="6052244"/>
                </a:cubicBezTo>
                <a:cubicBezTo>
                  <a:pt x="4893734" y="6055037"/>
                  <a:pt x="4893734" y="6057830"/>
                  <a:pt x="4893734" y="6060622"/>
                </a:cubicBezTo>
                <a:cubicBezTo>
                  <a:pt x="4913444" y="6060622"/>
                  <a:pt x="4933154" y="6060622"/>
                  <a:pt x="4955680" y="6060622"/>
                </a:cubicBezTo>
                <a:cubicBezTo>
                  <a:pt x="4954272" y="6071794"/>
                  <a:pt x="4954272" y="6080173"/>
                  <a:pt x="4952864" y="6084362"/>
                </a:cubicBezTo>
                <a:cubicBezTo>
                  <a:pt x="4861353" y="6094137"/>
                  <a:pt x="4769842" y="6085759"/>
                  <a:pt x="4679739" y="6088552"/>
                </a:cubicBezTo>
                <a:cubicBezTo>
                  <a:pt x="4765619" y="6101120"/>
                  <a:pt x="4852906" y="6106705"/>
                  <a:pt x="4940194" y="6109498"/>
                </a:cubicBezTo>
                <a:cubicBezTo>
                  <a:pt x="5038744" y="6112291"/>
                  <a:pt x="5135887" y="6109498"/>
                  <a:pt x="5234437" y="6112291"/>
                </a:cubicBezTo>
                <a:cubicBezTo>
                  <a:pt x="5359737" y="6115084"/>
                  <a:pt x="5485037" y="6119274"/>
                  <a:pt x="5610337" y="6124859"/>
                </a:cubicBezTo>
                <a:cubicBezTo>
                  <a:pt x="5617376" y="6124859"/>
                  <a:pt x="5624415" y="6134635"/>
                  <a:pt x="5631455" y="6140220"/>
                </a:cubicBezTo>
                <a:cubicBezTo>
                  <a:pt x="5604705" y="6138824"/>
                  <a:pt x="5579364" y="6137428"/>
                  <a:pt x="5554022" y="6137428"/>
                </a:cubicBezTo>
                <a:cubicBezTo>
                  <a:pt x="5554022" y="6140220"/>
                  <a:pt x="5554022" y="6143013"/>
                  <a:pt x="5554022" y="6145806"/>
                </a:cubicBezTo>
                <a:cubicBezTo>
                  <a:pt x="5579364" y="6144410"/>
                  <a:pt x="5604705" y="6141617"/>
                  <a:pt x="5631455" y="6140220"/>
                </a:cubicBezTo>
                <a:cubicBezTo>
                  <a:pt x="5666651" y="6141617"/>
                  <a:pt x="5703256" y="6144410"/>
                  <a:pt x="5738452" y="6147203"/>
                </a:cubicBezTo>
                <a:cubicBezTo>
                  <a:pt x="5738452" y="6149996"/>
                  <a:pt x="5738452" y="6152789"/>
                  <a:pt x="5738452" y="6155581"/>
                </a:cubicBezTo>
                <a:cubicBezTo>
                  <a:pt x="5672283" y="6155581"/>
                  <a:pt x="5606113" y="6155581"/>
                  <a:pt x="5539944" y="6155581"/>
                </a:cubicBezTo>
                <a:cubicBezTo>
                  <a:pt x="5539944" y="6156978"/>
                  <a:pt x="5539944" y="6159771"/>
                  <a:pt x="5539944" y="6161167"/>
                </a:cubicBezTo>
                <a:cubicBezTo>
                  <a:pt x="5552614" y="6163960"/>
                  <a:pt x="5565285" y="6168150"/>
                  <a:pt x="5576548" y="6170943"/>
                </a:cubicBezTo>
                <a:cubicBezTo>
                  <a:pt x="5576548" y="6173735"/>
                  <a:pt x="5576548" y="6177925"/>
                  <a:pt x="5575140" y="6180718"/>
                </a:cubicBezTo>
                <a:cubicBezTo>
                  <a:pt x="5548391" y="6182114"/>
                  <a:pt x="5521641" y="6184907"/>
                  <a:pt x="5494892" y="6186304"/>
                </a:cubicBezTo>
                <a:cubicBezTo>
                  <a:pt x="5494892" y="6187700"/>
                  <a:pt x="5494892" y="6190493"/>
                  <a:pt x="5494892" y="6191889"/>
                </a:cubicBezTo>
                <a:cubicBezTo>
                  <a:pt x="5562469" y="6197475"/>
                  <a:pt x="5630047" y="6201665"/>
                  <a:pt x="5696216" y="6207250"/>
                </a:cubicBezTo>
                <a:cubicBezTo>
                  <a:pt x="5696216" y="6208647"/>
                  <a:pt x="5696216" y="6210043"/>
                  <a:pt x="5696216" y="6211440"/>
                </a:cubicBezTo>
                <a:cubicBezTo>
                  <a:pt x="5651165" y="6215629"/>
                  <a:pt x="5606113" y="6219818"/>
                  <a:pt x="5561062" y="6224008"/>
                </a:cubicBezTo>
                <a:cubicBezTo>
                  <a:pt x="5561062" y="6222611"/>
                  <a:pt x="5561062" y="6222611"/>
                  <a:pt x="5561062" y="6222611"/>
                </a:cubicBezTo>
                <a:lnTo>
                  <a:pt x="5542055" y="6235180"/>
                </a:lnTo>
                <a:lnTo>
                  <a:pt x="5538536" y="6235180"/>
                </a:lnTo>
                <a:lnTo>
                  <a:pt x="5538889" y="6236641"/>
                </a:lnTo>
                <a:lnTo>
                  <a:pt x="5517418" y="6237972"/>
                </a:lnTo>
                <a:cubicBezTo>
                  <a:pt x="5510378" y="6237972"/>
                  <a:pt x="5501931" y="6236576"/>
                  <a:pt x="5490668" y="6233783"/>
                </a:cubicBezTo>
                <a:cubicBezTo>
                  <a:pt x="5490668" y="6233783"/>
                  <a:pt x="5485037" y="6239369"/>
                  <a:pt x="5477998" y="6243558"/>
                </a:cubicBezTo>
                <a:cubicBezTo>
                  <a:pt x="5468143" y="6243558"/>
                  <a:pt x="5456880" y="6243558"/>
                  <a:pt x="5447025" y="6243558"/>
                </a:cubicBezTo>
                <a:cubicBezTo>
                  <a:pt x="5447025" y="6247748"/>
                  <a:pt x="5448432" y="6250541"/>
                  <a:pt x="5448432" y="6254730"/>
                </a:cubicBezTo>
                <a:cubicBezTo>
                  <a:pt x="5458288" y="6250541"/>
                  <a:pt x="5468143" y="6246351"/>
                  <a:pt x="5477998" y="6243558"/>
                </a:cubicBezTo>
                <a:cubicBezTo>
                  <a:pt x="5499116" y="6247748"/>
                  <a:pt x="5520234" y="6253333"/>
                  <a:pt x="5542759" y="6258919"/>
                </a:cubicBezTo>
                <a:cubicBezTo>
                  <a:pt x="5542055" y="6251937"/>
                  <a:pt x="5541351" y="6247398"/>
                  <a:pt x="5540648" y="6243907"/>
                </a:cubicBezTo>
                <a:lnTo>
                  <a:pt x="5538889" y="6236641"/>
                </a:lnTo>
                <a:lnTo>
                  <a:pt x="5539944" y="6236576"/>
                </a:lnTo>
                <a:lnTo>
                  <a:pt x="5542055" y="6235180"/>
                </a:lnTo>
                <a:lnTo>
                  <a:pt x="5648349" y="6235180"/>
                </a:lnTo>
                <a:cubicBezTo>
                  <a:pt x="5649757" y="6244955"/>
                  <a:pt x="5652573" y="6254730"/>
                  <a:pt x="5653981" y="6260316"/>
                </a:cubicBezTo>
                <a:cubicBezTo>
                  <a:pt x="5620192" y="6265902"/>
                  <a:pt x="5589219" y="6274280"/>
                  <a:pt x="5556838" y="6274280"/>
                </a:cubicBezTo>
                <a:cubicBezTo>
                  <a:pt x="5483629" y="6274280"/>
                  <a:pt x="5409012" y="6270091"/>
                  <a:pt x="5335803" y="6268694"/>
                </a:cubicBezTo>
                <a:cubicBezTo>
                  <a:pt x="5325948" y="6267298"/>
                  <a:pt x="5314685" y="6271487"/>
                  <a:pt x="5304830" y="6274280"/>
                </a:cubicBezTo>
                <a:cubicBezTo>
                  <a:pt x="5345658" y="6282659"/>
                  <a:pt x="5385079" y="6285452"/>
                  <a:pt x="5424499" y="6289641"/>
                </a:cubicBezTo>
                <a:cubicBezTo>
                  <a:pt x="5452656" y="6291038"/>
                  <a:pt x="5480813" y="6292434"/>
                  <a:pt x="5507563" y="6292434"/>
                </a:cubicBezTo>
                <a:lnTo>
                  <a:pt x="5624464" y="6296576"/>
                </a:lnTo>
                <a:lnTo>
                  <a:pt x="5617200" y="6303780"/>
                </a:lnTo>
                <a:cubicBezTo>
                  <a:pt x="5614208" y="6306399"/>
                  <a:pt x="5611041" y="6308493"/>
                  <a:pt x="5607521" y="6309192"/>
                </a:cubicBezTo>
                <a:cubicBezTo>
                  <a:pt x="5576548" y="6313381"/>
                  <a:pt x="5545575" y="6314778"/>
                  <a:pt x="5514602" y="6318967"/>
                </a:cubicBezTo>
                <a:cubicBezTo>
                  <a:pt x="5477998" y="6324553"/>
                  <a:pt x="5441393" y="6313381"/>
                  <a:pt x="5404789" y="6325949"/>
                </a:cubicBezTo>
                <a:cubicBezTo>
                  <a:pt x="5389302" y="6331535"/>
                  <a:pt x="5366776" y="6317570"/>
                  <a:pt x="5348474" y="6313381"/>
                </a:cubicBezTo>
                <a:cubicBezTo>
                  <a:pt x="5341435" y="6313381"/>
                  <a:pt x="5335803" y="6314778"/>
                  <a:pt x="5330172" y="6316174"/>
                </a:cubicBezTo>
                <a:cubicBezTo>
                  <a:pt x="5330172" y="6317570"/>
                  <a:pt x="5330172" y="6318967"/>
                  <a:pt x="5330172" y="6320363"/>
                </a:cubicBezTo>
                <a:cubicBezTo>
                  <a:pt x="5335803" y="6317570"/>
                  <a:pt x="5342843" y="6316174"/>
                  <a:pt x="5348474" y="6313381"/>
                </a:cubicBezTo>
                <a:cubicBezTo>
                  <a:pt x="5342843" y="6349689"/>
                  <a:pt x="5310462" y="6328742"/>
                  <a:pt x="5286528" y="6342707"/>
                </a:cubicBezTo>
                <a:cubicBezTo>
                  <a:pt x="5344251" y="6342707"/>
                  <a:pt x="5396342" y="6344103"/>
                  <a:pt x="5449840" y="6342707"/>
                </a:cubicBezTo>
                <a:cubicBezTo>
                  <a:pt x="5458287" y="6342707"/>
                  <a:pt x="5463919" y="6343754"/>
                  <a:pt x="5466207" y="6346896"/>
                </a:cubicBezTo>
                <a:lnTo>
                  <a:pt x="5462799" y="6362351"/>
                </a:lnTo>
                <a:lnTo>
                  <a:pt x="5461103" y="6362257"/>
                </a:lnTo>
                <a:cubicBezTo>
                  <a:pt x="5461103" y="6365050"/>
                  <a:pt x="5459695" y="6366446"/>
                  <a:pt x="5458288" y="6367843"/>
                </a:cubicBezTo>
                <a:cubicBezTo>
                  <a:pt x="5459695" y="6366446"/>
                  <a:pt x="5461103" y="6365050"/>
                  <a:pt x="5462511" y="6363654"/>
                </a:cubicBezTo>
                <a:lnTo>
                  <a:pt x="5462799" y="6362351"/>
                </a:lnTo>
                <a:lnTo>
                  <a:pt x="5537128" y="6366446"/>
                </a:lnTo>
                <a:cubicBezTo>
                  <a:pt x="5544167" y="6379015"/>
                  <a:pt x="5551207" y="6390186"/>
                  <a:pt x="5556838" y="6401358"/>
                </a:cubicBezTo>
                <a:cubicBezTo>
                  <a:pt x="5545575" y="6405547"/>
                  <a:pt x="5534312" y="6409737"/>
                  <a:pt x="5523049" y="6412530"/>
                </a:cubicBezTo>
                <a:cubicBezTo>
                  <a:pt x="5592035" y="6418115"/>
                  <a:pt x="5659612" y="6418115"/>
                  <a:pt x="5728597" y="6419512"/>
                </a:cubicBezTo>
                <a:cubicBezTo>
                  <a:pt x="5742676" y="6419512"/>
                  <a:pt x="5755347" y="6426494"/>
                  <a:pt x="5769425" y="6430683"/>
                </a:cubicBezTo>
                <a:cubicBezTo>
                  <a:pt x="5769425" y="6432080"/>
                  <a:pt x="5768018" y="6434873"/>
                  <a:pt x="5768018" y="6436269"/>
                </a:cubicBezTo>
                <a:cubicBezTo>
                  <a:pt x="5742676" y="6440459"/>
                  <a:pt x="5717334" y="6443252"/>
                  <a:pt x="5691993" y="6447441"/>
                </a:cubicBezTo>
                <a:cubicBezTo>
                  <a:pt x="5691993" y="6451630"/>
                  <a:pt x="5691993" y="6454423"/>
                  <a:pt x="5691993" y="6458613"/>
                </a:cubicBezTo>
                <a:cubicBezTo>
                  <a:pt x="5715927" y="6457216"/>
                  <a:pt x="5739860" y="6450234"/>
                  <a:pt x="5762386" y="6454423"/>
                </a:cubicBezTo>
                <a:cubicBezTo>
                  <a:pt x="5787728" y="6460009"/>
                  <a:pt x="5820108" y="6436269"/>
                  <a:pt x="5841226" y="6469784"/>
                </a:cubicBezTo>
                <a:cubicBezTo>
                  <a:pt x="5832779" y="6478163"/>
                  <a:pt x="5825740" y="6483749"/>
                  <a:pt x="5817293" y="6490731"/>
                </a:cubicBezTo>
                <a:cubicBezTo>
                  <a:pt x="5808846" y="6490731"/>
                  <a:pt x="5798991" y="6490731"/>
                  <a:pt x="5789135" y="6490731"/>
                </a:cubicBezTo>
                <a:cubicBezTo>
                  <a:pt x="5789135" y="6493524"/>
                  <a:pt x="5789135" y="6494920"/>
                  <a:pt x="5789135" y="6497713"/>
                </a:cubicBezTo>
                <a:lnTo>
                  <a:pt x="5892334" y="6497713"/>
                </a:lnTo>
                <a:lnTo>
                  <a:pt x="5885574" y="6507314"/>
                </a:lnTo>
                <a:cubicBezTo>
                  <a:pt x="5883110" y="6510631"/>
                  <a:pt x="5880646" y="6513074"/>
                  <a:pt x="5877831" y="6513074"/>
                </a:cubicBezTo>
                <a:cubicBezTo>
                  <a:pt x="5828556" y="6515867"/>
                  <a:pt x="5780688" y="6514471"/>
                  <a:pt x="5734229" y="6528435"/>
                </a:cubicBezTo>
                <a:cubicBezTo>
                  <a:pt x="5731413" y="6529134"/>
                  <a:pt x="5728245" y="6528086"/>
                  <a:pt x="5725078" y="6526515"/>
                </a:cubicBezTo>
                <a:lnTo>
                  <a:pt x="5717734" y="6522453"/>
                </a:lnTo>
                <a:lnTo>
                  <a:pt x="5721558" y="6518660"/>
                </a:lnTo>
                <a:cubicBezTo>
                  <a:pt x="5720150" y="6518660"/>
                  <a:pt x="5718742" y="6520057"/>
                  <a:pt x="5715927" y="6521453"/>
                </a:cubicBezTo>
                <a:lnTo>
                  <a:pt x="5717734" y="6522453"/>
                </a:lnTo>
                <a:lnTo>
                  <a:pt x="5717334" y="6522850"/>
                </a:lnTo>
                <a:cubicBezTo>
                  <a:pt x="5697624" y="6525643"/>
                  <a:pt x="5677914" y="6529832"/>
                  <a:pt x="5659612" y="6532625"/>
                </a:cubicBezTo>
                <a:cubicBezTo>
                  <a:pt x="5713111" y="6542400"/>
                  <a:pt x="5766610" y="6545193"/>
                  <a:pt x="5820108" y="6549382"/>
                </a:cubicBezTo>
                <a:lnTo>
                  <a:pt x="5862836" y="6559977"/>
                </a:lnTo>
                <a:lnTo>
                  <a:pt x="5846858" y="6565616"/>
                </a:lnTo>
                <a:cubicBezTo>
                  <a:pt x="5840874" y="6567536"/>
                  <a:pt x="5834891" y="6568933"/>
                  <a:pt x="5828556" y="6568933"/>
                </a:cubicBezTo>
                <a:cubicBezTo>
                  <a:pt x="5811661" y="6570329"/>
                  <a:pt x="5794767" y="6567536"/>
                  <a:pt x="5777873" y="6566140"/>
                </a:cubicBezTo>
                <a:cubicBezTo>
                  <a:pt x="5770833" y="6566140"/>
                  <a:pt x="5763794" y="6564743"/>
                  <a:pt x="5756755" y="6563347"/>
                </a:cubicBezTo>
                <a:cubicBezTo>
                  <a:pt x="5756755" y="6564743"/>
                  <a:pt x="5756755" y="6566140"/>
                  <a:pt x="5756755" y="6568933"/>
                </a:cubicBezTo>
                <a:cubicBezTo>
                  <a:pt x="5763794" y="6567536"/>
                  <a:pt x="5770833" y="6567536"/>
                  <a:pt x="5777873" y="6566140"/>
                </a:cubicBezTo>
                <a:cubicBezTo>
                  <a:pt x="5789135" y="6568933"/>
                  <a:pt x="5800398" y="6573122"/>
                  <a:pt x="5813069" y="6575915"/>
                </a:cubicBezTo>
                <a:cubicBezTo>
                  <a:pt x="5828556" y="6577311"/>
                  <a:pt x="5845450" y="6577311"/>
                  <a:pt x="5862344" y="6578708"/>
                </a:cubicBezTo>
                <a:cubicBezTo>
                  <a:pt x="5860937" y="6581501"/>
                  <a:pt x="5860937" y="6584294"/>
                  <a:pt x="5860937" y="6587087"/>
                </a:cubicBezTo>
                <a:cubicBezTo>
                  <a:pt x="5783504" y="6591276"/>
                  <a:pt x="5706072" y="6595465"/>
                  <a:pt x="5628639" y="6599655"/>
                </a:cubicBezTo>
                <a:cubicBezTo>
                  <a:pt x="5677914" y="6609430"/>
                  <a:pt x="5724374" y="6616412"/>
                  <a:pt x="5770833" y="6623395"/>
                </a:cubicBezTo>
                <a:cubicBezTo>
                  <a:pt x="5772241" y="6623395"/>
                  <a:pt x="5773649" y="6621998"/>
                  <a:pt x="5775057" y="6620078"/>
                </a:cubicBezTo>
                <a:lnTo>
                  <a:pt x="5779176" y="6613779"/>
                </a:lnTo>
                <a:lnTo>
                  <a:pt x="5809549" y="6617503"/>
                </a:lnTo>
                <a:cubicBezTo>
                  <a:pt x="5841226" y="6618682"/>
                  <a:pt x="5872903" y="6613968"/>
                  <a:pt x="5904580" y="6623395"/>
                </a:cubicBezTo>
                <a:cubicBezTo>
                  <a:pt x="5924290" y="6630377"/>
                  <a:pt x="5946816" y="6630377"/>
                  <a:pt x="5967934" y="6631773"/>
                </a:cubicBezTo>
                <a:cubicBezTo>
                  <a:pt x="5987644" y="6633170"/>
                  <a:pt x="6008762" y="6633170"/>
                  <a:pt x="6028472" y="6633170"/>
                </a:cubicBezTo>
                <a:cubicBezTo>
                  <a:pt x="6098865" y="6628980"/>
                  <a:pt x="6169259" y="6624791"/>
                  <a:pt x="6238244" y="6651324"/>
                </a:cubicBezTo>
                <a:cubicBezTo>
                  <a:pt x="6176298" y="6651324"/>
                  <a:pt x="6112944" y="6651324"/>
                  <a:pt x="6046775" y="6651324"/>
                </a:cubicBezTo>
                <a:cubicBezTo>
                  <a:pt x="6090418" y="6662495"/>
                  <a:pt x="6128431" y="6670874"/>
                  <a:pt x="6166443" y="6679253"/>
                </a:cubicBezTo>
                <a:cubicBezTo>
                  <a:pt x="6166443" y="6682046"/>
                  <a:pt x="6165035" y="6683442"/>
                  <a:pt x="6165035" y="6686235"/>
                </a:cubicBezTo>
                <a:cubicBezTo>
                  <a:pt x="6119983" y="6686235"/>
                  <a:pt x="6076340" y="6686235"/>
                  <a:pt x="6031288" y="6686235"/>
                </a:cubicBezTo>
                <a:cubicBezTo>
                  <a:pt x="6031288" y="6689028"/>
                  <a:pt x="6031288" y="6690424"/>
                  <a:pt x="6029880" y="6693217"/>
                </a:cubicBezTo>
                <a:cubicBezTo>
                  <a:pt x="6035512" y="6694614"/>
                  <a:pt x="6041143" y="6696010"/>
                  <a:pt x="6046775" y="6697407"/>
                </a:cubicBezTo>
                <a:cubicBezTo>
                  <a:pt x="6048182" y="6701596"/>
                  <a:pt x="6050998" y="6707182"/>
                  <a:pt x="6052406" y="6711371"/>
                </a:cubicBezTo>
                <a:cubicBezTo>
                  <a:pt x="6043959" y="6708578"/>
                  <a:pt x="6036919" y="6707182"/>
                  <a:pt x="6028472" y="6704389"/>
                </a:cubicBezTo>
                <a:cubicBezTo>
                  <a:pt x="6028472" y="6707182"/>
                  <a:pt x="6028472" y="6709975"/>
                  <a:pt x="6027064" y="6712768"/>
                </a:cubicBezTo>
                <a:cubicBezTo>
                  <a:pt x="6035512" y="6711371"/>
                  <a:pt x="6043959" y="6711371"/>
                  <a:pt x="6052406" y="6711371"/>
                </a:cubicBezTo>
                <a:cubicBezTo>
                  <a:pt x="6114352" y="6712768"/>
                  <a:pt x="6176298" y="6715561"/>
                  <a:pt x="6238244" y="6716957"/>
                </a:cubicBezTo>
                <a:cubicBezTo>
                  <a:pt x="6238244" y="6719750"/>
                  <a:pt x="6238244" y="6722543"/>
                  <a:pt x="6238244" y="6725336"/>
                </a:cubicBezTo>
                <a:cubicBezTo>
                  <a:pt x="6228389" y="6726732"/>
                  <a:pt x="6219942" y="6728129"/>
                  <a:pt x="6211495" y="6729525"/>
                </a:cubicBezTo>
                <a:cubicBezTo>
                  <a:pt x="6204455" y="6729525"/>
                  <a:pt x="6197416" y="6729525"/>
                  <a:pt x="6190377" y="6729525"/>
                </a:cubicBezTo>
                <a:cubicBezTo>
                  <a:pt x="6190377" y="6732318"/>
                  <a:pt x="6190377" y="6735111"/>
                  <a:pt x="6190377" y="6736508"/>
                </a:cubicBezTo>
                <a:cubicBezTo>
                  <a:pt x="6197416" y="6735111"/>
                  <a:pt x="6204455" y="6732318"/>
                  <a:pt x="6211495" y="6729525"/>
                </a:cubicBezTo>
                <a:cubicBezTo>
                  <a:pt x="6215718" y="6733715"/>
                  <a:pt x="6218534" y="6737904"/>
                  <a:pt x="6222757" y="6740697"/>
                </a:cubicBezTo>
                <a:cubicBezTo>
                  <a:pt x="6231205" y="6747679"/>
                  <a:pt x="6239652" y="6753265"/>
                  <a:pt x="6248099" y="6758851"/>
                </a:cubicBezTo>
                <a:cubicBezTo>
                  <a:pt x="6238244" y="6763040"/>
                  <a:pt x="6228389" y="6768626"/>
                  <a:pt x="6217126" y="6768626"/>
                </a:cubicBezTo>
                <a:cubicBezTo>
                  <a:pt x="6177706" y="6770022"/>
                  <a:pt x="6138286" y="6767230"/>
                  <a:pt x="6098865" y="6768626"/>
                </a:cubicBezTo>
                <a:cubicBezTo>
                  <a:pt x="6067892" y="6770022"/>
                  <a:pt x="6038327" y="6775608"/>
                  <a:pt x="6007354" y="6778401"/>
                </a:cubicBezTo>
                <a:cubicBezTo>
                  <a:pt x="6008762" y="6782591"/>
                  <a:pt x="6008762" y="6785383"/>
                  <a:pt x="6008762" y="6789573"/>
                </a:cubicBezTo>
                <a:cubicBezTo>
                  <a:pt x="6035512" y="6789573"/>
                  <a:pt x="6060853" y="6790969"/>
                  <a:pt x="6087603" y="6788176"/>
                </a:cubicBezTo>
                <a:cubicBezTo>
                  <a:pt x="6115760" y="6785383"/>
                  <a:pt x="6134062" y="6793762"/>
                  <a:pt x="6146733" y="6817502"/>
                </a:cubicBezTo>
                <a:cubicBezTo>
                  <a:pt x="6159404" y="6818898"/>
                  <a:pt x="6173482" y="6821691"/>
                  <a:pt x="6190377" y="6824484"/>
                </a:cubicBezTo>
                <a:cubicBezTo>
                  <a:pt x="6186153" y="6831467"/>
                  <a:pt x="6181929" y="6837052"/>
                  <a:pt x="6174890" y="6845431"/>
                </a:cubicBezTo>
                <a:cubicBezTo>
                  <a:pt x="6183337" y="6842638"/>
                  <a:pt x="6187561" y="6841242"/>
                  <a:pt x="6191784" y="6839845"/>
                </a:cubicBezTo>
                <a:cubicBezTo>
                  <a:pt x="6183337" y="6844035"/>
                  <a:pt x="6174890" y="6849621"/>
                  <a:pt x="6166443" y="6849621"/>
                </a:cubicBezTo>
                <a:cubicBezTo>
                  <a:pt x="6136878" y="6853810"/>
                  <a:pt x="6105905" y="6855206"/>
                  <a:pt x="6076340" y="6857999"/>
                </a:cubicBezTo>
                <a:cubicBezTo>
                  <a:pt x="6074932" y="6857999"/>
                  <a:pt x="6072116" y="6857999"/>
                  <a:pt x="6069300" y="6857999"/>
                </a:cubicBezTo>
                <a:cubicBezTo>
                  <a:pt x="6065077" y="6857999"/>
                  <a:pt x="6060853" y="6857999"/>
                  <a:pt x="6056630" y="6857999"/>
                </a:cubicBezTo>
                <a:cubicBezTo>
                  <a:pt x="6053814" y="6857999"/>
                  <a:pt x="6050998" y="6857999"/>
                  <a:pt x="6049590" y="6857999"/>
                </a:cubicBezTo>
                <a:cubicBezTo>
                  <a:pt x="6035512" y="6816106"/>
                  <a:pt x="6008762" y="6851017"/>
                  <a:pt x="5989052" y="6846828"/>
                </a:cubicBezTo>
                <a:cubicBezTo>
                  <a:pt x="5997499" y="6849621"/>
                  <a:pt x="6005946" y="6853810"/>
                  <a:pt x="6014394" y="6857999"/>
                </a:cubicBezTo>
                <a:cubicBezTo>
                  <a:pt x="5996091" y="6857999"/>
                  <a:pt x="5977789" y="6857999"/>
                  <a:pt x="5959487" y="6857999"/>
                </a:cubicBezTo>
                <a:cubicBezTo>
                  <a:pt x="5959487" y="6853810"/>
                  <a:pt x="5958079" y="6849621"/>
                  <a:pt x="5958079" y="6845431"/>
                </a:cubicBezTo>
                <a:cubicBezTo>
                  <a:pt x="5956671" y="6845431"/>
                  <a:pt x="5955263" y="6845431"/>
                  <a:pt x="5955263" y="6845431"/>
                </a:cubicBezTo>
                <a:cubicBezTo>
                  <a:pt x="5953856" y="6849621"/>
                  <a:pt x="5952448" y="6853810"/>
                  <a:pt x="5952448" y="6857999"/>
                </a:cubicBezTo>
                <a:cubicBezTo>
                  <a:pt x="5915843" y="6857999"/>
                  <a:pt x="5879239" y="6857999"/>
                  <a:pt x="5841226" y="6857999"/>
                </a:cubicBezTo>
                <a:cubicBezTo>
                  <a:pt x="5841226" y="6855206"/>
                  <a:pt x="5839819" y="6853810"/>
                  <a:pt x="5839819" y="6852413"/>
                </a:cubicBezTo>
                <a:cubicBezTo>
                  <a:pt x="5838411" y="6853810"/>
                  <a:pt x="5837003" y="6855206"/>
                  <a:pt x="5834187" y="6857999"/>
                </a:cubicBezTo>
                <a:cubicBezTo>
                  <a:pt x="5828556" y="6857999"/>
                  <a:pt x="5821516" y="6857999"/>
                  <a:pt x="5814477" y="6857999"/>
                </a:cubicBezTo>
                <a:cubicBezTo>
                  <a:pt x="5813069" y="6855206"/>
                  <a:pt x="5810253" y="6853810"/>
                  <a:pt x="5808846" y="6852413"/>
                </a:cubicBezTo>
                <a:cubicBezTo>
                  <a:pt x="5808846" y="6853810"/>
                  <a:pt x="5807438" y="6855206"/>
                  <a:pt x="5807438" y="6857999"/>
                </a:cubicBezTo>
                <a:cubicBezTo>
                  <a:pt x="3871625" y="6857999"/>
                  <a:pt x="1935813" y="6857999"/>
                  <a:pt x="0" y="6857999"/>
                </a:cubicBezTo>
                <a:cubicBezTo>
                  <a:pt x="0" y="4571999"/>
                  <a:pt x="0" y="2286000"/>
                  <a:pt x="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EA78A33-DAF3-4F0C-AEF7-3FB83F89B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65215" y="285184"/>
            <a:ext cx="5724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fld id="{3C6DF47B-3BED-4C75-ACAB-4344E1B376F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537102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BA56DCF-04BC-4E80-B4B1-2367B9E859CF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-344028" y="1099886"/>
            <a:ext cx="6818878" cy="4658228"/>
          </a:xfrm>
          <a:custGeom>
            <a:avLst/>
            <a:gdLst>
              <a:gd name="connsiteX0" fmla="*/ 4770834 w 6818878"/>
              <a:gd name="connsiteY0" fmla="*/ 4640910 h 4658228"/>
              <a:gd name="connsiteX1" fmla="*/ 4779593 w 6818878"/>
              <a:gd name="connsiteY1" fmla="*/ 4647110 h 4658228"/>
              <a:gd name="connsiteX2" fmla="*/ 4775213 w 6818878"/>
              <a:gd name="connsiteY2" fmla="*/ 4653930 h 4658228"/>
              <a:gd name="connsiteX3" fmla="*/ 4730164 w 6818878"/>
              <a:gd name="connsiteY3" fmla="*/ 4653930 h 4658228"/>
              <a:gd name="connsiteX4" fmla="*/ 4770834 w 6818878"/>
              <a:gd name="connsiteY4" fmla="*/ 4640910 h 4658228"/>
              <a:gd name="connsiteX5" fmla="*/ 4867485 w 6818878"/>
              <a:gd name="connsiteY5" fmla="*/ 4628926 h 4658228"/>
              <a:gd name="connsiteX6" fmla="*/ 4873380 w 6818878"/>
              <a:gd name="connsiteY6" fmla="*/ 4633959 h 4658228"/>
              <a:gd name="connsiteX7" fmla="*/ 4860637 w 6818878"/>
              <a:gd name="connsiteY7" fmla="*/ 4639710 h 4658228"/>
              <a:gd name="connsiteX8" fmla="*/ 4846619 w 6818878"/>
              <a:gd name="connsiteY8" fmla="*/ 4642266 h 4658228"/>
              <a:gd name="connsiteX9" fmla="*/ 4846619 w 6818878"/>
              <a:gd name="connsiteY9" fmla="*/ 4642013 h 4658228"/>
              <a:gd name="connsiteX10" fmla="*/ 4836439 w 6818878"/>
              <a:gd name="connsiteY10" fmla="*/ 4649601 h 4658228"/>
              <a:gd name="connsiteX11" fmla="*/ 4802408 w 6818878"/>
              <a:gd name="connsiteY11" fmla="*/ 4638591 h 4658228"/>
              <a:gd name="connsiteX12" fmla="*/ 4846869 w 6818878"/>
              <a:gd name="connsiteY12" fmla="*/ 4638591 h 4658228"/>
              <a:gd name="connsiteX13" fmla="*/ 4846957 w 6818878"/>
              <a:gd name="connsiteY13" fmla="*/ 4638770 h 4658228"/>
              <a:gd name="connsiteX14" fmla="*/ 4852194 w 6818878"/>
              <a:gd name="connsiteY14" fmla="*/ 4634118 h 4658228"/>
              <a:gd name="connsiteX15" fmla="*/ 4858725 w 6818878"/>
              <a:gd name="connsiteY15" fmla="*/ 4632042 h 4658228"/>
              <a:gd name="connsiteX16" fmla="*/ 4867485 w 6818878"/>
              <a:gd name="connsiteY16" fmla="*/ 4628926 h 4658228"/>
              <a:gd name="connsiteX17" fmla="*/ 4932449 w 6818878"/>
              <a:gd name="connsiteY17" fmla="*/ 4621556 h 4658228"/>
              <a:gd name="connsiteX18" fmla="*/ 4940861 w 6818878"/>
              <a:gd name="connsiteY18" fmla="*/ 4624790 h 4658228"/>
              <a:gd name="connsiteX19" fmla="*/ 4935037 w 6818878"/>
              <a:gd name="connsiteY19" fmla="*/ 4631906 h 4658228"/>
              <a:gd name="connsiteX20" fmla="*/ 4925332 w 6818878"/>
              <a:gd name="connsiteY20" fmla="*/ 4626731 h 4658228"/>
              <a:gd name="connsiteX21" fmla="*/ 4932449 w 6818878"/>
              <a:gd name="connsiteY21" fmla="*/ 4621556 h 4658228"/>
              <a:gd name="connsiteX22" fmla="*/ 3394180 w 6818878"/>
              <a:gd name="connsiteY22" fmla="*/ 4619181 h 4658228"/>
              <a:gd name="connsiteX23" fmla="*/ 3324120 w 6818878"/>
              <a:gd name="connsiteY23" fmla="*/ 4646138 h 4658228"/>
              <a:gd name="connsiteX24" fmla="*/ 3394180 w 6818878"/>
              <a:gd name="connsiteY24" fmla="*/ 4619181 h 4658228"/>
              <a:gd name="connsiteX25" fmla="*/ 5015119 w 6818878"/>
              <a:gd name="connsiteY25" fmla="*/ 4601251 h 4658228"/>
              <a:gd name="connsiteX26" fmla="*/ 5024350 w 6818878"/>
              <a:gd name="connsiteY26" fmla="*/ 4608190 h 4658228"/>
              <a:gd name="connsiteX27" fmla="*/ 5023089 w 6818878"/>
              <a:gd name="connsiteY27" fmla="*/ 4614798 h 4658228"/>
              <a:gd name="connsiteX28" fmla="*/ 4999735 w 6818878"/>
              <a:gd name="connsiteY28" fmla="*/ 4604224 h 4658228"/>
              <a:gd name="connsiteX29" fmla="*/ 5015119 w 6818878"/>
              <a:gd name="connsiteY29" fmla="*/ 4601251 h 4658228"/>
              <a:gd name="connsiteX30" fmla="*/ 3965663 w 6818878"/>
              <a:gd name="connsiteY30" fmla="*/ 4590069 h 4658228"/>
              <a:gd name="connsiteX31" fmla="*/ 3869696 w 6818878"/>
              <a:gd name="connsiteY31" fmla="*/ 4608400 h 4658228"/>
              <a:gd name="connsiteX32" fmla="*/ 3965663 w 6818878"/>
              <a:gd name="connsiteY32" fmla="*/ 4590069 h 4658228"/>
              <a:gd name="connsiteX33" fmla="*/ 4619102 w 6818878"/>
              <a:gd name="connsiteY33" fmla="*/ 4590068 h 4658228"/>
              <a:gd name="connsiteX34" fmla="*/ 4550472 w 6818878"/>
              <a:gd name="connsiteY34" fmla="*/ 4618103 h 4658228"/>
              <a:gd name="connsiteX35" fmla="*/ 4549821 w 6818878"/>
              <a:gd name="connsiteY35" fmla="*/ 4617516 h 4658228"/>
              <a:gd name="connsiteX36" fmla="*/ 4489365 w 6818878"/>
              <a:gd name="connsiteY36" fmla="*/ 4630838 h 4658228"/>
              <a:gd name="connsiteX37" fmla="*/ 4469613 w 6818878"/>
              <a:gd name="connsiteY37" fmla="*/ 4623778 h 4658228"/>
              <a:gd name="connsiteX38" fmla="*/ 4470249 w 6818878"/>
              <a:gd name="connsiteY38" fmla="*/ 4614792 h 4658228"/>
              <a:gd name="connsiteX39" fmla="*/ 4490640 w 6818878"/>
              <a:gd name="connsiteY39" fmla="*/ 4607731 h 4658228"/>
              <a:gd name="connsiteX40" fmla="*/ 4544799 w 6818878"/>
              <a:gd name="connsiteY40" fmla="*/ 4612224 h 4658228"/>
              <a:gd name="connsiteX41" fmla="*/ 4546551 w 6818878"/>
              <a:gd name="connsiteY41" fmla="*/ 4612112 h 4658228"/>
              <a:gd name="connsiteX42" fmla="*/ 4580699 w 6818878"/>
              <a:gd name="connsiteY42" fmla="*/ 4597810 h 4658228"/>
              <a:gd name="connsiteX43" fmla="*/ 4619102 w 6818878"/>
              <a:gd name="connsiteY43" fmla="*/ 4590068 h 4658228"/>
              <a:gd name="connsiteX44" fmla="*/ 5177691 w 6818878"/>
              <a:gd name="connsiteY44" fmla="*/ 4588733 h 4658228"/>
              <a:gd name="connsiteX45" fmla="*/ 5194903 w 6818878"/>
              <a:gd name="connsiteY45" fmla="*/ 4598227 h 4658228"/>
              <a:gd name="connsiteX46" fmla="*/ 5176416 w 6818878"/>
              <a:gd name="connsiteY46" fmla="*/ 4612150 h 4658228"/>
              <a:gd name="connsiteX47" fmla="*/ 5131150 w 6818878"/>
              <a:gd name="connsiteY47" fmla="*/ 4607087 h 4658228"/>
              <a:gd name="connsiteX48" fmla="*/ 5108837 w 6818878"/>
              <a:gd name="connsiteY48" fmla="*/ 4602656 h 4658228"/>
              <a:gd name="connsiteX49" fmla="*/ 5133063 w 6818878"/>
              <a:gd name="connsiteY49" fmla="*/ 4591897 h 4658228"/>
              <a:gd name="connsiteX50" fmla="*/ 5177691 w 6818878"/>
              <a:gd name="connsiteY50" fmla="*/ 4588733 h 4658228"/>
              <a:gd name="connsiteX51" fmla="*/ 3471833 w 6818878"/>
              <a:gd name="connsiteY51" fmla="*/ 4585755 h 4658228"/>
              <a:gd name="connsiteX52" fmla="*/ 3475046 w 6818878"/>
              <a:gd name="connsiteY52" fmla="*/ 4592775 h 4658228"/>
              <a:gd name="connsiteX53" fmla="*/ 3413998 w 6818878"/>
              <a:gd name="connsiteY53" fmla="*/ 4617025 h 4658228"/>
              <a:gd name="connsiteX54" fmla="*/ 3411427 w 6818878"/>
              <a:gd name="connsiteY54" fmla="*/ 4609368 h 4658228"/>
              <a:gd name="connsiteX55" fmla="*/ 3471833 w 6818878"/>
              <a:gd name="connsiteY55" fmla="*/ 4585755 h 4658228"/>
              <a:gd name="connsiteX56" fmla="*/ 5216777 w 6818878"/>
              <a:gd name="connsiteY56" fmla="*/ 4583088 h 4658228"/>
              <a:gd name="connsiteX57" fmla="*/ 5226244 w 6818878"/>
              <a:gd name="connsiteY57" fmla="*/ 4589339 h 4658228"/>
              <a:gd name="connsiteX58" fmla="*/ 5243425 w 6818878"/>
              <a:gd name="connsiteY58" fmla="*/ 4594469 h 4658228"/>
              <a:gd name="connsiteX59" fmla="*/ 5224971 w 6818878"/>
              <a:gd name="connsiteY59" fmla="*/ 4602161 h 4658228"/>
              <a:gd name="connsiteX60" fmla="*/ 5205243 w 6818878"/>
              <a:gd name="connsiteY60" fmla="*/ 4591904 h 4658228"/>
              <a:gd name="connsiteX61" fmla="*/ 5205880 w 6818878"/>
              <a:gd name="connsiteY61" fmla="*/ 4585493 h 4658228"/>
              <a:gd name="connsiteX62" fmla="*/ 5216777 w 6818878"/>
              <a:gd name="connsiteY62" fmla="*/ 4583088 h 4658228"/>
              <a:gd name="connsiteX63" fmla="*/ 3323697 w 6818878"/>
              <a:gd name="connsiteY63" fmla="*/ 4581642 h 4658228"/>
              <a:gd name="connsiteX64" fmla="*/ 3346755 w 6818878"/>
              <a:gd name="connsiteY64" fmla="*/ 4599533 h 4658228"/>
              <a:gd name="connsiteX65" fmla="*/ 3325619 w 6818878"/>
              <a:gd name="connsiteY65" fmla="*/ 4614231 h 4658228"/>
              <a:gd name="connsiteX66" fmla="*/ 3303202 w 6818878"/>
              <a:gd name="connsiteY66" fmla="*/ 4591227 h 4658228"/>
              <a:gd name="connsiteX67" fmla="*/ 3323697 w 6818878"/>
              <a:gd name="connsiteY67" fmla="*/ 4581642 h 4658228"/>
              <a:gd name="connsiteX68" fmla="*/ 3510198 w 6818878"/>
              <a:gd name="connsiteY68" fmla="*/ 4573894 h 4658228"/>
              <a:gd name="connsiteX69" fmla="*/ 3516020 w 6818878"/>
              <a:gd name="connsiteY69" fmla="*/ 4580737 h 4658228"/>
              <a:gd name="connsiteX70" fmla="*/ 3494024 w 6818878"/>
              <a:gd name="connsiteY70" fmla="*/ 4589446 h 4658228"/>
              <a:gd name="connsiteX71" fmla="*/ 3488847 w 6818878"/>
              <a:gd name="connsiteY71" fmla="*/ 4583225 h 4658228"/>
              <a:gd name="connsiteX72" fmla="*/ 3510198 w 6818878"/>
              <a:gd name="connsiteY72" fmla="*/ 4573894 h 4658228"/>
              <a:gd name="connsiteX73" fmla="*/ 4057857 w 6818878"/>
              <a:gd name="connsiteY73" fmla="*/ 4563618 h 4658228"/>
              <a:gd name="connsiteX74" fmla="*/ 4070256 w 6818878"/>
              <a:gd name="connsiteY74" fmla="*/ 4565204 h 4658228"/>
              <a:gd name="connsiteX75" fmla="*/ 4045455 w 6818878"/>
              <a:gd name="connsiteY75" fmla="*/ 4571547 h 4658228"/>
              <a:gd name="connsiteX76" fmla="*/ 4057857 w 6818878"/>
              <a:gd name="connsiteY76" fmla="*/ 4563618 h 4658228"/>
              <a:gd name="connsiteX77" fmla="*/ 3728441 w 6818878"/>
              <a:gd name="connsiteY77" fmla="*/ 4563140 h 4658228"/>
              <a:gd name="connsiteX78" fmla="*/ 3741380 w 6818878"/>
              <a:gd name="connsiteY78" fmla="*/ 4566573 h 4658228"/>
              <a:gd name="connsiteX79" fmla="*/ 3715501 w 6818878"/>
              <a:gd name="connsiteY79" fmla="*/ 4572816 h 4658228"/>
              <a:gd name="connsiteX80" fmla="*/ 3728441 w 6818878"/>
              <a:gd name="connsiteY80" fmla="*/ 4563140 h 4658228"/>
              <a:gd name="connsiteX81" fmla="*/ 3428323 w 6818878"/>
              <a:gd name="connsiteY81" fmla="*/ 4559595 h 4658228"/>
              <a:gd name="connsiteX82" fmla="*/ 3437659 w 6818878"/>
              <a:gd name="connsiteY82" fmla="*/ 4561298 h 4658228"/>
              <a:gd name="connsiteX83" fmla="*/ 3444023 w 6818878"/>
              <a:gd name="connsiteY83" fmla="*/ 4570856 h 4658228"/>
              <a:gd name="connsiteX84" fmla="*/ 3407116 w 6818878"/>
              <a:gd name="connsiteY84" fmla="*/ 4578501 h 4658228"/>
              <a:gd name="connsiteX85" fmla="*/ 3428323 w 6818878"/>
              <a:gd name="connsiteY85" fmla="*/ 4559595 h 4658228"/>
              <a:gd name="connsiteX86" fmla="*/ 3212169 w 6818878"/>
              <a:gd name="connsiteY86" fmla="*/ 4542205 h 4658228"/>
              <a:gd name="connsiteX87" fmla="*/ 3218488 w 6818878"/>
              <a:gd name="connsiteY87" fmla="*/ 4547478 h 4658228"/>
              <a:gd name="connsiteX88" fmla="*/ 3208378 w 6818878"/>
              <a:gd name="connsiteY88" fmla="*/ 4553408 h 4658228"/>
              <a:gd name="connsiteX89" fmla="*/ 3202059 w 6818878"/>
              <a:gd name="connsiteY89" fmla="*/ 4546159 h 4658228"/>
              <a:gd name="connsiteX90" fmla="*/ 3212169 w 6818878"/>
              <a:gd name="connsiteY90" fmla="*/ 4542205 h 4658228"/>
              <a:gd name="connsiteX91" fmla="*/ 3306874 w 6818878"/>
              <a:gd name="connsiteY91" fmla="*/ 4540279 h 4658228"/>
              <a:gd name="connsiteX92" fmla="*/ 3287473 w 6818878"/>
              <a:gd name="connsiteY92" fmla="*/ 4552095 h 4658228"/>
              <a:gd name="connsiteX93" fmla="*/ 3306874 w 6818878"/>
              <a:gd name="connsiteY93" fmla="*/ 4540279 h 4658228"/>
              <a:gd name="connsiteX94" fmla="*/ 6095945 w 6818878"/>
              <a:gd name="connsiteY94" fmla="*/ 4531516 h 4658228"/>
              <a:gd name="connsiteX95" fmla="*/ 6100449 w 6818878"/>
              <a:gd name="connsiteY95" fmla="*/ 4539300 h 4658228"/>
              <a:gd name="connsiteX96" fmla="*/ 6077927 w 6818878"/>
              <a:gd name="connsiteY96" fmla="*/ 4548735 h 4658228"/>
              <a:gd name="connsiteX97" fmla="*/ 6061840 w 6818878"/>
              <a:gd name="connsiteY97" fmla="*/ 4543074 h 4658228"/>
              <a:gd name="connsiteX98" fmla="*/ 6085648 w 6818878"/>
              <a:gd name="connsiteY98" fmla="*/ 4531753 h 4658228"/>
              <a:gd name="connsiteX99" fmla="*/ 6095945 w 6818878"/>
              <a:gd name="connsiteY99" fmla="*/ 4531516 h 4658228"/>
              <a:gd name="connsiteX100" fmla="*/ 4713127 w 6818878"/>
              <a:gd name="connsiteY100" fmla="*/ 4524293 h 4658228"/>
              <a:gd name="connsiteX101" fmla="*/ 4720460 w 6818878"/>
              <a:gd name="connsiteY101" fmla="*/ 4529777 h 4658228"/>
              <a:gd name="connsiteX102" fmla="*/ 4710684 w 6818878"/>
              <a:gd name="connsiteY102" fmla="*/ 4537701 h 4658228"/>
              <a:gd name="connsiteX103" fmla="*/ 4703351 w 6818878"/>
              <a:gd name="connsiteY103" fmla="*/ 4531606 h 4658228"/>
              <a:gd name="connsiteX104" fmla="*/ 4713127 w 6818878"/>
              <a:gd name="connsiteY104" fmla="*/ 4524293 h 4658228"/>
              <a:gd name="connsiteX105" fmla="*/ 2905107 w 6818878"/>
              <a:gd name="connsiteY105" fmla="*/ 4523396 h 4658228"/>
              <a:gd name="connsiteX106" fmla="*/ 2905057 w 6818878"/>
              <a:gd name="connsiteY106" fmla="*/ 4523424 h 4658228"/>
              <a:gd name="connsiteX107" fmla="*/ 2904986 w 6818878"/>
              <a:gd name="connsiteY107" fmla="*/ 4523767 h 4658228"/>
              <a:gd name="connsiteX108" fmla="*/ 2905021 w 6818878"/>
              <a:gd name="connsiteY108" fmla="*/ 4523803 h 4658228"/>
              <a:gd name="connsiteX109" fmla="*/ 5701694 w 6818878"/>
              <a:gd name="connsiteY109" fmla="*/ 4521059 h 4658228"/>
              <a:gd name="connsiteX110" fmla="*/ 5819227 w 6818878"/>
              <a:gd name="connsiteY110" fmla="*/ 4521059 h 4658228"/>
              <a:gd name="connsiteX111" fmla="*/ 5701694 w 6818878"/>
              <a:gd name="connsiteY111" fmla="*/ 4528391 h 4658228"/>
              <a:gd name="connsiteX112" fmla="*/ 5701694 w 6818878"/>
              <a:gd name="connsiteY112" fmla="*/ 4521059 h 4658228"/>
              <a:gd name="connsiteX113" fmla="*/ 5664139 w 6818878"/>
              <a:gd name="connsiteY113" fmla="*/ 4520115 h 4658228"/>
              <a:gd name="connsiteX114" fmla="*/ 5686599 w 6818878"/>
              <a:gd name="connsiteY114" fmla="*/ 4520197 h 4658228"/>
              <a:gd name="connsiteX115" fmla="*/ 5644546 w 6818878"/>
              <a:gd name="connsiteY115" fmla="*/ 4531195 h 4658228"/>
              <a:gd name="connsiteX116" fmla="*/ 5664139 w 6818878"/>
              <a:gd name="connsiteY116" fmla="*/ 4520115 h 4658228"/>
              <a:gd name="connsiteX117" fmla="*/ 5608054 w 6818878"/>
              <a:gd name="connsiteY117" fmla="*/ 4517600 h 4658228"/>
              <a:gd name="connsiteX118" fmla="*/ 5629450 w 6818878"/>
              <a:gd name="connsiteY118" fmla="*/ 4525151 h 4658228"/>
              <a:gd name="connsiteX119" fmla="*/ 5589553 w 6818878"/>
              <a:gd name="connsiteY119" fmla="*/ 4525787 h 4658228"/>
              <a:gd name="connsiteX120" fmla="*/ 5608054 w 6818878"/>
              <a:gd name="connsiteY120" fmla="*/ 4517600 h 4658228"/>
              <a:gd name="connsiteX121" fmla="*/ 4874191 w 6818878"/>
              <a:gd name="connsiteY121" fmla="*/ 4511990 h 4658228"/>
              <a:gd name="connsiteX122" fmla="*/ 4881534 w 6818878"/>
              <a:gd name="connsiteY122" fmla="*/ 4516429 h 4658228"/>
              <a:gd name="connsiteX123" fmla="*/ 4875526 w 6818878"/>
              <a:gd name="connsiteY123" fmla="*/ 4522138 h 4658228"/>
              <a:gd name="connsiteX124" fmla="*/ 4869519 w 6818878"/>
              <a:gd name="connsiteY124" fmla="*/ 4516429 h 4658228"/>
              <a:gd name="connsiteX125" fmla="*/ 4874191 w 6818878"/>
              <a:gd name="connsiteY125" fmla="*/ 4511990 h 4658228"/>
              <a:gd name="connsiteX126" fmla="*/ 3366156 w 6818878"/>
              <a:gd name="connsiteY126" fmla="*/ 4510277 h 4658228"/>
              <a:gd name="connsiteX127" fmla="*/ 3382325 w 6818878"/>
              <a:gd name="connsiteY127" fmla="*/ 4522962 h 4658228"/>
              <a:gd name="connsiteX128" fmla="*/ 3371976 w 6818878"/>
              <a:gd name="connsiteY128" fmla="*/ 4529939 h 4658228"/>
              <a:gd name="connsiteX129" fmla="*/ 3353868 w 6818878"/>
              <a:gd name="connsiteY129" fmla="*/ 4520425 h 4658228"/>
              <a:gd name="connsiteX130" fmla="*/ 3366156 w 6818878"/>
              <a:gd name="connsiteY130" fmla="*/ 4510277 h 4658228"/>
              <a:gd name="connsiteX131" fmla="*/ 2582473 w 6818878"/>
              <a:gd name="connsiteY131" fmla="*/ 4503852 h 4658228"/>
              <a:gd name="connsiteX132" fmla="*/ 2582482 w 6818878"/>
              <a:gd name="connsiteY132" fmla="*/ 4503860 h 4658228"/>
              <a:gd name="connsiteX133" fmla="*/ 2583989 w 6818878"/>
              <a:gd name="connsiteY133" fmla="*/ 4504031 h 4658228"/>
              <a:gd name="connsiteX134" fmla="*/ 2583005 w 6818878"/>
              <a:gd name="connsiteY134" fmla="*/ 4504397 h 4658228"/>
              <a:gd name="connsiteX135" fmla="*/ 2583024 w 6818878"/>
              <a:gd name="connsiteY135" fmla="*/ 4504417 h 4658228"/>
              <a:gd name="connsiteX136" fmla="*/ 2584055 w 6818878"/>
              <a:gd name="connsiteY136" fmla="*/ 4504031 h 4658228"/>
              <a:gd name="connsiteX137" fmla="*/ 4454734 w 6818878"/>
              <a:gd name="connsiteY137" fmla="*/ 4493631 h 4658228"/>
              <a:gd name="connsiteX138" fmla="*/ 4454640 w 6818878"/>
              <a:gd name="connsiteY138" fmla="*/ 4493987 h 4658228"/>
              <a:gd name="connsiteX139" fmla="*/ 4454076 w 6818878"/>
              <a:gd name="connsiteY139" fmla="*/ 4494110 h 4658228"/>
              <a:gd name="connsiteX140" fmla="*/ 4454075 w 6818878"/>
              <a:gd name="connsiteY140" fmla="*/ 4494112 h 4658228"/>
              <a:gd name="connsiteX141" fmla="*/ 4454640 w 6818878"/>
              <a:gd name="connsiteY141" fmla="*/ 4493988 h 4658228"/>
              <a:gd name="connsiteX142" fmla="*/ 4954080 w 6818878"/>
              <a:gd name="connsiteY142" fmla="*/ 4493023 h 4658228"/>
              <a:gd name="connsiteX143" fmla="*/ 4970020 w 6818878"/>
              <a:gd name="connsiteY143" fmla="*/ 4494979 h 4658228"/>
              <a:gd name="connsiteX144" fmla="*/ 4986598 w 6818878"/>
              <a:gd name="connsiteY144" fmla="*/ 4505412 h 4658228"/>
              <a:gd name="connsiteX145" fmla="*/ 4968746 w 6818878"/>
              <a:gd name="connsiteY145" fmla="*/ 4511932 h 4658228"/>
              <a:gd name="connsiteX146" fmla="*/ 4936866 w 6818878"/>
              <a:gd name="connsiteY146" fmla="*/ 4517147 h 4658228"/>
              <a:gd name="connsiteX147" fmla="*/ 4918374 w 6818878"/>
              <a:gd name="connsiteY147" fmla="*/ 4510626 h 4658228"/>
              <a:gd name="connsiteX148" fmla="*/ 4933040 w 6818878"/>
              <a:gd name="connsiteY148" fmla="*/ 4496284 h 4658228"/>
              <a:gd name="connsiteX149" fmla="*/ 4954080 w 6818878"/>
              <a:gd name="connsiteY149" fmla="*/ 4493023 h 4658228"/>
              <a:gd name="connsiteX150" fmla="*/ 3347165 w 6818878"/>
              <a:gd name="connsiteY150" fmla="*/ 4488889 h 4658228"/>
              <a:gd name="connsiteX151" fmla="*/ 3355378 w 6818878"/>
              <a:gd name="connsiteY151" fmla="*/ 4495180 h 4658228"/>
              <a:gd name="connsiteX152" fmla="*/ 3346533 w 6818878"/>
              <a:gd name="connsiteY152" fmla="*/ 4502728 h 4658228"/>
              <a:gd name="connsiteX153" fmla="*/ 3338318 w 6818878"/>
              <a:gd name="connsiteY153" fmla="*/ 4496438 h 4658228"/>
              <a:gd name="connsiteX154" fmla="*/ 3347165 w 6818878"/>
              <a:gd name="connsiteY154" fmla="*/ 4488889 h 4658228"/>
              <a:gd name="connsiteX155" fmla="*/ 5283658 w 6818878"/>
              <a:gd name="connsiteY155" fmla="*/ 4487631 h 4658228"/>
              <a:gd name="connsiteX156" fmla="*/ 5302731 w 6818878"/>
              <a:gd name="connsiteY156" fmla="*/ 4502137 h 4658228"/>
              <a:gd name="connsiteX157" fmla="*/ 5283658 w 6818878"/>
              <a:gd name="connsiteY157" fmla="*/ 4518535 h 4658228"/>
              <a:gd name="connsiteX158" fmla="*/ 5180026 w 6818878"/>
              <a:gd name="connsiteY158" fmla="*/ 4512859 h 4658228"/>
              <a:gd name="connsiteX159" fmla="*/ 5170095 w 6818878"/>
              <a:gd name="connsiteY159" fmla="*/ 4511822 h 4658228"/>
              <a:gd name="connsiteX160" fmla="*/ 5169607 w 6818878"/>
              <a:gd name="connsiteY160" fmla="*/ 4512023 h 4658228"/>
              <a:gd name="connsiteX161" fmla="*/ 5179806 w 6818878"/>
              <a:gd name="connsiteY161" fmla="*/ 4513287 h 4658228"/>
              <a:gd name="connsiteX162" fmla="*/ 5037654 w 6818878"/>
              <a:gd name="connsiteY162" fmla="*/ 4537307 h 4658228"/>
              <a:gd name="connsiteX163" fmla="*/ 4792869 w 6818878"/>
              <a:gd name="connsiteY163" fmla="*/ 4573969 h 4658228"/>
              <a:gd name="connsiteX164" fmla="*/ 4661554 w 6818878"/>
              <a:gd name="connsiteY164" fmla="*/ 4592299 h 4658228"/>
              <a:gd name="connsiteX165" fmla="*/ 4646892 w 6818878"/>
              <a:gd name="connsiteY165" fmla="*/ 4587242 h 4658228"/>
              <a:gd name="connsiteX166" fmla="*/ 4662828 w 6818878"/>
              <a:gd name="connsiteY166" fmla="*/ 4572704 h 4658228"/>
              <a:gd name="connsiteX167" fmla="*/ 4853429 w 6818878"/>
              <a:gd name="connsiteY167" fmla="*/ 4542996 h 4658228"/>
              <a:gd name="connsiteX168" fmla="*/ 5001956 w 6818878"/>
              <a:gd name="connsiteY168" fmla="*/ 4524664 h 4658228"/>
              <a:gd name="connsiteX169" fmla="*/ 5160683 w 6818878"/>
              <a:gd name="connsiteY169" fmla="*/ 4505070 h 4658228"/>
              <a:gd name="connsiteX170" fmla="*/ 5178185 w 6818878"/>
              <a:gd name="connsiteY170" fmla="*/ 4503830 h 4658228"/>
              <a:gd name="connsiteX171" fmla="*/ 5178753 w 6818878"/>
              <a:gd name="connsiteY171" fmla="*/ 4503398 h 4658228"/>
              <a:gd name="connsiteX172" fmla="*/ 5263948 w 6818878"/>
              <a:gd name="connsiteY172" fmla="*/ 4490153 h 4658228"/>
              <a:gd name="connsiteX173" fmla="*/ 5283658 w 6818878"/>
              <a:gd name="connsiteY173" fmla="*/ 4487631 h 4658228"/>
              <a:gd name="connsiteX174" fmla="*/ 2923767 w 6818878"/>
              <a:gd name="connsiteY174" fmla="*/ 4485814 h 4658228"/>
              <a:gd name="connsiteX175" fmla="*/ 2923762 w 6818878"/>
              <a:gd name="connsiteY175" fmla="*/ 4485826 h 4658228"/>
              <a:gd name="connsiteX176" fmla="*/ 2924041 w 6818878"/>
              <a:gd name="connsiteY176" fmla="*/ 4485897 h 4658228"/>
              <a:gd name="connsiteX177" fmla="*/ 2923560 w 6818878"/>
              <a:gd name="connsiteY177" fmla="*/ 4486470 h 4658228"/>
              <a:gd name="connsiteX178" fmla="*/ 2923531 w 6818878"/>
              <a:gd name="connsiteY178" fmla="*/ 4486568 h 4658228"/>
              <a:gd name="connsiteX179" fmla="*/ 2924092 w 6818878"/>
              <a:gd name="connsiteY179" fmla="*/ 4485896 h 4658228"/>
              <a:gd name="connsiteX180" fmla="*/ 5039001 w 6818878"/>
              <a:gd name="connsiteY180" fmla="*/ 4478745 h 4658228"/>
              <a:gd name="connsiteX181" fmla="*/ 5083840 w 6818878"/>
              <a:gd name="connsiteY181" fmla="*/ 4489565 h 4658228"/>
              <a:gd name="connsiteX182" fmla="*/ 5023137 w 6818878"/>
              <a:gd name="connsiteY182" fmla="*/ 4497765 h 4658228"/>
              <a:gd name="connsiteX183" fmla="*/ 5015469 w 6818878"/>
              <a:gd name="connsiteY183" fmla="*/ 4490196 h 4658228"/>
              <a:gd name="connsiteX184" fmla="*/ 5023775 w 6818878"/>
              <a:gd name="connsiteY184" fmla="*/ 4481996 h 4658228"/>
              <a:gd name="connsiteX185" fmla="*/ 5039001 w 6818878"/>
              <a:gd name="connsiteY185" fmla="*/ 4478745 h 4658228"/>
              <a:gd name="connsiteX186" fmla="*/ 5603217 w 6818878"/>
              <a:gd name="connsiteY186" fmla="*/ 4462697 h 4658228"/>
              <a:gd name="connsiteX187" fmla="*/ 5603465 w 6818878"/>
              <a:gd name="connsiteY187" fmla="*/ 4463307 h 4658228"/>
              <a:gd name="connsiteX188" fmla="*/ 5604533 w 6818878"/>
              <a:gd name="connsiteY188" fmla="*/ 4462725 h 4658228"/>
              <a:gd name="connsiteX189" fmla="*/ 5604541 w 6818878"/>
              <a:gd name="connsiteY189" fmla="*/ 4462697 h 4658228"/>
              <a:gd name="connsiteX190" fmla="*/ 5604533 w 6818878"/>
              <a:gd name="connsiteY190" fmla="*/ 4462724 h 4658228"/>
              <a:gd name="connsiteX191" fmla="*/ 5603465 w 6818878"/>
              <a:gd name="connsiteY191" fmla="*/ 4463306 h 4658228"/>
              <a:gd name="connsiteX192" fmla="*/ 5603218 w 6818878"/>
              <a:gd name="connsiteY192" fmla="*/ 4462697 h 4658228"/>
              <a:gd name="connsiteX193" fmla="*/ 5605906 w 6818878"/>
              <a:gd name="connsiteY193" fmla="*/ 4458263 h 4658228"/>
              <a:gd name="connsiteX194" fmla="*/ 5604650 w 6818878"/>
              <a:gd name="connsiteY194" fmla="*/ 4462346 h 4658228"/>
              <a:gd name="connsiteX195" fmla="*/ 5604650 w 6818878"/>
              <a:gd name="connsiteY195" fmla="*/ 4462347 h 4658228"/>
              <a:gd name="connsiteX196" fmla="*/ 3855198 w 6818878"/>
              <a:gd name="connsiteY196" fmla="*/ 4457735 h 4658228"/>
              <a:gd name="connsiteX197" fmla="*/ 3862175 w 6818878"/>
              <a:gd name="connsiteY197" fmla="*/ 4461907 h 4658228"/>
              <a:gd name="connsiteX198" fmla="*/ 3851909 w 6818878"/>
              <a:gd name="connsiteY198" fmla="*/ 4472176 h 4658228"/>
              <a:gd name="connsiteX199" fmla="*/ 3747333 w 6818878"/>
              <a:gd name="connsiteY199" fmla="*/ 4508119 h 4658228"/>
              <a:gd name="connsiteX200" fmla="*/ 3746898 w 6818878"/>
              <a:gd name="connsiteY200" fmla="*/ 4507693 h 4658228"/>
              <a:gd name="connsiteX201" fmla="*/ 3641621 w 6818878"/>
              <a:gd name="connsiteY201" fmla="*/ 4539188 h 4658228"/>
              <a:gd name="connsiteX202" fmla="*/ 3536507 w 6818878"/>
              <a:gd name="connsiteY202" fmla="*/ 4571738 h 4658228"/>
              <a:gd name="connsiteX203" fmla="*/ 3737028 w 6818878"/>
              <a:gd name="connsiteY203" fmla="*/ 4501825 h 4658228"/>
              <a:gd name="connsiteX204" fmla="*/ 3740772 w 6818878"/>
              <a:gd name="connsiteY204" fmla="*/ 4500956 h 4658228"/>
              <a:gd name="connsiteX205" fmla="*/ 3846777 w 6818878"/>
              <a:gd name="connsiteY205" fmla="*/ 4461265 h 4658228"/>
              <a:gd name="connsiteX206" fmla="*/ 3855198 w 6818878"/>
              <a:gd name="connsiteY206" fmla="*/ 4457735 h 4658228"/>
              <a:gd name="connsiteX207" fmla="*/ 6185952 w 6818878"/>
              <a:gd name="connsiteY207" fmla="*/ 4456496 h 4658228"/>
              <a:gd name="connsiteX208" fmla="*/ 6194061 w 6818878"/>
              <a:gd name="connsiteY208" fmla="*/ 4456824 h 4658228"/>
              <a:gd name="connsiteX209" fmla="*/ 6201404 w 6818878"/>
              <a:gd name="connsiteY209" fmla="*/ 4465334 h 4658228"/>
              <a:gd name="connsiteX210" fmla="*/ 6189776 w 6818878"/>
              <a:gd name="connsiteY210" fmla="*/ 4471228 h 4658228"/>
              <a:gd name="connsiteX211" fmla="*/ 6180597 w 6818878"/>
              <a:gd name="connsiteY211" fmla="*/ 4462062 h 4658228"/>
              <a:gd name="connsiteX212" fmla="*/ 6185952 w 6818878"/>
              <a:gd name="connsiteY212" fmla="*/ 4456496 h 4658228"/>
              <a:gd name="connsiteX213" fmla="*/ 3481576 w 6818878"/>
              <a:gd name="connsiteY213" fmla="*/ 4442772 h 4658228"/>
              <a:gd name="connsiteX214" fmla="*/ 3504859 w 6818878"/>
              <a:gd name="connsiteY214" fmla="*/ 4444353 h 4658228"/>
              <a:gd name="connsiteX215" fmla="*/ 3493417 w 6818878"/>
              <a:gd name="connsiteY215" fmla="*/ 4470268 h 4658228"/>
              <a:gd name="connsiteX216" fmla="*/ 3518209 w 6818878"/>
              <a:gd name="connsiteY216" fmla="*/ 4464580 h 4658228"/>
              <a:gd name="connsiteX217" fmla="*/ 3531559 w 6818878"/>
              <a:gd name="connsiteY217" fmla="*/ 4472165 h 4658228"/>
              <a:gd name="connsiteX218" fmla="*/ 3522024 w 6818878"/>
              <a:gd name="connsiteY218" fmla="*/ 4481646 h 4658228"/>
              <a:gd name="connsiteX219" fmla="*/ 3455911 w 6818878"/>
              <a:gd name="connsiteY219" fmla="*/ 4491759 h 4658228"/>
              <a:gd name="connsiteX220" fmla="*/ 3448282 w 6818878"/>
              <a:gd name="connsiteY220" fmla="*/ 4487336 h 4658228"/>
              <a:gd name="connsiteX221" fmla="*/ 3452097 w 6818878"/>
              <a:gd name="connsiteY221" fmla="*/ 4479118 h 4658228"/>
              <a:gd name="connsiteX222" fmla="*/ 3469260 w 6818878"/>
              <a:gd name="connsiteY222" fmla="*/ 4472797 h 4658228"/>
              <a:gd name="connsiteX223" fmla="*/ 3461632 w 6818878"/>
              <a:gd name="connsiteY223" fmla="*/ 4454466 h 4658228"/>
              <a:gd name="connsiteX224" fmla="*/ 3481576 w 6818878"/>
              <a:gd name="connsiteY224" fmla="*/ 4442772 h 4658228"/>
              <a:gd name="connsiteX225" fmla="*/ 3916520 w 6818878"/>
              <a:gd name="connsiteY225" fmla="*/ 4439301 h 4658228"/>
              <a:gd name="connsiteX226" fmla="*/ 3930079 w 6818878"/>
              <a:gd name="connsiteY226" fmla="*/ 4441881 h 4658228"/>
              <a:gd name="connsiteX227" fmla="*/ 3888027 w 6818878"/>
              <a:gd name="connsiteY227" fmla="*/ 4454204 h 4658228"/>
              <a:gd name="connsiteX228" fmla="*/ 3916520 w 6818878"/>
              <a:gd name="connsiteY228" fmla="*/ 4439301 h 4658228"/>
              <a:gd name="connsiteX229" fmla="*/ 3853623 w 6818878"/>
              <a:gd name="connsiteY229" fmla="*/ 4419808 h 4658228"/>
              <a:gd name="connsiteX230" fmla="*/ 3863226 w 6818878"/>
              <a:gd name="connsiteY230" fmla="*/ 4425147 h 4658228"/>
              <a:gd name="connsiteX231" fmla="*/ 3849141 w 6818878"/>
              <a:gd name="connsiteY231" fmla="*/ 4429891 h 4658228"/>
              <a:gd name="connsiteX232" fmla="*/ 3843380 w 6818878"/>
              <a:gd name="connsiteY232" fmla="*/ 4424552 h 4658228"/>
              <a:gd name="connsiteX233" fmla="*/ 3853623 w 6818878"/>
              <a:gd name="connsiteY233" fmla="*/ 4419808 h 4658228"/>
              <a:gd name="connsiteX234" fmla="*/ 2648866 w 6818878"/>
              <a:gd name="connsiteY234" fmla="*/ 4375863 h 4658228"/>
              <a:gd name="connsiteX235" fmla="*/ 2648795 w 6818878"/>
              <a:gd name="connsiteY235" fmla="*/ 4375869 h 4658228"/>
              <a:gd name="connsiteX236" fmla="*/ 2648326 w 6818878"/>
              <a:gd name="connsiteY236" fmla="*/ 4376224 h 4658228"/>
              <a:gd name="connsiteX237" fmla="*/ 2648318 w 6818878"/>
              <a:gd name="connsiteY237" fmla="*/ 4376278 h 4658228"/>
              <a:gd name="connsiteX238" fmla="*/ 3951472 w 6818878"/>
              <a:gd name="connsiteY238" fmla="*/ 4373335 h 4658228"/>
              <a:gd name="connsiteX239" fmla="*/ 3958114 w 6818878"/>
              <a:gd name="connsiteY239" fmla="*/ 4378672 h 4658228"/>
              <a:gd name="connsiteX240" fmla="*/ 3949056 w 6818878"/>
              <a:gd name="connsiteY240" fmla="*/ 4384009 h 4658228"/>
              <a:gd name="connsiteX241" fmla="*/ 3943018 w 6818878"/>
              <a:gd name="connsiteY241" fmla="*/ 4378672 h 4658228"/>
              <a:gd name="connsiteX242" fmla="*/ 3951472 w 6818878"/>
              <a:gd name="connsiteY242" fmla="*/ 4373335 h 4658228"/>
              <a:gd name="connsiteX243" fmla="*/ 5943335 w 6818878"/>
              <a:gd name="connsiteY243" fmla="*/ 4320251 h 4658228"/>
              <a:gd name="connsiteX244" fmla="*/ 6007680 w 6818878"/>
              <a:gd name="connsiteY244" fmla="*/ 4327006 h 4658228"/>
              <a:gd name="connsiteX245" fmla="*/ 6069051 w 6818878"/>
              <a:gd name="connsiteY245" fmla="*/ 4337624 h 4658228"/>
              <a:gd name="connsiteX246" fmla="*/ 6071610 w 6818878"/>
              <a:gd name="connsiteY246" fmla="*/ 4337513 h 4658228"/>
              <a:gd name="connsiteX247" fmla="*/ 6076069 w 6818878"/>
              <a:gd name="connsiteY247" fmla="*/ 4336233 h 4658228"/>
              <a:gd name="connsiteX248" fmla="*/ 6144870 w 6818878"/>
              <a:gd name="connsiteY248" fmla="*/ 4368838 h 4658228"/>
              <a:gd name="connsiteX249" fmla="*/ 6147418 w 6818878"/>
              <a:gd name="connsiteY249" fmla="*/ 4405279 h 4658228"/>
              <a:gd name="connsiteX250" fmla="*/ 6124485 w 6818878"/>
              <a:gd name="connsiteY250" fmla="*/ 4418703 h 4658228"/>
              <a:gd name="connsiteX251" fmla="*/ 5877313 w 6818878"/>
              <a:gd name="connsiteY251" fmla="*/ 4412950 h 4658228"/>
              <a:gd name="connsiteX252" fmla="*/ 5839728 w 6818878"/>
              <a:gd name="connsiteY252" fmla="*/ 4421900 h 4658228"/>
              <a:gd name="connsiteX253" fmla="*/ 5887655 w 6818878"/>
              <a:gd name="connsiteY253" fmla="*/ 4427114 h 4658228"/>
              <a:gd name="connsiteX254" fmla="*/ 5901695 w 6818878"/>
              <a:gd name="connsiteY254" fmla="*/ 4431968 h 4658228"/>
              <a:gd name="connsiteX255" fmla="*/ 5902412 w 6818878"/>
              <a:gd name="connsiteY255" fmla="*/ 4431761 h 4658228"/>
              <a:gd name="connsiteX256" fmla="*/ 6056449 w 6818878"/>
              <a:gd name="connsiteY256" fmla="*/ 4447720 h 4658228"/>
              <a:gd name="connsiteX257" fmla="*/ 6051736 w 6818878"/>
              <a:gd name="connsiteY257" fmla="*/ 4448585 h 4658228"/>
              <a:gd name="connsiteX258" fmla="*/ 6056241 w 6818878"/>
              <a:gd name="connsiteY258" fmla="*/ 4448304 h 4658228"/>
              <a:gd name="connsiteX259" fmla="*/ 6071217 w 6818878"/>
              <a:gd name="connsiteY259" fmla="*/ 4446165 h 4658228"/>
              <a:gd name="connsiteX260" fmla="*/ 6086193 w 6818878"/>
              <a:gd name="connsiteY260" fmla="*/ 4448304 h 4658228"/>
              <a:gd name="connsiteX261" fmla="*/ 6101486 w 6818878"/>
              <a:gd name="connsiteY261" fmla="*/ 4458448 h 4658228"/>
              <a:gd name="connsiteX262" fmla="*/ 6083644 w 6818878"/>
              <a:gd name="connsiteY262" fmla="*/ 4471762 h 4658228"/>
              <a:gd name="connsiteX263" fmla="*/ 6026289 w 6818878"/>
              <a:gd name="connsiteY263" fmla="*/ 4474297 h 4658228"/>
              <a:gd name="connsiteX264" fmla="*/ 6013544 w 6818878"/>
              <a:gd name="connsiteY264" fmla="*/ 4483172 h 4658228"/>
              <a:gd name="connsiteX265" fmla="*/ 6127615 w 6818878"/>
              <a:gd name="connsiteY265" fmla="*/ 4487612 h 4658228"/>
              <a:gd name="connsiteX266" fmla="*/ 6099575 w 6818878"/>
              <a:gd name="connsiteY266" fmla="*/ 4507897 h 4658228"/>
              <a:gd name="connsiteX267" fmla="*/ 6014181 w 6818878"/>
              <a:gd name="connsiteY267" fmla="*/ 4508531 h 4658228"/>
              <a:gd name="connsiteX268" fmla="*/ 5901384 w 6818878"/>
              <a:gd name="connsiteY268" fmla="*/ 4499022 h 4658228"/>
              <a:gd name="connsiteX269" fmla="*/ 5882903 w 6818878"/>
              <a:gd name="connsiteY269" fmla="*/ 4508531 h 4658228"/>
              <a:gd name="connsiteX270" fmla="*/ 5891188 w 6818878"/>
              <a:gd name="connsiteY270" fmla="*/ 4521211 h 4658228"/>
              <a:gd name="connsiteX271" fmla="*/ 5884814 w 6818878"/>
              <a:gd name="connsiteY271" fmla="*/ 4557347 h 4658228"/>
              <a:gd name="connsiteX272" fmla="*/ 5861873 w 6818878"/>
              <a:gd name="connsiteY272" fmla="*/ 4564955 h 4658228"/>
              <a:gd name="connsiteX273" fmla="*/ 5860599 w 6818878"/>
              <a:gd name="connsiteY273" fmla="*/ 4549739 h 4658228"/>
              <a:gd name="connsiteX274" fmla="*/ 5869521 w 6818878"/>
              <a:gd name="connsiteY274" fmla="*/ 4536426 h 4658228"/>
              <a:gd name="connsiteX275" fmla="*/ 5851040 w 6818878"/>
              <a:gd name="connsiteY275" fmla="*/ 4530720 h 4658228"/>
              <a:gd name="connsiteX276" fmla="*/ 5830010 w 6818878"/>
              <a:gd name="connsiteY276" fmla="*/ 4525015 h 4658228"/>
              <a:gd name="connsiteX277" fmla="*/ 5849765 w 6818878"/>
              <a:gd name="connsiteY277" fmla="*/ 4499655 h 4658228"/>
              <a:gd name="connsiteX278" fmla="*/ 5850053 w 6818878"/>
              <a:gd name="connsiteY278" fmla="*/ 4499055 h 4658228"/>
              <a:gd name="connsiteX279" fmla="*/ 5845125 w 6818878"/>
              <a:gd name="connsiteY279" fmla="*/ 4487935 h 4658228"/>
              <a:gd name="connsiteX280" fmla="*/ 5833031 w 6818878"/>
              <a:gd name="connsiteY280" fmla="*/ 4479635 h 4658228"/>
              <a:gd name="connsiteX281" fmla="*/ 5830484 w 6818878"/>
              <a:gd name="connsiteY281" fmla="*/ 4494956 h 4658228"/>
              <a:gd name="connsiteX282" fmla="*/ 5831121 w 6818878"/>
              <a:gd name="connsiteY282" fmla="*/ 4505808 h 4658228"/>
              <a:gd name="connsiteX283" fmla="*/ 5777654 w 6818878"/>
              <a:gd name="connsiteY283" fmla="*/ 4500701 h 4658228"/>
              <a:gd name="connsiteX284" fmla="*/ 5774869 w 6818878"/>
              <a:gd name="connsiteY284" fmla="*/ 4493839 h 4658228"/>
              <a:gd name="connsiteX285" fmla="*/ 5779809 w 6818878"/>
              <a:gd name="connsiteY285" fmla="*/ 4488368 h 4658228"/>
              <a:gd name="connsiteX286" fmla="*/ 5770230 w 6818878"/>
              <a:gd name="connsiteY286" fmla="*/ 4483583 h 4658228"/>
              <a:gd name="connsiteX287" fmla="*/ 5749268 w 6818878"/>
              <a:gd name="connsiteY287" fmla="*/ 4497337 h 4658228"/>
              <a:gd name="connsiteX288" fmla="*/ 5749106 w 6818878"/>
              <a:gd name="connsiteY288" fmla="*/ 4497264 h 4658228"/>
              <a:gd name="connsiteX289" fmla="*/ 5749138 w 6818878"/>
              <a:gd name="connsiteY289" fmla="*/ 4497307 h 4658228"/>
              <a:gd name="connsiteX290" fmla="*/ 5699537 w 6818878"/>
              <a:gd name="connsiteY290" fmla="*/ 4493497 h 4658228"/>
              <a:gd name="connsiteX291" fmla="*/ 5699548 w 6818878"/>
              <a:gd name="connsiteY291" fmla="*/ 4493493 h 4658228"/>
              <a:gd name="connsiteX292" fmla="*/ 5686519 w 6818878"/>
              <a:gd name="connsiteY292" fmla="*/ 4489746 h 4658228"/>
              <a:gd name="connsiteX293" fmla="*/ 5675370 w 6818878"/>
              <a:gd name="connsiteY293" fmla="*/ 4482634 h 4658228"/>
              <a:gd name="connsiteX294" fmla="*/ 5674903 w 6818878"/>
              <a:gd name="connsiteY294" fmla="*/ 4482052 h 4658228"/>
              <a:gd name="connsiteX295" fmla="*/ 5675065 w 6818878"/>
              <a:gd name="connsiteY295" fmla="*/ 4482409 h 4658228"/>
              <a:gd name="connsiteX296" fmla="*/ 5649013 w 6818878"/>
              <a:gd name="connsiteY296" fmla="*/ 4494474 h 4658228"/>
              <a:gd name="connsiteX297" fmla="*/ 5633128 w 6818878"/>
              <a:gd name="connsiteY297" fmla="*/ 4500824 h 4658228"/>
              <a:gd name="connsiteX298" fmla="*/ 5594368 w 6818878"/>
              <a:gd name="connsiteY298" fmla="*/ 4491934 h 4658228"/>
              <a:gd name="connsiteX299" fmla="*/ 5593770 w 6818878"/>
              <a:gd name="connsiteY299" fmla="*/ 4491605 h 4658228"/>
              <a:gd name="connsiteX300" fmla="*/ 5442655 w 6818878"/>
              <a:gd name="connsiteY300" fmla="*/ 4501750 h 4658228"/>
              <a:gd name="connsiteX301" fmla="*/ 5338680 w 6818878"/>
              <a:gd name="connsiteY301" fmla="*/ 4505571 h 4658228"/>
              <a:gd name="connsiteX302" fmla="*/ 5319543 w 6818878"/>
              <a:gd name="connsiteY302" fmla="*/ 4492833 h 4658228"/>
              <a:gd name="connsiteX303" fmla="*/ 5338041 w 6818878"/>
              <a:gd name="connsiteY303" fmla="*/ 4483278 h 4658228"/>
              <a:gd name="connsiteX304" fmla="*/ 5362919 w 6818878"/>
              <a:gd name="connsiteY304" fmla="*/ 4482004 h 4658228"/>
              <a:gd name="connsiteX305" fmla="*/ 5364827 w 6818878"/>
              <a:gd name="connsiteY305" fmla="*/ 4482004 h 4658228"/>
              <a:gd name="connsiteX306" fmla="*/ 5377398 w 6818878"/>
              <a:gd name="connsiteY306" fmla="*/ 4476011 h 4658228"/>
              <a:gd name="connsiteX307" fmla="*/ 5383851 w 6818878"/>
              <a:gd name="connsiteY307" fmla="*/ 4461873 h 4658228"/>
              <a:gd name="connsiteX308" fmla="*/ 5363459 w 6818878"/>
              <a:gd name="connsiteY308" fmla="*/ 4442703 h 4658228"/>
              <a:gd name="connsiteX309" fmla="*/ 5363502 w 6818878"/>
              <a:gd name="connsiteY309" fmla="*/ 4442257 h 4658228"/>
              <a:gd name="connsiteX310" fmla="*/ 5350122 w 6818878"/>
              <a:gd name="connsiteY310" fmla="*/ 4449403 h 4658228"/>
              <a:gd name="connsiteX311" fmla="*/ 5306028 w 6818878"/>
              <a:gd name="connsiteY311" fmla="*/ 4443878 h 4658228"/>
              <a:gd name="connsiteX312" fmla="*/ 5274799 w 6818878"/>
              <a:gd name="connsiteY312" fmla="*/ 4443878 h 4658228"/>
              <a:gd name="connsiteX313" fmla="*/ 5273265 w 6818878"/>
              <a:gd name="connsiteY313" fmla="*/ 4442933 h 4658228"/>
              <a:gd name="connsiteX314" fmla="*/ 5274493 w 6818878"/>
              <a:gd name="connsiteY314" fmla="*/ 4444643 h 4658228"/>
              <a:gd name="connsiteX315" fmla="*/ 5234240 w 6818878"/>
              <a:gd name="connsiteY315" fmla="*/ 4454002 h 4658228"/>
              <a:gd name="connsiteX316" fmla="*/ 5193056 w 6818878"/>
              <a:gd name="connsiteY316" fmla="*/ 4448486 h 4658228"/>
              <a:gd name="connsiteX317" fmla="*/ 5185264 w 6818878"/>
              <a:gd name="connsiteY317" fmla="*/ 4450297 h 4658228"/>
              <a:gd name="connsiteX318" fmla="*/ 5179780 w 6818878"/>
              <a:gd name="connsiteY318" fmla="*/ 4455468 h 4658228"/>
              <a:gd name="connsiteX319" fmla="*/ 5181767 w 6818878"/>
              <a:gd name="connsiteY319" fmla="*/ 4461676 h 4658228"/>
              <a:gd name="connsiteX320" fmla="*/ 5187258 w 6818878"/>
              <a:gd name="connsiteY320" fmla="*/ 4464599 h 4658228"/>
              <a:gd name="connsiteX321" fmla="*/ 5187403 w 6818878"/>
              <a:gd name="connsiteY321" fmla="*/ 4464418 h 4658228"/>
              <a:gd name="connsiteX322" fmla="*/ 5217352 w 6818878"/>
              <a:gd name="connsiteY322" fmla="*/ 4467696 h 4658228"/>
              <a:gd name="connsiteX323" fmla="*/ 5215439 w 6818878"/>
              <a:gd name="connsiteY323" fmla="*/ 4476870 h 4658228"/>
              <a:gd name="connsiteX324" fmla="*/ 5184856 w 6818878"/>
              <a:gd name="connsiteY324" fmla="*/ 4482769 h 4658228"/>
              <a:gd name="connsiteX325" fmla="*/ 5149742 w 6818878"/>
              <a:gd name="connsiteY325" fmla="*/ 4481502 h 4658228"/>
              <a:gd name="connsiteX326" fmla="*/ 5149256 w 6818878"/>
              <a:gd name="connsiteY326" fmla="*/ 4481566 h 4658228"/>
              <a:gd name="connsiteX327" fmla="*/ 5096475 w 6818878"/>
              <a:gd name="connsiteY327" fmla="*/ 4493023 h 4658228"/>
              <a:gd name="connsiteX328" fmla="*/ 5108557 w 6818878"/>
              <a:gd name="connsiteY328" fmla="*/ 4478385 h 4658228"/>
              <a:gd name="connsiteX329" fmla="*/ 5109318 w 6818878"/>
              <a:gd name="connsiteY329" fmla="*/ 4477792 h 4658228"/>
              <a:gd name="connsiteX330" fmla="*/ 5108640 w 6818878"/>
              <a:gd name="connsiteY330" fmla="*/ 4477928 h 4658228"/>
              <a:gd name="connsiteX331" fmla="*/ 5114860 w 6818878"/>
              <a:gd name="connsiteY331" fmla="*/ 4467431 h 4658228"/>
              <a:gd name="connsiteX332" fmla="*/ 5113009 w 6818878"/>
              <a:gd name="connsiteY332" fmla="*/ 4463108 h 4658228"/>
              <a:gd name="connsiteX333" fmla="*/ 5113722 w 6818878"/>
              <a:gd name="connsiteY333" fmla="*/ 4462465 h 4658228"/>
              <a:gd name="connsiteX334" fmla="*/ 5113144 w 6818878"/>
              <a:gd name="connsiteY334" fmla="*/ 4462561 h 4658228"/>
              <a:gd name="connsiteX335" fmla="*/ 4931528 w 6818878"/>
              <a:gd name="connsiteY335" fmla="*/ 4475930 h 4658228"/>
              <a:gd name="connsiteX336" fmla="*/ 4909224 w 6818878"/>
              <a:gd name="connsiteY336" fmla="*/ 4477203 h 4658228"/>
              <a:gd name="connsiteX337" fmla="*/ 4813638 w 6818878"/>
              <a:gd name="connsiteY337" fmla="*/ 4493120 h 4658228"/>
              <a:gd name="connsiteX338" fmla="*/ 4790060 w 6818878"/>
              <a:gd name="connsiteY338" fmla="*/ 4499486 h 4658228"/>
              <a:gd name="connsiteX339" fmla="*/ 4520505 w 6818878"/>
              <a:gd name="connsiteY339" fmla="*/ 4540234 h 4658228"/>
              <a:gd name="connsiteX340" fmla="*/ 4405799 w 6818878"/>
              <a:gd name="connsiteY340" fmla="*/ 4552329 h 4658228"/>
              <a:gd name="connsiteX341" fmla="*/ 4405054 w 6818878"/>
              <a:gd name="connsiteY341" fmla="*/ 4551777 h 4658228"/>
              <a:gd name="connsiteX342" fmla="*/ 4405442 w 6818878"/>
              <a:gd name="connsiteY342" fmla="*/ 4552335 h 4658228"/>
              <a:gd name="connsiteX343" fmla="*/ 4348305 w 6818878"/>
              <a:gd name="connsiteY343" fmla="*/ 4566879 h 4658228"/>
              <a:gd name="connsiteX344" fmla="*/ 4290539 w 6818878"/>
              <a:gd name="connsiteY344" fmla="*/ 4576988 h 4658228"/>
              <a:gd name="connsiteX345" fmla="*/ 4290492 w 6818878"/>
              <a:gd name="connsiteY345" fmla="*/ 4577344 h 4658228"/>
              <a:gd name="connsiteX346" fmla="*/ 4180288 w 6818878"/>
              <a:gd name="connsiteY346" fmla="*/ 4595460 h 4658228"/>
              <a:gd name="connsiteX347" fmla="*/ 4180010 w 6818878"/>
              <a:gd name="connsiteY347" fmla="*/ 4595386 h 4658228"/>
              <a:gd name="connsiteX348" fmla="*/ 4180241 w 6818878"/>
              <a:gd name="connsiteY348" fmla="*/ 4595595 h 4658228"/>
              <a:gd name="connsiteX349" fmla="*/ 4166823 w 6818878"/>
              <a:gd name="connsiteY349" fmla="*/ 4601357 h 4658228"/>
              <a:gd name="connsiteX350" fmla="*/ 4148291 w 6818878"/>
              <a:gd name="connsiteY350" fmla="*/ 4599437 h 4658228"/>
              <a:gd name="connsiteX351" fmla="*/ 4162989 w 6818878"/>
              <a:gd name="connsiteY351" fmla="*/ 4587913 h 4658228"/>
              <a:gd name="connsiteX352" fmla="*/ 4163394 w 6818878"/>
              <a:gd name="connsiteY352" fmla="*/ 4587961 h 4658228"/>
              <a:gd name="connsiteX353" fmla="*/ 4162989 w 6818878"/>
              <a:gd name="connsiteY353" fmla="*/ 4587697 h 4658228"/>
              <a:gd name="connsiteX354" fmla="*/ 4222816 w 6818878"/>
              <a:gd name="connsiteY354" fmla="*/ 4569015 h 4658228"/>
              <a:gd name="connsiteX355" fmla="*/ 4283337 w 6818878"/>
              <a:gd name="connsiteY355" fmla="*/ 4556793 h 4658228"/>
              <a:gd name="connsiteX356" fmla="*/ 4283335 w 6818878"/>
              <a:gd name="connsiteY356" fmla="*/ 4556786 h 4658228"/>
              <a:gd name="connsiteX357" fmla="*/ 4341512 w 6818878"/>
              <a:gd name="connsiteY357" fmla="*/ 4535806 h 4658228"/>
              <a:gd name="connsiteX358" fmla="*/ 4264156 w 6818878"/>
              <a:gd name="connsiteY358" fmla="*/ 4526906 h 4658228"/>
              <a:gd name="connsiteX359" fmla="*/ 4263755 w 6818878"/>
              <a:gd name="connsiteY359" fmla="*/ 4526775 h 4658228"/>
              <a:gd name="connsiteX360" fmla="*/ 4264347 w 6818878"/>
              <a:gd name="connsiteY360" fmla="*/ 4527162 h 4658228"/>
              <a:gd name="connsiteX361" fmla="*/ 4139267 w 6818878"/>
              <a:gd name="connsiteY361" fmla="*/ 4551250 h 4658228"/>
              <a:gd name="connsiteX362" fmla="*/ 4177363 w 6818878"/>
              <a:gd name="connsiteY362" fmla="*/ 4527162 h 4658228"/>
              <a:gd name="connsiteX363" fmla="*/ 4231023 w 6818878"/>
              <a:gd name="connsiteY363" fmla="*/ 4521761 h 4658228"/>
              <a:gd name="connsiteX364" fmla="*/ 4248248 w 6818878"/>
              <a:gd name="connsiteY364" fmla="*/ 4516811 h 4658228"/>
              <a:gd name="connsiteX365" fmla="*/ 4248172 w 6818878"/>
              <a:gd name="connsiteY365" fmla="*/ 4516734 h 4658228"/>
              <a:gd name="connsiteX366" fmla="*/ 4292286 w 6818878"/>
              <a:gd name="connsiteY366" fmla="*/ 4500204 h 4658228"/>
              <a:gd name="connsiteX367" fmla="*/ 4430375 w 6818878"/>
              <a:gd name="connsiteY367" fmla="*/ 4479225 h 4658228"/>
              <a:gd name="connsiteX368" fmla="*/ 4470652 w 6818878"/>
              <a:gd name="connsiteY368" fmla="*/ 4467145 h 4658228"/>
              <a:gd name="connsiteX369" fmla="*/ 4470760 w 6818878"/>
              <a:gd name="connsiteY369" fmla="*/ 4467188 h 4658228"/>
              <a:gd name="connsiteX370" fmla="*/ 4470799 w 6818878"/>
              <a:gd name="connsiteY370" fmla="*/ 4467017 h 4658228"/>
              <a:gd name="connsiteX371" fmla="*/ 4617365 w 6818878"/>
              <a:gd name="connsiteY371" fmla="*/ 4439004 h 4658228"/>
              <a:gd name="connsiteX372" fmla="*/ 4951283 w 6818878"/>
              <a:gd name="connsiteY372" fmla="*/ 4379794 h 4658228"/>
              <a:gd name="connsiteX373" fmla="*/ 5103586 w 6818878"/>
              <a:gd name="connsiteY373" fmla="*/ 4367697 h 4658228"/>
              <a:gd name="connsiteX374" fmla="*/ 5103191 w 6818878"/>
              <a:gd name="connsiteY374" fmla="*/ 4368410 h 4658228"/>
              <a:gd name="connsiteX375" fmla="*/ 5103471 w 6818878"/>
              <a:gd name="connsiteY375" fmla="*/ 4368267 h 4658228"/>
              <a:gd name="connsiteX376" fmla="*/ 5127635 w 6818878"/>
              <a:gd name="connsiteY376" fmla="*/ 4367630 h 4658228"/>
              <a:gd name="connsiteX377" fmla="*/ 5131895 w 6818878"/>
              <a:gd name="connsiteY377" fmla="*/ 4367097 h 4658228"/>
              <a:gd name="connsiteX378" fmla="*/ 5126971 w 6818878"/>
              <a:gd name="connsiteY378" fmla="*/ 4366934 h 4658228"/>
              <a:gd name="connsiteX379" fmla="*/ 5162554 w 6818878"/>
              <a:gd name="connsiteY379" fmla="*/ 4362687 h 4658228"/>
              <a:gd name="connsiteX380" fmla="*/ 5160958 w 6818878"/>
              <a:gd name="connsiteY380" fmla="*/ 4363460 h 4658228"/>
              <a:gd name="connsiteX381" fmla="*/ 5163245 w 6818878"/>
              <a:gd name="connsiteY381" fmla="*/ 4363174 h 4658228"/>
              <a:gd name="connsiteX382" fmla="*/ 5275881 w 6818878"/>
              <a:gd name="connsiteY382" fmla="*/ 4352274 h 4658228"/>
              <a:gd name="connsiteX383" fmla="*/ 5387383 w 6818878"/>
              <a:gd name="connsiteY383" fmla="*/ 4348588 h 4658228"/>
              <a:gd name="connsiteX384" fmla="*/ 5389053 w 6818878"/>
              <a:gd name="connsiteY384" fmla="*/ 4348024 h 4658228"/>
              <a:gd name="connsiteX385" fmla="*/ 5483881 w 6818878"/>
              <a:gd name="connsiteY385" fmla="*/ 4342905 h 4658228"/>
              <a:gd name="connsiteX386" fmla="*/ 5482965 w 6818878"/>
              <a:gd name="connsiteY386" fmla="*/ 4343249 h 4658228"/>
              <a:gd name="connsiteX387" fmla="*/ 5484477 w 6818878"/>
              <a:gd name="connsiteY387" fmla="*/ 4343132 h 4658228"/>
              <a:gd name="connsiteX388" fmla="*/ 5568285 w 6818878"/>
              <a:gd name="connsiteY388" fmla="*/ 4337982 h 4658228"/>
              <a:gd name="connsiteX389" fmla="*/ 5587108 w 6818878"/>
              <a:gd name="connsiteY389" fmla="*/ 4338855 h 4658228"/>
              <a:gd name="connsiteX390" fmla="*/ 5604982 w 6818878"/>
              <a:gd name="connsiteY390" fmla="*/ 4337831 h 4658228"/>
              <a:gd name="connsiteX391" fmla="*/ 5651503 w 6818878"/>
              <a:gd name="connsiteY391" fmla="*/ 4341745 h 4658228"/>
              <a:gd name="connsiteX392" fmla="*/ 5664885 w 6818878"/>
              <a:gd name="connsiteY392" fmla="*/ 4341745 h 4658228"/>
              <a:gd name="connsiteX393" fmla="*/ 5664913 w 6818878"/>
              <a:gd name="connsiteY393" fmla="*/ 4342065 h 4658228"/>
              <a:gd name="connsiteX394" fmla="*/ 5703754 w 6818878"/>
              <a:gd name="connsiteY394" fmla="*/ 4340637 h 4658228"/>
              <a:gd name="connsiteX395" fmla="*/ 5739348 w 6818878"/>
              <a:gd name="connsiteY395" fmla="*/ 4322988 h 4658228"/>
              <a:gd name="connsiteX396" fmla="*/ 5749938 w 6818878"/>
              <a:gd name="connsiteY396" fmla="*/ 4321159 h 4658228"/>
              <a:gd name="connsiteX397" fmla="*/ 5762918 w 6818878"/>
              <a:gd name="connsiteY397" fmla="*/ 4323624 h 4658228"/>
              <a:gd name="connsiteX398" fmla="*/ 5763298 w 6818878"/>
              <a:gd name="connsiteY398" fmla="*/ 4324496 h 4658228"/>
              <a:gd name="connsiteX399" fmla="*/ 5763792 w 6818878"/>
              <a:gd name="connsiteY399" fmla="*/ 4323281 h 4658228"/>
              <a:gd name="connsiteX400" fmla="*/ 5777146 w 6818878"/>
              <a:gd name="connsiteY400" fmla="*/ 4322656 h 4658228"/>
              <a:gd name="connsiteX401" fmla="*/ 5777089 w 6818878"/>
              <a:gd name="connsiteY401" fmla="*/ 4322791 h 4658228"/>
              <a:gd name="connsiteX402" fmla="*/ 5859777 w 6818878"/>
              <a:gd name="connsiteY402" fmla="*/ 4322477 h 4658228"/>
              <a:gd name="connsiteX403" fmla="*/ 5943335 w 6818878"/>
              <a:gd name="connsiteY403" fmla="*/ 4320251 h 4658228"/>
              <a:gd name="connsiteX404" fmla="*/ 4742671 w 6818878"/>
              <a:gd name="connsiteY404" fmla="*/ 4295137 h 4658228"/>
              <a:gd name="connsiteX405" fmla="*/ 4751082 w 6818878"/>
              <a:gd name="connsiteY405" fmla="*/ 4300641 h 4658228"/>
              <a:gd name="connsiteX406" fmla="*/ 4748494 w 6818878"/>
              <a:gd name="connsiteY406" fmla="*/ 4306301 h 4658228"/>
              <a:gd name="connsiteX407" fmla="*/ 4732321 w 6818878"/>
              <a:gd name="connsiteY407" fmla="*/ 4296237 h 4658228"/>
              <a:gd name="connsiteX408" fmla="*/ 4742671 w 6818878"/>
              <a:gd name="connsiteY408" fmla="*/ 4295137 h 4658228"/>
              <a:gd name="connsiteX409" fmla="*/ 4693187 w 6818878"/>
              <a:gd name="connsiteY409" fmla="*/ 4287070 h 4658228"/>
              <a:gd name="connsiteX410" fmla="*/ 4706442 w 6818878"/>
              <a:gd name="connsiteY410" fmla="*/ 4305713 h 4658228"/>
              <a:gd name="connsiteX411" fmla="*/ 4695080 w 6818878"/>
              <a:gd name="connsiteY411" fmla="*/ 4319213 h 4658228"/>
              <a:gd name="connsiteX412" fmla="*/ 4681826 w 6818878"/>
              <a:gd name="connsiteY412" fmla="*/ 4297356 h 4658228"/>
              <a:gd name="connsiteX413" fmla="*/ 4693187 w 6818878"/>
              <a:gd name="connsiteY413" fmla="*/ 4287070 h 4658228"/>
              <a:gd name="connsiteX414" fmla="*/ 4876119 w 6818878"/>
              <a:gd name="connsiteY414" fmla="*/ 4256432 h 4658228"/>
              <a:gd name="connsiteX415" fmla="*/ 4882439 w 6818878"/>
              <a:gd name="connsiteY415" fmla="*/ 4263202 h 4658228"/>
              <a:gd name="connsiteX416" fmla="*/ 4869001 w 6818878"/>
              <a:gd name="connsiteY416" fmla="*/ 4276583 h 4658228"/>
              <a:gd name="connsiteX417" fmla="*/ 4841488 w 6818878"/>
              <a:gd name="connsiteY417" fmla="*/ 4275308 h 4658228"/>
              <a:gd name="connsiteX418" fmla="*/ 4828050 w 6818878"/>
              <a:gd name="connsiteY418" fmla="*/ 4272122 h 4658228"/>
              <a:gd name="connsiteX419" fmla="*/ 4839568 w 6818878"/>
              <a:gd name="connsiteY419" fmla="*/ 4263202 h 4658228"/>
              <a:gd name="connsiteX420" fmla="*/ 4866442 w 6818878"/>
              <a:gd name="connsiteY420" fmla="*/ 4258743 h 4658228"/>
              <a:gd name="connsiteX421" fmla="*/ 4876119 w 6818878"/>
              <a:gd name="connsiteY421" fmla="*/ 4256432 h 4658228"/>
              <a:gd name="connsiteX422" fmla="*/ 4905900 w 6818878"/>
              <a:gd name="connsiteY422" fmla="*/ 4255624 h 4658228"/>
              <a:gd name="connsiteX423" fmla="*/ 4932881 w 6818878"/>
              <a:gd name="connsiteY423" fmla="*/ 4267549 h 4658228"/>
              <a:gd name="connsiteX424" fmla="*/ 4899060 w 6818878"/>
              <a:gd name="connsiteY424" fmla="*/ 4270118 h 4658228"/>
              <a:gd name="connsiteX425" fmla="*/ 4895808 w 6818878"/>
              <a:gd name="connsiteY425" fmla="*/ 4257270 h 4658228"/>
              <a:gd name="connsiteX426" fmla="*/ 4905900 w 6818878"/>
              <a:gd name="connsiteY426" fmla="*/ 4255624 h 4658228"/>
              <a:gd name="connsiteX427" fmla="*/ 4982704 w 6818878"/>
              <a:gd name="connsiteY427" fmla="*/ 4240889 h 4658228"/>
              <a:gd name="connsiteX428" fmla="*/ 5013118 w 6818878"/>
              <a:gd name="connsiteY428" fmla="*/ 4249240 h 4658228"/>
              <a:gd name="connsiteX429" fmla="*/ 4980169 w 6818878"/>
              <a:gd name="connsiteY429" fmla="*/ 4265300 h 4658228"/>
              <a:gd name="connsiteX430" fmla="*/ 4965596 w 6818878"/>
              <a:gd name="connsiteY430" fmla="*/ 4264015 h 4658228"/>
              <a:gd name="connsiteX431" fmla="*/ 4952923 w 6818878"/>
              <a:gd name="connsiteY431" fmla="*/ 4251167 h 4658228"/>
              <a:gd name="connsiteX432" fmla="*/ 4966229 w 6818878"/>
              <a:gd name="connsiteY432" fmla="*/ 4242174 h 4658228"/>
              <a:gd name="connsiteX433" fmla="*/ 4982704 w 6818878"/>
              <a:gd name="connsiteY433" fmla="*/ 4240889 h 4658228"/>
              <a:gd name="connsiteX434" fmla="*/ 5061646 w 6818878"/>
              <a:gd name="connsiteY434" fmla="*/ 4225032 h 4658228"/>
              <a:gd name="connsiteX435" fmla="*/ 5079947 w 6818878"/>
              <a:gd name="connsiteY435" fmla="*/ 4228564 h 4658228"/>
              <a:gd name="connsiteX436" fmla="*/ 5094012 w 6818878"/>
              <a:gd name="connsiteY436" fmla="*/ 4230488 h 4658228"/>
              <a:gd name="connsiteX437" fmla="*/ 5113831 w 6818878"/>
              <a:gd name="connsiteY437" fmla="*/ 4234981 h 4658228"/>
              <a:gd name="connsiteX438" fmla="*/ 5096570 w 6818878"/>
              <a:gd name="connsiteY438" fmla="*/ 4241400 h 4658228"/>
              <a:gd name="connsiteX439" fmla="*/ 5042865 w 6818878"/>
              <a:gd name="connsiteY439" fmla="*/ 4234981 h 4658228"/>
              <a:gd name="connsiteX440" fmla="*/ 5061646 w 6818878"/>
              <a:gd name="connsiteY440" fmla="*/ 4225032 h 4658228"/>
              <a:gd name="connsiteX441" fmla="*/ 5148483 w 6818878"/>
              <a:gd name="connsiteY441" fmla="*/ 4221991 h 4658228"/>
              <a:gd name="connsiteX442" fmla="*/ 5155006 w 6818878"/>
              <a:gd name="connsiteY442" fmla="*/ 4224071 h 4658228"/>
              <a:gd name="connsiteX443" fmla="*/ 5150262 w 6818878"/>
              <a:gd name="connsiteY443" fmla="*/ 4230310 h 4658228"/>
              <a:gd name="connsiteX444" fmla="*/ 5144924 w 6818878"/>
              <a:gd name="connsiteY444" fmla="*/ 4228230 h 4658228"/>
              <a:gd name="connsiteX445" fmla="*/ 5148483 w 6818878"/>
              <a:gd name="connsiteY445" fmla="*/ 4221991 h 4658228"/>
              <a:gd name="connsiteX446" fmla="*/ 5319539 w 6818878"/>
              <a:gd name="connsiteY446" fmla="*/ 4191980 h 4658228"/>
              <a:gd name="connsiteX447" fmla="*/ 5344783 w 6818878"/>
              <a:gd name="connsiteY447" fmla="*/ 4198313 h 4658228"/>
              <a:gd name="connsiteX448" fmla="*/ 5311915 w 6818878"/>
              <a:gd name="connsiteY448" fmla="*/ 4203533 h 4658228"/>
              <a:gd name="connsiteX449" fmla="*/ 5311283 w 6818878"/>
              <a:gd name="connsiteY449" fmla="*/ 4195050 h 4658228"/>
              <a:gd name="connsiteX450" fmla="*/ 5319539 w 6818878"/>
              <a:gd name="connsiteY450" fmla="*/ 4191980 h 4658228"/>
              <a:gd name="connsiteX451" fmla="*/ 2630812 w 6818878"/>
              <a:gd name="connsiteY451" fmla="*/ 4171695 h 4658228"/>
              <a:gd name="connsiteX452" fmla="*/ 2596304 w 6818878"/>
              <a:gd name="connsiteY452" fmla="*/ 4196497 h 4658228"/>
              <a:gd name="connsiteX453" fmla="*/ 2630812 w 6818878"/>
              <a:gd name="connsiteY453" fmla="*/ 4171695 h 4658228"/>
              <a:gd name="connsiteX454" fmla="*/ 5478556 w 6818878"/>
              <a:gd name="connsiteY454" fmla="*/ 4171277 h 4658228"/>
              <a:gd name="connsiteX455" fmla="*/ 5489110 w 6818878"/>
              <a:gd name="connsiteY455" fmla="*/ 4179208 h 4658228"/>
              <a:gd name="connsiteX456" fmla="*/ 5481660 w 6818878"/>
              <a:gd name="connsiteY456" fmla="*/ 4190442 h 4658228"/>
              <a:gd name="connsiteX457" fmla="*/ 5469864 w 6818878"/>
              <a:gd name="connsiteY457" fmla="*/ 4180530 h 4658228"/>
              <a:gd name="connsiteX458" fmla="*/ 5478556 w 6818878"/>
              <a:gd name="connsiteY458" fmla="*/ 4171277 h 4658228"/>
              <a:gd name="connsiteX459" fmla="*/ 5527093 w 6818878"/>
              <a:gd name="connsiteY459" fmla="*/ 4165894 h 4658228"/>
              <a:gd name="connsiteX460" fmla="*/ 5533482 w 6818878"/>
              <a:gd name="connsiteY460" fmla="*/ 4171235 h 4658228"/>
              <a:gd name="connsiteX461" fmla="*/ 5522619 w 6818878"/>
              <a:gd name="connsiteY461" fmla="*/ 4179245 h 4658228"/>
              <a:gd name="connsiteX462" fmla="*/ 5516230 w 6818878"/>
              <a:gd name="connsiteY462" fmla="*/ 4173237 h 4658228"/>
              <a:gd name="connsiteX463" fmla="*/ 5527093 w 6818878"/>
              <a:gd name="connsiteY463" fmla="*/ 4165894 h 4658228"/>
              <a:gd name="connsiteX464" fmla="*/ 2965516 w 6818878"/>
              <a:gd name="connsiteY464" fmla="*/ 4157743 h 4658228"/>
              <a:gd name="connsiteX465" fmla="*/ 2965462 w 6818878"/>
              <a:gd name="connsiteY465" fmla="*/ 4157747 h 4658228"/>
              <a:gd name="connsiteX466" fmla="*/ 2965290 w 6818878"/>
              <a:gd name="connsiteY466" fmla="*/ 4157999 h 4658228"/>
              <a:gd name="connsiteX467" fmla="*/ 2965324 w 6818878"/>
              <a:gd name="connsiteY467" fmla="*/ 4158026 h 4658228"/>
              <a:gd name="connsiteX468" fmla="*/ 2710156 w 6818878"/>
              <a:gd name="connsiteY468" fmla="*/ 4141100 h 4658228"/>
              <a:gd name="connsiteX469" fmla="*/ 2717074 w 6818878"/>
              <a:gd name="connsiteY469" fmla="*/ 4145818 h 4658228"/>
              <a:gd name="connsiteX470" fmla="*/ 2707641 w 6818878"/>
              <a:gd name="connsiteY470" fmla="*/ 4155253 h 4658228"/>
              <a:gd name="connsiteX471" fmla="*/ 2702610 w 6818878"/>
              <a:gd name="connsiteY471" fmla="*/ 4149187 h 4658228"/>
              <a:gd name="connsiteX472" fmla="*/ 2710156 w 6818878"/>
              <a:gd name="connsiteY472" fmla="*/ 4141100 h 4658228"/>
              <a:gd name="connsiteX473" fmla="*/ 2943083 w 6818878"/>
              <a:gd name="connsiteY473" fmla="*/ 4118981 h 4658228"/>
              <a:gd name="connsiteX474" fmla="*/ 2943089 w 6818878"/>
              <a:gd name="connsiteY474" fmla="*/ 4118997 h 4658228"/>
              <a:gd name="connsiteX475" fmla="*/ 2945071 w 6818878"/>
              <a:gd name="connsiteY475" fmla="*/ 4119484 h 4658228"/>
              <a:gd name="connsiteX476" fmla="*/ 2943894 w 6818878"/>
              <a:gd name="connsiteY476" fmla="*/ 4121014 h 4658228"/>
              <a:gd name="connsiteX477" fmla="*/ 2943915 w 6818878"/>
              <a:gd name="connsiteY477" fmla="*/ 4121067 h 4658228"/>
              <a:gd name="connsiteX478" fmla="*/ 2945132 w 6818878"/>
              <a:gd name="connsiteY478" fmla="*/ 4119484 h 4658228"/>
              <a:gd name="connsiteX479" fmla="*/ 5963891 w 6818878"/>
              <a:gd name="connsiteY479" fmla="*/ 4115815 h 4658228"/>
              <a:gd name="connsiteX480" fmla="*/ 5976017 w 6818878"/>
              <a:gd name="connsiteY480" fmla="*/ 4121523 h 4658228"/>
              <a:gd name="connsiteX481" fmla="*/ 5967082 w 6818878"/>
              <a:gd name="connsiteY481" fmla="*/ 4131671 h 4658228"/>
              <a:gd name="connsiteX482" fmla="*/ 5923048 w 6818878"/>
              <a:gd name="connsiteY482" fmla="*/ 4140552 h 4658228"/>
              <a:gd name="connsiteX483" fmla="*/ 5575867 w 6818878"/>
              <a:gd name="connsiteY483" fmla="*/ 4171631 h 4658228"/>
              <a:gd name="connsiteX484" fmla="*/ 5552891 w 6818878"/>
              <a:gd name="connsiteY484" fmla="*/ 4171631 h 4658228"/>
              <a:gd name="connsiteX485" fmla="*/ 5602033 w 6818878"/>
              <a:gd name="connsiteY485" fmla="*/ 4151970 h 4658228"/>
              <a:gd name="connsiteX486" fmla="*/ 5886031 w 6818878"/>
              <a:gd name="connsiteY486" fmla="*/ 4119620 h 4658228"/>
              <a:gd name="connsiteX487" fmla="*/ 5963891 w 6818878"/>
              <a:gd name="connsiteY487" fmla="*/ 4115815 h 4658228"/>
              <a:gd name="connsiteX488" fmla="*/ 2827386 w 6818878"/>
              <a:gd name="connsiteY488" fmla="*/ 4053732 h 4658228"/>
              <a:gd name="connsiteX489" fmla="*/ 2834608 w 6818878"/>
              <a:gd name="connsiteY489" fmla="*/ 4057614 h 4658228"/>
              <a:gd name="connsiteX490" fmla="*/ 2826733 w 6818878"/>
              <a:gd name="connsiteY490" fmla="*/ 4064730 h 4658228"/>
              <a:gd name="connsiteX491" fmla="*/ 2820163 w 6818878"/>
              <a:gd name="connsiteY491" fmla="*/ 4059555 h 4658228"/>
              <a:gd name="connsiteX492" fmla="*/ 2827386 w 6818878"/>
              <a:gd name="connsiteY492" fmla="*/ 4053732 h 4658228"/>
              <a:gd name="connsiteX493" fmla="*/ 5696512 w 6818878"/>
              <a:gd name="connsiteY493" fmla="*/ 4026103 h 4658228"/>
              <a:gd name="connsiteX494" fmla="*/ 5696550 w 6818878"/>
              <a:gd name="connsiteY494" fmla="*/ 4026135 h 4658228"/>
              <a:gd name="connsiteX495" fmla="*/ 5696622 w 6818878"/>
              <a:gd name="connsiteY495" fmla="*/ 4026136 h 4658228"/>
              <a:gd name="connsiteX496" fmla="*/ 6275205 w 6818878"/>
              <a:gd name="connsiteY496" fmla="*/ 4022892 h 4658228"/>
              <a:gd name="connsiteX497" fmla="*/ 6282888 w 6818878"/>
              <a:gd name="connsiteY497" fmla="*/ 4031200 h 4658228"/>
              <a:gd name="connsiteX498" fmla="*/ 6270083 w 6818878"/>
              <a:gd name="connsiteY498" fmla="*/ 4039506 h 4658228"/>
              <a:gd name="connsiteX499" fmla="*/ 6263680 w 6818878"/>
              <a:gd name="connsiteY499" fmla="*/ 4031200 h 4658228"/>
              <a:gd name="connsiteX500" fmla="*/ 6275205 w 6818878"/>
              <a:gd name="connsiteY500" fmla="*/ 4022892 h 4658228"/>
              <a:gd name="connsiteX501" fmla="*/ 3192330 w 6818878"/>
              <a:gd name="connsiteY501" fmla="*/ 4019372 h 4658228"/>
              <a:gd name="connsiteX502" fmla="*/ 3192332 w 6818878"/>
              <a:gd name="connsiteY502" fmla="*/ 4019391 h 4658228"/>
              <a:gd name="connsiteX503" fmla="*/ 3192774 w 6818878"/>
              <a:gd name="connsiteY503" fmla="*/ 4019475 h 4658228"/>
              <a:gd name="connsiteX504" fmla="*/ 3192418 w 6818878"/>
              <a:gd name="connsiteY504" fmla="*/ 4019919 h 4658228"/>
              <a:gd name="connsiteX505" fmla="*/ 3192433 w 6818878"/>
              <a:gd name="connsiteY505" fmla="*/ 4020012 h 4658228"/>
              <a:gd name="connsiteX506" fmla="*/ 3192864 w 6818878"/>
              <a:gd name="connsiteY506" fmla="*/ 4019474 h 4658228"/>
              <a:gd name="connsiteX507" fmla="*/ 5796884 w 6818878"/>
              <a:gd name="connsiteY507" fmla="*/ 4016578 h 4658228"/>
              <a:gd name="connsiteX508" fmla="*/ 5796815 w 6818878"/>
              <a:gd name="connsiteY508" fmla="*/ 4016956 h 4658228"/>
              <a:gd name="connsiteX509" fmla="*/ 5796884 w 6818878"/>
              <a:gd name="connsiteY509" fmla="*/ 4016579 h 4658228"/>
              <a:gd name="connsiteX510" fmla="*/ 5797855 w 6818878"/>
              <a:gd name="connsiteY510" fmla="*/ 4017462 h 4658228"/>
              <a:gd name="connsiteX511" fmla="*/ 5797856 w 6818878"/>
              <a:gd name="connsiteY511" fmla="*/ 4017463 h 4658228"/>
              <a:gd name="connsiteX512" fmla="*/ 3028388 w 6818878"/>
              <a:gd name="connsiteY512" fmla="*/ 3919199 h 4658228"/>
              <a:gd name="connsiteX513" fmla="*/ 3028437 w 6818878"/>
              <a:gd name="connsiteY513" fmla="*/ 3919266 h 4658228"/>
              <a:gd name="connsiteX514" fmla="*/ 3029833 w 6818878"/>
              <a:gd name="connsiteY514" fmla="*/ 3920112 h 4658228"/>
              <a:gd name="connsiteX515" fmla="*/ 3029483 w 6818878"/>
              <a:gd name="connsiteY515" fmla="*/ 3920680 h 4658228"/>
              <a:gd name="connsiteX516" fmla="*/ 3029517 w 6818878"/>
              <a:gd name="connsiteY516" fmla="*/ 3920723 h 4658228"/>
              <a:gd name="connsiteX517" fmla="*/ 3029892 w 6818878"/>
              <a:gd name="connsiteY517" fmla="*/ 3920111 h 4658228"/>
              <a:gd name="connsiteX518" fmla="*/ 6144302 w 6818878"/>
              <a:gd name="connsiteY518" fmla="*/ 3916059 h 4658228"/>
              <a:gd name="connsiteX519" fmla="*/ 6139126 w 6818878"/>
              <a:gd name="connsiteY519" fmla="*/ 3917971 h 4658228"/>
              <a:gd name="connsiteX520" fmla="*/ 6136073 w 6818878"/>
              <a:gd name="connsiteY520" fmla="*/ 3919886 h 4658228"/>
              <a:gd name="connsiteX521" fmla="*/ 6136075 w 6818878"/>
              <a:gd name="connsiteY521" fmla="*/ 3919886 h 4658228"/>
              <a:gd name="connsiteX522" fmla="*/ 6139126 w 6818878"/>
              <a:gd name="connsiteY522" fmla="*/ 3917971 h 4658228"/>
              <a:gd name="connsiteX523" fmla="*/ 6144302 w 6818878"/>
              <a:gd name="connsiteY523" fmla="*/ 3916060 h 4658228"/>
              <a:gd name="connsiteX524" fmla="*/ 6149958 w 6818878"/>
              <a:gd name="connsiteY524" fmla="*/ 3919882 h 4658228"/>
              <a:gd name="connsiteX525" fmla="*/ 6150838 w 6818878"/>
              <a:gd name="connsiteY525" fmla="*/ 3920679 h 4658228"/>
              <a:gd name="connsiteX526" fmla="*/ 6149958 w 6818878"/>
              <a:gd name="connsiteY526" fmla="*/ 3919881 h 4658228"/>
              <a:gd name="connsiteX527" fmla="*/ 6144302 w 6818878"/>
              <a:gd name="connsiteY527" fmla="*/ 3916059 h 4658228"/>
              <a:gd name="connsiteX528" fmla="*/ 2186886 w 6818878"/>
              <a:gd name="connsiteY528" fmla="*/ 3820563 h 4658228"/>
              <a:gd name="connsiteX529" fmla="*/ 2184995 w 6818878"/>
              <a:gd name="connsiteY529" fmla="*/ 3821231 h 4658228"/>
              <a:gd name="connsiteX530" fmla="*/ 2184948 w 6818878"/>
              <a:gd name="connsiteY530" fmla="*/ 3821269 h 4658228"/>
              <a:gd name="connsiteX531" fmla="*/ 2186920 w 6818878"/>
              <a:gd name="connsiteY531" fmla="*/ 3820573 h 4658228"/>
              <a:gd name="connsiteX532" fmla="*/ 2513299 w 6818878"/>
              <a:gd name="connsiteY532" fmla="*/ 3820447 h 4658228"/>
              <a:gd name="connsiteX533" fmla="*/ 2513295 w 6818878"/>
              <a:gd name="connsiteY533" fmla="*/ 3820461 h 4658228"/>
              <a:gd name="connsiteX534" fmla="*/ 2513425 w 6818878"/>
              <a:gd name="connsiteY534" fmla="*/ 3820490 h 4658228"/>
              <a:gd name="connsiteX535" fmla="*/ 2513389 w 6818878"/>
              <a:gd name="connsiteY535" fmla="*/ 3820537 h 4658228"/>
              <a:gd name="connsiteX536" fmla="*/ 2513241 w 6818878"/>
              <a:gd name="connsiteY536" fmla="*/ 3820710 h 4658228"/>
              <a:gd name="connsiteX537" fmla="*/ 2513218 w 6818878"/>
              <a:gd name="connsiteY537" fmla="*/ 3820815 h 4658228"/>
              <a:gd name="connsiteX538" fmla="*/ 2513454 w 6818878"/>
              <a:gd name="connsiteY538" fmla="*/ 3820536 h 4658228"/>
              <a:gd name="connsiteX539" fmla="*/ 2513491 w 6818878"/>
              <a:gd name="connsiteY539" fmla="*/ 3820489 h 4658228"/>
              <a:gd name="connsiteX540" fmla="*/ 2186482 w 6818878"/>
              <a:gd name="connsiteY540" fmla="*/ 3819998 h 4658228"/>
              <a:gd name="connsiteX541" fmla="*/ 2186456 w 6818878"/>
              <a:gd name="connsiteY541" fmla="*/ 3820019 h 4658228"/>
              <a:gd name="connsiteX542" fmla="*/ 2187413 w 6818878"/>
              <a:gd name="connsiteY542" fmla="*/ 3820569 h 4658228"/>
              <a:gd name="connsiteX543" fmla="*/ 2187681 w 6818878"/>
              <a:gd name="connsiteY543" fmla="*/ 3820768 h 4658228"/>
              <a:gd name="connsiteX544" fmla="*/ 2187779 w 6818878"/>
              <a:gd name="connsiteY544" fmla="*/ 3820797 h 4658228"/>
              <a:gd name="connsiteX545" fmla="*/ 2187475 w 6818878"/>
              <a:gd name="connsiteY545" fmla="*/ 3820569 h 4658228"/>
              <a:gd name="connsiteX546" fmla="*/ 1731492 w 6818878"/>
              <a:gd name="connsiteY546" fmla="*/ 3728688 h 4658228"/>
              <a:gd name="connsiteX547" fmla="*/ 1731414 w 6818878"/>
              <a:gd name="connsiteY547" fmla="*/ 3728813 h 4658228"/>
              <a:gd name="connsiteX548" fmla="*/ 1731456 w 6818878"/>
              <a:gd name="connsiteY548" fmla="*/ 3728817 h 4658228"/>
              <a:gd name="connsiteX549" fmla="*/ 1361848 w 6818878"/>
              <a:gd name="connsiteY549" fmla="*/ 3666884 h 4658228"/>
              <a:gd name="connsiteX550" fmla="*/ 1373725 w 6818878"/>
              <a:gd name="connsiteY550" fmla="*/ 3669371 h 4658228"/>
              <a:gd name="connsiteX551" fmla="*/ 1386736 w 6818878"/>
              <a:gd name="connsiteY551" fmla="*/ 3670014 h 4658228"/>
              <a:gd name="connsiteX552" fmla="*/ 1375028 w 6818878"/>
              <a:gd name="connsiteY552" fmla="*/ 3678999 h 4658228"/>
              <a:gd name="connsiteX553" fmla="*/ 1354172 w 6818878"/>
              <a:gd name="connsiteY553" fmla="*/ 3682850 h 4658228"/>
              <a:gd name="connsiteX554" fmla="*/ 1350953 w 6818878"/>
              <a:gd name="connsiteY554" fmla="*/ 3672580 h 4658228"/>
              <a:gd name="connsiteX555" fmla="*/ 1361848 w 6818878"/>
              <a:gd name="connsiteY555" fmla="*/ 3666884 h 4658228"/>
              <a:gd name="connsiteX556" fmla="*/ 1427119 w 6818878"/>
              <a:gd name="connsiteY556" fmla="*/ 3649624 h 4658228"/>
              <a:gd name="connsiteX557" fmla="*/ 1436127 w 6818878"/>
              <a:gd name="connsiteY557" fmla="*/ 3653460 h 4658228"/>
              <a:gd name="connsiteX558" fmla="*/ 1436772 w 6818878"/>
              <a:gd name="connsiteY558" fmla="*/ 3659720 h 4658228"/>
              <a:gd name="connsiteX559" fmla="*/ 1421968 w 6818878"/>
              <a:gd name="connsiteY559" fmla="*/ 3665355 h 4658228"/>
              <a:gd name="connsiteX560" fmla="*/ 1400117 w 6818878"/>
              <a:gd name="connsiteY560" fmla="*/ 3665355 h 4658228"/>
              <a:gd name="connsiteX561" fmla="*/ 1400104 w 6818878"/>
              <a:gd name="connsiteY561" fmla="*/ 3665443 h 4658228"/>
              <a:gd name="connsiteX562" fmla="*/ 1386627 w 6818878"/>
              <a:gd name="connsiteY562" fmla="*/ 3669690 h 4658228"/>
              <a:gd name="connsiteX563" fmla="*/ 1373791 w 6818878"/>
              <a:gd name="connsiteY563" fmla="*/ 3669083 h 4658228"/>
              <a:gd name="connsiteX564" fmla="*/ 1399401 w 6818878"/>
              <a:gd name="connsiteY564" fmla="*/ 3661014 h 4658228"/>
              <a:gd name="connsiteX565" fmla="*/ 1400089 w 6818878"/>
              <a:gd name="connsiteY565" fmla="*/ 3660346 h 4658228"/>
              <a:gd name="connsiteX566" fmla="*/ 1418100 w 6818878"/>
              <a:gd name="connsiteY566" fmla="*/ 3652833 h 4658228"/>
              <a:gd name="connsiteX567" fmla="*/ 1427119 w 6818878"/>
              <a:gd name="connsiteY567" fmla="*/ 3649624 h 4658228"/>
              <a:gd name="connsiteX568" fmla="*/ 1300704 w 6818878"/>
              <a:gd name="connsiteY568" fmla="*/ 3573533 h 4658228"/>
              <a:gd name="connsiteX569" fmla="*/ 1300637 w 6818878"/>
              <a:gd name="connsiteY569" fmla="*/ 3573587 h 4658228"/>
              <a:gd name="connsiteX570" fmla="*/ 1300583 w 6818878"/>
              <a:gd name="connsiteY570" fmla="*/ 3574054 h 4658228"/>
              <a:gd name="connsiteX571" fmla="*/ 1300645 w 6818878"/>
              <a:gd name="connsiteY571" fmla="*/ 3574058 h 4658228"/>
              <a:gd name="connsiteX572" fmla="*/ 1461774 w 6818878"/>
              <a:gd name="connsiteY572" fmla="*/ 3563545 h 4658228"/>
              <a:gd name="connsiteX573" fmla="*/ 1461353 w 6818878"/>
              <a:gd name="connsiteY573" fmla="*/ 3563775 h 4658228"/>
              <a:gd name="connsiteX574" fmla="*/ 1461413 w 6818878"/>
              <a:gd name="connsiteY574" fmla="*/ 3563775 h 4658228"/>
              <a:gd name="connsiteX575" fmla="*/ 1461833 w 6818878"/>
              <a:gd name="connsiteY575" fmla="*/ 3563545 h 4658228"/>
              <a:gd name="connsiteX576" fmla="*/ 1458589 w 6818878"/>
              <a:gd name="connsiteY576" fmla="*/ 3559510 h 4658228"/>
              <a:gd name="connsiteX577" fmla="*/ 1458563 w 6818878"/>
              <a:gd name="connsiteY577" fmla="*/ 3559716 h 4658228"/>
              <a:gd name="connsiteX578" fmla="*/ 1459168 w 6818878"/>
              <a:gd name="connsiteY578" fmla="*/ 3563545 h 4658228"/>
              <a:gd name="connsiteX579" fmla="*/ 1459231 w 6818878"/>
              <a:gd name="connsiteY579" fmla="*/ 3563545 h 4658228"/>
              <a:gd name="connsiteX580" fmla="*/ 5840073 w 6818878"/>
              <a:gd name="connsiteY580" fmla="*/ 3533995 h 4658228"/>
              <a:gd name="connsiteX581" fmla="*/ 5852654 w 6818878"/>
              <a:gd name="connsiteY581" fmla="*/ 3545536 h 4658228"/>
              <a:gd name="connsiteX582" fmla="*/ 5840703 w 6818878"/>
              <a:gd name="connsiteY582" fmla="*/ 3556434 h 4658228"/>
              <a:gd name="connsiteX583" fmla="*/ 5830638 w 6818878"/>
              <a:gd name="connsiteY583" fmla="*/ 3545536 h 4658228"/>
              <a:gd name="connsiteX584" fmla="*/ 5840073 w 6818878"/>
              <a:gd name="connsiteY584" fmla="*/ 3533995 h 4658228"/>
              <a:gd name="connsiteX585" fmla="*/ 5780212 w 6818878"/>
              <a:gd name="connsiteY585" fmla="*/ 3453610 h 4658228"/>
              <a:gd name="connsiteX586" fmla="*/ 5779649 w 6818878"/>
              <a:gd name="connsiteY586" fmla="*/ 3454275 h 4658228"/>
              <a:gd name="connsiteX587" fmla="*/ 5779650 w 6818878"/>
              <a:gd name="connsiteY587" fmla="*/ 3454275 h 4658228"/>
              <a:gd name="connsiteX588" fmla="*/ 5780212 w 6818878"/>
              <a:gd name="connsiteY588" fmla="*/ 3453611 h 4658228"/>
              <a:gd name="connsiteX589" fmla="*/ 5781839 w 6818878"/>
              <a:gd name="connsiteY589" fmla="*/ 3452435 h 4658228"/>
              <a:gd name="connsiteX590" fmla="*/ 5780175 w 6818878"/>
              <a:gd name="connsiteY590" fmla="*/ 3453363 h 4658228"/>
              <a:gd name="connsiteX591" fmla="*/ 5780175 w 6818878"/>
              <a:gd name="connsiteY591" fmla="*/ 3453364 h 4658228"/>
              <a:gd name="connsiteX592" fmla="*/ 5781839 w 6818878"/>
              <a:gd name="connsiteY592" fmla="*/ 3452437 h 4658228"/>
              <a:gd name="connsiteX593" fmla="*/ 6003608 w 6818878"/>
              <a:gd name="connsiteY593" fmla="*/ 3449631 h 4658228"/>
              <a:gd name="connsiteX594" fmla="*/ 6024787 w 6818878"/>
              <a:gd name="connsiteY594" fmla="*/ 3453845 h 4658228"/>
              <a:gd name="connsiteX595" fmla="*/ 6033805 w 6818878"/>
              <a:gd name="connsiteY595" fmla="*/ 3458215 h 4658228"/>
              <a:gd name="connsiteX596" fmla="*/ 6033205 w 6818878"/>
              <a:gd name="connsiteY596" fmla="*/ 3458613 h 4658228"/>
              <a:gd name="connsiteX597" fmla="*/ 6104592 w 6818878"/>
              <a:gd name="connsiteY597" fmla="*/ 3458456 h 4658228"/>
              <a:gd name="connsiteX598" fmla="*/ 6175086 w 6818878"/>
              <a:gd name="connsiteY598" fmla="*/ 3468719 h 4658228"/>
              <a:gd name="connsiteX599" fmla="*/ 6192350 w 6818878"/>
              <a:gd name="connsiteY599" fmla="*/ 3484508 h 4658228"/>
              <a:gd name="connsiteX600" fmla="*/ 6171250 w 6818878"/>
              <a:gd name="connsiteY600" fmla="*/ 3487034 h 4658228"/>
              <a:gd name="connsiteX601" fmla="*/ 6111786 w 6818878"/>
              <a:gd name="connsiteY601" fmla="*/ 3486403 h 4658228"/>
              <a:gd name="connsiteX602" fmla="*/ 6015874 w 6818878"/>
              <a:gd name="connsiteY602" fmla="*/ 3480087 h 4658228"/>
              <a:gd name="connsiteX603" fmla="*/ 6015830 w 6818878"/>
              <a:gd name="connsiteY603" fmla="*/ 3479226 h 4658228"/>
              <a:gd name="connsiteX604" fmla="*/ 5996282 w 6818878"/>
              <a:gd name="connsiteY604" fmla="*/ 3472027 h 4658228"/>
              <a:gd name="connsiteX605" fmla="*/ 5988712 w 6818878"/>
              <a:gd name="connsiteY605" fmla="*/ 3457591 h 4658228"/>
              <a:gd name="connsiteX606" fmla="*/ 6003608 w 6818878"/>
              <a:gd name="connsiteY606" fmla="*/ 3449631 h 4658228"/>
              <a:gd name="connsiteX607" fmla="*/ 1536097 w 6818878"/>
              <a:gd name="connsiteY607" fmla="*/ 3416255 h 4658228"/>
              <a:gd name="connsiteX608" fmla="*/ 1535466 w 6818878"/>
              <a:gd name="connsiteY608" fmla="*/ 3418443 h 4658228"/>
              <a:gd name="connsiteX609" fmla="*/ 1535260 w 6818878"/>
              <a:gd name="connsiteY609" fmla="*/ 3418556 h 4658228"/>
              <a:gd name="connsiteX610" fmla="*/ 1535318 w 6818878"/>
              <a:gd name="connsiteY610" fmla="*/ 3418557 h 4658228"/>
              <a:gd name="connsiteX611" fmla="*/ 1535528 w 6818878"/>
              <a:gd name="connsiteY611" fmla="*/ 3418442 h 4658228"/>
              <a:gd name="connsiteX612" fmla="*/ 1536150 w 6818878"/>
              <a:gd name="connsiteY612" fmla="*/ 3416284 h 4658228"/>
              <a:gd name="connsiteX613" fmla="*/ 6388869 w 6818878"/>
              <a:gd name="connsiteY613" fmla="*/ 3329249 h 4658228"/>
              <a:gd name="connsiteX614" fmla="*/ 6387313 w 6818878"/>
              <a:gd name="connsiteY614" fmla="*/ 3331510 h 4658228"/>
              <a:gd name="connsiteX615" fmla="*/ 6387314 w 6818878"/>
              <a:gd name="connsiteY615" fmla="*/ 3331510 h 4658228"/>
              <a:gd name="connsiteX616" fmla="*/ 6388869 w 6818878"/>
              <a:gd name="connsiteY616" fmla="*/ 3329250 h 4658228"/>
              <a:gd name="connsiteX617" fmla="*/ 6534935 w 6818878"/>
              <a:gd name="connsiteY617" fmla="*/ 3328615 h 4658228"/>
              <a:gd name="connsiteX618" fmla="*/ 6547515 w 6818878"/>
              <a:gd name="connsiteY618" fmla="*/ 3338927 h 4658228"/>
              <a:gd name="connsiteX619" fmla="*/ 6541854 w 6818878"/>
              <a:gd name="connsiteY619" fmla="*/ 3346812 h 4658228"/>
              <a:gd name="connsiteX620" fmla="*/ 6526759 w 6818878"/>
              <a:gd name="connsiteY620" fmla="*/ 3337106 h 4658228"/>
              <a:gd name="connsiteX621" fmla="*/ 6534935 w 6818878"/>
              <a:gd name="connsiteY621" fmla="*/ 3328615 h 4658228"/>
              <a:gd name="connsiteX622" fmla="*/ 6593626 w 6818878"/>
              <a:gd name="connsiteY622" fmla="*/ 3292581 h 4658228"/>
              <a:gd name="connsiteX623" fmla="*/ 6603874 w 6818878"/>
              <a:gd name="connsiteY623" fmla="*/ 3294080 h 4658228"/>
              <a:gd name="connsiteX624" fmla="*/ 6605716 w 6818878"/>
              <a:gd name="connsiteY624" fmla="*/ 3294399 h 4658228"/>
              <a:gd name="connsiteX625" fmla="*/ 6604215 w 6818878"/>
              <a:gd name="connsiteY625" fmla="*/ 3293780 h 4658228"/>
              <a:gd name="connsiteX626" fmla="*/ 6663521 w 6818878"/>
              <a:gd name="connsiteY626" fmla="*/ 3302275 h 4658228"/>
              <a:gd name="connsiteX627" fmla="*/ 6643331 w 6818878"/>
              <a:gd name="connsiteY627" fmla="*/ 3313384 h 4658228"/>
              <a:gd name="connsiteX628" fmla="*/ 6643032 w 6818878"/>
              <a:gd name="connsiteY628" fmla="*/ 3313018 h 4658228"/>
              <a:gd name="connsiteX629" fmla="*/ 6621434 w 6818878"/>
              <a:gd name="connsiteY629" fmla="*/ 3313174 h 4658228"/>
              <a:gd name="connsiteX630" fmla="*/ 6600061 w 6818878"/>
              <a:gd name="connsiteY630" fmla="*/ 3308598 h 4658228"/>
              <a:gd name="connsiteX631" fmla="*/ 6586712 w 6818878"/>
              <a:gd name="connsiteY631" fmla="*/ 3297236 h 4658228"/>
              <a:gd name="connsiteX632" fmla="*/ 6593626 w 6818878"/>
              <a:gd name="connsiteY632" fmla="*/ 3292581 h 4658228"/>
              <a:gd name="connsiteX633" fmla="*/ 6560755 w 6818878"/>
              <a:gd name="connsiteY633" fmla="*/ 3282713 h 4658228"/>
              <a:gd name="connsiteX634" fmla="*/ 6566006 w 6818878"/>
              <a:gd name="connsiteY634" fmla="*/ 3287506 h 4658228"/>
              <a:gd name="connsiteX635" fmla="*/ 6560755 w 6818878"/>
              <a:gd name="connsiteY635" fmla="*/ 3292299 h 4658228"/>
              <a:gd name="connsiteX636" fmla="*/ 6554192 w 6818878"/>
              <a:gd name="connsiteY636" fmla="*/ 3288106 h 4658228"/>
              <a:gd name="connsiteX637" fmla="*/ 6560755 w 6818878"/>
              <a:gd name="connsiteY637" fmla="*/ 3282713 h 4658228"/>
              <a:gd name="connsiteX638" fmla="*/ 1196560 w 6818878"/>
              <a:gd name="connsiteY638" fmla="*/ 3241385 h 4658228"/>
              <a:gd name="connsiteX639" fmla="*/ 1196466 w 6818878"/>
              <a:gd name="connsiteY639" fmla="*/ 3241439 h 4658228"/>
              <a:gd name="connsiteX640" fmla="*/ 1195615 w 6818878"/>
              <a:gd name="connsiteY640" fmla="*/ 3242701 h 4658228"/>
              <a:gd name="connsiteX641" fmla="*/ 1195657 w 6818878"/>
              <a:gd name="connsiteY641" fmla="*/ 3242723 h 4658228"/>
              <a:gd name="connsiteX642" fmla="*/ 6412254 w 6818878"/>
              <a:gd name="connsiteY642" fmla="*/ 3213114 h 4658228"/>
              <a:gd name="connsiteX643" fmla="*/ 6412314 w 6818878"/>
              <a:gd name="connsiteY643" fmla="*/ 3213138 h 4658228"/>
              <a:gd name="connsiteX644" fmla="*/ 6412315 w 6818878"/>
              <a:gd name="connsiteY644" fmla="*/ 3213120 h 4658228"/>
              <a:gd name="connsiteX645" fmla="*/ 6751559 w 6818878"/>
              <a:gd name="connsiteY645" fmla="*/ 3141061 h 4658228"/>
              <a:gd name="connsiteX646" fmla="*/ 6764244 w 6818878"/>
              <a:gd name="connsiteY646" fmla="*/ 3165368 h 4658228"/>
              <a:gd name="connsiteX647" fmla="*/ 6758536 w 6818878"/>
              <a:gd name="connsiteY647" fmla="*/ 3176242 h 4658228"/>
              <a:gd name="connsiteX648" fmla="*/ 6743947 w 6818878"/>
              <a:gd name="connsiteY648" fmla="*/ 3153214 h 4658228"/>
              <a:gd name="connsiteX649" fmla="*/ 6751559 w 6818878"/>
              <a:gd name="connsiteY649" fmla="*/ 3141061 h 4658228"/>
              <a:gd name="connsiteX650" fmla="*/ 1058976 w 6818878"/>
              <a:gd name="connsiteY650" fmla="*/ 2700863 h 4658228"/>
              <a:gd name="connsiteX651" fmla="*/ 1058950 w 6818878"/>
              <a:gd name="connsiteY651" fmla="*/ 2700911 h 4658228"/>
              <a:gd name="connsiteX652" fmla="*/ 1059031 w 6818878"/>
              <a:gd name="connsiteY652" fmla="*/ 2700874 h 4658228"/>
              <a:gd name="connsiteX653" fmla="*/ 1243744 w 6818878"/>
              <a:gd name="connsiteY653" fmla="*/ 2668006 h 4658228"/>
              <a:gd name="connsiteX654" fmla="*/ 1243665 w 6818878"/>
              <a:gd name="connsiteY654" fmla="*/ 2668032 h 4658228"/>
              <a:gd name="connsiteX655" fmla="*/ 1243229 w 6818878"/>
              <a:gd name="connsiteY655" fmla="*/ 2668400 h 4658228"/>
              <a:gd name="connsiteX656" fmla="*/ 1243479 w 6818878"/>
              <a:gd name="connsiteY656" fmla="*/ 2669393 h 4658228"/>
              <a:gd name="connsiteX657" fmla="*/ 1243533 w 6818878"/>
              <a:gd name="connsiteY657" fmla="*/ 2669413 h 4658228"/>
              <a:gd name="connsiteX658" fmla="*/ 1243279 w 6818878"/>
              <a:gd name="connsiteY658" fmla="*/ 2668400 h 4658228"/>
              <a:gd name="connsiteX659" fmla="*/ 1322043 w 6818878"/>
              <a:gd name="connsiteY659" fmla="*/ 2524083 h 4658228"/>
              <a:gd name="connsiteX660" fmla="*/ 1284302 w 6818878"/>
              <a:gd name="connsiteY660" fmla="*/ 2545648 h 4658228"/>
              <a:gd name="connsiteX661" fmla="*/ 1322043 w 6818878"/>
              <a:gd name="connsiteY661" fmla="*/ 2524083 h 4658228"/>
              <a:gd name="connsiteX662" fmla="*/ 6668911 w 6818878"/>
              <a:gd name="connsiteY662" fmla="*/ 2411941 h 4658228"/>
              <a:gd name="connsiteX663" fmla="*/ 6740133 w 6818878"/>
              <a:gd name="connsiteY663" fmla="*/ 2483109 h 4658228"/>
              <a:gd name="connsiteX664" fmla="*/ 6668911 w 6818878"/>
              <a:gd name="connsiteY664" fmla="*/ 2411941 h 4658228"/>
              <a:gd name="connsiteX665" fmla="*/ 1557479 w 6818878"/>
              <a:gd name="connsiteY665" fmla="*/ 2366901 h 4658228"/>
              <a:gd name="connsiteX666" fmla="*/ 1557478 w 6818878"/>
              <a:gd name="connsiteY666" fmla="*/ 2366902 h 4658228"/>
              <a:gd name="connsiteX667" fmla="*/ 1561752 w 6818878"/>
              <a:gd name="connsiteY667" fmla="*/ 2366902 h 4658228"/>
              <a:gd name="connsiteX668" fmla="*/ 1565519 w 6818878"/>
              <a:gd name="connsiteY668" fmla="*/ 2366902 h 4658228"/>
              <a:gd name="connsiteX669" fmla="*/ 1559403 w 6818878"/>
              <a:gd name="connsiteY669" fmla="*/ 2367668 h 4658228"/>
              <a:gd name="connsiteX670" fmla="*/ 1554233 w 6818878"/>
              <a:gd name="connsiteY670" fmla="*/ 2369701 h 4658228"/>
              <a:gd name="connsiteX671" fmla="*/ 1554201 w 6818878"/>
              <a:gd name="connsiteY671" fmla="*/ 2369729 h 4658228"/>
              <a:gd name="connsiteX672" fmla="*/ 1559443 w 6818878"/>
              <a:gd name="connsiteY672" fmla="*/ 2367667 h 4658228"/>
              <a:gd name="connsiteX673" fmla="*/ 1565557 w 6818878"/>
              <a:gd name="connsiteY673" fmla="*/ 2366901 h 4658228"/>
              <a:gd name="connsiteX674" fmla="*/ 1561790 w 6818878"/>
              <a:gd name="connsiteY674" fmla="*/ 2366901 h 4658228"/>
              <a:gd name="connsiteX675" fmla="*/ 1557479 w 6818878"/>
              <a:gd name="connsiteY675" fmla="*/ 2366901 h 4658228"/>
              <a:gd name="connsiteX676" fmla="*/ 1581696 w 6818878"/>
              <a:gd name="connsiteY676" fmla="*/ 2364726 h 4658228"/>
              <a:gd name="connsiteX677" fmla="*/ 1581678 w 6818878"/>
              <a:gd name="connsiteY677" fmla="*/ 2364729 h 4658228"/>
              <a:gd name="connsiteX678" fmla="*/ 1582124 w 6818878"/>
              <a:gd name="connsiteY678" fmla="*/ 2364811 h 4658228"/>
              <a:gd name="connsiteX679" fmla="*/ 1575596 w 6818878"/>
              <a:gd name="connsiteY679" fmla="*/ 2365632 h 4658228"/>
              <a:gd name="connsiteX680" fmla="*/ 1575401 w 6818878"/>
              <a:gd name="connsiteY680" fmla="*/ 2365661 h 4658228"/>
              <a:gd name="connsiteX681" fmla="*/ 1582157 w 6818878"/>
              <a:gd name="connsiteY681" fmla="*/ 2364811 h 4658228"/>
              <a:gd name="connsiteX682" fmla="*/ 1435220 w 6818878"/>
              <a:gd name="connsiteY682" fmla="*/ 2279687 h 4658228"/>
              <a:gd name="connsiteX683" fmla="*/ 1435182 w 6818878"/>
              <a:gd name="connsiteY683" fmla="*/ 2279898 h 4658228"/>
              <a:gd name="connsiteX684" fmla="*/ 1435182 w 6818878"/>
              <a:gd name="connsiteY684" fmla="*/ 2283618 h 4658228"/>
              <a:gd name="connsiteX685" fmla="*/ 1434489 w 6818878"/>
              <a:gd name="connsiteY685" fmla="*/ 2283712 h 4658228"/>
              <a:gd name="connsiteX686" fmla="*/ 1434489 w 6818878"/>
              <a:gd name="connsiteY686" fmla="*/ 2283716 h 4658228"/>
              <a:gd name="connsiteX687" fmla="*/ 1435220 w 6818878"/>
              <a:gd name="connsiteY687" fmla="*/ 2283617 h 4658228"/>
              <a:gd name="connsiteX688" fmla="*/ 1011174 w 6818878"/>
              <a:gd name="connsiteY688" fmla="*/ 2254319 h 4658228"/>
              <a:gd name="connsiteX689" fmla="*/ 1017089 w 6818878"/>
              <a:gd name="connsiteY689" fmla="*/ 2258109 h 4658228"/>
              <a:gd name="connsiteX690" fmla="*/ 1018369 w 6818878"/>
              <a:gd name="connsiteY690" fmla="*/ 2265065 h 4658228"/>
              <a:gd name="connsiteX691" fmla="*/ 1005575 w 6818878"/>
              <a:gd name="connsiteY691" fmla="*/ 2270130 h 4658228"/>
              <a:gd name="connsiteX692" fmla="*/ 983181 w 6818878"/>
              <a:gd name="connsiteY692" fmla="*/ 2269490 h 4658228"/>
              <a:gd name="connsiteX693" fmla="*/ 982923 w 6818878"/>
              <a:gd name="connsiteY693" fmla="*/ 2268851 h 4658228"/>
              <a:gd name="connsiteX694" fmla="*/ 982785 w 6818878"/>
              <a:gd name="connsiteY694" fmla="*/ 2269834 h 4658228"/>
              <a:gd name="connsiteX695" fmla="*/ 963205 w 6818878"/>
              <a:gd name="connsiteY695" fmla="*/ 2279378 h 4658228"/>
              <a:gd name="connsiteX696" fmla="*/ 963135 w 6818878"/>
              <a:gd name="connsiteY696" fmla="*/ 2279314 h 4658228"/>
              <a:gd name="connsiteX697" fmla="*/ 961446 w 6818878"/>
              <a:gd name="connsiteY697" fmla="*/ 2280447 h 4658228"/>
              <a:gd name="connsiteX698" fmla="*/ 936554 w 6818878"/>
              <a:gd name="connsiteY698" fmla="*/ 2288211 h 4658228"/>
              <a:gd name="connsiteX699" fmla="*/ 934001 w 6818878"/>
              <a:gd name="connsiteY699" fmla="*/ 2279810 h 4658228"/>
              <a:gd name="connsiteX700" fmla="*/ 944611 w 6818878"/>
              <a:gd name="connsiteY700" fmla="*/ 2272770 h 4658228"/>
              <a:gd name="connsiteX701" fmla="*/ 957615 w 6818878"/>
              <a:gd name="connsiteY701" fmla="*/ 2273986 h 4658228"/>
              <a:gd name="connsiteX702" fmla="*/ 958315 w 6818878"/>
              <a:gd name="connsiteY702" fmla="*/ 2274006 h 4658228"/>
              <a:gd name="connsiteX703" fmla="*/ 983319 w 6818878"/>
              <a:gd name="connsiteY703" fmla="*/ 2265393 h 4658228"/>
              <a:gd name="connsiteX704" fmla="*/ 983821 w 6818878"/>
              <a:gd name="connsiteY704" fmla="*/ 2265065 h 4658228"/>
              <a:gd name="connsiteX705" fmla="*/ 1004296 w 6818878"/>
              <a:gd name="connsiteY705" fmla="*/ 2256213 h 4658228"/>
              <a:gd name="connsiteX706" fmla="*/ 1011174 w 6818878"/>
              <a:gd name="connsiteY706" fmla="*/ 2254319 h 4658228"/>
              <a:gd name="connsiteX707" fmla="*/ 6472018 w 6818878"/>
              <a:gd name="connsiteY707" fmla="*/ 2188832 h 4658228"/>
              <a:gd name="connsiteX708" fmla="*/ 6479135 w 6818878"/>
              <a:gd name="connsiteY708" fmla="*/ 2194746 h 4658228"/>
              <a:gd name="connsiteX709" fmla="*/ 6470077 w 6818878"/>
              <a:gd name="connsiteY709" fmla="*/ 2198689 h 4658228"/>
              <a:gd name="connsiteX710" fmla="*/ 6464255 w 6818878"/>
              <a:gd name="connsiteY710" fmla="*/ 2193431 h 4658228"/>
              <a:gd name="connsiteX711" fmla="*/ 6472018 w 6818878"/>
              <a:gd name="connsiteY711" fmla="*/ 2188832 h 4658228"/>
              <a:gd name="connsiteX712" fmla="*/ 804742 w 6818878"/>
              <a:gd name="connsiteY712" fmla="*/ 2086837 h 4658228"/>
              <a:gd name="connsiteX713" fmla="*/ 804769 w 6818878"/>
              <a:gd name="connsiteY713" fmla="*/ 2086937 h 4658228"/>
              <a:gd name="connsiteX714" fmla="*/ 804825 w 6818878"/>
              <a:gd name="connsiteY714" fmla="*/ 2086865 h 4658228"/>
              <a:gd name="connsiteX715" fmla="*/ 5921663 w 6818878"/>
              <a:gd name="connsiteY715" fmla="*/ 1897682 h 4658228"/>
              <a:gd name="connsiteX716" fmla="*/ 5921496 w 6818878"/>
              <a:gd name="connsiteY716" fmla="*/ 1897810 h 4658228"/>
              <a:gd name="connsiteX717" fmla="*/ 5921457 w 6818878"/>
              <a:gd name="connsiteY717" fmla="*/ 1897838 h 4658228"/>
              <a:gd name="connsiteX718" fmla="*/ 5921452 w 6818878"/>
              <a:gd name="connsiteY718" fmla="*/ 1897842 h 4658228"/>
              <a:gd name="connsiteX719" fmla="*/ 5921496 w 6818878"/>
              <a:gd name="connsiteY719" fmla="*/ 1897810 h 4658228"/>
              <a:gd name="connsiteX720" fmla="*/ 5921664 w 6818878"/>
              <a:gd name="connsiteY720" fmla="*/ 1897682 h 4658228"/>
              <a:gd name="connsiteX721" fmla="*/ 5921789 w 6818878"/>
              <a:gd name="connsiteY721" fmla="*/ 1897645 h 4658228"/>
              <a:gd name="connsiteX722" fmla="*/ 5921666 w 6818878"/>
              <a:gd name="connsiteY722" fmla="*/ 1897679 h 4658228"/>
              <a:gd name="connsiteX723" fmla="*/ 5921664 w 6818878"/>
              <a:gd name="connsiteY723" fmla="*/ 1897680 h 4658228"/>
              <a:gd name="connsiteX724" fmla="*/ 5921786 w 6818878"/>
              <a:gd name="connsiteY724" fmla="*/ 1897647 h 4658228"/>
              <a:gd name="connsiteX725" fmla="*/ 5921789 w 6818878"/>
              <a:gd name="connsiteY725" fmla="*/ 1897558 h 4658228"/>
              <a:gd name="connsiteX726" fmla="*/ 5921496 w 6818878"/>
              <a:gd name="connsiteY726" fmla="*/ 1897714 h 4658228"/>
              <a:gd name="connsiteX727" fmla="*/ 5921499 w 6818878"/>
              <a:gd name="connsiteY727" fmla="*/ 1897714 h 4658228"/>
              <a:gd name="connsiteX728" fmla="*/ 5921787 w 6818878"/>
              <a:gd name="connsiteY728" fmla="*/ 1897560 h 4658228"/>
              <a:gd name="connsiteX729" fmla="*/ 6332765 w 6818878"/>
              <a:gd name="connsiteY729" fmla="*/ 1746785 h 4658228"/>
              <a:gd name="connsiteX730" fmla="*/ 6346119 w 6818878"/>
              <a:gd name="connsiteY730" fmla="*/ 1767094 h 4658228"/>
              <a:gd name="connsiteX731" fmla="*/ 6338487 w 6818878"/>
              <a:gd name="connsiteY731" fmla="*/ 1781056 h 4658228"/>
              <a:gd name="connsiteX732" fmla="*/ 6325769 w 6818878"/>
              <a:gd name="connsiteY732" fmla="*/ 1760112 h 4658228"/>
              <a:gd name="connsiteX733" fmla="*/ 6332765 w 6818878"/>
              <a:gd name="connsiteY733" fmla="*/ 1746785 h 4658228"/>
              <a:gd name="connsiteX734" fmla="*/ 286141 w 6818878"/>
              <a:gd name="connsiteY734" fmla="*/ 1716648 h 4658228"/>
              <a:gd name="connsiteX735" fmla="*/ 286112 w 6818878"/>
              <a:gd name="connsiteY735" fmla="*/ 1716706 h 4658228"/>
              <a:gd name="connsiteX736" fmla="*/ 286112 w 6818878"/>
              <a:gd name="connsiteY736" fmla="*/ 1716729 h 4658228"/>
              <a:gd name="connsiteX737" fmla="*/ 286129 w 6818878"/>
              <a:gd name="connsiteY737" fmla="*/ 1717217 h 4658228"/>
              <a:gd name="connsiteX738" fmla="*/ 286161 w 6818878"/>
              <a:gd name="connsiteY738" fmla="*/ 1717281 h 4658228"/>
              <a:gd name="connsiteX739" fmla="*/ 286141 w 6818878"/>
              <a:gd name="connsiteY739" fmla="*/ 1716728 h 4658228"/>
              <a:gd name="connsiteX740" fmla="*/ 1092036 w 6818878"/>
              <a:gd name="connsiteY740" fmla="*/ 1553020 h 4658228"/>
              <a:gd name="connsiteX741" fmla="*/ 1092024 w 6818878"/>
              <a:gd name="connsiteY741" fmla="*/ 1553035 h 4658228"/>
              <a:gd name="connsiteX742" fmla="*/ 1092108 w 6818878"/>
              <a:gd name="connsiteY742" fmla="*/ 1553111 h 4658228"/>
              <a:gd name="connsiteX743" fmla="*/ 1091940 w 6818878"/>
              <a:gd name="connsiteY743" fmla="*/ 1553137 h 4658228"/>
              <a:gd name="connsiteX744" fmla="*/ 1091938 w 6818878"/>
              <a:gd name="connsiteY744" fmla="*/ 1553141 h 4658228"/>
              <a:gd name="connsiteX745" fmla="*/ 1092134 w 6818878"/>
              <a:gd name="connsiteY745" fmla="*/ 1553110 h 4658228"/>
              <a:gd name="connsiteX746" fmla="*/ 693665 w 6818878"/>
              <a:gd name="connsiteY746" fmla="*/ 1503603 h 4658228"/>
              <a:gd name="connsiteX747" fmla="*/ 693641 w 6818878"/>
              <a:gd name="connsiteY747" fmla="*/ 1503605 h 4658228"/>
              <a:gd name="connsiteX748" fmla="*/ 693480 w 6818878"/>
              <a:gd name="connsiteY748" fmla="*/ 1503779 h 4658228"/>
              <a:gd name="connsiteX749" fmla="*/ 711614 w 6818878"/>
              <a:gd name="connsiteY749" fmla="*/ 1496304 h 4658228"/>
              <a:gd name="connsiteX750" fmla="*/ 711593 w 6818878"/>
              <a:gd name="connsiteY750" fmla="*/ 1496316 h 4658228"/>
              <a:gd name="connsiteX751" fmla="*/ 711616 w 6818878"/>
              <a:gd name="connsiteY751" fmla="*/ 1496497 h 4658228"/>
              <a:gd name="connsiteX752" fmla="*/ 711639 w 6818878"/>
              <a:gd name="connsiteY752" fmla="*/ 1496500 h 4658228"/>
              <a:gd name="connsiteX753" fmla="*/ 1324060 w 6818878"/>
              <a:gd name="connsiteY753" fmla="*/ 1482020 h 4658228"/>
              <a:gd name="connsiteX754" fmla="*/ 1324064 w 6818878"/>
              <a:gd name="connsiteY754" fmla="*/ 1482220 h 4658228"/>
              <a:gd name="connsiteX755" fmla="*/ 1324238 w 6818878"/>
              <a:gd name="connsiteY755" fmla="*/ 1483342 h 4658228"/>
              <a:gd name="connsiteX756" fmla="*/ 1324267 w 6818878"/>
              <a:gd name="connsiteY756" fmla="*/ 1483356 h 4658228"/>
              <a:gd name="connsiteX757" fmla="*/ 674895 w 6818878"/>
              <a:gd name="connsiteY757" fmla="*/ 1418778 h 4658228"/>
              <a:gd name="connsiteX758" fmla="*/ 681442 w 6818878"/>
              <a:gd name="connsiteY758" fmla="*/ 1422716 h 4658228"/>
              <a:gd name="connsiteX759" fmla="*/ 670312 w 6818878"/>
              <a:gd name="connsiteY759" fmla="*/ 1431263 h 4658228"/>
              <a:gd name="connsiteX760" fmla="*/ 665073 w 6818878"/>
              <a:gd name="connsiteY760" fmla="*/ 1425996 h 4658228"/>
              <a:gd name="connsiteX761" fmla="*/ 674895 w 6818878"/>
              <a:gd name="connsiteY761" fmla="*/ 1418778 h 4658228"/>
              <a:gd name="connsiteX762" fmla="*/ 6283779 w 6818878"/>
              <a:gd name="connsiteY762" fmla="*/ 1411082 h 4658228"/>
              <a:gd name="connsiteX763" fmla="*/ 6283472 w 6818878"/>
              <a:gd name="connsiteY763" fmla="*/ 1411225 h 4658228"/>
              <a:gd name="connsiteX764" fmla="*/ 6283476 w 6818878"/>
              <a:gd name="connsiteY764" fmla="*/ 1411224 h 4658228"/>
              <a:gd name="connsiteX765" fmla="*/ 6283779 w 6818878"/>
              <a:gd name="connsiteY765" fmla="*/ 1411083 h 4658228"/>
              <a:gd name="connsiteX766" fmla="*/ 6284972 w 6818878"/>
              <a:gd name="connsiteY766" fmla="*/ 1410662 h 4658228"/>
              <a:gd name="connsiteX767" fmla="*/ 6283654 w 6818878"/>
              <a:gd name="connsiteY767" fmla="*/ 1410740 h 4658228"/>
              <a:gd name="connsiteX768" fmla="*/ 6283655 w 6818878"/>
              <a:gd name="connsiteY768" fmla="*/ 1410741 h 4658228"/>
              <a:gd name="connsiteX769" fmla="*/ 6284970 w 6818878"/>
              <a:gd name="connsiteY769" fmla="*/ 1410663 h 4658228"/>
              <a:gd name="connsiteX770" fmla="*/ 758011 w 6818878"/>
              <a:gd name="connsiteY770" fmla="*/ 1362904 h 4658228"/>
              <a:gd name="connsiteX771" fmla="*/ 707325 w 6818878"/>
              <a:gd name="connsiteY771" fmla="*/ 1401716 h 4658228"/>
              <a:gd name="connsiteX772" fmla="*/ 758011 w 6818878"/>
              <a:gd name="connsiteY772" fmla="*/ 1362904 h 4658228"/>
              <a:gd name="connsiteX773" fmla="*/ 1109396 w 6818878"/>
              <a:gd name="connsiteY773" fmla="*/ 1357962 h 4658228"/>
              <a:gd name="connsiteX774" fmla="*/ 1115034 w 6818878"/>
              <a:gd name="connsiteY774" fmla="*/ 1361671 h 4658228"/>
              <a:gd name="connsiteX775" fmla="*/ 1108047 w 6818878"/>
              <a:gd name="connsiteY775" fmla="*/ 1371772 h 4658228"/>
              <a:gd name="connsiteX776" fmla="*/ 979086 w 6818878"/>
              <a:gd name="connsiteY776" fmla="*/ 1425440 h 4658228"/>
              <a:gd name="connsiteX777" fmla="*/ 1102329 w 6818878"/>
              <a:gd name="connsiteY777" fmla="*/ 1360409 h 4658228"/>
              <a:gd name="connsiteX778" fmla="*/ 1109396 w 6818878"/>
              <a:gd name="connsiteY778" fmla="*/ 1357962 h 4658228"/>
              <a:gd name="connsiteX779" fmla="*/ 1309194 w 6818878"/>
              <a:gd name="connsiteY779" fmla="*/ 1325258 h 4658228"/>
              <a:gd name="connsiteX780" fmla="*/ 1309194 w 6818878"/>
              <a:gd name="connsiteY780" fmla="*/ 1325277 h 4658228"/>
              <a:gd name="connsiteX781" fmla="*/ 1309394 w 6818878"/>
              <a:gd name="connsiteY781" fmla="*/ 1325429 h 4658228"/>
              <a:gd name="connsiteX782" fmla="*/ 1309416 w 6818878"/>
              <a:gd name="connsiteY782" fmla="*/ 1325589 h 4658228"/>
              <a:gd name="connsiteX783" fmla="*/ 1309443 w 6818878"/>
              <a:gd name="connsiteY783" fmla="*/ 1325614 h 4658228"/>
              <a:gd name="connsiteX784" fmla="*/ 1309418 w 6818878"/>
              <a:gd name="connsiteY784" fmla="*/ 1325429 h 4658228"/>
              <a:gd name="connsiteX785" fmla="*/ 926986 w 6818878"/>
              <a:gd name="connsiteY785" fmla="*/ 1315939 h 4658228"/>
              <a:gd name="connsiteX786" fmla="*/ 912045 w 6818878"/>
              <a:gd name="connsiteY786" fmla="*/ 1333438 h 4658228"/>
              <a:gd name="connsiteX787" fmla="*/ 891565 w 6818878"/>
              <a:gd name="connsiteY787" fmla="*/ 1346542 h 4658228"/>
              <a:gd name="connsiteX788" fmla="*/ 875053 w 6818878"/>
              <a:gd name="connsiteY788" fmla="*/ 1343327 h 4658228"/>
              <a:gd name="connsiteX789" fmla="*/ 882040 w 6818878"/>
              <a:gd name="connsiteY789" fmla="*/ 1330464 h 4658228"/>
              <a:gd name="connsiteX790" fmla="*/ 904505 w 6818878"/>
              <a:gd name="connsiteY790" fmla="*/ 1320174 h 4658228"/>
              <a:gd name="connsiteX791" fmla="*/ 672082 w 6818878"/>
              <a:gd name="connsiteY791" fmla="*/ 1312671 h 4658228"/>
              <a:gd name="connsiteX792" fmla="*/ 672053 w 6818878"/>
              <a:gd name="connsiteY792" fmla="*/ 1312692 h 4658228"/>
              <a:gd name="connsiteX793" fmla="*/ 671727 w 6818878"/>
              <a:gd name="connsiteY793" fmla="*/ 1313339 h 4658228"/>
              <a:gd name="connsiteX794" fmla="*/ 671882 w 6818878"/>
              <a:gd name="connsiteY794" fmla="*/ 1313578 h 4658228"/>
              <a:gd name="connsiteX795" fmla="*/ 669425 w 6818878"/>
              <a:gd name="connsiteY795" fmla="*/ 1313648 h 4658228"/>
              <a:gd name="connsiteX796" fmla="*/ 669423 w 6818878"/>
              <a:gd name="connsiteY796" fmla="*/ 1313649 h 4658228"/>
              <a:gd name="connsiteX797" fmla="*/ 671901 w 6818878"/>
              <a:gd name="connsiteY797" fmla="*/ 1313578 h 4658228"/>
              <a:gd name="connsiteX798" fmla="*/ 671745 w 6818878"/>
              <a:gd name="connsiteY798" fmla="*/ 1313339 h 4658228"/>
              <a:gd name="connsiteX799" fmla="*/ 1006056 w 6818878"/>
              <a:gd name="connsiteY799" fmla="*/ 1299292 h 4658228"/>
              <a:gd name="connsiteX800" fmla="*/ 929477 w 6818878"/>
              <a:gd name="connsiteY800" fmla="*/ 1345653 h 4658228"/>
              <a:gd name="connsiteX801" fmla="*/ 1006056 w 6818878"/>
              <a:gd name="connsiteY801" fmla="*/ 1299292 h 4658228"/>
              <a:gd name="connsiteX802" fmla="*/ 1021157 w 6818878"/>
              <a:gd name="connsiteY802" fmla="*/ 1259397 h 4658228"/>
              <a:gd name="connsiteX803" fmla="*/ 927313 w 6818878"/>
              <a:gd name="connsiteY803" fmla="*/ 1315036 h 4658228"/>
              <a:gd name="connsiteX804" fmla="*/ 927554 w 6818878"/>
              <a:gd name="connsiteY804" fmla="*/ 1315277 h 4658228"/>
              <a:gd name="connsiteX805" fmla="*/ 927764 w 6818878"/>
              <a:gd name="connsiteY805" fmla="*/ 1315030 h 4658228"/>
              <a:gd name="connsiteX806" fmla="*/ 928399 w 6818878"/>
              <a:gd name="connsiteY806" fmla="*/ 1315674 h 4658228"/>
              <a:gd name="connsiteX807" fmla="*/ 926986 w 6818878"/>
              <a:gd name="connsiteY807" fmla="*/ 1315940 h 4658228"/>
              <a:gd name="connsiteX808" fmla="*/ 927498 w 6818878"/>
              <a:gd name="connsiteY808" fmla="*/ 1315342 h 4658228"/>
              <a:gd name="connsiteX809" fmla="*/ 915994 w 6818878"/>
              <a:gd name="connsiteY809" fmla="*/ 1306863 h 4658228"/>
              <a:gd name="connsiteX810" fmla="*/ 880717 w 6818878"/>
              <a:gd name="connsiteY810" fmla="*/ 1315676 h 4658228"/>
              <a:gd name="connsiteX811" fmla="*/ 834759 w 6818878"/>
              <a:gd name="connsiteY811" fmla="*/ 1345730 h 4658228"/>
              <a:gd name="connsiteX812" fmla="*/ 819438 w 6818878"/>
              <a:gd name="connsiteY812" fmla="*/ 1344451 h 4658228"/>
              <a:gd name="connsiteX813" fmla="*/ 826461 w 6818878"/>
              <a:gd name="connsiteY813" fmla="*/ 1333580 h 4658228"/>
              <a:gd name="connsiteX814" fmla="*/ 950930 w 6818878"/>
              <a:gd name="connsiteY814" fmla="*/ 1276027 h 4658228"/>
              <a:gd name="connsiteX815" fmla="*/ 1021157 w 6818878"/>
              <a:gd name="connsiteY815" fmla="*/ 1259397 h 4658228"/>
              <a:gd name="connsiteX816" fmla="*/ 927318 w 6818878"/>
              <a:gd name="connsiteY816" fmla="*/ 1254000 h 4658228"/>
              <a:gd name="connsiteX817" fmla="*/ 907907 w 6818878"/>
              <a:gd name="connsiteY817" fmla="*/ 1264784 h 4658228"/>
              <a:gd name="connsiteX818" fmla="*/ 927318 w 6818878"/>
              <a:gd name="connsiteY818" fmla="*/ 1254000 h 4658228"/>
              <a:gd name="connsiteX819" fmla="*/ 1175200 w 6818878"/>
              <a:gd name="connsiteY819" fmla="*/ 1248839 h 4658228"/>
              <a:gd name="connsiteX820" fmla="*/ 1175194 w 6818878"/>
              <a:gd name="connsiteY820" fmla="*/ 1248841 h 4658228"/>
              <a:gd name="connsiteX821" fmla="*/ 1175945 w 6818878"/>
              <a:gd name="connsiteY821" fmla="*/ 1248938 h 4658228"/>
              <a:gd name="connsiteX822" fmla="*/ 1174623 w 6818878"/>
              <a:gd name="connsiteY822" fmla="*/ 1249351 h 4658228"/>
              <a:gd name="connsiteX823" fmla="*/ 1174621 w 6818878"/>
              <a:gd name="connsiteY823" fmla="*/ 1249358 h 4658228"/>
              <a:gd name="connsiteX824" fmla="*/ 1175967 w 6818878"/>
              <a:gd name="connsiteY824" fmla="*/ 1248938 h 4658228"/>
              <a:gd name="connsiteX825" fmla="*/ 1076150 w 6818878"/>
              <a:gd name="connsiteY825" fmla="*/ 1223374 h 4658228"/>
              <a:gd name="connsiteX826" fmla="*/ 1059971 w 6818878"/>
              <a:gd name="connsiteY826" fmla="*/ 1229197 h 4658228"/>
              <a:gd name="connsiteX827" fmla="*/ 1076150 w 6818878"/>
              <a:gd name="connsiteY827" fmla="*/ 1223374 h 4658228"/>
              <a:gd name="connsiteX828" fmla="*/ 1131017 w 6818878"/>
              <a:gd name="connsiteY828" fmla="*/ 1189833 h 4658228"/>
              <a:gd name="connsiteX829" fmla="*/ 1143012 w 6818878"/>
              <a:gd name="connsiteY829" fmla="*/ 1190114 h 4658228"/>
              <a:gd name="connsiteX830" fmla="*/ 1107423 w 6818878"/>
              <a:gd name="connsiteY830" fmla="*/ 1206785 h 4658228"/>
              <a:gd name="connsiteX831" fmla="*/ 1131017 w 6818878"/>
              <a:gd name="connsiteY831" fmla="*/ 1189833 h 4658228"/>
              <a:gd name="connsiteX832" fmla="*/ 898202 w 6818878"/>
              <a:gd name="connsiteY832" fmla="*/ 1132142 h 4658228"/>
              <a:gd name="connsiteX833" fmla="*/ 869086 w 6818878"/>
              <a:gd name="connsiteY833" fmla="*/ 1149396 h 4658228"/>
              <a:gd name="connsiteX834" fmla="*/ 898202 w 6818878"/>
              <a:gd name="connsiteY834" fmla="*/ 1132142 h 4658228"/>
              <a:gd name="connsiteX835" fmla="*/ 1053474 w 6818878"/>
              <a:gd name="connsiteY835" fmla="*/ 1084500 h 4658228"/>
              <a:gd name="connsiteX836" fmla="*/ 1053344 w 6818878"/>
              <a:gd name="connsiteY836" fmla="*/ 1084608 h 4658228"/>
              <a:gd name="connsiteX837" fmla="*/ 1053342 w 6818878"/>
              <a:gd name="connsiteY837" fmla="*/ 1084626 h 4658228"/>
              <a:gd name="connsiteX838" fmla="*/ 1053492 w 6818878"/>
              <a:gd name="connsiteY838" fmla="*/ 1084500 h 4658228"/>
              <a:gd name="connsiteX839" fmla="*/ 6106485 w 6818878"/>
              <a:gd name="connsiteY839" fmla="*/ 1074741 h 4658228"/>
              <a:gd name="connsiteX840" fmla="*/ 6106429 w 6818878"/>
              <a:gd name="connsiteY840" fmla="*/ 1074785 h 4658228"/>
              <a:gd name="connsiteX841" fmla="*/ 6106441 w 6818878"/>
              <a:gd name="connsiteY841" fmla="*/ 1074840 h 4658228"/>
              <a:gd name="connsiteX842" fmla="*/ 1229903 w 6818878"/>
              <a:gd name="connsiteY842" fmla="*/ 1067015 h 4658228"/>
              <a:gd name="connsiteX843" fmla="*/ 1233808 w 6818878"/>
              <a:gd name="connsiteY843" fmla="*/ 1075512 h 4658228"/>
              <a:gd name="connsiteX844" fmla="*/ 1198014 w 6818878"/>
              <a:gd name="connsiteY844" fmla="*/ 1084008 h 4658228"/>
              <a:gd name="connsiteX845" fmla="*/ 1229903 w 6818878"/>
              <a:gd name="connsiteY845" fmla="*/ 1067015 h 4658228"/>
              <a:gd name="connsiteX846" fmla="*/ 6077135 w 6818878"/>
              <a:gd name="connsiteY846" fmla="*/ 1052889 h 4658228"/>
              <a:gd name="connsiteX847" fmla="*/ 6076908 w 6818878"/>
              <a:gd name="connsiteY847" fmla="*/ 1053658 h 4658228"/>
              <a:gd name="connsiteX848" fmla="*/ 6076909 w 6818878"/>
              <a:gd name="connsiteY848" fmla="*/ 1053657 h 4658228"/>
              <a:gd name="connsiteX849" fmla="*/ 6081732 w 6818878"/>
              <a:gd name="connsiteY849" fmla="*/ 1039424 h 4658228"/>
              <a:gd name="connsiteX850" fmla="*/ 6079600 w 6818878"/>
              <a:gd name="connsiteY850" fmla="*/ 1048379 h 4658228"/>
              <a:gd name="connsiteX851" fmla="*/ 6077045 w 6818878"/>
              <a:gd name="connsiteY851" fmla="*/ 1053386 h 4658228"/>
              <a:gd name="connsiteX852" fmla="*/ 6079600 w 6818878"/>
              <a:gd name="connsiteY852" fmla="*/ 1048395 h 4658228"/>
              <a:gd name="connsiteX853" fmla="*/ 6081732 w 6818878"/>
              <a:gd name="connsiteY853" fmla="*/ 1039440 h 4658228"/>
              <a:gd name="connsiteX854" fmla="*/ 6083636 w 6818878"/>
              <a:gd name="connsiteY854" fmla="*/ 1039440 h 4658228"/>
              <a:gd name="connsiteX855" fmla="*/ 6083574 w 6818878"/>
              <a:gd name="connsiteY855" fmla="*/ 1039424 h 4658228"/>
              <a:gd name="connsiteX856" fmla="*/ 6254615 w 6818878"/>
              <a:gd name="connsiteY856" fmla="*/ 1011426 h 4658228"/>
              <a:gd name="connsiteX857" fmla="*/ 6319252 w 6818878"/>
              <a:gd name="connsiteY857" fmla="*/ 1062403 h 4658228"/>
              <a:gd name="connsiteX858" fmla="*/ 6323091 w 6818878"/>
              <a:gd name="connsiteY858" fmla="*/ 1081544 h 4658228"/>
              <a:gd name="connsiteX859" fmla="*/ 6309652 w 6818878"/>
              <a:gd name="connsiteY859" fmla="*/ 1072611 h 4658228"/>
              <a:gd name="connsiteX860" fmla="*/ 6267414 w 6818878"/>
              <a:gd name="connsiteY860" fmla="*/ 1036944 h 4658228"/>
              <a:gd name="connsiteX861" fmla="*/ 6254615 w 6818878"/>
              <a:gd name="connsiteY861" fmla="*/ 1011426 h 4658228"/>
              <a:gd name="connsiteX862" fmla="*/ 2276930 w 6818878"/>
              <a:gd name="connsiteY862" fmla="*/ 980013 h 4658228"/>
              <a:gd name="connsiteX863" fmla="*/ 2276918 w 6818878"/>
              <a:gd name="connsiteY863" fmla="*/ 980019 h 4658228"/>
              <a:gd name="connsiteX864" fmla="*/ 2280663 w 6818878"/>
              <a:gd name="connsiteY864" fmla="*/ 992190 h 4658228"/>
              <a:gd name="connsiteX865" fmla="*/ 2280675 w 6818878"/>
              <a:gd name="connsiteY865" fmla="*/ 992186 h 4658228"/>
              <a:gd name="connsiteX866" fmla="*/ 1238521 w 6818878"/>
              <a:gd name="connsiteY866" fmla="*/ 974198 h 4658228"/>
              <a:gd name="connsiteX867" fmla="*/ 1258754 w 6818878"/>
              <a:gd name="connsiteY867" fmla="*/ 975469 h 4658228"/>
              <a:gd name="connsiteX868" fmla="*/ 1278506 w 6818878"/>
              <a:gd name="connsiteY868" fmla="*/ 981181 h 4658228"/>
              <a:gd name="connsiteX869" fmla="*/ 1240911 w 6818878"/>
              <a:gd name="connsiteY869" fmla="*/ 998303 h 4658228"/>
              <a:gd name="connsiteX870" fmla="*/ 1226890 w 6818878"/>
              <a:gd name="connsiteY870" fmla="*/ 988159 h 4658228"/>
              <a:gd name="connsiteX871" fmla="*/ 1238521 w 6818878"/>
              <a:gd name="connsiteY871" fmla="*/ 974198 h 4658228"/>
              <a:gd name="connsiteX872" fmla="*/ 1882093 w 6818878"/>
              <a:gd name="connsiteY872" fmla="*/ 947473 h 4658228"/>
              <a:gd name="connsiteX873" fmla="*/ 1882069 w 6818878"/>
              <a:gd name="connsiteY873" fmla="*/ 947510 h 4658228"/>
              <a:gd name="connsiteX874" fmla="*/ 1881882 w 6818878"/>
              <a:gd name="connsiteY874" fmla="*/ 949227 h 4658228"/>
              <a:gd name="connsiteX875" fmla="*/ 1881336 w 6818878"/>
              <a:gd name="connsiteY875" fmla="*/ 949167 h 4658228"/>
              <a:gd name="connsiteX876" fmla="*/ 1881338 w 6818878"/>
              <a:gd name="connsiteY876" fmla="*/ 949181 h 4658228"/>
              <a:gd name="connsiteX877" fmla="*/ 1881897 w 6818878"/>
              <a:gd name="connsiteY877" fmla="*/ 949245 h 4658228"/>
              <a:gd name="connsiteX878" fmla="*/ 5913405 w 6818878"/>
              <a:gd name="connsiteY878" fmla="*/ 935434 h 4658228"/>
              <a:gd name="connsiteX879" fmla="*/ 5913419 w 6818878"/>
              <a:gd name="connsiteY879" fmla="*/ 935454 h 4658228"/>
              <a:gd name="connsiteX880" fmla="*/ 5914654 w 6818878"/>
              <a:gd name="connsiteY880" fmla="*/ 935867 h 4658228"/>
              <a:gd name="connsiteX881" fmla="*/ 5914585 w 6818878"/>
              <a:gd name="connsiteY881" fmla="*/ 935829 h 4658228"/>
              <a:gd name="connsiteX882" fmla="*/ 5940759 w 6818878"/>
              <a:gd name="connsiteY882" fmla="*/ 928834 h 4658228"/>
              <a:gd name="connsiteX883" fmla="*/ 5940742 w 6818878"/>
              <a:gd name="connsiteY883" fmla="*/ 928848 h 4658228"/>
              <a:gd name="connsiteX884" fmla="*/ 5947695 w 6818878"/>
              <a:gd name="connsiteY884" fmla="*/ 929218 h 4658228"/>
              <a:gd name="connsiteX885" fmla="*/ 5947695 w 6818878"/>
              <a:gd name="connsiteY885" fmla="*/ 929201 h 4658228"/>
              <a:gd name="connsiteX886" fmla="*/ 5916847 w 6818878"/>
              <a:gd name="connsiteY886" fmla="*/ 922784 h 4658228"/>
              <a:gd name="connsiteX887" fmla="*/ 5916822 w 6818878"/>
              <a:gd name="connsiteY887" fmla="*/ 922792 h 4658228"/>
              <a:gd name="connsiteX888" fmla="*/ 5915988 w 6818878"/>
              <a:gd name="connsiteY888" fmla="*/ 923633 h 4658228"/>
              <a:gd name="connsiteX889" fmla="*/ 5915818 w 6818878"/>
              <a:gd name="connsiteY889" fmla="*/ 923975 h 4658228"/>
              <a:gd name="connsiteX890" fmla="*/ 5915804 w 6818878"/>
              <a:gd name="connsiteY890" fmla="*/ 924017 h 4658228"/>
              <a:gd name="connsiteX891" fmla="*/ 5915988 w 6818878"/>
              <a:gd name="connsiteY891" fmla="*/ 923649 h 4658228"/>
              <a:gd name="connsiteX892" fmla="*/ 5960940 w 6818878"/>
              <a:gd name="connsiteY892" fmla="*/ 877294 h 4658228"/>
              <a:gd name="connsiteX893" fmla="*/ 5961741 w 6818878"/>
              <a:gd name="connsiteY893" fmla="*/ 880243 h 4658228"/>
              <a:gd name="connsiteX894" fmla="*/ 5962389 w 6818878"/>
              <a:gd name="connsiteY894" fmla="*/ 878339 h 4658228"/>
              <a:gd name="connsiteX895" fmla="*/ 5962387 w 6818878"/>
              <a:gd name="connsiteY895" fmla="*/ 878336 h 4658228"/>
              <a:gd name="connsiteX896" fmla="*/ 5961741 w 6818878"/>
              <a:gd name="connsiteY896" fmla="*/ 880230 h 4658228"/>
              <a:gd name="connsiteX897" fmla="*/ 5960945 w 6818878"/>
              <a:gd name="connsiteY897" fmla="*/ 877298 h 4658228"/>
              <a:gd name="connsiteX898" fmla="*/ 1815890 w 6818878"/>
              <a:gd name="connsiteY898" fmla="*/ 845379 h 4658228"/>
              <a:gd name="connsiteX899" fmla="*/ 1746169 w 6818878"/>
              <a:gd name="connsiteY899" fmla="*/ 897809 h 4658228"/>
              <a:gd name="connsiteX900" fmla="*/ 1726982 w 6818878"/>
              <a:gd name="connsiteY900" fmla="*/ 889493 h 4658228"/>
              <a:gd name="connsiteX901" fmla="*/ 1735939 w 6818878"/>
              <a:gd name="connsiteY901" fmla="*/ 874148 h 4658228"/>
              <a:gd name="connsiteX902" fmla="*/ 1815890 w 6818878"/>
              <a:gd name="connsiteY902" fmla="*/ 845379 h 4658228"/>
              <a:gd name="connsiteX903" fmla="*/ 2418655 w 6818878"/>
              <a:gd name="connsiteY903" fmla="*/ 838269 h 4658228"/>
              <a:gd name="connsiteX904" fmla="*/ 2418652 w 6818878"/>
              <a:gd name="connsiteY904" fmla="*/ 838287 h 4658228"/>
              <a:gd name="connsiteX905" fmla="*/ 2418778 w 6818878"/>
              <a:gd name="connsiteY905" fmla="*/ 838598 h 4658228"/>
              <a:gd name="connsiteX906" fmla="*/ 2418552 w 6818878"/>
              <a:gd name="connsiteY906" fmla="*/ 839281 h 4658228"/>
              <a:gd name="connsiteX907" fmla="*/ 2418561 w 6818878"/>
              <a:gd name="connsiteY907" fmla="*/ 839320 h 4658228"/>
              <a:gd name="connsiteX908" fmla="*/ 2418793 w 6818878"/>
              <a:gd name="connsiteY908" fmla="*/ 838612 h 4658228"/>
              <a:gd name="connsiteX909" fmla="*/ 1904421 w 6818878"/>
              <a:gd name="connsiteY909" fmla="*/ 807846 h 4658228"/>
              <a:gd name="connsiteX910" fmla="*/ 1913148 w 6818878"/>
              <a:gd name="connsiteY910" fmla="*/ 811314 h 4658228"/>
              <a:gd name="connsiteX911" fmla="*/ 1914437 w 6818878"/>
              <a:gd name="connsiteY911" fmla="*/ 817791 h 4658228"/>
              <a:gd name="connsiteX912" fmla="*/ 1875192 w 6818878"/>
              <a:gd name="connsiteY912" fmla="*/ 823619 h 4658228"/>
              <a:gd name="connsiteX913" fmla="*/ 1880978 w 6818878"/>
              <a:gd name="connsiteY913" fmla="*/ 816495 h 4658228"/>
              <a:gd name="connsiteX914" fmla="*/ 1904421 w 6818878"/>
              <a:gd name="connsiteY914" fmla="*/ 807846 h 4658228"/>
              <a:gd name="connsiteX915" fmla="*/ 1553621 w 6818878"/>
              <a:gd name="connsiteY915" fmla="*/ 804809 h 4658228"/>
              <a:gd name="connsiteX916" fmla="*/ 1558157 w 6818878"/>
              <a:gd name="connsiteY916" fmla="*/ 809275 h 4658228"/>
              <a:gd name="connsiteX917" fmla="*/ 1570177 w 6818878"/>
              <a:gd name="connsiteY917" fmla="*/ 838615 h 4658228"/>
              <a:gd name="connsiteX918" fmla="*/ 1545570 w 6818878"/>
              <a:gd name="connsiteY918" fmla="*/ 846258 h 4658228"/>
              <a:gd name="connsiteX919" fmla="*/ 1488087 w 6818878"/>
              <a:gd name="connsiteY919" fmla="*/ 832244 h 4658228"/>
              <a:gd name="connsiteX920" fmla="*/ 1544309 w 6818878"/>
              <a:gd name="connsiteY920" fmla="*/ 806087 h 4658228"/>
              <a:gd name="connsiteX921" fmla="*/ 1553621 w 6818878"/>
              <a:gd name="connsiteY921" fmla="*/ 804809 h 4658228"/>
              <a:gd name="connsiteX922" fmla="*/ 6052884 w 6818878"/>
              <a:gd name="connsiteY922" fmla="*/ 794700 h 4658228"/>
              <a:gd name="connsiteX923" fmla="*/ 6060762 w 6818878"/>
              <a:gd name="connsiteY923" fmla="*/ 799877 h 4658228"/>
              <a:gd name="connsiteX924" fmla="*/ 6052884 w 6818878"/>
              <a:gd name="connsiteY924" fmla="*/ 803762 h 4658228"/>
              <a:gd name="connsiteX925" fmla="*/ 6045665 w 6818878"/>
              <a:gd name="connsiteY925" fmla="*/ 799877 h 4658228"/>
              <a:gd name="connsiteX926" fmla="*/ 6052884 w 6818878"/>
              <a:gd name="connsiteY926" fmla="*/ 794700 h 4658228"/>
              <a:gd name="connsiteX927" fmla="*/ 1674626 w 6818878"/>
              <a:gd name="connsiteY927" fmla="*/ 786080 h 4658228"/>
              <a:gd name="connsiteX928" fmla="*/ 1599439 w 6818878"/>
              <a:gd name="connsiteY928" fmla="*/ 820404 h 4658228"/>
              <a:gd name="connsiteX929" fmla="*/ 1591776 w 6818878"/>
              <a:gd name="connsiteY929" fmla="*/ 815954 h 4658228"/>
              <a:gd name="connsiteX930" fmla="*/ 1598799 w 6818878"/>
              <a:gd name="connsiteY930" fmla="*/ 803876 h 4658228"/>
              <a:gd name="connsiteX931" fmla="*/ 1674626 w 6818878"/>
              <a:gd name="connsiteY931" fmla="*/ 786080 h 4658228"/>
              <a:gd name="connsiteX932" fmla="*/ 2274680 w 6818878"/>
              <a:gd name="connsiteY932" fmla="*/ 727852 h 4658228"/>
              <a:gd name="connsiteX933" fmla="*/ 2280225 w 6818878"/>
              <a:gd name="connsiteY933" fmla="*/ 734128 h 4658228"/>
              <a:gd name="connsiteX934" fmla="*/ 2275912 w 6818878"/>
              <a:gd name="connsiteY934" fmla="*/ 738313 h 4658228"/>
              <a:gd name="connsiteX935" fmla="*/ 2269134 w 6818878"/>
              <a:gd name="connsiteY935" fmla="*/ 734825 h 4658228"/>
              <a:gd name="connsiteX936" fmla="*/ 2274680 w 6818878"/>
              <a:gd name="connsiteY936" fmla="*/ 727852 h 4658228"/>
              <a:gd name="connsiteX937" fmla="*/ 1883828 w 6818878"/>
              <a:gd name="connsiteY937" fmla="*/ 716814 h 4658228"/>
              <a:gd name="connsiteX938" fmla="*/ 1901080 w 6818878"/>
              <a:gd name="connsiteY938" fmla="*/ 726315 h 4658228"/>
              <a:gd name="connsiteX939" fmla="*/ 1889574 w 6818878"/>
              <a:gd name="connsiteY939" fmla="*/ 737715 h 4658228"/>
              <a:gd name="connsiteX940" fmla="*/ 1844225 w 6818878"/>
              <a:gd name="connsiteY940" fmla="*/ 758624 h 4658228"/>
              <a:gd name="connsiteX941" fmla="*/ 1826338 w 6818878"/>
              <a:gd name="connsiteY941" fmla="*/ 759891 h 4658228"/>
              <a:gd name="connsiteX942" fmla="*/ 1818045 w 6818878"/>
              <a:gd name="connsiteY942" fmla="*/ 738983 h 4658228"/>
              <a:gd name="connsiteX943" fmla="*/ 1832095 w 6818878"/>
              <a:gd name="connsiteY943" fmla="*/ 727585 h 4658228"/>
              <a:gd name="connsiteX944" fmla="*/ 1883828 w 6818878"/>
              <a:gd name="connsiteY944" fmla="*/ 716814 h 4658228"/>
              <a:gd name="connsiteX945" fmla="*/ 2162844 w 6818878"/>
              <a:gd name="connsiteY945" fmla="*/ 715468 h 4658228"/>
              <a:gd name="connsiteX946" fmla="*/ 2076823 w 6818878"/>
              <a:gd name="connsiteY946" fmla="*/ 740095 h 4658228"/>
              <a:gd name="connsiteX947" fmla="*/ 2162844 w 6818878"/>
              <a:gd name="connsiteY947" fmla="*/ 715468 h 4658228"/>
              <a:gd name="connsiteX948" fmla="*/ 1803711 w 6818878"/>
              <a:gd name="connsiteY948" fmla="*/ 708419 h 4658228"/>
              <a:gd name="connsiteX949" fmla="*/ 1809258 w 6818878"/>
              <a:gd name="connsiteY949" fmla="*/ 713616 h 4658228"/>
              <a:gd name="connsiteX950" fmla="*/ 1798781 w 6818878"/>
              <a:gd name="connsiteY950" fmla="*/ 718145 h 4658228"/>
              <a:gd name="connsiteX951" fmla="*/ 1797547 w 6818878"/>
              <a:gd name="connsiteY951" fmla="*/ 714265 h 4658228"/>
              <a:gd name="connsiteX952" fmla="*/ 1803711 w 6818878"/>
              <a:gd name="connsiteY952" fmla="*/ 708419 h 4658228"/>
              <a:gd name="connsiteX953" fmla="*/ 1759532 w 6818878"/>
              <a:gd name="connsiteY953" fmla="*/ 699795 h 4658228"/>
              <a:gd name="connsiteX954" fmla="*/ 1751230 w 6818878"/>
              <a:gd name="connsiteY954" fmla="*/ 724177 h 4658228"/>
              <a:gd name="connsiteX955" fmla="*/ 1767224 w 6818878"/>
              <a:gd name="connsiteY955" fmla="*/ 724820 h 4658228"/>
              <a:gd name="connsiteX956" fmla="*/ 1774907 w 6818878"/>
              <a:gd name="connsiteY956" fmla="*/ 728668 h 4658228"/>
              <a:gd name="connsiteX957" fmla="*/ 1771064 w 6818878"/>
              <a:gd name="connsiteY957" fmla="*/ 736359 h 4658228"/>
              <a:gd name="connsiteX958" fmla="*/ 1698105 w 6818878"/>
              <a:gd name="connsiteY958" fmla="*/ 768421 h 4658228"/>
              <a:gd name="connsiteX959" fmla="*/ 1660342 w 6818878"/>
              <a:gd name="connsiteY959" fmla="*/ 746616 h 4658228"/>
              <a:gd name="connsiteX960" fmla="*/ 1665460 w 6818878"/>
              <a:gd name="connsiteY960" fmla="*/ 735079 h 4658228"/>
              <a:gd name="connsiteX961" fmla="*/ 1759532 w 6818878"/>
              <a:gd name="connsiteY961" fmla="*/ 699795 h 4658228"/>
              <a:gd name="connsiteX962" fmla="*/ 2218679 w 6818878"/>
              <a:gd name="connsiteY962" fmla="*/ 691467 h 4658228"/>
              <a:gd name="connsiteX963" fmla="*/ 2231855 w 6818878"/>
              <a:gd name="connsiteY963" fmla="*/ 692962 h 4658228"/>
              <a:gd name="connsiteX964" fmla="*/ 2205976 w 6818878"/>
              <a:gd name="connsiteY964" fmla="*/ 699882 h 4658228"/>
              <a:gd name="connsiteX965" fmla="*/ 2218679 w 6818878"/>
              <a:gd name="connsiteY965" fmla="*/ 691467 h 4658228"/>
              <a:gd name="connsiteX966" fmla="*/ 2306439 w 6818878"/>
              <a:gd name="connsiteY966" fmla="*/ 659012 h 4658228"/>
              <a:gd name="connsiteX967" fmla="*/ 2312730 w 6818878"/>
              <a:gd name="connsiteY967" fmla="*/ 663473 h 4658228"/>
              <a:gd name="connsiteX968" fmla="*/ 2304551 w 6818878"/>
              <a:gd name="connsiteY968" fmla="*/ 671119 h 4658228"/>
              <a:gd name="connsiteX969" fmla="*/ 2298890 w 6818878"/>
              <a:gd name="connsiteY969" fmla="*/ 665385 h 4658228"/>
              <a:gd name="connsiteX970" fmla="*/ 2306439 w 6818878"/>
              <a:gd name="connsiteY970" fmla="*/ 659012 h 4658228"/>
              <a:gd name="connsiteX971" fmla="*/ 5945705 w 6818878"/>
              <a:gd name="connsiteY971" fmla="*/ 650877 h 4658228"/>
              <a:gd name="connsiteX972" fmla="*/ 5945701 w 6818878"/>
              <a:gd name="connsiteY972" fmla="*/ 650887 h 4658228"/>
              <a:gd name="connsiteX973" fmla="*/ 5946661 w 6818878"/>
              <a:gd name="connsiteY973" fmla="*/ 651255 h 4658228"/>
              <a:gd name="connsiteX974" fmla="*/ 5946655 w 6818878"/>
              <a:gd name="connsiteY974" fmla="*/ 651241 h 4658228"/>
              <a:gd name="connsiteX975" fmla="*/ 2785412 w 6818878"/>
              <a:gd name="connsiteY975" fmla="*/ 632461 h 4658228"/>
              <a:gd name="connsiteX976" fmla="*/ 2785421 w 6818878"/>
              <a:gd name="connsiteY976" fmla="*/ 632526 h 4658228"/>
              <a:gd name="connsiteX977" fmla="*/ 2785597 w 6818878"/>
              <a:gd name="connsiteY977" fmla="*/ 632481 h 4658228"/>
              <a:gd name="connsiteX978" fmla="*/ 3120347 w 6818878"/>
              <a:gd name="connsiteY978" fmla="*/ 602778 h 4658228"/>
              <a:gd name="connsiteX979" fmla="*/ 3120334 w 6818878"/>
              <a:gd name="connsiteY979" fmla="*/ 602818 h 4658228"/>
              <a:gd name="connsiteX980" fmla="*/ 3120330 w 6818878"/>
              <a:gd name="connsiteY980" fmla="*/ 603065 h 4658228"/>
              <a:gd name="connsiteX981" fmla="*/ 3120343 w 6818878"/>
              <a:gd name="connsiteY981" fmla="*/ 603085 h 4658228"/>
              <a:gd name="connsiteX982" fmla="*/ 3120347 w 6818878"/>
              <a:gd name="connsiteY982" fmla="*/ 602828 h 4658228"/>
              <a:gd name="connsiteX983" fmla="*/ 3120364 w 6818878"/>
              <a:gd name="connsiteY983" fmla="*/ 602782 h 4658228"/>
              <a:gd name="connsiteX984" fmla="*/ 3166253 w 6818878"/>
              <a:gd name="connsiteY984" fmla="*/ 573291 h 4658228"/>
              <a:gd name="connsiteX985" fmla="*/ 3166242 w 6818878"/>
              <a:gd name="connsiteY985" fmla="*/ 573295 h 4658228"/>
              <a:gd name="connsiteX986" fmla="*/ 3166680 w 6818878"/>
              <a:gd name="connsiteY986" fmla="*/ 574506 h 4658228"/>
              <a:gd name="connsiteX987" fmla="*/ 3166698 w 6818878"/>
              <a:gd name="connsiteY987" fmla="*/ 574525 h 4658228"/>
              <a:gd name="connsiteX988" fmla="*/ 3040754 w 6818878"/>
              <a:gd name="connsiteY988" fmla="*/ 537328 h 4658228"/>
              <a:gd name="connsiteX989" fmla="*/ 3040726 w 6818878"/>
              <a:gd name="connsiteY989" fmla="*/ 537368 h 4658228"/>
              <a:gd name="connsiteX990" fmla="*/ 3040444 w 6818878"/>
              <a:gd name="connsiteY990" fmla="*/ 538248 h 4658228"/>
              <a:gd name="connsiteX991" fmla="*/ 3040274 w 6818878"/>
              <a:gd name="connsiteY991" fmla="*/ 538150 h 4658228"/>
              <a:gd name="connsiteX992" fmla="*/ 3040273 w 6818878"/>
              <a:gd name="connsiteY992" fmla="*/ 538154 h 4658228"/>
              <a:gd name="connsiteX993" fmla="*/ 3040457 w 6818878"/>
              <a:gd name="connsiteY993" fmla="*/ 538259 h 4658228"/>
              <a:gd name="connsiteX994" fmla="*/ 3550039 w 6818878"/>
              <a:gd name="connsiteY994" fmla="*/ 511848 h 4658228"/>
              <a:gd name="connsiteX995" fmla="*/ 3550031 w 6818878"/>
              <a:gd name="connsiteY995" fmla="*/ 511860 h 4658228"/>
              <a:gd name="connsiteX996" fmla="*/ 3551840 w 6818878"/>
              <a:gd name="connsiteY996" fmla="*/ 511860 h 4658228"/>
              <a:gd name="connsiteX997" fmla="*/ 3551869 w 6818878"/>
              <a:gd name="connsiteY997" fmla="*/ 511848 h 4658228"/>
              <a:gd name="connsiteX998" fmla="*/ 3114475 w 6818878"/>
              <a:gd name="connsiteY998" fmla="*/ 340890 h 4658228"/>
              <a:gd name="connsiteX999" fmla="*/ 3131803 w 6818878"/>
              <a:gd name="connsiteY999" fmla="*/ 345251 h 4658228"/>
              <a:gd name="connsiteX1000" fmla="*/ 3121524 w 6818878"/>
              <a:gd name="connsiteY1000" fmla="*/ 356465 h 4658228"/>
              <a:gd name="connsiteX1001" fmla="*/ 3086846 w 6818878"/>
              <a:gd name="connsiteY1001" fmla="*/ 367056 h 4658228"/>
              <a:gd name="connsiteX1002" fmla="*/ 3075280 w 6818878"/>
              <a:gd name="connsiteY1002" fmla="*/ 360203 h 4658228"/>
              <a:gd name="connsiteX1003" fmla="*/ 3082346 w 6818878"/>
              <a:gd name="connsiteY1003" fmla="*/ 348990 h 4658228"/>
              <a:gd name="connsiteX1004" fmla="*/ 3114475 w 6818878"/>
              <a:gd name="connsiteY1004" fmla="*/ 340890 h 4658228"/>
              <a:gd name="connsiteX1005" fmla="*/ 3074893 w 6818878"/>
              <a:gd name="connsiteY1005" fmla="*/ 327781 h 4658228"/>
              <a:gd name="connsiteX1006" fmla="*/ 3075525 w 6818878"/>
              <a:gd name="connsiteY1006" fmla="*/ 335624 h 4658228"/>
              <a:gd name="connsiteX1007" fmla="*/ 3045876 w 6818878"/>
              <a:gd name="connsiteY1007" fmla="*/ 348693 h 4658228"/>
              <a:gd name="connsiteX1008" fmla="*/ 3043352 w 6818878"/>
              <a:gd name="connsiteY1008" fmla="*/ 342811 h 4658228"/>
              <a:gd name="connsiteX1009" fmla="*/ 3074893 w 6818878"/>
              <a:gd name="connsiteY1009" fmla="*/ 327781 h 4658228"/>
              <a:gd name="connsiteX1010" fmla="*/ 3928799 w 6818878"/>
              <a:gd name="connsiteY1010" fmla="*/ 321834 h 4658228"/>
              <a:gd name="connsiteX1011" fmla="*/ 3928630 w 6818878"/>
              <a:gd name="connsiteY1011" fmla="*/ 321904 h 4658228"/>
              <a:gd name="connsiteX1012" fmla="*/ 3925030 w 6818878"/>
              <a:gd name="connsiteY1012" fmla="*/ 325488 h 4658228"/>
              <a:gd name="connsiteX1013" fmla="*/ 3924729 w 6818878"/>
              <a:gd name="connsiteY1013" fmla="*/ 325082 h 4658228"/>
              <a:gd name="connsiteX1014" fmla="*/ 3924725 w 6818878"/>
              <a:gd name="connsiteY1014" fmla="*/ 325086 h 4658228"/>
              <a:gd name="connsiteX1015" fmla="*/ 3925030 w 6818878"/>
              <a:gd name="connsiteY1015" fmla="*/ 325497 h 4658228"/>
              <a:gd name="connsiteX1016" fmla="*/ 3928630 w 6818878"/>
              <a:gd name="connsiteY1016" fmla="*/ 321913 h 4658228"/>
              <a:gd name="connsiteX1017" fmla="*/ 3928808 w 6818878"/>
              <a:gd name="connsiteY1017" fmla="*/ 321838 h 4658228"/>
              <a:gd name="connsiteX1018" fmla="*/ 3309034 w 6818878"/>
              <a:gd name="connsiteY1018" fmla="*/ 319156 h 4658228"/>
              <a:gd name="connsiteX1019" fmla="*/ 3270231 w 6818878"/>
              <a:gd name="connsiteY1019" fmla="*/ 337487 h 4658228"/>
              <a:gd name="connsiteX1020" fmla="*/ 3309034 w 6818878"/>
              <a:gd name="connsiteY1020" fmla="*/ 319156 h 4658228"/>
              <a:gd name="connsiteX1021" fmla="*/ 4201045 w 6818878"/>
              <a:gd name="connsiteY1021" fmla="*/ 213601 h 4658228"/>
              <a:gd name="connsiteX1022" fmla="*/ 4201005 w 6818878"/>
              <a:gd name="connsiteY1022" fmla="*/ 213606 h 4658228"/>
              <a:gd name="connsiteX1023" fmla="*/ 4204696 w 6818878"/>
              <a:gd name="connsiteY1023" fmla="*/ 214042 h 4658228"/>
              <a:gd name="connsiteX1024" fmla="*/ 4204674 w 6818878"/>
              <a:gd name="connsiteY1024" fmla="*/ 214031 h 4658228"/>
              <a:gd name="connsiteX1025" fmla="*/ 4248992 w 6818878"/>
              <a:gd name="connsiteY1025" fmla="*/ 175578 h 4658228"/>
              <a:gd name="connsiteX1026" fmla="*/ 4249655 w 6818878"/>
              <a:gd name="connsiteY1026" fmla="*/ 177641 h 4658228"/>
              <a:gd name="connsiteX1027" fmla="*/ 4250371 w 6818878"/>
              <a:gd name="connsiteY1027" fmla="*/ 175899 h 4658228"/>
              <a:gd name="connsiteX1028" fmla="*/ 4250368 w 6818878"/>
              <a:gd name="connsiteY1028" fmla="*/ 175897 h 4658228"/>
              <a:gd name="connsiteX1029" fmla="*/ 4249655 w 6818878"/>
              <a:gd name="connsiteY1029" fmla="*/ 177633 h 4658228"/>
              <a:gd name="connsiteX1030" fmla="*/ 4248995 w 6818878"/>
              <a:gd name="connsiteY1030" fmla="*/ 175578 h 4658228"/>
              <a:gd name="connsiteX1031" fmla="*/ 4831217 w 6818878"/>
              <a:gd name="connsiteY1031" fmla="*/ 174945 h 4658228"/>
              <a:gd name="connsiteX1032" fmla="*/ 4831251 w 6818878"/>
              <a:gd name="connsiteY1032" fmla="*/ 175568 h 4658228"/>
              <a:gd name="connsiteX1033" fmla="*/ 4832221 w 6818878"/>
              <a:gd name="connsiteY1033" fmla="*/ 175446 h 4658228"/>
              <a:gd name="connsiteX1034" fmla="*/ 4832188 w 6818878"/>
              <a:gd name="connsiteY1034" fmla="*/ 175444 h 4658228"/>
              <a:gd name="connsiteX1035" fmla="*/ 4831251 w 6818878"/>
              <a:gd name="connsiteY1035" fmla="*/ 175560 h 4658228"/>
              <a:gd name="connsiteX1036" fmla="*/ 4831218 w 6818878"/>
              <a:gd name="connsiteY1036" fmla="*/ 174945 h 4658228"/>
              <a:gd name="connsiteX1037" fmla="*/ 4394887 w 6818878"/>
              <a:gd name="connsiteY1037" fmla="*/ 171393 h 4658228"/>
              <a:gd name="connsiteX1038" fmla="*/ 4394785 w 6818878"/>
              <a:gd name="connsiteY1038" fmla="*/ 171461 h 4658228"/>
              <a:gd name="connsiteX1039" fmla="*/ 4394221 w 6818878"/>
              <a:gd name="connsiteY1039" fmla="*/ 171561 h 4658228"/>
              <a:gd name="connsiteX1040" fmla="*/ 4394216 w 6818878"/>
              <a:gd name="connsiteY1040" fmla="*/ 171569 h 4658228"/>
              <a:gd name="connsiteX1041" fmla="*/ 4394785 w 6818878"/>
              <a:gd name="connsiteY1041" fmla="*/ 171466 h 4658228"/>
              <a:gd name="connsiteX1042" fmla="*/ 4394891 w 6818878"/>
              <a:gd name="connsiteY1042" fmla="*/ 171397 h 4658228"/>
              <a:gd name="connsiteX1043" fmla="*/ 4488674 w 6818878"/>
              <a:gd name="connsiteY1043" fmla="*/ 130503 h 4658228"/>
              <a:gd name="connsiteX1044" fmla="*/ 4488670 w 6818878"/>
              <a:gd name="connsiteY1044" fmla="*/ 130508 h 4658228"/>
              <a:gd name="connsiteX1045" fmla="*/ 4490407 w 6818878"/>
              <a:gd name="connsiteY1045" fmla="*/ 131123 h 4658228"/>
              <a:gd name="connsiteX1046" fmla="*/ 4490767 w 6818878"/>
              <a:gd name="connsiteY1046" fmla="*/ 131803 h 4658228"/>
              <a:gd name="connsiteX1047" fmla="*/ 4490765 w 6818878"/>
              <a:gd name="connsiteY1047" fmla="*/ 131790 h 4658228"/>
              <a:gd name="connsiteX1048" fmla="*/ 4490407 w 6818878"/>
              <a:gd name="connsiteY1048" fmla="*/ 131115 h 4658228"/>
              <a:gd name="connsiteX1049" fmla="*/ 4431772 w 6818878"/>
              <a:gd name="connsiteY1049" fmla="*/ 96096 h 4658228"/>
              <a:gd name="connsiteX1050" fmla="*/ 4430447 w 6818878"/>
              <a:gd name="connsiteY1050" fmla="*/ 96271 h 4658228"/>
              <a:gd name="connsiteX1051" fmla="*/ 4430409 w 6818878"/>
              <a:gd name="connsiteY1051" fmla="*/ 96350 h 4658228"/>
              <a:gd name="connsiteX1052" fmla="*/ 4430408 w 6818878"/>
              <a:gd name="connsiteY1052" fmla="*/ 96358 h 4658228"/>
              <a:gd name="connsiteX1053" fmla="*/ 4430447 w 6818878"/>
              <a:gd name="connsiteY1053" fmla="*/ 96279 h 4658228"/>
              <a:gd name="connsiteX1054" fmla="*/ 4431793 w 6818878"/>
              <a:gd name="connsiteY1054" fmla="*/ 96100 h 4658228"/>
              <a:gd name="connsiteX1055" fmla="*/ 4641503 w 6818878"/>
              <a:gd name="connsiteY1055" fmla="*/ 80626 h 4658228"/>
              <a:gd name="connsiteX1056" fmla="*/ 4641497 w 6818878"/>
              <a:gd name="connsiteY1056" fmla="*/ 80633 h 4658228"/>
              <a:gd name="connsiteX1057" fmla="*/ 4641724 w 6818878"/>
              <a:gd name="connsiteY1057" fmla="*/ 80650 h 4658228"/>
              <a:gd name="connsiteX1058" fmla="*/ 4641723 w 6818878"/>
              <a:gd name="connsiteY1058" fmla="*/ 80645 h 4658228"/>
              <a:gd name="connsiteX1059" fmla="*/ 5031620 w 6818878"/>
              <a:gd name="connsiteY1059" fmla="*/ 76034 h 4658228"/>
              <a:gd name="connsiteX1060" fmla="*/ 5039631 w 6818878"/>
              <a:gd name="connsiteY1060" fmla="*/ 79484 h 4658228"/>
              <a:gd name="connsiteX1061" fmla="*/ 5034085 w 6818878"/>
              <a:gd name="connsiteY1061" fmla="*/ 83511 h 4658228"/>
              <a:gd name="connsiteX1062" fmla="*/ 5027307 w 6818878"/>
              <a:gd name="connsiteY1062" fmla="*/ 79484 h 4658228"/>
              <a:gd name="connsiteX1063" fmla="*/ 5031620 w 6818878"/>
              <a:gd name="connsiteY1063" fmla="*/ 76034 h 4658228"/>
              <a:gd name="connsiteX1064" fmla="*/ 4966675 w 6818878"/>
              <a:gd name="connsiteY1064" fmla="*/ 60260 h 4658228"/>
              <a:gd name="connsiteX1065" fmla="*/ 4976459 w 6818878"/>
              <a:gd name="connsiteY1065" fmla="*/ 68129 h 4658228"/>
              <a:gd name="connsiteX1066" fmla="*/ 4973302 w 6818878"/>
              <a:gd name="connsiteY1066" fmla="*/ 76398 h 4658228"/>
              <a:gd name="connsiteX1067" fmla="*/ 4951211 w 6818878"/>
              <a:gd name="connsiteY1067" fmla="*/ 62406 h 4658228"/>
              <a:gd name="connsiteX1068" fmla="*/ 4966675 w 6818878"/>
              <a:gd name="connsiteY1068" fmla="*/ 60260 h 4658228"/>
              <a:gd name="connsiteX1069" fmla="*/ 4811698 w 6818878"/>
              <a:gd name="connsiteY1069" fmla="*/ 0 h 4658228"/>
              <a:gd name="connsiteX1070" fmla="*/ 4826999 w 6818878"/>
              <a:gd name="connsiteY1070" fmla="*/ 0 h 4658228"/>
              <a:gd name="connsiteX1071" fmla="*/ 4916256 w 6818878"/>
              <a:gd name="connsiteY1071" fmla="*/ 40373 h 4658228"/>
              <a:gd name="connsiteX1072" fmla="*/ 4932194 w 6818878"/>
              <a:gd name="connsiteY1072" fmla="*/ 55756 h 4658228"/>
              <a:gd name="connsiteX1073" fmla="*/ 4964070 w 6818878"/>
              <a:gd name="connsiteY1073" fmla="*/ 87160 h 4658228"/>
              <a:gd name="connsiteX1074" fmla="*/ 4992759 w 6818878"/>
              <a:gd name="connsiteY1074" fmla="*/ 94850 h 4658228"/>
              <a:gd name="connsiteX1075" fmla="*/ 4994539 w 6818878"/>
              <a:gd name="connsiteY1075" fmla="*/ 95654 h 4658228"/>
              <a:gd name="connsiteX1076" fmla="*/ 4993062 w 6818878"/>
              <a:gd name="connsiteY1076" fmla="*/ 94428 h 4658228"/>
              <a:gd name="connsiteX1077" fmla="*/ 4998142 w 6818878"/>
              <a:gd name="connsiteY1077" fmla="*/ 94428 h 4658228"/>
              <a:gd name="connsiteX1078" fmla="*/ 5043217 w 6818878"/>
              <a:gd name="connsiteY1078" fmla="*/ 132594 h 4658228"/>
              <a:gd name="connsiteX1079" fmla="*/ 5064168 w 6818878"/>
              <a:gd name="connsiteY1079" fmla="*/ 162490 h 4658228"/>
              <a:gd name="connsiteX1080" fmla="*/ 5064803 w 6818878"/>
              <a:gd name="connsiteY1080" fmla="*/ 174577 h 4658228"/>
              <a:gd name="connsiteX1081" fmla="*/ 5031790 w 6818878"/>
              <a:gd name="connsiteY1081" fmla="*/ 177757 h 4658228"/>
              <a:gd name="connsiteX1082" fmla="*/ 5002585 w 6818878"/>
              <a:gd name="connsiteY1082" fmla="*/ 170760 h 4658228"/>
              <a:gd name="connsiteX1083" fmla="*/ 5001828 w 6818878"/>
              <a:gd name="connsiteY1083" fmla="*/ 170155 h 4658228"/>
              <a:gd name="connsiteX1084" fmla="*/ 5002307 w 6818878"/>
              <a:gd name="connsiteY1084" fmla="*/ 171417 h 4658228"/>
              <a:gd name="connsiteX1085" fmla="*/ 4955748 w 6818878"/>
              <a:gd name="connsiteY1085" fmla="*/ 175885 h 4658228"/>
              <a:gd name="connsiteX1086" fmla="*/ 4944267 w 6818878"/>
              <a:gd name="connsiteY1086" fmla="*/ 181629 h 4658228"/>
              <a:gd name="connsiteX1087" fmla="*/ 4953834 w 6818878"/>
              <a:gd name="connsiteY1087" fmla="*/ 190563 h 4658228"/>
              <a:gd name="connsiteX1088" fmla="*/ 5002945 w 6818878"/>
              <a:gd name="connsiteY1088" fmla="*/ 188651 h 4658228"/>
              <a:gd name="connsiteX1089" fmla="*/ 5021441 w 6818878"/>
              <a:gd name="connsiteY1089" fmla="*/ 191203 h 4658228"/>
              <a:gd name="connsiteX1090" fmla="*/ 5005496 w 6818878"/>
              <a:gd name="connsiteY1090" fmla="*/ 205882 h 4658228"/>
              <a:gd name="connsiteX1091" fmla="*/ 4995930 w 6818878"/>
              <a:gd name="connsiteY1091" fmla="*/ 207157 h 4658228"/>
              <a:gd name="connsiteX1092" fmla="*/ 4987638 w 6818878"/>
              <a:gd name="connsiteY1092" fmla="*/ 226943 h 4658228"/>
              <a:gd name="connsiteX1093" fmla="*/ 4988593 w 6818878"/>
              <a:gd name="connsiteY1093" fmla="*/ 227615 h 4658228"/>
              <a:gd name="connsiteX1094" fmla="*/ 4987668 w 6818878"/>
              <a:gd name="connsiteY1094" fmla="*/ 226620 h 4658228"/>
              <a:gd name="connsiteX1095" fmla="*/ 5066713 w 6818878"/>
              <a:gd name="connsiteY1095" fmla="*/ 241928 h 4658228"/>
              <a:gd name="connsiteX1096" fmla="*/ 5077550 w 6818878"/>
              <a:gd name="connsiteY1096" fmla="*/ 242566 h 4658228"/>
              <a:gd name="connsiteX1097" fmla="*/ 5094761 w 6818878"/>
              <a:gd name="connsiteY1097" fmla="*/ 248943 h 4658228"/>
              <a:gd name="connsiteX1098" fmla="*/ 5123447 w 6818878"/>
              <a:gd name="connsiteY1098" fmla="*/ 262338 h 4658228"/>
              <a:gd name="connsiteX1099" fmla="*/ 5124399 w 6818878"/>
              <a:gd name="connsiteY1099" fmla="*/ 263253 h 4658228"/>
              <a:gd name="connsiteX1100" fmla="*/ 5123930 w 6818878"/>
              <a:gd name="connsiteY1100" fmla="*/ 261917 h 4658228"/>
              <a:gd name="connsiteX1101" fmla="*/ 5185397 w 6818878"/>
              <a:gd name="connsiteY1101" fmla="*/ 259844 h 4658228"/>
              <a:gd name="connsiteX1102" fmla="*/ 5245433 w 6818878"/>
              <a:gd name="connsiteY1102" fmla="*/ 264469 h 4658228"/>
              <a:gd name="connsiteX1103" fmla="*/ 5401922 w 6818878"/>
              <a:gd name="connsiteY1103" fmla="*/ 293816 h 4658228"/>
              <a:gd name="connsiteX1104" fmla="*/ 5414010 w 6818878"/>
              <a:gd name="connsiteY1104" fmla="*/ 296368 h 4658228"/>
              <a:gd name="connsiteX1105" fmla="*/ 5414344 w 6818878"/>
              <a:gd name="connsiteY1105" fmla="*/ 297347 h 4658228"/>
              <a:gd name="connsiteX1106" fmla="*/ 5414263 w 6818878"/>
              <a:gd name="connsiteY1106" fmla="*/ 296511 h 4658228"/>
              <a:gd name="connsiteX1107" fmla="*/ 5439064 w 6818878"/>
              <a:gd name="connsiteY1107" fmla="*/ 296511 h 4658228"/>
              <a:gd name="connsiteX1108" fmla="*/ 5439106 w 6818878"/>
              <a:gd name="connsiteY1108" fmla="*/ 296943 h 4658228"/>
              <a:gd name="connsiteX1109" fmla="*/ 5439256 w 6818878"/>
              <a:gd name="connsiteY1109" fmla="*/ 296511 h 4658228"/>
              <a:gd name="connsiteX1110" fmla="*/ 5444980 w 6818878"/>
              <a:gd name="connsiteY1110" fmla="*/ 296511 h 4658228"/>
              <a:gd name="connsiteX1111" fmla="*/ 5445129 w 6818878"/>
              <a:gd name="connsiteY1111" fmla="*/ 296711 h 4658228"/>
              <a:gd name="connsiteX1112" fmla="*/ 5445063 w 6818878"/>
              <a:gd name="connsiteY1112" fmla="*/ 296509 h 4658228"/>
              <a:gd name="connsiteX1113" fmla="*/ 5460159 w 6818878"/>
              <a:gd name="connsiteY1113" fmla="*/ 298420 h 4658228"/>
              <a:gd name="connsiteX1114" fmla="*/ 5460300 w 6818878"/>
              <a:gd name="connsiteY1114" fmla="*/ 298889 h 4658228"/>
              <a:gd name="connsiteX1115" fmla="*/ 5484588 w 6818878"/>
              <a:gd name="connsiteY1115" fmla="*/ 297646 h 4658228"/>
              <a:gd name="connsiteX1116" fmla="*/ 5509497 w 6818878"/>
              <a:gd name="connsiteY1116" fmla="*/ 286807 h 4658228"/>
              <a:gd name="connsiteX1117" fmla="*/ 5534405 w 6818878"/>
              <a:gd name="connsiteY1117" fmla="*/ 326337 h 4658228"/>
              <a:gd name="connsiteX1118" fmla="*/ 5550373 w 6818878"/>
              <a:gd name="connsiteY1118" fmla="*/ 351203 h 4658228"/>
              <a:gd name="connsiteX1119" fmla="*/ 5591889 w 6818878"/>
              <a:gd name="connsiteY1119" fmla="*/ 389458 h 4658228"/>
              <a:gd name="connsiteX1120" fmla="*/ 5645539 w 6818878"/>
              <a:gd name="connsiteY1120" fmla="*/ 369692 h 4658228"/>
              <a:gd name="connsiteX1121" fmla="*/ 5686415 w 6818878"/>
              <a:gd name="connsiteY1121" fmla="*/ 377981 h 4658228"/>
              <a:gd name="connsiteX1122" fmla="*/ 5699349 w 6818878"/>
              <a:gd name="connsiteY1122" fmla="*/ 387146 h 4658228"/>
              <a:gd name="connsiteX1123" fmla="*/ 5714165 w 6818878"/>
              <a:gd name="connsiteY1123" fmla="*/ 388118 h 4658228"/>
              <a:gd name="connsiteX1124" fmla="*/ 5714970 w 6818878"/>
              <a:gd name="connsiteY1124" fmla="*/ 387585 h 4658228"/>
              <a:gd name="connsiteX1125" fmla="*/ 5749924 w 6818878"/>
              <a:gd name="connsiteY1125" fmla="*/ 398425 h 4658228"/>
              <a:gd name="connsiteX1126" fmla="*/ 5761998 w 6818878"/>
              <a:gd name="connsiteY1126" fmla="*/ 409267 h 4658228"/>
              <a:gd name="connsiteX1127" fmla="*/ 5827460 w 6818878"/>
              <a:gd name="connsiteY1127" fmla="*/ 450718 h 4658228"/>
              <a:gd name="connsiteX1128" fmla="*/ 5865593 w 6818878"/>
              <a:gd name="connsiteY1128" fmla="*/ 481964 h 4658228"/>
              <a:gd name="connsiteX1129" fmla="*/ 5864024 w 6818878"/>
              <a:gd name="connsiteY1129" fmla="*/ 482213 h 4658228"/>
              <a:gd name="connsiteX1130" fmla="*/ 5865593 w 6818878"/>
              <a:gd name="connsiteY1130" fmla="*/ 482624 h 4658228"/>
              <a:gd name="connsiteX1131" fmla="*/ 5830009 w 6818878"/>
              <a:gd name="connsiteY1131" fmla="*/ 488301 h 4658228"/>
              <a:gd name="connsiteX1132" fmla="*/ 5831459 w 6818878"/>
              <a:gd name="connsiteY1132" fmla="*/ 487374 h 4658228"/>
              <a:gd name="connsiteX1133" fmla="*/ 5829366 w 6818878"/>
              <a:gd name="connsiteY1133" fmla="*/ 487705 h 4658228"/>
              <a:gd name="connsiteX1134" fmla="*/ 5796318 w 6818878"/>
              <a:gd name="connsiteY1134" fmla="*/ 478776 h 4658228"/>
              <a:gd name="connsiteX1135" fmla="*/ 5825554 w 6818878"/>
              <a:gd name="connsiteY1135" fmla="*/ 508110 h 4658228"/>
              <a:gd name="connsiteX1136" fmla="*/ 5825950 w 6818878"/>
              <a:gd name="connsiteY1136" fmla="*/ 509056 h 4658228"/>
              <a:gd name="connsiteX1137" fmla="*/ 5855704 w 6818878"/>
              <a:gd name="connsiteY1137" fmla="*/ 523592 h 4658228"/>
              <a:gd name="connsiteX1138" fmla="*/ 5855802 w 6818878"/>
              <a:gd name="connsiteY1138" fmla="*/ 523975 h 4658228"/>
              <a:gd name="connsiteX1139" fmla="*/ 5856205 w 6818878"/>
              <a:gd name="connsiteY1139" fmla="*/ 522951 h 4658228"/>
              <a:gd name="connsiteX1140" fmla="*/ 5861914 w 6818878"/>
              <a:gd name="connsiteY1140" fmla="*/ 525498 h 4658228"/>
              <a:gd name="connsiteX1141" fmla="*/ 5862598 w 6818878"/>
              <a:gd name="connsiteY1141" fmla="*/ 526776 h 4658228"/>
              <a:gd name="connsiteX1142" fmla="*/ 5884975 w 6818878"/>
              <a:gd name="connsiteY1142" fmla="*/ 536806 h 4658228"/>
              <a:gd name="connsiteX1143" fmla="*/ 5905711 w 6818878"/>
              <a:gd name="connsiteY1143" fmla="*/ 552111 h 4658228"/>
              <a:gd name="connsiteX1144" fmla="*/ 5905731 w 6818878"/>
              <a:gd name="connsiteY1144" fmla="*/ 552065 h 4658228"/>
              <a:gd name="connsiteX1145" fmla="*/ 5915924 w 6818878"/>
              <a:gd name="connsiteY1145" fmla="*/ 559075 h 4658228"/>
              <a:gd name="connsiteX1146" fmla="*/ 5916776 w 6818878"/>
              <a:gd name="connsiteY1146" fmla="*/ 560541 h 4658228"/>
              <a:gd name="connsiteX1147" fmla="*/ 5916271 w 6818878"/>
              <a:gd name="connsiteY1147" fmla="*/ 558532 h 4658228"/>
              <a:gd name="connsiteX1148" fmla="*/ 5976655 w 6818878"/>
              <a:gd name="connsiteY1148" fmla="*/ 592254 h 4658228"/>
              <a:gd name="connsiteX1149" fmla="*/ 5976119 w 6818878"/>
              <a:gd name="connsiteY1149" fmla="*/ 593051 h 4658228"/>
              <a:gd name="connsiteX1150" fmla="*/ 5980954 w 6818878"/>
              <a:gd name="connsiteY1150" fmla="*/ 593658 h 4658228"/>
              <a:gd name="connsiteX1151" fmla="*/ 5980899 w 6818878"/>
              <a:gd name="connsiteY1151" fmla="*/ 593494 h 4658228"/>
              <a:gd name="connsiteX1152" fmla="*/ 6035682 w 6818878"/>
              <a:gd name="connsiteY1152" fmla="*/ 593494 h 4658228"/>
              <a:gd name="connsiteX1153" fmla="*/ 6034263 w 6818878"/>
              <a:gd name="connsiteY1153" fmla="*/ 595046 h 4658228"/>
              <a:gd name="connsiteX1154" fmla="*/ 6036447 w 6818878"/>
              <a:gd name="connsiteY1154" fmla="*/ 593669 h 4658228"/>
              <a:gd name="connsiteX1155" fmla="*/ 6045730 w 6818878"/>
              <a:gd name="connsiteY1155" fmla="*/ 593092 h 4658228"/>
              <a:gd name="connsiteX1156" fmla="*/ 6045874 w 6818878"/>
              <a:gd name="connsiteY1156" fmla="*/ 592857 h 4658228"/>
              <a:gd name="connsiteX1157" fmla="*/ 6066259 w 6818878"/>
              <a:gd name="connsiteY1157" fmla="*/ 588396 h 4658228"/>
              <a:gd name="connsiteX1158" fmla="*/ 6066298 w 6818878"/>
              <a:gd name="connsiteY1158" fmla="*/ 588466 h 4658228"/>
              <a:gd name="connsiteX1159" fmla="*/ 6077029 w 6818878"/>
              <a:gd name="connsiteY1159" fmla="*/ 587761 h 4658228"/>
              <a:gd name="connsiteX1160" fmla="*/ 6087421 w 6818878"/>
              <a:gd name="connsiteY1160" fmla="*/ 592289 h 4658228"/>
              <a:gd name="connsiteX1161" fmla="*/ 6087460 w 6818878"/>
              <a:gd name="connsiteY1161" fmla="*/ 592570 h 4658228"/>
              <a:gd name="connsiteX1162" fmla="*/ 6088087 w 6818878"/>
              <a:gd name="connsiteY1162" fmla="*/ 591960 h 4658228"/>
              <a:gd name="connsiteX1163" fmla="*/ 6107575 w 6818878"/>
              <a:gd name="connsiteY1163" fmla="*/ 604986 h 4658228"/>
              <a:gd name="connsiteX1164" fmla="*/ 6122076 w 6818878"/>
              <a:gd name="connsiteY1164" fmla="*/ 622996 h 4658228"/>
              <a:gd name="connsiteX1165" fmla="*/ 6133478 w 6818878"/>
              <a:gd name="connsiteY1165" fmla="*/ 623704 h 4658228"/>
              <a:gd name="connsiteX1166" fmla="*/ 6141682 w 6818878"/>
              <a:gd name="connsiteY1166" fmla="*/ 630637 h 4658228"/>
              <a:gd name="connsiteX1167" fmla="*/ 6207309 w 6818878"/>
              <a:gd name="connsiteY1167" fmla="*/ 674616 h 4658228"/>
              <a:gd name="connsiteX1168" fmla="*/ 6216230 w 6818878"/>
              <a:gd name="connsiteY1168" fmla="*/ 674616 h 4658228"/>
              <a:gd name="connsiteX1169" fmla="*/ 6258920 w 6818878"/>
              <a:gd name="connsiteY1169" fmla="*/ 700110 h 4658228"/>
              <a:gd name="connsiteX1170" fmla="*/ 6241717 w 6818878"/>
              <a:gd name="connsiteY1170" fmla="*/ 737099 h 4658228"/>
              <a:gd name="connsiteX1171" fmla="*/ 6175451 w 6818878"/>
              <a:gd name="connsiteY1171" fmla="*/ 751127 h 4658228"/>
              <a:gd name="connsiteX1172" fmla="*/ 6162070 w 6818878"/>
              <a:gd name="connsiteY1172" fmla="*/ 750413 h 4658228"/>
              <a:gd name="connsiteX1173" fmla="*/ 6146890 w 6818878"/>
              <a:gd name="connsiteY1173" fmla="*/ 753020 h 4658228"/>
              <a:gd name="connsiteX1174" fmla="*/ 6147024 w 6818878"/>
              <a:gd name="connsiteY1174" fmla="*/ 753727 h 4658228"/>
              <a:gd name="connsiteX1175" fmla="*/ 6122309 w 6818878"/>
              <a:gd name="connsiteY1175" fmla="*/ 726876 h 4658228"/>
              <a:gd name="connsiteX1176" fmla="*/ 6122055 w 6818878"/>
              <a:gd name="connsiteY1176" fmla="*/ 726451 h 4658228"/>
              <a:gd name="connsiteX1177" fmla="*/ 6108850 w 6818878"/>
              <a:gd name="connsiteY1177" fmla="*/ 727395 h 4658228"/>
              <a:gd name="connsiteX1178" fmla="*/ 6096444 w 6818878"/>
              <a:gd name="connsiteY1178" fmla="*/ 732160 h 4658228"/>
              <a:gd name="connsiteX1179" fmla="*/ 6096331 w 6818878"/>
              <a:gd name="connsiteY1179" fmla="*/ 731885 h 4658228"/>
              <a:gd name="connsiteX1180" fmla="*/ 6096198 w 6818878"/>
              <a:gd name="connsiteY1180" fmla="*/ 732460 h 4658228"/>
              <a:gd name="connsiteX1181" fmla="*/ 6091341 w 6818878"/>
              <a:gd name="connsiteY1181" fmla="*/ 742493 h 4658228"/>
              <a:gd name="connsiteX1182" fmla="*/ 6091711 w 6818878"/>
              <a:gd name="connsiteY1182" fmla="*/ 752713 h 4658228"/>
              <a:gd name="connsiteX1183" fmla="*/ 6092032 w 6818878"/>
              <a:gd name="connsiteY1183" fmla="*/ 752960 h 4658228"/>
              <a:gd name="connsiteX1184" fmla="*/ 6080588 w 6818878"/>
              <a:gd name="connsiteY1184" fmla="*/ 761798 h 4658228"/>
              <a:gd name="connsiteX1185" fmla="*/ 6043956 w 6818878"/>
              <a:gd name="connsiteY1185" fmla="*/ 753590 h 4658228"/>
              <a:gd name="connsiteX1186" fmla="*/ 6007043 w 6818878"/>
              <a:gd name="connsiteY1186" fmla="*/ 758615 h 4658228"/>
              <a:gd name="connsiteX1187" fmla="*/ 6006379 w 6818878"/>
              <a:gd name="connsiteY1187" fmla="*/ 759231 h 4658228"/>
              <a:gd name="connsiteX1188" fmla="*/ 5997381 w 6818878"/>
              <a:gd name="connsiteY1188" fmla="*/ 772138 h 4658228"/>
              <a:gd name="connsiteX1189" fmla="*/ 5997457 w 6818878"/>
              <a:gd name="connsiteY1189" fmla="*/ 787165 h 4658228"/>
              <a:gd name="connsiteX1190" fmla="*/ 5997462 w 6818878"/>
              <a:gd name="connsiteY1190" fmla="*/ 787159 h 4658228"/>
              <a:gd name="connsiteX1191" fmla="*/ 6005116 w 6818878"/>
              <a:gd name="connsiteY1191" fmla="*/ 804377 h 4658228"/>
              <a:gd name="connsiteX1192" fmla="*/ 6015960 w 6818878"/>
              <a:gd name="connsiteY1192" fmla="*/ 848363 h 4658228"/>
              <a:gd name="connsiteX1193" fmla="*/ 6015994 w 6818878"/>
              <a:gd name="connsiteY1193" fmla="*/ 849133 h 4658228"/>
              <a:gd name="connsiteX1194" fmla="*/ 6016192 w 6818878"/>
              <a:gd name="connsiteY1194" fmla="*/ 848607 h 4658228"/>
              <a:gd name="connsiteX1195" fmla="*/ 6033998 w 6818878"/>
              <a:gd name="connsiteY1195" fmla="*/ 875345 h 4658228"/>
              <a:gd name="connsiteX1196" fmla="*/ 6051804 w 6818878"/>
              <a:gd name="connsiteY1196" fmla="*/ 899539 h 4658228"/>
              <a:gd name="connsiteX1197" fmla="*/ 6082327 w 6818878"/>
              <a:gd name="connsiteY1197" fmla="*/ 923105 h 4658228"/>
              <a:gd name="connsiteX1198" fmla="*/ 6082164 w 6818878"/>
              <a:gd name="connsiteY1198" fmla="*/ 923485 h 4658228"/>
              <a:gd name="connsiteX1199" fmla="*/ 6082754 w 6818878"/>
              <a:gd name="connsiteY1199" fmla="*/ 923019 h 4658228"/>
              <a:gd name="connsiteX1200" fmla="*/ 6112157 w 6818878"/>
              <a:gd name="connsiteY1200" fmla="*/ 958883 h 4658228"/>
              <a:gd name="connsiteX1201" fmla="*/ 6112193 w 6818878"/>
              <a:gd name="connsiteY1201" fmla="*/ 959043 h 4658228"/>
              <a:gd name="connsiteX1202" fmla="*/ 6152414 w 6818878"/>
              <a:gd name="connsiteY1202" fmla="*/ 1013528 h 4658228"/>
              <a:gd name="connsiteX1203" fmla="*/ 6152112 w 6818878"/>
              <a:gd name="connsiteY1203" fmla="*/ 1013901 h 4658228"/>
              <a:gd name="connsiteX1204" fmla="*/ 6177216 w 6818878"/>
              <a:gd name="connsiteY1204" fmla="*/ 1043616 h 4658228"/>
              <a:gd name="connsiteX1205" fmla="*/ 6177056 w 6818878"/>
              <a:gd name="connsiteY1205" fmla="*/ 1043915 h 4658228"/>
              <a:gd name="connsiteX1206" fmla="*/ 6177398 w 6818878"/>
              <a:gd name="connsiteY1206" fmla="*/ 1043776 h 4658228"/>
              <a:gd name="connsiteX1207" fmla="*/ 6197132 w 6818878"/>
              <a:gd name="connsiteY1207" fmla="*/ 1060280 h 4658228"/>
              <a:gd name="connsiteX1208" fmla="*/ 6197286 w 6818878"/>
              <a:gd name="connsiteY1208" fmla="*/ 1061420 h 4658228"/>
              <a:gd name="connsiteX1209" fmla="*/ 6197617 w 6818878"/>
              <a:gd name="connsiteY1209" fmla="*/ 1059888 h 4658228"/>
              <a:gd name="connsiteX1210" fmla="*/ 6228813 w 6818878"/>
              <a:gd name="connsiteY1210" fmla="*/ 1090567 h 4658228"/>
              <a:gd name="connsiteX1211" fmla="*/ 6245366 w 6818878"/>
              <a:gd name="connsiteY1211" fmla="*/ 1089928 h 4658228"/>
              <a:gd name="connsiteX1212" fmla="*/ 6247275 w 6818878"/>
              <a:gd name="connsiteY1212" fmla="*/ 1068197 h 4658228"/>
              <a:gd name="connsiteX1213" fmla="*/ 6272105 w 6818878"/>
              <a:gd name="connsiteY1213" fmla="*/ 1080342 h 4658228"/>
              <a:gd name="connsiteX1214" fmla="*/ 6272093 w 6818878"/>
              <a:gd name="connsiteY1214" fmla="*/ 1080422 h 4658228"/>
              <a:gd name="connsiteX1215" fmla="*/ 6282888 w 6818878"/>
              <a:gd name="connsiteY1215" fmla="*/ 1087397 h 4658228"/>
              <a:gd name="connsiteX1216" fmla="*/ 6282652 w 6818878"/>
              <a:gd name="connsiteY1216" fmla="*/ 1088680 h 4658228"/>
              <a:gd name="connsiteX1217" fmla="*/ 6282997 w 6818878"/>
              <a:gd name="connsiteY1217" fmla="*/ 1087927 h 4658228"/>
              <a:gd name="connsiteX1218" fmla="*/ 6305320 w 6818878"/>
              <a:gd name="connsiteY1218" fmla="*/ 1118541 h 4658228"/>
              <a:gd name="connsiteX1219" fmla="*/ 6306595 w 6818878"/>
              <a:gd name="connsiteY1219" fmla="*/ 1135122 h 4658228"/>
              <a:gd name="connsiteX1220" fmla="*/ 6306413 w 6818878"/>
              <a:gd name="connsiteY1220" fmla="*/ 1135528 h 4658228"/>
              <a:gd name="connsiteX1221" fmla="*/ 6327887 w 6818878"/>
              <a:gd name="connsiteY1221" fmla="*/ 1142058 h 4658228"/>
              <a:gd name="connsiteX1222" fmla="*/ 6338397 w 6818878"/>
              <a:gd name="connsiteY1222" fmla="*/ 1162104 h 4658228"/>
              <a:gd name="connsiteX1223" fmla="*/ 6350497 w 6818878"/>
              <a:gd name="connsiteY1223" fmla="*/ 1136649 h 4658228"/>
              <a:gd name="connsiteX1224" fmla="*/ 6382979 w 6818878"/>
              <a:gd name="connsiteY1224" fmla="*/ 1195194 h 4658228"/>
              <a:gd name="connsiteX1225" fmla="*/ 6396990 w 6818878"/>
              <a:gd name="connsiteY1225" fmla="*/ 1273467 h 4658228"/>
              <a:gd name="connsiteX1226" fmla="*/ 6397626 w 6818878"/>
              <a:gd name="connsiteY1226" fmla="*/ 1340908 h 4658228"/>
              <a:gd name="connsiteX1227" fmla="*/ 6395035 w 6818878"/>
              <a:gd name="connsiteY1227" fmla="*/ 1344773 h 4658228"/>
              <a:gd name="connsiteX1228" fmla="*/ 6398264 w 6818878"/>
              <a:gd name="connsiteY1228" fmla="*/ 1341333 h 4658228"/>
              <a:gd name="connsiteX1229" fmla="*/ 6342192 w 6818878"/>
              <a:gd name="connsiteY1229" fmla="*/ 1401074 h 4658228"/>
              <a:gd name="connsiteX1230" fmla="*/ 6343428 w 6818878"/>
              <a:gd name="connsiteY1230" fmla="*/ 1399758 h 4658228"/>
              <a:gd name="connsiteX1231" fmla="*/ 6342217 w 6818878"/>
              <a:gd name="connsiteY1231" fmla="*/ 1400711 h 4658228"/>
              <a:gd name="connsiteX1232" fmla="*/ 6332028 w 6818878"/>
              <a:gd name="connsiteY1232" fmla="*/ 1370174 h 4658228"/>
              <a:gd name="connsiteX1233" fmla="*/ 6332617 w 6818878"/>
              <a:gd name="connsiteY1233" fmla="*/ 1370045 h 4658228"/>
              <a:gd name="connsiteX1234" fmla="*/ 6329921 w 6818878"/>
              <a:gd name="connsiteY1234" fmla="*/ 1361062 h 4658228"/>
              <a:gd name="connsiteX1235" fmla="*/ 6309245 w 6818878"/>
              <a:gd name="connsiteY1235" fmla="*/ 1361692 h 4658228"/>
              <a:gd name="connsiteX1236" fmla="*/ 6308518 w 6818878"/>
              <a:gd name="connsiteY1236" fmla="*/ 1361076 h 4658228"/>
              <a:gd name="connsiteX1237" fmla="*/ 6308463 w 6818878"/>
              <a:gd name="connsiteY1237" fmla="*/ 1361267 h 4658228"/>
              <a:gd name="connsiteX1238" fmla="*/ 6293178 w 6818878"/>
              <a:gd name="connsiteY1238" fmla="*/ 1405801 h 4658228"/>
              <a:gd name="connsiteX1239" fmla="*/ 6291774 w 6818878"/>
              <a:gd name="connsiteY1239" fmla="*/ 1407036 h 4658228"/>
              <a:gd name="connsiteX1240" fmla="*/ 6293669 w 6818878"/>
              <a:gd name="connsiteY1240" fmla="*/ 1406026 h 4658228"/>
              <a:gd name="connsiteX1241" fmla="*/ 6261206 w 6818878"/>
              <a:gd name="connsiteY1241" fmla="*/ 1442265 h 4658228"/>
              <a:gd name="connsiteX1242" fmla="*/ 6235743 w 6818878"/>
              <a:gd name="connsiteY1242" fmla="*/ 1486836 h 4658228"/>
              <a:gd name="connsiteX1243" fmla="*/ 6235688 w 6818878"/>
              <a:gd name="connsiteY1243" fmla="*/ 1486913 h 4658228"/>
              <a:gd name="connsiteX1244" fmla="*/ 6237598 w 6818878"/>
              <a:gd name="connsiteY1244" fmla="*/ 1495145 h 4658228"/>
              <a:gd name="connsiteX1245" fmla="*/ 6237654 w 6818878"/>
              <a:gd name="connsiteY1245" fmla="*/ 1495093 h 4658228"/>
              <a:gd name="connsiteX1246" fmla="*/ 6262479 w 6818878"/>
              <a:gd name="connsiteY1246" fmla="*/ 1524341 h 4658228"/>
              <a:gd name="connsiteX1247" fmla="*/ 6269481 w 6818878"/>
              <a:gd name="connsiteY1247" fmla="*/ 1547287 h 4658228"/>
              <a:gd name="connsiteX1248" fmla="*/ 6258022 w 6818878"/>
              <a:gd name="connsiteY1248" fmla="*/ 1581587 h 4658228"/>
              <a:gd name="connsiteX1249" fmla="*/ 6257453 w 6818878"/>
              <a:gd name="connsiteY1249" fmla="*/ 1581991 h 4658228"/>
              <a:gd name="connsiteX1250" fmla="*/ 6255719 w 6818878"/>
              <a:gd name="connsiteY1250" fmla="*/ 1616826 h 4658228"/>
              <a:gd name="connsiteX1251" fmla="*/ 6245384 w 6818878"/>
              <a:gd name="connsiteY1251" fmla="*/ 1650604 h 4658228"/>
              <a:gd name="connsiteX1252" fmla="*/ 6247928 w 6818878"/>
              <a:gd name="connsiteY1252" fmla="*/ 1668492 h 4658228"/>
              <a:gd name="connsiteX1253" fmla="*/ 6263828 w 6818878"/>
              <a:gd name="connsiteY1253" fmla="*/ 1662104 h 4658228"/>
              <a:gd name="connsiteX1254" fmla="*/ 6279729 w 6818878"/>
              <a:gd name="connsiteY1254" fmla="*/ 1650604 h 4658228"/>
              <a:gd name="connsiteX1255" fmla="*/ 6293721 w 6818878"/>
              <a:gd name="connsiteY1255" fmla="*/ 1660187 h 4658228"/>
              <a:gd name="connsiteX1256" fmla="*/ 6305169 w 6818878"/>
              <a:gd name="connsiteY1256" fmla="*/ 1688296 h 4658228"/>
              <a:gd name="connsiteX1257" fmla="*/ 6317890 w 6818878"/>
              <a:gd name="connsiteY1257" fmla="*/ 1710629 h 4658228"/>
              <a:gd name="connsiteX1258" fmla="*/ 6292449 w 6818878"/>
              <a:gd name="connsiteY1258" fmla="*/ 1726613 h 4658228"/>
              <a:gd name="connsiteX1259" fmla="*/ 6235844 w 6818878"/>
              <a:gd name="connsiteY1259" fmla="*/ 1697241 h 4658228"/>
              <a:gd name="connsiteX1260" fmla="*/ 6223761 w 6818878"/>
              <a:gd name="connsiteY1260" fmla="*/ 1681908 h 4658228"/>
              <a:gd name="connsiteX1261" fmla="*/ 6183056 w 6818878"/>
              <a:gd name="connsiteY1261" fmla="*/ 1686381 h 4658228"/>
              <a:gd name="connsiteX1262" fmla="*/ 6174787 w 6818878"/>
              <a:gd name="connsiteY1262" fmla="*/ 1710629 h 4658228"/>
              <a:gd name="connsiteX1263" fmla="*/ 6134719 w 6818878"/>
              <a:gd name="connsiteY1263" fmla="*/ 1702991 h 4658228"/>
              <a:gd name="connsiteX1264" fmla="*/ 5982076 w 6818878"/>
              <a:gd name="connsiteY1264" fmla="*/ 1721513 h 4658228"/>
              <a:gd name="connsiteX1265" fmla="*/ 5971265 w 6818878"/>
              <a:gd name="connsiteY1265" fmla="*/ 1717027 h 4658228"/>
              <a:gd name="connsiteX1266" fmla="*/ 5971439 w 6818878"/>
              <a:gd name="connsiteY1266" fmla="*/ 1717027 h 4658228"/>
              <a:gd name="connsiteX1267" fmla="*/ 5971302 w 6818878"/>
              <a:gd name="connsiteY1267" fmla="*/ 1716996 h 4658228"/>
              <a:gd name="connsiteX1268" fmla="*/ 5941972 w 6818878"/>
              <a:gd name="connsiteY1268" fmla="*/ 1715066 h 4658228"/>
              <a:gd name="connsiteX1269" fmla="*/ 5941964 w 6818878"/>
              <a:gd name="connsiteY1269" fmla="*/ 1715778 h 4658228"/>
              <a:gd name="connsiteX1270" fmla="*/ 5942063 w 6818878"/>
              <a:gd name="connsiteY1270" fmla="*/ 1715519 h 4658228"/>
              <a:gd name="connsiteX1271" fmla="*/ 5965661 w 6818878"/>
              <a:gd name="connsiteY1271" fmla="*/ 1730893 h 4658228"/>
              <a:gd name="connsiteX1272" fmla="*/ 5971372 w 6818878"/>
              <a:gd name="connsiteY1272" fmla="*/ 1757556 h 4658228"/>
              <a:gd name="connsiteX1273" fmla="*/ 5975795 w 6818878"/>
              <a:gd name="connsiteY1273" fmla="*/ 1757556 h 4658228"/>
              <a:gd name="connsiteX1274" fmla="*/ 5976376 w 6818878"/>
              <a:gd name="connsiteY1274" fmla="*/ 1757934 h 4658228"/>
              <a:gd name="connsiteX1275" fmla="*/ 5976361 w 6818878"/>
              <a:gd name="connsiteY1275" fmla="*/ 1757513 h 4658228"/>
              <a:gd name="connsiteX1276" fmla="*/ 6028124 w 6818878"/>
              <a:gd name="connsiteY1276" fmla="*/ 1763247 h 4658228"/>
              <a:gd name="connsiteX1277" fmla="*/ 6092032 w 6818878"/>
              <a:gd name="connsiteY1277" fmla="*/ 1761972 h 4658228"/>
              <a:gd name="connsiteX1278" fmla="*/ 6090682 w 6818878"/>
              <a:gd name="connsiteY1278" fmla="*/ 1762587 h 4658228"/>
              <a:gd name="connsiteX1279" fmla="*/ 6091101 w 6818878"/>
              <a:gd name="connsiteY1279" fmla="*/ 1762558 h 4658228"/>
              <a:gd name="connsiteX1280" fmla="*/ 6138250 w 6818878"/>
              <a:gd name="connsiteY1280" fmla="*/ 1761285 h 4658228"/>
              <a:gd name="connsiteX1281" fmla="*/ 6156888 w 6818878"/>
              <a:gd name="connsiteY1281" fmla="*/ 1755315 h 4658228"/>
              <a:gd name="connsiteX1282" fmla="*/ 6176120 w 6818878"/>
              <a:gd name="connsiteY1282" fmla="*/ 1753675 h 4658228"/>
              <a:gd name="connsiteX1283" fmla="*/ 6176728 w 6818878"/>
              <a:gd name="connsiteY1283" fmla="*/ 1753248 h 4658228"/>
              <a:gd name="connsiteX1284" fmla="*/ 6211721 w 6818878"/>
              <a:gd name="connsiteY1284" fmla="*/ 1772350 h 4658228"/>
              <a:gd name="connsiteX1285" fmla="*/ 6210912 w 6818878"/>
              <a:gd name="connsiteY1285" fmla="*/ 1772682 h 4658228"/>
              <a:gd name="connsiteX1286" fmla="*/ 6211525 w 6818878"/>
              <a:gd name="connsiteY1286" fmla="*/ 1772747 h 4658228"/>
              <a:gd name="connsiteX1287" fmla="*/ 6203242 w 6818878"/>
              <a:gd name="connsiteY1287" fmla="*/ 1794398 h 4658228"/>
              <a:gd name="connsiteX1288" fmla="*/ 6221242 w 6818878"/>
              <a:gd name="connsiteY1288" fmla="*/ 1802596 h 4658228"/>
              <a:gd name="connsiteX1289" fmla="*/ 6217380 w 6818878"/>
              <a:gd name="connsiteY1289" fmla="*/ 1821223 h 4658228"/>
              <a:gd name="connsiteX1290" fmla="*/ 6217727 w 6818878"/>
              <a:gd name="connsiteY1290" fmla="*/ 1821125 h 4658228"/>
              <a:gd name="connsiteX1291" fmla="*/ 6226656 w 6818878"/>
              <a:gd name="connsiteY1291" fmla="*/ 1828144 h 4658228"/>
              <a:gd name="connsiteX1292" fmla="*/ 6226291 w 6818878"/>
              <a:gd name="connsiteY1292" fmla="*/ 1828845 h 4658228"/>
              <a:gd name="connsiteX1293" fmla="*/ 6226549 w 6818878"/>
              <a:gd name="connsiteY1293" fmla="*/ 1828679 h 4658228"/>
              <a:gd name="connsiteX1294" fmla="*/ 6258336 w 6818878"/>
              <a:gd name="connsiteY1294" fmla="*/ 1856639 h 4658228"/>
              <a:gd name="connsiteX1295" fmla="*/ 6258341 w 6818878"/>
              <a:gd name="connsiteY1295" fmla="*/ 1857067 h 4658228"/>
              <a:gd name="connsiteX1296" fmla="*/ 6258487 w 6818878"/>
              <a:gd name="connsiteY1296" fmla="*/ 1856738 h 4658228"/>
              <a:gd name="connsiteX1297" fmla="*/ 6267961 w 6818878"/>
              <a:gd name="connsiteY1297" fmla="*/ 1860510 h 4658228"/>
              <a:gd name="connsiteX1298" fmla="*/ 6281855 w 6818878"/>
              <a:gd name="connsiteY1298" fmla="*/ 1888866 h 4658228"/>
              <a:gd name="connsiteX1299" fmla="*/ 6252171 w 6818878"/>
              <a:gd name="connsiteY1299" fmla="*/ 1886349 h 4658228"/>
              <a:gd name="connsiteX1300" fmla="*/ 6252173 w 6818878"/>
              <a:gd name="connsiteY1300" fmla="*/ 1886046 h 4658228"/>
              <a:gd name="connsiteX1301" fmla="*/ 6251979 w 6818878"/>
              <a:gd name="connsiteY1301" fmla="*/ 1886476 h 4658228"/>
              <a:gd name="connsiteX1302" fmla="*/ 6225913 w 6818878"/>
              <a:gd name="connsiteY1302" fmla="*/ 1872534 h 4658228"/>
              <a:gd name="connsiteX1303" fmla="*/ 6216933 w 6818878"/>
              <a:gd name="connsiteY1303" fmla="*/ 1873081 h 4658228"/>
              <a:gd name="connsiteX1304" fmla="*/ 6217010 w 6818878"/>
              <a:gd name="connsiteY1304" fmla="*/ 1882350 h 4658228"/>
              <a:gd name="connsiteX1305" fmla="*/ 6217089 w 6818878"/>
              <a:gd name="connsiteY1305" fmla="*/ 1882356 h 4658228"/>
              <a:gd name="connsiteX1306" fmla="*/ 6236837 w 6818878"/>
              <a:gd name="connsiteY1306" fmla="*/ 1898898 h 4658228"/>
              <a:gd name="connsiteX1307" fmla="*/ 6236998 w 6818878"/>
              <a:gd name="connsiteY1307" fmla="*/ 1898779 h 4658228"/>
              <a:gd name="connsiteX1308" fmla="*/ 6283482 w 6818878"/>
              <a:gd name="connsiteY1308" fmla="*/ 1921743 h 4658228"/>
              <a:gd name="connsiteX1309" fmla="*/ 6283482 w 6818878"/>
              <a:gd name="connsiteY1309" fmla="*/ 1922601 h 4658228"/>
              <a:gd name="connsiteX1310" fmla="*/ 6313927 w 6818878"/>
              <a:gd name="connsiteY1310" fmla="*/ 1938079 h 4658228"/>
              <a:gd name="connsiteX1311" fmla="*/ 6342192 w 6818878"/>
              <a:gd name="connsiteY1311" fmla="*/ 1957931 h 4658228"/>
              <a:gd name="connsiteX1312" fmla="*/ 6342192 w 6818878"/>
              <a:gd name="connsiteY1312" fmla="*/ 1968056 h 4658228"/>
              <a:gd name="connsiteX1313" fmla="*/ 6341667 w 6818878"/>
              <a:gd name="connsiteY1313" fmla="*/ 1968038 h 4658228"/>
              <a:gd name="connsiteX1314" fmla="*/ 6342083 w 6818878"/>
              <a:gd name="connsiteY1314" fmla="*/ 1968835 h 4658228"/>
              <a:gd name="connsiteX1315" fmla="*/ 6342932 w 6818878"/>
              <a:gd name="connsiteY1315" fmla="*/ 1968240 h 4658228"/>
              <a:gd name="connsiteX1316" fmla="*/ 6342932 w 6818878"/>
              <a:gd name="connsiteY1316" fmla="*/ 1958089 h 4658228"/>
              <a:gd name="connsiteX1317" fmla="*/ 6379326 w 6818878"/>
              <a:gd name="connsiteY1317" fmla="*/ 1982426 h 4658228"/>
              <a:gd name="connsiteX1318" fmla="*/ 6379462 w 6818878"/>
              <a:gd name="connsiteY1318" fmla="*/ 1982419 h 4658228"/>
              <a:gd name="connsiteX1319" fmla="*/ 6469995 w 6818878"/>
              <a:gd name="connsiteY1319" fmla="*/ 1984338 h 4658228"/>
              <a:gd name="connsiteX1320" fmla="*/ 6508247 w 6818878"/>
              <a:gd name="connsiteY1320" fmla="*/ 1987534 h 4658228"/>
              <a:gd name="connsiteX1321" fmla="*/ 6506221 w 6818878"/>
              <a:gd name="connsiteY1321" fmla="*/ 1989134 h 4658228"/>
              <a:gd name="connsiteX1322" fmla="*/ 6508544 w 6818878"/>
              <a:gd name="connsiteY1322" fmla="*/ 1988288 h 4658228"/>
              <a:gd name="connsiteX1323" fmla="*/ 6525820 w 6818878"/>
              <a:gd name="connsiteY1323" fmla="*/ 2000379 h 4658228"/>
              <a:gd name="connsiteX1324" fmla="*/ 6538057 w 6818878"/>
              <a:gd name="connsiteY1324" fmla="*/ 2014700 h 4658228"/>
              <a:gd name="connsiteX1325" fmla="*/ 6554324 w 6818878"/>
              <a:gd name="connsiteY1325" fmla="*/ 2023132 h 4658228"/>
              <a:gd name="connsiteX1326" fmla="*/ 6554671 w 6818878"/>
              <a:gd name="connsiteY1326" fmla="*/ 2023169 h 4658228"/>
              <a:gd name="connsiteX1327" fmla="*/ 6566561 w 6818878"/>
              <a:gd name="connsiteY1327" fmla="*/ 2031355 h 4658228"/>
              <a:gd name="connsiteX1328" fmla="*/ 6574840 w 6818878"/>
              <a:gd name="connsiteY1328" fmla="*/ 2042524 h 4658228"/>
              <a:gd name="connsiteX1329" fmla="*/ 6607952 w 6818878"/>
              <a:gd name="connsiteY1329" fmla="*/ 2060309 h 4658228"/>
              <a:gd name="connsiteX1330" fmla="*/ 6647476 w 6818878"/>
              <a:gd name="connsiteY1330" fmla="*/ 2064551 h 4658228"/>
              <a:gd name="connsiteX1331" fmla="*/ 6678712 w 6818878"/>
              <a:gd name="connsiteY1331" fmla="*/ 2096509 h 4658228"/>
              <a:gd name="connsiteX1332" fmla="*/ 6672336 w 6818878"/>
              <a:gd name="connsiteY1332" fmla="*/ 2122096 h 4658228"/>
              <a:gd name="connsiteX1333" fmla="*/ 6594567 w 6818878"/>
              <a:gd name="connsiteY1333" fmla="*/ 2145747 h 4658228"/>
              <a:gd name="connsiteX1334" fmla="*/ 6577355 w 6818878"/>
              <a:gd name="connsiteY1334" fmla="*/ 2147664 h 4658228"/>
              <a:gd name="connsiteX1335" fmla="*/ 6551218 w 6818878"/>
              <a:gd name="connsiteY1335" fmla="*/ 2136160 h 4658228"/>
              <a:gd name="connsiteX1336" fmla="*/ 6528270 w 6818878"/>
              <a:gd name="connsiteY1336" fmla="*/ 2121454 h 4658228"/>
              <a:gd name="connsiteX1337" fmla="*/ 6512334 w 6818878"/>
              <a:gd name="connsiteY1337" fmla="*/ 2143830 h 4658228"/>
              <a:gd name="connsiteX1338" fmla="*/ 6487473 w 6818878"/>
              <a:gd name="connsiteY1338" fmla="*/ 2153420 h 4658228"/>
              <a:gd name="connsiteX1339" fmla="*/ 6412889 w 6818878"/>
              <a:gd name="connsiteY1339" fmla="*/ 2168763 h 4658228"/>
              <a:gd name="connsiteX1340" fmla="*/ 6412486 w 6818878"/>
              <a:gd name="connsiteY1340" fmla="*/ 2168958 h 4658228"/>
              <a:gd name="connsiteX1341" fmla="*/ 6413694 w 6818878"/>
              <a:gd name="connsiteY1341" fmla="*/ 2169049 h 4658228"/>
              <a:gd name="connsiteX1342" fmla="*/ 6423892 w 6818878"/>
              <a:gd name="connsiteY1342" fmla="*/ 2188765 h 4658228"/>
              <a:gd name="connsiteX1343" fmla="*/ 6423806 w 6818878"/>
              <a:gd name="connsiteY1343" fmla="*/ 2188836 h 4658228"/>
              <a:gd name="connsiteX1344" fmla="*/ 6424861 w 6818878"/>
              <a:gd name="connsiteY1344" fmla="*/ 2198880 h 4658228"/>
              <a:gd name="connsiteX1345" fmla="*/ 6420047 w 6818878"/>
              <a:gd name="connsiteY1345" fmla="*/ 2219284 h 4658228"/>
              <a:gd name="connsiteX1346" fmla="*/ 6422507 w 6818878"/>
              <a:gd name="connsiteY1346" fmla="*/ 2229603 h 4658228"/>
              <a:gd name="connsiteX1347" fmla="*/ 6442994 w 6818878"/>
              <a:gd name="connsiteY1347" fmla="*/ 2251639 h 4658228"/>
              <a:gd name="connsiteX1348" fmla="*/ 6455502 w 6818878"/>
              <a:gd name="connsiteY1348" fmla="*/ 2281011 h 4658228"/>
              <a:gd name="connsiteX1349" fmla="*/ 6489280 w 6818878"/>
              <a:gd name="connsiteY1349" fmla="*/ 2307091 h 4658228"/>
              <a:gd name="connsiteX1350" fmla="*/ 6489182 w 6818878"/>
              <a:gd name="connsiteY1350" fmla="*/ 2307581 h 4658228"/>
              <a:gd name="connsiteX1351" fmla="*/ 6519274 w 6818878"/>
              <a:gd name="connsiteY1351" fmla="*/ 2337709 h 4658228"/>
              <a:gd name="connsiteX1352" fmla="*/ 6543810 w 6818878"/>
              <a:gd name="connsiteY1352" fmla="*/ 2372806 h 4658228"/>
              <a:gd name="connsiteX1353" fmla="*/ 6544001 w 6818878"/>
              <a:gd name="connsiteY1353" fmla="*/ 2372766 h 4658228"/>
              <a:gd name="connsiteX1354" fmla="*/ 6613973 w 6818878"/>
              <a:gd name="connsiteY1354" fmla="*/ 2454908 h 4658228"/>
              <a:gd name="connsiteX1355" fmla="*/ 6613856 w 6818878"/>
              <a:gd name="connsiteY1355" fmla="*/ 2455246 h 4658228"/>
              <a:gd name="connsiteX1356" fmla="*/ 6614111 w 6818878"/>
              <a:gd name="connsiteY1356" fmla="*/ 2455074 h 4658228"/>
              <a:gd name="connsiteX1357" fmla="*/ 6644186 w 6818878"/>
              <a:gd name="connsiteY1357" fmla="*/ 2483135 h 4658228"/>
              <a:gd name="connsiteX1358" fmla="*/ 6658905 w 6818878"/>
              <a:gd name="connsiteY1358" fmla="*/ 2490787 h 4658228"/>
              <a:gd name="connsiteX1359" fmla="*/ 6661465 w 6818878"/>
              <a:gd name="connsiteY1359" fmla="*/ 2476119 h 4658228"/>
              <a:gd name="connsiteX1360" fmla="*/ 6672983 w 6818878"/>
              <a:gd name="connsiteY1360" fmla="*/ 2464002 h 4658228"/>
              <a:gd name="connsiteX1361" fmla="*/ 6728655 w 6818878"/>
              <a:gd name="connsiteY1361" fmla="*/ 2488238 h 4658228"/>
              <a:gd name="connsiteX1362" fmla="*/ 6729296 w 6818878"/>
              <a:gd name="connsiteY1362" fmla="*/ 2495252 h 4658228"/>
              <a:gd name="connsiteX1363" fmla="*/ 6728378 w 6818878"/>
              <a:gd name="connsiteY1363" fmla="*/ 2495585 h 4658228"/>
              <a:gd name="connsiteX1364" fmla="*/ 6723940 w 6818878"/>
              <a:gd name="connsiteY1364" fmla="*/ 2521846 h 4658228"/>
              <a:gd name="connsiteX1365" fmla="*/ 6747556 w 6818878"/>
              <a:gd name="connsiteY1365" fmla="*/ 2535776 h 4658228"/>
              <a:gd name="connsiteX1366" fmla="*/ 6751372 w 6818878"/>
              <a:gd name="connsiteY1366" fmla="*/ 2538323 h 4658228"/>
              <a:gd name="connsiteX1367" fmla="*/ 6760914 w 6818878"/>
              <a:gd name="connsiteY1367" fmla="*/ 2554242 h 4658228"/>
              <a:gd name="connsiteX1368" fmla="*/ 6766639 w 6818878"/>
              <a:gd name="connsiteY1368" fmla="*/ 2528772 h 4658228"/>
              <a:gd name="connsiteX1369" fmla="*/ 6793992 w 6818878"/>
              <a:gd name="connsiteY1369" fmla="*/ 2554879 h 4658228"/>
              <a:gd name="connsiteX1370" fmla="*/ 6793267 w 6818878"/>
              <a:gd name="connsiteY1370" fmla="*/ 2555748 h 4658228"/>
              <a:gd name="connsiteX1371" fmla="*/ 6793104 w 6818878"/>
              <a:gd name="connsiteY1371" fmla="*/ 2556465 h 4658228"/>
              <a:gd name="connsiteX1372" fmla="*/ 6793935 w 6818878"/>
              <a:gd name="connsiteY1372" fmla="*/ 2555991 h 4658228"/>
              <a:gd name="connsiteX1373" fmla="*/ 6794573 w 6818878"/>
              <a:gd name="connsiteY1373" fmla="*/ 2555353 h 4658228"/>
              <a:gd name="connsiteX1374" fmla="*/ 6800311 w 6818878"/>
              <a:gd name="connsiteY1374" fmla="*/ 2605052 h 4658228"/>
              <a:gd name="connsiteX1375" fmla="*/ 6800114 w 6818878"/>
              <a:gd name="connsiteY1375" fmla="*/ 2605298 h 4658228"/>
              <a:gd name="connsiteX1376" fmla="*/ 6809098 w 6818878"/>
              <a:gd name="connsiteY1376" fmla="*/ 2634965 h 4658228"/>
              <a:gd name="connsiteX1377" fmla="*/ 6813390 w 6818878"/>
              <a:gd name="connsiteY1377" fmla="*/ 2666335 h 4658228"/>
              <a:gd name="connsiteX1378" fmla="*/ 6818793 w 6818878"/>
              <a:gd name="connsiteY1378" fmla="*/ 2670547 h 4658228"/>
              <a:gd name="connsiteX1379" fmla="*/ 6818793 w 6818878"/>
              <a:gd name="connsiteY1379" fmla="*/ 2680432 h 4658228"/>
              <a:gd name="connsiteX1380" fmla="*/ 6818793 w 6818878"/>
              <a:gd name="connsiteY1380" fmla="*/ 2680763 h 4658228"/>
              <a:gd name="connsiteX1381" fmla="*/ 6818793 w 6818878"/>
              <a:gd name="connsiteY1381" fmla="*/ 2745297 h 4658228"/>
              <a:gd name="connsiteX1382" fmla="*/ 6818878 w 6818878"/>
              <a:gd name="connsiteY1382" fmla="*/ 2746411 h 4658228"/>
              <a:gd name="connsiteX1383" fmla="*/ 6818878 w 6818878"/>
              <a:gd name="connsiteY1383" fmla="*/ 2755979 h 4658228"/>
              <a:gd name="connsiteX1384" fmla="*/ 6788652 w 6818878"/>
              <a:gd name="connsiteY1384" fmla="*/ 2790419 h 4658228"/>
              <a:gd name="connsiteX1385" fmla="*/ 6787757 w 6818878"/>
              <a:gd name="connsiteY1385" fmla="*/ 2789419 h 4658228"/>
              <a:gd name="connsiteX1386" fmla="*/ 6788228 w 6818878"/>
              <a:gd name="connsiteY1386" fmla="*/ 2790588 h 4658228"/>
              <a:gd name="connsiteX1387" fmla="*/ 6748110 w 6818878"/>
              <a:gd name="connsiteY1387" fmla="*/ 2766324 h 4658228"/>
              <a:gd name="connsiteX1388" fmla="*/ 6743653 w 6818878"/>
              <a:gd name="connsiteY1388" fmla="*/ 2753554 h 4658228"/>
              <a:gd name="connsiteX1389" fmla="*/ 6728370 w 6818878"/>
              <a:gd name="connsiteY1389" fmla="*/ 2757385 h 4658228"/>
              <a:gd name="connsiteX1390" fmla="*/ 6718882 w 6818878"/>
              <a:gd name="connsiteY1390" fmla="*/ 2771338 h 4658228"/>
              <a:gd name="connsiteX1391" fmla="*/ 6719592 w 6818878"/>
              <a:gd name="connsiteY1391" fmla="*/ 2771338 h 4658228"/>
              <a:gd name="connsiteX1392" fmla="*/ 6662157 w 6818878"/>
              <a:gd name="connsiteY1392" fmla="*/ 2840607 h 4658228"/>
              <a:gd name="connsiteX1393" fmla="*/ 6653223 w 6818878"/>
              <a:gd name="connsiteY1393" fmla="*/ 2876832 h 4658228"/>
              <a:gd name="connsiteX1394" fmla="*/ 6652736 w 6818878"/>
              <a:gd name="connsiteY1394" fmla="*/ 2877364 h 4658228"/>
              <a:gd name="connsiteX1395" fmla="*/ 6666658 w 6818878"/>
              <a:gd name="connsiteY1395" fmla="*/ 2906915 h 4658228"/>
              <a:gd name="connsiteX1396" fmla="*/ 6687081 w 6818878"/>
              <a:gd name="connsiteY1396" fmla="*/ 2930468 h 4658228"/>
              <a:gd name="connsiteX1397" fmla="*/ 6688321 w 6818878"/>
              <a:gd name="connsiteY1397" fmla="*/ 2931453 h 4658228"/>
              <a:gd name="connsiteX1398" fmla="*/ 6688241 w 6818878"/>
              <a:gd name="connsiteY1398" fmla="*/ 2931805 h 4658228"/>
              <a:gd name="connsiteX1399" fmla="*/ 6688321 w 6818878"/>
              <a:gd name="connsiteY1399" fmla="*/ 2931898 h 4658228"/>
              <a:gd name="connsiteX1400" fmla="*/ 6688229 w 6818878"/>
              <a:gd name="connsiteY1400" fmla="*/ 2931858 h 4658228"/>
              <a:gd name="connsiteX1401" fmla="*/ 6674349 w 6818878"/>
              <a:gd name="connsiteY1401" fmla="*/ 2992633 h 4658228"/>
              <a:gd name="connsiteX1402" fmla="*/ 6674612 w 6818878"/>
              <a:gd name="connsiteY1402" fmla="*/ 2992643 h 4658228"/>
              <a:gd name="connsiteX1403" fmla="*/ 6664433 w 6818878"/>
              <a:gd name="connsiteY1403" fmla="*/ 3045508 h 4658228"/>
              <a:gd name="connsiteX1404" fmla="*/ 6667615 w 6818878"/>
              <a:gd name="connsiteY1404" fmla="*/ 3063981 h 4658228"/>
              <a:gd name="connsiteX1405" fmla="*/ 6680974 w 6818878"/>
              <a:gd name="connsiteY1405" fmla="*/ 3057611 h 4658228"/>
              <a:gd name="connsiteX1406" fmla="*/ 6701965 w 6818878"/>
              <a:gd name="connsiteY1406" fmla="*/ 3044236 h 4658228"/>
              <a:gd name="connsiteX1407" fmla="*/ 6713416 w 6818878"/>
              <a:gd name="connsiteY1407" fmla="*/ 3051241 h 4658228"/>
              <a:gd name="connsiteX1408" fmla="*/ 6728683 w 6818878"/>
              <a:gd name="connsiteY1408" fmla="*/ 3086909 h 4658228"/>
              <a:gd name="connsiteX1409" fmla="*/ 6722321 w 6818878"/>
              <a:gd name="connsiteY1409" fmla="*/ 3118120 h 4658228"/>
              <a:gd name="connsiteX1410" fmla="*/ 6666342 w 6818878"/>
              <a:gd name="connsiteY1410" fmla="*/ 3104106 h 4658228"/>
              <a:gd name="connsiteX1411" fmla="*/ 6644714 w 6818878"/>
              <a:gd name="connsiteY1411" fmla="*/ 3079903 h 4658228"/>
              <a:gd name="connsiteX1412" fmla="*/ 6623086 w 6818878"/>
              <a:gd name="connsiteY1412" fmla="*/ 3062069 h 4658228"/>
              <a:gd name="connsiteX1413" fmla="*/ 6599549 w 6818878"/>
              <a:gd name="connsiteY1413" fmla="*/ 3085636 h 4658228"/>
              <a:gd name="connsiteX1414" fmla="*/ 6595097 w 6818878"/>
              <a:gd name="connsiteY1414" fmla="*/ 3106018 h 4658228"/>
              <a:gd name="connsiteX1415" fmla="*/ 6551840 w 6818878"/>
              <a:gd name="connsiteY1415" fmla="*/ 3097738 h 4658228"/>
              <a:gd name="connsiteX1416" fmla="*/ 6438609 w 6818878"/>
              <a:gd name="connsiteY1416" fmla="*/ 3111751 h 4658228"/>
              <a:gd name="connsiteX1417" fmla="*/ 6438909 w 6818878"/>
              <a:gd name="connsiteY1417" fmla="*/ 3111244 h 4658228"/>
              <a:gd name="connsiteX1418" fmla="*/ 6437904 w 6818878"/>
              <a:gd name="connsiteY1418" fmla="*/ 3112022 h 4658228"/>
              <a:gd name="connsiteX1419" fmla="*/ 6375336 w 6818878"/>
              <a:gd name="connsiteY1419" fmla="*/ 3106934 h 4658228"/>
              <a:gd name="connsiteX1420" fmla="*/ 6357459 w 6818878"/>
              <a:gd name="connsiteY1420" fmla="*/ 3113929 h 4658228"/>
              <a:gd name="connsiteX1421" fmla="*/ 6343812 w 6818878"/>
              <a:gd name="connsiteY1421" fmla="*/ 3124660 h 4658228"/>
              <a:gd name="connsiteX1422" fmla="*/ 6327092 w 6818878"/>
              <a:gd name="connsiteY1422" fmla="*/ 3121611 h 4658228"/>
              <a:gd name="connsiteX1423" fmla="*/ 6327157 w 6818878"/>
              <a:gd name="connsiteY1423" fmla="*/ 3121960 h 4658228"/>
              <a:gd name="connsiteX1424" fmla="*/ 6322711 w 6818878"/>
              <a:gd name="connsiteY1424" fmla="*/ 3127699 h 4658228"/>
              <a:gd name="connsiteX1425" fmla="*/ 6322593 w 6818878"/>
              <a:gd name="connsiteY1425" fmla="*/ 3127950 h 4658228"/>
              <a:gd name="connsiteX1426" fmla="*/ 6347077 w 6818878"/>
              <a:gd name="connsiteY1426" fmla="*/ 3139527 h 4658228"/>
              <a:gd name="connsiteX1427" fmla="*/ 6372590 w 6818878"/>
              <a:gd name="connsiteY1427" fmla="*/ 3148767 h 4658228"/>
              <a:gd name="connsiteX1428" fmla="*/ 6372776 w 6818878"/>
              <a:gd name="connsiteY1428" fmla="*/ 3148949 h 4658228"/>
              <a:gd name="connsiteX1429" fmla="*/ 6372385 w 6818878"/>
              <a:gd name="connsiteY1429" fmla="*/ 3148407 h 4658228"/>
              <a:gd name="connsiteX1430" fmla="*/ 6432768 w 6818878"/>
              <a:gd name="connsiteY1430" fmla="*/ 3157921 h 4658228"/>
              <a:gd name="connsiteX1431" fmla="*/ 6431415 w 6818878"/>
              <a:gd name="connsiteY1431" fmla="*/ 3159478 h 4658228"/>
              <a:gd name="connsiteX1432" fmla="*/ 6433384 w 6818878"/>
              <a:gd name="connsiteY1432" fmla="*/ 3158112 h 4658228"/>
              <a:gd name="connsiteX1433" fmla="*/ 6487882 w 6818878"/>
              <a:gd name="connsiteY1433" fmla="*/ 3163159 h 4658228"/>
              <a:gd name="connsiteX1434" fmla="*/ 6487761 w 6818878"/>
              <a:gd name="connsiteY1434" fmla="*/ 3162842 h 4658228"/>
              <a:gd name="connsiteX1435" fmla="*/ 6573944 w 6818878"/>
              <a:gd name="connsiteY1435" fmla="*/ 3149411 h 4658228"/>
              <a:gd name="connsiteX1436" fmla="*/ 6599482 w 6818878"/>
              <a:gd name="connsiteY1436" fmla="*/ 3146933 h 4658228"/>
              <a:gd name="connsiteX1437" fmla="*/ 6623103 w 6818878"/>
              <a:gd name="connsiteY1437" fmla="*/ 3158365 h 4658228"/>
              <a:gd name="connsiteX1438" fmla="*/ 6621826 w 6818878"/>
              <a:gd name="connsiteY1438" fmla="*/ 3186507 h 4658228"/>
              <a:gd name="connsiteX1439" fmla="*/ 6630125 w 6818878"/>
              <a:gd name="connsiteY1439" fmla="*/ 3217846 h 4658228"/>
              <a:gd name="connsiteX1440" fmla="*/ 6623103 w 6818878"/>
              <a:gd name="connsiteY1440" fmla="*/ 3230637 h 4658228"/>
              <a:gd name="connsiteX1441" fmla="*/ 6639062 w 6818878"/>
              <a:gd name="connsiteY1441" fmla="*/ 3239590 h 4658228"/>
              <a:gd name="connsiteX1442" fmla="*/ 6651191 w 6818878"/>
              <a:gd name="connsiteY1442" fmla="*/ 3239590 h 4658228"/>
              <a:gd name="connsiteX1443" fmla="*/ 6662684 w 6818878"/>
              <a:gd name="connsiteY1443" fmla="*/ 3250463 h 4658228"/>
              <a:gd name="connsiteX1444" fmla="*/ 6648639 w 6818878"/>
              <a:gd name="connsiteY1444" fmla="*/ 3254300 h 4658228"/>
              <a:gd name="connsiteX1445" fmla="*/ 6608420 w 6818878"/>
              <a:gd name="connsiteY1445" fmla="*/ 3253661 h 4658228"/>
              <a:gd name="connsiteX1446" fmla="*/ 6607872 w 6818878"/>
              <a:gd name="connsiteY1446" fmla="*/ 3252868 h 4658228"/>
              <a:gd name="connsiteX1447" fmla="*/ 6607891 w 6818878"/>
              <a:gd name="connsiteY1447" fmla="*/ 3253127 h 4658228"/>
              <a:gd name="connsiteX1448" fmla="*/ 6594272 w 6818878"/>
              <a:gd name="connsiteY1448" fmla="*/ 3258280 h 4658228"/>
              <a:gd name="connsiteX1449" fmla="*/ 6579585 w 6818878"/>
              <a:gd name="connsiteY1449" fmla="*/ 3258204 h 4658228"/>
              <a:gd name="connsiteX1450" fmla="*/ 6579690 w 6818878"/>
              <a:gd name="connsiteY1450" fmla="*/ 3258777 h 4658228"/>
              <a:gd name="connsiteX1451" fmla="*/ 6497337 w 6818878"/>
              <a:gd name="connsiteY1451" fmla="*/ 3263255 h 4658228"/>
              <a:gd name="connsiteX1452" fmla="*/ 6498410 w 6818878"/>
              <a:gd name="connsiteY1452" fmla="*/ 3262705 h 4658228"/>
              <a:gd name="connsiteX1453" fmla="*/ 6497691 w 6818878"/>
              <a:gd name="connsiteY1453" fmla="*/ 3262705 h 4658228"/>
              <a:gd name="connsiteX1454" fmla="*/ 6418104 w 6818878"/>
              <a:gd name="connsiteY1454" fmla="*/ 3237983 h 4658228"/>
              <a:gd name="connsiteX1455" fmla="*/ 6417905 w 6818878"/>
              <a:gd name="connsiteY1455" fmla="*/ 3237611 h 4658228"/>
              <a:gd name="connsiteX1456" fmla="*/ 6418114 w 6818878"/>
              <a:gd name="connsiteY1456" fmla="*/ 3238789 h 4658228"/>
              <a:gd name="connsiteX1457" fmla="*/ 6387561 w 6818878"/>
              <a:gd name="connsiteY1457" fmla="*/ 3237160 h 4658228"/>
              <a:gd name="connsiteX1458" fmla="*/ 6378306 w 6818878"/>
              <a:gd name="connsiteY1458" fmla="*/ 3243082 h 4658228"/>
              <a:gd name="connsiteX1459" fmla="*/ 6390736 w 6818878"/>
              <a:gd name="connsiteY1459" fmla="*/ 3251296 h 4658228"/>
              <a:gd name="connsiteX1460" fmla="*/ 6428455 w 6818878"/>
              <a:gd name="connsiteY1460" fmla="*/ 3277800 h 4658228"/>
              <a:gd name="connsiteX1461" fmla="*/ 6427182 w 6818878"/>
              <a:gd name="connsiteY1461" fmla="*/ 3277544 h 4658228"/>
              <a:gd name="connsiteX1462" fmla="*/ 6428130 w 6818878"/>
              <a:gd name="connsiteY1462" fmla="*/ 3278195 h 4658228"/>
              <a:gd name="connsiteX1463" fmla="*/ 6433735 w 6818878"/>
              <a:gd name="connsiteY1463" fmla="*/ 3287572 h 4658228"/>
              <a:gd name="connsiteX1464" fmla="*/ 6434464 w 6818878"/>
              <a:gd name="connsiteY1464" fmla="*/ 3287504 h 4658228"/>
              <a:gd name="connsiteX1465" fmla="*/ 6497386 w 6818878"/>
              <a:gd name="connsiteY1465" fmla="*/ 3335232 h 4658228"/>
              <a:gd name="connsiteX1466" fmla="*/ 6484039 w 6818878"/>
              <a:gd name="connsiteY1466" fmla="*/ 3357505 h 4658228"/>
              <a:gd name="connsiteX1467" fmla="*/ 6464972 w 6818878"/>
              <a:gd name="connsiteY1467" fmla="*/ 3386141 h 4658228"/>
              <a:gd name="connsiteX1468" fmla="*/ 6450990 w 6818878"/>
              <a:gd name="connsiteY1468" fmla="*/ 3395687 h 4658228"/>
              <a:gd name="connsiteX1469" fmla="*/ 6384255 w 6818878"/>
              <a:gd name="connsiteY1469" fmla="*/ 3403959 h 4658228"/>
              <a:gd name="connsiteX1470" fmla="*/ 6383527 w 6818878"/>
              <a:gd name="connsiteY1470" fmla="*/ 3403839 h 4658228"/>
              <a:gd name="connsiteX1471" fmla="*/ 6371219 w 6818878"/>
              <a:gd name="connsiteY1471" fmla="*/ 3407296 h 4658228"/>
              <a:gd name="connsiteX1472" fmla="*/ 6331850 w 6818878"/>
              <a:gd name="connsiteY1472" fmla="*/ 3417708 h 4658228"/>
              <a:gd name="connsiteX1473" fmla="*/ 6331316 w 6818878"/>
              <a:gd name="connsiteY1473" fmla="*/ 3418243 h 4658228"/>
              <a:gd name="connsiteX1474" fmla="*/ 6328919 w 6818878"/>
              <a:gd name="connsiteY1474" fmla="*/ 3425013 h 4658228"/>
              <a:gd name="connsiteX1475" fmla="*/ 6322351 w 6818878"/>
              <a:gd name="connsiteY1475" fmla="*/ 3427682 h 4658228"/>
              <a:gd name="connsiteX1476" fmla="*/ 6322223 w 6818878"/>
              <a:gd name="connsiteY1476" fmla="*/ 3427410 h 4658228"/>
              <a:gd name="connsiteX1477" fmla="*/ 6318489 w 6818878"/>
              <a:gd name="connsiteY1477" fmla="*/ 3435110 h 4658228"/>
              <a:gd name="connsiteX1478" fmla="*/ 6331850 w 6818878"/>
              <a:gd name="connsiteY1478" fmla="*/ 3440046 h 4658228"/>
              <a:gd name="connsiteX1479" fmla="*/ 6345881 w 6818878"/>
              <a:gd name="connsiteY1479" fmla="*/ 3451535 h 4658228"/>
              <a:gd name="connsiteX1480" fmla="*/ 6329300 w 6818878"/>
              <a:gd name="connsiteY1480" fmla="*/ 3457279 h 4658228"/>
              <a:gd name="connsiteX1481" fmla="*/ 6277772 w 6818878"/>
              <a:gd name="connsiteY1481" fmla="*/ 3457916 h 4658228"/>
              <a:gd name="connsiteX1482" fmla="*/ 6277651 w 6818878"/>
              <a:gd name="connsiteY1482" fmla="*/ 3458560 h 4658228"/>
              <a:gd name="connsiteX1483" fmla="*/ 6210794 w 6818878"/>
              <a:gd name="connsiteY1483" fmla="*/ 3445187 h 4658228"/>
              <a:gd name="connsiteX1484" fmla="*/ 6192329 w 6818878"/>
              <a:gd name="connsiteY1484" fmla="*/ 3440091 h 4658228"/>
              <a:gd name="connsiteX1485" fmla="*/ 6093000 w 6818878"/>
              <a:gd name="connsiteY1485" fmla="*/ 3438181 h 4658228"/>
              <a:gd name="connsiteX1486" fmla="*/ 6011499 w 6818878"/>
              <a:gd name="connsiteY1486" fmla="*/ 3433721 h 4658228"/>
              <a:gd name="connsiteX1487" fmla="*/ 6011391 w 6818878"/>
              <a:gd name="connsiteY1487" fmla="*/ 3433148 h 4658228"/>
              <a:gd name="connsiteX1488" fmla="*/ 6011286 w 6818878"/>
              <a:gd name="connsiteY1488" fmla="*/ 3433532 h 4658228"/>
              <a:gd name="connsiteX1489" fmla="*/ 5937273 w 6818878"/>
              <a:gd name="connsiteY1489" fmla="*/ 3422658 h 4658228"/>
              <a:gd name="connsiteX1490" fmla="*/ 5905370 w 6818878"/>
              <a:gd name="connsiteY1490" fmla="*/ 3419461 h 4658228"/>
              <a:gd name="connsiteX1491" fmla="*/ 5807747 w 6818878"/>
              <a:gd name="connsiteY1491" fmla="*/ 3397076 h 4658228"/>
              <a:gd name="connsiteX1492" fmla="*/ 5787969 w 6818878"/>
              <a:gd name="connsiteY1492" fmla="*/ 3393877 h 4658228"/>
              <a:gd name="connsiteX1493" fmla="*/ 5798815 w 6818878"/>
              <a:gd name="connsiteY1493" fmla="*/ 3408588 h 4658228"/>
              <a:gd name="connsiteX1494" fmla="*/ 5820509 w 6818878"/>
              <a:gd name="connsiteY1494" fmla="*/ 3428415 h 4658228"/>
              <a:gd name="connsiteX1495" fmla="*/ 5819695 w 6818878"/>
              <a:gd name="connsiteY1495" fmla="*/ 3428967 h 4658228"/>
              <a:gd name="connsiteX1496" fmla="*/ 5820524 w 6818878"/>
              <a:gd name="connsiteY1496" fmla="*/ 3428759 h 4658228"/>
              <a:gd name="connsiteX1497" fmla="*/ 5876008 w 6818878"/>
              <a:gd name="connsiteY1497" fmla="*/ 3436405 h 4658228"/>
              <a:gd name="connsiteX1498" fmla="*/ 5946162 w 6818878"/>
              <a:gd name="connsiteY1498" fmla="*/ 3464441 h 4658228"/>
              <a:gd name="connsiteX1499" fmla="*/ 5947437 w 6818878"/>
              <a:gd name="connsiteY1499" fmla="*/ 3489928 h 4658228"/>
              <a:gd name="connsiteX1500" fmla="*/ 5928943 w 6818878"/>
              <a:gd name="connsiteY1500" fmla="*/ 3481007 h 4658228"/>
              <a:gd name="connsiteX1501" fmla="*/ 5897055 w 6818878"/>
              <a:gd name="connsiteY1501" fmla="*/ 3475910 h 4658228"/>
              <a:gd name="connsiteX1502" fmla="*/ 5880473 w 6818878"/>
              <a:gd name="connsiteY1502" fmla="*/ 3474636 h 4658228"/>
              <a:gd name="connsiteX1503" fmla="*/ 5818611 w 6818878"/>
              <a:gd name="connsiteY1503" fmla="*/ 3475910 h 4658228"/>
              <a:gd name="connsiteX1504" fmla="*/ 5806493 w 6818878"/>
              <a:gd name="connsiteY1504" fmla="*/ 3486741 h 4658228"/>
              <a:gd name="connsiteX1505" fmla="*/ 5817973 w 6818878"/>
              <a:gd name="connsiteY1505" fmla="*/ 3496299 h 4658228"/>
              <a:gd name="connsiteX1506" fmla="*/ 5828815 w 6818878"/>
              <a:gd name="connsiteY1506" fmla="*/ 3509042 h 4658228"/>
              <a:gd name="connsiteX1507" fmla="*/ 5813509 w 6818878"/>
              <a:gd name="connsiteY1507" fmla="*/ 3508405 h 4658228"/>
              <a:gd name="connsiteX1508" fmla="*/ 5802029 w 6818878"/>
              <a:gd name="connsiteY1508" fmla="*/ 3504582 h 4658228"/>
              <a:gd name="connsiteX1509" fmla="*/ 5780346 w 6818878"/>
              <a:gd name="connsiteY1509" fmla="*/ 3514777 h 4658228"/>
              <a:gd name="connsiteX1510" fmla="*/ 5800117 w 6818878"/>
              <a:gd name="connsiteY1510" fmla="*/ 3524973 h 4658228"/>
              <a:gd name="connsiteX1511" fmla="*/ 5799803 w 6818878"/>
              <a:gd name="connsiteY1511" fmla="*/ 3526041 h 4658228"/>
              <a:gd name="connsiteX1512" fmla="*/ 5800722 w 6818878"/>
              <a:gd name="connsiteY1512" fmla="*/ 3524875 h 4658228"/>
              <a:gd name="connsiteX1513" fmla="*/ 5810908 w 6818878"/>
              <a:gd name="connsiteY1513" fmla="*/ 3535709 h 4658228"/>
              <a:gd name="connsiteX1514" fmla="*/ 5824278 w 6818878"/>
              <a:gd name="connsiteY1514" fmla="*/ 3568213 h 4658228"/>
              <a:gd name="connsiteX1515" fmla="*/ 5856745 w 6818878"/>
              <a:gd name="connsiteY1515" fmla="*/ 3605176 h 4658228"/>
              <a:gd name="connsiteX1516" fmla="*/ 5890487 w 6818878"/>
              <a:gd name="connsiteY1516" fmla="*/ 3618560 h 4658228"/>
              <a:gd name="connsiteX1517" fmla="*/ 5908313 w 6818878"/>
              <a:gd name="connsiteY1517" fmla="*/ 3623658 h 4658228"/>
              <a:gd name="connsiteX1518" fmla="*/ 5939508 w 6818878"/>
              <a:gd name="connsiteY1518" fmla="*/ 3648513 h 4658228"/>
              <a:gd name="connsiteX1519" fmla="*/ 5977069 w 6818878"/>
              <a:gd name="connsiteY1519" fmla="*/ 3686115 h 4658228"/>
              <a:gd name="connsiteX1520" fmla="*/ 5989803 w 6818878"/>
              <a:gd name="connsiteY1520" fmla="*/ 3692568 h 4658228"/>
              <a:gd name="connsiteX1521" fmla="*/ 6001434 w 6818878"/>
              <a:gd name="connsiteY1521" fmla="*/ 3698898 h 4658228"/>
              <a:gd name="connsiteX1522" fmla="*/ 6002660 w 6818878"/>
              <a:gd name="connsiteY1522" fmla="*/ 3698684 h 4658228"/>
              <a:gd name="connsiteX1523" fmla="*/ 6012240 w 6818878"/>
              <a:gd name="connsiteY1523" fmla="*/ 3718572 h 4658228"/>
              <a:gd name="connsiteX1524" fmla="*/ 6010513 w 6818878"/>
              <a:gd name="connsiteY1524" fmla="*/ 3719131 h 4658228"/>
              <a:gd name="connsiteX1525" fmla="*/ 6011874 w 6818878"/>
              <a:gd name="connsiteY1525" fmla="*/ 3719161 h 4658228"/>
              <a:gd name="connsiteX1526" fmla="*/ 6021920 w 6818878"/>
              <a:gd name="connsiteY1526" fmla="*/ 3729841 h 4658228"/>
              <a:gd name="connsiteX1527" fmla="*/ 6022150 w 6818878"/>
              <a:gd name="connsiteY1527" fmla="*/ 3729600 h 4658228"/>
              <a:gd name="connsiteX1528" fmla="*/ 6056449 w 6818878"/>
              <a:gd name="connsiteY1528" fmla="*/ 3745547 h 4658228"/>
              <a:gd name="connsiteX1529" fmla="*/ 6056390 w 6818878"/>
              <a:gd name="connsiteY1529" fmla="*/ 3746009 h 4658228"/>
              <a:gd name="connsiteX1530" fmla="*/ 6056464 w 6818878"/>
              <a:gd name="connsiteY1530" fmla="*/ 3745930 h 4658228"/>
              <a:gd name="connsiteX1531" fmla="*/ 6092138 w 6818878"/>
              <a:gd name="connsiteY1531" fmla="*/ 3775248 h 4658228"/>
              <a:gd name="connsiteX1532" fmla="*/ 6092134 w 6818878"/>
              <a:gd name="connsiteY1532" fmla="*/ 3775251 h 4658228"/>
              <a:gd name="connsiteX1533" fmla="*/ 6117910 w 6818878"/>
              <a:gd name="connsiteY1533" fmla="*/ 3804064 h 4658228"/>
              <a:gd name="connsiteX1534" fmla="*/ 6116302 w 6818878"/>
              <a:gd name="connsiteY1534" fmla="*/ 3804204 h 4658228"/>
              <a:gd name="connsiteX1535" fmla="*/ 6118256 w 6818878"/>
              <a:gd name="connsiteY1535" fmla="*/ 3804566 h 4658228"/>
              <a:gd name="connsiteX1536" fmla="*/ 6126296 w 6818878"/>
              <a:gd name="connsiteY1536" fmla="*/ 3810754 h 4658228"/>
              <a:gd name="connsiteX1537" fmla="*/ 6126604 w 6818878"/>
              <a:gd name="connsiteY1537" fmla="*/ 3810471 h 4658228"/>
              <a:gd name="connsiteX1538" fmla="*/ 6167247 w 6818878"/>
              <a:gd name="connsiteY1538" fmla="*/ 3814681 h 4658228"/>
              <a:gd name="connsiteX1539" fmla="*/ 6206388 w 6818878"/>
              <a:gd name="connsiteY1539" fmla="*/ 3819247 h 4658228"/>
              <a:gd name="connsiteX1540" fmla="*/ 6206845 w 6818878"/>
              <a:gd name="connsiteY1540" fmla="*/ 3819097 h 4658228"/>
              <a:gd name="connsiteX1541" fmla="*/ 6325121 w 6818878"/>
              <a:gd name="connsiteY1541" fmla="*/ 3850531 h 4658228"/>
              <a:gd name="connsiteX1542" fmla="*/ 6338548 w 6818878"/>
              <a:gd name="connsiteY1542" fmla="*/ 3884532 h 4658228"/>
              <a:gd name="connsiteX1543" fmla="*/ 6338651 w 6818878"/>
              <a:gd name="connsiteY1543" fmla="*/ 3886343 h 4658228"/>
              <a:gd name="connsiteX1544" fmla="*/ 6352822 w 6818878"/>
              <a:gd name="connsiteY1544" fmla="*/ 3909542 h 4658228"/>
              <a:gd name="connsiteX1545" fmla="*/ 6353892 w 6818878"/>
              <a:gd name="connsiteY1545" fmla="*/ 3910191 h 4658228"/>
              <a:gd name="connsiteX1546" fmla="*/ 6358367 w 6818878"/>
              <a:gd name="connsiteY1546" fmla="*/ 3915324 h 4658228"/>
              <a:gd name="connsiteX1547" fmla="*/ 6357880 w 6818878"/>
              <a:gd name="connsiteY1547" fmla="*/ 3915645 h 4658228"/>
              <a:gd name="connsiteX1548" fmla="*/ 6412282 w 6818878"/>
              <a:gd name="connsiteY1548" fmla="*/ 3945970 h 4658228"/>
              <a:gd name="connsiteX1549" fmla="*/ 6410909 w 6818878"/>
              <a:gd name="connsiteY1549" fmla="*/ 3946983 h 4658228"/>
              <a:gd name="connsiteX1550" fmla="*/ 6412980 w 6818878"/>
              <a:gd name="connsiteY1550" fmla="*/ 3946334 h 4658228"/>
              <a:gd name="connsiteX1551" fmla="*/ 6412334 w 6818878"/>
              <a:gd name="connsiteY1551" fmla="*/ 3970943 h 4658228"/>
              <a:gd name="connsiteX1552" fmla="*/ 6411844 w 6818878"/>
              <a:gd name="connsiteY1552" fmla="*/ 3971317 h 4658228"/>
              <a:gd name="connsiteX1553" fmla="*/ 6409247 w 6818878"/>
              <a:gd name="connsiteY1553" fmla="*/ 3978093 h 4658228"/>
              <a:gd name="connsiteX1554" fmla="*/ 6413979 w 6818878"/>
              <a:gd name="connsiteY1554" fmla="*/ 3984555 h 4658228"/>
              <a:gd name="connsiteX1555" fmla="*/ 6421786 w 6818878"/>
              <a:gd name="connsiteY1555" fmla="*/ 4004589 h 4658228"/>
              <a:gd name="connsiteX1556" fmla="*/ 6413617 w 6818878"/>
              <a:gd name="connsiteY1556" fmla="*/ 4010825 h 4658228"/>
              <a:gd name="connsiteX1557" fmla="*/ 6413625 w 6818878"/>
              <a:gd name="connsiteY1557" fmla="*/ 4011328 h 4658228"/>
              <a:gd name="connsiteX1558" fmla="*/ 6389107 w 6818878"/>
              <a:gd name="connsiteY1558" fmla="*/ 4031518 h 4658228"/>
              <a:gd name="connsiteX1559" fmla="*/ 6387987 w 6818878"/>
              <a:gd name="connsiteY1559" fmla="*/ 4030626 h 4658228"/>
              <a:gd name="connsiteX1560" fmla="*/ 6388726 w 6818878"/>
              <a:gd name="connsiteY1560" fmla="*/ 4031806 h 4658228"/>
              <a:gd name="connsiteX1561" fmla="*/ 6363897 w 6818878"/>
              <a:gd name="connsiteY1561" fmla="*/ 4033712 h 4658228"/>
              <a:gd name="connsiteX1562" fmla="*/ 6317426 w 6818878"/>
              <a:gd name="connsiteY1562" fmla="*/ 4020361 h 4658228"/>
              <a:gd name="connsiteX1563" fmla="*/ 6308512 w 6818878"/>
              <a:gd name="connsiteY1563" fmla="*/ 4014003 h 4658228"/>
              <a:gd name="connsiteX1564" fmla="*/ 6276682 w 6818878"/>
              <a:gd name="connsiteY1564" fmla="*/ 3996200 h 4658228"/>
              <a:gd name="connsiteX1565" fmla="*/ 6199016 w 6818878"/>
              <a:gd name="connsiteY1565" fmla="*/ 4005102 h 4658228"/>
              <a:gd name="connsiteX1566" fmla="*/ 6237849 w 6818878"/>
              <a:gd name="connsiteY1566" fmla="*/ 4010187 h 4658228"/>
              <a:gd name="connsiteX1567" fmla="*/ 6256310 w 6818878"/>
              <a:gd name="connsiteY1567" fmla="*/ 4020361 h 4658228"/>
              <a:gd name="connsiteX1568" fmla="*/ 6235302 w 6818878"/>
              <a:gd name="connsiteY1568" fmla="*/ 4036256 h 4658228"/>
              <a:gd name="connsiteX1569" fmla="*/ 6158272 w 6818878"/>
              <a:gd name="connsiteY1569" fmla="*/ 4040071 h 4658228"/>
              <a:gd name="connsiteX1570" fmla="*/ 6131534 w 6818878"/>
              <a:gd name="connsiteY1570" fmla="*/ 4058510 h 4658228"/>
              <a:gd name="connsiteX1571" fmla="*/ 6120076 w 6818878"/>
              <a:gd name="connsiteY1571" fmla="*/ 4069954 h 4658228"/>
              <a:gd name="connsiteX1572" fmla="*/ 6106706 w 6818878"/>
              <a:gd name="connsiteY1572" fmla="*/ 4060417 h 4658228"/>
              <a:gd name="connsiteX1573" fmla="*/ 6036678 w 6818878"/>
              <a:gd name="connsiteY1573" fmla="*/ 4046430 h 4658228"/>
              <a:gd name="connsiteX1574" fmla="*/ 5994025 w 6818878"/>
              <a:gd name="connsiteY1574" fmla="*/ 4078219 h 4658228"/>
              <a:gd name="connsiteX1575" fmla="*/ 5987658 w 6818878"/>
              <a:gd name="connsiteY1575" fmla="*/ 4080127 h 4658228"/>
              <a:gd name="connsiteX1576" fmla="*/ 5887711 w 6818878"/>
              <a:gd name="connsiteY1576" fmla="*/ 4091572 h 4658228"/>
              <a:gd name="connsiteX1577" fmla="*/ 5887517 w 6818878"/>
              <a:gd name="connsiteY1577" fmla="*/ 4091604 h 4658228"/>
              <a:gd name="connsiteX1578" fmla="*/ 5888001 w 6818878"/>
              <a:gd name="connsiteY1578" fmla="*/ 4091622 h 4658228"/>
              <a:gd name="connsiteX1579" fmla="*/ 5862311 w 6818878"/>
              <a:gd name="connsiteY1579" fmla="*/ 4096394 h 4658228"/>
              <a:gd name="connsiteX1580" fmla="*/ 5836356 w 6818878"/>
              <a:gd name="connsiteY1580" fmla="*/ 4095447 h 4658228"/>
              <a:gd name="connsiteX1581" fmla="*/ 5812827 w 6818878"/>
              <a:gd name="connsiteY1581" fmla="*/ 4101938 h 4658228"/>
              <a:gd name="connsiteX1582" fmla="*/ 5788748 w 6818878"/>
              <a:gd name="connsiteY1582" fmla="*/ 4104287 h 4658228"/>
              <a:gd name="connsiteX1583" fmla="*/ 5741042 w 6818878"/>
              <a:gd name="connsiteY1583" fmla="*/ 4107420 h 4658228"/>
              <a:gd name="connsiteX1584" fmla="*/ 5740984 w 6818878"/>
              <a:gd name="connsiteY1584" fmla="*/ 4107685 h 4658228"/>
              <a:gd name="connsiteX1585" fmla="*/ 5730159 w 6818878"/>
              <a:gd name="connsiteY1585" fmla="*/ 4110238 h 4658228"/>
              <a:gd name="connsiteX1586" fmla="*/ 5729726 w 6818878"/>
              <a:gd name="connsiteY1586" fmla="*/ 4110076 h 4658228"/>
              <a:gd name="connsiteX1587" fmla="*/ 5729730 w 6818878"/>
              <a:gd name="connsiteY1587" fmla="*/ 4110079 h 4658228"/>
              <a:gd name="connsiteX1588" fmla="*/ 5697921 w 6818878"/>
              <a:gd name="connsiteY1588" fmla="*/ 4115470 h 4658228"/>
              <a:gd name="connsiteX1589" fmla="*/ 5666516 w 6818878"/>
              <a:gd name="connsiteY1589" fmla="*/ 4112582 h 4658228"/>
              <a:gd name="connsiteX1590" fmla="*/ 5665841 w 6818878"/>
              <a:gd name="connsiteY1590" fmla="*/ 4112790 h 4658228"/>
              <a:gd name="connsiteX1591" fmla="*/ 5600251 w 6818878"/>
              <a:gd name="connsiteY1591" fmla="*/ 4121085 h 4658228"/>
              <a:gd name="connsiteX1592" fmla="*/ 5600291 w 6818878"/>
              <a:gd name="connsiteY1592" fmla="*/ 4121008 h 4658228"/>
              <a:gd name="connsiteX1593" fmla="*/ 5600276 w 6818878"/>
              <a:gd name="connsiteY1593" fmla="*/ 4121017 h 4658228"/>
              <a:gd name="connsiteX1594" fmla="*/ 5574951 w 6818878"/>
              <a:gd name="connsiteY1594" fmla="*/ 4121017 h 4658228"/>
              <a:gd name="connsiteX1595" fmla="*/ 5574904 w 6818878"/>
              <a:gd name="connsiteY1595" fmla="*/ 4120699 h 4658228"/>
              <a:gd name="connsiteX1596" fmla="*/ 5574778 w 6818878"/>
              <a:gd name="connsiteY1596" fmla="*/ 4121085 h 4658228"/>
              <a:gd name="connsiteX1597" fmla="*/ 5489445 w 6818878"/>
              <a:gd name="connsiteY1597" fmla="*/ 4141503 h 4658228"/>
              <a:gd name="connsiteX1598" fmla="*/ 5489451 w 6818878"/>
              <a:gd name="connsiteY1598" fmla="*/ 4141353 h 4658228"/>
              <a:gd name="connsiteX1599" fmla="*/ 5489292 w 6818878"/>
              <a:gd name="connsiteY1599" fmla="*/ 4141775 h 4658228"/>
              <a:gd name="connsiteX1600" fmla="*/ 5474612 w 6818878"/>
              <a:gd name="connsiteY1600" fmla="*/ 4146255 h 4658228"/>
              <a:gd name="connsiteX1601" fmla="*/ 5473961 w 6818878"/>
              <a:gd name="connsiteY1601" fmla="*/ 4145711 h 4658228"/>
              <a:gd name="connsiteX1602" fmla="*/ 5455230 w 6818878"/>
              <a:gd name="connsiteY1602" fmla="*/ 4150157 h 4658228"/>
              <a:gd name="connsiteX1603" fmla="*/ 5397070 w 6818878"/>
              <a:gd name="connsiteY1603" fmla="*/ 4152663 h 4658228"/>
              <a:gd name="connsiteX1604" fmla="*/ 5358835 w 6818878"/>
              <a:gd name="connsiteY1604" fmla="*/ 4144387 h 4658228"/>
              <a:gd name="connsiteX1605" fmla="*/ 5331434 w 6818878"/>
              <a:gd name="connsiteY1605" fmla="*/ 4156485 h 4658228"/>
              <a:gd name="connsiteX1606" fmla="*/ 5300846 w 6818878"/>
              <a:gd name="connsiteY1606" fmla="*/ 4156485 h 4658228"/>
              <a:gd name="connsiteX1607" fmla="*/ 5264523 w 6818878"/>
              <a:gd name="connsiteY1607" fmla="*/ 4152028 h 4658228"/>
              <a:gd name="connsiteX1608" fmla="*/ 5170847 w 6818878"/>
              <a:gd name="connsiteY1608" fmla="*/ 4164762 h 4658228"/>
              <a:gd name="connsiteX1609" fmla="*/ 5118594 w 6818878"/>
              <a:gd name="connsiteY1609" fmla="*/ 4184500 h 4658228"/>
              <a:gd name="connsiteX1610" fmla="*/ 5103857 w 6818878"/>
              <a:gd name="connsiteY1610" fmla="*/ 4191823 h 4658228"/>
              <a:gd name="connsiteX1611" fmla="*/ 5092609 w 6818878"/>
              <a:gd name="connsiteY1611" fmla="*/ 4180190 h 4658228"/>
              <a:gd name="connsiteX1612" fmla="*/ 5047179 w 6818878"/>
              <a:gd name="connsiteY1612" fmla="*/ 4190940 h 4658228"/>
              <a:gd name="connsiteX1613" fmla="*/ 5000313 w 6818878"/>
              <a:gd name="connsiteY1613" fmla="*/ 4193569 h 4658228"/>
              <a:gd name="connsiteX1614" fmla="*/ 4996494 w 6818878"/>
              <a:gd name="connsiteY1614" fmla="*/ 4196117 h 4658228"/>
              <a:gd name="connsiteX1615" fmla="*/ 4885098 w 6818878"/>
              <a:gd name="connsiteY1615" fmla="*/ 4236252 h 4658228"/>
              <a:gd name="connsiteX1616" fmla="*/ 4835447 w 6818878"/>
              <a:gd name="connsiteY1616" fmla="*/ 4220962 h 4658228"/>
              <a:gd name="connsiteX1617" fmla="*/ 4825263 w 6818878"/>
              <a:gd name="connsiteY1617" fmla="*/ 4257275 h 4658228"/>
              <a:gd name="connsiteX1618" fmla="*/ 4803620 w 6818878"/>
              <a:gd name="connsiteY1618" fmla="*/ 4257912 h 4658228"/>
              <a:gd name="connsiteX1619" fmla="*/ 4768610 w 6818878"/>
              <a:gd name="connsiteY1619" fmla="*/ 4256638 h 4658228"/>
              <a:gd name="connsiteX1620" fmla="*/ 4668036 w 6818878"/>
              <a:gd name="connsiteY1620" fmla="*/ 4282758 h 4658228"/>
              <a:gd name="connsiteX1621" fmla="*/ 4664354 w 6818878"/>
              <a:gd name="connsiteY1621" fmla="*/ 4280128 h 4658228"/>
              <a:gd name="connsiteX1622" fmla="*/ 4667624 w 6818878"/>
              <a:gd name="connsiteY1622" fmla="*/ 4282613 h 4658228"/>
              <a:gd name="connsiteX1623" fmla="*/ 4582980 w 6818878"/>
              <a:gd name="connsiteY1623" fmla="*/ 4294075 h 4658228"/>
              <a:gd name="connsiteX1624" fmla="*/ 4564525 w 6818878"/>
              <a:gd name="connsiteY1624" fmla="*/ 4305538 h 4658228"/>
              <a:gd name="connsiteX1625" fmla="*/ 4577252 w 6818878"/>
              <a:gd name="connsiteY1625" fmla="*/ 4320184 h 4658228"/>
              <a:gd name="connsiteX1626" fmla="*/ 4610983 w 6818878"/>
              <a:gd name="connsiteY1626" fmla="*/ 4315726 h 4658228"/>
              <a:gd name="connsiteX1627" fmla="*/ 4631985 w 6818878"/>
              <a:gd name="connsiteY1627" fmla="*/ 4318910 h 4658228"/>
              <a:gd name="connsiteX1628" fmla="*/ 4616073 w 6818878"/>
              <a:gd name="connsiteY1628" fmla="*/ 4327826 h 4658228"/>
              <a:gd name="connsiteX1629" fmla="*/ 4564525 w 6818878"/>
              <a:gd name="connsiteY1629" fmla="*/ 4336740 h 4658228"/>
              <a:gd name="connsiteX1630" fmla="*/ 4537158 w 6818878"/>
              <a:gd name="connsiteY1630" fmla="*/ 4321458 h 4658228"/>
              <a:gd name="connsiteX1631" fmla="*/ 4526339 w 6818878"/>
              <a:gd name="connsiteY1631" fmla="*/ 4317637 h 4658228"/>
              <a:gd name="connsiteX1632" fmla="*/ 4392053 w 6818878"/>
              <a:gd name="connsiteY1632" fmla="*/ 4348839 h 4658228"/>
              <a:gd name="connsiteX1633" fmla="*/ 4290226 w 6818878"/>
              <a:gd name="connsiteY1633" fmla="*/ 4361574 h 4658228"/>
              <a:gd name="connsiteX1634" fmla="*/ 4290350 w 6818878"/>
              <a:gd name="connsiteY1634" fmla="*/ 4361422 h 4658228"/>
              <a:gd name="connsiteX1635" fmla="*/ 4289632 w 6818878"/>
              <a:gd name="connsiteY1635" fmla="*/ 4361818 h 4658228"/>
              <a:gd name="connsiteX1636" fmla="*/ 4249427 w 6818878"/>
              <a:gd name="connsiteY1636" fmla="*/ 4377659 h 4658228"/>
              <a:gd name="connsiteX1637" fmla="*/ 4224300 w 6818878"/>
              <a:gd name="connsiteY1637" fmla="*/ 4380668 h 4658228"/>
              <a:gd name="connsiteX1638" fmla="*/ 4202669 w 6818878"/>
              <a:gd name="connsiteY1638" fmla="*/ 4387479 h 4658228"/>
              <a:gd name="connsiteX1639" fmla="*/ 4200078 w 6818878"/>
              <a:gd name="connsiteY1639" fmla="*/ 4388872 h 4658228"/>
              <a:gd name="connsiteX1640" fmla="*/ 4140210 w 6818878"/>
              <a:gd name="connsiteY1640" fmla="*/ 4399033 h 4658228"/>
              <a:gd name="connsiteX1641" fmla="*/ 4033212 w 6818878"/>
              <a:gd name="connsiteY1641" fmla="*/ 4414907 h 4658228"/>
              <a:gd name="connsiteX1642" fmla="*/ 3940862 w 6818878"/>
              <a:gd name="connsiteY1642" fmla="*/ 4446657 h 4658228"/>
              <a:gd name="connsiteX1643" fmla="*/ 3978439 w 6818878"/>
              <a:gd name="connsiteY1643" fmla="*/ 4423162 h 4658228"/>
              <a:gd name="connsiteX1644" fmla="*/ 3993725 w 6818878"/>
              <a:gd name="connsiteY1644" fmla="*/ 4410462 h 4658228"/>
              <a:gd name="connsiteX1645" fmla="*/ 4015378 w 6818878"/>
              <a:gd name="connsiteY1645" fmla="*/ 4386967 h 4658228"/>
              <a:gd name="connsiteX1646" fmla="*/ 4189250 w 6818878"/>
              <a:gd name="connsiteY1646" fmla="*/ 4343154 h 4658228"/>
              <a:gd name="connsiteX1647" fmla="*/ 4189267 w 6818878"/>
              <a:gd name="connsiteY1647" fmla="*/ 4343185 h 4658228"/>
              <a:gd name="connsiteX1648" fmla="*/ 4197975 w 6818878"/>
              <a:gd name="connsiteY1648" fmla="*/ 4341959 h 4658228"/>
              <a:gd name="connsiteX1649" fmla="*/ 4198194 w 6818878"/>
              <a:gd name="connsiteY1649" fmla="*/ 4341971 h 4658228"/>
              <a:gd name="connsiteX1650" fmla="*/ 4198167 w 6818878"/>
              <a:gd name="connsiteY1650" fmla="*/ 4341883 h 4658228"/>
              <a:gd name="connsiteX1651" fmla="*/ 4238290 w 6818878"/>
              <a:gd name="connsiteY1651" fmla="*/ 4336804 h 4658228"/>
              <a:gd name="connsiteX1652" fmla="*/ 4239875 w 6818878"/>
              <a:gd name="connsiteY1652" fmla="*/ 4336565 h 4658228"/>
              <a:gd name="connsiteX1653" fmla="*/ 4237940 w 6818878"/>
              <a:gd name="connsiteY1653" fmla="*/ 4336472 h 4658228"/>
              <a:gd name="connsiteX1654" fmla="*/ 4309415 w 6818878"/>
              <a:gd name="connsiteY1654" fmla="*/ 4326967 h 4658228"/>
              <a:gd name="connsiteX1655" fmla="*/ 4309815 w 6818878"/>
              <a:gd name="connsiteY1655" fmla="*/ 4328038 h 4658228"/>
              <a:gd name="connsiteX1656" fmla="*/ 4309955 w 6818878"/>
              <a:gd name="connsiteY1656" fmla="*/ 4326552 h 4658228"/>
              <a:gd name="connsiteX1657" fmla="*/ 4425148 w 6818878"/>
              <a:gd name="connsiteY1657" fmla="*/ 4292165 h 4658228"/>
              <a:gd name="connsiteX1658" fmla="*/ 4445274 w 6818878"/>
              <a:gd name="connsiteY1658" fmla="*/ 4285479 h 4658228"/>
              <a:gd name="connsiteX1659" fmla="*/ 4459927 w 6818878"/>
              <a:gd name="connsiteY1659" fmla="*/ 4271367 h 4658228"/>
              <a:gd name="connsiteX1660" fmla="*/ 4440897 w 6818878"/>
              <a:gd name="connsiteY1660" fmla="*/ 4262801 h 4658228"/>
              <a:gd name="connsiteX1661" fmla="*/ 4380883 w 6818878"/>
              <a:gd name="connsiteY1661" fmla="*/ 4269773 h 4658228"/>
              <a:gd name="connsiteX1662" fmla="*/ 4310713 w 6818878"/>
              <a:gd name="connsiteY1662" fmla="*/ 4291384 h 4658228"/>
              <a:gd name="connsiteX1663" fmla="*/ 4310736 w 6818878"/>
              <a:gd name="connsiteY1663" fmla="*/ 4291262 h 4658228"/>
              <a:gd name="connsiteX1664" fmla="*/ 4310227 w 6818878"/>
              <a:gd name="connsiteY1664" fmla="*/ 4291783 h 4658228"/>
              <a:gd name="connsiteX1665" fmla="*/ 4229605 w 6818878"/>
              <a:gd name="connsiteY1665" fmla="*/ 4302007 h 4658228"/>
              <a:gd name="connsiteX1666" fmla="*/ 4229696 w 6818878"/>
              <a:gd name="connsiteY1666" fmla="*/ 4301390 h 4658228"/>
              <a:gd name="connsiteX1667" fmla="*/ 4205350 w 6818878"/>
              <a:gd name="connsiteY1667" fmla="*/ 4310576 h 4658228"/>
              <a:gd name="connsiteX1668" fmla="*/ 4204909 w 6818878"/>
              <a:gd name="connsiteY1668" fmla="*/ 4311468 h 4658228"/>
              <a:gd name="connsiteX1669" fmla="*/ 4186615 w 6818878"/>
              <a:gd name="connsiteY1669" fmla="*/ 4322866 h 4658228"/>
              <a:gd name="connsiteX1670" fmla="*/ 4166204 w 6818878"/>
              <a:gd name="connsiteY1670" fmla="*/ 4327977 h 4658228"/>
              <a:gd name="connsiteX1671" fmla="*/ 4166224 w 6818878"/>
              <a:gd name="connsiteY1671" fmla="*/ 4328011 h 4658228"/>
              <a:gd name="connsiteX1672" fmla="*/ 4012749 w 6818878"/>
              <a:gd name="connsiteY1672" fmla="*/ 4361768 h 4658228"/>
              <a:gd name="connsiteX1673" fmla="*/ 3953917 w 6818878"/>
              <a:gd name="connsiteY1673" fmla="*/ 4357948 h 4658228"/>
              <a:gd name="connsiteX1674" fmla="*/ 3952478 w 6818878"/>
              <a:gd name="connsiteY1674" fmla="*/ 4358179 h 4658228"/>
              <a:gd name="connsiteX1675" fmla="*/ 3844473 w 6818878"/>
              <a:gd name="connsiteY1675" fmla="*/ 4388356 h 4658228"/>
              <a:gd name="connsiteX1676" fmla="*/ 3732755 w 6818878"/>
              <a:gd name="connsiteY1676" fmla="*/ 4407838 h 4658228"/>
              <a:gd name="connsiteX1677" fmla="*/ 3734343 w 6818878"/>
              <a:gd name="connsiteY1677" fmla="*/ 4406250 h 4658228"/>
              <a:gd name="connsiteX1678" fmla="*/ 3733234 w 6818878"/>
              <a:gd name="connsiteY1678" fmla="*/ 4406814 h 4658228"/>
              <a:gd name="connsiteX1679" fmla="*/ 3731327 w 6818878"/>
              <a:gd name="connsiteY1679" fmla="*/ 4407449 h 4658228"/>
              <a:gd name="connsiteX1680" fmla="*/ 3729417 w 6818878"/>
              <a:gd name="connsiteY1680" fmla="*/ 4407449 h 4658228"/>
              <a:gd name="connsiteX1681" fmla="*/ 3727148 w 6818878"/>
              <a:gd name="connsiteY1681" fmla="*/ 4407098 h 4658228"/>
              <a:gd name="connsiteX1682" fmla="*/ 3729187 w 6818878"/>
              <a:gd name="connsiteY1682" fmla="*/ 4408211 h 4658228"/>
              <a:gd name="connsiteX1683" fmla="*/ 3658353 w 6818878"/>
              <a:gd name="connsiteY1683" fmla="*/ 4418424 h 4658228"/>
              <a:gd name="connsiteX1684" fmla="*/ 3660568 w 6818878"/>
              <a:gd name="connsiteY1684" fmla="*/ 4415650 h 4658228"/>
              <a:gd name="connsiteX1685" fmla="*/ 3657513 w 6818878"/>
              <a:gd name="connsiteY1685" fmla="*/ 4417709 h 4658228"/>
              <a:gd name="connsiteX1686" fmla="*/ 3627053 w 6818878"/>
              <a:gd name="connsiteY1686" fmla="*/ 4426193 h 4658228"/>
              <a:gd name="connsiteX1687" fmla="*/ 3622531 w 6818878"/>
              <a:gd name="connsiteY1687" fmla="*/ 4437625 h 4658228"/>
              <a:gd name="connsiteX1688" fmla="*/ 3622770 w 6818878"/>
              <a:gd name="connsiteY1688" fmla="*/ 4438454 h 4658228"/>
              <a:gd name="connsiteX1689" fmla="*/ 3576751 w 6818878"/>
              <a:gd name="connsiteY1689" fmla="*/ 4446128 h 4658228"/>
              <a:gd name="connsiteX1690" fmla="*/ 3555658 w 6818878"/>
              <a:gd name="connsiteY1690" fmla="*/ 4439732 h 4658228"/>
              <a:gd name="connsiteX1691" fmla="*/ 3554380 w 6818878"/>
              <a:gd name="connsiteY1691" fmla="*/ 4426303 h 4658228"/>
              <a:gd name="connsiteX1692" fmla="*/ 3560132 w 6818878"/>
              <a:gd name="connsiteY1692" fmla="*/ 4411592 h 4658228"/>
              <a:gd name="connsiteX1693" fmla="*/ 3542236 w 6818878"/>
              <a:gd name="connsiteY1693" fmla="*/ 4412870 h 4658228"/>
              <a:gd name="connsiteX1694" fmla="*/ 3481515 w 6818878"/>
              <a:gd name="connsiteY1694" fmla="*/ 4428220 h 4658228"/>
              <a:gd name="connsiteX1695" fmla="*/ 3481598 w 6818878"/>
              <a:gd name="connsiteY1695" fmla="*/ 4428063 h 4658228"/>
              <a:gd name="connsiteX1696" fmla="*/ 3447629 w 6818878"/>
              <a:gd name="connsiteY1696" fmla="*/ 4436685 h 4658228"/>
              <a:gd name="connsiteX1697" fmla="*/ 3446974 w 6818878"/>
              <a:gd name="connsiteY1697" fmla="*/ 4437682 h 4658228"/>
              <a:gd name="connsiteX1698" fmla="*/ 3405698 w 6818878"/>
              <a:gd name="connsiteY1698" fmla="*/ 4457486 h 4658228"/>
              <a:gd name="connsiteX1699" fmla="*/ 3399350 w 6818878"/>
              <a:gd name="connsiteY1699" fmla="*/ 4461318 h 4658228"/>
              <a:gd name="connsiteX1700" fmla="*/ 3321908 w 6818878"/>
              <a:gd name="connsiteY1700" fmla="*/ 4477926 h 4658228"/>
              <a:gd name="connsiteX1701" fmla="*/ 3322346 w 6818878"/>
              <a:gd name="connsiteY1701" fmla="*/ 4476150 h 4658228"/>
              <a:gd name="connsiteX1702" fmla="*/ 3321619 w 6818878"/>
              <a:gd name="connsiteY1702" fmla="*/ 4477092 h 4658228"/>
              <a:gd name="connsiteX1703" fmla="*/ 3317164 w 6818878"/>
              <a:gd name="connsiteY1703" fmla="*/ 4479006 h 4658228"/>
              <a:gd name="connsiteX1704" fmla="*/ 3314474 w 6818878"/>
              <a:gd name="connsiteY1704" fmla="*/ 4477067 h 4658228"/>
              <a:gd name="connsiteX1705" fmla="*/ 3316580 w 6818878"/>
              <a:gd name="connsiteY1705" fmla="*/ 4479616 h 4658228"/>
              <a:gd name="connsiteX1706" fmla="*/ 3305174 w 6818878"/>
              <a:gd name="connsiteY1706" fmla="*/ 4482164 h 4658228"/>
              <a:gd name="connsiteX1707" fmla="*/ 3290599 w 6818878"/>
              <a:gd name="connsiteY1707" fmla="*/ 4501907 h 4658228"/>
              <a:gd name="connsiteX1708" fmla="*/ 3289965 w 6818878"/>
              <a:gd name="connsiteY1708" fmla="*/ 4525472 h 4658228"/>
              <a:gd name="connsiteX1709" fmla="*/ 3270957 w 6818878"/>
              <a:gd name="connsiteY1709" fmla="*/ 4515919 h 4658228"/>
              <a:gd name="connsiteX1710" fmla="*/ 3257015 w 6818878"/>
              <a:gd name="connsiteY1710" fmla="*/ 4508276 h 4658228"/>
              <a:gd name="connsiteX1711" fmla="*/ 3201252 w 6818878"/>
              <a:gd name="connsiteY1711" fmla="*/ 4512735 h 4658228"/>
              <a:gd name="connsiteX1712" fmla="*/ 3201546 w 6818878"/>
              <a:gd name="connsiteY1712" fmla="*/ 4512529 h 4658228"/>
              <a:gd name="connsiteX1713" fmla="*/ 3201131 w 6818878"/>
              <a:gd name="connsiteY1713" fmla="*/ 4512670 h 4658228"/>
              <a:gd name="connsiteX1714" fmla="*/ 3161130 w 6818878"/>
              <a:gd name="connsiteY1714" fmla="*/ 4527989 h 4658228"/>
              <a:gd name="connsiteX1715" fmla="*/ 3160957 w 6818878"/>
              <a:gd name="connsiteY1715" fmla="*/ 4527676 h 4658228"/>
              <a:gd name="connsiteX1716" fmla="*/ 3133957 w 6818878"/>
              <a:gd name="connsiteY1716" fmla="*/ 4537987 h 4658228"/>
              <a:gd name="connsiteX1717" fmla="*/ 3049801 w 6818878"/>
              <a:gd name="connsiteY1717" fmla="*/ 4564574 h 4658228"/>
              <a:gd name="connsiteX1718" fmla="*/ 3020478 w 6818878"/>
              <a:gd name="connsiteY1718" fmla="*/ 4593317 h 4658228"/>
              <a:gd name="connsiteX1719" fmla="*/ 3020394 w 6818878"/>
              <a:gd name="connsiteY1719" fmla="*/ 4593480 h 4658228"/>
              <a:gd name="connsiteX1720" fmla="*/ 3022178 w 6818878"/>
              <a:gd name="connsiteY1720" fmla="*/ 4602050 h 4658228"/>
              <a:gd name="connsiteX1721" fmla="*/ 3022390 w 6818878"/>
              <a:gd name="connsiteY1721" fmla="*/ 4602259 h 4658228"/>
              <a:gd name="connsiteX1722" fmla="*/ 3082308 w 6818878"/>
              <a:gd name="connsiteY1722" fmla="*/ 4607369 h 4658228"/>
              <a:gd name="connsiteX1723" fmla="*/ 3094417 w 6818878"/>
              <a:gd name="connsiteY1723" fmla="*/ 4613118 h 4658228"/>
              <a:gd name="connsiteX1724" fmla="*/ 3083586 w 6818878"/>
              <a:gd name="connsiteY1724" fmla="*/ 4623975 h 4658228"/>
              <a:gd name="connsiteX1725" fmla="*/ 2996892 w 6818878"/>
              <a:gd name="connsiteY1725" fmla="*/ 4620782 h 4658228"/>
              <a:gd name="connsiteX1726" fmla="*/ 2985416 w 6818878"/>
              <a:gd name="connsiteY1726" fmla="*/ 4607369 h 4658228"/>
              <a:gd name="connsiteX1727" fmla="*/ 2975857 w 6818878"/>
              <a:gd name="connsiteY1727" fmla="*/ 4593317 h 4658228"/>
              <a:gd name="connsiteX1728" fmla="*/ 2976353 w 6818878"/>
              <a:gd name="connsiteY1728" fmla="*/ 4592319 h 4658228"/>
              <a:gd name="connsiteX1729" fmla="*/ 2975469 w 6818878"/>
              <a:gd name="connsiteY1729" fmla="*/ 4593205 h 4658228"/>
              <a:gd name="connsiteX1730" fmla="*/ 2929635 w 6818878"/>
              <a:gd name="connsiteY1730" fmla="*/ 4574727 h 4658228"/>
              <a:gd name="connsiteX1731" fmla="*/ 2929621 w 6818878"/>
              <a:gd name="connsiteY1731" fmla="*/ 4574686 h 4658228"/>
              <a:gd name="connsiteX1732" fmla="*/ 2920107 w 6818878"/>
              <a:gd name="connsiteY1732" fmla="*/ 4572152 h 4658228"/>
              <a:gd name="connsiteX1733" fmla="*/ 2918608 w 6818878"/>
              <a:gd name="connsiteY1733" fmla="*/ 4571510 h 4658228"/>
              <a:gd name="connsiteX1734" fmla="*/ 2919782 w 6818878"/>
              <a:gd name="connsiteY1734" fmla="*/ 4572338 h 4658228"/>
              <a:gd name="connsiteX1735" fmla="*/ 2849716 w 6818878"/>
              <a:gd name="connsiteY1735" fmla="*/ 4582519 h 4658228"/>
              <a:gd name="connsiteX1736" fmla="*/ 2849825 w 6818878"/>
              <a:gd name="connsiteY1736" fmla="*/ 4582363 h 4658228"/>
              <a:gd name="connsiteX1737" fmla="*/ 2820457 w 6818878"/>
              <a:gd name="connsiteY1737" fmla="*/ 4581010 h 4658228"/>
              <a:gd name="connsiteX1738" fmla="*/ 2796827 w 6818878"/>
              <a:gd name="connsiteY1738" fmla="*/ 4563856 h 4658228"/>
              <a:gd name="connsiteX1739" fmla="*/ 2759134 w 6818878"/>
              <a:gd name="connsiteY1739" fmla="*/ 4528113 h 4658228"/>
              <a:gd name="connsiteX1740" fmla="*/ 2759374 w 6818878"/>
              <a:gd name="connsiteY1740" fmla="*/ 4527651 h 4658228"/>
              <a:gd name="connsiteX1741" fmla="*/ 2742355 w 6818878"/>
              <a:gd name="connsiteY1741" fmla="*/ 4508044 h 4658228"/>
              <a:gd name="connsiteX1742" fmla="*/ 2672355 w 6818878"/>
              <a:gd name="connsiteY1742" fmla="*/ 4496947 h 4658228"/>
              <a:gd name="connsiteX1743" fmla="*/ 2667248 w 6818878"/>
              <a:gd name="connsiteY1743" fmla="*/ 4498219 h 4658228"/>
              <a:gd name="connsiteX1744" fmla="*/ 2574073 w 6818878"/>
              <a:gd name="connsiteY1744" fmla="*/ 4511584 h 4658228"/>
              <a:gd name="connsiteX1745" fmla="*/ 2573680 w 6818878"/>
              <a:gd name="connsiteY1745" fmla="*/ 4511057 h 4658228"/>
              <a:gd name="connsiteX1746" fmla="*/ 2573680 w 6818878"/>
              <a:gd name="connsiteY1746" fmla="*/ 4512088 h 4658228"/>
              <a:gd name="connsiteX1747" fmla="*/ 2504302 w 6818878"/>
              <a:gd name="connsiteY1747" fmla="*/ 4522381 h 4658228"/>
              <a:gd name="connsiteX1748" fmla="*/ 2486483 w 6818878"/>
              <a:gd name="connsiteY1748" fmla="*/ 4514018 h 4658228"/>
              <a:gd name="connsiteX1749" fmla="*/ 2467229 w 6818878"/>
              <a:gd name="connsiteY1749" fmla="*/ 4488686 h 4658228"/>
              <a:gd name="connsiteX1750" fmla="*/ 2443354 w 6818878"/>
              <a:gd name="connsiteY1750" fmla="*/ 4467830 h 4658228"/>
              <a:gd name="connsiteX1751" fmla="*/ 2442924 w 6818878"/>
              <a:gd name="connsiteY1751" fmla="*/ 4467807 h 4658228"/>
              <a:gd name="connsiteX1752" fmla="*/ 2407818 w 6818878"/>
              <a:gd name="connsiteY1752" fmla="*/ 4442309 h 4658228"/>
              <a:gd name="connsiteX1753" fmla="*/ 2407818 w 6818878"/>
              <a:gd name="connsiteY1753" fmla="*/ 4442131 h 4658228"/>
              <a:gd name="connsiteX1754" fmla="*/ 2397244 w 6818878"/>
              <a:gd name="connsiteY1754" fmla="*/ 4438703 h 4658228"/>
              <a:gd name="connsiteX1755" fmla="*/ 2386661 w 6818878"/>
              <a:gd name="connsiteY1755" fmla="*/ 4438464 h 4658228"/>
              <a:gd name="connsiteX1756" fmla="*/ 2270158 w 6818878"/>
              <a:gd name="connsiteY1756" fmla="*/ 4421252 h 4658228"/>
              <a:gd name="connsiteX1757" fmla="*/ 2245965 w 6818878"/>
              <a:gd name="connsiteY1757" fmla="*/ 4359417 h 4658228"/>
              <a:gd name="connsiteX1758" fmla="*/ 2247875 w 6818878"/>
              <a:gd name="connsiteY1758" fmla="*/ 4298220 h 4658228"/>
              <a:gd name="connsiteX1759" fmla="*/ 2265066 w 6818878"/>
              <a:gd name="connsiteY1759" fmla="*/ 4267621 h 4658228"/>
              <a:gd name="connsiteX1760" fmla="*/ 2359923 w 6818878"/>
              <a:gd name="connsiteY1760" fmla="*/ 4208974 h 4658228"/>
              <a:gd name="connsiteX1761" fmla="*/ 2318540 w 6818878"/>
              <a:gd name="connsiteY1761" fmla="*/ 4268259 h 4658228"/>
              <a:gd name="connsiteX1762" fmla="*/ 2306445 w 6818878"/>
              <a:gd name="connsiteY1762" fmla="*/ 4283558 h 4658228"/>
              <a:gd name="connsiteX1763" fmla="*/ 2311538 w 6818878"/>
              <a:gd name="connsiteY1763" fmla="*/ 4298858 h 4658228"/>
              <a:gd name="connsiteX1764" fmla="*/ 2324272 w 6818878"/>
              <a:gd name="connsiteY1764" fmla="*/ 4292483 h 4658228"/>
              <a:gd name="connsiteX1765" fmla="*/ 2360559 w 6818878"/>
              <a:gd name="connsiteY1765" fmla="*/ 4265709 h 4658228"/>
              <a:gd name="connsiteX1766" fmla="*/ 2386661 w 6818878"/>
              <a:gd name="connsiteY1766" fmla="*/ 4251685 h 4658228"/>
              <a:gd name="connsiteX1767" fmla="*/ 2731070 w 6818878"/>
              <a:gd name="connsiteY1767" fmla="*/ 4045143 h 4658228"/>
              <a:gd name="connsiteX1768" fmla="*/ 2867952 w 6818878"/>
              <a:gd name="connsiteY1768" fmla="*/ 3971834 h 4658228"/>
              <a:gd name="connsiteX1769" fmla="*/ 2919302 w 6818878"/>
              <a:gd name="connsiteY1769" fmla="*/ 3950498 h 4658228"/>
              <a:gd name="connsiteX1770" fmla="*/ 2938589 w 6818878"/>
              <a:gd name="connsiteY1770" fmla="*/ 3951433 h 4658228"/>
              <a:gd name="connsiteX1771" fmla="*/ 2950048 w 6818878"/>
              <a:gd name="connsiteY1771" fmla="*/ 3976933 h 4658228"/>
              <a:gd name="connsiteX1772" fmla="*/ 2943049 w 6818878"/>
              <a:gd name="connsiteY1772" fmla="*/ 3992233 h 4658228"/>
              <a:gd name="connsiteX1773" fmla="*/ 2920116 w 6818878"/>
              <a:gd name="connsiteY1773" fmla="*/ 3999245 h 4658228"/>
              <a:gd name="connsiteX1774" fmla="*/ 2889560 w 6818878"/>
              <a:gd name="connsiteY1774" fmla="*/ 4000520 h 4658228"/>
              <a:gd name="connsiteX1775" fmla="*/ 2790264 w 6818878"/>
              <a:gd name="connsiteY1775" fmla="*/ 4031755 h 4658228"/>
              <a:gd name="connsiteX1776" fmla="*/ 2787717 w 6818878"/>
              <a:gd name="connsiteY1776" fmla="*/ 4032393 h 4658228"/>
              <a:gd name="connsiteX1777" fmla="*/ 2769887 w 6818878"/>
              <a:gd name="connsiteY1777" fmla="*/ 4047693 h 4658228"/>
              <a:gd name="connsiteX1778" fmla="*/ 2790264 w 6818878"/>
              <a:gd name="connsiteY1778" fmla="*/ 4054067 h 4658228"/>
              <a:gd name="connsiteX1779" fmla="*/ 2777536 w 6818878"/>
              <a:gd name="connsiteY1779" fmla="*/ 4064904 h 4658228"/>
              <a:gd name="connsiteX1780" fmla="*/ 2766074 w 6818878"/>
              <a:gd name="connsiteY1780" fmla="*/ 4072554 h 4658228"/>
              <a:gd name="connsiteX1781" fmla="*/ 2738700 w 6818878"/>
              <a:gd name="connsiteY1781" fmla="*/ 4089766 h 4658228"/>
              <a:gd name="connsiteX1782" fmla="*/ 2708141 w 6818878"/>
              <a:gd name="connsiteY1782" fmla="*/ 4104427 h 4658228"/>
              <a:gd name="connsiteX1783" fmla="*/ 2704323 w 6818878"/>
              <a:gd name="connsiteY1783" fmla="*/ 4131840 h 4658228"/>
              <a:gd name="connsiteX1784" fmla="*/ 2704136 w 6818878"/>
              <a:gd name="connsiteY1784" fmla="*/ 4131888 h 4658228"/>
              <a:gd name="connsiteX1785" fmla="*/ 2677892 w 6818878"/>
              <a:gd name="connsiteY1785" fmla="*/ 4145817 h 4658228"/>
              <a:gd name="connsiteX1786" fmla="*/ 2677751 w 6818878"/>
              <a:gd name="connsiteY1786" fmla="*/ 4145585 h 4658228"/>
              <a:gd name="connsiteX1787" fmla="*/ 2677589 w 6818878"/>
              <a:gd name="connsiteY1787" fmla="*/ 4145863 h 4658228"/>
              <a:gd name="connsiteX1788" fmla="*/ 2643835 w 6818878"/>
              <a:gd name="connsiteY1788" fmla="*/ 4129289 h 4658228"/>
              <a:gd name="connsiteX1789" fmla="*/ 2624747 w 6818878"/>
              <a:gd name="connsiteY1789" fmla="*/ 4135027 h 4658228"/>
              <a:gd name="connsiteX1790" fmla="*/ 2609475 w 6818878"/>
              <a:gd name="connsiteY1790" fmla="*/ 4155426 h 4658228"/>
              <a:gd name="connsiteX1791" fmla="*/ 2526078 w 6818878"/>
              <a:gd name="connsiteY1791" fmla="*/ 4194311 h 4658228"/>
              <a:gd name="connsiteX1792" fmla="*/ 2454777 w 6818878"/>
              <a:gd name="connsiteY1792" fmla="*/ 4260610 h 4658228"/>
              <a:gd name="connsiteX1793" fmla="*/ 2434407 w 6818878"/>
              <a:gd name="connsiteY1793" fmla="*/ 4269534 h 4658228"/>
              <a:gd name="connsiteX1794" fmla="*/ 2411489 w 6818878"/>
              <a:gd name="connsiteY1794" fmla="*/ 4274633 h 4658228"/>
              <a:gd name="connsiteX1795" fmla="*/ 2407667 w 6818878"/>
              <a:gd name="connsiteY1795" fmla="*/ 4285471 h 4658228"/>
              <a:gd name="connsiteX1796" fmla="*/ 2427403 w 6818878"/>
              <a:gd name="connsiteY1796" fmla="*/ 4290570 h 4658228"/>
              <a:gd name="connsiteX1797" fmla="*/ 2440137 w 6818878"/>
              <a:gd name="connsiteY1797" fmla="*/ 4295669 h 4658228"/>
              <a:gd name="connsiteX1798" fmla="*/ 2432495 w 6818878"/>
              <a:gd name="connsiteY1798" fmla="*/ 4309695 h 4658228"/>
              <a:gd name="connsiteX1799" fmla="*/ 2391117 w 6818878"/>
              <a:gd name="connsiteY1799" fmla="*/ 4346032 h 4658228"/>
              <a:gd name="connsiteX1800" fmla="*/ 2383478 w 6818878"/>
              <a:gd name="connsiteY1800" fmla="*/ 4377266 h 4658228"/>
              <a:gd name="connsiteX1801" fmla="*/ 2402367 w 6818878"/>
              <a:gd name="connsiteY1801" fmla="*/ 4367048 h 4658228"/>
              <a:gd name="connsiteX1802" fmla="*/ 2407313 w 6818878"/>
              <a:gd name="connsiteY1802" fmla="*/ 4361121 h 4658228"/>
              <a:gd name="connsiteX1803" fmla="*/ 2407180 w 6818878"/>
              <a:gd name="connsiteY1803" fmla="*/ 4360711 h 4658228"/>
              <a:gd name="connsiteX1804" fmla="*/ 2415477 w 6818878"/>
              <a:gd name="connsiteY1804" fmla="*/ 4352423 h 4658228"/>
              <a:gd name="connsiteX1805" fmla="*/ 2473561 w 6818878"/>
              <a:gd name="connsiteY1805" fmla="*/ 4319274 h 4658228"/>
              <a:gd name="connsiteX1806" fmla="*/ 2635047 w 6818878"/>
              <a:gd name="connsiteY1806" fmla="*/ 4208989 h 4658228"/>
              <a:gd name="connsiteX1807" fmla="*/ 2643971 w 6818878"/>
              <a:gd name="connsiteY1807" fmla="*/ 4205164 h 4658228"/>
              <a:gd name="connsiteX1808" fmla="*/ 2791426 w 6818878"/>
              <a:gd name="connsiteY1808" fmla="*/ 4135678 h 4658228"/>
              <a:gd name="connsiteX1809" fmla="*/ 2820143 w 6818878"/>
              <a:gd name="connsiteY1809" fmla="*/ 4121653 h 4658228"/>
              <a:gd name="connsiteX1810" fmla="*/ 2820194 w 6818878"/>
              <a:gd name="connsiteY1810" fmla="*/ 4121666 h 4658228"/>
              <a:gd name="connsiteX1811" fmla="*/ 2889217 w 6818878"/>
              <a:gd name="connsiteY1811" fmla="*/ 4086472 h 4658228"/>
              <a:gd name="connsiteX1812" fmla="*/ 2961812 w 6818878"/>
              <a:gd name="connsiteY1812" fmla="*/ 4057133 h 4658228"/>
              <a:gd name="connsiteX1813" fmla="*/ 3055624 w 6818878"/>
              <a:gd name="connsiteY1813" fmla="*/ 4017060 h 4658228"/>
              <a:gd name="connsiteX1814" fmla="*/ 3056838 w 6818878"/>
              <a:gd name="connsiteY1814" fmla="*/ 4017354 h 4658228"/>
              <a:gd name="connsiteX1815" fmla="*/ 3055665 w 6818878"/>
              <a:gd name="connsiteY1815" fmla="*/ 4016651 h 4658228"/>
              <a:gd name="connsiteX1816" fmla="*/ 3115794 w 6818878"/>
              <a:gd name="connsiteY1816" fmla="*/ 3985152 h 4658228"/>
              <a:gd name="connsiteX1817" fmla="*/ 3116168 w 6818878"/>
              <a:gd name="connsiteY1817" fmla="*/ 3985301 h 4658228"/>
              <a:gd name="connsiteX1818" fmla="*/ 3186482 w 6818878"/>
              <a:gd name="connsiteY1818" fmla="*/ 3951879 h 4658228"/>
              <a:gd name="connsiteX1819" fmla="*/ 3252093 w 6818878"/>
              <a:gd name="connsiteY1819" fmla="*/ 3908379 h 4658228"/>
              <a:gd name="connsiteX1820" fmla="*/ 3286408 w 6818878"/>
              <a:gd name="connsiteY1820" fmla="*/ 3895655 h 4658228"/>
              <a:gd name="connsiteX1821" fmla="*/ 3286613 w 6818878"/>
              <a:gd name="connsiteY1821" fmla="*/ 3896262 h 4658228"/>
              <a:gd name="connsiteX1822" fmla="*/ 3286700 w 6818878"/>
              <a:gd name="connsiteY1822" fmla="*/ 3895290 h 4658228"/>
              <a:gd name="connsiteX1823" fmla="*/ 3304628 w 6818878"/>
              <a:gd name="connsiteY1823" fmla="*/ 3879074 h 4658228"/>
              <a:gd name="connsiteX1824" fmla="*/ 3305796 w 6818878"/>
              <a:gd name="connsiteY1824" fmla="*/ 3855747 h 4658228"/>
              <a:gd name="connsiteX1825" fmla="*/ 3305195 w 6818878"/>
              <a:gd name="connsiteY1825" fmla="*/ 3854926 h 4658228"/>
              <a:gd name="connsiteX1826" fmla="*/ 3281651 w 6818878"/>
              <a:gd name="connsiteY1826" fmla="*/ 3854305 h 4658228"/>
              <a:gd name="connsiteX1827" fmla="*/ 3281373 w 6818878"/>
              <a:gd name="connsiteY1827" fmla="*/ 3854615 h 4658228"/>
              <a:gd name="connsiteX1828" fmla="*/ 3232250 w 6818878"/>
              <a:gd name="connsiteY1828" fmla="*/ 3865463 h 4658228"/>
              <a:gd name="connsiteX1829" fmla="*/ 3231644 w 6818878"/>
              <a:gd name="connsiteY1829" fmla="*/ 3864975 h 4658228"/>
              <a:gd name="connsiteX1830" fmla="*/ 3232171 w 6818878"/>
              <a:gd name="connsiteY1830" fmla="*/ 3865808 h 4658228"/>
              <a:gd name="connsiteX1831" fmla="*/ 3234084 w 6818878"/>
              <a:gd name="connsiteY1831" fmla="*/ 3878590 h 4658228"/>
              <a:gd name="connsiteX1832" fmla="*/ 3211133 w 6818878"/>
              <a:gd name="connsiteY1832" fmla="*/ 3869643 h 4658228"/>
              <a:gd name="connsiteX1833" fmla="*/ 3209173 w 6818878"/>
              <a:gd name="connsiteY1833" fmla="*/ 3869481 h 4658228"/>
              <a:gd name="connsiteX1834" fmla="*/ 3152284 w 6818878"/>
              <a:gd name="connsiteY1834" fmla="*/ 3876231 h 4658228"/>
              <a:gd name="connsiteX1835" fmla="*/ 3152445 w 6818878"/>
              <a:gd name="connsiteY1835" fmla="*/ 3876673 h 4658228"/>
              <a:gd name="connsiteX1836" fmla="*/ 3151169 w 6818878"/>
              <a:gd name="connsiteY1836" fmla="*/ 3887537 h 4658228"/>
              <a:gd name="connsiteX1837" fmla="*/ 3158828 w 6818878"/>
              <a:gd name="connsiteY1837" fmla="*/ 3904153 h 4658228"/>
              <a:gd name="connsiteX1838" fmla="*/ 3136492 w 6818878"/>
              <a:gd name="connsiteY1838" fmla="*/ 3916297 h 4658228"/>
              <a:gd name="connsiteX1839" fmla="*/ 3124372 w 6818878"/>
              <a:gd name="connsiteY1839" fmla="*/ 3901598 h 4658228"/>
              <a:gd name="connsiteX1840" fmla="*/ 3116089 w 6818878"/>
              <a:gd name="connsiteY1840" fmla="*/ 3892651 h 4658228"/>
              <a:gd name="connsiteX1841" fmla="*/ 3065702 w 6818878"/>
              <a:gd name="connsiteY1841" fmla="*/ 3934193 h 4658228"/>
              <a:gd name="connsiteX1842" fmla="*/ 3055496 w 6818878"/>
              <a:gd name="connsiteY1842" fmla="*/ 3946335 h 4658228"/>
              <a:gd name="connsiteX1843" fmla="*/ 3055183 w 6818878"/>
              <a:gd name="connsiteY1843" fmla="*/ 3946078 h 4658228"/>
              <a:gd name="connsiteX1844" fmla="*/ 3046666 w 6818878"/>
              <a:gd name="connsiteY1844" fmla="*/ 3953428 h 4658228"/>
              <a:gd name="connsiteX1845" fmla="*/ 3011044 w 6818878"/>
              <a:gd name="connsiteY1845" fmla="*/ 3943296 h 4658228"/>
              <a:gd name="connsiteX1846" fmla="*/ 2999908 w 6818878"/>
              <a:gd name="connsiteY1846" fmla="*/ 3935838 h 4658228"/>
              <a:gd name="connsiteX1847" fmla="*/ 2992256 w 6818878"/>
              <a:gd name="connsiteY1847" fmla="*/ 3939326 h 4658228"/>
              <a:gd name="connsiteX1848" fmla="*/ 2992975 w 6818878"/>
              <a:gd name="connsiteY1848" fmla="*/ 3948903 h 4658228"/>
              <a:gd name="connsiteX1849" fmla="*/ 2989775 w 6818878"/>
              <a:gd name="connsiteY1849" fmla="*/ 3962310 h 4658228"/>
              <a:gd name="connsiteX1850" fmla="*/ 2975049 w 6818878"/>
              <a:gd name="connsiteY1850" fmla="*/ 3955926 h 4658228"/>
              <a:gd name="connsiteX1851" fmla="*/ 2939202 w 6818878"/>
              <a:gd name="connsiteY1851" fmla="*/ 3931026 h 4658228"/>
              <a:gd name="connsiteX1852" fmla="*/ 2940085 w 6818878"/>
              <a:gd name="connsiteY1852" fmla="*/ 3930564 h 4658228"/>
              <a:gd name="connsiteX1853" fmla="*/ 2939384 w 6818878"/>
              <a:gd name="connsiteY1853" fmla="*/ 3930648 h 4658228"/>
              <a:gd name="connsiteX1854" fmla="*/ 2890269 w 6818878"/>
              <a:gd name="connsiteY1854" fmla="*/ 3926664 h 4658228"/>
              <a:gd name="connsiteX1855" fmla="*/ 2841078 w 6818878"/>
              <a:gd name="connsiteY1855" fmla="*/ 3925557 h 4658228"/>
              <a:gd name="connsiteX1856" fmla="*/ 2841087 w 6818878"/>
              <a:gd name="connsiteY1856" fmla="*/ 3925583 h 4658228"/>
              <a:gd name="connsiteX1857" fmla="*/ 2794501 w 6818878"/>
              <a:gd name="connsiteY1857" fmla="*/ 3934473 h 4658228"/>
              <a:gd name="connsiteX1858" fmla="*/ 2794263 w 6818878"/>
              <a:gd name="connsiteY1858" fmla="*/ 3934299 h 4658228"/>
              <a:gd name="connsiteX1859" fmla="*/ 2794719 w 6818878"/>
              <a:gd name="connsiteY1859" fmla="*/ 3935170 h 4658228"/>
              <a:gd name="connsiteX1860" fmla="*/ 2735413 w 6818878"/>
              <a:gd name="connsiteY1860" fmla="*/ 3940961 h 4658228"/>
              <a:gd name="connsiteX1861" fmla="*/ 2754106 w 6818878"/>
              <a:gd name="connsiteY1861" fmla="*/ 3915864 h 4658228"/>
              <a:gd name="connsiteX1862" fmla="*/ 2754985 w 6818878"/>
              <a:gd name="connsiteY1862" fmla="*/ 3915593 h 4658228"/>
              <a:gd name="connsiteX1863" fmla="*/ 2754300 w 6818878"/>
              <a:gd name="connsiteY1863" fmla="*/ 3915420 h 4658228"/>
              <a:gd name="connsiteX1864" fmla="*/ 2630503 w 6818878"/>
              <a:gd name="connsiteY1864" fmla="*/ 3917325 h 4658228"/>
              <a:gd name="connsiteX1865" fmla="*/ 2583925 w 6818878"/>
              <a:gd name="connsiteY1865" fmla="*/ 3920502 h 4658228"/>
              <a:gd name="connsiteX1866" fmla="*/ 2583927 w 6818878"/>
              <a:gd name="connsiteY1866" fmla="*/ 3920452 h 4658228"/>
              <a:gd name="connsiteX1867" fmla="*/ 2538692 w 6818878"/>
              <a:gd name="connsiteY1867" fmla="*/ 3919820 h 4658228"/>
              <a:gd name="connsiteX1868" fmla="*/ 2538671 w 6818878"/>
              <a:gd name="connsiteY1868" fmla="*/ 3919635 h 4658228"/>
              <a:gd name="connsiteX1869" fmla="*/ 2538567 w 6818878"/>
              <a:gd name="connsiteY1869" fmla="*/ 3919820 h 4658228"/>
              <a:gd name="connsiteX1870" fmla="*/ 2509144 w 6818878"/>
              <a:gd name="connsiteY1870" fmla="*/ 3920430 h 4658228"/>
              <a:gd name="connsiteX1871" fmla="*/ 2508679 w 6818878"/>
              <a:gd name="connsiteY1871" fmla="*/ 3921206 h 4658228"/>
              <a:gd name="connsiteX1872" fmla="*/ 2438630 w 6818878"/>
              <a:gd name="connsiteY1872" fmla="*/ 3930153 h 4658228"/>
              <a:gd name="connsiteX1873" fmla="*/ 2438692 w 6818878"/>
              <a:gd name="connsiteY1873" fmla="*/ 3930356 h 4658228"/>
              <a:gd name="connsiteX1874" fmla="*/ 2363321 w 6818878"/>
              <a:gd name="connsiteY1874" fmla="*/ 3941188 h 4658228"/>
              <a:gd name="connsiteX1875" fmla="*/ 2362996 w 6818878"/>
              <a:gd name="connsiteY1875" fmla="*/ 3940267 h 4658228"/>
              <a:gd name="connsiteX1876" fmla="*/ 2318089 w 6818878"/>
              <a:gd name="connsiteY1876" fmla="*/ 3943559 h 4658228"/>
              <a:gd name="connsiteX1877" fmla="*/ 2182254 w 6818878"/>
              <a:gd name="connsiteY1877" fmla="*/ 3935787 h 4658228"/>
              <a:gd name="connsiteX1878" fmla="*/ 2182607 w 6818878"/>
              <a:gd name="connsiteY1878" fmla="*/ 3935414 h 4658228"/>
              <a:gd name="connsiteX1879" fmla="*/ 2181878 w 6818878"/>
              <a:gd name="connsiteY1879" fmla="*/ 3935991 h 4658228"/>
              <a:gd name="connsiteX1880" fmla="*/ 2122333 w 6818878"/>
              <a:gd name="connsiteY1880" fmla="*/ 3935991 h 4658228"/>
              <a:gd name="connsiteX1881" fmla="*/ 2122249 w 6818878"/>
              <a:gd name="connsiteY1881" fmla="*/ 3936673 h 4658228"/>
              <a:gd name="connsiteX1882" fmla="*/ 2066063 w 6818878"/>
              <a:gd name="connsiteY1882" fmla="*/ 3931565 h 4658228"/>
              <a:gd name="connsiteX1883" fmla="*/ 2067229 w 6818878"/>
              <a:gd name="connsiteY1883" fmla="*/ 3931193 h 4658228"/>
              <a:gd name="connsiteX1884" fmla="*/ 2065568 w 6818878"/>
              <a:gd name="connsiteY1884" fmla="*/ 3930885 h 4658228"/>
              <a:gd name="connsiteX1885" fmla="*/ 1937731 w 6818878"/>
              <a:gd name="connsiteY1885" fmla="*/ 3903326 h 4658228"/>
              <a:gd name="connsiteX1886" fmla="*/ 1896673 w 6818878"/>
              <a:gd name="connsiteY1886" fmla="*/ 3890841 h 4658228"/>
              <a:gd name="connsiteX1887" fmla="*/ 1896295 w 6818878"/>
              <a:gd name="connsiteY1887" fmla="*/ 3891342 h 4658228"/>
              <a:gd name="connsiteX1888" fmla="*/ 1856233 w 6818878"/>
              <a:gd name="connsiteY1888" fmla="*/ 3879860 h 4658228"/>
              <a:gd name="connsiteX1889" fmla="*/ 1855211 w 6818878"/>
              <a:gd name="connsiteY1889" fmla="*/ 3879159 h 4658228"/>
              <a:gd name="connsiteX1890" fmla="*/ 1855696 w 6818878"/>
              <a:gd name="connsiteY1890" fmla="*/ 3879953 h 4658228"/>
              <a:gd name="connsiteX1891" fmla="*/ 1779245 w 6818878"/>
              <a:gd name="connsiteY1891" fmla="*/ 3856260 h 4658228"/>
              <a:gd name="connsiteX1892" fmla="*/ 1782722 w 6818878"/>
              <a:gd name="connsiteY1892" fmla="*/ 3855794 h 4658228"/>
              <a:gd name="connsiteX1893" fmla="*/ 1779687 w 6818878"/>
              <a:gd name="connsiteY1893" fmla="*/ 3855607 h 4658228"/>
              <a:gd name="connsiteX1894" fmla="*/ 1774585 w 6818878"/>
              <a:gd name="connsiteY1894" fmla="*/ 3855607 h 4658228"/>
              <a:gd name="connsiteX1895" fmla="*/ 1676896 w 6818878"/>
              <a:gd name="connsiteY1895" fmla="*/ 3801963 h 4658228"/>
              <a:gd name="connsiteX1896" fmla="*/ 1651694 w 6818878"/>
              <a:gd name="connsiteY1896" fmla="*/ 3774771 h 4658228"/>
              <a:gd name="connsiteX1897" fmla="*/ 1650852 w 6818878"/>
              <a:gd name="connsiteY1897" fmla="*/ 3774729 h 4658228"/>
              <a:gd name="connsiteX1898" fmla="*/ 1610593 w 6818878"/>
              <a:gd name="connsiteY1898" fmla="*/ 3739351 h 4658228"/>
              <a:gd name="connsiteX1899" fmla="*/ 1580918 w 6818878"/>
              <a:gd name="connsiteY1899" fmla="*/ 3694989 h 4658228"/>
              <a:gd name="connsiteX1900" fmla="*/ 1580807 w 6818878"/>
              <a:gd name="connsiteY1900" fmla="*/ 3695095 h 4658228"/>
              <a:gd name="connsiteX1901" fmla="*/ 1510766 w 6818878"/>
              <a:gd name="connsiteY1901" fmla="*/ 3603980 h 4658228"/>
              <a:gd name="connsiteX1902" fmla="*/ 1511756 w 6818878"/>
              <a:gd name="connsiteY1902" fmla="*/ 3603553 h 4658228"/>
              <a:gd name="connsiteX1903" fmla="*/ 1510815 w 6818878"/>
              <a:gd name="connsiteY1903" fmla="*/ 3603555 h 4658228"/>
              <a:gd name="connsiteX1904" fmla="*/ 1449710 w 6818878"/>
              <a:gd name="connsiteY1904" fmla="*/ 3608640 h 4658228"/>
              <a:gd name="connsiteX1905" fmla="*/ 1447982 w 6818878"/>
              <a:gd name="connsiteY1905" fmla="*/ 3608721 h 4658228"/>
              <a:gd name="connsiteX1906" fmla="*/ 1420034 w 6818878"/>
              <a:gd name="connsiteY1906" fmla="*/ 3618602 h 4658228"/>
              <a:gd name="connsiteX1907" fmla="*/ 1330701 w 6818878"/>
              <a:gd name="connsiteY1907" fmla="*/ 3613411 h 4658228"/>
              <a:gd name="connsiteX1908" fmla="*/ 1308657 w 6818878"/>
              <a:gd name="connsiteY1908" fmla="*/ 3601956 h 4658228"/>
              <a:gd name="connsiteX1909" fmla="*/ 1294135 w 6818878"/>
              <a:gd name="connsiteY1909" fmla="*/ 3579598 h 4658228"/>
              <a:gd name="connsiteX1910" fmla="*/ 1280813 w 6818878"/>
              <a:gd name="connsiteY1910" fmla="*/ 3566678 h 4658228"/>
              <a:gd name="connsiteX1911" fmla="*/ 1263072 w 6818878"/>
              <a:gd name="connsiteY1911" fmla="*/ 3559361 h 4658228"/>
              <a:gd name="connsiteX1912" fmla="*/ 1243341 w 6818878"/>
              <a:gd name="connsiteY1912" fmla="*/ 3531369 h 4658228"/>
              <a:gd name="connsiteX1913" fmla="*/ 1244497 w 6818878"/>
              <a:gd name="connsiteY1913" fmla="*/ 3530485 h 4658228"/>
              <a:gd name="connsiteX1914" fmla="*/ 1243122 w 6818878"/>
              <a:gd name="connsiteY1914" fmla="*/ 3530559 h 4658228"/>
              <a:gd name="connsiteX1915" fmla="*/ 1212308 w 6818878"/>
              <a:gd name="connsiteY1915" fmla="*/ 3508020 h 4658228"/>
              <a:gd name="connsiteX1916" fmla="*/ 1174621 w 6818878"/>
              <a:gd name="connsiteY1916" fmla="*/ 3503198 h 4658228"/>
              <a:gd name="connsiteX1917" fmla="*/ 1173995 w 6818878"/>
              <a:gd name="connsiteY1917" fmla="*/ 3503459 h 4658228"/>
              <a:gd name="connsiteX1918" fmla="*/ 1057155 w 6818878"/>
              <a:gd name="connsiteY1918" fmla="*/ 3489452 h 4658228"/>
              <a:gd name="connsiteX1919" fmla="*/ 1056439 w 6818878"/>
              <a:gd name="connsiteY1919" fmla="*/ 3488612 h 4658228"/>
              <a:gd name="connsiteX1920" fmla="*/ 1023415 w 6818878"/>
              <a:gd name="connsiteY1920" fmla="*/ 3476255 h 4658228"/>
              <a:gd name="connsiteX1921" fmla="*/ 987050 w 6818878"/>
              <a:gd name="connsiteY1921" fmla="*/ 3468138 h 4658228"/>
              <a:gd name="connsiteX1922" fmla="*/ 953866 w 6818878"/>
              <a:gd name="connsiteY1922" fmla="*/ 3408306 h 4658228"/>
              <a:gd name="connsiteX1923" fmla="*/ 954018 w 6818878"/>
              <a:gd name="connsiteY1923" fmla="*/ 3408279 h 4658228"/>
              <a:gd name="connsiteX1924" fmla="*/ 954607 w 6818878"/>
              <a:gd name="connsiteY1924" fmla="*/ 3369537 h 4658228"/>
              <a:gd name="connsiteX1925" fmla="*/ 1003693 w 6818878"/>
              <a:gd name="connsiteY1925" fmla="*/ 3268381 h 4658228"/>
              <a:gd name="connsiteX1926" fmla="*/ 1004968 w 6818878"/>
              <a:gd name="connsiteY1926" fmla="*/ 3267476 h 4658228"/>
              <a:gd name="connsiteX1927" fmla="*/ 1003119 w 6818878"/>
              <a:gd name="connsiteY1927" fmla="*/ 3268096 h 4658228"/>
              <a:gd name="connsiteX1928" fmla="*/ 984635 w 6818878"/>
              <a:gd name="connsiteY1928" fmla="*/ 3245173 h 4658228"/>
              <a:gd name="connsiteX1929" fmla="*/ 938736 w 6818878"/>
              <a:gd name="connsiteY1929" fmla="*/ 3239123 h 4658228"/>
              <a:gd name="connsiteX1930" fmla="*/ 893778 w 6818878"/>
              <a:gd name="connsiteY1930" fmla="*/ 3236939 h 4658228"/>
              <a:gd name="connsiteX1931" fmla="*/ 893011 w 6818878"/>
              <a:gd name="connsiteY1931" fmla="*/ 3237070 h 4658228"/>
              <a:gd name="connsiteX1932" fmla="*/ 857351 w 6818878"/>
              <a:gd name="connsiteY1932" fmla="*/ 3222398 h 4658228"/>
              <a:gd name="connsiteX1933" fmla="*/ 791126 w 6818878"/>
              <a:gd name="connsiteY1933" fmla="*/ 3214106 h 4658228"/>
              <a:gd name="connsiteX1934" fmla="*/ 737001 w 6818878"/>
              <a:gd name="connsiteY1934" fmla="*/ 3227501 h 4658228"/>
              <a:gd name="connsiteX1935" fmla="*/ 737239 w 6818878"/>
              <a:gd name="connsiteY1935" fmla="*/ 3227013 h 4658228"/>
              <a:gd name="connsiteX1936" fmla="*/ 736680 w 6818878"/>
              <a:gd name="connsiteY1936" fmla="*/ 3227300 h 4658228"/>
              <a:gd name="connsiteX1937" fmla="*/ 650252 w 6818878"/>
              <a:gd name="connsiteY1937" fmla="*/ 3229854 h 4658228"/>
              <a:gd name="connsiteX1938" fmla="*/ 635637 w 6818878"/>
              <a:gd name="connsiteY1938" fmla="*/ 3167272 h 4658228"/>
              <a:gd name="connsiteX1939" fmla="*/ 636351 w 6818878"/>
              <a:gd name="connsiteY1939" fmla="*/ 3158970 h 4658228"/>
              <a:gd name="connsiteX1940" fmla="*/ 631974 w 6818878"/>
              <a:gd name="connsiteY1940" fmla="*/ 3150944 h 4658228"/>
              <a:gd name="connsiteX1941" fmla="*/ 631931 w 6818878"/>
              <a:gd name="connsiteY1941" fmla="*/ 3150956 h 4658228"/>
              <a:gd name="connsiteX1942" fmla="*/ 582898 w 6818878"/>
              <a:gd name="connsiteY1942" fmla="*/ 3159248 h 4658228"/>
              <a:gd name="connsiteX1943" fmla="*/ 582262 w 6818878"/>
              <a:gd name="connsiteY1943" fmla="*/ 3154784 h 4658228"/>
              <a:gd name="connsiteX1944" fmla="*/ 672684 w 6818878"/>
              <a:gd name="connsiteY1944" fmla="*/ 3062929 h 4658228"/>
              <a:gd name="connsiteX1945" fmla="*/ 672949 w 6818878"/>
              <a:gd name="connsiteY1945" fmla="*/ 3062922 h 4658228"/>
              <a:gd name="connsiteX1946" fmla="*/ 740696 w 6818878"/>
              <a:gd name="connsiteY1946" fmla="*/ 3001849 h 4658228"/>
              <a:gd name="connsiteX1947" fmla="*/ 814277 w 6818878"/>
              <a:gd name="connsiteY1947" fmla="*/ 2946907 h 4658228"/>
              <a:gd name="connsiteX1948" fmla="*/ 841671 w 6818878"/>
              <a:gd name="connsiteY1948" fmla="*/ 2916924 h 4658228"/>
              <a:gd name="connsiteX1949" fmla="*/ 841723 w 6818878"/>
              <a:gd name="connsiteY1949" fmla="*/ 2916876 h 4658228"/>
              <a:gd name="connsiteX1950" fmla="*/ 841350 w 6818878"/>
              <a:gd name="connsiteY1950" fmla="*/ 2916852 h 4658228"/>
              <a:gd name="connsiteX1951" fmla="*/ 817147 w 6818878"/>
              <a:gd name="connsiteY1951" fmla="*/ 2919405 h 4658228"/>
              <a:gd name="connsiteX1952" fmla="*/ 666197 w 6818878"/>
              <a:gd name="connsiteY1952" fmla="*/ 2971109 h 4658228"/>
              <a:gd name="connsiteX1953" fmla="*/ 630530 w 6818878"/>
              <a:gd name="connsiteY1953" fmla="*/ 2987067 h 4658228"/>
              <a:gd name="connsiteX1954" fmla="*/ 568748 w 6818878"/>
              <a:gd name="connsiteY1954" fmla="*/ 3033664 h 4658228"/>
              <a:gd name="connsiteX1955" fmla="*/ 446459 w 6818878"/>
              <a:gd name="connsiteY1955" fmla="*/ 3124944 h 4658228"/>
              <a:gd name="connsiteX1956" fmla="*/ 422257 w 6818878"/>
              <a:gd name="connsiteY1956" fmla="*/ 3134519 h 4658228"/>
              <a:gd name="connsiteX1957" fmla="*/ 429264 w 6818878"/>
              <a:gd name="connsiteY1957" fmla="*/ 3108986 h 4658228"/>
              <a:gd name="connsiteX1958" fmla="*/ 524801 w 6818878"/>
              <a:gd name="connsiteY1958" fmla="*/ 3011323 h 4658228"/>
              <a:gd name="connsiteX1959" fmla="*/ 526220 w 6818878"/>
              <a:gd name="connsiteY1959" fmla="*/ 3010899 h 4658228"/>
              <a:gd name="connsiteX1960" fmla="*/ 544661 w 6818878"/>
              <a:gd name="connsiteY1960" fmla="*/ 2996369 h 4658228"/>
              <a:gd name="connsiteX1961" fmla="*/ 545153 w 6818878"/>
              <a:gd name="connsiteY1961" fmla="*/ 2996395 h 4658228"/>
              <a:gd name="connsiteX1962" fmla="*/ 544547 w 6818878"/>
              <a:gd name="connsiteY1962" fmla="*/ 2996004 h 4658228"/>
              <a:gd name="connsiteX1963" fmla="*/ 751545 w 6818878"/>
              <a:gd name="connsiteY1963" fmla="*/ 2838339 h 4658228"/>
              <a:gd name="connsiteX1964" fmla="*/ 887208 w 6818878"/>
              <a:gd name="connsiteY1964" fmla="*/ 2745144 h 4658228"/>
              <a:gd name="connsiteX1965" fmla="*/ 924151 w 6818878"/>
              <a:gd name="connsiteY1965" fmla="*/ 2729825 h 4658228"/>
              <a:gd name="connsiteX1966" fmla="*/ 914597 w 6818878"/>
              <a:gd name="connsiteY1966" fmla="*/ 2748975 h 4658228"/>
              <a:gd name="connsiteX1967" fmla="*/ 920965 w 6818878"/>
              <a:gd name="connsiteY1967" fmla="*/ 2750890 h 4658228"/>
              <a:gd name="connsiteX1968" fmla="*/ 994223 w 6818878"/>
              <a:gd name="connsiteY1968" fmla="*/ 2722803 h 4658228"/>
              <a:gd name="connsiteX1969" fmla="*/ 1006963 w 6818878"/>
              <a:gd name="connsiteY1969" fmla="*/ 2710037 h 4658228"/>
              <a:gd name="connsiteX1970" fmla="*/ 990401 w 6818878"/>
              <a:gd name="connsiteY1970" fmla="*/ 2706846 h 4658228"/>
              <a:gd name="connsiteX1971" fmla="*/ 1038170 w 6818878"/>
              <a:gd name="connsiteY1971" fmla="*/ 2685781 h 4658228"/>
              <a:gd name="connsiteX1972" fmla="*/ 1038712 w 6818878"/>
              <a:gd name="connsiteY1972" fmla="*/ 2686089 h 4658228"/>
              <a:gd name="connsiteX1973" fmla="*/ 1088028 w 6818878"/>
              <a:gd name="connsiteY1973" fmla="*/ 2666009 h 4658228"/>
              <a:gd name="connsiteX1974" fmla="*/ 1133325 w 6818878"/>
              <a:gd name="connsiteY1974" fmla="*/ 2637228 h 4658228"/>
              <a:gd name="connsiteX1975" fmla="*/ 1239042 w 6818878"/>
              <a:gd name="connsiteY1975" fmla="*/ 2570449 h 4658228"/>
              <a:gd name="connsiteX1976" fmla="*/ 1244137 w 6818878"/>
              <a:gd name="connsiteY1976" fmla="*/ 2577445 h 4658228"/>
              <a:gd name="connsiteX1977" fmla="*/ 1190004 w 6818878"/>
              <a:gd name="connsiteY1977" fmla="*/ 2612425 h 4658228"/>
              <a:gd name="connsiteX1978" fmla="*/ 1156887 w 6818878"/>
              <a:gd name="connsiteY1978" fmla="*/ 2634049 h 4658228"/>
              <a:gd name="connsiteX1979" fmla="*/ 1150519 w 6818878"/>
              <a:gd name="connsiteY1979" fmla="*/ 2644224 h 4658228"/>
              <a:gd name="connsiteX1980" fmla="*/ 1163256 w 6818878"/>
              <a:gd name="connsiteY1980" fmla="*/ 2646768 h 4658228"/>
              <a:gd name="connsiteX1981" fmla="*/ 1204014 w 6818878"/>
              <a:gd name="connsiteY1981" fmla="*/ 2649312 h 4658228"/>
              <a:gd name="connsiteX1982" fmla="*/ 1221846 w 6818878"/>
              <a:gd name="connsiteY1982" fmla="*/ 2649790 h 4658228"/>
              <a:gd name="connsiteX1983" fmla="*/ 1237670 w 6818878"/>
              <a:gd name="connsiteY1983" fmla="*/ 2639834 h 4658228"/>
              <a:gd name="connsiteX1984" fmla="*/ 1237457 w 6818878"/>
              <a:gd name="connsiteY1984" fmla="*/ 2639621 h 4658228"/>
              <a:gd name="connsiteX1985" fmla="*/ 1241283 w 6818878"/>
              <a:gd name="connsiteY1985" fmla="*/ 2613537 h 4658228"/>
              <a:gd name="connsiteX1986" fmla="*/ 1250212 w 6818878"/>
              <a:gd name="connsiteY1986" fmla="*/ 2605902 h 4658228"/>
              <a:gd name="connsiteX1987" fmla="*/ 1271891 w 6818878"/>
              <a:gd name="connsiteY1987" fmla="*/ 2589998 h 4658228"/>
              <a:gd name="connsiteX1988" fmla="*/ 1272915 w 6818878"/>
              <a:gd name="connsiteY1988" fmla="*/ 2589787 h 4658228"/>
              <a:gd name="connsiteX1989" fmla="*/ 1288914 w 6818878"/>
              <a:gd name="connsiteY1989" fmla="*/ 2573621 h 4658228"/>
              <a:gd name="connsiteX1990" fmla="*/ 1308420 w 6818878"/>
              <a:gd name="connsiteY1990" fmla="*/ 2562547 h 4658228"/>
              <a:gd name="connsiteX1991" fmla="*/ 1374023 w 6818878"/>
              <a:gd name="connsiteY1991" fmla="*/ 2519844 h 4658228"/>
              <a:gd name="connsiteX1992" fmla="*/ 1394398 w 6818878"/>
              <a:gd name="connsiteY1992" fmla="*/ 2511558 h 4658228"/>
              <a:gd name="connsiteX1993" fmla="*/ 1458735 w 6818878"/>
              <a:gd name="connsiteY1993" fmla="*/ 2490524 h 4658228"/>
              <a:gd name="connsiteX1994" fmla="*/ 1371476 w 6818878"/>
              <a:gd name="connsiteY1994" fmla="*/ 2465668 h 4658228"/>
              <a:gd name="connsiteX1995" fmla="*/ 1316696 w 6818878"/>
              <a:gd name="connsiteY1995" fmla="*/ 2439535 h 4658228"/>
              <a:gd name="connsiteX1996" fmla="*/ 1265744 w 6818878"/>
              <a:gd name="connsiteY1996" fmla="*/ 2411492 h 4658228"/>
              <a:gd name="connsiteX1997" fmla="*/ 1238988 w 6818878"/>
              <a:gd name="connsiteY1997" fmla="*/ 2385997 h 4658228"/>
              <a:gd name="connsiteX1998" fmla="*/ 1239127 w 6818878"/>
              <a:gd name="connsiteY1998" fmla="*/ 2385374 h 4658228"/>
              <a:gd name="connsiteX1999" fmla="*/ 1238591 w 6818878"/>
              <a:gd name="connsiteY1999" fmla="*/ 2386062 h 4658228"/>
              <a:gd name="connsiteX2000" fmla="*/ 1213223 w 6818878"/>
              <a:gd name="connsiteY2000" fmla="*/ 2361225 h 4658228"/>
              <a:gd name="connsiteX2001" fmla="*/ 1213180 w 6818878"/>
              <a:gd name="connsiteY2001" fmla="*/ 2361262 h 4658228"/>
              <a:gd name="connsiteX2002" fmla="*/ 1190849 w 6818878"/>
              <a:gd name="connsiteY2002" fmla="*/ 2342103 h 4658228"/>
              <a:gd name="connsiteX2003" fmla="*/ 1088762 w 6818878"/>
              <a:gd name="connsiteY2003" fmla="*/ 2204261 h 4658228"/>
              <a:gd name="connsiteX2004" fmla="*/ 1088014 w 6818878"/>
              <a:gd name="connsiteY2004" fmla="*/ 2203677 h 4658228"/>
              <a:gd name="connsiteX2005" fmla="*/ 1088850 w 6818878"/>
              <a:gd name="connsiteY2005" fmla="*/ 2204667 h 4658228"/>
              <a:gd name="connsiteX2006" fmla="*/ 1053179 w 6818878"/>
              <a:gd name="connsiteY2006" fmla="*/ 2203389 h 4658228"/>
              <a:gd name="connsiteX2007" fmla="*/ 1052923 w 6818878"/>
              <a:gd name="connsiteY2007" fmla="*/ 2203333 h 4658228"/>
              <a:gd name="connsiteX2008" fmla="*/ 1017462 w 6818878"/>
              <a:gd name="connsiteY2008" fmla="*/ 2219170 h 4658228"/>
              <a:gd name="connsiteX2009" fmla="*/ 978643 w 6818878"/>
              <a:gd name="connsiteY2009" fmla="*/ 2224133 h 4658228"/>
              <a:gd name="connsiteX2010" fmla="*/ 978003 w 6818878"/>
              <a:gd name="connsiteY2010" fmla="*/ 2224422 h 4658228"/>
              <a:gd name="connsiteX2011" fmla="*/ 958256 w 6818878"/>
              <a:gd name="connsiteY2011" fmla="*/ 2223149 h 4658228"/>
              <a:gd name="connsiteX2012" fmla="*/ 957216 w 6818878"/>
              <a:gd name="connsiteY2012" fmla="*/ 2222440 h 4658228"/>
              <a:gd name="connsiteX2013" fmla="*/ 957549 w 6818878"/>
              <a:gd name="connsiteY2013" fmla="*/ 2223195 h 4658228"/>
              <a:gd name="connsiteX2014" fmla="*/ 868829 w 6818878"/>
              <a:gd name="connsiteY2014" fmla="*/ 2181176 h 4658228"/>
              <a:gd name="connsiteX2015" fmla="*/ 808627 w 6818878"/>
              <a:gd name="connsiteY2015" fmla="*/ 2121267 h 4658228"/>
              <a:gd name="connsiteX2016" fmla="*/ 787081 w 6818878"/>
              <a:gd name="connsiteY2016" fmla="*/ 2110435 h 4658228"/>
              <a:gd name="connsiteX2017" fmla="*/ 787991 w 6818878"/>
              <a:gd name="connsiteY2017" fmla="*/ 2109230 h 4658228"/>
              <a:gd name="connsiteX2018" fmla="*/ 786856 w 6818878"/>
              <a:gd name="connsiteY2018" fmla="*/ 2109998 h 4658228"/>
              <a:gd name="connsiteX2019" fmla="*/ 692493 w 6818878"/>
              <a:gd name="connsiteY2019" fmla="*/ 2109363 h 4658228"/>
              <a:gd name="connsiteX2020" fmla="*/ 646588 w 6818878"/>
              <a:gd name="connsiteY2020" fmla="*/ 2097261 h 4658228"/>
              <a:gd name="connsiteX2021" fmla="*/ 646043 w 6818878"/>
              <a:gd name="connsiteY2021" fmla="*/ 2096894 h 4658228"/>
              <a:gd name="connsiteX2022" fmla="*/ 646320 w 6818878"/>
              <a:gd name="connsiteY2022" fmla="*/ 2097206 h 4658228"/>
              <a:gd name="connsiteX2023" fmla="*/ 603986 w 6818878"/>
              <a:gd name="connsiteY2023" fmla="*/ 2081364 h 4658228"/>
              <a:gd name="connsiteX2024" fmla="*/ 560742 w 6818878"/>
              <a:gd name="connsiteY2024" fmla="*/ 2069952 h 4658228"/>
              <a:gd name="connsiteX2025" fmla="*/ 560392 w 6818878"/>
              <a:gd name="connsiteY2025" fmla="*/ 2070235 h 4658228"/>
              <a:gd name="connsiteX2026" fmla="*/ 534130 w 6818878"/>
              <a:gd name="connsiteY2026" fmla="*/ 2022487 h 4658228"/>
              <a:gd name="connsiteX2027" fmla="*/ 555268 w 6818878"/>
              <a:gd name="connsiteY2027" fmla="*/ 1917415 h 4658228"/>
              <a:gd name="connsiteX2028" fmla="*/ 555398 w 6818878"/>
              <a:gd name="connsiteY2028" fmla="*/ 1917373 h 4658228"/>
              <a:gd name="connsiteX2029" fmla="*/ 571264 w 6818878"/>
              <a:gd name="connsiteY2029" fmla="*/ 1892116 h 4658228"/>
              <a:gd name="connsiteX2030" fmla="*/ 571878 w 6818878"/>
              <a:gd name="connsiteY2030" fmla="*/ 1892540 h 4658228"/>
              <a:gd name="connsiteX2031" fmla="*/ 571047 w 6818878"/>
              <a:gd name="connsiteY2031" fmla="*/ 1891684 h 4658228"/>
              <a:gd name="connsiteX2032" fmla="*/ 574868 w 6818878"/>
              <a:gd name="connsiteY2032" fmla="*/ 1885324 h 4658228"/>
              <a:gd name="connsiteX2033" fmla="*/ 561497 w 6818878"/>
              <a:gd name="connsiteY2033" fmla="*/ 1847720 h 4658228"/>
              <a:gd name="connsiteX2034" fmla="*/ 561407 w 6818878"/>
              <a:gd name="connsiteY2034" fmla="*/ 1847621 h 4658228"/>
              <a:gd name="connsiteX2035" fmla="*/ 561428 w 6818878"/>
              <a:gd name="connsiteY2035" fmla="*/ 1848127 h 4658228"/>
              <a:gd name="connsiteX2036" fmla="*/ 469905 w 6818878"/>
              <a:gd name="connsiteY2036" fmla="*/ 1842394 h 4658228"/>
              <a:gd name="connsiteX2037" fmla="*/ 438126 w 6818878"/>
              <a:gd name="connsiteY2037" fmla="*/ 1825826 h 4658228"/>
              <a:gd name="connsiteX2038" fmla="*/ 419297 w 6818878"/>
              <a:gd name="connsiteY2038" fmla="*/ 1811571 h 4658228"/>
              <a:gd name="connsiteX2039" fmla="*/ 396350 w 6818878"/>
              <a:gd name="connsiteY2039" fmla="*/ 1807387 h 4658228"/>
              <a:gd name="connsiteX2040" fmla="*/ 396439 w 6818878"/>
              <a:gd name="connsiteY2040" fmla="*/ 1807705 h 4658228"/>
              <a:gd name="connsiteX2041" fmla="*/ 325064 w 6818878"/>
              <a:gd name="connsiteY2041" fmla="*/ 1832598 h 4658228"/>
              <a:gd name="connsiteX2042" fmla="*/ 315505 w 6818878"/>
              <a:gd name="connsiteY2042" fmla="*/ 1838982 h 4658228"/>
              <a:gd name="connsiteX2043" fmla="*/ 228832 w 6818878"/>
              <a:gd name="connsiteY2043" fmla="*/ 1830681 h 4658228"/>
              <a:gd name="connsiteX2044" fmla="*/ 216086 w 6818878"/>
              <a:gd name="connsiteY2044" fmla="*/ 1774589 h 4658228"/>
              <a:gd name="connsiteX2045" fmla="*/ 215447 w 6818878"/>
              <a:gd name="connsiteY2045" fmla="*/ 1757397 h 4658228"/>
              <a:gd name="connsiteX2046" fmla="*/ 215225 w 6818878"/>
              <a:gd name="connsiteY2046" fmla="*/ 1756574 h 4658228"/>
              <a:gd name="connsiteX2047" fmla="*/ 215165 w 6818878"/>
              <a:gd name="connsiteY2047" fmla="*/ 1756642 h 4658228"/>
              <a:gd name="connsiteX2048" fmla="*/ 163433 w 6818878"/>
              <a:gd name="connsiteY2048" fmla="*/ 1762958 h 4658228"/>
              <a:gd name="connsiteX2049" fmla="*/ 163433 w 6818878"/>
              <a:gd name="connsiteY2049" fmla="*/ 1757275 h 4658228"/>
              <a:gd name="connsiteX2050" fmla="*/ 247094 w 6818878"/>
              <a:gd name="connsiteY2050" fmla="*/ 1673172 h 4658228"/>
              <a:gd name="connsiteX2051" fmla="*/ 264978 w 6818878"/>
              <a:gd name="connsiteY2051" fmla="*/ 1660511 h 4658228"/>
              <a:gd name="connsiteX2052" fmla="*/ 265148 w 6818878"/>
              <a:gd name="connsiteY2052" fmla="*/ 1660937 h 4658228"/>
              <a:gd name="connsiteX2053" fmla="*/ 265135 w 6818878"/>
              <a:gd name="connsiteY2053" fmla="*/ 1659976 h 4658228"/>
              <a:gd name="connsiteX2054" fmla="*/ 389902 w 6818878"/>
              <a:gd name="connsiteY2054" fmla="*/ 1556682 h 4658228"/>
              <a:gd name="connsiteX2055" fmla="*/ 401997 w 6818878"/>
              <a:gd name="connsiteY2055" fmla="*/ 1547868 h 4658228"/>
              <a:gd name="connsiteX2056" fmla="*/ 419187 w 6818878"/>
              <a:gd name="connsiteY2056" fmla="*/ 1521694 h 4658228"/>
              <a:gd name="connsiteX2057" fmla="*/ 390539 w 6818878"/>
              <a:gd name="connsiteY2057" fmla="*/ 1534424 h 4658228"/>
              <a:gd name="connsiteX2058" fmla="*/ 347255 w 6818878"/>
              <a:gd name="connsiteY2058" fmla="*/ 1552205 h 4658228"/>
              <a:gd name="connsiteX2059" fmla="*/ 346971 w 6818878"/>
              <a:gd name="connsiteY2059" fmla="*/ 1552053 h 4658228"/>
              <a:gd name="connsiteX2060" fmla="*/ 303639 w 6818878"/>
              <a:gd name="connsiteY2060" fmla="*/ 1572682 h 4658228"/>
              <a:gd name="connsiteX2061" fmla="*/ 255476 w 6818878"/>
              <a:gd name="connsiteY2061" fmla="*/ 1575620 h 4658228"/>
              <a:gd name="connsiteX2062" fmla="*/ 255513 w 6818878"/>
              <a:gd name="connsiteY2062" fmla="*/ 1575194 h 4658228"/>
              <a:gd name="connsiteX2063" fmla="*/ 255220 w 6818878"/>
              <a:gd name="connsiteY2063" fmla="*/ 1576138 h 4658228"/>
              <a:gd name="connsiteX2064" fmla="*/ 216389 w 6818878"/>
              <a:gd name="connsiteY2064" fmla="*/ 1588926 h 4658228"/>
              <a:gd name="connsiteX2065" fmla="*/ 125372 w 6818878"/>
              <a:gd name="connsiteY2065" fmla="*/ 1654681 h 4658228"/>
              <a:gd name="connsiteX2066" fmla="*/ 27362 w 6818878"/>
              <a:gd name="connsiteY2066" fmla="*/ 1731956 h 4658228"/>
              <a:gd name="connsiteX2067" fmla="*/ 0 w 6818878"/>
              <a:gd name="connsiteY2067" fmla="*/ 1737691 h 4658228"/>
              <a:gd name="connsiteX2068" fmla="*/ 0 w 6818878"/>
              <a:gd name="connsiteY2068" fmla="*/ 1727496 h 4658228"/>
              <a:gd name="connsiteX2069" fmla="*/ 172470 w 6818878"/>
              <a:gd name="connsiteY2069" fmla="*/ 1569123 h 4658228"/>
              <a:gd name="connsiteX2070" fmla="*/ 265398 w 6818878"/>
              <a:gd name="connsiteY2070" fmla="*/ 1497689 h 4658228"/>
              <a:gd name="connsiteX2071" fmla="*/ 265492 w 6818878"/>
              <a:gd name="connsiteY2071" fmla="*/ 1498211 h 4658228"/>
              <a:gd name="connsiteX2072" fmla="*/ 265647 w 6818878"/>
              <a:gd name="connsiteY2072" fmla="*/ 1497328 h 4658228"/>
              <a:gd name="connsiteX2073" fmla="*/ 310792 w 6818878"/>
              <a:gd name="connsiteY2073" fmla="*/ 1461015 h 4658228"/>
              <a:gd name="connsiteX2074" fmla="*/ 310957 w 6818878"/>
              <a:gd name="connsiteY2074" fmla="*/ 1461478 h 4658228"/>
              <a:gd name="connsiteX2075" fmla="*/ 310968 w 6818878"/>
              <a:gd name="connsiteY2075" fmla="*/ 1461167 h 4658228"/>
              <a:gd name="connsiteX2076" fmla="*/ 345663 w 6818878"/>
              <a:gd name="connsiteY2076" fmla="*/ 1433817 h 4658228"/>
              <a:gd name="connsiteX2077" fmla="*/ 385870 w 6818878"/>
              <a:gd name="connsiteY2077" fmla="*/ 1416040 h 4658228"/>
              <a:gd name="connsiteX2078" fmla="*/ 440997 w 6818878"/>
              <a:gd name="connsiteY2078" fmla="*/ 1371235 h 4658228"/>
              <a:gd name="connsiteX2079" fmla="*/ 502012 w 6818878"/>
              <a:gd name="connsiteY2079" fmla="*/ 1334875 h 4658228"/>
              <a:gd name="connsiteX2080" fmla="*/ 498198 w 6818878"/>
              <a:gd name="connsiteY2080" fmla="*/ 1356468 h 4658228"/>
              <a:gd name="connsiteX2081" fmla="*/ 515993 w 6818878"/>
              <a:gd name="connsiteY2081" fmla="*/ 1352024 h 4658228"/>
              <a:gd name="connsiteX2082" fmla="*/ 516508 w 6818878"/>
              <a:gd name="connsiteY2082" fmla="*/ 1352382 h 4658228"/>
              <a:gd name="connsiteX2083" fmla="*/ 515957 w 6818878"/>
              <a:gd name="connsiteY2083" fmla="*/ 1351832 h 4658228"/>
              <a:gd name="connsiteX2084" fmla="*/ 562525 w 6818878"/>
              <a:gd name="connsiteY2084" fmla="*/ 1332062 h 4658228"/>
              <a:gd name="connsiteX2085" fmla="*/ 578474 w 6818878"/>
              <a:gd name="connsiteY2085" fmla="*/ 1327597 h 4658228"/>
              <a:gd name="connsiteX2086" fmla="*/ 589318 w 6818878"/>
              <a:gd name="connsiteY2086" fmla="*/ 1315481 h 4658228"/>
              <a:gd name="connsiteX2087" fmla="*/ 572093 w 6818878"/>
              <a:gd name="connsiteY2087" fmla="*/ 1311654 h 4658228"/>
              <a:gd name="connsiteX2088" fmla="*/ 600163 w 6818878"/>
              <a:gd name="connsiteY2088" fmla="*/ 1291247 h 4658228"/>
              <a:gd name="connsiteX2089" fmla="*/ 697128 w 6818878"/>
              <a:gd name="connsiteY2089" fmla="*/ 1256164 h 4658228"/>
              <a:gd name="connsiteX2090" fmla="*/ 697994 w 6818878"/>
              <a:gd name="connsiteY2090" fmla="*/ 1257233 h 4658228"/>
              <a:gd name="connsiteX2091" fmla="*/ 697765 w 6818878"/>
              <a:gd name="connsiteY2091" fmla="*/ 1256282 h 4658228"/>
              <a:gd name="connsiteX2092" fmla="*/ 712009 w 6818878"/>
              <a:gd name="connsiteY2092" fmla="*/ 1245763 h 4658228"/>
              <a:gd name="connsiteX2093" fmla="*/ 711644 w 6818878"/>
              <a:gd name="connsiteY2093" fmla="*/ 1245666 h 4658228"/>
              <a:gd name="connsiteX2094" fmla="*/ 823797 w 6818878"/>
              <a:gd name="connsiteY2094" fmla="*/ 1177436 h 4658228"/>
              <a:gd name="connsiteX2095" fmla="*/ 800085 w 6818878"/>
              <a:gd name="connsiteY2095" fmla="*/ 1199116 h 4658228"/>
              <a:gd name="connsiteX2096" fmla="*/ 746102 w 6818878"/>
              <a:gd name="connsiteY2096" fmla="*/ 1234984 h 4658228"/>
              <a:gd name="connsiteX2097" fmla="*/ 731221 w 6818878"/>
              <a:gd name="connsiteY2097" fmla="*/ 1250404 h 4658228"/>
              <a:gd name="connsiteX2098" fmla="*/ 731398 w 6818878"/>
              <a:gd name="connsiteY2098" fmla="*/ 1250575 h 4658228"/>
              <a:gd name="connsiteX2099" fmla="*/ 777090 w 6818878"/>
              <a:gd name="connsiteY2099" fmla="*/ 1251842 h 4658228"/>
              <a:gd name="connsiteX2100" fmla="*/ 777441 w 6818878"/>
              <a:gd name="connsiteY2100" fmla="*/ 1252099 h 4658228"/>
              <a:gd name="connsiteX2101" fmla="*/ 793418 w 6818878"/>
              <a:gd name="connsiteY2101" fmla="*/ 1256138 h 4658228"/>
              <a:gd name="connsiteX2102" fmla="*/ 830336 w 6818878"/>
              <a:gd name="connsiteY2102" fmla="*/ 1232795 h 4658228"/>
              <a:gd name="connsiteX2103" fmla="*/ 833538 w 6818878"/>
              <a:gd name="connsiteY2103" fmla="*/ 1228343 h 4658228"/>
              <a:gd name="connsiteX2104" fmla="*/ 869014 w 6818878"/>
              <a:gd name="connsiteY2104" fmla="*/ 1180674 h 4658228"/>
              <a:gd name="connsiteX2105" fmla="*/ 892336 w 6818878"/>
              <a:gd name="connsiteY2105" fmla="*/ 1167090 h 4658228"/>
              <a:gd name="connsiteX2106" fmla="*/ 892625 w 6818878"/>
              <a:gd name="connsiteY2106" fmla="*/ 1166355 h 4658228"/>
              <a:gd name="connsiteX2107" fmla="*/ 909456 w 6818878"/>
              <a:gd name="connsiteY2107" fmla="*/ 1158611 h 4658228"/>
              <a:gd name="connsiteX2108" fmla="*/ 927273 w 6818878"/>
              <a:gd name="connsiteY2108" fmla="*/ 1153839 h 4658228"/>
              <a:gd name="connsiteX2109" fmla="*/ 927418 w 6818878"/>
              <a:gd name="connsiteY2109" fmla="*/ 1153427 h 4658228"/>
              <a:gd name="connsiteX2110" fmla="*/ 994281 w 6818878"/>
              <a:gd name="connsiteY2110" fmla="*/ 1115134 h 4658228"/>
              <a:gd name="connsiteX2111" fmla="*/ 1026277 w 6818878"/>
              <a:gd name="connsiteY2111" fmla="*/ 1107715 h 4658228"/>
              <a:gd name="connsiteX2112" fmla="*/ 1053164 w 6818878"/>
              <a:gd name="connsiteY2112" fmla="*/ 1084776 h 4658228"/>
              <a:gd name="connsiteX2113" fmla="*/ 1043970 w 6818878"/>
              <a:gd name="connsiteY2113" fmla="*/ 1085710 h 4658228"/>
              <a:gd name="connsiteX2114" fmla="*/ 1013607 w 6818878"/>
              <a:gd name="connsiteY2114" fmla="*/ 1092341 h 4658228"/>
              <a:gd name="connsiteX2115" fmla="*/ 1047566 w 6818878"/>
              <a:gd name="connsiteY2115" fmla="*/ 1072586 h 4658228"/>
              <a:gd name="connsiteX2116" fmla="*/ 1054295 w 6818878"/>
              <a:gd name="connsiteY2116" fmla="*/ 1076251 h 4658228"/>
              <a:gd name="connsiteX2117" fmla="*/ 1053399 w 6818878"/>
              <a:gd name="connsiteY2117" fmla="*/ 1084116 h 4658228"/>
              <a:gd name="connsiteX2118" fmla="*/ 1095511 w 6818878"/>
              <a:gd name="connsiteY2118" fmla="*/ 1054501 h 4658228"/>
              <a:gd name="connsiteX2119" fmla="*/ 1187199 w 6818878"/>
              <a:gd name="connsiteY2119" fmla="*/ 1023934 h 4658228"/>
              <a:gd name="connsiteX2120" fmla="*/ 1195476 w 6818878"/>
              <a:gd name="connsiteY2120" fmla="*/ 1028399 h 4658228"/>
              <a:gd name="connsiteX2121" fmla="*/ 1191655 w 6818878"/>
              <a:gd name="connsiteY2121" fmla="*/ 1036058 h 4658228"/>
              <a:gd name="connsiteX2122" fmla="*/ 1176374 w 6818878"/>
              <a:gd name="connsiteY2122" fmla="*/ 1044993 h 4658228"/>
              <a:gd name="connsiteX2123" fmla="*/ 1007016 w 6818878"/>
              <a:gd name="connsiteY2123" fmla="*/ 1127899 h 4658228"/>
              <a:gd name="connsiteX2124" fmla="*/ 957978 w 6818878"/>
              <a:gd name="connsiteY2124" fmla="*/ 1146408 h 4658228"/>
              <a:gd name="connsiteX2125" fmla="*/ 954158 w 6818878"/>
              <a:gd name="connsiteY2125" fmla="*/ 1150876 h 4658228"/>
              <a:gd name="connsiteX2126" fmla="*/ 948508 w 6818878"/>
              <a:gd name="connsiteY2126" fmla="*/ 1172176 h 4658228"/>
              <a:gd name="connsiteX2127" fmla="*/ 928397 w 6818878"/>
              <a:gd name="connsiteY2127" fmla="*/ 1179472 h 4658228"/>
              <a:gd name="connsiteX2128" fmla="*/ 928401 w 6818878"/>
              <a:gd name="connsiteY2128" fmla="*/ 1179629 h 4658228"/>
              <a:gd name="connsiteX2129" fmla="*/ 907910 w 6818878"/>
              <a:gd name="connsiteY2129" fmla="*/ 1185083 h 4658228"/>
              <a:gd name="connsiteX2130" fmla="*/ 888180 w 6818878"/>
              <a:gd name="connsiteY2130" fmla="*/ 1179832 h 4658228"/>
              <a:gd name="connsiteX2131" fmla="*/ 887964 w 6818878"/>
              <a:gd name="connsiteY2131" fmla="*/ 1180010 h 4658228"/>
              <a:gd name="connsiteX2132" fmla="*/ 877718 w 6818878"/>
              <a:gd name="connsiteY2132" fmla="*/ 1209900 h 4658228"/>
              <a:gd name="connsiteX2133" fmla="*/ 871314 w 6818878"/>
              <a:gd name="connsiteY2133" fmla="*/ 1223255 h 4658228"/>
              <a:gd name="connsiteX2134" fmla="*/ 802454 w 6818878"/>
              <a:gd name="connsiteY2134" fmla="*/ 1265686 h 4658228"/>
              <a:gd name="connsiteX2135" fmla="*/ 802474 w 6818878"/>
              <a:gd name="connsiteY2135" fmla="*/ 1265792 h 4658228"/>
              <a:gd name="connsiteX2136" fmla="*/ 779627 w 6818878"/>
              <a:gd name="connsiteY2136" fmla="*/ 1287984 h 4658228"/>
              <a:gd name="connsiteX2137" fmla="*/ 806915 w 6818878"/>
              <a:gd name="connsiteY2137" fmla="*/ 1285448 h 4658228"/>
              <a:gd name="connsiteX2138" fmla="*/ 808586 w 6818878"/>
              <a:gd name="connsiteY2138" fmla="*/ 1285100 h 4658228"/>
              <a:gd name="connsiteX2139" fmla="*/ 806543 w 6818878"/>
              <a:gd name="connsiteY2139" fmla="*/ 1284988 h 4658228"/>
              <a:gd name="connsiteX2140" fmla="*/ 942421 w 6818878"/>
              <a:gd name="connsiteY2140" fmla="*/ 1213024 h 4658228"/>
              <a:gd name="connsiteX2141" fmla="*/ 836667 w 6818878"/>
              <a:gd name="connsiteY2141" fmla="*/ 1293903 h 4658228"/>
              <a:gd name="connsiteX2142" fmla="*/ 836446 w 6818878"/>
              <a:gd name="connsiteY2142" fmla="*/ 1293777 h 4658228"/>
              <a:gd name="connsiteX2143" fmla="*/ 836742 w 6818878"/>
              <a:gd name="connsiteY2143" fmla="*/ 1294323 h 4658228"/>
              <a:gd name="connsiteX2144" fmla="*/ 707919 w 6818878"/>
              <a:gd name="connsiteY2144" fmla="*/ 1367218 h 4658228"/>
              <a:gd name="connsiteX2145" fmla="*/ 705932 w 6818878"/>
              <a:gd name="connsiteY2145" fmla="*/ 1364362 h 4658228"/>
              <a:gd name="connsiteX2146" fmla="*/ 707335 w 6818878"/>
              <a:gd name="connsiteY2146" fmla="*/ 1367774 h 4658228"/>
              <a:gd name="connsiteX2147" fmla="*/ 623289 w 6818878"/>
              <a:gd name="connsiteY2147" fmla="*/ 1430042 h 4658228"/>
              <a:gd name="connsiteX2148" fmla="*/ 542670 w 6818878"/>
              <a:gd name="connsiteY2148" fmla="*/ 1496143 h 4658228"/>
              <a:gd name="connsiteX2149" fmla="*/ 542709 w 6818878"/>
              <a:gd name="connsiteY2149" fmla="*/ 1496221 h 4658228"/>
              <a:gd name="connsiteX2150" fmla="*/ 511510 w 6818878"/>
              <a:gd name="connsiteY2150" fmla="*/ 1524234 h 4658228"/>
              <a:gd name="connsiteX2151" fmla="*/ 496865 w 6818878"/>
              <a:gd name="connsiteY2151" fmla="*/ 1543999 h 4658228"/>
              <a:gd name="connsiteX2152" fmla="*/ 494956 w 6818878"/>
              <a:gd name="connsiteY2152" fmla="*/ 1564355 h 4658228"/>
              <a:gd name="connsiteX2153" fmla="*/ 516604 w 6818878"/>
              <a:gd name="connsiteY2153" fmla="*/ 1557959 h 4658228"/>
              <a:gd name="connsiteX2154" fmla="*/ 550985 w 6818878"/>
              <a:gd name="connsiteY2154" fmla="*/ 1535068 h 4658228"/>
              <a:gd name="connsiteX2155" fmla="*/ 550845 w 6818878"/>
              <a:gd name="connsiteY2155" fmla="*/ 1535465 h 4658228"/>
              <a:gd name="connsiteX2156" fmla="*/ 581766 w 6818878"/>
              <a:gd name="connsiteY2156" fmla="*/ 1512720 h 4658228"/>
              <a:gd name="connsiteX2157" fmla="*/ 582563 w 6818878"/>
              <a:gd name="connsiteY2157" fmla="*/ 1512647 h 4658228"/>
              <a:gd name="connsiteX2158" fmla="*/ 581898 w 6818878"/>
              <a:gd name="connsiteY2158" fmla="*/ 1512374 h 4658228"/>
              <a:gd name="connsiteX2159" fmla="*/ 614554 w 6818878"/>
              <a:gd name="connsiteY2159" fmla="*/ 1477754 h 4658228"/>
              <a:gd name="connsiteX2160" fmla="*/ 577772 w 6818878"/>
              <a:gd name="connsiteY2160" fmla="*/ 1501876 h 4658228"/>
              <a:gd name="connsiteX2161" fmla="*/ 577919 w 6818878"/>
              <a:gd name="connsiteY2161" fmla="*/ 1502025 h 4658228"/>
              <a:gd name="connsiteX2162" fmla="*/ 545567 w 6818878"/>
              <a:gd name="connsiteY2162" fmla="*/ 1523537 h 4658228"/>
              <a:gd name="connsiteX2163" fmla="*/ 558266 w 6818878"/>
              <a:gd name="connsiteY2163" fmla="*/ 1506340 h 4658228"/>
              <a:gd name="connsiteX2164" fmla="*/ 571040 w 6818878"/>
              <a:gd name="connsiteY2164" fmla="*/ 1495854 h 4658228"/>
              <a:gd name="connsiteX2165" fmla="*/ 571014 w 6818878"/>
              <a:gd name="connsiteY2165" fmla="*/ 1495707 h 4658228"/>
              <a:gd name="connsiteX2166" fmla="*/ 619037 w 6818878"/>
              <a:gd name="connsiteY2166" fmla="*/ 1455895 h 4658228"/>
              <a:gd name="connsiteX2167" fmla="*/ 644608 w 6818878"/>
              <a:gd name="connsiteY2167" fmla="*/ 1460516 h 4658228"/>
              <a:gd name="connsiteX2168" fmla="*/ 652207 w 6818878"/>
              <a:gd name="connsiteY2168" fmla="*/ 1465476 h 4658228"/>
              <a:gd name="connsiteX2169" fmla="*/ 670054 w 6818878"/>
              <a:gd name="connsiteY2169" fmla="*/ 1450182 h 4658228"/>
              <a:gd name="connsiteX2170" fmla="*/ 689693 w 6818878"/>
              <a:gd name="connsiteY2170" fmla="*/ 1437719 h 4658228"/>
              <a:gd name="connsiteX2171" fmla="*/ 706737 w 6818878"/>
              <a:gd name="connsiteY2171" fmla="*/ 1437014 h 4658228"/>
              <a:gd name="connsiteX2172" fmla="*/ 739029 w 6818878"/>
              <a:gd name="connsiteY2172" fmla="*/ 1423900 h 4658228"/>
              <a:gd name="connsiteX2173" fmla="*/ 832848 w 6818878"/>
              <a:gd name="connsiteY2173" fmla="*/ 1376582 h 4658228"/>
              <a:gd name="connsiteX2174" fmla="*/ 831572 w 6818878"/>
              <a:gd name="connsiteY2174" fmla="*/ 1396338 h 4658228"/>
              <a:gd name="connsiteX2175" fmla="*/ 883922 w 6818878"/>
              <a:gd name="connsiteY2175" fmla="*/ 1376582 h 4658228"/>
              <a:gd name="connsiteX2176" fmla="*/ 896053 w 6818878"/>
              <a:gd name="connsiteY2176" fmla="*/ 1375944 h 4658228"/>
              <a:gd name="connsiteX2177" fmla="*/ 890945 w 6818878"/>
              <a:gd name="connsiteY2177" fmla="*/ 1388054 h 4658228"/>
              <a:gd name="connsiteX2178" fmla="*/ 844339 w 6818878"/>
              <a:gd name="connsiteY2178" fmla="*/ 1416731 h 4658228"/>
              <a:gd name="connsiteX2179" fmla="*/ 800288 w 6818878"/>
              <a:gd name="connsiteY2179" fmla="*/ 1454292 h 4658228"/>
              <a:gd name="connsiteX2180" fmla="*/ 797096 w 6818878"/>
              <a:gd name="connsiteY2180" fmla="*/ 1467090 h 4658228"/>
              <a:gd name="connsiteX2181" fmla="*/ 810503 w 6818878"/>
              <a:gd name="connsiteY2181" fmla="*/ 1466451 h 4658228"/>
              <a:gd name="connsiteX2182" fmla="*/ 931806 w 6818878"/>
              <a:gd name="connsiteY2182" fmla="*/ 1391240 h 4658228"/>
              <a:gd name="connsiteX2183" fmla="*/ 955428 w 6818878"/>
              <a:gd name="connsiteY2183" fmla="*/ 1377219 h 4658228"/>
              <a:gd name="connsiteX2184" fmla="*/ 972026 w 6818878"/>
              <a:gd name="connsiteY2184" fmla="*/ 1378494 h 4658228"/>
              <a:gd name="connsiteX2185" fmla="*/ 965643 w 6818878"/>
              <a:gd name="connsiteY2185" fmla="*/ 1399524 h 4658228"/>
              <a:gd name="connsiteX2186" fmla="*/ 871793 w 6818878"/>
              <a:gd name="connsiteY2186" fmla="*/ 1470289 h 4658228"/>
              <a:gd name="connsiteX2187" fmla="*/ 844979 w 6818878"/>
              <a:gd name="connsiteY2187" fmla="*/ 1481728 h 4658228"/>
              <a:gd name="connsiteX2188" fmla="*/ 809337 w 6818878"/>
              <a:gd name="connsiteY2188" fmla="*/ 1494556 h 4658228"/>
              <a:gd name="connsiteX2189" fmla="*/ 801799 w 6818878"/>
              <a:gd name="connsiteY2189" fmla="*/ 1505594 h 4658228"/>
              <a:gd name="connsiteX2190" fmla="*/ 801887 w 6818878"/>
              <a:gd name="connsiteY2190" fmla="*/ 1505685 h 4658228"/>
              <a:gd name="connsiteX2191" fmla="*/ 803163 w 6818878"/>
              <a:gd name="connsiteY2191" fmla="*/ 1509511 h 4658228"/>
              <a:gd name="connsiteX2192" fmla="*/ 803108 w 6818878"/>
              <a:gd name="connsiteY2192" fmla="*/ 1510007 h 4658228"/>
              <a:gd name="connsiteX2193" fmla="*/ 829751 w 6818878"/>
              <a:gd name="connsiteY2193" fmla="*/ 1507550 h 4658228"/>
              <a:gd name="connsiteX2194" fmla="*/ 854546 w 6818878"/>
              <a:gd name="connsiteY2194" fmla="*/ 1496049 h 4658228"/>
              <a:gd name="connsiteX2195" fmla="*/ 928939 w 6818878"/>
              <a:gd name="connsiteY2195" fmla="*/ 1461724 h 4658228"/>
              <a:gd name="connsiteX2196" fmla="*/ 943561 w 6818878"/>
              <a:gd name="connsiteY2196" fmla="*/ 1461724 h 4658228"/>
              <a:gd name="connsiteX2197" fmla="*/ 934025 w 6818878"/>
              <a:gd name="connsiteY2197" fmla="*/ 1473208 h 4658228"/>
              <a:gd name="connsiteX2198" fmla="*/ 838016 w 6818878"/>
              <a:gd name="connsiteY2198" fmla="*/ 1534166 h 4658228"/>
              <a:gd name="connsiteX2199" fmla="*/ 854786 w 6818878"/>
              <a:gd name="connsiteY2199" fmla="*/ 1536389 h 4658228"/>
              <a:gd name="connsiteX2200" fmla="*/ 866895 w 6818878"/>
              <a:gd name="connsiteY2200" fmla="*/ 1533008 h 4658228"/>
              <a:gd name="connsiteX2201" fmla="*/ 867085 w 6818878"/>
              <a:gd name="connsiteY2201" fmla="*/ 1532484 h 4658228"/>
              <a:gd name="connsiteX2202" fmla="*/ 1002832 w 6818878"/>
              <a:gd name="connsiteY2202" fmla="*/ 1461008 h 4658228"/>
              <a:gd name="connsiteX2203" fmla="*/ 1001632 w 6818878"/>
              <a:gd name="connsiteY2203" fmla="*/ 1463969 h 4658228"/>
              <a:gd name="connsiteX2204" fmla="*/ 1003455 w 6818878"/>
              <a:gd name="connsiteY2204" fmla="*/ 1461782 h 4658228"/>
              <a:gd name="connsiteX2205" fmla="*/ 1013658 w 6818878"/>
              <a:gd name="connsiteY2205" fmla="*/ 1456676 h 4658228"/>
              <a:gd name="connsiteX2206" fmla="*/ 1013706 w 6818878"/>
              <a:gd name="connsiteY2206" fmla="*/ 1456701 h 4658228"/>
              <a:gd name="connsiteX2207" fmla="*/ 1013285 w 6818878"/>
              <a:gd name="connsiteY2207" fmla="*/ 1456342 h 4658228"/>
              <a:gd name="connsiteX2208" fmla="*/ 1078966 w 6818878"/>
              <a:gd name="connsiteY2208" fmla="*/ 1408620 h 4658228"/>
              <a:gd name="connsiteX2209" fmla="*/ 1123609 w 6818878"/>
              <a:gd name="connsiteY2209" fmla="*/ 1395886 h 4658228"/>
              <a:gd name="connsiteX2210" fmla="*/ 1123446 w 6818878"/>
              <a:gd name="connsiteY2210" fmla="*/ 1395995 h 4658228"/>
              <a:gd name="connsiteX2211" fmla="*/ 1123916 w 6818878"/>
              <a:gd name="connsiteY2211" fmla="*/ 1395779 h 4658228"/>
              <a:gd name="connsiteX2212" fmla="*/ 1152520 w 6818878"/>
              <a:gd name="connsiteY2212" fmla="*/ 1378570 h 4658228"/>
              <a:gd name="connsiteX2213" fmla="*/ 1176674 w 6818878"/>
              <a:gd name="connsiteY2213" fmla="*/ 1367097 h 4658228"/>
              <a:gd name="connsiteX2214" fmla="*/ 1162054 w 6818878"/>
              <a:gd name="connsiteY2214" fmla="*/ 1347975 h 4658228"/>
              <a:gd name="connsiteX2215" fmla="*/ 1137265 w 6818878"/>
              <a:gd name="connsiteY2215" fmla="*/ 1329492 h 4658228"/>
              <a:gd name="connsiteX2216" fmla="*/ 1142777 w 6818878"/>
              <a:gd name="connsiteY2216" fmla="*/ 1324064 h 4658228"/>
              <a:gd name="connsiteX2217" fmla="*/ 1169683 w 6818878"/>
              <a:gd name="connsiteY2217" fmla="*/ 1332041 h 4658228"/>
              <a:gd name="connsiteX2218" fmla="*/ 1221805 w 6818878"/>
              <a:gd name="connsiteY2218" fmla="*/ 1350525 h 4658228"/>
              <a:gd name="connsiteX2219" fmla="*/ 1222342 w 6818878"/>
              <a:gd name="connsiteY2219" fmla="*/ 1350061 h 4658228"/>
              <a:gd name="connsiteX2220" fmla="*/ 1222146 w 6818878"/>
              <a:gd name="connsiteY2220" fmla="*/ 1350146 h 4658228"/>
              <a:gd name="connsiteX2221" fmla="*/ 1201177 w 6818878"/>
              <a:gd name="connsiteY2221" fmla="*/ 1315217 h 4658228"/>
              <a:gd name="connsiteX2222" fmla="*/ 1197364 w 6818878"/>
              <a:gd name="connsiteY2222" fmla="*/ 1291720 h 4658228"/>
              <a:gd name="connsiteX2223" fmla="*/ 1185290 w 6818878"/>
              <a:gd name="connsiteY2223" fmla="*/ 1275839 h 4658228"/>
              <a:gd name="connsiteX2224" fmla="*/ 1145254 w 6818878"/>
              <a:gd name="connsiteY2224" fmla="*/ 1291084 h 4658228"/>
              <a:gd name="connsiteX2225" fmla="*/ 1144621 w 6818878"/>
              <a:gd name="connsiteY2225" fmla="*/ 1290998 h 4658228"/>
              <a:gd name="connsiteX2226" fmla="*/ 1145173 w 6818878"/>
              <a:gd name="connsiteY2226" fmla="*/ 1291536 h 4658228"/>
              <a:gd name="connsiteX2227" fmla="*/ 1047036 w 6818878"/>
              <a:gd name="connsiteY2227" fmla="*/ 1324089 h 4658228"/>
              <a:gd name="connsiteX2228" fmla="*/ 1138758 w 6818878"/>
              <a:gd name="connsiteY2228" fmla="*/ 1285275 h 4658228"/>
              <a:gd name="connsiteX2229" fmla="*/ 1138976 w 6818878"/>
              <a:gd name="connsiteY2229" fmla="*/ 1285487 h 4658228"/>
              <a:gd name="connsiteX2230" fmla="*/ 1138900 w 6818878"/>
              <a:gd name="connsiteY2230" fmla="*/ 1284732 h 4658228"/>
              <a:gd name="connsiteX2231" fmla="*/ 1173216 w 6818878"/>
              <a:gd name="connsiteY2231" fmla="*/ 1256782 h 4658228"/>
              <a:gd name="connsiteX2232" fmla="*/ 1173216 w 6818878"/>
              <a:gd name="connsiteY2232" fmla="*/ 1255012 h 4658228"/>
              <a:gd name="connsiteX2233" fmla="*/ 1172795 w 6818878"/>
              <a:gd name="connsiteY2233" fmla="*/ 1256703 h 4658228"/>
              <a:gd name="connsiteX2234" fmla="*/ 1122527 w 6818878"/>
              <a:gd name="connsiteY2234" fmla="*/ 1258624 h 4658228"/>
              <a:gd name="connsiteX2235" fmla="*/ 1308320 w 6818878"/>
              <a:gd name="connsiteY2235" fmla="*/ 1167732 h 4658228"/>
              <a:gd name="connsiteX2236" fmla="*/ 1308374 w 6818878"/>
              <a:gd name="connsiteY2236" fmla="*/ 1167906 h 4658228"/>
              <a:gd name="connsiteX2237" fmla="*/ 1314703 w 6818878"/>
              <a:gd name="connsiteY2237" fmla="*/ 1164355 h 4658228"/>
              <a:gd name="connsiteX2238" fmla="*/ 1322203 w 6818878"/>
              <a:gd name="connsiteY2238" fmla="*/ 1163557 h 4658228"/>
              <a:gd name="connsiteX2239" fmla="*/ 1322570 w 6818878"/>
              <a:gd name="connsiteY2239" fmla="*/ 1163460 h 4658228"/>
              <a:gd name="connsiteX2240" fmla="*/ 1332791 w 6818878"/>
              <a:gd name="connsiteY2240" fmla="*/ 1150260 h 4658228"/>
              <a:gd name="connsiteX2241" fmla="*/ 1319824 w 6818878"/>
              <a:gd name="connsiteY2241" fmla="*/ 1140648 h 4658228"/>
              <a:gd name="connsiteX2242" fmla="*/ 1263807 w 6818878"/>
              <a:gd name="connsiteY2242" fmla="*/ 1120783 h 4658228"/>
              <a:gd name="connsiteX2243" fmla="*/ 1273356 w 6818878"/>
              <a:gd name="connsiteY2243" fmla="*/ 1094511 h 4658228"/>
              <a:gd name="connsiteX2244" fmla="*/ 1273837 w 6818878"/>
              <a:gd name="connsiteY2244" fmla="*/ 1094117 h 4658228"/>
              <a:gd name="connsiteX2245" fmla="*/ 1258118 w 6818878"/>
              <a:gd name="connsiteY2245" fmla="*/ 1073057 h 4658228"/>
              <a:gd name="connsiteX2246" fmla="*/ 1260666 w 6818878"/>
              <a:gd name="connsiteY2246" fmla="*/ 1056108 h 4658228"/>
              <a:gd name="connsiteX2247" fmla="*/ 1274684 w 6818878"/>
              <a:gd name="connsiteY2247" fmla="*/ 1062386 h 4658228"/>
              <a:gd name="connsiteX2248" fmla="*/ 1295075 w 6818878"/>
              <a:gd name="connsiteY2248" fmla="*/ 1089378 h 4658228"/>
              <a:gd name="connsiteX2249" fmla="*/ 1294537 w 6818878"/>
              <a:gd name="connsiteY2249" fmla="*/ 1089506 h 4658228"/>
              <a:gd name="connsiteX2250" fmla="*/ 1325238 w 6818878"/>
              <a:gd name="connsiteY2250" fmla="*/ 1111011 h 4658228"/>
              <a:gd name="connsiteX2251" fmla="*/ 1352278 w 6818878"/>
              <a:gd name="connsiteY2251" fmla="*/ 1137444 h 4658228"/>
              <a:gd name="connsiteX2252" fmla="*/ 1360162 w 6818878"/>
              <a:gd name="connsiteY2252" fmla="*/ 1143531 h 4658228"/>
              <a:gd name="connsiteX2253" fmla="*/ 1369331 w 6818878"/>
              <a:gd name="connsiteY2253" fmla="*/ 1145739 h 4658228"/>
              <a:gd name="connsiteX2254" fmla="*/ 1369441 w 6818878"/>
              <a:gd name="connsiteY2254" fmla="*/ 1145683 h 4658228"/>
              <a:gd name="connsiteX2255" fmla="*/ 1378378 w 6818878"/>
              <a:gd name="connsiteY2255" fmla="*/ 1143768 h 4658228"/>
              <a:gd name="connsiteX2256" fmla="*/ 1378771 w 6818878"/>
              <a:gd name="connsiteY2256" fmla="*/ 1143904 h 4658228"/>
              <a:gd name="connsiteX2257" fmla="*/ 1378537 w 6818878"/>
              <a:gd name="connsiteY2257" fmla="*/ 1143604 h 4658228"/>
              <a:gd name="connsiteX2258" fmla="*/ 1362508 w 6818878"/>
              <a:gd name="connsiteY2258" fmla="*/ 1104256 h 4658228"/>
              <a:gd name="connsiteX2259" fmla="*/ 1335587 w 6818878"/>
              <a:gd name="connsiteY2259" fmla="*/ 1075696 h 4658228"/>
              <a:gd name="connsiteX2260" fmla="*/ 1335587 w 6818878"/>
              <a:gd name="connsiteY2260" fmla="*/ 1061735 h 4658228"/>
              <a:gd name="connsiteX2261" fmla="*/ 1349052 w 6818878"/>
              <a:gd name="connsiteY2261" fmla="*/ 1064274 h 4658228"/>
              <a:gd name="connsiteX2262" fmla="*/ 1393287 w 6818878"/>
              <a:gd name="connsiteY2262" fmla="*/ 1106795 h 4658228"/>
              <a:gd name="connsiteX2263" fmla="*/ 1416094 w 6818878"/>
              <a:gd name="connsiteY2263" fmla="*/ 1117595 h 4658228"/>
              <a:gd name="connsiteX2264" fmla="*/ 1422572 w 6818878"/>
              <a:gd name="connsiteY2264" fmla="*/ 1110898 h 4658228"/>
              <a:gd name="connsiteX2265" fmla="*/ 1423630 w 6818878"/>
              <a:gd name="connsiteY2265" fmla="*/ 1109445 h 4658228"/>
              <a:gd name="connsiteX2266" fmla="*/ 1410048 w 6818878"/>
              <a:gd name="connsiteY2266" fmla="*/ 1075798 h 4658228"/>
              <a:gd name="connsiteX2267" fmla="*/ 1388851 w 6818878"/>
              <a:gd name="connsiteY2267" fmla="*/ 1046013 h 4658228"/>
              <a:gd name="connsiteX2268" fmla="*/ 1386322 w 6818878"/>
              <a:gd name="connsiteY2268" fmla="*/ 1031893 h 4658228"/>
              <a:gd name="connsiteX2269" fmla="*/ 1397707 w 6818878"/>
              <a:gd name="connsiteY2269" fmla="*/ 1039594 h 4658228"/>
              <a:gd name="connsiteX2270" fmla="*/ 1423098 w 6818878"/>
              <a:gd name="connsiteY2270" fmla="*/ 1070262 h 4658228"/>
              <a:gd name="connsiteX2271" fmla="*/ 1454312 w 6818878"/>
              <a:gd name="connsiteY2271" fmla="*/ 1094479 h 4658228"/>
              <a:gd name="connsiteX2272" fmla="*/ 1455149 w 6818878"/>
              <a:gd name="connsiteY2272" fmla="*/ 1094362 h 4658228"/>
              <a:gd name="connsiteX2273" fmla="*/ 1485933 w 6818878"/>
              <a:gd name="connsiteY2273" fmla="*/ 1109059 h 4658228"/>
              <a:gd name="connsiteX2274" fmla="*/ 1485888 w 6818878"/>
              <a:gd name="connsiteY2274" fmla="*/ 1109067 h 4658228"/>
              <a:gd name="connsiteX2275" fmla="*/ 1510539 w 6818878"/>
              <a:gd name="connsiteY2275" fmla="*/ 1117903 h 4658228"/>
              <a:gd name="connsiteX2276" fmla="*/ 1511552 w 6818878"/>
              <a:gd name="connsiteY2276" fmla="*/ 1120027 h 4658228"/>
              <a:gd name="connsiteX2277" fmla="*/ 1510937 w 6818878"/>
              <a:gd name="connsiteY2277" fmla="*/ 1118126 h 4658228"/>
              <a:gd name="connsiteX2278" fmla="*/ 1611000 w 6818878"/>
              <a:gd name="connsiteY2278" fmla="*/ 1155144 h 4658228"/>
              <a:gd name="connsiteX2279" fmla="*/ 1611000 w 6818878"/>
              <a:gd name="connsiteY2279" fmla="*/ 1155258 h 4658228"/>
              <a:gd name="connsiteX2280" fmla="*/ 1611100 w 6818878"/>
              <a:gd name="connsiteY2280" fmla="*/ 1155027 h 4658228"/>
              <a:gd name="connsiteX2281" fmla="*/ 1629568 w 6818878"/>
              <a:gd name="connsiteY2281" fmla="*/ 1149305 h 4658228"/>
              <a:gd name="connsiteX2282" fmla="*/ 1616196 w 6818878"/>
              <a:gd name="connsiteY2282" fmla="*/ 1134680 h 4658228"/>
              <a:gd name="connsiteX2283" fmla="*/ 1606003 w 6818878"/>
              <a:gd name="connsiteY2283" fmla="*/ 1127686 h 4658228"/>
              <a:gd name="connsiteX2284" fmla="*/ 1606003 w 6818878"/>
              <a:gd name="connsiteY2284" fmla="*/ 1126298 h 4658228"/>
              <a:gd name="connsiteX2285" fmla="*/ 1605354 w 6818878"/>
              <a:gd name="connsiteY2285" fmla="*/ 1127834 h 4658228"/>
              <a:gd name="connsiteX2286" fmla="*/ 1500617 w 6818878"/>
              <a:gd name="connsiteY2286" fmla="*/ 1083831 h 4658228"/>
              <a:gd name="connsiteX2287" fmla="*/ 1468684 w 6818878"/>
              <a:gd name="connsiteY2287" fmla="*/ 1048820 h 4658228"/>
              <a:gd name="connsiteX2288" fmla="*/ 1473792 w 6818878"/>
              <a:gd name="connsiteY2288" fmla="*/ 1045631 h 4658228"/>
              <a:gd name="connsiteX2289" fmla="*/ 1547260 w 6818878"/>
              <a:gd name="connsiteY2289" fmla="*/ 1044993 h 4658228"/>
              <a:gd name="connsiteX2290" fmla="*/ 1825726 w 6818878"/>
              <a:gd name="connsiteY2290" fmla="*/ 876650 h 4658228"/>
              <a:gd name="connsiteX2291" fmla="*/ 1825745 w 6818878"/>
              <a:gd name="connsiteY2291" fmla="*/ 876661 h 4658228"/>
              <a:gd name="connsiteX2292" fmla="*/ 1844547 w 6818878"/>
              <a:gd name="connsiteY2292" fmla="*/ 865183 h 4658228"/>
              <a:gd name="connsiteX2293" fmla="*/ 1865862 w 6818878"/>
              <a:gd name="connsiteY2293" fmla="*/ 858373 h 4658228"/>
              <a:gd name="connsiteX2294" fmla="*/ 1865856 w 6818878"/>
              <a:gd name="connsiteY2294" fmla="*/ 858031 h 4658228"/>
              <a:gd name="connsiteX2295" fmla="*/ 1880581 w 6818878"/>
              <a:gd name="connsiteY2295" fmla="*/ 852919 h 4658228"/>
              <a:gd name="connsiteX2296" fmla="*/ 1880659 w 6818878"/>
              <a:gd name="connsiteY2296" fmla="*/ 852939 h 4658228"/>
              <a:gd name="connsiteX2297" fmla="*/ 1898061 w 6818878"/>
              <a:gd name="connsiteY2297" fmla="*/ 846472 h 4658228"/>
              <a:gd name="connsiteX2298" fmla="*/ 1916969 w 6818878"/>
              <a:gd name="connsiteY2298" fmla="*/ 843876 h 4658228"/>
              <a:gd name="connsiteX2299" fmla="*/ 1918839 w 6818878"/>
              <a:gd name="connsiteY2299" fmla="*/ 844300 h 4658228"/>
              <a:gd name="connsiteX2300" fmla="*/ 1992432 w 6818878"/>
              <a:gd name="connsiteY2300" fmla="*/ 823075 h 4658228"/>
              <a:gd name="connsiteX2301" fmla="*/ 2066788 w 6818878"/>
              <a:gd name="connsiteY2301" fmla="*/ 799077 h 4658228"/>
              <a:gd name="connsiteX2302" fmla="*/ 2066674 w 6818878"/>
              <a:gd name="connsiteY2302" fmla="*/ 798693 h 4658228"/>
              <a:gd name="connsiteX2303" fmla="*/ 2166248 w 6818878"/>
              <a:gd name="connsiteY2303" fmla="*/ 772064 h 4658228"/>
              <a:gd name="connsiteX2304" fmla="*/ 2166638 w 6818878"/>
              <a:gd name="connsiteY2304" fmla="*/ 773310 h 4658228"/>
              <a:gd name="connsiteX2305" fmla="*/ 2166823 w 6818878"/>
              <a:gd name="connsiteY2305" fmla="*/ 772084 h 4658228"/>
              <a:gd name="connsiteX2306" fmla="*/ 2196100 w 6818878"/>
              <a:gd name="connsiteY2306" fmla="*/ 758113 h 4658228"/>
              <a:gd name="connsiteX2307" fmla="*/ 2207695 w 6818878"/>
              <a:gd name="connsiteY2307" fmla="*/ 759429 h 4658228"/>
              <a:gd name="connsiteX2308" fmla="*/ 2208389 w 6818878"/>
              <a:gd name="connsiteY2308" fmla="*/ 759508 h 4658228"/>
              <a:gd name="connsiteX2309" fmla="*/ 2207055 w 6818878"/>
              <a:gd name="connsiteY2309" fmla="*/ 758872 h 4658228"/>
              <a:gd name="connsiteX2310" fmla="*/ 2292618 w 6818878"/>
              <a:gd name="connsiteY2310" fmla="*/ 742873 h 4658228"/>
              <a:gd name="connsiteX2311" fmla="*/ 2293664 w 6818878"/>
              <a:gd name="connsiteY2311" fmla="*/ 743640 h 4658228"/>
              <a:gd name="connsiteX2312" fmla="*/ 2293320 w 6818878"/>
              <a:gd name="connsiteY2312" fmla="*/ 742857 h 4658228"/>
              <a:gd name="connsiteX2313" fmla="*/ 2323630 w 6818878"/>
              <a:gd name="connsiteY2313" fmla="*/ 728928 h 4658228"/>
              <a:gd name="connsiteX2314" fmla="*/ 2323920 w 6818878"/>
              <a:gd name="connsiteY2314" fmla="*/ 729070 h 4658228"/>
              <a:gd name="connsiteX2315" fmla="*/ 2376096 w 6818878"/>
              <a:gd name="connsiteY2315" fmla="*/ 710634 h 4658228"/>
              <a:gd name="connsiteX2316" fmla="*/ 2430590 w 6818878"/>
              <a:gd name="connsiteY2316" fmla="*/ 697836 h 4658228"/>
              <a:gd name="connsiteX2317" fmla="*/ 2471381 w 6818878"/>
              <a:gd name="connsiteY2317" fmla="*/ 676719 h 4658228"/>
              <a:gd name="connsiteX2318" fmla="*/ 2479031 w 6818878"/>
              <a:gd name="connsiteY2318" fmla="*/ 670960 h 4658228"/>
              <a:gd name="connsiteX2319" fmla="*/ 2621793 w 6818878"/>
              <a:gd name="connsiteY2319" fmla="*/ 619125 h 4658228"/>
              <a:gd name="connsiteX2320" fmla="*/ 2633901 w 6818878"/>
              <a:gd name="connsiteY2320" fmla="*/ 617845 h 4658228"/>
              <a:gd name="connsiteX2321" fmla="*/ 2634073 w 6818878"/>
              <a:gd name="connsiteY2321" fmla="*/ 618116 h 4658228"/>
              <a:gd name="connsiteX2322" fmla="*/ 2695460 w 6818878"/>
              <a:gd name="connsiteY2322" fmla="*/ 590855 h 4658228"/>
              <a:gd name="connsiteX2323" fmla="*/ 2758301 w 6818878"/>
              <a:gd name="connsiteY2323" fmla="*/ 566905 h 4658228"/>
              <a:gd name="connsiteX2324" fmla="*/ 2758429 w 6818878"/>
              <a:gd name="connsiteY2324" fmla="*/ 566920 h 4658228"/>
              <a:gd name="connsiteX2325" fmla="*/ 2758055 w 6818878"/>
              <a:gd name="connsiteY2325" fmla="*/ 566082 h 4658228"/>
              <a:gd name="connsiteX2326" fmla="*/ 2874619 w 6818878"/>
              <a:gd name="connsiteY2326" fmla="*/ 506782 h 4658228"/>
              <a:gd name="connsiteX2327" fmla="*/ 2874867 w 6818878"/>
              <a:gd name="connsiteY2327" fmla="*/ 507399 h 4658228"/>
              <a:gd name="connsiteX2328" fmla="*/ 2874982 w 6818878"/>
              <a:gd name="connsiteY2328" fmla="*/ 506675 h 4658228"/>
              <a:gd name="connsiteX2329" fmla="*/ 2900619 w 6818878"/>
              <a:gd name="connsiteY2329" fmla="*/ 497076 h 4658228"/>
              <a:gd name="connsiteX2330" fmla="*/ 2900891 w 6818878"/>
              <a:gd name="connsiteY2330" fmla="*/ 497887 h 4658228"/>
              <a:gd name="connsiteX2331" fmla="*/ 2944593 w 6818878"/>
              <a:gd name="connsiteY2331" fmla="*/ 480902 h 4658228"/>
              <a:gd name="connsiteX2332" fmla="*/ 2944359 w 6818878"/>
              <a:gd name="connsiteY2332" fmla="*/ 481562 h 4658228"/>
              <a:gd name="connsiteX2333" fmla="*/ 2944786 w 6818878"/>
              <a:gd name="connsiteY2333" fmla="*/ 480851 h 4658228"/>
              <a:gd name="connsiteX2334" fmla="*/ 2973866 w 6818878"/>
              <a:gd name="connsiteY2334" fmla="*/ 467007 h 4658228"/>
              <a:gd name="connsiteX2335" fmla="*/ 2973959 w 6818878"/>
              <a:gd name="connsiteY2335" fmla="*/ 466316 h 4658228"/>
              <a:gd name="connsiteX2336" fmla="*/ 3079517 w 6818878"/>
              <a:gd name="connsiteY2336" fmla="*/ 442125 h 4658228"/>
              <a:gd name="connsiteX2337" fmla="*/ 3130038 w 6818878"/>
              <a:gd name="connsiteY2337" fmla="*/ 431303 h 4658228"/>
              <a:gd name="connsiteX2338" fmla="*/ 3169195 w 6818878"/>
              <a:gd name="connsiteY2338" fmla="*/ 417441 h 4658228"/>
              <a:gd name="connsiteX2339" fmla="*/ 3210954 w 6818878"/>
              <a:gd name="connsiteY2339" fmla="*/ 411892 h 4658228"/>
              <a:gd name="connsiteX2340" fmla="*/ 3210225 w 6818878"/>
              <a:gd name="connsiteY2340" fmla="*/ 413500 h 4658228"/>
              <a:gd name="connsiteX2341" fmla="*/ 3211649 w 6818878"/>
              <a:gd name="connsiteY2341" fmla="*/ 411273 h 4658228"/>
              <a:gd name="connsiteX2342" fmla="*/ 3310188 w 6818878"/>
              <a:gd name="connsiteY2342" fmla="*/ 396058 h 4658228"/>
              <a:gd name="connsiteX2343" fmla="*/ 3310227 w 6818878"/>
              <a:gd name="connsiteY2343" fmla="*/ 395893 h 4658228"/>
              <a:gd name="connsiteX2344" fmla="*/ 3351322 w 6818878"/>
              <a:gd name="connsiteY2344" fmla="*/ 381699 h 4658228"/>
              <a:gd name="connsiteX2345" fmla="*/ 3351739 w 6818878"/>
              <a:gd name="connsiteY2345" fmla="*/ 382066 h 4658228"/>
              <a:gd name="connsiteX2346" fmla="*/ 3391307 w 6818878"/>
              <a:gd name="connsiteY2346" fmla="*/ 371927 h 4658228"/>
              <a:gd name="connsiteX2347" fmla="*/ 3391604 w 6818878"/>
              <a:gd name="connsiteY2347" fmla="*/ 371828 h 4658228"/>
              <a:gd name="connsiteX2348" fmla="*/ 3395699 w 6818878"/>
              <a:gd name="connsiteY2348" fmla="*/ 361985 h 4658228"/>
              <a:gd name="connsiteX2349" fmla="*/ 3387030 w 6818878"/>
              <a:gd name="connsiteY2349" fmla="*/ 356159 h 4658228"/>
              <a:gd name="connsiteX2350" fmla="*/ 3386999 w 6818878"/>
              <a:gd name="connsiteY2350" fmla="*/ 355887 h 4658228"/>
              <a:gd name="connsiteX2351" fmla="*/ 3365895 w 6818878"/>
              <a:gd name="connsiteY2351" fmla="*/ 356836 h 4658228"/>
              <a:gd name="connsiteX2352" fmla="*/ 3347604 w 6818878"/>
              <a:gd name="connsiteY2352" fmla="*/ 352531 h 4658228"/>
              <a:gd name="connsiteX2353" fmla="*/ 3345459 w 6818878"/>
              <a:gd name="connsiteY2353" fmla="*/ 352311 h 4658228"/>
              <a:gd name="connsiteX2354" fmla="*/ 3277103 w 6818878"/>
              <a:gd name="connsiteY2354" fmla="*/ 364449 h 4658228"/>
              <a:gd name="connsiteX2355" fmla="*/ 3327572 w 6818878"/>
              <a:gd name="connsiteY2355" fmla="*/ 338259 h 4658228"/>
              <a:gd name="connsiteX2356" fmla="*/ 3342904 w 6818878"/>
              <a:gd name="connsiteY2356" fmla="*/ 333147 h 4658228"/>
              <a:gd name="connsiteX2357" fmla="*/ 3334599 w 6818878"/>
              <a:gd name="connsiteY2357" fmla="*/ 317180 h 4658228"/>
              <a:gd name="connsiteX2358" fmla="*/ 3286047 w 6818878"/>
              <a:gd name="connsiteY2358" fmla="*/ 303126 h 4658228"/>
              <a:gd name="connsiteX2359" fmla="*/ 3257298 w 6818878"/>
              <a:gd name="connsiteY2359" fmla="*/ 306320 h 4658228"/>
              <a:gd name="connsiteX2360" fmla="*/ 3425958 w 6818878"/>
              <a:gd name="connsiteY2360" fmla="*/ 250747 h 4658228"/>
              <a:gd name="connsiteX2361" fmla="*/ 3430973 w 6818878"/>
              <a:gd name="connsiteY2361" fmla="*/ 250454 h 4658228"/>
              <a:gd name="connsiteX2362" fmla="*/ 3495438 w 6818878"/>
              <a:gd name="connsiteY2362" fmla="*/ 240622 h 4658228"/>
              <a:gd name="connsiteX2363" fmla="*/ 3496514 w 6818878"/>
              <a:gd name="connsiteY2363" fmla="*/ 239972 h 4658228"/>
              <a:gd name="connsiteX2364" fmla="*/ 3646114 w 6818878"/>
              <a:gd name="connsiteY2364" fmla="*/ 204863 h 4658228"/>
              <a:gd name="connsiteX2365" fmla="*/ 3646919 w 6818878"/>
              <a:gd name="connsiteY2365" fmla="*/ 205347 h 4658228"/>
              <a:gd name="connsiteX2366" fmla="*/ 3646703 w 6818878"/>
              <a:gd name="connsiteY2366" fmla="*/ 204684 h 4658228"/>
              <a:gd name="connsiteX2367" fmla="*/ 3713345 w 6818878"/>
              <a:gd name="connsiteY2367" fmla="*/ 185450 h 4658228"/>
              <a:gd name="connsiteX2368" fmla="*/ 3710549 w 6818878"/>
              <a:gd name="connsiteY2368" fmla="*/ 187554 h 4658228"/>
              <a:gd name="connsiteX2369" fmla="*/ 3713135 w 6818878"/>
              <a:gd name="connsiteY2369" fmla="*/ 186043 h 4658228"/>
              <a:gd name="connsiteX2370" fmla="*/ 3716320 w 6818878"/>
              <a:gd name="connsiteY2370" fmla="*/ 186043 h 4658228"/>
              <a:gd name="connsiteX2371" fmla="*/ 3717306 w 6818878"/>
              <a:gd name="connsiteY2371" fmla="*/ 186172 h 4658228"/>
              <a:gd name="connsiteX2372" fmla="*/ 3716580 w 6818878"/>
              <a:gd name="connsiteY2372" fmla="*/ 186003 h 4658228"/>
              <a:gd name="connsiteX2373" fmla="*/ 3842574 w 6818878"/>
              <a:gd name="connsiteY2373" fmla="*/ 157284 h 4658228"/>
              <a:gd name="connsiteX2374" fmla="*/ 3862300 w 6818878"/>
              <a:gd name="connsiteY2374" fmla="*/ 146436 h 4658228"/>
              <a:gd name="connsiteX2375" fmla="*/ 3889662 w 6818878"/>
              <a:gd name="connsiteY2375" fmla="*/ 126654 h 4658228"/>
              <a:gd name="connsiteX2376" fmla="*/ 4053835 w 6818878"/>
              <a:gd name="connsiteY2376" fmla="*/ 116443 h 4658228"/>
              <a:gd name="connsiteX2377" fmla="*/ 4054138 w 6818878"/>
              <a:gd name="connsiteY2377" fmla="*/ 116733 h 4658228"/>
              <a:gd name="connsiteX2378" fmla="*/ 4054105 w 6818878"/>
              <a:gd name="connsiteY2378" fmla="*/ 116639 h 4658228"/>
              <a:gd name="connsiteX2379" fmla="*/ 4199314 w 6818878"/>
              <a:gd name="connsiteY2379" fmla="*/ 91153 h 4658228"/>
              <a:gd name="connsiteX2380" fmla="*/ 4200477 w 6818878"/>
              <a:gd name="connsiteY2380" fmla="*/ 91040 h 4658228"/>
              <a:gd name="connsiteX2381" fmla="*/ 4199650 w 6818878"/>
              <a:gd name="connsiteY2381" fmla="*/ 90815 h 4658228"/>
              <a:gd name="connsiteX2382" fmla="*/ 4410963 w 6818878"/>
              <a:gd name="connsiteY2382" fmla="*/ 52122 h 4658228"/>
              <a:gd name="connsiteX2383" fmla="*/ 4411514 w 6818878"/>
              <a:gd name="connsiteY2383" fmla="*/ 52147 h 4658228"/>
              <a:gd name="connsiteX2384" fmla="*/ 4410992 w 6818878"/>
              <a:gd name="connsiteY2384" fmla="*/ 52011 h 4658228"/>
              <a:gd name="connsiteX2385" fmla="*/ 4540739 w 6818878"/>
              <a:gd name="connsiteY2385" fmla="*/ 35581 h 4658228"/>
              <a:gd name="connsiteX2386" fmla="*/ 4540584 w 6818878"/>
              <a:gd name="connsiteY2386" fmla="*/ 35107 h 4658228"/>
              <a:gd name="connsiteX2387" fmla="*/ 4680912 w 6818878"/>
              <a:gd name="connsiteY2387" fmla="*/ 26781 h 4658228"/>
              <a:gd name="connsiteX2388" fmla="*/ 4716633 w 6818878"/>
              <a:gd name="connsiteY2388" fmla="*/ 10769 h 4658228"/>
              <a:gd name="connsiteX2389" fmla="*/ 4717908 w 6818878"/>
              <a:gd name="connsiteY2389" fmla="*/ 21015 h 4658228"/>
              <a:gd name="connsiteX2390" fmla="*/ 4729389 w 6818878"/>
              <a:gd name="connsiteY2390" fmla="*/ 41511 h 4658228"/>
              <a:gd name="connsiteX2391" fmla="*/ 4786796 w 6818878"/>
              <a:gd name="connsiteY2391" fmla="*/ 44714 h 4658228"/>
              <a:gd name="connsiteX2392" fmla="*/ 4786742 w 6818878"/>
              <a:gd name="connsiteY2392" fmla="*/ 44910 h 4658228"/>
              <a:gd name="connsiteX2393" fmla="*/ 4786834 w 6818878"/>
              <a:gd name="connsiteY2393" fmla="*/ 44861 h 4658228"/>
              <a:gd name="connsiteX2394" fmla="*/ 4798947 w 6818878"/>
              <a:gd name="connsiteY2394" fmla="*/ 44861 h 4658228"/>
              <a:gd name="connsiteX2395" fmla="*/ 4814248 w 6818878"/>
              <a:gd name="connsiteY2395" fmla="*/ 21790 h 4658228"/>
              <a:gd name="connsiteX2396" fmla="*/ 4811698 w 6818878"/>
              <a:gd name="connsiteY2396" fmla="*/ 0 h 4658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</a:cxnLst>
            <a:rect l="l" t="t" r="r" b="b"/>
            <a:pathLst>
              <a:path w="6818878" h="4658228">
                <a:moveTo>
                  <a:pt x="4770834" y="4640910"/>
                </a:moveTo>
                <a:cubicBezTo>
                  <a:pt x="4775213" y="4639670"/>
                  <a:pt x="4778341" y="4643390"/>
                  <a:pt x="4779593" y="4647110"/>
                </a:cubicBezTo>
                <a:cubicBezTo>
                  <a:pt x="4780843" y="4650830"/>
                  <a:pt x="4778967" y="4654551"/>
                  <a:pt x="4775213" y="4653930"/>
                </a:cubicBezTo>
                <a:cubicBezTo>
                  <a:pt x="4761449" y="4652071"/>
                  <a:pt x="4748309" y="4664471"/>
                  <a:pt x="4730164" y="4653930"/>
                </a:cubicBezTo>
                <a:cubicBezTo>
                  <a:pt x="4745806" y="4648971"/>
                  <a:pt x="4758320" y="4644630"/>
                  <a:pt x="4770834" y="4640910"/>
                </a:cubicBezTo>
                <a:close/>
                <a:moveTo>
                  <a:pt x="4867485" y="4628926"/>
                </a:moveTo>
                <a:cubicBezTo>
                  <a:pt x="4870195" y="4628688"/>
                  <a:pt x="4872424" y="4629805"/>
                  <a:pt x="4873380" y="4633959"/>
                </a:cubicBezTo>
                <a:cubicBezTo>
                  <a:pt x="4874654" y="4642904"/>
                  <a:pt x="4865734" y="4639071"/>
                  <a:pt x="4860637" y="4639710"/>
                </a:cubicBezTo>
                <a:cubicBezTo>
                  <a:pt x="4856176" y="4640348"/>
                  <a:pt x="4851079" y="4641627"/>
                  <a:pt x="4846619" y="4642266"/>
                </a:cubicBezTo>
                <a:lnTo>
                  <a:pt x="4846619" y="4642013"/>
                </a:lnTo>
                <a:lnTo>
                  <a:pt x="4836439" y="4649601"/>
                </a:lnTo>
                <a:cubicBezTo>
                  <a:pt x="4825989" y="4656302"/>
                  <a:pt x="4815270" y="4658000"/>
                  <a:pt x="4802408" y="4638591"/>
                </a:cubicBezTo>
                <a:cubicBezTo>
                  <a:pt x="4819557" y="4638591"/>
                  <a:pt x="4833531" y="4638591"/>
                  <a:pt x="4846869" y="4638591"/>
                </a:cubicBezTo>
                <a:lnTo>
                  <a:pt x="4846957" y="4638770"/>
                </a:lnTo>
                <a:lnTo>
                  <a:pt x="4852194" y="4634118"/>
                </a:lnTo>
                <a:cubicBezTo>
                  <a:pt x="4854424" y="4633320"/>
                  <a:pt x="4856813" y="4633000"/>
                  <a:pt x="4858725" y="4632042"/>
                </a:cubicBezTo>
                <a:cubicBezTo>
                  <a:pt x="4861592" y="4630764"/>
                  <a:pt x="4864777" y="4629166"/>
                  <a:pt x="4867485" y="4628926"/>
                </a:cubicBezTo>
                <a:close/>
                <a:moveTo>
                  <a:pt x="4932449" y="4621556"/>
                </a:moveTo>
                <a:cubicBezTo>
                  <a:pt x="4936331" y="4620261"/>
                  <a:pt x="4938919" y="4622202"/>
                  <a:pt x="4940861" y="4624790"/>
                </a:cubicBezTo>
                <a:cubicBezTo>
                  <a:pt x="4941506" y="4629319"/>
                  <a:pt x="4938273" y="4631260"/>
                  <a:pt x="4935037" y="4631906"/>
                </a:cubicBezTo>
                <a:cubicBezTo>
                  <a:pt x="4930508" y="4633201"/>
                  <a:pt x="4926626" y="4631906"/>
                  <a:pt x="4925332" y="4626731"/>
                </a:cubicBezTo>
                <a:cubicBezTo>
                  <a:pt x="4925332" y="4625438"/>
                  <a:pt x="4929861" y="4622848"/>
                  <a:pt x="4932449" y="4621556"/>
                </a:cubicBezTo>
                <a:close/>
                <a:moveTo>
                  <a:pt x="3394180" y="4619181"/>
                </a:moveTo>
                <a:cubicBezTo>
                  <a:pt x="3373983" y="4635869"/>
                  <a:pt x="3349367" y="4641004"/>
                  <a:pt x="3324120" y="4646138"/>
                </a:cubicBezTo>
                <a:cubicBezTo>
                  <a:pt x="3344948" y="4630093"/>
                  <a:pt x="3368302" y="4621749"/>
                  <a:pt x="3394180" y="4619181"/>
                </a:cubicBezTo>
                <a:close/>
                <a:moveTo>
                  <a:pt x="5015119" y="4601251"/>
                </a:moveTo>
                <a:cubicBezTo>
                  <a:pt x="5018985" y="4602242"/>
                  <a:pt x="5021825" y="4604886"/>
                  <a:pt x="5024350" y="4608190"/>
                </a:cubicBezTo>
                <a:cubicBezTo>
                  <a:pt x="5025613" y="4609511"/>
                  <a:pt x="5024350" y="4614138"/>
                  <a:pt x="5023089" y="4614798"/>
                </a:cubicBezTo>
                <a:cubicBezTo>
                  <a:pt x="5013620" y="4618103"/>
                  <a:pt x="5009201" y="4610833"/>
                  <a:pt x="4999735" y="4604224"/>
                </a:cubicBezTo>
                <a:cubicBezTo>
                  <a:pt x="5006362" y="4600920"/>
                  <a:pt x="5011253" y="4600259"/>
                  <a:pt x="5015119" y="4601251"/>
                </a:cubicBezTo>
                <a:close/>
                <a:moveTo>
                  <a:pt x="3965663" y="4590069"/>
                </a:moveTo>
                <a:cubicBezTo>
                  <a:pt x="3936234" y="4608400"/>
                  <a:pt x="3902325" y="4605127"/>
                  <a:pt x="3869696" y="4608400"/>
                </a:cubicBezTo>
                <a:cubicBezTo>
                  <a:pt x="3899766" y="4593342"/>
                  <a:pt x="3933035" y="4591378"/>
                  <a:pt x="3965663" y="4590069"/>
                </a:cubicBezTo>
                <a:close/>
                <a:moveTo>
                  <a:pt x="4619102" y="4590068"/>
                </a:moveTo>
                <a:cubicBezTo>
                  <a:pt x="4599860" y="4608976"/>
                  <a:pt x="4574846" y="4612888"/>
                  <a:pt x="4550472" y="4618103"/>
                </a:cubicBezTo>
                <a:lnTo>
                  <a:pt x="4549821" y="4617516"/>
                </a:lnTo>
                <a:lnTo>
                  <a:pt x="4489365" y="4630838"/>
                </a:lnTo>
                <a:cubicBezTo>
                  <a:pt x="4481719" y="4632121"/>
                  <a:pt x="4474710" y="4630195"/>
                  <a:pt x="4469613" y="4623778"/>
                </a:cubicBezTo>
                <a:cubicBezTo>
                  <a:pt x="4467064" y="4620568"/>
                  <a:pt x="4467702" y="4617359"/>
                  <a:pt x="4470249" y="4614792"/>
                </a:cubicBezTo>
                <a:cubicBezTo>
                  <a:pt x="4475984" y="4608373"/>
                  <a:pt x="4483630" y="4605164"/>
                  <a:pt x="4490640" y="4607731"/>
                </a:cubicBezTo>
                <a:cubicBezTo>
                  <a:pt x="4508480" y="4615433"/>
                  <a:pt x="4526321" y="4614150"/>
                  <a:pt x="4544799" y="4612224"/>
                </a:cubicBezTo>
                <a:lnTo>
                  <a:pt x="4546551" y="4612112"/>
                </a:lnTo>
                <a:lnTo>
                  <a:pt x="4580699" y="4597810"/>
                </a:lnTo>
                <a:cubicBezTo>
                  <a:pt x="4592964" y="4593655"/>
                  <a:pt x="4605632" y="4590721"/>
                  <a:pt x="4619102" y="4590068"/>
                </a:cubicBezTo>
                <a:close/>
                <a:moveTo>
                  <a:pt x="5177691" y="4588733"/>
                </a:moveTo>
                <a:cubicBezTo>
                  <a:pt x="5185341" y="4588100"/>
                  <a:pt x="5194903" y="4586834"/>
                  <a:pt x="5194903" y="4598227"/>
                </a:cubicBezTo>
                <a:cubicBezTo>
                  <a:pt x="5194265" y="4608353"/>
                  <a:pt x="5184702" y="4612150"/>
                  <a:pt x="5176416" y="4612150"/>
                </a:cubicBezTo>
                <a:cubicBezTo>
                  <a:pt x="5162389" y="4612150"/>
                  <a:pt x="5148364" y="4608986"/>
                  <a:pt x="5131150" y="4607087"/>
                </a:cubicBezTo>
                <a:cubicBezTo>
                  <a:pt x="5126050" y="4604556"/>
                  <a:pt x="5110112" y="4615948"/>
                  <a:pt x="5108837" y="4602656"/>
                </a:cubicBezTo>
                <a:cubicBezTo>
                  <a:pt x="5107562" y="4589998"/>
                  <a:pt x="5124138" y="4593163"/>
                  <a:pt x="5133063" y="4591897"/>
                </a:cubicBezTo>
                <a:cubicBezTo>
                  <a:pt x="5147727" y="4589365"/>
                  <a:pt x="5163026" y="4589365"/>
                  <a:pt x="5177691" y="4588733"/>
                </a:cubicBezTo>
                <a:close/>
                <a:moveTo>
                  <a:pt x="3471833" y="4585755"/>
                </a:moveTo>
                <a:cubicBezTo>
                  <a:pt x="3473118" y="4588308"/>
                  <a:pt x="3473760" y="4590222"/>
                  <a:pt x="3475046" y="4592775"/>
                </a:cubicBezTo>
                <a:cubicBezTo>
                  <a:pt x="3457696" y="4609368"/>
                  <a:pt x="3434562" y="4608091"/>
                  <a:pt x="3413998" y="4617025"/>
                </a:cubicBezTo>
                <a:cubicBezTo>
                  <a:pt x="3413355" y="4614472"/>
                  <a:pt x="3412069" y="4611921"/>
                  <a:pt x="3411427" y="4609368"/>
                </a:cubicBezTo>
                <a:cubicBezTo>
                  <a:pt x="3431348" y="4601710"/>
                  <a:pt x="3451270" y="4593413"/>
                  <a:pt x="3471833" y="4585755"/>
                </a:cubicBezTo>
                <a:close/>
                <a:moveTo>
                  <a:pt x="5216777" y="4583088"/>
                </a:moveTo>
                <a:cubicBezTo>
                  <a:pt x="5220198" y="4583890"/>
                  <a:pt x="5223379" y="4586133"/>
                  <a:pt x="5226244" y="4589339"/>
                </a:cubicBezTo>
                <a:cubicBezTo>
                  <a:pt x="5231334" y="4595109"/>
                  <a:pt x="5239607" y="4586774"/>
                  <a:pt x="5243425" y="4594469"/>
                </a:cubicBezTo>
                <a:cubicBezTo>
                  <a:pt x="5239607" y="4604085"/>
                  <a:pt x="5231971" y="4602803"/>
                  <a:pt x="5224971" y="4602161"/>
                </a:cubicBezTo>
                <a:cubicBezTo>
                  <a:pt x="5217334" y="4601521"/>
                  <a:pt x="5209698" y="4598957"/>
                  <a:pt x="5205243" y="4591904"/>
                </a:cubicBezTo>
                <a:cubicBezTo>
                  <a:pt x="5204607" y="4590622"/>
                  <a:pt x="5204607" y="4586774"/>
                  <a:pt x="5205880" y="4585493"/>
                </a:cubicBezTo>
                <a:cubicBezTo>
                  <a:pt x="5209698" y="4582928"/>
                  <a:pt x="5213357" y="4582287"/>
                  <a:pt x="5216777" y="4583088"/>
                </a:cubicBezTo>
                <a:close/>
                <a:moveTo>
                  <a:pt x="3323697" y="4581642"/>
                </a:moveTo>
                <a:cubicBezTo>
                  <a:pt x="3335866" y="4580363"/>
                  <a:pt x="3342912" y="4588671"/>
                  <a:pt x="3346755" y="4599533"/>
                </a:cubicBezTo>
                <a:cubicBezTo>
                  <a:pt x="3343553" y="4611036"/>
                  <a:pt x="3333946" y="4613591"/>
                  <a:pt x="3325619" y="4614231"/>
                </a:cubicBezTo>
                <a:cubicBezTo>
                  <a:pt x="3310888" y="4614869"/>
                  <a:pt x="3304483" y="4601450"/>
                  <a:pt x="3303202" y="4591227"/>
                </a:cubicBezTo>
                <a:cubicBezTo>
                  <a:pt x="3302562" y="4582281"/>
                  <a:pt x="3316012" y="4581642"/>
                  <a:pt x="3323697" y="4581642"/>
                </a:cubicBezTo>
                <a:close/>
                <a:moveTo>
                  <a:pt x="3510198" y="4573894"/>
                </a:moveTo>
                <a:cubicBezTo>
                  <a:pt x="3513433" y="4573894"/>
                  <a:pt x="3515374" y="4576382"/>
                  <a:pt x="3516020" y="4580737"/>
                </a:cubicBezTo>
                <a:cubicBezTo>
                  <a:pt x="3510198" y="4586336"/>
                  <a:pt x="3502434" y="4589446"/>
                  <a:pt x="3494024" y="4589446"/>
                </a:cubicBezTo>
                <a:cubicBezTo>
                  <a:pt x="3490787" y="4590068"/>
                  <a:pt x="3486906" y="4586336"/>
                  <a:pt x="3488847" y="4583225"/>
                </a:cubicBezTo>
                <a:cubicBezTo>
                  <a:pt x="3492729" y="4575138"/>
                  <a:pt x="3501787" y="4575138"/>
                  <a:pt x="3510198" y="4573894"/>
                </a:cubicBezTo>
                <a:close/>
                <a:moveTo>
                  <a:pt x="4057857" y="4563618"/>
                </a:moveTo>
                <a:cubicBezTo>
                  <a:pt x="4061990" y="4562825"/>
                  <a:pt x="4066123" y="4563618"/>
                  <a:pt x="4070256" y="4565204"/>
                </a:cubicBezTo>
                <a:cubicBezTo>
                  <a:pt x="4060718" y="4572815"/>
                  <a:pt x="4060718" y="4572815"/>
                  <a:pt x="4045455" y="4571547"/>
                </a:cubicBezTo>
                <a:cubicBezTo>
                  <a:pt x="4049589" y="4566790"/>
                  <a:pt x="4053722" y="4564412"/>
                  <a:pt x="4057857" y="4563618"/>
                </a:cubicBezTo>
                <a:close/>
                <a:moveTo>
                  <a:pt x="3728441" y="4563140"/>
                </a:moveTo>
                <a:cubicBezTo>
                  <a:pt x="3732647" y="4562360"/>
                  <a:pt x="3736853" y="4563764"/>
                  <a:pt x="3741380" y="4566573"/>
                </a:cubicBezTo>
                <a:cubicBezTo>
                  <a:pt x="3734263" y="4568446"/>
                  <a:pt x="3727146" y="4569695"/>
                  <a:pt x="3715501" y="4572816"/>
                </a:cubicBezTo>
                <a:cubicBezTo>
                  <a:pt x="3720031" y="4566886"/>
                  <a:pt x="3724236" y="4563921"/>
                  <a:pt x="3728441" y="4563140"/>
                </a:cubicBezTo>
                <a:close/>
                <a:moveTo>
                  <a:pt x="3428323" y="4559595"/>
                </a:moveTo>
                <a:cubicBezTo>
                  <a:pt x="3431096" y="4559345"/>
                  <a:pt x="3434160" y="4559864"/>
                  <a:pt x="3437659" y="4561298"/>
                </a:cubicBezTo>
                <a:cubicBezTo>
                  <a:pt x="3442114" y="4563209"/>
                  <a:pt x="3445932" y="4567670"/>
                  <a:pt x="3444023" y="4570856"/>
                </a:cubicBezTo>
                <a:cubicBezTo>
                  <a:pt x="3435113" y="4583598"/>
                  <a:pt x="3422386" y="4578501"/>
                  <a:pt x="3407116" y="4578501"/>
                </a:cubicBezTo>
                <a:cubicBezTo>
                  <a:pt x="3414272" y="4567988"/>
                  <a:pt x="3419999" y="4560342"/>
                  <a:pt x="3428323" y="4559595"/>
                </a:cubicBezTo>
                <a:close/>
                <a:moveTo>
                  <a:pt x="3212169" y="4542205"/>
                </a:moveTo>
                <a:cubicBezTo>
                  <a:pt x="3215328" y="4542865"/>
                  <a:pt x="3218488" y="4543523"/>
                  <a:pt x="3218488" y="4547478"/>
                </a:cubicBezTo>
                <a:cubicBezTo>
                  <a:pt x="3216592" y="4553408"/>
                  <a:pt x="3212169" y="4553408"/>
                  <a:pt x="3208378" y="4553408"/>
                </a:cubicBezTo>
                <a:cubicBezTo>
                  <a:pt x="3203956" y="4553408"/>
                  <a:pt x="3200164" y="4550772"/>
                  <a:pt x="3202059" y="4546159"/>
                </a:cubicBezTo>
                <a:cubicBezTo>
                  <a:pt x="3203324" y="4541546"/>
                  <a:pt x="3208378" y="4541546"/>
                  <a:pt x="3212169" y="4542205"/>
                </a:cubicBezTo>
                <a:close/>
                <a:moveTo>
                  <a:pt x="3306874" y="4540279"/>
                </a:moveTo>
                <a:cubicBezTo>
                  <a:pt x="3303842" y="4551438"/>
                  <a:pt x="3297173" y="4553406"/>
                  <a:pt x="3287473" y="4552095"/>
                </a:cubicBezTo>
                <a:cubicBezTo>
                  <a:pt x="3291110" y="4540279"/>
                  <a:pt x="3297173" y="4538311"/>
                  <a:pt x="3306874" y="4540279"/>
                </a:cubicBezTo>
                <a:close/>
                <a:moveTo>
                  <a:pt x="6095945" y="4531516"/>
                </a:moveTo>
                <a:cubicBezTo>
                  <a:pt x="6099002" y="4532695"/>
                  <a:pt x="6101094" y="4535212"/>
                  <a:pt x="6100449" y="4539300"/>
                </a:cubicBezTo>
                <a:cubicBezTo>
                  <a:pt x="6098519" y="4550622"/>
                  <a:pt x="6086293" y="4547478"/>
                  <a:pt x="6077927" y="4548735"/>
                </a:cubicBezTo>
                <a:cubicBezTo>
                  <a:pt x="6071493" y="4548735"/>
                  <a:pt x="6061840" y="4551250"/>
                  <a:pt x="6061840" y="4543074"/>
                </a:cubicBezTo>
                <a:cubicBezTo>
                  <a:pt x="6062482" y="4528607"/>
                  <a:pt x="6077283" y="4534268"/>
                  <a:pt x="6085648" y="4531753"/>
                </a:cubicBezTo>
                <a:cubicBezTo>
                  <a:pt x="6088866" y="4530494"/>
                  <a:pt x="6092888" y="4530336"/>
                  <a:pt x="6095945" y="4531516"/>
                </a:cubicBezTo>
                <a:close/>
                <a:moveTo>
                  <a:pt x="4713127" y="4524293"/>
                </a:moveTo>
                <a:cubicBezTo>
                  <a:pt x="4716794" y="4524903"/>
                  <a:pt x="4720460" y="4525512"/>
                  <a:pt x="4720460" y="4529777"/>
                </a:cubicBezTo>
                <a:cubicBezTo>
                  <a:pt x="4719850" y="4535264"/>
                  <a:pt x="4715571" y="4537092"/>
                  <a:pt x="4710684" y="4537701"/>
                </a:cubicBezTo>
                <a:cubicBezTo>
                  <a:pt x="4706406" y="4538311"/>
                  <a:pt x="4702129" y="4536483"/>
                  <a:pt x="4703351" y="4531606"/>
                </a:cubicBezTo>
                <a:cubicBezTo>
                  <a:pt x="4703962" y="4526731"/>
                  <a:pt x="4709461" y="4525512"/>
                  <a:pt x="4713127" y="4524293"/>
                </a:cubicBezTo>
                <a:close/>
                <a:moveTo>
                  <a:pt x="2905107" y="4523396"/>
                </a:moveTo>
                <a:lnTo>
                  <a:pt x="2905057" y="4523424"/>
                </a:lnTo>
                <a:lnTo>
                  <a:pt x="2904986" y="4523767"/>
                </a:lnTo>
                <a:lnTo>
                  <a:pt x="2905021" y="4523803"/>
                </a:lnTo>
                <a:close/>
                <a:moveTo>
                  <a:pt x="5701694" y="4521059"/>
                </a:moveTo>
                <a:cubicBezTo>
                  <a:pt x="5740871" y="4521059"/>
                  <a:pt x="5780050" y="4521059"/>
                  <a:pt x="5819227" y="4521059"/>
                </a:cubicBezTo>
                <a:cubicBezTo>
                  <a:pt x="5780050" y="4539390"/>
                  <a:pt x="5740871" y="4529614"/>
                  <a:pt x="5701694" y="4528391"/>
                </a:cubicBezTo>
                <a:cubicBezTo>
                  <a:pt x="5701694" y="4525948"/>
                  <a:pt x="5701694" y="4523504"/>
                  <a:pt x="5701694" y="4521059"/>
                </a:cubicBezTo>
                <a:close/>
                <a:moveTo>
                  <a:pt x="5664139" y="4520115"/>
                </a:moveTo>
                <a:cubicBezTo>
                  <a:pt x="5670830" y="4518093"/>
                  <a:pt x="5677998" y="4517932"/>
                  <a:pt x="5686599" y="4520197"/>
                </a:cubicBezTo>
                <a:cubicBezTo>
                  <a:pt x="5673217" y="4529900"/>
                  <a:pt x="5661749" y="4535076"/>
                  <a:pt x="5644546" y="4531195"/>
                </a:cubicBezTo>
                <a:cubicBezTo>
                  <a:pt x="5651237" y="4526018"/>
                  <a:pt x="5657448" y="4522137"/>
                  <a:pt x="5664139" y="4520115"/>
                </a:cubicBezTo>
                <a:close/>
                <a:moveTo>
                  <a:pt x="5608054" y="4517600"/>
                </a:moveTo>
                <a:cubicBezTo>
                  <a:pt x="5614328" y="4516884"/>
                  <a:pt x="5621084" y="4518792"/>
                  <a:pt x="5629450" y="4525151"/>
                </a:cubicBezTo>
                <a:cubicBezTo>
                  <a:pt x="5614006" y="4526423"/>
                  <a:pt x="5604354" y="4537234"/>
                  <a:pt x="5589553" y="4525787"/>
                </a:cubicBezTo>
                <a:cubicBezTo>
                  <a:pt x="5595988" y="4521654"/>
                  <a:pt x="5601780" y="4518316"/>
                  <a:pt x="5608054" y="4517600"/>
                </a:cubicBezTo>
                <a:close/>
                <a:moveTo>
                  <a:pt x="4874191" y="4511990"/>
                </a:moveTo>
                <a:cubicBezTo>
                  <a:pt x="4877529" y="4511355"/>
                  <a:pt x="4880866" y="4512624"/>
                  <a:pt x="4881534" y="4516429"/>
                </a:cubicBezTo>
                <a:cubicBezTo>
                  <a:pt x="4882201" y="4520235"/>
                  <a:pt x="4878197" y="4520870"/>
                  <a:pt x="4875526" y="4522138"/>
                </a:cubicBezTo>
                <a:cubicBezTo>
                  <a:pt x="4872189" y="4521503"/>
                  <a:pt x="4868183" y="4520870"/>
                  <a:pt x="4869519" y="4516429"/>
                </a:cubicBezTo>
                <a:cubicBezTo>
                  <a:pt x="4870187" y="4514527"/>
                  <a:pt x="4872189" y="4512624"/>
                  <a:pt x="4874191" y="4511990"/>
                </a:cubicBezTo>
                <a:close/>
                <a:moveTo>
                  <a:pt x="3366156" y="4510277"/>
                </a:moveTo>
                <a:cubicBezTo>
                  <a:pt x="3374563" y="4510277"/>
                  <a:pt x="3380384" y="4515351"/>
                  <a:pt x="3382325" y="4522962"/>
                </a:cubicBezTo>
                <a:cubicBezTo>
                  <a:pt x="3382325" y="4531842"/>
                  <a:pt x="3376505" y="4529939"/>
                  <a:pt x="3371976" y="4529939"/>
                </a:cubicBezTo>
                <a:cubicBezTo>
                  <a:pt x="3364217" y="4529305"/>
                  <a:pt x="3355162" y="4529939"/>
                  <a:pt x="3353868" y="4520425"/>
                </a:cubicBezTo>
                <a:cubicBezTo>
                  <a:pt x="3353222" y="4513447"/>
                  <a:pt x="3360336" y="4510277"/>
                  <a:pt x="3366156" y="4510277"/>
                </a:cubicBezTo>
                <a:close/>
                <a:moveTo>
                  <a:pt x="2582473" y="4503852"/>
                </a:moveTo>
                <a:lnTo>
                  <a:pt x="2582482" y="4503860"/>
                </a:lnTo>
                <a:lnTo>
                  <a:pt x="2583989" y="4504031"/>
                </a:lnTo>
                <a:lnTo>
                  <a:pt x="2583005" y="4504397"/>
                </a:lnTo>
                <a:lnTo>
                  <a:pt x="2583024" y="4504417"/>
                </a:lnTo>
                <a:lnTo>
                  <a:pt x="2584055" y="4504031"/>
                </a:lnTo>
                <a:close/>
                <a:moveTo>
                  <a:pt x="4454734" y="4493631"/>
                </a:moveTo>
                <a:lnTo>
                  <a:pt x="4454640" y="4493987"/>
                </a:lnTo>
                <a:lnTo>
                  <a:pt x="4454076" y="4494110"/>
                </a:lnTo>
                <a:lnTo>
                  <a:pt x="4454075" y="4494112"/>
                </a:lnTo>
                <a:lnTo>
                  <a:pt x="4454640" y="4493988"/>
                </a:lnTo>
                <a:close/>
                <a:moveTo>
                  <a:pt x="4954080" y="4493023"/>
                </a:moveTo>
                <a:cubicBezTo>
                  <a:pt x="4959819" y="4493676"/>
                  <a:pt x="4965557" y="4493023"/>
                  <a:pt x="4970020" y="4494979"/>
                </a:cubicBezTo>
                <a:cubicBezTo>
                  <a:pt x="4976396" y="4496937"/>
                  <a:pt x="4987873" y="4494979"/>
                  <a:pt x="4986598" y="4505412"/>
                </a:cubicBezTo>
                <a:cubicBezTo>
                  <a:pt x="4985960" y="4516495"/>
                  <a:pt x="4975758" y="4511932"/>
                  <a:pt x="4968746" y="4511932"/>
                </a:cubicBezTo>
                <a:cubicBezTo>
                  <a:pt x="4957906" y="4512584"/>
                  <a:pt x="4947067" y="4513236"/>
                  <a:pt x="4936866" y="4517147"/>
                </a:cubicBezTo>
                <a:cubicBezTo>
                  <a:pt x="4929215" y="4519755"/>
                  <a:pt x="4920926" y="4521059"/>
                  <a:pt x="4918374" y="4510626"/>
                </a:cubicBezTo>
                <a:cubicBezTo>
                  <a:pt x="4914549" y="4498240"/>
                  <a:pt x="4924113" y="4497588"/>
                  <a:pt x="4933040" y="4496284"/>
                </a:cubicBezTo>
                <a:cubicBezTo>
                  <a:pt x="4940054" y="4494979"/>
                  <a:pt x="4947704" y="4493676"/>
                  <a:pt x="4954080" y="4493023"/>
                </a:cubicBezTo>
                <a:close/>
                <a:moveTo>
                  <a:pt x="3347165" y="4488889"/>
                </a:moveTo>
                <a:cubicBezTo>
                  <a:pt x="3352219" y="4487632"/>
                  <a:pt x="3353483" y="4492035"/>
                  <a:pt x="3355378" y="4495180"/>
                </a:cubicBezTo>
                <a:cubicBezTo>
                  <a:pt x="3354115" y="4500841"/>
                  <a:pt x="3350956" y="4502728"/>
                  <a:pt x="3346533" y="4502728"/>
                </a:cubicBezTo>
                <a:cubicBezTo>
                  <a:pt x="3342109" y="4502728"/>
                  <a:pt x="3337054" y="4502099"/>
                  <a:pt x="3338318" y="4496438"/>
                </a:cubicBezTo>
                <a:cubicBezTo>
                  <a:pt x="3338950" y="4493294"/>
                  <a:pt x="3343373" y="4490149"/>
                  <a:pt x="3347165" y="4488889"/>
                </a:cubicBezTo>
                <a:close/>
                <a:moveTo>
                  <a:pt x="5283658" y="4487631"/>
                </a:moveTo>
                <a:cubicBezTo>
                  <a:pt x="5293831" y="4487631"/>
                  <a:pt x="5302731" y="4490153"/>
                  <a:pt x="5302731" y="4502137"/>
                </a:cubicBezTo>
                <a:cubicBezTo>
                  <a:pt x="5302731" y="4513491"/>
                  <a:pt x="5295737" y="4517905"/>
                  <a:pt x="5283658" y="4518535"/>
                </a:cubicBezTo>
                <a:cubicBezTo>
                  <a:pt x="5248691" y="4521058"/>
                  <a:pt x="5214357" y="4511598"/>
                  <a:pt x="5180026" y="4512859"/>
                </a:cubicBezTo>
                <a:lnTo>
                  <a:pt x="5170095" y="4511822"/>
                </a:lnTo>
                <a:lnTo>
                  <a:pt x="5169607" y="4512023"/>
                </a:lnTo>
                <a:cubicBezTo>
                  <a:pt x="5173432" y="4509494"/>
                  <a:pt x="5176619" y="4510126"/>
                  <a:pt x="5179806" y="4513287"/>
                </a:cubicBezTo>
                <a:cubicBezTo>
                  <a:pt x="5133273" y="4528457"/>
                  <a:pt x="5086100" y="4535410"/>
                  <a:pt x="5037654" y="4537307"/>
                </a:cubicBezTo>
                <a:cubicBezTo>
                  <a:pt x="4954785" y="4541733"/>
                  <a:pt x="4873828" y="4557534"/>
                  <a:pt x="4792869" y="4573969"/>
                </a:cubicBezTo>
                <a:cubicBezTo>
                  <a:pt x="4749523" y="4582818"/>
                  <a:pt x="4704263" y="4580921"/>
                  <a:pt x="4661554" y="4592299"/>
                </a:cubicBezTo>
                <a:cubicBezTo>
                  <a:pt x="4655817" y="4594196"/>
                  <a:pt x="4648167" y="4595460"/>
                  <a:pt x="4646892" y="4587242"/>
                </a:cubicBezTo>
                <a:cubicBezTo>
                  <a:pt x="4644980" y="4575864"/>
                  <a:pt x="4654541" y="4573969"/>
                  <a:pt x="4662828" y="4572704"/>
                </a:cubicBezTo>
                <a:cubicBezTo>
                  <a:pt x="4726575" y="4562592"/>
                  <a:pt x="4789044" y="4550580"/>
                  <a:pt x="4853429" y="4542996"/>
                </a:cubicBezTo>
                <a:cubicBezTo>
                  <a:pt x="4903149" y="4536675"/>
                  <a:pt x="4954147" y="4534779"/>
                  <a:pt x="5001956" y="4524664"/>
                </a:cubicBezTo>
                <a:cubicBezTo>
                  <a:pt x="5054865" y="4513287"/>
                  <a:pt x="5107774" y="4509494"/>
                  <a:pt x="5160683" y="4505070"/>
                </a:cubicBezTo>
                <a:lnTo>
                  <a:pt x="5178185" y="4503830"/>
                </a:lnTo>
                <a:lnTo>
                  <a:pt x="5178753" y="4503398"/>
                </a:lnTo>
                <a:cubicBezTo>
                  <a:pt x="5207365" y="4501507"/>
                  <a:pt x="5235974" y="4497092"/>
                  <a:pt x="5263948" y="4490153"/>
                </a:cubicBezTo>
                <a:cubicBezTo>
                  <a:pt x="5270307" y="4488262"/>
                  <a:pt x="5277299" y="4488262"/>
                  <a:pt x="5283658" y="4487631"/>
                </a:cubicBezTo>
                <a:close/>
                <a:moveTo>
                  <a:pt x="2923767" y="4485814"/>
                </a:moveTo>
                <a:lnTo>
                  <a:pt x="2923762" y="4485826"/>
                </a:lnTo>
                <a:lnTo>
                  <a:pt x="2924041" y="4485897"/>
                </a:lnTo>
                <a:lnTo>
                  <a:pt x="2923560" y="4486470"/>
                </a:lnTo>
                <a:lnTo>
                  <a:pt x="2923531" y="4486568"/>
                </a:lnTo>
                <a:lnTo>
                  <a:pt x="2924092" y="4485896"/>
                </a:lnTo>
                <a:close/>
                <a:moveTo>
                  <a:pt x="5039001" y="4478745"/>
                </a:moveTo>
                <a:cubicBezTo>
                  <a:pt x="5053769" y="4478804"/>
                  <a:pt x="5067546" y="4487200"/>
                  <a:pt x="5083840" y="4489565"/>
                </a:cubicBezTo>
                <a:cubicBezTo>
                  <a:pt x="5063393" y="4505963"/>
                  <a:pt x="5043584" y="4504071"/>
                  <a:pt x="5023137" y="4497765"/>
                </a:cubicBezTo>
                <a:cubicBezTo>
                  <a:pt x="5019303" y="4496502"/>
                  <a:pt x="5014829" y="4494611"/>
                  <a:pt x="5015469" y="4490196"/>
                </a:cubicBezTo>
                <a:cubicBezTo>
                  <a:pt x="5016108" y="4487042"/>
                  <a:pt x="5020581" y="4483888"/>
                  <a:pt x="5023775" y="4481996"/>
                </a:cubicBezTo>
                <a:cubicBezTo>
                  <a:pt x="5029047" y="4479631"/>
                  <a:pt x="5034079" y="4478726"/>
                  <a:pt x="5039001" y="4478745"/>
                </a:cubicBezTo>
                <a:close/>
                <a:moveTo>
                  <a:pt x="5603217" y="4462697"/>
                </a:moveTo>
                <a:lnTo>
                  <a:pt x="5603465" y="4463307"/>
                </a:lnTo>
                <a:lnTo>
                  <a:pt x="5604533" y="4462725"/>
                </a:lnTo>
                <a:lnTo>
                  <a:pt x="5604541" y="4462697"/>
                </a:lnTo>
                <a:lnTo>
                  <a:pt x="5604533" y="4462724"/>
                </a:lnTo>
                <a:lnTo>
                  <a:pt x="5603465" y="4463306"/>
                </a:lnTo>
                <a:lnTo>
                  <a:pt x="5603218" y="4462697"/>
                </a:lnTo>
                <a:close/>
                <a:moveTo>
                  <a:pt x="5605906" y="4458263"/>
                </a:moveTo>
                <a:lnTo>
                  <a:pt x="5604650" y="4462346"/>
                </a:lnTo>
                <a:lnTo>
                  <a:pt x="5604650" y="4462347"/>
                </a:lnTo>
                <a:close/>
                <a:moveTo>
                  <a:pt x="3855198" y="4457735"/>
                </a:moveTo>
                <a:cubicBezTo>
                  <a:pt x="3858005" y="4457254"/>
                  <a:pt x="3860571" y="4458056"/>
                  <a:pt x="3862175" y="4461907"/>
                </a:cubicBezTo>
                <a:cubicBezTo>
                  <a:pt x="3865383" y="4469609"/>
                  <a:pt x="3857042" y="4470893"/>
                  <a:pt x="3851909" y="4472176"/>
                </a:cubicBezTo>
                <a:cubicBezTo>
                  <a:pt x="3817265" y="4484370"/>
                  <a:pt x="3783902" y="4500417"/>
                  <a:pt x="3747333" y="4508119"/>
                </a:cubicBezTo>
                <a:lnTo>
                  <a:pt x="3746898" y="4507693"/>
                </a:lnTo>
                <a:lnTo>
                  <a:pt x="3641621" y="4539188"/>
                </a:lnTo>
                <a:cubicBezTo>
                  <a:pt x="3606213" y="4548969"/>
                  <a:pt x="3570882" y="4558910"/>
                  <a:pt x="3536507" y="4571738"/>
                </a:cubicBezTo>
                <a:cubicBezTo>
                  <a:pt x="3597619" y="4533254"/>
                  <a:pt x="3668915" y="4522351"/>
                  <a:pt x="3737028" y="4501825"/>
                </a:cubicBezTo>
                <a:lnTo>
                  <a:pt x="3740772" y="4500956"/>
                </a:lnTo>
                <a:lnTo>
                  <a:pt x="3846777" y="4461265"/>
                </a:lnTo>
                <a:cubicBezTo>
                  <a:pt x="3849344" y="4459981"/>
                  <a:pt x="3852391" y="4458216"/>
                  <a:pt x="3855198" y="4457735"/>
                </a:cubicBezTo>
                <a:close/>
                <a:moveTo>
                  <a:pt x="6185952" y="4456496"/>
                </a:moveTo>
                <a:cubicBezTo>
                  <a:pt x="6188552" y="4456169"/>
                  <a:pt x="6191613" y="4456824"/>
                  <a:pt x="6194061" y="4456824"/>
                </a:cubicBezTo>
                <a:cubicBezTo>
                  <a:pt x="6198345" y="4456824"/>
                  <a:pt x="6202016" y="4458788"/>
                  <a:pt x="6201404" y="4465334"/>
                </a:cubicBezTo>
                <a:cubicBezTo>
                  <a:pt x="6199569" y="4469917"/>
                  <a:pt x="6195285" y="4472536"/>
                  <a:pt x="6189776" y="4471228"/>
                </a:cubicBezTo>
                <a:cubicBezTo>
                  <a:pt x="6185493" y="4470572"/>
                  <a:pt x="6179373" y="4468608"/>
                  <a:pt x="6180597" y="4462062"/>
                </a:cubicBezTo>
                <a:cubicBezTo>
                  <a:pt x="6181209" y="4458133"/>
                  <a:pt x="6183350" y="4456824"/>
                  <a:pt x="6185952" y="4456496"/>
                </a:cubicBezTo>
                <a:close/>
                <a:moveTo>
                  <a:pt x="3481576" y="4442772"/>
                </a:moveTo>
                <a:cubicBezTo>
                  <a:pt x="3488967" y="4442140"/>
                  <a:pt x="3496913" y="4443721"/>
                  <a:pt x="3504859" y="4444353"/>
                </a:cubicBezTo>
                <a:cubicBezTo>
                  <a:pt x="3508673" y="4456362"/>
                  <a:pt x="3492781" y="4456994"/>
                  <a:pt x="3493417" y="4470268"/>
                </a:cubicBezTo>
                <a:cubicBezTo>
                  <a:pt x="3501681" y="4468371"/>
                  <a:pt x="3509945" y="4466476"/>
                  <a:pt x="3518209" y="4464580"/>
                </a:cubicBezTo>
                <a:cubicBezTo>
                  <a:pt x="3524566" y="4463315"/>
                  <a:pt x="3530924" y="4464580"/>
                  <a:pt x="3531559" y="4472165"/>
                </a:cubicBezTo>
                <a:cubicBezTo>
                  <a:pt x="3532195" y="4477853"/>
                  <a:pt x="3526473" y="4481646"/>
                  <a:pt x="3522024" y="4481646"/>
                </a:cubicBezTo>
                <a:cubicBezTo>
                  <a:pt x="3499139" y="4482278"/>
                  <a:pt x="3476888" y="4484174"/>
                  <a:pt x="3455911" y="4491759"/>
                </a:cubicBezTo>
                <a:cubicBezTo>
                  <a:pt x="3452732" y="4493023"/>
                  <a:pt x="3449554" y="4490496"/>
                  <a:pt x="3448282" y="4487336"/>
                </a:cubicBezTo>
                <a:cubicBezTo>
                  <a:pt x="3447010" y="4483542"/>
                  <a:pt x="3448917" y="4480383"/>
                  <a:pt x="3452097" y="4479118"/>
                </a:cubicBezTo>
                <a:cubicBezTo>
                  <a:pt x="3457181" y="4476589"/>
                  <a:pt x="3463539" y="4479750"/>
                  <a:pt x="3469260" y="4472797"/>
                </a:cubicBezTo>
                <a:cubicBezTo>
                  <a:pt x="3467989" y="4465844"/>
                  <a:pt x="3454640" y="4464580"/>
                  <a:pt x="3461632" y="4454466"/>
                </a:cubicBezTo>
                <a:cubicBezTo>
                  <a:pt x="3467352" y="4446248"/>
                  <a:pt x="3474187" y="4443404"/>
                  <a:pt x="3481576" y="4442772"/>
                </a:cubicBezTo>
                <a:close/>
                <a:moveTo>
                  <a:pt x="3916520" y="4439301"/>
                </a:moveTo>
                <a:cubicBezTo>
                  <a:pt x="3920044" y="4439724"/>
                  <a:pt x="3924345" y="4440649"/>
                  <a:pt x="3930079" y="4441881"/>
                </a:cubicBezTo>
                <a:cubicBezTo>
                  <a:pt x="3917336" y="4449275"/>
                  <a:pt x="3906504" y="4453588"/>
                  <a:pt x="3888027" y="4454204"/>
                </a:cubicBezTo>
                <a:cubicBezTo>
                  <a:pt x="3902363" y="4441265"/>
                  <a:pt x="3905947" y="4438030"/>
                  <a:pt x="3916520" y="4439301"/>
                </a:cubicBezTo>
                <a:close/>
                <a:moveTo>
                  <a:pt x="3853623" y="4419808"/>
                </a:moveTo>
                <a:cubicBezTo>
                  <a:pt x="3856185" y="4420401"/>
                  <a:pt x="3858745" y="4422774"/>
                  <a:pt x="3863226" y="4425147"/>
                </a:cubicBezTo>
                <a:cubicBezTo>
                  <a:pt x="3856824" y="4427518"/>
                  <a:pt x="3853623" y="4429297"/>
                  <a:pt x="3849141" y="4429891"/>
                </a:cubicBezTo>
                <a:cubicBezTo>
                  <a:pt x="3845300" y="4430483"/>
                  <a:pt x="3842738" y="4427518"/>
                  <a:pt x="3843380" y="4424552"/>
                </a:cubicBezTo>
                <a:cubicBezTo>
                  <a:pt x="3844660" y="4419808"/>
                  <a:pt x="3849141" y="4418622"/>
                  <a:pt x="3853623" y="4419808"/>
                </a:cubicBezTo>
                <a:close/>
                <a:moveTo>
                  <a:pt x="2648866" y="4375863"/>
                </a:moveTo>
                <a:lnTo>
                  <a:pt x="2648795" y="4375869"/>
                </a:lnTo>
                <a:lnTo>
                  <a:pt x="2648326" y="4376224"/>
                </a:lnTo>
                <a:lnTo>
                  <a:pt x="2648318" y="4376278"/>
                </a:lnTo>
                <a:close/>
                <a:moveTo>
                  <a:pt x="3951472" y="4373335"/>
                </a:moveTo>
                <a:cubicBezTo>
                  <a:pt x="3955095" y="4373335"/>
                  <a:pt x="3957510" y="4375113"/>
                  <a:pt x="3958114" y="4378672"/>
                </a:cubicBezTo>
                <a:cubicBezTo>
                  <a:pt x="3956303" y="4382824"/>
                  <a:pt x="3953284" y="4385196"/>
                  <a:pt x="3949056" y="4384009"/>
                </a:cubicBezTo>
                <a:cubicBezTo>
                  <a:pt x="3946642" y="4383416"/>
                  <a:pt x="3943018" y="4380451"/>
                  <a:pt x="3943018" y="4378672"/>
                </a:cubicBezTo>
                <a:cubicBezTo>
                  <a:pt x="3943018" y="4373927"/>
                  <a:pt x="3947849" y="4373335"/>
                  <a:pt x="3951472" y="4373335"/>
                </a:cubicBezTo>
                <a:close/>
                <a:moveTo>
                  <a:pt x="5943335" y="4320251"/>
                </a:moveTo>
                <a:cubicBezTo>
                  <a:pt x="5965342" y="4319295"/>
                  <a:pt x="5986551" y="4322794"/>
                  <a:pt x="6007680" y="4327006"/>
                </a:cubicBezTo>
                <a:lnTo>
                  <a:pt x="6069051" y="4337624"/>
                </a:lnTo>
                <a:lnTo>
                  <a:pt x="6071610" y="4337513"/>
                </a:lnTo>
                <a:cubicBezTo>
                  <a:pt x="6072885" y="4336874"/>
                  <a:pt x="6074795" y="4335595"/>
                  <a:pt x="6076069" y="4336233"/>
                </a:cubicBezTo>
                <a:cubicBezTo>
                  <a:pt x="6099003" y="4346463"/>
                  <a:pt x="6120025" y="4361166"/>
                  <a:pt x="6144870" y="4368838"/>
                </a:cubicBezTo>
                <a:cubicBezTo>
                  <a:pt x="6158885" y="4373313"/>
                  <a:pt x="6151241" y="4392493"/>
                  <a:pt x="6147418" y="4405279"/>
                </a:cubicBezTo>
                <a:cubicBezTo>
                  <a:pt x="6144234" y="4417425"/>
                  <a:pt x="6135314" y="4419981"/>
                  <a:pt x="6124485" y="4418703"/>
                </a:cubicBezTo>
                <a:cubicBezTo>
                  <a:pt x="6042307" y="4405279"/>
                  <a:pt x="5959491" y="4426375"/>
                  <a:pt x="5877313" y="4412950"/>
                </a:cubicBezTo>
                <a:cubicBezTo>
                  <a:pt x="5865210" y="4411032"/>
                  <a:pt x="5853106" y="4412950"/>
                  <a:pt x="5839728" y="4421900"/>
                </a:cubicBezTo>
                <a:cubicBezTo>
                  <a:pt x="5855972" y="4428133"/>
                  <a:pt x="5872575" y="4424657"/>
                  <a:pt x="5887655" y="4427114"/>
                </a:cubicBezTo>
                <a:lnTo>
                  <a:pt x="5901695" y="4431968"/>
                </a:lnTo>
                <a:lnTo>
                  <a:pt x="5902412" y="4431761"/>
                </a:lnTo>
                <a:cubicBezTo>
                  <a:pt x="5953333" y="4441336"/>
                  <a:pt x="6004255" y="4448357"/>
                  <a:pt x="6056449" y="4447720"/>
                </a:cubicBezTo>
                <a:lnTo>
                  <a:pt x="6051736" y="4448585"/>
                </a:lnTo>
                <a:lnTo>
                  <a:pt x="6056241" y="4448304"/>
                </a:lnTo>
                <a:cubicBezTo>
                  <a:pt x="6061339" y="4446402"/>
                  <a:pt x="6066279" y="4445927"/>
                  <a:pt x="6071217" y="4446165"/>
                </a:cubicBezTo>
                <a:cubicBezTo>
                  <a:pt x="6076156" y="4446402"/>
                  <a:pt x="6081094" y="4447354"/>
                  <a:pt x="6086193" y="4448304"/>
                </a:cubicBezTo>
                <a:cubicBezTo>
                  <a:pt x="6092565" y="4449572"/>
                  <a:pt x="6102761" y="4446402"/>
                  <a:pt x="6101486" y="4458448"/>
                </a:cubicBezTo>
                <a:cubicBezTo>
                  <a:pt x="6100851" y="4468592"/>
                  <a:pt x="6092565" y="4471762"/>
                  <a:pt x="6083644" y="4471762"/>
                </a:cubicBezTo>
                <a:cubicBezTo>
                  <a:pt x="6064525" y="4472395"/>
                  <a:pt x="6045407" y="4473029"/>
                  <a:pt x="6026289" y="4474297"/>
                </a:cubicBezTo>
                <a:cubicBezTo>
                  <a:pt x="6021828" y="4474297"/>
                  <a:pt x="6017367" y="4478101"/>
                  <a:pt x="6013544" y="4483172"/>
                </a:cubicBezTo>
                <a:cubicBezTo>
                  <a:pt x="6050505" y="4484441"/>
                  <a:pt x="6086193" y="4502191"/>
                  <a:pt x="6127615" y="4487612"/>
                </a:cubicBezTo>
                <a:cubicBezTo>
                  <a:pt x="6121880" y="4504727"/>
                  <a:pt x="6107860" y="4510434"/>
                  <a:pt x="6099575" y="4507897"/>
                </a:cubicBezTo>
                <a:cubicBezTo>
                  <a:pt x="6070898" y="4499655"/>
                  <a:pt x="6042858" y="4517407"/>
                  <a:pt x="6014181" y="4508531"/>
                </a:cubicBezTo>
                <a:cubicBezTo>
                  <a:pt x="5977219" y="4497120"/>
                  <a:pt x="5938346" y="4514237"/>
                  <a:pt x="5901384" y="4499022"/>
                </a:cubicBezTo>
                <a:cubicBezTo>
                  <a:pt x="5893099" y="4495852"/>
                  <a:pt x="5886727" y="4502191"/>
                  <a:pt x="5882903" y="4508531"/>
                </a:cubicBezTo>
                <a:cubicBezTo>
                  <a:pt x="5875893" y="4519309"/>
                  <a:pt x="5888638" y="4516773"/>
                  <a:pt x="5891188" y="4521211"/>
                </a:cubicBezTo>
                <a:cubicBezTo>
                  <a:pt x="5900748" y="4534524"/>
                  <a:pt x="5889276" y="4545935"/>
                  <a:pt x="5884814" y="4557347"/>
                </a:cubicBezTo>
                <a:cubicBezTo>
                  <a:pt x="5881628" y="4566856"/>
                  <a:pt x="5872069" y="4570660"/>
                  <a:pt x="5861873" y="4564955"/>
                </a:cubicBezTo>
                <a:cubicBezTo>
                  <a:pt x="5853589" y="4561151"/>
                  <a:pt x="5854226" y="4555445"/>
                  <a:pt x="5860599" y="4549739"/>
                </a:cubicBezTo>
                <a:cubicBezTo>
                  <a:pt x="5864422" y="4545935"/>
                  <a:pt x="5872707" y="4543399"/>
                  <a:pt x="5869521" y="4536426"/>
                </a:cubicBezTo>
                <a:cubicBezTo>
                  <a:pt x="5866335" y="4529452"/>
                  <a:pt x="5857413" y="4532622"/>
                  <a:pt x="5851040" y="4530720"/>
                </a:cubicBezTo>
                <a:cubicBezTo>
                  <a:pt x="5844667" y="4528184"/>
                  <a:pt x="5836382" y="4536426"/>
                  <a:pt x="5830010" y="4525015"/>
                </a:cubicBezTo>
                <a:cubicBezTo>
                  <a:pt x="5841481" y="4520577"/>
                  <a:pt x="5852314" y="4514871"/>
                  <a:pt x="5849765" y="4499655"/>
                </a:cubicBezTo>
                <a:lnTo>
                  <a:pt x="5850053" y="4499055"/>
                </a:lnTo>
                <a:lnTo>
                  <a:pt x="5845125" y="4487935"/>
                </a:lnTo>
                <a:cubicBezTo>
                  <a:pt x="5842579" y="4483466"/>
                  <a:pt x="5841305" y="4475167"/>
                  <a:pt x="5833031" y="4479635"/>
                </a:cubicBezTo>
                <a:cubicBezTo>
                  <a:pt x="5827303" y="4482827"/>
                  <a:pt x="5821574" y="4487935"/>
                  <a:pt x="5830484" y="4494956"/>
                </a:cubicBezTo>
                <a:cubicBezTo>
                  <a:pt x="5834940" y="4498149"/>
                  <a:pt x="5838124" y="4504532"/>
                  <a:pt x="5831121" y="4505808"/>
                </a:cubicBezTo>
                <a:cubicBezTo>
                  <a:pt x="5812662" y="4508361"/>
                  <a:pt x="5794203" y="4510277"/>
                  <a:pt x="5777654" y="4500701"/>
                </a:cubicBezTo>
                <a:cubicBezTo>
                  <a:pt x="5772562" y="4497828"/>
                  <a:pt x="5773039" y="4495754"/>
                  <a:pt x="5774869" y="4493839"/>
                </a:cubicBezTo>
                <a:lnTo>
                  <a:pt x="5779809" y="4488368"/>
                </a:lnTo>
                <a:lnTo>
                  <a:pt x="5770230" y="4483583"/>
                </a:lnTo>
                <a:cubicBezTo>
                  <a:pt x="5761451" y="4481514"/>
                  <a:pt x="5755000" y="4487268"/>
                  <a:pt x="5749268" y="4497337"/>
                </a:cubicBezTo>
                <a:lnTo>
                  <a:pt x="5749106" y="4497264"/>
                </a:lnTo>
                <a:lnTo>
                  <a:pt x="5749138" y="4497307"/>
                </a:lnTo>
                <a:cubicBezTo>
                  <a:pt x="5730698" y="4518902"/>
                  <a:pt x="5715434" y="4498578"/>
                  <a:pt x="5699537" y="4493497"/>
                </a:cubicBezTo>
                <a:lnTo>
                  <a:pt x="5699548" y="4493493"/>
                </a:lnTo>
                <a:lnTo>
                  <a:pt x="5686519" y="4489746"/>
                </a:lnTo>
                <a:cubicBezTo>
                  <a:pt x="5682539" y="4487748"/>
                  <a:pt x="5678875" y="4485191"/>
                  <a:pt x="5675370" y="4482634"/>
                </a:cubicBezTo>
                <a:lnTo>
                  <a:pt x="5674903" y="4482052"/>
                </a:lnTo>
                <a:lnTo>
                  <a:pt x="5675065" y="4482409"/>
                </a:lnTo>
                <a:cubicBezTo>
                  <a:pt x="5664898" y="4483679"/>
                  <a:pt x="5647742" y="4467169"/>
                  <a:pt x="5649013" y="4494474"/>
                </a:cubicBezTo>
                <a:cubicBezTo>
                  <a:pt x="5649648" y="4502729"/>
                  <a:pt x="5640752" y="4502729"/>
                  <a:pt x="5633128" y="4500824"/>
                </a:cubicBezTo>
                <a:cubicBezTo>
                  <a:pt x="5620419" y="4497649"/>
                  <a:pt x="5607712" y="4495110"/>
                  <a:pt x="5594368" y="4491934"/>
                </a:cubicBezTo>
                <a:lnTo>
                  <a:pt x="5593770" y="4491605"/>
                </a:lnTo>
                <a:lnTo>
                  <a:pt x="5442655" y="4501750"/>
                </a:lnTo>
                <a:cubicBezTo>
                  <a:pt x="5408209" y="4506208"/>
                  <a:pt x="5373125" y="4494107"/>
                  <a:pt x="5338680" y="4505571"/>
                </a:cubicBezTo>
                <a:cubicBezTo>
                  <a:pt x="5331663" y="4508120"/>
                  <a:pt x="5318904" y="4506208"/>
                  <a:pt x="5319543" y="4492833"/>
                </a:cubicBezTo>
                <a:cubicBezTo>
                  <a:pt x="5320181" y="4481367"/>
                  <a:pt x="5329749" y="4482642"/>
                  <a:pt x="5338041" y="4483278"/>
                </a:cubicBezTo>
                <a:cubicBezTo>
                  <a:pt x="5346334" y="4483278"/>
                  <a:pt x="5354626" y="4482642"/>
                  <a:pt x="5362919" y="4482004"/>
                </a:cubicBezTo>
                <a:lnTo>
                  <a:pt x="5364827" y="4482004"/>
                </a:lnTo>
                <a:lnTo>
                  <a:pt x="5377398" y="4476011"/>
                </a:lnTo>
                <a:cubicBezTo>
                  <a:pt x="5381462" y="4472896"/>
                  <a:pt x="5384170" y="4468582"/>
                  <a:pt x="5383851" y="4461873"/>
                </a:cubicBezTo>
                <a:cubicBezTo>
                  <a:pt x="5383851" y="4449733"/>
                  <a:pt x="5371743" y="4447816"/>
                  <a:pt x="5363459" y="4442703"/>
                </a:cubicBezTo>
                <a:lnTo>
                  <a:pt x="5363502" y="4442257"/>
                </a:lnTo>
                <a:lnTo>
                  <a:pt x="5350122" y="4449403"/>
                </a:lnTo>
                <a:cubicBezTo>
                  <a:pt x="5336141" y="4454334"/>
                  <a:pt x="5321802" y="4451957"/>
                  <a:pt x="5306028" y="4443878"/>
                </a:cubicBezTo>
                <a:cubicBezTo>
                  <a:pt x="5297742" y="4440077"/>
                  <a:pt x="5284996" y="4443878"/>
                  <a:pt x="5274799" y="4443878"/>
                </a:cubicBezTo>
                <a:lnTo>
                  <a:pt x="5273265" y="4442933"/>
                </a:lnTo>
                <a:lnTo>
                  <a:pt x="5274493" y="4444643"/>
                </a:lnTo>
                <a:cubicBezTo>
                  <a:pt x="5261129" y="4451042"/>
                  <a:pt x="5247764" y="4453761"/>
                  <a:pt x="5234240" y="4454002"/>
                </a:cubicBezTo>
                <a:lnTo>
                  <a:pt x="5193056" y="4448486"/>
                </a:lnTo>
                <a:lnTo>
                  <a:pt x="5185264" y="4450297"/>
                </a:lnTo>
                <a:cubicBezTo>
                  <a:pt x="5182800" y="4451173"/>
                  <a:pt x="5180733" y="4452604"/>
                  <a:pt x="5179780" y="4455468"/>
                </a:cubicBezTo>
                <a:cubicBezTo>
                  <a:pt x="5178825" y="4458652"/>
                  <a:pt x="5179939" y="4460403"/>
                  <a:pt x="5181767" y="4461676"/>
                </a:cubicBezTo>
                <a:lnTo>
                  <a:pt x="5187258" y="4464599"/>
                </a:lnTo>
                <a:lnTo>
                  <a:pt x="5187403" y="4464418"/>
                </a:lnTo>
                <a:cubicBezTo>
                  <a:pt x="5197599" y="4464418"/>
                  <a:pt x="5208431" y="4458519"/>
                  <a:pt x="5217352" y="4467696"/>
                </a:cubicBezTo>
                <a:cubicBezTo>
                  <a:pt x="5218625" y="4469006"/>
                  <a:pt x="5216714" y="4474250"/>
                  <a:pt x="5215439" y="4476870"/>
                </a:cubicBezTo>
                <a:cubicBezTo>
                  <a:pt x="5207794" y="4491946"/>
                  <a:pt x="5195686" y="4484081"/>
                  <a:pt x="5184856" y="4482769"/>
                </a:cubicBezTo>
                <a:lnTo>
                  <a:pt x="5149742" y="4481502"/>
                </a:lnTo>
                <a:lnTo>
                  <a:pt x="5149256" y="4481566"/>
                </a:lnTo>
                <a:cubicBezTo>
                  <a:pt x="5131451" y="4485385"/>
                  <a:pt x="5114281" y="4489206"/>
                  <a:pt x="5096475" y="4493023"/>
                </a:cubicBezTo>
                <a:cubicBezTo>
                  <a:pt x="5097747" y="4485385"/>
                  <a:pt x="5102834" y="4481566"/>
                  <a:pt x="5108557" y="4478385"/>
                </a:cubicBezTo>
                <a:lnTo>
                  <a:pt x="5109318" y="4477792"/>
                </a:lnTo>
                <a:lnTo>
                  <a:pt x="5108640" y="4477928"/>
                </a:lnTo>
                <a:lnTo>
                  <a:pt x="5114860" y="4467431"/>
                </a:lnTo>
                <a:lnTo>
                  <a:pt x="5113009" y="4463108"/>
                </a:lnTo>
                <a:lnTo>
                  <a:pt x="5113722" y="4462465"/>
                </a:lnTo>
                <a:lnTo>
                  <a:pt x="5113144" y="4462561"/>
                </a:lnTo>
                <a:cubicBezTo>
                  <a:pt x="5052606" y="4467017"/>
                  <a:pt x="4991430" y="4461923"/>
                  <a:pt x="4931528" y="4475930"/>
                </a:cubicBezTo>
                <a:cubicBezTo>
                  <a:pt x="4923882" y="4477203"/>
                  <a:pt x="4915598" y="4479114"/>
                  <a:pt x="4909224" y="4477203"/>
                </a:cubicBezTo>
                <a:cubicBezTo>
                  <a:pt x="4874176" y="4465106"/>
                  <a:pt x="4843588" y="4476567"/>
                  <a:pt x="4813638" y="4493120"/>
                </a:cubicBezTo>
                <a:cubicBezTo>
                  <a:pt x="4806628" y="4497576"/>
                  <a:pt x="4797707" y="4499486"/>
                  <a:pt x="4790060" y="4499486"/>
                </a:cubicBezTo>
                <a:cubicBezTo>
                  <a:pt x="4698296" y="4500123"/>
                  <a:pt x="4609719" y="4524953"/>
                  <a:pt x="4520505" y="4540234"/>
                </a:cubicBezTo>
                <a:cubicBezTo>
                  <a:pt x="4482269" y="4546599"/>
                  <a:pt x="4444034" y="4547872"/>
                  <a:pt x="4405799" y="4552329"/>
                </a:cubicBezTo>
                <a:lnTo>
                  <a:pt x="4405054" y="4551777"/>
                </a:lnTo>
                <a:lnTo>
                  <a:pt x="4405442" y="4552335"/>
                </a:lnTo>
                <a:cubicBezTo>
                  <a:pt x="4386583" y="4557422"/>
                  <a:pt x="4367563" y="4562508"/>
                  <a:pt x="4348305" y="4566879"/>
                </a:cubicBezTo>
                <a:lnTo>
                  <a:pt x="4290539" y="4576988"/>
                </a:lnTo>
                <a:lnTo>
                  <a:pt x="4290492" y="4577344"/>
                </a:lnTo>
                <a:cubicBezTo>
                  <a:pt x="4253971" y="4583168"/>
                  <a:pt x="4217450" y="4588991"/>
                  <a:pt x="4180288" y="4595460"/>
                </a:cubicBezTo>
                <a:lnTo>
                  <a:pt x="4180010" y="4595386"/>
                </a:lnTo>
                <a:lnTo>
                  <a:pt x="4180241" y="4595595"/>
                </a:lnTo>
                <a:cubicBezTo>
                  <a:pt x="4175768" y="4597516"/>
                  <a:pt x="4171296" y="4600077"/>
                  <a:pt x="4166823" y="4601357"/>
                </a:cubicBezTo>
                <a:cubicBezTo>
                  <a:pt x="4160432" y="4603277"/>
                  <a:pt x="4150209" y="4608400"/>
                  <a:pt x="4148291" y="4599437"/>
                </a:cubicBezTo>
                <a:cubicBezTo>
                  <a:pt x="4145736" y="4590473"/>
                  <a:pt x="4155960" y="4588552"/>
                  <a:pt x="4162989" y="4587913"/>
                </a:cubicBezTo>
                <a:lnTo>
                  <a:pt x="4163394" y="4587961"/>
                </a:lnTo>
                <a:lnTo>
                  <a:pt x="4162989" y="4587697"/>
                </a:lnTo>
                <a:cubicBezTo>
                  <a:pt x="4182851" y="4580903"/>
                  <a:pt x="4202714" y="4574434"/>
                  <a:pt x="4222816" y="4569015"/>
                </a:cubicBezTo>
                <a:lnTo>
                  <a:pt x="4283337" y="4556793"/>
                </a:lnTo>
                <a:lnTo>
                  <a:pt x="4283335" y="4556786"/>
                </a:lnTo>
                <a:cubicBezTo>
                  <a:pt x="4301236" y="4549156"/>
                  <a:pt x="4321693" y="4548521"/>
                  <a:pt x="4341512" y="4535806"/>
                </a:cubicBezTo>
                <a:cubicBezTo>
                  <a:pt x="4314661" y="4523727"/>
                  <a:pt x="4289089" y="4528814"/>
                  <a:pt x="4264156" y="4526906"/>
                </a:cubicBezTo>
                <a:lnTo>
                  <a:pt x="4263755" y="4526775"/>
                </a:lnTo>
                <a:lnTo>
                  <a:pt x="4264347" y="4527162"/>
                </a:lnTo>
                <a:cubicBezTo>
                  <a:pt x="4224346" y="4534975"/>
                  <a:pt x="4184346" y="4542788"/>
                  <a:pt x="4139267" y="4551250"/>
                </a:cubicBezTo>
                <a:cubicBezTo>
                  <a:pt x="4150059" y="4530418"/>
                  <a:pt x="4164664" y="4530418"/>
                  <a:pt x="4177363" y="4527162"/>
                </a:cubicBezTo>
                <a:cubicBezTo>
                  <a:pt x="4194982" y="4523257"/>
                  <a:pt x="4213315" y="4524844"/>
                  <a:pt x="4231023" y="4521761"/>
                </a:cubicBezTo>
                <a:lnTo>
                  <a:pt x="4248248" y="4516811"/>
                </a:lnTo>
                <a:lnTo>
                  <a:pt x="4248172" y="4516734"/>
                </a:lnTo>
                <a:cubicBezTo>
                  <a:pt x="4260959" y="4504654"/>
                  <a:pt x="4276942" y="4504654"/>
                  <a:pt x="4292286" y="4500204"/>
                </a:cubicBezTo>
                <a:cubicBezTo>
                  <a:pt x="4337676" y="4485582"/>
                  <a:pt x="4383067" y="4480497"/>
                  <a:pt x="4430375" y="4479225"/>
                </a:cubicBezTo>
                <a:cubicBezTo>
                  <a:pt x="4443802" y="4479225"/>
                  <a:pt x="4455948" y="4467781"/>
                  <a:pt x="4470652" y="4467145"/>
                </a:cubicBezTo>
                <a:lnTo>
                  <a:pt x="4470760" y="4467188"/>
                </a:lnTo>
                <a:lnTo>
                  <a:pt x="4470799" y="4467017"/>
                </a:lnTo>
                <a:cubicBezTo>
                  <a:pt x="4517956" y="4449190"/>
                  <a:pt x="4568297" y="4448552"/>
                  <a:pt x="4617365" y="4439004"/>
                </a:cubicBezTo>
                <a:cubicBezTo>
                  <a:pt x="4728246" y="4418631"/>
                  <a:pt x="4839764" y="4398256"/>
                  <a:pt x="4951283" y="4379794"/>
                </a:cubicBezTo>
                <a:cubicBezTo>
                  <a:pt x="5001626" y="4371517"/>
                  <a:pt x="5051968" y="4365787"/>
                  <a:pt x="5103586" y="4367697"/>
                </a:cubicBezTo>
                <a:lnTo>
                  <a:pt x="5103191" y="4368410"/>
                </a:lnTo>
                <a:lnTo>
                  <a:pt x="5103471" y="4368267"/>
                </a:lnTo>
                <a:cubicBezTo>
                  <a:pt x="5111100" y="4368267"/>
                  <a:pt x="5119368" y="4367630"/>
                  <a:pt x="5127635" y="4367630"/>
                </a:cubicBezTo>
                <a:lnTo>
                  <a:pt x="5131895" y="4367097"/>
                </a:lnTo>
                <a:lnTo>
                  <a:pt x="5126971" y="4366934"/>
                </a:lnTo>
                <a:cubicBezTo>
                  <a:pt x="5138408" y="4361474"/>
                  <a:pt x="5150482" y="4362687"/>
                  <a:pt x="5162554" y="4362687"/>
                </a:cubicBezTo>
                <a:lnTo>
                  <a:pt x="5160958" y="4363460"/>
                </a:lnTo>
                <a:lnTo>
                  <a:pt x="5163245" y="4363174"/>
                </a:lnTo>
                <a:cubicBezTo>
                  <a:pt x="5200764" y="4357446"/>
                  <a:pt x="5238283" y="4354263"/>
                  <a:pt x="5275881" y="4352274"/>
                </a:cubicBezTo>
                <a:lnTo>
                  <a:pt x="5387383" y="4348588"/>
                </a:lnTo>
                <a:lnTo>
                  <a:pt x="5389053" y="4348024"/>
                </a:lnTo>
                <a:cubicBezTo>
                  <a:pt x="5420238" y="4346105"/>
                  <a:pt x="5452060" y="4340986"/>
                  <a:pt x="5483881" y="4342905"/>
                </a:cubicBezTo>
                <a:lnTo>
                  <a:pt x="5482965" y="4343249"/>
                </a:lnTo>
                <a:lnTo>
                  <a:pt x="5484477" y="4343132"/>
                </a:lnTo>
                <a:cubicBezTo>
                  <a:pt x="5512520" y="4340914"/>
                  <a:pt x="5540403" y="4338696"/>
                  <a:pt x="5568285" y="4337982"/>
                </a:cubicBezTo>
                <a:lnTo>
                  <a:pt x="5587108" y="4338855"/>
                </a:lnTo>
                <a:lnTo>
                  <a:pt x="5604982" y="4337831"/>
                </a:lnTo>
                <a:cubicBezTo>
                  <a:pt x="5620437" y="4338072"/>
                  <a:pt x="5636208" y="4340148"/>
                  <a:pt x="5651503" y="4341745"/>
                </a:cubicBezTo>
                <a:cubicBezTo>
                  <a:pt x="5655964" y="4341745"/>
                  <a:pt x="5660425" y="4341745"/>
                  <a:pt x="5664885" y="4341745"/>
                </a:cubicBezTo>
                <a:lnTo>
                  <a:pt x="5664913" y="4342065"/>
                </a:lnTo>
                <a:lnTo>
                  <a:pt x="5703754" y="4340637"/>
                </a:lnTo>
                <a:cubicBezTo>
                  <a:pt x="5716574" y="4339048"/>
                  <a:pt x="5728835" y="4334754"/>
                  <a:pt x="5739348" y="4322988"/>
                </a:cubicBezTo>
                <a:cubicBezTo>
                  <a:pt x="5741895" y="4320126"/>
                  <a:pt x="5745716" y="4320285"/>
                  <a:pt x="5749938" y="4321159"/>
                </a:cubicBezTo>
                <a:cubicBezTo>
                  <a:pt x="5754158" y="4322034"/>
                  <a:pt x="5758776" y="4323624"/>
                  <a:pt x="5762918" y="4323624"/>
                </a:cubicBezTo>
                <a:lnTo>
                  <a:pt x="5763298" y="4324496"/>
                </a:lnTo>
                <a:lnTo>
                  <a:pt x="5763792" y="4323281"/>
                </a:lnTo>
                <a:cubicBezTo>
                  <a:pt x="5768243" y="4323281"/>
                  <a:pt x="5772695" y="4322656"/>
                  <a:pt x="5777146" y="4322656"/>
                </a:cubicBezTo>
                <a:lnTo>
                  <a:pt x="5777089" y="4322791"/>
                </a:lnTo>
                <a:lnTo>
                  <a:pt x="5859777" y="4322477"/>
                </a:lnTo>
                <a:cubicBezTo>
                  <a:pt x="5887682" y="4322317"/>
                  <a:pt x="5915590" y="4321840"/>
                  <a:pt x="5943335" y="4320251"/>
                </a:cubicBezTo>
                <a:close/>
                <a:moveTo>
                  <a:pt x="4742671" y="4295137"/>
                </a:moveTo>
                <a:cubicBezTo>
                  <a:pt x="4745745" y="4296080"/>
                  <a:pt x="4748494" y="4298124"/>
                  <a:pt x="4751082" y="4300641"/>
                </a:cubicBezTo>
                <a:cubicBezTo>
                  <a:pt x="4751729" y="4301270"/>
                  <a:pt x="4749788" y="4305672"/>
                  <a:pt x="4748494" y="4306301"/>
                </a:cubicBezTo>
                <a:cubicBezTo>
                  <a:pt x="4740730" y="4307560"/>
                  <a:pt x="4733614" y="4306929"/>
                  <a:pt x="4732321" y="4296237"/>
                </a:cubicBezTo>
                <a:cubicBezTo>
                  <a:pt x="4736202" y="4294350"/>
                  <a:pt x="4739599" y="4294193"/>
                  <a:pt x="4742671" y="4295137"/>
                </a:cubicBezTo>
                <a:close/>
                <a:moveTo>
                  <a:pt x="4693187" y="4287070"/>
                </a:moveTo>
                <a:cubicBezTo>
                  <a:pt x="4703286" y="4289643"/>
                  <a:pt x="4706442" y="4296070"/>
                  <a:pt x="4706442" y="4305713"/>
                </a:cubicBezTo>
                <a:cubicBezTo>
                  <a:pt x="4706442" y="4313428"/>
                  <a:pt x="4702024" y="4320498"/>
                  <a:pt x="4695080" y="4319213"/>
                </a:cubicBezTo>
                <a:cubicBezTo>
                  <a:pt x="4684351" y="4317284"/>
                  <a:pt x="4683088" y="4305713"/>
                  <a:pt x="4681826" y="4297356"/>
                </a:cubicBezTo>
                <a:cubicBezTo>
                  <a:pt x="4680564" y="4289643"/>
                  <a:pt x="4687507" y="4287715"/>
                  <a:pt x="4693187" y="4287070"/>
                </a:cubicBezTo>
                <a:close/>
                <a:moveTo>
                  <a:pt x="4876119" y="4256432"/>
                </a:moveTo>
                <a:cubicBezTo>
                  <a:pt x="4879239" y="4256671"/>
                  <a:pt x="4881798" y="4258423"/>
                  <a:pt x="4882439" y="4263202"/>
                </a:cubicBezTo>
                <a:cubicBezTo>
                  <a:pt x="4884358" y="4272760"/>
                  <a:pt x="4876679" y="4274670"/>
                  <a:pt x="4869001" y="4276583"/>
                </a:cubicBezTo>
                <a:cubicBezTo>
                  <a:pt x="4859403" y="4279131"/>
                  <a:pt x="4851085" y="4270211"/>
                  <a:pt x="4841488" y="4275308"/>
                </a:cubicBezTo>
                <a:cubicBezTo>
                  <a:pt x="4837009" y="4276583"/>
                  <a:pt x="4829970" y="4281680"/>
                  <a:pt x="4828050" y="4272122"/>
                </a:cubicBezTo>
                <a:cubicBezTo>
                  <a:pt x="4826130" y="4265114"/>
                  <a:pt x="4833809" y="4263202"/>
                  <a:pt x="4839568" y="4263202"/>
                </a:cubicBezTo>
                <a:cubicBezTo>
                  <a:pt x="4849165" y="4263202"/>
                  <a:pt x="4857484" y="4261928"/>
                  <a:pt x="4866442" y="4258743"/>
                </a:cubicBezTo>
                <a:cubicBezTo>
                  <a:pt x="4869321" y="4257468"/>
                  <a:pt x="4873001" y="4256193"/>
                  <a:pt x="4876119" y="4256432"/>
                </a:cubicBezTo>
                <a:close/>
                <a:moveTo>
                  <a:pt x="4905900" y="4255624"/>
                </a:moveTo>
                <a:cubicBezTo>
                  <a:pt x="4915443" y="4256347"/>
                  <a:pt x="4923613" y="4263212"/>
                  <a:pt x="4932881" y="4267549"/>
                </a:cubicBezTo>
                <a:cubicBezTo>
                  <a:pt x="4921175" y="4275900"/>
                  <a:pt x="4909467" y="4281681"/>
                  <a:pt x="4899060" y="4270118"/>
                </a:cubicBezTo>
                <a:cubicBezTo>
                  <a:pt x="4895808" y="4267549"/>
                  <a:pt x="4891906" y="4259197"/>
                  <a:pt x="4895808" y="4257270"/>
                </a:cubicBezTo>
                <a:cubicBezTo>
                  <a:pt x="4899386" y="4255826"/>
                  <a:pt x="4902719" y="4255384"/>
                  <a:pt x="4905900" y="4255624"/>
                </a:cubicBezTo>
                <a:close/>
                <a:moveTo>
                  <a:pt x="4982704" y="4240889"/>
                </a:moveTo>
                <a:cubicBezTo>
                  <a:pt x="4991575" y="4246670"/>
                  <a:pt x="5012484" y="4236392"/>
                  <a:pt x="5013118" y="4249240"/>
                </a:cubicBezTo>
                <a:cubicBezTo>
                  <a:pt x="5013753" y="4261445"/>
                  <a:pt x="4992842" y="4261445"/>
                  <a:pt x="4980169" y="4265300"/>
                </a:cubicBezTo>
                <a:cubicBezTo>
                  <a:pt x="4975734" y="4266584"/>
                  <a:pt x="4970666" y="4265300"/>
                  <a:pt x="4965596" y="4264015"/>
                </a:cubicBezTo>
                <a:cubicBezTo>
                  <a:pt x="4959894" y="4262087"/>
                  <a:pt x="4952290" y="4259519"/>
                  <a:pt x="4952923" y="4251167"/>
                </a:cubicBezTo>
                <a:cubicBezTo>
                  <a:pt x="4954191" y="4244100"/>
                  <a:pt x="4960527" y="4242816"/>
                  <a:pt x="4966229" y="4242174"/>
                </a:cubicBezTo>
                <a:cubicBezTo>
                  <a:pt x="4971299" y="4240889"/>
                  <a:pt x="4976367" y="4241531"/>
                  <a:pt x="4982704" y="4240889"/>
                </a:cubicBezTo>
                <a:close/>
                <a:moveTo>
                  <a:pt x="5061646" y="4225032"/>
                </a:moveTo>
                <a:cubicBezTo>
                  <a:pt x="5067640" y="4223588"/>
                  <a:pt x="5073554" y="4224391"/>
                  <a:pt x="5079947" y="4228564"/>
                </a:cubicBezTo>
                <a:cubicBezTo>
                  <a:pt x="5084422" y="4231771"/>
                  <a:pt x="5089537" y="4233055"/>
                  <a:pt x="5094012" y="4230488"/>
                </a:cubicBezTo>
                <a:cubicBezTo>
                  <a:pt x="5102324" y="4226638"/>
                  <a:pt x="5113192" y="4224069"/>
                  <a:pt x="5113831" y="4234981"/>
                </a:cubicBezTo>
                <a:cubicBezTo>
                  <a:pt x="5115111" y="4246534"/>
                  <a:pt x="5102324" y="4240758"/>
                  <a:pt x="5096570" y="4241400"/>
                </a:cubicBezTo>
                <a:cubicBezTo>
                  <a:pt x="5079308" y="4242683"/>
                  <a:pt x="5061406" y="4247176"/>
                  <a:pt x="5042865" y="4234981"/>
                </a:cubicBezTo>
                <a:cubicBezTo>
                  <a:pt x="5049578" y="4230167"/>
                  <a:pt x="5055652" y="4226476"/>
                  <a:pt x="5061646" y="4225032"/>
                </a:cubicBezTo>
                <a:close/>
                <a:moveTo>
                  <a:pt x="5148483" y="4221991"/>
                </a:moveTo>
                <a:cubicBezTo>
                  <a:pt x="5150262" y="4221991"/>
                  <a:pt x="5152041" y="4223378"/>
                  <a:pt x="5155006" y="4224071"/>
                </a:cubicBezTo>
                <a:cubicBezTo>
                  <a:pt x="5153228" y="4226844"/>
                  <a:pt x="5152041" y="4229617"/>
                  <a:pt x="5150262" y="4230310"/>
                </a:cubicBezTo>
                <a:cubicBezTo>
                  <a:pt x="5149075" y="4231002"/>
                  <a:pt x="5145518" y="4230310"/>
                  <a:pt x="5144924" y="4228230"/>
                </a:cubicBezTo>
                <a:cubicBezTo>
                  <a:pt x="5143145" y="4224763"/>
                  <a:pt x="5144331" y="4221298"/>
                  <a:pt x="5148483" y="4221991"/>
                </a:cubicBezTo>
                <a:close/>
                <a:moveTo>
                  <a:pt x="5319539" y="4191980"/>
                </a:moveTo>
                <a:cubicBezTo>
                  <a:pt x="5327599" y="4190970"/>
                  <a:pt x="5335303" y="4195376"/>
                  <a:pt x="5344783" y="4198313"/>
                </a:cubicBezTo>
                <a:cubicBezTo>
                  <a:pt x="5332774" y="4207449"/>
                  <a:pt x="5323292" y="4212671"/>
                  <a:pt x="5311915" y="4203533"/>
                </a:cubicBezTo>
                <a:cubicBezTo>
                  <a:pt x="5309387" y="4201575"/>
                  <a:pt x="5308122" y="4197008"/>
                  <a:pt x="5311283" y="4195050"/>
                </a:cubicBezTo>
                <a:cubicBezTo>
                  <a:pt x="5314128" y="4193254"/>
                  <a:pt x="5316853" y="4192316"/>
                  <a:pt x="5319539" y="4191980"/>
                </a:cubicBezTo>
                <a:close/>
                <a:moveTo>
                  <a:pt x="2630812" y="4171695"/>
                </a:moveTo>
                <a:cubicBezTo>
                  <a:pt x="2623148" y="4187595"/>
                  <a:pt x="2613565" y="4195226"/>
                  <a:pt x="2596304" y="4196497"/>
                </a:cubicBezTo>
                <a:cubicBezTo>
                  <a:pt x="2602703" y="4179962"/>
                  <a:pt x="2613565" y="4174240"/>
                  <a:pt x="2630812" y="4171695"/>
                </a:cubicBezTo>
                <a:close/>
                <a:moveTo>
                  <a:pt x="5478556" y="4171277"/>
                </a:moveTo>
                <a:cubicBezTo>
                  <a:pt x="5484144" y="4170617"/>
                  <a:pt x="5487869" y="4173921"/>
                  <a:pt x="5489110" y="4179208"/>
                </a:cubicBezTo>
                <a:cubicBezTo>
                  <a:pt x="5490352" y="4185156"/>
                  <a:pt x="5486627" y="4189782"/>
                  <a:pt x="5481660" y="4190442"/>
                </a:cubicBezTo>
                <a:cubicBezTo>
                  <a:pt x="5475452" y="4191104"/>
                  <a:pt x="5471106" y="4187138"/>
                  <a:pt x="5469864" y="4180530"/>
                </a:cubicBezTo>
                <a:cubicBezTo>
                  <a:pt x="5469864" y="4173921"/>
                  <a:pt x="5473590" y="4171277"/>
                  <a:pt x="5478556" y="4171277"/>
                </a:cubicBezTo>
                <a:close/>
                <a:moveTo>
                  <a:pt x="5527093" y="4165894"/>
                </a:moveTo>
                <a:cubicBezTo>
                  <a:pt x="5529649" y="4165894"/>
                  <a:pt x="5532844" y="4167230"/>
                  <a:pt x="5533482" y="4171235"/>
                </a:cubicBezTo>
                <a:cubicBezTo>
                  <a:pt x="5532205" y="4177243"/>
                  <a:pt x="5527093" y="4179245"/>
                  <a:pt x="5522619" y="4179245"/>
                </a:cubicBezTo>
                <a:cubicBezTo>
                  <a:pt x="5520703" y="4179245"/>
                  <a:pt x="5516230" y="4175240"/>
                  <a:pt x="5516230" y="4173237"/>
                </a:cubicBezTo>
                <a:cubicBezTo>
                  <a:pt x="5516869" y="4167230"/>
                  <a:pt x="5521982" y="4165227"/>
                  <a:pt x="5527093" y="4165894"/>
                </a:cubicBezTo>
                <a:close/>
                <a:moveTo>
                  <a:pt x="2965516" y="4157743"/>
                </a:moveTo>
                <a:lnTo>
                  <a:pt x="2965462" y="4157747"/>
                </a:lnTo>
                <a:lnTo>
                  <a:pt x="2965290" y="4157999"/>
                </a:lnTo>
                <a:lnTo>
                  <a:pt x="2965324" y="4158026"/>
                </a:lnTo>
                <a:close/>
                <a:moveTo>
                  <a:pt x="2710156" y="4141100"/>
                </a:moveTo>
                <a:cubicBezTo>
                  <a:pt x="2713300" y="4140426"/>
                  <a:pt x="2716446" y="4141774"/>
                  <a:pt x="2717074" y="4145818"/>
                </a:cubicBezTo>
                <a:cubicBezTo>
                  <a:pt x="2717074" y="4151883"/>
                  <a:pt x="2712043" y="4153905"/>
                  <a:pt x="2707641" y="4155253"/>
                </a:cubicBezTo>
                <a:cubicBezTo>
                  <a:pt x="2704495" y="4156601"/>
                  <a:pt x="2701980" y="4153231"/>
                  <a:pt x="2702610" y="4149187"/>
                </a:cubicBezTo>
                <a:cubicBezTo>
                  <a:pt x="2703240" y="4145144"/>
                  <a:pt x="2705754" y="4141774"/>
                  <a:pt x="2710156" y="4141100"/>
                </a:cubicBezTo>
                <a:close/>
                <a:moveTo>
                  <a:pt x="2943083" y="4118981"/>
                </a:moveTo>
                <a:lnTo>
                  <a:pt x="2943089" y="4118997"/>
                </a:lnTo>
                <a:lnTo>
                  <a:pt x="2945071" y="4119484"/>
                </a:lnTo>
                <a:lnTo>
                  <a:pt x="2943894" y="4121014"/>
                </a:lnTo>
                <a:lnTo>
                  <a:pt x="2943915" y="4121067"/>
                </a:lnTo>
                <a:lnTo>
                  <a:pt x="2945132" y="4119484"/>
                </a:lnTo>
                <a:close/>
                <a:moveTo>
                  <a:pt x="5963891" y="4115815"/>
                </a:moveTo>
                <a:cubicBezTo>
                  <a:pt x="5968359" y="4115815"/>
                  <a:pt x="5974742" y="4114546"/>
                  <a:pt x="5976017" y="4121523"/>
                </a:cubicBezTo>
                <a:cubicBezTo>
                  <a:pt x="5976656" y="4127232"/>
                  <a:pt x="5971550" y="4130403"/>
                  <a:pt x="5967082" y="4131671"/>
                </a:cubicBezTo>
                <a:cubicBezTo>
                  <a:pt x="5952404" y="4134843"/>
                  <a:pt x="5937725" y="4139283"/>
                  <a:pt x="5923048" y="4140552"/>
                </a:cubicBezTo>
                <a:cubicBezTo>
                  <a:pt x="5806895" y="4151335"/>
                  <a:pt x="5692019" y="4165289"/>
                  <a:pt x="5575867" y="4171631"/>
                </a:cubicBezTo>
                <a:cubicBezTo>
                  <a:pt x="5568846" y="4171631"/>
                  <a:pt x="5562465" y="4179242"/>
                  <a:pt x="5552891" y="4171631"/>
                </a:cubicBezTo>
                <a:cubicBezTo>
                  <a:pt x="5566932" y="4157043"/>
                  <a:pt x="5584163" y="4151970"/>
                  <a:pt x="5602033" y="4151970"/>
                </a:cubicBezTo>
                <a:cubicBezTo>
                  <a:pt x="5697764" y="4151970"/>
                  <a:pt x="5791578" y="4132305"/>
                  <a:pt x="5886031" y="4119620"/>
                </a:cubicBezTo>
                <a:cubicBezTo>
                  <a:pt x="5911560" y="4116449"/>
                  <a:pt x="5937725" y="4117083"/>
                  <a:pt x="5963891" y="4115815"/>
                </a:cubicBezTo>
                <a:close/>
                <a:moveTo>
                  <a:pt x="2827386" y="4053732"/>
                </a:moveTo>
                <a:cubicBezTo>
                  <a:pt x="2828703" y="4053085"/>
                  <a:pt x="2831329" y="4055673"/>
                  <a:pt x="2834608" y="4057614"/>
                </a:cubicBezTo>
                <a:cubicBezTo>
                  <a:pt x="2831329" y="4060848"/>
                  <a:pt x="2829356" y="4063436"/>
                  <a:pt x="2826733" y="4064730"/>
                </a:cubicBezTo>
                <a:cubicBezTo>
                  <a:pt x="2822792" y="4066024"/>
                  <a:pt x="2819508" y="4063436"/>
                  <a:pt x="2820163" y="4059555"/>
                </a:cubicBezTo>
                <a:cubicBezTo>
                  <a:pt x="2820819" y="4056967"/>
                  <a:pt x="2824765" y="4054378"/>
                  <a:pt x="2827386" y="4053732"/>
                </a:cubicBezTo>
                <a:close/>
                <a:moveTo>
                  <a:pt x="5696512" y="4026103"/>
                </a:moveTo>
                <a:lnTo>
                  <a:pt x="5696550" y="4026135"/>
                </a:lnTo>
                <a:lnTo>
                  <a:pt x="5696622" y="4026136"/>
                </a:lnTo>
                <a:close/>
                <a:moveTo>
                  <a:pt x="6275205" y="4022892"/>
                </a:moveTo>
                <a:cubicBezTo>
                  <a:pt x="6279046" y="4024171"/>
                  <a:pt x="6282888" y="4026087"/>
                  <a:pt x="6282888" y="4031200"/>
                </a:cubicBezTo>
                <a:cubicBezTo>
                  <a:pt x="6282246" y="4038228"/>
                  <a:pt x="6275844" y="4040145"/>
                  <a:pt x="6270083" y="4039506"/>
                </a:cubicBezTo>
                <a:cubicBezTo>
                  <a:pt x="6266241" y="4038867"/>
                  <a:pt x="6262400" y="4036311"/>
                  <a:pt x="6263680" y="4031200"/>
                </a:cubicBezTo>
                <a:cubicBezTo>
                  <a:pt x="6264961" y="4025448"/>
                  <a:pt x="6270083" y="4023532"/>
                  <a:pt x="6275205" y="4022892"/>
                </a:cubicBezTo>
                <a:close/>
                <a:moveTo>
                  <a:pt x="3192330" y="4019372"/>
                </a:moveTo>
                <a:lnTo>
                  <a:pt x="3192332" y="4019391"/>
                </a:lnTo>
                <a:lnTo>
                  <a:pt x="3192774" y="4019475"/>
                </a:lnTo>
                <a:lnTo>
                  <a:pt x="3192418" y="4019919"/>
                </a:lnTo>
                <a:lnTo>
                  <a:pt x="3192433" y="4020012"/>
                </a:lnTo>
                <a:lnTo>
                  <a:pt x="3192864" y="4019474"/>
                </a:lnTo>
                <a:close/>
                <a:moveTo>
                  <a:pt x="5796884" y="4016578"/>
                </a:moveTo>
                <a:lnTo>
                  <a:pt x="5796815" y="4016956"/>
                </a:lnTo>
                <a:lnTo>
                  <a:pt x="5796884" y="4016579"/>
                </a:lnTo>
                <a:lnTo>
                  <a:pt x="5797855" y="4017462"/>
                </a:lnTo>
                <a:lnTo>
                  <a:pt x="5797856" y="4017463"/>
                </a:lnTo>
                <a:close/>
                <a:moveTo>
                  <a:pt x="3028388" y="3919199"/>
                </a:moveTo>
                <a:lnTo>
                  <a:pt x="3028437" y="3919266"/>
                </a:lnTo>
                <a:lnTo>
                  <a:pt x="3029833" y="3920112"/>
                </a:lnTo>
                <a:lnTo>
                  <a:pt x="3029483" y="3920680"/>
                </a:lnTo>
                <a:lnTo>
                  <a:pt x="3029517" y="3920723"/>
                </a:lnTo>
                <a:lnTo>
                  <a:pt x="3029892" y="3920111"/>
                </a:lnTo>
                <a:close/>
                <a:moveTo>
                  <a:pt x="6144302" y="3916059"/>
                </a:moveTo>
                <a:cubicBezTo>
                  <a:pt x="6142472" y="3915900"/>
                  <a:pt x="6140719" y="3916697"/>
                  <a:pt x="6139126" y="3917971"/>
                </a:cubicBezTo>
                <a:lnTo>
                  <a:pt x="6136073" y="3919886"/>
                </a:lnTo>
                <a:lnTo>
                  <a:pt x="6136075" y="3919886"/>
                </a:lnTo>
                <a:lnTo>
                  <a:pt x="6139126" y="3917971"/>
                </a:lnTo>
                <a:cubicBezTo>
                  <a:pt x="6140719" y="3916698"/>
                  <a:pt x="6142472" y="3915901"/>
                  <a:pt x="6144302" y="3916060"/>
                </a:cubicBezTo>
                <a:cubicBezTo>
                  <a:pt x="6146135" y="3916220"/>
                  <a:pt x="6148048" y="3917334"/>
                  <a:pt x="6149958" y="3919882"/>
                </a:cubicBezTo>
                <a:lnTo>
                  <a:pt x="6150838" y="3920679"/>
                </a:lnTo>
                <a:lnTo>
                  <a:pt x="6149958" y="3919881"/>
                </a:lnTo>
                <a:cubicBezTo>
                  <a:pt x="6148048" y="3917333"/>
                  <a:pt x="6146135" y="3916219"/>
                  <a:pt x="6144302" y="3916059"/>
                </a:cubicBezTo>
                <a:close/>
                <a:moveTo>
                  <a:pt x="2186886" y="3820563"/>
                </a:moveTo>
                <a:lnTo>
                  <a:pt x="2184995" y="3821231"/>
                </a:lnTo>
                <a:lnTo>
                  <a:pt x="2184948" y="3821269"/>
                </a:lnTo>
                <a:lnTo>
                  <a:pt x="2186920" y="3820573"/>
                </a:lnTo>
                <a:close/>
                <a:moveTo>
                  <a:pt x="2513299" y="3820447"/>
                </a:moveTo>
                <a:lnTo>
                  <a:pt x="2513295" y="3820461"/>
                </a:lnTo>
                <a:lnTo>
                  <a:pt x="2513425" y="3820490"/>
                </a:lnTo>
                <a:lnTo>
                  <a:pt x="2513389" y="3820537"/>
                </a:lnTo>
                <a:lnTo>
                  <a:pt x="2513241" y="3820710"/>
                </a:lnTo>
                <a:lnTo>
                  <a:pt x="2513218" y="3820815"/>
                </a:lnTo>
                <a:lnTo>
                  <a:pt x="2513454" y="3820536"/>
                </a:lnTo>
                <a:lnTo>
                  <a:pt x="2513491" y="3820489"/>
                </a:lnTo>
                <a:close/>
                <a:moveTo>
                  <a:pt x="2186482" y="3819998"/>
                </a:moveTo>
                <a:lnTo>
                  <a:pt x="2186456" y="3820019"/>
                </a:lnTo>
                <a:lnTo>
                  <a:pt x="2187413" y="3820569"/>
                </a:lnTo>
                <a:lnTo>
                  <a:pt x="2187681" y="3820768"/>
                </a:lnTo>
                <a:lnTo>
                  <a:pt x="2187779" y="3820797"/>
                </a:lnTo>
                <a:lnTo>
                  <a:pt x="2187475" y="3820569"/>
                </a:lnTo>
                <a:close/>
                <a:moveTo>
                  <a:pt x="1731492" y="3728688"/>
                </a:moveTo>
                <a:lnTo>
                  <a:pt x="1731414" y="3728813"/>
                </a:lnTo>
                <a:lnTo>
                  <a:pt x="1731456" y="3728817"/>
                </a:lnTo>
                <a:close/>
                <a:moveTo>
                  <a:pt x="1361848" y="3666884"/>
                </a:moveTo>
                <a:cubicBezTo>
                  <a:pt x="1365751" y="3667445"/>
                  <a:pt x="1369819" y="3669371"/>
                  <a:pt x="1373725" y="3669371"/>
                </a:cubicBezTo>
                <a:cubicBezTo>
                  <a:pt x="1378279" y="3666804"/>
                  <a:pt x="1382833" y="3666804"/>
                  <a:pt x="1386736" y="3670014"/>
                </a:cubicBezTo>
                <a:cubicBezTo>
                  <a:pt x="1382833" y="3673223"/>
                  <a:pt x="1379579" y="3677073"/>
                  <a:pt x="1375028" y="3678999"/>
                </a:cubicBezTo>
                <a:cubicBezTo>
                  <a:pt x="1368517" y="3682850"/>
                  <a:pt x="1362660" y="3688626"/>
                  <a:pt x="1354172" y="3682850"/>
                </a:cubicBezTo>
                <a:cubicBezTo>
                  <a:pt x="1350953" y="3680924"/>
                  <a:pt x="1349002" y="3676431"/>
                  <a:pt x="1350953" y="3672580"/>
                </a:cubicBezTo>
                <a:cubicBezTo>
                  <a:pt x="1354172" y="3667124"/>
                  <a:pt x="1357941" y="3666323"/>
                  <a:pt x="1361848" y="3666884"/>
                </a:cubicBezTo>
                <a:close/>
                <a:moveTo>
                  <a:pt x="1427119" y="3649624"/>
                </a:moveTo>
                <a:cubicBezTo>
                  <a:pt x="1430175" y="3649233"/>
                  <a:pt x="1433232" y="3650016"/>
                  <a:pt x="1436127" y="3653460"/>
                </a:cubicBezTo>
                <a:cubicBezTo>
                  <a:pt x="1436772" y="3654712"/>
                  <a:pt x="1437416" y="3658468"/>
                  <a:pt x="1436772" y="3659720"/>
                </a:cubicBezTo>
                <a:cubicBezTo>
                  <a:pt x="1433552" y="3665981"/>
                  <a:pt x="1427757" y="3665355"/>
                  <a:pt x="1421968" y="3665355"/>
                </a:cubicBezTo>
                <a:lnTo>
                  <a:pt x="1400117" y="3665355"/>
                </a:lnTo>
                <a:lnTo>
                  <a:pt x="1400104" y="3665443"/>
                </a:lnTo>
                <a:cubicBezTo>
                  <a:pt x="1396893" y="3670296"/>
                  <a:pt x="1391766" y="3669690"/>
                  <a:pt x="1386627" y="3669690"/>
                </a:cubicBezTo>
                <a:cubicBezTo>
                  <a:pt x="1382780" y="3669690"/>
                  <a:pt x="1378285" y="3669083"/>
                  <a:pt x="1373791" y="3669083"/>
                </a:cubicBezTo>
                <a:lnTo>
                  <a:pt x="1399401" y="3661014"/>
                </a:lnTo>
                <a:lnTo>
                  <a:pt x="1400089" y="3660346"/>
                </a:lnTo>
                <a:cubicBezTo>
                  <a:pt x="1405880" y="3657842"/>
                  <a:pt x="1412318" y="3655338"/>
                  <a:pt x="1418100" y="3652833"/>
                </a:cubicBezTo>
                <a:cubicBezTo>
                  <a:pt x="1421001" y="3651580"/>
                  <a:pt x="1424060" y="3650016"/>
                  <a:pt x="1427119" y="3649624"/>
                </a:cubicBezTo>
                <a:close/>
                <a:moveTo>
                  <a:pt x="1300704" y="3573533"/>
                </a:moveTo>
                <a:lnTo>
                  <a:pt x="1300637" y="3573587"/>
                </a:lnTo>
                <a:lnTo>
                  <a:pt x="1300583" y="3574054"/>
                </a:lnTo>
                <a:lnTo>
                  <a:pt x="1300645" y="3574058"/>
                </a:lnTo>
                <a:close/>
                <a:moveTo>
                  <a:pt x="1461774" y="3563545"/>
                </a:moveTo>
                <a:lnTo>
                  <a:pt x="1461353" y="3563775"/>
                </a:lnTo>
                <a:lnTo>
                  <a:pt x="1461413" y="3563775"/>
                </a:lnTo>
                <a:lnTo>
                  <a:pt x="1461833" y="3563545"/>
                </a:lnTo>
                <a:close/>
                <a:moveTo>
                  <a:pt x="1458589" y="3559510"/>
                </a:moveTo>
                <a:lnTo>
                  <a:pt x="1458563" y="3559716"/>
                </a:lnTo>
                <a:lnTo>
                  <a:pt x="1459168" y="3563545"/>
                </a:lnTo>
                <a:lnTo>
                  <a:pt x="1459231" y="3563545"/>
                </a:lnTo>
                <a:close/>
                <a:moveTo>
                  <a:pt x="5840073" y="3533995"/>
                </a:moveTo>
                <a:cubicBezTo>
                  <a:pt x="5848251" y="3533354"/>
                  <a:pt x="5850767" y="3539764"/>
                  <a:pt x="5852654" y="3545536"/>
                </a:cubicBezTo>
                <a:cubicBezTo>
                  <a:pt x="5852026" y="3553229"/>
                  <a:pt x="5846363" y="3555794"/>
                  <a:pt x="5840703" y="3556434"/>
                </a:cubicBezTo>
                <a:cubicBezTo>
                  <a:pt x="5833784" y="3557076"/>
                  <a:pt x="5830638" y="3551948"/>
                  <a:pt x="5830638" y="3545536"/>
                </a:cubicBezTo>
                <a:cubicBezTo>
                  <a:pt x="5830010" y="3539125"/>
                  <a:pt x="5833155" y="3533995"/>
                  <a:pt x="5840073" y="3533995"/>
                </a:cubicBezTo>
                <a:close/>
                <a:moveTo>
                  <a:pt x="5780212" y="3453610"/>
                </a:moveTo>
                <a:lnTo>
                  <a:pt x="5779649" y="3454275"/>
                </a:lnTo>
                <a:lnTo>
                  <a:pt x="5779650" y="3454275"/>
                </a:lnTo>
                <a:lnTo>
                  <a:pt x="5780212" y="3453611"/>
                </a:lnTo>
                <a:close/>
                <a:moveTo>
                  <a:pt x="5781839" y="3452435"/>
                </a:moveTo>
                <a:lnTo>
                  <a:pt x="5780175" y="3453363"/>
                </a:lnTo>
                <a:lnTo>
                  <a:pt x="5780175" y="3453364"/>
                </a:lnTo>
                <a:lnTo>
                  <a:pt x="5781839" y="3452437"/>
                </a:lnTo>
                <a:close/>
                <a:moveTo>
                  <a:pt x="6003608" y="3449631"/>
                </a:moveTo>
                <a:cubicBezTo>
                  <a:pt x="6010452" y="3450099"/>
                  <a:pt x="6018344" y="3452596"/>
                  <a:pt x="6024787" y="3453845"/>
                </a:cubicBezTo>
                <a:cubicBezTo>
                  <a:pt x="6028007" y="3454469"/>
                  <a:pt x="6030583" y="3456966"/>
                  <a:pt x="6033805" y="3458215"/>
                </a:cubicBezTo>
                <a:lnTo>
                  <a:pt x="6033205" y="3458613"/>
                </a:lnTo>
                <a:lnTo>
                  <a:pt x="6104592" y="3458456"/>
                </a:lnTo>
                <a:cubicBezTo>
                  <a:pt x="6128249" y="3460509"/>
                  <a:pt x="6151747" y="3464299"/>
                  <a:pt x="6175086" y="3468719"/>
                </a:cubicBezTo>
                <a:cubicBezTo>
                  <a:pt x="6184677" y="3470614"/>
                  <a:pt x="6195548" y="3471876"/>
                  <a:pt x="6192350" y="3484508"/>
                </a:cubicBezTo>
                <a:cubicBezTo>
                  <a:pt x="6188514" y="3497772"/>
                  <a:pt x="6178284" y="3489560"/>
                  <a:pt x="6171250" y="3487034"/>
                </a:cubicBezTo>
                <a:cubicBezTo>
                  <a:pt x="6151428" y="3481351"/>
                  <a:pt x="6131608" y="3484508"/>
                  <a:pt x="6111786" y="3486403"/>
                </a:cubicBezTo>
                <a:cubicBezTo>
                  <a:pt x="6079176" y="3490192"/>
                  <a:pt x="6046567" y="3495877"/>
                  <a:pt x="6015874" y="3480087"/>
                </a:cubicBezTo>
                <a:lnTo>
                  <a:pt x="6015830" y="3479226"/>
                </a:lnTo>
                <a:lnTo>
                  <a:pt x="5996282" y="3472027"/>
                </a:lnTo>
                <a:cubicBezTo>
                  <a:pt x="5990323" y="3468984"/>
                  <a:pt x="5986458" y="3464770"/>
                  <a:pt x="5988712" y="3457591"/>
                </a:cubicBezTo>
                <a:cubicBezTo>
                  <a:pt x="5990968" y="3450723"/>
                  <a:pt x="5996764" y="3449164"/>
                  <a:pt x="6003608" y="3449631"/>
                </a:cubicBezTo>
                <a:close/>
                <a:moveTo>
                  <a:pt x="1536097" y="3416255"/>
                </a:moveTo>
                <a:lnTo>
                  <a:pt x="1535466" y="3418443"/>
                </a:lnTo>
                <a:lnTo>
                  <a:pt x="1535260" y="3418556"/>
                </a:lnTo>
                <a:lnTo>
                  <a:pt x="1535318" y="3418557"/>
                </a:lnTo>
                <a:lnTo>
                  <a:pt x="1535528" y="3418442"/>
                </a:lnTo>
                <a:lnTo>
                  <a:pt x="1536150" y="3416284"/>
                </a:lnTo>
                <a:close/>
                <a:moveTo>
                  <a:pt x="6388869" y="3329249"/>
                </a:moveTo>
                <a:lnTo>
                  <a:pt x="6387313" y="3331510"/>
                </a:lnTo>
                <a:lnTo>
                  <a:pt x="6387314" y="3331510"/>
                </a:lnTo>
                <a:lnTo>
                  <a:pt x="6388869" y="3329250"/>
                </a:lnTo>
                <a:close/>
                <a:moveTo>
                  <a:pt x="6534935" y="3328615"/>
                </a:moveTo>
                <a:cubicBezTo>
                  <a:pt x="6543113" y="3327402"/>
                  <a:pt x="6546887" y="3331647"/>
                  <a:pt x="6547515" y="3338927"/>
                </a:cubicBezTo>
                <a:cubicBezTo>
                  <a:pt x="6548144" y="3342565"/>
                  <a:pt x="6548144" y="3346812"/>
                  <a:pt x="6541854" y="3346812"/>
                </a:cubicBezTo>
                <a:cubicBezTo>
                  <a:pt x="6536822" y="3344385"/>
                  <a:pt x="6529274" y="3344385"/>
                  <a:pt x="6526759" y="3337106"/>
                </a:cubicBezTo>
                <a:cubicBezTo>
                  <a:pt x="6525500" y="3331647"/>
                  <a:pt x="6529903" y="3329221"/>
                  <a:pt x="6534935" y="3328615"/>
                </a:cubicBezTo>
                <a:close/>
                <a:moveTo>
                  <a:pt x="6593626" y="3292581"/>
                </a:moveTo>
                <a:cubicBezTo>
                  <a:pt x="6596883" y="3292660"/>
                  <a:pt x="6600697" y="3293766"/>
                  <a:pt x="6603874" y="3294080"/>
                </a:cubicBezTo>
                <a:lnTo>
                  <a:pt x="6605716" y="3294399"/>
                </a:lnTo>
                <a:lnTo>
                  <a:pt x="6604215" y="3293780"/>
                </a:lnTo>
                <a:cubicBezTo>
                  <a:pt x="6624405" y="3291819"/>
                  <a:pt x="6643962" y="3293126"/>
                  <a:pt x="6663521" y="3302275"/>
                </a:cubicBezTo>
                <a:cubicBezTo>
                  <a:pt x="6657842" y="3312078"/>
                  <a:pt x="6650903" y="3313384"/>
                  <a:pt x="6643331" y="3313384"/>
                </a:cubicBezTo>
                <a:lnTo>
                  <a:pt x="6643032" y="3313018"/>
                </a:lnTo>
                <a:lnTo>
                  <a:pt x="6621434" y="3313174"/>
                </a:lnTo>
                <a:cubicBezTo>
                  <a:pt x="6614203" y="3312226"/>
                  <a:pt x="6607052" y="3310492"/>
                  <a:pt x="6600061" y="3308598"/>
                </a:cubicBezTo>
                <a:cubicBezTo>
                  <a:pt x="6594340" y="3306705"/>
                  <a:pt x="6584806" y="3304811"/>
                  <a:pt x="6586712" y="3297236"/>
                </a:cubicBezTo>
                <a:cubicBezTo>
                  <a:pt x="6587666" y="3293450"/>
                  <a:pt x="6590368" y="3292503"/>
                  <a:pt x="6593626" y="3292581"/>
                </a:cubicBezTo>
                <a:close/>
                <a:moveTo>
                  <a:pt x="6560755" y="3282713"/>
                </a:moveTo>
                <a:cubicBezTo>
                  <a:pt x="6562725" y="3282115"/>
                  <a:pt x="6568632" y="3282115"/>
                  <a:pt x="6566006" y="3287506"/>
                </a:cubicBezTo>
                <a:cubicBezTo>
                  <a:pt x="6565349" y="3289903"/>
                  <a:pt x="6562068" y="3291100"/>
                  <a:pt x="6560755" y="3292299"/>
                </a:cubicBezTo>
                <a:cubicBezTo>
                  <a:pt x="6555505" y="3292898"/>
                  <a:pt x="6554192" y="3290501"/>
                  <a:pt x="6554192" y="3288106"/>
                </a:cubicBezTo>
                <a:cubicBezTo>
                  <a:pt x="6553535" y="3283912"/>
                  <a:pt x="6557474" y="3282713"/>
                  <a:pt x="6560755" y="3282713"/>
                </a:cubicBezTo>
                <a:close/>
                <a:moveTo>
                  <a:pt x="1196560" y="3241385"/>
                </a:moveTo>
                <a:lnTo>
                  <a:pt x="1196466" y="3241439"/>
                </a:lnTo>
                <a:lnTo>
                  <a:pt x="1195615" y="3242701"/>
                </a:lnTo>
                <a:lnTo>
                  <a:pt x="1195657" y="3242723"/>
                </a:lnTo>
                <a:close/>
                <a:moveTo>
                  <a:pt x="6412254" y="3213114"/>
                </a:moveTo>
                <a:lnTo>
                  <a:pt x="6412314" y="3213138"/>
                </a:lnTo>
                <a:lnTo>
                  <a:pt x="6412315" y="3213120"/>
                </a:lnTo>
                <a:close/>
                <a:moveTo>
                  <a:pt x="6751559" y="3141061"/>
                </a:moveTo>
                <a:cubicBezTo>
                  <a:pt x="6764244" y="3143619"/>
                  <a:pt x="6762976" y="3155773"/>
                  <a:pt x="6764244" y="3165368"/>
                </a:cubicBezTo>
                <a:cubicBezTo>
                  <a:pt x="6764879" y="3169845"/>
                  <a:pt x="6764879" y="3177522"/>
                  <a:pt x="6758536" y="3176242"/>
                </a:cubicBezTo>
                <a:cubicBezTo>
                  <a:pt x="6746484" y="3174323"/>
                  <a:pt x="6744582" y="3164089"/>
                  <a:pt x="6743947" y="3153214"/>
                </a:cubicBezTo>
                <a:cubicBezTo>
                  <a:pt x="6743313" y="3146817"/>
                  <a:pt x="6744582" y="3139781"/>
                  <a:pt x="6751559" y="3141061"/>
                </a:cubicBezTo>
                <a:close/>
                <a:moveTo>
                  <a:pt x="1058976" y="2700863"/>
                </a:moveTo>
                <a:lnTo>
                  <a:pt x="1058950" y="2700911"/>
                </a:lnTo>
                <a:lnTo>
                  <a:pt x="1059031" y="2700874"/>
                </a:lnTo>
                <a:close/>
                <a:moveTo>
                  <a:pt x="1243744" y="2668006"/>
                </a:moveTo>
                <a:lnTo>
                  <a:pt x="1243665" y="2668032"/>
                </a:lnTo>
                <a:lnTo>
                  <a:pt x="1243229" y="2668400"/>
                </a:lnTo>
                <a:lnTo>
                  <a:pt x="1243479" y="2669393"/>
                </a:lnTo>
                <a:lnTo>
                  <a:pt x="1243533" y="2669413"/>
                </a:lnTo>
                <a:lnTo>
                  <a:pt x="1243279" y="2668400"/>
                </a:lnTo>
                <a:close/>
                <a:moveTo>
                  <a:pt x="1322043" y="2524083"/>
                </a:moveTo>
                <a:cubicBezTo>
                  <a:pt x="1309249" y="2537403"/>
                  <a:pt x="1299654" y="2542477"/>
                  <a:pt x="1284302" y="2545648"/>
                </a:cubicBezTo>
                <a:cubicBezTo>
                  <a:pt x="1292618" y="2530426"/>
                  <a:pt x="1302213" y="2525352"/>
                  <a:pt x="1322043" y="2524083"/>
                </a:cubicBezTo>
                <a:close/>
                <a:moveTo>
                  <a:pt x="6668911" y="2411941"/>
                </a:moveTo>
                <a:cubicBezTo>
                  <a:pt x="6708338" y="2420919"/>
                  <a:pt x="6743313" y="2454899"/>
                  <a:pt x="6740133" y="2483109"/>
                </a:cubicBezTo>
                <a:cubicBezTo>
                  <a:pt x="6719784" y="2453616"/>
                  <a:pt x="6688624" y="2441434"/>
                  <a:pt x="6668911" y="2411941"/>
                </a:cubicBezTo>
                <a:close/>
                <a:moveTo>
                  <a:pt x="1557479" y="2366901"/>
                </a:moveTo>
                <a:lnTo>
                  <a:pt x="1557478" y="2366902"/>
                </a:lnTo>
                <a:lnTo>
                  <a:pt x="1561752" y="2366902"/>
                </a:lnTo>
                <a:lnTo>
                  <a:pt x="1565519" y="2366902"/>
                </a:lnTo>
                <a:lnTo>
                  <a:pt x="1559403" y="2367668"/>
                </a:lnTo>
                <a:lnTo>
                  <a:pt x="1554233" y="2369701"/>
                </a:lnTo>
                <a:lnTo>
                  <a:pt x="1554201" y="2369729"/>
                </a:lnTo>
                <a:lnTo>
                  <a:pt x="1559443" y="2367667"/>
                </a:lnTo>
                <a:lnTo>
                  <a:pt x="1565557" y="2366901"/>
                </a:lnTo>
                <a:lnTo>
                  <a:pt x="1561790" y="2366901"/>
                </a:lnTo>
                <a:cubicBezTo>
                  <a:pt x="1559868" y="2366582"/>
                  <a:pt x="1558120" y="2366262"/>
                  <a:pt x="1557479" y="2366901"/>
                </a:cubicBezTo>
                <a:close/>
                <a:moveTo>
                  <a:pt x="1581696" y="2364726"/>
                </a:moveTo>
                <a:lnTo>
                  <a:pt x="1581678" y="2364729"/>
                </a:lnTo>
                <a:lnTo>
                  <a:pt x="1582124" y="2364811"/>
                </a:lnTo>
                <a:lnTo>
                  <a:pt x="1575596" y="2365632"/>
                </a:lnTo>
                <a:lnTo>
                  <a:pt x="1575401" y="2365661"/>
                </a:lnTo>
                <a:lnTo>
                  <a:pt x="1582157" y="2364811"/>
                </a:lnTo>
                <a:close/>
                <a:moveTo>
                  <a:pt x="1435220" y="2279687"/>
                </a:moveTo>
                <a:lnTo>
                  <a:pt x="1435182" y="2279898"/>
                </a:lnTo>
                <a:lnTo>
                  <a:pt x="1435182" y="2283618"/>
                </a:lnTo>
                <a:lnTo>
                  <a:pt x="1434489" y="2283712"/>
                </a:lnTo>
                <a:lnTo>
                  <a:pt x="1434489" y="2283716"/>
                </a:lnTo>
                <a:lnTo>
                  <a:pt x="1435220" y="2283617"/>
                </a:lnTo>
                <a:close/>
                <a:moveTo>
                  <a:pt x="1011174" y="2254319"/>
                </a:moveTo>
                <a:cubicBezTo>
                  <a:pt x="1013410" y="2254319"/>
                  <a:pt x="1015490" y="2255267"/>
                  <a:pt x="1017089" y="2258109"/>
                </a:cubicBezTo>
                <a:cubicBezTo>
                  <a:pt x="1018369" y="2260006"/>
                  <a:pt x="1019008" y="2263162"/>
                  <a:pt x="1018369" y="2265065"/>
                </a:cubicBezTo>
                <a:cubicBezTo>
                  <a:pt x="1016451" y="2270753"/>
                  <a:pt x="1010692" y="2270130"/>
                  <a:pt x="1005575" y="2270130"/>
                </a:cubicBezTo>
                <a:cubicBezTo>
                  <a:pt x="998537" y="2270130"/>
                  <a:pt x="990860" y="2269490"/>
                  <a:pt x="983181" y="2269490"/>
                </a:cubicBezTo>
                <a:lnTo>
                  <a:pt x="982923" y="2268851"/>
                </a:lnTo>
                <a:lnTo>
                  <a:pt x="982785" y="2269834"/>
                </a:lnTo>
                <a:cubicBezTo>
                  <a:pt x="976462" y="2273000"/>
                  <a:pt x="969518" y="2276185"/>
                  <a:pt x="963205" y="2279378"/>
                </a:cubicBezTo>
                <a:lnTo>
                  <a:pt x="963135" y="2279314"/>
                </a:lnTo>
                <a:lnTo>
                  <a:pt x="961446" y="2280447"/>
                </a:lnTo>
                <a:cubicBezTo>
                  <a:pt x="953787" y="2285628"/>
                  <a:pt x="946765" y="2293380"/>
                  <a:pt x="936554" y="2288211"/>
                </a:cubicBezTo>
                <a:cubicBezTo>
                  <a:pt x="934639" y="2286919"/>
                  <a:pt x="932725" y="2281750"/>
                  <a:pt x="934001" y="2279810"/>
                </a:cubicBezTo>
                <a:cubicBezTo>
                  <a:pt x="936554" y="2273660"/>
                  <a:pt x="940381" y="2272527"/>
                  <a:pt x="944611" y="2272770"/>
                </a:cubicBezTo>
                <a:cubicBezTo>
                  <a:pt x="948839" y="2273012"/>
                  <a:pt x="953467" y="2274635"/>
                  <a:pt x="957615" y="2273986"/>
                </a:cubicBezTo>
                <a:lnTo>
                  <a:pt x="958315" y="2274006"/>
                </a:lnTo>
                <a:lnTo>
                  <a:pt x="983319" y="2265393"/>
                </a:lnTo>
                <a:lnTo>
                  <a:pt x="983821" y="2265065"/>
                </a:lnTo>
                <a:cubicBezTo>
                  <a:pt x="990860" y="2261905"/>
                  <a:pt x="997259" y="2258742"/>
                  <a:pt x="1004296" y="2256213"/>
                </a:cubicBezTo>
                <a:cubicBezTo>
                  <a:pt x="1006536" y="2255267"/>
                  <a:pt x="1008933" y="2254319"/>
                  <a:pt x="1011174" y="2254319"/>
                </a:cubicBezTo>
                <a:close/>
                <a:moveTo>
                  <a:pt x="6472018" y="2188832"/>
                </a:moveTo>
                <a:cubicBezTo>
                  <a:pt x="6475899" y="2189489"/>
                  <a:pt x="6479135" y="2190803"/>
                  <a:pt x="6479135" y="2194746"/>
                </a:cubicBezTo>
                <a:cubicBezTo>
                  <a:pt x="6479135" y="2200672"/>
                  <a:pt x="6473311" y="2198689"/>
                  <a:pt x="6470077" y="2198689"/>
                </a:cubicBezTo>
                <a:cubicBezTo>
                  <a:pt x="6466842" y="2198689"/>
                  <a:pt x="6462960" y="2198029"/>
                  <a:pt x="6464255" y="2193431"/>
                </a:cubicBezTo>
                <a:cubicBezTo>
                  <a:pt x="6465547" y="2189489"/>
                  <a:pt x="6468783" y="2188832"/>
                  <a:pt x="6472018" y="2188832"/>
                </a:cubicBezTo>
                <a:close/>
                <a:moveTo>
                  <a:pt x="804742" y="2086837"/>
                </a:moveTo>
                <a:lnTo>
                  <a:pt x="804769" y="2086937"/>
                </a:lnTo>
                <a:lnTo>
                  <a:pt x="804825" y="2086865"/>
                </a:lnTo>
                <a:close/>
                <a:moveTo>
                  <a:pt x="5921663" y="1897682"/>
                </a:moveTo>
                <a:lnTo>
                  <a:pt x="5921496" y="1897810"/>
                </a:lnTo>
                <a:lnTo>
                  <a:pt x="5921457" y="1897838"/>
                </a:lnTo>
                <a:lnTo>
                  <a:pt x="5921452" y="1897842"/>
                </a:lnTo>
                <a:lnTo>
                  <a:pt x="5921496" y="1897810"/>
                </a:lnTo>
                <a:lnTo>
                  <a:pt x="5921664" y="1897682"/>
                </a:lnTo>
                <a:close/>
                <a:moveTo>
                  <a:pt x="5921789" y="1897645"/>
                </a:moveTo>
                <a:lnTo>
                  <a:pt x="5921666" y="1897679"/>
                </a:lnTo>
                <a:lnTo>
                  <a:pt x="5921664" y="1897680"/>
                </a:lnTo>
                <a:lnTo>
                  <a:pt x="5921786" y="1897647"/>
                </a:lnTo>
                <a:close/>
                <a:moveTo>
                  <a:pt x="5921789" y="1897558"/>
                </a:moveTo>
                <a:lnTo>
                  <a:pt x="5921496" y="1897714"/>
                </a:lnTo>
                <a:lnTo>
                  <a:pt x="5921499" y="1897714"/>
                </a:lnTo>
                <a:lnTo>
                  <a:pt x="5921787" y="1897560"/>
                </a:lnTo>
                <a:close/>
                <a:moveTo>
                  <a:pt x="6332765" y="1746785"/>
                </a:moveTo>
                <a:cubicBezTo>
                  <a:pt x="6344847" y="1748054"/>
                  <a:pt x="6343576" y="1759478"/>
                  <a:pt x="6346119" y="1767094"/>
                </a:cubicBezTo>
                <a:cubicBezTo>
                  <a:pt x="6348663" y="1773440"/>
                  <a:pt x="6347391" y="1782326"/>
                  <a:pt x="6338487" y="1781056"/>
                </a:cubicBezTo>
                <a:cubicBezTo>
                  <a:pt x="6327041" y="1779787"/>
                  <a:pt x="6328312" y="1768363"/>
                  <a:pt x="6325769" y="1760112"/>
                </a:cubicBezTo>
                <a:cubicBezTo>
                  <a:pt x="6323862" y="1753132"/>
                  <a:pt x="6324498" y="1748689"/>
                  <a:pt x="6332765" y="1746785"/>
                </a:cubicBezTo>
                <a:close/>
                <a:moveTo>
                  <a:pt x="286141" y="1716648"/>
                </a:moveTo>
                <a:lnTo>
                  <a:pt x="286112" y="1716706"/>
                </a:lnTo>
                <a:lnTo>
                  <a:pt x="286112" y="1716729"/>
                </a:lnTo>
                <a:lnTo>
                  <a:pt x="286129" y="1717217"/>
                </a:lnTo>
                <a:lnTo>
                  <a:pt x="286161" y="1717281"/>
                </a:lnTo>
                <a:lnTo>
                  <a:pt x="286141" y="1716728"/>
                </a:lnTo>
                <a:close/>
                <a:moveTo>
                  <a:pt x="1092036" y="1553020"/>
                </a:moveTo>
                <a:lnTo>
                  <a:pt x="1092024" y="1553035"/>
                </a:lnTo>
                <a:lnTo>
                  <a:pt x="1092108" y="1553111"/>
                </a:lnTo>
                <a:lnTo>
                  <a:pt x="1091940" y="1553137"/>
                </a:lnTo>
                <a:lnTo>
                  <a:pt x="1091938" y="1553141"/>
                </a:lnTo>
                <a:lnTo>
                  <a:pt x="1092134" y="1553110"/>
                </a:lnTo>
                <a:close/>
                <a:moveTo>
                  <a:pt x="693665" y="1503603"/>
                </a:moveTo>
                <a:lnTo>
                  <a:pt x="693641" y="1503605"/>
                </a:lnTo>
                <a:lnTo>
                  <a:pt x="693480" y="1503779"/>
                </a:lnTo>
                <a:close/>
                <a:moveTo>
                  <a:pt x="711614" y="1496304"/>
                </a:moveTo>
                <a:lnTo>
                  <a:pt x="711593" y="1496316"/>
                </a:lnTo>
                <a:lnTo>
                  <a:pt x="711616" y="1496497"/>
                </a:lnTo>
                <a:lnTo>
                  <a:pt x="711639" y="1496500"/>
                </a:lnTo>
                <a:close/>
                <a:moveTo>
                  <a:pt x="1324060" y="1482020"/>
                </a:moveTo>
                <a:lnTo>
                  <a:pt x="1324064" y="1482220"/>
                </a:lnTo>
                <a:lnTo>
                  <a:pt x="1324238" y="1483342"/>
                </a:lnTo>
                <a:lnTo>
                  <a:pt x="1324267" y="1483356"/>
                </a:lnTo>
                <a:close/>
                <a:moveTo>
                  <a:pt x="674895" y="1418778"/>
                </a:moveTo>
                <a:cubicBezTo>
                  <a:pt x="678169" y="1416810"/>
                  <a:pt x="681442" y="1418122"/>
                  <a:pt x="681442" y="1422716"/>
                </a:cubicBezTo>
                <a:cubicBezTo>
                  <a:pt x="680133" y="1428627"/>
                  <a:pt x="675549" y="1430603"/>
                  <a:pt x="670312" y="1431263"/>
                </a:cubicBezTo>
                <a:cubicBezTo>
                  <a:pt x="667038" y="1431925"/>
                  <a:pt x="663109" y="1429942"/>
                  <a:pt x="665073" y="1425996"/>
                </a:cubicBezTo>
                <a:cubicBezTo>
                  <a:pt x="667038" y="1422716"/>
                  <a:pt x="670966" y="1420090"/>
                  <a:pt x="674895" y="1418778"/>
                </a:cubicBezTo>
                <a:close/>
                <a:moveTo>
                  <a:pt x="6283779" y="1411082"/>
                </a:moveTo>
                <a:lnTo>
                  <a:pt x="6283472" y="1411225"/>
                </a:lnTo>
                <a:lnTo>
                  <a:pt x="6283476" y="1411224"/>
                </a:lnTo>
                <a:lnTo>
                  <a:pt x="6283779" y="1411083"/>
                </a:lnTo>
                <a:close/>
                <a:moveTo>
                  <a:pt x="6284972" y="1410662"/>
                </a:moveTo>
                <a:lnTo>
                  <a:pt x="6283654" y="1410740"/>
                </a:lnTo>
                <a:lnTo>
                  <a:pt x="6283655" y="1410741"/>
                </a:lnTo>
                <a:lnTo>
                  <a:pt x="6284970" y="1410663"/>
                </a:lnTo>
                <a:close/>
                <a:moveTo>
                  <a:pt x="758011" y="1362904"/>
                </a:moveTo>
                <a:cubicBezTo>
                  <a:pt x="744073" y="1385544"/>
                  <a:pt x="729500" y="1395895"/>
                  <a:pt x="707325" y="1401716"/>
                </a:cubicBezTo>
                <a:cubicBezTo>
                  <a:pt x="713028" y="1372606"/>
                  <a:pt x="734570" y="1371960"/>
                  <a:pt x="758011" y="1362904"/>
                </a:cubicBezTo>
                <a:close/>
                <a:moveTo>
                  <a:pt x="1109396" y="1357962"/>
                </a:moveTo>
                <a:cubicBezTo>
                  <a:pt x="1111699" y="1357725"/>
                  <a:pt x="1113764" y="1358514"/>
                  <a:pt x="1115034" y="1361671"/>
                </a:cubicBezTo>
                <a:cubicBezTo>
                  <a:pt x="1118212" y="1367984"/>
                  <a:pt x="1111223" y="1368616"/>
                  <a:pt x="1108047" y="1371772"/>
                </a:cubicBezTo>
                <a:cubicBezTo>
                  <a:pt x="1071203" y="1405233"/>
                  <a:pt x="1021657" y="1406496"/>
                  <a:pt x="979086" y="1425440"/>
                </a:cubicBezTo>
                <a:cubicBezTo>
                  <a:pt x="1018482" y="1400183"/>
                  <a:pt x="1057863" y="1374929"/>
                  <a:pt x="1102329" y="1360409"/>
                </a:cubicBezTo>
                <a:cubicBezTo>
                  <a:pt x="1104553" y="1359461"/>
                  <a:pt x="1107094" y="1358198"/>
                  <a:pt x="1109396" y="1357962"/>
                </a:cubicBezTo>
                <a:close/>
                <a:moveTo>
                  <a:pt x="1309194" y="1325258"/>
                </a:moveTo>
                <a:lnTo>
                  <a:pt x="1309194" y="1325277"/>
                </a:lnTo>
                <a:lnTo>
                  <a:pt x="1309394" y="1325429"/>
                </a:lnTo>
                <a:lnTo>
                  <a:pt x="1309416" y="1325589"/>
                </a:lnTo>
                <a:lnTo>
                  <a:pt x="1309443" y="1325614"/>
                </a:lnTo>
                <a:lnTo>
                  <a:pt x="1309418" y="1325429"/>
                </a:lnTo>
                <a:close/>
                <a:moveTo>
                  <a:pt x="926986" y="1315939"/>
                </a:moveTo>
                <a:lnTo>
                  <a:pt x="912045" y="1333438"/>
                </a:lnTo>
                <a:cubicBezTo>
                  <a:pt x="905536" y="1338182"/>
                  <a:pt x="898233" y="1342040"/>
                  <a:pt x="891565" y="1346542"/>
                </a:cubicBezTo>
                <a:cubicBezTo>
                  <a:pt x="885215" y="1350399"/>
                  <a:pt x="878864" y="1351044"/>
                  <a:pt x="875053" y="1343327"/>
                </a:cubicBezTo>
                <a:cubicBezTo>
                  <a:pt x="871244" y="1336252"/>
                  <a:pt x="876324" y="1332394"/>
                  <a:pt x="882040" y="1330464"/>
                </a:cubicBezTo>
                <a:cubicBezTo>
                  <a:pt x="889661" y="1327248"/>
                  <a:pt x="896963" y="1323229"/>
                  <a:pt x="904505" y="1320174"/>
                </a:cubicBezTo>
                <a:close/>
                <a:moveTo>
                  <a:pt x="672082" y="1312671"/>
                </a:moveTo>
                <a:lnTo>
                  <a:pt x="672053" y="1312692"/>
                </a:lnTo>
                <a:lnTo>
                  <a:pt x="671727" y="1313339"/>
                </a:lnTo>
                <a:lnTo>
                  <a:pt x="671882" y="1313578"/>
                </a:lnTo>
                <a:lnTo>
                  <a:pt x="669425" y="1313648"/>
                </a:lnTo>
                <a:lnTo>
                  <a:pt x="669423" y="1313649"/>
                </a:lnTo>
                <a:lnTo>
                  <a:pt x="671901" y="1313578"/>
                </a:lnTo>
                <a:lnTo>
                  <a:pt x="671745" y="1313339"/>
                </a:lnTo>
                <a:close/>
                <a:moveTo>
                  <a:pt x="1006056" y="1299292"/>
                </a:moveTo>
                <a:cubicBezTo>
                  <a:pt x="981808" y="1316677"/>
                  <a:pt x="962018" y="1341790"/>
                  <a:pt x="929477" y="1345653"/>
                </a:cubicBezTo>
                <a:cubicBezTo>
                  <a:pt x="951809" y="1325692"/>
                  <a:pt x="974142" y="1304443"/>
                  <a:pt x="1006056" y="1299292"/>
                </a:cubicBezTo>
                <a:close/>
                <a:moveTo>
                  <a:pt x="1021157" y="1259397"/>
                </a:moveTo>
                <a:cubicBezTo>
                  <a:pt x="991794" y="1281143"/>
                  <a:pt x="961143" y="1300329"/>
                  <a:pt x="927313" y="1315036"/>
                </a:cubicBezTo>
                <a:lnTo>
                  <a:pt x="927554" y="1315277"/>
                </a:lnTo>
                <a:lnTo>
                  <a:pt x="927764" y="1315030"/>
                </a:lnTo>
                <a:cubicBezTo>
                  <a:pt x="927764" y="1315030"/>
                  <a:pt x="928399" y="1315674"/>
                  <a:pt x="928399" y="1315674"/>
                </a:cubicBezTo>
                <a:lnTo>
                  <a:pt x="926986" y="1315940"/>
                </a:lnTo>
                <a:lnTo>
                  <a:pt x="927498" y="1315342"/>
                </a:lnTo>
                <a:lnTo>
                  <a:pt x="915994" y="1306863"/>
                </a:lnTo>
                <a:cubicBezTo>
                  <a:pt x="904056" y="1302248"/>
                  <a:pt x="892207" y="1308961"/>
                  <a:pt x="880717" y="1315676"/>
                </a:cubicBezTo>
                <a:cubicBezTo>
                  <a:pt x="864759" y="1324628"/>
                  <a:pt x="850078" y="1336139"/>
                  <a:pt x="834759" y="1345730"/>
                </a:cubicBezTo>
                <a:cubicBezTo>
                  <a:pt x="829652" y="1348928"/>
                  <a:pt x="823269" y="1352124"/>
                  <a:pt x="819438" y="1344451"/>
                </a:cubicBezTo>
                <a:cubicBezTo>
                  <a:pt x="816247" y="1338696"/>
                  <a:pt x="822632" y="1336139"/>
                  <a:pt x="826461" y="1333580"/>
                </a:cubicBezTo>
                <a:cubicBezTo>
                  <a:pt x="865399" y="1308002"/>
                  <a:pt x="904973" y="1284981"/>
                  <a:pt x="950930" y="1276027"/>
                </a:cubicBezTo>
                <a:cubicBezTo>
                  <a:pt x="974547" y="1270910"/>
                  <a:pt x="996263" y="1260676"/>
                  <a:pt x="1021157" y="1259397"/>
                </a:cubicBezTo>
                <a:close/>
                <a:moveTo>
                  <a:pt x="927318" y="1254000"/>
                </a:moveTo>
                <a:cubicBezTo>
                  <a:pt x="922143" y="1262388"/>
                  <a:pt x="916966" y="1264784"/>
                  <a:pt x="907907" y="1264784"/>
                </a:cubicBezTo>
                <a:cubicBezTo>
                  <a:pt x="909849" y="1254000"/>
                  <a:pt x="917613" y="1255200"/>
                  <a:pt x="927318" y="1254000"/>
                </a:cubicBezTo>
                <a:close/>
                <a:moveTo>
                  <a:pt x="1175200" y="1248839"/>
                </a:moveTo>
                <a:lnTo>
                  <a:pt x="1175194" y="1248841"/>
                </a:lnTo>
                <a:lnTo>
                  <a:pt x="1175945" y="1248938"/>
                </a:lnTo>
                <a:lnTo>
                  <a:pt x="1174623" y="1249351"/>
                </a:lnTo>
                <a:lnTo>
                  <a:pt x="1174621" y="1249358"/>
                </a:lnTo>
                <a:lnTo>
                  <a:pt x="1175967" y="1248938"/>
                </a:lnTo>
                <a:close/>
                <a:moveTo>
                  <a:pt x="1076150" y="1223374"/>
                </a:moveTo>
                <a:cubicBezTo>
                  <a:pt x="1072414" y="1232433"/>
                  <a:pt x="1066813" y="1231139"/>
                  <a:pt x="1059971" y="1229197"/>
                </a:cubicBezTo>
                <a:cubicBezTo>
                  <a:pt x="1064325" y="1223374"/>
                  <a:pt x="1069925" y="1222727"/>
                  <a:pt x="1076150" y="1223374"/>
                </a:cubicBezTo>
                <a:close/>
                <a:moveTo>
                  <a:pt x="1131017" y="1189833"/>
                </a:moveTo>
                <a:cubicBezTo>
                  <a:pt x="1134353" y="1188912"/>
                  <a:pt x="1138246" y="1188832"/>
                  <a:pt x="1143012" y="1190114"/>
                </a:cubicBezTo>
                <a:cubicBezTo>
                  <a:pt x="1131573" y="1202938"/>
                  <a:pt x="1120768" y="1208708"/>
                  <a:pt x="1107423" y="1206785"/>
                </a:cubicBezTo>
                <a:cubicBezTo>
                  <a:pt x="1116003" y="1202938"/>
                  <a:pt x="1121007" y="1192598"/>
                  <a:pt x="1131017" y="1189833"/>
                </a:cubicBezTo>
                <a:close/>
                <a:moveTo>
                  <a:pt x="898202" y="1132142"/>
                </a:moveTo>
                <a:cubicBezTo>
                  <a:pt x="891732" y="1143235"/>
                  <a:pt x="881379" y="1146932"/>
                  <a:pt x="869086" y="1149396"/>
                </a:cubicBezTo>
                <a:cubicBezTo>
                  <a:pt x="877496" y="1133991"/>
                  <a:pt x="877496" y="1133991"/>
                  <a:pt x="898202" y="1132142"/>
                </a:cubicBezTo>
                <a:close/>
                <a:moveTo>
                  <a:pt x="1053474" y="1084500"/>
                </a:moveTo>
                <a:lnTo>
                  <a:pt x="1053344" y="1084608"/>
                </a:lnTo>
                <a:lnTo>
                  <a:pt x="1053342" y="1084626"/>
                </a:lnTo>
                <a:lnTo>
                  <a:pt x="1053492" y="1084500"/>
                </a:lnTo>
                <a:close/>
                <a:moveTo>
                  <a:pt x="6106485" y="1074741"/>
                </a:moveTo>
                <a:lnTo>
                  <a:pt x="6106429" y="1074785"/>
                </a:lnTo>
                <a:lnTo>
                  <a:pt x="6106441" y="1074840"/>
                </a:lnTo>
                <a:close/>
                <a:moveTo>
                  <a:pt x="1229903" y="1067015"/>
                </a:moveTo>
                <a:cubicBezTo>
                  <a:pt x="1233158" y="1067670"/>
                  <a:pt x="1235761" y="1072244"/>
                  <a:pt x="1233808" y="1075512"/>
                </a:cubicBezTo>
                <a:cubicBezTo>
                  <a:pt x="1225999" y="1087930"/>
                  <a:pt x="1214284" y="1083354"/>
                  <a:pt x="1198014" y="1084008"/>
                </a:cubicBezTo>
                <a:cubicBezTo>
                  <a:pt x="1209080" y="1070283"/>
                  <a:pt x="1218842" y="1066361"/>
                  <a:pt x="1229903" y="1067015"/>
                </a:cubicBezTo>
                <a:close/>
                <a:moveTo>
                  <a:pt x="6077135" y="1052889"/>
                </a:moveTo>
                <a:lnTo>
                  <a:pt x="6076908" y="1053658"/>
                </a:lnTo>
                <a:lnTo>
                  <a:pt x="6076909" y="1053657"/>
                </a:lnTo>
                <a:close/>
                <a:moveTo>
                  <a:pt x="6081732" y="1039424"/>
                </a:moveTo>
                <a:cubicBezTo>
                  <a:pt x="6080785" y="1042300"/>
                  <a:pt x="6080311" y="1045499"/>
                  <a:pt x="6079600" y="1048379"/>
                </a:cubicBezTo>
                <a:lnTo>
                  <a:pt x="6077045" y="1053386"/>
                </a:lnTo>
                <a:lnTo>
                  <a:pt x="6079600" y="1048395"/>
                </a:lnTo>
                <a:cubicBezTo>
                  <a:pt x="6080311" y="1045516"/>
                  <a:pt x="6080785" y="1042319"/>
                  <a:pt x="6081732" y="1039440"/>
                </a:cubicBezTo>
                <a:lnTo>
                  <a:pt x="6083636" y="1039440"/>
                </a:lnTo>
                <a:lnTo>
                  <a:pt x="6083574" y="1039424"/>
                </a:lnTo>
                <a:close/>
                <a:moveTo>
                  <a:pt x="6254615" y="1011426"/>
                </a:moveTo>
                <a:cubicBezTo>
                  <a:pt x="6278293" y="1030564"/>
                  <a:pt x="6302611" y="1040772"/>
                  <a:pt x="6319252" y="1062403"/>
                </a:cubicBezTo>
                <a:cubicBezTo>
                  <a:pt x="6323730" y="1067508"/>
                  <a:pt x="6331409" y="1075164"/>
                  <a:pt x="6323091" y="1081544"/>
                </a:cubicBezTo>
                <a:cubicBezTo>
                  <a:pt x="6314771" y="1087924"/>
                  <a:pt x="6313491" y="1075802"/>
                  <a:pt x="6309652" y="1072611"/>
                </a:cubicBezTo>
                <a:cubicBezTo>
                  <a:pt x="6294932" y="1061126"/>
                  <a:pt x="6280854" y="1049004"/>
                  <a:pt x="6267414" y="1036944"/>
                </a:cubicBezTo>
                <a:cubicBezTo>
                  <a:pt x="6261655" y="1031840"/>
                  <a:pt x="6252696" y="1028649"/>
                  <a:pt x="6254615" y="1011426"/>
                </a:cubicBezTo>
                <a:close/>
                <a:moveTo>
                  <a:pt x="2276930" y="980013"/>
                </a:moveTo>
                <a:lnTo>
                  <a:pt x="2276918" y="980019"/>
                </a:lnTo>
                <a:lnTo>
                  <a:pt x="2280663" y="992190"/>
                </a:lnTo>
                <a:lnTo>
                  <a:pt x="2280675" y="992186"/>
                </a:lnTo>
                <a:close/>
                <a:moveTo>
                  <a:pt x="1238521" y="974198"/>
                </a:moveTo>
                <a:cubicBezTo>
                  <a:pt x="1243937" y="972137"/>
                  <a:pt x="1250789" y="972611"/>
                  <a:pt x="1258754" y="975469"/>
                </a:cubicBezTo>
                <a:cubicBezTo>
                  <a:pt x="1263852" y="978642"/>
                  <a:pt x="1281055" y="967216"/>
                  <a:pt x="1278506" y="981181"/>
                </a:cubicBezTo>
                <a:cubicBezTo>
                  <a:pt x="1275320" y="997034"/>
                  <a:pt x="1254930" y="995763"/>
                  <a:pt x="1240911" y="998303"/>
                </a:cubicBezTo>
                <a:cubicBezTo>
                  <a:pt x="1234537" y="999570"/>
                  <a:pt x="1224978" y="995763"/>
                  <a:pt x="1226890" y="988159"/>
                </a:cubicBezTo>
                <a:cubicBezTo>
                  <a:pt x="1229120" y="980864"/>
                  <a:pt x="1233104" y="976260"/>
                  <a:pt x="1238521" y="974198"/>
                </a:cubicBezTo>
                <a:close/>
                <a:moveTo>
                  <a:pt x="1882093" y="947473"/>
                </a:moveTo>
                <a:lnTo>
                  <a:pt x="1882069" y="947510"/>
                </a:lnTo>
                <a:lnTo>
                  <a:pt x="1881882" y="949227"/>
                </a:lnTo>
                <a:lnTo>
                  <a:pt x="1881336" y="949167"/>
                </a:lnTo>
                <a:lnTo>
                  <a:pt x="1881338" y="949181"/>
                </a:lnTo>
                <a:lnTo>
                  <a:pt x="1881897" y="949245"/>
                </a:lnTo>
                <a:close/>
                <a:moveTo>
                  <a:pt x="5913405" y="935434"/>
                </a:moveTo>
                <a:lnTo>
                  <a:pt x="5913419" y="935454"/>
                </a:lnTo>
                <a:lnTo>
                  <a:pt x="5914654" y="935867"/>
                </a:lnTo>
                <a:lnTo>
                  <a:pt x="5914585" y="935829"/>
                </a:lnTo>
                <a:close/>
                <a:moveTo>
                  <a:pt x="5940759" y="928834"/>
                </a:moveTo>
                <a:lnTo>
                  <a:pt x="5940742" y="928848"/>
                </a:lnTo>
                <a:lnTo>
                  <a:pt x="5947695" y="929218"/>
                </a:lnTo>
                <a:lnTo>
                  <a:pt x="5947695" y="929201"/>
                </a:lnTo>
                <a:close/>
                <a:moveTo>
                  <a:pt x="5916847" y="922784"/>
                </a:moveTo>
                <a:lnTo>
                  <a:pt x="5916822" y="922792"/>
                </a:lnTo>
                <a:lnTo>
                  <a:pt x="5915988" y="923633"/>
                </a:lnTo>
                <a:lnTo>
                  <a:pt x="5915818" y="923975"/>
                </a:lnTo>
                <a:lnTo>
                  <a:pt x="5915804" y="924017"/>
                </a:lnTo>
                <a:lnTo>
                  <a:pt x="5915988" y="923649"/>
                </a:lnTo>
                <a:close/>
                <a:moveTo>
                  <a:pt x="5960940" y="877294"/>
                </a:moveTo>
                <a:lnTo>
                  <a:pt x="5961741" y="880243"/>
                </a:lnTo>
                <a:lnTo>
                  <a:pt x="5962389" y="878339"/>
                </a:lnTo>
                <a:lnTo>
                  <a:pt x="5962387" y="878336"/>
                </a:lnTo>
                <a:lnTo>
                  <a:pt x="5961741" y="880230"/>
                </a:lnTo>
                <a:lnTo>
                  <a:pt x="5960945" y="877298"/>
                </a:lnTo>
                <a:close/>
                <a:moveTo>
                  <a:pt x="1815890" y="845379"/>
                </a:moveTo>
                <a:cubicBezTo>
                  <a:pt x="1797335" y="877347"/>
                  <a:pt x="1771749" y="888213"/>
                  <a:pt x="1746169" y="897809"/>
                </a:cubicBezTo>
                <a:cubicBezTo>
                  <a:pt x="1739135" y="900368"/>
                  <a:pt x="1730821" y="896529"/>
                  <a:pt x="1726982" y="889493"/>
                </a:cubicBezTo>
                <a:cubicBezTo>
                  <a:pt x="1723147" y="881819"/>
                  <a:pt x="1731462" y="878625"/>
                  <a:pt x="1735939" y="874148"/>
                </a:cubicBezTo>
                <a:cubicBezTo>
                  <a:pt x="1757055" y="853041"/>
                  <a:pt x="1785820" y="859428"/>
                  <a:pt x="1815890" y="845379"/>
                </a:cubicBezTo>
                <a:close/>
                <a:moveTo>
                  <a:pt x="2418655" y="838269"/>
                </a:moveTo>
                <a:lnTo>
                  <a:pt x="2418652" y="838287"/>
                </a:lnTo>
                <a:lnTo>
                  <a:pt x="2418778" y="838598"/>
                </a:lnTo>
                <a:lnTo>
                  <a:pt x="2418552" y="839281"/>
                </a:lnTo>
                <a:lnTo>
                  <a:pt x="2418561" y="839320"/>
                </a:lnTo>
                <a:lnTo>
                  <a:pt x="2418793" y="838612"/>
                </a:lnTo>
                <a:close/>
                <a:moveTo>
                  <a:pt x="1904421" y="807846"/>
                </a:moveTo>
                <a:cubicBezTo>
                  <a:pt x="1907201" y="808036"/>
                  <a:pt x="1910092" y="809050"/>
                  <a:pt x="1913148" y="811314"/>
                </a:cubicBezTo>
                <a:cubicBezTo>
                  <a:pt x="1914437" y="812609"/>
                  <a:pt x="1915084" y="817144"/>
                  <a:pt x="1914437" y="817791"/>
                </a:cubicBezTo>
                <a:cubicBezTo>
                  <a:pt x="1902863" y="825562"/>
                  <a:pt x="1891276" y="828146"/>
                  <a:pt x="1875192" y="823619"/>
                </a:cubicBezTo>
                <a:cubicBezTo>
                  <a:pt x="1878408" y="819083"/>
                  <a:pt x="1879692" y="817144"/>
                  <a:pt x="1880978" y="816495"/>
                </a:cubicBezTo>
                <a:cubicBezTo>
                  <a:pt x="1888701" y="814067"/>
                  <a:pt x="1896060" y="807270"/>
                  <a:pt x="1904421" y="807846"/>
                </a:cubicBezTo>
                <a:close/>
                <a:moveTo>
                  <a:pt x="1553621" y="804809"/>
                </a:moveTo>
                <a:cubicBezTo>
                  <a:pt x="1556585" y="804809"/>
                  <a:pt x="1558784" y="805769"/>
                  <a:pt x="1558157" y="809275"/>
                </a:cubicBezTo>
                <a:cubicBezTo>
                  <a:pt x="1556272" y="823321"/>
                  <a:pt x="1576489" y="827148"/>
                  <a:pt x="1570177" y="838615"/>
                </a:cubicBezTo>
                <a:cubicBezTo>
                  <a:pt x="1566388" y="846896"/>
                  <a:pt x="1555027" y="847533"/>
                  <a:pt x="1545570" y="846258"/>
                </a:cubicBezTo>
                <a:cubicBezTo>
                  <a:pt x="1525983" y="843711"/>
                  <a:pt x="1510193" y="826510"/>
                  <a:pt x="1488087" y="832244"/>
                </a:cubicBezTo>
                <a:cubicBezTo>
                  <a:pt x="1505139" y="816935"/>
                  <a:pt x="1524087" y="809912"/>
                  <a:pt x="1544309" y="806087"/>
                </a:cubicBezTo>
                <a:cubicBezTo>
                  <a:pt x="1546836" y="805769"/>
                  <a:pt x="1550641" y="804809"/>
                  <a:pt x="1553621" y="804809"/>
                </a:cubicBezTo>
                <a:close/>
                <a:moveTo>
                  <a:pt x="6052884" y="794700"/>
                </a:moveTo>
                <a:cubicBezTo>
                  <a:pt x="6056823" y="794700"/>
                  <a:pt x="6059448" y="795345"/>
                  <a:pt x="6060762" y="799877"/>
                </a:cubicBezTo>
                <a:cubicBezTo>
                  <a:pt x="6060105" y="804407"/>
                  <a:pt x="6056167" y="803762"/>
                  <a:pt x="6052884" y="803762"/>
                </a:cubicBezTo>
                <a:cubicBezTo>
                  <a:pt x="6050260" y="803762"/>
                  <a:pt x="6045665" y="804407"/>
                  <a:pt x="6045665" y="799877"/>
                </a:cubicBezTo>
                <a:cubicBezTo>
                  <a:pt x="6046321" y="795996"/>
                  <a:pt x="6049604" y="794700"/>
                  <a:pt x="6052884" y="794700"/>
                </a:cubicBezTo>
                <a:close/>
                <a:moveTo>
                  <a:pt x="1674626" y="786080"/>
                </a:moveTo>
                <a:cubicBezTo>
                  <a:pt x="1652322" y="803876"/>
                  <a:pt x="1624917" y="808959"/>
                  <a:pt x="1599439" y="820404"/>
                </a:cubicBezTo>
                <a:cubicBezTo>
                  <a:pt x="1596246" y="821678"/>
                  <a:pt x="1593052" y="819768"/>
                  <a:pt x="1591776" y="815954"/>
                </a:cubicBezTo>
                <a:cubicBezTo>
                  <a:pt x="1590504" y="809595"/>
                  <a:pt x="1594971" y="806418"/>
                  <a:pt x="1598799" y="803876"/>
                </a:cubicBezTo>
                <a:cubicBezTo>
                  <a:pt x="1622367" y="790526"/>
                  <a:pt x="1647863" y="786080"/>
                  <a:pt x="1674626" y="786080"/>
                </a:cubicBezTo>
                <a:close/>
                <a:moveTo>
                  <a:pt x="2274680" y="727852"/>
                </a:moveTo>
                <a:cubicBezTo>
                  <a:pt x="2277760" y="728548"/>
                  <a:pt x="2281457" y="729245"/>
                  <a:pt x="2280225" y="734128"/>
                </a:cubicBezTo>
                <a:cubicBezTo>
                  <a:pt x="2280225" y="735521"/>
                  <a:pt x="2277760" y="737613"/>
                  <a:pt x="2275912" y="738313"/>
                </a:cubicBezTo>
                <a:cubicBezTo>
                  <a:pt x="2272831" y="739709"/>
                  <a:pt x="2269134" y="739011"/>
                  <a:pt x="2269134" y="734825"/>
                </a:cubicBezTo>
                <a:cubicBezTo>
                  <a:pt x="2268517" y="730642"/>
                  <a:pt x="2272215" y="729245"/>
                  <a:pt x="2274680" y="727852"/>
                </a:cubicBezTo>
                <a:close/>
                <a:moveTo>
                  <a:pt x="1883828" y="716814"/>
                </a:moveTo>
                <a:cubicBezTo>
                  <a:pt x="1893407" y="714914"/>
                  <a:pt x="1897240" y="720608"/>
                  <a:pt x="1901080" y="726315"/>
                </a:cubicBezTo>
                <a:cubicBezTo>
                  <a:pt x="1901080" y="735181"/>
                  <a:pt x="1895322" y="736448"/>
                  <a:pt x="1889574" y="737715"/>
                </a:cubicBezTo>
                <a:cubicBezTo>
                  <a:pt x="1872971" y="742146"/>
                  <a:pt x="1858284" y="748489"/>
                  <a:pt x="1844225" y="758624"/>
                </a:cubicBezTo>
                <a:cubicBezTo>
                  <a:pt x="1839119" y="763062"/>
                  <a:pt x="1832095" y="765591"/>
                  <a:pt x="1826338" y="759891"/>
                </a:cubicBezTo>
                <a:cubicBezTo>
                  <a:pt x="1820602" y="754191"/>
                  <a:pt x="1818682" y="746581"/>
                  <a:pt x="1818045" y="738983"/>
                </a:cubicBezTo>
                <a:cubicBezTo>
                  <a:pt x="1818045" y="730750"/>
                  <a:pt x="1825072" y="729482"/>
                  <a:pt x="1832095" y="727585"/>
                </a:cubicBezTo>
                <a:cubicBezTo>
                  <a:pt x="1849334" y="724411"/>
                  <a:pt x="1866579" y="721240"/>
                  <a:pt x="1883828" y="716814"/>
                </a:cubicBezTo>
                <a:close/>
                <a:moveTo>
                  <a:pt x="2162844" y="715468"/>
                </a:moveTo>
                <a:cubicBezTo>
                  <a:pt x="2138561" y="736304"/>
                  <a:pt x="2113887" y="755889"/>
                  <a:pt x="2076823" y="740095"/>
                </a:cubicBezTo>
                <a:cubicBezTo>
                  <a:pt x="2100465" y="711654"/>
                  <a:pt x="2134087" y="721145"/>
                  <a:pt x="2162844" y="715468"/>
                </a:cubicBezTo>
                <a:close/>
                <a:moveTo>
                  <a:pt x="1803711" y="708419"/>
                </a:moveTo>
                <a:cubicBezTo>
                  <a:pt x="1806792" y="708419"/>
                  <a:pt x="1810491" y="709065"/>
                  <a:pt x="1809258" y="713616"/>
                </a:cubicBezTo>
                <a:cubicBezTo>
                  <a:pt x="1808638" y="717499"/>
                  <a:pt x="1805562" y="718145"/>
                  <a:pt x="1798781" y="718145"/>
                </a:cubicBezTo>
                <a:cubicBezTo>
                  <a:pt x="1799398" y="718145"/>
                  <a:pt x="1797547" y="716207"/>
                  <a:pt x="1797547" y="714265"/>
                </a:cubicBezTo>
                <a:cubicBezTo>
                  <a:pt x="1797547" y="710358"/>
                  <a:pt x="1800630" y="708419"/>
                  <a:pt x="1803711" y="708419"/>
                </a:cubicBezTo>
                <a:close/>
                <a:moveTo>
                  <a:pt x="1759532" y="699795"/>
                </a:moveTo>
                <a:cubicBezTo>
                  <a:pt x="1761457" y="714565"/>
                  <a:pt x="1745465" y="714565"/>
                  <a:pt x="1751230" y="724177"/>
                </a:cubicBezTo>
                <a:cubicBezTo>
                  <a:pt x="1755081" y="729953"/>
                  <a:pt x="1761457" y="726748"/>
                  <a:pt x="1767224" y="724820"/>
                </a:cubicBezTo>
                <a:cubicBezTo>
                  <a:pt x="1771064" y="723535"/>
                  <a:pt x="1774267" y="724820"/>
                  <a:pt x="1774907" y="728668"/>
                </a:cubicBezTo>
                <a:cubicBezTo>
                  <a:pt x="1774907" y="731235"/>
                  <a:pt x="1772986" y="735079"/>
                  <a:pt x="1771064" y="736359"/>
                </a:cubicBezTo>
                <a:cubicBezTo>
                  <a:pt x="1748029" y="751113"/>
                  <a:pt x="1724981" y="764574"/>
                  <a:pt x="1698105" y="768421"/>
                </a:cubicBezTo>
                <a:cubicBezTo>
                  <a:pt x="1680183" y="770986"/>
                  <a:pt x="1670581" y="757522"/>
                  <a:pt x="1660342" y="746616"/>
                </a:cubicBezTo>
                <a:cubicBezTo>
                  <a:pt x="1655222" y="740849"/>
                  <a:pt x="1660342" y="737001"/>
                  <a:pt x="1665460" y="735079"/>
                </a:cubicBezTo>
                <a:cubicBezTo>
                  <a:pt x="1696185" y="723535"/>
                  <a:pt x="1726905" y="711977"/>
                  <a:pt x="1759532" y="699795"/>
                </a:cubicBezTo>
                <a:close/>
                <a:moveTo>
                  <a:pt x="2218679" y="691467"/>
                </a:moveTo>
                <a:cubicBezTo>
                  <a:pt x="2222703" y="690131"/>
                  <a:pt x="2226806" y="690446"/>
                  <a:pt x="2231855" y="692962"/>
                </a:cubicBezTo>
                <a:cubicBezTo>
                  <a:pt x="2226175" y="703025"/>
                  <a:pt x="2217968" y="702397"/>
                  <a:pt x="2205976" y="699882"/>
                </a:cubicBezTo>
                <a:cubicBezTo>
                  <a:pt x="2210710" y="695793"/>
                  <a:pt x="2214655" y="692805"/>
                  <a:pt x="2218679" y="691467"/>
                </a:cubicBezTo>
                <a:close/>
                <a:moveTo>
                  <a:pt x="2306439" y="659012"/>
                </a:moveTo>
                <a:cubicBezTo>
                  <a:pt x="2309584" y="657737"/>
                  <a:pt x="2312730" y="659012"/>
                  <a:pt x="2312730" y="663473"/>
                </a:cubicBezTo>
                <a:cubicBezTo>
                  <a:pt x="2312099" y="668570"/>
                  <a:pt x="2308955" y="670481"/>
                  <a:pt x="2304551" y="671119"/>
                </a:cubicBezTo>
                <a:cubicBezTo>
                  <a:pt x="2300148" y="671756"/>
                  <a:pt x="2297633" y="668570"/>
                  <a:pt x="2298890" y="665385"/>
                </a:cubicBezTo>
                <a:cubicBezTo>
                  <a:pt x="2300148" y="662837"/>
                  <a:pt x="2303294" y="660286"/>
                  <a:pt x="2306439" y="659012"/>
                </a:cubicBezTo>
                <a:close/>
                <a:moveTo>
                  <a:pt x="5945705" y="650877"/>
                </a:moveTo>
                <a:lnTo>
                  <a:pt x="5945701" y="650887"/>
                </a:lnTo>
                <a:lnTo>
                  <a:pt x="5946661" y="651255"/>
                </a:lnTo>
                <a:lnTo>
                  <a:pt x="5946655" y="651241"/>
                </a:lnTo>
                <a:close/>
                <a:moveTo>
                  <a:pt x="2785412" y="632461"/>
                </a:moveTo>
                <a:lnTo>
                  <a:pt x="2785421" y="632526"/>
                </a:lnTo>
                <a:lnTo>
                  <a:pt x="2785597" y="632481"/>
                </a:lnTo>
                <a:close/>
                <a:moveTo>
                  <a:pt x="3120347" y="602778"/>
                </a:moveTo>
                <a:lnTo>
                  <a:pt x="3120334" y="602818"/>
                </a:lnTo>
                <a:lnTo>
                  <a:pt x="3120330" y="603065"/>
                </a:lnTo>
                <a:lnTo>
                  <a:pt x="3120343" y="603085"/>
                </a:lnTo>
                <a:lnTo>
                  <a:pt x="3120347" y="602828"/>
                </a:lnTo>
                <a:lnTo>
                  <a:pt x="3120364" y="602782"/>
                </a:lnTo>
                <a:close/>
                <a:moveTo>
                  <a:pt x="3166253" y="573291"/>
                </a:moveTo>
                <a:lnTo>
                  <a:pt x="3166242" y="573295"/>
                </a:lnTo>
                <a:lnTo>
                  <a:pt x="3166680" y="574506"/>
                </a:lnTo>
                <a:lnTo>
                  <a:pt x="3166698" y="574525"/>
                </a:lnTo>
                <a:close/>
                <a:moveTo>
                  <a:pt x="3040754" y="537328"/>
                </a:moveTo>
                <a:lnTo>
                  <a:pt x="3040726" y="537368"/>
                </a:lnTo>
                <a:lnTo>
                  <a:pt x="3040444" y="538248"/>
                </a:lnTo>
                <a:lnTo>
                  <a:pt x="3040274" y="538150"/>
                </a:lnTo>
                <a:lnTo>
                  <a:pt x="3040273" y="538154"/>
                </a:lnTo>
                <a:lnTo>
                  <a:pt x="3040457" y="538259"/>
                </a:lnTo>
                <a:close/>
                <a:moveTo>
                  <a:pt x="3550039" y="511848"/>
                </a:moveTo>
                <a:lnTo>
                  <a:pt x="3550031" y="511860"/>
                </a:lnTo>
                <a:lnTo>
                  <a:pt x="3551840" y="511860"/>
                </a:lnTo>
                <a:lnTo>
                  <a:pt x="3551869" y="511848"/>
                </a:lnTo>
                <a:close/>
                <a:moveTo>
                  <a:pt x="3114475" y="340890"/>
                </a:moveTo>
                <a:cubicBezTo>
                  <a:pt x="3123451" y="340890"/>
                  <a:pt x="3129875" y="339644"/>
                  <a:pt x="3131803" y="345251"/>
                </a:cubicBezTo>
                <a:cubicBezTo>
                  <a:pt x="3134373" y="353350"/>
                  <a:pt x="3126661" y="353974"/>
                  <a:pt x="3121524" y="356465"/>
                </a:cubicBezTo>
                <a:cubicBezTo>
                  <a:pt x="3110602" y="361449"/>
                  <a:pt x="3099693" y="367680"/>
                  <a:pt x="3086846" y="367056"/>
                </a:cubicBezTo>
                <a:cubicBezTo>
                  <a:pt x="3081707" y="367056"/>
                  <a:pt x="3076567" y="366433"/>
                  <a:pt x="3075280" y="360203"/>
                </a:cubicBezTo>
                <a:cubicBezTo>
                  <a:pt x="3073997" y="355219"/>
                  <a:pt x="3077207" y="350858"/>
                  <a:pt x="3082346" y="348990"/>
                </a:cubicBezTo>
                <a:cubicBezTo>
                  <a:pt x="3094553" y="345874"/>
                  <a:pt x="3106099" y="342760"/>
                  <a:pt x="3114475" y="340890"/>
                </a:cubicBezTo>
                <a:close/>
                <a:moveTo>
                  <a:pt x="3074893" y="327781"/>
                </a:moveTo>
                <a:cubicBezTo>
                  <a:pt x="3075525" y="333664"/>
                  <a:pt x="3076155" y="334971"/>
                  <a:pt x="3075525" y="335624"/>
                </a:cubicBezTo>
                <a:cubicBezTo>
                  <a:pt x="3068587" y="346080"/>
                  <a:pt x="3057231" y="348040"/>
                  <a:pt x="3045876" y="348693"/>
                </a:cubicBezTo>
                <a:cubicBezTo>
                  <a:pt x="3045245" y="349348"/>
                  <a:pt x="3042721" y="344120"/>
                  <a:pt x="3043352" y="342811"/>
                </a:cubicBezTo>
                <a:cubicBezTo>
                  <a:pt x="3051553" y="333010"/>
                  <a:pt x="3063539" y="334316"/>
                  <a:pt x="3074893" y="327781"/>
                </a:cubicBezTo>
                <a:close/>
                <a:moveTo>
                  <a:pt x="3928799" y="321834"/>
                </a:moveTo>
                <a:lnTo>
                  <a:pt x="3928630" y="321904"/>
                </a:lnTo>
                <a:lnTo>
                  <a:pt x="3925030" y="325488"/>
                </a:lnTo>
                <a:lnTo>
                  <a:pt x="3924729" y="325082"/>
                </a:lnTo>
                <a:lnTo>
                  <a:pt x="3924725" y="325086"/>
                </a:lnTo>
                <a:lnTo>
                  <a:pt x="3925030" y="325497"/>
                </a:lnTo>
                <a:lnTo>
                  <a:pt x="3928630" y="321913"/>
                </a:lnTo>
                <a:lnTo>
                  <a:pt x="3928808" y="321838"/>
                </a:lnTo>
                <a:close/>
                <a:moveTo>
                  <a:pt x="3309034" y="319156"/>
                </a:moveTo>
                <a:cubicBezTo>
                  <a:pt x="3300897" y="332251"/>
                  <a:pt x="3287755" y="335523"/>
                  <a:pt x="3270231" y="337487"/>
                </a:cubicBezTo>
                <a:cubicBezTo>
                  <a:pt x="3282750" y="322430"/>
                  <a:pt x="3297143" y="323083"/>
                  <a:pt x="3309034" y="319156"/>
                </a:cubicBezTo>
                <a:close/>
                <a:moveTo>
                  <a:pt x="4201045" y="213601"/>
                </a:moveTo>
                <a:lnTo>
                  <a:pt x="4201005" y="213606"/>
                </a:lnTo>
                <a:lnTo>
                  <a:pt x="4204696" y="214042"/>
                </a:lnTo>
                <a:lnTo>
                  <a:pt x="4204674" y="214031"/>
                </a:lnTo>
                <a:close/>
                <a:moveTo>
                  <a:pt x="4248992" y="175578"/>
                </a:moveTo>
                <a:lnTo>
                  <a:pt x="4249655" y="177641"/>
                </a:lnTo>
                <a:lnTo>
                  <a:pt x="4250371" y="175899"/>
                </a:lnTo>
                <a:lnTo>
                  <a:pt x="4250368" y="175897"/>
                </a:lnTo>
                <a:lnTo>
                  <a:pt x="4249655" y="177633"/>
                </a:lnTo>
                <a:lnTo>
                  <a:pt x="4248995" y="175578"/>
                </a:lnTo>
                <a:close/>
                <a:moveTo>
                  <a:pt x="4831217" y="174945"/>
                </a:moveTo>
                <a:lnTo>
                  <a:pt x="4831251" y="175568"/>
                </a:lnTo>
                <a:lnTo>
                  <a:pt x="4832221" y="175446"/>
                </a:lnTo>
                <a:lnTo>
                  <a:pt x="4832188" y="175444"/>
                </a:lnTo>
                <a:lnTo>
                  <a:pt x="4831251" y="175560"/>
                </a:lnTo>
                <a:lnTo>
                  <a:pt x="4831218" y="174945"/>
                </a:lnTo>
                <a:close/>
                <a:moveTo>
                  <a:pt x="4394887" y="171393"/>
                </a:moveTo>
                <a:lnTo>
                  <a:pt x="4394785" y="171461"/>
                </a:lnTo>
                <a:lnTo>
                  <a:pt x="4394221" y="171561"/>
                </a:lnTo>
                <a:lnTo>
                  <a:pt x="4394216" y="171569"/>
                </a:lnTo>
                <a:lnTo>
                  <a:pt x="4394785" y="171466"/>
                </a:lnTo>
                <a:lnTo>
                  <a:pt x="4394891" y="171397"/>
                </a:lnTo>
                <a:close/>
                <a:moveTo>
                  <a:pt x="4488674" y="130503"/>
                </a:moveTo>
                <a:lnTo>
                  <a:pt x="4488670" y="130508"/>
                </a:lnTo>
                <a:lnTo>
                  <a:pt x="4490407" y="131123"/>
                </a:lnTo>
                <a:lnTo>
                  <a:pt x="4490767" y="131803"/>
                </a:lnTo>
                <a:lnTo>
                  <a:pt x="4490765" y="131790"/>
                </a:lnTo>
                <a:lnTo>
                  <a:pt x="4490407" y="131115"/>
                </a:lnTo>
                <a:close/>
                <a:moveTo>
                  <a:pt x="4431772" y="96096"/>
                </a:moveTo>
                <a:lnTo>
                  <a:pt x="4430447" y="96271"/>
                </a:lnTo>
                <a:lnTo>
                  <a:pt x="4430409" y="96350"/>
                </a:lnTo>
                <a:lnTo>
                  <a:pt x="4430408" y="96358"/>
                </a:lnTo>
                <a:lnTo>
                  <a:pt x="4430447" y="96279"/>
                </a:lnTo>
                <a:lnTo>
                  <a:pt x="4431793" y="96100"/>
                </a:lnTo>
                <a:close/>
                <a:moveTo>
                  <a:pt x="4641503" y="80626"/>
                </a:moveTo>
                <a:lnTo>
                  <a:pt x="4641497" y="80633"/>
                </a:lnTo>
                <a:lnTo>
                  <a:pt x="4641724" y="80650"/>
                </a:lnTo>
                <a:lnTo>
                  <a:pt x="4641723" y="80645"/>
                </a:lnTo>
                <a:close/>
                <a:moveTo>
                  <a:pt x="5031620" y="76034"/>
                </a:moveTo>
                <a:cubicBezTo>
                  <a:pt x="5034701" y="75458"/>
                  <a:pt x="5037782" y="75458"/>
                  <a:pt x="5039631" y="79484"/>
                </a:cubicBezTo>
                <a:cubicBezTo>
                  <a:pt x="5037782" y="80634"/>
                  <a:pt x="5036550" y="82935"/>
                  <a:pt x="5034085" y="83511"/>
                </a:cubicBezTo>
                <a:cubicBezTo>
                  <a:pt x="5031004" y="84086"/>
                  <a:pt x="5027922" y="82935"/>
                  <a:pt x="5027307" y="79484"/>
                </a:cubicBezTo>
                <a:cubicBezTo>
                  <a:pt x="5026691" y="78333"/>
                  <a:pt x="5029771" y="76034"/>
                  <a:pt x="5031620" y="76034"/>
                </a:cubicBezTo>
                <a:close/>
                <a:moveTo>
                  <a:pt x="4966675" y="60260"/>
                </a:moveTo>
                <a:cubicBezTo>
                  <a:pt x="4970937" y="60340"/>
                  <a:pt x="4974249" y="62088"/>
                  <a:pt x="4976459" y="68129"/>
                </a:cubicBezTo>
                <a:cubicBezTo>
                  <a:pt x="4977089" y="70674"/>
                  <a:pt x="4975197" y="75762"/>
                  <a:pt x="4973302" y="76398"/>
                </a:cubicBezTo>
                <a:cubicBezTo>
                  <a:pt x="4961310" y="80850"/>
                  <a:pt x="4959418" y="70039"/>
                  <a:pt x="4951211" y="62406"/>
                </a:cubicBezTo>
                <a:cubicBezTo>
                  <a:pt x="4957208" y="61770"/>
                  <a:pt x="4962415" y="60180"/>
                  <a:pt x="4966675" y="60260"/>
                </a:cubicBezTo>
                <a:close/>
                <a:moveTo>
                  <a:pt x="4811698" y="0"/>
                </a:moveTo>
                <a:cubicBezTo>
                  <a:pt x="4816798" y="0"/>
                  <a:pt x="4821899" y="0"/>
                  <a:pt x="4826999" y="0"/>
                </a:cubicBezTo>
                <a:cubicBezTo>
                  <a:pt x="4856326" y="13458"/>
                  <a:pt x="4882464" y="36529"/>
                  <a:pt x="4916256" y="40373"/>
                </a:cubicBezTo>
                <a:cubicBezTo>
                  <a:pt x="4926456" y="41017"/>
                  <a:pt x="4932831" y="46143"/>
                  <a:pt x="4932194" y="55756"/>
                </a:cubicBezTo>
                <a:cubicBezTo>
                  <a:pt x="4930918" y="78830"/>
                  <a:pt x="4939844" y="89724"/>
                  <a:pt x="4964070" y="87160"/>
                </a:cubicBezTo>
                <a:cubicBezTo>
                  <a:pt x="4973634" y="86519"/>
                  <a:pt x="4983197" y="92287"/>
                  <a:pt x="4992759" y="94850"/>
                </a:cubicBezTo>
                <a:lnTo>
                  <a:pt x="4994539" y="95654"/>
                </a:lnTo>
                <a:lnTo>
                  <a:pt x="4993062" y="94428"/>
                </a:lnTo>
                <a:cubicBezTo>
                  <a:pt x="4994967" y="94428"/>
                  <a:pt x="4996237" y="94428"/>
                  <a:pt x="4998142" y="94428"/>
                </a:cubicBezTo>
                <a:cubicBezTo>
                  <a:pt x="5023536" y="94428"/>
                  <a:pt x="5048297" y="93791"/>
                  <a:pt x="5043217" y="132594"/>
                </a:cubicBezTo>
                <a:cubicBezTo>
                  <a:pt x="5041312" y="146588"/>
                  <a:pt x="5043852" y="160583"/>
                  <a:pt x="5064168" y="162490"/>
                </a:cubicBezTo>
                <a:cubicBezTo>
                  <a:pt x="5073057" y="163126"/>
                  <a:pt x="5071151" y="170760"/>
                  <a:pt x="5064803" y="174577"/>
                </a:cubicBezTo>
                <a:cubicBezTo>
                  <a:pt x="5054646" y="180302"/>
                  <a:pt x="5043852" y="182211"/>
                  <a:pt x="5031790" y="177757"/>
                </a:cubicBezTo>
                <a:cubicBezTo>
                  <a:pt x="5022266" y="173942"/>
                  <a:pt x="5012743" y="172669"/>
                  <a:pt x="5002585" y="170760"/>
                </a:cubicBezTo>
                <a:lnTo>
                  <a:pt x="5001828" y="170155"/>
                </a:lnTo>
                <a:lnTo>
                  <a:pt x="5002307" y="171417"/>
                </a:lnTo>
                <a:cubicBezTo>
                  <a:pt x="4987000" y="172694"/>
                  <a:pt x="4971055" y="174609"/>
                  <a:pt x="4955748" y="175885"/>
                </a:cubicBezTo>
                <a:cubicBezTo>
                  <a:pt x="4950646" y="176524"/>
                  <a:pt x="4944267" y="174609"/>
                  <a:pt x="4944267" y="181629"/>
                </a:cubicBezTo>
                <a:cubicBezTo>
                  <a:pt x="4944267" y="186736"/>
                  <a:pt x="4948731" y="193117"/>
                  <a:pt x="4953834" y="190563"/>
                </a:cubicBezTo>
                <a:cubicBezTo>
                  <a:pt x="4970417" y="182267"/>
                  <a:pt x="4987000" y="195033"/>
                  <a:pt x="5002945" y="188651"/>
                </a:cubicBezTo>
                <a:cubicBezTo>
                  <a:pt x="5009323" y="186096"/>
                  <a:pt x="5018890" y="180990"/>
                  <a:pt x="5021441" y="191203"/>
                </a:cubicBezTo>
                <a:cubicBezTo>
                  <a:pt x="5024631" y="202053"/>
                  <a:pt x="5012511" y="202692"/>
                  <a:pt x="5005496" y="205882"/>
                </a:cubicBezTo>
                <a:cubicBezTo>
                  <a:pt x="5002307" y="207157"/>
                  <a:pt x="4999118" y="206520"/>
                  <a:pt x="4995930" y="207157"/>
                </a:cubicBezTo>
                <a:cubicBezTo>
                  <a:pt x="4982535" y="209711"/>
                  <a:pt x="4981897" y="216731"/>
                  <a:pt x="4987638" y="226943"/>
                </a:cubicBezTo>
                <a:lnTo>
                  <a:pt x="4988593" y="227615"/>
                </a:lnTo>
                <a:lnTo>
                  <a:pt x="4987668" y="226620"/>
                </a:lnTo>
                <a:cubicBezTo>
                  <a:pt x="5013165" y="234274"/>
                  <a:pt x="5042489" y="225345"/>
                  <a:pt x="5066713" y="241928"/>
                </a:cubicBezTo>
                <a:cubicBezTo>
                  <a:pt x="5070538" y="244479"/>
                  <a:pt x="5073725" y="246392"/>
                  <a:pt x="5077550" y="242566"/>
                </a:cubicBezTo>
                <a:cubicBezTo>
                  <a:pt x="5088386" y="231723"/>
                  <a:pt x="5091574" y="236187"/>
                  <a:pt x="5094761" y="248943"/>
                </a:cubicBezTo>
                <a:cubicBezTo>
                  <a:pt x="5097948" y="264889"/>
                  <a:pt x="5111973" y="261063"/>
                  <a:pt x="5123447" y="262338"/>
                </a:cubicBezTo>
                <a:lnTo>
                  <a:pt x="5124399" y="263253"/>
                </a:lnTo>
                <a:lnTo>
                  <a:pt x="5123930" y="261917"/>
                </a:lnTo>
                <a:cubicBezTo>
                  <a:pt x="5144286" y="261917"/>
                  <a:pt x="5164961" y="260322"/>
                  <a:pt x="5185397" y="259844"/>
                </a:cubicBezTo>
                <a:cubicBezTo>
                  <a:pt x="5205832" y="259366"/>
                  <a:pt x="5226030" y="260003"/>
                  <a:pt x="5245433" y="264469"/>
                </a:cubicBezTo>
                <a:cubicBezTo>
                  <a:pt x="5297596" y="275314"/>
                  <a:pt x="5350395" y="280418"/>
                  <a:pt x="5401922" y="293816"/>
                </a:cubicBezTo>
                <a:cubicBezTo>
                  <a:pt x="5405740" y="295092"/>
                  <a:pt x="5410193" y="295730"/>
                  <a:pt x="5414010" y="296368"/>
                </a:cubicBezTo>
                <a:lnTo>
                  <a:pt x="5414344" y="297347"/>
                </a:lnTo>
                <a:lnTo>
                  <a:pt x="5414263" y="296511"/>
                </a:lnTo>
                <a:cubicBezTo>
                  <a:pt x="5422530" y="296511"/>
                  <a:pt x="5430797" y="296511"/>
                  <a:pt x="5439064" y="296511"/>
                </a:cubicBezTo>
                <a:lnTo>
                  <a:pt x="5439106" y="296943"/>
                </a:lnTo>
                <a:lnTo>
                  <a:pt x="5439256" y="296511"/>
                </a:lnTo>
                <a:cubicBezTo>
                  <a:pt x="5441164" y="296511"/>
                  <a:pt x="5443073" y="296511"/>
                  <a:pt x="5444980" y="296511"/>
                </a:cubicBezTo>
                <a:lnTo>
                  <a:pt x="5445129" y="296711"/>
                </a:lnTo>
                <a:lnTo>
                  <a:pt x="5445063" y="296509"/>
                </a:lnTo>
                <a:cubicBezTo>
                  <a:pt x="5450095" y="297146"/>
                  <a:pt x="5455127" y="297781"/>
                  <a:pt x="5460159" y="298420"/>
                </a:cubicBezTo>
                <a:lnTo>
                  <a:pt x="5460300" y="298889"/>
                </a:lnTo>
                <a:lnTo>
                  <a:pt x="5484588" y="297646"/>
                </a:lnTo>
                <a:cubicBezTo>
                  <a:pt x="5492731" y="295573"/>
                  <a:pt x="5500874" y="291909"/>
                  <a:pt x="5509497" y="286807"/>
                </a:cubicBezTo>
                <a:cubicBezTo>
                  <a:pt x="5505664" y="309124"/>
                  <a:pt x="5517799" y="319324"/>
                  <a:pt x="5534405" y="326337"/>
                </a:cubicBezTo>
                <a:cubicBezTo>
                  <a:pt x="5545265" y="330800"/>
                  <a:pt x="5552289" y="337175"/>
                  <a:pt x="5550373" y="351203"/>
                </a:cubicBezTo>
                <a:cubicBezTo>
                  <a:pt x="5545265" y="377981"/>
                  <a:pt x="5564424" y="395196"/>
                  <a:pt x="5591889" y="389458"/>
                </a:cubicBezTo>
                <a:cubicBezTo>
                  <a:pt x="5610410" y="385632"/>
                  <a:pt x="5628294" y="378619"/>
                  <a:pt x="5645539" y="369692"/>
                </a:cubicBezTo>
                <a:cubicBezTo>
                  <a:pt x="5661506" y="361403"/>
                  <a:pt x="5676196" y="360766"/>
                  <a:pt x="5686415" y="377981"/>
                </a:cubicBezTo>
                <a:cubicBezTo>
                  <a:pt x="5689928" y="383720"/>
                  <a:pt x="5694399" y="386110"/>
                  <a:pt x="5699349" y="387146"/>
                </a:cubicBezTo>
                <a:lnTo>
                  <a:pt x="5714165" y="388118"/>
                </a:lnTo>
                <a:lnTo>
                  <a:pt x="5714970" y="387585"/>
                </a:lnTo>
                <a:cubicBezTo>
                  <a:pt x="5730221" y="379296"/>
                  <a:pt x="5743568" y="377382"/>
                  <a:pt x="5749924" y="398425"/>
                </a:cubicBezTo>
                <a:cubicBezTo>
                  <a:pt x="5751195" y="404165"/>
                  <a:pt x="5756279" y="409267"/>
                  <a:pt x="5761998" y="409267"/>
                </a:cubicBezTo>
                <a:cubicBezTo>
                  <a:pt x="5791235" y="411818"/>
                  <a:pt x="5809664" y="430949"/>
                  <a:pt x="5827460" y="450718"/>
                </a:cubicBezTo>
                <a:cubicBezTo>
                  <a:pt x="5838900" y="463471"/>
                  <a:pt x="5861144" y="461560"/>
                  <a:pt x="5865593" y="481964"/>
                </a:cubicBezTo>
                <a:lnTo>
                  <a:pt x="5864024" y="482213"/>
                </a:lnTo>
                <a:lnTo>
                  <a:pt x="5865593" y="482624"/>
                </a:lnTo>
                <a:cubicBezTo>
                  <a:pt x="5859974" y="507221"/>
                  <a:pt x="5855605" y="507852"/>
                  <a:pt x="5830009" y="488301"/>
                </a:cubicBezTo>
                <a:lnTo>
                  <a:pt x="5831459" y="487374"/>
                </a:lnTo>
                <a:lnTo>
                  <a:pt x="5829366" y="487705"/>
                </a:lnTo>
                <a:cubicBezTo>
                  <a:pt x="5818562" y="485791"/>
                  <a:pt x="5811571" y="472399"/>
                  <a:pt x="5796318" y="478776"/>
                </a:cubicBezTo>
                <a:cubicBezTo>
                  <a:pt x="5801402" y="494080"/>
                  <a:pt x="5815385" y="499183"/>
                  <a:pt x="5825554" y="508110"/>
                </a:cubicBezTo>
                <a:lnTo>
                  <a:pt x="5825950" y="509056"/>
                </a:lnTo>
                <a:lnTo>
                  <a:pt x="5855704" y="523592"/>
                </a:lnTo>
                <a:lnTo>
                  <a:pt x="5855802" y="523975"/>
                </a:lnTo>
                <a:lnTo>
                  <a:pt x="5856205" y="522951"/>
                </a:lnTo>
                <a:cubicBezTo>
                  <a:pt x="5858107" y="524223"/>
                  <a:pt x="5860011" y="524860"/>
                  <a:pt x="5861914" y="525498"/>
                </a:cubicBezTo>
                <a:lnTo>
                  <a:pt x="5862598" y="526776"/>
                </a:lnTo>
                <a:lnTo>
                  <a:pt x="5884975" y="536806"/>
                </a:lnTo>
                <a:lnTo>
                  <a:pt x="5905711" y="552111"/>
                </a:lnTo>
                <a:lnTo>
                  <a:pt x="5905731" y="552065"/>
                </a:lnTo>
                <a:cubicBezTo>
                  <a:pt x="5908917" y="553978"/>
                  <a:pt x="5912738" y="556526"/>
                  <a:pt x="5915924" y="559075"/>
                </a:cubicBezTo>
                <a:lnTo>
                  <a:pt x="5916776" y="560541"/>
                </a:lnTo>
                <a:lnTo>
                  <a:pt x="5916271" y="558532"/>
                </a:lnTo>
                <a:cubicBezTo>
                  <a:pt x="5936185" y="569986"/>
                  <a:pt x="5956742" y="580803"/>
                  <a:pt x="5976655" y="592254"/>
                </a:cubicBezTo>
                <a:lnTo>
                  <a:pt x="5976119" y="593051"/>
                </a:lnTo>
                <a:lnTo>
                  <a:pt x="5980954" y="593658"/>
                </a:lnTo>
                <a:lnTo>
                  <a:pt x="5980899" y="593494"/>
                </a:lnTo>
                <a:cubicBezTo>
                  <a:pt x="5999372" y="593494"/>
                  <a:pt x="6017846" y="593494"/>
                  <a:pt x="6035682" y="593494"/>
                </a:cubicBezTo>
                <a:lnTo>
                  <a:pt x="6034263" y="595046"/>
                </a:lnTo>
                <a:lnTo>
                  <a:pt x="6036447" y="593669"/>
                </a:lnTo>
                <a:lnTo>
                  <a:pt x="6045730" y="593092"/>
                </a:lnTo>
                <a:lnTo>
                  <a:pt x="6045874" y="592857"/>
                </a:lnTo>
                <a:cubicBezTo>
                  <a:pt x="6052245" y="587756"/>
                  <a:pt x="6059252" y="587756"/>
                  <a:pt x="6066259" y="588396"/>
                </a:cubicBezTo>
                <a:lnTo>
                  <a:pt x="6066298" y="588466"/>
                </a:lnTo>
                <a:lnTo>
                  <a:pt x="6077029" y="587761"/>
                </a:lnTo>
                <a:cubicBezTo>
                  <a:pt x="6080654" y="588157"/>
                  <a:pt x="6084199" y="589429"/>
                  <a:pt x="6087421" y="592289"/>
                </a:cubicBezTo>
                <a:lnTo>
                  <a:pt x="6087460" y="592570"/>
                </a:lnTo>
                <a:lnTo>
                  <a:pt x="6088087" y="591960"/>
                </a:lnTo>
                <a:cubicBezTo>
                  <a:pt x="6097593" y="592918"/>
                  <a:pt x="6102979" y="598513"/>
                  <a:pt x="6107575" y="604986"/>
                </a:cubicBezTo>
                <a:lnTo>
                  <a:pt x="6122076" y="622996"/>
                </a:lnTo>
                <a:lnTo>
                  <a:pt x="6133478" y="623704"/>
                </a:lnTo>
                <a:cubicBezTo>
                  <a:pt x="6136902" y="625059"/>
                  <a:pt x="6139770" y="627448"/>
                  <a:pt x="6141682" y="630637"/>
                </a:cubicBezTo>
                <a:cubicBezTo>
                  <a:pt x="6155699" y="656769"/>
                  <a:pt x="6186921" y="658044"/>
                  <a:pt x="6207309" y="674616"/>
                </a:cubicBezTo>
                <a:cubicBezTo>
                  <a:pt x="6209858" y="677165"/>
                  <a:pt x="6213045" y="676528"/>
                  <a:pt x="6216230" y="674616"/>
                </a:cubicBezTo>
                <a:cubicBezTo>
                  <a:pt x="6245540" y="657406"/>
                  <a:pt x="6249363" y="685451"/>
                  <a:pt x="6258920" y="700110"/>
                </a:cubicBezTo>
                <a:cubicBezTo>
                  <a:pt x="6271026" y="717980"/>
                  <a:pt x="6256370" y="727544"/>
                  <a:pt x="6241717" y="737099"/>
                </a:cubicBezTo>
                <a:cubicBezTo>
                  <a:pt x="6221327" y="749857"/>
                  <a:pt x="6202848" y="764509"/>
                  <a:pt x="6175451" y="751127"/>
                </a:cubicBezTo>
                <a:cubicBezTo>
                  <a:pt x="6171947" y="749218"/>
                  <a:pt x="6167167" y="749536"/>
                  <a:pt x="6162070" y="750413"/>
                </a:cubicBezTo>
                <a:lnTo>
                  <a:pt x="6146890" y="753020"/>
                </a:lnTo>
                <a:lnTo>
                  <a:pt x="6147024" y="753727"/>
                </a:lnTo>
                <a:cubicBezTo>
                  <a:pt x="6131181" y="751811"/>
                  <a:pt x="6134350" y="731989"/>
                  <a:pt x="6122309" y="726876"/>
                </a:cubicBezTo>
                <a:lnTo>
                  <a:pt x="6122055" y="726451"/>
                </a:lnTo>
                <a:lnTo>
                  <a:pt x="6108850" y="727395"/>
                </a:lnTo>
                <a:cubicBezTo>
                  <a:pt x="6104661" y="728979"/>
                  <a:pt x="6100634" y="731206"/>
                  <a:pt x="6096444" y="732160"/>
                </a:cubicBezTo>
                <a:lnTo>
                  <a:pt x="6096331" y="731885"/>
                </a:lnTo>
                <a:lnTo>
                  <a:pt x="6096198" y="732460"/>
                </a:lnTo>
                <a:cubicBezTo>
                  <a:pt x="6092058" y="735325"/>
                  <a:pt x="6091262" y="738833"/>
                  <a:pt x="6091341" y="742493"/>
                </a:cubicBezTo>
                <a:lnTo>
                  <a:pt x="6091711" y="752713"/>
                </a:lnTo>
                <a:lnTo>
                  <a:pt x="6092032" y="752960"/>
                </a:lnTo>
                <a:cubicBezTo>
                  <a:pt x="6091395" y="760535"/>
                  <a:pt x="6086310" y="765586"/>
                  <a:pt x="6080588" y="761798"/>
                </a:cubicBezTo>
                <a:cubicBezTo>
                  <a:pt x="6068511" y="754222"/>
                  <a:pt x="6056273" y="752802"/>
                  <a:pt x="6043956" y="753590"/>
                </a:cubicBezTo>
                <a:lnTo>
                  <a:pt x="6007043" y="758615"/>
                </a:lnTo>
                <a:lnTo>
                  <a:pt x="6006379" y="759231"/>
                </a:lnTo>
                <a:cubicBezTo>
                  <a:pt x="6001603" y="763057"/>
                  <a:pt x="5998736" y="767358"/>
                  <a:pt x="5997381" y="772138"/>
                </a:cubicBezTo>
                <a:lnTo>
                  <a:pt x="5997457" y="787165"/>
                </a:lnTo>
                <a:lnTo>
                  <a:pt x="5997462" y="787159"/>
                </a:lnTo>
                <a:cubicBezTo>
                  <a:pt x="6007667" y="789705"/>
                  <a:pt x="6008304" y="797360"/>
                  <a:pt x="6005116" y="804377"/>
                </a:cubicBezTo>
                <a:cubicBezTo>
                  <a:pt x="5996186" y="822243"/>
                  <a:pt x="6005116" y="835624"/>
                  <a:pt x="6015960" y="848363"/>
                </a:cubicBezTo>
                <a:lnTo>
                  <a:pt x="6015994" y="849133"/>
                </a:lnTo>
                <a:lnTo>
                  <a:pt x="6016192" y="848607"/>
                </a:lnTo>
                <a:cubicBezTo>
                  <a:pt x="6025095" y="855601"/>
                  <a:pt x="6034634" y="860689"/>
                  <a:pt x="6033998" y="875345"/>
                </a:cubicBezTo>
                <a:cubicBezTo>
                  <a:pt x="6032726" y="886801"/>
                  <a:pt x="6040357" y="894444"/>
                  <a:pt x="6051804" y="899539"/>
                </a:cubicBezTo>
                <a:cubicBezTo>
                  <a:pt x="6063885" y="904634"/>
                  <a:pt x="6075332" y="911640"/>
                  <a:pt x="6082327" y="923105"/>
                </a:cubicBezTo>
                <a:lnTo>
                  <a:pt x="6082164" y="923485"/>
                </a:lnTo>
                <a:lnTo>
                  <a:pt x="6082754" y="923019"/>
                </a:lnTo>
                <a:cubicBezTo>
                  <a:pt x="6095538" y="932621"/>
                  <a:pt x="6103848" y="946060"/>
                  <a:pt x="6112157" y="958883"/>
                </a:cubicBezTo>
                <a:lnTo>
                  <a:pt x="6112193" y="959043"/>
                </a:lnTo>
                <a:lnTo>
                  <a:pt x="6152414" y="1013528"/>
                </a:lnTo>
                <a:lnTo>
                  <a:pt x="6152112" y="1013901"/>
                </a:lnTo>
                <a:lnTo>
                  <a:pt x="6177216" y="1043616"/>
                </a:lnTo>
                <a:lnTo>
                  <a:pt x="6177056" y="1043915"/>
                </a:lnTo>
                <a:lnTo>
                  <a:pt x="6177398" y="1043776"/>
                </a:lnTo>
                <a:cubicBezTo>
                  <a:pt x="6183763" y="1049448"/>
                  <a:pt x="6190765" y="1055182"/>
                  <a:pt x="6197132" y="1060280"/>
                </a:cubicBezTo>
                <a:lnTo>
                  <a:pt x="6197286" y="1061420"/>
                </a:lnTo>
                <a:lnTo>
                  <a:pt x="6197617" y="1059888"/>
                </a:lnTo>
                <a:cubicBezTo>
                  <a:pt x="6211623" y="1066280"/>
                  <a:pt x="6219263" y="1079702"/>
                  <a:pt x="6228813" y="1090567"/>
                </a:cubicBezTo>
                <a:cubicBezTo>
                  <a:pt x="6233906" y="1095681"/>
                  <a:pt x="6242182" y="1102073"/>
                  <a:pt x="6245366" y="1089928"/>
                </a:cubicBezTo>
                <a:cubicBezTo>
                  <a:pt x="6247275" y="1082899"/>
                  <a:pt x="6236452" y="1072672"/>
                  <a:pt x="6247275" y="1068197"/>
                </a:cubicBezTo>
                <a:cubicBezTo>
                  <a:pt x="6257462" y="1063723"/>
                  <a:pt x="6264465" y="1074589"/>
                  <a:pt x="6272105" y="1080342"/>
                </a:cubicBezTo>
                <a:lnTo>
                  <a:pt x="6272093" y="1080422"/>
                </a:lnTo>
                <a:lnTo>
                  <a:pt x="6282888" y="1087397"/>
                </a:lnTo>
                <a:lnTo>
                  <a:pt x="6282652" y="1088680"/>
                </a:lnTo>
                <a:lnTo>
                  <a:pt x="6282997" y="1087927"/>
                </a:lnTo>
                <a:cubicBezTo>
                  <a:pt x="6304045" y="1087927"/>
                  <a:pt x="6320627" y="1091754"/>
                  <a:pt x="6305320" y="1118541"/>
                </a:cubicBezTo>
                <a:cubicBezTo>
                  <a:pt x="6302131" y="1124281"/>
                  <a:pt x="6306595" y="1129382"/>
                  <a:pt x="6306595" y="1135122"/>
                </a:cubicBezTo>
                <a:lnTo>
                  <a:pt x="6306413" y="1135528"/>
                </a:lnTo>
                <a:lnTo>
                  <a:pt x="6327887" y="1142058"/>
                </a:lnTo>
                <a:cubicBezTo>
                  <a:pt x="6334575" y="1144922"/>
                  <a:pt x="6339351" y="1150013"/>
                  <a:pt x="6338397" y="1162104"/>
                </a:cubicBezTo>
                <a:cubicBezTo>
                  <a:pt x="6354318" y="1157650"/>
                  <a:pt x="6342217" y="1143013"/>
                  <a:pt x="6350497" y="1136649"/>
                </a:cubicBezTo>
                <a:cubicBezTo>
                  <a:pt x="6374061" y="1149377"/>
                  <a:pt x="6384889" y="1168468"/>
                  <a:pt x="6382979" y="1195194"/>
                </a:cubicBezTo>
                <a:cubicBezTo>
                  <a:pt x="6381067" y="1221921"/>
                  <a:pt x="6395079" y="1246739"/>
                  <a:pt x="6396990" y="1273467"/>
                </a:cubicBezTo>
                <a:cubicBezTo>
                  <a:pt x="6398264" y="1295737"/>
                  <a:pt x="6396990" y="1318004"/>
                  <a:pt x="6397626" y="1340908"/>
                </a:cubicBezTo>
                <a:lnTo>
                  <a:pt x="6395035" y="1344773"/>
                </a:lnTo>
                <a:lnTo>
                  <a:pt x="6398264" y="1341333"/>
                </a:lnTo>
                <a:cubicBezTo>
                  <a:pt x="6398264" y="1384549"/>
                  <a:pt x="6382151" y="1401709"/>
                  <a:pt x="6342192" y="1401074"/>
                </a:cubicBezTo>
                <a:lnTo>
                  <a:pt x="6343428" y="1399758"/>
                </a:lnTo>
                <a:lnTo>
                  <a:pt x="6342217" y="1400711"/>
                </a:lnTo>
                <a:cubicBezTo>
                  <a:pt x="6328844" y="1393713"/>
                  <a:pt x="6322474" y="1384807"/>
                  <a:pt x="6332028" y="1370174"/>
                </a:cubicBezTo>
                <a:lnTo>
                  <a:pt x="6332617" y="1370045"/>
                </a:lnTo>
                <a:lnTo>
                  <a:pt x="6329921" y="1361062"/>
                </a:lnTo>
                <a:cubicBezTo>
                  <a:pt x="6325714" y="1354621"/>
                  <a:pt x="6317837" y="1356897"/>
                  <a:pt x="6309245" y="1361692"/>
                </a:cubicBezTo>
                <a:lnTo>
                  <a:pt x="6308518" y="1361076"/>
                </a:lnTo>
                <a:lnTo>
                  <a:pt x="6308463" y="1361267"/>
                </a:lnTo>
                <a:cubicBezTo>
                  <a:pt x="6303368" y="1375900"/>
                  <a:pt x="6298274" y="1391169"/>
                  <a:pt x="6293178" y="1405801"/>
                </a:cubicBezTo>
                <a:lnTo>
                  <a:pt x="6291774" y="1407036"/>
                </a:lnTo>
                <a:lnTo>
                  <a:pt x="6293669" y="1406026"/>
                </a:lnTo>
                <a:cubicBezTo>
                  <a:pt x="6291123" y="1425749"/>
                  <a:pt x="6279665" y="1436576"/>
                  <a:pt x="6261206" y="1442265"/>
                </a:cubicBezTo>
                <a:cubicBezTo>
                  <a:pt x="6228106" y="1452422"/>
                  <a:pt x="6228106" y="1452422"/>
                  <a:pt x="6235743" y="1486836"/>
                </a:cubicBezTo>
                <a:lnTo>
                  <a:pt x="6235688" y="1486913"/>
                </a:lnTo>
                <a:lnTo>
                  <a:pt x="6237598" y="1495145"/>
                </a:lnTo>
                <a:lnTo>
                  <a:pt x="6237654" y="1495093"/>
                </a:lnTo>
                <a:cubicBezTo>
                  <a:pt x="6245292" y="1505254"/>
                  <a:pt x="6248474" y="1518615"/>
                  <a:pt x="6262479" y="1524341"/>
                </a:cubicBezTo>
                <a:cubicBezTo>
                  <a:pt x="6271390" y="1528162"/>
                  <a:pt x="6273300" y="1537703"/>
                  <a:pt x="6269481" y="1547287"/>
                </a:cubicBezTo>
                <a:cubicBezTo>
                  <a:pt x="6265024" y="1558665"/>
                  <a:pt x="6261842" y="1570136"/>
                  <a:pt x="6258022" y="1581587"/>
                </a:cubicBezTo>
                <a:lnTo>
                  <a:pt x="6257453" y="1581991"/>
                </a:lnTo>
                <a:lnTo>
                  <a:pt x="6255719" y="1616826"/>
                </a:lnTo>
                <a:cubicBezTo>
                  <a:pt x="6253971" y="1628405"/>
                  <a:pt x="6250790" y="1639744"/>
                  <a:pt x="6245384" y="1650604"/>
                </a:cubicBezTo>
                <a:cubicBezTo>
                  <a:pt x="6242204" y="1657632"/>
                  <a:pt x="6242840" y="1664021"/>
                  <a:pt x="6247928" y="1668492"/>
                </a:cubicBezTo>
                <a:cubicBezTo>
                  <a:pt x="6256833" y="1675520"/>
                  <a:pt x="6258740" y="1665298"/>
                  <a:pt x="6263828" y="1662104"/>
                </a:cubicBezTo>
                <a:cubicBezTo>
                  <a:pt x="6268917" y="1658271"/>
                  <a:pt x="6274005" y="1653798"/>
                  <a:pt x="6279729" y="1650604"/>
                </a:cubicBezTo>
                <a:cubicBezTo>
                  <a:pt x="6289269" y="1646132"/>
                  <a:pt x="6299446" y="1642299"/>
                  <a:pt x="6293721" y="1660187"/>
                </a:cubicBezTo>
                <a:cubicBezTo>
                  <a:pt x="6289269" y="1672964"/>
                  <a:pt x="6297537" y="1680630"/>
                  <a:pt x="6305169" y="1688296"/>
                </a:cubicBezTo>
                <a:cubicBezTo>
                  <a:pt x="6311529" y="1694685"/>
                  <a:pt x="6321705" y="1698518"/>
                  <a:pt x="6317890" y="1710629"/>
                </a:cubicBezTo>
                <a:cubicBezTo>
                  <a:pt x="6314073" y="1722789"/>
                  <a:pt x="6303260" y="1724064"/>
                  <a:pt x="6292449" y="1726613"/>
                </a:cubicBezTo>
                <a:cubicBezTo>
                  <a:pt x="6265737" y="1731712"/>
                  <a:pt x="6251109" y="1714456"/>
                  <a:pt x="6235844" y="1697241"/>
                </a:cubicBezTo>
                <a:cubicBezTo>
                  <a:pt x="6231393" y="1692768"/>
                  <a:pt x="6227576" y="1687018"/>
                  <a:pt x="6223761" y="1681908"/>
                </a:cubicBezTo>
                <a:cubicBezTo>
                  <a:pt x="6209131" y="1662104"/>
                  <a:pt x="6193232" y="1664021"/>
                  <a:pt x="6183056" y="1686381"/>
                </a:cubicBezTo>
                <a:cubicBezTo>
                  <a:pt x="6179875" y="1692768"/>
                  <a:pt x="6178603" y="1700435"/>
                  <a:pt x="6174787" y="1710629"/>
                </a:cubicBezTo>
                <a:cubicBezTo>
                  <a:pt x="6163339" y="1693408"/>
                  <a:pt x="6149983" y="1697241"/>
                  <a:pt x="6134719" y="1702991"/>
                </a:cubicBezTo>
                <a:cubicBezTo>
                  <a:pt x="6085746" y="1721513"/>
                  <a:pt x="6032957" y="1715098"/>
                  <a:pt x="5982076" y="1721513"/>
                </a:cubicBezTo>
                <a:cubicBezTo>
                  <a:pt x="5978896" y="1722150"/>
                  <a:pt x="5974444" y="1718954"/>
                  <a:pt x="5971265" y="1717027"/>
                </a:cubicBezTo>
                <a:lnTo>
                  <a:pt x="5971439" y="1717027"/>
                </a:lnTo>
                <a:lnTo>
                  <a:pt x="5971302" y="1716996"/>
                </a:lnTo>
                <a:cubicBezTo>
                  <a:pt x="5961100" y="1716353"/>
                  <a:pt x="5952812" y="1703586"/>
                  <a:pt x="5941972" y="1715066"/>
                </a:cubicBezTo>
                <a:lnTo>
                  <a:pt x="5941964" y="1715778"/>
                </a:lnTo>
                <a:lnTo>
                  <a:pt x="5942063" y="1715519"/>
                </a:lnTo>
                <a:cubicBezTo>
                  <a:pt x="5952942" y="1718723"/>
                  <a:pt x="5960782" y="1723819"/>
                  <a:pt x="5965661" y="1730893"/>
                </a:cubicBezTo>
                <a:lnTo>
                  <a:pt x="5971372" y="1757556"/>
                </a:lnTo>
                <a:lnTo>
                  <a:pt x="5975795" y="1757556"/>
                </a:lnTo>
                <a:lnTo>
                  <a:pt x="5976376" y="1757934"/>
                </a:lnTo>
                <a:lnTo>
                  <a:pt x="5976361" y="1757513"/>
                </a:lnTo>
                <a:cubicBezTo>
                  <a:pt x="5993615" y="1759423"/>
                  <a:pt x="6012148" y="1757513"/>
                  <a:pt x="6028124" y="1763247"/>
                </a:cubicBezTo>
                <a:cubicBezTo>
                  <a:pt x="6050493" y="1770894"/>
                  <a:pt x="6070942" y="1754326"/>
                  <a:pt x="6092032" y="1761972"/>
                </a:cubicBezTo>
                <a:lnTo>
                  <a:pt x="6090682" y="1762587"/>
                </a:lnTo>
                <a:lnTo>
                  <a:pt x="6091101" y="1762558"/>
                </a:lnTo>
                <a:cubicBezTo>
                  <a:pt x="6107030" y="1772110"/>
                  <a:pt x="6122959" y="1764468"/>
                  <a:pt x="6138250" y="1761285"/>
                </a:cubicBezTo>
                <a:cubicBezTo>
                  <a:pt x="6144623" y="1759693"/>
                  <a:pt x="6150676" y="1757146"/>
                  <a:pt x="6156888" y="1755315"/>
                </a:cubicBezTo>
                <a:lnTo>
                  <a:pt x="6176120" y="1753675"/>
                </a:lnTo>
                <a:lnTo>
                  <a:pt x="6176728" y="1753248"/>
                </a:lnTo>
                <a:cubicBezTo>
                  <a:pt x="6191362" y="1753884"/>
                  <a:pt x="6202813" y="1760251"/>
                  <a:pt x="6211721" y="1772350"/>
                </a:cubicBezTo>
                <a:lnTo>
                  <a:pt x="6210912" y="1772682"/>
                </a:lnTo>
                <a:lnTo>
                  <a:pt x="6211525" y="1772747"/>
                </a:lnTo>
                <a:cubicBezTo>
                  <a:pt x="6226180" y="1785483"/>
                  <a:pt x="6206427" y="1785483"/>
                  <a:pt x="6203242" y="1794398"/>
                </a:cubicBezTo>
                <a:cubicBezTo>
                  <a:pt x="6213118" y="1795034"/>
                  <a:pt x="6219012" y="1797900"/>
                  <a:pt x="6221242" y="1802596"/>
                </a:cubicBezTo>
                <a:lnTo>
                  <a:pt x="6217380" y="1821223"/>
                </a:lnTo>
                <a:lnTo>
                  <a:pt x="6217727" y="1821125"/>
                </a:lnTo>
                <a:cubicBezTo>
                  <a:pt x="6220916" y="1823676"/>
                  <a:pt x="6224104" y="1825592"/>
                  <a:pt x="6226656" y="1828144"/>
                </a:cubicBezTo>
                <a:lnTo>
                  <a:pt x="6226291" y="1828845"/>
                </a:lnTo>
                <a:lnTo>
                  <a:pt x="6226549" y="1828679"/>
                </a:lnTo>
                <a:cubicBezTo>
                  <a:pt x="6237356" y="1838212"/>
                  <a:pt x="6248164" y="1847110"/>
                  <a:pt x="6258336" y="1856639"/>
                </a:cubicBezTo>
                <a:lnTo>
                  <a:pt x="6258341" y="1857067"/>
                </a:lnTo>
                <a:lnTo>
                  <a:pt x="6258487" y="1856738"/>
                </a:lnTo>
                <a:cubicBezTo>
                  <a:pt x="6261645" y="1857989"/>
                  <a:pt x="6264803" y="1859256"/>
                  <a:pt x="6267961" y="1860510"/>
                </a:cubicBezTo>
                <a:cubicBezTo>
                  <a:pt x="6280592" y="1865551"/>
                  <a:pt x="6292592" y="1872510"/>
                  <a:pt x="6281855" y="1888866"/>
                </a:cubicBezTo>
                <a:cubicBezTo>
                  <a:pt x="6271750" y="1905251"/>
                  <a:pt x="6261645" y="1893268"/>
                  <a:pt x="6252171" y="1886349"/>
                </a:cubicBezTo>
                <a:lnTo>
                  <a:pt x="6252173" y="1886046"/>
                </a:lnTo>
                <a:lnTo>
                  <a:pt x="6251979" y="1886476"/>
                </a:lnTo>
                <a:cubicBezTo>
                  <a:pt x="6243714" y="1881397"/>
                  <a:pt x="6235449" y="1876320"/>
                  <a:pt x="6225913" y="1872534"/>
                </a:cubicBezTo>
                <a:cubicBezTo>
                  <a:pt x="6221781" y="1871244"/>
                  <a:pt x="6218602" y="1871406"/>
                  <a:pt x="6216933" y="1873081"/>
                </a:cubicBezTo>
                <a:lnTo>
                  <a:pt x="6217010" y="1882350"/>
                </a:lnTo>
                <a:lnTo>
                  <a:pt x="6217089" y="1882356"/>
                </a:lnTo>
                <a:lnTo>
                  <a:pt x="6236837" y="1898898"/>
                </a:lnTo>
                <a:lnTo>
                  <a:pt x="6236998" y="1898779"/>
                </a:lnTo>
                <a:cubicBezTo>
                  <a:pt x="6252280" y="1906429"/>
                  <a:pt x="6268200" y="1914084"/>
                  <a:pt x="6283482" y="1921743"/>
                </a:cubicBezTo>
                <a:lnTo>
                  <a:pt x="6283482" y="1922601"/>
                </a:lnTo>
                <a:lnTo>
                  <a:pt x="6313927" y="1938079"/>
                </a:lnTo>
                <a:cubicBezTo>
                  <a:pt x="6323666" y="1944169"/>
                  <a:pt x="6333008" y="1950970"/>
                  <a:pt x="6342192" y="1957931"/>
                </a:cubicBezTo>
                <a:cubicBezTo>
                  <a:pt x="6342192" y="1961728"/>
                  <a:pt x="6342192" y="1964891"/>
                  <a:pt x="6342192" y="1968056"/>
                </a:cubicBezTo>
                <a:lnTo>
                  <a:pt x="6341667" y="1968038"/>
                </a:lnTo>
                <a:lnTo>
                  <a:pt x="6342083" y="1968835"/>
                </a:lnTo>
                <a:lnTo>
                  <a:pt x="6342932" y="1968240"/>
                </a:lnTo>
                <a:cubicBezTo>
                  <a:pt x="6339743" y="1965068"/>
                  <a:pt x="6340381" y="1961895"/>
                  <a:pt x="6342932" y="1958089"/>
                </a:cubicBezTo>
                <a:lnTo>
                  <a:pt x="6379326" y="1982426"/>
                </a:lnTo>
                <a:lnTo>
                  <a:pt x="6379462" y="1982419"/>
                </a:lnTo>
                <a:cubicBezTo>
                  <a:pt x="6409426" y="1990725"/>
                  <a:pt x="6439392" y="1990725"/>
                  <a:pt x="6469995" y="1984338"/>
                </a:cubicBezTo>
                <a:cubicBezTo>
                  <a:pt x="6482745" y="1981140"/>
                  <a:pt x="6496134" y="1978584"/>
                  <a:pt x="6508247" y="1987534"/>
                </a:cubicBezTo>
                <a:lnTo>
                  <a:pt x="6506221" y="1989134"/>
                </a:lnTo>
                <a:lnTo>
                  <a:pt x="6508544" y="1988288"/>
                </a:lnTo>
                <a:cubicBezTo>
                  <a:pt x="6516861" y="1988924"/>
                  <a:pt x="6523260" y="1994016"/>
                  <a:pt x="6525820" y="2000379"/>
                </a:cubicBezTo>
                <a:cubicBezTo>
                  <a:pt x="6528700" y="2007048"/>
                  <a:pt x="6533018" y="2011354"/>
                  <a:pt x="6538057" y="2014700"/>
                </a:cubicBezTo>
                <a:lnTo>
                  <a:pt x="6554324" y="2023132"/>
                </a:lnTo>
                <a:lnTo>
                  <a:pt x="6554671" y="2023169"/>
                </a:lnTo>
                <a:cubicBezTo>
                  <a:pt x="6559459" y="2025066"/>
                  <a:pt x="6563290" y="2027934"/>
                  <a:pt x="6566561" y="2031355"/>
                </a:cubicBezTo>
                <a:lnTo>
                  <a:pt x="6574840" y="2042524"/>
                </a:lnTo>
                <a:lnTo>
                  <a:pt x="6607952" y="2060309"/>
                </a:lnTo>
                <a:cubicBezTo>
                  <a:pt x="6619586" y="2065353"/>
                  <a:pt x="6632176" y="2068041"/>
                  <a:pt x="6647476" y="2064551"/>
                </a:cubicBezTo>
                <a:cubicBezTo>
                  <a:pt x="6665324" y="2060708"/>
                  <a:pt x="6670424" y="2083723"/>
                  <a:pt x="6678712" y="2096509"/>
                </a:cubicBezTo>
                <a:cubicBezTo>
                  <a:pt x="6685085" y="2106747"/>
                  <a:pt x="6683173" y="2116338"/>
                  <a:pt x="6672336" y="2122096"/>
                </a:cubicBezTo>
                <a:cubicBezTo>
                  <a:pt x="6648750" y="2136799"/>
                  <a:pt x="6628351" y="2164292"/>
                  <a:pt x="6594567" y="2145747"/>
                </a:cubicBezTo>
                <a:cubicBezTo>
                  <a:pt x="6590105" y="2143190"/>
                  <a:pt x="6583092" y="2146386"/>
                  <a:pt x="6577355" y="2147664"/>
                </a:cubicBezTo>
                <a:cubicBezTo>
                  <a:pt x="6565243" y="2150861"/>
                  <a:pt x="6556956" y="2148943"/>
                  <a:pt x="6551218" y="2136160"/>
                </a:cubicBezTo>
                <a:cubicBezTo>
                  <a:pt x="6547394" y="2127207"/>
                  <a:pt x="6541019" y="2118253"/>
                  <a:pt x="6528270" y="2121454"/>
                </a:cubicBezTo>
                <a:cubicBezTo>
                  <a:pt x="6517434" y="2124647"/>
                  <a:pt x="6512972" y="2131686"/>
                  <a:pt x="6512334" y="2143830"/>
                </a:cubicBezTo>
                <a:cubicBezTo>
                  <a:pt x="6511059" y="2162371"/>
                  <a:pt x="6500223" y="2159178"/>
                  <a:pt x="6487473" y="2153420"/>
                </a:cubicBezTo>
                <a:cubicBezTo>
                  <a:pt x="6461336" y="2142551"/>
                  <a:pt x="6428188" y="2149583"/>
                  <a:pt x="6412889" y="2168763"/>
                </a:cubicBezTo>
                <a:lnTo>
                  <a:pt x="6412486" y="2168958"/>
                </a:lnTo>
                <a:lnTo>
                  <a:pt x="6413694" y="2169049"/>
                </a:lnTo>
                <a:cubicBezTo>
                  <a:pt x="6413694" y="2177327"/>
                  <a:pt x="6420068" y="2182426"/>
                  <a:pt x="6423892" y="2188765"/>
                </a:cubicBezTo>
                <a:lnTo>
                  <a:pt x="6423806" y="2188836"/>
                </a:lnTo>
                <a:lnTo>
                  <a:pt x="6424861" y="2198880"/>
                </a:lnTo>
                <a:cubicBezTo>
                  <a:pt x="6423866" y="2205628"/>
                  <a:pt x="6420405" y="2212389"/>
                  <a:pt x="6420047" y="2219284"/>
                </a:cubicBezTo>
                <a:lnTo>
                  <a:pt x="6422507" y="2229603"/>
                </a:lnTo>
                <a:lnTo>
                  <a:pt x="6442994" y="2251639"/>
                </a:lnTo>
                <a:cubicBezTo>
                  <a:pt x="6449607" y="2259356"/>
                  <a:pt x="6454865" y="2268278"/>
                  <a:pt x="6455502" y="2281011"/>
                </a:cubicBezTo>
                <a:cubicBezTo>
                  <a:pt x="6456140" y="2296278"/>
                  <a:pt x="6480357" y="2295006"/>
                  <a:pt x="6489280" y="2307091"/>
                </a:cubicBezTo>
                <a:lnTo>
                  <a:pt x="6489182" y="2307581"/>
                </a:lnTo>
                <a:lnTo>
                  <a:pt x="6519274" y="2337709"/>
                </a:lnTo>
                <a:lnTo>
                  <a:pt x="6543810" y="2372806"/>
                </a:lnTo>
                <a:lnTo>
                  <a:pt x="6544001" y="2372766"/>
                </a:lnTo>
                <a:cubicBezTo>
                  <a:pt x="6566901" y="2400146"/>
                  <a:pt x="6586621" y="2430711"/>
                  <a:pt x="6613973" y="2454908"/>
                </a:cubicBezTo>
                <a:lnTo>
                  <a:pt x="6613856" y="2455246"/>
                </a:lnTo>
                <a:lnTo>
                  <a:pt x="6614111" y="2455074"/>
                </a:lnTo>
                <a:cubicBezTo>
                  <a:pt x="6628189" y="2460176"/>
                  <a:pt x="6635867" y="2471656"/>
                  <a:pt x="6644186" y="2483135"/>
                </a:cubicBezTo>
                <a:cubicBezTo>
                  <a:pt x="6648026" y="2487599"/>
                  <a:pt x="6652506" y="2492702"/>
                  <a:pt x="6658905" y="2490787"/>
                </a:cubicBezTo>
                <a:cubicBezTo>
                  <a:pt x="6667224" y="2487599"/>
                  <a:pt x="6662744" y="2481222"/>
                  <a:pt x="6661465" y="2476119"/>
                </a:cubicBezTo>
                <a:cubicBezTo>
                  <a:pt x="6658264" y="2464639"/>
                  <a:pt x="6662105" y="2458262"/>
                  <a:pt x="6672983" y="2464002"/>
                </a:cubicBezTo>
                <a:cubicBezTo>
                  <a:pt x="6690901" y="2473568"/>
                  <a:pt x="6706899" y="2486324"/>
                  <a:pt x="6728655" y="2488238"/>
                </a:cubicBezTo>
                <a:cubicBezTo>
                  <a:pt x="6729296" y="2488238"/>
                  <a:pt x="6728655" y="2492702"/>
                  <a:pt x="6729296" y="2495252"/>
                </a:cubicBezTo>
                <a:lnTo>
                  <a:pt x="6728378" y="2495585"/>
                </a:lnTo>
                <a:lnTo>
                  <a:pt x="6723940" y="2521846"/>
                </a:lnTo>
                <a:cubicBezTo>
                  <a:pt x="6725769" y="2529249"/>
                  <a:pt x="6732290" y="2534503"/>
                  <a:pt x="6747556" y="2535776"/>
                </a:cubicBezTo>
                <a:cubicBezTo>
                  <a:pt x="6748829" y="2535776"/>
                  <a:pt x="6750101" y="2537686"/>
                  <a:pt x="6751372" y="2538323"/>
                </a:cubicBezTo>
                <a:cubicBezTo>
                  <a:pt x="6757097" y="2542144"/>
                  <a:pt x="6749464" y="2556788"/>
                  <a:pt x="6760914" y="2554242"/>
                </a:cubicBezTo>
                <a:cubicBezTo>
                  <a:pt x="6773636" y="2551058"/>
                  <a:pt x="6762186" y="2538323"/>
                  <a:pt x="6766639" y="2528772"/>
                </a:cubicBezTo>
                <a:cubicBezTo>
                  <a:pt x="6778089" y="2536412"/>
                  <a:pt x="6787632" y="2543417"/>
                  <a:pt x="6793992" y="2554879"/>
                </a:cubicBezTo>
                <a:lnTo>
                  <a:pt x="6793267" y="2555748"/>
                </a:lnTo>
                <a:lnTo>
                  <a:pt x="6793104" y="2556465"/>
                </a:lnTo>
                <a:lnTo>
                  <a:pt x="6793935" y="2555991"/>
                </a:lnTo>
                <a:lnTo>
                  <a:pt x="6794573" y="2555353"/>
                </a:lnTo>
                <a:cubicBezTo>
                  <a:pt x="6804775" y="2571282"/>
                  <a:pt x="6799036" y="2588487"/>
                  <a:pt x="6800311" y="2605052"/>
                </a:cubicBezTo>
                <a:lnTo>
                  <a:pt x="6800114" y="2605298"/>
                </a:lnTo>
                <a:lnTo>
                  <a:pt x="6809098" y="2634965"/>
                </a:lnTo>
                <a:lnTo>
                  <a:pt x="6813390" y="2666335"/>
                </a:lnTo>
                <a:lnTo>
                  <a:pt x="6818793" y="2670547"/>
                </a:lnTo>
                <a:lnTo>
                  <a:pt x="6818793" y="2680432"/>
                </a:lnTo>
                <a:lnTo>
                  <a:pt x="6818793" y="2680763"/>
                </a:lnTo>
                <a:lnTo>
                  <a:pt x="6818793" y="2745297"/>
                </a:lnTo>
                <a:lnTo>
                  <a:pt x="6818878" y="2746411"/>
                </a:lnTo>
                <a:cubicBezTo>
                  <a:pt x="6818878" y="2749602"/>
                  <a:pt x="6818878" y="2752791"/>
                  <a:pt x="6818878" y="2755979"/>
                </a:cubicBezTo>
                <a:cubicBezTo>
                  <a:pt x="6809433" y="2768097"/>
                  <a:pt x="6807545" y="2787229"/>
                  <a:pt x="6788652" y="2790419"/>
                </a:cubicBezTo>
                <a:lnTo>
                  <a:pt x="6787757" y="2789419"/>
                </a:lnTo>
                <a:lnTo>
                  <a:pt x="6788228" y="2790588"/>
                </a:lnTo>
                <a:cubicBezTo>
                  <a:pt x="6757024" y="2803358"/>
                  <a:pt x="6747472" y="2798250"/>
                  <a:pt x="6748110" y="2766324"/>
                </a:cubicBezTo>
                <a:cubicBezTo>
                  <a:pt x="6748746" y="2761215"/>
                  <a:pt x="6748746" y="2756746"/>
                  <a:pt x="6743653" y="2753554"/>
                </a:cubicBezTo>
                <a:cubicBezTo>
                  <a:pt x="6737284" y="2750361"/>
                  <a:pt x="6732190" y="2752915"/>
                  <a:pt x="6728370" y="2757385"/>
                </a:cubicBezTo>
                <a:lnTo>
                  <a:pt x="6718882" y="2771338"/>
                </a:lnTo>
                <a:lnTo>
                  <a:pt x="6719592" y="2771338"/>
                </a:lnTo>
                <a:cubicBezTo>
                  <a:pt x="6714486" y="2819001"/>
                  <a:pt x="6706191" y="2829169"/>
                  <a:pt x="6662157" y="2840607"/>
                </a:cubicBezTo>
                <a:cubicBezTo>
                  <a:pt x="6636629" y="2847597"/>
                  <a:pt x="6655136" y="2864756"/>
                  <a:pt x="6653223" y="2876832"/>
                </a:cubicBezTo>
                <a:lnTo>
                  <a:pt x="6652736" y="2877364"/>
                </a:lnTo>
                <a:lnTo>
                  <a:pt x="6666658" y="2906915"/>
                </a:lnTo>
                <a:lnTo>
                  <a:pt x="6687081" y="2930468"/>
                </a:lnTo>
                <a:lnTo>
                  <a:pt x="6688321" y="2931453"/>
                </a:lnTo>
                <a:lnTo>
                  <a:pt x="6688241" y="2931805"/>
                </a:lnTo>
                <a:lnTo>
                  <a:pt x="6688321" y="2931898"/>
                </a:lnTo>
                <a:lnTo>
                  <a:pt x="6688229" y="2931858"/>
                </a:lnTo>
                <a:lnTo>
                  <a:pt x="6674349" y="2992633"/>
                </a:lnTo>
                <a:lnTo>
                  <a:pt x="6674612" y="2992643"/>
                </a:lnTo>
                <a:cubicBezTo>
                  <a:pt x="6675884" y="3011114"/>
                  <a:pt x="6672067" y="3028949"/>
                  <a:pt x="6664433" y="3045508"/>
                </a:cubicBezTo>
                <a:cubicBezTo>
                  <a:pt x="6661254" y="3052516"/>
                  <a:pt x="6661254" y="3059522"/>
                  <a:pt x="6667615" y="3063981"/>
                </a:cubicBezTo>
                <a:cubicBezTo>
                  <a:pt x="6675248" y="3069076"/>
                  <a:pt x="6676520" y="3060158"/>
                  <a:pt x="6680974" y="3057611"/>
                </a:cubicBezTo>
                <a:cubicBezTo>
                  <a:pt x="6687971" y="3052516"/>
                  <a:pt x="6694332" y="3048057"/>
                  <a:pt x="6701965" y="3044236"/>
                </a:cubicBezTo>
                <a:cubicBezTo>
                  <a:pt x="6708962" y="3040413"/>
                  <a:pt x="6717233" y="3041050"/>
                  <a:pt x="6713416" y="3051241"/>
                </a:cubicBezTo>
                <a:cubicBezTo>
                  <a:pt x="6707055" y="3069076"/>
                  <a:pt x="6718504" y="3077355"/>
                  <a:pt x="6728683" y="3086909"/>
                </a:cubicBezTo>
                <a:cubicBezTo>
                  <a:pt x="6743314" y="3100923"/>
                  <a:pt x="6740769" y="3112387"/>
                  <a:pt x="6722321" y="3118120"/>
                </a:cubicBezTo>
                <a:cubicBezTo>
                  <a:pt x="6701329" y="3123852"/>
                  <a:pt x="6680974" y="3125763"/>
                  <a:pt x="6666342" y="3104106"/>
                </a:cubicBezTo>
                <a:cubicBezTo>
                  <a:pt x="6660618" y="3095190"/>
                  <a:pt x="6651711" y="3088184"/>
                  <a:pt x="6644714" y="3079903"/>
                </a:cubicBezTo>
                <a:cubicBezTo>
                  <a:pt x="6638989" y="3071623"/>
                  <a:pt x="6635808" y="3060794"/>
                  <a:pt x="6623086" y="3062069"/>
                </a:cubicBezTo>
                <a:cubicBezTo>
                  <a:pt x="6609728" y="3063981"/>
                  <a:pt x="6604003" y="3074807"/>
                  <a:pt x="6599549" y="3085636"/>
                </a:cubicBezTo>
                <a:cubicBezTo>
                  <a:pt x="6597642" y="3091368"/>
                  <a:pt x="6597006" y="3097100"/>
                  <a:pt x="6595097" y="3106018"/>
                </a:cubicBezTo>
                <a:cubicBezTo>
                  <a:pt x="6581738" y="3088184"/>
                  <a:pt x="6567744" y="3092642"/>
                  <a:pt x="6551840" y="3097738"/>
                </a:cubicBezTo>
                <a:cubicBezTo>
                  <a:pt x="6514945" y="3110477"/>
                  <a:pt x="6476778" y="3114298"/>
                  <a:pt x="6438609" y="3111751"/>
                </a:cubicBezTo>
                <a:lnTo>
                  <a:pt x="6438909" y="3111244"/>
                </a:lnTo>
                <a:lnTo>
                  <a:pt x="6437904" y="3112022"/>
                </a:lnTo>
                <a:cubicBezTo>
                  <a:pt x="6416835" y="3115837"/>
                  <a:pt x="6395767" y="3121561"/>
                  <a:pt x="6375336" y="3106934"/>
                </a:cubicBezTo>
                <a:cubicBezTo>
                  <a:pt x="6368313" y="3101211"/>
                  <a:pt x="6361290" y="3106934"/>
                  <a:pt x="6357459" y="3113929"/>
                </a:cubicBezTo>
                <a:cubicBezTo>
                  <a:pt x="6353630" y="3120925"/>
                  <a:pt x="6348999" y="3123946"/>
                  <a:pt x="6343812" y="3124660"/>
                </a:cubicBezTo>
                <a:lnTo>
                  <a:pt x="6327092" y="3121611"/>
                </a:lnTo>
                <a:lnTo>
                  <a:pt x="6327157" y="3121960"/>
                </a:lnTo>
                <a:cubicBezTo>
                  <a:pt x="6325886" y="3123873"/>
                  <a:pt x="6324616" y="3125787"/>
                  <a:pt x="6322711" y="3127699"/>
                </a:cubicBezTo>
                <a:lnTo>
                  <a:pt x="6322593" y="3127950"/>
                </a:lnTo>
                <a:lnTo>
                  <a:pt x="6347077" y="3139527"/>
                </a:lnTo>
                <a:cubicBezTo>
                  <a:pt x="6355581" y="3142765"/>
                  <a:pt x="6364246" y="3145608"/>
                  <a:pt x="6372590" y="3148767"/>
                </a:cubicBezTo>
                <a:lnTo>
                  <a:pt x="6372776" y="3148949"/>
                </a:lnTo>
                <a:lnTo>
                  <a:pt x="6372385" y="3148407"/>
                </a:lnTo>
                <a:cubicBezTo>
                  <a:pt x="6392724" y="3151577"/>
                  <a:pt x="6413064" y="3154749"/>
                  <a:pt x="6432768" y="3157921"/>
                </a:cubicBezTo>
                <a:lnTo>
                  <a:pt x="6431415" y="3159478"/>
                </a:lnTo>
                <a:lnTo>
                  <a:pt x="6433384" y="3158112"/>
                </a:lnTo>
                <a:lnTo>
                  <a:pt x="6487882" y="3163159"/>
                </a:lnTo>
                <a:lnTo>
                  <a:pt x="6487761" y="3162842"/>
                </a:lnTo>
                <a:cubicBezTo>
                  <a:pt x="6517127" y="3162842"/>
                  <a:pt x="6545856" y="3160284"/>
                  <a:pt x="6573944" y="3149411"/>
                </a:cubicBezTo>
                <a:cubicBezTo>
                  <a:pt x="6582563" y="3146213"/>
                  <a:pt x="6591182" y="3145414"/>
                  <a:pt x="6599482" y="3146933"/>
                </a:cubicBezTo>
                <a:cubicBezTo>
                  <a:pt x="6607781" y="3148452"/>
                  <a:pt x="6615762" y="3152289"/>
                  <a:pt x="6623103" y="3158365"/>
                </a:cubicBezTo>
                <a:cubicBezTo>
                  <a:pt x="6634594" y="3167958"/>
                  <a:pt x="6645447" y="3176913"/>
                  <a:pt x="6621826" y="3186507"/>
                </a:cubicBezTo>
                <a:cubicBezTo>
                  <a:pt x="6647362" y="3197379"/>
                  <a:pt x="6648000" y="3199938"/>
                  <a:pt x="6630125" y="3217846"/>
                </a:cubicBezTo>
                <a:cubicBezTo>
                  <a:pt x="6626294" y="3221682"/>
                  <a:pt x="6617995" y="3222323"/>
                  <a:pt x="6623103" y="3230637"/>
                </a:cubicBezTo>
                <a:cubicBezTo>
                  <a:pt x="6626294" y="3237033"/>
                  <a:pt x="6631402" y="3240870"/>
                  <a:pt x="6639062" y="3239590"/>
                </a:cubicBezTo>
                <a:cubicBezTo>
                  <a:pt x="6642893" y="3239590"/>
                  <a:pt x="6647362" y="3238312"/>
                  <a:pt x="6651191" y="3239590"/>
                </a:cubicBezTo>
                <a:cubicBezTo>
                  <a:pt x="6656937" y="3240870"/>
                  <a:pt x="6664598" y="3242788"/>
                  <a:pt x="6662684" y="3250463"/>
                </a:cubicBezTo>
                <a:cubicBezTo>
                  <a:pt x="6661407" y="3258139"/>
                  <a:pt x="6654385" y="3254300"/>
                  <a:pt x="6648639" y="3254300"/>
                </a:cubicBezTo>
                <a:cubicBezTo>
                  <a:pt x="6635232" y="3253661"/>
                  <a:pt x="6621826" y="3253661"/>
                  <a:pt x="6608420" y="3253661"/>
                </a:cubicBezTo>
                <a:lnTo>
                  <a:pt x="6607872" y="3252868"/>
                </a:lnTo>
                <a:lnTo>
                  <a:pt x="6607891" y="3253127"/>
                </a:lnTo>
                <a:cubicBezTo>
                  <a:pt x="6603749" y="3256298"/>
                  <a:pt x="6599130" y="3257725"/>
                  <a:pt x="6594272" y="3258280"/>
                </a:cubicBezTo>
                <a:lnTo>
                  <a:pt x="6579585" y="3258204"/>
                </a:lnTo>
                <a:lnTo>
                  <a:pt x="6579690" y="3258777"/>
                </a:lnTo>
                <a:cubicBezTo>
                  <a:pt x="6552878" y="3262616"/>
                  <a:pt x="6525427" y="3273488"/>
                  <a:pt x="6497337" y="3263255"/>
                </a:cubicBezTo>
                <a:lnTo>
                  <a:pt x="6498410" y="3262705"/>
                </a:lnTo>
                <a:lnTo>
                  <a:pt x="6497691" y="3262705"/>
                </a:lnTo>
                <a:cubicBezTo>
                  <a:pt x="6471586" y="3254464"/>
                  <a:pt x="6446118" y="3241786"/>
                  <a:pt x="6418104" y="3237983"/>
                </a:cubicBezTo>
                <a:lnTo>
                  <a:pt x="6417905" y="3237611"/>
                </a:lnTo>
                <a:lnTo>
                  <a:pt x="6418114" y="3238789"/>
                </a:lnTo>
                <a:cubicBezTo>
                  <a:pt x="6408557" y="3241686"/>
                  <a:pt x="6397564" y="3234806"/>
                  <a:pt x="6387561" y="3237160"/>
                </a:cubicBezTo>
                <a:lnTo>
                  <a:pt x="6378306" y="3243082"/>
                </a:lnTo>
                <a:lnTo>
                  <a:pt x="6390736" y="3251296"/>
                </a:lnTo>
                <a:cubicBezTo>
                  <a:pt x="6405089" y="3257623"/>
                  <a:pt x="6422287" y="3259652"/>
                  <a:pt x="6428455" y="3277800"/>
                </a:cubicBezTo>
                <a:lnTo>
                  <a:pt x="6427182" y="3277544"/>
                </a:lnTo>
                <a:lnTo>
                  <a:pt x="6428130" y="3278195"/>
                </a:lnTo>
                <a:lnTo>
                  <a:pt x="6433735" y="3287572"/>
                </a:lnTo>
                <a:lnTo>
                  <a:pt x="6434464" y="3287504"/>
                </a:lnTo>
                <a:cubicBezTo>
                  <a:pt x="6466879" y="3287504"/>
                  <a:pt x="6477684" y="3318051"/>
                  <a:pt x="6497386" y="3335232"/>
                </a:cubicBezTo>
                <a:cubicBezTo>
                  <a:pt x="6505014" y="3342233"/>
                  <a:pt x="6492302" y="3352414"/>
                  <a:pt x="6484039" y="3357505"/>
                </a:cubicBezTo>
                <a:cubicBezTo>
                  <a:pt x="6471964" y="3363868"/>
                  <a:pt x="6459252" y="3367051"/>
                  <a:pt x="6464972" y="3386141"/>
                </a:cubicBezTo>
                <a:cubicBezTo>
                  <a:pt x="6467514" y="3394415"/>
                  <a:pt x="6456709" y="3395050"/>
                  <a:pt x="6450990" y="3395687"/>
                </a:cubicBezTo>
                <a:cubicBezTo>
                  <a:pt x="6428745" y="3399506"/>
                  <a:pt x="6406500" y="3401414"/>
                  <a:pt x="6384255" y="3403959"/>
                </a:cubicBezTo>
                <a:lnTo>
                  <a:pt x="6383527" y="3403839"/>
                </a:lnTo>
                <a:lnTo>
                  <a:pt x="6371219" y="3407296"/>
                </a:lnTo>
                <a:cubicBezTo>
                  <a:pt x="6357558" y="3408613"/>
                  <a:pt x="6342373" y="3405262"/>
                  <a:pt x="6331850" y="3417708"/>
                </a:cubicBezTo>
                <a:lnTo>
                  <a:pt x="6331316" y="3418243"/>
                </a:lnTo>
                <a:lnTo>
                  <a:pt x="6328919" y="3425013"/>
                </a:lnTo>
                <a:cubicBezTo>
                  <a:pt x="6327484" y="3426711"/>
                  <a:pt x="6325371" y="3427682"/>
                  <a:pt x="6322351" y="3427682"/>
                </a:cubicBezTo>
                <a:lnTo>
                  <a:pt x="6322223" y="3427410"/>
                </a:lnTo>
                <a:lnTo>
                  <a:pt x="6318489" y="3435110"/>
                </a:lnTo>
                <a:cubicBezTo>
                  <a:pt x="6318460" y="3440166"/>
                  <a:pt x="6328025" y="3438131"/>
                  <a:pt x="6331850" y="3440046"/>
                </a:cubicBezTo>
                <a:cubicBezTo>
                  <a:pt x="6337590" y="3443238"/>
                  <a:pt x="6347156" y="3443875"/>
                  <a:pt x="6345881" y="3451535"/>
                </a:cubicBezTo>
                <a:cubicBezTo>
                  <a:pt x="6345243" y="3461109"/>
                  <a:pt x="6335677" y="3456641"/>
                  <a:pt x="6329300" y="3457279"/>
                </a:cubicBezTo>
                <a:lnTo>
                  <a:pt x="6277772" y="3457916"/>
                </a:lnTo>
                <a:lnTo>
                  <a:pt x="6277651" y="3458560"/>
                </a:lnTo>
                <a:cubicBezTo>
                  <a:pt x="6254091" y="3461108"/>
                  <a:pt x="6231169" y="3459197"/>
                  <a:pt x="6210794" y="3445187"/>
                </a:cubicBezTo>
                <a:cubicBezTo>
                  <a:pt x="6205701" y="3442001"/>
                  <a:pt x="6196150" y="3437543"/>
                  <a:pt x="6192329" y="3440091"/>
                </a:cubicBezTo>
                <a:cubicBezTo>
                  <a:pt x="6158583" y="3459834"/>
                  <a:pt x="6125473" y="3438817"/>
                  <a:pt x="6093000" y="3438181"/>
                </a:cubicBezTo>
                <a:cubicBezTo>
                  <a:pt x="6066258" y="3437543"/>
                  <a:pt x="6038242" y="3443275"/>
                  <a:pt x="6011499" y="3433721"/>
                </a:cubicBezTo>
                <a:lnTo>
                  <a:pt x="6011391" y="3433148"/>
                </a:lnTo>
                <a:lnTo>
                  <a:pt x="6011286" y="3433532"/>
                </a:lnTo>
                <a:cubicBezTo>
                  <a:pt x="5985765" y="3438009"/>
                  <a:pt x="5959604" y="3444405"/>
                  <a:pt x="5937273" y="3422658"/>
                </a:cubicBezTo>
                <a:cubicBezTo>
                  <a:pt x="5929615" y="3415623"/>
                  <a:pt x="5916216" y="3418181"/>
                  <a:pt x="5905370" y="3419461"/>
                </a:cubicBezTo>
                <a:cubicBezTo>
                  <a:pt x="5870277" y="3422658"/>
                  <a:pt x="5837098" y="3419461"/>
                  <a:pt x="5807747" y="3397076"/>
                </a:cubicBezTo>
                <a:cubicBezTo>
                  <a:pt x="5802643" y="3393238"/>
                  <a:pt x="5793711" y="3386203"/>
                  <a:pt x="5787969" y="3393877"/>
                </a:cubicBezTo>
                <a:cubicBezTo>
                  <a:pt x="5780311" y="3404110"/>
                  <a:pt x="5794987" y="3403471"/>
                  <a:pt x="5798815" y="3408588"/>
                </a:cubicBezTo>
                <a:cubicBezTo>
                  <a:pt x="5804558" y="3416263"/>
                  <a:pt x="5813490" y="3422020"/>
                  <a:pt x="5820509" y="3428415"/>
                </a:cubicBezTo>
                <a:lnTo>
                  <a:pt x="5819695" y="3428967"/>
                </a:lnTo>
                <a:lnTo>
                  <a:pt x="5820524" y="3428759"/>
                </a:lnTo>
                <a:cubicBezTo>
                  <a:pt x="5839018" y="3432582"/>
                  <a:pt x="5861977" y="3430671"/>
                  <a:pt x="5876008" y="3436405"/>
                </a:cubicBezTo>
                <a:cubicBezTo>
                  <a:pt x="5898968" y="3445963"/>
                  <a:pt x="5930856" y="3435769"/>
                  <a:pt x="5946162" y="3464441"/>
                </a:cubicBezTo>
                <a:cubicBezTo>
                  <a:pt x="5950626" y="3473361"/>
                  <a:pt x="5955091" y="3482281"/>
                  <a:pt x="5947437" y="3489928"/>
                </a:cubicBezTo>
                <a:cubicBezTo>
                  <a:pt x="5935958" y="3500759"/>
                  <a:pt x="5934683" y="3484830"/>
                  <a:pt x="5928943" y="3481007"/>
                </a:cubicBezTo>
                <a:cubicBezTo>
                  <a:pt x="5918739" y="3474636"/>
                  <a:pt x="5909172" y="3468263"/>
                  <a:pt x="5897055" y="3475910"/>
                </a:cubicBezTo>
                <a:cubicBezTo>
                  <a:pt x="5891315" y="3479096"/>
                  <a:pt x="5885576" y="3478459"/>
                  <a:pt x="5880473" y="3474636"/>
                </a:cubicBezTo>
                <a:cubicBezTo>
                  <a:pt x="5859428" y="3458069"/>
                  <a:pt x="5839018" y="3471451"/>
                  <a:pt x="5818611" y="3475910"/>
                </a:cubicBezTo>
                <a:cubicBezTo>
                  <a:pt x="5812870" y="3476547"/>
                  <a:pt x="5807131" y="3480371"/>
                  <a:pt x="5806493" y="3486741"/>
                </a:cubicBezTo>
                <a:cubicBezTo>
                  <a:pt x="5805217" y="3495662"/>
                  <a:pt x="5813509" y="3494388"/>
                  <a:pt x="5817973" y="3496299"/>
                </a:cubicBezTo>
                <a:cubicBezTo>
                  <a:pt x="5824350" y="3498848"/>
                  <a:pt x="5833279" y="3499485"/>
                  <a:pt x="5828815" y="3509042"/>
                </a:cubicBezTo>
                <a:cubicBezTo>
                  <a:pt x="5824988" y="3516689"/>
                  <a:pt x="5818611" y="3510317"/>
                  <a:pt x="5813509" y="3508405"/>
                </a:cubicBezTo>
                <a:cubicBezTo>
                  <a:pt x="5809682" y="3507132"/>
                  <a:pt x="5805856" y="3505220"/>
                  <a:pt x="5802029" y="3504582"/>
                </a:cubicBezTo>
                <a:cubicBezTo>
                  <a:pt x="5793101" y="3503945"/>
                  <a:pt x="5780983" y="3502033"/>
                  <a:pt x="5780346" y="3514777"/>
                </a:cubicBezTo>
                <a:cubicBezTo>
                  <a:pt x="5779071" y="3530069"/>
                  <a:pt x="5792462" y="3523698"/>
                  <a:pt x="5800117" y="3524973"/>
                </a:cubicBezTo>
                <a:lnTo>
                  <a:pt x="5799803" y="3526041"/>
                </a:lnTo>
                <a:lnTo>
                  <a:pt x="5800722" y="3524875"/>
                </a:lnTo>
                <a:cubicBezTo>
                  <a:pt x="5812818" y="3520414"/>
                  <a:pt x="5821732" y="3520414"/>
                  <a:pt x="5810908" y="3535709"/>
                </a:cubicBezTo>
                <a:cubicBezTo>
                  <a:pt x="5798812" y="3553554"/>
                  <a:pt x="5805814" y="3562476"/>
                  <a:pt x="5824278" y="3568213"/>
                </a:cubicBezTo>
                <a:cubicBezTo>
                  <a:pt x="5842740" y="3573948"/>
                  <a:pt x="5852289" y="3586694"/>
                  <a:pt x="5856745" y="3605176"/>
                </a:cubicBezTo>
                <a:cubicBezTo>
                  <a:pt x="5863112" y="3631306"/>
                  <a:pt x="5868204" y="3633218"/>
                  <a:pt x="5890487" y="3618560"/>
                </a:cubicBezTo>
                <a:cubicBezTo>
                  <a:pt x="5900037" y="3611549"/>
                  <a:pt x="5908313" y="3609637"/>
                  <a:pt x="5908313" y="3623658"/>
                </a:cubicBezTo>
                <a:cubicBezTo>
                  <a:pt x="5907676" y="3645965"/>
                  <a:pt x="5930595" y="3635130"/>
                  <a:pt x="5939508" y="3648513"/>
                </a:cubicBezTo>
                <a:cubicBezTo>
                  <a:pt x="5948421" y="3661259"/>
                  <a:pt x="5965610" y="3672094"/>
                  <a:pt x="5977069" y="3686115"/>
                </a:cubicBezTo>
                <a:cubicBezTo>
                  <a:pt x="5980252" y="3690258"/>
                  <a:pt x="5985027" y="3691373"/>
                  <a:pt x="5989803" y="3692568"/>
                </a:cubicBezTo>
                <a:lnTo>
                  <a:pt x="6001434" y="3698898"/>
                </a:lnTo>
                <a:lnTo>
                  <a:pt x="6002660" y="3698684"/>
                </a:lnTo>
                <a:cubicBezTo>
                  <a:pt x="6005853" y="3705741"/>
                  <a:pt x="6009046" y="3712156"/>
                  <a:pt x="6012240" y="3718572"/>
                </a:cubicBezTo>
                <a:lnTo>
                  <a:pt x="6010513" y="3719131"/>
                </a:lnTo>
                <a:lnTo>
                  <a:pt x="6011874" y="3719161"/>
                </a:lnTo>
                <a:lnTo>
                  <a:pt x="6021920" y="3729841"/>
                </a:lnTo>
                <a:lnTo>
                  <a:pt x="6022150" y="3729600"/>
                </a:lnTo>
                <a:cubicBezTo>
                  <a:pt x="6033583" y="3734703"/>
                  <a:pt x="6045016" y="3739806"/>
                  <a:pt x="6056449" y="3745547"/>
                </a:cubicBezTo>
                <a:lnTo>
                  <a:pt x="6056390" y="3746009"/>
                </a:lnTo>
                <a:lnTo>
                  <a:pt x="6056464" y="3745930"/>
                </a:lnTo>
                <a:cubicBezTo>
                  <a:pt x="6072391" y="3750392"/>
                  <a:pt x="6085767" y="3758677"/>
                  <a:pt x="6092138" y="3775248"/>
                </a:cubicBezTo>
                <a:lnTo>
                  <a:pt x="6092134" y="3775251"/>
                </a:lnTo>
                <a:lnTo>
                  <a:pt x="6117910" y="3804064"/>
                </a:lnTo>
                <a:lnTo>
                  <a:pt x="6116302" y="3804204"/>
                </a:lnTo>
                <a:lnTo>
                  <a:pt x="6118256" y="3804566"/>
                </a:lnTo>
                <a:lnTo>
                  <a:pt x="6126296" y="3810754"/>
                </a:lnTo>
                <a:lnTo>
                  <a:pt x="6126604" y="3810471"/>
                </a:lnTo>
                <a:cubicBezTo>
                  <a:pt x="6140072" y="3813966"/>
                  <a:pt x="6153700" y="3814283"/>
                  <a:pt x="6167247" y="3814681"/>
                </a:cubicBezTo>
                <a:lnTo>
                  <a:pt x="6206388" y="3819247"/>
                </a:lnTo>
                <a:lnTo>
                  <a:pt x="6206845" y="3819097"/>
                </a:lnTo>
                <a:cubicBezTo>
                  <a:pt x="6247762" y="3823587"/>
                  <a:pt x="6285483" y="3841549"/>
                  <a:pt x="6325121" y="3850531"/>
                </a:cubicBezTo>
                <a:cubicBezTo>
                  <a:pt x="6341745" y="3853738"/>
                  <a:pt x="6335990" y="3872343"/>
                  <a:pt x="6338548" y="3884532"/>
                </a:cubicBezTo>
                <a:lnTo>
                  <a:pt x="6338651" y="3886343"/>
                </a:lnTo>
                <a:lnTo>
                  <a:pt x="6352822" y="3909542"/>
                </a:lnTo>
                <a:lnTo>
                  <a:pt x="6353892" y="3910191"/>
                </a:lnTo>
                <a:cubicBezTo>
                  <a:pt x="6355171" y="3912116"/>
                  <a:pt x="6357089" y="3913399"/>
                  <a:pt x="6358367" y="3915324"/>
                </a:cubicBezTo>
                <a:lnTo>
                  <a:pt x="6357880" y="3915645"/>
                </a:lnTo>
                <a:lnTo>
                  <a:pt x="6412282" y="3945970"/>
                </a:lnTo>
                <a:lnTo>
                  <a:pt x="6410909" y="3946983"/>
                </a:lnTo>
                <a:lnTo>
                  <a:pt x="6412980" y="3946334"/>
                </a:lnTo>
                <a:cubicBezTo>
                  <a:pt x="6431690" y="3955169"/>
                  <a:pt x="6422012" y="3962740"/>
                  <a:pt x="6412334" y="3970943"/>
                </a:cubicBezTo>
                <a:lnTo>
                  <a:pt x="6411844" y="3971317"/>
                </a:lnTo>
                <a:lnTo>
                  <a:pt x="6409247" y="3978093"/>
                </a:lnTo>
                <a:cubicBezTo>
                  <a:pt x="6408458" y="3980615"/>
                  <a:pt x="6408931" y="3982980"/>
                  <a:pt x="6413979" y="3984555"/>
                </a:cubicBezTo>
                <a:cubicBezTo>
                  <a:pt x="6438585" y="3992120"/>
                  <a:pt x="6430895" y="3998266"/>
                  <a:pt x="6421786" y="4004589"/>
                </a:cubicBezTo>
                <a:lnTo>
                  <a:pt x="6413617" y="4010825"/>
                </a:lnTo>
                <a:lnTo>
                  <a:pt x="6413625" y="4011328"/>
                </a:lnTo>
                <a:cubicBezTo>
                  <a:pt x="6407173" y="4020161"/>
                  <a:pt x="6400076" y="4027732"/>
                  <a:pt x="6389107" y="4031518"/>
                </a:cubicBezTo>
                <a:lnTo>
                  <a:pt x="6387987" y="4030626"/>
                </a:lnTo>
                <a:lnTo>
                  <a:pt x="6388726" y="4031806"/>
                </a:lnTo>
                <a:cubicBezTo>
                  <a:pt x="6381086" y="4039435"/>
                  <a:pt x="6371537" y="4039435"/>
                  <a:pt x="6363897" y="4033712"/>
                </a:cubicBezTo>
                <a:cubicBezTo>
                  <a:pt x="6349893" y="4022904"/>
                  <a:pt x="6337797" y="4009552"/>
                  <a:pt x="6317426" y="4020361"/>
                </a:cubicBezTo>
                <a:cubicBezTo>
                  <a:pt x="6313606" y="4022268"/>
                  <a:pt x="6309150" y="4018453"/>
                  <a:pt x="6308512" y="4014003"/>
                </a:cubicBezTo>
                <a:cubicBezTo>
                  <a:pt x="6305330" y="3993656"/>
                  <a:pt x="6291324" y="3994928"/>
                  <a:pt x="6276682" y="3996200"/>
                </a:cubicBezTo>
                <a:cubicBezTo>
                  <a:pt x="6251854" y="3997471"/>
                  <a:pt x="6225753" y="3993656"/>
                  <a:pt x="6199016" y="4005102"/>
                </a:cubicBezTo>
                <a:cubicBezTo>
                  <a:pt x="6213657" y="4016545"/>
                  <a:pt x="6226390" y="4003830"/>
                  <a:pt x="6237849" y="4010187"/>
                </a:cubicBezTo>
                <a:cubicBezTo>
                  <a:pt x="6244216" y="4013367"/>
                  <a:pt x="6256947" y="4007008"/>
                  <a:pt x="6256310" y="4020361"/>
                </a:cubicBezTo>
                <a:cubicBezTo>
                  <a:pt x="6256310" y="4033712"/>
                  <a:pt x="6246125" y="4036256"/>
                  <a:pt x="6235302" y="4036256"/>
                </a:cubicBezTo>
                <a:cubicBezTo>
                  <a:pt x="6209201" y="4037528"/>
                  <a:pt x="6183737" y="4038800"/>
                  <a:pt x="6158272" y="4040071"/>
                </a:cubicBezTo>
                <a:cubicBezTo>
                  <a:pt x="6144266" y="4040071"/>
                  <a:pt x="6132807" y="4041343"/>
                  <a:pt x="6131534" y="4058510"/>
                </a:cubicBezTo>
                <a:cubicBezTo>
                  <a:pt x="6130897" y="4065504"/>
                  <a:pt x="6126440" y="4069318"/>
                  <a:pt x="6120076" y="4069954"/>
                </a:cubicBezTo>
                <a:cubicBezTo>
                  <a:pt x="6113072" y="4070590"/>
                  <a:pt x="6110526" y="4066139"/>
                  <a:pt x="6106706" y="4060417"/>
                </a:cubicBezTo>
                <a:cubicBezTo>
                  <a:pt x="6084425" y="4027991"/>
                  <a:pt x="6067873" y="4025447"/>
                  <a:pt x="6036678" y="4046430"/>
                </a:cubicBezTo>
                <a:cubicBezTo>
                  <a:pt x="6022036" y="4056602"/>
                  <a:pt x="6001028" y="4057874"/>
                  <a:pt x="5994025" y="4078219"/>
                </a:cubicBezTo>
                <a:cubicBezTo>
                  <a:pt x="5994025" y="4079491"/>
                  <a:pt x="5989569" y="4080762"/>
                  <a:pt x="5987658" y="4080127"/>
                </a:cubicBezTo>
                <a:cubicBezTo>
                  <a:pt x="5952009" y="4066775"/>
                  <a:pt x="5920814" y="4088392"/>
                  <a:pt x="5887711" y="4091572"/>
                </a:cubicBezTo>
                <a:lnTo>
                  <a:pt x="5887517" y="4091604"/>
                </a:lnTo>
                <a:lnTo>
                  <a:pt x="5888001" y="4091622"/>
                </a:lnTo>
                <a:cubicBezTo>
                  <a:pt x="5879678" y="4096077"/>
                  <a:pt x="5871034" y="4096712"/>
                  <a:pt x="5862311" y="4096394"/>
                </a:cubicBezTo>
                <a:lnTo>
                  <a:pt x="5836356" y="4095447"/>
                </a:lnTo>
                <a:lnTo>
                  <a:pt x="5812827" y="4101938"/>
                </a:lnTo>
                <a:cubicBezTo>
                  <a:pt x="5804868" y="4103261"/>
                  <a:pt x="5796817" y="4103892"/>
                  <a:pt x="5788748" y="4104287"/>
                </a:cubicBezTo>
                <a:lnTo>
                  <a:pt x="5741042" y="4107420"/>
                </a:lnTo>
                <a:lnTo>
                  <a:pt x="5740984" y="4107685"/>
                </a:lnTo>
                <a:cubicBezTo>
                  <a:pt x="5737164" y="4108325"/>
                  <a:pt x="5733980" y="4109601"/>
                  <a:pt x="5730159" y="4110238"/>
                </a:cubicBezTo>
                <a:lnTo>
                  <a:pt x="5729726" y="4110076"/>
                </a:lnTo>
                <a:lnTo>
                  <a:pt x="5729730" y="4110079"/>
                </a:lnTo>
                <a:cubicBezTo>
                  <a:pt x="5719337" y="4115009"/>
                  <a:pt x="5708629" y="4115933"/>
                  <a:pt x="5697921" y="4115470"/>
                </a:cubicBezTo>
                <a:lnTo>
                  <a:pt x="5666516" y="4112582"/>
                </a:lnTo>
                <a:lnTo>
                  <a:pt x="5665841" y="4112790"/>
                </a:lnTo>
                <a:cubicBezTo>
                  <a:pt x="5644827" y="4126190"/>
                  <a:pt x="5621902" y="4120447"/>
                  <a:pt x="5600251" y="4121085"/>
                </a:cubicBezTo>
                <a:lnTo>
                  <a:pt x="5600291" y="4121008"/>
                </a:lnTo>
                <a:lnTo>
                  <a:pt x="5600276" y="4121017"/>
                </a:lnTo>
                <a:cubicBezTo>
                  <a:pt x="5592046" y="4121017"/>
                  <a:pt x="5583182" y="4121017"/>
                  <a:pt x="5574951" y="4121017"/>
                </a:cubicBezTo>
                <a:lnTo>
                  <a:pt x="5574904" y="4120699"/>
                </a:lnTo>
                <a:lnTo>
                  <a:pt x="5574778" y="4121085"/>
                </a:lnTo>
                <a:cubicBezTo>
                  <a:pt x="5544848" y="4119809"/>
                  <a:pt x="5515554" y="4125552"/>
                  <a:pt x="5489445" y="4141503"/>
                </a:cubicBezTo>
                <a:lnTo>
                  <a:pt x="5489451" y="4141353"/>
                </a:lnTo>
                <a:lnTo>
                  <a:pt x="5489292" y="4141775"/>
                </a:lnTo>
                <a:cubicBezTo>
                  <a:pt x="5485462" y="4146895"/>
                  <a:pt x="5480357" y="4146895"/>
                  <a:pt x="5474612" y="4146255"/>
                </a:cubicBezTo>
                <a:lnTo>
                  <a:pt x="5473961" y="4145711"/>
                </a:lnTo>
                <a:lnTo>
                  <a:pt x="5455230" y="4150157"/>
                </a:lnTo>
                <a:cubicBezTo>
                  <a:pt x="5436022" y="4152425"/>
                  <a:pt x="5416188" y="4149321"/>
                  <a:pt x="5397070" y="4152663"/>
                </a:cubicBezTo>
                <a:cubicBezTo>
                  <a:pt x="5387512" y="4153937"/>
                  <a:pt x="5374129" y="4139930"/>
                  <a:pt x="5358835" y="4144387"/>
                </a:cubicBezTo>
                <a:cubicBezTo>
                  <a:pt x="5348640" y="4147569"/>
                  <a:pt x="5339718" y="4150754"/>
                  <a:pt x="5331434" y="4156485"/>
                </a:cubicBezTo>
                <a:cubicBezTo>
                  <a:pt x="5321238" y="4164762"/>
                  <a:pt x="5311679" y="4167309"/>
                  <a:pt x="5300846" y="4156485"/>
                </a:cubicBezTo>
                <a:cubicBezTo>
                  <a:pt x="5290013" y="4145024"/>
                  <a:pt x="5275993" y="4143113"/>
                  <a:pt x="5264523" y="4152028"/>
                </a:cubicBezTo>
                <a:cubicBezTo>
                  <a:pt x="5235210" y="4173676"/>
                  <a:pt x="5202072" y="4167309"/>
                  <a:pt x="5170847" y="4164762"/>
                </a:cubicBezTo>
                <a:cubicBezTo>
                  <a:pt x="5148544" y="4162851"/>
                  <a:pt x="5131339" y="4164762"/>
                  <a:pt x="5118594" y="4184500"/>
                </a:cubicBezTo>
                <a:cubicBezTo>
                  <a:pt x="5112539" y="4193733"/>
                  <a:pt x="5107920" y="4194370"/>
                  <a:pt x="5103857" y="4191823"/>
                </a:cubicBezTo>
                <a:lnTo>
                  <a:pt x="5092609" y="4180190"/>
                </a:lnTo>
                <a:lnTo>
                  <a:pt x="5047179" y="4190940"/>
                </a:lnTo>
                <a:cubicBezTo>
                  <a:pt x="5031981" y="4194206"/>
                  <a:pt x="5016545" y="4196117"/>
                  <a:pt x="5000313" y="4193569"/>
                </a:cubicBezTo>
                <a:cubicBezTo>
                  <a:pt x="4999039" y="4193569"/>
                  <a:pt x="4997130" y="4194843"/>
                  <a:pt x="4996494" y="4196117"/>
                </a:cubicBezTo>
                <a:cubicBezTo>
                  <a:pt x="4967212" y="4231156"/>
                  <a:pt x="4925200" y="4230518"/>
                  <a:pt x="4885098" y="4236252"/>
                </a:cubicBezTo>
                <a:cubicBezTo>
                  <a:pt x="4866002" y="4239437"/>
                  <a:pt x="4850087" y="4244534"/>
                  <a:pt x="4835447" y="4220962"/>
                </a:cubicBezTo>
                <a:cubicBezTo>
                  <a:pt x="4832264" y="4237526"/>
                  <a:pt x="4837993" y="4250267"/>
                  <a:pt x="4825263" y="4257275"/>
                </a:cubicBezTo>
                <a:cubicBezTo>
                  <a:pt x="4816987" y="4261734"/>
                  <a:pt x="4813168" y="4269380"/>
                  <a:pt x="4803620" y="4257912"/>
                </a:cubicBezTo>
                <a:cubicBezTo>
                  <a:pt x="4794072" y="4246446"/>
                  <a:pt x="4778159" y="4252816"/>
                  <a:pt x="4768610" y="4256638"/>
                </a:cubicBezTo>
                <a:cubicBezTo>
                  <a:pt x="4736146" y="4270654"/>
                  <a:pt x="4698590" y="4263009"/>
                  <a:pt x="4668036" y="4282758"/>
                </a:cubicBezTo>
                <a:lnTo>
                  <a:pt x="4664354" y="4280128"/>
                </a:lnTo>
                <a:lnTo>
                  <a:pt x="4667624" y="4282613"/>
                </a:lnTo>
                <a:cubicBezTo>
                  <a:pt x="4640257" y="4293439"/>
                  <a:pt x="4612256" y="4299807"/>
                  <a:pt x="4582980" y="4294075"/>
                </a:cubicBezTo>
                <a:cubicBezTo>
                  <a:pt x="4571524" y="4292165"/>
                  <a:pt x="4567705" y="4297260"/>
                  <a:pt x="4564525" y="4305538"/>
                </a:cubicBezTo>
                <a:cubicBezTo>
                  <a:pt x="4560705" y="4317637"/>
                  <a:pt x="4572160" y="4317000"/>
                  <a:pt x="4577252" y="4320184"/>
                </a:cubicBezTo>
                <a:cubicBezTo>
                  <a:pt x="4589345" y="4327188"/>
                  <a:pt x="4599526" y="4318910"/>
                  <a:pt x="4610983" y="4315726"/>
                </a:cubicBezTo>
                <a:cubicBezTo>
                  <a:pt x="4618619" y="4313816"/>
                  <a:pt x="4629438" y="4308722"/>
                  <a:pt x="4631985" y="4318910"/>
                </a:cubicBezTo>
                <a:cubicBezTo>
                  <a:pt x="4634530" y="4329098"/>
                  <a:pt x="4621802" y="4325915"/>
                  <a:pt x="4616073" y="4327826"/>
                </a:cubicBezTo>
                <a:cubicBezTo>
                  <a:pt x="4598890" y="4332283"/>
                  <a:pt x="4582344" y="4339287"/>
                  <a:pt x="4564525" y="4336740"/>
                </a:cubicBezTo>
                <a:cubicBezTo>
                  <a:pt x="4553704" y="4335467"/>
                  <a:pt x="4535885" y="4345655"/>
                  <a:pt x="4537158" y="4321458"/>
                </a:cubicBezTo>
                <a:cubicBezTo>
                  <a:pt x="4537158" y="4317637"/>
                  <a:pt x="4530793" y="4317000"/>
                  <a:pt x="4526339" y="4317637"/>
                </a:cubicBezTo>
                <a:cubicBezTo>
                  <a:pt x="4481152" y="4326552"/>
                  <a:pt x="4434057" y="4321458"/>
                  <a:pt x="4392053" y="4348839"/>
                </a:cubicBezTo>
                <a:cubicBezTo>
                  <a:pt x="4362141" y="4367942"/>
                  <a:pt x="4325865" y="4367942"/>
                  <a:pt x="4290226" y="4361574"/>
                </a:cubicBezTo>
                <a:lnTo>
                  <a:pt x="4290350" y="4361422"/>
                </a:lnTo>
                <a:lnTo>
                  <a:pt x="4289632" y="4361818"/>
                </a:lnTo>
                <a:cubicBezTo>
                  <a:pt x="4279421" y="4373856"/>
                  <a:pt x="4267934" y="4381460"/>
                  <a:pt x="4249427" y="4377659"/>
                </a:cubicBezTo>
                <a:cubicBezTo>
                  <a:pt x="4240812" y="4375758"/>
                  <a:pt x="4232516" y="4377817"/>
                  <a:pt x="4224300" y="4380668"/>
                </a:cubicBezTo>
                <a:lnTo>
                  <a:pt x="4202669" y="4387479"/>
                </a:lnTo>
                <a:lnTo>
                  <a:pt x="4200078" y="4388872"/>
                </a:lnTo>
                <a:cubicBezTo>
                  <a:pt x="4180971" y="4399033"/>
                  <a:pt x="4161864" y="4402207"/>
                  <a:pt x="4140210" y="4399033"/>
                </a:cubicBezTo>
                <a:cubicBezTo>
                  <a:pt x="4103269" y="4393953"/>
                  <a:pt x="4067604" y="4397763"/>
                  <a:pt x="4033212" y="4414907"/>
                </a:cubicBezTo>
                <a:cubicBezTo>
                  <a:pt x="4003915" y="4428877"/>
                  <a:pt x="3972070" y="4437766"/>
                  <a:pt x="3940862" y="4446657"/>
                </a:cubicBezTo>
                <a:cubicBezTo>
                  <a:pt x="3949143" y="4430782"/>
                  <a:pt x="3963791" y="4426973"/>
                  <a:pt x="3978439" y="4423162"/>
                </a:cubicBezTo>
                <a:cubicBezTo>
                  <a:pt x="3986081" y="4421257"/>
                  <a:pt x="3994362" y="4420622"/>
                  <a:pt x="3993725" y="4410462"/>
                </a:cubicBezTo>
                <a:cubicBezTo>
                  <a:pt x="3991814" y="4393318"/>
                  <a:pt x="4002004" y="4390143"/>
                  <a:pt x="4015378" y="4386967"/>
                </a:cubicBezTo>
                <a:cubicBezTo>
                  <a:pt x="4073973" y="4372998"/>
                  <a:pt x="4130657" y="4353314"/>
                  <a:pt x="4189250" y="4343154"/>
                </a:cubicBezTo>
                <a:lnTo>
                  <a:pt x="4189267" y="4343185"/>
                </a:lnTo>
                <a:lnTo>
                  <a:pt x="4197975" y="4341959"/>
                </a:lnTo>
                <a:lnTo>
                  <a:pt x="4198194" y="4341971"/>
                </a:lnTo>
                <a:lnTo>
                  <a:pt x="4198167" y="4341883"/>
                </a:lnTo>
                <a:cubicBezTo>
                  <a:pt x="4210906" y="4334899"/>
                  <a:pt x="4224917" y="4336804"/>
                  <a:pt x="4238290" y="4336804"/>
                </a:cubicBezTo>
                <a:lnTo>
                  <a:pt x="4239875" y="4336565"/>
                </a:lnTo>
                <a:lnTo>
                  <a:pt x="4237940" y="4336472"/>
                </a:lnTo>
                <a:cubicBezTo>
                  <a:pt x="4261553" y="4333304"/>
                  <a:pt x="4285802" y="4330136"/>
                  <a:pt x="4309415" y="4326967"/>
                </a:cubicBezTo>
                <a:lnTo>
                  <a:pt x="4309815" y="4328038"/>
                </a:lnTo>
                <a:lnTo>
                  <a:pt x="4309955" y="4326552"/>
                </a:lnTo>
                <a:cubicBezTo>
                  <a:pt x="4343685" y="4299170"/>
                  <a:pt x="4386325" y="4301081"/>
                  <a:pt x="4425148" y="4292165"/>
                </a:cubicBezTo>
                <a:cubicBezTo>
                  <a:pt x="4432466" y="4290574"/>
                  <a:pt x="4439308" y="4288663"/>
                  <a:pt x="4445274" y="4285479"/>
                </a:cubicBezTo>
                <a:lnTo>
                  <a:pt x="4459927" y="4271367"/>
                </a:lnTo>
                <a:lnTo>
                  <a:pt x="4440897" y="4262801"/>
                </a:lnTo>
                <a:cubicBezTo>
                  <a:pt x="4421073" y="4257616"/>
                  <a:pt x="4400978" y="4262622"/>
                  <a:pt x="4380883" y="4269773"/>
                </a:cubicBezTo>
                <a:cubicBezTo>
                  <a:pt x="4357918" y="4278036"/>
                  <a:pt x="4336229" y="4290749"/>
                  <a:pt x="4310713" y="4291384"/>
                </a:cubicBezTo>
                <a:lnTo>
                  <a:pt x="4310736" y="4291262"/>
                </a:lnTo>
                <a:lnTo>
                  <a:pt x="4310227" y="4291783"/>
                </a:lnTo>
                <a:cubicBezTo>
                  <a:pt x="4283353" y="4297535"/>
                  <a:pt x="4257119" y="4306480"/>
                  <a:pt x="4229605" y="4302007"/>
                </a:cubicBezTo>
                <a:lnTo>
                  <a:pt x="4229696" y="4301390"/>
                </a:lnTo>
                <a:lnTo>
                  <a:pt x="4205350" y="4310576"/>
                </a:lnTo>
                <a:lnTo>
                  <a:pt x="4204909" y="4311468"/>
                </a:lnTo>
                <a:cubicBezTo>
                  <a:pt x="4198838" y="4315613"/>
                  <a:pt x="4192926" y="4319757"/>
                  <a:pt x="4186615" y="4322866"/>
                </a:cubicBezTo>
                <a:lnTo>
                  <a:pt x="4166204" y="4327977"/>
                </a:lnTo>
                <a:lnTo>
                  <a:pt x="4166224" y="4328011"/>
                </a:lnTo>
                <a:cubicBezTo>
                  <a:pt x="4115705" y="4342661"/>
                  <a:pt x="4063268" y="4345845"/>
                  <a:pt x="4012749" y="4361768"/>
                </a:cubicBezTo>
                <a:cubicBezTo>
                  <a:pt x="3996122" y="4366864"/>
                  <a:pt x="3974380" y="4354763"/>
                  <a:pt x="3953917" y="4357948"/>
                </a:cubicBezTo>
                <a:lnTo>
                  <a:pt x="3952478" y="4358179"/>
                </a:lnTo>
                <a:lnTo>
                  <a:pt x="3844473" y="4388356"/>
                </a:lnTo>
                <a:cubicBezTo>
                  <a:pt x="3807605" y="4396454"/>
                  <a:pt x="3770339" y="4402707"/>
                  <a:pt x="3732755" y="4407838"/>
                </a:cubicBezTo>
                <a:lnTo>
                  <a:pt x="3734343" y="4406250"/>
                </a:lnTo>
                <a:lnTo>
                  <a:pt x="3733234" y="4406814"/>
                </a:lnTo>
                <a:cubicBezTo>
                  <a:pt x="3731327" y="4407449"/>
                  <a:pt x="3731327" y="4407449"/>
                  <a:pt x="3731327" y="4407449"/>
                </a:cubicBezTo>
                <a:cubicBezTo>
                  <a:pt x="3729417" y="4407449"/>
                  <a:pt x="3729417" y="4407449"/>
                  <a:pt x="3729417" y="4407449"/>
                </a:cubicBezTo>
                <a:lnTo>
                  <a:pt x="3727148" y="4407098"/>
                </a:lnTo>
                <a:lnTo>
                  <a:pt x="3729187" y="4408211"/>
                </a:lnTo>
                <a:cubicBezTo>
                  <a:pt x="3705787" y="4415231"/>
                  <a:pt x="3682387" y="4419699"/>
                  <a:pt x="3658353" y="4418424"/>
                </a:cubicBezTo>
                <a:lnTo>
                  <a:pt x="3660568" y="4415650"/>
                </a:lnTo>
                <a:lnTo>
                  <a:pt x="3657513" y="4417709"/>
                </a:lnTo>
                <a:cubicBezTo>
                  <a:pt x="3646013" y="4418662"/>
                  <a:pt x="3633792" y="4417828"/>
                  <a:pt x="3627053" y="4426193"/>
                </a:cubicBezTo>
                <a:lnTo>
                  <a:pt x="3622531" y="4437625"/>
                </a:lnTo>
                <a:lnTo>
                  <a:pt x="3622770" y="4438454"/>
                </a:lnTo>
                <a:cubicBezTo>
                  <a:pt x="3609987" y="4456361"/>
                  <a:pt x="3590173" y="4435255"/>
                  <a:pt x="3576751" y="4446128"/>
                </a:cubicBezTo>
                <a:cubicBezTo>
                  <a:pt x="3565246" y="4455722"/>
                  <a:pt x="3561410" y="4446768"/>
                  <a:pt x="3555658" y="4439732"/>
                </a:cubicBezTo>
                <a:cubicBezTo>
                  <a:pt x="3552461" y="4435255"/>
                  <a:pt x="3550544" y="4431418"/>
                  <a:pt x="3554380" y="4426303"/>
                </a:cubicBezTo>
                <a:cubicBezTo>
                  <a:pt x="3558214" y="4421824"/>
                  <a:pt x="3564606" y="4417347"/>
                  <a:pt x="3560132" y="4411592"/>
                </a:cubicBezTo>
                <a:cubicBezTo>
                  <a:pt x="3555019" y="4404557"/>
                  <a:pt x="3547988" y="4411592"/>
                  <a:pt x="3542236" y="4412870"/>
                </a:cubicBezTo>
                <a:cubicBezTo>
                  <a:pt x="3521782" y="4417987"/>
                  <a:pt x="3502608" y="4426941"/>
                  <a:pt x="3481515" y="4428220"/>
                </a:cubicBezTo>
                <a:lnTo>
                  <a:pt x="3481598" y="4428063"/>
                </a:lnTo>
                <a:lnTo>
                  <a:pt x="3447629" y="4436685"/>
                </a:lnTo>
                <a:lnTo>
                  <a:pt x="3446974" y="4437682"/>
                </a:lnTo>
                <a:cubicBezTo>
                  <a:pt x="3432368" y="4441515"/>
                  <a:pt x="3415222" y="4442153"/>
                  <a:pt x="3405698" y="4457486"/>
                </a:cubicBezTo>
                <a:cubicBezTo>
                  <a:pt x="3404428" y="4459402"/>
                  <a:pt x="3401255" y="4461318"/>
                  <a:pt x="3399350" y="4461318"/>
                </a:cubicBezTo>
                <a:cubicBezTo>
                  <a:pt x="3370785" y="4455568"/>
                  <a:pt x="3347936" y="4474095"/>
                  <a:pt x="3321908" y="4477926"/>
                </a:cubicBezTo>
                <a:lnTo>
                  <a:pt x="3322346" y="4476150"/>
                </a:lnTo>
                <a:lnTo>
                  <a:pt x="3321619" y="4477092"/>
                </a:lnTo>
                <a:cubicBezTo>
                  <a:pt x="3320347" y="4478367"/>
                  <a:pt x="3319074" y="4479006"/>
                  <a:pt x="3317164" y="4479006"/>
                </a:cubicBezTo>
                <a:lnTo>
                  <a:pt x="3314474" y="4477067"/>
                </a:lnTo>
                <a:lnTo>
                  <a:pt x="3316580" y="4479616"/>
                </a:lnTo>
                <a:cubicBezTo>
                  <a:pt x="3312778" y="4480254"/>
                  <a:pt x="3308976" y="4483438"/>
                  <a:pt x="3305174" y="4482164"/>
                </a:cubicBezTo>
                <a:cubicBezTo>
                  <a:pt x="3284264" y="4477069"/>
                  <a:pt x="3284264" y="4486622"/>
                  <a:pt x="3290599" y="4501907"/>
                </a:cubicBezTo>
                <a:cubicBezTo>
                  <a:pt x="3293768" y="4510186"/>
                  <a:pt x="3301373" y="4518467"/>
                  <a:pt x="3289965" y="4525472"/>
                </a:cubicBezTo>
                <a:cubicBezTo>
                  <a:pt x="3279193" y="4531841"/>
                  <a:pt x="3276026" y="4522288"/>
                  <a:pt x="3270957" y="4515919"/>
                </a:cubicBezTo>
                <a:cubicBezTo>
                  <a:pt x="3267156" y="4511460"/>
                  <a:pt x="3263353" y="4505092"/>
                  <a:pt x="3257015" y="4508276"/>
                </a:cubicBezTo>
                <a:cubicBezTo>
                  <a:pt x="3238640" y="4517830"/>
                  <a:pt x="3219628" y="4510186"/>
                  <a:pt x="3201252" y="4512735"/>
                </a:cubicBezTo>
                <a:lnTo>
                  <a:pt x="3201546" y="4512529"/>
                </a:lnTo>
                <a:lnTo>
                  <a:pt x="3201131" y="4512670"/>
                </a:lnTo>
                <a:cubicBezTo>
                  <a:pt x="3188441" y="4519054"/>
                  <a:pt x="3183361" y="4545859"/>
                  <a:pt x="3161130" y="4527989"/>
                </a:cubicBezTo>
                <a:lnTo>
                  <a:pt x="3160957" y="4527676"/>
                </a:lnTo>
                <a:lnTo>
                  <a:pt x="3133957" y="4537987"/>
                </a:lnTo>
                <a:cubicBezTo>
                  <a:pt x="3107159" y="4550082"/>
                  <a:pt x="3081354" y="4565053"/>
                  <a:pt x="3049801" y="4564574"/>
                </a:cubicBezTo>
                <a:cubicBezTo>
                  <a:pt x="3034502" y="4564574"/>
                  <a:pt x="3028127" y="4581181"/>
                  <a:pt x="3020478" y="4593317"/>
                </a:cubicBezTo>
                <a:lnTo>
                  <a:pt x="3020394" y="4593480"/>
                </a:lnTo>
                <a:lnTo>
                  <a:pt x="3022178" y="4602050"/>
                </a:lnTo>
                <a:lnTo>
                  <a:pt x="3022390" y="4602259"/>
                </a:lnTo>
                <a:cubicBezTo>
                  <a:pt x="3041514" y="4607369"/>
                  <a:pt x="3060638" y="4618227"/>
                  <a:pt x="3082308" y="4607369"/>
                </a:cubicBezTo>
                <a:cubicBezTo>
                  <a:pt x="3086773" y="4605452"/>
                  <a:pt x="3092503" y="4607369"/>
                  <a:pt x="3094417" y="4613118"/>
                </a:cubicBezTo>
                <a:cubicBezTo>
                  <a:pt x="3096335" y="4621421"/>
                  <a:pt x="3089314" y="4622697"/>
                  <a:pt x="3083586" y="4623975"/>
                </a:cubicBezTo>
                <a:cubicBezTo>
                  <a:pt x="3054900" y="4627808"/>
                  <a:pt x="3025577" y="4623975"/>
                  <a:pt x="2996892" y="4620782"/>
                </a:cubicBezTo>
                <a:cubicBezTo>
                  <a:pt x="2989879" y="4620143"/>
                  <a:pt x="2984142" y="4615672"/>
                  <a:pt x="2985416" y="4607369"/>
                </a:cubicBezTo>
                <a:cubicBezTo>
                  <a:pt x="2986693" y="4599066"/>
                  <a:pt x="2983505" y="4594594"/>
                  <a:pt x="2975857" y="4593317"/>
                </a:cubicBezTo>
                <a:lnTo>
                  <a:pt x="2976353" y="4592319"/>
                </a:lnTo>
                <a:lnTo>
                  <a:pt x="2975469" y="4593205"/>
                </a:lnTo>
                <a:cubicBezTo>
                  <a:pt x="2954466" y="4600851"/>
                  <a:pt x="2943646" y="4584284"/>
                  <a:pt x="2929635" y="4574727"/>
                </a:cubicBezTo>
                <a:lnTo>
                  <a:pt x="2929621" y="4574686"/>
                </a:lnTo>
                <a:lnTo>
                  <a:pt x="2920107" y="4572152"/>
                </a:lnTo>
                <a:lnTo>
                  <a:pt x="2918608" y="4571510"/>
                </a:lnTo>
                <a:lnTo>
                  <a:pt x="2919782" y="4572338"/>
                </a:lnTo>
                <a:cubicBezTo>
                  <a:pt x="2895563" y="4568520"/>
                  <a:pt x="2873297" y="4578702"/>
                  <a:pt x="2849716" y="4582519"/>
                </a:cubicBezTo>
                <a:lnTo>
                  <a:pt x="2849825" y="4582363"/>
                </a:lnTo>
                <a:lnTo>
                  <a:pt x="2820457" y="4581010"/>
                </a:lnTo>
                <a:cubicBezTo>
                  <a:pt x="2811680" y="4577897"/>
                  <a:pt x="2803852" y="4572152"/>
                  <a:pt x="2796827" y="4563856"/>
                </a:cubicBezTo>
                <a:cubicBezTo>
                  <a:pt x="2785327" y="4550452"/>
                  <a:pt x="2768720" y="4543431"/>
                  <a:pt x="2759134" y="4528113"/>
                </a:cubicBezTo>
                <a:lnTo>
                  <a:pt x="2759374" y="4527651"/>
                </a:lnTo>
                <a:lnTo>
                  <a:pt x="2742355" y="4508044"/>
                </a:lnTo>
                <a:cubicBezTo>
                  <a:pt x="2722610" y="4494323"/>
                  <a:pt x="2696763" y="4497424"/>
                  <a:pt x="2672355" y="4496947"/>
                </a:cubicBezTo>
                <a:cubicBezTo>
                  <a:pt x="2670437" y="4496947"/>
                  <a:pt x="2667887" y="4497584"/>
                  <a:pt x="2667248" y="4498219"/>
                </a:cubicBezTo>
                <a:cubicBezTo>
                  <a:pt x="2641073" y="4538311"/>
                  <a:pt x="2605990" y="4514764"/>
                  <a:pt x="2574073" y="4511584"/>
                </a:cubicBezTo>
                <a:lnTo>
                  <a:pt x="2573680" y="4511057"/>
                </a:lnTo>
                <a:lnTo>
                  <a:pt x="2573680" y="4512088"/>
                </a:lnTo>
                <a:cubicBezTo>
                  <a:pt x="2550130" y="4513375"/>
                  <a:pt x="2525943" y="4506940"/>
                  <a:pt x="2504302" y="4522381"/>
                </a:cubicBezTo>
                <a:cubicBezTo>
                  <a:pt x="2497300" y="4527527"/>
                  <a:pt x="2490300" y="4521738"/>
                  <a:pt x="2486483" y="4514018"/>
                </a:cubicBezTo>
                <a:cubicBezTo>
                  <a:pt x="2481708" y="4504047"/>
                  <a:pt x="2474862" y="4496003"/>
                  <a:pt x="2467229" y="4488686"/>
                </a:cubicBezTo>
                <a:lnTo>
                  <a:pt x="2443354" y="4467830"/>
                </a:lnTo>
                <a:lnTo>
                  <a:pt x="2442924" y="4467807"/>
                </a:lnTo>
                <a:cubicBezTo>
                  <a:pt x="2429520" y="4461433"/>
                  <a:pt x="2418030" y="4452508"/>
                  <a:pt x="2407818" y="4442309"/>
                </a:cubicBezTo>
                <a:lnTo>
                  <a:pt x="2407818" y="4442131"/>
                </a:lnTo>
                <a:lnTo>
                  <a:pt x="2397244" y="4438703"/>
                </a:lnTo>
                <a:cubicBezTo>
                  <a:pt x="2393505" y="4437667"/>
                  <a:pt x="2389845" y="4437189"/>
                  <a:pt x="2386661" y="4438464"/>
                </a:cubicBezTo>
                <a:cubicBezTo>
                  <a:pt x="2344643" y="4453126"/>
                  <a:pt x="2308355" y="4430815"/>
                  <a:pt x="2270158" y="4421252"/>
                </a:cubicBezTo>
                <a:cubicBezTo>
                  <a:pt x="2249785" y="4416789"/>
                  <a:pt x="2238326" y="4386192"/>
                  <a:pt x="2245965" y="4359417"/>
                </a:cubicBezTo>
                <a:cubicBezTo>
                  <a:pt x="2251695" y="4339018"/>
                  <a:pt x="2263155" y="4321169"/>
                  <a:pt x="2247875" y="4298220"/>
                </a:cubicBezTo>
                <a:cubicBezTo>
                  <a:pt x="2240236" y="4286745"/>
                  <a:pt x="2259336" y="4277822"/>
                  <a:pt x="2265066" y="4267621"/>
                </a:cubicBezTo>
                <a:cubicBezTo>
                  <a:pt x="2284800" y="4231285"/>
                  <a:pt x="2318540" y="4217898"/>
                  <a:pt x="2359923" y="4208974"/>
                </a:cubicBezTo>
                <a:cubicBezTo>
                  <a:pt x="2349100" y="4233835"/>
                  <a:pt x="2335093" y="4251685"/>
                  <a:pt x="2318540" y="4268259"/>
                </a:cubicBezTo>
                <a:cubicBezTo>
                  <a:pt x="2314085" y="4272721"/>
                  <a:pt x="2309628" y="4277822"/>
                  <a:pt x="2306445" y="4283558"/>
                </a:cubicBezTo>
                <a:cubicBezTo>
                  <a:pt x="2302625" y="4289933"/>
                  <a:pt x="2307081" y="4295033"/>
                  <a:pt x="2311538" y="4298858"/>
                </a:cubicBezTo>
                <a:cubicBezTo>
                  <a:pt x="2319178" y="4304596"/>
                  <a:pt x="2322362" y="4298220"/>
                  <a:pt x="2324272" y="4292483"/>
                </a:cubicBezTo>
                <a:cubicBezTo>
                  <a:pt x="2331275" y="4276546"/>
                  <a:pt x="2343370" y="4268259"/>
                  <a:pt x="2360559" y="4265709"/>
                </a:cubicBezTo>
                <a:cubicBezTo>
                  <a:pt x="2370744" y="4263796"/>
                  <a:pt x="2379021" y="4258696"/>
                  <a:pt x="2386661" y="4251685"/>
                </a:cubicBezTo>
                <a:cubicBezTo>
                  <a:pt x="2488516" y="4161163"/>
                  <a:pt x="2606934" y="4098053"/>
                  <a:pt x="2731070" y="4045143"/>
                </a:cubicBezTo>
                <a:cubicBezTo>
                  <a:pt x="2778802" y="4024744"/>
                  <a:pt x="2824642" y="3999882"/>
                  <a:pt x="2867952" y="3971834"/>
                </a:cubicBezTo>
                <a:cubicBezTo>
                  <a:pt x="2884157" y="3961315"/>
                  <a:pt x="2900728" y="3952231"/>
                  <a:pt x="2919302" y="3950498"/>
                </a:cubicBezTo>
                <a:cubicBezTo>
                  <a:pt x="2925491" y="3949920"/>
                  <a:pt x="2931901" y="3950158"/>
                  <a:pt x="2938589" y="3951433"/>
                </a:cubicBezTo>
                <a:cubicBezTo>
                  <a:pt x="2952594" y="3953984"/>
                  <a:pt x="2967237" y="3958446"/>
                  <a:pt x="2950048" y="3976933"/>
                </a:cubicBezTo>
                <a:cubicBezTo>
                  <a:pt x="2946868" y="3980758"/>
                  <a:pt x="2944955" y="3987132"/>
                  <a:pt x="2943049" y="3992233"/>
                </a:cubicBezTo>
                <a:cubicBezTo>
                  <a:pt x="2938589" y="4004982"/>
                  <a:pt x="2932856" y="4011356"/>
                  <a:pt x="2920116" y="3999245"/>
                </a:cubicBezTo>
                <a:cubicBezTo>
                  <a:pt x="2909930" y="3990319"/>
                  <a:pt x="2899731" y="3996695"/>
                  <a:pt x="2889560" y="4000520"/>
                </a:cubicBezTo>
                <a:cubicBezTo>
                  <a:pt x="2857118" y="4013270"/>
                  <a:pt x="2827188" y="4034306"/>
                  <a:pt x="2790264" y="4031755"/>
                </a:cubicBezTo>
                <a:cubicBezTo>
                  <a:pt x="2789626" y="4031755"/>
                  <a:pt x="2788354" y="4032393"/>
                  <a:pt x="2787717" y="4032393"/>
                </a:cubicBezTo>
                <a:cubicBezTo>
                  <a:pt x="2781353" y="4036855"/>
                  <a:pt x="2769257" y="4039405"/>
                  <a:pt x="2769887" y="4047693"/>
                </a:cubicBezTo>
                <a:cubicBezTo>
                  <a:pt x="2771163" y="4062355"/>
                  <a:pt x="2784534" y="4046418"/>
                  <a:pt x="2790264" y="4054067"/>
                </a:cubicBezTo>
                <a:cubicBezTo>
                  <a:pt x="2790900" y="4062355"/>
                  <a:pt x="2783261" y="4062355"/>
                  <a:pt x="2777536" y="4064904"/>
                </a:cubicBezTo>
                <a:cubicBezTo>
                  <a:pt x="2773073" y="4067453"/>
                  <a:pt x="2764800" y="4068092"/>
                  <a:pt x="2766074" y="4072554"/>
                </a:cubicBezTo>
                <a:cubicBezTo>
                  <a:pt x="2774985" y="4107615"/>
                  <a:pt x="2752701" y="4091041"/>
                  <a:pt x="2738700" y="4089766"/>
                </a:cubicBezTo>
                <a:cubicBezTo>
                  <a:pt x="2725965" y="4089129"/>
                  <a:pt x="2718328" y="4099965"/>
                  <a:pt x="2708141" y="4104427"/>
                </a:cubicBezTo>
                <a:cubicBezTo>
                  <a:pt x="2689043" y="4112077"/>
                  <a:pt x="2713232" y="4124189"/>
                  <a:pt x="2704323" y="4131840"/>
                </a:cubicBezTo>
                <a:lnTo>
                  <a:pt x="2704136" y="4131888"/>
                </a:lnTo>
                <a:lnTo>
                  <a:pt x="2677892" y="4145817"/>
                </a:lnTo>
                <a:lnTo>
                  <a:pt x="2677751" y="4145585"/>
                </a:lnTo>
                <a:lnTo>
                  <a:pt x="2677589" y="4145863"/>
                </a:lnTo>
                <a:cubicBezTo>
                  <a:pt x="2661038" y="4150325"/>
                  <a:pt x="2653405" y="4138214"/>
                  <a:pt x="2643835" y="4129289"/>
                </a:cubicBezTo>
                <a:cubicBezTo>
                  <a:pt x="2633662" y="4119091"/>
                  <a:pt x="2624747" y="4114627"/>
                  <a:pt x="2624747" y="4135027"/>
                </a:cubicBezTo>
                <a:cubicBezTo>
                  <a:pt x="2624747" y="4145863"/>
                  <a:pt x="2618386" y="4153513"/>
                  <a:pt x="2609475" y="4155426"/>
                </a:cubicBezTo>
                <a:cubicBezTo>
                  <a:pt x="2578916" y="4163713"/>
                  <a:pt x="2550907" y="4179650"/>
                  <a:pt x="2526078" y="4194311"/>
                </a:cubicBezTo>
                <a:cubicBezTo>
                  <a:pt x="2499339" y="4210249"/>
                  <a:pt x="2469419" y="4229373"/>
                  <a:pt x="2454777" y="4260610"/>
                </a:cubicBezTo>
                <a:cubicBezTo>
                  <a:pt x="2449046" y="4271445"/>
                  <a:pt x="2447138" y="4279096"/>
                  <a:pt x="2434407" y="4269534"/>
                </a:cubicBezTo>
                <a:cubicBezTo>
                  <a:pt x="2425493" y="4263159"/>
                  <a:pt x="2418491" y="4271445"/>
                  <a:pt x="2411489" y="4274633"/>
                </a:cubicBezTo>
                <a:cubicBezTo>
                  <a:pt x="2407667" y="4276546"/>
                  <a:pt x="2405759" y="4281008"/>
                  <a:pt x="2407667" y="4285471"/>
                </a:cubicBezTo>
                <a:cubicBezTo>
                  <a:pt x="2412124" y="4295033"/>
                  <a:pt x="2420397" y="4292483"/>
                  <a:pt x="2427403" y="4290570"/>
                </a:cubicBezTo>
                <a:cubicBezTo>
                  <a:pt x="2433133" y="4289933"/>
                  <a:pt x="2437589" y="4289296"/>
                  <a:pt x="2440137" y="4295669"/>
                </a:cubicBezTo>
                <a:cubicBezTo>
                  <a:pt x="2442046" y="4302046"/>
                  <a:pt x="2437589" y="4306507"/>
                  <a:pt x="2432495" y="4309695"/>
                </a:cubicBezTo>
                <a:cubicBezTo>
                  <a:pt x="2416580" y="4319257"/>
                  <a:pt x="2403212" y="4332006"/>
                  <a:pt x="2391117" y="4346032"/>
                </a:cubicBezTo>
                <a:cubicBezTo>
                  <a:pt x="2384115" y="4354956"/>
                  <a:pt x="2368834" y="4365792"/>
                  <a:pt x="2383478" y="4377266"/>
                </a:cubicBezTo>
                <a:cubicBezTo>
                  <a:pt x="2395415" y="4385873"/>
                  <a:pt x="2398039" y="4375115"/>
                  <a:pt x="2402367" y="4367048"/>
                </a:cubicBezTo>
                <a:lnTo>
                  <a:pt x="2407313" y="4361121"/>
                </a:lnTo>
                <a:lnTo>
                  <a:pt x="2407180" y="4360711"/>
                </a:lnTo>
                <a:cubicBezTo>
                  <a:pt x="2409734" y="4358161"/>
                  <a:pt x="2412926" y="4352423"/>
                  <a:pt x="2415477" y="4352423"/>
                </a:cubicBezTo>
                <a:cubicBezTo>
                  <a:pt x="2443561" y="4355610"/>
                  <a:pt x="2456328" y="4333936"/>
                  <a:pt x="2473561" y="4319274"/>
                </a:cubicBezTo>
                <a:cubicBezTo>
                  <a:pt x="2524625" y="4278475"/>
                  <a:pt x="2582069" y="4246600"/>
                  <a:pt x="2635047" y="4208989"/>
                </a:cubicBezTo>
                <a:cubicBezTo>
                  <a:pt x="2637597" y="4207076"/>
                  <a:pt x="2641424" y="4205164"/>
                  <a:pt x="2643971" y="4205164"/>
                </a:cubicBezTo>
                <a:cubicBezTo>
                  <a:pt x="2704617" y="4205802"/>
                  <a:pt x="2742278" y="4158627"/>
                  <a:pt x="2791426" y="4135678"/>
                </a:cubicBezTo>
                <a:cubicBezTo>
                  <a:pt x="2801001" y="4131216"/>
                  <a:pt x="2810577" y="4126115"/>
                  <a:pt x="2820143" y="4121653"/>
                </a:cubicBezTo>
                <a:lnTo>
                  <a:pt x="2820194" y="4121666"/>
                </a:lnTo>
                <a:lnTo>
                  <a:pt x="2889217" y="4086472"/>
                </a:lnTo>
                <a:cubicBezTo>
                  <a:pt x="2913309" y="4076373"/>
                  <a:pt x="2937882" y="4067309"/>
                  <a:pt x="2961812" y="4057133"/>
                </a:cubicBezTo>
                <a:cubicBezTo>
                  <a:pt x="2993714" y="4044410"/>
                  <a:pt x="3024350" y="4030417"/>
                  <a:pt x="3055624" y="4017060"/>
                </a:cubicBezTo>
                <a:lnTo>
                  <a:pt x="3056838" y="4017354"/>
                </a:lnTo>
                <a:lnTo>
                  <a:pt x="3055665" y="4016651"/>
                </a:lnTo>
                <a:cubicBezTo>
                  <a:pt x="3075497" y="4006366"/>
                  <a:pt x="3095327" y="3996080"/>
                  <a:pt x="3115794" y="3985152"/>
                </a:cubicBezTo>
                <a:lnTo>
                  <a:pt x="3116168" y="3985301"/>
                </a:lnTo>
                <a:lnTo>
                  <a:pt x="3186482" y="3951879"/>
                </a:lnTo>
                <a:cubicBezTo>
                  <a:pt x="3209519" y="3939712"/>
                  <a:pt x="3231759" y="3925874"/>
                  <a:pt x="3252093" y="3908379"/>
                </a:cubicBezTo>
                <a:cubicBezTo>
                  <a:pt x="3260353" y="3900745"/>
                  <a:pt x="3274969" y="3899473"/>
                  <a:pt x="3286408" y="3895655"/>
                </a:cubicBezTo>
                <a:lnTo>
                  <a:pt x="3286613" y="3896262"/>
                </a:lnTo>
                <a:lnTo>
                  <a:pt x="3286700" y="3895290"/>
                </a:lnTo>
                <a:cubicBezTo>
                  <a:pt x="3294986" y="3890839"/>
                  <a:pt x="3301201" y="3885592"/>
                  <a:pt x="3304628" y="3879074"/>
                </a:cubicBezTo>
                <a:lnTo>
                  <a:pt x="3305796" y="3855747"/>
                </a:lnTo>
                <a:lnTo>
                  <a:pt x="3305195" y="3854926"/>
                </a:lnTo>
                <a:lnTo>
                  <a:pt x="3281651" y="3854305"/>
                </a:lnTo>
                <a:lnTo>
                  <a:pt x="3281373" y="3854615"/>
                </a:lnTo>
                <a:cubicBezTo>
                  <a:pt x="3264786" y="3858445"/>
                  <a:pt x="3248199" y="3862273"/>
                  <a:pt x="3232250" y="3865463"/>
                </a:cubicBezTo>
                <a:lnTo>
                  <a:pt x="3231644" y="3864975"/>
                </a:lnTo>
                <a:lnTo>
                  <a:pt x="3232171" y="3865808"/>
                </a:lnTo>
                <a:cubicBezTo>
                  <a:pt x="3232171" y="3870282"/>
                  <a:pt x="3239821" y="3875394"/>
                  <a:pt x="3234084" y="3878590"/>
                </a:cubicBezTo>
                <a:cubicBezTo>
                  <a:pt x="3223882" y="3883703"/>
                  <a:pt x="3218146" y="3873477"/>
                  <a:pt x="3211133" y="3869643"/>
                </a:cubicBezTo>
                <a:lnTo>
                  <a:pt x="3209173" y="3869481"/>
                </a:lnTo>
                <a:lnTo>
                  <a:pt x="3152284" y="3876231"/>
                </a:lnTo>
                <a:lnTo>
                  <a:pt x="3152445" y="3876673"/>
                </a:lnTo>
                <a:cubicBezTo>
                  <a:pt x="3151169" y="3879867"/>
                  <a:pt x="3146063" y="3884342"/>
                  <a:pt x="3151169" y="3887537"/>
                </a:cubicBezTo>
                <a:cubicBezTo>
                  <a:pt x="3157551" y="3891372"/>
                  <a:pt x="3165209" y="3893929"/>
                  <a:pt x="3158828" y="3904153"/>
                </a:cubicBezTo>
                <a:cubicBezTo>
                  <a:pt x="3153722" y="3912462"/>
                  <a:pt x="3147340" y="3917575"/>
                  <a:pt x="3136492" y="3916297"/>
                </a:cubicBezTo>
                <a:cubicBezTo>
                  <a:pt x="3126922" y="3915658"/>
                  <a:pt x="3123734" y="3910545"/>
                  <a:pt x="3124372" y="3901598"/>
                </a:cubicBezTo>
                <a:cubicBezTo>
                  <a:pt x="3125009" y="3895845"/>
                  <a:pt x="3123734" y="3892011"/>
                  <a:pt x="3116089" y="3892651"/>
                </a:cubicBezTo>
                <a:cubicBezTo>
                  <a:pt x="3096958" y="3892651"/>
                  <a:pt x="3068892" y="3915018"/>
                  <a:pt x="3065702" y="3934193"/>
                </a:cubicBezTo>
                <a:cubicBezTo>
                  <a:pt x="3064426" y="3940583"/>
                  <a:pt x="3062512" y="3945057"/>
                  <a:pt x="3055496" y="3946335"/>
                </a:cubicBezTo>
                <a:lnTo>
                  <a:pt x="3055183" y="3946078"/>
                </a:lnTo>
                <a:lnTo>
                  <a:pt x="3046666" y="3953428"/>
                </a:lnTo>
                <a:cubicBezTo>
                  <a:pt x="3032392" y="3962475"/>
                  <a:pt x="3021957" y="3952111"/>
                  <a:pt x="3011044" y="3943296"/>
                </a:cubicBezTo>
                <a:lnTo>
                  <a:pt x="2999908" y="3935838"/>
                </a:lnTo>
                <a:lnTo>
                  <a:pt x="2992256" y="3939326"/>
                </a:lnTo>
                <a:cubicBezTo>
                  <a:pt x="2990896" y="3941561"/>
                  <a:pt x="2991055" y="3944752"/>
                  <a:pt x="2992975" y="3948903"/>
                </a:cubicBezTo>
                <a:cubicBezTo>
                  <a:pt x="2994897" y="3954011"/>
                  <a:pt x="2998739" y="3960395"/>
                  <a:pt x="2989775" y="3962310"/>
                </a:cubicBezTo>
                <a:cubicBezTo>
                  <a:pt x="2984013" y="3963587"/>
                  <a:pt x="2974408" y="3961033"/>
                  <a:pt x="2975049" y="3955926"/>
                </a:cubicBezTo>
                <a:cubicBezTo>
                  <a:pt x="2976968" y="3927834"/>
                  <a:pt x="2950726" y="3939965"/>
                  <a:pt x="2939202" y="3931026"/>
                </a:cubicBezTo>
                <a:lnTo>
                  <a:pt x="2940085" y="3930564"/>
                </a:lnTo>
                <a:lnTo>
                  <a:pt x="2939384" y="3930648"/>
                </a:lnTo>
                <a:cubicBezTo>
                  <a:pt x="2923033" y="3929373"/>
                  <a:pt x="2906686" y="3927780"/>
                  <a:pt x="2890269" y="3926664"/>
                </a:cubicBezTo>
                <a:lnTo>
                  <a:pt x="2841078" y="3925557"/>
                </a:lnTo>
                <a:lnTo>
                  <a:pt x="2841087" y="3925583"/>
                </a:lnTo>
                <a:cubicBezTo>
                  <a:pt x="2825770" y="3928757"/>
                  <a:pt x="2809818" y="3931297"/>
                  <a:pt x="2794501" y="3934473"/>
                </a:cubicBezTo>
                <a:lnTo>
                  <a:pt x="2794263" y="3934299"/>
                </a:lnTo>
                <a:lnTo>
                  <a:pt x="2794719" y="3935170"/>
                </a:lnTo>
                <a:cubicBezTo>
                  <a:pt x="2776024" y="3944178"/>
                  <a:pt x="2756683" y="3942248"/>
                  <a:pt x="2735413" y="3940961"/>
                </a:cubicBezTo>
                <a:cubicBezTo>
                  <a:pt x="2737349" y="3928735"/>
                  <a:pt x="2751528" y="3926160"/>
                  <a:pt x="2754106" y="3915864"/>
                </a:cubicBezTo>
                <a:lnTo>
                  <a:pt x="2754985" y="3915593"/>
                </a:lnTo>
                <a:lnTo>
                  <a:pt x="2754300" y="3915420"/>
                </a:lnTo>
                <a:cubicBezTo>
                  <a:pt x="2712822" y="3907165"/>
                  <a:pt x="2671344" y="3908435"/>
                  <a:pt x="2630503" y="3917325"/>
                </a:cubicBezTo>
                <a:cubicBezTo>
                  <a:pt x="2614559" y="3921136"/>
                  <a:pt x="2599240" y="3923042"/>
                  <a:pt x="2583925" y="3920502"/>
                </a:cubicBezTo>
                <a:lnTo>
                  <a:pt x="2583927" y="3920452"/>
                </a:lnTo>
                <a:lnTo>
                  <a:pt x="2538692" y="3919820"/>
                </a:lnTo>
                <a:lnTo>
                  <a:pt x="2538671" y="3919635"/>
                </a:lnTo>
                <a:lnTo>
                  <a:pt x="2538567" y="3919820"/>
                </a:lnTo>
                <a:lnTo>
                  <a:pt x="2509144" y="3920430"/>
                </a:lnTo>
                <a:lnTo>
                  <a:pt x="2508679" y="3921206"/>
                </a:lnTo>
                <a:lnTo>
                  <a:pt x="2438630" y="3930153"/>
                </a:lnTo>
                <a:lnTo>
                  <a:pt x="2438692" y="3930356"/>
                </a:lnTo>
                <a:cubicBezTo>
                  <a:pt x="2413781" y="3935453"/>
                  <a:pt x="2389510" y="3943099"/>
                  <a:pt x="2363321" y="3941188"/>
                </a:cubicBezTo>
                <a:lnTo>
                  <a:pt x="2362996" y="3940267"/>
                </a:lnTo>
                <a:lnTo>
                  <a:pt x="2318089" y="3943559"/>
                </a:lnTo>
                <a:cubicBezTo>
                  <a:pt x="2272810" y="3944362"/>
                  <a:pt x="2227713" y="3938646"/>
                  <a:pt x="2182254" y="3935787"/>
                </a:cubicBezTo>
                <a:lnTo>
                  <a:pt x="2182607" y="3935414"/>
                </a:lnTo>
                <a:lnTo>
                  <a:pt x="2181878" y="3935991"/>
                </a:lnTo>
                <a:lnTo>
                  <a:pt x="2122333" y="3935991"/>
                </a:lnTo>
                <a:lnTo>
                  <a:pt x="2122249" y="3936673"/>
                </a:lnTo>
                <a:cubicBezTo>
                  <a:pt x="2103487" y="3936673"/>
                  <a:pt x="2084458" y="3939865"/>
                  <a:pt x="2066063" y="3931565"/>
                </a:cubicBezTo>
                <a:lnTo>
                  <a:pt x="2067229" y="3931193"/>
                </a:lnTo>
                <a:lnTo>
                  <a:pt x="2065568" y="3930885"/>
                </a:lnTo>
                <a:cubicBezTo>
                  <a:pt x="2024478" y="3914607"/>
                  <a:pt x="1980157" y="3912692"/>
                  <a:pt x="1937731" y="3903326"/>
                </a:cubicBezTo>
                <a:lnTo>
                  <a:pt x="1896673" y="3890841"/>
                </a:lnTo>
                <a:lnTo>
                  <a:pt x="1896295" y="3891342"/>
                </a:lnTo>
                <a:cubicBezTo>
                  <a:pt x="1882943" y="3887515"/>
                  <a:pt x="1869586" y="3883688"/>
                  <a:pt x="1856233" y="3879860"/>
                </a:cubicBezTo>
                <a:lnTo>
                  <a:pt x="1855211" y="3879159"/>
                </a:lnTo>
                <a:lnTo>
                  <a:pt x="1855696" y="3879953"/>
                </a:lnTo>
                <a:cubicBezTo>
                  <a:pt x="1826380" y="3883794"/>
                  <a:pt x="1805371" y="3863305"/>
                  <a:pt x="1779245" y="3856260"/>
                </a:cubicBezTo>
                <a:lnTo>
                  <a:pt x="1782722" y="3855794"/>
                </a:lnTo>
                <a:lnTo>
                  <a:pt x="1779687" y="3855607"/>
                </a:lnTo>
                <a:cubicBezTo>
                  <a:pt x="1777773" y="3855607"/>
                  <a:pt x="1775862" y="3856244"/>
                  <a:pt x="1774585" y="3855607"/>
                </a:cubicBezTo>
                <a:cubicBezTo>
                  <a:pt x="1741127" y="3839340"/>
                  <a:pt x="1705516" y="3825945"/>
                  <a:pt x="1676896" y="3801963"/>
                </a:cubicBezTo>
                <a:lnTo>
                  <a:pt x="1651694" y="3774771"/>
                </a:lnTo>
                <a:lnTo>
                  <a:pt x="1650852" y="3774729"/>
                </a:lnTo>
                <a:cubicBezTo>
                  <a:pt x="1637167" y="3763228"/>
                  <a:pt x="1622994" y="3752049"/>
                  <a:pt x="1610593" y="3739351"/>
                </a:cubicBezTo>
                <a:lnTo>
                  <a:pt x="1580918" y="3694989"/>
                </a:lnTo>
                <a:lnTo>
                  <a:pt x="1580807" y="3695095"/>
                </a:lnTo>
                <a:cubicBezTo>
                  <a:pt x="1559769" y="3662599"/>
                  <a:pt x="1526690" y="3640298"/>
                  <a:pt x="1510766" y="3603980"/>
                </a:cubicBezTo>
                <a:lnTo>
                  <a:pt x="1511756" y="3603553"/>
                </a:lnTo>
                <a:lnTo>
                  <a:pt x="1510815" y="3603555"/>
                </a:lnTo>
                <a:cubicBezTo>
                  <a:pt x="1489172" y="3586395"/>
                  <a:pt x="1470072" y="3604826"/>
                  <a:pt x="1449710" y="3608640"/>
                </a:cubicBezTo>
                <a:lnTo>
                  <a:pt x="1447982" y="3608721"/>
                </a:lnTo>
                <a:lnTo>
                  <a:pt x="1420034" y="3618602"/>
                </a:lnTo>
                <a:cubicBezTo>
                  <a:pt x="1390620" y="3624029"/>
                  <a:pt x="1360297" y="3616752"/>
                  <a:pt x="1330701" y="3613411"/>
                </a:cubicBezTo>
                <a:cubicBezTo>
                  <a:pt x="1322108" y="3612456"/>
                  <a:pt x="1314786" y="3608161"/>
                  <a:pt x="1308657" y="3601956"/>
                </a:cubicBezTo>
                <a:lnTo>
                  <a:pt x="1294135" y="3579598"/>
                </a:lnTo>
                <a:lnTo>
                  <a:pt x="1280813" y="3566678"/>
                </a:lnTo>
                <a:cubicBezTo>
                  <a:pt x="1275961" y="3562861"/>
                  <a:pt x="1270391" y="3559998"/>
                  <a:pt x="1263072" y="3559361"/>
                </a:cubicBezTo>
                <a:cubicBezTo>
                  <a:pt x="1247160" y="3558089"/>
                  <a:pt x="1249070" y="3541548"/>
                  <a:pt x="1243341" y="3531369"/>
                </a:cubicBezTo>
                <a:lnTo>
                  <a:pt x="1244497" y="3530485"/>
                </a:lnTo>
                <a:lnTo>
                  <a:pt x="1243122" y="3530559"/>
                </a:lnTo>
                <a:cubicBezTo>
                  <a:pt x="1234522" y="3519091"/>
                  <a:pt x="1224012" y="3512081"/>
                  <a:pt x="1212308" y="3508020"/>
                </a:cubicBezTo>
                <a:lnTo>
                  <a:pt x="1174621" y="3503198"/>
                </a:lnTo>
                <a:lnTo>
                  <a:pt x="1173995" y="3503459"/>
                </a:lnTo>
                <a:cubicBezTo>
                  <a:pt x="1133771" y="3506643"/>
                  <a:pt x="1094186" y="3508553"/>
                  <a:pt x="1057155" y="3489452"/>
                </a:cubicBezTo>
                <a:lnTo>
                  <a:pt x="1056439" y="3488612"/>
                </a:lnTo>
                <a:lnTo>
                  <a:pt x="1023415" y="3476255"/>
                </a:lnTo>
                <a:cubicBezTo>
                  <a:pt x="1011931" y="3471956"/>
                  <a:pt x="1000131" y="3468456"/>
                  <a:pt x="987050" y="3468138"/>
                </a:cubicBezTo>
                <a:cubicBezTo>
                  <a:pt x="965349" y="3467501"/>
                  <a:pt x="953229" y="3440769"/>
                  <a:pt x="953866" y="3408306"/>
                </a:cubicBezTo>
                <a:lnTo>
                  <a:pt x="954018" y="3408279"/>
                </a:lnTo>
                <a:lnTo>
                  <a:pt x="954607" y="3369537"/>
                </a:lnTo>
                <a:cubicBezTo>
                  <a:pt x="959503" y="3331689"/>
                  <a:pt x="976934" y="3298060"/>
                  <a:pt x="1003693" y="3268381"/>
                </a:cubicBezTo>
                <a:lnTo>
                  <a:pt x="1004968" y="3267476"/>
                </a:lnTo>
                <a:lnTo>
                  <a:pt x="1003119" y="3268096"/>
                </a:lnTo>
                <a:cubicBezTo>
                  <a:pt x="1005669" y="3253451"/>
                  <a:pt x="998657" y="3247083"/>
                  <a:pt x="984635" y="3245173"/>
                </a:cubicBezTo>
                <a:cubicBezTo>
                  <a:pt x="969327" y="3242944"/>
                  <a:pt x="954030" y="3240715"/>
                  <a:pt x="938736" y="3239123"/>
                </a:cubicBezTo>
                <a:lnTo>
                  <a:pt x="893778" y="3236939"/>
                </a:lnTo>
                <a:lnTo>
                  <a:pt x="893011" y="3237070"/>
                </a:lnTo>
                <a:cubicBezTo>
                  <a:pt x="878365" y="3238983"/>
                  <a:pt x="867540" y="3232605"/>
                  <a:pt x="857351" y="3222398"/>
                </a:cubicBezTo>
                <a:cubicBezTo>
                  <a:pt x="833790" y="3199435"/>
                  <a:pt x="819781" y="3196884"/>
                  <a:pt x="791126" y="3214106"/>
                </a:cubicBezTo>
                <a:cubicBezTo>
                  <a:pt x="773932" y="3224950"/>
                  <a:pt x="757376" y="3230054"/>
                  <a:pt x="737001" y="3227501"/>
                </a:cubicBezTo>
                <a:lnTo>
                  <a:pt x="737239" y="3227013"/>
                </a:lnTo>
                <a:lnTo>
                  <a:pt x="736680" y="3227300"/>
                </a:lnTo>
                <a:cubicBezTo>
                  <a:pt x="715708" y="3256036"/>
                  <a:pt x="673130" y="3257314"/>
                  <a:pt x="650252" y="3229854"/>
                </a:cubicBezTo>
                <a:cubicBezTo>
                  <a:pt x="635000" y="3211334"/>
                  <a:pt x="617842" y="3193454"/>
                  <a:pt x="635637" y="3167272"/>
                </a:cubicBezTo>
                <a:cubicBezTo>
                  <a:pt x="637226" y="3164718"/>
                  <a:pt x="637226" y="3161843"/>
                  <a:pt x="636351" y="3158970"/>
                </a:cubicBezTo>
                <a:lnTo>
                  <a:pt x="631974" y="3150944"/>
                </a:lnTo>
                <a:lnTo>
                  <a:pt x="631931" y="3150956"/>
                </a:lnTo>
                <a:cubicBezTo>
                  <a:pt x="614737" y="3143940"/>
                  <a:pt x="599454" y="3156059"/>
                  <a:pt x="582898" y="3159248"/>
                </a:cubicBezTo>
                <a:cubicBezTo>
                  <a:pt x="582262" y="3156059"/>
                  <a:pt x="582262" y="3154784"/>
                  <a:pt x="582262" y="3154784"/>
                </a:cubicBezTo>
                <a:cubicBezTo>
                  <a:pt x="616648" y="3127993"/>
                  <a:pt x="640209" y="3091634"/>
                  <a:pt x="672684" y="3062929"/>
                </a:cubicBezTo>
                <a:lnTo>
                  <a:pt x="672949" y="3062922"/>
                </a:lnTo>
                <a:lnTo>
                  <a:pt x="740696" y="3001849"/>
                </a:lnTo>
                <a:cubicBezTo>
                  <a:pt x="763947" y="2982154"/>
                  <a:pt x="788156" y="2963493"/>
                  <a:pt x="814277" y="2946907"/>
                </a:cubicBezTo>
                <a:cubicBezTo>
                  <a:pt x="825107" y="2939889"/>
                  <a:pt x="839759" y="2933510"/>
                  <a:pt x="841671" y="2916924"/>
                </a:cubicBezTo>
                <a:lnTo>
                  <a:pt x="841723" y="2916876"/>
                </a:lnTo>
                <a:lnTo>
                  <a:pt x="841350" y="2916852"/>
                </a:lnTo>
                <a:cubicBezTo>
                  <a:pt x="832433" y="2909193"/>
                  <a:pt x="825428" y="2913660"/>
                  <a:pt x="817147" y="2919405"/>
                </a:cubicBezTo>
                <a:cubicBezTo>
                  <a:pt x="771926" y="2950683"/>
                  <a:pt x="724157" y="2977492"/>
                  <a:pt x="666197" y="2971109"/>
                </a:cubicBezTo>
                <a:cubicBezTo>
                  <a:pt x="650910" y="2969833"/>
                  <a:pt x="640084" y="2977492"/>
                  <a:pt x="630530" y="2987067"/>
                </a:cubicBezTo>
                <a:cubicBezTo>
                  <a:pt x="612696" y="3005578"/>
                  <a:pt x="591040" y="3020898"/>
                  <a:pt x="568748" y="3033664"/>
                </a:cubicBezTo>
                <a:cubicBezTo>
                  <a:pt x="524801" y="3059196"/>
                  <a:pt x="482764" y="3088560"/>
                  <a:pt x="446459" y="3124944"/>
                </a:cubicBezTo>
                <a:cubicBezTo>
                  <a:pt x="440728" y="3130689"/>
                  <a:pt x="433085" y="3144094"/>
                  <a:pt x="422257" y="3134519"/>
                </a:cubicBezTo>
                <a:cubicBezTo>
                  <a:pt x="410792" y="3124306"/>
                  <a:pt x="423531" y="3116008"/>
                  <a:pt x="429264" y="3108986"/>
                </a:cubicBezTo>
                <a:cubicBezTo>
                  <a:pt x="458561" y="3074518"/>
                  <a:pt x="486585" y="3037495"/>
                  <a:pt x="524801" y="3011323"/>
                </a:cubicBezTo>
                <a:lnTo>
                  <a:pt x="526220" y="3010899"/>
                </a:lnTo>
                <a:lnTo>
                  <a:pt x="544661" y="2996369"/>
                </a:lnTo>
                <a:lnTo>
                  <a:pt x="545153" y="2996395"/>
                </a:lnTo>
                <a:lnTo>
                  <a:pt x="544547" y="2996004"/>
                </a:lnTo>
                <a:cubicBezTo>
                  <a:pt x="618428" y="2950046"/>
                  <a:pt x="679572" y="2886213"/>
                  <a:pt x="751545" y="2838339"/>
                </a:cubicBezTo>
                <a:cubicBezTo>
                  <a:pt x="797402" y="2808338"/>
                  <a:pt x="843897" y="2778976"/>
                  <a:pt x="887208" y="2745144"/>
                </a:cubicBezTo>
                <a:cubicBezTo>
                  <a:pt x="897398" y="2737485"/>
                  <a:pt x="909501" y="2730463"/>
                  <a:pt x="924151" y="2729825"/>
                </a:cubicBezTo>
                <a:cubicBezTo>
                  <a:pt x="926699" y="2740038"/>
                  <a:pt x="913322" y="2740677"/>
                  <a:pt x="914597" y="2748975"/>
                </a:cubicBezTo>
                <a:cubicBezTo>
                  <a:pt x="916507" y="2749612"/>
                  <a:pt x="919691" y="2751528"/>
                  <a:pt x="920965" y="2750890"/>
                </a:cubicBezTo>
                <a:cubicBezTo>
                  <a:pt x="943258" y="2737485"/>
                  <a:pt x="963639" y="2718335"/>
                  <a:pt x="994223" y="2722803"/>
                </a:cubicBezTo>
                <a:cubicBezTo>
                  <a:pt x="998046" y="2723442"/>
                  <a:pt x="1008874" y="2717697"/>
                  <a:pt x="1006963" y="2710037"/>
                </a:cubicBezTo>
                <a:cubicBezTo>
                  <a:pt x="1005051" y="2699186"/>
                  <a:pt x="996134" y="2713229"/>
                  <a:pt x="990401" y="2706846"/>
                </a:cubicBezTo>
                <a:cubicBezTo>
                  <a:pt x="1001231" y="2688972"/>
                  <a:pt x="1017790" y="2682589"/>
                  <a:pt x="1038170" y="2685781"/>
                </a:cubicBezTo>
                <a:lnTo>
                  <a:pt x="1038712" y="2686089"/>
                </a:lnTo>
                <a:lnTo>
                  <a:pt x="1088028" y="2666009"/>
                </a:lnTo>
                <a:cubicBezTo>
                  <a:pt x="1103550" y="2657421"/>
                  <a:pt x="1118358" y="2647405"/>
                  <a:pt x="1133325" y="2637228"/>
                </a:cubicBezTo>
                <a:cubicBezTo>
                  <a:pt x="1168351" y="2614332"/>
                  <a:pt x="1204014" y="2592708"/>
                  <a:pt x="1239042" y="2570449"/>
                </a:cubicBezTo>
                <a:cubicBezTo>
                  <a:pt x="1240953" y="2572357"/>
                  <a:pt x="1242225" y="2574900"/>
                  <a:pt x="1244137" y="2577445"/>
                </a:cubicBezTo>
                <a:cubicBezTo>
                  <a:pt x="1225667" y="2588892"/>
                  <a:pt x="1207835" y="2600341"/>
                  <a:pt x="1190004" y="2612425"/>
                </a:cubicBezTo>
                <a:cubicBezTo>
                  <a:pt x="1179177" y="2619421"/>
                  <a:pt x="1167714" y="2627053"/>
                  <a:pt x="1156887" y="2634049"/>
                </a:cubicBezTo>
                <a:cubicBezTo>
                  <a:pt x="1153704" y="2636593"/>
                  <a:pt x="1149246" y="2639137"/>
                  <a:pt x="1150519" y="2644224"/>
                </a:cubicBezTo>
                <a:cubicBezTo>
                  <a:pt x="1153067" y="2650585"/>
                  <a:pt x="1158160" y="2648041"/>
                  <a:pt x="1163256" y="2646768"/>
                </a:cubicBezTo>
                <a:cubicBezTo>
                  <a:pt x="1177266" y="2642317"/>
                  <a:pt x="1190004" y="2642954"/>
                  <a:pt x="1204014" y="2649312"/>
                </a:cubicBezTo>
                <a:cubicBezTo>
                  <a:pt x="1210383" y="2652811"/>
                  <a:pt x="1216274" y="2652174"/>
                  <a:pt x="1221846" y="2649790"/>
                </a:cubicBezTo>
                <a:lnTo>
                  <a:pt x="1237670" y="2639834"/>
                </a:lnTo>
                <a:lnTo>
                  <a:pt x="1237457" y="2639621"/>
                </a:lnTo>
                <a:cubicBezTo>
                  <a:pt x="1233632" y="2630077"/>
                  <a:pt x="1271891" y="2626897"/>
                  <a:pt x="1241283" y="2613537"/>
                </a:cubicBezTo>
                <a:cubicBezTo>
                  <a:pt x="1244472" y="2610992"/>
                  <a:pt x="1247023" y="2608447"/>
                  <a:pt x="1250212" y="2605902"/>
                </a:cubicBezTo>
                <a:cubicBezTo>
                  <a:pt x="1257226" y="2600813"/>
                  <a:pt x="1264876" y="2595087"/>
                  <a:pt x="1271891" y="2589998"/>
                </a:cubicBezTo>
                <a:lnTo>
                  <a:pt x="1272915" y="2589787"/>
                </a:lnTo>
                <a:lnTo>
                  <a:pt x="1288914" y="2573621"/>
                </a:lnTo>
                <a:cubicBezTo>
                  <a:pt x="1294885" y="2569079"/>
                  <a:pt x="1301415" y="2565416"/>
                  <a:pt x="1308420" y="2562547"/>
                </a:cubicBezTo>
                <a:cubicBezTo>
                  <a:pt x="1333260" y="2552986"/>
                  <a:pt x="1357458" y="2541514"/>
                  <a:pt x="1374023" y="2519844"/>
                </a:cubicBezTo>
                <a:cubicBezTo>
                  <a:pt x="1378479" y="2513470"/>
                  <a:pt x="1386761" y="2510282"/>
                  <a:pt x="1394398" y="2511558"/>
                </a:cubicBezTo>
                <a:cubicBezTo>
                  <a:pt x="1418601" y="2515382"/>
                  <a:pt x="1437718" y="2502635"/>
                  <a:pt x="1458735" y="2490524"/>
                </a:cubicBezTo>
                <a:cubicBezTo>
                  <a:pt x="1426251" y="2491800"/>
                  <a:pt x="1400134" y="2474591"/>
                  <a:pt x="1371476" y="2465668"/>
                </a:cubicBezTo>
                <a:cubicBezTo>
                  <a:pt x="1351723" y="2459294"/>
                  <a:pt x="1334533" y="2446546"/>
                  <a:pt x="1316696" y="2439535"/>
                </a:cubicBezTo>
                <a:cubicBezTo>
                  <a:pt x="1297593" y="2432525"/>
                  <a:pt x="1281669" y="2422326"/>
                  <a:pt x="1265744" y="2411492"/>
                </a:cubicBezTo>
                <a:cubicBezTo>
                  <a:pt x="1255551" y="2404481"/>
                  <a:pt x="1245359" y="2397470"/>
                  <a:pt x="1238988" y="2385997"/>
                </a:cubicBezTo>
                <a:lnTo>
                  <a:pt x="1239127" y="2385374"/>
                </a:lnTo>
                <a:lnTo>
                  <a:pt x="1238591" y="2386062"/>
                </a:lnTo>
                <a:lnTo>
                  <a:pt x="1213223" y="2361225"/>
                </a:lnTo>
                <a:lnTo>
                  <a:pt x="1213180" y="2361262"/>
                </a:lnTo>
                <a:cubicBezTo>
                  <a:pt x="1205523" y="2354876"/>
                  <a:pt x="1196590" y="2349766"/>
                  <a:pt x="1190849" y="2342103"/>
                </a:cubicBezTo>
                <a:cubicBezTo>
                  <a:pt x="1156394" y="2296808"/>
                  <a:pt x="1122579" y="2250219"/>
                  <a:pt x="1088762" y="2204261"/>
                </a:cubicBezTo>
                <a:lnTo>
                  <a:pt x="1088014" y="2203677"/>
                </a:lnTo>
                <a:lnTo>
                  <a:pt x="1088850" y="2204667"/>
                </a:lnTo>
                <a:cubicBezTo>
                  <a:pt x="1076751" y="2204028"/>
                  <a:pt x="1065282" y="2204028"/>
                  <a:pt x="1053179" y="2203389"/>
                </a:cubicBezTo>
                <a:lnTo>
                  <a:pt x="1052923" y="2203333"/>
                </a:lnTo>
                <a:lnTo>
                  <a:pt x="1017462" y="2219170"/>
                </a:lnTo>
                <a:lnTo>
                  <a:pt x="978643" y="2224133"/>
                </a:lnTo>
                <a:lnTo>
                  <a:pt x="978003" y="2224422"/>
                </a:lnTo>
                <a:cubicBezTo>
                  <a:pt x="971632" y="2223787"/>
                  <a:pt x="964625" y="2223787"/>
                  <a:pt x="958256" y="2223149"/>
                </a:cubicBezTo>
                <a:lnTo>
                  <a:pt x="957216" y="2222440"/>
                </a:lnTo>
                <a:lnTo>
                  <a:pt x="957549" y="2223195"/>
                </a:lnTo>
                <a:cubicBezTo>
                  <a:pt x="918894" y="2227652"/>
                  <a:pt x="894179" y="2210457"/>
                  <a:pt x="868829" y="2181176"/>
                </a:cubicBezTo>
                <a:cubicBezTo>
                  <a:pt x="850451" y="2160756"/>
                  <a:pt x="826372" y="2144199"/>
                  <a:pt x="808627" y="2121267"/>
                </a:cubicBezTo>
                <a:cubicBezTo>
                  <a:pt x="804192" y="2115538"/>
                  <a:pt x="794686" y="2114267"/>
                  <a:pt x="787081" y="2110435"/>
                </a:cubicBezTo>
                <a:lnTo>
                  <a:pt x="787991" y="2109230"/>
                </a:lnTo>
                <a:lnTo>
                  <a:pt x="786856" y="2109998"/>
                </a:lnTo>
                <a:cubicBezTo>
                  <a:pt x="755613" y="2104909"/>
                  <a:pt x="723735" y="2114467"/>
                  <a:pt x="692493" y="2109363"/>
                </a:cubicBezTo>
                <a:cubicBezTo>
                  <a:pt x="676553" y="2106182"/>
                  <a:pt x="661252" y="2104909"/>
                  <a:pt x="646588" y="2097261"/>
                </a:cubicBezTo>
                <a:lnTo>
                  <a:pt x="646043" y="2096894"/>
                </a:lnTo>
                <a:lnTo>
                  <a:pt x="646320" y="2097206"/>
                </a:lnTo>
                <a:cubicBezTo>
                  <a:pt x="632288" y="2091794"/>
                  <a:pt x="618257" y="2086216"/>
                  <a:pt x="603986" y="2081364"/>
                </a:cubicBezTo>
                <a:lnTo>
                  <a:pt x="560742" y="2069952"/>
                </a:lnTo>
                <a:lnTo>
                  <a:pt x="560392" y="2070235"/>
                </a:lnTo>
                <a:cubicBezTo>
                  <a:pt x="540535" y="2060696"/>
                  <a:pt x="535410" y="2041594"/>
                  <a:pt x="534130" y="2022487"/>
                </a:cubicBezTo>
                <a:cubicBezTo>
                  <a:pt x="531568" y="1986199"/>
                  <a:pt x="534771" y="1949893"/>
                  <a:pt x="555268" y="1917415"/>
                </a:cubicBezTo>
                <a:lnTo>
                  <a:pt x="555398" y="1917373"/>
                </a:lnTo>
                <a:lnTo>
                  <a:pt x="571264" y="1892116"/>
                </a:lnTo>
                <a:lnTo>
                  <a:pt x="571878" y="1892540"/>
                </a:lnTo>
                <a:lnTo>
                  <a:pt x="571047" y="1891684"/>
                </a:lnTo>
                <a:cubicBezTo>
                  <a:pt x="572321" y="1889775"/>
                  <a:pt x="573594" y="1887867"/>
                  <a:pt x="574868" y="1885324"/>
                </a:cubicBezTo>
                <a:cubicBezTo>
                  <a:pt x="592059" y="1861098"/>
                  <a:pt x="590148" y="1857283"/>
                  <a:pt x="561497" y="1847720"/>
                </a:cubicBezTo>
                <a:lnTo>
                  <a:pt x="561407" y="1847621"/>
                </a:lnTo>
                <a:lnTo>
                  <a:pt x="561428" y="1848127"/>
                </a:lnTo>
                <a:cubicBezTo>
                  <a:pt x="530922" y="1847491"/>
                  <a:pt x="500413" y="1839844"/>
                  <a:pt x="469905" y="1842394"/>
                </a:cubicBezTo>
                <a:cubicBezTo>
                  <a:pt x="456558" y="1843667"/>
                  <a:pt x="446388" y="1836021"/>
                  <a:pt x="438126" y="1825826"/>
                </a:cubicBezTo>
                <a:cubicBezTo>
                  <a:pt x="432406" y="1819457"/>
                  <a:pt x="426208" y="1814676"/>
                  <a:pt x="419297" y="1811571"/>
                </a:cubicBezTo>
                <a:lnTo>
                  <a:pt x="396350" y="1807387"/>
                </a:lnTo>
                <a:lnTo>
                  <a:pt x="396439" y="1807705"/>
                </a:lnTo>
                <a:cubicBezTo>
                  <a:pt x="372860" y="1816637"/>
                  <a:pt x="353743" y="1838343"/>
                  <a:pt x="325064" y="1832598"/>
                </a:cubicBezTo>
                <a:cubicBezTo>
                  <a:pt x="321242" y="1831959"/>
                  <a:pt x="318692" y="1836426"/>
                  <a:pt x="315505" y="1838982"/>
                </a:cubicBezTo>
                <a:cubicBezTo>
                  <a:pt x="288738" y="1863222"/>
                  <a:pt x="251776" y="1858119"/>
                  <a:pt x="228832" y="1830681"/>
                </a:cubicBezTo>
                <a:cubicBezTo>
                  <a:pt x="214172" y="1813445"/>
                  <a:pt x="202699" y="1797517"/>
                  <a:pt x="216086" y="1774589"/>
                </a:cubicBezTo>
                <a:cubicBezTo>
                  <a:pt x="219272" y="1768859"/>
                  <a:pt x="217996" y="1763129"/>
                  <a:pt x="215447" y="1757397"/>
                </a:cubicBezTo>
                <a:lnTo>
                  <a:pt x="215225" y="1756574"/>
                </a:lnTo>
                <a:lnTo>
                  <a:pt x="215165" y="1756642"/>
                </a:lnTo>
                <a:cubicBezTo>
                  <a:pt x="197281" y="1747172"/>
                  <a:pt x="181316" y="1761695"/>
                  <a:pt x="163433" y="1762958"/>
                </a:cubicBezTo>
                <a:cubicBezTo>
                  <a:pt x="163433" y="1760432"/>
                  <a:pt x="162796" y="1757905"/>
                  <a:pt x="163433" y="1757275"/>
                </a:cubicBezTo>
                <a:cubicBezTo>
                  <a:pt x="196004" y="1733278"/>
                  <a:pt x="220913" y="1702925"/>
                  <a:pt x="247094" y="1673172"/>
                </a:cubicBezTo>
                <a:cubicBezTo>
                  <a:pt x="251567" y="1668106"/>
                  <a:pt x="259231" y="1664943"/>
                  <a:pt x="264978" y="1660511"/>
                </a:cubicBezTo>
                <a:lnTo>
                  <a:pt x="265148" y="1660937"/>
                </a:lnTo>
                <a:lnTo>
                  <a:pt x="265135" y="1659976"/>
                </a:lnTo>
                <a:cubicBezTo>
                  <a:pt x="302058" y="1620426"/>
                  <a:pt x="344071" y="1585397"/>
                  <a:pt x="389902" y="1556682"/>
                </a:cubicBezTo>
                <a:cubicBezTo>
                  <a:pt x="394359" y="1554097"/>
                  <a:pt x="398814" y="1551582"/>
                  <a:pt x="401997" y="1547868"/>
                </a:cubicBezTo>
                <a:cubicBezTo>
                  <a:pt x="408999" y="1539530"/>
                  <a:pt x="428100" y="1532515"/>
                  <a:pt x="419187" y="1521694"/>
                </a:cubicBezTo>
                <a:cubicBezTo>
                  <a:pt x="407089" y="1507678"/>
                  <a:pt x="398814" y="1526798"/>
                  <a:pt x="390539" y="1534424"/>
                </a:cubicBezTo>
                <a:cubicBezTo>
                  <a:pt x="377809" y="1545926"/>
                  <a:pt x="362532" y="1548505"/>
                  <a:pt x="347255" y="1552205"/>
                </a:cubicBezTo>
                <a:lnTo>
                  <a:pt x="346971" y="1552053"/>
                </a:lnTo>
                <a:lnTo>
                  <a:pt x="303639" y="1572682"/>
                </a:lnTo>
                <a:cubicBezTo>
                  <a:pt x="288696" y="1577691"/>
                  <a:pt x="272956" y="1579768"/>
                  <a:pt x="255476" y="1575620"/>
                </a:cubicBezTo>
                <a:lnTo>
                  <a:pt x="255513" y="1575194"/>
                </a:lnTo>
                <a:lnTo>
                  <a:pt x="255220" y="1576138"/>
                </a:lnTo>
                <a:cubicBezTo>
                  <a:pt x="240576" y="1574864"/>
                  <a:pt x="227211" y="1577412"/>
                  <a:pt x="216389" y="1588926"/>
                </a:cubicBezTo>
                <a:cubicBezTo>
                  <a:pt x="190291" y="1616344"/>
                  <a:pt x="158471" y="1636152"/>
                  <a:pt x="125372" y="1654681"/>
                </a:cubicBezTo>
                <a:cubicBezTo>
                  <a:pt x="89093" y="1675126"/>
                  <a:pt x="57905" y="1702596"/>
                  <a:pt x="27362" y="1731956"/>
                </a:cubicBezTo>
                <a:cubicBezTo>
                  <a:pt x="19719" y="1739603"/>
                  <a:pt x="11447" y="1747889"/>
                  <a:pt x="0" y="1737691"/>
                </a:cubicBezTo>
                <a:cubicBezTo>
                  <a:pt x="0" y="1733868"/>
                  <a:pt x="0" y="1730682"/>
                  <a:pt x="0" y="1727496"/>
                </a:cubicBezTo>
                <a:cubicBezTo>
                  <a:pt x="49632" y="1666178"/>
                  <a:pt x="103098" y="1609982"/>
                  <a:pt x="172470" y="1569123"/>
                </a:cubicBezTo>
                <a:cubicBezTo>
                  <a:pt x="206206" y="1549399"/>
                  <a:pt x="234848" y="1521291"/>
                  <a:pt x="265398" y="1497689"/>
                </a:cubicBezTo>
                <a:lnTo>
                  <a:pt x="265492" y="1498211"/>
                </a:lnTo>
                <a:lnTo>
                  <a:pt x="265647" y="1497328"/>
                </a:lnTo>
                <a:cubicBezTo>
                  <a:pt x="280904" y="1485242"/>
                  <a:pt x="296167" y="1473166"/>
                  <a:pt x="310792" y="1461015"/>
                </a:cubicBezTo>
                <a:lnTo>
                  <a:pt x="310957" y="1461478"/>
                </a:lnTo>
                <a:lnTo>
                  <a:pt x="310968" y="1461167"/>
                </a:lnTo>
                <a:cubicBezTo>
                  <a:pt x="321156" y="1449691"/>
                  <a:pt x="332932" y="1440936"/>
                  <a:pt x="345663" y="1433817"/>
                </a:cubicBezTo>
                <a:lnTo>
                  <a:pt x="385870" y="1416040"/>
                </a:lnTo>
                <a:lnTo>
                  <a:pt x="440997" y="1371235"/>
                </a:lnTo>
                <a:cubicBezTo>
                  <a:pt x="459269" y="1356151"/>
                  <a:pt x="478495" y="1342496"/>
                  <a:pt x="502012" y="1334875"/>
                </a:cubicBezTo>
                <a:cubicBezTo>
                  <a:pt x="509638" y="1346306"/>
                  <a:pt x="492477" y="1346942"/>
                  <a:pt x="498198" y="1356468"/>
                </a:cubicBezTo>
                <a:cubicBezTo>
                  <a:pt x="503918" y="1361550"/>
                  <a:pt x="509638" y="1352658"/>
                  <a:pt x="515993" y="1352024"/>
                </a:cubicBezTo>
                <a:lnTo>
                  <a:pt x="516508" y="1352382"/>
                </a:lnTo>
                <a:lnTo>
                  <a:pt x="515957" y="1351832"/>
                </a:lnTo>
                <a:cubicBezTo>
                  <a:pt x="527440" y="1335889"/>
                  <a:pt x="540197" y="1324409"/>
                  <a:pt x="562525" y="1332062"/>
                </a:cubicBezTo>
                <a:cubicBezTo>
                  <a:pt x="568266" y="1334612"/>
                  <a:pt x="573369" y="1330786"/>
                  <a:pt x="578474" y="1327597"/>
                </a:cubicBezTo>
                <a:cubicBezTo>
                  <a:pt x="582938" y="1323772"/>
                  <a:pt x="591232" y="1322496"/>
                  <a:pt x="589318" y="1315481"/>
                </a:cubicBezTo>
                <a:cubicBezTo>
                  <a:pt x="586765" y="1305277"/>
                  <a:pt x="577835" y="1318669"/>
                  <a:pt x="572093" y="1311654"/>
                </a:cubicBezTo>
                <a:cubicBezTo>
                  <a:pt x="579110" y="1302089"/>
                  <a:pt x="588042" y="1291247"/>
                  <a:pt x="600163" y="1291247"/>
                </a:cubicBezTo>
                <a:cubicBezTo>
                  <a:pt x="637164" y="1291886"/>
                  <a:pt x="666508" y="1273387"/>
                  <a:pt x="697128" y="1256164"/>
                </a:cubicBezTo>
                <a:lnTo>
                  <a:pt x="697994" y="1257233"/>
                </a:lnTo>
                <a:lnTo>
                  <a:pt x="697765" y="1256282"/>
                </a:lnTo>
                <a:lnTo>
                  <a:pt x="712009" y="1245763"/>
                </a:lnTo>
                <a:lnTo>
                  <a:pt x="711644" y="1245666"/>
                </a:lnTo>
                <a:cubicBezTo>
                  <a:pt x="746252" y="1218246"/>
                  <a:pt x="785344" y="1199116"/>
                  <a:pt x="823797" y="1177436"/>
                </a:cubicBezTo>
                <a:cubicBezTo>
                  <a:pt x="820593" y="1190189"/>
                  <a:pt x="808415" y="1192741"/>
                  <a:pt x="800085" y="1199116"/>
                </a:cubicBezTo>
                <a:cubicBezTo>
                  <a:pt x="783261" y="1212507"/>
                  <a:pt x="762833" y="1221235"/>
                  <a:pt x="746102" y="1234984"/>
                </a:cubicBezTo>
                <a:lnTo>
                  <a:pt x="731221" y="1250404"/>
                </a:lnTo>
                <a:lnTo>
                  <a:pt x="731398" y="1250575"/>
                </a:lnTo>
                <a:cubicBezTo>
                  <a:pt x="746628" y="1257550"/>
                  <a:pt x="762493" y="1242967"/>
                  <a:pt x="777090" y="1251842"/>
                </a:cubicBezTo>
                <a:lnTo>
                  <a:pt x="777441" y="1252099"/>
                </a:lnTo>
                <a:lnTo>
                  <a:pt x="793418" y="1256138"/>
                </a:lnTo>
                <a:cubicBezTo>
                  <a:pt x="808607" y="1256048"/>
                  <a:pt x="819291" y="1244243"/>
                  <a:pt x="830336" y="1232795"/>
                </a:cubicBezTo>
                <a:cubicBezTo>
                  <a:pt x="831617" y="1231523"/>
                  <a:pt x="832898" y="1230251"/>
                  <a:pt x="833538" y="1228343"/>
                </a:cubicBezTo>
                <a:cubicBezTo>
                  <a:pt x="841222" y="1205926"/>
                  <a:pt x="849265" y="1193881"/>
                  <a:pt x="869014" y="1180674"/>
                </a:cubicBezTo>
                <a:lnTo>
                  <a:pt x="892336" y="1167090"/>
                </a:lnTo>
                <a:lnTo>
                  <a:pt x="892625" y="1166355"/>
                </a:lnTo>
                <a:cubicBezTo>
                  <a:pt x="897829" y="1162878"/>
                  <a:pt x="903521" y="1160507"/>
                  <a:pt x="909456" y="1158611"/>
                </a:cubicBezTo>
                <a:lnTo>
                  <a:pt x="927273" y="1153839"/>
                </a:lnTo>
                <a:lnTo>
                  <a:pt x="927418" y="1153427"/>
                </a:lnTo>
                <a:cubicBezTo>
                  <a:pt x="945881" y="1134281"/>
                  <a:pt x="961162" y="1113857"/>
                  <a:pt x="994281" y="1115134"/>
                </a:cubicBezTo>
                <a:cubicBezTo>
                  <a:pt x="1004787" y="1115454"/>
                  <a:pt x="1015928" y="1112900"/>
                  <a:pt x="1026277" y="1107715"/>
                </a:cubicBezTo>
                <a:lnTo>
                  <a:pt x="1053164" y="1084776"/>
                </a:lnTo>
                <a:lnTo>
                  <a:pt x="1043970" y="1085710"/>
                </a:lnTo>
                <a:cubicBezTo>
                  <a:pt x="1034392" y="1088996"/>
                  <a:pt x="1025624" y="1097120"/>
                  <a:pt x="1013607" y="1092341"/>
                </a:cubicBezTo>
                <a:cubicBezTo>
                  <a:pt x="1019374" y="1075135"/>
                  <a:pt x="1034752" y="1075135"/>
                  <a:pt x="1047566" y="1072586"/>
                </a:cubicBezTo>
                <a:cubicBezTo>
                  <a:pt x="1052690" y="1071631"/>
                  <a:pt x="1054137" y="1073542"/>
                  <a:pt x="1054295" y="1076251"/>
                </a:cubicBezTo>
                <a:lnTo>
                  <a:pt x="1053399" y="1084116"/>
                </a:lnTo>
                <a:lnTo>
                  <a:pt x="1095511" y="1054501"/>
                </a:lnTo>
                <a:cubicBezTo>
                  <a:pt x="1122889" y="1032229"/>
                  <a:pt x="1157273" y="1034781"/>
                  <a:pt x="1187199" y="1023934"/>
                </a:cubicBezTo>
                <a:cubicBezTo>
                  <a:pt x="1189745" y="1023296"/>
                  <a:pt x="1193565" y="1025847"/>
                  <a:pt x="1195476" y="1028399"/>
                </a:cubicBezTo>
                <a:cubicBezTo>
                  <a:pt x="1198024" y="1031590"/>
                  <a:pt x="1194201" y="1034781"/>
                  <a:pt x="1191655" y="1036058"/>
                </a:cubicBezTo>
                <a:cubicBezTo>
                  <a:pt x="1187199" y="1039248"/>
                  <a:pt x="1182105" y="1043717"/>
                  <a:pt x="1176374" y="1044993"/>
                </a:cubicBezTo>
                <a:cubicBezTo>
                  <a:pt x="1113339" y="1058331"/>
                  <a:pt x="1063038" y="1099817"/>
                  <a:pt x="1007016" y="1127899"/>
                </a:cubicBezTo>
                <a:cubicBezTo>
                  <a:pt x="991096" y="1135557"/>
                  <a:pt x="978988" y="1152790"/>
                  <a:pt x="957978" y="1146408"/>
                </a:cubicBezTo>
                <a:cubicBezTo>
                  <a:pt x="955431" y="1145770"/>
                  <a:pt x="952884" y="1147684"/>
                  <a:pt x="954158" y="1150876"/>
                </a:cubicBezTo>
                <a:cubicBezTo>
                  <a:pt x="957340" y="1162683"/>
                  <a:pt x="954158" y="1168587"/>
                  <a:pt x="948508" y="1172176"/>
                </a:cubicBezTo>
                <a:lnTo>
                  <a:pt x="928397" y="1179472"/>
                </a:lnTo>
                <a:lnTo>
                  <a:pt x="928401" y="1179629"/>
                </a:lnTo>
                <a:cubicBezTo>
                  <a:pt x="921571" y="1185003"/>
                  <a:pt x="914741" y="1185952"/>
                  <a:pt x="907910" y="1185083"/>
                </a:cubicBezTo>
                <a:lnTo>
                  <a:pt x="888180" y="1179832"/>
                </a:lnTo>
                <a:lnTo>
                  <a:pt x="887964" y="1180010"/>
                </a:lnTo>
                <a:cubicBezTo>
                  <a:pt x="878998" y="1188277"/>
                  <a:pt x="867474" y="1195908"/>
                  <a:pt x="877718" y="1209900"/>
                </a:cubicBezTo>
                <a:cubicBezTo>
                  <a:pt x="882839" y="1218168"/>
                  <a:pt x="875797" y="1220076"/>
                  <a:pt x="871314" y="1223255"/>
                </a:cubicBezTo>
                <a:lnTo>
                  <a:pt x="802454" y="1265686"/>
                </a:lnTo>
                <a:lnTo>
                  <a:pt x="802474" y="1265792"/>
                </a:lnTo>
                <a:cubicBezTo>
                  <a:pt x="797397" y="1275302"/>
                  <a:pt x="784070" y="1275936"/>
                  <a:pt x="779627" y="1287984"/>
                </a:cubicBezTo>
                <a:cubicBezTo>
                  <a:pt x="789782" y="1294323"/>
                  <a:pt x="798032" y="1284813"/>
                  <a:pt x="806915" y="1285448"/>
                </a:cubicBezTo>
                <a:lnTo>
                  <a:pt x="808586" y="1285100"/>
                </a:lnTo>
                <a:lnTo>
                  <a:pt x="806543" y="1284988"/>
                </a:lnTo>
                <a:cubicBezTo>
                  <a:pt x="846922" y="1251872"/>
                  <a:pt x="889865" y="1223213"/>
                  <a:pt x="942421" y="1213024"/>
                </a:cubicBezTo>
                <a:cubicBezTo>
                  <a:pt x="907812" y="1240408"/>
                  <a:pt x="856536" y="1247414"/>
                  <a:pt x="836667" y="1293903"/>
                </a:cubicBezTo>
                <a:lnTo>
                  <a:pt x="836446" y="1293777"/>
                </a:lnTo>
                <a:lnTo>
                  <a:pt x="836742" y="1294323"/>
                </a:lnTo>
                <a:cubicBezTo>
                  <a:pt x="782166" y="1297491"/>
                  <a:pt x="751070" y="1342497"/>
                  <a:pt x="707919" y="1367218"/>
                </a:cubicBezTo>
                <a:lnTo>
                  <a:pt x="705932" y="1364362"/>
                </a:lnTo>
                <a:lnTo>
                  <a:pt x="707335" y="1367774"/>
                </a:lnTo>
                <a:cubicBezTo>
                  <a:pt x="678628" y="1387545"/>
                  <a:pt x="650719" y="1408431"/>
                  <a:pt x="623289" y="1430042"/>
                </a:cubicBezTo>
                <a:lnTo>
                  <a:pt x="542670" y="1496143"/>
                </a:lnTo>
                <a:lnTo>
                  <a:pt x="542709" y="1496221"/>
                </a:lnTo>
                <a:cubicBezTo>
                  <a:pt x="532522" y="1505758"/>
                  <a:pt x="521698" y="1515341"/>
                  <a:pt x="511510" y="1524234"/>
                </a:cubicBezTo>
                <a:cubicBezTo>
                  <a:pt x="505143" y="1529970"/>
                  <a:pt x="497502" y="1535068"/>
                  <a:pt x="496865" y="1543999"/>
                </a:cubicBezTo>
                <a:cubicBezTo>
                  <a:pt x="496865" y="1550968"/>
                  <a:pt x="487950" y="1558602"/>
                  <a:pt x="494956" y="1564355"/>
                </a:cubicBezTo>
                <a:cubicBezTo>
                  <a:pt x="502596" y="1570733"/>
                  <a:pt x="510237" y="1563712"/>
                  <a:pt x="516604" y="1557959"/>
                </a:cubicBezTo>
                <a:cubicBezTo>
                  <a:pt x="526791" y="1547868"/>
                  <a:pt x="537615" y="1539530"/>
                  <a:pt x="550985" y="1535068"/>
                </a:cubicBezTo>
                <a:lnTo>
                  <a:pt x="550845" y="1535465"/>
                </a:lnTo>
                <a:lnTo>
                  <a:pt x="581766" y="1512720"/>
                </a:lnTo>
                <a:lnTo>
                  <a:pt x="582563" y="1512647"/>
                </a:lnTo>
                <a:lnTo>
                  <a:pt x="581898" y="1512374"/>
                </a:lnTo>
                <a:cubicBezTo>
                  <a:pt x="593424" y="1504031"/>
                  <a:pt x="608791" y="1498909"/>
                  <a:pt x="614554" y="1477754"/>
                </a:cubicBezTo>
                <a:lnTo>
                  <a:pt x="577772" y="1501876"/>
                </a:lnTo>
                <a:lnTo>
                  <a:pt x="577919" y="1502025"/>
                </a:lnTo>
                <a:cubicBezTo>
                  <a:pt x="570803" y="1510489"/>
                  <a:pt x="562390" y="1517666"/>
                  <a:pt x="545567" y="1523537"/>
                </a:cubicBezTo>
                <a:cubicBezTo>
                  <a:pt x="550097" y="1516372"/>
                  <a:pt x="554140" y="1510811"/>
                  <a:pt x="558266" y="1506340"/>
                </a:cubicBezTo>
                <a:lnTo>
                  <a:pt x="571040" y="1495854"/>
                </a:lnTo>
                <a:lnTo>
                  <a:pt x="571014" y="1495707"/>
                </a:lnTo>
                <a:cubicBezTo>
                  <a:pt x="587021" y="1482891"/>
                  <a:pt x="603668" y="1469422"/>
                  <a:pt x="619037" y="1455895"/>
                </a:cubicBezTo>
                <a:cubicBezTo>
                  <a:pt x="631522" y="1444342"/>
                  <a:pt x="637525" y="1453722"/>
                  <a:pt x="644608" y="1460516"/>
                </a:cubicBezTo>
                <a:lnTo>
                  <a:pt x="652207" y="1465476"/>
                </a:lnTo>
                <a:lnTo>
                  <a:pt x="670054" y="1450182"/>
                </a:lnTo>
                <a:cubicBezTo>
                  <a:pt x="675972" y="1444829"/>
                  <a:pt x="682160" y="1440029"/>
                  <a:pt x="689693" y="1437719"/>
                </a:cubicBezTo>
                <a:lnTo>
                  <a:pt x="706737" y="1437014"/>
                </a:lnTo>
                <a:lnTo>
                  <a:pt x="739029" y="1423900"/>
                </a:lnTo>
                <a:cubicBezTo>
                  <a:pt x="770481" y="1408486"/>
                  <a:pt x="799330" y="1388054"/>
                  <a:pt x="832848" y="1376582"/>
                </a:cubicBezTo>
                <a:cubicBezTo>
                  <a:pt x="841786" y="1383593"/>
                  <a:pt x="825186" y="1388054"/>
                  <a:pt x="831572" y="1396338"/>
                </a:cubicBezTo>
                <a:cubicBezTo>
                  <a:pt x="848807" y="1391878"/>
                  <a:pt x="867323" y="1386142"/>
                  <a:pt x="883922" y="1376582"/>
                </a:cubicBezTo>
                <a:cubicBezTo>
                  <a:pt x="887753" y="1374670"/>
                  <a:pt x="892222" y="1369573"/>
                  <a:pt x="896053" y="1375944"/>
                </a:cubicBezTo>
                <a:cubicBezTo>
                  <a:pt x="899245" y="1381043"/>
                  <a:pt x="895413" y="1384867"/>
                  <a:pt x="890945" y="1388054"/>
                </a:cubicBezTo>
                <a:cubicBezTo>
                  <a:pt x="876262" y="1399524"/>
                  <a:pt x="863493" y="1412270"/>
                  <a:pt x="844339" y="1416731"/>
                </a:cubicBezTo>
                <a:cubicBezTo>
                  <a:pt x="823911" y="1421191"/>
                  <a:pt x="809226" y="1435236"/>
                  <a:pt x="800288" y="1454292"/>
                </a:cubicBezTo>
                <a:cubicBezTo>
                  <a:pt x="797734" y="1458132"/>
                  <a:pt x="791988" y="1461331"/>
                  <a:pt x="797096" y="1467090"/>
                </a:cubicBezTo>
                <a:cubicBezTo>
                  <a:pt x="801564" y="1472209"/>
                  <a:pt x="806034" y="1467730"/>
                  <a:pt x="810503" y="1466451"/>
                </a:cubicBezTo>
                <a:cubicBezTo>
                  <a:pt x="856469" y="1449855"/>
                  <a:pt x="890307" y="1414182"/>
                  <a:pt x="931806" y="1391240"/>
                </a:cubicBezTo>
                <a:cubicBezTo>
                  <a:pt x="940105" y="1386779"/>
                  <a:pt x="947128" y="1381043"/>
                  <a:pt x="955428" y="1377219"/>
                </a:cubicBezTo>
                <a:cubicBezTo>
                  <a:pt x="960534" y="1374670"/>
                  <a:pt x="968196" y="1368297"/>
                  <a:pt x="972026" y="1378494"/>
                </a:cubicBezTo>
                <a:cubicBezTo>
                  <a:pt x="975858" y="1386142"/>
                  <a:pt x="974581" y="1397613"/>
                  <a:pt x="965643" y="1399524"/>
                </a:cubicBezTo>
                <a:cubicBezTo>
                  <a:pt x="921591" y="1407171"/>
                  <a:pt x="896692" y="1438402"/>
                  <a:pt x="871793" y="1470289"/>
                </a:cubicBezTo>
                <a:cubicBezTo>
                  <a:pt x="864770" y="1477923"/>
                  <a:pt x="855831" y="1481108"/>
                  <a:pt x="844979" y="1481728"/>
                </a:cubicBezTo>
                <a:cubicBezTo>
                  <a:pt x="831572" y="1482708"/>
                  <a:pt x="818524" y="1485456"/>
                  <a:pt x="809337" y="1494556"/>
                </a:cubicBezTo>
                <a:lnTo>
                  <a:pt x="801799" y="1505594"/>
                </a:lnTo>
                <a:lnTo>
                  <a:pt x="801887" y="1505685"/>
                </a:lnTo>
                <a:cubicBezTo>
                  <a:pt x="803163" y="1506962"/>
                  <a:pt x="803163" y="1508243"/>
                  <a:pt x="803163" y="1509511"/>
                </a:cubicBezTo>
                <a:lnTo>
                  <a:pt x="803108" y="1510007"/>
                </a:lnTo>
                <a:lnTo>
                  <a:pt x="829751" y="1507550"/>
                </a:lnTo>
                <a:cubicBezTo>
                  <a:pt x="838175" y="1504612"/>
                  <a:pt x="846282" y="1500172"/>
                  <a:pt x="854546" y="1496049"/>
                </a:cubicBezTo>
                <a:cubicBezTo>
                  <a:pt x="878707" y="1483991"/>
                  <a:pt x="904140" y="1473208"/>
                  <a:pt x="928939" y="1461724"/>
                </a:cubicBezTo>
                <a:cubicBezTo>
                  <a:pt x="934025" y="1459171"/>
                  <a:pt x="940383" y="1453428"/>
                  <a:pt x="943561" y="1461724"/>
                </a:cubicBezTo>
                <a:cubicBezTo>
                  <a:pt x="946741" y="1468742"/>
                  <a:pt x="939112" y="1470657"/>
                  <a:pt x="934025" y="1473208"/>
                </a:cubicBezTo>
                <a:cubicBezTo>
                  <a:pt x="899691" y="1488438"/>
                  <a:pt x="872349" y="1513203"/>
                  <a:pt x="838016" y="1534166"/>
                </a:cubicBezTo>
                <a:cubicBezTo>
                  <a:pt x="845009" y="1537658"/>
                  <a:pt x="850255" y="1537503"/>
                  <a:pt x="854786" y="1536389"/>
                </a:cubicBezTo>
                <a:lnTo>
                  <a:pt x="866895" y="1533008"/>
                </a:lnTo>
                <a:lnTo>
                  <a:pt x="867085" y="1532484"/>
                </a:lnTo>
                <a:cubicBezTo>
                  <a:pt x="914241" y="1511416"/>
                  <a:pt x="951200" y="1473182"/>
                  <a:pt x="1002832" y="1461008"/>
                </a:cubicBezTo>
                <a:lnTo>
                  <a:pt x="1001632" y="1463969"/>
                </a:lnTo>
                <a:lnTo>
                  <a:pt x="1003455" y="1461782"/>
                </a:lnTo>
                <a:cubicBezTo>
                  <a:pt x="1006644" y="1459866"/>
                  <a:pt x="1009832" y="1458590"/>
                  <a:pt x="1013658" y="1456676"/>
                </a:cubicBezTo>
                <a:lnTo>
                  <a:pt x="1013706" y="1456701"/>
                </a:lnTo>
                <a:lnTo>
                  <a:pt x="1013285" y="1456342"/>
                </a:lnTo>
                <a:cubicBezTo>
                  <a:pt x="1036879" y="1442342"/>
                  <a:pt x="1061112" y="1430919"/>
                  <a:pt x="1078966" y="1408620"/>
                </a:cubicBezTo>
                <a:cubicBezTo>
                  <a:pt x="1090446" y="1395249"/>
                  <a:pt x="1108303" y="1397796"/>
                  <a:pt x="1123609" y="1395886"/>
                </a:cubicBezTo>
                <a:lnTo>
                  <a:pt x="1123446" y="1395995"/>
                </a:lnTo>
                <a:lnTo>
                  <a:pt x="1123916" y="1395779"/>
                </a:lnTo>
                <a:cubicBezTo>
                  <a:pt x="1128365" y="1381756"/>
                  <a:pt x="1129001" y="1364547"/>
                  <a:pt x="1152520" y="1378570"/>
                </a:cubicBezTo>
                <a:cubicBezTo>
                  <a:pt x="1161418" y="1383669"/>
                  <a:pt x="1172860" y="1376657"/>
                  <a:pt x="1176674" y="1367097"/>
                </a:cubicBezTo>
                <a:cubicBezTo>
                  <a:pt x="1182395" y="1354987"/>
                  <a:pt x="1169683" y="1352436"/>
                  <a:pt x="1162054" y="1347975"/>
                </a:cubicBezTo>
                <a:cubicBezTo>
                  <a:pt x="1152520" y="1342877"/>
                  <a:pt x="1130908" y="1346700"/>
                  <a:pt x="1137265" y="1329492"/>
                </a:cubicBezTo>
                <a:cubicBezTo>
                  <a:pt x="1138536" y="1325986"/>
                  <a:pt x="1140444" y="1324433"/>
                  <a:pt x="1142777" y="1324064"/>
                </a:cubicBezTo>
                <a:cubicBezTo>
                  <a:pt x="1149779" y="1322959"/>
                  <a:pt x="1160625" y="1332518"/>
                  <a:pt x="1169683" y="1332041"/>
                </a:cubicBezTo>
                <a:cubicBezTo>
                  <a:pt x="1188751" y="1331404"/>
                  <a:pt x="1200829" y="1354349"/>
                  <a:pt x="1221805" y="1350525"/>
                </a:cubicBezTo>
                <a:lnTo>
                  <a:pt x="1222342" y="1350061"/>
                </a:lnTo>
                <a:lnTo>
                  <a:pt x="1222146" y="1350146"/>
                </a:lnTo>
                <a:cubicBezTo>
                  <a:pt x="1218969" y="1335540"/>
                  <a:pt x="1212614" y="1321568"/>
                  <a:pt x="1201177" y="1315217"/>
                </a:cubicBezTo>
                <a:cubicBezTo>
                  <a:pt x="1186561" y="1306961"/>
                  <a:pt x="1177663" y="1305692"/>
                  <a:pt x="1197364" y="1291720"/>
                </a:cubicBezTo>
                <a:cubicBezTo>
                  <a:pt x="1207531" y="1284098"/>
                  <a:pt x="1194185" y="1276475"/>
                  <a:pt x="1185290" y="1275839"/>
                </a:cubicBezTo>
                <a:cubicBezTo>
                  <a:pt x="1169403" y="1273933"/>
                  <a:pt x="1157964" y="1284098"/>
                  <a:pt x="1145254" y="1291084"/>
                </a:cubicBezTo>
                <a:lnTo>
                  <a:pt x="1144621" y="1290998"/>
                </a:lnTo>
                <a:lnTo>
                  <a:pt x="1145173" y="1291536"/>
                </a:lnTo>
                <a:cubicBezTo>
                  <a:pt x="1115024" y="1310942"/>
                  <a:pt x="1081029" y="1315952"/>
                  <a:pt x="1047036" y="1324089"/>
                </a:cubicBezTo>
                <a:cubicBezTo>
                  <a:pt x="1077821" y="1310942"/>
                  <a:pt x="1110534" y="1302805"/>
                  <a:pt x="1138758" y="1285275"/>
                </a:cubicBezTo>
                <a:lnTo>
                  <a:pt x="1138976" y="1285487"/>
                </a:lnTo>
                <a:lnTo>
                  <a:pt x="1138900" y="1284732"/>
                </a:lnTo>
                <a:cubicBezTo>
                  <a:pt x="1149068" y="1273933"/>
                  <a:pt x="1165590" y="1270123"/>
                  <a:pt x="1173216" y="1256782"/>
                </a:cubicBezTo>
                <a:lnTo>
                  <a:pt x="1173216" y="1255012"/>
                </a:lnTo>
                <a:lnTo>
                  <a:pt x="1172795" y="1256703"/>
                </a:lnTo>
                <a:cubicBezTo>
                  <a:pt x="1155615" y="1244541"/>
                  <a:pt x="1141616" y="1266945"/>
                  <a:pt x="1122527" y="1258624"/>
                </a:cubicBezTo>
                <a:cubicBezTo>
                  <a:pt x="1186158" y="1230460"/>
                  <a:pt x="1243424" y="1192696"/>
                  <a:pt x="1308320" y="1167732"/>
                </a:cubicBezTo>
                <a:lnTo>
                  <a:pt x="1308374" y="1167906"/>
                </a:lnTo>
                <a:lnTo>
                  <a:pt x="1314703" y="1164355"/>
                </a:lnTo>
                <a:cubicBezTo>
                  <a:pt x="1317096" y="1163877"/>
                  <a:pt x="1319650" y="1163877"/>
                  <a:pt x="1322203" y="1163557"/>
                </a:cubicBezTo>
                <a:lnTo>
                  <a:pt x="1322570" y="1163460"/>
                </a:lnTo>
                <a:lnTo>
                  <a:pt x="1332791" y="1150260"/>
                </a:lnTo>
                <a:cubicBezTo>
                  <a:pt x="1332713" y="1146094"/>
                  <a:pt x="1328738" y="1142570"/>
                  <a:pt x="1319824" y="1140648"/>
                </a:cubicBezTo>
                <a:cubicBezTo>
                  <a:pt x="1300092" y="1136803"/>
                  <a:pt x="1291181" y="1108608"/>
                  <a:pt x="1263807" y="1120783"/>
                </a:cubicBezTo>
                <a:cubicBezTo>
                  <a:pt x="1270173" y="1109889"/>
                  <a:pt x="1274629" y="1103482"/>
                  <a:pt x="1273356" y="1094511"/>
                </a:cubicBezTo>
                <a:lnTo>
                  <a:pt x="1273837" y="1094117"/>
                </a:lnTo>
                <a:lnTo>
                  <a:pt x="1258118" y="1073057"/>
                </a:lnTo>
                <a:cubicBezTo>
                  <a:pt x="1254295" y="1066780"/>
                  <a:pt x="1253019" y="1060502"/>
                  <a:pt x="1260666" y="1056108"/>
                </a:cubicBezTo>
                <a:cubicBezTo>
                  <a:pt x="1267677" y="1052342"/>
                  <a:pt x="1270862" y="1057363"/>
                  <a:pt x="1274684" y="1062386"/>
                </a:cubicBezTo>
                <a:cubicBezTo>
                  <a:pt x="1281057" y="1071174"/>
                  <a:pt x="1288066" y="1079962"/>
                  <a:pt x="1295075" y="1089378"/>
                </a:cubicBezTo>
                <a:lnTo>
                  <a:pt x="1294537" y="1089506"/>
                </a:lnTo>
                <a:lnTo>
                  <a:pt x="1325238" y="1111011"/>
                </a:lnTo>
                <a:cubicBezTo>
                  <a:pt x="1335265" y="1118540"/>
                  <a:pt x="1344649" y="1126871"/>
                  <a:pt x="1352278" y="1137444"/>
                </a:cubicBezTo>
                <a:cubicBezTo>
                  <a:pt x="1354492" y="1140648"/>
                  <a:pt x="1357219" y="1142409"/>
                  <a:pt x="1360162" y="1143531"/>
                </a:cubicBezTo>
                <a:lnTo>
                  <a:pt x="1369331" y="1145739"/>
                </a:lnTo>
                <a:lnTo>
                  <a:pt x="1369441" y="1145683"/>
                </a:lnTo>
                <a:cubicBezTo>
                  <a:pt x="1371994" y="1145044"/>
                  <a:pt x="1375190" y="1144406"/>
                  <a:pt x="1378378" y="1143768"/>
                </a:cubicBezTo>
                <a:lnTo>
                  <a:pt x="1378771" y="1143904"/>
                </a:lnTo>
                <a:lnTo>
                  <a:pt x="1378537" y="1143604"/>
                </a:lnTo>
                <a:cubicBezTo>
                  <a:pt x="1392652" y="1123296"/>
                  <a:pt x="1373410" y="1114411"/>
                  <a:pt x="1362508" y="1104256"/>
                </a:cubicBezTo>
                <a:cubicBezTo>
                  <a:pt x="1352882" y="1094737"/>
                  <a:pt x="1340713" y="1089024"/>
                  <a:pt x="1335587" y="1075696"/>
                </a:cubicBezTo>
                <a:cubicBezTo>
                  <a:pt x="1333663" y="1071254"/>
                  <a:pt x="1331741" y="1065543"/>
                  <a:pt x="1335587" y="1061735"/>
                </a:cubicBezTo>
                <a:cubicBezTo>
                  <a:pt x="1340713" y="1056657"/>
                  <a:pt x="1345201" y="1061735"/>
                  <a:pt x="1349052" y="1064274"/>
                </a:cubicBezTo>
                <a:cubicBezTo>
                  <a:pt x="1366358" y="1075696"/>
                  <a:pt x="1383026" y="1087121"/>
                  <a:pt x="1393287" y="1106795"/>
                </a:cubicBezTo>
                <a:cubicBezTo>
                  <a:pt x="1399533" y="1120124"/>
                  <a:pt x="1407590" y="1123455"/>
                  <a:pt x="1416094" y="1117595"/>
                </a:cubicBezTo>
                <a:lnTo>
                  <a:pt x="1422572" y="1110898"/>
                </a:lnTo>
                <a:lnTo>
                  <a:pt x="1423630" y="1109445"/>
                </a:lnTo>
                <a:lnTo>
                  <a:pt x="1410048" y="1075798"/>
                </a:lnTo>
                <a:cubicBezTo>
                  <a:pt x="1403407" y="1065688"/>
                  <a:pt x="1395488" y="1056219"/>
                  <a:pt x="1388851" y="1046013"/>
                </a:cubicBezTo>
                <a:cubicBezTo>
                  <a:pt x="1386322" y="1042163"/>
                  <a:pt x="1378100" y="1037668"/>
                  <a:pt x="1386322" y="1031893"/>
                </a:cubicBezTo>
                <a:cubicBezTo>
                  <a:pt x="1392023" y="1028683"/>
                  <a:pt x="1395169" y="1035743"/>
                  <a:pt x="1397707" y="1039594"/>
                </a:cubicBezTo>
                <a:cubicBezTo>
                  <a:pt x="1404669" y="1051405"/>
                  <a:pt x="1413376" y="1061354"/>
                  <a:pt x="1423098" y="1070262"/>
                </a:cubicBezTo>
                <a:lnTo>
                  <a:pt x="1454312" y="1094479"/>
                </a:lnTo>
                <a:lnTo>
                  <a:pt x="1455149" y="1094362"/>
                </a:lnTo>
                <a:cubicBezTo>
                  <a:pt x="1465417" y="1098835"/>
                  <a:pt x="1475667" y="1103947"/>
                  <a:pt x="1485933" y="1109059"/>
                </a:cubicBezTo>
                <a:lnTo>
                  <a:pt x="1485888" y="1109067"/>
                </a:lnTo>
                <a:lnTo>
                  <a:pt x="1510539" y="1117903"/>
                </a:lnTo>
                <a:lnTo>
                  <a:pt x="1511552" y="1120027"/>
                </a:lnTo>
                <a:lnTo>
                  <a:pt x="1510937" y="1118126"/>
                </a:lnTo>
                <a:cubicBezTo>
                  <a:pt x="1545369" y="1127699"/>
                  <a:pt x="1577854" y="1141741"/>
                  <a:pt x="1611000" y="1155144"/>
                </a:cubicBezTo>
                <a:lnTo>
                  <a:pt x="1611000" y="1155258"/>
                </a:lnTo>
                <a:lnTo>
                  <a:pt x="1611100" y="1155027"/>
                </a:lnTo>
                <a:cubicBezTo>
                  <a:pt x="1617471" y="1153756"/>
                  <a:pt x="1627023" y="1158843"/>
                  <a:pt x="1629568" y="1149305"/>
                </a:cubicBezTo>
                <a:cubicBezTo>
                  <a:pt x="1632118" y="1139131"/>
                  <a:pt x="1621930" y="1138495"/>
                  <a:pt x="1616196" y="1134680"/>
                </a:cubicBezTo>
                <a:cubicBezTo>
                  <a:pt x="1613008" y="1132137"/>
                  <a:pt x="1609188" y="1130230"/>
                  <a:pt x="1606003" y="1127686"/>
                </a:cubicBezTo>
                <a:lnTo>
                  <a:pt x="1606003" y="1126298"/>
                </a:lnTo>
                <a:lnTo>
                  <a:pt x="1605354" y="1127834"/>
                </a:lnTo>
                <a:cubicBezTo>
                  <a:pt x="1577892" y="1095947"/>
                  <a:pt x="1537682" y="1094035"/>
                  <a:pt x="1500617" y="1083831"/>
                </a:cubicBezTo>
                <a:cubicBezTo>
                  <a:pt x="1482088" y="1078729"/>
                  <a:pt x="1482088" y="1058321"/>
                  <a:pt x="1468684" y="1048820"/>
                </a:cubicBezTo>
                <a:cubicBezTo>
                  <a:pt x="1471877" y="1046905"/>
                  <a:pt x="1473792" y="1044993"/>
                  <a:pt x="1473792" y="1045631"/>
                </a:cubicBezTo>
                <a:cubicBezTo>
                  <a:pt x="1498702" y="1069800"/>
                  <a:pt x="1521062" y="1060872"/>
                  <a:pt x="1547260" y="1044993"/>
                </a:cubicBezTo>
                <a:cubicBezTo>
                  <a:pt x="1639214" y="987614"/>
                  <a:pt x="1732471" y="932774"/>
                  <a:pt x="1825726" y="876650"/>
                </a:cubicBezTo>
                <a:lnTo>
                  <a:pt x="1825745" y="876661"/>
                </a:lnTo>
                <a:lnTo>
                  <a:pt x="1844547" y="865183"/>
                </a:lnTo>
                <a:lnTo>
                  <a:pt x="1865862" y="858373"/>
                </a:lnTo>
                <a:lnTo>
                  <a:pt x="1865856" y="858031"/>
                </a:lnTo>
                <a:cubicBezTo>
                  <a:pt x="1869699" y="853558"/>
                  <a:pt x="1874826" y="852919"/>
                  <a:pt x="1880581" y="852919"/>
                </a:cubicBezTo>
                <a:lnTo>
                  <a:pt x="1880659" y="852939"/>
                </a:lnTo>
                <a:lnTo>
                  <a:pt x="1898061" y="846472"/>
                </a:lnTo>
                <a:cubicBezTo>
                  <a:pt x="1904207" y="845335"/>
                  <a:pt x="1910577" y="844850"/>
                  <a:pt x="1916969" y="843876"/>
                </a:cubicBezTo>
                <a:lnTo>
                  <a:pt x="1918839" y="844300"/>
                </a:lnTo>
                <a:lnTo>
                  <a:pt x="1992432" y="823075"/>
                </a:lnTo>
                <a:lnTo>
                  <a:pt x="2066788" y="799077"/>
                </a:lnTo>
                <a:lnTo>
                  <a:pt x="2066674" y="798693"/>
                </a:lnTo>
                <a:cubicBezTo>
                  <a:pt x="2098462" y="783478"/>
                  <a:pt x="2133185" y="780942"/>
                  <a:pt x="2166248" y="772064"/>
                </a:cubicBezTo>
                <a:lnTo>
                  <a:pt x="2166638" y="773310"/>
                </a:lnTo>
                <a:lnTo>
                  <a:pt x="2166823" y="772084"/>
                </a:lnTo>
                <a:cubicBezTo>
                  <a:pt x="2176402" y="767339"/>
                  <a:pt x="2185262" y="759390"/>
                  <a:pt x="2196100" y="758113"/>
                </a:cubicBezTo>
                <a:cubicBezTo>
                  <a:pt x="2199711" y="757688"/>
                  <a:pt x="2203544" y="758004"/>
                  <a:pt x="2207695" y="759429"/>
                </a:cubicBezTo>
                <a:lnTo>
                  <a:pt x="2208389" y="759508"/>
                </a:lnTo>
                <a:lnTo>
                  <a:pt x="2207055" y="758872"/>
                </a:lnTo>
                <a:cubicBezTo>
                  <a:pt x="2237066" y="761431"/>
                  <a:pt x="2264523" y="752477"/>
                  <a:pt x="2292618" y="742873"/>
                </a:cubicBezTo>
                <a:lnTo>
                  <a:pt x="2293664" y="743640"/>
                </a:lnTo>
                <a:lnTo>
                  <a:pt x="2293320" y="742857"/>
                </a:lnTo>
                <a:cubicBezTo>
                  <a:pt x="2303424" y="738425"/>
                  <a:pt x="2313525" y="733993"/>
                  <a:pt x="2323630" y="728928"/>
                </a:cubicBezTo>
                <a:lnTo>
                  <a:pt x="2323920" y="729070"/>
                </a:lnTo>
                <a:lnTo>
                  <a:pt x="2376096" y="710634"/>
                </a:lnTo>
                <a:cubicBezTo>
                  <a:pt x="2394102" y="706156"/>
                  <a:pt x="2412426" y="702637"/>
                  <a:pt x="2430590" y="697836"/>
                </a:cubicBezTo>
                <a:cubicBezTo>
                  <a:pt x="2446522" y="693997"/>
                  <a:pt x="2461823" y="691436"/>
                  <a:pt x="2471381" y="676719"/>
                </a:cubicBezTo>
                <a:cubicBezTo>
                  <a:pt x="2473291" y="674159"/>
                  <a:pt x="2476478" y="671600"/>
                  <a:pt x="2479031" y="670960"/>
                </a:cubicBezTo>
                <a:cubicBezTo>
                  <a:pt x="2530658" y="664560"/>
                  <a:pt x="2572726" y="631923"/>
                  <a:pt x="2621793" y="619125"/>
                </a:cubicBezTo>
                <a:cubicBezTo>
                  <a:pt x="2625615" y="617845"/>
                  <a:pt x="2630075" y="618485"/>
                  <a:pt x="2633901" y="617845"/>
                </a:cubicBezTo>
                <a:lnTo>
                  <a:pt x="2634073" y="618116"/>
                </a:lnTo>
                <a:lnTo>
                  <a:pt x="2695460" y="590855"/>
                </a:lnTo>
                <a:cubicBezTo>
                  <a:pt x="2715769" y="581450"/>
                  <a:pt x="2736319" y="572597"/>
                  <a:pt x="2758301" y="566905"/>
                </a:cubicBezTo>
                <a:lnTo>
                  <a:pt x="2758429" y="566920"/>
                </a:lnTo>
                <a:lnTo>
                  <a:pt x="2758055" y="566082"/>
                </a:lnTo>
                <a:cubicBezTo>
                  <a:pt x="2798182" y="548865"/>
                  <a:pt x="2833848" y="522086"/>
                  <a:pt x="2874619" y="506782"/>
                </a:cubicBezTo>
                <a:lnTo>
                  <a:pt x="2874867" y="507399"/>
                </a:lnTo>
                <a:lnTo>
                  <a:pt x="2874982" y="506675"/>
                </a:lnTo>
                <a:cubicBezTo>
                  <a:pt x="2882670" y="500917"/>
                  <a:pt x="2891002" y="498357"/>
                  <a:pt x="2900619" y="497076"/>
                </a:cubicBezTo>
                <a:lnTo>
                  <a:pt x="2900891" y="497887"/>
                </a:lnTo>
                <a:lnTo>
                  <a:pt x="2944593" y="480902"/>
                </a:lnTo>
                <a:lnTo>
                  <a:pt x="2944359" y="481562"/>
                </a:lnTo>
                <a:lnTo>
                  <a:pt x="2944786" y="480851"/>
                </a:lnTo>
                <a:lnTo>
                  <a:pt x="2973866" y="467007"/>
                </a:lnTo>
                <a:lnTo>
                  <a:pt x="2973959" y="466316"/>
                </a:lnTo>
                <a:cubicBezTo>
                  <a:pt x="3007223" y="448492"/>
                  <a:pt x="3044330" y="449127"/>
                  <a:pt x="3079517" y="442125"/>
                </a:cubicBezTo>
                <a:lnTo>
                  <a:pt x="3130038" y="431303"/>
                </a:lnTo>
                <a:lnTo>
                  <a:pt x="3169195" y="417441"/>
                </a:lnTo>
                <a:cubicBezTo>
                  <a:pt x="3182751" y="414112"/>
                  <a:pt x="3196616" y="412209"/>
                  <a:pt x="3210954" y="411892"/>
                </a:cubicBezTo>
                <a:lnTo>
                  <a:pt x="3210225" y="413500"/>
                </a:lnTo>
                <a:lnTo>
                  <a:pt x="3211649" y="411273"/>
                </a:lnTo>
                <a:lnTo>
                  <a:pt x="3310188" y="396058"/>
                </a:lnTo>
                <a:lnTo>
                  <a:pt x="3310227" y="395893"/>
                </a:lnTo>
                <a:cubicBezTo>
                  <a:pt x="3323711" y="391377"/>
                  <a:pt x="3337837" y="386214"/>
                  <a:pt x="3351322" y="381699"/>
                </a:cubicBezTo>
                <a:lnTo>
                  <a:pt x="3351739" y="382066"/>
                </a:lnTo>
                <a:lnTo>
                  <a:pt x="3391307" y="371927"/>
                </a:lnTo>
                <a:lnTo>
                  <a:pt x="3391604" y="371828"/>
                </a:lnTo>
                <a:lnTo>
                  <a:pt x="3395699" y="361985"/>
                </a:lnTo>
                <a:cubicBezTo>
                  <a:pt x="3395302" y="359191"/>
                  <a:pt x="3392757" y="357117"/>
                  <a:pt x="3387030" y="356159"/>
                </a:cubicBezTo>
                <a:lnTo>
                  <a:pt x="3386999" y="355887"/>
                </a:lnTo>
                <a:lnTo>
                  <a:pt x="3365895" y="356836"/>
                </a:lnTo>
                <a:lnTo>
                  <a:pt x="3347604" y="352531"/>
                </a:lnTo>
                <a:lnTo>
                  <a:pt x="3345459" y="352311"/>
                </a:lnTo>
                <a:cubicBezTo>
                  <a:pt x="3321822" y="351034"/>
                  <a:pt x="3298824" y="351673"/>
                  <a:pt x="3277103" y="364449"/>
                </a:cubicBezTo>
                <a:cubicBezTo>
                  <a:pt x="3289880" y="347840"/>
                  <a:pt x="3305850" y="336981"/>
                  <a:pt x="3327572" y="338259"/>
                </a:cubicBezTo>
                <a:cubicBezTo>
                  <a:pt x="3333321" y="338259"/>
                  <a:pt x="3339070" y="339536"/>
                  <a:pt x="3342904" y="333147"/>
                </a:cubicBezTo>
                <a:cubicBezTo>
                  <a:pt x="3347374" y="324844"/>
                  <a:pt x="3339070" y="321652"/>
                  <a:pt x="3334599" y="317180"/>
                </a:cubicBezTo>
                <a:cubicBezTo>
                  <a:pt x="3321182" y="303765"/>
                  <a:pt x="3304574" y="300572"/>
                  <a:pt x="3286047" y="303126"/>
                </a:cubicBezTo>
                <a:cubicBezTo>
                  <a:pt x="3276464" y="304404"/>
                  <a:pt x="3267521" y="306960"/>
                  <a:pt x="3257298" y="306320"/>
                </a:cubicBezTo>
                <a:cubicBezTo>
                  <a:pt x="3303935" y="258413"/>
                  <a:pt x="3366539" y="259051"/>
                  <a:pt x="3425958" y="250747"/>
                </a:cubicBezTo>
                <a:lnTo>
                  <a:pt x="3430973" y="250454"/>
                </a:lnTo>
                <a:lnTo>
                  <a:pt x="3495438" y="240622"/>
                </a:lnTo>
                <a:lnTo>
                  <a:pt x="3496514" y="239972"/>
                </a:lnTo>
                <a:cubicBezTo>
                  <a:pt x="3546805" y="228482"/>
                  <a:pt x="3596459" y="216991"/>
                  <a:pt x="3646114" y="204863"/>
                </a:cubicBezTo>
                <a:lnTo>
                  <a:pt x="3646919" y="205347"/>
                </a:lnTo>
                <a:lnTo>
                  <a:pt x="3646703" y="204684"/>
                </a:lnTo>
                <a:cubicBezTo>
                  <a:pt x="3668282" y="195709"/>
                  <a:pt x="3690497" y="189296"/>
                  <a:pt x="3713345" y="185450"/>
                </a:cubicBezTo>
                <a:lnTo>
                  <a:pt x="3710549" y="187554"/>
                </a:lnTo>
                <a:lnTo>
                  <a:pt x="3713135" y="186043"/>
                </a:lnTo>
                <a:cubicBezTo>
                  <a:pt x="3713772" y="185406"/>
                  <a:pt x="3715046" y="185406"/>
                  <a:pt x="3716320" y="186043"/>
                </a:cubicBezTo>
                <a:lnTo>
                  <a:pt x="3717306" y="186172"/>
                </a:lnTo>
                <a:lnTo>
                  <a:pt x="3716580" y="186003"/>
                </a:lnTo>
                <a:cubicBezTo>
                  <a:pt x="3757305" y="168773"/>
                  <a:pt x="3799939" y="164305"/>
                  <a:pt x="3842574" y="157284"/>
                </a:cubicBezTo>
                <a:cubicBezTo>
                  <a:pt x="3850845" y="156010"/>
                  <a:pt x="3862936" y="156647"/>
                  <a:pt x="3862300" y="146436"/>
                </a:cubicBezTo>
                <a:cubicBezTo>
                  <a:pt x="3859755" y="122187"/>
                  <a:pt x="3875664" y="126016"/>
                  <a:pt x="3889662" y="126654"/>
                </a:cubicBezTo>
                <a:cubicBezTo>
                  <a:pt x="3944387" y="127930"/>
                  <a:pt x="3999112" y="119634"/>
                  <a:pt x="4053835" y="116443"/>
                </a:cubicBezTo>
                <a:lnTo>
                  <a:pt x="4054138" y="116733"/>
                </a:lnTo>
                <a:lnTo>
                  <a:pt x="4054105" y="116639"/>
                </a:lnTo>
                <a:cubicBezTo>
                  <a:pt x="4102508" y="107719"/>
                  <a:pt x="4150911" y="99436"/>
                  <a:pt x="4199314" y="91153"/>
                </a:cubicBezTo>
                <a:lnTo>
                  <a:pt x="4200477" y="91040"/>
                </a:lnTo>
                <a:lnTo>
                  <a:pt x="4199650" y="90815"/>
                </a:lnTo>
                <a:cubicBezTo>
                  <a:pt x="4268390" y="69250"/>
                  <a:pt x="4339677" y="60368"/>
                  <a:pt x="4410963" y="52122"/>
                </a:cubicBezTo>
                <a:lnTo>
                  <a:pt x="4411514" y="52147"/>
                </a:lnTo>
                <a:lnTo>
                  <a:pt x="4410992" y="52011"/>
                </a:lnTo>
                <a:lnTo>
                  <a:pt x="4540739" y="35581"/>
                </a:lnTo>
                <a:lnTo>
                  <a:pt x="4540584" y="35107"/>
                </a:lnTo>
                <a:cubicBezTo>
                  <a:pt x="4587148" y="29341"/>
                  <a:pt x="4633073" y="10769"/>
                  <a:pt x="4680912" y="26781"/>
                </a:cubicBezTo>
                <a:cubicBezTo>
                  <a:pt x="4698134" y="33184"/>
                  <a:pt x="4706427" y="19095"/>
                  <a:pt x="4716633" y="10769"/>
                </a:cubicBezTo>
                <a:cubicBezTo>
                  <a:pt x="4723011" y="14612"/>
                  <a:pt x="4720460" y="17813"/>
                  <a:pt x="4717908" y="21015"/>
                </a:cubicBezTo>
                <a:cubicBezTo>
                  <a:pt x="4708340" y="35747"/>
                  <a:pt x="4715357" y="40230"/>
                  <a:pt x="4729389" y="41511"/>
                </a:cubicBezTo>
                <a:cubicBezTo>
                  <a:pt x="4748525" y="42152"/>
                  <a:pt x="4767661" y="39590"/>
                  <a:pt x="4786796" y="44714"/>
                </a:cubicBezTo>
                <a:lnTo>
                  <a:pt x="4786742" y="44910"/>
                </a:lnTo>
                <a:lnTo>
                  <a:pt x="4786834" y="44861"/>
                </a:lnTo>
                <a:cubicBezTo>
                  <a:pt x="4790658" y="44861"/>
                  <a:pt x="4795121" y="44219"/>
                  <a:pt x="4798947" y="44861"/>
                </a:cubicBezTo>
                <a:cubicBezTo>
                  <a:pt x="4821899" y="48706"/>
                  <a:pt x="4827636" y="41656"/>
                  <a:pt x="4814248" y="21790"/>
                </a:cubicBezTo>
                <a:cubicBezTo>
                  <a:pt x="4809786" y="14740"/>
                  <a:pt x="4812335" y="7051"/>
                  <a:pt x="481169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EA78A33-DAF3-4F0C-AEF7-3FB83F89B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65215" y="285184"/>
            <a:ext cx="5724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fld id="{3C6DF47B-3BED-4C75-ACAB-4344E1B376F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08299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FCA7E6F-1E7A-43F5-8918-E64D51734F6C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475688" y="903748"/>
            <a:ext cx="6030512" cy="5050506"/>
          </a:xfrm>
          <a:custGeom>
            <a:avLst/>
            <a:gdLst>
              <a:gd name="connsiteX0" fmla="*/ 2067728 w 6030512"/>
              <a:gd name="connsiteY0" fmla="*/ 879611 h 5050506"/>
              <a:gd name="connsiteX1" fmla="*/ 3962783 w 6030512"/>
              <a:gd name="connsiteY1" fmla="*/ 879611 h 5050506"/>
              <a:gd name="connsiteX2" fmla="*/ 3962783 w 6030512"/>
              <a:gd name="connsiteY2" fmla="*/ 5050506 h 5050506"/>
              <a:gd name="connsiteX3" fmla="*/ 2067728 w 6030512"/>
              <a:gd name="connsiteY3" fmla="*/ 5050506 h 5050506"/>
              <a:gd name="connsiteX4" fmla="*/ 0 w 6030512"/>
              <a:gd name="connsiteY4" fmla="*/ 1 h 5050506"/>
              <a:gd name="connsiteX5" fmla="*/ 1895055 w 6030512"/>
              <a:gd name="connsiteY5" fmla="*/ 1 h 5050506"/>
              <a:gd name="connsiteX6" fmla="*/ 1895055 w 6030512"/>
              <a:gd name="connsiteY6" fmla="*/ 4170896 h 5050506"/>
              <a:gd name="connsiteX7" fmla="*/ 0 w 6030512"/>
              <a:gd name="connsiteY7" fmla="*/ 4170896 h 5050506"/>
              <a:gd name="connsiteX8" fmla="*/ 4135457 w 6030512"/>
              <a:gd name="connsiteY8" fmla="*/ 0 h 5050506"/>
              <a:gd name="connsiteX9" fmla="*/ 6030512 w 6030512"/>
              <a:gd name="connsiteY9" fmla="*/ 0 h 5050506"/>
              <a:gd name="connsiteX10" fmla="*/ 6030512 w 6030512"/>
              <a:gd name="connsiteY10" fmla="*/ 4170895 h 5050506"/>
              <a:gd name="connsiteX11" fmla="*/ 4135457 w 6030512"/>
              <a:gd name="connsiteY11" fmla="*/ 4170895 h 505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030512" h="5050506">
                <a:moveTo>
                  <a:pt x="2067728" y="879611"/>
                </a:moveTo>
                <a:lnTo>
                  <a:pt x="3962783" y="879611"/>
                </a:lnTo>
                <a:lnTo>
                  <a:pt x="3962783" y="5050506"/>
                </a:lnTo>
                <a:lnTo>
                  <a:pt x="2067728" y="5050506"/>
                </a:lnTo>
                <a:close/>
                <a:moveTo>
                  <a:pt x="0" y="1"/>
                </a:moveTo>
                <a:lnTo>
                  <a:pt x="1895055" y="1"/>
                </a:lnTo>
                <a:lnTo>
                  <a:pt x="1895055" y="4170896"/>
                </a:lnTo>
                <a:lnTo>
                  <a:pt x="0" y="4170896"/>
                </a:lnTo>
                <a:close/>
                <a:moveTo>
                  <a:pt x="4135457" y="0"/>
                </a:moveTo>
                <a:lnTo>
                  <a:pt x="6030512" y="0"/>
                </a:lnTo>
                <a:lnTo>
                  <a:pt x="6030512" y="4170895"/>
                </a:lnTo>
                <a:lnTo>
                  <a:pt x="4135457" y="417089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EA78A33-DAF3-4F0C-AEF7-3FB83F89B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65215" y="285184"/>
            <a:ext cx="5724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fld id="{3C6DF47B-3BED-4C75-ACAB-4344E1B376F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935464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F7BD5F3-A03C-4E8E-8C77-9918B450B31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588477" y="892652"/>
            <a:ext cx="3927230" cy="4945440"/>
          </a:xfrm>
          <a:custGeom>
            <a:avLst/>
            <a:gdLst>
              <a:gd name="connsiteX0" fmla="*/ 0 w 3927230"/>
              <a:gd name="connsiteY0" fmla="*/ 0 h 4945440"/>
              <a:gd name="connsiteX1" fmla="*/ 3927230 w 3927230"/>
              <a:gd name="connsiteY1" fmla="*/ 0 h 4945440"/>
              <a:gd name="connsiteX2" fmla="*/ 3927230 w 3927230"/>
              <a:gd name="connsiteY2" fmla="*/ 4945440 h 4945440"/>
              <a:gd name="connsiteX3" fmla="*/ 0 w 3927230"/>
              <a:gd name="connsiteY3" fmla="*/ 4945440 h 494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27230" h="4945440">
                <a:moveTo>
                  <a:pt x="0" y="0"/>
                </a:moveTo>
                <a:lnTo>
                  <a:pt x="3927230" y="0"/>
                </a:lnTo>
                <a:lnTo>
                  <a:pt x="3927230" y="4945440"/>
                </a:lnTo>
                <a:lnTo>
                  <a:pt x="0" y="494544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EA78A33-DAF3-4F0C-AEF7-3FB83F89B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65215" y="285184"/>
            <a:ext cx="5724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fld id="{3C6DF47B-3BED-4C75-ACAB-4344E1B376F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83660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EA78A33-DAF3-4F0C-AEF7-3FB83F89B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65215" y="285184"/>
            <a:ext cx="5724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fld id="{3C6DF47B-3BED-4C75-ACAB-4344E1B376F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E61377E5-27F5-4222-8DA5-C12049C35B7B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0" y="0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12192000 w 12192000"/>
              <a:gd name="connsiteY1" fmla="*/ 0 h 3429000"/>
              <a:gd name="connsiteX2" fmla="*/ 12192000 w 12192000"/>
              <a:gd name="connsiteY2" fmla="*/ 3429000 h 3429000"/>
              <a:gd name="connsiteX3" fmla="*/ 0 w 12192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92000" y="0"/>
                </a:lnTo>
                <a:lnTo>
                  <a:pt x="12192000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18502520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EA78A33-DAF3-4F0C-AEF7-3FB83F89B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65215" y="285184"/>
            <a:ext cx="5724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fld id="{3C6DF47B-3BED-4C75-ACAB-4344E1B376F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679A721-08EF-428D-9F84-E2A7BE0C504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129281" y="1"/>
            <a:ext cx="7062719" cy="6400799"/>
          </a:xfrm>
          <a:custGeom>
            <a:avLst/>
            <a:gdLst>
              <a:gd name="connsiteX0" fmla="*/ 4448069 w 7062719"/>
              <a:gd name="connsiteY0" fmla="*/ 6376402 h 6400799"/>
              <a:gd name="connsiteX1" fmla="*/ 4458913 w 7062719"/>
              <a:gd name="connsiteY1" fmla="*/ 6400799 h 6400799"/>
              <a:gd name="connsiteX2" fmla="*/ 4448069 w 7062719"/>
              <a:gd name="connsiteY2" fmla="*/ 6376402 h 6400799"/>
              <a:gd name="connsiteX3" fmla="*/ 4122799 w 7062719"/>
              <a:gd name="connsiteY3" fmla="*/ 6360138 h 6400799"/>
              <a:gd name="connsiteX4" fmla="*/ 4156955 w 7062719"/>
              <a:gd name="connsiteY4" fmla="*/ 6360138 h 6400799"/>
              <a:gd name="connsiteX5" fmla="*/ 4179725 w 7062719"/>
              <a:gd name="connsiteY5" fmla="*/ 6368273 h 6400799"/>
              <a:gd name="connsiteX6" fmla="*/ 4122799 w 7062719"/>
              <a:gd name="connsiteY6" fmla="*/ 6360138 h 6400799"/>
              <a:gd name="connsiteX7" fmla="*/ 3886976 w 7062719"/>
              <a:gd name="connsiteY7" fmla="*/ 6311348 h 6400799"/>
              <a:gd name="connsiteX8" fmla="*/ 3941867 w 7062719"/>
              <a:gd name="connsiteY8" fmla="*/ 6322735 h 6400799"/>
              <a:gd name="connsiteX9" fmla="*/ 4007736 w 7062719"/>
              <a:gd name="connsiteY9" fmla="*/ 6345503 h 6400799"/>
              <a:gd name="connsiteX10" fmla="*/ 4062622 w 7062719"/>
              <a:gd name="connsiteY10" fmla="*/ 6345503 h 6400799"/>
              <a:gd name="connsiteX11" fmla="*/ 4106536 w 7062719"/>
              <a:gd name="connsiteY11" fmla="*/ 6368273 h 6400799"/>
              <a:gd name="connsiteX12" fmla="*/ 3886976 w 7062719"/>
              <a:gd name="connsiteY12" fmla="*/ 6311348 h 6400799"/>
              <a:gd name="connsiteX13" fmla="*/ 4444003 w 7062719"/>
              <a:gd name="connsiteY13" fmla="*/ 6156847 h 6400799"/>
              <a:gd name="connsiteX14" fmla="*/ 4468399 w 7062719"/>
              <a:gd name="connsiteY14" fmla="*/ 6173110 h 6400799"/>
              <a:gd name="connsiteX15" fmla="*/ 4431806 w 7062719"/>
              <a:gd name="connsiteY15" fmla="*/ 6173110 h 6400799"/>
              <a:gd name="connsiteX16" fmla="*/ 4444003 w 7062719"/>
              <a:gd name="connsiteY16" fmla="*/ 6156847 h 6400799"/>
              <a:gd name="connsiteX17" fmla="*/ 5269379 w 7062719"/>
              <a:gd name="connsiteY17" fmla="*/ 6156842 h 6400799"/>
              <a:gd name="connsiteX18" fmla="*/ 5223835 w 7062719"/>
              <a:gd name="connsiteY18" fmla="*/ 6181240 h 6400799"/>
              <a:gd name="connsiteX19" fmla="*/ 5269379 w 7062719"/>
              <a:gd name="connsiteY19" fmla="*/ 6156842 h 6400799"/>
              <a:gd name="connsiteX20" fmla="*/ 3610497 w 7062719"/>
              <a:gd name="connsiteY20" fmla="*/ 6156842 h 6400799"/>
              <a:gd name="connsiteX21" fmla="*/ 3698228 w 7062719"/>
              <a:gd name="connsiteY21" fmla="*/ 6168137 h 6400799"/>
              <a:gd name="connsiteX22" fmla="*/ 3796930 w 7062719"/>
              <a:gd name="connsiteY22" fmla="*/ 6202022 h 6400799"/>
              <a:gd name="connsiteX23" fmla="*/ 3895634 w 7062719"/>
              <a:gd name="connsiteY23" fmla="*/ 6224605 h 6400799"/>
              <a:gd name="connsiteX24" fmla="*/ 4093033 w 7062719"/>
              <a:gd name="connsiteY24" fmla="*/ 6258490 h 6400799"/>
              <a:gd name="connsiteX25" fmla="*/ 4114962 w 7062719"/>
              <a:gd name="connsiteY25" fmla="*/ 6258490 h 6400799"/>
              <a:gd name="connsiteX26" fmla="*/ 4213665 w 7062719"/>
              <a:gd name="connsiteY26" fmla="*/ 6281080 h 6400799"/>
              <a:gd name="connsiteX27" fmla="*/ 4312363 w 7062719"/>
              <a:gd name="connsiteY27" fmla="*/ 6281080 h 6400799"/>
              <a:gd name="connsiteX28" fmla="*/ 4411065 w 7062719"/>
              <a:gd name="connsiteY28" fmla="*/ 6303670 h 6400799"/>
              <a:gd name="connsiteX29" fmla="*/ 4685229 w 7062719"/>
              <a:gd name="connsiteY29" fmla="*/ 6337549 h 6400799"/>
              <a:gd name="connsiteX30" fmla="*/ 4718131 w 7062719"/>
              <a:gd name="connsiteY30" fmla="*/ 6326253 h 6400799"/>
              <a:gd name="connsiteX31" fmla="*/ 4751031 w 7062719"/>
              <a:gd name="connsiteY31" fmla="*/ 6348843 h 6400799"/>
              <a:gd name="connsiteX32" fmla="*/ 4783933 w 7062719"/>
              <a:gd name="connsiteY32" fmla="*/ 6337549 h 6400799"/>
              <a:gd name="connsiteX33" fmla="*/ 4740065 w 7062719"/>
              <a:gd name="connsiteY33" fmla="*/ 6360138 h 6400799"/>
              <a:gd name="connsiteX34" fmla="*/ 4718131 w 7062719"/>
              <a:gd name="connsiteY34" fmla="*/ 6360138 h 6400799"/>
              <a:gd name="connsiteX35" fmla="*/ 4707163 w 7062719"/>
              <a:gd name="connsiteY35" fmla="*/ 6337549 h 6400799"/>
              <a:gd name="connsiteX36" fmla="*/ 4674268 w 7062719"/>
              <a:gd name="connsiteY36" fmla="*/ 6348843 h 6400799"/>
              <a:gd name="connsiteX37" fmla="*/ 4663301 w 7062719"/>
              <a:gd name="connsiteY37" fmla="*/ 6348843 h 6400799"/>
              <a:gd name="connsiteX38" fmla="*/ 4630400 w 7062719"/>
              <a:gd name="connsiteY38" fmla="*/ 6360138 h 6400799"/>
              <a:gd name="connsiteX39" fmla="*/ 4498797 w 7062719"/>
              <a:gd name="connsiteY39" fmla="*/ 6348843 h 6400799"/>
              <a:gd name="connsiteX40" fmla="*/ 4378165 w 7062719"/>
              <a:gd name="connsiteY40" fmla="*/ 6337549 h 6400799"/>
              <a:gd name="connsiteX41" fmla="*/ 4312363 w 7062719"/>
              <a:gd name="connsiteY41" fmla="*/ 6337549 h 6400799"/>
              <a:gd name="connsiteX42" fmla="*/ 4279467 w 7062719"/>
              <a:gd name="connsiteY42" fmla="*/ 6326253 h 6400799"/>
              <a:gd name="connsiteX43" fmla="*/ 4147863 w 7062719"/>
              <a:gd name="connsiteY43" fmla="*/ 6314964 h 6400799"/>
              <a:gd name="connsiteX44" fmla="*/ 4125929 w 7062719"/>
              <a:gd name="connsiteY44" fmla="*/ 6303670 h 6400799"/>
              <a:gd name="connsiteX45" fmla="*/ 3917562 w 7062719"/>
              <a:gd name="connsiteY45" fmla="*/ 6269785 h 6400799"/>
              <a:gd name="connsiteX46" fmla="*/ 3698228 w 7062719"/>
              <a:gd name="connsiteY46" fmla="*/ 6213316 h 6400799"/>
              <a:gd name="connsiteX47" fmla="*/ 3731128 w 7062719"/>
              <a:gd name="connsiteY47" fmla="*/ 6213316 h 6400799"/>
              <a:gd name="connsiteX48" fmla="*/ 3709195 w 7062719"/>
              <a:gd name="connsiteY48" fmla="*/ 6190726 h 6400799"/>
              <a:gd name="connsiteX49" fmla="*/ 3698228 w 7062719"/>
              <a:gd name="connsiteY49" fmla="*/ 6202022 h 6400799"/>
              <a:gd name="connsiteX50" fmla="*/ 3610497 w 7062719"/>
              <a:gd name="connsiteY50" fmla="*/ 6156842 h 6400799"/>
              <a:gd name="connsiteX51" fmla="*/ 4174033 w 7062719"/>
              <a:gd name="connsiteY51" fmla="*/ 6115059 h 6400799"/>
              <a:gd name="connsiteX52" fmla="*/ 4225272 w 7062719"/>
              <a:gd name="connsiteY52" fmla="*/ 6115059 h 6400799"/>
              <a:gd name="connsiteX53" fmla="*/ 4225272 w 7062719"/>
              <a:gd name="connsiteY53" fmla="*/ 6126026 h 6400799"/>
              <a:gd name="connsiteX54" fmla="*/ 4167625 w 7062719"/>
              <a:gd name="connsiteY54" fmla="*/ 6113692 h 6400799"/>
              <a:gd name="connsiteX55" fmla="*/ 4174033 w 7062719"/>
              <a:gd name="connsiteY55" fmla="*/ 6115059 h 6400799"/>
              <a:gd name="connsiteX56" fmla="*/ 4163051 w 7062719"/>
              <a:gd name="connsiteY56" fmla="*/ 6115059 h 6400799"/>
              <a:gd name="connsiteX57" fmla="*/ 6245184 w 7062719"/>
              <a:gd name="connsiteY57" fmla="*/ 6059266 h 6400799"/>
              <a:gd name="connsiteX58" fmla="*/ 6180129 w 7062719"/>
              <a:gd name="connsiteY58" fmla="*/ 6091793 h 6400799"/>
              <a:gd name="connsiteX59" fmla="*/ 6245184 w 7062719"/>
              <a:gd name="connsiteY59" fmla="*/ 6059266 h 6400799"/>
              <a:gd name="connsiteX60" fmla="*/ 3981842 w 7062719"/>
              <a:gd name="connsiteY60" fmla="*/ 6052761 h 6400799"/>
              <a:gd name="connsiteX61" fmla="*/ 4003531 w 7062719"/>
              <a:gd name="connsiteY61" fmla="*/ 6052761 h 6400799"/>
              <a:gd name="connsiteX62" fmla="*/ 3981842 w 7062719"/>
              <a:gd name="connsiteY62" fmla="*/ 6052761 h 6400799"/>
              <a:gd name="connsiteX63" fmla="*/ 5586514 w 7062719"/>
              <a:gd name="connsiteY63" fmla="*/ 6051132 h 6400799"/>
              <a:gd name="connsiteX64" fmla="*/ 5586514 w 7062719"/>
              <a:gd name="connsiteY64" fmla="*/ 6062314 h 6400799"/>
              <a:gd name="connsiteX65" fmla="*/ 5465755 w 7062719"/>
              <a:gd name="connsiteY65" fmla="*/ 6084678 h 6400799"/>
              <a:gd name="connsiteX66" fmla="*/ 5345001 w 7062719"/>
              <a:gd name="connsiteY66" fmla="*/ 6118219 h 6400799"/>
              <a:gd name="connsiteX67" fmla="*/ 5323045 w 7062719"/>
              <a:gd name="connsiteY67" fmla="*/ 6118219 h 6400799"/>
              <a:gd name="connsiteX68" fmla="*/ 5290109 w 7062719"/>
              <a:gd name="connsiteY68" fmla="*/ 6129401 h 6400799"/>
              <a:gd name="connsiteX69" fmla="*/ 5235223 w 7062719"/>
              <a:gd name="connsiteY69" fmla="*/ 6140583 h 6400799"/>
              <a:gd name="connsiteX70" fmla="*/ 5202286 w 7062719"/>
              <a:gd name="connsiteY70" fmla="*/ 6118219 h 6400799"/>
              <a:gd name="connsiteX71" fmla="*/ 5169355 w 7062719"/>
              <a:gd name="connsiteY71" fmla="*/ 6129401 h 6400799"/>
              <a:gd name="connsiteX72" fmla="*/ 5165241 w 7062719"/>
              <a:gd name="connsiteY72" fmla="*/ 6123813 h 6400799"/>
              <a:gd name="connsiteX73" fmla="*/ 5169355 w 7062719"/>
              <a:gd name="connsiteY73" fmla="*/ 6118219 h 6400799"/>
              <a:gd name="connsiteX74" fmla="*/ 5345001 w 7062719"/>
              <a:gd name="connsiteY74" fmla="*/ 6084678 h 6400799"/>
              <a:gd name="connsiteX75" fmla="*/ 5377931 w 7062719"/>
              <a:gd name="connsiteY75" fmla="*/ 6073496 h 6400799"/>
              <a:gd name="connsiteX76" fmla="*/ 5399891 w 7062719"/>
              <a:gd name="connsiteY76" fmla="*/ 6084678 h 6400799"/>
              <a:gd name="connsiteX77" fmla="*/ 5586514 w 7062719"/>
              <a:gd name="connsiteY77" fmla="*/ 6051132 h 6400799"/>
              <a:gd name="connsiteX78" fmla="*/ 4106531 w 7062719"/>
              <a:gd name="connsiteY78" fmla="*/ 6051132 h 6400799"/>
              <a:gd name="connsiteX79" fmla="*/ 4057741 w 7062719"/>
              <a:gd name="connsiteY79" fmla="*/ 6075530 h 6400799"/>
              <a:gd name="connsiteX80" fmla="*/ 4106531 w 7062719"/>
              <a:gd name="connsiteY80" fmla="*/ 6051132 h 6400799"/>
              <a:gd name="connsiteX81" fmla="*/ 4516253 w 7062719"/>
              <a:gd name="connsiteY81" fmla="*/ 6027323 h 6400799"/>
              <a:gd name="connsiteX82" fmla="*/ 4543704 w 7062719"/>
              <a:gd name="connsiteY82" fmla="*/ 6027323 h 6400799"/>
              <a:gd name="connsiteX83" fmla="*/ 4521744 w 7062719"/>
              <a:gd name="connsiteY83" fmla="*/ 6038290 h 6400799"/>
              <a:gd name="connsiteX84" fmla="*/ 4515967 w 7062719"/>
              <a:gd name="connsiteY84" fmla="*/ 6026744 h 6400799"/>
              <a:gd name="connsiteX85" fmla="*/ 4516253 w 7062719"/>
              <a:gd name="connsiteY85" fmla="*/ 6027323 h 6400799"/>
              <a:gd name="connsiteX86" fmla="*/ 4510762 w 7062719"/>
              <a:gd name="connsiteY86" fmla="*/ 6027323 h 6400799"/>
              <a:gd name="connsiteX87" fmla="*/ 5103835 w 7062719"/>
              <a:gd name="connsiteY87" fmla="*/ 6026734 h 6400799"/>
              <a:gd name="connsiteX88" fmla="*/ 5070729 w 7062719"/>
              <a:gd name="connsiteY88" fmla="*/ 6038935 h 6400799"/>
              <a:gd name="connsiteX89" fmla="*/ 5015546 w 7062719"/>
              <a:gd name="connsiteY89" fmla="*/ 6051132 h 6400799"/>
              <a:gd name="connsiteX90" fmla="*/ 4960367 w 7062719"/>
              <a:gd name="connsiteY90" fmla="*/ 6038935 h 6400799"/>
              <a:gd name="connsiteX91" fmla="*/ 5103835 w 7062719"/>
              <a:gd name="connsiteY91" fmla="*/ 6026734 h 6400799"/>
              <a:gd name="connsiteX92" fmla="*/ 5651569 w 7062719"/>
              <a:gd name="connsiteY92" fmla="*/ 6010470 h 6400799"/>
              <a:gd name="connsiteX93" fmla="*/ 5685725 w 7062719"/>
              <a:gd name="connsiteY93" fmla="*/ 6010470 h 6400799"/>
              <a:gd name="connsiteX94" fmla="*/ 5708493 w 7062719"/>
              <a:gd name="connsiteY94" fmla="*/ 6010470 h 6400799"/>
              <a:gd name="connsiteX95" fmla="*/ 5651569 w 7062719"/>
              <a:gd name="connsiteY95" fmla="*/ 6010470 h 6400799"/>
              <a:gd name="connsiteX96" fmla="*/ 3773132 w 7062719"/>
              <a:gd name="connsiteY96" fmla="*/ 5994207 h 6400799"/>
              <a:gd name="connsiteX97" fmla="*/ 3818669 w 7062719"/>
              <a:gd name="connsiteY97" fmla="*/ 5994207 h 6400799"/>
              <a:gd name="connsiteX98" fmla="*/ 3886976 w 7062719"/>
              <a:gd name="connsiteY98" fmla="*/ 6015890 h 6400799"/>
              <a:gd name="connsiteX99" fmla="*/ 3795901 w 7062719"/>
              <a:gd name="connsiteY99" fmla="*/ 6005051 h 6400799"/>
              <a:gd name="connsiteX100" fmla="*/ 3773132 w 7062719"/>
              <a:gd name="connsiteY100" fmla="*/ 5994207 h 6400799"/>
              <a:gd name="connsiteX101" fmla="*/ 4848828 w 7062719"/>
              <a:gd name="connsiteY101" fmla="*/ 5993817 h 6400799"/>
              <a:gd name="connsiteX102" fmla="*/ 4781617 w 7062719"/>
              <a:gd name="connsiteY102" fmla="*/ 6003417 h 6400799"/>
              <a:gd name="connsiteX103" fmla="*/ 4722813 w 7062719"/>
              <a:gd name="connsiteY103" fmla="*/ 6004487 h 6400799"/>
              <a:gd name="connsiteX104" fmla="*/ 4696058 w 7062719"/>
              <a:gd name="connsiteY104" fmla="*/ 6013610 h 6400799"/>
              <a:gd name="connsiteX105" fmla="*/ 4677569 w 7062719"/>
              <a:gd name="connsiteY105" fmla="*/ 6016805 h 6400799"/>
              <a:gd name="connsiteX106" fmla="*/ 4665021 w 7062719"/>
              <a:gd name="connsiteY106" fmla="*/ 6017135 h 6400799"/>
              <a:gd name="connsiteX107" fmla="*/ 4659298 w 7062719"/>
              <a:gd name="connsiteY107" fmla="*/ 6018676 h 6400799"/>
              <a:gd name="connsiteX108" fmla="*/ 4631547 w 7062719"/>
              <a:gd name="connsiteY108" fmla="*/ 6016356 h 6400799"/>
              <a:gd name="connsiteX109" fmla="*/ 4652431 w 7062719"/>
              <a:gd name="connsiteY109" fmla="*/ 6020526 h 6400799"/>
              <a:gd name="connsiteX110" fmla="*/ 4659298 w 7062719"/>
              <a:gd name="connsiteY110" fmla="*/ 6018676 h 6400799"/>
              <a:gd name="connsiteX111" fmla="*/ 4664315 w 7062719"/>
              <a:gd name="connsiteY111" fmla="*/ 6019096 h 6400799"/>
              <a:gd name="connsiteX112" fmla="*/ 4677569 w 7062719"/>
              <a:gd name="connsiteY112" fmla="*/ 6016805 h 6400799"/>
              <a:gd name="connsiteX113" fmla="*/ 4717148 w 7062719"/>
              <a:gd name="connsiteY113" fmla="*/ 6015767 h 6400799"/>
              <a:gd name="connsiteX114" fmla="*/ 4826884 w 7062719"/>
              <a:gd name="connsiteY114" fmla="*/ 6004790 h 6400799"/>
              <a:gd name="connsiteX115" fmla="*/ 4848828 w 7062719"/>
              <a:gd name="connsiteY115" fmla="*/ 5993817 h 6400799"/>
              <a:gd name="connsiteX116" fmla="*/ 4728119 w 7062719"/>
              <a:gd name="connsiteY116" fmla="*/ 5993817 h 6400799"/>
              <a:gd name="connsiteX117" fmla="*/ 4705119 w 7062719"/>
              <a:gd name="connsiteY117" fmla="*/ 5996522 h 6400799"/>
              <a:gd name="connsiteX118" fmla="*/ 4726219 w 7062719"/>
              <a:gd name="connsiteY118" fmla="*/ 5994766 h 6400799"/>
              <a:gd name="connsiteX119" fmla="*/ 4644444 w 7062719"/>
              <a:gd name="connsiteY119" fmla="*/ 5990900 h 6400799"/>
              <a:gd name="connsiteX120" fmla="*/ 4596433 w 7062719"/>
              <a:gd name="connsiteY120" fmla="*/ 5995185 h 6400799"/>
              <a:gd name="connsiteX121" fmla="*/ 4590333 w 7062719"/>
              <a:gd name="connsiteY121" fmla="*/ 5995856 h 6400799"/>
              <a:gd name="connsiteX122" fmla="*/ 4598605 w 7062719"/>
              <a:gd name="connsiteY122" fmla="*/ 6005389 h 6400799"/>
              <a:gd name="connsiteX123" fmla="*/ 4666451 w 7062719"/>
              <a:gd name="connsiteY123" fmla="*/ 5999739 h 6400799"/>
              <a:gd name="connsiteX124" fmla="*/ 4684225 w 7062719"/>
              <a:gd name="connsiteY124" fmla="*/ 5993817 h 6400799"/>
              <a:gd name="connsiteX125" fmla="*/ 4644444 w 7062719"/>
              <a:gd name="connsiteY125" fmla="*/ 5990900 h 6400799"/>
              <a:gd name="connsiteX126" fmla="*/ 5521455 w 7062719"/>
              <a:gd name="connsiteY126" fmla="*/ 5977944 h 6400799"/>
              <a:gd name="connsiteX127" fmla="*/ 5562117 w 7062719"/>
              <a:gd name="connsiteY127" fmla="*/ 5986077 h 6400799"/>
              <a:gd name="connsiteX128" fmla="*/ 5521455 w 7062719"/>
              <a:gd name="connsiteY128" fmla="*/ 5986077 h 6400799"/>
              <a:gd name="connsiteX129" fmla="*/ 5521455 w 7062719"/>
              <a:gd name="connsiteY129" fmla="*/ 5977944 h 6400799"/>
              <a:gd name="connsiteX130" fmla="*/ 3699949 w 7062719"/>
              <a:gd name="connsiteY130" fmla="*/ 5961680 h 6400799"/>
              <a:gd name="connsiteX131" fmla="*/ 3821927 w 7062719"/>
              <a:gd name="connsiteY131" fmla="*/ 5972524 h 6400799"/>
              <a:gd name="connsiteX132" fmla="*/ 3821927 w 7062719"/>
              <a:gd name="connsiteY132" fmla="*/ 5994207 h 6400799"/>
              <a:gd name="connsiteX133" fmla="*/ 3699949 w 7062719"/>
              <a:gd name="connsiteY133" fmla="*/ 5961680 h 6400799"/>
              <a:gd name="connsiteX134" fmla="*/ 3634890 w 7062719"/>
              <a:gd name="connsiteY134" fmla="*/ 5961680 h 6400799"/>
              <a:gd name="connsiteX135" fmla="*/ 3699943 w 7062719"/>
              <a:gd name="connsiteY135" fmla="*/ 5973881 h 6400799"/>
              <a:gd name="connsiteX136" fmla="*/ 3634890 w 7062719"/>
              <a:gd name="connsiteY136" fmla="*/ 5973881 h 6400799"/>
              <a:gd name="connsiteX137" fmla="*/ 3634890 w 7062719"/>
              <a:gd name="connsiteY137" fmla="*/ 5961680 h 6400799"/>
              <a:gd name="connsiteX138" fmla="*/ 5724753 w 7062719"/>
              <a:gd name="connsiteY138" fmla="*/ 5956596 h 6400799"/>
              <a:gd name="connsiteX139" fmla="*/ 5749149 w 7062719"/>
              <a:gd name="connsiteY139" fmla="*/ 5965747 h 6400799"/>
              <a:gd name="connsiteX140" fmla="*/ 5684096 w 7062719"/>
              <a:gd name="connsiteY140" fmla="*/ 5965747 h 6400799"/>
              <a:gd name="connsiteX141" fmla="*/ 5724753 w 7062719"/>
              <a:gd name="connsiteY141" fmla="*/ 5956596 h 6400799"/>
              <a:gd name="connsiteX142" fmla="*/ 4599113 w 7062719"/>
              <a:gd name="connsiteY142" fmla="*/ 5948849 h 6400799"/>
              <a:gd name="connsiteX143" fmla="*/ 4607411 w 7062719"/>
              <a:gd name="connsiteY143" fmla="*/ 5949919 h 6400799"/>
              <a:gd name="connsiteX144" fmla="*/ 4578605 w 7062719"/>
              <a:gd name="connsiteY144" fmla="*/ 5949919 h 6400799"/>
              <a:gd name="connsiteX145" fmla="*/ 4574489 w 7062719"/>
              <a:gd name="connsiteY145" fmla="*/ 5949919 h 6400799"/>
              <a:gd name="connsiteX146" fmla="*/ 4391145 w 7062719"/>
              <a:gd name="connsiteY146" fmla="*/ 5931868 h 6400799"/>
              <a:gd name="connsiteX147" fmla="*/ 4381258 w 7062719"/>
              <a:gd name="connsiteY147" fmla="*/ 5941534 h 6400799"/>
              <a:gd name="connsiteX148" fmla="*/ 4411941 w 7062719"/>
              <a:gd name="connsiteY148" fmla="*/ 5961516 h 6400799"/>
              <a:gd name="connsiteX149" fmla="*/ 4416690 w 7062719"/>
              <a:gd name="connsiteY149" fmla="*/ 5961516 h 6400799"/>
              <a:gd name="connsiteX150" fmla="*/ 4431832 w 7062719"/>
              <a:gd name="connsiteY150" fmla="*/ 5960891 h 6400799"/>
              <a:gd name="connsiteX151" fmla="*/ 4433978 w 7062719"/>
              <a:gd name="connsiteY151" fmla="*/ 5961516 h 6400799"/>
              <a:gd name="connsiteX152" fmla="*/ 4488803 w 7062719"/>
              <a:gd name="connsiteY152" fmla="*/ 5961516 h 6400799"/>
              <a:gd name="connsiteX153" fmla="*/ 4444879 w 7062719"/>
              <a:gd name="connsiteY153" fmla="*/ 5950549 h 6400799"/>
              <a:gd name="connsiteX154" fmla="*/ 4444791 w 7062719"/>
              <a:gd name="connsiteY154" fmla="*/ 5950523 h 6400799"/>
              <a:gd name="connsiteX155" fmla="*/ 4435499 w 7062719"/>
              <a:gd name="connsiteY155" fmla="*/ 5953551 h 6400799"/>
              <a:gd name="connsiteX156" fmla="*/ 4435499 w 7062719"/>
              <a:gd name="connsiteY156" fmla="*/ 5947665 h 6400799"/>
              <a:gd name="connsiteX157" fmla="*/ 4409195 w 7062719"/>
              <a:gd name="connsiteY157" fmla="*/ 5939582 h 6400799"/>
              <a:gd name="connsiteX158" fmla="*/ 4400723 w 7062719"/>
              <a:gd name="connsiteY158" fmla="*/ 5934746 h 6400799"/>
              <a:gd name="connsiteX159" fmla="*/ 4438911 w 7062719"/>
              <a:gd name="connsiteY159" fmla="*/ 5930198 h 6400799"/>
              <a:gd name="connsiteX160" fmla="*/ 4435499 w 7062719"/>
              <a:gd name="connsiteY160" fmla="*/ 5931868 h 6400799"/>
              <a:gd name="connsiteX161" fmla="*/ 4442733 w 7062719"/>
              <a:gd name="connsiteY161" fmla="*/ 5934225 h 6400799"/>
              <a:gd name="connsiteX162" fmla="*/ 4442133 w 7062719"/>
              <a:gd name="connsiteY162" fmla="*/ 5932729 h 6400799"/>
              <a:gd name="connsiteX163" fmla="*/ 4324369 w 7062719"/>
              <a:gd name="connsiteY163" fmla="*/ 5928615 h 6400799"/>
              <a:gd name="connsiteX164" fmla="*/ 4324431 w 7062719"/>
              <a:gd name="connsiteY164" fmla="*/ 5928687 h 6400799"/>
              <a:gd name="connsiteX165" fmla="*/ 4371459 w 7062719"/>
              <a:gd name="connsiteY165" fmla="*/ 5938999 h 6400799"/>
              <a:gd name="connsiteX166" fmla="*/ 4347389 w 7062719"/>
              <a:gd name="connsiteY166" fmla="*/ 5928615 h 6400799"/>
              <a:gd name="connsiteX167" fmla="*/ 4539951 w 7062719"/>
              <a:gd name="connsiteY167" fmla="*/ 5928211 h 6400799"/>
              <a:gd name="connsiteX168" fmla="*/ 4545683 w 7062719"/>
              <a:gd name="connsiteY168" fmla="*/ 5929339 h 6400799"/>
              <a:gd name="connsiteX169" fmla="*/ 4596433 w 7062719"/>
              <a:gd name="connsiteY169" fmla="*/ 5938942 h 6400799"/>
              <a:gd name="connsiteX170" fmla="*/ 4629355 w 7062719"/>
              <a:gd name="connsiteY170" fmla="*/ 5938942 h 6400799"/>
              <a:gd name="connsiteX171" fmla="*/ 4606038 w 7062719"/>
              <a:gd name="connsiteY171" fmla="*/ 5948546 h 6400799"/>
              <a:gd name="connsiteX172" fmla="*/ 4599113 w 7062719"/>
              <a:gd name="connsiteY172" fmla="*/ 5948849 h 6400799"/>
              <a:gd name="connsiteX173" fmla="*/ 4564885 w 7062719"/>
              <a:gd name="connsiteY173" fmla="*/ 5944432 h 6400799"/>
              <a:gd name="connsiteX174" fmla="*/ 4530595 w 7062719"/>
              <a:gd name="connsiteY174" fmla="*/ 5938942 h 6400799"/>
              <a:gd name="connsiteX175" fmla="*/ 4541567 w 7062719"/>
              <a:gd name="connsiteY175" fmla="*/ 5929341 h 6400799"/>
              <a:gd name="connsiteX176" fmla="*/ 4539585 w 7062719"/>
              <a:gd name="connsiteY176" fmla="*/ 5928139 h 6400799"/>
              <a:gd name="connsiteX177" fmla="*/ 4539851 w 7062719"/>
              <a:gd name="connsiteY177" fmla="*/ 5928141 h 6400799"/>
              <a:gd name="connsiteX178" fmla="*/ 4539951 w 7062719"/>
              <a:gd name="connsiteY178" fmla="*/ 5928211 h 6400799"/>
              <a:gd name="connsiteX179" fmla="*/ 4523906 w 7062719"/>
              <a:gd name="connsiteY179" fmla="*/ 5925053 h 6400799"/>
              <a:gd name="connsiteX180" fmla="*/ 4539585 w 7062719"/>
              <a:gd name="connsiteY180" fmla="*/ 5928139 h 6400799"/>
              <a:gd name="connsiteX181" fmla="*/ 4519619 w 7062719"/>
              <a:gd name="connsiteY181" fmla="*/ 5927970 h 6400799"/>
              <a:gd name="connsiteX182" fmla="*/ 4523906 w 7062719"/>
              <a:gd name="connsiteY182" fmla="*/ 5925053 h 6400799"/>
              <a:gd name="connsiteX183" fmla="*/ 4457679 w 7062719"/>
              <a:gd name="connsiteY183" fmla="*/ 5921024 h 6400799"/>
              <a:gd name="connsiteX184" fmla="*/ 4513124 w 7062719"/>
              <a:gd name="connsiteY184" fmla="*/ 5931868 h 6400799"/>
              <a:gd name="connsiteX185" fmla="*/ 4513124 w 7062719"/>
              <a:gd name="connsiteY185" fmla="*/ 5942707 h 6400799"/>
              <a:gd name="connsiteX186" fmla="*/ 4457679 w 7062719"/>
              <a:gd name="connsiteY186" fmla="*/ 5921024 h 6400799"/>
              <a:gd name="connsiteX187" fmla="*/ 2924890 w 7062719"/>
              <a:gd name="connsiteY187" fmla="*/ 5919753 h 6400799"/>
              <a:gd name="connsiteX188" fmla="*/ 2952642 w 7062719"/>
              <a:gd name="connsiteY188" fmla="*/ 5930781 h 6400799"/>
              <a:gd name="connsiteX189" fmla="*/ 2984355 w 7062719"/>
              <a:gd name="connsiteY189" fmla="*/ 5942169 h 6400799"/>
              <a:gd name="connsiteX190" fmla="*/ 2924890 w 7062719"/>
              <a:gd name="connsiteY190" fmla="*/ 5919753 h 6400799"/>
              <a:gd name="connsiteX191" fmla="*/ 3150247 w 7062719"/>
              <a:gd name="connsiteY191" fmla="*/ 5917018 h 6400799"/>
              <a:gd name="connsiteX192" fmla="*/ 3193117 w 7062719"/>
              <a:gd name="connsiteY192" fmla="*/ 5928615 h 6400799"/>
              <a:gd name="connsiteX193" fmla="*/ 3149197 w 7062719"/>
              <a:gd name="connsiteY193" fmla="*/ 5917648 h 6400799"/>
              <a:gd name="connsiteX194" fmla="*/ 4934059 w 7062719"/>
              <a:gd name="connsiteY194" fmla="*/ 5909990 h 6400799"/>
              <a:gd name="connsiteX195" fmla="*/ 4942474 w 7062719"/>
              <a:gd name="connsiteY195" fmla="*/ 5912397 h 6400799"/>
              <a:gd name="connsiteX196" fmla="*/ 4938685 w 7062719"/>
              <a:gd name="connsiteY196" fmla="*/ 5910185 h 6400799"/>
              <a:gd name="connsiteX197" fmla="*/ 4430873 w 7062719"/>
              <a:gd name="connsiteY197" fmla="*/ 5905401 h 6400799"/>
              <a:gd name="connsiteX198" fmla="*/ 4378999 w 7062719"/>
              <a:gd name="connsiteY198" fmla="*/ 5906681 h 6400799"/>
              <a:gd name="connsiteX199" fmla="*/ 4389977 w 7062719"/>
              <a:gd name="connsiteY199" fmla="*/ 5917648 h 6400799"/>
              <a:gd name="connsiteX200" fmla="*/ 4377535 w 7062719"/>
              <a:gd name="connsiteY200" fmla="*/ 5921474 h 6400799"/>
              <a:gd name="connsiteX201" fmla="*/ 4400851 w 7062719"/>
              <a:gd name="connsiteY201" fmla="*/ 5926443 h 6400799"/>
              <a:gd name="connsiteX202" fmla="*/ 4426351 w 7062719"/>
              <a:gd name="connsiteY202" fmla="*/ 5920337 h 6400799"/>
              <a:gd name="connsiteX203" fmla="*/ 4422919 w 7062719"/>
              <a:gd name="connsiteY203" fmla="*/ 5917648 h 6400799"/>
              <a:gd name="connsiteX204" fmla="*/ 4428179 w 7062719"/>
              <a:gd name="connsiteY204" fmla="*/ 5919902 h 6400799"/>
              <a:gd name="connsiteX205" fmla="*/ 4465891 w 7062719"/>
              <a:gd name="connsiteY205" fmla="*/ 5910871 h 6400799"/>
              <a:gd name="connsiteX206" fmla="*/ 4463806 w 7062719"/>
              <a:gd name="connsiteY206" fmla="*/ 5909554 h 6400799"/>
              <a:gd name="connsiteX207" fmla="*/ 4541303 w 7062719"/>
              <a:gd name="connsiteY207" fmla="*/ 5905395 h 6400799"/>
              <a:gd name="connsiteX208" fmla="*/ 4574925 w 7062719"/>
              <a:gd name="connsiteY208" fmla="*/ 5908827 h 6400799"/>
              <a:gd name="connsiteX209" fmla="*/ 4586312 w 7062719"/>
              <a:gd name="connsiteY209" fmla="*/ 5908827 h 6400799"/>
              <a:gd name="connsiteX210" fmla="*/ 4586312 w 7062719"/>
              <a:gd name="connsiteY210" fmla="*/ 5921024 h 6400799"/>
              <a:gd name="connsiteX211" fmla="*/ 4540768 w 7062719"/>
              <a:gd name="connsiteY211" fmla="*/ 5908827 h 6400799"/>
              <a:gd name="connsiteX212" fmla="*/ 4541303 w 7062719"/>
              <a:gd name="connsiteY212" fmla="*/ 5905395 h 6400799"/>
              <a:gd name="connsiteX213" fmla="*/ 4456225 w 7062719"/>
              <a:gd name="connsiteY213" fmla="*/ 5904776 h 6400799"/>
              <a:gd name="connsiteX214" fmla="*/ 4455517 w 7062719"/>
              <a:gd name="connsiteY214" fmla="*/ 5904790 h 6400799"/>
              <a:gd name="connsiteX215" fmla="*/ 4456481 w 7062719"/>
              <a:gd name="connsiteY215" fmla="*/ 5904940 h 6400799"/>
              <a:gd name="connsiteX216" fmla="*/ 4960367 w 7062719"/>
              <a:gd name="connsiteY216" fmla="*/ 5896631 h 6400799"/>
              <a:gd name="connsiteX217" fmla="*/ 4966498 w 7062719"/>
              <a:gd name="connsiteY217" fmla="*/ 5901129 h 6400799"/>
              <a:gd name="connsiteX218" fmla="*/ 4968747 w 7062719"/>
              <a:gd name="connsiteY218" fmla="*/ 5896631 h 6400799"/>
              <a:gd name="connsiteX219" fmla="*/ 4807085 w 7062719"/>
              <a:gd name="connsiteY219" fmla="*/ 5893896 h 6400799"/>
              <a:gd name="connsiteX220" fmla="*/ 4777125 w 7062719"/>
              <a:gd name="connsiteY220" fmla="*/ 5895556 h 6400799"/>
              <a:gd name="connsiteX221" fmla="*/ 4833593 w 7062719"/>
              <a:gd name="connsiteY221" fmla="*/ 5901205 h 6400799"/>
              <a:gd name="connsiteX222" fmla="*/ 4825137 w 7062719"/>
              <a:gd name="connsiteY222" fmla="*/ 5894167 h 6400799"/>
              <a:gd name="connsiteX223" fmla="*/ 4804935 w 7062719"/>
              <a:gd name="connsiteY223" fmla="*/ 5895043 h 6400799"/>
              <a:gd name="connsiteX224" fmla="*/ 4948171 w 7062719"/>
              <a:gd name="connsiteY224" fmla="*/ 5889752 h 6400799"/>
              <a:gd name="connsiteX225" fmla="*/ 4941742 w 7062719"/>
              <a:gd name="connsiteY225" fmla="*/ 5890228 h 6400799"/>
              <a:gd name="connsiteX226" fmla="*/ 4851153 w 7062719"/>
              <a:gd name="connsiteY226" fmla="*/ 5895715 h 6400799"/>
              <a:gd name="connsiteX227" fmla="*/ 4853899 w 7062719"/>
              <a:gd name="connsiteY227" fmla="*/ 5901195 h 6400799"/>
              <a:gd name="connsiteX228" fmla="*/ 4849821 w 7062719"/>
              <a:gd name="connsiteY228" fmla="*/ 5902824 h 6400799"/>
              <a:gd name="connsiteX229" fmla="*/ 4875951 w 7062719"/>
              <a:gd name="connsiteY229" fmla="*/ 5905441 h 6400799"/>
              <a:gd name="connsiteX230" fmla="*/ 4881749 w 7062719"/>
              <a:gd name="connsiteY230" fmla="*/ 5900365 h 6400799"/>
              <a:gd name="connsiteX231" fmla="*/ 4881749 w 7062719"/>
              <a:gd name="connsiteY231" fmla="*/ 5895043 h 6400799"/>
              <a:gd name="connsiteX232" fmla="*/ 4891297 w 7062719"/>
              <a:gd name="connsiteY232" fmla="*/ 5897773 h 6400799"/>
              <a:gd name="connsiteX233" fmla="*/ 4927839 w 7062719"/>
              <a:gd name="connsiteY233" fmla="*/ 5896631 h 6400799"/>
              <a:gd name="connsiteX234" fmla="*/ 4948171 w 7062719"/>
              <a:gd name="connsiteY234" fmla="*/ 5896631 h 6400799"/>
              <a:gd name="connsiteX235" fmla="*/ 2829850 w 7062719"/>
              <a:gd name="connsiteY235" fmla="*/ 5888497 h 6400799"/>
              <a:gd name="connsiteX236" fmla="*/ 2864005 w 7062719"/>
              <a:gd name="connsiteY236" fmla="*/ 5899341 h 6400799"/>
              <a:gd name="connsiteX237" fmla="*/ 2886774 w 7062719"/>
              <a:gd name="connsiteY237" fmla="*/ 5921024 h 6400799"/>
              <a:gd name="connsiteX238" fmla="*/ 2829850 w 7062719"/>
              <a:gd name="connsiteY238" fmla="*/ 5899341 h 6400799"/>
              <a:gd name="connsiteX239" fmla="*/ 2829850 w 7062719"/>
              <a:gd name="connsiteY239" fmla="*/ 5888497 h 6400799"/>
              <a:gd name="connsiteX240" fmla="*/ 5015284 w 7062719"/>
              <a:gd name="connsiteY240" fmla="*/ 5885899 h 6400799"/>
              <a:gd name="connsiteX241" fmla="*/ 4978910 w 7062719"/>
              <a:gd name="connsiteY241" fmla="*/ 5887483 h 6400799"/>
              <a:gd name="connsiteX242" fmla="*/ 4961232 w 7062719"/>
              <a:gd name="connsiteY242" fmla="*/ 5888789 h 6400799"/>
              <a:gd name="connsiteX243" fmla="*/ 4980007 w 7062719"/>
              <a:gd name="connsiteY243" fmla="*/ 5895043 h 6400799"/>
              <a:gd name="connsiteX244" fmla="*/ 5002463 w 7062719"/>
              <a:gd name="connsiteY244" fmla="*/ 5895043 h 6400799"/>
              <a:gd name="connsiteX245" fmla="*/ 4991485 w 7062719"/>
              <a:gd name="connsiteY245" fmla="*/ 5906020 h 6400799"/>
              <a:gd name="connsiteX246" fmla="*/ 5005546 w 7062719"/>
              <a:gd name="connsiteY246" fmla="*/ 5905349 h 6400799"/>
              <a:gd name="connsiteX247" fmla="*/ 5693473 w 7062719"/>
              <a:gd name="connsiteY247" fmla="*/ 5881833 h 6400799"/>
              <a:gd name="connsiteX248" fmla="*/ 5693387 w 7062719"/>
              <a:gd name="connsiteY248" fmla="*/ 5883077 h 6400799"/>
              <a:gd name="connsiteX249" fmla="*/ 5651569 w 7062719"/>
              <a:gd name="connsiteY249" fmla="*/ 5904761 h 6400799"/>
              <a:gd name="connsiteX250" fmla="*/ 5679013 w 7062719"/>
              <a:gd name="connsiteY250" fmla="*/ 5888496 h 6400799"/>
              <a:gd name="connsiteX251" fmla="*/ 5702314 w 7062719"/>
              <a:gd name="connsiteY251" fmla="*/ 5877757 h 6400799"/>
              <a:gd name="connsiteX252" fmla="*/ 5693473 w 7062719"/>
              <a:gd name="connsiteY252" fmla="*/ 5881833 h 6400799"/>
              <a:gd name="connsiteX253" fmla="*/ 5693715 w 7062719"/>
              <a:gd name="connsiteY253" fmla="*/ 5878333 h 6400799"/>
              <a:gd name="connsiteX254" fmla="*/ 5714301 w 7062719"/>
              <a:gd name="connsiteY254" fmla="*/ 5872233 h 6400799"/>
              <a:gd name="connsiteX255" fmla="*/ 5703845 w 7062719"/>
              <a:gd name="connsiteY255" fmla="*/ 5877655 h 6400799"/>
              <a:gd name="connsiteX256" fmla="*/ 5702314 w 7062719"/>
              <a:gd name="connsiteY256" fmla="*/ 5877757 h 6400799"/>
              <a:gd name="connsiteX257" fmla="*/ 4529387 w 7062719"/>
              <a:gd name="connsiteY257" fmla="*/ 5866813 h 6400799"/>
              <a:gd name="connsiteX258" fmla="*/ 4496861 w 7062719"/>
              <a:gd name="connsiteY258" fmla="*/ 5888497 h 6400799"/>
              <a:gd name="connsiteX259" fmla="*/ 4464333 w 7062719"/>
              <a:gd name="connsiteY259" fmla="*/ 5877652 h 6400799"/>
              <a:gd name="connsiteX260" fmla="*/ 4431806 w 7062719"/>
              <a:gd name="connsiteY260" fmla="*/ 5877652 h 6400799"/>
              <a:gd name="connsiteX261" fmla="*/ 4529387 w 7062719"/>
              <a:gd name="connsiteY261" fmla="*/ 5866813 h 6400799"/>
              <a:gd name="connsiteX262" fmla="*/ 6188265 w 7062719"/>
              <a:gd name="connsiteY262" fmla="*/ 5855969 h 6400799"/>
              <a:gd name="connsiteX263" fmla="*/ 6123210 w 7062719"/>
              <a:gd name="connsiteY263" fmla="*/ 5896631 h 6400799"/>
              <a:gd name="connsiteX264" fmla="*/ 6188265 w 7062719"/>
              <a:gd name="connsiteY264" fmla="*/ 5855969 h 6400799"/>
              <a:gd name="connsiteX265" fmla="*/ 4488803 w 7062719"/>
              <a:gd name="connsiteY265" fmla="*/ 5840874 h 6400799"/>
              <a:gd name="connsiteX266" fmla="*/ 4433902 w 7062719"/>
              <a:gd name="connsiteY266" fmla="*/ 5851846 h 6400799"/>
              <a:gd name="connsiteX267" fmla="*/ 4324099 w 7062719"/>
              <a:gd name="connsiteY267" fmla="*/ 5851846 h 6400799"/>
              <a:gd name="connsiteX268" fmla="*/ 4324099 w 7062719"/>
              <a:gd name="connsiteY268" fmla="*/ 5862814 h 6400799"/>
              <a:gd name="connsiteX269" fmla="*/ 4346057 w 7062719"/>
              <a:gd name="connsiteY269" fmla="*/ 5862814 h 6400799"/>
              <a:gd name="connsiteX270" fmla="*/ 4400959 w 7062719"/>
              <a:gd name="connsiteY270" fmla="*/ 5862814 h 6400799"/>
              <a:gd name="connsiteX271" fmla="*/ 4411941 w 7062719"/>
              <a:gd name="connsiteY271" fmla="*/ 5895715 h 6400799"/>
              <a:gd name="connsiteX272" fmla="*/ 4576645 w 7062719"/>
              <a:gd name="connsiteY272" fmla="*/ 5884747 h 6400799"/>
              <a:gd name="connsiteX273" fmla="*/ 4490175 w 7062719"/>
              <a:gd name="connsiteY273" fmla="*/ 5903941 h 6400799"/>
              <a:gd name="connsiteX274" fmla="*/ 4456266 w 7062719"/>
              <a:gd name="connsiteY274" fmla="*/ 5904776 h 6400799"/>
              <a:gd name="connsiteX275" fmla="*/ 4458391 w 7062719"/>
              <a:gd name="connsiteY275" fmla="*/ 5905232 h 6400799"/>
              <a:gd name="connsiteX276" fmla="*/ 4490943 w 7062719"/>
              <a:gd name="connsiteY276" fmla="*/ 5910180 h 6400799"/>
              <a:gd name="connsiteX277" fmla="*/ 4490943 w 7062719"/>
              <a:gd name="connsiteY277" fmla="*/ 5912208 h 6400799"/>
              <a:gd name="connsiteX278" fmla="*/ 4513124 w 7062719"/>
              <a:gd name="connsiteY278" fmla="*/ 5916961 h 6400799"/>
              <a:gd name="connsiteX279" fmla="*/ 4490943 w 7062719"/>
              <a:gd name="connsiteY279" fmla="*/ 5919026 h 6400799"/>
              <a:gd name="connsiteX280" fmla="*/ 4490943 w 7062719"/>
              <a:gd name="connsiteY280" fmla="*/ 5921024 h 6400799"/>
              <a:gd name="connsiteX281" fmla="*/ 4457679 w 7062719"/>
              <a:gd name="connsiteY281" fmla="*/ 5921024 h 6400799"/>
              <a:gd name="connsiteX282" fmla="*/ 4445135 w 7062719"/>
              <a:gd name="connsiteY282" fmla="*/ 5927156 h 6400799"/>
              <a:gd name="connsiteX283" fmla="*/ 4499780 w 7062719"/>
              <a:gd name="connsiteY283" fmla="*/ 5950549 h 6400799"/>
              <a:gd name="connsiteX284" fmla="*/ 4554687 w 7062719"/>
              <a:gd name="connsiteY284" fmla="*/ 5950549 h 6400799"/>
              <a:gd name="connsiteX285" fmla="*/ 4576645 w 7062719"/>
              <a:gd name="connsiteY285" fmla="*/ 5961516 h 6400799"/>
              <a:gd name="connsiteX286" fmla="*/ 4554687 w 7062719"/>
              <a:gd name="connsiteY286" fmla="*/ 5972483 h 6400799"/>
              <a:gd name="connsiteX287" fmla="*/ 4576574 w 7062719"/>
              <a:gd name="connsiteY287" fmla="*/ 5982840 h 6400799"/>
              <a:gd name="connsiteX288" fmla="*/ 4695198 w 7062719"/>
              <a:gd name="connsiteY288" fmla="*/ 5982840 h 6400799"/>
              <a:gd name="connsiteX289" fmla="*/ 4870777 w 7062719"/>
              <a:gd name="connsiteY289" fmla="*/ 5960891 h 6400799"/>
              <a:gd name="connsiteX290" fmla="*/ 4765155 w 7062719"/>
              <a:gd name="connsiteY290" fmla="*/ 5963637 h 6400799"/>
              <a:gd name="connsiteX291" fmla="*/ 4688395 w 7062719"/>
              <a:gd name="connsiteY291" fmla="*/ 5950626 h 6400799"/>
              <a:gd name="connsiteX292" fmla="*/ 4687955 w 7062719"/>
              <a:gd name="connsiteY292" fmla="*/ 5953551 h 6400799"/>
              <a:gd name="connsiteX293" fmla="*/ 4686607 w 7062719"/>
              <a:gd name="connsiteY293" fmla="*/ 5950324 h 6400799"/>
              <a:gd name="connsiteX294" fmla="*/ 4684225 w 7062719"/>
              <a:gd name="connsiteY294" fmla="*/ 5949919 h 6400799"/>
              <a:gd name="connsiteX295" fmla="*/ 4662277 w 7062719"/>
              <a:gd name="connsiteY295" fmla="*/ 5960891 h 6400799"/>
              <a:gd name="connsiteX296" fmla="*/ 4629355 w 7062719"/>
              <a:gd name="connsiteY296" fmla="*/ 5938942 h 6400799"/>
              <a:gd name="connsiteX297" fmla="*/ 4651305 w 7062719"/>
              <a:gd name="connsiteY297" fmla="*/ 5938942 h 6400799"/>
              <a:gd name="connsiteX298" fmla="*/ 4681869 w 7062719"/>
              <a:gd name="connsiteY298" fmla="*/ 5938942 h 6400799"/>
              <a:gd name="connsiteX299" fmla="*/ 4677786 w 7062719"/>
              <a:gd name="connsiteY299" fmla="*/ 5929153 h 6400799"/>
              <a:gd name="connsiteX300" fmla="*/ 4690495 w 7062719"/>
              <a:gd name="connsiteY300" fmla="*/ 5936780 h 6400799"/>
              <a:gd name="connsiteX301" fmla="*/ 4690167 w 7062719"/>
              <a:gd name="connsiteY301" fmla="*/ 5938942 h 6400799"/>
              <a:gd name="connsiteX302" fmla="*/ 4750069 w 7062719"/>
              <a:gd name="connsiteY302" fmla="*/ 5938942 h 6400799"/>
              <a:gd name="connsiteX303" fmla="*/ 4750069 w 7062719"/>
              <a:gd name="connsiteY303" fmla="*/ 5927970 h 6400799"/>
              <a:gd name="connsiteX304" fmla="*/ 4607411 w 7062719"/>
              <a:gd name="connsiteY304" fmla="*/ 5906020 h 6400799"/>
              <a:gd name="connsiteX305" fmla="*/ 4618383 w 7062719"/>
              <a:gd name="connsiteY305" fmla="*/ 5895043 h 6400799"/>
              <a:gd name="connsiteX306" fmla="*/ 4706170 w 7062719"/>
              <a:gd name="connsiteY306" fmla="*/ 5906020 h 6400799"/>
              <a:gd name="connsiteX307" fmla="*/ 4772013 w 7062719"/>
              <a:gd name="connsiteY307" fmla="*/ 5895043 h 6400799"/>
              <a:gd name="connsiteX308" fmla="*/ 4773514 w 7062719"/>
              <a:gd name="connsiteY308" fmla="*/ 5895197 h 6400799"/>
              <a:gd name="connsiteX309" fmla="*/ 4766321 w 7062719"/>
              <a:gd name="connsiteY309" fmla="*/ 5890407 h 6400799"/>
              <a:gd name="connsiteX310" fmla="*/ 4765206 w 7062719"/>
              <a:gd name="connsiteY310" fmla="*/ 5890782 h 6400799"/>
              <a:gd name="connsiteX311" fmla="*/ 4716415 w 7062719"/>
              <a:gd name="connsiteY311" fmla="*/ 5884429 h 6400799"/>
              <a:gd name="connsiteX312" fmla="*/ 4751221 w 7062719"/>
              <a:gd name="connsiteY312" fmla="*/ 5880352 h 6400799"/>
              <a:gd name="connsiteX313" fmla="*/ 4741351 w 7062719"/>
              <a:gd name="connsiteY313" fmla="*/ 5873780 h 6400799"/>
              <a:gd name="connsiteX314" fmla="*/ 4708408 w 7062719"/>
              <a:gd name="connsiteY314" fmla="*/ 5895715 h 6400799"/>
              <a:gd name="connsiteX315" fmla="*/ 4696366 w 7062719"/>
              <a:gd name="connsiteY315" fmla="*/ 5895253 h 6400799"/>
              <a:gd name="connsiteX316" fmla="*/ 4700157 w 7062719"/>
              <a:gd name="connsiteY316" fmla="*/ 5896631 h 6400799"/>
              <a:gd name="connsiteX317" fmla="*/ 4644245 w 7062719"/>
              <a:gd name="connsiteY317" fmla="*/ 5888497 h 6400799"/>
              <a:gd name="connsiteX318" fmla="*/ 4644251 w 7062719"/>
              <a:gd name="connsiteY318" fmla="*/ 5888497 h 6400799"/>
              <a:gd name="connsiteX319" fmla="*/ 4661015 w 7062719"/>
              <a:gd name="connsiteY319" fmla="*/ 5888497 h 6400799"/>
              <a:gd name="connsiteX320" fmla="*/ 4653507 w 7062719"/>
              <a:gd name="connsiteY320" fmla="*/ 5884747 h 6400799"/>
              <a:gd name="connsiteX321" fmla="*/ 4669781 w 7062719"/>
              <a:gd name="connsiteY321" fmla="*/ 5888497 h 6400799"/>
              <a:gd name="connsiteX322" fmla="*/ 4673643 w 7062719"/>
              <a:gd name="connsiteY322" fmla="*/ 5888497 h 6400799"/>
              <a:gd name="connsiteX323" fmla="*/ 4697431 w 7062719"/>
              <a:gd name="connsiteY323" fmla="*/ 5884747 h 6400799"/>
              <a:gd name="connsiteX324" fmla="*/ 4631547 w 7062719"/>
              <a:gd name="connsiteY324" fmla="*/ 5884747 h 6400799"/>
              <a:gd name="connsiteX325" fmla="*/ 4664490 w 7062719"/>
              <a:gd name="connsiteY325" fmla="*/ 5873780 h 6400799"/>
              <a:gd name="connsiteX326" fmla="*/ 4488803 w 7062719"/>
              <a:gd name="connsiteY326" fmla="*/ 5840874 h 6400799"/>
              <a:gd name="connsiteX327" fmla="*/ 5130552 w 7062719"/>
              <a:gd name="connsiteY327" fmla="*/ 5836914 h 6400799"/>
              <a:gd name="connsiteX328" fmla="*/ 5104807 w 7062719"/>
              <a:gd name="connsiteY328" fmla="*/ 5839773 h 6400799"/>
              <a:gd name="connsiteX329" fmla="*/ 5103701 w 7062719"/>
              <a:gd name="connsiteY329" fmla="*/ 5840874 h 6400799"/>
              <a:gd name="connsiteX330" fmla="*/ 5114683 w 7062719"/>
              <a:gd name="connsiteY330" fmla="*/ 5840874 h 6400799"/>
              <a:gd name="connsiteX331" fmla="*/ 2520843 w 7062719"/>
              <a:gd name="connsiteY331" fmla="*/ 5831572 h 6400799"/>
              <a:gd name="connsiteX332" fmla="*/ 2644220 w 7062719"/>
              <a:gd name="connsiteY332" fmla="*/ 5875927 h 6400799"/>
              <a:gd name="connsiteX333" fmla="*/ 2655438 w 7062719"/>
              <a:gd name="connsiteY333" fmla="*/ 5864841 h 6400799"/>
              <a:gd name="connsiteX334" fmla="*/ 2666651 w 7062719"/>
              <a:gd name="connsiteY334" fmla="*/ 5853752 h 6400799"/>
              <a:gd name="connsiteX335" fmla="*/ 2666651 w 7062719"/>
              <a:gd name="connsiteY335" fmla="*/ 5864841 h 6400799"/>
              <a:gd name="connsiteX336" fmla="*/ 2790033 w 7062719"/>
              <a:gd name="connsiteY336" fmla="*/ 5898106 h 6400799"/>
              <a:gd name="connsiteX337" fmla="*/ 2756384 w 7062719"/>
              <a:gd name="connsiteY337" fmla="*/ 5875927 h 6400799"/>
              <a:gd name="connsiteX338" fmla="*/ 2846113 w 7062719"/>
              <a:gd name="connsiteY338" fmla="*/ 5942460 h 6400799"/>
              <a:gd name="connsiteX339" fmla="*/ 2812464 w 7062719"/>
              <a:gd name="connsiteY339" fmla="*/ 5942460 h 6400799"/>
              <a:gd name="connsiteX340" fmla="*/ 2711518 w 7062719"/>
              <a:gd name="connsiteY340" fmla="*/ 5909197 h 6400799"/>
              <a:gd name="connsiteX341" fmla="*/ 2790033 w 7062719"/>
              <a:gd name="connsiteY341" fmla="*/ 5953551 h 6400799"/>
              <a:gd name="connsiteX342" fmla="*/ 2722736 w 7062719"/>
              <a:gd name="connsiteY342" fmla="*/ 5942460 h 6400799"/>
              <a:gd name="connsiteX343" fmla="*/ 2621790 w 7062719"/>
              <a:gd name="connsiteY343" fmla="*/ 5898106 h 6400799"/>
              <a:gd name="connsiteX344" fmla="*/ 2576922 w 7062719"/>
              <a:gd name="connsiteY344" fmla="*/ 5898106 h 6400799"/>
              <a:gd name="connsiteX345" fmla="*/ 2610572 w 7062719"/>
              <a:gd name="connsiteY345" fmla="*/ 5898106 h 6400799"/>
              <a:gd name="connsiteX346" fmla="*/ 2520843 w 7062719"/>
              <a:gd name="connsiteY346" fmla="*/ 5831572 h 6400799"/>
              <a:gd name="connsiteX347" fmla="*/ 2697601 w 7062719"/>
              <a:gd name="connsiteY347" fmla="*/ 5829544 h 6400799"/>
              <a:gd name="connsiteX348" fmla="*/ 2719494 w 7062719"/>
              <a:gd name="connsiteY348" fmla="*/ 5839706 h 6400799"/>
              <a:gd name="connsiteX349" fmla="*/ 2729948 w 7062719"/>
              <a:gd name="connsiteY349" fmla="*/ 5872233 h 6400799"/>
              <a:gd name="connsiteX350" fmla="*/ 2697601 w 7062719"/>
              <a:gd name="connsiteY350" fmla="*/ 5829544 h 6400799"/>
              <a:gd name="connsiteX351" fmla="*/ 2996090 w 7062719"/>
              <a:gd name="connsiteY351" fmla="*/ 5822803 h 6400799"/>
              <a:gd name="connsiteX352" fmla="*/ 2998216 w 7062719"/>
              <a:gd name="connsiteY352" fmla="*/ 5823053 h 6400799"/>
              <a:gd name="connsiteX353" fmla="*/ 3050372 w 7062719"/>
              <a:gd name="connsiteY353" fmla="*/ 5840874 h 6400799"/>
              <a:gd name="connsiteX354" fmla="*/ 5156093 w 7062719"/>
              <a:gd name="connsiteY354" fmla="*/ 5818223 h 6400799"/>
              <a:gd name="connsiteX355" fmla="*/ 5125763 w 7062719"/>
              <a:gd name="connsiteY355" fmla="*/ 5818843 h 6400799"/>
              <a:gd name="connsiteX356" fmla="*/ 5120175 w 7062719"/>
              <a:gd name="connsiteY356" fmla="*/ 5824426 h 6400799"/>
              <a:gd name="connsiteX357" fmla="*/ 5106535 w 7062719"/>
              <a:gd name="connsiteY357" fmla="*/ 5838046 h 6400799"/>
              <a:gd name="connsiteX358" fmla="*/ 2416644 w 7062719"/>
              <a:gd name="connsiteY358" fmla="*/ 5792402 h 6400799"/>
              <a:gd name="connsiteX359" fmla="*/ 2439525 w 7062719"/>
              <a:gd name="connsiteY359" fmla="*/ 5811246 h 6400799"/>
              <a:gd name="connsiteX360" fmla="*/ 2415128 w 7062719"/>
              <a:gd name="connsiteY360" fmla="*/ 5811246 h 6400799"/>
              <a:gd name="connsiteX361" fmla="*/ 2419702 w 7062719"/>
              <a:gd name="connsiteY361" fmla="*/ 5803624 h 6400799"/>
              <a:gd name="connsiteX362" fmla="*/ 5395276 w 7062719"/>
              <a:gd name="connsiteY362" fmla="*/ 5790004 h 6400799"/>
              <a:gd name="connsiteX363" fmla="*/ 5367231 w 7062719"/>
              <a:gd name="connsiteY363" fmla="*/ 5797007 h 6400799"/>
              <a:gd name="connsiteX364" fmla="*/ 5396055 w 7062719"/>
              <a:gd name="connsiteY364" fmla="*/ 5795633 h 6400799"/>
              <a:gd name="connsiteX365" fmla="*/ 5397182 w 7062719"/>
              <a:gd name="connsiteY365" fmla="*/ 5795347 h 6400799"/>
              <a:gd name="connsiteX366" fmla="*/ 5309723 w 7062719"/>
              <a:gd name="connsiteY366" fmla="*/ 5785302 h 6400799"/>
              <a:gd name="connsiteX367" fmla="*/ 5271315 w 7062719"/>
              <a:gd name="connsiteY367" fmla="*/ 5796274 h 6400799"/>
              <a:gd name="connsiteX368" fmla="*/ 5267627 w 7062719"/>
              <a:gd name="connsiteY368" fmla="*/ 5803644 h 6400799"/>
              <a:gd name="connsiteX369" fmla="*/ 5306839 w 7062719"/>
              <a:gd name="connsiteY369" fmla="*/ 5795633 h 6400799"/>
              <a:gd name="connsiteX370" fmla="*/ 5322749 w 7062719"/>
              <a:gd name="connsiteY370" fmla="*/ 5790219 h 6400799"/>
              <a:gd name="connsiteX371" fmla="*/ 2406935 w 7062719"/>
              <a:gd name="connsiteY371" fmla="*/ 5783801 h 6400799"/>
              <a:gd name="connsiteX372" fmla="*/ 2415128 w 7062719"/>
              <a:gd name="connsiteY372" fmla="*/ 5786848 h 6400799"/>
              <a:gd name="connsiteX373" fmla="*/ 2416644 w 7062719"/>
              <a:gd name="connsiteY373" fmla="*/ 5792402 h 6400799"/>
              <a:gd name="connsiteX374" fmla="*/ 2413606 w 7062719"/>
              <a:gd name="connsiteY374" fmla="*/ 5789902 h 6400799"/>
              <a:gd name="connsiteX375" fmla="*/ 2406935 w 7062719"/>
              <a:gd name="connsiteY375" fmla="*/ 5783801 h 6400799"/>
              <a:gd name="connsiteX376" fmla="*/ 2345197 w 7062719"/>
              <a:gd name="connsiteY376" fmla="*/ 5758388 h 6400799"/>
              <a:gd name="connsiteX377" fmla="*/ 2390735 w 7062719"/>
              <a:gd name="connsiteY377" fmla="*/ 5799050 h 6400799"/>
              <a:gd name="connsiteX378" fmla="*/ 2333810 w 7062719"/>
              <a:gd name="connsiteY378" fmla="*/ 5768557 h 6400799"/>
              <a:gd name="connsiteX379" fmla="*/ 2345197 w 7062719"/>
              <a:gd name="connsiteY379" fmla="*/ 5758388 h 6400799"/>
              <a:gd name="connsiteX380" fmla="*/ 6057213 w 7062719"/>
              <a:gd name="connsiteY380" fmla="*/ 5757662 h 6400799"/>
              <a:gd name="connsiteX381" fmla="*/ 6054559 w 7062719"/>
              <a:gd name="connsiteY381" fmla="*/ 5759234 h 6400799"/>
              <a:gd name="connsiteX382" fmla="*/ 5979113 w 7062719"/>
              <a:gd name="connsiteY382" fmla="*/ 5774325 h 6400799"/>
              <a:gd name="connsiteX383" fmla="*/ 5542615 w 7062719"/>
              <a:gd name="connsiteY383" fmla="*/ 5757270 h 6400799"/>
              <a:gd name="connsiteX384" fmla="*/ 5542913 w 7062719"/>
              <a:gd name="connsiteY384" fmla="*/ 5757864 h 6400799"/>
              <a:gd name="connsiteX385" fmla="*/ 5529195 w 7062719"/>
              <a:gd name="connsiteY385" fmla="*/ 5763352 h 6400799"/>
              <a:gd name="connsiteX386" fmla="*/ 6359539 w 7062719"/>
              <a:gd name="connsiteY386" fmla="*/ 5714965 h 6400799"/>
              <a:gd name="connsiteX387" fmla="*/ 6367163 w 7062719"/>
              <a:gd name="connsiteY387" fmla="*/ 5721795 h 6400799"/>
              <a:gd name="connsiteX388" fmla="*/ 6318371 w 7062719"/>
              <a:gd name="connsiteY388" fmla="*/ 5742125 h 6400799"/>
              <a:gd name="connsiteX389" fmla="*/ 6359539 w 7062719"/>
              <a:gd name="connsiteY389" fmla="*/ 5714965 h 6400799"/>
              <a:gd name="connsiteX390" fmla="*/ 5681381 w 7062719"/>
              <a:gd name="connsiteY390" fmla="*/ 5709598 h 6400799"/>
              <a:gd name="connsiteX391" fmla="*/ 5692225 w 7062719"/>
              <a:gd name="connsiteY391" fmla="*/ 5720442 h 6400799"/>
              <a:gd name="connsiteX392" fmla="*/ 5658679 w 7062719"/>
              <a:gd name="connsiteY392" fmla="*/ 5723491 h 6400799"/>
              <a:gd name="connsiteX393" fmla="*/ 5681381 w 7062719"/>
              <a:gd name="connsiteY393" fmla="*/ 5709598 h 6400799"/>
              <a:gd name="connsiteX394" fmla="*/ 6154693 w 7062719"/>
              <a:gd name="connsiteY394" fmla="*/ 5686527 h 6400799"/>
              <a:gd name="connsiteX395" fmla="*/ 6150953 w 7062719"/>
              <a:gd name="connsiteY395" fmla="*/ 5688571 h 6400799"/>
              <a:gd name="connsiteX396" fmla="*/ 6154693 w 7062719"/>
              <a:gd name="connsiteY396" fmla="*/ 5691496 h 6400799"/>
              <a:gd name="connsiteX397" fmla="*/ 6999119 w 7062719"/>
              <a:gd name="connsiteY397" fmla="*/ 5685200 h 6400799"/>
              <a:gd name="connsiteX398" fmla="*/ 6957293 w 7062719"/>
              <a:gd name="connsiteY398" fmla="*/ 5717728 h 6400799"/>
              <a:gd name="connsiteX399" fmla="*/ 6950758 w 7062719"/>
              <a:gd name="connsiteY399" fmla="*/ 5706884 h 6400799"/>
              <a:gd name="connsiteX400" fmla="*/ 6967749 w 7062719"/>
              <a:gd name="connsiteY400" fmla="*/ 5696044 h 6400799"/>
              <a:gd name="connsiteX401" fmla="*/ 6999119 w 7062719"/>
              <a:gd name="connsiteY401" fmla="*/ 5685200 h 6400799"/>
              <a:gd name="connsiteX402" fmla="*/ 6330421 w 7062719"/>
              <a:gd name="connsiteY402" fmla="*/ 5684299 h 6400799"/>
              <a:gd name="connsiteX403" fmla="*/ 6329217 w 7062719"/>
              <a:gd name="connsiteY403" fmla="*/ 5687915 h 6400799"/>
              <a:gd name="connsiteX404" fmla="*/ 6324441 w 7062719"/>
              <a:gd name="connsiteY404" fmla="*/ 5688781 h 6400799"/>
              <a:gd name="connsiteX405" fmla="*/ 6307529 w 7062719"/>
              <a:gd name="connsiteY405" fmla="*/ 5677071 h 6400799"/>
              <a:gd name="connsiteX406" fmla="*/ 6314305 w 7062719"/>
              <a:gd name="connsiteY406" fmla="*/ 5690625 h 6400799"/>
              <a:gd name="connsiteX407" fmla="*/ 6324441 w 7062719"/>
              <a:gd name="connsiteY407" fmla="*/ 5688781 h 6400799"/>
              <a:gd name="connsiteX408" fmla="*/ 6296689 w 7062719"/>
              <a:gd name="connsiteY408" fmla="*/ 5709598 h 6400799"/>
              <a:gd name="connsiteX409" fmla="*/ 6307529 w 7062719"/>
              <a:gd name="connsiteY409" fmla="*/ 5677071 h 6400799"/>
              <a:gd name="connsiteX410" fmla="*/ 6562324 w 7062719"/>
              <a:gd name="connsiteY410" fmla="*/ 5668942 h 6400799"/>
              <a:gd name="connsiteX411" fmla="*/ 6442205 w 7062719"/>
              <a:gd name="connsiteY411" fmla="*/ 5755679 h 6400799"/>
              <a:gd name="connsiteX412" fmla="*/ 6431284 w 7062719"/>
              <a:gd name="connsiteY412" fmla="*/ 5744840 h 6400799"/>
              <a:gd name="connsiteX413" fmla="*/ 6300248 w 7062719"/>
              <a:gd name="connsiteY413" fmla="*/ 5820733 h 6400799"/>
              <a:gd name="connsiteX414" fmla="*/ 6180129 w 7062719"/>
              <a:gd name="connsiteY414" fmla="*/ 5864104 h 6400799"/>
              <a:gd name="connsiteX415" fmla="*/ 6365763 w 7062719"/>
              <a:gd name="connsiteY415" fmla="*/ 5766523 h 6400799"/>
              <a:gd name="connsiteX416" fmla="*/ 6562324 w 7062719"/>
              <a:gd name="connsiteY416" fmla="*/ 5668942 h 6400799"/>
              <a:gd name="connsiteX417" fmla="*/ 6934351 w 7062719"/>
              <a:gd name="connsiteY417" fmla="*/ 5668937 h 6400799"/>
              <a:gd name="connsiteX418" fmla="*/ 6914021 w 7062719"/>
              <a:gd name="connsiteY418" fmla="*/ 5685200 h 6400799"/>
              <a:gd name="connsiteX419" fmla="*/ 6903859 w 7062719"/>
              <a:gd name="connsiteY419" fmla="*/ 5677071 h 6400799"/>
              <a:gd name="connsiteX420" fmla="*/ 6934351 w 7062719"/>
              <a:gd name="connsiteY420" fmla="*/ 5668937 h 6400799"/>
              <a:gd name="connsiteX421" fmla="*/ 6911656 w 7062719"/>
              <a:gd name="connsiteY421" fmla="*/ 5659918 h 6400799"/>
              <a:gd name="connsiteX422" fmla="*/ 6890843 w 7062719"/>
              <a:gd name="connsiteY422" fmla="*/ 5677071 h 6400799"/>
              <a:gd name="connsiteX423" fmla="*/ 6890843 w 7062719"/>
              <a:gd name="connsiteY423" fmla="*/ 5664875 h 6400799"/>
              <a:gd name="connsiteX424" fmla="*/ 6911656 w 7062719"/>
              <a:gd name="connsiteY424" fmla="*/ 5659918 h 6400799"/>
              <a:gd name="connsiteX425" fmla="*/ 6351617 w 7062719"/>
              <a:gd name="connsiteY425" fmla="*/ 5653652 h 6400799"/>
              <a:gd name="connsiteX426" fmla="*/ 6340055 w 7062719"/>
              <a:gd name="connsiteY426" fmla="*/ 5677071 h 6400799"/>
              <a:gd name="connsiteX427" fmla="*/ 6330421 w 7062719"/>
              <a:gd name="connsiteY427" fmla="*/ 5684299 h 6400799"/>
              <a:gd name="connsiteX428" fmla="*/ 6340055 w 7062719"/>
              <a:gd name="connsiteY428" fmla="*/ 5655389 h 6400799"/>
              <a:gd name="connsiteX429" fmla="*/ 6351617 w 7062719"/>
              <a:gd name="connsiteY429" fmla="*/ 5653652 h 6400799"/>
              <a:gd name="connsiteX430" fmla="*/ 5784366 w 7062719"/>
              <a:gd name="connsiteY430" fmla="*/ 5643463 h 6400799"/>
              <a:gd name="connsiteX431" fmla="*/ 5795307 w 7062719"/>
              <a:gd name="connsiteY431" fmla="*/ 5646747 h 6400799"/>
              <a:gd name="connsiteX432" fmla="*/ 5819372 w 7062719"/>
              <a:gd name="connsiteY432" fmla="*/ 5643463 h 6400799"/>
              <a:gd name="connsiteX433" fmla="*/ 5795465 w 7062719"/>
              <a:gd name="connsiteY433" fmla="*/ 5643463 h 6400799"/>
              <a:gd name="connsiteX434" fmla="*/ 5763015 w 7062719"/>
              <a:gd name="connsiteY434" fmla="*/ 5621693 h 6400799"/>
              <a:gd name="connsiteX435" fmla="*/ 5739063 w 7062719"/>
              <a:gd name="connsiteY435" fmla="*/ 5637142 h 6400799"/>
              <a:gd name="connsiteX436" fmla="*/ 5671853 w 7062719"/>
              <a:gd name="connsiteY436" fmla="*/ 5664578 h 6400799"/>
              <a:gd name="connsiteX437" fmla="*/ 5649903 w 7062719"/>
              <a:gd name="connsiteY437" fmla="*/ 5686527 h 6400799"/>
              <a:gd name="connsiteX438" fmla="*/ 5748668 w 7062719"/>
              <a:gd name="connsiteY438" fmla="*/ 5642628 h 6400799"/>
              <a:gd name="connsiteX439" fmla="*/ 5737697 w 7062719"/>
              <a:gd name="connsiteY439" fmla="*/ 5653605 h 6400799"/>
              <a:gd name="connsiteX440" fmla="*/ 5748668 w 7062719"/>
              <a:gd name="connsiteY440" fmla="*/ 5653605 h 6400799"/>
              <a:gd name="connsiteX441" fmla="*/ 5737697 w 7062719"/>
              <a:gd name="connsiteY441" fmla="*/ 5664578 h 6400799"/>
              <a:gd name="connsiteX442" fmla="*/ 5763759 w 7062719"/>
              <a:gd name="connsiteY442" fmla="*/ 5661837 h 6400799"/>
              <a:gd name="connsiteX443" fmla="*/ 5780817 w 7062719"/>
              <a:gd name="connsiteY443" fmla="*/ 5643463 h 6400799"/>
              <a:gd name="connsiteX444" fmla="*/ 5762525 w 7062719"/>
              <a:gd name="connsiteY444" fmla="*/ 5643463 h 6400799"/>
              <a:gd name="connsiteX445" fmla="*/ 5795465 w 7062719"/>
              <a:gd name="connsiteY445" fmla="*/ 5632497 h 6400799"/>
              <a:gd name="connsiteX446" fmla="*/ 5879257 w 7062719"/>
              <a:gd name="connsiteY446" fmla="*/ 5607420 h 6400799"/>
              <a:gd name="connsiteX447" fmla="*/ 5830467 w 7062719"/>
              <a:gd name="connsiteY447" fmla="*/ 5625033 h 6400799"/>
              <a:gd name="connsiteX448" fmla="*/ 5879257 w 7062719"/>
              <a:gd name="connsiteY448" fmla="*/ 5607420 h 6400799"/>
              <a:gd name="connsiteX449" fmla="*/ 6424082 w 7062719"/>
              <a:gd name="connsiteY449" fmla="*/ 5603888 h 6400799"/>
              <a:gd name="connsiteX450" fmla="*/ 6387489 w 7062719"/>
              <a:gd name="connsiteY450" fmla="*/ 5620152 h 6400799"/>
              <a:gd name="connsiteX451" fmla="*/ 6375291 w 7062719"/>
              <a:gd name="connsiteY451" fmla="*/ 5620152 h 6400799"/>
              <a:gd name="connsiteX452" fmla="*/ 6424082 w 7062719"/>
              <a:gd name="connsiteY452" fmla="*/ 5603888 h 6400799"/>
              <a:gd name="connsiteX453" fmla="*/ 5718604 w 7062719"/>
              <a:gd name="connsiteY453" fmla="*/ 5577662 h 6400799"/>
              <a:gd name="connsiteX454" fmla="*/ 5701567 w 7062719"/>
              <a:gd name="connsiteY454" fmla="*/ 5581913 h 6400799"/>
              <a:gd name="connsiteX455" fmla="*/ 5697916 w 7062719"/>
              <a:gd name="connsiteY455" fmla="*/ 5587758 h 6400799"/>
              <a:gd name="connsiteX456" fmla="*/ 5682825 w 7062719"/>
              <a:gd name="connsiteY456" fmla="*/ 5598730 h 6400799"/>
              <a:gd name="connsiteX457" fmla="*/ 5737697 w 7062719"/>
              <a:gd name="connsiteY457" fmla="*/ 5609707 h 6400799"/>
              <a:gd name="connsiteX458" fmla="*/ 5693797 w 7062719"/>
              <a:gd name="connsiteY458" fmla="*/ 5620680 h 6400799"/>
              <a:gd name="connsiteX459" fmla="*/ 5729463 w 7062719"/>
              <a:gd name="connsiteY459" fmla="*/ 5619312 h 6400799"/>
              <a:gd name="connsiteX460" fmla="*/ 5779781 w 7062719"/>
              <a:gd name="connsiteY460" fmla="*/ 5610040 h 6400799"/>
              <a:gd name="connsiteX461" fmla="*/ 5795465 w 7062719"/>
              <a:gd name="connsiteY461" fmla="*/ 5599596 h 6400799"/>
              <a:gd name="connsiteX462" fmla="*/ 5773507 w 7062719"/>
              <a:gd name="connsiteY462" fmla="*/ 5588628 h 6400799"/>
              <a:gd name="connsiteX463" fmla="*/ 5718604 w 7062719"/>
              <a:gd name="connsiteY463" fmla="*/ 5577662 h 6400799"/>
              <a:gd name="connsiteX464" fmla="*/ 6437264 w 7062719"/>
              <a:gd name="connsiteY464" fmla="*/ 5561180 h 6400799"/>
              <a:gd name="connsiteX465" fmla="*/ 6461956 w 7062719"/>
              <a:gd name="connsiteY465" fmla="*/ 5565808 h 6400799"/>
              <a:gd name="connsiteX466" fmla="*/ 6374165 w 7062719"/>
              <a:gd name="connsiteY466" fmla="*/ 5598730 h 6400799"/>
              <a:gd name="connsiteX467" fmla="*/ 6429035 w 7062719"/>
              <a:gd name="connsiteY467" fmla="*/ 5565808 h 6400799"/>
              <a:gd name="connsiteX468" fmla="*/ 6437264 w 7062719"/>
              <a:gd name="connsiteY468" fmla="*/ 5561180 h 6400799"/>
              <a:gd name="connsiteX469" fmla="*/ 6417889 w 7062719"/>
              <a:gd name="connsiteY469" fmla="*/ 5544202 h 6400799"/>
              <a:gd name="connsiteX470" fmla="*/ 6419431 w 7062719"/>
              <a:gd name="connsiteY470" fmla="*/ 5549345 h 6400799"/>
              <a:gd name="connsiteX471" fmla="*/ 6407086 w 7062719"/>
              <a:gd name="connsiteY471" fmla="*/ 5565808 h 6400799"/>
              <a:gd name="connsiteX472" fmla="*/ 6049877 w 7062719"/>
              <a:gd name="connsiteY472" fmla="*/ 5513586 h 6400799"/>
              <a:gd name="connsiteX473" fmla="*/ 6041222 w 7062719"/>
              <a:gd name="connsiteY473" fmla="*/ 5520511 h 6400799"/>
              <a:gd name="connsiteX474" fmla="*/ 6033983 w 7062719"/>
              <a:gd name="connsiteY474" fmla="*/ 5521910 h 6400799"/>
              <a:gd name="connsiteX475" fmla="*/ 6069475 w 7062719"/>
              <a:gd name="connsiteY475" fmla="*/ 5498760 h 6400799"/>
              <a:gd name="connsiteX476" fmla="*/ 6062786 w 7062719"/>
              <a:gd name="connsiteY476" fmla="*/ 5506820 h 6400799"/>
              <a:gd name="connsiteX477" fmla="*/ 6049877 w 7062719"/>
              <a:gd name="connsiteY477" fmla="*/ 5513586 h 6400799"/>
              <a:gd name="connsiteX478" fmla="*/ 6066905 w 7062719"/>
              <a:gd name="connsiteY478" fmla="*/ 5499960 h 6400799"/>
              <a:gd name="connsiteX479" fmla="*/ 6069475 w 7062719"/>
              <a:gd name="connsiteY479" fmla="*/ 5498760 h 6400799"/>
              <a:gd name="connsiteX480" fmla="*/ 6110799 w 7062719"/>
              <a:gd name="connsiteY480" fmla="*/ 5488988 h 6400799"/>
              <a:gd name="connsiteX481" fmla="*/ 6101373 w 7062719"/>
              <a:gd name="connsiteY481" fmla="*/ 5495770 h 6400799"/>
              <a:gd name="connsiteX482" fmla="*/ 6098453 w 7062719"/>
              <a:gd name="connsiteY482" fmla="*/ 5494475 h 6400799"/>
              <a:gd name="connsiteX483" fmla="*/ 6110799 w 7062719"/>
              <a:gd name="connsiteY483" fmla="*/ 5488988 h 6400799"/>
              <a:gd name="connsiteX484" fmla="*/ 6015073 w 7062719"/>
              <a:gd name="connsiteY484" fmla="*/ 5467987 h 6400799"/>
              <a:gd name="connsiteX485" fmla="*/ 5949193 w 7062719"/>
              <a:gd name="connsiteY485" fmla="*/ 5533789 h 6400799"/>
              <a:gd name="connsiteX486" fmla="*/ 5927228 w 7062719"/>
              <a:gd name="connsiteY486" fmla="*/ 5533789 h 6400799"/>
              <a:gd name="connsiteX487" fmla="*/ 5828407 w 7062719"/>
              <a:gd name="connsiteY487" fmla="*/ 5599596 h 6400799"/>
              <a:gd name="connsiteX488" fmla="*/ 5850367 w 7062719"/>
              <a:gd name="connsiteY488" fmla="*/ 5588628 h 6400799"/>
              <a:gd name="connsiteX489" fmla="*/ 5828407 w 7062719"/>
              <a:gd name="connsiteY489" fmla="*/ 5643463 h 6400799"/>
              <a:gd name="connsiteX490" fmla="*/ 5824648 w 7062719"/>
              <a:gd name="connsiteY490" fmla="*/ 5643463 h 6400799"/>
              <a:gd name="connsiteX491" fmla="*/ 5803533 w 7062719"/>
              <a:gd name="connsiteY491" fmla="*/ 5664578 h 6400799"/>
              <a:gd name="connsiteX492" fmla="*/ 5781589 w 7062719"/>
              <a:gd name="connsiteY492" fmla="*/ 5664578 h 6400799"/>
              <a:gd name="connsiteX493" fmla="*/ 5726719 w 7062719"/>
              <a:gd name="connsiteY493" fmla="*/ 5686527 h 6400799"/>
              <a:gd name="connsiteX494" fmla="*/ 5649903 w 7062719"/>
              <a:gd name="connsiteY494" fmla="*/ 5719454 h 6400799"/>
              <a:gd name="connsiteX495" fmla="*/ 5551143 w 7062719"/>
              <a:gd name="connsiteY495" fmla="*/ 5753405 h 6400799"/>
              <a:gd name="connsiteX496" fmla="*/ 5542615 w 7062719"/>
              <a:gd name="connsiteY496" fmla="*/ 5757270 h 6400799"/>
              <a:gd name="connsiteX497" fmla="*/ 5540167 w 7062719"/>
              <a:gd name="connsiteY497" fmla="*/ 5752375 h 6400799"/>
              <a:gd name="connsiteX498" fmla="*/ 5518223 w 7062719"/>
              <a:gd name="connsiteY498" fmla="*/ 5763352 h 6400799"/>
              <a:gd name="connsiteX499" fmla="*/ 5433525 w 7062719"/>
              <a:gd name="connsiteY499" fmla="*/ 5786449 h 6400799"/>
              <a:gd name="connsiteX500" fmla="*/ 5442007 w 7062719"/>
              <a:gd name="connsiteY500" fmla="*/ 5794921 h 6400799"/>
              <a:gd name="connsiteX501" fmla="*/ 5485302 w 7062719"/>
              <a:gd name="connsiteY501" fmla="*/ 5785302 h 6400799"/>
              <a:gd name="connsiteX502" fmla="*/ 5573089 w 7062719"/>
              <a:gd name="connsiteY502" fmla="*/ 5763352 h 6400799"/>
              <a:gd name="connsiteX503" fmla="*/ 5649903 w 7062719"/>
              <a:gd name="connsiteY503" fmla="*/ 5752375 h 6400799"/>
              <a:gd name="connsiteX504" fmla="*/ 5616983 w 7062719"/>
              <a:gd name="connsiteY504" fmla="*/ 5763352 h 6400799"/>
              <a:gd name="connsiteX505" fmla="*/ 5704773 w 7062719"/>
              <a:gd name="connsiteY505" fmla="*/ 5752375 h 6400799"/>
              <a:gd name="connsiteX506" fmla="*/ 5759640 w 7062719"/>
              <a:gd name="connsiteY506" fmla="*/ 5708477 h 6400799"/>
              <a:gd name="connsiteX507" fmla="*/ 5693797 w 7062719"/>
              <a:gd name="connsiteY507" fmla="*/ 5708477 h 6400799"/>
              <a:gd name="connsiteX508" fmla="*/ 5737697 w 7062719"/>
              <a:gd name="connsiteY508" fmla="*/ 5697505 h 6400799"/>
              <a:gd name="connsiteX509" fmla="*/ 5792561 w 7062719"/>
              <a:gd name="connsiteY509" fmla="*/ 5675555 h 6400799"/>
              <a:gd name="connsiteX510" fmla="*/ 5968140 w 7062719"/>
              <a:gd name="connsiteY510" fmla="*/ 5587758 h 6400799"/>
              <a:gd name="connsiteX511" fmla="*/ 5957169 w 7062719"/>
              <a:gd name="connsiteY511" fmla="*/ 5587758 h 6400799"/>
              <a:gd name="connsiteX512" fmla="*/ 6012720 w 7062719"/>
              <a:gd name="connsiteY512" fmla="*/ 5543311 h 6400799"/>
              <a:gd name="connsiteX513" fmla="*/ 6003295 w 7062719"/>
              <a:gd name="connsiteY513" fmla="*/ 5542563 h 6400799"/>
              <a:gd name="connsiteX514" fmla="*/ 6002599 w 7062719"/>
              <a:gd name="connsiteY514" fmla="*/ 5522909 h 6400799"/>
              <a:gd name="connsiteX515" fmla="*/ 5998921 w 7062719"/>
              <a:gd name="connsiteY515" fmla="*/ 5524051 h 6400799"/>
              <a:gd name="connsiteX516" fmla="*/ 5990089 w 7062719"/>
              <a:gd name="connsiteY516" fmla="*/ 5532887 h 6400799"/>
              <a:gd name="connsiteX517" fmla="*/ 5987447 w 7062719"/>
              <a:gd name="connsiteY517" fmla="*/ 5527605 h 6400799"/>
              <a:gd name="connsiteX518" fmla="*/ 5968704 w 7062719"/>
              <a:gd name="connsiteY518" fmla="*/ 5533415 h 6400799"/>
              <a:gd name="connsiteX519" fmla="*/ 5979307 w 7062719"/>
              <a:gd name="connsiteY519" fmla="*/ 5526556 h 6400799"/>
              <a:gd name="connsiteX520" fmla="*/ 5957169 w 7062719"/>
              <a:gd name="connsiteY520" fmla="*/ 5532887 h 6400799"/>
              <a:gd name="connsiteX521" fmla="*/ 5990089 w 7062719"/>
              <a:gd name="connsiteY521" fmla="*/ 5499960 h 6400799"/>
              <a:gd name="connsiteX522" fmla="*/ 6000873 w 7062719"/>
              <a:gd name="connsiteY522" fmla="*/ 5503557 h 6400799"/>
              <a:gd name="connsiteX523" fmla="*/ 6002246 w 7062719"/>
              <a:gd name="connsiteY523" fmla="*/ 5500888 h 6400799"/>
              <a:gd name="connsiteX524" fmla="*/ 6024621 w 7062719"/>
              <a:gd name="connsiteY524" fmla="*/ 5508115 h 6400799"/>
              <a:gd name="connsiteX525" fmla="*/ 6033983 w 7062719"/>
              <a:gd name="connsiteY525" fmla="*/ 5491728 h 6400799"/>
              <a:gd name="connsiteX526" fmla="*/ 6012035 w 7062719"/>
              <a:gd name="connsiteY526" fmla="*/ 5488988 h 6400799"/>
              <a:gd name="connsiteX527" fmla="*/ 6032610 w 7062719"/>
              <a:gd name="connsiteY527" fmla="*/ 5473898 h 6400799"/>
              <a:gd name="connsiteX528" fmla="*/ 6043250 w 7062719"/>
              <a:gd name="connsiteY528" fmla="*/ 5467987 h 6400799"/>
              <a:gd name="connsiteX529" fmla="*/ 6143347 w 7062719"/>
              <a:gd name="connsiteY529" fmla="*/ 5459269 h 6400799"/>
              <a:gd name="connsiteX530" fmla="*/ 6134485 w 7062719"/>
              <a:gd name="connsiteY530" fmla="*/ 5463874 h 6400799"/>
              <a:gd name="connsiteX531" fmla="*/ 6091938 w 7062719"/>
              <a:gd name="connsiteY531" fmla="*/ 5489920 h 6400799"/>
              <a:gd name="connsiteX532" fmla="*/ 6094684 w 7062719"/>
              <a:gd name="connsiteY532" fmla="*/ 5467987 h 6400799"/>
              <a:gd name="connsiteX533" fmla="*/ 6061629 w 7062719"/>
              <a:gd name="connsiteY533" fmla="*/ 5475753 h 6400799"/>
              <a:gd name="connsiteX534" fmla="*/ 6055927 w 7062719"/>
              <a:gd name="connsiteY534" fmla="*/ 5478011 h 6400799"/>
              <a:gd name="connsiteX535" fmla="*/ 6033983 w 7062719"/>
              <a:gd name="connsiteY535" fmla="*/ 5510938 h 6400799"/>
              <a:gd name="connsiteX536" fmla="*/ 6033338 w 7062719"/>
              <a:gd name="connsiteY536" fmla="*/ 5510938 h 6400799"/>
              <a:gd name="connsiteX537" fmla="*/ 6035791 w 7062719"/>
              <a:gd name="connsiteY537" fmla="*/ 5511727 h 6400799"/>
              <a:gd name="connsiteX538" fmla="*/ 6015179 w 7062719"/>
              <a:gd name="connsiteY538" fmla="*/ 5522909 h 6400799"/>
              <a:gd name="connsiteX539" fmla="*/ 6021819 w 7062719"/>
              <a:gd name="connsiteY539" fmla="*/ 5527990 h 6400799"/>
              <a:gd name="connsiteX540" fmla="*/ 6028155 w 7062719"/>
              <a:gd name="connsiteY540" fmla="*/ 5530966 h 6400799"/>
              <a:gd name="connsiteX541" fmla="*/ 6041222 w 7062719"/>
              <a:gd name="connsiteY541" fmla="*/ 5520511 h 6400799"/>
              <a:gd name="connsiteX542" fmla="*/ 6076505 w 7062719"/>
              <a:gd name="connsiteY542" fmla="*/ 5513678 h 6400799"/>
              <a:gd name="connsiteX543" fmla="*/ 6101373 w 7062719"/>
              <a:gd name="connsiteY543" fmla="*/ 5495770 h 6400799"/>
              <a:gd name="connsiteX544" fmla="*/ 6110799 w 7062719"/>
              <a:gd name="connsiteY544" fmla="*/ 5499960 h 6400799"/>
              <a:gd name="connsiteX545" fmla="*/ 6681429 w 7062719"/>
              <a:gd name="connsiteY545" fmla="*/ 5423140 h 6400799"/>
              <a:gd name="connsiteX546" fmla="*/ 6677413 w 7062719"/>
              <a:gd name="connsiteY546" fmla="*/ 5425143 h 6400799"/>
              <a:gd name="connsiteX547" fmla="*/ 6679627 w 7062719"/>
              <a:gd name="connsiteY547" fmla="*/ 5428093 h 6400799"/>
              <a:gd name="connsiteX548" fmla="*/ 6934757 w 7062719"/>
              <a:gd name="connsiteY548" fmla="*/ 5229823 h 6400799"/>
              <a:gd name="connsiteX549" fmla="*/ 6944515 w 7062719"/>
              <a:gd name="connsiteY549" fmla="*/ 5241209 h 6400799"/>
              <a:gd name="connsiteX550" fmla="*/ 6905481 w 7062719"/>
              <a:gd name="connsiteY550" fmla="*/ 5286747 h 6400799"/>
              <a:gd name="connsiteX551" fmla="*/ 6934757 w 7062719"/>
              <a:gd name="connsiteY551" fmla="*/ 5229823 h 6400799"/>
              <a:gd name="connsiteX552" fmla="*/ 6955896 w 7062719"/>
              <a:gd name="connsiteY552" fmla="*/ 5214164 h 6400799"/>
              <a:gd name="connsiteX553" fmla="*/ 6955896 w 7062719"/>
              <a:gd name="connsiteY553" fmla="*/ 5224402 h 6400799"/>
              <a:gd name="connsiteX554" fmla="*/ 6944515 w 7062719"/>
              <a:gd name="connsiteY554" fmla="*/ 5224402 h 6400799"/>
              <a:gd name="connsiteX555" fmla="*/ 6925930 w 7062719"/>
              <a:gd name="connsiteY555" fmla="*/ 5213564 h 6400799"/>
              <a:gd name="connsiteX556" fmla="*/ 6894561 w 7062719"/>
              <a:gd name="connsiteY556" fmla="*/ 5250158 h 6400799"/>
              <a:gd name="connsiteX557" fmla="*/ 6873651 w 7062719"/>
              <a:gd name="connsiteY557" fmla="*/ 5262355 h 6400799"/>
              <a:gd name="connsiteX558" fmla="*/ 6905015 w 7062719"/>
              <a:gd name="connsiteY558" fmla="*/ 5225760 h 6400799"/>
              <a:gd name="connsiteX559" fmla="*/ 6925930 w 7062719"/>
              <a:gd name="connsiteY559" fmla="*/ 5213564 h 6400799"/>
              <a:gd name="connsiteX560" fmla="*/ 6957325 w 7062719"/>
              <a:gd name="connsiteY560" fmla="*/ 5212882 h 6400799"/>
              <a:gd name="connsiteX561" fmla="*/ 6955896 w 7062719"/>
              <a:gd name="connsiteY561" fmla="*/ 5214164 h 6400799"/>
              <a:gd name="connsiteX562" fmla="*/ 6955896 w 7062719"/>
              <a:gd name="connsiteY562" fmla="*/ 5213559 h 6400799"/>
              <a:gd name="connsiteX563" fmla="*/ 6982937 w 7062719"/>
              <a:gd name="connsiteY563" fmla="*/ 5195433 h 6400799"/>
              <a:gd name="connsiteX564" fmla="*/ 6978671 w 7062719"/>
              <a:gd name="connsiteY564" fmla="*/ 5202715 h 6400799"/>
              <a:gd name="connsiteX565" fmla="*/ 6957325 w 7062719"/>
              <a:gd name="connsiteY565" fmla="*/ 5212882 h 6400799"/>
              <a:gd name="connsiteX566" fmla="*/ 6970131 w 7062719"/>
              <a:gd name="connsiteY566" fmla="*/ 5201363 h 6400799"/>
              <a:gd name="connsiteX567" fmla="*/ 6982937 w 7062719"/>
              <a:gd name="connsiteY567" fmla="*/ 5195433 h 6400799"/>
              <a:gd name="connsiteX568" fmla="*/ 7062307 w 7062719"/>
              <a:gd name="connsiteY568" fmla="*/ 5144677 h 6400799"/>
              <a:gd name="connsiteX569" fmla="*/ 7053477 w 7062719"/>
              <a:gd name="connsiteY569" fmla="*/ 5153392 h 6400799"/>
              <a:gd name="connsiteX570" fmla="*/ 7042095 w 7062719"/>
              <a:gd name="connsiteY570" fmla="*/ 5153392 h 6400799"/>
              <a:gd name="connsiteX571" fmla="*/ 7054012 w 7062719"/>
              <a:gd name="connsiteY571" fmla="*/ 5149656 h 6400799"/>
              <a:gd name="connsiteX572" fmla="*/ 7062719 w 7062719"/>
              <a:gd name="connsiteY572" fmla="*/ 5144271 h 6400799"/>
              <a:gd name="connsiteX573" fmla="*/ 7062719 w 7062719"/>
              <a:gd name="connsiteY573" fmla="*/ 5144430 h 6400799"/>
              <a:gd name="connsiteX574" fmla="*/ 7062307 w 7062719"/>
              <a:gd name="connsiteY574" fmla="*/ 5144677 h 6400799"/>
              <a:gd name="connsiteX575" fmla="*/ 7062719 w 7062719"/>
              <a:gd name="connsiteY575" fmla="*/ 5091183 h 6400799"/>
              <a:gd name="connsiteX576" fmla="*/ 7062719 w 7062719"/>
              <a:gd name="connsiteY576" fmla="*/ 5097847 h 6400799"/>
              <a:gd name="connsiteX577" fmla="*/ 7042095 w 7062719"/>
              <a:gd name="connsiteY577" fmla="*/ 5107849 h 6400799"/>
              <a:gd name="connsiteX578" fmla="*/ 1702244 w 7062719"/>
              <a:gd name="connsiteY578" fmla="*/ 4992226 h 6400799"/>
              <a:gd name="connsiteX579" fmla="*/ 1726641 w 7062719"/>
              <a:gd name="connsiteY579" fmla="*/ 5026531 h 6400799"/>
              <a:gd name="connsiteX580" fmla="*/ 1704953 w 7062719"/>
              <a:gd name="connsiteY580" fmla="*/ 4997257 h 6400799"/>
              <a:gd name="connsiteX581" fmla="*/ 1702244 w 7062719"/>
              <a:gd name="connsiteY581" fmla="*/ 4992226 h 6400799"/>
              <a:gd name="connsiteX582" fmla="*/ 1536903 w 7062719"/>
              <a:gd name="connsiteY582" fmla="*/ 4806971 h 6400799"/>
              <a:gd name="connsiteX583" fmla="*/ 1601958 w 7062719"/>
              <a:gd name="connsiteY583" fmla="*/ 4852514 h 6400799"/>
              <a:gd name="connsiteX584" fmla="*/ 1536903 w 7062719"/>
              <a:gd name="connsiteY584" fmla="*/ 4806971 h 6400799"/>
              <a:gd name="connsiteX585" fmla="*/ 1219763 w 7062719"/>
              <a:gd name="connsiteY585" fmla="*/ 4522363 h 6400799"/>
              <a:gd name="connsiteX586" fmla="*/ 1252290 w 7062719"/>
              <a:gd name="connsiteY586" fmla="*/ 4558957 h 6400799"/>
              <a:gd name="connsiteX587" fmla="*/ 1219763 w 7062719"/>
              <a:gd name="connsiteY587" fmla="*/ 4522363 h 6400799"/>
              <a:gd name="connsiteX588" fmla="*/ 1180121 w 7062719"/>
              <a:gd name="connsiteY588" fmla="*/ 4246288 h 6400799"/>
              <a:gd name="connsiteX589" fmla="*/ 1195365 w 7062719"/>
              <a:gd name="connsiteY589" fmla="*/ 4249136 h 6400799"/>
              <a:gd name="connsiteX590" fmla="*/ 1219763 w 7062719"/>
              <a:gd name="connsiteY590" fmla="*/ 4283291 h 6400799"/>
              <a:gd name="connsiteX591" fmla="*/ 1183169 w 7062719"/>
              <a:gd name="connsiteY591" fmla="*/ 4260518 h 6400799"/>
              <a:gd name="connsiteX592" fmla="*/ 1180121 w 7062719"/>
              <a:gd name="connsiteY592" fmla="*/ 4246288 h 6400799"/>
              <a:gd name="connsiteX593" fmla="*/ 935966 w 7062719"/>
              <a:gd name="connsiteY593" fmla="*/ 4150046 h 6400799"/>
              <a:gd name="connsiteX594" fmla="*/ 944022 w 7062719"/>
              <a:gd name="connsiteY594" fmla="*/ 4151211 h 6400799"/>
              <a:gd name="connsiteX595" fmla="*/ 977290 w 7062719"/>
              <a:gd name="connsiteY595" fmla="*/ 4184317 h 6400799"/>
              <a:gd name="connsiteX596" fmla="*/ 1021646 w 7062719"/>
              <a:gd name="connsiteY596" fmla="*/ 4250535 h 6400799"/>
              <a:gd name="connsiteX597" fmla="*/ 1021646 w 7062719"/>
              <a:gd name="connsiteY597" fmla="*/ 4261569 h 6400799"/>
              <a:gd name="connsiteX598" fmla="*/ 1154709 w 7062719"/>
              <a:gd name="connsiteY598" fmla="*/ 4449180 h 6400799"/>
              <a:gd name="connsiteX599" fmla="*/ 999466 w 7062719"/>
              <a:gd name="connsiteY599" fmla="*/ 4261569 h 6400799"/>
              <a:gd name="connsiteX600" fmla="*/ 1010555 w 7062719"/>
              <a:gd name="connsiteY600" fmla="*/ 4250535 h 6400799"/>
              <a:gd name="connsiteX601" fmla="*/ 935966 w 7062719"/>
              <a:gd name="connsiteY601" fmla="*/ 4150046 h 6400799"/>
              <a:gd name="connsiteX602" fmla="*/ 886359 w 7062719"/>
              <a:gd name="connsiteY602" fmla="*/ 3988428 h 6400799"/>
              <a:gd name="connsiteX603" fmla="*/ 930811 w 7062719"/>
              <a:gd name="connsiteY603" fmla="*/ 4075601 h 6400799"/>
              <a:gd name="connsiteX604" fmla="*/ 1219763 w 7062719"/>
              <a:gd name="connsiteY604" fmla="*/ 4500573 h 6400799"/>
              <a:gd name="connsiteX605" fmla="*/ 1208647 w 7062719"/>
              <a:gd name="connsiteY605" fmla="*/ 4522363 h 6400799"/>
              <a:gd name="connsiteX606" fmla="*/ 919700 w 7062719"/>
              <a:gd name="connsiteY606" fmla="*/ 4075601 h 6400799"/>
              <a:gd name="connsiteX607" fmla="*/ 886359 w 7062719"/>
              <a:gd name="connsiteY607" fmla="*/ 3988428 h 6400799"/>
              <a:gd name="connsiteX608" fmla="*/ 1042269 w 7062719"/>
              <a:gd name="connsiteY608" fmla="*/ 3904329 h 6400799"/>
              <a:gd name="connsiteX609" fmla="*/ 1051944 w 7062719"/>
              <a:gd name="connsiteY609" fmla="*/ 3921586 h 6400799"/>
              <a:gd name="connsiteX610" fmla="*/ 1042340 w 7062719"/>
              <a:gd name="connsiteY610" fmla="*/ 3905133 h 6400799"/>
              <a:gd name="connsiteX611" fmla="*/ 923083 w 7062719"/>
              <a:gd name="connsiteY611" fmla="*/ 3765691 h 6400799"/>
              <a:gd name="connsiteX612" fmla="*/ 967682 w 7062719"/>
              <a:gd name="connsiteY612" fmla="*/ 3823032 h 6400799"/>
              <a:gd name="connsiteX613" fmla="*/ 943283 w 7062719"/>
              <a:gd name="connsiteY613" fmla="*/ 3802122 h 6400799"/>
              <a:gd name="connsiteX614" fmla="*/ 943283 w 7062719"/>
              <a:gd name="connsiteY614" fmla="*/ 3812578 h 6400799"/>
              <a:gd name="connsiteX615" fmla="*/ 918890 w 7062719"/>
              <a:gd name="connsiteY615" fmla="*/ 3770753 h 6400799"/>
              <a:gd name="connsiteX616" fmla="*/ 923083 w 7062719"/>
              <a:gd name="connsiteY616" fmla="*/ 3765691 h 6400799"/>
              <a:gd name="connsiteX617" fmla="*/ 878229 w 7062719"/>
              <a:gd name="connsiteY617" fmla="*/ 3668531 h 6400799"/>
              <a:gd name="connsiteX618" fmla="*/ 899913 w 7062719"/>
              <a:gd name="connsiteY618" fmla="*/ 3690215 h 6400799"/>
              <a:gd name="connsiteX619" fmla="*/ 901269 w 7062719"/>
              <a:gd name="connsiteY619" fmla="*/ 3711903 h 6400799"/>
              <a:gd name="connsiteX620" fmla="*/ 910757 w 7062719"/>
              <a:gd name="connsiteY620" fmla="*/ 3733585 h 6400799"/>
              <a:gd name="connsiteX621" fmla="*/ 878229 w 7062719"/>
              <a:gd name="connsiteY621" fmla="*/ 3668531 h 6400799"/>
              <a:gd name="connsiteX622" fmla="*/ 601750 w 7062719"/>
              <a:gd name="connsiteY622" fmla="*/ 3424573 h 6400799"/>
              <a:gd name="connsiteX623" fmla="*/ 658675 w 7062719"/>
              <a:gd name="connsiteY623" fmla="*/ 3535462 h 6400799"/>
              <a:gd name="connsiteX624" fmla="*/ 635906 w 7062719"/>
              <a:gd name="connsiteY624" fmla="*/ 3535462 h 6400799"/>
              <a:gd name="connsiteX625" fmla="*/ 601750 w 7062719"/>
              <a:gd name="connsiteY625" fmla="*/ 3424573 h 6400799"/>
              <a:gd name="connsiteX626" fmla="*/ 689049 w 7062719"/>
              <a:gd name="connsiteY626" fmla="*/ 2871715 h 6400799"/>
              <a:gd name="connsiteX627" fmla="*/ 689677 w 7062719"/>
              <a:gd name="connsiteY627" fmla="*/ 2872635 h 6400799"/>
              <a:gd name="connsiteX628" fmla="*/ 691201 w 7062719"/>
              <a:gd name="connsiteY628" fmla="*/ 2879749 h 6400799"/>
              <a:gd name="connsiteX629" fmla="*/ 689677 w 7062719"/>
              <a:gd name="connsiteY629" fmla="*/ 2874057 h 6400799"/>
              <a:gd name="connsiteX630" fmla="*/ 679001 w 7062719"/>
              <a:gd name="connsiteY630" fmla="*/ 2834211 h 6400799"/>
              <a:gd name="connsiteX631" fmla="*/ 686054 w 7062719"/>
              <a:gd name="connsiteY631" fmla="*/ 2860538 h 6400799"/>
              <a:gd name="connsiteX632" fmla="*/ 689049 w 7062719"/>
              <a:gd name="connsiteY632" fmla="*/ 2871715 h 6400799"/>
              <a:gd name="connsiteX633" fmla="*/ 679001 w 7062719"/>
              <a:gd name="connsiteY633" fmla="*/ 2856980 h 6400799"/>
              <a:gd name="connsiteX634" fmla="*/ 679001 w 7062719"/>
              <a:gd name="connsiteY634" fmla="*/ 2868368 h 6400799"/>
              <a:gd name="connsiteX635" fmla="*/ 669852 w 7062719"/>
              <a:gd name="connsiteY635" fmla="*/ 2847017 h 6400799"/>
              <a:gd name="connsiteX636" fmla="*/ 679001 w 7062719"/>
              <a:gd name="connsiteY636" fmla="*/ 2834211 h 6400799"/>
              <a:gd name="connsiteX637" fmla="*/ 646473 w 7062719"/>
              <a:gd name="connsiteY637" fmla="*/ 2652061 h 6400799"/>
              <a:gd name="connsiteX638" fmla="*/ 666804 w 7062719"/>
              <a:gd name="connsiteY638" fmla="*/ 2702885 h 6400799"/>
              <a:gd name="connsiteX639" fmla="*/ 636305 w 7062719"/>
              <a:gd name="connsiteY639" fmla="*/ 2713047 h 6400799"/>
              <a:gd name="connsiteX640" fmla="*/ 626143 w 7062719"/>
              <a:gd name="connsiteY640" fmla="*/ 2692721 h 6400799"/>
              <a:gd name="connsiteX641" fmla="*/ 656636 w 7062719"/>
              <a:gd name="connsiteY641" fmla="*/ 2713047 h 6400799"/>
              <a:gd name="connsiteX642" fmla="*/ 646473 w 7062719"/>
              <a:gd name="connsiteY642" fmla="*/ 2652061 h 6400799"/>
              <a:gd name="connsiteX643" fmla="*/ 585486 w 7062719"/>
              <a:gd name="connsiteY643" fmla="*/ 2513818 h 6400799"/>
              <a:gd name="connsiteX644" fmla="*/ 601750 w 7062719"/>
              <a:gd name="connsiteY644" fmla="*/ 2587006 h 6400799"/>
              <a:gd name="connsiteX645" fmla="*/ 585486 w 7062719"/>
              <a:gd name="connsiteY645" fmla="*/ 2513818 h 6400799"/>
              <a:gd name="connsiteX646" fmla="*/ 379380 w 7062719"/>
              <a:gd name="connsiteY646" fmla="*/ 2269924 h 6400799"/>
              <a:gd name="connsiteX647" fmla="*/ 395744 w 7062719"/>
              <a:gd name="connsiteY647" fmla="*/ 2278000 h 6400799"/>
              <a:gd name="connsiteX648" fmla="*/ 374062 w 7062719"/>
              <a:gd name="connsiteY648" fmla="*/ 2375580 h 6400799"/>
              <a:gd name="connsiteX649" fmla="*/ 374062 w 7062719"/>
              <a:gd name="connsiteY649" fmla="*/ 2288845 h 6400799"/>
              <a:gd name="connsiteX650" fmla="*/ 375924 w 7062719"/>
              <a:gd name="connsiteY650" fmla="*/ 2270377 h 6400799"/>
              <a:gd name="connsiteX651" fmla="*/ 379380 w 7062719"/>
              <a:gd name="connsiteY651" fmla="*/ 2269924 h 6400799"/>
              <a:gd name="connsiteX652" fmla="*/ 623710 w 7062719"/>
              <a:gd name="connsiteY652" fmla="*/ 2232610 h 6400799"/>
              <a:gd name="connsiteX653" fmla="*/ 634691 w 7062719"/>
              <a:gd name="connsiteY653" fmla="*/ 2235351 h 6400799"/>
              <a:gd name="connsiteX654" fmla="*/ 638157 w 7062719"/>
              <a:gd name="connsiteY654" fmla="*/ 2235616 h 6400799"/>
              <a:gd name="connsiteX655" fmla="*/ 639759 w 7062719"/>
              <a:gd name="connsiteY655" fmla="*/ 2237007 h 6400799"/>
              <a:gd name="connsiteX656" fmla="*/ 642025 w 7062719"/>
              <a:gd name="connsiteY656" fmla="*/ 2241906 h 6400799"/>
              <a:gd name="connsiteX657" fmla="*/ 643744 w 7062719"/>
              <a:gd name="connsiteY657" fmla="*/ 2247870 h 6400799"/>
              <a:gd name="connsiteX658" fmla="*/ 645483 w 7062719"/>
              <a:gd name="connsiteY658" fmla="*/ 2254460 h 6400799"/>
              <a:gd name="connsiteX659" fmla="*/ 630573 w 7062719"/>
              <a:gd name="connsiteY659" fmla="*/ 2247690 h 6400799"/>
              <a:gd name="connsiteX660" fmla="*/ 623710 w 7062719"/>
              <a:gd name="connsiteY660" fmla="*/ 2265511 h 6400799"/>
              <a:gd name="connsiteX661" fmla="*/ 394387 w 7062719"/>
              <a:gd name="connsiteY661" fmla="*/ 2196683 h 6400799"/>
              <a:gd name="connsiteX662" fmla="*/ 394387 w 7062719"/>
              <a:gd name="connsiteY662" fmla="*/ 2253607 h 6400799"/>
              <a:gd name="connsiteX663" fmla="*/ 389813 w 7062719"/>
              <a:gd name="connsiteY663" fmla="*/ 2220875 h 6400799"/>
              <a:gd name="connsiteX664" fmla="*/ 394387 w 7062719"/>
              <a:gd name="connsiteY664" fmla="*/ 2196683 h 6400799"/>
              <a:gd name="connsiteX665" fmla="*/ 12197 w 7062719"/>
              <a:gd name="connsiteY665" fmla="*/ 1855144 h 6400799"/>
              <a:gd name="connsiteX666" fmla="*/ 12197 w 7062719"/>
              <a:gd name="connsiteY666" fmla="*/ 1928332 h 6400799"/>
              <a:gd name="connsiteX667" fmla="*/ 0 w 7062719"/>
              <a:gd name="connsiteY667" fmla="*/ 1867340 h 6400799"/>
              <a:gd name="connsiteX668" fmla="*/ 12197 w 7062719"/>
              <a:gd name="connsiteY668" fmla="*/ 1855144 h 6400799"/>
              <a:gd name="connsiteX669" fmla="*/ 1172729 w 7062719"/>
              <a:gd name="connsiteY669" fmla="*/ 1673275 h 6400799"/>
              <a:gd name="connsiteX670" fmla="*/ 1172729 w 7062719"/>
              <a:gd name="connsiteY670" fmla="*/ 1684241 h 6400799"/>
              <a:gd name="connsiteX671" fmla="*/ 1174076 w 7062719"/>
              <a:gd name="connsiteY671" fmla="*/ 1686598 h 6400799"/>
              <a:gd name="connsiteX672" fmla="*/ 1175398 w 7062719"/>
              <a:gd name="connsiteY672" fmla="*/ 1674607 h 6400799"/>
              <a:gd name="connsiteX673" fmla="*/ 629347 w 7062719"/>
              <a:gd name="connsiteY673" fmla="*/ 1637459 h 6400799"/>
              <a:gd name="connsiteX674" fmla="*/ 631736 w 7062719"/>
              <a:gd name="connsiteY674" fmla="*/ 1642030 h 6400799"/>
              <a:gd name="connsiteX675" fmla="*/ 628857 w 7062719"/>
              <a:gd name="connsiteY675" fmla="*/ 1640824 h 6400799"/>
              <a:gd name="connsiteX676" fmla="*/ 628857 w 7062719"/>
              <a:gd name="connsiteY676" fmla="*/ 1497352 h 6400799"/>
              <a:gd name="connsiteX677" fmla="*/ 639697 w 7062719"/>
              <a:gd name="connsiteY677" fmla="*/ 1574608 h 6400799"/>
              <a:gd name="connsiteX678" fmla="*/ 634277 w 7062719"/>
              <a:gd name="connsiteY678" fmla="*/ 1603576 h 6400799"/>
              <a:gd name="connsiteX679" fmla="*/ 629347 w 7062719"/>
              <a:gd name="connsiteY679" fmla="*/ 1637459 h 6400799"/>
              <a:gd name="connsiteX680" fmla="*/ 627500 w 7062719"/>
              <a:gd name="connsiteY680" fmla="*/ 1633926 h 6400799"/>
              <a:gd name="connsiteX681" fmla="*/ 618013 w 7062719"/>
              <a:gd name="connsiteY681" fmla="*/ 1618752 h 6400799"/>
              <a:gd name="connsiteX682" fmla="*/ 628857 w 7062719"/>
              <a:gd name="connsiteY682" fmla="*/ 1574608 h 6400799"/>
              <a:gd name="connsiteX683" fmla="*/ 628857 w 7062719"/>
              <a:gd name="connsiteY683" fmla="*/ 1519424 h 6400799"/>
              <a:gd name="connsiteX684" fmla="*/ 1195371 w 7062719"/>
              <a:gd name="connsiteY684" fmla="*/ 1407900 h 6400799"/>
              <a:gd name="connsiteX685" fmla="*/ 1195371 w 7062719"/>
              <a:gd name="connsiteY685" fmla="*/ 1453443 h 6400799"/>
              <a:gd name="connsiteX686" fmla="*/ 1170972 w 7062719"/>
              <a:gd name="connsiteY686" fmla="*/ 1419288 h 6400799"/>
              <a:gd name="connsiteX687" fmla="*/ 1183169 w 7062719"/>
              <a:gd name="connsiteY687" fmla="*/ 1442056 h 6400799"/>
              <a:gd name="connsiteX688" fmla="*/ 1195371 w 7062719"/>
              <a:gd name="connsiteY688" fmla="*/ 1407900 h 6400799"/>
              <a:gd name="connsiteX689" fmla="*/ 1188252 w 7062719"/>
              <a:gd name="connsiteY689" fmla="*/ 1316431 h 6400799"/>
              <a:gd name="connsiteX690" fmla="*/ 1203499 w 7062719"/>
              <a:gd name="connsiteY690" fmla="*/ 1320892 h 6400799"/>
              <a:gd name="connsiteX691" fmla="*/ 1192655 w 7062719"/>
              <a:gd name="connsiteY691" fmla="*/ 1394895 h 6400799"/>
              <a:gd name="connsiteX692" fmla="*/ 1192655 w 7062719"/>
              <a:gd name="connsiteY692" fmla="*/ 1373750 h 6400799"/>
              <a:gd name="connsiteX693" fmla="*/ 1181816 w 7062719"/>
              <a:gd name="connsiteY693" fmla="*/ 1405462 h 6400799"/>
              <a:gd name="connsiteX694" fmla="*/ 1170972 w 7062719"/>
              <a:gd name="connsiteY694" fmla="*/ 1373750 h 6400799"/>
              <a:gd name="connsiteX695" fmla="*/ 1192655 w 7062719"/>
              <a:gd name="connsiteY695" fmla="*/ 1352604 h 6400799"/>
              <a:gd name="connsiteX696" fmla="*/ 1181816 w 7062719"/>
              <a:gd name="connsiteY696" fmla="*/ 1320892 h 6400799"/>
              <a:gd name="connsiteX697" fmla="*/ 1188252 w 7062719"/>
              <a:gd name="connsiteY697" fmla="*/ 1316431 h 6400799"/>
              <a:gd name="connsiteX698" fmla="*/ 341534 w 7062719"/>
              <a:gd name="connsiteY698" fmla="*/ 1285921 h 6400799"/>
              <a:gd name="connsiteX699" fmla="*/ 349669 w 7062719"/>
              <a:gd name="connsiteY699" fmla="*/ 1297308 h 6400799"/>
              <a:gd name="connsiteX700" fmla="*/ 341534 w 7062719"/>
              <a:gd name="connsiteY700" fmla="*/ 1342846 h 6400799"/>
              <a:gd name="connsiteX701" fmla="*/ 341534 w 7062719"/>
              <a:gd name="connsiteY701" fmla="*/ 1285921 h 6400799"/>
              <a:gd name="connsiteX702" fmla="*/ 1216648 w 7062719"/>
              <a:gd name="connsiteY702" fmla="*/ 1256514 h 6400799"/>
              <a:gd name="connsiteX703" fmla="*/ 1205671 w 7062719"/>
              <a:gd name="connsiteY703" fmla="*/ 1289415 h 6400799"/>
              <a:gd name="connsiteX704" fmla="*/ 1215280 w 7062719"/>
              <a:gd name="connsiteY704" fmla="*/ 1299009 h 6400799"/>
              <a:gd name="connsiteX705" fmla="*/ 1216536 w 7062719"/>
              <a:gd name="connsiteY705" fmla="*/ 1300264 h 6400799"/>
              <a:gd name="connsiteX706" fmla="*/ 1219563 w 7062719"/>
              <a:gd name="connsiteY706" fmla="*/ 1272691 h 6400799"/>
              <a:gd name="connsiteX707" fmla="*/ 1218021 w 7062719"/>
              <a:gd name="connsiteY707" fmla="*/ 1271590 h 6400799"/>
              <a:gd name="connsiteX708" fmla="*/ 1216648 w 7062719"/>
              <a:gd name="connsiteY708" fmla="*/ 1256514 h 6400799"/>
              <a:gd name="connsiteX709" fmla="*/ 1199322 w 7062719"/>
              <a:gd name="connsiteY709" fmla="*/ 1255657 h 6400799"/>
              <a:gd name="connsiteX710" fmla="*/ 1194689 w 7062719"/>
              <a:gd name="connsiteY710" fmla="*/ 1300382 h 6400799"/>
              <a:gd name="connsiteX711" fmla="*/ 1172729 w 7062719"/>
              <a:gd name="connsiteY711" fmla="*/ 1344250 h 6400799"/>
              <a:gd name="connsiteX712" fmla="*/ 1164492 w 7062719"/>
              <a:gd name="connsiteY712" fmla="*/ 1423764 h 6400799"/>
              <a:gd name="connsiteX713" fmla="*/ 1172729 w 7062719"/>
              <a:gd name="connsiteY713" fmla="*/ 1486825 h 6400799"/>
              <a:gd name="connsiteX714" fmla="*/ 1172729 w 7062719"/>
              <a:gd name="connsiteY714" fmla="*/ 1475859 h 6400799"/>
              <a:gd name="connsiteX715" fmla="*/ 1194689 w 7062719"/>
              <a:gd name="connsiteY715" fmla="*/ 1486825 h 6400799"/>
              <a:gd name="connsiteX716" fmla="*/ 1172729 w 7062719"/>
              <a:gd name="connsiteY716" fmla="*/ 1508760 h 6400799"/>
              <a:gd name="connsiteX717" fmla="*/ 1183711 w 7062719"/>
              <a:gd name="connsiteY717" fmla="*/ 1552632 h 6400799"/>
              <a:gd name="connsiteX718" fmla="*/ 1172729 w 7062719"/>
              <a:gd name="connsiteY718" fmla="*/ 1662302 h 6400799"/>
              <a:gd name="connsiteX719" fmla="*/ 1176981 w 7062719"/>
              <a:gd name="connsiteY719" fmla="*/ 1660181 h 6400799"/>
              <a:gd name="connsiteX720" fmla="*/ 1215588 w 7062719"/>
              <a:gd name="connsiteY720" fmla="*/ 1308865 h 6400799"/>
              <a:gd name="connsiteX721" fmla="*/ 1215280 w 7062719"/>
              <a:gd name="connsiteY721" fmla="*/ 1311349 h 6400799"/>
              <a:gd name="connsiteX722" fmla="*/ 1205671 w 7062719"/>
              <a:gd name="connsiteY722" fmla="*/ 1322316 h 6400799"/>
              <a:gd name="connsiteX723" fmla="*/ 1194689 w 7062719"/>
              <a:gd name="connsiteY723" fmla="*/ 1300382 h 6400799"/>
              <a:gd name="connsiteX724" fmla="*/ 1205671 w 7062719"/>
              <a:gd name="connsiteY724" fmla="*/ 1256514 h 6400799"/>
              <a:gd name="connsiteX725" fmla="*/ 1199322 w 7062719"/>
              <a:gd name="connsiteY725" fmla="*/ 1255657 h 6400799"/>
              <a:gd name="connsiteX726" fmla="*/ 679815 w 7062719"/>
              <a:gd name="connsiteY726" fmla="*/ 1220873 h 6400799"/>
              <a:gd name="connsiteX727" fmla="*/ 679815 w 7062719"/>
              <a:gd name="connsiteY727" fmla="*/ 1253399 h 6400799"/>
              <a:gd name="connsiteX728" fmla="*/ 657046 w 7062719"/>
              <a:gd name="connsiteY728" fmla="*/ 1275082 h 6400799"/>
              <a:gd name="connsiteX729" fmla="*/ 657046 w 7062719"/>
              <a:gd name="connsiteY729" fmla="*/ 1329298 h 6400799"/>
              <a:gd name="connsiteX730" fmla="*/ 645664 w 7062719"/>
              <a:gd name="connsiteY730" fmla="*/ 1350981 h 6400799"/>
              <a:gd name="connsiteX731" fmla="*/ 645664 w 7062719"/>
              <a:gd name="connsiteY731" fmla="*/ 1329298 h 6400799"/>
              <a:gd name="connsiteX732" fmla="*/ 657046 w 7062719"/>
              <a:gd name="connsiteY732" fmla="*/ 1264243 h 6400799"/>
              <a:gd name="connsiteX733" fmla="*/ 668433 w 7062719"/>
              <a:gd name="connsiteY733" fmla="*/ 1253399 h 6400799"/>
              <a:gd name="connsiteX734" fmla="*/ 657046 w 7062719"/>
              <a:gd name="connsiteY734" fmla="*/ 1242556 h 6400799"/>
              <a:gd name="connsiteX735" fmla="*/ 679815 w 7062719"/>
              <a:gd name="connsiteY735" fmla="*/ 1220873 h 6400799"/>
              <a:gd name="connsiteX736" fmla="*/ 382195 w 7062719"/>
              <a:gd name="connsiteY736" fmla="*/ 1180211 h 6400799"/>
              <a:gd name="connsiteX737" fmla="*/ 398459 w 7062719"/>
              <a:gd name="connsiteY737" fmla="*/ 1191598 h 6400799"/>
              <a:gd name="connsiteX738" fmla="*/ 382195 w 7062719"/>
              <a:gd name="connsiteY738" fmla="*/ 1225754 h 6400799"/>
              <a:gd name="connsiteX739" fmla="*/ 382195 w 7062719"/>
              <a:gd name="connsiteY739" fmla="*/ 1180211 h 6400799"/>
              <a:gd name="connsiteX740" fmla="*/ 1246189 w 7062719"/>
              <a:gd name="connsiteY740" fmla="*/ 1142099 h 6400799"/>
              <a:gd name="connsiteX741" fmla="*/ 1252290 w 7062719"/>
              <a:gd name="connsiteY741" fmla="*/ 1155823 h 6400799"/>
              <a:gd name="connsiteX742" fmla="*/ 1227892 w 7062719"/>
              <a:gd name="connsiteY742" fmla="*/ 1180216 h 6400799"/>
              <a:gd name="connsiteX743" fmla="*/ 1240089 w 7062719"/>
              <a:gd name="connsiteY743" fmla="*/ 1155823 h 6400799"/>
              <a:gd name="connsiteX744" fmla="*/ 1246189 w 7062719"/>
              <a:gd name="connsiteY744" fmla="*/ 1142099 h 6400799"/>
              <a:gd name="connsiteX745" fmla="*/ 699331 w 7062719"/>
              <a:gd name="connsiteY745" fmla="*/ 1066372 h 6400799"/>
              <a:gd name="connsiteX746" fmla="*/ 679001 w 7062719"/>
              <a:gd name="connsiteY746" fmla="*/ 1196480 h 6400799"/>
              <a:gd name="connsiteX747" fmla="*/ 668832 w 7062719"/>
              <a:gd name="connsiteY747" fmla="*/ 1153109 h 6400799"/>
              <a:gd name="connsiteX748" fmla="*/ 699331 w 7062719"/>
              <a:gd name="connsiteY748" fmla="*/ 1066372 h 6400799"/>
              <a:gd name="connsiteX749" fmla="*/ 1295491 w 7062719"/>
              <a:gd name="connsiteY749" fmla="*/ 971500 h 6400799"/>
              <a:gd name="connsiteX750" fmla="*/ 1297014 w 7062719"/>
              <a:gd name="connsiteY750" fmla="*/ 993184 h 6400799"/>
              <a:gd name="connsiteX751" fmla="*/ 1284817 w 7062719"/>
              <a:gd name="connsiteY751" fmla="*/ 982345 h 6400799"/>
              <a:gd name="connsiteX752" fmla="*/ 1295491 w 7062719"/>
              <a:gd name="connsiteY752" fmla="*/ 971500 h 6400799"/>
              <a:gd name="connsiteX753" fmla="*/ 723724 w 7062719"/>
              <a:gd name="connsiteY753" fmla="*/ 944388 h 6400799"/>
              <a:gd name="connsiteX754" fmla="*/ 723724 w 7062719"/>
              <a:gd name="connsiteY754" fmla="*/ 1001313 h 6400799"/>
              <a:gd name="connsiteX755" fmla="*/ 720676 w 7062719"/>
              <a:gd name="connsiteY755" fmla="*/ 977120 h 6400799"/>
              <a:gd name="connsiteX756" fmla="*/ 723724 w 7062719"/>
              <a:gd name="connsiteY756" fmla="*/ 944388 h 6400799"/>
              <a:gd name="connsiteX757" fmla="*/ 1315310 w 7062719"/>
              <a:gd name="connsiteY757" fmla="*/ 903732 h 6400799"/>
              <a:gd name="connsiteX758" fmla="*/ 1305147 w 7062719"/>
              <a:gd name="connsiteY758" fmla="*/ 926500 h 6400799"/>
              <a:gd name="connsiteX759" fmla="*/ 1305147 w 7062719"/>
              <a:gd name="connsiteY759" fmla="*/ 937888 h 6400799"/>
              <a:gd name="connsiteX760" fmla="*/ 1302607 w 7062719"/>
              <a:gd name="connsiteY760" fmla="*/ 929349 h 6400799"/>
              <a:gd name="connsiteX761" fmla="*/ 1315310 w 7062719"/>
              <a:gd name="connsiteY761" fmla="*/ 903732 h 6400799"/>
              <a:gd name="connsiteX762" fmla="*/ 374062 w 7062719"/>
              <a:gd name="connsiteY762" fmla="*/ 879339 h 6400799"/>
              <a:gd name="connsiteX763" fmla="*/ 351292 w 7062719"/>
              <a:gd name="connsiteY763" fmla="*/ 1023108 h 6400799"/>
              <a:gd name="connsiteX764" fmla="*/ 339905 w 7062719"/>
              <a:gd name="connsiteY764" fmla="*/ 1144760 h 6400799"/>
              <a:gd name="connsiteX765" fmla="*/ 328523 w 7062719"/>
              <a:gd name="connsiteY765" fmla="*/ 1089464 h 6400799"/>
              <a:gd name="connsiteX766" fmla="*/ 374062 w 7062719"/>
              <a:gd name="connsiteY766" fmla="*/ 879339 h 6400799"/>
              <a:gd name="connsiteX767" fmla="*/ 398459 w 7062719"/>
              <a:gd name="connsiteY767" fmla="*/ 879334 h 6400799"/>
              <a:gd name="connsiteX768" fmla="*/ 374062 w 7062719"/>
              <a:gd name="connsiteY768" fmla="*/ 968785 h 6400799"/>
              <a:gd name="connsiteX769" fmla="*/ 398459 w 7062719"/>
              <a:gd name="connsiteY769" fmla="*/ 879334 h 6400799"/>
              <a:gd name="connsiteX770" fmla="*/ 756256 w 7062719"/>
              <a:gd name="connsiteY770" fmla="*/ 871204 h 6400799"/>
              <a:gd name="connsiteX771" fmla="*/ 734573 w 7062719"/>
              <a:gd name="connsiteY771" fmla="*/ 936259 h 6400799"/>
              <a:gd name="connsiteX772" fmla="*/ 734573 w 7062719"/>
              <a:gd name="connsiteY772" fmla="*/ 882049 h 6400799"/>
              <a:gd name="connsiteX773" fmla="*/ 756256 w 7062719"/>
              <a:gd name="connsiteY773" fmla="*/ 871204 h 6400799"/>
              <a:gd name="connsiteX774" fmla="*/ 764385 w 7062719"/>
              <a:gd name="connsiteY774" fmla="*/ 830544 h 6400799"/>
              <a:gd name="connsiteX775" fmla="*/ 756251 w 7062719"/>
              <a:gd name="connsiteY775" fmla="*/ 871204 h 6400799"/>
              <a:gd name="connsiteX776" fmla="*/ 754222 w 7062719"/>
              <a:gd name="connsiteY776" fmla="*/ 847063 h 6400799"/>
              <a:gd name="connsiteX777" fmla="*/ 764385 w 7062719"/>
              <a:gd name="connsiteY777" fmla="*/ 830544 h 6400799"/>
              <a:gd name="connsiteX778" fmla="*/ 870100 w 7062719"/>
              <a:gd name="connsiteY778" fmla="*/ 545940 h 6400799"/>
              <a:gd name="connsiteX779" fmla="*/ 823113 w 7062719"/>
              <a:gd name="connsiteY779" fmla="*/ 665209 h 6400799"/>
              <a:gd name="connsiteX780" fmla="*/ 776130 w 7062719"/>
              <a:gd name="connsiteY780" fmla="*/ 773629 h 6400799"/>
              <a:gd name="connsiteX781" fmla="*/ 799621 w 7062719"/>
              <a:gd name="connsiteY781" fmla="*/ 676048 h 6400799"/>
              <a:gd name="connsiteX782" fmla="*/ 870100 w 7062719"/>
              <a:gd name="connsiteY782" fmla="*/ 545940 h 6400799"/>
              <a:gd name="connsiteX783" fmla="*/ 830455 w 7062719"/>
              <a:gd name="connsiteY783" fmla="*/ 503413 h 6400799"/>
              <a:gd name="connsiteX784" fmla="*/ 845702 w 7062719"/>
              <a:gd name="connsiteY784" fmla="*/ 507988 h 6400799"/>
              <a:gd name="connsiteX785" fmla="*/ 824019 w 7062719"/>
              <a:gd name="connsiteY785" fmla="*/ 551360 h 6400799"/>
              <a:gd name="connsiteX786" fmla="*/ 824019 w 7062719"/>
              <a:gd name="connsiteY786" fmla="*/ 562198 h 6400799"/>
              <a:gd name="connsiteX787" fmla="*/ 813175 w 7062719"/>
              <a:gd name="connsiteY787" fmla="*/ 562198 h 6400799"/>
              <a:gd name="connsiteX788" fmla="*/ 824019 w 7062719"/>
              <a:gd name="connsiteY788" fmla="*/ 507988 h 6400799"/>
              <a:gd name="connsiteX789" fmla="*/ 830455 w 7062719"/>
              <a:gd name="connsiteY789" fmla="*/ 503413 h 6400799"/>
              <a:gd name="connsiteX790" fmla="*/ 891778 w 7062719"/>
              <a:gd name="connsiteY790" fmla="*/ 386788 h 6400799"/>
              <a:gd name="connsiteX791" fmla="*/ 870095 w 7062719"/>
              <a:gd name="connsiteY791" fmla="*/ 421640 h 6400799"/>
              <a:gd name="connsiteX792" fmla="*/ 880939 w 7062719"/>
              <a:gd name="connsiteY792" fmla="*/ 410023 h 6400799"/>
              <a:gd name="connsiteX793" fmla="*/ 880939 w 7062719"/>
              <a:gd name="connsiteY793" fmla="*/ 398406 h 6400799"/>
              <a:gd name="connsiteX794" fmla="*/ 891778 w 7062719"/>
              <a:gd name="connsiteY794" fmla="*/ 386788 h 6400799"/>
              <a:gd name="connsiteX795" fmla="*/ 1480178 w 7062719"/>
              <a:gd name="connsiteY795" fmla="*/ 379120 h 6400799"/>
              <a:gd name="connsiteX796" fmla="*/ 1469201 w 7062719"/>
              <a:gd name="connsiteY796" fmla="*/ 433960 h 6400799"/>
              <a:gd name="connsiteX797" fmla="*/ 1458219 w 7062719"/>
              <a:gd name="connsiteY797" fmla="*/ 412026 h 6400799"/>
              <a:gd name="connsiteX798" fmla="*/ 1462852 w 7062719"/>
              <a:gd name="connsiteY798" fmla="*/ 405511 h 6400799"/>
              <a:gd name="connsiteX799" fmla="*/ 1462810 w 7062719"/>
              <a:gd name="connsiteY799" fmla="*/ 405147 h 6400799"/>
              <a:gd name="connsiteX800" fmla="*/ 1469201 w 7062719"/>
              <a:gd name="connsiteY800" fmla="*/ 395571 h 6400799"/>
              <a:gd name="connsiteX801" fmla="*/ 1480178 w 7062719"/>
              <a:gd name="connsiteY801" fmla="*/ 379120 h 6400799"/>
              <a:gd name="connsiteX802" fmla="*/ 941249 w 7062719"/>
              <a:gd name="connsiteY802" fmla="*/ 334514 h 6400799"/>
              <a:gd name="connsiteX803" fmla="*/ 931087 w 7062719"/>
              <a:gd name="connsiteY803" fmla="*/ 367041 h 6400799"/>
              <a:gd name="connsiteX804" fmla="*/ 910757 w 7062719"/>
              <a:gd name="connsiteY804" fmla="*/ 399569 h 6400799"/>
              <a:gd name="connsiteX805" fmla="*/ 920920 w 7062719"/>
              <a:gd name="connsiteY805" fmla="*/ 356202 h 6400799"/>
              <a:gd name="connsiteX806" fmla="*/ 941249 w 7062719"/>
              <a:gd name="connsiteY806" fmla="*/ 334514 h 6400799"/>
              <a:gd name="connsiteX807" fmla="*/ 898555 w 7062719"/>
              <a:gd name="connsiteY807" fmla="*/ 326380 h 6400799"/>
              <a:gd name="connsiteX808" fmla="*/ 898555 w 7062719"/>
              <a:gd name="connsiteY808" fmla="*/ 391434 h 6400799"/>
              <a:gd name="connsiteX809" fmla="*/ 886359 w 7062719"/>
              <a:gd name="connsiteY809" fmla="*/ 380595 h 6400799"/>
              <a:gd name="connsiteX810" fmla="*/ 898555 w 7062719"/>
              <a:gd name="connsiteY810" fmla="*/ 326380 h 6400799"/>
              <a:gd name="connsiteX811" fmla="*/ 1593823 w 7062719"/>
              <a:gd name="connsiteY811" fmla="*/ 285724 h 6400799"/>
              <a:gd name="connsiteX812" fmla="*/ 1581626 w 7062719"/>
              <a:gd name="connsiteY812" fmla="*/ 310122 h 6400799"/>
              <a:gd name="connsiteX813" fmla="*/ 1557229 w 7062719"/>
              <a:gd name="connsiteY813" fmla="*/ 334514 h 6400799"/>
              <a:gd name="connsiteX814" fmla="*/ 1593823 w 7062719"/>
              <a:gd name="connsiteY814" fmla="*/ 285724 h 6400799"/>
              <a:gd name="connsiteX815" fmla="*/ 1536649 w 7062719"/>
              <a:gd name="connsiteY815" fmla="*/ 197691 h 6400799"/>
              <a:gd name="connsiteX816" fmla="*/ 1502138 w 7062719"/>
              <a:gd name="connsiteY816" fmla="*/ 280417 h 6400799"/>
              <a:gd name="connsiteX817" fmla="*/ 1513121 w 7062719"/>
              <a:gd name="connsiteY817" fmla="*/ 247511 h 6400799"/>
              <a:gd name="connsiteX818" fmla="*/ 1633906 w 7062719"/>
              <a:gd name="connsiteY818" fmla="*/ 192676 h 6400799"/>
              <a:gd name="connsiteX819" fmla="*/ 1622923 w 7062719"/>
              <a:gd name="connsiteY819" fmla="*/ 229690 h 6400799"/>
              <a:gd name="connsiteX820" fmla="*/ 1616249 w 7062719"/>
              <a:gd name="connsiteY820" fmla="*/ 247194 h 6400799"/>
              <a:gd name="connsiteX821" fmla="*/ 1642854 w 7062719"/>
              <a:gd name="connsiteY821" fmla="*/ 192676 h 6400799"/>
              <a:gd name="connsiteX822" fmla="*/ 618013 w 7062719"/>
              <a:gd name="connsiteY822" fmla="*/ 180008 h 6400799"/>
              <a:gd name="connsiteX823" fmla="*/ 585486 w 7062719"/>
              <a:gd name="connsiteY823" fmla="*/ 245063 h 6400799"/>
              <a:gd name="connsiteX824" fmla="*/ 618013 w 7062719"/>
              <a:gd name="connsiteY824" fmla="*/ 180008 h 6400799"/>
              <a:gd name="connsiteX825" fmla="*/ 1557040 w 7062719"/>
              <a:gd name="connsiteY825" fmla="*/ 148808 h 6400799"/>
              <a:gd name="connsiteX826" fmla="*/ 1561137 w 7062719"/>
              <a:gd name="connsiteY826" fmla="*/ 148808 h 6400799"/>
              <a:gd name="connsiteX827" fmla="*/ 1547435 w 7062719"/>
              <a:gd name="connsiteY827" fmla="*/ 174856 h 6400799"/>
              <a:gd name="connsiteX828" fmla="*/ 1536649 w 7062719"/>
              <a:gd name="connsiteY828" fmla="*/ 197691 h 6400799"/>
              <a:gd name="connsiteX829" fmla="*/ 1589982 w 7062719"/>
              <a:gd name="connsiteY829" fmla="*/ 93968 h 6400799"/>
              <a:gd name="connsiteX830" fmla="*/ 1513121 w 7062719"/>
              <a:gd name="connsiteY830" fmla="*/ 192676 h 6400799"/>
              <a:gd name="connsiteX831" fmla="*/ 1458219 w 7062719"/>
              <a:gd name="connsiteY831" fmla="*/ 335253 h 6400799"/>
              <a:gd name="connsiteX832" fmla="*/ 1469201 w 7062719"/>
              <a:gd name="connsiteY832" fmla="*/ 313318 h 6400799"/>
              <a:gd name="connsiteX833" fmla="*/ 1447236 w 7062719"/>
              <a:gd name="connsiteY833" fmla="*/ 379120 h 6400799"/>
              <a:gd name="connsiteX834" fmla="*/ 1458219 w 7062719"/>
              <a:gd name="connsiteY834" fmla="*/ 368153 h 6400799"/>
              <a:gd name="connsiteX835" fmla="*/ 1414295 w 7062719"/>
              <a:gd name="connsiteY835" fmla="*/ 433960 h 6400799"/>
              <a:gd name="connsiteX836" fmla="*/ 1414335 w 7062719"/>
              <a:gd name="connsiteY836" fmla="*/ 434037 h 6400799"/>
              <a:gd name="connsiteX837" fmla="*/ 1414930 w 7062719"/>
              <a:gd name="connsiteY837" fmla="*/ 433719 h 6400799"/>
              <a:gd name="connsiteX838" fmla="*/ 1414377 w 7062719"/>
              <a:gd name="connsiteY838" fmla="*/ 434114 h 6400799"/>
              <a:gd name="connsiteX839" fmla="*/ 1420888 w 7062719"/>
              <a:gd name="connsiteY839" fmla="*/ 447119 h 6400799"/>
              <a:gd name="connsiteX840" fmla="*/ 1403317 w 7062719"/>
              <a:gd name="connsiteY840" fmla="*/ 477828 h 6400799"/>
              <a:gd name="connsiteX841" fmla="*/ 1421160 w 7062719"/>
              <a:gd name="connsiteY841" fmla="*/ 447667 h 6400799"/>
              <a:gd name="connsiteX842" fmla="*/ 1420888 w 7062719"/>
              <a:gd name="connsiteY842" fmla="*/ 447119 h 6400799"/>
              <a:gd name="connsiteX843" fmla="*/ 1447236 w 7062719"/>
              <a:gd name="connsiteY843" fmla="*/ 401053 h 6400799"/>
              <a:gd name="connsiteX844" fmla="*/ 1480178 w 7062719"/>
              <a:gd name="connsiteY844" fmla="*/ 313318 h 6400799"/>
              <a:gd name="connsiteX845" fmla="*/ 1513121 w 7062719"/>
              <a:gd name="connsiteY845" fmla="*/ 291384 h 6400799"/>
              <a:gd name="connsiteX846" fmla="*/ 1469201 w 7062719"/>
              <a:gd name="connsiteY846" fmla="*/ 368153 h 6400799"/>
              <a:gd name="connsiteX847" fmla="*/ 1524103 w 7062719"/>
              <a:gd name="connsiteY847" fmla="*/ 324285 h 6400799"/>
              <a:gd name="connsiteX848" fmla="*/ 1458219 w 7062719"/>
              <a:gd name="connsiteY848" fmla="*/ 390087 h 6400799"/>
              <a:gd name="connsiteX849" fmla="*/ 1462338 w 7062719"/>
              <a:gd name="connsiteY849" fmla="*/ 401054 h 6400799"/>
              <a:gd name="connsiteX850" fmla="*/ 1462810 w 7062719"/>
              <a:gd name="connsiteY850" fmla="*/ 405147 h 6400799"/>
              <a:gd name="connsiteX851" fmla="*/ 1458219 w 7062719"/>
              <a:gd name="connsiteY851" fmla="*/ 412026 h 6400799"/>
              <a:gd name="connsiteX852" fmla="*/ 1403317 w 7062719"/>
              <a:gd name="connsiteY852" fmla="*/ 532662 h 6400799"/>
              <a:gd name="connsiteX853" fmla="*/ 1436260 w 7062719"/>
              <a:gd name="connsiteY853" fmla="*/ 488795 h 6400799"/>
              <a:gd name="connsiteX854" fmla="*/ 1403317 w 7062719"/>
              <a:gd name="connsiteY854" fmla="*/ 554602 h 6400799"/>
              <a:gd name="connsiteX855" fmla="*/ 1370376 w 7062719"/>
              <a:gd name="connsiteY855" fmla="*/ 642338 h 6400799"/>
              <a:gd name="connsiteX856" fmla="*/ 1392335 w 7062719"/>
              <a:gd name="connsiteY856" fmla="*/ 609437 h 6400799"/>
              <a:gd name="connsiteX857" fmla="*/ 1359393 w 7062719"/>
              <a:gd name="connsiteY857" fmla="*/ 730078 h 6400799"/>
              <a:gd name="connsiteX858" fmla="*/ 1370376 w 7062719"/>
              <a:gd name="connsiteY858" fmla="*/ 741046 h 6400799"/>
              <a:gd name="connsiteX859" fmla="*/ 1348416 w 7062719"/>
              <a:gd name="connsiteY859" fmla="*/ 806848 h 6400799"/>
              <a:gd name="connsiteX860" fmla="*/ 1337434 w 7062719"/>
              <a:gd name="connsiteY860" fmla="*/ 752013 h 6400799"/>
              <a:gd name="connsiteX861" fmla="*/ 1315474 w 7062719"/>
              <a:gd name="connsiteY861" fmla="*/ 817814 h 6400799"/>
              <a:gd name="connsiteX862" fmla="*/ 1326457 w 7062719"/>
              <a:gd name="connsiteY862" fmla="*/ 817814 h 6400799"/>
              <a:gd name="connsiteX863" fmla="*/ 1304492 w 7062719"/>
              <a:gd name="connsiteY863" fmla="*/ 894588 h 6400799"/>
              <a:gd name="connsiteX864" fmla="*/ 1315474 w 7062719"/>
              <a:gd name="connsiteY864" fmla="*/ 850720 h 6400799"/>
              <a:gd name="connsiteX865" fmla="*/ 1293515 w 7062719"/>
              <a:gd name="connsiteY865" fmla="*/ 883621 h 6400799"/>
              <a:gd name="connsiteX866" fmla="*/ 1282533 w 7062719"/>
              <a:gd name="connsiteY866" fmla="*/ 927489 h 6400799"/>
              <a:gd name="connsiteX867" fmla="*/ 1271549 w 7062719"/>
              <a:gd name="connsiteY867" fmla="*/ 938457 h 6400799"/>
              <a:gd name="connsiteX868" fmla="*/ 1260572 w 7062719"/>
              <a:gd name="connsiteY868" fmla="*/ 971363 h 6400799"/>
              <a:gd name="connsiteX869" fmla="*/ 1282533 w 7062719"/>
              <a:gd name="connsiteY869" fmla="*/ 971363 h 6400799"/>
              <a:gd name="connsiteX870" fmla="*/ 1263785 w 7062719"/>
              <a:gd name="connsiteY870" fmla="*/ 1027539 h 6400799"/>
              <a:gd name="connsiteX871" fmla="*/ 1282107 w 7062719"/>
              <a:gd name="connsiteY871" fmla="*/ 993178 h 6400799"/>
              <a:gd name="connsiteX872" fmla="*/ 1282107 w 7062719"/>
              <a:gd name="connsiteY872" fmla="*/ 1003346 h 6400799"/>
              <a:gd name="connsiteX873" fmla="*/ 1262796 w 7062719"/>
              <a:gd name="connsiteY873" fmla="*/ 1030510 h 6400799"/>
              <a:gd name="connsiteX874" fmla="*/ 1249590 w 7062719"/>
              <a:gd name="connsiteY874" fmla="*/ 1070066 h 6400799"/>
              <a:gd name="connsiteX875" fmla="*/ 1238613 w 7062719"/>
              <a:gd name="connsiteY875" fmla="*/ 1059098 h 6400799"/>
              <a:gd name="connsiteX876" fmla="*/ 1227630 w 7062719"/>
              <a:gd name="connsiteY876" fmla="*/ 1102972 h 6400799"/>
              <a:gd name="connsiteX877" fmla="*/ 1227630 w 7062719"/>
              <a:gd name="connsiteY877" fmla="*/ 1157806 h 6400799"/>
              <a:gd name="connsiteX878" fmla="*/ 1205671 w 7062719"/>
              <a:gd name="connsiteY878" fmla="*/ 1179740 h 6400799"/>
              <a:gd name="connsiteX879" fmla="*/ 1216648 w 7062719"/>
              <a:gd name="connsiteY879" fmla="*/ 1201674 h 6400799"/>
              <a:gd name="connsiteX880" fmla="*/ 1205671 w 7062719"/>
              <a:gd name="connsiteY880" fmla="*/ 1201674 h 6400799"/>
              <a:gd name="connsiteX881" fmla="*/ 1216648 w 7062719"/>
              <a:gd name="connsiteY881" fmla="*/ 1245547 h 6400799"/>
              <a:gd name="connsiteX882" fmla="*/ 1209790 w 7062719"/>
              <a:gd name="connsiteY882" fmla="*/ 1246915 h 6400799"/>
              <a:gd name="connsiteX883" fmla="*/ 1222842 w 7062719"/>
              <a:gd name="connsiteY883" fmla="*/ 1253938 h 6400799"/>
              <a:gd name="connsiteX884" fmla="*/ 1263866 w 7062719"/>
              <a:gd name="connsiteY884" fmla="*/ 1124337 h 6400799"/>
              <a:gd name="connsiteX885" fmla="*/ 1252290 w 7062719"/>
              <a:gd name="connsiteY885" fmla="*/ 1113528 h 6400799"/>
              <a:gd name="connsiteX886" fmla="*/ 1259912 w 7062719"/>
              <a:gd name="connsiteY886" fmla="*/ 1099299 h 6400799"/>
              <a:gd name="connsiteX887" fmla="*/ 1271187 w 7062719"/>
              <a:gd name="connsiteY887" fmla="*/ 1101209 h 6400799"/>
              <a:gd name="connsiteX888" fmla="*/ 1326421 w 7062719"/>
              <a:gd name="connsiteY888" fmla="*/ 926700 h 6400799"/>
              <a:gd name="connsiteX889" fmla="*/ 1325479 w 7062719"/>
              <a:gd name="connsiteY889" fmla="*/ 928129 h 6400799"/>
              <a:gd name="connsiteX890" fmla="*/ 1337674 w 7062719"/>
              <a:gd name="connsiteY890" fmla="*/ 871204 h 6400799"/>
              <a:gd name="connsiteX891" fmla="*/ 1342546 w 7062719"/>
              <a:gd name="connsiteY891" fmla="*/ 875754 h 6400799"/>
              <a:gd name="connsiteX892" fmla="*/ 1347627 w 7062719"/>
              <a:gd name="connsiteY892" fmla="*/ 859705 h 6400799"/>
              <a:gd name="connsiteX893" fmla="*/ 1341742 w 7062719"/>
              <a:gd name="connsiteY893" fmla="*/ 850879 h 6400799"/>
              <a:gd name="connsiteX894" fmla="*/ 1349876 w 7062719"/>
              <a:gd name="connsiteY894" fmla="*/ 814285 h 6400799"/>
              <a:gd name="connsiteX895" fmla="*/ 1349876 w 7062719"/>
              <a:gd name="connsiteY895" fmla="*/ 852601 h 6400799"/>
              <a:gd name="connsiteX896" fmla="*/ 1417199 w 7062719"/>
              <a:gd name="connsiteY896" fmla="*/ 639914 h 6400799"/>
              <a:gd name="connsiteX897" fmla="*/ 1472761 w 7062719"/>
              <a:gd name="connsiteY897" fmla="*/ 541182 h 6400799"/>
              <a:gd name="connsiteX898" fmla="*/ 1498731 w 7062719"/>
              <a:gd name="connsiteY898" fmla="*/ 487970 h 6400799"/>
              <a:gd name="connsiteX899" fmla="*/ 1496243 w 7062719"/>
              <a:gd name="connsiteY899" fmla="*/ 486310 h 6400799"/>
              <a:gd name="connsiteX900" fmla="*/ 1504371 w 7062719"/>
              <a:gd name="connsiteY900" fmla="*/ 464622 h 6400799"/>
              <a:gd name="connsiteX901" fmla="*/ 1506323 w 7062719"/>
              <a:gd name="connsiteY901" fmla="*/ 472419 h 6400799"/>
              <a:gd name="connsiteX902" fmla="*/ 1612546 w 7062719"/>
              <a:gd name="connsiteY902" fmla="*/ 254785 h 6400799"/>
              <a:gd name="connsiteX903" fmla="*/ 1620179 w 7062719"/>
              <a:gd name="connsiteY903" fmla="*/ 207757 h 6400799"/>
              <a:gd name="connsiteX904" fmla="*/ 1611947 w 7062719"/>
              <a:gd name="connsiteY904" fmla="*/ 181709 h 6400799"/>
              <a:gd name="connsiteX905" fmla="*/ 1622923 w 7062719"/>
              <a:gd name="connsiteY905" fmla="*/ 159775 h 6400799"/>
              <a:gd name="connsiteX906" fmla="*/ 1589982 w 7062719"/>
              <a:gd name="connsiteY906" fmla="*/ 137842 h 6400799"/>
              <a:gd name="connsiteX907" fmla="*/ 1557040 w 7062719"/>
              <a:gd name="connsiteY907" fmla="*/ 192676 h 6400799"/>
              <a:gd name="connsiteX908" fmla="*/ 1568022 w 7062719"/>
              <a:gd name="connsiteY908" fmla="*/ 192676 h 6400799"/>
              <a:gd name="connsiteX909" fmla="*/ 1546063 w 7062719"/>
              <a:gd name="connsiteY909" fmla="*/ 203644 h 6400799"/>
              <a:gd name="connsiteX910" fmla="*/ 1568022 w 7062719"/>
              <a:gd name="connsiteY910" fmla="*/ 148808 h 6400799"/>
              <a:gd name="connsiteX911" fmla="*/ 1561137 w 7062719"/>
              <a:gd name="connsiteY911" fmla="*/ 148808 h 6400799"/>
              <a:gd name="connsiteX912" fmla="*/ 1656843 w 7062719"/>
              <a:gd name="connsiteY912" fmla="*/ 66164 h 6400799"/>
              <a:gd name="connsiteX913" fmla="*/ 1646681 w 7062719"/>
              <a:gd name="connsiteY913" fmla="*/ 100320 h 6400799"/>
              <a:gd name="connsiteX914" fmla="*/ 1646681 w 7062719"/>
              <a:gd name="connsiteY914" fmla="*/ 77551 h 6400799"/>
              <a:gd name="connsiteX915" fmla="*/ 1626351 w 7062719"/>
              <a:gd name="connsiteY915" fmla="*/ 100320 h 6400799"/>
              <a:gd name="connsiteX916" fmla="*/ 1626351 w 7062719"/>
              <a:gd name="connsiteY916" fmla="*/ 88933 h 6400799"/>
              <a:gd name="connsiteX917" fmla="*/ 1656843 w 7062719"/>
              <a:gd name="connsiteY917" fmla="*/ 66164 h 6400799"/>
              <a:gd name="connsiteX918" fmla="*/ 1716633 w 7062719"/>
              <a:gd name="connsiteY918" fmla="*/ 0 h 6400799"/>
              <a:gd name="connsiteX919" fmla="*/ 1722946 w 7062719"/>
              <a:gd name="connsiteY919" fmla="*/ 0 h 6400799"/>
              <a:gd name="connsiteX920" fmla="*/ 1722237 w 7062719"/>
              <a:gd name="connsiteY920" fmla="*/ 3592 h 6400799"/>
              <a:gd name="connsiteX921" fmla="*/ 1718509 w 7062719"/>
              <a:gd name="connsiteY921" fmla="*/ 2638 h 6400799"/>
              <a:gd name="connsiteX922" fmla="*/ 1698800 w 7062719"/>
              <a:gd name="connsiteY922" fmla="*/ 0 h 6400799"/>
              <a:gd name="connsiteX923" fmla="*/ 1711948 w 7062719"/>
              <a:gd name="connsiteY923" fmla="*/ 0 h 6400799"/>
              <a:gd name="connsiteX924" fmla="*/ 1709023 w 7062719"/>
              <a:gd name="connsiteY924" fmla="*/ 12804 h 6400799"/>
              <a:gd name="connsiteX925" fmla="*/ 1713087 w 7062719"/>
              <a:gd name="connsiteY925" fmla="*/ 15345 h 6400799"/>
              <a:gd name="connsiteX926" fmla="*/ 1691404 w 7062719"/>
              <a:gd name="connsiteY926" fmla="*/ 5177 h 6400799"/>
              <a:gd name="connsiteX927" fmla="*/ 1119349 w 7062719"/>
              <a:gd name="connsiteY927" fmla="*/ 0 h 6400799"/>
              <a:gd name="connsiteX928" fmla="*/ 1523171 w 7062719"/>
              <a:gd name="connsiteY928" fmla="*/ 0 h 6400799"/>
              <a:gd name="connsiteX929" fmla="*/ 1522729 w 7062719"/>
              <a:gd name="connsiteY929" fmla="*/ 749 h 6400799"/>
              <a:gd name="connsiteX930" fmla="*/ 1502138 w 7062719"/>
              <a:gd name="connsiteY930" fmla="*/ 28166 h 6400799"/>
              <a:gd name="connsiteX931" fmla="*/ 1502138 w 7062719"/>
              <a:gd name="connsiteY931" fmla="*/ 61067 h 6400799"/>
              <a:gd name="connsiteX932" fmla="*/ 1525473 w 7062719"/>
              <a:gd name="connsiteY932" fmla="*/ 18570 h 6400799"/>
              <a:gd name="connsiteX933" fmla="*/ 1542574 w 7062719"/>
              <a:gd name="connsiteY933" fmla="*/ 0 h 6400799"/>
              <a:gd name="connsiteX934" fmla="*/ 1551721 w 7062719"/>
              <a:gd name="connsiteY934" fmla="*/ 0 h 6400799"/>
              <a:gd name="connsiteX935" fmla="*/ 1543316 w 7062719"/>
              <a:gd name="connsiteY935" fmla="*/ 18570 h 6400799"/>
              <a:gd name="connsiteX936" fmla="*/ 1546063 w 7062719"/>
              <a:gd name="connsiteY936" fmla="*/ 28166 h 6400799"/>
              <a:gd name="connsiteX937" fmla="*/ 1546063 w 7062719"/>
              <a:gd name="connsiteY937" fmla="*/ 17200 h 6400799"/>
              <a:gd name="connsiteX938" fmla="*/ 1558546 w 7062719"/>
              <a:gd name="connsiteY938" fmla="*/ 0 h 6400799"/>
              <a:gd name="connsiteX939" fmla="*/ 1578141 w 7062719"/>
              <a:gd name="connsiteY939" fmla="*/ 0 h 6400799"/>
              <a:gd name="connsiteX940" fmla="*/ 1561296 w 7062719"/>
              <a:gd name="connsiteY940" fmla="*/ 31245 h 6400799"/>
              <a:gd name="connsiteX941" fmla="*/ 1561296 w 7062719"/>
              <a:gd name="connsiteY941" fmla="*/ 39134 h 6400799"/>
              <a:gd name="connsiteX942" fmla="*/ 1566650 w 7062719"/>
              <a:gd name="connsiteY942" fmla="*/ 39134 h 6400799"/>
              <a:gd name="connsiteX943" fmla="*/ 1568022 w 7062719"/>
              <a:gd name="connsiteY943" fmla="*/ 39134 h 6400799"/>
              <a:gd name="connsiteX944" fmla="*/ 1554300 w 7062719"/>
              <a:gd name="connsiteY944" fmla="*/ 65180 h 6400799"/>
              <a:gd name="connsiteX945" fmla="*/ 1556907 w 7062719"/>
              <a:gd name="connsiteY945" fmla="*/ 82135 h 6400799"/>
              <a:gd name="connsiteX946" fmla="*/ 1550463 w 7062719"/>
              <a:gd name="connsiteY946" fmla="*/ 93083 h 6400799"/>
              <a:gd name="connsiteX947" fmla="*/ 1536453 w 7062719"/>
              <a:gd name="connsiteY947" fmla="*/ 114534 h 6400799"/>
              <a:gd name="connsiteX948" fmla="*/ 1524103 w 7062719"/>
              <a:gd name="connsiteY948" fmla="*/ 137842 h 6400799"/>
              <a:gd name="connsiteX949" fmla="*/ 1550463 w 7062719"/>
              <a:gd name="connsiteY949" fmla="*/ 93083 h 6400799"/>
              <a:gd name="connsiteX950" fmla="*/ 1557040 w 7062719"/>
              <a:gd name="connsiteY950" fmla="*/ 83001 h 6400799"/>
              <a:gd name="connsiteX951" fmla="*/ 1556907 w 7062719"/>
              <a:gd name="connsiteY951" fmla="*/ 82135 h 6400799"/>
              <a:gd name="connsiteX952" fmla="*/ 1605279 w 7062719"/>
              <a:gd name="connsiteY952" fmla="*/ 0 h 6400799"/>
              <a:gd name="connsiteX953" fmla="*/ 1671305 w 7062719"/>
              <a:gd name="connsiteY953" fmla="*/ 0 h 6400799"/>
              <a:gd name="connsiteX954" fmla="*/ 1654493 w 7062719"/>
              <a:gd name="connsiteY954" fmla="*/ 40504 h 6400799"/>
              <a:gd name="connsiteX955" fmla="*/ 1622923 w 7062719"/>
              <a:gd name="connsiteY955" fmla="*/ 72035 h 6400799"/>
              <a:gd name="connsiteX956" fmla="*/ 1611947 w 7062719"/>
              <a:gd name="connsiteY956" fmla="*/ 115902 h 6400799"/>
              <a:gd name="connsiteX957" fmla="*/ 1622923 w 7062719"/>
              <a:gd name="connsiteY957" fmla="*/ 148808 h 6400799"/>
              <a:gd name="connsiteX958" fmla="*/ 1644883 w 7062719"/>
              <a:gd name="connsiteY958" fmla="*/ 137842 h 6400799"/>
              <a:gd name="connsiteX959" fmla="*/ 1644883 w 7062719"/>
              <a:gd name="connsiteY959" fmla="*/ 148808 h 6400799"/>
              <a:gd name="connsiteX960" fmla="*/ 1622923 w 7062719"/>
              <a:gd name="connsiteY960" fmla="*/ 181709 h 6400799"/>
              <a:gd name="connsiteX961" fmla="*/ 1622923 w 7062719"/>
              <a:gd name="connsiteY961" fmla="*/ 192676 h 6400799"/>
              <a:gd name="connsiteX962" fmla="*/ 1644883 w 7062719"/>
              <a:gd name="connsiteY962" fmla="*/ 159775 h 6400799"/>
              <a:gd name="connsiteX963" fmla="*/ 1649001 w 7062719"/>
              <a:gd name="connsiteY963" fmla="*/ 176223 h 6400799"/>
              <a:gd name="connsiteX964" fmla="*/ 1647019 w 7062719"/>
              <a:gd name="connsiteY964" fmla="*/ 184147 h 6400799"/>
              <a:gd name="connsiteX965" fmla="*/ 1660573 w 7062719"/>
              <a:gd name="connsiteY965" fmla="*/ 156384 h 6400799"/>
              <a:gd name="connsiteX966" fmla="*/ 1656336 w 7062719"/>
              <a:gd name="connsiteY966" fmla="*/ 155815 h 6400799"/>
              <a:gd name="connsiteX967" fmla="*/ 1654811 w 7062719"/>
              <a:gd name="connsiteY967" fmla="*/ 145853 h 6400799"/>
              <a:gd name="connsiteX968" fmla="*/ 1666669 w 7062719"/>
              <a:gd name="connsiteY968" fmla="*/ 130639 h 6400799"/>
              <a:gd name="connsiteX969" fmla="*/ 1661248 w 7062719"/>
              <a:gd name="connsiteY969" fmla="*/ 115159 h 6400799"/>
              <a:gd name="connsiteX970" fmla="*/ 1642614 w 7062719"/>
              <a:gd name="connsiteY970" fmla="*/ 116584 h 6400799"/>
              <a:gd name="connsiteX971" fmla="*/ 1656167 w 7062719"/>
              <a:gd name="connsiteY971" fmla="*/ 93814 h 6400799"/>
              <a:gd name="connsiteX972" fmla="*/ 1683276 w 7062719"/>
              <a:gd name="connsiteY972" fmla="*/ 82427 h 6400799"/>
              <a:gd name="connsiteX973" fmla="*/ 1681580 w 7062719"/>
              <a:gd name="connsiteY973" fmla="*/ 106620 h 6400799"/>
              <a:gd name="connsiteX974" fmla="*/ 1674654 w 7062719"/>
              <a:gd name="connsiteY974" fmla="*/ 125742 h 6400799"/>
              <a:gd name="connsiteX975" fmla="*/ 1675874 w 7062719"/>
              <a:gd name="connsiteY975" fmla="*/ 125030 h 6400799"/>
              <a:gd name="connsiteX976" fmla="*/ 1723967 w 7062719"/>
              <a:gd name="connsiteY976" fmla="*/ 26496 h 6400799"/>
              <a:gd name="connsiteX977" fmla="*/ 1744927 w 7062719"/>
              <a:gd name="connsiteY977" fmla="*/ 0 h 6400799"/>
              <a:gd name="connsiteX978" fmla="*/ 7062719 w 7062719"/>
              <a:gd name="connsiteY978" fmla="*/ 0 h 6400799"/>
              <a:gd name="connsiteX979" fmla="*/ 7062719 w 7062719"/>
              <a:gd name="connsiteY979" fmla="*/ 5063764 h 6400799"/>
              <a:gd name="connsiteX980" fmla="*/ 7043555 w 7062719"/>
              <a:gd name="connsiteY980" fmla="*/ 5082928 h 6400799"/>
              <a:gd name="connsiteX981" fmla="*/ 6955768 w 7062719"/>
              <a:gd name="connsiteY981" fmla="*/ 5159748 h 6400799"/>
              <a:gd name="connsiteX982" fmla="*/ 6922847 w 7062719"/>
              <a:gd name="connsiteY982" fmla="*/ 5192675 h 6400799"/>
              <a:gd name="connsiteX983" fmla="*/ 6889925 w 7062719"/>
              <a:gd name="connsiteY983" fmla="*/ 5192675 h 6400799"/>
              <a:gd name="connsiteX984" fmla="*/ 6780189 w 7062719"/>
              <a:gd name="connsiteY984" fmla="*/ 5291445 h 6400799"/>
              <a:gd name="connsiteX985" fmla="*/ 6846031 w 7062719"/>
              <a:gd name="connsiteY985" fmla="*/ 5236573 h 6400799"/>
              <a:gd name="connsiteX986" fmla="*/ 6802138 w 7062719"/>
              <a:gd name="connsiteY986" fmla="*/ 5291445 h 6400799"/>
              <a:gd name="connsiteX987" fmla="*/ 6791165 w 7062719"/>
              <a:gd name="connsiteY987" fmla="*/ 5291445 h 6400799"/>
              <a:gd name="connsiteX988" fmla="*/ 6703373 w 7062719"/>
              <a:gd name="connsiteY988" fmla="*/ 5368265 h 6400799"/>
              <a:gd name="connsiteX989" fmla="*/ 6651751 w 7062719"/>
              <a:gd name="connsiteY989" fmla="*/ 5391212 h 6400799"/>
              <a:gd name="connsiteX990" fmla="*/ 6651935 w 7062719"/>
              <a:gd name="connsiteY990" fmla="*/ 5391212 h 6400799"/>
              <a:gd name="connsiteX991" fmla="*/ 6662615 w 7062719"/>
              <a:gd name="connsiteY991" fmla="*/ 5405438 h 6400799"/>
              <a:gd name="connsiteX992" fmla="*/ 6702001 w 7062719"/>
              <a:gd name="connsiteY992" fmla="*/ 5386101 h 6400799"/>
              <a:gd name="connsiteX993" fmla="*/ 6769217 w 7062719"/>
              <a:gd name="connsiteY993" fmla="*/ 5324366 h 6400799"/>
              <a:gd name="connsiteX994" fmla="*/ 6769217 w 7062719"/>
              <a:gd name="connsiteY994" fmla="*/ 5346315 h 6400799"/>
              <a:gd name="connsiteX995" fmla="*/ 6824082 w 7062719"/>
              <a:gd name="connsiteY995" fmla="*/ 5302416 h 6400799"/>
              <a:gd name="connsiteX996" fmla="*/ 6857003 w 7062719"/>
              <a:gd name="connsiteY996" fmla="*/ 5269495 h 6400799"/>
              <a:gd name="connsiteX997" fmla="*/ 6846031 w 7062719"/>
              <a:gd name="connsiteY997" fmla="*/ 5291445 h 6400799"/>
              <a:gd name="connsiteX998" fmla="*/ 6911875 w 7062719"/>
              <a:gd name="connsiteY998" fmla="*/ 5247546 h 6400799"/>
              <a:gd name="connsiteX999" fmla="*/ 6889925 w 7062719"/>
              <a:gd name="connsiteY999" fmla="*/ 5280473 h 6400799"/>
              <a:gd name="connsiteX1000" fmla="*/ 6802138 w 7062719"/>
              <a:gd name="connsiteY1000" fmla="*/ 5357293 h 6400799"/>
              <a:gd name="connsiteX1001" fmla="*/ 6758245 w 7062719"/>
              <a:gd name="connsiteY1001" fmla="*/ 5368265 h 6400799"/>
              <a:gd name="connsiteX1002" fmla="*/ 6736295 w 7062719"/>
              <a:gd name="connsiteY1002" fmla="*/ 5412163 h 6400799"/>
              <a:gd name="connsiteX1003" fmla="*/ 6670452 w 7062719"/>
              <a:gd name="connsiteY1003" fmla="*/ 5445090 h 6400799"/>
              <a:gd name="connsiteX1004" fmla="*/ 6675939 w 7062719"/>
              <a:gd name="connsiteY1004" fmla="*/ 5438231 h 6400799"/>
              <a:gd name="connsiteX1005" fmla="*/ 6676477 w 7062719"/>
              <a:gd name="connsiteY1005" fmla="*/ 5436761 h 6400799"/>
              <a:gd name="connsiteX1006" fmla="*/ 6639354 w 7062719"/>
              <a:gd name="connsiteY1006" fmla="*/ 5444177 h 6400799"/>
              <a:gd name="connsiteX1007" fmla="*/ 6637531 w 7062719"/>
              <a:gd name="connsiteY1007" fmla="*/ 5445090 h 6400799"/>
              <a:gd name="connsiteX1008" fmla="*/ 6648509 w 7062719"/>
              <a:gd name="connsiteY1008" fmla="*/ 5456062 h 6400799"/>
              <a:gd name="connsiteX1009" fmla="*/ 6624243 w 7062719"/>
              <a:gd name="connsiteY1009" fmla="*/ 5463591 h 6400799"/>
              <a:gd name="connsiteX1010" fmla="*/ 6640952 w 7062719"/>
              <a:gd name="connsiteY1010" fmla="*/ 5467987 h 6400799"/>
              <a:gd name="connsiteX1011" fmla="*/ 6575074 w 7062719"/>
              <a:gd name="connsiteY1011" fmla="*/ 5489920 h 6400799"/>
              <a:gd name="connsiteX1012" fmla="*/ 6581697 w 7062719"/>
              <a:gd name="connsiteY1012" fmla="*/ 5479994 h 6400799"/>
              <a:gd name="connsiteX1013" fmla="*/ 6562683 w 7062719"/>
              <a:gd name="connsiteY1013" fmla="*/ 5488143 h 6400799"/>
              <a:gd name="connsiteX1014" fmla="*/ 6553114 w 7062719"/>
              <a:gd name="connsiteY1014" fmla="*/ 5500888 h 6400799"/>
              <a:gd name="connsiteX1015" fmla="*/ 6550467 w 7062719"/>
              <a:gd name="connsiteY1015" fmla="*/ 5499238 h 6400799"/>
              <a:gd name="connsiteX1016" fmla="*/ 6549744 w 7062719"/>
              <a:gd name="connsiteY1016" fmla="*/ 5499960 h 6400799"/>
              <a:gd name="connsiteX1017" fmla="*/ 6571693 w 7062719"/>
              <a:gd name="connsiteY1017" fmla="*/ 5499960 h 6400799"/>
              <a:gd name="connsiteX1018" fmla="*/ 6494873 w 7062719"/>
              <a:gd name="connsiteY1018" fmla="*/ 5554837 h 6400799"/>
              <a:gd name="connsiteX1019" fmla="*/ 6538772 w 7062719"/>
              <a:gd name="connsiteY1019" fmla="*/ 5521910 h 6400799"/>
              <a:gd name="connsiteX1020" fmla="*/ 6505851 w 7062719"/>
              <a:gd name="connsiteY1020" fmla="*/ 5554837 h 6400799"/>
              <a:gd name="connsiteX1021" fmla="*/ 6429035 w 7062719"/>
              <a:gd name="connsiteY1021" fmla="*/ 5598730 h 6400799"/>
              <a:gd name="connsiteX1022" fmla="*/ 6461956 w 7062719"/>
              <a:gd name="connsiteY1022" fmla="*/ 5565808 h 6400799"/>
              <a:gd name="connsiteX1023" fmla="*/ 6527795 w 7062719"/>
              <a:gd name="connsiteY1023" fmla="*/ 5510938 h 6400799"/>
              <a:gd name="connsiteX1024" fmla="*/ 6538772 w 7062719"/>
              <a:gd name="connsiteY1024" fmla="*/ 5499960 h 6400799"/>
              <a:gd name="connsiteX1025" fmla="*/ 6483901 w 7062719"/>
              <a:gd name="connsiteY1025" fmla="*/ 5532887 h 6400799"/>
              <a:gd name="connsiteX1026" fmla="*/ 6472929 w 7062719"/>
              <a:gd name="connsiteY1026" fmla="*/ 5510938 h 6400799"/>
              <a:gd name="connsiteX1027" fmla="*/ 6440007 w 7062719"/>
              <a:gd name="connsiteY1027" fmla="*/ 5532887 h 6400799"/>
              <a:gd name="connsiteX1028" fmla="*/ 6417889 w 7062719"/>
              <a:gd name="connsiteY1028" fmla="*/ 5544202 h 6400799"/>
              <a:gd name="connsiteX1029" fmla="*/ 6418059 w 7062719"/>
              <a:gd name="connsiteY1029" fmla="*/ 5543860 h 6400799"/>
              <a:gd name="connsiteX1030" fmla="*/ 6374165 w 7062719"/>
              <a:gd name="connsiteY1030" fmla="*/ 5565808 h 6400799"/>
              <a:gd name="connsiteX1031" fmla="*/ 6275401 w 7062719"/>
              <a:gd name="connsiteY1031" fmla="*/ 5631657 h 6400799"/>
              <a:gd name="connsiteX1032" fmla="*/ 6308322 w 7062719"/>
              <a:gd name="connsiteY1032" fmla="*/ 5631657 h 6400799"/>
              <a:gd name="connsiteX1033" fmla="*/ 6341243 w 7062719"/>
              <a:gd name="connsiteY1033" fmla="*/ 5609707 h 6400799"/>
              <a:gd name="connsiteX1034" fmla="*/ 6363193 w 7062719"/>
              <a:gd name="connsiteY1034" fmla="*/ 5620680 h 6400799"/>
              <a:gd name="connsiteX1035" fmla="*/ 6352221 w 7062719"/>
              <a:gd name="connsiteY1035" fmla="*/ 5631657 h 6400799"/>
              <a:gd name="connsiteX1036" fmla="*/ 6264429 w 7062719"/>
              <a:gd name="connsiteY1036" fmla="*/ 5675555 h 6400799"/>
              <a:gd name="connsiteX1037" fmla="*/ 6176641 w 7062719"/>
              <a:gd name="connsiteY1037" fmla="*/ 5697505 h 6400799"/>
              <a:gd name="connsiteX1038" fmla="*/ 6081989 w 7062719"/>
              <a:gd name="connsiteY1038" fmla="*/ 5752375 h 6400799"/>
              <a:gd name="connsiteX1039" fmla="*/ 6057213 w 7062719"/>
              <a:gd name="connsiteY1039" fmla="*/ 5757662 h 6400799"/>
              <a:gd name="connsiteX1040" fmla="*/ 6121770 w 7062719"/>
              <a:gd name="connsiteY1040" fmla="*/ 5719454 h 6400799"/>
              <a:gd name="connsiteX1041" fmla="*/ 6242484 w 7062719"/>
              <a:gd name="connsiteY1041" fmla="*/ 5664578 h 6400799"/>
              <a:gd name="connsiteX1042" fmla="*/ 6209563 w 7062719"/>
              <a:gd name="connsiteY1042" fmla="*/ 5653605 h 6400799"/>
              <a:gd name="connsiteX1043" fmla="*/ 6198585 w 7062719"/>
              <a:gd name="connsiteY1043" fmla="*/ 5675555 h 6400799"/>
              <a:gd name="connsiteX1044" fmla="*/ 6154693 w 7062719"/>
              <a:gd name="connsiteY1044" fmla="*/ 5697505 h 6400799"/>
              <a:gd name="connsiteX1045" fmla="*/ 6154693 w 7062719"/>
              <a:gd name="connsiteY1045" fmla="*/ 5691813 h 6400799"/>
              <a:gd name="connsiteX1046" fmla="*/ 6146435 w 7062719"/>
              <a:gd name="connsiteY1046" fmla="*/ 5691035 h 6400799"/>
              <a:gd name="connsiteX1047" fmla="*/ 6033983 w 7062719"/>
              <a:gd name="connsiteY1047" fmla="*/ 5752375 h 6400799"/>
              <a:gd name="connsiteX1048" fmla="*/ 5957169 w 7062719"/>
              <a:gd name="connsiteY1048" fmla="*/ 5774325 h 6400799"/>
              <a:gd name="connsiteX1049" fmla="*/ 5880353 w 7062719"/>
              <a:gd name="connsiteY1049" fmla="*/ 5796274 h 6400799"/>
              <a:gd name="connsiteX1050" fmla="*/ 5891326 w 7062719"/>
              <a:gd name="connsiteY1050" fmla="*/ 5818223 h 6400799"/>
              <a:gd name="connsiteX1051" fmla="*/ 5858403 w 7062719"/>
              <a:gd name="connsiteY1051" fmla="*/ 5840172 h 6400799"/>
              <a:gd name="connsiteX1052" fmla="*/ 5847433 w 7062719"/>
              <a:gd name="connsiteY1052" fmla="*/ 5818223 h 6400799"/>
              <a:gd name="connsiteX1053" fmla="*/ 5759640 w 7062719"/>
              <a:gd name="connsiteY1053" fmla="*/ 5851145 h 6400799"/>
              <a:gd name="connsiteX1054" fmla="*/ 5726719 w 7062719"/>
              <a:gd name="connsiteY1054" fmla="*/ 5840172 h 6400799"/>
              <a:gd name="connsiteX1055" fmla="*/ 5616983 w 7062719"/>
              <a:gd name="connsiteY1055" fmla="*/ 5884071 h 6400799"/>
              <a:gd name="connsiteX1056" fmla="*/ 5606010 w 7062719"/>
              <a:gd name="connsiteY1056" fmla="*/ 5906020 h 6400799"/>
              <a:gd name="connsiteX1057" fmla="*/ 5562117 w 7062719"/>
              <a:gd name="connsiteY1057" fmla="*/ 5906020 h 6400799"/>
              <a:gd name="connsiteX1058" fmla="*/ 5573089 w 7062719"/>
              <a:gd name="connsiteY1058" fmla="*/ 5916992 h 6400799"/>
              <a:gd name="connsiteX1059" fmla="*/ 5463352 w 7062719"/>
              <a:gd name="connsiteY1059" fmla="*/ 5938942 h 6400799"/>
              <a:gd name="connsiteX1060" fmla="*/ 5474324 w 7062719"/>
              <a:gd name="connsiteY1060" fmla="*/ 5927970 h 6400799"/>
              <a:gd name="connsiteX1061" fmla="*/ 5353617 w 7062719"/>
              <a:gd name="connsiteY1061" fmla="*/ 5949919 h 6400799"/>
              <a:gd name="connsiteX1062" fmla="*/ 5375565 w 7062719"/>
              <a:gd name="connsiteY1062" fmla="*/ 5949919 h 6400799"/>
              <a:gd name="connsiteX1063" fmla="*/ 5320694 w 7062719"/>
              <a:gd name="connsiteY1063" fmla="*/ 5971869 h 6400799"/>
              <a:gd name="connsiteX1064" fmla="*/ 5331671 w 7062719"/>
              <a:gd name="connsiteY1064" fmla="*/ 5960891 h 6400799"/>
              <a:gd name="connsiteX1065" fmla="*/ 5265829 w 7062719"/>
              <a:gd name="connsiteY1065" fmla="*/ 5971869 h 6400799"/>
              <a:gd name="connsiteX1066" fmla="*/ 5178037 w 7062719"/>
              <a:gd name="connsiteY1066" fmla="*/ 5982840 h 6400799"/>
              <a:gd name="connsiteX1067" fmla="*/ 5079277 w 7062719"/>
              <a:gd name="connsiteY1067" fmla="*/ 5993817 h 6400799"/>
              <a:gd name="connsiteX1068" fmla="*/ 5002463 w 7062719"/>
              <a:gd name="connsiteY1068" fmla="*/ 6004790 h 6400799"/>
              <a:gd name="connsiteX1069" fmla="*/ 4859805 w 7062719"/>
              <a:gd name="connsiteY1069" fmla="*/ 6015767 h 6400799"/>
              <a:gd name="connsiteX1070" fmla="*/ 4673105 w 7062719"/>
              <a:gd name="connsiteY1070" fmla="*/ 6024654 h 6400799"/>
              <a:gd name="connsiteX1071" fmla="*/ 4686449 w 7062719"/>
              <a:gd name="connsiteY1071" fmla="*/ 6027323 h 6400799"/>
              <a:gd name="connsiteX1072" fmla="*/ 4639783 w 7062719"/>
              <a:gd name="connsiteY1072" fmla="*/ 6030064 h 6400799"/>
              <a:gd name="connsiteX1073" fmla="*/ 4632167 w 7062719"/>
              <a:gd name="connsiteY1073" fmla="*/ 6026606 h 6400799"/>
              <a:gd name="connsiteX1074" fmla="*/ 4629355 w 7062719"/>
              <a:gd name="connsiteY1074" fmla="*/ 6026739 h 6400799"/>
              <a:gd name="connsiteX1075" fmla="*/ 4631307 w 7062719"/>
              <a:gd name="connsiteY1075" fmla="*/ 6026216 h 6400799"/>
              <a:gd name="connsiteX1076" fmla="*/ 4609589 w 7062719"/>
              <a:gd name="connsiteY1076" fmla="*/ 6016356 h 6400799"/>
              <a:gd name="connsiteX1077" fmla="*/ 4604921 w 7062719"/>
              <a:gd name="connsiteY1077" fmla="*/ 6016873 h 6400799"/>
              <a:gd name="connsiteX1078" fmla="*/ 4590087 w 7062719"/>
              <a:gd name="connsiteY1078" fmla="*/ 6023692 h 6400799"/>
              <a:gd name="connsiteX1079" fmla="*/ 4567135 w 7062719"/>
              <a:gd name="connsiteY1079" fmla="*/ 6021064 h 6400799"/>
              <a:gd name="connsiteX1080" fmla="*/ 4560171 w 7062719"/>
              <a:gd name="connsiteY1080" fmla="*/ 6021837 h 6400799"/>
              <a:gd name="connsiteX1081" fmla="*/ 4515967 w 7062719"/>
              <a:gd name="connsiteY1081" fmla="*/ 6026744 h 6400799"/>
              <a:gd name="connsiteX1082" fmla="*/ 4511075 w 7062719"/>
              <a:gd name="connsiteY1082" fmla="*/ 6016980 h 6400799"/>
              <a:gd name="connsiteX1083" fmla="*/ 4509825 w 7062719"/>
              <a:gd name="connsiteY1083" fmla="*/ 6016356 h 6400799"/>
              <a:gd name="connsiteX1084" fmla="*/ 4488803 w 7062719"/>
              <a:gd name="connsiteY1084" fmla="*/ 6016356 h 6400799"/>
              <a:gd name="connsiteX1085" fmla="*/ 4477820 w 7062719"/>
              <a:gd name="connsiteY1085" fmla="*/ 6027323 h 6400799"/>
              <a:gd name="connsiteX1086" fmla="*/ 4455861 w 7062719"/>
              <a:gd name="connsiteY1086" fmla="*/ 6016356 h 6400799"/>
              <a:gd name="connsiteX1087" fmla="*/ 4419323 w 7062719"/>
              <a:gd name="connsiteY1087" fmla="*/ 6027681 h 6400799"/>
              <a:gd name="connsiteX1088" fmla="*/ 4464333 w 7062719"/>
              <a:gd name="connsiteY1088" fmla="*/ 6038935 h 6400799"/>
              <a:gd name="connsiteX1089" fmla="*/ 4435059 w 7062719"/>
              <a:gd name="connsiteY1089" fmla="*/ 6051132 h 6400799"/>
              <a:gd name="connsiteX1090" fmla="*/ 4416901 w 7062719"/>
              <a:gd name="connsiteY1090" fmla="*/ 6028430 h 6400799"/>
              <a:gd name="connsiteX1091" fmla="*/ 4416055 w 7062719"/>
              <a:gd name="connsiteY1091" fmla="*/ 6028690 h 6400799"/>
              <a:gd name="connsiteX1092" fmla="*/ 4368017 w 7062719"/>
              <a:gd name="connsiteY1092" fmla="*/ 6016356 h 6400799"/>
              <a:gd name="connsiteX1093" fmla="*/ 4444879 w 7062719"/>
              <a:gd name="connsiteY1093" fmla="*/ 6016356 h 6400799"/>
              <a:gd name="connsiteX1094" fmla="*/ 4291156 w 7062719"/>
              <a:gd name="connsiteY1094" fmla="*/ 5983450 h 6400799"/>
              <a:gd name="connsiteX1095" fmla="*/ 4335075 w 7062719"/>
              <a:gd name="connsiteY1095" fmla="*/ 6005389 h 6400799"/>
              <a:gd name="connsiteX1096" fmla="*/ 4300617 w 7062719"/>
              <a:gd name="connsiteY1096" fmla="*/ 6008089 h 6400799"/>
              <a:gd name="connsiteX1097" fmla="*/ 4309832 w 7062719"/>
              <a:gd name="connsiteY1097" fmla="*/ 6010476 h 6400799"/>
              <a:gd name="connsiteX1098" fmla="*/ 4270113 w 7062719"/>
              <a:gd name="connsiteY1098" fmla="*/ 6010476 h 6400799"/>
              <a:gd name="connsiteX1099" fmla="*/ 4265079 w 7062719"/>
              <a:gd name="connsiteY1099" fmla="*/ 6010870 h 6400799"/>
              <a:gd name="connsiteX1100" fmla="*/ 4170371 w 7062719"/>
              <a:gd name="connsiteY1100" fmla="*/ 6016356 h 6400799"/>
              <a:gd name="connsiteX1101" fmla="*/ 4181354 w 7062719"/>
              <a:gd name="connsiteY1101" fmla="*/ 6027323 h 6400799"/>
              <a:gd name="connsiteX1102" fmla="*/ 4093509 w 7062719"/>
              <a:gd name="connsiteY1102" fmla="*/ 6016356 h 6400799"/>
              <a:gd name="connsiteX1103" fmla="*/ 4137429 w 7062719"/>
              <a:gd name="connsiteY1103" fmla="*/ 6038290 h 6400799"/>
              <a:gd name="connsiteX1104" fmla="*/ 4088019 w 7062719"/>
              <a:gd name="connsiteY1104" fmla="*/ 6028690 h 6400799"/>
              <a:gd name="connsiteX1105" fmla="*/ 4079361 w 7062719"/>
              <a:gd name="connsiteY1105" fmla="*/ 6028455 h 6400799"/>
              <a:gd name="connsiteX1106" fmla="*/ 4082527 w 7062719"/>
              <a:gd name="connsiteY1106" fmla="*/ 6027323 h 6400799"/>
              <a:gd name="connsiteX1107" fmla="*/ 4075950 w 7062719"/>
              <a:gd name="connsiteY1107" fmla="*/ 6028360 h 6400799"/>
              <a:gd name="connsiteX1108" fmla="*/ 4038608 w 7062719"/>
              <a:gd name="connsiteY1108" fmla="*/ 6027323 h 6400799"/>
              <a:gd name="connsiteX1109" fmla="*/ 4056450 w 7062719"/>
              <a:gd name="connsiteY1109" fmla="*/ 6031436 h 6400799"/>
              <a:gd name="connsiteX1110" fmla="*/ 4075950 w 7062719"/>
              <a:gd name="connsiteY1110" fmla="*/ 6028360 h 6400799"/>
              <a:gd name="connsiteX1111" fmla="*/ 4079361 w 7062719"/>
              <a:gd name="connsiteY1111" fmla="*/ 6028455 h 6400799"/>
              <a:gd name="connsiteX1112" fmla="*/ 4044095 w 7062719"/>
              <a:gd name="connsiteY1112" fmla="*/ 6041030 h 6400799"/>
              <a:gd name="connsiteX1113" fmla="*/ 4005667 w 7062719"/>
              <a:gd name="connsiteY1113" fmla="*/ 6038290 h 6400799"/>
              <a:gd name="connsiteX1114" fmla="*/ 4005667 w 7062719"/>
              <a:gd name="connsiteY1114" fmla="*/ 6016356 h 6400799"/>
              <a:gd name="connsiteX1115" fmla="*/ 3950765 w 7062719"/>
              <a:gd name="connsiteY1115" fmla="*/ 6016356 h 6400799"/>
              <a:gd name="connsiteX1116" fmla="*/ 3851939 w 7062719"/>
              <a:gd name="connsiteY1116" fmla="*/ 5983450 h 6400799"/>
              <a:gd name="connsiteX1117" fmla="*/ 3983707 w 7062719"/>
              <a:gd name="connsiteY1117" fmla="*/ 6005389 h 6400799"/>
              <a:gd name="connsiteX1118" fmla="*/ 3994684 w 7062719"/>
              <a:gd name="connsiteY1118" fmla="*/ 6005389 h 6400799"/>
              <a:gd name="connsiteX1119" fmla="*/ 4126451 w 7062719"/>
              <a:gd name="connsiteY1119" fmla="*/ 6005389 h 6400799"/>
              <a:gd name="connsiteX1120" fmla="*/ 3994684 w 7062719"/>
              <a:gd name="connsiteY1120" fmla="*/ 6005389 h 6400799"/>
              <a:gd name="connsiteX1121" fmla="*/ 3961743 w 7062719"/>
              <a:gd name="connsiteY1121" fmla="*/ 5983450 h 6400799"/>
              <a:gd name="connsiteX1122" fmla="*/ 3764096 w 7062719"/>
              <a:gd name="connsiteY1122" fmla="*/ 5961516 h 6400799"/>
              <a:gd name="connsiteX1123" fmla="*/ 3753119 w 7062719"/>
              <a:gd name="connsiteY1123" fmla="*/ 5950549 h 6400799"/>
              <a:gd name="connsiteX1124" fmla="*/ 3632333 w 7062719"/>
              <a:gd name="connsiteY1124" fmla="*/ 5939582 h 6400799"/>
              <a:gd name="connsiteX1125" fmla="*/ 3665275 w 7062719"/>
              <a:gd name="connsiteY1125" fmla="*/ 5950549 h 6400799"/>
              <a:gd name="connsiteX1126" fmla="*/ 3610373 w 7062719"/>
              <a:gd name="connsiteY1126" fmla="*/ 5939582 h 6400799"/>
              <a:gd name="connsiteX1127" fmla="*/ 3610373 w 7062719"/>
              <a:gd name="connsiteY1127" fmla="*/ 5961516 h 6400799"/>
              <a:gd name="connsiteX1128" fmla="*/ 3533508 w 7062719"/>
              <a:gd name="connsiteY1128" fmla="*/ 5928615 h 6400799"/>
              <a:gd name="connsiteX1129" fmla="*/ 3434687 w 7062719"/>
              <a:gd name="connsiteY1129" fmla="*/ 5950549 h 6400799"/>
              <a:gd name="connsiteX1130" fmla="*/ 3489589 w 7062719"/>
              <a:gd name="connsiteY1130" fmla="*/ 5939582 h 6400799"/>
              <a:gd name="connsiteX1131" fmla="*/ 3445665 w 7062719"/>
              <a:gd name="connsiteY1131" fmla="*/ 5928615 h 6400799"/>
              <a:gd name="connsiteX1132" fmla="*/ 3489589 w 7062719"/>
              <a:gd name="connsiteY1132" fmla="*/ 5928615 h 6400799"/>
              <a:gd name="connsiteX1133" fmla="*/ 3533508 w 7062719"/>
              <a:gd name="connsiteY1133" fmla="*/ 5950549 h 6400799"/>
              <a:gd name="connsiteX1134" fmla="*/ 3489589 w 7062719"/>
              <a:gd name="connsiteY1134" fmla="*/ 5950549 h 6400799"/>
              <a:gd name="connsiteX1135" fmla="*/ 3478607 w 7062719"/>
              <a:gd name="connsiteY1135" fmla="*/ 5950549 h 6400799"/>
              <a:gd name="connsiteX1136" fmla="*/ 3544490 w 7062719"/>
              <a:gd name="connsiteY1136" fmla="*/ 5961516 h 6400799"/>
              <a:gd name="connsiteX1137" fmla="*/ 3610373 w 7062719"/>
              <a:gd name="connsiteY1137" fmla="*/ 5972483 h 6400799"/>
              <a:gd name="connsiteX1138" fmla="*/ 3709195 w 7062719"/>
              <a:gd name="connsiteY1138" fmla="*/ 6005389 h 6400799"/>
              <a:gd name="connsiteX1139" fmla="*/ 3687235 w 7062719"/>
              <a:gd name="connsiteY1139" fmla="*/ 5983450 h 6400799"/>
              <a:gd name="connsiteX1140" fmla="*/ 3818997 w 7062719"/>
              <a:gd name="connsiteY1140" fmla="*/ 6016356 h 6400799"/>
              <a:gd name="connsiteX1141" fmla="*/ 3830978 w 7062719"/>
              <a:gd name="connsiteY1141" fmla="*/ 6030115 h 6400799"/>
              <a:gd name="connsiteX1142" fmla="*/ 3882909 w 7062719"/>
              <a:gd name="connsiteY1142" fmla="*/ 6037107 h 6400799"/>
              <a:gd name="connsiteX1143" fmla="*/ 3960159 w 7062719"/>
              <a:gd name="connsiteY1143" fmla="*/ 6052761 h 6400799"/>
              <a:gd name="connsiteX1144" fmla="*/ 3981842 w 7062719"/>
              <a:gd name="connsiteY1144" fmla="*/ 6052761 h 6400799"/>
              <a:gd name="connsiteX1145" fmla="*/ 4014370 w 7062719"/>
              <a:gd name="connsiteY1145" fmla="*/ 6075530 h 6400799"/>
              <a:gd name="connsiteX1146" fmla="*/ 3831097 w 7062719"/>
              <a:gd name="connsiteY1146" fmla="*/ 6030248 h 6400799"/>
              <a:gd name="connsiteX1147" fmla="*/ 3846448 w 7062719"/>
              <a:gd name="connsiteY1147" fmla="*/ 6047885 h 6400799"/>
              <a:gd name="connsiteX1148" fmla="*/ 3939783 w 7062719"/>
              <a:gd name="connsiteY1148" fmla="*/ 6071191 h 6400799"/>
              <a:gd name="connsiteX1149" fmla="*/ 3994684 w 7062719"/>
              <a:gd name="connsiteY1149" fmla="*/ 6082158 h 6400799"/>
              <a:gd name="connsiteX1150" fmla="*/ 4049585 w 7062719"/>
              <a:gd name="connsiteY1150" fmla="*/ 6093125 h 6400799"/>
              <a:gd name="connsiteX1151" fmla="*/ 4148411 w 7062719"/>
              <a:gd name="connsiteY1151" fmla="*/ 6104092 h 6400799"/>
              <a:gd name="connsiteX1152" fmla="*/ 4104487 w 7062719"/>
              <a:gd name="connsiteY1152" fmla="*/ 6115059 h 6400799"/>
              <a:gd name="connsiteX1153" fmla="*/ 4163051 w 7062719"/>
              <a:gd name="connsiteY1153" fmla="*/ 6115059 h 6400799"/>
              <a:gd name="connsiteX1154" fmla="*/ 4126451 w 7062719"/>
              <a:gd name="connsiteY1154" fmla="*/ 6126026 h 6400799"/>
              <a:gd name="connsiteX1155" fmla="*/ 4159389 w 7062719"/>
              <a:gd name="connsiteY1155" fmla="*/ 6147965 h 6400799"/>
              <a:gd name="connsiteX1156" fmla="*/ 4192331 w 7062719"/>
              <a:gd name="connsiteY1156" fmla="*/ 6126026 h 6400799"/>
              <a:gd name="connsiteX1157" fmla="*/ 4225272 w 7062719"/>
              <a:gd name="connsiteY1157" fmla="*/ 6126026 h 6400799"/>
              <a:gd name="connsiteX1158" fmla="*/ 4269196 w 7062719"/>
              <a:gd name="connsiteY1158" fmla="*/ 6126026 h 6400799"/>
              <a:gd name="connsiteX1159" fmla="*/ 4302133 w 7062719"/>
              <a:gd name="connsiteY1159" fmla="*/ 6158932 h 6400799"/>
              <a:gd name="connsiteX1160" fmla="*/ 4287295 w 7062719"/>
              <a:gd name="connsiteY1160" fmla="*/ 6161401 h 6400799"/>
              <a:gd name="connsiteX1161" fmla="*/ 4293565 w 7062719"/>
              <a:gd name="connsiteY1161" fmla="*/ 6173105 h 6400799"/>
              <a:gd name="connsiteX1162" fmla="*/ 4266871 w 7062719"/>
              <a:gd name="connsiteY1162" fmla="*/ 6164802 h 6400799"/>
              <a:gd name="connsiteX1163" fmla="*/ 4236255 w 7062719"/>
              <a:gd name="connsiteY1163" fmla="*/ 6169899 h 6400799"/>
              <a:gd name="connsiteX1164" fmla="*/ 4236255 w 7062719"/>
              <a:gd name="connsiteY1164" fmla="*/ 6191833 h 6400799"/>
              <a:gd name="connsiteX1165" fmla="*/ 4192331 w 7062719"/>
              <a:gd name="connsiteY1165" fmla="*/ 6191833 h 6400799"/>
              <a:gd name="connsiteX1166" fmla="*/ 4137429 w 7062719"/>
              <a:gd name="connsiteY1166" fmla="*/ 6213766 h 6400799"/>
              <a:gd name="connsiteX1167" fmla="*/ 4159389 w 7062719"/>
              <a:gd name="connsiteY1167" fmla="*/ 6202800 h 6400799"/>
              <a:gd name="connsiteX1168" fmla="*/ 3895863 w 7062719"/>
              <a:gd name="connsiteY1168" fmla="*/ 6169899 h 6400799"/>
              <a:gd name="connsiteX1169" fmla="*/ 3786056 w 7062719"/>
              <a:gd name="connsiteY1169" fmla="*/ 6136998 h 6400799"/>
              <a:gd name="connsiteX1170" fmla="*/ 3687235 w 7062719"/>
              <a:gd name="connsiteY1170" fmla="*/ 6104092 h 6400799"/>
              <a:gd name="connsiteX1171" fmla="*/ 3599391 w 7062719"/>
              <a:gd name="connsiteY1171" fmla="*/ 6104092 h 6400799"/>
              <a:gd name="connsiteX1172" fmla="*/ 3577432 w 7062719"/>
              <a:gd name="connsiteY1172" fmla="*/ 6093125 h 6400799"/>
              <a:gd name="connsiteX1173" fmla="*/ 3599391 w 7062719"/>
              <a:gd name="connsiteY1173" fmla="*/ 6093125 h 6400799"/>
              <a:gd name="connsiteX1174" fmla="*/ 3412727 w 7062719"/>
              <a:gd name="connsiteY1174" fmla="*/ 6027323 h 6400799"/>
              <a:gd name="connsiteX1175" fmla="*/ 3445665 w 7062719"/>
              <a:gd name="connsiteY1175" fmla="*/ 6049257 h 6400799"/>
              <a:gd name="connsiteX1176" fmla="*/ 3401745 w 7062719"/>
              <a:gd name="connsiteY1176" fmla="*/ 6038290 h 6400799"/>
              <a:gd name="connsiteX1177" fmla="*/ 3401745 w 7062719"/>
              <a:gd name="connsiteY1177" fmla="*/ 6027323 h 6400799"/>
              <a:gd name="connsiteX1178" fmla="*/ 3302920 w 7062719"/>
              <a:gd name="connsiteY1178" fmla="*/ 5994422 h 6400799"/>
              <a:gd name="connsiteX1179" fmla="*/ 3302920 w 7062719"/>
              <a:gd name="connsiteY1179" fmla="*/ 5983450 h 6400799"/>
              <a:gd name="connsiteX1180" fmla="*/ 3368803 w 7062719"/>
              <a:gd name="connsiteY1180" fmla="*/ 6005389 h 6400799"/>
              <a:gd name="connsiteX1181" fmla="*/ 3280960 w 7062719"/>
              <a:gd name="connsiteY1181" fmla="*/ 5961516 h 6400799"/>
              <a:gd name="connsiteX1182" fmla="*/ 3280960 w 7062719"/>
              <a:gd name="connsiteY1182" fmla="*/ 5950549 h 6400799"/>
              <a:gd name="connsiteX1183" fmla="*/ 3193117 w 7062719"/>
              <a:gd name="connsiteY1183" fmla="*/ 5917648 h 6400799"/>
              <a:gd name="connsiteX1184" fmla="*/ 3162921 w 7062719"/>
              <a:gd name="connsiteY1184" fmla="*/ 5909421 h 6400799"/>
              <a:gd name="connsiteX1185" fmla="*/ 3150247 w 7062719"/>
              <a:gd name="connsiteY1185" fmla="*/ 5917018 h 6400799"/>
              <a:gd name="connsiteX1186" fmla="*/ 3127238 w 7062719"/>
              <a:gd name="connsiteY1186" fmla="*/ 5910794 h 6400799"/>
              <a:gd name="connsiteX1187" fmla="*/ 3028413 w 7062719"/>
              <a:gd name="connsiteY1187" fmla="*/ 5851846 h 6400799"/>
              <a:gd name="connsiteX1188" fmla="*/ 3237041 w 7062719"/>
              <a:gd name="connsiteY1188" fmla="*/ 5917648 h 6400799"/>
              <a:gd name="connsiteX1189" fmla="*/ 3287823 w 7062719"/>
              <a:gd name="connsiteY1189" fmla="*/ 5928615 h 6400799"/>
              <a:gd name="connsiteX1190" fmla="*/ 3346844 w 7062719"/>
              <a:gd name="connsiteY1190" fmla="*/ 5939582 h 6400799"/>
              <a:gd name="connsiteX1191" fmla="*/ 3280960 w 7062719"/>
              <a:gd name="connsiteY1191" fmla="*/ 5939582 h 6400799"/>
              <a:gd name="connsiteX1192" fmla="*/ 3423705 w 7062719"/>
              <a:gd name="connsiteY1192" fmla="*/ 5983450 h 6400799"/>
              <a:gd name="connsiteX1193" fmla="*/ 3368803 w 7062719"/>
              <a:gd name="connsiteY1193" fmla="*/ 5950549 h 6400799"/>
              <a:gd name="connsiteX1194" fmla="*/ 3346844 w 7062719"/>
              <a:gd name="connsiteY1194" fmla="*/ 5939582 h 6400799"/>
              <a:gd name="connsiteX1195" fmla="*/ 3302920 w 7062719"/>
              <a:gd name="connsiteY1195" fmla="*/ 5917648 h 6400799"/>
              <a:gd name="connsiteX1196" fmla="*/ 3259000 w 7062719"/>
              <a:gd name="connsiteY1196" fmla="*/ 5906681 h 6400799"/>
              <a:gd name="connsiteX1197" fmla="*/ 3259000 w 7062719"/>
              <a:gd name="connsiteY1197" fmla="*/ 5895715 h 6400799"/>
              <a:gd name="connsiteX1198" fmla="*/ 3182140 w 7062719"/>
              <a:gd name="connsiteY1198" fmla="*/ 5884747 h 6400799"/>
              <a:gd name="connsiteX1199" fmla="*/ 3182140 w 7062719"/>
              <a:gd name="connsiteY1199" fmla="*/ 5862814 h 6400799"/>
              <a:gd name="connsiteX1200" fmla="*/ 3149197 w 7062719"/>
              <a:gd name="connsiteY1200" fmla="*/ 5862814 h 6400799"/>
              <a:gd name="connsiteX1201" fmla="*/ 2962529 w 7062719"/>
              <a:gd name="connsiteY1201" fmla="*/ 5797007 h 6400799"/>
              <a:gd name="connsiteX1202" fmla="*/ 2951552 w 7062719"/>
              <a:gd name="connsiteY1202" fmla="*/ 5807973 h 6400799"/>
              <a:gd name="connsiteX1203" fmla="*/ 2996090 w 7062719"/>
              <a:gd name="connsiteY1203" fmla="*/ 5822803 h 6400799"/>
              <a:gd name="connsiteX1204" fmla="*/ 2979346 w 7062719"/>
              <a:gd name="connsiteY1204" fmla="*/ 5820825 h 6400799"/>
              <a:gd name="connsiteX1205" fmla="*/ 2995471 w 7062719"/>
              <a:gd name="connsiteY1205" fmla="*/ 5829907 h 6400799"/>
              <a:gd name="connsiteX1206" fmla="*/ 2907627 w 7062719"/>
              <a:gd name="connsiteY1206" fmla="*/ 5818940 h 6400799"/>
              <a:gd name="connsiteX1207" fmla="*/ 2929586 w 7062719"/>
              <a:gd name="connsiteY1207" fmla="*/ 5807973 h 6400799"/>
              <a:gd name="connsiteX1208" fmla="*/ 2896650 w 7062719"/>
              <a:gd name="connsiteY1208" fmla="*/ 5807973 h 6400799"/>
              <a:gd name="connsiteX1209" fmla="*/ 2918609 w 7062719"/>
              <a:gd name="connsiteY1209" fmla="*/ 5840874 h 6400799"/>
              <a:gd name="connsiteX1210" fmla="*/ 2874685 w 7062719"/>
              <a:gd name="connsiteY1210" fmla="*/ 5818940 h 6400799"/>
              <a:gd name="connsiteX1211" fmla="*/ 2600178 w 7062719"/>
              <a:gd name="connsiteY1211" fmla="*/ 5753138 h 6400799"/>
              <a:gd name="connsiteX1212" fmla="*/ 2571109 w 7062719"/>
              <a:gd name="connsiteY1212" fmla="*/ 5746685 h 6400799"/>
              <a:gd name="connsiteX1213" fmla="*/ 2599902 w 7062719"/>
              <a:gd name="connsiteY1213" fmla="*/ 5763271 h 6400799"/>
              <a:gd name="connsiteX1214" fmla="*/ 2724139 w 7062719"/>
              <a:gd name="connsiteY1214" fmla="*/ 5831578 h 6400799"/>
              <a:gd name="connsiteX1215" fmla="*/ 2611196 w 7062719"/>
              <a:gd name="connsiteY1215" fmla="*/ 5774658 h 6400799"/>
              <a:gd name="connsiteX1216" fmla="*/ 2564455 w 7062719"/>
              <a:gd name="connsiteY1216" fmla="*/ 5745209 h 6400799"/>
              <a:gd name="connsiteX1217" fmla="*/ 2501353 w 7062719"/>
              <a:gd name="connsiteY1217" fmla="*/ 5731205 h 6400799"/>
              <a:gd name="connsiteX1218" fmla="*/ 2391549 w 7062719"/>
              <a:gd name="connsiteY1218" fmla="*/ 5709270 h 6400799"/>
              <a:gd name="connsiteX1219" fmla="*/ 2314688 w 7062719"/>
              <a:gd name="connsiteY1219" fmla="*/ 5676364 h 6400799"/>
              <a:gd name="connsiteX1220" fmla="*/ 2285408 w 7062719"/>
              <a:gd name="connsiteY1220" fmla="*/ 5656869 h 6400799"/>
              <a:gd name="connsiteX1221" fmla="*/ 2285865 w 7062719"/>
              <a:gd name="connsiteY1221" fmla="*/ 5655803 h 6400799"/>
              <a:gd name="connsiteX1222" fmla="*/ 2281747 w 7062719"/>
              <a:gd name="connsiteY1222" fmla="*/ 5654430 h 6400799"/>
              <a:gd name="connsiteX1223" fmla="*/ 2285408 w 7062719"/>
              <a:gd name="connsiteY1223" fmla="*/ 5656869 h 6400799"/>
              <a:gd name="connsiteX1224" fmla="*/ 2281747 w 7062719"/>
              <a:gd name="connsiteY1224" fmla="*/ 5665398 h 6400799"/>
              <a:gd name="connsiteX1225" fmla="*/ 2259787 w 7062719"/>
              <a:gd name="connsiteY1225" fmla="*/ 5643463 h 6400799"/>
              <a:gd name="connsiteX1226" fmla="*/ 2226844 w 7062719"/>
              <a:gd name="connsiteY1226" fmla="*/ 5643463 h 6400799"/>
              <a:gd name="connsiteX1227" fmla="*/ 2095082 w 7062719"/>
              <a:gd name="connsiteY1227" fmla="*/ 5566690 h 6400799"/>
              <a:gd name="connsiteX1228" fmla="*/ 1974298 w 7062719"/>
              <a:gd name="connsiteY1228" fmla="*/ 5500888 h 6400799"/>
              <a:gd name="connsiteX1229" fmla="*/ 1952338 w 7062719"/>
              <a:gd name="connsiteY1229" fmla="*/ 5467987 h 6400799"/>
              <a:gd name="connsiteX1230" fmla="*/ 1743709 w 7062719"/>
              <a:gd name="connsiteY1230" fmla="*/ 5314444 h 6400799"/>
              <a:gd name="connsiteX1231" fmla="*/ 1644883 w 7062719"/>
              <a:gd name="connsiteY1231" fmla="*/ 5237670 h 6400799"/>
              <a:gd name="connsiteX1232" fmla="*/ 1546063 w 7062719"/>
              <a:gd name="connsiteY1232" fmla="*/ 5149929 h 6400799"/>
              <a:gd name="connsiteX1233" fmla="*/ 1469201 w 7062719"/>
              <a:gd name="connsiteY1233" fmla="*/ 5062194 h 6400799"/>
              <a:gd name="connsiteX1234" fmla="*/ 1469201 w 7062719"/>
              <a:gd name="connsiteY1234" fmla="*/ 5051226 h 6400799"/>
              <a:gd name="connsiteX1235" fmla="*/ 1370376 w 7062719"/>
              <a:gd name="connsiteY1235" fmla="*/ 4941551 h 6400799"/>
              <a:gd name="connsiteX1236" fmla="*/ 1260572 w 7062719"/>
              <a:gd name="connsiteY1236" fmla="*/ 4820909 h 6400799"/>
              <a:gd name="connsiteX1237" fmla="*/ 1271550 w 7062719"/>
              <a:gd name="connsiteY1237" fmla="*/ 4809942 h 6400799"/>
              <a:gd name="connsiteX1238" fmla="*/ 1183712 w 7062719"/>
              <a:gd name="connsiteY1238" fmla="*/ 4722201 h 6400799"/>
              <a:gd name="connsiteX1239" fmla="*/ 1139788 w 7062719"/>
              <a:gd name="connsiteY1239" fmla="*/ 4656399 h 6400799"/>
              <a:gd name="connsiteX1240" fmla="*/ 1139788 w 7062719"/>
              <a:gd name="connsiteY1240" fmla="*/ 4634466 h 6400799"/>
              <a:gd name="connsiteX1241" fmla="*/ 1095869 w 7062719"/>
              <a:gd name="connsiteY1241" fmla="*/ 4601565 h 6400799"/>
              <a:gd name="connsiteX1242" fmla="*/ 931159 w 7062719"/>
              <a:gd name="connsiteY1242" fmla="*/ 4338347 h 6400799"/>
              <a:gd name="connsiteX1243" fmla="*/ 876258 w 7062719"/>
              <a:gd name="connsiteY1243" fmla="*/ 4184804 h 6400799"/>
              <a:gd name="connsiteX1244" fmla="*/ 909199 w 7062719"/>
              <a:gd name="connsiteY1244" fmla="*/ 4184804 h 6400799"/>
              <a:gd name="connsiteX1245" fmla="*/ 876258 w 7062719"/>
              <a:gd name="connsiteY1245" fmla="*/ 4129964 h 6400799"/>
              <a:gd name="connsiteX1246" fmla="*/ 832338 w 7062719"/>
              <a:gd name="connsiteY1246" fmla="*/ 4053195 h 6400799"/>
              <a:gd name="connsiteX1247" fmla="*/ 766454 w 7062719"/>
              <a:gd name="connsiteY1247" fmla="*/ 3921586 h 6400799"/>
              <a:gd name="connsiteX1248" fmla="*/ 887240 w 7062719"/>
              <a:gd name="connsiteY1248" fmla="*/ 4129964 h 6400799"/>
              <a:gd name="connsiteX1249" fmla="*/ 1019002 w 7062719"/>
              <a:gd name="connsiteY1249" fmla="*/ 4316413 h 6400799"/>
              <a:gd name="connsiteX1250" fmla="*/ 1469201 w 7062719"/>
              <a:gd name="connsiteY1250" fmla="*/ 4820909 h 6400799"/>
              <a:gd name="connsiteX1251" fmla="*/ 1941355 w 7062719"/>
              <a:gd name="connsiteY1251" fmla="*/ 5226703 h 6400799"/>
              <a:gd name="connsiteX1252" fmla="*/ 1919395 w 7062719"/>
              <a:gd name="connsiteY1252" fmla="*/ 5160902 h 6400799"/>
              <a:gd name="connsiteX1253" fmla="*/ 2040181 w 7062719"/>
              <a:gd name="connsiteY1253" fmla="*/ 5259603 h 6400799"/>
              <a:gd name="connsiteX1254" fmla="*/ 2182926 w 7062719"/>
              <a:gd name="connsiteY1254" fmla="*/ 5347345 h 6400799"/>
              <a:gd name="connsiteX1255" fmla="*/ 2160961 w 7062719"/>
              <a:gd name="connsiteY1255" fmla="*/ 5325411 h 6400799"/>
              <a:gd name="connsiteX1256" fmla="*/ 2062141 w 7062719"/>
              <a:gd name="connsiteY1256" fmla="*/ 5259603 h 6400799"/>
              <a:gd name="connsiteX1257" fmla="*/ 1941355 w 7062719"/>
              <a:gd name="connsiteY1257" fmla="*/ 5160902 h 6400799"/>
              <a:gd name="connsiteX1258" fmla="*/ 1820570 w 7062719"/>
              <a:gd name="connsiteY1258" fmla="*/ 5040259 h 6400799"/>
              <a:gd name="connsiteX1259" fmla="*/ 1798611 w 7062719"/>
              <a:gd name="connsiteY1259" fmla="*/ 5051226 h 6400799"/>
              <a:gd name="connsiteX1260" fmla="*/ 1710767 w 7062719"/>
              <a:gd name="connsiteY1260" fmla="*/ 4963486 h 6400799"/>
              <a:gd name="connsiteX1261" fmla="*/ 1622924 w 7062719"/>
              <a:gd name="connsiteY1261" fmla="*/ 4853810 h 6400799"/>
              <a:gd name="connsiteX1262" fmla="*/ 1644883 w 7062719"/>
              <a:gd name="connsiteY1262" fmla="*/ 4864778 h 6400799"/>
              <a:gd name="connsiteX1263" fmla="*/ 1579005 w 7062719"/>
              <a:gd name="connsiteY1263" fmla="*/ 4809942 h 6400799"/>
              <a:gd name="connsiteX1264" fmla="*/ 1579005 w 7062719"/>
              <a:gd name="connsiteY1264" fmla="*/ 4798976 h 6400799"/>
              <a:gd name="connsiteX1265" fmla="*/ 1502138 w 7062719"/>
              <a:gd name="connsiteY1265" fmla="*/ 4700268 h 6400799"/>
              <a:gd name="connsiteX1266" fmla="*/ 1414295 w 7062719"/>
              <a:gd name="connsiteY1266" fmla="*/ 4601565 h 6400799"/>
              <a:gd name="connsiteX1267" fmla="*/ 1414295 w 7062719"/>
              <a:gd name="connsiteY1267" fmla="*/ 4579626 h 6400799"/>
              <a:gd name="connsiteX1268" fmla="*/ 1381358 w 7062719"/>
              <a:gd name="connsiteY1268" fmla="*/ 4535758 h 6400799"/>
              <a:gd name="connsiteX1269" fmla="*/ 1370376 w 7062719"/>
              <a:gd name="connsiteY1269" fmla="*/ 4535758 h 6400799"/>
              <a:gd name="connsiteX1270" fmla="*/ 1337434 w 7062719"/>
              <a:gd name="connsiteY1270" fmla="*/ 4491891 h 6400799"/>
              <a:gd name="connsiteX1271" fmla="*/ 1348416 w 7062719"/>
              <a:gd name="connsiteY1271" fmla="*/ 4469956 h 6400799"/>
              <a:gd name="connsiteX1272" fmla="*/ 1260572 w 7062719"/>
              <a:gd name="connsiteY1272" fmla="*/ 4393183 h 6400799"/>
              <a:gd name="connsiteX1273" fmla="*/ 1216648 w 7062719"/>
              <a:gd name="connsiteY1273" fmla="*/ 4294474 h 6400799"/>
              <a:gd name="connsiteX1274" fmla="*/ 1271549 w 7062719"/>
              <a:gd name="connsiteY1274" fmla="*/ 4360282 h 6400799"/>
              <a:gd name="connsiteX1275" fmla="*/ 1249590 w 7062719"/>
              <a:gd name="connsiteY1275" fmla="*/ 4305441 h 6400799"/>
              <a:gd name="connsiteX1276" fmla="*/ 1315474 w 7062719"/>
              <a:gd name="connsiteY1276" fmla="*/ 4382215 h 6400799"/>
              <a:gd name="connsiteX1277" fmla="*/ 1282533 w 7062719"/>
              <a:gd name="connsiteY1277" fmla="*/ 4327381 h 6400799"/>
              <a:gd name="connsiteX1278" fmla="*/ 1238613 w 7062719"/>
              <a:gd name="connsiteY1278" fmla="*/ 4272540 h 6400799"/>
              <a:gd name="connsiteX1279" fmla="*/ 1238613 w 7062719"/>
              <a:gd name="connsiteY1279" fmla="*/ 4294474 h 6400799"/>
              <a:gd name="connsiteX1280" fmla="*/ 1205671 w 7062719"/>
              <a:gd name="connsiteY1280" fmla="*/ 4206738 h 6400799"/>
              <a:gd name="connsiteX1281" fmla="*/ 1238613 w 7062719"/>
              <a:gd name="connsiteY1281" fmla="*/ 4239639 h 6400799"/>
              <a:gd name="connsiteX1282" fmla="*/ 1238613 w 7062719"/>
              <a:gd name="connsiteY1282" fmla="*/ 4217705 h 6400799"/>
              <a:gd name="connsiteX1283" fmla="*/ 1183711 w 7062719"/>
              <a:gd name="connsiteY1283" fmla="*/ 4151898 h 6400799"/>
              <a:gd name="connsiteX1284" fmla="*/ 1183711 w 7062719"/>
              <a:gd name="connsiteY1284" fmla="*/ 4118997 h 6400799"/>
              <a:gd name="connsiteX1285" fmla="*/ 1216648 w 7062719"/>
              <a:gd name="connsiteY1285" fmla="*/ 4173837 h 6400799"/>
              <a:gd name="connsiteX1286" fmla="*/ 1139787 w 7062719"/>
              <a:gd name="connsiteY1286" fmla="*/ 4042228 h 6400799"/>
              <a:gd name="connsiteX1287" fmla="*/ 1161747 w 7062719"/>
              <a:gd name="connsiteY1287" fmla="*/ 4042228 h 6400799"/>
              <a:gd name="connsiteX1288" fmla="*/ 1117828 w 7062719"/>
              <a:gd name="connsiteY1288" fmla="*/ 3987388 h 6400799"/>
              <a:gd name="connsiteX1289" fmla="*/ 1084886 w 7062719"/>
              <a:gd name="connsiteY1289" fmla="*/ 3965455 h 6400799"/>
              <a:gd name="connsiteX1290" fmla="*/ 1040967 w 7062719"/>
              <a:gd name="connsiteY1290" fmla="*/ 3888680 h 6400799"/>
              <a:gd name="connsiteX1291" fmla="*/ 1042269 w 7062719"/>
              <a:gd name="connsiteY1291" fmla="*/ 3904329 h 6400799"/>
              <a:gd name="connsiteX1292" fmla="*/ 1032730 w 7062719"/>
              <a:gd name="connsiteY1292" fmla="*/ 3887313 h 6400799"/>
              <a:gd name="connsiteX1293" fmla="*/ 1029986 w 7062719"/>
              <a:gd name="connsiteY1293" fmla="*/ 3844813 h 6400799"/>
              <a:gd name="connsiteX1294" fmla="*/ 1012342 w 7062719"/>
              <a:gd name="connsiteY1294" fmla="*/ 3831258 h 6400799"/>
              <a:gd name="connsiteX1295" fmla="*/ 1019002 w 7062719"/>
              <a:gd name="connsiteY1295" fmla="*/ 3833846 h 6400799"/>
              <a:gd name="connsiteX1296" fmla="*/ 1012141 w 7062719"/>
              <a:gd name="connsiteY1296" fmla="*/ 3831104 h 6400799"/>
              <a:gd name="connsiteX1297" fmla="*/ 1012342 w 7062719"/>
              <a:gd name="connsiteY1297" fmla="*/ 3831258 h 6400799"/>
              <a:gd name="connsiteX1298" fmla="*/ 1006650 w 7062719"/>
              <a:gd name="connsiteY1298" fmla="*/ 3829047 h 6400799"/>
              <a:gd name="connsiteX1299" fmla="*/ 1019002 w 7062719"/>
              <a:gd name="connsiteY1299" fmla="*/ 3822878 h 6400799"/>
              <a:gd name="connsiteX1300" fmla="*/ 997042 w 7062719"/>
              <a:gd name="connsiteY1300" fmla="*/ 3768044 h 6400799"/>
              <a:gd name="connsiteX1301" fmla="*/ 975083 w 7062719"/>
              <a:gd name="connsiteY1301" fmla="*/ 3757076 h 6400799"/>
              <a:gd name="connsiteX1302" fmla="*/ 920181 w 7062719"/>
              <a:gd name="connsiteY1302" fmla="*/ 3647402 h 6400799"/>
              <a:gd name="connsiteX1303" fmla="*/ 953123 w 7062719"/>
              <a:gd name="connsiteY1303" fmla="*/ 3713204 h 6400799"/>
              <a:gd name="connsiteX1304" fmla="*/ 953123 w 7062719"/>
              <a:gd name="connsiteY1304" fmla="*/ 3691269 h 6400799"/>
              <a:gd name="connsiteX1305" fmla="*/ 975083 w 7062719"/>
              <a:gd name="connsiteY1305" fmla="*/ 3724170 h 6400799"/>
              <a:gd name="connsiteX1306" fmla="*/ 997042 w 7062719"/>
              <a:gd name="connsiteY1306" fmla="*/ 3746105 h 6400799"/>
              <a:gd name="connsiteX1307" fmla="*/ 931159 w 7062719"/>
              <a:gd name="connsiteY1307" fmla="*/ 3625468 h 6400799"/>
              <a:gd name="connsiteX1308" fmla="*/ 876257 w 7062719"/>
              <a:gd name="connsiteY1308" fmla="*/ 3482892 h 6400799"/>
              <a:gd name="connsiteX1309" fmla="*/ 821356 w 7062719"/>
              <a:gd name="connsiteY1309" fmla="*/ 3340316 h 6400799"/>
              <a:gd name="connsiteX1310" fmla="*/ 788413 w 7062719"/>
              <a:gd name="connsiteY1310" fmla="*/ 3263542 h 6400799"/>
              <a:gd name="connsiteX1311" fmla="*/ 766454 w 7062719"/>
              <a:gd name="connsiteY1311" fmla="*/ 3208708 h 6400799"/>
              <a:gd name="connsiteX1312" fmla="*/ 722535 w 7062719"/>
              <a:gd name="connsiteY1312" fmla="*/ 3033225 h 6400799"/>
              <a:gd name="connsiteX1313" fmla="*/ 722535 w 7062719"/>
              <a:gd name="connsiteY1313" fmla="*/ 3000324 h 6400799"/>
              <a:gd name="connsiteX1314" fmla="*/ 700570 w 7062719"/>
              <a:gd name="connsiteY1314" fmla="*/ 2945490 h 6400799"/>
              <a:gd name="connsiteX1315" fmla="*/ 711553 w 7062719"/>
              <a:gd name="connsiteY1315" fmla="*/ 2956456 h 6400799"/>
              <a:gd name="connsiteX1316" fmla="*/ 689594 w 7062719"/>
              <a:gd name="connsiteY1316" fmla="*/ 2890649 h 6400799"/>
              <a:gd name="connsiteX1317" fmla="*/ 700570 w 7062719"/>
              <a:gd name="connsiteY1317" fmla="*/ 2901617 h 6400799"/>
              <a:gd name="connsiteX1318" fmla="*/ 667634 w 7062719"/>
              <a:gd name="connsiteY1318" fmla="*/ 2802915 h 6400799"/>
              <a:gd name="connsiteX1319" fmla="*/ 689594 w 7062719"/>
              <a:gd name="connsiteY1319" fmla="*/ 2726140 h 6400799"/>
              <a:gd name="connsiteX1320" fmla="*/ 667634 w 7062719"/>
              <a:gd name="connsiteY1320" fmla="*/ 2682272 h 6400799"/>
              <a:gd name="connsiteX1321" fmla="*/ 656651 w 7062719"/>
              <a:gd name="connsiteY1321" fmla="*/ 2594531 h 6400799"/>
              <a:gd name="connsiteX1322" fmla="*/ 656651 w 7062719"/>
              <a:gd name="connsiteY1322" fmla="*/ 2517762 h 6400799"/>
              <a:gd name="connsiteX1323" fmla="*/ 645669 w 7062719"/>
              <a:gd name="connsiteY1323" fmla="*/ 2430021 h 6400799"/>
              <a:gd name="connsiteX1324" fmla="*/ 623710 w 7062719"/>
              <a:gd name="connsiteY1324" fmla="*/ 2298412 h 6400799"/>
              <a:gd name="connsiteX1325" fmla="*/ 623710 w 7062719"/>
              <a:gd name="connsiteY1325" fmla="*/ 2265511 h 6400799"/>
              <a:gd name="connsiteX1326" fmla="*/ 634692 w 7062719"/>
              <a:gd name="connsiteY1326" fmla="*/ 2342281 h 6400799"/>
              <a:gd name="connsiteX1327" fmla="*/ 645669 w 7062719"/>
              <a:gd name="connsiteY1327" fmla="*/ 2364219 h 6400799"/>
              <a:gd name="connsiteX1328" fmla="*/ 656651 w 7062719"/>
              <a:gd name="connsiteY1328" fmla="*/ 2298412 h 6400799"/>
              <a:gd name="connsiteX1329" fmla="*/ 647772 w 7062719"/>
              <a:gd name="connsiteY1329" fmla="*/ 2263134 h 6400799"/>
              <a:gd name="connsiteX1330" fmla="*/ 645483 w 7062719"/>
              <a:gd name="connsiteY1330" fmla="*/ 2254460 h 6400799"/>
              <a:gd name="connsiteX1331" fmla="*/ 645669 w 7062719"/>
              <a:gd name="connsiteY1331" fmla="*/ 2254545 h 6400799"/>
              <a:gd name="connsiteX1332" fmla="*/ 643744 w 7062719"/>
              <a:gd name="connsiteY1332" fmla="*/ 2247870 h 6400799"/>
              <a:gd name="connsiteX1333" fmla="*/ 641210 w 7062719"/>
              <a:gd name="connsiteY1333" fmla="*/ 2238266 h 6400799"/>
              <a:gd name="connsiteX1334" fmla="*/ 639759 w 7062719"/>
              <a:gd name="connsiteY1334" fmla="*/ 2237007 h 6400799"/>
              <a:gd name="connsiteX1335" fmla="*/ 639152 w 7062719"/>
              <a:gd name="connsiteY1335" fmla="*/ 2235693 h 6400799"/>
              <a:gd name="connsiteX1336" fmla="*/ 638157 w 7062719"/>
              <a:gd name="connsiteY1336" fmla="*/ 2235616 h 6400799"/>
              <a:gd name="connsiteX1337" fmla="*/ 634692 w 7062719"/>
              <a:gd name="connsiteY1337" fmla="*/ 2232610 h 6400799"/>
              <a:gd name="connsiteX1338" fmla="*/ 634692 w 7062719"/>
              <a:gd name="connsiteY1338" fmla="*/ 2155836 h 6400799"/>
              <a:gd name="connsiteX1339" fmla="*/ 645669 w 7062719"/>
              <a:gd name="connsiteY1339" fmla="*/ 2210672 h 6400799"/>
              <a:gd name="connsiteX1340" fmla="*/ 656651 w 7062719"/>
              <a:gd name="connsiteY1340" fmla="*/ 2199705 h 6400799"/>
              <a:gd name="connsiteX1341" fmla="*/ 645669 w 7062719"/>
              <a:gd name="connsiteY1341" fmla="*/ 2166804 h 6400799"/>
              <a:gd name="connsiteX1342" fmla="*/ 645669 w 7062719"/>
              <a:gd name="connsiteY1342" fmla="*/ 2090035 h 6400799"/>
              <a:gd name="connsiteX1343" fmla="*/ 667634 w 7062719"/>
              <a:gd name="connsiteY1343" fmla="*/ 2188737 h 6400799"/>
              <a:gd name="connsiteX1344" fmla="*/ 678611 w 7062719"/>
              <a:gd name="connsiteY1344" fmla="*/ 2166804 h 6400799"/>
              <a:gd name="connsiteX1345" fmla="*/ 656651 w 7062719"/>
              <a:gd name="connsiteY1345" fmla="*/ 2079063 h 6400799"/>
              <a:gd name="connsiteX1346" fmla="*/ 656651 w 7062719"/>
              <a:gd name="connsiteY1346" fmla="*/ 1969393 h 6400799"/>
              <a:gd name="connsiteX1347" fmla="*/ 645669 w 7062719"/>
              <a:gd name="connsiteY1347" fmla="*/ 1914553 h 6400799"/>
              <a:gd name="connsiteX1348" fmla="*/ 645669 w 7062719"/>
              <a:gd name="connsiteY1348" fmla="*/ 1848751 h 6400799"/>
              <a:gd name="connsiteX1349" fmla="*/ 645669 w 7062719"/>
              <a:gd name="connsiteY1349" fmla="*/ 1793911 h 6400799"/>
              <a:gd name="connsiteX1350" fmla="*/ 634692 w 7062719"/>
              <a:gd name="connsiteY1350" fmla="*/ 1761010 h 6400799"/>
              <a:gd name="connsiteX1351" fmla="*/ 623710 w 7062719"/>
              <a:gd name="connsiteY1351" fmla="*/ 1782944 h 6400799"/>
              <a:gd name="connsiteX1352" fmla="*/ 634692 w 7062719"/>
              <a:gd name="connsiteY1352" fmla="*/ 1815850 h 6400799"/>
              <a:gd name="connsiteX1353" fmla="*/ 623710 w 7062719"/>
              <a:gd name="connsiteY1353" fmla="*/ 1837785 h 6400799"/>
              <a:gd name="connsiteX1354" fmla="*/ 623710 w 7062719"/>
              <a:gd name="connsiteY1354" fmla="*/ 1793911 h 6400799"/>
              <a:gd name="connsiteX1355" fmla="*/ 601750 w 7062719"/>
              <a:gd name="connsiteY1355" fmla="*/ 1848751 h 6400799"/>
              <a:gd name="connsiteX1356" fmla="*/ 612732 w 7062719"/>
              <a:gd name="connsiteY1356" fmla="*/ 1750043 h 6400799"/>
              <a:gd name="connsiteX1357" fmla="*/ 612732 w 7062719"/>
              <a:gd name="connsiteY1357" fmla="*/ 1640369 h 6400799"/>
              <a:gd name="connsiteX1358" fmla="*/ 634692 w 7062719"/>
              <a:gd name="connsiteY1358" fmla="*/ 1651335 h 6400799"/>
              <a:gd name="connsiteX1359" fmla="*/ 634692 w 7062719"/>
              <a:gd name="connsiteY1359" fmla="*/ 1717142 h 6400799"/>
              <a:gd name="connsiteX1360" fmla="*/ 656651 w 7062719"/>
              <a:gd name="connsiteY1360" fmla="*/ 1695208 h 6400799"/>
              <a:gd name="connsiteX1361" fmla="*/ 645669 w 7062719"/>
              <a:gd name="connsiteY1361" fmla="*/ 1618434 h 6400799"/>
              <a:gd name="connsiteX1362" fmla="*/ 656651 w 7062719"/>
              <a:gd name="connsiteY1362" fmla="*/ 1574567 h 6400799"/>
              <a:gd name="connsiteX1363" fmla="*/ 667634 w 7062719"/>
              <a:gd name="connsiteY1363" fmla="*/ 1574567 h 6400799"/>
              <a:gd name="connsiteX1364" fmla="*/ 678611 w 7062719"/>
              <a:gd name="connsiteY1364" fmla="*/ 1388123 h 6400799"/>
              <a:gd name="connsiteX1365" fmla="*/ 700570 w 7062719"/>
              <a:gd name="connsiteY1365" fmla="*/ 1333283 h 6400799"/>
              <a:gd name="connsiteX1366" fmla="*/ 711553 w 7062719"/>
              <a:gd name="connsiteY1366" fmla="*/ 1146839 h 6400799"/>
              <a:gd name="connsiteX1367" fmla="*/ 744494 w 7062719"/>
              <a:gd name="connsiteY1367" fmla="*/ 1026197 h 6400799"/>
              <a:gd name="connsiteX1368" fmla="*/ 766454 w 7062719"/>
              <a:gd name="connsiteY1368" fmla="*/ 894588 h 6400799"/>
              <a:gd name="connsiteX1369" fmla="*/ 785120 w 7062719"/>
              <a:gd name="connsiteY1369" fmla="*/ 838652 h 6400799"/>
              <a:gd name="connsiteX1370" fmla="*/ 787046 w 7062719"/>
              <a:gd name="connsiteY1370" fmla="*/ 838381 h 6400799"/>
              <a:gd name="connsiteX1371" fmla="*/ 788413 w 7062719"/>
              <a:gd name="connsiteY1371" fmla="*/ 828786 h 6400799"/>
              <a:gd name="connsiteX1372" fmla="*/ 785120 w 7062719"/>
              <a:gd name="connsiteY1372" fmla="*/ 838652 h 6400799"/>
              <a:gd name="connsiteX1373" fmla="*/ 777436 w 7062719"/>
              <a:gd name="connsiteY1373" fmla="*/ 839754 h 6400799"/>
              <a:gd name="connsiteX1374" fmla="*/ 799397 w 7062719"/>
              <a:gd name="connsiteY1374" fmla="*/ 784913 h 6400799"/>
              <a:gd name="connsiteX1375" fmla="*/ 799397 w 7062719"/>
              <a:gd name="connsiteY1375" fmla="*/ 795880 h 6400799"/>
              <a:gd name="connsiteX1376" fmla="*/ 810379 w 7062719"/>
              <a:gd name="connsiteY1376" fmla="*/ 741046 h 6400799"/>
              <a:gd name="connsiteX1377" fmla="*/ 832338 w 7062719"/>
              <a:gd name="connsiteY1377" fmla="*/ 708145 h 6400799"/>
              <a:gd name="connsiteX1378" fmla="*/ 876257 w 7062719"/>
              <a:gd name="connsiteY1378" fmla="*/ 565568 h 6400799"/>
              <a:gd name="connsiteX1379" fmla="*/ 920181 w 7062719"/>
              <a:gd name="connsiteY1379" fmla="*/ 455894 h 6400799"/>
              <a:gd name="connsiteX1380" fmla="*/ 931159 w 7062719"/>
              <a:gd name="connsiteY1380" fmla="*/ 412026 h 6400799"/>
              <a:gd name="connsiteX1381" fmla="*/ 953123 w 7062719"/>
              <a:gd name="connsiteY1381" fmla="*/ 390087 h 6400799"/>
              <a:gd name="connsiteX1382" fmla="*/ 1008024 w 7062719"/>
              <a:gd name="connsiteY1382" fmla="*/ 258478 h 6400799"/>
              <a:gd name="connsiteX1383" fmla="*/ 964100 w 7062719"/>
              <a:gd name="connsiteY1383" fmla="*/ 335253 h 6400799"/>
              <a:gd name="connsiteX1384" fmla="*/ 986060 w 7062719"/>
              <a:gd name="connsiteY1384" fmla="*/ 269451 h 6400799"/>
              <a:gd name="connsiteX1385" fmla="*/ 1029986 w 7062719"/>
              <a:gd name="connsiteY1385" fmla="*/ 159775 h 6400799"/>
              <a:gd name="connsiteX1386" fmla="*/ 1110277 w 7062719"/>
              <a:gd name="connsiteY1386" fmla="*/ 25594 h 6400799"/>
              <a:gd name="connsiteX1387" fmla="*/ 1081514 w 7062719"/>
              <a:gd name="connsiteY1387" fmla="*/ 0 h 6400799"/>
              <a:gd name="connsiteX1388" fmla="*/ 1105432 w 7062719"/>
              <a:gd name="connsiteY1388" fmla="*/ 0 h 6400799"/>
              <a:gd name="connsiteX1389" fmla="*/ 1105305 w 7062719"/>
              <a:gd name="connsiteY1389" fmla="*/ 5888 h 6400799"/>
              <a:gd name="connsiteX1390" fmla="*/ 1095868 w 7062719"/>
              <a:gd name="connsiteY1390" fmla="*/ 28166 h 6400799"/>
              <a:gd name="connsiteX1391" fmla="*/ 1062927 w 7062719"/>
              <a:gd name="connsiteY1391" fmla="*/ 72035 h 6400799"/>
              <a:gd name="connsiteX1392" fmla="*/ 997042 w 7062719"/>
              <a:gd name="connsiteY1392" fmla="*/ 225577 h 6400799"/>
              <a:gd name="connsiteX1393" fmla="*/ 986060 w 7062719"/>
              <a:gd name="connsiteY1393" fmla="*/ 214610 h 6400799"/>
              <a:gd name="connsiteX1394" fmla="*/ 953123 w 7062719"/>
              <a:gd name="connsiteY1394" fmla="*/ 269451 h 6400799"/>
              <a:gd name="connsiteX1395" fmla="*/ 942141 w 7062719"/>
              <a:gd name="connsiteY1395" fmla="*/ 313318 h 6400799"/>
              <a:gd name="connsiteX1396" fmla="*/ 942141 w 7062719"/>
              <a:gd name="connsiteY1396" fmla="*/ 280417 h 6400799"/>
              <a:gd name="connsiteX1397" fmla="*/ 909199 w 7062719"/>
              <a:gd name="connsiteY1397" fmla="*/ 357186 h 6400799"/>
              <a:gd name="connsiteX1398" fmla="*/ 909199 w 7062719"/>
              <a:gd name="connsiteY1398" fmla="*/ 313318 h 6400799"/>
              <a:gd name="connsiteX1399" fmla="*/ 953123 w 7062719"/>
              <a:gd name="connsiteY1399" fmla="*/ 214610 h 6400799"/>
              <a:gd name="connsiteX1400" fmla="*/ 975083 w 7062719"/>
              <a:gd name="connsiteY1400" fmla="*/ 181709 h 6400799"/>
              <a:gd name="connsiteX1401" fmla="*/ 986060 w 7062719"/>
              <a:gd name="connsiteY1401" fmla="*/ 137842 h 6400799"/>
              <a:gd name="connsiteX1402" fmla="*/ 1019002 w 7062719"/>
              <a:gd name="connsiteY1402" fmla="*/ 72035 h 6400799"/>
              <a:gd name="connsiteX1403" fmla="*/ 1019002 w 7062719"/>
              <a:gd name="connsiteY1403" fmla="*/ 93968 h 6400799"/>
              <a:gd name="connsiteX1404" fmla="*/ 1040967 w 7062719"/>
              <a:gd name="connsiteY1404" fmla="*/ 72035 h 6400799"/>
              <a:gd name="connsiteX1405" fmla="*/ 1051944 w 7062719"/>
              <a:gd name="connsiteY1405" fmla="*/ 50101 h 6400799"/>
              <a:gd name="connsiteX1406" fmla="*/ 1040967 w 7062719"/>
              <a:gd name="connsiteY1406" fmla="*/ 50101 h 6400799"/>
              <a:gd name="connsiteX1407" fmla="*/ 1081112 w 7062719"/>
              <a:gd name="connsiteY1407" fmla="*/ 747 h 6400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</a:cxnLst>
            <a:rect l="l" t="t" r="r" b="b"/>
            <a:pathLst>
              <a:path w="7062719" h="6400799">
                <a:moveTo>
                  <a:pt x="4448069" y="6376402"/>
                </a:moveTo>
                <a:cubicBezTo>
                  <a:pt x="4491440" y="6388603"/>
                  <a:pt x="4545651" y="6400799"/>
                  <a:pt x="4458913" y="6400799"/>
                </a:cubicBezTo>
                <a:cubicBezTo>
                  <a:pt x="4469752" y="6388603"/>
                  <a:pt x="4448069" y="6388603"/>
                  <a:pt x="4448069" y="6376402"/>
                </a:cubicBezTo>
                <a:close/>
                <a:moveTo>
                  <a:pt x="4122799" y="6360138"/>
                </a:moveTo>
                <a:cubicBezTo>
                  <a:pt x="4122799" y="6360138"/>
                  <a:pt x="4134186" y="6360138"/>
                  <a:pt x="4156955" y="6360138"/>
                </a:cubicBezTo>
                <a:cubicBezTo>
                  <a:pt x="4145568" y="6368273"/>
                  <a:pt x="4179725" y="6360138"/>
                  <a:pt x="4179725" y="6368273"/>
                </a:cubicBezTo>
                <a:cubicBezTo>
                  <a:pt x="4134186" y="6368273"/>
                  <a:pt x="4156955" y="6360138"/>
                  <a:pt x="4122799" y="6360138"/>
                </a:cubicBezTo>
                <a:close/>
                <a:moveTo>
                  <a:pt x="3886976" y="6311348"/>
                </a:moveTo>
                <a:cubicBezTo>
                  <a:pt x="3908930" y="6311348"/>
                  <a:pt x="3963822" y="6334117"/>
                  <a:pt x="3941867" y="6322735"/>
                </a:cubicBezTo>
                <a:cubicBezTo>
                  <a:pt x="3952845" y="6334117"/>
                  <a:pt x="4007736" y="6322735"/>
                  <a:pt x="4007736" y="6345503"/>
                </a:cubicBezTo>
                <a:cubicBezTo>
                  <a:pt x="4040668" y="6345503"/>
                  <a:pt x="4029691" y="6334117"/>
                  <a:pt x="4062622" y="6345503"/>
                </a:cubicBezTo>
                <a:cubicBezTo>
                  <a:pt x="4062622" y="6356890"/>
                  <a:pt x="4106536" y="6345503"/>
                  <a:pt x="4106536" y="6368273"/>
                </a:cubicBezTo>
                <a:cubicBezTo>
                  <a:pt x="4040668" y="6345503"/>
                  <a:pt x="3930890" y="6345503"/>
                  <a:pt x="3886976" y="6311348"/>
                </a:cubicBezTo>
                <a:close/>
                <a:moveTo>
                  <a:pt x="4444003" y="6156847"/>
                </a:moveTo>
                <a:cubicBezTo>
                  <a:pt x="4468399" y="6156847"/>
                  <a:pt x="4480597" y="6173110"/>
                  <a:pt x="4468399" y="6173110"/>
                </a:cubicBezTo>
                <a:cubicBezTo>
                  <a:pt x="4456198" y="6173110"/>
                  <a:pt x="4456198" y="6173110"/>
                  <a:pt x="4431806" y="6173110"/>
                </a:cubicBezTo>
                <a:cubicBezTo>
                  <a:pt x="4431806" y="6156847"/>
                  <a:pt x="4444003" y="6156847"/>
                  <a:pt x="4444003" y="6156847"/>
                </a:cubicBezTo>
                <a:close/>
                <a:moveTo>
                  <a:pt x="5269379" y="6156842"/>
                </a:moveTo>
                <a:cubicBezTo>
                  <a:pt x="5269379" y="6169043"/>
                  <a:pt x="5257991" y="6169043"/>
                  <a:pt x="5223835" y="6181240"/>
                </a:cubicBezTo>
                <a:cubicBezTo>
                  <a:pt x="5212455" y="6169043"/>
                  <a:pt x="5246610" y="6156842"/>
                  <a:pt x="5269379" y="6156842"/>
                </a:cubicBezTo>
                <a:close/>
                <a:moveTo>
                  <a:pt x="3610497" y="6156842"/>
                </a:moveTo>
                <a:cubicBezTo>
                  <a:pt x="3632430" y="6156842"/>
                  <a:pt x="3687265" y="6190726"/>
                  <a:pt x="3698228" y="6168137"/>
                </a:cubicBezTo>
                <a:cubicBezTo>
                  <a:pt x="3731128" y="6179432"/>
                  <a:pt x="3764030" y="6190726"/>
                  <a:pt x="3796930" y="6202022"/>
                </a:cubicBezTo>
                <a:cubicBezTo>
                  <a:pt x="3829832" y="6202022"/>
                  <a:pt x="3862732" y="6213316"/>
                  <a:pt x="3895634" y="6224605"/>
                </a:cubicBezTo>
                <a:cubicBezTo>
                  <a:pt x="3961429" y="6235901"/>
                  <a:pt x="4027231" y="6247195"/>
                  <a:pt x="4093033" y="6258490"/>
                </a:cubicBezTo>
                <a:cubicBezTo>
                  <a:pt x="4114962" y="6269785"/>
                  <a:pt x="4114962" y="6258490"/>
                  <a:pt x="4114962" y="6258490"/>
                </a:cubicBezTo>
                <a:cubicBezTo>
                  <a:pt x="4136897" y="6269785"/>
                  <a:pt x="4202699" y="6258490"/>
                  <a:pt x="4213665" y="6281080"/>
                </a:cubicBezTo>
                <a:cubicBezTo>
                  <a:pt x="4246566" y="6269785"/>
                  <a:pt x="4279467" y="6281080"/>
                  <a:pt x="4312363" y="6281080"/>
                </a:cubicBezTo>
                <a:cubicBezTo>
                  <a:pt x="4345263" y="6292374"/>
                  <a:pt x="4378165" y="6292374"/>
                  <a:pt x="4411065" y="6303670"/>
                </a:cubicBezTo>
                <a:cubicBezTo>
                  <a:pt x="4520729" y="6292374"/>
                  <a:pt x="4619433" y="6314964"/>
                  <a:pt x="4685229" y="6337549"/>
                </a:cubicBezTo>
                <a:cubicBezTo>
                  <a:pt x="4685229" y="6326253"/>
                  <a:pt x="4707163" y="6326253"/>
                  <a:pt x="4718131" y="6326253"/>
                </a:cubicBezTo>
                <a:cubicBezTo>
                  <a:pt x="4740065" y="6337549"/>
                  <a:pt x="4751031" y="6337549"/>
                  <a:pt x="4751031" y="6348843"/>
                </a:cubicBezTo>
                <a:cubicBezTo>
                  <a:pt x="4761999" y="6348843"/>
                  <a:pt x="4761999" y="6337549"/>
                  <a:pt x="4783933" y="6337549"/>
                </a:cubicBezTo>
                <a:cubicBezTo>
                  <a:pt x="4805867" y="6337549"/>
                  <a:pt x="4772965" y="6348843"/>
                  <a:pt x="4740065" y="6360138"/>
                </a:cubicBezTo>
                <a:cubicBezTo>
                  <a:pt x="4740065" y="6337549"/>
                  <a:pt x="4740065" y="6360138"/>
                  <a:pt x="4718131" y="6360138"/>
                </a:cubicBezTo>
                <a:cubicBezTo>
                  <a:pt x="4696197" y="6348843"/>
                  <a:pt x="4718131" y="6348843"/>
                  <a:pt x="4707163" y="6337549"/>
                </a:cubicBezTo>
                <a:cubicBezTo>
                  <a:pt x="4707163" y="6348843"/>
                  <a:pt x="4685229" y="6348843"/>
                  <a:pt x="4674268" y="6348843"/>
                </a:cubicBezTo>
                <a:cubicBezTo>
                  <a:pt x="4696197" y="6360138"/>
                  <a:pt x="4663301" y="6360138"/>
                  <a:pt x="4663301" y="6348843"/>
                </a:cubicBezTo>
                <a:cubicBezTo>
                  <a:pt x="4663301" y="6348843"/>
                  <a:pt x="4630400" y="6348843"/>
                  <a:pt x="4630400" y="6360138"/>
                </a:cubicBezTo>
                <a:cubicBezTo>
                  <a:pt x="4586531" y="6348843"/>
                  <a:pt x="4542664" y="6348843"/>
                  <a:pt x="4498797" y="6348843"/>
                </a:cubicBezTo>
                <a:cubicBezTo>
                  <a:pt x="4454934" y="6348843"/>
                  <a:pt x="4411065" y="6348843"/>
                  <a:pt x="4378165" y="6337549"/>
                </a:cubicBezTo>
                <a:cubicBezTo>
                  <a:pt x="4367198" y="6337549"/>
                  <a:pt x="4334297" y="6337549"/>
                  <a:pt x="4312363" y="6337549"/>
                </a:cubicBezTo>
                <a:cubicBezTo>
                  <a:pt x="4290429" y="6337549"/>
                  <a:pt x="4279467" y="6337549"/>
                  <a:pt x="4279467" y="6326253"/>
                </a:cubicBezTo>
                <a:cubicBezTo>
                  <a:pt x="4246566" y="6337549"/>
                  <a:pt x="4180764" y="6303670"/>
                  <a:pt x="4147863" y="6314964"/>
                </a:cubicBezTo>
                <a:cubicBezTo>
                  <a:pt x="4136897" y="6314964"/>
                  <a:pt x="4125929" y="6314964"/>
                  <a:pt x="4125929" y="6303670"/>
                </a:cubicBezTo>
                <a:cubicBezTo>
                  <a:pt x="4049165" y="6314964"/>
                  <a:pt x="3983363" y="6292374"/>
                  <a:pt x="3917562" y="6269785"/>
                </a:cubicBezTo>
                <a:cubicBezTo>
                  <a:pt x="3851765" y="6235901"/>
                  <a:pt x="3774997" y="6224605"/>
                  <a:pt x="3698228" y="6213316"/>
                </a:cubicBezTo>
                <a:cubicBezTo>
                  <a:pt x="3687265" y="6202022"/>
                  <a:pt x="3742095" y="6224605"/>
                  <a:pt x="3731128" y="6213316"/>
                </a:cubicBezTo>
                <a:cubicBezTo>
                  <a:pt x="3731128" y="6202022"/>
                  <a:pt x="3720161" y="6190726"/>
                  <a:pt x="3709195" y="6190726"/>
                </a:cubicBezTo>
                <a:cubicBezTo>
                  <a:pt x="3698228" y="6190726"/>
                  <a:pt x="3698228" y="6190726"/>
                  <a:pt x="3698228" y="6202022"/>
                </a:cubicBezTo>
                <a:cubicBezTo>
                  <a:pt x="3665332" y="6190726"/>
                  <a:pt x="3643398" y="6168137"/>
                  <a:pt x="3610497" y="6156842"/>
                </a:cubicBezTo>
                <a:close/>
                <a:moveTo>
                  <a:pt x="4174033" y="6115059"/>
                </a:moveTo>
                <a:lnTo>
                  <a:pt x="4225272" y="6115059"/>
                </a:lnTo>
                <a:cubicBezTo>
                  <a:pt x="4225272" y="6115059"/>
                  <a:pt x="4225272" y="6115059"/>
                  <a:pt x="4225272" y="6126026"/>
                </a:cubicBezTo>
                <a:close/>
                <a:moveTo>
                  <a:pt x="4167625" y="6113692"/>
                </a:moveTo>
                <a:lnTo>
                  <a:pt x="4174033" y="6115059"/>
                </a:lnTo>
                <a:lnTo>
                  <a:pt x="4163051" y="6115059"/>
                </a:lnTo>
                <a:close/>
                <a:moveTo>
                  <a:pt x="6245184" y="6059266"/>
                </a:moveTo>
                <a:cubicBezTo>
                  <a:pt x="6245184" y="6059266"/>
                  <a:pt x="6201813" y="6080949"/>
                  <a:pt x="6180129" y="6091793"/>
                </a:cubicBezTo>
                <a:cubicBezTo>
                  <a:pt x="6180129" y="6080949"/>
                  <a:pt x="6223501" y="6059266"/>
                  <a:pt x="6245184" y="6059266"/>
                </a:cubicBezTo>
                <a:close/>
                <a:moveTo>
                  <a:pt x="3981842" y="6052761"/>
                </a:moveTo>
                <a:lnTo>
                  <a:pt x="4003531" y="6052761"/>
                </a:lnTo>
                <a:cubicBezTo>
                  <a:pt x="4025214" y="6052761"/>
                  <a:pt x="4003531" y="6064148"/>
                  <a:pt x="3981842" y="6052761"/>
                </a:cubicBezTo>
                <a:close/>
                <a:moveTo>
                  <a:pt x="5586514" y="6051132"/>
                </a:moveTo>
                <a:cubicBezTo>
                  <a:pt x="5564560" y="6062314"/>
                  <a:pt x="5564560" y="6051132"/>
                  <a:pt x="5586514" y="6062314"/>
                </a:cubicBezTo>
                <a:cubicBezTo>
                  <a:pt x="5542600" y="6062314"/>
                  <a:pt x="5509669" y="6073496"/>
                  <a:pt x="5465755" y="6084678"/>
                </a:cubicBezTo>
                <a:cubicBezTo>
                  <a:pt x="5432823" y="6095860"/>
                  <a:pt x="5388915" y="6107042"/>
                  <a:pt x="5345001" y="6118219"/>
                </a:cubicBezTo>
                <a:cubicBezTo>
                  <a:pt x="5334023" y="6118219"/>
                  <a:pt x="5345001" y="6107042"/>
                  <a:pt x="5323045" y="6118219"/>
                </a:cubicBezTo>
                <a:cubicBezTo>
                  <a:pt x="5334023" y="6118219"/>
                  <a:pt x="5312069" y="6118219"/>
                  <a:pt x="5290109" y="6129401"/>
                </a:cubicBezTo>
                <a:cubicBezTo>
                  <a:pt x="5268155" y="6129401"/>
                  <a:pt x="5235223" y="6129401"/>
                  <a:pt x="5235223" y="6140583"/>
                </a:cubicBezTo>
                <a:cubicBezTo>
                  <a:pt x="5235223" y="6129401"/>
                  <a:pt x="5202286" y="6140583"/>
                  <a:pt x="5202286" y="6118219"/>
                </a:cubicBezTo>
                <a:cubicBezTo>
                  <a:pt x="5191309" y="6118219"/>
                  <a:pt x="5169355" y="6129401"/>
                  <a:pt x="5169355" y="6129401"/>
                </a:cubicBezTo>
                <a:cubicBezTo>
                  <a:pt x="5158377" y="6129401"/>
                  <a:pt x="5161123" y="6126605"/>
                  <a:pt x="5165241" y="6123813"/>
                </a:cubicBezTo>
                <a:cubicBezTo>
                  <a:pt x="5169355" y="6121016"/>
                  <a:pt x="5174845" y="6118219"/>
                  <a:pt x="5169355" y="6118219"/>
                </a:cubicBezTo>
                <a:cubicBezTo>
                  <a:pt x="5224246" y="6107042"/>
                  <a:pt x="5301091" y="6107042"/>
                  <a:pt x="5345001" y="6084678"/>
                </a:cubicBezTo>
                <a:cubicBezTo>
                  <a:pt x="5345001" y="6084678"/>
                  <a:pt x="5388915" y="6095860"/>
                  <a:pt x="5377931" y="6073496"/>
                </a:cubicBezTo>
                <a:cubicBezTo>
                  <a:pt x="5388915" y="6073496"/>
                  <a:pt x="5388915" y="6084678"/>
                  <a:pt x="5399891" y="6084678"/>
                </a:cubicBezTo>
                <a:cubicBezTo>
                  <a:pt x="5443800" y="6062314"/>
                  <a:pt x="5531623" y="6073496"/>
                  <a:pt x="5586514" y="6051132"/>
                </a:cubicBezTo>
                <a:close/>
                <a:moveTo>
                  <a:pt x="4106531" y="6051132"/>
                </a:moveTo>
                <a:cubicBezTo>
                  <a:pt x="4106531" y="6063334"/>
                  <a:pt x="4082133" y="6075530"/>
                  <a:pt x="4057741" y="6075530"/>
                </a:cubicBezTo>
                <a:cubicBezTo>
                  <a:pt x="4069937" y="6063334"/>
                  <a:pt x="4057741" y="6051132"/>
                  <a:pt x="4106531" y="6051132"/>
                </a:cubicBezTo>
                <a:close/>
                <a:moveTo>
                  <a:pt x="4516253" y="6027323"/>
                </a:moveTo>
                <a:lnTo>
                  <a:pt x="4543704" y="6027323"/>
                </a:lnTo>
                <a:cubicBezTo>
                  <a:pt x="4543704" y="6027323"/>
                  <a:pt x="4521744" y="6027323"/>
                  <a:pt x="4521744" y="6038290"/>
                </a:cubicBezTo>
                <a:close/>
                <a:moveTo>
                  <a:pt x="4515967" y="6026744"/>
                </a:moveTo>
                <a:lnTo>
                  <a:pt x="4516253" y="6027323"/>
                </a:lnTo>
                <a:lnTo>
                  <a:pt x="4510762" y="6027323"/>
                </a:lnTo>
                <a:close/>
                <a:moveTo>
                  <a:pt x="5103835" y="6026734"/>
                </a:moveTo>
                <a:cubicBezTo>
                  <a:pt x="5114873" y="6038935"/>
                  <a:pt x="5092801" y="6038935"/>
                  <a:pt x="5070729" y="6038935"/>
                </a:cubicBezTo>
                <a:cubicBezTo>
                  <a:pt x="5048656" y="6051132"/>
                  <a:pt x="5026585" y="6051132"/>
                  <a:pt x="5015546" y="6051132"/>
                </a:cubicBezTo>
                <a:cubicBezTo>
                  <a:pt x="5037617" y="6026734"/>
                  <a:pt x="4982439" y="6038935"/>
                  <a:pt x="4960367" y="6038935"/>
                </a:cubicBezTo>
                <a:cubicBezTo>
                  <a:pt x="5026585" y="6026734"/>
                  <a:pt x="5037617" y="6026734"/>
                  <a:pt x="5103835" y="6026734"/>
                </a:cubicBezTo>
                <a:close/>
                <a:moveTo>
                  <a:pt x="5651569" y="6010470"/>
                </a:moveTo>
                <a:cubicBezTo>
                  <a:pt x="5662951" y="6010470"/>
                  <a:pt x="5674337" y="6010470"/>
                  <a:pt x="5685725" y="6010470"/>
                </a:cubicBezTo>
                <a:cubicBezTo>
                  <a:pt x="5685725" y="6010470"/>
                  <a:pt x="5697106" y="6010470"/>
                  <a:pt x="5708493" y="6010470"/>
                </a:cubicBezTo>
                <a:cubicBezTo>
                  <a:pt x="5697106" y="6018605"/>
                  <a:pt x="5651569" y="6018605"/>
                  <a:pt x="5651569" y="6010470"/>
                </a:cubicBezTo>
                <a:close/>
                <a:moveTo>
                  <a:pt x="3773132" y="5994207"/>
                </a:moveTo>
                <a:cubicBezTo>
                  <a:pt x="3773132" y="5994207"/>
                  <a:pt x="3841439" y="6015890"/>
                  <a:pt x="3818669" y="5994207"/>
                </a:cubicBezTo>
                <a:cubicBezTo>
                  <a:pt x="3852821" y="5994207"/>
                  <a:pt x="3852821" y="6015890"/>
                  <a:pt x="3886976" y="6015890"/>
                </a:cubicBezTo>
                <a:cubicBezTo>
                  <a:pt x="3875589" y="6026734"/>
                  <a:pt x="3807282" y="5994207"/>
                  <a:pt x="3795901" y="6005051"/>
                </a:cubicBezTo>
                <a:cubicBezTo>
                  <a:pt x="3784514" y="6005051"/>
                  <a:pt x="3784514" y="6005051"/>
                  <a:pt x="3773132" y="5994207"/>
                </a:cubicBezTo>
                <a:close/>
                <a:moveTo>
                  <a:pt x="4848828" y="5993817"/>
                </a:moveTo>
                <a:cubicBezTo>
                  <a:pt x="4826884" y="5993817"/>
                  <a:pt x="4804935" y="5999304"/>
                  <a:pt x="4781617" y="6003417"/>
                </a:cubicBezTo>
                <a:lnTo>
                  <a:pt x="4722813" y="6004487"/>
                </a:lnTo>
                <a:lnTo>
                  <a:pt x="4696058" y="6013610"/>
                </a:lnTo>
                <a:lnTo>
                  <a:pt x="4677569" y="6016805"/>
                </a:lnTo>
                <a:lnTo>
                  <a:pt x="4665021" y="6017135"/>
                </a:lnTo>
                <a:lnTo>
                  <a:pt x="4659298" y="6018676"/>
                </a:lnTo>
                <a:lnTo>
                  <a:pt x="4631547" y="6016356"/>
                </a:lnTo>
                <a:lnTo>
                  <a:pt x="4652431" y="6020526"/>
                </a:lnTo>
                <a:lnTo>
                  <a:pt x="4659298" y="6018676"/>
                </a:lnTo>
                <a:lnTo>
                  <a:pt x="4664315" y="6019096"/>
                </a:lnTo>
                <a:lnTo>
                  <a:pt x="4677569" y="6016805"/>
                </a:lnTo>
                <a:lnTo>
                  <a:pt x="4717148" y="6015767"/>
                </a:lnTo>
                <a:cubicBezTo>
                  <a:pt x="4750069" y="6015767"/>
                  <a:pt x="4793961" y="6015767"/>
                  <a:pt x="4826884" y="6004790"/>
                </a:cubicBezTo>
                <a:cubicBezTo>
                  <a:pt x="4837855" y="6004790"/>
                  <a:pt x="4837855" y="6004790"/>
                  <a:pt x="4848828" y="5993817"/>
                </a:cubicBezTo>
                <a:close/>
                <a:moveTo>
                  <a:pt x="4728119" y="5993817"/>
                </a:moveTo>
                <a:lnTo>
                  <a:pt x="4705119" y="5996522"/>
                </a:lnTo>
                <a:lnTo>
                  <a:pt x="4726219" y="5994766"/>
                </a:lnTo>
                <a:close/>
                <a:moveTo>
                  <a:pt x="4644444" y="5990900"/>
                </a:moveTo>
                <a:cubicBezTo>
                  <a:pt x="4629355" y="5991414"/>
                  <a:pt x="4612893" y="5993129"/>
                  <a:pt x="4596433" y="5995185"/>
                </a:cubicBezTo>
                <a:lnTo>
                  <a:pt x="4590333" y="5995856"/>
                </a:lnTo>
                <a:lnTo>
                  <a:pt x="4598605" y="6005389"/>
                </a:lnTo>
                <a:lnTo>
                  <a:pt x="4666451" y="5999739"/>
                </a:lnTo>
                <a:lnTo>
                  <a:pt x="4684225" y="5993817"/>
                </a:lnTo>
                <a:cubicBezTo>
                  <a:pt x="4673251" y="5991072"/>
                  <a:pt x="4659533" y="5990385"/>
                  <a:pt x="4644444" y="5990900"/>
                </a:cubicBezTo>
                <a:close/>
                <a:moveTo>
                  <a:pt x="5521455" y="5977944"/>
                </a:moveTo>
                <a:cubicBezTo>
                  <a:pt x="5521455" y="5977944"/>
                  <a:pt x="5562117" y="5977944"/>
                  <a:pt x="5562117" y="5986077"/>
                </a:cubicBezTo>
                <a:cubicBezTo>
                  <a:pt x="5551948" y="5986077"/>
                  <a:pt x="5541785" y="5986077"/>
                  <a:pt x="5521455" y="5986077"/>
                </a:cubicBezTo>
                <a:cubicBezTo>
                  <a:pt x="5531619" y="5986077"/>
                  <a:pt x="5531619" y="5977944"/>
                  <a:pt x="5521455" y="5977944"/>
                </a:cubicBezTo>
                <a:close/>
                <a:moveTo>
                  <a:pt x="3699949" y="5961680"/>
                </a:moveTo>
                <a:cubicBezTo>
                  <a:pt x="3733213" y="5961680"/>
                  <a:pt x="3799747" y="5983363"/>
                  <a:pt x="3821927" y="5972524"/>
                </a:cubicBezTo>
                <a:cubicBezTo>
                  <a:pt x="3821927" y="5994207"/>
                  <a:pt x="3821927" y="5994207"/>
                  <a:pt x="3821927" y="5994207"/>
                </a:cubicBezTo>
                <a:cubicBezTo>
                  <a:pt x="3766483" y="5983363"/>
                  <a:pt x="3744303" y="5972524"/>
                  <a:pt x="3699949" y="5961680"/>
                </a:cubicBezTo>
                <a:close/>
                <a:moveTo>
                  <a:pt x="3634890" y="5961680"/>
                </a:moveTo>
                <a:cubicBezTo>
                  <a:pt x="3699943" y="5973881"/>
                  <a:pt x="3699943" y="5973881"/>
                  <a:pt x="3699943" y="5973881"/>
                </a:cubicBezTo>
                <a:cubicBezTo>
                  <a:pt x="3689099" y="5986077"/>
                  <a:pt x="3656573" y="5973881"/>
                  <a:pt x="3634890" y="5973881"/>
                </a:cubicBezTo>
                <a:cubicBezTo>
                  <a:pt x="3634890" y="5961680"/>
                  <a:pt x="3634890" y="5961680"/>
                  <a:pt x="3634890" y="5961680"/>
                </a:cubicBezTo>
                <a:close/>
                <a:moveTo>
                  <a:pt x="5724753" y="5956596"/>
                </a:moveTo>
                <a:cubicBezTo>
                  <a:pt x="5735595" y="5956596"/>
                  <a:pt x="5743727" y="5959646"/>
                  <a:pt x="5749149" y="5965747"/>
                </a:cubicBezTo>
                <a:cubicBezTo>
                  <a:pt x="5727465" y="5965747"/>
                  <a:pt x="5684096" y="5977944"/>
                  <a:pt x="5684096" y="5965747"/>
                </a:cubicBezTo>
                <a:cubicBezTo>
                  <a:pt x="5700359" y="5959646"/>
                  <a:pt x="5713911" y="5956596"/>
                  <a:pt x="5724753" y="5956596"/>
                </a:cubicBezTo>
                <a:close/>
                <a:moveTo>
                  <a:pt x="4599113" y="5948849"/>
                </a:moveTo>
                <a:lnTo>
                  <a:pt x="4607411" y="5949919"/>
                </a:lnTo>
                <a:cubicBezTo>
                  <a:pt x="4607411" y="5949919"/>
                  <a:pt x="4590951" y="5949919"/>
                  <a:pt x="4578605" y="5949919"/>
                </a:cubicBezTo>
                <a:lnTo>
                  <a:pt x="4574489" y="5949919"/>
                </a:lnTo>
                <a:close/>
                <a:moveTo>
                  <a:pt x="4391145" y="5931868"/>
                </a:moveTo>
                <a:lnTo>
                  <a:pt x="4381258" y="5941534"/>
                </a:lnTo>
                <a:lnTo>
                  <a:pt x="4411941" y="5961516"/>
                </a:lnTo>
                <a:lnTo>
                  <a:pt x="4416690" y="5961516"/>
                </a:lnTo>
                <a:lnTo>
                  <a:pt x="4431832" y="5960891"/>
                </a:lnTo>
                <a:lnTo>
                  <a:pt x="4433978" y="5961516"/>
                </a:lnTo>
                <a:lnTo>
                  <a:pt x="4488803" y="5961516"/>
                </a:lnTo>
                <a:cubicBezTo>
                  <a:pt x="4499780" y="5950549"/>
                  <a:pt x="4466843" y="5950549"/>
                  <a:pt x="4444879" y="5950549"/>
                </a:cubicBezTo>
                <a:lnTo>
                  <a:pt x="4444791" y="5950523"/>
                </a:lnTo>
                <a:lnTo>
                  <a:pt x="4435499" y="5953551"/>
                </a:lnTo>
                <a:lnTo>
                  <a:pt x="4435499" y="5947665"/>
                </a:lnTo>
                <a:lnTo>
                  <a:pt x="4409195" y="5939582"/>
                </a:lnTo>
                <a:lnTo>
                  <a:pt x="4400723" y="5934746"/>
                </a:lnTo>
                <a:close/>
                <a:moveTo>
                  <a:pt x="4438911" y="5930198"/>
                </a:moveTo>
                <a:lnTo>
                  <a:pt x="4435499" y="5931868"/>
                </a:lnTo>
                <a:lnTo>
                  <a:pt x="4442733" y="5934225"/>
                </a:lnTo>
                <a:lnTo>
                  <a:pt x="4442133" y="5932729"/>
                </a:lnTo>
                <a:close/>
                <a:moveTo>
                  <a:pt x="4324369" y="5928615"/>
                </a:moveTo>
                <a:lnTo>
                  <a:pt x="4324431" y="5928687"/>
                </a:lnTo>
                <a:lnTo>
                  <a:pt x="4371459" y="5938999"/>
                </a:lnTo>
                <a:lnTo>
                  <a:pt x="4347389" y="5928615"/>
                </a:lnTo>
                <a:close/>
                <a:moveTo>
                  <a:pt x="4539951" y="5928211"/>
                </a:moveTo>
                <a:lnTo>
                  <a:pt x="4545683" y="5929339"/>
                </a:lnTo>
                <a:cubicBezTo>
                  <a:pt x="4563514" y="5933454"/>
                  <a:pt x="4585461" y="5938942"/>
                  <a:pt x="4596433" y="5938942"/>
                </a:cubicBezTo>
                <a:lnTo>
                  <a:pt x="4629355" y="5938942"/>
                </a:lnTo>
                <a:cubicBezTo>
                  <a:pt x="4618383" y="5944432"/>
                  <a:pt x="4612897" y="5947174"/>
                  <a:pt x="4606038" y="5948546"/>
                </a:cubicBezTo>
                <a:lnTo>
                  <a:pt x="4599113" y="5948849"/>
                </a:lnTo>
                <a:lnTo>
                  <a:pt x="4564885" y="5944432"/>
                </a:lnTo>
                <a:cubicBezTo>
                  <a:pt x="4549799" y="5944432"/>
                  <a:pt x="4536082" y="5944432"/>
                  <a:pt x="4530595" y="5938942"/>
                </a:cubicBezTo>
                <a:cubicBezTo>
                  <a:pt x="4530595" y="5933455"/>
                  <a:pt x="4538824" y="5930713"/>
                  <a:pt x="4541567" y="5929341"/>
                </a:cubicBezTo>
                <a:close/>
                <a:moveTo>
                  <a:pt x="4539585" y="5928139"/>
                </a:moveTo>
                <a:lnTo>
                  <a:pt x="4539851" y="5928141"/>
                </a:lnTo>
                <a:lnTo>
                  <a:pt x="4539951" y="5928211"/>
                </a:lnTo>
                <a:close/>
                <a:moveTo>
                  <a:pt x="4523906" y="5925053"/>
                </a:moveTo>
                <a:lnTo>
                  <a:pt x="4539585" y="5928139"/>
                </a:lnTo>
                <a:lnTo>
                  <a:pt x="4519619" y="5927970"/>
                </a:lnTo>
                <a:cubicBezTo>
                  <a:pt x="4516875" y="5925226"/>
                  <a:pt x="4518933" y="5924539"/>
                  <a:pt x="4523906" y="5925053"/>
                </a:cubicBezTo>
                <a:close/>
                <a:moveTo>
                  <a:pt x="4457679" y="5921024"/>
                </a:moveTo>
                <a:cubicBezTo>
                  <a:pt x="4479859" y="5921024"/>
                  <a:pt x="4468769" y="5931868"/>
                  <a:pt x="4513124" y="5931868"/>
                </a:cubicBezTo>
                <a:cubicBezTo>
                  <a:pt x="4490943" y="5942707"/>
                  <a:pt x="4513124" y="5931868"/>
                  <a:pt x="4513124" y="5942707"/>
                </a:cubicBezTo>
                <a:cubicBezTo>
                  <a:pt x="4479859" y="5942707"/>
                  <a:pt x="4479859" y="5931868"/>
                  <a:pt x="4457679" y="5921024"/>
                </a:cubicBezTo>
                <a:close/>
                <a:moveTo>
                  <a:pt x="2924890" y="5919753"/>
                </a:moveTo>
                <a:cubicBezTo>
                  <a:pt x="2926211" y="5919395"/>
                  <a:pt x="2934141" y="5922242"/>
                  <a:pt x="2952642" y="5930781"/>
                </a:cubicBezTo>
                <a:cubicBezTo>
                  <a:pt x="2963210" y="5942169"/>
                  <a:pt x="2963210" y="5930781"/>
                  <a:pt x="2984355" y="5942169"/>
                </a:cubicBezTo>
                <a:cubicBezTo>
                  <a:pt x="2976426" y="5950702"/>
                  <a:pt x="2920925" y="5920819"/>
                  <a:pt x="2924890" y="5919753"/>
                </a:cubicBezTo>
                <a:close/>
                <a:moveTo>
                  <a:pt x="3150247" y="5917018"/>
                </a:moveTo>
                <a:lnTo>
                  <a:pt x="3193117" y="5928615"/>
                </a:lnTo>
                <a:cubicBezTo>
                  <a:pt x="3193117" y="5939582"/>
                  <a:pt x="3138215" y="5917648"/>
                  <a:pt x="3149197" y="5917648"/>
                </a:cubicBezTo>
                <a:close/>
                <a:moveTo>
                  <a:pt x="4934059" y="5909990"/>
                </a:moveTo>
                <a:lnTo>
                  <a:pt x="4942474" y="5912397"/>
                </a:lnTo>
                <a:lnTo>
                  <a:pt x="4938685" y="5910185"/>
                </a:lnTo>
                <a:close/>
                <a:moveTo>
                  <a:pt x="4430873" y="5905401"/>
                </a:moveTo>
                <a:lnTo>
                  <a:pt x="4378999" y="5906681"/>
                </a:lnTo>
                <a:cubicBezTo>
                  <a:pt x="4368017" y="5906681"/>
                  <a:pt x="4389977" y="5917648"/>
                  <a:pt x="4389977" y="5917648"/>
                </a:cubicBezTo>
                <a:lnTo>
                  <a:pt x="4377535" y="5921474"/>
                </a:lnTo>
                <a:lnTo>
                  <a:pt x="4400851" y="5926443"/>
                </a:lnTo>
                <a:lnTo>
                  <a:pt x="4426351" y="5920337"/>
                </a:lnTo>
                <a:lnTo>
                  <a:pt x="4422919" y="5917648"/>
                </a:lnTo>
                <a:lnTo>
                  <a:pt x="4428179" y="5919902"/>
                </a:lnTo>
                <a:lnTo>
                  <a:pt x="4465891" y="5910871"/>
                </a:lnTo>
                <a:lnTo>
                  <a:pt x="4463806" y="5909554"/>
                </a:lnTo>
                <a:close/>
                <a:moveTo>
                  <a:pt x="4541303" y="5905395"/>
                </a:moveTo>
                <a:cubicBezTo>
                  <a:pt x="4549310" y="5906538"/>
                  <a:pt x="4574925" y="5917975"/>
                  <a:pt x="4574925" y="5908827"/>
                </a:cubicBezTo>
                <a:cubicBezTo>
                  <a:pt x="4586312" y="5908827"/>
                  <a:pt x="4586312" y="5908827"/>
                  <a:pt x="4586312" y="5908827"/>
                </a:cubicBezTo>
                <a:cubicBezTo>
                  <a:pt x="4586312" y="5921024"/>
                  <a:pt x="4586312" y="5921024"/>
                  <a:pt x="4586312" y="5921024"/>
                </a:cubicBezTo>
                <a:cubicBezTo>
                  <a:pt x="4563543" y="5921024"/>
                  <a:pt x="4574925" y="5908827"/>
                  <a:pt x="4540768" y="5908827"/>
                </a:cubicBezTo>
                <a:cubicBezTo>
                  <a:pt x="4537923" y="5905777"/>
                  <a:pt x="4538635" y="5905014"/>
                  <a:pt x="4541303" y="5905395"/>
                </a:cubicBezTo>
                <a:close/>
                <a:moveTo>
                  <a:pt x="4456225" y="5904776"/>
                </a:moveTo>
                <a:lnTo>
                  <a:pt x="4455517" y="5904790"/>
                </a:lnTo>
                <a:lnTo>
                  <a:pt x="4456481" y="5904940"/>
                </a:lnTo>
                <a:close/>
                <a:moveTo>
                  <a:pt x="4960367" y="5896631"/>
                </a:moveTo>
                <a:lnTo>
                  <a:pt x="4966498" y="5901129"/>
                </a:lnTo>
                <a:lnTo>
                  <a:pt x="4968747" y="5896631"/>
                </a:lnTo>
                <a:close/>
                <a:moveTo>
                  <a:pt x="4807085" y="5893896"/>
                </a:moveTo>
                <a:lnTo>
                  <a:pt x="4777125" y="5895556"/>
                </a:lnTo>
                <a:lnTo>
                  <a:pt x="4833593" y="5901205"/>
                </a:lnTo>
                <a:lnTo>
                  <a:pt x="4825137" y="5894167"/>
                </a:lnTo>
                <a:lnTo>
                  <a:pt x="4804935" y="5895043"/>
                </a:lnTo>
                <a:close/>
                <a:moveTo>
                  <a:pt x="4948171" y="5889752"/>
                </a:moveTo>
                <a:lnTo>
                  <a:pt x="4941742" y="5890228"/>
                </a:lnTo>
                <a:cubicBezTo>
                  <a:pt x="4917038" y="5890228"/>
                  <a:pt x="4889586" y="5890228"/>
                  <a:pt x="4851153" y="5895715"/>
                </a:cubicBezTo>
                <a:cubicBezTo>
                  <a:pt x="4840177" y="5895715"/>
                  <a:pt x="4848407" y="5898455"/>
                  <a:pt x="4853899" y="5901195"/>
                </a:cubicBezTo>
                <a:lnTo>
                  <a:pt x="4849821" y="5902824"/>
                </a:lnTo>
                <a:lnTo>
                  <a:pt x="4875951" y="5905441"/>
                </a:lnTo>
                <a:lnTo>
                  <a:pt x="4881749" y="5900365"/>
                </a:lnTo>
                <a:lnTo>
                  <a:pt x="4881749" y="5895043"/>
                </a:lnTo>
                <a:lnTo>
                  <a:pt x="4891297" y="5897773"/>
                </a:lnTo>
                <a:lnTo>
                  <a:pt x="4927839" y="5896631"/>
                </a:lnTo>
                <a:lnTo>
                  <a:pt x="4948171" y="5896631"/>
                </a:lnTo>
                <a:close/>
                <a:moveTo>
                  <a:pt x="2829850" y="5888497"/>
                </a:moveTo>
                <a:cubicBezTo>
                  <a:pt x="2841236" y="5888497"/>
                  <a:pt x="2852618" y="5899341"/>
                  <a:pt x="2864005" y="5899341"/>
                </a:cubicBezTo>
                <a:cubicBezTo>
                  <a:pt x="2864005" y="5899341"/>
                  <a:pt x="2886774" y="5910180"/>
                  <a:pt x="2886774" y="5921024"/>
                </a:cubicBezTo>
                <a:cubicBezTo>
                  <a:pt x="2852618" y="5910180"/>
                  <a:pt x="2852618" y="5910180"/>
                  <a:pt x="2829850" y="5899341"/>
                </a:cubicBezTo>
                <a:cubicBezTo>
                  <a:pt x="2841236" y="5899341"/>
                  <a:pt x="2829850" y="5899341"/>
                  <a:pt x="2829850" y="5888497"/>
                </a:cubicBezTo>
                <a:close/>
                <a:moveTo>
                  <a:pt x="5015284" y="5885899"/>
                </a:moveTo>
                <a:lnTo>
                  <a:pt x="4978910" y="5887483"/>
                </a:lnTo>
                <a:lnTo>
                  <a:pt x="4961232" y="5888789"/>
                </a:lnTo>
                <a:lnTo>
                  <a:pt x="4980007" y="5895043"/>
                </a:lnTo>
                <a:lnTo>
                  <a:pt x="5002463" y="5895043"/>
                </a:lnTo>
                <a:cubicBezTo>
                  <a:pt x="5002463" y="5906020"/>
                  <a:pt x="4991485" y="5906020"/>
                  <a:pt x="4991485" y="5906020"/>
                </a:cubicBezTo>
                <a:lnTo>
                  <a:pt x="5005546" y="5905349"/>
                </a:lnTo>
                <a:close/>
                <a:moveTo>
                  <a:pt x="5693473" y="5881833"/>
                </a:moveTo>
                <a:lnTo>
                  <a:pt x="5693387" y="5883077"/>
                </a:lnTo>
                <a:cubicBezTo>
                  <a:pt x="5672478" y="5893917"/>
                  <a:pt x="5672478" y="5893917"/>
                  <a:pt x="5651569" y="5904761"/>
                </a:cubicBezTo>
                <a:cubicBezTo>
                  <a:pt x="5656795" y="5899338"/>
                  <a:pt x="5667251" y="5893918"/>
                  <a:pt x="5679013" y="5888496"/>
                </a:cubicBezTo>
                <a:close/>
                <a:moveTo>
                  <a:pt x="5702314" y="5877757"/>
                </a:moveTo>
                <a:lnTo>
                  <a:pt x="5693473" y="5881833"/>
                </a:lnTo>
                <a:lnTo>
                  <a:pt x="5693715" y="5878333"/>
                </a:lnTo>
                <a:close/>
                <a:moveTo>
                  <a:pt x="5714301" y="5872233"/>
                </a:moveTo>
                <a:cubicBezTo>
                  <a:pt x="5719529" y="5877655"/>
                  <a:pt x="5711687" y="5877655"/>
                  <a:pt x="5703845" y="5877655"/>
                </a:cubicBezTo>
                <a:lnTo>
                  <a:pt x="5702314" y="5877757"/>
                </a:lnTo>
                <a:close/>
                <a:moveTo>
                  <a:pt x="4529387" y="5866813"/>
                </a:moveTo>
                <a:cubicBezTo>
                  <a:pt x="4529387" y="5877652"/>
                  <a:pt x="4507703" y="5877652"/>
                  <a:pt x="4496861" y="5888497"/>
                </a:cubicBezTo>
                <a:cubicBezTo>
                  <a:pt x="4496861" y="5877652"/>
                  <a:pt x="4475177" y="5866813"/>
                  <a:pt x="4464333" y="5877652"/>
                </a:cubicBezTo>
                <a:cubicBezTo>
                  <a:pt x="4453489" y="5877652"/>
                  <a:pt x="4442650" y="5877652"/>
                  <a:pt x="4431806" y="5877652"/>
                </a:cubicBezTo>
                <a:cubicBezTo>
                  <a:pt x="4442650" y="5855969"/>
                  <a:pt x="4507703" y="5877652"/>
                  <a:pt x="4529387" y="5866813"/>
                </a:cubicBezTo>
                <a:close/>
                <a:moveTo>
                  <a:pt x="6188265" y="5855969"/>
                </a:moveTo>
                <a:cubicBezTo>
                  <a:pt x="6177419" y="5866137"/>
                  <a:pt x="6144893" y="5886468"/>
                  <a:pt x="6123210" y="5896631"/>
                </a:cubicBezTo>
                <a:cubicBezTo>
                  <a:pt x="6123210" y="5886468"/>
                  <a:pt x="6166581" y="5866137"/>
                  <a:pt x="6188265" y="5855969"/>
                </a:cubicBezTo>
                <a:close/>
                <a:moveTo>
                  <a:pt x="4488803" y="5840874"/>
                </a:moveTo>
                <a:cubicBezTo>
                  <a:pt x="4455861" y="5851846"/>
                  <a:pt x="4455861" y="5840874"/>
                  <a:pt x="4433902" y="5851846"/>
                </a:cubicBezTo>
                <a:lnTo>
                  <a:pt x="4324099" y="5851846"/>
                </a:lnTo>
                <a:cubicBezTo>
                  <a:pt x="4324099" y="5851846"/>
                  <a:pt x="4324099" y="5851846"/>
                  <a:pt x="4324099" y="5862814"/>
                </a:cubicBezTo>
                <a:cubicBezTo>
                  <a:pt x="4346057" y="5873780"/>
                  <a:pt x="4346057" y="5862814"/>
                  <a:pt x="4346057" y="5862814"/>
                </a:cubicBezTo>
                <a:cubicBezTo>
                  <a:pt x="4368017" y="5862814"/>
                  <a:pt x="4378999" y="5873780"/>
                  <a:pt x="4400959" y="5862814"/>
                </a:cubicBezTo>
                <a:cubicBezTo>
                  <a:pt x="4400959" y="5862814"/>
                  <a:pt x="4400959" y="5895715"/>
                  <a:pt x="4411941" y="5895715"/>
                </a:cubicBezTo>
                <a:cubicBezTo>
                  <a:pt x="4444879" y="5906681"/>
                  <a:pt x="4543704" y="5884747"/>
                  <a:pt x="4576645" y="5884747"/>
                </a:cubicBezTo>
                <a:cubicBezTo>
                  <a:pt x="4554687" y="5890228"/>
                  <a:pt x="4524491" y="5898455"/>
                  <a:pt x="4490175" y="5903941"/>
                </a:cubicBezTo>
                <a:lnTo>
                  <a:pt x="4456266" y="5904776"/>
                </a:lnTo>
                <a:lnTo>
                  <a:pt x="4458391" y="5905232"/>
                </a:lnTo>
                <a:lnTo>
                  <a:pt x="4490943" y="5910180"/>
                </a:lnTo>
                <a:lnTo>
                  <a:pt x="4490943" y="5912208"/>
                </a:lnTo>
                <a:lnTo>
                  <a:pt x="4513124" y="5916961"/>
                </a:lnTo>
                <a:lnTo>
                  <a:pt x="4490943" y="5919026"/>
                </a:lnTo>
                <a:lnTo>
                  <a:pt x="4490943" y="5921024"/>
                </a:lnTo>
                <a:lnTo>
                  <a:pt x="4457679" y="5921024"/>
                </a:lnTo>
                <a:lnTo>
                  <a:pt x="4445135" y="5927156"/>
                </a:lnTo>
                <a:lnTo>
                  <a:pt x="4499780" y="5950549"/>
                </a:lnTo>
                <a:cubicBezTo>
                  <a:pt x="4521744" y="5950549"/>
                  <a:pt x="4521744" y="5950549"/>
                  <a:pt x="4554687" y="5950549"/>
                </a:cubicBezTo>
                <a:cubicBezTo>
                  <a:pt x="4532721" y="5950549"/>
                  <a:pt x="4543704" y="5961516"/>
                  <a:pt x="4576645" y="5961516"/>
                </a:cubicBezTo>
                <a:cubicBezTo>
                  <a:pt x="4554687" y="5961516"/>
                  <a:pt x="4576645" y="5972483"/>
                  <a:pt x="4554687" y="5972483"/>
                </a:cubicBezTo>
                <a:lnTo>
                  <a:pt x="4576574" y="5982840"/>
                </a:lnTo>
                <a:lnTo>
                  <a:pt x="4695198" y="5982840"/>
                </a:lnTo>
                <a:cubicBezTo>
                  <a:pt x="4750069" y="5982840"/>
                  <a:pt x="4804935" y="5971869"/>
                  <a:pt x="4870777" y="5960891"/>
                </a:cubicBezTo>
                <a:cubicBezTo>
                  <a:pt x="4843341" y="5955405"/>
                  <a:pt x="4802188" y="5960891"/>
                  <a:pt x="4765155" y="5963637"/>
                </a:cubicBezTo>
                <a:lnTo>
                  <a:pt x="4688395" y="5950626"/>
                </a:lnTo>
                <a:lnTo>
                  <a:pt x="4687955" y="5953551"/>
                </a:lnTo>
                <a:lnTo>
                  <a:pt x="4686607" y="5950324"/>
                </a:lnTo>
                <a:lnTo>
                  <a:pt x="4684225" y="5949919"/>
                </a:lnTo>
                <a:cubicBezTo>
                  <a:pt x="4651305" y="5938942"/>
                  <a:pt x="4673248" y="5960891"/>
                  <a:pt x="4662277" y="5960891"/>
                </a:cubicBezTo>
                <a:cubicBezTo>
                  <a:pt x="4651305" y="5960891"/>
                  <a:pt x="4640332" y="5949919"/>
                  <a:pt x="4629355" y="5938942"/>
                </a:cubicBezTo>
                <a:lnTo>
                  <a:pt x="4651305" y="5938942"/>
                </a:lnTo>
                <a:lnTo>
                  <a:pt x="4681869" y="5938942"/>
                </a:lnTo>
                <a:lnTo>
                  <a:pt x="4677786" y="5929153"/>
                </a:lnTo>
                <a:cubicBezTo>
                  <a:pt x="4693036" y="5929153"/>
                  <a:pt x="4693036" y="5932201"/>
                  <a:pt x="4690495" y="5936780"/>
                </a:cubicBezTo>
                <a:lnTo>
                  <a:pt x="4690167" y="5938942"/>
                </a:lnTo>
                <a:lnTo>
                  <a:pt x="4750069" y="5938942"/>
                </a:lnTo>
                <a:cubicBezTo>
                  <a:pt x="4717148" y="5938942"/>
                  <a:pt x="4706170" y="5927970"/>
                  <a:pt x="4750069" y="5927970"/>
                </a:cubicBezTo>
                <a:cubicBezTo>
                  <a:pt x="4728119" y="5906020"/>
                  <a:pt x="4596433" y="5938942"/>
                  <a:pt x="4607411" y="5906020"/>
                </a:cubicBezTo>
                <a:cubicBezTo>
                  <a:pt x="4618383" y="5906020"/>
                  <a:pt x="4618383" y="5906020"/>
                  <a:pt x="4618383" y="5895043"/>
                </a:cubicBezTo>
                <a:cubicBezTo>
                  <a:pt x="4629355" y="5916992"/>
                  <a:pt x="4706170" y="5895043"/>
                  <a:pt x="4706170" y="5906020"/>
                </a:cubicBezTo>
                <a:cubicBezTo>
                  <a:pt x="4728119" y="5895043"/>
                  <a:pt x="4761041" y="5906020"/>
                  <a:pt x="4772013" y="5895043"/>
                </a:cubicBezTo>
                <a:lnTo>
                  <a:pt x="4773514" y="5895197"/>
                </a:lnTo>
                <a:lnTo>
                  <a:pt x="4766321" y="5890407"/>
                </a:lnTo>
                <a:lnTo>
                  <a:pt x="4765206" y="5890782"/>
                </a:lnTo>
                <a:cubicBezTo>
                  <a:pt x="4743522" y="5894597"/>
                  <a:pt x="4721834" y="5894597"/>
                  <a:pt x="4716415" y="5884429"/>
                </a:cubicBezTo>
                <a:lnTo>
                  <a:pt x="4751221" y="5880352"/>
                </a:lnTo>
                <a:lnTo>
                  <a:pt x="4741351" y="5873780"/>
                </a:lnTo>
                <a:cubicBezTo>
                  <a:pt x="4719391" y="5873780"/>
                  <a:pt x="4697431" y="5884747"/>
                  <a:pt x="4708408" y="5895715"/>
                </a:cubicBezTo>
                <a:lnTo>
                  <a:pt x="4696366" y="5895253"/>
                </a:lnTo>
                <a:lnTo>
                  <a:pt x="4700157" y="5896631"/>
                </a:lnTo>
                <a:cubicBezTo>
                  <a:pt x="4677793" y="5904761"/>
                  <a:pt x="4677793" y="5888497"/>
                  <a:pt x="4644245" y="5888497"/>
                </a:cubicBezTo>
                <a:lnTo>
                  <a:pt x="4644251" y="5888497"/>
                </a:lnTo>
                <a:lnTo>
                  <a:pt x="4661015" y="5888497"/>
                </a:lnTo>
                <a:lnTo>
                  <a:pt x="4653507" y="5884747"/>
                </a:lnTo>
                <a:lnTo>
                  <a:pt x="4669781" y="5888497"/>
                </a:lnTo>
                <a:lnTo>
                  <a:pt x="4673643" y="5888497"/>
                </a:lnTo>
                <a:lnTo>
                  <a:pt x="4697431" y="5884747"/>
                </a:lnTo>
                <a:cubicBezTo>
                  <a:pt x="4708408" y="5873780"/>
                  <a:pt x="4642525" y="5873780"/>
                  <a:pt x="4631547" y="5884747"/>
                </a:cubicBezTo>
                <a:cubicBezTo>
                  <a:pt x="4631547" y="5884747"/>
                  <a:pt x="4620565" y="5873780"/>
                  <a:pt x="4664490" y="5873780"/>
                </a:cubicBezTo>
                <a:cubicBezTo>
                  <a:pt x="4609589" y="5851846"/>
                  <a:pt x="4510762" y="5873780"/>
                  <a:pt x="4488803" y="5840874"/>
                </a:cubicBezTo>
                <a:close/>
                <a:moveTo>
                  <a:pt x="5130552" y="5836914"/>
                </a:moveTo>
                <a:lnTo>
                  <a:pt x="5104807" y="5839773"/>
                </a:lnTo>
                <a:lnTo>
                  <a:pt x="5103701" y="5840874"/>
                </a:lnTo>
                <a:cubicBezTo>
                  <a:pt x="5103701" y="5840874"/>
                  <a:pt x="5114683" y="5840874"/>
                  <a:pt x="5114683" y="5840874"/>
                </a:cubicBezTo>
                <a:close/>
                <a:moveTo>
                  <a:pt x="2520843" y="5831572"/>
                </a:moveTo>
                <a:cubicBezTo>
                  <a:pt x="2565709" y="5842662"/>
                  <a:pt x="2599359" y="5864841"/>
                  <a:pt x="2644220" y="5875927"/>
                </a:cubicBezTo>
                <a:cubicBezTo>
                  <a:pt x="2621790" y="5864841"/>
                  <a:pt x="2621790" y="5842662"/>
                  <a:pt x="2655438" y="5864841"/>
                </a:cubicBezTo>
                <a:cubicBezTo>
                  <a:pt x="2655438" y="5853752"/>
                  <a:pt x="2644220" y="5853752"/>
                  <a:pt x="2666651" y="5853752"/>
                </a:cubicBezTo>
                <a:cubicBezTo>
                  <a:pt x="2700299" y="5864841"/>
                  <a:pt x="2666651" y="5853752"/>
                  <a:pt x="2666651" y="5864841"/>
                </a:cubicBezTo>
                <a:cubicBezTo>
                  <a:pt x="2711518" y="5875927"/>
                  <a:pt x="2756384" y="5909197"/>
                  <a:pt x="2790033" y="5898106"/>
                </a:cubicBezTo>
                <a:cubicBezTo>
                  <a:pt x="2778815" y="5898106"/>
                  <a:pt x="2778815" y="5887017"/>
                  <a:pt x="2756384" y="5875927"/>
                </a:cubicBezTo>
                <a:cubicBezTo>
                  <a:pt x="2834895" y="5898106"/>
                  <a:pt x="2812464" y="5920286"/>
                  <a:pt x="2846113" y="5942460"/>
                </a:cubicBezTo>
                <a:cubicBezTo>
                  <a:pt x="2790033" y="5920286"/>
                  <a:pt x="2801246" y="5942460"/>
                  <a:pt x="2812464" y="5942460"/>
                </a:cubicBezTo>
                <a:cubicBezTo>
                  <a:pt x="2790033" y="5942460"/>
                  <a:pt x="2722736" y="5898106"/>
                  <a:pt x="2711518" y="5909197"/>
                </a:cubicBezTo>
                <a:cubicBezTo>
                  <a:pt x="2722736" y="5920286"/>
                  <a:pt x="2756384" y="5931371"/>
                  <a:pt x="2790033" y="5953551"/>
                </a:cubicBezTo>
                <a:cubicBezTo>
                  <a:pt x="2756384" y="5942460"/>
                  <a:pt x="2745166" y="5942460"/>
                  <a:pt x="2722736" y="5942460"/>
                </a:cubicBezTo>
                <a:cubicBezTo>
                  <a:pt x="2700299" y="5931371"/>
                  <a:pt x="2666651" y="5931371"/>
                  <a:pt x="2621790" y="5898106"/>
                </a:cubicBezTo>
                <a:cubicBezTo>
                  <a:pt x="2689086" y="5942460"/>
                  <a:pt x="2599359" y="5898106"/>
                  <a:pt x="2576922" y="5898106"/>
                </a:cubicBezTo>
                <a:cubicBezTo>
                  <a:pt x="2532061" y="5875927"/>
                  <a:pt x="2610572" y="5909197"/>
                  <a:pt x="2610572" y="5898106"/>
                </a:cubicBezTo>
                <a:cubicBezTo>
                  <a:pt x="2543274" y="5864841"/>
                  <a:pt x="2554492" y="5864841"/>
                  <a:pt x="2520843" y="5831572"/>
                </a:cubicBezTo>
                <a:close/>
                <a:moveTo>
                  <a:pt x="2697601" y="5829544"/>
                </a:moveTo>
                <a:cubicBezTo>
                  <a:pt x="2699890" y="5828862"/>
                  <a:pt x="2706421" y="5831578"/>
                  <a:pt x="2719494" y="5839706"/>
                </a:cubicBezTo>
                <a:cubicBezTo>
                  <a:pt x="2698579" y="5850550"/>
                  <a:pt x="2740402" y="5850550"/>
                  <a:pt x="2729948" y="5872233"/>
                </a:cubicBezTo>
                <a:cubicBezTo>
                  <a:pt x="2722106" y="5864104"/>
                  <a:pt x="2690741" y="5831578"/>
                  <a:pt x="2697601" y="5829544"/>
                </a:cubicBezTo>
                <a:close/>
                <a:moveTo>
                  <a:pt x="2996090" y="5822803"/>
                </a:moveTo>
                <a:lnTo>
                  <a:pt x="2998216" y="5823053"/>
                </a:lnTo>
                <a:cubicBezTo>
                  <a:pt x="3017430" y="5827166"/>
                  <a:pt x="3044881" y="5835393"/>
                  <a:pt x="3050372" y="5840874"/>
                </a:cubicBezTo>
                <a:close/>
                <a:moveTo>
                  <a:pt x="5156093" y="5818223"/>
                </a:moveTo>
                <a:lnTo>
                  <a:pt x="5125763" y="5818843"/>
                </a:lnTo>
                <a:lnTo>
                  <a:pt x="5120175" y="5824426"/>
                </a:lnTo>
                <a:lnTo>
                  <a:pt x="5106535" y="5838046"/>
                </a:lnTo>
                <a:close/>
                <a:moveTo>
                  <a:pt x="2416644" y="5792402"/>
                </a:moveTo>
                <a:lnTo>
                  <a:pt x="2439525" y="5811246"/>
                </a:lnTo>
                <a:cubicBezTo>
                  <a:pt x="2439525" y="5811246"/>
                  <a:pt x="2439525" y="5823443"/>
                  <a:pt x="2415128" y="5811246"/>
                </a:cubicBezTo>
                <a:cubicBezTo>
                  <a:pt x="2409032" y="5805145"/>
                  <a:pt x="2415128" y="5805145"/>
                  <a:pt x="2419702" y="5803624"/>
                </a:cubicBezTo>
                <a:close/>
                <a:moveTo>
                  <a:pt x="5395276" y="5790004"/>
                </a:moveTo>
                <a:lnTo>
                  <a:pt x="5367231" y="5797007"/>
                </a:lnTo>
                <a:cubicBezTo>
                  <a:pt x="5372722" y="5802492"/>
                  <a:pt x="5383705" y="5799747"/>
                  <a:pt x="5396055" y="5795633"/>
                </a:cubicBezTo>
                <a:lnTo>
                  <a:pt x="5397182" y="5795347"/>
                </a:lnTo>
                <a:close/>
                <a:moveTo>
                  <a:pt x="5309723" y="5785302"/>
                </a:moveTo>
                <a:cubicBezTo>
                  <a:pt x="5293259" y="5790787"/>
                  <a:pt x="5279547" y="5793528"/>
                  <a:pt x="5271315" y="5796274"/>
                </a:cubicBezTo>
                <a:lnTo>
                  <a:pt x="5267627" y="5803644"/>
                </a:lnTo>
                <a:lnTo>
                  <a:pt x="5306839" y="5795633"/>
                </a:lnTo>
                <a:lnTo>
                  <a:pt x="5322749" y="5790219"/>
                </a:lnTo>
                <a:close/>
                <a:moveTo>
                  <a:pt x="2406935" y="5783801"/>
                </a:moveTo>
                <a:cubicBezTo>
                  <a:pt x="2406743" y="5783039"/>
                  <a:pt x="2409029" y="5783801"/>
                  <a:pt x="2415128" y="5786848"/>
                </a:cubicBezTo>
                <a:lnTo>
                  <a:pt x="2416644" y="5792402"/>
                </a:lnTo>
                <a:lnTo>
                  <a:pt x="2413606" y="5789902"/>
                </a:lnTo>
                <a:cubicBezTo>
                  <a:pt x="2409795" y="5786851"/>
                  <a:pt x="2407127" y="5784564"/>
                  <a:pt x="2406935" y="5783801"/>
                </a:cubicBezTo>
                <a:close/>
                <a:moveTo>
                  <a:pt x="2345197" y="5758388"/>
                </a:moveTo>
                <a:cubicBezTo>
                  <a:pt x="2367966" y="5778720"/>
                  <a:pt x="2390735" y="5788887"/>
                  <a:pt x="2390735" y="5799050"/>
                </a:cubicBezTo>
                <a:cubicBezTo>
                  <a:pt x="2367966" y="5778720"/>
                  <a:pt x="2367966" y="5778720"/>
                  <a:pt x="2333810" y="5768557"/>
                </a:cubicBezTo>
                <a:cubicBezTo>
                  <a:pt x="2333810" y="5768557"/>
                  <a:pt x="2345197" y="5768557"/>
                  <a:pt x="2345197" y="5758388"/>
                </a:cubicBezTo>
                <a:close/>
                <a:moveTo>
                  <a:pt x="6057213" y="5757662"/>
                </a:moveTo>
                <a:lnTo>
                  <a:pt x="6054559" y="5759234"/>
                </a:lnTo>
                <a:cubicBezTo>
                  <a:pt x="6023006" y="5771579"/>
                  <a:pt x="5990089" y="5779810"/>
                  <a:pt x="5979113" y="5774325"/>
                </a:cubicBezTo>
                <a:close/>
                <a:moveTo>
                  <a:pt x="5542615" y="5757270"/>
                </a:moveTo>
                <a:lnTo>
                  <a:pt x="5542913" y="5757864"/>
                </a:lnTo>
                <a:cubicBezTo>
                  <a:pt x="5540168" y="5760608"/>
                  <a:pt x="5534681" y="5763352"/>
                  <a:pt x="5529195" y="5763352"/>
                </a:cubicBezTo>
                <a:close/>
                <a:moveTo>
                  <a:pt x="6359539" y="5714965"/>
                </a:moveTo>
                <a:cubicBezTo>
                  <a:pt x="6364113" y="5714806"/>
                  <a:pt x="6367163" y="5716711"/>
                  <a:pt x="6367163" y="5721795"/>
                </a:cubicBezTo>
                <a:cubicBezTo>
                  <a:pt x="6354966" y="5721795"/>
                  <a:pt x="6342765" y="5731962"/>
                  <a:pt x="6318371" y="5742125"/>
                </a:cubicBezTo>
                <a:cubicBezTo>
                  <a:pt x="6318371" y="5734504"/>
                  <a:pt x="6345817" y="5715442"/>
                  <a:pt x="6359539" y="5714965"/>
                </a:cubicBezTo>
                <a:close/>
                <a:moveTo>
                  <a:pt x="5681381" y="5709598"/>
                </a:moveTo>
                <a:cubicBezTo>
                  <a:pt x="5670542" y="5720442"/>
                  <a:pt x="5681381" y="5720442"/>
                  <a:pt x="5692225" y="5720442"/>
                </a:cubicBezTo>
                <a:cubicBezTo>
                  <a:pt x="5684090" y="5736706"/>
                  <a:pt x="5651563" y="5734673"/>
                  <a:pt x="5658679" y="5723491"/>
                </a:cubicBezTo>
                <a:cubicBezTo>
                  <a:pt x="5661049" y="5719761"/>
                  <a:pt x="5667827" y="5715018"/>
                  <a:pt x="5681381" y="5709598"/>
                </a:cubicBezTo>
                <a:close/>
                <a:moveTo>
                  <a:pt x="6154693" y="5686527"/>
                </a:moveTo>
                <a:lnTo>
                  <a:pt x="6150953" y="5688571"/>
                </a:lnTo>
                <a:lnTo>
                  <a:pt x="6154693" y="5691496"/>
                </a:lnTo>
                <a:close/>
                <a:moveTo>
                  <a:pt x="6999119" y="5685200"/>
                </a:moveTo>
                <a:cubicBezTo>
                  <a:pt x="7009573" y="5696044"/>
                  <a:pt x="6988664" y="5696044"/>
                  <a:pt x="6957293" y="5717728"/>
                </a:cubicBezTo>
                <a:cubicBezTo>
                  <a:pt x="6957293" y="5712308"/>
                  <a:pt x="6952069" y="5709598"/>
                  <a:pt x="6950758" y="5706884"/>
                </a:cubicBezTo>
                <a:cubicBezTo>
                  <a:pt x="6949451" y="5704174"/>
                  <a:pt x="6952069" y="5701463"/>
                  <a:pt x="6967749" y="5696044"/>
                </a:cubicBezTo>
                <a:cubicBezTo>
                  <a:pt x="6978205" y="5706884"/>
                  <a:pt x="6999119" y="5685200"/>
                  <a:pt x="6999119" y="5685200"/>
                </a:cubicBezTo>
                <a:close/>
                <a:moveTo>
                  <a:pt x="6330421" y="5684299"/>
                </a:moveTo>
                <a:lnTo>
                  <a:pt x="6329217" y="5687915"/>
                </a:lnTo>
                <a:lnTo>
                  <a:pt x="6324441" y="5688781"/>
                </a:lnTo>
                <a:close/>
                <a:moveTo>
                  <a:pt x="6307529" y="5677071"/>
                </a:moveTo>
                <a:cubicBezTo>
                  <a:pt x="6307529" y="5687915"/>
                  <a:pt x="6310237" y="5690625"/>
                  <a:pt x="6314305" y="5690625"/>
                </a:cubicBezTo>
                <a:lnTo>
                  <a:pt x="6324441" y="5688781"/>
                </a:lnTo>
                <a:lnTo>
                  <a:pt x="6296689" y="5709598"/>
                </a:lnTo>
                <a:cubicBezTo>
                  <a:pt x="6307529" y="5698754"/>
                  <a:pt x="6285845" y="5698754"/>
                  <a:pt x="6307529" y="5677071"/>
                </a:cubicBezTo>
                <a:close/>
                <a:moveTo>
                  <a:pt x="6562324" y="5668942"/>
                </a:moveTo>
                <a:cubicBezTo>
                  <a:pt x="6562324" y="5679786"/>
                  <a:pt x="6474962" y="5723152"/>
                  <a:pt x="6442205" y="5755679"/>
                </a:cubicBezTo>
                <a:cubicBezTo>
                  <a:pt x="6409447" y="5766523"/>
                  <a:pt x="6464047" y="5733996"/>
                  <a:pt x="6431284" y="5744840"/>
                </a:cubicBezTo>
                <a:cubicBezTo>
                  <a:pt x="6387606" y="5777367"/>
                  <a:pt x="6343927" y="5799050"/>
                  <a:pt x="6300248" y="5820733"/>
                </a:cubicBezTo>
                <a:cubicBezTo>
                  <a:pt x="6256565" y="5842421"/>
                  <a:pt x="6212887" y="5853260"/>
                  <a:pt x="6180129" y="5864104"/>
                </a:cubicBezTo>
                <a:cubicBezTo>
                  <a:pt x="6234729" y="5831578"/>
                  <a:pt x="6300248" y="5799050"/>
                  <a:pt x="6365763" y="5766523"/>
                </a:cubicBezTo>
                <a:cubicBezTo>
                  <a:pt x="6442205" y="5733996"/>
                  <a:pt x="6507725" y="5701469"/>
                  <a:pt x="6562324" y="5668942"/>
                </a:cubicBezTo>
                <a:close/>
                <a:moveTo>
                  <a:pt x="6934351" y="5668937"/>
                </a:moveTo>
                <a:cubicBezTo>
                  <a:pt x="6934351" y="5677071"/>
                  <a:pt x="6944519" y="5677071"/>
                  <a:pt x="6914021" y="5685200"/>
                </a:cubicBezTo>
                <a:cubicBezTo>
                  <a:pt x="6903859" y="5677071"/>
                  <a:pt x="6903859" y="5677071"/>
                  <a:pt x="6903859" y="5677071"/>
                </a:cubicBezTo>
                <a:cubicBezTo>
                  <a:pt x="6914021" y="5677071"/>
                  <a:pt x="6924189" y="5677071"/>
                  <a:pt x="6934351" y="5668937"/>
                </a:cubicBezTo>
                <a:close/>
                <a:moveTo>
                  <a:pt x="6911656" y="5659918"/>
                </a:moveTo>
                <a:cubicBezTo>
                  <a:pt x="6927133" y="5658774"/>
                  <a:pt x="6924999" y="5667924"/>
                  <a:pt x="6890843" y="5677071"/>
                </a:cubicBezTo>
                <a:cubicBezTo>
                  <a:pt x="6879459" y="5677071"/>
                  <a:pt x="6890843" y="5664875"/>
                  <a:pt x="6890843" y="5664875"/>
                </a:cubicBezTo>
                <a:cubicBezTo>
                  <a:pt x="6899381" y="5661825"/>
                  <a:pt x="6906497" y="5660299"/>
                  <a:pt x="6911656" y="5659918"/>
                </a:cubicBezTo>
                <a:close/>
                <a:moveTo>
                  <a:pt x="6351617" y="5653652"/>
                </a:moveTo>
                <a:cubicBezTo>
                  <a:pt x="6368517" y="5654539"/>
                  <a:pt x="6321081" y="5686560"/>
                  <a:pt x="6340055" y="5677071"/>
                </a:cubicBezTo>
                <a:lnTo>
                  <a:pt x="6330421" y="5684299"/>
                </a:lnTo>
                <a:lnTo>
                  <a:pt x="6340055" y="5655389"/>
                </a:lnTo>
                <a:cubicBezTo>
                  <a:pt x="6345477" y="5654033"/>
                  <a:pt x="6349203" y="5653525"/>
                  <a:pt x="6351617" y="5653652"/>
                </a:cubicBezTo>
                <a:close/>
                <a:moveTo>
                  <a:pt x="5784366" y="5643463"/>
                </a:moveTo>
                <a:lnTo>
                  <a:pt x="5795307" y="5646747"/>
                </a:lnTo>
                <a:lnTo>
                  <a:pt x="5819372" y="5643463"/>
                </a:lnTo>
                <a:lnTo>
                  <a:pt x="5795465" y="5643463"/>
                </a:lnTo>
                <a:close/>
                <a:moveTo>
                  <a:pt x="5763015" y="5621693"/>
                </a:moveTo>
                <a:lnTo>
                  <a:pt x="5739063" y="5637142"/>
                </a:lnTo>
                <a:cubicBezTo>
                  <a:pt x="5718492" y="5648120"/>
                  <a:pt x="5693797" y="5659092"/>
                  <a:pt x="5671853" y="5664578"/>
                </a:cubicBezTo>
                <a:cubicBezTo>
                  <a:pt x="5660881" y="5664578"/>
                  <a:pt x="5682825" y="5675555"/>
                  <a:pt x="5649903" y="5686527"/>
                </a:cubicBezTo>
                <a:cubicBezTo>
                  <a:pt x="5671853" y="5686527"/>
                  <a:pt x="5715747" y="5653605"/>
                  <a:pt x="5748668" y="5642628"/>
                </a:cubicBezTo>
                <a:cubicBezTo>
                  <a:pt x="5748668" y="5642628"/>
                  <a:pt x="5737697" y="5653605"/>
                  <a:pt x="5737697" y="5653605"/>
                </a:cubicBezTo>
                <a:cubicBezTo>
                  <a:pt x="5737697" y="5653605"/>
                  <a:pt x="5748668" y="5653605"/>
                  <a:pt x="5748668" y="5653605"/>
                </a:cubicBezTo>
                <a:cubicBezTo>
                  <a:pt x="5759640" y="5653605"/>
                  <a:pt x="5726719" y="5664578"/>
                  <a:pt x="5737697" y="5664578"/>
                </a:cubicBezTo>
                <a:cubicBezTo>
                  <a:pt x="5743181" y="5670069"/>
                  <a:pt x="5754153" y="5667323"/>
                  <a:pt x="5763759" y="5661837"/>
                </a:cubicBezTo>
                <a:lnTo>
                  <a:pt x="5780817" y="5643463"/>
                </a:lnTo>
                <a:lnTo>
                  <a:pt x="5762525" y="5643463"/>
                </a:lnTo>
                <a:cubicBezTo>
                  <a:pt x="5762525" y="5632497"/>
                  <a:pt x="5784483" y="5632497"/>
                  <a:pt x="5795465" y="5632497"/>
                </a:cubicBezTo>
                <a:close/>
                <a:moveTo>
                  <a:pt x="5879257" y="5607420"/>
                </a:moveTo>
                <a:cubicBezTo>
                  <a:pt x="5905685" y="5603683"/>
                  <a:pt x="5871123" y="5633570"/>
                  <a:pt x="5830467" y="5625033"/>
                </a:cubicBezTo>
                <a:cubicBezTo>
                  <a:pt x="5854863" y="5613648"/>
                  <a:pt x="5870447" y="5608666"/>
                  <a:pt x="5879257" y="5607420"/>
                </a:cubicBezTo>
                <a:close/>
                <a:moveTo>
                  <a:pt x="6424082" y="5603888"/>
                </a:moveTo>
                <a:lnTo>
                  <a:pt x="6387489" y="5620152"/>
                </a:lnTo>
                <a:cubicBezTo>
                  <a:pt x="6375291" y="5620152"/>
                  <a:pt x="6375291" y="5620152"/>
                  <a:pt x="6375291" y="5620152"/>
                </a:cubicBezTo>
                <a:cubicBezTo>
                  <a:pt x="6399684" y="5612022"/>
                  <a:pt x="6424082" y="5603888"/>
                  <a:pt x="6424082" y="5603888"/>
                </a:cubicBezTo>
                <a:close/>
                <a:moveTo>
                  <a:pt x="5718604" y="5577662"/>
                </a:moveTo>
                <a:lnTo>
                  <a:pt x="5701567" y="5581913"/>
                </a:lnTo>
                <a:lnTo>
                  <a:pt x="5697916" y="5587758"/>
                </a:lnTo>
                <a:cubicBezTo>
                  <a:pt x="5696543" y="5590498"/>
                  <a:pt x="5693797" y="5593243"/>
                  <a:pt x="5682825" y="5598730"/>
                </a:cubicBezTo>
                <a:cubicBezTo>
                  <a:pt x="5715747" y="5598730"/>
                  <a:pt x="5737697" y="5587758"/>
                  <a:pt x="5737697" y="5609707"/>
                </a:cubicBezTo>
                <a:cubicBezTo>
                  <a:pt x="5715747" y="5620680"/>
                  <a:pt x="5726719" y="5609707"/>
                  <a:pt x="5693797" y="5620680"/>
                </a:cubicBezTo>
                <a:cubicBezTo>
                  <a:pt x="5710260" y="5615193"/>
                  <a:pt x="5718492" y="5617938"/>
                  <a:pt x="5729463" y="5619312"/>
                </a:cubicBezTo>
                <a:lnTo>
                  <a:pt x="5779781" y="5610040"/>
                </a:lnTo>
                <a:lnTo>
                  <a:pt x="5795465" y="5599596"/>
                </a:lnTo>
                <a:cubicBezTo>
                  <a:pt x="5751547" y="5599596"/>
                  <a:pt x="5762525" y="5610562"/>
                  <a:pt x="5773507" y="5588628"/>
                </a:cubicBezTo>
                <a:cubicBezTo>
                  <a:pt x="5751547" y="5588628"/>
                  <a:pt x="5718604" y="5599596"/>
                  <a:pt x="5718604" y="5577662"/>
                </a:cubicBezTo>
                <a:close/>
                <a:moveTo>
                  <a:pt x="6437264" y="5561180"/>
                </a:moveTo>
                <a:cubicBezTo>
                  <a:pt x="6445493" y="5559636"/>
                  <a:pt x="6453723" y="5565808"/>
                  <a:pt x="6461956" y="5565808"/>
                </a:cubicBezTo>
                <a:cubicBezTo>
                  <a:pt x="6440007" y="5576780"/>
                  <a:pt x="6396114" y="5609707"/>
                  <a:pt x="6374165" y="5598730"/>
                </a:cubicBezTo>
                <a:cubicBezTo>
                  <a:pt x="6385136" y="5587758"/>
                  <a:pt x="6440007" y="5576780"/>
                  <a:pt x="6429035" y="5565808"/>
                </a:cubicBezTo>
                <a:cubicBezTo>
                  <a:pt x="6431779" y="5563065"/>
                  <a:pt x="6434522" y="5561694"/>
                  <a:pt x="6437264" y="5561180"/>
                </a:cubicBezTo>
                <a:close/>
                <a:moveTo>
                  <a:pt x="6417889" y="5544202"/>
                </a:moveTo>
                <a:lnTo>
                  <a:pt x="6419431" y="5549345"/>
                </a:lnTo>
                <a:cubicBezTo>
                  <a:pt x="6423549" y="5552090"/>
                  <a:pt x="6429035" y="5554831"/>
                  <a:pt x="6407086" y="5565808"/>
                </a:cubicBezTo>
                <a:close/>
                <a:moveTo>
                  <a:pt x="6049877" y="5513586"/>
                </a:moveTo>
                <a:lnTo>
                  <a:pt x="6041222" y="5520511"/>
                </a:lnTo>
                <a:lnTo>
                  <a:pt x="6033983" y="5521910"/>
                </a:lnTo>
                <a:close/>
                <a:moveTo>
                  <a:pt x="6069475" y="5498760"/>
                </a:moveTo>
                <a:cubicBezTo>
                  <a:pt x="6068617" y="5500303"/>
                  <a:pt x="6066216" y="5503390"/>
                  <a:pt x="6062786" y="5506820"/>
                </a:cubicBezTo>
                <a:lnTo>
                  <a:pt x="6049877" y="5513586"/>
                </a:lnTo>
                <a:lnTo>
                  <a:pt x="6066905" y="5499960"/>
                </a:lnTo>
                <a:cubicBezTo>
                  <a:pt x="6069648" y="5497217"/>
                  <a:pt x="6070333" y="5497217"/>
                  <a:pt x="6069475" y="5498760"/>
                </a:cubicBezTo>
                <a:close/>
                <a:moveTo>
                  <a:pt x="6110799" y="5488988"/>
                </a:moveTo>
                <a:lnTo>
                  <a:pt x="6101373" y="5495770"/>
                </a:lnTo>
                <a:lnTo>
                  <a:pt x="6098453" y="5494475"/>
                </a:lnTo>
                <a:cubicBezTo>
                  <a:pt x="6099826" y="5491728"/>
                  <a:pt x="6105313" y="5488988"/>
                  <a:pt x="6110799" y="5488988"/>
                </a:cubicBezTo>
                <a:close/>
                <a:moveTo>
                  <a:pt x="6015073" y="5467987"/>
                </a:moveTo>
                <a:cubicBezTo>
                  <a:pt x="5982135" y="5489920"/>
                  <a:pt x="5960170" y="5511854"/>
                  <a:pt x="5949193" y="5533789"/>
                </a:cubicBezTo>
                <a:cubicBezTo>
                  <a:pt x="5938211" y="5544755"/>
                  <a:pt x="5938211" y="5533789"/>
                  <a:pt x="5927228" y="5533789"/>
                </a:cubicBezTo>
                <a:cubicBezTo>
                  <a:pt x="5861350" y="5555722"/>
                  <a:pt x="5883310" y="5577662"/>
                  <a:pt x="5828407" y="5599596"/>
                </a:cubicBezTo>
                <a:cubicBezTo>
                  <a:pt x="5828407" y="5599596"/>
                  <a:pt x="5839390" y="5599596"/>
                  <a:pt x="5850367" y="5588628"/>
                </a:cubicBezTo>
                <a:cubicBezTo>
                  <a:pt x="5828407" y="5610562"/>
                  <a:pt x="5806449" y="5643463"/>
                  <a:pt x="5828407" y="5643463"/>
                </a:cubicBezTo>
                <a:lnTo>
                  <a:pt x="5824648" y="5643463"/>
                </a:lnTo>
                <a:lnTo>
                  <a:pt x="5803533" y="5664578"/>
                </a:lnTo>
                <a:cubicBezTo>
                  <a:pt x="5792561" y="5664578"/>
                  <a:pt x="5781589" y="5664578"/>
                  <a:pt x="5781589" y="5664578"/>
                </a:cubicBezTo>
                <a:cubicBezTo>
                  <a:pt x="5770617" y="5664578"/>
                  <a:pt x="5748668" y="5675555"/>
                  <a:pt x="5726719" y="5686527"/>
                </a:cubicBezTo>
                <a:cubicBezTo>
                  <a:pt x="5704773" y="5697505"/>
                  <a:pt x="5671853" y="5708477"/>
                  <a:pt x="5649903" y="5719454"/>
                </a:cubicBezTo>
                <a:cubicBezTo>
                  <a:pt x="5616983" y="5727683"/>
                  <a:pt x="5577891" y="5742087"/>
                  <a:pt x="5551143" y="5753405"/>
                </a:cubicBezTo>
                <a:lnTo>
                  <a:pt x="5542615" y="5757270"/>
                </a:lnTo>
                <a:lnTo>
                  <a:pt x="5540167" y="5752375"/>
                </a:lnTo>
                <a:cubicBezTo>
                  <a:pt x="5518223" y="5752375"/>
                  <a:pt x="5529195" y="5763352"/>
                  <a:pt x="5518223" y="5763352"/>
                </a:cubicBezTo>
                <a:lnTo>
                  <a:pt x="5433525" y="5786449"/>
                </a:lnTo>
                <a:lnTo>
                  <a:pt x="5442007" y="5794921"/>
                </a:lnTo>
                <a:lnTo>
                  <a:pt x="5485302" y="5785302"/>
                </a:lnTo>
                <a:cubicBezTo>
                  <a:pt x="5507247" y="5774325"/>
                  <a:pt x="5540167" y="5774325"/>
                  <a:pt x="5573089" y="5763352"/>
                </a:cubicBezTo>
                <a:cubicBezTo>
                  <a:pt x="5595037" y="5752375"/>
                  <a:pt x="5627960" y="5752375"/>
                  <a:pt x="5649903" y="5752375"/>
                </a:cubicBezTo>
                <a:cubicBezTo>
                  <a:pt x="5660881" y="5752375"/>
                  <a:pt x="5606010" y="5763352"/>
                  <a:pt x="5616983" y="5763352"/>
                </a:cubicBezTo>
                <a:cubicBezTo>
                  <a:pt x="5638931" y="5763352"/>
                  <a:pt x="5682825" y="5741403"/>
                  <a:pt x="5704773" y="5752375"/>
                </a:cubicBezTo>
                <a:cubicBezTo>
                  <a:pt x="5715747" y="5730425"/>
                  <a:pt x="5726719" y="5719454"/>
                  <a:pt x="5759640" y="5708477"/>
                </a:cubicBezTo>
                <a:cubicBezTo>
                  <a:pt x="5737697" y="5719454"/>
                  <a:pt x="5726719" y="5708477"/>
                  <a:pt x="5693797" y="5708477"/>
                </a:cubicBezTo>
                <a:cubicBezTo>
                  <a:pt x="5704773" y="5708477"/>
                  <a:pt x="5715747" y="5697505"/>
                  <a:pt x="5737697" y="5697505"/>
                </a:cubicBezTo>
                <a:cubicBezTo>
                  <a:pt x="5759640" y="5686527"/>
                  <a:pt x="5770617" y="5675555"/>
                  <a:pt x="5792561" y="5675555"/>
                </a:cubicBezTo>
                <a:cubicBezTo>
                  <a:pt x="5836455" y="5675555"/>
                  <a:pt x="5902298" y="5631657"/>
                  <a:pt x="5968140" y="5587758"/>
                </a:cubicBezTo>
                <a:cubicBezTo>
                  <a:pt x="5968140" y="5587758"/>
                  <a:pt x="5957169" y="5587758"/>
                  <a:pt x="5957169" y="5587758"/>
                </a:cubicBezTo>
                <a:lnTo>
                  <a:pt x="6012720" y="5543311"/>
                </a:lnTo>
                <a:lnTo>
                  <a:pt x="6003295" y="5542563"/>
                </a:lnTo>
                <a:cubicBezTo>
                  <a:pt x="5999802" y="5536462"/>
                  <a:pt x="6011681" y="5523590"/>
                  <a:pt x="6002599" y="5522909"/>
                </a:cubicBezTo>
                <a:lnTo>
                  <a:pt x="5998921" y="5524051"/>
                </a:lnTo>
                <a:lnTo>
                  <a:pt x="5990089" y="5532887"/>
                </a:lnTo>
                <a:lnTo>
                  <a:pt x="5987447" y="5527605"/>
                </a:lnTo>
                <a:lnTo>
                  <a:pt x="5968704" y="5533415"/>
                </a:lnTo>
                <a:lnTo>
                  <a:pt x="5979307" y="5526556"/>
                </a:lnTo>
                <a:lnTo>
                  <a:pt x="5957169" y="5532887"/>
                </a:lnTo>
                <a:cubicBezTo>
                  <a:pt x="5957169" y="5521910"/>
                  <a:pt x="5968140" y="5510938"/>
                  <a:pt x="5990089" y="5499960"/>
                </a:cubicBezTo>
                <a:lnTo>
                  <a:pt x="6000873" y="5503557"/>
                </a:lnTo>
                <a:lnTo>
                  <a:pt x="6002246" y="5500888"/>
                </a:lnTo>
                <a:lnTo>
                  <a:pt x="6024621" y="5508115"/>
                </a:lnTo>
                <a:lnTo>
                  <a:pt x="6033983" y="5491728"/>
                </a:lnTo>
                <a:cubicBezTo>
                  <a:pt x="6031238" y="5486243"/>
                  <a:pt x="6023011" y="5483497"/>
                  <a:pt x="6012035" y="5488988"/>
                </a:cubicBezTo>
                <a:cubicBezTo>
                  <a:pt x="6006548" y="5488988"/>
                  <a:pt x="6020266" y="5480757"/>
                  <a:pt x="6032610" y="5473898"/>
                </a:cubicBezTo>
                <a:lnTo>
                  <a:pt x="6043250" y="5467987"/>
                </a:lnTo>
                <a:close/>
                <a:moveTo>
                  <a:pt x="6143347" y="5459269"/>
                </a:moveTo>
                <a:lnTo>
                  <a:pt x="6134485" y="5463874"/>
                </a:lnTo>
                <a:cubicBezTo>
                  <a:pt x="6124880" y="5470727"/>
                  <a:pt x="6113898" y="5478954"/>
                  <a:pt x="6091938" y="5489920"/>
                </a:cubicBezTo>
                <a:cubicBezTo>
                  <a:pt x="6102915" y="5478954"/>
                  <a:pt x="6102915" y="5470727"/>
                  <a:pt x="6094684" y="5467987"/>
                </a:cubicBezTo>
                <a:lnTo>
                  <a:pt x="6061629" y="5475753"/>
                </a:lnTo>
                <a:lnTo>
                  <a:pt x="6055927" y="5478011"/>
                </a:lnTo>
                <a:cubicBezTo>
                  <a:pt x="6055927" y="5488988"/>
                  <a:pt x="6044956" y="5499960"/>
                  <a:pt x="6033983" y="5510938"/>
                </a:cubicBezTo>
                <a:lnTo>
                  <a:pt x="6033338" y="5510938"/>
                </a:lnTo>
                <a:lnTo>
                  <a:pt x="6035791" y="5511727"/>
                </a:lnTo>
                <a:cubicBezTo>
                  <a:pt x="6021819" y="5517151"/>
                  <a:pt x="6016225" y="5520537"/>
                  <a:pt x="6015179" y="5522909"/>
                </a:cubicBezTo>
                <a:cubicBezTo>
                  <a:pt x="6014129" y="5525280"/>
                  <a:pt x="6017623" y="5526637"/>
                  <a:pt x="6021819" y="5527990"/>
                </a:cubicBezTo>
                <a:lnTo>
                  <a:pt x="6028155" y="5530966"/>
                </a:lnTo>
                <a:lnTo>
                  <a:pt x="6041222" y="5520511"/>
                </a:lnTo>
                <a:lnTo>
                  <a:pt x="6076505" y="5513678"/>
                </a:lnTo>
                <a:lnTo>
                  <a:pt x="6101373" y="5495770"/>
                </a:lnTo>
                <a:lnTo>
                  <a:pt x="6110799" y="5499960"/>
                </a:lnTo>
                <a:close/>
                <a:moveTo>
                  <a:pt x="6681429" y="5423140"/>
                </a:moveTo>
                <a:lnTo>
                  <a:pt x="6677413" y="5425143"/>
                </a:lnTo>
                <a:lnTo>
                  <a:pt x="6679627" y="5428093"/>
                </a:lnTo>
                <a:close/>
                <a:moveTo>
                  <a:pt x="6934757" y="5229823"/>
                </a:moveTo>
                <a:cubicBezTo>
                  <a:pt x="6934757" y="5241209"/>
                  <a:pt x="6934757" y="5241209"/>
                  <a:pt x="6944515" y="5241209"/>
                </a:cubicBezTo>
                <a:cubicBezTo>
                  <a:pt x="6944515" y="5252591"/>
                  <a:pt x="6915239" y="5275366"/>
                  <a:pt x="6905481" y="5286747"/>
                </a:cubicBezTo>
                <a:cubicBezTo>
                  <a:pt x="6895723" y="5286747"/>
                  <a:pt x="6924998" y="5252591"/>
                  <a:pt x="6934757" y="5229823"/>
                </a:cubicBezTo>
                <a:close/>
                <a:moveTo>
                  <a:pt x="6955896" y="5214164"/>
                </a:moveTo>
                <a:lnTo>
                  <a:pt x="6955896" y="5224402"/>
                </a:lnTo>
                <a:cubicBezTo>
                  <a:pt x="6944515" y="5246086"/>
                  <a:pt x="6955896" y="5213559"/>
                  <a:pt x="6944515" y="5224402"/>
                </a:cubicBezTo>
                <a:close/>
                <a:moveTo>
                  <a:pt x="6925930" y="5213564"/>
                </a:moveTo>
                <a:cubicBezTo>
                  <a:pt x="6936385" y="5213564"/>
                  <a:pt x="6905015" y="5237962"/>
                  <a:pt x="6894561" y="5250158"/>
                </a:cubicBezTo>
                <a:cubicBezTo>
                  <a:pt x="6905015" y="5225760"/>
                  <a:pt x="6894561" y="5237962"/>
                  <a:pt x="6873651" y="5262355"/>
                </a:cubicBezTo>
                <a:cubicBezTo>
                  <a:pt x="6863196" y="5250158"/>
                  <a:pt x="6894561" y="5237962"/>
                  <a:pt x="6905015" y="5225760"/>
                </a:cubicBezTo>
                <a:cubicBezTo>
                  <a:pt x="6905015" y="5225760"/>
                  <a:pt x="6915475" y="5225760"/>
                  <a:pt x="6925930" y="5213564"/>
                </a:cubicBezTo>
                <a:close/>
                <a:moveTo>
                  <a:pt x="6957325" y="5212882"/>
                </a:moveTo>
                <a:lnTo>
                  <a:pt x="6955896" y="5214164"/>
                </a:lnTo>
                <a:lnTo>
                  <a:pt x="6955896" y="5213559"/>
                </a:lnTo>
                <a:close/>
                <a:moveTo>
                  <a:pt x="6982937" y="5195433"/>
                </a:moveTo>
                <a:cubicBezTo>
                  <a:pt x="6985072" y="5195263"/>
                  <a:pt x="6984361" y="5197295"/>
                  <a:pt x="6978671" y="5202715"/>
                </a:cubicBezTo>
                <a:lnTo>
                  <a:pt x="6957325" y="5212882"/>
                </a:lnTo>
                <a:lnTo>
                  <a:pt x="6970131" y="5201363"/>
                </a:lnTo>
                <a:cubicBezTo>
                  <a:pt x="6975822" y="5197975"/>
                  <a:pt x="6980802" y="5195602"/>
                  <a:pt x="6982937" y="5195433"/>
                </a:cubicBezTo>
                <a:close/>
                <a:moveTo>
                  <a:pt x="7062307" y="5144677"/>
                </a:moveTo>
                <a:lnTo>
                  <a:pt x="7053477" y="5153392"/>
                </a:lnTo>
                <a:cubicBezTo>
                  <a:pt x="7042095" y="5164774"/>
                  <a:pt x="7053477" y="5153392"/>
                  <a:pt x="7042095" y="5153392"/>
                </a:cubicBezTo>
                <a:cubicBezTo>
                  <a:pt x="7044940" y="5153392"/>
                  <a:pt x="7049209" y="5151968"/>
                  <a:pt x="7054012" y="5149656"/>
                </a:cubicBezTo>
                <a:close/>
                <a:moveTo>
                  <a:pt x="7062719" y="5144271"/>
                </a:moveTo>
                <a:lnTo>
                  <a:pt x="7062719" y="5144430"/>
                </a:lnTo>
                <a:lnTo>
                  <a:pt x="7062307" y="5144677"/>
                </a:lnTo>
                <a:close/>
                <a:moveTo>
                  <a:pt x="7062719" y="5091183"/>
                </a:moveTo>
                <a:lnTo>
                  <a:pt x="7062719" y="5097847"/>
                </a:lnTo>
                <a:lnTo>
                  <a:pt x="7042095" y="5107849"/>
                </a:lnTo>
                <a:close/>
                <a:moveTo>
                  <a:pt x="1702244" y="4992226"/>
                </a:moveTo>
                <a:cubicBezTo>
                  <a:pt x="1710377" y="4995428"/>
                  <a:pt x="1742903" y="5019213"/>
                  <a:pt x="1726641" y="5026531"/>
                </a:cubicBezTo>
                <a:cubicBezTo>
                  <a:pt x="1715797" y="5016774"/>
                  <a:pt x="1715797" y="4997257"/>
                  <a:pt x="1704953" y="4997257"/>
                </a:cubicBezTo>
                <a:cubicBezTo>
                  <a:pt x="1699533" y="4992377"/>
                  <a:pt x="1699533" y="4991158"/>
                  <a:pt x="1702244" y="4992226"/>
                </a:cubicBezTo>
                <a:close/>
                <a:moveTo>
                  <a:pt x="1536903" y="4806971"/>
                </a:moveTo>
                <a:cubicBezTo>
                  <a:pt x="1547748" y="4806971"/>
                  <a:pt x="1580275" y="4841128"/>
                  <a:pt x="1601958" y="4852514"/>
                </a:cubicBezTo>
                <a:cubicBezTo>
                  <a:pt x="1580275" y="4863896"/>
                  <a:pt x="1547748" y="4818359"/>
                  <a:pt x="1536903" y="4806971"/>
                </a:cubicBezTo>
                <a:close/>
                <a:moveTo>
                  <a:pt x="1219763" y="4522363"/>
                </a:moveTo>
                <a:cubicBezTo>
                  <a:pt x="1230607" y="4522363"/>
                  <a:pt x="1241446" y="4546761"/>
                  <a:pt x="1252290" y="4558957"/>
                </a:cubicBezTo>
                <a:cubicBezTo>
                  <a:pt x="1241446" y="4571154"/>
                  <a:pt x="1230607" y="4546761"/>
                  <a:pt x="1219763" y="4522363"/>
                </a:cubicBezTo>
                <a:close/>
                <a:moveTo>
                  <a:pt x="1180121" y="4246288"/>
                </a:moveTo>
                <a:cubicBezTo>
                  <a:pt x="1183169" y="4246288"/>
                  <a:pt x="1189270" y="4249136"/>
                  <a:pt x="1195365" y="4249136"/>
                </a:cubicBezTo>
                <a:cubicBezTo>
                  <a:pt x="1207566" y="4260518"/>
                  <a:pt x="1207566" y="4271905"/>
                  <a:pt x="1219763" y="4283291"/>
                </a:cubicBezTo>
                <a:cubicBezTo>
                  <a:pt x="1207566" y="4294674"/>
                  <a:pt x="1195365" y="4271905"/>
                  <a:pt x="1183169" y="4260518"/>
                </a:cubicBezTo>
                <a:cubicBezTo>
                  <a:pt x="1177073" y="4249136"/>
                  <a:pt x="1177073" y="4246288"/>
                  <a:pt x="1180121" y="4246288"/>
                </a:cubicBezTo>
                <a:close/>
                <a:moveTo>
                  <a:pt x="935966" y="4150046"/>
                </a:moveTo>
                <a:cubicBezTo>
                  <a:pt x="937265" y="4149486"/>
                  <a:pt x="939864" y="4149832"/>
                  <a:pt x="944022" y="4151211"/>
                </a:cubicBezTo>
                <a:cubicBezTo>
                  <a:pt x="955111" y="4162245"/>
                  <a:pt x="966201" y="4184317"/>
                  <a:pt x="977290" y="4184317"/>
                </a:cubicBezTo>
                <a:cubicBezTo>
                  <a:pt x="999466" y="4217424"/>
                  <a:pt x="999466" y="4239496"/>
                  <a:pt x="1021646" y="4250535"/>
                </a:cubicBezTo>
                <a:cubicBezTo>
                  <a:pt x="1032730" y="4261569"/>
                  <a:pt x="1032730" y="4261569"/>
                  <a:pt x="1021646" y="4261569"/>
                </a:cubicBezTo>
                <a:cubicBezTo>
                  <a:pt x="1021646" y="4305712"/>
                  <a:pt x="1121444" y="4382963"/>
                  <a:pt x="1154709" y="4449180"/>
                </a:cubicBezTo>
                <a:cubicBezTo>
                  <a:pt x="1121444" y="4416074"/>
                  <a:pt x="1054909" y="4327785"/>
                  <a:pt x="999466" y="4261569"/>
                </a:cubicBezTo>
                <a:cubicBezTo>
                  <a:pt x="999466" y="4250535"/>
                  <a:pt x="988376" y="4239496"/>
                  <a:pt x="1010555" y="4250535"/>
                </a:cubicBezTo>
                <a:cubicBezTo>
                  <a:pt x="981449" y="4202249"/>
                  <a:pt x="926870" y="4153967"/>
                  <a:pt x="935966" y="4150046"/>
                </a:cubicBezTo>
                <a:close/>
                <a:moveTo>
                  <a:pt x="886359" y="3988428"/>
                </a:moveTo>
                <a:cubicBezTo>
                  <a:pt x="886359" y="3977533"/>
                  <a:pt x="930811" y="4064705"/>
                  <a:pt x="930811" y="4075601"/>
                </a:cubicBezTo>
                <a:cubicBezTo>
                  <a:pt x="1030835" y="4239050"/>
                  <a:pt x="1108628" y="4358914"/>
                  <a:pt x="1219763" y="4500573"/>
                </a:cubicBezTo>
                <a:cubicBezTo>
                  <a:pt x="1197537" y="4500573"/>
                  <a:pt x="1219763" y="4522363"/>
                  <a:pt x="1208647" y="4522363"/>
                </a:cubicBezTo>
                <a:cubicBezTo>
                  <a:pt x="1119743" y="4402500"/>
                  <a:pt x="986378" y="4184569"/>
                  <a:pt x="919700" y="4075601"/>
                </a:cubicBezTo>
                <a:cubicBezTo>
                  <a:pt x="897474" y="4032014"/>
                  <a:pt x="897474" y="4021119"/>
                  <a:pt x="886359" y="3988428"/>
                </a:cubicBezTo>
                <a:close/>
                <a:moveTo>
                  <a:pt x="1042269" y="3904329"/>
                </a:moveTo>
                <a:lnTo>
                  <a:pt x="1051944" y="3921586"/>
                </a:lnTo>
                <a:cubicBezTo>
                  <a:pt x="1051944" y="3921586"/>
                  <a:pt x="1046453" y="3913360"/>
                  <a:pt x="1042340" y="3905133"/>
                </a:cubicBezTo>
                <a:close/>
                <a:moveTo>
                  <a:pt x="923083" y="3765691"/>
                </a:moveTo>
                <a:cubicBezTo>
                  <a:pt x="931088" y="3770102"/>
                  <a:pt x="949383" y="3799509"/>
                  <a:pt x="967682" y="3823032"/>
                </a:cubicBezTo>
                <a:cubicBezTo>
                  <a:pt x="955485" y="3823032"/>
                  <a:pt x="955485" y="3812578"/>
                  <a:pt x="943283" y="3802122"/>
                </a:cubicBezTo>
                <a:cubicBezTo>
                  <a:pt x="943283" y="3802122"/>
                  <a:pt x="943283" y="3802122"/>
                  <a:pt x="943283" y="3812578"/>
                </a:cubicBezTo>
                <a:cubicBezTo>
                  <a:pt x="931087" y="3812578"/>
                  <a:pt x="931087" y="3770753"/>
                  <a:pt x="918890" y="3770753"/>
                </a:cubicBezTo>
                <a:cubicBezTo>
                  <a:pt x="918890" y="3765526"/>
                  <a:pt x="920415" y="3764219"/>
                  <a:pt x="923083" y="3765691"/>
                </a:cubicBezTo>
                <a:close/>
                <a:moveTo>
                  <a:pt x="878229" y="3668531"/>
                </a:moveTo>
                <a:lnTo>
                  <a:pt x="899913" y="3690215"/>
                </a:lnTo>
                <a:lnTo>
                  <a:pt x="901269" y="3711903"/>
                </a:lnTo>
                <a:cubicBezTo>
                  <a:pt x="905337" y="3720031"/>
                  <a:pt x="910757" y="3728166"/>
                  <a:pt x="910757" y="3733585"/>
                </a:cubicBezTo>
                <a:cubicBezTo>
                  <a:pt x="889074" y="3711903"/>
                  <a:pt x="899913" y="3701059"/>
                  <a:pt x="878229" y="3668531"/>
                </a:cubicBezTo>
                <a:close/>
                <a:moveTo>
                  <a:pt x="601750" y="3424573"/>
                </a:moveTo>
                <a:cubicBezTo>
                  <a:pt x="624519" y="3435664"/>
                  <a:pt x="624519" y="3491108"/>
                  <a:pt x="658675" y="3535462"/>
                </a:cubicBezTo>
                <a:cubicBezTo>
                  <a:pt x="647287" y="3546553"/>
                  <a:pt x="647287" y="3535462"/>
                  <a:pt x="635906" y="3535462"/>
                </a:cubicBezTo>
                <a:cubicBezTo>
                  <a:pt x="647287" y="3513288"/>
                  <a:pt x="613137" y="3457843"/>
                  <a:pt x="601750" y="3424573"/>
                </a:cubicBezTo>
                <a:close/>
                <a:moveTo>
                  <a:pt x="689049" y="2871715"/>
                </a:moveTo>
                <a:lnTo>
                  <a:pt x="689677" y="2872635"/>
                </a:lnTo>
                <a:cubicBezTo>
                  <a:pt x="691201" y="2876904"/>
                  <a:pt x="691201" y="2879749"/>
                  <a:pt x="691201" y="2879749"/>
                </a:cubicBezTo>
                <a:cubicBezTo>
                  <a:pt x="691201" y="2879749"/>
                  <a:pt x="691201" y="2879749"/>
                  <a:pt x="689677" y="2874057"/>
                </a:cubicBezTo>
                <a:close/>
                <a:moveTo>
                  <a:pt x="679001" y="2834211"/>
                </a:moveTo>
                <a:cubicBezTo>
                  <a:pt x="682051" y="2845596"/>
                  <a:pt x="684339" y="2854134"/>
                  <a:pt x="686054" y="2860538"/>
                </a:cubicBezTo>
                <a:lnTo>
                  <a:pt x="689049" y="2871715"/>
                </a:lnTo>
                <a:lnTo>
                  <a:pt x="679001" y="2856980"/>
                </a:lnTo>
                <a:cubicBezTo>
                  <a:pt x="679001" y="2856980"/>
                  <a:pt x="679001" y="2868368"/>
                  <a:pt x="679001" y="2868368"/>
                </a:cubicBezTo>
                <a:cubicBezTo>
                  <a:pt x="672905" y="2868368"/>
                  <a:pt x="669852" y="2856980"/>
                  <a:pt x="669852" y="2847017"/>
                </a:cubicBezTo>
                <a:cubicBezTo>
                  <a:pt x="669852" y="2837054"/>
                  <a:pt x="672905" y="2828515"/>
                  <a:pt x="679001" y="2834211"/>
                </a:cubicBezTo>
                <a:close/>
                <a:moveTo>
                  <a:pt x="646473" y="2652061"/>
                </a:moveTo>
                <a:cubicBezTo>
                  <a:pt x="656636" y="2662228"/>
                  <a:pt x="666804" y="2692721"/>
                  <a:pt x="666804" y="2702885"/>
                </a:cubicBezTo>
                <a:cubicBezTo>
                  <a:pt x="656636" y="2733378"/>
                  <a:pt x="646473" y="2713047"/>
                  <a:pt x="636305" y="2713047"/>
                </a:cubicBezTo>
                <a:cubicBezTo>
                  <a:pt x="636305" y="2713047"/>
                  <a:pt x="636305" y="2702885"/>
                  <a:pt x="626143" y="2692721"/>
                </a:cubicBezTo>
                <a:cubicBezTo>
                  <a:pt x="636305" y="2723215"/>
                  <a:pt x="646473" y="2682554"/>
                  <a:pt x="656636" y="2713047"/>
                </a:cubicBezTo>
                <a:cubicBezTo>
                  <a:pt x="656636" y="2702885"/>
                  <a:pt x="656636" y="2692721"/>
                  <a:pt x="646473" y="2652061"/>
                </a:cubicBezTo>
                <a:close/>
                <a:moveTo>
                  <a:pt x="585486" y="2513818"/>
                </a:moveTo>
                <a:cubicBezTo>
                  <a:pt x="593616" y="2513818"/>
                  <a:pt x="601750" y="2562608"/>
                  <a:pt x="601750" y="2587006"/>
                </a:cubicBezTo>
                <a:cubicBezTo>
                  <a:pt x="593616" y="2574810"/>
                  <a:pt x="593616" y="2538216"/>
                  <a:pt x="585486" y="2513818"/>
                </a:cubicBezTo>
                <a:close/>
                <a:moveTo>
                  <a:pt x="379380" y="2269924"/>
                </a:moveTo>
                <a:cubicBezTo>
                  <a:pt x="383549" y="2273046"/>
                  <a:pt x="389647" y="2284100"/>
                  <a:pt x="395744" y="2278000"/>
                </a:cubicBezTo>
                <a:cubicBezTo>
                  <a:pt x="374062" y="2288845"/>
                  <a:pt x="406588" y="2375580"/>
                  <a:pt x="374062" y="2375580"/>
                </a:cubicBezTo>
                <a:cubicBezTo>
                  <a:pt x="374062" y="2343054"/>
                  <a:pt x="395744" y="2288845"/>
                  <a:pt x="374062" y="2288845"/>
                </a:cubicBezTo>
                <a:cubicBezTo>
                  <a:pt x="374062" y="2278001"/>
                  <a:pt x="374739" y="2272580"/>
                  <a:pt x="375924" y="2270377"/>
                </a:cubicBezTo>
                <a:cubicBezTo>
                  <a:pt x="376814" y="2268725"/>
                  <a:pt x="377990" y="2268884"/>
                  <a:pt x="379380" y="2269924"/>
                </a:cubicBezTo>
                <a:close/>
                <a:moveTo>
                  <a:pt x="623710" y="2232610"/>
                </a:moveTo>
                <a:cubicBezTo>
                  <a:pt x="629200" y="2243578"/>
                  <a:pt x="631947" y="2238093"/>
                  <a:pt x="634691" y="2235351"/>
                </a:cubicBezTo>
                <a:lnTo>
                  <a:pt x="638157" y="2235616"/>
                </a:lnTo>
                <a:lnTo>
                  <a:pt x="639759" y="2237007"/>
                </a:lnTo>
                <a:lnTo>
                  <a:pt x="642025" y="2241906"/>
                </a:lnTo>
                <a:lnTo>
                  <a:pt x="643744" y="2247870"/>
                </a:lnTo>
                <a:lnTo>
                  <a:pt x="645483" y="2254460"/>
                </a:lnTo>
                <a:lnTo>
                  <a:pt x="630573" y="2247690"/>
                </a:lnTo>
                <a:cubicBezTo>
                  <a:pt x="626455" y="2249061"/>
                  <a:pt x="623710" y="2254545"/>
                  <a:pt x="623710" y="2265511"/>
                </a:cubicBezTo>
                <a:close/>
                <a:moveTo>
                  <a:pt x="394387" y="2196683"/>
                </a:moveTo>
                <a:cubicBezTo>
                  <a:pt x="406588" y="2208070"/>
                  <a:pt x="394387" y="2253607"/>
                  <a:pt x="394387" y="2253607"/>
                </a:cubicBezTo>
                <a:cubicBezTo>
                  <a:pt x="388291" y="2236530"/>
                  <a:pt x="388291" y="2227990"/>
                  <a:pt x="389813" y="2220875"/>
                </a:cubicBezTo>
                <a:cubicBezTo>
                  <a:pt x="391338" y="2213761"/>
                  <a:pt x="394387" y="2208070"/>
                  <a:pt x="394387" y="2196683"/>
                </a:cubicBezTo>
                <a:close/>
                <a:moveTo>
                  <a:pt x="12197" y="1855144"/>
                </a:moveTo>
                <a:cubicBezTo>
                  <a:pt x="24398" y="1891738"/>
                  <a:pt x="12197" y="1891738"/>
                  <a:pt x="12197" y="1928332"/>
                </a:cubicBezTo>
                <a:cubicBezTo>
                  <a:pt x="0" y="1928332"/>
                  <a:pt x="0" y="1903935"/>
                  <a:pt x="0" y="1867340"/>
                </a:cubicBezTo>
                <a:cubicBezTo>
                  <a:pt x="0" y="1855144"/>
                  <a:pt x="12197" y="1855144"/>
                  <a:pt x="12197" y="1855144"/>
                </a:cubicBezTo>
                <a:close/>
                <a:moveTo>
                  <a:pt x="1172729" y="1673275"/>
                </a:moveTo>
                <a:cubicBezTo>
                  <a:pt x="1172729" y="1673275"/>
                  <a:pt x="1172729" y="1673275"/>
                  <a:pt x="1172729" y="1684241"/>
                </a:cubicBezTo>
                <a:lnTo>
                  <a:pt x="1174076" y="1686598"/>
                </a:lnTo>
                <a:lnTo>
                  <a:pt x="1175398" y="1674607"/>
                </a:lnTo>
                <a:close/>
                <a:moveTo>
                  <a:pt x="629347" y="1637459"/>
                </a:moveTo>
                <a:lnTo>
                  <a:pt x="631736" y="1642030"/>
                </a:lnTo>
                <a:cubicBezTo>
                  <a:pt x="632245" y="1643582"/>
                  <a:pt x="631567" y="1643582"/>
                  <a:pt x="628857" y="1640824"/>
                </a:cubicBezTo>
                <a:close/>
                <a:moveTo>
                  <a:pt x="628857" y="1497352"/>
                </a:moveTo>
                <a:cubicBezTo>
                  <a:pt x="650541" y="1497352"/>
                  <a:pt x="628857" y="1585641"/>
                  <a:pt x="639697" y="1574608"/>
                </a:cubicBezTo>
                <a:cubicBezTo>
                  <a:pt x="639697" y="1580124"/>
                  <a:pt x="636987" y="1591160"/>
                  <a:pt x="634277" y="1603576"/>
                </a:cubicBezTo>
                <a:lnTo>
                  <a:pt x="629347" y="1637459"/>
                </a:lnTo>
                <a:lnTo>
                  <a:pt x="627500" y="1633926"/>
                </a:lnTo>
                <a:cubicBezTo>
                  <a:pt x="623435" y="1627029"/>
                  <a:pt x="618013" y="1618752"/>
                  <a:pt x="618013" y="1618752"/>
                </a:cubicBezTo>
                <a:cubicBezTo>
                  <a:pt x="618013" y="1596679"/>
                  <a:pt x="628857" y="1618752"/>
                  <a:pt x="628857" y="1574608"/>
                </a:cubicBezTo>
                <a:cubicBezTo>
                  <a:pt x="618013" y="1574608"/>
                  <a:pt x="628857" y="1574608"/>
                  <a:pt x="628857" y="1519424"/>
                </a:cubicBezTo>
                <a:close/>
                <a:moveTo>
                  <a:pt x="1195371" y="1407900"/>
                </a:moveTo>
                <a:cubicBezTo>
                  <a:pt x="1195371" y="1430670"/>
                  <a:pt x="1195371" y="1430670"/>
                  <a:pt x="1195371" y="1453443"/>
                </a:cubicBezTo>
                <a:cubicBezTo>
                  <a:pt x="1195371" y="1442056"/>
                  <a:pt x="1170972" y="1464825"/>
                  <a:pt x="1170972" y="1419288"/>
                </a:cubicBezTo>
                <a:cubicBezTo>
                  <a:pt x="1183169" y="1419288"/>
                  <a:pt x="1170972" y="1442056"/>
                  <a:pt x="1183169" y="1442056"/>
                </a:cubicBezTo>
                <a:cubicBezTo>
                  <a:pt x="1195371" y="1430670"/>
                  <a:pt x="1183169" y="1407900"/>
                  <a:pt x="1195371" y="1407900"/>
                </a:cubicBezTo>
                <a:close/>
                <a:moveTo>
                  <a:pt x="1188252" y="1316431"/>
                </a:moveTo>
                <a:cubicBezTo>
                  <a:pt x="1193334" y="1314945"/>
                  <a:pt x="1195366" y="1320892"/>
                  <a:pt x="1203499" y="1320892"/>
                </a:cubicBezTo>
                <a:cubicBezTo>
                  <a:pt x="1192655" y="1352604"/>
                  <a:pt x="1192655" y="1363177"/>
                  <a:pt x="1192655" y="1394895"/>
                </a:cubicBezTo>
                <a:cubicBezTo>
                  <a:pt x="1192655" y="1384322"/>
                  <a:pt x="1192655" y="1384322"/>
                  <a:pt x="1192655" y="1373750"/>
                </a:cubicBezTo>
                <a:cubicBezTo>
                  <a:pt x="1181816" y="1373750"/>
                  <a:pt x="1181816" y="1384322"/>
                  <a:pt x="1181816" y="1405462"/>
                </a:cubicBezTo>
                <a:cubicBezTo>
                  <a:pt x="1170972" y="1416034"/>
                  <a:pt x="1181816" y="1373750"/>
                  <a:pt x="1170972" y="1373750"/>
                </a:cubicBezTo>
                <a:cubicBezTo>
                  <a:pt x="1181816" y="1363177"/>
                  <a:pt x="1181816" y="1352604"/>
                  <a:pt x="1192655" y="1352604"/>
                </a:cubicBezTo>
                <a:cubicBezTo>
                  <a:pt x="1192655" y="1331465"/>
                  <a:pt x="1181816" y="1342037"/>
                  <a:pt x="1181816" y="1320892"/>
                </a:cubicBezTo>
                <a:cubicBezTo>
                  <a:pt x="1184527" y="1318249"/>
                  <a:pt x="1186559" y="1316927"/>
                  <a:pt x="1188252" y="1316431"/>
                </a:cubicBezTo>
                <a:close/>
                <a:moveTo>
                  <a:pt x="341534" y="1285921"/>
                </a:moveTo>
                <a:cubicBezTo>
                  <a:pt x="341534" y="1285921"/>
                  <a:pt x="341534" y="1297308"/>
                  <a:pt x="349669" y="1297308"/>
                </a:cubicBezTo>
                <a:cubicBezTo>
                  <a:pt x="341534" y="1308690"/>
                  <a:pt x="341534" y="1320078"/>
                  <a:pt x="341534" y="1342846"/>
                </a:cubicBezTo>
                <a:cubicBezTo>
                  <a:pt x="333404" y="1331465"/>
                  <a:pt x="333404" y="1308690"/>
                  <a:pt x="341534" y="1285921"/>
                </a:cubicBezTo>
                <a:close/>
                <a:moveTo>
                  <a:pt x="1216648" y="1256514"/>
                </a:moveTo>
                <a:cubicBezTo>
                  <a:pt x="1205671" y="1267481"/>
                  <a:pt x="1205671" y="1278448"/>
                  <a:pt x="1205671" y="1289415"/>
                </a:cubicBezTo>
                <a:cubicBezTo>
                  <a:pt x="1205671" y="1305868"/>
                  <a:pt x="1211163" y="1303122"/>
                  <a:pt x="1215280" y="1299009"/>
                </a:cubicBezTo>
                <a:lnTo>
                  <a:pt x="1216536" y="1300264"/>
                </a:lnTo>
                <a:lnTo>
                  <a:pt x="1219563" y="1272691"/>
                </a:lnTo>
                <a:lnTo>
                  <a:pt x="1218021" y="1271590"/>
                </a:lnTo>
                <a:cubicBezTo>
                  <a:pt x="1216648" y="1270222"/>
                  <a:pt x="1216648" y="1267481"/>
                  <a:pt x="1216648" y="1256514"/>
                </a:cubicBezTo>
                <a:close/>
                <a:moveTo>
                  <a:pt x="1199322" y="1255657"/>
                </a:moveTo>
                <a:cubicBezTo>
                  <a:pt x="1194689" y="1261312"/>
                  <a:pt x="1194689" y="1283931"/>
                  <a:pt x="1194689" y="1300382"/>
                </a:cubicBezTo>
                <a:cubicBezTo>
                  <a:pt x="1172729" y="1267481"/>
                  <a:pt x="1183711" y="1333283"/>
                  <a:pt x="1172729" y="1344250"/>
                </a:cubicBezTo>
                <a:cubicBezTo>
                  <a:pt x="1172729" y="1366184"/>
                  <a:pt x="1167239" y="1396344"/>
                  <a:pt x="1164492" y="1423764"/>
                </a:cubicBezTo>
                <a:cubicBezTo>
                  <a:pt x="1161747" y="1451184"/>
                  <a:pt x="1161747" y="1475859"/>
                  <a:pt x="1172729" y="1486825"/>
                </a:cubicBezTo>
                <a:lnTo>
                  <a:pt x="1172729" y="1475859"/>
                </a:lnTo>
                <a:cubicBezTo>
                  <a:pt x="1183711" y="1475859"/>
                  <a:pt x="1183711" y="1486825"/>
                  <a:pt x="1194689" y="1486825"/>
                </a:cubicBezTo>
                <a:cubicBezTo>
                  <a:pt x="1194689" y="1508760"/>
                  <a:pt x="1183711" y="1497792"/>
                  <a:pt x="1172729" y="1508760"/>
                </a:cubicBezTo>
                <a:cubicBezTo>
                  <a:pt x="1172729" y="1519726"/>
                  <a:pt x="1172729" y="1541666"/>
                  <a:pt x="1183711" y="1552632"/>
                </a:cubicBezTo>
                <a:cubicBezTo>
                  <a:pt x="1161747" y="1585533"/>
                  <a:pt x="1172729" y="1629401"/>
                  <a:pt x="1172729" y="1662302"/>
                </a:cubicBezTo>
                <a:lnTo>
                  <a:pt x="1176981" y="1660181"/>
                </a:lnTo>
                <a:lnTo>
                  <a:pt x="1215588" y="1308865"/>
                </a:lnTo>
                <a:lnTo>
                  <a:pt x="1215280" y="1311349"/>
                </a:lnTo>
                <a:cubicBezTo>
                  <a:pt x="1213908" y="1308609"/>
                  <a:pt x="1211163" y="1305868"/>
                  <a:pt x="1205671" y="1322316"/>
                </a:cubicBezTo>
                <a:cubicBezTo>
                  <a:pt x="1205671" y="1322316"/>
                  <a:pt x="1205671" y="1300382"/>
                  <a:pt x="1194689" y="1300382"/>
                </a:cubicBezTo>
                <a:cubicBezTo>
                  <a:pt x="1194689" y="1278448"/>
                  <a:pt x="1205671" y="1267481"/>
                  <a:pt x="1205671" y="1256514"/>
                </a:cubicBezTo>
                <a:cubicBezTo>
                  <a:pt x="1202926" y="1253773"/>
                  <a:pt x="1200866" y="1253773"/>
                  <a:pt x="1199322" y="1255657"/>
                </a:cubicBezTo>
                <a:close/>
                <a:moveTo>
                  <a:pt x="679815" y="1220873"/>
                </a:moveTo>
                <a:cubicBezTo>
                  <a:pt x="691201" y="1220873"/>
                  <a:pt x="668433" y="1253399"/>
                  <a:pt x="679815" y="1253399"/>
                </a:cubicBezTo>
                <a:cubicBezTo>
                  <a:pt x="657046" y="1264243"/>
                  <a:pt x="668433" y="1275082"/>
                  <a:pt x="657046" y="1275082"/>
                </a:cubicBezTo>
                <a:cubicBezTo>
                  <a:pt x="645664" y="1307610"/>
                  <a:pt x="657046" y="1307610"/>
                  <a:pt x="657046" y="1329298"/>
                </a:cubicBezTo>
                <a:cubicBezTo>
                  <a:pt x="645664" y="1329298"/>
                  <a:pt x="645664" y="1340137"/>
                  <a:pt x="645664" y="1350981"/>
                </a:cubicBezTo>
                <a:cubicBezTo>
                  <a:pt x="634276" y="1350981"/>
                  <a:pt x="645664" y="1329298"/>
                  <a:pt x="645664" y="1329298"/>
                </a:cubicBezTo>
                <a:cubicBezTo>
                  <a:pt x="634276" y="1329298"/>
                  <a:pt x="657046" y="1275082"/>
                  <a:pt x="657046" y="1264243"/>
                </a:cubicBezTo>
                <a:cubicBezTo>
                  <a:pt x="657046" y="1253399"/>
                  <a:pt x="657046" y="1253399"/>
                  <a:pt x="668433" y="1253399"/>
                </a:cubicBezTo>
                <a:cubicBezTo>
                  <a:pt x="668433" y="1242556"/>
                  <a:pt x="668433" y="1242556"/>
                  <a:pt x="657046" y="1242556"/>
                </a:cubicBezTo>
                <a:cubicBezTo>
                  <a:pt x="668433" y="1220873"/>
                  <a:pt x="668433" y="1231717"/>
                  <a:pt x="679815" y="1220873"/>
                </a:cubicBezTo>
                <a:close/>
                <a:moveTo>
                  <a:pt x="382195" y="1180211"/>
                </a:moveTo>
                <a:cubicBezTo>
                  <a:pt x="382195" y="1180211"/>
                  <a:pt x="398459" y="1191598"/>
                  <a:pt x="398459" y="1191598"/>
                </a:cubicBezTo>
                <a:cubicBezTo>
                  <a:pt x="398459" y="1214367"/>
                  <a:pt x="382195" y="1237136"/>
                  <a:pt x="382195" y="1225754"/>
                </a:cubicBezTo>
                <a:cubicBezTo>
                  <a:pt x="382195" y="1214367"/>
                  <a:pt x="382195" y="1202981"/>
                  <a:pt x="382195" y="1180211"/>
                </a:cubicBezTo>
                <a:close/>
                <a:moveTo>
                  <a:pt x="1246189" y="1142099"/>
                </a:moveTo>
                <a:cubicBezTo>
                  <a:pt x="1249240" y="1143624"/>
                  <a:pt x="1252290" y="1149723"/>
                  <a:pt x="1252290" y="1155823"/>
                </a:cubicBezTo>
                <a:cubicBezTo>
                  <a:pt x="1252290" y="1168020"/>
                  <a:pt x="1240089" y="1180216"/>
                  <a:pt x="1227892" y="1180216"/>
                </a:cubicBezTo>
                <a:cubicBezTo>
                  <a:pt x="1227892" y="1168020"/>
                  <a:pt x="1252290" y="1168020"/>
                  <a:pt x="1240089" y="1155823"/>
                </a:cubicBezTo>
                <a:cubicBezTo>
                  <a:pt x="1240089" y="1143625"/>
                  <a:pt x="1243139" y="1140574"/>
                  <a:pt x="1246189" y="1142099"/>
                </a:cubicBezTo>
                <a:close/>
                <a:moveTo>
                  <a:pt x="699331" y="1066372"/>
                </a:moveTo>
                <a:cubicBezTo>
                  <a:pt x="699331" y="1131426"/>
                  <a:pt x="699331" y="1120586"/>
                  <a:pt x="679001" y="1196480"/>
                </a:cubicBezTo>
                <a:cubicBezTo>
                  <a:pt x="658669" y="1196480"/>
                  <a:pt x="699331" y="1120586"/>
                  <a:pt x="668832" y="1153109"/>
                </a:cubicBezTo>
                <a:cubicBezTo>
                  <a:pt x="689163" y="1120586"/>
                  <a:pt x="689163" y="1098899"/>
                  <a:pt x="699331" y="1066372"/>
                </a:cubicBezTo>
                <a:close/>
                <a:moveTo>
                  <a:pt x="1295491" y="971500"/>
                </a:moveTo>
                <a:cubicBezTo>
                  <a:pt x="1300065" y="974210"/>
                  <a:pt x="1303114" y="982342"/>
                  <a:pt x="1297014" y="993184"/>
                </a:cubicBezTo>
                <a:cubicBezTo>
                  <a:pt x="1284817" y="993184"/>
                  <a:pt x="1297014" y="982345"/>
                  <a:pt x="1284817" y="982345"/>
                </a:cubicBezTo>
                <a:cubicBezTo>
                  <a:pt x="1284817" y="971501"/>
                  <a:pt x="1290917" y="968790"/>
                  <a:pt x="1295491" y="971500"/>
                </a:cubicBezTo>
                <a:close/>
                <a:moveTo>
                  <a:pt x="723724" y="944388"/>
                </a:moveTo>
                <a:cubicBezTo>
                  <a:pt x="731858" y="944388"/>
                  <a:pt x="723724" y="978544"/>
                  <a:pt x="723724" y="1001313"/>
                </a:cubicBezTo>
                <a:cubicBezTo>
                  <a:pt x="719661" y="1001313"/>
                  <a:pt x="719661" y="989931"/>
                  <a:pt x="720676" y="977120"/>
                </a:cubicBezTo>
                <a:cubicBezTo>
                  <a:pt x="721695" y="964313"/>
                  <a:pt x="723724" y="950084"/>
                  <a:pt x="723724" y="944388"/>
                </a:cubicBezTo>
                <a:close/>
                <a:moveTo>
                  <a:pt x="1315310" y="903732"/>
                </a:moveTo>
                <a:cubicBezTo>
                  <a:pt x="1325479" y="903732"/>
                  <a:pt x="1305147" y="926500"/>
                  <a:pt x="1305147" y="926500"/>
                </a:cubicBezTo>
                <a:cubicBezTo>
                  <a:pt x="1305147" y="926500"/>
                  <a:pt x="1305147" y="937888"/>
                  <a:pt x="1305147" y="937888"/>
                </a:cubicBezTo>
                <a:cubicBezTo>
                  <a:pt x="1294980" y="949275"/>
                  <a:pt x="1297526" y="940736"/>
                  <a:pt x="1302607" y="929349"/>
                </a:cubicBezTo>
                <a:cubicBezTo>
                  <a:pt x="1307688" y="917967"/>
                  <a:pt x="1315310" y="903732"/>
                  <a:pt x="1315310" y="903732"/>
                </a:cubicBezTo>
                <a:close/>
                <a:moveTo>
                  <a:pt x="374062" y="879339"/>
                </a:moveTo>
                <a:cubicBezTo>
                  <a:pt x="374062" y="923576"/>
                  <a:pt x="362674" y="967812"/>
                  <a:pt x="351292" y="1023108"/>
                </a:cubicBezTo>
                <a:cubicBezTo>
                  <a:pt x="339905" y="1067345"/>
                  <a:pt x="328523" y="1111582"/>
                  <a:pt x="339905" y="1144760"/>
                </a:cubicBezTo>
                <a:cubicBezTo>
                  <a:pt x="317136" y="1155818"/>
                  <a:pt x="339905" y="1089464"/>
                  <a:pt x="328523" y="1089464"/>
                </a:cubicBezTo>
                <a:cubicBezTo>
                  <a:pt x="339905" y="1012049"/>
                  <a:pt x="362674" y="945695"/>
                  <a:pt x="374062" y="879339"/>
                </a:cubicBezTo>
                <a:close/>
                <a:moveTo>
                  <a:pt x="398459" y="879334"/>
                </a:moveTo>
                <a:cubicBezTo>
                  <a:pt x="386257" y="924062"/>
                  <a:pt x="386257" y="935244"/>
                  <a:pt x="374062" y="968785"/>
                </a:cubicBezTo>
                <a:cubicBezTo>
                  <a:pt x="374062" y="968785"/>
                  <a:pt x="386257" y="890516"/>
                  <a:pt x="398459" y="879334"/>
                </a:cubicBezTo>
                <a:close/>
                <a:moveTo>
                  <a:pt x="756256" y="871204"/>
                </a:moveTo>
                <a:cubicBezTo>
                  <a:pt x="745412" y="892893"/>
                  <a:pt x="734573" y="914576"/>
                  <a:pt x="734573" y="936259"/>
                </a:cubicBezTo>
                <a:cubicBezTo>
                  <a:pt x="723729" y="914576"/>
                  <a:pt x="745412" y="914576"/>
                  <a:pt x="734573" y="882049"/>
                </a:cubicBezTo>
                <a:cubicBezTo>
                  <a:pt x="745412" y="882049"/>
                  <a:pt x="745412" y="871204"/>
                  <a:pt x="756256" y="871204"/>
                </a:cubicBezTo>
                <a:close/>
                <a:moveTo>
                  <a:pt x="764385" y="830544"/>
                </a:moveTo>
                <a:cubicBezTo>
                  <a:pt x="764385" y="850874"/>
                  <a:pt x="756251" y="850874"/>
                  <a:pt x="756251" y="871204"/>
                </a:cubicBezTo>
                <a:cubicBezTo>
                  <a:pt x="752189" y="866123"/>
                  <a:pt x="752189" y="855955"/>
                  <a:pt x="754222" y="847063"/>
                </a:cubicBezTo>
                <a:cubicBezTo>
                  <a:pt x="756251" y="838170"/>
                  <a:pt x="760317" y="830544"/>
                  <a:pt x="764385" y="830544"/>
                </a:cubicBezTo>
                <a:close/>
                <a:moveTo>
                  <a:pt x="870100" y="545940"/>
                </a:moveTo>
                <a:cubicBezTo>
                  <a:pt x="846609" y="589311"/>
                  <a:pt x="834863" y="632681"/>
                  <a:pt x="823113" y="665209"/>
                </a:cubicBezTo>
                <a:cubicBezTo>
                  <a:pt x="799621" y="708575"/>
                  <a:pt x="787876" y="741102"/>
                  <a:pt x="776130" y="773629"/>
                </a:cubicBezTo>
                <a:cubicBezTo>
                  <a:pt x="764385" y="741102"/>
                  <a:pt x="811367" y="697736"/>
                  <a:pt x="799621" y="676048"/>
                </a:cubicBezTo>
                <a:cubicBezTo>
                  <a:pt x="823113" y="643521"/>
                  <a:pt x="834863" y="578467"/>
                  <a:pt x="870100" y="545940"/>
                </a:cubicBezTo>
                <a:close/>
                <a:moveTo>
                  <a:pt x="830455" y="503413"/>
                </a:moveTo>
                <a:cubicBezTo>
                  <a:pt x="835537" y="501888"/>
                  <a:pt x="837569" y="507988"/>
                  <a:pt x="845702" y="507988"/>
                </a:cubicBezTo>
                <a:cubicBezTo>
                  <a:pt x="834858" y="507988"/>
                  <a:pt x="813175" y="540516"/>
                  <a:pt x="824019" y="551360"/>
                </a:cubicBezTo>
                <a:cubicBezTo>
                  <a:pt x="824019" y="562198"/>
                  <a:pt x="824019" y="562198"/>
                  <a:pt x="824019" y="562198"/>
                </a:cubicBezTo>
                <a:cubicBezTo>
                  <a:pt x="813175" y="562198"/>
                  <a:pt x="813175" y="562198"/>
                  <a:pt x="813175" y="562198"/>
                </a:cubicBezTo>
                <a:cubicBezTo>
                  <a:pt x="824019" y="540516"/>
                  <a:pt x="824019" y="529672"/>
                  <a:pt x="824019" y="507988"/>
                </a:cubicBezTo>
                <a:cubicBezTo>
                  <a:pt x="826730" y="505277"/>
                  <a:pt x="828762" y="503921"/>
                  <a:pt x="830455" y="503413"/>
                </a:cubicBezTo>
                <a:close/>
                <a:moveTo>
                  <a:pt x="891778" y="386788"/>
                </a:moveTo>
                <a:cubicBezTo>
                  <a:pt x="902622" y="398406"/>
                  <a:pt x="870095" y="456489"/>
                  <a:pt x="870095" y="421640"/>
                </a:cubicBezTo>
                <a:cubicBezTo>
                  <a:pt x="880939" y="410023"/>
                  <a:pt x="880939" y="421640"/>
                  <a:pt x="880939" y="410023"/>
                </a:cubicBezTo>
                <a:cubicBezTo>
                  <a:pt x="891778" y="398406"/>
                  <a:pt x="891778" y="398406"/>
                  <a:pt x="880939" y="398406"/>
                </a:cubicBezTo>
                <a:cubicBezTo>
                  <a:pt x="880939" y="375171"/>
                  <a:pt x="891778" y="410023"/>
                  <a:pt x="891778" y="386788"/>
                </a:cubicBezTo>
                <a:close/>
                <a:moveTo>
                  <a:pt x="1480178" y="379120"/>
                </a:moveTo>
                <a:cubicBezTo>
                  <a:pt x="1480178" y="390087"/>
                  <a:pt x="1491160" y="401053"/>
                  <a:pt x="1469201" y="433960"/>
                </a:cubicBezTo>
                <a:cubicBezTo>
                  <a:pt x="1469201" y="422993"/>
                  <a:pt x="1458219" y="422993"/>
                  <a:pt x="1458219" y="412026"/>
                </a:cubicBezTo>
                <a:cubicBezTo>
                  <a:pt x="1460965" y="409283"/>
                  <a:pt x="1462338" y="407226"/>
                  <a:pt x="1462852" y="405511"/>
                </a:cubicBezTo>
                <a:lnTo>
                  <a:pt x="1462810" y="405147"/>
                </a:lnTo>
                <a:lnTo>
                  <a:pt x="1469201" y="395571"/>
                </a:lnTo>
                <a:cubicBezTo>
                  <a:pt x="1471946" y="390087"/>
                  <a:pt x="1474690" y="384603"/>
                  <a:pt x="1480178" y="379120"/>
                </a:cubicBezTo>
                <a:close/>
                <a:moveTo>
                  <a:pt x="941249" y="334514"/>
                </a:moveTo>
                <a:cubicBezTo>
                  <a:pt x="951418" y="334514"/>
                  <a:pt x="931087" y="356202"/>
                  <a:pt x="931087" y="367041"/>
                </a:cubicBezTo>
                <a:cubicBezTo>
                  <a:pt x="920920" y="367041"/>
                  <a:pt x="920920" y="377885"/>
                  <a:pt x="910757" y="399569"/>
                </a:cubicBezTo>
                <a:cubicBezTo>
                  <a:pt x="910757" y="399569"/>
                  <a:pt x="920920" y="367041"/>
                  <a:pt x="920920" y="356202"/>
                </a:cubicBezTo>
                <a:cubicBezTo>
                  <a:pt x="920920" y="367041"/>
                  <a:pt x="931087" y="356202"/>
                  <a:pt x="941249" y="334514"/>
                </a:cubicBezTo>
                <a:close/>
                <a:moveTo>
                  <a:pt x="898555" y="326380"/>
                </a:moveTo>
                <a:cubicBezTo>
                  <a:pt x="910757" y="326380"/>
                  <a:pt x="898555" y="358907"/>
                  <a:pt x="898555" y="391434"/>
                </a:cubicBezTo>
                <a:cubicBezTo>
                  <a:pt x="898555" y="380595"/>
                  <a:pt x="898555" y="369751"/>
                  <a:pt x="886359" y="380595"/>
                </a:cubicBezTo>
                <a:cubicBezTo>
                  <a:pt x="886359" y="380595"/>
                  <a:pt x="898555" y="348069"/>
                  <a:pt x="898555" y="326380"/>
                </a:cubicBezTo>
                <a:close/>
                <a:moveTo>
                  <a:pt x="1593823" y="285724"/>
                </a:moveTo>
                <a:cubicBezTo>
                  <a:pt x="1593823" y="285724"/>
                  <a:pt x="1581626" y="297920"/>
                  <a:pt x="1581626" y="310122"/>
                </a:cubicBezTo>
                <a:cubicBezTo>
                  <a:pt x="1569426" y="310122"/>
                  <a:pt x="1569426" y="310122"/>
                  <a:pt x="1557229" y="334514"/>
                </a:cubicBezTo>
                <a:cubicBezTo>
                  <a:pt x="1545033" y="322318"/>
                  <a:pt x="1581626" y="297920"/>
                  <a:pt x="1593823" y="285724"/>
                </a:cubicBezTo>
                <a:close/>
                <a:moveTo>
                  <a:pt x="1536649" y="197691"/>
                </a:moveTo>
                <a:lnTo>
                  <a:pt x="1502138" y="280417"/>
                </a:lnTo>
                <a:cubicBezTo>
                  <a:pt x="1502138" y="269451"/>
                  <a:pt x="1524103" y="236545"/>
                  <a:pt x="1513121" y="247511"/>
                </a:cubicBezTo>
                <a:close/>
                <a:moveTo>
                  <a:pt x="1633906" y="192676"/>
                </a:moveTo>
                <a:cubicBezTo>
                  <a:pt x="1622923" y="209129"/>
                  <a:pt x="1622923" y="220097"/>
                  <a:pt x="1622923" y="229690"/>
                </a:cubicBezTo>
                <a:lnTo>
                  <a:pt x="1616249" y="247194"/>
                </a:lnTo>
                <a:lnTo>
                  <a:pt x="1642854" y="192676"/>
                </a:lnTo>
                <a:close/>
                <a:moveTo>
                  <a:pt x="618013" y="180008"/>
                </a:moveTo>
                <a:cubicBezTo>
                  <a:pt x="618013" y="190852"/>
                  <a:pt x="596330" y="245063"/>
                  <a:pt x="585486" y="245063"/>
                </a:cubicBezTo>
                <a:cubicBezTo>
                  <a:pt x="596330" y="234224"/>
                  <a:pt x="607169" y="201696"/>
                  <a:pt x="618013" y="180008"/>
                </a:cubicBezTo>
                <a:close/>
                <a:moveTo>
                  <a:pt x="1557040" y="148808"/>
                </a:moveTo>
                <a:lnTo>
                  <a:pt x="1561137" y="148808"/>
                </a:lnTo>
                <a:lnTo>
                  <a:pt x="1547435" y="174856"/>
                </a:lnTo>
                <a:lnTo>
                  <a:pt x="1536649" y="197691"/>
                </a:lnTo>
                <a:close/>
                <a:moveTo>
                  <a:pt x="1589982" y="93968"/>
                </a:moveTo>
                <a:cubicBezTo>
                  <a:pt x="1568022" y="83001"/>
                  <a:pt x="1535080" y="203644"/>
                  <a:pt x="1513121" y="192676"/>
                </a:cubicBezTo>
                <a:cubicBezTo>
                  <a:pt x="1502138" y="236545"/>
                  <a:pt x="1480178" y="269451"/>
                  <a:pt x="1458219" y="335253"/>
                </a:cubicBezTo>
                <a:cubicBezTo>
                  <a:pt x="1458219" y="335253"/>
                  <a:pt x="1469201" y="324285"/>
                  <a:pt x="1469201" y="313318"/>
                </a:cubicBezTo>
                <a:cubicBezTo>
                  <a:pt x="1480178" y="313318"/>
                  <a:pt x="1447236" y="346219"/>
                  <a:pt x="1447236" y="379120"/>
                </a:cubicBezTo>
                <a:cubicBezTo>
                  <a:pt x="1447236" y="379120"/>
                  <a:pt x="1447236" y="379120"/>
                  <a:pt x="1458219" y="368153"/>
                </a:cubicBezTo>
                <a:cubicBezTo>
                  <a:pt x="1447236" y="379120"/>
                  <a:pt x="1425277" y="412026"/>
                  <a:pt x="1414295" y="433960"/>
                </a:cubicBezTo>
                <a:lnTo>
                  <a:pt x="1414335" y="434037"/>
                </a:lnTo>
                <a:lnTo>
                  <a:pt x="1414930" y="433719"/>
                </a:lnTo>
                <a:lnTo>
                  <a:pt x="1414377" y="434114"/>
                </a:lnTo>
                <a:lnTo>
                  <a:pt x="1420888" y="447119"/>
                </a:lnTo>
                <a:lnTo>
                  <a:pt x="1403317" y="477828"/>
                </a:lnTo>
                <a:cubicBezTo>
                  <a:pt x="1419786" y="455894"/>
                  <a:pt x="1422532" y="450407"/>
                  <a:pt x="1421160" y="447667"/>
                </a:cubicBezTo>
                <a:lnTo>
                  <a:pt x="1420888" y="447119"/>
                </a:lnTo>
                <a:lnTo>
                  <a:pt x="1447236" y="401053"/>
                </a:lnTo>
                <a:cubicBezTo>
                  <a:pt x="1458219" y="379120"/>
                  <a:pt x="1469201" y="346219"/>
                  <a:pt x="1480178" y="313318"/>
                </a:cubicBezTo>
                <a:cubicBezTo>
                  <a:pt x="1491160" y="324285"/>
                  <a:pt x="1502138" y="291384"/>
                  <a:pt x="1513121" y="291384"/>
                </a:cubicBezTo>
                <a:cubicBezTo>
                  <a:pt x="1502138" y="324285"/>
                  <a:pt x="1480178" y="324285"/>
                  <a:pt x="1469201" y="368153"/>
                </a:cubicBezTo>
                <a:cubicBezTo>
                  <a:pt x="1491160" y="346219"/>
                  <a:pt x="1502138" y="313318"/>
                  <a:pt x="1524103" y="324285"/>
                </a:cubicBezTo>
                <a:cubicBezTo>
                  <a:pt x="1513121" y="335253"/>
                  <a:pt x="1469201" y="368153"/>
                  <a:pt x="1458219" y="390087"/>
                </a:cubicBezTo>
                <a:cubicBezTo>
                  <a:pt x="1458219" y="395570"/>
                  <a:pt x="1460965" y="398312"/>
                  <a:pt x="1462338" y="401054"/>
                </a:cubicBezTo>
                <a:lnTo>
                  <a:pt x="1462810" y="405147"/>
                </a:lnTo>
                <a:lnTo>
                  <a:pt x="1458219" y="412026"/>
                </a:lnTo>
                <a:cubicBezTo>
                  <a:pt x="1436260" y="466860"/>
                  <a:pt x="1414295" y="488795"/>
                  <a:pt x="1403317" y="532662"/>
                </a:cubicBezTo>
                <a:cubicBezTo>
                  <a:pt x="1414295" y="521696"/>
                  <a:pt x="1425277" y="499761"/>
                  <a:pt x="1436260" y="488795"/>
                </a:cubicBezTo>
                <a:cubicBezTo>
                  <a:pt x="1425277" y="510729"/>
                  <a:pt x="1414295" y="532662"/>
                  <a:pt x="1403317" y="554602"/>
                </a:cubicBezTo>
                <a:cubicBezTo>
                  <a:pt x="1392335" y="587503"/>
                  <a:pt x="1370376" y="609437"/>
                  <a:pt x="1370376" y="642338"/>
                </a:cubicBezTo>
                <a:cubicBezTo>
                  <a:pt x="1381358" y="642338"/>
                  <a:pt x="1392335" y="609437"/>
                  <a:pt x="1392335" y="609437"/>
                </a:cubicBezTo>
                <a:cubicBezTo>
                  <a:pt x="1381358" y="642338"/>
                  <a:pt x="1370376" y="708145"/>
                  <a:pt x="1359393" y="730078"/>
                </a:cubicBezTo>
                <a:cubicBezTo>
                  <a:pt x="1359393" y="752013"/>
                  <a:pt x="1370376" y="719112"/>
                  <a:pt x="1370376" y="741046"/>
                </a:cubicBezTo>
                <a:cubicBezTo>
                  <a:pt x="1359393" y="752013"/>
                  <a:pt x="1359393" y="784913"/>
                  <a:pt x="1348416" y="806848"/>
                </a:cubicBezTo>
                <a:cubicBezTo>
                  <a:pt x="1337434" y="817814"/>
                  <a:pt x="1326457" y="784913"/>
                  <a:pt x="1337434" y="752013"/>
                </a:cubicBezTo>
                <a:cubicBezTo>
                  <a:pt x="1315474" y="752013"/>
                  <a:pt x="1326457" y="784913"/>
                  <a:pt x="1315474" y="817814"/>
                </a:cubicBezTo>
                <a:cubicBezTo>
                  <a:pt x="1315474" y="817814"/>
                  <a:pt x="1315474" y="817814"/>
                  <a:pt x="1326457" y="817814"/>
                </a:cubicBezTo>
                <a:cubicBezTo>
                  <a:pt x="1315474" y="839754"/>
                  <a:pt x="1326457" y="861687"/>
                  <a:pt x="1304492" y="894588"/>
                </a:cubicBezTo>
                <a:cubicBezTo>
                  <a:pt x="1293515" y="894588"/>
                  <a:pt x="1315474" y="861687"/>
                  <a:pt x="1315474" y="850720"/>
                </a:cubicBezTo>
                <a:cubicBezTo>
                  <a:pt x="1304492" y="850720"/>
                  <a:pt x="1304492" y="861687"/>
                  <a:pt x="1293515" y="883621"/>
                </a:cubicBezTo>
                <a:cubicBezTo>
                  <a:pt x="1293515" y="894588"/>
                  <a:pt x="1293515" y="916522"/>
                  <a:pt x="1282533" y="927489"/>
                </a:cubicBezTo>
                <a:cubicBezTo>
                  <a:pt x="1282533" y="938457"/>
                  <a:pt x="1271549" y="938457"/>
                  <a:pt x="1271549" y="938457"/>
                </a:cubicBezTo>
                <a:cubicBezTo>
                  <a:pt x="1260572" y="949423"/>
                  <a:pt x="1271549" y="960395"/>
                  <a:pt x="1260572" y="971363"/>
                </a:cubicBezTo>
                <a:cubicBezTo>
                  <a:pt x="1260572" y="982329"/>
                  <a:pt x="1271549" y="960395"/>
                  <a:pt x="1282533" y="971363"/>
                </a:cubicBezTo>
                <a:lnTo>
                  <a:pt x="1263785" y="1027539"/>
                </a:lnTo>
                <a:lnTo>
                  <a:pt x="1282107" y="993178"/>
                </a:lnTo>
                <a:cubicBezTo>
                  <a:pt x="1282107" y="993178"/>
                  <a:pt x="1282107" y="1003346"/>
                  <a:pt x="1282107" y="1003346"/>
                </a:cubicBezTo>
                <a:lnTo>
                  <a:pt x="1262796" y="1030510"/>
                </a:lnTo>
                <a:lnTo>
                  <a:pt x="1249590" y="1070066"/>
                </a:lnTo>
                <a:cubicBezTo>
                  <a:pt x="1238613" y="1070066"/>
                  <a:pt x="1238613" y="1081032"/>
                  <a:pt x="1238613" y="1059098"/>
                </a:cubicBezTo>
                <a:cubicBezTo>
                  <a:pt x="1227630" y="1070066"/>
                  <a:pt x="1227630" y="1081032"/>
                  <a:pt x="1227630" y="1102972"/>
                </a:cubicBezTo>
                <a:cubicBezTo>
                  <a:pt x="1249590" y="1059098"/>
                  <a:pt x="1227630" y="1124905"/>
                  <a:pt x="1227630" y="1157806"/>
                </a:cubicBezTo>
                <a:cubicBezTo>
                  <a:pt x="1227630" y="1157806"/>
                  <a:pt x="1216648" y="1157806"/>
                  <a:pt x="1205671" y="1179740"/>
                </a:cubicBezTo>
                <a:cubicBezTo>
                  <a:pt x="1205671" y="1201674"/>
                  <a:pt x="1227630" y="1168773"/>
                  <a:pt x="1216648" y="1201674"/>
                </a:cubicBezTo>
                <a:cubicBezTo>
                  <a:pt x="1216648" y="1212641"/>
                  <a:pt x="1216648" y="1201674"/>
                  <a:pt x="1205671" y="1201674"/>
                </a:cubicBezTo>
                <a:cubicBezTo>
                  <a:pt x="1194689" y="1234575"/>
                  <a:pt x="1216648" y="1212641"/>
                  <a:pt x="1216648" y="1245547"/>
                </a:cubicBezTo>
                <a:cubicBezTo>
                  <a:pt x="1205671" y="1240061"/>
                  <a:pt x="1205671" y="1242802"/>
                  <a:pt x="1209790" y="1246915"/>
                </a:cubicBezTo>
                <a:lnTo>
                  <a:pt x="1222842" y="1253938"/>
                </a:lnTo>
                <a:lnTo>
                  <a:pt x="1263866" y="1124337"/>
                </a:lnTo>
                <a:lnTo>
                  <a:pt x="1252290" y="1113528"/>
                </a:lnTo>
                <a:cubicBezTo>
                  <a:pt x="1252290" y="1102147"/>
                  <a:pt x="1255338" y="1099299"/>
                  <a:pt x="1259912" y="1099299"/>
                </a:cubicBezTo>
                <a:lnTo>
                  <a:pt x="1271187" y="1101209"/>
                </a:lnTo>
                <a:lnTo>
                  <a:pt x="1326421" y="926700"/>
                </a:lnTo>
                <a:lnTo>
                  <a:pt x="1325479" y="928129"/>
                </a:lnTo>
                <a:cubicBezTo>
                  <a:pt x="1337674" y="905361"/>
                  <a:pt x="1325479" y="893974"/>
                  <a:pt x="1337674" y="871204"/>
                </a:cubicBezTo>
                <a:lnTo>
                  <a:pt x="1342546" y="875754"/>
                </a:lnTo>
                <a:lnTo>
                  <a:pt x="1347627" y="859705"/>
                </a:lnTo>
                <a:lnTo>
                  <a:pt x="1341742" y="850879"/>
                </a:lnTo>
                <a:cubicBezTo>
                  <a:pt x="1341742" y="826481"/>
                  <a:pt x="1349876" y="826481"/>
                  <a:pt x="1349876" y="814285"/>
                </a:cubicBezTo>
                <a:lnTo>
                  <a:pt x="1349876" y="852601"/>
                </a:lnTo>
                <a:lnTo>
                  <a:pt x="1417199" y="639914"/>
                </a:lnTo>
                <a:lnTo>
                  <a:pt x="1472761" y="541182"/>
                </a:lnTo>
                <a:lnTo>
                  <a:pt x="1498731" y="487970"/>
                </a:lnTo>
                <a:lnTo>
                  <a:pt x="1496243" y="486310"/>
                </a:lnTo>
                <a:lnTo>
                  <a:pt x="1504371" y="464622"/>
                </a:lnTo>
                <a:lnTo>
                  <a:pt x="1506323" y="472419"/>
                </a:lnTo>
                <a:lnTo>
                  <a:pt x="1612546" y="254785"/>
                </a:lnTo>
                <a:lnTo>
                  <a:pt x="1620179" y="207757"/>
                </a:lnTo>
                <a:cubicBezTo>
                  <a:pt x="1622923" y="192676"/>
                  <a:pt x="1622923" y="181709"/>
                  <a:pt x="1611947" y="181709"/>
                </a:cubicBezTo>
                <a:cubicBezTo>
                  <a:pt x="1611947" y="170743"/>
                  <a:pt x="1622923" y="170743"/>
                  <a:pt x="1622923" y="159775"/>
                </a:cubicBezTo>
                <a:cubicBezTo>
                  <a:pt x="1600964" y="148808"/>
                  <a:pt x="1611947" y="126874"/>
                  <a:pt x="1589982" y="137842"/>
                </a:cubicBezTo>
                <a:cubicBezTo>
                  <a:pt x="1579004" y="159775"/>
                  <a:pt x="1568022" y="170743"/>
                  <a:pt x="1557040" y="192676"/>
                </a:cubicBezTo>
                <a:cubicBezTo>
                  <a:pt x="1557040" y="192676"/>
                  <a:pt x="1568022" y="192676"/>
                  <a:pt x="1568022" y="192676"/>
                </a:cubicBezTo>
                <a:cubicBezTo>
                  <a:pt x="1568022" y="214610"/>
                  <a:pt x="1557040" y="203644"/>
                  <a:pt x="1546063" y="203644"/>
                </a:cubicBezTo>
                <a:cubicBezTo>
                  <a:pt x="1557040" y="181709"/>
                  <a:pt x="1557040" y="170743"/>
                  <a:pt x="1568022" y="148808"/>
                </a:cubicBezTo>
                <a:lnTo>
                  <a:pt x="1561137" y="148808"/>
                </a:lnTo>
                <a:close/>
                <a:moveTo>
                  <a:pt x="1656843" y="66164"/>
                </a:moveTo>
                <a:cubicBezTo>
                  <a:pt x="1667012" y="66164"/>
                  <a:pt x="1636513" y="100320"/>
                  <a:pt x="1646681" y="100320"/>
                </a:cubicBezTo>
                <a:cubicBezTo>
                  <a:pt x="1636513" y="123089"/>
                  <a:pt x="1636513" y="88933"/>
                  <a:pt x="1646681" y="77551"/>
                </a:cubicBezTo>
                <a:cubicBezTo>
                  <a:pt x="1636513" y="77551"/>
                  <a:pt x="1636513" y="88933"/>
                  <a:pt x="1626351" y="100320"/>
                </a:cubicBezTo>
                <a:cubicBezTo>
                  <a:pt x="1626351" y="100320"/>
                  <a:pt x="1626351" y="88933"/>
                  <a:pt x="1626351" y="88933"/>
                </a:cubicBezTo>
                <a:cubicBezTo>
                  <a:pt x="1636513" y="66164"/>
                  <a:pt x="1646681" y="77551"/>
                  <a:pt x="1656843" y="66164"/>
                </a:cubicBezTo>
                <a:close/>
                <a:moveTo>
                  <a:pt x="1716633" y="0"/>
                </a:moveTo>
                <a:lnTo>
                  <a:pt x="1722946" y="0"/>
                </a:lnTo>
                <a:lnTo>
                  <a:pt x="1722237" y="3592"/>
                </a:lnTo>
                <a:cubicBezTo>
                  <a:pt x="1721221" y="4544"/>
                  <a:pt x="1719865" y="3909"/>
                  <a:pt x="1718509" y="2638"/>
                </a:cubicBezTo>
                <a:close/>
                <a:moveTo>
                  <a:pt x="1698800" y="0"/>
                </a:moveTo>
                <a:lnTo>
                  <a:pt x="1711948" y="0"/>
                </a:lnTo>
                <a:lnTo>
                  <a:pt x="1709023" y="12804"/>
                </a:lnTo>
                <a:cubicBezTo>
                  <a:pt x="1710378" y="15345"/>
                  <a:pt x="1713087" y="15345"/>
                  <a:pt x="1713087" y="15345"/>
                </a:cubicBezTo>
                <a:cubicBezTo>
                  <a:pt x="1702248" y="25508"/>
                  <a:pt x="1702248" y="15345"/>
                  <a:pt x="1691404" y="5177"/>
                </a:cubicBezTo>
                <a:close/>
                <a:moveTo>
                  <a:pt x="1119349" y="0"/>
                </a:moveTo>
                <a:lnTo>
                  <a:pt x="1523171" y="0"/>
                </a:lnTo>
                <a:lnTo>
                  <a:pt x="1522729" y="749"/>
                </a:lnTo>
                <a:cubicBezTo>
                  <a:pt x="1518612" y="6233"/>
                  <a:pt x="1513121" y="11716"/>
                  <a:pt x="1502138" y="28166"/>
                </a:cubicBezTo>
                <a:cubicBezTo>
                  <a:pt x="1491160" y="39134"/>
                  <a:pt x="1502138" y="50101"/>
                  <a:pt x="1502138" y="61067"/>
                </a:cubicBezTo>
                <a:cubicBezTo>
                  <a:pt x="1507630" y="44617"/>
                  <a:pt x="1515865" y="30908"/>
                  <a:pt x="1525473" y="18570"/>
                </a:cubicBezTo>
                <a:lnTo>
                  <a:pt x="1542574" y="0"/>
                </a:lnTo>
                <a:lnTo>
                  <a:pt x="1551721" y="0"/>
                </a:lnTo>
                <a:lnTo>
                  <a:pt x="1543316" y="18570"/>
                </a:lnTo>
                <a:cubicBezTo>
                  <a:pt x="1537827" y="30908"/>
                  <a:pt x="1535083" y="39133"/>
                  <a:pt x="1546063" y="28166"/>
                </a:cubicBezTo>
                <a:cubicBezTo>
                  <a:pt x="1546063" y="17200"/>
                  <a:pt x="1546063" y="17200"/>
                  <a:pt x="1546063" y="17200"/>
                </a:cubicBezTo>
                <a:lnTo>
                  <a:pt x="1558546" y="0"/>
                </a:lnTo>
                <a:lnTo>
                  <a:pt x="1578141" y="0"/>
                </a:lnTo>
                <a:lnTo>
                  <a:pt x="1561296" y="31245"/>
                </a:lnTo>
                <a:lnTo>
                  <a:pt x="1561296" y="39134"/>
                </a:lnTo>
                <a:lnTo>
                  <a:pt x="1566650" y="39134"/>
                </a:lnTo>
                <a:cubicBezTo>
                  <a:pt x="1565276" y="44619"/>
                  <a:pt x="1562531" y="50101"/>
                  <a:pt x="1568022" y="39134"/>
                </a:cubicBezTo>
                <a:cubicBezTo>
                  <a:pt x="1568022" y="44619"/>
                  <a:pt x="1559785" y="55587"/>
                  <a:pt x="1554300" y="65180"/>
                </a:cubicBezTo>
                <a:lnTo>
                  <a:pt x="1556907" y="82135"/>
                </a:lnTo>
                <a:lnTo>
                  <a:pt x="1550463" y="93083"/>
                </a:lnTo>
                <a:lnTo>
                  <a:pt x="1536453" y="114534"/>
                </a:lnTo>
                <a:cubicBezTo>
                  <a:pt x="1532334" y="121389"/>
                  <a:pt x="1529594" y="126874"/>
                  <a:pt x="1524103" y="137842"/>
                </a:cubicBezTo>
                <a:lnTo>
                  <a:pt x="1550463" y="93083"/>
                </a:lnTo>
                <a:lnTo>
                  <a:pt x="1557040" y="83001"/>
                </a:lnTo>
                <a:lnTo>
                  <a:pt x="1556907" y="82135"/>
                </a:lnTo>
                <a:lnTo>
                  <a:pt x="1605279" y="0"/>
                </a:lnTo>
                <a:lnTo>
                  <a:pt x="1671305" y="0"/>
                </a:lnTo>
                <a:lnTo>
                  <a:pt x="1654493" y="40504"/>
                </a:lnTo>
                <a:cubicBezTo>
                  <a:pt x="1647630" y="55584"/>
                  <a:pt x="1639395" y="66550"/>
                  <a:pt x="1622923" y="72035"/>
                </a:cubicBezTo>
                <a:cubicBezTo>
                  <a:pt x="1600964" y="93968"/>
                  <a:pt x="1600964" y="104936"/>
                  <a:pt x="1611947" y="115902"/>
                </a:cubicBezTo>
                <a:cubicBezTo>
                  <a:pt x="1611947" y="126874"/>
                  <a:pt x="1622923" y="137842"/>
                  <a:pt x="1622923" y="148808"/>
                </a:cubicBezTo>
                <a:cubicBezTo>
                  <a:pt x="1633906" y="159775"/>
                  <a:pt x="1633906" y="126874"/>
                  <a:pt x="1644883" y="137842"/>
                </a:cubicBezTo>
                <a:cubicBezTo>
                  <a:pt x="1644883" y="137842"/>
                  <a:pt x="1644883" y="137842"/>
                  <a:pt x="1644883" y="148808"/>
                </a:cubicBezTo>
                <a:cubicBezTo>
                  <a:pt x="1644883" y="159775"/>
                  <a:pt x="1633906" y="148808"/>
                  <a:pt x="1622923" y="181709"/>
                </a:cubicBezTo>
                <a:cubicBezTo>
                  <a:pt x="1622923" y="181709"/>
                  <a:pt x="1622923" y="181709"/>
                  <a:pt x="1622923" y="192676"/>
                </a:cubicBezTo>
                <a:cubicBezTo>
                  <a:pt x="1633906" y="192676"/>
                  <a:pt x="1633906" y="181709"/>
                  <a:pt x="1644883" y="159775"/>
                </a:cubicBezTo>
                <a:cubicBezTo>
                  <a:pt x="1655865" y="159775"/>
                  <a:pt x="1653120" y="168002"/>
                  <a:pt x="1649001" y="176223"/>
                </a:cubicBezTo>
                <a:lnTo>
                  <a:pt x="1647019" y="184147"/>
                </a:lnTo>
                <a:lnTo>
                  <a:pt x="1660573" y="156384"/>
                </a:lnTo>
                <a:lnTo>
                  <a:pt x="1656336" y="155815"/>
                </a:lnTo>
                <a:cubicBezTo>
                  <a:pt x="1657863" y="148701"/>
                  <a:pt x="1660911" y="140161"/>
                  <a:pt x="1654811" y="145853"/>
                </a:cubicBezTo>
                <a:lnTo>
                  <a:pt x="1666669" y="130639"/>
                </a:lnTo>
                <a:lnTo>
                  <a:pt x="1661248" y="115159"/>
                </a:lnTo>
                <a:cubicBezTo>
                  <a:pt x="1659554" y="110892"/>
                  <a:pt x="1656167" y="110892"/>
                  <a:pt x="1642614" y="116584"/>
                </a:cubicBezTo>
                <a:cubicBezTo>
                  <a:pt x="1642614" y="105197"/>
                  <a:pt x="1656167" y="105197"/>
                  <a:pt x="1656167" y="93814"/>
                </a:cubicBezTo>
                <a:cubicBezTo>
                  <a:pt x="1669721" y="105197"/>
                  <a:pt x="1683276" y="93814"/>
                  <a:pt x="1683276" y="82427"/>
                </a:cubicBezTo>
                <a:cubicBezTo>
                  <a:pt x="1683276" y="93814"/>
                  <a:pt x="1683276" y="99506"/>
                  <a:pt x="1681580" y="106620"/>
                </a:cubicBezTo>
                <a:lnTo>
                  <a:pt x="1674654" y="125742"/>
                </a:lnTo>
                <a:lnTo>
                  <a:pt x="1675874" y="125030"/>
                </a:lnTo>
                <a:lnTo>
                  <a:pt x="1723967" y="26496"/>
                </a:lnTo>
                <a:lnTo>
                  <a:pt x="1744927" y="0"/>
                </a:lnTo>
                <a:lnTo>
                  <a:pt x="7062719" y="0"/>
                </a:lnTo>
                <a:lnTo>
                  <a:pt x="7062719" y="5063764"/>
                </a:lnTo>
                <a:lnTo>
                  <a:pt x="7043555" y="5082928"/>
                </a:lnTo>
                <a:cubicBezTo>
                  <a:pt x="7010639" y="5104878"/>
                  <a:pt x="6977718" y="5137799"/>
                  <a:pt x="6955768" y="5159748"/>
                </a:cubicBezTo>
                <a:cubicBezTo>
                  <a:pt x="6955768" y="5148776"/>
                  <a:pt x="6900902" y="5181698"/>
                  <a:pt x="6922847" y="5192675"/>
                </a:cubicBezTo>
                <a:cubicBezTo>
                  <a:pt x="6900902" y="5203648"/>
                  <a:pt x="6889925" y="5214624"/>
                  <a:pt x="6889925" y="5192675"/>
                </a:cubicBezTo>
                <a:cubicBezTo>
                  <a:pt x="6846031" y="5236573"/>
                  <a:pt x="6824082" y="5247546"/>
                  <a:pt x="6780189" y="5291445"/>
                </a:cubicBezTo>
                <a:cubicBezTo>
                  <a:pt x="6791165" y="5291445"/>
                  <a:pt x="6835059" y="5258523"/>
                  <a:pt x="6846031" y="5236573"/>
                </a:cubicBezTo>
                <a:cubicBezTo>
                  <a:pt x="6878953" y="5225596"/>
                  <a:pt x="6802138" y="5280473"/>
                  <a:pt x="6802138" y="5291445"/>
                </a:cubicBezTo>
                <a:cubicBezTo>
                  <a:pt x="6802138" y="5291445"/>
                  <a:pt x="6802138" y="5291445"/>
                  <a:pt x="6791165" y="5291445"/>
                </a:cubicBezTo>
                <a:cubicBezTo>
                  <a:pt x="6769217" y="5313393"/>
                  <a:pt x="6747268" y="5324366"/>
                  <a:pt x="6703373" y="5368265"/>
                </a:cubicBezTo>
                <a:lnTo>
                  <a:pt x="6651751" y="5391212"/>
                </a:lnTo>
                <a:lnTo>
                  <a:pt x="6651935" y="5391212"/>
                </a:lnTo>
                <a:lnTo>
                  <a:pt x="6662615" y="5405438"/>
                </a:lnTo>
                <a:lnTo>
                  <a:pt x="6702001" y="5386101"/>
                </a:lnTo>
                <a:cubicBezTo>
                  <a:pt x="6728063" y="5368265"/>
                  <a:pt x="6752759" y="5346315"/>
                  <a:pt x="6769217" y="5324366"/>
                </a:cubicBezTo>
                <a:cubicBezTo>
                  <a:pt x="6780189" y="5324366"/>
                  <a:pt x="6769217" y="5335343"/>
                  <a:pt x="6769217" y="5346315"/>
                </a:cubicBezTo>
                <a:cubicBezTo>
                  <a:pt x="6780189" y="5346315"/>
                  <a:pt x="6824082" y="5291445"/>
                  <a:pt x="6824082" y="5302416"/>
                </a:cubicBezTo>
                <a:cubicBezTo>
                  <a:pt x="6835059" y="5291445"/>
                  <a:pt x="6835059" y="5291445"/>
                  <a:pt x="6857003" y="5269495"/>
                </a:cubicBezTo>
                <a:cubicBezTo>
                  <a:pt x="6857003" y="5280473"/>
                  <a:pt x="6846031" y="5291445"/>
                  <a:pt x="6846031" y="5291445"/>
                </a:cubicBezTo>
                <a:cubicBezTo>
                  <a:pt x="6867981" y="5291445"/>
                  <a:pt x="6878953" y="5269495"/>
                  <a:pt x="6911875" y="5247546"/>
                </a:cubicBezTo>
                <a:cubicBezTo>
                  <a:pt x="6900902" y="5258523"/>
                  <a:pt x="6889925" y="5269495"/>
                  <a:pt x="6889925" y="5280473"/>
                </a:cubicBezTo>
                <a:cubicBezTo>
                  <a:pt x="6846031" y="5302416"/>
                  <a:pt x="6802138" y="5346315"/>
                  <a:pt x="6802138" y="5357293"/>
                </a:cubicBezTo>
                <a:cubicBezTo>
                  <a:pt x="6780189" y="5368265"/>
                  <a:pt x="6780189" y="5357293"/>
                  <a:pt x="6758245" y="5368265"/>
                </a:cubicBezTo>
                <a:cubicBezTo>
                  <a:pt x="6736295" y="5390214"/>
                  <a:pt x="6747268" y="5390214"/>
                  <a:pt x="6736295" y="5412163"/>
                </a:cubicBezTo>
                <a:cubicBezTo>
                  <a:pt x="6714345" y="5423140"/>
                  <a:pt x="6703373" y="5423140"/>
                  <a:pt x="6670452" y="5445090"/>
                </a:cubicBezTo>
                <a:cubicBezTo>
                  <a:pt x="6664965" y="5445090"/>
                  <a:pt x="6670452" y="5442344"/>
                  <a:pt x="6675939" y="5438231"/>
                </a:cubicBezTo>
                <a:lnTo>
                  <a:pt x="6676477" y="5436761"/>
                </a:lnTo>
                <a:lnTo>
                  <a:pt x="6639354" y="5444177"/>
                </a:lnTo>
                <a:lnTo>
                  <a:pt x="6637531" y="5445090"/>
                </a:lnTo>
                <a:cubicBezTo>
                  <a:pt x="6637531" y="5456062"/>
                  <a:pt x="6670452" y="5434113"/>
                  <a:pt x="6648509" y="5456062"/>
                </a:cubicBezTo>
                <a:lnTo>
                  <a:pt x="6624243" y="5463591"/>
                </a:lnTo>
                <a:lnTo>
                  <a:pt x="6640952" y="5467987"/>
                </a:lnTo>
                <a:cubicBezTo>
                  <a:pt x="6608016" y="5478954"/>
                  <a:pt x="6597034" y="5478954"/>
                  <a:pt x="6575074" y="5489920"/>
                </a:cubicBezTo>
                <a:lnTo>
                  <a:pt x="6581697" y="5479994"/>
                </a:lnTo>
                <a:lnTo>
                  <a:pt x="6562683" y="5488143"/>
                </a:lnTo>
                <a:lnTo>
                  <a:pt x="6553114" y="5500888"/>
                </a:lnTo>
                <a:lnTo>
                  <a:pt x="6550467" y="5499238"/>
                </a:lnTo>
                <a:lnTo>
                  <a:pt x="6549744" y="5499960"/>
                </a:lnTo>
                <a:cubicBezTo>
                  <a:pt x="6549744" y="5521910"/>
                  <a:pt x="6571693" y="5488988"/>
                  <a:pt x="6571693" y="5499960"/>
                </a:cubicBezTo>
                <a:cubicBezTo>
                  <a:pt x="6538772" y="5521910"/>
                  <a:pt x="6516822" y="5521910"/>
                  <a:pt x="6494873" y="5554837"/>
                </a:cubicBezTo>
                <a:cubicBezTo>
                  <a:pt x="6505851" y="5554837"/>
                  <a:pt x="6516822" y="5532887"/>
                  <a:pt x="6538772" y="5521910"/>
                </a:cubicBezTo>
                <a:cubicBezTo>
                  <a:pt x="6560715" y="5521910"/>
                  <a:pt x="6505851" y="5543860"/>
                  <a:pt x="6505851" y="5554837"/>
                </a:cubicBezTo>
                <a:cubicBezTo>
                  <a:pt x="6483901" y="5554837"/>
                  <a:pt x="6461956" y="5576780"/>
                  <a:pt x="6429035" y="5598730"/>
                </a:cubicBezTo>
                <a:cubicBezTo>
                  <a:pt x="6429035" y="5587758"/>
                  <a:pt x="6461956" y="5576780"/>
                  <a:pt x="6461956" y="5565808"/>
                </a:cubicBezTo>
                <a:cubicBezTo>
                  <a:pt x="6483901" y="5543860"/>
                  <a:pt x="6538772" y="5488988"/>
                  <a:pt x="6527795" y="5510938"/>
                </a:cubicBezTo>
                <a:cubicBezTo>
                  <a:pt x="6549744" y="5510938"/>
                  <a:pt x="6549744" y="5499960"/>
                  <a:pt x="6538772" y="5499960"/>
                </a:cubicBezTo>
                <a:cubicBezTo>
                  <a:pt x="6538772" y="5488988"/>
                  <a:pt x="6483901" y="5521910"/>
                  <a:pt x="6483901" y="5532887"/>
                </a:cubicBezTo>
                <a:cubicBezTo>
                  <a:pt x="6461956" y="5532887"/>
                  <a:pt x="6505851" y="5510938"/>
                  <a:pt x="6472929" y="5510938"/>
                </a:cubicBezTo>
                <a:cubicBezTo>
                  <a:pt x="6461956" y="5532887"/>
                  <a:pt x="6450979" y="5521910"/>
                  <a:pt x="6440007" y="5532887"/>
                </a:cubicBezTo>
                <a:lnTo>
                  <a:pt x="6417889" y="5544202"/>
                </a:lnTo>
                <a:lnTo>
                  <a:pt x="6418059" y="5543860"/>
                </a:lnTo>
                <a:cubicBezTo>
                  <a:pt x="6396114" y="5554837"/>
                  <a:pt x="6385136" y="5565808"/>
                  <a:pt x="6374165" y="5565808"/>
                </a:cubicBezTo>
                <a:cubicBezTo>
                  <a:pt x="6374165" y="5587758"/>
                  <a:pt x="6308322" y="5609707"/>
                  <a:pt x="6275401" y="5631657"/>
                </a:cubicBezTo>
                <a:cubicBezTo>
                  <a:pt x="6275401" y="5642628"/>
                  <a:pt x="6308322" y="5609707"/>
                  <a:pt x="6308322" y="5631657"/>
                </a:cubicBezTo>
                <a:cubicBezTo>
                  <a:pt x="6341243" y="5620680"/>
                  <a:pt x="6308322" y="5620680"/>
                  <a:pt x="6341243" y="5609707"/>
                </a:cubicBezTo>
                <a:cubicBezTo>
                  <a:pt x="6341243" y="5620680"/>
                  <a:pt x="6363193" y="5598730"/>
                  <a:pt x="6363193" y="5620680"/>
                </a:cubicBezTo>
                <a:cubicBezTo>
                  <a:pt x="6363193" y="5620680"/>
                  <a:pt x="6341243" y="5631657"/>
                  <a:pt x="6352221" y="5631657"/>
                </a:cubicBezTo>
                <a:cubicBezTo>
                  <a:pt x="6319299" y="5653605"/>
                  <a:pt x="6286377" y="5664578"/>
                  <a:pt x="6264429" y="5675555"/>
                </a:cubicBezTo>
                <a:cubicBezTo>
                  <a:pt x="6231506" y="5686527"/>
                  <a:pt x="6209563" y="5697505"/>
                  <a:pt x="6176641" y="5697505"/>
                </a:cubicBezTo>
                <a:cubicBezTo>
                  <a:pt x="6160177" y="5713962"/>
                  <a:pt x="6121770" y="5735912"/>
                  <a:pt x="6081989" y="5752375"/>
                </a:cubicBezTo>
                <a:lnTo>
                  <a:pt x="6057213" y="5757662"/>
                </a:lnTo>
                <a:lnTo>
                  <a:pt x="6121770" y="5719454"/>
                </a:lnTo>
                <a:cubicBezTo>
                  <a:pt x="6165664" y="5697505"/>
                  <a:pt x="6209563" y="5686527"/>
                  <a:pt x="6242484" y="5664578"/>
                </a:cubicBezTo>
                <a:cubicBezTo>
                  <a:pt x="6231506" y="5653605"/>
                  <a:pt x="6198585" y="5675555"/>
                  <a:pt x="6209563" y="5653605"/>
                </a:cubicBezTo>
                <a:cubicBezTo>
                  <a:pt x="6187613" y="5664578"/>
                  <a:pt x="6187613" y="5675555"/>
                  <a:pt x="6198585" y="5675555"/>
                </a:cubicBezTo>
                <a:cubicBezTo>
                  <a:pt x="6198585" y="5675555"/>
                  <a:pt x="6198585" y="5675555"/>
                  <a:pt x="6154693" y="5697505"/>
                </a:cubicBezTo>
                <a:lnTo>
                  <a:pt x="6154693" y="5691813"/>
                </a:lnTo>
                <a:lnTo>
                  <a:pt x="6146435" y="5691035"/>
                </a:lnTo>
                <a:lnTo>
                  <a:pt x="6033983" y="5752375"/>
                </a:lnTo>
                <a:cubicBezTo>
                  <a:pt x="6012035" y="5752375"/>
                  <a:pt x="5990089" y="5763352"/>
                  <a:pt x="5957169" y="5774325"/>
                </a:cubicBezTo>
                <a:cubicBezTo>
                  <a:pt x="5935219" y="5785302"/>
                  <a:pt x="5913269" y="5796274"/>
                  <a:pt x="5880353" y="5796274"/>
                </a:cubicBezTo>
                <a:cubicBezTo>
                  <a:pt x="5858403" y="5818223"/>
                  <a:pt x="5880353" y="5818223"/>
                  <a:pt x="5891326" y="5818223"/>
                </a:cubicBezTo>
                <a:cubicBezTo>
                  <a:pt x="5869377" y="5829195"/>
                  <a:pt x="5869377" y="5829195"/>
                  <a:pt x="5858403" y="5840172"/>
                </a:cubicBezTo>
                <a:cubicBezTo>
                  <a:pt x="5880353" y="5818223"/>
                  <a:pt x="5847433" y="5829195"/>
                  <a:pt x="5847433" y="5818223"/>
                </a:cubicBezTo>
                <a:cubicBezTo>
                  <a:pt x="5825483" y="5840172"/>
                  <a:pt x="5814510" y="5840172"/>
                  <a:pt x="5759640" y="5851145"/>
                </a:cubicBezTo>
                <a:cubicBezTo>
                  <a:pt x="5781589" y="5840172"/>
                  <a:pt x="5726719" y="5851145"/>
                  <a:pt x="5726719" y="5840172"/>
                </a:cubicBezTo>
                <a:cubicBezTo>
                  <a:pt x="5671853" y="5862122"/>
                  <a:pt x="5671853" y="5862122"/>
                  <a:pt x="5616983" y="5884071"/>
                </a:cubicBezTo>
                <a:cubicBezTo>
                  <a:pt x="5584061" y="5895043"/>
                  <a:pt x="5616983" y="5895043"/>
                  <a:pt x="5606010" y="5906020"/>
                </a:cubicBezTo>
                <a:cubicBezTo>
                  <a:pt x="5584061" y="5906020"/>
                  <a:pt x="5562117" y="5906020"/>
                  <a:pt x="5562117" y="5906020"/>
                </a:cubicBezTo>
                <a:cubicBezTo>
                  <a:pt x="5540167" y="5916992"/>
                  <a:pt x="5562117" y="5906020"/>
                  <a:pt x="5573089" y="5916992"/>
                </a:cubicBezTo>
                <a:cubicBezTo>
                  <a:pt x="5518223" y="5938942"/>
                  <a:pt x="5507247" y="5916992"/>
                  <a:pt x="5463352" y="5938942"/>
                </a:cubicBezTo>
                <a:cubicBezTo>
                  <a:pt x="5463352" y="5938942"/>
                  <a:pt x="5474324" y="5927970"/>
                  <a:pt x="5474324" y="5927970"/>
                </a:cubicBezTo>
                <a:cubicBezTo>
                  <a:pt x="5441407" y="5938942"/>
                  <a:pt x="5419459" y="5938942"/>
                  <a:pt x="5353617" y="5949919"/>
                </a:cubicBezTo>
                <a:cubicBezTo>
                  <a:pt x="5353617" y="5960891"/>
                  <a:pt x="5364587" y="5949919"/>
                  <a:pt x="5375565" y="5949919"/>
                </a:cubicBezTo>
                <a:cubicBezTo>
                  <a:pt x="5364587" y="5960891"/>
                  <a:pt x="5353617" y="5960891"/>
                  <a:pt x="5320694" y="5971869"/>
                </a:cubicBezTo>
                <a:cubicBezTo>
                  <a:pt x="5320694" y="5971869"/>
                  <a:pt x="5320694" y="5960891"/>
                  <a:pt x="5331671" y="5960891"/>
                </a:cubicBezTo>
                <a:cubicBezTo>
                  <a:pt x="5309723" y="5960891"/>
                  <a:pt x="5287773" y="5960891"/>
                  <a:pt x="5265829" y="5971869"/>
                </a:cubicBezTo>
                <a:cubicBezTo>
                  <a:pt x="5232907" y="5971869"/>
                  <a:pt x="5210957" y="5971869"/>
                  <a:pt x="5178037" y="5982840"/>
                </a:cubicBezTo>
                <a:cubicBezTo>
                  <a:pt x="5145115" y="5982840"/>
                  <a:pt x="5112199" y="5982840"/>
                  <a:pt x="5079277" y="5993817"/>
                </a:cubicBezTo>
                <a:cubicBezTo>
                  <a:pt x="5057328" y="5993817"/>
                  <a:pt x="5024407" y="6004790"/>
                  <a:pt x="5002463" y="6004790"/>
                </a:cubicBezTo>
                <a:cubicBezTo>
                  <a:pt x="4980514" y="5993817"/>
                  <a:pt x="4859805" y="6026739"/>
                  <a:pt x="4859805" y="6015767"/>
                </a:cubicBezTo>
                <a:lnTo>
                  <a:pt x="4673105" y="6024654"/>
                </a:lnTo>
                <a:lnTo>
                  <a:pt x="4686449" y="6027323"/>
                </a:lnTo>
                <a:cubicBezTo>
                  <a:pt x="4675467" y="6032804"/>
                  <a:pt x="4656253" y="6032804"/>
                  <a:pt x="4639783" y="6030064"/>
                </a:cubicBezTo>
                <a:lnTo>
                  <a:pt x="4632167" y="6026606"/>
                </a:lnTo>
                <a:lnTo>
                  <a:pt x="4629355" y="6026739"/>
                </a:lnTo>
                <a:lnTo>
                  <a:pt x="4631307" y="6026216"/>
                </a:lnTo>
                <a:lnTo>
                  <a:pt x="4609589" y="6016356"/>
                </a:lnTo>
                <a:lnTo>
                  <a:pt x="4604921" y="6016873"/>
                </a:lnTo>
                <a:lnTo>
                  <a:pt x="4590087" y="6023692"/>
                </a:lnTo>
                <a:lnTo>
                  <a:pt x="4567135" y="6021064"/>
                </a:lnTo>
                <a:lnTo>
                  <a:pt x="4560171" y="6021837"/>
                </a:lnTo>
                <a:lnTo>
                  <a:pt x="4515967" y="6026744"/>
                </a:lnTo>
                <a:lnTo>
                  <a:pt x="4511075" y="6016980"/>
                </a:lnTo>
                <a:lnTo>
                  <a:pt x="4509825" y="6016356"/>
                </a:lnTo>
                <a:lnTo>
                  <a:pt x="4488803" y="6016356"/>
                </a:lnTo>
                <a:cubicBezTo>
                  <a:pt x="4455861" y="6016356"/>
                  <a:pt x="4510762" y="6027323"/>
                  <a:pt x="4477820" y="6027323"/>
                </a:cubicBezTo>
                <a:cubicBezTo>
                  <a:pt x="4477820" y="6038290"/>
                  <a:pt x="4477820" y="6016356"/>
                  <a:pt x="4455861" y="6016356"/>
                </a:cubicBezTo>
                <a:lnTo>
                  <a:pt x="4419323" y="6027681"/>
                </a:lnTo>
                <a:lnTo>
                  <a:pt x="4464333" y="6038935"/>
                </a:lnTo>
                <a:cubicBezTo>
                  <a:pt x="4444817" y="6038935"/>
                  <a:pt x="4435059" y="6038935"/>
                  <a:pt x="4435059" y="6051132"/>
                </a:cubicBezTo>
                <a:lnTo>
                  <a:pt x="4416901" y="6028430"/>
                </a:lnTo>
                <a:lnTo>
                  <a:pt x="4416055" y="6028690"/>
                </a:lnTo>
                <a:cubicBezTo>
                  <a:pt x="4400959" y="6030064"/>
                  <a:pt x="4384485" y="6027323"/>
                  <a:pt x="4368017" y="6016356"/>
                </a:cubicBezTo>
                <a:cubicBezTo>
                  <a:pt x="4400959" y="6016356"/>
                  <a:pt x="4433902" y="6016356"/>
                  <a:pt x="4444879" y="6016356"/>
                </a:cubicBezTo>
                <a:cubicBezTo>
                  <a:pt x="4400959" y="6016356"/>
                  <a:pt x="4335075" y="5983450"/>
                  <a:pt x="4291156" y="5983450"/>
                </a:cubicBezTo>
                <a:cubicBezTo>
                  <a:pt x="4302133" y="5994422"/>
                  <a:pt x="4324099" y="5994422"/>
                  <a:pt x="4335075" y="6005389"/>
                </a:cubicBezTo>
                <a:lnTo>
                  <a:pt x="4300617" y="6008089"/>
                </a:lnTo>
                <a:lnTo>
                  <a:pt x="4309832" y="6010476"/>
                </a:lnTo>
                <a:lnTo>
                  <a:pt x="4270113" y="6010476"/>
                </a:lnTo>
                <a:lnTo>
                  <a:pt x="4265079" y="6010870"/>
                </a:lnTo>
                <a:cubicBezTo>
                  <a:pt x="4233509" y="6010870"/>
                  <a:pt x="4197821" y="6010870"/>
                  <a:pt x="4170371" y="6016356"/>
                </a:cubicBezTo>
                <a:cubicBezTo>
                  <a:pt x="4170371" y="6016356"/>
                  <a:pt x="4181354" y="6027323"/>
                  <a:pt x="4181354" y="6027323"/>
                </a:cubicBezTo>
                <a:cubicBezTo>
                  <a:pt x="4137429" y="6027323"/>
                  <a:pt x="4126451" y="6027323"/>
                  <a:pt x="4093509" y="6016356"/>
                </a:cubicBezTo>
                <a:cubicBezTo>
                  <a:pt x="4093509" y="6027323"/>
                  <a:pt x="4137429" y="6027323"/>
                  <a:pt x="4137429" y="6038290"/>
                </a:cubicBezTo>
                <a:cubicBezTo>
                  <a:pt x="4126451" y="6038290"/>
                  <a:pt x="4107233" y="6032804"/>
                  <a:pt x="4088019" y="6028690"/>
                </a:cubicBezTo>
                <a:lnTo>
                  <a:pt x="4079361" y="6028455"/>
                </a:lnTo>
                <a:lnTo>
                  <a:pt x="4082527" y="6027323"/>
                </a:lnTo>
                <a:lnTo>
                  <a:pt x="4075950" y="6028360"/>
                </a:lnTo>
                <a:lnTo>
                  <a:pt x="4038608" y="6027323"/>
                </a:lnTo>
                <a:cubicBezTo>
                  <a:pt x="4044097" y="6032807"/>
                  <a:pt x="4049586" y="6032807"/>
                  <a:pt x="4056450" y="6031436"/>
                </a:cubicBezTo>
                <a:lnTo>
                  <a:pt x="4075950" y="6028360"/>
                </a:lnTo>
                <a:lnTo>
                  <a:pt x="4079361" y="6028455"/>
                </a:lnTo>
                <a:lnTo>
                  <a:pt x="4044095" y="6041030"/>
                </a:lnTo>
                <a:cubicBezTo>
                  <a:pt x="4033117" y="6041030"/>
                  <a:pt x="4022135" y="6038290"/>
                  <a:pt x="4005667" y="6038290"/>
                </a:cubicBezTo>
                <a:cubicBezTo>
                  <a:pt x="4049585" y="6038290"/>
                  <a:pt x="4016644" y="6027323"/>
                  <a:pt x="4005667" y="6016356"/>
                </a:cubicBezTo>
                <a:cubicBezTo>
                  <a:pt x="3972725" y="6005389"/>
                  <a:pt x="3983707" y="6016356"/>
                  <a:pt x="3950765" y="6016356"/>
                </a:cubicBezTo>
                <a:cubicBezTo>
                  <a:pt x="3928801" y="6005389"/>
                  <a:pt x="3873898" y="5994422"/>
                  <a:pt x="3851939" y="5983450"/>
                </a:cubicBezTo>
                <a:cubicBezTo>
                  <a:pt x="3895863" y="5994422"/>
                  <a:pt x="3939783" y="6005389"/>
                  <a:pt x="3983707" y="6005389"/>
                </a:cubicBezTo>
                <a:lnTo>
                  <a:pt x="3994684" y="6005389"/>
                </a:lnTo>
                <a:lnTo>
                  <a:pt x="4126451" y="6005389"/>
                </a:lnTo>
                <a:cubicBezTo>
                  <a:pt x="4104487" y="6005389"/>
                  <a:pt x="4049585" y="5994422"/>
                  <a:pt x="3994684" y="6005389"/>
                </a:cubicBezTo>
                <a:cubicBezTo>
                  <a:pt x="3994684" y="5994422"/>
                  <a:pt x="3950765" y="5994422"/>
                  <a:pt x="3961743" y="5983450"/>
                </a:cubicBezTo>
                <a:cubicBezTo>
                  <a:pt x="3873898" y="5972483"/>
                  <a:pt x="3808020" y="5961516"/>
                  <a:pt x="3764096" y="5961516"/>
                </a:cubicBezTo>
                <a:cubicBezTo>
                  <a:pt x="3753119" y="5961516"/>
                  <a:pt x="3753119" y="5950549"/>
                  <a:pt x="3753119" y="5950549"/>
                </a:cubicBezTo>
                <a:cubicBezTo>
                  <a:pt x="3709195" y="5950549"/>
                  <a:pt x="3676253" y="5928615"/>
                  <a:pt x="3632333" y="5939582"/>
                </a:cubicBezTo>
                <a:cubicBezTo>
                  <a:pt x="3621351" y="5950549"/>
                  <a:pt x="3676253" y="5939582"/>
                  <a:pt x="3665275" y="5950549"/>
                </a:cubicBezTo>
                <a:cubicBezTo>
                  <a:pt x="3643310" y="5961516"/>
                  <a:pt x="3632333" y="5950549"/>
                  <a:pt x="3610373" y="5939582"/>
                </a:cubicBezTo>
                <a:cubicBezTo>
                  <a:pt x="3577432" y="5939582"/>
                  <a:pt x="3621351" y="5950549"/>
                  <a:pt x="3610373" y="5961516"/>
                </a:cubicBezTo>
                <a:cubicBezTo>
                  <a:pt x="3566449" y="5950549"/>
                  <a:pt x="3555472" y="5939582"/>
                  <a:pt x="3533508" y="5928615"/>
                </a:cubicBezTo>
                <a:cubicBezTo>
                  <a:pt x="3412727" y="5906681"/>
                  <a:pt x="3379785" y="5906681"/>
                  <a:pt x="3434687" y="5950549"/>
                </a:cubicBezTo>
                <a:cubicBezTo>
                  <a:pt x="3467629" y="5950549"/>
                  <a:pt x="3478607" y="5950549"/>
                  <a:pt x="3489589" y="5939582"/>
                </a:cubicBezTo>
                <a:cubicBezTo>
                  <a:pt x="3478607" y="5928615"/>
                  <a:pt x="3456647" y="5939582"/>
                  <a:pt x="3445665" y="5928615"/>
                </a:cubicBezTo>
                <a:cubicBezTo>
                  <a:pt x="3456647" y="5928615"/>
                  <a:pt x="3467629" y="5928615"/>
                  <a:pt x="3489589" y="5928615"/>
                </a:cubicBezTo>
                <a:cubicBezTo>
                  <a:pt x="3489589" y="5939582"/>
                  <a:pt x="3500566" y="5939582"/>
                  <a:pt x="3533508" y="5950549"/>
                </a:cubicBezTo>
                <a:cubicBezTo>
                  <a:pt x="3522531" y="5961516"/>
                  <a:pt x="3500566" y="5950549"/>
                  <a:pt x="3489589" y="5950549"/>
                </a:cubicBezTo>
                <a:cubicBezTo>
                  <a:pt x="3489589" y="5950549"/>
                  <a:pt x="3489589" y="5950549"/>
                  <a:pt x="3478607" y="5950549"/>
                </a:cubicBezTo>
                <a:cubicBezTo>
                  <a:pt x="3489589" y="5961516"/>
                  <a:pt x="3544490" y="5972483"/>
                  <a:pt x="3544490" y="5961516"/>
                </a:cubicBezTo>
                <a:cubicBezTo>
                  <a:pt x="3555472" y="5972483"/>
                  <a:pt x="3621351" y="5983450"/>
                  <a:pt x="3610373" y="5972483"/>
                </a:cubicBezTo>
                <a:cubicBezTo>
                  <a:pt x="3632333" y="5994422"/>
                  <a:pt x="3665275" y="6005389"/>
                  <a:pt x="3709195" y="6005389"/>
                </a:cubicBezTo>
                <a:cubicBezTo>
                  <a:pt x="3709195" y="6005389"/>
                  <a:pt x="3676253" y="5994422"/>
                  <a:pt x="3687235" y="5983450"/>
                </a:cubicBezTo>
                <a:cubicBezTo>
                  <a:pt x="3731154" y="5994422"/>
                  <a:pt x="3775078" y="6005389"/>
                  <a:pt x="3818997" y="6016356"/>
                </a:cubicBezTo>
                <a:lnTo>
                  <a:pt x="3830978" y="6030115"/>
                </a:lnTo>
                <a:lnTo>
                  <a:pt x="3882909" y="6037107"/>
                </a:lnTo>
                <a:cubicBezTo>
                  <a:pt x="3905950" y="6044222"/>
                  <a:pt x="3933052" y="6052761"/>
                  <a:pt x="3960159" y="6052761"/>
                </a:cubicBezTo>
                <a:lnTo>
                  <a:pt x="3981842" y="6052761"/>
                </a:lnTo>
                <a:cubicBezTo>
                  <a:pt x="3992686" y="6064148"/>
                  <a:pt x="4025214" y="6064148"/>
                  <a:pt x="4014370" y="6075530"/>
                </a:cubicBezTo>
                <a:lnTo>
                  <a:pt x="3831097" y="6030248"/>
                </a:lnTo>
                <a:lnTo>
                  <a:pt x="3846448" y="6047885"/>
                </a:lnTo>
                <a:cubicBezTo>
                  <a:pt x="3868413" y="6057483"/>
                  <a:pt x="3901355" y="6065710"/>
                  <a:pt x="3939783" y="6071191"/>
                </a:cubicBezTo>
                <a:cubicBezTo>
                  <a:pt x="3961743" y="6071191"/>
                  <a:pt x="3972725" y="6082158"/>
                  <a:pt x="3994684" y="6082158"/>
                </a:cubicBezTo>
                <a:cubicBezTo>
                  <a:pt x="4016644" y="6082158"/>
                  <a:pt x="4038608" y="6082158"/>
                  <a:pt x="4049585" y="6093125"/>
                </a:cubicBezTo>
                <a:cubicBezTo>
                  <a:pt x="4093509" y="6093125"/>
                  <a:pt x="4126451" y="6093125"/>
                  <a:pt x="4148411" y="6104092"/>
                </a:cubicBezTo>
                <a:cubicBezTo>
                  <a:pt x="4137429" y="6104092"/>
                  <a:pt x="4104487" y="6104092"/>
                  <a:pt x="4104487" y="6115059"/>
                </a:cubicBezTo>
                <a:lnTo>
                  <a:pt x="4163051" y="6115059"/>
                </a:lnTo>
                <a:lnTo>
                  <a:pt x="4126451" y="6126026"/>
                </a:lnTo>
                <a:cubicBezTo>
                  <a:pt x="4170371" y="6136998"/>
                  <a:pt x="4192331" y="6126026"/>
                  <a:pt x="4159389" y="6147965"/>
                </a:cubicBezTo>
                <a:cubicBezTo>
                  <a:pt x="4203313" y="6147965"/>
                  <a:pt x="4192331" y="6136998"/>
                  <a:pt x="4192331" y="6126026"/>
                </a:cubicBezTo>
                <a:lnTo>
                  <a:pt x="4225272" y="6126026"/>
                </a:lnTo>
                <a:lnTo>
                  <a:pt x="4269196" y="6126026"/>
                </a:lnTo>
                <a:cubicBezTo>
                  <a:pt x="4302133" y="6136998"/>
                  <a:pt x="4280174" y="6147965"/>
                  <a:pt x="4302133" y="6158932"/>
                </a:cubicBezTo>
                <a:lnTo>
                  <a:pt x="4287295" y="6161401"/>
                </a:lnTo>
                <a:lnTo>
                  <a:pt x="4293565" y="6173105"/>
                </a:lnTo>
                <a:lnTo>
                  <a:pt x="4266871" y="6164802"/>
                </a:lnTo>
                <a:lnTo>
                  <a:pt x="4236255" y="6169899"/>
                </a:lnTo>
                <a:cubicBezTo>
                  <a:pt x="4236255" y="6169899"/>
                  <a:pt x="4236255" y="6169899"/>
                  <a:pt x="4236255" y="6191833"/>
                </a:cubicBezTo>
                <a:cubicBezTo>
                  <a:pt x="4214289" y="6191833"/>
                  <a:pt x="4214289" y="6191833"/>
                  <a:pt x="4192331" y="6191833"/>
                </a:cubicBezTo>
                <a:cubicBezTo>
                  <a:pt x="4225272" y="6202800"/>
                  <a:pt x="4192331" y="6213766"/>
                  <a:pt x="4137429" y="6213766"/>
                </a:cubicBezTo>
                <a:cubicBezTo>
                  <a:pt x="4137429" y="6202800"/>
                  <a:pt x="4159389" y="6202800"/>
                  <a:pt x="4159389" y="6202800"/>
                </a:cubicBezTo>
                <a:cubicBezTo>
                  <a:pt x="4060568" y="6191833"/>
                  <a:pt x="3972725" y="6180866"/>
                  <a:pt x="3895863" y="6169899"/>
                </a:cubicBezTo>
                <a:cubicBezTo>
                  <a:pt x="3851939" y="6158932"/>
                  <a:pt x="3818997" y="6147965"/>
                  <a:pt x="3786056" y="6136998"/>
                </a:cubicBezTo>
                <a:cubicBezTo>
                  <a:pt x="3742136" y="6126026"/>
                  <a:pt x="3709195" y="6115059"/>
                  <a:pt x="3687235" y="6104092"/>
                </a:cubicBezTo>
                <a:cubicBezTo>
                  <a:pt x="3654293" y="6104092"/>
                  <a:pt x="3643310" y="6115059"/>
                  <a:pt x="3599391" y="6104092"/>
                </a:cubicBezTo>
                <a:cubicBezTo>
                  <a:pt x="3599391" y="6093125"/>
                  <a:pt x="3588409" y="6093125"/>
                  <a:pt x="3577432" y="6093125"/>
                </a:cubicBezTo>
                <a:cubicBezTo>
                  <a:pt x="3577432" y="6082158"/>
                  <a:pt x="3588409" y="6093125"/>
                  <a:pt x="3599391" y="6093125"/>
                </a:cubicBezTo>
                <a:cubicBezTo>
                  <a:pt x="3555472" y="6060224"/>
                  <a:pt x="3522531" y="6060224"/>
                  <a:pt x="3412727" y="6027323"/>
                </a:cubicBezTo>
                <a:cubicBezTo>
                  <a:pt x="3412727" y="6038290"/>
                  <a:pt x="3456647" y="6049257"/>
                  <a:pt x="3445665" y="6049257"/>
                </a:cubicBezTo>
                <a:cubicBezTo>
                  <a:pt x="3423705" y="6038290"/>
                  <a:pt x="3423705" y="6038290"/>
                  <a:pt x="3401745" y="6038290"/>
                </a:cubicBezTo>
                <a:cubicBezTo>
                  <a:pt x="3390762" y="6027323"/>
                  <a:pt x="3401745" y="6038290"/>
                  <a:pt x="3401745" y="6027323"/>
                </a:cubicBezTo>
                <a:cubicBezTo>
                  <a:pt x="3357821" y="6027323"/>
                  <a:pt x="3346844" y="6005389"/>
                  <a:pt x="3302920" y="5994422"/>
                </a:cubicBezTo>
                <a:cubicBezTo>
                  <a:pt x="3259000" y="5983450"/>
                  <a:pt x="3335861" y="5994422"/>
                  <a:pt x="3302920" y="5983450"/>
                </a:cubicBezTo>
                <a:cubicBezTo>
                  <a:pt x="3302920" y="5983450"/>
                  <a:pt x="3346844" y="5994422"/>
                  <a:pt x="3368803" y="6005389"/>
                </a:cubicBezTo>
                <a:cubicBezTo>
                  <a:pt x="3368803" y="5983450"/>
                  <a:pt x="3302920" y="5983450"/>
                  <a:pt x="3280960" y="5961516"/>
                </a:cubicBezTo>
                <a:cubicBezTo>
                  <a:pt x="3335861" y="5972483"/>
                  <a:pt x="3259000" y="5950549"/>
                  <a:pt x="3280960" y="5950549"/>
                </a:cubicBezTo>
                <a:cubicBezTo>
                  <a:pt x="3226059" y="5928615"/>
                  <a:pt x="3215076" y="5939582"/>
                  <a:pt x="3193117" y="5917648"/>
                </a:cubicBezTo>
                <a:cubicBezTo>
                  <a:pt x="3176648" y="5912162"/>
                  <a:pt x="3168411" y="5909421"/>
                  <a:pt x="3162921" y="5909421"/>
                </a:cubicBezTo>
                <a:lnTo>
                  <a:pt x="3150247" y="5917018"/>
                </a:lnTo>
                <a:lnTo>
                  <a:pt x="3127238" y="5910794"/>
                </a:lnTo>
                <a:cubicBezTo>
                  <a:pt x="3099788" y="5892973"/>
                  <a:pt x="3066846" y="5868294"/>
                  <a:pt x="3028413" y="5851846"/>
                </a:cubicBezTo>
                <a:cubicBezTo>
                  <a:pt x="3072332" y="5840874"/>
                  <a:pt x="3149197" y="5906681"/>
                  <a:pt x="3237041" y="5917648"/>
                </a:cubicBezTo>
                <a:cubicBezTo>
                  <a:pt x="3259000" y="5928615"/>
                  <a:pt x="3272723" y="5928615"/>
                  <a:pt x="3287823" y="5928615"/>
                </a:cubicBezTo>
                <a:lnTo>
                  <a:pt x="3346844" y="5939582"/>
                </a:lnTo>
                <a:lnTo>
                  <a:pt x="3280960" y="5939582"/>
                </a:lnTo>
                <a:cubicBezTo>
                  <a:pt x="3313902" y="5961516"/>
                  <a:pt x="3368803" y="5961516"/>
                  <a:pt x="3423705" y="5983450"/>
                </a:cubicBezTo>
                <a:cubicBezTo>
                  <a:pt x="3401745" y="5972483"/>
                  <a:pt x="3379785" y="5961516"/>
                  <a:pt x="3368803" y="5950549"/>
                </a:cubicBezTo>
                <a:lnTo>
                  <a:pt x="3346844" y="5939582"/>
                </a:lnTo>
                <a:lnTo>
                  <a:pt x="3302920" y="5917648"/>
                </a:lnTo>
                <a:cubicBezTo>
                  <a:pt x="3280960" y="5906681"/>
                  <a:pt x="3291942" y="5917648"/>
                  <a:pt x="3259000" y="5906681"/>
                </a:cubicBezTo>
                <a:cubicBezTo>
                  <a:pt x="3259000" y="5906681"/>
                  <a:pt x="3259000" y="5906681"/>
                  <a:pt x="3259000" y="5895715"/>
                </a:cubicBezTo>
                <a:cubicBezTo>
                  <a:pt x="3215076" y="5884747"/>
                  <a:pt x="3226059" y="5895715"/>
                  <a:pt x="3182140" y="5884747"/>
                </a:cubicBezTo>
                <a:cubicBezTo>
                  <a:pt x="3226059" y="5884747"/>
                  <a:pt x="3182140" y="5873780"/>
                  <a:pt x="3182140" y="5862814"/>
                </a:cubicBezTo>
                <a:cubicBezTo>
                  <a:pt x="3127238" y="5840874"/>
                  <a:pt x="3160174" y="5862814"/>
                  <a:pt x="3149197" y="5862814"/>
                </a:cubicBezTo>
                <a:cubicBezTo>
                  <a:pt x="3072332" y="5840874"/>
                  <a:pt x="3028413" y="5818940"/>
                  <a:pt x="2962529" y="5797007"/>
                </a:cubicBezTo>
                <a:cubicBezTo>
                  <a:pt x="2951552" y="5786039"/>
                  <a:pt x="2962529" y="5797007"/>
                  <a:pt x="2951552" y="5807973"/>
                </a:cubicBezTo>
                <a:lnTo>
                  <a:pt x="2996090" y="5822803"/>
                </a:lnTo>
                <a:lnTo>
                  <a:pt x="2979346" y="5820825"/>
                </a:lnTo>
                <a:cubicBezTo>
                  <a:pt x="2977629" y="5821681"/>
                  <a:pt x="2981748" y="5824426"/>
                  <a:pt x="2995471" y="5829907"/>
                </a:cubicBezTo>
                <a:cubicBezTo>
                  <a:pt x="2962529" y="5829907"/>
                  <a:pt x="2951552" y="5818940"/>
                  <a:pt x="2907627" y="5818940"/>
                </a:cubicBezTo>
                <a:cubicBezTo>
                  <a:pt x="2907627" y="5818940"/>
                  <a:pt x="2929586" y="5818940"/>
                  <a:pt x="2929586" y="5807973"/>
                </a:cubicBezTo>
                <a:cubicBezTo>
                  <a:pt x="2907627" y="5807973"/>
                  <a:pt x="2907627" y="5807973"/>
                  <a:pt x="2896650" y="5807973"/>
                </a:cubicBezTo>
                <a:cubicBezTo>
                  <a:pt x="2885667" y="5818940"/>
                  <a:pt x="2896650" y="5818940"/>
                  <a:pt x="2918609" y="5840874"/>
                </a:cubicBezTo>
                <a:cubicBezTo>
                  <a:pt x="2907627" y="5829907"/>
                  <a:pt x="2885667" y="5840874"/>
                  <a:pt x="2874685" y="5818940"/>
                </a:cubicBezTo>
                <a:cubicBezTo>
                  <a:pt x="2797824" y="5818940"/>
                  <a:pt x="2720964" y="5818940"/>
                  <a:pt x="2600178" y="5753138"/>
                </a:cubicBezTo>
                <a:lnTo>
                  <a:pt x="2571109" y="5746685"/>
                </a:lnTo>
                <a:lnTo>
                  <a:pt x="2599902" y="5763271"/>
                </a:lnTo>
                <a:cubicBezTo>
                  <a:pt x="2645081" y="5786039"/>
                  <a:pt x="2678960" y="5808808"/>
                  <a:pt x="2724139" y="5831578"/>
                </a:cubicBezTo>
                <a:cubicBezTo>
                  <a:pt x="2690254" y="5820195"/>
                  <a:pt x="2656375" y="5797426"/>
                  <a:pt x="2611196" y="5774658"/>
                </a:cubicBezTo>
                <a:lnTo>
                  <a:pt x="2564455" y="5745209"/>
                </a:lnTo>
                <a:lnTo>
                  <a:pt x="2501353" y="5731205"/>
                </a:lnTo>
                <a:cubicBezTo>
                  <a:pt x="2457434" y="5720237"/>
                  <a:pt x="2424491" y="5709270"/>
                  <a:pt x="2391549" y="5709270"/>
                </a:cubicBezTo>
                <a:cubicBezTo>
                  <a:pt x="2358607" y="5687331"/>
                  <a:pt x="2314688" y="5665398"/>
                  <a:pt x="2314688" y="5676364"/>
                </a:cubicBezTo>
                <a:lnTo>
                  <a:pt x="2285408" y="5656869"/>
                </a:lnTo>
                <a:lnTo>
                  <a:pt x="2285865" y="5655803"/>
                </a:lnTo>
                <a:cubicBezTo>
                  <a:pt x="2279000" y="5648950"/>
                  <a:pt x="2270769" y="5643463"/>
                  <a:pt x="2281747" y="5654430"/>
                </a:cubicBezTo>
                <a:lnTo>
                  <a:pt x="2285408" y="5656869"/>
                </a:lnTo>
                <a:lnTo>
                  <a:pt x="2281747" y="5665398"/>
                </a:lnTo>
                <a:cubicBezTo>
                  <a:pt x="2237828" y="5643463"/>
                  <a:pt x="2292729" y="5665398"/>
                  <a:pt x="2259787" y="5643463"/>
                </a:cubicBezTo>
                <a:cubicBezTo>
                  <a:pt x="2248805" y="5643463"/>
                  <a:pt x="2237828" y="5643463"/>
                  <a:pt x="2226844" y="5643463"/>
                </a:cubicBezTo>
                <a:cubicBezTo>
                  <a:pt x="2193903" y="5632497"/>
                  <a:pt x="2139001" y="5599596"/>
                  <a:pt x="2095082" y="5566690"/>
                </a:cubicBezTo>
                <a:cubicBezTo>
                  <a:pt x="2051158" y="5544755"/>
                  <a:pt x="2007239" y="5511854"/>
                  <a:pt x="1974298" y="5500888"/>
                </a:cubicBezTo>
                <a:cubicBezTo>
                  <a:pt x="1963314" y="5489920"/>
                  <a:pt x="1952338" y="5478954"/>
                  <a:pt x="1952338" y="5467987"/>
                </a:cubicBezTo>
                <a:cubicBezTo>
                  <a:pt x="1864494" y="5424114"/>
                  <a:pt x="1798611" y="5369279"/>
                  <a:pt x="1743709" y="5314444"/>
                </a:cubicBezTo>
                <a:cubicBezTo>
                  <a:pt x="1710767" y="5292510"/>
                  <a:pt x="1677825" y="5259604"/>
                  <a:pt x="1644883" y="5237670"/>
                </a:cubicBezTo>
                <a:cubicBezTo>
                  <a:pt x="1611947" y="5204769"/>
                  <a:pt x="1579005" y="5182835"/>
                  <a:pt x="1546063" y="5149929"/>
                </a:cubicBezTo>
                <a:cubicBezTo>
                  <a:pt x="1535081" y="5127995"/>
                  <a:pt x="1513121" y="5106061"/>
                  <a:pt x="1469201" y="5062194"/>
                </a:cubicBezTo>
                <a:cubicBezTo>
                  <a:pt x="1469201" y="5062194"/>
                  <a:pt x="1469201" y="5051226"/>
                  <a:pt x="1469201" y="5051226"/>
                </a:cubicBezTo>
                <a:cubicBezTo>
                  <a:pt x="1425277" y="5018325"/>
                  <a:pt x="1392335" y="4974452"/>
                  <a:pt x="1370376" y="4941551"/>
                </a:cubicBezTo>
                <a:cubicBezTo>
                  <a:pt x="1337434" y="4908650"/>
                  <a:pt x="1304492" y="4864778"/>
                  <a:pt x="1260572" y="4820909"/>
                </a:cubicBezTo>
                <a:cubicBezTo>
                  <a:pt x="1260572" y="4820909"/>
                  <a:pt x="1260572" y="4820909"/>
                  <a:pt x="1271550" y="4809942"/>
                </a:cubicBezTo>
                <a:cubicBezTo>
                  <a:pt x="1216648" y="4777042"/>
                  <a:pt x="1238613" y="4766075"/>
                  <a:pt x="1183712" y="4722201"/>
                </a:cubicBezTo>
                <a:cubicBezTo>
                  <a:pt x="1183712" y="4711235"/>
                  <a:pt x="1161747" y="4678334"/>
                  <a:pt x="1139788" y="4656399"/>
                </a:cubicBezTo>
                <a:cubicBezTo>
                  <a:pt x="1150770" y="4656399"/>
                  <a:pt x="1128805" y="4645433"/>
                  <a:pt x="1139788" y="4634466"/>
                </a:cubicBezTo>
                <a:cubicBezTo>
                  <a:pt x="1117828" y="4612532"/>
                  <a:pt x="1117828" y="4634466"/>
                  <a:pt x="1095869" y="4601565"/>
                </a:cubicBezTo>
                <a:cubicBezTo>
                  <a:pt x="1062927" y="4535758"/>
                  <a:pt x="1008024" y="4426083"/>
                  <a:pt x="931159" y="4338347"/>
                </a:cubicBezTo>
                <a:cubicBezTo>
                  <a:pt x="931159" y="4294474"/>
                  <a:pt x="909199" y="4250606"/>
                  <a:pt x="876258" y="4184804"/>
                </a:cubicBezTo>
                <a:cubicBezTo>
                  <a:pt x="887240" y="4195771"/>
                  <a:pt x="898222" y="4184804"/>
                  <a:pt x="909199" y="4184804"/>
                </a:cubicBezTo>
                <a:cubicBezTo>
                  <a:pt x="898222" y="4173837"/>
                  <a:pt x="887240" y="4151898"/>
                  <a:pt x="876258" y="4129964"/>
                </a:cubicBezTo>
                <a:cubicBezTo>
                  <a:pt x="865281" y="4097063"/>
                  <a:pt x="843316" y="4075129"/>
                  <a:pt x="832338" y="4053195"/>
                </a:cubicBezTo>
                <a:cubicBezTo>
                  <a:pt x="799397" y="3998355"/>
                  <a:pt x="766454" y="3954487"/>
                  <a:pt x="766454" y="3921586"/>
                </a:cubicBezTo>
                <a:cubicBezTo>
                  <a:pt x="799397" y="3987388"/>
                  <a:pt x="843316" y="4064162"/>
                  <a:pt x="887240" y="4129964"/>
                </a:cubicBezTo>
                <a:cubicBezTo>
                  <a:pt x="931159" y="4195771"/>
                  <a:pt x="975083" y="4261573"/>
                  <a:pt x="1019002" y="4316413"/>
                </a:cubicBezTo>
                <a:cubicBezTo>
                  <a:pt x="1172729" y="4469956"/>
                  <a:pt x="1304492" y="4667367"/>
                  <a:pt x="1469201" y="4820909"/>
                </a:cubicBezTo>
                <a:cubicBezTo>
                  <a:pt x="1589982" y="4985419"/>
                  <a:pt x="1754692" y="5106061"/>
                  <a:pt x="1941355" y="5226703"/>
                </a:cubicBezTo>
                <a:cubicBezTo>
                  <a:pt x="1952338" y="5204769"/>
                  <a:pt x="1897436" y="5182835"/>
                  <a:pt x="1919395" y="5160902"/>
                </a:cubicBezTo>
                <a:cubicBezTo>
                  <a:pt x="1963314" y="5204769"/>
                  <a:pt x="2007239" y="5237670"/>
                  <a:pt x="2040181" y="5259603"/>
                </a:cubicBezTo>
                <a:cubicBezTo>
                  <a:pt x="2084100" y="5292509"/>
                  <a:pt x="2128024" y="5314444"/>
                  <a:pt x="2182926" y="5347345"/>
                </a:cubicBezTo>
                <a:cubicBezTo>
                  <a:pt x="2182926" y="5347345"/>
                  <a:pt x="2171943" y="5336378"/>
                  <a:pt x="2160961" y="5325411"/>
                </a:cubicBezTo>
                <a:cubicBezTo>
                  <a:pt x="2128024" y="5325411"/>
                  <a:pt x="2073118" y="5248637"/>
                  <a:pt x="2062141" y="5259603"/>
                </a:cubicBezTo>
                <a:cubicBezTo>
                  <a:pt x="2029199" y="5226702"/>
                  <a:pt x="1985280" y="5193801"/>
                  <a:pt x="1941355" y="5160902"/>
                </a:cubicBezTo>
                <a:cubicBezTo>
                  <a:pt x="1897436" y="5127995"/>
                  <a:pt x="1853512" y="5084127"/>
                  <a:pt x="1820570" y="5040259"/>
                </a:cubicBezTo>
                <a:cubicBezTo>
                  <a:pt x="1809593" y="5040259"/>
                  <a:pt x="1831552" y="5062194"/>
                  <a:pt x="1798611" y="5051226"/>
                </a:cubicBezTo>
                <a:cubicBezTo>
                  <a:pt x="1820570" y="5029293"/>
                  <a:pt x="1743709" y="4985419"/>
                  <a:pt x="1710767" y="4963486"/>
                </a:cubicBezTo>
                <a:cubicBezTo>
                  <a:pt x="1765669" y="4985419"/>
                  <a:pt x="1644883" y="4886716"/>
                  <a:pt x="1622924" y="4853810"/>
                </a:cubicBezTo>
                <a:cubicBezTo>
                  <a:pt x="1622924" y="4853810"/>
                  <a:pt x="1633906" y="4864778"/>
                  <a:pt x="1644883" y="4864778"/>
                </a:cubicBezTo>
                <a:cubicBezTo>
                  <a:pt x="1622924" y="4842843"/>
                  <a:pt x="1600964" y="4820909"/>
                  <a:pt x="1579005" y="4809942"/>
                </a:cubicBezTo>
                <a:cubicBezTo>
                  <a:pt x="1568022" y="4798976"/>
                  <a:pt x="1579005" y="4798976"/>
                  <a:pt x="1579005" y="4798976"/>
                </a:cubicBezTo>
                <a:cubicBezTo>
                  <a:pt x="1546063" y="4766075"/>
                  <a:pt x="1524103" y="4733174"/>
                  <a:pt x="1502138" y="4700268"/>
                </a:cubicBezTo>
                <a:cubicBezTo>
                  <a:pt x="1480178" y="4667367"/>
                  <a:pt x="1447237" y="4634466"/>
                  <a:pt x="1414295" y="4601565"/>
                </a:cubicBezTo>
                <a:cubicBezTo>
                  <a:pt x="1425277" y="4601565"/>
                  <a:pt x="1403318" y="4579626"/>
                  <a:pt x="1414295" y="4579626"/>
                </a:cubicBezTo>
                <a:cubicBezTo>
                  <a:pt x="1403318" y="4557692"/>
                  <a:pt x="1381358" y="4535758"/>
                  <a:pt x="1381358" y="4535758"/>
                </a:cubicBezTo>
                <a:cubicBezTo>
                  <a:pt x="1381358" y="4524791"/>
                  <a:pt x="1359394" y="4513824"/>
                  <a:pt x="1370376" y="4535758"/>
                </a:cubicBezTo>
                <a:cubicBezTo>
                  <a:pt x="1359394" y="4535758"/>
                  <a:pt x="1370376" y="4513824"/>
                  <a:pt x="1337434" y="4491891"/>
                </a:cubicBezTo>
                <a:cubicBezTo>
                  <a:pt x="1337434" y="4469956"/>
                  <a:pt x="1348416" y="4491891"/>
                  <a:pt x="1348416" y="4469956"/>
                </a:cubicBezTo>
                <a:cubicBezTo>
                  <a:pt x="1315475" y="4458990"/>
                  <a:pt x="1282533" y="4393183"/>
                  <a:pt x="1260572" y="4393183"/>
                </a:cubicBezTo>
                <a:cubicBezTo>
                  <a:pt x="1271549" y="4371248"/>
                  <a:pt x="1238613" y="4338347"/>
                  <a:pt x="1216648" y="4294474"/>
                </a:cubicBezTo>
                <a:cubicBezTo>
                  <a:pt x="1227630" y="4294474"/>
                  <a:pt x="1249590" y="4338347"/>
                  <a:pt x="1271549" y="4360282"/>
                </a:cubicBezTo>
                <a:cubicBezTo>
                  <a:pt x="1282533" y="4360282"/>
                  <a:pt x="1260572" y="4327381"/>
                  <a:pt x="1249590" y="4305441"/>
                </a:cubicBezTo>
                <a:cubicBezTo>
                  <a:pt x="1271549" y="4316413"/>
                  <a:pt x="1282533" y="4360282"/>
                  <a:pt x="1315474" y="4382215"/>
                </a:cubicBezTo>
                <a:cubicBezTo>
                  <a:pt x="1304492" y="4371248"/>
                  <a:pt x="1271549" y="4327381"/>
                  <a:pt x="1282533" y="4327381"/>
                </a:cubicBezTo>
                <a:cubicBezTo>
                  <a:pt x="1271549" y="4294474"/>
                  <a:pt x="1260572" y="4305441"/>
                  <a:pt x="1238613" y="4272540"/>
                </a:cubicBezTo>
                <a:cubicBezTo>
                  <a:pt x="1216648" y="4250606"/>
                  <a:pt x="1249590" y="4294474"/>
                  <a:pt x="1238613" y="4294474"/>
                </a:cubicBezTo>
                <a:cubicBezTo>
                  <a:pt x="1227630" y="4261573"/>
                  <a:pt x="1216648" y="4250606"/>
                  <a:pt x="1205671" y="4206738"/>
                </a:cubicBezTo>
                <a:cubicBezTo>
                  <a:pt x="1216648" y="4228672"/>
                  <a:pt x="1227630" y="4239639"/>
                  <a:pt x="1238613" y="4239639"/>
                </a:cubicBezTo>
                <a:cubicBezTo>
                  <a:pt x="1238613" y="4239639"/>
                  <a:pt x="1238613" y="4228672"/>
                  <a:pt x="1238613" y="4217705"/>
                </a:cubicBezTo>
                <a:cubicBezTo>
                  <a:pt x="1205671" y="4195771"/>
                  <a:pt x="1216648" y="4184804"/>
                  <a:pt x="1183711" y="4151898"/>
                </a:cubicBezTo>
                <a:cubicBezTo>
                  <a:pt x="1205671" y="4173837"/>
                  <a:pt x="1205671" y="4162865"/>
                  <a:pt x="1183711" y="4118997"/>
                </a:cubicBezTo>
                <a:cubicBezTo>
                  <a:pt x="1172729" y="4097063"/>
                  <a:pt x="1205671" y="4162865"/>
                  <a:pt x="1216648" y="4173837"/>
                </a:cubicBezTo>
                <a:cubicBezTo>
                  <a:pt x="1194689" y="4118997"/>
                  <a:pt x="1172729" y="4086096"/>
                  <a:pt x="1139787" y="4042228"/>
                </a:cubicBezTo>
                <a:cubicBezTo>
                  <a:pt x="1150770" y="4031256"/>
                  <a:pt x="1139787" y="4009322"/>
                  <a:pt x="1161747" y="4042228"/>
                </a:cubicBezTo>
                <a:cubicBezTo>
                  <a:pt x="1150770" y="4020289"/>
                  <a:pt x="1139787" y="3998355"/>
                  <a:pt x="1117828" y="3987388"/>
                </a:cubicBezTo>
                <a:cubicBezTo>
                  <a:pt x="1106846" y="3976421"/>
                  <a:pt x="1095868" y="3965455"/>
                  <a:pt x="1084886" y="3965455"/>
                </a:cubicBezTo>
                <a:cubicBezTo>
                  <a:pt x="1073904" y="3943521"/>
                  <a:pt x="1051944" y="3888680"/>
                  <a:pt x="1040967" y="3888680"/>
                </a:cubicBezTo>
                <a:lnTo>
                  <a:pt x="1042269" y="3904329"/>
                </a:lnTo>
                <a:lnTo>
                  <a:pt x="1032730" y="3887313"/>
                </a:lnTo>
                <a:cubicBezTo>
                  <a:pt x="1032730" y="3874973"/>
                  <a:pt x="1035476" y="3861266"/>
                  <a:pt x="1029986" y="3844813"/>
                </a:cubicBezTo>
                <a:lnTo>
                  <a:pt x="1012342" y="3831258"/>
                </a:lnTo>
                <a:lnTo>
                  <a:pt x="1019002" y="3833846"/>
                </a:lnTo>
                <a:cubicBezTo>
                  <a:pt x="1008022" y="3828362"/>
                  <a:pt x="1008022" y="3828362"/>
                  <a:pt x="1012141" y="3831104"/>
                </a:cubicBezTo>
                <a:lnTo>
                  <a:pt x="1012342" y="3831258"/>
                </a:lnTo>
                <a:lnTo>
                  <a:pt x="1006650" y="3829047"/>
                </a:lnTo>
                <a:cubicBezTo>
                  <a:pt x="998416" y="3820823"/>
                  <a:pt x="1002533" y="3806428"/>
                  <a:pt x="1019002" y="3822878"/>
                </a:cubicBezTo>
                <a:cubicBezTo>
                  <a:pt x="1019002" y="3800945"/>
                  <a:pt x="975083" y="3768044"/>
                  <a:pt x="997042" y="3768044"/>
                </a:cubicBezTo>
                <a:cubicBezTo>
                  <a:pt x="986060" y="3746105"/>
                  <a:pt x="975083" y="3757076"/>
                  <a:pt x="975083" y="3757076"/>
                </a:cubicBezTo>
                <a:cubicBezTo>
                  <a:pt x="964100" y="3735138"/>
                  <a:pt x="931159" y="3669336"/>
                  <a:pt x="920181" y="3647402"/>
                </a:cubicBezTo>
                <a:cubicBezTo>
                  <a:pt x="942141" y="3658368"/>
                  <a:pt x="942141" y="3691269"/>
                  <a:pt x="953123" y="3713204"/>
                </a:cubicBezTo>
                <a:cubicBezTo>
                  <a:pt x="964100" y="3713204"/>
                  <a:pt x="964100" y="3702237"/>
                  <a:pt x="953123" y="3691269"/>
                </a:cubicBezTo>
                <a:cubicBezTo>
                  <a:pt x="975083" y="3702237"/>
                  <a:pt x="975083" y="3724170"/>
                  <a:pt x="975083" y="3724170"/>
                </a:cubicBezTo>
                <a:cubicBezTo>
                  <a:pt x="986060" y="3746105"/>
                  <a:pt x="986060" y="3746105"/>
                  <a:pt x="997042" y="3746105"/>
                </a:cubicBezTo>
                <a:cubicBezTo>
                  <a:pt x="975083" y="3713204"/>
                  <a:pt x="953123" y="3669336"/>
                  <a:pt x="931159" y="3625468"/>
                </a:cubicBezTo>
                <a:cubicBezTo>
                  <a:pt x="920181" y="3581595"/>
                  <a:pt x="898222" y="3526760"/>
                  <a:pt x="876257" y="3482892"/>
                </a:cubicBezTo>
                <a:cubicBezTo>
                  <a:pt x="854299" y="3428052"/>
                  <a:pt x="843316" y="3384184"/>
                  <a:pt x="821356" y="3340316"/>
                </a:cubicBezTo>
                <a:cubicBezTo>
                  <a:pt x="810379" y="3307410"/>
                  <a:pt x="799397" y="3285476"/>
                  <a:pt x="788413" y="3263542"/>
                </a:cubicBezTo>
                <a:cubicBezTo>
                  <a:pt x="788413" y="3241609"/>
                  <a:pt x="777436" y="3219674"/>
                  <a:pt x="766454" y="3208708"/>
                </a:cubicBezTo>
                <a:cubicBezTo>
                  <a:pt x="799397" y="3219674"/>
                  <a:pt x="733512" y="3055159"/>
                  <a:pt x="722535" y="3033225"/>
                </a:cubicBezTo>
                <a:cubicBezTo>
                  <a:pt x="722535" y="3022258"/>
                  <a:pt x="722535" y="3022258"/>
                  <a:pt x="722535" y="3000324"/>
                </a:cubicBezTo>
                <a:cubicBezTo>
                  <a:pt x="700570" y="2989357"/>
                  <a:pt x="711553" y="2967423"/>
                  <a:pt x="700570" y="2945490"/>
                </a:cubicBezTo>
                <a:cubicBezTo>
                  <a:pt x="689594" y="2912584"/>
                  <a:pt x="711553" y="2978391"/>
                  <a:pt x="711553" y="2956456"/>
                </a:cubicBezTo>
                <a:cubicBezTo>
                  <a:pt x="722535" y="2923556"/>
                  <a:pt x="689594" y="2923556"/>
                  <a:pt x="689594" y="2890649"/>
                </a:cubicBezTo>
                <a:cubicBezTo>
                  <a:pt x="689594" y="2890649"/>
                  <a:pt x="700570" y="2901617"/>
                  <a:pt x="700570" y="2901617"/>
                </a:cubicBezTo>
                <a:cubicBezTo>
                  <a:pt x="700570" y="2868716"/>
                  <a:pt x="678611" y="2791947"/>
                  <a:pt x="667634" y="2802915"/>
                </a:cubicBezTo>
                <a:cubicBezTo>
                  <a:pt x="678611" y="2770008"/>
                  <a:pt x="689594" y="2780980"/>
                  <a:pt x="689594" y="2726140"/>
                </a:cubicBezTo>
                <a:cubicBezTo>
                  <a:pt x="678611" y="2693239"/>
                  <a:pt x="667634" y="2715173"/>
                  <a:pt x="667634" y="2682272"/>
                </a:cubicBezTo>
                <a:cubicBezTo>
                  <a:pt x="678611" y="2671305"/>
                  <a:pt x="667634" y="2627432"/>
                  <a:pt x="656651" y="2594531"/>
                </a:cubicBezTo>
                <a:cubicBezTo>
                  <a:pt x="667634" y="2583564"/>
                  <a:pt x="667634" y="2550663"/>
                  <a:pt x="656651" y="2517762"/>
                </a:cubicBezTo>
                <a:cubicBezTo>
                  <a:pt x="656651" y="2484856"/>
                  <a:pt x="645669" y="2451955"/>
                  <a:pt x="645669" y="2430021"/>
                </a:cubicBezTo>
                <a:cubicBezTo>
                  <a:pt x="634692" y="2397120"/>
                  <a:pt x="634692" y="2353247"/>
                  <a:pt x="623710" y="2298412"/>
                </a:cubicBezTo>
                <a:lnTo>
                  <a:pt x="623710" y="2265511"/>
                </a:lnTo>
                <a:cubicBezTo>
                  <a:pt x="634692" y="2265511"/>
                  <a:pt x="634692" y="2309380"/>
                  <a:pt x="634692" y="2342281"/>
                </a:cubicBezTo>
                <a:cubicBezTo>
                  <a:pt x="645669" y="2353247"/>
                  <a:pt x="645669" y="2364219"/>
                  <a:pt x="645669" y="2364219"/>
                </a:cubicBezTo>
                <a:cubicBezTo>
                  <a:pt x="656651" y="2353247"/>
                  <a:pt x="656651" y="2320347"/>
                  <a:pt x="656651" y="2298412"/>
                </a:cubicBezTo>
                <a:cubicBezTo>
                  <a:pt x="652533" y="2286074"/>
                  <a:pt x="649959" y="2273737"/>
                  <a:pt x="647772" y="2263134"/>
                </a:cubicBezTo>
                <a:lnTo>
                  <a:pt x="645483" y="2254460"/>
                </a:lnTo>
                <a:lnTo>
                  <a:pt x="645669" y="2254545"/>
                </a:lnTo>
                <a:lnTo>
                  <a:pt x="643744" y="2247870"/>
                </a:lnTo>
                <a:lnTo>
                  <a:pt x="641210" y="2238266"/>
                </a:lnTo>
                <a:lnTo>
                  <a:pt x="639759" y="2237007"/>
                </a:lnTo>
                <a:lnTo>
                  <a:pt x="639152" y="2235693"/>
                </a:lnTo>
                <a:lnTo>
                  <a:pt x="638157" y="2235616"/>
                </a:lnTo>
                <a:lnTo>
                  <a:pt x="634692" y="2232610"/>
                </a:lnTo>
                <a:cubicBezTo>
                  <a:pt x="634692" y="2210672"/>
                  <a:pt x="645669" y="2166804"/>
                  <a:pt x="634692" y="2155836"/>
                </a:cubicBezTo>
                <a:cubicBezTo>
                  <a:pt x="634692" y="2122936"/>
                  <a:pt x="645669" y="2188737"/>
                  <a:pt x="645669" y="2210672"/>
                </a:cubicBezTo>
                <a:cubicBezTo>
                  <a:pt x="645669" y="2210672"/>
                  <a:pt x="645669" y="2210672"/>
                  <a:pt x="656651" y="2199705"/>
                </a:cubicBezTo>
                <a:cubicBezTo>
                  <a:pt x="656651" y="2177771"/>
                  <a:pt x="645669" y="2188737"/>
                  <a:pt x="645669" y="2166804"/>
                </a:cubicBezTo>
                <a:cubicBezTo>
                  <a:pt x="667634" y="2199705"/>
                  <a:pt x="656651" y="2133902"/>
                  <a:pt x="645669" y="2090035"/>
                </a:cubicBezTo>
                <a:cubicBezTo>
                  <a:pt x="656651" y="2090035"/>
                  <a:pt x="656651" y="2166804"/>
                  <a:pt x="667634" y="2188737"/>
                </a:cubicBezTo>
                <a:cubicBezTo>
                  <a:pt x="667634" y="2177771"/>
                  <a:pt x="667634" y="2177771"/>
                  <a:pt x="678611" y="2166804"/>
                </a:cubicBezTo>
                <a:cubicBezTo>
                  <a:pt x="667634" y="2166804"/>
                  <a:pt x="656651" y="2122936"/>
                  <a:pt x="656651" y="2079063"/>
                </a:cubicBezTo>
                <a:cubicBezTo>
                  <a:pt x="656651" y="2035195"/>
                  <a:pt x="656651" y="1991327"/>
                  <a:pt x="656651" y="1969393"/>
                </a:cubicBezTo>
                <a:cubicBezTo>
                  <a:pt x="656651" y="1958426"/>
                  <a:pt x="656651" y="1936487"/>
                  <a:pt x="645669" y="1914553"/>
                </a:cubicBezTo>
                <a:cubicBezTo>
                  <a:pt x="645669" y="1892619"/>
                  <a:pt x="645669" y="1870686"/>
                  <a:pt x="645669" y="1848751"/>
                </a:cubicBezTo>
                <a:lnTo>
                  <a:pt x="645669" y="1793911"/>
                </a:lnTo>
                <a:cubicBezTo>
                  <a:pt x="634692" y="1804884"/>
                  <a:pt x="634692" y="1771978"/>
                  <a:pt x="634692" y="1761010"/>
                </a:cubicBezTo>
                <a:cubicBezTo>
                  <a:pt x="623710" y="1750043"/>
                  <a:pt x="623710" y="1771978"/>
                  <a:pt x="623710" y="1782944"/>
                </a:cubicBezTo>
                <a:cubicBezTo>
                  <a:pt x="634692" y="1793911"/>
                  <a:pt x="623710" y="1826817"/>
                  <a:pt x="634692" y="1815850"/>
                </a:cubicBezTo>
                <a:cubicBezTo>
                  <a:pt x="634692" y="1837785"/>
                  <a:pt x="623710" y="1837785"/>
                  <a:pt x="623710" y="1837785"/>
                </a:cubicBezTo>
                <a:cubicBezTo>
                  <a:pt x="623710" y="1826817"/>
                  <a:pt x="623710" y="1815850"/>
                  <a:pt x="623710" y="1793911"/>
                </a:cubicBezTo>
                <a:cubicBezTo>
                  <a:pt x="612732" y="1804884"/>
                  <a:pt x="623710" y="1848751"/>
                  <a:pt x="601750" y="1848751"/>
                </a:cubicBezTo>
                <a:cubicBezTo>
                  <a:pt x="612732" y="1793911"/>
                  <a:pt x="612732" y="1771978"/>
                  <a:pt x="612732" y="1750043"/>
                </a:cubicBezTo>
                <a:cubicBezTo>
                  <a:pt x="612732" y="1728109"/>
                  <a:pt x="612732" y="1706176"/>
                  <a:pt x="612732" y="1640369"/>
                </a:cubicBezTo>
                <a:cubicBezTo>
                  <a:pt x="623710" y="1651335"/>
                  <a:pt x="623710" y="1673275"/>
                  <a:pt x="634692" y="1651335"/>
                </a:cubicBezTo>
                <a:cubicBezTo>
                  <a:pt x="634692" y="1684241"/>
                  <a:pt x="623710" y="1695208"/>
                  <a:pt x="634692" y="1717142"/>
                </a:cubicBezTo>
                <a:cubicBezTo>
                  <a:pt x="645669" y="1706176"/>
                  <a:pt x="645669" y="1706176"/>
                  <a:pt x="656651" y="1695208"/>
                </a:cubicBezTo>
                <a:cubicBezTo>
                  <a:pt x="645669" y="1684241"/>
                  <a:pt x="667634" y="1618434"/>
                  <a:pt x="645669" y="1618434"/>
                </a:cubicBezTo>
                <a:cubicBezTo>
                  <a:pt x="656651" y="1607468"/>
                  <a:pt x="656651" y="1596500"/>
                  <a:pt x="656651" y="1574567"/>
                </a:cubicBezTo>
                <a:cubicBezTo>
                  <a:pt x="667634" y="1585533"/>
                  <a:pt x="667634" y="1530698"/>
                  <a:pt x="667634" y="1574567"/>
                </a:cubicBezTo>
                <a:cubicBezTo>
                  <a:pt x="667634" y="1530698"/>
                  <a:pt x="667634" y="1453925"/>
                  <a:pt x="678611" y="1388123"/>
                </a:cubicBezTo>
                <a:cubicBezTo>
                  <a:pt x="678611" y="1442958"/>
                  <a:pt x="689594" y="1399089"/>
                  <a:pt x="700570" y="1333283"/>
                </a:cubicBezTo>
                <a:cubicBezTo>
                  <a:pt x="700570" y="1267481"/>
                  <a:pt x="711553" y="1168773"/>
                  <a:pt x="711553" y="1146839"/>
                </a:cubicBezTo>
                <a:cubicBezTo>
                  <a:pt x="722535" y="1113938"/>
                  <a:pt x="733512" y="1070066"/>
                  <a:pt x="744494" y="1026197"/>
                </a:cubicBezTo>
                <a:cubicBezTo>
                  <a:pt x="755477" y="971363"/>
                  <a:pt x="755477" y="927489"/>
                  <a:pt x="766454" y="894588"/>
                </a:cubicBezTo>
                <a:lnTo>
                  <a:pt x="785120" y="838652"/>
                </a:lnTo>
                <a:lnTo>
                  <a:pt x="787046" y="838381"/>
                </a:lnTo>
                <a:cubicBezTo>
                  <a:pt x="791160" y="828786"/>
                  <a:pt x="793905" y="817819"/>
                  <a:pt x="788413" y="828786"/>
                </a:cubicBezTo>
                <a:lnTo>
                  <a:pt x="785120" y="838652"/>
                </a:lnTo>
                <a:lnTo>
                  <a:pt x="777436" y="839754"/>
                </a:lnTo>
                <a:cubicBezTo>
                  <a:pt x="777436" y="828786"/>
                  <a:pt x="788413" y="828786"/>
                  <a:pt x="799397" y="784913"/>
                </a:cubicBezTo>
                <a:cubicBezTo>
                  <a:pt x="799397" y="795880"/>
                  <a:pt x="799397" y="795880"/>
                  <a:pt x="799397" y="795880"/>
                </a:cubicBezTo>
                <a:cubicBezTo>
                  <a:pt x="799397" y="784913"/>
                  <a:pt x="810379" y="762979"/>
                  <a:pt x="810379" y="741046"/>
                </a:cubicBezTo>
                <a:cubicBezTo>
                  <a:pt x="821356" y="730078"/>
                  <a:pt x="821356" y="708145"/>
                  <a:pt x="832338" y="708145"/>
                </a:cubicBezTo>
                <a:cubicBezTo>
                  <a:pt x="843316" y="653305"/>
                  <a:pt x="854299" y="609437"/>
                  <a:pt x="876257" y="565568"/>
                </a:cubicBezTo>
                <a:cubicBezTo>
                  <a:pt x="887240" y="532662"/>
                  <a:pt x="909199" y="488795"/>
                  <a:pt x="920181" y="455894"/>
                </a:cubicBezTo>
                <a:cubicBezTo>
                  <a:pt x="920181" y="466860"/>
                  <a:pt x="942141" y="412026"/>
                  <a:pt x="931159" y="412026"/>
                </a:cubicBezTo>
                <a:cubicBezTo>
                  <a:pt x="942141" y="390087"/>
                  <a:pt x="942141" y="379120"/>
                  <a:pt x="953123" y="390087"/>
                </a:cubicBezTo>
                <a:cubicBezTo>
                  <a:pt x="964100" y="335253"/>
                  <a:pt x="986060" y="313318"/>
                  <a:pt x="1008024" y="258478"/>
                </a:cubicBezTo>
                <a:cubicBezTo>
                  <a:pt x="997042" y="258478"/>
                  <a:pt x="964100" y="313318"/>
                  <a:pt x="964100" y="335253"/>
                </a:cubicBezTo>
                <a:cubicBezTo>
                  <a:pt x="942141" y="357186"/>
                  <a:pt x="986060" y="269451"/>
                  <a:pt x="986060" y="269451"/>
                </a:cubicBezTo>
                <a:cubicBezTo>
                  <a:pt x="997042" y="225577"/>
                  <a:pt x="1019002" y="214610"/>
                  <a:pt x="1029986" y="159775"/>
                </a:cubicBezTo>
                <a:cubicBezTo>
                  <a:pt x="1062925" y="110420"/>
                  <a:pt x="1089689" y="73406"/>
                  <a:pt x="1110277" y="25594"/>
                </a:cubicBezTo>
                <a:close/>
                <a:moveTo>
                  <a:pt x="1081514" y="0"/>
                </a:moveTo>
                <a:lnTo>
                  <a:pt x="1105432" y="0"/>
                </a:lnTo>
                <a:lnTo>
                  <a:pt x="1105305" y="5888"/>
                </a:lnTo>
                <a:cubicBezTo>
                  <a:pt x="1104104" y="10343"/>
                  <a:pt x="1101358" y="17199"/>
                  <a:pt x="1095868" y="28166"/>
                </a:cubicBezTo>
                <a:cubicBezTo>
                  <a:pt x="1106846" y="-15707"/>
                  <a:pt x="1040967" y="72035"/>
                  <a:pt x="1062927" y="72035"/>
                </a:cubicBezTo>
                <a:cubicBezTo>
                  <a:pt x="1040967" y="93968"/>
                  <a:pt x="1008024" y="170743"/>
                  <a:pt x="997042" y="225577"/>
                </a:cubicBezTo>
                <a:cubicBezTo>
                  <a:pt x="986060" y="225577"/>
                  <a:pt x="986060" y="214610"/>
                  <a:pt x="986060" y="214610"/>
                </a:cubicBezTo>
                <a:cubicBezTo>
                  <a:pt x="975083" y="214610"/>
                  <a:pt x="964100" y="280417"/>
                  <a:pt x="953123" y="269451"/>
                </a:cubicBezTo>
                <a:cubicBezTo>
                  <a:pt x="942141" y="280417"/>
                  <a:pt x="953123" y="291384"/>
                  <a:pt x="942141" y="313318"/>
                </a:cubicBezTo>
                <a:cubicBezTo>
                  <a:pt x="942141" y="302352"/>
                  <a:pt x="942141" y="291384"/>
                  <a:pt x="942141" y="280417"/>
                </a:cubicBezTo>
                <a:cubicBezTo>
                  <a:pt x="931159" y="302352"/>
                  <a:pt x="931159" y="313318"/>
                  <a:pt x="909199" y="357186"/>
                </a:cubicBezTo>
                <a:cubicBezTo>
                  <a:pt x="909199" y="346219"/>
                  <a:pt x="920181" y="324285"/>
                  <a:pt x="909199" y="313318"/>
                </a:cubicBezTo>
                <a:cubicBezTo>
                  <a:pt x="931159" y="280417"/>
                  <a:pt x="953123" y="225577"/>
                  <a:pt x="953123" y="214610"/>
                </a:cubicBezTo>
                <a:cubicBezTo>
                  <a:pt x="964100" y="192676"/>
                  <a:pt x="964100" y="192676"/>
                  <a:pt x="975083" y="181709"/>
                </a:cubicBezTo>
                <a:cubicBezTo>
                  <a:pt x="986060" y="148808"/>
                  <a:pt x="975083" y="148808"/>
                  <a:pt x="986060" y="137842"/>
                </a:cubicBezTo>
                <a:cubicBezTo>
                  <a:pt x="997042" y="115902"/>
                  <a:pt x="1008024" y="104936"/>
                  <a:pt x="1019002" y="72035"/>
                </a:cubicBezTo>
                <a:cubicBezTo>
                  <a:pt x="1029986" y="61067"/>
                  <a:pt x="1008024" y="93968"/>
                  <a:pt x="1019002" y="93968"/>
                </a:cubicBezTo>
                <a:cubicBezTo>
                  <a:pt x="1029986" y="104936"/>
                  <a:pt x="1029986" y="83001"/>
                  <a:pt x="1040967" y="72035"/>
                </a:cubicBezTo>
                <a:cubicBezTo>
                  <a:pt x="1040967" y="72035"/>
                  <a:pt x="1040967" y="61067"/>
                  <a:pt x="1051944" y="50101"/>
                </a:cubicBezTo>
                <a:cubicBezTo>
                  <a:pt x="1051944" y="39134"/>
                  <a:pt x="1029986" y="83001"/>
                  <a:pt x="1040967" y="50101"/>
                </a:cubicBezTo>
                <a:cubicBezTo>
                  <a:pt x="1057437" y="33649"/>
                  <a:pt x="1067729" y="23368"/>
                  <a:pt x="1081112" y="7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1497502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Blank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AF24DFE-E132-4ED6-AB45-E9FE6C3329A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122691" y="-331737"/>
            <a:ext cx="7831091" cy="4431224"/>
          </a:xfrm>
          <a:custGeom>
            <a:avLst/>
            <a:gdLst>
              <a:gd name="connsiteX0" fmla="*/ 199336 w 7831091"/>
              <a:gd name="connsiteY0" fmla="*/ 1581562 h 4431224"/>
              <a:gd name="connsiteX1" fmla="*/ 213574 w 7831091"/>
              <a:gd name="connsiteY1" fmla="*/ 1581562 h 4431224"/>
              <a:gd name="connsiteX2" fmla="*/ 212950 w 7831091"/>
              <a:gd name="connsiteY2" fmla="*/ 1582059 h 4431224"/>
              <a:gd name="connsiteX3" fmla="*/ 3545348 w 7831091"/>
              <a:gd name="connsiteY3" fmla="*/ 0 h 4431224"/>
              <a:gd name="connsiteX4" fmla="*/ 3588063 w 7831091"/>
              <a:gd name="connsiteY4" fmla="*/ 14248 h 4431224"/>
              <a:gd name="connsiteX5" fmla="*/ 3502633 w 7831091"/>
              <a:gd name="connsiteY5" fmla="*/ 113987 h 4431224"/>
              <a:gd name="connsiteX6" fmla="*/ 3474156 w 7831091"/>
              <a:gd name="connsiteY6" fmla="*/ 199476 h 4431224"/>
              <a:gd name="connsiteX7" fmla="*/ 3325989 w 7831091"/>
              <a:gd name="connsiteY7" fmla="*/ 255579 h 4431224"/>
              <a:gd name="connsiteX8" fmla="*/ 3301317 w 7831091"/>
              <a:gd name="connsiteY8" fmla="*/ 284730 h 4431224"/>
              <a:gd name="connsiteX9" fmla="*/ 3289058 w 7831091"/>
              <a:gd name="connsiteY9" fmla="*/ 284966 h 4431224"/>
              <a:gd name="connsiteX10" fmla="*/ 3278640 w 7831091"/>
              <a:gd name="connsiteY10" fmla="*/ 299215 h 4431224"/>
              <a:gd name="connsiteX11" fmla="*/ 3257022 w 7831091"/>
              <a:gd name="connsiteY11" fmla="*/ 299215 h 4431224"/>
              <a:gd name="connsiteX12" fmla="*/ 3203628 w 7831091"/>
              <a:gd name="connsiteY12" fmla="*/ 299215 h 4431224"/>
              <a:gd name="connsiteX13" fmla="*/ 3275709 w 7831091"/>
              <a:gd name="connsiteY13" fmla="*/ 303222 h 4431224"/>
              <a:gd name="connsiteX14" fmla="*/ 3278640 w 7831091"/>
              <a:gd name="connsiteY14" fmla="*/ 299215 h 4431224"/>
              <a:gd name="connsiteX15" fmla="*/ 3289058 w 7831091"/>
              <a:gd name="connsiteY15" fmla="*/ 299215 h 4431224"/>
              <a:gd name="connsiteX16" fmla="*/ 3301317 w 7831091"/>
              <a:gd name="connsiteY16" fmla="*/ 284730 h 4431224"/>
              <a:gd name="connsiteX17" fmla="*/ 3381607 w 7831091"/>
              <a:gd name="connsiteY17" fmla="*/ 283185 h 4431224"/>
              <a:gd name="connsiteX18" fmla="*/ 3474156 w 7831091"/>
              <a:gd name="connsiteY18" fmla="*/ 270718 h 4431224"/>
              <a:gd name="connsiteX19" fmla="*/ 3417203 w 7831091"/>
              <a:gd name="connsiteY19" fmla="*/ 341960 h 4431224"/>
              <a:gd name="connsiteX20" fmla="*/ 3502633 w 7831091"/>
              <a:gd name="connsiteY20" fmla="*/ 427449 h 4431224"/>
              <a:gd name="connsiteX21" fmla="*/ 3498405 w 7831091"/>
              <a:gd name="connsiteY21" fmla="*/ 428390 h 4431224"/>
              <a:gd name="connsiteX22" fmla="*/ 3488394 w 7831091"/>
              <a:gd name="connsiteY22" fmla="*/ 427449 h 4431224"/>
              <a:gd name="connsiteX23" fmla="*/ 3487556 w 7831091"/>
              <a:gd name="connsiteY23" fmla="*/ 430802 h 4431224"/>
              <a:gd name="connsiteX24" fmla="*/ 3470596 w 7831091"/>
              <a:gd name="connsiteY24" fmla="*/ 434574 h 4431224"/>
              <a:gd name="connsiteX25" fmla="*/ 3417203 w 7831091"/>
              <a:gd name="connsiteY25" fmla="*/ 441698 h 4431224"/>
              <a:gd name="connsiteX26" fmla="*/ 3474156 w 7831091"/>
              <a:gd name="connsiteY26" fmla="*/ 441698 h 4431224"/>
              <a:gd name="connsiteX27" fmla="*/ 3486614 w 7831091"/>
              <a:gd name="connsiteY27" fmla="*/ 434574 h 4431224"/>
              <a:gd name="connsiteX28" fmla="*/ 3487556 w 7831091"/>
              <a:gd name="connsiteY28" fmla="*/ 430802 h 4431224"/>
              <a:gd name="connsiteX29" fmla="*/ 3498405 w 7831091"/>
              <a:gd name="connsiteY29" fmla="*/ 428390 h 4431224"/>
              <a:gd name="connsiteX30" fmla="*/ 3550019 w 7831091"/>
              <a:gd name="connsiteY30" fmla="*/ 433238 h 4431224"/>
              <a:gd name="connsiteX31" fmla="*/ 3716208 w 7831091"/>
              <a:gd name="connsiteY31" fmla="*/ 413201 h 4431224"/>
              <a:gd name="connsiteX32" fmla="*/ 3944022 w 7831091"/>
              <a:gd name="connsiteY32" fmla="*/ 370456 h 4431224"/>
              <a:gd name="connsiteX33" fmla="*/ 4000975 w 7831091"/>
              <a:gd name="connsiteY33" fmla="*/ 427449 h 4431224"/>
              <a:gd name="connsiteX34" fmla="*/ 4556270 w 7831091"/>
              <a:gd name="connsiteY34" fmla="*/ 370456 h 4431224"/>
              <a:gd name="connsiteX35" fmla="*/ 5054613 w 7831091"/>
              <a:gd name="connsiteY35" fmla="*/ 327711 h 4431224"/>
              <a:gd name="connsiteX36" fmla="*/ 5382095 w 7831091"/>
              <a:gd name="connsiteY36" fmla="*/ 270718 h 4431224"/>
              <a:gd name="connsiteX37" fmla="*/ 5908914 w 7831091"/>
              <a:gd name="connsiteY37" fmla="*/ 142483 h 4431224"/>
              <a:gd name="connsiteX38" fmla="*/ 6307588 w 7831091"/>
              <a:gd name="connsiteY38" fmla="*/ 156731 h 4431224"/>
              <a:gd name="connsiteX39" fmla="*/ 6378780 w 7831091"/>
              <a:gd name="connsiteY39" fmla="*/ 227973 h 4431224"/>
              <a:gd name="connsiteX40" fmla="*/ 6193681 w 7831091"/>
              <a:gd name="connsiteY40" fmla="*/ 299215 h 4431224"/>
              <a:gd name="connsiteX41" fmla="*/ 6136728 w 7831091"/>
              <a:gd name="connsiteY41" fmla="*/ 327711 h 4431224"/>
              <a:gd name="connsiteX42" fmla="*/ 6122489 w 7831091"/>
              <a:gd name="connsiteY42" fmla="*/ 341960 h 4431224"/>
              <a:gd name="connsiteX43" fmla="*/ 6136728 w 7831091"/>
              <a:gd name="connsiteY43" fmla="*/ 327711 h 4431224"/>
              <a:gd name="connsiteX44" fmla="*/ 6264872 w 7831091"/>
              <a:gd name="connsiteY44" fmla="*/ 356208 h 4431224"/>
              <a:gd name="connsiteX45" fmla="*/ 6478448 w 7831091"/>
              <a:gd name="connsiteY45" fmla="*/ 341960 h 4431224"/>
              <a:gd name="connsiteX46" fmla="*/ 6222158 w 7831091"/>
              <a:gd name="connsiteY46" fmla="*/ 427449 h 4431224"/>
              <a:gd name="connsiteX47" fmla="*/ 6184114 w 7831091"/>
              <a:gd name="connsiteY47" fmla="*/ 453497 h 4431224"/>
              <a:gd name="connsiteX48" fmla="*/ 6183440 w 7831091"/>
              <a:gd name="connsiteY48" fmla="*/ 455905 h 4431224"/>
              <a:gd name="connsiteX49" fmla="*/ 6179442 w 7831091"/>
              <a:gd name="connsiteY49" fmla="*/ 455946 h 4431224"/>
              <a:gd name="connsiteX50" fmla="*/ 6166428 w 7831091"/>
              <a:gd name="connsiteY50" fmla="*/ 470715 h 4431224"/>
              <a:gd name="connsiteX51" fmla="*/ 6134948 w 7831091"/>
              <a:gd name="connsiteY51" fmla="*/ 471975 h 4431224"/>
              <a:gd name="connsiteX52" fmla="*/ 6079774 w 7831091"/>
              <a:gd name="connsiteY52" fmla="*/ 484443 h 4431224"/>
              <a:gd name="connsiteX53" fmla="*/ 6157862 w 7831091"/>
              <a:gd name="connsiteY53" fmla="*/ 480435 h 4431224"/>
              <a:gd name="connsiteX54" fmla="*/ 6166428 w 7831091"/>
              <a:gd name="connsiteY54" fmla="*/ 470715 h 4431224"/>
              <a:gd name="connsiteX55" fmla="*/ 6179442 w 7831091"/>
              <a:gd name="connsiteY55" fmla="*/ 470194 h 4431224"/>
              <a:gd name="connsiteX56" fmla="*/ 6183440 w 7831091"/>
              <a:gd name="connsiteY56" fmla="*/ 455905 h 4431224"/>
              <a:gd name="connsiteX57" fmla="*/ 6352083 w 7831091"/>
              <a:gd name="connsiteY57" fmla="*/ 454165 h 4431224"/>
              <a:gd name="connsiteX58" fmla="*/ 6535401 w 7831091"/>
              <a:gd name="connsiteY58" fmla="*/ 441698 h 4431224"/>
              <a:gd name="connsiteX59" fmla="*/ 6592354 w 7831091"/>
              <a:gd name="connsiteY59" fmla="*/ 512939 h 4431224"/>
              <a:gd name="connsiteX60" fmla="*/ 6535401 w 7831091"/>
              <a:gd name="connsiteY60" fmla="*/ 584181 h 4431224"/>
              <a:gd name="connsiteX61" fmla="*/ 6734738 w 7831091"/>
              <a:gd name="connsiteY61" fmla="*/ 655422 h 4431224"/>
              <a:gd name="connsiteX62" fmla="*/ 6535401 w 7831091"/>
              <a:gd name="connsiteY62" fmla="*/ 740912 h 4431224"/>
              <a:gd name="connsiteX63" fmla="*/ 6592354 w 7831091"/>
              <a:gd name="connsiteY63" fmla="*/ 769409 h 4431224"/>
              <a:gd name="connsiteX64" fmla="*/ 6635070 w 7831091"/>
              <a:gd name="connsiteY64" fmla="*/ 783657 h 4431224"/>
              <a:gd name="connsiteX65" fmla="*/ 6606593 w 7831091"/>
              <a:gd name="connsiteY65" fmla="*/ 869147 h 4431224"/>
              <a:gd name="connsiteX66" fmla="*/ 6877122 w 7831091"/>
              <a:gd name="connsiteY66" fmla="*/ 869147 h 4431224"/>
              <a:gd name="connsiteX67" fmla="*/ 6905598 w 7831091"/>
              <a:gd name="connsiteY67" fmla="*/ 983134 h 4431224"/>
              <a:gd name="connsiteX68" fmla="*/ 6805930 w 7831091"/>
              <a:gd name="connsiteY68" fmla="*/ 1097120 h 4431224"/>
              <a:gd name="connsiteX69" fmla="*/ 6862884 w 7831091"/>
              <a:gd name="connsiteY69" fmla="*/ 1125617 h 4431224"/>
              <a:gd name="connsiteX70" fmla="*/ 6791692 w 7831091"/>
              <a:gd name="connsiteY70" fmla="*/ 1168361 h 4431224"/>
              <a:gd name="connsiteX71" fmla="*/ 6862884 w 7831091"/>
              <a:gd name="connsiteY71" fmla="*/ 1296596 h 4431224"/>
              <a:gd name="connsiteX72" fmla="*/ 7375464 w 7831091"/>
              <a:gd name="connsiteY72" fmla="*/ 1310845 h 4431224"/>
              <a:gd name="connsiteX73" fmla="*/ 7418179 w 7831091"/>
              <a:gd name="connsiteY73" fmla="*/ 1453328 h 4431224"/>
              <a:gd name="connsiteX74" fmla="*/ 7332749 w 7831091"/>
              <a:gd name="connsiteY74" fmla="*/ 1510321 h 4431224"/>
              <a:gd name="connsiteX75" fmla="*/ 7361226 w 7831091"/>
              <a:gd name="connsiteY75" fmla="*/ 1553066 h 4431224"/>
              <a:gd name="connsiteX76" fmla="*/ 7304272 w 7831091"/>
              <a:gd name="connsiteY76" fmla="*/ 1638556 h 4431224"/>
              <a:gd name="connsiteX77" fmla="*/ 7375464 w 7831091"/>
              <a:gd name="connsiteY77" fmla="*/ 1695549 h 4431224"/>
              <a:gd name="connsiteX78" fmla="*/ 7389702 w 7831091"/>
              <a:gd name="connsiteY78" fmla="*/ 1738294 h 4431224"/>
              <a:gd name="connsiteX79" fmla="*/ 7688708 w 7831091"/>
              <a:gd name="connsiteY79" fmla="*/ 1766790 h 4431224"/>
              <a:gd name="connsiteX80" fmla="*/ 7589039 w 7831091"/>
              <a:gd name="connsiteY80" fmla="*/ 1838032 h 4431224"/>
              <a:gd name="connsiteX81" fmla="*/ 7475132 w 7831091"/>
              <a:gd name="connsiteY81" fmla="*/ 1852280 h 4431224"/>
              <a:gd name="connsiteX82" fmla="*/ 7346987 w 7831091"/>
              <a:gd name="connsiteY82" fmla="*/ 1895025 h 4431224"/>
              <a:gd name="connsiteX83" fmla="*/ 7204604 w 7831091"/>
              <a:gd name="connsiteY83" fmla="*/ 1937770 h 4431224"/>
              <a:gd name="connsiteX84" fmla="*/ 7233080 w 7831091"/>
              <a:gd name="connsiteY84" fmla="*/ 1966267 h 4431224"/>
              <a:gd name="connsiteX85" fmla="*/ 7546324 w 7831091"/>
              <a:gd name="connsiteY85" fmla="*/ 1966267 h 4431224"/>
              <a:gd name="connsiteX86" fmla="*/ 7617516 w 7831091"/>
              <a:gd name="connsiteY86" fmla="*/ 1966267 h 4431224"/>
              <a:gd name="connsiteX87" fmla="*/ 7389702 w 7831091"/>
              <a:gd name="connsiteY87" fmla="*/ 2066005 h 4431224"/>
              <a:gd name="connsiteX88" fmla="*/ 7233080 w 7831091"/>
              <a:gd name="connsiteY88" fmla="*/ 2108750 h 4431224"/>
              <a:gd name="connsiteX89" fmla="*/ 7375464 w 7831091"/>
              <a:gd name="connsiteY89" fmla="*/ 2122998 h 4431224"/>
              <a:gd name="connsiteX90" fmla="*/ 7532086 w 7831091"/>
              <a:gd name="connsiteY90" fmla="*/ 2122998 h 4431224"/>
              <a:gd name="connsiteX91" fmla="*/ 7617516 w 7831091"/>
              <a:gd name="connsiteY91" fmla="*/ 2194240 h 4431224"/>
              <a:gd name="connsiteX92" fmla="*/ 7688708 w 7831091"/>
              <a:gd name="connsiteY92" fmla="*/ 2251233 h 4431224"/>
              <a:gd name="connsiteX93" fmla="*/ 7460894 w 7831091"/>
              <a:gd name="connsiteY93" fmla="*/ 2279730 h 4431224"/>
              <a:gd name="connsiteX94" fmla="*/ 7702946 w 7831091"/>
              <a:gd name="connsiteY94" fmla="*/ 2336723 h 4431224"/>
              <a:gd name="connsiteX95" fmla="*/ 7475132 w 7831091"/>
              <a:gd name="connsiteY95" fmla="*/ 2422213 h 4431224"/>
              <a:gd name="connsiteX96" fmla="*/ 7603278 w 7831091"/>
              <a:gd name="connsiteY96" fmla="*/ 2436461 h 4431224"/>
              <a:gd name="connsiteX97" fmla="*/ 7731422 w 7831091"/>
              <a:gd name="connsiteY97" fmla="*/ 2436461 h 4431224"/>
              <a:gd name="connsiteX98" fmla="*/ 7617516 w 7831091"/>
              <a:gd name="connsiteY98" fmla="*/ 2521951 h 4431224"/>
              <a:gd name="connsiteX99" fmla="*/ 7418179 w 7831091"/>
              <a:gd name="connsiteY99" fmla="*/ 2564696 h 4431224"/>
              <a:gd name="connsiteX100" fmla="*/ 7617516 w 7831091"/>
              <a:gd name="connsiteY100" fmla="*/ 2593192 h 4431224"/>
              <a:gd name="connsiteX101" fmla="*/ 7831091 w 7831091"/>
              <a:gd name="connsiteY101" fmla="*/ 2621689 h 4431224"/>
              <a:gd name="connsiteX102" fmla="*/ 7475132 w 7831091"/>
              <a:gd name="connsiteY102" fmla="*/ 2778420 h 4431224"/>
              <a:gd name="connsiteX103" fmla="*/ 7546324 w 7831091"/>
              <a:gd name="connsiteY103" fmla="*/ 2821165 h 4431224"/>
              <a:gd name="connsiteX104" fmla="*/ 7603278 w 7831091"/>
              <a:gd name="connsiteY104" fmla="*/ 2849662 h 4431224"/>
              <a:gd name="connsiteX105" fmla="*/ 7717184 w 7831091"/>
              <a:gd name="connsiteY105" fmla="*/ 2849662 h 4431224"/>
              <a:gd name="connsiteX106" fmla="*/ 7702946 w 7831091"/>
              <a:gd name="connsiteY106" fmla="*/ 2863910 h 4431224"/>
              <a:gd name="connsiteX107" fmla="*/ 7517848 w 7831091"/>
              <a:gd name="connsiteY107" fmla="*/ 2920903 h 4431224"/>
              <a:gd name="connsiteX108" fmla="*/ 7574800 w 7831091"/>
              <a:gd name="connsiteY108" fmla="*/ 2949400 h 4431224"/>
              <a:gd name="connsiteX109" fmla="*/ 7560562 w 7831091"/>
              <a:gd name="connsiteY109" fmla="*/ 2963648 h 4431224"/>
              <a:gd name="connsiteX110" fmla="*/ 6919836 w 7831091"/>
              <a:gd name="connsiteY110" fmla="*/ 3106131 h 4431224"/>
              <a:gd name="connsiteX111" fmla="*/ 6677784 w 7831091"/>
              <a:gd name="connsiteY111" fmla="*/ 3205870 h 4431224"/>
              <a:gd name="connsiteX112" fmla="*/ 6905598 w 7831091"/>
              <a:gd name="connsiteY112" fmla="*/ 3220118 h 4431224"/>
              <a:gd name="connsiteX113" fmla="*/ 6820168 w 7831091"/>
              <a:gd name="connsiteY113" fmla="*/ 3262863 h 4431224"/>
              <a:gd name="connsiteX114" fmla="*/ 6706262 w 7831091"/>
              <a:gd name="connsiteY114" fmla="*/ 3277111 h 4431224"/>
              <a:gd name="connsiteX115" fmla="*/ 6620832 w 7831091"/>
              <a:gd name="connsiteY115" fmla="*/ 3334104 h 4431224"/>
              <a:gd name="connsiteX116" fmla="*/ 6848645 w 7831091"/>
              <a:gd name="connsiteY116" fmla="*/ 3334104 h 4431224"/>
              <a:gd name="connsiteX117" fmla="*/ 6877122 w 7831091"/>
              <a:gd name="connsiteY117" fmla="*/ 3362601 h 4431224"/>
              <a:gd name="connsiteX118" fmla="*/ 6805930 w 7831091"/>
              <a:gd name="connsiteY118" fmla="*/ 3391098 h 4431224"/>
              <a:gd name="connsiteX119" fmla="*/ 6862884 w 7831091"/>
              <a:gd name="connsiteY119" fmla="*/ 3419594 h 4431224"/>
              <a:gd name="connsiteX120" fmla="*/ 6862884 w 7831091"/>
              <a:gd name="connsiteY120" fmla="*/ 3433843 h 4431224"/>
              <a:gd name="connsiteX121" fmla="*/ 6649308 w 7831091"/>
              <a:gd name="connsiteY121" fmla="*/ 3505084 h 4431224"/>
              <a:gd name="connsiteX122" fmla="*/ 7005267 w 7831091"/>
              <a:gd name="connsiteY122" fmla="*/ 3533581 h 4431224"/>
              <a:gd name="connsiteX123" fmla="*/ 6421494 w 7831091"/>
              <a:gd name="connsiteY123" fmla="*/ 3633319 h 4431224"/>
              <a:gd name="connsiteX124" fmla="*/ 6734738 w 7831091"/>
              <a:gd name="connsiteY124" fmla="*/ 3661815 h 4431224"/>
              <a:gd name="connsiteX125" fmla="*/ 6734738 w 7831091"/>
              <a:gd name="connsiteY125" fmla="*/ 3704560 h 4431224"/>
              <a:gd name="connsiteX126" fmla="*/ 6862884 w 7831091"/>
              <a:gd name="connsiteY126" fmla="*/ 3733057 h 4431224"/>
              <a:gd name="connsiteX127" fmla="*/ 6848645 w 7831091"/>
              <a:gd name="connsiteY127" fmla="*/ 3747305 h 4431224"/>
              <a:gd name="connsiteX128" fmla="*/ 6763215 w 7831091"/>
              <a:gd name="connsiteY128" fmla="*/ 3761554 h 4431224"/>
              <a:gd name="connsiteX129" fmla="*/ 6535401 w 7831091"/>
              <a:gd name="connsiteY129" fmla="*/ 3832795 h 4431224"/>
              <a:gd name="connsiteX130" fmla="*/ 6620832 w 7831091"/>
              <a:gd name="connsiteY130" fmla="*/ 3861292 h 4431224"/>
              <a:gd name="connsiteX131" fmla="*/ 6706262 w 7831091"/>
              <a:gd name="connsiteY131" fmla="*/ 3904037 h 4431224"/>
              <a:gd name="connsiteX132" fmla="*/ 6635070 w 7831091"/>
              <a:gd name="connsiteY132" fmla="*/ 3946782 h 4431224"/>
              <a:gd name="connsiteX133" fmla="*/ 6578116 w 7831091"/>
              <a:gd name="connsiteY133" fmla="*/ 4003775 h 4431224"/>
              <a:gd name="connsiteX134" fmla="*/ 6236396 w 7831091"/>
              <a:gd name="connsiteY134" fmla="*/ 4032271 h 4431224"/>
              <a:gd name="connsiteX135" fmla="*/ 6094012 w 7831091"/>
              <a:gd name="connsiteY135" fmla="*/ 4032271 h 4431224"/>
              <a:gd name="connsiteX136" fmla="*/ 5795007 w 7831091"/>
              <a:gd name="connsiteY136" fmla="*/ 4018023 h 4431224"/>
              <a:gd name="connsiteX137" fmla="*/ 5780768 w 7831091"/>
              <a:gd name="connsiteY137" fmla="*/ 3918285 h 4431224"/>
              <a:gd name="connsiteX138" fmla="*/ 5795007 w 7831091"/>
              <a:gd name="connsiteY138" fmla="*/ 3918285 h 4431224"/>
              <a:gd name="connsiteX139" fmla="*/ 5923152 w 7831091"/>
              <a:gd name="connsiteY139" fmla="*/ 3875540 h 4431224"/>
              <a:gd name="connsiteX140" fmla="*/ 5325142 w 7831091"/>
              <a:gd name="connsiteY140" fmla="*/ 3832795 h 4431224"/>
              <a:gd name="connsiteX141" fmla="*/ 5253950 w 7831091"/>
              <a:gd name="connsiteY141" fmla="*/ 3847043 h 4431224"/>
              <a:gd name="connsiteX142" fmla="*/ 5154282 w 7831091"/>
              <a:gd name="connsiteY142" fmla="*/ 3889788 h 4431224"/>
              <a:gd name="connsiteX143" fmla="*/ 4741369 w 7831091"/>
              <a:gd name="connsiteY143" fmla="*/ 3989527 h 4431224"/>
              <a:gd name="connsiteX144" fmla="*/ 4271504 w 7831091"/>
              <a:gd name="connsiteY144" fmla="*/ 4103513 h 4431224"/>
              <a:gd name="connsiteX145" fmla="*/ 3260581 w 7831091"/>
              <a:gd name="connsiteY145" fmla="*/ 4331486 h 4431224"/>
              <a:gd name="connsiteX146" fmla="*/ 2804954 w 7831091"/>
              <a:gd name="connsiteY146" fmla="*/ 4416976 h 4431224"/>
              <a:gd name="connsiteX147" fmla="*/ 2634094 w 7831091"/>
              <a:gd name="connsiteY147" fmla="*/ 4431224 h 4431224"/>
              <a:gd name="connsiteX148" fmla="*/ 1480788 w 7831091"/>
              <a:gd name="connsiteY148" fmla="*/ 4431224 h 4431224"/>
              <a:gd name="connsiteX149" fmla="*/ 1395357 w 7831091"/>
              <a:gd name="connsiteY149" fmla="*/ 4416976 h 4431224"/>
              <a:gd name="connsiteX150" fmla="*/ 1352643 w 7831091"/>
              <a:gd name="connsiteY150" fmla="*/ 4359983 h 4431224"/>
              <a:gd name="connsiteX151" fmla="*/ 1153305 w 7831091"/>
              <a:gd name="connsiteY151" fmla="*/ 4302989 h 4431224"/>
              <a:gd name="connsiteX152" fmla="*/ 939730 w 7831091"/>
              <a:gd name="connsiteY152" fmla="*/ 4274493 h 4431224"/>
              <a:gd name="connsiteX153" fmla="*/ 1053637 w 7831091"/>
              <a:gd name="connsiteY153" fmla="*/ 4260245 h 4431224"/>
              <a:gd name="connsiteX154" fmla="*/ 1096352 w 7831091"/>
              <a:gd name="connsiteY154" fmla="*/ 4231748 h 4431224"/>
              <a:gd name="connsiteX155" fmla="*/ 1082114 w 7831091"/>
              <a:gd name="connsiteY155" fmla="*/ 4231748 h 4431224"/>
              <a:gd name="connsiteX156" fmla="*/ 1139067 w 7831091"/>
              <a:gd name="connsiteY156" fmla="*/ 4217500 h 4431224"/>
              <a:gd name="connsiteX157" fmla="*/ 1181782 w 7831091"/>
              <a:gd name="connsiteY157" fmla="*/ 4260245 h 4431224"/>
              <a:gd name="connsiteX158" fmla="*/ 1224498 w 7831091"/>
              <a:gd name="connsiteY158" fmla="*/ 4203251 h 4431224"/>
              <a:gd name="connsiteX159" fmla="*/ 1395357 w 7831091"/>
              <a:gd name="connsiteY159" fmla="*/ 4189003 h 4431224"/>
              <a:gd name="connsiteX160" fmla="*/ 1338404 w 7831091"/>
              <a:gd name="connsiteY160" fmla="*/ 4160506 h 4431224"/>
              <a:gd name="connsiteX161" fmla="*/ 1281451 w 7831091"/>
              <a:gd name="connsiteY161" fmla="*/ 4132010 h 4431224"/>
              <a:gd name="connsiteX162" fmla="*/ 1680124 w 7831091"/>
              <a:gd name="connsiteY162" fmla="*/ 4117761 h 4431224"/>
              <a:gd name="connsiteX163" fmla="*/ 1680124 w 7831091"/>
              <a:gd name="connsiteY163" fmla="*/ 4103513 h 4431224"/>
              <a:gd name="connsiteX164" fmla="*/ 1551979 w 7831091"/>
              <a:gd name="connsiteY164" fmla="*/ 4089265 h 4431224"/>
              <a:gd name="connsiteX165" fmla="*/ 1210259 w 7831091"/>
              <a:gd name="connsiteY165" fmla="*/ 4060768 h 4431224"/>
              <a:gd name="connsiteX166" fmla="*/ 939730 w 7831091"/>
              <a:gd name="connsiteY166" fmla="*/ 4046520 h 4431224"/>
              <a:gd name="connsiteX167" fmla="*/ 1153305 w 7831091"/>
              <a:gd name="connsiteY167" fmla="*/ 4018023 h 4431224"/>
              <a:gd name="connsiteX168" fmla="*/ 1196021 w 7831091"/>
              <a:gd name="connsiteY168" fmla="*/ 3961030 h 4431224"/>
              <a:gd name="connsiteX169" fmla="*/ 1010923 w 7831091"/>
              <a:gd name="connsiteY169" fmla="*/ 3946782 h 4431224"/>
              <a:gd name="connsiteX170" fmla="*/ 1010923 w 7831091"/>
              <a:gd name="connsiteY170" fmla="*/ 3932533 h 4431224"/>
              <a:gd name="connsiteX171" fmla="*/ 1096352 w 7831091"/>
              <a:gd name="connsiteY171" fmla="*/ 3904037 h 4431224"/>
              <a:gd name="connsiteX172" fmla="*/ 797347 w 7831091"/>
              <a:gd name="connsiteY172" fmla="*/ 3775802 h 4431224"/>
              <a:gd name="connsiteX173" fmla="*/ 1096352 w 7831091"/>
              <a:gd name="connsiteY173" fmla="*/ 3704560 h 4431224"/>
              <a:gd name="connsiteX174" fmla="*/ 754632 w 7831091"/>
              <a:gd name="connsiteY174" fmla="*/ 3633319 h 4431224"/>
              <a:gd name="connsiteX175" fmla="*/ 754632 w 7831091"/>
              <a:gd name="connsiteY175" fmla="*/ 3610165 h 4431224"/>
              <a:gd name="connsiteX176" fmla="*/ 754632 w 7831091"/>
              <a:gd name="connsiteY176" fmla="*/ 3590574 h 4431224"/>
              <a:gd name="connsiteX177" fmla="*/ 811585 w 7831091"/>
              <a:gd name="connsiteY177" fmla="*/ 3604822 h 4431224"/>
              <a:gd name="connsiteX178" fmla="*/ 797347 w 7831091"/>
              <a:gd name="connsiteY178" fmla="*/ 3505084 h 4431224"/>
              <a:gd name="connsiteX179" fmla="*/ 811585 w 7831091"/>
              <a:gd name="connsiteY179" fmla="*/ 3405346 h 4431224"/>
              <a:gd name="connsiteX180" fmla="*/ 512580 w 7831091"/>
              <a:gd name="connsiteY180" fmla="*/ 3362601 h 4431224"/>
              <a:gd name="connsiteX181" fmla="*/ 654963 w 7831091"/>
              <a:gd name="connsiteY181" fmla="*/ 3334104 h 4431224"/>
              <a:gd name="connsiteX182" fmla="*/ 569533 w 7831091"/>
              <a:gd name="connsiteY182" fmla="*/ 3262863 h 4431224"/>
              <a:gd name="connsiteX183" fmla="*/ 640725 w 7831091"/>
              <a:gd name="connsiteY183" fmla="*/ 3220118 h 4431224"/>
              <a:gd name="connsiteX184" fmla="*/ 512580 w 7831091"/>
              <a:gd name="connsiteY184" fmla="*/ 3163125 h 4431224"/>
              <a:gd name="connsiteX185" fmla="*/ 498342 w 7831091"/>
              <a:gd name="connsiteY185" fmla="*/ 3163125 h 4431224"/>
              <a:gd name="connsiteX186" fmla="*/ 626487 w 7831091"/>
              <a:gd name="connsiteY186" fmla="*/ 3120380 h 4431224"/>
              <a:gd name="connsiteX187" fmla="*/ 612249 w 7831091"/>
              <a:gd name="connsiteY187" fmla="*/ 3077635 h 4431224"/>
              <a:gd name="connsiteX188" fmla="*/ 498342 w 7831091"/>
              <a:gd name="connsiteY188" fmla="*/ 2949400 h 4431224"/>
              <a:gd name="connsiteX189" fmla="*/ 412911 w 7831091"/>
              <a:gd name="connsiteY189" fmla="*/ 2920903 h 4431224"/>
              <a:gd name="connsiteX190" fmla="*/ 711917 w 7831091"/>
              <a:gd name="connsiteY190" fmla="*/ 2849662 h 4431224"/>
              <a:gd name="connsiteX191" fmla="*/ 740394 w 7831091"/>
              <a:gd name="connsiteY191" fmla="*/ 2821165 h 4431224"/>
              <a:gd name="connsiteX192" fmla="*/ 427150 w 7831091"/>
              <a:gd name="connsiteY192" fmla="*/ 2749924 h 4431224"/>
              <a:gd name="connsiteX193" fmla="*/ 427150 w 7831091"/>
              <a:gd name="connsiteY193" fmla="*/ 2707179 h 4431224"/>
              <a:gd name="connsiteX194" fmla="*/ 441388 w 7831091"/>
              <a:gd name="connsiteY194" fmla="*/ 2678682 h 4431224"/>
              <a:gd name="connsiteX195" fmla="*/ 427150 w 7831091"/>
              <a:gd name="connsiteY195" fmla="*/ 2635937 h 4431224"/>
              <a:gd name="connsiteX196" fmla="*/ 299005 w 7831091"/>
              <a:gd name="connsiteY196" fmla="*/ 2521951 h 4431224"/>
              <a:gd name="connsiteX197" fmla="*/ 498342 w 7831091"/>
              <a:gd name="connsiteY197" fmla="*/ 2450709 h 4431224"/>
              <a:gd name="connsiteX198" fmla="*/ 85429 w 7831091"/>
              <a:gd name="connsiteY198" fmla="*/ 2322474 h 4431224"/>
              <a:gd name="connsiteX199" fmla="*/ 256290 w 7831091"/>
              <a:gd name="connsiteY199" fmla="*/ 2279730 h 4431224"/>
              <a:gd name="connsiteX200" fmla="*/ 156621 w 7831091"/>
              <a:gd name="connsiteY200" fmla="*/ 2208488 h 4431224"/>
              <a:gd name="connsiteX201" fmla="*/ 185098 w 7831091"/>
              <a:gd name="connsiteY201" fmla="*/ 2179991 h 4431224"/>
              <a:gd name="connsiteX202" fmla="*/ 113907 w 7831091"/>
              <a:gd name="connsiteY202" fmla="*/ 2137246 h 4431224"/>
              <a:gd name="connsiteX203" fmla="*/ 170859 w 7831091"/>
              <a:gd name="connsiteY203" fmla="*/ 2051757 h 4431224"/>
              <a:gd name="connsiteX204" fmla="*/ 0 w 7831091"/>
              <a:gd name="connsiteY204" fmla="*/ 1895025 h 4431224"/>
              <a:gd name="connsiteX205" fmla="*/ 113907 w 7831091"/>
              <a:gd name="connsiteY205" fmla="*/ 1880777 h 4431224"/>
              <a:gd name="connsiteX206" fmla="*/ 185098 w 7831091"/>
              <a:gd name="connsiteY206" fmla="*/ 1838032 h 4431224"/>
              <a:gd name="connsiteX207" fmla="*/ 256290 w 7831091"/>
              <a:gd name="connsiteY207" fmla="*/ 1809535 h 4431224"/>
              <a:gd name="connsiteX208" fmla="*/ 42714 w 7831091"/>
              <a:gd name="connsiteY208" fmla="*/ 1709797 h 4431224"/>
              <a:gd name="connsiteX209" fmla="*/ 85429 w 7831091"/>
              <a:gd name="connsiteY209" fmla="*/ 1681301 h 4431224"/>
              <a:gd name="connsiteX210" fmla="*/ 113907 w 7831091"/>
              <a:gd name="connsiteY210" fmla="*/ 1667052 h 4431224"/>
              <a:gd name="connsiteX211" fmla="*/ 85429 w 7831091"/>
              <a:gd name="connsiteY211" fmla="*/ 1624307 h 4431224"/>
              <a:gd name="connsiteX212" fmla="*/ 187545 w 7831091"/>
              <a:gd name="connsiteY212" fmla="*/ 1602267 h 4431224"/>
              <a:gd name="connsiteX213" fmla="*/ 212950 w 7831091"/>
              <a:gd name="connsiteY213" fmla="*/ 1582059 h 4431224"/>
              <a:gd name="connsiteX214" fmla="*/ 242052 w 7831091"/>
              <a:gd name="connsiteY214" fmla="*/ 1583121 h 4431224"/>
              <a:gd name="connsiteX215" fmla="*/ 370197 w 7831091"/>
              <a:gd name="connsiteY215" fmla="*/ 1553066 h 4431224"/>
              <a:gd name="connsiteX216" fmla="*/ 279427 w 7831091"/>
              <a:gd name="connsiteY216" fmla="*/ 1553066 h 4431224"/>
              <a:gd name="connsiteX217" fmla="*/ 213574 w 7831091"/>
              <a:gd name="connsiteY217" fmla="*/ 1553066 h 4431224"/>
              <a:gd name="connsiteX218" fmla="*/ 71191 w 7831091"/>
              <a:gd name="connsiteY218" fmla="*/ 1510321 h 4431224"/>
              <a:gd name="connsiteX219" fmla="*/ 227813 w 7831091"/>
              <a:gd name="connsiteY219" fmla="*/ 1382086 h 4431224"/>
              <a:gd name="connsiteX220" fmla="*/ 427150 w 7831091"/>
              <a:gd name="connsiteY220" fmla="*/ 1353589 h 4431224"/>
              <a:gd name="connsiteX221" fmla="*/ 156621 w 7831091"/>
              <a:gd name="connsiteY221" fmla="*/ 1339341 h 4431224"/>
              <a:gd name="connsiteX222" fmla="*/ 99668 w 7831091"/>
              <a:gd name="connsiteY222" fmla="*/ 1296596 h 4431224"/>
              <a:gd name="connsiteX223" fmla="*/ 85429 w 7831091"/>
              <a:gd name="connsiteY223" fmla="*/ 1253851 h 4431224"/>
              <a:gd name="connsiteX224" fmla="*/ 28476 w 7831091"/>
              <a:gd name="connsiteY224" fmla="*/ 1225355 h 4431224"/>
              <a:gd name="connsiteX225" fmla="*/ 56953 w 7831091"/>
              <a:gd name="connsiteY225" fmla="*/ 1211106 h 4431224"/>
              <a:gd name="connsiteX226" fmla="*/ 299005 w 7831091"/>
              <a:gd name="connsiteY226" fmla="*/ 1196858 h 4431224"/>
              <a:gd name="connsiteX227" fmla="*/ 555295 w 7831091"/>
              <a:gd name="connsiteY227" fmla="*/ 1154113 h 4431224"/>
              <a:gd name="connsiteX228" fmla="*/ 797347 w 7831091"/>
              <a:gd name="connsiteY228" fmla="*/ 1097120 h 4431224"/>
              <a:gd name="connsiteX229" fmla="*/ 1039399 w 7831091"/>
              <a:gd name="connsiteY229" fmla="*/ 1040127 h 4431224"/>
              <a:gd name="connsiteX230" fmla="*/ 1139067 w 7831091"/>
              <a:gd name="connsiteY230" fmla="*/ 983134 h 4431224"/>
              <a:gd name="connsiteX231" fmla="*/ 939730 w 7831091"/>
              <a:gd name="connsiteY231" fmla="*/ 983134 h 4431224"/>
              <a:gd name="connsiteX232" fmla="*/ 768870 w 7831091"/>
              <a:gd name="connsiteY232" fmla="*/ 1025878 h 4431224"/>
              <a:gd name="connsiteX233" fmla="*/ 768870 w 7831091"/>
              <a:gd name="connsiteY233" fmla="*/ 1054375 h 4431224"/>
              <a:gd name="connsiteX234" fmla="*/ 640725 w 7831091"/>
              <a:gd name="connsiteY234" fmla="*/ 1054375 h 4431224"/>
              <a:gd name="connsiteX235" fmla="*/ 526818 w 7831091"/>
              <a:gd name="connsiteY235" fmla="*/ 1054375 h 4431224"/>
              <a:gd name="connsiteX236" fmla="*/ 484104 w 7831091"/>
              <a:gd name="connsiteY236" fmla="*/ 1097120 h 4431224"/>
              <a:gd name="connsiteX237" fmla="*/ 170859 w 7831091"/>
              <a:gd name="connsiteY237" fmla="*/ 1097120 h 4431224"/>
              <a:gd name="connsiteX238" fmla="*/ 526818 w 7831091"/>
              <a:gd name="connsiteY238" fmla="*/ 983134 h 4431224"/>
              <a:gd name="connsiteX239" fmla="*/ 953969 w 7831091"/>
              <a:gd name="connsiteY239" fmla="*/ 869147 h 4431224"/>
              <a:gd name="connsiteX240" fmla="*/ 1096352 w 7831091"/>
              <a:gd name="connsiteY240" fmla="*/ 797905 h 4431224"/>
              <a:gd name="connsiteX241" fmla="*/ 1082114 w 7831091"/>
              <a:gd name="connsiteY241" fmla="*/ 812154 h 4431224"/>
              <a:gd name="connsiteX242" fmla="*/ 1181782 w 7831091"/>
              <a:gd name="connsiteY242" fmla="*/ 797905 h 4431224"/>
              <a:gd name="connsiteX243" fmla="*/ 1147966 w 7831091"/>
              <a:gd name="connsiteY243" fmla="*/ 762285 h 4431224"/>
              <a:gd name="connsiteX244" fmla="*/ 1129271 w 7831091"/>
              <a:gd name="connsiteY244" fmla="*/ 733503 h 4431224"/>
              <a:gd name="connsiteX245" fmla="*/ 1133372 w 7831091"/>
              <a:gd name="connsiteY245" fmla="*/ 726664 h 4431224"/>
              <a:gd name="connsiteX246" fmla="*/ 1174663 w 7831091"/>
              <a:gd name="connsiteY246" fmla="*/ 726664 h 4431224"/>
              <a:gd name="connsiteX247" fmla="*/ 1224498 w 7831091"/>
              <a:gd name="connsiteY247" fmla="*/ 726664 h 4431224"/>
              <a:gd name="connsiteX248" fmla="*/ 1252975 w 7831091"/>
              <a:gd name="connsiteY248" fmla="*/ 783657 h 4431224"/>
              <a:gd name="connsiteX249" fmla="*/ 1665886 w 7831091"/>
              <a:gd name="connsiteY249" fmla="*/ 669671 h 4431224"/>
              <a:gd name="connsiteX250" fmla="*/ 1737078 w 7831091"/>
              <a:gd name="connsiteY250" fmla="*/ 669671 h 4431224"/>
              <a:gd name="connsiteX251" fmla="*/ 1745977 w 7831091"/>
              <a:gd name="connsiteY251" fmla="*/ 648298 h 4431224"/>
              <a:gd name="connsiteX252" fmla="*/ 1752503 w 7831091"/>
              <a:gd name="connsiteY252" fmla="*/ 641174 h 4431224"/>
              <a:gd name="connsiteX253" fmla="*/ 1765554 w 7831091"/>
              <a:gd name="connsiteY253" fmla="*/ 641174 h 4431224"/>
              <a:gd name="connsiteX254" fmla="*/ 1768297 w 7831091"/>
              <a:gd name="connsiteY254" fmla="*/ 626764 h 4431224"/>
              <a:gd name="connsiteX255" fmla="*/ 1795811 w 7831091"/>
              <a:gd name="connsiteY255" fmla="*/ 625145 h 4431224"/>
              <a:gd name="connsiteX256" fmla="*/ 1836746 w 7831091"/>
              <a:gd name="connsiteY256" fmla="*/ 612677 h 4431224"/>
              <a:gd name="connsiteX257" fmla="*/ 1779793 w 7831091"/>
              <a:gd name="connsiteY257" fmla="*/ 555684 h 4431224"/>
              <a:gd name="connsiteX258" fmla="*/ 1772674 w 7831091"/>
              <a:gd name="connsiteY258" fmla="*/ 603772 h 4431224"/>
              <a:gd name="connsiteX259" fmla="*/ 1768297 w 7831091"/>
              <a:gd name="connsiteY259" fmla="*/ 626764 h 4431224"/>
              <a:gd name="connsiteX260" fmla="*/ 1765554 w 7831091"/>
              <a:gd name="connsiteY260" fmla="*/ 626926 h 4431224"/>
              <a:gd name="connsiteX261" fmla="*/ 1752503 w 7831091"/>
              <a:gd name="connsiteY261" fmla="*/ 641174 h 4431224"/>
              <a:gd name="connsiteX262" fmla="*/ 1745977 w 7831091"/>
              <a:gd name="connsiteY262" fmla="*/ 641174 h 4431224"/>
              <a:gd name="connsiteX263" fmla="*/ 1737078 w 7831091"/>
              <a:gd name="connsiteY263" fmla="*/ 641174 h 4431224"/>
              <a:gd name="connsiteX264" fmla="*/ 1665886 w 7831091"/>
              <a:gd name="connsiteY264" fmla="*/ 641174 h 4431224"/>
              <a:gd name="connsiteX265" fmla="*/ 1623172 w 7831091"/>
              <a:gd name="connsiteY265" fmla="*/ 612677 h 4431224"/>
              <a:gd name="connsiteX266" fmla="*/ 1423834 w 7831091"/>
              <a:gd name="connsiteY266" fmla="*/ 655422 h 4431224"/>
              <a:gd name="connsiteX267" fmla="*/ 1409596 w 7831091"/>
              <a:gd name="connsiteY267" fmla="*/ 683919 h 4431224"/>
              <a:gd name="connsiteX268" fmla="*/ 1238736 w 7831091"/>
              <a:gd name="connsiteY268" fmla="*/ 655422 h 4431224"/>
              <a:gd name="connsiteX269" fmla="*/ 1224498 w 7831091"/>
              <a:gd name="connsiteY269" fmla="*/ 698167 h 4431224"/>
              <a:gd name="connsiteX270" fmla="*/ 1167544 w 7831091"/>
              <a:gd name="connsiteY270" fmla="*/ 669671 h 4431224"/>
              <a:gd name="connsiteX271" fmla="*/ 1146186 w 7831091"/>
              <a:gd name="connsiteY271" fmla="*/ 705291 h 4431224"/>
              <a:gd name="connsiteX272" fmla="*/ 1133372 w 7831091"/>
              <a:gd name="connsiteY272" fmla="*/ 726664 h 4431224"/>
              <a:gd name="connsiteX273" fmla="*/ 1124829 w 7831091"/>
              <a:gd name="connsiteY273" fmla="*/ 726664 h 4431224"/>
              <a:gd name="connsiteX274" fmla="*/ 1129271 w 7831091"/>
              <a:gd name="connsiteY274" fmla="*/ 733503 h 4431224"/>
              <a:gd name="connsiteX275" fmla="*/ 1124829 w 7831091"/>
              <a:gd name="connsiteY275" fmla="*/ 740912 h 4431224"/>
              <a:gd name="connsiteX276" fmla="*/ 1025160 w 7831091"/>
              <a:gd name="connsiteY276" fmla="*/ 726664 h 4431224"/>
              <a:gd name="connsiteX277" fmla="*/ 1025160 w 7831091"/>
              <a:gd name="connsiteY277" fmla="*/ 740912 h 4431224"/>
              <a:gd name="connsiteX278" fmla="*/ 996684 w 7831091"/>
              <a:gd name="connsiteY278" fmla="*/ 655422 h 4431224"/>
              <a:gd name="connsiteX279" fmla="*/ 1210259 w 7831091"/>
              <a:gd name="connsiteY279" fmla="*/ 569932 h 4431224"/>
              <a:gd name="connsiteX280" fmla="*/ 2050321 w 7831091"/>
              <a:gd name="connsiteY280" fmla="*/ 370456 h 4431224"/>
              <a:gd name="connsiteX281" fmla="*/ 2448995 w 7831091"/>
              <a:gd name="connsiteY281" fmla="*/ 270718 h 4431224"/>
              <a:gd name="connsiteX282" fmla="*/ 3317534 w 7831091"/>
              <a:gd name="connsiteY282" fmla="*/ 56993 h 4431224"/>
              <a:gd name="connsiteX283" fmla="*/ 3545348 w 7831091"/>
              <a:gd name="connsiteY283" fmla="*/ 0 h 443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7831091" h="4431224">
                <a:moveTo>
                  <a:pt x="199336" y="1581562"/>
                </a:moveTo>
                <a:cubicBezTo>
                  <a:pt x="199336" y="1581562"/>
                  <a:pt x="199336" y="1581562"/>
                  <a:pt x="213574" y="1581562"/>
                </a:cubicBezTo>
                <a:lnTo>
                  <a:pt x="212950" y="1582059"/>
                </a:lnTo>
                <a:close/>
                <a:moveTo>
                  <a:pt x="3545348" y="0"/>
                </a:moveTo>
                <a:cubicBezTo>
                  <a:pt x="3559586" y="0"/>
                  <a:pt x="3573824" y="14248"/>
                  <a:pt x="3588063" y="14248"/>
                </a:cubicBezTo>
                <a:cubicBezTo>
                  <a:pt x="3588063" y="71242"/>
                  <a:pt x="3531110" y="85490"/>
                  <a:pt x="3502633" y="113987"/>
                </a:cubicBezTo>
                <a:cubicBezTo>
                  <a:pt x="3502633" y="142483"/>
                  <a:pt x="3488394" y="170980"/>
                  <a:pt x="3474156" y="199476"/>
                </a:cubicBezTo>
                <a:cubicBezTo>
                  <a:pt x="3420762" y="210163"/>
                  <a:pt x="3367369" y="220849"/>
                  <a:pt x="3325989" y="255579"/>
                </a:cubicBezTo>
                <a:lnTo>
                  <a:pt x="3301317" y="284730"/>
                </a:lnTo>
                <a:lnTo>
                  <a:pt x="3289058" y="284966"/>
                </a:lnTo>
                <a:lnTo>
                  <a:pt x="3278640" y="299215"/>
                </a:lnTo>
                <a:lnTo>
                  <a:pt x="3257022" y="299215"/>
                </a:lnTo>
                <a:cubicBezTo>
                  <a:pt x="3242783" y="299215"/>
                  <a:pt x="3224985" y="299215"/>
                  <a:pt x="3203628" y="299215"/>
                </a:cubicBezTo>
                <a:cubicBezTo>
                  <a:pt x="3235664" y="320587"/>
                  <a:pt x="3259691" y="317915"/>
                  <a:pt x="3275709" y="303222"/>
                </a:cubicBezTo>
                <a:lnTo>
                  <a:pt x="3278640" y="299215"/>
                </a:lnTo>
                <a:lnTo>
                  <a:pt x="3289058" y="299215"/>
                </a:lnTo>
                <a:lnTo>
                  <a:pt x="3301317" y="284730"/>
                </a:lnTo>
                <a:lnTo>
                  <a:pt x="3381607" y="283185"/>
                </a:lnTo>
                <a:cubicBezTo>
                  <a:pt x="3413643" y="281404"/>
                  <a:pt x="3445680" y="277842"/>
                  <a:pt x="3474156" y="270718"/>
                </a:cubicBezTo>
                <a:cubicBezTo>
                  <a:pt x="3474156" y="313463"/>
                  <a:pt x="3445680" y="313463"/>
                  <a:pt x="3417203" y="341960"/>
                </a:cubicBezTo>
                <a:cubicBezTo>
                  <a:pt x="3445680" y="370456"/>
                  <a:pt x="3474156" y="398953"/>
                  <a:pt x="3502633" y="427449"/>
                </a:cubicBezTo>
                <a:lnTo>
                  <a:pt x="3498405" y="428390"/>
                </a:lnTo>
                <a:lnTo>
                  <a:pt x="3488394" y="427449"/>
                </a:lnTo>
                <a:lnTo>
                  <a:pt x="3487556" y="430802"/>
                </a:lnTo>
                <a:lnTo>
                  <a:pt x="3470596" y="434574"/>
                </a:lnTo>
                <a:cubicBezTo>
                  <a:pt x="3456358" y="438136"/>
                  <a:pt x="3438561" y="441698"/>
                  <a:pt x="3417203" y="441698"/>
                </a:cubicBezTo>
                <a:cubicBezTo>
                  <a:pt x="3459918" y="441698"/>
                  <a:pt x="3474156" y="455946"/>
                  <a:pt x="3474156" y="441698"/>
                </a:cubicBezTo>
                <a:cubicBezTo>
                  <a:pt x="3481275" y="441698"/>
                  <a:pt x="3484835" y="438136"/>
                  <a:pt x="3486614" y="434574"/>
                </a:cubicBezTo>
                <a:lnTo>
                  <a:pt x="3487556" y="430802"/>
                </a:lnTo>
                <a:lnTo>
                  <a:pt x="3498405" y="428390"/>
                </a:lnTo>
                <a:lnTo>
                  <a:pt x="3550019" y="433238"/>
                </a:lnTo>
                <a:cubicBezTo>
                  <a:pt x="3609420" y="434574"/>
                  <a:pt x="3662814" y="423887"/>
                  <a:pt x="3716208" y="413201"/>
                </a:cubicBezTo>
                <a:cubicBezTo>
                  <a:pt x="3787400" y="398953"/>
                  <a:pt x="3858592" y="384704"/>
                  <a:pt x="3944022" y="370456"/>
                </a:cubicBezTo>
                <a:cubicBezTo>
                  <a:pt x="3958260" y="384704"/>
                  <a:pt x="3972498" y="398953"/>
                  <a:pt x="4000975" y="427449"/>
                </a:cubicBezTo>
                <a:cubicBezTo>
                  <a:pt x="4186074" y="413201"/>
                  <a:pt x="4371172" y="384704"/>
                  <a:pt x="4556270" y="370456"/>
                </a:cubicBezTo>
                <a:cubicBezTo>
                  <a:pt x="4712892" y="356208"/>
                  <a:pt x="4883752" y="341960"/>
                  <a:pt x="5054613" y="327711"/>
                </a:cubicBezTo>
                <a:cubicBezTo>
                  <a:pt x="5168520" y="313463"/>
                  <a:pt x="5282426" y="284966"/>
                  <a:pt x="5382095" y="270718"/>
                </a:cubicBezTo>
                <a:cubicBezTo>
                  <a:pt x="5567194" y="227973"/>
                  <a:pt x="5738054" y="185228"/>
                  <a:pt x="5908914" y="142483"/>
                </a:cubicBezTo>
                <a:cubicBezTo>
                  <a:pt x="6051298" y="113987"/>
                  <a:pt x="6179442" y="128235"/>
                  <a:pt x="6307588" y="156731"/>
                </a:cubicBezTo>
                <a:cubicBezTo>
                  <a:pt x="6336064" y="185228"/>
                  <a:pt x="6350302" y="199476"/>
                  <a:pt x="6378780" y="227973"/>
                </a:cubicBezTo>
                <a:cubicBezTo>
                  <a:pt x="6321826" y="270718"/>
                  <a:pt x="6264872" y="270718"/>
                  <a:pt x="6193681" y="299215"/>
                </a:cubicBezTo>
                <a:cubicBezTo>
                  <a:pt x="6179442" y="299215"/>
                  <a:pt x="6165204" y="313463"/>
                  <a:pt x="6136728" y="327711"/>
                </a:cubicBezTo>
                <a:cubicBezTo>
                  <a:pt x="6136728" y="327711"/>
                  <a:pt x="6122489" y="341960"/>
                  <a:pt x="6122489" y="341960"/>
                </a:cubicBezTo>
                <a:cubicBezTo>
                  <a:pt x="6136728" y="341960"/>
                  <a:pt x="6136728" y="327711"/>
                  <a:pt x="6136728" y="327711"/>
                </a:cubicBezTo>
                <a:cubicBezTo>
                  <a:pt x="6179442" y="341960"/>
                  <a:pt x="6222158" y="356208"/>
                  <a:pt x="6264872" y="356208"/>
                </a:cubicBezTo>
                <a:cubicBezTo>
                  <a:pt x="6321826" y="341960"/>
                  <a:pt x="6393018" y="341960"/>
                  <a:pt x="6478448" y="341960"/>
                </a:cubicBezTo>
                <a:cubicBezTo>
                  <a:pt x="6393018" y="398953"/>
                  <a:pt x="6307588" y="413201"/>
                  <a:pt x="6222158" y="427449"/>
                </a:cubicBezTo>
                <a:cubicBezTo>
                  <a:pt x="6211479" y="438136"/>
                  <a:pt x="6192791" y="440807"/>
                  <a:pt x="6184114" y="453497"/>
                </a:cubicBezTo>
                <a:lnTo>
                  <a:pt x="6183440" y="455905"/>
                </a:lnTo>
                <a:lnTo>
                  <a:pt x="6179442" y="455946"/>
                </a:lnTo>
                <a:lnTo>
                  <a:pt x="6166428" y="470715"/>
                </a:lnTo>
                <a:lnTo>
                  <a:pt x="6134948" y="471975"/>
                </a:lnTo>
                <a:cubicBezTo>
                  <a:pt x="6118930" y="473756"/>
                  <a:pt x="6101132" y="477318"/>
                  <a:pt x="6079774" y="484443"/>
                </a:cubicBezTo>
                <a:cubicBezTo>
                  <a:pt x="6111810" y="495129"/>
                  <a:pt x="6135838" y="497800"/>
                  <a:pt x="6157862" y="480435"/>
                </a:cubicBezTo>
                <a:lnTo>
                  <a:pt x="6166428" y="470715"/>
                </a:lnTo>
                <a:lnTo>
                  <a:pt x="6179442" y="470194"/>
                </a:lnTo>
                <a:lnTo>
                  <a:pt x="6183440" y="455905"/>
                </a:lnTo>
                <a:lnTo>
                  <a:pt x="6352083" y="454165"/>
                </a:lnTo>
                <a:cubicBezTo>
                  <a:pt x="6410816" y="452384"/>
                  <a:pt x="6471328" y="448822"/>
                  <a:pt x="6535401" y="441698"/>
                </a:cubicBezTo>
                <a:cubicBezTo>
                  <a:pt x="6549640" y="455946"/>
                  <a:pt x="6563878" y="484443"/>
                  <a:pt x="6592354" y="512939"/>
                </a:cubicBezTo>
                <a:cubicBezTo>
                  <a:pt x="6578116" y="541436"/>
                  <a:pt x="6549640" y="555684"/>
                  <a:pt x="6535401" y="584181"/>
                </a:cubicBezTo>
                <a:cubicBezTo>
                  <a:pt x="6606593" y="612677"/>
                  <a:pt x="6663546" y="626926"/>
                  <a:pt x="6734738" y="655422"/>
                </a:cubicBezTo>
                <a:cubicBezTo>
                  <a:pt x="6663546" y="683919"/>
                  <a:pt x="6606593" y="712416"/>
                  <a:pt x="6535401" y="740912"/>
                </a:cubicBezTo>
                <a:cubicBezTo>
                  <a:pt x="6549640" y="783657"/>
                  <a:pt x="6578116" y="755161"/>
                  <a:pt x="6592354" y="769409"/>
                </a:cubicBezTo>
                <a:cubicBezTo>
                  <a:pt x="6606593" y="769409"/>
                  <a:pt x="6620832" y="783657"/>
                  <a:pt x="6635070" y="783657"/>
                </a:cubicBezTo>
                <a:cubicBezTo>
                  <a:pt x="6620832" y="812154"/>
                  <a:pt x="6620832" y="840650"/>
                  <a:pt x="6606593" y="869147"/>
                </a:cubicBezTo>
                <a:cubicBezTo>
                  <a:pt x="6706262" y="869147"/>
                  <a:pt x="6791692" y="869147"/>
                  <a:pt x="6877122" y="869147"/>
                </a:cubicBezTo>
                <a:cubicBezTo>
                  <a:pt x="6919836" y="911892"/>
                  <a:pt x="6877122" y="954637"/>
                  <a:pt x="6905598" y="983134"/>
                </a:cubicBezTo>
                <a:cubicBezTo>
                  <a:pt x="6877122" y="1025878"/>
                  <a:pt x="6805930" y="1025878"/>
                  <a:pt x="6805930" y="1097120"/>
                </a:cubicBezTo>
                <a:cubicBezTo>
                  <a:pt x="6820168" y="1097120"/>
                  <a:pt x="6848645" y="1111368"/>
                  <a:pt x="6862884" y="1125617"/>
                </a:cubicBezTo>
                <a:cubicBezTo>
                  <a:pt x="6834406" y="1139865"/>
                  <a:pt x="6820168" y="1154113"/>
                  <a:pt x="6791692" y="1168361"/>
                </a:cubicBezTo>
                <a:cubicBezTo>
                  <a:pt x="6820168" y="1211106"/>
                  <a:pt x="6848645" y="1253851"/>
                  <a:pt x="6862884" y="1296596"/>
                </a:cubicBezTo>
                <a:cubicBezTo>
                  <a:pt x="7033744" y="1339341"/>
                  <a:pt x="7204604" y="1310845"/>
                  <a:pt x="7375464" y="1310845"/>
                </a:cubicBezTo>
                <a:cubicBezTo>
                  <a:pt x="7389702" y="1367838"/>
                  <a:pt x="7403940" y="1410583"/>
                  <a:pt x="7418179" y="1453328"/>
                </a:cubicBezTo>
                <a:cubicBezTo>
                  <a:pt x="7389702" y="1481824"/>
                  <a:pt x="7361226" y="1496073"/>
                  <a:pt x="7332749" y="1510321"/>
                </a:cubicBezTo>
                <a:cubicBezTo>
                  <a:pt x="7346987" y="1524569"/>
                  <a:pt x="7346987" y="1538818"/>
                  <a:pt x="7361226" y="1553066"/>
                </a:cubicBezTo>
                <a:cubicBezTo>
                  <a:pt x="7332749" y="1581562"/>
                  <a:pt x="7318510" y="1610059"/>
                  <a:pt x="7304272" y="1638556"/>
                </a:cubicBezTo>
                <a:cubicBezTo>
                  <a:pt x="7304272" y="1695549"/>
                  <a:pt x="7361226" y="1667052"/>
                  <a:pt x="7375464" y="1695549"/>
                </a:cubicBezTo>
                <a:cubicBezTo>
                  <a:pt x="7375464" y="1709797"/>
                  <a:pt x="7389702" y="1724046"/>
                  <a:pt x="7389702" y="1738294"/>
                </a:cubicBezTo>
                <a:cubicBezTo>
                  <a:pt x="7489370" y="1752542"/>
                  <a:pt x="7574800" y="1752542"/>
                  <a:pt x="7688708" y="1766790"/>
                </a:cubicBezTo>
                <a:cubicBezTo>
                  <a:pt x="7645992" y="1795287"/>
                  <a:pt x="7617516" y="1809535"/>
                  <a:pt x="7589039" y="1838032"/>
                </a:cubicBezTo>
                <a:cubicBezTo>
                  <a:pt x="7546324" y="1852280"/>
                  <a:pt x="7503609" y="1823784"/>
                  <a:pt x="7475132" y="1852280"/>
                </a:cubicBezTo>
                <a:cubicBezTo>
                  <a:pt x="7446656" y="1895025"/>
                  <a:pt x="7389702" y="1895025"/>
                  <a:pt x="7346987" y="1895025"/>
                </a:cubicBezTo>
                <a:cubicBezTo>
                  <a:pt x="7304272" y="1909274"/>
                  <a:pt x="7261557" y="1923522"/>
                  <a:pt x="7204604" y="1937770"/>
                </a:cubicBezTo>
                <a:cubicBezTo>
                  <a:pt x="7218842" y="1952018"/>
                  <a:pt x="7218842" y="1966267"/>
                  <a:pt x="7233080" y="1966267"/>
                </a:cubicBezTo>
                <a:cubicBezTo>
                  <a:pt x="7332749" y="1966267"/>
                  <a:pt x="7446656" y="1966267"/>
                  <a:pt x="7546324" y="1966267"/>
                </a:cubicBezTo>
                <a:cubicBezTo>
                  <a:pt x="7574800" y="1966267"/>
                  <a:pt x="7589039" y="1966267"/>
                  <a:pt x="7617516" y="1966267"/>
                </a:cubicBezTo>
                <a:cubicBezTo>
                  <a:pt x="7532086" y="1994763"/>
                  <a:pt x="7460894" y="2023260"/>
                  <a:pt x="7389702" y="2066005"/>
                </a:cubicBezTo>
                <a:cubicBezTo>
                  <a:pt x="7346987" y="2080253"/>
                  <a:pt x="7290034" y="2094502"/>
                  <a:pt x="7233080" y="2108750"/>
                </a:cubicBezTo>
                <a:cubicBezTo>
                  <a:pt x="7290034" y="2137246"/>
                  <a:pt x="7332749" y="2122998"/>
                  <a:pt x="7375464" y="2122998"/>
                </a:cubicBezTo>
                <a:cubicBezTo>
                  <a:pt x="7432417" y="2122998"/>
                  <a:pt x="7475132" y="2122998"/>
                  <a:pt x="7532086" y="2122998"/>
                </a:cubicBezTo>
                <a:cubicBezTo>
                  <a:pt x="7546324" y="2165743"/>
                  <a:pt x="7574800" y="2194240"/>
                  <a:pt x="7617516" y="2194240"/>
                </a:cubicBezTo>
                <a:cubicBezTo>
                  <a:pt x="7645992" y="2208488"/>
                  <a:pt x="7674469" y="2208488"/>
                  <a:pt x="7688708" y="2251233"/>
                </a:cubicBezTo>
                <a:cubicBezTo>
                  <a:pt x="7617516" y="2251233"/>
                  <a:pt x="7560562" y="2265481"/>
                  <a:pt x="7460894" y="2279730"/>
                </a:cubicBezTo>
                <a:cubicBezTo>
                  <a:pt x="7560562" y="2308226"/>
                  <a:pt x="7631754" y="2322474"/>
                  <a:pt x="7702946" y="2336723"/>
                </a:cubicBezTo>
                <a:cubicBezTo>
                  <a:pt x="7631754" y="2365219"/>
                  <a:pt x="7546324" y="2350971"/>
                  <a:pt x="7475132" y="2422213"/>
                </a:cubicBezTo>
                <a:cubicBezTo>
                  <a:pt x="7517848" y="2422213"/>
                  <a:pt x="7560562" y="2422213"/>
                  <a:pt x="7603278" y="2436461"/>
                </a:cubicBezTo>
                <a:cubicBezTo>
                  <a:pt x="7631754" y="2436461"/>
                  <a:pt x="7674469" y="2436461"/>
                  <a:pt x="7731422" y="2436461"/>
                </a:cubicBezTo>
                <a:cubicBezTo>
                  <a:pt x="7674469" y="2479206"/>
                  <a:pt x="7631754" y="2493454"/>
                  <a:pt x="7617516" y="2521951"/>
                </a:cubicBezTo>
                <a:cubicBezTo>
                  <a:pt x="7546324" y="2536199"/>
                  <a:pt x="7460894" y="2507702"/>
                  <a:pt x="7418179" y="2564696"/>
                </a:cubicBezTo>
                <a:cubicBezTo>
                  <a:pt x="7475132" y="2635937"/>
                  <a:pt x="7546324" y="2578944"/>
                  <a:pt x="7617516" y="2593192"/>
                </a:cubicBezTo>
                <a:cubicBezTo>
                  <a:pt x="7688708" y="2607441"/>
                  <a:pt x="7745661" y="2607441"/>
                  <a:pt x="7831091" y="2621689"/>
                </a:cubicBezTo>
                <a:cubicBezTo>
                  <a:pt x="7731422" y="2707179"/>
                  <a:pt x="7574800" y="2678682"/>
                  <a:pt x="7475132" y="2778420"/>
                </a:cubicBezTo>
                <a:cubicBezTo>
                  <a:pt x="7503609" y="2792669"/>
                  <a:pt x="7532086" y="2806917"/>
                  <a:pt x="7546324" y="2821165"/>
                </a:cubicBezTo>
                <a:cubicBezTo>
                  <a:pt x="7574800" y="2835414"/>
                  <a:pt x="7589039" y="2849662"/>
                  <a:pt x="7603278" y="2849662"/>
                </a:cubicBezTo>
                <a:cubicBezTo>
                  <a:pt x="7645992" y="2849662"/>
                  <a:pt x="7674469" y="2849662"/>
                  <a:pt x="7717184" y="2849662"/>
                </a:cubicBezTo>
                <a:cubicBezTo>
                  <a:pt x="7702946" y="2863910"/>
                  <a:pt x="7702946" y="2863910"/>
                  <a:pt x="7702946" y="2863910"/>
                </a:cubicBezTo>
                <a:cubicBezTo>
                  <a:pt x="7645992" y="2920903"/>
                  <a:pt x="7574800" y="2906655"/>
                  <a:pt x="7517848" y="2920903"/>
                </a:cubicBezTo>
                <a:cubicBezTo>
                  <a:pt x="7517848" y="2949400"/>
                  <a:pt x="7560562" y="2935152"/>
                  <a:pt x="7574800" y="2949400"/>
                </a:cubicBezTo>
                <a:cubicBezTo>
                  <a:pt x="7560562" y="2949400"/>
                  <a:pt x="7560562" y="2963648"/>
                  <a:pt x="7560562" y="2963648"/>
                </a:cubicBezTo>
                <a:cubicBezTo>
                  <a:pt x="7346987" y="3020642"/>
                  <a:pt x="7133412" y="3063386"/>
                  <a:pt x="6919836" y="3106131"/>
                </a:cubicBezTo>
                <a:cubicBezTo>
                  <a:pt x="6834406" y="3120380"/>
                  <a:pt x="6763215" y="3148876"/>
                  <a:pt x="6677784" y="3205870"/>
                </a:cubicBezTo>
                <a:cubicBezTo>
                  <a:pt x="6763215" y="3205870"/>
                  <a:pt x="6834406" y="3205870"/>
                  <a:pt x="6905598" y="3220118"/>
                </a:cubicBezTo>
                <a:cubicBezTo>
                  <a:pt x="6877122" y="3262863"/>
                  <a:pt x="6848645" y="3248615"/>
                  <a:pt x="6820168" y="3262863"/>
                </a:cubicBezTo>
                <a:cubicBezTo>
                  <a:pt x="6777453" y="3277111"/>
                  <a:pt x="6734738" y="3277111"/>
                  <a:pt x="6706262" y="3277111"/>
                </a:cubicBezTo>
                <a:cubicBezTo>
                  <a:pt x="6677784" y="3291359"/>
                  <a:pt x="6635070" y="3277111"/>
                  <a:pt x="6620832" y="3334104"/>
                </a:cubicBezTo>
                <a:cubicBezTo>
                  <a:pt x="6706262" y="3334104"/>
                  <a:pt x="6777453" y="3334104"/>
                  <a:pt x="6848645" y="3334104"/>
                </a:cubicBezTo>
                <a:cubicBezTo>
                  <a:pt x="6862884" y="3348353"/>
                  <a:pt x="6862884" y="3348353"/>
                  <a:pt x="6877122" y="3362601"/>
                </a:cubicBezTo>
                <a:cubicBezTo>
                  <a:pt x="6848645" y="3376849"/>
                  <a:pt x="6834406" y="3376849"/>
                  <a:pt x="6805930" y="3391098"/>
                </a:cubicBezTo>
                <a:cubicBezTo>
                  <a:pt x="6805930" y="3419594"/>
                  <a:pt x="6848645" y="3405346"/>
                  <a:pt x="6862884" y="3419594"/>
                </a:cubicBezTo>
                <a:cubicBezTo>
                  <a:pt x="6862884" y="3433843"/>
                  <a:pt x="6862884" y="3433843"/>
                  <a:pt x="6862884" y="3433843"/>
                </a:cubicBezTo>
                <a:cubicBezTo>
                  <a:pt x="6791692" y="3448091"/>
                  <a:pt x="6734738" y="3476587"/>
                  <a:pt x="6649308" y="3505084"/>
                </a:cubicBezTo>
                <a:cubicBezTo>
                  <a:pt x="6777453" y="3533581"/>
                  <a:pt x="6891360" y="3519332"/>
                  <a:pt x="7005267" y="3533581"/>
                </a:cubicBezTo>
                <a:cubicBezTo>
                  <a:pt x="6805930" y="3562077"/>
                  <a:pt x="6620832" y="3590574"/>
                  <a:pt x="6421494" y="3633319"/>
                </a:cubicBezTo>
                <a:cubicBezTo>
                  <a:pt x="6535401" y="3676064"/>
                  <a:pt x="6635070" y="3661815"/>
                  <a:pt x="6734738" y="3661815"/>
                </a:cubicBezTo>
                <a:cubicBezTo>
                  <a:pt x="6734738" y="3676064"/>
                  <a:pt x="6734738" y="3690312"/>
                  <a:pt x="6734738" y="3704560"/>
                </a:cubicBezTo>
                <a:cubicBezTo>
                  <a:pt x="6777453" y="3718809"/>
                  <a:pt x="6820168" y="3718809"/>
                  <a:pt x="6862884" y="3733057"/>
                </a:cubicBezTo>
                <a:cubicBezTo>
                  <a:pt x="6848645" y="3733057"/>
                  <a:pt x="6848645" y="3747305"/>
                  <a:pt x="6848645" y="3747305"/>
                </a:cubicBezTo>
                <a:cubicBezTo>
                  <a:pt x="6820168" y="3761554"/>
                  <a:pt x="6791692" y="3761554"/>
                  <a:pt x="6763215" y="3761554"/>
                </a:cubicBezTo>
                <a:cubicBezTo>
                  <a:pt x="6692023" y="3804299"/>
                  <a:pt x="6620832" y="3832795"/>
                  <a:pt x="6535401" y="3832795"/>
                </a:cubicBezTo>
                <a:cubicBezTo>
                  <a:pt x="6549640" y="3875540"/>
                  <a:pt x="6592354" y="3847043"/>
                  <a:pt x="6620832" y="3861292"/>
                </a:cubicBezTo>
                <a:cubicBezTo>
                  <a:pt x="6649308" y="3875540"/>
                  <a:pt x="6663546" y="3889788"/>
                  <a:pt x="6706262" y="3904037"/>
                </a:cubicBezTo>
                <a:cubicBezTo>
                  <a:pt x="6677784" y="3918285"/>
                  <a:pt x="6649308" y="3932533"/>
                  <a:pt x="6635070" y="3946782"/>
                </a:cubicBezTo>
                <a:cubicBezTo>
                  <a:pt x="6606593" y="3961030"/>
                  <a:pt x="6592354" y="3975278"/>
                  <a:pt x="6578116" y="4003775"/>
                </a:cubicBezTo>
                <a:cubicBezTo>
                  <a:pt x="6464210" y="4003775"/>
                  <a:pt x="6350302" y="4018023"/>
                  <a:pt x="6236396" y="4032271"/>
                </a:cubicBezTo>
                <a:cubicBezTo>
                  <a:pt x="6179442" y="4032271"/>
                  <a:pt x="6136728" y="4032271"/>
                  <a:pt x="6094012" y="4032271"/>
                </a:cubicBezTo>
                <a:cubicBezTo>
                  <a:pt x="5994344" y="4060768"/>
                  <a:pt x="5894676" y="4046520"/>
                  <a:pt x="5795007" y="4018023"/>
                </a:cubicBezTo>
                <a:cubicBezTo>
                  <a:pt x="5780768" y="3989527"/>
                  <a:pt x="5780768" y="3961030"/>
                  <a:pt x="5780768" y="3918285"/>
                </a:cubicBezTo>
                <a:cubicBezTo>
                  <a:pt x="5780768" y="3918285"/>
                  <a:pt x="5795007" y="3904037"/>
                  <a:pt x="5795007" y="3918285"/>
                </a:cubicBezTo>
                <a:cubicBezTo>
                  <a:pt x="5851960" y="3932533"/>
                  <a:pt x="5880437" y="3904037"/>
                  <a:pt x="5923152" y="3875540"/>
                </a:cubicBezTo>
                <a:cubicBezTo>
                  <a:pt x="5752292" y="3832795"/>
                  <a:pt x="5439048" y="3818547"/>
                  <a:pt x="5325142" y="3832795"/>
                </a:cubicBezTo>
                <a:cubicBezTo>
                  <a:pt x="5296665" y="3832795"/>
                  <a:pt x="5268188" y="3832795"/>
                  <a:pt x="5253950" y="3847043"/>
                </a:cubicBezTo>
                <a:cubicBezTo>
                  <a:pt x="5211235" y="3861292"/>
                  <a:pt x="5182758" y="3875540"/>
                  <a:pt x="5154282" y="3889788"/>
                </a:cubicBezTo>
                <a:cubicBezTo>
                  <a:pt x="5026136" y="3918285"/>
                  <a:pt x="4883752" y="3961030"/>
                  <a:pt x="4741369" y="3989527"/>
                </a:cubicBezTo>
                <a:cubicBezTo>
                  <a:pt x="4584748" y="4032271"/>
                  <a:pt x="4428126" y="4060768"/>
                  <a:pt x="4271504" y="4103513"/>
                </a:cubicBezTo>
                <a:cubicBezTo>
                  <a:pt x="3944022" y="4203251"/>
                  <a:pt x="3602301" y="4260245"/>
                  <a:pt x="3260581" y="4331486"/>
                </a:cubicBezTo>
                <a:cubicBezTo>
                  <a:pt x="3118198" y="4359983"/>
                  <a:pt x="2961576" y="4402728"/>
                  <a:pt x="2804954" y="4416976"/>
                </a:cubicBezTo>
                <a:cubicBezTo>
                  <a:pt x="2748000" y="4416976"/>
                  <a:pt x="2691047" y="4431224"/>
                  <a:pt x="2634094" y="4431224"/>
                </a:cubicBezTo>
                <a:cubicBezTo>
                  <a:pt x="2249658" y="4431224"/>
                  <a:pt x="1865224" y="4431224"/>
                  <a:pt x="1480788" y="4431224"/>
                </a:cubicBezTo>
                <a:cubicBezTo>
                  <a:pt x="1452311" y="4431224"/>
                  <a:pt x="1423834" y="4416976"/>
                  <a:pt x="1395357" y="4416976"/>
                </a:cubicBezTo>
                <a:cubicBezTo>
                  <a:pt x="1381120" y="4402728"/>
                  <a:pt x="1366881" y="4374231"/>
                  <a:pt x="1352643" y="4359983"/>
                </a:cubicBezTo>
                <a:cubicBezTo>
                  <a:pt x="1295689" y="4345734"/>
                  <a:pt x="1238736" y="4302989"/>
                  <a:pt x="1153305" y="4302989"/>
                </a:cubicBezTo>
                <a:cubicBezTo>
                  <a:pt x="1082114" y="4302989"/>
                  <a:pt x="1010923" y="4288741"/>
                  <a:pt x="939730" y="4274493"/>
                </a:cubicBezTo>
                <a:cubicBezTo>
                  <a:pt x="982446" y="4274493"/>
                  <a:pt x="1010923" y="4274493"/>
                  <a:pt x="1053637" y="4260245"/>
                </a:cubicBezTo>
                <a:cubicBezTo>
                  <a:pt x="1067875" y="4260245"/>
                  <a:pt x="1082114" y="4245996"/>
                  <a:pt x="1096352" y="4231748"/>
                </a:cubicBezTo>
                <a:cubicBezTo>
                  <a:pt x="1082114" y="4231748"/>
                  <a:pt x="1082114" y="4231748"/>
                  <a:pt x="1082114" y="4231748"/>
                </a:cubicBezTo>
                <a:cubicBezTo>
                  <a:pt x="1096352" y="4231748"/>
                  <a:pt x="1124829" y="4217500"/>
                  <a:pt x="1139067" y="4217500"/>
                </a:cubicBezTo>
                <a:cubicBezTo>
                  <a:pt x="1153305" y="4231748"/>
                  <a:pt x="1167544" y="4245996"/>
                  <a:pt x="1181782" y="4260245"/>
                </a:cubicBezTo>
                <a:cubicBezTo>
                  <a:pt x="1224498" y="4260245"/>
                  <a:pt x="1196021" y="4217500"/>
                  <a:pt x="1224498" y="4203251"/>
                </a:cubicBezTo>
                <a:cubicBezTo>
                  <a:pt x="1267212" y="4203251"/>
                  <a:pt x="1338404" y="4189003"/>
                  <a:pt x="1395357" y="4189003"/>
                </a:cubicBezTo>
                <a:cubicBezTo>
                  <a:pt x="1395357" y="4146258"/>
                  <a:pt x="1352643" y="4174755"/>
                  <a:pt x="1338404" y="4160506"/>
                </a:cubicBezTo>
                <a:cubicBezTo>
                  <a:pt x="1324166" y="4160506"/>
                  <a:pt x="1295689" y="4160506"/>
                  <a:pt x="1281451" y="4132010"/>
                </a:cubicBezTo>
                <a:cubicBezTo>
                  <a:pt x="1409596" y="4132010"/>
                  <a:pt x="1551979" y="4117761"/>
                  <a:pt x="1680124" y="4117761"/>
                </a:cubicBezTo>
                <a:cubicBezTo>
                  <a:pt x="1680124" y="4117761"/>
                  <a:pt x="1680124" y="4103513"/>
                  <a:pt x="1680124" y="4103513"/>
                </a:cubicBezTo>
                <a:cubicBezTo>
                  <a:pt x="1637409" y="4103513"/>
                  <a:pt x="1594695" y="4103513"/>
                  <a:pt x="1551979" y="4089265"/>
                </a:cubicBezTo>
                <a:cubicBezTo>
                  <a:pt x="1438072" y="4089265"/>
                  <a:pt x="1324166" y="4089265"/>
                  <a:pt x="1210259" y="4060768"/>
                </a:cubicBezTo>
                <a:cubicBezTo>
                  <a:pt x="1139067" y="4046520"/>
                  <a:pt x="1053637" y="4060768"/>
                  <a:pt x="939730" y="4046520"/>
                </a:cubicBezTo>
                <a:cubicBezTo>
                  <a:pt x="1025160" y="4018023"/>
                  <a:pt x="1096352" y="4032271"/>
                  <a:pt x="1153305" y="4018023"/>
                </a:cubicBezTo>
                <a:cubicBezTo>
                  <a:pt x="1167544" y="4018023"/>
                  <a:pt x="1196021" y="4003775"/>
                  <a:pt x="1196021" y="3961030"/>
                </a:cubicBezTo>
                <a:cubicBezTo>
                  <a:pt x="1139067" y="3961030"/>
                  <a:pt x="1067875" y="3961030"/>
                  <a:pt x="1010923" y="3946782"/>
                </a:cubicBezTo>
                <a:cubicBezTo>
                  <a:pt x="1010923" y="3946782"/>
                  <a:pt x="1010923" y="3946782"/>
                  <a:pt x="1010923" y="3932533"/>
                </a:cubicBezTo>
                <a:cubicBezTo>
                  <a:pt x="1039399" y="3932533"/>
                  <a:pt x="1067875" y="3918285"/>
                  <a:pt x="1096352" y="3904037"/>
                </a:cubicBezTo>
                <a:cubicBezTo>
                  <a:pt x="1010923" y="3847043"/>
                  <a:pt x="897015" y="3818547"/>
                  <a:pt x="797347" y="3775802"/>
                </a:cubicBezTo>
                <a:cubicBezTo>
                  <a:pt x="897015" y="3718809"/>
                  <a:pt x="996684" y="3718809"/>
                  <a:pt x="1096352" y="3704560"/>
                </a:cubicBezTo>
                <a:cubicBezTo>
                  <a:pt x="982446" y="3690312"/>
                  <a:pt x="868539" y="3704560"/>
                  <a:pt x="754632" y="3633319"/>
                </a:cubicBezTo>
                <a:cubicBezTo>
                  <a:pt x="754632" y="3626195"/>
                  <a:pt x="754632" y="3619071"/>
                  <a:pt x="754632" y="3610165"/>
                </a:cubicBezTo>
                <a:lnTo>
                  <a:pt x="754632" y="3590574"/>
                </a:lnTo>
                <a:cubicBezTo>
                  <a:pt x="768870" y="3590574"/>
                  <a:pt x="783108" y="3590574"/>
                  <a:pt x="811585" y="3604822"/>
                </a:cubicBezTo>
                <a:cubicBezTo>
                  <a:pt x="797347" y="3576326"/>
                  <a:pt x="797347" y="3533581"/>
                  <a:pt x="797347" y="3505084"/>
                </a:cubicBezTo>
                <a:cubicBezTo>
                  <a:pt x="797347" y="3476587"/>
                  <a:pt x="811585" y="3448091"/>
                  <a:pt x="811585" y="3405346"/>
                </a:cubicBezTo>
                <a:cubicBezTo>
                  <a:pt x="726155" y="3362601"/>
                  <a:pt x="626487" y="3391098"/>
                  <a:pt x="512580" y="3362601"/>
                </a:cubicBezTo>
                <a:cubicBezTo>
                  <a:pt x="569533" y="3348353"/>
                  <a:pt x="612249" y="3348353"/>
                  <a:pt x="654963" y="3334104"/>
                </a:cubicBezTo>
                <a:cubicBezTo>
                  <a:pt x="640725" y="3291359"/>
                  <a:pt x="569533" y="3319856"/>
                  <a:pt x="569533" y="3262863"/>
                </a:cubicBezTo>
                <a:cubicBezTo>
                  <a:pt x="598010" y="3248615"/>
                  <a:pt x="612249" y="3234366"/>
                  <a:pt x="640725" y="3220118"/>
                </a:cubicBezTo>
                <a:cubicBezTo>
                  <a:pt x="598010" y="3177373"/>
                  <a:pt x="598010" y="3177373"/>
                  <a:pt x="512580" y="3163125"/>
                </a:cubicBezTo>
                <a:cubicBezTo>
                  <a:pt x="512580" y="3163125"/>
                  <a:pt x="498342" y="3163125"/>
                  <a:pt x="498342" y="3163125"/>
                </a:cubicBezTo>
                <a:cubicBezTo>
                  <a:pt x="541056" y="3148876"/>
                  <a:pt x="583772" y="3134628"/>
                  <a:pt x="626487" y="3120380"/>
                </a:cubicBezTo>
                <a:cubicBezTo>
                  <a:pt x="626487" y="3106131"/>
                  <a:pt x="626487" y="3091883"/>
                  <a:pt x="612249" y="3077635"/>
                </a:cubicBezTo>
                <a:cubicBezTo>
                  <a:pt x="555295" y="3063386"/>
                  <a:pt x="555295" y="2992145"/>
                  <a:pt x="498342" y="2949400"/>
                </a:cubicBezTo>
                <a:cubicBezTo>
                  <a:pt x="469865" y="2949400"/>
                  <a:pt x="441388" y="2935152"/>
                  <a:pt x="412911" y="2920903"/>
                </a:cubicBezTo>
                <a:cubicBezTo>
                  <a:pt x="512580" y="2906655"/>
                  <a:pt x="612249" y="2878158"/>
                  <a:pt x="711917" y="2849662"/>
                </a:cubicBezTo>
                <a:cubicBezTo>
                  <a:pt x="726155" y="2849662"/>
                  <a:pt x="726155" y="2835414"/>
                  <a:pt x="740394" y="2821165"/>
                </a:cubicBezTo>
                <a:cubicBezTo>
                  <a:pt x="626487" y="2792669"/>
                  <a:pt x="526818" y="2778420"/>
                  <a:pt x="427150" y="2749924"/>
                </a:cubicBezTo>
                <a:cubicBezTo>
                  <a:pt x="427150" y="2735675"/>
                  <a:pt x="427150" y="2721427"/>
                  <a:pt x="427150" y="2707179"/>
                </a:cubicBezTo>
                <a:cubicBezTo>
                  <a:pt x="427150" y="2692930"/>
                  <a:pt x="427150" y="2678682"/>
                  <a:pt x="441388" y="2678682"/>
                </a:cubicBezTo>
                <a:cubicBezTo>
                  <a:pt x="427150" y="2664434"/>
                  <a:pt x="427150" y="2650186"/>
                  <a:pt x="427150" y="2635937"/>
                </a:cubicBezTo>
                <a:cubicBezTo>
                  <a:pt x="384435" y="2607441"/>
                  <a:pt x="341720" y="2564696"/>
                  <a:pt x="299005" y="2521951"/>
                </a:cubicBezTo>
                <a:cubicBezTo>
                  <a:pt x="341720" y="2464958"/>
                  <a:pt x="441388" y="2507702"/>
                  <a:pt x="498342" y="2450709"/>
                </a:cubicBezTo>
                <a:cubicBezTo>
                  <a:pt x="355958" y="2407964"/>
                  <a:pt x="242052" y="2336723"/>
                  <a:pt x="85429" y="2322474"/>
                </a:cubicBezTo>
                <a:cubicBezTo>
                  <a:pt x="142383" y="2279730"/>
                  <a:pt x="199336" y="2308226"/>
                  <a:pt x="256290" y="2279730"/>
                </a:cubicBezTo>
                <a:cubicBezTo>
                  <a:pt x="213574" y="2251233"/>
                  <a:pt x="185098" y="2236985"/>
                  <a:pt x="156621" y="2208488"/>
                </a:cubicBezTo>
                <a:cubicBezTo>
                  <a:pt x="170859" y="2208488"/>
                  <a:pt x="170859" y="2194240"/>
                  <a:pt x="185098" y="2179991"/>
                </a:cubicBezTo>
                <a:cubicBezTo>
                  <a:pt x="156621" y="2165743"/>
                  <a:pt x="142383" y="2151495"/>
                  <a:pt x="113907" y="2137246"/>
                </a:cubicBezTo>
                <a:cubicBezTo>
                  <a:pt x="128145" y="2108750"/>
                  <a:pt x="142383" y="2080253"/>
                  <a:pt x="170859" y="2051757"/>
                </a:cubicBezTo>
                <a:cubicBezTo>
                  <a:pt x="156621" y="1952018"/>
                  <a:pt x="85429" y="1923522"/>
                  <a:pt x="0" y="1895025"/>
                </a:cubicBezTo>
                <a:cubicBezTo>
                  <a:pt x="42714" y="1895025"/>
                  <a:pt x="71191" y="1880777"/>
                  <a:pt x="113907" y="1880777"/>
                </a:cubicBezTo>
                <a:cubicBezTo>
                  <a:pt x="142383" y="1866528"/>
                  <a:pt x="156621" y="1838032"/>
                  <a:pt x="185098" y="1838032"/>
                </a:cubicBezTo>
                <a:cubicBezTo>
                  <a:pt x="199336" y="1823784"/>
                  <a:pt x="227813" y="1809535"/>
                  <a:pt x="256290" y="1809535"/>
                </a:cubicBezTo>
                <a:cubicBezTo>
                  <a:pt x="185098" y="1766790"/>
                  <a:pt x="113907" y="1766790"/>
                  <a:pt x="42714" y="1709797"/>
                </a:cubicBezTo>
                <a:cubicBezTo>
                  <a:pt x="56953" y="1695549"/>
                  <a:pt x="71191" y="1695549"/>
                  <a:pt x="85429" y="1681301"/>
                </a:cubicBezTo>
                <a:cubicBezTo>
                  <a:pt x="99668" y="1681301"/>
                  <a:pt x="113907" y="1681301"/>
                  <a:pt x="113907" y="1667052"/>
                </a:cubicBezTo>
                <a:cubicBezTo>
                  <a:pt x="113907" y="1652804"/>
                  <a:pt x="99668" y="1638556"/>
                  <a:pt x="85429" y="1624307"/>
                </a:cubicBezTo>
                <a:cubicBezTo>
                  <a:pt x="117466" y="1602935"/>
                  <a:pt x="157511" y="1613621"/>
                  <a:pt x="187545" y="1602267"/>
                </a:cubicBezTo>
                <a:lnTo>
                  <a:pt x="212950" y="1582059"/>
                </a:lnTo>
                <a:lnTo>
                  <a:pt x="242052" y="1583121"/>
                </a:lnTo>
                <a:cubicBezTo>
                  <a:pt x="284766" y="1585125"/>
                  <a:pt x="327481" y="1585125"/>
                  <a:pt x="370197" y="1553066"/>
                </a:cubicBezTo>
                <a:cubicBezTo>
                  <a:pt x="334601" y="1553066"/>
                  <a:pt x="306124" y="1553066"/>
                  <a:pt x="279427" y="1553066"/>
                </a:cubicBezTo>
                <a:lnTo>
                  <a:pt x="213574" y="1553066"/>
                </a:lnTo>
                <a:cubicBezTo>
                  <a:pt x="170859" y="1496073"/>
                  <a:pt x="113907" y="1524569"/>
                  <a:pt x="71191" y="1510321"/>
                </a:cubicBezTo>
                <a:cubicBezTo>
                  <a:pt x="99668" y="1453328"/>
                  <a:pt x="156621" y="1424831"/>
                  <a:pt x="227813" y="1382086"/>
                </a:cubicBezTo>
                <a:cubicBezTo>
                  <a:pt x="284766" y="1382086"/>
                  <a:pt x="355958" y="1410583"/>
                  <a:pt x="427150" y="1353589"/>
                </a:cubicBezTo>
                <a:cubicBezTo>
                  <a:pt x="341720" y="1353589"/>
                  <a:pt x="256290" y="1339341"/>
                  <a:pt x="156621" y="1339341"/>
                </a:cubicBezTo>
                <a:cubicBezTo>
                  <a:pt x="142383" y="1325093"/>
                  <a:pt x="128145" y="1310845"/>
                  <a:pt x="99668" y="1296596"/>
                </a:cubicBezTo>
                <a:cubicBezTo>
                  <a:pt x="85429" y="1282348"/>
                  <a:pt x="85429" y="1268100"/>
                  <a:pt x="85429" y="1253851"/>
                </a:cubicBezTo>
                <a:cubicBezTo>
                  <a:pt x="71191" y="1239603"/>
                  <a:pt x="42714" y="1239603"/>
                  <a:pt x="28476" y="1225355"/>
                </a:cubicBezTo>
                <a:cubicBezTo>
                  <a:pt x="42714" y="1225355"/>
                  <a:pt x="42714" y="1225355"/>
                  <a:pt x="56953" y="1211106"/>
                </a:cubicBezTo>
                <a:cubicBezTo>
                  <a:pt x="142383" y="1211106"/>
                  <a:pt x="227813" y="1182610"/>
                  <a:pt x="299005" y="1196858"/>
                </a:cubicBezTo>
                <a:cubicBezTo>
                  <a:pt x="398673" y="1211106"/>
                  <a:pt x="469865" y="1168361"/>
                  <a:pt x="555295" y="1154113"/>
                </a:cubicBezTo>
                <a:cubicBezTo>
                  <a:pt x="640725" y="1139865"/>
                  <a:pt x="711917" y="1125617"/>
                  <a:pt x="797347" y="1097120"/>
                </a:cubicBezTo>
                <a:cubicBezTo>
                  <a:pt x="882777" y="1082872"/>
                  <a:pt x="968207" y="1054375"/>
                  <a:pt x="1039399" y="1040127"/>
                </a:cubicBezTo>
                <a:cubicBezTo>
                  <a:pt x="1082114" y="1025878"/>
                  <a:pt x="1110591" y="1011630"/>
                  <a:pt x="1139067" y="983134"/>
                </a:cubicBezTo>
                <a:cubicBezTo>
                  <a:pt x="1067875" y="968885"/>
                  <a:pt x="1010923" y="983134"/>
                  <a:pt x="939730" y="983134"/>
                </a:cubicBezTo>
                <a:cubicBezTo>
                  <a:pt x="882777" y="983134"/>
                  <a:pt x="825823" y="1011630"/>
                  <a:pt x="768870" y="1025878"/>
                </a:cubicBezTo>
                <a:cubicBezTo>
                  <a:pt x="768870" y="1025878"/>
                  <a:pt x="768870" y="1040127"/>
                  <a:pt x="768870" y="1054375"/>
                </a:cubicBezTo>
                <a:cubicBezTo>
                  <a:pt x="726155" y="1068623"/>
                  <a:pt x="683440" y="1040127"/>
                  <a:pt x="640725" y="1054375"/>
                </a:cubicBezTo>
                <a:cubicBezTo>
                  <a:pt x="612249" y="1068623"/>
                  <a:pt x="569533" y="1054375"/>
                  <a:pt x="526818" y="1054375"/>
                </a:cubicBezTo>
                <a:cubicBezTo>
                  <a:pt x="512580" y="1068623"/>
                  <a:pt x="498342" y="1082872"/>
                  <a:pt x="484104" y="1097120"/>
                </a:cubicBezTo>
                <a:cubicBezTo>
                  <a:pt x="398673" y="1097120"/>
                  <a:pt x="299005" y="1097120"/>
                  <a:pt x="170859" y="1097120"/>
                </a:cubicBezTo>
                <a:cubicBezTo>
                  <a:pt x="313243" y="1054375"/>
                  <a:pt x="412911" y="1025878"/>
                  <a:pt x="526818" y="983134"/>
                </a:cubicBezTo>
                <a:cubicBezTo>
                  <a:pt x="669202" y="940388"/>
                  <a:pt x="811585" y="911892"/>
                  <a:pt x="953969" y="869147"/>
                </a:cubicBezTo>
                <a:cubicBezTo>
                  <a:pt x="1010923" y="854899"/>
                  <a:pt x="1053637" y="840650"/>
                  <a:pt x="1096352" y="797905"/>
                </a:cubicBezTo>
                <a:cubicBezTo>
                  <a:pt x="1082114" y="812154"/>
                  <a:pt x="1082114" y="812154"/>
                  <a:pt x="1082114" y="812154"/>
                </a:cubicBezTo>
                <a:cubicBezTo>
                  <a:pt x="1110591" y="797905"/>
                  <a:pt x="1153305" y="797905"/>
                  <a:pt x="1181782" y="797905"/>
                </a:cubicBezTo>
                <a:cubicBezTo>
                  <a:pt x="1167544" y="783657"/>
                  <a:pt x="1156865" y="772971"/>
                  <a:pt x="1147966" y="762285"/>
                </a:cubicBezTo>
                <a:lnTo>
                  <a:pt x="1129271" y="733503"/>
                </a:lnTo>
                <a:lnTo>
                  <a:pt x="1133372" y="726664"/>
                </a:lnTo>
                <a:lnTo>
                  <a:pt x="1174663" y="726664"/>
                </a:lnTo>
                <a:cubicBezTo>
                  <a:pt x="1192461" y="726664"/>
                  <a:pt x="1210259" y="726664"/>
                  <a:pt x="1224498" y="726664"/>
                </a:cubicBezTo>
                <a:cubicBezTo>
                  <a:pt x="1238736" y="740912"/>
                  <a:pt x="1238736" y="755161"/>
                  <a:pt x="1252975" y="783657"/>
                </a:cubicBezTo>
                <a:cubicBezTo>
                  <a:pt x="1395357" y="740912"/>
                  <a:pt x="1537741" y="726664"/>
                  <a:pt x="1665886" y="669671"/>
                </a:cubicBezTo>
                <a:cubicBezTo>
                  <a:pt x="1694363" y="698167"/>
                  <a:pt x="1694363" y="698167"/>
                  <a:pt x="1737078" y="669671"/>
                </a:cubicBezTo>
                <a:cubicBezTo>
                  <a:pt x="1737078" y="662546"/>
                  <a:pt x="1740638" y="655422"/>
                  <a:pt x="1745977" y="648298"/>
                </a:cubicBezTo>
                <a:lnTo>
                  <a:pt x="1752503" y="641174"/>
                </a:lnTo>
                <a:lnTo>
                  <a:pt x="1765554" y="641174"/>
                </a:lnTo>
                <a:lnTo>
                  <a:pt x="1768297" y="626764"/>
                </a:lnTo>
                <a:lnTo>
                  <a:pt x="1795811" y="625145"/>
                </a:lnTo>
                <a:cubicBezTo>
                  <a:pt x="1808270" y="623364"/>
                  <a:pt x="1822508" y="619802"/>
                  <a:pt x="1836746" y="612677"/>
                </a:cubicBezTo>
                <a:cubicBezTo>
                  <a:pt x="1808270" y="598429"/>
                  <a:pt x="1808270" y="584181"/>
                  <a:pt x="1779793" y="555684"/>
                </a:cubicBezTo>
                <a:cubicBezTo>
                  <a:pt x="1779793" y="577057"/>
                  <a:pt x="1776233" y="591305"/>
                  <a:pt x="1772674" y="603772"/>
                </a:cubicBezTo>
                <a:lnTo>
                  <a:pt x="1768297" y="626764"/>
                </a:lnTo>
                <a:lnTo>
                  <a:pt x="1765554" y="626926"/>
                </a:lnTo>
                <a:lnTo>
                  <a:pt x="1752503" y="641174"/>
                </a:lnTo>
                <a:lnTo>
                  <a:pt x="1745977" y="641174"/>
                </a:lnTo>
                <a:cubicBezTo>
                  <a:pt x="1740638" y="641174"/>
                  <a:pt x="1737078" y="641174"/>
                  <a:pt x="1737078" y="641174"/>
                </a:cubicBezTo>
                <a:cubicBezTo>
                  <a:pt x="1694363" y="598429"/>
                  <a:pt x="1694363" y="598429"/>
                  <a:pt x="1665886" y="641174"/>
                </a:cubicBezTo>
                <a:cubicBezTo>
                  <a:pt x="1651648" y="626926"/>
                  <a:pt x="1637409" y="626926"/>
                  <a:pt x="1623172" y="612677"/>
                </a:cubicBezTo>
                <a:cubicBezTo>
                  <a:pt x="1566218" y="669671"/>
                  <a:pt x="1495026" y="626926"/>
                  <a:pt x="1423834" y="655422"/>
                </a:cubicBezTo>
                <a:cubicBezTo>
                  <a:pt x="1423834" y="669671"/>
                  <a:pt x="1409596" y="669671"/>
                  <a:pt x="1409596" y="683919"/>
                </a:cubicBezTo>
                <a:cubicBezTo>
                  <a:pt x="1352643" y="669671"/>
                  <a:pt x="1295689" y="669671"/>
                  <a:pt x="1238736" y="655422"/>
                </a:cubicBezTo>
                <a:cubicBezTo>
                  <a:pt x="1224498" y="669671"/>
                  <a:pt x="1224498" y="683919"/>
                  <a:pt x="1224498" y="698167"/>
                </a:cubicBezTo>
                <a:cubicBezTo>
                  <a:pt x="1210259" y="698167"/>
                  <a:pt x="1196021" y="683919"/>
                  <a:pt x="1167544" y="669671"/>
                </a:cubicBezTo>
                <a:cubicBezTo>
                  <a:pt x="1160425" y="683919"/>
                  <a:pt x="1153306" y="694605"/>
                  <a:pt x="1146186" y="705291"/>
                </a:cubicBezTo>
                <a:lnTo>
                  <a:pt x="1133372" y="726664"/>
                </a:lnTo>
                <a:lnTo>
                  <a:pt x="1124829" y="726664"/>
                </a:lnTo>
                <a:lnTo>
                  <a:pt x="1129271" y="733503"/>
                </a:lnTo>
                <a:lnTo>
                  <a:pt x="1124829" y="740912"/>
                </a:lnTo>
                <a:cubicBezTo>
                  <a:pt x="1082114" y="740912"/>
                  <a:pt x="1053637" y="740912"/>
                  <a:pt x="1025160" y="726664"/>
                </a:cubicBezTo>
                <a:cubicBezTo>
                  <a:pt x="1025160" y="740912"/>
                  <a:pt x="1025160" y="740912"/>
                  <a:pt x="1025160" y="740912"/>
                </a:cubicBezTo>
                <a:cubicBezTo>
                  <a:pt x="1010923" y="712416"/>
                  <a:pt x="1010923" y="683919"/>
                  <a:pt x="996684" y="655422"/>
                </a:cubicBezTo>
                <a:cubicBezTo>
                  <a:pt x="1067875" y="612677"/>
                  <a:pt x="1139067" y="584181"/>
                  <a:pt x="1210259" y="569932"/>
                </a:cubicBezTo>
                <a:cubicBezTo>
                  <a:pt x="1495026" y="498691"/>
                  <a:pt x="1779793" y="441698"/>
                  <a:pt x="2050321" y="370456"/>
                </a:cubicBezTo>
                <a:cubicBezTo>
                  <a:pt x="2178467" y="327711"/>
                  <a:pt x="2306612" y="299215"/>
                  <a:pt x="2448995" y="270718"/>
                </a:cubicBezTo>
                <a:cubicBezTo>
                  <a:pt x="2733763" y="199476"/>
                  <a:pt x="3018529" y="113987"/>
                  <a:pt x="3317534" y="56993"/>
                </a:cubicBezTo>
                <a:cubicBezTo>
                  <a:pt x="3388726" y="42745"/>
                  <a:pt x="3459918" y="28497"/>
                  <a:pt x="354534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EEA78A33-DAF3-4F0C-AEF7-3FB83F89B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65215" y="285184"/>
            <a:ext cx="5724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fld id="{3C6DF47B-3BED-4C75-ACAB-4344E1B376FE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53834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5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23289930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75C3F9A-FC77-479C-A949-6423FFC320F3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6096001" y="518840"/>
            <a:ext cx="2641379" cy="1906746"/>
          </a:xfrm>
          <a:custGeom>
            <a:avLst/>
            <a:gdLst>
              <a:gd name="connsiteX0" fmla="*/ 57832 w 2641379"/>
              <a:gd name="connsiteY0" fmla="*/ 0 h 1906746"/>
              <a:gd name="connsiteX1" fmla="*/ 2583547 w 2641379"/>
              <a:gd name="connsiteY1" fmla="*/ 0 h 1906746"/>
              <a:gd name="connsiteX2" fmla="*/ 2641379 w 2641379"/>
              <a:gd name="connsiteY2" fmla="*/ 57832 h 1906746"/>
              <a:gd name="connsiteX3" fmla="*/ 2641379 w 2641379"/>
              <a:gd name="connsiteY3" fmla="*/ 1848914 h 1906746"/>
              <a:gd name="connsiteX4" fmla="*/ 2583547 w 2641379"/>
              <a:gd name="connsiteY4" fmla="*/ 1906746 h 1906746"/>
              <a:gd name="connsiteX5" fmla="*/ 57832 w 2641379"/>
              <a:gd name="connsiteY5" fmla="*/ 1906746 h 1906746"/>
              <a:gd name="connsiteX6" fmla="*/ 0 w 2641379"/>
              <a:gd name="connsiteY6" fmla="*/ 1848914 h 1906746"/>
              <a:gd name="connsiteX7" fmla="*/ 0 w 2641379"/>
              <a:gd name="connsiteY7" fmla="*/ 57832 h 1906746"/>
              <a:gd name="connsiteX8" fmla="*/ 57832 w 2641379"/>
              <a:gd name="connsiteY8" fmla="*/ 0 h 190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1379" h="1906746">
                <a:moveTo>
                  <a:pt x="57832" y="0"/>
                </a:moveTo>
                <a:lnTo>
                  <a:pt x="2583547" y="0"/>
                </a:lnTo>
                <a:cubicBezTo>
                  <a:pt x="2615487" y="0"/>
                  <a:pt x="2641379" y="25892"/>
                  <a:pt x="2641379" y="57832"/>
                </a:cubicBezTo>
                <a:lnTo>
                  <a:pt x="2641379" y="1848914"/>
                </a:lnTo>
                <a:cubicBezTo>
                  <a:pt x="2641379" y="1880854"/>
                  <a:pt x="2615487" y="1906746"/>
                  <a:pt x="2583547" y="1906746"/>
                </a:cubicBezTo>
                <a:lnTo>
                  <a:pt x="57832" y="1906746"/>
                </a:lnTo>
                <a:cubicBezTo>
                  <a:pt x="25892" y="1906746"/>
                  <a:pt x="0" y="1880854"/>
                  <a:pt x="0" y="1848914"/>
                </a:cubicBezTo>
                <a:lnTo>
                  <a:pt x="0" y="57832"/>
                </a:lnTo>
                <a:cubicBezTo>
                  <a:pt x="0" y="25892"/>
                  <a:pt x="25892" y="0"/>
                  <a:pt x="5783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89D7E16-9B89-498B-8DDF-B87B5A801E73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6096000" y="2570037"/>
            <a:ext cx="2641379" cy="3462683"/>
          </a:xfrm>
          <a:custGeom>
            <a:avLst/>
            <a:gdLst>
              <a:gd name="connsiteX0" fmla="*/ 80113 w 2641379"/>
              <a:gd name="connsiteY0" fmla="*/ 0 h 3462683"/>
              <a:gd name="connsiteX1" fmla="*/ 2561266 w 2641379"/>
              <a:gd name="connsiteY1" fmla="*/ 0 h 3462683"/>
              <a:gd name="connsiteX2" fmla="*/ 2641379 w 2641379"/>
              <a:gd name="connsiteY2" fmla="*/ 80113 h 3462683"/>
              <a:gd name="connsiteX3" fmla="*/ 2641379 w 2641379"/>
              <a:gd name="connsiteY3" fmla="*/ 3382570 h 3462683"/>
              <a:gd name="connsiteX4" fmla="*/ 2561266 w 2641379"/>
              <a:gd name="connsiteY4" fmla="*/ 3462683 h 3462683"/>
              <a:gd name="connsiteX5" fmla="*/ 80113 w 2641379"/>
              <a:gd name="connsiteY5" fmla="*/ 3462683 h 3462683"/>
              <a:gd name="connsiteX6" fmla="*/ 0 w 2641379"/>
              <a:gd name="connsiteY6" fmla="*/ 3382570 h 3462683"/>
              <a:gd name="connsiteX7" fmla="*/ 0 w 2641379"/>
              <a:gd name="connsiteY7" fmla="*/ 80113 h 3462683"/>
              <a:gd name="connsiteX8" fmla="*/ 80113 w 2641379"/>
              <a:gd name="connsiteY8" fmla="*/ 0 h 346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1379" h="3462683">
                <a:moveTo>
                  <a:pt x="80113" y="0"/>
                </a:moveTo>
                <a:lnTo>
                  <a:pt x="2561266" y="0"/>
                </a:lnTo>
                <a:cubicBezTo>
                  <a:pt x="2605511" y="0"/>
                  <a:pt x="2641379" y="35868"/>
                  <a:pt x="2641379" y="80113"/>
                </a:cubicBezTo>
                <a:lnTo>
                  <a:pt x="2641379" y="3382570"/>
                </a:lnTo>
                <a:cubicBezTo>
                  <a:pt x="2641379" y="3426815"/>
                  <a:pt x="2605511" y="3462683"/>
                  <a:pt x="2561266" y="3462683"/>
                </a:cubicBezTo>
                <a:lnTo>
                  <a:pt x="80113" y="3462683"/>
                </a:lnTo>
                <a:cubicBezTo>
                  <a:pt x="35868" y="3462683"/>
                  <a:pt x="0" y="3426815"/>
                  <a:pt x="0" y="3382570"/>
                </a:cubicBezTo>
                <a:lnTo>
                  <a:pt x="0" y="80113"/>
                </a:lnTo>
                <a:cubicBezTo>
                  <a:pt x="0" y="35868"/>
                  <a:pt x="35868" y="0"/>
                  <a:pt x="801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D75FC48-8E5C-4E6C-949E-DD880B095ECB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864821" y="825282"/>
            <a:ext cx="2641379" cy="3462683"/>
          </a:xfrm>
          <a:custGeom>
            <a:avLst/>
            <a:gdLst>
              <a:gd name="connsiteX0" fmla="*/ 80113 w 2641379"/>
              <a:gd name="connsiteY0" fmla="*/ 0 h 3462683"/>
              <a:gd name="connsiteX1" fmla="*/ 2561266 w 2641379"/>
              <a:gd name="connsiteY1" fmla="*/ 0 h 3462683"/>
              <a:gd name="connsiteX2" fmla="*/ 2641379 w 2641379"/>
              <a:gd name="connsiteY2" fmla="*/ 80113 h 3462683"/>
              <a:gd name="connsiteX3" fmla="*/ 2641379 w 2641379"/>
              <a:gd name="connsiteY3" fmla="*/ 3382570 h 3462683"/>
              <a:gd name="connsiteX4" fmla="*/ 2561266 w 2641379"/>
              <a:gd name="connsiteY4" fmla="*/ 3462683 h 3462683"/>
              <a:gd name="connsiteX5" fmla="*/ 80113 w 2641379"/>
              <a:gd name="connsiteY5" fmla="*/ 3462683 h 3462683"/>
              <a:gd name="connsiteX6" fmla="*/ 0 w 2641379"/>
              <a:gd name="connsiteY6" fmla="*/ 3382570 h 3462683"/>
              <a:gd name="connsiteX7" fmla="*/ 0 w 2641379"/>
              <a:gd name="connsiteY7" fmla="*/ 80113 h 3462683"/>
              <a:gd name="connsiteX8" fmla="*/ 80113 w 2641379"/>
              <a:gd name="connsiteY8" fmla="*/ 0 h 3462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1379" h="3462683">
                <a:moveTo>
                  <a:pt x="80113" y="0"/>
                </a:moveTo>
                <a:lnTo>
                  <a:pt x="2561266" y="0"/>
                </a:lnTo>
                <a:cubicBezTo>
                  <a:pt x="2605511" y="0"/>
                  <a:pt x="2641379" y="35868"/>
                  <a:pt x="2641379" y="80113"/>
                </a:cubicBezTo>
                <a:lnTo>
                  <a:pt x="2641379" y="3382570"/>
                </a:lnTo>
                <a:cubicBezTo>
                  <a:pt x="2641379" y="3426815"/>
                  <a:pt x="2605511" y="3462683"/>
                  <a:pt x="2561266" y="3462683"/>
                </a:cubicBezTo>
                <a:lnTo>
                  <a:pt x="80113" y="3462683"/>
                </a:lnTo>
                <a:cubicBezTo>
                  <a:pt x="35868" y="3462683"/>
                  <a:pt x="0" y="3426815"/>
                  <a:pt x="0" y="3382570"/>
                </a:cubicBezTo>
                <a:lnTo>
                  <a:pt x="0" y="80113"/>
                </a:lnTo>
                <a:cubicBezTo>
                  <a:pt x="0" y="35868"/>
                  <a:pt x="35868" y="0"/>
                  <a:pt x="801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6E4B5350-A36F-4BEC-9B95-B5A4FF0C0AA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8864821" y="4432416"/>
            <a:ext cx="2641379" cy="1906745"/>
          </a:xfrm>
          <a:custGeom>
            <a:avLst/>
            <a:gdLst>
              <a:gd name="connsiteX0" fmla="*/ 57832 w 2641379"/>
              <a:gd name="connsiteY0" fmla="*/ 0 h 1906745"/>
              <a:gd name="connsiteX1" fmla="*/ 2583547 w 2641379"/>
              <a:gd name="connsiteY1" fmla="*/ 0 h 1906745"/>
              <a:gd name="connsiteX2" fmla="*/ 2641379 w 2641379"/>
              <a:gd name="connsiteY2" fmla="*/ 57832 h 1906745"/>
              <a:gd name="connsiteX3" fmla="*/ 2641379 w 2641379"/>
              <a:gd name="connsiteY3" fmla="*/ 1848913 h 1906745"/>
              <a:gd name="connsiteX4" fmla="*/ 2583547 w 2641379"/>
              <a:gd name="connsiteY4" fmla="*/ 1906745 h 1906745"/>
              <a:gd name="connsiteX5" fmla="*/ 57832 w 2641379"/>
              <a:gd name="connsiteY5" fmla="*/ 1906745 h 1906745"/>
              <a:gd name="connsiteX6" fmla="*/ 0 w 2641379"/>
              <a:gd name="connsiteY6" fmla="*/ 1848913 h 1906745"/>
              <a:gd name="connsiteX7" fmla="*/ 0 w 2641379"/>
              <a:gd name="connsiteY7" fmla="*/ 57832 h 1906745"/>
              <a:gd name="connsiteX8" fmla="*/ 57832 w 2641379"/>
              <a:gd name="connsiteY8" fmla="*/ 0 h 1906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1379" h="1906745">
                <a:moveTo>
                  <a:pt x="57832" y="0"/>
                </a:moveTo>
                <a:lnTo>
                  <a:pt x="2583547" y="0"/>
                </a:lnTo>
                <a:cubicBezTo>
                  <a:pt x="2615487" y="0"/>
                  <a:pt x="2641379" y="25892"/>
                  <a:pt x="2641379" y="57832"/>
                </a:cubicBezTo>
                <a:lnTo>
                  <a:pt x="2641379" y="1848913"/>
                </a:lnTo>
                <a:cubicBezTo>
                  <a:pt x="2641379" y="1880853"/>
                  <a:pt x="2615487" y="1906745"/>
                  <a:pt x="2583547" y="1906745"/>
                </a:cubicBezTo>
                <a:lnTo>
                  <a:pt x="57832" y="1906745"/>
                </a:lnTo>
                <a:cubicBezTo>
                  <a:pt x="25892" y="1906745"/>
                  <a:pt x="0" y="1880853"/>
                  <a:pt x="0" y="1848913"/>
                </a:cubicBezTo>
                <a:lnTo>
                  <a:pt x="0" y="57832"/>
                </a:lnTo>
                <a:cubicBezTo>
                  <a:pt x="0" y="25892"/>
                  <a:pt x="25892" y="0"/>
                  <a:pt x="5783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69126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2B66A25-F745-46B0-BDA1-5FC2E515B25B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424274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A18A351-0440-4C54-9CA6-46368E90BC33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1023337" y="811090"/>
            <a:ext cx="2656557" cy="2450276"/>
          </a:xfrm>
          <a:custGeom>
            <a:avLst/>
            <a:gdLst>
              <a:gd name="connsiteX0" fmla="*/ 0 w 2656557"/>
              <a:gd name="connsiteY0" fmla="*/ 0 h 2450276"/>
              <a:gd name="connsiteX1" fmla="*/ 2656557 w 2656557"/>
              <a:gd name="connsiteY1" fmla="*/ 0 h 2450276"/>
              <a:gd name="connsiteX2" fmla="*/ 2656557 w 2656557"/>
              <a:gd name="connsiteY2" fmla="*/ 2450276 h 2450276"/>
              <a:gd name="connsiteX3" fmla="*/ 0 w 2656557"/>
              <a:gd name="connsiteY3" fmla="*/ 2450276 h 245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6557" h="2450276">
                <a:moveTo>
                  <a:pt x="0" y="0"/>
                </a:moveTo>
                <a:lnTo>
                  <a:pt x="2656557" y="0"/>
                </a:lnTo>
                <a:lnTo>
                  <a:pt x="2656557" y="2450276"/>
                </a:lnTo>
                <a:lnTo>
                  <a:pt x="0" y="24502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D8C9C99-38BF-4796-8768-4035E2FD458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747949" y="811090"/>
            <a:ext cx="2656557" cy="2450276"/>
          </a:xfrm>
          <a:custGeom>
            <a:avLst/>
            <a:gdLst>
              <a:gd name="connsiteX0" fmla="*/ 0 w 2656557"/>
              <a:gd name="connsiteY0" fmla="*/ 0 h 2450276"/>
              <a:gd name="connsiteX1" fmla="*/ 2656557 w 2656557"/>
              <a:gd name="connsiteY1" fmla="*/ 0 h 2450276"/>
              <a:gd name="connsiteX2" fmla="*/ 2656557 w 2656557"/>
              <a:gd name="connsiteY2" fmla="*/ 2450276 h 2450276"/>
              <a:gd name="connsiteX3" fmla="*/ 0 w 2656557"/>
              <a:gd name="connsiteY3" fmla="*/ 2450276 h 245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6557" h="2450276">
                <a:moveTo>
                  <a:pt x="0" y="0"/>
                </a:moveTo>
                <a:lnTo>
                  <a:pt x="2656557" y="0"/>
                </a:lnTo>
                <a:lnTo>
                  <a:pt x="2656557" y="2450276"/>
                </a:lnTo>
                <a:lnTo>
                  <a:pt x="0" y="24502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4D209EB2-EA8B-4CAD-BD6C-1E937938AF6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8472562" y="811090"/>
            <a:ext cx="2656557" cy="2450276"/>
          </a:xfrm>
          <a:custGeom>
            <a:avLst/>
            <a:gdLst>
              <a:gd name="connsiteX0" fmla="*/ 0 w 2656557"/>
              <a:gd name="connsiteY0" fmla="*/ 0 h 2450276"/>
              <a:gd name="connsiteX1" fmla="*/ 2656557 w 2656557"/>
              <a:gd name="connsiteY1" fmla="*/ 0 h 2450276"/>
              <a:gd name="connsiteX2" fmla="*/ 2656557 w 2656557"/>
              <a:gd name="connsiteY2" fmla="*/ 2450276 h 2450276"/>
              <a:gd name="connsiteX3" fmla="*/ 0 w 2656557"/>
              <a:gd name="connsiteY3" fmla="*/ 2450276 h 2450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6557" h="2450276">
                <a:moveTo>
                  <a:pt x="0" y="0"/>
                </a:moveTo>
                <a:lnTo>
                  <a:pt x="2656557" y="0"/>
                </a:lnTo>
                <a:lnTo>
                  <a:pt x="2656557" y="2450276"/>
                </a:lnTo>
                <a:lnTo>
                  <a:pt x="0" y="24502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794061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3343211-1303-44C2-926A-061D9CED0E43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 rot="21360000">
            <a:off x="9319578" y="1213381"/>
            <a:ext cx="2008697" cy="1892001"/>
          </a:xfrm>
          <a:custGeom>
            <a:avLst/>
            <a:gdLst>
              <a:gd name="connsiteX0" fmla="*/ 2008697 w 2008697"/>
              <a:gd name="connsiteY0" fmla="*/ 572 h 1892001"/>
              <a:gd name="connsiteX1" fmla="*/ 2008158 w 2008697"/>
              <a:gd name="connsiteY1" fmla="*/ 1892001 h 1892001"/>
              <a:gd name="connsiteX2" fmla="*/ 0 w 2008697"/>
              <a:gd name="connsiteY2" fmla="*/ 1891430 h 1892001"/>
              <a:gd name="connsiteX3" fmla="*/ 539 w 2008697"/>
              <a:gd name="connsiteY3" fmla="*/ 0 h 189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08697" h="1892001">
                <a:moveTo>
                  <a:pt x="2008697" y="572"/>
                </a:moveTo>
                <a:lnTo>
                  <a:pt x="2008158" y="1892001"/>
                </a:lnTo>
                <a:lnTo>
                  <a:pt x="0" y="1891430"/>
                </a:lnTo>
                <a:lnTo>
                  <a:pt x="539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C8F8BBD-5872-4FA5-A026-FDA80B6DFD46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 rot="60000">
            <a:off x="6542987" y="1350894"/>
            <a:ext cx="2016610" cy="1900407"/>
          </a:xfrm>
          <a:custGeom>
            <a:avLst/>
            <a:gdLst>
              <a:gd name="connsiteX0" fmla="*/ 8472 w 2016610"/>
              <a:gd name="connsiteY0" fmla="*/ 0 h 1900407"/>
              <a:gd name="connsiteX1" fmla="*/ 2016610 w 2016610"/>
              <a:gd name="connsiteY1" fmla="*/ 8996 h 1900407"/>
              <a:gd name="connsiteX2" fmla="*/ 2008138 w 2016610"/>
              <a:gd name="connsiteY2" fmla="*/ 1900407 h 1900407"/>
              <a:gd name="connsiteX3" fmla="*/ 0 w 2016610"/>
              <a:gd name="connsiteY3" fmla="*/ 1891411 h 190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6610" h="1900407">
                <a:moveTo>
                  <a:pt x="8472" y="0"/>
                </a:moveTo>
                <a:lnTo>
                  <a:pt x="2016610" y="8996"/>
                </a:lnTo>
                <a:lnTo>
                  <a:pt x="2008138" y="1900407"/>
                </a:lnTo>
                <a:lnTo>
                  <a:pt x="0" y="189141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B8206926-5E4D-4453-8060-8ADCE26356F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 rot="480000">
            <a:off x="795186" y="1232441"/>
            <a:ext cx="2019569" cy="1903549"/>
          </a:xfrm>
          <a:custGeom>
            <a:avLst/>
            <a:gdLst>
              <a:gd name="connsiteX0" fmla="*/ 11448 w 2019569"/>
              <a:gd name="connsiteY0" fmla="*/ 0 h 1903549"/>
              <a:gd name="connsiteX1" fmla="*/ 2019569 w 2019569"/>
              <a:gd name="connsiteY1" fmla="*/ 12154 h 1903549"/>
              <a:gd name="connsiteX2" fmla="*/ 2008121 w 2019569"/>
              <a:gd name="connsiteY2" fmla="*/ 1903549 h 1903549"/>
              <a:gd name="connsiteX3" fmla="*/ 0 w 2019569"/>
              <a:gd name="connsiteY3" fmla="*/ 1891396 h 1903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569" h="1903549">
                <a:moveTo>
                  <a:pt x="11448" y="0"/>
                </a:moveTo>
                <a:lnTo>
                  <a:pt x="2019569" y="12154"/>
                </a:lnTo>
                <a:lnTo>
                  <a:pt x="2008121" y="1903549"/>
                </a:lnTo>
                <a:lnTo>
                  <a:pt x="0" y="189139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4BB391DD-B127-4782-8B49-C1FEAB462695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 rot="21360000">
            <a:off x="3733164" y="1364752"/>
            <a:ext cx="2010176" cy="1893572"/>
          </a:xfrm>
          <a:custGeom>
            <a:avLst/>
            <a:gdLst>
              <a:gd name="connsiteX0" fmla="*/ 2008157 w 2010176"/>
              <a:gd name="connsiteY0" fmla="*/ 0 h 1893572"/>
              <a:gd name="connsiteX1" fmla="*/ 2010176 w 2010176"/>
              <a:gd name="connsiteY1" fmla="*/ 1891429 h 1893572"/>
              <a:gd name="connsiteX2" fmla="*/ 2019 w 2010176"/>
              <a:gd name="connsiteY2" fmla="*/ 1893572 h 1893572"/>
              <a:gd name="connsiteX3" fmla="*/ 0 w 2010176"/>
              <a:gd name="connsiteY3" fmla="*/ 2143 h 1893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0176" h="1893572">
                <a:moveTo>
                  <a:pt x="2008157" y="0"/>
                </a:moveTo>
                <a:lnTo>
                  <a:pt x="2010176" y="1891429"/>
                </a:lnTo>
                <a:lnTo>
                  <a:pt x="2019" y="1893572"/>
                </a:lnTo>
                <a:lnTo>
                  <a:pt x="0" y="21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42409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AA45B365-533B-4244-A1FA-11DEB27C998B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817821" y="1234177"/>
            <a:ext cx="2209631" cy="2202316"/>
          </a:xfrm>
          <a:custGeom>
            <a:avLst/>
            <a:gdLst>
              <a:gd name="connsiteX0" fmla="*/ 0 w 2209631"/>
              <a:gd name="connsiteY0" fmla="*/ 0 h 2202316"/>
              <a:gd name="connsiteX1" fmla="*/ 2209631 w 2209631"/>
              <a:gd name="connsiteY1" fmla="*/ 0 h 2202316"/>
              <a:gd name="connsiteX2" fmla="*/ 2209631 w 2209631"/>
              <a:gd name="connsiteY2" fmla="*/ 2202316 h 2202316"/>
              <a:gd name="connsiteX3" fmla="*/ 0 w 2209631"/>
              <a:gd name="connsiteY3" fmla="*/ 2202316 h 220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9631" h="2202316">
                <a:moveTo>
                  <a:pt x="0" y="0"/>
                </a:moveTo>
                <a:lnTo>
                  <a:pt x="2209631" y="0"/>
                </a:lnTo>
                <a:lnTo>
                  <a:pt x="2209631" y="2202316"/>
                </a:lnTo>
                <a:lnTo>
                  <a:pt x="0" y="220231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6CB23155-A8FF-4C14-A79D-84EF81B18EB0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3601689" y="1716760"/>
            <a:ext cx="2209631" cy="2202316"/>
          </a:xfrm>
          <a:custGeom>
            <a:avLst/>
            <a:gdLst>
              <a:gd name="connsiteX0" fmla="*/ 0 w 2209631"/>
              <a:gd name="connsiteY0" fmla="*/ 0 h 2202316"/>
              <a:gd name="connsiteX1" fmla="*/ 2209631 w 2209631"/>
              <a:gd name="connsiteY1" fmla="*/ 0 h 2202316"/>
              <a:gd name="connsiteX2" fmla="*/ 2209631 w 2209631"/>
              <a:gd name="connsiteY2" fmla="*/ 2202316 h 2202316"/>
              <a:gd name="connsiteX3" fmla="*/ 0 w 2209631"/>
              <a:gd name="connsiteY3" fmla="*/ 2202316 h 220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9631" h="2202316">
                <a:moveTo>
                  <a:pt x="0" y="0"/>
                </a:moveTo>
                <a:lnTo>
                  <a:pt x="2209631" y="0"/>
                </a:lnTo>
                <a:lnTo>
                  <a:pt x="2209631" y="2202316"/>
                </a:lnTo>
                <a:lnTo>
                  <a:pt x="0" y="220231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47C9362A-D50E-4320-B208-0373897DAECA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385557" y="1234177"/>
            <a:ext cx="2209631" cy="2202316"/>
          </a:xfrm>
          <a:custGeom>
            <a:avLst/>
            <a:gdLst>
              <a:gd name="connsiteX0" fmla="*/ 0 w 2209631"/>
              <a:gd name="connsiteY0" fmla="*/ 0 h 2202316"/>
              <a:gd name="connsiteX1" fmla="*/ 2209631 w 2209631"/>
              <a:gd name="connsiteY1" fmla="*/ 0 h 2202316"/>
              <a:gd name="connsiteX2" fmla="*/ 2209631 w 2209631"/>
              <a:gd name="connsiteY2" fmla="*/ 2202316 h 2202316"/>
              <a:gd name="connsiteX3" fmla="*/ 0 w 2209631"/>
              <a:gd name="connsiteY3" fmla="*/ 2202316 h 220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9631" h="2202316">
                <a:moveTo>
                  <a:pt x="0" y="0"/>
                </a:moveTo>
                <a:lnTo>
                  <a:pt x="2209631" y="0"/>
                </a:lnTo>
                <a:lnTo>
                  <a:pt x="2209631" y="2202316"/>
                </a:lnTo>
                <a:lnTo>
                  <a:pt x="0" y="220231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919B7F02-8824-4A56-8163-34B6C0C4F8AD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9169426" y="1721825"/>
            <a:ext cx="2209631" cy="2202316"/>
          </a:xfrm>
          <a:custGeom>
            <a:avLst/>
            <a:gdLst>
              <a:gd name="connsiteX0" fmla="*/ 0 w 2209631"/>
              <a:gd name="connsiteY0" fmla="*/ 0 h 2202316"/>
              <a:gd name="connsiteX1" fmla="*/ 2209631 w 2209631"/>
              <a:gd name="connsiteY1" fmla="*/ 0 h 2202316"/>
              <a:gd name="connsiteX2" fmla="*/ 2209631 w 2209631"/>
              <a:gd name="connsiteY2" fmla="*/ 2202316 h 2202316"/>
              <a:gd name="connsiteX3" fmla="*/ 0 w 2209631"/>
              <a:gd name="connsiteY3" fmla="*/ 2202316 h 220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09631" h="2202316">
                <a:moveTo>
                  <a:pt x="0" y="0"/>
                </a:moveTo>
                <a:lnTo>
                  <a:pt x="2209631" y="0"/>
                </a:lnTo>
                <a:lnTo>
                  <a:pt x="2209631" y="2202316"/>
                </a:lnTo>
                <a:lnTo>
                  <a:pt x="0" y="220231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893626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7AAB836-192A-4584-AF66-30402D3F5DA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347555" y="2364059"/>
            <a:ext cx="4746027" cy="2882055"/>
          </a:xfrm>
          <a:custGeom>
            <a:avLst/>
            <a:gdLst>
              <a:gd name="connsiteX0" fmla="*/ 0 w 4746027"/>
              <a:gd name="connsiteY0" fmla="*/ 0 h 2882055"/>
              <a:gd name="connsiteX1" fmla="*/ 4746027 w 4746027"/>
              <a:gd name="connsiteY1" fmla="*/ 0 h 2882055"/>
              <a:gd name="connsiteX2" fmla="*/ 4746027 w 4746027"/>
              <a:gd name="connsiteY2" fmla="*/ 2882055 h 2882055"/>
              <a:gd name="connsiteX3" fmla="*/ 0 w 4746027"/>
              <a:gd name="connsiteY3" fmla="*/ 2882055 h 2882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46027" h="2882055">
                <a:moveTo>
                  <a:pt x="0" y="0"/>
                </a:moveTo>
                <a:lnTo>
                  <a:pt x="4746027" y="0"/>
                </a:lnTo>
                <a:lnTo>
                  <a:pt x="4746027" y="2882055"/>
                </a:lnTo>
                <a:lnTo>
                  <a:pt x="0" y="288205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356F7EF-087E-4D11-AE10-BA9566AF379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098423" y="2364059"/>
            <a:ext cx="4746027" cy="2882055"/>
          </a:xfrm>
          <a:custGeom>
            <a:avLst/>
            <a:gdLst>
              <a:gd name="connsiteX0" fmla="*/ 0 w 4746027"/>
              <a:gd name="connsiteY0" fmla="*/ 0 h 2882055"/>
              <a:gd name="connsiteX1" fmla="*/ 4746027 w 4746027"/>
              <a:gd name="connsiteY1" fmla="*/ 0 h 2882055"/>
              <a:gd name="connsiteX2" fmla="*/ 4746027 w 4746027"/>
              <a:gd name="connsiteY2" fmla="*/ 2882055 h 2882055"/>
              <a:gd name="connsiteX3" fmla="*/ 0 w 4746027"/>
              <a:gd name="connsiteY3" fmla="*/ 2882055 h 2882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46027" h="2882055">
                <a:moveTo>
                  <a:pt x="0" y="0"/>
                </a:moveTo>
                <a:lnTo>
                  <a:pt x="4746027" y="0"/>
                </a:lnTo>
                <a:lnTo>
                  <a:pt x="4746027" y="2882055"/>
                </a:lnTo>
                <a:lnTo>
                  <a:pt x="0" y="288205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772818A4-FCF1-4B60-8909-1D6197F591A6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910A45D-5440-4985-A147-D3C6954B55C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900711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22AF297-4F26-4F3B-9FE8-4ECC9626153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85802" y="1778559"/>
            <a:ext cx="3464168" cy="4009292"/>
          </a:xfrm>
          <a:custGeom>
            <a:avLst/>
            <a:gdLst>
              <a:gd name="connsiteX0" fmla="*/ 0 w 3464168"/>
              <a:gd name="connsiteY0" fmla="*/ 0 h 4009292"/>
              <a:gd name="connsiteX1" fmla="*/ 3464168 w 3464168"/>
              <a:gd name="connsiteY1" fmla="*/ 0 h 4009292"/>
              <a:gd name="connsiteX2" fmla="*/ 3464168 w 3464168"/>
              <a:gd name="connsiteY2" fmla="*/ 4009292 h 4009292"/>
              <a:gd name="connsiteX3" fmla="*/ 0 w 3464168"/>
              <a:gd name="connsiteY3" fmla="*/ 4009292 h 4009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4168" h="4009292">
                <a:moveTo>
                  <a:pt x="0" y="0"/>
                </a:moveTo>
                <a:lnTo>
                  <a:pt x="3464168" y="0"/>
                </a:lnTo>
                <a:lnTo>
                  <a:pt x="3464168" y="4009292"/>
                </a:lnTo>
                <a:lnTo>
                  <a:pt x="0" y="400929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4579010-8D56-438F-A6AE-1E7480AB6CC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363917" y="1778559"/>
            <a:ext cx="3464168" cy="4009292"/>
          </a:xfrm>
          <a:custGeom>
            <a:avLst/>
            <a:gdLst>
              <a:gd name="connsiteX0" fmla="*/ 0 w 3464168"/>
              <a:gd name="connsiteY0" fmla="*/ 0 h 4009292"/>
              <a:gd name="connsiteX1" fmla="*/ 3464168 w 3464168"/>
              <a:gd name="connsiteY1" fmla="*/ 0 h 4009292"/>
              <a:gd name="connsiteX2" fmla="*/ 3464168 w 3464168"/>
              <a:gd name="connsiteY2" fmla="*/ 4009292 h 4009292"/>
              <a:gd name="connsiteX3" fmla="*/ 0 w 3464168"/>
              <a:gd name="connsiteY3" fmla="*/ 4009292 h 4009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4168" h="4009292">
                <a:moveTo>
                  <a:pt x="0" y="0"/>
                </a:moveTo>
                <a:lnTo>
                  <a:pt x="3464168" y="0"/>
                </a:lnTo>
                <a:lnTo>
                  <a:pt x="3464168" y="4009292"/>
                </a:lnTo>
                <a:lnTo>
                  <a:pt x="0" y="400929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34191868-7AE8-4308-A3E9-97000624DA90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042030" y="1778559"/>
            <a:ext cx="3464168" cy="4009292"/>
          </a:xfrm>
          <a:custGeom>
            <a:avLst/>
            <a:gdLst>
              <a:gd name="connsiteX0" fmla="*/ 0 w 3464168"/>
              <a:gd name="connsiteY0" fmla="*/ 0 h 4009292"/>
              <a:gd name="connsiteX1" fmla="*/ 3464168 w 3464168"/>
              <a:gd name="connsiteY1" fmla="*/ 0 h 4009292"/>
              <a:gd name="connsiteX2" fmla="*/ 3464168 w 3464168"/>
              <a:gd name="connsiteY2" fmla="*/ 4009292 h 4009292"/>
              <a:gd name="connsiteX3" fmla="*/ 0 w 3464168"/>
              <a:gd name="connsiteY3" fmla="*/ 4009292 h 4009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64168" h="4009292">
                <a:moveTo>
                  <a:pt x="0" y="0"/>
                </a:moveTo>
                <a:lnTo>
                  <a:pt x="3464168" y="0"/>
                </a:lnTo>
                <a:lnTo>
                  <a:pt x="3464168" y="4009292"/>
                </a:lnTo>
                <a:lnTo>
                  <a:pt x="0" y="400929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772818A4-FCF1-4B60-8909-1D6197F591A6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910A45D-5440-4985-A147-D3C6954B55C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77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01FDFE45-AD63-4B94-99FB-05A54E65D9A0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918728" y="3547062"/>
            <a:ext cx="2587472" cy="2587472"/>
          </a:xfrm>
          <a:custGeom>
            <a:avLst/>
            <a:gdLst>
              <a:gd name="connsiteX0" fmla="*/ 1293736 w 2587472"/>
              <a:gd name="connsiteY0" fmla="*/ 0 h 2587472"/>
              <a:gd name="connsiteX1" fmla="*/ 2587472 w 2587472"/>
              <a:gd name="connsiteY1" fmla="*/ 1293736 h 2587472"/>
              <a:gd name="connsiteX2" fmla="*/ 1293736 w 2587472"/>
              <a:gd name="connsiteY2" fmla="*/ 2587472 h 2587472"/>
              <a:gd name="connsiteX3" fmla="*/ 0 w 2587472"/>
              <a:gd name="connsiteY3" fmla="*/ 1293736 h 2587472"/>
              <a:gd name="connsiteX4" fmla="*/ 1293736 w 2587472"/>
              <a:gd name="connsiteY4" fmla="*/ 0 h 2587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7472" h="2587472">
                <a:moveTo>
                  <a:pt x="1293736" y="0"/>
                </a:moveTo>
                <a:cubicBezTo>
                  <a:pt x="2008247" y="0"/>
                  <a:pt x="2587472" y="579225"/>
                  <a:pt x="2587472" y="1293736"/>
                </a:cubicBezTo>
                <a:cubicBezTo>
                  <a:pt x="2587472" y="2008247"/>
                  <a:pt x="2008247" y="2587472"/>
                  <a:pt x="1293736" y="2587472"/>
                </a:cubicBezTo>
                <a:cubicBezTo>
                  <a:pt x="579225" y="2587472"/>
                  <a:pt x="0" y="2008247"/>
                  <a:pt x="0" y="1293736"/>
                </a:cubicBezTo>
                <a:cubicBezTo>
                  <a:pt x="0" y="579225"/>
                  <a:pt x="579225" y="0"/>
                  <a:pt x="129373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412FA8AC-F174-4393-AB5D-E10CE70FBBE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5893418" y="3547063"/>
            <a:ext cx="2587472" cy="2587472"/>
          </a:xfrm>
          <a:custGeom>
            <a:avLst/>
            <a:gdLst>
              <a:gd name="connsiteX0" fmla="*/ 1293736 w 2587472"/>
              <a:gd name="connsiteY0" fmla="*/ 0 h 2587472"/>
              <a:gd name="connsiteX1" fmla="*/ 2587472 w 2587472"/>
              <a:gd name="connsiteY1" fmla="*/ 1293736 h 2587472"/>
              <a:gd name="connsiteX2" fmla="*/ 1293736 w 2587472"/>
              <a:gd name="connsiteY2" fmla="*/ 2587472 h 2587472"/>
              <a:gd name="connsiteX3" fmla="*/ 0 w 2587472"/>
              <a:gd name="connsiteY3" fmla="*/ 1293736 h 2587472"/>
              <a:gd name="connsiteX4" fmla="*/ 1293736 w 2587472"/>
              <a:gd name="connsiteY4" fmla="*/ 0 h 2587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7472" h="2587472">
                <a:moveTo>
                  <a:pt x="1293736" y="0"/>
                </a:moveTo>
                <a:cubicBezTo>
                  <a:pt x="2008247" y="0"/>
                  <a:pt x="2587472" y="579225"/>
                  <a:pt x="2587472" y="1293736"/>
                </a:cubicBezTo>
                <a:cubicBezTo>
                  <a:pt x="2587472" y="2008247"/>
                  <a:pt x="2008247" y="2587472"/>
                  <a:pt x="1293736" y="2587472"/>
                </a:cubicBezTo>
                <a:cubicBezTo>
                  <a:pt x="579225" y="2587472"/>
                  <a:pt x="0" y="2008247"/>
                  <a:pt x="0" y="1293736"/>
                </a:cubicBezTo>
                <a:cubicBezTo>
                  <a:pt x="0" y="579225"/>
                  <a:pt x="579225" y="0"/>
                  <a:pt x="129373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65B9F6CC-BEBB-4B8D-B267-FF1C10411E5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893418" y="723467"/>
            <a:ext cx="2587472" cy="2587472"/>
          </a:xfrm>
          <a:custGeom>
            <a:avLst/>
            <a:gdLst>
              <a:gd name="connsiteX0" fmla="*/ 1293736 w 2587472"/>
              <a:gd name="connsiteY0" fmla="*/ 0 h 2587472"/>
              <a:gd name="connsiteX1" fmla="*/ 2587472 w 2587472"/>
              <a:gd name="connsiteY1" fmla="*/ 1293736 h 2587472"/>
              <a:gd name="connsiteX2" fmla="*/ 1293736 w 2587472"/>
              <a:gd name="connsiteY2" fmla="*/ 2587472 h 2587472"/>
              <a:gd name="connsiteX3" fmla="*/ 0 w 2587472"/>
              <a:gd name="connsiteY3" fmla="*/ 1293736 h 2587472"/>
              <a:gd name="connsiteX4" fmla="*/ 1293736 w 2587472"/>
              <a:gd name="connsiteY4" fmla="*/ 0 h 2587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7472" h="2587472">
                <a:moveTo>
                  <a:pt x="1293736" y="0"/>
                </a:moveTo>
                <a:cubicBezTo>
                  <a:pt x="2008247" y="0"/>
                  <a:pt x="2587472" y="579225"/>
                  <a:pt x="2587472" y="1293736"/>
                </a:cubicBezTo>
                <a:cubicBezTo>
                  <a:pt x="2587472" y="2008247"/>
                  <a:pt x="2008247" y="2587472"/>
                  <a:pt x="1293736" y="2587472"/>
                </a:cubicBezTo>
                <a:cubicBezTo>
                  <a:pt x="579225" y="2587472"/>
                  <a:pt x="0" y="2008247"/>
                  <a:pt x="0" y="1293736"/>
                </a:cubicBezTo>
                <a:cubicBezTo>
                  <a:pt x="0" y="579225"/>
                  <a:pt x="579225" y="0"/>
                  <a:pt x="129373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5C6F659-0ABE-45FD-A53F-8639A85A5DB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918728" y="723466"/>
            <a:ext cx="2587472" cy="2587472"/>
          </a:xfrm>
          <a:custGeom>
            <a:avLst/>
            <a:gdLst>
              <a:gd name="connsiteX0" fmla="*/ 1293736 w 2587472"/>
              <a:gd name="connsiteY0" fmla="*/ 0 h 2587472"/>
              <a:gd name="connsiteX1" fmla="*/ 2587472 w 2587472"/>
              <a:gd name="connsiteY1" fmla="*/ 1293736 h 2587472"/>
              <a:gd name="connsiteX2" fmla="*/ 1293736 w 2587472"/>
              <a:gd name="connsiteY2" fmla="*/ 2587472 h 2587472"/>
              <a:gd name="connsiteX3" fmla="*/ 0 w 2587472"/>
              <a:gd name="connsiteY3" fmla="*/ 1293736 h 2587472"/>
              <a:gd name="connsiteX4" fmla="*/ 1293736 w 2587472"/>
              <a:gd name="connsiteY4" fmla="*/ 0 h 2587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7472" h="2587472">
                <a:moveTo>
                  <a:pt x="1293736" y="0"/>
                </a:moveTo>
                <a:cubicBezTo>
                  <a:pt x="2008247" y="0"/>
                  <a:pt x="2587472" y="579225"/>
                  <a:pt x="2587472" y="1293736"/>
                </a:cubicBezTo>
                <a:cubicBezTo>
                  <a:pt x="2587472" y="2008247"/>
                  <a:pt x="2008247" y="2587472"/>
                  <a:pt x="1293736" y="2587472"/>
                </a:cubicBezTo>
                <a:cubicBezTo>
                  <a:pt x="579225" y="2587472"/>
                  <a:pt x="0" y="2008247"/>
                  <a:pt x="0" y="1293736"/>
                </a:cubicBezTo>
                <a:cubicBezTo>
                  <a:pt x="0" y="579225"/>
                  <a:pt x="579225" y="0"/>
                  <a:pt x="129373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772818A4-FCF1-4B60-8909-1D6197F591A6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910A45D-5440-4985-A147-D3C6954B55C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696981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CC07263-F109-4599-89A9-04F14B9BC96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0" y="1120387"/>
            <a:ext cx="6845418" cy="4597103"/>
          </a:xfrm>
          <a:custGeom>
            <a:avLst/>
            <a:gdLst>
              <a:gd name="connsiteX0" fmla="*/ 4851702 w 6845418"/>
              <a:gd name="connsiteY0" fmla="*/ 4596203 h 4597103"/>
              <a:gd name="connsiteX1" fmla="*/ 4852158 w 6845418"/>
              <a:gd name="connsiteY1" fmla="*/ 4597103 h 4597103"/>
              <a:gd name="connsiteX2" fmla="*/ 4851676 w 6845418"/>
              <a:gd name="connsiteY2" fmla="*/ 4596212 h 4597103"/>
              <a:gd name="connsiteX3" fmla="*/ 4852398 w 6845418"/>
              <a:gd name="connsiteY3" fmla="*/ 4589533 h 4597103"/>
              <a:gd name="connsiteX4" fmla="*/ 4854081 w 6845418"/>
              <a:gd name="connsiteY4" fmla="*/ 4595322 h 4597103"/>
              <a:gd name="connsiteX5" fmla="*/ 4851702 w 6845418"/>
              <a:gd name="connsiteY5" fmla="*/ 4596203 h 4597103"/>
              <a:gd name="connsiteX6" fmla="*/ 4849482 w 6845418"/>
              <a:gd name="connsiteY6" fmla="*/ 4591815 h 4597103"/>
              <a:gd name="connsiteX7" fmla="*/ 4852398 w 6845418"/>
              <a:gd name="connsiteY7" fmla="*/ 4589533 h 4597103"/>
              <a:gd name="connsiteX8" fmla="*/ 5062973 w 6845418"/>
              <a:gd name="connsiteY8" fmla="*/ 4589088 h 4597103"/>
              <a:gd name="connsiteX9" fmla="*/ 5064843 w 6845418"/>
              <a:gd name="connsiteY9" fmla="*/ 4589622 h 4597103"/>
              <a:gd name="connsiteX10" fmla="*/ 5062706 w 6845418"/>
              <a:gd name="connsiteY10" fmla="*/ 4591760 h 4597103"/>
              <a:gd name="connsiteX11" fmla="*/ 5062973 w 6845418"/>
              <a:gd name="connsiteY11" fmla="*/ 4589088 h 4597103"/>
              <a:gd name="connsiteX12" fmla="*/ 5189356 w 6845418"/>
              <a:gd name="connsiteY12" fmla="*/ 4587484 h 4597103"/>
              <a:gd name="connsiteX13" fmla="*/ 5189356 w 6845418"/>
              <a:gd name="connsiteY13" fmla="*/ 4594966 h 4597103"/>
              <a:gd name="connsiteX14" fmla="*/ 5189356 w 6845418"/>
              <a:gd name="connsiteY14" fmla="*/ 4587484 h 4597103"/>
              <a:gd name="connsiteX15" fmla="*/ 5024163 w 6845418"/>
              <a:gd name="connsiteY15" fmla="*/ 4582675 h 4597103"/>
              <a:gd name="connsiteX16" fmla="*/ 5026368 w 6845418"/>
              <a:gd name="connsiteY16" fmla="*/ 4584278 h 4597103"/>
              <a:gd name="connsiteX17" fmla="*/ 5023161 w 6845418"/>
              <a:gd name="connsiteY17" fmla="*/ 4584278 h 4597103"/>
              <a:gd name="connsiteX18" fmla="*/ 5024163 w 6845418"/>
              <a:gd name="connsiteY18" fmla="*/ 4582675 h 4597103"/>
              <a:gd name="connsiteX19" fmla="*/ 4998579 w 6845418"/>
              <a:gd name="connsiteY19" fmla="*/ 4580003 h 4597103"/>
              <a:gd name="connsiteX20" fmla="*/ 4992167 w 6845418"/>
              <a:gd name="connsiteY20" fmla="*/ 4582140 h 4597103"/>
              <a:gd name="connsiteX21" fmla="*/ 4998579 w 6845418"/>
              <a:gd name="connsiteY21" fmla="*/ 4580003 h 4597103"/>
              <a:gd name="connsiteX22" fmla="*/ 5086753 w 6845418"/>
              <a:gd name="connsiteY22" fmla="*/ 4569282 h 4597103"/>
              <a:gd name="connsiteX23" fmla="*/ 5089639 w 6845418"/>
              <a:gd name="connsiteY23" fmla="*/ 4574659 h 4597103"/>
              <a:gd name="connsiteX24" fmla="*/ 5083868 w 6845418"/>
              <a:gd name="connsiteY24" fmla="*/ 4574659 h 4597103"/>
              <a:gd name="connsiteX25" fmla="*/ 5083868 w 6845418"/>
              <a:gd name="connsiteY25" fmla="*/ 4570919 h 4597103"/>
              <a:gd name="connsiteX26" fmla="*/ 5086753 w 6845418"/>
              <a:gd name="connsiteY26" fmla="*/ 4569282 h 4597103"/>
              <a:gd name="connsiteX27" fmla="*/ 5096906 w 6845418"/>
              <a:gd name="connsiteY27" fmla="*/ 4567177 h 4597103"/>
              <a:gd name="connsiteX28" fmla="*/ 5094769 w 6845418"/>
              <a:gd name="connsiteY28" fmla="*/ 4568781 h 4597103"/>
              <a:gd name="connsiteX29" fmla="*/ 5096906 w 6845418"/>
              <a:gd name="connsiteY29" fmla="*/ 4567177 h 4597103"/>
              <a:gd name="connsiteX30" fmla="*/ 4915215 w 6845418"/>
              <a:gd name="connsiteY30" fmla="*/ 4567177 h 4597103"/>
              <a:gd name="connsiteX31" fmla="*/ 4913078 w 6845418"/>
              <a:gd name="connsiteY31" fmla="*/ 4569315 h 4597103"/>
              <a:gd name="connsiteX32" fmla="*/ 4915215 w 6845418"/>
              <a:gd name="connsiteY32" fmla="*/ 4567177 h 4597103"/>
              <a:gd name="connsiteX33" fmla="*/ 5221953 w 6845418"/>
              <a:gd name="connsiteY33" fmla="*/ 4565040 h 4597103"/>
              <a:gd name="connsiteX34" fmla="*/ 5216609 w 6845418"/>
              <a:gd name="connsiteY34" fmla="*/ 4567177 h 4597103"/>
              <a:gd name="connsiteX35" fmla="*/ 5221953 w 6845418"/>
              <a:gd name="connsiteY35" fmla="*/ 4565040 h 4597103"/>
              <a:gd name="connsiteX36" fmla="*/ 5179202 w 6845418"/>
              <a:gd name="connsiteY36" fmla="*/ 4564505 h 4597103"/>
              <a:gd name="connsiteX37" fmla="*/ 5180271 w 6845418"/>
              <a:gd name="connsiteY37" fmla="*/ 4565040 h 4597103"/>
              <a:gd name="connsiteX38" fmla="*/ 5178133 w 6845418"/>
              <a:gd name="connsiteY38" fmla="*/ 4567177 h 4597103"/>
              <a:gd name="connsiteX39" fmla="*/ 5179202 w 6845418"/>
              <a:gd name="connsiteY39" fmla="*/ 4564505 h 4597103"/>
              <a:gd name="connsiteX40" fmla="*/ 5085150 w 6845418"/>
              <a:gd name="connsiteY40" fmla="*/ 4562902 h 4597103"/>
              <a:gd name="connsiteX41" fmla="*/ 5081944 w 6845418"/>
              <a:gd name="connsiteY41" fmla="*/ 4567177 h 4597103"/>
              <a:gd name="connsiteX42" fmla="*/ 5085150 w 6845418"/>
              <a:gd name="connsiteY42" fmla="*/ 4562902 h 4597103"/>
              <a:gd name="connsiteX43" fmla="*/ 5243195 w 6845418"/>
              <a:gd name="connsiteY43" fmla="*/ 4561256 h 4597103"/>
              <a:gd name="connsiteX44" fmla="*/ 5242794 w 6845418"/>
              <a:gd name="connsiteY44" fmla="*/ 4563259 h 4597103"/>
              <a:gd name="connsiteX45" fmla="*/ 5241191 w 6845418"/>
              <a:gd name="connsiteY45" fmla="*/ 4563259 h 4597103"/>
              <a:gd name="connsiteX46" fmla="*/ 5243195 w 6845418"/>
              <a:gd name="connsiteY46" fmla="*/ 4561256 h 4597103"/>
              <a:gd name="connsiteX47" fmla="*/ 4767725 w 6845418"/>
              <a:gd name="connsiteY47" fmla="*/ 4559162 h 4597103"/>
              <a:gd name="connsiteX48" fmla="*/ 4768794 w 6845418"/>
              <a:gd name="connsiteY48" fmla="*/ 4559696 h 4597103"/>
              <a:gd name="connsiteX49" fmla="*/ 4766656 w 6845418"/>
              <a:gd name="connsiteY49" fmla="*/ 4561834 h 4597103"/>
              <a:gd name="connsiteX50" fmla="*/ 4767725 w 6845418"/>
              <a:gd name="connsiteY50" fmla="*/ 4559162 h 4597103"/>
              <a:gd name="connsiteX51" fmla="*/ 5091763 w 6845418"/>
              <a:gd name="connsiteY51" fmla="*/ 4557945 h 4597103"/>
              <a:gd name="connsiteX52" fmla="*/ 5094769 w 6845418"/>
              <a:gd name="connsiteY52" fmla="*/ 4559815 h 4597103"/>
              <a:gd name="connsiteX53" fmla="*/ 5091763 w 6845418"/>
              <a:gd name="connsiteY53" fmla="*/ 4557945 h 4597103"/>
              <a:gd name="connsiteX54" fmla="*/ 4625779 w 6845418"/>
              <a:gd name="connsiteY54" fmla="*/ 4553657 h 4597103"/>
              <a:gd name="connsiteX55" fmla="*/ 4630922 w 6845418"/>
              <a:gd name="connsiteY55" fmla="*/ 4554139 h 4597103"/>
              <a:gd name="connsiteX56" fmla="*/ 4623441 w 6845418"/>
              <a:gd name="connsiteY56" fmla="*/ 4556062 h 4597103"/>
              <a:gd name="connsiteX57" fmla="*/ 4625779 w 6845418"/>
              <a:gd name="connsiteY57" fmla="*/ 4553657 h 4597103"/>
              <a:gd name="connsiteX58" fmla="*/ 5214204 w 6845418"/>
              <a:gd name="connsiteY58" fmla="*/ 4553284 h 4597103"/>
              <a:gd name="connsiteX59" fmla="*/ 5227297 w 6845418"/>
              <a:gd name="connsiteY59" fmla="*/ 4553284 h 4597103"/>
              <a:gd name="connsiteX60" fmla="*/ 5221686 w 6845418"/>
              <a:gd name="connsiteY60" fmla="*/ 4555421 h 4597103"/>
              <a:gd name="connsiteX61" fmla="*/ 5212334 w 6845418"/>
              <a:gd name="connsiteY61" fmla="*/ 4559696 h 4597103"/>
              <a:gd name="connsiteX62" fmla="*/ 5214204 w 6845418"/>
              <a:gd name="connsiteY62" fmla="*/ 4553284 h 4597103"/>
              <a:gd name="connsiteX63" fmla="*/ 5147674 w 6845418"/>
              <a:gd name="connsiteY63" fmla="*/ 4553284 h 4597103"/>
              <a:gd name="connsiteX64" fmla="*/ 5151414 w 6845418"/>
              <a:gd name="connsiteY64" fmla="*/ 4555421 h 4597103"/>
              <a:gd name="connsiteX65" fmla="*/ 5147674 w 6845418"/>
              <a:gd name="connsiteY65" fmla="*/ 4553284 h 4597103"/>
              <a:gd name="connsiteX66" fmla="*/ 4695048 w 6845418"/>
              <a:gd name="connsiteY66" fmla="*/ 4552215 h 4597103"/>
              <a:gd name="connsiteX67" fmla="*/ 4692910 w 6845418"/>
              <a:gd name="connsiteY67" fmla="*/ 4555421 h 4597103"/>
              <a:gd name="connsiteX68" fmla="*/ 4695048 w 6845418"/>
              <a:gd name="connsiteY68" fmla="*/ 4552215 h 4597103"/>
              <a:gd name="connsiteX69" fmla="*/ 5191419 w 6845418"/>
              <a:gd name="connsiteY69" fmla="*/ 4550514 h 4597103"/>
              <a:gd name="connsiteX70" fmla="*/ 5197371 w 6845418"/>
              <a:gd name="connsiteY70" fmla="*/ 4555345 h 4597103"/>
              <a:gd name="connsiteX71" fmla="*/ 5189676 w 6845418"/>
              <a:gd name="connsiteY71" fmla="*/ 4572522 h 4597103"/>
              <a:gd name="connsiteX72" fmla="*/ 5187752 w 6845418"/>
              <a:gd name="connsiteY72" fmla="*/ 4561070 h 4597103"/>
              <a:gd name="connsiteX73" fmla="*/ 5178133 w 6845418"/>
              <a:gd name="connsiteY73" fmla="*/ 4557253 h 4597103"/>
              <a:gd name="connsiteX74" fmla="*/ 5191599 w 6845418"/>
              <a:gd name="connsiteY74" fmla="*/ 4555345 h 4597103"/>
              <a:gd name="connsiteX75" fmla="*/ 5189676 w 6845418"/>
              <a:gd name="connsiteY75" fmla="*/ 4553437 h 4597103"/>
              <a:gd name="connsiteX76" fmla="*/ 5191419 w 6845418"/>
              <a:gd name="connsiteY76" fmla="*/ 4550514 h 4597103"/>
              <a:gd name="connsiteX77" fmla="*/ 5155155 w 6845418"/>
              <a:gd name="connsiteY77" fmla="*/ 4550077 h 4597103"/>
              <a:gd name="connsiteX78" fmla="*/ 5157026 w 6845418"/>
              <a:gd name="connsiteY78" fmla="*/ 4557773 h 4597103"/>
              <a:gd name="connsiteX79" fmla="*/ 5155155 w 6845418"/>
              <a:gd name="connsiteY79" fmla="*/ 4550077 h 4597103"/>
              <a:gd name="connsiteX80" fmla="*/ 5125407 w 6845418"/>
              <a:gd name="connsiteY80" fmla="*/ 4550077 h 4597103"/>
              <a:gd name="connsiteX81" fmla="*/ 5128970 w 6845418"/>
              <a:gd name="connsiteY81" fmla="*/ 4550077 h 4597103"/>
              <a:gd name="connsiteX82" fmla="*/ 5127189 w 6845418"/>
              <a:gd name="connsiteY82" fmla="*/ 4555421 h 4597103"/>
              <a:gd name="connsiteX83" fmla="*/ 5123626 w 6845418"/>
              <a:gd name="connsiteY83" fmla="*/ 4555421 h 4597103"/>
              <a:gd name="connsiteX84" fmla="*/ 5125407 w 6845418"/>
              <a:gd name="connsiteY84" fmla="*/ 4550077 h 4597103"/>
              <a:gd name="connsiteX85" fmla="*/ 4850755 w 6845418"/>
              <a:gd name="connsiteY85" fmla="*/ 4549543 h 4597103"/>
              <a:gd name="connsiteX86" fmla="*/ 4852158 w 6845418"/>
              <a:gd name="connsiteY86" fmla="*/ 4550077 h 4597103"/>
              <a:gd name="connsiteX87" fmla="*/ 4850555 w 6845418"/>
              <a:gd name="connsiteY87" fmla="*/ 4552215 h 4597103"/>
              <a:gd name="connsiteX88" fmla="*/ 4850755 w 6845418"/>
              <a:gd name="connsiteY88" fmla="*/ 4549543 h 4597103"/>
              <a:gd name="connsiteX89" fmla="*/ 5187752 w 6845418"/>
              <a:gd name="connsiteY89" fmla="*/ 4547940 h 4597103"/>
              <a:gd name="connsiteX90" fmla="*/ 5185615 w 6845418"/>
              <a:gd name="connsiteY90" fmla="*/ 4550077 h 4597103"/>
              <a:gd name="connsiteX91" fmla="*/ 5187752 w 6845418"/>
              <a:gd name="connsiteY91" fmla="*/ 4547940 h 4597103"/>
              <a:gd name="connsiteX92" fmla="*/ 4858237 w 6845418"/>
              <a:gd name="connsiteY92" fmla="*/ 4547405 h 4597103"/>
              <a:gd name="connsiteX93" fmla="*/ 4859640 w 6845418"/>
              <a:gd name="connsiteY93" fmla="*/ 4547940 h 4597103"/>
              <a:gd name="connsiteX94" fmla="*/ 4858037 w 6845418"/>
              <a:gd name="connsiteY94" fmla="*/ 4550077 h 4597103"/>
              <a:gd name="connsiteX95" fmla="*/ 4858237 w 6845418"/>
              <a:gd name="connsiteY95" fmla="*/ 4547405 h 4597103"/>
              <a:gd name="connsiteX96" fmla="*/ 4804063 w 6845418"/>
              <a:gd name="connsiteY96" fmla="*/ 4547183 h 4597103"/>
              <a:gd name="connsiteX97" fmla="*/ 4805132 w 6845418"/>
              <a:gd name="connsiteY97" fmla="*/ 4550078 h 4597103"/>
              <a:gd name="connsiteX98" fmla="*/ 4802994 w 6845418"/>
              <a:gd name="connsiteY98" fmla="*/ 4548296 h 4597103"/>
              <a:gd name="connsiteX99" fmla="*/ 4804063 w 6845418"/>
              <a:gd name="connsiteY99" fmla="*/ 4547183 h 4597103"/>
              <a:gd name="connsiteX100" fmla="*/ 4971647 w 6845418"/>
              <a:gd name="connsiteY100" fmla="*/ 4544734 h 4597103"/>
              <a:gd name="connsiteX101" fmla="*/ 4977418 w 6845418"/>
              <a:gd name="connsiteY101" fmla="*/ 4548475 h 4597103"/>
              <a:gd name="connsiteX102" fmla="*/ 4971647 w 6845418"/>
              <a:gd name="connsiteY102" fmla="*/ 4544734 h 4597103"/>
              <a:gd name="connsiteX103" fmla="*/ 4913078 w 6845418"/>
              <a:gd name="connsiteY103" fmla="*/ 4544734 h 4597103"/>
              <a:gd name="connsiteX104" fmla="*/ 4913078 w 6845418"/>
              <a:gd name="connsiteY104" fmla="*/ 4552215 h 4597103"/>
              <a:gd name="connsiteX105" fmla="*/ 4913078 w 6845418"/>
              <a:gd name="connsiteY105" fmla="*/ 4552215 h 4597103"/>
              <a:gd name="connsiteX106" fmla="*/ 5029574 w 6845418"/>
              <a:gd name="connsiteY106" fmla="*/ 4543710 h 4597103"/>
              <a:gd name="connsiteX107" fmla="*/ 5030642 w 6845418"/>
              <a:gd name="connsiteY107" fmla="*/ 4544377 h 4597103"/>
              <a:gd name="connsiteX108" fmla="*/ 5028505 w 6845418"/>
              <a:gd name="connsiteY108" fmla="*/ 4544377 h 4597103"/>
              <a:gd name="connsiteX109" fmla="*/ 5029574 w 6845418"/>
              <a:gd name="connsiteY109" fmla="*/ 4543710 h 4597103"/>
              <a:gd name="connsiteX110" fmla="*/ 5087288 w 6845418"/>
              <a:gd name="connsiteY110" fmla="*/ 4540458 h 4597103"/>
              <a:gd name="connsiteX111" fmla="*/ 5091563 w 6845418"/>
              <a:gd name="connsiteY111" fmla="*/ 4540458 h 4597103"/>
              <a:gd name="connsiteX112" fmla="*/ 5091563 w 6845418"/>
              <a:gd name="connsiteY112" fmla="*/ 4544734 h 4597103"/>
              <a:gd name="connsiteX113" fmla="*/ 5087288 w 6845418"/>
              <a:gd name="connsiteY113" fmla="*/ 4544734 h 4597103"/>
              <a:gd name="connsiteX114" fmla="*/ 5087288 w 6845418"/>
              <a:gd name="connsiteY114" fmla="*/ 4540458 h 4597103"/>
              <a:gd name="connsiteX115" fmla="*/ 4887428 w 6845418"/>
              <a:gd name="connsiteY115" fmla="*/ 4539925 h 4597103"/>
              <a:gd name="connsiteX116" fmla="*/ 4888496 w 6845418"/>
              <a:gd name="connsiteY116" fmla="*/ 4540458 h 4597103"/>
              <a:gd name="connsiteX117" fmla="*/ 4886359 w 6845418"/>
              <a:gd name="connsiteY117" fmla="*/ 4542596 h 4597103"/>
              <a:gd name="connsiteX118" fmla="*/ 4887428 w 6845418"/>
              <a:gd name="connsiteY118" fmla="*/ 4539925 h 4597103"/>
              <a:gd name="connsiteX119" fmla="*/ 5227297 w 6845418"/>
              <a:gd name="connsiteY119" fmla="*/ 4538321 h 4597103"/>
              <a:gd name="connsiteX120" fmla="*/ 5223632 w 6845418"/>
              <a:gd name="connsiteY120" fmla="*/ 4542291 h 4597103"/>
              <a:gd name="connsiteX121" fmla="*/ 5223632 w 6845418"/>
              <a:gd name="connsiteY121" fmla="*/ 4552215 h 4597103"/>
              <a:gd name="connsiteX122" fmla="*/ 5214471 w 6845418"/>
              <a:gd name="connsiteY122" fmla="*/ 4550231 h 4597103"/>
              <a:gd name="connsiteX123" fmla="*/ 5227297 w 6845418"/>
              <a:gd name="connsiteY123" fmla="*/ 4538321 h 4597103"/>
              <a:gd name="connsiteX124" fmla="*/ 5187752 w 6845418"/>
              <a:gd name="connsiteY124" fmla="*/ 4538321 h 4597103"/>
              <a:gd name="connsiteX125" fmla="*/ 5185615 w 6845418"/>
              <a:gd name="connsiteY125" fmla="*/ 4540458 h 4597103"/>
              <a:gd name="connsiteX126" fmla="*/ 5187752 w 6845418"/>
              <a:gd name="connsiteY126" fmla="*/ 4538321 h 4597103"/>
              <a:gd name="connsiteX127" fmla="*/ 5136451 w 6845418"/>
              <a:gd name="connsiteY127" fmla="*/ 4538321 h 4597103"/>
              <a:gd name="connsiteX128" fmla="*/ 5133245 w 6845418"/>
              <a:gd name="connsiteY128" fmla="*/ 4540458 h 4597103"/>
              <a:gd name="connsiteX129" fmla="*/ 5136451 w 6845418"/>
              <a:gd name="connsiteY129" fmla="*/ 4538321 h 4597103"/>
              <a:gd name="connsiteX130" fmla="*/ 4928040 w 6845418"/>
              <a:gd name="connsiteY130" fmla="*/ 4536751 h 4597103"/>
              <a:gd name="connsiteX131" fmla="*/ 4930178 w 6845418"/>
              <a:gd name="connsiteY131" fmla="*/ 4538855 h 4597103"/>
              <a:gd name="connsiteX132" fmla="*/ 4925903 w 6845418"/>
              <a:gd name="connsiteY132" fmla="*/ 4538855 h 4597103"/>
              <a:gd name="connsiteX133" fmla="*/ 4928040 w 6845418"/>
              <a:gd name="connsiteY133" fmla="*/ 4536751 h 4597103"/>
              <a:gd name="connsiteX134" fmla="*/ 5077668 w 6845418"/>
              <a:gd name="connsiteY134" fmla="*/ 4536183 h 4597103"/>
              <a:gd name="connsiteX135" fmla="*/ 5075531 w 6845418"/>
              <a:gd name="connsiteY135" fmla="*/ 4538321 h 4597103"/>
              <a:gd name="connsiteX136" fmla="*/ 5077668 w 6845418"/>
              <a:gd name="connsiteY136" fmla="*/ 4536183 h 4597103"/>
              <a:gd name="connsiteX137" fmla="*/ 4917353 w 6845418"/>
              <a:gd name="connsiteY137" fmla="*/ 4536183 h 4597103"/>
              <a:gd name="connsiteX138" fmla="*/ 4913434 w 6845418"/>
              <a:gd name="connsiteY138" fmla="*/ 4543879 h 4597103"/>
              <a:gd name="connsiteX139" fmla="*/ 4907556 w 6845418"/>
              <a:gd name="connsiteY139" fmla="*/ 4545803 h 4597103"/>
              <a:gd name="connsiteX140" fmla="*/ 4909515 w 6845418"/>
              <a:gd name="connsiteY140" fmla="*/ 4541955 h 4597103"/>
              <a:gd name="connsiteX141" fmla="*/ 4917353 w 6845418"/>
              <a:gd name="connsiteY141" fmla="*/ 4536183 h 4597103"/>
              <a:gd name="connsiteX142" fmla="*/ 5236751 w 6845418"/>
              <a:gd name="connsiteY142" fmla="*/ 4535114 h 4597103"/>
              <a:gd name="connsiteX143" fmla="*/ 5234860 w 6845418"/>
              <a:gd name="connsiteY143" fmla="*/ 4542749 h 4597103"/>
              <a:gd name="connsiteX144" fmla="*/ 5249987 w 6845418"/>
              <a:gd name="connsiteY144" fmla="*/ 4544657 h 4597103"/>
              <a:gd name="connsiteX145" fmla="*/ 5238642 w 6845418"/>
              <a:gd name="connsiteY145" fmla="*/ 4556109 h 4597103"/>
              <a:gd name="connsiteX146" fmla="*/ 5234860 w 6845418"/>
              <a:gd name="connsiteY146" fmla="*/ 4550383 h 4597103"/>
              <a:gd name="connsiteX147" fmla="*/ 5229188 w 6845418"/>
              <a:gd name="connsiteY147" fmla="*/ 4556109 h 4597103"/>
              <a:gd name="connsiteX148" fmla="*/ 5229188 w 6845418"/>
              <a:gd name="connsiteY148" fmla="*/ 4538932 h 4597103"/>
              <a:gd name="connsiteX149" fmla="*/ 5236751 w 6845418"/>
              <a:gd name="connsiteY149" fmla="*/ 4535114 h 4597103"/>
              <a:gd name="connsiteX150" fmla="*/ 4770664 w 6845418"/>
              <a:gd name="connsiteY150" fmla="*/ 4535114 h 4597103"/>
              <a:gd name="connsiteX151" fmla="*/ 4776275 w 6845418"/>
              <a:gd name="connsiteY151" fmla="*/ 4544275 h 4597103"/>
              <a:gd name="connsiteX152" fmla="*/ 4768794 w 6845418"/>
              <a:gd name="connsiteY152" fmla="*/ 4546108 h 4597103"/>
              <a:gd name="connsiteX153" fmla="*/ 4770664 w 6845418"/>
              <a:gd name="connsiteY153" fmla="*/ 4535114 h 4597103"/>
              <a:gd name="connsiteX154" fmla="*/ 4721554 w 6845418"/>
              <a:gd name="connsiteY154" fmla="*/ 4535114 h 4597103"/>
              <a:gd name="connsiteX155" fmla="*/ 4736945 w 6845418"/>
              <a:gd name="connsiteY155" fmla="*/ 4536896 h 4597103"/>
              <a:gd name="connsiteX156" fmla="*/ 4729249 w 6845418"/>
              <a:gd name="connsiteY156" fmla="*/ 4542240 h 4597103"/>
              <a:gd name="connsiteX157" fmla="*/ 4721554 w 6845418"/>
              <a:gd name="connsiteY157" fmla="*/ 4535114 h 4597103"/>
              <a:gd name="connsiteX158" fmla="*/ 5054156 w 6845418"/>
              <a:gd name="connsiteY158" fmla="*/ 4532442 h 4597103"/>
              <a:gd name="connsiteX159" fmla="*/ 5055225 w 6845418"/>
              <a:gd name="connsiteY159" fmla="*/ 4532977 h 4597103"/>
              <a:gd name="connsiteX160" fmla="*/ 5053087 w 6845418"/>
              <a:gd name="connsiteY160" fmla="*/ 4535114 h 4597103"/>
              <a:gd name="connsiteX161" fmla="*/ 5054156 w 6845418"/>
              <a:gd name="connsiteY161" fmla="*/ 4532442 h 4597103"/>
              <a:gd name="connsiteX162" fmla="*/ 5101983 w 6845418"/>
              <a:gd name="connsiteY162" fmla="*/ 4530038 h 4597103"/>
              <a:gd name="connsiteX163" fmla="*/ 5102251 w 6845418"/>
              <a:gd name="connsiteY163" fmla="*/ 4530839 h 4597103"/>
              <a:gd name="connsiteX164" fmla="*/ 5100113 w 6845418"/>
              <a:gd name="connsiteY164" fmla="*/ 4530839 h 4597103"/>
              <a:gd name="connsiteX165" fmla="*/ 5101983 w 6845418"/>
              <a:gd name="connsiteY165" fmla="*/ 4530038 h 4597103"/>
              <a:gd name="connsiteX166" fmla="*/ 4958501 w 6845418"/>
              <a:gd name="connsiteY166" fmla="*/ 4529971 h 4597103"/>
              <a:gd name="connsiteX167" fmla="*/ 4960104 w 6845418"/>
              <a:gd name="connsiteY167" fmla="*/ 4531374 h 4597103"/>
              <a:gd name="connsiteX168" fmla="*/ 4956898 w 6845418"/>
              <a:gd name="connsiteY168" fmla="*/ 4531374 h 4597103"/>
              <a:gd name="connsiteX169" fmla="*/ 4958501 w 6845418"/>
              <a:gd name="connsiteY169" fmla="*/ 4529971 h 4597103"/>
              <a:gd name="connsiteX170" fmla="*/ 4736196 w 6845418"/>
              <a:gd name="connsiteY170" fmla="*/ 4529557 h 4597103"/>
              <a:gd name="connsiteX171" fmla="*/ 4741006 w 6845418"/>
              <a:gd name="connsiteY171" fmla="*/ 4532763 h 4597103"/>
              <a:gd name="connsiteX172" fmla="*/ 4731386 w 6845418"/>
              <a:gd name="connsiteY172" fmla="*/ 4532763 h 4597103"/>
              <a:gd name="connsiteX173" fmla="*/ 4736196 w 6845418"/>
              <a:gd name="connsiteY173" fmla="*/ 4529557 h 4597103"/>
              <a:gd name="connsiteX174" fmla="*/ 4467400 w 6845418"/>
              <a:gd name="connsiteY174" fmla="*/ 4528702 h 4597103"/>
              <a:gd name="connsiteX175" fmla="*/ 4464193 w 6845418"/>
              <a:gd name="connsiteY175" fmla="*/ 4530839 h 4597103"/>
              <a:gd name="connsiteX176" fmla="*/ 4467400 w 6845418"/>
              <a:gd name="connsiteY176" fmla="*/ 4528702 h 4597103"/>
              <a:gd name="connsiteX177" fmla="*/ 5029307 w 6845418"/>
              <a:gd name="connsiteY177" fmla="*/ 4528302 h 4597103"/>
              <a:gd name="connsiteX178" fmla="*/ 5030642 w 6845418"/>
              <a:gd name="connsiteY178" fmla="*/ 4531196 h 4597103"/>
              <a:gd name="connsiteX179" fmla="*/ 5026367 w 6845418"/>
              <a:gd name="connsiteY179" fmla="*/ 4529415 h 4597103"/>
              <a:gd name="connsiteX180" fmla="*/ 5029307 w 6845418"/>
              <a:gd name="connsiteY180" fmla="*/ 4528302 h 4597103"/>
              <a:gd name="connsiteX181" fmla="*/ 5110667 w 6845418"/>
              <a:gd name="connsiteY181" fmla="*/ 4527834 h 4597103"/>
              <a:gd name="connsiteX182" fmla="*/ 5114007 w 6845418"/>
              <a:gd name="connsiteY182" fmla="*/ 4529237 h 4597103"/>
              <a:gd name="connsiteX183" fmla="*/ 5108663 w 6845418"/>
              <a:gd name="connsiteY183" fmla="*/ 4529237 h 4597103"/>
              <a:gd name="connsiteX184" fmla="*/ 5110667 w 6845418"/>
              <a:gd name="connsiteY184" fmla="*/ 4527834 h 4597103"/>
              <a:gd name="connsiteX185" fmla="*/ 4721768 w 6845418"/>
              <a:gd name="connsiteY185" fmla="*/ 4527633 h 4597103"/>
              <a:gd name="connsiteX186" fmla="*/ 4724974 w 6845418"/>
              <a:gd name="connsiteY186" fmla="*/ 4529415 h 4597103"/>
              <a:gd name="connsiteX187" fmla="*/ 4724974 w 6845418"/>
              <a:gd name="connsiteY187" fmla="*/ 4532977 h 4597103"/>
              <a:gd name="connsiteX188" fmla="*/ 4721768 w 6845418"/>
              <a:gd name="connsiteY188" fmla="*/ 4532977 h 4597103"/>
              <a:gd name="connsiteX189" fmla="*/ 4721768 w 6845418"/>
              <a:gd name="connsiteY189" fmla="*/ 4527633 h 4597103"/>
              <a:gd name="connsiteX190" fmla="*/ 4657641 w 6845418"/>
              <a:gd name="connsiteY190" fmla="*/ 4527277 h 4597103"/>
              <a:gd name="connsiteX191" fmla="*/ 4661442 w 6845418"/>
              <a:gd name="connsiteY191" fmla="*/ 4527277 h 4597103"/>
              <a:gd name="connsiteX192" fmla="*/ 4691842 w 6845418"/>
              <a:gd name="connsiteY192" fmla="*/ 4530840 h 4597103"/>
              <a:gd name="connsiteX193" fmla="*/ 4678542 w 6845418"/>
              <a:gd name="connsiteY193" fmla="*/ 4534402 h 4597103"/>
              <a:gd name="connsiteX194" fmla="*/ 4669042 w 6845418"/>
              <a:gd name="connsiteY194" fmla="*/ 4532621 h 4597103"/>
              <a:gd name="connsiteX195" fmla="*/ 4657641 w 6845418"/>
              <a:gd name="connsiteY195" fmla="*/ 4534402 h 4597103"/>
              <a:gd name="connsiteX196" fmla="*/ 4657641 w 6845418"/>
              <a:gd name="connsiteY196" fmla="*/ 4527277 h 4597103"/>
              <a:gd name="connsiteX197" fmla="*/ 3828274 w 6845418"/>
              <a:gd name="connsiteY197" fmla="*/ 4524961 h 4597103"/>
              <a:gd name="connsiteX198" fmla="*/ 3829342 w 6845418"/>
              <a:gd name="connsiteY198" fmla="*/ 4525496 h 4597103"/>
              <a:gd name="connsiteX199" fmla="*/ 3827205 w 6845418"/>
              <a:gd name="connsiteY199" fmla="*/ 4527633 h 4597103"/>
              <a:gd name="connsiteX200" fmla="*/ 3828274 w 6845418"/>
              <a:gd name="connsiteY200" fmla="*/ 4524961 h 4597103"/>
              <a:gd name="connsiteX201" fmla="*/ 5128970 w 6845418"/>
              <a:gd name="connsiteY201" fmla="*/ 4523358 h 4597103"/>
              <a:gd name="connsiteX202" fmla="*/ 5125764 w 6845418"/>
              <a:gd name="connsiteY202" fmla="*/ 4525496 h 4597103"/>
              <a:gd name="connsiteX203" fmla="*/ 5128970 w 6845418"/>
              <a:gd name="connsiteY203" fmla="*/ 4523358 h 4597103"/>
              <a:gd name="connsiteX204" fmla="*/ 4804954 w 6845418"/>
              <a:gd name="connsiteY204" fmla="*/ 4523358 h 4597103"/>
              <a:gd name="connsiteX205" fmla="*/ 4814751 w 6845418"/>
              <a:gd name="connsiteY205" fmla="*/ 4528970 h 4597103"/>
              <a:gd name="connsiteX206" fmla="*/ 4806913 w 6845418"/>
              <a:gd name="connsiteY206" fmla="*/ 4532710 h 4597103"/>
              <a:gd name="connsiteX207" fmla="*/ 4810832 w 6845418"/>
              <a:gd name="connsiteY207" fmla="*/ 4545803 h 4597103"/>
              <a:gd name="connsiteX208" fmla="*/ 4802994 w 6845418"/>
              <a:gd name="connsiteY208" fmla="*/ 4542061 h 4597103"/>
              <a:gd name="connsiteX209" fmla="*/ 4804954 w 6845418"/>
              <a:gd name="connsiteY209" fmla="*/ 4523358 h 4597103"/>
              <a:gd name="connsiteX210" fmla="*/ 4702627 w 6845418"/>
              <a:gd name="connsiteY210" fmla="*/ 4523358 h 4597103"/>
              <a:gd name="connsiteX211" fmla="*/ 4704570 w 6845418"/>
              <a:gd name="connsiteY211" fmla="*/ 4528970 h 4597103"/>
              <a:gd name="connsiteX212" fmla="*/ 4714286 w 6845418"/>
              <a:gd name="connsiteY212" fmla="*/ 4527099 h 4597103"/>
              <a:gd name="connsiteX213" fmla="*/ 4692910 w 6845418"/>
              <a:gd name="connsiteY213" fmla="*/ 4532710 h 4597103"/>
              <a:gd name="connsiteX214" fmla="*/ 4702627 w 6845418"/>
              <a:gd name="connsiteY214" fmla="*/ 4523358 h 4597103"/>
              <a:gd name="connsiteX215" fmla="*/ 5169584 w 6845418"/>
              <a:gd name="connsiteY215" fmla="*/ 4521487 h 4597103"/>
              <a:gd name="connsiteX216" fmla="*/ 5170652 w 6845418"/>
              <a:gd name="connsiteY216" fmla="*/ 4523714 h 4597103"/>
              <a:gd name="connsiteX217" fmla="*/ 5168514 w 6845418"/>
              <a:gd name="connsiteY217" fmla="*/ 4521933 h 4597103"/>
              <a:gd name="connsiteX218" fmla="*/ 5169584 w 6845418"/>
              <a:gd name="connsiteY218" fmla="*/ 4521487 h 4597103"/>
              <a:gd name="connsiteX219" fmla="*/ 4640541 w 6845418"/>
              <a:gd name="connsiteY219" fmla="*/ 4521221 h 4597103"/>
              <a:gd name="connsiteX220" fmla="*/ 4655504 w 6845418"/>
              <a:gd name="connsiteY220" fmla="*/ 4527099 h 4597103"/>
              <a:gd name="connsiteX221" fmla="*/ 4642411 w 6845418"/>
              <a:gd name="connsiteY221" fmla="*/ 4532977 h 4597103"/>
              <a:gd name="connsiteX222" fmla="*/ 4640541 w 6845418"/>
              <a:gd name="connsiteY222" fmla="*/ 4521221 h 4597103"/>
              <a:gd name="connsiteX223" fmla="*/ 5009802 w 6845418"/>
              <a:gd name="connsiteY223" fmla="*/ 4520151 h 4597103"/>
              <a:gd name="connsiteX224" fmla="*/ 5011673 w 6845418"/>
              <a:gd name="connsiteY224" fmla="*/ 4532977 h 4597103"/>
              <a:gd name="connsiteX225" fmla="*/ 5009802 w 6845418"/>
              <a:gd name="connsiteY225" fmla="*/ 4520151 h 4597103"/>
              <a:gd name="connsiteX226" fmla="*/ 4466726 w 6845418"/>
              <a:gd name="connsiteY226" fmla="*/ 4519126 h 4597103"/>
              <a:gd name="connsiteX227" fmla="*/ 4486805 w 6845418"/>
              <a:gd name="connsiteY227" fmla="*/ 4527299 h 4597103"/>
              <a:gd name="connsiteX228" fmla="*/ 4500131 w 6845418"/>
              <a:gd name="connsiteY228" fmla="*/ 4529236 h 4597103"/>
              <a:gd name="connsiteX229" fmla="*/ 4522976 w 6845418"/>
              <a:gd name="connsiteY229" fmla="*/ 4535048 h 4597103"/>
              <a:gd name="connsiteX230" fmla="*/ 4511554 w 6845418"/>
              <a:gd name="connsiteY230" fmla="*/ 4533111 h 4597103"/>
              <a:gd name="connsiteX231" fmla="*/ 4488709 w 6845418"/>
              <a:gd name="connsiteY231" fmla="*/ 4529236 h 4597103"/>
              <a:gd name="connsiteX232" fmla="*/ 4462056 w 6845418"/>
              <a:gd name="connsiteY232" fmla="*/ 4523425 h 4597103"/>
              <a:gd name="connsiteX233" fmla="*/ 4466726 w 6845418"/>
              <a:gd name="connsiteY233" fmla="*/ 4519126 h 4597103"/>
              <a:gd name="connsiteX234" fmla="*/ 3801020 w 6845418"/>
              <a:gd name="connsiteY234" fmla="*/ 4518215 h 4597103"/>
              <a:gd name="connsiteX235" fmla="*/ 3802623 w 6845418"/>
              <a:gd name="connsiteY235" fmla="*/ 4519617 h 4597103"/>
              <a:gd name="connsiteX236" fmla="*/ 3799417 w 6845418"/>
              <a:gd name="connsiteY236" fmla="*/ 4519617 h 4597103"/>
              <a:gd name="connsiteX237" fmla="*/ 3801020 w 6845418"/>
              <a:gd name="connsiteY237" fmla="*/ 4518215 h 4597103"/>
              <a:gd name="connsiteX238" fmla="*/ 4920559 w 6845418"/>
              <a:gd name="connsiteY238" fmla="*/ 4518014 h 4597103"/>
              <a:gd name="connsiteX239" fmla="*/ 4913078 w 6845418"/>
              <a:gd name="connsiteY239" fmla="*/ 4525710 h 4597103"/>
              <a:gd name="connsiteX240" fmla="*/ 4920559 w 6845418"/>
              <a:gd name="connsiteY240" fmla="*/ 4518014 h 4597103"/>
              <a:gd name="connsiteX241" fmla="*/ 4755701 w 6845418"/>
              <a:gd name="connsiteY241" fmla="*/ 4517559 h 4597103"/>
              <a:gd name="connsiteX242" fmla="*/ 4755968 w 6845418"/>
              <a:gd name="connsiteY242" fmla="*/ 4521648 h 4597103"/>
              <a:gd name="connsiteX243" fmla="*/ 4753831 w 6845418"/>
              <a:gd name="connsiteY243" fmla="*/ 4517800 h 4597103"/>
              <a:gd name="connsiteX244" fmla="*/ 4755701 w 6845418"/>
              <a:gd name="connsiteY244" fmla="*/ 4517559 h 4597103"/>
              <a:gd name="connsiteX245" fmla="*/ 4890634 w 6845418"/>
              <a:gd name="connsiteY245" fmla="*/ 4515876 h 4597103"/>
              <a:gd name="connsiteX246" fmla="*/ 4893840 w 6845418"/>
              <a:gd name="connsiteY246" fmla="*/ 4515876 h 4597103"/>
              <a:gd name="connsiteX247" fmla="*/ 4893840 w 6845418"/>
              <a:gd name="connsiteY247" fmla="*/ 4521221 h 4597103"/>
              <a:gd name="connsiteX248" fmla="*/ 4890634 w 6845418"/>
              <a:gd name="connsiteY248" fmla="*/ 4521221 h 4597103"/>
              <a:gd name="connsiteX249" fmla="*/ 4858570 w 6845418"/>
              <a:gd name="connsiteY249" fmla="*/ 4515876 h 4597103"/>
              <a:gd name="connsiteX250" fmla="*/ 4867477 w 6845418"/>
              <a:gd name="connsiteY250" fmla="*/ 4515876 h 4597103"/>
              <a:gd name="connsiteX251" fmla="*/ 4858570 w 6845418"/>
              <a:gd name="connsiteY251" fmla="*/ 4519724 h 4597103"/>
              <a:gd name="connsiteX252" fmla="*/ 4858570 w 6845418"/>
              <a:gd name="connsiteY252" fmla="*/ 4515876 h 4597103"/>
              <a:gd name="connsiteX253" fmla="*/ 3809571 w 6845418"/>
              <a:gd name="connsiteY253" fmla="*/ 4515698 h 4597103"/>
              <a:gd name="connsiteX254" fmla="*/ 3814380 w 6845418"/>
              <a:gd name="connsiteY254" fmla="*/ 4517658 h 4597103"/>
              <a:gd name="connsiteX255" fmla="*/ 3804761 w 6845418"/>
              <a:gd name="connsiteY255" fmla="*/ 4519617 h 4597103"/>
              <a:gd name="connsiteX256" fmla="*/ 3809571 w 6845418"/>
              <a:gd name="connsiteY256" fmla="*/ 4515698 h 4597103"/>
              <a:gd name="connsiteX257" fmla="*/ 4549428 w 6845418"/>
              <a:gd name="connsiteY257" fmla="*/ 4515609 h 4597103"/>
              <a:gd name="connsiteX258" fmla="*/ 4549695 w 6845418"/>
              <a:gd name="connsiteY258" fmla="*/ 4518014 h 4597103"/>
              <a:gd name="connsiteX259" fmla="*/ 4547557 w 6845418"/>
              <a:gd name="connsiteY259" fmla="*/ 4518014 h 4597103"/>
              <a:gd name="connsiteX260" fmla="*/ 4549428 w 6845418"/>
              <a:gd name="connsiteY260" fmla="*/ 4515609 h 4597103"/>
              <a:gd name="connsiteX261" fmla="*/ 4737633 w 6845418"/>
              <a:gd name="connsiteY261" fmla="*/ 4515182 h 4597103"/>
              <a:gd name="connsiteX262" fmla="*/ 4742075 w 6845418"/>
              <a:gd name="connsiteY262" fmla="*/ 4517586 h 4597103"/>
              <a:gd name="connsiteX263" fmla="*/ 4734593 w 6845418"/>
              <a:gd name="connsiteY263" fmla="*/ 4521434 h 4597103"/>
              <a:gd name="connsiteX264" fmla="*/ 4737633 w 6845418"/>
              <a:gd name="connsiteY264" fmla="*/ 4515182 h 4597103"/>
              <a:gd name="connsiteX265" fmla="*/ 4380219 w 6845418"/>
              <a:gd name="connsiteY265" fmla="*/ 4514727 h 4597103"/>
              <a:gd name="connsiteX266" fmla="*/ 4384341 w 6845418"/>
              <a:gd name="connsiteY266" fmla="*/ 4521221 h 4597103"/>
              <a:gd name="connsiteX267" fmla="*/ 4378845 w 6845418"/>
              <a:gd name="connsiteY267" fmla="*/ 4521221 h 4597103"/>
              <a:gd name="connsiteX268" fmla="*/ 4380219 w 6845418"/>
              <a:gd name="connsiteY268" fmla="*/ 4514727 h 4597103"/>
              <a:gd name="connsiteX269" fmla="*/ 4395436 w 6845418"/>
              <a:gd name="connsiteY269" fmla="*/ 4514333 h 4597103"/>
              <a:gd name="connsiteX270" fmla="*/ 4405411 w 6845418"/>
              <a:gd name="connsiteY270" fmla="*/ 4516233 h 4597103"/>
              <a:gd name="connsiteX271" fmla="*/ 4395911 w 6845418"/>
              <a:gd name="connsiteY271" fmla="*/ 4525733 h 4597103"/>
              <a:gd name="connsiteX272" fmla="*/ 4388311 w 6845418"/>
              <a:gd name="connsiteY272" fmla="*/ 4518133 h 4597103"/>
              <a:gd name="connsiteX273" fmla="*/ 4395436 w 6845418"/>
              <a:gd name="connsiteY273" fmla="*/ 4514333 h 4597103"/>
              <a:gd name="connsiteX274" fmla="*/ 4692911 w 6845418"/>
              <a:gd name="connsiteY274" fmla="*/ 4513560 h 4597103"/>
              <a:gd name="connsiteX275" fmla="*/ 4692911 w 6845418"/>
              <a:gd name="connsiteY275" fmla="*/ 4519439 h 4597103"/>
              <a:gd name="connsiteX276" fmla="*/ 4685429 w 6845418"/>
              <a:gd name="connsiteY276" fmla="*/ 4521398 h 4597103"/>
              <a:gd name="connsiteX277" fmla="*/ 4692911 w 6845418"/>
              <a:gd name="connsiteY277" fmla="*/ 4513560 h 4597103"/>
              <a:gd name="connsiteX278" fmla="*/ 4676523 w 6845418"/>
              <a:gd name="connsiteY278" fmla="*/ 4512136 h 4597103"/>
              <a:gd name="connsiteX279" fmla="*/ 4682223 w 6845418"/>
              <a:gd name="connsiteY279" fmla="*/ 4521488 h 4597103"/>
              <a:gd name="connsiteX280" fmla="*/ 4665122 w 6845418"/>
              <a:gd name="connsiteY280" fmla="*/ 4517747 h 4597103"/>
              <a:gd name="connsiteX281" fmla="*/ 4676523 w 6845418"/>
              <a:gd name="connsiteY281" fmla="*/ 4512136 h 4597103"/>
              <a:gd name="connsiteX282" fmla="*/ 4454575 w 6845418"/>
              <a:gd name="connsiteY282" fmla="*/ 4512136 h 4597103"/>
              <a:gd name="connsiteX283" fmla="*/ 4452437 w 6845418"/>
              <a:gd name="connsiteY283" fmla="*/ 4513739 h 4597103"/>
              <a:gd name="connsiteX284" fmla="*/ 4454575 w 6845418"/>
              <a:gd name="connsiteY284" fmla="*/ 4512136 h 4597103"/>
              <a:gd name="connsiteX285" fmla="*/ 4293457 w 6845418"/>
              <a:gd name="connsiteY285" fmla="*/ 4511735 h 4597103"/>
              <a:gd name="connsiteX286" fmla="*/ 4295327 w 6845418"/>
              <a:gd name="connsiteY286" fmla="*/ 4512136 h 4597103"/>
              <a:gd name="connsiteX287" fmla="*/ 4293190 w 6845418"/>
              <a:gd name="connsiteY287" fmla="*/ 4513739 h 4597103"/>
              <a:gd name="connsiteX288" fmla="*/ 4293457 w 6845418"/>
              <a:gd name="connsiteY288" fmla="*/ 4511735 h 4597103"/>
              <a:gd name="connsiteX289" fmla="*/ 5163170 w 6845418"/>
              <a:gd name="connsiteY289" fmla="*/ 4511601 h 4597103"/>
              <a:gd name="connsiteX290" fmla="*/ 5166733 w 6845418"/>
              <a:gd name="connsiteY290" fmla="*/ 4518014 h 4597103"/>
              <a:gd name="connsiteX291" fmla="*/ 5163170 w 6845418"/>
              <a:gd name="connsiteY291" fmla="*/ 4518014 h 4597103"/>
              <a:gd name="connsiteX292" fmla="*/ 5163170 w 6845418"/>
              <a:gd name="connsiteY292" fmla="*/ 4511601 h 4597103"/>
              <a:gd name="connsiteX293" fmla="*/ 4606340 w 6845418"/>
              <a:gd name="connsiteY293" fmla="*/ 4510533 h 4597103"/>
              <a:gd name="connsiteX294" fmla="*/ 4604203 w 6845418"/>
              <a:gd name="connsiteY294" fmla="*/ 4512136 h 4597103"/>
              <a:gd name="connsiteX295" fmla="*/ 4606340 w 6845418"/>
              <a:gd name="connsiteY295" fmla="*/ 4510533 h 4597103"/>
              <a:gd name="connsiteX296" fmla="*/ 4724841 w 6845418"/>
              <a:gd name="connsiteY296" fmla="*/ 4509954 h 4597103"/>
              <a:gd name="connsiteX297" fmla="*/ 4724974 w 6845418"/>
              <a:gd name="connsiteY297" fmla="*/ 4511958 h 4597103"/>
              <a:gd name="connsiteX298" fmla="*/ 4723905 w 6845418"/>
              <a:gd name="connsiteY298" fmla="*/ 4511958 h 4597103"/>
              <a:gd name="connsiteX299" fmla="*/ 4724841 w 6845418"/>
              <a:gd name="connsiteY299" fmla="*/ 4509954 h 4597103"/>
              <a:gd name="connsiteX300" fmla="*/ 4643747 w 6845418"/>
              <a:gd name="connsiteY300" fmla="*/ 4508395 h 4597103"/>
              <a:gd name="connsiteX301" fmla="*/ 4641609 w 6845418"/>
              <a:gd name="connsiteY301" fmla="*/ 4516233 h 4597103"/>
              <a:gd name="connsiteX302" fmla="*/ 4641609 w 6845418"/>
              <a:gd name="connsiteY302" fmla="*/ 4512314 h 4597103"/>
              <a:gd name="connsiteX303" fmla="*/ 4643747 w 6845418"/>
              <a:gd name="connsiteY303" fmla="*/ 4508395 h 4597103"/>
              <a:gd name="connsiteX304" fmla="*/ 4570269 w 6845418"/>
              <a:gd name="connsiteY304" fmla="*/ 4507861 h 4597103"/>
              <a:gd name="connsiteX305" fmla="*/ 4572140 w 6845418"/>
              <a:gd name="connsiteY305" fmla="*/ 4508395 h 4597103"/>
              <a:gd name="connsiteX306" fmla="*/ 4570002 w 6845418"/>
              <a:gd name="connsiteY306" fmla="*/ 4510533 h 4597103"/>
              <a:gd name="connsiteX307" fmla="*/ 4570269 w 6845418"/>
              <a:gd name="connsiteY307" fmla="*/ 4507861 h 4597103"/>
              <a:gd name="connsiteX308" fmla="*/ 5176352 w 6845418"/>
              <a:gd name="connsiteY308" fmla="*/ 4506258 h 4597103"/>
              <a:gd name="connsiteX309" fmla="*/ 5176352 w 6845418"/>
              <a:gd name="connsiteY309" fmla="*/ 4515877 h 4597103"/>
              <a:gd name="connsiteX310" fmla="*/ 5176352 w 6845418"/>
              <a:gd name="connsiteY310" fmla="*/ 4506258 h 4597103"/>
              <a:gd name="connsiteX311" fmla="*/ 4898115 w 6845418"/>
              <a:gd name="connsiteY311" fmla="*/ 4506258 h 4597103"/>
              <a:gd name="connsiteX312" fmla="*/ 4901321 w 6845418"/>
              <a:gd name="connsiteY312" fmla="*/ 4513739 h 4597103"/>
              <a:gd name="connsiteX313" fmla="*/ 4898115 w 6845418"/>
              <a:gd name="connsiteY313" fmla="*/ 4511869 h 4597103"/>
              <a:gd name="connsiteX314" fmla="*/ 4898115 w 6845418"/>
              <a:gd name="connsiteY314" fmla="*/ 4506258 h 4597103"/>
              <a:gd name="connsiteX315" fmla="*/ 4999381 w 6845418"/>
              <a:gd name="connsiteY315" fmla="*/ 4503986 h 4597103"/>
              <a:gd name="connsiteX316" fmla="*/ 5000717 w 6845418"/>
              <a:gd name="connsiteY316" fmla="*/ 4506792 h 4597103"/>
              <a:gd name="connsiteX317" fmla="*/ 4996442 w 6845418"/>
              <a:gd name="connsiteY317" fmla="*/ 4506792 h 4597103"/>
              <a:gd name="connsiteX318" fmla="*/ 4999381 w 6845418"/>
              <a:gd name="connsiteY318" fmla="*/ 4503986 h 4597103"/>
              <a:gd name="connsiteX319" fmla="*/ 4739620 w 6845418"/>
              <a:gd name="connsiteY319" fmla="*/ 4503436 h 4597103"/>
              <a:gd name="connsiteX320" fmla="*/ 4738868 w 6845418"/>
              <a:gd name="connsiteY320" fmla="*/ 4508395 h 4597103"/>
              <a:gd name="connsiteX321" fmla="*/ 4739620 w 6845418"/>
              <a:gd name="connsiteY321" fmla="*/ 4503436 h 4597103"/>
              <a:gd name="connsiteX322" fmla="*/ 4396403 w 6845418"/>
              <a:gd name="connsiteY322" fmla="*/ 4503318 h 4597103"/>
              <a:gd name="connsiteX323" fmla="*/ 4399609 w 6845418"/>
              <a:gd name="connsiteY323" fmla="*/ 4508609 h 4597103"/>
              <a:gd name="connsiteX324" fmla="*/ 4390448 w 6845418"/>
              <a:gd name="connsiteY324" fmla="*/ 4506685 h 4597103"/>
              <a:gd name="connsiteX325" fmla="*/ 4396403 w 6845418"/>
              <a:gd name="connsiteY325" fmla="*/ 4503318 h 4597103"/>
              <a:gd name="connsiteX326" fmla="*/ 5146545 w 6845418"/>
              <a:gd name="connsiteY326" fmla="*/ 4503051 h 4597103"/>
              <a:gd name="connsiteX327" fmla="*/ 5148445 w 6845418"/>
              <a:gd name="connsiteY327" fmla="*/ 4510461 h 4597103"/>
              <a:gd name="connsiteX328" fmla="*/ 5150345 w 6845418"/>
              <a:gd name="connsiteY328" fmla="*/ 4521576 h 4597103"/>
              <a:gd name="connsiteX329" fmla="*/ 5140845 w 6845418"/>
              <a:gd name="connsiteY329" fmla="*/ 4527134 h 4597103"/>
              <a:gd name="connsiteX330" fmla="*/ 5138945 w 6845418"/>
              <a:gd name="connsiteY330" fmla="*/ 4512314 h 4597103"/>
              <a:gd name="connsiteX331" fmla="*/ 5146545 w 6845418"/>
              <a:gd name="connsiteY331" fmla="*/ 4503051 h 4597103"/>
              <a:gd name="connsiteX332" fmla="*/ 4588839 w 6845418"/>
              <a:gd name="connsiteY332" fmla="*/ 4503051 h 4597103"/>
              <a:gd name="connsiteX333" fmla="*/ 4584832 w 6845418"/>
              <a:gd name="connsiteY333" fmla="*/ 4504921 h 4597103"/>
              <a:gd name="connsiteX334" fmla="*/ 4588839 w 6845418"/>
              <a:gd name="connsiteY334" fmla="*/ 4503051 h 4597103"/>
              <a:gd name="connsiteX335" fmla="*/ 5018673 w 6845418"/>
              <a:gd name="connsiteY335" fmla="*/ 4500699 h 4597103"/>
              <a:gd name="connsiteX336" fmla="*/ 5034063 w 6845418"/>
              <a:gd name="connsiteY336" fmla="*/ 4506471 h 4597103"/>
              <a:gd name="connsiteX337" fmla="*/ 5030215 w 6845418"/>
              <a:gd name="connsiteY337" fmla="*/ 4518014 h 4597103"/>
              <a:gd name="connsiteX338" fmla="*/ 5028291 w 6845418"/>
              <a:gd name="connsiteY338" fmla="*/ 4514166 h 4597103"/>
              <a:gd name="connsiteX339" fmla="*/ 5026368 w 6845418"/>
              <a:gd name="connsiteY339" fmla="*/ 4508395 h 4597103"/>
              <a:gd name="connsiteX340" fmla="*/ 5018673 w 6845418"/>
              <a:gd name="connsiteY340" fmla="*/ 4500699 h 4597103"/>
              <a:gd name="connsiteX341" fmla="*/ 4917085 w 6845418"/>
              <a:gd name="connsiteY341" fmla="*/ 4499890 h 4597103"/>
              <a:gd name="connsiteX342" fmla="*/ 4917353 w 6845418"/>
              <a:gd name="connsiteY342" fmla="*/ 4500557 h 4597103"/>
              <a:gd name="connsiteX343" fmla="*/ 4915215 w 6845418"/>
              <a:gd name="connsiteY343" fmla="*/ 4500557 h 4597103"/>
              <a:gd name="connsiteX344" fmla="*/ 4917085 w 6845418"/>
              <a:gd name="connsiteY344" fmla="*/ 4499890 h 4597103"/>
              <a:gd name="connsiteX345" fmla="*/ 4423581 w 6845418"/>
              <a:gd name="connsiteY345" fmla="*/ 4499890 h 4597103"/>
              <a:gd name="connsiteX346" fmla="*/ 4424649 w 6845418"/>
              <a:gd name="connsiteY346" fmla="*/ 4500557 h 4597103"/>
              <a:gd name="connsiteX347" fmla="*/ 4422511 w 6845418"/>
              <a:gd name="connsiteY347" fmla="*/ 4500557 h 4597103"/>
              <a:gd name="connsiteX348" fmla="*/ 4423581 w 6845418"/>
              <a:gd name="connsiteY348" fmla="*/ 4499890 h 4597103"/>
              <a:gd name="connsiteX349" fmla="*/ 5055394 w 6845418"/>
              <a:gd name="connsiteY349" fmla="*/ 4498776 h 4597103"/>
              <a:gd name="connsiteX350" fmla="*/ 5062819 w 6845418"/>
              <a:gd name="connsiteY350" fmla="*/ 4509998 h 4597103"/>
              <a:gd name="connsiteX351" fmla="*/ 5059106 w 6845418"/>
              <a:gd name="connsiteY351" fmla="*/ 4515609 h 4597103"/>
              <a:gd name="connsiteX352" fmla="*/ 5068388 w 6845418"/>
              <a:gd name="connsiteY352" fmla="*/ 4523091 h 4597103"/>
              <a:gd name="connsiteX353" fmla="*/ 5073956 w 6845418"/>
              <a:gd name="connsiteY353" fmla="*/ 4536183 h 4597103"/>
              <a:gd name="connsiteX354" fmla="*/ 5059106 w 6845418"/>
              <a:gd name="connsiteY354" fmla="*/ 4534313 h 4597103"/>
              <a:gd name="connsiteX355" fmla="*/ 5055394 w 6845418"/>
              <a:gd name="connsiteY355" fmla="*/ 4523091 h 4597103"/>
              <a:gd name="connsiteX356" fmla="*/ 5046112 w 6845418"/>
              <a:gd name="connsiteY356" fmla="*/ 4526831 h 4597103"/>
              <a:gd name="connsiteX357" fmla="*/ 5044255 w 6845418"/>
              <a:gd name="connsiteY357" fmla="*/ 4513739 h 4597103"/>
              <a:gd name="connsiteX358" fmla="*/ 5047968 w 6845418"/>
              <a:gd name="connsiteY358" fmla="*/ 4502517 h 4597103"/>
              <a:gd name="connsiteX359" fmla="*/ 5055394 w 6845418"/>
              <a:gd name="connsiteY359" fmla="*/ 4498776 h 4597103"/>
              <a:gd name="connsiteX360" fmla="*/ 4475523 w 6845418"/>
              <a:gd name="connsiteY360" fmla="*/ 4498776 h 4597103"/>
              <a:gd name="connsiteX361" fmla="*/ 4481294 w 6845418"/>
              <a:gd name="connsiteY361" fmla="*/ 4500646 h 4597103"/>
              <a:gd name="connsiteX362" fmla="*/ 4475523 w 6845418"/>
              <a:gd name="connsiteY362" fmla="*/ 4498776 h 4597103"/>
              <a:gd name="connsiteX363" fmla="*/ 4456712 w 6845418"/>
              <a:gd name="connsiteY363" fmla="*/ 4498776 h 4597103"/>
              <a:gd name="connsiteX364" fmla="*/ 4456712 w 6845418"/>
              <a:gd name="connsiteY364" fmla="*/ 4498776 h 4597103"/>
              <a:gd name="connsiteX365" fmla="*/ 5192562 w 6845418"/>
              <a:gd name="connsiteY365" fmla="*/ 4498509 h 4597103"/>
              <a:gd name="connsiteX366" fmla="*/ 5193096 w 6845418"/>
              <a:gd name="connsiteY366" fmla="*/ 4500914 h 4597103"/>
              <a:gd name="connsiteX367" fmla="*/ 5192027 w 6845418"/>
              <a:gd name="connsiteY367" fmla="*/ 4500914 h 4597103"/>
              <a:gd name="connsiteX368" fmla="*/ 5192562 w 6845418"/>
              <a:gd name="connsiteY368" fmla="*/ 4498509 h 4597103"/>
              <a:gd name="connsiteX369" fmla="*/ 5144200 w 6845418"/>
              <a:gd name="connsiteY369" fmla="*/ 4498241 h 4597103"/>
              <a:gd name="connsiteX370" fmla="*/ 5146070 w 6845418"/>
              <a:gd name="connsiteY370" fmla="*/ 4498776 h 4597103"/>
              <a:gd name="connsiteX371" fmla="*/ 5143932 w 6845418"/>
              <a:gd name="connsiteY371" fmla="*/ 4500914 h 4597103"/>
              <a:gd name="connsiteX372" fmla="*/ 5144200 w 6845418"/>
              <a:gd name="connsiteY372" fmla="*/ 4498241 h 4597103"/>
              <a:gd name="connsiteX373" fmla="*/ 5150345 w 6845418"/>
              <a:gd name="connsiteY373" fmla="*/ 4496638 h 4597103"/>
              <a:gd name="connsiteX374" fmla="*/ 5153765 w 6845418"/>
              <a:gd name="connsiteY374" fmla="*/ 4513953 h 4597103"/>
              <a:gd name="connsiteX375" fmla="*/ 5158895 w 6845418"/>
              <a:gd name="connsiteY375" fmla="*/ 4512029 h 4597103"/>
              <a:gd name="connsiteX376" fmla="*/ 5153765 w 6845418"/>
              <a:gd name="connsiteY376" fmla="*/ 4523572 h 4597103"/>
              <a:gd name="connsiteX377" fmla="*/ 5150345 w 6845418"/>
              <a:gd name="connsiteY377" fmla="*/ 4496638 h 4597103"/>
              <a:gd name="connsiteX378" fmla="*/ 4378478 w 6845418"/>
              <a:gd name="connsiteY378" fmla="*/ 4496638 h 4597103"/>
              <a:gd name="connsiteX379" fmla="*/ 4384250 w 6845418"/>
              <a:gd name="connsiteY379" fmla="*/ 4504120 h 4597103"/>
              <a:gd name="connsiteX380" fmla="*/ 4378478 w 6845418"/>
              <a:gd name="connsiteY380" fmla="*/ 4496638 h 4597103"/>
              <a:gd name="connsiteX381" fmla="*/ 4457764 w 6845418"/>
              <a:gd name="connsiteY381" fmla="*/ 4496377 h 4597103"/>
              <a:gd name="connsiteX382" fmla="*/ 4456712 w 6845418"/>
              <a:gd name="connsiteY382" fmla="*/ 4499133 h 4597103"/>
              <a:gd name="connsiteX383" fmla="*/ 4457764 w 6845418"/>
              <a:gd name="connsiteY383" fmla="*/ 4496377 h 4597103"/>
              <a:gd name="connsiteX384" fmla="*/ 4899985 w 6845418"/>
              <a:gd name="connsiteY384" fmla="*/ 4496004 h 4597103"/>
              <a:gd name="connsiteX385" fmla="*/ 4900252 w 6845418"/>
              <a:gd name="connsiteY385" fmla="*/ 4499044 h 4597103"/>
              <a:gd name="connsiteX386" fmla="*/ 4898115 w 6845418"/>
              <a:gd name="connsiteY386" fmla="*/ 4497173 h 4597103"/>
              <a:gd name="connsiteX387" fmla="*/ 4899985 w 6845418"/>
              <a:gd name="connsiteY387" fmla="*/ 4496004 h 4597103"/>
              <a:gd name="connsiteX388" fmla="*/ 5093433 w 6845418"/>
              <a:gd name="connsiteY388" fmla="*/ 4495327 h 4597103"/>
              <a:gd name="connsiteX389" fmla="*/ 5097174 w 6845418"/>
              <a:gd name="connsiteY389" fmla="*/ 4504800 h 4597103"/>
              <a:gd name="connsiteX390" fmla="*/ 5099044 w 6845418"/>
              <a:gd name="connsiteY390" fmla="*/ 4519958 h 4597103"/>
              <a:gd name="connsiteX391" fmla="*/ 5112136 w 6845418"/>
              <a:gd name="connsiteY391" fmla="*/ 4518063 h 4597103"/>
              <a:gd name="connsiteX392" fmla="*/ 5106526 w 6845418"/>
              <a:gd name="connsiteY392" fmla="*/ 4527536 h 4597103"/>
              <a:gd name="connsiteX393" fmla="*/ 5099044 w 6845418"/>
              <a:gd name="connsiteY393" fmla="*/ 4521852 h 4597103"/>
              <a:gd name="connsiteX394" fmla="*/ 5097174 w 6845418"/>
              <a:gd name="connsiteY394" fmla="*/ 4529431 h 4597103"/>
              <a:gd name="connsiteX395" fmla="*/ 5089692 w 6845418"/>
              <a:gd name="connsiteY395" fmla="*/ 4535115 h 4597103"/>
              <a:gd name="connsiteX396" fmla="*/ 5091562 w 6845418"/>
              <a:gd name="connsiteY396" fmla="*/ 4523747 h 4597103"/>
              <a:gd name="connsiteX397" fmla="*/ 5089692 w 6845418"/>
              <a:gd name="connsiteY397" fmla="*/ 4516168 h 4597103"/>
              <a:gd name="connsiteX398" fmla="*/ 5095303 w 6845418"/>
              <a:gd name="connsiteY398" fmla="*/ 4518063 h 4597103"/>
              <a:gd name="connsiteX399" fmla="*/ 5093433 w 6845418"/>
              <a:gd name="connsiteY399" fmla="*/ 4495327 h 4597103"/>
              <a:gd name="connsiteX400" fmla="*/ 4893573 w 6845418"/>
              <a:gd name="connsiteY400" fmla="*/ 4494991 h 4597103"/>
              <a:gd name="connsiteX401" fmla="*/ 4893840 w 6845418"/>
              <a:gd name="connsiteY401" fmla="*/ 4496995 h 4597103"/>
              <a:gd name="connsiteX402" fmla="*/ 4891702 w 6845418"/>
              <a:gd name="connsiteY402" fmla="*/ 4496995 h 4597103"/>
              <a:gd name="connsiteX403" fmla="*/ 4893573 w 6845418"/>
              <a:gd name="connsiteY403" fmla="*/ 4494991 h 4597103"/>
              <a:gd name="connsiteX404" fmla="*/ 4403040 w 6845418"/>
              <a:gd name="connsiteY404" fmla="*/ 4494875 h 4597103"/>
              <a:gd name="connsiteX405" fmla="*/ 4403274 w 6845418"/>
              <a:gd name="connsiteY405" fmla="*/ 4497280 h 4597103"/>
              <a:gd name="connsiteX406" fmla="*/ 4403274 w 6845418"/>
              <a:gd name="connsiteY406" fmla="*/ 4503052 h 4597103"/>
              <a:gd name="connsiteX407" fmla="*/ 4395792 w 6845418"/>
              <a:gd name="connsiteY407" fmla="*/ 4499204 h 4597103"/>
              <a:gd name="connsiteX408" fmla="*/ 4401403 w 6845418"/>
              <a:gd name="connsiteY408" fmla="*/ 4495356 h 4597103"/>
              <a:gd name="connsiteX409" fmla="*/ 4403040 w 6845418"/>
              <a:gd name="connsiteY409" fmla="*/ 4494875 h 4597103"/>
              <a:gd name="connsiteX410" fmla="*/ 5007063 w 6845418"/>
              <a:gd name="connsiteY410" fmla="*/ 4494635 h 4597103"/>
              <a:gd name="connsiteX411" fmla="*/ 5009268 w 6845418"/>
              <a:gd name="connsiteY411" fmla="*/ 4495035 h 4597103"/>
              <a:gd name="connsiteX412" fmla="*/ 5006061 w 6845418"/>
              <a:gd name="connsiteY412" fmla="*/ 4496639 h 4597103"/>
              <a:gd name="connsiteX413" fmla="*/ 5007063 w 6845418"/>
              <a:gd name="connsiteY413" fmla="*/ 4494635 h 4597103"/>
              <a:gd name="connsiteX414" fmla="*/ 5111870 w 6845418"/>
              <a:gd name="connsiteY414" fmla="*/ 4493432 h 4597103"/>
              <a:gd name="connsiteX415" fmla="*/ 5117213 w 6845418"/>
              <a:gd name="connsiteY415" fmla="*/ 4493432 h 4597103"/>
              <a:gd name="connsiteX416" fmla="*/ 5113651 w 6845418"/>
              <a:gd name="connsiteY416" fmla="*/ 4511602 h 4597103"/>
              <a:gd name="connsiteX417" fmla="*/ 5111870 w 6845418"/>
              <a:gd name="connsiteY417" fmla="*/ 4493432 h 4597103"/>
              <a:gd name="connsiteX418" fmla="*/ 4577484 w 6845418"/>
              <a:gd name="connsiteY418" fmla="*/ 4493432 h 4597103"/>
              <a:gd name="connsiteX419" fmla="*/ 4581046 w 6845418"/>
              <a:gd name="connsiteY419" fmla="*/ 4508633 h 4597103"/>
              <a:gd name="connsiteX420" fmla="*/ 4566795 w 6845418"/>
              <a:gd name="connsiteY420" fmla="*/ 4504832 h 4597103"/>
              <a:gd name="connsiteX421" fmla="*/ 4575702 w 6845418"/>
              <a:gd name="connsiteY421" fmla="*/ 4499132 h 4597103"/>
              <a:gd name="connsiteX422" fmla="*/ 4577484 w 6845418"/>
              <a:gd name="connsiteY422" fmla="*/ 4493432 h 4597103"/>
              <a:gd name="connsiteX423" fmla="*/ 4367576 w 6845418"/>
              <a:gd name="connsiteY423" fmla="*/ 4493432 h 4597103"/>
              <a:gd name="connsiteX424" fmla="*/ 4374416 w 6845418"/>
              <a:gd name="connsiteY424" fmla="*/ 4497280 h 4597103"/>
              <a:gd name="connsiteX425" fmla="*/ 4367576 w 6845418"/>
              <a:gd name="connsiteY425" fmla="*/ 4493432 h 4597103"/>
              <a:gd name="connsiteX426" fmla="*/ 4953692 w 6845418"/>
              <a:gd name="connsiteY426" fmla="*/ 4492853 h 4597103"/>
              <a:gd name="connsiteX427" fmla="*/ 4954760 w 6845418"/>
              <a:gd name="connsiteY427" fmla="*/ 4494858 h 4597103"/>
              <a:gd name="connsiteX428" fmla="*/ 4952622 w 6845418"/>
              <a:gd name="connsiteY428" fmla="*/ 4494858 h 4597103"/>
              <a:gd name="connsiteX429" fmla="*/ 4953692 w 6845418"/>
              <a:gd name="connsiteY429" fmla="*/ 4492853 h 4597103"/>
              <a:gd name="connsiteX430" fmla="*/ 4645083 w 6845418"/>
              <a:gd name="connsiteY430" fmla="*/ 4492497 h 4597103"/>
              <a:gd name="connsiteX431" fmla="*/ 4648022 w 6845418"/>
              <a:gd name="connsiteY431" fmla="*/ 4492898 h 4597103"/>
              <a:gd name="connsiteX432" fmla="*/ 4643747 w 6845418"/>
              <a:gd name="connsiteY432" fmla="*/ 4494502 h 4597103"/>
              <a:gd name="connsiteX433" fmla="*/ 4645083 w 6845418"/>
              <a:gd name="connsiteY433" fmla="*/ 4492497 h 4597103"/>
              <a:gd name="connsiteX434" fmla="*/ 4425717 w 6845418"/>
              <a:gd name="connsiteY434" fmla="*/ 4491295 h 4597103"/>
              <a:gd name="connsiteX435" fmla="*/ 4429993 w 6845418"/>
              <a:gd name="connsiteY435" fmla="*/ 4498990 h 4597103"/>
              <a:gd name="connsiteX436" fmla="*/ 4425717 w 6845418"/>
              <a:gd name="connsiteY436" fmla="*/ 4491295 h 4597103"/>
              <a:gd name="connsiteX437" fmla="*/ 4572340 w 6845418"/>
              <a:gd name="connsiteY437" fmla="*/ 4490493 h 4597103"/>
              <a:gd name="connsiteX438" fmla="*/ 4577484 w 6845418"/>
              <a:gd name="connsiteY438" fmla="*/ 4490939 h 4597103"/>
              <a:gd name="connsiteX439" fmla="*/ 4577484 w 6845418"/>
              <a:gd name="connsiteY439" fmla="*/ 4492720 h 4597103"/>
              <a:gd name="connsiteX440" fmla="*/ 4570002 w 6845418"/>
              <a:gd name="connsiteY440" fmla="*/ 4492720 h 4597103"/>
              <a:gd name="connsiteX441" fmla="*/ 4572340 w 6845418"/>
              <a:gd name="connsiteY441" fmla="*/ 4490493 h 4597103"/>
              <a:gd name="connsiteX442" fmla="*/ 5250810 w 6845418"/>
              <a:gd name="connsiteY442" fmla="*/ 4489157 h 4597103"/>
              <a:gd name="connsiteX443" fmla="*/ 5244397 w 6845418"/>
              <a:gd name="connsiteY443" fmla="*/ 4491295 h 4597103"/>
              <a:gd name="connsiteX444" fmla="*/ 5250810 w 6845418"/>
              <a:gd name="connsiteY444" fmla="*/ 4489157 h 4597103"/>
              <a:gd name="connsiteX445" fmla="*/ 5183477 w 6845418"/>
              <a:gd name="connsiteY445" fmla="*/ 4489157 h 4597103"/>
              <a:gd name="connsiteX446" fmla="*/ 5185615 w 6845418"/>
              <a:gd name="connsiteY446" fmla="*/ 4489157 h 4597103"/>
              <a:gd name="connsiteX447" fmla="*/ 5183477 w 6845418"/>
              <a:gd name="connsiteY447" fmla="*/ 4489157 h 4597103"/>
              <a:gd name="connsiteX448" fmla="*/ 4865874 w 6845418"/>
              <a:gd name="connsiteY448" fmla="*/ 4489157 h 4597103"/>
              <a:gd name="connsiteX449" fmla="*/ 4873712 w 6845418"/>
              <a:gd name="connsiteY449" fmla="*/ 4492898 h 4597103"/>
              <a:gd name="connsiteX450" fmla="*/ 4865874 w 6845418"/>
              <a:gd name="connsiteY450" fmla="*/ 4489157 h 4597103"/>
              <a:gd name="connsiteX451" fmla="*/ 4920860 w 6845418"/>
              <a:gd name="connsiteY451" fmla="*/ 4488651 h 4597103"/>
              <a:gd name="connsiteX452" fmla="*/ 4920559 w 6845418"/>
              <a:gd name="connsiteY452" fmla="*/ 4496638 h 4597103"/>
              <a:gd name="connsiteX453" fmla="*/ 4918422 w 6845418"/>
              <a:gd name="connsiteY453" fmla="*/ 4491141 h 4597103"/>
              <a:gd name="connsiteX454" fmla="*/ 4920860 w 6845418"/>
              <a:gd name="connsiteY454" fmla="*/ 4488651 h 4597103"/>
              <a:gd name="connsiteX455" fmla="*/ 4537939 w 6845418"/>
              <a:gd name="connsiteY455" fmla="*/ 4488563 h 4597103"/>
              <a:gd name="connsiteX456" fmla="*/ 4551031 w 6845418"/>
              <a:gd name="connsiteY456" fmla="*/ 4489751 h 4597103"/>
              <a:gd name="connsiteX457" fmla="*/ 4551031 w 6845418"/>
              <a:gd name="connsiteY457" fmla="*/ 4503051 h 4597103"/>
              <a:gd name="connsiteX458" fmla="*/ 4539809 w 6845418"/>
              <a:gd name="connsiteY458" fmla="*/ 4495451 h 4597103"/>
              <a:gd name="connsiteX459" fmla="*/ 4530457 w 6845418"/>
              <a:gd name="connsiteY459" fmla="*/ 4497351 h 4597103"/>
              <a:gd name="connsiteX460" fmla="*/ 4537939 w 6845418"/>
              <a:gd name="connsiteY460" fmla="*/ 4488563 h 4597103"/>
              <a:gd name="connsiteX461" fmla="*/ 5179041 w 6845418"/>
              <a:gd name="connsiteY461" fmla="*/ 4486702 h 4597103"/>
              <a:gd name="connsiteX462" fmla="*/ 5178490 w 6845418"/>
              <a:gd name="connsiteY462" fmla="*/ 4491447 h 4597103"/>
              <a:gd name="connsiteX463" fmla="*/ 5179041 w 6845418"/>
              <a:gd name="connsiteY463" fmla="*/ 4486702 h 4597103"/>
              <a:gd name="connsiteX464" fmla="*/ 5117747 w 6845418"/>
              <a:gd name="connsiteY464" fmla="*/ 4483813 h 4597103"/>
              <a:gd name="connsiteX465" fmla="*/ 5111869 w 6845418"/>
              <a:gd name="connsiteY465" fmla="*/ 4489425 h 4597103"/>
              <a:gd name="connsiteX466" fmla="*/ 5117747 w 6845418"/>
              <a:gd name="connsiteY466" fmla="*/ 4483813 h 4597103"/>
              <a:gd name="connsiteX467" fmla="*/ 4424783 w 6845418"/>
              <a:gd name="connsiteY467" fmla="*/ 4483626 h 4597103"/>
              <a:gd name="connsiteX468" fmla="*/ 4432131 w 6845418"/>
              <a:gd name="connsiteY468" fmla="*/ 4485310 h 4597103"/>
              <a:gd name="connsiteX469" fmla="*/ 4420374 w 6845418"/>
              <a:gd name="connsiteY469" fmla="*/ 4489157 h 4597103"/>
              <a:gd name="connsiteX470" fmla="*/ 4424783 w 6845418"/>
              <a:gd name="connsiteY470" fmla="*/ 4483626 h 4597103"/>
              <a:gd name="connsiteX471" fmla="*/ 4504044 w 6845418"/>
              <a:gd name="connsiteY471" fmla="*/ 4481462 h 4597103"/>
              <a:gd name="connsiteX472" fmla="*/ 4511678 w 6845418"/>
              <a:gd name="connsiteY472" fmla="*/ 4487233 h 4597103"/>
              <a:gd name="connsiteX473" fmla="*/ 4513586 w 6845418"/>
              <a:gd name="connsiteY473" fmla="*/ 4489157 h 4597103"/>
              <a:gd name="connsiteX474" fmla="*/ 4513586 w 6845418"/>
              <a:gd name="connsiteY474" fmla="*/ 4493004 h 4597103"/>
              <a:gd name="connsiteX475" fmla="*/ 4500226 w 6845418"/>
              <a:gd name="connsiteY475" fmla="*/ 4493004 h 4597103"/>
              <a:gd name="connsiteX476" fmla="*/ 4488775 w 6845418"/>
              <a:gd name="connsiteY476" fmla="*/ 4494928 h 4597103"/>
              <a:gd name="connsiteX477" fmla="*/ 4490684 w 6845418"/>
              <a:gd name="connsiteY477" fmla="*/ 4483386 h 4597103"/>
              <a:gd name="connsiteX478" fmla="*/ 4494501 w 6845418"/>
              <a:gd name="connsiteY478" fmla="*/ 4487233 h 4597103"/>
              <a:gd name="connsiteX479" fmla="*/ 4504044 w 6845418"/>
              <a:gd name="connsiteY479" fmla="*/ 4481462 h 4597103"/>
              <a:gd name="connsiteX480" fmla="*/ 4398063 w 6845418"/>
              <a:gd name="connsiteY480" fmla="*/ 4479805 h 4597103"/>
              <a:gd name="connsiteX481" fmla="*/ 4405411 w 6845418"/>
              <a:gd name="connsiteY481" fmla="*/ 4482032 h 4597103"/>
              <a:gd name="connsiteX482" fmla="*/ 4399533 w 6845418"/>
              <a:gd name="connsiteY482" fmla="*/ 4489157 h 4597103"/>
              <a:gd name="connsiteX483" fmla="*/ 4393654 w 6845418"/>
              <a:gd name="connsiteY483" fmla="*/ 4485595 h 4597103"/>
              <a:gd name="connsiteX484" fmla="*/ 4398063 w 6845418"/>
              <a:gd name="connsiteY484" fmla="*/ 4479805 h 4597103"/>
              <a:gd name="connsiteX485" fmla="*/ 4471981 w 6845418"/>
              <a:gd name="connsiteY485" fmla="*/ 4478470 h 4597103"/>
              <a:gd name="connsiteX486" fmla="*/ 4483432 w 6845418"/>
              <a:gd name="connsiteY486" fmla="*/ 4480251 h 4597103"/>
              <a:gd name="connsiteX487" fmla="*/ 4483432 w 6845418"/>
              <a:gd name="connsiteY487" fmla="*/ 4489157 h 4597103"/>
              <a:gd name="connsiteX488" fmla="*/ 4470072 w 6845418"/>
              <a:gd name="connsiteY488" fmla="*/ 4490939 h 4597103"/>
              <a:gd name="connsiteX489" fmla="*/ 4458621 w 6845418"/>
              <a:gd name="connsiteY489" fmla="*/ 4485595 h 4597103"/>
              <a:gd name="connsiteX490" fmla="*/ 4471981 w 6845418"/>
              <a:gd name="connsiteY490" fmla="*/ 4478470 h 4597103"/>
              <a:gd name="connsiteX491" fmla="*/ 4060732 w 6845418"/>
              <a:gd name="connsiteY491" fmla="*/ 4476332 h 4597103"/>
              <a:gd name="connsiteX492" fmla="*/ 4071954 w 6845418"/>
              <a:gd name="connsiteY492" fmla="*/ 4480180 h 4597103"/>
              <a:gd name="connsiteX493" fmla="*/ 4056991 w 6845418"/>
              <a:gd name="connsiteY493" fmla="*/ 4482104 h 4597103"/>
              <a:gd name="connsiteX494" fmla="*/ 4060732 w 6845418"/>
              <a:gd name="connsiteY494" fmla="*/ 4476332 h 4597103"/>
              <a:gd name="connsiteX495" fmla="*/ 4390448 w 6845418"/>
              <a:gd name="connsiteY495" fmla="*/ 4475798 h 4597103"/>
              <a:gd name="connsiteX496" fmla="*/ 4384776 w 6845418"/>
              <a:gd name="connsiteY496" fmla="*/ 4487020 h 4597103"/>
              <a:gd name="connsiteX497" fmla="*/ 4365866 w 6845418"/>
              <a:gd name="connsiteY497" fmla="*/ 4481408 h 4597103"/>
              <a:gd name="connsiteX498" fmla="*/ 4379103 w 6845418"/>
              <a:gd name="connsiteY498" fmla="*/ 4477668 h 4597103"/>
              <a:gd name="connsiteX499" fmla="*/ 4390448 w 6845418"/>
              <a:gd name="connsiteY499" fmla="*/ 4475798 h 4597103"/>
              <a:gd name="connsiteX500" fmla="*/ 4337162 w 6845418"/>
              <a:gd name="connsiteY500" fmla="*/ 4473701 h 4597103"/>
              <a:gd name="connsiteX501" fmla="*/ 4344796 w 6845418"/>
              <a:gd name="connsiteY501" fmla="*/ 4479374 h 4597103"/>
              <a:gd name="connsiteX502" fmla="*/ 4346705 w 6845418"/>
              <a:gd name="connsiteY502" fmla="*/ 4486938 h 4597103"/>
              <a:gd name="connsiteX503" fmla="*/ 4356248 w 6845418"/>
              <a:gd name="connsiteY503" fmla="*/ 4488829 h 4597103"/>
              <a:gd name="connsiteX504" fmla="*/ 4344796 w 6845418"/>
              <a:gd name="connsiteY504" fmla="*/ 4490719 h 4597103"/>
              <a:gd name="connsiteX505" fmla="*/ 4329528 w 6845418"/>
              <a:gd name="connsiteY505" fmla="*/ 4477483 h 4597103"/>
              <a:gd name="connsiteX506" fmla="*/ 4339071 w 6845418"/>
              <a:gd name="connsiteY506" fmla="*/ 4477483 h 4597103"/>
              <a:gd name="connsiteX507" fmla="*/ 4337162 w 6845418"/>
              <a:gd name="connsiteY507" fmla="*/ 4473701 h 4597103"/>
              <a:gd name="connsiteX508" fmla="*/ 4517926 w 6845418"/>
              <a:gd name="connsiteY508" fmla="*/ 4473045 h 4597103"/>
              <a:gd name="connsiteX509" fmla="*/ 4521053 w 6845418"/>
              <a:gd name="connsiteY509" fmla="*/ 4479539 h 4597103"/>
              <a:gd name="connsiteX510" fmla="*/ 4513357 w 6845418"/>
              <a:gd name="connsiteY510" fmla="*/ 4479539 h 4597103"/>
              <a:gd name="connsiteX511" fmla="*/ 4517926 w 6845418"/>
              <a:gd name="connsiteY511" fmla="*/ 4473045 h 4597103"/>
              <a:gd name="connsiteX512" fmla="*/ 4495989 w 6845418"/>
              <a:gd name="connsiteY512" fmla="*/ 4472858 h 4597103"/>
              <a:gd name="connsiteX513" fmla="*/ 4496256 w 6845418"/>
              <a:gd name="connsiteY513" fmla="*/ 4476332 h 4597103"/>
              <a:gd name="connsiteX514" fmla="*/ 4494119 w 6845418"/>
              <a:gd name="connsiteY514" fmla="*/ 4474195 h 4597103"/>
              <a:gd name="connsiteX515" fmla="*/ 4495989 w 6845418"/>
              <a:gd name="connsiteY515" fmla="*/ 4472858 h 4597103"/>
              <a:gd name="connsiteX516" fmla="*/ 4505876 w 6845418"/>
              <a:gd name="connsiteY516" fmla="*/ 4472057 h 4597103"/>
              <a:gd name="connsiteX517" fmla="*/ 4507479 w 6845418"/>
              <a:gd name="connsiteY517" fmla="*/ 4479539 h 4597103"/>
              <a:gd name="connsiteX518" fmla="*/ 4505876 w 6845418"/>
              <a:gd name="connsiteY518" fmla="*/ 4472057 h 4597103"/>
              <a:gd name="connsiteX519" fmla="*/ 4309756 w 6845418"/>
              <a:gd name="connsiteY519" fmla="*/ 4469251 h 4597103"/>
              <a:gd name="connsiteX520" fmla="*/ 4319909 w 6845418"/>
              <a:gd name="connsiteY520" fmla="*/ 4473927 h 4597103"/>
              <a:gd name="connsiteX521" fmla="*/ 4299602 w 6845418"/>
              <a:gd name="connsiteY521" fmla="*/ 4470186 h 4597103"/>
              <a:gd name="connsiteX522" fmla="*/ 4309756 w 6845418"/>
              <a:gd name="connsiteY522" fmla="*/ 4469251 h 4597103"/>
              <a:gd name="connsiteX523" fmla="*/ 4058773 w 6845418"/>
              <a:gd name="connsiteY523" fmla="*/ 4468850 h 4597103"/>
              <a:gd name="connsiteX524" fmla="*/ 4062335 w 6845418"/>
              <a:gd name="connsiteY524" fmla="*/ 4470721 h 4597103"/>
              <a:gd name="connsiteX525" fmla="*/ 4060554 w 6845418"/>
              <a:gd name="connsiteY525" fmla="*/ 4476332 h 4597103"/>
              <a:gd name="connsiteX526" fmla="*/ 4058773 w 6845418"/>
              <a:gd name="connsiteY526" fmla="*/ 4468850 h 4597103"/>
              <a:gd name="connsiteX527" fmla="*/ 4111499 w 6845418"/>
              <a:gd name="connsiteY527" fmla="*/ 4466713 h 4597103"/>
              <a:gd name="connsiteX528" fmla="*/ 4099742 w 6845418"/>
              <a:gd name="connsiteY528" fmla="*/ 4470276 h 4597103"/>
              <a:gd name="connsiteX529" fmla="*/ 4111499 w 6845418"/>
              <a:gd name="connsiteY529" fmla="*/ 4466713 h 4597103"/>
              <a:gd name="connsiteX530" fmla="*/ 3926067 w 6845418"/>
              <a:gd name="connsiteY530" fmla="*/ 4466212 h 4597103"/>
              <a:gd name="connsiteX531" fmla="*/ 3927670 w 6845418"/>
              <a:gd name="connsiteY531" fmla="*/ 4468316 h 4597103"/>
              <a:gd name="connsiteX532" fmla="*/ 3924463 w 6845418"/>
              <a:gd name="connsiteY532" fmla="*/ 4468316 h 4597103"/>
              <a:gd name="connsiteX533" fmla="*/ 3926067 w 6845418"/>
              <a:gd name="connsiteY533" fmla="*/ 4466212 h 4597103"/>
              <a:gd name="connsiteX534" fmla="*/ 4085314 w 6845418"/>
              <a:gd name="connsiteY534" fmla="*/ 4464575 h 4597103"/>
              <a:gd name="connsiteX535" fmla="*/ 4085314 w 6845418"/>
              <a:gd name="connsiteY535" fmla="*/ 4474195 h 4597103"/>
              <a:gd name="connsiteX536" fmla="*/ 4085314 w 6845418"/>
              <a:gd name="connsiteY536" fmla="*/ 4464575 h 4597103"/>
              <a:gd name="connsiteX537" fmla="*/ 3910836 w 6845418"/>
              <a:gd name="connsiteY537" fmla="*/ 4462572 h 4597103"/>
              <a:gd name="connsiteX538" fmla="*/ 3912707 w 6845418"/>
              <a:gd name="connsiteY538" fmla="*/ 4462972 h 4597103"/>
              <a:gd name="connsiteX539" fmla="*/ 3910569 w 6845418"/>
              <a:gd name="connsiteY539" fmla="*/ 4464576 h 4597103"/>
              <a:gd name="connsiteX540" fmla="*/ 3910836 w 6845418"/>
              <a:gd name="connsiteY540" fmla="*/ 4462572 h 4597103"/>
              <a:gd name="connsiteX541" fmla="*/ 5282873 w 6845418"/>
              <a:gd name="connsiteY541" fmla="*/ 4462438 h 4597103"/>
              <a:gd name="connsiteX542" fmla="*/ 5278598 w 6845418"/>
              <a:gd name="connsiteY542" fmla="*/ 4464575 h 4597103"/>
              <a:gd name="connsiteX543" fmla="*/ 5282873 w 6845418"/>
              <a:gd name="connsiteY543" fmla="*/ 4462438 h 4597103"/>
              <a:gd name="connsiteX544" fmla="*/ 4384748 w 6845418"/>
              <a:gd name="connsiteY544" fmla="*/ 4459232 h 4597103"/>
              <a:gd name="connsiteX545" fmla="*/ 4388311 w 6845418"/>
              <a:gd name="connsiteY545" fmla="*/ 4459232 h 4597103"/>
              <a:gd name="connsiteX546" fmla="*/ 4386529 w 6845418"/>
              <a:gd name="connsiteY546" fmla="*/ 4462438 h 4597103"/>
              <a:gd name="connsiteX547" fmla="*/ 4382967 w 6845418"/>
              <a:gd name="connsiteY547" fmla="*/ 4462438 h 4597103"/>
              <a:gd name="connsiteX548" fmla="*/ 4384748 w 6845418"/>
              <a:gd name="connsiteY548" fmla="*/ 4459232 h 4597103"/>
              <a:gd name="connsiteX549" fmla="*/ 3939426 w 6845418"/>
              <a:gd name="connsiteY549" fmla="*/ 4459232 h 4597103"/>
              <a:gd name="connsiteX550" fmla="*/ 3937289 w 6845418"/>
              <a:gd name="connsiteY550" fmla="*/ 4462438 h 4597103"/>
              <a:gd name="connsiteX551" fmla="*/ 3939426 w 6845418"/>
              <a:gd name="connsiteY551" fmla="*/ 4459232 h 4597103"/>
              <a:gd name="connsiteX552" fmla="*/ 3852521 w 6845418"/>
              <a:gd name="connsiteY552" fmla="*/ 4458386 h 4597103"/>
              <a:gd name="connsiteX553" fmla="*/ 3861406 w 6845418"/>
              <a:gd name="connsiteY553" fmla="*/ 4458876 h 4597103"/>
              <a:gd name="connsiteX554" fmla="*/ 3853925 w 6845418"/>
              <a:gd name="connsiteY554" fmla="*/ 4462795 h 4597103"/>
              <a:gd name="connsiteX555" fmla="*/ 3846443 w 6845418"/>
              <a:gd name="connsiteY555" fmla="*/ 4460835 h 4597103"/>
              <a:gd name="connsiteX556" fmla="*/ 3852521 w 6845418"/>
              <a:gd name="connsiteY556" fmla="*/ 4458386 h 4597103"/>
              <a:gd name="connsiteX557" fmla="*/ 4373170 w 6845418"/>
              <a:gd name="connsiteY557" fmla="*/ 4456827 h 4597103"/>
              <a:gd name="connsiteX558" fmla="*/ 4382967 w 6845418"/>
              <a:gd name="connsiteY558" fmla="*/ 4460568 h 4597103"/>
              <a:gd name="connsiteX559" fmla="*/ 4373170 w 6845418"/>
              <a:gd name="connsiteY559" fmla="*/ 4456827 h 4597103"/>
              <a:gd name="connsiteX560" fmla="*/ 4032410 w 6845418"/>
              <a:gd name="connsiteY560" fmla="*/ 4454743 h 4597103"/>
              <a:gd name="connsiteX561" fmla="*/ 4026532 w 6845418"/>
              <a:gd name="connsiteY561" fmla="*/ 4462438 h 4597103"/>
              <a:gd name="connsiteX562" fmla="*/ 4032410 w 6845418"/>
              <a:gd name="connsiteY562" fmla="*/ 4454743 h 4597103"/>
              <a:gd name="connsiteX563" fmla="*/ 3784989 w 6845418"/>
              <a:gd name="connsiteY563" fmla="*/ 4454422 h 4597103"/>
              <a:gd name="connsiteX564" fmla="*/ 3787661 w 6845418"/>
              <a:gd name="connsiteY564" fmla="*/ 4454957 h 4597103"/>
              <a:gd name="connsiteX565" fmla="*/ 3785523 w 6845418"/>
              <a:gd name="connsiteY565" fmla="*/ 4457094 h 4597103"/>
              <a:gd name="connsiteX566" fmla="*/ 3784989 w 6845418"/>
              <a:gd name="connsiteY566" fmla="*/ 4454422 h 4597103"/>
              <a:gd name="connsiteX567" fmla="*/ 5260073 w 6845418"/>
              <a:gd name="connsiteY567" fmla="*/ 4452819 h 4597103"/>
              <a:gd name="connsiteX568" fmla="*/ 5258291 w 6845418"/>
              <a:gd name="connsiteY568" fmla="*/ 4462839 h 4597103"/>
              <a:gd name="connsiteX569" fmla="*/ 5260073 w 6845418"/>
              <a:gd name="connsiteY569" fmla="*/ 4452819 h 4597103"/>
              <a:gd name="connsiteX570" fmla="*/ 3956222 w 6845418"/>
              <a:gd name="connsiteY570" fmla="*/ 4449612 h 4597103"/>
              <a:gd name="connsiteX571" fmla="*/ 3967214 w 6845418"/>
              <a:gd name="connsiteY571" fmla="*/ 4449612 h 4597103"/>
              <a:gd name="connsiteX572" fmla="*/ 3956222 w 6845418"/>
              <a:gd name="connsiteY572" fmla="*/ 4449612 h 4597103"/>
              <a:gd name="connsiteX573" fmla="*/ 3846443 w 6845418"/>
              <a:gd name="connsiteY573" fmla="*/ 4447475 h 4597103"/>
              <a:gd name="connsiteX574" fmla="*/ 3842168 w 6845418"/>
              <a:gd name="connsiteY574" fmla="*/ 4449612 h 4597103"/>
              <a:gd name="connsiteX575" fmla="*/ 3846443 w 6845418"/>
              <a:gd name="connsiteY575" fmla="*/ 4447475 h 4597103"/>
              <a:gd name="connsiteX576" fmla="*/ 3838962 w 6845418"/>
              <a:gd name="connsiteY576" fmla="*/ 4447475 h 4597103"/>
              <a:gd name="connsiteX577" fmla="*/ 3836824 w 6845418"/>
              <a:gd name="connsiteY577" fmla="*/ 4449612 h 4597103"/>
              <a:gd name="connsiteX578" fmla="*/ 3838962 w 6845418"/>
              <a:gd name="connsiteY578" fmla="*/ 4447475 h 4597103"/>
              <a:gd name="connsiteX579" fmla="*/ 4023860 w 6845418"/>
              <a:gd name="connsiteY579" fmla="*/ 4447208 h 4597103"/>
              <a:gd name="connsiteX580" fmla="*/ 4024928 w 6845418"/>
              <a:gd name="connsiteY580" fmla="*/ 4449612 h 4597103"/>
              <a:gd name="connsiteX581" fmla="*/ 4022791 w 6845418"/>
              <a:gd name="connsiteY581" fmla="*/ 4449612 h 4597103"/>
              <a:gd name="connsiteX582" fmla="*/ 4023860 w 6845418"/>
              <a:gd name="connsiteY582" fmla="*/ 4447208 h 4597103"/>
              <a:gd name="connsiteX583" fmla="*/ 3871510 w 6845418"/>
              <a:gd name="connsiteY583" fmla="*/ 4446841 h 4597103"/>
              <a:gd name="connsiteX584" fmla="*/ 3880778 w 6845418"/>
              <a:gd name="connsiteY584" fmla="*/ 4448010 h 4597103"/>
              <a:gd name="connsiteX585" fmla="*/ 3876770 w 6845418"/>
              <a:gd name="connsiteY585" fmla="*/ 4451750 h 4597103"/>
              <a:gd name="connsiteX586" fmla="*/ 3874766 w 6845418"/>
              <a:gd name="connsiteY586" fmla="*/ 4455491 h 4597103"/>
              <a:gd name="connsiteX587" fmla="*/ 3866750 w 6845418"/>
              <a:gd name="connsiteY587" fmla="*/ 4455491 h 4597103"/>
              <a:gd name="connsiteX588" fmla="*/ 3871510 w 6845418"/>
              <a:gd name="connsiteY588" fmla="*/ 4446841 h 4597103"/>
              <a:gd name="connsiteX589" fmla="*/ 4098740 w 6845418"/>
              <a:gd name="connsiteY589" fmla="*/ 4446139 h 4597103"/>
              <a:gd name="connsiteX590" fmla="*/ 4099742 w 6845418"/>
              <a:gd name="connsiteY590" fmla="*/ 4449612 h 4597103"/>
              <a:gd name="connsiteX591" fmla="*/ 4096535 w 6845418"/>
              <a:gd name="connsiteY591" fmla="*/ 4447475 h 4597103"/>
              <a:gd name="connsiteX592" fmla="*/ 4098740 w 6845418"/>
              <a:gd name="connsiteY592" fmla="*/ 4446139 h 4597103"/>
              <a:gd name="connsiteX593" fmla="*/ 4066610 w 6845418"/>
              <a:gd name="connsiteY593" fmla="*/ 4445337 h 4597103"/>
              <a:gd name="connsiteX594" fmla="*/ 4069816 w 6845418"/>
              <a:gd name="connsiteY594" fmla="*/ 4447208 h 4597103"/>
              <a:gd name="connsiteX595" fmla="*/ 4068214 w 6845418"/>
              <a:gd name="connsiteY595" fmla="*/ 4452819 h 4597103"/>
              <a:gd name="connsiteX596" fmla="*/ 4066610 w 6845418"/>
              <a:gd name="connsiteY596" fmla="*/ 4445337 h 4597103"/>
              <a:gd name="connsiteX597" fmla="*/ 3978971 w 6845418"/>
              <a:gd name="connsiteY597" fmla="*/ 4444269 h 4597103"/>
              <a:gd name="connsiteX598" fmla="*/ 3981108 w 6845418"/>
              <a:gd name="connsiteY598" fmla="*/ 4457094 h 4597103"/>
              <a:gd name="connsiteX599" fmla="*/ 3978971 w 6845418"/>
              <a:gd name="connsiteY599" fmla="*/ 4444269 h 4597103"/>
              <a:gd name="connsiteX600" fmla="*/ 4092128 w 6845418"/>
              <a:gd name="connsiteY600" fmla="*/ 4443690 h 4597103"/>
              <a:gd name="connsiteX601" fmla="*/ 4092261 w 6845418"/>
              <a:gd name="connsiteY601" fmla="*/ 4445694 h 4597103"/>
              <a:gd name="connsiteX602" fmla="*/ 4091192 w 6845418"/>
              <a:gd name="connsiteY602" fmla="*/ 4445694 h 4597103"/>
              <a:gd name="connsiteX603" fmla="*/ 4092128 w 6845418"/>
              <a:gd name="connsiteY603" fmla="*/ 4443690 h 4597103"/>
              <a:gd name="connsiteX604" fmla="*/ 4025997 w 6845418"/>
              <a:gd name="connsiteY604" fmla="*/ 4442131 h 4597103"/>
              <a:gd name="connsiteX605" fmla="*/ 4035616 w 6845418"/>
              <a:gd name="connsiteY605" fmla="*/ 4445694 h 4597103"/>
              <a:gd name="connsiteX606" fmla="*/ 4025997 w 6845418"/>
              <a:gd name="connsiteY606" fmla="*/ 4442131 h 4597103"/>
              <a:gd name="connsiteX607" fmla="*/ 4081740 w 6845418"/>
              <a:gd name="connsiteY607" fmla="*/ 4441826 h 4597103"/>
              <a:gd name="connsiteX608" fmla="*/ 4084779 w 6845418"/>
              <a:gd name="connsiteY608" fmla="*/ 4445796 h 4597103"/>
              <a:gd name="connsiteX609" fmla="*/ 4077298 w 6845418"/>
              <a:gd name="connsiteY609" fmla="*/ 4443811 h 4597103"/>
              <a:gd name="connsiteX610" fmla="*/ 4081740 w 6845418"/>
              <a:gd name="connsiteY610" fmla="*/ 4441826 h 4597103"/>
              <a:gd name="connsiteX611" fmla="*/ 4009431 w 6845418"/>
              <a:gd name="connsiteY611" fmla="*/ 4439994 h 4597103"/>
              <a:gd name="connsiteX612" fmla="*/ 4013172 w 6845418"/>
              <a:gd name="connsiteY612" fmla="*/ 4439994 h 4597103"/>
              <a:gd name="connsiteX613" fmla="*/ 4005690 w 6845418"/>
              <a:gd name="connsiteY613" fmla="*/ 4442131 h 4597103"/>
              <a:gd name="connsiteX614" fmla="*/ 4009431 w 6845418"/>
              <a:gd name="connsiteY614" fmla="*/ 4439994 h 4597103"/>
              <a:gd name="connsiteX615" fmla="*/ 3995884 w 6845418"/>
              <a:gd name="connsiteY615" fmla="*/ 4438168 h 4597103"/>
              <a:gd name="connsiteX616" fmla="*/ 4001415 w 6845418"/>
              <a:gd name="connsiteY616" fmla="*/ 4439638 h 4597103"/>
              <a:gd name="connsiteX617" fmla="*/ 3991796 w 6845418"/>
              <a:gd name="connsiteY617" fmla="*/ 4439638 h 4597103"/>
              <a:gd name="connsiteX618" fmla="*/ 3995884 w 6845418"/>
              <a:gd name="connsiteY618" fmla="*/ 4438168 h 4597103"/>
              <a:gd name="connsiteX619" fmla="*/ 4069816 w 6845418"/>
              <a:gd name="connsiteY619" fmla="*/ 4437856 h 4597103"/>
              <a:gd name="connsiteX620" fmla="*/ 4063938 w 6845418"/>
              <a:gd name="connsiteY620" fmla="*/ 4445551 h 4597103"/>
              <a:gd name="connsiteX621" fmla="*/ 4058060 w 6845418"/>
              <a:gd name="connsiteY621" fmla="*/ 4447476 h 4597103"/>
              <a:gd name="connsiteX622" fmla="*/ 4069816 w 6845418"/>
              <a:gd name="connsiteY622" fmla="*/ 4437856 h 4597103"/>
              <a:gd name="connsiteX623" fmla="*/ 3980040 w 6845418"/>
              <a:gd name="connsiteY623" fmla="*/ 4437589 h 4597103"/>
              <a:gd name="connsiteX624" fmla="*/ 3983246 w 6845418"/>
              <a:gd name="connsiteY624" fmla="*/ 4437856 h 4597103"/>
              <a:gd name="connsiteX625" fmla="*/ 3976833 w 6845418"/>
              <a:gd name="connsiteY625" fmla="*/ 4442131 h 4597103"/>
              <a:gd name="connsiteX626" fmla="*/ 3980040 w 6845418"/>
              <a:gd name="connsiteY626" fmla="*/ 4437589 h 4597103"/>
              <a:gd name="connsiteX627" fmla="*/ 3961002 w 6845418"/>
              <a:gd name="connsiteY627" fmla="*/ 4434226 h 4597103"/>
              <a:gd name="connsiteX628" fmla="*/ 3966146 w 6845418"/>
              <a:gd name="connsiteY628" fmla="*/ 4436431 h 4597103"/>
              <a:gd name="connsiteX629" fmla="*/ 3954389 w 6845418"/>
              <a:gd name="connsiteY629" fmla="*/ 4436431 h 4597103"/>
              <a:gd name="connsiteX630" fmla="*/ 3961002 w 6845418"/>
              <a:gd name="connsiteY630" fmla="*/ 4434226 h 4597103"/>
              <a:gd name="connsiteX631" fmla="*/ 3933507 w 6845418"/>
              <a:gd name="connsiteY631" fmla="*/ 4430375 h 4597103"/>
              <a:gd name="connsiteX632" fmla="*/ 3935398 w 6845418"/>
              <a:gd name="connsiteY632" fmla="*/ 4447809 h 4597103"/>
              <a:gd name="connsiteX633" fmla="*/ 3929725 w 6845418"/>
              <a:gd name="connsiteY633" fmla="*/ 4449746 h 4597103"/>
              <a:gd name="connsiteX634" fmla="*/ 3924052 w 6845418"/>
              <a:gd name="connsiteY634" fmla="*/ 4461369 h 4597103"/>
              <a:gd name="connsiteX635" fmla="*/ 3912707 w 6845418"/>
              <a:gd name="connsiteY635" fmla="*/ 4459432 h 4597103"/>
              <a:gd name="connsiteX636" fmla="*/ 3920271 w 6845418"/>
              <a:gd name="connsiteY636" fmla="*/ 4453620 h 4597103"/>
              <a:gd name="connsiteX637" fmla="*/ 3916489 w 6845418"/>
              <a:gd name="connsiteY637" fmla="*/ 4443934 h 4597103"/>
              <a:gd name="connsiteX638" fmla="*/ 3925943 w 6845418"/>
              <a:gd name="connsiteY638" fmla="*/ 4443934 h 4597103"/>
              <a:gd name="connsiteX639" fmla="*/ 3927834 w 6845418"/>
              <a:gd name="connsiteY639" fmla="*/ 4436186 h 4597103"/>
              <a:gd name="connsiteX640" fmla="*/ 3933507 w 6845418"/>
              <a:gd name="connsiteY640" fmla="*/ 4430375 h 4597103"/>
              <a:gd name="connsiteX641" fmla="*/ 3871470 w 6845418"/>
              <a:gd name="connsiteY641" fmla="*/ 4419820 h 4597103"/>
              <a:gd name="connsiteX642" fmla="*/ 3874587 w 6845418"/>
              <a:gd name="connsiteY642" fmla="*/ 4427169 h 4597103"/>
              <a:gd name="connsiteX643" fmla="*/ 3865681 w 6845418"/>
              <a:gd name="connsiteY643" fmla="*/ 4421290 h 4597103"/>
              <a:gd name="connsiteX644" fmla="*/ 3871470 w 6845418"/>
              <a:gd name="connsiteY644" fmla="*/ 4419820 h 4597103"/>
              <a:gd name="connsiteX645" fmla="*/ 3882476 w 6845418"/>
              <a:gd name="connsiteY645" fmla="*/ 4419687 h 4597103"/>
              <a:gd name="connsiteX646" fmla="*/ 3891637 w 6845418"/>
              <a:gd name="connsiteY646" fmla="*/ 4428237 h 4597103"/>
              <a:gd name="connsiteX647" fmla="*/ 3882476 w 6845418"/>
              <a:gd name="connsiteY647" fmla="*/ 4419687 h 4597103"/>
              <a:gd name="connsiteX648" fmla="*/ 3850585 w 6845418"/>
              <a:gd name="connsiteY648" fmla="*/ 4414877 h 4597103"/>
              <a:gd name="connsiteX649" fmla="*/ 3852143 w 6845418"/>
              <a:gd name="connsiteY649" fmla="*/ 4415412 h 4597103"/>
              <a:gd name="connsiteX650" fmla="*/ 3850362 w 6845418"/>
              <a:gd name="connsiteY650" fmla="*/ 4417549 h 4597103"/>
              <a:gd name="connsiteX651" fmla="*/ 3850585 w 6845418"/>
              <a:gd name="connsiteY651" fmla="*/ 4414877 h 4597103"/>
              <a:gd name="connsiteX652" fmla="*/ 3816059 w 6845418"/>
              <a:gd name="connsiteY652" fmla="*/ 4413274 h 4597103"/>
              <a:gd name="connsiteX653" fmla="*/ 3810105 w 6845418"/>
              <a:gd name="connsiteY653" fmla="*/ 4426876 h 4597103"/>
              <a:gd name="connsiteX654" fmla="*/ 3816059 w 6845418"/>
              <a:gd name="connsiteY654" fmla="*/ 4413274 h 4597103"/>
              <a:gd name="connsiteX655" fmla="*/ 5335243 w 6845418"/>
              <a:gd name="connsiteY655" fmla="*/ 4410068 h 4597103"/>
              <a:gd name="connsiteX656" fmla="*/ 5339518 w 6845418"/>
              <a:gd name="connsiteY656" fmla="*/ 4410068 h 4597103"/>
              <a:gd name="connsiteX657" fmla="*/ 5339518 w 6845418"/>
              <a:gd name="connsiteY657" fmla="*/ 4413275 h 4597103"/>
              <a:gd name="connsiteX658" fmla="*/ 5335243 w 6845418"/>
              <a:gd name="connsiteY658" fmla="*/ 4413275 h 4597103"/>
              <a:gd name="connsiteX659" fmla="*/ 5335243 w 6845418"/>
              <a:gd name="connsiteY659" fmla="*/ 4410068 h 4597103"/>
              <a:gd name="connsiteX660" fmla="*/ 5316717 w 6845418"/>
              <a:gd name="connsiteY660" fmla="*/ 4410068 h 4597103"/>
              <a:gd name="connsiteX661" fmla="*/ 5318499 w 6845418"/>
              <a:gd name="connsiteY661" fmla="*/ 4417550 h 4597103"/>
              <a:gd name="connsiteX662" fmla="*/ 5314936 w 6845418"/>
              <a:gd name="connsiteY662" fmla="*/ 4417550 h 4597103"/>
              <a:gd name="connsiteX663" fmla="*/ 5314936 w 6845418"/>
              <a:gd name="connsiteY663" fmla="*/ 4411939 h 4597103"/>
              <a:gd name="connsiteX664" fmla="*/ 5316717 w 6845418"/>
              <a:gd name="connsiteY664" fmla="*/ 4410068 h 4597103"/>
              <a:gd name="connsiteX665" fmla="*/ 3833190 w 6845418"/>
              <a:gd name="connsiteY665" fmla="*/ 4407931 h 4597103"/>
              <a:gd name="connsiteX666" fmla="*/ 3838962 w 6845418"/>
              <a:gd name="connsiteY666" fmla="*/ 4411671 h 4597103"/>
              <a:gd name="connsiteX667" fmla="*/ 3833190 w 6845418"/>
              <a:gd name="connsiteY667" fmla="*/ 4407931 h 4597103"/>
              <a:gd name="connsiteX668" fmla="*/ 3822850 w 6845418"/>
              <a:gd name="connsiteY668" fmla="*/ 4407476 h 4597103"/>
              <a:gd name="connsiteX669" fmla="*/ 3827420 w 6845418"/>
              <a:gd name="connsiteY669" fmla="*/ 4407717 h 4597103"/>
              <a:gd name="connsiteX670" fmla="*/ 3819724 w 6845418"/>
              <a:gd name="connsiteY670" fmla="*/ 4411565 h 4597103"/>
              <a:gd name="connsiteX671" fmla="*/ 3822850 w 6845418"/>
              <a:gd name="connsiteY671" fmla="*/ 4407476 h 4597103"/>
              <a:gd name="connsiteX672" fmla="*/ 5343793 w 6845418"/>
              <a:gd name="connsiteY672" fmla="*/ 4407396 h 4597103"/>
              <a:gd name="connsiteX673" fmla="*/ 5344861 w 6845418"/>
              <a:gd name="connsiteY673" fmla="*/ 4407931 h 4597103"/>
              <a:gd name="connsiteX674" fmla="*/ 5342724 w 6845418"/>
              <a:gd name="connsiteY674" fmla="*/ 4410068 h 4597103"/>
              <a:gd name="connsiteX675" fmla="*/ 5343793 w 6845418"/>
              <a:gd name="connsiteY675" fmla="*/ 4407396 h 4597103"/>
              <a:gd name="connsiteX676" fmla="*/ 5305558 w 6845418"/>
              <a:gd name="connsiteY676" fmla="*/ 4407282 h 4597103"/>
              <a:gd name="connsiteX677" fmla="*/ 5307241 w 6845418"/>
              <a:gd name="connsiteY677" fmla="*/ 4407778 h 4597103"/>
              <a:gd name="connsiteX678" fmla="*/ 5311089 w 6845418"/>
              <a:gd name="connsiteY678" fmla="*/ 4407778 h 4597103"/>
              <a:gd name="connsiteX679" fmla="*/ 5309165 w 6845418"/>
              <a:gd name="connsiteY679" fmla="*/ 4419688 h 4597103"/>
              <a:gd name="connsiteX680" fmla="*/ 5305317 w 6845418"/>
              <a:gd name="connsiteY680" fmla="*/ 4409763 h 4597103"/>
              <a:gd name="connsiteX681" fmla="*/ 5305558 w 6845418"/>
              <a:gd name="connsiteY681" fmla="*/ 4407282 h 4597103"/>
              <a:gd name="connsiteX682" fmla="*/ 3777406 w 6845418"/>
              <a:gd name="connsiteY682" fmla="*/ 4406678 h 4597103"/>
              <a:gd name="connsiteX683" fmla="*/ 3785523 w 6845418"/>
              <a:gd name="connsiteY683" fmla="*/ 4407930 h 4597103"/>
              <a:gd name="connsiteX684" fmla="*/ 3775904 w 6845418"/>
              <a:gd name="connsiteY684" fmla="*/ 4409711 h 4597103"/>
              <a:gd name="connsiteX685" fmla="*/ 3777406 w 6845418"/>
              <a:gd name="connsiteY685" fmla="*/ 4406678 h 4597103"/>
              <a:gd name="connsiteX686" fmla="*/ 3889907 w 6845418"/>
              <a:gd name="connsiteY686" fmla="*/ 4403656 h 4597103"/>
              <a:gd name="connsiteX687" fmla="*/ 3891688 w 6845418"/>
              <a:gd name="connsiteY687" fmla="*/ 4411137 h 4597103"/>
              <a:gd name="connsiteX688" fmla="*/ 3889907 w 6845418"/>
              <a:gd name="connsiteY688" fmla="*/ 4403656 h 4597103"/>
              <a:gd name="connsiteX689" fmla="*/ 3814380 w 6845418"/>
              <a:gd name="connsiteY689" fmla="*/ 4403656 h 4597103"/>
              <a:gd name="connsiteX690" fmla="*/ 3816517 w 6845418"/>
              <a:gd name="connsiteY690" fmla="*/ 4403656 h 4597103"/>
              <a:gd name="connsiteX691" fmla="*/ 3816517 w 6845418"/>
              <a:gd name="connsiteY691" fmla="*/ 4407931 h 4597103"/>
              <a:gd name="connsiteX692" fmla="*/ 3812242 w 6845418"/>
              <a:gd name="connsiteY692" fmla="*/ 4407931 h 4597103"/>
              <a:gd name="connsiteX693" fmla="*/ 3814380 w 6845418"/>
              <a:gd name="connsiteY693" fmla="*/ 4403656 h 4597103"/>
              <a:gd name="connsiteX694" fmla="*/ 3778041 w 6845418"/>
              <a:gd name="connsiteY694" fmla="*/ 4398311 h 4597103"/>
              <a:gd name="connsiteX695" fmla="*/ 3782316 w 6845418"/>
              <a:gd name="connsiteY695" fmla="*/ 4398311 h 4597103"/>
              <a:gd name="connsiteX696" fmla="*/ 3780179 w 6845418"/>
              <a:gd name="connsiteY696" fmla="*/ 4402587 h 4597103"/>
              <a:gd name="connsiteX697" fmla="*/ 3775904 w 6845418"/>
              <a:gd name="connsiteY697" fmla="*/ 4402587 h 4597103"/>
              <a:gd name="connsiteX698" fmla="*/ 3778041 w 6845418"/>
              <a:gd name="connsiteY698" fmla="*/ 4398311 h 4597103"/>
              <a:gd name="connsiteX699" fmla="*/ 5371047 w 6845418"/>
              <a:gd name="connsiteY699" fmla="*/ 4397777 h 4597103"/>
              <a:gd name="connsiteX700" fmla="*/ 5373719 w 6845418"/>
              <a:gd name="connsiteY700" fmla="*/ 4398311 h 4597103"/>
              <a:gd name="connsiteX701" fmla="*/ 5371581 w 6845418"/>
              <a:gd name="connsiteY701" fmla="*/ 4400449 h 4597103"/>
              <a:gd name="connsiteX702" fmla="*/ 5371047 w 6845418"/>
              <a:gd name="connsiteY702" fmla="*/ 4397777 h 4597103"/>
              <a:gd name="connsiteX703" fmla="*/ 3743841 w 6845418"/>
              <a:gd name="connsiteY703" fmla="*/ 4392389 h 4597103"/>
              <a:gd name="connsiteX704" fmla="*/ 3745978 w 6845418"/>
              <a:gd name="connsiteY704" fmla="*/ 4394393 h 4597103"/>
              <a:gd name="connsiteX705" fmla="*/ 3741703 w 6845418"/>
              <a:gd name="connsiteY705" fmla="*/ 4394393 h 4597103"/>
              <a:gd name="connsiteX706" fmla="*/ 3743841 w 6845418"/>
              <a:gd name="connsiteY706" fmla="*/ 4392389 h 4597103"/>
              <a:gd name="connsiteX707" fmla="*/ 5326826 w 6845418"/>
              <a:gd name="connsiteY707" fmla="*/ 4391275 h 4597103"/>
              <a:gd name="connsiteX708" fmla="*/ 5325624 w 6845418"/>
              <a:gd name="connsiteY708" fmla="*/ 4394250 h 4597103"/>
              <a:gd name="connsiteX709" fmla="*/ 5326826 w 6845418"/>
              <a:gd name="connsiteY709" fmla="*/ 4391275 h 4597103"/>
              <a:gd name="connsiteX710" fmla="*/ 5354481 w 6845418"/>
              <a:gd name="connsiteY710" fmla="*/ 4390830 h 4597103"/>
              <a:gd name="connsiteX711" fmla="*/ 5352343 w 6845418"/>
              <a:gd name="connsiteY711" fmla="*/ 4392433 h 4597103"/>
              <a:gd name="connsiteX712" fmla="*/ 5354481 w 6845418"/>
              <a:gd name="connsiteY712" fmla="*/ 4390830 h 4597103"/>
              <a:gd name="connsiteX713" fmla="*/ 5347212 w 6845418"/>
              <a:gd name="connsiteY713" fmla="*/ 4381567 h 4597103"/>
              <a:gd name="connsiteX714" fmla="*/ 5339517 w 6845418"/>
              <a:gd name="connsiteY714" fmla="*/ 4385130 h 4597103"/>
              <a:gd name="connsiteX715" fmla="*/ 5329899 w 6845418"/>
              <a:gd name="connsiteY715" fmla="*/ 4386911 h 4597103"/>
              <a:gd name="connsiteX716" fmla="*/ 5347212 w 6845418"/>
              <a:gd name="connsiteY716" fmla="*/ 4381567 h 4597103"/>
              <a:gd name="connsiteX717" fmla="*/ 3569631 w 6845418"/>
              <a:gd name="connsiteY717" fmla="*/ 4375868 h 4597103"/>
              <a:gd name="connsiteX718" fmla="*/ 3567494 w 6845418"/>
              <a:gd name="connsiteY718" fmla="*/ 4379074 h 4597103"/>
              <a:gd name="connsiteX719" fmla="*/ 3569631 w 6845418"/>
              <a:gd name="connsiteY719" fmla="*/ 4375868 h 4597103"/>
              <a:gd name="connsiteX720" fmla="*/ 5335777 w 6845418"/>
              <a:gd name="connsiteY720" fmla="*/ 4375600 h 4597103"/>
              <a:gd name="connsiteX721" fmla="*/ 5339518 w 6845418"/>
              <a:gd name="connsiteY721" fmla="*/ 4375600 h 4597103"/>
              <a:gd name="connsiteX722" fmla="*/ 5335777 w 6845418"/>
              <a:gd name="connsiteY722" fmla="*/ 4375600 h 4597103"/>
              <a:gd name="connsiteX723" fmla="*/ 3544381 w 6845418"/>
              <a:gd name="connsiteY723" fmla="*/ 4373696 h 4597103"/>
              <a:gd name="connsiteX724" fmla="*/ 3545049 w 6845418"/>
              <a:gd name="connsiteY724" fmla="*/ 4379074 h 4597103"/>
              <a:gd name="connsiteX725" fmla="*/ 3539706 w 6845418"/>
              <a:gd name="connsiteY725" fmla="*/ 4375333 h 4597103"/>
              <a:gd name="connsiteX726" fmla="*/ 3544381 w 6845418"/>
              <a:gd name="connsiteY726" fmla="*/ 4373696 h 4597103"/>
              <a:gd name="connsiteX727" fmla="*/ 5350206 w 6845418"/>
              <a:gd name="connsiteY727" fmla="*/ 4371592 h 4597103"/>
              <a:gd name="connsiteX728" fmla="*/ 5343366 w 6845418"/>
              <a:gd name="connsiteY728" fmla="*/ 4378005 h 4597103"/>
              <a:gd name="connsiteX729" fmla="*/ 5350206 w 6845418"/>
              <a:gd name="connsiteY729" fmla="*/ 4371592 h 4597103"/>
              <a:gd name="connsiteX730" fmla="*/ 5402308 w 6845418"/>
              <a:gd name="connsiteY730" fmla="*/ 4364111 h 4597103"/>
              <a:gd name="connsiteX731" fmla="*/ 5415400 w 6845418"/>
              <a:gd name="connsiteY731" fmla="*/ 4364111 h 4597103"/>
              <a:gd name="connsiteX732" fmla="*/ 5400438 w 6845418"/>
              <a:gd name="connsiteY732" fmla="*/ 4369455 h 4597103"/>
              <a:gd name="connsiteX733" fmla="*/ 5402308 w 6845418"/>
              <a:gd name="connsiteY733" fmla="*/ 4364111 h 4597103"/>
              <a:gd name="connsiteX734" fmla="*/ 3454204 w 6845418"/>
              <a:gd name="connsiteY734" fmla="*/ 4364111 h 4597103"/>
              <a:gd name="connsiteX735" fmla="*/ 3456341 w 6845418"/>
              <a:gd name="connsiteY735" fmla="*/ 4364111 h 4597103"/>
              <a:gd name="connsiteX736" fmla="*/ 3454204 w 6845418"/>
              <a:gd name="connsiteY736" fmla="*/ 4364111 h 4597103"/>
              <a:gd name="connsiteX737" fmla="*/ 3634826 w 6845418"/>
              <a:gd name="connsiteY737" fmla="*/ 4362463 h 4597103"/>
              <a:gd name="connsiteX738" fmla="*/ 3635895 w 6845418"/>
              <a:gd name="connsiteY738" fmla="*/ 4364468 h 4597103"/>
              <a:gd name="connsiteX739" fmla="*/ 3633757 w 6845418"/>
              <a:gd name="connsiteY739" fmla="*/ 4364468 h 4597103"/>
              <a:gd name="connsiteX740" fmla="*/ 3634826 w 6845418"/>
              <a:gd name="connsiteY740" fmla="*/ 4362463 h 4597103"/>
              <a:gd name="connsiteX741" fmla="*/ 5337380 w 6845418"/>
              <a:gd name="connsiteY741" fmla="*/ 4358767 h 4597103"/>
              <a:gd name="connsiteX742" fmla="*/ 5329899 w 6845418"/>
              <a:gd name="connsiteY742" fmla="*/ 4364111 h 4597103"/>
              <a:gd name="connsiteX743" fmla="*/ 5337380 w 6845418"/>
              <a:gd name="connsiteY743" fmla="*/ 4358767 h 4597103"/>
              <a:gd name="connsiteX744" fmla="*/ 5358489 w 6845418"/>
              <a:gd name="connsiteY744" fmla="*/ 4354492 h 4597103"/>
              <a:gd name="connsiteX745" fmla="*/ 5364100 w 6845418"/>
              <a:gd name="connsiteY745" fmla="*/ 4354492 h 4597103"/>
              <a:gd name="connsiteX746" fmla="*/ 5356618 w 6845418"/>
              <a:gd name="connsiteY746" fmla="*/ 4360905 h 4597103"/>
              <a:gd name="connsiteX747" fmla="*/ 5358489 w 6845418"/>
              <a:gd name="connsiteY747" fmla="*/ 4354492 h 4597103"/>
              <a:gd name="connsiteX748" fmla="*/ 5348068 w 6845418"/>
              <a:gd name="connsiteY748" fmla="*/ 4352844 h 4597103"/>
              <a:gd name="connsiteX749" fmla="*/ 5349137 w 6845418"/>
              <a:gd name="connsiteY749" fmla="*/ 4354848 h 4597103"/>
              <a:gd name="connsiteX750" fmla="*/ 5346999 w 6845418"/>
              <a:gd name="connsiteY750" fmla="*/ 4354848 h 4597103"/>
              <a:gd name="connsiteX751" fmla="*/ 5348068 w 6845418"/>
              <a:gd name="connsiteY751" fmla="*/ 4352844 h 4597103"/>
              <a:gd name="connsiteX752" fmla="*/ 5342457 w 6845418"/>
              <a:gd name="connsiteY752" fmla="*/ 4338995 h 4597103"/>
              <a:gd name="connsiteX753" fmla="*/ 5343259 w 6845418"/>
              <a:gd name="connsiteY753" fmla="*/ 4339529 h 4597103"/>
              <a:gd name="connsiteX754" fmla="*/ 5341655 w 6845418"/>
              <a:gd name="connsiteY754" fmla="*/ 4341667 h 4597103"/>
              <a:gd name="connsiteX755" fmla="*/ 5342457 w 6845418"/>
              <a:gd name="connsiteY755" fmla="*/ 4338995 h 4597103"/>
              <a:gd name="connsiteX756" fmla="*/ 2993563 w 6845418"/>
              <a:gd name="connsiteY756" fmla="*/ 4326704 h 4597103"/>
              <a:gd name="connsiteX757" fmla="*/ 2997838 w 6845418"/>
              <a:gd name="connsiteY757" fmla="*/ 4328485 h 4597103"/>
              <a:gd name="connsiteX758" fmla="*/ 2995700 w 6845418"/>
              <a:gd name="connsiteY758" fmla="*/ 4332048 h 4597103"/>
              <a:gd name="connsiteX759" fmla="*/ 2991425 w 6845418"/>
              <a:gd name="connsiteY759" fmla="*/ 4332048 h 4597103"/>
              <a:gd name="connsiteX760" fmla="*/ 2993563 w 6845418"/>
              <a:gd name="connsiteY760" fmla="*/ 4326704 h 4597103"/>
              <a:gd name="connsiteX761" fmla="*/ 3071851 w 6845418"/>
              <a:gd name="connsiteY761" fmla="*/ 4325769 h 4597103"/>
              <a:gd name="connsiteX762" fmla="*/ 3073721 w 6845418"/>
              <a:gd name="connsiteY762" fmla="*/ 4326169 h 4597103"/>
              <a:gd name="connsiteX763" fmla="*/ 3071583 w 6845418"/>
              <a:gd name="connsiteY763" fmla="*/ 4327773 h 4597103"/>
              <a:gd name="connsiteX764" fmla="*/ 3071851 w 6845418"/>
              <a:gd name="connsiteY764" fmla="*/ 4325769 h 4597103"/>
              <a:gd name="connsiteX765" fmla="*/ 3006350 w 6845418"/>
              <a:gd name="connsiteY765" fmla="*/ 4324599 h 4597103"/>
              <a:gd name="connsiteX766" fmla="*/ 3010816 w 6845418"/>
              <a:gd name="connsiteY766" fmla="*/ 4332315 h 4597103"/>
              <a:gd name="connsiteX767" fmla="*/ 2998907 w 6845418"/>
              <a:gd name="connsiteY767" fmla="*/ 4332315 h 4597103"/>
              <a:gd name="connsiteX768" fmla="*/ 3006350 w 6845418"/>
              <a:gd name="connsiteY768" fmla="*/ 4324599 h 4597103"/>
              <a:gd name="connsiteX769" fmla="*/ 3012801 w 6845418"/>
              <a:gd name="connsiteY769" fmla="*/ 4319222 h 4597103"/>
              <a:gd name="connsiteX770" fmla="*/ 3010663 w 6845418"/>
              <a:gd name="connsiteY770" fmla="*/ 4320825 h 4597103"/>
              <a:gd name="connsiteX771" fmla="*/ 3012801 w 6845418"/>
              <a:gd name="connsiteY771" fmla="*/ 4319222 h 4597103"/>
              <a:gd name="connsiteX772" fmla="*/ 2961347 w 6845418"/>
              <a:gd name="connsiteY772" fmla="*/ 4319222 h 4597103"/>
              <a:gd name="connsiteX773" fmla="*/ 2971271 w 6845418"/>
              <a:gd name="connsiteY773" fmla="*/ 4329910 h 4597103"/>
              <a:gd name="connsiteX774" fmla="*/ 2961347 w 6845418"/>
              <a:gd name="connsiteY774" fmla="*/ 4319222 h 4597103"/>
              <a:gd name="connsiteX775" fmla="*/ 2928769 w 6845418"/>
              <a:gd name="connsiteY775" fmla="*/ 4316402 h 4597103"/>
              <a:gd name="connsiteX776" fmla="*/ 2925161 w 6845418"/>
              <a:gd name="connsiteY776" fmla="*/ 4318272 h 4597103"/>
              <a:gd name="connsiteX777" fmla="*/ 2928769 w 6845418"/>
              <a:gd name="connsiteY777" fmla="*/ 4316402 h 4597103"/>
              <a:gd name="connsiteX778" fmla="*/ 2683619 w 6845418"/>
              <a:gd name="connsiteY778" fmla="*/ 4310717 h 4597103"/>
              <a:gd name="connsiteX779" fmla="*/ 2684688 w 6845418"/>
              <a:gd name="connsiteY779" fmla="*/ 4311385 h 4597103"/>
              <a:gd name="connsiteX780" fmla="*/ 2682550 w 6845418"/>
              <a:gd name="connsiteY780" fmla="*/ 4311385 h 4597103"/>
              <a:gd name="connsiteX781" fmla="*/ 2683619 w 6845418"/>
              <a:gd name="connsiteY781" fmla="*/ 4310717 h 4597103"/>
              <a:gd name="connsiteX782" fmla="*/ 2927085 w 6845418"/>
              <a:gd name="connsiteY782" fmla="*/ 4307466 h 4597103"/>
              <a:gd name="connsiteX783" fmla="*/ 2925161 w 6845418"/>
              <a:gd name="connsiteY783" fmla="*/ 4315304 h 4597103"/>
              <a:gd name="connsiteX784" fmla="*/ 2927085 w 6845418"/>
              <a:gd name="connsiteY784" fmla="*/ 4309425 h 4597103"/>
              <a:gd name="connsiteX785" fmla="*/ 2927085 w 6845418"/>
              <a:gd name="connsiteY785" fmla="*/ 4307466 h 4597103"/>
              <a:gd name="connsiteX786" fmla="*/ 2912455 w 6845418"/>
              <a:gd name="connsiteY786" fmla="*/ 4307466 h 4597103"/>
              <a:gd name="connsiteX787" fmla="*/ 2921955 w 6845418"/>
              <a:gd name="connsiteY787" fmla="*/ 4311385 h 4597103"/>
              <a:gd name="connsiteX788" fmla="*/ 2921955 w 6845418"/>
              <a:gd name="connsiteY788" fmla="*/ 4319223 h 4597103"/>
              <a:gd name="connsiteX789" fmla="*/ 2904855 w 6845418"/>
              <a:gd name="connsiteY789" fmla="*/ 4317263 h 4597103"/>
              <a:gd name="connsiteX790" fmla="*/ 2912455 w 6845418"/>
              <a:gd name="connsiteY790" fmla="*/ 4307466 h 4597103"/>
              <a:gd name="connsiteX791" fmla="*/ 2948461 w 6845418"/>
              <a:gd name="connsiteY791" fmla="*/ 4305329 h 4597103"/>
              <a:gd name="connsiteX792" fmla="*/ 2956156 w 6845418"/>
              <a:gd name="connsiteY792" fmla="*/ 4305329 h 4597103"/>
              <a:gd name="connsiteX793" fmla="*/ 2950384 w 6845418"/>
              <a:gd name="connsiteY793" fmla="*/ 4315126 h 4597103"/>
              <a:gd name="connsiteX794" fmla="*/ 2936918 w 6845418"/>
              <a:gd name="connsiteY794" fmla="*/ 4315126 h 4597103"/>
              <a:gd name="connsiteX795" fmla="*/ 2942689 w 6845418"/>
              <a:gd name="connsiteY795" fmla="*/ 4307288 h 4597103"/>
              <a:gd name="connsiteX796" fmla="*/ 2948461 w 6845418"/>
              <a:gd name="connsiteY796" fmla="*/ 4305329 h 4597103"/>
              <a:gd name="connsiteX797" fmla="*/ 2661887 w 6845418"/>
              <a:gd name="connsiteY797" fmla="*/ 4303191 h 4597103"/>
              <a:gd name="connsiteX798" fmla="*/ 2665450 w 6845418"/>
              <a:gd name="connsiteY798" fmla="*/ 4310886 h 4597103"/>
              <a:gd name="connsiteX799" fmla="*/ 2660106 w 6845418"/>
              <a:gd name="connsiteY799" fmla="*/ 4308963 h 4597103"/>
              <a:gd name="connsiteX800" fmla="*/ 2661887 w 6845418"/>
              <a:gd name="connsiteY800" fmla="*/ 4303191 h 4597103"/>
              <a:gd name="connsiteX801" fmla="*/ 2639585 w 6845418"/>
              <a:gd name="connsiteY801" fmla="*/ 4299984 h 4597103"/>
              <a:gd name="connsiteX802" fmla="*/ 2647281 w 6845418"/>
              <a:gd name="connsiteY802" fmla="*/ 4299984 h 4597103"/>
              <a:gd name="connsiteX803" fmla="*/ 2637662 w 6845418"/>
              <a:gd name="connsiteY803" fmla="*/ 4305596 h 4597103"/>
              <a:gd name="connsiteX804" fmla="*/ 2639585 w 6845418"/>
              <a:gd name="connsiteY804" fmla="*/ 4299984 h 4597103"/>
              <a:gd name="connsiteX805" fmla="*/ 2929169 w 6845418"/>
              <a:gd name="connsiteY805" fmla="*/ 4298281 h 4597103"/>
              <a:gd name="connsiteX806" fmla="*/ 2929436 w 6845418"/>
              <a:gd name="connsiteY806" fmla="*/ 4301321 h 4597103"/>
              <a:gd name="connsiteX807" fmla="*/ 2927299 w 6845418"/>
              <a:gd name="connsiteY807" fmla="*/ 4299450 h 4597103"/>
              <a:gd name="connsiteX808" fmla="*/ 2929169 w 6845418"/>
              <a:gd name="connsiteY808" fmla="*/ 4298281 h 4597103"/>
              <a:gd name="connsiteX809" fmla="*/ 2627738 w 6845418"/>
              <a:gd name="connsiteY809" fmla="*/ 4296897 h 4597103"/>
              <a:gd name="connsiteX810" fmla="*/ 2635525 w 6845418"/>
              <a:gd name="connsiteY810" fmla="*/ 4297372 h 4597103"/>
              <a:gd name="connsiteX811" fmla="*/ 2622699 w 6845418"/>
              <a:gd name="connsiteY811" fmla="*/ 4299271 h 4597103"/>
              <a:gd name="connsiteX812" fmla="*/ 2627738 w 6845418"/>
              <a:gd name="connsiteY812" fmla="*/ 4296897 h 4597103"/>
              <a:gd name="connsiteX813" fmla="*/ 2898442 w 6845418"/>
              <a:gd name="connsiteY813" fmla="*/ 4295709 h 4597103"/>
              <a:gd name="connsiteX814" fmla="*/ 2902718 w 6845418"/>
              <a:gd name="connsiteY814" fmla="*/ 4297847 h 4597103"/>
              <a:gd name="connsiteX815" fmla="*/ 2902718 w 6845418"/>
              <a:gd name="connsiteY815" fmla="*/ 4302122 h 4597103"/>
              <a:gd name="connsiteX816" fmla="*/ 2898442 w 6845418"/>
              <a:gd name="connsiteY816" fmla="*/ 4302122 h 4597103"/>
              <a:gd name="connsiteX817" fmla="*/ 2898442 w 6845418"/>
              <a:gd name="connsiteY817" fmla="*/ 4295709 h 4597103"/>
              <a:gd name="connsiteX818" fmla="*/ 2868517 w 6845418"/>
              <a:gd name="connsiteY818" fmla="*/ 4292592 h 4597103"/>
              <a:gd name="connsiteX819" fmla="*/ 2870654 w 6845418"/>
              <a:gd name="connsiteY819" fmla="*/ 4293929 h 4597103"/>
              <a:gd name="connsiteX820" fmla="*/ 2866379 w 6845418"/>
              <a:gd name="connsiteY820" fmla="*/ 4293929 h 4597103"/>
              <a:gd name="connsiteX821" fmla="*/ 2868517 w 6845418"/>
              <a:gd name="connsiteY821" fmla="*/ 4292592 h 4597103"/>
              <a:gd name="connsiteX822" fmla="*/ 2572467 w 6845418"/>
              <a:gd name="connsiteY822" fmla="*/ 4291924 h 4597103"/>
              <a:gd name="connsiteX823" fmla="*/ 2573536 w 6845418"/>
              <a:gd name="connsiteY823" fmla="*/ 4293929 h 4597103"/>
              <a:gd name="connsiteX824" fmla="*/ 2571398 w 6845418"/>
              <a:gd name="connsiteY824" fmla="*/ 4293929 h 4597103"/>
              <a:gd name="connsiteX825" fmla="*/ 2572467 w 6845418"/>
              <a:gd name="connsiteY825" fmla="*/ 4291924 h 4597103"/>
              <a:gd name="connsiteX826" fmla="*/ 2536841 w 6845418"/>
              <a:gd name="connsiteY826" fmla="*/ 4285022 h 4597103"/>
              <a:gd name="connsiteX827" fmla="*/ 2540404 w 6845418"/>
              <a:gd name="connsiteY827" fmla="*/ 4285022 h 4597103"/>
              <a:gd name="connsiteX828" fmla="*/ 2540404 w 6845418"/>
              <a:gd name="connsiteY828" fmla="*/ 4292503 h 4597103"/>
              <a:gd name="connsiteX829" fmla="*/ 2535060 w 6845418"/>
              <a:gd name="connsiteY829" fmla="*/ 4292503 h 4597103"/>
              <a:gd name="connsiteX830" fmla="*/ 2535060 w 6845418"/>
              <a:gd name="connsiteY830" fmla="*/ 4286892 h 4597103"/>
              <a:gd name="connsiteX831" fmla="*/ 2536841 w 6845418"/>
              <a:gd name="connsiteY831" fmla="*/ 4285022 h 4597103"/>
              <a:gd name="connsiteX832" fmla="*/ 2523837 w 6845418"/>
              <a:gd name="connsiteY832" fmla="*/ 4282884 h 4597103"/>
              <a:gd name="connsiteX833" fmla="*/ 2527579 w 6845418"/>
              <a:gd name="connsiteY833" fmla="*/ 4290579 h 4597103"/>
              <a:gd name="connsiteX834" fmla="*/ 2523837 w 6845418"/>
              <a:gd name="connsiteY834" fmla="*/ 4282884 h 4597103"/>
              <a:gd name="connsiteX835" fmla="*/ 5339518 w 6845418"/>
              <a:gd name="connsiteY835" fmla="*/ 4282646 h 4597103"/>
              <a:gd name="connsiteX836" fmla="*/ 5327761 w 6845418"/>
              <a:gd name="connsiteY836" fmla="*/ 4284546 h 4597103"/>
              <a:gd name="connsiteX837" fmla="*/ 5339518 w 6845418"/>
              <a:gd name="connsiteY837" fmla="*/ 4282646 h 4597103"/>
              <a:gd name="connsiteX838" fmla="*/ 5357720 w 6845418"/>
              <a:gd name="connsiteY838" fmla="*/ 4281993 h 4597103"/>
              <a:gd name="connsiteX839" fmla="*/ 5367306 w 6845418"/>
              <a:gd name="connsiteY839" fmla="*/ 4282884 h 4597103"/>
              <a:gd name="connsiteX840" fmla="*/ 5352343 w 6845418"/>
              <a:gd name="connsiteY840" fmla="*/ 4286447 h 4597103"/>
              <a:gd name="connsiteX841" fmla="*/ 5357720 w 6845418"/>
              <a:gd name="connsiteY841" fmla="*/ 4281993 h 4597103"/>
              <a:gd name="connsiteX842" fmla="*/ 2506202 w 6845418"/>
              <a:gd name="connsiteY842" fmla="*/ 4280747 h 4597103"/>
              <a:gd name="connsiteX843" fmla="*/ 2510478 w 6845418"/>
              <a:gd name="connsiteY843" fmla="*/ 4280747 h 4597103"/>
              <a:gd name="connsiteX844" fmla="*/ 2510478 w 6845418"/>
              <a:gd name="connsiteY844" fmla="*/ 4286091 h 4597103"/>
              <a:gd name="connsiteX845" fmla="*/ 2506202 w 6845418"/>
              <a:gd name="connsiteY845" fmla="*/ 4286091 h 4597103"/>
              <a:gd name="connsiteX846" fmla="*/ 2506202 w 6845418"/>
              <a:gd name="connsiteY846" fmla="*/ 4280747 h 4597103"/>
              <a:gd name="connsiteX847" fmla="*/ 2545814 w 6845418"/>
              <a:gd name="connsiteY847" fmla="*/ 4273232 h 4597103"/>
              <a:gd name="connsiteX848" fmla="*/ 2546281 w 6845418"/>
              <a:gd name="connsiteY848" fmla="*/ 4278610 h 4597103"/>
              <a:gd name="connsiteX849" fmla="*/ 2544411 w 6845418"/>
              <a:gd name="connsiteY849" fmla="*/ 4278610 h 4597103"/>
              <a:gd name="connsiteX850" fmla="*/ 2542541 w 6845418"/>
              <a:gd name="connsiteY850" fmla="*/ 4274868 h 4597103"/>
              <a:gd name="connsiteX851" fmla="*/ 2545814 w 6845418"/>
              <a:gd name="connsiteY851" fmla="*/ 4273232 h 4597103"/>
              <a:gd name="connsiteX852" fmla="*/ 5338779 w 6845418"/>
              <a:gd name="connsiteY852" fmla="*/ 4268069 h 4597103"/>
              <a:gd name="connsiteX853" fmla="*/ 5342725 w 6845418"/>
              <a:gd name="connsiteY853" fmla="*/ 4271009 h 4597103"/>
              <a:gd name="connsiteX854" fmla="*/ 5338779 w 6845418"/>
              <a:gd name="connsiteY854" fmla="*/ 4268069 h 4597103"/>
              <a:gd name="connsiteX855" fmla="*/ 2434863 w 6845418"/>
              <a:gd name="connsiteY855" fmla="*/ 4246011 h 4597103"/>
              <a:gd name="connsiteX856" fmla="*/ 2438870 w 6845418"/>
              <a:gd name="connsiteY856" fmla="*/ 4246546 h 4597103"/>
              <a:gd name="connsiteX857" fmla="*/ 2432458 w 6845418"/>
              <a:gd name="connsiteY857" fmla="*/ 4248683 h 4597103"/>
              <a:gd name="connsiteX858" fmla="*/ 2434863 w 6845418"/>
              <a:gd name="connsiteY858" fmla="*/ 4246011 h 4597103"/>
              <a:gd name="connsiteX859" fmla="*/ 2423449 w 6845418"/>
              <a:gd name="connsiteY859" fmla="*/ 4245050 h 4597103"/>
              <a:gd name="connsiteX860" fmla="*/ 2427113 w 6845418"/>
              <a:gd name="connsiteY860" fmla="*/ 4245050 h 4597103"/>
              <a:gd name="connsiteX861" fmla="*/ 2423449 w 6845418"/>
              <a:gd name="connsiteY861" fmla="*/ 4245050 h 4597103"/>
              <a:gd name="connsiteX862" fmla="*/ 5372810 w 6845418"/>
              <a:gd name="connsiteY862" fmla="*/ 4242093 h 4597103"/>
              <a:gd name="connsiteX863" fmla="*/ 5379063 w 6845418"/>
              <a:gd name="connsiteY863" fmla="*/ 4242984 h 4597103"/>
              <a:gd name="connsiteX864" fmla="*/ 5369444 w 6845418"/>
              <a:gd name="connsiteY864" fmla="*/ 4246546 h 4597103"/>
              <a:gd name="connsiteX865" fmla="*/ 5372810 w 6845418"/>
              <a:gd name="connsiteY865" fmla="*/ 4242093 h 4597103"/>
              <a:gd name="connsiteX866" fmla="*/ 2122109 w 6845418"/>
              <a:gd name="connsiteY866" fmla="*/ 4235858 h 4597103"/>
              <a:gd name="connsiteX867" fmla="*/ 2118261 w 6845418"/>
              <a:gd name="connsiteY867" fmla="*/ 4239421 h 4597103"/>
              <a:gd name="connsiteX868" fmla="*/ 2122109 w 6845418"/>
              <a:gd name="connsiteY868" fmla="*/ 4235858 h 4597103"/>
              <a:gd name="connsiteX869" fmla="*/ 2199770 w 6845418"/>
              <a:gd name="connsiteY869" fmla="*/ 4227308 h 4597103"/>
              <a:gd name="connsiteX870" fmla="*/ 2199770 w 6845418"/>
              <a:gd name="connsiteY870" fmla="*/ 4239065 h 4597103"/>
              <a:gd name="connsiteX871" fmla="*/ 2189846 w 6845418"/>
              <a:gd name="connsiteY871" fmla="*/ 4237105 h 4597103"/>
              <a:gd name="connsiteX872" fmla="*/ 2199770 w 6845418"/>
              <a:gd name="connsiteY872" fmla="*/ 4227308 h 4597103"/>
              <a:gd name="connsiteX873" fmla="*/ 2190381 w 6845418"/>
              <a:gd name="connsiteY873" fmla="*/ 4226907 h 4597103"/>
              <a:gd name="connsiteX874" fmla="*/ 2191984 w 6845418"/>
              <a:gd name="connsiteY874" fmla="*/ 4229802 h 4597103"/>
              <a:gd name="connsiteX875" fmla="*/ 2188778 w 6845418"/>
              <a:gd name="connsiteY875" fmla="*/ 4228021 h 4597103"/>
              <a:gd name="connsiteX876" fmla="*/ 2190381 w 6845418"/>
              <a:gd name="connsiteY876" fmla="*/ 4226907 h 4597103"/>
              <a:gd name="connsiteX877" fmla="*/ 2146294 w 6845418"/>
              <a:gd name="connsiteY877" fmla="*/ 4226239 h 4597103"/>
              <a:gd name="connsiteX878" fmla="*/ 2146294 w 6845418"/>
              <a:gd name="connsiteY878" fmla="*/ 4233721 h 4597103"/>
              <a:gd name="connsiteX879" fmla="*/ 2140682 w 6845418"/>
              <a:gd name="connsiteY879" fmla="*/ 4237462 h 4597103"/>
              <a:gd name="connsiteX880" fmla="*/ 2125754 w 6845418"/>
              <a:gd name="connsiteY880" fmla="*/ 4239332 h 4597103"/>
              <a:gd name="connsiteX881" fmla="*/ 2140682 w 6845418"/>
              <a:gd name="connsiteY881" fmla="*/ 4228110 h 4597103"/>
              <a:gd name="connsiteX882" fmla="*/ 2146294 w 6845418"/>
              <a:gd name="connsiteY882" fmla="*/ 4226239 h 4597103"/>
              <a:gd name="connsiteX883" fmla="*/ 2156715 w 6845418"/>
              <a:gd name="connsiteY883" fmla="*/ 4224102 h 4597103"/>
              <a:gd name="connsiteX884" fmla="*/ 2154577 w 6845418"/>
              <a:gd name="connsiteY884" fmla="*/ 4227309 h 4597103"/>
              <a:gd name="connsiteX885" fmla="*/ 2156715 w 6845418"/>
              <a:gd name="connsiteY885" fmla="*/ 4224102 h 4597103"/>
              <a:gd name="connsiteX886" fmla="*/ 2304205 w 6845418"/>
              <a:gd name="connsiteY886" fmla="*/ 4221964 h 4597103"/>
              <a:gd name="connsiteX887" fmla="*/ 2297793 w 6845418"/>
              <a:gd name="connsiteY887" fmla="*/ 4224102 h 4597103"/>
              <a:gd name="connsiteX888" fmla="*/ 2304205 w 6845418"/>
              <a:gd name="connsiteY888" fmla="*/ 4221964 h 4597103"/>
              <a:gd name="connsiteX889" fmla="*/ 2290579 w 6845418"/>
              <a:gd name="connsiteY889" fmla="*/ 4221964 h 4597103"/>
              <a:gd name="connsiteX890" fmla="*/ 2290579 w 6845418"/>
              <a:gd name="connsiteY890" fmla="*/ 4231584 h 4597103"/>
              <a:gd name="connsiteX891" fmla="*/ 2284967 w 6845418"/>
              <a:gd name="connsiteY891" fmla="*/ 4229660 h 4597103"/>
              <a:gd name="connsiteX892" fmla="*/ 2290579 w 6845418"/>
              <a:gd name="connsiteY892" fmla="*/ 4221964 h 4597103"/>
              <a:gd name="connsiteX893" fmla="*/ 2196459 w 6845418"/>
              <a:gd name="connsiteY893" fmla="*/ 4220213 h 4597103"/>
              <a:gd name="connsiteX894" fmla="*/ 2199465 w 6845418"/>
              <a:gd name="connsiteY894" fmla="*/ 4222083 h 4597103"/>
              <a:gd name="connsiteX895" fmla="*/ 2196459 w 6845418"/>
              <a:gd name="connsiteY895" fmla="*/ 4220213 h 4597103"/>
              <a:gd name="connsiteX896" fmla="*/ 2219032 w 6845418"/>
              <a:gd name="connsiteY896" fmla="*/ 4218758 h 4597103"/>
              <a:gd name="connsiteX897" fmla="*/ 2220923 w 6845418"/>
              <a:gd name="connsiteY897" fmla="*/ 4229834 h 4597103"/>
              <a:gd name="connsiteX898" fmla="*/ 2236050 w 6845418"/>
              <a:gd name="connsiteY898" fmla="*/ 4237219 h 4597103"/>
              <a:gd name="connsiteX899" fmla="*/ 2213359 w 6845418"/>
              <a:gd name="connsiteY899" fmla="*/ 4233526 h 4597103"/>
              <a:gd name="connsiteX900" fmla="*/ 2217141 w 6845418"/>
              <a:gd name="connsiteY900" fmla="*/ 4231680 h 4597103"/>
              <a:gd name="connsiteX901" fmla="*/ 2219032 w 6845418"/>
              <a:gd name="connsiteY901" fmla="*/ 4218758 h 4597103"/>
              <a:gd name="connsiteX902" fmla="*/ 1973780 w 6845418"/>
              <a:gd name="connsiteY902" fmla="*/ 4215618 h 4597103"/>
              <a:gd name="connsiteX903" fmla="*/ 1980393 w 6845418"/>
              <a:gd name="connsiteY903" fmla="*/ 4217956 h 4597103"/>
              <a:gd name="connsiteX904" fmla="*/ 1968637 w 6845418"/>
              <a:gd name="connsiteY904" fmla="*/ 4221696 h 4597103"/>
              <a:gd name="connsiteX905" fmla="*/ 1973780 w 6845418"/>
              <a:gd name="connsiteY905" fmla="*/ 4215618 h 4597103"/>
              <a:gd name="connsiteX906" fmla="*/ 1996735 w 6845418"/>
              <a:gd name="connsiteY906" fmla="*/ 4211063 h 4597103"/>
              <a:gd name="connsiteX907" fmla="*/ 1991239 w 6845418"/>
              <a:gd name="connsiteY907" fmla="*/ 4218758 h 4597103"/>
              <a:gd name="connsiteX908" fmla="*/ 1996735 w 6845418"/>
              <a:gd name="connsiteY908" fmla="*/ 4211063 h 4597103"/>
              <a:gd name="connsiteX909" fmla="*/ 2108350 w 6845418"/>
              <a:gd name="connsiteY909" fmla="*/ 4210275 h 4597103"/>
              <a:gd name="connsiteX910" fmla="*/ 2110799 w 6845418"/>
              <a:gd name="connsiteY910" fmla="*/ 4212613 h 4597103"/>
              <a:gd name="connsiteX911" fmla="*/ 2107236 w 6845418"/>
              <a:gd name="connsiteY911" fmla="*/ 4210742 h 4597103"/>
              <a:gd name="connsiteX912" fmla="*/ 2108350 w 6845418"/>
              <a:gd name="connsiteY912" fmla="*/ 4210275 h 4597103"/>
              <a:gd name="connsiteX913" fmla="*/ 2084078 w 6845418"/>
              <a:gd name="connsiteY913" fmla="*/ 4208638 h 4597103"/>
              <a:gd name="connsiteX914" fmla="*/ 2086217 w 6845418"/>
              <a:gd name="connsiteY914" fmla="*/ 4210742 h 4597103"/>
              <a:gd name="connsiteX915" fmla="*/ 2081941 w 6845418"/>
              <a:gd name="connsiteY915" fmla="*/ 4210742 h 4597103"/>
              <a:gd name="connsiteX916" fmla="*/ 2084078 w 6845418"/>
              <a:gd name="connsiteY916" fmla="*/ 4208638 h 4597103"/>
              <a:gd name="connsiteX917" fmla="*/ 2016807 w 6845418"/>
              <a:gd name="connsiteY917" fmla="*/ 4207892 h 4597103"/>
              <a:gd name="connsiteX918" fmla="*/ 2017809 w 6845418"/>
              <a:gd name="connsiteY918" fmla="*/ 4210564 h 4597103"/>
              <a:gd name="connsiteX919" fmla="*/ 2014603 w 6845418"/>
              <a:gd name="connsiteY919" fmla="*/ 4210564 h 4597103"/>
              <a:gd name="connsiteX920" fmla="*/ 2016807 w 6845418"/>
              <a:gd name="connsiteY920" fmla="*/ 4207892 h 4597103"/>
              <a:gd name="connsiteX921" fmla="*/ 1748456 w 6845418"/>
              <a:gd name="connsiteY921" fmla="*/ 4204864 h 4597103"/>
              <a:gd name="connsiteX922" fmla="*/ 1745248 w 6845418"/>
              <a:gd name="connsiteY922" fmla="*/ 4207002 h 4597103"/>
              <a:gd name="connsiteX923" fmla="*/ 1748456 w 6845418"/>
              <a:gd name="connsiteY923" fmla="*/ 4204864 h 4597103"/>
              <a:gd name="connsiteX924" fmla="*/ 1919123 w 6845418"/>
              <a:gd name="connsiteY924" fmla="*/ 4203212 h 4597103"/>
              <a:gd name="connsiteX925" fmla="*/ 1928920 w 6845418"/>
              <a:gd name="connsiteY925" fmla="*/ 4206904 h 4597103"/>
              <a:gd name="connsiteX926" fmla="*/ 1938717 w 6845418"/>
              <a:gd name="connsiteY926" fmla="*/ 4205058 h 4597103"/>
              <a:gd name="connsiteX927" fmla="*/ 1919123 w 6845418"/>
              <a:gd name="connsiteY927" fmla="*/ 4219827 h 4597103"/>
              <a:gd name="connsiteX928" fmla="*/ 1919123 w 6845418"/>
              <a:gd name="connsiteY928" fmla="*/ 4210596 h 4597103"/>
              <a:gd name="connsiteX929" fmla="*/ 1919123 w 6845418"/>
              <a:gd name="connsiteY929" fmla="*/ 4203212 h 4597103"/>
              <a:gd name="connsiteX930" fmla="*/ 2061991 w 6845418"/>
              <a:gd name="connsiteY930" fmla="*/ 4202726 h 4597103"/>
              <a:gd name="connsiteX931" fmla="*/ 2065791 w 6845418"/>
              <a:gd name="connsiteY931" fmla="*/ 4208498 h 4597103"/>
              <a:gd name="connsiteX932" fmla="*/ 2067692 w 6845418"/>
              <a:gd name="connsiteY932" fmla="*/ 4206574 h 4597103"/>
              <a:gd name="connsiteX933" fmla="*/ 2056291 w 6845418"/>
              <a:gd name="connsiteY933" fmla="*/ 4210422 h 4597103"/>
              <a:gd name="connsiteX934" fmla="*/ 2061991 w 6845418"/>
              <a:gd name="connsiteY934" fmla="*/ 4202726 h 4597103"/>
              <a:gd name="connsiteX935" fmla="*/ 5329899 w 6845418"/>
              <a:gd name="connsiteY935" fmla="*/ 4201657 h 4597103"/>
              <a:gd name="connsiteX936" fmla="*/ 5327761 w 6845418"/>
              <a:gd name="connsiteY936" fmla="*/ 4203260 h 4597103"/>
              <a:gd name="connsiteX937" fmla="*/ 5329899 w 6845418"/>
              <a:gd name="connsiteY937" fmla="*/ 4201657 h 4597103"/>
              <a:gd name="connsiteX938" fmla="*/ 1788718 w 6845418"/>
              <a:gd name="connsiteY938" fmla="*/ 4201352 h 4597103"/>
              <a:gd name="connsiteX939" fmla="*/ 1796556 w 6845418"/>
              <a:gd name="connsiteY939" fmla="*/ 4206848 h 4597103"/>
              <a:gd name="connsiteX940" fmla="*/ 1788718 w 6845418"/>
              <a:gd name="connsiteY940" fmla="*/ 4201352 h 4597103"/>
              <a:gd name="connsiteX941" fmla="*/ 1901310 w 6845418"/>
              <a:gd name="connsiteY941" fmla="*/ 4198985 h 4597103"/>
              <a:gd name="connsiteX942" fmla="*/ 1902378 w 6845418"/>
              <a:gd name="connsiteY942" fmla="*/ 4199520 h 4597103"/>
              <a:gd name="connsiteX943" fmla="*/ 1900241 w 6845418"/>
              <a:gd name="connsiteY943" fmla="*/ 4201657 h 4597103"/>
              <a:gd name="connsiteX944" fmla="*/ 1901310 w 6845418"/>
              <a:gd name="connsiteY944" fmla="*/ 4198985 h 4597103"/>
              <a:gd name="connsiteX945" fmla="*/ 1877610 w 6845418"/>
              <a:gd name="connsiteY945" fmla="*/ 4197713 h 4597103"/>
              <a:gd name="connsiteX946" fmla="*/ 1892760 w 6845418"/>
              <a:gd name="connsiteY946" fmla="*/ 4199834 h 4597103"/>
              <a:gd name="connsiteX947" fmla="*/ 1888912 w 6845418"/>
              <a:gd name="connsiteY947" fmla="*/ 4209265 h 4597103"/>
              <a:gd name="connsiteX948" fmla="*/ 1879294 w 6845418"/>
              <a:gd name="connsiteY948" fmla="*/ 4211151 h 4597103"/>
              <a:gd name="connsiteX949" fmla="*/ 1881217 w 6845418"/>
              <a:gd name="connsiteY949" fmla="*/ 4218695 h 4597103"/>
              <a:gd name="connsiteX950" fmla="*/ 1885065 w 6845418"/>
              <a:gd name="connsiteY950" fmla="*/ 4226239 h 4597103"/>
              <a:gd name="connsiteX951" fmla="*/ 1871598 w 6845418"/>
              <a:gd name="connsiteY951" fmla="*/ 4213037 h 4597103"/>
              <a:gd name="connsiteX952" fmla="*/ 1863902 w 6845418"/>
              <a:gd name="connsiteY952" fmla="*/ 4205493 h 4597103"/>
              <a:gd name="connsiteX953" fmla="*/ 1877610 w 6845418"/>
              <a:gd name="connsiteY953" fmla="*/ 4197713 h 4597103"/>
              <a:gd name="connsiteX954" fmla="*/ 1853213 w 6845418"/>
              <a:gd name="connsiteY954" fmla="*/ 4195379 h 4597103"/>
              <a:gd name="connsiteX955" fmla="*/ 1855350 w 6845418"/>
              <a:gd name="connsiteY955" fmla="*/ 4195779 h 4597103"/>
              <a:gd name="connsiteX956" fmla="*/ 1851075 w 6845418"/>
              <a:gd name="connsiteY956" fmla="*/ 4197383 h 4597103"/>
              <a:gd name="connsiteX957" fmla="*/ 1853213 w 6845418"/>
              <a:gd name="connsiteY957" fmla="*/ 4195379 h 4597103"/>
              <a:gd name="connsiteX958" fmla="*/ 1747274 w 6845418"/>
              <a:gd name="connsiteY958" fmla="*/ 4193909 h 4597103"/>
              <a:gd name="connsiteX959" fmla="*/ 1752974 w 6845418"/>
              <a:gd name="connsiteY959" fmla="*/ 4201390 h 4597103"/>
              <a:gd name="connsiteX960" fmla="*/ 1739674 w 6845418"/>
              <a:gd name="connsiteY960" fmla="*/ 4199520 h 4597103"/>
              <a:gd name="connsiteX961" fmla="*/ 1747274 w 6845418"/>
              <a:gd name="connsiteY961" fmla="*/ 4193909 h 4597103"/>
              <a:gd name="connsiteX962" fmla="*/ 1790150 w 6845418"/>
              <a:gd name="connsiteY962" fmla="*/ 4193820 h 4597103"/>
              <a:gd name="connsiteX963" fmla="*/ 1794425 w 6845418"/>
              <a:gd name="connsiteY963" fmla="*/ 4193820 h 4597103"/>
              <a:gd name="connsiteX964" fmla="*/ 1790150 w 6845418"/>
              <a:gd name="connsiteY964" fmla="*/ 4193820 h 4597103"/>
              <a:gd name="connsiteX965" fmla="*/ 1681125 w 6845418"/>
              <a:gd name="connsiteY965" fmla="*/ 4189901 h 4597103"/>
              <a:gd name="connsiteX966" fmla="*/ 1678988 w 6845418"/>
              <a:gd name="connsiteY966" fmla="*/ 4192039 h 4597103"/>
              <a:gd name="connsiteX967" fmla="*/ 1681125 w 6845418"/>
              <a:gd name="connsiteY967" fmla="*/ 4189901 h 4597103"/>
              <a:gd name="connsiteX968" fmla="*/ 5338716 w 6845418"/>
              <a:gd name="connsiteY968" fmla="*/ 4187229 h 4597103"/>
              <a:gd name="connsiteX969" fmla="*/ 5341655 w 6845418"/>
              <a:gd name="connsiteY969" fmla="*/ 4187764 h 4597103"/>
              <a:gd name="connsiteX970" fmla="*/ 5337380 w 6845418"/>
              <a:gd name="connsiteY970" fmla="*/ 4189901 h 4597103"/>
              <a:gd name="connsiteX971" fmla="*/ 5338716 w 6845418"/>
              <a:gd name="connsiteY971" fmla="*/ 4187229 h 4597103"/>
              <a:gd name="connsiteX972" fmla="*/ 1699147 w 6845418"/>
              <a:gd name="connsiteY972" fmla="*/ 4184557 h 4597103"/>
              <a:gd name="connsiteX973" fmla="*/ 1711056 w 6845418"/>
              <a:gd name="connsiteY973" fmla="*/ 4188357 h 4597103"/>
              <a:gd name="connsiteX974" fmla="*/ 1699147 w 6845418"/>
              <a:gd name="connsiteY974" fmla="*/ 4184557 h 4597103"/>
              <a:gd name="connsiteX975" fmla="*/ 1657616 w 6845418"/>
              <a:gd name="connsiteY975" fmla="*/ 4184201 h 4597103"/>
              <a:gd name="connsiteX976" fmla="*/ 1661891 w 6845418"/>
              <a:gd name="connsiteY976" fmla="*/ 4184201 h 4597103"/>
              <a:gd name="connsiteX977" fmla="*/ 1657616 w 6845418"/>
              <a:gd name="connsiteY977" fmla="*/ 4184201 h 4597103"/>
              <a:gd name="connsiteX978" fmla="*/ 1773495 w 6845418"/>
              <a:gd name="connsiteY978" fmla="*/ 4182419 h 4597103"/>
              <a:gd name="connsiteX979" fmla="*/ 1789088 w 6845418"/>
              <a:gd name="connsiteY979" fmla="*/ 4191682 h 4597103"/>
              <a:gd name="connsiteX980" fmla="*/ 1785190 w 6845418"/>
              <a:gd name="connsiteY980" fmla="*/ 4195387 h 4597103"/>
              <a:gd name="connsiteX981" fmla="*/ 1783241 w 6845418"/>
              <a:gd name="connsiteY981" fmla="*/ 4204650 h 4597103"/>
              <a:gd name="connsiteX982" fmla="*/ 1783241 w 6845418"/>
              <a:gd name="connsiteY982" fmla="*/ 4197240 h 4597103"/>
              <a:gd name="connsiteX983" fmla="*/ 1773495 w 6845418"/>
              <a:gd name="connsiteY983" fmla="*/ 4197240 h 4597103"/>
              <a:gd name="connsiteX984" fmla="*/ 1781292 w 6845418"/>
              <a:gd name="connsiteY984" fmla="*/ 4202797 h 4597103"/>
              <a:gd name="connsiteX985" fmla="*/ 1763751 w 6845418"/>
              <a:gd name="connsiteY985" fmla="*/ 4206502 h 4597103"/>
              <a:gd name="connsiteX986" fmla="*/ 1759853 w 6845418"/>
              <a:gd name="connsiteY986" fmla="*/ 4204650 h 4597103"/>
              <a:gd name="connsiteX987" fmla="*/ 1755955 w 6845418"/>
              <a:gd name="connsiteY987" fmla="*/ 4193535 h 4597103"/>
              <a:gd name="connsiteX988" fmla="*/ 1771546 w 6845418"/>
              <a:gd name="connsiteY988" fmla="*/ 4189829 h 4597103"/>
              <a:gd name="connsiteX989" fmla="*/ 1773495 w 6845418"/>
              <a:gd name="connsiteY989" fmla="*/ 4182419 h 4597103"/>
              <a:gd name="connsiteX990" fmla="*/ 1792907 w 6845418"/>
              <a:gd name="connsiteY990" fmla="*/ 4181684 h 4597103"/>
              <a:gd name="connsiteX991" fmla="*/ 1796113 w 6845418"/>
              <a:gd name="connsiteY991" fmla="*/ 4187764 h 4597103"/>
              <a:gd name="connsiteX992" fmla="*/ 1786952 w 6845418"/>
              <a:gd name="connsiteY992" fmla="*/ 4184022 h 4597103"/>
              <a:gd name="connsiteX993" fmla="*/ 1792907 w 6845418"/>
              <a:gd name="connsiteY993" fmla="*/ 4181684 h 4597103"/>
              <a:gd name="connsiteX994" fmla="*/ 1673070 w 6845418"/>
              <a:gd name="connsiteY994" fmla="*/ 4176862 h 4597103"/>
              <a:gd name="connsiteX995" fmla="*/ 1676957 w 6845418"/>
              <a:gd name="connsiteY995" fmla="*/ 4180709 h 4597103"/>
              <a:gd name="connsiteX996" fmla="*/ 1688616 w 6845418"/>
              <a:gd name="connsiteY996" fmla="*/ 4180709 h 4597103"/>
              <a:gd name="connsiteX997" fmla="*/ 1669183 w 6845418"/>
              <a:gd name="connsiteY997" fmla="*/ 4178786 h 4597103"/>
              <a:gd name="connsiteX998" fmla="*/ 1673070 w 6845418"/>
              <a:gd name="connsiteY998" fmla="*/ 4176862 h 4597103"/>
              <a:gd name="connsiteX999" fmla="*/ 5337380 w 6845418"/>
              <a:gd name="connsiteY999" fmla="*/ 4174938 h 4597103"/>
              <a:gd name="connsiteX1000" fmla="*/ 5341655 w 6845418"/>
              <a:gd name="connsiteY1000" fmla="*/ 4174938 h 4597103"/>
              <a:gd name="connsiteX1001" fmla="*/ 5341655 w 6845418"/>
              <a:gd name="connsiteY1001" fmla="*/ 4180282 h 4597103"/>
              <a:gd name="connsiteX1002" fmla="*/ 5337380 w 6845418"/>
              <a:gd name="connsiteY1002" fmla="*/ 4180282 h 4597103"/>
              <a:gd name="connsiteX1003" fmla="*/ 5337380 w 6845418"/>
              <a:gd name="connsiteY1003" fmla="*/ 4174938 h 4597103"/>
              <a:gd name="connsiteX1004" fmla="*/ 1706791 w 6845418"/>
              <a:gd name="connsiteY1004" fmla="*/ 4172801 h 4597103"/>
              <a:gd name="connsiteX1005" fmla="*/ 1713203 w 6845418"/>
              <a:gd name="connsiteY1005" fmla="*/ 4178145 h 4597103"/>
              <a:gd name="connsiteX1006" fmla="*/ 1706791 w 6845418"/>
              <a:gd name="connsiteY1006" fmla="*/ 4178145 h 4597103"/>
              <a:gd name="connsiteX1007" fmla="*/ 1706791 w 6845418"/>
              <a:gd name="connsiteY1007" fmla="*/ 4172801 h 4597103"/>
              <a:gd name="connsiteX1008" fmla="*/ 1630899 w 6845418"/>
              <a:gd name="connsiteY1008" fmla="*/ 4172801 h 4597103"/>
              <a:gd name="connsiteX1009" fmla="*/ 1627693 w 6845418"/>
              <a:gd name="connsiteY1009" fmla="*/ 4177076 h 4597103"/>
              <a:gd name="connsiteX1010" fmla="*/ 1630899 w 6845418"/>
              <a:gd name="connsiteY1010" fmla="*/ 4172801 h 4597103"/>
              <a:gd name="connsiteX1011" fmla="*/ 1608458 w 6845418"/>
              <a:gd name="connsiteY1011" fmla="*/ 4168526 h 4597103"/>
              <a:gd name="connsiteX1012" fmla="*/ 1612732 w 6845418"/>
              <a:gd name="connsiteY1012" fmla="*/ 4168526 h 4597103"/>
              <a:gd name="connsiteX1013" fmla="*/ 1612732 w 6845418"/>
              <a:gd name="connsiteY1013" fmla="*/ 4172801 h 4597103"/>
              <a:gd name="connsiteX1014" fmla="*/ 1608458 w 6845418"/>
              <a:gd name="connsiteY1014" fmla="*/ 4172801 h 4597103"/>
              <a:gd name="connsiteX1015" fmla="*/ 1608458 w 6845418"/>
              <a:gd name="connsiteY1015" fmla="*/ 4168526 h 4597103"/>
              <a:gd name="connsiteX1016" fmla="*/ 1597237 w 6845418"/>
              <a:gd name="connsiteY1016" fmla="*/ 4164021 h 4597103"/>
              <a:gd name="connsiteX1017" fmla="*/ 1603115 w 6845418"/>
              <a:gd name="connsiteY1017" fmla="*/ 4166999 h 4597103"/>
              <a:gd name="connsiteX1018" fmla="*/ 1591359 w 6845418"/>
              <a:gd name="connsiteY1018" fmla="*/ 4166999 h 4597103"/>
              <a:gd name="connsiteX1019" fmla="*/ 1597237 w 6845418"/>
              <a:gd name="connsiteY1019" fmla="*/ 4164021 h 4597103"/>
              <a:gd name="connsiteX1020" fmla="*/ 5312531 w 6845418"/>
              <a:gd name="connsiteY1020" fmla="*/ 4163626 h 4597103"/>
              <a:gd name="connsiteX1021" fmla="*/ 5312798 w 6845418"/>
              <a:gd name="connsiteY1021" fmla="*/ 4164963 h 4597103"/>
              <a:gd name="connsiteX1022" fmla="*/ 5310661 w 6845418"/>
              <a:gd name="connsiteY1022" fmla="*/ 4164963 h 4597103"/>
              <a:gd name="connsiteX1023" fmla="*/ 5312531 w 6845418"/>
              <a:gd name="connsiteY1023" fmla="*/ 4163626 h 4597103"/>
              <a:gd name="connsiteX1024" fmla="*/ 1741004 w 6845418"/>
              <a:gd name="connsiteY1024" fmla="*/ 4161757 h 4597103"/>
              <a:gd name="connsiteX1025" fmla="*/ 1743141 w 6845418"/>
              <a:gd name="connsiteY1025" fmla="*/ 4170663 h 4597103"/>
              <a:gd name="connsiteX1026" fmla="*/ 1741004 w 6845418"/>
              <a:gd name="connsiteY1026" fmla="*/ 4161757 h 4597103"/>
              <a:gd name="connsiteX1027" fmla="*/ 1568921 w 6845418"/>
              <a:gd name="connsiteY1027" fmla="*/ 4150356 h 4597103"/>
              <a:gd name="connsiteX1028" fmla="*/ 1568921 w 6845418"/>
              <a:gd name="connsiteY1028" fmla="*/ 4161044 h 4597103"/>
              <a:gd name="connsiteX1029" fmla="*/ 1568921 w 6845418"/>
              <a:gd name="connsiteY1029" fmla="*/ 4150356 h 4597103"/>
              <a:gd name="connsiteX1030" fmla="*/ 1305659 w 6845418"/>
              <a:gd name="connsiteY1030" fmla="*/ 4150356 h 4597103"/>
              <a:gd name="connsiteX1031" fmla="*/ 1320195 w 6845418"/>
              <a:gd name="connsiteY1031" fmla="*/ 4159708 h 4597103"/>
              <a:gd name="connsiteX1032" fmla="*/ 1305659 w 6845418"/>
              <a:gd name="connsiteY1032" fmla="*/ 4150356 h 4597103"/>
              <a:gd name="connsiteX1033" fmla="*/ 1551607 w 6845418"/>
              <a:gd name="connsiteY1033" fmla="*/ 4148219 h 4597103"/>
              <a:gd name="connsiteX1034" fmla="*/ 1559303 w 6845418"/>
              <a:gd name="connsiteY1034" fmla="*/ 4150142 h 4597103"/>
              <a:gd name="connsiteX1035" fmla="*/ 1551607 w 6845418"/>
              <a:gd name="connsiteY1035" fmla="*/ 4148219 h 4597103"/>
              <a:gd name="connsiteX1036" fmla="*/ 1438526 w 6845418"/>
              <a:gd name="connsiteY1036" fmla="*/ 4138600 h 4597103"/>
              <a:gd name="connsiteX1037" fmla="*/ 1441733 w 6845418"/>
              <a:gd name="connsiteY1037" fmla="*/ 4138600 h 4597103"/>
              <a:gd name="connsiteX1038" fmla="*/ 1441733 w 6845418"/>
              <a:gd name="connsiteY1038" fmla="*/ 4143944 h 4597103"/>
              <a:gd name="connsiteX1039" fmla="*/ 1438526 w 6845418"/>
              <a:gd name="connsiteY1039" fmla="*/ 4143944 h 4597103"/>
              <a:gd name="connsiteX1040" fmla="*/ 1438526 w 6845418"/>
              <a:gd name="connsiteY1040" fmla="*/ 4138600 h 4597103"/>
              <a:gd name="connsiteX1041" fmla="*/ 5333746 w 6845418"/>
              <a:gd name="connsiteY1041" fmla="*/ 4138422 h 4597103"/>
              <a:gd name="connsiteX1042" fmla="*/ 5329899 w 6845418"/>
              <a:gd name="connsiteY1042" fmla="*/ 4146260 h 4597103"/>
              <a:gd name="connsiteX1043" fmla="*/ 5329899 w 6845418"/>
              <a:gd name="connsiteY1043" fmla="*/ 4142341 h 4597103"/>
              <a:gd name="connsiteX1044" fmla="*/ 5333746 w 6845418"/>
              <a:gd name="connsiteY1044" fmla="*/ 4138422 h 4597103"/>
              <a:gd name="connsiteX1045" fmla="*/ 1424899 w 6845418"/>
              <a:gd name="connsiteY1045" fmla="*/ 4137425 h 4597103"/>
              <a:gd name="connsiteX1046" fmla="*/ 1430190 w 6845418"/>
              <a:gd name="connsiteY1046" fmla="*/ 4138386 h 4597103"/>
              <a:gd name="connsiteX1047" fmla="*/ 1422495 w 6845418"/>
              <a:gd name="connsiteY1047" fmla="*/ 4142234 h 4597103"/>
              <a:gd name="connsiteX1048" fmla="*/ 1424899 w 6845418"/>
              <a:gd name="connsiteY1048" fmla="*/ 4137425 h 4597103"/>
              <a:gd name="connsiteX1049" fmla="*/ 1419290 w 6845418"/>
              <a:gd name="connsiteY1049" fmla="*/ 4135482 h 4597103"/>
              <a:gd name="connsiteX1050" fmla="*/ 1421427 w 6845418"/>
              <a:gd name="connsiteY1050" fmla="*/ 4136819 h 4597103"/>
              <a:gd name="connsiteX1051" fmla="*/ 1417152 w 6845418"/>
              <a:gd name="connsiteY1051" fmla="*/ 4136819 h 4597103"/>
              <a:gd name="connsiteX1052" fmla="*/ 1419290 w 6845418"/>
              <a:gd name="connsiteY1052" fmla="*/ 4135482 h 4597103"/>
              <a:gd name="connsiteX1053" fmla="*/ 1434255 w 6845418"/>
              <a:gd name="connsiteY1053" fmla="*/ 4133256 h 4597103"/>
              <a:gd name="connsiteX1054" fmla="*/ 1434255 w 6845418"/>
              <a:gd name="connsiteY1054" fmla="*/ 4138600 h 4597103"/>
              <a:gd name="connsiteX1055" fmla="*/ 1431048 w 6845418"/>
              <a:gd name="connsiteY1055" fmla="*/ 4138600 h 4597103"/>
              <a:gd name="connsiteX1056" fmla="*/ 1434255 w 6845418"/>
              <a:gd name="connsiteY1056" fmla="*/ 4133256 h 4597103"/>
              <a:gd name="connsiteX1057" fmla="*/ 5312798 w 6845418"/>
              <a:gd name="connsiteY1057" fmla="*/ 4131118 h 4597103"/>
              <a:gd name="connsiteX1058" fmla="*/ 5310661 w 6845418"/>
              <a:gd name="connsiteY1058" fmla="*/ 4135393 h 4597103"/>
              <a:gd name="connsiteX1059" fmla="*/ 5312798 w 6845418"/>
              <a:gd name="connsiteY1059" fmla="*/ 4131118 h 4597103"/>
              <a:gd name="connsiteX1060" fmla="*/ 1405264 w 6845418"/>
              <a:gd name="connsiteY1060" fmla="*/ 4130584 h 4597103"/>
              <a:gd name="connsiteX1061" fmla="*/ 1405398 w 6845418"/>
              <a:gd name="connsiteY1061" fmla="*/ 4133256 h 4597103"/>
              <a:gd name="connsiteX1062" fmla="*/ 1404329 w 6845418"/>
              <a:gd name="connsiteY1062" fmla="*/ 4131118 h 4597103"/>
              <a:gd name="connsiteX1063" fmla="*/ 1405264 w 6845418"/>
              <a:gd name="connsiteY1063" fmla="*/ 4130584 h 4597103"/>
              <a:gd name="connsiteX1064" fmla="*/ 1394355 w 6845418"/>
              <a:gd name="connsiteY1064" fmla="*/ 4125775 h 4597103"/>
              <a:gd name="connsiteX1065" fmla="*/ 1397918 w 6845418"/>
              <a:gd name="connsiteY1065" fmla="*/ 4125775 h 4597103"/>
              <a:gd name="connsiteX1066" fmla="*/ 1396136 w 6845418"/>
              <a:gd name="connsiteY1066" fmla="*/ 4131119 h 4597103"/>
              <a:gd name="connsiteX1067" fmla="*/ 1392574 w 6845418"/>
              <a:gd name="connsiteY1067" fmla="*/ 4131119 h 4597103"/>
              <a:gd name="connsiteX1068" fmla="*/ 1394355 w 6845418"/>
              <a:gd name="connsiteY1068" fmla="*/ 4125775 h 4597103"/>
              <a:gd name="connsiteX1069" fmla="*/ 5335777 w 6845418"/>
              <a:gd name="connsiteY1069" fmla="*/ 4120125 h 4597103"/>
              <a:gd name="connsiteX1070" fmla="*/ 5339518 w 6845418"/>
              <a:gd name="connsiteY1070" fmla="*/ 4123789 h 4597103"/>
              <a:gd name="connsiteX1071" fmla="*/ 5335777 w 6845418"/>
              <a:gd name="connsiteY1071" fmla="*/ 4120125 h 4597103"/>
              <a:gd name="connsiteX1072" fmla="*/ 1280882 w 6845418"/>
              <a:gd name="connsiteY1072" fmla="*/ 4117937 h 4597103"/>
              <a:gd name="connsiteX1073" fmla="*/ 1282485 w 6845418"/>
              <a:gd name="connsiteY1073" fmla="*/ 4117937 h 4597103"/>
              <a:gd name="connsiteX1074" fmla="*/ 1280882 w 6845418"/>
              <a:gd name="connsiteY1074" fmla="*/ 4117937 h 4597103"/>
              <a:gd name="connsiteX1075" fmla="*/ 1322033 w 6845418"/>
              <a:gd name="connsiteY1075" fmla="*/ 4116155 h 4597103"/>
              <a:gd name="connsiteX1076" fmla="*/ 1326309 w 6845418"/>
              <a:gd name="connsiteY1076" fmla="*/ 4116155 h 4597103"/>
              <a:gd name="connsiteX1077" fmla="*/ 1326309 w 6845418"/>
              <a:gd name="connsiteY1077" fmla="*/ 4121500 h 4597103"/>
              <a:gd name="connsiteX1078" fmla="*/ 1322033 w 6845418"/>
              <a:gd name="connsiteY1078" fmla="*/ 4121500 h 4597103"/>
              <a:gd name="connsiteX1079" fmla="*/ 1322033 w 6845418"/>
              <a:gd name="connsiteY1079" fmla="*/ 4116155 h 4597103"/>
              <a:gd name="connsiteX1080" fmla="*/ 1431860 w 6845418"/>
              <a:gd name="connsiteY1080" fmla="*/ 4103865 h 4597103"/>
              <a:gd name="connsiteX1081" fmla="*/ 1432662 w 6845418"/>
              <a:gd name="connsiteY1081" fmla="*/ 4104399 h 4597103"/>
              <a:gd name="connsiteX1082" fmla="*/ 1431058 w 6845418"/>
              <a:gd name="connsiteY1082" fmla="*/ 4106537 h 4597103"/>
              <a:gd name="connsiteX1083" fmla="*/ 1431860 w 6845418"/>
              <a:gd name="connsiteY1083" fmla="*/ 4103865 h 4597103"/>
              <a:gd name="connsiteX1084" fmla="*/ 5293428 w 6845418"/>
              <a:gd name="connsiteY1084" fmla="*/ 4099563 h 4597103"/>
              <a:gd name="connsiteX1085" fmla="*/ 5293561 w 6845418"/>
              <a:gd name="connsiteY1085" fmla="*/ 4102689 h 4597103"/>
              <a:gd name="connsiteX1086" fmla="*/ 5292492 w 6845418"/>
              <a:gd name="connsiteY1086" fmla="*/ 4100765 h 4597103"/>
              <a:gd name="connsiteX1087" fmla="*/ 5293428 w 6845418"/>
              <a:gd name="connsiteY1087" fmla="*/ 4099563 h 4597103"/>
              <a:gd name="connsiteX1088" fmla="*/ 1329522 w 6845418"/>
              <a:gd name="connsiteY1088" fmla="*/ 4098476 h 4597103"/>
              <a:gd name="connsiteX1089" fmla="*/ 1330591 w 6845418"/>
              <a:gd name="connsiteY1089" fmla="*/ 4100480 h 4597103"/>
              <a:gd name="connsiteX1090" fmla="*/ 1328453 w 6845418"/>
              <a:gd name="connsiteY1090" fmla="*/ 4100480 h 4597103"/>
              <a:gd name="connsiteX1091" fmla="*/ 1329522 w 6845418"/>
              <a:gd name="connsiteY1091" fmla="*/ 4098476 h 4597103"/>
              <a:gd name="connsiteX1092" fmla="*/ 1303516 w 6845418"/>
              <a:gd name="connsiteY1092" fmla="*/ 4089437 h 4597103"/>
              <a:gd name="connsiteX1093" fmla="*/ 1307079 w 6845418"/>
              <a:gd name="connsiteY1093" fmla="*/ 4089437 h 4597103"/>
              <a:gd name="connsiteX1094" fmla="*/ 1305297 w 6845418"/>
              <a:gd name="connsiteY1094" fmla="*/ 4094781 h 4597103"/>
              <a:gd name="connsiteX1095" fmla="*/ 1301735 w 6845418"/>
              <a:gd name="connsiteY1095" fmla="*/ 4092999 h 4597103"/>
              <a:gd name="connsiteX1096" fmla="*/ 1303516 w 6845418"/>
              <a:gd name="connsiteY1096" fmla="*/ 4089437 h 4597103"/>
              <a:gd name="connsiteX1097" fmla="*/ 5295699 w 6845418"/>
              <a:gd name="connsiteY1097" fmla="*/ 4057106 h 4597103"/>
              <a:gd name="connsiteX1098" fmla="*/ 5290354 w 6845418"/>
              <a:gd name="connsiteY1098" fmla="*/ 4068328 h 4597103"/>
              <a:gd name="connsiteX1099" fmla="*/ 5295699 w 6845418"/>
              <a:gd name="connsiteY1099" fmla="*/ 4057106 h 4597103"/>
              <a:gd name="connsiteX1100" fmla="*/ 5298637 w 6845418"/>
              <a:gd name="connsiteY1100" fmla="*/ 4052564 h 4597103"/>
              <a:gd name="connsiteX1101" fmla="*/ 5299439 w 6845418"/>
              <a:gd name="connsiteY1101" fmla="*/ 4053098 h 4597103"/>
              <a:gd name="connsiteX1102" fmla="*/ 5297835 w 6845418"/>
              <a:gd name="connsiteY1102" fmla="*/ 4055236 h 4597103"/>
              <a:gd name="connsiteX1103" fmla="*/ 5298637 w 6845418"/>
              <a:gd name="connsiteY1103" fmla="*/ 4052564 h 4597103"/>
              <a:gd name="connsiteX1104" fmla="*/ 5307455 w 6845418"/>
              <a:gd name="connsiteY1104" fmla="*/ 4026379 h 4597103"/>
              <a:gd name="connsiteX1105" fmla="*/ 5310661 w 6845418"/>
              <a:gd name="connsiteY1105" fmla="*/ 4026379 h 4597103"/>
              <a:gd name="connsiteX1106" fmla="*/ 5310661 w 6845418"/>
              <a:gd name="connsiteY1106" fmla="*/ 4032791 h 4597103"/>
              <a:gd name="connsiteX1107" fmla="*/ 5307455 w 6845418"/>
              <a:gd name="connsiteY1107" fmla="*/ 4030654 h 4597103"/>
              <a:gd name="connsiteX1108" fmla="*/ 5307455 w 6845418"/>
              <a:gd name="connsiteY1108" fmla="*/ 4026379 h 4597103"/>
              <a:gd name="connsiteX1109" fmla="*/ 5286079 w 6845418"/>
              <a:gd name="connsiteY1109" fmla="*/ 4007854 h 4597103"/>
              <a:gd name="connsiteX1110" fmla="*/ 5280735 w 6845418"/>
              <a:gd name="connsiteY1110" fmla="*/ 4011416 h 4597103"/>
              <a:gd name="connsiteX1111" fmla="*/ 5286079 w 6845418"/>
              <a:gd name="connsiteY1111" fmla="*/ 4007854 h 4597103"/>
              <a:gd name="connsiteX1112" fmla="*/ 5264637 w 6845418"/>
              <a:gd name="connsiteY1112" fmla="*/ 4001931 h 4597103"/>
              <a:gd name="connsiteX1113" fmla="*/ 5266841 w 6845418"/>
              <a:gd name="connsiteY1113" fmla="*/ 4002331 h 4597103"/>
              <a:gd name="connsiteX1114" fmla="*/ 5263635 w 6845418"/>
              <a:gd name="connsiteY1114" fmla="*/ 4003935 h 4597103"/>
              <a:gd name="connsiteX1115" fmla="*/ 5264637 w 6845418"/>
              <a:gd name="connsiteY1115" fmla="*/ 4001931 h 4597103"/>
              <a:gd name="connsiteX1116" fmla="*/ 5290354 w 6845418"/>
              <a:gd name="connsiteY1116" fmla="*/ 4001797 h 4597103"/>
              <a:gd name="connsiteX1117" fmla="*/ 5283942 w 6845418"/>
              <a:gd name="connsiteY1117" fmla="*/ 4006072 h 4597103"/>
              <a:gd name="connsiteX1118" fmla="*/ 5290354 w 6845418"/>
              <a:gd name="connsiteY1118" fmla="*/ 4001797 h 4597103"/>
              <a:gd name="connsiteX1119" fmla="*/ 5282873 w 6845418"/>
              <a:gd name="connsiteY1119" fmla="*/ 3994315 h 4597103"/>
              <a:gd name="connsiteX1120" fmla="*/ 5276460 w 6845418"/>
              <a:gd name="connsiteY1120" fmla="*/ 3996453 h 4597103"/>
              <a:gd name="connsiteX1121" fmla="*/ 5282873 w 6845418"/>
              <a:gd name="connsiteY1121" fmla="*/ 3994315 h 4597103"/>
              <a:gd name="connsiteX1122" fmla="*/ 5255448 w 6845418"/>
              <a:gd name="connsiteY1122" fmla="*/ 3992861 h 4597103"/>
              <a:gd name="connsiteX1123" fmla="*/ 5261498 w 6845418"/>
              <a:gd name="connsiteY1123" fmla="*/ 3998472 h 4597103"/>
              <a:gd name="connsiteX1124" fmla="*/ 5254016 w 6845418"/>
              <a:gd name="connsiteY1124" fmla="*/ 3994672 h 4597103"/>
              <a:gd name="connsiteX1125" fmla="*/ 5255448 w 6845418"/>
              <a:gd name="connsiteY1125" fmla="*/ 3992861 h 4597103"/>
              <a:gd name="connsiteX1126" fmla="*/ 5319478 w 6845418"/>
              <a:gd name="connsiteY1126" fmla="*/ 3986300 h 4597103"/>
              <a:gd name="connsiteX1127" fmla="*/ 5322418 w 6845418"/>
              <a:gd name="connsiteY1127" fmla="*/ 3986834 h 4597103"/>
              <a:gd name="connsiteX1128" fmla="*/ 5318143 w 6845418"/>
              <a:gd name="connsiteY1128" fmla="*/ 3988972 h 4597103"/>
              <a:gd name="connsiteX1129" fmla="*/ 5319478 w 6845418"/>
              <a:gd name="connsiteY1129" fmla="*/ 3986300 h 4597103"/>
              <a:gd name="connsiteX1130" fmla="*/ 5255940 w 6845418"/>
              <a:gd name="connsiteY1130" fmla="*/ 3983628 h 4597103"/>
              <a:gd name="connsiteX1131" fmla="*/ 5271330 w 6845418"/>
              <a:gd name="connsiteY1131" fmla="*/ 3987428 h 4597103"/>
              <a:gd name="connsiteX1132" fmla="*/ 5273254 w 6845418"/>
              <a:gd name="connsiteY1132" fmla="*/ 4000728 h 4597103"/>
              <a:gd name="connsiteX1133" fmla="*/ 5263635 w 6845418"/>
              <a:gd name="connsiteY1133" fmla="*/ 3989327 h 4597103"/>
              <a:gd name="connsiteX1134" fmla="*/ 5255940 w 6845418"/>
              <a:gd name="connsiteY1134" fmla="*/ 3983628 h 4597103"/>
              <a:gd name="connsiteX1135" fmla="*/ 5246534 w 6845418"/>
              <a:gd name="connsiteY1135" fmla="*/ 3983628 h 4597103"/>
              <a:gd name="connsiteX1136" fmla="*/ 5252146 w 6845418"/>
              <a:gd name="connsiteY1136" fmla="*/ 3983628 h 4597103"/>
              <a:gd name="connsiteX1137" fmla="*/ 5248405 w 6845418"/>
              <a:gd name="connsiteY1137" fmla="*/ 3991109 h 4597103"/>
              <a:gd name="connsiteX1138" fmla="*/ 5246534 w 6845418"/>
              <a:gd name="connsiteY1138" fmla="*/ 3987368 h 4597103"/>
              <a:gd name="connsiteX1139" fmla="*/ 5246534 w 6845418"/>
              <a:gd name="connsiteY1139" fmla="*/ 3983628 h 4597103"/>
              <a:gd name="connsiteX1140" fmla="*/ 492673 w 6845418"/>
              <a:gd name="connsiteY1140" fmla="*/ 3983152 h 4597103"/>
              <a:gd name="connsiteX1141" fmla="*/ 513247 w 6845418"/>
              <a:gd name="connsiteY1141" fmla="*/ 3990753 h 4597103"/>
              <a:gd name="connsiteX1142" fmla="*/ 492673 w 6845418"/>
              <a:gd name="connsiteY1142" fmla="*/ 3983152 h 4597103"/>
              <a:gd name="connsiteX1143" fmla="*/ 5290087 w 6845418"/>
              <a:gd name="connsiteY1143" fmla="*/ 3981490 h 4597103"/>
              <a:gd name="connsiteX1144" fmla="*/ 5303180 w 6845418"/>
              <a:gd name="connsiteY1144" fmla="*/ 3987101 h 4597103"/>
              <a:gd name="connsiteX1145" fmla="*/ 5297569 w 6845418"/>
              <a:gd name="connsiteY1145" fmla="*/ 3994583 h 4597103"/>
              <a:gd name="connsiteX1146" fmla="*/ 5290087 w 6845418"/>
              <a:gd name="connsiteY1146" fmla="*/ 4000194 h 4597103"/>
              <a:gd name="connsiteX1147" fmla="*/ 5290087 w 6845418"/>
              <a:gd name="connsiteY1147" fmla="*/ 3981490 h 4597103"/>
              <a:gd name="connsiteX1148" fmla="*/ 5313600 w 6845418"/>
              <a:gd name="connsiteY1148" fmla="*/ 3979780 h 4597103"/>
              <a:gd name="connsiteX1149" fmla="*/ 5310661 w 6845418"/>
              <a:gd name="connsiteY1149" fmla="*/ 3984697 h 4597103"/>
              <a:gd name="connsiteX1150" fmla="*/ 5308523 w 6845418"/>
              <a:gd name="connsiteY1150" fmla="*/ 3981277 h 4597103"/>
              <a:gd name="connsiteX1151" fmla="*/ 5313600 w 6845418"/>
              <a:gd name="connsiteY1151" fmla="*/ 3979780 h 4597103"/>
              <a:gd name="connsiteX1152" fmla="*/ 5267375 w 6845418"/>
              <a:gd name="connsiteY1152" fmla="*/ 3974009 h 4597103"/>
              <a:gd name="connsiteX1153" fmla="*/ 5263635 w 6845418"/>
              <a:gd name="connsiteY1153" fmla="*/ 3981134 h 4597103"/>
              <a:gd name="connsiteX1154" fmla="*/ 5265505 w 6845418"/>
              <a:gd name="connsiteY1154" fmla="*/ 3977571 h 4597103"/>
              <a:gd name="connsiteX1155" fmla="*/ 5267375 w 6845418"/>
              <a:gd name="connsiteY1155" fmla="*/ 3974009 h 4597103"/>
              <a:gd name="connsiteX1156" fmla="*/ 5248672 w 6845418"/>
              <a:gd name="connsiteY1156" fmla="*/ 3974009 h 4597103"/>
              <a:gd name="connsiteX1157" fmla="*/ 5251879 w 6845418"/>
              <a:gd name="connsiteY1157" fmla="*/ 3974009 h 4597103"/>
              <a:gd name="connsiteX1158" fmla="*/ 5251879 w 6845418"/>
              <a:gd name="connsiteY1158" fmla="*/ 3977216 h 4597103"/>
              <a:gd name="connsiteX1159" fmla="*/ 5248672 w 6845418"/>
              <a:gd name="connsiteY1159" fmla="*/ 3977216 h 4597103"/>
              <a:gd name="connsiteX1160" fmla="*/ 5248672 w 6845418"/>
              <a:gd name="connsiteY1160" fmla="*/ 3974009 h 4597103"/>
              <a:gd name="connsiteX1161" fmla="*/ 5313066 w 6845418"/>
              <a:gd name="connsiteY1161" fmla="*/ 3973475 h 4597103"/>
              <a:gd name="connsiteX1162" fmla="*/ 5314936 w 6845418"/>
              <a:gd name="connsiteY1162" fmla="*/ 3974009 h 4597103"/>
              <a:gd name="connsiteX1163" fmla="*/ 5312798 w 6845418"/>
              <a:gd name="connsiteY1163" fmla="*/ 3976147 h 4597103"/>
              <a:gd name="connsiteX1164" fmla="*/ 5313066 w 6845418"/>
              <a:gd name="connsiteY1164" fmla="*/ 3973475 h 4597103"/>
              <a:gd name="connsiteX1165" fmla="*/ 5259293 w 6845418"/>
              <a:gd name="connsiteY1165" fmla="*/ 3972072 h 4597103"/>
              <a:gd name="connsiteX1166" fmla="*/ 5261498 w 6845418"/>
              <a:gd name="connsiteY1166" fmla="*/ 3973475 h 4597103"/>
              <a:gd name="connsiteX1167" fmla="*/ 5258291 w 6845418"/>
              <a:gd name="connsiteY1167" fmla="*/ 3973475 h 4597103"/>
              <a:gd name="connsiteX1168" fmla="*/ 5259293 w 6845418"/>
              <a:gd name="connsiteY1168" fmla="*/ 3972072 h 4597103"/>
              <a:gd name="connsiteX1169" fmla="*/ 5302511 w 6845418"/>
              <a:gd name="connsiteY1169" fmla="*/ 3971761 h 4597103"/>
              <a:gd name="connsiteX1170" fmla="*/ 5308523 w 6845418"/>
              <a:gd name="connsiteY1170" fmla="*/ 3981624 h 4597103"/>
              <a:gd name="connsiteX1171" fmla="*/ 5299973 w 6845418"/>
              <a:gd name="connsiteY1171" fmla="*/ 3981624 h 4597103"/>
              <a:gd name="connsiteX1172" fmla="*/ 5299973 w 6845418"/>
              <a:gd name="connsiteY1172" fmla="*/ 3973609 h 4597103"/>
              <a:gd name="connsiteX1173" fmla="*/ 5302511 w 6845418"/>
              <a:gd name="connsiteY1173" fmla="*/ 3971761 h 4597103"/>
              <a:gd name="connsiteX1174" fmla="*/ 1040252 w 6845418"/>
              <a:gd name="connsiteY1174" fmla="*/ 3966527 h 4597103"/>
              <a:gd name="connsiteX1175" fmla="*/ 1038470 w 6845418"/>
              <a:gd name="connsiteY1175" fmla="*/ 3968130 h 4597103"/>
              <a:gd name="connsiteX1176" fmla="*/ 1040252 w 6845418"/>
              <a:gd name="connsiteY1176" fmla="*/ 3966527 h 4597103"/>
              <a:gd name="connsiteX1177" fmla="*/ 1009837 w 6845418"/>
              <a:gd name="connsiteY1177" fmla="*/ 3961985 h 4597103"/>
              <a:gd name="connsiteX1178" fmla="*/ 1013177 w 6845418"/>
              <a:gd name="connsiteY1178" fmla="*/ 3964390 h 4597103"/>
              <a:gd name="connsiteX1179" fmla="*/ 1007833 w 6845418"/>
              <a:gd name="connsiteY1179" fmla="*/ 3964390 h 4597103"/>
              <a:gd name="connsiteX1180" fmla="*/ 1009837 w 6845418"/>
              <a:gd name="connsiteY1180" fmla="*/ 3961985 h 4597103"/>
              <a:gd name="connsiteX1181" fmla="*/ 1136624 w 6845418"/>
              <a:gd name="connsiteY1181" fmla="*/ 3960878 h 4597103"/>
              <a:gd name="connsiteX1182" fmla="*/ 1148076 w 6845418"/>
              <a:gd name="connsiteY1182" fmla="*/ 3966375 h 4597103"/>
              <a:gd name="connsiteX1183" fmla="*/ 1127081 w 6845418"/>
              <a:gd name="connsiteY1183" fmla="*/ 3966375 h 4597103"/>
              <a:gd name="connsiteX1184" fmla="*/ 1136624 w 6845418"/>
              <a:gd name="connsiteY1184" fmla="*/ 3960878 h 4597103"/>
              <a:gd name="connsiteX1185" fmla="*/ 1068542 w 6845418"/>
              <a:gd name="connsiteY1185" fmla="*/ 3958779 h 4597103"/>
              <a:gd name="connsiteX1186" fmla="*/ 1085857 w 6845418"/>
              <a:gd name="connsiteY1186" fmla="*/ 3960649 h 4597103"/>
              <a:gd name="connsiteX1187" fmla="*/ 1068542 w 6845418"/>
              <a:gd name="connsiteY1187" fmla="*/ 3958779 h 4597103"/>
              <a:gd name="connsiteX1188" fmla="*/ 710574 w 6845418"/>
              <a:gd name="connsiteY1188" fmla="*/ 3956374 h 4597103"/>
              <a:gd name="connsiteX1189" fmla="*/ 712133 w 6845418"/>
              <a:gd name="connsiteY1189" fmla="*/ 3956909 h 4597103"/>
              <a:gd name="connsiteX1190" fmla="*/ 710352 w 6845418"/>
              <a:gd name="connsiteY1190" fmla="*/ 3959046 h 4597103"/>
              <a:gd name="connsiteX1191" fmla="*/ 710574 w 6845418"/>
              <a:gd name="connsiteY1191" fmla="*/ 3956374 h 4597103"/>
              <a:gd name="connsiteX1192" fmla="*/ 931949 w 6845418"/>
              <a:gd name="connsiteY1192" fmla="*/ 3954771 h 4597103"/>
              <a:gd name="connsiteX1193" fmla="*/ 938363 w 6845418"/>
              <a:gd name="connsiteY1193" fmla="*/ 3954771 h 4597103"/>
              <a:gd name="connsiteX1194" fmla="*/ 938363 w 6845418"/>
              <a:gd name="connsiteY1194" fmla="*/ 3960115 h 4597103"/>
              <a:gd name="connsiteX1195" fmla="*/ 931949 w 6845418"/>
              <a:gd name="connsiteY1195" fmla="*/ 3960115 h 4597103"/>
              <a:gd name="connsiteX1196" fmla="*/ 931949 w 6845418"/>
              <a:gd name="connsiteY1196" fmla="*/ 3954771 h 4597103"/>
              <a:gd name="connsiteX1197" fmla="*/ 915205 w 6845418"/>
              <a:gd name="connsiteY1197" fmla="*/ 3954014 h 4597103"/>
              <a:gd name="connsiteX1198" fmla="*/ 924468 w 6845418"/>
              <a:gd name="connsiteY1198" fmla="*/ 3955127 h 4597103"/>
              <a:gd name="connsiteX1199" fmla="*/ 907367 w 6845418"/>
              <a:gd name="connsiteY1199" fmla="*/ 3956908 h 4597103"/>
              <a:gd name="connsiteX1200" fmla="*/ 915205 w 6845418"/>
              <a:gd name="connsiteY1200" fmla="*/ 3954014 h 4597103"/>
              <a:gd name="connsiteX1201" fmla="*/ 1027136 w 6845418"/>
              <a:gd name="connsiteY1201" fmla="*/ 3953584 h 4597103"/>
              <a:gd name="connsiteX1202" fmla="*/ 1032794 w 6845418"/>
              <a:gd name="connsiteY1202" fmla="*/ 3956433 h 4597103"/>
              <a:gd name="connsiteX1203" fmla="*/ 1051656 w 6845418"/>
              <a:gd name="connsiteY1203" fmla="*/ 3956433 h 4597103"/>
              <a:gd name="connsiteX1204" fmla="*/ 1021478 w 6845418"/>
              <a:gd name="connsiteY1204" fmla="*/ 3956433 h 4597103"/>
              <a:gd name="connsiteX1205" fmla="*/ 1027136 w 6845418"/>
              <a:gd name="connsiteY1205" fmla="*/ 3953584 h 4597103"/>
              <a:gd name="connsiteX1206" fmla="*/ 448860 w 6845418"/>
              <a:gd name="connsiteY1206" fmla="*/ 3953123 h 4597103"/>
              <a:gd name="connsiteX1207" fmla="*/ 450998 w 6845418"/>
              <a:gd name="connsiteY1207" fmla="*/ 3955127 h 4597103"/>
              <a:gd name="connsiteX1208" fmla="*/ 446723 w 6845418"/>
              <a:gd name="connsiteY1208" fmla="*/ 3955127 h 4597103"/>
              <a:gd name="connsiteX1209" fmla="*/ 448860 w 6845418"/>
              <a:gd name="connsiteY1209" fmla="*/ 3953123 h 4597103"/>
              <a:gd name="connsiteX1210" fmla="*/ 679713 w 6845418"/>
              <a:gd name="connsiteY1210" fmla="*/ 3951565 h 4597103"/>
              <a:gd name="connsiteX1211" fmla="*/ 686126 w 6845418"/>
              <a:gd name="connsiteY1211" fmla="*/ 3951565 h 4597103"/>
              <a:gd name="connsiteX1212" fmla="*/ 686126 w 6845418"/>
              <a:gd name="connsiteY1212" fmla="*/ 3956909 h 4597103"/>
              <a:gd name="connsiteX1213" fmla="*/ 679713 w 6845418"/>
              <a:gd name="connsiteY1213" fmla="*/ 3956909 h 4597103"/>
              <a:gd name="connsiteX1214" fmla="*/ 679713 w 6845418"/>
              <a:gd name="connsiteY1214" fmla="*/ 3951565 h 4597103"/>
              <a:gd name="connsiteX1215" fmla="*/ 668491 w 6845418"/>
              <a:gd name="connsiteY1215" fmla="*/ 3951565 h 4597103"/>
              <a:gd name="connsiteX1216" fmla="*/ 657268 w 6845418"/>
              <a:gd name="connsiteY1216" fmla="*/ 3957176 h 4597103"/>
              <a:gd name="connsiteX1217" fmla="*/ 668491 w 6845418"/>
              <a:gd name="connsiteY1217" fmla="*/ 3951565 h 4597103"/>
              <a:gd name="connsiteX1218" fmla="*/ 655132 w 6845418"/>
              <a:gd name="connsiteY1218" fmla="*/ 3951208 h 4597103"/>
              <a:gd name="connsiteX1219" fmla="*/ 649787 w 6845418"/>
              <a:gd name="connsiteY1219" fmla="*/ 3952990 h 4597103"/>
              <a:gd name="connsiteX1220" fmla="*/ 655132 w 6845418"/>
              <a:gd name="connsiteY1220" fmla="*/ 3951208 h 4597103"/>
              <a:gd name="connsiteX1221" fmla="*/ 631618 w 6845418"/>
              <a:gd name="connsiteY1221" fmla="*/ 3948403 h 4597103"/>
              <a:gd name="connsiteX1222" fmla="*/ 632687 w 6845418"/>
              <a:gd name="connsiteY1222" fmla="*/ 3949071 h 4597103"/>
              <a:gd name="connsiteX1223" fmla="*/ 630549 w 6845418"/>
              <a:gd name="connsiteY1223" fmla="*/ 3949071 h 4597103"/>
              <a:gd name="connsiteX1224" fmla="*/ 631618 w 6845418"/>
              <a:gd name="connsiteY1224" fmla="*/ 3948403 h 4597103"/>
              <a:gd name="connsiteX1225" fmla="*/ 5299617 w 6845418"/>
              <a:gd name="connsiteY1225" fmla="*/ 3947289 h 4597103"/>
              <a:gd name="connsiteX1226" fmla="*/ 5303180 w 6845418"/>
              <a:gd name="connsiteY1226" fmla="*/ 3954985 h 4597103"/>
              <a:gd name="connsiteX1227" fmla="*/ 5299617 w 6845418"/>
              <a:gd name="connsiteY1227" fmla="*/ 3947289 h 4597103"/>
              <a:gd name="connsiteX1228" fmla="*/ 674370 w 6845418"/>
              <a:gd name="connsiteY1228" fmla="*/ 3947289 h 4597103"/>
              <a:gd name="connsiteX1229" fmla="*/ 674370 w 6845418"/>
              <a:gd name="connsiteY1229" fmla="*/ 3951565 h 4597103"/>
              <a:gd name="connsiteX1230" fmla="*/ 669026 w 6845418"/>
              <a:gd name="connsiteY1230" fmla="*/ 3951565 h 4597103"/>
              <a:gd name="connsiteX1231" fmla="*/ 674370 w 6845418"/>
              <a:gd name="connsiteY1231" fmla="*/ 3947289 h 4597103"/>
              <a:gd name="connsiteX1232" fmla="*/ 507642 w 6845418"/>
              <a:gd name="connsiteY1232" fmla="*/ 3947289 h 4597103"/>
              <a:gd name="connsiteX1233" fmla="*/ 512987 w 6845418"/>
              <a:gd name="connsiteY1233" fmla="*/ 3947289 h 4597103"/>
              <a:gd name="connsiteX1234" fmla="*/ 512987 w 6845418"/>
              <a:gd name="connsiteY1234" fmla="*/ 3951565 h 4597103"/>
              <a:gd name="connsiteX1235" fmla="*/ 507642 w 6845418"/>
              <a:gd name="connsiteY1235" fmla="*/ 3951565 h 4597103"/>
              <a:gd name="connsiteX1236" fmla="*/ 507642 w 6845418"/>
              <a:gd name="connsiteY1236" fmla="*/ 3947289 h 4597103"/>
              <a:gd name="connsiteX1237" fmla="*/ 1076239 w 6845418"/>
              <a:gd name="connsiteY1237" fmla="*/ 3945152 h 4597103"/>
              <a:gd name="connsiteX1238" fmla="*/ 1083935 w 6845418"/>
              <a:gd name="connsiteY1238" fmla="*/ 3951565 h 4597103"/>
              <a:gd name="connsiteX1239" fmla="*/ 1076239 w 6845418"/>
              <a:gd name="connsiteY1239" fmla="*/ 3951565 h 4597103"/>
              <a:gd name="connsiteX1240" fmla="*/ 1076239 w 6845418"/>
              <a:gd name="connsiteY1240" fmla="*/ 3945152 h 4597103"/>
              <a:gd name="connsiteX1241" fmla="*/ 847211 w 6845418"/>
              <a:gd name="connsiteY1241" fmla="*/ 3945152 h 4597103"/>
              <a:gd name="connsiteX1242" fmla="*/ 856372 w 6845418"/>
              <a:gd name="connsiteY1242" fmla="*/ 3945152 h 4597103"/>
              <a:gd name="connsiteX1243" fmla="*/ 847211 w 6845418"/>
              <a:gd name="connsiteY1243" fmla="*/ 3945152 h 4597103"/>
              <a:gd name="connsiteX1244" fmla="*/ 613450 w 6845418"/>
              <a:gd name="connsiteY1244" fmla="*/ 3945152 h 4597103"/>
              <a:gd name="connsiteX1245" fmla="*/ 619862 w 6845418"/>
              <a:gd name="connsiteY1245" fmla="*/ 3945152 h 4597103"/>
              <a:gd name="connsiteX1246" fmla="*/ 619862 w 6845418"/>
              <a:gd name="connsiteY1246" fmla="*/ 3949427 h 4597103"/>
              <a:gd name="connsiteX1247" fmla="*/ 613450 w 6845418"/>
              <a:gd name="connsiteY1247" fmla="*/ 3949427 h 4597103"/>
              <a:gd name="connsiteX1248" fmla="*/ 613450 w 6845418"/>
              <a:gd name="connsiteY1248" fmla="*/ 3945152 h 4597103"/>
              <a:gd name="connsiteX1249" fmla="*/ 837986 w 6845418"/>
              <a:gd name="connsiteY1249" fmla="*/ 3944617 h 4597103"/>
              <a:gd name="connsiteX1250" fmla="*/ 841104 w 6845418"/>
              <a:gd name="connsiteY1250" fmla="*/ 3945152 h 4597103"/>
              <a:gd name="connsiteX1251" fmla="*/ 837541 w 6845418"/>
              <a:gd name="connsiteY1251" fmla="*/ 3947289 h 4597103"/>
              <a:gd name="connsiteX1252" fmla="*/ 837986 w 6845418"/>
              <a:gd name="connsiteY1252" fmla="*/ 3944617 h 4597103"/>
              <a:gd name="connsiteX1253" fmla="*/ 871565 w 6845418"/>
              <a:gd name="connsiteY1253" fmla="*/ 3943014 h 4597103"/>
              <a:gd name="connsiteX1254" fmla="*/ 873569 w 6845418"/>
              <a:gd name="connsiteY1254" fmla="*/ 3954923 h 4597103"/>
              <a:gd name="connsiteX1255" fmla="*/ 871565 w 6845418"/>
              <a:gd name="connsiteY1255" fmla="*/ 3943014 h 4597103"/>
              <a:gd name="connsiteX1256" fmla="*/ 5257935 w 6845418"/>
              <a:gd name="connsiteY1256" fmla="*/ 3941946 h 4597103"/>
              <a:gd name="connsiteX1257" fmla="*/ 5256154 w 6845418"/>
              <a:gd name="connsiteY1257" fmla="*/ 3949071 h 4597103"/>
              <a:gd name="connsiteX1258" fmla="*/ 5256154 w 6845418"/>
              <a:gd name="connsiteY1258" fmla="*/ 3943727 h 4597103"/>
              <a:gd name="connsiteX1259" fmla="*/ 5257935 w 6845418"/>
              <a:gd name="connsiteY1259" fmla="*/ 3941946 h 4597103"/>
              <a:gd name="connsiteX1260" fmla="*/ 436037 w 6845418"/>
              <a:gd name="connsiteY1260" fmla="*/ 3939808 h 4597103"/>
              <a:gd name="connsiteX1261" fmla="*/ 433899 w 6845418"/>
              <a:gd name="connsiteY1261" fmla="*/ 3941411 h 4597103"/>
              <a:gd name="connsiteX1262" fmla="*/ 436037 w 6845418"/>
              <a:gd name="connsiteY1262" fmla="*/ 3939808 h 4597103"/>
              <a:gd name="connsiteX1263" fmla="*/ 5276461 w 6845418"/>
              <a:gd name="connsiteY1263" fmla="*/ 3935533 h 4597103"/>
              <a:gd name="connsiteX1264" fmla="*/ 5282232 w 6845418"/>
              <a:gd name="connsiteY1264" fmla="*/ 3943167 h 4597103"/>
              <a:gd name="connsiteX1265" fmla="*/ 5295699 w 6845418"/>
              <a:gd name="connsiteY1265" fmla="*/ 3945076 h 4597103"/>
              <a:gd name="connsiteX1266" fmla="*/ 5295699 w 6845418"/>
              <a:gd name="connsiteY1266" fmla="*/ 3952710 h 4597103"/>
              <a:gd name="connsiteX1267" fmla="*/ 5280308 w 6845418"/>
              <a:gd name="connsiteY1267" fmla="*/ 3958436 h 4597103"/>
              <a:gd name="connsiteX1268" fmla="*/ 5276461 w 6845418"/>
              <a:gd name="connsiteY1268" fmla="*/ 3952710 h 4597103"/>
              <a:gd name="connsiteX1269" fmla="*/ 5266841 w 6845418"/>
              <a:gd name="connsiteY1269" fmla="*/ 3960344 h 4597103"/>
              <a:gd name="connsiteX1270" fmla="*/ 5270689 w 6845418"/>
              <a:gd name="connsiteY1270" fmla="*/ 3943167 h 4597103"/>
              <a:gd name="connsiteX1271" fmla="*/ 5272613 w 6845418"/>
              <a:gd name="connsiteY1271" fmla="*/ 3941259 h 4597103"/>
              <a:gd name="connsiteX1272" fmla="*/ 5276461 w 6845418"/>
              <a:gd name="connsiteY1272" fmla="*/ 3935533 h 4597103"/>
              <a:gd name="connsiteX1273" fmla="*/ 5295485 w 6845418"/>
              <a:gd name="connsiteY1273" fmla="*/ 3932327 h 4597103"/>
              <a:gd name="connsiteX1274" fmla="*/ 5301256 w 6845418"/>
              <a:gd name="connsiteY1274" fmla="*/ 3941946 h 4597103"/>
              <a:gd name="connsiteX1275" fmla="*/ 5295485 w 6845418"/>
              <a:gd name="connsiteY1275" fmla="*/ 3932327 h 4597103"/>
              <a:gd name="connsiteX1276" fmla="*/ 1123270 w 6845418"/>
              <a:gd name="connsiteY1276" fmla="*/ 3927873 h 4597103"/>
              <a:gd name="connsiteX1277" fmla="*/ 1128881 w 6845418"/>
              <a:gd name="connsiteY1277" fmla="*/ 3937671 h 4597103"/>
              <a:gd name="connsiteX1278" fmla="*/ 1123270 w 6845418"/>
              <a:gd name="connsiteY1278" fmla="*/ 3927873 h 4597103"/>
              <a:gd name="connsiteX1279" fmla="*/ 514057 w 6845418"/>
              <a:gd name="connsiteY1279" fmla="*/ 3927784 h 4597103"/>
              <a:gd name="connsiteX1280" fmla="*/ 515126 w 6845418"/>
              <a:gd name="connsiteY1280" fmla="*/ 3930189 h 4597103"/>
              <a:gd name="connsiteX1281" fmla="*/ 512989 w 6845418"/>
              <a:gd name="connsiteY1281" fmla="*/ 3930189 h 4597103"/>
              <a:gd name="connsiteX1282" fmla="*/ 514057 w 6845418"/>
              <a:gd name="connsiteY1282" fmla="*/ 3927784 h 4597103"/>
              <a:gd name="connsiteX1283" fmla="*/ 475583 w 6845418"/>
              <a:gd name="connsiteY1283" fmla="*/ 3922708 h 4597103"/>
              <a:gd name="connsiteX1284" fmla="*/ 479857 w 6845418"/>
              <a:gd name="connsiteY1284" fmla="*/ 3922708 h 4597103"/>
              <a:gd name="connsiteX1285" fmla="*/ 479857 w 6845418"/>
              <a:gd name="connsiteY1285" fmla="*/ 3925915 h 4597103"/>
              <a:gd name="connsiteX1286" fmla="*/ 475583 w 6845418"/>
              <a:gd name="connsiteY1286" fmla="*/ 3925915 h 4597103"/>
              <a:gd name="connsiteX1287" fmla="*/ 475583 w 6845418"/>
              <a:gd name="connsiteY1287" fmla="*/ 3922708 h 4597103"/>
              <a:gd name="connsiteX1288" fmla="*/ 665110 w 6845418"/>
              <a:gd name="connsiteY1288" fmla="*/ 3917364 h 4597103"/>
              <a:gd name="connsiteX1289" fmla="*/ 663328 w 6845418"/>
              <a:gd name="connsiteY1289" fmla="*/ 3920571 h 4597103"/>
              <a:gd name="connsiteX1290" fmla="*/ 665110 w 6845418"/>
              <a:gd name="connsiteY1290" fmla="*/ 3917364 h 4597103"/>
              <a:gd name="connsiteX1291" fmla="*/ 5301843 w 6845418"/>
              <a:gd name="connsiteY1291" fmla="*/ 3903317 h 4597103"/>
              <a:gd name="connsiteX1292" fmla="*/ 5299973 w 6845418"/>
              <a:gd name="connsiteY1292" fmla="*/ 3911257 h 4597103"/>
              <a:gd name="connsiteX1293" fmla="*/ 5301843 w 6845418"/>
              <a:gd name="connsiteY1293" fmla="*/ 3903317 h 4597103"/>
              <a:gd name="connsiteX1294" fmla="*/ 5274590 w 6845418"/>
              <a:gd name="connsiteY1294" fmla="*/ 3892782 h 4597103"/>
              <a:gd name="connsiteX1295" fmla="*/ 5283942 w 6845418"/>
              <a:gd name="connsiteY1295" fmla="*/ 3907745 h 4597103"/>
              <a:gd name="connsiteX1296" fmla="*/ 5270849 w 6845418"/>
              <a:gd name="connsiteY1296" fmla="*/ 3907745 h 4597103"/>
              <a:gd name="connsiteX1297" fmla="*/ 5274590 w 6845418"/>
              <a:gd name="connsiteY1297" fmla="*/ 3892782 h 4597103"/>
              <a:gd name="connsiteX1298" fmla="*/ 424284 w 6845418"/>
              <a:gd name="connsiteY1298" fmla="*/ 3890645 h 4597103"/>
              <a:gd name="connsiteX1299" fmla="*/ 413596 w 6845418"/>
              <a:gd name="connsiteY1299" fmla="*/ 3895989 h 4597103"/>
              <a:gd name="connsiteX1300" fmla="*/ 424284 w 6845418"/>
              <a:gd name="connsiteY1300" fmla="*/ 3890645 h 4597103"/>
              <a:gd name="connsiteX1301" fmla="*/ 5342457 w 6845418"/>
              <a:gd name="connsiteY1301" fmla="*/ 3887973 h 4597103"/>
              <a:gd name="connsiteX1302" fmla="*/ 5343259 w 6845418"/>
              <a:gd name="connsiteY1302" fmla="*/ 3888507 h 4597103"/>
              <a:gd name="connsiteX1303" fmla="*/ 5341655 w 6845418"/>
              <a:gd name="connsiteY1303" fmla="*/ 3890645 h 4597103"/>
              <a:gd name="connsiteX1304" fmla="*/ 5342457 w 6845418"/>
              <a:gd name="connsiteY1304" fmla="*/ 3887973 h 4597103"/>
              <a:gd name="connsiteX1305" fmla="*/ 5331402 w 6845418"/>
              <a:gd name="connsiteY1305" fmla="*/ 3877266 h 4597103"/>
              <a:gd name="connsiteX1306" fmla="*/ 5339518 w 6845418"/>
              <a:gd name="connsiteY1306" fmla="*/ 3880873 h 4597103"/>
              <a:gd name="connsiteX1307" fmla="*/ 5329899 w 6845418"/>
              <a:gd name="connsiteY1307" fmla="*/ 3879041 h 4597103"/>
              <a:gd name="connsiteX1308" fmla="*/ 5331402 w 6845418"/>
              <a:gd name="connsiteY1308" fmla="*/ 3877266 h 4597103"/>
              <a:gd name="connsiteX1309" fmla="*/ 5322418 w 6845418"/>
              <a:gd name="connsiteY1309" fmla="*/ 3869803 h 4597103"/>
              <a:gd name="connsiteX1310" fmla="*/ 5324555 w 6845418"/>
              <a:gd name="connsiteY1310" fmla="*/ 3871407 h 4597103"/>
              <a:gd name="connsiteX1311" fmla="*/ 5320280 w 6845418"/>
              <a:gd name="connsiteY1311" fmla="*/ 3871407 h 4597103"/>
              <a:gd name="connsiteX1312" fmla="*/ 5322418 w 6845418"/>
              <a:gd name="connsiteY1312" fmla="*/ 3869803 h 4597103"/>
              <a:gd name="connsiteX1313" fmla="*/ 5486207 w 6845418"/>
              <a:gd name="connsiteY1313" fmla="*/ 3861253 h 4597103"/>
              <a:gd name="connsiteX1314" fmla="*/ 5489146 w 6845418"/>
              <a:gd name="connsiteY1314" fmla="*/ 3861788 h 4597103"/>
              <a:gd name="connsiteX1315" fmla="*/ 5484871 w 6845418"/>
              <a:gd name="connsiteY1315" fmla="*/ 3863925 h 4597103"/>
              <a:gd name="connsiteX1316" fmla="*/ 5486207 w 6845418"/>
              <a:gd name="connsiteY1316" fmla="*/ 3861253 h 4597103"/>
              <a:gd name="connsiteX1317" fmla="*/ 5376925 w 6845418"/>
              <a:gd name="connsiteY1317" fmla="*/ 3859650 h 4597103"/>
              <a:gd name="connsiteX1318" fmla="*/ 5366237 w 6845418"/>
              <a:gd name="connsiteY1318" fmla="*/ 3863391 h 4597103"/>
              <a:gd name="connsiteX1319" fmla="*/ 5376925 w 6845418"/>
              <a:gd name="connsiteY1319" fmla="*/ 3859650 h 4597103"/>
              <a:gd name="connsiteX1320" fmla="*/ 5705496 w 6845418"/>
              <a:gd name="connsiteY1320" fmla="*/ 3857628 h 4597103"/>
              <a:gd name="connsiteX1321" fmla="*/ 5708702 w 6845418"/>
              <a:gd name="connsiteY1321" fmla="*/ 3864078 h 4597103"/>
              <a:gd name="connsiteX1322" fmla="*/ 5705038 w 6845418"/>
              <a:gd name="connsiteY1322" fmla="*/ 3866063 h 4597103"/>
              <a:gd name="connsiteX1323" fmla="*/ 5705496 w 6845418"/>
              <a:gd name="connsiteY1323" fmla="*/ 3857628 h 4597103"/>
              <a:gd name="connsiteX1324" fmla="*/ 5335599 w 6845418"/>
              <a:gd name="connsiteY1324" fmla="*/ 3850744 h 4597103"/>
              <a:gd name="connsiteX1325" fmla="*/ 5332036 w 6845418"/>
              <a:gd name="connsiteY1325" fmla="*/ 3852525 h 4597103"/>
              <a:gd name="connsiteX1326" fmla="*/ 5335599 w 6845418"/>
              <a:gd name="connsiteY1326" fmla="*/ 3850744 h 4597103"/>
              <a:gd name="connsiteX1327" fmla="*/ 5470264 w 6845418"/>
              <a:gd name="connsiteY1327" fmla="*/ 3846825 h 4597103"/>
              <a:gd name="connsiteX1328" fmla="*/ 5468483 w 6845418"/>
              <a:gd name="connsiteY1328" fmla="*/ 3851100 h 4597103"/>
              <a:gd name="connsiteX1329" fmla="*/ 5470264 w 6845418"/>
              <a:gd name="connsiteY1329" fmla="*/ 3846825 h 4597103"/>
              <a:gd name="connsiteX1330" fmla="*/ 5578211 w 6845418"/>
              <a:gd name="connsiteY1330" fmla="*/ 3841481 h 4597103"/>
              <a:gd name="connsiteX1331" fmla="*/ 5576429 w 6845418"/>
              <a:gd name="connsiteY1331" fmla="*/ 3844688 h 4597103"/>
              <a:gd name="connsiteX1332" fmla="*/ 5578211 w 6845418"/>
              <a:gd name="connsiteY1332" fmla="*/ 3841481 h 4597103"/>
              <a:gd name="connsiteX1333" fmla="*/ 6167104 w 6845418"/>
              <a:gd name="connsiteY1333" fmla="*/ 3829725 h 4597103"/>
              <a:gd name="connsiteX1334" fmla="*/ 6163541 w 6845418"/>
              <a:gd name="connsiteY1334" fmla="*/ 3831862 h 4597103"/>
              <a:gd name="connsiteX1335" fmla="*/ 6167104 w 6845418"/>
              <a:gd name="connsiteY1335" fmla="*/ 3829725 h 4597103"/>
              <a:gd name="connsiteX1336" fmla="*/ 5332303 w 6845418"/>
              <a:gd name="connsiteY1336" fmla="*/ 3829190 h 4597103"/>
              <a:gd name="connsiteX1337" fmla="*/ 5334174 w 6845418"/>
              <a:gd name="connsiteY1337" fmla="*/ 3829725 h 4597103"/>
              <a:gd name="connsiteX1338" fmla="*/ 5332036 w 6845418"/>
              <a:gd name="connsiteY1338" fmla="*/ 3831862 h 4597103"/>
              <a:gd name="connsiteX1339" fmla="*/ 5332303 w 6845418"/>
              <a:gd name="connsiteY1339" fmla="*/ 3829190 h 4597103"/>
              <a:gd name="connsiteX1340" fmla="*/ 5460289 w 6845418"/>
              <a:gd name="connsiteY1340" fmla="*/ 3825984 h 4597103"/>
              <a:gd name="connsiteX1341" fmla="*/ 5441380 w 6845418"/>
              <a:gd name="connsiteY1341" fmla="*/ 3831595 h 4597103"/>
              <a:gd name="connsiteX1342" fmla="*/ 5428144 w 6845418"/>
              <a:gd name="connsiteY1342" fmla="*/ 3833466 h 4597103"/>
              <a:gd name="connsiteX1343" fmla="*/ 5411125 w 6845418"/>
              <a:gd name="connsiteY1343" fmla="*/ 3835336 h 4597103"/>
              <a:gd name="connsiteX1344" fmla="*/ 5411125 w 6845418"/>
              <a:gd name="connsiteY1344" fmla="*/ 3829725 h 4597103"/>
              <a:gd name="connsiteX1345" fmla="*/ 5416798 w 6845418"/>
              <a:gd name="connsiteY1345" fmla="*/ 3827854 h 4597103"/>
              <a:gd name="connsiteX1346" fmla="*/ 5460289 w 6845418"/>
              <a:gd name="connsiteY1346" fmla="*/ 3825984 h 4597103"/>
              <a:gd name="connsiteX1347" fmla="*/ 5913449 w 6845418"/>
              <a:gd name="connsiteY1347" fmla="*/ 3825449 h 4597103"/>
              <a:gd name="connsiteX1348" fmla="*/ 5905967 w 6845418"/>
              <a:gd name="connsiteY1348" fmla="*/ 3827587 h 4597103"/>
              <a:gd name="connsiteX1349" fmla="*/ 5913449 w 6845418"/>
              <a:gd name="connsiteY1349" fmla="*/ 3825449 h 4597103"/>
              <a:gd name="connsiteX1350" fmla="*/ 5506246 w 6845418"/>
              <a:gd name="connsiteY1350" fmla="*/ 3825449 h 4597103"/>
              <a:gd name="connsiteX1351" fmla="*/ 5529149 w 6845418"/>
              <a:gd name="connsiteY1351" fmla="*/ 3825449 h 4597103"/>
              <a:gd name="connsiteX1352" fmla="*/ 5517698 w 6845418"/>
              <a:gd name="connsiteY1352" fmla="*/ 3834000 h 4597103"/>
              <a:gd name="connsiteX1353" fmla="*/ 5506246 w 6845418"/>
              <a:gd name="connsiteY1353" fmla="*/ 3825449 h 4597103"/>
              <a:gd name="connsiteX1354" fmla="*/ 5386544 w 6845418"/>
              <a:gd name="connsiteY1354" fmla="*/ 3825449 h 4597103"/>
              <a:gd name="connsiteX1355" fmla="*/ 5408988 w 6845418"/>
              <a:gd name="connsiteY1355" fmla="*/ 3829368 h 4597103"/>
              <a:gd name="connsiteX1356" fmla="*/ 5390284 w 6845418"/>
              <a:gd name="connsiteY1356" fmla="*/ 3837206 h 4597103"/>
              <a:gd name="connsiteX1357" fmla="*/ 5386544 w 6845418"/>
              <a:gd name="connsiteY1357" fmla="*/ 3825449 h 4597103"/>
              <a:gd name="connsiteX1358" fmla="*/ 5791965 w 6845418"/>
              <a:gd name="connsiteY1358" fmla="*/ 3824381 h 4597103"/>
              <a:gd name="connsiteX1359" fmla="*/ 5788402 w 6845418"/>
              <a:gd name="connsiteY1359" fmla="*/ 3827588 h 4597103"/>
              <a:gd name="connsiteX1360" fmla="*/ 5791965 w 6845418"/>
              <a:gd name="connsiteY1360" fmla="*/ 3824381 h 4597103"/>
              <a:gd name="connsiteX1361" fmla="*/ 5626795 w 6845418"/>
              <a:gd name="connsiteY1361" fmla="*/ 3822678 h 4597103"/>
              <a:gd name="connsiteX1362" fmla="*/ 5627018 w 6845418"/>
              <a:gd name="connsiteY1362" fmla="*/ 3825717 h 4597103"/>
              <a:gd name="connsiteX1363" fmla="*/ 5625237 w 6845418"/>
              <a:gd name="connsiteY1363" fmla="*/ 3823846 h 4597103"/>
              <a:gd name="connsiteX1364" fmla="*/ 5626795 w 6845418"/>
              <a:gd name="connsiteY1364" fmla="*/ 3822678 h 4597103"/>
              <a:gd name="connsiteX1365" fmla="*/ 6011776 w 6845418"/>
              <a:gd name="connsiteY1365" fmla="*/ 3822243 h 4597103"/>
              <a:gd name="connsiteX1366" fmla="*/ 6008213 w 6845418"/>
              <a:gd name="connsiteY1366" fmla="*/ 3823846 h 4597103"/>
              <a:gd name="connsiteX1367" fmla="*/ 6011776 w 6845418"/>
              <a:gd name="connsiteY1367" fmla="*/ 3822243 h 4597103"/>
              <a:gd name="connsiteX1368" fmla="*/ 5949787 w 6845418"/>
              <a:gd name="connsiteY1368" fmla="*/ 3821887 h 4597103"/>
              <a:gd name="connsiteX1369" fmla="*/ 5955131 w 6845418"/>
              <a:gd name="connsiteY1369" fmla="*/ 3821887 h 4597103"/>
              <a:gd name="connsiteX1370" fmla="*/ 5949787 w 6845418"/>
              <a:gd name="connsiteY1370" fmla="*/ 3821887 h 4597103"/>
              <a:gd name="connsiteX1371" fmla="*/ 5651599 w 6845418"/>
              <a:gd name="connsiteY1371" fmla="*/ 3820106 h 4597103"/>
              <a:gd name="connsiteX1372" fmla="*/ 5648393 w 6845418"/>
              <a:gd name="connsiteY1372" fmla="*/ 3824381 h 4597103"/>
              <a:gd name="connsiteX1373" fmla="*/ 5651599 w 6845418"/>
              <a:gd name="connsiteY1373" fmla="*/ 3820106 h 4597103"/>
              <a:gd name="connsiteX1374" fmla="*/ 5333461 w 6845418"/>
              <a:gd name="connsiteY1374" fmla="*/ 3820106 h 4597103"/>
              <a:gd name="connsiteX1375" fmla="*/ 5331680 w 6845418"/>
              <a:gd name="connsiteY1375" fmla="*/ 3824381 h 4597103"/>
              <a:gd name="connsiteX1376" fmla="*/ 5333461 w 6845418"/>
              <a:gd name="connsiteY1376" fmla="*/ 3820106 h 4597103"/>
              <a:gd name="connsiteX1377" fmla="*/ 5578211 w 6845418"/>
              <a:gd name="connsiteY1377" fmla="*/ 3818770 h 4597103"/>
              <a:gd name="connsiteX1378" fmla="*/ 5585336 w 6845418"/>
              <a:gd name="connsiteY1378" fmla="*/ 3826251 h 4597103"/>
              <a:gd name="connsiteX1379" fmla="*/ 5576429 w 6845418"/>
              <a:gd name="connsiteY1379" fmla="*/ 3829992 h 4597103"/>
              <a:gd name="connsiteX1380" fmla="*/ 5578211 w 6845418"/>
              <a:gd name="connsiteY1380" fmla="*/ 3818770 h 4597103"/>
              <a:gd name="connsiteX1381" fmla="*/ 5475786 w 6845418"/>
              <a:gd name="connsiteY1381" fmla="*/ 3818770 h 4597103"/>
              <a:gd name="connsiteX1382" fmla="*/ 5481397 w 6845418"/>
              <a:gd name="connsiteY1382" fmla="*/ 3822510 h 4597103"/>
              <a:gd name="connsiteX1383" fmla="*/ 5494490 w 6845418"/>
              <a:gd name="connsiteY1383" fmla="*/ 3820640 h 4597103"/>
              <a:gd name="connsiteX1384" fmla="*/ 5464564 w 6845418"/>
              <a:gd name="connsiteY1384" fmla="*/ 3828122 h 4597103"/>
              <a:gd name="connsiteX1385" fmla="*/ 5475786 w 6845418"/>
              <a:gd name="connsiteY1385" fmla="*/ 3818770 h 4597103"/>
              <a:gd name="connsiteX1386" fmla="*/ 5524215 w 6845418"/>
              <a:gd name="connsiteY1386" fmla="*/ 3818182 h 4597103"/>
              <a:gd name="connsiteX1387" fmla="*/ 5532164 w 6845418"/>
              <a:gd name="connsiteY1387" fmla="*/ 3820319 h 4597103"/>
              <a:gd name="connsiteX1388" fmla="*/ 5519072 w 6845418"/>
              <a:gd name="connsiteY1388" fmla="*/ 3823739 h 4597103"/>
              <a:gd name="connsiteX1389" fmla="*/ 5524215 w 6845418"/>
              <a:gd name="connsiteY1389" fmla="*/ 3818182 h 4597103"/>
              <a:gd name="connsiteX1390" fmla="*/ 5697556 w 6845418"/>
              <a:gd name="connsiteY1390" fmla="*/ 3817968 h 4597103"/>
              <a:gd name="connsiteX1391" fmla="*/ 5693281 w 6845418"/>
              <a:gd name="connsiteY1391" fmla="*/ 3820106 h 4597103"/>
              <a:gd name="connsiteX1392" fmla="*/ 5697556 w 6845418"/>
              <a:gd name="connsiteY1392" fmla="*/ 3817968 h 4597103"/>
              <a:gd name="connsiteX1393" fmla="*/ 5506246 w 6845418"/>
              <a:gd name="connsiteY1393" fmla="*/ 3817968 h 4597103"/>
              <a:gd name="connsiteX1394" fmla="*/ 5511591 w 6845418"/>
              <a:gd name="connsiteY1394" fmla="*/ 3817968 h 4597103"/>
              <a:gd name="connsiteX1395" fmla="*/ 5511591 w 6845418"/>
              <a:gd name="connsiteY1395" fmla="*/ 3824381 h 4597103"/>
              <a:gd name="connsiteX1396" fmla="*/ 5506246 w 6845418"/>
              <a:gd name="connsiteY1396" fmla="*/ 3824381 h 4597103"/>
              <a:gd name="connsiteX1397" fmla="*/ 5506246 w 6845418"/>
              <a:gd name="connsiteY1397" fmla="*/ 3817968 h 4597103"/>
              <a:gd name="connsiteX1398" fmla="*/ 5709313 w 6845418"/>
              <a:gd name="connsiteY1398" fmla="*/ 3814762 h 4597103"/>
              <a:gd name="connsiteX1399" fmla="*/ 5705038 w 6845418"/>
              <a:gd name="connsiteY1399" fmla="*/ 3817968 h 4597103"/>
              <a:gd name="connsiteX1400" fmla="*/ 5709313 w 6845418"/>
              <a:gd name="connsiteY1400" fmla="*/ 3814762 h 4597103"/>
              <a:gd name="connsiteX1401" fmla="*/ 5388414 w 6845418"/>
              <a:gd name="connsiteY1401" fmla="*/ 3812624 h 4597103"/>
              <a:gd name="connsiteX1402" fmla="*/ 5386544 w 6845418"/>
              <a:gd name="connsiteY1402" fmla="*/ 3820462 h 4597103"/>
              <a:gd name="connsiteX1403" fmla="*/ 5386544 w 6845418"/>
              <a:gd name="connsiteY1403" fmla="*/ 3816543 h 4597103"/>
              <a:gd name="connsiteX1404" fmla="*/ 5388414 w 6845418"/>
              <a:gd name="connsiteY1404" fmla="*/ 3812624 h 4597103"/>
              <a:gd name="connsiteX1405" fmla="*/ 5435784 w 6845418"/>
              <a:gd name="connsiteY1405" fmla="*/ 3811250 h 4597103"/>
              <a:gd name="connsiteX1406" fmla="*/ 5445327 w 6845418"/>
              <a:gd name="connsiteY1406" fmla="*/ 3820411 h 4597103"/>
              <a:gd name="connsiteX1407" fmla="*/ 5418607 w 6845418"/>
              <a:gd name="connsiteY1407" fmla="*/ 3818579 h 4597103"/>
              <a:gd name="connsiteX1408" fmla="*/ 5435784 w 6845418"/>
              <a:gd name="connsiteY1408" fmla="*/ 3811250 h 4597103"/>
              <a:gd name="connsiteX1409" fmla="*/ 5460289 w 6845418"/>
              <a:gd name="connsiteY1409" fmla="*/ 3809418 h 4597103"/>
              <a:gd name="connsiteX1410" fmla="*/ 5460289 w 6845418"/>
              <a:gd name="connsiteY1410" fmla="*/ 3816543 h 4597103"/>
              <a:gd name="connsiteX1411" fmla="*/ 5449601 w 6845418"/>
              <a:gd name="connsiteY1411" fmla="*/ 3820106 h 4597103"/>
              <a:gd name="connsiteX1412" fmla="*/ 5460289 w 6845418"/>
              <a:gd name="connsiteY1412" fmla="*/ 3809418 h 4597103"/>
              <a:gd name="connsiteX1413" fmla="*/ 6197742 w 6845418"/>
              <a:gd name="connsiteY1413" fmla="*/ 3806702 h 4597103"/>
              <a:gd name="connsiteX1414" fmla="*/ 6199879 w 6845418"/>
              <a:gd name="connsiteY1414" fmla="*/ 3808706 h 4597103"/>
              <a:gd name="connsiteX1415" fmla="*/ 6195604 w 6845418"/>
              <a:gd name="connsiteY1415" fmla="*/ 3808706 h 4597103"/>
              <a:gd name="connsiteX1416" fmla="*/ 6197742 w 6845418"/>
              <a:gd name="connsiteY1416" fmla="*/ 3806702 h 4597103"/>
              <a:gd name="connsiteX1417" fmla="*/ 5550600 w 6845418"/>
              <a:gd name="connsiteY1417" fmla="*/ 3803513 h 4597103"/>
              <a:gd name="connsiteX1418" fmla="*/ 5551135 w 6845418"/>
              <a:gd name="connsiteY1418" fmla="*/ 3806640 h 4597103"/>
              <a:gd name="connsiteX1419" fmla="*/ 5550066 w 6845418"/>
              <a:gd name="connsiteY1419" fmla="*/ 3804716 h 4597103"/>
              <a:gd name="connsiteX1420" fmla="*/ 5550600 w 6845418"/>
              <a:gd name="connsiteY1420" fmla="*/ 3803513 h 4597103"/>
              <a:gd name="connsiteX1421" fmla="*/ 5524778 w 6845418"/>
              <a:gd name="connsiteY1421" fmla="*/ 3803273 h 4597103"/>
              <a:gd name="connsiteX1422" fmla="*/ 5532966 w 6845418"/>
              <a:gd name="connsiteY1422" fmla="*/ 3804716 h 4597103"/>
              <a:gd name="connsiteX1423" fmla="*/ 5521056 w 6845418"/>
              <a:gd name="connsiteY1423" fmla="*/ 3810487 h 4597103"/>
              <a:gd name="connsiteX1424" fmla="*/ 5524778 w 6845418"/>
              <a:gd name="connsiteY1424" fmla="*/ 3803273 h 4597103"/>
              <a:gd name="connsiteX1425" fmla="*/ 5748857 w 6845418"/>
              <a:gd name="connsiteY1425" fmla="*/ 3803006 h 4597103"/>
              <a:gd name="connsiteX1426" fmla="*/ 5746720 w 6845418"/>
              <a:gd name="connsiteY1426" fmla="*/ 3805143 h 4597103"/>
              <a:gd name="connsiteX1427" fmla="*/ 5748857 w 6845418"/>
              <a:gd name="connsiteY1427" fmla="*/ 3803006 h 4597103"/>
              <a:gd name="connsiteX1428" fmla="*/ 5506246 w 6845418"/>
              <a:gd name="connsiteY1428" fmla="*/ 3800912 h 4597103"/>
              <a:gd name="connsiteX1429" fmla="*/ 5508384 w 6845418"/>
              <a:gd name="connsiteY1429" fmla="*/ 3801580 h 4597103"/>
              <a:gd name="connsiteX1430" fmla="*/ 5504109 w 6845418"/>
              <a:gd name="connsiteY1430" fmla="*/ 3801580 h 4597103"/>
              <a:gd name="connsiteX1431" fmla="*/ 5506246 w 6845418"/>
              <a:gd name="connsiteY1431" fmla="*/ 3800912 h 4597103"/>
              <a:gd name="connsiteX1432" fmla="*/ 5765958 w 6845418"/>
              <a:gd name="connsiteY1432" fmla="*/ 3800868 h 4597103"/>
              <a:gd name="connsiteX1433" fmla="*/ 5763820 w 6845418"/>
              <a:gd name="connsiteY1433" fmla="*/ 3805143 h 4597103"/>
              <a:gd name="connsiteX1434" fmla="*/ 5765958 w 6845418"/>
              <a:gd name="connsiteY1434" fmla="*/ 3800868 h 4597103"/>
              <a:gd name="connsiteX1435" fmla="*/ 5623811 w 6845418"/>
              <a:gd name="connsiteY1435" fmla="*/ 3800868 h 4597103"/>
              <a:gd name="connsiteX1436" fmla="*/ 5638774 w 6845418"/>
              <a:gd name="connsiteY1436" fmla="*/ 3804743 h 4597103"/>
              <a:gd name="connsiteX1437" fmla="*/ 5629422 w 6845418"/>
              <a:gd name="connsiteY1437" fmla="*/ 3808616 h 4597103"/>
              <a:gd name="connsiteX1438" fmla="*/ 5636904 w 6845418"/>
              <a:gd name="connsiteY1438" fmla="*/ 3822177 h 4597103"/>
              <a:gd name="connsiteX1439" fmla="*/ 5625682 w 6845418"/>
              <a:gd name="connsiteY1439" fmla="*/ 3820240 h 4597103"/>
              <a:gd name="connsiteX1440" fmla="*/ 5623811 w 6845418"/>
              <a:gd name="connsiteY1440" fmla="*/ 3800868 h 4597103"/>
              <a:gd name="connsiteX1441" fmla="*/ 6193895 w 6845418"/>
              <a:gd name="connsiteY1441" fmla="*/ 3799799 h 4597103"/>
              <a:gd name="connsiteX1442" fmla="*/ 6193895 w 6845418"/>
              <a:gd name="connsiteY1442" fmla="*/ 3807281 h 4597103"/>
              <a:gd name="connsiteX1443" fmla="*/ 6193895 w 6845418"/>
              <a:gd name="connsiteY1443" fmla="*/ 3799799 h 4597103"/>
              <a:gd name="connsiteX1444" fmla="*/ 6040398 w 6845418"/>
              <a:gd name="connsiteY1444" fmla="*/ 3797862 h 4597103"/>
              <a:gd name="connsiteX1445" fmla="*/ 6044373 w 6845418"/>
              <a:gd name="connsiteY1445" fmla="*/ 3803006 h 4597103"/>
              <a:gd name="connsiteX1446" fmla="*/ 6038762 w 6845418"/>
              <a:gd name="connsiteY1446" fmla="*/ 3803006 h 4597103"/>
              <a:gd name="connsiteX1447" fmla="*/ 6035021 w 6845418"/>
              <a:gd name="connsiteY1447" fmla="*/ 3801135 h 4597103"/>
              <a:gd name="connsiteX1448" fmla="*/ 6040398 w 6845418"/>
              <a:gd name="connsiteY1448" fmla="*/ 3797862 h 4597103"/>
              <a:gd name="connsiteX1449" fmla="*/ 5786532 w 6845418"/>
              <a:gd name="connsiteY1449" fmla="*/ 3795524 h 4597103"/>
              <a:gd name="connsiteX1450" fmla="*/ 5784662 w 6845418"/>
              <a:gd name="connsiteY1450" fmla="*/ 3803362 h 4597103"/>
              <a:gd name="connsiteX1451" fmla="*/ 5784452 w 6845418"/>
              <a:gd name="connsiteY1451" fmla="*/ 3803385 h 4597103"/>
              <a:gd name="connsiteX1452" fmla="*/ 5787334 w 6845418"/>
              <a:gd name="connsiteY1452" fmla="*/ 3806746 h 4597103"/>
              <a:gd name="connsiteX1453" fmla="*/ 5784127 w 6845418"/>
              <a:gd name="connsiteY1453" fmla="*/ 3810487 h 4597103"/>
              <a:gd name="connsiteX1454" fmla="*/ 5784127 w 6845418"/>
              <a:gd name="connsiteY1454" fmla="*/ 3803420 h 4597103"/>
              <a:gd name="connsiteX1455" fmla="*/ 5780220 w 6845418"/>
              <a:gd name="connsiteY1455" fmla="*/ 3803851 h 4597103"/>
              <a:gd name="connsiteX1456" fmla="*/ 5777180 w 6845418"/>
              <a:gd name="connsiteY1456" fmla="*/ 3807281 h 4597103"/>
              <a:gd name="connsiteX1457" fmla="*/ 5779050 w 6845418"/>
              <a:gd name="connsiteY1457" fmla="*/ 3801402 h 4597103"/>
              <a:gd name="connsiteX1458" fmla="*/ 5786532 w 6845418"/>
              <a:gd name="connsiteY1458" fmla="*/ 3795524 h 4597103"/>
              <a:gd name="connsiteX1459" fmla="*/ 5718219 w 6845418"/>
              <a:gd name="connsiteY1459" fmla="*/ 3795524 h 4597103"/>
              <a:gd name="connsiteX1460" fmla="*/ 5714657 w 6845418"/>
              <a:gd name="connsiteY1460" fmla="*/ 3797661 h 4597103"/>
              <a:gd name="connsiteX1461" fmla="*/ 5718219 w 6845418"/>
              <a:gd name="connsiteY1461" fmla="*/ 3795524 h 4597103"/>
              <a:gd name="connsiteX1462" fmla="*/ 5390819 w 6845418"/>
              <a:gd name="connsiteY1462" fmla="*/ 3795524 h 4597103"/>
              <a:gd name="connsiteX1463" fmla="*/ 5384406 w 6845418"/>
              <a:gd name="connsiteY1463" fmla="*/ 3799799 h 4597103"/>
              <a:gd name="connsiteX1464" fmla="*/ 5390819 w 6845418"/>
              <a:gd name="connsiteY1464" fmla="*/ 3795524 h 4597103"/>
              <a:gd name="connsiteX1465" fmla="*/ 6052255 w 6845418"/>
              <a:gd name="connsiteY1465" fmla="*/ 3794989 h 4597103"/>
              <a:gd name="connsiteX1466" fmla="*/ 6053814 w 6845418"/>
              <a:gd name="connsiteY1466" fmla="*/ 3795524 h 4597103"/>
              <a:gd name="connsiteX1467" fmla="*/ 6052032 w 6845418"/>
              <a:gd name="connsiteY1467" fmla="*/ 3797661 h 4597103"/>
              <a:gd name="connsiteX1468" fmla="*/ 6052255 w 6845418"/>
              <a:gd name="connsiteY1468" fmla="*/ 3794989 h 4597103"/>
              <a:gd name="connsiteX1469" fmla="*/ 5870163 w 6845418"/>
              <a:gd name="connsiteY1469" fmla="*/ 3794188 h 4597103"/>
              <a:gd name="connsiteX1470" fmla="*/ 5879515 w 6845418"/>
              <a:gd name="connsiteY1470" fmla="*/ 3796058 h 4597103"/>
              <a:gd name="connsiteX1471" fmla="*/ 5870163 w 6845418"/>
              <a:gd name="connsiteY1471" fmla="*/ 3794188 h 4597103"/>
              <a:gd name="connsiteX1472" fmla="*/ 6108322 w 6845418"/>
              <a:gd name="connsiteY1472" fmla="*/ 3793386 h 4597103"/>
              <a:gd name="connsiteX1473" fmla="*/ 6106540 w 6845418"/>
              <a:gd name="connsiteY1473" fmla="*/ 3797661 h 4597103"/>
              <a:gd name="connsiteX1474" fmla="*/ 6108322 w 6845418"/>
              <a:gd name="connsiteY1474" fmla="*/ 3793386 h 4597103"/>
              <a:gd name="connsiteX1475" fmla="*/ 5804434 w 6845418"/>
              <a:gd name="connsiteY1475" fmla="*/ 3793253 h 4597103"/>
              <a:gd name="connsiteX1476" fmla="*/ 5807640 w 6845418"/>
              <a:gd name="connsiteY1476" fmla="*/ 3796058 h 4597103"/>
              <a:gd name="connsiteX1477" fmla="*/ 5801228 w 6845418"/>
              <a:gd name="connsiteY1477" fmla="*/ 3796058 h 4597103"/>
              <a:gd name="connsiteX1478" fmla="*/ 5804434 w 6845418"/>
              <a:gd name="connsiteY1478" fmla="*/ 3793253 h 4597103"/>
              <a:gd name="connsiteX1479" fmla="*/ 5526409 w 6845418"/>
              <a:gd name="connsiteY1479" fmla="*/ 3791466 h 4597103"/>
              <a:gd name="connsiteX1480" fmla="*/ 5526910 w 6845418"/>
              <a:gd name="connsiteY1480" fmla="*/ 3795525 h 4597103"/>
              <a:gd name="connsiteX1481" fmla="*/ 5526409 w 6845418"/>
              <a:gd name="connsiteY1481" fmla="*/ 3791466 h 4597103"/>
              <a:gd name="connsiteX1482" fmla="*/ 6159267 w 6845418"/>
              <a:gd name="connsiteY1482" fmla="*/ 3788043 h 4597103"/>
              <a:gd name="connsiteX1483" fmla="*/ 6155704 w 6845418"/>
              <a:gd name="connsiteY1483" fmla="*/ 3792318 h 4597103"/>
              <a:gd name="connsiteX1484" fmla="*/ 6159267 w 6845418"/>
              <a:gd name="connsiteY1484" fmla="*/ 3788043 h 4597103"/>
              <a:gd name="connsiteX1485" fmla="*/ 6045112 w 6845418"/>
              <a:gd name="connsiteY1485" fmla="*/ 3786291 h 4597103"/>
              <a:gd name="connsiteX1486" fmla="*/ 6050252 w 6845418"/>
              <a:gd name="connsiteY1486" fmla="*/ 3788161 h 4597103"/>
              <a:gd name="connsiteX1487" fmla="*/ 6045112 w 6845418"/>
              <a:gd name="connsiteY1487" fmla="*/ 3786291 h 4597103"/>
              <a:gd name="connsiteX1488" fmla="*/ 5798021 w 6845418"/>
              <a:gd name="connsiteY1488" fmla="*/ 3782699 h 4597103"/>
              <a:gd name="connsiteX1489" fmla="*/ 5795883 w 6845418"/>
              <a:gd name="connsiteY1489" fmla="*/ 3785905 h 4597103"/>
              <a:gd name="connsiteX1490" fmla="*/ 5798021 w 6845418"/>
              <a:gd name="connsiteY1490" fmla="*/ 3782699 h 4597103"/>
              <a:gd name="connsiteX1491" fmla="*/ 5714064 w 6845418"/>
              <a:gd name="connsiteY1491" fmla="*/ 3782699 h 4597103"/>
              <a:gd name="connsiteX1492" fmla="*/ 5700763 w 6845418"/>
              <a:gd name="connsiteY1492" fmla="*/ 3788470 h 4597103"/>
              <a:gd name="connsiteX1493" fmla="*/ 5700763 w 6845418"/>
              <a:gd name="connsiteY1493" fmla="*/ 3784622 h 4597103"/>
              <a:gd name="connsiteX1494" fmla="*/ 5714064 w 6845418"/>
              <a:gd name="connsiteY1494" fmla="*/ 3782699 h 4597103"/>
              <a:gd name="connsiteX1495" fmla="*/ 6197742 w 6845418"/>
              <a:gd name="connsiteY1495" fmla="*/ 3782164 h 4597103"/>
              <a:gd name="connsiteX1496" fmla="*/ 6193467 w 6845418"/>
              <a:gd name="connsiteY1496" fmla="*/ 3783768 h 4597103"/>
              <a:gd name="connsiteX1497" fmla="*/ 6197742 w 6845418"/>
              <a:gd name="connsiteY1497" fmla="*/ 3782164 h 4597103"/>
              <a:gd name="connsiteX1498" fmla="*/ 5951925 w 6845418"/>
              <a:gd name="connsiteY1498" fmla="*/ 3782120 h 4597103"/>
              <a:gd name="connsiteX1499" fmla="*/ 5952993 w 6845418"/>
              <a:gd name="connsiteY1499" fmla="*/ 3784124 h 4597103"/>
              <a:gd name="connsiteX1500" fmla="*/ 5950856 w 6845418"/>
              <a:gd name="connsiteY1500" fmla="*/ 3784124 h 4597103"/>
              <a:gd name="connsiteX1501" fmla="*/ 5951925 w 6845418"/>
              <a:gd name="connsiteY1501" fmla="*/ 3782120 h 4597103"/>
              <a:gd name="connsiteX1502" fmla="*/ 5846650 w 6845418"/>
              <a:gd name="connsiteY1502" fmla="*/ 3780761 h 4597103"/>
              <a:gd name="connsiteX1503" fmla="*/ 5851459 w 6845418"/>
              <a:gd name="connsiteY1503" fmla="*/ 3782164 h 4597103"/>
              <a:gd name="connsiteX1504" fmla="*/ 5845047 w 6845418"/>
              <a:gd name="connsiteY1504" fmla="*/ 3782164 h 4597103"/>
              <a:gd name="connsiteX1505" fmla="*/ 5846650 w 6845418"/>
              <a:gd name="connsiteY1505" fmla="*/ 3780761 h 4597103"/>
              <a:gd name="connsiteX1506" fmla="*/ 5746720 w 6845418"/>
              <a:gd name="connsiteY1506" fmla="*/ 3778423 h 4597103"/>
              <a:gd name="connsiteX1507" fmla="*/ 5752331 w 6845418"/>
              <a:gd name="connsiteY1507" fmla="*/ 3778423 h 4597103"/>
              <a:gd name="connsiteX1508" fmla="*/ 5754202 w 6845418"/>
              <a:gd name="connsiteY1508" fmla="*/ 3783768 h 4597103"/>
              <a:gd name="connsiteX1509" fmla="*/ 5748590 w 6845418"/>
              <a:gd name="connsiteY1509" fmla="*/ 3783768 h 4597103"/>
              <a:gd name="connsiteX1510" fmla="*/ 5746720 w 6845418"/>
              <a:gd name="connsiteY1510" fmla="*/ 3778423 h 4597103"/>
              <a:gd name="connsiteX1511" fmla="*/ 6173027 w 6845418"/>
              <a:gd name="connsiteY1511" fmla="*/ 3777889 h 4597103"/>
              <a:gd name="connsiteX1512" fmla="*/ 6174585 w 6845418"/>
              <a:gd name="connsiteY1512" fmla="*/ 3778423 h 4597103"/>
              <a:gd name="connsiteX1513" fmla="*/ 6172804 w 6845418"/>
              <a:gd name="connsiteY1513" fmla="*/ 3780561 h 4597103"/>
              <a:gd name="connsiteX1514" fmla="*/ 6173027 w 6845418"/>
              <a:gd name="connsiteY1514" fmla="*/ 3777889 h 4597103"/>
              <a:gd name="connsiteX1515" fmla="*/ 6129535 w 6845418"/>
              <a:gd name="connsiteY1515" fmla="*/ 3773080 h 4597103"/>
              <a:gd name="connsiteX1516" fmla="*/ 6125648 w 6845418"/>
              <a:gd name="connsiteY1516" fmla="*/ 3774950 h 4597103"/>
              <a:gd name="connsiteX1517" fmla="*/ 6129535 w 6845418"/>
              <a:gd name="connsiteY1517" fmla="*/ 3773080 h 4597103"/>
              <a:gd name="connsiteX1518" fmla="*/ 6091934 w 6845418"/>
              <a:gd name="connsiteY1518" fmla="*/ 3773080 h 4597103"/>
              <a:gd name="connsiteX1519" fmla="*/ 6097278 w 6845418"/>
              <a:gd name="connsiteY1519" fmla="*/ 3773080 h 4597103"/>
              <a:gd name="connsiteX1520" fmla="*/ 6097278 w 6845418"/>
              <a:gd name="connsiteY1520" fmla="*/ 3778424 h 4597103"/>
              <a:gd name="connsiteX1521" fmla="*/ 6091934 w 6845418"/>
              <a:gd name="connsiteY1521" fmla="*/ 3778424 h 4597103"/>
              <a:gd name="connsiteX1522" fmla="*/ 6091934 w 6845418"/>
              <a:gd name="connsiteY1522" fmla="*/ 3773080 h 4597103"/>
              <a:gd name="connsiteX1523" fmla="*/ 6135325 w 6845418"/>
              <a:gd name="connsiteY1523" fmla="*/ 3768805 h 4597103"/>
              <a:gd name="connsiteX1524" fmla="*/ 6141097 w 6845418"/>
              <a:gd name="connsiteY1524" fmla="*/ 3774577 h 4597103"/>
              <a:gd name="connsiteX1525" fmla="*/ 6135325 w 6845418"/>
              <a:gd name="connsiteY1525" fmla="*/ 3768805 h 4597103"/>
              <a:gd name="connsiteX1526" fmla="*/ 6036357 w 6845418"/>
              <a:gd name="connsiteY1526" fmla="*/ 3768805 h 4597103"/>
              <a:gd name="connsiteX1527" fmla="*/ 6040632 w 6845418"/>
              <a:gd name="connsiteY1527" fmla="*/ 3768805 h 4597103"/>
              <a:gd name="connsiteX1528" fmla="*/ 6042770 w 6845418"/>
              <a:gd name="connsiteY1528" fmla="*/ 3775218 h 4597103"/>
              <a:gd name="connsiteX1529" fmla="*/ 6036357 w 6845418"/>
              <a:gd name="connsiteY1529" fmla="*/ 3775218 h 4597103"/>
              <a:gd name="connsiteX1530" fmla="*/ 6036357 w 6845418"/>
              <a:gd name="connsiteY1530" fmla="*/ 3768805 h 4597103"/>
              <a:gd name="connsiteX1531" fmla="*/ 5947649 w 6845418"/>
              <a:gd name="connsiteY1531" fmla="*/ 3768805 h 4597103"/>
              <a:gd name="connsiteX1532" fmla="*/ 5952993 w 6845418"/>
              <a:gd name="connsiteY1532" fmla="*/ 3768805 h 4597103"/>
              <a:gd name="connsiteX1533" fmla="*/ 5947649 w 6845418"/>
              <a:gd name="connsiteY1533" fmla="*/ 3768805 h 4597103"/>
              <a:gd name="connsiteX1534" fmla="*/ 5756339 w 6845418"/>
              <a:gd name="connsiteY1534" fmla="*/ 3768805 h 4597103"/>
              <a:gd name="connsiteX1535" fmla="*/ 5761683 w 6845418"/>
              <a:gd name="connsiteY1535" fmla="*/ 3775218 h 4597103"/>
              <a:gd name="connsiteX1536" fmla="*/ 5756339 w 6845418"/>
              <a:gd name="connsiteY1536" fmla="*/ 3773080 h 4597103"/>
              <a:gd name="connsiteX1537" fmla="*/ 5756339 w 6845418"/>
              <a:gd name="connsiteY1537" fmla="*/ 3768805 h 4597103"/>
              <a:gd name="connsiteX1538" fmla="*/ 6021751 w 6845418"/>
              <a:gd name="connsiteY1538" fmla="*/ 3766667 h 4597103"/>
              <a:gd name="connsiteX1539" fmla="*/ 6019969 w 6845418"/>
              <a:gd name="connsiteY1539" fmla="*/ 3770942 h 4597103"/>
              <a:gd name="connsiteX1540" fmla="*/ 6021751 w 6845418"/>
              <a:gd name="connsiteY1540" fmla="*/ 3766667 h 4597103"/>
              <a:gd name="connsiteX1541" fmla="*/ 5989331 w 6845418"/>
              <a:gd name="connsiteY1541" fmla="*/ 3766667 h 4597103"/>
              <a:gd name="connsiteX1542" fmla="*/ 5985769 w 6845418"/>
              <a:gd name="connsiteY1542" fmla="*/ 3768805 h 4597103"/>
              <a:gd name="connsiteX1543" fmla="*/ 5989331 w 6845418"/>
              <a:gd name="connsiteY1543" fmla="*/ 3766667 h 4597103"/>
              <a:gd name="connsiteX1544" fmla="*/ 6187362 w 6845418"/>
              <a:gd name="connsiteY1544" fmla="*/ 3762430 h 4597103"/>
              <a:gd name="connsiteX1545" fmla="*/ 6195605 w 6845418"/>
              <a:gd name="connsiteY1545" fmla="*/ 3767380 h 4597103"/>
              <a:gd name="connsiteX1546" fmla="*/ 6189932 w 6845418"/>
              <a:gd name="connsiteY1546" fmla="*/ 3784052 h 4597103"/>
              <a:gd name="connsiteX1547" fmla="*/ 6186150 w 6845418"/>
              <a:gd name="connsiteY1547" fmla="*/ 3772937 h 4597103"/>
              <a:gd name="connsiteX1548" fmla="*/ 6171023 w 6845418"/>
              <a:gd name="connsiteY1548" fmla="*/ 3771084 h 4597103"/>
              <a:gd name="connsiteX1549" fmla="*/ 6188041 w 6845418"/>
              <a:gd name="connsiteY1549" fmla="*/ 3767380 h 4597103"/>
              <a:gd name="connsiteX1550" fmla="*/ 6184259 w 6845418"/>
              <a:gd name="connsiteY1550" fmla="*/ 3765527 h 4597103"/>
              <a:gd name="connsiteX1551" fmla="*/ 6187362 w 6845418"/>
              <a:gd name="connsiteY1551" fmla="*/ 3762430 h 4597103"/>
              <a:gd name="connsiteX1552" fmla="*/ 5919433 w 6845418"/>
              <a:gd name="connsiteY1552" fmla="*/ 3761323 h 4597103"/>
              <a:gd name="connsiteX1553" fmla="*/ 5925205 w 6845418"/>
              <a:gd name="connsiteY1553" fmla="*/ 3776286 h 4597103"/>
              <a:gd name="connsiteX1554" fmla="*/ 5919433 w 6845418"/>
              <a:gd name="connsiteY1554" fmla="*/ 3761323 h 4597103"/>
              <a:gd name="connsiteX1555" fmla="*/ 5763999 w 6845418"/>
              <a:gd name="connsiteY1555" fmla="*/ 3761323 h 4597103"/>
              <a:gd name="connsiteX1556" fmla="*/ 5763999 w 6845418"/>
              <a:gd name="connsiteY1556" fmla="*/ 3761323 h 4597103"/>
              <a:gd name="connsiteX1557" fmla="*/ 6180107 w 6845418"/>
              <a:gd name="connsiteY1557" fmla="*/ 3760789 h 4597103"/>
              <a:gd name="connsiteX1558" fmla="*/ 6182779 w 6845418"/>
              <a:gd name="connsiteY1558" fmla="*/ 3761323 h 4597103"/>
              <a:gd name="connsiteX1559" fmla="*/ 6180641 w 6845418"/>
              <a:gd name="connsiteY1559" fmla="*/ 3763461 h 4597103"/>
              <a:gd name="connsiteX1560" fmla="*/ 6180107 w 6845418"/>
              <a:gd name="connsiteY1560" fmla="*/ 3760789 h 4597103"/>
              <a:gd name="connsiteX1561" fmla="*/ 5778783 w 6845418"/>
              <a:gd name="connsiteY1561" fmla="*/ 3759899 h 4597103"/>
              <a:gd name="connsiteX1562" fmla="*/ 5783058 w 6845418"/>
              <a:gd name="connsiteY1562" fmla="*/ 3759899 h 4597103"/>
              <a:gd name="connsiteX1563" fmla="*/ 5778783 w 6845418"/>
              <a:gd name="connsiteY1563" fmla="*/ 3759899 h 4597103"/>
              <a:gd name="connsiteX1564" fmla="*/ 6241562 w 6845418"/>
              <a:gd name="connsiteY1564" fmla="*/ 3759186 h 4597103"/>
              <a:gd name="connsiteX1565" fmla="*/ 6231845 w 6845418"/>
              <a:gd name="connsiteY1565" fmla="*/ 3761109 h 4597103"/>
              <a:gd name="connsiteX1566" fmla="*/ 6222129 w 6845418"/>
              <a:gd name="connsiteY1566" fmla="*/ 3766881 h 4597103"/>
              <a:gd name="connsiteX1567" fmla="*/ 6222124 w 6845418"/>
              <a:gd name="connsiteY1567" fmla="*/ 3766867 h 4597103"/>
              <a:gd name="connsiteX1568" fmla="*/ 6220186 w 6845418"/>
              <a:gd name="connsiteY1568" fmla="*/ 3761109 h 4597103"/>
              <a:gd name="connsiteX1569" fmla="*/ 6241562 w 6845418"/>
              <a:gd name="connsiteY1569" fmla="*/ 3759186 h 4597103"/>
              <a:gd name="connsiteX1570" fmla="*/ 6106896 w 6845418"/>
              <a:gd name="connsiteY1570" fmla="*/ 3759186 h 4597103"/>
              <a:gd name="connsiteX1571" fmla="*/ 6101552 w 6845418"/>
              <a:gd name="connsiteY1571" fmla="*/ 3763461 h 4597103"/>
              <a:gd name="connsiteX1572" fmla="*/ 6106896 w 6845418"/>
              <a:gd name="connsiteY1572" fmla="*/ 3759186 h 4597103"/>
              <a:gd name="connsiteX1573" fmla="*/ 5705038 w 6845418"/>
              <a:gd name="connsiteY1573" fmla="*/ 3757850 h 4597103"/>
              <a:gd name="connsiteX1574" fmla="*/ 5718131 w 6845418"/>
              <a:gd name="connsiteY1574" fmla="*/ 3759720 h 4597103"/>
              <a:gd name="connsiteX1575" fmla="*/ 5705038 w 6845418"/>
              <a:gd name="connsiteY1575" fmla="*/ 3757850 h 4597103"/>
              <a:gd name="connsiteX1576" fmla="*/ 5757141 w 6845418"/>
              <a:gd name="connsiteY1576" fmla="*/ 3757761 h 4597103"/>
              <a:gd name="connsiteX1577" fmla="*/ 5758477 w 6845418"/>
              <a:gd name="connsiteY1577" fmla="*/ 3761324 h 4597103"/>
              <a:gd name="connsiteX1578" fmla="*/ 5754202 w 6845418"/>
              <a:gd name="connsiteY1578" fmla="*/ 3759542 h 4597103"/>
              <a:gd name="connsiteX1579" fmla="*/ 5757141 w 6845418"/>
              <a:gd name="connsiteY1579" fmla="*/ 3757761 h 4597103"/>
              <a:gd name="connsiteX1580" fmla="*/ 5747788 w 6845418"/>
              <a:gd name="connsiteY1580" fmla="*/ 3757538 h 4597103"/>
              <a:gd name="connsiteX1581" fmla="*/ 5748857 w 6845418"/>
              <a:gd name="connsiteY1581" fmla="*/ 3759542 h 4597103"/>
              <a:gd name="connsiteX1582" fmla="*/ 5746720 w 6845418"/>
              <a:gd name="connsiteY1582" fmla="*/ 3759542 h 4597103"/>
              <a:gd name="connsiteX1583" fmla="*/ 5747788 w 6845418"/>
              <a:gd name="connsiteY1583" fmla="*/ 3757538 h 4597103"/>
              <a:gd name="connsiteX1584" fmla="*/ 6056397 w 6845418"/>
              <a:gd name="connsiteY1584" fmla="*/ 3757093 h 4597103"/>
              <a:gd name="connsiteX1585" fmla="*/ 6057733 w 6845418"/>
              <a:gd name="connsiteY1585" fmla="*/ 3757761 h 4597103"/>
              <a:gd name="connsiteX1586" fmla="*/ 6053458 w 6845418"/>
              <a:gd name="connsiteY1586" fmla="*/ 3757761 h 4597103"/>
              <a:gd name="connsiteX1587" fmla="*/ 6056397 w 6845418"/>
              <a:gd name="connsiteY1587" fmla="*/ 3757093 h 4597103"/>
              <a:gd name="connsiteX1588" fmla="*/ 6067218 w 6845418"/>
              <a:gd name="connsiteY1588" fmla="*/ 3754377 h 4597103"/>
              <a:gd name="connsiteX1589" fmla="*/ 6070558 w 6845418"/>
              <a:gd name="connsiteY1589" fmla="*/ 3755980 h 4597103"/>
              <a:gd name="connsiteX1590" fmla="*/ 6065214 w 6845418"/>
              <a:gd name="connsiteY1590" fmla="*/ 3755980 h 4597103"/>
              <a:gd name="connsiteX1591" fmla="*/ 6067218 w 6845418"/>
              <a:gd name="connsiteY1591" fmla="*/ 3754377 h 4597103"/>
              <a:gd name="connsiteX1592" fmla="*/ 6182779 w 6845418"/>
              <a:gd name="connsiteY1592" fmla="*/ 3750635 h 4597103"/>
              <a:gd name="connsiteX1593" fmla="*/ 6178504 w 6845418"/>
              <a:gd name="connsiteY1593" fmla="*/ 3753842 h 4597103"/>
              <a:gd name="connsiteX1594" fmla="*/ 6182779 w 6845418"/>
              <a:gd name="connsiteY1594" fmla="*/ 3750635 h 4597103"/>
              <a:gd name="connsiteX1595" fmla="*/ 5901158 w 6845418"/>
              <a:gd name="connsiteY1595" fmla="*/ 3748943 h 4597103"/>
              <a:gd name="connsiteX1596" fmla="*/ 5903830 w 6845418"/>
              <a:gd name="connsiteY1596" fmla="*/ 3750279 h 4597103"/>
              <a:gd name="connsiteX1597" fmla="*/ 5898485 w 6845418"/>
              <a:gd name="connsiteY1597" fmla="*/ 3750279 h 4597103"/>
              <a:gd name="connsiteX1598" fmla="*/ 5901158 w 6845418"/>
              <a:gd name="connsiteY1598" fmla="*/ 3748943 h 4597103"/>
              <a:gd name="connsiteX1599" fmla="*/ 5785776 w 6845418"/>
              <a:gd name="connsiteY1599" fmla="*/ 3746745 h 4597103"/>
              <a:gd name="connsiteX1600" fmla="*/ 5788670 w 6845418"/>
              <a:gd name="connsiteY1600" fmla="*/ 3754109 h 4597103"/>
              <a:gd name="connsiteX1601" fmla="*/ 5783058 w 6845418"/>
              <a:gd name="connsiteY1601" fmla="*/ 3750368 h 4597103"/>
              <a:gd name="connsiteX1602" fmla="*/ 5785776 w 6845418"/>
              <a:gd name="connsiteY1602" fmla="*/ 3746745 h 4597103"/>
              <a:gd name="connsiteX1603" fmla="*/ 6093003 w 6845418"/>
              <a:gd name="connsiteY1603" fmla="*/ 3746360 h 4597103"/>
              <a:gd name="connsiteX1604" fmla="*/ 6087658 w 6845418"/>
              <a:gd name="connsiteY1604" fmla="*/ 3750635 h 4597103"/>
              <a:gd name="connsiteX1605" fmla="*/ 6093003 w 6845418"/>
              <a:gd name="connsiteY1605" fmla="*/ 3746360 h 4597103"/>
              <a:gd name="connsiteX1606" fmla="*/ 5833291 w 6845418"/>
              <a:gd name="connsiteY1606" fmla="*/ 3745559 h 4597103"/>
              <a:gd name="connsiteX1607" fmla="*/ 5834359 w 6845418"/>
              <a:gd name="connsiteY1607" fmla="*/ 3746360 h 4597103"/>
              <a:gd name="connsiteX1608" fmla="*/ 5832222 w 6845418"/>
              <a:gd name="connsiteY1608" fmla="*/ 3746360 h 4597103"/>
              <a:gd name="connsiteX1609" fmla="*/ 5833291 w 6845418"/>
              <a:gd name="connsiteY1609" fmla="*/ 3745559 h 4597103"/>
              <a:gd name="connsiteX1610" fmla="*/ 6239424 w 6845418"/>
              <a:gd name="connsiteY1610" fmla="*/ 3744223 h 4597103"/>
              <a:gd name="connsiteX1611" fmla="*/ 6233653 w 6845418"/>
              <a:gd name="connsiteY1611" fmla="*/ 3748192 h 4597103"/>
              <a:gd name="connsiteX1612" fmla="*/ 6235577 w 6845418"/>
              <a:gd name="connsiteY1612" fmla="*/ 3758117 h 4597103"/>
              <a:gd name="connsiteX1613" fmla="*/ 6220186 w 6845418"/>
              <a:gd name="connsiteY1613" fmla="*/ 3758117 h 4597103"/>
              <a:gd name="connsiteX1614" fmla="*/ 6239424 w 6845418"/>
              <a:gd name="connsiteY1614" fmla="*/ 3744223 h 4597103"/>
              <a:gd name="connsiteX1615" fmla="*/ 6075902 w 6845418"/>
              <a:gd name="connsiteY1615" fmla="*/ 3742085 h 4597103"/>
              <a:gd name="connsiteX1616" fmla="*/ 6072339 w 6845418"/>
              <a:gd name="connsiteY1616" fmla="*/ 3744223 h 4597103"/>
              <a:gd name="connsiteX1617" fmla="*/ 6075902 w 6845418"/>
              <a:gd name="connsiteY1617" fmla="*/ 3742085 h 4597103"/>
              <a:gd name="connsiteX1618" fmla="*/ 5928411 w 6845418"/>
              <a:gd name="connsiteY1618" fmla="*/ 3740803 h 4597103"/>
              <a:gd name="connsiteX1619" fmla="*/ 5953421 w 6845418"/>
              <a:gd name="connsiteY1619" fmla="*/ 3744650 h 4597103"/>
              <a:gd name="connsiteX1620" fmla="*/ 5949573 w 6845418"/>
              <a:gd name="connsiteY1620" fmla="*/ 3758117 h 4597103"/>
              <a:gd name="connsiteX1621" fmla="*/ 5945726 w 6845418"/>
              <a:gd name="connsiteY1621" fmla="*/ 3752345 h 4597103"/>
              <a:gd name="connsiteX1622" fmla="*/ 5943801 w 6845418"/>
              <a:gd name="connsiteY1622" fmla="*/ 3748498 h 4597103"/>
              <a:gd name="connsiteX1623" fmla="*/ 5928411 w 6845418"/>
              <a:gd name="connsiteY1623" fmla="*/ 3740803 h 4597103"/>
              <a:gd name="connsiteX1624" fmla="*/ 6250900 w 6845418"/>
              <a:gd name="connsiteY1624" fmla="*/ 3738879 h 4597103"/>
              <a:gd name="connsiteX1625" fmla="*/ 6250900 w 6845418"/>
              <a:gd name="connsiteY1625" fmla="*/ 3746513 h 4597103"/>
              <a:gd name="connsiteX1626" fmla="*/ 6273850 w 6845418"/>
              <a:gd name="connsiteY1626" fmla="*/ 3744605 h 4597103"/>
              <a:gd name="connsiteX1627" fmla="*/ 6256637 w 6845418"/>
              <a:gd name="connsiteY1627" fmla="*/ 3757964 h 4597103"/>
              <a:gd name="connsiteX1628" fmla="*/ 6250900 w 6845418"/>
              <a:gd name="connsiteY1628" fmla="*/ 3754148 h 4597103"/>
              <a:gd name="connsiteX1629" fmla="*/ 6243249 w 6845418"/>
              <a:gd name="connsiteY1629" fmla="*/ 3761782 h 4597103"/>
              <a:gd name="connsiteX1630" fmla="*/ 6243249 w 6845418"/>
              <a:gd name="connsiteY1630" fmla="*/ 3744605 h 4597103"/>
              <a:gd name="connsiteX1631" fmla="*/ 6250900 w 6845418"/>
              <a:gd name="connsiteY1631" fmla="*/ 3738879 h 4597103"/>
              <a:gd name="connsiteX1632" fmla="*/ 5915586 w 6845418"/>
              <a:gd name="connsiteY1632" fmla="*/ 3736742 h 4597103"/>
              <a:gd name="connsiteX1633" fmla="*/ 5909173 w 6845418"/>
              <a:gd name="connsiteY1633" fmla="*/ 3741017 h 4597103"/>
              <a:gd name="connsiteX1634" fmla="*/ 5915586 w 6845418"/>
              <a:gd name="connsiteY1634" fmla="*/ 3736742 h 4597103"/>
              <a:gd name="connsiteX1635" fmla="*/ 6151717 w 6845418"/>
              <a:gd name="connsiteY1635" fmla="*/ 3736474 h 4597103"/>
              <a:gd name="connsiteX1636" fmla="*/ 6153922 w 6845418"/>
              <a:gd name="connsiteY1636" fmla="*/ 3738879 h 4597103"/>
              <a:gd name="connsiteX1637" fmla="*/ 6150716 w 6845418"/>
              <a:gd name="connsiteY1637" fmla="*/ 3738879 h 4597103"/>
              <a:gd name="connsiteX1638" fmla="*/ 6151717 w 6845418"/>
              <a:gd name="connsiteY1638" fmla="*/ 3736474 h 4597103"/>
              <a:gd name="connsiteX1639" fmla="*/ 5981665 w 6845418"/>
              <a:gd name="connsiteY1639" fmla="*/ 3733535 h 4597103"/>
              <a:gd name="connsiteX1640" fmla="*/ 5994822 w 6845418"/>
              <a:gd name="connsiteY1640" fmla="*/ 3744757 h 4597103"/>
              <a:gd name="connsiteX1641" fmla="*/ 5989184 w 6845418"/>
              <a:gd name="connsiteY1641" fmla="*/ 3750368 h 4597103"/>
              <a:gd name="connsiteX1642" fmla="*/ 6004220 w 6845418"/>
              <a:gd name="connsiteY1642" fmla="*/ 3755980 h 4597103"/>
              <a:gd name="connsiteX1643" fmla="*/ 6015498 w 6845418"/>
              <a:gd name="connsiteY1643" fmla="*/ 3767201 h 4597103"/>
              <a:gd name="connsiteX1644" fmla="*/ 5994822 w 6845418"/>
              <a:gd name="connsiteY1644" fmla="*/ 3769072 h 4597103"/>
              <a:gd name="connsiteX1645" fmla="*/ 5985425 w 6845418"/>
              <a:gd name="connsiteY1645" fmla="*/ 3757850 h 4597103"/>
              <a:gd name="connsiteX1646" fmla="*/ 5974147 w 6845418"/>
              <a:gd name="connsiteY1646" fmla="*/ 3763461 h 4597103"/>
              <a:gd name="connsiteX1647" fmla="*/ 5968509 w 6845418"/>
              <a:gd name="connsiteY1647" fmla="*/ 3752238 h 4597103"/>
              <a:gd name="connsiteX1648" fmla="*/ 5970388 w 6845418"/>
              <a:gd name="connsiteY1648" fmla="*/ 3739146 h 4597103"/>
              <a:gd name="connsiteX1649" fmla="*/ 5981665 w 6845418"/>
              <a:gd name="connsiteY1649" fmla="*/ 3733535 h 4597103"/>
              <a:gd name="connsiteX1650" fmla="*/ 6141097 w 6845418"/>
              <a:gd name="connsiteY1650" fmla="*/ 3729260 h 4597103"/>
              <a:gd name="connsiteX1651" fmla="*/ 6146709 w 6845418"/>
              <a:gd name="connsiteY1651" fmla="*/ 3733535 h 4597103"/>
              <a:gd name="connsiteX1652" fmla="*/ 6142967 w 6845418"/>
              <a:gd name="connsiteY1652" fmla="*/ 3733535 h 4597103"/>
              <a:gd name="connsiteX1653" fmla="*/ 6141097 w 6845418"/>
              <a:gd name="connsiteY1653" fmla="*/ 3729260 h 4597103"/>
              <a:gd name="connsiteX1654" fmla="*/ 6114377 w 6845418"/>
              <a:gd name="connsiteY1654" fmla="*/ 3723916 h 4597103"/>
              <a:gd name="connsiteX1655" fmla="*/ 6119989 w 6845418"/>
              <a:gd name="connsiteY1655" fmla="*/ 3731550 h 4597103"/>
              <a:gd name="connsiteX1656" fmla="*/ 6121859 w 6845418"/>
              <a:gd name="connsiteY1656" fmla="*/ 3741093 h 4597103"/>
              <a:gd name="connsiteX1657" fmla="*/ 6108767 w 6845418"/>
              <a:gd name="connsiteY1657" fmla="*/ 3748727 h 4597103"/>
              <a:gd name="connsiteX1658" fmla="*/ 6105026 w 6845418"/>
              <a:gd name="connsiteY1658" fmla="*/ 3733459 h 4597103"/>
              <a:gd name="connsiteX1659" fmla="*/ 6114377 w 6845418"/>
              <a:gd name="connsiteY1659" fmla="*/ 3723916 h 4597103"/>
              <a:gd name="connsiteX1660" fmla="*/ 6040274 w 6845418"/>
              <a:gd name="connsiteY1660" fmla="*/ 3723352 h 4597103"/>
              <a:gd name="connsiteX1661" fmla="*/ 6042139 w 6845418"/>
              <a:gd name="connsiteY1661" fmla="*/ 3733046 h 4597103"/>
              <a:gd name="connsiteX1662" fmla="*/ 6047822 w 6845418"/>
              <a:gd name="connsiteY1662" fmla="*/ 3746450 h 4597103"/>
              <a:gd name="connsiteX1663" fmla="*/ 6066769 w 6845418"/>
              <a:gd name="connsiteY1663" fmla="*/ 3742620 h 4597103"/>
              <a:gd name="connsiteX1664" fmla="*/ 6059190 w 6845418"/>
              <a:gd name="connsiteY1664" fmla="*/ 3754109 h 4597103"/>
              <a:gd name="connsiteX1665" fmla="*/ 6047822 w 6845418"/>
              <a:gd name="connsiteY1665" fmla="*/ 3750279 h 4597103"/>
              <a:gd name="connsiteX1666" fmla="*/ 6045928 w 6845418"/>
              <a:gd name="connsiteY1666" fmla="*/ 3756024 h 4597103"/>
              <a:gd name="connsiteX1667" fmla="*/ 6038349 w 6845418"/>
              <a:gd name="connsiteY1667" fmla="*/ 3765599 h 4597103"/>
              <a:gd name="connsiteX1668" fmla="*/ 6036454 w 6845418"/>
              <a:gd name="connsiteY1668" fmla="*/ 3752195 h 4597103"/>
              <a:gd name="connsiteX1669" fmla="*/ 6034560 w 6845418"/>
              <a:gd name="connsiteY1669" fmla="*/ 3744535 h 4597103"/>
              <a:gd name="connsiteX1670" fmla="*/ 6042139 w 6845418"/>
              <a:gd name="connsiteY1670" fmla="*/ 3746450 h 4597103"/>
              <a:gd name="connsiteX1671" fmla="*/ 6036454 w 6845418"/>
              <a:gd name="connsiteY1671" fmla="*/ 3723471 h 4597103"/>
              <a:gd name="connsiteX1672" fmla="*/ 6040274 w 6845418"/>
              <a:gd name="connsiteY1672" fmla="*/ 3723352 h 4597103"/>
              <a:gd name="connsiteX1673" fmla="*/ 6157663 w 6845418"/>
              <a:gd name="connsiteY1673" fmla="*/ 3719641 h 4597103"/>
              <a:gd name="connsiteX1674" fmla="*/ 6161404 w 6845418"/>
              <a:gd name="connsiteY1674" fmla="*/ 3731398 h 4597103"/>
              <a:gd name="connsiteX1675" fmla="*/ 6157663 w 6845418"/>
              <a:gd name="connsiteY1675" fmla="*/ 3719641 h 4597103"/>
              <a:gd name="connsiteX1676" fmla="*/ 6112597 w 6845418"/>
              <a:gd name="connsiteY1676" fmla="*/ 3717504 h 4597103"/>
              <a:gd name="connsiteX1677" fmla="*/ 6110815 w 6845418"/>
              <a:gd name="connsiteY1677" fmla="*/ 3721779 h 4597103"/>
              <a:gd name="connsiteX1678" fmla="*/ 6112597 w 6845418"/>
              <a:gd name="connsiteY1678" fmla="*/ 3717504 h 4597103"/>
              <a:gd name="connsiteX1679" fmla="*/ 6070558 w 6845418"/>
              <a:gd name="connsiteY1679" fmla="*/ 3717504 h 4597103"/>
              <a:gd name="connsiteX1680" fmla="*/ 6070558 w 6845418"/>
              <a:gd name="connsiteY1680" fmla="*/ 3738879 h 4597103"/>
              <a:gd name="connsiteX1681" fmla="*/ 6063433 w 6845418"/>
              <a:gd name="connsiteY1681" fmla="*/ 3719447 h 4597103"/>
              <a:gd name="connsiteX1682" fmla="*/ 6070558 w 6845418"/>
              <a:gd name="connsiteY1682" fmla="*/ 3717504 h 4597103"/>
              <a:gd name="connsiteX1683" fmla="*/ 6117584 w 6845418"/>
              <a:gd name="connsiteY1683" fmla="*/ 3716149 h 4597103"/>
              <a:gd name="connsiteX1684" fmla="*/ 6127203 w 6845418"/>
              <a:gd name="connsiteY1684" fmla="*/ 3732822 h 4597103"/>
              <a:gd name="connsiteX1685" fmla="*/ 6134898 w 6845418"/>
              <a:gd name="connsiteY1685" fmla="*/ 3729117 h 4597103"/>
              <a:gd name="connsiteX1686" fmla="*/ 6127203 w 6845418"/>
              <a:gd name="connsiteY1686" fmla="*/ 3742085 h 4597103"/>
              <a:gd name="connsiteX1687" fmla="*/ 6117584 w 6845418"/>
              <a:gd name="connsiteY1687" fmla="*/ 3716149 h 4597103"/>
              <a:gd name="connsiteX1688" fmla="*/ 6181443 w 6845418"/>
              <a:gd name="connsiteY1688" fmla="*/ 3710512 h 4597103"/>
              <a:gd name="connsiteX1689" fmla="*/ 6182779 w 6845418"/>
              <a:gd name="connsiteY1689" fmla="*/ 3712516 h 4597103"/>
              <a:gd name="connsiteX1690" fmla="*/ 6178504 w 6845418"/>
              <a:gd name="connsiteY1690" fmla="*/ 3712516 h 4597103"/>
              <a:gd name="connsiteX1691" fmla="*/ 6181443 w 6845418"/>
              <a:gd name="connsiteY1691" fmla="*/ 3710512 h 4597103"/>
              <a:gd name="connsiteX1692" fmla="*/ 6083740 w 6845418"/>
              <a:gd name="connsiteY1692" fmla="*/ 3710022 h 4597103"/>
              <a:gd name="connsiteX1693" fmla="*/ 6081958 w 6845418"/>
              <a:gd name="connsiteY1693" fmla="*/ 3712160 h 4597103"/>
              <a:gd name="connsiteX1694" fmla="*/ 6083740 w 6845418"/>
              <a:gd name="connsiteY1694" fmla="*/ 3710022 h 4597103"/>
              <a:gd name="connsiteX1695" fmla="*/ 6068539 w 6845418"/>
              <a:gd name="connsiteY1695" fmla="*/ 3708954 h 4597103"/>
              <a:gd name="connsiteX1696" fmla="*/ 6062839 w 6845418"/>
              <a:gd name="connsiteY1696" fmla="*/ 3714565 h 4597103"/>
              <a:gd name="connsiteX1697" fmla="*/ 6068539 w 6845418"/>
              <a:gd name="connsiteY1697" fmla="*/ 3708954 h 4597103"/>
              <a:gd name="connsiteX1698" fmla="*/ 6167816 w 6845418"/>
              <a:gd name="connsiteY1698" fmla="*/ 3702541 h 4597103"/>
              <a:gd name="connsiteX1699" fmla="*/ 6171023 w 6845418"/>
              <a:gd name="connsiteY1699" fmla="*/ 3702541 h 4597103"/>
              <a:gd name="connsiteX1700" fmla="*/ 6167816 w 6845418"/>
              <a:gd name="connsiteY1700" fmla="*/ 3702541 h 4597103"/>
              <a:gd name="connsiteX1701" fmla="*/ 6158481 w 6845418"/>
              <a:gd name="connsiteY1701" fmla="*/ 3702073 h 4597103"/>
              <a:gd name="connsiteX1702" fmla="*/ 6159533 w 6845418"/>
              <a:gd name="connsiteY1702" fmla="*/ 3706282 h 4597103"/>
              <a:gd name="connsiteX1703" fmla="*/ 6158481 w 6845418"/>
              <a:gd name="connsiteY1703" fmla="*/ 3702073 h 4597103"/>
              <a:gd name="connsiteX1704" fmla="*/ 6161938 w 6845418"/>
              <a:gd name="connsiteY1704" fmla="*/ 3698399 h 4597103"/>
              <a:gd name="connsiteX1705" fmla="*/ 6165678 w 6845418"/>
              <a:gd name="connsiteY1705" fmla="*/ 3698800 h 4597103"/>
              <a:gd name="connsiteX1706" fmla="*/ 6161403 w 6845418"/>
              <a:gd name="connsiteY1706" fmla="*/ 3700403 h 4597103"/>
              <a:gd name="connsiteX1707" fmla="*/ 6161938 w 6845418"/>
              <a:gd name="connsiteY1707" fmla="*/ 3698399 h 4597103"/>
              <a:gd name="connsiteX1708" fmla="*/ 6154190 w 6845418"/>
              <a:gd name="connsiteY1708" fmla="*/ 3696662 h 4597103"/>
              <a:gd name="connsiteX1709" fmla="*/ 6156060 w 6845418"/>
              <a:gd name="connsiteY1709" fmla="*/ 3697197 h 4597103"/>
              <a:gd name="connsiteX1710" fmla="*/ 6153922 w 6845418"/>
              <a:gd name="connsiteY1710" fmla="*/ 3699334 h 4597103"/>
              <a:gd name="connsiteX1711" fmla="*/ 6154190 w 6845418"/>
              <a:gd name="connsiteY1711" fmla="*/ 3696662 h 4597103"/>
              <a:gd name="connsiteX1712" fmla="*/ 231106 w 6845418"/>
              <a:gd name="connsiteY1712" fmla="*/ 3682234 h 4597103"/>
              <a:gd name="connsiteX1713" fmla="*/ 240458 w 6845418"/>
              <a:gd name="connsiteY1713" fmla="*/ 3692922 h 4597103"/>
              <a:gd name="connsiteX1714" fmla="*/ 231106 w 6845418"/>
              <a:gd name="connsiteY1714" fmla="*/ 3682234 h 4597103"/>
              <a:gd name="connsiteX1715" fmla="*/ 235115 w 6845418"/>
              <a:gd name="connsiteY1715" fmla="*/ 3675821 h 4597103"/>
              <a:gd name="connsiteX1716" fmla="*/ 231552 w 6845418"/>
              <a:gd name="connsiteY1716" fmla="*/ 3680096 h 4597103"/>
              <a:gd name="connsiteX1717" fmla="*/ 235115 w 6845418"/>
              <a:gd name="connsiteY1717" fmla="*/ 3675821 h 4597103"/>
              <a:gd name="connsiteX1718" fmla="*/ 6269991 w 6845418"/>
              <a:gd name="connsiteY1718" fmla="*/ 3655248 h 4597103"/>
              <a:gd name="connsiteX1719" fmla="*/ 6268067 w 6845418"/>
              <a:gd name="connsiteY1719" fmla="*/ 3664600 h 4597103"/>
              <a:gd name="connsiteX1720" fmla="*/ 6269991 w 6845418"/>
              <a:gd name="connsiteY1720" fmla="*/ 3655248 h 4597103"/>
              <a:gd name="connsiteX1721" fmla="*/ 268782 w 6845418"/>
              <a:gd name="connsiteY1721" fmla="*/ 3638415 h 4597103"/>
              <a:gd name="connsiteX1722" fmla="*/ 272523 w 6845418"/>
              <a:gd name="connsiteY1722" fmla="*/ 3640196 h 4597103"/>
              <a:gd name="connsiteX1723" fmla="*/ 272523 w 6845418"/>
              <a:gd name="connsiteY1723" fmla="*/ 3643759 h 4597103"/>
              <a:gd name="connsiteX1724" fmla="*/ 265041 w 6845418"/>
              <a:gd name="connsiteY1724" fmla="*/ 3641977 h 4597103"/>
              <a:gd name="connsiteX1725" fmla="*/ 268782 w 6845418"/>
              <a:gd name="connsiteY1725" fmla="*/ 3638415 h 4597103"/>
              <a:gd name="connsiteX1726" fmla="*/ 6375159 w 6845418"/>
              <a:gd name="connsiteY1726" fmla="*/ 3615391 h 4597103"/>
              <a:gd name="connsiteX1727" fmla="*/ 6376227 w 6845418"/>
              <a:gd name="connsiteY1727" fmla="*/ 3617395 h 4597103"/>
              <a:gd name="connsiteX1728" fmla="*/ 6374089 w 6845418"/>
              <a:gd name="connsiteY1728" fmla="*/ 3617395 h 4597103"/>
              <a:gd name="connsiteX1729" fmla="*/ 6375159 w 6845418"/>
              <a:gd name="connsiteY1729" fmla="*/ 3615391 h 4597103"/>
              <a:gd name="connsiteX1730" fmla="*/ 6345874 w 6845418"/>
              <a:gd name="connsiteY1730" fmla="*/ 3602076 h 4597103"/>
              <a:gd name="connsiteX1731" fmla="*/ 6347798 w 6845418"/>
              <a:gd name="connsiteY1731" fmla="*/ 3609558 h 4597103"/>
              <a:gd name="connsiteX1732" fmla="*/ 6342026 w 6845418"/>
              <a:gd name="connsiteY1732" fmla="*/ 3609558 h 4597103"/>
              <a:gd name="connsiteX1733" fmla="*/ 6342026 w 6845418"/>
              <a:gd name="connsiteY1733" fmla="*/ 3603947 h 4597103"/>
              <a:gd name="connsiteX1734" fmla="*/ 6345874 w 6845418"/>
              <a:gd name="connsiteY1734" fmla="*/ 3602076 h 4597103"/>
              <a:gd name="connsiteX1735" fmla="*/ 6360196 w 6845418"/>
              <a:gd name="connsiteY1735" fmla="*/ 3599939 h 4597103"/>
              <a:gd name="connsiteX1736" fmla="*/ 6354851 w 6845418"/>
              <a:gd name="connsiteY1736" fmla="*/ 3604214 h 4597103"/>
              <a:gd name="connsiteX1737" fmla="*/ 6360196 w 6845418"/>
              <a:gd name="connsiteY1737" fmla="*/ 3599939 h 4597103"/>
              <a:gd name="connsiteX1738" fmla="*/ 6330117 w 6845418"/>
              <a:gd name="connsiteY1738" fmla="*/ 3599939 h 4597103"/>
              <a:gd name="connsiteX1739" fmla="*/ 6336071 w 6845418"/>
              <a:gd name="connsiteY1739" fmla="*/ 3599939 h 4597103"/>
              <a:gd name="connsiteX1740" fmla="*/ 6334087 w 6845418"/>
              <a:gd name="connsiteY1740" fmla="*/ 3611696 h 4597103"/>
              <a:gd name="connsiteX1741" fmla="*/ 6328132 w 6845418"/>
              <a:gd name="connsiteY1741" fmla="*/ 3601898 h 4597103"/>
              <a:gd name="connsiteX1742" fmla="*/ 6330117 w 6845418"/>
              <a:gd name="connsiteY1742" fmla="*/ 3599939 h 4597103"/>
              <a:gd name="connsiteX1743" fmla="*/ 6371952 w 6845418"/>
              <a:gd name="connsiteY1743" fmla="*/ 3598870 h 4597103"/>
              <a:gd name="connsiteX1744" fmla="*/ 6377296 w 6845418"/>
              <a:gd name="connsiteY1744" fmla="*/ 3598870 h 4597103"/>
              <a:gd name="connsiteX1745" fmla="*/ 6377296 w 6845418"/>
              <a:gd name="connsiteY1745" fmla="*/ 3602076 h 4597103"/>
              <a:gd name="connsiteX1746" fmla="*/ 6371952 w 6845418"/>
              <a:gd name="connsiteY1746" fmla="*/ 3602076 h 4597103"/>
              <a:gd name="connsiteX1747" fmla="*/ 6371952 w 6845418"/>
              <a:gd name="connsiteY1747" fmla="*/ 3598870 h 4597103"/>
              <a:gd name="connsiteX1748" fmla="*/ 6385133 w 6845418"/>
              <a:gd name="connsiteY1748" fmla="*/ 3594595 h 4597103"/>
              <a:gd name="connsiteX1749" fmla="*/ 6383352 w 6845418"/>
              <a:gd name="connsiteY1749" fmla="*/ 3596732 h 4597103"/>
              <a:gd name="connsiteX1750" fmla="*/ 6385133 w 6845418"/>
              <a:gd name="connsiteY1750" fmla="*/ 3594595 h 4597103"/>
              <a:gd name="connsiteX1751" fmla="*/ 6408290 w 6845418"/>
              <a:gd name="connsiteY1751" fmla="*/ 3591389 h 4597103"/>
              <a:gd name="connsiteX1752" fmla="*/ 6404015 w 6845418"/>
              <a:gd name="connsiteY1752" fmla="*/ 3592992 h 4597103"/>
              <a:gd name="connsiteX1753" fmla="*/ 6408290 w 6845418"/>
              <a:gd name="connsiteY1753" fmla="*/ 3591389 h 4597103"/>
              <a:gd name="connsiteX1754" fmla="*/ 6410428 w 6845418"/>
              <a:gd name="connsiteY1754" fmla="*/ 3584976 h 4597103"/>
              <a:gd name="connsiteX1755" fmla="*/ 6404015 w 6845418"/>
              <a:gd name="connsiteY1755" fmla="*/ 3589251 h 4597103"/>
              <a:gd name="connsiteX1756" fmla="*/ 6410428 w 6845418"/>
              <a:gd name="connsiteY1756" fmla="*/ 3584976 h 4597103"/>
              <a:gd name="connsiteX1757" fmla="*/ 6356505 w 6845418"/>
              <a:gd name="connsiteY1757" fmla="*/ 3581820 h 4597103"/>
              <a:gd name="connsiteX1758" fmla="*/ 6354851 w 6845418"/>
              <a:gd name="connsiteY1758" fmla="*/ 3584976 h 4597103"/>
              <a:gd name="connsiteX1759" fmla="*/ 6356505 w 6845418"/>
              <a:gd name="connsiteY1759" fmla="*/ 3581820 h 4597103"/>
              <a:gd name="connsiteX1760" fmla="*/ 6432872 w 6845418"/>
              <a:gd name="connsiteY1760" fmla="*/ 3581769 h 4597103"/>
              <a:gd name="connsiteX1761" fmla="*/ 6428596 w 6845418"/>
              <a:gd name="connsiteY1761" fmla="*/ 3584976 h 4597103"/>
              <a:gd name="connsiteX1762" fmla="*/ 6432872 w 6845418"/>
              <a:gd name="connsiteY1762" fmla="*/ 3581769 h 4597103"/>
              <a:gd name="connsiteX1763" fmla="*/ 6423253 w 6845418"/>
              <a:gd name="connsiteY1763" fmla="*/ 3579632 h 4597103"/>
              <a:gd name="connsiteX1764" fmla="*/ 6421115 w 6845418"/>
              <a:gd name="connsiteY1764" fmla="*/ 3582839 h 4597103"/>
              <a:gd name="connsiteX1765" fmla="*/ 6423253 w 6845418"/>
              <a:gd name="connsiteY1765" fmla="*/ 3579632 h 4597103"/>
              <a:gd name="connsiteX1766" fmla="*/ 6393417 w 6845418"/>
              <a:gd name="connsiteY1766" fmla="*/ 3576960 h 4597103"/>
              <a:gd name="connsiteX1767" fmla="*/ 6396534 w 6845418"/>
              <a:gd name="connsiteY1767" fmla="*/ 3577494 h 4597103"/>
              <a:gd name="connsiteX1768" fmla="*/ 6392971 w 6845418"/>
              <a:gd name="connsiteY1768" fmla="*/ 3579632 h 4597103"/>
              <a:gd name="connsiteX1769" fmla="*/ 6393417 w 6845418"/>
              <a:gd name="connsiteY1769" fmla="*/ 3576960 h 4597103"/>
              <a:gd name="connsiteX1770" fmla="*/ 6383210 w 6845418"/>
              <a:gd name="connsiteY1770" fmla="*/ 3568588 h 4597103"/>
              <a:gd name="connsiteX1771" fmla="*/ 6373947 w 6845418"/>
              <a:gd name="connsiteY1771" fmla="*/ 3573932 h 4597103"/>
              <a:gd name="connsiteX1772" fmla="*/ 6360979 w 6845418"/>
              <a:gd name="connsiteY1772" fmla="*/ 3577494 h 4597103"/>
              <a:gd name="connsiteX1773" fmla="*/ 6383210 w 6845418"/>
              <a:gd name="connsiteY1773" fmla="*/ 3568588 h 4597103"/>
              <a:gd name="connsiteX1774" fmla="*/ 6364276 w 6845418"/>
              <a:gd name="connsiteY1774" fmla="*/ 3564669 h 4597103"/>
              <a:gd name="connsiteX1775" fmla="*/ 6369814 w 6845418"/>
              <a:gd name="connsiteY1775" fmla="*/ 3564669 h 4597103"/>
              <a:gd name="connsiteX1776" fmla="*/ 6364276 w 6845418"/>
              <a:gd name="connsiteY1776" fmla="*/ 3564669 h 4597103"/>
              <a:gd name="connsiteX1777" fmla="*/ 6386915 w 6845418"/>
              <a:gd name="connsiteY1777" fmla="*/ 3558256 h 4597103"/>
              <a:gd name="connsiteX1778" fmla="*/ 6375921 w 6845418"/>
              <a:gd name="connsiteY1778" fmla="*/ 3566807 h 4597103"/>
              <a:gd name="connsiteX1779" fmla="*/ 6386915 w 6845418"/>
              <a:gd name="connsiteY1779" fmla="*/ 3558256 h 4597103"/>
              <a:gd name="connsiteX1780" fmla="*/ 6366608 w 6845418"/>
              <a:gd name="connsiteY1780" fmla="*/ 3547569 h 4597103"/>
              <a:gd name="connsiteX1781" fmla="*/ 6354851 w 6845418"/>
              <a:gd name="connsiteY1781" fmla="*/ 3554694 h 4597103"/>
              <a:gd name="connsiteX1782" fmla="*/ 6366608 w 6845418"/>
              <a:gd name="connsiteY1782" fmla="*/ 3547569 h 4597103"/>
              <a:gd name="connsiteX1783" fmla="*/ 6479898 w 6845418"/>
              <a:gd name="connsiteY1783" fmla="*/ 3540088 h 4597103"/>
              <a:gd name="connsiteX1784" fmla="*/ 6457454 w 6845418"/>
              <a:gd name="connsiteY1784" fmla="*/ 3549707 h 4597103"/>
              <a:gd name="connsiteX1785" fmla="*/ 6459324 w 6845418"/>
              <a:gd name="connsiteY1785" fmla="*/ 3542011 h 4597103"/>
              <a:gd name="connsiteX1786" fmla="*/ 6479898 w 6845418"/>
              <a:gd name="connsiteY1786" fmla="*/ 3540088 h 4597103"/>
              <a:gd name="connsiteX1787" fmla="*/ 6393327 w 6845418"/>
              <a:gd name="connsiteY1787" fmla="*/ 3540088 h 4597103"/>
              <a:gd name="connsiteX1788" fmla="*/ 6401877 w 6845418"/>
              <a:gd name="connsiteY1788" fmla="*/ 3540088 h 4597103"/>
              <a:gd name="connsiteX1789" fmla="*/ 6393327 w 6845418"/>
              <a:gd name="connsiteY1789" fmla="*/ 3545432 h 4597103"/>
              <a:gd name="connsiteX1790" fmla="*/ 6393327 w 6845418"/>
              <a:gd name="connsiteY1790" fmla="*/ 3540088 h 4597103"/>
              <a:gd name="connsiteX1791" fmla="*/ 6368612 w 6845418"/>
              <a:gd name="connsiteY1791" fmla="*/ 3527796 h 4597103"/>
              <a:gd name="connsiteX1792" fmla="*/ 6370170 w 6845418"/>
              <a:gd name="connsiteY1792" fmla="*/ 3528331 h 4597103"/>
              <a:gd name="connsiteX1793" fmla="*/ 6368389 w 6845418"/>
              <a:gd name="connsiteY1793" fmla="*/ 3530468 h 4597103"/>
              <a:gd name="connsiteX1794" fmla="*/ 6368612 w 6845418"/>
              <a:gd name="connsiteY1794" fmla="*/ 3527796 h 4597103"/>
              <a:gd name="connsiteX1795" fmla="*/ 215665 w 6845418"/>
              <a:gd name="connsiteY1795" fmla="*/ 3482374 h 4597103"/>
              <a:gd name="connsiteX1796" fmla="*/ 221436 w 6845418"/>
              <a:gd name="connsiteY1796" fmla="*/ 3482374 h 4597103"/>
              <a:gd name="connsiteX1797" fmla="*/ 213741 w 6845418"/>
              <a:gd name="connsiteY1797" fmla="*/ 3486649 h 4597103"/>
              <a:gd name="connsiteX1798" fmla="*/ 215665 w 6845418"/>
              <a:gd name="connsiteY1798" fmla="*/ 3482374 h 4597103"/>
              <a:gd name="connsiteX1799" fmla="*/ 223359 w 6845418"/>
              <a:gd name="connsiteY1799" fmla="*/ 3475534 h 4597103"/>
              <a:gd name="connsiteX1800" fmla="*/ 228971 w 6845418"/>
              <a:gd name="connsiteY1800" fmla="*/ 3482374 h 4597103"/>
              <a:gd name="connsiteX1801" fmla="*/ 223359 w 6845418"/>
              <a:gd name="connsiteY1801" fmla="*/ 3480664 h 4597103"/>
              <a:gd name="connsiteX1802" fmla="*/ 223359 w 6845418"/>
              <a:gd name="connsiteY1802" fmla="*/ 3475534 h 4597103"/>
              <a:gd name="connsiteX1803" fmla="*/ 6352714 w 6845418"/>
              <a:gd name="connsiteY1803" fmla="*/ 3473586 h 4597103"/>
              <a:gd name="connsiteX1804" fmla="*/ 6339889 w 6845418"/>
              <a:gd name="connsiteY1804" fmla="*/ 3475486 h 4597103"/>
              <a:gd name="connsiteX1805" fmla="*/ 6352714 w 6845418"/>
              <a:gd name="connsiteY1805" fmla="*/ 3473586 h 4597103"/>
              <a:gd name="connsiteX1806" fmla="*/ 6394396 w 6845418"/>
              <a:gd name="connsiteY1806" fmla="*/ 3467767 h 4597103"/>
              <a:gd name="connsiteX1807" fmla="*/ 6375692 w 6845418"/>
              <a:gd name="connsiteY1807" fmla="*/ 3473111 h 4597103"/>
              <a:gd name="connsiteX1808" fmla="*/ 6394396 w 6845418"/>
              <a:gd name="connsiteY1808" fmla="*/ 3467767 h 4597103"/>
              <a:gd name="connsiteX1809" fmla="*/ 6352148 w 6845418"/>
              <a:gd name="connsiteY1809" fmla="*/ 3457826 h 4597103"/>
              <a:gd name="connsiteX1810" fmla="*/ 6359127 w 6845418"/>
              <a:gd name="connsiteY1810" fmla="*/ 3459929 h 4597103"/>
              <a:gd name="connsiteX1811" fmla="*/ 6352148 w 6845418"/>
              <a:gd name="connsiteY1811" fmla="*/ 3457826 h 4597103"/>
              <a:gd name="connsiteX1812" fmla="*/ 6406153 w 6845418"/>
              <a:gd name="connsiteY1812" fmla="*/ 3425729 h 4597103"/>
              <a:gd name="connsiteX1813" fmla="*/ 6393327 w 6845418"/>
              <a:gd name="connsiteY1813" fmla="*/ 3432141 h 4597103"/>
              <a:gd name="connsiteX1814" fmla="*/ 6406153 w 6845418"/>
              <a:gd name="connsiteY1814" fmla="*/ 3425729 h 4597103"/>
              <a:gd name="connsiteX1815" fmla="*/ 6326351 w 6845418"/>
              <a:gd name="connsiteY1815" fmla="*/ 3393666 h 4597103"/>
              <a:gd name="connsiteX1816" fmla="*/ 6322788 w 6845418"/>
              <a:gd name="connsiteY1816" fmla="*/ 3395803 h 4597103"/>
              <a:gd name="connsiteX1817" fmla="*/ 6326351 w 6845418"/>
              <a:gd name="connsiteY1817" fmla="*/ 3393666 h 4597103"/>
              <a:gd name="connsiteX1818" fmla="*/ 6339889 w 6845418"/>
              <a:gd name="connsiteY1818" fmla="*/ 3378703 h 4597103"/>
              <a:gd name="connsiteX1819" fmla="*/ 6336326 w 6845418"/>
              <a:gd name="connsiteY1819" fmla="*/ 3380306 h 4597103"/>
              <a:gd name="connsiteX1820" fmla="*/ 6339889 w 6845418"/>
              <a:gd name="connsiteY1820" fmla="*/ 3378703 h 4597103"/>
              <a:gd name="connsiteX1821" fmla="*/ 6332407 w 6845418"/>
              <a:gd name="connsiteY1821" fmla="*/ 3366947 h 4597103"/>
              <a:gd name="connsiteX1822" fmla="*/ 6337751 w 6845418"/>
              <a:gd name="connsiteY1822" fmla="*/ 3366947 h 4597103"/>
              <a:gd name="connsiteX1823" fmla="*/ 6337751 w 6845418"/>
              <a:gd name="connsiteY1823" fmla="*/ 3371222 h 4597103"/>
              <a:gd name="connsiteX1824" fmla="*/ 6332407 w 6845418"/>
              <a:gd name="connsiteY1824" fmla="*/ 3371222 h 4597103"/>
              <a:gd name="connsiteX1825" fmla="*/ 6332407 w 6845418"/>
              <a:gd name="connsiteY1825" fmla="*/ 3366947 h 4597103"/>
              <a:gd name="connsiteX1826" fmla="*/ 6293397 w 6845418"/>
              <a:gd name="connsiteY1826" fmla="*/ 3359999 h 4597103"/>
              <a:gd name="connsiteX1827" fmla="*/ 6296069 w 6845418"/>
              <a:gd name="connsiteY1827" fmla="*/ 3361602 h 4597103"/>
              <a:gd name="connsiteX1828" fmla="*/ 6290725 w 6845418"/>
              <a:gd name="connsiteY1828" fmla="*/ 3361602 h 4597103"/>
              <a:gd name="connsiteX1829" fmla="*/ 6293397 w 6845418"/>
              <a:gd name="connsiteY1829" fmla="*/ 3359999 h 4597103"/>
              <a:gd name="connsiteX1830" fmla="*/ 273328 w 6845418"/>
              <a:gd name="connsiteY1830" fmla="*/ 3354121 h 4597103"/>
              <a:gd name="connsiteX1831" fmla="*/ 278940 w 6845418"/>
              <a:gd name="connsiteY1831" fmla="*/ 3355992 h 4597103"/>
              <a:gd name="connsiteX1832" fmla="*/ 273328 w 6845418"/>
              <a:gd name="connsiteY1832" fmla="*/ 3354121 h 4597103"/>
              <a:gd name="connsiteX1833" fmla="*/ 6286450 w 6845418"/>
              <a:gd name="connsiteY1833" fmla="*/ 3344502 h 4597103"/>
              <a:gd name="connsiteX1834" fmla="*/ 6281106 w 6845418"/>
              <a:gd name="connsiteY1834" fmla="*/ 3348777 h 4597103"/>
              <a:gd name="connsiteX1835" fmla="*/ 6286450 w 6845418"/>
              <a:gd name="connsiteY1835" fmla="*/ 3344502 h 4597103"/>
              <a:gd name="connsiteX1836" fmla="*/ 205179 w 6845418"/>
              <a:gd name="connsiteY1836" fmla="*/ 3341927 h 4597103"/>
              <a:gd name="connsiteX1837" fmla="*/ 206599 w 6845418"/>
              <a:gd name="connsiteY1837" fmla="*/ 3344113 h 4597103"/>
              <a:gd name="connsiteX1838" fmla="*/ 219849 w 6845418"/>
              <a:gd name="connsiteY1838" fmla="*/ 3344113 h 4597103"/>
              <a:gd name="connsiteX1839" fmla="*/ 246358 w 6845418"/>
              <a:gd name="connsiteY1839" fmla="*/ 3344113 h 4597103"/>
              <a:gd name="connsiteX1840" fmla="*/ 250143 w 6845418"/>
              <a:gd name="connsiteY1840" fmla="*/ 3353829 h 4597103"/>
              <a:gd name="connsiteX1841" fmla="*/ 259609 w 6845418"/>
              <a:gd name="connsiteY1841" fmla="*/ 3353829 h 4597103"/>
              <a:gd name="connsiteX1842" fmla="*/ 265289 w 6845418"/>
              <a:gd name="connsiteY1842" fmla="*/ 3353829 h 4597103"/>
              <a:gd name="connsiteX1843" fmla="*/ 255823 w 6845418"/>
              <a:gd name="connsiteY1843" fmla="*/ 3355773 h 4597103"/>
              <a:gd name="connsiteX1844" fmla="*/ 240678 w 6845418"/>
              <a:gd name="connsiteY1844" fmla="*/ 3355773 h 4597103"/>
              <a:gd name="connsiteX1845" fmla="*/ 234997 w 6845418"/>
              <a:gd name="connsiteY1845" fmla="*/ 3351886 h 4597103"/>
              <a:gd name="connsiteX1846" fmla="*/ 223637 w 6845418"/>
              <a:gd name="connsiteY1846" fmla="*/ 3351886 h 4597103"/>
              <a:gd name="connsiteX1847" fmla="*/ 200922 w 6845418"/>
              <a:gd name="connsiteY1847" fmla="*/ 3344113 h 4597103"/>
              <a:gd name="connsiteX1848" fmla="*/ 205179 w 6845418"/>
              <a:gd name="connsiteY1848" fmla="*/ 3341927 h 4597103"/>
              <a:gd name="connsiteX1849" fmla="*/ 6303907 w 6845418"/>
              <a:gd name="connsiteY1849" fmla="*/ 3339159 h 4597103"/>
              <a:gd name="connsiteX1850" fmla="*/ 6300344 w 6845418"/>
              <a:gd name="connsiteY1850" fmla="*/ 3342365 h 4597103"/>
              <a:gd name="connsiteX1851" fmla="*/ 6303907 w 6845418"/>
              <a:gd name="connsiteY1851" fmla="*/ 3339159 h 4597103"/>
              <a:gd name="connsiteX1852" fmla="*/ 6323456 w 6845418"/>
              <a:gd name="connsiteY1852" fmla="*/ 3330923 h 4597103"/>
              <a:gd name="connsiteX1853" fmla="*/ 6317444 w 6845418"/>
              <a:gd name="connsiteY1853" fmla="*/ 3338394 h 4597103"/>
              <a:gd name="connsiteX1854" fmla="*/ 6317444 w 6845418"/>
              <a:gd name="connsiteY1854" fmla="*/ 3336562 h 4597103"/>
              <a:gd name="connsiteX1855" fmla="*/ 6319226 w 6845418"/>
              <a:gd name="connsiteY1855" fmla="*/ 3331066 h 4597103"/>
              <a:gd name="connsiteX1856" fmla="*/ 6323456 w 6845418"/>
              <a:gd name="connsiteY1856" fmla="*/ 3330923 h 4597103"/>
              <a:gd name="connsiteX1857" fmla="*/ 6288588 w 6845418"/>
              <a:gd name="connsiteY1857" fmla="*/ 3327402 h 4597103"/>
              <a:gd name="connsiteX1858" fmla="*/ 6286450 w 6845418"/>
              <a:gd name="connsiteY1858" fmla="*/ 3331677 h 4597103"/>
              <a:gd name="connsiteX1859" fmla="*/ 6288588 w 6845418"/>
              <a:gd name="connsiteY1859" fmla="*/ 3327402 h 4597103"/>
              <a:gd name="connsiteX1860" fmla="*/ 6319154 w 6845418"/>
              <a:gd name="connsiteY1860" fmla="*/ 3312260 h 4597103"/>
              <a:gd name="connsiteX1861" fmla="*/ 6325994 w 6845418"/>
              <a:gd name="connsiteY1861" fmla="*/ 3316179 h 4597103"/>
              <a:gd name="connsiteX1862" fmla="*/ 6319154 w 6845418"/>
              <a:gd name="connsiteY1862" fmla="*/ 3312260 h 4597103"/>
              <a:gd name="connsiteX1863" fmla="*/ 6255456 w 6845418"/>
              <a:gd name="connsiteY1863" fmla="*/ 3300121 h 4597103"/>
              <a:gd name="connsiteX1864" fmla="*/ 6256524 w 6845418"/>
              <a:gd name="connsiteY1864" fmla="*/ 3303248 h 4597103"/>
              <a:gd name="connsiteX1865" fmla="*/ 6254387 w 6845418"/>
              <a:gd name="connsiteY1865" fmla="*/ 3301324 h 4597103"/>
              <a:gd name="connsiteX1866" fmla="*/ 6255456 w 6845418"/>
              <a:gd name="connsiteY1866" fmla="*/ 3300121 h 4597103"/>
              <a:gd name="connsiteX1867" fmla="*/ 6256524 w 6845418"/>
              <a:gd name="connsiteY1867" fmla="*/ 3251519 h 4597103"/>
              <a:gd name="connsiteX1868" fmla="*/ 6254387 w 6845418"/>
              <a:gd name="connsiteY1868" fmla="*/ 3255794 h 4597103"/>
              <a:gd name="connsiteX1869" fmla="*/ 6256524 w 6845418"/>
              <a:gd name="connsiteY1869" fmla="*/ 3251519 h 4597103"/>
              <a:gd name="connsiteX1870" fmla="*/ 6262225 w 6845418"/>
              <a:gd name="connsiteY1870" fmla="*/ 3244037 h 4597103"/>
              <a:gd name="connsiteX1871" fmla="*/ 6258662 w 6845418"/>
              <a:gd name="connsiteY1871" fmla="*/ 3248313 h 4597103"/>
              <a:gd name="connsiteX1872" fmla="*/ 6262225 w 6845418"/>
              <a:gd name="connsiteY1872" fmla="*/ 3244037 h 4597103"/>
              <a:gd name="connsiteX1873" fmla="*/ 6271334 w 6845418"/>
              <a:gd name="connsiteY1873" fmla="*/ 3234419 h 4597103"/>
              <a:gd name="connsiteX1874" fmla="*/ 6267670 w 6845418"/>
              <a:gd name="connsiteY1874" fmla="*/ 3249619 h 4597103"/>
              <a:gd name="connsiteX1875" fmla="*/ 6271334 w 6845418"/>
              <a:gd name="connsiteY1875" fmla="*/ 3234419 h 4597103"/>
              <a:gd name="connsiteX1876" fmla="*/ 6264006 w 6845418"/>
              <a:gd name="connsiteY1876" fmla="*/ 3224800 h 4597103"/>
              <a:gd name="connsiteX1877" fmla="*/ 6267568 w 6845418"/>
              <a:gd name="connsiteY1877" fmla="*/ 3224800 h 4597103"/>
              <a:gd name="connsiteX1878" fmla="*/ 6269350 w 6845418"/>
              <a:gd name="connsiteY1878" fmla="*/ 3229075 h 4597103"/>
              <a:gd name="connsiteX1879" fmla="*/ 6264006 w 6845418"/>
              <a:gd name="connsiteY1879" fmla="*/ 3229075 h 4597103"/>
              <a:gd name="connsiteX1880" fmla="*/ 6264006 w 6845418"/>
              <a:gd name="connsiteY1880" fmla="*/ 3224800 h 4597103"/>
              <a:gd name="connsiteX1881" fmla="*/ 6193467 w 6845418"/>
              <a:gd name="connsiteY1881" fmla="*/ 3211974 h 4597103"/>
              <a:gd name="connsiteX1882" fmla="*/ 6189904 w 6845418"/>
              <a:gd name="connsiteY1882" fmla="*/ 3215181 h 4597103"/>
              <a:gd name="connsiteX1883" fmla="*/ 6193467 w 6845418"/>
              <a:gd name="connsiteY1883" fmla="*/ 3211974 h 4597103"/>
              <a:gd name="connsiteX1884" fmla="*/ 6229805 w 6845418"/>
              <a:gd name="connsiteY1884" fmla="*/ 3209569 h 4597103"/>
              <a:gd name="connsiteX1885" fmla="*/ 6220305 w 6845418"/>
              <a:gd name="connsiteY1885" fmla="*/ 3215181 h 4597103"/>
              <a:gd name="connsiteX1886" fmla="*/ 6229805 w 6845418"/>
              <a:gd name="connsiteY1886" fmla="*/ 3209569 h 4597103"/>
              <a:gd name="connsiteX1887" fmla="*/ 6180616 w 6845418"/>
              <a:gd name="connsiteY1887" fmla="*/ 3201600 h 4597103"/>
              <a:gd name="connsiteX1888" fmla="*/ 6190261 w 6845418"/>
              <a:gd name="connsiteY1888" fmla="*/ 3204493 h 4597103"/>
              <a:gd name="connsiteX1889" fmla="*/ 6178504 w 6845418"/>
              <a:gd name="connsiteY1889" fmla="*/ 3204493 h 4597103"/>
              <a:gd name="connsiteX1890" fmla="*/ 6180616 w 6845418"/>
              <a:gd name="connsiteY1890" fmla="*/ 3201600 h 4597103"/>
              <a:gd name="connsiteX1891" fmla="*/ 6220186 w 6845418"/>
              <a:gd name="connsiteY1891" fmla="*/ 3198081 h 4597103"/>
              <a:gd name="connsiteX1892" fmla="*/ 6212704 w 6845418"/>
              <a:gd name="connsiteY1892" fmla="*/ 3200218 h 4597103"/>
              <a:gd name="connsiteX1893" fmla="*/ 6220186 w 6845418"/>
              <a:gd name="connsiteY1893" fmla="*/ 3198081 h 4597103"/>
              <a:gd name="connsiteX1894" fmla="*/ 6180428 w 6845418"/>
              <a:gd name="connsiteY1894" fmla="*/ 3191430 h 4597103"/>
              <a:gd name="connsiteX1895" fmla="*/ 6203513 w 6845418"/>
              <a:gd name="connsiteY1895" fmla="*/ 3193330 h 4597103"/>
              <a:gd name="connsiteX1896" fmla="*/ 6207361 w 6845418"/>
              <a:gd name="connsiteY1896" fmla="*/ 3204731 h 4597103"/>
              <a:gd name="connsiteX1897" fmla="*/ 6191971 w 6845418"/>
              <a:gd name="connsiteY1897" fmla="*/ 3195230 h 4597103"/>
              <a:gd name="connsiteX1898" fmla="*/ 6180428 w 6845418"/>
              <a:gd name="connsiteY1898" fmla="*/ 3191430 h 4597103"/>
              <a:gd name="connsiteX1899" fmla="*/ 6167816 w 6845418"/>
              <a:gd name="connsiteY1899" fmla="*/ 3190599 h 4597103"/>
              <a:gd name="connsiteX1900" fmla="*/ 6174656 w 6845418"/>
              <a:gd name="connsiteY1900" fmla="*/ 3190599 h 4597103"/>
              <a:gd name="connsiteX1901" fmla="*/ 6171236 w 6845418"/>
              <a:gd name="connsiteY1901" fmla="*/ 3198294 h 4597103"/>
              <a:gd name="connsiteX1902" fmla="*/ 6167816 w 6845418"/>
              <a:gd name="connsiteY1902" fmla="*/ 3196371 h 4597103"/>
              <a:gd name="connsiteX1903" fmla="*/ 6167816 w 6845418"/>
              <a:gd name="connsiteY1903" fmla="*/ 3190599 h 4597103"/>
              <a:gd name="connsiteX1904" fmla="*/ 6230380 w 6845418"/>
              <a:gd name="connsiteY1904" fmla="*/ 3183118 h 4597103"/>
              <a:gd name="connsiteX1905" fmla="*/ 6249290 w 6845418"/>
              <a:gd name="connsiteY1905" fmla="*/ 3187004 h 4597103"/>
              <a:gd name="connsiteX1906" fmla="*/ 6241727 w 6845418"/>
              <a:gd name="connsiteY1906" fmla="*/ 3194777 h 4597103"/>
              <a:gd name="connsiteX1907" fmla="*/ 6232272 w 6845418"/>
              <a:gd name="connsiteY1907" fmla="*/ 3202550 h 4597103"/>
              <a:gd name="connsiteX1908" fmla="*/ 6230380 w 6845418"/>
              <a:gd name="connsiteY1908" fmla="*/ 3183118 h 4597103"/>
              <a:gd name="connsiteX1909" fmla="*/ 6167816 w 6845418"/>
              <a:gd name="connsiteY1909" fmla="*/ 3182049 h 4597103"/>
              <a:gd name="connsiteX1910" fmla="*/ 6171379 w 6845418"/>
              <a:gd name="connsiteY1910" fmla="*/ 3182049 h 4597103"/>
              <a:gd name="connsiteX1911" fmla="*/ 6173160 w 6845418"/>
              <a:gd name="connsiteY1911" fmla="*/ 3187393 h 4597103"/>
              <a:gd name="connsiteX1912" fmla="*/ 6167816 w 6845418"/>
              <a:gd name="connsiteY1912" fmla="*/ 3187393 h 4597103"/>
              <a:gd name="connsiteX1913" fmla="*/ 6167816 w 6845418"/>
              <a:gd name="connsiteY1913" fmla="*/ 3182049 h 4597103"/>
              <a:gd name="connsiteX1914" fmla="*/ 6181977 w 6845418"/>
              <a:gd name="connsiteY1914" fmla="*/ 3180000 h 4597103"/>
              <a:gd name="connsiteX1915" fmla="*/ 6185985 w 6845418"/>
              <a:gd name="connsiteY1915" fmla="*/ 3181336 h 4597103"/>
              <a:gd name="connsiteX1916" fmla="*/ 6180641 w 6845418"/>
              <a:gd name="connsiteY1916" fmla="*/ 3181336 h 4597103"/>
              <a:gd name="connsiteX1917" fmla="*/ 6181977 w 6845418"/>
              <a:gd name="connsiteY1917" fmla="*/ 3180000 h 4597103"/>
              <a:gd name="connsiteX1918" fmla="*/ 6194268 w 6845418"/>
              <a:gd name="connsiteY1918" fmla="*/ 3179911 h 4597103"/>
              <a:gd name="connsiteX1919" fmla="*/ 6192398 w 6845418"/>
              <a:gd name="connsiteY1919" fmla="*/ 3187036 h 4597103"/>
              <a:gd name="connsiteX1920" fmla="*/ 6192398 w 6845418"/>
              <a:gd name="connsiteY1920" fmla="*/ 3183473 h 4597103"/>
              <a:gd name="connsiteX1921" fmla="*/ 6194268 w 6845418"/>
              <a:gd name="connsiteY1921" fmla="*/ 3179911 h 4597103"/>
              <a:gd name="connsiteX1922" fmla="*/ 6245302 w 6845418"/>
              <a:gd name="connsiteY1922" fmla="*/ 3172802 h 4597103"/>
              <a:gd name="connsiteX1923" fmla="*/ 6252583 w 6845418"/>
              <a:gd name="connsiteY1923" fmla="*/ 3175399 h 4597103"/>
              <a:gd name="connsiteX1924" fmla="*/ 6258461 w 6845418"/>
              <a:gd name="connsiteY1924" fmla="*/ 3179245 h 4597103"/>
              <a:gd name="connsiteX1925" fmla="*/ 6262837 w 6845418"/>
              <a:gd name="connsiteY1925" fmla="*/ 3177586 h 4597103"/>
              <a:gd name="connsiteX1926" fmla="*/ 6260265 w 6845418"/>
              <a:gd name="connsiteY1926" fmla="*/ 3183118 h 4597103"/>
              <a:gd name="connsiteX1927" fmla="*/ 6258458 w 6845418"/>
              <a:gd name="connsiteY1927" fmla="*/ 3179400 h 4597103"/>
              <a:gd name="connsiteX1928" fmla="*/ 6250349 w 6845418"/>
              <a:gd name="connsiteY1928" fmla="*/ 3180312 h 4597103"/>
              <a:gd name="connsiteX1929" fmla="*/ 6243462 w 6845418"/>
              <a:gd name="connsiteY1929" fmla="*/ 3181248 h 4597103"/>
              <a:gd name="connsiteX1930" fmla="*/ 6241562 w 6845418"/>
              <a:gd name="connsiteY1930" fmla="*/ 3175636 h 4597103"/>
              <a:gd name="connsiteX1931" fmla="*/ 6245302 w 6845418"/>
              <a:gd name="connsiteY1931" fmla="*/ 3172802 h 4597103"/>
              <a:gd name="connsiteX1932" fmla="*/ 6260666 w 6845418"/>
              <a:gd name="connsiteY1932" fmla="*/ 3171495 h 4597103"/>
              <a:gd name="connsiteX1933" fmla="*/ 6262225 w 6845418"/>
              <a:gd name="connsiteY1933" fmla="*/ 3171896 h 4597103"/>
              <a:gd name="connsiteX1934" fmla="*/ 6260443 w 6845418"/>
              <a:gd name="connsiteY1934" fmla="*/ 3173499 h 4597103"/>
              <a:gd name="connsiteX1935" fmla="*/ 6260666 w 6845418"/>
              <a:gd name="connsiteY1935" fmla="*/ 3171495 h 4597103"/>
              <a:gd name="connsiteX1936" fmla="*/ 6235149 w 6845418"/>
              <a:gd name="connsiteY1936" fmla="*/ 3148917 h 4597103"/>
              <a:gd name="connsiteX1937" fmla="*/ 6242631 w 6845418"/>
              <a:gd name="connsiteY1937" fmla="*/ 3154529 h 4597103"/>
              <a:gd name="connsiteX1938" fmla="*/ 6235149 w 6845418"/>
              <a:gd name="connsiteY1938" fmla="*/ 3148917 h 4597103"/>
              <a:gd name="connsiteX1939" fmla="*/ 6175030 w 6845418"/>
              <a:gd name="connsiteY1939" fmla="*/ 3148917 h 4597103"/>
              <a:gd name="connsiteX1940" fmla="*/ 6173160 w 6845418"/>
              <a:gd name="connsiteY1940" fmla="*/ 3156755 h 4597103"/>
              <a:gd name="connsiteX1941" fmla="*/ 6173160 w 6845418"/>
              <a:gd name="connsiteY1941" fmla="*/ 3152836 h 4597103"/>
              <a:gd name="connsiteX1942" fmla="*/ 6175030 w 6845418"/>
              <a:gd name="connsiteY1942" fmla="*/ 3148917 h 4597103"/>
              <a:gd name="connsiteX1943" fmla="*/ 6203696 w 6845418"/>
              <a:gd name="connsiteY1943" fmla="*/ 3141221 h 4597103"/>
              <a:gd name="connsiteX1944" fmla="*/ 6211229 w 6845418"/>
              <a:gd name="connsiteY1944" fmla="*/ 3146993 h 4597103"/>
              <a:gd name="connsiteX1945" fmla="*/ 6230060 w 6845418"/>
              <a:gd name="connsiteY1945" fmla="*/ 3146993 h 4597103"/>
              <a:gd name="connsiteX1946" fmla="*/ 6231943 w 6845418"/>
              <a:gd name="connsiteY1946" fmla="*/ 3152764 h 4597103"/>
              <a:gd name="connsiteX1947" fmla="*/ 6213112 w 6845418"/>
              <a:gd name="connsiteY1947" fmla="*/ 3162383 h 4597103"/>
              <a:gd name="connsiteX1948" fmla="*/ 6203696 w 6845418"/>
              <a:gd name="connsiteY1948" fmla="*/ 3158536 h 4597103"/>
              <a:gd name="connsiteX1949" fmla="*/ 6194281 w 6845418"/>
              <a:gd name="connsiteY1949" fmla="*/ 3166231 h 4597103"/>
              <a:gd name="connsiteX1950" fmla="*/ 6196164 w 6845418"/>
              <a:gd name="connsiteY1950" fmla="*/ 3148916 h 4597103"/>
              <a:gd name="connsiteX1951" fmla="*/ 6198047 w 6845418"/>
              <a:gd name="connsiteY1951" fmla="*/ 3145069 h 4597103"/>
              <a:gd name="connsiteX1952" fmla="*/ 6203696 w 6845418"/>
              <a:gd name="connsiteY1952" fmla="*/ 3141221 h 4597103"/>
              <a:gd name="connsiteX1953" fmla="*/ 6228431 w 6845418"/>
              <a:gd name="connsiteY1953" fmla="*/ 3133954 h 4597103"/>
              <a:gd name="connsiteX1954" fmla="*/ 6239424 w 6845418"/>
              <a:gd name="connsiteY1954" fmla="*/ 3141436 h 4597103"/>
              <a:gd name="connsiteX1955" fmla="*/ 6228431 w 6845418"/>
              <a:gd name="connsiteY1955" fmla="*/ 3133954 h 4597103"/>
              <a:gd name="connsiteX1956" fmla="*/ 6236151 w 6845418"/>
              <a:gd name="connsiteY1956" fmla="*/ 3105412 h 4597103"/>
              <a:gd name="connsiteX1957" fmla="*/ 6231942 w 6845418"/>
              <a:gd name="connsiteY1957" fmla="*/ 3112884 h 4597103"/>
              <a:gd name="connsiteX1958" fmla="*/ 6231942 w 6845418"/>
              <a:gd name="connsiteY1958" fmla="*/ 3105556 h 4597103"/>
              <a:gd name="connsiteX1959" fmla="*/ 6236151 w 6845418"/>
              <a:gd name="connsiteY1959" fmla="*/ 3105412 h 4597103"/>
              <a:gd name="connsiteX1960" fmla="*/ 6192398 w 6845418"/>
              <a:gd name="connsiteY1960" fmla="*/ 3097616 h 4597103"/>
              <a:gd name="connsiteX1961" fmla="*/ 6207361 w 6845418"/>
              <a:gd name="connsiteY1961" fmla="*/ 3111644 h 4597103"/>
              <a:gd name="connsiteX1962" fmla="*/ 6186787 w 6845418"/>
              <a:gd name="connsiteY1962" fmla="*/ 3113648 h 4597103"/>
              <a:gd name="connsiteX1963" fmla="*/ 6192398 w 6845418"/>
              <a:gd name="connsiteY1963" fmla="*/ 3097616 h 4597103"/>
              <a:gd name="connsiteX1964" fmla="*/ 6290725 w 6845418"/>
              <a:gd name="connsiteY1964" fmla="*/ 3083187 h 4597103"/>
              <a:gd name="connsiteX1965" fmla="*/ 6286450 w 6845418"/>
              <a:gd name="connsiteY1965" fmla="*/ 3084791 h 4597103"/>
              <a:gd name="connsiteX1966" fmla="*/ 6290725 w 6845418"/>
              <a:gd name="connsiteY1966" fmla="*/ 3083187 h 4597103"/>
              <a:gd name="connsiteX1967" fmla="*/ 6270284 w 6845418"/>
              <a:gd name="connsiteY1967" fmla="*/ 3073521 h 4597103"/>
              <a:gd name="connsiteX1968" fmla="*/ 6281106 w 6845418"/>
              <a:gd name="connsiteY1968" fmla="*/ 3075324 h 4597103"/>
              <a:gd name="connsiteX1969" fmla="*/ 6268281 w 6845418"/>
              <a:gd name="connsiteY1969" fmla="*/ 3075324 h 4597103"/>
              <a:gd name="connsiteX1970" fmla="*/ 6270284 w 6845418"/>
              <a:gd name="connsiteY1970" fmla="*/ 3073521 h 4597103"/>
              <a:gd name="connsiteX1971" fmla="*/ 6255455 w 6845418"/>
              <a:gd name="connsiteY1971" fmla="*/ 3068225 h 4597103"/>
              <a:gd name="connsiteX1972" fmla="*/ 6258662 w 6845418"/>
              <a:gd name="connsiteY1972" fmla="*/ 3069828 h 4597103"/>
              <a:gd name="connsiteX1973" fmla="*/ 6252249 w 6845418"/>
              <a:gd name="connsiteY1973" fmla="*/ 3069828 h 4597103"/>
              <a:gd name="connsiteX1974" fmla="*/ 6255455 w 6845418"/>
              <a:gd name="connsiteY1974" fmla="*/ 3068225 h 4597103"/>
              <a:gd name="connsiteX1975" fmla="*/ 39897 w 6845418"/>
              <a:gd name="connsiteY1975" fmla="*/ 3055934 h 4597103"/>
              <a:gd name="connsiteX1976" fmla="*/ 49398 w 6845418"/>
              <a:gd name="connsiteY1976" fmla="*/ 3067690 h 4597103"/>
              <a:gd name="connsiteX1977" fmla="*/ 39897 w 6845418"/>
              <a:gd name="connsiteY1977" fmla="*/ 3055934 h 4597103"/>
              <a:gd name="connsiteX1978" fmla="*/ 43815 w 6845418"/>
              <a:gd name="connsiteY1978" fmla="*/ 3050590 h 4597103"/>
              <a:gd name="connsiteX1979" fmla="*/ 39540 w 6845418"/>
              <a:gd name="connsiteY1979" fmla="*/ 3052728 h 4597103"/>
              <a:gd name="connsiteX1980" fmla="*/ 43815 w 6845418"/>
              <a:gd name="connsiteY1980" fmla="*/ 3050590 h 4597103"/>
              <a:gd name="connsiteX1981" fmla="*/ 6262135 w 6845418"/>
              <a:gd name="connsiteY1981" fmla="*/ 3025473 h 4597103"/>
              <a:gd name="connsiteX1982" fmla="*/ 6264006 w 6845418"/>
              <a:gd name="connsiteY1982" fmla="*/ 3026008 h 4597103"/>
              <a:gd name="connsiteX1983" fmla="*/ 6261868 w 6845418"/>
              <a:gd name="connsiteY1983" fmla="*/ 3028145 h 4597103"/>
              <a:gd name="connsiteX1984" fmla="*/ 6262135 w 6845418"/>
              <a:gd name="connsiteY1984" fmla="*/ 3025473 h 4597103"/>
              <a:gd name="connsiteX1985" fmla="*/ 77377 w 6845418"/>
              <a:gd name="connsiteY1985" fmla="*/ 3011045 h 4597103"/>
              <a:gd name="connsiteX1986" fmla="*/ 79302 w 6845418"/>
              <a:gd name="connsiteY1986" fmla="*/ 3012827 h 4597103"/>
              <a:gd name="connsiteX1987" fmla="*/ 81226 w 6845418"/>
              <a:gd name="connsiteY1987" fmla="*/ 3016389 h 4597103"/>
              <a:gd name="connsiteX1988" fmla="*/ 71604 w 6845418"/>
              <a:gd name="connsiteY1988" fmla="*/ 3014608 h 4597103"/>
              <a:gd name="connsiteX1989" fmla="*/ 77377 w 6845418"/>
              <a:gd name="connsiteY1989" fmla="*/ 3011045 h 4597103"/>
              <a:gd name="connsiteX1990" fmla="*/ 6171290 w 6845418"/>
              <a:gd name="connsiteY1990" fmla="*/ 2980184 h 4597103"/>
              <a:gd name="connsiteX1991" fmla="*/ 6173160 w 6845418"/>
              <a:gd name="connsiteY1991" fmla="*/ 2980585 h 4597103"/>
              <a:gd name="connsiteX1992" fmla="*/ 6171023 w 6845418"/>
              <a:gd name="connsiteY1992" fmla="*/ 2982189 h 4597103"/>
              <a:gd name="connsiteX1993" fmla="*/ 6171290 w 6845418"/>
              <a:gd name="connsiteY1993" fmla="*/ 2980184 h 4597103"/>
              <a:gd name="connsiteX1994" fmla="*/ 6162473 w 6845418"/>
              <a:gd name="connsiteY1994" fmla="*/ 2961303 h 4597103"/>
              <a:gd name="connsiteX1995" fmla="*/ 6163541 w 6845418"/>
              <a:gd name="connsiteY1995" fmla="*/ 2963307 h 4597103"/>
              <a:gd name="connsiteX1996" fmla="*/ 6161403 w 6845418"/>
              <a:gd name="connsiteY1996" fmla="*/ 2963307 h 4597103"/>
              <a:gd name="connsiteX1997" fmla="*/ 6162473 w 6845418"/>
              <a:gd name="connsiteY1997" fmla="*/ 2961303 h 4597103"/>
              <a:gd name="connsiteX1998" fmla="*/ 6132903 w 6845418"/>
              <a:gd name="connsiteY1998" fmla="*/ 2959744 h 4597103"/>
              <a:gd name="connsiteX1999" fmla="*/ 6131122 w 6845418"/>
              <a:gd name="connsiteY1999" fmla="*/ 2964019 h 4597103"/>
              <a:gd name="connsiteX2000" fmla="*/ 6132903 w 6845418"/>
              <a:gd name="connsiteY2000" fmla="*/ 2959744 h 4597103"/>
              <a:gd name="connsiteX2001" fmla="*/ 202481 w 6845418"/>
              <a:gd name="connsiteY2001" fmla="*/ 2959317 h 4597103"/>
              <a:gd name="connsiteX2002" fmla="*/ 214140 w 6845418"/>
              <a:gd name="connsiteY2002" fmla="*/ 2961240 h 4597103"/>
              <a:gd name="connsiteX2003" fmla="*/ 218026 w 6845418"/>
              <a:gd name="connsiteY2003" fmla="*/ 2968935 h 4597103"/>
              <a:gd name="connsiteX2004" fmla="*/ 196654 w 6845418"/>
              <a:gd name="connsiteY2004" fmla="*/ 2963164 h 4597103"/>
              <a:gd name="connsiteX2005" fmla="*/ 202481 w 6845418"/>
              <a:gd name="connsiteY2005" fmla="*/ 2959317 h 4597103"/>
              <a:gd name="connsiteX2006" fmla="*/ 6121859 w 6845418"/>
              <a:gd name="connsiteY2006" fmla="*/ 2957607 h 4597103"/>
              <a:gd name="connsiteX2007" fmla="*/ 6117584 w 6845418"/>
              <a:gd name="connsiteY2007" fmla="*/ 2961882 h 4597103"/>
              <a:gd name="connsiteX2008" fmla="*/ 6121859 w 6845418"/>
              <a:gd name="connsiteY2008" fmla="*/ 2957607 h 4597103"/>
              <a:gd name="connsiteX2009" fmla="*/ 6073765 w 6845418"/>
              <a:gd name="connsiteY2009" fmla="*/ 2951684 h 4597103"/>
              <a:gd name="connsiteX2010" fmla="*/ 6074833 w 6845418"/>
              <a:gd name="connsiteY2010" fmla="*/ 2953688 h 4597103"/>
              <a:gd name="connsiteX2011" fmla="*/ 6072696 w 6845418"/>
              <a:gd name="connsiteY2011" fmla="*/ 2953688 h 4597103"/>
              <a:gd name="connsiteX2012" fmla="*/ 6073765 w 6845418"/>
              <a:gd name="connsiteY2012" fmla="*/ 2951684 h 4597103"/>
              <a:gd name="connsiteX2013" fmla="*/ 6065214 w 6845418"/>
              <a:gd name="connsiteY2013" fmla="*/ 2950126 h 4597103"/>
              <a:gd name="connsiteX2014" fmla="*/ 6068777 w 6845418"/>
              <a:gd name="connsiteY2014" fmla="*/ 2950126 h 4597103"/>
              <a:gd name="connsiteX2015" fmla="*/ 6070558 w 6845418"/>
              <a:gd name="connsiteY2015" fmla="*/ 2954401 h 4597103"/>
              <a:gd name="connsiteX2016" fmla="*/ 6065214 w 6845418"/>
              <a:gd name="connsiteY2016" fmla="*/ 2954401 h 4597103"/>
              <a:gd name="connsiteX2017" fmla="*/ 6065214 w 6845418"/>
              <a:gd name="connsiteY2017" fmla="*/ 2950126 h 4597103"/>
              <a:gd name="connsiteX2018" fmla="*/ 6156060 w 6845418"/>
              <a:gd name="connsiteY2018" fmla="*/ 2947988 h 4597103"/>
              <a:gd name="connsiteX2019" fmla="*/ 6152497 w 6845418"/>
              <a:gd name="connsiteY2019" fmla="*/ 2952263 h 4597103"/>
              <a:gd name="connsiteX2020" fmla="*/ 6156060 w 6845418"/>
              <a:gd name="connsiteY2020" fmla="*/ 2947988 h 4597103"/>
              <a:gd name="connsiteX2021" fmla="*/ 6110102 w 6845418"/>
              <a:gd name="connsiteY2021" fmla="*/ 2935163 h 4597103"/>
              <a:gd name="connsiteX2022" fmla="*/ 6115914 w 6845418"/>
              <a:gd name="connsiteY2022" fmla="*/ 2935163 h 4597103"/>
              <a:gd name="connsiteX2023" fmla="*/ 6141097 w 6845418"/>
              <a:gd name="connsiteY2023" fmla="*/ 2950553 h 4597103"/>
              <a:gd name="connsiteX2024" fmla="*/ 6129474 w 6845418"/>
              <a:gd name="connsiteY2024" fmla="*/ 2946706 h 4597103"/>
              <a:gd name="connsiteX2025" fmla="*/ 6110102 w 6845418"/>
              <a:gd name="connsiteY2025" fmla="*/ 2944781 h 4597103"/>
              <a:gd name="connsiteX2026" fmla="*/ 6110102 w 6845418"/>
              <a:gd name="connsiteY2026" fmla="*/ 2935163 h 4597103"/>
              <a:gd name="connsiteX2027" fmla="*/ 6048114 w 6845418"/>
              <a:gd name="connsiteY2027" fmla="*/ 2933025 h 4597103"/>
              <a:gd name="connsiteX2028" fmla="*/ 6042342 w 6845418"/>
              <a:gd name="connsiteY2028" fmla="*/ 2936766 h 4597103"/>
              <a:gd name="connsiteX2029" fmla="*/ 6044266 w 6845418"/>
              <a:gd name="connsiteY2029" fmla="*/ 2946118 h 4597103"/>
              <a:gd name="connsiteX2030" fmla="*/ 6028876 w 6845418"/>
              <a:gd name="connsiteY2030" fmla="*/ 2947988 h 4597103"/>
              <a:gd name="connsiteX2031" fmla="*/ 6048114 w 6845418"/>
              <a:gd name="connsiteY2031" fmla="*/ 2933025 h 4597103"/>
              <a:gd name="connsiteX2032" fmla="*/ 5949787 w 6845418"/>
              <a:gd name="connsiteY2032" fmla="*/ 2922337 h 4597103"/>
              <a:gd name="connsiteX2033" fmla="*/ 5955131 w 6845418"/>
              <a:gd name="connsiteY2033" fmla="*/ 2925544 h 4597103"/>
              <a:gd name="connsiteX2034" fmla="*/ 5949787 w 6845418"/>
              <a:gd name="connsiteY2034" fmla="*/ 2925544 h 4597103"/>
              <a:gd name="connsiteX2035" fmla="*/ 5949787 w 6845418"/>
              <a:gd name="connsiteY2035" fmla="*/ 2922337 h 4597103"/>
              <a:gd name="connsiteX2036" fmla="*/ 5957268 w 6845418"/>
              <a:gd name="connsiteY2036" fmla="*/ 2920200 h 4597103"/>
              <a:gd name="connsiteX2037" fmla="*/ 5955131 w 6845418"/>
              <a:gd name="connsiteY2037" fmla="*/ 2921803 h 4597103"/>
              <a:gd name="connsiteX2038" fmla="*/ 5957268 w 6845418"/>
              <a:gd name="connsiteY2038" fmla="*/ 2920200 h 4597103"/>
              <a:gd name="connsiteX2039" fmla="*/ 5964393 w 6845418"/>
              <a:gd name="connsiteY2039" fmla="*/ 2912718 h 4597103"/>
              <a:gd name="connsiteX2040" fmla="*/ 5967956 w 6845418"/>
              <a:gd name="connsiteY2040" fmla="*/ 2922337 h 4597103"/>
              <a:gd name="connsiteX2041" fmla="*/ 5964393 w 6845418"/>
              <a:gd name="connsiteY2041" fmla="*/ 2912718 h 4597103"/>
              <a:gd name="connsiteX2042" fmla="*/ 6061652 w 6845418"/>
              <a:gd name="connsiteY2042" fmla="*/ 2910581 h 4597103"/>
              <a:gd name="connsiteX2043" fmla="*/ 6061652 w 6845418"/>
              <a:gd name="connsiteY2043" fmla="*/ 2910581 h 4597103"/>
              <a:gd name="connsiteX2044" fmla="*/ 19022 w 6845418"/>
              <a:gd name="connsiteY2044" fmla="*/ 2857142 h 4597103"/>
              <a:gd name="connsiteX2045" fmla="*/ 24794 w 6845418"/>
              <a:gd name="connsiteY2045" fmla="*/ 2857142 h 4597103"/>
              <a:gd name="connsiteX2046" fmla="*/ 17098 w 6845418"/>
              <a:gd name="connsiteY2046" fmla="*/ 2861417 h 4597103"/>
              <a:gd name="connsiteX2047" fmla="*/ 19022 w 6845418"/>
              <a:gd name="connsiteY2047" fmla="*/ 2857142 h 4597103"/>
              <a:gd name="connsiteX2048" fmla="*/ 26718 w 6845418"/>
              <a:gd name="connsiteY2048" fmla="*/ 2849447 h 4597103"/>
              <a:gd name="connsiteX2049" fmla="*/ 32061 w 6845418"/>
              <a:gd name="connsiteY2049" fmla="*/ 2857143 h 4597103"/>
              <a:gd name="connsiteX2050" fmla="*/ 26718 w 6845418"/>
              <a:gd name="connsiteY2050" fmla="*/ 2853295 h 4597103"/>
              <a:gd name="connsiteX2051" fmla="*/ 26718 w 6845418"/>
              <a:gd name="connsiteY2051" fmla="*/ 2849447 h 4597103"/>
              <a:gd name="connsiteX2052" fmla="*/ 6076543 w 6845418"/>
              <a:gd name="connsiteY2052" fmla="*/ 2844049 h 4597103"/>
              <a:gd name="connsiteX2053" fmla="*/ 6074620 w 6845418"/>
              <a:gd name="connsiteY2053" fmla="*/ 2853402 h 4597103"/>
              <a:gd name="connsiteX2054" fmla="*/ 6076543 w 6845418"/>
              <a:gd name="connsiteY2054" fmla="*/ 2844049 h 4597103"/>
              <a:gd name="connsiteX2055" fmla="*/ 6148311 w 6845418"/>
              <a:gd name="connsiteY2055" fmla="*/ 2787672 h 4597103"/>
              <a:gd name="connsiteX2056" fmla="*/ 6152052 w 6845418"/>
              <a:gd name="connsiteY2056" fmla="*/ 2795154 h 4597103"/>
              <a:gd name="connsiteX2057" fmla="*/ 6146441 w 6845418"/>
              <a:gd name="connsiteY2057" fmla="*/ 2795154 h 4597103"/>
              <a:gd name="connsiteX2058" fmla="*/ 6146441 w 6845418"/>
              <a:gd name="connsiteY2058" fmla="*/ 2791413 h 4597103"/>
              <a:gd name="connsiteX2059" fmla="*/ 6148311 w 6845418"/>
              <a:gd name="connsiteY2059" fmla="*/ 2787672 h 4597103"/>
              <a:gd name="connsiteX2060" fmla="*/ 6135218 w 6845418"/>
              <a:gd name="connsiteY2060" fmla="*/ 2787672 h 4597103"/>
              <a:gd name="connsiteX2061" fmla="*/ 6138959 w 6845418"/>
              <a:gd name="connsiteY2061" fmla="*/ 2787672 h 4597103"/>
              <a:gd name="connsiteX2062" fmla="*/ 6138959 w 6845418"/>
              <a:gd name="connsiteY2062" fmla="*/ 2798360 h 4597103"/>
              <a:gd name="connsiteX2063" fmla="*/ 6131478 w 6845418"/>
              <a:gd name="connsiteY2063" fmla="*/ 2789454 h 4597103"/>
              <a:gd name="connsiteX2064" fmla="*/ 6135218 w 6845418"/>
              <a:gd name="connsiteY2064" fmla="*/ 2787672 h 4597103"/>
              <a:gd name="connsiteX2065" fmla="*/ 6175298 w 6845418"/>
              <a:gd name="connsiteY2065" fmla="*/ 2783397 h 4597103"/>
              <a:gd name="connsiteX2066" fmla="*/ 6180909 w 6845418"/>
              <a:gd name="connsiteY2066" fmla="*/ 2783397 h 4597103"/>
              <a:gd name="connsiteX2067" fmla="*/ 6182780 w 6845418"/>
              <a:gd name="connsiteY2067" fmla="*/ 2787672 h 4597103"/>
              <a:gd name="connsiteX2068" fmla="*/ 6177168 w 6845418"/>
              <a:gd name="connsiteY2068" fmla="*/ 2787672 h 4597103"/>
              <a:gd name="connsiteX2069" fmla="*/ 6175298 w 6845418"/>
              <a:gd name="connsiteY2069" fmla="*/ 2783397 h 4597103"/>
              <a:gd name="connsiteX2070" fmla="*/ 6190261 w 6845418"/>
              <a:gd name="connsiteY2070" fmla="*/ 2780190 h 4597103"/>
              <a:gd name="connsiteX2071" fmla="*/ 6186698 w 6845418"/>
              <a:gd name="connsiteY2071" fmla="*/ 2781794 h 4597103"/>
              <a:gd name="connsiteX2072" fmla="*/ 6190261 w 6845418"/>
              <a:gd name="connsiteY2072" fmla="*/ 2780190 h 4597103"/>
              <a:gd name="connsiteX2073" fmla="*/ 6209365 w 6845418"/>
              <a:gd name="connsiteY2073" fmla="*/ 2775381 h 4597103"/>
              <a:gd name="connsiteX2074" fmla="*/ 6210924 w 6845418"/>
              <a:gd name="connsiteY2074" fmla="*/ 2775916 h 4597103"/>
              <a:gd name="connsiteX2075" fmla="*/ 6209142 w 6845418"/>
              <a:gd name="connsiteY2075" fmla="*/ 2778053 h 4597103"/>
              <a:gd name="connsiteX2076" fmla="*/ 6209365 w 6845418"/>
              <a:gd name="connsiteY2076" fmla="*/ 2775381 h 4597103"/>
              <a:gd name="connsiteX2077" fmla="*/ 6159700 w 6845418"/>
              <a:gd name="connsiteY2077" fmla="*/ 2767285 h 4597103"/>
              <a:gd name="connsiteX2078" fmla="*/ 6158197 w 6845418"/>
              <a:gd name="connsiteY2078" fmla="*/ 2769930 h 4597103"/>
              <a:gd name="connsiteX2079" fmla="*/ 6159700 w 6845418"/>
              <a:gd name="connsiteY2079" fmla="*/ 2767285 h 4597103"/>
              <a:gd name="connsiteX2080" fmla="*/ 6233056 w 6845418"/>
              <a:gd name="connsiteY2080" fmla="*/ 2765762 h 4597103"/>
              <a:gd name="connsiteX2081" fmla="*/ 6235505 w 6845418"/>
              <a:gd name="connsiteY2081" fmla="*/ 2766297 h 4597103"/>
              <a:gd name="connsiteX2082" fmla="*/ 6231942 w 6845418"/>
              <a:gd name="connsiteY2082" fmla="*/ 2768434 h 4597103"/>
              <a:gd name="connsiteX2083" fmla="*/ 6233056 w 6845418"/>
              <a:gd name="connsiteY2083" fmla="*/ 2765762 h 4597103"/>
              <a:gd name="connsiteX2084" fmla="*/ 6224328 w 6845418"/>
              <a:gd name="connsiteY2084" fmla="*/ 2764293 h 4597103"/>
              <a:gd name="connsiteX2085" fmla="*/ 6225887 w 6845418"/>
              <a:gd name="connsiteY2085" fmla="*/ 2764693 h 4597103"/>
              <a:gd name="connsiteX2086" fmla="*/ 6224105 w 6845418"/>
              <a:gd name="connsiteY2086" fmla="*/ 2766297 h 4597103"/>
              <a:gd name="connsiteX2087" fmla="*/ 6224328 w 6845418"/>
              <a:gd name="connsiteY2087" fmla="*/ 2764293 h 4597103"/>
              <a:gd name="connsiteX2088" fmla="*/ 6199879 w 6845418"/>
              <a:gd name="connsiteY2088" fmla="*/ 2760952 h 4597103"/>
              <a:gd name="connsiteX2089" fmla="*/ 6195604 w 6845418"/>
              <a:gd name="connsiteY2089" fmla="*/ 2764159 h 4597103"/>
              <a:gd name="connsiteX2090" fmla="*/ 6199879 w 6845418"/>
              <a:gd name="connsiteY2090" fmla="*/ 2760952 h 4597103"/>
              <a:gd name="connsiteX2091" fmla="*/ 6186413 w 6845418"/>
              <a:gd name="connsiteY2091" fmla="*/ 2753472 h 4597103"/>
              <a:gd name="connsiteX2092" fmla="*/ 6176794 w 6845418"/>
              <a:gd name="connsiteY2092" fmla="*/ 2758815 h 4597103"/>
              <a:gd name="connsiteX2093" fmla="*/ 6161403 w 6845418"/>
              <a:gd name="connsiteY2093" fmla="*/ 2762378 h 4597103"/>
              <a:gd name="connsiteX2094" fmla="*/ 6186413 w 6845418"/>
              <a:gd name="connsiteY2094" fmla="*/ 2753472 h 4597103"/>
              <a:gd name="connsiteX2095" fmla="*/ 6167331 w 6845418"/>
              <a:gd name="connsiteY2095" fmla="*/ 2749196 h 4597103"/>
              <a:gd name="connsiteX2096" fmla="*/ 6173160 w 6845418"/>
              <a:gd name="connsiteY2096" fmla="*/ 2749196 h 4597103"/>
              <a:gd name="connsiteX2097" fmla="*/ 6167331 w 6845418"/>
              <a:gd name="connsiteY2097" fmla="*/ 2749196 h 4597103"/>
              <a:gd name="connsiteX2098" fmla="*/ 6188276 w 6845418"/>
              <a:gd name="connsiteY2098" fmla="*/ 2743852 h 4597103"/>
              <a:gd name="connsiteX2099" fmla="*/ 6178351 w 6845418"/>
              <a:gd name="connsiteY2099" fmla="*/ 2751334 h 4597103"/>
              <a:gd name="connsiteX2100" fmla="*/ 6188276 w 6845418"/>
              <a:gd name="connsiteY2100" fmla="*/ 2743852 h 4597103"/>
              <a:gd name="connsiteX2101" fmla="*/ 6167053 w 6845418"/>
              <a:gd name="connsiteY2101" fmla="*/ 2732096 h 4597103"/>
              <a:gd name="connsiteX2102" fmla="*/ 6157892 w 6845418"/>
              <a:gd name="connsiteY2102" fmla="*/ 2742020 h 4597103"/>
              <a:gd name="connsiteX2103" fmla="*/ 6167053 w 6845418"/>
              <a:gd name="connsiteY2103" fmla="*/ 2732096 h 4597103"/>
              <a:gd name="connsiteX2104" fmla="*/ 72410 w 6845418"/>
              <a:gd name="connsiteY2104" fmla="*/ 2726752 h 4597103"/>
              <a:gd name="connsiteX2105" fmla="*/ 78022 w 6845418"/>
              <a:gd name="connsiteY2105" fmla="*/ 2728622 h 4597103"/>
              <a:gd name="connsiteX2106" fmla="*/ 72410 w 6845418"/>
              <a:gd name="connsiteY2106" fmla="*/ 2726752 h 4597103"/>
              <a:gd name="connsiteX2107" fmla="*/ 6195604 w 6845418"/>
              <a:gd name="connsiteY2107" fmla="*/ 2724614 h 4597103"/>
              <a:gd name="connsiteX2108" fmla="*/ 6203086 w 6845418"/>
              <a:gd name="connsiteY2108" fmla="*/ 2724614 h 4597103"/>
              <a:gd name="connsiteX2109" fmla="*/ 6195604 w 6845418"/>
              <a:gd name="connsiteY2109" fmla="*/ 2729958 h 4597103"/>
              <a:gd name="connsiteX2110" fmla="*/ 6195604 w 6845418"/>
              <a:gd name="connsiteY2110" fmla="*/ 2724614 h 4597103"/>
              <a:gd name="connsiteX2111" fmla="*/ 6281106 w 6845418"/>
              <a:gd name="connsiteY2111" fmla="*/ 2722477 h 4597103"/>
              <a:gd name="connsiteX2112" fmla="*/ 6259730 w 6845418"/>
              <a:gd name="connsiteY2112" fmla="*/ 2732096 h 4597103"/>
              <a:gd name="connsiteX2113" fmla="*/ 6261673 w 6845418"/>
              <a:gd name="connsiteY2113" fmla="*/ 2724400 h 4597103"/>
              <a:gd name="connsiteX2114" fmla="*/ 6281106 w 6845418"/>
              <a:gd name="connsiteY2114" fmla="*/ 2722477 h 4597103"/>
              <a:gd name="connsiteX2115" fmla="*/ 3550 w 6845418"/>
              <a:gd name="connsiteY2115" fmla="*/ 2716679 h 4597103"/>
              <a:gd name="connsiteX2116" fmla="*/ 5680 w 6845418"/>
              <a:gd name="connsiteY2116" fmla="*/ 2718843 h 4597103"/>
              <a:gd name="connsiteX2117" fmla="*/ 18933 w 6845418"/>
              <a:gd name="connsiteY2117" fmla="*/ 2718843 h 4597103"/>
              <a:gd name="connsiteX2118" fmla="*/ 43546 w 6845418"/>
              <a:gd name="connsiteY2118" fmla="*/ 2716919 h 4597103"/>
              <a:gd name="connsiteX2119" fmla="*/ 49226 w 6845418"/>
              <a:gd name="connsiteY2119" fmla="*/ 2726538 h 4597103"/>
              <a:gd name="connsiteX2120" fmla="*/ 58691 w 6845418"/>
              <a:gd name="connsiteY2120" fmla="*/ 2726538 h 4597103"/>
              <a:gd name="connsiteX2121" fmla="*/ 64371 w 6845418"/>
              <a:gd name="connsiteY2121" fmla="*/ 2726538 h 4597103"/>
              <a:gd name="connsiteX2122" fmla="*/ 54906 w 6845418"/>
              <a:gd name="connsiteY2122" fmla="*/ 2728462 h 4597103"/>
              <a:gd name="connsiteX2123" fmla="*/ 39759 w 6845418"/>
              <a:gd name="connsiteY2123" fmla="*/ 2730386 h 4597103"/>
              <a:gd name="connsiteX2124" fmla="*/ 34080 w 6845418"/>
              <a:gd name="connsiteY2124" fmla="*/ 2724614 h 4597103"/>
              <a:gd name="connsiteX2125" fmla="*/ 22719 w 6845418"/>
              <a:gd name="connsiteY2125" fmla="*/ 2724614 h 4597103"/>
              <a:gd name="connsiteX2126" fmla="*/ 0 w 6845418"/>
              <a:gd name="connsiteY2126" fmla="*/ 2718843 h 4597103"/>
              <a:gd name="connsiteX2127" fmla="*/ 3550 w 6845418"/>
              <a:gd name="connsiteY2127" fmla="*/ 2716679 h 4597103"/>
              <a:gd name="connsiteX2128" fmla="*/ 6171379 w 6845418"/>
              <a:gd name="connsiteY2128" fmla="*/ 2713392 h 4597103"/>
              <a:gd name="connsiteX2129" fmla="*/ 6169597 w 6845418"/>
              <a:gd name="connsiteY2129" fmla="*/ 2714996 h 4597103"/>
              <a:gd name="connsiteX2130" fmla="*/ 6171379 w 6845418"/>
              <a:gd name="connsiteY2130" fmla="*/ 2713392 h 4597103"/>
              <a:gd name="connsiteX2131" fmla="*/ 6152052 w 6845418"/>
              <a:gd name="connsiteY2131" fmla="*/ 2658350 h 4597103"/>
              <a:gd name="connsiteX2132" fmla="*/ 6138960 w 6845418"/>
              <a:gd name="connsiteY2132" fmla="*/ 2662150 h 4597103"/>
              <a:gd name="connsiteX2133" fmla="*/ 6152052 w 6845418"/>
              <a:gd name="connsiteY2133" fmla="*/ 2658350 h 4597103"/>
              <a:gd name="connsiteX2134" fmla="*/ 6193467 w 6845418"/>
              <a:gd name="connsiteY2134" fmla="*/ 2652793 h 4597103"/>
              <a:gd name="connsiteX2135" fmla="*/ 6174763 w 6845418"/>
              <a:gd name="connsiteY2135" fmla="*/ 2658564 h 4597103"/>
              <a:gd name="connsiteX2136" fmla="*/ 6193467 w 6845418"/>
              <a:gd name="connsiteY2136" fmla="*/ 2652793 h 4597103"/>
              <a:gd name="connsiteX2137" fmla="*/ 6151499 w 6845418"/>
              <a:gd name="connsiteY2137" fmla="*/ 2643416 h 4597103"/>
              <a:gd name="connsiteX2138" fmla="*/ 6158197 w 6845418"/>
              <a:gd name="connsiteY2138" fmla="*/ 2645169 h 4597103"/>
              <a:gd name="connsiteX2139" fmla="*/ 6151499 w 6845418"/>
              <a:gd name="connsiteY2139" fmla="*/ 2643416 h 4597103"/>
              <a:gd name="connsiteX2140" fmla="*/ 6203086 w 6845418"/>
              <a:gd name="connsiteY2140" fmla="*/ 2609187 h 4597103"/>
              <a:gd name="connsiteX2141" fmla="*/ 6190261 w 6845418"/>
              <a:gd name="connsiteY2141" fmla="*/ 2616669 h 4597103"/>
              <a:gd name="connsiteX2142" fmla="*/ 6203086 w 6845418"/>
              <a:gd name="connsiteY2142" fmla="*/ 2609187 h 4597103"/>
              <a:gd name="connsiteX2143" fmla="*/ 6123997 w 6845418"/>
              <a:gd name="connsiteY2143" fmla="*/ 2580331 h 4597103"/>
              <a:gd name="connsiteX2144" fmla="*/ 6119722 w 6845418"/>
              <a:gd name="connsiteY2144" fmla="*/ 2582468 h 4597103"/>
              <a:gd name="connsiteX2145" fmla="*/ 6123997 w 6845418"/>
              <a:gd name="connsiteY2145" fmla="*/ 2580331 h 4597103"/>
              <a:gd name="connsiteX2146" fmla="*/ 85103 w 6845418"/>
              <a:gd name="connsiteY2146" fmla="*/ 2574986 h 4597103"/>
              <a:gd name="connsiteX2147" fmla="*/ 79091 w 6845418"/>
              <a:gd name="connsiteY2147" fmla="*/ 2580598 h 4597103"/>
              <a:gd name="connsiteX2148" fmla="*/ 85103 w 6845418"/>
              <a:gd name="connsiteY2148" fmla="*/ 2574986 h 4597103"/>
              <a:gd name="connsiteX2149" fmla="*/ 6133482 w 6845418"/>
              <a:gd name="connsiteY2149" fmla="*/ 2564833 h 4597103"/>
              <a:gd name="connsiteX2150" fmla="*/ 6135041 w 6845418"/>
              <a:gd name="connsiteY2150" fmla="*/ 2565368 h 4597103"/>
              <a:gd name="connsiteX2151" fmla="*/ 6133259 w 6845418"/>
              <a:gd name="connsiteY2151" fmla="*/ 2567505 h 4597103"/>
              <a:gd name="connsiteX2152" fmla="*/ 6133482 w 6845418"/>
              <a:gd name="connsiteY2152" fmla="*/ 2564833 h 4597103"/>
              <a:gd name="connsiteX2153" fmla="*/ 115623 w 6845418"/>
              <a:gd name="connsiteY2153" fmla="*/ 2561894 h 4597103"/>
              <a:gd name="connsiteX2154" fmla="*/ 96192 w 6845418"/>
              <a:gd name="connsiteY2154" fmla="*/ 2574986 h 4597103"/>
              <a:gd name="connsiteX2155" fmla="*/ 103964 w 6845418"/>
              <a:gd name="connsiteY2155" fmla="*/ 2567504 h 4597103"/>
              <a:gd name="connsiteX2156" fmla="*/ 115623 w 6845418"/>
              <a:gd name="connsiteY2156" fmla="*/ 2561894 h 4597103"/>
              <a:gd name="connsiteX2157" fmla="*/ 6134684 w 6845418"/>
              <a:gd name="connsiteY2157" fmla="*/ 2552543 h 4597103"/>
              <a:gd name="connsiteX2158" fmla="*/ 6134684 w 6845418"/>
              <a:gd name="connsiteY2158" fmla="*/ 2557887 h 4597103"/>
              <a:gd name="connsiteX2159" fmla="*/ 6129340 w 6845418"/>
              <a:gd name="connsiteY2159" fmla="*/ 2557887 h 4597103"/>
              <a:gd name="connsiteX2160" fmla="*/ 6129340 w 6845418"/>
              <a:gd name="connsiteY2160" fmla="*/ 2554324 h 4597103"/>
              <a:gd name="connsiteX2161" fmla="*/ 6134684 w 6845418"/>
              <a:gd name="connsiteY2161" fmla="*/ 2552543 h 4597103"/>
              <a:gd name="connsiteX2162" fmla="*/ 74816 w 6845418"/>
              <a:gd name="connsiteY2162" fmla="*/ 2551964 h 4597103"/>
              <a:gd name="connsiteX2163" fmla="*/ 75885 w 6845418"/>
              <a:gd name="connsiteY2163" fmla="*/ 2553968 h 4597103"/>
              <a:gd name="connsiteX2164" fmla="*/ 73747 w 6845418"/>
              <a:gd name="connsiteY2164" fmla="*/ 2553968 h 4597103"/>
              <a:gd name="connsiteX2165" fmla="*/ 74816 w 6845418"/>
              <a:gd name="connsiteY2165" fmla="*/ 2551964 h 4597103"/>
              <a:gd name="connsiteX2166" fmla="*/ 225513 w 6845418"/>
              <a:gd name="connsiteY2166" fmla="*/ 2550191 h 4597103"/>
              <a:gd name="connsiteX2167" fmla="*/ 225513 w 6845418"/>
              <a:gd name="connsiteY2167" fmla="*/ 2563658 h 4597103"/>
              <a:gd name="connsiteX2168" fmla="*/ 203067 w 6845418"/>
              <a:gd name="connsiteY2168" fmla="*/ 2563658 h 4597103"/>
              <a:gd name="connsiteX2169" fmla="*/ 210551 w 6845418"/>
              <a:gd name="connsiteY2169" fmla="*/ 2552115 h 4597103"/>
              <a:gd name="connsiteX2170" fmla="*/ 225513 w 6845418"/>
              <a:gd name="connsiteY2170" fmla="*/ 2550191 h 4597103"/>
              <a:gd name="connsiteX2171" fmla="*/ 6090331 w 6845418"/>
              <a:gd name="connsiteY2171" fmla="*/ 2546932 h 4597103"/>
              <a:gd name="connsiteX2172" fmla="*/ 6093003 w 6845418"/>
              <a:gd name="connsiteY2172" fmla="*/ 2548267 h 4597103"/>
              <a:gd name="connsiteX2173" fmla="*/ 6087658 w 6845418"/>
              <a:gd name="connsiteY2173" fmla="*/ 2550405 h 4597103"/>
              <a:gd name="connsiteX2174" fmla="*/ 6090331 w 6845418"/>
              <a:gd name="connsiteY2174" fmla="*/ 2546932 h 4597103"/>
              <a:gd name="connsiteX2175" fmla="*/ 98329 w 6845418"/>
              <a:gd name="connsiteY2175" fmla="*/ 2545061 h 4597103"/>
              <a:gd name="connsiteX2176" fmla="*/ 88710 w 6845418"/>
              <a:gd name="connsiteY2176" fmla="*/ 2552756 h 4597103"/>
              <a:gd name="connsiteX2177" fmla="*/ 98329 w 6845418"/>
              <a:gd name="connsiteY2177" fmla="*/ 2545061 h 4597103"/>
              <a:gd name="connsiteX2178" fmla="*/ 209957 w 6845418"/>
              <a:gd name="connsiteY2178" fmla="*/ 2542923 h 4597103"/>
              <a:gd name="connsiteX2179" fmla="*/ 209957 w 6845418"/>
              <a:gd name="connsiteY2179" fmla="*/ 2552274 h 4597103"/>
              <a:gd name="connsiteX2180" fmla="*/ 196658 w 6845418"/>
              <a:gd name="connsiteY2180" fmla="*/ 2554145 h 4597103"/>
              <a:gd name="connsiteX2181" fmla="*/ 209957 w 6845418"/>
              <a:gd name="connsiteY2181" fmla="*/ 2542923 h 4597103"/>
              <a:gd name="connsiteX2182" fmla="*/ 6082314 w 6845418"/>
              <a:gd name="connsiteY2182" fmla="*/ 2533304 h 4597103"/>
              <a:gd name="connsiteX2183" fmla="*/ 6078039 w 6845418"/>
              <a:gd name="connsiteY2183" fmla="*/ 2535442 h 4597103"/>
              <a:gd name="connsiteX2184" fmla="*/ 6082314 w 6845418"/>
              <a:gd name="connsiteY2184" fmla="*/ 2533304 h 4597103"/>
              <a:gd name="connsiteX2185" fmla="*/ 6097544 w 6845418"/>
              <a:gd name="connsiteY2185" fmla="*/ 2527025 h 4597103"/>
              <a:gd name="connsiteX2186" fmla="*/ 6099415 w 6845418"/>
              <a:gd name="connsiteY2186" fmla="*/ 2527426 h 4597103"/>
              <a:gd name="connsiteX2187" fmla="*/ 6097277 w 6845418"/>
              <a:gd name="connsiteY2187" fmla="*/ 2529030 h 4597103"/>
              <a:gd name="connsiteX2188" fmla="*/ 6097544 w 6845418"/>
              <a:gd name="connsiteY2188" fmla="*/ 2527025 h 4597103"/>
              <a:gd name="connsiteX2189" fmla="*/ 70541 w 6845418"/>
              <a:gd name="connsiteY2189" fmla="*/ 2521548 h 4597103"/>
              <a:gd name="connsiteX2190" fmla="*/ 54510 w 6845418"/>
              <a:gd name="connsiteY2190" fmla="*/ 2527960 h 4597103"/>
              <a:gd name="connsiteX2191" fmla="*/ 70541 w 6845418"/>
              <a:gd name="connsiteY2191" fmla="*/ 2521548 h 4597103"/>
              <a:gd name="connsiteX2192" fmla="*/ 6118853 w 6845418"/>
              <a:gd name="connsiteY2192" fmla="*/ 2517881 h 4597103"/>
              <a:gd name="connsiteX2193" fmla="*/ 6112240 w 6845418"/>
              <a:gd name="connsiteY2193" fmla="*/ 2525976 h 4597103"/>
              <a:gd name="connsiteX2194" fmla="*/ 6112240 w 6845418"/>
              <a:gd name="connsiteY2194" fmla="*/ 2523991 h 4597103"/>
              <a:gd name="connsiteX2195" fmla="*/ 6114200 w 6845418"/>
              <a:gd name="connsiteY2195" fmla="*/ 2518036 h 4597103"/>
              <a:gd name="connsiteX2196" fmla="*/ 6118853 w 6845418"/>
              <a:gd name="connsiteY2196" fmla="*/ 2517881 h 4597103"/>
              <a:gd name="connsiteX2197" fmla="*/ 6083740 w 6845418"/>
              <a:gd name="connsiteY2197" fmla="*/ 2516204 h 4597103"/>
              <a:gd name="connsiteX2198" fmla="*/ 6081958 w 6845418"/>
              <a:gd name="connsiteY2198" fmla="*/ 2518342 h 4597103"/>
              <a:gd name="connsiteX2199" fmla="*/ 6083740 w 6845418"/>
              <a:gd name="connsiteY2199" fmla="*/ 2516204 h 4597103"/>
              <a:gd name="connsiteX2200" fmla="*/ 90848 w 6845418"/>
              <a:gd name="connsiteY2200" fmla="*/ 2516204 h 4597103"/>
              <a:gd name="connsiteX2201" fmla="*/ 78024 w 6845418"/>
              <a:gd name="connsiteY2201" fmla="*/ 2521548 h 4597103"/>
              <a:gd name="connsiteX2202" fmla="*/ 90848 w 6845418"/>
              <a:gd name="connsiteY2202" fmla="*/ 2516204 h 4597103"/>
              <a:gd name="connsiteX2203" fmla="*/ 102604 w 6845418"/>
              <a:gd name="connsiteY2203" fmla="*/ 2510860 h 4597103"/>
              <a:gd name="connsiteX2204" fmla="*/ 104742 w 6845418"/>
              <a:gd name="connsiteY2204" fmla="*/ 2516472 h 4597103"/>
              <a:gd name="connsiteX2205" fmla="*/ 96192 w 6845418"/>
              <a:gd name="connsiteY2205" fmla="*/ 2516472 h 4597103"/>
              <a:gd name="connsiteX2206" fmla="*/ 102604 w 6845418"/>
              <a:gd name="connsiteY2206" fmla="*/ 2510860 h 4597103"/>
              <a:gd name="connsiteX2207" fmla="*/ 6112061 w 6845418"/>
              <a:gd name="connsiteY2207" fmla="*/ 2498925 h 4597103"/>
              <a:gd name="connsiteX2208" fmla="*/ 6121859 w 6845418"/>
              <a:gd name="connsiteY2208" fmla="*/ 2502844 h 4597103"/>
              <a:gd name="connsiteX2209" fmla="*/ 6112061 w 6845418"/>
              <a:gd name="connsiteY2209" fmla="*/ 2498925 h 4597103"/>
              <a:gd name="connsiteX2210" fmla="*/ 411478 w 6845418"/>
              <a:gd name="connsiteY2210" fmla="*/ 2484141 h 4597103"/>
              <a:gd name="connsiteX2211" fmla="*/ 416822 w 6845418"/>
              <a:gd name="connsiteY2211" fmla="*/ 2484141 h 4597103"/>
              <a:gd name="connsiteX2212" fmla="*/ 416822 w 6845418"/>
              <a:gd name="connsiteY2212" fmla="*/ 2487348 h 4597103"/>
              <a:gd name="connsiteX2213" fmla="*/ 413260 w 6845418"/>
              <a:gd name="connsiteY2213" fmla="*/ 2487348 h 4597103"/>
              <a:gd name="connsiteX2214" fmla="*/ 411478 w 6845418"/>
              <a:gd name="connsiteY2214" fmla="*/ 2484141 h 4597103"/>
              <a:gd name="connsiteX2215" fmla="*/ 204871 w 6845418"/>
              <a:gd name="connsiteY2215" fmla="*/ 2478797 h 4597103"/>
              <a:gd name="connsiteX2216" fmla="*/ 202977 w 6845418"/>
              <a:gd name="connsiteY2216" fmla="*/ 2497658 h 4597103"/>
              <a:gd name="connsiteX2217" fmla="*/ 189724 w 6845418"/>
              <a:gd name="connsiteY2217" fmla="*/ 2495771 h 4597103"/>
              <a:gd name="connsiteX2218" fmla="*/ 178366 w 6845418"/>
              <a:gd name="connsiteY2218" fmla="*/ 2501430 h 4597103"/>
              <a:gd name="connsiteX2219" fmla="*/ 163221 w 6845418"/>
              <a:gd name="connsiteY2219" fmla="*/ 2503315 h 4597103"/>
              <a:gd name="connsiteX2220" fmla="*/ 148074 w 6845418"/>
              <a:gd name="connsiteY2220" fmla="*/ 2505201 h 4597103"/>
              <a:gd name="connsiteX2221" fmla="*/ 157541 w 6845418"/>
              <a:gd name="connsiteY2221" fmla="*/ 2501430 h 4597103"/>
              <a:gd name="connsiteX2222" fmla="*/ 204871 w 6845418"/>
              <a:gd name="connsiteY2222" fmla="*/ 2478797 h 4597103"/>
              <a:gd name="connsiteX2223" fmla="*/ 382281 w 6845418"/>
              <a:gd name="connsiteY2223" fmla="*/ 2465143 h 4597103"/>
              <a:gd name="connsiteX2224" fmla="*/ 384761 w 6845418"/>
              <a:gd name="connsiteY2224" fmla="*/ 2466827 h 4597103"/>
              <a:gd name="connsiteX2225" fmla="*/ 382281 w 6845418"/>
              <a:gd name="connsiteY2225" fmla="*/ 2465143 h 4597103"/>
              <a:gd name="connsiteX2226" fmla="*/ 386630 w 6845418"/>
              <a:gd name="connsiteY2226" fmla="*/ 2464903 h 4597103"/>
              <a:gd name="connsiteX2227" fmla="*/ 384761 w 6845418"/>
              <a:gd name="connsiteY2227" fmla="*/ 2472598 h 4597103"/>
              <a:gd name="connsiteX2228" fmla="*/ 384761 w 6845418"/>
              <a:gd name="connsiteY2228" fmla="*/ 2466827 h 4597103"/>
              <a:gd name="connsiteX2229" fmla="*/ 386630 w 6845418"/>
              <a:gd name="connsiteY2229" fmla="*/ 2464903 h 4597103"/>
              <a:gd name="connsiteX2230" fmla="*/ 232996 w 6845418"/>
              <a:gd name="connsiteY2230" fmla="*/ 2461697 h 4597103"/>
              <a:gd name="connsiteX2231" fmla="*/ 229433 w 6845418"/>
              <a:gd name="connsiteY2231" fmla="*/ 2464903 h 4597103"/>
              <a:gd name="connsiteX2232" fmla="*/ 232996 w 6845418"/>
              <a:gd name="connsiteY2232" fmla="*/ 2461697 h 4597103"/>
              <a:gd name="connsiteX2233" fmla="*/ 570995 w 6845418"/>
              <a:gd name="connsiteY2233" fmla="*/ 2460227 h 4597103"/>
              <a:gd name="connsiteX2234" fmla="*/ 583546 w 6845418"/>
              <a:gd name="connsiteY2234" fmla="*/ 2461162 h 4597103"/>
              <a:gd name="connsiteX2235" fmla="*/ 568390 w 6845418"/>
              <a:gd name="connsiteY2235" fmla="*/ 2466773 h 4597103"/>
              <a:gd name="connsiteX2236" fmla="*/ 543760 w 6845418"/>
              <a:gd name="connsiteY2236" fmla="*/ 2470514 h 4597103"/>
              <a:gd name="connsiteX2237" fmla="*/ 562706 w 6845418"/>
              <a:gd name="connsiteY2237" fmla="*/ 2464903 h 4597103"/>
              <a:gd name="connsiteX2238" fmla="*/ 570995 w 6845418"/>
              <a:gd name="connsiteY2238" fmla="*/ 2460227 h 4597103"/>
              <a:gd name="connsiteX2239" fmla="*/ 216109 w 6845418"/>
              <a:gd name="connsiteY2239" fmla="*/ 2459559 h 4597103"/>
              <a:gd name="connsiteX2240" fmla="*/ 208414 w 6845418"/>
              <a:gd name="connsiteY2240" fmla="*/ 2470552 h 4597103"/>
              <a:gd name="connsiteX2241" fmla="*/ 216109 w 6845418"/>
              <a:gd name="connsiteY2241" fmla="*/ 2459559 h 4597103"/>
              <a:gd name="connsiteX2242" fmla="*/ 531713 w 6845418"/>
              <a:gd name="connsiteY2242" fmla="*/ 2452279 h 4597103"/>
              <a:gd name="connsiteX2243" fmla="*/ 534385 w 6845418"/>
              <a:gd name="connsiteY2243" fmla="*/ 2453681 h 4597103"/>
              <a:gd name="connsiteX2244" fmla="*/ 529041 w 6845418"/>
              <a:gd name="connsiteY2244" fmla="*/ 2453681 h 4597103"/>
              <a:gd name="connsiteX2245" fmla="*/ 531713 w 6845418"/>
              <a:gd name="connsiteY2245" fmla="*/ 2452279 h 4597103"/>
              <a:gd name="connsiteX2246" fmla="*/ 347889 w 6845418"/>
              <a:gd name="connsiteY2246" fmla="*/ 2450385 h 4597103"/>
              <a:gd name="connsiteX2247" fmla="*/ 350561 w 6845418"/>
              <a:gd name="connsiteY2247" fmla="*/ 2451722 h 4597103"/>
              <a:gd name="connsiteX2248" fmla="*/ 345217 w 6845418"/>
              <a:gd name="connsiteY2248" fmla="*/ 2451722 h 4597103"/>
              <a:gd name="connsiteX2249" fmla="*/ 347889 w 6845418"/>
              <a:gd name="connsiteY2249" fmla="*/ 2450385 h 4597103"/>
              <a:gd name="connsiteX2250" fmla="*/ 557043 w 6845418"/>
              <a:gd name="connsiteY2250" fmla="*/ 2447624 h 4597103"/>
              <a:gd name="connsiteX2251" fmla="*/ 545500 w 6845418"/>
              <a:gd name="connsiteY2251" fmla="*/ 2455462 h 4597103"/>
              <a:gd name="connsiteX2252" fmla="*/ 557043 w 6845418"/>
              <a:gd name="connsiteY2252" fmla="*/ 2447624 h 4597103"/>
              <a:gd name="connsiteX2253" fmla="*/ 6043839 w 6845418"/>
              <a:gd name="connsiteY2253" fmla="*/ 2445665 h 4597103"/>
              <a:gd name="connsiteX2254" fmla="*/ 6036357 w 6845418"/>
              <a:gd name="connsiteY2254" fmla="*/ 2459559 h 4597103"/>
              <a:gd name="connsiteX2255" fmla="*/ 6043839 w 6845418"/>
              <a:gd name="connsiteY2255" fmla="*/ 2445665 h 4597103"/>
              <a:gd name="connsiteX2256" fmla="*/ 274680 w 6845418"/>
              <a:gd name="connsiteY2256" fmla="*/ 2442458 h 4597103"/>
              <a:gd name="connsiteX2257" fmla="*/ 265059 w 6845418"/>
              <a:gd name="connsiteY2257" fmla="*/ 2447803 h 4597103"/>
              <a:gd name="connsiteX2258" fmla="*/ 274680 w 6845418"/>
              <a:gd name="connsiteY2258" fmla="*/ 2442458 h 4597103"/>
              <a:gd name="connsiteX2259" fmla="*/ 6049539 w 6845418"/>
              <a:gd name="connsiteY2259" fmla="*/ 2440321 h 4597103"/>
              <a:gd name="connsiteX2260" fmla="*/ 6045976 w 6845418"/>
              <a:gd name="connsiteY2260" fmla="*/ 2444596 h 4597103"/>
              <a:gd name="connsiteX2261" fmla="*/ 6049539 w 6845418"/>
              <a:gd name="connsiteY2261" fmla="*/ 2440321 h 4597103"/>
              <a:gd name="connsiteX2262" fmla="*/ 405531 w 6845418"/>
              <a:gd name="connsiteY2262" fmla="*/ 2440083 h 4597103"/>
              <a:gd name="connsiteX2263" fmla="*/ 411196 w 6845418"/>
              <a:gd name="connsiteY2263" fmla="*/ 2443884 h 4597103"/>
              <a:gd name="connsiteX2264" fmla="*/ 441405 w 6845418"/>
              <a:gd name="connsiteY2264" fmla="*/ 2445784 h 4597103"/>
              <a:gd name="connsiteX2265" fmla="*/ 437629 w 6845418"/>
              <a:gd name="connsiteY2265" fmla="*/ 2447684 h 4597103"/>
              <a:gd name="connsiteX2266" fmla="*/ 430077 w 6845418"/>
              <a:gd name="connsiteY2266" fmla="*/ 2445784 h 4597103"/>
              <a:gd name="connsiteX2267" fmla="*/ 413083 w 6845418"/>
              <a:gd name="connsiteY2267" fmla="*/ 2451483 h 4597103"/>
              <a:gd name="connsiteX2268" fmla="*/ 401755 w 6845418"/>
              <a:gd name="connsiteY2268" fmla="*/ 2451483 h 4597103"/>
              <a:gd name="connsiteX2269" fmla="*/ 394202 w 6845418"/>
              <a:gd name="connsiteY2269" fmla="*/ 2455284 h 4597103"/>
              <a:gd name="connsiteX2270" fmla="*/ 394202 w 6845418"/>
              <a:gd name="connsiteY2270" fmla="*/ 2453384 h 4597103"/>
              <a:gd name="connsiteX2271" fmla="*/ 386650 w 6845418"/>
              <a:gd name="connsiteY2271" fmla="*/ 2447684 h 4597103"/>
              <a:gd name="connsiteX2272" fmla="*/ 392314 w 6845418"/>
              <a:gd name="connsiteY2272" fmla="*/ 2449584 h 4597103"/>
              <a:gd name="connsiteX2273" fmla="*/ 405531 w 6845418"/>
              <a:gd name="connsiteY2273" fmla="*/ 2440083 h 4597103"/>
              <a:gd name="connsiteX2274" fmla="*/ 502257 w 6845418"/>
              <a:gd name="connsiteY2274" fmla="*/ 2436361 h 4597103"/>
              <a:gd name="connsiteX2275" fmla="*/ 498049 w 6845418"/>
              <a:gd name="connsiteY2275" fmla="*/ 2443832 h 4597103"/>
              <a:gd name="connsiteX2276" fmla="*/ 498049 w 6845418"/>
              <a:gd name="connsiteY2276" fmla="*/ 2436504 h 4597103"/>
              <a:gd name="connsiteX2277" fmla="*/ 502257 w 6845418"/>
              <a:gd name="connsiteY2277" fmla="*/ 2436361 h 4597103"/>
              <a:gd name="connsiteX2278" fmla="*/ 523698 w 6845418"/>
              <a:gd name="connsiteY2278" fmla="*/ 2436091 h 4597103"/>
              <a:gd name="connsiteX2279" fmla="*/ 524767 w 6845418"/>
              <a:gd name="connsiteY2279" fmla="*/ 2436759 h 4597103"/>
              <a:gd name="connsiteX2280" fmla="*/ 522629 w 6845418"/>
              <a:gd name="connsiteY2280" fmla="*/ 2436759 h 4597103"/>
              <a:gd name="connsiteX2281" fmla="*/ 523698 w 6845418"/>
              <a:gd name="connsiteY2281" fmla="*/ 2436091 h 4597103"/>
              <a:gd name="connsiteX2282" fmla="*/ 300330 w 6845418"/>
              <a:gd name="connsiteY2282" fmla="*/ 2435422 h 4597103"/>
              <a:gd name="connsiteX2283" fmla="*/ 303536 w 6845418"/>
              <a:gd name="connsiteY2283" fmla="*/ 2436759 h 4597103"/>
              <a:gd name="connsiteX2284" fmla="*/ 297123 w 6845418"/>
              <a:gd name="connsiteY2284" fmla="*/ 2436759 h 4597103"/>
              <a:gd name="connsiteX2285" fmla="*/ 300330 w 6845418"/>
              <a:gd name="connsiteY2285" fmla="*/ 2435422 h 4597103"/>
              <a:gd name="connsiteX2286" fmla="*/ 456673 w 6845418"/>
              <a:gd name="connsiteY2286" fmla="*/ 2434978 h 4597103"/>
              <a:gd name="connsiteX2287" fmla="*/ 462170 w 6845418"/>
              <a:gd name="connsiteY2287" fmla="*/ 2442103 h 4597103"/>
              <a:gd name="connsiteX2288" fmla="*/ 469498 w 6845418"/>
              <a:gd name="connsiteY2288" fmla="*/ 2436759 h 4597103"/>
              <a:gd name="connsiteX2289" fmla="*/ 471330 w 6845418"/>
              <a:gd name="connsiteY2289" fmla="*/ 2443884 h 4597103"/>
              <a:gd name="connsiteX2290" fmla="*/ 449344 w 6845418"/>
              <a:gd name="connsiteY2290" fmla="*/ 2445665 h 4597103"/>
              <a:gd name="connsiteX2291" fmla="*/ 456673 w 6845418"/>
              <a:gd name="connsiteY2291" fmla="*/ 2434978 h 4597103"/>
              <a:gd name="connsiteX2292" fmla="*/ 6053814 w 6845418"/>
              <a:gd name="connsiteY2292" fmla="*/ 2432840 h 4597103"/>
              <a:gd name="connsiteX2293" fmla="*/ 6052032 w 6845418"/>
              <a:gd name="connsiteY2293" fmla="*/ 2437115 h 4597103"/>
              <a:gd name="connsiteX2294" fmla="*/ 6053814 w 6845418"/>
              <a:gd name="connsiteY2294" fmla="*/ 2432840 h 4597103"/>
              <a:gd name="connsiteX2295" fmla="*/ 6064947 w 6845418"/>
              <a:gd name="connsiteY2295" fmla="*/ 2423221 h 4597103"/>
              <a:gd name="connsiteX2296" fmla="*/ 6059336 w 6845418"/>
              <a:gd name="connsiteY2296" fmla="*/ 2438421 h 4597103"/>
              <a:gd name="connsiteX2297" fmla="*/ 6064947 w 6845418"/>
              <a:gd name="connsiteY2297" fmla="*/ 2423221 h 4597103"/>
              <a:gd name="connsiteX2298" fmla="*/ 352566 w 6845418"/>
              <a:gd name="connsiteY2298" fmla="*/ 2422686 h 4597103"/>
              <a:gd name="connsiteX2299" fmla="*/ 354125 w 6845418"/>
              <a:gd name="connsiteY2299" fmla="*/ 2423221 h 4597103"/>
              <a:gd name="connsiteX2300" fmla="*/ 352343 w 6845418"/>
              <a:gd name="connsiteY2300" fmla="*/ 2425358 h 4597103"/>
              <a:gd name="connsiteX2301" fmla="*/ 352566 w 6845418"/>
              <a:gd name="connsiteY2301" fmla="*/ 2422686 h 4597103"/>
              <a:gd name="connsiteX2302" fmla="*/ 6055595 w 6845418"/>
              <a:gd name="connsiteY2302" fmla="*/ 2413602 h 4597103"/>
              <a:gd name="connsiteX2303" fmla="*/ 6060939 w 6845418"/>
              <a:gd name="connsiteY2303" fmla="*/ 2413602 h 4597103"/>
              <a:gd name="connsiteX2304" fmla="*/ 6060939 w 6845418"/>
              <a:gd name="connsiteY2304" fmla="*/ 2417877 h 4597103"/>
              <a:gd name="connsiteX2305" fmla="*/ 6055595 w 6845418"/>
              <a:gd name="connsiteY2305" fmla="*/ 2417877 h 4597103"/>
              <a:gd name="connsiteX2306" fmla="*/ 6055595 w 6845418"/>
              <a:gd name="connsiteY2306" fmla="*/ 2413602 h 4597103"/>
              <a:gd name="connsiteX2307" fmla="*/ 5985412 w 6845418"/>
              <a:gd name="connsiteY2307" fmla="*/ 2402914 h 4597103"/>
              <a:gd name="connsiteX2308" fmla="*/ 5981850 w 6845418"/>
              <a:gd name="connsiteY2308" fmla="*/ 2406121 h 4597103"/>
              <a:gd name="connsiteX2309" fmla="*/ 5985412 w 6845418"/>
              <a:gd name="connsiteY2309" fmla="*/ 2402914 h 4597103"/>
              <a:gd name="connsiteX2310" fmla="*/ 6021395 w 6845418"/>
              <a:gd name="connsiteY2310" fmla="*/ 2400510 h 4597103"/>
              <a:gd name="connsiteX2311" fmla="*/ 6013794 w 6845418"/>
              <a:gd name="connsiteY2311" fmla="*/ 2406121 h 4597103"/>
              <a:gd name="connsiteX2312" fmla="*/ 6021395 w 6845418"/>
              <a:gd name="connsiteY2312" fmla="*/ 2400510 h 4597103"/>
              <a:gd name="connsiteX2313" fmla="*/ 5989331 w 6845418"/>
              <a:gd name="connsiteY2313" fmla="*/ 2398639 h 4597103"/>
              <a:gd name="connsiteX2314" fmla="*/ 5985056 w 6845418"/>
              <a:gd name="connsiteY2314" fmla="*/ 2400777 h 4597103"/>
              <a:gd name="connsiteX2315" fmla="*/ 5989331 w 6845418"/>
              <a:gd name="connsiteY2315" fmla="*/ 2398639 h 4597103"/>
              <a:gd name="connsiteX2316" fmla="*/ 5972206 w 6845418"/>
              <a:gd name="connsiteY2316" fmla="*/ 2391573 h 4597103"/>
              <a:gd name="connsiteX2317" fmla="*/ 5981850 w 6845418"/>
              <a:gd name="connsiteY2317" fmla="*/ 2396383 h 4597103"/>
              <a:gd name="connsiteX2318" fmla="*/ 5970094 w 6845418"/>
              <a:gd name="connsiteY2318" fmla="*/ 2394482 h 4597103"/>
              <a:gd name="connsiteX2319" fmla="*/ 5972206 w 6845418"/>
              <a:gd name="connsiteY2319" fmla="*/ 2391573 h 4597103"/>
              <a:gd name="connsiteX2320" fmla="*/ 6011776 w 6845418"/>
              <a:gd name="connsiteY2320" fmla="*/ 2389020 h 4597103"/>
              <a:gd name="connsiteX2321" fmla="*/ 6002157 w 6845418"/>
              <a:gd name="connsiteY2321" fmla="*/ 2391158 h 4597103"/>
              <a:gd name="connsiteX2322" fmla="*/ 6011776 w 6845418"/>
              <a:gd name="connsiteY2322" fmla="*/ 2389020 h 4597103"/>
              <a:gd name="connsiteX2323" fmla="*/ 5959406 w 6845418"/>
              <a:gd name="connsiteY2323" fmla="*/ 2383676 h 4597103"/>
              <a:gd name="connsiteX2324" fmla="*/ 5966246 w 6845418"/>
              <a:gd name="connsiteY2324" fmla="*/ 2383676 h 4597103"/>
              <a:gd name="connsiteX2325" fmla="*/ 5961116 w 6845418"/>
              <a:gd name="connsiteY2325" fmla="*/ 2391158 h 4597103"/>
              <a:gd name="connsiteX2326" fmla="*/ 5959406 w 6845418"/>
              <a:gd name="connsiteY2326" fmla="*/ 2389288 h 4597103"/>
              <a:gd name="connsiteX2327" fmla="*/ 5959406 w 6845418"/>
              <a:gd name="connsiteY2327" fmla="*/ 2383676 h 4597103"/>
              <a:gd name="connsiteX2328" fmla="*/ 5972018 w 6845418"/>
              <a:gd name="connsiteY2328" fmla="*/ 2381539 h 4597103"/>
              <a:gd name="connsiteX2329" fmla="*/ 5995103 w 6845418"/>
              <a:gd name="connsiteY2329" fmla="*/ 2383409 h 4597103"/>
              <a:gd name="connsiteX2330" fmla="*/ 5998951 w 6845418"/>
              <a:gd name="connsiteY2330" fmla="*/ 2394632 h 4597103"/>
              <a:gd name="connsiteX2331" fmla="*/ 5983560 w 6845418"/>
              <a:gd name="connsiteY2331" fmla="*/ 2385280 h 4597103"/>
              <a:gd name="connsiteX2332" fmla="*/ 5972018 w 6845418"/>
              <a:gd name="connsiteY2332" fmla="*/ 2381539 h 4597103"/>
              <a:gd name="connsiteX2333" fmla="*/ 5957268 w 6845418"/>
              <a:gd name="connsiteY2333" fmla="*/ 2374057 h 4597103"/>
              <a:gd name="connsiteX2334" fmla="*/ 5962612 w 6845418"/>
              <a:gd name="connsiteY2334" fmla="*/ 2374057 h 4597103"/>
              <a:gd name="connsiteX2335" fmla="*/ 5962612 w 6845418"/>
              <a:gd name="connsiteY2335" fmla="*/ 2377620 h 4597103"/>
              <a:gd name="connsiteX2336" fmla="*/ 5957268 w 6845418"/>
              <a:gd name="connsiteY2336" fmla="*/ 2379401 h 4597103"/>
              <a:gd name="connsiteX2337" fmla="*/ 5957268 w 6845418"/>
              <a:gd name="connsiteY2337" fmla="*/ 2374057 h 4597103"/>
              <a:gd name="connsiteX2338" fmla="*/ 6021970 w 6845418"/>
              <a:gd name="connsiteY2338" fmla="*/ 2371919 h 4597103"/>
              <a:gd name="connsiteX2339" fmla="*/ 6040879 w 6845418"/>
              <a:gd name="connsiteY2339" fmla="*/ 2375806 h 4597103"/>
              <a:gd name="connsiteX2340" fmla="*/ 6033316 w 6845418"/>
              <a:gd name="connsiteY2340" fmla="*/ 2383579 h 4597103"/>
              <a:gd name="connsiteX2341" fmla="*/ 6023861 w 6845418"/>
              <a:gd name="connsiteY2341" fmla="*/ 2393295 h 4597103"/>
              <a:gd name="connsiteX2342" fmla="*/ 6021970 w 6845418"/>
              <a:gd name="connsiteY2342" fmla="*/ 2371919 h 4597103"/>
              <a:gd name="connsiteX2343" fmla="*/ 5985590 w 6845418"/>
              <a:gd name="connsiteY2343" fmla="*/ 2371741 h 4597103"/>
              <a:gd name="connsiteX2344" fmla="*/ 5983720 w 6845418"/>
              <a:gd name="connsiteY2344" fmla="*/ 2379579 h 4597103"/>
              <a:gd name="connsiteX2345" fmla="*/ 5981850 w 6845418"/>
              <a:gd name="connsiteY2345" fmla="*/ 2373701 h 4597103"/>
              <a:gd name="connsiteX2346" fmla="*/ 5985590 w 6845418"/>
              <a:gd name="connsiteY2346" fmla="*/ 2371741 h 4597103"/>
              <a:gd name="connsiteX2347" fmla="*/ 5973300 w 6845418"/>
              <a:gd name="connsiteY2347" fmla="*/ 2371052 h 4597103"/>
              <a:gd name="connsiteX2348" fmla="*/ 5976506 w 6845418"/>
              <a:gd name="connsiteY2348" fmla="*/ 2372454 h 4597103"/>
              <a:gd name="connsiteX2349" fmla="*/ 5970094 w 6845418"/>
              <a:gd name="connsiteY2349" fmla="*/ 2372454 h 4597103"/>
              <a:gd name="connsiteX2350" fmla="*/ 5973300 w 6845418"/>
              <a:gd name="connsiteY2350" fmla="*/ 2371052 h 4597103"/>
              <a:gd name="connsiteX2351" fmla="*/ 6053491 w 6845418"/>
              <a:gd name="connsiteY2351" fmla="*/ 2366389 h 4597103"/>
              <a:gd name="connsiteX2352" fmla="*/ 6051855 w 6845418"/>
              <a:gd name="connsiteY2352" fmla="*/ 2371920 h 4597103"/>
              <a:gd name="connsiteX2353" fmla="*/ 6048114 w 6845418"/>
              <a:gd name="connsiteY2353" fmla="*/ 2368073 h 4597103"/>
              <a:gd name="connsiteX2354" fmla="*/ 6053491 w 6845418"/>
              <a:gd name="connsiteY2354" fmla="*/ 2366389 h 4597103"/>
              <a:gd name="connsiteX2355" fmla="*/ 6034754 w 6845418"/>
              <a:gd name="connsiteY2355" fmla="*/ 2361604 h 4597103"/>
              <a:gd name="connsiteX2356" fmla="*/ 6048114 w 6845418"/>
              <a:gd name="connsiteY2356" fmla="*/ 2368179 h 4597103"/>
              <a:gd name="connsiteX2357" fmla="*/ 6034813 w 6845418"/>
              <a:gd name="connsiteY2357" fmla="*/ 2371919 h 4597103"/>
              <a:gd name="connsiteX2358" fmla="*/ 6031013 w 6845418"/>
              <a:gd name="connsiteY2358" fmla="*/ 2364438 h 4597103"/>
              <a:gd name="connsiteX2359" fmla="*/ 6034754 w 6845418"/>
              <a:gd name="connsiteY2359" fmla="*/ 2361604 h 4597103"/>
              <a:gd name="connsiteX2360" fmla="*/ 6053814 w 6845418"/>
              <a:gd name="connsiteY2360" fmla="*/ 2360697 h 4597103"/>
              <a:gd name="connsiteX2361" fmla="*/ 6050251 w 6845418"/>
              <a:gd name="connsiteY2361" fmla="*/ 2362301 h 4597103"/>
              <a:gd name="connsiteX2362" fmla="*/ 6053814 w 6845418"/>
              <a:gd name="connsiteY2362" fmla="*/ 2360697 h 4597103"/>
              <a:gd name="connsiteX2363" fmla="*/ 5964482 w 6845418"/>
              <a:gd name="connsiteY2363" fmla="*/ 2341816 h 4597103"/>
              <a:gd name="connsiteX2364" fmla="*/ 5962612 w 6845418"/>
              <a:gd name="connsiteY2364" fmla="*/ 2349653 h 4597103"/>
              <a:gd name="connsiteX2365" fmla="*/ 5962612 w 6845418"/>
              <a:gd name="connsiteY2365" fmla="*/ 2343775 h 4597103"/>
              <a:gd name="connsiteX2366" fmla="*/ 5964482 w 6845418"/>
              <a:gd name="connsiteY2366" fmla="*/ 2341816 h 4597103"/>
              <a:gd name="connsiteX2367" fmla="*/ 6025670 w 6845418"/>
              <a:gd name="connsiteY2367" fmla="*/ 2337719 h 4597103"/>
              <a:gd name="connsiteX2368" fmla="*/ 6033151 w 6845418"/>
              <a:gd name="connsiteY2368" fmla="*/ 2345414 h 4597103"/>
              <a:gd name="connsiteX2369" fmla="*/ 6025670 w 6845418"/>
              <a:gd name="connsiteY2369" fmla="*/ 2337719 h 4597103"/>
              <a:gd name="connsiteX2370" fmla="*/ 5993148 w 6845418"/>
              <a:gd name="connsiteY2370" fmla="*/ 2332161 h 4597103"/>
              <a:gd name="connsiteX2371" fmla="*/ 6000680 w 6845418"/>
              <a:gd name="connsiteY2371" fmla="*/ 2337933 h 4597103"/>
              <a:gd name="connsiteX2372" fmla="*/ 6019512 w 6845418"/>
              <a:gd name="connsiteY2372" fmla="*/ 2336009 h 4597103"/>
              <a:gd name="connsiteX2373" fmla="*/ 6021395 w 6845418"/>
              <a:gd name="connsiteY2373" fmla="*/ 2343705 h 4597103"/>
              <a:gd name="connsiteX2374" fmla="*/ 6002564 w 6845418"/>
              <a:gd name="connsiteY2374" fmla="*/ 2353323 h 4597103"/>
              <a:gd name="connsiteX2375" fmla="*/ 5993148 w 6845418"/>
              <a:gd name="connsiteY2375" fmla="*/ 2349476 h 4597103"/>
              <a:gd name="connsiteX2376" fmla="*/ 5983733 w 6845418"/>
              <a:gd name="connsiteY2376" fmla="*/ 2357171 h 4597103"/>
              <a:gd name="connsiteX2377" fmla="*/ 5985616 w 6845418"/>
              <a:gd name="connsiteY2377" fmla="*/ 2339857 h 4597103"/>
              <a:gd name="connsiteX2378" fmla="*/ 5987499 w 6845418"/>
              <a:gd name="connsiteY2378" fmla="*/ 2336009 h 4597103"/>
              <a:gd name="connsiteX2379" fmla="*/ 5993148 w 6845418"/>
              <a:gd name="connsiteY2379" fmla="*/ 2332161 h 4597103"/>
              <a:gd name="connsiteX2380" fmla="*/ 6016050 w 6845418"/>
              <a:gd name="connsiteY2380" fmla="*/ 2324680 h 4597103"/>
              <a:gd name="connsiteX2381" fmla="*/ 6028876 w 6845418"/>
              <a:gd name="connsiteY2381" fmla="*/ 2330451 h 4597103"/>
              <a:gd name="connsiteX2382" fmla="*/ 6016050 w 6845418"/>
              <a:gd name="connsiteY2382" fmla="*/ 2324680 h 4597103"/>
              <a:gd name="connsiteX2383" fmla="*/ 6080635 w 6845418"/>
              <a:gd name="connsiteY2383" fmla="*/ 2311114 h 4597103"/>
              <a:gd name="connsiteX2384" fmla="*/ 6083841 w 6845418"/>
              <a:gd name="connsiteY2384" fmla="*/ 2317565 h 4597103"/>
              <a:gd name="connsiteX2385" fmla="*/ 6080177 w 6845418"/>
              <a:gd name="connsiteY2385" fmla="*/ 2319550 h 4597103"/>
              <a:gd name="connsiteX2386" fmla="*/ 6080635 w 6845418"/>
              <a:gd name="connsiteY2386" fmla="*/ 2311114 h 4597103"/>
              <a:gd name="connsiteX2387" fmla="*/ 604134 w 6845418"/>
              <a:gd name="connsiteY2387" fmla="*/ 2303519 h 4597103"/>
              <a:gd name="connsiteX2388" fmla="*/ 613487 w 6845418"/>
              <a:gd name="connsiteY2388" fmla="*/ 2315276 h 4597103"/>
              <a:gd name="connsiteX2389" fmla="*/ 604134 w 6845418"/>
              <a:gd name="connsiteY2389" fmla="*/ 2303519 h 4597103"/>
              <a:gd name="connsiteX2390" fmla="*/ 606361 w 6845418"/>
              <a:gd name="connsiteY2390" fmla="*/ 2298175 h 4597103"/>
              <a:gd name="connsiteX2391" fmla="*/ 604580 w 6845418"/>
              <a:gd name="connsiteY2391" fmla="*/ 2300312 h 4597103"/>
              <a:gd name="connsiteX2392" fmla="*/ 606361 w 6845418"/>
              <a:gd name="connsiteY2392" fmla="*/ 2298175 h 4597103"/>
              <a:gd name="connsiteX2393" fmla="*/ 6019257 w 6845418"/>
              <a:gd name="connsiteY2393" fmla="*/ 2294434 h 4597103"/>
              <a:gd name="connsiteX2394" fmla="*/ 6019257 w 6845418"/>
              <a:gd name="connsiteY2394" fmla="*/ 2301915 h 4597103"/>
              <a:gd name="connsiteX2395" fmla="*/ 6019257 w 6845418"/>
              <a:gd name="connsiteY2395" fmla="*/ 2294434 h 4597103"/>
              <a:gd name="connsiteX2396" fmla="*/ 5979713 w 6845418"/>
              <a:gd name="connsiteY2396" fmla="*/ 2288557 h 4597103"/>
              <a:gd name="connsiteX2397" fmla="*/ 5994676 w 6845418"/>
              <a:gd name="connsiteY2397" fmla="*/ 2301648 h 4597103"/>
              <a:gd name="connsiteX2398" fmla="*/ 5975972 w 6845418"/>
              <a:gd name="connsiteY2398" fmla="*/ 2303519 h 4597103"/>
              <a:gd name="connsiteX2399" fmla="*/ 5979713 w 6845418"/>
              <a:gd name="connsiteY2399" fmla="*/ 2288557 h 4597103"/>
              <a:gd name="connsiteX2400" fmla="*/ 6001266 w 6845418"/>
              <a:gd name="connsiteY2400" fmla="*/ 2279650 h 4597103"/>
              <a:gd name="connsiteX2401" fmla="*/ 6002157 w 6845418"/>
              <a:gd name="connsiteY2401" fmla="*/ 2283214 h 4597103"/>
              <a:gd name="connsiteX2402" fmla="*/ 6000375 w 6845418"/>
              <a:gd name="connsiteY2402" fmla="*/ 2281433 h 4597103"/>
              <a:gd name="connsiteX2403" fmla="*/ 6001266 w 6845418"/>
              <a:gd name="connsiteY2403" fmla="*/ 2279650 h 4597103"/>
              <a:gd name="connsiteX2404" fmla="*/ 6165678 w 6845418"/>
              <a:gd name="connsiteY2404" fmla="*/ 2275735 h 4597103"/>
              <a:gd name="connsiteX2405" fmla="*/ 6163541 w 6845418"/>
              <a:gd name="connsiteY2405" fmla="*/ 2278939 h 4597103"/>
              <a:gd name="connsiteX2406" fmla="*/ 6165678 w 6845418"/>
              <a:gd name="connsiteY2406" fmla="*/ 2275735 h 4597103"/>
              <a:gd name="connsiteX2407" fmla="*/ 6288588 w 6845418"/>
              <a:gd name="connsiteY2407" fmla="*/ 2271459 h 4597103"/>
              <a:gd name="connsiteX2408" fmla="*/ 6281106 w 6845418"/>
              <a:gd name="connsiteY2408" fmla="*/ 2275735 h 4597103"/>
              <a:gd name="connsiteX2409" fmla="*/ 6288588 w 6845418"/>
              <a:gd name="connsiteY2409" fmla="*/ 2271459 h 4597103"/>
              <a:gd name="connsiteX2410" fmla="*/ 6070914 w 6845418"/>
              <a:gd name="connsiteY2410" fmla="*/ 2271459 h 4597103"/>
              <a:gd name="connsiteX2411" fmla="*/ 6069133 w 6845418"/>
              <a:gd name="connsiteY2411" fmla="*/ 2275735 h 4597103"/>
              <a:gd name="connsiteX2412" fmla="*/ 6070914 w 6845418"/>
              <a:gd name="connsiteY2412" fmla="*/ 2271459 h 4597103"/>
              <a:gd name="connsiteX2413" fmla="*/ 6538948 w 6845418"/>
              <a:gd name="connsiteY2413" fmla="*/ 2269454 h 4597103"/>
              <a:gd name="connsiteX2414" fmla="*/ 6540818 w 6845418"/>
              <a:gd name="connsiteY2414" fmla="*/ 2269855 h 4597103"/>
              <a:gd name="connsiteX2415" fmla="*/ 6538680 w 6845418"/>
              <a:gd name="connsiteY2415" fmla="*/ 2271459 h 4597103"/>
              <a:gd name="connsiteX2416" fmla="*/ 6538948 w 6845418"/>
              <a:gd name="connsiteY2416" fmla="*/ 2269454 h 4597103"/>
              <a:gd name="connsiteX2417" fmla="*/ 6078396 w 6845418"/>
              <a:gd name="connsiteY2417" fmla="*/ 2269321 h 4597103"/>
              <a:gd name="connsiteX2418" fmla="*/ 6076615 w 6845418"/>
              <a:gd name="connsiteY2418" fmla="*/ 2273597 h 4597103"/>
              <a:gd name="connsiteX2419" fmla="*/ 6078396 w 6845418"/>
              <a:gd name="connsiteY2419" fmla="*/ 2269321 h 4597103"/>
              <a:gd name="connsiteX2420" fmla="*/ 6082314 w 6845418"/>
              <a:gd name="connsiteY2420" fmla="*/ 2268254 h 4597103"/>
              <a:gd name="connsiteX2421" fmla="*/ 6080177 w 6845418"/>
              <a:gd name="connsiteY2421" fmla="*/ 2271459 h 4597103"/>
              <a:gd name="connsiteX2422" fmla="*/ 6082314 w 6845418"/>
              <a:gd name="connsiteY2422" fmla="*/ 2268254 h 4597103"/>
              <a:gd name="connsiteX2423" fmla="*/ 6330270 w 6845418"/>
              <a:gd name="connsiteY2423" fmla="*/ 2267901 h 4597103"/>
              <a:gd name="connsiteX2424" fmla="*/ 6324926 w 6845418"/>
              <a:gd name="connsiteY2424" fmla="*/ 2269680 h 4597103"/>
              <a:gd name="connsiteX2425" fmla="*/ 6330270 w 6845418"/>
              <a:gd name="connsiteY2425" fmla="*/ 2267901 h 4597103"/>
              <a:gd name="connsiteX2426" fmla="*/ 6385133 w 6845418"/>
              <a:gd name="connsiteY2426" fmla="*/ 2266116 h 4597103"/>
              <a:gd name="connsiteX2427" fmla="*/ 6383352 w 6845418"/>
              <a:gd name="connsiteY2427" fmla="*/ 2267719 h 4597103"/>
              <a:gd name="connsiteX2428" fmla="*/ 6385133 w 6845418"/>
              <a:gd name="connsiteY2428" fmla="*/ 2266116 h 4597103"/>
              <a:gd name="connsiteX2429" fmla="*/ 6057599 w 6845418"/>
              <a:gd name="connsiteY2429" fmla="*/ 2262230 h 4597103"/>
              <a:gd name="connsiteX2430" fmla="*/ 6068421 w 6845418"/>
              <a:gd name="connsiteY2430" fmla="*/ 2263983 h 4597103"/>
              <a:gd name="connsiteX2431" fmla="*/ 6055595 w 6845418"/>
              <a:gd name="connsiteY2431" fmla="*/ 2263983 h 4597103"/>
              <a:gd name="connsiteX2432" fmla="*/ 6057599 w 6845418"/>
              <a:gd name="connsiteY2432" fmla="*/ 2262230 h 4597103"/>
              <a:gd name="connsiteX2433" fmla="*/ 640740 w 6845418"/>
              <a:gd name="connsiteY2433" fmla="*/ 2258657 h 4597103"/>
              <a:gd name="connsiteX2434" fmla="*/ 644482 w 6845418"/>
              <a:gd name="connsiteY2434" fmla="*/ 2260516 h 4597103"/>
              <a:gd name="connsiteX2435" fmla="*/ 644482 w 6845418"/>
              <a:gd name="connsiteY2435" fmla="*/ 2266116 h 4597103"/>
              <a:gd name="connsiteX2436" fmla="*/ 637000 w 6845418"/>
              <a:gd name="connsiteY2436" fmla="*/ 2264251 h 4597103"/>
              <a:gd name="connsiteX2437" fmla="*/ 640740 w 6845418"/>
              <a:gd name="connsiteY2437" fmla="*/ 2258657 h 4597103"/>
              <a:gd name="connsiteX2438" fmla="*/ 6043305 w 6845418"/>
              <a:gd name="connsiteY2438" fmla="*/ 2256721 h 4597103"/>
              <a:gd name="connsiteX2439" fmla="*/ 6045977 w 6845418"/>
              <a:gd name="connsiteY2439" fmla="*/ 2258119 h 4597103"/>
              <a:gd name="connsiteX2440" fmla="*/ 6040632 w 6845418"/>
              <a:gd name="connsiteY2440" fmla="*/ 2258119 h 4597103"/>
              <a:gd name="connsiteX2441" fmla="*/ 6043305 w 6845418"/>
              <a:gd name="connsiteY2441" fmla="*/ 2256721 h 4597103"/>
              <a:gd name="connsiteX2442" fmla="*/ 6137089 w 6845418"/>
              <a:gd name="connsiteY2442" fmla="*/ 2254518 h 4597103"/>
              <a:gd name="connsiteX2443" fmla="*/ 6138960 w 6845418"/>
              <a:gd name="connsiteY2443" fmla="*/ 2254917 h 4597103"/>
              <a:gd name="connsiteX2444" fmla="*/ 6136822 w 6845418"/>
              <a:gd name="connsiteY2444" fmla="*/ 2256522 h 4597103"/>
              <a:gd name="connsiteX2445" fmla="*/ 6137089 w 6845418"/>
              <a:gd name="connsiteY2445" fmla="*/ 2254518 h 4597103"/>
              <a:gd name="connsiteX2446" fmla="*/ 6121859 w 6845418"/>
              <a:gd name="connsiteY2446" fmla="*/ 2254384 h 4597103"/>
              <a:gd name="connsiteX2447" fmla="*/ 6119722 w 6845418"/>
              <a:gd name="connsiteY2447" fmla="*/ 2258648 h 4597103"/>
              <a:gd name="connsiteX2448" fmla="*/ 6121859 w 6845418"/>
              <a:gd name="connsiteY2448" fmla="*/ 2254384 h 4597103"/>
              <a:gd name="connsiteX2449" fmla="*/ 6089663 w 6845418"/>
              <a:gd name="connsiteY2449" fmla="*/ 2248512 h 4597103"/>
              <a:gd name="connsiteX2450" fmla="*/ 6091221 w 6845418"/>
              <a:gd name="connsiteY2450" fmla="*/ 2249043 h 4597103"/>
              <a:gd name="connsiteX2451" fmla="*/ 6089440 w 6845418"/>
              <a:gd name="connsiteY2451" fmla="*/ 2251182 h 4597103"/>
              <a:gd name="connsiteX2452" fmla="*/ 6089663 w 6845418"/>
              <a:gd name="connsiteY2452" fmla="*/ 2248512 h 4597103"/>
              <a:gd name="connsiteX2453" fmla="*/ 6161403 w 6845418"/>
              <a:gd name="connsiteY2453" fmla="*/ 2246915 h 4597103"/>
              <a:gd name="connsiteX2454" fmla="*/ 6159536 w 6845418"/>
              <a:gd name="connsiteY2454" fmla="*/ 2254725 h 4597103"/>
              <a:gd name="connsiteX2455" fmla="*/ 6161671 w 6845418"/>
              <a:gd name="connsiteY2455" fmla="*/ 2257421 h 4597103"/>
              <a:gd name="connsiteX2456" fmla="*/ 6159266 w 6845418"/>
              <a:gd name="connsiteY2456" fmla="*/ 2261855 h 4597103"/>
              <a:gd name="connsiteX2457" fmla="*/ 6159266 w 6845418"/>
              <a:gd name="connsiteY2457" fmla="*/ 2254760 h 4597103"/>
              <a:gd name="connsiteX2458" fmla="*/ 6153454 w 6845418"/>
              <a:gd name="connsiteY2458" fmla="*/ 2255231 h 4597103"/>
              <a:gd name="connsiteX2459" fmla="*/ 6150181 w 6845418"/>
              <a:gd name="connsiteY2459" fmla="*/ 2258648 h 4597103"/>
              <a:gd name="connsiteX2460" fmla="*/ 6153922 w 6845418"/>
              <a:gd name="connsiteY2460" fmla="*/ 2252785 h 4597103"/>
              <a:gd name="connsiteX2461" fmla="*/ 6161403 w 6845418"/>
              <a:gd name="connsiteY2461" fmla="*/ 2246915 h 4597103"/>
              <a:gd name="connsiteX2462" fmla="*/ 6571812 w 6845418"/>
              <a:gd name="connsiteY2462" fmla="*/ 2245264 h 4597103"/>
              <a:gd name="connsiteX2463" fmla="*/ 6572881 w 6845418"/>
              <a:gd name="connsiteY2463" fmla="*/ 2247265 h 4597103"/>
              <a:gd name="connsiteX2464" fmla="*/ 6570743 w 6845418"/>
              <a:gd name="connsiteY2464" fmla="*/ 2247265 h 4597103"/>
              <a:gd name="connsiteX2465" fmla="*/ 6571812 w 6845418"/>
              <a:gd name="connsiteY2465" fmla="*/ 2245264 h 4597103"/>
              <a:gd name="connsiteX2466" fmla="*/ 6177970 w 6845418"/>
              <a:gd name="connsiteY2466" fmla="*/ 2244150 h 4597103"/>
              <a:gd name="connsiteX2467" fmla="*/ 6180642 w 6845418"/>
              <a:gd name="connsiteY2467" fmla="*/ 2245489 h 4597103"/>
              <a:gd name="connsiteX2468" fmla="*/ 6175298 w 6845418"/>
              <a:gd name="connsiteY2468" fmla="*/ 2245489 h 4597103"/>
              <a:gd name="connsiteX2469" fmla="*/ 6177970 w 6845418"/>
              <a:gd name="connsiteY2469" fmla="*/ 2244150 h 4597103"/>
              <a:gd name="connsiteX2470" fmla="*/ 6243394 w 6845418"/>
              <a:gd name="connsiteY2470" fmla="*/ 2241568 h 4597103"/>
              <a:gd name="connsiteX2471" fmla="*/ 6252555 w 6845418"/>
              <a:gd name="connsiteY2471" fmla="*/ 2243440 h 4597103"/>
              <a:gd name="connsiteX2472" fmla="*/ 6243394 w 6845418"/>
              <a:gd name="connsiteY2472" fmla="*/ 2241568 h 4597103"/>
              <a:gd name="connsiteX2473" fmla="*/ 6413400 w 6845418"/>
              <a:gd name="connsiteY2473" fmla="*/ 2240836 h 4597103"/>
              <a:gd name="connsiteX2474" fmla="*/ 6417375 w 6845418"/>
              <a:gd name="connsiteY2474" fmla="*/ 2245042 h 4597103"/>
              <a:gd name="connsiteX2475" fmla="*/ 6411763 w 6845418"/>
              <a:gd name="connsiteY2475" fmla="*/ 2246908 h 4597103"/>
              <a:gd name="connsiteX2476" fmla="*/ 6408023 w 6845418"/>
              <a:gd name="connsiteY2476" fmla="*/ 2245042 h 4597103"/>
              <a:gd name="connsiteX2477" fmla="*/ 6413400 w 6845418"/>
              <a:gd name="connsiteY2477" fmla="*/ 2240836 h 4597103"/>
              <a:gd name="connsiteX2478" fmla="*/ 6410428 w 6845418"/>
              <a:gd name="connsiteY2478" fmla="*/ 2237297 h 4597103"/>
              <a:gd name="connsiteX2479" fmla="*/ 6406153 w 6845418"/>
              <a:gd name="connsiteY2479" fmla="*/ 2239432 h 4597103"/>
              <a:gd name="connsiteX2480" fmla="*/ 6410428 w 6845418"/>
              <a:gd name="connsiteY2480" fmla="*/ 2237297 h 4597103"/>
              <a:gd name="connsiteX2481" fmla="*/ 6426816 w 6845418"/>
              <a:gd name="connsiteY2481" fmla="*/ 2237295 h 4597103"/>
              <a:gd name="connsiteX2482" fmla="*/ 6425034 w 6845418"/>
              <a:gd name="connsiteY2482" fmla="*/ 2241568 h 4597103"/>
              <a:gd name="connsiteX2483" fmla="*/ 6426816 w 6845418"/>
              <a:gd name="connsiteY2483" fmla="*/ 2237295 h 4597103"/>
              <a:gd name="connsiteX2484" fmla="*/ 6566896 w 6845418"/>
              <a:gd name="connsiteY2484" fmla="*/ 2237294 h 4597103"/>
              <a:gd name="connsiteX2485" fmla="*/ 6566896 w 6845418"/>
              <a:gd name="connsiteY2485" fmla="*/ 2244774 h 4597103"/>
              <a:gd name="connsiteX2486" fmla="*/ 6566896 w 6845418"/>
              <a:gd name="connsiteY2486" fmla="*/ 2237294 h 4597103"/>
              <a:gd name="connsiteX2487" fmla="*/ 6088134 w 6845418"/>
              <a:gd name="connsiteY2487" fmla="*/ 2236234 h 4597103"/>
              <a:gd name="connsiteX2488" fmla="*/ 6074833 w 6845418"/>
              <a:gd name="connsiteY2488" fmla="*/ 2243066 h 4597103"/>
              <a:gd name="connsiteX2489" fmla="*/ 6074833 w 6845418"/>
              <a:gd name="connsiteY2489" fmla="*/ 2237938 h 4597103"/>
              <a:gd name="connsiteX2490" fmla="*/ 6088134 w 6845418"/>
              <a:gd name="connsiteY2490" fmla="*/ 2236234 h 4597103"/>
              <a:gd name="connsiteX2491" fmla="*/ 6482035 w 6845418"/>
              <a:gd name="connsiteY2491" fmla="*/ 2235872 h 4597103"/>
              <a:gd name="connsiteX2492" fmla="*/ 6479897 w 6845418"/>
              <a:gd name="connsiteY2492" fmla="*/ 2237651 h 4597103"/>
              <a:gd name="connsiteX2493" fmla="*/ 6482035 w 6845418"/>
              <a:gd name="connsiteY2493" fmla="*/ 2235872 h 4597103"/>
              <a:gd name="connsiteX2494" fmla="*/ 6171379 w 6845418"/>
              <a:gd name="connsiteY2494" fmla="*/ 2234097 h 4597103"/>
              <a:gd name="connsiteX2495" fmla="*/ 6169597 w 6845418"/>
              <a:gd name="connsiteY2495" fmla="*/ 2235695 h 4597103"/>
              <a:gd name="connsiteX2496" fmla="*/ 6171379 w 6845418"/>
              <a:gd name="connsiteY2496" fmla="*/ 2234097 h 4597103"/>
              <a:gd name="connsiteX2497" fmla="*/ 6219652 w 6845418"/>
              <a:gd name="connsiteY2497" fmla="*/ 2230350 h 4597103"/>
              <a:gd name="connsiteX2498" fmla="*/ 6224461 w 6845418"/>
              <a:gd name="connsiteY2498" fmla="*/ 2231959 h 4597103"/>
              <a:gd name="connsiteX2499" fmla="*/ 6218049 w 6845418"/>
              <a:gd name="connsiteY2499" fmla="*/ 2231959 h 4597103"/>
              <a:gd name="connsiteX2500" fmla="*/ 6219652 w 6845418"/>
              <a:gd name="connsiteY2500" fmla="*/ 2230350 h 4597103"/>
              <a:gd name="connsiteX2501" fmla="*/ 6126134 w 6845418"/>
              <a:gd name="connsiteY2501" fmla="*/ 2229823 h 4597103"/>
              <a:gd name="connsiteX2502" fmla="*/ 6126134 w 6845418"/>
              <a:gd name="connsiteY2502" fmla="*/ 2236234 h 4597103"/>
              <a:gd name="connsiteX2503" fmla="*/ 6121859 w 6845418"/>
              <a:gd name="connsiteY2503" fmla="*/ 2236234 h 4597103"/>
              <a:gd name="connsiteX2504" fmla="*/ 6119722 w 6845418"/>
              <a:gd name="connsiteY2504" fmla="*/ 2231959 h 4597103"/>
              <a:gd name="connsiteX2505" fmla="*/ 6126134 w 6845418"/>
              <a:gd name="connsiteY2505" fmla="*/ 2229823 h 4597103"/>
              <a:gd name="connsiteX2506" fmla="*/ 6418113 w 6845418"/>
              <a:gd name="connsiteY2506" fmla="*/ 2229376 h 4597103"/>
              <a:gd name="connsiteX2507" fmla="*/ 6423253 w 6845418"/>
              <a:gd name="connsiteY2507" fmla="*/ 2230171 h 4597103"/>
              <a:gd name="connsiteX2508" fmla="*/ 6418113 w 6845418"/>
              <a:gd name="connsiteY2508" fmla="*/ 2229376 h 4597103"/>
              <a:gd name="connsiteX2509" fmla="*/ 6533336 w 6845418"/>
              <a:gd name="connsiteY2509" fmla="*/ 2227679 h 4597103"/>
              <a:gd name="connsiteX2510" fmla="*/ 6529061 w 6845418"/>
              <a:gd name="connsiteY2510" fmla="*/ 2229819 h 4597103"/>
              <a:gd name="connsiteX2511" fmla="*/ 6533336 w 6845418"/>
              <a:gd name="connsiteY2511" fmla="*/ 2227679 h 4597103"/>
              <a:gd name="connsiteX2512" fmla="*/ 6165679 w 6845418"/>
              <a:gd name="connsiteY2512" fmla="*/ 2226616 h 4597103"/>
              <a:gd name="connsiteX2513" fmla="*/ 6153770 w 6845418"/>
              <a:gd name="connsiteY2513" fmla="*/ 2236234 h 4597103"/>
              <a:gd name="connsiteX2514" fmla="*/ 6165679 w 6845418"/>
              <a:gd name="connsiteY2514" fmla="*/ 2226616 h 4597103"/>
              <a:gd name="connsiteX2515" fmla="*/ 6127203 w 6845418"/>
              <a:gd name="connsiteY2515" fmla="*/ 2220846 h 4597103"/>
              <a:gd name="connsiteX2516" fmla="*/ 6134684 w 6845418"/>
              <a:gd name="connsiteY2516" fmla="*/ 2227682 h 4597103"/>
              <a:gd name="connsiteX2517" fmla="*/ 6129073 w 6845418"/>
              <a:gd name="connsiteY2517" fmla="*/ 2225974 h 4597103"/>
              <a:gd name="connsiteX2518" fmla="*/ 6127203 w 6845418"/>
              <a:gd name="connsiteY2518" fmla="*/ 2220846 h 4597103"/>
              <a:gd name="connsiteX2519" fmla="*/ 6571100 w 6845418"/>
              <a:gd name="connsiteY2519" fmla="*/ 2220736 h 4597103"/>
              <a:gd name="connsiteX2520" fmla="*/ 6567537 w 6845418"/>
              <a:gd name="connsiteY2520" fmla="*/ 2222339 h 4597103"/>
              <a:gd name="connsiteX2521" fmla="*/ 6571100 w 6845418"/>
              <a:gd name="connsiteY2521" fmla="*/ 2220736 h 4597103"/>
              <a:gd name="connsiteX2522" fmla="*/ 6548299 w 6845418"/>
              <a:gd name="connsiteY2522" fmla="*/ 2216999 h 4597103"/>
              <a:gd name="connsiteX2523" fmla="*/ 6546161 w 6845418"/>
              <a:gd name="connsiteY2523" fmla="*/ 2220203 h 4597103"/>
              <a:gd name="connsiteX2524" fmla="*/ 6548299 w 6845418"/>
              <a:gd name="connsiteY2524" fmla="*/ 2216999 h 4597103"/>
              <a:gd name="connsiteX2525" fmla="*/ 6464935 w 6845418"/>
              <a:gd name="connsiteY2525" fmla="*/ 2214860 h 4597103"/>
              <a:gd name="connsiteX2526" fmla="*/ 6470279 w 6845418"/>
              <a:gd name="connsiteY2526" fmla="*/ 2214860 h 4597103"/>
              <a:gd name="connsiteX2527" fmla="*/ 6470279 w 6845418"/>
              <a:gd name="connsiteY2527" fmla="*/ 2218424 h 4597103"/>
              <a:gd name="connsiteX2528" fmla="*/ 6464935 w 6845418"/>
              <a:gd name="connsiteY2528" fmla="*/ 2220203 h 4597103"/>
              <a:gd name="connsiteX2529" fmla="*/ 6464935 w 6845418"/>
              <a:gd name="connsiteY2529" fmla="*/ 2214860 h 4597103"/>
              <a:gd name="connsiteX2530" fmla="*/ 6318513 w 6845418"/>
              <a:gd name="connsiteY2530" fmla="*/ 2214860 h 4597103"/>
              <a:gd name="connsiteX2531" fmla="*/ 6324926 w 6845418"/>
              <a:gd name="connsiteY2531" fmla="*/ 2214860 h 4597103"/>
              <a:gd name="connsiteX2532" fmla="*/ 6318513 w 6845418"/>
              <a:gd name="connsiteY2532" fmla="*/ 2214860 h 4597103"/>
              <a:gd name="connsiteX2533" fmla="*/ 6047980 w 6845418"/>
              <a:gd name="connsiteY2533" fmla="*/ 2214322 h 4597103"/>
              <a:gd name="connsiteX2534" fmla="*/ 6049539 w 6845418"/>
              <a:gd name="connsiteY2534" fmla="*/ 2214856 h 4597103"/>
              <a:gd name="connsiteX2535" fmla="*/ 6047757 w 6845418"/>
              <a:gd name="connsiteY2535" fmla="*/ 2216994 h 4597103"/>
              <a:gd name="connsiteX2536" fmla="*/ 6047980 w 6845418"/>
              <a:gd name="connsiteY2536" fmla="*/ 2214322 h 4597103"/>
              <a:gd name="connsiteX2537" fmla="*/ 6358993 w 6845418"/>
              <a:gd name="connsiteY2537" fmla="*/ 2212859 h 4597103"/>
              <a:gd name="connsiteX2538" fmla="*/ 6360552 w 6845418"/>
              <a:gd name="connsiteY2538" fmla="*/ 2213259 h 4597103"/>
              <a:gd name="connsiteX2539" fmla="*/ 6358770 w 6845418"/>
              <a:gd name="connsiteY2539" fmla="*/ 2214860 h 4597103"/>
              <a:gd name="connsiteX2540" fmla="*/ 6358993 w 6845418"/>
              <a:gd name="connsiteY2540" fmla="*/ 2212859 h 4597103"/>
              <a:gd name="connsiteX2541" fmla="*/ 6502609 w 6845418"/>
              <a:gd name="connsiteY2541" fmla="*/ 2212725 h 4597103"/>
              <a:gd name="connsiteX2542" fmla="*/ 6496998 w 6845418"/>
              <a:gd name="connsiteY2542" fmla="*/ 2214594 h 4597103"/>
              <a:gd name="connsiteX2543" fmla="*/ 6502609 w 6845418"/>
              <a:gd name="connsiteY2543" fmla="*/ 2212725 h 4597103"/>
              <a:gd name="connsiteX2544" fmla="*/ 6408290 w 6845418"/>
              <a:gd name="connsiteY2544" fmla="*/ 2212725 h 4597103"/>
              <a:gd name="connsiteX2545" fmla="*/ 6413634 w 6845418"/>
              <a:gd name="connsiteY2545" fmla="*/ 2212725 h 4597103"/>
              <a:gd name="connsiteX2546" fmla="*/ 6413634 w 6845418"/>
              <a:gd name="connsiteY2546" fmla="*/ 2217001 h 4597103"/>
              <a:gd name="connsiteX2547" fmla="*/ 6408290 w 6845418"/>
              <a:gd name="connsiteY2547" fmla="*/ 2217001 h 4597103"/>
              <a:gd name="connsiteX2548" fmla="*/ 6408290 w 6845418"/>
              <a:gd name="connsiteY2548" fmla="*/ 2212725 h 4597103"/>
              <a:gd name="connsiteX2549" fmla="*/ 6394753 w 6845418"/>
              <a:gd name="connsiteY2549" fmla="*/ 2211657 h 4597103"/>
              <a:gd name="connsiteX2550" fmla="*/ 6391190 w 6845418"/>
              <a:gd name="connsiteY2550" fmla="*/ 2214860 h 4597103"/>
              <a:gd name="connsiteX2551" fmla="*/ 6394753 w 6845418"/>
              <a:gd name="connsiteY2551" fmla="*/ 2211657 h 4597103"/>
              <a:gd name="connsiteX2552" fmla="*/ 6075902 w 6845418"/>
              <a:gd name="connsiteY2552" fmla="*/ 2211352 h 4597103"/>
              <a:gd name="connsiteX2553" fmla="*/ 6091103 w 6845418"/>
              <a:gd name="connsiteY2553" fmla="*/ 2211352 h 4597103"/>
              <a:gd name="connsiteX2554" fmla="*/ 6075902 w 6845418"/>
              <a:gd name="connsiteY2554" fmla="*/ 2211352 h 4597103"/>
              <a:gd name="connsiteX2555" fmla="*/ 6117584 w 6845418"/>
              <a:gd name="connsiteY2555" fmla="*/ 2211301 h 4597103"/>
              <a:gd name="connsiteX2556" fmla="*/ 6121859 w 6845418"/>
              <a:gd name="connsiteY2556" fmla="*/ 2211301 h 4597103"/>
              <a:gd name="connsiteX2557" fmla="*/ 6117584 w 6845418"/>
              <a:gd name="connsiteY2557" fmla="*/ 2211301 h 4597103"/>
              <a:gd name="connsiteX2558" fmla="*/ 6128450 w 6845418"/>
              <a:gd name="connsiteY2558" fmla="*/ 2209954 h 4597103"/>
              <a:gd name="connsiteX2559" fmla="*/ 6129341 w 6845418"/>
              <a:gd name="connsiteY2559" fmla="*/ 2212994 h 4597103"/>
              <a:gd name="connsiteX2560" fmla="*/ 6127560 w 6845418"/>
              <a:gd name="connsiteY2560" fmla="*/ 2211124 h 4597103"/>
              <a:gd name="connsiteX2561" fmla="*/ 6128450 w 6845418"/>
              <a:gd name="connsiteY2561" fmla="*/ 2209954 h 4597103"/>
              <a:gd name="connsiteX2562" fmla="*/ 6508327 w 6845418"/>
              <a:gd name="connsiteY2562" fmla="*/ 2209520 h 4597103"/>
              <a:gd name="connsiteX2563" fmla="*/ 6514099 w 6845418"/>
              <a:gd name="connsiteY2563" fmla="*/ 2215288 h 4597103"/>
              <a:gd name="connsiteX2564" fmla="*/ 6508327 w 6845418"/>
              <a:gd name="connsiteY2564" fmla="*/ 2209520 h 4597103"/>
              <a:gd name="connsiteX2565" fmla="*/ 6609219 w 6845418"/>
              <a:gd name="connsiteY2565" fmla="*/ 2209519 h 4597103"/>
              <a:gd name="connsiteX2566" fmla="*/ 6601738 w 6845418"/>
              <a:gd name="connsiteY2566" fmla="*/ 2212725 h 4597103"/>
              <a:gd name="connsiteX2567" fmla="*/ 6609219 w 6845418"/>
              <a:gd name="connsiteY2567" fmla="*/ 2209519 h 4597103"/>
              <a:gd name="connsiteX2568" fmla="*/ 6290512 w 6845418"/>
              <a:gd name="connsiteY2568" fmla="*/ 2209252 h 4597103"/>
              <a:gd name="connsiteX2569" fmla="*/ 6298207 w 6845418"/>
              <a:gd name="connsiteY2569" fmla="*/ 2222343 h 4597103"/>
              <a:gd name="connsiteX2570" fmla="*/ 6290512 w 6845418"/>
              <a:gd name="connsiteY2570" fmla="*/ 2209252 h 4597103"/>
              <a:gd name="connsiteX2571" fmla="*/ 764070 w 6845418"/>
              <a:gd name="connsiteY2571" fmla="*/ 2207575 h 4597103"/>
              <a:gd name="connsiteX2572" fmla="*/ 776591 w 6845418"/>
              <a:gd name="connsiteY2572" fmla="*/ 2208941 h 4597103"/>
              <a:gd name="connsiteX2573" fmla="*/ 780226 w 6845418"/>
              <a:gd name="connsiteY2573" fmla="*/ 2216715 h 4597103"/>
              <a:gd name="connsiteX2574" fmla="*/ 762055 w 6845418"/>
              <a:gd name="connsiteY2574" fmla="*/ 2210886 h 4597103"/>
              <a:gd name="connsiteX2575" fmla="*/ 764070 w 6845418"/>
              <a:gd name="connsiteY2575" fmla="*/ 2207575 h 4597103"/>
              <a:gd name="connsiteX2576" fmla="*/ 6559565 w 6845418"/>
              <a:gd name="connsiteY2576" fmla="*/ 2200105 h 4597103"/>
              <a:gd name="connsiteX2577" fmla="*/ 6568606 w 6845418"/>
              <a:gd name="connsiteY2577" fmla="*/ 2205243 h 4597103"/>
              <a:gd name="connsiteX2578" fmla="*/ 6561042 w 6845418"/>
              <a:gd name="connsiteY2578" fmla="*/ 2222553 h 4597103"/>
              <a:gd name="connsiteX2579" fmla="*/ 6557260 w 6845418"/>
              <a:gd name="connsiteY2579" fmla="*/ 2211014 h 4597103"/>
              <a:gd name="connsiteX2580" fmla="*/ 6544024 w 6845418"/>
              <a:gd name="connsiteY2580" fmla="*/ 2209091 h 4597103"/>
              <a:gd name="connsiteX2581" fmla="*/ 6561042 w 6845418"/>
              <a:gd name="connsiteY2581" fmla="*/ 2205243 h 4597103"/>
              <a:gd name="connsiteX2582" fmla="*/ 6557260 w 6845418"/>
              <a:gd name="connsiteY2582" fmla="*/ 2203320 h 4597103"/>
              <a:gd name="connsiteX2583" fmla="*/ 6559565 w 6845418"/>
              <a:gd name="connsiteY2583" fmla="*/ 2200105 h 4597103"/>
              <a:gd name="connsiteX2584" fmla="*/ 6553999 w 6845418"/>
              <a:gd name="connsiteY2584" fmla="*/ 2199901 h 4597103"/>
              <a:gd name="connsiteX2585" fmla="*/ 6552218 w 6845418"/>
              <a:gd name="connsiteY2585" fmla="*/ 2201507 h 4597103"/>
              <a:gd name="connsiteX2586" fmla="*/ 6553999 w 6845418"/>
              <a:gd name="connsiteY2586" fmla="*/ 2199901 h 4597103"/>
              <a:gd name="connsiteX2587" fmla="*/ 6427528 w 6845418"/>
              <a:gd name="connsiteY2587" fmla="*/ 2199322 h 4597103"/>
              <a:gd name="connsiteX2588" fmla="*/ 6428596 w 6845418"/>
              <a:gd name="connsiteY2588" fmla="*/ 2201328 h 4597103"/>
              <a:gd name="connsiteX2589" fmla="*/ 6426459 w 6845418"/>
              <a:gd name="connsiteY2589" fmla="*/ 2201328 h 4597103"/>
              <a:gd name="connsiteX2590" fmla="*/ 6427528 w 6845418"/>
              <a:gd name="connsiteY2590" fmla="*/ 2199322 h 4597103"/>
              <a:gd name="connsiteX2591" fmla="*/ 6156640 w 6845418"/>
              <a:gd name="connsiteY2591" fmla="*/ 2198152 h 4597103"/>
              <a:gd name="connsiteX2592" fmla="*/ 6159534 w 6845418"/>
              <a:gd name="connsiteY2592" fmla="*/ 2205512 h 4597103"/>
              <a:gd name="connsiteX2593" fmla="*/ 6153922 w 6845418"/>
              <a:gd name="connsiteY2593" fmla="*/ 2201775 h 4597103"/>
              <a:gd name="connsiteX2594" fmla="*/ 6156640 w 6845418"/>
              <a:gd name="connsiteY2594" fmla="*/ 2198152 h 4597103"/>
              <a:gd name="connsiteX2595" fmla="*/ 6271487 w 6845418"/>
              <a:gd name="connsiteY2595" fmla="*/ 2197765 h 4597103"/>
              <a:gd name="connsiteX2596" fmla="*/ 6275762 w 6845418"/>
              <a:gd name="connsiteY2596" fmla="*/ 2197765 h 4597103"/>
              <a:gd name="connsiteX2597" fmla="*/ 6271487 w 6845418"/>
              <a:gd name="connsiteY2597" fmla="*/ 2197765 h 4597103"/>
              <a:gd name="connsiteX2598" fmla="*/ 6439551 w 6845418"/>
              <a:gd name="connsiteY2598" fmla="*/ 2196786 h 4597103"/>
              <a:gd name="connsiteX2599" fmla="*/ 6443560 w 6845418"/>
              <a:gd name="connsiteY2599" fmla="*/ 2198121 h 4597103"/>
              <a:gd name="connsiteX2600" fmla="*/ 6438216 w 6845418"/>
              <a:gd name="connsiteY2600" fmla="*/ 2198121 h 4597103"/>
              <a:gd name="connsiteX2601" fmla="*/ 6439551 w 6845418"/>
              <a:gd name="connsiteY2601" fmla="*/ 2196786 h 4597103"/>
              <a:gd name="connsiteX2602" fmla="*/ 6205223 w 6845418"/>
              <a:gd name="connsiteY2602" fmla="*/ 2195674 h 4597103"/>
              <a:gd name="connsiteX2603" fmla="*/ 6207361 w 6845418"/>
              <a:gd name="connsiteY2603" fmla="*/ 2196342 h 4597103"/>
              <a:gd name="connsiteX2604" fmla="*/ 6203086 w 6845418"/>
              <a:gd name="connsiteY2604" fmla="*/ 2196342 h 4597103"/>
              <a:gd name="connsiteX2605" fmla="*/ 6205223 w 6845418"/>
              <a:gd name="connsiteY2605" fmla="*/ 2195674 h 4597103"/>
              <a:gd name="connsiteX2606" fmla="*/ 6612425 w 6845418"/>
              <a:gd name="connsiteY2606" fmla="*/ 2195626 h 4597103"/>
              <a:gd name="connsiteX2607" fmla="*/ 6604730 w 6845418"/>
              <a:gd name="connsiteY2607" fmla="*/ 2199541 h 4597103"/>
              <a:gd name="connsiteX2608" fmla="*/ 6593187 w 6845418"/>
              <a:gd name="connsiteY2608" fmla="*/ 2205421 h 4597103"/>
              <a:gd name="connsiteX2609" fmla="*/ 6593187 w 6845418"/>
              <a:gd name="connsiteY2609" fmla="*/ 2205260 h 4597103"/>
              <a:gd name="connsiteX2610" fmla="*/ 6593054 w 6845418"/>
              <a:gd name="connsiteY2610" fmla="*/ 2207915 h 4597103"/>
              <a:gd name="connsiteX2611" fmla="*/ 6592119 w 6845418"/>
              <a:gd name="connsiteY2611" fmla="*/ 2207379 h 4597103"/>
              <a:gd name="connsiteX2612" fmla="*/ 6593187 w 6845418"/>
              <a:gd name="connsiteY2612" fmla="*/ 2205243 h 4597103"/>
              <a:gd name="connsiteX2613" fmla="*/ 6593187 w 6845418"/>
              <a:gd name="connsiteY2613" fmla="*/ 2197586 h 4597103"/>
              <a:gd name="connsiteX2614" fmla="*/ 6612425 w 6845418"/>
              <a:gd name="connsiteY2614" fmla="*/ 2195626 h 4597103"/>
              <a:gd name="connsiteX2615" fmla="*/ 6553999 w 6845418"/>
              <a:gd name="connsiteY2615" fmla="*/ 2190284 h 4597103"/>
              <a:gd name="connsiteX2616" fmla="*/ 6552218 w 6845418"/>
              <a:gd name="connsiteY2616" fmla="*/ 2192421 h 4597103"/>
              <a:gd name="connsiteX2617" fmla="*/ 6553999 w 6845418"/>
              <a:gd name="connsiteY2617" fmla="*/ 2190284 h 4597103"/>
              <a:gd name="connsiteX2618" fmla="*/ 6300344 w 6845418"/>
              <a:gd name="connsiteY2618" fmla="*/ 2187911 h 4597103"/>
              <a:gd name="connsiteX2619" fmla="*/ 6326280 w 6845418"/>
              <a:gd name="connsiteY2619" fmla="*/ 2189810 h 4597103"/>
              <a:gd name="connsiteX2620" fmla="*/ 6320722 w 6845418"/>
              <a:gd name="connsiteY2620" fmla="*/ 2203109 h 4597103"/>
              <a:gd name="connsiteX2621" fmla="*/ 6318870 w 6845418"/>
              <a:gd name="connsiteY2621" fmla="*/ 2199309 h 4597103"/>
              <a:gd name="connsiteX2622" fmla="*/ 6315165 w 6845418"/>
              <a:gd name="connsiteY2622" fmla="*/ 2193610 h 4597103"/>
              <a:gd name="connsiteX2623" fmla="*/ 6300344 w 6845418"/>
              <a:gd name="connsiteY2623" fmla="*/ 2187911 h 4597103"/>
              <a:gd name="connsiteX2624" fmla="*/ 6447834 w 6845418"/>
              <a:gd name="connsiteY2624" fmla="*/ 2184939 h 4597103"/>
              <a:gd name="connsiteX2625" fmla="*/ 6445697 w 6845418"/>
              <a:gd name="connsiteY2625" fmla="*/ 2188147 h 4597103"/>
              <a:gd name="connsiteX2626" fmla="*/ 6447834 w 6845418"/>
              <a:gd name="connsiteY2626" fmla="*/ 2184939 h 4597103"/>
              <a:gd name="connsiteX2627" fmla="*/ 6610288 w 6845418"/>
              <a:gd name="connsiteY2627" fmla="*/ 2182802 h 4597103"/>
              <a:gd name="connsiteX2628" fmla="*/ 6606488 w 6845418"/>
              <a:gd name="connsiteY2628" fmla="*/ 2184633 h 4597103"/>
              <a:gd name="connsiteX2629" fmla="*/ 6606488 w 6845418"/>
              <a:gd name="connsiteY2629" fmla="*/ 2193797 h 4597103"/>
              <a:gd name="connsiteX2630" fmla="*/ 6593187 w 6845418"/>
              <a:gd name="connsiteY2630" fmla="*/ 2195626 h 4597103"/>
              <a:gd name="connsiteX2631" fmla="*/ 6610288 w 6845418"/>
              <a:gd name="connsiteY2631" fmla="*/ 2182802 h 4597103"/>
              <a:gd name="connsiteX2632" fmla="*/ 6474554 w 6845418"/>
              <a:gd name="connsiteY2632" fmla="*/ 2182802 h 4597103"/>
              <a:gd name="connsiteX2633" fmla="*/ 6470279 w 6845418"/>
              <a:gd name="connsiteY2633" fmla="*/ 2184939 h 4597103"/>
              <a:gd name="connsiteX2634" fmla="*/ 6474554 w 6845418"/>
              <a:gd name="connsiteY2634" fmla="*/ 2182802 h 4597103"/>
              <a:gd name="connsiteX2635" fmla="*/ 6353020 w 6845418"/>
              <a:gd name="connsiteY2635" fmla="*/ 2179345 h 4597103"/>
              <a:gd name="connsiteX2636" fmla="*/ 6368287 w 6845418"/>
              <a:gd name="connsiteY2636" fmla="*/ 2190643 h 4597103"/>
              <a:gd name="connsiteX2637" fmla="*/ 6362562 w 6845418"/>
              <a:gd name="connsiteY2637" fmla="*/ 2194410 h 4597103"/>
              <a:gd name="connsiteX2638" fmla="*/ 6375921 w 6845418"/>
              <a:gd name="connsiteY2638" fmla="*/ 2201938 h 4597103"/>
              <a:gd name="connsiteX2639" fmla="*/ 6389281 w 6845418"/>
              <a:gd name="connsiteY2639" fmla="*/ 2211352 h 4597103"/>
              <a:gd name="connsiteX2640" fmla="*/ 6366379 w 6845418"/>
              <a:gd name="connsiteY2640" fmla="*/ 2215120 h 4597103"/>
              <a:gd name="connsiteX2641" fmla="*/ 6356836 w 6845418"/>
              <a:gd name="connsiteY2641" fmla="*/ 2203822 h 4597103"/>
              <a:gd name="connsiteX2642" fmla="*/ 6347294 w 6845418"/>
              <a:gd name="connsiteY2642" fmla="*/ 2209470 h 4597103"/>
              <a:gd name="connsiteX2643" fmla="*/ 6339660 w 6845418"/>
              <a:gd name="connsiteY2643" fmla="*/ 2196291 h 4597103"/>
              <a:gd name="connsiteX2644" fmla="*/ 6341568 w 6845418"/>
              <a:gd name="connsiteY2644" fmla="*/ 2184992 h 4597103"/>
              <a:gd name="connsiteX2645" fmla="*/ 6353020 w 6845418"/>
              <a:gd name="connsiteY2645" fmla="*/ 2179345 h 4597103"/>
              <a:gd name="connsiteX2646" fmla="*/ 6621830 w 6845418"/>
              <a:gd name="connsiteY2646" fmla="*/ 2177460 h 4597103"/>
              <a:gd name="connsiteX2647" fmla="*/ 6621830 w 6845418"/>
              <a:gd name="connsiteY2647" fmla="*/ 2183131 h 4597103"/>
              <a:gd name="connsiteX2648" fmla="*/ 6644916 w 6845418"/>
              <a:gd name="connsiteY2648" fmla="*/ 2181240 h 4597103"/>
              <a:gd name="connsiteX2649" fmla="*/ 6629526 w 6845418"/>
              <a:gd name="connsiteY2649" fmla="*/ 2194475 h 4597103"/>
              <a:gd name="connsiteX2650" fmla="*/ 6623754 w 6845418"/>
              <a:gd name="connsiteY2650" fmla="*/ 2190695 h 4597103"/>
              <a:gd name="connsiteX2651" fmla="*/ 6616059 w 6845418"/>
              <a:gd name="connsiteY2651" fmla="*/ 2198257 h 4597103"/>
              <a:gd name="connsiteX2652" fmla="*/ 6614135 w 6845418"/>
              <a:gd name="connsiteY2652" fmla="*/ 2181240 h 4597103"/>
              <a:gd name="connsiteX2653" fmla="*/ 6621830 w 6845418"/>
              <a:gd name="connsiteY2653" fmla="*/ 2177460 h 4597103"/>
              <a:gd name="connsiteX2654" fmla="*/ 6523717 w 6845418"/>
              <a:gd name="connsiteY2654" fmla="*/ 2176660 h 4597103"/>
              <a:gd name="connsiteX2655" fmla="*/ 6525855 w 6845418"/>
              <a:gd name="connsiteY2655" fmla="*/ 2177106 h 4597103"/>
              <a:gd name="connsiteX2656" fmla="*/ 6521580 w 6845418"/>
              <a:gd name="connsiteY2656" fmla="*/ 2178887 h 4597103"/>
              <a:gd name="connsiteX2657" fmla="*/ 6523717 w 6845418"/>
              <a:gd name="connsiteY2657" fmla="*/ 2176660 h 4597103"/>
              <a:gd name="connsiteX2658" fmla="*/ 6511961 w 6845418"/>
              <a:gd name="connsiteY2658" fmla="*/ 2169979 h 4597103"/>
              <a:gd name="connsiteX2659" fmla="*/ 6519443 w 6845418"/>
              <a:gd name="connsiteY2659" fmla="*/ 2173186 h 4597103"/>
              <a:gd name="connsiteX2660" fmla="*/ 6513832 w 6845418"/>
              <a:gd name="connsiteY2660" fmla="*/ 2173186 h 4597103"/>
              <a:gd name="connsiteX2661" fmla="*/ 6511961 w 6845418"/>
              <a:gd name="connsiteY2661" fmla="*/ 2169979 h 4597103"/>
              <a:gd name="connsiteX2662" fmla="*/ 6406493 w 6845418"/>
              <a:gd name="connsiteY2662" fmla="*/ 2165474 h 4597103"/>
              <a:gd name="connsiteX2663" fmla="*/ 6414072 w 6845418"/>
              <a:gd name="connsiteY2663" fmla="*/ 2175001 h 4597103"/>
              <a:gd name="connsiteX2664" fmla="*/ 6419755 w 6845418"/>
              <a:gd name="connsiteY2664" fmla="*/ 2190240 h 4597103"/>
              <a:gd name="connsiteX2665" fmla="*/ 6440597 w 6845418"/>
              <a:gd name="connsiteY2665" fmla="*/ 2186430 h 4597103"/>
              <a:gd name="connsiteX2666" fmla="*/ 6433018 w 6845418"/>
              <a:gd name="connsiteY2666" fmla="*/ 2195956 h 4597103"/>
              <a:gd name="connsiteX2667" fmla="*/ 6421651 w 6845418"/>
              <a:gd name="connsiteY2667" fmla="*/ 2192144 h 4597103"/>
              <a:gd name="connsiteX2668" fmla="*/ 6417861 w 6845418"/>
              <a:gd name="connsiteY2668" fmla="*/ 2199764 h 4597103"/>
              <a:gd name="connsiteX2669" fmla="*/ 6410282 w 6845418"/>
              <a:gd name="connsiteY2669" fmla="*/ 2207384 h 4597103"/>
              <a:gd name="connsiteX2670" fmla="*/ 6410282 w 6845418"/>
              <a:gd name="connsiteY2670" fmla="*/ 2195956 h 4597103"/>
              <a:gd name="connsiteX2671" fmla="*/ 6406493 w 6845418"/>
              <a:gd name="connsiteY2671" fmla="*/ 2188335 h 4597103"/>
              <a:gd name="connsiteX2672" fmla="*/ 6415966 w 6845418"/>
              <a:gd name="connsiteY2672" fmla="*/ 2190240 h 4597103"/>
              <a:gd name="connsiteX2673" fmla="*/ 6406493 w 6845418"/>
              <a:gd name="connsiteY2673" fmla="*/ 2165474 h 4597103"/>
              <a:gd name="connsiteX2674" fmla="*/ 6483516 w 6845418"/>
              <a:gd name="connsiteY2674" fmla="*/ 2163571 h 4597103"/>
              <a:gd name="connsiteX2675" fmla="*/ 6491079 w 6845418"/>
              <a:gd name="connsiteY2675" fmla="*/ 2171203 h 4597103"/>
              <a:gd name="connsiteX2676" fmla="*/ 6494861 w 6845418"/>
              <a:gd name="connsiteY2676" fmla="*/ 2180746 h 4597103"/>
              <a:gd name="connsiteX2677" fmla="*/ 6481624 w 6845418"/>
              <a:gd name="connsiteY2677" fmla="*/ 2188380 h 4597103"/>
              <a:gd name="connsiteX2678" fmla="*/ 6477843 w 6845418"/>
              <a:gd name="connsiteY2678" fmla="*/ 2175019 h 4597103"/>
              <a:gd name="connsiteX2679" fmla="*/ 6483516 w 6845418"/>
              <a:gd name="connsiteY2679" fmla="*/ 2163571 h 4597103"/>
              <a:gd name="connsiteX2680" fmla="*/ 6434654 w 6845418"/>
              <a:gd name="connsiteY2680" fmla="*/ 2161432 h 4597103"/>
              <a:gd name="connsiteX2681" fmla="*/ 6442491 w 6845418"/>
              <a:gd name="connsiteY2681" fmla="*/ 2161432 h 4597103"/>
              <a:gd name="connsiteX2682" fmla="*/ 6442491 w 6845418"/>
              <a:gd name="connsiteY2682" fmla="*/ 2180668 h 4597103"/>
              <a:gd name="connsiteX2683" fmla="*/ 6434654 w 6845418"/>
              <a:gd name="connsiteY2683" fmla="*/ 2161432 h 4597103"/>
              <a:gd name="connsiteX2684" fmla="*/ 6529596 w 6845418"/>
              <a:gd name="connsiteY2684" fmla="*/ 2160364 h 4597103"/>
              <a:gd name="connsiteX2685" fmla="*/ 6533337 w 6845418"/>
              <a:gd name="connsiteY2685" fmla="*/ 2169979 h 4597103"/>
              <a:gd name="connsiteX2686" fmla="*/ 6529596 w 6845418"/>
              <a:gd name="connsiteY2686" fmla="*/ 2160364 h 4597103"/>
              <a:gd name="connsiteX2687" fmla="*/ 6483461 w 6845418"/>
              <a:gd name="connsiteY2687" fmla="*/ 2160364 h 4597103"/>
              <a:gd name="connsiteX2688" fmla="*/ 6481680 w 6845418"/>
              <a:gd name="connsiteY2688" fmla="*/ 2161967 h 4597103"/>
              <a:gd name="connsiteX2689" fmla="*/ 6483461 w 6845418"/>
              <a:gd name="connsiteY2689" fmla="*/ 2160364 h 4597103"/>
              <a:gd name="connsiteX2690" fmla="*/ 6489517 w 6845418"/>
              <a:gd name="connsiteY2690" fmla="*/ 2156086 h 4597103"/>
              <a:gd name="connsiteX2691" fmla="*/ 6499135 w 6845418"/>
              <a:gd name="connsiteY2691" fmla="*/ 2173261 h 4597103"/>
              <a:gd name="connsiteX2692" fmla="*/ 6506831 w 6845418"/>
              <a:gd name="connsiteY2692" fmla="*/ 2169445 h 4597103"/>
              <a:gd name="connsiteX2693" fmla="*/ 6501060 w 6845418"/>
              <a:gd name="connsiteY2693" fmla="*/ 2182802 h 4597103"/>
              <a:gd name="connsiteX2694" fmla="*/ 6489517 w 6845418"/>
              <a:gd name="connsiteY2694" fmla="*/ 2156086 h 4597103"/>
              <a:gd name="connsiteX2695" fmla="*/ 6455673 w 6845418"/>
              <a:gd name="connsiteY2695" fmla="*/ 2152881 h 4597103"/>
              <a:gd name="connsiteX2696" fmla="*/ 6453891 w 6845418"/>
              <a:gd name="connsiteY2696" fmla="*/ 2154484 h 4597103"/>
              <a:gd name="connsiteX2697" fmla="*/ 6455673 w 6845418"/>
              <a:gd name="connsiteY2697" fmla="*/ 2152881 h 4597103"/>
              <a:gd name="connsiteX2698" fmla="*/ 6438573 w 6845418"/>
              <a:gd name="connsiteY2698" fmla="*/ 2152881 h 4597103"/>
              <a:gd name="connsiteX2699" fmla="*/ 6434772 w 6845418"/>
              <a:gd name="connsiteY2699" fmla="*/ 2156444 h 4597103"/>
              <a:gd name="connsiteX2700" fmla="*/ 6438573 w 6845418"/>
              <a:gd name="connsiteY2700" fmla="*/ 2152881 h 4597103"/>
              <a:gd name="connsiteX2701" fmla="*/ 6550437 w 6845418"/>
              <a:gd name="connsiteY2701" fmla="*/ 2150388 h 4597103"/>
              <a:gd name="connsiteX2702" fmla="*/ 6553644 w 6845418"/>
              <a:gd name="connsiteY2702" fmla="*/ 2150388 h 4597103"/>
              <a:gd name="connsiteX2703" fmla="*/ 6550437 w 6845418"/>
              <a:gd name="connsiteY2703" fmla="*/ 2150388 h 4597103"/>
              <a:gd name="connsiteX2704" fmla="*/ 6530414 w 6845418"/>
              <a:gd name="connsiteY2704" fmla="*/ 2140661 h 4597103"/>
              <a:gd name="connsiteX2705" fmla="*/ 6531378 w 6845418"/>
              <a:gd name="connsiteY2705" fmla="*/ 2144509 h 4597103"/>
              <a:gd name="connsiteX2706" fmla="*/ 6531467 w 6845418"/>
              <a:gd name="connsiteY2706" fmla="*/ 2144865 h 4597103"/>
              <a:gd name="connsiteX2707" fmla="*/ 6530414 w 6845418"/>
              <a:gd name="connsiteY2707" fmla="*/ 2140661 h 4597103"/>
              <a:gd name="connsiteX2708" fmla="*/ 6539749 w 6845418"/>
              <a:gd name="connsiteY2708" fmla="*/ 2140551 h 4597103"/>
              <a:gd name="connsiteX2709" fmla="*/ 6540818 w 6845418"/>
              <a:gd name="connsiteY2709" fmla="*/ 2142553 h 4597103"/>
              <a:gd name="connsiteX2710" fmla="*/ 6538680 w 6845418"/>
              <a:gd name="connsiteY2710" fmla="*/ 2142553 h 4597103"/>
              <a:gd name="connsiteX2711" fmla="*/ 6539749 w 6845418"/>
              <a:gd name="connsiteY2711" fmla="*/ 2140551 h 4597103"/>
              <a:gd name="connsiteX2712" fmla="*/ 6534762 w 6845418"/>
              <a:gd name="connsiteY2712" fmla="*/ 2136854 h 4597103"/>
              <a:gd name="connsiteX2713" fmla="*/ 6532981 w 6845418"/>
              <a:gd name="connsiteY2713" fmla="*/ 2141127 h 4597103"/>
              <a:gd name="connsiteX2714" fmla="*/ 6534762 w 6845418"/>
              <a:gd name="connsiteY2714" fmla="*/ 2136854 h 4597103"/>
              <a:gd name="connsiteX2715" fmla="*/ 6526924 w 6845418"/>
              <a:gd name="connsiteY2715" fmla="*/ 2135783 h 4597103"/>
              <a:gd name="connsiteX2716" fmla="*/ 6523361 w 6845418"/>
              <a:gd name="connsiteY2716" fmla="*/ 2138991 h 4597103"/>
              <a:gd name="connsiteX2717" fmla="*/ 6526924 w 6845418"/>
              <a:gd name="connsiteY2717" fmla="*/ 2135783 h 4597103"/>
              <a:gd name="connsiteX2718" fmla="*/ 583777 w 6845418"/>
              <a:gd name="connsiteY2718" fmla="*/ 2104795 h 4597103"/>
              <a:gd name="connsiteX2719" fmla="*/ 588907 w 6845418"/>
              <a:gd name="connsiteY2719" fmla="*/ 2104795 h 4597103"/>
              <a:gd name="connsiteX2720" fmla="*/ 580357 w 6845418"/>
              <a:gd name="connsiteY2720" fmla="*/ 2111201 h 4597103"/>
              <a:gd name="connsiteX2721" fmla="*/ 583777 w 6845418"/>
              <a:gd name="connsiteY2721" fmla="*/ 2104795 h 4597103"/>
              <a:gd name="connsiteX2722" fmla="*/ 591044 w 6845418"/>
              <a:gd name="connsiteY2722" fmla="*/ 2097097 h 4597103"/>
              <a:gd name="connsiteX2723" fmla="*/ 596389 w 6845418"/>
              <a:gd name="connsiteY2723" fmla="*/ 2104795 h 4597103"/>
              <a:gd name="connsiteX2724" fmla="*/ 591044 w 6845418"/>
              <a:gd name="connsiteY2724" fmla="*/ 2102873 h 4597103"/>
              <a:gd name="connsiteX2725" fmla="*/ 591044 w 6845418"/>
              <a:gd name="connsiteY2725" fmla="*/ 2097097 h 4597103"/>
              <a:gd name="connsiteX2726" fmla="*/ 6673346 w 6845418"/>
              <a:gd name="connsiteY2726" fmla="*/ 2095171 h 4597103"/>
              <a:gd name="connsiteX2727" fmla="*/ 6668002 w 6845418"/>
              <a:gd name="connsiteY2727" fmla="*/ 2099449 h 4597103"/>
              <a:gd name="connsiteX2728" fmla="*/ 6673346 w 6845418"/>
              <a:gd name="connsiteY2728" fmla="*/ 2095171 h 4597103"/>
              <a:gd name="connsiteX2729" fmla="*/ 6638717 w 6845418"/>
              <a:gd name="connsiteY2729" fmla="*/ 2091696 h 4597103"/>
              <a:gd name="connsiteX2730" fmla="*/ 6636794 w 6845418"/>
              <a:gd name="connsiteY2730" fmla="*/ 2101051 h 4597103"/>
              <a:gd name="connsiteX2731" fmla="*/ 6638717 w 6845418"/>
              <a:gd name="connsiteY2731" fmla="*/ 2091696 h 4597103"/>
              <a:gd name="connsiteX2732" fmla="*/ 6741747 w 6845418"/>
              <a:gd name="connsiteY2732" fmla="*/ 2049931 h 4597103"/>
              <a:gd name="connsiteX2733" fmla="*/ 6743885 w 6845418"/>
              <a:gd name="connsiteY2733" fmla="*/ 2049931 h 4597103"/>
              <a:gd name="connsiteX2734" fmla="*/ 6741747 w 6845418"/>
              <a:gd name="connsiteY2734" fmla="*/ 2049931 h 4597103"/>
              <a:gd name="connsiteX2735" fmla="*/ 6711394 w 6845418"/>
              <a:gd name="connsiteY2735" fmla="*/ 2036393 h 4597103"/>
              <a:gd name="connsiteX2736" fmla="*/ 6714814 w 6845418"/>
              <a:gd name="connsiteY2736" fmla="*/ 2042003 h 4597103"/>
              <a:gd name="connsiteX2737" fmla="*/ 6709684 w 6845418"/>
              <a:gd name="connsiteY2737" fmla="*/ 2043870 h 4597103"/>
              <a:gd name="connsiteX2738" fmla="*/ 6709684 w 6845418"/>
              <a:gd name="connsiteY2738" fmla="*/ 2038263 h 4597103"/>
              <a:gd name="connsiteX2739" fmla="*/ 6711394 w 6845418"/>
              <a:gd name="connsiteY2739" fmla="*/ 2036393 h 4597103"/>
              <a:gd name="connsiteX2740" fmla="*/ 6697775 w 6845418"/>
              <a:gd name="connsiteY2740" fmla="*/ 2035321 h 4597103"/>
              <a:gd name="connsiteX2741" fmla="*/ 6703730 w 6845418"/>
              <a:gd name="connsiteY2741" fmla="*/ 2035321 h 4597103"/>
              <a:gd name="connsiteX2742" fmla="*/ 6701745 w 6845418"/>
              <a:gd name="connsiteY2742" fmla="*/ 2046002 h 4597103"/>
              <a:gd name="connsiteX2743" fmla="*/ 6695790 w 6845418"/>
              <a:gd name="connsiteY2743" fmla="*/ 2037107 h 4597103"/>
              <a:gd name="connsiteX2744" fmla="*/ 6697775 w 6845418"/>
              <a:gd name="connsiteY2744" fmla="*/ 2035321 h 4597103"/>
              <a:gd name="connsiteX2745" fmla="*/ 6739609 w 6845418"/>
              <a:gd name="connsiteY2745" fmla="*/ 2031048 h 4597103"/>
              <a:gd name="connsiteX2746" fmla="*/ 6744954 w 6845418"/>
              <a:gd name="connsiteY2746" fmla="*/ 2031048 h 4597103"/>
              <a:gd name="connsiteX2747" fmla="*/ 6744954 w 6845418"/>
              <a:gd name="connsiteY2747" fmla="*/ 2034610 h 4597103"/>
              <a:gd name="connsiteX2748" fmla="*/ 6739609 w 6845418"/>
              <a:gd name="connsiteY2748" fmla="*/ 2036393 h 4597103"/>
              <a:gd name="connsiteX2749" fmla="*/ 6739609 w 6845418"/>
              <a:gd name="connsiteY2749" fmla="*/ 2031048 h 4597103"/>
              <a:gd name="connsiteX2750" fmla="*/ 6752792 w 6845418"/>
              <a:gd name="connsiteY2750" fmla="*/ 2027838 h 4597103"/>
              <a:gd name="connsiteX2751" fmla="*/ 6751010 w 6845418"/>
              <a:gd name="connsiteY2751" fmla="*/ 2029444 h 4597103"/>
              <a:gd name="connsiteX2752" fmla="*/ 6752792 w 6845418"/>
              <a:gd name="connsiteY2752" fmla="*/ 2027838 h 4597103"/>
              <a:gd name="connsiteX2753" fmla="*/ 6775948 w 6845418"/>
              <a:gd name="connsiteY2753" fmla="*/ 2023563 h 4597103"/>
              <a:gd name="connsiteX2754" fmla="*/ 6771673 w 6845418"/>
              <a:gd name="connsiteY2754" fmla="*/ 2025701 h 4597103"/>
              <a:gd name="connsiteX2755" fmla="*/ 6775948 w 6845418"/>
              <a:gd name="connsiteY2755" fmla="*/ 2023563 h 4597103"/>
              <a:gd name="connsiteX2756" fmla="*/ 6722325 w 6845418"/>
              <a:gd name="connsiteY2756" fmla="*/ 2014932 h 4597103"/>
              <a:gd name="connsiteX2757" fmla="*/ 6720372 w 6845418"/>
              <a:gd name="connsiteY2757" fmla="*/ 2017577 h 4597103"/>
              <a:gd name="connsiteX2758" fmla="*/ 6722325 w 6845418"/>
              <a:gd name="connsiteY2758" fmla="*/ 2014932 h 4597103"/>
              <a:gd name="connsiteX2759" fmla="*/ 6796522 w 6845418"/>
              <a:gd name="connsiteY2759" fmla="*/ 2013409 h 4597103"/>
              <a:gd name="connsiteX2760" fmla="*/ 6798392 w 6845418"/>
              <a:gd name="connsiteY2760" fmla="*/ 2013943 h 4597103"/>
              <a:gd name="connsiteX2761" fmla="*/ 6796255 w 6845418"/>
              <a:gd name="connsiteY2761" fmla="*/ 2016079 h 4597103"/>
              <a:gd name="connsiteX2762" fmla="*/ 6796522 w 6845418"/>
              <a:gd name="connsiteY2762" fmla="*/ 2013409 h 4597103"/>
              <a:gd name="connsiteX2763" fmla="*/ 6790911 w 6845418"/>
              <a:gd name="connsiteY2763" fmla="*/ 2012518 h 4597103"/>
              <a:gd name="connsiteX2764" fmla="*/ 6786635 w 6845418"/>
              <a:gd name="connsiteY2764" fmla="*/ 2014299 h 4597103"/>
              <a:gd name="connsiteX2765" fmla="*/ 6790911 w 6845418"/>
              <a:gd name="connsiteY2765" fmla="*/ 2012518 h 4597103"/>
              <a:gd name="connsiteX2766" fmla="*/ 6760852 w 6845418"/>
              <a:gd name="connsiteY2766" fmla="*/ 2009803 h 4597103"/>
              <a:gd name="connsiteX2767" fmla="*/ 6762410 w 6845418"/>
              <a:gd name="connsiteY2767" fmla="*/ 2010203 h 4597103"/>
              <a:gd name="connsiteX2768" fmla="*/ 6760629 w 6845418"/>
              <a:gd name="connsiteY2768" fmla="*/ 2011807 h 4597103"/>
              <a:gd name="connsiteX2769" fmla="*/ 6760852 w 6845418"/>
              <a:gd name="connsiteY2769" fmla="*/ 2009803 h 4597103"/>
              <a:gd name="connsiteX2770" fmla="*/ 6750832 w 6845418"/>
              <a:gd name="connsiteY2770" fmla="*/ 2001114 h 4597103"/>
              <a:gd name="connsiteX2771" fmla="*/ 6739609 w 6845418"/>
              <a:gd name="connsiteY2771" fmla="*/ 2006459 h 4597103"/>
              <a:gd name="connsiteX2772" fmla="*/ 6726517 w 6845418"/>
              <a:gd name="connsiteY2772" fmla="*/ 2010026 h 4597103"/>
              <a:gd name="connsiteX2773" fmla="*/ 6750832 w 6845418"/>
              <a:gd name="connsiteY2773" fmla="*/ 2001114 h 4597103"/>
              <a:gd name="connsiteX2774" fmla="*/ 6729991 w 6845418"/>
              <a:gd name="connsiteY2774" fmla="*/ 1996838 h 4597103"/>
              <a:gd name="connsiteX2775" fmla="*/ 6735602 w 6845418"/>
              <a:gd name="connsiteY2775" fmla="*/ 1996838 h 4597103"/>
              <a:gd name="connsiteX2776" fmla="*/ 6729991 w 6845418"/>
              <a:gd name="connsiteY2776" fmla="*/ 1996838 h 4597103"/>
              <a:gd name="connsiteX2777" fmla="*/ 6752435 w 6845418"/>
              <a:gd name="connsiteY2777" fmla="*/ 1991495 h 4597103"/>
              <a:gd name="connsiteX2778" fmla="*/ 6741441 w 6845418"/>
              <a:gd name="connsiteY2778" fmla="*/ 1998978 h 4597103"/>
              <a:gd name="connsiteX2779" fmla="*/ 6752435 w 6845418"/>
              <a:gd name="connsiteY2779" fmla="*/ 1991495 h 4597103"/>
              <a:gd name="connsiteX2780" fmla="*/ 6732128 w 6845418"/>
              <a:gd name="connsiteY2780" fmla="*/ 1979734 h 4597103"/>
              <a:gd name="connsiteX2781" fmla="*/ 6720372 w 6845418"/>
              <a:gd name="connsiteY2781" fmla="*/ 1989661 h 4597103"/>
              <a:gd name="connsiteX2782" fmla="*/ 6732128 w 6845418"/>
              <a:gd name="connsiteY2782" fmla="*/ 1979734 h 4597103"/>
              <a:gd name="connsiteX2783" fmla="*/ 634599 w 6845418"/>
              <a:gd name="connsiteY2783" fmla="*/ 1974402 h 4597103"/>
              <a:gd name="connsiteX2784" fmla="*/ 640211 w 6845418"/>
              <a:gd name="connsiteY2784" fmla="*/ 1976266 h 4597103"/>
              <a:gd name="connsiteX2785" fmla="*/ 634599 w 6845418"/>
              <a:gd name="connsiteY2785" fmla="*/ 1974402 h 4597103"/>
              <a:gd name="connsiteX2786" fmla="*/ 6741747 w 6845418"/>
              <a:gd name="connsiteY2786" fmla="*/ 1974046 h 4597103"/>
              <a:gd name="connsiteX2787" fmla="*/ 6744954 w 6845418"/>
              <a:gd name="connsiteY2787" fmla="*/ 1974046 h 4597103"/>
              <a:gd name="connsiteX2788" fmla="*/ 6741747 w 6845418"/>
              <a:gd name="connsiteY2788" fmla="*/ 1974046 h 4597103"/>
              <a:gd name="connsiteX2789" fmla="*/ 6758847 w 6845418"/>
              <a:gd name="connsiteY2789" fmla="*/ 1972266 h 4597103"/>
              <a:gd name="connsiteX2790" fmla="*/ 6768467 w 6845418"/>
              <a:gd name="connsiteY2790" fmla="*/ 1972266 h 4597103"/>
              <a:gd name="connsiteX2791" fmla="*/ 6758847 w 6845418"/>
              <a:gd name="connsiteY2791" fmla="*/ 1977602 h 4597103"/>
              <a:gd name="connsiteX2792" fmla="*/ 6758847 w 6845418"/>
              <a:gd name="connsiteY2792" fmla="*/ 1972266 h 4597103"/>
              <a:gd name="connsiteX2793" fmla="*/ 6845418 w 6845418"/>
              <a:gd name="connsiteY2793" fmla="*/ 1970119 h 4597103"/>
              <a:gd name="connsiteX2794" fmla="*/ 6822974 w 6845418"/>
              <a:gd name="connsiteY2794" fmla="*/ 1979736 h 4597103"/>
              <a:gd name="connsiteX2795" fmla="*/ 6824844 w 6845418"/>
              <a:gd name="connsiteY2795" fmla="*/ 1972050 h 4597103"/>
              <a:gd name="connsiteX2796" fmla="*/ 6845418 w 6845418"/>
              <a:gd name="connsiteY2796" fmla="*/ 1970119 h 4597103"/>
              <a:gd name="connsiteX2797" fmla="*/ 608697 w 6845418"/>
              <a:gd name="connsiteY2797" fmla="*/ 1964783 h 4597103"/>
              <a:gd name="connsiteX2798" fmla="*/ 614377 w 6845418"/>
              <a:gd name="connsiteY2798" fmla="*/ 1974285 h 4597103"/>
              <a:gd name="connsiteX2799" fmla="*/ 621949 w 6845418"/>
              <a:gd name="connsiteY2799" fmla="*/ 1974285 h 4597103"/>
              <a:gd name="connsiteX2800" fmla="*/ 627630 w 6845418"/>
              <a:gd name="connsiteY2800" fmla="*/ 1974285 h 4597103"/>
              <a:gd name="connsiteX2801" fmla="*/ 620057 w 6845418"/>
              <a:gd name="connsiteY2801" fmla="*/ 1976178 h 4597103"/>
              <a:gd name="connsiteX2802" fmla="*/ 603017 w 6845418"/>
              <a:gd name="connsiteY2802" fmla="*/ 1978081 h 4597103"/>
              <a:gd name="connsiteX2803" fmla="*/ 597338 w 6845418"/>
              <a:gd name="connsiteY2803" fmla="*/ 1972389 h 4597103"/>
              <a:gd name="connsiteX2804" fmla="*/ 585979 w 6845418"/>
              <a:gd name="connsiteY2804" fmla="*/ 1974285 h 4597103"/>
              <a:gd name="connsiteX2805" fmla="*/ 563260 w 6845418"/>
              <a:gd name="connsiteY2805" fmla="*/ 1966680 h 4597103"/>
              <a:gd name="connsiteX2806" fmla="*/ 568940 w 6845418"/>
              <a:gd name="connsiteY2806" fmla="*/ 1966680 h 4597103"/>
              <a:gd name="connsiteX2807" fmla="*/ 584085 w 6845418"/>
              <a:gd name="connsiteY2807" fmla="*/ 1966680 h 4597103"/>
              <a:gd name="connsiteX2808" fmla="*/ 608697 w 6845418"/>
              <a:gd name="connsiteY2808" fmla="*/ 1964783 h 4597103"/>
              <a:gd name="connsiteX2809" fmla="*/ 6735691 w 6845418"/>
              <a:gd name="connsiteY2809" fmla="*/ 1960505 h 4597103"/>
              <a:gd name="connsiteX2810" fmla="*/ 6733910 w 6845418"/>
              <a:gd name="connsiteY2810" fmla="*/ 1962644 h 4597103"/>
              <a:gd name="connsiteX2811" fmla="*/ 6735691 w 6845418"/>
              <a:gd name="connsiteY2811" fmla="*/ 1960505 h 4597103"/>
              <a:gd name="connsiteX2812" fmla="*/ 6717166 w 6845418"/>
              <a:gd name="connsiteY2812" fmla="*/ 1906005 h 4597103"/>
              <a:gd name="connsiteX2813" fmla="*/ 6703271 w 6845418"/>
              <a:gd name="connsiteY2813" fmla="*/ 1909804 h 4597103"/>
              <a:gd name="connsiteX2814" fmla="*/ 6717166 w 6845418"/>
              <a:gd name="connsiteY2814" fmla="*/ 1906005 h 4597103"/>
              <a:gd name="connsiteX2815" fmla="*/ 6758847 w 6845418"/>
              <a:gd name="connsiteY2815" fmla="*/ 1900449 h 4597103"/>
              <a:gd name="connsiteX2816" fmla="*/ 6739253 w 6845418"/>
              <a:gd name="connsiteY2816" fmla="*/ 1906218 h 4597103"/>
              <a:gd name="connsiteX2817" fmla="*/ 6758847 w 6845418"/>
              <a:gd name="connsiteY2817" fmla="*/ 1900449 h 4597103"/>
              <a:gd name="connsiteX2818" fmla="*/ 6715112 w 6845418"/>
              <a:gd name="connsiteY2818" fmla="*/ 1892146 h 4597103"/>
              <a:gd name="connsiteX2819" fmla="*/ 6720372 w 6845418"/>
              <a:gd name="connsiteY2819" fmla="*/ 1894244 h 4597103"/>
              <a:gd name="connsiteX2820" fmla="*/ 6715112 w 6845418"/>
              <a:gd name="connsiteY2820" fmla="*/ 1892146 h 4597103"/>
              <a:gd name="connsiteX2821" fmla="*/ 6768467 w 6845418"/>
              <a:gd name="connsiteY2821" fmla="*/ 1858974 h 4597103"/>
              <a:gd name="connsiteX2822" fmla="*/ 6754572 w 6845418"/>
              <a:gd name="connsiteY2822" fmla="*/ 1864319 h 4597103"/>
              <a:gd name="connsiteX2823" fmla="*/ 6768467 w 6845418"/>
              <a:gd name="connsiteY2823" fmla="*/ 1858974 h 4597103"/>
              <a:gd name="connsiteX2824" fmla="*/ 6686528 w 6845418"/>
              <a:gd name="connsiteY2824" fmla="*/ 1827975 h 4597103"/>
              <a:gd name="connsiteX2825" fmla="*/ 6684746 w 6845418"/>
              <a:gd name="connsiteY2825" fmla="*/ 1832251 h 4597103"/>
              <a:gd name="connsiteX2826" fmla="*/ 6686528 w 6845418"/>
              <a:gd name="connsiteY2826" fmla="*/ 1827975 h 4597103"/>
              <a:gd name="connsiteX2827" fmla="*/ 649950 w 6845418"/>
              <a:gd name="connsiteY2827" fmla="*/ 1822633 h 4597103"/>
              <a:gd name="connsiteX2828" fmla="*/ 644250 w 6845418"/>
              <a:gd name="connsiteY2828" fmla="*/ 1828246 h 4597103"/>
              <a:gd name="connsiteX2829" fmla="*/ 649950 w 6845418"/>
              <a:gd name="connsiteY2829" fmla="*/ 1822633 h 4597103"/>
              <a:gd name="connsiteX2830" fmla="*/ 6700065 w 6845418"/>
              <a:gd name="connsiteY2830" fmla="*/ 1813009 h 4597103"/>
              <a:gd name="connsiteX2831" fmla="*/ 6697928 w 6845418"/>
              <a:gd name="connsiteY2831" fmla="*/ 1815148 h 4597103"/>
              <a:gd name="connsiteX2832" fmla="*/ 6700065 w 6845418"/>
              <a:gd name="connsiteY2832" fmla="*/ 1813009 h 4597103"/>
              <a:gd name="connsiteX2833" fmla="*/ 6698195 w 6845418"/>
              <a:gd name="connsiteY2833" fmla="*/ 1800182 h 4597103"/>
              <a:gd name="connsiteX2834" fmla="*/ 6700065 w 6845418"/>
              <a:gd name="connsiteY2834" fmla="*/ 1805528 h 4597103"/>
              <a:gd name="connsiteX2835" fmla="*/ 6694454 w 6845418"/>
              <a:gd name="connsiteY2835" fmla="*/ 1805528 h 4597103"/>
              <a:gd name="connsiteX2836" fmla="*/ 6692583 w 6845418"/>
              <a:gd name="connsiteY2836" fmla="*/ 1801964 h 4597103"/>
              <a:gd name="connsiteX2837" fmla="*/ 6698195 w 6845418"/>
              <a:gd name="connsiteY2837" fmla="*/ 1800182 h 4597103"/>
              <a:gd name="connsiteX2838" fmla="*/ 638608 w 6845418"/>
              <a:gd name="connsiteY2838" fmla="*/ 1799606 h 4597103"/>
              <a:gd name="connsiteX2839" fmla="*/ 640213 w 6845418"/>
              <a:gd name="connsiteY2839" fmla="*/ 1801611 h 4597103"/>
              <a:gd name="connsiteX2840" fmla="*/ 637005 w 6845418"/>
              <a:gd name="connsiteY2840" fmla="*/ 1801611 h 4597103"/>
              <a:gd name="connsiteX2841" fmla="*/ 638608 w 6845418"/>
              <a:gd name="connsiteY2841" fmla="*/ 1799606 h 4597103"/>
              <a:gd name="connsiteX2842" fmla="*/ 6653574 w 6845418"/>
              <a:gd name="connsiteY2842" fmla="*/ 1794838 h 4597103"/>
              <a:gd name="connsiteX2843" fmla="*/ 6656246 w 6845418"/>
              <a:gd name="connsiteY2843" fmla="*/ 1798044 h 4597103"/>
              <a:gd name="connsiteX2844" fmla="*/ 6650902 w 6845418"/>
              <a:gd name="connsiteY2844" fmla="*/ 1798044 h 4597103"/>
              <a:gd name="connsiteX2845" fmla="*/ 6653574 w 6845418"/>
              <a:gd name="connsiteY2845" fmla="*/ 1794838 h 4597103"/>
              <a:gd name="connsiteX2846" fmla="*/ 6661946 w 6845418"/>
              <a:gd name="connsiteY2846" fmla="*/ 1775061 h 4597103"/>
              <a:gd name="connsiteX2847" fmla="*/ 6660164 w 6845418"/>
              <a:gd name="connsiteY2847" fmla="*/ 1776667 h 4597103"/>
              <a:gd name="connsiteX2848" fmla="*/ 6661946 w 6845418"/>
              <a:gd name="connsiteY2848" fmla="*/ 1775061 h 4597103"/>
              <a:gd name="connsiteX2849" fmla="*/ 6683166 w 6845418"/>
              <a:gd name="connsiteY2849" fmla="*/ 1765517 h 4597103"/>
              <a:gd name="connsiteX2850" fmla="*/ 6676552 w 6845418"/>
              <a:gd name="connsiteY2850" fmla="*/ 1773614 h 4597103"/>
              <a:gd name="connsiteX2851" fmla="*/ 6676552 w 6845418"/>
              <a:gd name="connsiteY2851" fmla="*/ 1771627 h 4597103"/>
              <a:gd name="connsiteX2852" fmla="*/ 6678511 w 6845418"/>
              <a:gd name="connsiteY2852" fmla="*/ 1765671 h 4597103"/>
              <a:gd name="connsiteX2853" fmla="*/ 6683166 w 6845418"/>
              <a:gd name="connsiteY2853" fmla="*/ 1765517 h 4597103"/>
              <a:gd name="connsiteX2854" fmla="*/ 6648764 w 6845418"/>
              <a:gd name="connsiteY2854" fmla="*/ 1763839 h 4597103"/>
              <a:gd name="connsiteX2855" fmla="*/ 6645201 w 6845418"/>
              <a:gd name="connsiteY2855" fmla="*/ 1765977 h 4597103"/>
              <a:gd name="connsiteX2856" fmla="*/ 6648764 w 6845418"/>
              <a:gd name="connsiteY2856" fmla="*/ 1763839 h 4597103"/>
              <a:gd name="connsiteX2857" fmla="*/ 6677407 w 6845418"/>
              <a:gd name="connsiteY2857" fmla="*/ 1746557 h 4597103"/>
              <a:gd name="connsiteX2858" fmla="*/ 6685102 w 6845418"/>
              <a:gd name="connsiteY2858" fmla="*/ 1750478 h 4597103"/>
              <a:gd name="connsiteX2859" fmla="*/ 6677407 w 6845418"/>
              <a:gd name="connsiteY2859" fmla="*/ 1746557 h 4597103"/>
              <a:gd name="connsiteX2860" fmla="*/ 6613494 w 6845418"/>
              <a:gd name="connsiteY2860" fmla="*/ 1736260 h 4597103"/>
              <a:gd name="connsiteX2861" fmla="*/ 6614563 w 6845418"/>
              <a:gd name="connsiteY2861" fmla="*/ 1739039 h 4597103"/>
              <a:gd name="connsiteX2862" fmla="*/ 6612426 w 6845418"/>
              <a:gd name="connsiteY2862" fmla="*/ 1737327 h 4597103"/>
              <a:gd name="connsiteX2863" fmla="*/ 6613494 w 6845418"/>
              <a:gd name="connsiteY2863" fmla="*/ 1736260 h 4597103"/>
              <a:gd name="connsiteX2864" fmla="*/ 6609220 w 6845418"/>
              <a:gd name="connsiteY2864" fmla="*/ 1693296 h 4597103"/>
              <a:gd name="connsiteX2865" fmla="*/ 6601525 w 6845418"/>
              <a:gd name="connsiteY2865" fmla="*/ 1707199 h 4597103"/>
              <a:gd name="connsiteX2866" fmla="*/ 6609220 w 6845418"/>
              <a:gd name="connsiteY2866" fmla="*/ 1693296 h 4597103"/>
              <a:gd name="connsiteX2867" fmla="*/ 6612782 w 6845418"/>
              <a:gd name="connsiteY2867" fmla="*/ 1687955 h 4597103"/>
              <a:gd name="connsiteX2868" fmla="*/ 6611001 w 6845418"/>
              <a:gd name="connsiteY2868" fmla="*/ 1692228 h 4597103"/>
              <a:gd name="connsiteX2869" fmla="*/ 6612782 w 6845418"/>
              <a:gd name="connsiteY2869" fmla="*/ 1687955 h 4597103"/>
              <a:gd name="connsiteX2870" fmla="*/ 6618126 w 6845418"/>
              <a:gd name="connsiteY2870" fmla="*/ 1680474 h 4597103"/>
              <a:gd name="connsiteX2871" fmla="*/ 6616345 w 6845418"/>
              <a:gd name="connsiteY2871" fmla="*/ 1684746 h 4597103"/>
              <a:gd name="connsiteX2872" fmla="*/ 6618126 w 6845418"/>
              <a:gd name="connsiteY2872" fmla="*/ 1680474 h 4597103"/>
              <a:gd name="connsiteX2873" fmla="*/ 6627847 w 6845418"/>
              <a:gd name="connsiteY2873" fmla="*/ 1670853 h 4597103"/>
              <a:gd name="connsiteX2874" fmla="*/ 6623877 w 6845418"/>
              <a:gd name="connsiteY2874" fmla="*/ 1686056 h 4597103"/>
              <a:gd name="connsiteX2875" fmla="*/ 6627847 w 6845418"/>
              <a:gd name="connsiteY2875" fmla="*/ 1670853 h 4597103"/>
              <a:gd name="connsiteX2876" fmla="*/ 6618839 w 6845418"/>
              <a:gd name="connsiteY2876" fmla="*/ 1661236 h 4597103"/>
              <a:gd name="connsiteX2877" fmla="*/ 6624450 w 6845418"/>
              <a:gd name="connsiteY2877" fmla="*/ 1661236 h 4597103"/>
              <a:gd name="connsiteX2878" fmla="*/ 6626320 w 6845418"/>
              <a:gd name="connsiteY2878" fmla="*/ 1665507 h 4597103"/>
              <a:gd name="connsiteX2879" fmla="*/ 6620709 w 6845418"/>
              <a:gd name="connsiteY2879" fmla="*/ 1667654 h 4597103"/>
              <a:gd name="connsiteX2880" fmla="*/ 6618839 w 6845418"/>
              <a:gd name="connsiteY2880" fmla="*/ 1661236 h 4597103"/>
              <a:gd name="connsiteX2881" fmla="*/ 6548300 w 6845418"/>
              <a:gd name="connsiteY2881" fmla="*/ 1650537 h 4597103"/>
              <a:gd name="connsiteX2882" fmla="*/ 6546162 w 6845418"/>
              <a:gd name="connsiteY2882" fmla="*/ 1653756 h 4597103"/>
              <a:gd name="connsiteX2883" fmla="*/ 6548300 w 6845418"/>
              <a:gd name="connsiteY2883" fmla="*/ 1650537 h 4597103"/>
              <a:gd name="connsiteX2884" fmla="*/ 6584638 w 6845418"/>
              <a:gd name="connsiteY2884" fmla="*/ 1648141 h 4597103"/>
              <a:gd name="connsiteX2885" fmla="*/ 6577038 w 6845418"/>
              <a:gd name="connsiteY2885" fmla="*/ 1653756 h 4597103"/>
              <a:gd name="connsiteX2886" fmla="*/ 6584638 w 6845418"/>
              <a:gd name="connsiteY2886" fmla="*/ 1648141 h 4597103"/>
              <a:gd name="connsiteX2887" fmla="*/ 6585707 w 6845418"/>
              <a:gd name="connsiteY2887" fmla="*/ 1643068 h 4597103"/>
              <a:gd name="connsiteX2888" fmla="*/ 6582144 w 6845418"/>
              <a:gd name="connsiteY2888" fmla="*/ 1646276 h 4597103"/>
              <a:gd name="connsiteX2889" fmla="*/ 6585707 w 6845418"/>
              <a:gd name="connsiteY2889" fmla="*/ 1643068 h 4597103"/>
              <a:gd name="connsiteX2890" fmla="*/ 6537291 w 6845418"/>
              <a:gd name="connsiteY2890" fmla="*/ 1639207 h 4597103"/>
              <a:gd name="connsiteX2891" fmla="*/ 6544025 w 6845418"/>
              <a:gd name="connsiteY2891" fmla="*/ 1644027 h 4597103"/>
              <a:gd name="connsiteX2892" fmla="*/ 6535474 w 6845418"/>
              <a:gd name="connsiteY2892" fmla="*/ 1642120 h 4597103"/>
              <a:gd name="connsiteX2893" fmla="*/ 6537291 w 6845418"/>
              <a:gd name="connsiteY2893" fmla="*/ 1639207 h 4597103"/>
              <a:gd name="connsiteX2894" fmla="*/ 6575019 w 6845418"/>
              <a:gd name="connsiteY2894" fmla="*/ 1636658 h 4597103"/>
              <a:gd name="connsiteX2895" fmla="*/ 6567537 w 6845418"/>
              <a:gd name="connsiteY2895" fmla="*/ 1638792 h 4597103"/>
              <a:gd name="connsiteX2896" fmla="*/ 6575019 w 6845418"/>
              <a:gd name="connsiteY2896" fmla="*/ 1636658 h 4597103"/>
              <a:gd name="connsiteX2897" fmla="*/ 6521580 w 6845418"/>
              <a:gd name="connsiteY2897" fmla="*/ 1631313 h 4597103"/>
              <a:gd name="connsiteX2898" fmla="*/ 6531377 w 6845418"/>
              <a:gd name="connsiteY2898" fmla="*/ 1631313 h 4597103"/>
              <a:gd name="connsiteX2899" fmla="*/ 6525499 w 6845418"/>
              <a:gd name="connsiteY2899" fmla="*/ 1638794 h 4597103"/>
              <a:gd name="connsiteX2900" fmla="*/ 6521580 w 6845418"/>
              <a:gd name="connsiteY2900" fmla="*/ 1636925 h 4597103"/>
              <a:gd name="connsiteX2901" fmla="*/ 6521580 w 6845418"/>
              <a:gd name="connsiteY2901" fmla="*/ 1631313 h 4597103"/>
              <a:gd name="connsiteX2902" fmla="*/ 6535190 w 6845418"/>
              <a:gd name="connsiteY2902" fmla="*/ 1629180 h 4597103"/>
              <a:gd name="connsiteX2903" fmla="*/ 6557420 w 6845418"/>
              <a:gd name="connsiteY2903" fmla="*/ 1631079 h 4597103"/>
              <a:gd name="connsiteX2904" fmla="*/ 6561125 w 6845418"/>
              <a:gd name="connsiteY2904" fmla="*/ 1642474 h 4597103"/>
              <a:gd name="connsiteX2905" fmla="*/ 6546305 w 6845418"/>
              <a:gd name="connsiteY2905" fmla="*/ 1634879 h 4597103"/>
              <a:gd name="connsiteX2906" fmla="*/ 6535190 w 6845418"/>
              <a:gd name="connsiteY2906" fmla="*/ 1629180 h 4597103"/>
              <a:gd name="connsiteX2907" fmla="*/ 6584144 w 6845418"/>
              <a:gd name="connsiteY2907" fmla="*/ 1621683 h 4597103"/>
              <a:gd name="connsiteX2908" fmla="*/ 6604945 w 6845418"/>
              <a:gd name="connsiteY2908" fmla="*/ 1623616 h 4597103"/>
              <a:gd name="connsiteX2909" fmla="*/ 6597381 w 6845418"/>
              <a:gd name="connsiteY2909" fmla="*/ 1631313 h 4597103"/>
              <a:gd name="connsiteX2910" fmla="*/ 6586035 w 6845418"/>
              <a:gd name="connsiteY2910" fmla="*/ 1640925 h 4597103"/>
              <a:gd name="connsiteX2911" fmla="*/ 6584144 w 6845418"/>
              <a:gd name="connsiteY2911" fmla="*/ 1621683 h 4597103"/>
              <a:gd name="connsiteX2912" fmla="*/ 6521580 w 6845418"/>
              <a:gd name="connsiteY2912" fmla="*/ 1621683 h 4597103"/>
              <a:gd name="connsiteX2913" fmla="*/ 6526924 w 6845418"/>
              <a:gd name="connsiteY2913" fmla="*/ 1621683 h 4597103"/>
              <a:gd name="connsiteX2914" fmla="*/ 6526924 w 6845418"/>
              <a:gd name="connsiteY2914" fmla="*/ 1625262 h 4597103"/>
              <a:gd name="connsiteX2915" fmla="*/ 6521580 w 6845418"/>
              <a:gd name="connsiteY2915" fmla="*/ 1627048 h 4597103"/>
              <a:gd name="connsiteX2916" fmla="*/ 6521580 w 6845418"/>
              <a:gd name="connsiteY2916" fmla="*/ 1621683 h 4597103"/>
              <a:gd name="connsiteX2917" fmla="*/ 6548032 w 6845418"/>
              <a:gd name="connsiteY2917" fmla="*/ 1619367 h 4597103"/>
              <a:gd name="connsiteX2918" fmla="*/ 6546162 w 6845418"/>
              <a:gd name="connsiteY2918" fmla="*/ 1627227 h 4597103"/>
              <a:gd name="connsiteX2919" fmla="*/ 6546162 w 6845418"/>
              <a:gd name="connsiteY2919" fmla="*/ 1621329 h 4597103"/>
              <a:gd name="connsiteX2920" fmla="*/ 6548032 w 6845418"/>
              <a:gd name="connsiteY2920" fmla="*/ 1619367 h 4597103"/>
              <a:gd name="connsiteX2921" fmla="*/ 6536811 w 6845418"/>
              <a:gd name="connsiteY2921" fmla="*/ 1618747 h 4597103"/>
              <a:gd name="connsiteX2922" fmla="*/ 6540819 w 6845418"/>
              <a:gd name="connsiteY2922" fmla="*/ 1619543 h 4597103"/>
              <a:gd name="connsiteX2923" fmla="*/ 6535474 w 6845418"/>
              <a:gd name="connsiteY2923" fmla="*/ 1619543 h 4597103"/>
              <a:gd name="connsiteX2924" fmla="*/ 6536811 w 6845418"/>
              <a:gd name="connsiteY2924" fmla="*/ 1618747 h 4597103"/>
              <a:gd name="connsiteX2925" fmla="*/ 6617503 w 6845418"/>
              <a:gd name="connsiteY2925" fmla="*/ 1614027 h 4597103"/>
              <a:gd name="connsiteX2926" fmla="*/ 6614563 w 6845418"/>
              <a:gd name="connsiteY2926" fmla="*/ 1619543 h 4597103"/>
              <a:gd name="connsiteX2927" fmla="*/ 6612426 w 6845418"/>
              <a:gd name="connsiteY2927" fmla="*/ 1615708 h 4597103"/>
              <a:gd name="connsiteX2928" fmla="*/ 6617503 w 6845418"/>
              <a:gd name="connsiteY2928" fmla="*/ 1614027 h 4597103"/>
              <a:gd name="connsiteX2929" fmla="*/ 549606 w 6845418"/>
              <a:gd name="connsiteY2929" fmla="*/ 1612112 h 4597103"/>
              <a:gd name="connsiteX2930" fmla="*/ 555103 w 6845418"/>
              <a:gd name="connsiteY2930" fmla="*/ 1626034 h 4597103"/>
              <a:gd name="connsiteX2931" fmla="*/ 549606 w 6845418"/>
              <a:gd name="connsiteY2931" fmla="*/ 1612112 h 4597103"/>
              <a:gd name="connsiteX2932" fmla="*/ 6599066 w 6845418"/>
              <a:gd name="connsiteY2932" fmla="*/ 1609245 h 4597103"/>
              <a:gd name="connsiteX2933" fmla="*/ 6612426 w 6845418"/>
              <a:gd name="connsiteY2933" fmla="*/ 1615817 h 4597103"/>
              <a:gd name="connsiteX2934" fmla="*/ 6599125 w 6845418"/>
              <a:gd name="connsiteY2934" fmla="*/ 1619543 h 4597103"/>
              <a:gd name="connsiteX2935" fmla="*/ 6595326 w 6845418"/>
              <a:gd name="connsiteY2935" fmla="*/ 1612074 h 4597103"/>
              <a:gd name="connsiteX2936" fmla="*/ 6599066 w 6845418"/>
              <a:gd name="connsiteY2936" fmla="*/ 1609245 h 4597103"/>
              <a:gd name="connsiteX2937" fmla="*/ 6616701 w 6845418"/>
              <a:gd name="connsiteY2937" fmla="*/ 1608876 h 4597103"/>
              <a:gd name="connsiteX2938" fmla="*/ 6614563 w 6845418"/>
              <a:gd name="connsiteY2938" fmla="*/ 1610474 h 4597103"/>
              <a:gd name="connsiteX2939" fmla="*/ 6616701 w 6845418"/>
              <a:gd name="connsiteY2939" fmla="*/ 1608876 h 4597103"/>
              <a:gd name="connsiteX2940" fmla="*/ 549721 w 6845418"/>
              <a:gd name="connsiteY2940" fmla="*/ 1607986 h 4597103"/>
              <a:gd name="connsiteX2941" fmla="*/ 551591 w 6845418"/>
              <a:gd name="connsiteY2941" fmla="*/ 1608385 h 4597103"/>
              <a:gd name="connsiteX2942" fmla="*/ 549453 w 6845418"/>
              <a:gd name="connsiteY2942" fmla="*/ 1609985 h 4597103"/>
              <a:gd name="connsiteX2943" fmla="*/ 549721 w 6845418"/>
              <a:gd name="connsiteY2943" fmla="*/ 1607986 h 4597103"/>
              <a:gd name="connsiteX2944" fmla="*/ 6529062 w 6845418"/>
              <a:gd name="connsiteY2944" fmla="*/ 1589333 h 4597103"/>
              <a:gd name="connsiteX2945" fmla="*/ 6526924 w 6845418"/>
              <a:gd name="connsiteY2945" fmla="*/ 1596662 h 4597103"/>
              <a:gd name="connsiteX2946" fmla="*/ 6526924 w 6845418"/>
              <a:gd name="connsiteY2946" fmla="*/ 1591163 h 4597103"/>
              <a:gd name="connsiteX2947" fmla="*/ 6529062 w 6845418"/>
              <a:gd name="connsiteY2947" fmla="*/ 1589333 h 4597103"/>
              <a:gd name="connsiteX2948" fmla="*/ 6589981 w 6845418"/>
              <a:gd name="connsiteY2948" fmla="*/ 1585365 h 4597103"/>
              <a:gd name="connsiteX2949" fmla="*/ 6595326 w 6845418"/>
              <a:gd name="connsiteY2949" fmla="*/ 1593059 h 4597103"/>
              <a:gd name="connsiteX2950" fmla="*/ 6589981 w 6845418"/>
              <a:gd name="connsiteY2950" fmla="*/ 1585365 h 4597103"/>
              <a:gd name="connsiteX2951" fmla="*/ 6555629 w 6845418"/>
              <a:gd name="connsiteY2951" fmla="*/ 1579810 h 4597103"/>
              <a:gd name="connsiteX2952" fmla="*/ 6562639 w 6845418"/>
              <a:gd name="connsiteY2952" fmla="*/ 1579810 h 4597103"/>
              <a:gd name="connsiteX2953" fmla="*/ 6565298 w 6845418"/>
              <a:gd name="connsiteY2953" fmla="*/ 1585579 h 4597103"/>
              <a:gd name="connsiteX2954" fmla="*/ 6584638 w 6845418"/>
              <a:gd name="connsiteY2954" fmla="*/ 1583656 h 4597103"/>
              <a:gd name="connsiteX2955" fmla="*/ 6584638 w 6845418"/>
              <a:gd name="connsiteY2955" fmla="*/ 1591346 h 4597103"/>
              <a:gd name="connsiteX2956" fmla="*/ 6567232 w 6845418"/>
              <a:gd name="connsiteY2956" fmla="*/ 1600966 h 4597103"/>
              <a:gd name="connsiteX2957" fmla="*/ 6557562 w 6845418"/>
              <a:gd name="connsiteY2957" fmla="*/ 1597116 h 4597103"/>
              <a:gd name="connsiteX2958" fmla="*/ 6547892 w 6845418"/>
              <a:gd name="connsiteY2958" fmla="*/ 1604811 h 4597103"/>
              <a:gd name="connsiteX2959" fmla="*/ 6547892 w 6845418"/>
              <a:gd name="connsiteY2959" fmla="*/ 1587502 h 4597103"/>
              <a:gd name="connsiteX2960" fmla="*/ 6549827 w 6845418"/>
              <a:gd name="connsiteY2960" fmla="*/ 1585579 h 4597103"/>
              <a:gd name="connsiteX2961" fmla="*/ 6555629 w 6845418"/>
              <a:gd name="connsiteY2961" fmla="*/ 1579810 h 4597103"/>
              <a:gd name="connsiteX2962" fmla="*/ 557202 w 6845418"/>
              <a:gd name="connsiteY2962" fmla="*/ 1579538 h 4597103"/>
              <a:gd name="connsiteX2963" fmla="*/ 561210 w 6845418"/>
              <a:gd name="connsiteY2963" fmla="*/ 1580073 h 4597103"/>
              <a:gd name="connsiteX2964" fmla="*/ 554797 w 6845418"/>
              <a:gd name="connsiteY2964" fmla="*/ 1582210 h 4597103"/>
              <a:gd name="connsiteX2965" fmla="*/ 557202 w 6845418"/>
              <a:gd name="connsiteY2965" fmla="*/ 1579538 h 4597103"/>
              <a:gd name="connsiteX2966" fmla="*/ 566554 w 6845418"/>
              <a:gd name="connsiteY2966" fmla="*/ 1575802 h 4597103"/>
              <a:gd name="connsiteX2967" fmla="*/ 563347 w 6845418"/>
              <a:gd name="connsiteY2967" fmla="*/ 1580073 h 4597103"/>
              <a:gd name="connsiteX2968" fmla="*/ 566554 w 6845418"/>
              <a:gd name="connsiteY2968" fmla="*/ 1575802 h 4597103"/>
              <a:gd name="connsiteX2969" fmla="*/ 6580363 w 6845418"/>
              <a:gd name="connsiteY2969" fmla="*/ 1572312 h 4597103"/>
              <a:gd name="connsiteX2970" fmla="*/ 6589180 w 6845418"/>
              <a:gd name="connsiteY2970" fmla="*/ 1572312 h 4597103"/>
              <a:gd name="connsiteX2971" fmla="*/ 6592120 w 6845418"/>
              <a:gd name="connsiteY2971" fmla="*/ 1578098 h 4597103"/>
              <a:gd name="connsiteX2972" fmla="*/ 6580363 w 6845418"/>
              <a:gd name="connsiteY2972" fmla="*/ 1572312 h 4597103"/>
              <a:gd name="connsiteX2973" fmla="*/ 584191 w 6845418"/>
              <a:gd name="connsiteY2973" fmla="*/ 1570445 h 4597103"/>
              <a:gd name="connsiteX2974" fmla="*/ 586062 w 6845418"/>
              <a:gd name="connsiteY2974" fmla="*/ 1572294 h 4597103"/>
              <a:gd name="connsiteX2975" fmla="*/ 586062 w 6845418"/>
              <a:gd name="connsiteY2975" fmla="*/ 1577933 h 4597103"/>
              <a:gd name="connsiteX2976" fmla="*/ 580450 w 6845418"/>
              <a:gd name="connsiteY2976" fmla="*/ 1574181 h 4597103"/>
              <a:gd name="connsiteX2977" fmla="*/ 584191 w 6845418"/>
              <a:gd name="connsiteY2977" fmla="*/ 1570445 h 4597103"/>
              <a:gd name="connsiteX2978" fmla="*/ 6582500 w 6845418"/>
              <a:gd name="connsiteY2978" fmla="*/ 1542081 h 4597103"/>
              <a:gd name="connsiteX2979" fmla="*/ 6584424 w 6845418"/>
              <a:gd name="connsiteY2979" fmla="*/ 1549564 h 4597103"/>
              <a:gd name="connsiteX2980" fmla="*/ 6582500 w 6845418"/>
              <a:gd name="connsiteY2980" fmla="*/ 1542081 h 4597103"/>
              <a:gd name="connsiteX2981" fmla="*/ 6544381 w 6845418"/>
              <a:gd name="connsiteY2981" fmla="*/ 1536204 h 4597103"/>
              <a:gd name="connsiteX2982" fmla="*/ 6560056 w 6845418"/>
              <a:gd name="connsiteY2982" fmla="*/ 1549292 h 4597103"/>
              <a:gd name="connsiteX2983" fmla="*/ 6538502 w 6845418"/>
              <a:gd name="connsiteY2983" fmla="*/ 1551163 h 4597103"/>
              <a:gd name="connsiteX2984" fmla="*/ 6544381 w 6845418"/>
              <a:gd name="connsiteY2984" fmla="*/ 1536204 h 4597103"/>
              <a:gd name="connsiteX2985" fmla="*/ 692446 w 6845418"/>
              <a:gd name="connsiteY2985" fmla="*/ 1530508 h 4597103"/>
              <a:gd name="connsiteX2986" fmla="*/ 701471 w 6845418"/>
              <a:gd name="connsiteY2986" fmla="*/ 1533064 h 4597103"/>
              <a:gd name="connsiteX2987" fmla="*/ 703371 w 6845418"/>
              <a:gd name="connsiteY2987" fmla="*/ 1540541 h 4597103"/>
              <a:gd name="connsiteX2988" fmla="*/ 686270 w 6845418"/>
              <a:gd name="connsiteY2988" fmla="*/ 1534939 h 4597103"/>
              <a:gd name="connsiteX2989" fmla="*/ 692446 w 6845418"/>
              <a:gd name="connsiteY2989" fmla="*/ 1530508 h 4597103"/>
              <a:gd name="connsiteX2990" fmla="*/ 6641282 w 6845418"/>
              <a:gd name="connsiteY2990" fmla="*/ 1516945 h 4597103"/>
              <a:gd name="connsiteX2991" fmla="*/ 6639145 w 6845418"/>
              <a:gd name="connsiteY2991" fmla="*/ 1521240 h 4597103"/>
              <a:gd name="connsiteX2992" fmla="*/ 6641282 w 6845418"/>
              <a:gd name="connsiteY2992" fmla="*/ 1516945 h 4597103"/>
              <a:gd name="connsiteX2993" fmla="*/ 6620913 w 6845418"/>
              <a:gd name="connsiteY2993" fmla="*/ 1510575 h 4597103"/>
              <a:gd name="connsiteX2994" fmla="*/ 6633801 w 6845418"/>
              <a:gd name="connsiteY2994" fmla="*/ 1511579 h 4597103"/>
              <a:gd name="connsiteX2995" fmla="*/ 6618839 w 6845418"/>
              <a:gd name="connsiteY2995" fmla="*/ 1513367 h 4597103"/>
              <a:gd name="connsiteX2996" fmla="*/ 6620913 w 6845418"/>
              <a:gd name="connsiteY2996" fmla="*/ 1510575 h 4597103"/>
              <a:gd name="connsiteX2997" fmla="*/ 6606281 w 6845418"/>
              <a:gd name="connsiteY2997" fmla="*/ 1504304 h 4597103"/>
              <a:gd name="connsiteX2998" fmla="*/ 6610288 w 6845418"/>
              <a:gd name="connsiteY2998" fmla="*/ 1505705 h 4597103"/>
              <a:gd name="connsiteX2999" fmla="*/ 6604944 w 6845418"/>
              <a:gd name="connsiteY2999" fmla="*/ 1505705 h 4597103"/>
              <a:gd name="connsiteX3000" fmla="*/ 6606281 w 6845418"/>
              <a:gd name="connsiteY3000" fmla="*/ 1504304 h 4597103"/>
              <a:gd name="connsiteX3001" fmla="*/ 6614563 w 6845418"/>
              <a:gd name="connsiteY3001" fmla="*/ 1462456 h 4597103"/>
              <a:gd name="connsiteX3002" fmla="*/ 6612426 w 6845418"/>
              <a:gd name="connsiteY3002" fmla="*/ 1464592 h 4597103"/>
              <a:gd name="connsiteX3003" fmla="*/ 6614563 w 6845418"/>
              <a:gd name="connsiteY3003" fmla="*/ 1462456 h 4597103"/>
              <a:gd name="connsiteX3004" fmla="*/ 6521937 w 6845418"/>
              <a:gd name="connsiteY3004" fmla="*/ 1418640 h 4597103"/>
              <a:gd name="connsiteX3005" fmla="*/ 6520155 w 6845418"/>
              <a:gd name="connsiteY3005" fmla="*/ 1422916 h 4597103"/>
              <a:gd name="connsiteX3006" fmla="*/ 6521937 w 6845418"/>
              <a:gd name="connsiteY3006" fmla="*/ 1418640 h 4597103"/>
              <a:gd name="connsiteX3007" fmla="*/ 549988 w 6845418"/>
              <a:gd name="connsiteY3007" fmla="*/ 1413353 h 4597103"/>
              <a:gd name="connsiteX3008" fmla="*/ 553729 w 6845418"/>
              <a:gd name="connsiteY3008" fmla="*/ 1413353 h 4597103"/>
              <a:gd name="connsiteX3009" fmla="*/ 546247 w 6845418"/>
              <a:gd name="connsiteY3009" fmla="*/ 1416917 h 4597103"/>
              <a:gd name="connsiteX3010" fmla="*/ 549988 w 6845418"/>
              <a:gd name="connsiteY3010" fmla="*/ 1413353 h 4597103"/>
              <a:gd name="connsiteX3011" fmla="*/ 554798 w 6845418"/>
              <a:gd name="connsiteY3011" fmla="*/ 1405868 h 4597103"/>
              <a:gd name="connsiteX3012" fmla="*/ 561210 w 6845418"/>
              <a:gd name="connsiteY3012" fmla="*/ 1413355 h 4597103"/>
              <a:gd name="connsiteX3013" fmla="*/ 554798 w 6845418"/>
              <a:gd name="connsiteY3013" fmla="*/ 1411488 h 4597103"/>
              <a:gd name="connsiteX3014" fmla="*/ 554798 w 6845418"/>
              <a:gd name="connsiteY3014" fmla="*/ 1405868 h 4597103"/>
              <a:gd name="connsiteX3015" fmla="*/ 6482036 w 6845418"/>
              <a:gd name="connsiteY3015" fmla="*/ 1402073 h 4597103"/>
              <a:gd name="connsiteX3016" fmla="*/ 6479898 w 6845418"/>
              <a:gd name="connsiteY3016" fmla="*/ 1403676 h 4597103"/>
              <a:gd name="connsiteX3017" fmla="*/ 6482036 w 6845418"/>
              <a:gd name="connsiteY3017" fmla="*/ 1402073 h 4597103"/>
              <a:gd name="connsiteX3018" fmla="*/ 6510893 w 6845418"/>
              <a:gd name="connsiteY3018" fmla="*/ 1402028 h 4597103"/>
              <a:gd name="connsiteX3019" fmla="*/ 6511961 w 6845418"/>
              <a:gd name="connsiteY3019" fmla="*/ 1404032 h 4597103"/>
              <a:gd name="connsiteX3020" fmla="*/ 6509824 w 6845418"/>
              <a:gd name="connsiteY3020" fmla="*/ 1404032 h 4597103"/>
              <a:gd name="connsiteX3021" fmla="*/ 6510893 w 6845418"/>
              <a:gd name="connsiteY3021" fmla="*/ 1402028 h 4597103"/>
              <a:gd name="connsiteX3022" fmla="*/ 6411497 w 6845418"/>
              <a:gd name="connsiteY3022" fmla="*/ 1391920 h 4597103"/>
              <a:gd name="connsiteX3023" fmla="*/ 6417909 w 6845418"/>
              <a:gd name="connsiteY3023" fmla="*/ 1391920 h 4597103"/>
              <a:gd name="connsiteX3024" fmla="*/ 6417909 w 6845418"/>
              <a:gd name="connsiteY3024" fmla="*/ 1398333 h 4597103"/>
              <a:gd name="connsiteX3025" fmla="*/ 6411497 w 6845418"/>
              <a:gd name="connsiteY3025" fmla="*/ 1398333 h 4597103"/>
              <a:gd name="connsiteX3026" fmla="*/ 6411497 w 6845418"/>
              <a:gd name="connsiteY3026" fmla="*/ 1391920 h 4597103"/>
              <a:gd name="connsiteX3027" fmla="*/ 6249043 w 6845418"/>
              <a:gd name="connsiteY3027" fmla="*/ 1390852 h 4597103"/>
              <a:gd name="connsiteX3028" fmla="*/ 6246906 w 6845418"/>
              <a:gd name="connsiteY3028" fmla="*/ 1392456 h 4597103"/>
              <a:gd name="connsiteX3029" fmla="*/ 6249043 w 6845418"/>
              <a:gd name="connsiteY3029" fmla="*/ 1390852 h 4597103"/>
              <a:gd name="connsiteX3030" fmla="*/ 5867607 w 6845418"/>
              <a:gd name="connsiteY3030" fmla="*/ 1389669 h 4597103"/>
              <a:gd name="connsiteX3031" fmla="*/ 5876042 w 6845418"/>
              <a:gd name="connsiteY3031" fmla="*/ 1390559 h 4597103"/>
              <a:gd name="connsiteX3032" fmla="*/ 5862148 w 6845418"/>
              <a:gd name="connsiteY3032" fmla="*/ 1394121 h 4597103"/>
              <a:gd name="connsiteX3033" fmla="*/ 5867607 w 6845418"/>
              <a:gd name="connsiteY3033" fmla="*/ 1389669 h 4597103"/>
              <a:gd name="connsiteX3034" fmla="*/ 5974369 w 6845418"/>
              <a:gd name="connsiteY3034" fmla="*/ 1388716 h 4597103"/>
              <a:gd name="connsiteX3035" fmla="*/ 5970094 w 6845418"/>
              <a:gd name="connsiteY3035" fmla="*/ 1390853 h 4597103"/>
              <a:gd name="connsiteX3036" fmla="*/ 5974369 w 6845418"/>
              <a:gd name="connsiteY3036" fmla="*/ 1388716 h 4597103"/>
              <a:gd name="connsiteX3037" fmla="*/ 6193467 w 6845418"/>
              <a:gd name="connsiteY3037" fmla="*/ 1388715 h 4597103"/>
              <a:gd name="connsiteX3038" fmla="*/ 6189904 w 6845418"/>
              <a:gd name="connsiteY3038" fmla="*/ 1390852 h 4597103"/>
              <a:gd name="connsiteX3039" fmla="*/ 6193467 w 6845418"/>
              <a:gd name="connsiteY3039" fmla="*/ 1388715 h 4597103"/>
              <a:gd name="connsiteX3040" fmla="*/ 6176634 w 6845418"/>
              <a:gd name="connsiteY3040" fmla="*/ 1388715 h 4597103"/>
              <a:gd name="connsiteX3041" fmla="*/ 6171023 w 6845418"/>
              <a:gd name="connsiteY3041" fmla="*/ 1390586 h 4597103"/>
              <a:gd name="connsiteX3042" fmla="*/ 6176634 w 6845418"/>
              <a:gd name="connsiteY3042" fmla="*/ 1388715 h 4597103"/>
              <a:gd name="connsiteX3043" fmla="*/ 6148579 w 6845418"/>
              <a:gd name="connsiteY3043" fmla="*/ 1388715 h 4597103"/>
              <a:gd name="connsiteX3044" fmla="*/ 6153923 w 6845418"/>
              <a:gd name="connsiteY3044" fmla="*/ 1388715 h 4597103"/>
              <a:gd name="connsiteX3045" fmla="*/ 6153923 w 6845418"/>
              <a:gd name="connsiteY3045" fmla="*/ 1394059 h 4597103"/>
              <a:gd name="connsiteX3046" fmla="*/ 6150360 w 6845418"/>
              <a:gd name="connsiteY3046" fmla="*/ 1394059 h 4597103"/>
              <a:gd name="connsiteX3047" fmla="*/ 6148579 w 6845418"/>
              <a:gd name="connsiteY3047" fmla="*/ 1388715 h 4597103"/>
              <a:gd name="connsiteX3048" fmla="*/ 6502699 w 6845418"/>
              <a:gd name="connsiteY3048" fmla="*/ 1388714 h 4597103"/>
              <a:gd name="connsiteX3049" fmla="*/ 6500917 w 6845418"/>
              <a:gd name="connsiteY3049" fmla="*/ 1391920 h 4597103"/>
              <a:gd name="connsiteX3050" fmla="*/ 6502699 w 6845418"/>
              <a:gd name="connsiteY3050" fmla="*/ 1388714 h 4597103"/>
              <a:gd name="connsiteX3051" fmla="*/ 5994676 w 6845418"/>
              <a:gd name="connsiteY3051" fmla="*/ 1386578 h 4597103"/>
              <a:gd name="connsiteX3052" fmla="*/ 5991113 w 6845418"/>
              <a:gd name="connsiteY3052" fmla="*/ 1388716 h 4597103"/>
              <a:gd name="connsiteX3053" fmla="*/ 5994676 w 6845418"/>
              <a:gd name="connsiteY3053" fmla="*/ 1386578 h 4597103"/>
              <a:gd name="connsiteX3054" fmla="*/ 6117941 w 6845418"/>
              <a:gd name="connsiteY3054" fmla="*/ 1386578 h 4597103"/>
              <a:gd name="connsiteX3055" fmla="*/ 6116159 w 6845418"/>
              <a:gd name="connsiteY3055" fmla="*/ 1390853 h 4597103"/>
              <a:gd name="connsiteX3056" fmla="*/ 6117941 w 6845418"/>
              <a:gd name="connsiteY3056" fmla="*/ 1386578 h 4597103"/>
              <a:gd name="connsiteX3057" fmla="*/ 6322788 w 6845418"/>
              <a:gd name="connsiteY3057" fmla="*/ 1386425 h 4597103"/>
              <a:gd name="connsiteX3058" fmla="*/ 6337751 w 6845418"/>
              <a:gd name="connsiteY3058" fmla="*/ 1392380 h 4597103"/>
              <a:gd name="connsiteX3059" fmla="*/ 6322788 w 6845418"/>
              <a:gd name="connsiteY3059" fmla="*/ 1386425 h 4597103"/>
              <a:gd name="connsiteX3060" fmla="*/ 6356603 w 6845418"/>
              <a:gd name="connsiteY3060" fmla="*/ 1385814 h 4597103"/>
              <a:gd name="connsiteX3061" fmla="*/ 6361026 w 6845418"/>
              <a:gd name="connsiteY3061" fmla="*/ 1388562 h 4597103"/>
              <a:gd name="connsiteX3062" fmla="*/ 6372427 w 6845418"/>
              <a:gd name="connsiteY3062" fmla="*/ 1386730 h 4597103"/>
              <a:gd name="connsiteX3063" fmla="*/ 6376227 w 6845418"/>
              <a:gd name="connsiteY3063" fmla="*/ 1386730 h 4597103"/>
              <a:gd name="connsiteX3064" fmla="*/ 6376227 w 6845418"/>
              <a:gd name="connsiteY3064" fmla="*/ 1388562 h 4597103"/>
              <a:gd name="connsiteX3065" fmla="*/ 6364827 w 6845418"/>
              <a:gd name="connsiteY3065" fmla="*/ 1390394 h 4597103"/>
              <a:gd name="connsiteX3066" fmla="*/ 6351526 w 6845418"/>
              <a:gd name="connsiteY3066" fmla="*/ 1394058 h 4597103"/>
              <a:gd name="connsiteX3067" fmla="*/ 6356603 w 6845418"/>
              <a:gd name="connsiteY3067" fmla="*/ 1385814 h 4597103"/>
              <a:gd name="connsiteX3068" fmla="*/ 6383709 w 6845418"/>
              <a:gd name="connsiteY3068" fmla="*/ 1382836 h 4597103"/>
              <a:gd name="connsiteX3069" fmla="*/ 6383709 w 6845418"/>
              <a:gd name="connsiteY3069" fmla="*/ 1390318 h 4597103"/>
              <a:gd name="connsiteX3070" fmla="*/ 6383709 w 6845418"/>
              <a:gd name="connsiteY3070" fmla="*/ 1382836 h 4597103"/>
              <a:gd name="connsiteX3071" fmla="*/ 6078040 w 6845418"/>
              <a:gd name="connsiteY3071" fmla="*/ 1381235 h 4597103"/>
              <a:gd name="connsiteX3072" fmla="*/ 6076116 w 6845418"/>
              <a:gd name="connsiteY3072" fmla="*/ 1388715 h 4597103"/>
              <a:gd name="connsiteX3073" fmla="*/ 6068421 w 6845418"/>
              <a:gd name="connsiteY3073" fmla="*/ 1384975 h 4597103"/>
              <a:gd name="connsiteX3074" fmla="*/ 6078040 w 6845418"/>
              <a:gd name="connsiteY3074" fmla="*/ 1381235 h 4597103"/>
              <a:gd name="connsiteX3075" fmla="*/ 6123729 w 6845418"/>
              <a:gd name="connsiteY3075" fmla="*/ 1379765 h 4597103"/>
              <a:gd name="connsiteX3076" fmla="*/ 6126134 w 6845418"/>
              <a:gd name="connsiteY3076" fmla="*/ 1380878 h 4597103"/>
              <a:gd name="connsiteX3077" fmla="*/ 6119722 w 6845418"/>
              <a:gd name="connsiteY3077" fmla="*/ 1382659 h 4597103"/>
              <a:gd name="connsiteX3078" fmla="*/ 6123729 w 6845418"/>
              <a:gd name="connsiteY3078" fmla="*/ 1379765 h 4597103"/>
              <a:gd name="connsiteX3079" fmla="*/ 5987551 w 6845418"/>
              <a:gd name="connsiteY3079" fmla="*/ 1376960 h 4597103"/>
              <a:gd name="connsiteX3080" fmla="*/ 5985769 w 6845418"/>
              <a:gd name="connsiteY3080" fmla="*/ 1379098 h 4597103"/>
              <a:gd name="connsiteX3081" fmla="*/ 5987551 w 6845418"/>
              <a:gd name="connsiteY3081" fmla="*/ 1376960 h 4597103"/>
              <a:gd name="connsiteX3082" fmla="*/ 6463112 w 6845418"/>
              <a:gd name="connsiteY3082" fmla="*/ 1374822 h 4597103"/>
              <a:gd name="connsiteX3083" fmla="*/ 6489517 w 6845418"/>
              <a:gd name="connsiteY3083" fmla="*/ 1390211 h 4597103"/>
              <a:gd name="connsiteX3084" fmla="*/ 6478200 w 6845418"/>
              <a:gd name="connsiteY3084" fmla="*/ 1386363 h 4597103"/>
              <a:gd name="connsiteX3085" fmla="*/ 6457454 w 6845418"/>
              <a:gd name="connsiteY3085" fmla="*/ 1386363 h 4597103"/>
              <a:gd name="connsiteX3086" fmla="*/ 6457454 w 6845418"/>
              <a:gd name="connsiteY3086" fmla="*/ 1376745 h 4597103"/>
              <a:gd name="connsiteX3087" fmla="*/ 6463112 w 6845418"/>
              <a:gd name="connsiteY3087" fmla="*/ 1374822 h 4597103"/>
              <a:gd name="connsiteX3088" fmla="*/ 6021395 w 6845418"/>
              <a:gd name="connsiteY3088" fmla="*/ 1373754 h 4597103"/>
              <a:gd name="connsiteX3089" fmla="*/ 6021395 w 6845418"/>
              <a:gd name="connsiteY3089" fmla="*/ 1379099 h 4597103"/>
              <a:gd name="connsiteX3090" fmla="*/ 6016051 w 6845418"/>
              <a:gd name="connsiteY3090" fmla="*/ 1379099 h 4597103"/>
              <a:gd name="connsiteX3091" fmla="*/ 6016051 w 6845418"/>
              <a:gd name="connsiteY3091" fmla="*/ 1375536 h 4597103"/>
              <a:gd name="connsiteX3092" fmla="*/ 6021395 w 6845418"/>
              <a:gd name="connsiteY3092" fmla="*/ 1373754 h 4597103"/>
              <a:gd name="connsiteX3093" fmla="*/ 6445697 w 6845418"/>
              <a:gd name="connsiteY3093" fmla="*/ 1373753 h 4597103"/>
              <a:gd name="connsiteX3094" fmla="*/ 6452110 w 6845418"/>
              <a:gd name="connsiteY3094" fmla="*/ 1381234 h 4597103"/>
              <a:gd name="connsiteX3095" fmla="*/ 6445697 w 6845418"/>
              <a:gd name="connsiteY3095" fmla="*/ 1373753 h 4597103"/>
              <a:gd name="connsiteX3096" fmla="*/ 5928048 w 6845418"/>
              <a:gd name="connsiteY3096" fmla="*/ 1372108 h 4597103"/>
              <a:gd name="connsiteX3097" fmla="*/ 5934047 w 6845418"/>
              <a:gd name="connsiteY3097" fmla="*/ 1373577 h 4597103"/>
              <a:gd name="connsiteX3098" fmla="*/ 5919279 w 6845418"/>
              <a:gd name="connsiteY3098" fmla="*/ 1373577 h 4597103"/>
              <a:gd name="connsiteX3099" fmla="*/ 5928048 w 6845418"/>
              <a:gd name="connsiteY3099" fmla="*/ 1372108 h 4597103"/>
              <a:gd name="connsiteX3100" fmla="*/ 6210854 w 6845418"/>
              <a:gd name="connsiteY3100" fmla="*/ 1368164 h 4597103"/>
              <a:gd name="connsiteX3101" fmla="*/ 6208952 w 6845418"/>
              <a:gd name="connsiteY3101" fmla="*/ 1379509 h 4597103"/>
              <a:gd name="connsiteX3102" fmla="*/ 6222272 w 6845418"/>
              <a:gd name="connsiteY3102" fmla="*/ 1375727 h 4597103"/>
              <a:gd name="connsiteX3103" fmla="*/ 6245108 w 6845418"/>
              <a:gd name="connsiteY3103" fmla="*/ 1383290 h 4597103"/>
              <a:gd name="connsiteX3104" fmla="*/ 6256525 w 6845418"/>
              <a:gd name="connsiteY3104" fmla="*/ 1379509 h 4597103"/>
              <a:gd name="connsiteX3105" fmla="*/ 6231787 w 6845418"/>
              <a:gd name="connsiteY3105" fmla="*/ 1388962 h 4597103"/>
              <a:gd name="connsiteX3106" fmla="*/ 6178504 w 6845418"/>
              <a:gd name="connsiteY3106" fmla="*/ 1383290 h 4597103"/>
              <a:gd name="connsiteX3107" fmla="*/ 6203243 w 6845418"/>
              <a:gd name="connsiteY3107" fmla="*/ 1375727 h 4597103"/>
              <a:gd name="connsiteX3108" fmla="*/ 6210854 w 6845418"/>
              <a:gd name="connsiteY3108" fmla="*/ 1368164 h 4597103"/>
              <a:gd name="connsiteX3109" fmla="*/ 6160870 w 6845418"/>
              <a:gd name="connsiteY3109" fmla="*/ 1366941 h 4597103"/>
              <a:gd name="connsiteX3110" fmla="*/ 6163542 w 6845418"/>
              <a:gd name="connsiteY3110" fmla="*/ 1368055 h 4597103"/>
              <a:gd name="connsiteX3111" fmla="*/ 6158197 w 6845418"/>
              <a:gd name="connsiteY3111" fmla="*/ 1369836 h 4597103"/>
              <a:gd name="connsiteX3112" fmla="*/ 6160870 w 6845418"/>
              <a:gd name="connsiteY3112" fmla="*/ 1366941 h 4597103"/>
              <a:gd name="connsiteX3113" fmla="*/ 6303907 w 6845418"/>
              <a:gd name="connsiteY3113" fmla="*/ 1366273 h 4597103"/>
              <a:gd name="connsiteX3114" fmla="*/ 6302126 w 6845418"/>
              <a:gd name="connsiteY3114" fmla="*/ 1367876 h 4597103"/>
              <a:gd name="connsiteX3115" fmla="*/ 6303907 w 6845418"/>
              <a:gd name="connsiteY3115" fmla="*/ 1366273 h 4597103"/>
              <a:gd name="connsiteX3116" fmla="*/ 6216505 w 6845418"/>
              <a:gd name="connsiteY3116" fmla="*/ 1366273 h 4597103"/>
              <a:gd name="connsiteX3117" fmla="*/ 6222205 w 6845418"/>
              <a:gd name="connsiteY3117" fmla="*/ 1366273 h 4597103"/>
              <a:gd name="connsiteX3118" fmla="*/ 6229805 w 6845418"/>
              <a:gd name="connsiteY3118" fmla="*/ 1369693 h 4597103"/>
              <a:gd name="connsiteX3119" fmla="*/ 6214605 w 6845418"/>
              <a:gd name="connsiteY3119" fmla="*/ 1373113 h 4597103"/>
              <a:gd name="connsiteX3120" fmla="*/ 6216505 w 6845418"/>
              <a:gd name="connsiteY3120" fmla="*/ 1366273 h 4597103"/>
              <a:gd name="connsiteX3121" fmla="*/ 6113951 w 6845418"/>
              <a:gd name="connsiteY3121" fmla="*/ 1365663 h 4597103"/>
              <a:gd name="connsiteX3122" fmla="*/ 6127417 w 6845418"/>
              <a:gd name="connsiteY3122" fmla="*/ 1371159 h 4597103"/>
              <a:gd name="connsiteX3123" fmla="*/ 6113951 w 6845418"/>
              <a:gd name="connsiteY3123" fmla="*/ 1365663 h 4597103"/>
              <a:gd name="connsiteX3124" fmla="*/ 6144304 w 6845418"/>
              <a:gd name="connsiteY3124" fmla="*/ 1363922 h 4597103"/>
              <a:gd name="connsiteX3125" fmla="*/ 6150149 w 6845418"/>
              <a:gd name="connsiteY3125" fmla="*/ 1363922 h 4597103"/>
              <a:gd name="connsiteX3126" fmla="*/ 6151785 w 6845418"/>
              <a:gd name="connsiteY3126" fmla="*/ 1369694 h 4597103"/>
              <a:gd name="connsiteX3127" fmla="*/ 6144304 w 6845418"/>
              <a:gd name="connsiteY3127" fmla="*/ 1363922 h 4597103"/>
              <a:gd name="connsiteX3128" fmla="*/ 5928717 w 6845418"/>
              <a:gd name="connsiteY3128" fmla="*/ 1359862 h 4597103"/>
              <a:gd name="connsiteX3129" fmla="*/ 5943375 w 6845418"/>
              <a:gd name="connsiteY3129" fmla="*/ 1369786 h 4597103"/>
              <a:gd name="connsiteX3130" fmla="*/ 5917724 w 6845418"/>
              <a:gd name="connsiteY3130" fmla="*/ 1363832 h 4597103"/>
              <a:gd name="connsiteX3131" fmla="*/ 5928717 w 6845418"/>
              <a:gd name="connsiteY3131" fmla="*/ 1359862 h 4597103"/>
              <a:gd name="connsiteX3132" fmla="*/ 6031014 w 6845418"/>
              <a:gd name="connsiteY3132" fmla="*/ 1357724 h 4597103"/>
              <a:gd name="connsiteX3133" fmla="*/ 6025518 w 6845418"/>
              <a:gd name="connsiteY3133" fmla="*/ 1361999 h 4597103"/>
              <a:gd name="connsiteX3134" fmla="*/ 6018189 w 6845418"/>
              <a:gd name="connsiteY3134" fmla="*/ 1361999 h 4597103"/>
              <a:gd name="connsiteX3135" fmla="*/ 6021853 w 6845418"/>
              <a:gd name="connsiteY3135" fmla="*/ 1359861 h 4597103"/>
              <a:gd name="connsiteX3136" fmla="*/ 6031014 w 6845418"/>
              <a:gd name="connsiteY3136" fmla="*/ 1357724 h 4597103"/>
              <a:gd name="connsiteX3137" fmla="*/ 6119215 w 6845418"/>
              <a:gd name="connsiteY3137" fmla="*/ 1356077 h 4597103"/>
              <a:gd name="connsiteX3138" fmla="*/ 6121860 w 6845418"/>
              <a:gd name="connsiteY3138" fmla="*/ 1359862 h 4597103"/>
              <a:gd name="connsiteX3139" fmla="*/ 6114165 w 6845418"/>
              <a:gd name="connsiteY3139" fmla="*/ 1359862 h 4597103"/>
              <a:gd name="connsiteX3140" fmla="*/ 6112241 w 6845418"/>
              <a:gd name="connsiteY3140" fmla="*/ 1356300 h 4597103"/>
              <a:gd name="connsiteX3141" fmla="*/ 6119215 w 6845418"/>
              <a:gd name="connsiteY3141" fmla="*/ 1356077 h 4597103"/>
              <a:gd name="connsiteX3142" fmla="*/ 5986998 w 6845418"/>
              <a:gd name="connsiteY3142" fmla="*/ 1354786 h 4597103"/>
              <a:gd name="connsiteX3143" fmla="*/ 6004735 w 6845418"/>
              <a:gd name="connsiteY3143" fmla="*/ 1356229 h 4597103"/>
              <a:gd name="connsiteX3144" fmla="*/ 5995148 w 6845418"/>
              <a:gd name="connsiteY3144" fmla="*/ 1365847 h 4597103"/>
              <a:gd name="connsiteX3145" fmla="*/ 5983643 w 6845418"/>
              <a:gd name="connsiteY3145" fmla="*/ 1369695 h 4597103"/>
              <a:gd name="connsiteX3146" fmla="*/ 5981725 w 6845418"/>
              <a:gd name="connsiteY3146" fmla="*/ 1365847 h 4597103"/>
              <a:gd name="connsiteX3147" fmla="*/ 5962550 w 6845418"/>
              <a:gd name="connsiteY3147" fmla="*/ 1367771 h 4597103"/>
              <a:gd name="connsiteX3148" fmla="*/ 5956797 w 6845418"/>
              <a:gd name="connsiteY3148" fmla="*/ 1379313 h 4597103"/>
              <a:gd name="connsiteX3149" fmla="*/ 5945292 w 6845418"/>
              <a:gd name="connsiteY3149" fmla="*/ 1377389 h 4597103"/>
              <a:gd name="connsiteX3150" fmla="*/ 5956797 w 6845418"/>
              <a:gd name="connsiteY3150" fmla="*/ 1369695 h 4597103"/>
              <a:gd name="connsiteX3151" fmla="*/ 5947209 w 6845418"/>
              <a:gd name="connsiteY3151" fmla="*/ 1360076 h 4597103"/>
              <a:gd name="connsiteX3152" fmla="*/ 5972137 w 6845418"/>
              <a:gd name="connsiteY3152" fmla="*/ 1362000 h 4597103"/>
              <a:gd name="connsiteX3153" fmla="*/ 5986998 w 6845418"/>
              <a:gd name="connsiteY3153" fmla="*/ 1354786 h 4597103"/>
              <a:gd name="connsiteX3154" fmla="*/ 6176367 w 6845418"/>
              <a:gd name="connsiteY3154" fmla="*/ 1354519 h 4597103"/>
              <a:gd name="connsiteX3155" fmla="*/ 6180642 w 6845418"/>
              <a:gd name="connsiteY3155" fmla="*/ 1364137 h 4597103"/>
              <a:gd name="connsiteX3156" fmla="*/ 6176367 w 6845418"/>
              <a:gd name="connsiteY3156" fmla="*/ 1354519 h 4597103"/>
              <a:gd name="connsiteX3157" fmla="*/ 6044228 w 6845418"/>
              <a:gd name="connsiteY3157" fmla="*/ 1354282 h 4597103"/>
              <a:gd name="connsiteX3158" fmla="*/ 6051871 w 6845418"/>
              <a:gd name="connsiteY3158" fmla="*/ 1358081 h 4597103"/>
              <a:gd name="connsiteX3159" fmla="*/ 6099642 w 6845418"/>
              <a:gd name="connsiteY3159" fmla="*/ 1354282 h 4597103"/>
              <a:gd name="connsiteX3160" fmla="*/ 6091999 w 6845418"/>
              <a:gd name="connsiteY3160" fmla="*/ 1358081 h 4597103"/>
              <a:gd name="connsiteX3161" fmla="*/ 6090088 w 6845418"/>
              <a:gd name="connsiteY3161" fmla="*/ 1367580 h 4597103"/>
              <a:gd name="connsiteX3162" fmla="*/ 6067158 w 6845418"/>
              <a:gd name="connsiteY3162" fmla="*/ 1365680 h 4597103"/>
              <a:gd name="connsiteX3163" fmla="*/ 6063336 w 6845418"/>
              <a:gd name="connsiteY3163" fmla="*/ 1359981 h 4597103"/>
              <a:gd name="connsiteX3164" fmla="*/ 6053782 w 6845418"/>
              <a:gd name="connsiteY3164" fmla="*/ 1369481 h 4597103"/>
              <a:gd name="connsiteX3165" fmla="*/ 6038495 w 6845418"/>
              <a:gd name="connsiteY3165" fmla="*/ 1358081 h 4597103"/>
              <a:gd name="connsiteX3166" fmla="*/ 6044228 w 6845418"/>
              <a:gd name="connsiteY3166" fmla="*/ 1354282 h 4597103"/>
              <a:gd name="connsiteX3167" fmla="*/ 6138024 w 6845418"/>
              <a:gd name="connsiteY3167" fmla="*/ 1353342 h 4597103"/>
              <a:gd name="connsiteX3168" fmla="*/ 6146441 w 6845418"/>
              <a:gd name="connsiteY3168" fmla="*/ 1356229 h 4597103"/>
              <a:gd name="connsiteX3169" fmla="*/ 6133349 w 6845418"/>
              <a:gd name="connsiteY3169" fmla="*/ 1360076 h 4597103"/>
              <a:gd name="connsiteX3170" fmla="*/ 6123997 w 6845418"/>
              <a:gd name="connsiteY3170" fmla="*/ 1360076 h 4597103"/>
              <a:gd name="connsiteX3171" fmla="*/ 6129608 w 6845418"/>
              <a:gd name="connsiteY3171" fmla="*/ 1356229 h 4597103"/>
              <a:gd name="connsiteX3172" fmla="*/ 6138024 w 6845418"/>
              <a:gd name="connsiteY3172" fmla="*/ 1353342 h 4597103"/>
              <a:gd name="connsiteX3173" fmla="*/ 6028876 w 6845418"/>
              <a:gd name="connsiteY3173" fmla="*/ 1350244 h 4597103"/>
              <a:gd name="connsiteX3174" fmla="*/ 6021395 w 6845418"/>
              <a:gd name="connsiteY3174" fmla="*/ 1354519 h 4597103"/>
              <a:gd name="connsiteX3175" fmla="*/ 6013914 w 6845418"/>
              <a:gd name="connsiteY3175" fmla="*/ 1354519 h 4597103"/>
              <a:gd name="connsiteX3176" fmla="*/ 6021395 w 6845418"/>
              <a:gd name="connsiteY3176" fmla="*/ 1352382 h 4597103"/>
              <a:gd name="connsiteX3177" fmla="*/ 6028876 w 6845418"/>
              <a:gd name="connsiteY3177" fmla="*/ 1350244 h 4597103"/>
              <a:gd name="connsiteX3178" fmla="*/ 6040328 w 6845418"/>
              <a:gd name="connsiteY3178" fmla="*/ 1348908 h 4597103"/>
              <a:gd name="connsiteX3179" fmla="*/ 6045042 w 6845418"/>
              <a:gd name="connsiteY3179" fmla="*/ 1348908 h 4597103"/>
              <a:gd name="connsiteX3180" fmla="*/ 6048267 w 6845418"/>
              <a:gd name="connsiteY3180" fmla="*/ 1348908 h 4597103"/>
              <a:gd name="connsiteX3181" fmla="*/ 6040328 w 6845418"/>
              <a:gd name="connsiteY3181" fmla="*/ 1348908 h 4597103"/>
              <a:gd name="connsiteX3182" fmla="*/ 6165679 w 6845418"/>
              <a:gd name="connsiteY3182" fmla="*/ 1347038 h 4597103"/>
              <a:gd name="connsiteX3183" fmla="*/ 6169242 w 6845418"/>
              <a:gd name="connsiteY3183" fmla="*/ 1347038 h 4597103"/>
              <a:gd name="connsiteX3184" fmla="*/ 6171023 w 6845418"/>
              <a:gd name="connsiteY3184" fmla="*/ 1350244 h 4597103"/>
              <a:gd name="connsiteX3185" fmla="*/ 6165679 w 6845418"/>
              <a:gd name="connsiteY3185" fmla="*/ 1350244 h 4597103"/>
              <a:gd name="connsiteX3186" fmla="*/ 6165679 w 6845418"/>
              <a:gd name="connsiteY3186" fmla="*/ 1347038 h 4597103"/>
              <a:gd name="connsiteX3187" fmla="*/ 5817259 w 6845418"/>
              <a:gd name="connsiteY3187" fmla="*/ 1344965 h 4597103"/>
              <a:gd name="connsiteX3188" fmla="*/ 5815122 w 6845418"/>
              <a:gd name="connsiteY3188" fmla="*/ 1347102 h 4597103"/>
              <a:gd name="connsiteX3189" fmla="*/ 5817259 w 6845418"/>
              <a:gd name="connsiteY3189" fmla="*/ 1344965 h 4597103"/>
              <a:gd name="connsiteX3190" fmla="*/ 6174822 w 6845418"/>
              <a:gd name="connsiteY3190" fmla="*/ 1342762 h 4597103"/>
              <a:gd name="connsiteX3191" fmla="*/ 6186223 w 6845418"/>
              <a:gd name="connsiteY3191" fmla="*/ 1344633 h 4597103"/>
              <a:gd name="connsiteX3192" fmla="*/ 6174822 w 6845418"/>
              <a:gd name="connsiteY3192" fmla="*/ 1342762 h 4597103"/>
              <a:gd name="connsiteX3193" fmla="*/ 6076971 w 6845418"/>
              <a:gd name="connsiteY3193" fmla="*/ 1340894 h 4597103"/>
              <a:gd name="connsiteX3194" fmla="*/ 6078040 w 6845418"/>
              <a:gd name="connsiteY3194" fmla="*/ 1341338 h 4597103"/>
              <a:gd name="connsiteX3195" fmla="*/ 6075902 w 6845418"/>
              <a:gd name="connsiteY3195" fmla="*/ 1343121 h 4597103"/>
              <a:gd name="connsiteX3196" fmla="*/ 6076971 w 6845418"/>
              <a:gd name="connsiteY3196" fmla="*/ 1340894 h 4597103"/>
              <a:gd name="connsiteX3197" fmla="*/ 5830085 w 6845418"/>
              <a:gd name="connsiteY3197" fmla="*/ 1332141 h 4597103"/>
              <a:gd name="connsiteX3198" fmla="*/ 5827947 w 6845418"/>
              <a:gd name="connsiteY3198" fmla="*/ 1333744 h 4597103"/>
              <a:gd name="connsiteX3199" fmla="*/ 5830085 w 6845418"/>
              <a:gd name="connsiteY3199" fmla="*/ 1332141 h 4597103"/>
              <a:gd name="connsiteX3200" fmla="*/ 6212658 w 6845418"/>
              <a:gd name="connsiteY3200" fmla="*/ 1328352 h 4597103"/>
              <a:gd name="connsiteX3201" fmla="*/ 6220240 w 6845418"/>
              <a:gd name="connsiteY3201" fmla="*/ 1330231 h 4597103"/>
              <a:gd name="connsiteX3202" fmla="*/ 6286581 w 6845418"/>
              <a:gd name="connsiteY3202" fmla="*/ 1328352 h 4597103"/>
              <a:gd name="connsiteX3203" fmla="*/ 6315012 w 6845418"/>
              <a:gd name="connsiteY3203" fmla="*/ 1335866 h 4597103"/>
              <a:gd name="connsiteX3204" fmla="*/ 6322594 w 6845418"/>
              <a:gd name="connsiteY3204" fmla="*/ 1332109 h 4597103"/>
              <a:gd name="connsiteX3205" fmla="*/ 6351025 w 6845418"/>
              <a:gd name="connsiteY3205" fmla="*/ 1337744 h 4597103"/>
              <a:gd name="connsiteX3206" fmla="*/ 6362399 w 6845418"/>
              <a:gd name="connsiteY3206" fmla="*/ 1333987 h 4597103"/>
              <a:gd name="connsiteX3207" fmla="*/ 6373771 w 6845418"/>
              <a:gd name="connsiteY3207" fmla="*/ 1335866 h 4597103"/>
              <a:gd name="connsiteX3208" fmla="*/ 6387039 w 6845418"/>
              <a:gd name="connsiteY3208" fmla="*/ 1341501 h 4597103"/>
              <a:gd name="connsiteX3209" fmla="*/ 6432530 w 6845418"/>
              <a:gd name="connsiteY3209" fmla="*/ 1343379 h 4597103"/>
              <a:gd name="connsiteX3210" fmla="*/ 6407890 w 6845418"/>
              <a:gd name="connsiteY3210" fmla="*/ 1354649 h 4597103"/>
              <a:gd name="connsiteX3211" fmla="*/ 6373771 w 6845418"/>
              <a:gd name="connsiteY3211" fmla="*/ 1347136 h 4597103"/>
              <a:gd name="connsiteX3212" fmla="*/ 6375667 w 6845418"/>
              <a:gd name="connsiteY3212" fmla="*/ 1356528 h 4597103"/>
              <a:gd name="connsiteX3213" fmla="*/ 6373771 w 6845418"/>
              <a:gd name="connsiteY3213" fmla="*/ 1367797 h 4597103"/>
              <a:gd name="connsiteX3214" fmla="*/ 6375667 w 6845418"/>
              <a:gd name="connsiteY3214" fmla="*/ 1371554 h 4597103"/>
              <a:gd name="connsiteX3215" fmla="*/ 6421157 w 6845418"/>
              <a:gd name="connsiteY3215" fmla="*/ 1369675 h 4597103"/>
              <a:gd name="connsiteX3216" fmla="*/ 6438216 w 6845418"/>
              <a:gd name="connsiteY3216" fmla="*/ 1375310 h 4597103"/>
              <a:gd name="connsiteX3217" fmla="*/ 6438216 w 6845418"/>
              <a:gd name="connsiteY3217" fmla="*/ 1384702 h 4597103"/>
              <a:gd name="connsiteX3218" fmla="*/ 6419262 w 6845418"/>
              <a:gd name="connsiteY3218" fmla="*/ 1386580 h 4597103"/>
              <a:gd name="connsiteX3219" fmla="*/ 6398412 w 6845418"/>
              <a:gd name="connsiteY3219" fmla="*/ 1375310 h 4597103"/>
              <a:gd name="connsiteX3220" fmla="*/ 6371876 w 6845418"/>
              <a:gd name="connsiteY3220" fmla="*/ 1379067 h 4597103"/>
              <a:gd name="connsiteX3221" fmla="*/ 6360503 w 6845418"/>
              <a:gd name="connsiteY3221" fmla="*/ 1375310 h 4597103"/>
              <a:gd name="connsiteX3222" fmla="*/ 6347235 w 6845418"/>
              <a:gd name="connsiteY3222" fmla="*/ 1375310 h 4597103"/>
              <a:gd name="connsiteX3223" fmla="*/ 6318803 w 6845418"/>
              <a:gd name="connsiteY3223" fmla="*/ 1380945 h 4597103"/>
              <a:gd name="connsiteX3224" fmla="*/ 6320699 w 6845418"/>
              <a:gd name="connsiteY3224" fmla="*/ 1373432 h 4597103"/>
              <a:gd name="connsiteX3225" fmla="*/ 6320699 w 6845418"/>
              <a:gd name="connsiteY3225" fmla="*/ 1367797 h 4597103"/>
              <a:gd name="connsiteX3226" fmla="*/ 6326385 w 6845418"/>
              <a:gd name="connsiteY3226" fmla="*/ 1371554 h 4597103"/>
              <a:gd name="connsiteX3227" fmla="*/ 6343444 w 6845418"/>
              <a:gd name="connsiteY3227" fmla="*/ 1367797 h 4597103"/>
              <a:gd name="connsiteX3228" fmla="*/ 6343444 w 6845418"/>
              <a:gd name="connsiteY3228" fmla="*/ 1371554 h 4597103"/>
              <a:gd name="connsiteX3229" fmla="*/ 6354816 w 6845418"/>
              <a:gd name="connsiteY3229" fmla="*/ 1371554 h 4597103"/>
              <a:gd name="connsiteX3230" fmla="*/ 6362399 w 6845418"/>
              <a:gd name="connsiteY3230" fmla="*/ 1360284 h 4597103"/>
              <a:gd name="connsiteX3231" fmla="*/ 6352921 w 6845418"/>
              <a:gd name="connsiteY3231" fmla="*/ 1362163 h 4597103"/>
              <a:gd name="connsiteX3232" fmla="*/ 6351025 w 6845418"/>
              <a:gd name="connsiteY3232" fmla="*/ 1356528 h 4597103"/>
              <a:gd name="connsiteX3233" fmla="*/ 6328281 w 6845418"/>
              <a:gd name="connsiteY3233" fmla="*/ 1358405 h 4597103"/>
              <a:gd name="connsiteX3234" fmla="*/ 6322594 w 6845418"/>
              <a:gd name="connsiteY3234" fmla="*/ 1364040 h 4597103"/>
              <a:gd name="connsiteX3235" fmla="*/ 6311221 w 6845418"/>
              <a:gd name="connsiteY3235" fmla="*/ 1358405 h 4597103"/>
              <a:gd name="connsiteX3236" fmla="*/ 6292267 w 6845418"/>
              <a:gd name="connsiteY3236" fmla="*/ 1354649 h 4597103"/>
              <a:gd name="connsiteX3237" fmla="*/ 6278999 w 6845418"/>
              <a:gd name="connsiteY3237" fmla="*/ 1360284 h 4597103"/>
              <a:gd name="connsiteX3238" fmla="*/ 6273312 w 6845418"/>
              <a:gd name="connsiteY3238" fmla="*/ 1365919 h 4597103"/>
              <a:gd name="connsiteX3239" fmla="*/ 6269521 w 6845418"/>
              <a:gd name="connsiteY3239" fmla="*/ 1354649 h 4597103"/>
              <a:gd name="connsiteX3240" fmla="*/ 6265730 w 6845418"/>
              <a:gd name="connsiteY3240" fmla="*/ 1362163 h 4597103"/>
              <a:gd name="connsiteX3241" fmla="*/ 6261939 w 6845418"/>
              <a:gd name="connsiteY3241" fmla="*/ 1347136 h 4597103"/>
              <a:gd name="connsiteX3242" fmla="*/ 6248672 w 6845418"/>
              <a:gd name="connsiteY3242" fmla="*/ 1356528 h 4597103"/>
              <a:gd name="connsiteX3243" fmla="*/ 6248672 w 6845418"/>
              <a:gd name="connsiteY3243" fmla="*/ 1364040 h 4597103"/>
              <a:gd name="connsiteX3244" fmla="*/ 6242985 w 6845418"/>
              <a:gd name="connsiteY3244" fmla="*/ 1356528 h 4597103"/>
              <a:gd name="connsiteX3245" fmla="*/ 6231612 w 6845418"/>
              <a:gd name="connsiteY3245" fmla="*/ 1358405 h 4597103"/>
              <a:gd name="connsiteX3246" fmla="*/ 6222135 w 6845418"/>
              <a:gd name="connsiteY3246" fmla="*/ 1365919 h 4597103"/>
              <a:gd name="connsiteX3247" fmla="*/ 6222135 w 6845418"/>
              <a:gd name="connsiteY3247" fmla="*/ 1350892 h 4597103"/>
              <a:gd name="connsiteX3248" fmla="*/ 6216449 w 6845418"/>
              <a:gd name="connsiteY3248" fmla="*/ 1347136 h 4597103"/>
              <a:gd name="connsiteX3249" fmla="*/ 6214553 w 6845418"/>
              <a:gd name="connsiteY3249" fmla="*/ 1352771 h 4597103"/>
              <a:gd name="connsiteX3250" fmla="*/ 6195599 w 6845418"/>
              <a:gd name="connsiteY3250" fmla="*/ 1356528 h 4597103"/>
              <a:gd name="connsiteX3251" fmla="*/ 6197495 w 6845418"/>
              <a:gd name="connsiteY3251" fmla="*/ 1341501 h 4597103"/>
              <a:gd name="connsiteX3252" fmla="*/ 6182331 w 6845418"/>
              <a:gd name="connsiteY3252" fmla="*/ 1335866 h 4597103"/>
              <a:gd name="connsiteX3253" fmla="*/ 6172854 w 6845418"/>
              <a:gd name="connsiteY3253" fmla="*/ 1339622 h 4597103"/>
              <a:gd name="connsiteX3254" fmla="*/ 6152004 w 6845418"/>
              <a:gd name="connsiteY3254" fmla="*/ 1341501 h 4597103"/>
              <a:gd name="connsiteX3255" fmla="*/ 6108408 w 6845418"/>
              <a:gd name="connsiteY3255" fmla="*/ 1341501 h 4597103"/>
              <a:gd name="connsiteX3256" fmla="*/ 6095140 w 6845418"/>
              <a:gd name="connsiteY3256" fmla="*/ 1343379 h 4597103"/>
              <a:gd name="connsiteX3257" fmla="*/ 6114095 w 6845418"/>
              <a:gd name="connsiteY3257" fmla="*/ 1333987 h 4597103"/>
              <a:gd name="connsiteX3258" fmla="*/ 6121677 w 6845418"/>
              <a:gd name="connsiteY3258" fmla="*/ 1335866 h 4597103"/>
              <a:gd name="connsiteX3259" fmla="*/ 6133049 w 6845418"/>
              <a:gd name="connsiteY3259" fmla="*/ 1332109 h 4597103"/>
              <a:gd name="connsiteX3260" fmla="*/ 6134944 w 6845418"/>
              <a:gd name="connsiteY3260" fmla="*/ 1335866 h 4597103"/>
              <a:gd name="connsiteX3261" fmla="*/ 6212658 w 6845418"/>
              <a:gd name="connsiteY3261" fmla="*/ 1328352 h 4597103"/>
              <a:gd name="connsiteX3262" fmla="*/ 5825810 w 6845418"/>
              <a:gd name="connsiteY3262" fmla="*/ 1320387 h 4597103"/>
              <a:gd name="connsiteX3263" fmla="*/ 5832222 w 6845418"/>
              <a:gd name="connsiteY3263" fmla="*/ 1320387 h 4597103"/>
              <a:gd name="connsiteX3264" fmla="*/ 5830085 w 6845418"/>
              <a:gd name="connsiteY3264" fmla="*/ 1325731 h 4597103"/>
              <a:gd name="connsiteX3265" fmla="*/ 5825810 w 6845418"/>
              <a:gd name="connsiteY3265" fmla="*/ 1323949 h 4597103"/>
              <a:gd name="connsiteX3266" fmla="*/ 5825810 w 6845418"/>
              <a:gd name="connsiteY3266" fmla="*/ 1320387 h 4597103"/>
              <a:gd name="connsiteX3267" fmla="*/ 6299632 w 6845418"/>
              <a:gd name="connsiteY3267" fmla="*/ 1314978 h 4597103"/>
              <a:gd name="connsiteX3268" fmla="*/ 6297851 w 6845418"/>
              <a:gd name="connsiteY3268" fmla="*/ 1318184 h 4597103"/>
              <a:gd name="connsiteX3269" fmla="*/ 6299632 w 6845418"/>
              <a:gd name="connsiteY3269" fmla="*/ 1314978 h 4597103"/>
              <a:gd name="connsiteX3270" fmla="*/ 6133615 w 6845418"/>
              <a:gd name="connsiteY3270" fmla="*/ 1312895 h 4597103"/>
              <a:gd name="connsiteX3271" fmla="*/ 6125920 w 6845418"/>
              <a:gd name="connsiteY3271" fmla="*/ 1316102 h 4597103"/>
              <a:gd name="connsiteX3272" fmla="*/ 6114377 w 6845418"/>
              <a:gd name="connsiteY3272" fmla="*/ 1316102 h 4597103"/>
              <a:gd name="connsiteX3273" fmla="*/ 6123997 w 6845418"/>
              <a:gd name="connsiteY3273" fmla="*/ 1314498 h 4597103"/>
              <a:gd name="connsiteX3274" fmla="*/ 6133615 w 6845418"/>
              <a:gd name="connsiteY3274" fmla="*/ 1312895 h 4597103"/>
              <a:gd name="connsiteX3275" fmla="*/ 6096802 w 6845418"/>
              <a:gd name="connsiteY3275" fmla="*/ 1312895 h 4597103"/>
              <a:gd name="connsiteX3276" fmla="*/ 6108202 w 6845418"/>
              <a:gd name="connsiteY3276" fmla="*/ 1314766 h 4597103"/>
              <a:gd name="connsiteX3277" fmla="*/ 6096802 w 6845418"/>
              <a:gd name="connsiteY3277" fmla="*/ 1312895 h 4597103"/>
              <a:gd name="connsiteX3278" fmla="*/ 6282175 w 6845418"/>
              <a:gd name="connsiteY3278" fmla="*/ 1312316 h 4597103"/>
              <a:gd name="connsiteX3279" fmla="*/ 6283243 w 6845418"/>
              <a:gd name="connsiteY3279" fmla="*/ 1314320 h 4597103"/>
              <a:gd name="connsiteX3280" fmla="*/ 6281106 w 6845418"/>
              <a:gd name="connsiteY3280" fmla="*/ 1314320 h 4597103"/>
              <a:gd name="connsiteX3281" fmla="*/ 6282175 w 6845418"/>
              <a:gd name="connsiteY3281" fmla="*/ 1312316 h 4597103"/>
              <a:gd name="connsiteX3282" fmla="*/ 6132903 w 6845418"/>
              <a:gd name="connsiteY3282" fmla="*/ 1307552 h 4597103"/>
              <a:gd name="connsiteX3283" fmla="*/ 6131122 w 6845418"/>
              <a:gd name="connsiteY3283" fmla="*/ 1310759 h 4597103"/>
              <a:gd name="connsiteX3284" fmla="*/ 6132903 w 6845418"/>
              <a:gd name="connsiteY3284" fmla="*/ 1307552 h 4597103"/>
              <a:gd name="connsiteX3285" fmla="*/ 5797487 w 6845418"/>
              <a:gd name="connsiteY3285" fmla="*/ 1306094 h 4597103"/>
              <a:gd name="connsiteX3286" fmla="*/ 5798022 w 6845418"/>
              <a:gd name="connsiteY3286" fmla="*/ 1308989 h 4597103"/>
              <a:gd name="connsiteX3287" fmla="*/ 5793746 w 6845418"/>
              <a:gd name="connsiteY3287" fmla="*/ 1307207 h 4597103"/>
              <a:gd name="connsiteX3288" fmla="*/ 5797487 w 6845418"/>
              <a:gd name="connsiteY3288" fmla="*/ 1306094 h 4597103"/>
              <a:gd name="connsiteX3289" fmla="*/ 6320651 w 6845418"/>
              <a:gd name="connsiteY3289" fmla="*/ 1305415 h 4597103"/>
              <a:gd name="connsiteX3290" fmla="*/ 6330270 w 6845418"/>
              <a:gd name="connsiteY3290" fmla="*/ 1307338 h 4597103"/>
              <a:gd name="connsiteX3291" fmla="*/ 6320651 w 6845418"/>
              <a:gd name="connsiteY3291" fmla="*/ 1305415 h 4597103"/>
              <a:gd name="connsiteX3292" fmla="*/ 6148856 w 6845418"/>
              <a:gd name="connsiteY3292" fmla="*/ 1304778 h 4597103"/>
              <a:gd name="connsiteX3293" fmla="*/ 6152090 w 6845418"/>
              <a:gd name="connsiteY3293" fmla="*/ 1306912 h 4597103"/>
              <a:gd name="connsiteX3294" fmla="*/ 6142929 w 6845418"/>
              <a:gd name="connsiteY3294" fmla="*/ 1308836 h 4597103"/>
              <a:gd name="connsiteX3295" fmla="*/ 6148856 w 6845418"/>
              <a:gd name="connsiteY3295" fmla="*/ 1304778 h 4597103"/>
              <a:gd name="connsiteX3296" fmla="*/ 6312000 w 6845418"/>
              <a:gd name="connsiteY3296" fmla="*/ 1303188 h 4597103"/>
              <a:gd name="connsiteX3297" fmla="*/ 6320651 w 6845418"/>
              <a:gd name="connsiteY3297" fmla="*/ 1305415 h 4597103"/>
              <a:gd name="connsiteX3298" fmla="*/ 6307558 w 6845418"/>
              <a:gd name="connsiteY3298" fmla="*/ 1308977 h 4597103"/>
              <a:gd name="connsiteX3299" fmla="*/ 6312000 w 6845418"/>
              <a:gd name="connsiteY3299" fmla="*/ 1303188 h 4597103"/>
              <a:gd name="connsiteX3300" fmla="*/ 6153922 w 6845418"/>
              <a:gd name="connsiteY3300" fmla="*/ 1301141 h 4597103"/>
              <a:gd name="connsiteX3301" fmla="*/ 6169253 w 6845418"/>
              <a:gd name="connsiteY3301" fmla="*/ 1307095 h 4597103"/>
              <a:gd name="connsiteX3302" fmla="*/ 6180752 w 6845418"/>
              <a:gd name="connsiteY3302" fmla="*/ 1309080 h 4597103"/>
              <a:gd name="connsiteX3303" fmla="*/ 6192251 w 6845418"/>
              <a:gd name="connsiteY3303" fmla="*/ 1311065 h 4597103"/>
              <a:gd name="connsiteX3304" fmla="*/ 6209498 w 6845418"/>
              <a:gd name="connsiteY3304" fmla="*/ 1309080 h 4597103"/>
              <a:gd name="connsiteX3305" fmla="*/ 6190334 w 6845418"/>
              <a:gd name="connsiteY3305" fmla="*/ 1315034 h 4597103"/>
              <a:gd name="connsiteX3306" fmla="*/ 6173086 w 6845418"/>
              <a:gd name="connsiteY3306" fmla="*/ 1314042 h 4597103"/>
              <a:gd name="connsiteX3307" fmla="*/ 6155919 w 6845418"/>
              <a:gd name="connsiteY3307" fmla="*/ 1313054 h 4597103"/>
              <a:gd name="connsiteX3308" fmla="*/ 6155839 w 6845418"/>
              <a:gd name="connsiteY3308" fmla="*/ 1313050 h 4597103"/>
              <a:gd name="connsiteX3309" fmla="*/ 6153922 w 6845418"/>
              <a:gd name="connsiteY3309" fmla="*/ 1301141 h 4597103"/>
              <a:gd name="connsiteX3310" fmla="*/ 6208669 w 6845418"/>
              <a:gd name="connsiteY3310" fmla="*/ 1298286 h 4597103"/>
              <a:gd name="connsiteX3311" fmla="*/ 6218949 w 6845418"/>
              <a:gd name="connsiteY3311" fmla="*/ 1305550 h 4597103"/>
              <a:gd name="connsiteX3312" fmla="*/ 6213211 w 6845418"/>
              <a:gd name="connsiteY3312" fmla="*/ 1301542 h 4597103"/>
              <a:gd name="connsiteX3313" fmla="*/ 6199823 w 6845418"/>
              <a:gd name="connsiteY3313" fmla="*/ 1301542 h 4597103"/>
              <a:gd name="connsiteX3314" fmla="*/ 6208669 w 6845418"/>
              <a:gd name="connsiteY3314" fmla="*/ 1298286 h 4597103"/>
              <a:gd name="connsiteX3315" fmla="*/ 6231729 w 6845418"/>
              <a:gd name="connsiteY3315" fmla="*/ 1297935 h 4597103"/>
              <a:gd name="connsiteX3316" fmla="*/ 6245195 w 6845418"/>
              <a:gd name="connsiteY3316" fmla="*/ 1297935 h 4597103"/>
              <a:gd name="connsiteX3317" fmla="*/ 6239424 w 6845418"/>
              <a:gd name="connsiteY3317" fmla="*/ 1310856 h 4597103"/>
              <a:gd name="connsiteX3318" fmla="*/ 6258662 w 6845418"/>
              <a:gd name="connsiteY3318" fmla="*/ 1310856 h 4597103"/>
              <a:gd name="connsiteX3319" fmla="*/ 6239424 w 6845418"/>
              <a:gd name="connsiteY3319" fmla="*/ 1318239 h 4597103"/>
              <a:gd name="connsiteX3320" fmla="*/ 6233652 w 6845418"/>
              <a:gd name="connsiteY3320" fmla="*/ 1312702 h 4597103"/>
              <a:gd name="connsiteX3321" fmla="*/ 6231729 w 6845418"/>
              <a:gd name="connsiteY3321" fmla="*/ 1297935 h 4597103"/>
              <a:gd name="connsiteX3322" fmla="*/ 6270121 w 6845418"/>
              <a:gd name="connsiteY3322" fmla="*/ 1295798 h 4597103"/>
              <a:gd name="connsiteX3323" fmla="*/ 6301413 w 6845418"/>
              <a:gd name="connsiteY3323" fmla="*/ 1299598 h 4597103"/>
              <a:gd name="connsiteX3324" fmla="*/ 6301413 w 6845418"/>
              <a:gd name="connsiteY3324" fmla="*/ 1312895 h 4597103"/>
              <a:gd name="connsiteX3325" fmla="*/ 6295891 w 6845418"/>
              <a:gd name="connsiteY3325" fmla="*/ 1303397 h 4597103"/>
              <a:gd name="connsiteX3326" fmla="*/ 6277484 w 6845418"/>
              <a:gd name="connsiteY3326" fmla="*/ 1305296 h 4597103"/>
              <a:gd name="connsiteX3327" fmla="*/ 6270121 w 6845418"/>
              <a:gd name="connsiteY3327" fmla="*/ 1295798 h 4597103"/>
              <a:gd name="connsiteX3328" fmla="*/ 6256168 w 6845418"/>
              <a:gd name="connsiteY3328" fmla="*/ 1293660 h 4597103"/>
              <a:gd name="connsiteX3329" fmla="*/ 6259730 w 6845418"/>
              <a:gd name="connsiteY3329" fmla="*/ 1301141 h 4597103"/>
              <a:gd name="connsiteX3330" fmla="*/ 6252606 w 6845418"/>
              <a:gd name="connsiteY3330" fmla="*/ 1301141 h 4597103"/>
              <a:gd name="connsiteX3331" fmla="*/ 6256168 w 6845418"/>
              <a:gd name="connsiteY3331" fmla="*/ 1293660 h 4597103"/>
              <a:gd name="connsiteX3332" fmla="*/ 6250468 w 6845418"/>
              <a:gd name="connsiteY3332" fmla="*/ 1291523 h 4597103"/>
              <a:gd name="connsiteX3333" fmla="*/ 6248687 w 6845418"/>
              <a:gd name="connsiteY3333" fmla="*/ 1295798 h 4597103"/>
              <a:gd name="connsiteX3334" fmla="*/ 6250468 w 6845418"/>
              <a:gd name="connsiteY3334" fmla="*/ 1291523 h 4597103"/>
              <a:gd name="connsiteX3335" fmla="*/ 6210924 w 6845418"/>
              <a:gd name="connsiteY3335" fmla="*/ 1288318 h 4597103"/>
              <a:gd name="connsiteX3336" fmla="*/ 6209142 w 6845418"/>
              <a:gd name="connsiteY3336" fmla="*/ 1291524 h 4597103"/>
              <a:gd name="connsiteX3337" fmla="*/ 6210924 w 6845418"/>
              <a:gd name="connsiteY3337" fmla="*/ 1288318 h 4597103"/>
              <a:gd name="connsiteX3338" fmla="*/ 5806838 w 6845418"/>
              <a:gd name="connsiteY3338" fmla="*/ 1287794 h 4597103"/>
              <a:gd name="connsiteX3339" fmla="*/ 5809778 w 6845418"/>
              <a:gd name="connsiteY3339" fmla="*/ 1288329 h 4597103"/>
              <a:gd name="connsiteX3340" fmla="*/ 5805503 w 6845418"/>
              <a:gd name="connsiteY3340" fmla="*/ 1290466 h 4597103"/>
              <a:gd name="connsiteX3341" fmla="*/ 5806838 w 6845418"/>
              <a:gd name="connsiteY3341" fmla="*/ 1287794 h 4597103"/>
              <a:gd name="connsiteX3342" fmla="*/ 6140563 w 6845418"/>
              <a:gd name="connsiteY3342" fmla="*/ 1287204 h 4597103"/>
              <a:gd name="connsiteX3343" fmla="*/ 6146441 w 6845418"/>
              <a:gd name="connsiteY3343" fmla="*/ 1293661 h 4597103"/>
              <a:gd name="connsiteX3344" fmla="*/ 6134684 w 6845418"/>
              <a:gd name="connsiteY3344" fmla="*/ 1290099 h 4597103"/>
              <a:gd name="connsiteX3345" fmla="*/ 6140563 w 6845418"/>
              <a:gd name="connsiteY3345" fmla="*/ 1287204 h 4597103"/>
              <a:gd name="connsiteX3346" fmla="*/ 602629 w 6845418"/>
              <a:gd name="connsiteY3346" fmla="*/ 1286182 h 4597103"/>
              <a:gd name="connsiteX3347" fmla="*/ 608241 w 6845418"/>
              <a:gd name="connsiteY3347" fmla="*/ 1290029 h 4597103"/>
              <a:gd name="connsiteX3348" fmla="*/ 602629 w 6845418"/>
              <a:gd name="connsiteY3348" fmla="*/ 1286182 h 4597103"/>
              <a:gd name="connsiteX3349" fmla="*/ 5822425 w 6845418"/>
              <a:gd name="connsiteY3349" fmla="*/ 1282629 h 4597103"/>
              <a:gd name="connsiteX3350" fmla="*/ 5820465 w 6845418"/>
              <a:gd name="connsiteY3350" fmla="*/ 1289753 h 4597103"/>
              <a:gd name="connsiteX3351" fmla="*/ 5820465 w 6845418"/>
              <a:gd name="connsiteY3351" fmla="*/ 1286191 h 4597103"/>
              <a:gd name="connsiteX3352" fmla="*/ 5822425 w 6845418"/>
              <a:gd name="connsiteY3352" fmla="*/ 1282629 h 4597103"/>
              <a:gd name="connsiteX3353" fmla="*/ 6275762 w 6845418"/>
              <a:gd name="connsiteY3353" fmla="*/ 1280837 h 4597103"/>
              <a:gd name="connsiteX3354" fmla="*/ 6271487 w 6845418"/>
              <a:gd name="connsiteY3354" fmla="*/ 1284043 h 4597103"/>
              <a:gd name="connsiteX3355" fmla="*/ 6275762 w 6845418"/>
              <a:gd name="connsiteY3355" fmla="*/ 1280837 h 4597103"/>
              <a:gd name="connsiteX3356" fmla="*/ 548318 w 6845418"/>
              <a:gd name="connsiteY3356" fmla="*/ 1272876 h 4597103"/>
              <a:gd name="connsiteX3357" fmla="*/ 549721 w 6845418"/>
              <a:gd name="connsiteY3357" fmla="*/ 1275002 h 4597103"/>
              <a:gd name="connsiteX3358" fmla="*/ 560944 w 6845418"/>
              <a:gd name="connsiteY3358" fmla="*/ 1275002 h 4597103"/>
              <a:gd name="connsiteX3359" fmla="*/ 581519 w 6845418"/>
              <a:gd name="connsiteY3359" fmla="*/ 1276893 h 4597103"/>
              <a:gd name="connsiteX3360" fmla="*/ 585261 w 6845418"/>
              <a:gd name="connsiteY3360" fmla="*/ 1286346 h 4597103"/>
              <a:gd name="connsiteX3361" fmla="*/ 590872 w 6845418"/>
              <a:gd name="connsiteY3361" fmla="*/ 1286346 h 4597103"/>
              <a:gd name="connsiteX3362" fmla="*/ 596483 w 6845418"/>
              <a:gd name="connsiteY3362" fmla="*/ 1286346 h 4597103"/>
              <a:gd name="connsiteX3363" fmla="*/ 589002 w 6845418"/>
              <a:gd name="connsiteY3363" fmla="*/ 1288237 h 4597103"/>
              <a:gd name="connsiteX3364" fmla="*/ 575908 w 6845418"/>
              <a:gd name="connsiteY3364" fmla="*/ 1288237 h 4597103"/>
              <a:gd name="connsiteX3365" fmla="*/ 572167 w 6845418"/>
              <a:gd name="connsiteY3365" fmla="*/ 1282565 h 4597103"/>
              <a:gd name="connsiteX3366" fmla="*/ 562814 w 6845418"/>
              <a:gd name="connsiteY3366" fmla="*/ 1282565 h 4597103"/>
              <a:gd name="connsiteX3367" fmla="*/ 544111 w 6845418"/>
              <a:gd name="connsiteY3367" fmla="*/ 1275002 h 4597103"/>
              <a:gd name="connsiteX3368" fmla="*/ 548318 w 6845418"/>
              <a:gd name="connsiteY3368" fmla="*/ 1272876 h 4597103"/>
              <a:gd name="connsiteX3369" fmla="*/ 5826451 w 6845418"/>
              <a:gd name="connsiteY3369" fmla="*/ 1263445 h 4597103"/>
              <a:gd name="connsiteX3370" fmla="*/ 5832222 w 6845418"/>
              <a:gd name="connsiteY3370" fmla="*/ 1268941 h 4597103"/>
              <a:gd name="connsiteX3371" fmla="*/ 5826451 w 6845418"/>
              <a:gd name="connsiteY3371" fmla="*/ 1263445 h 4597103"/>
              <a:gd name="connsiteX3372" fmla="*/ 5777581 w 6845418"/>
              <a:gd name="connsiteY3372" fmla="*/ 1239975 h 4597103"/>
              <a:gd name="connsiteX3373" fmla="*/ 5777180 w 6845418"/>
              <a:gd name="connsiteY3373" fmla="*/ 1244872 h 4597103"/>
              <a:gd name="connsiteX3374" fmla="*/ 5775577 w 6845418"/>
              <a:gd name="connsiteY3374" fmla="*/ 1240954 h 4597103"/>
              <a:gd name="connsiteX3375" fmla="*/ 5777581 w 6845418"/>
              <a:gd name="connsiteY3375" fmla="*/ 1239975 h 4597103"/>
              <a:gd name="connsiteX3376" fmla="*/ 5783059 w 6845418"/>
              <a:gd name="connsiteY3376" fmla="*/ 1197229 h 4597103"/>
              <a:gd name="connsiteX3377" fmla="*/ 5773439 w 6845418"/>
              <a:gd name="connsiteY3377" fmla="*/ 1208450 h 4597103"/>
              <a:gd name="connsiteX3378" fmla="*/ 5783059 w 6845418"/>
              <a:gd name="connsiteY3378" fmla="*/ 1197229 h 4597103"/>
              <a:gd name="connsiteX3379" fmla="*/ 5786622 w 6845418"/>
              <a:gd name="connsiteY3379" fmla="*/ 1193222 h 4597103"/>
              <a:gd name="connsiteX3380" fmla="*/ 5784840 w 6845418"/>
              <a:gd name="connsiteY3380" fmla="*/ 1195359 h 4597103"/>
              <a:gd name="connsiteX3381" fmla="*/ 5786622 w 6845418"/>
              <a:gd name="connsiteY3381" fmla="*/ 1193222 h 4597103"/>
              <a:gd name="connsiteX3382" fmla="*/ 5790406 w 6845418"/>
              <a:gd name="connsiteY3382" fmla="*/ 1187345 h 4597103"/>
              <a:gd name="connsiteX3383" fmla="*/ 5791965 w 6845418"/>
              <a:gd name="connsiteY3383" fmla="*/ 1187879 h 4597103"/>
              <a:gd name="connsiteX3384" fmla="*/ 5790184 w 6845418"/>
              <a:gd name="connsiteY3384" fmla="*/ 1190016 h 4597103"/>
              <a:gd name="connsiteX3385" fmla="*/ 5790406 w 6845418"/>
              <a:gd name="connsiteY3385" fmla="*/ 1187345 h 4597103"/>
              <a:gd name="connsiteX3386" fmla="*/ 5803671 w 6845418"/>
              <a:gd name="connsiteY3386" fmla="*/ 1178261 h 4597103"/>
              <a:gd name="connsiteX3387" fmla="*/ 5795731 w 6845418"/>
              <a:gd name="connsiteY3387" fmla="*/ 1193649 h 4597103"/>
              <a:gd name="connsiteX3388" fmla="*/ 5803671 w 6845418"/>
              <a:gd name="connsiteY3388" fmla="*/ 1178261 h 4597103"/>
              <a:gd name="connsiteX3389" fmla="*/ 5798022 w 6845418"/>
              <a:gd name="connsiteY3389" fmla="*/ 1168644 h 4597103"/>
              <a:gd name="connsiteX3390" fmla="*/ 5801228 w 6845418"/>
              <a:gd name="connsiteY3390" fmla="*/ 1168644 h 4597103"/>
              <a:gd name="connsiteX3391" fmla="*/ 5801228 w 6845418"/>
              <a:gd name="connsiteY3391" fmla="*/ 1173987 h 4597103"/>
              <a:gd name="connsiteX3392" fmla="*/ 5798022 w 6845418"/>
              <a:gd name="connsiteY3392" fmla="*/ 1172206 h 4597103"/>
              <a:gd name="connsiteX3393" fmla="*/ 5798022 w 6845418"/>
              <a:gd name="connsiteY3393" fmla="*/ 1168644 h 4597103"/>
              <a:gd name="connsiteX3394" fmla="*/ 5765490 w 6845418"/>
              <a:gd name="connsiteY3394" fmla="*/ 1146870 h 4597103"/>
              <a:gd name="connsiteX3395" fmla="*/ 5773439 w 6845418"/>
              <a:gd name="connsiteY3395" fmla="*/ 1147805 h 4597103"/>
              <a:gd name="connsiteX3396" fmla="*/ 5765958 w 6845418"/>
              <a:gd name="connsiteY3396" fmla="*/ 1151546 h 4597103"/>
              <a:gd name="connsiteX3397" fmla="*/ 5765490 w 6845418"/>
              <a:gd name="connsiteY3397" fmla="*/ 1146870 h 4597103"/>
              <a:gd name="connsiteX3398" fmla="*/ 5741243 w 6845418"/>
              <a:gd name="connsiteY3398" fmla="*/ 1143529 h 4597103"/>
              <a:gd name="connsiteX3399" fmla="*/ 5742802 w 6845418"/>
              <a:gd name="connsiteY3399" fmla="*/ 1144064 h 4597103"/>
              <a:gd name="connsiteX3400" fmla="*/ 5741020 w 6845418"/>
              <a:gd name="connsiteY3400" fmla="*/ 1146202 h 4597103"/>
              <a:gd name="connsiteX3401" fmla="*/ 5741243 w 6845418"/>
              <a:gd name="connsiteY3401" fmla="*/ 1143529 h 4597103"/>
              <a:gd name="connsiteX3402" fmla="*/ 5775577 w 6845418"/>
              <a:gd name="connsiteY3402" fmla="*/ 1141927 h 4597103"/>
              <a:gd name="connsiteX3403" fmla="*/ 5771302 w 6845418"/>
              <a:gd name="connsiteY3403" fmla="*/ 1144064 h 4597103"/>
              <a:gd name="connsiteX3404" fmla="*/ 5775577 w 6845418"/>
              <a:gd name="connsiteY3404" fmla="*/ 1141927 h 4597103"/>
              <a:gd name="connsiteX3405" fmla="*/ 627632 w 6845418"/>
              <a:gd name="connsiteY3405" fmla="*/ 1136570 h 4597103"/>
              <a:gd name="connsiteX3406" fmla="*/ 622136 w 6845418"/>
              <a:gd name="connsiteY3406" fmla="*/ 1142182 h 4597103"/>
              <a:gd name="connsiteX3407" fmla="*/ 627632 w 6845418"/>
              <a:gd name="connsiteY3407" fmla="*/ 1136570 h 4597103"/>
              <a:gd name="connsiteX3408" fmla="*/ 5763821 w 6845418"/>
              <a:gd name="connsiteY3408" fmla="*/ 1133911 h 4597103"/>
              <a:gd name="connsiteX3409" fmla="*/ 5768096 w 6845418"/>
              <a:gd name="connsiteY3409" fmla="*/ 1134444 h 4597103"/>
              <a:gd name="connsiteX3410" fmla="*/ 5759546 w 6845418"/>
              <a:gd name="connsiteY3410" fmla="*/ 1136583 h 4597103"/>
              <a:gd name="connsiteX3411" fmla="*/ 5763821 w 6845418"/>
              <a:gd name="connsiteY3411" fmla="*/ 1133911 h 4597103"/>
              <a:gd name="connsiteX3412" fmla="*/ 5736193 w 6845418"/>
              <a:gd name="connsiteY3412" fmla="*/ 1129812 h 4597103"/>
              <a:gd name="connsiteX3413" fmla="*/ 5742445 w 6845418"/>
              <a:gd name="connsiteY3413" fmla="*/ 1136227 h 4597103"/>
              <a:gd name="connsiteX3414" fmla="*/ 5733895 w 6845418"/>
              <a:gd name="connsiteY3414" fmla="*/ 1132425 h 4597103"/>
              <a:gd name="connsiteX3415" fmla="*/ 5736193 w 6845418"/>
              <a:gd name="connsiteY3415" fmla="*/ 1129812 h 4597103"/>
              <a:gd name="connsiteX3416" fmla="*/ 654202 w 6845418"/>
              <a:gd name="connsiteY3416" fmla="*/ 1126817 h 4597103"/>
              <a:gd name="connsiteX3417" fmla="*/ 637100 w 6845418"/>
              <a:gd name="connsiteY3417" fmla="*/ 1138841 h 4597103"/>
              <a:gd name="connsiteX3418" fmla="*/ 644701 w 6845418"/>
              <a:gd name="connsiteY3418" fmla="*/ 1130824 h 4597103"/>
              <a:gd name="connsiteX3419" fmla="*/ 654202 w 6845418"/>
              <a:gd name="connsiteY3419" fmla="*/ 1126817 h 4597103"/>
              <a:gd name="connsiteX3420" fmla="*/ 745063 w 6845418"/>
              <a:gd name="connsiteY3420" fmla="*/ 1123743 h 4597103"/>
              <a:gd name="connsiteX3421" fmla="*/ 743139 w 6845418"/>
              <a:gd name="connsiteY3421" fmla="*/ 1138946 h 4597103"/>
              <a:gd name="connsiteX3422" fmla="*/ 725817 w 6845418"/>
              <a:gd name="connsiteY3422" fmla="*/ 1135145 h 4597103"/>
              <a:gd name="connsiteX3423" fmla="*/ 733524 w 6845418"/>
              <a:gd name="connsiteY3423" fmla="*/ 1125645 h 4597103"/>
              <a:gd name="connsiteX3424" fmla="*/ 745063 w 6845418"/>
              <a:gd name="connsiteY3424" fmla="*/ 1123743 h 4597103"/>
              <a:gd name="connsiteX3425" fmla="*/ 5779211 w 6845418"/>
              <a:gd name="connsiteY3425" fmla="*/ 1121618 h 4597103"/>
              <a:gd name="connsiteX3426" fmla="*/ 5793746 w 6845418"/>
              <a:gd name="connsiteY3426" fmla="*/ 1129100 h 4597103"/>
              <a:gd name="connsiteX3427" fmla="*/ 5786479 w 6845418"/>
              <a:gd name="connsiteY3427" fmla="*/ 1134712 h 4597103"/>
              <a:gd name="connsiteX3428" fmla="*/ 5777394 w 6845418"/>
              <a:gd name="connsiteY3428" fmla="*/ 1140324 h 4597103"/>
              <a:gd name="connsiteX3429" fmla="*/ 5779211 w 6845418"/>
              <a:gd name="connsiteY3429" fmla="*/ 1121618 h 4597103"/>
              <a:gd name="connsiteX3430" fmla="*/ 5737677 w 6845418"/>
              <a:gd name="connsiteY3430" fmla="*/ 1121618 h 4597103"/>
              <a:gd name="connsiteX3431" fmla="*/ 5756586 w 6845418"/>
              <a:gd name="connsiteY3431" fmla="*/ 1125418 h 4597103"/>
              <a:gd name="connsiteX3432" fmla="*/ 5756586 w 6845418"/>
              <a:gd name="connsiteY3432" fmla="*/ 1138720 h 4597103"/>
              <a:gd name="connsiteX3433" fmla="*/ 5747132 w 6845418"/>
              <a:gd name="connsiteY3433" fmla="*/ 1127319 h 4597103"/>
              <a:gd name="connsiteX3434" fmla="*/ 5737677 w 6845418"/>
              <a:gd name="connsiteY3434" fmla="*/ 1121618 h 4597103"/>
              <a:gd name="connsiteX3435" fmla="*/ 5806304 w 6845418"/>
              <a:gd name="connsiteY3435" fmla="*/ 1121431 h 4597103"/>
              <a:gd name="connsiteX3436" fmla="*/ 5803365 w 6845418"/>
              <a:gd name="connsiteY3436" fmla="*/ 1126963 h 4597103"/>
              <a:gd name="connsiteX3437" fmla="*/ 5801228 w 6845418"/>
              <a:gd name="connsiteY3437" fmla="*/ 1123115 h 4597103"/>
              <a:gd name="connsiteX3438" fmla="*/ 5806304 w 6845418"/>
              <a:gd name="connsiteY3438" fmla="*/ 1121431 h 4597103"/>
              <a:gd name="connsiteX3439" fmla="*/ 5726413 w 6845418"/>
              <a:gd name="connsiteY3439" fmla="*/ 1119480 h 4597103"/>
              <a:gd name="connsiteX3440" fmla="*/ 5733895 w 6845418"/>
              <a:gd name="connsiteY3440" fmla="*/ 1119480 h 4597103"/>
              <a:gd name="connsiteX3441" fmla="*/ 5728284 w 6845418"/>
              <a:gd name="connsiteY3441" fmla="*/ 1126963 h 4597103"/>
              <a:gd name="connsiteX3442" fmla="*/ 5726413 w 6845418"/>
              <a:gd name="connsiteY3442" fmla="*/ 1123222 h 4597103"/>
              <a:gd name="connsiteX3443" fmla="*/ 5726413 w 6845418"/>
              <a:gd name="connsiteY3443" fmla="*/ 1119480 h 4597103"/>
              <a:gd name="connsiteX3444" fmla="*/ 5807640 w 6845418"/>
              <a:gd name="connsiteY3444" fmla="*/ 1115205 h 4597103"/>
              <a:gd name="connsiteX3445" fmla="*/ 5805503 w 6845418"/>
              <a:gd name="connsiteY3445" fmla="*/ 1117343 h 4597103"/>
              <a:gd name="connsiteX3446" fmla="*/ 5807640 w 6845418"/>
              <a:gd name="connsiteY3446" fmla="*/ 1115205 h 4597103"/>
              <a:gd name="connsiteX3447" fmla="*/ 733461 w 6845418"/>
              <a:gd name="connsiteY3447" fmla="*/ 1115192 h 4597103"/>
              <a:gd name="connsiteX3448" fmla="*/ 733461 w 6845418"/>
              <a:gd name="connsiteY3448" fmla="*/ 1125214 h 4597103"/>
              <a:gd name="connsiteX3449" fmla="*/ 721544 w 6845418"/>
              <a:gd name="connsiteY3449" fmla="*/ 1125214 h 4597103"/>
              <a:gd name="connsiteX3450" fmla="*/ 733461 w 6845418"/>
              <a:gd name="connsiteY3450" fmla="*/ 1115192 h 4597103"/>
              <a:gd name="connsiteX3451" fmla="*/ 5792467 w 6845418"/>
              <a:gd name="connsiteY3451" fmla="*/ 1113748 h 4597103"/>
              <a:gd name="connsiteX3452" fmla="*/ 5801228 w 6845418"/>
              <a:gd name="connsiteY3452" fmla="*/ 1122954 h 4597103"/>
              <a:gd name="connsiteX3453" fmla="*/ 5790234 w 6845418"/>
              <a:gd name="connsiteY3453" fmla="*/ 1122954 h 4597103"/>
              <a:gd name="connsiteX3454" fmla="*/ 5788402 w 6845418"/>
              <a:gd name="connsiteY3454" fmla="*/ 1115472 h 4597103"/>
              <a:gd name="connsiteX3455" fmla="*/ 5792467 w 6845418"/>
              <a:gd name="connsiteY3455" fmla="*/ 1113748 h 4597103"/>
              <a:gd name="connsiteX3456" fmla="*/ 621067 w 6845418"/>
              <a:gd name="connsiteY3456" fmla="*/ 1113544 h 4597103"/>
              <a:gd name="connsiteX3457" fmla="*/ 622136 w 6845418"/>
              <a:gd name="connsiteY3457" fmla="*/ 1115549 h 4597103"/>
              <a:gd name="connsiteX3458" fmla="*/ 619998 w 6845418"/>
              <a:gd name="connsiteY3458" fmla="*/ 1115549 h 4597103"/>
              <a:gd name="connsiteX3459" fmla="*/ 621067 w 6845418"/>
              <a:gd name="connsiteY3459" fmla="*/ 1113544 h 4597103"/>
              <a:gd name="connsiteX3460" fmla="*/ 5750462 w 6845418"/>
              <a:gd name="connsiteY3460" fmla="*/ 1111998 h 4597103"/>
              <a:gd name="connsiteX3461" fmla="*/ 5746720 w 6845418"/>
              <a:gd name="connsiteY3461" fmla="*/ 1119836 h 4597103"/>
              <a:gd name="connsiteX3462" fmla="*/ 5746720 w 6845418"/>
              <a:gd name="connsiteY3462" fmla="*/ 1113958 h 4597103"/>
              <a:gd name="connsiteX3463" fmla="*/ 5750462 w 6845418"/>
              <a:gd name="connsiteY3463" fmla="*/ 1111998 h 4597103"/>
              <a:gd name="connsiteX3464" fmla="*/ 5739239 w 6845418"/>
              <a:gd name="connsiteY3464" fmla="*/ 1109860 h 4597103"/>
              <a:gd name="connsiteX3465" fmla="*/ 5742445 w 6845418"/>
              <a:gd name="connsiteY3465" fmla="*/ 1111998 h 4597103"/>
              <a:gd name="connsiteX3466" fmla="*/ 5739239 w 6845418"/>
              <a:gd name="connsiteY3466" fmla="*/ 1109860 h 4597103"/>
              <a:gd name="connsiteX3467" fmla="*/ 5727483 w 6845418"/>
              <a:gd name="connsiteY3467" fmla="*/ 1109860 h 4597103"/>
              <a:gd name="connsiteX3468" fmla="*/ 5731758 w 6845418"/>
              <a:gd name="connsiteY3468" fmla="*/ 1109860 h 4597103"/>
              <a:gd name="connsiteX3469" fmla="*/ 5731758 w 6845418"/>
              <a:gd name="connsiteY3469" fmla="*/ 1115205 h 4597103"/>
              <a:gd name="connsiteX3470" fmla="*/ 5727483 w 6845418"/>
              <a:gd name="connsiteY3470" fmla="*/ 1113423 h 4597103"/>
              <a:gd name="connsiteX3471" fmla="*/ 5727483 w 6845418"/>
              <a:gd name="connsiteY3471" fmla="*/ 1109860 h 4597103"/>
              <a:gd name="connsiteX3472" fmla="*/ 640307 w 6845418"/>
              <a:gd name="connsiteY3472" fmla="*/ 1107709 h 4597103"/>
              <a:gd name="connsiteX3473" fmla="*/ 632824 w 6845418"/>
              <a:gd name="connsiteY3473" fmla="*/ 1115407 h 4597103"/>
              <a:gd name="connsiteX3474" fmla="*/ 640307 w 6845418"/>
              <a:gd name="connsiteY3474" fmla="*/ 1107709 h 4597103"/>
              <a:gd name="connsiteX3475" fmla="*/ 1623653 w 6845418"/>
              <a:gd name="connsiteY3475" fmla="*/ 1102366 h 4597103"/>
              <a:gd name="connsiteX3476" fmla="*/ 1620447 w 6845418"/>
              <a:gd name="connsiteY3476" fmla="*/ 1106642 h 4597103"/>
              <a:gd name="connsiteX3477" fmla="*/ 1623653 w 6845418"/>
              <a:gd name="connsiteY3477" fmla="*/ 1102366 h 4597103"/>
              <a:gd name="connsiteX3478" fmla="*/ 1575019 w 6845418"/>
              <a:gd name="connsiteY3478" fmla="*/ 1099159 h 4597103"/>
              <a:gd name="connsiteX3479" fmla="*/ 1586242 w 6845418"/>
              <a:gd name="connsiteY3479" fmla="*/ 1102900 h 4597103"/>
              <a:gd name="connsiteX3480" fmla="*/ 1575019 w 6845418"/>
              <a:gd name="connsiteY3480" fmla="*/ 1099159 h 4597103"/>
              <a:gd name="connsiteX3481" fmla="*/ 1596073 w 6845418"/>
              <a:gd name="connsiteY3481" fmla="*/ 1097021 h 4597103"/>
              <a:gd name="connsiteX3482" fmla="*/ 1597998 w 6845418"/>
              <a:gd name="connsiteY3482" fmla="*/ 1104503 h 4597103"/>
              <a:gd name="connsiteX3483" fmla="*/ 1588377 w 6845418"/>
              <a:gd name="connsiteY3483" fmla="*/ 1102633 h 4597103"/>
              <a:gd name="connsiteX3484" fmla="*/ 1596073 w 6845418"/>
              <a:gd name="connsiteY3484" fmla="*/ 1097021 h 4597103"/>
              <a:gd name="connsiteX3485" fmla="*/ 5790184 w 6845418"/>
              <a:gd name="connsiteY3485" fmla="*/ 1089551 h 4597103"/>
              <a:gd name="connsiteX3486" fmla="*/ 5793746 w 6845418"/>
              <a:gd name="connsiteY3486" fmla="*/ 1097034 h 4597103"/>
              <a:gd name="connsiteX3487" fmla="*/ 5790184 w 6845418"/>
              <a:gd name="connsiteY3487" fmla="*/ 1089551 h 4597103"/>
              <a:gd name="connsiteX3488" fmla="*/ 1553584 w 6845418"/>
              <a:gd name="connsiteY3488" fmla="*/ 1086733 h 4597103"/>
              <a:gd name="connsiteX3489" fmla="*/ 1561666 w 6845418"/>
              <a:gd name="connsiteY3489" fmla="*/ 1089183 h 4597103"/>
              <a:gd name="connsiteX3490" fmla="*/ 1549905 w 6845418"/>
              <a:gd name="connsiteY3490" fmla="*/ 1090964 h 4597103"/>
              <a:gd name="connsiteX3491" fmla="*/ 1553584 w 6845418"/>
              <a:gd name="connsiteY3491" fmla="*/ 1086733 h 4597103"/>
              <a:gd name="connsiteX3492" fmla="*/ 1487558 w 6845418"/>
              <a:gd name="connsiteY3492" fmla="*/ 1085263 h 4597103"/>
              <a:gd name="connsiteX3493" fmla="*/ 1491126 w 6845418"/>
              <a:gd name="connsiteY3493" fmla="*/ 1085263 h 4597103"/>
              <a:gd name="connsiteX3494" fmla="*/ 1491126 w 6845418"/>
              <a:gd name="connsiteY3494" fmla="*/ 1090609 h 4597103"/>
              <a:gd name="connsiteX3495" fmla="*/ 1485781 w 6845418"/>
              <a:gd name="connsiteY3495" fmla="*/ 1090609 h 4597103"/>
              <a:gd name="connsiteX3496" fmla="*/ 1487558 w 6845418"/>
              <a:gd name="connsiteY3496" fmla="*/ 1085263 h 4597103"/>
              <a:gd name="connsiteX3497" fmla="*/ 1501759 w 6845418"/>
              <a:gd name="connsiteY3497" fmla="*/ 1084479 h 4597103"/>
              <a:gd name="connsiteX3498" fmla="*/ 1506086 w 6845418"/>
              <a:gd name="connsiteY3498" fmla="*/ 1085531 h 4597103"/>
              <a:gd name="connsiteX3499" fmla="*/ 1501759 w 6845418"/>
              <a:gd name="connsiteY3499" fmla="*/ 1084479 h 4597103"/>
              <a:gd name="connsiteX3500" fmla="*/ 617861 w 6845418"/>
              <a:gd name="connsiteY3500" fmla="*/ 1083125 h 4597103"/>
              <a:gd name="connsiteX3501" fmla="*/ 606103 w 6845418"/>
              <a:gd name="connsiteY3501" fmla="*/ 1087401 h 4597103"/>
              <a:gd name="connsiteX3502" fmla="*/ 617861 w 6845418"/>
              <a:gd name="connsiteY3502" fmla="*/ 1083125 h 4597103"/>
              <a:gd name="connsiteX3503" fmla="*/ 5740842 w 6845418"/>
              <a:gd name="connsiteY3503" fmla="*/ 1079930 h 4597103"/>
              <a:gd name="connsiteX3504" fmla="*/ 5737101 w 6845418"/>
              <a:gd name="connsiteY3504" fmla="*/ 1085275 h 4597103"/>
              <a:gd name="connsiteX3505" fmla="*/ 5738971 w 6845418"/>
              <a:gd name="connsiteY3505" fmla="*/ 1081712 h 4597103"/>
              <a:gd name="connsiteX3506" fmla="*/ 5740842 w 6845418"/>
              <a:gd name="connsiteY3506" fmla="*/ 1079930 h 4597103"/>
              <a:gd name="connsiteX3507" fmla="*/ 637100 w 6845418"/>
              <a:gd name="connsiteY3507" fmla="*/ 1079918 h 4597103"/>
              <a:gd name="connsiteX3508" fmla="*/ 625343 w 6845418"/>
              <a:gd name="connsiteY3508" fmla="*/ 1083481 h 4597103"/>
              <a:gd name="connsiteX3509" fmla="*/ 637100 w 6845418"/>
              <a:gd name="connsiteY3509" fmla="*/ 1079918 h 4597103"/>
              <a:gd name="connsiteX3510" fmla="*/ 1735401 w 6845418"/>
              <a:gd name="connsiteY3510" fmla="*/ 1077782 h 4597103"/>
              <a:gd name="connsiteX3511" fmla="*/ 1748704 w 6845418"/>
              <a:gd name="connsiteY3511" fmla="*/ 1081524 h 4597103"/>
              <a:gd name="connsiteX3512" fmla="*/ 1735401 w 6845418"/>
              <a:gd name="connsiteY3512" fmla="*/ 1077782 h 4597103"/>
              <a:gd name="connsiteX3513" fmla="*/ 1730535 w 6845418"/>
              <a:gd name="connsiteY3513" fmla="*/ 1077782 h 4597103"/>
              <a:gd name="connsiteX3514" fmla="*/ 1724124 w 6845418"/>
              <a:gd name="connsiteY3514" fmla="*/ 1079920 h 4597103"/>
              <a:gd name="connsiteX3515" fmla="*/ 1730535 w 6845418"/>
              <a:gd name="connsiteY3515" fmla="*/ 1077782 h 4597103"/>
              <a:gd name="connsiteX3516" fmla="*/ 1583747 w 6845418"/>
              <a:gd name="connsiteY3516" fmla="*/ 1077782 h 4597103"/>
              <a:gd name="connsiteX3517" fmla="*/ 1585648 w 6845418"/>
              <a:gd name="connsiteY3517" fmla="*/ 1081565 h 4597103"/>
              <a:gd name="connsiteX3518" fmla="*/ 1591348 w 6845418"/>
              <a:gd name="connsiteY3518" fmla="*/ 1079673 h 4597103"/>
              <a:gd name="connsiteX3519" fmla="*/ 1597049 w 6845418"/>
              <a:gd name="connsiteY3519" fmla="*/ 1087238 h 4597103"/>
              <a:gd name="connsiteX3520" fmla="*/ 1604650 w 6845418"/>
              <a:gd name="connsiteY3520" fmla="*/ 1089129 h 4597103"/>
              <a:gd name="connsiteX3521" fmla="*/ 1616052 w 6845418"/>
              <a:gd name="connsiteY3521" fmla="*/ 1092911 h 4597103"/>
              <a:gd name="connsiteX3522" fmla="*/ 1625551 w 6845418"/>
              <a:gd name="connsiteY3522" fmla="*/ 1089129 h 4597103"/>
              <a:gd name="connsiteX3523" fmla="*/ 1638849 w 6845418"/>
              <a:gd name="connsiteY3523" fmla="*/ 1092911 h 4597103"/>
              <a:gd name="connsiteX3524" fmla="*/ 1625551 w 6845418"/>
              <a:gd name="connsiteY3524" fmla="*/ 1098585 h 4597103"/>
              <a:gd name="connsiteX3525" fmla="*/ 1617950 w 6845418"/>
              <a:gd name="connsiteY3525" fmla="*/ 1094803 h 4597103"/>
              <a:gd name="connsiteX3526" fmla="*/ 1598948 w 6845418"/>
              <a:gd name="connsiteY3526" fmla="*/ 1096694 h 4597103"/>
              <a:gd name="connsiteX3527" fmla="*/ 1595148 w 6845418"/>
              <a:gd name="connsiteY3527" fmla="*/ 1096694 h 4597103"/>
              <a:gd name="connsiteX3528" fmla="*/ 1574249 w 6845418"/>
              <a:gd name="connsiteY3528" fmla="*/ 1091020 h 4597103"/>
              <a:gd name="connsiteX3529" fmla="*/ 1583747 w 6845418"/>
              <a:gd name="connsiteY3529" fmla="*/ 1077782 h 4597103"/>
              <a:gd name="connsiteX3530" fmla="*/ 5765365 w 6845418"/>
              <a:gd name="connsiteY3530" fmla="*/ 1075655 h 4597103"/>
              <a:gd name="connsiteX3531" fmla="*/ 5771064 w 6845418"/>
              <a:gd name="connsiteY3531" fmla="*/ 1083219 h 4597103"/>
              <a:gd name="connsiteX3532" fmla="*/ 5786265 w 6845418"/>
              <a:gd name="connsiteY3532" fmla="*/ 1085111 h 4597103"/>
              <a:gd name="connsiteX3533" fmla="*/ 5784365 w 6845418"/>
              <a:gd name="connsiteY3533" fmla="*/ 1092676 h 4597103"/>
              <a:gd name="connsiteX3534" fmla="*/ 5767264 w 6845418"/>
              <a:gd name="connsiteY3534" fmla="*/ 1098349 h 4597103"/>
              <a:gd name="connsiteX3535" fmla="*/ 5761564 w 6845418"/>
              <a:gd name="connsiteY3535" fmla="*/ 1092676 h 4597103"/>
              <a:gd name="connsiteX3536" fmla="*/ 5752064 w 6845418"/>
              <a:gd name="connsiteY3536" fmla="*/ 1098349 h 4597103"/>
              <a:gd name="connsiteX3537" fmla="*/ 5755864 w 6845418"/>
              <a:gd name="connsiteY3537" fmla="*/ 1081328 h 4597103"/>
              <a:gd name="connsiteX3538" fmla="*/ 5759664 w 6845418"/>
              <a:gd name="connsiteY3538" fmla="*/ 1079437 h 4597103"/>
              <a:gd name="connsiteX3539" fmla="*/ 5765365 w 6845418"/>
              <a:gd name="connsiteY3539" fmla="*/ 1075655 h 4597103"/>
              <a:gd name="connsiteX3540" fmla="*/ 646008 w 6845418"/>
              <a:gd name="connsiteY3540" fmla="*/ 1075643 h 4597103"/>
              <a:gd name="connsiteX3541" fmla="*/ 647790 w 6845418"/>
              <a:gd name="connsiteY3541" fmla="*/ 1079384 h 4597103"/>
              <a:gd name="connsiteX3542" fmla="*/ 642445 w 6845418"/>
              <a:gd name="connsiteY3542" fmla="*/ 1079384 h 4597103"/>
              <a:gd name="connsiteX3543" fmla="*/ 646008 w 6845418"/>
              <a:gd name="connsiteY3543" fmla="*/ 1075643 h 4597103"/>
              <a:gd name="connsiteX3544" fmla="*/ 5786087 w 6845418"/>
              <a:gd name="connsiteY3544" fmla="*/ 1073517 h 4597103"/>
              <a:gd name="connsiteX3545" fmla="*/ 5793925 w 6845418"/>
              <a:gd name="connsiteY3545" fmla="*/ 1082068 h 4597103"/>
              <a:gd name="connsiteX3546" fmla="*/ 5786087 w 6845418"/>
              <a:gd name="connsiteY3546" fmla="*/ 1073517 h 4597103"/>
              <a:gd name="connsiteX3547" fmla="*/ 904333 w 6845418"/>
              <a:gd name="connsiteY3547" fmla="*/ 1073505 h 4597103"/>
              <a:gd name="connsiteX3548" fmla="*/ 907540 w 6845418"/>
              <a:gd name="connsiteY3548" fmla="*/ 1073505 h 4597103"/>
              <a:gd name="connsiteX3549" fmla="*/ 907540 w 6845418"/>
              <a:gd name="connsiteY3549" fmla="*/ 1077780 h 4597103"/>
              <a:gd name="connsiteX3550" fmla="*/ 904333 w 6845418"/>
              <a:gd name="connsiteY3550" fmla="*/ 1077780 h 4597103"/>
              <a:gd name="connsiteX3551" fmla="*/ 904333 w 6845418"/>
              <a:gd name="connsiteY3551" fmla="*/ 1073505 h 4597103"/>
              <a:gd name="connsiteX3552" fmla="*/ 1377762 w 6845418"/>
              <a:gd name="connsiteY3552" fmla="*/ 1072750 h 4597103"/>
              <a:gd name="connsiteX3553" fmla="*/ 1385318 w 6845418"/>
              <a:gd name="connsiteY3553" fmla="*/ 1074219 h 4597103"/>
              <a:gd name="connsiteX3554" fmla="*/ 1374326 w 6845418"/>
              <a:gd name="connsiteY3554" fmla="*/ 1080098 h 4597103"/>
              <a:gd name="connsiteX3555" fmla="*/ 1377762 w 6845418"/>
              <a:gd name="connsiteY3555" fmla="*/ 1072750 h 4597103"/>
              <a:gd name="connsiteX3556" fmla="*/ 1095134 w 6845418"/>
              <a:gd name="connsiteY3556" fmla="*/ 1072437 h 4597103"/>
              <a:gd name="connsiteX3557" fmla="*/ 1101015 w 6845418"/>
              <a:gd name="connsiteY3557" fmla="*/ 1083660 h 4597103"/>
              <a:gd name="connsiteX3558" fmla="*/ 1089256 w 6845418"/>
              <a:gd name="connsiteY3558" fmla="*/ 1081789 h 4597103"/>
              <a:gd name="connsiteX3559" fmla="*/ 1095134 w 6845418"/>
              <a:gd name="connsiteY3559" fmla="*/ 1072437 h 4597103"/>
              <a:gd name="connsiteX3560" fmla="*/ 1160069 w 6845418"/>
              <a:gd name="connsiteY3560" fmla="*/ 1066024 h 4597103"/>
              <a:gd name="connsiteX3561" fmla="*/ 1161937 w 6845418"/>
              <a:gd name="connsiteY3561" fmla="*/ 1073507 h 4597103"/>
              <a:gd name="connsiteX3562" fmla="*/ 1154458 w 6845418"/>
              <a:gd name="connsiteY3562" fmla="*/ 1073507 h 4597103"/>
              <a:gd name="connsiteX3563" fmla="*/ 1160069 w 6845418"/>
              <a:gd name="connsiteY3563" fmla="*/ 1066024 h 4597103"/>
              <a:gd name="connsiteX3564" fmla="*/ 1036894 w 6845418"/>
              <a:gd name="connsiteY3564" fmla="*/ 1063718 h 4597103"/>
              <a:gd name="connsiteX3565" fmla="*/ 1047569 w 6845418"/>
              <a:gd name="connsiteY3565" fmla="*/ 1066290 h 4597103"/>
              <a:gd name="connsiteX3566" fmla="*/ 1034571 w 6845418"/>
              <a:gd name="connsiteY3566" fmla="*/ 1070031 h 4597103"/>
              <a:gd name="connsiteX3567" fmla="*/ 1014151 w 6845418"/>
              <a:gd name="connsiteY3567" fmla="*/ 1071902 h 4597103"/>
              <a:gd name="connsiteX3568" fmla="*/ 1029003 w 6845418"/>
              <a:gd name="connsiteY3568" fmla="*/ 1068161 h 4597103"/>
              <a:gd name="connsiteX3569" fmla="*/ 1036894 w 6845418"/>
              <a:gd name="connsiteY3569" fmla="*/ 1063718 h 4597103"/>
              <a:gd name="connsiteX3570" fmla="*/ 1203623 w 6845418"/>
              <a:gd name="connsiteY3570" fmla="*/ 1060679 h 4597103"/>
              <a:gd name="connsiteX3571" fmla="*/ 1209232 w 6845418"/>
              <a:gd name="connsiteY3571" fmla="*/ 1066024 h 4597103"/>
              <a:gd name="connsiteX3572" fmla="*/ 1203623 w 6845418"/>
              <a:gd name="connsiteY3572" fmla="*/ 1066024 h 4597103"/>
              <a:gd name="connsiteX3573" fmla="*/ 947447 w 6845418"/>
              <a:gd name="connsiteY3573" fmla="*/ 1058541 h 4597103"/>
              <a:gd name="connsiteX3574" fmla="*/ 945665 w 6845418"/>
              <a:gd name="connsiteY3574" fmla="*/ 1060679 h 4597103"/>
              <a:gd name="connsiteX3575" fmla="*/ 947447 w 6845418"/>
              <a:gd name="connsiteY3575" fmla="*/ 1058541 h 4597103"/>
              <a:gd name="connsiteX3576" fmla="*/ 1002673 w 6845418"/>
              <a:gd name="connsiteY3576" fmla="*/ 1053198 h 4597103"/>
              <a:gd name="connsiteX3577" fmla="*/ 1008020 w 6845418"/>
              <a:gd name="connsiteY3577" fmla="*/ 1055335 h 4597103"/>
              <a:gd name="connsiteX3578" fmla="*/ 1002673 w 6845418"/>
              <a:gd name="connsiteY3578" fmla="*/ 1053198 h 4597103"/>
              <a:gd name="connsiteX3579" fmla="*/ 898276 w 6845418"/>
              <a:gd name="connsiteY3579" fmla="*/ 1053197 h 4597103"/>
              <a:gd name="connsiteX3580" fmla="*/ 896494 w 6845418"/>
              <a:gd name="connsiteY3580" fmla="*/ 1057473 h 4597103"/>
              <a:gd name="connsiteX3581" fmla="*/ 898276 w 6845418"/>
              <a:gd name="connsiteY3581" fmla="*/ 1053197 h 4597103"/>
              <a:gd name="connsiteX3582" fmla="*/ 880701 w 6845418"/>
              <a:gd name="connsiteY3582" fmla="*/ 1052572 h 4597103"/>
              <a:gd name="connsiteX3583" fmla="*/ 882671 w 6845418"/>
              <a:gd name="connsiteY3583" fmla="*/ 1055174 h 4597103"/>
              <a:gd name="connsiteX3584" fmla="*/ 882687 w 6845418"/>
              <a:gd name="connsiteY3584" fmla="*/ 1055121 h 4597103"/>
              <a:gd name="connsiteX3585" fmla="*/ 884558 w 6845418"/>
              <a:gd name="connsiteY3585" fmla="*/ 1053197 h 4597103"/>
              <a:gd name="connsiteX3586" fmla="*/ 880817 w 6845418"/>
              <a:gd name="connsiteY3586" fmla="*/ 1060893 h 4597103"/>
              <a:gd name="connsiteX3587" fmla="*/ 882576 w 6845418"/>
              <a:gd name="connsiteY3587" fmla="*/ 1055462 h 4597103"/>
              <a:gd name="connsiteX3588" fmla="*/ 877788 w 6845418"/>
              <a:gd name="connsiteY3588" fmla="*/ 1054365 h 4597103"/>
              <a:gd name="connsiteX3589" fmla="*/ 880701 w 6845418"/>
              <a:gd name="connsiteY3589" fmla="*/ 1052572 h 4597103"/>
              <a:gd name="connsiteX3590" fmla="*/ 977821 w 6845418"/>
              <a:gd name="connsiteY3590" fmla="*/ 1051701 h 4597103"/>
              <a:gd name="connsiteX3591" fmla="*/ 978087 w 6845418"/>
              <a:gd name="connsiteY3591" fmla="*/ 1055549 h 4597103"/>
              <a:gd name="connsiteX3592" fmla="*/ 975950 w 6845418"/>
              <a:gd name="connsiteY3592" fmla="*/ 1053625 h 4597103"/>
              <a:gd name="connsiteX3593" fmla="*/ 977821 w 6845418"/>
              <a:gd name="connsiteY3593" fmla="*/ 1051701 h 4597103"/>
              <a:gd name="connsiteX3594" fmla="*/ 735666 w 6845418"/>
              <a:gd name="connsiteY3594" fmla="*/ 1051058 h 4597103"/>
              <a:gd name="connsiteX3595" fmla="*/ 731832 w 6845418"/>
              <a:gd name="connsiteY3595" fmla="*/ 1070299 h 4597103"/>
              <a:gd name="connsiteX3596" fmla="*/ 720328 w 6845418"/>
              <a:gd name="connsiteY3596" fmla="*/ 1066451 h 4597103"/>
              <a:gd name="connsiteX3597" fmla="*/ 710744 w 6845418"/>
              <a:gd name="connsiteY3597" fmla="*/ 1072223 h 4597103"/>
              <a:gd name="connsiteX3598" fmla="*/ 697329 w 6845418"/>
              <a:gd name="connsiteY3598" fmla="*/ 1072223 h 4597103"/>
              <a:gd name="connsiteX3599" fmla="*/ 685830 w 6845418"/>
              <a:gd name="connsiteY3599" fmla="*/ 1072223 h 4597103"/>
              <a:gd name="connsiteX3600" fmla="*/ 691580 w 6845418"/>
              <a:gd name="connsiteY3600" fmla="*/ 1070299 h 4597103"/>
              <a:gd name="connsiteX3601" fmla="*/ 735666 w 6845418"/>
              <a:gd name="connsiteY3601" fmla="*/ 1051058 h 4597103"/>
              <a:gd name="connsiteX3602" fmla="*/ 940489 w 6845418"/>
              <a:gd name="connsiteY3602" fmla="*/ 1050525 h 4597103"/>
              <a:gd name="connsiteX3603" fmla="*/ 946021 w 6845418"/>
              <a:gd name="connsiteY3603" fmla="*/ 1051060 h 4597103"/>
              <a:gd name="connsiteX3604" fmla="*/ 936401 w 6845418"/>
              <a:gd name="connsiteY3604" fmla="*/ 1053198 h 4597103"/>
              <a:gd name="connsiteX3605" fmla="*/ 940489 w 6845418"/>
              <a:gd name="connsiteY3605" fmla="*/ 1050525 h 4597103"/>
              <a:gd name="connsiteX3606" fmla="*/ 1025025 w 6845418"/>
              <a:gd name="connsiteY3606" fmla="*/ 1049685 h 4597103"/>
              <a:gd name="connsiteX3607" fmla="*/ 1015308 w 6845418"/>
              <a:gd name="connsiteY3607" fmla="*/ 1057015 h 4597103"/>
              <a:gd name="connsiteX3608" fmla="*/ 1025025 w 6845418"/>
              <a:gd name="connsiteY3608" fmla="*/ 1049685 h 4597103"/>
              <a:gd name="connsiteX3609" fmla="*/ 1291322 w 6845418"/>
              <a:gd name="connsiteY3609" fmla="*/ 1046885 h 4597103"/>
              <a:gd name="connsiteX3610" fmla="*/ 1296614 w 6845418"/>
              <a:gd name="connsiteY3610" fmla="*/ 1047587 h 4597103"/>
              <a:gd name="connsiteX3611" fmla="*/ 1288918 w 6845418"/>
              <a:gd name="connsiteY3611" fmla="*/ 1053198 h 4597103"/>
              <a:gd name="connsiteX3612" fmla="*/ 1291322 w 6845418"/>
              <a:gd name="connsiteY3612" fmla="*/ 1046885 h 4597103"/>
              <a:gd name="connsiteX3613" fmla="*/ 1135438 w 6845418"/>
              <a:gd name="connsiteY3613" fmla="*/ 1046275 h 4597103"/>
              <a:gd name="connsiteX3614" fmla="*/ 1137583 w 6845418"/>
              <a:gd name="connsiteY3614" fmla="*/ 1064689 h 4597103"/>
              <a:gd name="connsiteX3615" fmla="*/ 1126135 w 6845418"/>
              <a:gd name="connsiteY3615" fmla="*/ 1070301 h 4597103"/>
              <a:gd name="connsiteX3616" fmla="*/ 1112773 w 6845418"/>
              <a:gd name="connsiteY3616" fmla="*/ 1066559 h 4597103"/>
              <a:gd name="connsiteX3617" fmla="*/ 1124225 w 6845418"/>
              <a:gd name="connsiteY3617" fmla="*/ 1057207 h 4597103"/>
              <a:gd name="connsiteX3618" fmla="*/ 1133771 w 6845418"/>
              <a:gd name="connsiteY3618" fmla="*/ 1053465 h 4597103"/>
              <a:gd name="connsiteX3619" fmla="*/ 1131862 w 6845418"/>
              <a:gd name="connsiteY3619" fmla="*/ 1047854 h 4597103"/>
              <a:gd name="connsiteX3620" fmla="*/ 1135438 w 6845418"/>
              <a:gd name="connsiteY3620" fmla="*/ 1046275 h 4597103"/>
              <a:gd name="connsiteX3621" fmla="*/ 5793746 w 6845418"/>
              <a:gd name="connsiteY3621" fmla="*/ 1045459 h 4597103"/>
              <a:gd name="connsiteX3622" fmla="*/ 5793746 w 6845418"/>
              <a:gd name="connsiteY3622" fmla="*/ 1053475 h 4597103"/>
              <a:gd name="connsiteX3623" fmla="*/ 5793746 w 6845418"/>
              <a:gd name="connsiteY3623" fmla="*/ 1045459 h 4597103"/>
              <a:gd name="connsiteX3624" fmla="*/ 1159534 w 6845418"/>
              <a:gd name="connsiteY3624" fmla="*/ 1042776 h 4597103"/>
              <a:gd name="connsiteX3625" fmla="*/ 1159801 w 6845418"/>
              <a:gd name="connsiteY3625" fmla="*/ 1043578 h 4597103"/>
              <a:gd name="connsiteX3626" fmla="*/ 1157667 w 6845418"/>
              <a:gd name="connsiteY3626" fmla="*/ 1043578 h 4597103"/>
              <a:gd name="connsiteX3627" fmla="*/ 1159534 w 6845418"/>
              <a:gd name="connsiteY3627" fmla="*/ 1042776 h 4597103"/>
              <a:gd name="connsiteX3628" fmla="*/ 1174941 w 6845418"/>
              <a:gd name="connsiteY3628" fmla="*/ 1038234 h 4597103"/>
              <a:gd name="connsiteX3629" fmla="*/ 1174941 w 6845418"/>
              <a:gd name="connsiteY3629" fmla="*/ 1038234 h 4597103"/>
              <a:gd name="connsiteX3630" fmla="*/ 756487 w 6845418"/>
              <a:gd name="connsiteY3630" fmla="*/ 1037699 h 4597103"/>
              <a:gd name="connsiteX3631" fmla="*/ 757893 w 6845418"/>
              <a:gd name="connsiteY3631" fmla="*/ 1038233 h 4597103"/>
              <a:gd name="connsiteX3632" fmla="*/ 756288 w 6845418"/>
              <a:gd name="connsiteY3632" fmla="*/ 1040371 h 4597103"/>
              <a:gd name="connsiteX3633" fmla="*/ 756487 w 6845418"/>
              <a:gd name="connsiteY3633" fmla="*/ 1037699 h 4597103"/>
              <a:gd name="connsiteX3634" fmla="*/ 1337548 w 6845418"/>
              <a:gd name="connsiteY3634" fmla="*/ 1035883 h 4597103"/>
              <a:gd name="connsiteX3635" fmla="*/ 1339366 w 6845418"/>
              <a:gd name="connsiteY3635" fmla="*/ 1049351 h 4597103"/>
              <a:gd name="connsiteX3636" fmla="*/ 1321194 w 6845418"/>
              <a:gd name="connsiteY3636" fmla="*/ 1043579 h 4597103"/>
              <a:gd name="connsiteX3637" fmla="*/ 1337548 w 6845418"/>
              <a:gd name="connsiteY3637" fmla="*/ 1035883 h 4597103"/>
              <a:gd name="connsiteX3638" fmla="*/ 1001070 w 6845418"/>
              <a:gd name="connsiteY3638" fmla="*/ 1035294 h 4597103"/>
              <a:gd name="connsiteX3639" fmla="*/ 1000536 w 6845418"/>
              <a:gd name="connsiteY3639" fmla="*/ 1036096 h 4597103"/>
              <a:gd name="connsiteX3640" fmla="*/ 998398 w 6845418"/>
              <a:gd name="connsiteY3640" fmla="*/ 1036096 h 4597103"/>
              <a:gd name="connsiteX3641" fmla="*/ 1001070 w 6845418"/>
              <a:gd name="connsiteY3641" fmla="*/ 1035294 h 4597103"/>
              <a:gd name="connsiteX3642" fmla="*/ 854228 w 6845418"/>
              <a:gd name="connsiteY3642" fmla="*/ 1035027 h 4597103"/>
              <a:gd name="connsiteX3643" fmla="*/ 856232 w 6845418"/>
              <a:gd name="connsiteY3643" fmla="*/ 1038233 h 4597103"/>
              <a:gd name="connsiteX3644" fmla="*/ 850886 w 6845418"/>
              <a:gd name="connsiteY3644" fmla="*/ 1038233 h 4597103"/>
              <a:gd name="connsiteX3645" fmla="*/ 854228 w 6845418"/>
              <a:gd name="connsiteY3645" fmla="*/ 1035027 h 4597103"/>
              <a:gd name="connsiteX3646" fmla="*/ 1201487 w 6845418"/>
              <a:gd name="connsiteY3646" fmla="*/ 1034494 h 4597103"/>
              <a:gd name="connsiteX3647" fmla="*/ 1203623 w 6845418"/>
              <a:gd name="connsiteY3647" fmla="*/ 1036097 h 4597103"/>
              <a:gd name="connsiteX3648" fmla="*/ 1199350 w 6845418"/>
              <a:gd name="connsiteY3648" fmla="*/ 1036097 h 4597103"/>
              <a:gd name="connsiteX3649" fmla="*/ 1201487 w 6845418"/>
              <a:gd name="connsiteY3649" fmla="*/ 1034494 h 4597103"/>
              <a:gd name="connsiteX3650" fmla="*/ 983087 w 6845418"/>
              <a:gd name="connsiteY3650" fmla="*/ 1034244 h 4597103"/>
              <a:gd name="connsiteX3651" fmla="*/ 978090 w 6845418"/>
              <a:gd name="connsiteY3651" fmla="*/ 1039912 h 4597103"/>
              <a:gd name="connsiteX3652" fmla="*/ 979960 w 6845418"/>
              <a:gd name="connsiteY3652" fmla="*/ 1034416 h 4597103"/>
              <a:gd name="connsiteX3653" fmla="*/ 983087 w 6845418"/>
              <a:gd name="connsiteY3653" fmla="*/ 1034244 h 4597103"/>
              <a:gd name="connsiteX3654" fmla="*/ 745065 w 6845418"/>
              <a:gd name="connsiteY3654" fmla="*/ 1033958 h 4597103"/>
              <a:gd name="connsiteX3655" fmla="*/ 737584 w 6845418"/>
              <a:gd name="connsiteY3655" fmla="*/ 1043756 h 4597103"/>
              <a:gd name="connsiteX3656" fmla="*/ 745065 w 6845418"/>
              <a:gd name="connsiteY3656" fmla="*/ 1033958 h 4597103"/>
              <a:gd name="connsiteX3657" fmla="*/ 5763939 w 6845418"/>
              <a:gd name="connsiteY3657" fmla="*/ 1030760 h 4597103"/>
              <a:gd name="connsiteX3658" fmla="*/ 5773439 w 6845418"/>
              <a:gd name="connsiteY3658" fmla="*/ 1047864 h 4597103"/>
              <a:gd name="connsiteX3659" fmla="*/ 5758239 w 6845418"/>
              <a:gd name="connsiteY3659" fmla="*/ 1045962 h 4597103"/>
              <a:gd name="connsiteX3660" fmla="*/ 5763939 w 6845418"/>
              <a:gd name="connsiteY3660" fmla="*/ 1030760 h 4597103"/>
              <a:gd name="connsiteX3661" fmla="*/ 901928 w 6845418"/>
              <a:gd name="connsiteY3661" fmla="*/ 1030484 h 4597103"/>
              <a:gd name="connsiteX3662" fmla="*/ 905669 w 6845418"/>
              <a:gd name="connsiteY3662" fmla="*/ 1034225 h 4597103"/>
              <a:gd name="connsiteX3663" fmla="*/ 929987 w 6845418"/>
              <a:gd name="connsiteY3663" fmla="*/ 1037966 h 4597103"/>
              <a:gd name="connsiteX3664" fmla="*/ 928116 w 6845418"/>
              <a:gd name="connsiteY3664" fmla="*/ 1039837 h 4597103"/>
              <a:gd name="connsiteX3665" fmla="*/ 920635 w 6845418"/>
              <a:gd name="connsiteY3665" fmla="*/ 1037966 h 4597103"/>
              <a:gd name="connsiteX3666" fmla="*/ 907540 w 6845418"/>
              <a:gd name="connsiteY3666" fmla="*/ 1041707 h 4597103"/>
              <a:gd name="connsiteX3667" fmla="*/ 898186 w 6845418"/>
              <a:gd name="connsiteY3667" fmla="*/ 1041707 h 4597103"/>
              <a:gd name="connsiteX3668" fmla="*/ 892576 w 6845418"/>
              <a:gd name="connsiteY3668" fmla="*/ 1043578 h 4597103"/>
              <a:gd name="connsiteX3669" fmla="*/ 892576 w 6845418"/>
              <a:gd name="connsiteY3669" fmla="*/ 1041707 h 4597103"/>
              <a:gd name="connsiteX3670" fmla="*/ 885093 w 6845418"/>
              <a:gd name="connsiteY3670" fmla="*/ 1036096 h 4597103"/>
              <a:gd name="connsiteX3671" fmla="*/ 890704 w 6845418"/>
              <a:gd name="connsiteY3671" fmla="*/ 1037966 h 4597103"/>
              <a:gd name="connsiteX3672" fmla="*/ 901928 w 6845418"/>
              <a:gd name="connsiteY3672" fmla="*/ 1030484 h 4597103"/>
              <a:gd name="connsiteX3673" fmla="*/ 945633 w 6845418"/>
              <a:gd name="connsiteY3673" fmla="*/ 1028614 h 4597103"/>
              <a:gd name="connsiteX3674" fmla="*/ 949326 w 6845418"/>
              <a:gd name="connsiteY3674" fmla="*/ 1036453 h 4597103"/>
              <a:gd name="connsiteX3675" fmla="*/ 956713 w 6845418"/>
              <a:gd name="connsiteY3675" fmla="*/ 1032533 h 4597103"/>
              <a:gd name="connsiteX3676" fmla="*/ 954864 w 6845418"/>
              <a:gd name="connsiteY3676" fmla="*/ 1040372 h 4597103"/>
              <a:gd name="connsiteX3677" fmla="*/ 938248 w 6845418"/>
              <a:gd name="connsiteY3677" fmla="*/ 1038412 h 4597103"/>
              <a:gd name="connsiteX3678" fmla="*/ 945633 w 6845418"/>
              <a:gd name="connsiteY3678" fmla="*/ 1028614 h 4597103"/>
              <a:gd name="connsiteX3679" fmla="*/ 789397 w 6845418"/>
              <a:gd name="connsiteY3679" fmla="*/ 1022690 h 4597103"/>
              <a:gd name="connsiteX3680" fmla="*/ 796373 w 6845418"/>
              <a:gd name="connsiteY3680" fmla="*/ 1022913 h 4597103"/>
              <a:gd name="connsiteX3681" fmla="*/ 786752 w 6845418"/>
              <a:gd name="connsiteY3681" fmla="*/ 1026477 h 4597103"/>
              <a:gd name="connsiteX3682" fmla="*/ 789397 w 6845418"/>
              <a:gd name="connsiteY3682" fmla="*/ 1022690 h 4597103"/>
              <a:gd name="connsiteX3683" fmla="*/ 5831921 w 6845418"/>
              <a:gd name="connsiteY3683" fmla="*/ 1020897 h 4597103"/>
              <a:gd name="connsiteX3684" fmla="*/ 5841842 w 6845418"/>
              <a:gd name="connsiteY3684" fmla="*/ 1024806 h 4597103"/>
              <a:gd name="connsiteX3685" fmla="*/ 5830085 w 6845418"/>
              <a:gd name="connsiteY3685" fmla="*/ 1022821 h 4597103"/>
              <a:gd name="connsiteX3686" fmla="*/ 5831921 w 6845418"/>
              <a:gd name="connsiteY3686" fmla="*/ 1020897 h 4597103"/>
              <a:gd name="connsiteX3687" fmla="*/ 816816 w 6845418"/>
              <a:gd name="connsiteY3687" fmla="*/ 1016677 h 4597103"/>
              <a:gd name="connsiteX3688" fmla="*/ 818819 w 6845418"/>
              <a:gd name="connsiteY3688" fmla="*/ 1019350 h 4597103"/>
              <a:gd name="connsiteX3689" fmla="*/ 813476 w 6845418"/>
              <a:gd name="connsiteY3689" fmla="*/ 1019350 h 4597103"/>
              <a:gd name="connsiteX3690" fmla="*/ 816816 w 6845418"/>
              <a:gd name="connsiteY3690" fmla="*/ 1016677 h 4597103"/>
              <a:gd name="connsiteX3691" fmla="*/ 5820733 w 6845418"/>
              <a:gd name="connsiteY3691" fmla="*/ 1013747 h 4597103"/>
              <a:gd name="connsiteX3692" fmla="*/ 5824741 w 6845418"/>
              <a:gd name="connsiteY3692" fmla="*/ 1015083 h 4597103"/>
              <a:gd name="connsiteX3693" fmla="*/ 5818328 w 6845418"/>
              <a:gd name="connsiteY3693" fmla="*/ 1015083 h 4597103"/>
              <a:gd name="connsiteX3694" fmla="*/ 5820733 w 6845418"/>
              <a:gd name="connsiteY3694" fmla="*/ 1013747 h 4597103"/>
              <a:gd name="connsiteX3695" fmla="*/ 5821801 w 6845418"/>
              <a:gd name="connsiteY3695" fmla="*/ 978651 h 4597103"/>
              <a:gd name="connsiteX3696" fmla="*/ 5824741 w 6845418"/>
              <a:gd name="connsiteY3696" fmla="*/ 979453 h 4597103"/>
              <a:gd name="connsiteX3697" fmla="*/ 5820465 w 6845418"/>
              <a:gd name="connsiteY3697" fmla="*/ 979453 h 4597103"/>
              <a:gd name="connsiteX3698" fmla="*/ 5821801 w 6845418"/>
              <a:gd name="connsiteY3698" fmla="*/ 978651 h 4597103"/>
              <a:gd name="connsiteX3699" fmla="*/ 5771659 w 6845418"/>
              <a:gd name="connsiteY3699" fmla="*/ 911042 h 4597103"/>
              <a:gd name="connsiteX3700" fmla="*/ 5769877 w 6845418"/>
              <a:gd name="connsiteY3700" fmla="*/ 915317 h 4597103"/>
              <a:gd name="connsiteX3701" fmla="*/ 5771659 w 6845418"/>
              <a:gd name="connsiteY3701" fmla="*/ 911042 h 4597103"/>
              <a:gd name="connsiteX3702" fmla="*/ 5765958 w 6845418"/>
              <a:gd name="connsiteY3702" fmla="*/ 893941 h 4597103"/>
              <a:gd name="connsiteX3703" fmla="*/ 5768096 w 6845418"/>
              <a:gd name="connsiteY3703" fmla="*/ 893941 h 4597103"/>
              <a:gd name="connsiteX3704" fmla="*/ 5765958 w 6845418"/>
              <a:gd name="connsiteY3704" fmla="*/ 893941 h 4597103"/>
              <a:gd name="connsiteX3705" fmla="*/ 1129520 w 6845418"/>
              <a:gd name="connsiteY3705" fmla="*/ 891795 h 4597103"/>
              <a:gd name="connsiteX3706" fmla="*/ 1133082 w 6845418"/>
              <a:gd name="connsiteY3706" fmla="*/ 893935 h 4597103"/>
              <a:gd name="connsiteX3707" fmla="*/ 1133082 w 6845418"/>
              <a:gd name="connsiteY3707" fmla="*/ 898210 h 4597103"/>
              <a:gd name="connsiteX3708" fmla="*/ 1127740 w 6845418"/>
              <a:gd name="connsiteY3708" fmla="*/ 898210 h 4597103"/>
              <a:gd name="connsiteX3709" fmla="*/ 1129520 w 6845418"/>
              <a:gd name="connsiteY3709" fmla="*/ 891795 h 4597103"/>
              <a:gd name="connsiteX3710" fmla="*/ 1120257 w 6845418"/>
              <a:gd name="connsiteY3710" fmla="*/ 889657 h 4597103"/>
              <a:gd name="connsiteX3711" fmla="*/ 1110637 w 6845418"/>
              <a:gd name="connsiteY3711" fmla="*/ 893935 h 4597103"/>
              <a:gd name="connsiteX3712" fmla="*/ 1120257 w 6845418"/>
              <a:gd name="connsiteY3712" fmla="*/ 889657 h 4597103"/>
              <a:gd name="connsiteX3713" fmla="*/ 970074 w 6845418"/>
              <a:gd name="connsiteY3713" fmla="*/ 889655 h 4597103"/>
              <a:gd name="connsiteX3714" fmla="*/ 986908 w 6845418"/>
              <a:gd name="connsiteY3714" fmla="*/ 901567 h 4597103"/>
              <a:gd name="connsiteX3715" fmla="*/ 970074 w 6845418"/>
              <a:gd name="connsiteY3715" fmla="*/ 889655 h 4597103"/>
              <a:gd name="connsiteX3716" fmla="*/ 1106718 w 6845418"/>
              <a:gd name="connsiteY3716" fmla="*/ 886652 h 4597103"/>
              <a:gd name="connsiteX3717" fmla="*/ 1108498 w 6845418"/>
              <a:gd name="connsiteY3717" fmla="*/ 888056 h 4597103"/>
              <a:gd name="connsiteX3718" fmla="*/ 1104933 w 6845418"/>
              <a:gd name="connsiteY3718" fmla="*/ 888056 h 4597103"/>
              <a:gd name="connsiteX3719" fmla="*/ 1106718 w 6845418"/>
              <a:gd name="connsiteY3719" fmla="*/ 886652 h 4597103"/>
              <a:gd name="connsiteX3720" fmla="*/ 1125599 w 6845418"/>
              <a:gd name="connsiteY3720" fmla="*/ 886186 h 4597103"/>
              <a:gd name="connsiteX3721" fmla="*/ 1123818 w 6845418"/>
              <a:gd name="connsiteY3721" fmla="*/ 891798 h 4597103"/>
              <a:gd name="connsiteX3722" fmla="*/ 1120255 w 6845418"/>
              <a:gd name="connsiteY3722" fmla="*/ 889926 h 4597103"/>
              <a:gd name="connsiteX3723" fmla="*/ 1125599 w 6845418"/>
              <a:gd name="connsiteY3723" fmla="*/ 886186 h 4597103"/>
              <a:gd name="connsiteX3724" fmla="*/ 5741243 w 6845418"/>
              <a:gd name="connsiteY3724" fmla="*/ 885924 h 4597103"/>
              <a:gd name="connsiteX3725" fmla="*/ 5742802 w 6845418"/>
              <a:gd name="connsiteY3725" fmla="*/ 886458 h 4597103"/>
              <a:gd name="connsiteX3726" fmla="*/ 5741020 w 6845418"/>
              <a:gd name="connsiteY3726" fmla="*/ 888596 h 4597103"/>
              <a:gd name="connsiteX3727" fmla="*/ 5741243 w 6845418"/>
              <a:gd name="connsiteY3727" fmla="*/ 885924 h 4597103"/>
              <a:gd name="connsiteX3728" fmla="*/ 5731624 w 6845418"/>
              <a:gd name="connsiteY3728" fmla="*/ 882316 h 4597103"/>
              <a:gd name="connsiteX3729" fmla="*/ 5734964 w 6845418"/>
              <a:gd name="connsiteY3729" fmla="*/ 882718 h 4597103"/>
              <a:gd name="connsiteX3730" fmla="*/ 5729620 w 6845418"/>
              <a:gd name="connsiteY3730" fmla="*/ 884321 h 4597103"/>
              <a:gd name="connsiteX3731" fmla="*/ 5731624 w 6845418"/>
              <a:gd name="connsiteY3731" fmla="*/ 882316 h 4597103"/>
              <a:gd name="connsiteX3732" fmla="*/ 1090593 w 6845418"/>
              <a:gd name="connsiteY3732" fmla="*/ 880528 h 4597103"/>
              <a:gd name="connsiteX3733" fmla="*/ 1091395 w 6845418"/>
              <a:gd name="connsiteY3733" fmla="*/ 882534 h 4597103"/>
              <a:gd name="connsiteX3734" fmla="*/ 1089792 w 6845418"/>
              <a:gd name="connsiteY3734" fmla="*/ 882534 h 4597103"/>
              <a:gd name="connsiteX3735" fmla="*/ 1090593 w 6845418"/>
              <a:gd name="connsiteY3735" fmla="*/ 880528 h 4597103"/>
              <a:gd name="connsiteX3736" fmla="*/ 1076430 w 6845418"/>
              <a:gd name="connsiteY3736" fmla="*/ 874695 h 4597103"/>
              <a:gd name="connsiteX3737" fmla="*/ 1080707 w 6845418"/>
              <a:gd name="connsiteY3737" fmla="*/ 874695 h 4597103"/>
              <a:gd name="connsiteX3738" fmla="*/ 1080707 w 6845418"/>
              <a:gd name="connsiteY3738" fmla="*/ 881107 h 4597103"/>
              <a:gd name="connsiteX3739" fmla="*/ 1074293 w 6845418"/>
              <a:gd name="connsiteY3739" fmla="*/ 878970 h 4597103"/>
              <a:gd name="connsiteX3740" fmla="*/ 1076430 w 6845418"/>
              <a:gd name="connsiteY3740" fmla="*/ 874695 h 4597103"/>
              <a:gd name="connsiteX3741" fmla="*/ 5689719 w 6845418"/>
              <a:gd name="connsiteY3741" fmla="*/ 864010 h 4597103"/>
              <a:gd name="connsiteX3742" fmla="*/ 5693282 w 6845418"/>
              <a:gd name="connsiteY3742" fmla="*/ 864010 h 4597103"/>
              <a:gd name="connsiteX3743" fmla="*/ 5693282 w 6845418"/>
              <a:gd name="connsiteY3743" fmla="*/ 869356 h 4597103"/>
              <a:gd name="connsiteX3744" fmla="*/ 5687938 w 6845418"/>
              <a:gd name="connsiteY3744" fmla="*/ 867574 h 4597103"/>
              <a:gd name="connsiteX3745" fmla="*/ 5689719 w 6845418"/>
              <a:gd name="connsiteY3745" fmla="*/ 864010 h 4597103"/>
              <a:gd name="connsiteX3746" fmla="*/ 1122259 w 6845418"/>
              <a:gd name="connsiteY3746" fmla="*/ 857730 h 4597103"/>
              <a:gd name="connsiteX3747" fmla="*/ 1123818 w 6845418"/>
              <a:gd name="connsiteY3747" fmla="*/ 858136 h 4597103"/>
              <a:gd name="connsiteX3748" fmla="*/ 1122038 w 6845418"/>
              <a:gd name="connsiteY3748" fmla="*/ 859734 h 4597103"/>
              <a:gd name="connsiteX3749" fmla="*/ 1122259 w 6845418"/>
              <a:gd name="connsiteY3749" fmla="*/ 857730 h 4597103"/>
              <a:gd name="connsiteX3750" fmla="*/ 990916 w 6845418"/>
              <a:gd name="connsiteY3750" fmla="*/ 857594 h 4597103"/>
              <a:gd name="connsiteX3751" fmla="*/ 995192 w 6845418"/>
              <a:gd name="connsiteY3751" fmla="*/ 857594 h 4597103"/>
              <a:gd name="connsiteX3752" fmla="*/ 995192 w 6845418"/>
              <a:gd name="connsiteY3752" fmla="*/ 864006 h 4597103"/>
              <a:gd name="connsiteX3753" fmla="*/ 988778 w 6845418"/>
              <a:gd name="connsiteY3753" fmla="*/ 861869 h 4597103"/>
              <a:gd name="connsiteX3754" fmla="*/ 990916 w 6845418"/>
              <a:gd name="connsiteY3754" fmla="*/ 857594 h 4597103"/>
              <a:gd name="connsiteX3755" fmla="*/ 5729391 w 6845418"/>
              <a:gd name="connsiteY3755" fmla="*/ 856531 h 4597103"/>
              <a:gd name="connsiteX3756" fmla="*/ 5733209 w 6845418"/>
              <a:gd name="connsiteY3756" fmla="*/ 858410 h 4597103"/>
              <a:gd name="connsiteX3757" fmla="*/ 5752294 w 6845418"/>
              <a:gd name="connsiteY3757" fmla="*/ 877107 h 4597103"/>
              <a:gd name="connsiteX3758" fmla="*/ 5742751 w 6845418"/>
              <a:gd name="connsiteY3758" fmla="*/ 871494 h 4597103"/>
              <a:gd name="connsiteX3759" fmla="*/ 5727483 w 6845418"/>
              <a:gd name="connsiteY3759" fmla="*/ 867753 h 4597103"/>
              <a:gd name="connsiteX3760" fmla="*/ 5729391 w 6845418"/>
              <a:gd name="connsiteY3760" fmla="*/ 856531 h 4597103"/>
              <a:gd name="connsiteX3761" fmla="*/ 940678 w 6845418"/>
              <a:gd name="connsiteY3761" fmla="*/ 853364 h 4597103"/>
              <a:gd name="connsiteX3762" fmla="*/ 941746 w 6845418"/>
              <a:gd name="connsiteY3762" fmla="*/ 854030 h 4597103"/>
              <a:gd name="connsiteX3763" fmla="*/ 939609 w 6845418"/>
              <a:gd name="connsiteY3763" fmla="*/ 854030 h 4597103"/>
              <a:gd name="connsiteX3764" fmla="*/ 940678 w 6845418"/>
              <a:gd name="connsiteY3764" fmla="*/ 853364 h 4597103"/>
              <a:gd name="connsiteX3765" fmla="*/ 5669502 w 6845418"/>
              <a:gd name="connsiteY3765" fmla="*/ 848746 h 4597103"/>
              <a:gd name="connsiteX3766" fmla="*/ 5667631 w 6845418"/>
              <a:gd name="connsiteY3766" fmla="*/ 856073 h 4597103"/>
              <a:gd name="connsiteX3767" fmla="*/ 5669502 w 6845418"/>
              <a:gd name="connsiteY3767" fmla="*/ 848746 h 4597103"/>
              <a:gd name="connsiteX3768" fmla="*/ 5646832 w 6845418"/>
              <a:gd name="connsiteY3768" fmla="*/ 844875 h 4597103"/>
              <a:gd name="connsiteX3769" fmla="*/ 5650103 w 6845418"/>
              <a:gd name="connsiteY3769" fmla="*/ 848440 h 4597103"/>
              <a:gd name="connsiteX3770" fmla="*/ 5659366 w 6845418"/>
              <a:gd name="connsiteY3770" fmla="*/ 848440 h 4597103"/>
              <a:gd name="connsiteX3771" fmla="*/ 5661219 w 6845418"/>
              <a:gd name="connsiteY3771" fmla="*/ 850426 h 4597103"/>
              <a:gd name="connsiteX3772" fmla="*/ 5661219 w 6845418"/>
              <a:gd name="connsiteY3772" fmla="*/ 852256 h 4597103"/>
              <a:gd name="connsiteX3773" fmla="*/ 5661219 w 6845418"/>
              <a:gd name="connsiteY3773" fmla="*/ 852409 h 4597103"/>
              <a:gd name="connsiteX3774" fmla="*/ 5651956 w 6845418"/>
              <a:gd name="connsiteY3774" fmla="*/ 850426 h 4597103"/>
              <a:gd name="connsiteX3775" fmla="*/ 5640841 w 6845418"/>
              <a:gd name="connsiteY3775" fmla="*/ 852409 h 4597103"/>
              <a:gd name="connsiteX3776" fmla="*/ 5646832 w 6845418"/>
              <a:gd name="connsiteY3776" fmla="*/ 844875 h 4597103"/>
              <a:gd name="connsiteX3777" fmla="*/ 999468 w 6845418"/>
              <a:gd name="connsiteY3777" fmla="*/ 840771 h 4597103"/>
              <a:gd name="connsiteX3778" fmla="*/ 1000536 w 6845418"/>
              <a:gd name="connsiteY3778" fmla="*/ 842988 h 4597103"/>
              <a:gd name="connsiteX3779" fmla="*/ 998400 w 6845418"/>
              <a:gd name="connsiteY3779" fmla="*/ 841213 h 4597103"/>
              <a:gd name="connsiteX3780" fmla="*/ 999468 w 6845418"/>
              <a:gd name="connsiteY3780" fmla="*/ 840771 h 4597103"/>
              <a:gd name="connsiteX3781" fmla="*/ 5619383 w 6845418"/>
              <a:gd name="connsiteY3781" fmla="*/ 839441 h 4597103"/>
              <a:gd name="connsiteX3782" fmla="*/ 5629308 w 6845418"/>
              <a:gd name="connsiteY3782" fmla="*/ 846759 h 4597103"/>
              <a:gd name="connsiteX3783" fmla="*/ 5619383 w 6845418"/>
              <a:gd name="connsiteY3783" fmla="*/ 839441 h 4597103"/>
              <a:gd name="connsiteX3784" fmla="*/ 968471 w 6845418"/>
              <a:gd name="connsiteY3784" fmla="*/ 827676 h 4597103"/>
              <a:gd name="connsiteX3785" fmla="*/ 971677 w 6845418"/>
              <a:gd name="connsiteY3785" fmla="*/ 829453 h 4597103"/>
              <a:gd name="connsiteX3786" fmla="*/ 971677 w 6845418"/>
              <a:gd name="connsiteY3786" fmla="*/ 833013 h 4597103"/>
              <a:gd name="connsiteX3787" fmla="*/ 968471 w 6845418"/>
              <a:gd name="connsiteY3787" fmla="*/ 833013 h 4597103"/>
              <a:gd name="connsiteX3788" fmla="*/ 968471 w 6845418"/>
              <a:gd name="connsiteY3788" fmla="*/ 827676 h 4597103"/>
              <a:gd name="connsiteX3789" fmla="*/ 5556746 w 6845418"/>
              <a:gd name="connsiteY3789" fmla="*/ 827149 h 4597103"/>
              <a:gd name="connsiteX3790" fmla="*/ 5559685 w 6845418"/>
              <a:gd name="connsiteY3790" fmla="*/ 827682 h 4597103"/>
              <a:gd name="connsiteX3791" fmla="*/ 5555410 w 6845418"/>
              <a:gd name="connsiteY3791" fmla="*/ 829812 h 4597103"/>
              <a:gd name="connsiteX3792" fmla="*/ 5556746 w 6845418"/>
              <a:gd name="connsiteY3792" fmla="*/ 827149 h 4597103"/>
              <a:gd name="connsiteX3793" fmla="*/ 5608136 w 6845418"/>
              <a:gd name="connsiteY3793" fmla="*/ 814858 h 4597103"/>
              <a:gd name="connsiteX3794" fmla="*/ 5606355 w 6845418"/>
              <a:gd name="connsiteY3794" fmla="*/ 816448 h 4597103"/>
              <a:gd name="connsiteX3795" fmla="*/ 5608136 w 6845418"/>
              <a:gd name="connsiteY3795" fmla="*/ 814858 h 4597103"/>
              <a:gd name="connsiteX3796" fmla="*/ 5496895 w 6845418"/>
              <a:gd name="connsiteY3796" fmla="*/ 810373 h 4597103"/>
              <a:gd name="connsiteX3797" fmla="*/ 5500903 w 6845418"/>
              <a:gd name="connsiteY3797" fmla="*/ 812295 h 4597103"/>
              <a:gd name="connsiteX3798" fmla="*/ 5496895 w 6845418"/>
              <a:gd name="connsiteY3798" fmla="*/ 810373 h 4597103"/>
              <a:gd name="connsiteX3799" fmla="*/ 5479527 w 6845418"/>
              <a:gd name="connsiteY3799" fmla="*/ 806309 h 4597103"/>
              <a:gd name="connsiteX3800" fmla="*/ 5483803 w 6845418"/>
              <a:gd name="connsiteY3800" fmla="*/ 806309 h 4597103"/>
              <a:gd name="connsiteX3801" fmla="*/ 5483803 w 6845418"/>
              <a:gd name="connsiteY3801" fmla="*/ 810582 h 4597103"/>
              <a:gd name="connsiteX3802" fmla="*/ 5477390 w 6845418"/>
              <a:gd name="connsiteY3802" fmla="*/ 810582 h 4597103"/>
              <a:gd name="connsiteX3803" fmla="*/ 5479527 w 6845418"/>
              <a:gd name="connsiteY3803" fmla="*/ 806309 h 4597103"/>
              <a:gd name="connsiteX3804" fmla="*/ 5538005 w 6845418"/>
              <a:gd name="connsiteY3804" fmla="*/ 797765 h 4597103"/>
              <a:gd name="connsiteX3805" fmla="*/ 5541974 w 6845418"/>
              <a:gd name="connsiteY3805" fmla="*/ 797765 h 4597103"/>
              <a:gd name="connsiteX3806" fmla="*/ 5547929 w 6845418"/>
              <a:gd name="connsiteY3806" fmla="*/ 802899 h 4597103"/>
              <a:gd name="connsiteX3807" fmla="*/ 5534034 w 6845418"/>
              <a:gd name="connsiteY3807" fmla="*/ 804602 h 4597103"/>
              <a:gd name="connsiteX3808" fmla="*/ 5538005 w 6845418"/>
              <a:gd name="connsiteY3808" fmla="*/ 797765 h 4597103"/>
              <a:gd name="connsiteX3809" fmla="*/ 5454945 w 6845418"/>
              <a:gd name="connsiteY3809" fmla="*/ 797763 h 4597103"/>
              <a:gd name="connsiteX3810" fmla="*/ 5452808 w 6845418"/>
              <a:gd name="connsiteY3810" fmla="*/ 799368 h 4597103"/>
              <a:gd name="connsiteX3811" fmla="*/ 5454945 w 6845418"/>
              <a:gd name="connsiteY3811" fmla="*/ 797763 h 4597103"/>
              <a:gd name="connsiteX3812" fmla="*/ 5526800 w 6845418"/>
              <a:gd name="connsiteY3812" fmla="*/ 796576 h 4597103"/>
              <a:gd name="connsiteX3813" fmla="*/ 5532771 w 6845418"/>
              <a:gd name="connsiteY3813" fmla="*/ 797289 h 4597103"/>
              <a:gd name="connsiteX3814" fmla="*/ 5528950 w 6845418"/>
              <a:gd name="connsiteY3814" fmla="*/ 808687 h 4597103"/>
              <a:gd name="connsiteX3815" fmla="*/ 5540415 w 6845418"/>
              <a:gd name="connsiteY3815" fmla="*/ 806779 h 4597103"/>
              <a:gd name="connsiteX3816" fmla="*/ 5557613 w 6845418"/>
              <a:gd name="connsiteY3816" fmla="*/ 820109 h 4597103"/>
              <a:gd name="connsiteX3817" fmla="*/ 5567167 w 6845418"/>
              <a:gd name="connsiteY3817" fmla="*/ 818188 h 4597103"/>
              <a:gd name="connsiteX3818" fmla="*/ 5546147 w 6845418"/>
              <a:gd name="connsiteY3818" fmla="*/ 823894 h 4597103"/>
              <a:gd name="connsiteX3819" fmla="*/ 5504109 w 6845418"/>
              <a:gd name="connsiteY3819" fmla="*/ 804892 h 4597103"/>
              <a:gd name="connsiteX3820" fmla="*/ 5525128 w 6845418"/>
              <a:gd name="connsiteY3820" fmla="*/ 802994 h 4597103"/>
              <a:gd name="connsiteX3821" fmla="*/ 5526800 w 6845418"/>
              <a:gd name="connsiteY3821" fmla="*/ 796576 h 4597103"/>
              <a:gd name="connsiteX3822" fmla="*/ 5500636 w 6845418"/>
              <a:gd name="connsiteY3822" fmla="*/ 795046 h 4597103"/>
              <a:gd name="connsiteX3823" fmla="*/ 5500903 w 6845418"/>
              <a:gd name="connsiteY3823" fmla="*/ 797051 h 4597103"/>
              <a:gd name="connsiteX3824" fmla="*/ 5498765 w 6845418"/>
              <a:gd name="connsiteY3824" fmla="*/ 797051 h 4597103"/>
              <a:gd name="connsiteX3825" fmla="*/ 5500636 w 6845418"/>
              <a:gd name="connsiteY3825" fmla="*/ 795046 h 4597103"/>
              <a:gd name="connsiteX3826" fmla="*/ 5460824 w 6845418"/>
              <a:gd name="connsiteY3826" fmla="*/ 791079 h 4597103"/>
              <a:gd name="connsiteX3827" fmla="*/ 5462427 w 6845418"/>
              <a:gd name="connsiteY3827" fmla="*/ 793485 h 4597103"/>
              <a:gd name="connsiteX3828" fmla="*/ 5459220 w 6845418"/>
              <a:gd name="connsiteY3828" fmla="*/ 793485 h 4597103"/>
              <a:gd name="connsiteX3829" fmla="*/ 5460824 w 6845418"/>
              <a:gd name="connsiteY3829" fmla="*/ 791079 h 4597103"/>
              <a:gd name="connsiteX3830" fmla="*/ 934265 w 6845418"/>
              <a:gd name="connsiteY3830" fmla="*/ 788131 h 4597103"/>
              <a:gd name="connsiteX3831" fmla="*/ 924645 w 6845418"/>
              <a:gd name="connsiteY3831" fmla="*/ 791696 h 4597103"/>
              <a:gd name="connsiteX3832" fmla="*/ 934265 w 6845418"/>
              <a:gd name="connsiteY3832" fmla="*/ 788131 h 4597103"/>
              <a:gd name="connsiteX3833" fmla="*/ 5491284 w 6845418"/>
              <a:gd name="connsiteY3833" fmla="*/ 787782 h 4597103"/>
              <a:gd name="connsiteX3834" fmla="*/ 5494490 w 6845418"/>
              <a:gd name="connsiteY3834" fmla="*/ 787782 h 4597103"/>
              <a:gd name="connsiteX3835" fmla="*/ 5491284 w 6845418"/>
              <a:gd name="connsiteY3835" fmla="*/ 787782 h 4597103"/>
              <a:gd name="connsiteX3836" fmla="*/ 5419490 w 6845418"/>
              <a:gd name="connsiteY3836" fmla="*/ 782790 h 4597103"/>
              <a:gd name="connsiteX3837" fmla="*/ 5425020 w 6845418"/>
              <a:gd name="connsiteY3837" fmla="*/ 784072 h 4597103"/>
              <a:gd name="connsiteX3838" fmla="*/ 5421173 w 6845418"/>
              <a:gd name="connsiteY3838" fmla="*/ 789207 h 4597103"/>
              <a:gd name="connsiteX3839" fmla="*/ 5415401 w 6845418"/>
              <a:gd name="connsiteY3839" fmla="*/ 784072 h 4597103"/>
              <a:gd name="connsiteX3840" fmla="*/ 5419490 w 6845418"/>
              <a:gd name="connsiteY3840" fmla="*/ 782790 h 4597103"/>
              <a:gd name="connsiteX3841" fmla="*/ 5508117 w 6845418"/>
              <a:gd name="connsiteY3841" fmla="*/ 778513 h 4597103"/>
              <a:gd name="connsiteX3842" fmla="*/ 5509988 w 6845418"/>
              <a:gd name="connsiteY3842" fmla="*/ 788139 h 4597103"/>
              <a:gd name="connsiteX3843" fmla="*/ 5508117 w 6845418"/>
              <a:gd name="connsiteY3843" fmla="*/ 778513 h 4597103"/>
              <a:gd name="connsiteX3844" fmla="*/ 5334174 w 6845418"/>
              <a:gd name="connsiteY3844" fmla="*/ 776371 h 4597103"/>
              <a:gd name="connsiteX3845" fmla="*/ 5327762 w 6845418"/>
              <a:gd name="connsiteY3845" fmla="*/ 778510 h 4597103"/>
              <a:gd name="connsiteX3846" fmla="*/ 5334174 w 6845418"/>
              <a:gd name="connsiteY3846" fmla="*/ 776371 h 4597103"/>
              <a:gd name="connsiteX3847" fmla="*/ 5456442 w 6845418"/>
              <a:gd name="connsiteY3847" fmla="*/ 774233 h 4597103"/>
              <a:gd name="connsiteX3848" fmla="*/ 5466061 w 6845418"/>
              <a:gd name="connsiteY3848" fmla="*/ 783861 h 4597103"/>
              <a:gd name="connsiteX3849" fmla="*/ 5456442 w 6845418"/>
              <a:gd name="connsiteY3849" fmla="*/ 774233 h 4597103"/>
              <a:gd name="connsiteX3850" fmla="*/ 5354481 w 6845418"/>
              <a:gd name="connsiteY3850" fmla="*/ 771024 h 4597103"/>
              <a:gd name="connsiteX3851" fmla="*/ 5352343 w 6845418"/>
              <a:gd name="connsiteY3851" fmla="*/ 773164 h 4597103"/>
              <a:gd name="connsiteX3852" fmla="*/ 5354481 w 6845418"/>
              <a:gd name="connsiteY3852" fmla="*/ 771024 h 4597103"/>
              <a:gd name="connsiteX3853" fmla="*/ 5468601 w 6845418"/>
              <a:gd name="connsiteY3853" fmla="*/ 768708 h 4597103"/>
              <a:gd name="connsiteX3854" fmla="*/ 5470501 w 6845418"/>
              <a:gd name="connsiteY3854" fmla="*/ 770669 h 4597103"/>
              <a:gd name="connsiteX3855" fmla="*/ 5477865 w 6845418"/>
              <a:gd name="connsiteY3855" fmla="*/ 768708 h 4597103"/>
              <a:gd name="connsiteX3856" fmla="*/ 5483802 w 6845418"/>
              <a:gd name="connsiteY3856" fmla="*/ 772631 h 4597103"/>
              <a:gd name="connsiteX3857" fmla="*/ 5472402 w 6845418"/>
              <a:gd name="connsiteY3857" fmla="*/ 772631 h 4597103"/>
              <a:gd name="connsiteX3858" fmla="*/ 5466701 w 6845418"/>
              <a:gd name="connsiteY3858" fmla="*/ 772631 h 4597103"/>
              <a:gd name="connsiteX3859" fmla="*/ 5468601 w 6845418"/>
              <a:gd name="connsiteY3859" fmla="*/ 768708 h 4597103"/>
              <a:gd name="connsiteX3860" fmla="*/ 5336579 w 6845418"/>
              <a:gd name="connsiteY3860" fmla="*/ 768351 h 4597103"/>
              <a:gd name="connsiteX3861" fmla="*/ 5339518 w 6845418"/>
              <a:gd name="connsiteY3861" fmla="*/ 768885 h 4597103"/>
              <a:gd name="connsiteX3862" fmla="*/ 5335243 w 6845418"/>
              <a:gd name="connsiteY3862" fmla="*/ 771024 h 4597103"/>
              <a:gd name="connsiteX3863" fmla="*/ 5336579 w 6845418"/>
              <a:gd name="connsiteY3863" fmla="*/ 768351 h 4597103"/>
              <a:gd name="connsiteX3864" fmla="*/ 5509911 w 6845418"/>
              <a:gd name="connsiteY3864" fmla="*/ 766748 h 4597103"/>
              <a:gd name="connsiteX3865" fmla="*/ 5519072 w 6845418"/>
              <a:gd name="connsiteY3865" fmla="*/ 770492 h 4597103"/>
              <a:gd name="connsiteX3866" fmla="*/ 5509911 w 6845418"/>
              <a:gd name="connsiteY3866" fmla="*/ 766748 h 4597103"/>
              <a:gd name="connsiteX3867" fmla="*/ 5500902 w 6845418"/>
              <a:gd name="connsiteY3867" fmla="*/ 766747 h 4597103"/>
              <a:gd name="connsiteX3868" fmla="*/ 5506246 w 6845418"/>
              <a:gd name="connsiteY3868" fmla="*/ 768888 h 4597103"/>
              <a:gd name="connsiteX3869" fmla="*/ 5504465 w 6845418"/>
              <a:gd name="connsiteY3869" fmla="*/ 773166 h 4597103"/>
              <a:gd name="connsiteX3870" fmla="*/ 5500902 w 6845418"/>
              <a:gd name="connsiteY3870" fmla="*/ 773166 h 4597103"/>
              <a:gd name="connsiteX3871" fmla="*/ 5500902 w 6845418"/>
              <a:gd name="connsiteY3871" fmla="*/ 766747 h 4597103"/>
              <a:gd name="connsiteX3872" fmla="*/ 5614059 w 6845418"/>
              <a:gd name="connsiteY3872" fmla="*/ 764748 h 4597103"/>
              <a:gd name="connsiteX3873" fmla="*/ 5615617 w 6845418"/>
              <a:gd name="connsiteY3873" fmla="*/ 765148 h 4597103"/>
              <a:gd name="connsiteX3874" fmla="*/ 5613836 w 6845418"/>
              <a:gd name="connsiteY3874" fmla="*/ 766753 h 4597103"/>
              <a:gd name="connsiteX3875" fmla="*/ 5614059 w 6845418"/>
              <a:gd name="connsiteY3875" fmla="*/ 764748 h 4597103"/>
              <a:gd name="connsiteX3876" fmla="*/ 5457083 w 6845418"/>
              <a:gd name="connsiteY3876" fmla="*/ 764608 h 4597103"/>
              <a:gd name="connsiteX3877" fmla="*/ 5462694 w 6845418"/>
              <a:gd name="connsiteY3877" fmla="*/ 771026 h 4597103"/>
              <a:gd name="connsiteX3878" fmla="*/ 5457083 w 6845418"/>
              <a:gd name="connsiteY3878" fmla="*/ 771026 h 4597103"/>
              <a:gd name="connsiteX3879" fmla="*/ 5457083 w 6845418"/>
              <a:gd name="connsiteY3879" fmla="*/ 764608 h 4597103"/>
              <a:gd name="connsiteX3880" fmla="*/ 5375500 w 6845418"/>
              <a:gd name="connsiteY3880" fmla="*/ 763538 h 4597103"/>
              <a:gd name="connsiteX3881" fmla="*/ 5379063 w 6845418"/>
              <a:gd name="connsiteY3881" fmla="*/ 765321 h 4597103"/>
              <a:gd name="connsiteX3882" fmla="*/ 5379063 w 6845418"/>
              <a:gd name="connsiteY3882" fmla="*/ 768886 h 4597103"/>
              <a:gd name="connsiteX3883" fmla="*/ 5373719 w 6845418"/>
              <a:gd name="connsiteY3883" fmla="*/ 768886 h 4597103"/>
              <a:gd name="connsiteX3884" fmla="*/ 5375500 w 6845418"/>
              <a:gd name="connsiteY3884" fmla="*/ 763538 h 4597103"/>
              <a:gd name="connsiteX3885" fmla="*/ 5635300 w 6845418"/>
              <a:gd name="connsiteY3885" fmla="*/ 759272 h 4597103"/>
              <a:gd name="connsiteX3886" fmla="*/ 5640912 w 6845418"/>
              <a:gd name="connsiteY3886" fmla="*/ 763118 h 4597103"/>
              <a:gd name="connsiteX3887" fmla="*/ 5635300 w 6845418"/>
              <a:gd name="connsiteY3887" fmla="*/ 759272 h 4597103"/>
              <a:gd name="connsiteX3888" fmla="*/ 5601901 w 6845418"/>
              <a:gd name="connsiteY3888" fmla="*/ 758470 h 4597103"/>
              <a:gd name="connsiteX3889" fmla="*/ 5602436 w 6845418"/>
              <a:gd name="connsiteY3889" fmla="*/ 759271 h 4597103"/>
              <a:gd name="connsiteX3890" fmla="*/ 5601367 w 6845418"/>
              <a:gd name="connsiteY3890" fmla="*/ 759271 h 4597103"/>
              <a:gd name="connsiteX3891" fmla="*/ 5601901 w 6845418"/>
              <a:gd name="connsiteY3891" fmla="*/ 758470 h 4597103"/>
              <a:gd name="connsiteX3892" fmla="*/ 5278598 w 6845418"/>
              <a:gd name="connsiteY3892" fmla="*/ 757263 h 4597103"/>
              <a:gd name="connsiteX3893" fmla="*/ 5280736 w 6845418"/>
              <a:gd name="connsiteY3893" fmla="*/ 757662 h 4597103"/>
              <a:gd name="connsiteX3894" fmla="*/ 5276461 w 6845418"/>
              <a:gd name="connsiteY3894" fmla="*/ 759265 h 4597103"/>
              <a:gd name="connsiteX3895" fmla="*/ 5278598 w 6845418"/>
              <a:gd name="connsiteY3895" fmla="*/ 757263 h 4597103"/>
              <a:gd name="connsiteX3896" fmla="*/ 5628487 w 6845418"/>
              <a:gd name="connsiteY3896" fmla="*/ 754620 h 4597103"/>
              <a:gd name="connsiteX3897" fmla="*/ 5634499 w 6845418"/>
              <a:gd name="connsiteY3897" fmla="*/ 759578 h 4597103"/>
              <a:gd name="connsiteX3898" fmla="*/ 5623811 w 6845418"/>
              <a:gd name="connsiteY3898" fmla="*/ 761561 h 4597103"/>
              <a:gd name="connsiteX3899" fmla="*/ 5628487 w 6845418"/>
              <a:gd name="connsiteY3899" fmla="*/ 754620 h 4597103"/>
              <a:gd name="connsiteX3900" fmla="*/ 5401835 w 6845418"/>
              <a:gd name="connsiteY3900" fmla="*/ 749654 h 4597103"/>
              <a:gd name="connsiteX3901" fmla="*/ 5407508 w 6845418"/>
              <a:gd name="connsiteY3901" fmla="*/ 755529 h 4597103"/>
              <a:gd name="connsiteX3902" fmla="*/ 5445326 w 6845418"/>
              <a:gd name="connsiteY3902" fmla="*/ 761402 h 4597103"/>
              <a:gd name="connsiteX3903" fmla="*/ 5439653 w 6845418"/>
              <a:gd name="connsiteY3903" fmla="*/ 763362 h 4597103"/>
              <a:gd name="connsiteX3904" fmla="*/ 5435872 w 6845418"/>
              <a:gd name="connsiteY3904" fmla="*/ 773166 h 4597103"/>
              <a:gd name="connsiteX3905" fmla="*/ 5418853 w 6845418"/>
              <a:gd name="connsiteY3905" fmla="*/ 765323 h 4597103"/>
              <a:gd name="connsiteX3906" fmla="*/ 5416962 w 6845418"/>
              <a:gd name="connsiteY3906" fmla="*/ 759444 h 4597103"/>
              <a:gd name="connsiteX3907" fmla="*/ 5407508 w 6845418"/>
              <a:gd name="connsiteY3907" fmla="*/ 765323 h 4597103"/>
              <a:gd name="connsiteX3908" fmla="*/ 5398054 w 6845418"/>
              <a:gd name="connsiteY3908" fmla="*/ 751613 h 4597103"/>
              <a:gd name="connsiteX3909" fmla="*/ 5401835 w 6845418"/>
              <a:gd name="connsiteY3909" fmla="*/ 749654 h 4597103"/>
              <a:gd name="connsiteX3910" fmla="*/ 5382981 w 6845418"/>
              <a:gd name="connsiteY3910" fmla="*/ 749654 h 4597103"/>
              <a:gd name="connsiteX3911" fmla="*/ 5390819 w 6845418"/>
              <a:gd name="connsiteY3911" fmla="*/ 751790 h 4597103"/>
              <a:gd name="connsiteX3912" fmla="*/ 5384941 w 6845418"/>
              <a:gd name="connsiteY3912" fmla="*/ 753925 h 4597103"/>
              <a:gd name="connsiteX3913" fmla="*/ 5379062 w 6845418"/>
              <a:gd name="connsiteY3913" fmla="*/ 751790 h 4597103"/>
              <a:gd name="connsiteX3914" fmla="*/ 5382981 w 6845418"/>
              <a:gd name="connsiteY3914" fmla="*/ 749654 h 4597103"/>
              <a:gd name="connsiteX3915" fmla="*/ 5422882 w 6845418"/>
              <a:gd name="connsiteY3915" fmla="*/ 747520 h 4597103"/>
              <a:gd name="connsiteX3916" fmla="*/ 5418607 w 6845418"/>
              <a:gd name="connsiteY3916" fmla="*/ 749655 h 4597103"/>
              <a:gd name="connsiteX3917" fmla="*/ 5422882 w 6845418"/>
              <a:gd name="connsiteY3917" fmla="*/ 747520 h 4597103"/>
              <a:gd name="connsiteX3918" fmla="*/ 5462412 w 6845418"/>
              <a:gd name="connsiteY3918" fmla="*/ 744318 h 4597103"/>
              <a:gd name="connsiteX3919" fmla="*/ 5468107 w 6845418"/>
              <a:gd name="connsiteY3919" fmla="*/ 748108 h 4597103"/>
              <a:gd name="connsiteX3920" fmla="*/ 5477599 w 6845418"/>
              <a:gd name="connsiteY3920" fmla="*/ 746212 h 4597103"/>
              <a:gd name="connsiteX3921" fmla="*/ 5479497 w 6845418"/>
              <a:gd name="connsiteY3921" fmla="*/ 750003 h 4597103"/>
              <a:gd name="connsiteX3922" fmla="*/ 5544042 w 6845418"/>
              <a:gd name="connsiteY3922" fmla="*/ 759476 h 4597103"/>
              <a:gd name="connsiteX3923" fmla="*/ 5549737 w 6845418"/>
              <a:gd name="connsiteY3923" fmla="*/ 761370 h 4597103"/>
              <a:gd name="connsiteX3924" fmla="*/ 5602892 w 6845418"/>
              <a:gd name="connsiteY3924" fmla="*/ 774653 h 4597103"/>
              <a:gd name="connsiteX3925" fmla="*/ 5623774 w 6845418"/>
              <a:gd name="connsiteY3925" fmla="*/ 787938 h 4597103"/>
              <a:gd name="connsiteX3926" fmla="*/ 5631367 w 6845418"/>
              <a:gd name="connsiteY3926" fmla="*/ 786039 h 4597103"/>
              <a:gd name="connsiteX3927" fmla="*/ 5652249 w 6845418"/>
              <a:gd name="connsiteY3927" fmla="*/ 797427 h 4597103"/>
              <a:gd name="connsiteX3928" fmla="*/ 5661741 w 6845418"/>
              <a:gd name="connsiteY3928" fmla="*/ 795529 h 4597103"/>
              <a:gd name="connsiteX3929" fmla="*/ 5671233 w 6845418"/>
              <a:gd name="connsiteY3929" fmla="*/ 799325 h 4597103"/>
              <a:gd name="connsiteX3930" fmla="*/ 5680725 w 6845418"/>
              <a:gd name="connsiteY3930" fmla="*/ 808802 h 4597103"/>
              <a:gd name="connsiteX3931" fmla="*/ 5716794 w 6845418"/>
              <a:gd name="connsiteY3931" fmla="*/ 818284 h 4597103"/>
              <a:gd name="connsiteX3932" fmla="*/ 5695912 w 6845418"/>
              <a:gd name="connsiteY3932" fmla="*/ 825869 h 4597103"/>
              <a:gd name="connsiteX3933" fmla="*/ 5695660 w 6845418"/>
              <a:gd name="connsiteY3933" fmla="*/ 825703 h 4597103"/>
              <a:gd name="connsiteX3934" fmla="*/ 5696274 w 6845418"/>
              <a:gd name="connsiteY3934" fmla="*/ 829148 h 4597103"/>
              <a:gd name="connsiteX3935" fmla="*/ 5694911 w 6845418"/>
              <a:gd name="connsiteY3935" fmla="*/ 829597 h 4597103"/>
              <a:gd name="connsiteX3936" fmla="*/ 5695611 w 6845418"/>
              <a:gd name="connsiteY3936" fmla="*/ 825672 h 4597103"/>
              <a:gd name="connsiteX3937" fmla="*/ 5683335 w 6845418"/>
              <a:gd name="connsiteY3937" fmla="*/ 817564 h 4597103"/>
              <a:gd name="connsiteX3938" fmla="*/ 5669335 w 6845418"/>
              <a:gd name="connsiteY3938" fmla="*/ 810692 h 4597103"/>
              <a:gd name="connsiteX3939" fmla="*/ 5667436 w 6845418"/>
              <a:gd name="connsiteY3939" fmla="*/ 822071 h 4597103"/>
              <a:gd name="connsiteX3940" fmla="*/ 5663640 w 6845418"/>
              <a:gd name="connsiteY3940" fmla="*/ 829649 h 4597103"/>
              <a:gd name="connsiteX3941" fmla="*/ 5665538 w 6845418"/>
              <a:gd name="connsiteY3941" fmla="*/ 835341 h 4597103"/>
              <a:gd name="connsiteX3942" fmla="*/ 5701607 w 6845418"/>
              <a:gd name="connsiteY3942" fmla="*/ 842919 h 4597103"/>
              <a:gd name="connsiteX3943" fmla="*/ 5714896 w 6845418"/>
              <a:gd name="connsiteY3943" fmla="*/ 852403 h 4597103"/>
              <a:gd name="connsiteX3944" fmla="*/ 5712997 w 6845418"/>
              <a:gd name="connsiteY3944" fmla="*/ 861884 h 4597103"/>
              <a:gd name="connsiteX3945" fmla="*/ 5697810 w 6845418"/>
              <a:gd name="connsiteY3945" fmla="*/ 859986 h 4597103"/>
              <a:gd name="connsiteX3946" fmla="*/ 5682623 w 6845418"/>
              <a:gd name="connsiteY3946" fmla="*/ 842919 h 4597103"/>
              <a:gd name="connsiteX3947" fmla="*/ 5659843 w 6845418"/>
              <a:gd name="connsiteY3947" fmla="*/ 842919 h 4597103"/>
              <a:gd name="connsiteX3948" fmla="*/ 5652249 w 6845418"/>
              <a:gd name="connsiteY3948" fmla="*/ 835341 h 4597103"/>
              <a:gd name="connsiteX3949" fmla="*/ 5640859 w 6845418"/>
              <a:gd name="connsiteY3949" fmla="*/ 831540 h 4597103"/>
              <a:gd name="connsiteX3950" fmla="*/ 5618079 w 6845418"/>
              <a:gd name="connsiteY3950" fmla="*/ 833440 h 4597103"/>
              <a:gd name="connsiteX3951" fmla="*/ 5621875 w 6845418"/>
              <a:gd name="connsiteY3951" fmla="*/ 825869 h 4597103"/>
              <a:gd name="connsiteX3952" fmla="*/ 5621875 w 6845418"/>
              <a:gd name="connsiteY3952" fmla="*/ 820199 h 4597103"/>
              <a:gd name="connsiteX3953" fmla="*/ 5625672 w 6845418"/>
              <a:gd name="connsiteY3953" fmla="*/ 825869 h 4597103"/>
              <a:gd name="connsiteX3954" fmla="*/ 5638961 w 6845418"/>
              <a:gd name="connsiteY3954" fmla="*/ 823978 h 4597103"/>
              <a:gd name="connsiteX3955" fmla="*/ 5638961 w 6845418"/>
              <a:gd name="connsiteY3955" fmla="*/ 829649 h 4597103"/>
              <a:gd name="connsiteX3956" fmla="*/ 5648453 w 6845418"/>
              <a:gd name="connsiteY3956" fmla="*/ 831540 h 4597103"/>
              <a:gd name="connsiteX3957" fmla="*/ 5656046 w 6845418"/>
              <a:gd name="connsiteY3957" fmla="*/ 822071 h 4597103"/>
              <a:gd name="connsiteX3958" fmla="*/ 5650351 w 6845418"/>
              <a:gd name="connsiteY3958" fmla="*/ 820199 h 4597103"/>
              <a:gd name="connsiteX3959" fmla="*/ 5648453 w 6845418"/>
              <a:gd name="connsiteY3959" fmla="*/ 816371 h 4597103"/>
              <a:gd name="connsiteX3960" fmla="*/ 5629469 w 6845418"/>
              <a:gd name="connsiteY3960" fmla="*/ 812592 h 4597103"/>
              <a:gd name="connsiteX3961" fmla="*/ 5623774 w 6845418"/>
              <a:gd name="connsiteY3961" fmla="*/ 818284 h 4597103"/>
              <a:gd name="connsiteX3962" fmla="*/ 5616180 w 6845418"/>
              <a:gd name="connsiteY3962" fmla="*/ 808802 h 4597103"/>
              <a:gd name="connsiteX3963" fmla="*/ 5600993 w 6845418"/>
              <a:gd name="connsiteY3963" fmla="*/ 801222 h 4597103"/>
              <a:gd name="connsiteX3964" fmla="*/ 5589603 w 6845418"/>
              <a:gd name="connsiteY3964" fmla="*/ 805011 h 4597103"/>
              <a:gd name="connsiteX3965" fmla="*/ 5583908 w 6845418"/>
              <a:gd name="connsiteY3965" fmla="*/ 808802 h 4597103"/>
              <a:gd name="connsiteX3966" fmla="*/ 5583908 w 6845418"/>
              <a:gd name="connsiteY3966" fmla="*/ 797427 h 4597103"/>
              <a:gd name="connsiteX3967" fmla="*/ 5578213 w 6845418"/>
              <a:gd name="connsiteY3967" fmla="*/ 803120 h 4597103"/>
              <a:gd name="connsiteX3968" fmla="*/ 5578213 w 6845418"/>
              <a:gd name="connsiteY3968" fmla="*/ 787938 h 4597103"/>
              <a:gd name="connsiteX3969" fmla="*/ 5566822 w 6845418"/>
              <a:gd name="connsiteY3969" fmla="*/ 793631 h 4597103"/>
              <a:gd name="connsiteX3970" fmla="*/ 5564924 w 6845418"/>
              <a:gd name="connsiteY3970" fmla="*/ 801222 h 4597103"/>
              <a:gd name="connsiteX3971" fmla="*/ 5561127 w 6845418"/>
              <a:gd name="connsiteY3971" fmla="*/ 793631 h 4597103"/>
              <a:gd name="connsiteX3972" fmla="*/ 5551635 w 6845418"/>
              <a:gd name="connsiteY3972" fmla="*/ 791732 h 4597103"/>
              <a:gd name="connsiteX3973" fmla="*/ 5542144 w 6845418"/>
              <a:gd name="connsiteY3973" fmla="*/ 797427 h 4597103"/>
              <a:gd name="connsiteX3974" fmla="*/ 5545940 w 6845418"/>
              <a:gd name="connsiteY3974" fmla="*/ 784142 h 4597103"/>
              <a:gd name="connsiteX3975" fmla="*/ 5542144 w 6845418"/>
              <a:gd name="connsiteY3975" fmla="*/ 778449 h 4597103"/>
              <a:gd name="connsiteX3976" fmla="*/ 5540245 w 6845418"/>
              <a:gd name="connsiteY3976" fmla="*/ 782245 h 4597103"/>
              <a:gd name="connsiteX3977" fmla="*/ 5523160 w 6845418"/>
              <a:gd name="connsiteY3977" fmla="*/ 782245 h 4597103"/>
              <a:gd name="connsiteX3978" fmla="*/ 5528855 w 6845418"/>
              <a:gd name="connsiteY3978" fmla="*/ 768960 h 4597103"/>
              <a:gd name="connsiteX3979" fmla="*/ 5517465 w 6845418"/>
              <a:gd name="connsiteY3979" fmla="*/ 759476 h 4597103"/>
              <a:gd name="connsiteX3980" fmla="*/ 5507973 w 6845418"/>
              <a:gd name="connsiteY3980" fmla="*/ 761370 h 4597103"/>
              <a:gd name="connsiteX3981" fmla="*/ 5492786 w 6845418"/>
              <a:gd name="connsiteY3981" fmla="*/ 759476 h 4597103"/>
              <a:gd name="connsiteX3982" fmla="*/ 5456717 w 6845418"/>
              <a:gd name="connsiteY3982" fmla="*/ 751897 h 4597103"/>
              <a:gd name="connsiteX3983" fmla="*/ 5445326 w 6845418"/>
              <a:gd name="connsiteY3983" fmla="*/ 750003 h 4597103"/>
              <a:gd name="connsiteX3984" fmla="*/ 5462412 w 6845418"/>
              <a:gd name="connsiteY3984" fmla="*/ 744318 h 4597103"/>
              <a:gd name="connsiteX3985" fmla="*/ 5432234 w 6845418"/>
              <a:gd name="connsiteY3985" fmla="*/ 743295 h 4597103"/>
              <a:gd name="connsiteX3986" fmla="*/ 5432501 w 6845418"/>
              <a:gd name="connsiteY3986" fmla="*/ 743962 h 4597103"/>
              <a:gd name="connsiteX3987" fmla="*/ 5430363 w 6845418"/>
              <a:gd name="connsiteY3987" fmla="*/ 743962 h 4597103"/>
              <a:gd name="connsiteX3988" fmla="*/ 5432234 w 6845418"/>
              <a:gd name="connsiteY3988" fmla="*/ 743295 h 4597103"/>
              <a:gd name="connsiteX3989" fmla="*/ 5400081 w 6845418"/>
              <a:gd name="connsiteY3989" fmla="*/ 742181 h 4597103"/>
              <a:gd name="connsiteX3990" fmla="*/ 5407919 w 6845418"/>
              <a:gd name="connsiteY3990" fmla="*/ 746026 h 4597103"/>
              <a:gd name="connsiteX3991" fmla="*/ 5400081 w 6845418"/>
              <a:gd name="connsiteY3991" fmla="*/ 742181 h 4597103"/>
              <a:gd name="connsiteX3992" fmla="*/ 5384406 w 6845418"/>
              <a:gd name="connsiteY3992" fmla="*/ 742180 h 4597103"/>
              <a:gd name="connsiteX3993" fmla="*/ 5391887 w 6845418"/>
              <a:gd name="connsiteY3993" fmla="*/ 744316 h 4597103"/>
              <a:gd name="connsiteX3994" fmla="*/ 5384406 w 6845418"/>
              <a:gd name="connsiteY3994" fmla="*/ 746452 h 4597103"/>
              <a:gd name="connsiteX3995" fmla="*/ 5376925 w 6845418"/>
              <a:gd name="connsiteY3995" fmla="*/ 744316 h 4597103"/>
              <a:gd name="connsiteX3996" fmla="*/ 5384406 w 6845418"/>
              <a:gd name="connsiteY3996" fmla="*/ 742180 h 4597103"/>
              <a:gd name="connsiteX3997" fmla="*/ 5297360 w 6845418"/>
              <a:gd name="connsiteY3997" fmla="*/ 742178 h 4597103"/>
              <a:gd name="connsiteX3998" fmla="*/ 5310661 w 6845418"/>
              <a:gd name="connsiteY3998" fmla="*/ 746094 h 4597103"/>
              <a:gd name="connsiteX3999" fmla="*/ 5297360 w 6845418"/>
              <a:gd name="connsiteY3999" fmla="*/ 742178 h 4597103"/>
              <a:gd name="connsiteX4000" fmla="*/ 5596634 w 6845418"/>
              <a:gd name="connsiteY4000" fmla="*/ 740050 h 4597103"/>
              <a:gd name="connsiteX4001" fmla="*/ 5619536 w 6845418"/>
              <a:gd name="connsiteY4001" fmla="*/ 749841 h 4597103"/>
              <a:gd name="connsiteX4002" fmla="*/ 5617628 w 6845418"/>
              <a:gd name="connsiteY4002" fmla="*/ 763547 h 4597103"/>
              <a:gd name="connsiteX4003" fmla="*/ 5615719 w 6845418"/>
              <a:gd name="connsiteY4003" fmla="*/ 751799 h 4597103"/>
              <a:gd name="connsiteX4004" fmla="*/ 5598543 w 6845418"/>
              <a:gd name="connsiteY4004" fmla="*/ 749841 h 4597103"/>
              <a:gd name="connsiteX4005" fmla="*/ 5596634 w 6845418"/>
              <a:gd name="connsiteY4005" fmla="*/ 740050 h 4597103"/>
              <a:gd name="connsiteX4006" fmla="*/ 5323868 w 6845418"/>
              <a:gd name="connsiteY4006" fmla="*/ 736840 h 4597103"/>
              <a:gd name="connsiteX4007" fmla="*/ 5342954 w 6845418"/>
              <a:gd name="connsiteY4007" fmla="*/ 742374 h 4597103"/>
              <a:gd name="connsiteX4008" fmla="*/ 5371581 w 6845418"/>
              <a:gd name="connsiteY4008" fmla="*/ 744219 h 4597103"/>
              <a:gd name="connsiteX4009" fmla="*/ 5360130 w 6845418"/>
              <a:gd name="connsiteY4009" fmla="*/ 751598 h 4597103"/>
              <a:gd name="connsiteX4010" fmla="*/ 5350587 w 6845418"/>
              <a:gd name="connsiteY4010" fmla="*/ 753443 h 4597103"/>
              <a:gd name="connsiteX4011" fmla="*/ 5348679 w 6845418"/>
              <a:gd name="connsiteY4011" fmla="*/ 747909 h 4597103"/>
              <a:gd name="connsiteX4012" fmla="*/ 5333411 w 6845418"/>
              <a:gd name="connsiteY4012" fmla="*/ 746063 h 4597103"/>
              <a:gd name="connsiteX4013" fmla="*/ 5327685 w 6845418"/>
              <a:gd name="connsiteY4013" fmla="*/ 757132 h 4597103"/>
              <a:gd name="connsiteX4014" fmla="*/ 5318143 w 6845418"/>
              <a:gd name="connsiteY4014" fmla="*/ 753443 h 4597103"/>
              <a:gd name="connsiteX4015" fmla="*/ 5329594 w 6845418"/>
              <a:gd name="connsiteY4015" fmla="*/ 746063 h 4597103"/>
              <a:gd name="connsiteX4016" fmla="*/ 5323868 w 6845418"/>
              <a:gd name="connsiteY4016" fmla="*/ 736840 h 4597103"/>
              <a:gd name="connsiteX4017" fmla="*/ 5585603 w 6845418"/>
              <a:gd name="connsiteY4017" fmla="*/ 734712 h 4597103"/>
              <a:gd name="connsiteX4018" fmla="*/ 5587473 w 6845418"/>
              <a:gd name="connsiteY4018" fmla="*/ 742187 h 4597103"/>
              <a:gd name="connsiteX4019" fmla="*/ 5579991 w 6845418"/>
              <a:gd name="connsiteY4019" fmla="*/ 742187 h 4597103"/>
              <a:gd name="connsiteX4020" fmla="*/ 5585603 w 6845418"/>
              <a:gd name="connsiteY4020" fmla="*/ 734712 h 4597103"/>
              <a:gd name="connsiteX4021" fmla="*/ 5564834 w 6845418"/>
              <a:gd name="connsiteY4021" fmla="*/ 732575 h 4597103"/>
              <a:gd name="connsiteX4022" fmla="*/ 5576494 w 6845418"/>
              <a:gd name="connsiteY4022" fmla="*/ 736389 h 4597103"/>
              <a:gd name="connsiteX4023" fmla="*/ 5568721 w 6845418"/>
              <a:gd name="connsiteY4023" fmla="*/ 747832 h 4597103"/>
              <a:gd name="connsiteX4024" fmla="*/ 5584266 w 6845418"/>
              <a:gd name="connsiteY4024" fmla="*/ 751646 h 4597103"/>
              <a:gd name="connsiteX4025" fmla="*/ 5566778 w 6845418"/>
              <a:gd name="connsiteY4025" fmla="*/ 755460 h 4597103"/>
              <a:gd name="connsiteX4026" fmla="*/ 5562891 w 6845418"/>
              <a:gd name="connsiteY4026" fmla="*/ 749740 h 4597103"/>
              <a:gd name="connsiteX4027" fmla="*/ 5564834 w 6845418"/>
              <a:gd name="connsiteY4027" fmla="*/ 732575 h 4597103"/>
              <a:gd name="connsiteX4028" fmla="*/ 5580259 w 6845418"/>
              <a:gd name="connsiteY4028" fmla="*/ 732041 h 4597103"/>
              <a:gd name="connsiteX4029" fmla="*/ 5582129 w 6845418"/>
              <a:gd name="connsiteY4029" fmla="*/ 732576 h 4597103"/>
              <a:gd name="connsiteX4030" fmla="*/ 5579991 w 6845418"/>
              <a:gd name="connsiteY4030" fmla="*/ 734712 h 4597103"/>
              <a:gd name="connsiteX4031" fmla="*/ 5580259 w 6845418"/>
              <a:gd name="connsiteY4031" fmla="*/ 732041 h 4597103"/>
              <a:gd name="connsiteX4032" fmla="*/ 5309058 w 6845418"/>
              <a:gd name="connsiteY4032" fmla="*/ 730432 h 4597103"/>
              <a:gd name="connsiteX4033" fmla="*/ 5318410 w 6845418"/>
              <a:gd name="connsiteY4033" fmla="*/ 742180 h 4597103"/>
              <a:gd name="connsiteX4034" fmla="*/ 5299706 w 6845418"/>
              <a:gd name="connsiteY4034" fmla="*/ 732389 h 4597103"/>
              <a:gd name="connsiteX4035" fmla="*/ 5309058 w 6845418"/>
              <a:gd name="connsiteY4035" fmla="*/ 730432 h 4597103"/>
              <a:gd name="connsiteX4036" fmla="*/ 5093344 w 6845418"/>
              <a:gd name="connsiteY4036" fmla="*/ 729360 h 4597103"/>
              <a:gd name="connsiteX4037" fmla="*/ 5096907 w 6845418"/>
              <a:gd name="connsiteY4037" fmla="*/ 729360 h 4597103"/>
              <a:gd name="connsiteX4038" fmla="*/ 5096907 w 6845418"/>
              <a:gd name="connsiteY4038" fmla="*/ 734701 h 4597103"/>
              <a:gd name="connsiteX4039" fmla="*/ 5091563 w 6845418"/>
              <a:gd name="connsiteY4039" fmla="*/ 732921 h 4597103"/>
              <a:gd name="connsiteX4040" fmla="*/ 5093344 w 6845418"/>
              <a:gd name="connsiteY4040" fmla="*/ 729360 h 4597103"/>
              <a:gd name="connsiteX4041" fmla="*/ 5538543 w 6845418"/>
              <a:gd name="connsiteY4041" fmla="*/ 729072 h 4597103"/>
              <a:gd name="connsiteX4042" fmla="*/ 5553272 w 6845418"/>
              <a:gd name="connsiteY4042" fmla="*/ 738984 h 4597103"/>
              <a:gd name="connsiteX4043" fmla="*/ 5549531 w 6845418"/>
              <a:gd name="connsiteY4043" fmla="*/ 733110 h 4597103"/>
              <a:gd name="connsiteX4044" fmla="*/ 5538310 w 6845418"/>
              <a:gd name="connsiteY4044" fmla="*/ 731152 h 4597103"/>
              <a:gd name="connsiteX4045" fmla="*/ 5538543 w 6845418"/>
              <a:gd name="connsiteY4045" fmla="*/ 729072 h 4597103"/>
              <a:gd name="connsiteX4046" fmla="*/ 5470025 w 6845418"/>
              <a:gd name="connsiteY4046" fmla="*/ 726211 h 4597103"/>
              <a:gd name="connsiteX4047" fmla="*/ 5473783 w 6845418"/>
              <a:gd name="connsiteY4047" fmla="*/ 726878 h 4597103"/>
              <a:gd name="connsiteX4048" fmla="*/ 5483803 w 6845418"/>
              <a:gd name="connsiteY4048" fmla="*/ 726878 h 4597103"/>
              <a:gd name="connsiteX4049" fmla="*/ 5475787 w 6845418"/>
              <a:gd name="connsiteY4049" fmla="*/ 728659 h 4597103"/>
              <a:gd name="connsiteX4050" fmla="*/ 5467771 w 6845418"/>
              <a:gd name="connsiteY4050" fmla="*/ 726878 h 4597103"/>
              <a:gd name="connsiteX4051" fmla="*/ 5470025 w 6845418"/>
              <a:gd name="connsiteY4051" fmla="*/ 726211 h 4597103"/>
              <a:gd name="connsiteX4052" fmla="*/ 5602792 w 6845418"/>
              <a:gd name="connsiteY4052" fmla="*/ 725102 h 4597103"/>
              <a:gd name="connsiteX4053" fmla="*/ 5601011 w 6845418"/>
              <a:gd name="connsiteY4053" fmla="*/ 727238 h 4597103"/>
              <a:gd name="connsiteX4054" fmla="*/ 5602792 w 6845418"/>
              <a:gd name="connsiteY4054" fmla="*/ 725102 h 4597103"/>
              <a:gd name="connsiteX4055" fmla="*/ 5494535 w 6845418"/>
              <a:gd name="connsiteY4055" fmla="*/ 723604 h 4597103"/>
              <a:gd name="connsiteX4056" fmla="*/ 5500903 w 6845418"/>
              <a:gd name="connsiteY4056" fmla="*/ 725526 h 4597103"/>
              <a:gd name="connsiteX4057" fmla="*/ 5491106 w 6845418"/>
              <a:gd name="connsiteY4057" fmla="*/ 727449 h 4597103"/>
              <a:gd name="connsiteX4058" fmla="*/ 5494535 w 6845418"/>
              <a:gd name="connsiteY4058" fmla="*/ 723604 h 4597103"/>
              <a:gd name="connsiteX4059" fmla="*/ 5502761 w 6845418"/>
              <a:gd name="connsiteY4059" fmla="*/ 721896 h 4597103"/>
              <a:gd name="connsiteX4060" fmla="*/ 5513913 w 6845418"/>
              <a:gd name="connsiteY4060" fmla="*/ 729372 h 4597103"/>
              <a:gd name="connsiteX4061" fmla="*/ 5521349 w 6845418"/>
              <a:gd name="connsiteY4061" fmla="*/ 733110 h 4597103"/>
              <a:gd name="connsiteX4062" fmla="*/ 5530642 w 6845418"/>
              <a:gd name="connsiteY4062" fmla="*/ 736848 h 4597103"/>
              <a:gd name="connsiteX4063" fmla="*/ 5543653 w 6845418"/>
              <a:gd name="connsiteY4063" fmla="*/ 738717 h 4597103"/>
              <a:gd name="connsiteX4064" fmla="*/ 5526924 w 6845418"/>
              <a:gd name="connsiteY4064" fmla="*/ 742456 h 4597103"/>
              <a:gd name="connsiteX4065" fmla="*/ 5500902 w 6845418"/>
              <a:gd name="connsiteY4065" fmla="*/ 733110 h 4597103"/>
              <a:gd name="connsiteX4066" fmla="*/ 5502761 w 6845418"/>
              <a:gd name="connsiteY4066" fmla="*/ 721896 h 4597103"/>
              <a:gd name="connsiteX4067" fmla="*/ 5455097 w 6845418"/>
              <a:gd name="connsiteY4067" fmla="*/ 721894 h 4597103"/>
              <a:gd name="connsiteX4068" fmla="*/ 5462426 w 6845418"/>
              <a:gd name="connsiteY4068" fmla="*/ 725633 h 4597103"/>
              <a:gd name="connsiteX4069" fmla="*/ 5455097 w 6845418"/>
              <a:gd name="connsiteY4069" fmla="*/ 721894 h 4597103"/>
              <a:gd name="connsiteX4070" fmla="*/ 5334441 w 6845418"/>
              <a:gd name="connsiteY4070" fmla="*/ 719177 h 4597103"/>
              <a:gd name="connsiteX4071" fmla="*/ 5335243 w 6845418"/>
              <a:gd name="connsiteY4071" fmla="*/ 721179 h 4597103"/>
              <a:gd name="connsiteX4072" fmla="*/ 5333640 w 6845418"/>
              <a:gd name="connsiteY4072" fmla="*/ 721179 h 4597103"/>
              <a:gd name="connsiteX4073" fmla="*/ 5334441 w 6845418"/>
              <a:gd name="connsiteY4073" fmla="*/ 719177 h 4597103"/>
              <a:gd name="connsiteX4074" fmla="*/ 5194583 w 6845418"/>
              <a:gd name="connsiteY4074" fmla="*/ 710107 h 4597103"/>
              <a:gd name="connsiteX4075" fmla="*/ 5202828 w 6845418"/>
              <a:gd name="connsiteY4075" fmla="*/ 713611 h 4597103"/>
              <a:gd name="connsiteX4076" fmla="*/ 5214134 w 6845418"/>
              <a:gd name="connsiteY4076" fmla="*/ 715481 h 4597103"/>
              <a:gd name="connsiteX4077" fmla="*/ 5223557 w 6845418"/>
              <a:gd name="connsiteY4077" fmla="*/ 713611 h 4597103"/>
              <a:gd name="connsiteX4078" fmla="*/ 5238632 w 6845418"/>
              <a:gd name="connsiteY4078" fmla="*/ 721088 h 4597103"/>
              <a:gd name="connsiteX4079" fmla="*/ 5251823 w 6845418"/>
              <a:gd name="connsiteY4079" fmla="*/ 721088 h 4597103"/>
              <a:gd name="connsiteX4080" fmla="*/ 5259360 w 6845418"/>
              <a:gd name="connsiteY4080" fmla="*/ 726695 h 4597103"/>
              <a:gd name="connsiteX4081" fmla="*/ 5251823 w 6845418"/>
              <a:gd name="connsiteY4081" fmla="*/ 726695 h 4597103"/>
              <a:gd name="connsiteX4082" fmla="*/ 5242401 w 6845418"/>
              <a:gd name="connsiteY4082" fmla="*/ 722958 h 4597103"/>
              <a:gd name="connsiteX4083" fmla="*/ 5204712 w 6845418"/>
              <a:gd name="connsiteY4083" fmla="*/ 717350 h 4597103"/>
              <a:gd name="connsiteX4084" fmla="*/ 5187752 w 6845418"/>
              <a:gd name="connsiteY4084" fmla="*/ 713611 h 4597103"/>
              <a:gd name="connsiteX4085" fmla="*/ 5194583 w 6845418"/>
              <a:gd name="connsiteY4085" fmla="*/ 710107 h 4597103"/>
              <a:gd name="connsiteX4086" fmla="*/ 5491431 w 6845418"/>
              <a:gd name="connsiteY4086" fmla="*/ 703033 h 4597103"/>
              <a:gd name="connsiteX4087" fmla="*/ 5494437 w 6845418"/>
              <a:gd name="connsiteY4087" fmla="*/ 704057 h 4597103"/>
              <a:gd name="connsiteX4088" fmla="*/ 5496841 w 6845418"/>
              <a:gd name="connsiteY4088" fmla="*/ 712286 h 4597103"/>
              <a:gd name="connsiteX4089" fmla="*/ 5489146 w 6845418"/>
              <a:gd name="connsiteY4089" fmla="*/ 706335 h 4597103"/>
              <a:gd name="connsiteX4090" fmla="*/ 5491431 w 6845418"/>
              <a:gd name="connsiteY4090" fmla="*/ 703033 h 4597103"/>
              <a:gd name="connsiteX4091" fmla="*/ 5153857 w 6845418"/>
              <a:gd name="connsiteY4091" fmla="*/ 702619 h 4597103"/>
              <a:gd name="connsiteX4092" fmla="*/ 5167038 w 6845418"/>
              <a:gd name="connsiteY4092" fmla="*/ 708272 h 4597103"/>
              <a:gd name="connsiteX4093" fmla="*/ 5185869 w 6845418"/>
              <a:gd name="connsiteY4093" fmla="*/ 708272 h 4597103"/>
              <a:gd name="connsiteX4094" fmla="*/ 5178337 w 6845418"/>
              <a:gd name="connsiteY4094" fmla="*/ 713879 h 4597103"/>
              <a:gd name="connsiteX4095" fmla="*/ 5153857 w 6845418"/>
              <a:gd name="connsiteY4095" fmla="*/ 710140 h 4597103"/>
              <a:gd name="connsiteX4096" fmla="*/ 5148207 w 6845418"/>
              <a:gd name="connsiteY4096" fmla="*/ 708272 h 4597103"/>
              <a:gd name="connsiteX4097" fmla="*/ 5153857 w 6845418"/>
              <a:gd name="connsiteY4097" fmla="*/ 702619 h 4597103"/>
              <a:gd name="connsiteX4098" fmla="*/ 5121488 w 6845418"/>
              <a:gd name="connsiteY4098" fmla="*/ 700480 h 4597103"/>
              <a:gd name="connsiteX4099" fmla="*/ 5127100 w 6845418"/>
              <a:gd name="connsiteY4099" fmla="*/ 705868 h 4597103"/>
              <a:gd name="connsiteX4100" fmla="*/ 5121488 w 6845418"/>
              <a:gd name="connsiteY4100" fmla="*/ 705868 h 4597103"/>
              <a:gd name="connsiteX4101" fmla="*/ 5121488 w 6845418"/>
              <a:gd name="connsiteY4101" fmla="*/ 700480 h 4597103"/>
              <a:gd name="connsiteX4102" fmla="*/ 5109732 w 6845418"/>
              <a:gd name="connsiteY4102" fmla="*/ 698343 h 4597103"/>
              <a:gd name="connsiteX4103" fmla="*/ 5116144 w 6845418"/>
              <a:gd name="connsiteY4103" fmla="*/ 700480 h 4597103"/>
              <a:gd name="connsiteX4104" fmla="*/ 5114007 w 6845418"/>
              <a:gd name="connsiteY4104" fmla="*/ 704756 h 4597103"/>
              <a:gd name="connsiteX4105" fmla="*/ 5109732 w 6845418"/>
              <a:gd name="connsiteY4105" fmla="*/ 704756 h 4597103"/>
              <a:gd name="connsiteX4106" fmla="*/ 5109732 w 6845418"/>
              <a:gd name="connsiteY4106" fmla="*/ 698343 h 4597103"/>
              <a:gd name="connsiteX4107" fmla="*/ 5089425 w 6845418"/>
              <a:gd name="connsiteY4107" fmla="*/ 698342 h 4597103"/>
              <a:gd name="connsiteX4108" fmla="*/ 5087288 w 6845418"/>
              <a:gd name="connsiteY4108" fmla="*/ 700480 h 4597103"/>
              <a:gd name="connsiteX4109" fmla="*/ 5089425 w 6845418"/>
              <a:gd name="connsiteY4109" fmla="*/ 698342 h 4597103"/>
              <a:gd name="connsiteX4110" fmla="*/ 5046674 w 6845418"/>
              <a:gd name="connsiteY4110" fmla="*/ 692064 h 4597103"/>
              <a:gd name="connsiteX4111" fmla="*/ 5050949 w 6845418"/>
              <a:gd name="connsiteY4111" fmla="*/ 694709 h 4597103"/>
              <a:gd name="connsiteX4112" fmla="*/ 5042399 w 6845418"/>
              <a:gd name="connsiteY4112" fmla="*/ 696633 h 4597103"/>
              <a:gd name="connsiteX4113" fmla="*/ 5046674 w 6845418"/>
              <a:gd name="connsiteY4113" fmla="*/ 692064 h 4597103"/>
              <a:gd name="connsiteX4114" fmla="*/ 4773448 w 6845418"/>
              <a:gd name="connsiteY4114" fmla="*/ 664782 h 4597103"/>
              <a:gd name="connsiteX4115" fmla="*/ 4780550 w 6845418"/>
              <a:gd name="connsiteY4115" fmla="*/ 666707 h 4597103"/>
              <a:gd name="connsiteX4116" fmla="*/ 4770753 w 6845418"/>
              <a:gd name="connsiteY4116" fmla="*/ 668630 h 4597103"/>
              <a:gd name="connsiteX4117" fmla="*/ 4773448 w 6845418"/>
              <a:gd name="connsiteY4117" fmla="*/ 664782 h 4597103"/>
              <a:gd name="connsiteX4118" fmla="*/ 4591377 w 6845418"/>
              <a:gd name="connsiteY4118" fmla="*/ 653452 h 4597103"/>
              <a:gd name="connsiteX4119" fmla="*/ 4589240 w 6845418"/>
              <a:gd name="connsiteY4119" fmla="*/ 655056 h 4597103"/>
              <a:gd name="connsiteX4120" fmla="*/ 4591377 w 6845418"/>
              <a:gd name="connsiteY4120" fmla="*/ 653452 h 4597103"/>
              <a:gd name="connsiteX4121" fmla="*/ 4780833 w 6845418"/>
              <a:gd name="connsiteY4121" fmla="*/ 650360 h 4597103"/>
              <a:gd name="connsiteX4122" fmla="*/ 4793564 w 6845418"/>
              <a:gd name="connsiteY4122" fmla="*/ 653360 h 4597103"/>
              <a:gd name="connsiteX4123" fmla="*/ 4795450 w 6845418"/>
              <a:gd name="connsiteY4123" fmla="*/ 658898 h 4597103"/>
              <a:gd name="connsiteX4124" fmla="*/ 4801109 w 6845418"/>
              <a:gd name="connsiteY4124" fmla="*/ 666282 h 4597103"/>
              <a:gd name="connsiteX4125" fmla="*/ 4789792 w 6845418"/>
              <a:gd name="connsiteY4125" fmla="*/ 657052 h 4597103"/>
              <a:gd name="connsiteX4126" fmla="*/ 4774703 w 6845418"/>
              <a:gd name="connsiteY4126" fmla="*/ 657052 h 4597103"/>
              <a:gd name="connsiteX4127" fmla="*/ 4770931 w 6845418"/>
              <a:gd name="connsiteY4127" fmla="*/ 651513 h 4597103"/>
              <a:gd name="connsiteX4128" fmla="*/ 4780833 w 6845418"/>
              <a:gd name="connsiteY4128" fmla="*/ 650360 h 4597103"/>
              <a:gd name="connsiteX4129" fmla="*/ 4745548 w 6845418"/>
              <a:gd name="connsiteY4129" fmla="*/ 647111 h 4597103"/>
              <a:gd name="connsiteX4130" fmla="*/ 4748487 w 6845418"/>
              <a:gd name="connsiteY4130" fmla="*/ 649448 h 4597103"/>
              <a:gd name="connsiteX4131" fmla="*/ 4744212 w 6845418"/>
              <a:gd name="connsiteY4131" fmla="*/ 647578 h 4597103"/>
              <a:gd name="connsiteX4132" fmla="*/ 4745548 w 6845418"/>
              <a:gd name="connsiteY4132" fmla="*/ 647111 h 4597103"/>
              <a:gd name="connsiteX4133" fmla="*/ 4665512 w 6845418"/>
              <a:gd name="connsiteY4133" fmla="*/ 644752 h 4597103"/>
              <a:gd name="connsiteX4134" fmla="*/ 4678142 w 6845418"/>
              <a:gd name="connsiteY4134" fmla="*/ 645668 h 4597103"/>
              <a:gd name="connsiteX4135" fmla="*/ 4676199 w 6845418"/>
              <a:gd name="connsiteY4135" fmla="*/ 656661 h 4597103"/>
              <a:gd name="connsiteX4136" fmla="*/ 4666725 w 6845418"/>
              <a:gd name="connsiteY4136" fmla="*/ 652996 h 4597103"/>
              <a:gd name="connsiteX4137" fmla="*/ 4658799 w 6845418"/>
              <a:gd name="connsiteY4137" fmla="*/ 649373 h 4597103"/>
              <a:gd name="connsiteX4138" fmla="*/ 4658764 w 6845418"/>
              <a:gd name="connsiteY4138" fmla="*/ 649296 h 4597103"/>
              <a:gd name="connsiteX4139" fmla="*/ 4655175 w 6845418"/>
              <a:gd name="connsiteY4139" fmla="*/ 638492 h 4597103"/>
              <a:gd name="connsiteX4140" fmla="*/ 4656357 w 6845418"/>
              <a:gd name="connsiteY4140" fmla="*/ 644103 h 4597103"/>
              <a:gd name="connsiteX4141" fmla="*/ 4658764 w 6845418"/>
              <a:gd name="connsiteY4141" fmla="*/ 649296 h 4597103"/>
              <a:gd name="connsiteX4142" fmla="*/ 4658710 w 6845418"/>
              <a:gd name="connsiteY4142" fmla="*/ 649332 h 4597103"/>
              <a:gd name="connsiteX4143" fmla="*/ 4658799 w 6845418"/>
              <a:gd name="connsiteY4143" fmla="*/ 649373 h 4597103"/>
              <a:gd name="connsiteX4144" fmla="*/ 4658957 w 6845418"/>
              <a:gd name="connsiteY4144" fmla="*/ 649714 h 4597103"/>
              <a:gd name="connsiteX4145" fmla="*/ 4643830 w 6845418"/>
              <a:gd name="connsiteY4145" fmla="*/ 657195 h 4597103"/>
              <a:gd name="connsiteX4146" fmla="*/ 4641939 w 6845418"/>
              <a:gd name="connsiteY4146" fmla="*/ 647844 h 4597103"/>
              <a:gd name="connsiteX4147" fmla="*/ 4655175 w 6845418"/>
              <a:gd name="connsiteY4147" fmla="*/ 638492 h 4597103"/>
              <a:gd name="connsiteX4148" fmla="*/ 4593195 w 6845418"/>
              <a:gd name="connsiteY4148" fmla="*/ 636353 h 4597103"/>
              <a:gd name="connsiteX4149" fmla="*/ 4609547 w 6845418"/>
              <a:gd name="connsiteY4149" fmla="*/ 643682 h 4597103"/>
              <a:gd name="connsiteX4150" fmla="*/ 4593195 w 6845418"/>
              <a:gd name="connsiteY4150" fmla="*/ 636353 h 4597103"/>
              <a:gd name="connsiteX4151" fmla="*/ 4606073 w 6845418"/>
              <a:gd name="connsiteY4151" fmla="*/ 626542 h 4597103"/>
              <a:gd name="connsiteX4152" fmla="*/ 4622907 w 6845418"/>
              <a:gd name="connsiteY4152" fmla="*/ 634315 h 4597103"/>
              <a:gd name="connsiteX4153" fmla="*/ 4621036 w 6845418"/>
              <a:gd name="connsiteY4153" fmla="*/ 645974 h 4597103"/>
              <a:gd name="connsiteX4154" fmla="*/ 4621036 w 6845418"/>
              <a:gd name="connsiteY4154" fmla="*/ 640144 h 4597103"/>
              <a:gd name="connsiteX4155" fmla="*/ 4619166 w 6845418"/>
              <a:gd name="connsiteY4155" fmla="*/ 636259 h 4597103"/>
              <a:gd name="connsiteX4156" fmla="*/ 4606073 w 6845418"/>
              <a:gd name="connsiteY4156" fmla="*/ 626542 h 4597103"/>
              <a:gd name="connsiteX4157" fmla="*/ 4710176 w 6845418"/>
              <a:gd name="connsiteY4157" fmla="*/ 621397 h 4597103"/>
              <a:gd name="connsiteX4158" fmla="*/ 4717739 w 6845418"/>
              <a:gd name="connsiteY4158" fmla="*/ 621397 h 4597103"/>
              <a:gd name="connsiteX4159" fmla="*/ 4719630 w 6845418"/>
              <a:gd name="connsiteY4159" fmla="*/ 628997 h 4597103"/>
              <a:gd name="connsiteX4160" fmla="*/ 4727194 w 6845418"/>
              <a:gd name="connsiteY4160" fmla="*/ 636596 h 4597103"/>
              <a:gd name="connsiteX4161" fmla="*/ 4727194 w 6845418"/>
              <a:gd name="connsiteY4161" fmla="*/ 628997 h 4597103"/>
              <a:gd name="connsiteX4162" fmla="*/ 4759339 w 6845418"/>
              <a:gd name="connsiteY4162" fmla="*/ 636596 h 4597103"/>
              <a:gd name="connsiteX4163" fmla="*/ 4768794 w 6845418"/>
              <a:gd name="connsiteY4163" fmla="*/ 644197 h 4597103"/>
              <a:gd name="connsiteX4164" fmla="*/ 4749885 w 6845418"/>
              <a:gd name="connsiteY4164" fmla="*/ 647997 h 4597103"/>
              <a:gd name="connsiteX4165" fmla="*/ 4749885 w 6845418"/>
              <a:gd name="connsiteY4165" fmla="*/ 642297 h 4597103"/>
              <a:gd name="connsiteX4166" fmla="*/ 4740430 w 6845418"/>
              <a:gd name="connsiteY4166" fmla="*/ 642297 h 4597103"/>
              <a:gd name="connsiteX4167" fmla="*/ 4730976 w 6845418"/>
              <a:gd name="connsiteY4167" fmla="*/ 649897 h 4597103"/>
              <a:gd name="connsiteX4168" fmla="*/ 4725303 w 6845418"/>
              <a:gd name="connsiteY4168" fmla="*/ 638497 h 4597103"/>
              <a:gd name="connsiteX4169" fmla="*/ 4713957 w 6845418"/>
              <a:gd name="connsiteY4169" fmla="*/ 636596 h 4597103"/>
              <a:gd name="connsiteX4170" fmla="*/ 4695048 w 6845418"/>
              <a:gd name="connsiteY4170" fmla="*/ 636596 h 4597103"/>
              <a:gd name="connsiteX4171" fmla="*/ 4710176 w 6845418"/>
              <a:gd name="connsiteY4171" fmla="*/ 628997 h 4597103"/>
              <a:gd name="connsiteX4172" fmla="*/ 4710176 w 6845418"/>
              <a:gd name="connsiteY4172" fmla="*/ 621397 h 4597103"/>
              <a:gd name="connsiteX4173" fmla="*/ 4556821 w 6845418"/>
              <a:gd name="connsiteY4173" fmla="*/ 615622 h 4597103"/>
              <a:gd name="connsiteX4174" fmla="*/ 4562520 w 6845418"/>
              <a:gd name="connsiteY4174" fmla="*/ 617332 h 4597103"/>
              <a:gd name="connsiteX4175" fmla="*/ 4556821 w 6845418"/>
              <a:gd name="connsiteY4175" fmla="*/ 615622 h 4597103"/>
              <a:gd name="connsiteX4176" fmla="*/ 4509438 w 6845418"/>
              <a:gd name="connsiteY4176" fmla="*/ 613912 h 4597103"/>
              <a:gd name="connsiteX4177" fmla="*/ 4507657 w 6845418"/>
              <a:gd name="connsiteY4177" fmla="*/ 614981 h 4597103"/>
              <a:gd name="connsiteX4178" fmla="*/ 4509438 w 6845418"/>
              <a:gd name="connsiteY4178" fmla="*/ 613912 h 4597103"/>
              <a:gd name="connsiteX4179" fmla="*/ 4676167 w 6845418"/>
              <a:gd name="connsiteY4179" fmla="*/ 613703 h 4597103"/>
              <a:gd name="connsiteX4180" fmla="*/ 4685429 w 6845418"/>
              <a:gd name="connsiteY4180" fmla="*/ 619474 h 4597103"/>
              <a:gd name="connsiteX4181" fmla="*/ 4685429 w 6845418"/>
              <a:gd name="connsiteY4181" fmla="*/ 627169 h 4597103"/>
              <a:gd name="connsiteX4182" fmla="*/ 4666904 w 6845418"/>
              <a:gd name="connsiteY4182" fmla="*/ 621397 h 4597103"/>
              <a:gd name="connsiteX4183" fmla="*/ 4657641 w 6845418"/>
              <a:gd name="connsiteY4183" fmla="*/ 625245 h 4597103"/>
              <a:gd name="connsiteX4184" fmla="*/ 4659494 w 6845418"/>
              <a:gd name="connsiteY4184" fmla="*/ 615626 h 4597103"/>
              <a:gd name="connsiteX4185" fmla="*/ 4676167 w 6845418"/>
              <a:gd name="connsiteY4185" fmla="*/ 613703 h 4597103"/>
              <a:gd name="connsiteX4186" fmla="*/ 4454575 w 6845418"/>
              <a:gd name="connsiteY4186" fmla="*/ 611773 h 4597103"/>
              <a:gd name="connsiteX4187" fmla="*/ 4452437 w 6845418"/>
              <a:gd name="connsiteY4187" fmla="*/ 613376 h 4597103"/>
              <a:gd name="connsiteX4188" fmla="*/ 4454575 w 6845418"/>
              <a:gd name="connsiteY4188" fmla="*/ 611773 h 4597103"/>
              <a:gd name="connsiteX4189" fmla="*/ 4537939 w 6845418"/>
              <a:gd name="connsiteY4189" fmla="*/ 607501 h 4597103"/>
              <a:gd name="connsiteX4190" fmla="*/ 4541145 w 6845418"/>
              <a:gd name="connsiteY4190" fmla="*/ 609639 h 4597103"/>
              <a:gd name="connsiteX4191" fmla="*/ 4541145 w 6845418"/>
              <a:gd name="connsiteY4191" fmla="*/ 613914 h 4597103"/>
              <a:gd name="connsiteX4192" fmla="*/ 4537939 w 6845418"/>
              <a:gd name="connsiteY4192" fmla="*/ 613914 h 4597103"/>
              <a:gd name="connsiteX4193" fmla="*/ 4537939 w 6845418"/>
              <a:gd name="connsiteY4193" fmla="*/ 607501 h 4597103"/>
              <a:gd name="connsiteX4194" fmla="*/ 4490608 w 6845418"/>
              <a:gd name="connsiteY4194" fmla="*/ 605363 h 4597103"/>
              <a:gd name="connsiteX4195" fmla="*/ 4501601 w 6845418"/>
              <a:gd name="connsiteY4195" fmla="*/ 607323 h 4597103"/>
              <a:gd name="connsiteX4196" fmla="*/ 4497936 w 6845418"/>
              <a:gd name="connsiteY4196" fmla="*/ 617119 h 4597103"/>
              <a:gd name="connsiteX4197" fmla="*/ 4490608 w 6845418"/>
              <a:gd name="connsiteY4197" fmla="*/ 605363 h 4597103"/>
              <a:gd name="connsiteX4198" fmla="*/ 4416633 w 6845418"/>
              <a:gd name="connsiteY4198" fmla="*/ 604078 h 4597103"/>
              <a:gd name="connsiteX4199" fmla="*/ 4427855 w 6845418"/>
              <a:gd name="connsiteY4199" fmla="*/ 607926 h 4597103"/>
              <a:gd name="connsiteX4200" fmla="*/ 4416633 w 6845418"/>
              <a:gd name="connsiteY4200" fmla="*/ 604078 h 4597103"/>
              <a:gd name="connsiteX4201" fmla="*/ 4495789 w 6845418"/>
              <a:gd name="connsiteY4201" fmla="*/ 596183 h 4597103"/>
              <a:gd name="connsiteX4202" fmla="*/ 4505608 w 6845418"/>
              <a:gd name="connsiteY4202" fmla="*/ 598369 h 4597103"/>
              <a:gd name="connsiteX4203" fmla="*/ 4518701 w 6845418"/>
              <a:gd name="connsiteY4203" fmla="*/ 602256 h 4597103"/>
              <a:gd name="connsiteX4204" fmla="*/ 4501868 w 6845418"/>
              <a:gd name="connsiteY4204" fmla="*/ 602256 h 4597103"/>
              <a:gd name="connsiteX4205" fmla="*/ 4496257 w 6845418"/>
              <a:gd name="connsiteY4205" fmla="*/ 602256 h 4597103"/>
              <a:gd name="connsiteX4206" fmla="*/ 4488775 w 6845418"/>
              <a:gd name="connsiteY4206" fmla="*/ 598369 h 4597103"/>
              <a:gd name="connsiteX4207" fmla="*/ 4495789 w 6845418"/>
              <a:gd name="connsiteY4207" fmla="*/ 596183 h 4597103"/>
              <a:gd name="connsiteX4208" fmla="*/ 4373081 w 6845418"/>
              <a:gd name="connsiteY4208" fmla="*/ 590399 h 4597103"/>
              <a:gd name="connsiteX4209" fmla="*/ 4378692 w 6845418"/>
              <a:gd name="connsiteY4209" fmla="*/ 592323 h 4597103"/>
              <a:gd name="connsiteX4210" fmla="*/ 4376822 w 6845418"/>
              <a:gd name="connsiteY4210" fmla="*/ 600019 h 4597103"/>
              <a:gd name="connsiteX4211" fmla="*/ 4371210 w 6845418"/>
              <a:gd name="connsiteY4211" fmla="*/ 598094 h 4597103"/>
              <a:gd name="connsiteX4212" fmla="*/ 4373081 w 6845418"/>
              <a:gd name="connsiteY4212" fmla="*/ 590399 h 4597103"/>
              <a:gd name="connsiteX4213" fmla="*/ 4571070 w 6845418"/>
              <a:gd name="connsiteY4213" fmla="*/ 589303 h 4597103"/>
              <a:gd name="connsiteX4214" fmla="*/ 4581758 w 6845418"/>
              <a:gd name="connsiteY4214" fmla="*/ 590939 h 4597103"/>
              <a:gd name="connsiteX4215" fmla="*/ 4577872 w 6845418"/>
              <a:gd name="connsiteY4215" fmla="*/ 600291 h 4597103"/>
              <a:gd name="connsiteX4216" fmla="*/ 4560383 w 6845418"/>
              <a:gd name="connsiteY4216" fmla="*/ 594680 h 4597103"/>
              <a:gd name="connsiteX4217" fmla="*/ 4571070 w 6845418"/>
              <a:gd name="connsiteY4217" fmla="*/ 589303 h 4597103"/>
              <a:gd name="connsiteX4218" fmla="*/ 4475594 w 6845418"/>
              <a:gd name="connsiteY4218" fmla="*/ 588266 h 4597103"/>
              <a:gd name="connsiteX4219" fmla="*/ 4479157 w 6845418"/>
              <a:gd name="connsiteY4219" fmla="*/ 588266 h 4597103"/>
              <a:gd name="connsiteX4220" fmla="*/ 4479157 w 6845418"/>
              <a:gd name="connsiteY4220" fmla="*/ 594678 h 4597103"/>
              <a:gd name="connsiteX4221" fmla="*/ 4473812 w 6845418"/>
              <a:gd name="connsiteY4221" fmla="*/ 592541 h 4597103"/>
              <a:gd name="connsiteX4222" fmla="*/ 4475594 w 6845418"/>
              <a:gd name="connsiteY4222" fmla="*/ 588266 h 4597103"/>
              <a:gd name="connsiteX4223" fmla="*/ 4456178 w 6845418"/>
              <a:gd name="connsiteY4223" fmla="*/ 582922 h 4597103"/>
              <a:gd name="connsiteX4224" fmla="*/ 4459919 w 6845418"/>
              <a:gd name="connsiteY4224" fmla="*/ 590403 h 4597103"/>
              <a:gd name="connsiteX4225" fmla="*/ 4456178 w 6845418"/>
              <a:gd name="connsiteY4225" fmla="*/ 582922 h 4597103"/>
              <a:gd name="connsiteX4226" fmla="*/ 4545421 w 6845418"/>
              <a:gd name="connsiteY4226" fmla="*/ 579718 h 4597103"/>
              <a:gd name="connsiteX4227" fmla="*/ 4537939 w 6845418"/>
              <a:gd name="connsiteY4227" fmla="*/ 591118 h 4597103"/>
              <a:gd name="connsiteX4228" fmla="*/ 4545421 w 6845418"/>
              <a:gd name="connsiteY4228" fmla="*/ 579718 h 4597103"/>
              <a:gd name="connsiteX4229" fmla="*/ 4441215 w 6845418"/>
              <a:gd name="connsiteY4229" fmla="*/ 577579 h 4597103"/>
              <a:gd name="connsiteX4230" fmla="*/ 4444956 w 6845418"/>
              <a:gd name="connsiteY4230" fmla="*/ 585275 h 4597103"/>
              <a:gd name="connsiteX4231" fmla="*/ 4441215 w 6845418"/>
              <a:gd name="connsiteY4231" fmla="*/ 577579 h 4597103"/>
              <a:gd name="connsiteX4232" fmla="*/ 4378663 w 6845418"/>
              <a:gd name="connsiteY4232" fmla="*/ 577398 h 4597103"/>
              <a:gd name="connsiteX4233" fmla="*/ 4386479 w 6845418"/>
              <a:gd name="connsiteY4233" fmla="*/ 582922 h 4597103"/>
              <a:gd name="connsiteX4234" fmla="*/ 4376554 w 6845418"/>
              <a:gd name="connsiteY4234" fmla="*/ 579181 h 4597103"/>
              <a:gd name="connsiteX4235" fmla="*/ 4378663 w 6845418"/>
              <a:gd name="connsiteY4235" fmla="*/ 577398 h 4597103"/>
              <a:gd name="connsiteX4236" fmla="*/ 4357527 w 6845418"/>
              <a:gd name="connsiteY4236" fmla="*/ 572200 h 4597103"/>
              <a:gd name="connsiteX4237" fmla="*/ 4363729 w 6845418"/>
              <a:gd name="connsiteY4237" fmla="*/ 575707 h 4597103"/>
              <a:gd name="connsiteX4238" fmla="*/ 4349835 w 6845418"/>
              <a:gd name="connsiteY4238" fmla="*/ 575707 h 4597103"/>
              <a:gd name="connsiteX4239" fmla="*/ 4357527 w 6845418"/>
              <a:gd name="connsiteY4239" fmla="*/ 572200 h 4597103"/>
              <a:gd name="connsiteX4240" fmla="*/ 4422678 w 6845418"/>
              <a:gd name="connsiteY4240" fmla="*/ 572049 h 4597103"/>
              <a:gd name="connsiteX4241" fmla="*/ 4433199 w 6845418"/>
              <a:gd name="connsiteY4241" fmla="*/ 579503 h 4597103"/>
              <a:gd name="connsiteX4242" fmla="*/ 4410755 w 6845418"/>
              <a:gd name="connsiteY4242" fmla="*/ 577579 h 4597103"/>
              <a:gd name="connsiteX4243" fmla="*/ 4422678 w 6845418"/>
              <a:gd name="connsiteY4243" fmla="*/ 572049 h 4597103"/>
              <a:gd name="connsiteX4244" fmla="*/ 4338346 w 6845418"/>
              <a:gd name="connsiteY4244" fmla="*/ 569562 h 4597103"/>
              <a:gd name="connsiteX4245" fmla="*/ 4341285 w 6845418"/>
              <a:gd name="connsiteY4245" fmla="*/ 570097 h 4597103"/>
              <a:gd name="connsiteX4246" fmla="*/ 4337010 w 6845418"/>
              <a:gd name="connsiteY4246" fmla="*/ 572234 h 4597103"/>
              <a:gd name="connsiteX4247" fmla="*/ 4338346 w 6845418"/>
              <a:gd name="connsiteY4247" fmla="*/ 569562 h 4597103"/>
              <a:gd name="connsiteX4248" fmla="*/ 4498953 w 6845418"/>
              <a:gd name="connsiteY4248" fmla="*/ 566966 h 4597103"/>
              <a:gd name="connsiteX4249" fmla="*/ 4511268 w 6845418"/>
              <a:gd name="connsiteY4249" fmla="*/ 571597 h 4597103"/>
              <a:gd name="connsiteX4250" fmla="*/ 4515058 w 6845418"/>
              <a:gd name="connsiteY4250" fmla="*/ 567892 h 4597103"/>
              <a:gd name="connsiteX4251" fmla="*/ 4528320 w 6845418"/>
              <a:gd name="connsiteY4251" fmla="*/ 584564 h 4597103"/>
              <a:gd name="connsiteX4252" fmla="*/ 4515058 w 6845418"/>
              <a:gd name="connsiteY4252" fmla="*/ 584564 h 4597103"/>
              <a:gd name="connsiteX4253" fmla="*/ 4507479 w 6845418"/>
              <a:gd name="connsiteY4253" fmla="*/ 580859 h 4597103"/>
              <a:gd name="connsiteX4254" fmla="*/ 4494216 w 6845418"/>
              <a:gd name="connsiteY4254" fmla="*/ 579007 h 4597103"/>
              <a:gd name="connsiteX4255" fmla="*/ 4490427 w 6845418"/>
              <a:gd name="connsiteY4255" fmla="*/ 575302 h 4597103"/>
              <a:gd name="connsiteX4256" fmla="*/ 4486638 w 6845418"/>
              <a:gd name="connsiteY4256" fmla="*/ 567892 h 4597103"/>
              <a:gd name="connsiteX4257" fmla="*/ 4498953 w 6845418"/>
              <a:gd name="connsiteY4257" fmla="*/ 566966 h 4597103"/>
              <a:gd name="connsiteX4258" fmla="*/ 4501601 w 6845418"/>
              <a:gd name="connsiteY4258" fmla="*/ 560483 h 4597103"/>
              <a:gd name="connsiteX4259" fmla="*/ 4505876 w 6845418"/>
              <a:gd name="connsiteY4259" fmla="*/ 560483 h 4597103"/>
              <a:gd name="connsiteX4260" fmla="*/ 4505876 w 6845418"/>
              <a:gd name="connsiteY4260" fmla="*/ 565827 h 4597103"/>
              <a:gd name="connsiteX4261" fmla="*/ 4501601 w 6845418"/>
              <a:gd name="connsiteY4261" fmla="*/ 565827 h 4597103"/>
              <a:gd name="connsiteX4262" fmla="*/ 4501601 w 6845418"/>
              <a:gd name="connsiteY4262" fmla="*/ 560483 h 4597103"/>
              <a:gd name="connsiteX4263" fmla="*/ 4369531 w 6845418"/>
              <a:gd name="connsiteY4263" fmla="*/ 558343 h 4597103"/>
              <a:gd name="connsiteX4264" fmla="*/ 4378691 w 6845418"/>
              <a:gd name="connsiteY4264" fmla="*/ 565824 h 4597103"/>
              <a:gd name="connsiteX4265" fmla="*/ 4369531 w 6845418"/>
              <a:gd name="connsiteY4265" fmla="*/ 558343 h 4597103"/>
              <a:gd name="connsiteX4266" fmla="*/ 4449230 w 6845418"/>
              <a:gd name="connsiteY4266" fmla="*/ 556970 h 4597103"/>
              <a:gd name="connsiteX4267" fmla="*/ 4449230 w 6845418"/>
              <a:gd name="connsiteY4267" fmla="*/ 564298 h 4597103"/>
              <a:gd name="connsiteX4268" fmla="*/ 4449230 w 6845418"/>
              <a:gd name="connsiteY4268" fmla="*/ 556970 h 4597103"/>
              <a:gd name="connsiteX4269" fmla="*/ 4435693 w 6845418"/>
              <a:gd name="connsiteY4269" fmla="*/ 556207 h 4597103"/>
              <a:gd name="connsiteX4270" fmla="*/ 4433911 w 6845418"/>
              <a:gd name="connsiteY4270" fmla="*/ 558344 h 4597103"/>
              <a:gd name="connsiteX4271" fmla="*/ 4435693 w 6845418"/>
              <a:gd name="connsiteY4271" fmla="*/ 556207 h 4597103"/>
              <a:gd name="connsiteX4272" fmla="*/ 4483966 w 6845418"/>
              <a:gd name="connsiteY4272" fmla="*/ 554605 h 4597103"/>
              <a:gd name="connsiteX4273" fmla="*/ 4488775 w 6845418"/>
              <a:gd name="connsiteY4273" fmla="*/ 558345 h 4597103"/>
              <a:gd name="connsiteX4274" fmla="*/ 4479156 w 6845418"/>
              <a:gd name="connsiteY4274" fmla="*/ 556475 h 4597103"/>
              <a:gd name="connsiteX4275" fmla="*/ 4483966 w 6845418"/>
              <a:gd name="connsiteY4275" fmla="*/ 554605 h 4597103"/>
              <a:gd name="connsiteX4276" fmla="*/ 4404343 w 6845418"/>
              <a:gd name="connsiteY4276" fmla="*/ 550329 h 4597103"/>
              <a:gd name="connsiteX4277" fmla="*/ 4407549 w 6845418"/>
              <a:gd name="connsiteY4277" fmla="*/ 550863 h 4597103"/>
              <a:gd name="connsiteX4278" fmla="*/ 4401136 w 6845418"/>
              <a:gd name="connsiteY4278" fmla="*/ 553000 h 4597103"/>
              <a:gd name="connsiteX4279" fmla="*/ 4404343 w 6845418"/>
              <a:gd name="connsiteY4279" fmla="*/ 550329 h 4597103"/>
              <a:gd name="connsiteX4280" fmla="*/ 822563 w 6845418"/>
              <a:gd name="connsiteY4280" fmla="*/ 548709 h 4597103"/>
              <a:gd name="connsiteX4281" fmla="*/ 826483 w 6845418"/>
              <a:gd name="connsiteY4281" fmla="*/ 562604 h 4597103"/>
              <a:gd name="connsiteX4282" fmla="*/ 822563 w 6845418"/>
              <a:gd name="connsiteY4282" fmla="*/ 548709 h 4597103"/>
              <a:gd name="connsiteX4283" fmla="*/ 824522 w 6845418"/>
              <a:gd name="connsiteY4283" fmla="*/ 545503 h 4597103"/>
              <a:gd name="connsiteX4284" fmla="*/ 822739 w 6845418"/>
              <a:gd name="connsiteY4284" fmla="*/ 546572 h 4597103"/>
              <a:gd name="connsiteX4285" fmla="*/ 824522 w 6845418"/>
              <a:gd name="connsiteY4285" fmla="*/ 545503 h 4597103"/>
              <a:gd name="connsiteX4286" fmla="*/ 4387242 w 6845418"/>
              <a:gd name="connsiteY4286" fmla="*/ 543335 h 4597103"/>
              <a:gd name="connsiteX4287" fmla="*/ 4391161 w 6845418"/>
              <a:gd name="connsiteY4287" fmla="*/ 543764 h 4597103"/>
              <a:gd name="connsiteX4288" fmla="*/ 4401136 w 6845418"/>
              <a:gd name="connsiteY4288" fmla="*/ 547199 h 4597103"/>
              <a:gd name="connsiteX4289" fmla="*/ 4384036 w 6845418"/>
              <a:gd name="connsiteY4289" fmla="*/ 547199 h 4597103"/>
              <a:gd name="connsiteX4290" fmla="*/ 4387242 w 6845418"/>
              <a:gd name="connsiteY4290" fmla="*/ 543335 h 4597103"/>
              <a:gd name="connsiteX4291" fmla="*/ 4205685 w 6845418"/>
              <a:gd name="connsiteY4291" fmla="*/ 542578 h 4597103"/>
              <a:gd name="connsiteX4292" fmla="*/ 4207689 w 6845418"/>
              <a:gd name="connsiteY4292" fmla="*/ 544805 h 4597103"/>
              <a:gd name="connsiteX4293" fmla="*/ 4202344 w 6845418"/>
              <a:gd name="connsiteY4293" fmla="*/ 543023 h 4597103"/>
              <a:gd name="connsiteX4294" fmla="*/ 4205685 w 6845418"/>
              <a:gd name="connsiteY4294" fmla="*/ 542578 h 4597103"/>
              <a:gd name="connsiteX4295" fmla="*/ 4213967 w 6845418"/>
              <a:gd name="connsiteY4295" fmla="*/ 541443 h 4597103"/>
              <a:gd name="connsiteX4296" fmla="*/ 4217307 w 6845418"/>
              <a:gd name="connsiteY4296" fmla="*/ 542845 h 4597103"/>
              <a:gd name="connsiteX4297" fmla="*/ 4211963 w 6845418"/>
              <a:gd name="connsiteY4297" fmla="*/ 542845 h 4597103"/>
              <a:gd name="connsiteX4298" fmla="*/ 4213967 w 6845418"/>
              <a:gd name="connsiteY4298" fmla="*/ 541443 h 4597103"/>
              <a:gd name="connsiteX4299" fmla="*/ 4375129 w 6845418"/>
              <a:gd name="connsiteY4299" fmla="*/ 538039 h 4597103"/>
              <a:gd name="connsiteX4300" fmla="*/ 4378692 w 6845418"/>
              <a:gd name="connsiteY4300" fmla="*/ 543650 h 4597103"/>
              <a:gd name="connsiteX4301" fmla="*/ 4375129 w 6845418"/>
              <a:gd name="connsiteY4301" fmla="*/ 545520 h 4597103"/>
              <a:gd name="connsiteX4302" fmla="*/ 4375129 w 6845418"/>
              <a:gd name="connsiteY4302" fmla="*/ 538039 h 4597103"/>
              <a:gd name="connsiteX4303" fmla="*/ 4082642 w 6845418"/>
              <a:gd name="connsiteY4303" fmla="*/ 528202 h 4597103"/>
              <a:gd name="connsiteX4304" fmla="*/ 4091192 w 6845418"/>
              <a:gd name="connsiteY4304" fmla="*/ 530126 h 4597103"/>
              <a:gd name="connsiteX4305" fmla="*/ 4086917 w 6845418"/>
              <a:gd name="connsiteY4305" fmla="*/ 535898 h 4597103"/>
              <a:gd name="connsiteX4306" fmla="*/ 4082642 w 6845418"/>
              <a:gd name="connsiteY4306" fmla="*/ 533973 h 4597103"/>
              <a:gd name="connsiteX4307" fmla="*/ 4082642 w 6845418"/>
              <a:gd name="connsiteY4307" fmla="*/ 528202 h 4597103"/>
              <a:gd name="connsiteX4308" fmla="*/ 4327391 w 6845418"/>
              <a:gd name="connsiteY4308" fmla="*/ 524146 h 4597103"/>
              <a:gd name="connsiteX4309" fmla="*/ 4317772 w 6845418"/>
              <a:gd name="connsiteY4309" fmla="*/ 528421 h 4597103"/>
              <a:gd name="connsiteX4310" fmla="*/ 4327391 w 6845418"/>
              <a:gd name="connsiteY4310" fmla="*/ 524146 h 4597103"/>
              <a:gd name="connsiteX4311" fmla="*/ 4314719 w 6845418"/>
              <a:gd name="connsiteY4311" fmla="*/ 522009 h 4597103"/>
              <a:gd name="connsiteX4312" fmla="*/ 4302809 w 6845418"/>
              <a:gd name="connsiteY4312" fmla="*/ 525856 h 4597103"/>
              <a:gd name="connsiteX4313" fmla="*/ 4314719 w 6845418"/>
              <a:gd name="connsiteY4313" fmla="*/ 522009 h 4597103"/>
              <a:gd name="connsiteX4314" fmla="*/ 4007561 w 6845418"/>
              <a:gd name="connsiteY4314" fmla="*/ 521245 h 4597103"/>
              <a:gd name="connsiteX4315" fmla="*/ 4007115 w 6845418"/>
              <a:gd name="connsiteY4315" fmla="*/ 524140 h 4597103"/>
              <a:gd name="connsiteX4316" fmla="*/ 4005334 w 6845418"/>
              <a:gd name="connsiteY4316" fmla="*/ 522359 h 4597103"/>
              <a:gd name="connsiteX4317" fmla="*/ 4007561 w 6845418"/>
              <a:gd name="connsiteY4317" fmla="*/ 521245 h 4597103"/>
              <a:gd name="connsiteX4318" fmla="*/ 834854 w 6845418"/>
              <a:gd name="connsiteY4318" fmla="*/ 517983 h 4597103"/>
              <a:gd name="connsiteX4319" fmla="*/ 838060 w 6845418"/>
              <a:gd name="connsiteY4319" fmla="*/ 518785 h 4597103"/>
              <a:gd name="connsiteX4320" fmla="*/ 831646 w 6845418"/>
              <a:gd name="connsiteY4320" fmla="*/ 518785 h 4597103"/>
              <a:gd name="connsiteX4321" fmla="*/ 834854 w 6845418"/>
              <a:gd name="connsiteY4321" fmla="*/ 517983 h 4597103"/>
              <a:gd name="connsiteX4322" fmla="*/ 861845 w 6845418"/>
              <a:gd name="connsiteY4322" fmla="*/ 513441 h 4597103"/>
              <a:gd name="connsiteX4323" fmla="*/ 863716 w 6845418"/>
              <a:gd name="connsiteY4323" fmla="*/ 517182 h 4597103"/>
              <a:gd name="connsiteX4324" fmla="*/ 861845 w 6845418"/>
              <a:gd name="connsiteY4324" fmla="*/ 520923 h 4597103"/>
              <a:gd name="connsiteX4325" fmla="*/ 856233 w 6845418"/>
              <a:gd name="connsiteY4325" fmla="*/ 517182 h 4597103"/>
              <a:gd name="connsiteX4326" fmla="*/ 861845 w 6845418"/>
              <a:gd name="connsiteY4326" fmla="*/ 513441 h 4597103"/>
              <a:gd name="connsiteX4327" fmla="*/ 4121118 w 6845418"/>
              <a:gd name="connsiteY4327" fmla="*/ 503839 h 4597103"/>
              <a:gd name="connsiteX4328" fmla="*/ 4118980 w 6845418"/>
              <a:gd name="connsiteY4328" fmla="*/ 505442 h 4597103"/>
              <a:gd name="connsiteX4329" fmla="*/ 4121118 w 6845418"/>
              <a:gd name="connsiteY4329" fmla="*/ 503839 h 4597103"/>
              <a:gd name="connsiteX4330" fmla="*/ 4095315 w 6845418"/>
              <a:gd name="connsiteY4330" fmla="*/ 497433 h 4597103"/>
              <a:gd name="connsiteX4331" fmla="*/ 4091192 w 6845418"/>
              <a:gd name="connsiteY4331" fmla="*/ 505549 h 4597103"/>
              <a:gd name="connsiteX4332" fmla="*/ 4091192 w 6845418"/>
              <a:gd name="connsiteY4332" fmla="*/ 497854 h 4597103"/>
              <a:gd name="connsiteX4333" fmla="*/ 4095315 w 6845418"/>
              <a:gd name="connsiteY4333" fmla="*/ 497433 h 4597103"/>
              <a:gd name="connsiteX4334" fmla="*/ 4075873 w 6845418"/>
              <a:gd name="connsiteY4334" fmla="*/ 494221 h 4597103"/>
              <a:gd name="connsiteX4335" fmla="*/ 4079436 w 6845418"/>
              <a:gd name="connsiteY4335" fmla="*/ 494221 h 4597103"/>
              <a:gd name="connsiteX4336" fmla="*/ 4079436 w 6845418"/>
              <a:gd name="connsiteY4336" fmla="*/ 499564 h 4597103"/>
              <a:gd name="connsiteX4337" fmla="*/ 4074092 w 6845418"/>
              <a:gd name="connsiteY4337" fmla="*/ 497783 h 4597103"/>
              <a:gd name="connsiteX4338" fmla="*/ 4075873 w 6845418"/>
              <a:gd name="connsiteY4338" fmla="*/ 494221 h 4597103"/>
              <a:gd name="connsiteX4339" fmla="*/ 3978703 w 6845418"/>
              <a:gd name="connsiteY4339" fmla="*/ 492082 h 4597103"/>
              <a:gd name="connsiteX4340" fmla="*/ 3984315 w 6845418"/>
              <a:gd name="connsiteY4340" fmla="*/ 494005 h 4597103"/>
              <a:gd name="connsiteX4341" fmla="*/ 3984315 w 6845418"/>
              <a:gd name="connsiteY4341" fmla="*/ 501700 h 4597103"/>
              <a:gd name="connsiteX4342" fmla="*/ 3976833 w 6845418"/>
              <a:gd name="connsiteY4342" fmla="*/ 499776 h 4597103"/>
              <a:gd name="connsiteX4343" fmla="*/ 3978703 w 6845418"/>
              <a:gd name="connsiteY4343" fmla="*/ 492082 h 4597103"/>
              <a:gd name="connsiteX4344" fmla="*/ 4062602 w 6845418"/>
              <a:gd name="connsiteY4344" fmla="*/ 491549 h 4597103"/>
              <a:gd name="connsiteX4345" fmla="*/ 4064472 w 6845418"/>
              <a:gd name="connsiteY4345" fmla="*/ 492083 h 4597103"/>
              <a:gd name="connsiteX4346" fmla="*/ 4062335 w 6845418"/>
              <a:gd name="connsiteY4346" fmla="*/ 494221 h 4597103"/>
              <a:gd name="connsiteX4347" fmla="*/ 4062602 w 6845418"/>
              <a:gd name="connsiteY4347" fmla="*/ 491549 h 4597103"/>
              <a:gd name="connsiteX4348" fmla="*/ 971336 w 6845418"/>
              <a:gd name="connsiteY4348" fmla="*/ 489729 h 4597103"/>
              <a:gd name="connsiteX4349" fmla="*/ 983436 w 6845418"/>
              <a:gd name="connsiteY4349" fmla="*/ 493937 h 4597103"/>
              <a:gd name="connsiteX4350" fmla="*/ 983436 w 6845418"/>
              <a:gd name="connsiteY4350" fmla="*/ 501418 h 4597103"/>
              <a:gd name="connsiteX4351" fmla="*/ 968471 w 6845418"/>
              <a:gd name="connsiteY4351" fmla="*/ 493937 h 4597103"/>
              <a:gd name="connsiteX4352" fmla="*/ 971336 w 6845418"/>
              <a:gd name="connsiteY4352" fmla="*/ 489729 h 4597103"/>
              <a:gd name="connsiteX4353" fmla="*/ 3941208 w 6845418"/>
              <a:gd name="connsiteY4353" fmla="*/ 488874 h 4597103"/>
              <a:gd name="connsiteX4354" fmla="*/ 3949046 w 6845418"/>
              <a:gd name="connsiteY4354" fmla="*/ 490584 h 4597103"/>
              <a:gd name="connsiteX4355" fmla="*/ 3941208 w 6845418"/>
              <a:gd name="connsiteY4355" fmla="*/ 488874 h 4597103"/>
              <a:gd name="connsiteX4356" fmla="*/ 3868442 w 6845418"/>
              <a:gd name="connsiteY4356" fmla="*/ 488839 h 4597103"/>
              <a:gd name="connsiteX4357" fmla="*/ 3870669 w 6845418"/>
              <a:gd name="connsiteY4357" fmla="*/ 494217 h 4597103"/>
              <a:gd name="connsiteX4358" fmla="*/ 3865325 w 6845418"/>
              <a:gd name="connsiteY4358" fmla="*/ 494217 h 4597103"/>
              <a:gd name="connsiteX4359" fmla="*/ 3863543 w 6845418"/>
              <a:gd name="connsiteY4359" fmla="*/ 490476 h 4597103"/>
              <a:gd name="connsiteX4360" fmla="*/ 3868442 w 6845418"/>
              <a:gd name="connsiteY4360" fmla="*/ 488839 h 4597103"/>
              <a:gd name="connsiteX4361" fmla="*/ 3937289 w 6845418"/>
              <a:gd name="connsiteY4361" fmla="*/ 488518 h 4597103"/>
              <a:gd name="connsiteX4362" fmla="*/ 3903088 w 6845418"/>
              <a:gd name="connsiteY4362" fmla="*/ 492081 h 4597103"/>
              <a:gd name="connsiteX4363" fmla="*/ 3914489 w 6845418"/>
              <a:gd name="connsiteY4363" fmla="*/ 492081 h 4597103"/>
              <a:gd name="connsiteX4364" fmla="*/ 3937289 w 6845418"/>
              <a:gd name="connsiteY4364" fmla="*/ 488518 h 4597103"/>
              <a:gd name="connsiteX4365" fmla="*/ 3847672 w 6845418"/>
              <a:gd name="connsiteY4365" fmla="*/ 487483 h 4597103"/>
              <a:gd name="connsiteX4366" fmla="*/ 3853925 w 6845418"/>
              <a:gd name="connsiteY4366" fmla="*/ 488445 h 4597103"/>
              <a:gd name="connsiteX4367" fmla="*/ 3844305 w 6845418"/>
              <a:gd name="connsiteY4367" fmla="*/ 492292 h 4597103"/>
              <a:gd name="connsiteX4368" fmla="*/ 3847672 w 6845418"/>
              <a:gd name="connsiteY4368" fmla="*/ 487483 h 4597103"/>
              <a:gd name="connsiteX4369" fmla="*/ 3887591 w 6845418"/>
              <a:gd name="connsiteY4369" fmla="*/ 484421 h 4597103"/>
              <a:gd name="connsiteX4370" fmla="*/ 3891331 w 6845418"/>
              <a:gd name="connsiteY4370" fmla="*/ 488340 h 4597103"/>
              <a:gd name="connsiteX4371" fmla="*/ 3891331 w 6845418"/>
              <a:gd name="connsiteY4371" fmla="*/ 492259 h 4597103"/>
              <a:gd name="connsiteX4372" fmla="*/ 3876368 w 6845418"/>
              <a:gd name="connsiteY4372" fmla="*/ 492259 h 4597103"/>
              <a:gd name="connsiteX4373" fmla="*/ 3887591 w 6845418"/>
              <a:gd name="connsiteY4373" fmla="*/ 484421 h 4597103"/>
              <a:gd name="connsiteX4374" fmla="*/ 3958130 w 6845418"/>
              <a:gd name="connsiteY4374" fmla="*/ 480326 h 4597103"/>
              <a:gd name="connsiteX4375" fmla="*/ 3964008 w 6845418"/>
              <a:gd name="connsiteY4375" fmla="*/ 482464 h 4597103"/>
              <a:gd name="connsiteX4376" fmla="*/ 3960089 w 6845418"/>
              <a:gd name="connsiteY4376" fmla="*/ 484601 h 4597103"/>
              <a:gd name="connsiteX4377" fmla="*/ 3952252 w 6845418"/>
              <a:gd name="connsiteY4377" fmla="*/ 482464 h 4597103"/>
              <a:gd name="connsiteX4378" fmla="*/ 3958130 w 6845418"/>
              <a:gd name="connsiteY4378" fmla="*/ 480326 h 4597103"/>
              <a:gd name="connsiteX4379" fmla="*/ 3490114 w 6845418"/>
              <a:gd name="connsiteY4379" fmla="*/ 448256 h 4597103"/>
              <a:gd name="connsiteX4380" fmla="*/ 3505505 w 6845418"/>
              <a:gd name="connsiteY4380" fmla="*/ 454027 h 4597103"/>
              <a:gd name="connsiteX4381" fmla="*/ 3503581 w 6845418"/>
              <a:gd name="connsiteY4381" fmla="*/ 457875 h 4597103"/>
              <a:gd name="connsiteX4382" fmla="*/ 3486267 w 6845418"/>
              <a:gd name="connsiteY4382" fmla="*/ 455951 h 4597103"/>
              <a:gd name="connsiteX4383" fmla="*/ 3490114 w 6845418"/>
              <a:gd name="connsiteY4383" fmla="*/ 448256 h 4597103"/>
              <a:gd name="connsiteX4384" fmla="*/ 3594747 w 6845418"/>
              <a:gd name="connsiteY4384" fmla="*/ 440513 h 4597103"/>
              <a:gd name="connsiteX4385" fmla="*/ 3594213 w 6845418"/>
              <a:gd name="connsiteY4385" fmla="*/ 442917 h 4597103"/>
              <a:gd name="connsiteX4386" fmla="*/ 3592075 w 6845418"/>
              <a:gd name="connsiteY4386" fmla="*/ 442917 h 4597103"/>
              <a:gd name="connsiteX4387" fmla="*/ 3594747 w 6845418"/>
              <a:gd name="connsiteY4387" fmla="*/ 440513 h 4597103"/>
              <a:gd name="connsiteX4388" fmla="*/ 3736716 w 6845418"/>
              <a:gd name="connsiteY4388" fmla="*/ 438646 h 4597103"/>
              <a:gd name="connsiteX4389" fmla="*/ 3734934 w 6845418"/>
              <a:gd name="connsiteY4389" fmla="*/ 440783 h 4597103"/>
              <a:gd name="connsiteX4390" fmla="*/ 3736716 w 6845418"/>
              <a:gd name="connsiteY4390" fmla="*/ 438646 h 4597103"/>
              <a:gd name="connsiteX4391" fmla="*/ 3631976 w 6845418"/>
              <a:gd name="connsiteY4391" fmla="*/ 437148 h 4597103"/>
              <a:gd name="connsiteX4392" fmla="*/ 3626632 w 6845418"/>
              <a:gd name="connsiteY4392" fmla="*/ 442919 h 4597103"/>
              <a:gd name="connsiteX4393" fmla="*/ 3631976 w 6845418"/>
              <a:gd name="connsiteY4393" fmla="*/ 437148 h 4597103"/>
              <a:gd name="connsiteX4394" fmla="*/ 3562344 w 6845418"/>
              <a:gd name="connsiteY4394" fmla="*/ 431162 h 4597103"/>
              <a:gd name="connsiteX4395" fmla="*/ 3571574 w 6845418"/>
              <a:gd name="connsiteY4395" fmla="*/ 431162 h 4597103"/>
              <a:gd name="connsiteX4396" fmla="*/ 3566036 w 6845418"/>
              <a:gd name="connsiteY4396" fmla="*/ 446125 h 4597103"/>
              <a:gd name="connsiteX4397" fmla="*/ 3558652 w 6845418"/>
              <a:gd name="connsiteY4397" fmla="*/ 446125 h 4597103"/>
              <a:gd name="connsiteX4398" fmla="*/ 3562344 w 6845418"/>
              <a:gd name="connsiteY4398" fmla="*/ 431162 h 4597103"/>
              <a:gd name="connsiteX4399" fmla="*/ 3639012 w 6845418"/>
              <a:gd name="connsiteY4399" fmla="*/ 430763 h 4597103"/>
              <a:gd name="connsiteX4400" fmla="*/ 3639458 w 6845418"/>
              <a:gd name="connsiteY4400" fmla="*/ 433658 h 4597103"/>
              <a:gd name="connsiteX4401" fmla="*/ 3635895 w 6845418"/>
              <a:gd name="connsiteY4401" fmla="*/ 431876 h 4597103"/>
              <a:gd name="connsiteX4402" fmla="*/ 3639012 w 6845418"/>
              <a:gd name="connsiteY4402" fmla="*/ 430763 h 4597103"/>
              <a:gd name="connsiteX4403" fmla="*/ 3487977 w 6845418"/>
              <a:gd name="connsiteY4403" fmla="*/ 430092 h 4597103"/>
              <a:gd name="connsiteX4404" fmla="*/ 3491825 w 6845418"/>
              <a:gd name="connsiteY4404" fmla="*/ 438998 h 4597103"/>
              <a:gd name="connsiteX4405" fmla="*/ 3487977 w 6845418"/>
              <a:gd name="connsiteY4405" fmla="*/ 430092 h 4597103"/>
              <a:gd name="connsiteX4406" fmla="*/ 3518330 w 6845418"/>
              <a:gd name="connsiteY4406" fmla="*/ 427956 h 4597103"/>
              <a:gd name="connsiteX4407" fmla="*/ 3527949 w 6845418"/>
              <a:gd name="connsiteY4407" fmla="*/ 435223 h 4597103"/>
              <a:gd name="connsiteX4408" fmla="*/ 3518330 w 6845418"/>
              <a:gd name="connsiteY4408" fmla="*/ 446125 h 4597103"/>
              <a:gd name="connsiteX4409" fmla="*/ 3499092 w 6845418"/>
              <a:gd name="connsiteY4409" fmla="*/ 437040 h 4597103"/>
              <a:gd name="connsiteX4410" fmla="*/ 3502940 w 6845418"/>
              <a:gd name="connsiteY4410" fmla="*/ 429773 h 4597103"/>
              <a:gd name="connsiteX4411" fmla="*/ 3518330 w 6845418"/>
              <a:gd name="connsiteY4411" fmla="*/ 427956 h 4597103"/>
              <a:gd name="connsiteX4412" fmla="*/ 3512986 w 6845418"/>
              <a:gd name="connsiteY4412" fmla="*/ 419941 h 4597103"/>
              <a:gd name="connsiteX4413" fmla="*/ 3518482 w 6845418"/>
              <a:gd name="connsiteY4413" fmla="*/ 419941 h 4597103"/>
              <a:gd name="connsiteX4414" fmla="*/ 3525811 w 6845418"/>
              <a:gd name="connsiteY4414" fmla="*/ 419941 h 4597103"/>
              <a:gd name="connsiteX4415" fmla="*/ 3520314 w 6845418"/>
              <a:gd name="connsiteY4415" fmla="*/ 421544 h 4597103"/>
              <a:gd name="connsiteX4416" fmla="*/ 3512986 w 6845418"/>
              <a:gd name="connsiteY4416" fmla="*/ 419941 h 4597103"/>
              <a:gd name="connsiteX4417" fmla="*/ 3663208 w 6845418"/>
              <a:gd name="connsiteY4417" fmla="*/ 407501 h 4597103"/>
              <a:gd name="connsiteX4418" fmla="*/ 3668433 w 6845418"/>
              <a:gd name="connsiteY4418" fmla="*/ 416204 h 4597103"/>
              <a:gd name="connsiteX4419" fmla="*/ 3655133 w 6845418"/>
              <a:gd name="connsiteY4419" fmla="*/ 412539 h 4597103"/>
              <a:gd name="connsiteX4420" fmla="*/ 3663208 w 6845418"/>
              <a:gd name="connsiteY4420" fmla="*/ 407501 h 4597103"/>
              <a:gd name="connsiteX4421" fmla="*/ 3642842 w 6845418"/>
              <a:gd name="connsiteY4421" fmla="*/ 405859 h 4597103"/>
              <a:gd name="connsiteX4422" fmla="*/ 3645514 w 6845418"/>
              <a:gd name="connsiteY4422" fmla="*/ 406852 h 4597103"/>
              <a:gd name="connsiteX4423" fmla="*/ 3650858 w 6845418"/>
              <a:gd name="connsiteY4423" fmla="*/ 410593 h 4597103"/>
              <a:gd name="connsiteX4424" fmla="*/ 3640170 w 6845418"/>
              <a:gd name="connsiteY4424" fmla="*/ 408723 h 4597103"/>
              <a:gd name="connsiteX4425" fmla="*/ 3642842 w 6845418"/>
              <a:gd name="connsiteY4425" fmla="*/ 405859 h 4597103"/>
              <a:gd name="connsiteX4426" fmla="*/ 3516549 w 6845418"/>
              <a:gd name="connsiteY4426" fmla="*/ 401240 h 4597103"/>
              <a:gd name="connsiteX4427" fmla="*/ 3514767 w 6845418"/>
              <a:gd name="connsiteY4427" fmla="*/ 402844 h 4597103"/>
              <a:gd name="connsiteX4428" fmla="*/ 3516549 w 6845418"/>
              <a:gd name="connsiteY4428" fmla="*/ 401240 h 4597103"/>
              <a:gd name="connsiteX4429" fmla="*/ 3304576 w 6845418"/>
              <a:gd name="connsiteY4429" fmla="*/ 401234 h 4597103"/>
              <a:gd name="connsiteX4430" fmla="*/ 3302438 w 6845418"/>
              <a:gd name="connsiteY4430" fmla="*/ 402838 h 4597103"/>
              <a:gd name="connsiteX4431" fmla="*/ 3304576 w 6845418"/>
              <a:gd name="connsiteY4431" fmla="*/ 401234 h 4597103"/>
              <a:gd name="connsiteX4432" fmla="*/ 3549284 w 6845418"/>
              <a:gd name="connsiteY4432" fmla="*/ 398882 h 4597103"/>
              <a:gd name="connsiteX4433" fmla="*/ 3573926 w 6845418"/>
              <a:gd name="connsiteY4433" fmla="*/ 398882 h 4597103"/>
              <a:gd name="connsiteX4434" fmla="*/ 3590986 w 6845418"/>
              <a:gd name="connsiteY4434" fmla="*/ 398882 h 4597103"/>
              <a:gd name="connsiteX4435" fmla="*/ 3589091 w 6845418"/>
              <a:gd name="connsiteY4435" fmla="*/ 416115 h 4597103"/>
              <a:gd name="connsiteX4436" fmla="*/ 3590986 w 6845418"/>
              <a:gd name="connsiteY4436" fmla="*/ 423775 h 4597103"/>
              <a:gd name="connsiteX4437" fmla="*/ 3604255 w 6845418"/>
              <a:gd name="connsiteY4437" fmla="*/ 421859 h 4597103"/>
              <a:gd name="connsiteX4438" fmla="*/ 3606150 w 6845418"/>
              <a:gd name="connsiteY4438" fmla="*/ 425689 h 4597103"/>
              <a:gd name="connsiteX4439" fmla="*/ 3632688 w 6845418"/>
              <a:gd name="connsiteY4439" fmla="*/ 429519 h 4597103"/>
              <a:gd name="connsiteX4440" fmla="*/ 3617524 w 6845418"/>
              <a:gd name="connsiteY4440" fmla="*/ 433348 h 4597103"/>
              <a:gd name="connsiteX4441" fmla="*/ 3608046 w 6845418"/>
              <a:gd name="connsiteY4441" fmla="*/ 429519 h 4597103"/>
              <a:gd name="connsiteX4442" fmla="*/ 3579613 w 6845418"/>
              <a:gd name="connsiteY4442" fmla="*/ 442922 h 4597103"/>
              <a:gd name="connsiteX4443" fmla="*/ 3583404 w 6845418"/>
              <a:gd name="connsiteY4443" fmla="*/ 429519 h 4597103"/>
              <a:gd name="connsiteX4444" fmla="*/ 3570135 w 6845418"/>
              <a:gd name="connsiteY4444" fmla="*/ 427604 h 4597103"/>
              <a:gd name="connsiteX4445" fmla="*/ 3545493 w 6845418"/>
              <a:gd name="connsiteY4445" fmla="*/ 425689 h 4597103"/>
              <a:gd name="connsiteX4446" fmla="*/ 3545493 w 6845418"/>
              <a:gd name="connsiteY4446" fmla="*/ 442922 h 4597103"/>
              <a:gd name="connsiteX4447" fmla="*/ 3534119 w 6845418"/>
              <a:gd name="connsiteY4447" fmla="*/ 439093 h 4597103"/>
              <a:gd name="connsiteX4448" fmla="*/ 3539806 w 6845418"/>
              <a:gd name="connsiteY4448" fmla="*/ 429519 h 4597103"/>
              <a:gd name="connsiteX4449" fmla="*/ 3537910 w 6845418"/>
              <a:gd name="connsiteY4449" fmla="*/ 429519 h 4597103"/>
              <a:gd name="connsiteX4450" fmla="*/ 3541702 w 6845418"/>
              <a:gd name="connsiteY4450" fmla="*/ 419945 h 4597103"/>
              <a:gd name="connsiteX4451" fmla="*/ 3539806 w 6845418"/>
              <a:gd name="connsiteY4451" fmla="*/ 412285 h 4597103"/>
              <a:gd name="connsiteX4452" fmla="*/ 3549284 w 6845418"/>
              <a:gd name="connsiteY4452" fmla="*/ 412285 h 4597103"/>
              <a:gd name="connsiteX4453" fmla="*/ 3549284 w 6845418"/>
              <a:gd name="connsiteY4453" fmla="*/ 398882 h 4597103"/>
              <a:gd name="connsiteX4454" fmla="*/ 3275718 w 6845418"/>
              <a:gd name="connsiteY4454" fmla="*/ 397094 h 4597103"/>
              <a:gd name="connsiteX4455" fmla="*/ 3277856 w 6845418"/>
              <a:gd name="connsiteY4455" fmla="*/ 397495 h 4597103"/>
              <a:gd name="connsiteX4456" fmla="*/ 3273581 w 6845418"/>
              <a:gd name="connsiteY4456" fmla="*/ 399098 h 4597103"/>
              <a:gd name="connsiteX4457" fmla="*/ 3275718 w 6845418"/>
              <a:gd name="connsiteY4457" fmla="*/ 397094 h 4597103"/>
              <a:gd name="connsiteX4458" fmla="*/ 3268594 w 6845418"/>
              <a:gd name="connsiteY4458" fmla="*/ 395892 h 4597103"/>
              <a:gd name="connsiteX4459" fmla="*/ 3266812 w 6845418"/>
              <a:gd name="connsiteY4459" fmla="*/ 396961 h 4597103"/>
              <a:gd name="connsiteX4460" fmla="*/ 3268594 w 6845418"/>
              <a:gd name="connsiteY4460" fmla="*/ 395892 h 4597103"/>
              <a:gd name="connsiteX4461" fmla="*/ 3230697 w 6845418"/>
              <a:gd name="connsiteY4461" fmla="*/ 391081 h 4597103"/>
              <a:gd name="connsiteX4462" fmla="*/ 3232256 w 6845418"/>
              <a:gd name="connsiteY4462" fmla="*/ 391616 h 4597103"/>
              <a:gd name="connsiteX4463" fmla="*/ 3230474 w 6845418"/>
              <a:gd name="connsiteY4463" fmla="*/ 393753 h 4597103"/>
              <a:gd name="connsiteX4464" fmla="*/ 3230697 w 6845418"/>
              <a:gd name="connsiteY4464" fmla="*/ 391081 h 4597103"/>
              <a:gd name="connsiteX4465" fmla="*/ 3194759 w 6845418"/>
              <a:gd name="connsiteY4465" fmla="*/ 385737 h 4597103"/>
              <a:gd name="connsiteX4466" fmla="*/ 3196630 w 6845418"/>
              <a:gd name="connsiteY4466" fmla="*/ 386272 h 4597103"/>
              <a:gd name="connsiteX4467" fmla="*/ 3194492 w 6845418"/>
              <a:gd name="connsiteY4467" fmla="*/ 388409 h 4597103"/>
              <a:gd name="connsiteX4468" fmla="*/ 3194759 w 6845418"/>
              <a:gd name="connsiteY4468" fmla="*/ 385737 h 4597103"/>
              <a:gd name="connsiteX4469" fmla="*/ 3489607 w 6845418"/>
              <a:gd name="connsiteY4469" fmla="*/ 385477 h 4597103"/>
              <a:gd name="connsiteX4470" fmla="*/ 3491611 w 6845418"/>
              <a:gd name="connsiteY4470" fmla="*/ 387704 h 4597103"/>
              <a:gd name="connsiteX4471" fmla="*/ 3486267 w 6845418"/>
              <a:gd name="connsiteY4471" fmla="*/ 385923 h 4597103"/>
              <a:gd name="connsiteX4472" fmla="*/ 3489607 w 6845418"/>
              <a:gd name="connsiteY4472" fmla="*/ 385477 h 4597103"/>
              <a:gd name="connsiteX4473" fmla="*/ 3182736 w 6845418"/>
              <a:gd name="connsiteY4473" fmla="*/ 381997 h 4597103"/>
              <a:gd name="connsiteX4474" fmla="*/ 3177392 w 6845418"/>
              <a:gd name="connsiteY4474" fmla="*/ 384134 h 4597103"/>
              <a:gd name="connsiteX4475" fmla="*/ 3182736 w 6845418"/>
              <a:gd name="connsiteY4475" fmla="*/ 381997 h 4597103"/>
              <a:gd name="connsiteX4476" fmla="*/ 3326486 w 6845418"/>
              <a:gd name="connsiteY4476" fmla="*/ 381199 h 4597103"/>
              <a:gd name="connsiteX4477" fmla="*/ 3329158 w 6845418"/>
              <a:gd name="connsiteY4477" fmla="*/ 382001 h 4597103"/>
              <a:gd name="connsiteX4478" fmla="*/ 3323814 w 6845418"/>
              <a:gd name="connsiteY4478" fmla="*/ 382001 h 4597103"/>
              <a:gd name="connsiteX4479" fmla="*/ 3326486 w 6845418"/>
              <a:gd name="connsiteY4479" fmla="*/ 381199 h 4597103"/>
              <a:gd name="connsiteX4480" fmla="*/ 3172048 w 6845418"/>
              <a:gd name="connsiteY4480" fmla="*/ 379859 h 4597103"/>
              <a:gd name="connsiteX4481" fmla="*/ 3167773 w 6845418"/>
              <a:gd name="connsiteY4481" fmla="*/ 381997 h 4597103"/>
              <a:gd name="connsiteX4482" fmla="*/ 3172048 w 6845418"/>
              <a:gd name="connsiteY4482" fmla="*/ 379859 h 4597103"/>
              <a:gd name="connsiteX4483" fmla="*/ 3149176 w 6845418"/>
              <a:gd name="connsiteY4483" fmla="*/ 376654 h 4597103"/>
              <a:gd name="connsiteX4484" fmla="*/ 3154948 w 6845418"/>
              <a:gd name="connsiteY4484" fmla="*/ 378257 h 4597103"/>
              <a:gd name="connsiteX4485" fmla="*/ 3145328 w 6845418"/>
              <a:gd name="connsiteY4485" fmla="*/ 378257 h 4597103"/>
              <a:gd name="connsiteX4486" fmla="*/ 3149176 w 6845418"/>
              <a:gd name="connsiteY4486" fmla="*/ 376654 h 4597103"/>
              <a:gd name="connsiteX4487" fmla="*/ 3339819 w 6845418"/>
              <a:gd name="connsiteY4487" fmla="*/ 370101 h 4597103"/>
              <a:gd name="connsiteX4488" fmla="*/ 3351602 w 6845418"/>
              <a:gd name="connsiteY4488" fmla="*/ 371024 h 4597103"/>
              <a:gd name="connsiteX4489" fmla="*/ 3349677 w 6845418"/>
              <a:gd name="connsiteY4489" fmla="*/ 382100 h 4597103"/>
              <a:gd name="connsiteX4490" fmla="*/ 3340059 w 6845418"/>
              <a:gd name="connsiteY4490" fmla="*/ 376562 h 4597103"/>
              <a:gd name="connsiteX4491" fmla="*/ 3332364 w 6845418"/>
              <a:gd name="connsiteY4491" fmla="*/ 382100 h 4597103"/>
              <a:gd name="connsiteX4492" fmla="*/ 3332364 w 6845418"/>
              <a:gd name="connsiteY4492" fmla="*/ 374716 h 4597103"/>
              <a:gd name="connsiteX4493" fmla="*/ 3339819 w 6845418"/>
              <a:gd name="connsiteY4493" fmla="*/ 370101 h 4597103"/>
              <a:gd name="connsiteX4494" fmla="*/ 3362186 w 6845418"/>
              <a:gd name="connsiteY4494" fmla="*/ 369196 h 4597103"/>
              <a:gd name="connsiteX4495" fmla="*/ 3369556 w 6845418"/>
              <a:gd name="connsiteY4495" fmla="*/ 371219 h 4597103"/>
              <a:gd name="connsiteX4496" fmla="*/ 3386066 w 6845418"/>
              <a:gd name="connsiteY4496" fmla="*/ 374359 h 4597103"/>
              <a:gd name="connsiteX4497" fmla="*/ 3389840 w 6845418"/>
              <a:gd name="connsiteY4497" fmla="*/ 384018 h 4597103"/>
              <a:gd name="connsiteX4498" fmla="*/ 3404935 w 6845418"/>
              <a:gd name="connsiteY4498" fmla="*/ 378222 h 4597103"/>
              <a:gd name="connsiteX4499" fmla="*/ 3412482 w 6845418"/>
              <a:gd name="connsiteY4499" fmla="*/ 391746 h 4597103"/>
              <a:gd name="connsiteX4500" fmla="*/ 3429463 w 6845418"/>
              <a:gd name="connsiteY4500" fmla="*/ 382086 h 4597103"/>
              <a:gd name="connsiteX4501" fmla="*/ 3453992 w 6845418"/>
              <a:gd name="connsiteY4501" fmla="*/ 380154 h 4597103"/>
              <a:gd name="connsiteX4502" fmla="*/ 3438898 w 6845418"/>
              <a:gd name="connsiteY4502" fmla="*/ 385950 h 4597103"/>
              <a:gd name="connsiteX4503" fmla="*/ 3448332 w 6845418"/>
              <a:gd name="connsiteY4503" fmla="*/ 395610 h 4597103"/>
              <a:gd name="connsiteX4504" fmla="*/ 3459653 w 6845418"/>
              <a:gd name="connsiteY4504" fmla="*/ 380154 h 4597103"/>
              <a:gd name="connsiteX4505" fmla="*/ 3469088 w 6845418"/>
              <a:gd name="connsiteY4505" fmla="*/ 384018 h 4597103"/>
              <a:gd name="connsiteX4506" fmla="*/ 3465314 w 6845418"/>
              <a:gd name="connsiteY4506" fmla="*/ 395610 h 4597103"/>
              <a:gd name="connsiteX4507" fmla="*/ 3508711 w 6845418"/>
              <a:gd name="connsiteY4507" fmla="*/ 397542 h 4597103"/>
              <a:gd name="connsiteX4508" fmla="*/ 3501164 w 6845418"/>
              <a:gd name="connsiteY4508" fmla="*/ 411066 h 4597103"/>
              <a:gd name="connsiteX4509" fmla="*/ 3499277 w 6845418"/>
              <a:gd name="connsiteY4509" fmla="*/ 403338 h 4597103"/>
              <a:gd name="connsiteX4510" fmla="*/ 3491730 w 6845418"/>
              <a:gd name="connsiteY4510" fmla="*/ 407202 h 4597103"/>
              <a:gd name="connsiteX4511" fmla="*/ 3459653 w 6845418"/>
              <a:gd name="connsiteY4511" fmla="*/ 399474 h 4597103"/>
              <a:gd name="connsiteX4512" fmla="*/ 3455879 w 6845418"/>
              <a:gd name="connsiteY4512" fmla="*/ 409134 h 4597103"/>
              <a:gd name="connsiteX4513" fmla="*/ 3448332 w 6845418"/>
              <a:gd name="connsiteY4513" fmla="*/ 399474 h 4597103"/>
              <a:gd name="connsiteX4514" fmla="*/ 3395500 w 6845418"/>
              <a:gd name="connsiteY4514" fmla="*/ 395610 h 4597103"/>
              <a:gd name="connsiteX4515" fmla="*/ 3395500 w 6845418"/>
              <a:gd name="connsiteY4515" fmla="*/ 387882 h 4597103"/>
              <a:gd name="connsiteX4516" fmla="*/ 3386066 w 6845418"/>
              <a:gd name="connsiteY4516" fmla="*/ 393678 h 4597103"/>
              <a:gd name="connsiteX4517" fmla="*/ 3367198 w 6845418"/>
              <a:gd name="connsiteY4517" fmla="*/ 378222 h 4597103"/>
              <a:gd name="connsiteX4518" fmla="*/ 3370971 w 6845418"/>
              <a:gd name="connsiteY4518" fmla="*/ 391746 h 4597103"/>
              <a:gd name="connsiteX4519" fmla="*/ 3361537 w 6845418"/>
              <a:gd name="connsiteY4519" fmla="*/ 384018 h 4597103"/>
              <a:gd name="connsiteX4520" fmla="*/ 3355877 w 6845418"/>
              <a:gd name="connsiteY4520" fmla="*/ 372426 h 4597103"/>
              <a:gd name="connsiteX4521" fmla="*/ 3362186 w 6845418"/>
              <a:gd name="connsiteY4521" fmla="*/ 369196 h 4597103"/>
              <a:gd name="connsiteX4522" fmla="*/ 3148060 w 6845418"/>
              <a:gd name="connsiteY4522" fmla="*/ 368491 h 4597103"/>
              <a:gd name="connsiteX4523" fmla="*/ 3143191 w 6845418"/>
              <a:gd name="connsiteY4523" fmla="*/ 370361 h 4597103"/>
              <a:gd name="connsiteX4524" fmla="*/ 3148060 w 6845418"/>
              <a:gd name="connsiteY4524" fmla="*/ 368491 h 4597103"/>
              <a:gd name="connsiteX4525" fmla="*/ 3327554 w 6845418"/>
              <a:gd name="connsiteY4525" fmla="*/ 367041 h 4597103"/>
              <a:gd name="connsiteX4526" fmla="*/ 3329425 w 6845418"/>
              <a:gd name="connsiteY4526" fmla="*/ 376660 h 4597103"/>
              <a:gd name="connsiteX4527" fmla="*/ 3327554 w 6845418"/>
              <a:gd name="connsiteY4527" fmla="*/ 367041 h 4597103"/>
              <a:gd name="connsiteX4528" fmla="*/ 3139272 w 6845418"/>
              <a:gd name="connsiteY4528" fmla="*/ 367036 h 4597103"/>
              <a:gd name="connsiteX4529" fmla="*/ 3137491 w 6845418"/>
              <a:gd name="connsiteY4529" fmla="*/ 369173 h 4597103"/>
              <a:gd name="connsiteX4530" fmla="*/ 3139272 w 6845418"/>
              <a:gd name="connsiteY4530" fmla="*/ 367036 h 4597103"/>
              <a:gd name="connsiteX4531" fmla="*/ 3125223 w 6845418"/>
              <a:gd name="connsiteY4531" fmla="*/ 365700 h 4597103"/>
              <a:gd name="connsiteX4532" fmla="*/ 3130366 w 6845418"/>
              <a:gd name="connsiteY4532" fmla="*/ 367036 h 4597103"/>
              <a:gd name="connsiteX4533" fmla="*/ 3122885 w 6845418"/>
              <a:gd name="connsiteY4533" fmla="*/ 369173 h 4597103"/>
              <a:gd name="connsiteX4534" fmla="*/ 3125223 w 6845418"/>
              <a:gd name="connsiteY4534" fmla="*/ 365700 h 4597103"/>
              <a:gd name="connsiteX4535" fmla="*/ 3110460 w 6845418"/>
              <a:gd name="connsiteY4535" fmla="*/ 362594 h 4597103"/>
              <a:gd name="connsiteX4536" fmla="*/ 3111128 w 6845418"/>
              <a:gd name="connsiteY4536" fmla="*/ 367037 h 4597103"/>
              <a:gd name="connsiteX4537" fmla="*/ 3107565 w 6845418"/>
              <a:gd name="connsiteY4537" fmla="*/ 367037 h 4597103"/>
              <a:gd name="connsiteX4538" fmla="*/ 3105784 w 6845418"/>
              <a:gd name="connsiteY4538" fmla="*/ 365166 h 4597103"/>
              <a:gd name="connsiteX4539" fmla="*/ 3110460 w 6845418"/>
              <a:gd name="connsiteY4539" fmla="*/ 362594 h 4597103"/>
              <a:gd name="connsiteX4540" fmla="*/ 3249575 w 6845418"/>
              <a:gd name="connsiteY4540" fmla="*/ 357423 h 4597103"/>
              <a:gd name="connsiteX4541" fmla="*/ 3291175 w 6845418"/>
              <a:gd name="connsiteY4541" fmla="*/ 365056 h 4597103"/>
              <a:gd name="connsiteX4542" fmla="*/ 3294956 w 6845418"/>
              <a:gd name="connsiteY4542" fmla="*/ 361240 h 4597103"/>
              <a:gd name="connsiteX4543" fmla="*/ 3319538 w 6845418"/>
              <a:gd name="connsiteY4543" fmla="*/ 368874 h 4597103"/>
              <a:gd name="connsiteX4544" fmla="*/ 3298738 w 6845418"/>
              <a:gd name="connsiteY4544" fmla="*/ 368874 h 4597103"/>
              <a:gd name="connsiteX4545" fmla="*/ 3298738 w 6845418"/>
              <a:gd name="connsiteY4545" fmla="*/ 378416 h 4597103"/>
              <a:gd name="connsiteX4546" fmla="*/ 3285502 w 6845418"/>
              <a:gd name="connsiteY4546" fmla="*/ 380324 h 4597103"/>
              <a:gd name="connsiteX4547" fmla="*/ 3277938 w 6845418"/>
              <a:gd name="connsiteY4547" fmla="*/ 372690 h 4597103"/>
              <a:gd name="connsiteX4548" fmla="*/ 3287393 w 6845418"/>
              <a:gd name="connsiteY4548" fmla="*/ 376508 h 4597103"/>
              <a:gd name="connsiteX4549" fmla="*/ 3276047 w 6845418"/>
              <a:gd name="connsiteY4549" fmla="*/ 365056 h 4597103"/>
              <a:gd name="connsiteX4550" fmla="*/ 3270374 w 6845418"/>
              <a:gd name="connsiteY4550" fmla="*/ 372690 h 4597103"/>
              <a:gd name="connsiteX4551" fmla="*/ 3245793 w 6845418"/>
              <a:gd name="connsiteY4551" fmla="*/ 368874 h 4597103"/>
              <a:gd name="connsiteX4552" fmla="*/ 3249575 w 6845418"/>
              <a:gd name="connsiteY4552" fmla="*/ 357423 h 4597103"/>
              <a:gd name="connsiteX4553" fmla="*/ 3239737 w 6845418"/>
              <a:gd name="connsiteY4553" fmla="*/ 357422 h 4597103"/>
              <a:gd name="connsiteX4554" fmla="*/ 3237956 w 6845418"/>
              <a:gd name="connsiteY4554" fmla="*/ 359559 h 4597103"/>
              <a:gd name="connsiteX4555" fmla="*/ 3239737 w 6845418"/>
              <a:gd name="connsiteY4555" fmla="*/ 357422 h 4597103"/>
              <a:gd name="connsiteX4556" fmla="*/ 3215867 w 6845418"/>
              <a:gd name="connsiteY4556" fmla="*/ 355284 h 4597103"/>
              <a:gd name="connsiteX4557" fmla="*/ 3211592 w 6845418"/>
              <a:gd name="connsiteY4557" fmla="*/ 357421 h 4597103"/>
              <a:gd name="connsiteX4558" fmla="*/ 3215867 w 6845418"/>
              <a:gd name="connsiteY4558" fmla="*/ 355284 h 4597103"/>
              <a:gd name="connsiteX4559" fmla="*/ 3222922 w 6845418"/>
              <a:gd name="connsiteY4559" fmla="*/ 354215 h 4597103"/>
              <a:gd name="connsiteX4560" fmla="*/ 3226769 w 6845418"/>
              <a:gd name="connsiteY4560" fmla="*/ 354215 h 4597103"/>
              <a:gd name="connsiteX4561" fmla="*/ 3219074 w 6845418"/>
              <a:gd name="connsiteY4561" fmla="*/ 357778 h 4597103"/>
              <a:gd name="connsiteX4562" fmla="*/ 3222922 w 6845418"/>
              <a:gd name="connsiteY4562" fmla="*/ 354215 h 4597103"/>
              <a:gd name="connsiteX4563" fmla="*/ 3098992 w 6845418"/>
              <a:gd name="connsiteY4563" fmla="*/ 353478 h 4597103"/>
              <a:gd name="connsiteX4564" fmla="*/ 3103647 w 6845418"/>
              <a:gd name="connsiteY4564" fmla="*/ 353945 h 4597103"/>
              <a:gd name="connsiteX4565" fmla="*/ 3095809 w 6845418"/>
              <a:gd name="connsiteY4565" fmla="*/ 355815 h 4597103"/>
              <a:gd name="connsiteX4566" fmla="*/ 3098992 w 6845418"/>
              <a:gd name="connsiteY4566" fmla="*/ 353478 h 4597103"/>
              <a:gd name="connsiteX4567" fmla="*/ 850461 w 6845418"/>
              <a:gd name="connsiteY4567" fmla="*/ 352062 h 4597103"/>
              <a:gd name="connsiteX4568" fmla="*/ 856233 w 6845418"/>
              <a:gd name="connsiteY4568" fmla="*/ 353844 h 4597103"/>
              <a:gd name="connsiteX4569" fmla="*/ 846612 w 6845418"/>
              <a:gd name="connsiteY4569" fmla="*/ 355625 h 4597103"/>
              <a:gd name="connsiteX4570" fmla="*/ 850461 w 6845418"/>
              <a:gd name="connsiteY4570" fmla="*/ 352062 h 4597103"/>
              <a:gd name="connsiteX4571" fmla="*/ 3080601 w 6845418"/>
              <a:gd name="connsiteY4571" fmla="*/ 347480 h 4597103"/>
              <a:gd name="connsiteX4572" fmla="*/ 3088684 w 6845418"/>
              <a:gd name="connsiteY4572" fmla="*/ 348442 h 4597103"/>
              <a:gd name="connsiteX4573" fmla="*/ 3076927 w 6845418"/>
              <a:gd name="connsiteY4573" fmla="*/ 352290 h 4597103"/>
              <a:gd name="connsiteX4574" fmla="*/ 3080601 w 6845418"/>
              <a:gd name="connsiteY4574" fmla="*/ 347480 h 4597103"/>
              <a:gd name="connsiteX4575" fmla="*/ 858371 w 6845418"/>
              <a:gd name="connsiteY4575" fmla="*/ 345650 h 4597103"/>
              <a:gd name="connsiteX4576" fmla="*/ 861935 w 6845418"/>
              <a:gd name="connsiteY4576" fmla="*/ 354200 h 4597103"/>
              <a:gd name="connsiteX4577" fmla="*/ 858371 w 6845418"/>
              <a:gd name="connsiteY4577" fmla="*/ 352062 h 4597103"/>
              <a:gd name="connsiteX4578" fmla="*/ 858371 w 6845418"/>
              <a:gd name="connsiteY4578" fmla="*/ 345650 h 4597103"/>
              <a:gd name="connsiteX4579" fmla="*/ 3145481 w 6845418"/>
              <a:gd name="connsiteY4579" fmla="*/ 344596 h 4597103"/>
              <a:gd name="connsiteX4580" fmla="*/ 3141817 w 6845418"/>
              <a:gd name="connsiteY4580" fmla="*/ 348159 h 4597103"/>
              <a:gd name="connsiteX4581" fmla="*/ 3145481 w 6845418"/>
              <a:gd name="connsiteY4581" fmla="*/ 344596 h 4597103"/>
              <a:gd name="connsiteX4582" fmla="*/ 3161123 w 6845418"/>
              <a:gd name="connsiteY4582" fmla="*/ 343172 h 4597103"/>
              <a:gd name="connsiteX4583" fmla="*/ 3170148 w 6845418"/>
              <a:gd name="connsiteY4583" fmla="*/ 344360 h 4597103"/>
              <a:gd name="connsiteX4584" fmla="*/ 3185348 w 6845418"/>
              <a:gd name="connsiteY4584" fmla="*/ 348159 h 4597103"/>
              <a:gd name="connsiteX4585" fmla="*/ 3202448 w 6845418"/>
              <a:gd name="connsiteY4585" fmla="*/ 355760 h 4597103"/>
              <a:gd name="connsiteX4586" fmla="*/ 3191048 w 6845418"/>
              <a:gd name="connsiteY4586" fmla="*/ 351959 h 4597103"/>
              <a:gd name="connsiteX4587" fmla="*/ 3179648 w 6845418"/>
              <a:gd name="connsiteY4587" fmla="*/ 355760 h 4597103"/>
              <a:gd name="connsiteX4588" fmla="*/ 3164448 w 6845418"/>
              <a:gd name="connsiteY4588" fmla="*/ 348159 h 4597103"/>
              <a:gd name="connsiteX4589" fmla="*/ 3154948 w 6845418"/>
              <a:gd name="connsiteY4589" fmla="*/ 346259 h 4597103"/>
              <a:gd name="connsiteX4590" fmla="*/ 3161123 w 6845418"/>
              <a:gd name="connsiteY4590" fmla="*/ 343172 h 4597103"/>
              <a:gd name="connsiteX4591" fmla="*/ 3113628 w 6845418"/>
              <a:gd name="connsiteY4591" fmla="*/ 341179 h 4597103"/>
              <a:gd name="connsiteX4592" fmla="*/ 3118610 w 6845418"/>
              <a:gd name="connsiteY4592" fmla="*/ 342610 h 4597103"/>
              <a:gd name="connsiteX4593" fmla="*/ 3113112 w 6845418"/>
              <a:gd name="connsiteY4593" fmla="*/ 349939 h 4597103"/>
              <a:gd name="connsiteX4594" fmla="*/ 3113628 w 6845418"/>
              <a:gd name="connsiteY4594" fmla="*/ 341179 h 4597103"/>
              <a:gd name="connsiteX4595" fmla="*/ 3029348 w 6845418"/>
              <a:gd name="connsiteY4595" fmla="*/ 338207 h 4597103"/>
              <a:gd name="connsiteX4596" fmla="*/ 3041276 w 6845418"/>
              <a:gd name="connsiteY4596" fmla="*/ 340514 h 4597103"/>
              <a:gd name="connsiteX4597" fmla="*/ 3060361 w 6845418"/>
              <a:gd name="connsiteY4597" fmla="*/ 344207 h 4597103"/>
              <a:gd name="connsiteX4598" fmla="*/ 3066087 w 6845418"/>
              <a:gd name="connsiteY4598" fmla="*/ 342360 h 4597103"/>
              <a:gd name="connsiteX4599" fmla="*/ 3073721 w 6845418"/>
              <a:gd name="connsiteY4599" fmla="*/ 347898 h 4597103"/>
              <a:gd name="connsiteX4600" fmla="*/ 3062270 w 6845418"/>
              <a:gd name="connsiteY4600" fmla="*/ 347898 h 4597103"/>
              <a:gd name="connsiteX4601" fmla="*/ 3020282 w 6845418"/>
              <a:gd name="connsiteY4601" fmla="*/ 338668 h 4597103"/>
              <a:gd name="connsiteX4602" fmla="*/ 3029348 w 6845418"/>
              <a:gd name="connsiteY4602" fmla="*/ 338207 h 4597103"/>
              <a:gd name="connsiteX4603" fmla="*/ 2914474 w 6845418"/>
              <a:gd name="connsiteY4603" fmla="*/ 334973 h 4597103"/>
              <a:gd name="connsiteX4604" fmla="*/ 2920085 w 6845418"/>
              <a:gd name="connsiteY4604" fmla="*/ 340316 h 4597103"/>
              <a:gd name="connsiteX4605" fmla="*/ 2914474 w 6845418"/>
              <a:gd name="connsiteY4605" fmla="*/ 338535 h 4597103"/>
              <a:gd name="connsiteX4606" fmla="*/ 2914474 w 6845418"/>
              <a:gd name="connsiteY4606" fmla="*/ 334973 h 4597103"/>
              <a:gd name="connsiteX4607" fmla="*/ 3004518 w 6845418"/>
              <a:gd name="connsiteY4607" fmla="*/ 333866 h 4597103"/>
              <a:gd name="connsiteX4608" fmla="*/ 3012801 w 6845418"/>
              <a:gd name="connsiteY4608" fmla="*/ 338279 h 4597103"/>
              <a:gd name="connsiteX4609" fmla="*/ 3004518 w 6845418"/>
              <a:gd name="connsiteY4609" fmla="*/ 333866 h 4597103"/>
              <a:gd name="connsiteX4610" fmla="*/ 2920085 w 6845418"/>
              <a:gd name="connsiteY4610" fmla="*/ 326692 h 4597103"/>
              <a:gd name="connsiteX4611" fmla="*/ 2924093 w 6845418"/>
              <a:gd name="connsiteY4611" fmla="*/ 327493 h 4597103"/>
              <a:gd name="connsiteX4612" fmla="*/ 2917680 w 6845418"/>
              <a:gd name="connsiteY4612" fmla="*/ 327493 h 4597103"/>
              <a:gd name="connsiteX4613" fmla="*/ 2920085 w 6845418"/>
              <a:gd name="connsiteY4613" fmla="*/ 326692 h 4597103"/>
              <a:gd name="connsiteX4614" fmla="*/ 2960120 w 6845418"/>
              <a:gd name="connsiteY4614" fmla="*/ 326092 h 4597103"/>
              <a:gd name="connsiteX4615" fmla="*/ 2963179 w 6845418"/>
              <a:gd name="connsiteY4615" fmla="*/ 329276 h 4597103"/>
              <a:gd name="connsiteX4616" fmla="*/ 2991426 w 6845418"/>
              <a:gd name="connsiteY4616" fmla="*/ 331235 h 4597103"/>
              <a:gd name="connsiteX4617" fmla="*/ 2970712 w 6845418"/>
              <a:gd name="connsiteY4617" fmla="*/ 333195 h 4597103"/>
              <a:gd name="connsiteX4618" fmla="*/ 2955647 w 6845418"/>
              <a:gd name="connsiteY4618" fmla="*/ 327316 h 4597103"/>
              <a:gd name="connsiteX4619" fmla="*/ 2960120 w 6845418"/>
              <a:gd name="connsiteY4619" fmla="*/ 326092 h 4597103"/>
              <a:gd name="connsiteX4620" fmla="*/ 3126674 w 6845418"/>
              <a:gd name="connsiteY4620" fmla="*/ 325361 h 4597103"/>
              <a:gd name="connsiteX4621" fmla="*/ 3116957 w 6845418"/>
              <a:gd name="connsiteY4621" fmla="*/ 337118 h 4597103"/>
              <a:gd name="connsiteX4622" fmla="*/ 3118900 w 6845418"/>
              <a:gd name="connsiteY4622" fmla="*/ 327320 h 4597103"/>
              <a:gd name="connsiteX4623" fmla="*/ 3126674 w 6845418"/>
              <a:gd name="connsiteY4623" fmla="*/ 325361 h 4597103"/>
              <a:gd name="connsiteX4624" fmla="*/ 2940743 w 6845418"/>
              <a:gd name="connsiteY4624" fmla="*/ 323576 h 4597103"/>
              <a:gd name="connsiteX4625" fmla="*/ 2947897 w 6845418"/>
              <a:gd name="connsiteY4625" fmla="*/ 330701 h 4597103"/>
              <a:gd name="connsiteX4626" fmla="*/ 2929436 w 6845418"/>
              <a:gd name="connsiteY4626" fmla="*/ 327138 h 4597103"/>
              <a:gd name="connsiteX4627" fmla="*/ 2940743 w 6845418"/>
              <a:gd name="connsiteY4627" fmla="*/ 323576 h 4597103"/>
              <a:gd name="connsiteX4628" fmla="*/ 2900045 w 6845418"/>
              <a:gd name="connsiteY4628" fmla="*/ 322417 h 4597103"/>
              <a:gd name="connsiteX4629" fmla="*/ 2902718 w 6845418"/>
              <a:gd name="connsiteY4629" fmla="*/ 323218 h 4597103"/>
              <a:gd name="connsiteX4630" fmla="*/ 2897373 w 6845418"/>
              <a:gd name="connsiteY4630" fmla="*/ 323218 h 4597103"/>
              <a:gd name="connsiteX4631" fmla="*/ 2900045 w 6845418"/>
              <a:gd name="connsiteY4631" fmla="*/ 322417 h 4597103"/>
              <a:gd name="connsiteX4632" fmla="*/ 2913761 w 6845418"/>
              <a:gd name="connsiteY4632" fmla="*/ 321082 h 4597103"/>
              <a:gd name="connsiteX4633" fmla="*/ 2911980 w 6845418"/>
              <a:gd name="connsiteY4633" fmla="*/ 323219 h 4597103"/>
              <a:gd name="connsiteX4634" fmla="*/ 2913761 w 6845418"/>
              <a:gd name="connsiteY4634" fmla="*/ 321082 h 4597103"/>
              <a:gd name="connsiteX4635" fmla="*/ 2859222 w 6845418"/>
              <a:gd name="connsiteY4635" fmla="*/ 315895 h 4597103"/>
              <a:gd name="connsiteX4636" fmla="*/ 2865577 w 6845418"/>
              <a:gd name="connsiteY4636" fmla="*/ 315925 h 4597103"/>
              <a:gd name="connsiteX4637" fmla="*/ 2878288 w 6845418"/>
              <a:gd name="connsiteY4637" fmla="*/ 316166 h 4597103"/>
              <a:gd name="connsiteX4638" fmla="*/ 2895236 w 6845418"/>
              <a:gd name="connsiteY4638" fmla="*/ 318089 h 4597103"/>
              <a:gd name="connsiteX4639" fmla="*/ 2868873 w 6845418"/>
              <a:gd name="connsiteY4639" fmla="*/ 320012 h 4597103"/>
              <a:gd name="connsiteX4640" fmla="*/ 2855691 w 6845418"/>
              <a:gd name="connsiteY4640" fmla="*/ 320012 h 4597103"/>
              <a:gd name="connsiteX4641" fmla="*/ 2859222 w 6845418"/>
              <a:gd name="connsiteY4641" fmla="*/ 315895 h 4597103"/>
              <a:gd name="connsiteX4642" fmla="*/ 2700872 w 6845418"/>
              <a:gd name="connsiteY4642" fmla="*/ 304022 h 4597103"/>
              <a:gd name="connsiteX4643" fmla="*/ 2705910 w 6845418"/>
              <a:gd name="connsiteY4643" fmla="*/ 304690 h 4597103"/>
              <a:gd name="connsiteX4644" fmla="*/ 2711407 w 6845418"/>
              <a:gd name="connsiteY4644" fmla="*/ 304690 h 4597103"/>
              <a:gd name="connsiteX4645" fmla="*/ 2705910 w 6845418"/>
              <a:gd name="connsiteY4645" fmla="*/ 306471 h 4597103"/>
              <a:gd name="connsiteX4646" fmla="*/ 2698582 w 6845418"/>
              <a:gd name="connsiteY4646" fmla="*/ 304690 h 4597103"/>
              <a:gd name="connsiteX4647" fmla="*/ 2700872 w 6845418"/>
              <a:gd name="connsiteY4647" fmla="*/ 304022 h 4597103"/>
              <a:gd name="connsiteX4648" fmla="*/ 925179 w 6845418"/>
              <a:gd name="connsiteY4648" fmla="*/ 236640 h 4597103"/>
              <a:gd name="connsiteX4649" fmla="*/ 928920 w 6845418"/>
              <a:gd name="connsiteY4649" fmla="*/ 238510 h 4597103"/>
              <a:gd name="connsiteX4650" fmla="*/ 925179 w 6845418"/>
              <a:gd name="connsiteY4650" fmla="*/ 236640 h 4597103"/>
              <a:gd name="connsiteX4651" fmla="*/ 871079 w 6845418"/>
              <a:gd name="connsiteY4651" fmla="*/ 213462 h 4597103"/>
              <a:gd name="connsiteX4652" fmla="*/ 871556 w 6845418"/>
              <a:gd name="connsiteY4652" fmla="*/ 215799 h 4597103"/>
              <a:gd name="connsiteX4653" fmla="*/ 882957 w 6845418"/>
              <a:gd name="connsiteY4653" fmla="*/ 217669 h 4597103"/>
              <a:gd name="connsiteX4654" fmla="*/ 903860 w 6845418"/>
              <a:gd name="connsiteY4654" fmla="*/ 221410 h 4597103"/>
              <a:gd name="connsiteX4655" fmla="*/ 905761 w 6845418"/>
              <a:gd name="connsiteY4655" fmla="*/ 232632 h 4597103"/>
              <a:gd name="connsiteX4656" fmla="*/ 913361 w 6845418"/>
              <a:gd name="connsiteY4656" fmla="*/ 234503 h 4597103"/>
              <a:gd name="connsiteX4657" fmla="*/ 917162 w 6845418"/>
              <a:gd name="connsiteY4657" fmla="*/ 234503 h 4597103"/>
              <a:gd name="connsiteX4658" fmla="*/ 909561 w 6845418"/>
              <a:gd name="connsiteY4658" fmla="*/ 236372 h 4597103"/>
              <a:gd name="connsiteX4659" fmla="*/ 896258 w 6845418"/>
              <a:gd name="connsiteY4659" fmla="*/ 232632 h 4597103"/>
              <a:gd name="connsiteX4660" fmla="*/ 892459 w 6845418"/>
              <a:gd name="connsiteY4660" fmla="*/ 227021 h 4597103"/>
              <a:gd name="connsiteX4661" fmla="*/ 884856 w 6845418"/>
              <a:gd name="connsiteY4661" fmla="*/ 225151 h 4597103"/>
              <a:gd name="connsiteX4662" fmla="*/ 867754 w 6845418"/>
              <a:gd name="connsiteY4662" fmla="*/ 213929 h 4597103"/>
              <a:gd name="connsiteX4663" fmla="*/ 871079 w 6845418"/>
              <a:gd name="connsiteY4663" fmla="*/ 213462 h 4597103"/>
              <a:gd name="connsiteX4664" fmla="*/ 2094194 w 6845418"/>
              <a:gd name="connsiteY4664" fmla="*/ 207254 h 4597103"/>
              <a:gd name="connsiteX4665" fmla="*/ 2096060 w 6845418"/>
              <a:gd name="connsiteY4665" fmla="*/ 207789 h 4597103"/>
              <a:gd name="connsiteX4666" fmla="*/ 2093931 w 6845418"/>
              <a:gd name="connsiteY4666" fmla="*/ 209927 h 4597103"/>
              <a:gd name="connsiteX4667" fmla="*/ 2094194 w 6845418"/>
              <a:gd name="connsiteY4667" fmla="*/ 207254 h 4597103"/>
              <a:gd name="connsiteX4668" fmla="*/ 1992596 w 6845418"/>
              <a:gd name="connsiteY4668" fmla="*/ 206985 h 4597103"/>
              <a:gd name="connsiteX4669" fmla="*/ 1997737 w 6845418"/>
              <a:gd name="connsiteY4669" fmla="*/ 207786 h 4597103"/>
              <a:gd name="connsiteX4670" fmla="*/ 1990256 w 6845418"/>
              <a:gd name="connsiteY4670" fmla="*/ 207786 h 4597103"/>
              <a:gd name="connsiteX4671" fmla="*/ 1992596 w 6845418"/>
              <a:gd name="connsiteY4671" fmla="*/ 206985 h 4597103"/>
              <a:gd name="connsiteX4672" fmla="*/ 2075117 w 6845418"/>
              <a:gd name="connsiteY4672" fmla="*/ 200307 h 4597103"/>
              <a:gd name="connsiteX4673" fmla="*/ 2088585 w 6845418"/>
              <a:gd name="connsiteY4673" fmla="*/ 206079 h 4597103"/>
              <a:gd name="connsiteX4674" fmla="*/ 2075117 w 6845418"/>
              <a:gd name="connsiteY4674" fmla="*/ 200307 h 4597103"/>
              <a:gd name="connsiteX4675" fmla="*/ 2066000 w 6845418"/>
              <a:gd name="connsiteY4675" fmla="*/ 198704 h 4597103"/>
              <a:gd name="connsiteX4676" fmla="*/ 2069342 w 6845418"/>
              <a:gd name="connsiteY4676" fmla="*/ 200307 h 4597103"/>
              <a:gd name="connsiteX4677" fmla="*/ 2064000 w 6845418"/>
              <a:gd name="connsiteY4677" fmla="*/ 200307 h 4597103"/>
              <a:gd name="connsiteX4678" fmla="*/ 2066000 w 6845418"/>
              <a:gd name="connsiteY4678" fmla="*/ 198704 h 4597103"/>
              <a:gd name="connsiteX4679" fmla="*/ 1913572 w 6845418"/>
              <a:gd name="connsiteY4679" fmla="*/ 196030 h 4597103"/>
              <a:gd name="connsiteX4680" fmla="*/ 1922926 w 6845418"/>
              <a:gd name="connsiteY4680" fmla="*/ 199771 h 4597103"/>
              <a:gd name="connsiteX4681" fmla="*/ 1913572 w 6845418"/>
              <a:gd name="connsiteY4681" fmla="*/ 196030 h 4597103"/>
              <a:gd name="connsiteX4682" fmla="*/ 1894472 w 6845418"/>
              <a:gd name="connsiteY4682" fmla="*/ 181648 h 4597103"/>
              <a:gd name="connsiteX4683" fmla="*/ 1900485 w 6845418"/>
              <a:gd name="connsiteY4683" fmla="*/ 184987 h 4597103"/>
              <a:gd name="connsiteX4684" fmla="*/ 1889795 w 6845418"/>
              <a:gd name="connsiteY4684" fmla="*/ 184987 h 4597103"/>
              <a:gd name="connsiteX4685" fmla="*/ 1894472 w 6845418"/>
              <a:gd name="connsiteY4685" fmla="*/ 181648 h 4597103"/>
              <a:gd name="connsiteX4686" fmla="*/ 1927580 w 6845418"/>
              <a:gd name="connsiteY4686" fmla="*/ 177863 h 4597103"/>
              <a:gd name="connsiteX4687" fmla="*/ 1927580 w 6845418"/>
              <a:gd name="connsiteY4687" fmla="*/ 181636 h 4597103"/>
              <a:gd name="connsiteX4688" fmla="*/ 1933238 w 6845418"/>
              <a:gd name="connsiteY4688" fmla="*/ 179750 h 4597103"/>
              <a:gd name="connsiteX4689" fmla="*/ 1938894 w 6845418"/>
              <a:gd name="connsiteY4689" fmla="*/ 189180 h 4597103"/>
              <a:gd name="connsiteX4690" fmla="*/ 1944554 w 6845418"/>
              <a:gd name="connsiteY4690" fmla="*/ 192951 h 4597103"/>
              <a:gd name="connsiteX4691" fmla="*/ 1955874 w 6845418"/>
              <a:gd name="connsiteY4691" fmla="*/ 196724 h 4597103"/>
              <a:gd name="connsiteX4692" fmla="*/ 1965301 w 6845418"/>
              <a:gd name="connsiteY4692" fmla="*/ 194838 h 4597103"/>
              <a:gd name="connsiteX4693" fmla="*/ 1976613 w 6845418"/>
              <a:gd name="connsiteY4693" fmla="*/ 202382 h 4597103"/>
              <a:gd name="connsiteX4694" fmla="*/ 1963418 w 6845418"/>
              <a:gd name="connsiteY4694" fmla="*/ 204268 h 4597103"/>
              <a:gd name="connsiteX4695" fmla="*/ 1955874 w 6845418"/>
              <a:gd name="connsiteY4695" fmla="*/ 200496 h 4597103"/>
              <a:gd name="connsiteX4696" fmla="*/ 1938894 w 6845418"/>
              <a:gd name="connsiteY4696" fmla="*/ 198610 h 4597103"/>
              <a:gd name="connsiteX4697" fmla="*/ 1933261 w 6845418"/>
              <a:gd name="connsiteY4697" fmla="*/ 198610 h 4597103"/>
              <a:gd name="connsiteX4698" fmla="*/ 1934618 w 6845418"/>
              <a:gd name="connsiteY4698" fmla="*/ 201081 h 4597103"/>
              <a:gd name="connsiteX4699" fmla="*/ 1934862 w 6845418"/>
              <a:gd name="connsiteY4699" fmla="*/ 205650 h 4597103"/>
              <a:gd name="connsiteX4700" fmla="*/ 1925064 w 6845418"/>
              <a:gd name="connsiteY4700" fmla="*/ 201802 h 4597103"/>
              <a:gd name="connsiteX4701" fmla="*/ 1928250 w 6845418"/>
              <a:gd name="connsiteY4701" fmla="*/ 197714 h 4597103"/>
              <a:gd name="connsiteX4702" fmla="*/ 1932171 w 6845418"/>
              <a:gd name="connsiteY4702" fmla="*/ 197917 h 4597103"/>
              <a:gd name="connsiteX4703" fmla="*/ 1923807 w 6845418"/>
              <a:gd name="connsiteY4703" fmla="*/ 192480 h 4597103"/>
              <a:gd name="connsiteX4704" fmla="*/ 1914374 w 6845418"/>
              <a:gd name="connsiteY4704" fmla="*/ 189180 h 4597103"/>
              <a:gd name="connsiteX4705" fmla="*/ 1927580 w 6845418"/>
              <a:gd name="connsiteY4705" fmla="*/ 177863 h 4597103"/>
              <a:gd name="connsiteX4706" fmla="*/ 1843235 w 6845418"/>
              <a:gd name="connsiteY4706" fmla="*/ 170530 h 4597103"/>
              <a:gd name="connsiteX4707" fmla="*/ 1848103 w 6845418"/>
              <a:gd name="connsiteY4707" fmla="*/ 173469 h 4597103"/>
              <a:gd name="connsiteX4708" fmla="*/ 1843235 w 6845418"/>
              <a:gd name="connsiteY4708" fmla="*/ 170530 h 4597103"/>
              <a:gd name="connsiteX4709" fmla="*/ 1828517 w 6845418"/>
              <a:gd name="connsiteY4709" fmla="*/ 170381 h 4597103"/>
              <a:gd name="connsiteX4710" fmla="*/ 1832076 w 6845418"/>
              <a:gd name="connsiteY4710" fmla="*/ 170381 h 4597103"/>
              <a:gd name="connsiteX4711" fmla="*/ 1830298 w 6845418"/>
              <a:gd name="connsiteY4711" fmla="*/ 175725 h 4597103"/>
              <a:gd name="connsiteX4712" fmla="*/ 1826735 w 6845418"/>
              <a:gd name="connsiteY4712" fmla="*/ 175725 h 4597103"/>
              <a:gd name="connsiteX4713" fmla="*/ 1828517 w 6845418"/>
              <a:gd name="connsiteY4713" fmla="*/ 170381 h 4597103"/>
              <a:gd name="connsiteX4714" fmla="*/ 1235597 w 6845418"/>
              <a:gd name="connsiteY4714" fmla="*/ 142925 h 4597103"/>
              <a:gd name="connsiteX4715" fmla="*/ 1252648 w 6845418"/>
              <a:gd name="connsiteY4715" fmla="*/ 145057 h 4597103"/>
              <a:gd name="connsiteX4716" fmla="*/ 1260230 w 6845418"/>
              <a:gd name="connsiteY4716" fmla="*/ 150743 h 4597103"/>
              <a:gd name="connsiteX4717" fmla="*/ 1279178 w 6845418"/>
              <a:gd name="connsiteY4717" fmla="*/ 148848 h 4597103"/>
              <a:gd name="connsiteX4718" fmla="*/ 1303811 w 6845418"/>
              <a:gd name="connsiteY4718" fmla="*/ 146953 h 4597103"/>
              <a:gd name="connsiteX4719" fmla="*/ 1307600 w 6845418"/>
              <a:gd name="connsiteY4719" fmla="*/ 158324 h 4597103"/>
              <a:gd name="connsiteX4720" fmla="*/ 1326546 w 6845418"/>
              <a:gd name="connsiteY4720" fmla="*/ 171591 h 4597103"/>
              <a:gd name="connsiteX4721" fmla="*/ 1311390 w 6845418"/>
              <a:gd name="connsiteY4721" fmla="*/ 165905 h 4597103"/>
              <a:gd name="connsiteX4722" fmla="*/ 1264019 w 6845418"/>
              <a:gd name="connsiteY4722" fmla="*/ 164010 h 4597103"/>
              <a:gd name="connsiteX4723" fmla="*/ 1264019 w 6845418"/>
              <a:gd name="connsiteY4723" fmla="*/ 156429 h 4597103"/>
              <a:gd name="connsiteX4724" fmla="*/ 1254545 w 6845418"/>
              <a:gd name="connsiteY4724" fmla="*/ 156429 h 4597103"/>
              <a:gd name="connsiteX4725" fmla="*/ 1258336 w 6845418"/>
              <a:gd name="connsiteY4725" fmla="*/ 171591 h 4597103"/>
              <a:gd name="connsiteX4726" fmla="*/ 1252648 w 6845418"/>
              <a:gd name="connsiteY4726" fmla="*/ 177277 h 4597103"/>
              <a:gd name="connsiteX4727" fmla="*/ 1258336 w 6845418"/>
              <a:gd name="connsiteY4727" fmla="*/ 190543 h 4597103"/>
              <a:gd name="connsiteX4728" fmla="*/ 1258336 w 6845418"/>
              <a:gd name="connsiteY4728" fmla="*/ 179172 h 4597103"/>
              <a:gd name="connsiteX4729" fmla="*/ 1284862 w 6845418"/>
              <a:gd name="connsiteY4729" fmla="*/ 181067 h 4597103"/>
              <a:gd name="connsiteX4730" fmla="*/ 1330337 w 6845418"/>
              <a:gd name="connsiteY4730" fmla="*/ 184858 h 4597103"/>
              <a:gd name="connsiteX4731" fmla="*/ 1337915 w 6845418"/>
              <a:gd name="connsiteY4731" fmla="*/ 182963 h 4597103"/>
              <a:gd name="connsiteX4732" fmla="*/ 1351177 w 6845418"/>
              <a:gd name="connsiteY4732" fmla="*/ 182963 h 4597103"/>
              <a:gd name="connsiteX4733" fmla="*/ 1353072 w 6845418"/>
              <a:gd name="connsiteY4733" fmla="*/ 192439 h 4597103"/>
              <a:gd name="connsiteX4734" fmla="*/ 1362546 w 6845418"/>
              <a:gd name="connsiteY4734" fmla="*/ 200020 h 4597103"/>
              <a:gd name="connsiteX4735" fmla="*/ 1360652 w 6845418"/>
              <a:gd name="connsiteY4735" fmla="*/ 209496 h 4597103"/>
              <a:gd name="connsiteX4736" fmla="*/ 1370126 w 6845418"/>
              <a:gd name="connsiteY4736" fmla="*/ 198125 h 4597103"/>
              <a:gd name="connsiteX4737" fmla="*/ 1379597 w 6845418"/>
              <a:gd name="connsiteY4737" fmla="*/ 203810 h 4597103"/>
              <a:gd name="connsiteX4738" fmla="*/ 1389072 w 6845418"/>
              <a:gd name="connsiteY4738" fmla="*/ 209496 h 4597103"/>
              <a:gd name="connsiteX4739" fmla="*/ 1372021 w 6845418"/>
              <a:gd name="connsiteY4739" fmla="*/ 209496 h 4597103"/>
              <a:gd name="connsiteX4740" fmla="*/ 1379597 w 6845418"/>
              <a:gd name="connsiteY4740" fmla="*/ 209496 h 4597103"/>
              <a:gd name="connsiteX4741" fmla="*/ 1387177 w 6845418"/>
              <a:gd name="connsiteY4741" fmla="*/ 217077 h 4597103"/>
              <a:gd name="connsiteX4742" fmla="*/ 1398545 w 6845418"/>
              <a:gd name="connsiteY4742" fmla="*/ 217077 h 4597103"/>
              <a:gd name="connsiteX4743" fmla="*/ 1402335 w 6845418"/>
              <a:gd name="connsiteY4743" fmla="*/ 222763 h 4597103"/>
              <a:gd name="connsiteX4744" fmla="*/ 1408018 w 6845418"/>
              <a:gd name="connsiteY4744" fmla="*/ 218972 h 4597103"/>
              <a:gd name="connsiteX4745" fmla="*/ 1409913 w 6845418"/>
              <a:gd name="connsiteY4745" fmla="*/ 222763 h 4597103"/>
              <a:gd name="connsiteX4746" fmla="*/ 1415596 w 6845418"/>
              <a:gd name="connsiteY4746" fmla="*/ 218972 h 4597103"/>
              <a:gd name="connsiteX4747" fmla="*/ 1396650 w 6845418"/>
              <a:gd name="connsiteY4747" fmla="*/ 209496 h 4597103"/>
              <a:gd name="connsiteX4748" fmla="*/ 1396650 w 6845418"/>
              <a:gd name="connsiteY4748" fmla="*/ 194334 h 4597103"/>
              <a:gd name="connsiteX4749" fmla="*/ 1409913 w 6845418"/>
              <a:gd name="connsiteY4749" fmla="*/ 207601 h 4597103"/>
              <a:gd name="connsiteX4750" fmla="*/ 1419387 w 6845418"/>
              <a:gd name="connsiteY4750" fmla="*/ 203810 h 4597103"/>
              <a:gd name="connsiteX4751" fmla="*/ 1432648 w 6845418"/>
              <a:gd name="connsiteY4751" fmla="*/ 207601 h 4597103"/>
              <a:gd name="connsiteX4752" fmla="*/ 1444016 w 6845418"/>
              <a:gd name="connsiteY4752" fmla="*/ 220867 h 4597103"/>
              <a:gd name="connsiteX4753" fmla="*/ 1451595 w 6845418"/>
              <a:gd name="connsiteY4753" fmla="*/ 224658 h 4597103"/>
              <a:gd name="connsiteX4754" fmla="*/ 1461070 w 6845418"/>
              <a:gd name="connsiteY4754" fmla="*/ 222763 h 4597103"/>
              <a:gd name="connsiteX4755" fmla="*/ 1487594 w 6845418"/>
              <a:gd name="connsiteY4755" fmla="*/ 218972 h 4597103"/>
              <a:gd name="connsiteX4756" fmla="*/ 1487594 w 6845418"/>
              <a:gd name="connsiteY4756" fmla="*/ 224658 h 4597103"/>
              <a:gd name="connsiteX4757" fmla="*/ 1493280 w 6845418"/>
              <a:gd name="connsiteY4757" fmla="*/ 217077 h 4597103"/>
              <a:gd name="connsiteX4758" fmla="*/ 1512226 w 6845418"/>
              <a:gd name="connsiteY4758" fmla="*/ 209496 h 4597103"/>
              <a:gd name="connsiteX4759" fmla="*/ 1506541 w 6845418"/>
              <a:gd name="connsiteY4759" fmla="*/ 205705 h 4597103"/>
              <a:gd name="connsiteX4760" fmla="*/ 1525489 w 6845418"/>
              <a:gd name="connsiteY4760" fmla="*/ 211392 h 4597103"/>
              <a:gd name="connsiteX4761" fmla="*/ 1531174 w 6845418"/>
              <a:gd name="connsiteY4761" fmla="*/ 201915 h 4597103"/>
              <a:gd name="connsiteX4762" fmla="*/ 1536859 w 6845418"/>
              <a:gd name="connsiteY4762" fmla="*/ 201915 h 4597103"/>
              <a:gd name="connsiteX4763" fmla="*/ 1542544 w 6845418"/>
              <a:gd name="connsiteY4763" fmla="*/ 196229 h 4597103"/>
              <a:gd name="connsiteX4764" fmla="*/ 1550120 w 6845418"/>
              <a:gd name="connsiteY4764" fmla="*/ 192439 h 4597103"/>
              <a:gd name="connsiteX4765" fmla="*/ 1550120 w 6845418"/>
              <a:gd name="connsiteY4765" fmla="*/ 201915 h 4597103"/>
              <a:gd name="connsiteX4766" fmla="*/ 1552021 w 6845418"/>
              <a:gd name="connsiteY4766" fmla="*/ 207601 h 4597103"/>
              <a:gd name="connsiteX4767" fmla="*/ 1555807 w 6845418"/>
              <a:gd name="connsiteY4767" fmla="*/ 207601 h 4597103"/>
              <a:gd name="connsiteX4768" fmla="*/ 1538754 w 6845418"/>
              <a:gd name="connsiteY4768" fmla="*/ 207601 h 4597103"/>
              <a:gd name="connsiteX4769" fmla="*/ 1533069 w 6845418"/>
              <a:gd name="connsiteY4769" fmla="*/ 217077 h 4597103"/>
              <a:gd name="connsiteX4770" fmla="*/ 1516013 w 6845418"/>
              <a:gd name="connsiteY4770" fmla="*/ 218972 h 4597103"/>
              <a:gd name="connsiteX4771" fmla="*/ 1516013 w 6845418"/>
              <a:gd name="connsiteY4771" fmla="*/ 226554 h 4597103"/>
              <a:gd name="connsiteX4772" fmla="*/ 1529280 w 6845418"/>
              <a:gd name="connsiteY4772" fmla="*/ 228449 h 4597103"/>
              <a:gd name="connsiteX4773" fmla="*/ 1542544 w 6845418"/>
              <a:gd name="connsiteY4773" fmla="*/ 232239 h 4597103"/>
              <a:gd name="connsiteX4774" fmla="*/ 1557702 w 6845418"/>
              <a:gd name="connsiteY4774" fmla="*/ 232239 h 4597103"/>
              <a:gd name="connsiteX4775" fmla="*/ 1569069 w 6845418"/>
              <a:gd name="connsiteY4775" fmla="*/ 224658 h 4597103"/>
              <a:gd name="connsiteX4776" fmla="*/ 1588012 w 6845418"/>
              <a:gd name="connsiteY4776" fmla="*/ 226554 h 4597103"/>
              <a:gd name="connsiteX4777" fmla="*/ 1599382 w 6845418"/>
              <a:gd name="connsiteY4777" fmla="*/ 232239 h 4597103"/>
              <a:gd name="connsiteX4778" fmla="*/ 1633488 w 6845418"/>
              <a:gd name="connsiteY4778" fmla="*/ 228449 h 4597103"/>
              <a:gd name="connsiteX4779" fmla="*/ 1639170 w 6845418"/>
              <a:gd name="connsiteY4779" fmla="*/ 232239 h 4597103"/>
              <a:gd name="connsiteX4780" fmla="*/ 1648644 w 6845418"/>
              <a:gd name="connsiteY4780" fmla="*/ 232239 h 4597103"/>
              <a:gd name="connsiteX4781" fmla="*/ 1671382 w 6845418"/>
              <a:gd name="connsiteY4781" fmla="*/ 224658 h 4597103"/>
              <a:gd name="connsiteX4782" fmla="*/ 1688438 w 6845418"/>
              <a:gd name="connsiteY4782" fmla="*/ 218972 h 4597103"/>
              <a:gd name="connsiteX4783" fmla="*/ 1692228 w 6845418"/>
              <a:gd name="connsiteY4783" fmla="*/ 228449 h 4597103"/>
              <a:gd name="connsiteX4784" fmla="*/ 1696021 w 6845418"/>
              <a:gd name="connsiteY4784" fmla="*/ 220867 h 4597103"/>
              <a:gd name="connsiteX4785" fmla="*/ 1705491 w 6845418"/>
              <a:gd name="connsiteY4785" fmla="*/ 217077 h 4597103"/>
              <a:gd name="connsiteX4786" fmla="*/ 1722547 w 6845418"/>
              <a:gd name="connsiteY4786" fmla="*/ 218972 h 4597103"/>
              <a:gd name="connsiteX4787" fmla="*/ 1714963 w 6845418"/>
              <a:gd name="connsiteY4787" fmla="*/ 230344 h 4597103"/>
              <a:gd name="connsiteX4788" fmla="*/ 1722547 w 6845418"/>
              <a:gd name="connsiteY4788" fmla="*/ 236030 h 4597103"/>
              <a:gd name="connsiteX4789" fmla="*/ 1739600 w 6845418"/>
              <a:gd name="connsiteY4789" fmla="*/ 239820 h 4597103"/>
              <a:gd name="connsiteX4790" fmla="*/ 1745284 w 6845418"/>
              <a:gd name="connsiteY4790" fmla="*/ 236030 h 4597103"/>
              <a:gd name="connsiteX4791" fmla="*/ 1771806 w 6845418"/>
              <a:gd name="connsiteY4791" fmla="*/ 241716 h 4597103"/>
              <a:gd name="connsiteX4792" fmla="*/ 1777501 w 6845418"/>
              <a:gd name="connsiteY4792" fmla="*/ 236030 h 4597103"/>
              <a:gd name="connsiteX4793" fmla="*/ 1794546 w 6845418"/>
              <a:gd name="connsiteY4793" fmla="*/ 222763 h 4597103"/>
              <a:gd name="connsiteX4794" fmla="*/ 1805920 w 6845418"/>
              <a:gd name="connsiteY4794" fmla="*/ 230344 h 4597103"/>
              <a:gd name="connsiteX4795" fmla="*/ 1898769 w 6845418"/>
              <a:gd name="connsiteY4795" fmla="*/ 243611 h 4597103"/>
              <a:gd name="connsiteX4796" fmla="*/ 1902559 w 6845418"/>
              <a:gd name="connsiteY4796" fmla="*/ 247401 h 4597103"/>
              <a:gd name="connsiteX4797" fmla="*/ 1913926 w 6845418"/>
              <a:gd name="connsiteY4797" fmla="*/ 262563 h 4597103"/>
              <a:gd name="connsiteX4798" fmla="*/ 1932875 w 6845418"/>
              <a:gd name="connsiteY4798" fmla="*/ 258773 h 4597103"/>
              <a:gd name="connsiteX4799" fmla="*/ 1980231 w 6845418"/>
              <a:gd name="connsiteY4799" fmla="*/ 268249 h 4597103"/>
              <a:gd name="connsiteX4800" fmla="*/ 1989714 w 6845418"/>
              <a:gd name="connsiteY4800" fmla="*/ 275830 h 4597103"/>
              <a:gd name="connsiteX4801" fmla="*/ 2014344 w 6845418"/>
              <a:gd name="connsiteY4801" fmla="*/ 277725 h 4597103"/>
              <a:gd name="connsiteX4802" fmla="*/ 2031396 w 6845418"/>
              <a:gd name="connsiteY4802" fmla="*/ 281516 h 4597103"/>
              <a:gd name="connsiteX4803" fmla="*/ 2038972 w 6845418"/>
              <a:gd name="connsiteY4803" fmla="*/ 285306 h 4597103"/>
              <a:gd name="connsiteX4804" fmla="*/ 2050344 w 6845418"/>
              <a:gd name="connsiteY4804" fmla="*/ 285306 h 4597103"/>
              <a:gd name="connsiteX4805" fmla="*/ 2056028 w 6845418"/>
              <a:gd name="connsiteY4805" fmla="*/ 290992 h 4597103"/>
              <a:gd name="connsiteX4806" fmla="*/ 2086346 w 6845418"/>
              <a:gd name="connsiteY4806" fmla="*/ 292888 h 4597103"/>
              <a:gd name="connsiteX4807" fmla="*/ 2092032 w 6845418"/>
              <a:gd name="connsiteY4807" fmla="*/ 296678 h 4597103"/>
              <a:gd name="connsiteX4808" fmla="*/ 2112867 w 6845418"/>
              <a:gd name="connsiteY4808" fmla="*/ 300468 h 4597103"/>
              <a:gd name="connsiteX4809" fmla="*/ 2122346 w 6845418"/>
              <a:gd name="connsiteY4809" fmla="*/ 304259 h 4597103"/>
              <a:gd name="connsiteX4810" fmla="*/ 2128030 w 6845418"/>
              <a:gd name="connsiteY4810" fmla="*/ 309945 h 4597103"/>
              <a:gd name="connsiteX4811" fmla="*/ 2114765 w 6845418"/>
              <a:gd name="connsiteY4811" fmla="*/ 311840 h 4597103"/>
              <a:gd name="connsiteX4812" fmla="*/ 2101503 w 6845418"/>
              <a:gd name="connsiteY4812" fmla="*/ 313735 h 4597103"/>
              <a:gd name="connsiteX4813" fmla="*/ 2099607 w 6845418"/>
              <a:gd name="connsiteY4813" fmla="*/ 330792 h 4597103"/>
              <a:gd name="connsiteX4814" fmla="*/ 2109079 w 6845418"/>
              <a:gd name="connsiteY4814" fmla="*/ 327002 h 4597103"/>
              <a:gd name="connsiteX4815" fmla="*/ 2120452 w 6845418"/>
              <a:gd name="connsiteY4815" fmla="*/ 328897 h 4597103"/>
              <a:gd name="connsiteX4816" fmla="*/ 2129926 w 6845418"/>
              <a:gd name="connsiteY4816" fmla="*/ 332688 h 4597103"/>
              <a:gd name="connsiteX4817" fmla="*/ 2137506 w 6845418"/>
              <a:gd name="connsiteY4817" fmla="*/ 328897 h 4597103"/>
              <a:gd name="connsiteX4818" fmla="*/ 2161872 w 6845418"/>
              <a:gd name="connsiteY4818" fmla="*/ 338374 h 4597103"/>
              <a:gd name="connsiteX4819" fmla="*/ 2173241 w 6845418"/>
              <a:gd name="connsiteY4819" fmla="*/ 334583 h 4597103"/>
              <a:gd name="connsiteX4820" fmla="*/ 2173241 w 6845418"/>
              <a:gd name="connsiteY4820" fmla="*/ 338374 h 4597103"/>
              <a:gd name="connsiteX4821" fmla="*/ 2195977 w 6845418"/>
              <a:gd name="connsiteY4821" fmla="*/ 344059 h 4597103"/>
              <a:gd name="connsiteX4822" fmla="*/ 2201662 w 6845418"/>
              <a:gd name="connsiteY4822" fmla="*/ 334583 h 4597103"/>
              <a:gd name="connsiteX4823" fmla="*/ 2220609 w 6845418"/>
              <a:gd name="connsiteY4823" fmla="*/ 336479 h 4597103"/>
              <a:gd name="connsiteX4824" fmla="*/ 2209241 w 6845418"/>
              <a:gd name="connsiteY4824" fmla="*/ 332688 h 4597103"/>
              <a:gd name="connsiteX4825" fmla="*/ 2195977 w 6845418"/>
              <a:gd name="connsiteY4825" fmla="*/ 328897 h 4597103"/>
              <a:gd name="connsiteX4826" fmla="*/ 2190293 w 6845418"/>
              <a:gd name="connsiteY4826" fmla="*/ 325107 h 4597103"/>
              <a:gd name="connsiteX4827" fmla="*/ 2167556 w 6845418"/>
              <a:gd name="connsiteY4827" fmla="*/ 321317 h 4597103"/>
              <a:gd name="connsiteX4828" fmla="*/ 2192188 w 6845418"/>
              <a:gd name="connsiteY4828" fmla="*/ 321317 h 4597103"/>
              <a:gd name="connsiteX4829" fmla="*/ 2218715 w 6845418"/>
              <a:gd name="connsiteY4829" fmla="*/ 327002 h 4597103"/>
              <a:gd name="connsiteX4830" fmla="*/ 2226294 w 6845418"/>
              <a:gd name="connsiteY4830" fmla="*/ 325107 h 4597103"/>
              <a:gd name="connsiteX4831" fmla="*/ 2231977 w 6845418"/>
              <a:gd name="connsiteY4831" fmla="*/ 328897 h 4597103"/>
              <a:gd name="connsiteX4832" fmla="*/ 2249030 w 6845418"/>
              <a:gd name="connsiteY4832" fmla="*/ 332688 h 4597103"/>
              <a:gd name="connsiteX4833" fmla="*/ 2260399 w 6845418"/>
              <a:gd name="connsiteY4833" fmla="*/ 342164 h 4597103"/>
              <a:gd name="connsiteX4834" fmla="*/ 2241452 w 6845418"/>
              <a:gd name="connsiteY4834" fmla="*/ 332688 h 4597103"/>
              <a:gd name="connsiteX4835" fmla="*/ 2226294 w 6845418"/>
              <a:gd name="connsiteY4835" fmla="*/ 334583 h 4597103"/>
              <a:gd name="connsiteX4836" fmla="*/ 2220609 w 6845418"/>
              <a:gd name="connsiteY4836" fmla="*/ 340269 h 4597103"/>
              <a:gd name="connsiteX4837" fmla="*/ 2235767 w 6845418"/>
              <a:gd name="connsiteY4837" fmla="*/ 344059 h 4597103"/>
              <a:gd name="connsiteX4838" fmla="*/ 2241452 w 6845418"/>
              <a:gd name="connsiteY4838" fmla="*/ 347850 h 4597103"/>
              <a:gd name="connsiteX4839" fmla="*/ 2258504 w 6845418"/>
              <a:gd name="connsiteY4839" fmla="*/ 345954 h 4597103"/>
              <a:gd name="connsiteX4840" fmla="*/ 2266083 w 6845418"/>
              <a:gd name="connsiteY4840" fmla="*/ 334583 h 4597103"/>
              <a:gd name="connsiteX4841" fmla="*/ 2288820 w 6845418"/>
              <a:gd name="connsiteY4841" fmla="*/ 340269 h 4597103"/>
              <a:gd name="connsiteX4842" fmla="*/ 2326715 w 6845418"/>
              <a:gd name="connsiteY4842" fmla="*/ 347850 h 4597103"/>
              <a:gd name="connsiteX4843" fmla="*/ 2339978 w 6845418"/>
              <a:gd name="connsiteY4843" fmla="*/ 344059 h 4597103"/>
              <a:gd name="connsiteX4844" fmla="*/ 2383557 w 6845418"/>
              <a:gd name="connsiteY4844" fmla="*/ 353536 h 4597103"/>
              <a:gd name="connsiteX4845" fmla="*/ 2432820 w 6845418"/>
              <a:gd name="connsiteY4845" fmla="*/ 359221 h 4597103"/>
              <a:gd name="connsiteX4846" fmla="*/ 2440399 w 6845418"/>
              <a:gd name="connsiteY4846" fmla="*/ 366803 h 4597103"/>
              <a:gd name="connsiteX4847" fmla="*/ 2457452 w 6845418"/>
              <a:gd name="connsiteY4847" fmla="*/ 372488 h 4597103"/>
              <a:gd name="connsiteX4848" fmla="*/ 2489663 w 6845418"/>
              <a:gd name="connsiteY4848" fmla="*/ 376279 h 4597103"/>
              <a:gd name="connsiteX4849" fmla="*/ 2506715 w 6845418"/>
              <a:gd name="connsiteY4849" fmla="*/ 374383 h 4597103"/>
              <a:gd name="connsiteX4850" fmla="*/ 2544610 w 6845418"/>
              <a:gd name="connsiteY4850" fmla="*/ 385755 h 4597103"/>
              <a:gd name="connsiteX4851" fmla="*/ 2569242 w 6845418"/>
              <a:gd name="connsiteY4851" fmla="*/ 387650 h 4597103"/>
              <a:gd name="connsiteX4852" fmla="*/ 2576820 w 6845418"/>
              <a:gd name="connsiteY4852" fmla="*/ 391441 h 4597103"/>
              <a:gd name="connsiteX4853" fmla="*/ 2624189 w 6845418"/>
              <a:gd name="connsiteY4853" fmla="*/ 395231 h 4597103"/>
              <a:gd name="connsiteX4854" fmla="*/ 2629873 w 6845418"/>
              <a:gd name="connsiteY4854" fmla="*/ 391441 h 4597103"/>
              <a:gd name="connsiteX4855" fmla="*/ 2641241 w 6845418"/>
              <a:gd name="connsiteY4855" fmla="*/ 400917 h 4597103"/>
              <a:gd name="connsiteX4856" fmla="*/ 2658294 w 6845418"/>
              <a:gd name="connsiteY4856" fmla="*/ 404708 h 4597103"/>
              <a:gd name="connsiteX4857" fmla="*/ 2663978 w 6845418"/>
              <a:gd name="connsiteY4857" fmla="*/ 402812 h 4597103"/>
              <a:gd name="connsiteX4858" fmla="*/ 2673452 w 6845418"/>
              <a:gd name="connsiteY4858" fmla="*/ 406603 h 4597103"/>
              <a:gd name="connsiteX4859" fmla="*/ 2675347 w 6845418"/>
              <a:gd name="connsiteY4859" fmla="*/ 404708 h 4597103"/>
              <a:gd name="connsiteX4860" fmla="*/ 2679136 w 6845418"/>
              <a:gd name="connsiteY4860" fmla="*/ 408498 h 4597103"/>
              <a:gd name="connsiteX4861" fmla="*/ 2686716 w 6845418"/>
              <a:gd name="connsiteY4861" fmla="*/ 406603 h 4597103"/>
              <a:gd name="connsiteX4862" fmla="*/ 2692400 w 6845418"/>
              <a:gd name="connsiteY4862" fmla="*/ 410393 h 4597103"/>
              <a:gd name="connsiteX4863" fmla="*/ 2701873 w 6845418"/>
              <a:gd name="connsiteY4863" fmla="*/ 410393 h 4597103"/>
              <a:gd name="connsiteX4864" fmla="*/ 2747347 w 6845418"/>
              <a:gd name="connsiteY4864" fmla="*/ 416079 h 4597103"/>
              <a:gd name="connsiteX4865" fmla="*/ 2789032 w 6845418"/>
              <a:gd name="connsiteY4865" fmla="*/ 425555 h 4597103"/>
              <a:gd name="connsiteX4866" fmla="*/ 2800400 w 6845418"/>
              <a:gd name="connsiteY4866" fmla="*/ 423660 h 4597103"/>
              <a:gd name="connsiteX4867" fmla="*/ 2789032 w 6845418"/>
              <a:gd name="connsiteY4867" fmla="*/ 419870 h 4597103"/>
              <a:gd name="connsiteX4868" fmla="*/ 2756821 w 6845418"/>
              <a:gd name="connsiteY4868" fmla="*/ 416079 h 4597103"/>
              <a:gd name="connsiteX4869" fmla="*/ 2764400 w 6845418"/>
              <a:gd name="connsiteY4869" fmla="*/ 408498 h 4597103"/>
              <a:gd name="connsiteX4870" fmla="*/ 2811768 w 6845418"/>
              <a:gd name="connsiteY4870" fmla="*/ 416079 h 4597103"/>
              <a:gd name="connsiteX4871" fmla="*/ 2817453 w 6845418"/>
              <a:gd name="connsiteY4871" fmla="*/ 412289 h 4597103"/>
              <a:gd name="connsiteX4872" fmla="*/ 2825031 w 6845418"/>
              <a:gd name="connsiteY4872" fmla="*/ 417975 h 4597103"/>
              <a:gd name="connsiteX4873" fmla="*/ 2840190 w 6845418"/>
              <a:gd name="connsiteY4873" fmla="*/ 421765 h 4597103"/>
              <a:gd name="connsiteX4874" fmla="*/ 2823137 w 6845418"/>
              <a:gd name="connsiteY4874" fmla="*/ 423660 h 4597103"/>
              <a:gd name="connsiteX4875" fmla="*/ 2813663 w 6845418"/>
              <a:gd name="connsiteY4875" fmla="*/ 423660 h 4597103"/>
              <a:gd name="connsiteX4876" fmla="*/ 2830715 w 6845418"/>
              <a:gd name="connsiteY4876" fmla="*/ 436927 h 4597103"/>
              <a:gd name="connsiteX4877" fmla="*/ 2843979 w 6845418"/>
              <a:gd name="connsiteY4877" fmla="*/ 438822 h 4597103"/>
              <a:gd name="connsiteX4878" fmla="*/ 2851558 w 6845418"/>
              <a:gd name="connsiteY4878" fmla="*/ 435032 h 4597103"/>
              <a:gd name="connsiteX4879" fmla="*/ 2866716 w 6845418"/>
              <a:gd name="connsiteY4879" fmla="*/ 446404 h 4597103"/>
              <a:gd name="connsiteX4880" fmla="*/ 2874294 w 6845418"/>
              <a:gd name="connsiteY4880" fmla="*/ 440717 h 4597103"/>
              <a:gd name="connsiteX4881" fmla="*/ 2879979 w 6845418"/>
              <a:gd name="connsiteY4881" fmla="*/ 450194 h 4597103"/>
              <a:gd name="connsiteX4882" fmla="*/ 2885664 w 6845418"/>
              <a:gd name="connsiteY4882" fmla="*/ 446404 h 4597103"/>
              <a:gd name="connsiteX4883" fmla="*/ 2898926 w 6845418"/>
              <a:gd name="connsiteY4883" fmla="*/ 450194 h 4597103"/>
              <a:gd name="connsiteX4884" fmla="*/ 2908400 w 6845418"/>
              <a:gd name="connsiteY4884" fmla="*/ 442613 h 4597103"/>
              <a:gd name="connsiteX4885" fmla="*/ 2900821 w 6845418"/>
              <a:gd name="connsiteY4885" fmla="*/ 436927 h 4597103"/>
              <a:gd name="connsiteX4886" fmla="*/ 2883768 w 6845418"/>
              <a:gd name="connsiteY4886" fmla="*/ 436927 h 4597103"/>
              <a:gd name="connsiteX4887" fmla="*/ 2895137 w 6845418"/>
              <a:gd name="connsiteY4887" fmla="*/ 431241 h 4597103"/>
              <a:gd name="connsiteX4888" fmla="*/ 2936821 w 6845418"/>
              <a:gd name="connsiteY4888" fmla="*/ 440717 h 4597103"/>
              <a:gd name="connsiteX4889" fmla="*/ 2936821 w 6845418"/>
              <a:gd name="connsiteY4889" fmla="*/ 446404 h 4597103"/>
              <a:gd name="connsiteX4890" fmla="*/ 2955769 w 6845418"/>
              <a:gd name="connsiteY4890" fmla="*/ 452089 h 4597103"/>
              <a:gd name="connsiteX4891" fmla="*/ 2963348 w 6845418"/>
              <a:gd name="connsiteY4891" fmla="*/ 444508 h 4597103"/>
              <a:gd name="connsiteX4892" fmla="*/ 2978506 w 6845418"/>
              <a:gd name="connsiteY4892" fmla="*/ 444508 h 4597103"/>
              <a:gd name="connsiteX4893" fmla="*/ 3001242 w 6845418"/>
              <a:gd name="connsiteY4893" fmla="*/ 455879 h 4597103"/>
              <a:gd name="connsiteX4894" fmla="*/ 2961453 w 6845418"/>
              <a:gd name="connsiteY4894" fmla="*/ 455879 h 4597103"/>
              <a:gd name="connsiteX4895" fmla="*/ 2969032 w 6845418"/>
              <a:gd name="connsiteY4895" fmla="*/ 461566 h 4597103"/>
              <a:gd name="connsiteX4896" fmla="*/ 2987979 w 6845418"/>
              <a:gd name="connsiteY4896" fmla="*/ 461566 h 4597103"/>
              <a:gd name="connsiteX4897" fmla="*/ 3016400 w 6845418"/>
              <a:gd name="connsiteY4897" fmla="*/ 463461 h 4597103"/>
              <a:gd name="connsiteX4898" fmla="*/ 3025874 w 6845418"/>
              <a:gd name="connsiteY4898" fmla="*/ 461566 h 4597103"/>
              <a:gd name="connsiteX4899" fmla="*/ 3042927 w 6845418"/>
              <a:gd name="connsiteY4899" fmla="*/ 463461 h 4597103"/>
              <a:gd name="connsiteX4900" fmla="*/ 3048611 w 6845418"/>
              <a:gd name="connsiteY4900" fmla="*/ 471042 h 4597103"/>
              <a:gd name="connsiteX4901" fmla="*/ 3071348 w 6845418"/>
              <a:gd name="connsiteY4901" fmla="*/ 465356 h 4597103"/>
              <a:gd name="connsiteX4902" fmla="*/ 3080822 w 6845418"/>
              <a:gd name="connsiteY4902" fmla="*/ 474832 h 4597103"/>
              <a:gd name="connsiteX4903" fmla="*/ 3099769 w 6845418"/>
              <a:gd name="connsiteY4903" fmla="*/ 472937 h 4597103"/>
              <a:gd name="connsiteX4904" fmla="*/ 3109243 w 6845418"/>
              <a:gd name="connsiteY4904" fmla="*/ 478622 h 4597103"/>
              <a:gd name="connsiteX4905" fmla="*/ 3133875 w 6845418"/>
              <a:gd name="connsiteY4905" fmla="*/ 480518 h 4597103"/>
              <a:gd name="connsiteX4906" fmla="*/ 3149032 w 6845418"/>
              <a:gd name="connsiteY4906" fmla="*/ 488099 h 4597103"/>
              <a:gd name="connsiteX4907" fmla="*/ 3164190 w 6845418"/>
              <a:gd name="connsiteY4907" fmla="*/ 486204 h 4597103"/>
              <a:gd name="connsiteX4908" fmla="*/ 3164190 w 6845418"/>
              <a:gd name="connsiteY4908" fmla="*/ 495680 h 4597103"/>
              <a:gd name="connsiteX4909" fmla="*/ 3171769 w 6845418"/>
              <a:gd name="connsiteY4909" fmla="*/ 491889 h 4597103"/>
              <a:gd name="connsiteX4910" fmla="*/ 3181242 w 6845418"/>
              <a:gd name="connsiteY4910" fmla="*/ 489994 h 4597103"/>
              <a:gd name="connsiteX4911" fmla="*/ 3190716 w 6845418"/>
              <a:gd name="connsiteY4911" fmla="*/ 497575 h 4597103"/>
              <a:gd name="connsiteX4912" fmla="*/ 3198296 w 6845418"/>
              <a:gd name="connsiteY4912" fmla="*/ 491889 h 4597103"/>
              <a:gd name="connsiteX4913" fmla="*/ 3198296 w 6845418"/>
              <a:gd name="connsiteY4913" fmla="*/ 499471 h 4597103"/>
              <a:gd name="connsiteX4914" fmla="*/ 3207769 w 6845418"/>
              <a:gd name="connsiteY4914" fmla="*/ 493785 h 4597103"/>
              <a:gd name="connsiteX4915" fmla="*/ 3211559 w 6845418"/>
              <a:gd name="connsiteY4915" fmla="*/ 499471 h 4597103"/>
              <a:gd name="connsiteX4916" fmla="*/ 3222927 w 6845418"/>
              <a:gd name="connsiteY4916" fmla="*/ 499471 h 4597103"/>
              <a:gd name="connsiteX4917" fmla="*/ 3221033 w 6845418"/>
              <a:gd name="connsiteY4917" fmla="*/ 503261 h 4597103"/>
              <a:gd name="connsiteX4918" fmla="*/ 3221033 w 6845418"/>
              <a:gd name="connsiteY4918" fmla="*/ 508947 h 4597103"/>
              <a:gd name="connsiteX4919" fmla="*/ 3196400 w 6845418"/>
              <a:gd name="connsiteY4919" fmla="*/ 508947 h 4597103"/>
              <a:gd name="connsiteX4920" fmla="*/ 3205874 w 6845418"/>
              <a:gd name="connsiteY4920" fmla="*/ 508947 h 4597103"/>
              <a:gd name="connsiteX4921" fmla="*/ 3221033 w 6845418"/>
              <a:gd name="connsiteY4921" fmla="*/ 510842 h 4597103"/>
              <a:gd name="connsiteX4922" fmla="*/ 3232401 w 6845418"/>
              <a:gd name="connsiteY4922" fmla="*/ 514633 h 4597103"/>
              <a:gd name="connsiteX4923" fmla="*/ 3228611 w 6845418"/>
              <a:gd name="connsiteY4923" fmla="*/ 497575 h 4597103"/>
              <a:gd name="connsiteX4924" fmla="*/ 3249453 w 6845418"/>
              <a:gd name="connsiteY4924" fmla="*/ 499471 h 4597103"/>
              <a:gd name="connsiteX4925" fmla="*/ 3268401 w 6845418"/>
              <a:gd name="connsiteY4925" fmla="*/ 495680 h 4597103"/>
              <a:gd name="connsiteX4926" fmla="*/ 3272190 w 6845418"/>
              <a:gd name="connsiteY4926" fmla="*/ 520318 h 4597103"/>
              <a:gd name="connsiteX4927" fmla="*/ 3277874 w 6845418"/>
              <a:gd name="connsiteY4927" fmla="*/ 507052 h 4597103"/>
              <a:gd name="connsiteX4928" fmla="*/ 3287348 w 6845418"/>
              <a:gd name="connsiteY4928" fmla="*/ 499471 h 4597103"/>
              <a:gd name="connsiteX4929" fmla="*/ 3298717 w 6845418"/>
              <a:gd name="connsiteY4929" fmla="*/ 499471 h 4597103"/>
              <a:gd name="connsiteX4930" fmla="*/ 3298717 w 6845418"/>
              <a:gd name="connsiteY4930" fmla="*/ 508947 h 4597103"/>
              <a:gd name="connsiteX4931" fmla="*/ 3317664 w 6845418"/>
              <a:gd name="connsiteY4931" fmla="*/ 510842 h 4597103"/>
              <a:gd name="connsiteX4932" fmla="*/ 3332822 w 6845418"/>
              <a:gd name="connsiteY4932" fmla="*/ 514633 h 4597103"/>
              <a:gd name="connsiteX4933" fmla="*/ 3323348 w 6845418"/>
              <a:gd name="connsiteY4933" fmla="*/ 516528 h 4597103"/>
              <a:gd name="connsiteX4934" fmla="*/ 3332822 w 6845418"/>
              <a:gd name="connsiteY4934" fmla="*/ 527900 h 4597103"/>
              <a:gd name="connsiteX4935" fmla="*/ 3340401 w 6845418"/>
              <a:gd name="connsiteY4935" fmla="*/ 514633 h 4597103"/>
              <a:gd name="connsiteX4936" fmla="*/ 3342295 w 6845418"/>
              <a:gd name="connsiteY4936" fmla="*/ 520318 h 4597103"/>
              <a:gd name="connsiteX4937" fmla="*/ 3353664 w 6845418"/>
              <a:gd name="connsiteY4937" fmla="*/ 514633 h 4597103"/>
              <a:gd name="connsiteX4938" fmla="*/ 3359348 w 6845418"/>
              <a:gd name="connsiteY4938" fmla="*/ 518423 h 4597103"/>
              <a:gd name="connsiteX4939" fmla="*/ 3374506 w 6845418"/>
              <a:gd name="connsiteY4939" fmla="*/ 514633 h 4597103"/>
              <a:gd name="connsiteX4940" fmla="*/ 3404822 w 6845418"/>
              <a:gd name="connsiteY4940" fmla="*/ 520318 h 4597103"/>
              <a:gd name="connsiteX4941" fmla="*/ 3406717 w 6845418"/>
              <a:gd name="connsiteY4941" fmla="*/ 524109 h 4597103"/>
              <a:gd name="connsiteX4942" fmla="*/ 3399138 w 6845418"/>
              <a:gd name="connsiteY4942" fmla="*/ 533585 h 4597103"/>
              <a:gd name="connsiteX4943" fmla="*/ 3419980 w 6845418"/>
              <a:gd name="connsiteY4943" fmla="*/ 539271 h 4597103"/>
              <a:gd name="connsiteX4944" fmla="*/ 3427559 w 6845418"/>
              <a:gd name="connsiteY4944" fmla="*/ 535480 h 4597103"/>
              <a:gd name="connsiteX4945" fmla="*/ 3418085 w 6845418"/>
              <a:gd name="connsiteY4945" fmla="*/ 533585 h 4597103"/>
              <a:gd name="connsiteX4946" fmla="*/ 3414296 w 6845418"/>
              <a:gd name="connsiteY4946" fmla="*/ 522214 h 4597103"/>
              <a:gd name="connsiteX4947" fmla="*/ 3425664 w 6845418"/>
              <a:gd name="connsiteY4947" fmla="*/ 527900 h 4597103"/>
              <a:gd name="connsiteX4948" fmla="*/ 3433243 w 6845418"/>
              <a:gd name="connsiteY4948" fmla="*/ 522214 h 4597103"/>
              <a:gd name="connsiteX4949" fmla="*/ 3450296 w 6845418"/>
              <a:gd name="connsiteY4949" fmla="*/ 526004 h 4597103"/>
              <a:gd name="connsiteX4950" fmla="*/ 3459769 w 6845418"/>
              <a:gd name="connsiteY4950" fmla="*/ 531690 h 4597103"/>
              <a:gd name="connsiteX4951" fmla="*/ 3465454 w 6845418"/>
              <a:gd name="connsiteY4951" fmla="*/ 526004 h 4597103"/>
              <a:gd name="connsiteX4952" fmla="*/ 3465454 w 6845418"/>
              <a:gd name="connsiteY4952" fmla="*/ 535480 h 4597103"/>
              <a:gd name="connsiteX4953" fmla="*/ 3480612 w 6845418"/>
              <a:gd name="connsiteY4953" fmla="*/ 526004 h 4597103"/>
              <a:gd name="connsiteX4954" fmla="*/ 3473033 w 6845418"/>
              <a:gd name="connsiteY4954" fmla="*/ 548747 h 4597103"/>
              <a:gd name="connsiteX4955" fmla="*/ 3457875 w 6845418"/>
              <a:gd name="connsiteY4955" fmla="*/ 539271 h 4597103"/>
              <a:gd name="connsiteX4956" fmla="*/ 3452191 w 6845418"/>
              <a:gd name="connsiteY4956" fmla="*/ 544957 h 4597103"/>
              <a:gd name="connsiteX4957" fmla="*/ 3461664 w 6845418"/>
              <a:gd name="connsiteY4957" fmla="*/ 544957 h 4597103"/>
              <a:gd name="connsiteX4958" fmla="*/ 3457875 w 6845418"/>
              <a:gd name="connsiteY4958" fmla="*/ 554433 h 4597103"/>
              <a:gd name="connsiteX4959" fmla="*/ 3478717 w 6845418"/>
              <a:gd name="connsiteY4959" fmla="*/ 556329 h 4597103"/>
              <a:gd name="connsiteX4960" fmla="*/ 3495770 w 6845418"/>
              <a:gd name="connsiteY4960" fmla="*/ 556329 h 4597103"/>
              <a:gd name="connsiteX4961" fmla="*/ 3510928 w 6845418"/>
              <a:gd name="connsiteY4961" fmla="*/ 552537 h 4597103"/>
              <a:gd name="connsiteX4962" fmla="*/ 3526085 w 6845418"/>
              <a:gd name="connsiteY4962" fmla="*/ 552537 h 4597103"/>
              <a:gd name="connsiteX4963" fmla="*/ 3533665 w 6845418"/>
              <a:gd name="connsiteY4963" fmla="*/ 558224 h 4597103"/>
              <a:gd name="connsiteX4964" fmla="*/ 3541243 w 6845418"/>
              <a:gd name="connsiteY4964" fmla="*/ 554433 h 4597103"/>
              <a:gd name="connsiteX4965" fmla="*/ 3565875 w 6845418"/>
              <a:gd name="connsiteY4965" fmla="*/ 567700 h 4597103"/>
              <a:gd name="connsiteX4966" fmla="*/ 3575349 w 6845418"/>
              <a:gd name="connsiteY4966" fmla="*/ 567700 h 4597103"/>
              <a:gd name="connsiteX4967" fmla="*/ 3581033 w 6845418"/>
              <a:gd name="connsiteY4967" fmla="*/ 573386 h 4597103"/>
              <a:gd name="connsiteX4968" fmla="*/ 3594296 w 6845418"/>
              <a:gd name="connsiteY4968" fmla="*/ 565804 h 4597103"/>
              <a:gd name="connsiteX4969" fmla="*/ 3607560 w 6845418"/>
              <a:gd name="connsiteY4969" fmla="*/ 573386 h 4597103"/>
              <a:gd name="connsiteX4970" fmla="*/ 3618928 w 6845418"/>
              <a:gd name="connsiteY4970" fmla="*/ 569595 h 4597103"/>
              <a:gd name="connsiteX4971" fmla="*/ 3632191 w 6845418"/>
              <a:gd name="connsiteY4971" fmla="*/ 575281 h 4597103"/>
              <a:gd name="connsiteX4972" fmla="*/ 3641665 w 6845418"/>
              <a:gd name="connsiteY4972" fmla="*/ 571490 h 4597103"/>
              <a:gd name="connsiteX4973" fmla="*/ 3647349 w 6845418"/>
              <a:gd name="connsiteY4973" fmla="*/ 575281 h 4597103"/>
              <a:gd name="connsiteX4974" fmla="*/ 3651139 w 6845418"/>
              <a:gd name="connsiteY4974" fmla="*/ 580966 h 4597103"/>
              <a:gd name="connsiteX4975" fmla="*/ 3671981 w 6845418"/>
              <a:gd name="connsiteY4975" fmla="*/ 580966 h 4597103"/>
              <a:gd name="connsiteX4976" fmla="*/ 3677665 w 6845418"/>
              <a:gd name="connsiteY4976" fmla="*/ 573386 h 4597103"/>
              <a:gd name="connsiteX4977" fmla="*/ 3689033 w 6845418"/>
              <a:gd name="connsiteY4977" fmla="*/ 580966 h 4597103"/>
              <a:gd name="connsiteX4978" fmla="*/ 3719349 w 6845418"/>
              <a:gd name="connsiteY4978" fmla="*/ 584757 h 4597103"/>
              <a:gd name="connsiteX4979" fmla="*/ 3726928 w 6845418"/>
              <a:gd name="connsiteY4979" fmla="*/ 584757 h 4597103"/>
              <a:gd name="connsiteX4980" fmla="*/ 3738297 w 6845418"/>
              <a:gd name="connsiteY4980" fmla="*/ 588548 h 4597103"/>
              <a:gd name="connsiteX4981" fmla="*/ 3747770 w 6845418"/>
              <a:gd name="connsiteY4981" fmla="*/ 588548 h 4597103"/>
              <a:gd name="connsiteX4982" fmla="*/ 3774297 w 6845418"/>
              <a:gd name="connsiteY4982" fmla="*/ 592338 h 4597103"/>
              <a:gd name="connsiteX4983" fmla="*/ 3779981 w 6845418"/>
              <a:gd name="connsiteY4983" fmla="*/ 590443 h 4597103"/>
              <a:gd name="connsiteX4984" fmla="*/ 3797034 w 6845418"/>
              <a:gd name="connsiteY4984" fmla="*/ 594234 h 4597103"/>
              <a:gd name="connsiteX4985" fmla="*/ 3806507 w 6845418"/>
              <a:gd name="connsiteY4985" fmla="*/ 598024 h 4597103"/>
              <a:gd name="connsiteX4986" fmla="*/ 3814086 w 6845418"/>
              <a:gd name="connsiteY4986" fmla="*/ 596129 h 4597103"/>
              <a:gd name="connsiteX4987" fmla="*/ 3836823 w 6845418"/>
              <a:gd name="connsiteY4987" fmla="*/ 598024 h 4597103"/>
              <a:gd name="connsiteX4988" fmla="*/ 3842508 w 6845418"/>
              <a:gd name="connsiteY4988" fmla="*/ 603710 h 4597103"/>
              <a:gd name="connsiteX4989" fmla="*/ 3848192 w 6845418"/>
              <a:gd name="connsiteY4989" fmla="*/ 599919 h 4597103"/>
              <a:gd name="connsiteX4990" fmla="*/ 3863350 w 6845418"/>
              <a:gd name="connsiteY4990" fmla="*/ 605605 h 4597103"/>
              <a:gd name="connsiteX4991" fmla="*/ 3880402 w 6845418"/>
              <a:gd name="connsiteY4991" fmla="*/ 603710 h 4597103"/>
              <a:gd name="connsiteX4992" fmla="*/ 3889876 w 6845418"/>
              <a:gd name="connsiteY4992" fmla="*/ 609395 h 4597103"/>
              <a:gd name="connsiteX4993" fmla="*/ 3942929 w 6845418"/>
              <a:gd name="connsiteY4993" fmla="*/ 609395 h 4597103"/>
              <a:gd name="connsiteX4994" fmla="*/ 3952402 w 6845418"/>
              <a:gd name="connsiteY4994" fmla="*/ 624558 h 4597103"/>
              <a:gd name="connsiteX4995" fmla="*/ 3967560 w 6845418"/>
              <a:gd name="connsiteY4995" fmla="*/ 622663 h 4597103"/>
              <a:gd name="connsiteX4996" fmla="*/ 3969455 w 6845418"/>
              <a:gd name="connsiteY4996" fmla="*/ 626453 h 4597103"/>
              <a:gd name="connsiteX4997" fmla="*/ 3971350 w 6845418"/>
              <a:gd name="connsiteY4997" fmla="*/ 624558 h 4597103"/>
              <a:gd name="connsiteX4998" fmla="*/ 3992192 w 6845418"/>
              <a:gd name="connsiteY4998" fmla="*/ 628348 h 4597103"/>
              <a:gd name="connsiteX4999" fmla="*/ 3999771 w 6845418"/>
              <a:gd name="connsiteY4999" fmla="*/ 622663 h 4597103"/>
              <a:gd name="connsiteX5000" fmla="*/ 4030087 w 6845418"/>
              <a:gd name="connsiteY5000" fmla="*/ 639720 h 4597103"/>
              <a:gd name="connsiteX5001" fmla="*/ 4049034 w 6845418"/>
              <a:gd name="connsiteY5001" fmla="*/ 634033 h 4597103"/>
              <a:gd name="connsiteX5002" fmla="*/ 4047140 w 6845418"/>
              <a:gd name="connsiteY5002" fmla="*/ 639720 h 4597103"/>
              <a:gd name="connsiteX5003" fmla="*/ 4058508 w 6845418"/>
              <a:gd name="connsiteY5003" fmla="*/ 645405 h 4597103"/>
              <a:gd name="connsiteX5004" fmla="*/ 4094508 w 6845418"/>
              <a:gd name="connsiteY5004" fmla="*/ 645405 h 4597103"/>
              <a:gd name="connsiteX5005" fmla="*/ 4102087 w 6845418"/>
              <a:gd name="connsiteY5005" fmla="*/ 647300 h 4597103"/>
              <a:gd name="connsiteX5006" fmla="*/ 4111561 w 6845418"/>
              <a:gd name="connsiteY5006" fmla="*/ 654882 h 4597103"/>
              <a:gd name="connsiteX5007" fmla="*/ 4136192 w 6845418"/>
              <a:gd name="connsiteY5007" fmla="*/ 654882 h 4597103"/>
              <a:gd name="connsiteX5008" fmla="*/ 4143771 w 6845418"/>
              <a:gd name="connsiteY5008" fmla="*/ 660567 h 4597103"/>
              <a:gd name="connsiteX5009" fmla="*/ 4157034 w 6845418"/>
              <a:gd name="connsiteY5009" fmla="*/ 662462 h 4597103"/>
              <a:gd name="connsiteX5010" fmla="*/ 4166508 w 6845418"/>
              <a:gd name="connsiteY5010" fmla="*/ 656777 h 4597103"/>
              <a:gd name="connsiteX5011" fmla="*/ 4175982 w 6845418"/>
              <a:gd name="connsiteY5011" fmla="*/ 668149 h 4597103"/>
              <a:gd name="connsiteX5012" fmla="*/ 4183561 w 6845418"/>
              <a:gd name="connsiteY5012" fmla="*/ 670044 h 4597103"/>
              <a:gd name="connsiteX5013" fmla="*/ 4189245 w 6845418"/>
              <a:gd name="connsiteY5013" fmla="*/ 666253 h 4597103"/>
              <a:gd name="connsiteX5014" fmla="*/ 4193035 w 6845418"/>
              <a:gd name="connsiteY5014" fmla="*/ 664358 h 4597103"/>
              <a:gd name="connsiteX5015" fmla="*/ 4198719 w 6845418"/>
              <a:gd name="connsiteY5015" fmla="*/ 670044 h 4597103"/>
              <a:gd name="connsiteX5016" fmla="*/ 4210087 w 6845418"/>
              <a:gd name="connsiteY5016" fmla="*/ 675729 h 4597103"/>
              <a:gd name="connsiteX5017" fmla="*/ 4240403 w 6845418"/>
              <a:gd name="connsiteY5017" fmla="*/ 679520 h 4597103"/>
              <a:gd name="connsiteX5018" fmla="*/ 4259350 w 6845418"/>
              <a:gd name="connsiteY5018" fmla="*/ 679520 h 4597103"/>
              <a:gd name="connsiteX5019" fmla="*/ 4278298 w 6845418"/>
              <a:gd name="connsiteY5019" fmla="*/ 687101 h 4597103"/>
              <a:gd name="connsiteX5020" fmla="*/ 4285877 w 6845418"/>
              <a:gd name="connsiteY5020" fmla="*/ 683311 h 4597103"/>
              <a:gd name="connsiteX5021" fmla="*/ 4289667 w 6845418"/>
              <a:gd name="connsiteY5021" fmla="*/ 688996 h 4597103"/>
              <a:gd name="connsiteX5022" fmla="*/ 4301035 w 6845418"/>
              <a:gd name="connsiteY5022" fmla="*/ 681416 h 4597103"/>
              <a:gd name="connsiteX5023" fmla="*/ 4299140 w 6845418"/>
              <a:gd name="connsiteY5023" fmla="*/ 690891 h 4597103"/>
              <a:gd name="connsiteX5024" fmla="*/ 4319982 w 6845418"/>
              <a:gd name="connsiteY5024" fmla="*/ 692787 h 4597103"/>
              <a:gd name="connsiteX5025" fmla="*/ 4329456 w 6845418"/>
              <a:gd name="connsiteY5025" fmla="*/ 698473 h 4597103"/>
              <a:gd name="connsiteX5026" fmla="*/ 4346508 w 6845418"/>
              <a:gd name="connsiteY5026" fmla="*/ 702263 h 4597103"/>
              <a:gd name="connsiteX5027" fmla="*/ 4378719 w 6845418"/>
              <a:gd name="connsiteY5027" fmla="*/ 707985 h 4597103"/>
              <a:gd name="connsiteX5028" fmla="*/ 4407141 w 6845418"/>
              <a:gd name="connsiteY5028" fmla="*/ 711772 h 4597103"/>
              <a:gd name="connsiteX5029" fmla="*/ 4407141 w 6845418"/>
              <a:gd name="connsiteY5029" fmla="*/ 721244 h 4597103"/>
              <a:gd name="connsiteX5030" fmla="*/ 4429877 w 6845418"/>
              <a:gd name="connsiteY5030" fmla="*/ 713667 h 4597103"/>
              <a:gd name="connsiteX5031" fmla="*/ 4439351 w 6845418"/>
              <a:gd name="connsiteY5031" fmla="*/ 723138 h 4597103"/>
              <a:gd name="connsiteX5032" fmla="*/ 4450720 w 6845418"/>
              <a:gd name="connsiteY5032" fmla="*/ 726926 h 4597103"/>
              <a:gd name="connsiteX5033" fmla="*/ 4463982 w 6845418"/>
              <a:gd name="connsiteY5033" fmla="*/ 728821 h 4597103"/>
              <a:gd name="connsiteX5034" fmla="*/ 4475351 w 6845418"/>
              <a:gd name="connsiteY5034" fmla="*/ 734503 h 4597103"/>
              <a:gd name="connsiteX5035" fmla="*/ 4507561 w 6845418"/>
              <a:gd name="connsiteY5035" fmla="*/ 732610 h 4597103"/>
              <a:gd name="connsiteX5036" fmla="*/ 4515141 w 6845418"/>
              <a:gd name="connsiteY5036" fmla="*/ 745868 h 4597103"/>
              <a:gd name="connsiteX5037" fmla="*/ 4526509 w 6845418"/>
              <a:gd name="connsiteY5037" fmla="*/ 749657 h 4597103"/>
              <a:gd name="connsiteX5038" fmla="*/ 4539772 w 6845418"/>
              <a:gd name="connsiteY5038" fmla="*/ 747762 h 4597103"/>
              <a:gd name="connsiteX5039" fmla="*/ 4545456 w 6845418"/>
              <a:gd name="connsiteY5039" fmla="*/ 743974 h 4597103"/>
              <a:gd name="connsiteX5040" fmla="*/ 4553036 w 6845418"/>
              <a:gd name="connsiteY5040" fmla="*/ 745868 h 4597103"/>
              <a:gd name="connsiteX5041" fmla="*/ 4549246 w 6845418"/>
              <a:gd name="connsiteY5041" fmla="*/ 753444 h 4597103"/>
              <a:gd name="connsiteX5042" fmla="*/ 4571983 w 6845418"/>
              <a:gd name="connsiteY5042" fmla="*/ 751551 h 4597103"/>
              <a:gd name="connsiteX5043" fmla="*/ 4626930 w 6845418"/>
              <a:gd name="connsiteY5043" fmla="*/ 751551 h 4597103"/>
              <a:gd name="connsiteX5044" fmla="*/ 4623141 w 6845418"/>
              <a:gd name="connsiteY5044" fmla="*/ 762916 h 4597103"/>
              <a:gd name="connsiteX5045" fmla="*/ 4630720 w 6845418"/>
              <a:gd name="connsiteY5045" fmla="*/ 755338 h 4597103"/>
              <a:gd name="connsiteX5046" fmla="*/ 4634509 w 6845418"/>
              <a:gd name="connsiteY5046" fmla="*/ 753444 h 4597103"/>
              <a:gd name="connsiteX5047" fmla="*/ 4630720 w 6845418"/>
              <a:gd name="connsiteY5047" fmla="*/ 751551 h 4597103"/>
              <a:gd name="connsiteX5048" fmla="*/ 4613667 w 6845418"/>
              <a:gd name="connsiteY5048" fmla="*/ 745868 h 4597103"/>
              <a:gd name="connsiteX5049" fmla="*/ 4611773 w 6845418"/>
              <a:gd name="connsiteY5049" fmla="*/ 740186 h 4597103"/>
              <a:gd name="connsiteX5050" fmla="*/ 4640194 w 6845418"/>
              <a:gd name="connsiteY5050" fmla="*/ 742080 h 4597103"/>
              <a:gd name="connsiteX5051" fmla="*/ 4640194 w 6845418"/>
              <a:gd name="connsiteY5051" fmla="*/ 749657 h 4597103"/>
              <a:gd name="connsiteX5052" fmla="*/ 4649667 w 6845418"/>
              <a:gd name="connsiteY5052" fmla="*/ 745868 h 4597103"/>
              <a:gd name="connsiteX5053" fmla="*/ 4668614 w 6845418"/>
              <a:gd name="connsiteY5053" fmla="*/ 749657 h 4597103"/>
              <a:gd name="connsiteX5054" fmla="*/ 4683773 w 6845418"/>
              <a:gd name="connsiteY5054" fmla="*/ 762916 h 4597103"/>
              <a:gd name="connsiteX5055" fmla="*/ 4664825 w 6845418"/>
              <a:gd name="connsiteY5055" fmla="*/ 761020 h 4597103"/>
              <a:gd name="connsiteX5056" fmla="*/ 4693246 w 6845418"/>
              <a:gd name="connsiteY5056" fmla="*/ 770502 h 4597103"/>
              <a:gd name="connsiteX5057" fmla="*/ 4689457 w 6845418"/>
              <a:gd name="connsiteY5057" fmla="*/ 757233 h 4597103"/>
              <a:gd name="connsiteX5058" fmla="*/ 4704615 w 6845418"/>
              <a:gd name="connsiteY5058" fmla="*/ 764813 h 4597103"/>
              <a:gd name="connsiteX5059" fmla="*/ 4710299 w 6845418"/>
              <a:gd name="connsiteY5059" fmla="*/ 762916 h 4597103"/>
              <a:gd name="connsiteX5060" fmla="*/ 4715983 w 6845418"/>
              <a:gd name="connsiteY5060" fmla="*/ 761020 h 4597103"/>
              <a:gd name="connsiteX5061" fmla="*/ 4740615 w 6845418"/>
              <a:gd name="connsiteY5061" fmla="*/ 761020 h 4597103"/>
              <a:gd name="connsiteX5062" fmla="*/ 4727352 w 6845418"/>
              <a:gd name="connsiteY5062" fmla="*/ 753444 h 4597103"/>
              <a:gd name="connsiteX5063" fmla="*/ 4746299 w 6845418"/>
              <a:gd name="connsiteY5063" fmla="*/ 749657 h 4597103"/>
              <a:gd name="connsiteX5064" fmla="*/ 4751983 w 6845418"/>
              <a:gd name="connsiteY5064" fmla="*/ 745868 h 4597103"/>
              <a:gd name="connsiteX5065" fmla="*/ 4763352 w 6845418"/>
              <a:gd name="connsiteY5065" fmla="*/ 759127 h 4597103"/>
              <a:gd name="connsiteX5066" fmla="*/ 4782299 w 6845418"/>
              <a:gd name="connsiteY5066" fmla="*/ 762916 h 4597103"/>
              <a:gd name="connsiteX5067" fmla="*/ 4789878 w 6845418"/>
              <a:gd name="connsiteY5067" fmla="*/ 757233 h 4597103"/>
              <a:gd name="connsiteX5068" fmla="*/ 4827773 w 6845418"/>
              <a:gd name="connsiteY5068" fmla="*/ 766709 h 4597103"/>
              <a:gd name="connsiteX5069" fmla="*/ 4837247 w 6845418"/>
              <a:gd name="connsiteY5069" fmla="*/ 764813 h 4597103"/>
              <a:gd name="connsiteX5070" fmla="*/ 4865668 w 6845418"/>
              <a:gd name="connsiteY5070" fmla="*/ 768605 h 4597103"/>
              <a:gd name="connsiteX5071" fmla="*/ 4878931 w 6845418"/>
              <a:gd name="connsiteY5071" fmla="*/ 770502 h 4597103"/>
              <a:gd name="connsiteX5072" fmla="*/ 4884615 w 6845418"/>
              <a:gd name="connsiteY5072" fmla="*/ 778088 h 4597103"/>
              <a:gd name="connsiteX5073" fmla="*/ 4909247 w 6845418"/>
              <a:gd name="connsiteY5073" fmla="*/ 772398 h 4597103"/>
              <a:gd name="connsiteX5074" fmla="*/ 4905457 w 6845418"/>
              <a:gd name="connsiteY5074" fmla="*/ 779984 h 4597103"/>
              <a:gd name="connsiteX5075" fmla="*/ 4911141 w 6845418"/>
              <a:gd name="connsiteY5075" fmla="*/ 789467 h 4597103"/>
              <a:gd name="connsiteX5076" fmla="*/ 4907352 w 6845418"/>
              <a:gd name="connsiteY5076" fmla="*/ 795157 h 4597103"/>
              <a:gd name="connsiteX5077" fmla="*/ 4894089 w 6845418"/>
              <a:gd name="connsiteY5077" fmla="*/ 802744 h 4597103"/>
              <a:gd name="connsiteX5078" fmla="*/ 4878931 w 6845418"/>
              <a:gd name="connsiteY5078" fmla="*/ 800847 h 4597103"/>
              <a:gd name="connsiteX5079" fmla="*/ 4886510 w 6845418"/>
              <a:gd name="connsiteY5079" fmla="*/ 814109 h 4597103"/>
              <a:gd name="connsiteX5080" fmla="*/ 4901667 w 6845418"/>
              <a:gd name="connsiteY5080" fmla="*/ 815997 h 4597103"/>
              <a:gd name="connsiteX5081" fmla="*/ 4914931 w 6845418"/>
              <a:gd name="connsiteY5081" fmla="*/ 817897 h 4597103"/>
              <a:gd name="connsiteX5082" fmla="*/ 4950931 w 6845418"/>
              <a:gd name="connsiteY5082" fmla="*/ 821692 h 4597103"/>
              <a:gd name="connsiteX5083" fmla="*/ 4977457 w 6845418"/>
              <a:gd name="connsiteY5083" fmla="*/ 823590 h 4597103"/>
              <a:gd name="connsiteX5084" fmla="*/ 4986931 w 6845418"/>
              <a:gd name="connsiteY5084" fmla="*/ 817897 h 4597103"/>
              <a:gd name="connsiteX5085" fmla="*/ 4990721 w 6845418"/>
              <a:gd name="connsiteY5085" fmla="*/ 819813 h 4597103"/>
              <a:gd name="connsiteX5086" fmla="*/ 4994510 w 6845418"/>
              <a:gd name="connsiteY5086" fmla="*/ 825485 h 4597103"/>
              <a:gd name="connsiteX5087" fmla="*/ 5000194 w 6845418"/>
              <a:gd name="connsiteY5087" fmla="*/ 819813 h 4597103"/>
              <a:gd name="connsiteX5088" fmla="*/ 5007773 w 6845418"/>
              <a:gd name="connsiteY5088" fmla="*/ 827374 h 4597103"/>
              <a:gd name="connsiteX5089" fmla="*/ 5021036 w 6845418"/>
              <a:gd name="connsiteY5089" fmla="*/ 827374 h 4597103"/>
              <a:gd name="connsiteX5090" fmla="*/ 5024826 w 6845418"/>
              <a:gd name="connsiteY5090" fmla="*/ 829265 h 4597103"/>
              <a:gd name="connsiteX5091" fmla="*/ 5041878 w 6845418"/>
              <a:gd name="connsiteY5091" fmla="*/ 833053 h 4597103"/>
              <a:gd name="connsiteX5092" fmla="*/ 5081668 w 6845418"/>
              <a:gd name="connsiteY5092" fmla="*/ 840643 h 4597103"/>
              <a:gd name="connsiteX5093" fmla="*/ 5089247 w 6845418"/>
              <a:gd name="connsiteY5093" fmla="*/ 842529 h 4597103"/>
              <a:gd name="connsiteX5094" fmla="*/ 5096826 w 6845418"/>
              <a:gd name="connsiteY5094" fmla="*/ 842529 h 4597103"/>
              <a:gd name="connsiteX5095" fmla="*/ 5102510 w 6845418"/>
              <a:gd name="connsiteY5095" fmla="*/ 838739 h 4597103"/>
              <a:gd name="connsiteX5096" fmla="*/ 5113879 w 6845418"/>
              <a:gd name="connsiteY5096" fmla="*/ 840643 h 4597103"/>
              <a:gd name="connsiteX5097" fmla="*/ 5121457 w 6845418"/>
              <a:gd name="connsiteY5097" fmla="*/ 846325 h 4597103"/>
              <a:gd name="connsiteX5098" fmla="*/ 5130931 w 6845418"/>
              <a:gd name="connsiteY5098" fmla="*/ 842529 h 4597103"/>
              <a:gd name="connsiteX5099" fmla="*/ 5187774 w 6845418"/>
              <a:gd name="connsiteY5099" fmla="*/ 853902 h 4597103"/>
              <a:gd name="connsiteX5100" fmla="*/ 5191563 w 6845418"/>
              <a:gd name="connsiteY5100" fmla="*/ 859590 h 4597103"/>
              <a:gd name="connsiteX5101" fmla="*/ 5206721 w 6845418"/>
              <a:gd name="connsiteY5101" fmla="*/ 859590 h 4597103"/>
              <a:gd name="connsiteX5102" fmla="*/ 5218089 w 6845418"/>
              <a:gd name="connsiteY5102" fmla="*/ 855797 h 4597103"/>
              <a:gd name="connsiteX5103" fmla="*/ 5214300 w 6845418"/>
              <a:gd name="connsiteY5103" fmla="*/ 857694 h 4597103"/>
              <a:gd name="connsiteX5104" fmla="*/ 5250300 w 6845418"/>
              <a:gd name="connsiteY5104" fmla="*/ 870960 h 4597103"/>
              <a:gd name="connsiteX5105" fmla="*/ 5255984 w 6845418"/>
              <a:gd name="connsiteY5105" fmla="*/ 865274 h 4597103"/>
              <a:gd name="connsiteX5106" fmla="*/ 5265458 w 6845418"/>
              <a:gd name="connsiteY5106" fmla="*/ 870960 h 4597103"/>
              <a:gd name="connsiteX5107" fmla="*/ 5293879 w 6845418"/>
              <a:gd name="connsiteY5107" fmla="*/ 874751 h 4597103"/>
              <a:gd name="connsiteX5108" fmla="*/ 5301458 w 6845418"/>
              <a:gd name="connsiteY5108" fmla="*/ 872855 h 4597103"/>
              <a:gd name="connsiteX5109" fmla="*/ 5309037 w 6845418"/>
              <a:gd name="connsiteY5109" fmla="*/ 878542 h 4597103"/>
              <a:gd name="connsiteX5110" fmla="*/ 5309037 w 6845418"/>
              <a:gd name="connsiteY5110" fmla="*/ 876646 h 4597103"/>
              <a:gd name="connsiteX5111" fmla="*/ 5322300 w 6845418"/>
              <a:gd name="connsiteY5111" fmla="*/ 876646 h 4597103"/>
              <a:gd name="connsiteX5112" fmla="*/ 5337458 w 6845418"/>
              <a:gd name="connsiteY5112" fmla="*/ 886124 h 4597103"/>
              <a:gd name="connsiteX5113" fmla="*/ 5322300 w 6845418"/>
              <a:gd name="connsiteY5113" fmla="*/ 886124 h 4597103"/>
              <a:gd name="connsiteX5114" fmla="*/ 5327985 w 6845418"/>
              <a:gd name="connsiteY5114" fmla="*/ 891809 h 4597103"/>
              <a:gd name="connsiteX5115" fmla="*/ 5329879 w 6845418"/>
              <a:gd name="connsiteY5115" fmla="*/ 899393 h 4597103"/>
              <a:gd name="connsiteX5116" fmla="*/ 5333668 w 6845418"/>
              <a:gd name="connsiteY5116" fmla="*/ 899393 h 4597103"/>
              <a:gd name="connsiteX5117" fmla="*/ 5339353 w 6845418"/>
              <a:gd name="connsiteY5117" fmla="*/ 886124 h 4597103"/>
              <a:gd name="connsiteX5118" fmla="*/ 5354510 w 6845418"/>
              <a:gd name="connsiteY5118" fmla="*/ 886124 h 4597103"/>
              <a:gd name="connsiteX5119" fmla="*/ 5348827 w 6845418"/>
              <a:gd name="connsiteY5119" fmla="*/ 889914 h 4597103"/>
              <a:gd name="connsiteX5120" fmla="*/ 5346932 w 6845418"/>
              <a:gd name="connsiteY5120" fmla="*/ 903183 h 4597103"/>
              <a:gd name="connsiteX5121" fmla="*/ 5358300 w 6845418"/>
              <a:gd name="connsiteY5121" fmla="*/ 905078 h 4597103"/>
              <a:gd name="connsiteX5122" fmla="*/ 5369668 w 6845418"/>
              <a:gd name="connsiteY5122" fmla="*/ 897497 h 4597103"/>
              <a:gd name="connsiteX5123" fmla="*/ 5375353 w 6845418"/>
              <a:gd name="connsiteY5123" fmla="*/ 916451 h 4597103"/>
              <a:gd name="connsiteX5124" fmla="*/ 5377247 w 6845418"/>
              <a:gd name="connsiteY5124" fmla="*/ 903183 h 4597103"/>
              <a:gd name="connsiteX5125" fmla="*/ 5382932 w 6845418"/>
              <a:gd name="connsiteY5125" fmla="*/ 920243 h 4597103"/>
              <a:gd name="connsiteX5126" fmla="*/ 5386721 w 6845418"/>
              <a:gd name="connsiteY5126" fmla="*/ 906973 h 4597103"/>
              <a:gd name="connsiteX5127" fmla="*/ 5401879 w 6845418"/>
              <a:gd name="connsiteY5127" fmla="*/ 906973 h 4597103"/>
              <a:gd name="connsiteX5128" fmla="*/ 5398089 w 6845418"/>
              <a:gd name="connsiteY5128" fmla="*/ 899393 h 4597103"/>
              <a:gd name="connsiteX5129" fmla="*/ 5394300 w 6845418"/>
              <a:gd name="connsiteY5129" fmla="*/ 895601 h 4597103"/>
              <a:gd name="connsiteX5130" fmla="*/ 5413248 w 6845418"/>
              <a:gd name="connsiteY5130" fmla="*/ 903183 h 4597103"/>
              <a:gd name="connsiteX5131" fmla="*/ 5411353 w 6845418"/>
              <a:gd name="connsiteY5131" fmla="*/ 910765 h 4597103"/>
              <a:gd name="connsiteX5132" fmla="*/ 5426511 w 6845418"/>
              <a:gd name="connsiteY5132" fmla="*/ 910765 h 4597103"/>
              <a:gd name="connsiteX5133" fmla="*/ 5434090 w 6845418"/>
              <a:gd name="connsiteY5133" fmla="*/ 916451 h 4597103"/>
              <a:gd name="connsiteX5134" fmla="*/ 5445458 w 6845418"/>
              <a:gd name="connsiteY5134" fmla="*/ 910765 h 4597103"/>
              <a:gd name="connsiteX5135" fmla="*/ 5447353 w 6845418"/>
              <a:gd name="connsiteY5135" fmla="*/ 920243 h 4597103"/>
              <a:gd name="connsiteX5136" fmla="*/ 5483353 w 6845418"/>
              <a:gd name="connsiteY5136" fmla="*/ 924033 h 4597103"/>
              <a:gd name="connsiteX5137" fmla="*/ 5481458 w 6845418"/>
              <a:gd name="connsiteY5137" fmla="*/ 927824 h 4597103"/>
              <a:gd name="connsiteX5138" fmla="*/ 5494721 w 6845418"/>
              <a:gd name="connsiteY5138" fmla="*/ 931615 h 4597103"/>
              <a:gd name="connsiteX5139" fmla="*/ 5504195 w 6845418"/>
              <a:gd name="connsiteY5139" fmla="*/ 935407 h 4597103"/>
              <a:gd name="connsiteX5140" fmla="*/ 5511774 w 6845418"/>
              <a:gd name="connsiteY5140" fmla="*/ 933511 h 4597103"/>
              <a:gd name="connsiteX5141" fmla="*/ 5517458 w 6845418"/>
              <a:gd name="connsiteY5141" fmla="*/ 941093 h 4597103"/>
              <a:gd name="connsiteX5142" fmla="*/ 5542090 w 6845418"/>
              <a:gd name="connsiteY5142" fmla="*/ 944884 h 4597103"/>
              <a:gd name="connsiteX5143" fmla="*/ 5547774 w 6845418"/>
              <a:gd name="connsiteY5143" fmla="*/ 948675 h 4597103"/>
              <a:gd name="connsiteX5144" fmla="*/ 5559142 w 6845418"/>
              <a:gd name="connsiteY5144" fmla="*/ 950570 h 4597103"/>
              <a:gd name="connsiteX5145" fmla="*/ 5570511 w 6845418"/>
              <a:gd name="connsiteY5145" fmla="*/ 950570 h 4597103"/>
              <a:gd name="connsiteX5146" fmla="*/ 5574300 w 6845418"/>
              <a:gd name="connsiteY5146" fmla="*/ 954362 h 4597103"/>
              <a:gd name="connsiteX5147" fmla="*/ 5578090 w 6845418"/>
              <a:gd name="connsiteY5147" fmla="*/ 950570 h 4597103"/>
              <a:gd name="connsiteX5148" fmla="*/ 5585669 w 6845418"/>
              <a:gd name="connsiteY5148" fmla="*/ 958153 h 4597103"/>
              <a:gd name="connsiteX5149" fmla="*/ 5597038 w 6845418"/>
              <a:gd name="connsiteY5149" fmla="*/ 960048 h 4597103"/>
              <a:gd name="connsiteX5150" fmla="*/ 5595143 w 6845418"/>
              <a:gd name="connsiteY5150" fmla="*/ 967631 h 4597103"/>
              <a:gd name="connsiteX5151" fmla="*/ 5604617 w 6845418"/>
              <a:gd name="connsiteY5151" fmla="*/ 973317 h 4597103"/>
              <a:gd name="connsiteX5152" fmla="*/ 5608406 w 6845418"/>
              <a:gd name="connsiteY5152" fmla="*/ 982794 h 4597103"/>
              <a:gd name="connsiteX5153" fmla="*/ 5610301 w 6845418"/>
              <a:gd name="connsiteY5153" fmla="*/ 979004 h 4597103"/>
              <a:gd name="connsiteX5154" fmla="*/ 5623564 w 6845418"/>
              <a:gd name="connsiteY5154" fmla="*/ 973317 h 4597103"/>
              <a:gd name="connsiteX5155" fmla="*/ 5627353 w 6845418"/>
              <a:gd name="connsiteY5155" fmla="*/ 992273 h 4597103"/>
              <a:gd name="connsiteX5156" fmla="*/ 5633037 w 6845418"/>
              <a:gd name="connsiteY5156" fmla="*/ 990377 h 4597103"/>
              <a:gd name="connsiteX5157" fmla="*/ 5627353 w 6845418"/>
              <a:gd name="connsiteY5157" fmla="*/ 994168 h 4597103"/>
              <a:gd name="connsiteX5158" fmla="*/ 5634932 w 6845418"/>
              <a:gd name="connsiteY5158" fmla="*/ 999855 h 4597103"/>
              <a:gd name="connsiteX5159" fmla="*/ 5644406 w 6845418"/>
              <a:gd name="connsiteY5159" fmla="*/ 994168 h 4597103"/>
              <a:gd name="connsiteX5160" fmla="*/ 5642511 w 6845418"/>
              <a:gd name="connsiteY5160" fmla="*/ 1001750 h 4597103"/>
              <a:gd name="connsiteX5161" fmla="*/ 5651985 w 6845418"/>
              <a:gd name="connsiteY5161" fmla="*/ 1003646 h 4597103"/>
              <a:gd name="connsiteX5162" fmla="*/ 5663354 w 6845418"/>
              <a:gd name="connsiteY5162" fmla="*/ 997960 h 4597103"/>
              <a:gd name="connsiteX5163" fmla="*/ 5661459 w 6845418"/>
              <a:gd name="connsiteY5163" fmla="*/ 1007437 h 4597103"/>
              <a:gd name="connsiteX5164" fmla="*/ 5678511 w 6845418"/>
              <a:gd name="connsiteY5164" fmla="*/ 1013124 h 4597103"/>
              <a:gd name="connsiteX5165" fmla="*/ 5695564 w 6845418"/>
              <a:gd name="connsiteY5165" fmla="*/ 1030184 h 4597103"/>
              <a:gd name="connsiteX5166" fmla="*/ 5695564 w 6845418"/>
              <a:gd name="connsiteY5166" fmla="*/ 1043453 h 4597103"/>
              <a:gd name="connsiteX5167" fmla="*/ 5686090 w 6845418"/>
              <a:gd name="connsiteY5167" fmla="*/ 1037766 h 4597103"/>
              <a:gd name="connsiteX5168" fmla="*/ 5682301 w 6845418"/>
              <a:gd name="connsiteY5168" fmla="*/ 1030184 h 4597103"/>
              <a:gd name="connsiteX5169" fmla="*/ 5674722 w 6845418"/>
              <a:gd name="connsiteY5169" fmla="*/ 1033975 h 4597103"/>
              <a:gd name="connsiteX5170" fmla="*/ 5674722 w 6845418"/>
              <a:gd name="connsiteY5170" fmla="*/ 1024498 h 4597103"/>
              <a:gd name="connsiteX5171" fmla="*/ 5651985 w 6845418"/>
              <a:gd name="connsiteY5171" fmla="*/ 1016915 h 4597103"/>
              <a:gd name="connsiteX5172" fmla="*/ 5644406 w 6845418"/>
              <a:gd name="connsiteY5172" fmla="*/ 1030184 h 4597103"/>
              <a:gd name="connsiteX5173" fmla="*/ 5634932 w 6845418"/>
              <a:gd name="connsiteY5173" fmla="*/ 1024498 h 4597103"/>
              <a:gd name="connsiteX5174" fmla="*/ 5627353 w 6845418"/>
              <a:gd name="connsiteY5174" fmla="*/ 1018811 h 4597103"/>
              <a:gd name="connsiteX5175" fmla="*/ 5597038 w 6845418"/>
              <a:gd name="connsiteY5175" fmla="*/ 1011228 h 4597103"/>
              <a:gd name="connsiteX5176" fmla="*/ 5621669 w 6845418"/>
              <a:gd name="connsiteY5176" fmla="*/ 1026393 h 4597103"/>
              <a:gd name="connsiteX5177" fmla="*/ 5629248 w 6845418"/>
              <a:gd name="connsiteY5177" fmla="*/ 1024498 h 4597103"/>
              <a:gd name="connsiteX5178" fmla="*/ 5651985 w 6845418"/>
              <a:gd name="connsiteY5178" fmla="*/ 1037766 h 4597103"/>
              <a:gd name="connsiteX5179" fmla="*/ 5629248 w 6845418"/>
              <a:gd name="connsiteY5179" fmla="*/ 1033975 h 4597103"/>
              <a:gd name="connsiteX5180" fmla="*/ 5636827 w 6845418"/>
              <a:gd name="connsiteY5180" fmla="*/ 1043453 h 4597103"/>
              <a:gd name="connsiteX5181" fmla="*/ 5650091 w 6845418"/>
              <a:gd name="connsiteY5181" fmla="*/ 1045348 h 4597103"/>
              <a:gd name="connsiteX5182" fmla="*/ 5655774 w 6845418"/>
              <a:gd name="connsiteY5182" fmla="*/ 1051035 h 4597103"/>
              <a:gd name="connsiteX5183" fmla="*/ 5669038 w 6845418"/>
              <a:gd name="connsiteY5183" fmla="*/ 1049139 h 4597103"/>
              <a:gd name="connsiteX5184" fmla="*/ 5687985 w 6845418"/>
              <a:gd name="connsiteY5184" fmla="*/ 1064304 h 4597103"/>
              <a:gd name="connsiteX5185" fmla="*/ 5659564 w 6845418"/>
              <a:gd name="connsiteY5185" fmla="*/ 1052931 h 4597103"/>
              <a:gd name="connsiteX5186" fmla="*/ 5655774 w 6845418"/>
              <a:gd name="connsiteY5186" fmla="*/ 1062408 h 4597103"/>
              <a:gd name="connsiteX5187" fmla="*/ 5648196 w 6845418"/>
              <a:gd name="connsiteY5187" fmla="*/ 1060512 h 4597103"/>
              <a:gd name="connsiteX5188" fmla="*/ 5638722 w 6845418"/>
              <a:gd name="connsiteY5188" fmla="*/ 1047244 h 4597103"/>
              <a:gd name="connsiteX5189" fmla="*/ 5625458 w 6845418"/>
              <a:gd name="connsiteY5189" fmla="*/ 1045348 h 4597103"/>
              <a:gd name="connsiteX5190" fmla="*/ 5623564 w 6845418"/>
              <a:gd name="connsiteY5190" fmla="*/ 1051035 h 4597103"/>
              <a:gd name="connsiteX5191" fmla="*/ 5608406 w 6845418"/>
              <a:gd name="connsiteY5191" fmla="*/ 1045348 h 4597103"/>
              <a:gd name="connsiteX5192" fmla="*/ 5614090 w 6845418"/>
              <a:gd name="connsiteY5192" fmla="*/ 1054826 h 4597103"/>
              <a:gd name="connsiteX5193" fmla="*/ 5634932 w 6845418"/>
              <a:gd name="connsiteY5193" fmla="*/ 1058617 h 4597103"/>
              <a:gd name="connsiteX5194" fmla="*/ 5638722 w 6845418"/>
              <a:gd name="connsiteY5194" fmla="*/ 1064304 h 4597103"/>
              <a:gd name="connsiteX5195" fmla="*/ 5650091 w 6845418"/>
              <a:gd name="connsiteY5195" fmla="*/ 1066200 h 4597103"/>
              <a:gd name="connsiteX5196" fmla="*/ 5665248 w 6845418"/>
              <a:gd name="connsiteY5196" fmla="*/ 1073781 h 4597103"/>
              <a:gd name="connsiteX5197" fmla="*/ 5672827 w 6845418"/>
              <a:gd name="connsiteY5197" fmla="*/ 1077573 h 4597103"/>
              <a:gd name="connsiteX5198" fmla="*/ 5684196 w 6845418"/>
              <a:gd name="connsiteY5198" fmla="*/ 1077573 h 4597103"/>
              <a:gd name="connsiteX5199" fmla="*/ 5682301 w 6845418"/>
              <a:gd name="connsiteY5199" fmla="*/ 1083259 h 4597103"/>
              <a:gd name="connsiteX5200" fmla="*/ 5689879 w 6845418"/>
              <a:gd name="connsiteY5200" fmla="*/ 1092737 h 4597103"/>
              <a:gd name="connsiteX5201" fmla="*/ 5689879 w 6845418"/>
              <a:gd name="connsiteY5201" fmla="*/ 1096528 h 4597103"/>
              <a:gd name="connsiteX5202" fmla="*/ 5687985 w 6845418"/>
              <a:gd name="connsiteY5202" fmla="*/ 1113589 h 4597103"/>
              <a:gd name="connsiteX5203" fmla="*/ 5678511 w 6845418"/>
              <a:gd name="connsiteY5203" fmla="*/ 1104111 h 4597103"/>
              <a:gd name="connsiteX5204" fmla="*/ 5651985 w 6845418"/>
              <a:gd name="connsiteY5204" fmla="*/ 1090842 h 4597103"/>
              <a:gd name="connsiteX5205" fmla="*/ 5642511 w 6845418"/>
              <a:gd name="connsiteY5205" fmla="*/ 1092737 h 4597103"/>
              <a:gd name="connsiteX5206" fmla="*/ 5625458 w 6845418"/>
              <a:gd name="connsiteY5206" fmla="*/ 1085155 h 4597103"/>
              <a:gd name="connsiteX5207" fmla="*/ 5619775 w 6845418"/>
              <a:gd name="connsiteY5207" fmla="*/ 1087050 h 4597103"/>
              <a:gd name="connsiteX5208" fmla="*/ 5610301 w 6845418"/>
              <a:gd name="connsiteY5208" fmla="*/ 1083259 h 4597103"/>
              <a:gd name="connsiteX5209" fmla="*/ 5600827 w 6845418"/>
              <a:gd name="connsiteY5209" fmla="*/ 1087050 h 4597103"/>
              <a:gd name="connsiteX5210" fmla="*/ 5606511 w 6845418"/>
              <a:gd name="connsiteY5210" fmla="*/ 1094633 h 4597103"/>
              <a:gd name="connsiteX5211" fmla="*/ 5615985 w 6845418"/>
              <a:gd name="connsiteY5211" fmla="*/ 1100320 h 4597103"/>
              <a:gd name="connsiteX5212" fmla="*/ 5608406 w 6845418"/>
              <a:gd name="connsiteY5212" fmla="*/ 1106006 h 4597103"/>
              <a:gd name="connsiteX5213" fmla="*/ 5612195 w 6845418"/>
              <a:gd name="connsiteY5213" fmla="*/ 1117380 h 4597103"/>
              <a:gd name="connsiteX5214" fmla="*/ 5615985 w 6845418"/>
              <a:gd name="connsiteY5214" fmla="*/ 1111692 h 4597103"/>
              <a:gd name="connsiteX5215" fmla="*/ 5633037 w 6845418"/>
              <a:gd name="connsiteY5215" fmla="*/ 1113589 h 4597103"/>
              <a:gd name="connsiteX5216" fmla="*/ 5646300 w 6845418"/>
              <a:gd name="connsiteY5216" fmla="*/ 1121170 h 4597103"/>
              <a:gd name="connsiteX5217" fmla="*/ 5646300 w 6845418"/>
              <a:gd name="connsiteY5217" fmla="*/ 1134439 h 4597103"/>
              <a:gd name="connsiteX5218" fmla="*/ 5633037 w 6845418"/>
              <a:gd name="connsiteY5218" fmla="*/ 1128753 h 4597103"/>
              <a:gd name="connsiteX5219" fmla="*/ 5633037 w 6845418"/>
              <a:gd name="connsiteY5219" fmla="*/ 1138230 h 4597103"/>
              <a:gd name="connsiteX5220" fmla="*/ 5623564 w 6845418"/>
              <a:gd name="connsiteY5220" fmla="*/ 1145812 h 4597103"/>
              <a:gd name="connsiteX5221" fmla="*/ 5608406 w 6845418"/>
              <a:gd name="connsiteY5221" fmla="*/ 1138230 h 4597103"/>
              <a:gd name="connsiteX5222" fmla="*/ 5606511 w 6845418"/>
              <a:gd name="connsiteY5222" fmla="*/ 1151498 h 4597103"/>
              <a:gd name="connsiteX5223" fmla="*/ 5615985 w 6845418"/>
              <a:gd name="connsiteY5223" fmla="*/ 1153392 h 4597103"/>
              <a:gd name="connsiteX5224" fmla="*/ 5621669 w 6845418"/>
              <a:gd name="connsiteY5224" fmla="*/ 1157183 h 4597103"/>
              <a:gd name="connsiteX5225" fmla="*/ 5614090 w 6845418"/>
              <a:gd name="connsiteY5225" fmla="*/ 1160973 h 4597103"/>
              <a:gd name="connsiteX5226" fmla="*/ 5608406 w 6845418"/>
              <a:gd name="connsiteY5226" fmla="*/ 1157183 h 4597103"/>
              <a:gd name="connsiteX5227" fmla="*/ 5585669 w 6845418"/>
              <a:gd name="connsiteY5227" fmla="*/ 1159078 h 4597103"/>
              <a:gd name="connsiteX5228" fmla="*/ 5578090 w 6845418"/>
              <a:gd name="connsiteY5228" fmla="*/ 1164763 h 4597103"/>
              <a:gd name="connsiteX5229" fmla="*/ 5576196 w 6845418"/>
              <a:gd name="connsiteY5229" fmla="*/ 1157183 h 4597103"/>
              <a:gd name="connsiteX5230" fmla="*/ 5570511 w 6845418"/>
              <a:gd name="connsiteY5230" fmla="*/ 1153392 h 4597103"/>
              <a:gd name="connsiteX5231" fmla="*/ 5561037 w 6845418"/>
              <a:gd name="connsiteY5231" fmla="*/ 1149603 h 4597103"/>
              <a:gd name="connsiteX5232" fmla="*/ 5545880 w 6845418"/>
              <a:gd name="connsiteY5232" fmla="*/ 1151498 h 4597103"/>
              <a:gd name="connsiteX5233" fmla="*/ 5551564 w 6845418"/>
              <a:gd name="connsiteY5233" fmla="*/ 1164763 h 4597103"/>
              <a:gd name="connsiteX5234" fmla="*/ 5564827 w 6845418"/>
              <a:gd name="connsiteY5234" fmla="*/ 1170449 h 4597103"/>
              <a:gd name="connsiteX5235" fmla="*/ 5566722 w 6845418"/>
              <a:gd name="connsiteY5235" fmla="*/ 1164763 h 4597103"/>
              <a:gd name="connsiteX5236" fmla="*/ 5568616 w 6845418"/>
              <a:gd name="connsiteY5236" fmla="*/ 1170449 h 4597103"/>
              <a:gd name="connsiteX5237" fmla="*/ 5597038 w 6845418"/>
              <a:gd name="connsiteY5237" fmla="*/ 1172344 h 4597103"/>
              <a:gd name="connsiteX5238" fmla="*/ 5589458 w 6845418"/>
              <a:gd name="connsiteY5238" fmla="*/ 1176134 h 4597103"/>
              <a:gd name="connsiteX5239" fmla="*/ 5598932 w 6845418"/>
              <a:gd name="connsiteY5239" fmla="*/ 1181819 h 4597103"/>
              <a:gd name="connsiteX5240" fmla="*/ 5604617 w 6845418"/>
              <a:gd name="connsiteY5240" fmla="*/ 1191295 h 4597103"/>
              <a:gd name="connsiteX5241" fmla="*/ 5591353 w 6845418"/>
              <a:gd name="connsiteY5241" fmla="*/ 1195085 h 4597103"/>
              <a:gd name="connsiteX5242" fmla="*/ 5583774 w 6845418"/>
              <a:gd name="connsiteY5242" fmla="*/ 1183714 h 4597103"/>
              <a:gd name="connsiteX5243" fmla="*/ 5583774 w 6845418"/>
              <a:gd name="connsiteY5243" fmla="*/ 1193190 h 4597103"/>
              <a:gd name="connsiteX5244" fmla="*/ 5568616 w 6845418"/>
              <a:gd name="connsiteY5244" fmla="*/ 1198875 h 4597103"/>
              <a:gd name="connsiteX5245" fmla="*/ 5568616 w 6845418"/>
              <a:gd name="connsiteY5245" fmla="*/ 1185610 h 4597103"/>
              <a:gd name="connsiteX5246" fmla="*/ 5561037 w 6845418"/>
              <a:gd name="connsiteY5246" fmla="*/ 1185610 h 4597103"/>
              <a:gd name="connsiteX5247" fmla="*/ 5553459 w 6845418"/>
              <a:gd name="connsiteY5247" fmla="*/ 1189400 h 4597103"/>
              <a:gd name="connsiteX5248" fmla="*/ 5553459 w 6845418"/>
              <a:gd name="connsiteY5248" fmla="*/ 1183714 h 4597103"/>
              <a:gd name="connsiteX5249" fmla="*/ 5543985 w 6845418"/>
              <a:gd name="connsiteY5249" fmla="*/ 1187505 h 4597103"/>
              <a:gd name="connsiteX5250" fmla="*/ 5555353 w 6845418"/>
              <a:gd name="connsiteY5250" fmla="*/ 1193190 h 4597103"/>
              <a:gd name="connsiteX5251" fmla="*/ 5553459 w 6845418"/>
              <a:gd name="connsiteY5251" fmla="*/ 1198875 h 4597103"/>
              <a:gd name="connsiteX5252" fmla="*/ 5576196 w 6845418"/>
              <a:gd name="connsiteY5252" fmla="*/ 1196981 h 4597103"/>
              <a:gd name="connsiteX5253" fmla="*/ 5589458 w 6845418"/>
              <a:gd name="connsiteY5253" fmla="*/ 1196981 h 4597103"/>
              <a:gd name="connsiteX5254" fmla="*/ 5593247 w 6845418"/>
              <a:gd name="connsiteY5254" fmla="*/ 1204561 h 4597103"/>
              <a:gd name="connsiteX5255" fmla="*/ 5602721 w 6845418"/>
              <a:gd name="connsiteY5255" fmla="*/ 1214036 h 4597103"/>
              <a:gd name="connsiteX5256" fmla="*/ 5608406 w 6845418"/>
              <a:gd name="connsiteY5256" fmla="*/ 1206456 h 4597103"/>
              <a:gd name="connsiteX5257" fmla="*/ 5612195 w 6845418"/>
              <a:gd name="connsiteY5257" fmla="*/ 1217826 h 4597103"/>
              <a:gd name="connsiteX5258" fmla="*/ 5634932 w 6845418"/>
              <a:gd name="connsiteY5258" fmla="*/ 1227301 h 4597103"/>
              <a:gd name="connsiteX5259" fmla="*/ 5631143 w 6845418"/>
              <a:gd name="connsiteY5259" fmla="*/ 1238672 h 4597103"/>
              <a:gd name="connsiteX5260" fmla="*/ 5640617 w 6845418"/>
              <a:gd name="connsiteY5260" fmla="*/ 1229196 h 4597103"/>
              <a:gd name="connsiteX5261" fmla="*/ 5640617 w 6845418"/>
              <a:gd name="connsiteY5261" fmla="*/ 1246252 h 4597103"/>
              <a:gd name="connsiteX5262" fmla="*/ 5629248 w 6845418"/>
              <a:gd name="connsiteY5262" fmla="*/ 1240567 h 4597103"/>
              <a:gd name="connsiteX5263" fmla="*/ 5621669 w 6845418"/>
              <a:gd name="connsiteY5263" fmla="*/ 1246252 h 4597103"/>
              <a:gd name="connsiteX5264" fmla="*/ 5602721 w 6845418"/>
              <a:gd name="connsiteY5264" fmla="*/ 1244357 h 4597103"/>
              <a:gd name="connsiteX5265" fmla="*/ 5608406 w 6845418"/>
              <a:gd name="connsiteY5265" fmla="*/ 1259517 h 4597103"/>
              <a:gd name="connsiteX5266" fmla="*/ 5634932 w 6845418"/>
              <a:gd name="connsiteY5266" fmla="*/ 1261413 h 4597103"/>
              <a:gd name="connsiteX5267" fmla="*/ 5627353 w 6845418"/>
              <a:gd name="connsiteY5267" fmla="*/ 1270888 h 4597103"/>
              <a:gd name="connsiteX5268" fmla="*/ 5634932 w 6845418"/>
              <a:gd name="connsiteY5268" fmla="*/ 1274678 h 4597103"/>
              <a:gd name="connsiteX5269" fmla="*/ 5642511 w 6845418"/>
              <a:gd name="connsiteY5269" fmla="*/ 1278468 h 4597103"/>
              <a:gd name="connsiteX5270" fmla="*/ 5634932 w 6845418"/>
              <a:gd name="connsiteY5270" fmla="*/ 1274678 h 4597103"/>
              <a:gd name="connsiteX5271" fmla="*/ 5636827 w 6845418"/>
              <a:gd name="connsiteY5271" fmla="*/ 1255728 h 4597103"/>
              <a:gd name="connsiteX5272" fmla="*/ 5640617 w 6845418"/>
              <a:gd name="connsiteY5272" fmla="*/ 1265202 h 4597103"/>
              <a:gd name="connsiteX5273" fmla="*/ 5661459 w 6845418"/>
              <a:gd name="connsiteY5273" fmla="*/ 1276573 h 4597103"/>
              <a:gd name="connsiteX5274" fmla="*/ 5653880 w 6845418"/>
              <a:gd name="connsiteY5274" fmla="*/ 1280363 h 4597103"/>
              <a:gd name="connsiteX5275" fmla="*/ 5646300 w 6845418"/>
              <a:gd name="connsiteY5275" fmla="*/ 1286049 h 4597103"/>
              <a:gd name="connsiteX5276" fmla="*/ 5642511 w 6845418"/>
              <a:gd name="connsiteY5276" fmla="*/ 1299313 h 4597103"/>
              <a:gd name="connsiteX5277" fmla="*/ 5636827 w 6845418"/>
              <a:gd name="connsiteY5277" fmla="*/ 1287943 h 4597103"/>
              <a:gd name="connsiteX5278" fmla="*/ 5631143 w 6845418"/>
              <a:gd name="connsiteY5278" fmla="*/ 1295524 h 4597103"/>
              <a:gd name="connsiteX5279" fmla="*/ 5625458 w 6845418"/>
              <a:gd name="connsiteY5279" fmla="*/ 1291733 h 4597103"/>
              <a:gd name="connsiteX5280" fmla="*/ 5623564 w 6845418"/>
              <a:gd name="connsiteY5280" fmla="*/ 1299313 h 4597103"/>
              <a:gd name="connsiteX5281" fmla="*/ 5636827 w 6845418"/>
              <a:gd name="connsiteY5281" fmla="*/ 1304998 h 4597103"/>
              <a:gd name="connsiteX5282" fmla="*/ 5648196 w 6845418"/>
              <a:gd name="connsiteY5282" fmla="*/ 1306894 h 4597103"/>
              <a:gd name="connsiteX5283" fmla="*/ 5650091 w 6845418"/>
              <a:gd name="connsiteY5283" fmla="*/ 1299313 h 4597103"/>
              <a:gd name="connsiteX5284" fmla="*/ 5655774 w 6845418"/>
              <a:gd name="connsiteY5284" fmla="*/ 1310684 h 4597103"/>
              <a:gd name="connsiteX5285" fmla="*/ 5663354 w 6845418"/>
              <a:gd name="connsiteY5285" fmla="*/ 1310684 h 4597103"/>
              <a:gd name="connsiteX5286" fmla="*/ 5646300 w 6845418"/>
              <a:gd name="connsiteY5286" fmla="*/ 1312579 h 4597103"/>
              <a:gd name="connsiteX5287" fmla="*/ 5644406 w 6845418"/>
              <a:gd name="connsiteY5287" fmla="*/ 1318265 h 4597103"/>
              <a:gd name="connsiteX5288" fmla="*/ 5680406 w 6845418"/>
              <a:gd name="connsiteY5288" fmla="*/ 1323949 h 4597103"/>
              <a:gd name="connsiteX5289" fmla="*/ 5680406 w 6845418"/>
              <a:gd name="connsiteY5289" fmla="*/ 1320160 h 4597103"/>
              <a:gd name="connsiteX5290" fmla="*/ 5684196 w 6845418"/>
              <a:gd name="connsiteY5290" fmla="*/ 1325845 h 4597103"/>
              <a:gd name="connsiteX5291" fmla="*/ 5805459 w 6845418"/>
              <a:gd name="connsiteY5291" fmla="*/ 1346690 h 4597103"/>
              <a:gd name="connsiteX5292" fmla="*/ 5691774 w 6845418"/>
              <a:gd name="connsiteY5292" fmla="*/ 1329634 h 4597103"/>
              <a:gd name="connsiteX5293" fmla="*/ 5691774 w 6845418"/>
              <a:gd name="connsiteY5293" fmla="*/ 1335320 h 4597103"/>
              <a:gd name="connsiteX5294" fmla="*/ 5689879 w 6845418"/>
              <a:gd name="connsiteY5294" fmla="*/ 1341005 h 4597103"/>
              <a:gd name="connsiteX5295" fmla="*/ 5686090 w 6845418"/>
              <a:gd name="connsiteY5295" fmla="*/ 1329634 h 4597103"/>
              <a:gd name="connsiteX5296" fmla="*/ 5636827 w 6845418"/>
              <a:gd name="connsiteY5296" fmla="*/ 1322054 h 4597103"/>
              <a:gd name="connsiteX5297" fmla="*/ 5629248 w 6845418"/>
              <a:gd name="connsiteY5297" fmla="*/ 1325845 h 4597103"/>
              <a:gd name="connsiteX5298" fmla="*/ 5633037 w 6845418"/>
              <a:gd name="connsiteY5298" fmla="*/ 1322054 h 4597103"/>
              <a:gd name="connsiteX5299" fmla="*/ 5627353 w 6845418"/>
              <a:gd name="connsiteY5299" fmla="*/ 1322054 h 4597103"/>
              <a:gd name="connsiteX5300" fmla="*/ 5623564 w 6845418"/>
              <a:gd name="connsiteY5300" fmla="*/ 1325845 h 4597103"/>
              <a:gd name="connsiteX5301" fmla="*/ 5634932 w 6845418"/>
              <a:gd name="connsiteY5301" fmla="*/ 1335320 h 4597103"/>
              <a:gd name="connsiteX5302" fmla="*/ 5661459 w 6845418"/>
              <a:gd name="connsiteY5302" fmla="*/ 1331529 h 4597103"/>
              <a:gd name="connsiteX5303" fmla="*/ 5670932 w 6845418"/>
              <a:gd name="connsiteY5303" fmla="*/ 1335320 h 4597103"/>
              <a:gd name="connsiteX5304" fmla="*/ 5663354 w 6845418"/>
              <a:gd name="connsiteY5304" fmla="*/ 1341005 h 4597103"/>
              <a:gd name="connsiteX5305" fmla="*/ 5651985 w 6845418"/>
              <a:gd name="connsiteY5305" fmla="*/ 1342900 h 4597103"/>
              <a:gd name="connsiteX5306" fmla="*/ 5657669 w 6845418"/>
              <a:gd name="connsiteY5306" fmla="*/ 1344795 h 4597103"/>
              <a:gd name="connsiteX5307" fmla="*/ 5653880 w 6845418"/>
              <a:gd name="connsiteY5307" fmla="*/ 1346690 h 4597103"/>
              <a:gd name="connsiteX5308" fmla="*/ 5646300 w 6845418"/>
              <a:gd name="connsiteY5308" fmla="*/ 1350480 h 4597103"/>
              <a:gd name="connsiteX5309" fmla="*/ 5648196 w 6845418"/>
              <a:gd name="connsiteY5309" fmla="*/ 1365640 h 4597103"/>
              <a:gd name="connsiteX5310" fmla="*/ 5640617 w 6845418"/>
              <a:gd name="connsiteY5310" fmla="*/ 1375116 h 4597103"/>
              <a:gd name="connsiteX5311" fmla="*/ 5648196 w 6845418"/>
              <a:gd name="connsiteY5311" fmla="*/ 1377011 h 4597103"/>
              <a:gd name="connsiteX5312" fmla="*/ 5648196 w 6845418"/>
              <a:gd name="connsiteY5312" fmla="*/ 1382696 h 4597103"/>
              <a:gd name="connsiteX5313" fmla="*/ 5651985 w 6845418"/>
              <a:gd name="connsiteY5313" fmla="*/ 1380801 h 4597103"/>
              <a:gd name="connsiteX5314" fmla="*/ 5655774 w 6845418"/>
              <a:gd name="connsiteY5314" fmla="*/ 1388381 h 4597103"/>
              <a:gd name="connsiteX5315" fmla="*/ 5663354 w 6845418"/>
              <a:gd name="connsiteY5315" fmla="*/ 1380801 h 4597103"/>
              <a:gd name="connsiteX5316" fmla="*/ 5669038 w 6845418"/>
              <a:gd name="connsiteY5316" fmla="*/ 1390276 h 4597103"/>
              <a:gd name="connsiteX5317" fmla="*/ 5684196 w 6845418"/>
              <a:gd name="connsiteY5317" fmla="*/ 1388381 h 4597103"/>
              <a:gd name="connsiteX5318" fmla="*/ 5676616 w 6845418"/>
              <a:gd name="connsiteY5318" fmla="*/ 1399752 h 4597103"/>
              <a:gd name="connsiteX5319" fmla="*/ 5680406 w 6845418"/>
              <a:gd name="connsiteY5319" fmla="*/ 1399752 h 4597103"/>
              <a:gd name="connsiteX5320" fmla="*/ 5676616 w 6845418"/>
              <a:gd name="connsiteY5320" fmla="*/ 1411122 h 4597103"/>
              <a:gd name="connsiteX5321" fmla="*/ 5676616 w 6845418"/>
              <a:gd name="connsiteY5321" fmla="*/ 1416816 h 4597103"/>
              <a:gd name="connsiteX5322" fmla="*/ 5682301 w 6845418"/>
              <a:gd name="connsiteY5322" fmla="*/ 1416816 h 4597103"/>
              <a:gd name="connsiteX5323" fmla="*/ 5691774 w 6845418"/>
              <a:gd name="connsiteY5323" fmla="*/ 1413011 h 4597103"/>
              <a:gd name="connsiteX5324" fmla="*/ 5710722 w 6845418"/>
              <a:gd name="connsiteY5324" fmla="*/ 1416816 h 4597103"/>
              <a:gd name="connsiteX5325" fmla="*/ 5725880 w 6845418"/>
              <a:gd name="connsiteY5325" fmla="*/ 1413011 h 4597103"/>
              <a:gd name="connsiteX5326" fmla="*/ 5737249 w 6845418"/>
              <a:gd name="connsiteY5326" fmla="*/ 1416816 h 4597103"/>
              <a:gd name="connsiteX5327" fmla="*/ 5727775 w 6845418"/>
              <a:gd name="connsiteY5327" fmla="*/ 1420601 h 4597103"/>
              <a:gd name="connsiteX5328" fmla="*/ 5716406 w 6845418"/>
              <a:gd name="connsiteY5328" fmla="*/ 1418709 h 4597103"/>
              <a:gd name="connsiteX5329" fmla="*/ 5676616 w 6845418"/>
              <a:gd name="connsiteY5329" fmla="*/ 1422495 h 4597103"/>
              <a:gd name="connsiteX5330" fmla="*/ 5674722 w 6845418"/>
              <a:gd name="connsiteY5330" fmla="*/ 1428175 h 4597103"/>
              <a:gd name="connsiteX5331" fmla="*/ 5682301 w 6845418"/>
              <a:gd name="connsiteY5331" fmla="*/ 1433862 h 4597103"/>
              <a:gd name="connsiteX5332" fmla="*/ 5682301 w 6845418"/>
              <a:gd name="connsiteY5332" fmla="*/ 1439563 h 4597103"/>
              <a:gd name="connsiteX5333" fmla="*/ 5670932 w 6845418"/>
              <a:gd name="connsiteY5333" fmla="*/ 1445220 h 4597103"/>
              <a:gd name="connsiteX5334" fmla="*/ 5678511 w 6845418"/>
              <a:gd name="connsiteY5334" fmla="*/ 1458499 h 4597103"/>
              <a:gd name="connsiteX5335" fmla="*/ 5691774 w 6845418"/>
              <a:gd name="connsiteY5335" fmla="*/ 1456598 h 4597103"/>
              <a:gd name="connsiteX5336" fmla="*/ 5693670 w 6845418"/>
              <a:gd name="connsiteY5336" fmla="*/ 1460387 h 4597103"/>
              <a:gd name="connsiteX5337" fmla="*/ 5695564 w 6845418"/>
              <a:gd name="connsiteY5337" fmla="*/ 1460387 h 4597103"/>
              <a:gd name="connsiteX5338" fmla="*/ 5701248 w 6845418"/>
              <a:gd name="connsiteY5338" fmla="*/ 1460387 h 4597103"/>
              <a:gd name="connsiteX5339" fmla="*/ 5712617 w 6845418"/>
              <a:gd name="connsiteY5339" fmla="*/ 1456598 h 4597103"/>
              <a:gd name="connsiteX5340" fmla="*/ 5782722 w 6845418"/>
              <a:gd name="connsiteY5340" fmla="*/ 1452818 h 4597103"/>
              <a:gd name="connsiteX5341" fmla="*/ 5788406 w 6845418"/>
              <a:gd name="connsiteY5341" fmla="*/ 1456598 h 4597103"/>
              <a:gd name="connsiteX5342" fmla="*/ 5805459 w 6845418"/>
              <a:gd name="connsiteY5342" fmla="*/ 1452818 h 4597103"/>
              <a:gd name="connsiteX5343" fmla="*/ 5818722 w 6845418"/>
              <a:gd name="connsiteY5343" fmla="*/ 1447112 h 4597103"/>
              <a:gd name="connsiteX5344" fmla="*/ 5813038 w 6845418"/>
              <a:gd name="connsiteY5344" fmla="*/ 1449025 h 4597103"/>
              <a:gd name="connsiteX5345" fmla="*/ 5860406 w 6845418"/>
              <a:gd name="connsiteY5345" fmla="*/ 1452818 h 4597103"/>
              <a:gd name="connsiteX5346" fmla="*/ 5864196 w 6845418"/>
              <a:gd name="connsiteY5346" fmla="*/ 1445220 h 4597103"/>
              <a:gd name="connsiteX5347" fmla="*/ 5877459 w 6845418"/>
              <a:gd name="connsiteY5347" fmla="*/ 1449025 h 4597103"/>
              <a:gd name="connsiteX5348" fmla="*/ 5911565 w 6845418"/>
              <a:gd name="connsiteY5348" fmla="*/ 1445220 h 4597103"/>
              <a:gd name="connsiteX5349" fmla="*/ 5919143 w 6845418"/>
              <a:gd name="connsiteY5349" fmla="*/ 1441443 h 4597103"/>
              <a:gd name="connsiteX5350" fmla="*/ 5930512 w 6845418"/>
              <a:gd name="connsiteY5350" fmla="*/ 1445220 h 4597103"/>
              <a:gd name="connsiteX5351" fmla="*/ 5930512 w 6845418"/>
              <a:gd name="connsiteY5351" fmla="*/ 1443334 h 4597103"/>
              <a:gd name="connsiteX5352" fmla="*/ 5945670 w 6845418"/>
              <a:gd name="connsiteY5352" fmla="*/ 1439563 h 4597103"/>
              <a:gd name="connsiteX5353" fmla="*/ 5966512 w 6845418"/>
              <a:gd name="connsiteY5353" fmla="*/ 1445220 h 4597103"/>
              <a:gd name="connsiteX5354" fmla="*/ 5949459 w 6845418"/>
              <a:gd name="connsiteY5354" fmla="*/ 1449025 h 4597103"/>
              <a:gd name="connsiteX5355" fmla="*/ 5957038 w 6845418"/>
              <a:gd name="connsiteY5355" fmla="*/ 1452818 h 4597103"/>
              <a:gd name="connsiteX5356" fmla="*/ 5960828 w 6845418"/>
              <a:gd name="connsiteY5356" fmla="*/ 1460387 h 4597103"/>
              <a:gd name="connsiteX5357" fmla="*/ 5964617 w 6845418"/>
              <a:gd name="connsiteY5357" fmla="*/ 1458499 h 4597103"/>
              <a:gd name="connsiteX5358" fmla="*/ 5970302 w 6845418"/>
              <a:gd name="connsiteY5358" fmla="*/ 1445220 h 4597103"/>
              <a:gd name="connsiteX5359" fmla="*/ 5987354 w 6845418"/>
              <a:gd name="connsiteY5359" fmla="*/ 1441443 h 4597103"/>
              <a:gd name="connsiteX5360" fmla="*/ 5979775 w 6845418"/>
              <a:gd name="connsiteY5360" fmla="*/ 1445220 h 4597103"/>
              <a:gd name="connsiteX5361" fmla="*/ 5981670 w 6845418"/>
              <a:gd name="connsiteY5361" fmla="*/ 1460387 h 4597103"/>
              <a:gd name="connsiteX5362" fmla="*/ 5996828 w 6845418"/>
              <a:gd name="connsiteY5362" fmla="*/ 1458499 h 4597103"/>
              <a:gd name="connsiteX5363" fmla="*/ 6006301 w 6845418"/>
              <a:gd name="connsiteY5363" fmla="*/ 1449025 h 4597103"/>
              <a:gd name="connsiteX5364" fmla="*/ 6017670 w 6845418"/>
              <a:gd name="connsiteY5364" fmla="*/ 1466074 h 4597103"/>
              <a:gd name="connsiteX5365" fmla="*/ 6017670 w 6845418"/>
              <a:gd name="connsiteY5365" fmla="*/ 1452818 h 4597103"/>
              <a:gd name="connsiteX5366" fmla="*/ 6029039 w 6845418"/>
              <a:gd name="connsiteY5366" fmla="*/ 1467965 h 4597103"/>
              <a:gd name="connsiteX5367" fmla="*/ 6030933 w 6845418"/>
              <a:gd name="connsiteY5367" fmla="*/ 1452818 h 4597103"/>
              <a:gd name="connsiteX5368" fmla="*/ 6047986 w 6845418"/>
              <a:gd name="connsiteY5368" fmla="*/ 1449025 h 4597103"/>
              <a:gd name="connsiteX5369" fmla="*/ 6042301 w 6845418"/>
              <a:gd name="connsiteY5369" fmla="*/ 1443334 h 4597103"/>
              <a:gd name="connsiteX5370" fmla="*/ 6036617 w 6845418"/>
              <a:gd name="connsiteY5370" fmla="*/ 1441443 h 4597103"/>
              <a:gd name="connsiteX5371" fmla="*/ 6061249 w 6845418"/>
              <a:gd name="connsiteY5371" fmla="*/ 1443334 h 4597103"/>
              <a:gd name="connsiteX5372" fmla="*/ 6059354 w 6845418"/>
              <a:gd name="connsiteY5372" fmla="*/ 1450942 h 4597103"/>
              <a:gd name="connsiteX5373" fmla="*/ 6076407 w 6845418"/>
              <a:gd name="connsiteY5373" fmla="*/ 1447112 h 4597103"/>
              <a:gd name="connsiteX5374" fmla="*/ 6087776 w 6845418"/>
              <a:gd name="connsiteY5374" fmla="*/ 1450942 h 4597103"/>
              <a:gd name="connsiteX5375" fmla="*/ 6099144 w 6845418"/>
              <a:gd name="connsiteY5375" fmla="*/ 1443334 h 4597103"/>
              <a:gd name="connsiteX5376" fmla="*/ 6106723 w 6845418"/>
              <a:gd name="connsiteY5376" fmla="*/ 1450942 h 4597103"/>
              <a:gd name="connsiteX5377" fmla="*/ 6146512 w 6845418"/>
              <a:gd name="connsiteY5377" fmla="*/ 1445220 h 4597103"/>
              <a:gd name="connsiteX5378" fmla="*/ 6148407 w 6845418"/>
              <a:gd name="connsiteY5378" fmla="*/ 1449025 h 4597103"/>
              <a:gd name="connsiteX5379" fmla="*/ 6163565 w 6845418"/>
              <a:gd name="connsiteY5379" fmla="*/ 1450942 h 4597103"/>
              <a:gd name="connsiteX5380" fmla="*/ 6176828 w 6845418"/>
              <a:gd name="connsiteY5380" fmla="*/ 1450942 h 4597103"/>
              <a:gd name="connsiteX5381" fmla="*/ 6184407 w 6845418"/>
              <a:gd name="connsiteY5381" fmla="*/ 1449025 h 4597103"/>
              <a:gd name="connsiteX5382" fmla="*/ 6191986 w 6845418"/>
              <a:gd name="connsiteY5382" fmla="*/ 1454710 h 4597103"/>
              <a:gd name="connsiteX5383" fmla="*/ 6224197 w 6845418"/>
              <a:gd name="connsiteY5383" fmla="*/ 1452818 h 4597103"/>
              <a:gd name="connsiteX5384" fmla="*/ 6231775 w 6845418"/>
              <a:gd name="connsiteY5384" fmla="*/ 1452818 h 4597103"/>
              <a:gd name="connsiteX5385" fmla="*/ 6245039 w 6845418"/>
              <a:gd name="connsiteY5385" fmla="*/ 1452818 h 4597103"/>
              <a:gd name="connsiteX5386" fmla="*/ 6256407 w 6845418"/>
              <a:gd name="connsiteY5386" fmla="*/ 1449025 h 4597103"/>
              <a:gd name="connsiteX5387" fmla="*/ 6262091 w 6845418"/>
              <a:gd name="connsiteY5387" fmla="*/ 1452818 h 4597103"/>
              <a:gd name="connsiteX5388" fmla="*/ 6267776 w 6845418"/>
              <a:gd name="connsiteY5388" fmla="*/ 1447112 h 4597103"/>
              <a:gd name="connsiteX5389" fmla="*/ 6279144 w 6845418"/>
              <a:gd name="connsiteY5389" fmla="*/ 1454710 h 4597103"/>
              <a:gd name="connsiteX5390" fmla="*/ 6292408 w 6845418"/>
              <a:gd name="connsiteY5390" fmla="*/ 1452818 h 4597103"/>
              <a:gd name="connsiteX5391" fmla="*/ 6292408 w 6845418"/>
              <a:gd name="connsiteY5391" fmla="*/ 1460387 h 4597103"/>
              <a:gd name="connsiteX5392" fmla="*/ 6303776 w 6845418"/>
              <a:gd name="connsiteY5392" fmla="*/ 1464182 h 4597103"/>
              <a:gd name="connsiteX5393" fmla="*/ 6311355 w 6845418"/>
              <a:gd name="connsiteY5393" fmla="*/ 1471749 h 4597103"/>
              <a:gd name="connsiteX5394" fmla="*/ 6311355 w 6845418"/>
              <a:gd name="connsiteY5394" fmla="*/ 1467965 h 4597103"/>
              <a:gd name="connsiteX5395" fmla="*/ 6326513 w 6845418"/>
              <a:gd name="connsiteY5395" fmla="*/ 1458499 h 4597103"/>
              <a:gd name="connsiteX5396" fmla="*/ 6335987 w 6845418"/>
              <a:gd name="connsiteY5396" fmla="*/ 1475549 h 4597103"/>
              <a:gd name="connsiteX5397" fmla="*/ 6343565 w 6845418"/>
              <a:gd name="connsiteY5397" fmla="*/ 1473644 h 4597103"/>
              <a:gd name="connsiteX5398" fmla="*/ 6335987 w 6845418"/>
              <a:gd name="connsiteY5398" fmla="*/ 1479341 h 4597103"/>
              <a:gd name="connsiteX5399" fmla="*/ 6347355 w 6845418"/>
              <a:gd name="connsiteY5399" fmla="*/ 1483120 h 4597103"/>
              <a:gd name="connsiteX5400" fmla="*/ 6356829 w 6845418"/>
              <a:gd name="connsiteY5400" fmla="*/ 1473644 h 4597103"/>
              <a:gd name="connsiteX5401" fmla="*/ 6356829 w 6845418"/>
              <a:gd name="connsiteY5401" fmla="*/ 1481223 h 4597103"/>
              <a:gd name="connsiteX5402" fmla="*/ 6368197 w 6845418"/>
              <a:gd name="connsiteY5402" fmla="*/ 1481223 h 4597103"/>
              <a:gd name="connsiteX5403" fmla="*/ 6379566 w 6845418"/>
              <a:gd name="connsiteY5403" fmla="*/ 1471749 h 4597103"/>
              <a:gd name="connsiteX5404" fmla="*/ 6379566 w 6845418"/>
              <a:gd name="connsiteY5404" fmla="*/ 1481223 h 4597103"/>
              <a:gd name="connsiteX5405" fmla="*/ 6402302 w 6845418"/>
              <a:gd name="connsiteY5405" fmla="*/ 1485010 h 4597103"/>
              <a:gd name="connsiteX5406" fmla="*/ 6426934 w 6845418"/>
              <a:gd name="connsiteY5406" fmla="*/ 1496365 h 4597103"/>
              <a:gd name="connsiteX5407" fmla="*/ 6430723 w 6845418"/>
              <a:gd name="connsiteY5407" fmla="*/ 1509581 h 4597103"/>
              <a:gd name="connsiteX5408" fmla="*/ 6417460 w 6845418"/>
              <a:gd name="connsiteY5408" fmla="*/ 1505812 h 4597103"/>
              <a:gd name="connsiteX5409" fmla="*/ 6411776 w 6845418"/>
              <a:gd name="connsiteY5409" fmla="*/ 1500148 h 4597103"/>
              <a:gd name="connsiteX5410" fmla="*/ 6404197 w 6845418"/>
              <a:gd name="connsiteY5410" fmla="*/ 1503922 h 4597103"/>
              <a:gd name="connsiteX5411" fmla="*/ 6400408 w 6845418"/>
              <a:gd name="connsiteY5411" fmla="*/ 1496365 h 4597103"/>
              <a:gd name="connsiteX5412" fmla="*/ 6371986 w 6845418"/>
              <a:gd name="connsiteY5412" fmla="*/ 1494476 h 4597103"/>
              <a:gd name="connsiteX5413" fmla="*/ 6364407 w 6845418"/>
              <a:gd name="connsiteY5413" fmla="*/ 1507688 h 4597103"/>
              <a:gd name="connsiteX5414" fmla="*/ 6353039 w 6845418"/>
              <a:gd name="connsiteY5414" fmla="*/ 1503922 h 4597103"/>
              <a:gd name="connsiteX5415" fmla="*/ 6343565 w 6845418"/>
              <a:gd name="connsiteY5415" fmla="*/ 1500148 h 4597103"/>
              <a:gd name="connsiteX5416" fmla="*/ 6303776 w 6845418"/>
              <a:gd name="connsiteY5416" fmla="*/ 1502041 h 4597103"/>
              <a:gd name="connsiteX5417" fmla="*/ 6337881 w 6845418"/>
              <a:gd name="connsiteY5417" fmla="*/ 1511494 h 4597103"/>
              <a:gd name="connsiteX5418" fmla="*/ 6345460 w 6845418"/>
              <a:gd name="connsiteY5418" fmla="*/ 1507688 h 4597103"/>
              <a:gd name="connsiteX5419" fmla="*/ 6375776 w 6845418"/>
              <a:gd name="connsiteY5419" fmla="*/ 1513409 h 4597103"/>
              <a:gd name="connsiteX5420" fmla="*/ 6349249 w 6845418"/>
              <a:gd name="connsiteY5420" fmla="*/ 1517240 h 4597103"/>
              <a:gd name="connsiteX5421" fmla="*/ 6360618 w 6845418"/>
              <a:gd name="connsiteY5421" fmla="*/ 1522981 h 4597103"/>
              <a:gd name="connsiteX5422" fmla="*/ 6375776 w 6845418"/>
              <a:gd name="connsiteY5422" fmla="*/ 1521065 h 4597103"/>
              <a:gd name="connsiteX5423" fmla="*/ 6385250 w 6845418"/>
              <a:gd name="connsiteY5423" fmla="*/ 1524897 h 4597103"/>
              <a:gd name="connsiteX5424" fmla="*/ 6400408 w 6845418"/>
              <a:gd name="connsiteY5424" fmla="*/ 1521065 h 4597103"/>
              <a:gd name="connsiteX5425" fmla="*/ 6426934 w 6845418"/>
              <a:gd name="connsiteY5425" fmla="*/ 1530553 h 4597103"/>
              <a:gd name="connsiteX5426" fmla="*/ 6389039 w 6845418"/>
              <a:gd name="connsiteY5426" fmla="*/ 1526778 h 4597103"/>
              <a:gd name="connsiteX5427" fmla="*/ 6389039 w 6845418"/>
              <a:gd name="connsiteY5427" fmla="*/ 1536225 h 4597103"/>
              <a:gd name="connsiteX5428" fmla="*/ 6377670 w 6845418"/>
              <a:gd name="connsiteY5428" fmla="*/ 1538111 h 4597103"/>
              <a:gd name="connsiteX5429" fmla="*/ 6364407 w 6845418"/>
              <a:gd name="connsiteY5429" fmla="*/ 1526778 h 4597103"/>
              <a:gd name="connsiteX5430" fmla="*/ 6347355 w 6845418"/>
              <a:gd name="connsiteY5430" fmla="*/ 1528659 h 4597103"/>
              <a:gd name="connsiteX5431" fmla="*/ 6345460 w 6845418"/>
              <a:gd name="connsiteY5431" fmla="*/ 1532438 h 4597103"/>
              <a:gd name="connsiteX5432" fmla="*/ 6328407 w 6845418"/>
              <a:gd name="connsiteY5432" fmla="*/ 1532438 h 4597103"/>
              <a:gd name="connsiteX5433" fmla="*/ 6335987 w 6845418"/>
              <a:gd name="connsiteY5433" fmla="*/ 1541906 h 4597103"/>
              <a:gd name="connsiteX5434" fmla="*/ 6362513 w 6845418"/>
              <a:gd name="connsiteY5434" fmla="*/ 1538111 h 4597103"/>
              <a:gd name="connsiteX5435" fmla="*/ 6368197 w 6845418"/>
              <a:gd name="connsiteY5435" fmla="*/ 1541906 h 4597103"/>
              <a:gd name="connsiteX5436" fmla="*/ 6381460 w 6845418"/>
              <a:gd name="connsiteY5436" fmla="*/ 1541906 h 4597103"/>
              <a:gd name="connsiteX5437" fmla="*/ 6402302 w 6845418"/>
              <a:gd name="connsiteY5437" fmla="*/ 1545685 h 4597103"/>
              <a:gd name="connsiteX5438" fmla="*/ 6413671 w 6845418"/>
              <a:gd name="connsiteY5438" fmla="*/ 1547578 h 4597103"/>
              <a:gd name="connsiteX5439" fmla="*/ 6425039 w 6845418"/>
              <a:gd name="connsiteY5439" fmla="*/ 1543797 h 4597103"/>
              <a:gd name="connsiteX5440" fmla="*/ 6423145 w 6845418"/>
              <a:gd name="connsiteY5440" fmla="*/ 1551373 h 4597103"/>
              <a:gd name="connsiteX5441" fmla="*/ 6434513 w 6845418"/>
              <a:gd name="connsiteY5441" fmla="*/ 1557055 h 4597103"/>
              <a:gd name="connsiteX5442" fmla="*/ 6438303 w 6845418"/>
              <a:gd name="connsiteY5442" fmla="*/ 1560840 h 4597103"/>
              <a:gd name="connsiteX5443" fmla="*/ 6438303 w 6845418"/>
              <a:gd name="connsiteY5443" fmla="*/ 1577904 h 4597103"/>
              <a:gd name="connsiteX5444" fmla="*/ 6425039 w 6845418"/>
              <a:gd name="connsiteY5444" fmla="*/ 1572194 h 4597103"/>
              <a:gd name="connsiteX5445" fmla="*/ 6390934 w 6845418"/>
              <a:gd name="connsiteY5445" fmla="*/ 1566549 h 4597103"/>
              <a:gd name="connsiteX5446" fmla="*/ 6381460 w 6845418"/>
              <a:gd name="connsiteY5446" fmla="*/ 1568430 h 4597103"/>
              <a:gd name="connsiteX5447" fmla="*/ 6356829 w 6845418"/>
              <a:gd name="connsiteY5447" fmla="*/ 1566549 h 4597103"/>
              <a:gd name="connsiteX5448" fmla="*/ 6351144 w 6845418"/>
              <a:gd name="connsiteY5448" fmla="*/ 1570311 h 4597103"/>
              <a:gd name="connsiteX5449" fmla="*/ 6337881 w 6845418"/>
              <a:gd name="connsiteY5449" fmla="*/ 1568430 h 4597103"/>
              <a:gd name="connsiteX5450" fmla="*/ 6328407 w 6845418"/>
              <a:gd name="connsiteY5450" fmla="*/ 1574101 h 4597103"/>
              <a:gd name="connsiteX5451" fmla="*/ 6337881 w 6845418"/>
              <a:gd name="connsiteY5451" fmla="*/ 1579800 h 4597103"/>
              <a:gd name="connsiteX5452" fmla="*/ 6351144 w 6845418"/>
              <a:gd name="connsiteY5452" fmla="*/ 1583590 h 4597103"/>
              <a:gd name="connsiteX5453" fmla="*/ 6343565 w 6845418"/>
              <a:gd name="connsiteY5453" fmla="*/ 1591161 h 4597103"/>
              <a:gd name="connsiteX5454" fmla="*/ 6349249 w 6845418"/>
              <a:gd name="connsiteY5454" fmla="*/ 1602522 h 4597103"/>
              <a:gd name="connsiteX5455" fmla="*/ 6354934 w 6845418"/>
              <a:gd name="connsiteY5455" fmla="*/ 1594950 h 4597103"/>
              <a:gd name="connsiteX5456" fmla="*/ 6375776 w 6845418"/>
              <a:gd name="connsiteY5456" fmla="*/ 1593059 h 4597103"/>
              <a:gd name="connsiteX5457" fmla="*/ 6390934 w 6845418"/>
              <a:gd name="connsiteY5457" fmla="*/ 1596843 h 4597103"/>
              <a:gd name="connsiteX5458" fmla="*/ 6394724 w 6845418"/>
              <a:gd name="connsiteY5458" fmla="*/ 1610111 h 4597103"/>
              <a:gd name="connsiteX5459" fmla="*/ 6379566 w 6845418"/>
              <a:gd name="connsiteY5459" fmla="*/ 1606330 h 4597103"/>
              <a:gd name="connsiteX5460" fmla="*/ 6379566 w 6845418"/>
              <a:gd name="connsiteY5460" fmla="*/ 1615788 h 4597103"/>
              <a:gd name="connsiteX5461" fmla="*/ 6370092 w 6845418"/>
              <a:gd name="connsiteY5461" fmla="*/ 1625285 h 4597103"/>
              <a:gd name="connsiteX5462" fmla="*/ 6351144 w 6845418"/>
              <a:gd name="connsiteY5462" fmla="*/ 1623372 h 4597103"/>
              <a:gd name="connsiteX5463" fmla="*/ 6353039 w 6845418"/>
              <a:gd name="connsiteY5463" fmla="*/ 1636648 h 4597103"/>
              <a:gd name="connsiteX5464" fmla="*/ 6362513 w 6845418"/>
              <a:gd name="connsiteY5464" fmla="*/ 1634754 h 4597103"/>
              <a:gd name="connsiteX5465" fmla="*/ 6371986 w 6845418"/>
              <a:gd name="connsiteY5465" fmla="*/ 1636648 h 4597103"/>
              <a:gd name="connsiteX5466" fmla="*/ 6364407 w 6845418"/>
              <a:gd name="connsiteY5466" fmla="*/ 1642324 h 4597103"/>
              <a:gd name="connsiteX5467" fmla="*/ 6356829 w 6845418"/>
              <a:gd name="connsiteY5467" fmla="*/ 1640425 h 4597103"/>
              <a:gd name="connsiteX5468" fmla="*/ 6330302 w 6845418"/>
              <a:gd name="connsiteY5468" fmla="*/ 1648005 h 4597103"/>
              <a:gd name="connsiteX5469" fmla="*/ 6322723 w 6845418"/>
              <a:gd name="connsiteY5469" fmla="*/ 1655603 h 4597103"/>
              <a:gd name="connsiteX5470" fmla="*/ 6317039 w 6845418"/>
              <a:gd name="connsiteY5470" fmla="*/ 1648005 h 4597103"/>
              <a:gd name="connsiteX5471" fmla="*/ 6311355 w 6845418"/>
              <a:gd name="connsiteY5471" fmla="*/ 1648005 h 4597103"/>
              <a:gd name="connsiteX5472" fmla="*/ 6298092 w 6845418"/>
              <a:gd name="connsiteY5472" fmla="*/ 1646121 h 4597103"/>
              <a:gd name="connsiteX5473" fmla="*/ 6281039 w 6845418"/>
              <a:gd name="connsiteY5473" fmla="*/ 1649890 h 4597103"/>
              <a:gd name="connsiteX5474" fmla="*/ 6292408 w 6845418"/>
              <a:gd name="connsiteY5474" fmla="*/ 1663174 h 4597103"/>
              <a:gd name="connsiteX5475" fmla="*/ 6307565 w 6845418"/>
              <a:gd name="connsiteY5475" fmla="*/ 1663174 h 4597103"/>
              <a:gd name="connsiteX5476" fmla="*/ 6309460 w 6845418"/>
              <a:gd name="connsiteY5476" fmla="*/ 1659383 h 4597103"/>
              <a:gd name="connsiteX5477" fmla="*/ 6313249 w 6845418"/>
              <a:gd name="connsiteY5477" fmla="*/ 1663174 h 4597103"/>
              <a:gd name="connsiteX5478" fmla="*/ 6347355 w 6845418"/>
              <a:gd name="connsiteY5478" fmla="*/ 1657495 h 4597103"/>
              <a:gd name="connsiteX5479" fmla="*/ 6339776 w 6845418"/>
              <a:gd name="connsiteY5479" fmla="*/ 1663174 h 4597103"/>
              <a:gd name="connsiteX5480" fmla="*/ 6351144 w 6845418"/>
              <a:gd name="connsiteY5480" fmla="*/ 1666968 h 4597103"/>
              <a:gd name="connsiteX5481" fmla="*/ 6362513 w 6845418"/>
              <a:gd name="connsiteY5481" fmla="*/ 1674544 h 4597103"/>
              <a:gd name="connsiteX5482" fmla="*/ 6347355 w 6845418"/>
              <a:gd name="connsiteY5482" fmla="*/ 1680235 h 4597103"/>
              <a:gd name="connsiteX5483" fmla="*/ 6335987 w 6845418"/>
              <a:gd name="connsiteY5483" fmla="*/ 1672635 h 4597103"/>
              <a:gd name="connsiteX5484" fmla="*/ 6335987 w 6845418"/>
              <a:gd name="connsiteY5484" fmla="*/ 1682126 h 4597103"/>
              <a:gd name="connsiteX5485" fmla="*/ 6320829 w 6845418"/>
              <a:gd name="connsiteY5485" fmla="*/ 1689706 h 4597103"/>
              <a:gd name="connsiteX5486" fmla="*/ 6317039 w 6845418"/>
              <a:gd name="connsiteY5486" fmla="*/ 1678329 h 4597103"/>
              <a:gd name="connsiteX5487" fmla="*/ 6307565 w 6845418"/>
              <a:gd name="connsiteY5487" fmla="*/ 1680235 h 4597103"/>
              <a:gd name="connsiteX5488" fmla="*/ 6299986 w 6845418"/>
              <a:gd name="connsiteY5488" fmla="*/ 1685915 h 4597103"/>
              <a:gd name="connsiteX5489" fmla="*/ 6299986 w 6845418"/>
              <a:gd name="connsiteY5489" fmla="*/ 1680235 h 4597103"/>
              <a:gd name="connsiteX5490" fmla="*/ 6288618 w 6845418"/>
              <a:gd name="connsiteY5490" fmla="*/ 1685915 h 4597103"/>
              <a:gd name="connsiteX5491" fmla="*/ 6301881 w 6845418"/>
              <a:gd name="connsiteY5491" fmla="*/ 1689706 h 4597103"/>
              <a:gd name="connsiteX5492" fmla="*/ 6303776 w 6845418"/>
              <a:gd name="connsiteY5492" fmla="*/ 1693494 h 4597103"/>
              <a:gd name="connsiteX5493" fmla="*/ 6328407 w 6845418"/>
              <a:gd name="connsiteY5493" fmla="*/ 1687811 h 4597103"/>
              <a:gd name="connsiteX5494" fmla="*/ 6343565 w 6845418"/>
              <a:gd name="connsiteY5494" fmla="*/ 1684017 h 4597103"/>
              <a:gd name="connsiteX5495" fmla="*/ 6349249 w 6845418"/>
              <a:gd name="connsiteY5495" fmla="*/ 1689706 h 4597103"/>
              <a:gd name="connsiteX5496" fmla="*/ 6364407 w 6845418"/>
              <a:gd name="connsiteY5496" fmla="*/ 1697282 h 4597103"/>
              <a:gd name="connsiteX5497" fmla="*/ 6368197 w 6845418"/>
              <a:gd name="connsiteY5497" fmla="*/ 1687811 h 4597103"/>
              <a:gd name="connsiteX5498" fmla="*/ 6377670 w 6845418"/>
              <a:gd name="connsiteY5498" fmla="*/ 1699176 h 4597103"/>
              <a:gd name="connsiteX5499" fmla="*/ 6406092 w 6845418"/>
              <a:gd name="connsiteY5499" fmla="*/ 1702963 h 4597103"/>
              <a:gd name="connsiteX5500" fmla="*/ 6404197 w 6845418"/>
              <a:gd name="connsiteY5500" fmla="*/ 1714338 h 4597103"/>
              <a:gd name="connsiteX5501" fmla="*/ 6413671 w 6845418"/>
              <a:gd name="connsiteY5501" fmla="*/ 1702963 h 4597103"/>
              <a:gd name="connsiteX5502" fmla="*/ 6417460 w 6845418"/>
              <a:gd name="connsiteY5502" fmla="*/ 1718130 h 4597103"/>
              <a:gd name="connsiteX5503" fmla="*/ 6402302 w 6845418"/>
              <a:gd name="connsiteY5503" fmla="*/ 1716232 h 4597103"/>
              <a:gd name="connsiteX5504" fmla="*/ 6394724 w 6845418"/>
              <a:gd name="connsiteY5504" fmla="*/ 1723816 h 4597103"/>
              <a:gd name="connsiteX5505" fmla="*/ 6371986 w 6845418"/>
              <a:gd name="connsiteY5505" fmla="*/ 1727609 h 4597103"/>
              <a:gd name="connsiteX5506" fmla="*/ 6383355 w 6845418"/>
              <a:gd name="connsiteY5506" fmla="*/ 1738983 h 4597103"/>
              <a:gd name="connsiteX5507" fmla="*/ 6413671 w 6845418"/>
              <a:gd name="connsiteY5507" fmla="*/ 1735191 h 4597103"/>
              <a:gd name="connsiteX5508" fmla="*/ 6407986 w 6845418"/>
              <a:gd name="connsiteY5508" fmla="*/ 1746568 h 4597103"/>
              <a:gd name="connsiteX5509" fmla="*/ 6417460 w 6845418"/>
              <a:gd name="connsiteY5509" fmla="*/ 1748464 h 4597103"/>
              <a:gd name="connsiteX5510" fmla="*/ 6428829 w 6845418"/>
              <a:gd name="connsiteY5510" fmla="*/ 1748464 h 4597103"/>
              <a:gd name="connsiteX5511" fmla="*/ 6417460 w 6845418"/>
              <a:gd name="connsiteY5511" fmla="*/ 1748464 h 4597103"/>
              <a:gd name="connsiteX5512" fmla="*/ 6415565 w 6845418"/>
              <a:gd name="connsiteY5512" fmla="*/ 1729503 h 4597103"/>
              <a:gd name="connsiteX5513" fmla="*/ 6423145 w 6845418"/>
              <a:gd name="connsiteY5513" fmla="*/ 1738983 h 4597103"/>
              <a:gd name="connsiteX5514" fmla="*/ 6449671 w 6845418"/>
              <a:gd name="connsiteY5514" fmla="*/ 1742774 h 4597103"/>
              <a:gd name="connsiteX5515" fmla="*/ 6442092 w 6845418"/>
              <a:gd name="connsiteY5515" fmla="*/ 1748464 h 4597103"/>
              <a:gd name="connsiteX5516" fmla="*/ 6434513 w 6845418"/>
              <a:gd name="connsiteY5516" fmla="*/ 1756047 h 4597103"/>
              <a:gd name="connsiteX5517" fmla="*/ 6432618 w 6845418"/>
              <a:gd name="connsiteY5517" fmla="*/ 1769320 h 4597103"/>
              <a:gd name="connsiteX5518" fmla="*/ 6425039 w 6845418"/>
              <a:gd name="connsiteY5518" fmla="*/ 1761734 h 4597103"/>
              <a:gd name="connsiteX5519" fmla="*/ 6419355 w 6845418"/>
              <a:gd name="connsiteY5519" fmla="*/ 1769320 h 4597103"/>
              <a:gd name="connsiteX5520" fmla="*/ 6411776 w 6845418"/>
              <a:gd name="connsiteY5520" fmla="*/ 1767423 h 4597103"/>
              <a:gd name="connsiteX5521" fmla="*/ 6409881 w 6845418"/>
              <a:gd name="connsiteY5521" fmla="*/ 1775007 h 4597103"/>
              <a:gd name="connsiteX5522" fmla="*/ 6428829 w 6845418"/>
              <a:gd name="connsiteY5522" fmla="*/ 1776903 h 4597103"/>
              <a:gd name="connsiteX5523" fmla="*/ 6442092 w 6845418"/>
              <a:gd name="connsiteY5523" fmla="*/ 1775007 h 4597103"/>
              <a:gd name="connsiteX5524" fmla="*/ 6443987 w 6845418"/>
              <a:gd name="connsiteY5524" fmla="*/ 1769320 h 4597103"/>
              <a:gd name="connsiteX5525" fmla="*/ 6451565 w 6845418"/>
              <a:gd name="connsiteY5525" fmla="*/ 1776903 h 4597103"/>
              <a:gd name="connsiteX5526" fmla="*/ 6461039 w 6845418"/>
              <a:gd name="connsiteY5526" fmla="*/ 1776903 h 4597103"/>
              <a:gd name="connsiteX5527" fmla="*/ 6442092 w 6845418"/>
              <a:gd name="connsiteY5527" fmla="*/ 1782592 h 4597103"/>
              <a:gd name="connsiteX5528" fmla="*/ 6440197 w 6845418"/>
              <a:gd name="connsiteY5528" fmla="*/ 1788279 h 4597103"/>
              <a:gd name="connsiteX5529" fmla="*/ 6485671 w 6845418"/>
              <a:gd name="connsiteY5529" fmla="*/ 1784487 h 4597103"/>
              <a:gd name="connsiteX5530" fmla="*/ 6483776 w 6845418"/>
              <a:gd name="connsiteY5530" fmla="*/ 1780696 h 4597103"/>
              <a:gd name="connsiteX5531" fmla="*/ 6489460 w 6845418"/>
              <a:gd name="connsiteY5531" fmla="*/ 1784487 h 4597103"/>
              <a:gd name="connsiteX5532" fmla="*/ 6639145 w 6845418"/>
              <a:gd name="connsiteY5532" fmla="*/ 1775007 h 4597103"/>
              <a:gd name="connsiteX5533" fmla="*/ 6498934 w 6845418"/>
              <a:gd name="connsiteY5533" fmla="*/ 1788279 h 4597103"/>
              <a:gd name="connsiteX5534" fmla="*/ 6500829 w 6845418"/>
              <a:gd name="connsiteY5534" fmla="*/ 1793967 h 4597103"/>
              <a:gd name="connsiteX5535" fmla="*/ 6498934 w 6845418"/>
              <a:gd name="connsiteY5535" fmla="*/ 1797759 h 4597103"/>
              <a:gd name="connsiteX5536" fmla="*/ 6491355 w 6845418"/>
              <a:gd name="connsiteY5536" fmla="*/ 1788279 h 4597103"/>
              <a:gd name="connsiteX5537" fmla="*/ 6432618 w 6845418"/>
              <a:gd name="connsiteY5537" fmla="*/ 1793967 h 4597103"/>
              <a:gd name="connsiteX5538" fmla="*/ 6425039 w 6845418"/>
              <a:gd name="connsiteY5538" fmla="*/ 1797759 h 4597103"/>
              <a:gd name="connsiteX5539" fmla="*/ 6426934 w 6845418"/>
              <a:gd name="connsiteY5539" fmla="*/ 1793967 h 4597103"/>
              <a:gd name="connsiteX5540" fmla="*/ 6421250 w 6845418"/>
              <a:gd name="connsiteY5540" fmla="*/ 1795862 h 4597103"/>
              <a:gd name="connsiteX5541" fmla="*/ 6417460 w 6845418"/>
              <a:gd name="connsiteY5541" fmla="*/ 1801551 h 4597103"/>
              <a:gd name="connsiteX5542" fmla="*/ 6434513 w 6845418"/>
              <a:gd name="connsiteY5542" fmla="*/ 1807239 h 4597103"/>
              <a:gd name="connsiteX5543" fmla="*/ 6464829 w 6845418"/>
              <a:gd name="connsiteY5543" fmla="*/ 1797759 h 4597103"/>
              <a:gd name="connsiteX5544" fmla="*/ 6474302 w 6845418"/>
              <a:gd name="connsiteY5544" fmla="*/ 1797759 h 4597103"/>
              <a:gd name="connsiteX5545" fmla="*/ 6468618 w 6845418"/>
              <a:gd name="connsiteY5545" fmla="*/ 1805343 h 4597103"/>
              <a:gd name="connsiteX5546" fmla="*/ 6455355 w 6845418"/>
              <a:gd name="connsiteY5546" fmla="*/ 1809134 h 4597103"/>
              <a:gd name="connsiteX5547" fmla="*/ 6462934 w 6845418"/>
              <a:gd name="connsiteY5547" fmla="*/ 1811031 h 4597103"/>
              <a:gd name="connsiteX5548" fmla="*/ 6459145 w 6845418"/>
              <a:gd name="connsiteY5548" fmla="*/ 1812926 h 4597103"/>
              <a:gd name="connsiteX5549" fmla="*/ 6451565 w 6845418"/>
              <a:gd name="connsiteY5549" fmla="*/ 1818614 h 4597103"/>
              <a:gd name="connsiteX5550" fmla="*/ 6457250 w 6845418"/>
              <a:gd name="connsiteY5550" fmla="*/ 1831886 h 4597103"/>
              <a:gd name="connsiteX5551" fmla="*/ 6451565 w 6845418"/>
              <a:gd name="connsiteY5551" fmla="*/ 1845158 h 4597103"/>
              <a:gd name="connsiteX5552" fmla="*/ 6461039 w 6845418"/>
              <a:gd name="connsiteY5552" fmla="*/ 1843263 h 4597103"/>
              <a:gd name="connsiteX5553" fmla="*/ 6461039 w 6845418"/>
              <a:gd name="connsiteY5553" fmla="*/ 1850846 h 4597103"/>
              <a:gd name="connsiteX5554" fmla="*/ 6466723 w 6845418"/>
              <a:gd name="connsiteY5554" fmla="*/ 1847053 h 4597103"/>
              <a:gd name="connsiteX5555" fmla="*/ 6472408 w 6845418"/>
              <a:gd name="connsiteY5555" fmla="*/ 1854639 h 4597103"/>
              <a:gd name="connsiteX5556" fmla="*/ 6479986 w 6845418"/>
              <a:gd name="connsiteY5556" fmla="*/ 1843263 h 4597103"/>
              <a:gd name="connsiteX5557" fmla="*/ 6487566 w 6845418"/>
              <a:gd name="connsiteY5557" fmla="*/ 1852743 h 4597103"/>
              <a:gd name="connsiteX5558" fmla="*/ 6506513 w 6845418"/>
              <a:gd name="connsiteY5558" fmla="*/ 1847053 h 4597103"/>
              <a:gd name="connsiteX5559" fmla="*/ 6498934 w 6845418"/>
              <a:gd name="connsiteY5559" fmla="*/ 1858430 h 4597103"/>
              <a:gd name="connsiteX5560" fmla="*/ 6504618 w 6845418"/>
              <a:gd name="connsiteY5560" fmla="*/ 1858430 h 4597103"/>
              <a:gd name="connsiteX5561" fmla="*/ 6502724 w 6845418"/>
              <a:gd name="connsiteY5561" fmla="*/ 1869806 h 4597103"/>
              <a:gd name="connsiteX5562" fmla="*/ 6504618 w 6845418"/>
              <a:gd name="connsiteY5562" fmla="*/ 1888766 h 4597103"/>
              <a:gd name="connsiteX5563" fmla="*/ 6515987 w 6845418"/>
              <a:gd name="connsiteY5563" fmla="*/ 1890663 h 4597103"/>
              <a:gd name="connsiteX5564" fmla="*/ 6515987 w 6845418"/>
              <a:gd name="connsiteY5564" fmla="*/ 1896333 h 4597103"/>
              <a:gd name="connsiteX5565" fmla="*/ 6502724 w 6845418"/>
              <a:gd name="connsiteY5565" fmla="*/ 1903927 h 4597103"/>
              <a:gd name="connsiteX5566" fmla="*/ 6517881 w 6845418"/>
              <a:gd name="connsiteY5566" fmla="*/ 1917192 h 4597103"/>
              <a:gd name="connsiteX5567" fmla="*/ 6497040 w 6845418"/>
              <a:gd name="connsiteY5567" fmla="*/ 1928566 h 4597103"/>
              <a:gd name="connsiteX5568" fmla="*/ 6510302 w 6845418"/>
              <a:gd name="connsiteY5568" fmla="*/ 1926670 h 4597103"/>
              <a:gd name="connsiteX5569" fmla="*/ 6508408 w 6845418"/>
              <a:gd name="connsiteY5569" fmla="*/ 1930452 h 4597103"/>
              <a:gd name="connsiteX5570" fmla="*/ 6515987 w 6845418"/>
              <a:gd name="connsiteY5570" fmla="*/ 1932333 h 4597103"/>
              <a:gd name="connsiteX5571" fmla="*/ 6525461 w 6845418"/>
              <a:gd name="connsiteY5571" fmla="*/ 1941810 h 4597103"/>
              <a:gd name="connsiteX5572" fmla="*/ 6508408 w 6845418"/>
              <a:gd name="connsiteY5572" fmla="*/ 1947477 h 4597103"/>
              <a:gd name="connsiteX5573" fmla="*/ 6517881 w 6845418"/>
              <a:gd name="connsiteY5573" fmla="*/ 1947477 h 4597103"/>
              <a:gd name="connsiteX5574" fmla="*/ 6523566 w 6845418"/>
              <a:gd name="connsiteY5574" fmla="*/ 1953222 h 4597103"/>
              <a:gd name="connsiteX5575" fmla="*/ 6519776 w 6845418"/>
              <a:gd name="connsiteY5575" fmla="*/ 1962671 h 4597103"/>
              <a:gd name="connsiteX5576" fmla="*/ 6504618 w 6845418"/>
              <a:gd name="connsiteY5576" fmla="*/ 1966448 h 4597103"/>
              <a:gd name="connsiteX5577" fmla="*/ 6531145 w 6845418"/>
              <a:gd name="connsiteY5577" fmla="*/ 1970233 h 4597103"/>
              <a:gd name="connsiteX5578" fmla="*/ 6525461 w 6845418"/>
              <a:gd name="connsiteY5578" fmla="*/ 1977822 h 4597103"/>
              <a:gd name="connsiteX5579" fmla="*/ 6512197 w 6845418"/>
              <a:gd name="connsiteY5579" fmla="*/ 1979710 h 4597103"/>
              <a:gd name="connsiteX5580" fmla="*/ 6515987 w 6845418"/>
              <a:gd name="connsiteY5580" fmla="*/ 1991084 h 4597103"/>
              <a:gd name="connsiteX5581" fmla="*/ 6500829 w 6845418"/>
              <a:gd name="connsiteY5581" fmla="*/ 1994878 h 4597103"/>
              <a:gd name="connsiteX5582" fmla="*/ 6512197 w 6845418"/>
              <a:gd name="connsiteY5582" fmla="*/ 1998670 h 4597103"/>
              <a:gd name="connsiteX5583" fmla="*/ 6519776 w 6845418"/>
              <a:gd name="connsiteY5583" fmla="*/ 2004358 h 4597103"/>
              <a:gd name="connsiteX5584" fmla="*/ 6531145 w 6845418"/>
              <a:gd name="connsiteY5584" fmla="*/ 2000566 h 4597103"/>
              <a:gd name="connsiteX5585" fmla="*/ 6536829 w 6845418"/>
              <a:gd name="connsiteY5585" fmla="*/ 2006253 h 4597103"/>
              <a:gd name="connsiteX5586" fmla="*/ 6540619 w 6845418"/>
              <a:gd name="connsiteY5586" fmla="*/ 2021425 h 4597103"/>
              <a:gd name="connsiteX5587" fmla="*/ 6531145 w 6845418"/>
              <a:gd name="connsiteY5587" fmla="*/ 2029008 h 4597103"/>
              <a:gd name="connsiteX5588" fmla="*/ 6542513 w 6845418"/>
              <a:gd name="connsiteY5588" fmla="*/ 2032803 h 4597103"/>
              <a:gd name="connsiteX5589" fmla="*/ 6529250 w 6845418"/>
              <a:gd name="connsiteY5589" fmla="*/ 2047964 h 4597103"/>
              <a:gd name="connsiteX5590" fmla="*/ 6529250 w 6845418"/>
              <a:gd name="connsiteY5590" fmla="*/ 2040387 h 4597103"/>
              <a:gd name="connsiteX5591" fmla="*/ 6508408 w 6845418"/>
              <a:gd name="connsiteY5591" fmla="*/ 2046049 h 4597103"/>
              <a:gd name="connsiteX5592" fmla="*/ 6506513 w 6845418"/>
              <a:gd name="connsiteY5592" fmla="*/ 2051760 h 4597103"/>
              <a:gd name="connsiteX5593" fmla="*/ 6498934 w 6845418"/>
              <a:gd name="connsiteY5593" fmla="*/ 2053651 h 4597103"/>
              <a:gd name="connsiteX5594" fmla="*/ 6512197 w 6845418"/>
              <a:gd name="connsiteY5594" fmla="*/ 2053651 h 4597103"/>
              <a:gd name="connsiteX5595" fmla="*/ 6493250 w 6845418"/>
              <a:gd name="connsiteY5595" fmla="*/ 2080171 h 4597103"/>
              <a:gd name="connsiteX5596" fmla="*/ 6487566 w 6845418"/>
              <a:gd name="connsiteY5596" fmla="*/ 2072591 h 4597103"/>
              <a:gd name="connsiteX5597" fmla="*/ 6466723 w 6845418"/>
              <a:gd name="connsiteY5597" fmla="*/ 2078280 h 4597103"/>
              <a:gd name="connsiteX5598" fmla="*/ 6483776 w 6845418"/>
              <a:gd name="connsiteY5598" fmla="*/ 2078280 h 4597103"/>
              <a:gd name="connsiteX5599" fmla="*/ 6481882 w 6845418"/>
              <a:gd name="connsiteY5599" fmla="*/ 2091551 h 4597103"/>
              <a:gd name="connsiteX5600" fmla="*/ 6468618 w 6845418"/>
              <a:gd name="connsiteY5600" fmla="*/ 2093448 h 4597103"/>
              <a:gd name="connsiteX5601" fmla="*/ 6455355 w 6845418"/>
              <a:gd name="connsiteY5601" fmla="*/ 2102932 h 4597103"/>
              <a:gd name="connsiteX5602" fmla="*/ 6449671 w 6845418"/>
              <a:gd name="connsiteY5602" fmla="*/ 2116195 h 4597103"/>
              <a:gd name="connsiteX5603" fmla="*/ 6449671 w 6845418"/>
              <a:gd name="connsiteY5603" fmla="*/ 2123777 h 4597103"/>
              <a:gd name="connsiteX5604" fmla="*/ 6449671 w 6845418"/>
              <a:gd name="connsiteY5604" fmla="*/ 2125667 h 4597103"/>
              <a:gd name="connsiteX5605" fmla="*/ 6443987 w 6845418"/>
              <a:gd name="connsiteY5605" fmla="*/ 2121867 h 4597103"/>
              <a:gd name="connsiteX5606" fmla="*/ 6443987 w 6845418"/>
              <a:gd name="connsiteY5606" fmla="*/ 2114306 h 4597103"/>
              <a:gd name="connsiteX5607" fmla="*/ 6423145 w 6845418"/>
              <a:gd name="connsiteY5607" fmla="*/ 2121867 h 4597103"/>
              <a:gd name="connsiteX5608" fmla="*/ 6421250 w 6845418"/>
              <a:gd name="connsiteY5608" fmla="*/ 2129455 h 4597103"/>
              <a:gd name="connsiteX5609" fmla="*/ 6404197 w 6845418"/>
              <a:gd name="connsiteY5609" fmla="*/ 2137042 h 4597103"/>
              <a:gd name="connsiteX5610" fmla="*/ 6389039 w 6845418"/>
              <a:gd name="connsiteY5610" fmla="*/ 2142727 h 4597103"/>
              <a:gd name="connsiteX5611" fmla="*/ 6385250 w 6845418"/>
              <a:gd name="connsiteY5611" fmla="*/ 2137042 h 4597103"/>
              <a:gd name="connsiteX5612" fmla="*/ 6351144 w 6845418"/>
              <a:gd name="connsiteY5612" fmla="*/ 2138938 h 4597103"/>
              <a:gd name="connsiteX5613" fmla="*/ 6341671 w 6845418"/>
              <a:gd name="connsiteY5613" fmla="*/ 2154091 h 4597103"/>
              <a:gd name="connsiteX5614" fmla="*/ 6343565 w 6845418"/>
              <a:gd name="connsiteY5614" fmla="*/ 2174940 h 4597103"/>
              <a:gd name="connsiteX5615" fmla="*/ 6339776 w 6845418"/>
              <a:gd name="connsiteY5615" fmla="*/ 2174940 h 4597103"/>
              <a:gd name="connsiteX5616" fmla="*/ 6324618 w 6845418"/>
              <a:gd name="connsiteY5616" fmla="*/ 2152199 h 4597103"/>
              <a:gd name="connsiteX5617" fmla="*/ 6311355 w 6845418"/>
              <a:gd name="connsiteY5617" fmla="*/ 2159782 h 4597103"/>
              <a:gd name="connsiteX5618" fmla="*/ 6311355 w 6845418"/>
              <a:gd name="connsiteY5618" fmla="*/ 2152199 h 4597103"/>
              <a:gd name="connsiteX5619" fmla="*/ 6303776 w 6845418"/>
              <a:gd name="connsiteY5619" fmla="*/ 2154091 h 4597103"/>
              <a:gd name="connsiteX5620" fmla="*/ 6299986 w 6845418"/>
              <a:gd name="connsiteY5620" fmla="*/ 2157885 h 4597103"/>
              <a:gd name="connsiteX5621" fmla="*/ 6296197 w 6845418"/>
              <a:gd name="connsiteY5621" fmla="*/ 2155988 h 4597103"/>
              <a:gd name="connsiteX5622" fmla="*/ 6271565 w 6845418"/>
              <a:gd name="connsiteY5622" fmla="*/ 2155988 h 4597103"/>
              <a:gd name="connsiteX5623" fmla="*/ 6263986 w 6845418"/>
              <a:gd name="connsiteY5623" fmla="*/ 2165459 h 4597103"/>
              <a:gd name="connsiteX5624" fmla="*/ 6258302 w 6845418"/>
              <a:gd name="connsiteY5624" fmla="*/ 2157885 h 4597103"/>
              <a:gd name="connsiteX5625" fmla="*/ 6256407 w 6845418"/>
              <a:gd name="connsiteY5625" fmla="*/ 2169257 h 4597103"/>
              <a:gd name="connsiteX5626" fmla="*/ 6235565 w 6845418"/>
              <a:gd name="connsiteY5626" fmla="*/ 2165459 h 4597103"/>
              <a:gd name="connsiteX5627" fmla="*/ 6222302 w 6845418"/>
              <a:gd name="connsiteY5627" fmla="*/ 2173044 h 4597103"/>
              <a:gd name="connsiteX5628" fmla="*/ 6241249 w 6845418"/>
              <a:gd name="connsiteY5628" fmla="*/ 2173044 h 4597103"/>
              <a:gd name="connsiteX5629" fmla="*/ 6237460 w 6845418"/>
              <a:gd name="connsiteY5629" fmla="*/ 2186309 h 4597103"/>
              <a:gd name="connsiteX5630" fmla="*/ 6236549 w 6845418"/>
              <a:gd name="connsiteY5630" fmla="*/ 2186944 h 4597103"/>
              <a:gd name="connsiteX5631" fmla="*/ 6232012 w 6845418"/>
              <a:gd name="connsiteY5631" fmla="*/ 2190103 h 4597103"/>
              <a:gd name="connsiteX5632" fmla="*/ 6227986 w 6845418"/>
              <a:gd name="connsiteY5632" fmla="*/ 2193896 h 4597103"/>
              <a:gd name="connsiteX5633" fmla="*/ 6241249 w 6845418"/>
              <a:gd name="connsiteY5633" fmla="*/ 2193896 h 4597103"/>
              <a:gd name="connsiteX5634" fmla="*/ 6237460 w 6845418"/>
              <a:gd name="connsiteY5634" fmla="*/ 2212840 h 4597103"/>
              <a:gd name="connsiteX5635" fmla="*/ 6233671 w 6845418"/>
              <a:gd name="connsiteY5635" fmla="*/ 2199570 h 4597103"/>
              <a:gd name="connsiteX5636" fmla="*/ 6209039 w 6845418"/>
              <a:gd name="connsiteY5636" fmla="*/ 2201474 h 4597103"/>
              <a:gd name="connsiteX5637" fmla="*/ 6216618 w 6845418"/>
              <a:gd name="connsiteY5637" fmla="*/ 2197681 h 4597103"/>
              <a:gd name="connsiteX5638" fmla="*/ 6224197 w 6845418"/>
              <a:gd name="connsiteY5638" fmla="*/ 2184418 h 4597103"/>
              <a:gd name="connsiteX5639" fmla="*/ 6214723 w 6845418"/>
              <a:gd name="connsiteY5639" fmla="*/ 2176840 h 4597103"/>
              <a:gd name="connsiteX5640" fmla="*/ 6205249 w 6845418"/>
              <a:gd name="connsiteY5640" fmla="*/ 2178734 h 4597103"/>
              <a:gd name="connsiteX5641" fmla="*/ 6182512 w 6845418"/>
              <a:gd name="connsiteY5641" fmla="*/ 2188208 h 4597103"/>
              <a:gd name="connsiteX5642" fmla="*/ 6167354 w 6845418"/>
              <a:gd name="connsiteY5642" fmla="*/ 2176840 h 4597103"/>
              <a:gd name="connsiteX5643" fmla="*/ 6157881 w 6845418"/>
              <a:gd name="connsiteY5643" fmla="*/ 2182516 h 4597103"/>
              <a:gd name="connsiteX5644" fmla="*/ 6161670 w 6845418"/>
              <a:gd name="connsiteY5644" fmla="*/ 2190103 h 4597103"/>
              <a:gd name="connsiteX5645" fmla="*/ 6155986 w 6845418"/>
              <a:gd name="connsiteY5645" fmla="*/ 2178734 h 4597103"/>
              <a:gd name="connsiteX5646" fmla="*/ 6138933 w 6845418"/>
              <a:gd name="connsiteY5646" fmla="*/ 2173044 h 4597103"/>
              <a:gd name="connsiteX5647" fmla="*/ 6131355 w 6845418"/>
              <a:gd name="connsiteY5647" fmla="*/ 2184418 h 4597103"/>
              <a:gd name="connsiteX5648" fmla="*/ 6121881 w 6845418"/>
              <a:gd name="connsiteY5648" fmla="*/ 2191991 h 4597103"/>
              <a:gd name="connsiteX5649" fmla="*/ 6114301 w 6845418"/>
              <a:gd name="connsiteY5649" fmla="*/ 2193896 h 4597103"/>
              <a:gd name="connsiteX5650" fmla="*/ 6099144 w 6845418"/>
              <a:gd name="connsiteY5650" fmla="*/ 2190103 h 4597103"/>
              <a:gd name="connsiteX5651" fmla="*/ 6083986 w 6845418"/>
              <a:gd name="connsiteY5651" fmla="*/ 2184418 h 4597103"/>
              <a:gd name="connsiteX5652" fmla="*/ 6082091 w 6845418"/>
              <a:gd name="connsiteY5652" fmla="*/ 2191991 h 4597103"/>
              <a:gd name="connsiteX5653" fmla="*/ 6078302 w 6845418"/>
              <a:gd name="connsiteY5653" fmla="*/ 2195785 h 4597103"/>
              <a:gd name="connsiteX5654" fmla="*/ 6102933 w 6845418"/>
              <a:gd name="connsiteY5654" fmla="*/ 2203366 h 4597103"/>
              <a:gd name="connsiteX5655" fmla="*/ 6101038 w 6845418"/>
              <a:gd name="connsiteY5655" fmla="*/ 2193896 h 4597103"/>
              <a:gd name="connsiteX5656" fmla="*/ 6112407 w 6845418"/>
              <a:gd name="connsiteY5656" fmla="*/ 2199570 h 4597103"/>
              <a:gd name="connsiteX5657" fmla="*/ 6106723 w 6845418"/>
              <a:gd name="connsiteY5657" fmla="*/ 2214736 h 4597103"/>
              <a:gd name="connsiteX5658" fmla="*/ 6114301 w 6845418"/>
              <a:gd name="connsiteY5658" fmla="*/ 2216628 h 4597103"/>
              <a:gd name="connsiteX5659" fmla="*/ 6108617 w 6845418"/>
              <a:gd name="connsiteY5659" fmla="*/ 2224203 h 4597103"/>
              <a:gd name="connsiteX5660" fmla="*/ 6099144 w 6845418"/>
              <a:gd name="connsiteY5660" fmla="*/ 2229890 h 4597103"/>
              <a:gd name="connsiteX5661" fmla="*/ 6104828 w 6845418"/>
              <a:gd name="connsiteY5661" fmla="*/ 2224203 h 4597103"/>
              <a:gd name="connsiteX5662" fmla="*/ 6099144 w 6845418"/>
              <a:gd name="connsiteY5662" fmla="*/ 2205260 h 4597103"/>
              <a:gd name="connsiteX5663" fmla="*/ 6076407 w 6845418"/>
              <a:gd name="connsiteY5663" fmla="*/ 2209048 h 4597103"/>
              <a:gd name="connsiteX5664" fmla="*/ 6068828 w 6845418"/>
              <a:gd name="connsiteY5664" fmla="*/ 2209048 h 4597103"/>
              <a:gd name="connsiteX5665" fmla="*/ 6078302 w 6845418"/>
              <a:gd name="connsiteY5665" fmla="*/ 2227994 h 4597103"/>
              <a:gd name="connsiteX5666" fmla="*/ 6057459 w 6845418"/>
              <a:gd name="connsiteY5666" fmla="*/ 2229890 h 4597103"/>
              <a:gd name="connsiteX5667" fmla="*/ 6061249 w 6845418"/>
              <a:gd name="connsiteY5667" fmla="*/ 2245031 h 4597103"/>
              <a:gd name="connsiteX5668" fmla="*/ 6051775 w 6845418"/>
              <a:gd name="connsiteY5668" fmla="*/ 2237459 h 4597103"/>
              <a:gd name="connsiteX5669" fmla="*/ 6053670 w 6845418"/>
              <a:gd name="connsiteY5669" fmla="*/ 2216628 h 4597103"/>
              <a:gd name="connsiteX5670" fmla="*/ 6059354 w 6845418"/>
              <a:gd name="connsiteY5670" fmla="*/ 2193896 h 4597103"/>
              <a:gd name="connsiteX5671" fmla="*/ 6040407 w 6845418"/>
              <a:gd name="connsiteY5671" fmla="*/ 2195785 h 4597103"/>
              <a:gd name="connsiteX5672" fmla="*/ 6027143 w 6845418"/>
              <a:gd name="connsiteY5672" fmla="*/ 2193896 h 4597103"/>
              <a:gd name="connsiteX5673" fmla="*/ 6029039 w 6845418"/>
              <a:gd name="connsiteY5673" fmla="*/ 2203366 h 4597103"/>
              <a:gd name="connsiteX5674" fmla="*/ 6023354 w 6845418"/>
              <a:gd name="connsiteY5674" fmla="*/ 2210945 h 4597103"/>
              <a:gd name="connsiteX5675" fmla="*/ 6011985 w 6845418"/>
              <a:gd name="connsiteY5675" fmla="*/ 2201474 h 4597103"/>
              <a:gd name="connsiteX5676" fmla="*/ 6008196 w 6845418"/>
              <a:gd name="connsiteY5676" fmla="*/ 2186309 h 4597103"/>
              <a:gd name="connsiteX5677" fmla="*/ 5991144 w 6845418"/>
              <a:gd name="connsiteY5677" fmla="*/ 2191991 h 4597103"/>
              <a:gd name="connsiteX5678" fmla="*/ 5996828 w 6845418"/>
              <a:gd name="connsiteY5678" fmla="*/ 2197681 h 4597103"/>
              <a:gd name="connsiteX5679" fmla="*/ 5991144 w 6845418"/>
              <a:gd name="connsiteY5679" fmla="*/ 2201474 h 4597103"/>
              <a:gd name="connsiteX5680" fmla="*/ 5993038 w 6845418"/>
              <a:gd name="connsiteY5680" fmla="*/ 2209048 h 4597103"/>
              <a:gd name="connsiteX5681" fmla="*/ 5993038 w 6845418"/>
              <a:gd name="connsiteY5681" fmla="*/ 2216628 h 4597103"/>
              <a:gd name="connsiteX5682" fmla="*/ 5987354 w 6845418"/>
              <a:gd name="connsiteY5682" fmla="*/ 2216628 h 4597103"/>
              <a:gd name="connsiteX5683" fmla="*/ 5974091 w 6845418"/>
              <a:gd name="connsiteY5683" fmla="*/ 2209048 h 4597103"/>
              <a:gd name="connsiteX5684" fmla="*/ 5972196 w 6845418"/>
              <a:gd name="connsiteY5684" fmla="*/ 2199570 h 4597103"/>
              <a:gd name="connsiteX5685" fmla="*/ 5957038 w 6845418"/>
              <a:gd name="connsiteY5685" fmla="*/ 2207156 h 4597103"/>
              <a:gd name="connsiteX5686" fmla="*/ 5932407 w 6845418"/>
              <a:gd name="connsiteY5686" fmla="*/ 2210945 h 4597103"/>
              <a:gd name="connsiteX5687" fmla="*/ 5922933 w 6845418"/>
              <a:gd name="connsiteY5687" fmla="*/ 2210945 h 4597103"/>
              <a:gd name="connsiteX5688" fmla="*/ 5921038 w 6845418"/>
              <a:gd name="connsiteY5688" fmla="*/ 2209048 h 4597103"/>
              <a:gd name="connsiteX5689" fmla="*/ 5919143 w 6845418"/>
              <a:gd name="connsiteY5689" fmla="*/ 2210945 h 4597103"/>
              <a:gd name="connsiteX5690" fmla="*/ 5913459 w 6845418"/>
              <a:gd name="connsiteY5690" fmla="*/ 2209048 h 4597103"/>
              <a:gd name="connsiteX5691" fmla="*/ 5905880 w 6845418"/>
              <a:gd name="connsiteY5691" fmla="*/ 2216628 h 4597103"/>
              <a:gd name="connsiteX5692" fmla="*/ 5898301 w 6845418"/>
              <a:gd name="connsiteY5692" fmla="*/ 2210945 h 4597103"/>
              <a:gd name="connsiteX5693" fmla="*/ 5894512 w 6845418"/>
              <a:gd name="connsiteY5693" fmla="*/ 2212840 h 4597103"/>
              <a:gd name="connsiteX5694" fmla="*/ 5896406 w 6845418"/>
              <a:gd name="connsiteY5694" fmla="*/ 2220417 h 4597103"/>
              <a:gd name="connsiteX5695" fmla="*/ 5892617 w 6845418"/>
              <a:gd name="connsiteY5695" fmla="*/ 2220417 h 4597103"/>
              <a:gd name="connsiteX5696" fmla="*/ 5892617 w 6845418"/>
              <a:gd name="connsiteY5696" fmla="*/ 2224203 h 4597103"/>
              <a:gd name="connsiteX5697" fmla="*/ 5894512 w 6845418"/>
              <a:gd name="connsiteY5697" fmla="*/ 2226097 h 4597103"/>
              <a:gd name="connsiteX5698" fmla="*/ 5903985 w 6845418"/>
              <a:gd name="connsiteY5698" fmla="*/ 2227994 h 4597103"/>
              <a:gd name="connsiteX5699" fmla="*/ 5909669 w 6845418"/>
              <a:gd name="connsiteY5699" fmla="*/ 2226097 h 4597103"/>
              <a:gd name="connsiteX5700" fmla="*/ 5919143 w 6845418"/>
              <a:gd name="connsiteY5700" fmla="*/ 2214736 h 4597103"/>
              <a:gd name="connsiteX5701" fmla="*/ 5921038 w 6845418"/>
              <a:gd name="connsiteY5701" fmla="*/ 2229890 h 4597103"/>
              <a:gd name="connsiteX5702" fmla="*/ 5951354 w 6845418"/>
              <a:gd name="connsiteY5702" fmla="*/ 2227994 h 4597103"/>
              <a:gd name="connsiteX5703" fmla="*/ 5921038 w 6845418"/>
              <a:gd name="connsiteY5703" fmla="*/ 2235568 h 4597103"/>
              <a:gd name="connsiteX5704" fmla="*/ 5907775 w 6845418"/>
              <a:gd name="connsiteY5704" fmla="*/ 2239353 h 4597103"/>
              <a:gd name="connsiteX5705" fmla="*/ 5888828 w 6845418"/>
              <a:gd name="connsiteY5705" fmla="*/ 2250708 h 4597103"/>
              <a:gd name="connsiteX5706" fmla="*/ 5883144 w 6845418"/>
              <a:gd name="connsiteY5706" fmla="*/ 2241248 h 4597103"/>
              <a:gd name="connsiteX5707" fmla="*/ 5873670 w 6845418"/>
              <a:gd name="connsiteY5707" fmla="*/ 2241248 h 4597103"/>
              <a:gd name="connsiteX5708" fmla="*/ 5877459 w 6845418"/>
              <a:gd name="connsiteY5708" fmla="*/ 2245031 h 4597103"/>
              <a:gd name="connsiteX5709" fmla="*/ 5885038 w 6845418"/>
              <a:gd name="connsiteY5709" fmla="*/ 2250708 h 4597103"/>
              <a:gd name="connsiteX5710" fmla="*/ 5864196 w 6845418"/>
              <a:gd name="connsiteY5710" fmla="*/ 2250708 h 4597103"/>
              <a:gd name="connsiteX5711" fmla="*/ 5847143 w 6845418"/>
              <a:gd name="connsiteY5711" fmla="*/ 2252594 h 4597103"/>
              <a:gd name="connsiteX5712" fmla="*/ 5867986 w 6845418"/>
              <a:gd name="connsiteY5712" fmla="*/ 2258254 h 4597103"/>
              <a:gd name="connsiteX5713" fmla="*/ 5879354 w 6845418"/>
              <a:gd name="connsiteY5713" fmla="*/ 2260137 h 4597103"/>
              <a:gd name="connsiteX5714" fmla="*/ 5892617 w 6845418"/>
              <a:gd name="connsiteY5714" fmla="*/ 2256373 h 4597103"/>
              <a:gd name="connsiteX5715" fmla="*/ 5890722 w 6845418"/>
              <a:gd name="connsiteY5715" fmla="*/ 2262021 h 4597103"/>
              <a:gd name="connsiteX5716" fmla="*/ 5902091 w 6845418"/>
              <a:gd name="connsiteY5716" fmla="*/ 2269587 h 4597103"/>
              <a:gd name="connsiteX5717" fmla="*/ 5903985 w 6845418"/>
              <a:gd name="connsiteY5717" fmla="*/ 2273377 h 4597103"/>
              <a:gd name="connsiteX5718" fmla="*/ 5905880 w 6845418"/>
              <a:gd name="connsiteY5718" fmla="*/ 2288535 h 4597103"/>
              <a:gd name="connsiteX5719" fmla="*/ 5892617 w 6845418"/>
              <a:gd name="connsiteY5719" fmla="*/ 2282850 h 4597103"/>
              <a:gd name="connsiteX5720" fmla="*/ 5867986 w 6845418"/>
              <a:gd name="connsiteY5720" fmla="*/ 2279059 h 4597103"/>
              <a:gd name="connsiteX5721" fmla="*/ 5866090 w 6845418"/>
              <a:gd name="connsiteY5721" fmla="*/ 2279059 h 4597103"/>
              <a:gd name="connsiteX5722" fmla="*/ 5858512 w 6845418"/>
              <a:gd name="connsiteY5722" fmla="*/ 2277166 h 4597103"/>
              <a:gd name="connsiteX5723" fmla="*/ 5847143 w 6845418"/>
              <a:gd name="connsiteY5723" fmla="*/ 2280956 h 4597103"/>
              <a:gd name="connsiteX5724" fmla="*/ 5824407 w 6845418"/>
              <a:gd name="connsiteY5724" fmla="*/ 2279059 h 4597103"/>
              <a:gd name="connsiteX5725" fmla="*/ 5818722 w 6845418"/>
              <a:gd name="connsiteY5725" fmla="*/ 2280956 h 4597103"/>
              <a:gd name="connsiteX5726" fmla="*/ 5816827 w 6845418"/>
              <a:gd name="connsiteY5726" fmla="*/ 2280956 h 4597103"/>
              <a:gd name="connsiteX5727" fmla="*/ 5822511 w 6845418"/>
              <a:gd name="connsiteY5727" fmla="*/ 2282850 h 4597103"/>
              <a:gd name="connsiteX5728" fmla="*/ 5813038 w 6845418"/>
              <a:gd name="connsiteY5728" fmla="*/ 2286641 h 4597103"/>
              <a:gd name="connsiteX5729" fmla="*/ 5811143 w 6845418"/>
              <a:gd name="connsiteY5729" fmla="*/ 2280956 h 4597103"/>
              <a:gd name="connsiteX5730" fmla="*/ 5805459 w 6845418"/>
              <a:gd name="connsiteY5730" fmla="*/ 2279059 h 4597103"/>
              <a:gd name="connsiteX5731" fmla="*/ 5795985 w 6845418"/>
              <a:gd name="connsiteY5731" fmla="*/ 2284744 h 4597103"/>
              <a:gd name="connsiteX5732" fmla="*/ 5803564 w 6845418"/>
              <a:gd name="connsiteY5732" fmla="*/ 2292326 h 4597103"/>
              <a:gd name="connsiteX5733" fmla="*/ 5816827 w 6845418"/>
              <a:gd name="connsiteY5733" fmla="*/ 2294221 h 4597103"/>
              <a:gd name="connsiteX5734" fmla="*/ 5809249 w 6845418"/>
              <a:gd name="connsiteY5734" fmla="*/ 2301802 h 4597103"/>
              <a:gd name="connsiteX5735" fmla="*/ 5816827 w 6845418"/>
              <a:gd name="connsiteY5735" fmla="*/ 2313173 h 4597103"/>
              <a:gd name="connsiteX5736" fmla="*/ 5820617 w 6845418"/>
              <a:gd name="connsiteY5736" fmla="*/ 2305593 h 4597103"/>
              <a:gd name="connsiteX5737" fmla="*/ 5841459 w 6845418"/>
              <a:gd name="connsiteY5737" fmla="*/ 2303697 h 4597103"/>
              <a:gd name="connsiteX5738" fmla="*/ 5858512 w 6845418"/>
              <a:gd name="connsiteY5738" fmla="*/ 2307488 h 4597103"/>
              <a:gd name="connsiteX5739" fmla="*/ 5862301 w 6845418"/>
              <a:gd name="connsiteY5739" fmla="*/ 2320755 h 4597103"/>
              <a:gd name="connsiteX5740" fmla="*/ 5845249 w 6845418"/>
              <a:gd name="connsiteY5740" fmla="*/ 2316964 h 4597103"/>
              <a:gd name="connsiteX5741" fmla="*/ 5847143 w 6845418"/>
              <a:gd name="connsiteY5741" fmla="*/ 2326441 h 4597103"/>
              <a:gd name="connsiteX5742" fmla="*/ 5837669 w 6845418"/>
              <a:gd name="connsiteY5742" fmla="*/ 2337812 h 4597103"/>
              <a:gd name="connsiteX5743" fmla="*/ 5818722 w 6845418"/>
              <a:gd name="connsiteY5743" fmla="*/ 2334022 h 4597103"/>
              <a:gd name="connsiteX5744" fmla="*/ 5818722 w 6845418"/>
              <a:gd name="connsiteY5744" fmla="*/ 2347289 h 4597103"/>
              <a:gd name="connsiteX5745" fmla="*/ 5830091 w 6845418"/>
              <a:gd name="connsiteY5745" fmla="*/ 2347289 h 4597103"/>
              <a:gd name="connsiteX5746" fmla="*/ 5837669 w 6845418"/>
              <a:gd name="connsiteY5746" fmla="*/ 2349184 h 4597103"/>
              <a:gd name="connsiteX5747" fmla="*/ 5830091 w 6845418"/>
              <a:gd name="connsiteY5747" fmla="*/ 2352974 h 4597103"/>
              <a:gd name="connsiteX5748" fmla="*/ 5822511 w 6845418"/>
              <a:gd name="connsiteY5748" fmla="*/ 2352974 h 4597103"/>
              <a:gd name="connsiteX5749" fmla="*/ 5797880 w 6845418"/>
              <a:gd name="connsiteY5749" fmla="*/ 2358661 h 4597103"/>
              <a:gd name="connsiteX5750" fmla="*/ 5790301 w 6845418"/>
              <a:gd name="connsiteY5750" fmla="*/ 2366242 h 4597103"/>
              <a:gd name="connsiteX5751" fmla="*/ 5784617 w 6845418"/>
              <a:gd name="connsiteY5751" fmla="*/ 2360556 h 4597103"/>
              <a:gd name="connsiteX5752" fmla="*/ 5778932 w 6845418"/>
              <a:gd name="connsiteY5752" fmla="*/ 2358661 h 4597103"/>
              <a:gd name="connsiteX5753" fmla="*/ 5765669 w 6845418"/>
              <a:gd name="connsiteY5753" fmla="*/ 2356766 h 4597103"/>
              <a:gd name="connsiteX5754" fmla="*/ 5746722 w 6845418"/>
              <a:gd name="connsiteY5754" fmla="*/ 2360556 h 4597103"/>
              <a:gd name="connsiteX5755" fmla="*/ 5759985 w 6845418"/>
              <a:gd name="connsiteY5755" fmla="*/ 2373823 h 4597103"/>
              <a:gd name="connsiteX5756" fmla="*/ 5775143 w 6845418"/>
              <a:gd name="connsiteY5756" fmla="*/ 2375719 h 4597103"/>
              <a:gd name="connsiteX5757" fmla="*/ 5777038 w 6845418"/>
              <a:gd name="connsiteY5757" fmla="*/ 2370033 h 4597103"/>
              <a:gd name="connsiteX5758" fmla="*/ 5780828 w 6845418"/>
              <a:gd name="connsiteY5758" fmla="*/ 2373823 h 4597103"/>
              <a:gd name="connsiteX5759" fmla="*/ 5813038 w 6845418"/>
              <a:gd name="connsiteY5759" fmla="*/ 2370033 h 4597103"/>
              <a:gd name="connsiteX5760" fmla="*/ 5805459 w 6845418"/>
              <a:gd name="connsiteY5760" fmla="*/ 2373823 h 4597103"/>
              <a:gd name="connsiteX5761" fmla="*/ 5816827 w 6845418"/>
              <a:gd name="connsiteY5761" fmla="*/ 2377614 h 4597103"/>
              <a:gd name="connsiteX5762" fmla="*/ 5828196 w 6845418"/>
              <a:gd name="connsiteY5762" fmla="*/ 2387090 h 4597103"/>
              <a:gd name="connsiteX5763" fmla="*/ 5813038 w 6845418"/>
              <a:gd name="connsiteY5763" fmla="*/ 2392776 h 4597103"/>
              <a:gd name="connsiteX5764" fmla="*/ 5801669 w 6845418"/>
              <a:gd name="connsiteY5764" fmla="*/ 2383300 h 4597103"/>
              <a:gd name="connsiteX5765" fmla="*/ 5803564 w 6845418"/>
              <a:gd name="connsiteY5765" fmla="*/ 2392776 h 4597103"/>
              <a:gd name="connsiteX5766" fmla="*/ 5788406 w 6845418"/>
              <a:gd name="connsiteY5766" fmla="*/ 2402252 h 4597103"/>
              <a:gd name="connsiteX5767" fmla="*/ 5784617 w 6845418"/>
              <a:gd name="connsiteY5767" fmla="*/ 2390881 h 4597103"/>
              <a:gd name="connsiteX5768" fmla="*/ 5773248 w 6845418"/>
              <a:gd name="connsiteY5768" fmla="*/ 2390881 h 4597103"/>
              <a:gd name="connsiteX5769" fmla="*/ 5765669 w 6845418"/>
              <a:gd name="connsiteY5769" fmla="*/ 2396567 h 4597103"/>
              <a:gd name="connsiteX5770" fmla="*/ 5765669 w 6845418"/>
              <a:gd name="connsiteY5770" fmla="*/ 2392776 h 4597103"/>
              <a:gd name="connsiteX5771" fmla="*/ 5756196 w 6845418"/>
              <a:gd name="connsiteY5771" fmla="*/ 2398462 h 4597103"/>
              <a:gd name="connsiteX5772" fmla="*/ 5769459 w 6845418"/>
              <a:gd name="connsiteY5772" fmla="*/ 2400357 h 4597103"/>
              <a:gd name="connsiteX5773" fmla="*/ 5769459 w 6845418"/>
              <a:gd name="connsiteY5773" fmla="*/ 2406044 h 4597103"/>
              <a:gd name="connsiteX5774" fmla="*/ 5795985 w 6845418"/>
              <a:gd name="connsiteY5774" fmla="*/ 2398462 h 4597103"/>
              <a:gd name="connsiteX5775" fmla="*/ 5811143 w 6845418"/>
              <a:gd name="connsiteY5775" fmla="*/ 2394672 h 4597103"/>
              <a:gd name="connsiteX5776" fmla="*/ 5816827 w 6845418"/>
              <a:gd name="connsiteY5776" fmla="*/ 2400357 h 4597103"/>
              <a:gd name="connsiteX5777" fmla="*/ 5830091 w 6845418"/>
              <a:gd name="connsiteY5777" fmla="*/ 2409834 h 4597103"/>
              <a:gd name="connsiteX5778" fmla="*/ 5833880 w 6845418"/>
              <a:gd name="connsiteY5778" fmla="*/ 2400357 h 4597103"/>
              <a:gd name="connsiteX5779" fmla="*/ 5843354 w 6845418"/>
              <a:gd name="connsiteY5779" fmla="*/ 2409834 h 4597103"/>
              <a:gd name="connsiteX5780" fmla="*/ 5873670 w 6845418"/>
              <a:gd name="connsiteY5780" fmla="*/ 2413625 h 4597103"/>
              <a:gd name="connsiteX5781" fmla="*/ 5871775 w 6845418"/>
              <a:gd name="connsiteY5781" fmla="*/ 2426892 h 4597103"/>
              <a:gd name="connsiteX5782" fmla="*/ 5881248 w 6845418"/>
              <a:gd name="connsiteY5782" fmla="*/ 2413625 h 4597103"/>
              <a:gd name="connsiteX5783" fmla="*/ 5885038 w 6845418"/>
              <a:gd name="connsiteY5783" fmla="*/ 2428787 h 4597103"/>
              <a:gd name="connsiteX5784" fmla="*/ 5869880 w 6845418"/>
              <a:gd name="connsiteY5784" fmla="*/ 2428787 h 4597103"/>
              <a:gd name="connsiteX5785" fmla="*/ 5862301 w 6845418"/>
              <a:gd name="connsiteY5785" fmla="*/ 2436368 h 4597103"/>
              <a:gd name="connsiteX5786" fmla="*/ 5837669 w 6845418"/>
              <a:gd name="connsiteY5786" fmla="*/ 2438263 h 4597103"/>
              <a:gd name="connsiteX5787" fmla="*/ 5850933 w 6845418"/>
              <a:gd name="connsiteY5787" fmla="*/ 2451531 h 4597103"/>
              <a:gd name="connsiteX5788" fmla="*/ 5881248 w 6845418"/>
              <a:gd name="connsiteY5788" fmla="*/ 2445845 h 4597103"/>
              <a:gd name="connsiteX5789" fmla="*/ 5873670 w 6845418"/>
              <a:gd name="connsiteY5789" fmla="*/ 2459112 h 4597103"/>
              <a:gd name="connsiteX5790" fmla="*/ 5885038 w 6845418"/>
              <a:gd name="connsiteY5790" fmla="*/ 2459112 h 4597103"/>
              <a:gd name="connsiteX5791" fmla="*/ 5896406 w 6845418"/>
              <a:gd name="connsiteY5791" fmla="*/ 2461007 h 4597103"/>
              <a:gd name="connsiteX5792" fmla="*/ 5885038 w 6845418"/>
              <a:gd name="connsiteY5792" fmla="*/ 2459112 h 4597103"/>
              <a:gd name="connsiteX5793" fmla="*/ 5883144 w 6845418"/>
              <a:gd name="connsiteY5793" fmla="*/ 2442055 h 4597103"/>
              <a:gd name="connsiteX5794" fmla="*/ 5888828 w 6845418"/>
              <a:gd name="connsiteY5794" fmla="*/ 2449635 h 4597103"/>
              <a:gd name="connsiteX5795" fmla="*/ 5915354 w 6845418"/>
              <a:gd name="connsiteY5795" fmla="*/ 2453426 h 4597103"/>
              <a:gd name="connsiteX5796" fmla="*/ 5907775 w 6845418"/>
              <a:gd name="connsiteY5796" fmla="*/ 2459112 h 4597103"/>
              <a:gd name="connsiteX5797" fmla="*/ 5902091 w 6845418"/>
              <a:gd name="connsiteY5797" fmla="*/ 2466693 h 4597103"/>
              <a:gd name="connsiteX5798" fmla="*/ 5900196 w 6845418"/>
              <a:gd name="connsiteY5798" fmla="*/ 2481856 h 4597103"/>
              <a:gd name="connsiteX5799" fmla="*/ 5890722 w 6845418"/>
              <a:gd name="connsiteY5799" fmla="*/ 2472379 h 4597103"/>
              <a:gd name="connsiteX5800" fmla="*/ 5886933 w 6845418"/>
              <a:gd name="connsiteY5800" fmla="*/ 2479960 h 4597103"/>
              <a:gd name="connsiteX5801" fmla="*/ 5879354 w 6845418"/>
              <a:gd name="connsiteY5801" fmla="*/ 2478065 h 4597103"/>
              <a:gd name="connsiteX5802" fmla="*/ 5877459 w 6845418"/>
              <a:gd name="connsiteY5802" fmla="*/ 2485646 h 4597103"/>
              <a:gd name="connsiteX5803" fmla="*/ 5894512 w 6845418"/>
              <a:gd name="connsiteY5803" fmla="*/ 2489437 h 4597103"/>
              <a:gd name="connsiteX5804" fmla="*/ 5907775 w 6845418"/>
              <a:gd name="connsiteY5804" fmla="*/ 2487541 h 4597103"/>
              <a:gd name="connsiteX5805" fmla="*/ 5909669 w 6845418"/>
              <a:gd name="connsiteY5805" fmla="*/ 2479960 h 4597103"/>
              <a:gd name="connsiteX5806" fmla="*/ 5919143 w 6845418"/>
              <a:gd name="connsiteY5806" fmla="*/ 2489437 h 4597103"/>
              <a:gd name="connsiteX5807" fmla="*/ 5926723 w 6845418"/>
              <a:gd name="connsiteY5807" fmla="*/ 2487541 h 4597103"/>
              <a:gd name="connsiteX5808" fmla="*/ 5909669 w 6845418"/>
              <a:gd name="connsiteY5808" fmla="*/ 2495123 h 4597103"/>
              <a:gd name="connsiteX5809" fmla="*/ 5907775 w 6845418"/>
              <a:gd name="connsiteY5809" fmla="*/ 2498913 h 4597103"/>
              <a:gd name="connsiteX5810" fmla="*/ 5951354 w 6845418"/>
              <a:gd name="connsiteY5810" fmla="*/ 2497018 h 4597103"/>
              <a:gd name="connsiteX5811" fmla="*/ 5951354 w 6845418"/>
              <a:gd name="connsiteY5811" fmla="*/ 2493228 h 4597103"/>
              <a:gd name="connsiteX5812" fmla="*/ 5957038 w 6845418"/>
              <a:gd name="connsiteY5812" fmla="*/ 2497018 h 4597103"/>
              <a:gd name="connsiteX5813" fmla="*/ 6019387 w 6845418"/>
              <a:gd name="connsiteY5813" fmla="*/ 2492221 h 4597103"/>
              <a:gd name="connsiteX5814" fmla="*/ 6048361 w 6845418"/>
              <a:gd name="connsiteY5814" fmla="*/ 2489992 h 4597103"/>
              <a:gd name="connsiteX5815" fmla="*/ 6050318 w 6845418"/>
              <a:gd name="connsiteY5815" fmla="*/ 2488924 h 4597103"/>
              <a:gd name="connsiteX5816" fmla="*/ 6050605 w 6845418"/>
              <a:gd name="connsiteY5816" fmla="*/ 2489819 h 4597103"/>
              <a:gd name="connsiteX5817" fmla="*/ 6056046 w 6845418"/>
              <a:gd name="connsiteY5817" fmla="*/ 2489400 h 4597103"/>
              <a:gd name="connsiteX5818" fmla="*/ 6104828 w 6845418"/>
              <a:gd name="connsiteY5818" fmla="*/ 2485646 h 4597103"/>
              <a:gd name="connsiteX5819" fmla="*/ 6050925 w 6845418"/>
              <a:gd name="connsiteY5819" fmla="*/ 2490817 h 4597103"/>
              <a:gd name="connsiteX5820" fmla="*/ 6051320 w 6845418"/>
              <a:gd name="connsiteY5820" fmla="*/ 2492050 h 4597103"/>
              <a:gd name="connsiteX5821" fmla="*/ 6049115 w 6845418"/>
              <a:gd name="connsiteY5821" fmla="*/ 2493974 h 4597103"/>
              <a:gd name="connsiteX5822" fmla="*/ 6048357 w 6845418"/>
              <a:gd name="connsiteY5822" fmla="*/ 2491063 h 4597103"/>
              <a:gd name="connsiteX5823" fmla="*/ 5966512 w 6845418"/>
              <a:gd name="connsiteY5823" fmla="*/ 2498913 h 4597103"/>
              <a:gd name="connsiteX5824" fmla="*/ 5968406 w 6845418"/>
              <a:gd name="connsiteY5824" fmla="*/ 2504600 h 4597103"/>
              <a:gd name="connsiteX5825" fmla="*/ 5966512 w 6845418"/>
              <a:gd name="connsiteY5825" fmla="*/ 2510286 h 4597103"/>
              <a:gd name="connsiteX5826" fmla="*/ 5958933 w 6845418"/>
              <a:gd name="connsiteY5826" fmla="*/ 2500809 h 4597103"/>
              <a:gd name="connsiteX5827" fmla="*/ 5898301 w 6845418"/>
              <a:gd name="connsiteY5827" fmla="*/ 2506495 h 4597103"/>
              <a:gd name="connsiteX5828" fmla="*/ 5892617 w 6845418"/>
              <a:gd name="connsiteY5828" fmla="*/ 2510286 h 4597103"/>
              <a:gd name="connsiteX5829" fmla="*/ 5894512 w 6845418"/>
              <a:gd name="connsiteY5829" fmla="*/ 2506495 h 4597103"/>
              <a:gd name="connsiteX5830" fmla="*/ 5888828 w 6845418"/>
              <a:gd name="connsiteY5830" fmla="*/ 2506495 h 4597103"/>
              <a:gd name="connsiteX5831" fmla="*/ 5885038 w 6845418"/>
              <a:gd name="connsiteY5831" fmla="*/ 2512181 h 4597103"/>
              <a:gd name="connsiteX5832" fmla="*/ 5900196 w 6845418"/>
              <a:gd name="connsiteY5832" fmla="*/ 2517866 h 4597103"/>
              <a:gd name="connsiteX5833" fmla="*/ 5930512 w 6845418"/>
              <a:gd name="connsiteY5833" fmla="*/ 2508390 h 4597103"/>
              <a:gd name="connsiteX5834" fmla="*/ 5941880 w 6845418"/>
              <a:gd name="connsiteY5834" fmla="*/ 2510286 h 4597103"/>
              <a:gd name="connsiteX5835" fmla="*/ 5934301 w 6845418"/>
              <a:gd name="connsiteY5835" fmla="*/ 2517866 h 4597103"/>
              <a:gd name="connsiteX5836" fmla="*/ 5922933 w 6845418"/>
              <a:gd name="connsiteY5836" fmla="*/ 2521657 h 4597103"/>
              <a:gd name="connsiteX5837" fmla="*/ 5930512 w 6845418"/>
              <a:gd name="connsiteY5837" fmla="*/ 2521657 h 4597103"/>
              <a:gd name="connsiteX5838" fmla="*/ 5924827 w 6845418"/>
              <a:gd name="connsiteY5838" fmla="*/ 2525448 h 4597103"/>
              <a:gd name="connsiteX5839" fmla="*/ 5917249 w 6845418"/>
              <a:gd name="connsiteY5839" fmla="*/ 2531134 h 4597103"/>
              <a:gd name="connsiteX5840" fmla="*/ 5924827 w 6845418"/>
              <a:gd name="connsiteY5840" fmla="*/ 2544401 h 4597103"/>
              <a:gd name="connsiteX5841" fmla="*/ 5917249 w 6845418"/>
              <a:gd name="connsiteY5841" fmla="*/ 2555773 h 4597103"/>
              <a:gd name="connsiteX5842" fmla="*/ 5928617 w 6845418"/>
              <a:gd name="connsiteY5842" fmla="*/ 2555773 h 4597103"/>
              <a:gd name="connsiteX5843" fmla="*/ 5928617 w 6845418"/>
              <a:gd name="connsiteY5843" fmla="*/ 2561459 h 4597103"/>
              <a:gd name="connsiteX5844" fmla="*/ 5934301 w 6845418"/>
              <a:gd name="connsiteY5844" fmla="*/ 2559564 h 4597103"/>
              <a:gd name="connsiteX5845" fmla="*/ 5939985 w 6845418"/>
              <a:gd name="connsiteY5845" fmla="*/ 2565249 h 4597103"/>
              <a:gd name="connsiteX5846" fmla="*/ 5945670 w 6845418"/>
              <a:gd name="connsiteY5846" fmla="*/ 2555773 h 4597103"/>
              <a:gd name="connsiteX5847" fmla="*/ 5955143 w 6845418"/>
              <a:gd name="connsiteY5847" fmla="*/ 2563354 h 4597103"/>
              <a:gd name="connsiteX5848" fmla="*/ 5972196 w 6845418"/>
              <a:gd name="connsiteY5848" fmla="*/ 2557668 h 4597103"/>
              <a:gd name="connsiteX5849" fmla="*/ 5966512 w 6845418"/>
              <a:gd name="connsiteY5849" fmla="*/ 2569040 h 4597103"/>
              <a:gd name="connsiteX5850" fmla="*/ 5970302 w 6845418"/>
              <a:gd name="connsiteY5850" fmla="*/ 2569040 h 4597103"/>
              <a:gd name="connsiteX5851" fmla="*/ 5970302 w 6845418"/>
              <a:gd name="connsiteY5851" fmla="*/ 2580412 h 4597103"/>
              <a:gd name="connsiteX5852" fmla="*/ 5972196 w 6845418"/>
              <a:gd name="connsiteY5852" fmla="*/ 2599365 h 4597103"/>
              <a:gd name="connsiteX5853" fmla="*/ 5981670 w 6845418"/>
              <a:gd name="connsiteY5853" fmla="*/ 2603156 h 4597103"/>
              <a:gd name="connsiteX5854" fmla="*/ 5981670 w 6845418"/>
              <a:gd name="connsiteY5854" fmla="*/ 2606946 h 4597103"/>
              <a:gd name="connsiteX5855" fmla="*/ 5970302 w 6845418"/>
              <a:gd name="connsiteY5855" fmla="*/ 2616422 h 4597103"/>
              <a:gd name="connsiteX5856" fmla="*/ 5983564 w 6845418"/>
              <a:gd name="connsiteY5856" fmla="*/ 2627795 h 4597103"/>
              <a:gd name="connsiteX5857" fmla="*/ 5964617 w 6845418"/>
              <a:gd name="connsiteY5857" fmla="*/ 2639167 h 4597103"/>
              <a:gd name="connsiteX5858" fmla="*/ 5977880 w 6845418"/>
              <a:gd name="connsiteY5858" fmla="*/ 2637271 h 4597103"/>
              <a:gd name="connsiteX5859" fmla="*/ 5975986 w 6845418"/>
              <a:gd name="connsiteY5859" fmla="*/ 2642957 h 4597103"/>
              <a:gd name="connsiteX5860" fmla="*/ 5983564 w 6845418"/>
              <a:gd name="connsiteY5860" fmla="*/ 2644852 h 4597103"/>
              <a:gd name="connsiteX5861" fmla="*/ 5991144 w 6845418"/>
              <a:gd name="connsiteY5861" fmla="*/ 2652433 h 4597103"/>
              <a:gd name="connsiteX5862" fmla="*/ 5974091 w 6845418"/>
              <a:gd name="connsiteY5862" fmla="*/ 2658120 h 4597103"/>
              <a:gd name="connsiteX5863" fmla="*/ 5985460 w 6845418"/>
              <a:gd name="connsiteY5863" fmla="*/ 2658120 h 4597103"/>
              <a:gd name="connsiteX5864" fmla="*/ 5991144 w 6845418"/>
              <a:gd name="connsiteY5864" fmla="*/ 2663805 h 4597103"/>
              <a:gd name="connsiteX5865" fmla="*/ 5985460 w 6845418"/>
              <a:gd name="connsiteY5865" fmla="*/ 2673282 h 4597103"/>
              <a:gd name="connsiteX5866" fmla="*/ 5970302 w 6845418"/>
              <a:gd name="connsiteY5866" fmla="*/ 2677073 h 4597103"/>
              <a:gd name="connsiteX5867" fmla="*/ 5996828 w 6845418"/>
              <a:gd name="connsiteY5867" fmla="*/ 2682758 h 4597103"/>
              <a:gd name="connsiteX5868" fmla="*/ 5993038 w 6845418"/>
              <a:gd name="connsiteY5868" fmla="*/ 2690339 h 4597103"/>
              <a:gd name="connsiteX5869" fmla="*/ 5979775 w 6845418"/>
              <a:gd name="connsiteY5869" fmla="*/ 2690339 h 4597103"/>
              <a:gd name="connsiteX5870" fmla="*/ 5983564 w 6845418"/>
              <a:gd name="connsiteY5870" fmla="*/ 2701711 h 4597103"/>
              <a:gd name="connsiteX5871" fmla="*/ 5968406 w 6845418"/>
              <a:gd name="connsiteY5871" fmla="*/ 2705502 h 4597103"/>
              <a:gd name="connsiteX5872" fmla="*/ 5979775 w 6845418"/>
              <a:gd name="connsiteY5872" fmla="*/ 2709293 h 4597103"/>
              <a:gd name="connsiteX5873" fmla="*/ 5987354 w 6845418"/>
              <a:gd name="connsiteY5873" fmla="*/ 2714979 h 4597103"/>
              <a:gd name="connsiteX5874" fmla="*/ 5996828 w 6845418"/>
              <a:gd name="connsiteY5874" fmla="*/ 2713083 h 4597103"/>
              <a:gd name="connsiteX5875" fmla="*/ 6002512 w 6845418"/>
              <a:gd name="connsiteY5875" fmla="*/ 2718769 h 4597103"/>
              <a:gd name="connsiteX5876" fmla="*/ 6008196 w 6845418"/>
              <a:gd name="connsiteY5876" fmla="*/ 2732036 h 4597103"/>
              <a:gd name="connsiteX5877" fmla="*/ 5996828 w 6845418"/>
              <a:gd name="connsiteY5877" fmla="*/ 2739617 h 4597103"/>
              <a:gd name="connsiteX5878" fmla="*/ 6008196 w 6845418"/>
              <a:gd name="connsiteY5878" fmla="*/ 2743408 h 4597103"/>
              <a:gd name="connsiteX5879" fmla="*/ 5996828 w 6845418"/>
              <a:gd name="connsiteY5879" fmla="*/ 2758571 h 4597103"/>
              <a:gd name="connsiteX5880" fmla="*/ 5996828 w 6845418"/>
              <a:gd name="connsiteY5880" fmla="*/ 2750989 h 4597103"/>
              <a:gd name="connsiteX5881" fmla="*/ 5975986 w 6845418"/>
              <a:gd name="connsiteY5881" fmla="*/ 2758571 h 4597103"/>
              <a:gd name="connsiteX5882" fmla="*/ 5974091 w 6845418"/>
              <a:gd name="connsiteY5882" fmla="*/ 2762361 h 4597103"/>
              <a:gd name="connsiteX5883" fmla="*/ 5966512 w 6845418"/>
              <a:gd name="connsiteY5883" fmla="*/ 2766152 h 4597103"/>
              <a:gd name="connsiteX5884" fmla="*/ 5977880 w 6845418"/>
              <a:gd name="connsiteY5884" fmla="*/ 2764257 h 4597103"/>
              <a:gd name="connsiteX5885" fmla="*/ 5960828 w 6845418"/>
              <a:gd name="connsiteY5885" fmla="*/ 2792687 h 4597103"/>
              <a:gd name="connsiteX5886" fmla="*/ 5955143 w 6845418"/>
              <a:gd name="connsiteY5886" fmla="*/ 2783210 h 4597103"/>
              <a:gd name="connsiteX5887" fmla="*/ 5934301 w 6845418"/>
              <a:gd name="connsiteY5887" fmla="*/ 2788895 h 4597103"/>
              <a:gd name="connsiteX5888" fmla="*/ 5949459 w 6845418"/>
              <a:gd name="connsiteY5888" fmla="*/ 2790791 h 4597103"/>
              <a:gd name="connsiteX5889" fmla="*/ 5947565 w 6845418"/>
              <a:gd name="connsiteY5889" fmla="*/ 2802163 h 4597103"/>
              <a:gd name="connsiteX5890" fmla="*/ 5934301 w 6845418"/>
              <a:gd name="connsiteY5890" fmla="*/ 2805954 h 4597103"/>
              <a:gd name="connsiteX5891" fmla="*/ 5922933 w 6845418"/>
              <a:gd name="connsiteY5891" fmla="*/ 2813535 h 4597103"/>
              <a:gd name="connsiteX5892" fmla="*/ 5915354 w 6845418"/>
              <a:gd name="connsiteY5892" fmla="*/ 2828697 h 4597103"/>
              <a:gd name="connsiteX5893" fmla="*/ 5917249 w 6845418"/>
              <a:gd name="connsiteY5893" fmla="*/ 2834383 h 4597103"/>
              <a:gd name="connsiteX5894" fmla="*/ 5917249 w 6845418"/>
              <a:gd name="connsiteY5894" fmla="*/ 2838173 h 4597103"/>
              <a:gd name="connsiteX5895" fmla="*/ 5911565 w 6845418"/>
              <a:gd name="connsiteY5895" fmla="*/ 2832488 h 4597103"/>
              <a:gd name="connsiteX5896" fmla="*/ 5911565 w 6845418"/>
              <a:gd name="connsiteY5896" fmla="*/ 2826802 h 4597103"/>
              <a:gd name="connsiteX5897" fmla="*/ 5890722 w 6845418"/>
              <a:gd name="connsiteY5897" fmla="*/ 2832488 h 4597103"/>
              <a:gd name="connsiteX5898" fmla="*/ 5888828 w 6845418"/>
              <a:gd name="connsiteY5898" fmla="*/ 2840069 h 4597103"/>
              <a:gd name="connsiteX5899" fmla="*/ 5869880 w 6845418"/>
              <a:gd name="connsiteY5899" fmla="*/ 2849545 h 4597103"/>
              <a:gd name="connsiteX5900" fmla="*/ 5854722 w 6845418"/>
              <a:gd name="connsiteY5900" fmla="*/ 2855232 h 4597103"/>
              <a:gd name="connsiteX5901" fmla="*/ 5852827 w 6845418"/>
              <a:gd name="connsiteY5901" fmla="*/ 2847650 h 4597103"/>
              <a:gd name="connsiteX5902" fmla="*/ 5818722 w 6845418"/>
              <a:gd name="connsiteY5902" fmla="*/ 2851441 h 4597103"/>
              <a:gd name="connsiteX5903" fmla="*/ 5816827 w 6845418"/>
              <a:gd name="connsiteY5903" fmla="*/ 2851441 h 4597103"/>
              <a:gd name="connsiteX5904" fmla="*/ 5830091 w 6845418"/>
              <a:gd name="connsiteY5904" fmla="*/ 2857127 h 4597103"/>
              <a:gd name="connsiteX5905" fmla="*/ 5837669 w 6845418"/>
              <a:gd name="connsiteY5905" fmla="*/ 2853336 h 4597103"/>
              <a:gd name="connsiteX5906" fmla="*/ 5864196 w 6845418"/>
              <a:gd name="connsiteY5906" fmla="*/ 2859022 h 4597103"/>
              <a:gd name="connsiteX5907" fmla="*/ 5875564 w 6845418"/>
              <a:gd name="connsiteY5907" fmla="*/ 2857127 h 4597103"/>
              <a:gd name="connsiteX5908" fmla="*/ 5885038 w 6845418"/>
              <a:gd name="connsiteY5908" fmla="*/ 2859022 h 4597103"/>
              <a:gd name="connsiteX5909" fmla="*/ 5898301 w 6845418"/>
              <a:gd name="connsiteY5909" fmla="*/ 2864708 h 4597103"/>
              <a:gd name="connsiteX5910" fmla="*/ 5939985 w 6845418"/>
              <a:gd name="connsiteY5910" fmla="*/ 2866603 h 4597103"/>
              <a:gd name="connsiteX5911" fmla="*/ 5917249 w 6845418"/>
              <a:gd name="connsiteY5911" fmla="*/ 2876080 h 4597103"/>
              <a:gd name="connsiteX5912" fmla="*/ 5885038 w 6845418"/>
              <a:gd name="connsiteY5912" fmla="*/ 2870394 h 4597103"/>
              <a:gd name="connsiteX5913" fmla="*/ 5886933 w 6845418"/>
              <a:gd name="connsiteY5913" fmla="*/ 2877975 h 4597103"/>
              <a:gd name="connsiteX5914" fmla="*/ 5885038 w 6845418"/>
              <a:gd name="connsiteY5914" fmla="*/ 2887451 h 4597103"/>
              <a:gd name="connsiteX5915" fmla="*/ 5886933 w 6845418"/>
              <a:gd name="connsiteY5915" fmla="*/ 2893138 h 4597103"/>
              <a:gd name="connsiteX5916" fmla="*/ 5928617 w 6845418"/>
              <a:gd name="connsiteY5916" fmla="*/ 2893138 h 4597103"/>
              <a:gd name="connsiteX5917" fmla="*/ 5934301 w 6845418"/>
              <a:gd name="connsiteY5917" fmla="*/ 2898823 h 4597103"/>
              <a:gd name="connsiteX5918" fmla="*/ 5936196 w 6845418"/>
              <a:gd name="connsiteY5918" fmla="*/ 2898823 h 4597103"/>
              <a:gd name="connsiteX5919" fmla="*/ 5945670 w 6845418"/>
              <a:gd name="connsiteY5919" fmla="*/ 2898823 h 4597103"/>
              <a:gd name="connsiteX5920" fmla="*/ 5945670 w 6845418"/>
              <a:gd name="connsiteY5920" fmla="*/ 2908300 h 4597103"/>
              <a:gd name="connsiteX5921" fmla="*/ 5926723 w 6845418"/>
              <a:gd name="connsiteY5921" fmla="*/ 2908300 h 4597103"/>
              <a:gd name="connsiteX5922" fmla="*/ 5926723 w 6845418"/>
              <a:gd name="connsiteY5922" fmla="*/ 2906405 h 4597103"/>
              <a:gd name="connsiteX5923" fmla="*/ 5921038 w 6845418"/>
              <a:gd name="connsiteY5923" fmla="*/ 2910196 h 4597103"/>
              <a:gd name="connsiteX5924" fmla="*/ 5915354 w 6845418"/>
              <a:gd name="connsiteY5924" fmla="*/ 2906405 h 4597103"/>
              <a:gd name="connsiteX5925" fmla="*/ 5907775 w 6845418"/>
              <a:gd name="connsiteY5925" fmla="*/ 2913986 h 4597103"/>
              <a:gd name="connsiteX5926" fmla="*/ 5907775 w 6845418"/>
              <a:gd name="connsiteY5926" fmla="*/ 2898823 h 4597103"/>
              <a:gd name="connsiteX5927" fmla="*/ 5907775 w 6845418"/>
              <a:gd name="connsiteY5927" fmla="*/ 2896928 h 4597103"/>
              <a:gd name="connsiteX5928" fmla="*/ 5907775 w 6845418"/>
              <a:gd name="connsiteY5928" fmla="*/ 2895033 h 4597103"/>
              <a:gd name="connsiteX5929" fmla="*/ 5883144 w 6845418"/>
              <a:gd name="connsiteY5929" fmla="*/ 2898823 h 4597103"/>
              <a:gd name="connsiteX5930" fmla="*/ 5871775 w 6845418"/>
              <a:gd name="connsiteY5930" fmla="*/ 2895033 h 4597103"/>
              <a:gd name="connsiteX5931" fmla="*/ 5858512 w 6845418"/>
              <a:gd name="connsiteY5931" fmla="*/ 2895033 h 4597103"/>
              <a:gd name="connsiteX5932" fmla="*/ 5833880 w 6845418"/>
              <a:gd name="connsiteY5932" fmla="*/ 2900719 h 4597103"/>
              <a:gd name="connsiteX5933" fmla="*/ 5835775 w 6845418"/>
              <a:gd name="connsiteY5933" fmla="*/ 2893138 h 4597103"/>
              <a:gd name="connsiteX5934" fmla="*/ 5833880 w 6845418"/>
              <a:gd name="connsiteY5934" fmla="*/ 2885556 h 4597103"/>
              <a:gd name="connsiteX5935" fmla="*/ 5839564 w 6845418"/>
              <a:gd name="connsiteY5935" fmla="*/ 2891243 h 4597103"/>
              <a:gd name="connsiteX5936" fmla="*/ 5856617 w 6845418"/>
              <a:gd name="connsiteY5936" fmla="*/ 2887451 h 4597103"/>
              <a:gd name="connsiteX5937" fmla="*/ 5856617 w 6845418"/>
              <a:gd name="connsiteY5937" fmla="*/ 2891243 h 4597103"/>
              <a:gd name="connsiteX5938" fmla="*/ 5866090 w 6845418"/>
              <a:gd name="connsiteY5938" fmla="*/ 2891243 h 4597103"/>
              <a:gd name="connsiteX5939" fmla="*/ 5873670 w 6845418"/>
              <a:gd name="connsiteY5939" fmla="*/ 2881766 h 4597103"/>
              <a:gd name="connsiteX5940" fmla="*/ 5866090 w 6845418"/>
              <a:gd name="connsiteY5940" fmla="*/ 2881766 h 4597103"/>
              <a:gd name="connsiteX5941" fmla="*/ 5862301 w 6845418"/>
              <a:gd name="connsiteY5941" fmla="*/ 2877975 h 4597103"/>
              <a:gd name="connsiteX5942" fmla="*/ 5841459 w 6845418"/>
              <a:gd name="connsiteY5942" fmla="*/ 2879871 h 4597103"/>
              <a:gd name="connsiteX5943" fmla="*/ 5837669 w 6845418"/>
              <a:gd name="connsiteY5943" fmla="*/ 2883661 h 4597103"/>
              <a:gd name="connsiteX5944" fmla="*/ 5826301 w 6845418"/>
              <a:gd name="connsiteY5944" fmla="*/ 2877975 h 4597103"/>
              <a:gd name="connsiteX5945" fmla="*/ 5809249 w 6845418"/>
              <a:gd name="connsiteY5945" fmla="*/ 2876080 h 4597103"/>
              <a:gd name="connsiteX5946" fmla="*/ 5811143 w 6845418"/>
              <a:gd name="connsiteY5946" fmla="*/ 2885556 h 4597103"/>
              <a:gd name="connsiteX5947" fmla="*/ 5805459 w 6845418"/>
              <a:gd name="connsiteY5947" fmla="*/ 2887451 h 4597103"/>
              <a:gd name="connsiteX5948" fmla="*/ 5805459 w 6845418"/>
              <a:gd name="connsiteY5948" fmla="*/ 2876080 h 4597103"/>
              <a:gd name="connsiteX5949" fmla="*/ 5795985 w 6845418"/>
              <a:gd name="connsiteY5949" fmla="*/ 2879871 h 4597103"/>
              <a:gd name="connsiteX5950" fmla="*/ 5797880 w 6845418"/>
              <a:gd name="connsiteY5950" fmla="*/ 2889347 h 4597103"/>
              <a:gd name="connsiteX5951" fmla="*/ 5805459 w 6845418"/>
              <a:gd name="connsiteY5951" fmla="*/ 2887451 h 4597103"/>
              <a:gd name="connsiteX5952" fmla="*/ 5799775 w 6845418"/>
              <a:gd name="connsiteY5952" fmla="*/ 2898823 h 4597103"/>
              <a:gd name="connsiteX5953" fmla="*/ 5792196 w 6845418"/>
              <a:gd name="connsiteY5953" fmla="*/ 2883661 h 4597103"/>
              <a:gd name="connsiteX5954" fmla="*/ 5790301 w 6845418"/>
              <a:gd name="connsiteY5954" fmla="*/ 2883661 h 4597103"/>
              <a:gd name="connsiteX5955" fmla="*/ 5786511 w 6845418"/>
              <a:gd name="connsiteY5955" fmla="*/ 2872289 h 4597103"/>
              <a:gd name="connsiteX5956" fmla="*/ 5784617 w 6845418"/>
              <a:gd name="connsiteY5956" fmla="*/ 2877975 h 4597103"/>
              <a:gd name="connsiteX5957" fmla="*/ 5782722 w 6845418"/>
              <a:gd name="connsiteY5957" fmla="*/ 2879871 h 4597103"/>
              <a:gd name="connsiteX5958" fmla="*/ 5778932 w 6845418"/>
              <a:gd name="connsiteY5958" fmla="*/ 2870394 h 4597103"/>
              <a:gd name="connsiteX5959" fmla="*/ 5777038 w 6845418"/>
              <a:gd name="connsiteY5959" fmla="*/ 2866603 h 4597103"/>
              <a:gd name="connsiteX5960" fmla="*/ 5765669 w 6845418"/>
              <a:gd name="connsiteY5960" fmla="*/ 2874184 h 4597103"/>
              <a:gd name="connsiteX5961" fmla="*/ 5767564 w 6845418"/>
              <a:gd name="connsiteY5961" fmla="*/ 2881766 h 4597103"/>
              <a:gd name="connsiteX5962" fmla="*/ 5761880 w 6845418"/>
              <a:gd name="connsiteY5962" fmla="*/ 2874184 h 4597103"/>
              <a:gd name="connsiteX5963" fmla="*/ 5750512 w 6845418"/>
              <a:gd name="connsiteY5963" fmla="*/ 2874184 h 4597103"/>
              <a:gd name="connsiteX5964" fmla="*/ 5744827 w 6845418"/>
              <a:gd name="connsiteY5964" fmla="*/ 2879871 h 4597103"/>
              <a:gd name="connsiteX5965" fmla="*/ 5742932 w 6845418"/>
              <a:gd name="connsiteY5965" fmla="*/ 2885556 h 4597103"/>
              <a:gd name="connsiteX5966" fmla="*/ 5748617 w 6845418"/>
              <a:gd name="connsiteY5966" fmla="*/ 2887451 h 4597103"/>
              <a:gd name="connsiteX5967" fmla="*/ 5742932 w 6845418"/>
              <a:gd name="connsiteY5967" fmla="*/ 2889347 h 4597103"/>
              <a:gd name="connsiteX5968" fmla="*/ 5742932 w 6845418"/>
              <a:gd name="connsiteY5968" fmla="*/ 2895033 h 4597103"/>
              <a:gd name="connsiteX5969" fmla="*/ 5761880 w 6845418"/>
              <a:gd name="connsiteY5969" fmla="*/ 2900719 h 4597103"/>
              <a:gd name="connsiteX5970" fmla="*/ 5773248 w 6845418"/>
              <a:gd name="connsiteY5970" fmla="*/ 2896928 h 4597103"/>
              <a:gd name="connsiteX5971" fmla="*/ 5773248 w 6845418"/>
              <a:gd name="connsiteY5971" fmla="*/ 2898823 h 4597103"/>
              <a:gd name="connsiteX5972" fmla="*/ 5775143 w 6845418"/>
              <a:gd name="connsiteY5972" fmla="*/ 2898823 h 4597103"/>
              <a:gd name="connsiteX5973" fmla="*/ 5771354 w 6845418"/>
              <a:gd name="connsiteY5973" fmla="*/ 2900719 h 4597103"/>
              <a:gd name="connsiteX5974" fmla="*/ 5750512 w 6845418"/>
              <a:gd name="connsiteY5974" fmla="*/ 2904510 h 4597103"/>
              <a:gd name="connsiteX5975" fmla="*/ 5741038 w 6845418"/>
              <a:gd name="connsiteY5975" fmla="*/ 2904510 h 4597103"/>
              <a:gd name="connsiteX5976" fmla="*/ 5735353 w 6845418"/>
              <a:gd name="connsiteY5976" fmla="*/ 2912091 h 4597103"/>
              <a:gd name="connsiteX5977" fmla="*/ 5731564 w 6845418"/>
              <a:gd name="connsiteY5977" fmla="*/ 2912091 h 4597103"/>
              <a:gd name="connsiteX5978" fmla="*/ 5731564 w 6845418"/>
              <a:gd name="connsiteY5978" fmla="*/ 2915881 h 4597103"/>
              <a:gd name="connsiteX5979" fmla="*/ 5730683 w 6845418"/>
              <a:gd name="connsiteY5979" fmla="*/ 2918083 h 4597103"/>
              <a:gd name="connsiteX5980" fmla="*/ 5729669 w 6845418"/>
              <a:gd name="connsiteY5980" fmla="*/ 2917776 h 4597103"/>
              <a:gd name="connsiteX5981" fmla="*/ 5730617 w 6845418"/>
              <a:gd name="connsiteY5981" fmla="*/ 2918250 h 4597103"/>
              <a:gd name="connsiteX5982" fmla="*/ 5730683 w 6845418"/>
              <a:gd name="connsiteY5982" fmla="*/ 2918083 h 4597103"/>
              <a:gd name="connsiteX5983" fmla="*/ 5739853 w 6845418"/>
              <a:gd name="connsiteY5983" fmla="*/ 2920857 h 4597103"/>
              <a:gd name="connsiteX5984" fmla="*/ 5748617 w 6845418"/>
              <a:gd name="connsiteY5984" fmla="*/ 2913986 h 4597103"/>
              <a:gd name="connsiteX5985" fmla="*/ 5758091 w 6845418"/>
              <a:gd name="connsiteY5985" fmla="*/ 2917776 h 4597103"/>
              <a:gd name="connsiteX5986" fmla="*/ 5771354 w 6845418"/>
              <a:gd name="connsiteY5986" fmla="*/ 2910196 h 4597103"/>
              <a:gd name="connsiteX5987" fmla="*/ 5777038 w 6845418"/>
              <a:gd name="connsiteY5987" fmla="*/ 2917776 h 4597103"/>
              <a:gd name="connsiteX5988" fmla="*/ 5778932 w 6845418"/>
              <a:gd name="connsiteY5988" fmla="*/ 2917776 h 4597103"/>
              <a:gd name="connsiteX5989" fmla="*/ 5777038 w 6845418"/>
              <a:gd name="connsiteY5989" fmla="*/ 2919672 h 4597103"/>
              <a:gd name="connsiteX5990" fmla="*/ 5818722 w 6845418"/>
              <a:gd name="connsiteY5990" fmla="*/ 2913986 h 4597103"/>
              <a:gd name="connsiteX5991" fmla="*/ 5818722 w 6845418"/>
              <a:gd name="connsiteY5991" fmla="*/ 2919672 h 4597103"/>
              <a:gd name="connsiteX5992" fmla="*/ 5833880 w 6845418"/>
              <a:gd name="connsiteY5992" fmla="*/ 2921567 h 4597103"/>
              <a:gd name="connsiteX5993" fmla="*/ 5847143 w 6845418"/>
              <a:gd name="connsiteY5993" fmla="*/ 2921567 h 4597103"/>
              <a:gd name="connsiteX5994" fmla="*/ 5852827 w 6845418"/>
              <a:gd name="connsiteY5994" fmla="*/ 2921567 h 4597103"/>
              <a:gd name="connsiteX5995" fmla="*/ 5854722 w 6845418"/>
              <a:gd name="connsiteY5995" fmla="*/ 2919672 h 4597103"/>
              <a:gd name="connsiteX5996" fmla="*/ 5852827 w 6845418"/>
              <a:gd name="connsiteY5996" fmla="*/ 2919672 h 4597103"/>
              <a:gd name="connsiteX5997" fmla="*/ 5864196 w 6845418"/>
              <a:gd name="connsiteY5997" fmla="*/ 2921567 h 4597103"/>
              <a:gd name="connsiteX5998" fmla="*/ 5862301 w 6845418"/>
              <a:gd name="connsiteY5998" fmla="*/ 2921567 h 4597103"/>
              <a:gd name="connsiteX5999" fmla="*/ 5864196 w 6845418"/>
              <a:gd name="connsiteY5999" fmla="*/ 2925358 h 4597103"/>
              <a:gd name="connsiteX6000" fmla="*/ 5883144 w 6845418"/>
              <a:gd name="connsiteY6000" fmla="*/ 2925358 h 4597103"/>
              <a:gd name="connsiteX6001" fmla="*/ 5885038 w 6845418"/>
              <a:gd name="connsiteY6001" fmla="*/ 2923462 h 4597103"/>
              <a:gd name="connsiteX6002" fmla="*/ 5885038 w 6845418"/>
              <a:gd name="connsiteY6002" fmla="*/ 2925358 h 4597103"/>
              <a:gd name="connsiteX6003" fmla="*/ 5894512 w 6845418"/>
              <a:gd name="connsiteY6003" fmla="*/ 2923462 h 4597103"/>
              <a:gd name="connsiteX6004" fmla="*/ 5898301 w 6845418"/>
              <a:gd name="connsiteY6004" fmla="*/ 2925358 h 4597103"/>
              <a:gd name="connsiteX6005" fmla="*/ 5902091 w 6845418"/>
              <a:gd name="connsiteY6005" fmla="*/ 2923462 h 4597103"/>
              <a:gd name="connsiteX6006" fmla="*/ 5900196 w 6845418"/>
              <a:gd name="connsiteY6006" fmla="*/ 2925358 h 4597103"/>
              <a:gd name="connsiteX6007" fmla="*/ 5902091 w 6845418"/>
              <a:gd name="connsiteY6007" fmla="*/ 2925358 h 4597103"/>
              <a:gd name="connsiteX6008" fmla="*/ 5913956 w 6845418"/>
              <a:gd name="connsiteY6008" fmla="*/ 2925358 h 4597103"/>
              <a:gd name="connsiteX6009" fmla="*/ 5914651 w 6845418"/>
              <a:gd name="connsiteY6009" fmla="*/ 2919503 h 4597103"/>
              <a:gd name="connsiteX6010" fmla="*/ 5921197 w 6845418"/>
              <a:gd name="connsiteY6010" fmla="*/ 2915925 h 4597103"/>
              <a:gd name="connsiteX6011" fmla="*/ 5921899 w 6845418"/>
              <a:gd name="connsiteY6011" fmla="*/ 2921889 h 4597103"/>
              <a:gd name="connsiteX6012" fmla="*/ 5925948 w 6845418"/>
              <a:gd name="connsiteY6012" fmla="*/ 2923266 h 4597103"/>
              <a:gd name="connsiteX6013" fmla="*/ 5928617 w 6845418"/>
              <a:gd name="connsiteY6013" fmla="*/ 2921567 h 4597103"/>
              <a:gd name="connsiteX6014" fmla="*/ 5934301 w 6845418"/>
              <a:gd name="connsiteY6014" fmla="*/ 2927253 h 4597103"/>
              <a:gd name="connsiteX6015" fmla="*/ 5938091 w 6845418"/>
              <a:gd name="connsiteY6015" fmla="*/ 2921567 h 4597103"/>
              <a:gd name="connsiteX6016" fmla="*/ 5949459 w 6845418"/>
              <a:gd name="connsiteY6016" fmla="*/ 2927253 h 4597103"/>
              <a:gd name="connsiteX6017" fmla="*/ 5962722 w 6845418"/>
              <a:gd name="connsiteY6017" fmla="*/ 2927253 h 4597103"/>
              <a:gd name="connsiteX6018" fmla="*/ 5962722 w 6845418"/>
              <a:gd name="connsiteY6018" fmla="*/ 2934834 h 4597103"/>
              <a:gd name="connsiteX6019" fmla="*/ 5974091 w 6845418"/>
              <a:gd name="connsiteY6019" fmla="*/ 2938625 h 4597103"/>
              <a:gd name="connsiteX6020" fmla="*/ 5977159 w 6845418"/>
              <a:gd name="connsiteY6020" fmla="*/ 2941695 h 4597103"/>
              <a:gd name="connsiteX6021" fmla="*/ 5976506 w 6845418"/>
              <a:gd name="connsiteY6021" fmla="*/ 2940506 h 4597103"/>
              <a:gd name="connsiteX6022" fmla="*/ 5982468 w 6845418"/>
              <a:gd name="connsiteY6022" fmla="*/ 2941547 h 4597103"/>
              <a:gd name="connsiteX6023" fmla="*/ 5987117 w 6845418"/>
              <a:gd name="connsiteY6023" fmla="*/ 2936492 h 4597103"/>
              <a:gd name="connsiteX6024" fmla="*/ 5996828 w 6845418"/>
              <a:gd name="connsiteY6024" fmla="*/ 2934834 h 4597103"/>
              <a:gd name="connsiteX6025" fmla="*/ 5999433 w 6845418"/>
              <a:gd name="connsiteY6025" fmla="*/ 2942653 h 4597103"/>
              <a:gd name="connsiteX6026" fmla="*/ 6001297 w 6845418"/>
              <a:gd name="connsiteY6026" fmla="*/ 2943916 h 4597103"/>
              <a:gd name="connsiteX6027" fmla="*/ 6003056 w 6845418"/>
              <a:gd name="connsiteY6027" fmla="*/ 2942109 h 4597103"/>
              <a:gd name="connsiteX6028" fmla="*/ 6013576 w 6845418"/>
              <a:gd name="connsiteY6028" fmla="*/ 2942797 h 4597103"/>
              <a:gd name="connsiteX6029" fmla="*/ 6025050 w 6845418"/>
              <a:gd name="connsiteY6029" fmla="*/ 2942797 h 4597103"/>
              <a:gd name="connsiteX6030" fmla="*/ 6026963 w 6845418"/>
              <a:gd name="connsiteY6030" fmla="*/ 2942797 h 4597103"/>
              <a:gd name="connsiteX6031" fmla="*/ 6028876 w 6845418"/>
              <a:gd name="connsiteY6031" fmla="*/ 2944628 h 4597103"/>
              <a:gd name="connsiteX6032" fmla="*/ 6017400 w 6845418"/>
              <a:gd name="connsiteY6032" fmla="*/ 2944628 h 4597103"/>
              <a:gd name="connsiteX6033" fmla="*/ 6007838 w 6845418"/>
              <a:gd name="connsiteY6033" fmla="*/ 2947148 h 4597103"/>
              <a:gd name="connsiteX6034" fmla="*/ 6004868 w 6845418"/>
              <a:gd name="connsiteY6034" fmla="*/ 2948037 h 4597103"/>
              <a:gd name="connsiteX6035" fmla="*/ 6006301 w 6845418"/>
              <a:gd name="connsiteY6035" fmla="*/ 2951892 h 4597103"/>
              <a:gd name="connsiteX6036" fmla="*/ 6013881 w 6845418"/>
              <a:gd name="connsiteY6036" fmla="*/ 2949997 h 4597103"/>
              <a:gd name="connsiteX6037" fmla="*/ 6006301 w 6845418"/>
              <a:gd name="connsiteY6037" fmla="*/ 2953787 h 4597103"/>
              <a:gd name="connsiteX6038" fmla="*/ 6015775 w 6845418"/>
              <a:gd name="connsiteY6038" fmla="*/ 2957578 h 4597103"/>
              <a:gd name="connsiteX6039" fmla="*/ 6027143 w 6845418"/>
              <a:gd name="connsiteY6039" fmla="*/ 2949997 h 4597103"/>
              <a:gd name="connsiteX6040" fmla="*/ 6027143 w 6845418"/>
              <a:gd name="connsiteY6040" fmla="*/ 2957578 h 4597103"/>
              <a:gd name="connsiteX6041" fmla="*/ 6030811 w 6845418"/>
              <a:gd name="connsiteY6041" fmla="*/ 2957578 h 4597103"/>
              <a:gd name="connsiteX6042" fmla="*/ 6028876 w 6845418"/>
              <a:gd name="connsiteY6042" fmla="*/ 2949912 h 4597103"/>
              <a:gd name="connsiteX6043" fmla="*/ 6050251 w 6845418"/>
              <a:gd name="connsiteY6043" fmla="*/ 2947988 h 4597103"/>
              <a:gd name="connsiteX6044" fmla="*/ 6040535 w 6845418"/>
              <a:gd name="connsiteY6044" fmla="*/ 2951836 h 4597103"/>
              <a:gd name="connsiteX6045" fmla="*/ 6036406 w 6845418"/>
              <a:gd name="connsiteY6045" fmla="*/ 2954721 h 4597103"/>
              <a:gd name="connsiteX6046" fmla="*/ 6030875 w 6845418"/>
              <a:gd name="connsiteY6046" fmla="*/ 2957578 h 4597103"/>
              <a:gd name="connsiteX6047" fmla="*/ 6036617 w 6845418"/>
              <a:gd name="connsiteY6047" fmla="*/ 2957578 h 4597103"/>
              <a:gd name="connsiteX6048" fmla="*/ 6049881 w 6845418"/>
              <a:gd name="connsiteY6048" fmla="*/ 2949997 h 4597103"/>
              <a:gd name="connsiteX6049" fmla="*/ 6049881 w 6845418"/>
              <a:gd name="connsiteY6049" fmla="*/ 2957578 h 4597103"/>
              <a:gd name="connsiteX6050" fmla="*/ 6070722 w 6845418"/>
              <a:gd name="connsiteY6050" fmla="*/ 2961369 h 4597103"/>
              <a:gd name="connsiteX6051" fmla="*/ 6095354 w 6845418"/>
              <a:gd name="connsiteY6051" fmla="*/ 2974636 h 4597103"/>
              <a:gd name="connsiteX6052" fmla="*/ 6099144 w 6845418"/>
              <a:gd name="connsiteY6052" fmla="*/ 2987902 h 4597103"/>
              <a:gd name="connsiteX6053" fmla="*/ 6085880 w 6845418"/>
              <a:gd name="connsiteY6053" fmla="*/ 2984112 h 4597103"/>
              <a:gd name="connsiteX6054" fmla="*/ 6080196 w 6845418"/>
              <a:gd name="connsiteY6054" fmla="*/ 2976531 h 4597103"/>
              <a:gd name="connsiteX6055" fmla="*/ 6072618 w 6845418"/>
              <a:gd name="connsiteY6055" fmla="*/ 2982217 h 4597103"/>
              <a:gd name="connsiteX6056" fmla="*/ 6068828 w 6845418"/>
              <a:gd name="connsiteY6056" fmla="*/ 2972740 h 4597103"/>
              <a:gd name="connsiteX6057" fmla="*/ 6040407 w 6845418"/>
              <a:gd name="connsiteY6057" fmla="*/ 2970845 h 4597103"/>
              <a:gd name="connsiteX6058" fmla="*/ 6032828 w 6845418"/>
              <a:gd name="connsiteY6058" fmla="*/ 2984112 h 4597103"/>
              <a:gd name="connsiteX6059" fmla="*/ 6023354 w 6845418"/>
              <a:gd name="connsiteY6059" fmla="*/ 2980322 h 4597103"/>
              <a:gd name="connsiteX6060" fmla="*/ 6011985 w 6845418"/>
              <a:gd name="connsiteY6060" fmla="*/ 2976531 h 4597103"/>
              <a:gd name="connsiteX6061" fmla="*/ 5974091 w 6845418"/>
              <a:gd name="connsiteY6061" fmla="*/ 2976531 h 4597103"/>
              <a:gd name="connsiteX6062" fmla="*/ 6008196 w 6845418"/>
              <a:gd name="connsiteY6062" fmla="*/ 2986007 h 4597103"/>
              <a:gd name="connsiteX6063" fmla="*/ 6015775 w 6845418"/>
              <a:gd name="connsiteY6063" fmla="*/ 2984112 h 4597103"/>
              <a:gd name="connsiteX6064" fmla="*/ 6044196 w 6845418"/>
              <a:gd name="connsiteY6064" fmla="*/ 2991693 h 4597103"/>
              <a:gd name="connsiteX6065" fmla="*/ 6017670 w 6845418"/>
              <a:gd name="connsiteY6065" fmla="*/ 2993589 h 4597103"/>
              <a:gd name="connsiteX6066" fmla="*/ 6029039 w 6845418"/>
              <a:gd name="connsiteY6066" fmla="*/ 2999275 h 4597103"/>
              <a:gd name="connsiteX6067" fmla="*/ 6044196 w 6845418"/>
              <a:gd name="connsiteY6067" fmla="*/ 2997379 h 4597103"/>
              <a:gd name="connsiteX6068" fmla="*/ 6053670 w 6845418"/>
              <a:gd name="connsiteY6068" fmla="*/ 3001170 h 4597103"/>
              <a:gd name="connsiteX6069" fmla="*/ 6068828 w 6845418"/>
              <a:gd name="connsiteY6069" fmla="*/ 2999275 h 4597103"/>
              <a:gd name="connsiteX6070" fmla="*/ 6095354 w 6845418"/>
              <a:gd name="connsiteY6070" fmla="*/ 3008751 h 4597103"/>
              <a:gd name="connsiteX6071" fmla="*/ 6059354 w 6845418"/>
              <a:gd name="connsiteY6071" fmla="*/ 3004960 h 4597103"/>
              <a:gd name="connsiteX6072" fmla="*/ 6055565 w 6845418"/>
              <a:gd name="connsiteY6072" fmla="*/ 3012542 h 4597103"/>
              <a:gd name="connsiteX6073" fmla="*/ 6046091 w 6845418"/>
              <a:gd name="connsiteY6073" fmla="*/ 3014437 h 4597103"/>
              <a:gd name="connsiteX6074" fmla="*/ 6032828 w 6845418"/>
              <a:gd name="connsiteY6074" fmla="*/ 3003065 h 4597103"/>
              <a:gd name="connsiteX6075" fmla="*/ 6015775 w 6845418"/>
              <a:gd name="connsiteY6075" fmla="*/ 3004960 h 4597103"/>
              <a:gd name="connsiteX6076" fmla="*/ 6013881 w 6845418"/>
              <a:gd name="connsiteY6076" fmla="*/ 3008751 h 4597103"/>
              <a:gd name="connsiteX6077" fmla="*/ 5996828 w 6845418"/>
              <a:gd name="connsiteY6077" fmla="*/ 3008751 h 4597103"/>
              <a:gd name="connsiteX6078" fmla="*/ 6004407 w 6845418"/>
              <a:gd name="connsiteY6078" fmla="*/ 3016332 h 4597103"/>
              <a:gd name="connsiteX6079" fmla="*/ 6030933 w 6845418"/>
              <a:gd name="connsiteY6079" fmla="*/ 3014437 h 4597103"/>
              <a:gd name="connsiteX6080" fmla="*/ 6036617 w 6845418"/>
              <a:gd name="connsiteY6080" fmla="*/ 3020123 h 4597103"/>
              <a:gd name="connsiteX6081" fmla="*/ 6047986 w 6845418"/>
              <a:gd name="connsiteY6081" fmla="*/ 3018228 h 4597103"/>
              <a:gd name="connsiteX6082" fmla="*/ 6070722 w 6845418"/>
              <a:gd name="connsiteY6082" fmla="*/ 3023913 h 4597103"/>
              <a:gd name="connsiteX6083" fmla="*/ 6080196 w 6845418"/>
              <a:gd name="connsiteY6083" fmla="*/ 3025809 h 4597103"/>
              <a:gd name="connsiteX6084" fmla="*/ 6093460 w 6845418"/>
              <a:gd name="connsiteY6084" fmla="*/ 3022018 h 4597103"/>
              <a:gd name="connsiteX6085" fmla="*/ 6091565 w 6845418"/>
              <a:gd name="connsiteY6085" fmla="*/ 3029600 h 4597103"/>
              <a:gd name="connsiteX6086" fmla="*/ 6102933 w 6845418"/>
              <a:gd name="connsiteY6086" fmla="*/ 3035285 h 4597103"/>
              <a:gd name="connsiteX6087" fmla="*/ 6104828 w 6845418"/>
              <a:gd name="connsiteY6087" fmla="*/ 3040971 h 4597103"/>
              <a:gd name="connsiteX6088" fmla="*/ 6106723 w 6845418"/>
              <a:gd name="connsiteY6088" fmla="*/ 3056134 h 4597103"/>
              <a:gd name="connsiteX6089" fmla="*/ 6093460 w 6845418"/>
              <a:gd name="connsiteY6089" fmla="*/ 3050448 h 4597103"/>
              <a:gd name="connsiteX6090" fmla="*/ 6057459 w 6845418"/>
              <a:gd name="connsiteY6090" fmla="*/ 3042867 h 4597103"/>
              <a:gd name="connsiteX6091" fmla="*/ 6047986 w 6845418"/>
              <a:gd name="connsiteY6091" fmla="*/ 3046658 h 4597103"/>
              <a:gd name="connsiteX6092" fmla="*/ 6023354 w 6845418"/>
              <a:gd name="connsiteY6092" fmla="*/ 3042867 h 4597103"/>
              <a:gd name="connsiteX6093" fmla="*/ 6019565 w 6845418"/>
              <a:gd name="connsiteY6093" fmla="*/ 3044762 h 4597103"/>
              <a:gd name="connsiteX6094" fmla="*/ 6006301 w 6845418"/>
              <a:gd name="connsiteY6094" fmla="*/ 3044762 h 4597103"/>
              <a:gd name="connsiteX6095" fmla="*/ 5996828 w 6845418"/>
              <a:gd name="connsiteY6095" fmla="*/ 3048553 h 4597103"/>
              <a:gd name="connsiteX6096" fmla="*/ 6004407 w 6845418"/>
              <a:gd name="connsiteY6096" fmla="*/ 3056134 h 4597103"/>
              <a:gd name="connsiteX6097" fmla="*/ 6017670 w 6845418"/>
              <a:gd name="connsiteY6097" fmla="*/ 3059925 h 4597103"/>
              <a:gd name="connsiteX6098" fmla="*/ 6010091 w 6845418"/>
              <a:gd name="connsiteY6098" fmla="*/ 3067506 h 4597103"/>
              <a:gd name="connsiteX6099" fmla="*/ 6015775 w 6845418"/>
              <a:gd name="connsiteY6099" fmla="*/ 3078878 h 4597103"/>
              <a:gd name="connsiteX6100" fmla="*/ 6021459 w 6845418"/>
              <a:gd name="connsiteY6100" fmla="*/ 3071296 h 4597103"/>
              <a:gd name="connsiteX6101" fmla="*/ 6042301 w 6845418"/>
              <a:gd name="connsiteY6101" fmla="*/ 3069401 h 4597103"/>
              <a:gd name="connsiteX6102" fmla="*/ 6057459 w 6845418"/>
              <a:gd name="connsiteY6102" fmla="*/ 3073191 h 4597103"/>
              <a:gd name="connsiteX6103" fmla="*/ 6061249 w 6845418"/>
              <a:gd name="connsiteY6103" fmla="*/ 3086459 h 4597103"/>
              <a:gd name="connsiteX6104" fmla="*/ 6044196 w 6845418"/>
              <a:gd name="connsiteY6104" fmla="*/ 3082668 h 4597103"/>
              <a:gd name="connsiteX6105" fmla="*/ 6046091 w 6845418"/>
              <a:gd name="connsiteY6105" fmla="*/ 3092145 h 4597103"/>
              <a:gd name="connsiteX6106" fmla="*/ 6036617 w 6845418"/>
              <a:gd name="connsiteY6106" fmla="*/ 3101621 h 4597103"/>
              <a:gd name="connsiteX6107" fmla="*/ 6017670 w 6845418"/>
              <a:gd name="connsiteY6107" fmla="*/ 3097831 h 4597103"/>
              <a:gd name="connsiteX6108" fmla="*/ 6017670 w 6845418"/>
              <a:gd name="connsiteY6108" fmla="*/ 3112993 h 4597103"/>
              <a:gd name="connsiteX6109" fmla="*/ 6029039 w 6845418"/>
              <a:gd name="connsiteY6109" fmla="*/ 3111098 h 4597103"/>
              <a:gd name="connsiteX6110" fmla="*/ 6036617 w 6845418"/>
              <a:gd name="connsiteY6110" fmla="*/ 3112993 h 4597103"/>
              <a:gd name="connsiteX6111" fmla="*/ 6029039 w 6845418"/>
              <a:gd name="connsiteY6111" fmla="*/ 3118679 h 4597103"/>
              <a:gd name="connsiteX6112" fmla="*/ 6021459 w 6845418"/>
              <a:gd name="connsiteY6112" fmla="*/ 3116784 h 4597103"/>
              <a:gd name="connsiteX6113" fmla="*/ 5994933 w 6845418"/>
              <a:gd name="connsiteY6113" fmla="*/ 3122469 h 4597103"/>
              <a:gd name="connsiteX6114" fmla="*/ 5987354 w 6845418"/>
              <a:gd name="connsiteY6114" fmla="*/ 3130051 h 4597103"/>
              <a:gd name="connsiteX6115" fmla="*/ 5981670 w 6845418"/>
              <a:gd name="connsiteY6115" fmla="*/ 3124365 h 4597103"/>
              <a:gd name="connsiteX6116" fmla="*/ 5975986 w 6845418"/>
              <a:gd name="connsiteY6116" fmla="*/ 3122469 h 4597103"/>
              <a:gd name="connsiteX6117" fmla="*/ 5962722 w 6845418"/>
              <a:gd name="connsiteY6117" fmla="*/ 3120574 h 4597103"/>
              <a:gd name="connsiteX6118" fmla="*/ 5945670 w 6845418"/>
              <a:gd name="connsiteY6118" fmla="*/ 3124365 h 4597103"/>
              <a:gd name="connsiteX6119" fmla="*/ 5957038 w 6845418"/>
              <a:gd name="connsiteY6119" fmla="*/ 3137632 h 4597103"/>
              <a:gd name="connsiteX6120" fmla="*/ 5972196 w 6845418"/>
              <a:gd name="connsiteY6120" fmla="*/ 3137632 h 4597103"/>
              <a:gd name="connsiteX6121" fmla="*/ 5974091 w 6845418"/>
              <a:gd name="connsiteY6121" fmla="*/ 3133841 h 4597103"/>
              <a:gd name="connsiteX6122" fmla="*/ 5977880 w 6845418"/>
              <a:gd name="connsiteY6122" fmla="*/ 3137632 h 4597103"/>
              <a:gd name="connsiteX6123" fmla="*/ 6011985 w 6845418"/>
              <a:gd name="connsiteY6123" fmla="*/ 3133841 h 4597103"/>
              <a:gd name="connsiteX6124" fmla="*/ 6004407 w 6845418"/>
              <a:gd name="connsiteY6124" fmla="*/ 3139527 h 4597103"/>
              <a:gd name="connsiteX6125" fmla="*/ 6013881 w 6845418"/>
              <a:gd name="connsiteY6125" fmla="*/ 3143318 h 4597103"/>
              <a:gd name="connsiteX6126" fmla="*/ 6025249 w 6845418"/>
              <a:gd name="connsiteY6126" fmla="*/ 3150899 h 4597103"/>
              <a:gd name="connsiteX6127" fmla="*/ 6010091 w 6845418"/>
              <a:gd name="connsiteY6127" fmla="*/ 3156585 h 4597103"/>
              <a:gd name="connsiteX6128" fmla="*/ 5998722 w 6845418"/>
              <a:gd name="connsiteY6128" fmla="*/ 3149004 h 4597103"/>
              <a:gd name="connsiteX6129" fmla="*/ 6000617 w 6845418"/>
              <a:gd name="connsiteY6129" fmla="*/ 3156585 h 4597103"/>
              <a:gd name="connsiteX6130" fmla="*/ 5987029 w 6845418"/>
              <a:gd name="connsiteY6130" fmla="*/ 3160316 h 4597103"/>
              <a:gd name="connsiteX6131" fmla="*/ 5985513 w 6845418"/>
              <a:gd name="connsiteY6131" fmla="*/ 3165863 h 4597103"/>
              <a:gd name="connsiteX6132" fmla="*/ 5985373 w 6845418"/>
              <a:gd name="connsiteY6132" fmla="*/ 3165931 h 4597103"/>
              <a:gd name="connsiteX6133" fmla="*/ 5982144 w 6845418"/>
              <a:gd name="connsiteY6133" fmla="*/ 3161087 h 4597103"/>
              <a:gd name="connsiteX6134" fmla="*/ 5981670 w 6845418"/>
              <a:gd name="connsiteY6134" fmla="*/ 3154690 h 4597103"/>
              <a:gd name="connsiteX6135" fmla="*/ 5970302 w 6845418"/>
              <a:gd name="connsiteY6135" fmla="*/ 3154690 h 4597103"/>
              <a:gd name="connsiteX6136" fmla="*/ 5962722 w 6845418"/>
              <a:gd name="connsiteY6136" fmla="*/ 3160376 h 4597103"/>
              <a:gd name="connsiteX6137" fmla="*/ 5962722 w 6845418"/>
              <a:gd name="connsiteY6137" fmla="*/ 3154690 h 4597103"/>
              <a:gd name="connsiteX6138" fmla="*/ 5953249 w 6845418"/>
              <a:gd name="connsiteY6138" fmla="*/ 3160376 h 4597103"/>
              <a:gd name="connsiteX6139" fmla="*/ 5966512 w 6845418"/>
              <a:gd name="connsiteY6139" fmla="*/ 3164167 h 4597103"/>
              <a:gd name="connsiteX6140" fmla="*/ 5966512 w 6845418"/>
              <a:gd name="connsiteY6140" fmla="*/ 3167957 h 4597103"/>
              <a:gd name="connsiteX6141" fmla="*/ 5982617 w 6845418"/>
              <a:gd name="connsiteY6141" fmla="*/ 3167246 h 4597103"/>
              <a:gd name="connsiteX6142" fmla="*/ 5985373 w 6845418"/>
              <a:gd name="connsiteY6142" fmla="*/ 3165931 h 4597103"/>
              <a:gd name="connsiteX6143" fmla="*/ 5985460 w 6845418"/>
              <a:gd name="connsiteY6143" fmla="*/ 3166062 h 4597103"/>
              <a:gd name="connsiteX6144" fmla="*/ 5985513 w 6845418"/>
              <a:gd name="connsiteY6144" fmla="*/ 3165863 h 4597103"/>
              <a:gd name="connsiteX6145" fmla="*/ 5993038 w 6845418"/>
              <a:gd name="connsiteY6145" fmla="*/ 3162271 h 4597103"/>
              <a:gd name="connsiteX6146" fmla="*/ 6008196 w 6845418"/>
              <a:gd name="connsiteY6146" fmla="*/ 3158480 h 4597103"/>
              <a:gd name="connsiteX6147" fmla="*/ 6013881 w 6845418"/>
              <a:gd name="connsiteY6147" fmla="*/ 3166062 h 4597103"/>
              <a:gd name="connsiteX6148" fmla="*/ 6027143 w 6845418"/>
              <a:gd name="connsiteY6148" fmla="*/ 3173643 h 4597103"/>
              <a:gd name="connsiteX6149" fmla="*/ 6030933 w 6845418"/>
              <a:gd name="connsiteY6149" fmla="*/ 3164167 h 4597103"/>
              <a:gd name="connsiteX6150" fmla="*/ 6040407 w 6845418"/>
              <a:gd name="connsiteY6150" fmla="*/ 3175538 h 4597103"/>
              <a:gd name="connsiteX6151" fmla="*/ 6068828 w 6845418"/>
              <a:gd name="connsiteY6151" fmla="*/ 3181224 h 4597103"/>
              <a:gd name="connsiteX6152" fmla="*/ 6066933 w 6845418"/>
              <a:gd name="connsiteY6152" fmla="*/ 3192596 h 4597103"/>
              <a:gd name="connsiteX6153" fmla="*/ 6076407 w 6845418"/>
              <a:gd name="connsiteY6153" fmla="*/ 3179329 h 4597103"/>
              <a:gd name="connsiteX6154" fmla="*/ 6080196 w 6845418"/>
              <a:gd name="connsiteY6154" fmla="*/ 3196387 h 4597103"/>
              <a:gd name="connsiteX6155" fmla="*/ 6065038 w 6845418"/>
              <a:gd name="connsiteY6155" fmla="*/ 3194492 h 4597103"/>
              <a:gd name="connsiteX6156" fmla="*/ 6057459 w 6845418"/>
              <a:gd name="connsiteY6156" fmla="*/ 3202073 h 4597103"/>
              <a:gd name="connsiteX6157" fmla="*/ 6034723 w 6845418"/>
              <a:gd name="connsiteY6157" fmla="*/ 3203968 h 4597103"/>
              <a:gd name="connsiteX6158" fmla="*/ 6046091 w 6845418"/>
              <a:gd name="connsiteY6158" fmla="*/ 3217235 h 4597103"/>
              <a:gd name="connsiteX6159" fmla="*/ 6076407 w 6845418"/>
              <a:gd name="connsiteY6159" fmla="*/ 3213445 h 4597103"/>
              <a:gd name="connsiteX6160" fmla="*/ 6068828 w 6845418"/>
              <a:gd name="connsiteY6160" fmla="*/ 3224816 h 4597103"/>
              <a:gd name="connsiteX6161" fmla="*/ 6080196 w 6845418"/>
              <a:gd name="connsiteY6161" fmla="*/ 3226712 h 4597103"/>
              <a:gd name="connsiteX6162" fmla="*/ 6089670 w 6845418"/>
              <a:gd name="connsiteY6162" fmla="*/ 3228607 h 4597103"/>
              <a:gd name="connsiteX6163" fmla="*/ 6080196 w 6845418"/>
              <a:gd name="connsiteY6163" fmla="*/ 3226712 h 4597103"/>
              <a:gd name="connsiteX6164" fmla="*/ 6078302 w 6845418"/>
              <a:gd name="connsiteY6164" fmla="*/ 3207758 h 4597103"/>
              <a:gd name="connsiteX6165" fmla="*/ 6083986 w 6845418"/>
              <a:gd name="connsiteY6165" fmla="*/ 3217235 h 4597103"/>
              <a:gd name="connsiteX6166" fmla="*/ 6110512 w 6845418"/>
              <a:gd name="connsiteY6166" fmla="*/ 3221025 h 4597103"/>
              <a:gd name="connsiteX6167" fmla="*/ 6102933 w 6845418"/>
              <a:gd name="connsiteY6167" fmla="*/ 3226712 h 4597103"/>
              <a:gd name="connsiteX6168" fmla="*/ 6095354 w 6845418"/>
              <a:gd name="connsiteY6168" fmla="*/ 3234293 h 4597103"/>
              <a:gd name="connsiteX6169" fmla="*/ 6093460 w 6845418"/>
              <a:gd name="connsiteY6169" fmla="*/ 3247560 h 4597103"/>
              <a:gd name="connsiteX6170" fmla="*/ 6085880 w 6845418"/>
              <a:gd name="connsiteY6170" fmla="*/ 3239978 h 4597103"/>
              <a:gd name="connsiteX6171" fmla="*/ 6082091 w 6845418"/>
              <a:gd name="connsiteY6171" fmla="*/ 3247560 h 4597103"/>
              <a:gd name="connsiteX6172" fmla="*/ 6072618 w 6845418"/>
              <a:gd name="connsiteY6172" fmla="*/ 3245665 h 4597103"/>
              <a:gd name="connsiteX6173" fmla="*/ 6070722 w 6845418"/>
              <a:gd name="connsiteY6173" fmla="*/ 3251351 h 4597103"/>
              <a:gd name="connsiteX6174" fmla="*/ 6089670 w 6845418"/>
              <a:gd name="connsiteY6174" fmla="*/ 3255141 h 4597103"/>
              <a:gd name="connsiteX6175" fmla="*/ 6102933 w 6845418"/>
              <a:gd name="connsiteY6175" fmla="*/ 3255141 h 4597103"/>
              <a:gd name="connsiteX6176" fmla="*/ 6104828 w 6845418"/>
              <a:gd name="connsiteY6176" fmla="*/ 3247560 h 4597103"/>
              <a:gd name="connsiteX6177" fmla="*/ 6112407 w 6845418"/>
              <a:gd name="connsiteY6177" fmla="*/ 3257036 h 4597103"/>
              <a:gd name="connsiteX6178" fmla="*/ 6121881 w 6845418"/>
              <a:gd name="connsiteY6178" fmla="*/ 3255141 h 4597103"/>
              <a:gd name="connsiteX6179" fmla="*/ 6102933 w 6845418"/>
              <a:gd name="connsiteY6179" fmla="*/ 3260827 h 4597103"/>
              <a:gd name="connsiteX6180" fmla="*/ 6101038 w 6845418"/>
              <a:gd name="connsiteY6180" fmla="*/ 3266513 h 4597103"/>
              <a:gd name="connsiteX6181" fmla="*/ 6144617 w 6845418"/>
              <a:gd name="connsiteY6181" fmla="*/ 3264618 h 4597103"/>
              <a:gd name="connsiteX6182" fmla="*/ 6144617 w 6845418"/>
              <a:gd name="connsiteY6182" fmla="*/ 3260827 h 4597103"/>
              <a:gd name="connsiteX6183" fmla="*/ 6150302 w 6845418"/>
              <a:gd name="connsiteY6183" fmla="*/ 3264618 h 4597103"/>
              <a:gd name="connsiteX6184" fmla="*/ 6213450 w 6845418"/>
              <a:gd name="connsiteY6184" fmla="*/ 3262219 h 4597103"/>
              <a:gd name="connsiteX6185" fmla="*/ 6243673 w 6845418"/>
              <a:gd name="connsiteY6185" fmla="*/ 3261071 h 4597103"/>
              <a:gd name="connsiteX6186" fmla="*/ 6243699 w 6845418"/>
              <a:gd name="connsiteY6186" fmla="*/ 3260832 h 4597103"/>
              <a:gd name="connsiteX6187" fmla="*/ 6251180 w 6845418"/>
              <a:gd name="connsiteY6187" fmla="*/ 3256863 h 4597103"/>
              <a:gd name="connsiteX6188" fmla="*/ 6250722 w 6845418"/>
              <a:gd name="connsiteY6188" fmla="*/ 3260803 h 4597103"/>
              <a:gd name="connsiteX6189" fmla="*/ 6299986 w 6845418"/>
              <a:gd name="connsiteY6189" fmla="*/ 3258932 h 4597103"/>
              <a:gd name="connsiteX6190" fmla="*/ 6250550 w 6845418"/>
              <a:gd name="connsiteY6190" fmla="*/ 3262273 h 4597103"/>
              <a:gd name="connsiteX6191" fmla="*/ 6250111 w 6845418"/>
              <a:gd name="connsiteY6191" fmla="*/ 3266043 h 4597103"/>
              <a:gd name="connsiteX6192" fmla="*/ 6242630 w 6845418"/>
              <a:gd name="connsiteY6192" fmla="*/ 3270757 h 4597103"/>
              <a:gd name="connsiteX6193" fmla="*/ 6243493 w 6845418"/>
              <a:gd name="connsiteY6193" fmla="*/ 3262750 h 4597103"/>
              <a:gd name="connsiteX6194" fmla="*/ 6159775 w 6845418"/>
              <a:gd name="connsiteY6194" fmla="*/ 3268408 h 4597103"/>
              <a:gd name="connsiteX6195" fmla="*/ 6161670 w 6845418"/>
              <a:gd name="connsiteY6195" fmla="*/ 3274094 h 4597103"/>
              <a:gd name="connsiteX6196" fmla="*/ 6159775 w 6845418"/>
              <a:gd name="connsiteY6196" fmla="*/ 3277885 h 4597103"/>
              <a:gd name="connsiteX6197" fmla="*/ 6152197 w 6845418"/>
              <a:gd name="connsiteY6197" fmla="*/ 3268408 h 4597103"/>
              <a:gd name="connsiteX6198" fmla="*/ 6091565 w 6845418"/>
              <a:gd name="connsiteY6198" fmla="*/ 3272199 h 4597103"/>
              <a:gd name="connsiteX6199" fmla="*/ 6085880 w 6845418"/>
              <a:gd name="connsiteY6199" fmla="*/ 3275990 h 4597103"/>
              <a:gd name="connsiteX6200" fmla="*/ 6087776 w 6845418"/>
              <a:gd name="connsiteY6200" fmla="*/ 3272199 h 4597103"/>
              <a:gd name="connsiteX6201" fmla="*/ 6082091 w 6845418"/>
              <a:gd name="connsiteY6201" fmla="*/ 3274094 h 4597103"/>
              <a:gd name="connsiteX6202" fmla="*/ 6078302 w 6845418"/>
              <a:gd name="connsiteY6202" fmla="*/ 3279780 h 4597103"/>
              <a:gd name="connsiteX6203" fmla="*/ 6093460 w 6845418"/>
              <a:gd name="connsiteY6203" fmla="*/ 3285466 h 4597103"/>
              <a:gd name="connsiteX6204" fmla="*/ 6125670 w 6845418"/>
              <a:gd name="connsiteY6204" fmla="*/ 3275990 h 4597103"/>
              <a:gd name="connsiteX6205" fmla="*/ 6135144 w 6845418"/>
              <a:gd name="connsiteY6205" fmla="*/ 3277885 h 4597103"/>
              <a:gd name="connsiteX6206" fmla="*/ 6127565 w 6845418"/>
              <a:gd name="connsiteY6206" fmla="*/ 3285466 h 4597103"/>
              <a:gd name="connsiteX6207" fmla="*/ 6114301 w 6845418"/>
              <a:gd name="connsiteY6207" fmla="*/ 3289256 h 4597103"/>
              <a:gd name="connsiteX6208" fmla="*/ 6123775 w 6845418"/>
              <a:gd name="connsiteY6208" fmla="*/ 3291152 h 4597103"/>
              <a:gd name="connsiteX6209" fmla="*/ 6118091 w 6845418"/>
              <a:gd name="connsiteY6209" fmla="*/ 3293047 h 4597103"/>
              <a:gd name="connsiteX6210" fmla="*/ 6110512 w 6845418"/>
              <a:gd name="connsiteY6210" fmla="*/ 3298733 h 4597103"/>
              <a:gd name="connsiteX6211" fmla="*/ 6116197 w 6845418"/>
              <a:gd name="connsiteY6211" fmla="*/ 3312001 h 4597103"/>
              <a:gd name="connsiteX6212" fmla="*/ 6108617 w 6845418"/>
              <a:gd name="connsiteY6212" fmla="*/ 3323372 h 4597103"/>
              <a:gd name="connsiteX6213" fmla="*/ 6119986 w 6845418"/>
              <a:gd name="connsiteY6213" fmla="*/ 3323372 h 4597103"/>
              <a:gd name="connsiteX6214" fmla="*/ 6119986 w 6845418"/>
              <a:gd name="connsiteY6214" fmla="*/ 3329059 h 4597103"/>
              <a:gd name="connsiteX6215" fmla="*/ 6125670 w 6845418"/>
              <a:gd name="connsiteY6215" fmla="*/ 3327163 h 4597103"/>
              <a:gd name="connsiteX6216" fmla="*/ 6131355 w 6845418"/>
              <a:gd name="connsiteY6216" fmla="*/ 3332849 h 4597103"/>
              <a:gd name="connsiteX6217" fmla="*/ 6138933 w 6845418"/>
              <a:gd name="connsiteY6217" fmla="*/ 3323372 h 4597103"/>
              <a:gd name="connsiteX6218" fmla="*/ 6146512 w 6845418"/>
              <a:gd name="connsiteY6218" fmla="*/ 3332849 h 4597103"/>
              <a:gd name="connsiteX6219" fmla="*/ 6165460 w 6845418"/>
              <a:gd name="connsiteY6219" fmla="*/ 3327163 h 4597103"/>
              <a:gd name="connsiteX6220" fmla="*/ 6157881 w 6845418"/>
              <a:gd name="connsiteY6220" fmla="*/ 3338535 h 4597103"/>
              <a:gd name="connsiteX6221" fmla="*/ 6163565 w 6845418"/>
              <a:gd name="connsiteY6221" fmla="*/ 3338535 h 4597103"/>
              <a:gd name="connsiteX6222" fmla="*/ 6161670 w 6845418"/>
              <a:gd name="connsiteY6222" fmla="*/ 3349907 h 4597103"/>
              <a:gd name="connsiteX6223" fmla="*/ 6161670 w 6845418"/>
              <a:gd name="connsiteY6223" fmla="*/ 3368860 h 4597103"/>
              <a:gd name="connsiteX6224" fmla="*/ 6173038 w 6845418"/>
              <a:gd name="connsiteY6224" fmla="*/ 3372650 h 4597103"/>
              <a:gd name="connsiteX6225" fmla="*/ 6173038 w 6845418"/>
              <a:gd name="connsiteY6225" fmla="*/ 3376441 h 4597103"/>
              <a:gd name="connsiteX6226" fmla="*/ 6159775 w 6845418"/>
              <a:gd name="connsiteY6226" fmla="*/ 3384022 h 4597103"/>
              <a:gd name="connsiteX6227" fmla="*/ 6174934 w 6845418"/>
              <a:gd name="connsiteY6227" fmla="*/ 3397290 h 4597103"/>
              <a:gd name="connsiteX6228" fmla="*/ 6154091 w 6845418"/>
              <a:gd name="connsiteY6228" fmla="*/ 3408661 h 4597103"/>
              <a:gd name="connsiteX6229" fmla="*/ 6167354 w 6845418"/>
              <a:gd name="connsiteY6229" fmla="*/ 3406766 h 4597103"/>
              <a:gd name="connsiteX6230" fmla="*/ 6165460 w 6845418"/>
              <a:gd name="connsiteY6230" fmla="*/ 3412452 h 4597103"/>
              <a:gd name="connsiteX6231" fmla="*/ 6173038 w 6845418"/>
              <a:gd name="connsiteY6231" fmla="*/ 3414347 h 4597103"/>
              <a:gd name="connsiteX6232" fmla="*/ 6180618 w 6845418"/>
              <a:gd name="connsiteY6232" fmla="*/ 3421928 h 4597103"/>
              <a:gd name="connsiteX6233" fmla="*/ 6163565 w 6845418"/>
              <a:gd name="connsiteY6233" fmla="*/ 3427614 h 4597103"/>
              <a:gd name="connsiteX6234" fmla="*/ 6173038 w 6845418"/>
              <a:gd name="connsiteY6234" fmla="*/ 3427614 h 4597103"/>
              <a:gd name="connsiteX6235" fmla="*/ 6178723 w 6845418"/>
              <a:gd name="connsiteY6235" fmla="*/ 3433300 h 4597103"/>
              <a:gd name="connsiteX6236" fmla="*/ 6174934 w 6845418"/>
              <a:gd name="connsiteY6236" fmla="*/ 3442777 h 4597103"/>
              <a:gd name="connsiteX6237" fmla="*/ 6159775 w 6845418"/>
              <a:gd name="connsiteY6237" fmla="*/ 3446568 h 4597103"/>
              <a:gd name="connsiteX6238" fmla="*/ 6186302 w 6845418"/>
              <a:gd name="connsiteY6238" fmla="*/ 3452253 h 4597103"/>
              <a:gd name="connsiteX6239" fmla="*/ 6180618 w 6845418"/>
              <a:gd name="connsiteY6239" fmla="*/ 3459834 h 4597103"/>
              <a:gd name="connsiteX6240" fmla="*/ 6167354 w 6845418"/>
              <a:gd name="connsiteY6240" fmla="*/ 3459834 h 4597103"/>
              <a:gd name="connsiteX6241" fmla="*/ 6171144 w 6845418"/>
              <a:gd name="connsiteY6241" fmla="*/ 3471206 h 4597103"/>
              <a:gd name="connsiteX6242" fmla="*/ 6155986 w 6845418"/>
              <a:gd name="connsiteY6242" fmla="*/ 3474997 h 4597103"/>
              <a:gd name="connsiteX6243" fmla="*/ 6165460 w 6845418"/>
              <a:gd name="connsiteY6243" fmla="*/ 3478788 h 4597103"/>
              <a:gd name="connsiteX6244" fmla="*/ 6174934 w 6845418"/>
              <a:gd name="connsiteY6244" fmla="*/ 3484474 h 4597103"/>
              <a:gd name="connsiteX6245" fmla="*/ 6184407 w 6845418"/>
              <a:gd name="connsiteY6245" fmla="*/ 3482578 h 4597103"/>
              <a:gd name="connsiteX6246" fmla="*/ 6190092 w 6845418"/>
              <a:gd name="connsiteY6246" fmla="*/ 3488264 h 4597103"/>
              <a:gd name="connsiteX6247" fmla="*/ 6193881 w 6845418"/>
              <a:gd name="connsiteY6247" fmla="*/ 3501531 h 4597103"/>
              <a:gd name="connsiteX6248" fmla="*/ 6184407 w 6845418"/>
              <a:gd name="connsiteY6248" fmla="*/ 3509112 h 4597103"/>
              <a:gd name="connsiteX6249" fmla="*/ 6193881 w 6845418"/>
              <a:gd name="connsiteY6249" fmla="*/ 3512903 h 4597103"/>
              <a:gd name="connsiteX6250" fmla="*/ 6182512 w 6845418"/>
              <a:gd name="connsiteY6250" fmla="*/ 3528066 h 4597103"/>
              <a:gd name="connsiteX6251" fmla="*/ 6182512 w 6845418"/>
              <a:gd name="connsiteY6251" fmla="*/ 3522379 h 4597103"/>
              <a:gd name="connsiteX6252" fmla="*/ 6161670 w 6845418"/>
              <a:gd name="connsiteY6252" fmla="*/ 3528066 h 4597103"/>
              <a:gd name="connsiteX6253" fmla="*/ 6159775 w 6845418"/>
              <a:gd name="connsiteY6253" fmla="*/ 3531856 h 4597103"/>
              <a:gd name="connsiteX6254" fmla="*/ 6152197 w 6845418"/>
              <a:gd name="connsiteY6254" fmla="*/ 3535647 h 4597103"/>
              <a:gd name="connsiteX6255" fmla="*/ 6163565 w 6845418"/>
              <a:gd name="connsiteY6255" fmla="*/ 3533752 h 4597103"/>
              <a:gd name="connsiteX6256" fmla="*/ 6144617 w 6845418"/>
              <a:gd name="connsiteY6256" fmla="*/ 3560286 h 4597103"/>
              <a:gd name="connsiteX6257" fmla="*/ 6138933 w 6845418"/>
              <a:gd name="connsiteY6257" fmla="*/ 3550809 h 4597103"/>
              <a:gd name="connsiteX6258" fmla="*/ 6118091 w 6845418"/>
              <a:gd name="connsiteY6258" fmla="*/ 3558390 h 4597103"/>
              <a:gd name="connsiteX6259" fmla="*/ 6135144 w 6845418"/>
              <a:gd name="connsiteY6259" fmla="*/ 3558390 h 4597103"/>
              <a:gd name="connsiteX6260" fmla="*/ 6133249 w 6845418"/>
              <a:gd name="connsiteY6260" fmla="*/ 3569762 h 4597103"/>
              <a:gd name="connsiteX6261" fmla="*/ 6119986 w 6845418"/>
              <a:gd name="connsiteY6261" fmla="*/ 3573553 h 4597103"/>
              <a:gd name="connsiteX6262" fmla="*/ 6106723 w 6845418"/>
              <a:gd name="connsiteY6262" fmla="*/ 3581134 h 4597103"/>
              <a:gd name="connsiteX6263" fmla="*/ 6099144 w 6845418"/>
              <a:gd name="connsiteY6263" fmla="*/ 3596297 h 4597103"/>
              <a:gd name="connsiteX6264" fmla="*/ 6101038 w 6845418"/>
              <a:gd name="connsiteY6264" fmla="*/ 3601983 h 4597103"/>
              <a:gd name="connsiteX6265" fmla="*/ 6101038 w 6845418"/>
              <a:gd name="connsiteY6265" fmla="*/ 3603878 h 4597103"/>
              <a:gd name="connsiteX6266" fmla="*/ 6095354 w 6845418"/>
              <a:gd name="connsiteY6266" fmla="*/ 3600087 h 4597103"/>
              <a:gd name="connsiteX6267" fmla="*/ 6095354 w 6845418"/>
              <a:gd name="connsiteY6267" fmla="*/ 3594401 h 4597103"/>
              <a:gd name="connsiteX6268" fmla="*/ 6074512 w 6845418"/>
              <a:gd name="connsiteY6268" fmla="*/ 3600087 h 4597103"/>
              <a:gd name="connsiteX6269" fmla="*/ 6072618 w 6845418"/>
              <a:gd name="connsiteY6269" fmla="*/ 3605773 h 4597103"/>
              <a:gd name="connsiteX6270" fmla="*/ 6053670 w 6845418"/>
              <a:gd name="connsiteY6270" fmla="*/ 3615250 h 4597103"/>
              <a:gd name="connsiteX6271" fmla="*/ 6038512 w 6845418"/>
              <a:gd name="connsiteY6271" fmla="*/ 3620936 h 4597103"/>
              <a:gd name="connsiteX6272" fmla="*/ 6034723 w 6845418"/>
              <a:gd name="connsiteY6272" fmla="*/ 3613355 h 4597103"/>
              <a:gd name="connsiteX6273" fmla="*/ 6000617 w 6845418"/>
              <a:gd name="connsiteY6273" fmla="*/ 3615250 h 4597103"/>
              <a:gd name="connsiteX6274" fmla="*/ 5991144 w 6845418"/>
              <a:gd name="connsiteY6274" fmla="*/ 3630413 h 4597103"/>
              <a:gd name="connsiteX6275" fmla="*/ 5993038 w 6845418"/>
              <a:gd name="connsiteY6275" fmla="*/ 3651261 h 4597103"/>
              <a:gd name="connsiteX6276" fmla="*/ 5987354 w 6845418"/>
              <a:gd name="connsiteY6276" fmla="*/ 3651261 h 4597103"/>
              <a:gd name="connsiteX6277" fmla="*/ 5974091 w 6845418"/>
              <a:gd name="connsiteY6277" fmla="*/ 3626622 h 4597103"/>
              <a:gd name="connsiteX6278" fmla="*/ 5960828 w 6845418"/>
              <a:gd name="connsiteY6278" fmla="*/ 3634203 h 4597103"/>
              <a:gd name="connsiteX6279" fmla="*/ 5960828 w 6845418"/>
              <a:gd name="connsiteY6279" fmla="*/ 3626622 h 4597103"/>
              <a:gd name="connsiteX6280" fmla="*/ 5951354 w 6845418"/>
              <a:gd name="connsiteY6280" fmla="*/ 3628517 h 4597103"/>
              <a:gd name="connsiteX6281" fmla="*/ 5949459 w 6845418"/>
              <a:gd name="connsiteY6281" fmla="*/ 3632308 h 4597103"/>
              <a:gd name="connsiteX6282" fmla="*/ 5943775 w 6845418"/>
              <a:gd name="connsiteY6282" fmla="*/ 3630413 h 4597103"/>
              <a:gd name="connsiteX6283" fmla="*/ 5921038 w 6845418"/>
              <a:gd name="connsiteY6283" fmla="*/ 3630413 h 4597103"/>
              <a:gd name="connsiteX6284" fmla="*/ 5913459 w 6845418"/>
              <a:gd name="connsiteY6284" fmla="*/ 3639889 h 4597103"/>
              <a:gd name="connsiteX6285" fmla="*/ 5907775 w 6845418"/>
              <a:gd name="connsiteY6285" fmla="*/ 3630413 h 4597103"/>
              <a:gd name="connsiteX6286" fmla="*/ 5905880 w 6845418"/>
              <a:gd name="connsiteY6286" fmla="*/ 3641784 h 4597103"/>
              <a:gd name="connsiteX6287" fmla="*/ 5885038 w 6845418"/>
              <a:gd name="connsiteY6287" fmla="*/ 3637993 h 4597103"/>
              <a:gd name="connsiteX6288" fmla="*/ 5871775 w 6845418"/>
              <a:gd name="connsiteY6288" fmla="*/ 3643679 h 4597103"/>
              <a:gd name="connsiteX6289" fmla="*/ 5890722 w 6845418"/>
              <a:gd name="connsiteY6289" fmla="*/ 3645575 h 4597103"/>
              <a:gd name="connsiteX6290" fmla="*/ 5885038 w 6845418"/>
              <a:gd name="connsiteY6290" fmla="*/ 3658842 h 4597103"/>
              <a:gd name="connsiteX6291" fmla="*/ 5875564 w 6845418"/>
              <a:gd name="connsiteY6291" fmla="*/ 3666423 h 4597103"/>
              <a:gd name="connsiteX6292" fmla="*/ 5888828 w 6845418"/>
              <a:gd name="connsiteY6292" fmla="*/ 3666423 h 4597103"/>
              <a:gd name="connsiteX6293" fmla="*/ 5885038 w 6845418"/>
              <a:gd name="connsiteY6293" fmla="*/ 3685376 h 4597103"/>
              <a:gd name="connsiteX6294" fmla="*/ 5881248 w 6845418"/>
              <a:gd name="connsiteY6294" fmla="*/ 3670214 h 4597103"/>
              <a:gd name="connsiteX6295" fmla="*/ 5858512 w 6845418"/>
              <a:gd name="connsiteY6295" fmla="*/ 3672109 h 4597103"/>
              <a:gd name="connsiteX6296" fmla="*/ 5866090 w 6845418"/>
              <a:gd name="connsiteY6296" fmla="*/ 3670214 h 4597103"/>
              <a:gd name="connsiteX6297" fmla="*/ 5871775 w 6845418"/>
              <a:gd name="connsiteY6297" fmla="*/ 3655051 h 4597103"/>
              <a:gd name="connsiteX6298" fmla="*/ 5864196 w 6845418"/>
              <a:gd name="connsiteY6298" fmla="*/ 3649365 h 4597103"/>
              <a:gd name="connsiteX6299" fmla="*/ 5854722 w 6845418"/>
              <a:gd name="connsiteY6299" fmla="*/ 3649365 h 4597103"/>
              <a:gd name="connsiteX6300" fmla="*/ 5830091 w 6845418"/>
              <a:gd name="connsiteY6300" fmla="*/ 3656946 h 4597103"/>
              <a:gd name="connsiteX6301" fmla="*/ 5816827 w 6845418"/>
              <a:gd name="connsiteY6301" fmla="*/ 3647470 h 4597103"/>
              <a:gd name="connsiteX6302" fmla="*/ 5807353 w 6845418"/>
              <a:gd name="connsiteY6302" fmla="*/ 3653156 h 4597103"/>
              <a:gd name="connsiteX6303" fmla="*/ 5809249 w 6845418"/>
              <a:gd name="connsiteY6303" fmla="*/ 3658842 h 4597103"/>
              <a:gd name="connsiteX6304" fmla="*/ 5803564 w 6845418"/>
              <a:gd name="connsiteY6304" fmla="*/ 3647470 h 4597103"/>
              <a:gd name="connsiteX6305" fmla="*/ 5788406 w 6845418"/>
              <a:gd name="connsiteY6305" fmla="*/ 3641784 h 4597103"/>
              <a:gd name="connsiteX6306" fmla="*/ 5780828 w 6845418"/>
              <a:gd name="connsiteY6306" fmla="*/ 3653156 h 4597103"/>
              <a:gd name="connsiteX6307" fmla="*/ 5771354 w 6845418"/>
              <a:gd name="connsiteY6307" fmla="*/ 3660737 h 4597103"/>
              <a:gd name="connsiteX6308" fmla="*/ 5761880 w 6845418"/>
              <a:gd name="connsiteY6308" fmla="*/ 3662633 h 4597103"/>
              <a:gd name="connsiteX6309" fmla="*/ 5746722 w 6845418"/>
              <a:gd name="connsiteY6309" fmla="*/ 3658842 h 4597103"/>
              <a:gd name="connsiteX6310" fmla="*/ 5733458 w 6845418"/>
              <a:gd name="connsiteY6310" fmla="*/ 3651261 h 4597103"/>
              <a:gd name="connsiteX6311" fmla="*/ 5731564 w 6845418"/>
              <a:gd name="connsiteY6311" fmla="*/ 3658842 h 4597103"/>
              <a:gd name="connsiteX6312" fmla="*/ 5725880 w 6845418"/>
              <a:gd name="connsiteY6312" fmla="*/ 3664528 h 4597103"/>
              <a:gd name="connsiteX6313" fmla="*/ 5750512 w 6845418"/>
              <a:gd name="connsiteY6313" fmla="*/ 3672109 h 4597103"/>
              <a:gd name="connsiteX6314" fmla="*/ 5750512 w 6845418"/>
              <a:gd name="connsiteY6314" fmla="*/ 3662633 h 4597103"/>
              <a:gd name="connsiteX6315" fmla="*/ 5759985 w 6845418"/>
              <a:gd name="connsiteY6315" fmla="*/ 3668318 h 4597103"/>
              <a:gd name="connsiteX6316" fmla="*/ 5754301 w 6845418"/>
              <a:gd name="connsiteY6316" fmla="*/ 3683481 h 4597103"/>
              <a:gd name="connsiteX6317" fmla="*/ 5761880 w 6845418"/>
              <a:gd name="connsiteY6317" fmla="*/ 3685376 h 4597103"/>
              <a:gd name="connsiteX6318" fmla="*/ 5756196 w 6845418"/>
              <a:gd name="connsiteY6318" fmla="*/ 3692957 h 4597103"/>
              <a:gd name="connsiteX6319" fmla="*/ 5746722 w 6845418"/>
              <a:gd name="connsiteY6319" fmla="*/ 3696748 h 4597103"/>
              <a:gd name="connsiteX6320" fmla="*/ 5750512 w 6845418"/>
              <a:gd name="connsiteY6320" fmla="*/ 3692957 h 4597103"/>
              <a:gd name="connsiteX6321" fmla="*/ 5746722 w 6845418"/>
              <a:gd name="connsiteY6321" fmla="*/ 3674004 h 4597103"/>
              <a:gd name="connsiteX6322" fmla="*/ 5723985 w 6845418"/>
              <a:gd name="connsiteY6322" fmla="*/ 3675899 h 4597103"/>
              <a:gd name="connsiteX6323" fmla="*/ 5716406 w 6845418"/>
              <a:gd name="connsiteY6323" fmla="*/ 3675899 h 4597103"/>
              <a:gd name="connsiteX6324" fmla="*/ 5725880 w 6845418"/>
              <a:gd name="connsiteY6324" fmla="*/ 3696748 h 4597103"/>
              <a:gd name="connsiteX6325" fmla="*/ 5705038 w 6845418"/>
              <a:gd name="connsiteY6325" fmla="*/ 3696748 h 4597103"/>
              <a:gd name="connsiteX6326" fmla="*/ 5706933 w 6845418"/>
              <a:gd name="connsiteY6326" fmla="*/ 3711911 h 4597103"/>
              <a:gd name="connsiteX6327" fmla="*/ 5699353 w 6845418"/>
              <a:gd name="connsiteY6327" fmla="*/ 3704329 h 4597103"/>
              <a:gd name="connsiteX6328" fmla="*/ 5701248 w 6845418"/>
              <a:gd name="connsiteY6328" fmla="*/ 3683481 h 4597103"/>
              <a:gd name="connsiteX6329" fmla="*/ 5706933 w 6845418"/>
              <a:gd name="connsiteY6329" fmla="*/ 3660737 h 4597103"/>
              <a:gd name="connsiteX6330" fmla="*/ 5689879 w 6845418"/>
              <a:gd name="connsiteY6330" fmla="*/ 3660737 h 4597103"/>
              <a:gd name="connsiteX6331" fmla="*/ 5676616 w 6845418"/>
              <a:gd name="connsiteY6331" fmla="*/ 3660737 h 4597103"/>
              <a:gd name="connsiteX6332" fmla="*/ 5676616 w 6845418"/>
              <a:gd name="connsiteY6332" fmla="*/ 3668318 h 4597103"/>
              <a:gd name="connsiteX6333" fmla="*/ 5670932 w 6845418"/>
              <a:gd name="connsiteY6333" fmla="*/ 3675899 h 4597103"/>
              <a:gd name="connsiteX6334" fmla="*/ 5661459 w 6845418"/>
              <a:gd name="connsiteY6334" fmla="*/ 3668318 h 4597103"/>
              <a:gd name="connsiteX6335" fmla="*/ 5657669 w 6845418"/>
              <a:gd name="connsiteY6335" fmla="*/ 3651261 h 4597103"/>
              <a:gd name="connsiteX6336" fmla="*/ 5638722 w 6845418"/>
              <a:gd name="connsiteY6336" fmla="*/ 3656946 h 4597103"/>
              <a:gd name="connsiteX6337" fmla="*/ 5644406 w 6845418"/>
              <a:gd name="connsiteY6337" fmla="*/ 3662633 h 4597103"/>
              <a:gd name="connsiteX6338" fmla="*/ 5638722 w 6845418"/>
              <a:gd name="connsiteY6338" fmla="*/ 3666423 h 4597103"/>
              <a:gd name="connsiteX6339" fmla="*/ 5640617 w 6845418"/>
              <a:gd name="connsiteY6339" fmla="*/ 3674004 h 4597103"/>
              <a:gd name="connsiteX6340" fmla="*/ 5640617 w 6845418"/>
              <a:gd name="connsiteY6340" fmla="*/ 3679691 h 4597103"/>
              <a:gd name="connsiteX6341" fmla="*/ 5634932 w 6845418"/>
              <a:gd name="connsiteY6341" fmla="*/ 3681586 h 4597103"/>
              <a:gd name="connsiteX6342" fmla="*/ 5621669 w 6845418"/>
              <a:gd name="connsiteY6342" fmla="*/ 3672109 h 4597103"/>
              <a:gd name="connsiteX6343" fmla="*/ 5621669 w 6845418"/>
              <a:gd name="connsiteY6343" fmla="*/ 3662633 h 4597103"/>
              <a:gd name="connsiteX6344" fmla="*/ 5606511 w 6845418"/>
              <a:gd name="connsiteY6344" fmla="*/ 3670214 h 4597103"/>
              <a:gd name="connsiteX6345" fmla="*/ 5579985 w 6845418"/>
              <a:gd name="connsiteY6345" fmla="*/ 3674004 h 4597103"/>
              <a:gd name="connsiteX6346" fmla="*/ 5572406 w 6845418"/>
              <a:gd name="connsiteY6346" fmla="*/ 3672109 h 4597103"/>
              <a:gd name="connsiteX6347" fmla="*/ 5568616 w 6845418"/>
              <a:gd name="connsiteY6347" fmla="*/ 3670214 h 4597103"/>
              <a:gd name="connsiteX6348" fmla="*/ 5566722 w 6845418"/>
              <a:gd name="connsiteY6348" fmla="*/ 3674004 h 4597103"/>
              <a:gd name="connsiteX6349" fmla="*/ 5561037 w 6845418"/>
              <a:gd name="connsiteY6349" fmla="*/ 3672109 h 4597103"/>
              <a:gd name="connsiteX6350" fmla="*/ 5553459 w 6845418"/>
              <a:gd name="connsiteY6350" fmla="*/ 3677795 h 4597103"/>
              <a:gd name="connsiteX6351" fmla="*/ 5545880 w 6845418"/>
              <a:gd name="connsiteY6351" fmla="*/ 3672109 h 4597103"/>
              <a:gd name="connsiteX6352" fmla="*/ 5540195 w 6845418"/>
              <a:gd name="connsiteY6352" fmla="*/ 3685376 h 4597103"/>
              <a:gd name="connsiteX6353" fmla="*/ 5551564 w 6845418"/>
              <a:gd name="connsiteY6353" fmla="*/ 3691062 h 4597103"/>
              <a:gd name="connsiteX6354" fmla="*/ 5557248 w 6845418"/>
              <a:gd name="connsiteY6354" fmla="*/ 3687271 h 4597103"/>
              <a:gd name="connsiteX6355" fmla="*/ 5566722 w 6845418"/>
              <a:gd name="connsiteY6355" fmla="*/ 3677795 h 4597103"/>
              <a:gd name="connsiteX6356" fmla="*/ 5566722 w 6845418"/>
              <a:gd name="connsiteY6356" fmla="*/ 3691062 h 4597103"/>
              <a:gd name="connsiteX6357" fmla="*/ 5598932 w 6845418"/>
              <a:gd name="connsiteY6357" fmla="*/ 3692957 h 4597103"/>
              <a:gd name="connsiteX6358" fmla="*/ 5568616 w 6845418"/>
              <a:gd name="connsiteY6358" fmla="*/ 3698644 h 4597103"/>
              <a:gd name="connsiteX6359" fmla="*/ 5555353 w 6845418"/>
              <a:gd name="connsiteY6359" fmla="*/ 3700539 h 4597103"/>
              <a:gd name="connsiteX6360" fmla="*/ 5534511 w 6845418"/>
              <a:gd name="connsiteY6360" fmla="*/ 3711911 h 4597103"/>
              <a:gd name="connsiteX6361" fmla="*/ 5523143 w 6845418"/>
              <a:gd name="connsiteY6361" fmla="*/ 3700539 h 4597103"/>
              <a:gd name="connsiteX6362" fmla="*/ 5536406 w 6845418"/>
              <a:gd name="connsiteY6362" fmla="*/ 3683481 h 4597103"/>
              <a:gd name="connsiteX6363" fmla="*/ 5528826 w 6845418"/>
              <a:gd name="connsiteY6363" fmla="*/ 3689167 h 4597103"/>
              <a:gd name="connsiteX6364" fmla="*/ 5521248 w 6845418"/>
              <a:gd name="connsiteY6364" fmla="*/ 3696748 h 4597103"/>
              <a:gd name="connsiteX6365" fmla="*/ 5523143 w 6845418"/>
              <a:gd name="connsiteY6365" fmla="*/ 3706224 h 4597103"/>
              <a:gd name="connsiteX6366" fmla="*/ 5532617 w 6845418"/>
              <a:gd name="connsiteY6366" fmla="*/ 3711911 h 4597103"/>
              <a:gd name="connsiteX6367" fmla="*/ 5509879 w 6845418"/>
              <a:gd name="connsiteY6367" fmla="*/ 3710015 h 4597103"/>
              <a:gd name="connsiteX6368" fmla="*/ 5481458 w 6845418"/>
              <a:gd name="connsiteY6368" fmla="*/ 3717596 h 4597103"/>
              <a:gd name="connsiteX6369" fmla="*/ 5471984 w 6845418"/>
              <a:gd name="connsiteY6369" fmla="*/ 3713806 h 4597103"/>
              <a:gd name="connsiteX6370" fmla="*/ 5460616 w 6845418"/>
              <a:gd name="connsiteY6370" fmla="*/ 3715701 h 4597103"/>
              <a:gd name="connsiteX6371" fmla="*/ 5451142 w 6845418"/>
              <a:gd name="connsiteY6371" fmla="*/ 3715701 h 4597103"/>
              <a:gd name="connsiteX6372" fmla="*/ 5432195 w 6845418"/>
              <a:gd name="connsiteY6372" fmla="*/ 3715701 h 4597103"/>
              <a:gd name="connsiteX6373" fmla="*/ 5439774 w 6845418"/>
              <a:gd name="connsiteY6373" fmla="*/ 3710015 h 4597103"/>
              <a:gd name="connsiteX6374" fmla="*/ 5453037 w 6845418"/>
              <a:gd name="connsiteY6374" fmla="*/ 3711911 h 4597103"/>
              <a:gd name="connsiteX6375" fmla="*/ 5494721 w 6845418"/>
              <a:gd name="connsiteY6375" fmla="*/ 3706224 h 4597103"/>
              <a:gd name="connsiteX6376" fmla="*/ 5483353 w 6845418"/>
              <a:gd name="connsiteY6376" fmla="*/ 3698644 h 4597103"/>
              <a:gd name="connsiteX6377" fmla="*/ 5405669 w 6845418"/>
              <a:gd name="connsiteY6377" fmla="*/ 3708120 h 4597103"/>
              <a:gd name="connsiteX6378" fmla="*/ 5411353 w 6845418"/>
              <a:gd name="connsiteY6378" fmla="*/ 3713806 h 4597103"/>
              <a:gd name="connsiteX6379" fmla="*/ 5396195 w 6845418"/>
              <a:gd name="connsiteY6379" fmla="*/ 3711911 h 4597103"/>
              <a:gd name="connsiteX6380" fmla="*/ 5382932 w 6845418"/>
              <a:gd name="connsiteY6380" fmla="*/ 3719492 h 4597103"/>
              <a:gd name="connsiteX6381" fmla="*/ 5379142 w 6845418"/>
              <a:gd name="connsiteY6381" fmla="*/ 3713806 h 4597103"/>
              <a:gd name="connsiteX6382" fmla="*/ 5365879 w 6845418"/>
              <a:gd name="connsiteY6382" fmla="*/ 3713806 h 4597103"/>
              <a:gd name="connsiteX6383" fmla="*/ 5356405 w 6845418"/>
              <a:gd name="connsiteY6383" fmla="*/ 3727073 h 4597103"/>
              <a:gd name="connsiteX6384" fmla="*/ 5358300 w 6845418"/>
              <a:gd name="connsiteY6384" fmla="*/ 3713806 h 4597103"/>
              <a:gd name="connsiteX6385" fmla="*/ 5352616 w 6845418"/>
              <a:gd name="connsiteY6385" fmla="*/ 3715701 h 4597103"/>
              <a:gd name="connsiteX6386" fmla="*/ 5346932 w 6845418"/>
              <a:gd name="connsiteY6386" fmla="*/ 3708120 h 4597103"/>
              <a:gd name="connsiteX6387" fmla="*/ 5343142 w 6845418"/>
              <a:gd name="connsiteY6387" fmla="*/ 3710015 h 4597103"/>
              <a:gd name="connsiteX6388" fmla="*/ 5341248 w 6845418"/>
              <a:gd name="connsiteY6388" fmla="*/ 3723282 h 4597103"/>
              <a:gd name="connsiteX6389" fmla="*/ 5331774 w 6845418"/>
              <a:gd name="connsiteY6389" fmla="*/ 3713806 h 4597103"/>
              <a:gd name="connsiteX6390" fmla="*/ 5309037 w 6845418"/>
              <a:gd name="connsiteY6390" fmla="*/ 3715701 h 4597103"/>
              <a:gd name="connsiteX6391" fmla="*/ 5314721 w 6845418"/>
              <a:gd name="connsiteY6391" fmla="*/ 3719492 h 4597103"/>
              <a:gd name="connsiteX6392" fmla="*/ 5309037 w 6845418"/>
              <a:gd name="connsiteY6392" fmla="*/ 3727073 h 4597103"/>
              <a:gd name="connsiteX6393" fmla="*/ 5301458 w 6845418"/>
              <a:gd name="connsiteY6393" fmla="*/ 3717596 h 4597103"/>
              <a:gd name="connsiteX6394" fmla="*/ 5290089 w 6845418"/>
              <a:gd name="connsiteY6394" fmla="*/ 3721387 h 4597103"/>
              <a:gd name="connsiteX6395" fmla="*/ 5288195 w 6845418"/>
              <a:gd name="connsiteY6395" fmla="*/ 3706224 h 4597103"/>
              <a:gd name="connsiteX6396" fmla="*/ 5265458 w 6845418"/>
              <a:gd name="connsiteY6396" fmla="*/ 3706224 h 4597103"/>
              <a:gd name="connsiteX6397" fmla="*/ 5261668 w 6845418"/>
              <a:gd name="connsiteY6397" fmla="*/ 3719492 h 4597103"/>
              <a:gd name="connsiteX6398" fmla="*/ 5250300 w 6845418"/>
              <a:gd name="connsiteY6398" fmla="*/ 3738445 h 4597103"/>
              <a:gd name="connsiteX6399" fmla="*/ 5246510 w 6845418"/>
              <a:gd name="connsiteY6399" fmla="*/ 3725177 h 4597103"/>
              <a:gd name="connsiteX6400" fmla="*/ 5250300 w 6845418"/>
              <a:gd name="connsiteY6400" fmla="*/ 3713806 h 4597103"/>
              <a:gd name="connsiteX6401" fmla="*/ 5227563 w 6845418"/>
              <a:gd name="connsiteY6401" fmla="*/ 3721387 h 4597103"/>
              <a:gd name="connsiteX6402" fmla="*/ 5227563 w 6845418"/>
              <a:gd name="connsiteY6402" fmla="*/ 3732759 h 4597103"/>
              <a:gd name="connsiteX6403" fmla="*/ 5219984 w 6845418"/>
              <a:gd name="connsiteY6403" fmla="*/ 3732759 h 4597103"/>
              <a:gd name="connsiteX6404" fmla="*/ 5221879 w 6845418"/>
              <a:gd name="connsiteY6404" fmla="*/ 3746026 h 4597103"/>
              <a:gd name="connsiteX6405" fmla="*/ 5212405 w 6845418"/>
              <a:gd name="connsiteY6405" fmla="*/ 3742235 h 4597103"/>
              <a:gd name="connsiteX6406" fmla="*/ 5210511 w 6845418"/>
              <a:gd name="connsiteY6406" fmla="*/ 3734654 h 4597103"/>
              <a:gd name="connsiteX6407" fmla="*/ 5208615 w 6845418"/>
              <a:gd name="connsiteY6407" fmla="*/ 3734654 h 4597103"/>
              <a:gd name="connsiteX6408" fmla="*/ 5199142 w 6845418"/>
              <a:gd name="connsiteY6408" fmla="*/ 3734654 h 4597103"/>
              <a:gd name="connsiteX6409" fmla="*/ 5204826 w 6845418"/>
              <a:gd name="connsiteY6409" fmla="*/ 3732759 h 4597103"/>
              <a:gd name="connsiteX6410" fmla="*/ 5202931 w 6845418"/>
              <a:gd name="connsiteY6410" fmla="*/ 3728968 h 4597103"/>
              <a:gd name="connsiteX6411" fmla="*/ 5192747 w 6845418"/>
              <a:gd name="connsiteY6411" fmla="*/ 3726836 h 4597103"/>
              <a:gd name="connsiteX6412" fmla="*/ 5185879 w 6845418"/>
              <a:gd name="connsiteY6412" fmla="*/ 3724051 h 4597103"/>
              <a:gd name="connsiteX6413" fmla="*/ 5185879 w 6845418"/>
              <a:gd name="connsiteY6413" fmla="*/ 3723756 h 4597103"/>
              <a:gd name="connsiteX6414" fmla="*/ 5185879 w 6845418"/>
              <a:gd name="connsiteY6414" fmla="*/ 3723282 h 4597103"/>
              <a:gd name="connsiteX6415" fmla="*/ 5183983 w 6845418"/>
              <a:gd name="connsiteY6415" fmla="*/ 3723282 h 4597103"/>
              <a:gd name="connsiteX6416" fmla="*/ 5185879 w 6845418"/>
              <a:gd name="connsiteY6416" fmla="*/ 3724051 h 4597103"/>
              <a:gd name="connsiteX6417" fmla="*/ 5185879 w 6845418"/>
              <a:gd name="connsiteY6417" fmla="*/ 3727073 h 4597103"/>
              <a:gd name="connsiteX6418" fmla="*/ 5180194 w 6845418"/>
              <a:gd name="connsiteY6418" fmla="*/ 3728968 h 4597103"/>
              <a:gd name="connsiteX6419" fmla="*/ 5178300 w 6845418"/>
              <a:gd name="connsiteY6419" fmla="*/ 3732759 h 4597103"/>
              <a:gd name="connsiteX6420" fmla="*/ 5185879 w 6845418"/>
              <a:gd name="connsiteY6420" fmla="*/ 3730864 h 4597103"/>
              <a:gd name="connsiteX6421" fmla="*/ 5185879 w 6845418"/>
              <a:gd name="connsiteY6421" fmla="*/ 3727073 h 4597103"/>
              <a:gd name="connsiteX6422" fmla="*/ 5195353 w 6845418"/>
              <a:gd name="connsiteY6422" fmla="*/ 3740340 h 4597103"/>
              <a:gd name="connsiteX6423" fmla="*/ 5174510 w 6845418"/>
              <a:gd name="connsiteY6423" fmla="*/ 3738445 h 4597103"/>
              <a:gd name="connsiteX6424" fmla="*/ 5174510 w 6845418"/>
              <a:gd name="connsiteY6424" fmla="*/ 3736549 h 4597103"/>
              <a:gd name="connsiteX6425" fmla="*/ 5170721 w 6845418"/>
              <a:gd name="connsiteY6425" fmla="*/ 3730864 h 4597103"/>
              <a:gd name="connsiteX6426" fmla="*/ 5165036 w 6845418"/>
              <a:gd name="connsiteY6426" fmla="*/ 3725177 h 4597103"/>
              <a:gd name="connsiteX6427" fmla="*/ 5138510 w 6845418"/>
              <a:gd name="connsiteY6427" fmla="*/ 3721387 h 4597103"/>
              <a:gd name="connsiteX6428" fmla="*/ 5138510 w 6845418"/>
              <a:gd name="connsiteY6428" fmla="*/ 3727073 h 4597103"/>
              <a:gd name="connsiteX6429" fmla="*/ 5149878 w 6845418"/>
              <a:gd name="connsiteY6429" fmla="*/ 3725177 h 4597103"/>
              <a:gd name="connsiteX6430" fmla="*/ 5151773 w 6845418"/>
              <a:gd name="connsiteY6430" fmla="*/ 3730864 h 4597103"/>
              <a:gd name="connsiteX6431" fmla="*/ 5159352 w 6845418"/>
              <a:gd name="connsiteY6431" fmla="*/ 3734654 h 4597103"/>
              <a:gd name="connsiteX6432" fmla="*/ 5165036 w 6845418"/>
              <a:gd name="connsiteY6432" fmla="*/ 3732759 h 4597103"/>
              <a:gd name="connsiteX6433" fmla="*/ 5178300 w 6845418"/>
              <a:gd name="connsiteY6433" fmla="*/ 3740340 h 4597103"/>
              <a:gd name="connsiteX6434" fmla="*/ 5182089 w 6845418"/>
              <a:gd name="connsiteY6434" fmla="*/ 3740340 h 4597103"/>
              <a:gd name="connsiteX6435" fmla="*/ 5182089 w 6845418"/>
              <a:gd name="connsiteY6435" fmla="*/ 3742235 h 4597103"/>
              <a:gd name="connsiteX6436" fmla="*/ 5183983 w 6845418"/>
              <a:gd name="connsiteY6436" fmla="*/ 3744131 h 4597103"/>
              <a:gd name="connsiteX6437" fmla="*/ 5166932 w 6845418"/>
              <a:gd name="connsiteY6437" fmla="*/ 3742235 h 4597103"/>
              <a:gd name="connsiteX6438" fmla="*/ 5172615 w 6845418"/>
              <a:gd name="connsiteY6438" fmla="*/ 3749817 h 4597103"/>
              <a:gd name="connsiteX6439" fmla="*/ 5183983 w 6845418"/>
              <a:gd name="connsiteY6439" fmla="*/ 3749817 h 4597103"/>
              <a:gd name="connsiteX6440" fmla="*/ 5187774 w 6845418"/>
              <a:gd name="connsiteY6440" fmla="*/ 3755502 h 4597103"/>
              <a:gd name="connsiteX6441" fmla="*/ 5199142 w 6845418"/>
              <a:gd name="connsiteY6441" fmla="*/ 3753607 h 4597103"/>
              <a:gd name="connsiteX6442" fmla="*/ 5216194 w 6845418"/>
              <a:gd name="connsiteY6442" fmla="*/ 3766875 h 4597103"/>
              <a:gd name="connsiteX6443" fmla="*/ 5191563 w 6845418"/>
              <a:gd name="connsiteY6443" fmla="*/ 3757398 h 4597103"/>
              <a:gd name="connsiteX6444" fmla="*/ 5189668 w 6845418"/>
              <a:gd name="connsiteY6444" fmla="*/ 3766875 h 4597103"/>
              <a:gd name="connsiteX6445" fmla="*/ 5182089 w 6845418"/>
              <a:gd name="connsiteY6445" fmla="*/ 3766875 h 4597103"/>
              <a:gd name="connsiteX6446" fmla="*/ 5174510 w 6845418"/>
              <a:gd name="connsiteY6446" fmla="*/ 3753607 h 4597103"/>
              <a:gd name="connsiteX6447" fmla="*/ 5163142 w 6845418"/>
              <a:gd name="connsiteY6447" fmla="*/ 3753607 h 4597103"/>
              <a:gd name="connsiteX6448" fmla="*/ 5161247 w 6845418"/>
              <a:gd name="connsiteY6448" fmla="*/ 3757398 h 4597103"/>
              <a:gd name="connsiteX6449" fmla="*/ 5151773 w 6845418"/>
              <a:gd name="connsiteY6449" fmla="*/ 3755502 h 4597103"/>
              <a:gd name="connsiteX6450" fmla="*/ 5149878 w 6845418"/>
              <a:gd name="connsiteY6450" fmla="*/ 3755502 h 4597103"/>
              <a:gd name="connsiteX6451" fmla="*/ 5153668 w 6845418"/>
              <a:gd name="connsiteY6451" fmla="*/ 3764979 h 4597103"/>
              <a:gd name="connsiteX6452" fmla="*/ 5170721 w 6845418"/>
              <a:gd name="connsiteY6452" fmla="*/ 3764979 h 4597103"/>
              <a:gd name="connsiteX6453" fmla="*/ 5174510 w 6845418"/>
              <a:gd name="connsiteY6453" fmla="*/ 3770665 h 4597103"/>
              <a:gd name="connsiteX6454" fmla="*/ 5183983 w 6845418"/>
              <a:gd name="connsiteY6454" fmla="*/ 3770665 h 4597103"/>
              <a:gd name="connsiteX6455" fmla="*/ 5197247 w 6845418"/>
              <a:gd name="connsiteY6455" fmla="*/ 3780142 h 4597103"/>
              <a:gd name="connsiteX6456" fmla="*/ 5204826 w 6845418"/>
              <a:gd name="connsiteY6456" fmla="*/ 3782037 h 4597103"/>
              <a:gd name="connsiteX6457" fmla="*/ 5212405 w 6845418"/>
              <a:gd name="connsiteY6457" fmla="*/ 3780142 h 4597103"/>
              <a:gd name="connsiteX6458" fmla="*/ 5210511 w 6845418"/>
              <a:gd name="connsiteY6458" fmla="*/ 3787723 h 4597103"/>
              <a:gd name="connsiteX6459" fmla="*/ 5218089 w 6845418"/>
              <a:gd name="connsiteY6459" fmla="*/ 3795304 h 4597103"/>
              <a:gd name="connsiteX6460" fmla="*/ 5218089 w 6845418"/>
              <a:gd name="connsiteY6460" fmla="*/ 3799095 h 4597103"/>
              <a:gd name="connsiteX6461" fmla="*/ 5218089 w 6845418"/>
              <a:gd name="connsiteY6461" fmla="*/ 3816153 h 4597103"/>
              <a:gd name="connsiteX6462" fmla="*/ 5208615 w 6845418"/>
              <a:gd name="connsiteY6462" fmla="*/ 3808571 h 4597103"/>
              <a:gd name="connsiteX6463" fmla="*/ 5187774 w 6845418"/>
              <a:gd name="connsiteY6463" fmla="*/ 3797200 h 4597103"/>
              <a:gd name="connsiteX6464" fmla="*/ 5180194 w 6845418"/>
              <a:gd name="connsiteY6464" fmla="*/ 3799095 h 4597103"/>
              <a:gd name="connsiteX6465" fmla="*/ 5163142 w 6845418"/>
              <a:gd name="connsiteY6465" fmla="*/ 3793409 h 4597103"/>
              <a:gd name="connsiteX6466" fmla="*/ 5159352 w 6845418"/>
              <a:gd name="connsiteY6466" fmla="*/ 3795304 h 4597103"/>
              <a:gd name="connsiteX6467" fmla="*/ 5151773 w 6845418"/>
              <a:gd name="connsiteY6467" fmla="*/ 3791513 h 4597103"/>
              <a:gd name="connsiteX6468" fmla="*/ 5144195 w 6845418"/>
              <a:gd name="connsiteY6468" fmla="*/ 3795304 h 4597103"/>
              <a:gd name="connsiteX6469" fmla="*/ 5147984 w 6845418"/>
              <a:gd name="connsiteY6469" fmla="*/ 3802885 h 4597103"/>
              <a:gd name="connsiteX6470" fmla="*/ 5157458 w 6845418"/>
              <a:gd name="connsiteY6470" fmla="*/ 3808571 h 4597103"/>
              <a:gd name="connsiteX6471" fmla="*/ 5151773 w 6845418"/>
              <a:gd name="connsiteY6471" fmla="*/ 3814257 h 4597103"/>
              <a:gd name="connsiteX6472" fmla="*/ 5153668 w 6845418"/>
              <a:gd name="connsiteY6472" fmla="*/ 3825629 h 4597103"/>
              <a:gd name="connsiteX6473" fmla="*/ 5157458 w 6845418"/>
              <a:gd name="connsiteY6473" fmla="*/ 3819943 h 4597103"/>
              <a:gd name="connsiteX6474" fmla="*/ 5172615 w 6845418"/>
              <a:gd name="connsiteY6474" fmla="*/ 3821838 h 4597103"/>
              <a:gd name="connsiteX6475" fmla="*/ 5182089 w 6845418"/>
              <a:gd name="connsiteY6475" fmla="*/ 3825629 h 4597103"/>
              <a:gd name="connsiteX6476" fmla="*/ 5183983 w 6845418"/>
              <a:gd name="connsiteY6476" fmla="*/ 3840791 h 4597103"/>
              <a:gd name="connsiteX6477" fmla="*/ 5172615 w 6845418"/>
              <a:gd name="connsiteY6477" fmla="*/ 3835106 h 4597103"/>
              <a:gd name="connsiteX6478" fmla="*/ 5172615 w 6845418"/>
              <a:gd name="connsiteY6478" fmla="*/ 3844582 h 4597103"/>
              <a:gd name="connsiteX6479" fmla="*/ 5165036 w 6845418"/>
              <a:gd name="connsiteY6479" fmla="*/ 3852163 h 4597103"/>
              <a:gd name="connsiteX6480" fmla="*/ 5151773 w 6845418"/>
              <a:gd name="connsiteY6480" fmla="*/ 3846478 h 4597103"/>
              <a:gd name="connsiteX6481" fmla="*/ 5151773 w 6845418"/>
              <a:gd name="connsiteY6481" fmla="*/ 3861640 h 4597103"/>
              <a:gd name="connsiteX6482" fmla="*/ 5157458 w 6845418"/>
              <a:gd name="connsiteY6482" fmla="*/ 3861640 h 4597103"/>
              <a:gd name="connsiteX6483" fmla="*/ 5163142 w 6845418"/>
              <a:gd name="connsiteY6483" fmla="*/ 3863535 h 4597103"/>
              <a:gd name="connsiteX6484" fmla="*/ 5157458 w 6845418"/>
              <a:gd name="connsiteY6484" fmla="*/ 3869221 h 4597103"/>
              <a:gd name="connsiteX6485" fmla="*/ 5151773 w 6845418"/>
              <a:gd name="connsiteY6485" fmla="*/ 3865431 h 4597103"/>
              <a:gd name="connsiteX6486" fmla="*/ 5134721 w 6845418"/>
              <a:gd name="connsiteY6486" fmla="*/ 3869221 h 4597103"/>
              <a:gd name="connsiteX6487" fmla="*/ 5129036 w 6845418"/>
              <a:gd name="connsiteY6487" fmla="*/ 3874907 h 4597103"/>
              <a:gd name="connsiteX6488" fmla="*/ 5125247 w 6845418"/>
              <a:gd name="connsiteY6488" fmla="*/ 3867326 h 4597103"/>
              <a:gd name="connsiteX6489" fmla="*/ 5121457 w 6845418"/>
              <a:gd name="connsiteY6489" fmla="*/ 3865431 h 4597103"/>
              <a:gd name="connsiteX6490" fmla="*/ 5113879 w 6845418"/>
              <a:gd name="connsiteY6490" fmla="*/ 3861640 h 4597103"/>
              <a:gd name="connsiteX6491" fmla="*/ 5100615 w 6845418"/>
              <a:gd name="connsiteY6491" fmla="*/ 3863535 h 4597103"/>
              <a:gd name="connsiteX6492" fmla="*/ 5106299 w 6845418"/>
              <a:gd name="connsiteY6492" fmla="*/ 3878698 h 4597103"/>
              <a:gd name="connsiteX6493" fmla="*/ 5117668 w 6845418"/>
              <a:gd name="connsiteY6493" fmla="*/ 3880593 h 4597103"/>
              <a:gd name="connsiteX6494" fmla="*/ 5119562 w 6845418"/>
              <a:gd name="connsiteY6494" fmla="*/ 3876802 h 4597103"/>
              <a:gd name="connsiteX6495" fmla="*/ 5121457 w 6845418"/>
              <a:gd name="connsiteY6495" fmla="*/ 3880593 h 4597103"/>
              <a:gd name="connsiteX6496" fmla="*/ 5144195 w 6845418"/>
              <a:gd name="connsiteY6496" fmla="*/ 3880593 h 4597103"/>
              <a:gd name="connsiteX6497" fmla="*/ 5138510 w 6845418"/>
              <a:gd name="connsiteY6497" fmla="*/ 3884384 h 4597103"/>
              <a:gd name="connsiteX6498" fmla="*/ 5146089 w 6845418"/>
              <a:gd name="connsiteY6498" fmla="*/ 3890069 h 4597103"/>
              <a:gd name="connsiteX6499" fmla="*/ 5151773 w 6845418"/>
              <a:gd name="connsiteY6499" fmla="*/ 3899546 h 4597103"/>
              <a:gd name="connsiteX6500" fmla="*/ 5140405 w 6845418"/>
              <a:gd name="connsiteY6500" fmla="*/ 3903337 h 4597103"/>
              <a:gd name="connsiteX6501" fmla="*/ 5134721 w 6845418"/>
              <a:gd name="connsiteY6501" fmla="*/ 3893860 h 4597103"/>
              <a:gd name="connsiteX6502" fmla="*/ 5132826 w 6845418"/>
              <a:gd name="connsiteY6502" fmla="*/ 3903337 h 4597103"/>
              <a:gd name="connsiteX6503" fmla="*/ 5121457 w 6845418"/>
              <a:gd name="connsiteY6503" fmla="*/ 3909022 h 4597103"/>
              <a:gd name="connsiteX6504" fmla="*/ 5121457 w 6845418"/>
              <a:gd name="connsiteY6504" fmla="*/ 3897651 h 4597103"/>
              <a:gd name="connsiteX6505" fmla="*/ 5113879 w 6845418"/>
              <a:gd name="connsiteY6505" fmla="*/ 3897651 h 4597103"/>
              <a:gd name="connsiteX6506" fmla="*/ 5108194 w 6845418"/>
              <a:gd name="connsiteY6506" fmla="*/ 3901441 h 4597103"/>
              <a:gd name="connsiteX6507" fmla="*/ 5108194 w 6845418"/>
              <a:gd name="connsiteY6507" fmla="*/ 3895755 h 4597103"/>
              <a:gd name="connsiteX6508" fmla="*/ 5100615 w 6845418"/>
              <a:gd name="connsiteY6508" fmla="*/ 3901441 h 4597103"/>
              <a:gd name="connsiteX6509" fmla="*/ 5110089 w 6845418"/>
              <a:gd name="connsiteY6509" fmla="*/ 3905232 h 4597103"/>
              <a:gd name="connsiteX6510" fmla="*/ 5110089 w 6845418"/>
              <a:gd name="connsiteY6510" fmla="*/ 3910918 h 4597103"/>
              <a:gd name="connsiteX6511" fmla="*/ 5127142 w 6845418"/>
              <a:gd name="connsiteY6511" fmla="*/ 3907127 h 4597103"/>
              <a:gd name="connsiteX6512" fmla="*/ 5138510 w 6845418"/>
              <a:gd name="connsiteY6512" fmla="*/ 3905232 h 4597103"/>
              <a:gd name="connsiteX6513" fmla="*/ 5142300 w 6845418"/>
              <a:gd name="connsiteY6513" fmla="*/ 3912813 h 4597103"/>
              <a:gd name="connsiteX6514" fmla="*/ 5149878 w 6845418"/>
              <a:gd name="connsiteY6514" fmla="*/ 3922290 h 4597103"/>
              <a:gd name="connsiteX6515" fmla="*/ 5153668 w 6845418"/>
              <a:gd name="connsiteY6515" fmla="*/ 3914709 h 4597103"/>
              <a:gd name="connsiteX6516" fmla="*/ 5159352 w 6845418"/>
              <a:gd name="connsiteY6516" fmla="*/ 3926080 h 4597103"/>
              <a:gd name="connsiteX6517" fmla="*/ 5178300 w 6845418"/>
              <a:gd name="connsiteY6517" fmla="*/ 3933662 h 4597103"/>
              <a:gd name="connsiteX6518" fmla="*/ 5174510 w 6845418"/>
              <a:gd name="connsiteY6518" fmla="*/ 3945033 h 4597103"/>
              <a:gd name="connsiteX6519" fmla="*/ 5182089 w 6845418"/>
              <a:gd name="connsiteY6519" fmla="*/ 3935557 h 4597103"/>
              <a:gd name="connsiteX6520" fmla="*/ 5183983 w 6845418"/>
              <a:gd name="connsiteY6520" fmla="*/ 3950719 h 4597103"/>
              <a:gd name="connsiteX6521" fmla="*/ 5172615 w 6845418"/>
              <a:gd name="connsiteY6521" fmla="*/ 3948824 h 4597103"/>
              <a:gd name="connsiteX6522" fmla="*/ 5166932 w 6845418"/>
              <a:gd name="connsiteY6522" fmla="*/ 3954510 h 4597103"/>
              <a:gd name="connsiteX6523" fmla="*/ 5151773 w 6845418"/>
              <a:gd name="connsiteY6523" fmla="*/ 3952615 h 4597103"/>
              <a:gd name="connsiteX6524" fmla="*/ 5157458 w 6845418"/>
              <a:gd name="connsiteY6524" fmla="*/ 3967777 h 4597103"/>
              <a:gd name="connsiteX6525" fmla="*/ 5178300 w 6845418"/>
              <a:gd name="connsiteY6525" fmla="*/ 3967777 h 4597103"/>
              <a:gd name="connsiteX6526" fmla="*/ 5172615 w 6845418"/>
              <a:gd name="connsiteY6526" fmla="*/ 3977253 h 4597103"/>
              <a:gd name="connsiteX6527" fmla="*/ 5178300 w 6845418"/>
              <a:gd name="connsiteY6527" fmla="*/ 3981045 h 4597103"/>
              <a:gd name="connsiteX6528" fmla="*/ 5185879 w 6845418"/>
              <a:gd name="connsiteY6528" fmla="*/ 3982940 h 4597103"/>
              <a:gd name="connsiteX6529" fmla="*/ 5178300 w 6845418"/>
              <a:gd name="connsiteY6529" fmla="*/ 3981045 h 4597103"/>
              <a:gd name="connsiteX6530" fmla="*/ 5180194 w 6845418"/>
              <a:gd name="connsiteY6530" fmla="*/ 3962091 h 4597103"/>
              <a:gd name="connsiteX6531" fmla="*/ 5183983 w 6845418"/>
              <a:gd name="connsiteY6531" fmla="*/ 3971568 h 4597103"/>
              <a:gd name="connsiteX6532" fmla="*/ 5201037 w 6845418"/>
              <a:gd name="connsiteY6532" fmla="*/ 3981045 h 4597103"/>
              <a:gd name="connsiteX6533" fmla="*/ 5195353 w 6845418"/>
              <a:gd name="connsiteY6533" fmla="*/ 3984835 h 4597103"/>
              <a:gd name="connsiteX6534" fmla="*/ 5189668 w 6845418"/>
              <a:gd name="connsiteY6534" fmla="*/ 3990521 h 4597103"/>
              <a:gd name="connsiteX6535" fmla="*/ 5185879 w 6845418"/>
              <a:gd name="connsiteY6535" fmla="*/ 4003788 h 4597103"/>
              <a:gd name="connsiteX6536" fmla="*/ 5182089 w 6845418"/>
              <a:gd name="connsiteY6536" fmla="*/ 3994311 h 4597103"/>
              <a:gd name="connsiteX6537" fmla="*/ 5178300 w 6845418"/>
              <a:gd name="connsiteY6537" fmla="*/ 4001893 h 4597103"/>
              <a:gd name="connsiteX6538" fmla="*/ 5172615 w 6845418"/>
              <a:gd name="connsiteY6538" fmla="*/ 3998102 h 4597103"/>
              <a:gd name="connsiteX6539" fmla="*/ 5170721 w 6845418"/>
              <a:gd name="connsiteY6539" fmla="*/ 4005683 h 4597103"/>
              <a:gd name="connsiteX6540" fmla="*/ 5182089 w 6845418"/>
              <a:gd name="connsiteY6540" fmla="*/ 4011369 h 4597103"/>
              <a:gd name="connsiteX6541" fmla="*/ 5191563 w 6845418"/>
              <a:gd name="connsiteY6541" fmla="*/ 4011369 h 4597103"/>
              <a:gd name="connsiteX6542" fmla="*/ 5193457 w 6845418"/>
              <a:gd name="connsiteY6542" fmla="*/ 4005683 h 4597103"/>
              <a:gd name="connsiteX6543" fmla="*/ 5197247 w 6845418"/>
              <a:gd name="connsiteY6543" fmla="*/ 4015160 h 4597103"/>
              <a:gd name="connsiteX6544" fmla="*/ 5202931 w 6845418"/>
              <a:gd name="connsiteY6544" fmla="*/ 4015160 h 4597103"/>
              <a:gd name="connsiteX6545" fmla="*/ 5189668 w 6845418"/>
              <a:gd name="connsiteY6545" fmla="*/ 4018950 h 4597103"/>
              <a:gd name="connsiteX6546" fmla="*/ 5187774 w 6845418"/>
              <a:gd name="connsiteY6546" fmla="*/ 4024636 h 4597103"/>
              <a:gd name="connsiteX6547" fmla="*/ 5218089 w 6845418"/>
              <a:gd name="connsiteY6547" fmla="*/ 4028427 h 4597103"/>
              <a:gd name="connsiteX6548" fmla="*/ 5218089 w 6845418"/>
              <a:gd name="connsiteY6548" fmla="*/ 4022741 h 4597103"/>
              <a:gd name="connsiteX6549" fmla="*/ 5221879 w 6845418"/>
              <a:gd name="connsiteY6549" fmla="*/ 4028427 h 4597103"/>
              <a:gd name="connsiteX6550" fmla="*/ 5223773 w 6845418"/>
              <a:gd name="connsiteY6550" fmla="*/ 4028427 h 4597103"/>
              <a:gd name="connsiteX6551" fmla="*/ 5225668 w 6845418"/>
              <a:gd name="connsiteY6551" fmla="*/ 4030322 h 4597103"/>
              <a:gd name="connsiteX6552" fmla="*/ 5290404 w 6845418"/>
              <a:gd name="connsiteY6552" fmla="*/ 4036671 h 4597103"/>
              <a:gd name="connsiteX6553" fmla="*/ 5313175 w 6845418"/>
              <a:gd name="connsiteY6553" fmla="*/ 4038904 h 4597103"/>
              <a:gd name="connsiteX6554" fmla="*/ 5313226 w 6845418"/>
              <a:gd name="connsiteY6554" fmla="*/ 4035998 h 4597103"/>
              <a:gd name="connsiteX6555" fmla="*/ 5313629 w 6845418"/>
              <a:gd name="connsiteY6555" fmla="*/ 4038949 h 4597103"/>
              <a:gd name="connsiteX6556" fmla="*/ 5322300 w 6845418"/>
              <a:gd name="connsiteY6556" fmla="*/ 4039799 h 4597103"/>
              <a:gd name="connsiteX6557" fmla="*/ 5313651 w 6845418"/>
              <a:gd name="connsiteY6557" fmla="*/ 4039107 h 4597103"/>
              <a:gd name="connsiteX6558" fmla="*/ 5314669 w 6845418"/>
              <a:gd name="connsiteY6558" fmla="*/ 4046579 h 4597103"/>
              <a:gd name="connsiteX6559" fmla="*/ 5307455 w 6845418"/>
              <a:gd name="connsiteY6559" fmla="*/ 4051388 h 4597103"/>
              <a:gd name="connsiteX6560" fmla="*/ 5313136 w 6845418"/>
              <a:gd name="connsiteY6560" fmla="*/ 4041108 h 4597103"/>
              <a:gd name="connsiteX6561" fmla="*/ 5313172 w 6845418"/>
              <a:gd name="connsiteY6561" fmla="*/ 4039069 h 4597103"/>
              <a:gd name="connsiteX6562" fmla="*/ 5227563 w 6845418"/>
              <a:gd name="connsiteY6562" fmla="*/ 4032218 h 4597103"/>
              <a:gd name="connsiteX6563" fmla="*/ 5227563 w 6845418"/>
              <a:gd name="connsiteY6563" fmla="*/ 4037903 h 4597103"/>
              <a:gd name="connsiteX6564" fmla="*/ 5225668 w 6845418"/>
              <a:gd name="connsiteY6564" fmla="*/ 4041694 h 4597103"/>
              <a:gd name="connsiteX6565" fmla="*/ 5221879 w 6845418"/>
              <a:gd name="connsiteY6565" fmla="*/ 4032218 h 4597103"/>
              <a:gd name="connsiteX6566" fmla="*/ 5182089 w 6845418"/>
              <a:gd name="connsiteY6566" fmla="*/ 4028427 h 4597103"/>
              <a:gd name="connsiteX6567" fmla="*/ 5176405 w 6845418"/>
              <a:gd name="connsiteY6567" fmla="*/ 4032218 h 4597103"/>
              <a:gd name="connsiteX6568" fmla="*/ 5178300 w 6845418"/>
              <a:gd name="connsiteY6568" fmla="*/ 4028427 h 4597103"/>
              <a:gd name="connsiteX6569" fmla="*/ 5174510 w 6845418"/>
              <a:gd name="connsiteY6569" fmla="*/ 4028427 h 4597103"/>
              <a:gd name="connsiteX6570" fmla="*/ 5170721 w 6845418"/>
              <a:gd name="connsiteY6570" fmla="*/ 4032218 h 4597103"/>
              <a:gd name="connsiteX6571" fmla="*/ 5182089 w 6845418"/>
              <a:gd name="connsiteY6571" fmla="*/ 4041694 h 4597103"/>
              <a:gd name="connsiteX6572" fmla="*/ 5202931 w 6845418"/>
              <a:gd name="connsiteY6572" fmla="*/ 4036008 h 4597103"/>
              <a:gd name="connsiteX6573" fmla="*/ 5210511 w 6845418"/>
              <a:gd name="connsiteY6573" fmla="*/ 4037903 h 4597103"/>
              <a:gd name="connsiteX6574" fmla="*/ 5204826 w 6845418"/>
              <a:gd name="connsiteY6574" fmla="*/ 4045485 h 4597103"/>
              <a:gd name="connsiteX6575" fmla="*/ 5195353 w 6845418"/>
              <a:gd name="connsiteY6575" fmla="*/ 4047380 h 4597103"/>
              <a:gd name="connsiteX6576" fmla="*/ 5201037 w 6845418"/>
              <a:gd name="connsiteY6576" fmla="*/ 4049276 h 4597103"/>
              <a:gd name="connsiteX6577" fmla="*/ 5197247 w 6845418"/>
              <a:gd name="connsiteY6577" fmla="*/ 4051171 h 4597103"/>
              <a:gd name="connsiteX6578" fmla="*/ 5191563 w 6845418"/>
              <a:gd name="connsiteY6578" fmla="*/ 4054961 h 4597103"/>
              <a:gd name="connsiteX6579" fmla="*/ 5193457 w 6845418"/>
              <a:gd name="connsiteY6579" fmla="*/ 4070124 h 4597103"/>
              <a:gd name="connsiteX6580" fmla="*/ 5187774 w 6845418"/>
              <a:gd name="connsiteY6580" fmla="*/ 4081496 h 4597103"/>
              <a:gd name="connsiteX6581" fmla="*/ 5193457 w 6845418"/>
              <a:gd name="connsiteY6581" fmla="*/ 4081496 h 4597103"/>
              <a:gd name="connsiteX6582" fmla="*/ 5193457 w 6845418"/>
              <a:gd name="connsiteY6582" fmla="*/ 4087181 h 4597103"/>
              <a:gd name="connsiteX6583" fmla="*/ 5197247 w 6845418"/>
              <a:gd name="connsiteY6583" fmla="*/ 4085286 h 4597103"/>
              <a:gd name="connsiteX6584" fmla="*/ 5201037 w 6845418"/>
              <a:gd name="connsiteY6584" fmla="*/ 4092867 h 4597103"/>
              <a:gd name="connsiteX6585" fmla="*/ 5206721 w 6845418"/>
              <a:gd name="connsiteY6585" fmla="*/ 4085286 h 4597103"/>
              <a:gd name="connsiteX6586" fmla="*/ 5210511 w 6845418"/>
              <a:gd name="connsiteY6586" fmla="*/ 4094763 h 4597103"/>
              <a:gd name="connsiteX6587" fmla="*/ 5223773 w 6845418"/>
              <a:gd name="connsiteY6587" fmla="*/ 4090972 h 4597103"/>
              <a:gd name="connsiteX6588" fmla="*/ 5218089 w 6845418"/>
              <a:gd name="connsiteY6588" fmla="*/ 4102344 h 4597103"/>
              <a:gd name="connsiteX6589" fmla="*/ 5221879 w 6845418"/>
              <a:gd name="connsiteY6589" fmla="*/ 4102344 h 4597103"/>
              <a:gd name="connsiteX6590" fmla="*/ 5218089 w 6845418"/>
              <a:gd name="connsiteY6590" fmla="*/ 4113716 h 4597103"/>
              <a:gd name="connsiteX6591" fmla="*/ 5216194 w 6845418"/>
              <a:gd name="connsiteY6591" fmla="*/ 4130774 h 4597103"/>
              <a:gd name="connsiteX6592" fmla="*/ 5223773 w 6845418"/>
              <a:gd name="connsiteY6592" fmla="*/ 4136460 h 4597103"/>
              <a:gd name="connsiteX6593" fmla="*/ 5223773 w 6845418"/>
              <a:gd name="connsiteY6593" fmla="*/ 4140250 h 4597103"/>
              <a:gd name="connsiteX6594" fmla="*/ 5214300 w 6845418"/>
              <a:gd name="connsiteY6594" fmla="*/ 4147832 h 4597103"/>
              <a:gd name="connsiteX6595" fmla="*/ 5221879 w 6845418"/>
              <a:gd name="connsiteY6595" fmla="*/ 4161098 h 4597103"/>
              <a:gd name="connsiteX6596" fmla="*/ 5206721 w 6845418"/>
              <a:gd name="connsiteY6596" fmla="*/ 4170575 h 4597103"/>
              <a:gd name="connsiteX6597" fmla="*/ 5216194 w 6845418"/>
              <a:gd name="connsiteY6597" fmla="*/ 4170575 h 4597103"/>
              <a:gd name="connsiteX6598" fmla="*/ 5214300 w 6845418"/>
              <a:gd name="connsiteY6598" fmla="*/ 4174365 h 4597103"/>
              <a:gd name="connsiteX6599" fmla="*/ 5218089 w 6845418"/>
              <a:gd name="connsiteY6599" fmla="*/ 4178156 h 4597103"/>
              <a:gd name="connsiteX6600" fmla="*/ 5223773 w 6845418"/>
              <a:gd name="connsiteY6600" fmla="*/ 4187633 h 4597103"/>
              <a:gd name="connsiteX6601" fmla="*/ 5210511 w 6845418"/>
              <a:gd name="connsiteY6601" fmla="*/ 4191423 h 4597103"/>
              <a:gd name="connsiteX6602" fmla="*/ 5218089 w 6845418"/>
              <a:gd name="connsiteY6602" fmla="*/ 4191423 h 4597103"/>
              <a:gd name="connsiteX6603" fmla="*/ 5219984 w 6845418"/>
              <a:gd name="connsiteY6603" fmla="*/ 4199005 h 4597103"/>
              <a:gd name="connsiteX6604" fmla="*/ 5216194 w 6845418"/>
              <a:gd name="connsiteY6604" fmla="*/ 4206586 h 4597103"/>
              <a:gd name="connsiteX6605" fmla="*/ 5204826 w 6845418"/>
              <a:gd name="connsiteY6605" fmla="*/ 4208481 h 4597103"/>
              <a:gd name="connsiteX6606" fmla="*/ 5221879 w 6845418"/>
              <a:gd name="connsiteY6606" fmla="*/ 4217958 h 4597103"/>
              <a:gd name="connsiteX6607" fmla="*/ 5218089 w 6845418"/>
              <a:gd name="connsiteY6607" fmla="*/ 4223643 h 4597103"/>
              <a:gd name="connsiteX6608" fmla="*/ 5210511 w 6845418"/>
              <a:gd name="connsiteY6608" fmla="*/ 4223643 h 4597103"/>
              <a:gd name="connsiteX6609" fmla="*/ 5210511 w 6845418"/>
              <a:gd name="connsiteY6609" fmla="*/ 4235016 h 4597103"/>
              <a:gd name="connsiteX6610" fmla="*/ 5199142 w 6845418"/>
              <a:gd name="connsiteY6610" fmla="*/ 4236911 h 4597103"/>
              <a:gd name="connsiteX6611" fmla="*/ 5206721 w 6845418"/>
              <a:gd name="connsiteY6611" fmla="*/ 4240701 h 4597103"/>
              <a:gd name="connsiteX6612" fmla="*/ 5210511 w 6845418"/>
              <a:gd name="connsiteY6612" fmla="*/ 4248283 h 4597103"/>
              <a:gd name="connsiteX6613" fmla="*/ 5218089 w 6845418"/>
              <a:gd name="connsiteY6613" fmla="*/ 4246388 h 4597103"/>
              <a:gd name="connsiteX6614" fmla="*/ 5221879 w 6845418"/>
              <a:gd name="connsiteY6614" fmla="*/ 4253969 h 4597103"/>
              <a:gd name="connsiteX6615" fmla="*/ 5221879 w 6845418"/>
              <a:gd name="connsiteY6615" fmla="*/ 4267236 h 4597103"/>
              <a:gd name="connsiteX6616" fmla="*/ 5214300 w 6845418"/>
              <a:gd name="connsiteY6616" fmla="*/ 4274817 h 4597103"/>
              <a:gd name="connsiteX6617" fmla="*/ 5221879 w 6845418"/>
              <a:gd name="connsiteY6617" fmla="*/ 4278608 h 4597103"/>
              <a:gd name="connsiteX6618" fmla="*/ 5210511 w 6845418"/>
              <a:gd name="connsiteY6618" fmla="*/ 4291875 h 4597103"/>
              <a:gd name="connsiteX6619" fmla="*/ 5212405 w 6845418"/>
              <a:gd name="connsiteY6619" fmla="*/ 4286189 h 4597103"/>
              <a:gd name="connsiteX6620" fmla="*/ 5197247 w 6845418"/>
              <a:gd name="connsiteY6620" fmla="*/ 4288084 h 4597103"/>
              <a:gd name="connsiteX6621" fmla="*/ 5195353 w 6845418"/>
              <a:gd name="connsiteY6621" fmla="*/ 4293770 h 4597103"/>
              <a:gd name="connsiteX6622" fmla="*/ 5189668 w 6845418"/>
              <a:gd name="connsiteY6622" fmla="*/ 4295666 h 4597103"/>
              <a:gd name="connsiteX6623" fmla="*/ 5199142 w 6845418"/>
              <a:gd name="connsiteY6623" fmla="*/ 4295666 h 4597103"/>
              <a:gd name="connsiteX6624" fmla="*/ 5182089 w 6845418"/>
              <a:gd name="connsiteY6624" fmla="*/ 4320304 h 4597103"/>
              <a:gd name="connsiteX6625" fmla="*/ 5178300 w 6845418"/>
              <a:gd name="connsiteY6625" fmla="*/ 4310828 h 4597103"/>
              <a:gd name="connsiteX6626" fmla="*/ 5165036 w 6845418"/>
              <a:gd name="connsiteY6626" fmla="*/ 4314619 h 4597103"/>
              <a:gd name="connsiteX6627" fmla="*/ 5174510 w 6845418"/>
              <a:gd name="connsiteY6627" fmla="*/ 4316514 h 4597103"/>
              <a:gd name="connsiteX6628" fmla="*/ 5172615 w 6845418"/>
              <a:gd name="connsiteY6628" fmla="*/ 4327886 h 4597103"/>
              <a:gd name="connsiteX6629" fmla="*/ 5163142 w 6845418"/>
              <a:gd name="connsiteY6629" fmla="*/ 4329781 h 4597103"/>
              <a:gd name="connsiteX6630" fmla="*/ 5153668 w 6845418"/>
              <a:gd name="connsiteY6630" fmla="*/ 4335467 h 4597103"/>
              <a:gd name="connsiteX6631" fmla="*/ 5147984 w 6845418"/>
              <a:gd name="connsiteY6631" fmla="*/ 4348734 h 4597103"/>
              <a:gd name="connsiteX6632" fmla="*/ 5146089 w 6845418"/>
              <a:gd name="connsiteY6632" fmla="*/ 4356315 h 4597103"/>
              <a:gd name="connsiteX6633" fmla="*/ 5146089 w 6845418"/>
              <a:gd name="connsiteY6633" fmla="*/ 4358210 h 4597103"/>
              <a:gd name="connsiteX6634" fmla="*/ 5144195 w 6845418"/>
              <a:gd name="connsiteY6634" fmla="*/ 4354420 h 4597103"/>
              <a:gd name="connsiteX6635" fmla="*/ 5144195 w 6845418"/>
              <a:gd name="connsiteY6635" fmla="*/ 4346839 h 4597103"/>
              <a:gd name="connsiteX6636" fmla="*/ 5129036 w 6845418"/>
              <a:gd name="connsiteY6636" fmla="*/ 4350630 h 4597103"/>
              <a:gd name="connsiteX6637" fmla="*/ 5127142 w 6845418"/>
              <a:gd name="connsiteY6637" fmla="*/ 4356315 h 4597103"/>
              <a:gd name="connsiteX6638" fmla="*/ 5113879 w 6845418"/>
              <a:gd name="connsiteY6638" fmla="*/ 4362001 h 4597103"/>
              <a:gd name="connsiteX6639" fmla="*/ 5102510 w 6845418"/>
              <a:gd name="connsiteY6639" fmla="*/ 4365792 h 4597103"/>
              <a:gd name="connsiteX6640" fmla="*/ 5100615 w 6845418"/>
              <a:gd name="connsiteY6640" fmla="*/ 4360106 h 4597103"/>
              <a:gd name="connsiteX6641" fmla="*/ 5077878 w 6845418"/>
              <a:gd name="connsiteY6641" fmla="*/ 4358210 h 4597103"/>
              <a:gd name="connsiteX6642" fmla="*/ 5070300 w 6845418"/>
              <a:gd name="connsiteY6642" fmla="*/ 4371478 h 4597103"/>
              <a:gd name="connsiteX6643" fmla="*/ 5068405 w 6845418"/>
              <a:gd name="connsiteY6643" fmla="*/ 4392326 h 4597103"/>
              <a:gd name="connsiteX6644" fmla="*/ 5064615 w 6845418"/>
              <a:gd name="connsiteY6644" fmla="*/ 4390431 h 4597103"/>
              <a:gd name="connsiteX6645" fmla="*/ 5057036 w 6845418"/>
              <a:gd name="connsiteY6645" fmla="*/ 4365792 h 4597103"/>
              <a:gd name="connsiteX6646" fmla="*/ 5047563 w 6845418"/>
              <a:gd name="connsiteY6646" fmla="*/ 4371478 h 4597103"/>
              <a:gd name="connsiteX6647" fmla="*/ 5049458 w 6845418"/>
              <a:gd name="connsiteY6647" fmla="*/ 4363897 h 4597103"/>
              <a:gd name="connsiteX6648" fmla="*/ 5043773 w 6845418"/>
              <a:gd name="connsiteY6648" fmla="*/ 4363897 h 4597103"/>
              <a:gd name="connsiteX6649" fmla="*/ 5041878 w 6845418"/>
              <a:gd name="connsiteY6649" fmla="*/ 4367687 h 4597103"/>
              <a:gd name="connsiteX6650" fmla="*/ 5038089 w 6845418"/>
              <a:gd name="connsiteY6650" fmla="*/ 4365792 h 4597103"/>
              <a:gd name="connsiteX6651" fmla="*/ 5021036 w 6845418"/>
              <a:gd name="connsiteY6651" fmla="*/ 4362001 h 4597103"/>
              <a:gd name="connsiteX6652" fmla="*/ 5015352 w 6845418"/>
              <a:gd name="connsiteY6652" fmla="*/ 4371478 h 4597103"/>
              <a:gd name="connsiteX6653" fmla="*/ 5013457 w 6845418"/>
              <a:gd name="connsiteY6653" fmla="*/ 4362001 h 4597103"/>
              <a:gd name="connsiteX6654" fmla="*/ 5009668 w 6845418"/>
              <a:gd name="connsiteY6654" fmla="*/ 4373373 h 4597103"/>
              <a:gd name="connsiteX6655" fmla="*/ 4996405 w 6845418"/>
              <a:gd name="connsiteY6655" fmla="*/ 4367687 h 4597103"/>
              <a:gd name="connsiteX6656" fmla="*/ 4986931 w 6845418"/>
              <a:gd name="connsiteY6656" fmla="*/ 4371478 h 4597103"/>
              <a:gd name="connsiteX6657" fmla="*/ 5000194 w 6845418"/>
              <a:gd name="connsiteY6657" fmla="*/ 4373373 h 4597103"/>
              <a:gd name="connsiteX6658" fmla="*/ 4994510 w 6845418"/>
              <a:gd name="connsiteY6658" fmla="*/ 4388535 h 4597103"/>
              <a:gd name="connsiteX6659" fmla="*/ 4986931 w 6845418"/>
              <a:gd name="connsiteY6659" fmla="*/ 4394221 h 4597103"/>
              <a:gd name="connsiteX6660" fmla="*/ 4996405 w 6845418"/>
              <a:gd name="connsiteY6660" fmla="*/ 4394221 h 4597103"/>
              <a:gd name="connsiteX6661" fmla="*/ 4990721 w 6845418"/>
              <a:gd name="connsiteY6661" fmla="*/ 4413175 h 4597103"/>
              <a:gd name="connsiteX6662" fmla="*/ 4990721 w 6845418"/>
              <a:gd name="connsiteY6662" fmla="*/ 4398012 h 4597103"/>
              <a:gd name="connsiteX6663" fmla="*/ 4973668 w 6845418"/>
              <a:gd name="connsiteY6663" fmla="*/ 4398012 h 4597103"/>
              <a:gd name="connsiteX6664" fmla="*/ 4979351 w 6845418"/>
              <a:gd name="connsiteY6664" fmla="*/ 4396117 h 4597103"/>
              <a:gd name="connsiteX6665" fmla="*/ 4986931 w 6845418"/>
              <a:gd name="connsiteY6665" fmla="*/ 4382850 h 4597103"/>
              <a:gd name="connsiteX6666" fmla="*/ 4981247 w 6845418"/>
              <a:gd name="connsiteY6666" fmla="*/ 4375268 h 4597103"/>
              <a:gd name="connsiteX6667" fmla="*/ 4973668 w 6845418"/>
              <a:gd name="connsiteY6667" fmla="*/ 4375268 h 4597103"/>
              <a:gd name="connsiteX6668" fmla="*/ 4956615 w 6845418"/>
              <a:gd name="connsiteY6668" fmla="*/ 4379059 h 4597103"/>
              <a:gd name="connsiteX6669" fmla="*/ 4949036 w 6845418"/>
              <a:gd name="connsiteY6669" fmla="*/ 4367687 h 4597103"/>
              <a:gd name="connsiteX6670" fmla="*/ 4941457 w 6845418"/>
              <a:gd name="connsiteY6670" fmla="*/ 4371478 h 4597103"/>
              <a:gd name="connsiteX6671" fmla="*/ 4943352 w 6845418"/>
              <a:gd name="connsiteY6671" fmla="*/ 4379059 h 4597103"/>
              <a:gd name="connsiteX6672" fmla="*/ 4941457 w 6845418"/>
              <a:gd name="connsiteY6672" fmla="*/ 4367687 h 4597103"/>
              <a:gd name="connsiteX6673" fmla="*/ 4930089 w 6845418"/>
              <a:gd name="connsiteY6673" fmla="*/ 4358210 h 4597103"/>
              <a:gd name="connsiteX6674" fmla="*/ 4924405 w 6845418"/>
              <a:gd name="connsiteY6674" fmla="*/ 4369582 h 4597103"/>
              <a:gd name="connsiteX6675" fmla="*/ 4916825 w 6845418"/>
              <a:gd name="connsiteY6675" fmla="*/ 4377164 h 4597103"/>
              <a:gd name="connsiteX6676" fmla="*/ 4911141 w 6845418"/>
              <a:gd name="connsiteY6676" fmla="*/ 4375268 h 4597103"/>
              <a:gd name="connsiteX6677" fmla="*/ 4899773 w 6845418"/>
              <a:gd name="connsiteY6677" fmla="*/ 4369582 h 4597103"/>
              <a:gd name="connsiteX6678" fmla="*/ 4892194 w 6845418"/>
              <a:gd name="connsiteY6678" fmla="*/ 4362001 h 4597103"/>
              <a:gd name="connsiteX6679" fmla="*/ 4890299 w 6845418"/>
              <a:gd name="connsiteY6679" fmla="*/ 4369582 h 4597103"/>
              <a:gd name="connsiteX6680" fmla="*/ 4886510 w 6845418"/>
              <a:gd name="connsiteY6680" fmla="*/ 4373373 h 4597103"/>
              <a:gd name="connsiteX6681" fmla="*/ 4901667 w 6845418"/>
              <a:gd name="connsiteY6681" fmla="*/ 4384745 h 4597103"/>
              <a:gd name="connsiteX6682" fmla="*/ 4901667 w 6845418"/>
              <a:gd name="connsiteY6682" fmla="*/ 4375268 h 4597103"/>
              <a:gd name="connsiteX6683" fmla="*/ 4909247 w 6845418"/>
              <a:gd name="connsiteY6683" fmla="*/ 4382850 h 4597103"/>
              <a:gd name="connsiteX6684" fmla="*/ 4901667 w 6845418"/>
              <a:gd name="connsiteY6684" fmla="*/ 4396117 h 4597103"/>
              <a:gd name="connsiteX6685" fmla="*/ 4907352 w 6845418"/>
              <a:gd name="connsiteY6685" fmla="*/ 4398012 h 4597103"/>
              <a:gd name="connsiteX6686" fmla="*/ 4903563 w 6845418"/>
              <a:gd name="connsiteY6686" fmla="*/ 4405593 h 4597103"/>
              <a:gd name="connsiteX6687" fmla="*/ 4895983 w 6845418"/>
              <a:gd name="connsiteY6687" fmla="*/ 4409384 h 4597103"/>
              <a:gd name="connsiteX6688" fmla="*/ 4899773 w 6845418"/>
              <a:gd name="connsiteY6688" fmla="*/ 4405593 h 4597103"/>
              <a:gd name="connsiteX6689" fmla="*/ 4899773 w 6845418"/>
              <a:gd name="connsiteY6689" fmla="*/ 4386640 h 4597103"/>
              <a:gd name="connsiteX6690" fmla="*/ 4882720 w 6845418"/>
              <a:gd name="connsiteY6690" fmla="*/ 4384745 h 4597103"/>
              <a:gd name="connsiteX6691" fmla="*/ 4877036 w 6845418"/>
              <a:gd name="connsiteY6691" fmla="*/ 4384745 h 4597103"/>
              <a:gd name="connsiteX6692" fmla="*/ 4880826 w 6845418"/>
              <a:gd name="connsiteY6692" fmla="*/ 4405593 h 4597103"/>
              <a:gd name="connsiteX6693" fmla="*/ 4867562 w 6845418"/>
              <a:gd name="connsiteY6693" fmla="*/ 4403698 h 4597103"/>
              <a:gd name="connsiteX6694" fmla="*/ 4867562 w 6845418"/>
              <a:gd name="connsiteY6694" fmla="*/ 4418861 h 4597103"/>
              <a:gd name="connsiteX6695" fmla="*/ 4863773 w 6845418"/>
              <a:gd name="connsiteY6695" fmla="*/ 4411279 h 4597103"/>
              <a:gd name="connsiteX6696" fmla="*/ 4865668 w 6845418"/>
              <a:gd name="connsiteY6696" fmla="*/ 4390431 h 4597103"/>
              <a:gd name="connsiteX6697" fmla="*/ 4873246 w 6845418"/>
              <a:gd name="connsiteY6697" fmla="*/ 4367687 h 4597103"/>
              <a:gd name="connsiteX6698" fmla="*/ 4861878 w 6845418"/>
              <a:gd name="connsiteY6698" fmla="*/ 4367687 h 4597103"/>
              <a:gd name="connsiteX6699" fmla="*/ 4852404 w 6845418"/>
              <a:gd name="connsiteY6699" fmla="*/ 4363897 h 4597103"/>
              <a:gd name="connsiteX6700" fmla="*/ 4852404 w 6845418"/>
              <a:gd name="connsiteY6700" fmla="*/ 4373373 h 4597103"/>
              <a:gd name="connsiteX6701" fmla="*/ 4846720 w 6845418"/>
              <a:gd name="connsiteY6701" fmla="*/ 4379059 h 4597103"/>
              <a:gd name="connsiteX6702" fmla="*/ 4841036 w 6845418"/>
              <a:gd name="connsiteY6702" fmla="*/ 4369582 h 4597103"/>
              <a:gd name="connsiteX6703" fmla="*/ 4841036 w 6845418"/>
              <a:gd name="connsiteY6703" fmla="*/ 4354420 h 4597103"/>
              <a:gd name="connsiteX6704" fmla="*/ 4827773 w 6845418"/>
              <a:gd name="connsiteY6704" fmla="*/ 4358210 h 4597103"/>
              <a:gd name="connsiteX6705" fmla="*/ 4831562 w 6845418"/>
              <a:gd name="connsiteY6705" fmla="*/ 4362001 h 4597103"/>
              <a:gd name="connsiteX6706" fmla="*/ 4827773 w 6845418"/>
              <a:gd name="connsiteY6706" fmla="*/ 4365792 h 4597103"/>
              <a:gd name="connsiteX6707" fmla="*/ 4825878 w 6845418"/>
              <a:gd name="connsiteY6707" fmla="*/ 4373373 h 4597103"/>
              <a:gd name="connsiteX6708" fmla="*/ 4825878 w 6845418"/>
              <a:gd name="connsiteY6708" fmla="*/ 4380955 h 4597103"/>
              <a:gd name="connsiteX6709" fmla="*/ 4822089 w 6845418"/>
              <a:gd name="connsiteY6709" fmla="*/ 4379059 h 4597103"/>
              <a:gd name="connsiteX6710" fmla="*/ 4814509 w 6845418"/>
              <a:gd name="connsiteY6710" fmla="*/ 4369582 h 4597103"/>
              <a:gd name="connsiteX6711" fmla="*/ 4814509 w 6845418"/>
              <a:gd name="connsiteY6711" fmla="*/ 4360106 h 4597103"/>
              <a:gd name="connsiteX6712" fmla="*/ 4803141 w 6845418"/>
              <a:gd name="connsiteY6712" fmla="*/ 4367687 h 4597103"/>
              <a:gd name="connsiteX6713" fmla="*/ 4786089 w 6845418"/>
              <a:gd name="connsiteY6713" fmla="*/ 4367687 h 4597103"/>
              <a:gd name="connsiteX6714" fmla="*/ 4780404 w 6845418"/>
              <a:gd name="connsiteY6714" fmla="*/ 4365792 h 4597103"/>
              <a:gd name="connsiteX6715" fmla="*/ 4778510 w 6845418"/>
              <a:gd name="connsiteY6715" fmla="*/ 4362001 h 4597103"/>
              <a:gd name="connsiteX6716" fmla="*/ 4776615 w 6845418"/>
              <a:gd name="connsiteY6716" fmla="*/ 4363897 h 4597103"/>
              <a:gd name="connsiteX6717" fmla="*/ 4772826 w 6845418"/>
              <a:gd name="connsiteY6717" fmla="*/ 4362001 h 4597103"/>
              <a:gd name="connsiteX6718" fmla="*/ 4767141 w 6845418"/>
              <a:gd name="connsiteY6718" fmla="*/ 4367687 h 4597103"/>
              <a:gd name="connsiteX6719" fmla="*/ 4763352 w 6845418"/>
              <a:gd name="connsiteY6719" fmla="*/ 4360106 h 4597103"/>
              <a:gd name="connsiteX6720" fmla="*/ 4757668 w 6845418"/>
              <a:gd name="connsiteY6720" fmla="*/ 4375268 h 4597103"/>
              <a:gd name="connsiteX6721" fmla="*/ 4765246 w 6845418"/>
              <a:gd name="connsiteY6721" fmla="*/ 4379059 h 4597103"/>
              <a:gd name="connsiteX6722" fmla="*/ 4769036 w 6845418"/>
              <a:gd name="connsiteY6722" fmla="*/ 4377164 h 4597103"/>
              <a:gd name="connsiteX6723" fmla="*/ 4776615 w 6845418"/>
              <a:gd name="connsiteY6723" fmla="*/ 4369582 h 4597103"/>
              <a:gd name="connsiteX6724" fmla="*/ 4774720 w 6845418"/>
              <a:gd name="connsiteY6724" fmla="*/ 4382850 h 4597103"/>
              <a:gd name="connsiteX6725" fmla="*/ 4795562 w 6845418"/>
              <a:gd name="connsiteY6725" fmla="*/ 4386640 h 4597103"/>
              <a:gd name="connsiteX6726" fmla="*/ 4774720 w 6845418"/>
              <a:gd name="connsiteY6726" fmla="*/ 4390431 h 4597103"/>
              <a:gd name="connsiteX6727" fmla="*/ 4765246 w 6845418"/>
              <a:gd name="connsiteY6727" fmla="*/ 4390431 h 4597103"/>
              <a:gd name="connsiteX6728" fmla="*/ 4750088 w 6845418"/>
              <a:gd name="connsiteY6728" fmla="*/ 4399908 h 4597103"/>
              <a:gd name="connsiteX6729" fmla="*/ 4744404 w 6845418"/>
              <a:gd name="connsiteY6729" fmla="*/ 4386640 h 4597103"/>
              <a:gd name="connsiteX6730" fmla="*/ 4753878 w 6845418"/>
              <a:gd name="connsiteY6730" fmla="*/ 4371478 h 4597103"/>
              <a:gd name="connsiteX6731" fmla="*/ 4748194 w 6845418"/>
              <a:gd name="connsiteY6731" fmla="*/ 4375268 h 4597103"/>
              <a:gd name="connsiteX6732" fmla="*/ 4742510 w 6845418"/>
              <a:gd name="connsiteY6732" fmla="*/ 4382850 h 4597103"/>
              <a:gd name="connsiteX6733" fmla="*/ 4744404 w 6845418"/>
              <a:gd name="connsiteY6733" fmla="*/ 4392326 h 4597103"/>
              <a:gd name="connsiteX6734" fmla="*/ 4748194 w 6845418"/>
              <a:gd name="connsiteY6734" fmla="*/ 4399908 h 4597103"/>
              <a:gd name="connsiteX6735" fmla="*/ 4734930 w 6845418"/>
              <a:gd name="connsiteY6735" fmla="*/ 4396117 h 4597103"/>
              <a:gd name="connsiteX6736" fmla="*/ 4714089 w 6845418"/>
              <a:gd name="connsiteY6736" fmla="*/ 4398012 h 4597103"/>
              <a:gd name="connsiteX6737" fmla="*/ 4708404 w 6845418"/>
              <a:gd name="connsiteY6737" fmla="*/ 4392326 h 4597103"/>
              <a:gd name="connsiteX6738" fmla="*/ 4700825 w 6845418"/>
              <a:gd name="connsiteY6738" fmla="*/ 4394221 h 4597103"/>
              <a:gd name="connsiteX6739" fmla="*/ 4693246 w 6845418"/>
              <a:gd name="connsiteY6739" fmla="*/ 4394221 h 4597103"/>
              <a:gd name="connsiteX6740" fmla="*/ 4679983 w 6845418"/>
              <a:gd name="connsiteY6740" fmla="*/ 4390431 h 4597103"/>
              <a:gd name="connsiteX6741" fmla="*/ 4685667 w 6845418"/>
              <a:gd name="connsiteY6741" fmla="*/ 4386640 h 4597103"/>
              <a:gd name="connsiteX6742" fmla="*/ 4695141 w 6845418"/>
              <a:gd name="connsiteY6742" fmla="*/ 4390431 h 4597103"/>
              <a:gd name="connsiteX6743" fmla="*/ 4723562 w 6845418"/>
              <a:gd name="connsiteY6743" fmla="*/ 4390431 h 4597103"/>
              <a:gd name="connsiteX6744" fmla="*/ 4717878 w 6845418"/>
              <a:gd name="connsiteY6744" fmla="*/ 4380955 h 4597103"/>
              <a:gd name="connsiteX6745" fmla="*/ 4662930 w 6845418"/>
              <a:gd name="connsiteY6745" fmla="*/ 4379059 h 4597103"/>
              <a:gd name="connsiteX6746" fmla="*/ 4666720 w 6845418"/>
              <a:gd name="connsiteY6746" fmla="*/ 4386640 h 4597103"/>
              <a:gd name="connsiteX6747" fmla="*/ 4655352 w 6845418"/>
              <a:gd name="connsiteY6747" fmla="*/ 4384745 h 4597103"/>
              <a:gd name="connsiteX6748" fmla="*/ 4645878 w 6845418"/>
              <a:gd name="connsiteY6748" fmla="*/ 4390431 h 4597103"/>
              <a:gd name="connsiteX6749" fmla="*/ 4645878 w 6845418"/>
              <a:gd name="connsiteY6749" fmla="*/ 4382850 h 4597103"/>
              <a:gd name="connsiteX6750" fmla="*/ 4636404 w 6845418"/>
              <a:gd name="connsiteY6750" fmla="*/ 4382850 h 4597103"/>
              <a:gd name="connsiteX6751" fmla="*/ 4628825 w 6845418"/>
              <a:gd name="connsiteY6751" fmla="*/ 4392326 h 4597103"/>
              <a:gd name="connsiteX6752" fmla="*/ 4630720 w 6845418"/>
              <a:gd name="connsiteY6752" fmla="*/ 4380955 h 4597103"/>
              <a:gd name="connsiteX6753" fmla="*/ 4626930 w 6845418"/>
              <a:gd name="connsiteY6753" fmla="*/ 4380955 h 4597103"/>
              <a:gd name="connsiteX6754" fmla="*/ 4625036 w 6845418"/>
              <a:gd name="connsiteY6754" fmla="*/ 4373373 h 4597103"/>
              <a:gd name="connsiteX6755" fmla="*/ 4621246 w 6845418"/>
              <a:gd name="connsiteY6755" fmla="*/ 4375268 h 4597103"/>
              <a:gd name="connsiteX6756" fmla="*/ 4617457 w 6845418"/>
              <a:gd name="connsiteY6756" fmla="*/ 4386640 h 4597103"/>
              <a:gd name="connsiteX6757" fmla="*/ 4613667 w 6845418"/>
              <a:gd name="connsiteY6757" fmla="*/ 4377164 h 4597103"/>
              <a:gd name="connsiteX6758" fmla="*/ 4596615 w 6845418"/>
              <a:gd name="connsiteY6758" fmla="*/ 4377164 h 4597103"/>
              <a:gd name="connsiteX6759" fmla="*/ 4600404 w 6845418"/>
              <a:gd name="connsiteY6759" fmla="*/ 4380955 h 4597103"/>
              <a:gd name="connsiteX6760" fmla="*/ 4596615 w 6845418"/>
              <a:gd name="connsiteY6760" fmla="*/ 4388535 h 4597103"/>
              <a:gd name="connsiteX6761" fmla="*/ 4590930 w 6845418"/>
              <a:gd name="connsiteY6761" fmla="*/ 4379059 h 4597103"/>
              <a:gd name="connsiteX6762" fmla="*/ 4585246 w 6845418"/>
              <a:gd name="connsiteY6762" fmla="*/ 4379059 h 4597103"/>
              <a:gd name="connsiteX6763" fmla="*/ 4583351 w 6845418"/>
              <a:gd name="connsiteY6763" fmla="*/ 4365792 h 4597103"/>
              <a:gd name="connsiteX6764" fmla="*/ 4570088 w 6845418"/>
              <a:gd name="connsiteY6764" fmla="*/ 4362001 h 4597103"/>
              <a:gd name="connsiteX6765" fmla="*/ 4564404 w 6845418"/>
              <a:gd name="connsiteY6765" fmla="*/ 4375268 h 4597103"/>
              <a:gd name="connsiteX6766" fmla="*/ 4554930 w 6845418"/>
              <a:gd name="connsiteY6766" fmla="*/ 4394221 h 4597103"/>
              <a:gd name="connsiteX6767" fmla="*/ 4553036 w 6845418"/>
              <a:gd name="connsiteY6767" fmla="*/ 4379059 h 4597103"/>
              <a:gd name="connsiteX6768" fmla="*/ 4558720 w 6845418"/>
              <a:gd name="connsiteY6768" fmla="*/ 4367687 h 4597103"/>
              <a:gd name="connsiteX6769" fmla="*/ 4541667 w 6845418"/>
              <a:gd name="connsiteY6769" fmla="*/ 4373373 h 4597103"/>
              <a:gd name="connsiteX6770" fmla="*/ 4539772 w 6845418"/>
              <a:gd name="connsiteY6770" fmla="*/ 4384745 h 4597103"/>
              <a:gd name="connsiteX6771" fmla="*/ 4534088 w 6845418"/>
              <a:gd name="connsiteY6771" fmla="*/ 4384745 h 4597103"/>
              <a:gd name="connsiteX6772" fmla="*/ 4535983 w 6845418"/>
              <a:gd name="connsiteY6772" fmla="*/ 4365792 h 4597103"/>
              <a:gd name="connsiteX6773" fmla="*/ 4524614 w 6845418"/>
              <a:gd name="connsiteY6773" fmla="*/ 4365792 h 4597103"/>
              <a:gd name="connsiteX6774" fmla="*/ 4522720 w 6845418"/>
              <a:gd name="connsiteY6774" fmla="*/ 4369582 h 4597103"/>
              <a:gd name="connsiteX6775" fmla="*/ 4505667 w 6845418"/>
              <a:gd name="connsiteY6775" fmla="*/ 4367687 h 4597103"/>
              <a:gd name="connsiteX6776" fmla="*/ 4509457 w 6845418"/>
              <a:gd name="connsiteY6776" fmla="*/ 4360106 h 4597103"/>
              <a:gd name="connsiteX6777" fmla="*/ 4496193 w 6845418"/>
              <a:gd name="connsiteY6777" fmla="*/ 4356315 h 4597103"/>
              <a:gd name="connsiteX6778" fmla="*/ 4494299 w 6845418"/>
              <a:gd name="connsiteY6778" fmla="*/ 4360106 h 4597103"/>
              <a:gd name="connsiteX6779" fmla="*/ 4484825 w 6845418"/>
              <a:gd name="connsiteY6779" fmla="*/ 4356315 h 4597103"/>
              <a:gd name="connsiteX6780" fmla="*/ 4482930 w 6845418"/>
              <a:gd name="connsiteY6780" fmla="*/ 4363897 h 4597103"/>
              <a:gd name="connsiteX6781" fmla="*/ 4473456 w 6845418"/>
              <a:gd name="connsiteY6781" fmla="*/ 4363897 h 4597103"/>
              <a:gd name="connsiteX6782" fmla="*/ 4477246 w 6845418"/>
              <a:gd name="connsiteY6782" fmla="*/ 4354420 h 4597103"/>
              <a:gd name="connsiteX6783" fmla="*/ 4462088 w 6845418"/>
              <a:gd name="connsiteY6783" fmla="*/ 4344944 h 4597103"/>
              <a:gd name="connsiteX6784" fmla="*/ 4448824 w 6845418"/>
              <a:gd name="connsiteY6784" fmla="*/ 4344944 h 4597103"/>
              <a:gd name="connsiteX6785" fmla="*/ 4439351 w 6845418"/>
              <a:gd name="connsiteY6785" fmla="*/ 4350630 h 4597103"/>
              <a:gd name="connsiteX6786" fmla="*/ 4429877 w 6845418"/>
              <a:gd name="connsiteY6786" fmla="*/ 4344944 h 4597103"/>
              <a:gd name="connsiteX6787" fmla="*/ 4418509 w 6845418"/>
              <a:gd name="connsiteY6787" fmla="*/ 4346839 h 4597103"/>
              <a:gd name="connsiteX6788" fmla="*/ 4409035 w 6845418"/>
              <a:gd name="connsiteY6788" fmla="*/ 4341153 h 4597103"/>
              <a:gd name="connsiteX6789" fmla="*/ 4403351 w 6845418"/>
              <a:gd name="connsiteY6789" fmla="*/ 4344944 h 4597103"/>
              <a:gd name="connsiteX6790" fmla="*/ 4420404 w 6845418"/>
              <a:gd name="connsiteY6790" fmla="*/ 4348734 h 4597103"/>
              <a:gd name="connsiteX6791" fmla="*/ 4424193 w 6845418"/>
              <a:gd name="connsiteY6791" fmla="*/ 4350630 h 4597103"/>
              <a:gd name="connsiteX6792" fmla="*/ 4407141 w 6845418"/>
              <a:gd name="connsiteY6792" fmla="*/ 4350630 h 4597103"/>
              <a:gd name="connsiteX6793" fmla="*/ 4393877 w 6845418"/>
              <a:gd name="connsiteY6793" fmla="*/ 4358210 h 4597103"/>
              <a:gd name="connsiteX6794" fmla="*/ 4390087 w 6845418"/>
              <a:gd name="connsiteY6794" fmla="*/ 4346839 h 4597103"/>
              <a:gd name="connsiteX6795" fmla="*/ 4399561 w 6845418"/>
              <a:gd name="connsiteY6795" fmla="*/ 4346839 h 4597103"/>
              <a:gd name="connsiteX6796" fmla="*/ 4386298 w 6845418"/>
              <a:gd name="connsiteY6796" fmla="*/ 4341153 h 4597103"/>
              <a:gd name="connsiteX6797" fmla="*/ 4376825 w 6845418"/>
              <a:gd name="connsiteY6797" fmla="*/ 4341153 h 4597103"/>
              <a:gd name="connsiteX6798" fmla="*/ 4365456 w 6845418"/>
              <a:gd name="connsiteY6798" fmla="*/ 4339257 h 4597103"/>
              <a:gd name="connsiteX6799" fmla="*/ 4382509 w 6845418"/>
              <a:gd name="connsiteY6799" fmla="*/ 4346839 h 4597103"/>
              <a:gd name="connsiteX6800" fmla="*/ 4367351 w 6845418"/>
              <a:gd name="connsiteY6800" fmla="*/ 4350630 h 4597103"/>
              <a:gd name="connsiteX6801" fmla="*/ 4354088 w 6845418"/>
              <a:gd name="connsiteY6801" fmla="*/ 4346839 h 4597103"/>
              <a:gd name="connsiteX6802" fmla="*/ 4363562 w 6845418"/>
              <a:gd name="connsiteY6802" fmla="*/ 4341153 h 4597103"/>
              <a:gd name="connsiteX6803" fmla="*/ 4355982 w 6845418"/>
              <a:gd name="connsiteY6803" fmla="*/ 4335467 h 4597103"/>
              <a:gd name="connsiteX6804" fmla="*/ 4342719 w 6845418"/>
              <a:gd name="connsiteY6804" fmla="*/ 4348734 h 4597103"/>
              <a:gd name="connsiteX6805" fmla="*/ 4340824 w 6845418"/>
              <a:gd name="connsiteY6805" fmla="*/ 4335467 h 4597103"/>
              <a:gd name="connsiteX6806" fmla="*/ 4319982 w 6845418"/>
              <a:gd name="connsiteY6806" fmla="*/ 4339257 h 4597103"/>
              <a:gd name="connsiteX6807" fmla="*/ 4314298 w 6845418"/>
              <a:gd name="connsiteY6807" fmla="*/ 4339257 h 4597103"/>
              <a:gd name="connsiteX6808" fmla="*/ 4316193 w 6845418"/>
              <a:gd name="connsiteY6808" fmla="*/ 4325990 h 4597103"/>
              <a:gd name="connsiteX6809" fmla="*/ 4308614 w 6845418"/>
              <a:gd name="connsiteY6809" fmla="*/ 4329781 h 4597103"/>
              <a:gd name="connsiteX6810" fmla="*/ 4306719 w 6845418"/>
              <a:gd name="connsiteY6810" fmla="*/ 4324095 h 4597103"/>
              <a:gd name="connsiteX6811" fmla="*/ 4299140 w 6845418"/>
              <a:gd name="connsiteY6811" fmla="*/ 4331677 h 4597103"/>
              <a:gd name="connsiteX6812" fmla="*/ 4289667 w 6845418"/>
              <a:gd name="connsiteY6812" fmla="*/ 4329781 h 4597103"/>
              <a:gd name="connsiteX6813" fmla="*/ 4282087 w 6845418"/>
              <a:gd name="connsiteY6813" fmla="*/ 4327886 h 4597103"/>
              <a:gd name="connsiteX6814" fmla="*/ 4265035 w 6845418"/>
              <a:gd name="connsiteY6814" fmla="*/ 4327886 h 4597103"/>
              <a:gd name="connsiteX6815" fmla="*/ 4247982 w 6845418"/>
              <a:gd name="connsiteY6815" fmla="*/ 4322200 h 4597103"/>
              <a:gd name="connsiteX6816" fmla="*/ 4229035 w 6845418"/>
              <a:gd name="connsiteY6816" fmla="*/ 4320304 h 4597103"/>
              <a:gd name="connsiteX6817" fmla="*/ 4219561 w 6845418"/>
              <a:gd name="connsiteY6817" fmla="*/ 4314619 h 4597103"/>
              <a:gd name="connsiteX6818" fmla="*/ 4211982 w 6845418"/>
              <a:gd name="connsiteY6818" fmla="*/ 4318409 h 4597103"/>
              <a:gd name="connsiteX6819" fmla="*/ 4196824 w 6845418"/>
              <a:gd name="connsiteY6819" fmla="*/ 4312723 h 4597103"/>
              <a:gd name="connsiteX6820" fmla="*/ 4193035 w 6845418"/>
              <a:gd name="connsiteY6820" fmla="*/ 4318409 h 4597103"/>
              <a:gd name="connsiteX6821" fmla="*/ 4193035 w 6845418"/>
              <a:gd name="connsiteY6821" fmla="*/ 4310828 h 4597103"/>
              <a:gd name="connsiteX6822" fmla="*/ 4175982 w 6845418"/>
              <a:gd name="connsiteY6822" fmla="*/ 4312723 h 4597103"/>
              <a:gd name="connsiteX6823" fmla="*/ 4177877 w 6845418"/>
              <a:gd name="connsiteY6823" fmla="*/ 4316514 h 4597103"/>
              <a:gd name="connsiteX6824" fmla="*/ 4174087 w 6845418"/>
              <a:gd name="connsiteY6824" fmla="*/ 4314619 h 4597103"/>
              <a:gd name="connsiteX6825" fmla="*/ 4170298 w 6845418"/>
              <a:gd name="connsiteY6825" fmla="*/ 4308932 h 4597103"/>
              <a:gd name="connsiteX6826" fmla="*/ 4136192 w 6845418"/>
              <a:gd name="connsiteY6826" fmla="*/ 4308932 h 4597103"/>
              <a:gd name="connsiteX6827" fmla="*/ 4132403 w 6845418"/>
              <a:gd name="connsiteY6827" fmla="*/ 4312723 h 4597103"/>
              <a:gd name="connsiteX6828" fmla="*/ 4126719 w 6845418"/>
              <a:gd name="connsiteY6828" fmla="*/ 4307037 h 4597103"/>
              <a:gd name="connsiteX6829" fmla="*/ 4117245 w 6845418"/>
              <a:gd name="connsiteY6829" fmla="*/ 4314619 h 4597103"/>
              <a:gd name="connsiteX6830" fmla="*/ 4094508 w 6845418"/>
              <a:gd name="connsiteY6830" fmla="*/ 4314619 h 4597103"/>
              <a:gd name="connsiteX6831" fmla="*/ 4081245 w 6845418"/>
              <a:gd name="connsiteY6831" fmla="*/ 4310828 h 4597103"/>
              <a:gd name="connsiteX6832" fmla="*/ 4073666 w 6845418"/>
              <a:gd name="connsiteY6832" fmla="*/ 4303247 h 4597103"/>
              <a:gd name="connsiteX6833" fmla="*/ 4067982 w 6845418"/>
              <a:gd name="connsiteY6833" fmla="*/ 4307037 h 4597103"/>
              <a:gd name="connsiteX6834" fmla="*/ 4047140 w 6845418"/>
              <a:gd name="connsiteY6834" fmla="*/ 4308932 h 4597103"/>
              <a:gd name="connsiteX6835" fmla="*/ 4043350 w 6845418"/>
              <a:gd name="connsiteY6835" fmla="*/ 4307037 h 4597103"/>
              <a:gd name="connsiteX6836" fmla="*/ 4026297 w 6845418"/>
              <a:gd name="connsiteY6836" fmla="*/ 4305142 h 4597103"/>
              <a:gd name="connsiteX6837" fmla="*/ 4024402 w 6845418"/>
              <a:gd name="connsiteY6837" fmla="*/ 4307037 h 4597103"/>
              <a:gd name="connsiteX6838" fmla="*/ 4022508 w 6845418"/>
              <a:gd name="connsiteY6838" fmla="*/ 4305142 h 4597103"/>
              <a:gd name="connsiteX6839" fmla="*/ 4018718 w 6845418"/>
              <a:gd name="connsiteY6839" fmla="*/ 4307037 h 4597103"/>
              <a:gd name="connsiteX6840" fmla="*/ 4014929 w 6845418"/>
              <a:gd name="connsiteY6840" fmla="*/ 4303247 h 4597103"/>
              <a:gd name="connsiteX6841" fmla="*/ 4013034 w 6845418"/>
              <a:gd name="connsiteY6841" fmla="*/ 4305142 h 4597103"/>
              <a:gd name="connsiteX6842" fmla="*/ 4007350 w 6845418"/>
              <a:gd name="connsiteY6842" fmla="*/ 4303247 h 4597103"/>
              <a:gd name="connsiteX6843" fmla="*/ 4005455 w 6845418"/>
              <a:gd name="connsiteY6843" fmla="*/ 4305142 h 4597103"/>
              <a:gd name="connsiteX6844" fmla="*/ 3999771 w 6845418"/>
              <a:gd name="connsiteY6844" fmla="*/ 4303247 h 4597103"/>
              <a:gd name="connsiteX6845" fmla="*/ 3992192 w 6845418"/>
              <a:gd name="connsiteY6845" fmla="*/ 4303247 h 4597103"/>
              <a:gd name="connsiteX6846" fmla="*/ 4001666 w 6845418"/>
              <a:gd name="connsiteY6846" fmla="*/ 4307037 h 4597103"/>
              <a:gd name="connsiteX6847" fmla="*/ 4013034 w 6845418"/>
              <a:gd name="connsiteY6847" fmla="*/ 4310828 h 4597103"/>
              <a:gd name="connsiteX6848" fmla="*/ 4001666 w 6845418"/>
              <a:gd name="connsiteY6848" fmla="*/ 4314619 h 4597103"/>
              <a:gd name="connsiteX6849" fmla="*/ 3997877 w 6845418"/>
              <a:gd name="connsiteY6849" fmla="*/ 4310828 h 4597103"/>
              <a:gd name="connsiteX6850" fmla="*/ 3982718 w 6845418"/>
              <a:gd name="connsiteY6850" fmla="*/ 4310828 h 4597103"/>
              <a:gd name="connsiteX6851" fmla="*/ 3978929 w 6845418"/>
              <a:gd name="connsiteY6851" fmla="*/ 4305142 h 4597103"/>
              <a:gd name="connsiteX6852" fmla="*/ 3963771 w 6845418"/>
              <a:gd name="connsiteY6852" fmla="*/ 4305142 h 4597103"/>
              <a:gd name="connsiteX6853" fmla="*/ 3939139 w 6845418"/>
              <a:gd name="connsiteY6853" fmla="*/ 4295666 h 4597103"/>
              <a:gd name="connsiteX6854" fmla="*/ 3937244 w 6845418"/>
              <a:gd name="connsiteY6854" fmla="*/ 4301351 h 4597103"/>
              <a:gd name="connsiteX6855" fmla="*/ 3931560 w 6845418"/>
              <a:gd name="connsiteY6855" fmla="*/ 4295666 h 4597103"/>
              <a:gd name="connsiteX6856" fmla="*/ 3923981 w 6845418"/>
              <a:gd name="connsiteY6856" fmla="*/ 4291875 h 4597103"/>
              <a:gd name="connsiteX6857" fmla="*/ 3918297 w 6845418"/>
              <a:gd name="connsiteY6857" fmla="*/ 4295666 h 4597103"/>
              <a:gd name="connsiteX6858" fmla="*/ 3910718 w 6845418"/>
              <a:gd name="connsiteY6858" fmla="*/ 4291875 h 4597103"/>
              <a:gd name="connsiteX6859" fmla="*/ 3897455 w 6845418"/>
              <a:gd name="connsiteY6859" fmla="*/ 4289979 h 4597103"/>
              <a:gd name="connsiteX6860" fmla="*/ 3891771 w 6845418"/>
              <a:gd name="connsiteY6860" fmla="*/ 4295666 h 4597103"/>
              <a:gd name="connsiteX6861" fmla="*/ 3886087 w 6845418"/>
              <a:gd name="connsiteY6861" fmla="*/ 4288084 h 4597103"/>
              <a:gd name="connsiteX6862" fmla="*/ 3878507 w 6845418"/>
              <a:gd name="connsiteY6862" fmla="*/ 4289979 h 4597103"/>
              <a:gd name="connsiteX6863" fmla="*/ 3810296 w 6845418"/>
              <a:gd name="connsiteY6863" fmla="*/ 4274817 h 4597103"/>
              <a:gd name="connsiteX6864" fmla="*/ 3762928 w 6845418"/>
              <a:gd name="connsiteY6864" fmla="*/ 4267236 h 4597103"/>
              <a:gd name="connsiteX6865" fmla="*/ 3751559 w 6845418"/>
              <a:gd name="connsiteY6865" fmla="*/ 4261550 h 4597103"/>
              <a:gd name="connsiteX6866" fmla="*/ 3745875 w 6845418"/>
              <a:gd name="connsiteY6866" fmla="*/ 4265341 h 4597103"/>
              <a:gd name="connsiteX6867" fmla="*/ 3730717 w 6845418"/>
              <a:gd name="connsiteY6867" fmla="*/ 4261550 h 4597103"/>
              <a:gd name="connsiteX6868" fmla="*/ 3725033 w 6845418"/>
              <a:gd name="connsiteY6868" fmla="*/ 4255864 h 4597103"/>
              <a:gd name="connsiteX6869" fmla="*/ 3717454 w 6845418"/>
              <a:gd name="connsiteY6869" fmla="*/ 4259654 h 4597103"/>
              <a:gd name="connsiteX6870" fmla="*/ 3696612 w 6845418"/>
              <a:gd name="connsiteY6870" fmla="*/ 4255864 h 4597103"/>
              <a:gd name="connsiteX6871" fmla="*/ 3692822 w 6845418"/>
              <a:gd name="connsiteY6871" fmla="*/ 4250178 h 4597103"/>
              <a:gd name="connsiteX6872" fmla="*/ 3679559 w 6845418"/>
              <a:gd name="connsiteY6872" fmla="*/ 4252073 h 4597103"/>
              <a:gd name="connsiteX6873" fmla="*/ 3675770 w 6845418"/>
              <a:gd name="connsiteY6873" fmla="*/ 4250178 h 4597103"/>
              <a:gd name="connsiteX6874" fmla="*/ 3662507 w 6845418"/>
              <a:gd name="connsiteY6874" fmla="*/ 4248283 h 4597103"/>
              <a:gd name="connsiteX6875" fmla="*/ 3660612 w 6845418"/>
              <a:gd name="connsiteY6875" fmla="*/ 4246388 h 4597103"/>
              <a:gd name="connsiteX6876" fmla="*/ 3654928 w 6845418"/>
              <a:gd name="connsiteY6876" fmla="*/ 4246388 h 4597103"/>
              <a:gd name="connsiteX6877" fmla="*/ 3654928 w 6845418"/>
              <a:gd name="connsiteY6877" fmla="*/ 4244492 h 4597103"/>
              <a:gd name="connsiteX6878" fmla="*/ 3639770 w 6845418"/>
              <a:gd name="connsiteY6878" fmla="*/ 4242597 h 4597103"/>
              <a:gd name="connsiteX6879" fmla="*/ 3624612 w 6845418"/>
              <a:gd name="connsiteY6879" fmla="*/ 4244492 h 4597103"/>
              <a:gd name="connsiteX6880" fmla="*/ 3620822 w 6845418"/>
              <a:gd name="connsiteY6880" fmla="*/ 4240701 h 4597103"/>
              <a:gd name="connsiteX6881" fmla="*/ 3592402 w 6845418"/>
              <a:gd name="connsiteY6881" fmla="*/ 4250178 h 4597103"/>
              <a:gd name="connsiteX6882" fmla="*/ 3584822 w 6845418"/>
              <a:gd name="connsiteY6882" fmla="*/ 4246388 h 4597103"/>
              <a:gd name="connsiteX6883" fmla="*/ 3560191 w 6845418"/>
              <a:gd name="connsiteY6883" fmla="*/ 4252073 h 4597103"/>
              <a:gd name="connsiteX6884" fmla="*/ 3556401 w 6845418"/>
              <a:gd name="connsiteY6884" fmla="*/ 4242597 h 4597103"/>
              <a:gd name="connsiteX6885" fmla="*/ 3545033 w 6845418"/>
              <a:gd name="connsiteY6885" fmla="*/ 4250178 h 4597103"/>
              <a:gd name="connsiteX6886" fmla="*/ 3522296 w 6845418"/>
              <a:gd name="connsiteY6886" fmla="*/ 4248283 h 4597103"/>
              <a:gd name="connsiteX6887" fmla="*/ 3501454 w 6845418"/>
              <a:gd name="connsiteY6887" fmla="*/ 4244492 h 4597103"/>
              <a:gd name="connsiteX6888" fmla="*/ 3493875 w 6845418"/>
              <a:gd name="connsiteY6888" fmla="*/ 4244492 h 4597103"/>
              <a:gd name="connsiteX6889" fmla="*/ 3482506 w 6845418"/>
              <a:gd name="connsiteY6889" fmla="*/ 4242597 h 4597103"/>
              <a:gd name="connsiteX6890" fmla="*/ 3474927 w 6845418"/>
              <a:gd name="connsiteY6890" fmla="*/ 4240701 h 4597103"/>
              <a:gd name="connsiteX6891" fmla="*/ 3467349 w 6845418"/>
              <a:gd name="connsiteY6891" fmla="*/ 4244492 h 4597103"/>
              <a:gd name="connsiteX6892" fmla="*/ 3459769 w 6845418"/>
              <a:gd name="connsiteY6892" fmla="*/ 4248283 h 4597103"/>
              <a:gd name="connsiteX6893" fmla="*/ 3465454 w 6845418"/>
              <a:gd name="connsiteY6893" fmla="*/ 4240701 h 4597103"/>
              <a:gd name="connsiteX6894" fmla="*/ 3455980 w 6845418"/>
              <a:gd name="connsiteY6894" fmla="*/ 4238806 h 4597103"/>
              <a:gd name="connsiteX6895" fmla="*/ 3444611 w 6845418"/>
              <a:gd name="connsiteY6895" fmla="*/ 4242597 h 4597103"/>
              <a:gd name="connsiteX6896" fmla="*/ 3440822 w 6845418"/>
              <a:gd name="connsiteY6896" fmla="*/ 4235016 h 4597103"/>
              <a:gd name="connsiteX6897" fmla="*/ 3425664 w 6845418"/>
              <a:gd name="connsiteY6897" fmla="*/ 4235016 h 4597103"/>
              <a:gd name="connsiteX6898" fmla="*/ 3406717 w 6845418"/>
              <a:gd name="connsiteY6898" fmla="*/ 4233120 h 4597103"/>
              <a:gd name="connsiteX6899" fmla="*/ 3395348 w 6845418"/>
              <a:gd name="connsiteY6899" fmla="*/ 4225539 h 4597103"/>
              <a:gd name="connsiteX6900" fmla="*/ 3387770 w 6845418"/>
              <a:gd name="connsiteY6900" fmla="*/ 4225539 h 4597103"/>
              <a:gd name="connsiteX6901" fmla="*/ 3376401 w 6845418"/>
              <a:gd name="connsiteY6901" fmla="*/ 4225539 h 4597103"/>
              <a:gd name="connsiteX6902" fmla="*/ 3340401 w 6845418"/>
              <a:gd name="connsiteY6902" fmla="*/ 4221748 h 4597103"/>
              <a:gd name="connsiteX6903" fmla="*/ 3334717 w 6845418"/>
              <a:gd name="connsiteY6903" fmla="*/ 4217958 h 4597103"/>
              <a:gd name="connsiteX6904" fmla="*/ 3323348 w 6845418"/>
              <a:gd name="connsiteY6904" fmla="*/ 4217958 h 4597103"/>
              <a:gd name="connsiteX6905" fmla="*/ 3315769 w 6845418"/>
              <a:gd name="connsiteY6905" fmla="*/ 4221748 h 4597103"/>
              <a:gd name="connsiteX6906" fmla="*/ 3310085 w 6845418"/>
              <a:gd name="connsiteY6906" fmla="*/ 4214168 h 4597103"/>
              <a:gd name="connsiteX6907" fmla="*/ 3298717 w 6845418"/>
              <a:gd name="connsiteY6907" fmla="*/ 4212272 h 4597103"/>
              <a:gd name="connsiteX6908" fmla="*/ 3291138 w 6845418"/>
              <a:gd name="connsiteY6908" fmla="*/ 4216063 h 4597103"/>
              <a:gd name="connsiteX6909" fmla="*/ 3291138 w 6845418"/>
              <a:gd name="connsiteY6909" fmla="*/ 4214168 h 4597103"/>
              <a:gd name="connsiteX6910" fmla="*/ 3277874 w 6845418"/>
              <a:gd name="connsiteY6910" fmla="*/ 4210377 h 4597103"/>
              <a:gd name="connsiteX6911" fmla="*/ 3274085 w 6845418"/>
              <a:gd name="connsiteY6911" fmla="*/ 4216063 h 4597103"/>
              <a:gd name="connsiteX6912" fmla="*/ 3277874 w 6845418"/>
              <a:gd name="connsiteY6912" fmla="*/ 4223643 h 4597103"/>
              <a:gd name="connsiteX6913" fmla="*/ 3270296 w 6845418"/>
              <a:gd name="connsiteY6913" fmla="*/ 4217958 h 4597103"/>
              <a:gd name="connsiteX6914" fmla="*/ 3262716 w 6845418"/>
              <a:gd name="connsiteY6914" fmla="*/ 4219853 h 4597103"/>
              <a:gd name="connsiteX6915" fmla="*/ 3251348 w 6845418"/>
              <a:gd name="connsiteY6915" fmla="*/ 4221748 h 4597103"/>
              <a:gd name="connsiteX6916" fmla="*/ 3258927 w 6845418"/>
              <a:gd name="connsiteY6916" fmla="*/ 4214168 h 4597103"/>
              <a:gd name="connsiteX6917" fmla="*/ 3251348 w 6845418"/>
              <a:gd name="connsiteY6917" fmla="*/ 4212272 h 4597103"/>
              <a:gd name="connsiteX6918" fmla="*/ 3249453 w 6845418"/>
              <a:gd name="connsiteY6918" fmla="*/ 4221748 h 4597103"/>
              <a:gd name="connsiteX6919" fmla="*/ 3238085 w 6845418"/>
              <a:gd name="connsiteY6919" fmla="*/ 4216063 h 4597103"/>
              <a:gd name="connsiteX6920" fmla="*/ 3234295 w 6845418"/>
              <a:gd name="connsiteY6920" fmla="*/ 4219853 h 4597103"/>
              <a:gd name="connsiteX6921" fmla="*/ 3224821 w 6845418"/>
              <a:gd name="connsiteY6921" fmla="*/ 4219853 h 4597103"/>
              <a:gd name="connsiteX6922" fmla="*/ 3217243 w 6845418"/>
              <a:gd name="connsiteY6922" fmla="*/ 4217958 h 4597103"/>
              <a:gd name="connsiteX6923" fmla="*/ 3211559 w 6845418"/>
              <a:gd name="connsiteY6923" fmla="*/ 4219853 h 4597103"/>
              <a:gd name="connsiteX6924" fmla="*/ 3192611 w 6845418"/>
              <a:gd name="connsiteY6924" fmla="*/ 4219853 h 4597103"/>
              <a:gd name="connsiteX6925" fmla="*/ 3185032 w 6845418"/>
              <a:gd name="connsiteY6925" fmla="*/ 4214168 h 4597103"/>
              <a:gd name="connsiteX6926" fmla="*/ 3171769 w 6845418"/>
              <a:gd name="connsiteY6926" fmla="*/ 4217958 h 4597103"/>
              <a:gd name="connsiteX6927" fmla="*/ 3131979 w 6845418"/>
              <a:gd name="connsiteY6927" fmla="*/ 4208481 h 4597103"/>
              <a:gd name="connsiteX6928" fmla="*/ 3122505 w 6845418"/>
              <a:gd name="connsiteY6928" fmla="*/ 4206586 h 4597103"/>
              <a:gd name="connsiteX6929" fmla="*/ 3109243 w 6845418"/>
              <a:gd name="connsiteY6929" fmla="*/ 4210377 h 4597103"/>
              <a:gd name="connsiteX6930" fmla="*/ 3113032 w 6845418"/>
              <a:gd name="connsiteY6930" fmla="*/ 4197110 h 4597103"/>
              <a:gd name="connsiteX6931" fmla="*/ 3107348 w 6845418"/>
              <a:gd name="connsiteY6931" fmla="*/ 4200900 h 4597103"/>
              <a:gd name="connsiteX6932" fmla="*/ 3103558 w 6845418"/>
              <a:gd name="connsiteY6932" fmla="*/ 4206586 h 4597103"/>
              <a:gd name="connsiteX6933" fmla="*/ 3084611 w 6845418"/>
              <a:gd name="connsiteY6933" fmla="*/ 4206586 h 4597103"/>
              <a:gd name="connsiteX6934" fmla="*/ 3080822 w 6845418"/>
              <a:gd name="connsiteY6934" fmla="*/ 4195214 h 4597103"/>
              <a:gd name="connsiteX6935" fmla="*/ 3078926 w 6845418"/>
              <a:gd name="connsiteY6935" fmla="*/ 4204691 h 4597103"/>
              <a:gd name="connsiteX6936" fmla="*/ 3069453 w 6845418"/>
              <a:gd name="connsiteY6936" fmla="*/ 4210377 h 4597103"/>
              <a:gd name="connsiteX6937" fmla="*/ 3067558 w 6845418"/>
              <a:gd name="connsiteY6937" fmla="*/ 4200900 h 4597103"/>
              <a:gd name="connsiteX6938" fmla="*/ 3059979 w 6845418"/>
              <a:gd name="connsiteY6938" fmla="*/ 4202795 h 4597103"/>
              <a:gd name="connsiteX6939" fmla="*/ 3059979 w 6845418"/>
              <a:gd name="connsiteY6939" fmla="*/ 4197110 h 4597103"/>
              <a:gd name="connsiteX6940" fmla="*/ 3041032 w 6845418"/>
              <a:gd name="connsiteY6940" fmla="*/ 4199005 h 4597103"/>
              <a:gd name="connsiteX6941" fmla="*/ 3035347 w 6845418"/>
              <a:gd name="connsiteY6941" fmla="*/ 4216063 h 4597103"/>
              <a:gd name="connsiteX6942" fmla="*/ 3039137 w 6845418"/>
              <a:gd name="connsiteY6942" fmla="*/ 4202795 h 4597103"/>
              <a:gd name="connsiteX6943" fmla="*/ 3033453 w 6845418"/>
              <a:gd name="connsiteY6943" fmla="*/ 4195214 h 4597103"/>
              <a:gd name="connsiteX6944" fmla="*/ 3027769 w 6845418"/>
              <a:gd name="connsiteY6944" fmla="*/ 4204691 h 4597103"/>
              <a:gd name="connsiteX6945" fmla="*/ 3014505 w 6845418"/>
              <a:gd name="connsiteY6945" fmla="*/ 4206586 h 4597103"/>
              <a:gd name="connsiteX6946" fmla="*/ 3008821 w 6845418"/>
              <a:gd name="connsiteY6946" fmla="*/ 4214168 h 4597103"/>
              <a:gd name="connsiteX6947" fmla="*/ 3006927 w 6845418"/>
              <a:gd name="connsiteY6947" fmla="*/ 4219853 h 4597103"/>
              <a:gd name="connsiteX6948" fmla="*/ 2999348 w 6845418"/>
              <a:gd name="connsiteY6948" fmla="*/ 4219853 h 4597103"/>
              <a:gd name="connsiteX6949" fmla="*/ 3012611 w 6845418"/>
              <a:gd name="connsiteY6949" fmla="*/ 4199005 h 4597103"/>
              <a:gd name="connsiteX6950" fmla="*/ 2993664 w 6845418"/>
              <a:gd name="connsiteY6950" fmla="*/ 4191423 h 4597103"/>
              <a:gd name="connsiteX6951" fmla="*/ 2989874 w 6845418"/>
              <a:gd name="connsiteY6951" fmla="*/ 4199005 h 4597103"/>
              <a:gd name="connsiteX6952" fmla="*/ 2987979 w 6845418"/>
              <a:gd name="connsiteY6952" fmla="*/ 4195214 h 4597103"/>
              <a:gd name="connsiteX6953" fmla="*/ 2982295 w 6845418"/>
              <a:gd name="connsiteY6953" fmla="*/ 4187633 h 4597103"/>
              <a:gd name="connsiteX6954" fmla="*/ 2976610 w 6845418"/>
              <a:gd name="connsiteY6954" fmla="*/ 4191423 h 4597103"/>
              <a:gd name="connsiteX6955" fmla="*/ 2976610 w 6845418"/>
              <a:gd name="connsiteY6955" fmla="*/ 4183842 h 4597103"/>
              <a:gd name="connsiteX6956" fmla="*/ 2970926 w 6845418"/>
              <a:gd name="connsiteY6956" fmla="*/ 4187633 h 4597103"/>
              <a:gd name="connsiteX6957" fmla="*/ 2963348 w 6845418"/>
              <a:gd name="connsiteY6957" fmla="*/ 4185738 h 4597103"/>
              <a:gd name="connsiteX6958" fmla="*/ 2955769 w 6845418"/>
              <a:gd name="connsiteY6958" fmla="*/ 4181947 h 4597103"/>
              <a:gd name="connsiteX6959" fmla="*/ 2942505 w 6845418"/>
              <a:gd name="connsiteY6959" fmla="*/ 4180052 h 4597103"/>
              <a:gd name="connsiteX6960" fmla="*/ 2929243 w 6845418"/>
              <a:gd name="connsiteY6960" fmla="*/ 4181947 h 4597103"/>
              <a:gd name="connsiteX6961" fmla="*/ 2925453 w 6845418"/>
              <a:gd name="connsiteY6961" fmla="*/ 4178156 h 4597103"/>
              <a:gd name="connsiteX6962" fmla="*/ 2917874 w 6845418"/>
              <a:gd name="connsiteY6962" fmla="*/ 4180052 h 4597103"/>
              <a:gd name="connsiteX6963" fmla="*/ 2910295 w 6845418"/>
              <a:gd name="connsiteY6963" fmla="*/ 4174365 h 4597103"/>
              <a:gd name="connsiteX6964" fmla="*/ 2895137 w 6845418"/>
              <a:gd name="connsiteY6964" fmla="*/ 4180052 h 4597103"/>
              <a:gd name="connsiteX6965" fmla="*/ 2887558 w 6845418"/>
              <a:gd name="connsiteY6965" fmla="*/ 4176261 h 4597103"/>
              <a:gd name="connsiteX6966" fmla="*/ 2878084 w 6845418"/>
              <a:gd name="connsiteY6966" fmla="*/ 4189528 h 4597103"/>
              <a:gd name="connsiteX6967" fmla="*/ 2864821 w 6845418"/>
              <a:gd name="connsiteY6967" fmla="*/ 4197110 h 4597103"/>
              <a:gd name="connsiteX6968" fmla="*/ 2853453 w 6845418"/>
              <a:gd name="connsiteY6968" fmla="*/ 4195214 h 4597103"/>
              <a:gd name="connsiteX6969" fmla="*/ 2866716 w 6845418"/>
              <a:gd name="connsiteY6969" fmla="*/ 4187633 h 4597103"/>
              <a:gd name="connsiteX6970" fmla="*/ 2851558 w 6845418"/>
              <a:gd name="connsiteY6970" fmla="*/ 4183842 h 4597103"/>
              <a:gd name="connsiteX6971" fmla="*/ 2842084 w 6845418"/>
              <a:gd name="connsiteY6971" fmla="*/ 4191423 h 4597103"/>
              <a:gd name="connsiteX6972" fmla="*/ 2813663 w 6845418"/>
              <a:gd name="connsiteY6972" fmla="*/ 4189528 h 4597103"/>
              <a:gd name="connsiteX6973" fmla="*/ 2813663 w 6845418"/>
              <a:gd name="connsiteY6973" fmla="*/ 4183842 h 4597103"/>
              <a:gd name="connsiteX6974" fmla="*/ 2806084 w 6845418"/>
              <a:gd name="connsiteY6974" fmla="*/ 4185738 h 4597103"/>
              <a:gd name="connsiteX6975" fmla="*/ 2807979 w 6845418"/>
              <a:gd name="connsiteY6975" fmla="*/ 4180052 h 4597103"/>
              <a:gd name="connsiteX6976" fmla="*/ 2798505 w 6845418"/>
              <a:gd name="connsiteY6976" fmla="*/ 4170575 h 4597103"/>
              <a:gd name="connsiteX6977" fmla="*/ 2785242 w 6845418"/>
              <a:gd name="connsiteY6977" fmla="*/ 4174365 h 4597103"/>
              <a:gd name="connsiteX6978" fmla="*/ 2792821 w 6845418"/>
              <a:gd name="connsiteY6978" fmla="*/ 4180052 h 4597103"/>
              <a:gd name="connsiteX6979" fmla="*/ 2779558 w 6845418"/>
              <a:gd name="connsiteY6979" fmla="*/ 4178156 h 4597103"/>
              <a:gd name="connsiteX6980" fmla="*/ 2764400 w 6845418"/>
              <a:gd name="connsiteY6980" fmla="*/ 4178156 h 4597103"/>
              <a:gd name="connsiteX6981" fmla="*/ 2758716 w 6845418"/>
              <a:gd name="connsiteY6981" fmla="*/ 4166785 h 4597103"/>
              <a:gd name="connsiteX6982" fmla="*/ 2754926 w 6845418"/>
              <a:gd name="connsiteY6982" fmla="*/ 4178156 h 4597103"/>
              <a:gd name="connsiteX6983" fmla="*/ 2749242 w 6845418"/>
              <a:gd name="connsiteY6983" fmla="*/ 4180052 h 4597103"/>
              <a:gd name="connsiteX6984" fmla="*/ 2735979 w 6845418"/>
              <a:gd name="connsiteY6984" fmla="*/ 4168680 h 4597103"/>
              <a:gd name="connsiteX6985" fmla="*/ 2728399 w 6845418"/>
              <a:gd name="connsiteY6985" fmla="*/ 4172470 h 4597103"/>
              <a:gd name="connsiteX6986" fmla="*/ 2717031 w 6845418"/>
              <a:gd name="connsiteY6986" fmla="*/ 4170575 h 4597103"/>
              <a:gd name="connsiteX6987" fmla="*/ 2699979 w 6845418"/>
              <a:gd name="connsiteY6987" fmla="*/ 4164889 h 4597103"/>
              <a:gd name="connsiteX6988" fmla="*/ 2696189 w 6845418"/>
              <a:gd name="connsiteY6988" fmla="*/ 4168680 h 4597103"/>
              <a:gd name="connsiteX6989" fmla="*/ 2684820 w 6845418"/>
              <a:gd name="connsiteY6989" fmla="*/ 4166785 h 4597103"/>
              <a:gd name="connsiteX6990" fmla="*/ 2671558 w 6845418"/>
              <a:gd name="connsiteY6990" fmla="*/ 4159203 h 4597103"/>
              <a:gd name="connsiteX6991" fmla="*/ 2667768 w 6845418"/>
              <a:gd name="connsiteY6991" fmla="*/ 4166785 h 4597103"/>
              <a:gd name="connsiteX6992" fmla="*/ 2650715 w 6845418"/>
              <a:gd name="connsiteY6992" fmla="*/ 4159203 h 4597103"/>
              <a:gd name="connsiteX6993" fmla="*/ 2643137 w 6845418"/>
              <a:gd name="connsiteY6993" fmla="*/ 4159203 h 4597103"/>
              <a:gd name="connsiteX6994" fmla="*/ 2631768 w 6845418"/>
              <a:gd name="connsiteY6994" fmla="*/ 4164889 h 4597103"/>
              <a:gd name="connsiteX6995" fmla="*/ 2622295 w 6845418"/>
              <a:gd name="connsiteY6995" fmla="*/ 4159203 h 4597103"/>
              <a:gd name="connsiteX6996" fmla="*/ 2607136 w 6845418"/>
              <a:gd name="connsiteY6996" fmla="*/ 4153517 h 4597103"/>
              <a:gd name="connsiteX6997" fmla="*/ 2597662 w 6845418"/>
              <a:gd name="connsiteY6997" fmla="*/ 4151622 h 4597103"/>
              <a:gd name="connsiteX6998" fmla="*/ 2590084 w 6845418"/>
              <a:gd name="connsiteY6998" fmla="*/ 4153517 h 4597103"/>
              <a:gd name="connsiteX6999" fmla="*/ 2584400 w 6845418"/>
              <a:gd name="connsiteY6999" fmla="*/ 4151622 h 4597103"/>
              <a:gd name="connsiteX7000" fmla="*/ 2567347 w 6845418"/>
              <a:gd name="connsiteY7000" fmla="*/ 4151622 h 4597103"/>
              <a:gd name="connsiteX7001" fmla="*/ 2563557 w 6845418"/>
              <a:gd name="connsiteY7001" fmla="*/ 4145936 h 4597103"/>
              <a:gd name="connsiteX7002" fmla="*/ 2554084 w 6845418"/>
              <a:gd name="connsiteY7002" fmla="*/ 4149727 h 4597103"/>
              <a:gd name="connsiteX7003" fmla="*/ 2533242 w 6845418"/>
              <a:gd name="connsiteY7003" fmla="*/ 4136460 h 4597103"/>
              <a:gd name="connsiteX7004" fmla="*/ 2529452 w 6845418"/>
              <a:gd name="connsiteY7004" fmla="*/ 4140250 h 4597103"/>
              <a:gd name="connsiteX7005" fmla="*/ 2516189 w 6845418"/>
              <a:gd name="connsiteY7005" fmla="*/ 4134564 h 4597103"/>
              <a:gd name="connsiteX7006" fmla="*/ 2512399 w 6845418"/>
              <a:gd name="connsiteY7006" fmla="*/ 4136460 h 4597103"/>
              <a:gd name="connsiteX7007" fmla="*/ 2506715 w 6845418"/>
              <a:gd name="connsiteY7007" fmla="*/ 4130774 h 4597103"/>
              <a:gd name="connsiteX7008" fmla="*/ 2466926 w 6845418"/>
              <a:gd name="connsiteY7008" fmla="*/ 4130774 h 4597103"/>
              <a:gd name="connsiteX7009" fmla="*/ 2427136 w 6845418"/>
              <a:gd name="connsiteY7009" fmla="*/ 4121297 h 4597103"/>
              <a:gd name="connsiteX7010" fmla="*/ 2415767 w 6845418"/>
              <a:gd name="connsiteY7010" fmla="*/ 4121297 h 4597103"/>
              <a:gd name="connsiteX7011" fmla="*/ 2408189 w 6845418"/>
              <a:gd name="connsiteY7011" fmla="*/ 4113716 h 4597103"/>
              <a:gd name="connsiteX7012" fmla="*/ 2396820 w 6845418"/>
              <a:gd name="connsiteY7012" fmla="*/ 4117507 h 4597103"/>
              <a:gd name="connsiteX7013" fmla="*/ 2389241 w 6845418"/>
              <a:gd name="connsiteY7013" fmla="*/ 4113716 h 4597103"/>
              <a:gd name="connsiteX7014" fmla="*/ 2375978 w 6845418"/>
              <a:gd name="connsiteY7014" fmla="*/ 4117507 h 4597103"/>
              <a:gd name="connsiteX7015" fmla="*/ 2370294 w 6845418"/>
              <a:gd name="connsiteY7015" fmla="*/ 4108030 h 4597103"/>
              <a:gd name="connsiteX7016" fmla="*/ 2349451 w 6845418"/>
              <a:gd name="connsiteY7016" fmla="*/ 4106134 h 4597103"/>
              <a:gd name="connsiteX7017" fmla="*/ 2309662 w 6845418"/>
              <a:gd name="connsiteY7017" fmla="*/ 4106134 h 4597103"/>
              <a:gd name="connsiteX7018" fmla="*/ 2319136 w 6845418"/>
              <a:gd name="connsiteY7018" fmla="*/ 4115611 h 4597103"/>
              <a:gd name="connsiteX7019" fmla="*/ 2332399 w 6845418"/>
              <a:gd name="connsiteY7019" fmla="*/ 4113716 h 4597103"/>
              <a:gd name="connsiteX7020" fmla="*/ 2324820 w 6845418"/>
              <a:gd name="connsiteY7020" fmla="*/ 4125087 h 4597103"/>
              <a:gd name="connsiteX7021" fmla="*/ 2313451 w 6845418"/>
              <a:gd name="connsiteY7021" fmla="*/ 4123192 h 4597103"/>
              <a:gd name="connsiteX7022" fmla="*/ 2313451 w 6845418"/>
              <a:gd name="connsiteY7022" fmla="*/ 4119402 h 4597103"/>
              <a:gd name="connsiteX7023" fmla="*/ 2302083 w 6845418"/>
              <a:gd name="connsiteY7023" fmla="*/ 4115611 h 4597103"/>
              <a:gd name="connsiteX7024" fmla="*/ 2296399 w 6845418"/>
              <a:gd name="connsiteY7024" fmla="*/ 4121297 h 4597103"/>
              <a:gd name="connsiteX7025" fmla="*/ 2288820 w 6845418"/>
              <a:gd name="connsiteY7025" fmla="*/ 4113716 h 4597103"/>
              <a:gd name="connsiteX7026" fmla="*/ 2298293 w 6845418"/>
              <a:gd name="connsiteY7026" fmla="*/ 4109925 h 4597103"/>
              <a:gd name="connsiteX7027" fmla="*/ 2285031 w 6845418"/>
              <a:gd name="connsiteY7027" fmla="*/ 4106134 h 4597103"/>
              <a:gd name="connsiteX7028" fmla="*/ 2279346 w 6845418"/>
              <a:gd name="connsiteY7028" fmla="*/ 4108030 h 4597103"/>
              <a:gd name="connsiteX7029" fmla="*/ 2266083 w 6845418"/>
              <a:gd name="connsiteY7029" fmla="*/ 4104239 h 4597103"/>
              <a:gd name="connsiteX7030" fmla="*/ 2237662 w 6845418"/>
              <a:gd name="connsiteY7030" fmla="*/ 4104239 h 4597103"/>
              <a:gd name="connsiteX7031" fmla="*/ 2228188 w 6845418"/>
              <a:gd name="connsiteY7031" fmla="*/ 4117507 h 4597103"/>
              <a:gd name="connsiteX7032" fmla="*/ 2228188 w 6845418"/>
              <a:gd name="connsiteY7032" fmla="*/ 4106134 h 4597103"/>
              <a:gd name="connsiteX7033" fmla="*/ 2209241 w 6845418"/>
              <a:gd name="connsiteY7033" fmla="*/ 4102344 h 4597103"/>
              <a:gd name="connsiteX7034" fmla="*/ 2205451 w 6845418"/>
              <a:gd name="connsiteY7034" fmla="*/ 4108030 h 4597103"/>
              <a:gd name="connsiteX7035" fmla="*/ 2197872 w 6845418"/>
              <a:gd name="connsiteY7035" fmla="*/ 4102344 h 4597103"/>
              <a:gd name="connsiteX7036" fmla="*/ 2194083 w 6845418"/>
              <a:gd name="connsiteY7036" fmla="*/ 4111820 h 4597103"/>
              <a:gd name="connsiteX7037" fmla="*/ 2184609 w 6845418"/>
              <a:gd name="connsiteY7037" fmla="*/ 4109925 h 4597103"/>
              <a:gd name="connsiteX7038" fmla="*/ 2188398 w 6845418"/>
              <a:gd name="connsiteY7038" fmla="*/ 4104239 h 4597103"/>
              <a:gd name="connsiteX7039" fmla="*/ 2178925 w 6845418"/>
              <a:gd name="connsiteY7039" fmla="*/ 4098554 h 4597103"/>
              <a:gd name="connsiteX7040" fmla="*/ 2173241 w 6845418"/>
              <a:gd name="connsiteY7040" fmla="*/ 4100449 h 4597103"/>
              <a:gd name="connsiteX7041" fmla="*/ 2135609 w 6845418"/>
              <a:gd name="connsiteY7041" fmla="*/ 4092867 h 4597103"/>
              <a:gd name="connsiteX7042" fmla="*/ 2124239 w 6845418"/>
              <a:gd name="connsiteY7042" fmla="*/ 4092867 h 4597103"/>
              <a:gd name="connsiteX7043" fmla="*/ 2120452 w 6845418"/>
              <a:gd name="connsiteY7043" fmla="*/ 4092867 h 4597103"/>
              <a:gd name="connsiteX7044" fmla="*/ 2112867 w 6845418"/>
              <a:gd name="connsiteY7044" fmla="*/ 4089077 h 4597103"/>
              <a:gd name="connsiteX7045" fmla="*/ 2120452 w 6845418"/>
              <a:gd name="connsiteY7045" fmla="*/ 4092867 h 4597103"/>
              <a:gd name="connsiteX7046" fmla="*/ 2124239 w 6845418"/>
              <a:gd name="connsiteY7046" fmla="*/ 4092867 h 4597103"/>
              <a:gd name="connsiteX7047" fmla="*/ 2122346 w 6845418"/>
              <a:gd name="connsiteY7047" fmla="*/ 4104239 h 4597103"/>
              <a:gd name="connsiteX7048" fmla="*/ 2118559 w 6845418"/>
              <a:gd name="connsiteY7048" fmla="*/ 4096658 h 4597103"/>
              <a:gd name="connsiteX7049" fmla="*/ 2105292 w 6845418"/>
              <a:gd name="connsiteY7049" fmla="*/ 4098554 h 4597103"/>
              <a:gd name="connsiteX7050" fmla="*/ 2086346 w 6845418"/>
              <a:gd name="connsiteY7050" fmla="*/ 4100449 h 4597103"/>
              <a:gd name="connsiteX7051" fmla="*/ 2080664 w 6845418"/>
              <a:gd name="connsiteY7051" fmla="*/ 4111820 h 4597103"/>
              <a:gd name="connsiteX7052" fmla="*/ 2082556 w 6845418"/>
              <a:gd name="connsiteY7052" fmla="*/ 4083391 h 4597103"/>
              <a:gd name="connsiteX7053" fmla="*/ 2071186 w 6845418"/>
              <a:gd name="connsiteY7053" fmla="*/ 4081496 h 4597103"/>
              <a:gd name="connsiteX7054" fmla="*/ 2067394 w 6845418"/>
              <a:gd name="connsiteY7054" fmla="*/ 4092867 h 4597103"/>
              <a:gd name="connsiteX7055" fmla="*/ 2048448 w 6845418"/>
              <a:gd name="connsiteY7055" fmla="*/ 4096658 h 4597103"/>
              <a:gd name="connsiteX7056" fmla="*/ 2048448 w 6845418"/>
              <a:gd name="connsiteY7056" fmla="*/ 4108030 h 4597103"/>
              <a:gd name="connsiteX7057" fmla="*/ 2038972 w 6845418"/>
              <a:gd name="connsiteY7057" fmla="*/ 4109925 h 4597103"/>
              <a:gd name="connsiteX7058" fmla="*/ 2031396 w 6845418"/>
              <a:gd name="connsiteY7058" fmla="*/ 4089077 h 4597103"/>
              <a:gd name="connsiteX7059" fmla="*/ 2031396 w 6845418"/>
              <a:gd name="connsiteY7059" fmla="*/ 4096658 h 4597103"/>
              <a:gd name="connsiteX7060" fmla="*/ 2023816 w 6845418"/>
              <a:gd name="connsiteY7060" fmla="*/ 4102344 h 4597103"/>
              <a:gd name="connsiteX7061" fmla="*/ 2020028 w 6845418"/>
              <a:gd name="connsiteY7061" fmla="*/ 4089077 h 4597103"/>
              <a:gd name="connsiteX7062" fmla="*/ 2012450 w 6845418"/>
              <a:gd name="connsiteY7062" fmla="*/ 4092867 h 4597103"/>
              <a:gd name="connsiteX7063" fmla="*/ 2010556 w 6845418"/>
              <a:gd name="connsiteY7063" fmla="*/ 4089077 h 4597103"/>
              <a:gd name="connsiteX7064" fmla="*/ 2001081 w 6845418"/>
              <a:gd name="connsiteY7064" fmla="*/ 4087181 h 4597103"/>
              <a:gd name="connsiteX7065" fmla="*/ 1997292 w 6845418"/>
              <a:gd name="connsiteY7065" fmla="*/ 4089077 h 4597103"/>
              <a:gd name="connsiteX7066" fmla="*/ 1993504 w 6845418"/>
              <a:gd name="connsiteY7066" fmla="*/ 4102344 h 4597103"/>
              <a:gd name="connsiteX7067" fmla="*/ 1991608 w 6845418"/>
              <a:gd name="connsiteY7067" fmla="*/ 4092867 h 4597103"/>
              <a:gd name="connsiteX7068" fmla="*/ 1985919 w 6845418"/>
              <a:gd name="connsiteY7068" fmla="*/ 4085286 h 4597103"/>
              <a:gd name="connsiteX7069" fmla="*/ 1991608 w 6845418"/>
              <a:gd name="connsiteY7069" fmla="*/ 4077705 h 4597103"/>
              <a:gd name="connsiteX7070" fmla="*/ 1974557 w 6845418"/>
              <a:gd name="connsiteY7070" fmla="*/ 4072019 h 4597103"/>
              <a:gd name="connsiteX7071" fmla="*/ 1966979 w 6845418"/>
              <a:gd name="connsiteY7071" fmla="*/ 4079600 h 4597103"/>
              <a:gd name="connsiteX7072" fmla="*/ 1978346 w 6845418"/>
              <a:gd name="connsiteY7072" fmla="*/ 4085286 h 4597103"/>
              <a:gd name="connsiteX7073" fmla="*/ 1982132 w 6845418"/>
              <a:gd name="connsiteY7073" fmla="*/ 4073914 h 4597103"/>
              <a:gd name="connsiteX7074" fmla="*/ 1982132 w 6845418"/>
              <a:gd name="connsiteY7074" fmla="*/ 4087181 h 4597103"/>
              <a:gd name="connsiteX7075" fmla="*/ 1968874 w 6845418"/>
              <a:gd name="connsiteY7075" fmla="*/ 4090972 h 4597103"/>
              <a:gd name="connsiteX7076" fmla="*/ 1963193 w 6845418"/>
              <a:gd name="connsiteY7076" fmla="*/ 4085286 h 4597103"/>
              <a:gd name="connsiteX7077" fmla="*/ 1944244 w 6845418"/>
              <a:gd name="connsiteY7077" fmla="*/ 4079600 h 4597103"/>
              <a:gd name="connsiteX7078" fmla="*/ 1949931 w 6845418"/>
              <a:gd name="connsiteY7078" fmla="*/ 4079600 h 4597103"/>
              <a:gd name="connsiteX7079" fmla="*/ 1946139 w 6845418"/>
              <a:gd name="connsiteY7079" fmla="*/ 4075809 h 4597103"/>
              <a:gd name="connsiteX7080" fmla="*/ 1949931 w 6845418"/>
              <a:gd name="connsiteY7080" fmla="*/ 4072019 h 4597103"/>
              <a:gd name="connsiteX7081" fmla="*/ 1948034 w 6845418"/>
              <a:gd name="connsiteY7081" fmla="*/ 4066333 h 4597103"/>
              <a:gd name="connsiteX7082" fmla="*/ 1949931 w 6845418"/>
              <a:gd name="connsiteY7082" fmla="*/ 4058752 h 4597103"/>
              <a:gd name="connsiteX7083" fmla="*/ 1942349 w 6845418"/>
              <a:gd name="connsiteY7083" fmla="*/ 4058752 h 4597103"/>
              <a:gd name="connsiteX7084" fmla="*/ 1942349 w 6845418"/>
              <a:gd name="connsiteY7084" fmla="*/ 4070124 h 4597103"/>
              <a:gd name="connsiteX7085" fmla="*/ 1940456 w 6845418"/>
              <a:gd name="connsiteY7085" fmla="*/ 4079600 h 4597103"/>
              <a:gd name="connsiteX7086" fmla="*/ 1932875 w 6845418"/>
              <a:gd name="connsiteY7086" fmla="*/ 4083391 h 4597103"/>
              <a:gd name="connsiteX7087" fmla="*/ 1929087 w 6845418"/>
              <a:gd name="connsiteY7087" fmla="*/ 4094763 h 4597103"/>
              <a:gd name="connsiteX7088" fmla="*/ 1938558 w 6845418"/>
              <a:gd name="connsiteY7088" fmla="*/ 4098554 h 4597103"/>
              <a:gd name="connsiteX7089" fmla="*/ 1936664 w 6845418"/>
              <a:gd name="connsiteY7089" fmla="*/ 4108030 h 4597103"/>
              <a:gd name="connsiteX7090" fmla="*/ 1917716 w 6845418"/>
              <a:gd name="connsiteY7090" fmla="*/ 4109925 h 4597103"/>
              <a:gd name="connsiteX7091" fmla="*/ 1917716 w 6845418"/>
              <a:gd name="connsiteY7091" fmla="*/ 4100449 h 4597103"/>
              <a:gd name="connsiteX7092" fmla="*/ 1908244 w 6845418"/>
              <a:gd name="connsiteY7092" fmla="*/ 4113716 h 4597103"/>
              <a:gd name="connsiteX7093" fmla="*/ 1900664 w 6845418"/>
              <a:gd name="connsiteY7093" fmla="*/ 4113716 h 4597103"/>
              <a:gd name="connsiteX7094" fmla="*/ 1900664 w 6845418"/>
              <a:gd name="connsiteY7094" fmla="*/ 4109925 h 4597103"/>
              <a:gd name="connsiteX7095" fmla="*/ 1885509 w 6845418"/>
              <a:gd name="connsiteY7095" fmla="*/ 4106134 h 4597103"/>
              <a:gd name="connsiteX7096" fmla="*/ 1889294 w 6845418"/>
              <a:gd name="connsiteY7096" fmla="*/ 4098554 h 4597103"/>
              <a:gd name="connsiteX7097" fmla="*/ 1891191 w 6845418"/>
              <a:gd name="connsiteY7097" fmla="*/ 4087181 h 4597103"/>
              <a:gd name="connsiteX7098" fmla="*/ 1896876 w 6845418"/>
              <a:gd name="connsiteY7098" fmla="*/ 4090972 h 4597103"/>
              <a:gd name="connsiteX7099" fmla="*/ 1893087 w 6845418"/>
              <a:gd name="connsiteY7099" fmla="*/ 4096658 h 4597103"/>
              <a:gd name="connsiteX7100" fmla="*/ 1910137 w 6845418"/>
              <a:gd name="connsiteY7100" fmla="*/ 4098554 h 4597103"/>
              <a:gd name="connsiteX7101" fmla="*/ 1917716 w 6845418"/>
              <a:gd name="connsiteY7101" fmla="*/ 4089077 h 4597103"/>
              <a:gd name="connsiteX7102" fmla="*/ 1915818 w 6845418"/>
              <a:gd name="connsiteY7102" fmla="*/ 4070124 h 4597103"/>
              <a:gd name="connsiteX7103" fmla="*/ 1908244 w 6845418"/>
              <a:gd name="connsiteY7103" fmla="*/ 4083391 h 4597103"/>
              <a:gd name="connsiteX7104" fmla="*/ 1868448 w 6845418"/>
              <a:gd name="connsiteY7104" fmla="*/ 4075809 h 4597103"/>
              <a:gd name="connsiteX7105" fmla="*/ 1862753 w 6845418"/>
              <a:gd name="connsiteY7105" fmla="*/ 4070124 h 4597103"/>
              <a:gd name="connsiteX7106" fmla="*/ 1864651 w 6845418"/>
              <a:gd name="connsiteY7106" fmla="*/ 4056856 h 4597103"/>
              <a:gd name="connsiteX7107" fmla="*/ 1858968 w 6845418"/>
              <a:gd name="connsiteY7107" fmla="*/ 4049276 h 4597103"/>
              <a:gd name="connsiteX7108" fmla="*/ 1857076 w 6845418"/>
              <a:gd name="connsiteY7108" fmla="*/ 4053066 h 4597103"/>
              <a:gd name="connsiteX7109" fmla="*/ 1855186 w 6845418"/>
              <a:gd name="connsiteY7109" fmla="*/ 4054961 h 4597103"/>
              <a:gd name="connsiteX7110" fmla="*/ 1858968 w 6845418"/>
              <a:gd name="connsiteY7110" fmla="*/ 4060647 h 4597103"/>
              <a:gd name="connsiteX7111" fmla="*/ 1853292 w 6845418"/>
              <a:gd name="connsiteY7111" fmla="*/ 4064438 h 4597103"/>
              <a:gd name="connsiteX7112" fmla="*/ 1849500 w 6845418"/>
              <a:gd name="connsiteY7112" fmla="*/ 4079600 h 4597103"/>
              <a:gd name="connsiteX7113" fmla="*/ 1847601 w 6845418"/>
              <a:gd name="connsiteY7113" fmla="*/ 4072019 h 4597103"/>
              <a:gd name="connsiteX7114" fmla="*/ 1838131 w 6845418"/>
              <a:gd name="connsiteY7114" fmla="*/ 4064438 h 4597103"/>
              <a:gd name="connsiteX7115" fmla="*/ 1841918 w 6845418"/>
              <a:gd name="connsiteY7115" fmla="*/ 4049276 h 4597103"/>
              <a:gd name="connsiteX7116" fmla="*/ 1843814 w 6845418"/>
              <a:gd name="connsiteY7116" fmla="*/ 4043589 h 4597103"/>
              <a:gd name="connsiteX7117" fmla="*/ 1826770 w 6845418"/>
              <a:gd name="connsiteY7117" fmla="*/ 4049276 h 4597103"/>
              <a:gd name="connsiteX7118" fmla="*/ 1822981 w 6845418"/>
              <a:gd name="connsiteY7118" fmla="*/ 4062543 h 4597103"/>
              <a:gd name="connsiteX7119" fmla="*/ 1822981 w 6845418"/>
              <a:gd name="connsiteY7119" fmla="*/ 4070124 h 4597103"/>
              <a:gd name="connsiteX7120" fmla="*/ 1819188 w 6845418"/>
              <a:gd name="connsiteY7120" fmla="*/ 4085286 h 4597103"/>
              <a:gd name="connsiteX7121" fmla="*/ 1822981 w 6845418"/>
              <a:gd name="connsiteY7121" fmla="*/ 4089077 h 4597103"/>
              <a:gd name="connsiteX7122" fmla="*/ 1805920 w 6845418"/>
              <a:gd name="connsiteY7122" fmla="*/ 4092867 h 4597103"/>
              <a:gd name="connsiteX7123" fmla="*/ 1811608 w 6845418"/>
              <a:gd name="connsiteY7123" fmla="*/ 4081496 h 4597103"/>
              <a:gd name="connsiteX7124" fmla="*/ 1805920 w 6845418"/>
              <a:gd name="connsiteY7124" fmla="*/ 4079600 h 4597103"/>
              <a:gd name="connsiteX7125" fmla="*/ 1807817 w 6845418"/>
              <a:gd name="connsiteY7125" fmla="*/ 4066333 h 4597103"/>
              <a:gd name="connsiteX7126" fmla="*/ 1811608 w 6845418"/>
              <a:gd name="connsiteY7126" fmla="*/ 4064438 h 4597103"/>
              <a:gd name="connsiteX7127" fmla="*/ 1807817 w 6845418"/>
              <a:gd name="connsiteY7127" fmla="*/ 4051171 h 4597103"/>
              <a:gd name="connsiteX7128" fmla="*/ 1807817 w 6845418"/>
              <a:gd name="connsiteY7128" fmla="*/ 4058752 h 4597103"/>
              <a:gd name="connsiteX7129" fmla="*/ 1800235 w 6845418"/>
              <a:gd name="connsiteY7129" fmla="*/ 4064438 h 4597103"/>
              <a:gd name="connsiteX7130" fmla="*/ 1792652 w 6845418"/>
              <a:gd name="connsiteY7130" fmla="*/ 4066333 h 4597103"/>
              <a:gd name="connsiteX7131" fmla="*/ 1790759 w 6845418"/>
              <a:gd name="connsiteY7131" fmla="*/ 4045485 h 4597103"/>
              <a:gd name="connsiteX7132" fmla="*/ 1786968 w 6845418"/>
              <a:gd name="connsiteY7132" fmla="*/ 4049276 h 4597103"/>
              <a:gd name="connsiteX7133" fmla="*/ 1786968 w 6845418"/>
              <a:gd name="connsiteY7133" fmla="*/ 4037903 h 4597103"/>
              <a:gd name="connsiteX7134" fmla="*/ 1781284 w 6845418"/>
              <a:gd name="connsiteY7134" fmla="*/ 4034113 h 4597103"/>
              <a:gd name="connsiteX7135" fmla="*/ 1779395 w 6845418"/>
              <a:gd name="connsiteY7135" fmla="*/ 4045485 h 4597103"/>
              <a:gd name="connsiteX7136" fmla="*/ 1779395 w 6845418"/>
              <a:gd name="connsiteY7136" fmla="*/ 4051171 h 4597103"/>
              <a:gd name="connsiteX7137" fmla="*/ 1783171 w 6845418"/>
              <a:gd name="connsiteY7137" fmla="*/ 4056856 h 4597103"/>
              <a:gd name="connsiteX7138" fmla="*/ 1777501 w 6845418"/>
              <a:gd name="connsiteY7138" fmla="*/ 4056856 h 4597103"/>
              <a:gd name="connsiteX7139" fmla="*/ 1769919 w 6845418"/>
              <a:gd name="connsiteY7139" fmla="*/ 4060647 h 4597103"/>
              <a:gd name="connsiteX7140" fmla="*/ 1768031 w 6845418"/>
              <a:gd name="connsiteY7140" fmla="*/ 4072019 h 4597103"/>
              <a:gd name="connsiteX7141" fmla="*/ 1754759 w 6845418"/>
              <a:gd name="connsiteY7141" fmla="*/ 4066333 h 4597103"/>
              <a:gd name="connsiteX7142" fmla="*/ 1758548 w 6845418"/>
              <a:gd name="connsiteY7142" fmla="*/ 4043589 h 4597103"/>
              <a:gd name="connsiteX7143" fmla="*/ 1749072 w 6845418"/>
              <a:gd name="connsiteY7143" fmla="*/ 4060647 h 4597103"/>
              <a:gd name="connsiteX7144" fmla="*/ 1733914 w 6845418"/>
              <a:gd name="connsiteY7144" fmla="*/ 4058752 h 4597103"/>
              <a:gd name="connsiteX7145" fmla="*/ 1730128 w 6845418"/>
              <a:gd name="connsiteY7145" fmla="*/ 4058752 h 4597103"/>
              <a:gd name="connsiteX7146" fmla="*/ 1718753 w 6845418"/>
              <a:gd name="connsiteY7146" fmla="*/ 4049276 h 4597103"/>
              <a:gd name="connsiteX7147" fmla="*/ 1707388 w 6845418"/>
              <a:gd name="connsiteY7147" fmla="*/ 4062543 h 4597103"/>
              <a:gd name="connsiteX7148" fmla="*/ 1705491 w 6845418"/>
              <a:gd name="connsiteY7148" fmla="*/ 4056856 h 4597103"/>
              <a:gd name="connsiteX7149" fmla="*/ 1705491 w 6845418"/>
              <a:gd name="connsiteY7149" fmla="*/ 4047380 h 4597103"/>
              <a:gd name="connsiteX7150" fmla="*/ 1684648 w 6845418"/>
              <a:gd name="connsiteY7150" fmla="*/ 4045485 h 4597103"/>
              <a:gd name="connsiteX7151" fmla="*/ 1686542 w 6845418"/>
              <a:gd name="connsiteY7151" fmla="*/ 4054961 h 4597103"/>
              <a:gd name="connsiteX7152" fmla="*/ 1677065 w 6845418"/>
              <a:gd name="connsiteY7152" fmla="*/ 4053066 h 4597103"/>
              <a:gd name="connsiteX7153" fmla="*/ 1678962 w 6845418"/>
              <a:gd name="connsiteY7153" fmla="*/ 4043589 h 4597103"/>
              <a:gd name="connsiteX7154" fmla="*/ 1673275 w 6845418"/>
              <a:gd name="connsiteY7154" fmla="*/ 4047380 h 4597103"/>
              <a:gd name="connsiteX7155" fmla="*/ 1667593 w 6845418"/>
              <a:gd name="connsiteY7155" fmla="*/ 4049276 h 4597103"/>
              <a:gd name="connsiteX7156" fmla="*/ 1650539 w 6845418"/>
              <a:gd name="connsiteY7156" fmla="*/ 4045485 h 4597103"/>
              <a:gd name="connsiteX7157" fmla="*/ 1642960 w 6845418"/>
              <a:gd name="connsiteY7157" fmla="*/ 4037903 h 4597103"/>
              <a:gd name="connsiteX7158" fmla="*/ 1625911 w 6845418"/>
              <a:gd name="connsiteY7158" fmla="*/ 4043589 h 4597103"/>
              <a:gd name="connsiteX7159" fmla="*/ 1610752 w 6845418"/>
              <a:gd name="connsiteY7159" fmla="*/ 4037903 h 4597103"/>
              <a:gd name="connsiteX7160" fmla="*/ 1584222 w 6845418"/>
              <a:gd name="connsiteY7160" fmla="*/ 4032218 h 4597103"/>
              <a:gd name="connsiteX7161" fmla="*/ 1578539 w 6845418"/>
              <a:gd name="connsiteY7161" fmla="*/ 4026531 h 4597103"/>
              <a:gd name="connsiteX7162" fmla="*/ 1569069 w 6845418"/>
              <a:gd name="connsiteY7162" fmla="*/ 4028427 h 4597103"/>
              <a:gd name="connsiteX7163" fmla="*/ 1569069 w 6845418"/>
              <a:gd name="connsiteY7163" fmla="*/ 4022741 h 4597103"/>
              <a:gd name="connsiteX7164" fmla="*/ 1552021 w 6845418"/>
              <a:gd name="connsiteY7164" fmla="*/ 4020846 h 4597103"/>
              <a:gd name="connsiteX7165" fmla="*/ 1559598 w 6845418"/>
              <a:gd name="connsiteY7165" fmla="*/ 4017055 h 4597103"/>
              <a:gd name="connsiteX7166" fmla="*/ 1567174 w 6845418"/>
              <a:gd name="connsiteY7166" fmla="*/ 4013265 h 4597103"/>
              <a:gd name="connsiteX7167" fmla="*/ 1599382 w 6845418"/>
              <a:gd name="connsiteY7167" fmla="*/ 4020846 h 4597103"/>
              <a:gd name="connsiteX7168" fmla="*/ 1614542 w 6845418"/>
              <a:gd name="connsiteY7168" fmla="*/ 4024636 h 4597103"/>
              <a:gd name="connsiteX7169" fmla="*/ 1625911 w 6845418"/>
              <a:gd name="connsiteY7169" fmla="*/ 4009474 h 4597103"/>
              <a:gd name="connsiteX7170" fmla="*/ 1633488 w 6845418"/>
              <a:gd name="connsiteY7170" fmla="*/ 4015160 h 4597103"/>
              <a:gd name="connsiteX7171" fmla="*/ 1635383 w 6845418"/>
              <a:gd name="connsiteY7171" fmla="*/ 4024636 h 4597103"/>
              <a:gd name="connsiteX7172" fmla="*/ 1642960 w 6845418"/>
              <a:gd name="connsiteY7172" fmla="*/ 4013265 h 4597103"/>
              <a:gd name="connsiteX7173" fmla="*/ 1642960 w 6845418"/>
              <a:gd name="connsiteY7173" fmla="*/ 4020846 h 4597103"/>
              <a:gd name="connsiteX7174" fmla="*/ 1646750 w 6845418"/>
              <a:gd name="connsiteY7174" fmla="*/ 4009474 h 4597103"/>
              <a:gd name="connsiteX7175" fmla="*/ 1644855 w 6845418"/>
              <a:gd name="connsiteY7175" fmla="*/ 4005683 h 4597103"/>
              <a:gd name="connsiteX7176" fmla="*/ 1620227 w 6845418"/>
              <a:gd name="connsiteY7176" fmla="*/ 4003788 h 4597103"/>
              <a:gd name="connsiteX7177" fmla="*/ 1620227 w 6845418"/>
              <a:gd name="connsiteY7177" fmla="*/ 4009474 h 4597103"/>
              <a:gd name="connsiteX7178" fmla="*/ 1616436 w 6845418"/>
              <a:gd name="connsiteY7178" fmla="*/ 4015160 h 4597103"/>
              <a:gd name="connsiteX7179" fmla="*/ 1608856 w 6845418"/>
              <a:gd name="connsiteY7179" fmla="*/ 4011369 h 4597103"/>
              <a:gd name="connsiteX7180" fmla="*/ 1595591 w 6845418"/>
              <a:gd name="connsiteY7180" fmla="*/ 4007578 h 4597103"/>
              <a:gd name="connsiteX7181" fmla="*/ 1584222 w 6845418"/>
              <a:gd name="connsiteY7181" fmla="*/ 4009474 h 4597103"/>
              <a:gd name="connsiteX7182" fmla="*/ 1546333 w 6845418"/>
              <a:gd name="connsiteY7182" fmla="*/ 3990521 h 4597103"/>
              <a:gd name="connsiteX7183" fmla="*/ 1540646 w 6845418"/>
              <a:gd name="connsiteY7183" fmla="*/ 3998102 h 4597103"/>
              <a:gd name="connsiteX7184" fmla="*/ 1534964 w 6845418"/>
              <a:gd name="connsiteY7184" fmla="*/ 3999998 h 4597103"/>
              <a:gd name="connsiteX7185" fmla="*/ 1527384 w 6845418"/>
              <a:gd name="connsiteY7185" fmla="*/ 3992416 h 4597103"/>
              <a:gd name="connsiteX7186" fmla="*/ 1519806 w 6845418"/>
              <a:gd name="connsiteY7186" fmla="*/ 3988625 h 4597103"/>
              <a:gd name="connsiteX7187" fmla="*/ 1512226 w 6845418"/>
              <a:gd name="connsiteY7187" fmla="*/ 3994311 h 4597103"/>
              <a:gd name="connsiteX7188" fmla="*/ 1512226 w 6845418"/>
              <a:gd name="connsiteY7188" fmla="*/ 3990521 h 4597103"/>
              <a:gd name="connsiteX7189" fmla="*/ 1495176 w 6845418"/>
              <a:gd name="connsiteY7189" fmla="*/ 3992416 h 4597103"/>
              <a:gd name="connsiteX7190" fmla="*/ 1512226 w 6845418"/>
              <a:gd name="connsiteY7190" fmla="*/ 3996207 h 4597103"/>
              <a:gd name="connsiteX7191" fmla="*/ 1521700 w 6845418"/>
              <a:gd name="connsiteY7191" fmla="*/ 4007578 h 4597103"/>
              <a:gd name="connsiteX7192" fmla="*/ 1502752 w 6845418"/>
              <a:gd name="connsiteY7192" fmla="*/ 4007578 h 4597103"/>
              <a:gd name="connsiteX7193" fmla="*/ 1497070 w 6845418"/>
              <a:gd name="connsiteY7193" fmla="*/ 4003788 h 4597103"/>
              <a:gd name="connsiteX7194" fmla="*/ 1483804 w 6845418"/>
              <a:gd name="connsiteY7194" fmla="*/ 4001893 h 4597103"/>
              <a:gd name="connsiteX7195" fmla="*/ 1468649 w 6845418"/>
              <a:gd name="connsiteY7195" fmla="*/ 3996207 h 4597103"/>
              <a:gd name="connsiteX7196" fmla="*/ 1453491 w 6845418"/>
              <a:gd name="connsiteY7196" fmla="*/ 3999998 h 4597103"/>
              <a:gd name="connsiteX7197" fmla="*/ 1447806 w 6845418"/>
              <a:gd name="connsiteY7197" fmla="*/ 3998102 h 4597103"/>
              <a:gd name="connsiteX7198" fmla="*/ 1453491 w 6845418"/>
              <a:gd name="connsiteY7198" fmla="*/ 3984835 h 4597103"/>
              <a:gd name="connsiteX7199" fmla="*/ 1472437 w 6845418"/>
              <a:gd name="connsiteY7199" fmla="*/ 3982940 h 4597103"/>
              <a:gd name="connsiteX7200" fmla="*/ 1461070 w 6845418"/>
              <a:gd name="connsiteY7200" fmla="*/ 3969672 h 4597103"/>
              <a:gd name="connsiteX7201" fmla="*/ 1445909 w 6845418"/>
              <a:gd name="connsiteY7201" fmla="*/ 3969672 h 4597103"/>
              <a:gd name="connsiteX7202" fmla="*/ 1440227 w 6845418"/>
              <a:gd name="connsiteY7202" fmla="*/ 3963987 h 4597103"/>
              <a:gd name="connsiteX7203" fmla="*/ 1432648 w 6845418"/>
              <a:gd name="connsiteY7203" fmla="*/ 3965882 h 4597103"/>
              <a:gd name="connsiteX7204" fmla="*/ 1415596 w 6845418"/>
              <a:gd name="connsiteY7204" fmla="*/ 3956405 h 4597103"/>
              <a:gd name="connsiteX7205" fmla="*/ 1406123 w 6845418"/>
              <a:gd name="connsiteY7205" fmla="*/ 3960196 h 4597103"/>
              <a:gd name="connsiteX7206" fmla="*/ 1396650 w 6845418"/>
              <a:gd name="connsiteY7206" fmla="*/ 3948824 h 4597103"/>
              <a:gd name="connsiteX7207" fmla="*/ 1411807 w 6845418"/>
              <a:gd name="connsiteY7207" fmla="*/ 3941242 h 4597103"/>
              <a:gd name="connsiteX7208" fmla="*/ 1413702 w 6845418"/>
              <a:gd name="connsiteY7208" fmla="*/ 3948824 h 4597103"/>
              <a:gd name="connsiteX7209" fmla="*/ 1432648 w 6845418"/>
              <a:gd name="connsiteY7209" fmla="*/ 3939347 h 4597103"/>
              <a:gd name="connsiteX7210" fmla="*/ 1430754 w 6845418"/>
              <a:gd name="connsiteY7210" fmla="*/ 3948824 h 4597103"/>
              <a:gd name="connsiteX7211" fmla="*/ 1434544 w 6845418"/>
              <a:gd name="connsiteY7211" fmla="*/ 3956405 h 4597103"/>
              <a:gd name="connsiteX7212" fmla="*/ 1449701 w 6845418"/>
              <a:gd name="connsiteY7212" fmla="*/ 3960196 h 4597103"/>
              <a:gd name="connsiteX7213" fmla="*/ 1447806 w 6845418"/>
              <a:gd name="connsiteY7213" fmla="*/ 3945033 h 4597103"/>
              <a:gd name="connsiteX7214" fmla="*/ 1438332 w 6845418"/>
              <a:gd name="connsiteY7214" fmla="*/ 3952615 h 4597103"/>
              <a:gd name="connsiteX7215" fmla="*/ 1440227 w 6845418"/>
              <a:gd name="connsiteY7215" fmla="*/ 3935557 h 4597103"/>
              <a:gd name="connsiteX7216" fmla="*/ 1425070 w 6845418"/>
              <a:gd name="connsiteY7216" fmla="*/ 3933662 h 4597103"/>
              <a:gd name="connsiteX7217" fmla="*/ 1423177 w 6845418"/>
              <a:gd name="connsiteY7217" fmla="*/ 3929871 h 4597103"/>
              <a:gd name="connsiteX7218" fmla="*/ 1419387 w 6845418"/>
              <a:gd name="connsiteY7218" fmla="*/ 3933662 h 4597103"/>
              <a:gd name="connsiteX7219" fmla="*/ 1409913 w 6845418"/>
              <a:gd name="connsiteY7219" fmla="*/ 3935557 h 4597103"/>
              <a:gd name="connsiteX7220" fmla="*/ 1406123 w 6845418"/>
              <a:gd name="connsiteY7220" fmla="*/ 3931766 h 4597103"/>
              <a:gd name="connsiteX7221" fmla="*/ 1396650 w 6845418"/>
              <a:gd name="connsiteY7221" fmla="*/ 3937452 h 4597103"/>
              <a:gd name="connsiteX7222" fmla="*/ 1390965 w 6845418"/>
              <a:gd name="connsiteY7222" fmla="*/ 3931766 h 4597103"/>
              <a:gd name="connsiteX7223" fmla="*/ 1383387 w 6845418"/>
              <a:gd name="connsiteY7223" fmla="*/ 3933662 h 4597103"/>
              <a:gd name="connsiteX7224" fmla="*/ 1366335 w 6845418"/>
              <a:gd name="connsiteY7224" fmla="*/ 3937452 h 4597103"/>
              <a:gd name="connsiteX7225" fmla="*/ 1368231 w 6845418"/>
              <a:gd name="connsiteY7225" fmla="*/ 3929871 h 4597103"/>
              <a:gd name="connsiteX7226" fmla="*/ 1330337 w 6845418"/>
              <a:gd name="connsiteY7226" fmla="*/ 3893860 h 4597103"/>
              <a:gd name="connsiteX7227" fmla="*/ 1322756 w 6845418"/>
              <a:gd name="connsiteY7227" fmla="*/ 3897651 h 4597103"/>
              <a:gd name="connsiteX7228" fmla="*/ 1313285 w 6845418"/>
              <a:gd name="connsiteY7228" fmla="*/ 3891964 h 4597103"/>
              <a:gd name="connsiteX7229" fmla="*/ 1300021 w 6845418"/>
              <a:gd name="connsiteY7229" fmla="*/ 3876802 h 4597103"/>
              <a:gd name="connsiteX7230" fmla="*/ 1284862 w 6845418"/>
              <a:gd name="connsiteY7230" fmla="*/ 3880593 h 4597103"/>
              <a:gd name="connsiteX7231" fmla="*/ 1281074 w 6845418"/>
              <a:gd name="connsiteY7231" fmla="*/ 3876802 h 4597103"/>
              <a:gd name="connsiteX7232" fmla="*/ 1271598 w 6845418"/>
              <a:gd name="connsiteY7232" fmla="*/ 3869221 h 4597103"/>
              <a:gd name="connsiteX7233" fmla="*/ 1277283 w 6845418"/>
              <a:gd name="connsiteY7233" fmla="*/ 3867326 h 4597103"/>
              <a:gd name="connsiteX7234" fmla="*/ 1271598 w 6845418"/>
              <a:gd name="connsiteY7234" fmla="*/ 3859744 h 4597103"/>
              <a:gd name="connsiteX7235" fmla="*/ 1258336 w 6845418"/>
              <a:gd name="connsiteY7235" fmla="*/ 3854059 h 4597103"/>
              <a:gd name="connsiteX7236" fmla="*/ 1264019 w 6845418"/>
              <a:gd name="connsiteY7236" fmla="*/ 3846478 h 4597103"/>
              <a:gd name="connsiteX7237" fmla="*/ 1256438 w 6845418"/>
              <a:gd name="connsiteY7237" fmla="*/ 3842686 h 4597103"/>
              <a:gd name="connsiteX7238" fmla="*/ 1262125 w 6845418"/>
              <a:gd name="connsiteY7238" fmla="*/ 3827524 h 4597103"/>
              <a:gd name="connsiteX7239" fmla="*/ 1264019 w 6845418"/>
              <a:gd name="connsiteY7239" fmla="*/ 3831315 h 4597103"/>
              <a:gd name="connsiteX7240" fmla="*/ 1262125 w 6845418"/>
              <a:gd name="connsiteY7240" fmla="*/ 3827524 h 4597103"/>
              <a:gd name="connsiteX7241" fmla="*/ 1260230 w 6845418"/>
              <a:gd name="connsiteY7241" fmla="*/ 3821838 h 4597103"/>
              <a:gd name="connsiteX7242" fmla="*/ 1237492 w 6845418"/>
              <a:gd name="connsiteY7242" fmla="*/ 3829420 h 4597103"/>
              <a:gd name="connsiteX7243" fmla="*/ 1235597 w 6845418"/>
              <a:gd name="connsiteY7243" fmla="*/ 3844582 h 4597103"/>
              <a:gd name="connsiteX7244" fmla="*/ 1237492 w 6845418"/>
              <a:gd name="connsiteY7244" fmla="*/ 3850268 h 4597103"/>
              <a:gd name="connsiteX7245" fmla="*/ 1233702 w 6845418"/>
              <a:gd name="connsiteY7245" fmla="*/ 3867326 h 4597103"/>
              <a:gd name="connsiteX7246" fmla="*/ 1241285 w 6845418"/>
              <a:gd name="connsiteY7246" fmla="*/ 3869221 h 4597103"/>
              <a:gd name="connsiteX7247" fmla="*/ 1216645 w 6845418"/>
              <a:gd name="connsiteY7247" fmla="*/ 3876802 h 4597103"/>
              <a:gd name="connsiteX7248" fmla="*/ 1222332 w 6845418"/>
              <a:gd name="connsiteY7248" fmla="*/ 3865431 h 4597103"/>
              <a:gd name="connsiteX7249" fmla="*/ 1214749 w 6845418"/>
              <a:gd name="connsiteY7249" fmla="*/ 3861640 h 4597103"/>
              <a:gd name="connsiteX7250" fmla="*/ 1214749 w 6845418"/>
              <a:gd name="connsiteY7250" fmla="*/ 3848373 h 4597103"/>
              <a:gd name="connsiteX7251" fmla="*/ 1220440 w 6845418"/>
              <a:gd name="connsiteY7251" fmla="*/ 3846478 h 4597103"/>
              <a:gd name="connsiteX7252" fmla="*/ 1210961 w 6845418"/>
              <a:gd name="connsiteY7252" fmla="*/ 3835106 h 4597103"/>
              <a:gd name="connsiteX7253" fmla="*/ 1210961 w 6845418"/>
              <a:gd name="connsiteY7253" fmla="*/ 3842686 h 4597103"/>
              <a:gd name="connsiteX7254" fmla="*/ 1203384 w 6845418"/>
              <a:gd name="connsiteY7254" fmla="*/ 3848373 h 4597103"/>
              <a:gd name="connsiteX7255" fmla="*/ 1190122 w 6845418"/>
              <a:gd name="connsiteY7255" fmla="*/ 3852163 h 4597103"/>
              <a:gd name="connsiteX7256" fmla="*/ 1184440 w 6845418"/>
              <a:gd name="connsiteY7256" fmla="*/ 3831315 h 4597103"/>
              <a:gd name="connsiteX7257" fmla="*/ 1180644 w 6845418"/>
              <a:gd name="connsiteY7257" fmla="*/ 3835106 h 4597103"/>
              <a:gd name="connsiteX7258" fmla="*/ 1176851 w 6845418"/>
              <a:gd name="connsiteY7258" fmla="*/ 3823733 h 4597103"/>
              <a:gd name="connsiteX7259" fmla="*/ 1169276 w 6845418"/>
              <a:gd name="connsiteY7259" fmla="*/ 3821838 h 4597103"/>
              <a:gd name="connsiteX7260" fmla="*/ 1169276 w 6845418"/>
              <a:gd name="connsiteY7260" fmla="*/ 3833210 h 4597103"/>
              <a:gd name="connsiteX7261" fmla="*/ 1169276 w 6845418"/>
              <a:gd name="connsiteY7261" fmla="*/ 3838896 h 4597103"/>
              <a:gd name="connsiteX7262" fmla="*/ 1176851 w 6845418"/>
              <a:gd name="connsiteY7262" fmla="*/ 3844582 h 4597103"/>
              <a:gd name="connsiteX7263" fmla="*/ 1167383 w 6845418"/>
              <a:gd name="connsiteY7263" fmla="*/ 3844582 h 4597103"/>
              <a:gd name="connsiteX7264" fmla="*/ 1159801 w 6845418"/>
              <a:gd name="connsiteY7264" fmla="*/ 3850268 h 4597103"/>
              <a:gd name="connsiteX7265" fmla="*/ 1156013 w 6845418"/>
              <a:gd name="connsiteY7265" fmla="*/ 3861640 h 4597103"/>
              <a:gd name="connsiteX7266" fmla="*/ 1138958 w 6845418"/>
              <a:gd name="connsiteY7266" fmla="*/ 3857849 h 4597103"/>
              <a:gd name="connsiteX7267" fmla="*/ 1138958 w 6845418"/>
              <a:gd name="connsiteY7267" fmla="*/ 3833210 h 4597103"/>
              <a:gd name="connsiteX7268" fmla="*/ 1127589 w 6845418"/>
              <a:gd name="connsiteY7268" fmla="*/ 3852163 h 4597103"/>
              <a:gd name="connsiteX7269" fmla="*/ 1106746 w 6845418"/>
              <a:gd name="connsiteY7269" fmla="*/ 3852163 h 4597103"/>
              <a:gd name="connsiteX7270" fmla="*/ 1099165 w 6845418"/>
              <a:gd name="connsiteY7270" fmla="*/ 3852163 h 4597103"/>
              <a:gd name="connsiteX7271" fmla="*/ 1080216 w 6845418"/>
              <a:gd name="connsiteY7271" fmla="*/ 3846478 h 4597103"/>
              <a:gd name="connsiteX7272" fmla="*/ 1066951 w 6845418"/>
              <a:gd name="connsiteY7272" fmla="*/ 3859744 h 4597103"/>
              <a:gd name="connsiteX7273" fmla="*/ 1065056 w 6845418"/>
              <a:gd name="connsiteY7273" fmla="*/ 3855954 h 4597103"/>
              <a:gd name="connsiteX7274" fmla="*/ 1063162 w 6845418"/>
              <a:gd name="connsiteY7274" fmla="*/ 3846478 h 4597103"/>
              <a:gd name="connsiteX7275" fmla="*/ 1030946 w 6845418"/>
              <a:gd name="connsiteY7275" fmla="*/ 3846478 h 4597103"/>
              <a:gd name="connsiteX7276" fmla="*/ 1036631 w 6845418"/>
              <a:gd name="connsiteY7276" fmla="*/ 3855954 h 4597103"/>
              <a:gd name="connsiteX7277" fmla="*/ 1023365 w 6845418"/>
              <a:gd name="connsiteY7277" fmla="*/ 3855954 h 4597103"/>
              <a:gd name="connsiteX7278" fmla="*/ 1023365 w 6845418"/>
              <a:gd name="connsiteY7278" fmla="*/ 3846478 h 4597103"/>
              <a:gd name="connsiteX7279" fmla="*/ 1015786 w 6845418"/>
              <a:gd name="connsiteY7279" fmla="*/ 3852163 h 4597103"/>
              <a:gd name="connsiteX7280" fmla="*/ 1008205 w 6845418"/>
              <a:gd name="connsiteY7280" fmla="*/ 3854059 h 4597103"/>
              <a:gd name="connsiteX7281" fmla="*/ 983570 w 6845418"/>
              <a:gd name="connsiteY7281" fmla="*/ 3852163 h 4597103"/>
              <a:gd name="connsiteX7282" fmla="*/ 970306 w 6845418"/>
              <a:gd name="connsiteY7282" fmla="*/ 3844582 h 4597103"/>
              <a:gd name="connsiteX7283" fmla="*/ 947566 w 6845418"/>
              <a:gd name="connsiteY7283" fmla="*/ 3855954 h 4597103"/>
              <a:gd name="connsiteX7284" fmla="*/ 922930 w 6845418"/>
              <a:gd name="connsiteY7284" fmla="*/ 3850268 h 4597103"/>
              <a:gd name="connsiteX7285" fmla="*/ 883135 w 6845418"/>
              <a:gd name="connsiteY7285" fmla="*/ 3848373 h 4597103"/>
              <a:gd name="connsiteX7286" fmla="*/ 873661 w 6845418"/>
              <a:gd name="connsiteY7286" fmla="*/ 3844582 h 4597103"/>
              <a:gd name="connsiteX7287" fmla="*/ 860395 w 6845418"/>
              <a:gd name="connsiteY7287" fmla="*/ 3846478 h 4597103"/>
              <a:gd name="connsiteX7288" fmla="*/ 860395 w 6845418"/>
              <a:gd name="connsiteY7288" fmla="*/ 3842686 h 4597103"/>
              <a:gd name="connsiteX7289" fmla="*/ 833865 w 6845418"/>
              <a:gd name="connsiteY7289" fmla="*/ 3842686 h 4597103"/>
              <a:gd name="connsiteX7290" fmla="*/ 845235 w 6845418"/>
              <a:gd name="connsiteY7290" fmla="*/ 3837001 h 4597103"/>
              <a:gd name="connsiteX7291" fmla="*/ 854709 w 6845418"/>
              <a:gd name="connsiteY7291" fmla="*/ 3833210 h 4597103"/>
              <a:gd name="connsiteX7292" fmla="*/ 902085 w 6845418"/>
              <a:gd name="connsiteY7292" fmla="*/ 3835106 h 4597103"/>
              <a:gd name="connsiteX7293" fmla="*/ 926720 w 6845418"/>
              <a:gd name="connsiteY7293" fmla="*/ 3837001 h 4597103"/>
              <a:gd name="connsiteX7294" fmla="*/ 938091 w 6845418"/>
              <a:gd name="connsiteY7294" fmla="*/ 3819943 h 4597103"/>
              <a:gd name="connsiteX7295" fmla="*/ 951355 w 6845418"/>
              <a:gd name="connsiteY7295" fmla="*/ 3825629 h 4597103"/>
              <a:gd name="connsiteX7296" fmla="*/ 957040 w 6845418"/>
              <a:gd name="connsiteY7296" fmla="*/ 3835106 h 4597103"/>
              <a:gd name="connsiteX7297" fmla="*/ 964620 w 6845418"/>
              <a:gd name="connsiteY7297" fmla="*/ 3821838 h 4597103"/>
              <a:gd name="connsiteX7298" fmla="*/ 968411 w 6845418"/>
              <a:gd name="connsiteY7298" fmla="*/ 3829420 h 4597103"/>
              <a:gd name="connsiteX7299" fmla="*/ 970306 w 6845418"/>
              <a:gd name="connsiteY7299" fmla="*/ 3818048 h 4597103"/>
              <a:gd name="connsiteX7300" fmla="*/ 966516 w 6845418"/>
              <a:gd name="connsiteY7300" fmla="*/ 3814257 h 4597103"/>
              <a:gd name="connsiteX7301" fmla="*/ 930511 w 6845418"/>
              <a:gd name="connsiteY7301" fmla="*/ 3816153 h 4597103"/>
              <a:gd name="connsiteX7302" fmla="*/ 930511 w 6845418"/>
              <a:gd name="connsiteY7302" fmla="*/ 3819943 h 4597103"/>
              <a:gd name="connsiteX7303" fmla="*/ 928615 w 6845418"/>
              <a:gd name="connsiteY7303" fmla="*/ 3827524 h 4597103"/>
              <a:gd name="connsiteX7304" fmla="*/ 915350 w 6845418"/>
              <a:gd name="connsiteY7304" fmla="*/ 3825629 h 4597103"/>
              <a:gd name="connsiteX7305" fmla="*/ 896400 w 6845418"/>
              <a:gd name="connsiteY7305" fmla="*/ 3823733 h 4597103"/>
              <a:gd name="connsiteX7306" fmla="*/ 879346 w 6845418"/>
              <a:gd name="connsiteY7306" fmla="*/ 3825629 h 4597103"/>
              <a:gd name="connsiteX7307" fmla="*/ 820600 w 6845418"/>
              <a:gd name="connsiteY7307" fmla="*/ 3812362 h 4597103"/>
              <a:gd name="connsiteX7308" fmla="*/ 813019 w 6845418"/>
              <a:gd name="connsiteY7308" fmla="*/ 3821838 h 4597103"/>
              <a:gd name="connsiteX7309" fmla="*/ 805440 w 6845418"/>
              <a:gd name="connsiteY7309" fmla="*/ 3823733 h 4597103"/>
              <a:gd name="connsiteX7310" fmla="*/ 794069 w 6845418"/>
              <a:gd name="connsiteY7310" fmla="*/ 3818048 h 4597103"/>
              <a:gd name="connsiteX7311" fmla="*/ 780806 w 6845418"/>
              <a:gd name="connsiteY7311" fmla="*/ 3816153 h 4597103"/>
              <a:gd name="connsiteX7312" fmla="*/ 771330 w 6845418"/>
              <a:gd name="connsiteY7312" fmla="*/ 3823733 h 4597103"/>
              <a:gd name="connsiteX7313" fmla="*/ 771330 w 6845418"/>
              <a:gd name="connsiteY7313" fmla="*/ 3818048 h 4597103"/>
              <a:gd name="connsiteX7314" fmla="*/ 746695 w 6845418"/>
              <a:gd name="connsiteY7314" fmla="*/ 3823733 h 4597103"/>
              <a:gd name="connsiteX7315" fmla="*/ 773226 w 6845418"/>
              <a:gd name="connsiteY7315" fmla="*/ 3825629 h 4597103"/>
              <a:gd name="connsiteX7316" fmla="*/ 790279 w 6845418"/>
              <a:gd name="connsiteY7316" fmla="*/ 3833210 h 4597103"/>
              <a:gd name="connsiteX7317" fmla="*/ 759961 w 6845418"/>
              <a:gd name="connsiteY7317" fmla="*/ 3837001 h 4597103"/>
              <a:gd name="connsiteX7318" fmla="*/ 752380 w 6845418"/>
              <a:gd name="connsiteY7318" fmla="*/ 3835106 h 4597103"/>
              <a:gd name="connsiteX7319" fmla="*/ 731536 w 6845418"/>
              <a:gd name="connsiteY7319" fmla="*/ 3835106 h 4597103"/>
              <a:gd name="connsiteX7320" fmla="*/ 710686 w 6845418"/>
              <a:gd name="connsiteY7320" fmla="*/ 3831315 h 4597103"/>
              <a:gd name="connsiteX7321" fmla="*/ 687948 w 6845418"/>
              <a:gd name="connsiteY7321" fmla="*/ 3837001 h 4597103"/>
              <a:gd name="connsiteX7322" fmla="*/ 678473 w 6845418"/>
              <a:gd name="connsiteY7322" fmla="*/ 3835106 h 4597103"/>
              <a:gd name="connsiteX7323" fmla="*/ 684158 w 6845418"/>
              <a:gd name="connsiteY7323" fmla="*/ 3821838 h 4597103"/>
              <a:gd name="connsiteX7324" fmla="*/ 712581 w 6845418"/>
              <a:gd name="connsiteY7324" fmla="*/ 3816153 h 4597103"/>
              <a:gd name="connsiteX7325" fmla="*/ 691738 w 6845418"/>
              <a:gd name="connsiteY7325" fmla="*/ 3804780 h 4597103"/>
              <a:gd name="connsiteX7326" fmla="*/ 670894 w 6845418"/>
              <a:gd name="connsiteY7326" fmla="*/ 3808571 h 4597103"/>
              <a:gd name="connsiteX7327" fmla="*/ 663312 w 6845418"/>
              <a:gd name="connsiteY7327" fmla="*/ 3802885 h 4597103"/>
              <a:gd name="connsiteX7328" fmla="*/ 650047 w 6845418"/>
              <a:gd name="connsiteY7328" fmla="*/ 3806676 h 4597103"/>
              <a:gd name="connsiteX7329" fmla="*/ 623519 w 6845418"/>
              <a:gd name="connsiteY7329" fmla="*/ 3799095 h 4597103"/>
              <a:gd name="connsiteX7330" fmla="*/ 610255 w 6845418"/>
              <a:gd name="connsiteY7330" fmla="*/ 3804780 h 4597103"/>
              <a:gd name="connsiteX7331" fmla="*/ 595095 w 6845418"/>
              <a:gd name="connsiteY7331" fmla="*/ 3795304 h 4597103"/>
              <a:gd name="connsiteX7332" fmla="*/ 615939 w 6845418"/>
              <a:gd name="connsiteY7332" fmla="*/ 3785827 h 4597103"/>
              <a:gd name="connsiteX7333" fmla="*/ 621624 w 6845418"/>
              <a:gd name="connsiteY7333" fmla="*/ 3791513 h 4597103"/>
              <a:gd name="connsiteX7334" fmla="*/ 644362 w 6845418"/>
              <a:gd name="connsiteY7334" fmla="*/ 3780142 h 4597103"/>
              <a:gd name="connsiteX7335" fmla="*/ 644362 w 6845418"/>
              <a:gd name="connsiteY7335" fmla="*/ 3789618 h 4597103"/>
              <a:gd name="connsiteX7336" fmla="*/ 651942 w 6845418"/>
              <a:gd name="connsiteY7336" fmla="*/ 3797200 h 4597103"/>
              <a:gd name="connsiteX7337" fmla="*/ 676578 w 6845418"/>
              <a:gd name="connsiteY7337" fmla="*/ 3799095 h 4597103"/>
              <a:gd name="connsiteX7338" fmla="*/ 668998 w 6845418"/>
              <a:gd name="connsiteY7338" fmla="*/ 3782037 h 4597103"/>
              <a:gd name="connsiteX7339" fmla="*/ 657628 w 6845418"/>
              <a:gd name="connsiteY7339" fmla="*/ 3791513 h 4597103"/>
              <a:gd name="connsiteX7340" fmla="*/ 655733 w 6845418"/>
              <a:gd name="connsiteY7340" fmla="*/ 3776351 h 4597103"/>
              <a:gd name="connsiteX7341" fmla="*/ 634888 w 6845418"/>
              <a:gd name="connsiteY7341" fmla="*/ 3776351 h 4597103"/>
              <a:gd name="connsiteX7342" fmla="*/ 629203 w 6845418"/>
              <a:gd name="connsiteY7342" fmla="*/ 3770665 h 4597103"/>
              <a:gd name="connsiteX7343" fmla="*/ 625412 w 6845418"/>
              <a:gd name="connsiteY7343" fmla="*/ 3776351 h 4597103"/>
              <a:gd name="connsiteX7344" fmla="*/ 614044 w 6845418"/>
              <a:gd name="connsiteY7344" fmla="*/ 3778246 h 4597103"/>
              <a:gd name="connsiteX7345" fmla="*/ 604569 w 6845418"/>
              <a:gd name="connsiteY7345" fmla="*/ 3776351 h 4597103"/>
              <a:gd name="connsiteX7346" fmla="*/ 593200 w 6845418"/>
              <a:gd name="connsiteY7346" fmla="*/ 3783932 h 4597103"/>
              <a:gd name="connsiteX7347" fmla="*/ 583726 w 6845418"/>
              <a:gd name="connsiteY7347" fmla="*/ 3778246 h 4597103"/>
              <a:gd name="connsiteX7348" fmla="*/ 574252 w 6845418"/>
              <a:gd name="connsiteY7348" fmla="*/ 3782037 h 4597103"/>
              <a:gd name="connsiteX7349" fmla="*/ 549618 w 6845418"/>
              <a:gd name="connsiteY7349" fmla="*/ 3787723 h 4597103"/>
              <a:gd name="connsiteX7350" fmla="*/ 549618 w 6845418"/>
              <a:gd name="connsiteY7350" fmla="*/ 3778246 h 4597103"/>
              <a:gd name="connsiteX7351" fmla="*/ 488982 w 6845418"/>
              <a:gd name="connsiteY7351" fmla="*/ 3749817 h 4597103"/>
              <a:gd name="connsiteX7352" fmla="*/ 479508 w 6845418"/>
              <a:gd name="connsiteY7352" fmla="*/ 3753607 h 4597103"/>
              <a:gd name="connsiteX7353" fmla="*/ 464349 w 6845418"/>
              <a:gd name="connsiteY7353" fmla="*/ 3749817 h 4597103"/>
              <a:gd name="connsiteX7354" fmla="*/ 439716 w 6845418"/>
              <a:gd name="connsiteY7354" fmla="*/ 3736549 h 4597103"/>
              <a:gd name="connsiteX7355" fmla="*/ 411301 w 6845418"/>
              <a:gd name="connsiteY7355" fmla="*/ 3734654 h 4597103"/>
              <a:gd name="connsiteX7356" fmla="*/ 398037 w 6845418"/>
              <a:gd name="connsiteY7356" fmla="*/ 3725177 h 4597103"/>
              <a:gd name="connsiteX7357" fmla="*/ 377194 w 6845418"/>
              <a:gd name="connsiteY7357" fmla="*/ 3721387 h 4597103"/>
              <a:gd name="connsiteX7358" fmla="*/ 398037 w 6845418"/>
              <a:gd name="connsiteY7358" fmla="*/ 3704329 h 4597103"/>
              <a:gd name="connsiteX7359" fmla="*/ 405610 w 6845418"/>
              <a:gd name="connsiteY7359" fmla="*/ 3694853 h 4597103"/>
              <a:gd name="connsiteX7360" fmla="*/ 413194 w 6845418"/>
              <a:gd name="connsiteY7360" fmla="*/ 3691062 h 4597103"/>
              <a:gd name="connsiteX7361" fmla="*/ 452981 w 6845418"/>
              <a:gd name="connsiteY7361" fmla="*/ 3683481 h 4597103"/>
              <a:gd name="connsiteX7362" fmla="*/ 460561 w 6845418"/>
              <a:gd name="connsiteY7362" fmla="*/ 3687271 h 4597103"/>
              <a:gd name="connsiteX7363" fmla="*/ 481402 w 6845418"/>
              <a:gd name="connsiteY7363" fmla="*/ 3692957 h 4597103"/>
              <a:gd name="connsiteX7364" fmla="*/ 500352 w 6845418"/>
              <a:gd name="connsiteY7364" fmla="*/ 3692957 h 4597103"/>
              <a:gd name="connsiteX7365" fmla="*/ 521195 w 6845418"/>
              <a:gd name="connsiteY7365" fmla="*/ 3685376 h 4597103"/>
              <a:gd name="connsiteX7366" fmla="*/ 524985 w 6845418"/>
              <a:gd name="connsiteY7366" fmla="*/ 3677795 h 4597103"/>
              <a:gd name="connsiteX7367" fmla="*/ 528775 w 6845418"/>
              <a:gd name="connsiteY7367" fmla="*/ 3672109 h 4597103"/>
              <a:gd name="connsiteX7368" fmla="*/ 509826 w 6845418"/>
              <a:gd name="connsiteY7368" fmla="*/ 3666423 h 4597103"/>
              <a:gd name="connsiteX7369" fmla="*/ 494667 w 6845418"/>
              <a:gd name="connsiteY7369" fmla="*/ 3662633 h 4597103"/>
              <a:gd name="connsiteX7370" fmla="*/ 481402 w 6845418"/>
              <a:gd name="connsiteY7370" fmla="*/ 3664528 h 4597103"/>
              <a:gd name="connsiteX7371" fmla="*/ 475719 w 6845418"/>
              <a:gd name="connsiteY7371" fmla="*/ 3662633 h 4597103"/>
              <a:gd name="connsiteX7372" fmla="*/ 468139 w 6845418"/>
              <a:gd name="connsiteY7372" fmla="*/ 3653156 h 4597103"/>
              <a:gd name="connsiteX7373" fmla="*/ 460561 w 6845418"/>
              <a:gd name="connsiteY7373" fmla="*/ 3637993 h 4597103"/>
              <a:gd name="connsiteX7374" fmla="*/ 405610 w 6845418"/>
              <a:gd name="connsiteY7374" fmla="*/ 3639889 h 4597103"/>
              <a:gd name="connsiteX7375" fmla="*/ 447296 w 6845418"/>
              <a:gd name="connsiteY7375" fmla="*/ 3622831 h 4597103"/>
              <a:gd name="connsiteX7376" fmla="*/ 420771 w 6845418"/>
              <a:gd name="connsiteY7376" fmla="*/ 3609564 h 4597103"/>
              <a:gd name="connsiteX7377" fmla="*/ 454875 w 6845418"/>
              <a:gd name="connsiteY7377" fmla="*/ 3598192 h 4597103"/>
              <a:gd name="connsiteX7378" fmla="*/ 428352 w 6845418"/>
              <a:gd name="connsiteY7378" fmla="*/ 3596297 h 4597103"/>
              <a:gd name="connsiteX7379" fmla="*/ 419351 w 6845418"/>
              <a:gd name="connsiteY7379" fmla="*/ 3598666 h 4597103"/>
              <a:gd name="connsiteX7380" fmla="*/ 408055 w 6845418"/>
              <a:gd name="connsiteY7380" fmla="*/ 3598214 h 4597103"/>
              <a:gd name="connsiteX7381" fmla="*/ 408062 w 6845418"/>
              <a:gd name="connsiteY7381" fmla="*/ 3598287 h 4597103"/>
              <a:gd name="connsiteX7382" fmla="*/ 411462 w 6845418"/>
              <a:gd name="connsiteY7382" fmla="*/ 3600716 h 4597103"/>
              <a:gd name="connsiteX7383" fmla="*/ 390087 w 6845418"/>
              <a:gd name="connsiteY7383" fmla="*/ 3594886 h 4597103"/>
              <a:gd name="connsiteX7384" fmla="*/ 397374 w 6845418"/>
              <a:gd name="connsiteY7384" fmla="*/ 3591000 h 4597103"/>
              <a:gd name="connsiteX7385" fmla="*/ 405735 w 6845418"/>
              <a:gd name="connsiteY7385" fmla="*/ 3592592 h 4597103"/>
              <a:gd name="connsiteX7386" fmla="*/ 405610 w 6845418"/>
              <a:gd name="connsiteY7386" fmla="*/ 3590610 h 4597103"/>
              <a:gd name="connsiteX7387" fmla="*/ 447296 w 6845418"/>
              <a:gd name="connsiteY7387" fmla="*/ 3577344 h 4597103"/>
              <a:gd name="connsiteX7388" fmla="*/ 471928 w 6845418"/>
              <a:gd name="connsiteY7388" fmla="*/ 3575448 h 4597103"/>
              <a:gd name="connsiteX7389" fmla="*/ 477614 w 6845418"/>
              <a:gd name="connsiteY7389" fmla="*/ 3584925 h 4597103"/>
              <a:gd name="connsiteX7390" fmla="*/ 496561 w 6845418"/>
              <a:gd name="connsiteY7390" fmla="*/ 3586820 h 4597103"/>
              <a:gd name="connsiteX7391" fmla="*/ 509826 w 6845418"/>
              <a:gd name="connsiteY7391" fmla="*/ 3577344 h 4597103"/>
              <a:gd name="connsiteX7392" fmla="*/ 513616 w 6845418"/>
              <a:gd name="connsiteY7392" fmla="*/ 3581134 h 4597103"/>
              <a:gd name="connsiteX7393" fmla="*/ 524985 w 6845418"/>
              <a:gd name="connsiteY7393" fmla="*/ 3581134 h 4597103"/>
              <a:gd name="connsiteX7394" fmla="*/ 526880 w 6845418"/>
              <a:gd name="connsiteY7394" fmla="*/ 3588715 h 4597103"/>
              <a:gd name="connsiteX7395" fmla="*/ 538249 w 6845418"/>
              <a:gd name="connsiteY7395" fmla="*/ 3586820 h 4597103"/>
              <a:gd name="connsiteX7396" fmla="*/ 547723 w 6845418"/>
              <a:gd name="connsiteY7396" fmla="*/ 3590610 h 4597103"/>
              <a:gd name="connsiteX7397" fmla="*/ 568567 w 6845418"/>
              <a:gd name="connsiteY7397" fmla="*/ 3588715 h 4597103"/>
              <a:gd name="connsiteX7398" fmla="*/ 578041 w 6845418"/>
              <a:gd name="connsiteY7398" fmla="*/ 3583030 h 4597103"/>
              <a:gd name="connsiteX7399" fmla="*/ 591306 w 6845418"/>
              <a:gd name="connsiteY7399" fmla="*/ 3588715 h 4597103"/>
              <a:gd name="connsiteX7400" fmla="*/ 608359 w 6845418"/>
              <a:gd name="connsiteY7400" fmla="*/ 3584925 h 4597103"/>
              <a:gd name="connsiteX7401" fmla="*/ 589411 w 6845418"/>
              <a:gd name="connsiteY7401" fmla="*/ 3579239 h 4597103"/>
              <a:gd name="connsiteX7402" fmla="*/ 574252 w 6845418"/>
              <a:gd name="connsiteY7402" fmla="*/ 3581134 h 4597103"/>
              <a:gd name="connsiteX7403" fmla="*/ 564776 w 6845418"/>
              <a:gd name="connsiteY7403" fmla="*/ 3577344 h 4597103"/>
              <a:gd name="connsiteX7404" fmla="*/ 545828 w 6845418"/>
              <a:gd name="connsiteY7404" fmla="*/ 3575448 h 4597103"/>
              <a:gd name="connsiteX7405" fmla="*/ 532564 w 6845418"/>
              <a:gd name="connsiteY7405" fmla="*/ 3577344 h 4597103"/>
              <a:gd name="connsiteX7406" fmla="*/ 519301 w 6845418"/>
              <a:gd name="connsiteY7406" fmla="*/ 3575448 h 4597103"/>
              <a:gd name="connsiteX7407" fmla="*/ 538249 w 6845418"/>
              <a:gd name="connsiteY7407" fmla="*/ 3565972 h 4597103"/>
              <a:gd name="connsiteX7408" fmla="*/ 506036 w 6845418"/>
              <a:gd name="connsiteY7408" fmla="*/ 3552705 h 4597103"/>
              <a:gd name="connsiteX7409" fmla="*/ 483298 w 6845418"/>
              <a:gd name="connsiteY7409" fmla="*/ 3550809 h 4597103"/>
              <a:gd name="connsiteX7410" fmla="*/ 456771 w 6845418"/>
              <a:gd name="connsiteY7410" fmla="*/ 3554600 h 4597103"/>
              <a:gd name="connsiteX7411" fmla="*/ 466245 w 6845418"/>
              <a:gd name="connsiteY7411" fmla="*/ 3545124 h 4597103"/>
              <a:gd name="connsiteX7412" fmla="*/ 496561 w 6845418"/>
              <a:gd name="connsiteY7412" fmla="*/ 3524275 h 4597103"/>
              <a:gd name="connsiteX7413" fmla="*/ 511722 w 6845418"/>
              <a:gd name="connsiteY7413" fmla="*/ 3522379 h 4597103"/>
              <a:gd name="connsiteX7414" fmla="*/ 534460 w 6845418"/>
              <a:gd name="connsiteY7414" fmla="*/ 3528066 h 4597103"/>
              <a:gd name="connsiteX7415" fmla="*/ 545828 w 6845418"/>
              <a:gd name="connsiteY7415" fmla="*/ 3518589 h 4597103"/>
              <a:gd name="connsiteX7416" fmla="*/ 547723 w 6845418"/>
              <a:gd name="connsiteY7416" fmla="*/ 3526170 h 4597103"/>
              <a:gd name="connsiteX7417" fmla="*/ 555303 w 6845418"/>
              <a:gd name="connsiteY7417" fmla="*/ 3535647 h 4597103"/>
              <a:gd name="connsiteX7418" fmla="*/ 589411 w 6845418"/>
              <a:gd name="connsiteY7418" fmla="*/ 3539437 h 4597103"/>
              <a:gd name="connsiteX7419" fmla="*/ 595095 w 6845418"/>
              <a:gd name="connsiteY7419" fmla="*/ 3529961 h 4597103"/>
              <a:gd name="connsiteX7420" fmla="*/ 604569 w 6845418"/>
              <a:gd name="connsiteY7420" fmla="*/ 3520484 h 4597103"/>
              <a:gd name="connsiteX7421" fmla="*/ 614044 w 6845418"/>
              <a:gd name="connsiteY7421" fmla="*/ 3520484 h 4597103"/>
              <a:gd name="connsiteX7422" fmla="*/ 621624 w 6845418"/>
              <a:gd name="connsiteY7422" fmla="*/ 3507217 h 4597103"/>
              <a:gd name="connsiteX7423" fmla="*/ 638677 w 6845418"/>
              <a:gd name="connsiteY7423" fmla="*/ 3509112 h 4597103"/>
              <a:gd name="connsiteX7424" fmla="*/ 657628 w 6845418"/>
              <a:gd name="connsiteY7424" fmla="*/ 3507217 h 4597103"/>
              <a:gd name="connsiteX7425" fmla="*/ 665207 w 6845418"/>
              <a:gd name="connsiteY7425" fmla="*/ 3511008 h 4597103"/>
              <a:gd name="connsiteX7426" fmla="*/ 676578 w 6845418"/>
              <a:gd name="connsiteY7426" fmla="*/ 3505322 h 4597103"/>
              <a:gd name="connsiteX7427" fmla="*/ 697422 w 6845418"/>
              <a:gd name="connsiteY7427" fmla="*/ 3509112 h 4597103"/>
              <a:gd name="connsiteX7428" fmla="*/ 697422 w 6845418"/>
              <a:gd name="connsiteY7428" fmla="*/ 3514799 h 4597103"/>
              <a:gd name="connsiteX7429" fmla="*/ 706896 w 6845418"/>
              <a:gd name="connsiteY7429" fmla="*/ 3507217 h 4597103"/>
              <a:gd name="connsiteX7430" fmla="*/ 680367 w 6845418"/>
              <a:gd name="connsiteY7430" fmla="*/ 3495846 h 4597103"/>
              <a:gd name="connsiteX7431" fmla="*/ 667102 w 6845418"/>
              <a:gd name="connsiteY7431" fmla="*/ 3497741 h 4597103"/>
              <a:gd name="connsiteX7432" fmla="*/ 636782 w 6845418"/>
              <a:gd name="connsiteY7432" fmla="*/ 3486369 h 4597103"/>
              <a:gd name="connsiteX7433" fmla="*/ 617833 w 6845418"/>
              <a:gd name="connsiteY7433" fmla="*/ 3474997 h 4597103"/>
              <a:gd name="connsiteX7434" fmla="*/ 625412 w 6845418"/>
              <a:gd name="connsiteY7434" fmla="*/ 3469311 h 4597103"/>
              <a:gd name="connsiteX7435" fmla="*/ 528775 w 6845418"/>
              <a:gd name="connsiteY7435" fmla="*/ 3469311 h 4597103"/>
              <a:gd name="connsiteX7436" fmla="*/ 528775 w 6845418"/>
              <a:gd name="connsiteY7436" fmla="*/ 3488264 h 4597103"/>
              <a:gd name="connsiteX7437" fmla="*/ 492773 w 6845418"/>
              <a:gd name="connsiteY7437" fmla="*/ 3480683 h 4597103"/>
              <a:gd name="connsiteX7438" fmla="*/ 456771 w 6845418"/>
              <a:gd name="connsiteY7438" fmla="*/ 3478788 h 4597103"/>
              <a:gd name="connsiteX7439" fmla="*/ 471928 w 6845418"/>
              <a:gd name="connsiteY7439" fmla="*/ 3471206 h 4597103"/>
              <a:gd name="connsiteX7440" fmla="*/ 329827 w 6845418"/>
              <a:gd name="connsiteY7440" fmla="*/ 3471206 h 4597103"/>
              <a:gd name="connsiteX7441" fmla="*/ 515511 w 6845418"/>
              <a:gd name="connsiteY7441" fmla="*/ 3465521 h 4597103"/>
              <a:gd name="connsiteX7442" fmla="*/ 507930 w 6845418"/>
              <a:gd name="connsiteY7442" fmla="*/ 3457939 h 4597103"/>
              <a:gd name="connsiteX7443" fmla="*/ 528775 w 6845418"/>
              <a:gd name="connsiteY7443" fmla="*/ 3457939 h 4597103"/>
              <a:gd name="connsiteX7444" fmla="*/ 507930 w 6845418"/>
              <a:gd name="connsiteY7444" fmla="*/ 3446568 h 4597103"/>
              <a:gd name="connsiteX7445" fmla="*/ 485193 w 6845418"/>
              <a:gd name="connsiteY7445" fmla="*/ 3444672 h 4597103"/>
              <a:gd name="connsiteX7446" fmla="*/ 479508 w 6845418"/>
              <a:gd name="connsiteY7446" fmla="*/ 3442777 h 4597103"/>
              <a:gd name="connsiteX7447" fmla="*/ 473824 w 6845418"/>
              <a:gd name="connsiteY7447" fmla="*/ 3433300 h 4597103"/>
              <a:gd name="connsiteX7448" fmla="*/ 468139 w 6845418"/>
              <a:gd name="connsiteY7448" fmla="*/ 3431405 h 4597103"/>
              <a:gd name="connsiteX7449" fmla="*/ 437822 w 6845418"/>
              <a:gd name="connsiteY7449" fmla="*/ 3427614 h 4597103"/>
              <a:gd name="connsiteX7450" fmla="*/ 430245 w 6845418"/>
              <a:gd name="connsiteY7450" fmla="*/ 3423823 h 4597103"/>
              <a:gd name="connsiteX7451" fmla="*/ 409405 w 6845418"/>
              <a:gd name="connsiteY7451" fmla="*/ 3420033 h 4597103"/>
              <a:gd name="connsiteX7452" fmla="*/ 418878 w 6845418"/>
              <a:gd name="connsiteY7452" fmla="*/ 3414347 h 4597103"/>
              <a:gd name="connsiteX7453" fmla="*/ 434032 w 6845418"/>
              <a:gd name="connsiteY7453" fmla="*/ 3408661 h 4597103"/>
              <a:gd name="connsiteX7454" fmla="*/ 449191 w 6845418"/>
              <a:gd name="connsiteY7454" fmla="*/ 3399185 h 4597103"/>
              <a:gd name="connsiteX7455" fmla="*/ 462454 w 6845418"/>
              <a:gd name="connsiteY7455" fmla="*/ 3399185 h 4597103"/>
              <a:gd name="connsiteX7456" fmla="*/ 475719 w 6845418"/>
              <a:gd name="connsiteY7456" fmla="*/ 3404870 h 4597103"/>
              <a:gd name="connsiteX7457" fmla="*/ 488982 w 6845418"/>
              <a:gd name="connsiteY7457" fmla="*/ 3395394 h 4597103"/>
              <a:gd name="connsiteX7458" fmla="*/ 460561 w 6845418"/>
              <a:gd name="connsiteY7458" fmla="*/ 3387813 h 4597103"/>
              <a:gd name="connsiteX7459" fmla="*/ 432138 w 6845418"/>
              <a:gd name="connsiteY7459" fmla="*/ 3384022 h 4597103"/>
              <a:gd name="connsiteX7460" fmla="*/ 413194 w 6845418"/>
              <a:gd name="connsiteY7460" fmla="*/ 3380232 h 4597103"/>
              <a:gd name="connsiteX7461" fmla="*/ 399930 w 6845418"/>
              <a:gd name="connsiteY7461" fmla="*/ 3380232 h 4597103"/>
              <a:gd name="connsiteX7462" fmla="*/ 358247 w 6845418"/>
              <a:gd name="connsiteY7462" fmla="*/ 3372650 h 4597103"/>
              <a:gd name="connsiteX7463" fmla="*/ 350668 w 6845418"/>
              <a:gd name="connsiteY7463" fmla="*/ 3366964 h 4597103"/>
              <a:gd name="connsiteX7464" fmla="*/ 335512 w 6845418"/>
              <a:gd name="connsiteY7464" fmla="*/ 3366964 h 4597103"/>
              <a:gd name="connsiteX7465" fmla="*/ 329827 w 6845418"/>
              <a:gd name="connsiteY7465" fmla="*/ 3361279 h 4597103"/>
              <a:gd name="connsiteX7466" fmla="*/ 343091 w 6845418"/>
              <a:gd name="connsiteY7466" fmla="*/ 3344221 h 4597103"/>
              <a:gd name="connsiteX7467" fmla="*/ 348773 w 6845418"/>
              <a:gd name="connsiteY7467" fmla="*/ 3344221 h 4597103"/>
              <a:gd name="connsiteX7468" fmla="*/ 350668 w 6845418"/>
              <a:gd name="connsiteY7468" fmla="*/ 3340430 h 4597103"/>
              <a:gd name="connsiteX7469" fmla="*/ 360142 w 6845418"/>
              <a:gd name="connsiteY7469" fmla="*/ 3334744 h 4597103"/>
              <a:gd name="connsiteX7470" fmla="*/ 380981 w 6845418"/>
              <a:gd name="connsiteY7470" fmla="*/ 3334744 h 4597103"/>
              <a:gd name="connsiteX7471" fmla="*/ 392356 w 6845418"/>
              <a:gd name="connsiteY7471" fmla="*/ 3342325 h 4597103"/>
              <a:gd name="connsiteX7472" fmla="*/ 390460 w 6845418"/>
              <a:gd name="connsiteY7472" fmla="*/ 3355592 h 4597103"/>
              <a:gd name="connsiteX7473" fmla="*/ 452981 w 6845418"/>
              <a:gd name="connsiteY7473" fmla="*/ 3361279 h 4597103"/>
              <a:gd name="connsiteX7474" fmla="*/ 462454 w 6845418"/>
              <a:gd name="connsiteY7474" fmla="*/ 3357488 h 4597103"/>
              <a:gd name="connsiteX7475" fmla="*/ 473824 w 6845418"/>
              <a:gd name="connsiteY7475" fmla="*/ 3349907 h 4597103"/>
              <a:gd name="connsiteX7476" fmla="*/ 456771 w 6845418"/>
              <a:gd name="connsiteY7476" fmla="*/ 3348012 h 4597103"/>
              <a:gd name="connsiteX7477" fmla="*/ 447296 w 6845418"/>
              <a:gd name="connsiteY7477" fmla="*/ 3327163 h 4597103"/>
              <a:gd name="connsiteX7478" fmla="*/ 452981 w 6845418"/>
              <a:gd name="connsiteY7478" fmla="*/ 3323372 h 4597103"/>
              <a:gd name="connsiteX7479" fmla="*/ 454875 w 6845418"/>
              <a:gd name="connsiteY7479" fmla="*/ 3298733 h 4597103"/>
              <a:gd name="connsiteX7480" fmla="*/ 447296 w 6845418"/>
              <a:gd name="connsiteY7480" fmla="*/ 3296838 h 4597103"/>
              <a:gd name="connsiteX7481" fmla="*/ 458665 w 6845418"/>
              <a:gd name="connsiteY7481" fmla="*/ 3291152 h 4597103"/>
              <a:gd name="connsiteX7482" fmla="*/ 468139 w 6845418"/>
              <a:gd name="connsiteY7482" fmla="*/ 3281676 h 4597103"/>
              <a:gd name="connsiteX7483" fmla="*/ 443505 w 6845418"/>
              <a:gd name="connsiteY7483" fmla="*/ 3275990 h 4597103"/>
              <a:gd name="connsiteX7484" fmla="*/ 428352 w 6845418"/>
              <a:gd name="connsiteY7484" fmla="*/ 3275990 h 4597103"/>
              <a:gd name="connsiteX7485" fmla="*/ 394249 w 6845418"/>
              <a:gd name="connsiteY7485" fmla="*/ 3281676 h 4597103"/>
              <a:gd name="connsiteX7486" fmla="*/ 367721 w 6845418"/>
              <a:gd name="connsiteY7486" fmla="*/ 3279780 h 4597103"/>
              <a:gd name="connsiteX7487" fmla="*/ 384773 w 6845418"/>
              <a:gd name="connsiteY7487" fmla="*/ 3272199 h 4597103"/>
              <a:gd name="connsiteX7488" fmla="*/ 379087 w 6845418"/>
              <a:gd name="connsiteY7488" fmla="*/ 3268408 h 4597103"/>
              <a:gd name="connsiteX7489" fmla="*/ 396143 w 6845418"/>
              <a:gd name="connsiteY7489" fmla="*/ 3262723 h 4597103"/>
              <a:gd name="connsiteX7490" fmla="*/ 399930 w 6845418"/>
              <a:gd name="connsiteY7490" fmla="*/ 3260827 h 4597103"/>
              <a:gd name="connsiteX7491" fmla="*/ 407508 w 6845418"/>
              <a:gd name="connsiteY7491" fmla="*/ 3262723 h 4597103"/>
              <a:gd name="connsiteX7492" fmla="*/ 424558 w 6845418"/>
              <a:gd name="connsiteY7492" fmla="*/ 3260827 h 4597103"/>
              <a:gd name="connsiteX7493" fmla="*/ 428352 w 6845418"/>
              <a:gd name="connsiteY7493" fmla="*/ 3257036 h 4597103"/>
              <a:gd name="connsiteX7494" fmla="*/ 435927 w 6845418"/>
              <a:gd name="connsiteY7494" fmla="*/ 3262723 h 4597103"/>
              <a:gd name="connsiteX7495" fmla="*/ 449191 w 6845418"/>
              <a:gd name="connsiteY7495" fmla="*/ 3262723 h 4597103"/>
              <a:gd name="connsiteX7496" fmla="*/ 451085 w 6845418"/>
              <a:gd name="connsiteY7496" fmla="*/ 3270304 h 4597103"/>
              <a:gd name="connsiteX7497" fmla="*/ 456771 w 6845418"/>
              <a:gd name="connsiteY7497" fmla="*/ 3264618 h 4597103"/>
              <a:gd name="connsiteX7498" fmla="*/ 477614 w 6845418"/>
              <a:gd name="connsiteY7498" fmla="*/ 3266513 h 4597103"/>
              <a:gd name="connsiteX7499" fmla="*/ 454875 w 6845418"/>
              <a:gd name="connsiteY7499" fmla="*/ 3260827 h 4597103"/>
              <a:gd name="connsiteX7500" fmla="*/ 449191 w 6845418"/>
              <a:gd name="connsiteY7500" fmla="*/ 3253246 h 4597103"/>
              <a:gd name="connsiteX7501" fmla="*/ 428352 w 6845418"/>
              <a:gd name="connsiteY7501" fmla="*/ 3257036 h 4597103"/>
              <a:gd name="connsiteX7502" fmla="*/ 399930 w 6845418"/>
              <a:gd name="connsiteY7502" fmla="*/ 3253246 h 4597103"/>
              <a:gd name="connsiteX7503" fmla="*/ 403715 w 6845418"/>
              <a:gd name="connsiteY7503" fmla="*/ 3247560 h 4597103"/>
              <a:gd name="connsiteX7504" fmla="*/ 401822 w 6845418"/>
              <a:gd name="connsiteY7504" fmla="*/ 3236188 h 4597103"/>
              <a:gd name="connsiteX7505" fmla="*/ 358247 w 6845418"/>
              <a:gd name="connsiteY7505" fmla="*/ 3236188 h 4597103"/>
              <a:gd name="connsiteX7506" fmla="*/ 382879 w 6845418"/>
              <a:gd name="connsiteY7506" fmla="*/ 3224816 h 4597103"/>
              <a:gd name="connsiteX7507" fmla="*/ 394249 w 6845418"/>
              <a:gd name="connsiteY7507" fmla="*/ 3224816 h 4597103"/>
              <a:gd name="connsiteX7508" fmla="*/ 409405 w 6845418"/>
              <a:gd name="connsiteY7508" fmla="*/ 3221025 h 4597103"/>
              <a:gd name="connsiteX7509" fmla="*/ 416985 w 6845418"/>
              <a:gd name="connsiteY7509" fmla="*/ 3213445 h 4597103"/>
              <a:gd name="connsiteX7510" fmla="*/ 428352 w 6845418"/>
              <a:gd name="connsiteY7510" fmla="*/ 3209654 h 4597103"/>
              <a:gd name="connsiteX7511" fmla="*/ 437822 w 6845418"/>
              <a:gd name="connsiteY7511" fmla="*/ 3205863 h 4597103"/>
              <a:gd name="connsiteX7512" fmla="*/ 435927 w 6845418"/>
              <a:gd name="connsiteY7512" fmla="*/ 3205863 h 4597103"/>
              <a:gd name="connsiteX7513" fmla="*/ 435927 w 6845418"/>
              <a:gd name="connsiteY7513" fmla="*/ 3203968 h 4597103"/>
              <a:gd name="connsiteX7514" fmla="*/ 432138 w 6845418"/>
              <a:gd name="connsiteY7514" fmla="*/ 3205863 h 4597103"/>
              <a:gd name="connsiteX7515" fmla="*/ 422665 w 6845418"/>
              <a:gd name="connsiteY7515" fmla="*/ 3207758 h 4597103"/>
              <a:gd name="connsiteX7516" fmla="*/ 407508 w 6845418"/>
              <a:gd name="connsiteY7516" fmla="*/ 3209654 h 4597103"/>
              <a:gd name="connsiteX7517" fmla="*/ 399930 w 6845418"/>
              <a:gd name="connsiteY7517" fmla="*/ 3211549 h 4597103"/>
              <a:gd name="connsiteX7518" fmla="*/ 401822 w 6845418"/>
              <a:gd name="connsiteY7518" fmla="*/ 3209654 h 4597103"/>
              <a:gd name="connsiteX7519" fmla="*/ 420771 w 6845418"/>
              <a:gd name="connsiteY7519" fmla="*/ 3200177 h 4597103"/>
              <a:gd name="connsiteX7520" fmla="*/ 420771 w 6845418"/>
              <a:gd name="connsiteY7520" fmla="*/ 3196387 h 4597103"/>
              <a:gd name="connsiteX7521" fmla="*/ 441611 w 6845418"/>
              <a:gd name="connsiteY7521" fmla="*/ 3190701 h 4597103"/>
              <a:gd name="connsiteX7522" fmla="*/ 416985 w 6845418"/>
              <a:gd name="connsiteY7522" fmla="*/ 3194492 h 4597103"/>
              <a:gd name="connsiteX7523" fmla="*/ 441611 w 6845418"/>
              <a:gd name="connsiteY7523" fmla="*/ 3186910 h 4597103"/>
              <a:gd name="connsiteX7524" fmla="*/ 443505 w 6845418"/>
              <a:gd name="connsiteY7524" fmla="*/ 3186910 h 4597103"/>
              <a:gd name="connsiteX7525" fmla="*/ 449191 w 6845418"/>
              <a:gd name="connsiteY7525" fmla="*/ 3185015 h 4597103"/>
              <a:gd name="connsiteX7526" fmla="*/ 460561 w 6845418"/>
              <a:gd name="connsiteY7526" fmla="*/ 3185015 h 4597103"/>
              <a:gd name="connsiteX7527" fmla="*/ 470034 w 6845418"/>
              <a:gd name="connsiteY7527" fmla="*/ 3181224 h 4597103"/>
              <a:gd name="connsiteX7528" fmla="*/ 470034 w 6845418"/>
              <a:gd name="connsiteY7528" fmla="*/ 3183120 h 4597103"/>
              <a:gd name="connsiteX7529" fmla="*/ 479508 w 6845418"/>
              <a:gd name="connsiteY7529" fmla="*/ 3181224 h 4597103"/>
              <a:gd name="connsiteX7530" fmla="*/ 479508 w 6845418"/>
              <a:gd name="connsiteY7530" fmla="*/ 3175538 h 4597103"/>
              <a:gd name="connsiteX7531" fmla="*/ 458665 w 6845418"/>
              <a:gd name="connsiteY7531" fmla="*/ 3177434 h 4597103"/>
              <a:gd name="connsiteX7532" fmla="*/ 452981 w 6845418"/>
              <a:gd name="connsiteY7532" fmla="*/ 3171747 h 4597103"/>
              <a:gd name="connsiteX7533" fmla="*/ 451085 w 6845418"/>
              <a:gd name="connsiteY7533" fmla="*/ 3177434 h 4597103"/>
              <a:gd name="connsiteX7534" fmla="*/ 437822 w 6845418"/>
              <a:gd name="connsiteY7534" fmla="*/ 3179329 h 4597103"/>
              <a:gd name="connsiteX7535" fmla="*/ 430245 w 6845418"/>
              <a:gd name="connsiteY7535" fmla="*/ 3177434 h 4597103"/>
              <a:gd name="connsiteX7536" fmla="*/ 416985 w 6845418"/>
              <a:gd name="connsiteY7536" fmla="*/ 3185015 h 4597103"/>
              <a:gd name="connsiteX7537" fmla="*/ 409405 w 6845418"/>
              <a:gd name="connsiteY7537" fmla="*/ 3181224 h 4597103"/>
              <a:gd name="connsiteX7538" fmla="*/ 398037 w 6845418"/>
              <a:gd name="connsiteY7538" fmla="*/ 3183120 h 4597103"/>
              <a:gd name="connsiteX7539" fmla="*/ 375300 w 6845418"/>
              <a:gd name="connsiteY7539" fmla="*/ 3190701 h 4597103"/>
              <a:gd name="connsiteX7540" fmla="*/ 375300 w 6845418"/>
              <a:gd name="connsiteY7540" fmla="*/ 3183120 h 4597103"/>
              <a:gd name="connsiteX7541" fmla="*/ 312773 w 6845418"/>
              <a:gd name="connsiteY7541" fmla="*/ 3154690 h 4597103"/>
              <a:gd name="connsiteX7542" fmla="*/ 303299 w 6845418"/>
              <a:gd name="connsiteY7542" fmla="*/ 3160376 h 4597103"/>
              <a:gd name="connsiteX7543" fmla="*/ 288139 w 6845418"/>
              <a:gd name="connsiteY7543" fmla="*/ 3156585 h 4597103"/>
              <a:gd name="connsiteX7544" fmla="*/ 263505 w 6845418"/>
              <a:gd name="connsiteY7544" fmla="*/ 3143318 h 4597103"/>
              <a:gd name="connsiteX7545" fmla="*/ 235082 w 6845418"/>
              <a:gd name="connsiteY7545" fmla="*/ 3141423 h 4597103"/>
              <a:gd name="connsiteX7546" fmla="*/ 221817 w 6845418"/>
              <a:gd name="connsiteY7546" fmla="*/ 3133841 h 4597103"/>
              <a:gd name="connsiteX7547" fmla="*/ 199082 w 6845418"/>
              <a:gd name="connsiteY7547" fmla="*/ 3130051 h 4597103"/>
              <a:gd name="connsiteX7548" fmla="*/ 219921 w 6845418"/>
              <a:gd name="connsiteY7548" fmla="*/ 3112993 h 4597103"/>
              <a:gd name="connsiteX7549" fmla="*/ 227502 w 6845418"/>
              <a:gd name="connsiteY7549" fmla="*/ 3103516 h 4597103"/>
              <a:gd name="connsiteX7550" fmla="*/ 235082 w 6845418"/>
              <a:gd name="connsiteY7550" fmla="*/ 3097831 h 4597103"/>
              <a:gd name="connsiteX7551" fmla="*/ 274875 w 6845418"/>
              <a:gd name="connsiteY7551" fmla="*/ 3090249 h 4597103"/>
              <a:gd name="connsiteX7552" fmla="*/ 282455 w 6845418"/>
              <a:gd name="connsiteY7552" fmla="*/ 3094040 h 4597103"/>
              <a:gd name="connsiteX7553" fmla="*/ 303299 w 6845418"/>
              <a:gd name="connsiteY7553" fmla="*/ 3097831 h 4597103"/>
              <a:gd name="connsiteX7554" fmla="*/ 322247 w 6845418"/>
              <a:gd name="connsiteY7554" fmla="*/ 3097831 h 4597103"/>
              <a:gd name="connsiteX7555" fmla="*/ 343091 w 6845418"/>
              <a:gd name="connsiteY7555" fmla="*/ 3088354 h 4597103"/>
              <a:gd name="connsiteX7556" fmla="*/ 346880 w 6845418"/>
              <a:gd name="connsiteY7556" fmla="*/ 3082668 h 4597103"/>
              <a:gd name="connsiteX7557" fmla="*/ 348773 w 6845418"/>
              <a:gd name="connsiteY7557" fmla="*/ 3075087 h 4597103"/>
              <a:gd name="connsiteX7558" fmla="*/ 331722 w 6845418"/>
              <a:gd name="connsiteY7558" fmla="*/ 3071296 h 4597103"/>
              <a:gd name="connsiteX7559" fmla="*/ 314668 w 6845418"/>
              <a:gd name="connsiteY7559" fmla="*/ 3067506 h 4597103"/>
              <a:gd name="connsiteX7560" fmla="*/ 303299 w 6845418"/>
              <a:gd name="connsiteY7560" fmla="*/ 3069401 h 4597103"/>
              <a:gd name="connsiteX7561" fmla="*/ 297613 w 6845418"/>
              <a:gd name="connsiteY7561" fmla="*/ 3067506 h 4597103"/>
              <a:gd name="connsiteX7562" fmla="*/ 288139 w 6845418"/>
              <a:gd name="connsiteY7562" fmla="*/ 3059925 h 4597103"/>
              <a:gd name="connsiteX7563" fmla="*/ 280559 w 6845418"/>
              <a:gd name="connsiteY7563" fmla="*/ 3042867 h 4597103"/>
              <a:gd name="connsiteX7564" fmla="*/ 225607 w 6845418"/>
              <a:gd name="connsiteY7564" fmla="*/ 3048553 h 4597103"/>
              <a:gd name="connsiteX7565" fmla="*/ 267295 w 6845418"/>
              <a:gd name="connsiteY7565" fmla="*/ 3029600 h 4597103"/>
              <a:gd name="connsiteX7566" fmla="*/ 240767 w 6845418"/>
              <a:gd name="connsiteY7566" fmla="*/ 3018228 h 4597103"/>
              <a:gd name="connsiteX7567" fmla="*/ 272980 w 6845418"/>
              <a:gd name="connsiteY7567" fmla="*/ 3004960 h 4597103"/>
              <a:gd name="connsiteX7568" fmla="*/ 246453 w 6845418"/>
              <a:gd name="connsiteY7568" fmla="*/ 3003065 h 4597103"/>
              <a:gd name="connsiteX7569" fmla="*/ 225607 w 6845418"/>
              <a:gd name="connsiteY7569" fmla="*/ 3006856 h 4597103"/>
              <a:gd name="connsiteX7570" fmla="*/ 223712 w 6845418"/>
              <a:gd name="connsiteY7570" fmla="*/ 2997379 h 4597103"/>
              <a:gd name="connsiteX7571" fmla="*/ 265400 w 6845418"/>
              <a:gd name="connsiteY7571" fmla="*/ 2984112 h 4597103"/>
              <a:gd name="connsiteX7572" fmla="*/ 290034 w 6845418"/>
              <a:gd name="connsiteY7572" fmla="*/ 2980322 h 4597103"/>
              <a:gd name="connsiteX7573" fmla="*/ 295719 w 6845418"/>
              <a:gd name="connsiteY7573" fmla="*/ 2989798 h 4597103"/>
              <a:gd name="connsiteX7574" fmla="*/ 314668 w 6845418"/>
              <a:gd name="connsiteY7574" fmla="*/ 2991693 h 4597103"/>
              <a:gd name="connsiteX7575" fmla="*/ 327932 w 6845418"/>
              <a:gd name="connsiteY7575" fmla="*/ 2982217 h 4597103"/>
              <a:gd name="connsiteX7576" fmla="*/ 333616 w 6845418"/>
              <a:gd name="connsiteY7576" fmla="*/ 2986007 h 4597103"/>
              <a:gd name="connsiteX7577" fmla="*/ 343091 w 6845418"/>
              <a:gd name="connsiteY7577" fmla="*/ 2986007 h 4597103"/>
              <a:gd name="connsiteX7578" fmla="*/ 346880 w 6845418"/>
              <a:gd name="connsiteY7578" fmla="*/ 2991693 h 4597103"/>
              <a:gd name="connsiteX7579" fmla="*/ 356352 w 6845418"/>
              <a:gd name="connsiteY7579" fmla="*/ 2989798 h 4597103"/>
              <a:gd name="connsiteX7580" fmla="*/ 367721 w 6845418"/>
              <a:gd name="connsiteY7580" fmla="*/ 2993589 h 4597103"/>
              <a:gd name="connsiteX7581" fmla="*/ 388561 w 6845418"/>
              <a:gd name="connsiteY7581" fmla="*/ 2991693 h 4597103"/>
              <a:gd name="connsiteX7582" fmla="*/ 396143 w 6845418"/>
              <a:gd name="connsiteY7582" fmla="*/ 2986007 h 4597103"/>
              <a:gd name="connsiteX7583" fmla="*/ 409405 w 6845418"/>
              <a:gd name="connsiteY7583" fmla="*/ 2989798 h 4597103"/>
              <a:gd name="connsiteX7584" fmla="*/ 426455 w 6845418"/>
              <a:gd name="connsiteY7584" fmla="*/ 2986007 h 4597103"/>
              <a:gd name="connsiteX7585" fmla="*/ 409405 w 6845418"/>
              <a:gd name="connsiteY7585" fmla="*/ 2980322 h 4597103"/>
              <a:gd name="connsiteX7586" fmla="*/ 392356 w 6845418"/>
              <a:gd name="connsiteY7586" fmla="*/ 2984112 h 4597103"/>
              <a:gd name="connsiteX7587" fmla="*/ 382879 w 6845418"/>
              <a:gd name="connsiteY7587" fmla="*/ 2980322 h 4597103"/>
              <a:gd name="connsiteX7588" fmla="*/ 363931 w 6845418"/>
              <a:gd name="connsiteY7588" fmla="*/ 2978427 h 4597103"/>
              <a:gd name="connsiteX7589" fmla="*/ 350668 w 6845418"/>
              <a:gd name="connsiteY7589" fmla="*/ 2980322 h 4597103"/>
              <a:gd name="connsiteX7590" fmla="*/ 337405 w 6845418"/>
              <a:gd name="connsiteY7590" fmla="*/ 2978427 h 4597103"/>
              <a:gd name="connsiteX7591" fmla="*/ 356352 w 6845418"/>
              <a:gd name="connsiteY7591" fmla="*/ 2968950 h 4597103"/>
              <a:gd name="connsiteX7592" fmla="*/ 324140 w 6845418"/>
              <a:gd name="connsiteY7592" fmla="*/ 2955683 h 4597103"/>
              <a:gd name="connsiteX7593" fmla="*/ 299509 w 6845418"/>
              <a:gd name="connsiteY7593" fmla="*/ 2955683 h 4597103"/>
              <a:gd name="connsiteX7594" fmla="*/ 274875 w 6845418"/>
              <a:gd name="connsiteY7594" fmla="*/ 2961369 h 4597103"/>
              <a:gd name="connsiteX7595" fmla="*/ 284349 w 6845418"/>
              <a:gd name="connsiteY7595" fmla="*/ 2951892 h 4597103"/>
              <a:gd name="connsiteX7596" fmla="*/ 312773 w 6845418"/>
              <a:gd name="connsiteY7596" fmla="*/ 2929149 h 4597103"/>
              <a:gd name="connsiteX7597" fmla="*/ 327932 w 6845418"/>
              <a:gd name="connsiteY7597" fmla="*/ 2927253 h 4597103"/>
              <a:gd name="connsiteX7598" fmla="*/ 352566 w 6845418"/>
              <a:gd name="connsiteY7598" fmla="*/ 2932939 h 4597103"/>
              <a:gd name="connsiteX7599" fmla="*/ 362039 w 6845418"/>
              <a:gd name="connsiteY7599" fmla="*/ 2923462 h 4597103"/>
              <a:gd name="connsiteX7600" fmla="*/ 363931 w 6845418"/>
              <a:gd name="connsiteY7600" fmla="*/ 2929149 h 4597103"/>
              <a:gd name="connsiteX7601" fmla="*/ 373407 w 6845418"/>
              <a:gd name="connsiteY7601" fmla="*/ 2938625 h 4597103"/>
              <a:gd name="connsiteX7602" fmla="*/ 407508 w 6845418"/>
              <a:gd name="connsiteY7602" fmla="*/ 2942416 h 4597103"/>
              <a:gd name="connsiteX7603" fmla="*/ 411301 w 6845418"/>
              <a:gd name="connsiteY7603" fmla="*/ 2932939 h 4597103"/>
              <a:gd name="connsiteX7604" fmla="*/ 422665 w 6845418"/>
              <a:gd name="connsiteY7604" fmla="*/ 2923462 h 4597103"/>
              <a:gd name="connsiteX7605" fmla="*/ 430245 w 6845418"/>
              <a:gd name="connsiteY7605" fmla="*/ 2921567 h 4597103"/>
              <a:gd name="connsiteX7606" fmla="*/ 437822 w 6845418"/>
              <a:gd name="connsiteY7606" fmla="*/ 2908300 h 4597103"/>
              <a:gd name="connsiteX7607" fmla="*/ 454875 w 6845418"/>
              <a:gd name="connsiteY7607" fmla="*/ 2910196 h 4597103"/>
              <a:gd name="connsiteX7608" fmla="*/ 473824 w 6845418"/>
              <a:gd name="connsiteY7608" fmla="*/ 2906405 h 4597103"/>
              <a:gd name="connsiteX7609" fmla="*/ 481402 w 6845418"/>
              <a:gd name="connsiteY7609" fmla="*/ 2910196 h 4597103"/>
              <a:gd name="connsiteX7610" fmla="*/ 492773 w 6845418"/>
              <a:gd name="connsiteY7610" fmla="*/ 2904510 h 4597103"/>
              <a:gd name="connsiteX7611" fmla="*/ 513616 w 6845418"/>
              <a:gd name="connsiteY7611" fmla="*/ 2908300 h 4597103"/>
              <a:gd name="connsiteX7612" fmla="*/ 513616 w 6845418"/>
              <a:gd name="connsiteY7612" fmla="*/ 2913986 h 4597103"/>
              <a:gd name="connsiteX7613" fmla="*/ 523091 w 6845418"/>
              <a:gd name="connsiteY7613" fmla="*/ 2904510 h 4597103"/>
              <a:gd name="connsiteX7614" fmla="*/ 496561 w 6845418"/>
              <a:gd name="connsiteY7614" fmla="*/ 2895033 h 4597103"/>
              <a:gd name="connsiteX7615" fmla="*/ 483298 w 6845418"/>
              <a:gd name="connsiteY7615" fmla="*/ 2896928 h 4597103"/>
              <a:gd name="connsiteX7616" fmla="*/ 451085 w 6845418"/>
              <a:gd name="connsiteY7616" fmla="*/ 2887451 h 4597103"/>
              <a:gd name="connsiteX7617" fmla="*/ 434032 w 6845418"/>
              <a:gd name="connsiteY7617" fmla="*/ 2876080 h 4597103"/>
              <a:gd name="connsiteX7618" fmla="*/ 441611 w 6845418"/>
              <a:gd name="connsiteY7618" fmla="*/ 2870394 h 4597103"/>
              <a:gd name="connsiteX7619" fmla="*/ 343091 w 6845418"/>
              <a:gd name="connsiteY7619" fmla="*/ 2874184 h 4597103"/>
              <a:gd name="connsiteX7620" fmla="*/ 344986 w 6845418"/>
              <a:gd name="connsiteY7620" fmla="*/ 2891243 h 4597103"/>
              <a:gd name="connsiteX7621" fmla="*/ 308983 w 6845418"/>
              <a:gd name="connsiteY7621" fmla="*/ 2885556 h 4597103"/>
              <a:gd name="connsiteX7622" fmla="*/ 271086 w 6845418"/>
              <a:gd name="connsiteY7622" fmla="*/ 2885556 h 4597103"/>
              <a:gd name="connsiteX7623" fmla="*/ 286244 w 6845418"/>
              <a:gd name="connsiteY7623" fmla="*/ 2876080 h 4597103"/>
              <a:gd name="connsiteX7624" fmla="*/ 146033 w 6845418"/>
              <a:gd name="connsiteY7624" fmla="*/ 2881766 h 4597103"/>
              <a:gd name="connsiteX7625" fmla="*/ 329827 w 6845418"/>
              <a:gd name="connsiteY7625" fmla="*/ 2870394 h 4597103"/>
              <a:gd name="connsiteX7626" fmla="*/ 322247 w 6845418"/>
              <a:gd name="connsiteY7626" fmla="*/ 2862813 h 4597103"/>
              <a:gd name="connsiteX7627" fmla="*/ 343091 w 6845418"/>
              <a:gd name="connsiteY7627" fmla="*/ 2860918 h 4597103"/>
              <a:gd name="connsiteX7628" fmla="*/ 322247 w 6845418"/>
              <a:gd name="connsiteY7628" fmla="*/ 2851441 h 4597103"/>
              <a:gd name="connsiteX7629" fmla="*/ 299509 w 6845418"/>
              <a:gd name="connsiteY7629" fmla="*/ 2849545 h 4597103"/>
              <a:gd name="connsiteX7630" fmla="*/ 293823 w 6845418"/>
              <a:gd name="connsiteY7630" fmla="*/ 2847650 h 4597103"/>
              <a:gd name="connsiteX7631" fmla="*/ 288139 w 6845418"/>
              <a:gd name="connsiteY7631" fmla="*/ 2838173 h 4597103"/>
              <a:gd name="connsiteX7632" fmla="*/ 282455 w 6845418"/>
              <a:gd name="connsiteY7632" fmla="*/ 2836278 h 4597103"/>
              <a:gd name="connsiteX7633" fmla="*/ 252134 w 6845418"/>
              <a:gd name="connsiteY7633" fmla="*/ 2834383 h 4597103"/>
              <a:gd name="connsiteX7634" fmla="*/ 242664 w 6845418"/>
              <a:gd name="connsiteY7634" fmla="*/ 2830592 h 4597103"/>
              <a:gd name="connsiteX7635" fmla="*/ 221817 w 6845418"/>
              <a:gd name="connsiteY7635" fmla="*/ 2826802 h 4597103"/>
              <a:gd name="connsiteX7636" fmla="*/ 233187 w 6845418"/>
              <a:gd name="connsiteY7636" fmla="*/ 2823011 h 4597103"/>
              <a:gd name="connsiteX7637" fmla="*/ 248347 w 6845418"/>
              <a:gd name="connsiteY7637" fmla="*/ 2815430 h 4597103"/>
              <a:gd name="connsiteX7638" fmla="*/ 263505 w 6845418"/>
              <a:gd name="connsiteY7638" fmla="*/ 2804058 h 4597103"/>
              <a:gd name="connsiteX7639" fmla="*/ 276769 w 6845418"/>
              <a:gd name="connsiteY7639" fmla="*/ 2804058 h 4597103"/>
              <a:gd name="connsiteX7640" fmla="*/ 290034 w 6845418"/>
              <a:gd name="connsiteY7640" fmla="*/ 2811640 h 4597103"/>
              <a:gd name="connsiteX7641" fmla="*/ 301403 w 6845418"/>
              <a:gd name="connsiteY7641" fmla="*/ 2800267 h 4597103"/>
              <a:gd name="connsiteX7642" fmla="*/ 272980 w 6845418"/>
              <a:gd name="connsiteY7642" fmla="*/ 2792687 h 4597103"/>
              <a:gd name="connsiteX7643" fmla="*/ 244559 w 6845418"/>
              <a:gd name="connsiteY7643" fmla="*/ 2792687 h 4597103"/>
              <a:gd name="connsiteX7644" fmla="*/ 225607 w 6845418"/>
              <a:gd name="connsiteY7644" fmla="*/ 2788895 h 4597103"/>
              <a:gd name="connsiteX7645" fmla="*/ 212343 w 6845418"/>
              <a:gd name="connsiteY7645" fmla="*/ 2788895 h 4597103"/>
              <a:gd name="connsiteX7646" fmla="*/ 170663 w 6845418"/>
              <a:gd name="connsiteY7646" fmla="*/ 2781314 h 4597103"/>
              <a:gd name="connsiteX7647" fmla="*/ 163084 w 6845418"/>
              <a:gd name="connsiteY7647" fmla="*/ 2777524 h 4597103"/>
              <a:gd name="connsiteX7648" fmla="*/ 147924 w 6845418"/>
              <a:gd name="connsiteY7648" fmla="*/ 2777524 h 4597103"/>
              <a:gd name="connsiteX7649" fmla="*/ 142248 w 6845418"/>
              <a:gd name="connsiteY7649" fmla="*/ 2769943 h 4597103"/>
              <a:gd name="connsiteX7650" fmla="*/ 153611 w 6845418"/>
              <a:gd name="connsiteY7650" fmla="*/ 2754780 h 4597103"/>
              <a:gd name="connsiteX7651" fmla="*/ 159296 w 6845418"/>
              <a:gd name="connsiteY7651" fmla="*/ 2752885 h 4597103"/>
              <a:gd name="connsiteX7652" fmla="*/ 161191 w 6845418"/>
              <a:gd name="connsiteY7652" fmla="*/ 2749094 h 4597103"/>
              <a:gd name="connsiteX7653" fmla="*/ 172558 w 6845418"/>
              <a:gd name="connsiteY7653" fmla="*/ 2743408 h 4597103"/>
              <a:gd name="connsiteX7654" fmla="*/ 193396 w 6845418"/>
              <a:gd name="connsiteY7654" fmla="*/ 2743408 h 4597103"/>
              <a:gd name="connsiteX7655" fmla="*/ 202868 w 6845418"/>
              <a:gd name="connsiteY7655" fmla="*/ 2749094 h 4597103"/>
              <a:gd name="connsiteX7656" fmla="*/ 200978 w 6845418"/>
              <a:gd name="connsiteY7656" fmla="*/ 2764257 h 4597103"/>
              <a:gd name="connsiteX7657" fmla="*/ 263505 w 6845418"/>
              <a:gd name="connsiteY7657" fmla="*/ 2768047 h 4597103"/>
              <a:gd name="connsiteX7658" fmla="*/ 274875 w 6845418"/>
              <a:gd name="connsiteY7658" fmla="*/ 2762361 h 4597103"/>
              <a:gd name="connsiteX7659" fmla="*/ 284349 w 6845418"/>
              <a:gd name="connsiteY7659" fmla="*/ 2754780 h 4597103"/>
              <a:gd name="connsiteX7660" fmla="*/ 269190 w 6845418"/>
              <a:gd name="connsiteY7660" fmla="*/ 2754780 h 4597103"/>
              <a:gd name="connsiteX7661" fmla="*/ 257821 w 6845418"/>
              <a:gd name="connsiteY7661" fmla="*/ 2733932 h 4597103"/>
              <a:gd name="connsiteX7662" fmla="*/ 263505 w 6845418"/>
              <a:gd name="connsiteY7662" fmla="*/ 2728246 h 4597103"/>
              <a:gd name="connsiteX7663" fmla="*/ 263505 w 6845418"/>
              <a:gd name="connsiteY7663" fmla="*/ 2705502 h 4597103"/>
              <a:gd name="connsiteX7664" fmla="*/ 255926 w 6845418"/>
              <a:gd name="connsiteY7664" fmla="*/ 2703607 h 4597103"/>
              <a:gd name="connsiteX7665" fmla="*/ 269190 w 6845418"/>
              <a:gd name="connsiteY7665" fmla="*/ 2696026 h 4597103"/>
              <a:gd name="connsiteX7666" fmla="*/ 276769 w 6845418"/>
              <a:gd name="connsiteY7666" fmla="*/ 2686549 h 4597103"/>
              <a:gd name="connsiteX7667" fmla="*/ 252134 w 6845418"/>
              <a:gd name="connsiteY7667" fmla="*/ 2682758 h 4597103"/>
              <a:gd name="connsiteX7668" fmla="*/ 236978 w 6845418"/>
              <a:gd name="connsiteY7668" fmla="*/ 2684653 h 4597103"/>
              <a:gd name="connsiteX7669" fmla="*/ 202868 w 6845418"/>
              <a:gd name="connsiteY7669" fmla="*/ 2690339 h 4597103"/>
              <a:gd name="connsiteX7670" fmla="*/ 178242 w 6845418"/>
              <a:gd name="connsiteY7670" fmla="*/ 2688445 h 4597103"/>
              <a:gd name="connsiteX7671" fmla="*/ 193396 w 6845418"/>
              <a:gd name="connsiteY7671" fmla="*/ 2680863 h 4597103"/>
              <a:gd name="connsiteX7672" fmla="*/ 187712 w 6845418"/>
              <a:gd name="connsiteY7672" fmla="*/ 2677073 h 4597103"/>
              <a:gd name="connsiteX7673" fmla="*/ 204763 w 6845418"/>
              <a:gd name="connsiteY7673" fmla="*/ 2671387 h 4597103"/>
              <a:gd name="connsiteX7674" fmla="*/ 208555 w 6845418"/>
              <a:gd name="connsiteY7674" fmla="*/ 2669491 h 4597103"/>
              <a:gd name="connsiteX7675" fmla="*/ 216132 w 6845418"/>
              <a:gd name="connsiteY7675" fmla="*/ 2671387 h 4597103"/>
              <a:gd name="connsiteX7676" fmla="*/ 235082 w 6845418"/>
              <a:gd name="connsiteY7676" fmla="*/ 2667596 h 4597103"/>
              <a:gd name="connsiteX7677" fmla="*/ 236978 w 6845418"/>
              <a:gd name="connsiteY7677" fmla="*/ 2663805 h 4597103"/>
              <a:gd name="connsiteX7678" fmla="*/ 244559 w 6845418"/>
              <a:gd name="connsiteY7678" fmla="*/ 2669491 h 4597103"/>
              <a:gd name="connsiteX7679" fmla="*/ 257821 w 6845418"/>
              <a:gd name="connsiteY7679" fmla="*/ 2669491 h 4597103"/>
              <a:gd name="connsiteX7680" fmla="*/ 259716 w 6845418"/>
              <a:gd name="connsiteY7680" fmla="*/ 2675177 h 4597103"/>
              <a:gd name="connsiteX7681" fmla="*/ 265400 w 6845418"/>
              <a:gd name="connsiteY7681" fmla="*/ 2671387 h 4597103"/>
              <a:gd name="connsiteX7682" fmla="*/ 286244 w 6845418"/>
              <a:gd name="connsiteY7682" fmla="*/ 2673282 h 4597103"/>
              <a:gd name="connsiteX7683" fmla="*/ 263505 w 6845418"/>
              <a:gd name="connsiteY7683" fmla="*/ 2667596 h 4597103"/>
              <a:gd name="connsiteX7684" fmla="*/ 257821 w 6845418"/>
              <a:gd name="connsiteY7684" fmla="*/ 2660015 h 4597103"/>
              <a:gd name="connsiteX7685" fmla="*/ 236978 w 6845418"/>
              <a:gd name="connsiteY7685" fmla="*/ 2663805 h 4597103"/>
              <a:gd name="connsiteX7686" fmla="*/ 208555 w 6845418"/>
              <a:gd name="connsiteY7686" fmla="*/ 2661910 h 4597103"/>
              <a:gd name="connsiteX7687" fmla="*/ 212343 w 6845418"/>
              <a:gd name="connsiteY7687" fmla="*/ 2654329 h 4597103"/>
              <a:gd name="connsiteX7688" fmla="*/ 210449 w 6845418"/>
              <a:gd name="connsiteY7688" fmla="*/ 2642957 h 4597103"/>
              <a:gd name="connsiteX7689" fmla="*/ 164979 w 6845418"/>
              <a:gd name="connsiteY7689" fmla="*/ 2644852 h 4597103"/>
              <a:gd name="connsiteX7690" fmla="*/ 191501 w 6845418"/>
              <a:gd name="connsiteY7690" fmla="*/ 2633480 h 4597103"/>
              <a:gd name="connsiteX7691" fmla="*/ 200978 w 6845418"/>
              <a:gd name="connsiteY7691" fmla="*/ 2631585 h 4597103"/>
              <a:gd name="connsiteX7692" fmla="*/ 216132 w 6845418"/>
              <a:gd name="connsiteY7692" fmla="*/ 2629690 h 4597103"/>
              <a:gd name="connsiteX7693" fmla="*/ 223712 w 6845418"/>
              <a:gd name="connsiteY7693" fmla="*/ 2620213 h 4597103"/>
              <a:gd name="connsiteX7694" fmla="*/ 235082 w 6845418"/>
              <a:gd name="connsiteY7694" fmla="*/ 2618318 h 4597103"/>
              <a:gd name="connsiteX7695" fmla="*/ 244559 w 6845418"/>
              <a:gd name="connsiteY7695" fmla="*/ 2612632 h 4597103"/>
              <a:gd name="connsiteX7696" fmla="*/ 238872 w 6845418"/>
              <a:gd name="connsiteY7696" fmla="*/ 2612632 h 4597103"/>
              <a:gd name="connsiteX7697" fmla="*/ 229397 w 6845418"/>
              <a:gd name="connsiteY7697" fmla="*/ 2614527 h 4597103"/>
              <a:gd name="connsiteX7698" fmla="*/ 208555 w 6845418"/>
              <a:gd name="connsiteY7698" fmla="*/ 2618318 h 4597103"/>
              <a:gd name="connsiteX7699" fmla="*/ 229397 w 6845418"/>
              <a:gd name="connsiteY7699" fmla="*/ 2606946 h 4597103"/>
              <a:gd name="connsiteX7700" fmla="*/ 257821 w 6845418"/>
              <a:gd name="connsiteY7700" fmla="*/ 2605051 h 4597103"/>
              <a:gd name="connsiteX7701" fmla="*/ 267295 w 6845418"/>
              <a:gd name="connsiteY7701" fmla="*/ 2599365 h 4597103"/>
              <a:gd name="connsiteX7702" fmla="*/ 272980 w 6845418"/>
              <a:gd name="connsiteY7702" fmla="*/ 2597470 h 4597103"/>
              <a:gd name="connsiteX7703" fmla="*/ 252134 w 6845418"/>
              <a:gd name="connsiteY7703" fmla="*/ 2595574 h 4597103"/>
              <a:gd name="connsiteX7704" fmla="*/ 223712 w 6845418"/>
              <a:gd name="connsiteY7704" fmla="*/ 2601260 h 4597103"/>
              <a:gd name="connsiteX7705" fmla="*/ 254029 w 6845418"/>
              <a:gd name="connsiteY7705" fmla="*/ 2591784 h 4597103"/>
              <a:gd name="connsiteX7706" fmla="*/ 301403 w 6845418"/>
              <a:gd name="connsiteY7706" fmla="*/ 2584202 h 4597103"/>
              <a:gd name="connsiteX7707" fmla="*/ 310878 w 6845418"/>
              <a:gd name="connsiteY7707" fmla="*/ 2582307 h 4597103"/>
              <a:gd name="connsiteX7708" fmla="*/ 322247 w 6845418"/>
              <a:gd name="connsiteY7708" fmla="*/ 2584202 h 4597103"/>
              <a:gd name="connsiteX7709" fmla="*/ 329827 w 6845418"/>
              <a:gd name="connsiteY7709" fmla="*/ 2584202 h 4597103"/>
              <a:gd name="connsiteX7710" fmla="*/ 346880 w 6845418"/>
              <a:gd name="connsiteY7710" fmla="*/ 2570935 h 4597103"/>
              <a:gd name="connsiteX7711" fmla="*/ 339301 w 6845418"/>
              <a:gd name="connsiteY7711" fmla="*/ 2570935 h 4597103"/>
              <a:gd name="connsiteX7712" fmla="*/ 329827 w 6845418"/>
              <a:gd name="connsiteY7712" fmla="*/ 2576621 h 4597103"/>
              <a:gd name="connsiteX7713" fmla="*/ 295719 w 6845418"/>
              <a:gd name="connsiteY7713" fmla="*/ 2572831 h 4597103"/>
              <a:gd name="connsiteX7714" fmla="*/ 286244 w 6845418"/>
              <a:gd name="connsiteY7714" fmla="*/ 2578517 h 4597103"/>
              <a:gd name="connsiteX7715" fmla="*/ 261609 w 6845418"/>
              <a:gd name="connsiteY7715" fmla="*/ 2578517 h 4597103"/>
              <a:gd name="connsiteX7716" fmla="*/ 290034 w 6845418"/>
              <a:gd name="connsiteY7716" fmla="*/ 2569040 h 4597103"/>
              <a:gd name="connsiteX7717" fmla="*/ 303299 w 6845418"/>
              <a:gd name="connsiteY7717" fmla="*/ 2561459 h 4597103"/>
              <a:gd name="connsiteX7718" fmla="*/ 308983 w 6845418"/>
              <a:gd name="connsiteY7718" fmla="*/ 2561459 h 4597103"/>
              <a:gd name="connsiteX7719" fmla="*/ 318458 w 6845418"/>
              <a:gd name="connsiteY7719" fmla="*/ 2553878 h 4597103"/>
              <a:gd name="connsiteX7720" fmla="*/ 335512 w 6845418"/>
              <a:gd name="connsiteY7720" fmla="*/ 2544401 h 4597103"/>
              <a:gd name="connsiteX7721" fmla="*/ 335512 w 6845418"/>
              <a:gd name="connsiteY7721" fmla="*/ 2538715 h 4597103"/>
              <a:gd name="connsiteX7722" fmla="*/ 360142 w 6845418"/>
              <a:gd name="connsiteY7722" fmla="*/ 2536819 h 4597103"/>
              <a:gd name="connsiteX7723" fmla="*/ 362039 w 6845418"/>
              <a:gd name="connsiteY7723" fmla="*/ 2550087 h 4597103"/>
              <a:gd name="connsiteX7724" fmla="*/ 375300 w 6845418"/>
              <a:gd name="connsiteY7724" fmla="*/ 2548191 h 4597103"/>
              <a:gd name="connsiteX7725" fmla="*/ 354459 w 6845418"/>
              <a:gd name="connsiteY7725" fmla="*/ 2540611 h 4597103"/>
              <a:gd name="connsiteX7726" fmla="*/ 346880 w 6845418"/>
              <a:gd name="connsiteY7726" fmla="*/ 2550087 h 4597103"/>
              <a:gd name="connsiteX7727" fmla="*/ 333616 w 6845418"/>
              <a:gd name="connsiteY7727" fmla="*/ 2555773 h 4597103"/>
              <a:gd name="connsiteX7728" fmla="*/ 339301 w 6845418"/>
              <a:gd name="connsiteY7728" fmla="*/ 2563354 h 4597103"/>
              <a:gd name="connsiteX7729" fmla="*/ 379087 w 6845418"/>
              <a:gd name="connsiteY7729" fmla="*/ 2559564 h 4597103"/>
              <a:gd name="connsiteX7730" fmla="*/ 430245 w 6845418"/>
              <a:gd name="connsiteY7730" fmla="*/ 2548191 h 4597103"/>
              <a:gd name="connsiteX7731" fmla="*/ 424558 w 6845418"/>
              <a:gd name="connsiteY7731" fmla="*/ 2538715 h 4597103"/>
              <a:gd name="connsiteX7732" fmla="*/ 460561 w 6845418"/>
              <a:gd name="connsiteY7732" fmla="*/ 2533029 h 4597103"/>
              <a:gd name="connsiteX7733" fmla="*/ 445401 w 6845418"/>
              <a:gd name="connsiteY7733" fmla="*/ 2529238 h 4597103"/>
              <a:gd name="connsiteX7734" fmla="*/ 434032 w 6845418"/>
              <a:gd name="connsiteY7734" fmla="*/ 2523553 h 4597103"/>
              <a:gd name="connsiteX7735" fmla="*/ 403715 w 6845418"/>
              <a:gd name="connsiteY7735" fmla="*/ 2533029 h 4597103"/>
              <a:gd name="connsiteX7736" fmla="*/ 398037 w 6845418"/>
              <a:gd name="connsiteY7736" fmla="*/ 2515971 h 4597103"/>
              <a:gd name="connsiteX7737" fmla="*/ 363931 w 6845418"/>
              <a:gd name="connsiteY7737" fmla="*/ 2519762 h 4597103"/>
              <a:gd name="connsiteX7738" fmla="*/ 358247 w 6845418"/>
              <a:gd name="connsiteY7738" fmla="*/ 2525448 h 4597103"/>
              <a:gd name="connsiteX7739" fmla="*/ 333616 w 6845418"/>
              <a:gd name="connsiteY7739" fmla="*/ 2531134 h 4597103"/>
              <a:gd name="connsiteX7740" fmla="*/ 320352 w 6845418"/>
              <a:gd name="connsiteY7740" fmla="*/ 2527343 h 4597103"/>
              <a:gd name="connsiteX7741" fmla="*/ 307088 w 6845418"/>
              <a:gd name="connsiteY7741" fmla="*/ 2531134 h 4597103"/>
              <a:gd name="connsiteX7742" fmla="*/ 274875 w 6845418"/>
              <a:gd name="connsiteY7742" fmla="*/ 2531134 h 4597103"/>
              <a:gd name="connsiteX7743" fmla="*/ 305194 w 6845418"/>
              <a:gd name="connsiteY7743" fmla="*/ 2497018 h 4597103"/>
              <a:gd name="connsiteX7744" fmla="*/ 310878 w 6845418"/>
              <a:gd name="connsiteY7744" fmla="*/ 2506495 h 4597103"/>
              <a:gd name="connsiteX7745" fmla="*/ 318458 w 6845418"/>
              <a:gd name="connsiteY7745" fmla="*/ 2500809 h 4597103"/>
              <a:gd name="connsiteX7746" fmla="*/ 326036 w 6845418"/>
              <a:gd name="connsiteY7746" fmla="*/ 2508390 h 4597103"/>
              <a:gd name="connsiteX7747" fmla="*/ 344986 w 6845418"/>
              <a:gd name="connsiteY7747" fmla="*/ 2502704 h 4597103"/>
              <a:gd name="connsiteX7748" fmla="*/ 352566 w 6845418"/>
              <a:gd name="connsiteY7748" fmla="*/ 2506495 h 4597103"/>
              <a:gd name="connsiteX7749" fmla="*/ 373407 w 6845418"/>
              <a:gd name="connsiteY7749" fmla="*/ 2491333 h 4597103"/>
              <a:gd name="connsiteX7750" fmla="*/ 375300 w 6845418"/>
              <a:gd name="connsiteY7750" fmla="*/ 2485646 h 4597103"/>
              <a:gd name="connsiteX7751" fmla="*/ 394249 w 6845418"/>
              <a:gd name="connsiteY7751" fmla="*/ 2493228 h 4597103"/>
              <a:gd name="connsiteX7752" fmla="*/ 386668 w 6845418"/>
              <a:gd name="connsiteY7752" fmla="*/ 2491333 h 4597103"/>
              <a:gd name="connsiteX7753" fmla="*/ 380981 w 6845418"/>
              <a:gd name="connsiteY7753" fmla="*/ 2497018 h 4597103"/>
              <a:gd name="connsiteX7754" fmla="*/ 407508 w 6845418"/>
              <a:gd name="connsiteY7754" fmla="*/ 2502704 h 4597103"/>
              <a:gd name="connsiteX7755" fmla="*/ 413194 w 6845418"/>
              <a:gd name="connsiteY7755" fmla="*/ 2495123 h 4597103"/>
              <a:gd name="connsiteX7756" fmla="*/ 420771 w 6845418"/>
              <a:gd name="connsiteY7756" fmla="*/ 2498913 h 4597103"/>
              <a:gd name="connsiteX7757" fmla="*/ 422665 w 6845418"/>
              <a:gd name="connsiteY7757" fmla="*/ 2485646 h 4597103"/>
              <a:gd name="connsiteX7758" fmla="*/ 418878 w 6845418"/>
              <a:gd name="connsiteY7758" fmla="*/ 2470484 h 4597103"/>
              <a:gd name="connsiteX7759" fmla="*/ 411301 w 6845418"/>
              <a:gd name="connsiteY7759" fmla="*/ 2479960 h 4597103"/>
              <a:gd name="connsiteX7760" fmla="*/ 403715 w 6845418"/>
              <a:gd name="connsiteY7760" fmla="*/ 2489437 h 4597103"/>
              <a:gd name="connsiteX7761" fmla="*/ 390460 w 6845418"/>
              <a:gd name="connsiteY7761" fmla="*/ 2470484 h 4597103"/>
              <a:gd name="connsiteX7762" fmla="*/ 424558 w 6845418"/>
              <a:gd name="connsiteY7762" fmla="*/ 2457217 h 4597103"/>
              <a:gd name="connsiteX7763" fmla="*/ 434032 w 6845418"/>
              <a:gd name="connsiteY7763" fmla="*/ 2462903 h 4597103"/>
              <a:gd name="connsiteX7764" fmla="*/ 454875 w 6845418"/>
              <a:gd name="connsiteY7764" fmla="*/ 2457217 h 4597103"/>
              <a:gd name="connsiteX7765" fmla="*/ 483298 w 6845418"/>
              <a:gd name="connsiteY7765" fmla="*/ 2447740 h 4597103"/>
              <a:gd name="connsiteX7766" fmla="*/ 490878 w 6845418"/>
              <a:gd name="connsiteY7766" fmla="*/ 2457217 h 4597103"/>
              <a:gd name="connsiteX7767" fmla="*/ 496207 w 6845418"/>
              <a:gd name="connsiteY7767" fmla="*/ 2456040 h 4597103"/>
              <a:gd name="connsiteX7768" fmla="*/ 496337 w 6845418"/>
              <a:gd name="connsiteY7768" fmla="*/ 2455926 h 4597103"/>
              <a:gd name="connsiteX7769" fmla="*/ 498021 w 6845418"/>
              <a:gd name="connsiteY7769" fmla="*/ 2454723 h 4597103"/>
              <a:gd name="connsiteX7770" fmla="*/ 498090 w 6845418"/>
              <a:gd name="connsiteY7770" fmla="*/ 2455624 h 4597103"/>
              <a:gd name="connsiteX7771" fmla="*/ 509116 w 6845418"/>
              <a:gd name="connsiteY7771" fmla="*/ 2453189 h 4597103"/>
              <a:gd name="connsiteX7772" fmla="*/ 517406 w 6845418"/>
              <a:gd name="connsiteY7772" fmla="*/ 2464798 h 4597103"/>
              <a:gd name="connsiteX7773" fmla="*/ 500352 w 6845418"/>
              <a:gd name="connsiteY7773" fmla="*/ 2464798 h 4597103"/>
              <a:gd name="connsiteX7774" fmla="*/ 443505 w 6845418"/>
              <a:gd name="connsiteY7774" fmla="*/ 2472379 h 4597103"/>
              <a:gd name="connsiteX7775" fmla="*/ 439716 w 6845418"/>
              <a:gd name="connsiteY7775" fmla="*/ 2466693 h 4597103"/>
              <a:gd name="connsiteX7776" fmla="*/ 430245 w 6845418"/>
              <a:gd name="connsiteY7776" fmla="*/ 2468589 h 4597103"/>
              <a:gd name="connsiteX7777" fmla="*/ 437822 w 6845418"/>
              <a:gd name="connsiteY7777" fmla="*/ 2481856 h 4597103"/>
              <a:gd name="connsiteX7778" fmla="*/ 432138 w 6845418"/>
              <a:gd name="connsiteY7778" fmla="*/ 2489437 h 4597103"/>
              <a:gd name="connsiteX7779" fmla="*/ 443505 w 6845418"/>
              <a:gd name="connsiteY7779" fmla="*/ 2500809 h 4597103"/>
              <a:gd name="connsiteX7780" fmla="*/ 441611 w 6845418"/>
              <a:gd name="connsiteY7780" fmla="*/ 2489437 h 4597103"/>
              <a:gd name="connsiteX7781" fmla="*/ 471928 w 6845418"/>
              <a:gd name="connsiteY7781" fmla="*/ 2485646 h 4597103"/>
              <a:gd name="connsiteX7782" fmla="*/ 526880 w 6845418"/>
              <a:gd name="connsiteY7782" fmla="*/ 2476170 h 4597103"/>
              <a:gd name="connsiteX7783" fmla="*/ 534460 w 6845418"/>
              <a:gd name="connsiteY7783" fmla="*/ 2474275 h 4597103"/>
              <a:gd name="connsiteX7784" fmla="*/ 549618 w 6845418"/>
              <a:gd name="connsiteY7784" fmla="*/ 2470484 h 4597103"/>
              <a:gd name="connsiteX7785" fmla="*/ 555303 w 6845418"/>
              <a:gd name="connsiteY7785" fmla="*/ 2479960 h 4597103"/>
              <a:gd name="connsiteX7786" fmla="*/ 568567 w 6845418"/>
              <a:gd name="connsiteY7786" fmla="*/ 2483751 h 4597103"/>
              <a:gd name="connsiteX7787" fmla="*/ 568567 w 6845418"/>
              <a:gd name="connsiteY7787" fmla="*/ 2493228 h 4597103"/>
              <a:gd name="connsiteX7788" fmla="*/ 576147 w 6845418"/>
              <a:gd name="connsiteY7788" fmla="*/ 2481856 h 4597103"/>
              <a:gd name="connsiteX7789" fmla="*/ 589411 w 6845418"/>
              <a:gd name="connsiteY7789" fmla="*/ 2483751 h 4597103"/>
              <a:gd name="connsiteX7790" fmla="*/ 602674 w 6845418"/>
              <a:gd name="connsiteY7790" fmla="*/ 2487541 h 4597103"/>
              <a:gd name="connsiteX7791" fmla="*/ 581831 w 6845418"/>
              <a:gd name="connsiteY7791" fmla="*/ 2491333 h 4597103"/>
              <a:gd name="connsiteX7792" fmla="*/ 591306 w 6845418"/>
              <a:gd name="connsiteY7792" fmla="*/ 2489437 h 4597103"/>
              <a:gd name="connsiteX7793" fmla="*/ 602674 w 6845418"/>
              <a:gd name="connsiteY7793" fmla="*/ 2493228 h 4597103"/>
              <a:gd name="connsiteX7794" fmla="*/ 615939 w 6845418"/>
              <a:gd name="connsiteY7794" fmla="*/ 2491333 h 4597103"/>
              <a:gd name="connsiteX7795" fmla="*/ 621624 w 6845418"/>
              <a:gd name="connsiteY7795" fmla="*/ 2495123 h 4597103"/>
              <a:gd name="connsiteX7796" fmla="*/ 625412 w 6845418"/>
              <a:gd name="connsiteY7796" fmla="*/ 2491333 h 4597103"/>
              <a:gd name="connsiteX7797" fmla="*/ 631098 w 6845418"/>
              <a:gd name="connsiteY7797" fmla="*/ 2495123 h 4597103"/>
              <a:gd name="connsiteX7798" fmla="*/ 636782 w 6845418"/>
              <a:gd name="connsiteY7798" fmla="*/ 2489437 h 4597103"/>
              <a:gd name="connsiteX7799" fmla="*/ 610255 w 6845418"/>
              <a:gd name="connsiteY7799" fmla="*/ 2483751 h 4597103"/>
              <a:gd name="connsiteX7800" fmla="*/ 606463 w 6845418"/>
              <a:gd name="connsiteY7800" fmla="*/ 2470484 h 4597103"/>
              <a:gd name="connsiteX7801" fmla="*/ 625412 w 6845418"/>
              <a:gd name="connsiteY7801" fmla="*/ 2479960 h 4597103"/>
              <a:gd name="connsiteX7802" fmla="*/ 634888 w 6845418"/>
              <a:gd name="connsiteY7802" fmla="*/ 2474275 h 4597103"/>
              <a:gd name="connsiteX7803" fmla="*/ 636909 w 6845418"/>
              <a:gd name="connsiteY7803" fmla="*/ 2474275 h 4597103"/>
              <a:gd name="connsiteX7804" fmla="*/ 638884 w 6845418"/>
              <a:gd name="connsiteY7804" fmla="*/ 2468026 h 4597103"/>
              <a:gd name="connsiteX7805" fmla="*/ 642447 w 6845418"/>
              <a:gd name="connsiteY7805" fmla="*/ 2462765 h 4597103"/>
              <a:gd name="connsiteX7806" fmla="*/ 651948 w 6845418"/>
              <a:gd name="connsiteY7806" fmla="*/ 2472786 h 4597103"/>
              <a:gd name="connsiteX7807" fmla="*/ 648798 w 6845418"/>
              <a:gd name="connsiteY7807" fmla="*/ 2474275 h 4597103"/>
              <a:gd name="connsiteX7808" fmla="*/ 653838 w 6845418"/>
              <a:gd name="connsiteY7808" fmla="*/ 2474275 h 4597103"/>
              <a:gd name="connsiteX7809" fmla="*/ 668998 w 6845418"/>
              <a:gd name="connsiteY7809" fmla="*/ 2483751 h 4597103"/>
              <a:gd name="connsiteX7810" fmla="*/ 680367 w 6845418"/>
              <a:gd name="connsiteY7810" fmla="*/ 2485646 h 4597103"/>
              <a:gd name="connsiteX7811" fmla="*/ 689843 w 6845418"/>
              <a:gd name="connsiteY7811" fmla="*/ 2481856 h 4597103"/>
              <a:gd name="connsiteX7812" fmla="*/ 722056 w 6845418"/>
              <a:gd name="connsiteY7812" fmla="*/ 2470484 h 4597103"/>
              <a:gd name="connsiteX7813" fmla="*/ 722056 w 6845418"/>
              <a:gd name="connsiteY7813" fmla="*/ 2478065 h 4597103"/>
              <a:gd name="connsiteX7814" fmla="*/ 725846 w 6845418"/>
              <a:gd name="connsiteY7814" fmla="*/ 2468589 h 4597103"/>
              <a:gd name="connsiteX7815" fmla="*/ 746695 w 6845418"/>
              <a:gd name="connsiteY7815" fmla="*/ 2455322 h 4597103"/>
              <a:gd name="connsiteX7816" fmla="*/ 739117 w 6845418"/>
              <a:gd name="connsiteY7816" fmla="*/ 2453426 h 4597103"/>
              <a:gd name="connsiteX7817" fmla="*/ 761855 w 6845418"/>
              <a:gd name="connsiteY7817" fmla="*/ 2455322 h 4597103"/>
              <a:gd name="connsiteX7818" fmla="*/ 767539 w 6845418"/>
              <a:gd name="connsiteY7818" fmla="*/ 2443950 h 4597103"/>
              <a:gd name="connsiteX7819" fmla="*/ 775119 w 6845418"/>
              <a:gd name="connsiteY7819" fmla="*/ 2442055 h 4597103"/>
              <a:gd name="connsiteX7820" fmla="*/ 778910 w 6845418"/>
              <a:gd name="connsiteY7820" fmla="*/ 2436368 h 4597103"/>
              <a:gd name="connsiteX7821" fmla="*/ 786491 w 6845418"/>
              <a:gd name="connsiteY7821" fmla="*/ 2430682 h 4597103"/>
              <a:gd name="connsiteX7822" fmla="*/ 767539 w 6845418"/>
              <a:gd name="connsiteY7822" fmla="*/ 2430682 h 4597103"/>
              <a:gd name="connsiteX7823" fmla="*/ 754274 w 6845418"/>
              <a:gd name="connsiteY7823" fmla="*/ 2421206 h 4597103"/>
              <a:gd name="connsiteX7824" fmla="*/ 733434 w 6845418"/>
              <a:gd name="connsiteY7824" fmla="*/ 2417415 h 4597103"/>
              <a:gd name="connsiteX7825" fmla="*/ 754274 w 6845418"/>
              <a:gd name="connsiteY7825" fmla="*/ 2400357 h 4597103"/>
              <a:gd name="connsiteX7826" fmla="*/ 761855 w 6845418"/>
              <a:gd name="connsiteY7826" fmla="*/ 2390881 h 4597103"/>
              <a:gd name="connsiteX7827" fmla="*/ 769435 w 6845418"/>
              <a:gd name="connsiteY7827" fmla="*/ 2387090 h 4597103"/>
              <a:gd name="connsiteX7828" fmla="*/ 807335 w 6845418"/>
              <a:gd name="connsiteY7828" fmla="*/ 2377614 h 4597103"/>
              <a:gd name="connsiteX7829" fmla="*/ 814915 w 6845418"/>
              <a:gd name="connsiteY7829" fmla="*/ 2381404 h 4597103"/>
              <a:gd name="connsiteX7830" fmla="*/ 837654 w 6845418"/>
              <a:gd name="connsiteY7830" fmla="*/ 2385195 h 4597103"/>
              <a:gd name="connsiteX7831" fmla="*/ 854709 w 6845418"/>
              <a:gd name="connsiteY7831" fmla="*/ 2385195 h 4597103"/>
              <a:gd name="connsiteX7832" fmla="*/ 875555 w 6845418"/>
              <a:gd name="connsiteY7832" fmla="*/ 2377614 h 4597103"/>
              <a:gd name="connsiteX7833" fmla="*/ 881240 w 6845418"/>
              <a:gd name="connsiteY7833" fmla="*/ 2370033 h 4597103"/>
              <a:gd name="connsiteX7834" fmla="*/ 883135 w 6845418"/>
              <a:gd name="connsiteY7834" fmla="*/ 2364347 h 4597103"/>
              <a:gd name="connsiteX7835" fmla="*/ 864185 w 6845418"/>
              <a:gd name="connsiteY7835" fmla="*/ 2360556 h 4597103"/>
              <a:gd name="connsiteX7836" fmla="*/ 849025 w 6845418"/>
              <a:gd name="connsiteY7836" fmla="*/ 2354871 h 4597103"/>
              <a:gd name="connsiteX7837" fmla="*/ 835759 w 6845418"/>
              <a:gd name="connsiteY7837" fmla="*/ 2358661 h 4597103"/>
              <a:gd name="connsiteX7838" fmla="*/ 830075 w 6845418"/>
              <a:gd name="connsiteY7838" fmla="*/ 2356766 h 4597103"/>
              <a:gd name="connsiteX7839" fmla="*/ 822495 w 6845418"/>
              <a:gd name="connsiteY7839" fmla="*/ 2347289 h 4597103"/>
              <a:gd name="connsiteX7840" fmla="*/ 813019 w 6845418"/>
              <a:gd name="connsiteY7840" fmla="*/ 2332126 h 4597103"/>
              <a:gd name="connsiteX7841" fmla="*/ 758066 w 6845418"/>
              <a:gd name="connsiteY7841" fmla="*/ 2335917 h 4597103"/>
              <a:gd name="connsiteX7842" fmla="*/ 799754 w 6845418"/>
              <a:gd name="connsiteY7842" fmla="*/ 2318859 h 4597103"/>
              <a:gd name="connsiteX7843" fmla="*/ 773226 w 6845418"/>
              <a:gd name="connsiteY7843" fmla="*/ 2305593 h 4597103"/>
              <a:gd name="connsiteX7844" fmla="*/ 807335 w 6845418"/>
              <a:gd name="connsiteY7844" fmla="*/ 2292326 h 4597103"/>
              <a:gd name="connsiteX7845" fmla="*/ 780806 w 6845418"/>
              <a:gd name="connsiteY7845" fmla="*/ 2292326 h 4597103"/>
              <a:gd name="connsiteX7846" fmla="*/ 759961 w 6845418"/>
              <a:gd name="connsiteY7846" fmla="*/ 2294221 h 4597103"/>
              <a:gd name="connsiteX7847" fmla="*/ 756170 w 6845418"/>
              <a:gd name="connsiteY7847" fmla="*/ 2286641 h 4597103"/>
              <a:gd name="connsiteX7848" fmla="*/ 797860 w 6845418"/>
              <a:gd name="connsiteY7848" fmla="*/ 2273377 h 4597103"/>
              <a:gd name="connsiteX7849" fmla="*/ 824390 w 6845418"/>
              <a:gd name="connsiteY7849" fmla="*/ 2269587 h 4597103"/>
              <a:gd name="connsiteX7850" fmla="*/ 830075 w 6845418"/>
              <a:gd name="connsiteY7850" fmla="*/ 2279059 h 4597103"/>
              <a:gd name="connsiteX7851" fmla="*/ 849025 w 6845418"/>
              <a:gd name="connsiteY7851" fmla="*/ 2279059 h 4597103"/>
              <a:gd name="connsiteX7852" fmla="*/ 860395 w 6845418"/>
              <a:gd name="connsiteY7852" fmla="*/ 2269587 h 4597103"/>
              <a:gd name="connsiteX7853" fmla="*/ 866079 w 6845418"/>
              <a:gd name="connsiteY7853" fmla="*/ 2275270 h 4597103"/>
              <a:gd name="connsiteX7854" fmla="*/ 877450 w 6845418"/>
              <a:gd name="connsiteY7854" fmla="*/ 2273377 h 4597103"/>
              <a:gd name="connsiteX7855" fmla="*/ 879346 w 6845418"/>
              <a:gd name="connsiteY7855" fmla="*/ 2280956 h 4597103"/>
              <a:gd name="connsiteX7856" fmla="*/ 890715 w 6845418"/>
              <a:gd name="connsiteY7856" fmla="*/ 2277166 h 4597103"/>
              <a:gd name="connsiteX7857" fmla="*/ 900190 w 6845418"/>
              <a:gd name="connsiteY7857" fmla="*/ 2282850 h 4597103"/>
              <a:gd name="connsiteX7858" fmla="*/ 921035 w 6845418"/>
              <a:gd name="connsiteY7858" fmla="*/ 2279059 h 4597103"/>
              <a:gd name="connsiteX7859" fmla="*/ 928615 w 6845418"/>
              <a:gd name="connsiteY7859" fmla="*/ 2273377 h 4597103"/>
              <a:gd name="connsiteX7860" fmla="*/ 941881 w 6845418"/>
              <a:gd name="connsiteY7860" fmla="*/ 2279059 h 4597103"/>
              <a:gd name="connsiteX7861" fmla="*/ 960831 w 6845418"/>
              <a:gd name="connsiteY7861" fmla="*/ 2275270 h 4597103"/>
              <a:gd name="connsiteX7862" fmla="*/ 941881 w 6845418"/>
              <a:gd name="connsiteY7862" fmla="*/ 2269587 h 4597103"/>
              <a:gd name="connsiteX7863" fmla="*/ 926720 w 6845418"/>
              <a:gd name="connsiteY7863" fmla="*/ 2271483 h 4597103"/>
              <a:gd name="connsiteX7864" fmla="*/ 915350 w 6845418"/>
              <a:gd name="connsiteY7864" fmla="*/ 2267693 h 4597103"/>
              <a:gd name="connsiteX7865" fmla="*/ 898296 w 6845418"/>
              <a:gd name="connsiteY7865" fmla="*/ 2265799 h 4597103"/>
              <a:gd name="connsiteX7866" fmla="*/ 885029 w 6845418"/>
              <a:gd name="connsiteY7866" fmla="*/ 2269587 h 4597103"/>
              <a:gd name="connsiteX7867" fmla="*/ 871766 w 6845418"/>
              <a:gd name="connsiteY7867" fmla="*/ 2267693 h 4597103"/>
              <a:gd name="connsiteX7868" fmla="*/ 888820 w 6845418"/>
              <a:gd name="connsiteY7868" fmla="*/ 2258254 h 4597103"/>
              <a:gd name="connsiteX7869" fmla="*/ 856605 w 6845418"/>
              <a:gd name="connsiteY7869" fmla="*/ 2245031 h 4597103"/>
              <a:gd name="connsiteX7870" fmla="*/ 833865 w 6845418"/>
              <a:gd name="connsiteY7870" fmla="*/ 2243141 h 4597103"/>
              <a:gd name="connsiteX7871" fmla="*/ 807335 w 6845418"/>
              <a:gd name="connsiteY7871" fmla="*/ 2248814 h 4597103"/>
              <a:gd name="connsiteX7872" fmla="*/ 818705 w 6845418"/>
              <a:gd name="connsiteY7872" fmla="*/ 2239353 h 4597103"/>
              <a:gd name="connsiteX7873" fmla="*/ 845235 w 6845418"/>
              <a:gd name="connsiteY7873" fmla="*/ 2218523 h 4597103"/>
              <a:gd name="connsiteX7874" fmla="*/ 862289 w 6845418"/>
              <a:gd name="connsiteY7874" fmla="*/ 2214736 h 4597103"/>
              <a:gd name="connsiteX7875" fmla="*/ 885029 w 6845418"/>
              <a:gd name="connsiteY7875" fmla="*/ 2220417 h 4597103"/>
              <a:gd name="connsiteX7876" fmla="*/ 894504 w 6845418"/>
              <a:gd name="connsiteY7876" fmla="*/ 2210945 h 4597103"/>
              <a:gd name="connsiteX7877" fmla="*/ 898296 w 6845418"/>
              <a:gd name="connsiteY7877" fmla="*/ 2218523 h 4597103"/>
              <a:gd name="connsiteX7878" fmla="*/ 905876 w 6845418"/>
              <a:gd name="connsiteY7878" fmla="*/ 2226097 h 4597103"/>
              <a:gd name="connsiteX7879" fmla="*/ 939986 w 6845418"/>
              <a:gd name="connsiteY7879" fmla="*/ 2229890 h 4597103"/>
              <a:gd name="connsiteX7880" fmla="*/ 945670 w 6845418"/>
              <a:gd name="connsiteY7880" fmla="*/ 2220417 h 4597103"/>
              <a:gd name="connsiteX7881" fmla="*/ 955145 w 6845418"/>
              <a:gd name="connsiteY7881" fmla="*/ 2210945 h 4597103"/>
              <a:gd name="connsiteX7882" fmla="*/ 962726 w 6845418"/>
              <a:gd name="connsiteY7882" fmla="*/ 2210945 h 4597103"/>
              <a:gd name="connsiteX7883" fmla="*/ 970306 w 6845418"/>
              <a:gd name="connsiteY7883" fmla="*/ 2197681 h 4597103"/>
              <a:gd name="connsiteX7884" fmla="*/ 989255 w 6845418"/>
              <a:gd name="connsiteY7884" fmla="*/ 2197681 h 4597103"/>
              <a:gd name="connsiteX7885" fmla="*/ 1006310 w 6845418"/>
              <a:gd name="connsiteY7885" fmla="*/ 2195785 h 4597103"/>
              <a:gd name="connsiteX7886" fmla="*/ 1015786 w 6845418"/>
              <a:gd name="connsiteY7886" fmla="*/ 2199570 h 4597103"/>
              <a:gd name="connsiteX7887" fmla="*/ 1025261 w 6845418"/>
              <a:gd name="connsiteY7887" fmla="*/ 2191991 h 4597103"/>
              <a:gd name="connsiteX7888" fmla="*/ 1046106 w 6845418"/>
              <a:gd name="connsiteY7888" fmla="*/ 2195785 h 4597103"/>
              <a:gd name="connsiteX7889" fmla="*/ 1046106 w 6845418"/>
              <a:gd name="connsiteY7889" fmla="*/ 2203366 h 4597103"/>
              <a:gd name="connsiteX7890" fmla="*/ 1057476 w 6845418"/>
              <a:gd name="connsiteY7890" fmla="*/ 2193896 h 4597103"/>
              <a:gd name="connsiteX7891" fmla="*/ 1030946 w 6845418"/>
              <a:gd name="connsiteY7891" fmla="*/ 2182516 h 4597103"/>
              <a:gd name="connsiteX7892" fmla="*/ 1017680 w 6845418"/>
              <a:gd name="connsiteY7892" fmla="*/ 2186309 h 4597103"/>
              <a:gd name="connsiteX7893" fmla="*/ 985466 w 6845418"/>
              <a:gd name="connsiteY7893" fmla="*/ 2174940 h 4597103"/>
              <a:gd name="connsiteX7894" fmla="*/ 966516 w 6845418"/>
              <a:gd name="connsiteY7894" fmla="*/ 2165459 h 4597103"/>
              <a:gd name="connsiteX7895" fmla="*/ 974095 w 6845418"/>
              <a:gd name="connsiteY7895" fmla="*/ 2157885 h 4597103"/>
              <a:gd name="connsiteX7896" fmla="*/ 877450 w 6845418"/>
              <a:gd name="connsiteY7896" fmla="*/ 2163571 h 4597103"/>
              <a:gd name="connsiteX7897" fmla="*/ 877450 w 6845418"/>
              <a:gd name="connsiteY7897" fmla="*/ 2180632 h 4597103"/>
              <a:gd name="connsiteX7898" fmla="*/ 841445 w 6845418"/>
              <a:gd name="connsiteY7898" fmla="*/ 2174940 h 4597103"/>
              <a:gd name="connsiteX7899" fmla="*/ 805440 w 6845418"/>
              <a:gd name="connsiteY7899" fmla="*/ 2173044 h 4597103"/>
              <a:gd name="connsiteX7900" fmla="*/ 820600 w 6845418"/>
              <a:gd name="connsiteY7900" fmla="*/ 2165459 h 4597103"/>
              <a:gd name="connsiteX7901" fmla="*/ 678473 w 6845418"/>
              <a:gd name="connsiteY7901" fmla="*/ 2171151 h 4597103"/>
              <a:gd name="connsiteX7902" fmla="*/ 864185 w 6845418"/>
              <a:gd name="connsiteY7902" fmla="*/ 2157885 h 4597103"/>
              <a:gd name="connsiteX7903" fmla="*/ 856605 w 6845418"/>
              <a:gd name="connsiteY7903" fmla="*/ 2150311 h 4597103"/>
              <a:gd name="connsiteX7904" fmla="*/ 877450 w 6845418"/>
              <a:gd name="connsiteY7904" fmla="*/ 2150311 h 4597103"/>
              <a:gd name="connsiteX7905" fmla="*/ 856605 w 6845418"/>
              <a:gd name="connsiteY7905" fmla="*/ 2138938 h 4597103"/>
              <a:gd name="connsiteX7906" fmla="*/ 831969 w 6845418"/>
              <a:gd name="connsiteY7906" fmla="*/ 2137042 h 4597103"/>
              <a:gd name="connsiteX7907" fmla="*/ 826284 w 6845418"/>
              <a:gd name="connsiteY7907" fmla="*/ 2135144 h 4597103"/>
              <a:gd name="connsiteX7908" fmla="*/ 820600 w 6845418"/>
              <a:gd name="connsiteY7908" fmla="*/ 2127557 h 4597103"/>
              <a:gd name="connsiteX7909" fmla="*/ 816811 w 6845418"/>
              <a:gd name="connsiteY7909" fmla="*/ 2125667 h 4597103"/>
              <a:gd name="connsiteX7910" fmla="*/ 784595 w 6845418"/>
              <a:gd name="connsiteY7910" fmla="*/ 2123777 h 4597103"/>
              <a:gd name="connsiteX7911" fmla="*/ 777015 w 6845418"/>
              <a:gd name="connsiteY7911" fmla="*/ 2119978 h 4597103"/>
              <a:gd name="connsiteX7912" fmla="*/ 756170 w 6845418"/>
              <a:gd name="connsiteY7912" fmla="*/ 2116195 h 4597103"/>
              <a:gd name="connsiteX7913" fmla="*/ 765644 w 6845418"/>
              <a:gd name="connsiteY7913" fmla="*/ 2110487 h 4597103"/>
              <a:gd name="connsiteX7914" fmla="*/ 780806 w 6845418"/>
              <a:gd name="connsiteY7914" fmla="*/ 2102932 h 4597103"/>
              <a:gd name="connsiteX7915" fmla="*/ 795965 w 6845418"/>
              <a:gd name="connsiteY7915" fmla="*/ 2093448 h 4597103"/>
              <a:gd name="connsiteX7916" fmla="*/ 809230 w 6845418"/>
              <a:gd name="connsiteY7916" fmla="*/ 2093448 h 4597103"/>
              <a:gd name="connsiteX7917" fmla="*/ 822495 w 6845418"/>
              <a:gd name="connsiteY7917" fmla="*/ 2099138 h 4597103"/>
              <a:gd name="connsiteX7918" fmla="*/ 835759 w 6845418"/>
              <a:gd name="connsiteY7918" fmla="*/ 2089655 h 4597103"/>
              <a:gd name="connsiteX7919" fmla="*/ 805440 w 6845418"/>
              <a:gd name="connsiteY7919" fmla="*/ 2082065 h 4597103"/>
              <a:gd name="connsiteX7920" fmla="*/ 777015 w 6845418"/>
              <a:gd name="connsiteY7920" fmla="*/ 2080171 h 4597103"/>
              <a:gd name="connsiteX7921" fmla="*/ 759961 w 6845418"/>
              <a:gd name="connsiteY7921" fmla="*/ 2076380 h 4597103"/>
              <a:gd name="connsiteX7922" fmla="*/ 746695 w 6845418"/>
              <a:gd name="connsiteY7922" fmla="*/ 2076380 h 4597103"/>
              <a:gd name="connsiteX7923" fmla="*/ 703107 w 6845418"/>
              <a:gd name="connsiteY7923" fmla="*/ 2068814 h 4597103"/>
              <a:gd name="connsiteX7924" fmla="*/ 695528 w 6845418"/>
              <a:gd name="connsiteY7924" fmla="*/ 2065008 h 4597103"/>
              <a:gd name="connsiteX7925" fmla="*/ 680367 w 6845418"/>
              <a:gd name="connsiteY7925" fmla="*/ 2065008 h 4597103"/>
              <a:gd name="connsiteX7926" fmla="*/ 674683 w 6845418"/>
              <a:gd name="connsiteY7926" fmla="*/ 2059329 h 4597103"/>
              <a:gd name="connsiteX7927" fmla="*/ 687948 w 6845418"/>
              <a:gd name="connsiteY7927" fmla="*/ 2042283 h 4597103"/>
              <a:gd name="connsiteX7928" fmla="*/ 691738 w 6845418"/>
              <a:gd name="connsiteY7928" fmla="*/ 2042283 h 4597103"/>
              <a:gd name="connsiteX7929" fmla="*/ 695528 w 6845418"/>
              <a:gd name="connsiteY7929" fmla="*/ 2038494 h 4597103"/>
              <a:gd name="connsiteX7930" fmla="*/ 705003 w 6845418"/>
              <a:gd name="connsiteY7930" fmla="*/ 2032803 h 4597103"/>
              <a:gd name="connsiteX7931" fmla="*/ 725846 w 6845418"/>
              <a:gd name="connsiteY7931" fmla="*/ 2030908 h 4597103"/>
              <a:gd name="connsiteX7932" fmla="*/ 737221 w 6845418"/>
              <a:gd name="connsiteY7932" fmla="*/ 2038494 h 4597103"/>
              <a:gd name="connsiteX7933" fmla="*/ 735323 w 6845418"/>
              <a:gd name="connsiteY7933" fmla="*/ 2051760 h 4597103"/>
              <a:gd name="connsiteX7934" fmla="*/ 797860 w 6845418"/>
              <a:gd name="connsiteY7934" fmla="*/ 2057436 h 4597103"/>
              <a:gd name="connsiteX7935" fmla="*/ 807335 w 6845418"/>
              <a:gd name="connsiteY7935" fmla="*/ 2051760 h 4597103"/>
              <a:gd name="connsiteX7936" fmla="*/ 818705 w 6845418"/>
              <a:gd name="connsiteY7936" fmla="*/ 2044166 h 4597103"/>
              <a:gd name="connsiteX7937" fmla="*/ 801649 w 6845418"/>
              <a:gd name="connsiteY7937" fmla="*/ 2042283 h 4597103"/>
              <a:gd name="connsiteX7938" fmla="*/ 790279 w 6845418"/>
              <a:gd name="connsiteY7938" fmla="*/ 2021425 h 4597103"/>
              <a:gd name="connsiteX7939" fmla="*/ 795965 w 6845418"/>
              <a:gd name="connsiteY7939" fmla="*/ 2017634 h 4597103"/>
              <a:gd name="connsiteX7940" fmla="*/ 797860 w 6845418"/>
              <a:gd name="connsiteY7940" fmla="*/ 1994878 h 4597103"/>
              <a:gd name="connsiteX7941" fmla="*/ 790279 w 6845418"/>
              <a:gd name="connsiteY7941" fmla="*/ 1992980 h 4597103"/>
              <a:gd name="connsiteX7942" fmla="*/ 801649 w 6845418"/>
              <a:gd name="connsiteY7942" fmla="*/ 1985398 h 4597103"/>
              <a:gd name="connsiteX7943" fmla="*/ 809230 w 6845418"/>
              <a:gd name="connsiteY7943" fmla="*/ 1975920 h 4597103"/>
              <a:gd name="connsiteX7944" fmla="*/ 786491 w 6845418"/>
              <a:gd name="connsiteY7944" fmla="*/ 1972146 h 4597103"/>
              <a:gd name="connsiteX7945" fmla="*/ 771330 w 6845418"/>
              <a:gd name="connsiteY7945" fmla="*/ 1972146 h 4597103"/>
              <a:gd name="connsiteX7946" fmla="*/ 737221 w 6845418"/>
              <a:gd name="connsiteY7946" fmla="*/ 1977822 h 4597103"/>
              <a:gd name="connsiteX7947" fmla="*/ 710686 w 6845418"/>
              <a:gd name="connsiteY7947" fmla="*/ 1977822 h 4597103"/>
              <a:gd name="connsiteX7948" fmla="*/ 725846 w 6845418"/>
              <a:gd name="connsiteY7948" fmla="*/ 1970233 h 4597103"/>
              <a:gd name="connsiteX7949" fmla="*/ 720159 w 6845418"/>
              <a:gd name="connsiteY7949" fmla="*/ 1964559 h 4597103"/>
              <a:gd name="connsiteX7950" fmla="*/ 739117 w 6845418"/>
              <a:gd name="connsiteY7950" fmla="*/ 1960773 h 4597103"/>
              <a:gd name="connsiteX7951" fmla="*/ 741010 w 6845418"/>
              <a:gd name="connsiteY7951" fmla="*/ 1956993 h 4597103"/>
              <a:gd name="connsiteX7952" fmla="*/ 748592 w 6845418"/>
              <a:gd name="connsiteY7952" fmla="*/ 1958876 h 4597103"/>
              <a:gd name="connsiteX7953" fmla="*/ 767539 w 6845418"/>
              <a:gd name="connsiteY7953" fmla="*/ 1956993 h 4597103"/>
              <a:gd name="connsiteX7954" fmla="*/ 769435 w 6845418"/>
              <a:gd name="connsiteY7954" fmla="*/ 1951307 h 4597103"/>
              <a:gd name="connsiteX7955" fmla="*/ 778910 w 6845418"/>
              <a:gd name="connsiteY7955" fmla="*/ 1958876 h 4597103"/>
              <a:gd name="connsiteX7956" fmla="*/ 790279 w 6845418"/>
              <a:gd name="connsiteY7956" fmla="*/ 1956993 h 4597103"/>
              <a:gd name="connsiteX7957" fmla="*/ 794069 w 6845418"/>
              <a:gd name="connsiteY7957" fmla="*/ 1964559 h 4597103"/>
              <a:gd name="connsiteX7958" fmla="*/ 799754 w 6845418"/>
              <a:gd name="connsiteY7958" fmla="*/ 1960773 h 4597103"/>
              <a:gd name="connsiteX7959" fmla="*/ 820600 w 6845418"/>
              <a:gd name="connsiteY7959" fmla="*/ 1960773 h 4597103"/>
              <a:gd name="connsiteX7960" fmla="*/ 795965 w 6845418"/>
              <a:gd name="connsiteY7960" fmla="*/ 1955107 h 4597103"/>
              <a:gd name="connsiteX7961" fmla="*/ 790279 w 6845418"/>
              <a:gd name="connsiteY7961" fmla="*/ 1949391 h 4597103"/>
              <a:gd name="connsiteX7962" fmla="*/ 769435 w 6845418"/>
              <a:gd name="connsiteY7962" fmla="*/ 1951307 h 4597103"/>
              <a:gd name="connsiteX7963" fmla="*/ 741010 w 6845418"/>
              <a:gd name="connsiteY7963" fmla="*/ 1951307 h 4597103"/>
              <a:gd name="connsiteX7964" fmla="*/ 746695 w 6845418"/>
              <a:gd name="connsiteY7964" fmla="*/ 1943705 h 4597103"/>
              <a:gd name="connsiteX7965" fmla="*/ 742906 w 6845418"/>
              <a:gd name="connsiteY7965" fmla="*/ 1932333 h 4597103"/>
              <a:gd name="connsiteX7966" fmla="*/ 699316 w 6845418"/>
              <a:gd name="connsiteY7966" fmla="*/ 1934243 h 4597103"/>
              <a:gd name="connsiteX7967" fmla="*/ 723950 w 6845418"/>
              <a:gd name="connsiteY7967" fmla="*/ 1920982 h 4597103"/>
              <a:gd name="connsiteX7968" fmla="*/ 735323 w 6845418"/>
              <a:gd name="connsiteY7968" fmla="*/ 1920982 h 4597103"/>
              <a:gd name="connsiteX7969" fmla="*/ 750486 w 6845418"/>
              <a:gd name="connsiteY7969" fmla="*/ 1917192 h 4597103"/>
              <a:gd name="connsiteX7970" fmla="*/ 758066 w 6845418"/>
              <a:gd name="connsiteY7970" fmla="*/ 1907714 h 4597103"/>
              <a:gd name="connsiteX7971" fmla="*/ 767539 w 6845418"/>
              <a:gd name="connsiteY7971" fmla="*/ 1905819 h 4597103"/>
              <a:gd name="connsiteX7972" fmla="*/ 778910 w 6845418"/>
              <a:gd name="connsiteY7972" fmla="*/ 1900140 h 4597103"/>
              <a:gd name="connsiteX7973" fmla="*/ 773226 w 6845418"/>
              <a:gd name="connsiteY7973" fmla="*/ 1902033 h 4597103"/>
              <a:gd name="connsiteX7974" fmla="*/ 761855 w 6845418"/>
              <a:gd name="connsiteY7974" fmla="*/ 1903927 h 4597103"/>
              <a:gd name="connsiteX7975" fmla="*/ 742906 w 6845418"/>
              <a:gd name="connsiteY7975" fmla="*/ 1907714 h 4597103"/>
              <a:gd name="connsiteX7976" fmla="*/ 761855 w 6845418"/>
              <a:gd name="connsiteY7976" fmla="*/ 1894449 h 4597103"/>
              <a:gd name="connsiteX7977" fmla="*/ 790279 w 6845418"/>
              <a:gd name="connsiteY7977" fmla="*/ 1892557 h 4597103"/>
              <a:gd name="connsiteX7978" fmla="*/ 801649 w 6845418"/>
              <a:gd name="connsiteY7978" fmla="*/ 1888766 h 4597103"/>
              <a:gd name="connsiteX7979" fmla="*/ 807335 w 6845418"/>
              <a:gd name="connsiteY7979" fmla="*/ 1886871 h 4597103"/>
              <a:gd name="connsiteX7980" fmla="*/ 784595 w 6845418"/>
              <a:gd name="connsiteY7980" fmla="*/ 1884975 h 4597103"/>
              <a:gd name="connsiteX7981" fmla="*/ 756170 w 6845418"/>
              <a:gd name="connsiteY7981" fmla="*/ 1890663 h 4597103"/>
              <a:gd name="connsiteX7982" fmla="*/ 788385 w 6845418"/>
              <a:gd name="connsiteY7982" fmla="*/ 1879288 h 4597103"/>
              <a:gd name="connsiteX7983" fmla="*/ 833865 w 6845418"/>
              <a:gd name="connsiteY7983" fmla="*/ 1873599 h 4597103"/>
              <a:gd name="connsiteX7984" fmla="*/ 845235 w 6845418"/>
              <a:gd name="connsiteY7984" fmla="*/ 1869806 h 4597103"/>
              <a:gd name="connsiteX7985" fmla="*/ 854709 w 6845418"/>
              <a:gd name="connsiteY7985" fmla="*/ 1871703 h 4597103"/>
              <a:gd name="connsiteX7986" fmla="*/ 864185 w 6845418"/>
              <a:gd name="connsiteY7986" fmla="*/ 1871703 h 4597103"/>
              <a:gd name="connsiteX7987" fmla="*/ 881240 w 6845418"/>
              <a:gd name="connsiteY7987" fmla="*/ 1860326 h 4597103"/>
              <a:gd name="connsiteX7988" fmla="*/ 873661 w 6845418"/>
              <a:gd name="connsiteY7988" fmla="*/ 1860326 h 4597103"/>
              <a:gd name="connsiteX7989" fmla="*/ 862289 w 6845418"/>
              <a:gd name="connsiteY7989" fmla="*/ 1866015 h 4597103"/>
              <a:gd name="connsiteX7990" fmla="*/ 828180 w 6845418"/>
              <a:gd name="connsiteY7990" fmla="*/ 1862223 h 4597103"/>
              <a:gd name="connsiteX7991" fmla="*/ 818705 w 6845418"/>
              <a:gd name="connsiteY7991" fmla="*/ 1867912 h 4597103"/>
              <a:gd name="connsiteX7992" fmla="*/ 795965 w 6845418"/>
              <a:gd name="connsiteY7992" fmla="*/ 1867912 h 4597103"/>
              <a:gd name="connsiteX7993" fmla="*/ 824390 w 6845418"/>
              <a:gd name="connsiteY7993" fmla="*/ 1858430 h 4597103"/>
              <a:gd name="connsiteX7994" fmla="*/ 835759 w 6845418"/>
              <a:gd name="connsiteY7994" fmla="*/ 1850846 h 4597103"/>
              <a:gd name="connsiteX7995" fmla="*/ 841445 w 6845418"/>
              <a:gd name="connsiteY7995" fmla="*/ 1850846 h 4597103"/>
              <a:gd name="connsiteX7996" fmla="*/ 847129 w 6845418"/>
              <a:gd name="connsiteY7996" fmla="*/ 1852743 h 4597103"/>
              <a:gd name="connsiteX7997" fmla="*/ 841445 w 6845418"/>
              <a:gd name="connsiteY7997" fmla="*/ 1850846 h 4597103"/>
              <a:gd name="connsiteX7998" fmla="*/ 850919 w 6845418"/>
              <a:gd name="connsiteY7998" fmla="*/ 1843263 h 4597103"/>
              <a:gd name="connsiteX7999" fmla="*/ 869870 w 6845418"/>
              <a:gd name="connsiteY7999" fmla="*/ 1831886 h 4597103"/>
              <a:gd name="connsiteX8000" fmla="*/ 869870 w 6845418"/>
              <a:gd name="connsiteY8000" fmla="*/ 1829990 h 4597103"/>
              <a:gd name="connsiteX8001" fmla="*/ 867975 w 6845418"/>
              <a:gd name="connsiteY8001" fmla="*/ 1831886 h 4597103"/>
              <a:gd name="connsiteX8002" fmla="*/ 860395 w 6845418"/>
              <a:gd name="connsiteY8002" fmla="*/ 1829990 h 4597103"/>
              <a:gd name="connsiteX8003" fmla="*/ 849025 w 6845418"/>
              <a:gd name="connsiteY8003" fmla="*/ 1835679 h 4597103"/>
              <a:gd name="connsiteX8004" fmla="*/ 843340 w 6845418"/>
              <a:gd name="connsiteY8004" fmla="*/ 1829990 h 4597103"/>
              <a:gd name="connsiteX8005" fmla="*/ 833865 w 6845418"/>
              <a:gd name="connsiteY8005" fmla="*/ 1831886 h 4597103"/>
              <a:gd name="connsiteX8006" fmla="*/ 826284 w 6845418"/>
              <a:gd name="connsiteY8006" fmla="*/ 1837574 h 4597103"/>
              <a:gd name="connsiteX8007" fmla="*/ 807335 w 6845418"/>
              <a:gd name="connsiteY8007" fmla="*/ 1847053 h 4597103"/>
              <a:gd name="connsiteX8008" fmla="*/ 814915 w 6845418"/>
              <a:gd name="connsiteY8008" fmla="*/ 1839470 h 4597103"/>
              <a:gd name="connsiteX8009" fmla="*/ 816811 w 6845418"/>
              <a:gd name="connsiteY8009" fmla="*/ 1839470 h 4597103"/>
              <a:gd name="connsiteX8010" fmla="*/ 814915 w 6845418"/>
              <a:gd name="connsiteY8010" fmla="*/ 1837574 h 4597103"/>
              <a:gd name="connsiteX8011" fmla="*/ 814915 w 6845418"/>
              <a:gd name="connsiteY8011" fmla="*/ 1829990 h 4597103"/>
              <a:gd name="connsiteX8012" fmla="*/ 807335 w 6845418"/>
              <a:gd name="connsiteY8012" fmla="*/ 1822407 h 4597103"/>
              <a:gd name="connsiteX8013" fmla="*/ 801649 w 6845418"/>
              <a:gd name="connsiteY8013" fmla="*/ 1826197 h 4597103"/>
              <a:gd name="connsiteX8014" fmla="*/ 805440 w 6845418"/>
              <a:gd name="connsiteY8014" fmla="*/ 1820511 h 4597103"/>
              <a:gd name="connsiteX8015" fmla="*/ 773226 w 6845418"/>
              <a:gd name="connsiteY8015" fmla="*/ 1801551 h 4597103"/>
              <a:gd name="connsiteX8016" fmla="*/ 771330 w 6845418"/>
              <a:gd name="connsiteY8016" fmla="*/ 1801551 h 4597103"/>
              <a:gd name="connsiteX8017" fmla="*/ 767539 w 6845418"/>
              <a:gd name="connsiteY8017" fmla="*/ 1795862 h 4597103"/>
              <a:gd name="connsiteX8018" fmla="*/ 758066 w 6845418"/>
              <a:gd name="connsiteY8018" fmla="*/ 1801551 h 4597103"/>
              <a:gd name="connsiteX8019" fmla="*/ 744801 w 6845418"/>
              <a:gd name="connsiteY8019" fmla="*/ 1795862 h 4597103"/>
              <a:gd name="connsiteX8020" fmla="*/ 725846 w 6845418"/>
              <a:gd name="connsiteY8020" fmla="*/ 1780696 h 4597103"/>
              <a:gd name="connsiteX8021" fmla="*/ 703107 w 6845418"/>
              <a:gd name="connsiteY8021" fmla="*/ 1776903 h 4597103"/>
              <a:gd name="connsiteX8022" fmla="*/ 691738 w 6845418"/>
              <a:gd name="connsiteY8022" fmla="*/ 1767423 h 4597103"/>
              <a:gd name="connsiteX8023" fmla="*/ 674683 w 6845418"/>
              <a:gd name="connsiteY8023" fmla="*/ 1761734 h 4597103"/>
              <a:gd name="connsiteX8024" fmla="*/ 693632 w 6845418"/>
              <a:gd name="connsiteY8024" fmla="*/ 1746568 h 4597103"/>
              <a:gd name="connsiteX8025" fmla="*/ 701212 w 6845418"/>
              <a:gd name="connsiteY8025" fmla="*/ 1738983 h 4597103"/>
              <a:gd name="connsiteX8026" fmla="*/ 706896 w 6845418"/>
              <a:gd name="connsiteY8026" fmla="*/ 1733295 h 4597103"/>
              <a:gd name="connsiteX8027" fmla="*/ 739117 w 6845418"/>
              <a:gd name="connsiteY8027" fmla="*/ 1729503 h 4597103"/>
              <a:gd name="connsiteX8028" fmla="*/ 746695 w 6845418"/>
              <a:gd name="connsiteY8028" fmla="*/ 1733295 h 4597103"/>
              <a:gd name="connsiteX8029" fmla="*/ 763750 w 6845418"/>
              <a:gd name="connsiteY8029" fmla="*/ 1738983 h 4597103"/>
              <a:gd name="connsiteX8030" fmla="*/ 778910 w 6845418"/>
              <a:gd name="connsiteY8030" fmla="*/ 1738983 h 4597103"/>
              <a:gd name="connsiteX8031" fmla="*/ 795965 w 6845418"/>
              <a:gd name="connsiteY8031" fmla="*/ 1733295 h 4597103"/>
              <a:gd name="connsiteX8032" fmla="*/ 801649 w 6845418"/>
              <a:gd name="connsiteY8032" fmla="*/ 1727609 h 4597103"/>
              <a:gd name="connsiteX8033" fmla="*/ 803545 w 6845418"/>
              <a:gd name="connsiteY8033" fmla="*/ 1720026 h 4597103"/>
              <a:gd name="connsiteX8034" fmla="*/ 788385 w 6845418"/>
              <a:gd name="connsiteY8034" fmla="*/ 1714338 h 4597103"/>
              <a:gd name="connsiteX8035" fmla="*/ 775119 w 6845418"/>
              <a:gd name="connsiteY8035" fmla="*/ 1710552 h 4597103"/>
              <a:gd name="connsiteX8036" fmla="*/ 765644 w 6845418"/>
              <a:gd name="connsiteY8036" fmla="*/ 1712442 h 4597103"/>
              <a:gd name="connsiteX8037" fmla="*/ 759961 w 6845418"/>
              <a:gd name="connsiteY8037" fmla="*/ 1708654 h 4597103"/>
              <a:gd name="connsiteX8038" fmla="*/ 754274 w 6845418"/>
              <a:gd name="connsiteY8038" fmla="*/ 1699176 h 4597103"/>
              <a:gd name="connsiteX8039" fmla="*/ 748592 w 6845418"/>
              <a:gd name="connsiteY8039" fmla="*/ 1682126 h 4597103"/>
              <a:gd name="connsiteX8040" fmla="*/ 703107 w 6845418"/>
              <a:gd name="connsiteY8040" fmla="*/ 1682126 h 4597103"/>
              <a:gd name="connsiteX8041" fmla="*/ 739117 w 6845418"/>
              <a:gd name="connsiteY8041" fmla="*/ 1668865 h 4597103"/>
              <a:gd name="connsiteX8042" fmla="*/ 718262 w 6845418"/>
              <a:gd name="connsiteY8042" fmla="*/ 1653704 h 4597103"/>
              <a:gd name="connsiteX8043" fmla="*/ 746695 w 6845418"/>
              <a:gd name="connsiteY8043" fmla="*/ 1644231 h 4597103"/>
              <a:gd name="connsiteX8044" fmla="*/ 725846 w 6845418"/>
              <a:gd name="connsiteY8044" fmla="*/ 1640425 h 4597103"/>
              <a:gd name="connsiteX8045" fmla="*/ 706896 w 6845418"/>
              <a:gd name="connsiteY8045" fmla="*/ 1642324 h 4597103"/>
              <a:gd name="connsiteX8046" fmla="*/ 706896 w 6845418"/>
              <a:gd name="connsiteY8046" fmla="*/ 1632858 h 4597103"/>
              <a:gd name="connsiteX8047" fmla="*/ 741010 w 6845418"/>
              <a:gd name="connsiteY8047" fmla="*/ 1623372 h 4597103"/>
              <a:gd name="connsiteX8048" fmla="*/ 763750 w 6845418"/>
              <a:gd name="connsiteY8048" fmla="*/ 1621456 h 4597103"/>
              <a:gd name="connsiteX8049" fmla="*/ 767539 w 6845418"/>
              <a:gd name="connsiteY8049" fmla="*/ 1630963 h 4597103"/>
              <a:gd name="connsiteX8050" fmla="*/ 782700 w 6845418"/>
              <a:gd name="connsiteY8050" fmla="*/ 1634754 h 4597103"/>
              <a:gd name="connsiteX8051" fmla="*/ 794069 w 6845418"/>
              <a:gd name="connsiteY8051" fmla="*/ 1625285 h 4597103"/>
              <a:gd name="connsiteX8052" fmla="*/ 797860 w 6845418"/>
              <a:gd name="connsiteY8052" fmla="*/ 1630963 h 4597103"/>
              <a:gd name="connsiteX8053" fmla="*/ 805440 w 6845418"/>
              <a:gd name="connsiteY8053" fmla="*/ 1630963 h 4597103"/>
              <a:gd name="connsiteX8054" fmla="*/ 807335 w 6845418"/>
              <a:gd name="connsiteY8054" fmla="*/ 1638539 h 4597103"/>
              <a:gd name="connsiteX8055" fmla="*/ 816811 w 6845418"/>
              <a:gd name="connsiteY8055" fmla="*/ 1636648 h 4597103"/>
              <a:gd name="connsiteX8056" fmla="*/ 824390 w 6845418"/>
              <a:gd name="connsiteY8056" fmla="*/ 1640425 h 4597103"/>
              <a:gd name="connsiteX8057" fmla="*/ 841445 w 6845418"/>
              <a:gd name="connsiteY8057" fmla="*/ 1640425 h 4597103"/>
              <a:gd name="connsiteX8058" fmla="*/ 849025 w 6845418"/>
              <a:gd name="connsiteY8058" fmla="*/ 1634754 h 4597103"/>
              <a:gd name="connsiteX8059" fmla="*/ 860395 w 6845418"/>
              <a:gd name="connsiteY8059" fmla="*/ 1640425 h 4597103"/>
              <a:gd name="connsiteX8060" fmla="*/ 875555 w 6845418"/>
              <a:gd name="connsiteY8060" fmla="*/ 1638539 h 4597103"/>
              <a:gd name="connsiteX8061" fmla="*/ 860395 w 6845418"/>
              <a:gd name="connsiteY8061" fmla="*/ 1630963 h 4597103"/>
              <a:gd name="connsiteX8062" fmla="*/ 847129 w 6845418"/>
              <a:gd name="connsiteY8062" fmla="*/ 1632858 h 4597103"/>
              <a:gd name="connsiteX8063" fmla="*/ 839551 w 6845418"/>
              <a:gd name="connsiteY8063" fmla="*/ 1627194 h 4597103"/>
              <a:gd name="connsiteX8064" fmla="*/ 824390 w 6845418"/>
              <a:gd name="connsiteY8064" fmla="*/ 1625285 h 4597103"/>
              <a:gd name="connsiteX8065" fmla="*/ 813019 w 6845418"/>
              <a:gd name="connsiteY8065" fmla="*/ 1627194 h 4597103"/>
              <a:gd name="connsiteX8066" fmla="*/ 801649 w 6845418"/>
              <a:gd name="connsiteY8066" fmla="*/ 1623372 h 4597103"/>
              <a:gd name="connsiteX8067" fmla="*/ 816811 w 6845418"/>
              <a:gd name="connsiteY8067" fmla="*/ 1615788 h 4597103"/>
              <a:gd name="connsiteX8068" fmla="*/ 792175 w 6845418"/>
              <a:gd name="connsiteY8068" fmla="*/ 1600644 h 4597103"/>
              <a:gd name="connsiteX8069" fmla="*/ 773226 w 6845418"/>
              <a:gd name="connsiteY8069" fmla="*/ 1596843 h 4597103"/>
              <a:gd name="connsiteX8070" fmla="*/ 750486 w 6845418"/>
              <a:gd name="connsiteY8070" fmla="*/ 1600644 h 4597103"/>
              <a:gd name="connsiteX8071" fmla="*/ 759961 w 6845418"/>
              <a:gd name="connsiteY8071" fmla="*/ 1591161 h 4597103"/>
              <a:gd name="connsiteX8072" fmla="*/ 784595 w 6845418"/>
              <a:gd name="connsiteY8072" fmla="*/ 1572194 h 4597103"/>
              <a:gd name="connsiteX8073" fmla="*/ 797860 w 6845418"/>
              <a:gd name="connsiteY8073" fmla="*/ 1570311 h 4597103"/>
              <a:gd name="connsiteX8074" fmla="*/ 816811 w 6845418"/>
              <a:gd name="connsiteY8074" fmla="*/ 1577904 h 4597103"/>
              <a:gd name="connsiteX8075" fmla="*/ 826284 w 6845418"/>
              <a:gd name="connsiteY8075" fmla="*/ 1570311 h 4597103"/>
              <a:gd name="connsiteX8076" fmla="*/ 828180 w 6845418"/>
              <a:gd name="connsiteY8076" fmla="*/ 1576015 h 4597103"/>
              <a:gd name="connsiteX8077" fmla="*/ 833865 w 6845418"/>
              <a:gd name="connsiteY8077" fmla="*/ 1585483 h 4597103"/>
              <a:gd name="connsiteX8078" fmla="*/ 862289 w 6845418"/>
              <a:gd name="connsiteY8078" fmla="*/ 1593059 h 4597103"/>
              <a:gd name="connsiteX8079" fmla="*/ 866079 w 6845418"/>
              <a:gd name="connsiteY8079" fmla="*/ 1583590 h 4597103"/>
              <a:gd name="connsiteX8080" fmla="*/ 875555 w 6845418"/>
              <a:gd name="connsiteY8080" fmla="*/ 1574101 h 4597103"/>
              <a:gd name="connsiteX8081" fmla="*/ 883135 w 6845418"/>
              <a:gd name="connsiteY8081" fmla="*/ 1574101 h 4597103"/>
              <a:gd name="connsiteX8082" fmla="*/ 888820 w 6845418"/>
              <a:gd name="connsiteY8082" fmla="*/ 1560840 h 4597103"/>
              <a:gd name="connsiteX8083" fmla="*/ 903981 w 6845418"/>
              <a:gd name="connsiteY8083" fmla="*/ 1564635 h 4597103"/>
              <a:gd name="connsiteX8084" fmla="*/ 919140 w 6845418"/>
              <a:gd name="connsiteY8084" fmla="*/ 1562736 h 4597103"/>
              <a:gd name="connsiteX8085" fmla="*/ 926720 w 6845418"/>
              <a:gd name="connsiteY8085" fmla="*/ 1568430 h 4597103"/>
              <a:gd name="connsiteX8086" fmla="*/ 936195 w 6845418"/>
              <a:gd name="connsiteY8086" fmla="*/ 1560840 h 4597103"/>
              <a:gd name="connsiteX8087" fmla="*/ 953251 w 6845418"/>
              <a:gd name="connsiteY8087" fmla="*/ 1566549 h 4597103"/>
              <a:gd name="connsiteX8088" fmla="*/ 951355 w 6845418"/>
              <a:gd name="connsiteY8088" fmla="*/ 1574101 h 4597103"/>
              <a:gd name="connsiteX8089" fmla="*/ 960831 w 6845418"/>
              <a:gd name="connsiteY8089" fmla="*/ 1564635 h 4597103"/>
              <a:gd name="connsiteX8090" fmla="*/ 939986 w 6845418"/>
              <a:gd name="connsiteY8090" fmla="*/ 1553266 h 4597103"/>
              <a:gd name="connsiteX8091" fmla="*/ 928615 w 6845418"/>
              <a:gd name="connsiteY8091" fmla="*/ 1555166 h 4597103"/>
              <a:gd name="connsiteX8092" fmla="*/ 903981 w 6845418"/>
              <a:gd name="connsiteY8092" fmla="*/ 1541906 h 4597103"/>
              <a:gd name="connsiteX8093" fmla="*/ 888820 w 6845418"/>
              <a:gd name="connsiteY8093" fmla="*/ 1528659 h 4597103"/>
              <a:gd name="connsiteX8094" fmla="*/ 896400 w 6845418"/>
              <a:gd name="connsiteY8094" fmla="*/ 1524897 h 4597103"/>
              <a:gd name="connsiteX8095" fmla="*/ 814915 w 6845418"/>
              <a:gd name="connsiteY8095" fmla="*/ 1519151 h 4597103"/>
              <a:gd name="connsiteX8096" fmla="*/ 814915 w 6845418"/>
              <a:gd name="connsiteY8096" fmla="*/ 1536225 h 4597103"/>
              <a:gd name="connsiteX8097" fmla="*/ 784595 w 6845418"/>
              <a:gd name="connsiteY8097" fmla="*/ 1528659 h 4597103"/>
              <a:gd name="connsiteX8098" fmla="*/ 754274 w 6845418"/>
              <a:gd name="connsiteY8098" fmla="*/ 1524897 h 4597103"/>
              <a:gd name="connsiteX8099" fmla="*/ 767539 w 6845418"/>
              <a:gd name="connsiteY8099" fmla="*/ 1517240 h 4597103"/>
              <a:gd name="connsiteX8100" fmla="*/ 651942 w 6845418"/>
              <a:gd name="connsiteY8100" fmla="*/ 1511494 h 4597103"/>
              <a:gd name="connsiteX8101" fmla="*/ 805440 w 6845418"/>
              <a:gd name="connsiteY8101" fmla="*/ 1513409 h 4597103"/>
              <a:gd name="connsiteX8102" fmla="*/ 799754 w 6845418"/>
              <a:gd name="connsiteY8102" fmla="*/ 1505812 h 4597103"/>
              <a:gd name="connsiteX8103" fmla="*/ 816811 w 6845418"/>
              <a:gd name="connsiteY8103" fmla="*/ 1507688 h 4597103"/>
              <a:gd name="connsiteX8104" fmla="*/ 799754 w 6845418"/>
              <a:gd name="connsiteY8104" fmla="*/ 1494476 h 4597103"/>
              <a:gd name="connsiteX8105" fmla="*/ 780806 w 6845418"/>
              <a:gd name="connsiteY8105" fmla="*/ 1490689 h 4597103"/>
              <a:gd name="connsiteX8106" fmla="*/ 777015 w 6845418"/>
              <a:gd name="connsiteY8106" fmla="*/ 1488791 h 4597103"/>
              <a:gd name="connsiteX8107" fmla="*/ 773226 w 6845418"/>
              <a:gd name="connsiteY8107" fmla="*/ 1479341 h 4597103"/>
              <a:gd name="connsiteX8108" fmla="*/ 767539 w 6845418"/>
              <a:gd name="connsiteY8108" fmla="*/ 1477425 h 4597103"/>
              <a:gd name="connsiteX8109" fmla="*/ 742906 w 6845418"/>
              <a:gd name="connsiteY8109" fmla="*/ 1473644 h 4597103"/>
              <a:gd name="connsiteX8110" fmla="*/ 737221 w 6845418"/>
              <a:gd name="connsiteY8110" fmla="*/ 1467965 h 4597103"/>
              <a:gd name="connsiteX8111" fmla="*/ 720159 w 6845418"/>
              <a:gd name="connsiteY8111" fmla="*/ 1462286 h 4597103"/>
              <a:gd name="connsiteX8112" fmla="*/ 727738 w 6845418"/>
              <a:gd name="connsiteY8112" fmla="*/ 1458499 h 4597103"/>
              <a:gd name="connsiteX8113" fmla="*/ 741010 w 6845418"/>
              <a:gd name="connsiteY8113" fmla="*/ 1452818 h 4597103"/>
              <a:gd name="connsiteX8114" fmla="*/ 754274 w 6845418"/>
              <a:gd name="connsiteY8114" fmla="*/ 1443334 h 4597103"/>
              <a:gd name="connsiteX8115" fmla="*/ 765644 w 6845418"/>
              <a:gd name="connsiteY8115" fmla="*/ 1445220 h 4597103"/>
              <a:gd name="connsiteX8116" fmla="*/ 777015 w 6845418"/>
              <a:gd name="connsiteY8116" fmla="*/ 1452818 h 4597103"/>
              <a:gd name="connsiteX8117" fmla="*/ 786491 w 6845418"/>
              <a:gd name="connsiteY8117" fmla="*/ 1443334 h 4597103"/>
              <a:gd name="connsiteX8118" fmla="*/ 763750 w 6845418"/>
              <a:gd name="connsiteY8118" fmla="*/ 1433862 h 4597103"/>
              <a:gd name="connsiteX8119" fmla="*/ 741010 w 6845418"/>
              <a:gd name="connsiteY8119" fmla="*/ 1430068 h 4597103"/>
              <a:gd name="connsiteX8120" fmla="*/ 725846 w 6845418"/>
              <a:gd name="connsiteY8120" fmla="*/ 1424389 h 4597103"/>
              <a:gd name="connsiteX8121" fmla="*/ 714475 w 6845418"/>
              <a:gd name="connsiteY8121" fmla="*/ 1424389 h 4597103"/>
              <a:gd name="connsiteX8122" fmla="*/ 680367 w 6845418"/>
              <a:gd name="connsiteY8122" fmla="*/ 1413011 h 4597103"/>
              <a:gd name="connsiteX8123" fmla="*/ 674683 w 6845418"/>
              <a:gd name="connsiteY8123" fmla="*/ 1407332 h 4597103"/>
              <a:gd name="connsiteX8124" fmla="*/ 661418 w 6845418"/>
              <a:gd name="connsiteY8124" fmla="*/ 1407332 h 4597103"/>
              <a:gd name="connsiteX8125" fmla="*/ 657628 w 6845418"/>
              <a:gd name="connsiteY8125" fmla="*/ 1399752 h 4597103"/>
              <a:gd name="connsiteX8126" fmla="*/ 668998 w 6845418"/>
              <a:gd name="connsiteY8126" fmla="*/ 1384591 h 4597103"/>
              <a:gd name="connsiteX8127" fmla="*/ 672787 w 6845418"/>
              <a:gd name="connsiteY8127" fmla="*/ 1384591 h 4597103"/>
              <a:gd name="connsiteX8128" fmla="*/ 676578 w 6845418"/>
              <a:gd name="connsiteY8128" fmla="*/ 1380801 h 4597103"/>
              <a:gd name="connsiteX8129" fmla="*/ 684158 w 6845418"/>
              <a:gd name="connsiteY8129" fmla="*/ 1375116 h 4597103"/>
              <a:gd name="connsiteX8130" fmla="*/ 703107 w 6845418"/>
              <a:gd name="connsiteY8130" fmla="*/ 1377011 h 4597103"/>
              <a:gd name="connsiteX8131" fmla="*/ 710686 w 6845418"/>
              <a:gd name="connsiteY8131" fmla="*/ 1384591 h 4597103"/>
              <a:gd name="connsiteX8132" fmla="*/ 706896 w 6845418"/>
              <a:gd name="connsiteY8132" fmla="*/ 1397856 h 4597103"/>
              <a:gd name="connsiteX8133" fmla="*/ 759961 w 6845418"/>
              <a:gd name="connsiteY8133" fmla="*/ 1407332 h 4597103"/>
              <a:gd name="connsiteX8134" fmla="*/ 767539 w 6845418"/>
              <a:gd name="connsiteY8134" fmla="*/ 1403541 h 4597103"/>
              <a:gd name="connsiteX8135" fmla="*/ 777015 w 6845418"/>
              <a:gd name="connsiteY8135" fmla="*/ 1395961 h 4597103"/>
              <a:gd name="connsiteX8136" fmla="*/ 763750 w 6845418"/>
              <a:gd name="connsiteY8136" fmla="*/ 1394066 h 4597103"/>
              <a:gd name="connsiteX8137" fmla="*/ 756170 w 6845418"/>
              <a:gd name="connsiteY8137" fmla="*/ 1373220 h 4597103"/>
              <a:gd name="connsiteX8138" fmla="*/ 761855 w 6845418"/>
              <a:gd name="connsiteY8138" fmla="*/ 1367536 h 4597103"/>
              <a:gd name="connsiteX8139" fmla="*/ 763750 w 6845418"/>
              <a:gd name="connsiteY8139" fmla="*/ 1344795 h 4597103"/>
              <a:gd name="connsiteX8140" fmla="*/ 758066 w 6845418"/>
              <a:gd name="connsiteY8140" fmla="*/ 1342900 h 4597103"/>
              <a:gd name="connsiteX8141" fmla="*/ 769435 w 6845418"/>
              <a:gd name="connsiteY8141" fmla="*/ 1337215 h 4597103"/>
              <a:gd name="connsiteX8142" fmla="*/ 777015 w 6845418"/>
              <a:gd name="connsiteY8142" fmla="*/ 1327740 h 4597103"/>
              <a:gd name="connsiteX8143" fmla="*/ 756170 w 6845418"/>
              <a:gd name="connsiteY8143" fmla="*/ 1322054 h 4597103"/>
              <a:gd name="connsiteX8144" fmla="*/ 744801 w 6845418"/>
              <a:gd name="connsiteY8144" fmla="*/ 1322054 h 4597103"/>
              <a:gd name="connsiteX8145" fmla="*/ 716369 w 6845418"/>
              <a:gd name="connsiteY8145" fmla="*/ 1323949 h 4597103"/>
              <a:gd name="connsiteX8146" fmla="*/ 693632 w 6845418"/>
              <a:gd name="connsiteY8146" fmla="*/ 1322054 h 4597103"/>
              <a:gd name="connsiteX8147" fmla="*/ 706896 w 6845418"/>
              <a:gd name="connsiteY8147" fmla="*/ 1314473 h 4597103"/>
              <a:gd name="connsiteX8148" fmla="*/ 703107 w 6845418"/>
              <a:gd name="connsiteY8148" fmla="*/ 1310684 h 4597103"/>
              <a:gd name="connsiteX8149" fmla="*/ 718262 w 6845418"/>
              <a:gd name="connsiteY8149" fmla="*/ 1306894 h 4597103"/>
              <a:gd name="connsiteX8150" fmla="*/ 722056 w 6845418"/>
              <a:gd name="connsiteY8150" fmla="*/ 1304998 h 4597103"/>
              <a:gd name="connsiteX8151" fmla="*/ 727738 w 6845418"/>
              <a:gd name="connsiteY8151" fmla="*/ 1306894 h 4597103"/>
              <a:gd name="connsiteX8152" fmla="*/ 742906 w 6845418"/>
              <a:gd name="connsiteY8152" fmla="*/ 1304998 h 4597103"/>
              <a:gd name="connsiteX8153" fmla="*/ 744801 w 6845418"/>
              <a:gd name="connsiteY8153" fmla="*/ 1301209 h 4597103"/>
              <a:gd name="connsiteX8154" fmla="*/ 750486 w 6845418"/>
              <a:gd name="connsiteY8154" fmla="*/ 1308789 h 4597103"/>
              <a:gd name="connsiteX8155" fmla="*/ 761855 w 6845418"/>
              <a:gd name="connsiteY8155" fmla="*/ 1308789 h 4597103"/>
              <a:gd name="connsiteX8156" fmla="*/ 763750 w 6845418"/>
              <a:gd name="connsiteY8156" fmla="*/ 1316369 h 4597103"/>
              <a:gd name="connsiteX8157" fmla="*/ 767539 w 6845418"/>
              <a:gd name="connsiteY8157" fmla="*/ 1310684 h 4597103"/>
              <a:gd name="connsiteX8158" fmla="*/ 784595 w 6845418"/>
              <a:gd name="connsiteY8158" fmla="*/ 1314473 h 4597103"/>
              <a:gd name="connsiteX8159" fmla="*/ 765644 w 6845418"/>
              <a:gd name="connsiteY8159" fmla="*/ 1306894 h 4597103"/>
              <a:gd name="connsiteX8160" fmla="*/ 761855 w 6845418"/>
              <a:gd name="connsiteY8160" fmla="*/ 1299313 h 4597103"/>
              <a:gd name="connsiteX8161" fmla="*/ 744801 w 6845418"/>
              <a:gd name="connsiteY8161" fmla="*/ 1301209 h 4597103"/>
              <a:gd name="connsiteX8162" fmla="*/ 722056 w 6845418"/>
              <a:gd name="connsiteY8162" fmla="*/ 1297419 h 4597103"/>
              <a:gd name="connsiteX8163" fmla="*/ 725846 w 6845418"/>
              <a:gd name="connsiteY8163" fmla="*/ 1289838 h 4597103"/>
              <a:gd name="connsiteX8164" fmla="*/ 723950 w 6845418"/>
              <a:gd name="connsiteY8164" fmla="*/ 1278468 h 4597103"/>
              <a:gd name="connsiteX8165" fmla="*/ 687948 w 6845418"/>
              <a:gd name="connsiteY8165" fmla="*/ 1276573 h 4597103"/>
              <a:gd name="connsiteX8166" fmla="*/ 710686 w 6845418"/>
              <a:gd name="connsiteY8166" fmla="*/ 1267097 h 4597103"/>
              <a:gd name="connsiteX8167" fmla="*/ 718262 w 6845418"/>
              <a:gd name="connsiteY8167" fmla="*/ 1267097 h 4597103"/>
              <a:gd name="connsiteX8168" fmla="*/ 731536 w 6845418"/>
              <a:gd name="connsiteY8168" fmla="*/ 1265202 h 4597103"/>
              <a:gd name="connsiteX8169" fmla="*/ 739117 w 6845418"/>
              <a:gd name="connsiteY8169" fmla="*/ 1257623 h 4597103"/>
              <a:gd name="connsiteX8170" fmla="*/ 746695 w 6845418"/>
              <a:gd name="connsiteY8170" fmla="*/ 1255728 h 4597103"/>
              <a:gd name="connsiteX8171" fmla="*/ 756170 w 6845418"/>
              <a:gd name="connsiteY8171" fmla="*/ 1250042 h 4597103"/>
              <a:gd name="connsiteX8172" fmla="*/ 752380 w 6845418"/>
              <a:gd name="connsiteY8172" fmla="*/ 1250042 h 4597103"/>
              <a:gd name="connsiteX8173" fmla="*/ 742906 w 6845418"/>
              <a:gd name="connsiteY8173" fmla="*/ 1251937 h 4597103"/>
              <a:gd name="connsiteX8174" fmla="*/ 725846 w 6845418"/>
              <a:gd name="connsiteY8174" fmla="*/ 1253832 h 4597103"/>
              <a:gd name="connsiteX8175" fmla="*/ 744801 w 6845418"/>
              <a:gd name="connsiteY8175" fmla="*/ 1242462 h 4597103"/>
              <a:gd name="connsiteX8176" fmla="*/ 767539 w 6845418"/>
              <a:gd name="connsiteY8176" fmla="*/ 1244357 h 4597103"/>
              <a:gd name="connsiteX8177" fmla="*/ 777015 w 6845418"/>
              <a:gd name="connsiteY8177" fmla="*/ 1240567 h 4597103"/>
              <a:gd name="connsiteX8178" fmla="*/ 780806 w 6845418"/>
              <a:gd name="connsiteY8178" fmla="*/ 1238672 h 4597103"/>
              <a:gd name="connsiteX8179" fmla="*/ 763750 w 6845418"/>
              <a:gd name="connsiteY8179" fmla="*/ 1234881 h 4597103"/>
              <a:gd name="connsiteX8180" fmla="*/ 739117 w 6845418"/>
              <a:gd name="connsiteY8180" fmla="*/ 1238672 h 4597103"/>
              <a:gd name="connsiteX8181" fmla="*/ 765644 w 6845418"/>
              <a:gd name="connsiteY8181" fmla="*/ 1231092 h 4597103"/>
              <a:gd name="connsiteX8182" fmla="*/ 805440 w 6845418"/>
              <a:gd name="connsiteY8182" fmla="*/ 1227301 h 4597103"/>
              <a:gd name="connsiteX8183" fmla="*/ 813019 w 6845418"/>
              <a:gd name="connsiteY8183" fmla="*/ 1225406 h 4597103"/>
              <a:gd name="connsiteX8184" fmla="*/ 822495 w 6845418"/>
              <a:gd name="connsiteY8184" fmla="*/ 1229196 h 4597103"/>
              <a:gd name="connsiteX8185" fmla="*/ 828180 w 6845418"/>
              <a:gd name="connsiteY8185" fmla="*/ 1229196 h 4597103"/>
              <a:gd name="connsiteX8186" fmla="*/ 845235 w 6845418"/>
              <a:gd name="connsiteY8186" fmla="*/ 1217826 h 4597103"/>
              <a:gd name="connsiteX8187" fmla="*/ 837654 w 6845418"/>
              <a:gd name="connsiteY8187" fmla="*/ 1217826 h 4597103"/>
              <a:gd name="connsiteX8188" fmla="*/ 830075 w 6845418"/>
              <a:gd name="connsiteY8188" fmla="*/ 1221616 h 4597103"/>
              <a:gd name="connsiteX8189" fmla="*/ 801649 w 6845418"/>
              <a:gd name="connsiteY8189" fmla="*/ 1215931 h 4597103"/>
              <a:gd name="connsiteX8190" fmla="*/ 792175 w 6845418"/>
              <a:gd name="connsiteY8190" fmla="*/ 1219721 h 4597103"/>
              <a:gd name="connsiteX8191" fmla="*/ 773226 w 6845418"/>
              <a:gd name="connsiteY8191" fmla="*/ 1219721 h 4597103"/>
              <a:gd name="connsiteX8192" fmla="*/ 797860 w 6845418"/>
              <a:gd name="connsiteY8192" fmla="*/ 1212141 h 4597103"/>
              <a:gd name="connsiteX8193" fmla="*/ 809230 w 6845418"/>
              <a:gd name="connsiteY8193" fmla="*/ 1204561 h 4597103"/>
              <a:gd name="connsiteX8194" fmla="*/ 813019 w 6845418"/>
              <a:gd name="connsiteY8194" fmla="*/ 1204561 h 4597103"/>
              <a:gd name="connsiteX8195" fmla="*/ 816811 w 6845418"/>
              <a:gd name="connsiteY8195" fmla="*/ 1208351 h 4597103"/>
              <a:gd name="connsiteX8196" fmla="*/ 813019 w 6845418"/>
              <a:gd name="connsiteY8196" fmla="*/ 1204561 h 4597103"/>
              <a:gd name="connsiteX8197" fmla="*/ 822495 w 6845418"/>
              <a:gd name="connsiteY8197" fmla="*/ 1198875 h 4597103"/>
              <a:gd name="connsiteX8198" fmla="*/ 837654 w 6845418"/>
              <a:gd name="connsiteY8198" fmla="*/ 1191295 h 4597103"/>
              <a:gd name="connsiteX8199" fmla="*/ 837654 w 6845418"/>
              <a:gd name="connsiteY8199" fmla="*/ 1185610 h 4597103"/>
              <a:gd name="connsiteX8200" fmla="*/ 856605 w 6845418"/>
              <a:gd name="connsiteY8200" fmla="*/ 1185610 h 4597103"/>
              <a:gd name="connsiteX8201" fmla="*/ 858499 w 6845418"/>
              <a:gd name="connsiteY8201" fmla="*/ 1198875 h 4597103"/>
              <a:gd name="connsiteX8202" fmla="*/ 869870 w 6845418"/>
              <a:gd name="connsiteY8202" fmla="*/ 1196981 h 4597103"/>
              <a:gd name="connsiteX8203" fmla="*/ 852816 w 6845418"/>
              <a:gd name="connsiteY8203" fmla="*/ 1189400 h 4597103"/>
              <a:gd name="connsiteX8204" fmla="*/ 845235 w 6845418"/>
              <a:gd name="connsiteY8204" fmla="*/ 1196981 h 4597103"/>
              <a:gd name="connsiteX8205" fmla="*/ 833865 w 6845418"/>
              <a:gd name="connsiteY8205" fmla="*/ 1202665 h 4597103"/>
              <a:gd name="connsiteX8206" fmla="*/ 837654 w 6845418"/>
              <a:gd name="connsiteY8206" fmla="*/ 1208351 h 4597103"/>
              <a:gd name="connsiteX8207" fmla="*/ 871766 w 6845418"/>
              <a:gd name="connsiteY8207" fmla="*/ 1208351 h 4597103"/>
              <a:gd name="connsiteX8208" fmla="*/ 915350 w 6845418"/>
              <a:gd name="connsiteY8208" fmla="*/ 1200770 h 4597103"/>
              <a:gd name="connsiteX8209" fmla="*/ 909665 w 6845418"/>
              <a:gd name="connsiteY8209" fmla="*/ 1191295 h 4597103"/>
              <a:gd name="connsiteX8210" fmla="*/ 941881 w 6845418"/>
              <a:gd name="connsiteY8210" fmla="*/ 1189400 h 4597103"/>
              <a:gd name="connsiteX8211" fmla="*/ 928615 w 6845418"/>
              <a:gd name="connsiteY8211" fmla="*/ 1183714 h 4597103"/>
              <a:gd name="connsiteX8212" fmla="*/ 919140 w 6845418"/>
              <a:gd name="connsiteY8212" fmla="*/ 1178030 h 4597103"/>
              <a:gd name="connsiteX8213" fmla="*/ 894504 w 6845418"/>
              <a:gd name="connsiteY8213" fmla="*/ 1183714 h 4597103"/>
              <a:gd name="connsiteX8214" fmla="*/ 890715 w 6845418"/>
              <a:gd name="connsiteY8214" fmla="*/ 1168554 h 4597103"/>
              <a:gd name="connsiteX8215" fmla="*/ 862289 w 6845418"/>
              <a:gd name="connsiteY8215" fmla="*/ 1168554 h 4597103"/>
              <a:gd name="connsiteX8216" fmla="*/ 858499 w 6845418"/>
              <a:gd name="connsiteY8216" fmla="*/ 1172344 h 4597103"/>
              <a:gd name="connsiteX8217" fmla="*/ 835759 w 6845418"/>
              <a:gd name="connsiteY8217" fmla="*/ 1176134 h 4597103"/>
              <a:gd name="connsiteX8218" fmla="*/ 826284 w 6845418"/>
              <a:gd name="connsiteY8218" fmla="*/ 1172344 h 4597103"/>
              <a:gd name="connsiteX8219" fmla="*/ 814915 w 6845418"/>
              <a:gd name="connsiteY8219" fmla="*/ 1176134 h 4597103"/>
              <a:gd name="connsiteX8220" fmla="*/ 788385 w 6845418"/>
              <a:gd name="connsiteY8220" fmla="*/ 1172344 h 4597103"/>
              <a:gd name="connsiteX8221" fmla="*/ 816811 w 6845418"/>
              <a:gd name="connsiteY8221" fmla="*/ 1142021 h 4597103"/>
              <a:gd name="connsiteX8222" fmla="*/ 820600 w 6845418"/>
              <a:gd name="connsiteY8222" fmla="*/ 1149603 h 4597103"/>
              <a:gd name="connsiteX8223" fmla="*/ 826284 w 6845418"/>
              <a:gd name="connsiteY8223" fmla="*/ 1145812 h 4597103"/>
              <a:gd name="connsiteX8224" fmla="*/ 831969 w 6845418"/>
              <a:gd name="connsiteY8224" fmla="*/ 1153392 h 4597103"/>
              <a:gd name="connsiteX8225" fmla="*/ 847129 w 6845418"/>
              <a:gd name="connsiteY8225" fmla="*/ 1149603 h 4597103"/>
              <a:gd name="connsiteX8226" fmla="*/ 854709 w 6845418"/>
              <a:gd name="connsiteY8226" fmla="*/ 1155288 h 4597103"/>
              <a:gd name="connsiteX8227" fmla="*/ 871766 w 6845418"/>
              <a:gd name="connsiteY8227" fmla="*/ 1142021 h 4597103"/>
              <a:gd name="connsiteX8228" fmla="*/ 875555 w 6845418"/>
              <a:gd name="connsiteY8228" fmla="*/ 1134439 h 4597103"/>
              <a:gd name="connsiteX8229" fmla="*/ 888820 w 6845418"/>
              <a:gd name="connsiteY8229" fmla="*/ 1145812 h 4597103"/>
              <a:gd name="connsiteX8230" fmla="*/ 883135 w 6845418"/>
              <a:gd name="connsiteY8230" fmla="*/ 1142021 h 4597103"/>
              <a:gd name="connsiteX8231" fmla="*/ 877450 w 6845418"/>
              <a:gd name="connsiteY8231" fmla="*/ 1145812 h 4597103"/>
              <a:gd name="connsiteX8232" fmla="*/ 900190 w 6845418"/>
              <a:gd name="connsiteY8232" fmla="*/ 1155288 h 4597103"/>
              <a:gd name="connsiteX8233" fmla="*/ 903981 w 6845418"/>
              <a:gd name="connsiteY8233" fmla="*/ 1147707 h 4597103"/>
              <a:gd name="connsiteX8234" fmla="*/ 909665 w 6845418"/>
              <a:gd name="connsiteY8234" fmla="*/ 1153392 h 4597103"/>
              <a:gd name="connsiteX8235" fmla="*/ 913455 w 6845418"/>
              <a:gd name="connsiteY8235" fmla="*/ 1140126 h 4597103"/>
              <a:gd name="connsiteX8236" fmla="*/ 911561 w 6845418"/>
              <a:gd name="connsiteY8236" fmla="*/ 1123067 h 4597103"/>
              <a:gd name="connsiteX8237" fmla="*/ 905876 w 6845418"/>
              <a:gd name="connsiteY8237" fmla="*/ 1132544 h 4597103"/>
              <a:gd name="connsiteX8238" fmla="*/ 898296 w 6845418"/>
              <a:gd name="connsiteY8238" fmla="*/ 1140126 h 4597103"/>
              <a:gd name="connsiteX8239" fmla="*/ 888820 w 6845418"/>
              <a:gd name="connsiteY8239" fmla="*/ 1121170 h 4597103"/>
              <a:gd name="connsiteX8240" fmla="*/ 917245 w 6845418"/>
              <a:gd name="connsiteY8240" fmla="*/ 1111692 h 4597103"/>
              <a:gd name="connsiteX8241" fmla="*/ 924826 w 6845418"/>
              <a:gd name="connsiteY8241" fmla="*/ 1117380 h 4597103"/>
              <a:gd name="connsiteX8242" fmla="*/ 941881 w 6845418"/>
              <a:gd name="connsiteY8242" fmla="*/ 1113589 h 4597103"/>
              <a:gd name="connsiteX8243" fmla="*/ 966516 w 6845418"/>
              <a:gd name="connsiteY8243" fmla="*/ 1107902 h 4597103"/>
              <a:gd name="connsiteX8244" fmla="*/ 972200 w 6845418"/>
              <a:gd name="connsiteY8244" fmla="*/ 1117380 h 4597103"/>
              <a:gd name="connsiteX8245" fmla="*/ 993046 w 6845418"/>
              <a:gd name="connsiteY8245" fmla="*/ 1126857 h 4597103"/>
              <a:gd name="connsiteX8246" fmla="*/ 977886 w 6845418"/>
              <a:gd name="connsiteY8246" fmla="*/ 1124961 h 4597103"/>
              <a:gd name="connsiteX8247" fmla="*/ 930511 w 6845418"/>
              <a:gd name="connsiteY8247" fmla="*/ 1128753 h 4597103"/>
              <a:gd name="connsiteX8248" fmla="*/ 928615 w 6845418"/>
              <a:gd name="connsiteY8248" fmla="*/ 1121170 h 4597103"/>
              <a:gd name="connsiteX8249" fmla="*/ 921035 w 6845418"/>
              <a:gd name="connsiteY8249" fmla="*/ 1123067 h 4597103"/>
              <a:gd name="connsiteX8250" fmla="*/ 926720 w 6845418"/>
              <a:gd name="connsiteY8250" fmla="*/ 1138230 h 4597103"/>
              <a:gd name="connsiteX8251" fmla="*/ 921035 w 6845418"/>
              <a:gd name="connsiteY8251" fmla="*/ 1143917 h 4597103"/>
              <a:gd name="connsiteX8252" fmla="*/ 930511 w 6845418"/>
              <a:gd name="connsiteY8252" fmla="*/ 1155288 h 4597103"/>
              <a:gd name="connsiteX8253" fmla="*/ 928615 w 6845418"/>
              <a:gd name="connsiteY8253" fmla="*/ 1143917 h 4597103"/>
              <a:gd name="connsiteX8254" fmla="*/ 953251 w 6845418"/>
              <a:gd name="connsiteY8254" fmla="*/ 1143917 h 4597103"/>
              <a:gd name="connsiteX8255" fmla="*/ 998730 w 6845418"/>
              <a:gd name="connsiteY8255" fmla="*/ 1138230 h 4597103"/>
              <a:gd name="connsiteX8256" fmla="*/ 1006310 w 6845418"/>
              <a:gd name="connsiteY8256" fmla="*/ 1136335 h 4597103"/>
              <a:gd name="connsiteX8257" fmla="*/ 1019576 w 6845418"/>
              <a:gd name="connsiteY8257" fmla="*/ 1134439 h 4597103"/>
              <a:gd name="connsiteX8258" fmla="*/ 1023365 w 6845418"/>
              <a:gd name="connsiteY8258" fmla="*/ 1143917 h 4597103"/>
              <a:gd name="connsiteX8259" fmla="*/ 1032841 w 6845418"/>
              <a:gd name="connsiteY8259" fmla="*/ 1149603 h 4597103"/>
              <a:gd name="connsiteX8260" fmla="*/ 1032841 w 6845418"/>
              <a:gd name="connsiteY8260" fmla="*/ 1159078 h 4597103"/>
              <a:gd name="connsiteX8261" fmla="*/ 1040421 w 6845418"/>
              <a:gd name="connsiteY8261" fmla="*/ 1147707 h 4597103"/>
              <a:gd name="connsiteX8262" fmla="*/ 1049897 w 6845418"/>
              <a:gd name="connsiteY8262" fmla="*/ 1151498 h 4597103"/>
              <a:gd name="connsiteX8263" fmla="*/ 1061266 w 6845418"/>
              <a:gd name="connsiteY8263" fmla="*/ 1155288 h 4597103"/>
              <a:gd name="connsiteX8264" fmla="*/ 1044210 w 6845418"/>
              <a:gd name="connsiteY8264" fmla="*/ 1157183 h 4597103"/>
              <a:gd name="connsiteX8265" fmla="*/ 1051790 w 6845418"/>
              <a:gd name="connsiteY8265" fmla="*/ 1157183 h 4597103"/>
              <a:gd name="connsiteX8266" fmla="*/ 1061266 w 6845418"/>
              <a:gd name="connsiteY8266" fmla="*/ 1162869 h 4597103"/>
              <a:gd name="connsiteX8267" fmla="*/ 1072635 w 6845418"/>
              <a:gd name="connsiteY8267" fmla="*/ 1160973 h 4597103"/>
              <a:gd name="connsiteX8268" fmla="*/ 1076426 w 6845418"/>
              <a:gd name="connsiteY8268" fmla="*/ 1164763 h 4597103"/>
              <a:gd name="connsiteX8269" fmla="*/ 1080216 w 6845418"/>
              <a:gd name="connsiteY8269" fmla="*/ 1160973 h 4597103"/>
              <a:gd name="connsiteX8270" fmla="*/ 1084005 w 6845418"/>
              <a:gd name="connsiteY8270" fmla="*/ 1166658 h 4597103"/>
              <a:gd name="connsiteX8271" fmla="*/ 1089691 w 6845418"/>
              <a:gd name="connsiteY8271" fmla="*/ 1160973 h 4597103"/>
              <a:gd name="connsiteX8272" fmla="*/ 1066951 w 6845418"/>
              <a:gd name="connsiteY8272" fmla="*/ 1153392 h 4597103"/>
              <a:gd name="connsiteX8273" fmla="*/ 1066951 w 6845418"/>
              <a:gd name="connsiteY8273" fmla="*/ 1140126 h 4597103"/>
              <a:gd name="connsiteX8274" fmla="*/ 1080216 w 6845418"/>
              <a:gd name="connsiteY8274" fmla="*/ 1149603 h 4597103"/>
              <a:gd name="connsiteX8275" fmla="*/ 1089691 w 6845418"/>
              <a:gd name="connsiteY8275" fmla="*/ 1145812 h 4597103"/>
              <a:gd name="connsiteX8276" fmla="*/ 1104851 w 6845418"/>
              <a:gd name="connsiteY8276" fmla="*/ 1145812 h 4597103"/>
              <a:gd name="connsiteX8277" fmla="*/ 1116220 w 6845418"/>
              <a:gd name="connsiteY8277" fmla="*/ 1159078 h 4597103"/>
              <a:gd name="connsiteX8278" fmla="*/ 1125695 w 6845418"/>
              <a:gd name="connsiteY8278" fmla="*/ 1160973 h 4597103"/>
              <a:gd name="connsiteX8279" fmla="*/ 1135169 w 6845418"/>
              <a:gd name="connsiteY8279" fmla="*/ 1157183 h 4597103"/>
              <a:gd name="connsiteX8280" fmla="*/ 1159801 w 6845418"/>
              <a:gd name="connsiteY8280" fmla="*/ 1149603 h 4597103"/>
              <a:gd name="connsiteX8281" fmla="*/ 1159801 w 6845418"/>
              <a:gd name="connsiteY8281" fmla="*/ 1155288 h 4597103"/>
              <a:gd name="connsiteX8282" fmla="*/ 1165489 w 6845418"/>
              <a:gd name="connsiteY8282" fmla="*/ 1147707 h 4597103"/>
              <a:gd name="connsiteX8283" fmla="*/ 1182543 w 6845418"/>
              <a:gd name="connsiteY8283" fmla="*/ 1136335 h 4597103"/>
              <a:gd name="connsiteX8284" fmla="*/ 1176851 w 6845418"/>
              <a:gd name="connsiteY8284" fmla="*/ 1134439 h 4597103"/>
              <a:gd name="connsiteX8285" fmla="*/ 1195805 w 6845418"/>
              <a:gd name="connsiteY8285" fmla="*/ 1136335 h 4597103"/>
              <a:gd name="connsiteX8286" fmla="*/ 1201488 w 6845418"/>
              <a:gd name="connsiteY8286" fmla="*/ 1124961 h 4597103"/>
              <a:gd name="connsiteX8287" fmla="*/ 1207171 w 6845418"/>
              <a:gd name="connsiteY8287" fmla="*/ 1126857 h 4597103"/>
              <a:gd name="connsiteX8288" fmla="*/ 1210961 w 6845418"/>
              <a:gd name="connsiteY8288" fmla="*/ 1119275 h 4597103"/>
              <a:gd name="connsiteX8289" fmla="*/ 1218540 w 6845418"/>
              <a:gd name="connsiteY8289" fmla="*/ 1115484 h 4597103"/>
              <a:gd name="connsiteX8290" fmla="*/ 1220440 w 6845418"/>
              <a:gd name="connsiteY8290" fmla="*/ 1124961 h 4597103"/>
              <a:gd name="connsiteX8291" fmla="*/ 1222332 w 6845418"/>
              <a:gd name="connsiteY8291" fmla="*/ 1128753 h 4597103"/>
              <a:gd name="connsiteX8292" fmla="*/ 1226122 w 6845418"/>
              <a:gd name="connsiteY8292" fmla="*/ 1128753 h 4597103"/>
              <a:gd name="connsiteX8293" fmla="*/ 1209067 w 6845418"/>
              <a:gd name="connsiteY8293" fmla="*/ 1130648 h 4597103"/>
              <a:gd name="connsiteX8294" fmla="*/ 1203384 w 6845418"/>
              <a:gd name="connsiteY8294" fmla="*/ 1142021 h 4597103"/>
              <a:gd name="connsiteX8295" fmla="*/ 1188226 w 6845418"/>
              <a:gd name="connsiteY8295" fmla="*/ 1145812 h 4597103"/>
              <a:gd name="connsiteX8296" fmla="*/ 1188226 w 6845418"/>
              <a:gd name="connsiteY8296" fmla="*/ 1153392 h 4597103"/>
              <a:gd name="connsiteX8297" fmla="*/ 1203384 w 6845418"/>
              <a:gd name="connsiteY8297" fmla="*/ 1153392 h 4597103"/>
              <a:gd name="connsiteX8298" fmla="*/ 1216645 w 6845418"/>
              <a:gd name="connsiteY8298" fmla="*/ 1153392 h 4597103"/>
              <a:gd name="connsiteX8299" fmla="*/ 1231807 w 6845418"/>
              <a:gd name="connsiteY8299" fmla="*/ 1151498 h 4597103"/>
              <a:gd name="connsiteX8300" fmla="*/ 1241285 w 6845418"/>
              <a:gd name="connsiteY8300" fmla="*/ 1143917 h 4597103"/>
              <a:gd name="connsiteX8301" fmla="*/ 1260230 w 6845418"/>
              <a:gd name="connsiteY8301" fmla="*/ 1142021 h 4597103"/>
              <a:gd name="connsiteX8302" fmla="*/ 1273493 w 6845418"/>
              <a:gd name="connsiteY8302" fmla="*/ 1145812 h 4597103"/>
              <a:gd name="connsiteX8303" fmla="*/ 1305706 w 6845418"/>
              <a:gd name="connsiteY8303" fmla="*/ 1138230 h 4597103"/>
              <a:gd name="connsiteX8304" fmla="*/ 1311390 w 6845418"/>
              <a:gd name="connsiteY8304" fmla="*/ 1140126 h 4597103"/>
              <a:gd name="connsiteX8305" fmla="*/ 1320863 w 6845418"/>
              <a:gd name="connsiteY8305" fmla="*/ 1138230 h 4597103"/>
              <a:gd name="connsiteX8306" fmla="*/ 1343599 w 6845418"/>
              <a:gd name="connsiteY8306" fmla="*/ 1126857 h 4597103"/>
              <a:gd name="connsiteX8307" fmla="*/ 1358756 w 6845418"/>
              <a:gd name="connsiteY8307" fmla="*/ 1119275 h 4597103"/>
              <a:gd name="connsiteX8308" fmla="*/ 1364441 w 6845418"/>
              <a:gd name="connsiteY8308" fmla="*/ 1128753 h 4597103"/>
              <a:gd name="connsiteX8309" fmla="*/ 1366335 w 6845418"/>
              <a:gd name="connsiteY8309" fmla="*/ 1119275 h 4597103"/>
              <a:gd name="connsiteX8310" fmla="*/ 1375807 w 6845418"/>
              <a:gd name="connsiteY8310" fmla="*/ 1115484 h 4597103"/>
              <a:gd name="connsiteX8311" fmla="*/ 1392862 w 6845418"/>
              <a:gd name="connsiteY8311" fmla="*/ 1113589 h 4597103"/>
              <a:gd name="connsiteX8312" fmla="*/ 1385282 w 6845418"/>
              <a:gd name="connsiteY8312" fmla="*/ 1126857 h 4597103"/>
              <a:gd name="connsiteX8313" fmla="*/ 1394754 w 6845418"/>
              <a:gd name="connsiteY8313" fmla="*/ 1132544 h 4597103"/>
              <a:gd name="connsiteX8314" fmla="*/ 1411807 w 6845418"/>
              <a:gd name="connsiteY8314" fmla="*/ 1132544 h 4597103"/>
              <a:gd name="connsiteX8315" fmla="*/ 1417491 w 6845418"/>
              <a:gd name="connsiteY8315" fmla="*/ 1128753 h 4597103"/>
              <a:gd name="connsiteX8316" fmla="*/ 1444016 w 6845418"/>
              <a:gd name="connsiteY8316" fmla="*/ 1128753 h 4597103"/>
              <a:gd name="connsiteX8317" fmla="*/ 1447806 w 6845418"/>
              <a:gd name="connsiteY8317" fmla="*/ 1123067 h 4597103"/>
              <a:gd name="connsiteX8318" fmla="*/ 1464858 w 6845418"/>
              <a:gd name="connsiteY8318" fmla="*/ 1107902 h 4597103"/>
              <a:gd name="connsiteX8319" fmla="*/ 1476226 w 6845418"/>
              <a:gd name="connsiteY8319" fmla="*/ 1113589 h 4597103"/>
              <a:gd name="connsiteX8320" fmla="*/ 1569069 w 6845418"/>
              <a:gd name="connsiteY8320" fmla="*/ 1111692 h 4597103"/>
              <a:gd name="connsiteX8321" fmla="*/ 1572856 w 6845418"/>
              <a:gd name="connsiteY8321" fmla="*/ 1115484 h 4597103"/>
              <a:gd name="connsiteX8322" fmla="*/ 1588012 w 6845418"/>
              <a:gd name="connsiteY8322" fmla="*/ 1128753 h 4597103"/>
              <a:gd name="connsiteX8323" fmla="*/ 1605068 w 6845418"/>
              <a:gd name="connsiteY8323" fmla="*/ 1123067 h 4597103"/>
              <a:gd name="connsiteX8324" fmla="*/ 1654328 w 6845418"/>
              <a:gd name="connsiteY8324" fmla="*/ 1124961 h 4597103"/>
              <a:gd name="connsiteX8325" fmla="*/ 1665697 w 6845418"/>
              <a:gd name="connsiteY8325" fmla="*/ 1130648 h 4597103"/>
              <a:gd name="connsiteX8326" fmla="*/ 1690330 w 6845418"/>
              <a:gd name="connsiteY8326" fmla="*/ 1128753 h 4597103"/>
              <a:gd name="connsiteX8327" fmla="*/ 1707388 w 6845418"/>
              <a:gd name="connsiteY8327" fmla="*/ 1128753 h 4597103"/>
              <a:gd name="connsiteX8328" fmla="*/ 1714963 w 6845418"/>
              <a:gd name="connsiteY8328" fmla="*/ 1132544 h 4597103"/>
              <a:gd name="connsiteX8329" fmla="*/ 1726340 w 6845418"/>
              <a:gd name="connsiteY8329" fmla="*/ 1130648 h 4597103"/>
              <a:gd name="connsiteX8330" fmla="*/ 1732021 w 6845418"/>
              <a:gd name="connsiteY8330" fmla="*/ 1134439 h 4597103"/>
              <a:gd name="connsiteX8331" fmla="*/ 1762338 w 6845418"/>
              <a:gd name="connsiteY8331" fmla="*/ 1134439 h 4597103"/>
              <a:gd name="connsiteX8332" fmla="*/ 1768031 w 6845418"/>
              <a:gd name="connsiteY8332" fmla="*/ 1136335 h 4597103"/>
              <a:gd name="connsiteX8333" fmla="*/ 1790759 w 6845418"/>
              <a:gd name="connsiteY8333" fmla="*/ 1136335 h 4597103"/>
              <a:gd name="connsiteX8334" fmla="*/ 1800235 w 6845418"/>
              <a:gd name="connsiteY8334" fmla="*/ 1138230 h 4597103"/>
              <a:gd name="connsiteX8335" fmla="*/ 1807817 w 6845418"/>
              <a:gd name="connsiteY8335" fmla="*/ 1142021 h 4597103"/>
              <a:gd name="connsiteX8336" fmla="*/ 1794546 w 6845418"/>
              <a:gd name="connsiteY8336" fmla="*/ 1145812 h 4597103"/>
              <a:gd name="connsiteX8337" fmla="*/ 1781284 w 6845418"/>
              <a:gd name="connsiteY8337" fmla="*/ 1149603 h 4597103"/>
              <a:gd name="connsiteX8338" fmla="*/ 1783171 w 6845418"/>
              <a:gd name="connsiteY8338" fmla="*/ 1168554 h 4597103"/>
              <a:gd name="connsiteX8339" fmla="*/ 1790759 w 6845418"/>
              <a:gd name="connsiteY8339" fmla="*/ 1162869 h 4597103"/>
              <a:gd name="connsiteX8340" fmla="*/ 1802130 w 6845418"/>
              <a:gd name="connsiteY8340" fmla="*/ 1162869 h 4597103"/>
              <a:gd name="connsiteX8341" fmla="*/ 1813503 w 6845418"/>
              <a:gd name="connsiteY8341" fmla="*/ 1164763 h 4597103"/>
              <a:gd name="connsiteX8342" fmla="*/ 1819188 w 6845418"/>
              <a:gd name="connsiteY8342" fmla="*/ 1160973 h 4597103"/>
              <a:gd name="connsiteX8343" fmla="*/ 1845707 w 6845418"/>
              <a:gd name="connsiteY8343" fmla="*/ 1166658 h 4597103"/>
              <a:gd name="connsiteX8344" fmla="*/ 1857076 w 6845418"/>
              <a:gd name="connsiteY8344" fmla="*/ 1160973 h 4597103"/>
              <a:gd name="connsiteX8345" fmla="*/ 1855186 w 6845418"/>
              <a:gd name="connsiteY8345" fmla="*/ 1164763 h 4597103"/>
              <a:gd name="connsiteX8346" fmla="*/ 1879820 w 6845418"/>
              <a:gd name="connsiteY8346" fmla="*/ 1166658 h 4597103"/>
              <a:gd name="connsiteX8347" fmla="*/ 1883612 w 6845418"/>
              <a:gd name="connsiteY8347" fmla="*/ 1157183 h 4597103"/>
              <a:gd name="connsiteX8348" fmla="*/ 1900664 w 6845418"/>
              <a:gd name="connsiteY8348" fmla="*/ 1155288 h 4597103"/>
              <a:gd name="connsiteX8349" fmla="*/ 1891191 w 6845418"/>
              <a:gd name="connsiteY8349" fmla="*/ 1151498 h 4597103"/>
              <a:gd name="connsiteX8350" fmla="*/ 1877923 w 6845418"/>
              <a:gd name="connsiteY8350" fmla="*/ 1151498 h 4597103"/>
              <a:gd name="connsiteX8351" fmla="*/ 1872237 w 6845418"/>
              <a:gd name="connsiteY8351" fmla="*/ 1149603 h 4597103"/>
              <a:gd name="connsiteX8352" fmla="*/ 1847601 w 6845418"/>
              <a:gd name="connsiteY8352" fmla="*/ 1147707 h 4597103"/>
              <a:gd name="connsiteX8353" fmla="*/ 1872237 w 6845418"/>
              <a:gd name="connsiteY8353" fmla="*/ 1143917 h 4597103"/>
              <a:gd name="connsiteX8354" fmla="*/ 1900664 w 6845418"/>
              <a:gd name="connsiteY8354" fmla="*/ 1145812 h 4597103"/>
              <a:gd name="connsiteX8355" fmla="*/ 1906346 w 6845418"/>
              <a:gd name="connsiteY8355" fmla="*/ 1143917 h 4597103"/>
              <a:gd name="connsiteX8356" fmla="*/ 1912032 w 6845418"/>
              <a:gd name="connsiteY8356" fmla="*/ 1145812 h 4597103"/>
              <a:gd name="connsiteX8357" fmla="*/ 1929087 w 6845418"/>
              <a:gd name="connsiteY8357" fmla="*/ 1147707 h 4597103"/>
              <a:gd name="connsiteX8358" fmla="*/ 1942349 w 6845418"/>
              <a:gd name="connsiteY8358" fmla="*/ 1153392 h 4597103"/>
              <a:gd name="connsiteX8359" fmla="*/ 1923400 w 6845418"/>
              <a:gd name="connsiteY8359" fmla="*/ 1149603 h 4597103"/>
              <a:gd name="connsiteX8360" fmla="*/ 1908244 w 6845418"/>
              <a:gd name="connsiteY8360" fmla="*/ 1153392 h 4597103"/>
              <a:gd name="connsiteX8361" fmla="*/ 1904451 w 6845418"/>
              <a:gd name="connsiteY8361" fmla="*/ 1159078 h 4597103"/>
              <a:gd name="connsiteX8362" fmla="*/ 1917716 w 6845418"/>
              <a:gd name="connsiteY8362" fmla="*/ 1160973 h 4597103"/>
              <a:gd name="connsiteX8363" fmla="*/ 1925293 w 6845418"/>
              <a:gd name="connsiteY8363" fmla="*/ 1162869 h 4597103"/>
              <a:gd name="connsiteX8364" fmla="*/ 1942349 w 6845418"/>
              <a:gd name="connsiteY8364" fmla="*/ 1159078 h 4597103"/>
              <a:gd name="connsiteX8365" fmla="*/ 1948034 w 6845418"/>
              <a:gd name="connsiteY8365" fmla="*/ 1147707 h 4597103"/>
              <a:gd name="connsiteX8366" fmla="*/ 1970770 w 6845418"/>
              <a:gd name="connsiteY8366" fmla="*/ 1147707 h 4597103"/>
              <a:gd name="connsiteX8367" fmla="*/ 2008660 w 6845418"/>
              <a:gd name="connsiteY8367" fmla="*/ 1149603 h 4597103"/>
              <a:gd name="connsiteX8368" fmla="*/ 2021923 w 6845418"/>
              <a:gd name="connsiteY8368" fmla="*/ 1145812 h 4597103"/>
              <a:gd name="connsiteX8369" fmla="*/ 2065499 w 6845418"/>
              <a:gd name="connsiteY8369" fmla="*/ 1147707 h 4597103"/>
              <a:gd name="connsiteX8370" fmla="*/ 2114765 w 6845418"/>
              <a:gd name="connsiteY8370" fmla="*/ 1145812 h 4597103"/>
              <a:gd name="connsiteX8371" fmla="*/ 2124239 w 6845418"/>
              <a:gd name="connsiteY8371" fmla="*/ 1151498 h 4597103"/>
              <a:gd name="connsiteX8372" fmla="*/ 2142925 w 6845418"/>
              <a:gd name="connsiteY8372" fmla="*/ 1155288 h 4597103"/>
              <a:gd name="connsiteX8373" fmla="*/ 2175136 w 6845418"/>
              <a:gd name="connsiteY8373" fmla="*/ 1153392 h 4597103"/>
              <a:gd name="connsiteX8374" fmla="*/ 2190293 w 6845418"/>
              <a:gd name="connsiteY8374" fmla="*/ 1149603 h 4597103"/>
              <a:gd name="connsiteX8375" fmla="*/ 2230083 w 6845418"/>
              <a:gd name="connsiteY8375" fmla="*/ 1155288 h 4597103"/>
              <a:gd name="connsiteX8376" fmla="*/ 2254714 w 6845418"/>
              <a:gd name="connsiteY8376" fmla="*/ 1153392 h 4597103"/>
              <a:gd name="connsiteX8377" fmla="*/ 2262294 w 6845418"/>
              <a:gd name="connsiteY8377" fmla="*/ 1155288 h 4597103"/>
              <a:gd name="connsiteX8378" fmla="*/ 2309662 w 6845418"/>
              <a:gd name="connsiteY8378" fmla="*/ 1153392 h 4597103"/>
              <a:gd name="connsiteX8379" fmla="*/ 2315346 w 6845418"/>
              <a:gd name="connsiteY8379" fmla="*/ 1147707 h 4597103"/>
              <a:gd name="connsiteX8380" fmla="*/ 2311557 w 6845418"/>
              <a:gd name="connsiteY8380" fmla="*/ 1145812 h 4597103"/>
              <a:gd name="connsiteX8381" fmla="*/ 2298293 w 6845418"/>
              <a:gd name="connsiteY8381" fmla="*/ 1145812 h 4597103"/>
              <a:gd name="connsiteX8382" fmla="*/ 2288820 w 6845418"/>
              <a:gd name="connsiteY8382" fmla="*/ 1138230 h 4597103"/>
              <a:gd name="connsiteX8383" fmla="*/ 2273662 w 6845418"/>
              <a:gd name="connsiteY8383" fmla="*/ 1140126 h 4597103"/>
              <a:gd name="connsiteX8384" fmla="*/ 2266083 w 6845418"/>
              <a:gd name="connsiteY8384" fmla="*/ 1136335 h 4597103"/>
              <a:gd name="connsiteX8385" fmla="*/ 2250925 w 6845418"/>
              <a:gd name="connsiteY8385" fmla="*/ 1136335 h 4597103"/>
              <a:gd name="connsiteX8386" fmla="*/ 2243346 w 6845418"/>
              <a:gd name="connsiteY8386" fmla="*/ 1126857 h 4597103"/>
              <a:gd name="connsiteX8387" fmla="*/ 2216820 w 6845418"/>
              <a:gd name="connsiteY8387" fmla="*/ 1123067 h 4597103"/>
              <a:gd name="connsiteX8388" fmla="*/ 2169451 w 6845418"/>
              <a:gd name="connsiteY8388" fmla="*/ 1119275 h 4597103"/>
              <a:gd name="connsiteX8389" fmla="*/ 2180820 w 6845418"/>
              <a:gd name="connsiteY8389" fmla="*/ 1128753 h 4597103"/>
              <a:gd name="connsiteX8390" fmla="*/ 2195977 w 6845418"/>
              <a:gd name="connsiteY8390" fmla="*/ 1128753 h 4597103"/>
              <a:gd name="connsiteX8391" fmla="*/ 2188398 w 6845418"/>
              <a:gd name="connsiteY8391" fmla="*/ 1140126 h 4597103"/>
              <a:gd name="connsiteX8392" fmla="*/ 2173241 w 6845418"/>
              <a:gd name="connsiteY8392" fmla="*/ 1136335 h 4597103"/>
              <a:gd name="connsiteX8393" fmla="*/ 2173241 w 6845418"/>
              <a:gd name="connsiteY8393" fmla="*/ 1132544 h 4597103"/>
              <a:gd name="connsiteX8394" fmla="*/ 2161872 w 6845418"/>
              <a:gd name="connsiteY8394" fmla="*/ 1126857 h 4597103"/>
              <a:gd name="connsiteX8395" fmla="*/ 2154293 w 6845418"/>
              <a:gd name="connsiteY8395" fmla="*/ 1132544 h 4597103"/>
              <a:gd name="connsiteX8396" fmla="*/ 2144819 w 6845418"/>
              <a:gd name="connsiteY8396" fmla="*/ 1124961 h 4597103"/>
              <a:gd name="connsiteX8397" fmla="*/ 2156188 w 6845418"/>
              <a:gd name="connsiteY8397" fmla="*/ 1121170 h 4597103"/>
              <a:gd name="connsiteX8398" fmla="*/ 2141030 w 6845418"/>
              <a:gd name="connsiteY8398" fmla="*/ 1117380 h 4597103"/>
              <a:gd name="connsiteX8399" fmla="*/ 2133713 w 6845418"/>
              <a:gd name="connsiteY8399" fmla="*/ 1117380 h 4597103"/>
              <a:gd name="connsiteX8400" fmla="*/ 2118559 w 6845418"/>
              <a:gd name="connsiteY8400" fmla="*/ 1111692 h 4597103"/>
              <a:gd name="connsiteX8401" fmla="*/ 2082556 w 6845418"/>
              <a:gd name="connsiteY8401" fmla="*/ 1109797 h 4597103"/>
              <a:gd name="connsiteX8402" fmla="*/ 2071186 w 6845418"/>
              <a:gd name="connsiteY8402" fmla="*/ 1123067 h 4597103"/>
              <a:gd name="connsiteX8403" fmla="*/ 2071186 w 6845418"/>
              <a:gd name="connsiteY8403" fmla="*/ 1109797 h 4597103"/>
              <a:gd name="connsiteX8404" fmla="*/ 2048448 w 6845418"/>
              <a:gd name="connsiteY8404" fmla="*/ 1104111 h 4597103"/>
              <a:gd name="connsiteX8405" fmla="*/ 2044659 w 6845418"/>
              <a:gd name="connsiteY8405" fmla="*/ 1109797 h 4597103"/>
              <a:gd name="connsiteX8406" fmla="*/ 2035185 w 6845418"/>
              <a:gd name="connsiteY8406" fmla="*/ 1104111 h 4597103"/>
              <a:gd name="connsiteX8407" fmla="*/ 2031396 w 6845418"/>
              <a:gd name="connsiteY8407" fmla="*/ 1111692 h 4597103"/>
              <a:gd name="connsiteX8408" fmla="*/ 2020028 w 6845418"/>
              <a:gd name="connsiteY8408" fmla="*/ 1109797 h 4597103"/>
              <a:gd name="connsiteX8409" fmla="*/ 2023816 w 6845418"/>
              <a:gd name="connsiteY8409" fmla="*/ 1104111 h 4597103"/>
              <a:gd name="connsiteX8410" fmla="*/ 2012450 w 6845418"/>
              <a:gd name="connsiteY8410" fmla="*/ 1096528 h 4597103"/>
              <a:gd name="connsiteX8411" fmla="*/ 2006767 w 6845418"/>
              <a:gd name="connsiteY8411" fmla="*/ 1098424 h 4597103"/>
              <a:gd name="connsiteX8412" fmla="*/ 1961300 w 6845418"/>
              <a:gd name="connsiteY8412" fmla="*/ 1087050 h 4597103"/>
              <a:gd name="connsiteX8413" fmla="*/ 1948034 w 6845418"/>
              <a:gd name="connsiteY8413" fmla="*/ 1087050 h 4597103"/>
              <a:gd name="connsiteX8414" fmla="*/ 1942349 w 6845418"/>
              <a:gd name="connsiteY8414" fmla="*/ 1085155 h 4597103"/>
              <a:gd name="connsiteX8415" fmla="*/ 1932875 w 6845418"/>
              <a:gd name="connsiteY8415" fmla="*/ 1081364 h 4597103"/>
              <a:gd name="connsiteX8416" fmla="*/ 1942349 w 6845418"/>
              <a:gd name="connsiteY8416" fmla="*/ 1085155 h 4597103"/>
              <a:gd name="connsiteX8417" fmla="*/ 1948034 w 6845418"/>
              <a:gd name="connsiteY8417" fmla="*/ 1087050 h 4597103"/>
              <a:gd name="connsiteX8418" fmla="*/ 1944244 w 6845418"/>
              <a:gd name="connsiteY8418" fmla="*/ 1096528 h 4597103"/>
              <a:gd name="connsiteX8419" fmla="*/ 1940456 w 6845418"/>
              <a:gd name="connsiteY8419" fmla="*/ 1088946 h 4597103"/>
              <a:gd name="connsiteX8420" fmla="*/ 1923400 w 6845418"/>
              <a:gd name="connsiteY8420" fmla="*/ 1088946 h 4597103"/>
              <a:gd name="connsiteX8421" fmla="*/ 1900664 w 6845418"/>
              <a:gd name="connsiteY8421" fmla="*/ 1088946 h 4597103"/>
              <a:gd name="connsiteX8422" fmla="*/ 1894982 w 6845418"/>
              <a:gd name="connsiteY8422" fmla="*/ 1100320 h 4597103"/>
              <a:gd name="connsiteX8423" fmla="*/ 1898769 w 6845418"/>
              <a:gd name="connsiteY8423" fmla="*/ 1071886 h 4597103"/>
              <a:gd name="connsiteX8424" fmla="*/ 1883612 w 6845418"/>
              <a:gd name="connsiteY8424" fmla="*/ 1069991 h 4597103"/>
              <a:gd name="connsiteX8425" fmla="*/ 1877923 w 6845418"/>
              <a:gd name="connsiteY8425" fmla="*/ 1079468 h 4597103"/>
              <a:gd name="connsiteX8426" fmla="*/ 1857076 w 6845418"/>
              <a:gd name="connsiteY8426" fmla="*/ 1081364 h 4597103"/>
              <a:gd name="connsiteX8427" fmla="*/ 1857076 w 6845418"/>
              <a:gd name="connsiteY8427" fmla="*/ 1092737 h 4597103"/>
              <a:gd name="connsiteX8428" fmla="*/ 1843814 w 6845418"/>
              <a:gd name="connsiteY8428" fmla="*/ 1094633 h 4597103"/>
              <a:gd name="connsiteX8429" fmla="*/ 1836237 w 6845418"/>
              <a:gd name="connsiteY8429" fmla="*/ 1071886 h 4597103"/>
              <a:gd name="connsiteX8430" fmla="*/ 1834343 w 6845418"/>
              <a:gd name="connsiteY8430" fmla="*/ 1079468 h 4597103"/>
              <a:gd name="connsiteX8431" fmla="*/ 1826770 w 6845418"/>
              <a:gd name="connsiteY8431" fmla="*/ 1083259 h 4597103"/>
              <a:gd name="connsiteX8432" fmla="*/ 1822981 w 6845418"/>
              <a:gd name="connsiteY8432" fmla="*/ 1071886 h 4597103"/>
              <a:gd name="connsiteX8433" fmla="*/ 1813503 w 6845418"/>
              <a:gd name="connsiteY8433" fmla="*/ 1073781 h 4597103"/>
              <a:gd name="connsiteX8434" fmla="*/ 1809713 w 6845418"/>
              <a:gd name="connsiteY8434" fmla="*/ 1069991 h 4597103"/>
              <a:gd name="connsiteX8435" fmla="*/ 1798338 w 6845418"/>
              <a:gd name="connsiteY8435" fmla="*/ 1066200 h 4597103"/>
              <a:gd name="connsiteX8436" fmla="*/ 1794546 w 6845418"/>
              <a:gd name="connsiteY8436" fmla="*/ 1068095 h 4597103"/>
              <a:gd name="connsiteX8437" fmla="*/ 1788862 w 6845418"/>
              <a:gd name="connsiteY8437" fmla="*/ 1081364 h 4597103"/>
              <a:gd name="connsiteX8438" fmla="*/ 1786968 w 6845418"/>
              <a:gd name="connsiteY8438" fmla="*/ 1071886 h 4597103"/>
              <a:gd name="connsiteX8439" fmla="*/ 1781284 w 6845418"/>
              <a:gd name="connsiteY8439" fmla="*/ 1064304 h 4597103"/>
              <a:gd name="connsiteX8440" fmla="*/ 1788862 w 6845418"/>
              <a:gd name="connsiteY8440" fmla="*/ 1054826 h 4597103"/>
              <a:gd name="connsiteX8441" fmla="*/ 1768031 w 6845418"/>
              <a:gd name="connsiteY8441" fmla="*/ 1049139 h 4597103"/>
              <a:gd name="connsiteX8442" fmla="*/ 1758548 w 6845418"/>
              <a:gd name="connsiteY8442" fmla="*/ 1054826 h 4597103"/>
              <a:gd name="connsiteX8443" fmla="*/ 1771806 w 6845418"/>
              <a:gd name="connsiteY8443" fmla="*/ 1062408 h 4597103"/>
              <a:gd name="connsiteX8444" fmla="*/ 1777501 w 6845418"/>
              <a:gd name="connsiteY8444" fmla="*/ 1051035 h 4597103"/>
              <a:gd name="connsiteX8445" fmla="*/ 1777501 w 6845418"/>
              <a:gd name="connsiteY8445" fmla="*/ 1064304 h 4597103"/>
              <a:gd name="connsiteX8446" fmla="*/ 1762338 w 6845418"/>
              <a:gd name="connsiteY8446" fmla="*/ 1066200 h 4597103"/>
              <a:gd name="connsiteX8447" fmla="*/ 1752863 w 6845418"/>
              <a:gd name="connsiteY8447" fmla="*/ 1060512 h 4597103"/>
              <a:gd name="connsiteX8448" fmla="*/ 1730128 w 6845418"/>
              <a:gd name="connsiteY8448" fmla="*/ 1052931 h 4597103"/>
              <a:gd name="connsiteX8449" fmla="*/ 1737705 w 6845418"/>
              <a:gd name="connsiteY8449" fmla="*/ 1052931 h 4597103"/>
              <a:gd name="connsiteX8450" fmla="*/ 1733914 w 6845418"/>
              <a:gd name="connsiteY8450" fmla="*/ 1049139 h 4597103"/>
              <a:gd name="connsiteX8451" fmla="*/ 1739600 w 6845418"/>
              <a:gd name="connsiteY8451" fmla="*/ 1045348 h 4597103"/>
              <a:gd name="connsiteX8452" fmla="*/ 1735812 w 6845418"/>
              <a:gd name="connsiteY8452" fmla="*/ 1039661 h 4597103"/>
              <a:gd name="connsiteX8453" fmla="*/ 1739600 w 6845418"/>
              <a:gd name="connsiteY8453" fmla="*/ 1032080 h 4597103"/>
              <a:gd name="connsiteX8454" fmla="*/ 1730128 w 6845418"/>
              <a:gd name="connsiteY8454" fmla="*/ 1032080 h 4597103"/>
              <a:gd name="connsiteX8455" fmla="*/ 1730128 w 6845418"/>
              <a:gd name="connsiteY8455" fmla="*/ 1043453 h 4597103"/>
              <a:gd name="connsiteX8456" fmla="*/ 1726340 w 6845418"/>
              <a:gd name="connsiteY8456" fmla="*/ 1052931 h 4597103"/>
              <a:gd name="connsiteX8457" fmla="*/ 1716857 w 6845418"/>
              <a:gd name="connsiteY8457" fmla="*/ 1054826 h 4597103"/>
              <a:gd name="connsiteX8458" fmla="*/ 1713071 w 6845418"/>
              <a:gd name="connsiteY8458" fmla="*/ 1066200 h 4597103"/>
              <a:gd name="connsiteX8459" fmla="*/ 1722547 w 6845418"/>
              <a:gd name="connsiteY8459" fmla="*/ 1071886 h 4597103"/>
              <a:gd name="connsiteX8460" fmla="*/ 1720649 w 6845418"/>
              <a:gd name="connsiteY8460" fmla="*/ 1079468 h 4597103"/>
              <a:gd name="connsiteX8461" fmla="*/ 1699805 w 6845418"/>
              <a:gd name="connsiteY8461" fmla="*/ 1079468 h 4597103"/>
              <a:gd name="connsiteX8462" fmla="*/ 1697911 w 6845418"/>
              <a:gd name="connsiteY8462" fmla="*/ 1069991 h 4597103"/>
              <a:gd name="connsiteX8463" fmla="*/ 1686542 w 6845418"/>
              <a:gd name="connsiteY8463" fmla="*/ 1083259 h 4597103"/>
              <a:gd name="connsiteX8464" fmla="*/ 1677065 w 6845418"/>
              <a:gd name="connsiteY8464" fmla="*/ 1083259 h 4597103"/>
              <a:gd name="connsiteX8465" fmla="*/ 1677065 w 6845418"/>
              <a:gd name="connsiteY8465" fmla="*/ 1077573 h 4597103"/>
              <a:gd name="connsiteX8466" fmla="*/ 1658116 w 6845418"/>
              <a:gd name="connsiteY8466" fmla="*/ 1071886 h 4597103"/>
              <a:gd name="connsiteX8467" fmla="*/ 1663802 w 6845418"/>
              <a:gd name="connsiteY8467" fmla="*/ 1066200 h 4597103"/>
              <a:gd name="connsiteX8468" fmla="*/ 1665697 w 6845418"/>
              <a:gd name="connsiteY8468" fmla="*/ 1054826 h 4597103"/>
              <a:gd name="connsiteX8469" fmla="*/ 1675171 w 6845418"/>
              <a:gd name="connsiteY8469" fmla="*/ 1058617 h 4597103"/>
              <a:gd name="connsiteX8470" fmla="*/ 1669488 w 6845418"/>
              <a:gd name="connsiteY8470" fmla="*/ 1064304 h 4597103"/>
              <a:gd name="connsiteX8471" fmla="*/ 1690330 w 6845418"/>
              <a:gd name="connsiteY8471" fmla="*/ 1069991 h 4597103"/>
              <a:gd name="connsiteX8472" fmla="*/ 1697911 w 6845418"/>
              <a:gd name="connsiteY8472" fmla="*/ 1058617 h 4597103"/>
              <a:gd name="connsiteX8473" fmla="*/ 1697911 w 6845418"/>
              <a:gd name="connsiteY8473" fmla="*/ 1039661 h 4597103"/>
              <a:gd name="connsiteX8474" fmla="*/ 1688438 w 6845418"/>
              <a:gd name="connsiteY8474" fmla="*/ 1052931 h 4597103"/>
              <a:gd name="connsiteX8475" fmla="*/ 1641066 w 6845418"/>
              <a:gd name="connsiteY8475" fmla="*/ 1039661 h 4597103"/>
              <a:gd name="connsiteX8476" fmla="*/ 1635383 w 6845418"/>
              <a:gd name="connsiteY8476" fmla="*/ 1033975 h 4597103"/>
              <a:gd name="connsiteX8477" fmla="*/ 1637276 w 6845418"/>
              <a:gd name="connsiteY8477" fmla="*/ 1020706 h 4597103"/>
              <a:gd name="connsiteX8478" fmla="*/ 1629700 w 6845418"/>
              <a:gd name="connsiteY8478" fmla="*/ 1013124 h 4597103"/>
              <a:gd name="connsiteX8479" fmla="*/ 1627805 w 6845418"/>
              <a:gd name="connsiteY8479" fmla="*/ 1016915 h 4597103"/>
              <a:gd name="connsiteX8480" fmla="*/ 1624017 w 6845418"/>
              <a:gd name="connsiteY8480" fmla="*/ 1018811 h 4597103"/>
              <a:gd name="connsiteX8481" fmla="*/ 1629700 w 6845418"/>
              <a:gd name="connsiteY8481" fmla="*/ 1024498 h 4597103"/>
              <a:gd name="connsiteX8482" fmla="*/ 1622122 w 6845418"/>
              <a:gd name="connsiteY8482" fmla="*/ 1028288 h 4597103"/>
              <a:gd name="connsiteX8483" fmla="*/ 1618332 w 6845418"/>
              <a:gd name="connsiteY8483" fmla="*/ 1043453 h 4597103"/>
              <a:gd name="connsiteX8484" fmla="*/ 1614542 w 6845418"/>
              <a:gd name="connsiteY8484" fmla="*/ 1035870 h 4597103"/>
              <a:gd name="connsiteX8485" fmla="*/ 1603173 w 6845418"/>
              <a:gd name="connsiteY8485" fmla="*/ 1026393 h 4597103"/>
              <a:gd name="connsiteX8486" fmla="*/ 1610752 w 6845418"/>
              <a:gd name="connsiteY8486" fmla="*/ 1011228 h 4597103"/>
              <a:gd name="connsiteX8487" fmla="*/ 1610752 w 6845418"/>
              <a:gd name="connsiteY8487" fmla="*/ 1007437 h 4597103"/>
              <a:gd name="connsiteX8488" fmla="*/ 1591802 w 6845418"/>
              <a:gd name="connsiteY8488" fmla="*/ 1009333 h 4597103"/>
              <a:gd name="connsiteX8489" fmla="*/ 1586117 w 6845418"/>
              <a:gd name="connsiteY8489" fmla="*/ 1022602 h 4597103"/>
              <a:gd name="connsiteX8490" fmla="*/ 1586117 w 6845418"/>
              <a:gd name="connsiteY8490" fmla="*/ 1030184 h 4597103"/>
              <a:gd name="connsiteX8491" fmla="*/ 1578539 w 6845418"/>
              <a:gd name="connsiteY8491" fmla="*/ 1045348 h 4597103"/>
              <a:gd name="connsiteX8492" fmla="*/ 1586117 w 6845418"/>
              <a:gd name="connsiteY8492" fmla="*/ 1049139 h 4597103"/>
              <a:gd name="connsiteX8493" fmla="*/ 1565280 w 6845418"/>
              <a:gd name="connsiteY8493" fmla="*/ 1051035 h 4597103"/>
              <a:gd name="connsiteX8494" fmla="*/ 1570960 w 6845418"/>
              <a:gd name="connsiteY8494" fmla="*/ 1041557 h 4597103"/>
              <a:gd name="connsiteX8495" fmla="*/ 1565280 w 6845418"/>
              <a:gd name="connsiteY8495" fmla="*/ 1037766 h 4597103"/>
              <a:gd name="connsiteX8496" fmla="*/ 1567174 w 6845418"/>
              <a:gd name="connsiteY8496" fmla="*/ 1024498 h 4597103"/>
              <a:gd name="connsiteX8497" fmla="*/ 1572856 w 6845418"/>
              <a:gd name="connsiteY8497" fmla="*/ 1022602 h 4597103"/>
              <a:gd name="connsiteX8498" fmla="*/ 1569069 w 6845418"/>
              <a:gd name="connsiteY8498" fmla="*/ 1009333 h 4597103"/>
              <a:gd name="connsiteX8499" fmla="*/ 1567174 w 6845418"/>
              <a:gd name="connsiteY8499" fmla="*/ 1016915 h 4597103"/>
              <a:gd name="connsiteX8500" fmla="*/ 1559598 w 6845418"/>
              <a:gd name="connsiteY8500" fmla="*/ 1022602 h 4597103"/>
              <a:gd name="connsiteX8501" fmla="*/ 1548223 w 6845418"/>
              <a:gd name="connsiteY8501" fmla="*/ 1022602 h 4597103"/>
              <a:gd name="connsiteX8502" fmla="*/ 1548223 w 6845418"/>
              <a:gd name="connsiteY8502" fmla="*/ 1001750 h 4597103"/>
              <a:gd name="connsiteX8503" fmla="*/ 1542544 w 6845418"/>
              <a:gd name="connsiteY8503" fmla="*/ 1005542 h 4597103"/>
              <a:gd name="connsiteX8504" fmla="*/ 1541835 w 6845418"/>
              <a:gd name="connsiteY8504" fmla="*/ 999855 h 4597103"/>
              <a:gd name="connsiteX8505" fmla="*/ 1542112 w 6845418"/>
              <a:gd name="connsiteY8505" fmla="*/ 997616 h 4597103"/>
              <a:gd name="connsiteX8506" fmla="*/ 1540020 w 6845418"/>
              <a:gd name="connsiteY8506" fmla="*/ 994197 h 4597103"/>
              <a:gd name="connsiteX8507" fmla="*/ 1540215 w 6845418"/>
              <a:gd name="connsiteY8507" fmla="*/ 992616 h 4597103"/>
              <a:gd name="connsiteX8508" fmla="*/ 1536859 w 6845418"/>
              <a:gd name="connsiteY8508" fmla="*/ 990377 h 4597103"/>
              <a:gd name="connsiteX8509" fmla="*/ 1536233 w 6845418"/>
              <a:gd name="connsiteY8509" fmla="*/ 992255 h 4597103"/>
              <a:gd name="connsiteX8510" fmla="*/ 1538609 w 6845418"/>
              <a:gd name="connsiteY8510" fmla="*/ 994197 h 4597103"/>
              <a:gd name="connsiteX8511" fmla="*/ 1535522 w 6845418"/>
              <a:gd name="connsiteY8511" fmla="*/ 996730 h 4597103"/>
              <a:gd name="connsiteX8512" fmla="*/ 1534964 w 6845418"/>
              <a:gd name="connsiteY8512" fmla="*/ 1001750 h 4597103"/>
              <a:gd name="connsiteX8513" fmla="*/ 1534964 w 6845418"/>
              <a:gd name="connsiteY8513" fmla="*/ 1005542 h 4597103"/>
              <a:gd name="connsiteX8514" fmla="*/ 1538754 w 6845418"/>
              <a:gd name="connsiteY8514" fmla="*/ 1013124 h 4597103"/>
              <a:gd name="connsiteX8515" fmla="*/ 1531174 w 6845418"/>
              <a:gd name="connsiteY8515" fmla="*/ 1011228 h 4597103"/>
              <a:gd name="connsiteX8516" fmla="*/ 1523593 w 6845418"/>
              <a:gd name="connsiteY8516" fmla="*/ 1015019 h 4597103"/>
              <a:gd name="connsiteX8517" fmla="*/ 1519806 w 6845418"/>
              <a:gd name="connsiteY8517" fmla="*/ 1026393 h 4597103"/>
              <a:gd name="connsiteX8518" fmla="*/ 1504647 w 6845418"/>
              <a:gd name="connsiteY8518" fmla="*/ 1018811 h 4597103"/>
              <a:gd name="connsiteX8519" fmla="*/ 1508436 w 6845418"/>
              <a:gd name="connsiteY8519" fmla="*/ 996064 h 4597103"/>
              <a:gd name="connsiteX8520" fmla="*/ 1497070 w 6845418"/>
              <a:gd name="connsiteY8520" fmla="*/ 1013124 h 4597103"/>
              <a:gd name="connsiteX8521" fmla="*/ 1480021 w 6845418"/>
              <a:gd name="connsiteY8521" fmla="*/ 1009333 h 4597103"/>
              <a:gd name="connsiteX8522" fmla="*/ 1474332 w 6845418"/>
              <a:gd name="connsiteY8522" fmla="*/ 1007437 h 4597103"/>
              <a:gd name="connsiteX8523" fmla="*/ 1461070 w 6845418"/>
              <a:gd name="connsiteY8523" fmla="*/ 997960 h 4597103"/>
              <a:gd name="connsiteX8524" fmla="*/ 1445909 w 6845418"/>
              <a:gd name="connsiteY8524" fmla="*/ 1009333 h 4597103"/>
              <a:gd name="connsiteX8525" fmla="*/ 1445909 w 6845418"/>
              <a:gd name="connsiteY8525" fmla="*/ 1003646 h 4597103"/>
              <a:gd name="connsiteX8526" fmla="*/ 1445909 w 6845418"/>
              <a:gd name="connsiteY8526" fmla="*/ 994168 h 4597103"/>
              <a:gd name="connsiteX8527" fmla="*/ 1419387 w 6845418"/>
              <a:gd name="connsiteY8527" fmla="*/ 990377 h 4597103"/>
              <a:gd name="connsiteX8528" fmla="*/ 1421281 w 6845418"/>
              <a:gd name="connsiteY8528" fmla="*/ 999855 h 4597103"/>
              <a:gd name="connsiteX8529" fmla="*/ 1411807 w 6845418"/>
              <a:gd name="connsiteY8529" fmla="*/ 997960 h 4597103"/>
              <a:gd name="connsiteX8530" fmla="*/ 1413702 w 6845418"/>
              <a:gd name="connsiteY8530" fmla="*/ 988482 h 4597103"/>
              <a:gd name="connsiteX8531" fmla="*/ 1406123 w 6845418"/>
              <a:gd name="connsiteY8531" fmla="*/ 992273 h 4597103"/>
              <a:gd name="connsiteX8532" fmla="*/ 1398545 w 6845418"/>
              <a:gd name="connsiteY8532" fmla="*/ 992273 h 4597103"/>
              <a:gd name="connsiteX8533" fmla="*/ 1379597 w 6845418"/>
              <a:gd name="connsiteY8533" fmla="*/ 986586 h 4597103"/>
              <a:gd name="connsiteX8534" fmla="*/ 1370126 w 6845418"/>
              <a:gd name="connsiteY8534" fmla="*/ 977108 h 4597103"/>
              <a:gd name="connsiteX8535" fmla="*/ 1349286 w 6845418"/>
              <a:gd name="connsiteY8535" fmla="*/ 982794 h 4597103"/>
              <a:gd name="connsiteX8536" fmla="*/ 1332230 w 6845418"/>
              <a:gd name="connsiteY8536" fmla="*/ 975213 h 4597103"/>
              <a:gd name="connsiteX8537" fmla="*/ 1300021 w 6845418"/>
              <a:gd name="connsiteY8537" fmla="*/ 965735 h 4597103"/>
              <a:gd name="connsiteX8538" fmla="*/ 1292442 w 6845418"/>
              <a:gd name="connsiteY8538" fmla="*/ 960048 h 4597103"/>
              <a:gd name="connsiteX8539" fmla="*/ 1281074 w 6845418"/>
              <a:gd name="connsiteY8539" fmla="*/ 960048 h 4597103"/>
              <a:gd name="connsiteX8540" fmla="*/ 1282967 w 6845418"/>
              <a:gd name="connsiteY8540" fmla="*/ 954362 h 4597103"/>
              <a:gd name="connsiteX8541" fmla="*/ 1260230 w 6845418"/>
              <a:gd name="connsiteY8541" fmla="*/ 950570 h 4597103"/>
              <a:gd name="connsiteX8542" fmla="*/ 1269704 w 6845418"/>
              <a:gd name="connsiteY8542" fmla="*/ 948675 h 4597103"/>
              <a:gd name="connsiteX8543" fmla="*/ 1279178 w 6845418"/>
              <a:gd name="connsiteY8543" fmla="*/ 944884 h 4597103"/>
              <a:gd name="connsiteX8544" fmla="*/ 1317074 w 6845418"/>
              <a:gd name="connsiteY8544" fmla="*/ 954362 h 4597103"/>
              <a:gd name="connsiteX8545" fmla="*/ 1336021 w 6845418"/>
              <a:gd name="connsiteY8545" fmla="*/ 961944 h 4597103"/>
              <a:gd name="connsiteX8546" fmla="*/ 1351177 w 6845418"/>
              <a:gd name="connsiteY8546" fmla="*/ 946780 h 4597103"/>
              <a:gd name="connsiteX8547" fmla="*/ 1360652 w 6845418"/>
              <a:gd name="connsiteY8547" fmla="*/ 954362 h 4597103"/>
              <a:gd name="connsiteX8548" fmla="*/ 1362546 w 6845418"/>
              <a:gd name="connsiteY8548" fmla="*/ 963840 h 4597103"/>
              <a:gd name="connsiteX8549" fmla="*/ 1372021 w 6845418"/>
              <a:gd name="connsiteY8549" fmla="*/ 954362 h 4597103"/>
              <a:gd name="connsiteX8550" fmla="*/ 1372021 w 6845418"/>
              <a:gd name="connsiteY8550" fmla="*/ 961944 h 4597103"/>
              <a:gd name="connsiteX8551" fmla="*/ 1375807 w 6845418"/>
              <a:gd name="connsiteY8551" fmla="*/ 950570 h 4597103"/>
              <a:gd name="connsiteX8552" fmla="*/ 1375807 w 6845418"/>
              <a:gd name="connsiteY8552" fmla="*/ 944884 h 4597103"/>
              <a:gd name="connsiteX8553" fmla="*/ 1345494 w 6845418"/>
              <a:gd name="connsiteY8553" fmla="*/ 941093 h 4597103"/>
              <a:gd name="connsiteX8554" fmla="*/ 1343599 w 6845418"/>
              <a:gd name="connsiteY8554" fmla="*/ 946780 h 4597103"/>
              <a:gd name="connsiteX8555" fmla="*/ 1339810 w 6845418"/>
              <a:gd name="connsiteY8555" fmla="*/ 952466 h 4597103"/>
              <a:gd name="connsiteX8556" fmla="*/ 1330337 w 6845418"/>
              <a:gd name="connsiteY8556" fmla="*/ 948675 h 4597103"/>
              <a:gd name="connsiteX8557" fmla="*/ 1315180 w 6845418"/>
              <a:gd name="connsiteY8557" fmla="*/ 942988 h 4597103"/>
              <a:gd name="connsiteX8558" fmla="*/ 1300021 w 6845418"/>
              <a:gd name="connsiteY8558" fmla="*/ 942988 h 4597103"/>
              <a:gd name="connsiteX8559" fmla="*/ 1256438 w 6845418"/>
              <a:gd name="connsiteY8559" fmla="*/ 918346 h 4597103"/>
              <a:gd name="connsiteX8560" fmla="*/ 1248861 w 6845418"/>
              <a:gd name="connsiteY8560" fmla="*/ 927824 h 4597103"/>
              <a:gd name="connsiteX8561" fmla="*/ 1241285 w 6845418"/>
              <a:gd name="connsiteY8561" fmla="*/ 927824 h 4597103"/>
              <a:gd name="connsiteX8562" fmla="*/ 1233702 w 6845418"/>
              <a:gd name="connsiteY8562" fmla="*/ 920243 h 4597103"/>
              <a:gd name="connsiteX8563" fmla="*/ 1224227 w 6845418"/>
              <a:gd name="connsiteY8563" fmla="*/ 914556 h 4597103"/>
              <a:gd name="connsiteX8564" fmla="*/ 1214749 w 6845418"/>
              <a:gd name="connsiteY8564" fmla="*/ 920243 h 4597103"/>
              <a:gd name="connsiteX8565" fmla="*/ 1214749 w 6845418"/>
              <a:gd name="connsiteY8565" fmla="*/ 916451 h 4597103"/>
              <a:gd name="connsiteX8566" fmla="*/ 1193912 w 6845418"/>
              <a:gd name="connsiteY8566" fmla="*/ 916451 h 4597103"/>
              <a:gd name="connsiteX8567" fmla="*/ 1214749 w 6845418"/>
              <a:gd name="connsiteY8567" fmla="*/ 922138 h 4597103"/>
              <a:gd name="connsiteX8568" fmla="*/ 1226122 w 6845418"/>
              <a:gd name="connsiteY8568" fmla="*/ 933511 h 4597103"/>
              <a:gd name="connsiteX8569" fmla="*/ 1203384 w 6845418"/>
              <a:gd name="connsiteY8569" fmla="*/ 931615 h 4597103"/>
              <a:gd name="connsiteX8570" fmla="*/ 1197701 w 6845418"/>
              <a:gd name="connsiteY8570" fmla="*/ 927824 h 4597103"/>
              <a:gd name="connsiteX8571" fmla="*/ 1180644 w 6845418"/>
              <a:gd name="connsiteY8571" fmla="*/ 924033 h 4597103"/>
              <a:gd name="connsiteX8572" fmla="*/ 1163592 w 6845418"/>
              <a:gd name="connsiteY8572" fmla="*/ 916451 h 4597103"/>
              <a:gd name="connsiteX8573" fmla="*/ 1142748 w 6845418"/>
              <a:gd name="connsiteY8573" fmla="*/ 920243 h 4597103"/>
              <a:gd name="connsiteX8574" fmla="*/ 1137063 w 6845418"/>
              <a:gd name="connsiteY8574" fmla="*/ 916451 h 4597103"/>
              <a:gd name="connsiteX8575" fmla="*/ 1144645 w 6845418"/>
              <a:gd name="connsiteY8575" fmla="*/ 903183 h 4597103"/>
              <a:gd name="connsiteX8576" fmla="*/ 1151688 w 6845418"/>
              <a:gd name="connsiteY8576" fmla="*/ 905049 h 4597103"/>
              <a:gd name="connsiteX8577" fmla="*/ 1152639 w 6845418"/>
              <a:gd name="connsiteY8577" fmla="*/ 904840 h 4597103"/>
              <a:gd name="connsiteX8578" fmla="*/ 1153323 w 6845418"/>
              <a:gd name="connsiteY8578" fmla="*/ 903018 h 4597103"/>
              <a:gd name="connsiteX8579" fmla="*/ 1155530 w 6845418"/>
              <a:gd name="connsiteY8579" fmla="*/ 903553 h 4597103"/>
              <a:gd name="connsiteX8580" fmla="*/ 1154066 w 6845418"/>
              <a:gd name="connsiteY8580" fmla="*/ 904528 h 4597103"/>
              <a:gd name="connsiteX8581" fmla="*/ 1156960 w 6845418"/>
              <a:gd name="connsiteY8581" fmla="*/ 903893 h 4597103"/>
              <a:gd name="connsiteX8582" fmla="*/ 1169276 w 6845418"/>
              <a:gd name="connsiteY8582" fmla="*/ 903183 h 4597103"/>
              <a:gd name="connsiteX8583" fmla="*/ 1154117 w 6845418"/>
              <a:gd name="connsiteY8583" fmla="*/ 889914 h 4597103"/>
              <a:gd name="connsiteX8584" fmla="*/ 1137063 w 6845418"/>
              <a:gd name="connsiteY8584" fmla="*/ 888019 h 4597103"/>
              <a:gd name="connsiteX8585" fmla="*/ 1131380 w 6845418"/>
              <a:gd name="connsiteY8585" fmla="*/ 882333 h 4597103"/>
              <a:gd name="connsiteX8586" fmla="*/ 1120009 w 6845418"/>
              <a:gd name="connsiteY8586" fmla="*/ 882333 h 4597103"/>
              <a:gd name="connsiteX8587" fmla="*/ 1099165 w 6845418"/>
              <a:gd name="connsiteY8587" fmla="*/ 870960 h 4597103"/>
              <a:gd name="connsiteX8588" fmla="*/ 1087796 w 6845418"/>
              <a:gd name="connsiteY8588" fmla="*/ 872855 h 4597103"/>
              <a:gd name="connsiteX8589" fmla="*/ 1076426 w 6845418"/>
              <a:gd name="connsiteY8589" fmla="*/ 861483 h 4597103"/>
              <a:gd name="connsiteX8590" fmla="*/ 1095376 w 6845418"/>
              <a:gd name="connsiteY8590" fmla="*/ 855797 h 4597103"/>
              <a:gd name="connsiteX8591" fmla="*/ 1099165 w 6845418"/>
              <a:gd name="connsiteY8591" fmla="*/ 863377 h 4597103"/>
              <a:gd name="connsiteX8592" fmla="*/ 1120009 w 6845418"/>
              <a:gd name="connsiteY8592" fmla="*/ 855797 h 4597103"/>
              <a:gd name="connsiteX8593" fmla="*/ 1118115 w 6845418"/>
              <a:gd name="connsiteY8593" fmla="*/ 865274 h 4597103"/>
              <a:gd name="connsiteX8594" fmla="*/ 1123801 w 6845418"/>
              <a:gd name="connsiteY8594" fmla="*/ 872855 h 4597103"/>
              <a:gd name="connsiteX8595" fmla="*/ 1142748 w 6845418"/>
              <a:gd name="connsiteY8595" fmla="*/ 880437 h 4597103"/>
              <a:gd name="connsiteX8596" fmla="*/ 1138958 w 6845418"/>
              <a:gd name="connsiteY8596" fmla="*/ 863377 h 4597103"/>
              <a:gd name="connsiteX8597" fmla="*/ 1129485 w 6845418"/>
              <a:gd name="connsiteY8597" fmla="*/ 869064 h 4597103"/>
              <a:gd name="connsiteX8598" fmla="*/ 1129485 w 6845418"/>
              <a:gd name="connsiteY8598" fmla="*/ 853902 h 4597103"/>
              <a:gd name="connsiteX8599" fmla="*/ 1112430 w 6845418"/>
              <a:gd name="connsiteY8599" fmla="*/ 850113 h 4597103"/>
              <a:gd name="connsiteX8600" fmla="*/ 1108640 w 6845418"/>
              <a:gd name="connsiteY8600" fmla="*/ 844428 h 4597103"/>
              <a:gd name="connsiteX8601" fmla="*/ 1106746 w 6845418"/>
              <a:gd name="connsiteY8601" fmla="*/ 848215 h 4597103"/>
              <a:gd name="connsiteX8602" fmla="*/ 1095376 w 6845418"/>
              <a:gd name="connsiteY8602" fmla="*/ 848215 h 4597103"/>
              <a:gd name="connsiteX8603" fmla="*/ 1089691 w 6845418"/>
              <a:gd name="connsiteY8603" fmla="*/ 844428 h 4597103"/>
              <a:gd name="connsiteX8604" fmla="*/ 1078321 w 6845418"/>
              <a:gd name="connsiteY8604" fmla="*/ 850113 h 4597103"/>
              <a:gd name="connsiteX8605" fmla="*/ 1072635 w 6845418"/>
              <a:gd name="connsiteY8605" fmla="*/ 844428 h 4597103"/>
              <a:gd name="connsiteX8606" fmla="*/ 1063162 w 6845418"/>
              <a:gd name="connsiteY8606" fmla="*/ 844428 h 4597103"/>
              <a:gd name="connsiteX8607" fmla="*/ 1042316 w 6845418"/>
              <a:gd name="connsiteY8607" fmla="*/ 848215 h 4597103"/>
              <a:gd name="connsiteX8608" fmla="*/ 1044210 w 6845418"/>
              <a:gd name="connsiteY8608" fmla="*/ 838739 h 4597103"/>
              <a:gd name="connsiteX8609" fmla="*/ 1000626 w 6845418"/>
              <a:gd name="connsiteY8609" fmla="*/ 798951 h 4597103"/>
              <a:gd name="connsiteX8610" fmla="*/ 991150 w 6845418"/>
              <a:gd name="connsiteY8610" fmla="*/ 802744 h 4597103"/>
              <a:gd name="connsiteX8611" fmla="*/ 979781 w 6845418"/>
              <a:gd name="connsiteY8611" fmla="*/ 795157 h 4597103"/>
              <a:gd name="connsiteX8612" fmla="*/ 964620 w 6845418"/>
              <a:gd name="connsiteY8612" fmla="*/ 778088 h 4597103"/>
              <a:gd name="connsiteX8613" fmla="*/ 939986 w 6845418"/>
              <a:gd name="connsiteY8613" fmla="*/ 770502 h 4597103"/>
              <a:gd name="connsiteX8614" fmla="*/ 932405 w 6845418"/>
              <a:gd name="connsiteY8614" fmla="*/ 759127 h 4597103"/>
              <a:gd name="connsiteX8615" fmla="*/ 915350 w 6845418"/>
              <a:gd name="connsiteY8615" fmla="*/ 751551 h 4597103"/>
              <a:gd name="connsiteX8616" fmla="*/ 936195 w 6845418"/>
              <a:gd name="connsiteY8616" fmla="*/ 738292 h 4597103"/>
              <a:gd name="connsiteX8617" fmla="*/ 943776 w 6845418"/>
              <a:gd name="connsiteY8617" fmla="*/ 730715 h 4597103"/>
              <a:gd name="connsiteX8618" fmla="*/ 951355 w 6845418"/>
              <a:gd name="connsiteY8618" fmla="*/ 726926 h 4597103"/>
              <a:gd name="connsiteX8619" fmla="*/ 985466 w 6845418"/>
              <a:gd name="connsiteY8619" fmla="*/ 726926 h 4597103"/>
              <a:gd name="connsiteX8620" fmla="*/ 991150 w 6845418"/>
              <a:gd name="connsiteY8620" fmla="*/ 732610 h 4597103"/>
              <a:gd name="connsiteX8621" fmla="*/ 1006310 w 6845418"/>
              <a:gd name="connsiteY8621" fmla="*/ 742080 h 4597103"/>
              <a:gd name="connsiteX8622" fmla="*/ 1021470 w 6845418"/>
              <a:gd name="connsiteY8622" fmla="*/ 743974 h 4597103"/>
              <a:gd name="connsiteX8623" fmla="*/ 1040421 w 6845418"/>
              <a:gd name="connsiteY8623" fmla="*/ 742080 h 4597103"/>
              <a:gd name="connsiteX8624" fmla="*/ 1046106 w 6845418"/>
              <a:gd name="connsiteY8624" fmla="*/ 734503 h 4597103"/>
              <a:gd name="connsiteX8625" fmla="*/ 1049897 w 6845418"/>
              <a:gd name="connsiteY8625" fmla="*/ 728821 h 4597103"/>
              <a:gd name="connsiteX8626" fmla="*/ 1034736 w 6845418"/>
              <a:gd name="connsiteY8626" fmla="*/ 721244 h 4597103"/>
              <a:gd name="connsiteX8627" fmla="*/ 1023365 w 6845418"/>
              <a:gd name="connsiteY8627" fmla="*/ 713667 h 4597103"/>
              <a:gd name="connsiteX8628" fmla="*/ 1011996 w 6845418"/>
              <a:gd name="connsiteY8628" fmla="*/ 713667 h 4597103"/>
              <a:gd name="connsiteX8629" fmla="*/ 1008205 w 6845418"/>
              <a:gd name="connsiteY8629" fmla="*/ 711772 h 4597103"/>
              <a:gd name="connsiteX8630" fmla="*/ 1004416 w 6845418"/>
              <a:gd name="connsiteY8630" fmla="*/ 700368 h 4597103"/>
              <a:gd name="connsiteX8631" fmla="*/ 1000626 w 6845418"/>
              <a:gd name="connsiteY8631" fmla="*/ 683311 h 4597103"/>
              <a:gd name="connsiteX8632" fmla="*/ 955145 w 6845418"/>
              <a:gd name="connsiteY8632" fmla="*/ 677625 h 4597103"/>
              <a:gd name="connsiteX8633" fmla="*/ 993046 w 6845418"/>
              <a:gd name="connsiteY8633" fmla="*/ 668149 h 4597103"/>
              <a:gd name="connsiteX8634" fmla="*/ 974095 w 6845418"/>
              <a:gd name="connsiteY8634" fmla="*/ 651092 h 4597103"/>
              <a:gd name="connsiteX8635" fmla="*/ 1004416 w 6845418"/>
              <a:gd name="connsiteY8635" fmla="*/ 645405 h 4597103"/>
              <a:gd name="connsiteX8636" fmla="*/ 983570 w 6845418"/>
              <a:gd name="connsiteY8636" fmla="*/ 637824 h 4597103"/>
              <a:gd name="connsiteX8637" fmla="*/ 966516 w 6845418"/>
              <a:gd name="connsiteY8637" fmla="*/ 637824 h 4597103"/>
              <a:gd name="connsiteX8638" fmla="*/ 966516 w 6845418"/>
              <a:gd name="connsiteY8638" fmla="*/ 628348 h 4597103"/>
              <a:gd name="connsiteX8639" fmla="*/ 1002520 w 6845418"/>
              <a:gd name="connsiteY8639" fmla="*/ 622663 h 4597103"/>
              <a:gd name="connsiteX8640" fmla="*/ 1023365 w 6845418"/>
              <a:gd name="connsiteY8640" fmla="*/ 624558 h 4597103"/>
              <a:gd name="connsiteX8641" fmla="*/ 1027157 w 6845418"/>
              <a:gd name="connsiteY8641" fmla="*/ 635929 h 4597103"/>
              <a:gd name="connsiteX8642" fmla="*/ 1040421 w 6845418"/>
              <a:gd name="connsiteY8642" fmla="*/ 639720 h 4597103"/>
              <a:gd name="connsiteX8643" fmla="*/ 1053686 w 6845418"/>
              <a:gd name="connsiteY8643" fmla="*/ 634033 h 4597103"/>
              <a:gd name="connsiteX8644" fmla="*/ 1057476 w 6845418"/>
              <a:gd name="connsiteY8644" fmla="*/ 639720 h 4597103"/>
              <a:gd name="connsiteX8645" fmla="*/ 1065056 w 6845418"/>
              <a:gd name="connsiteY8645" fmla="*/ 641615 h 4597103"/>
              <a:gd name="connsiteX8646" fmla="*/ 1065056 w 6845418"/>
              <a:gd name="connsiteY8646" fmla="*/ 647300 h 4597103"/>
              <a:gd name="connsiteX8647" fmla="*/ 1074531 w 6845418"/>
              <a:gd name="connsiteY8647" fmla="*/ 647300 h 4597103"/>
              <a:gd name="connsiteX8648" fmla="*/ 1082111 w 6845418"/>
              <a:gd name="connsiteY8648" fmla="*/ 652987 h 4597103"/>
              <a:gd name="connsiteX8649" fmla="*/ 1099165 w 6845418"/>
              <a:gd name="connsiteY8649" fmla="*/ 654882 h 4597103"/>
              <a:gd name="connsiteX8650" fmla="*/ 1106746 w 6845418"/>
              <a:gd name="connsiteY8650" fmla="*/ 651092 h 4597103"/>
              <a:gd name="connsiteX8651" fmla="*/ 1116220 w 6845418"/>
              <a:gd name="connsiteY8651" fmla="*/ 658672 h 4597103"/>
              <a:gd name="connsiteX8652" fmla="*/ 1131380 w 6845418"/>
              <a:gd name="connsiteY8652" fmla="*/ 658672 h 4597103"/>
              <a:gd name="connsiteX8653" fmla="*/ 1118115 w 6845418"/>
              <a:gd name="connsiteY8653" fmla="*/ 649196 h 4597103"/>
              <a:gd name="connsiteX8654" fmla="*/ 1104851 w 6845418"/>
              <a:gd name="connsiteY8654" fmla="*/ 649196 h 4597103"/>
              <a:gd name="connsiteX8655" fmla="*/ 1097271 w 6845418"/>
              <a:gd name="connsiteY8655" fmla="*/ 643510 h 4597103"/>
              <a:gd name="connsiteX8656" fmla="*/ 1084005 w 6845418"/>
              <a:gd name="connsiteY8656" fmla="*/ 637824 h 4597103"/>
              <a:gd name="connsiteX8657" fmla="*/ 1072635 w 6845418"/>
              <a:gd name="connsiteY8657" fmla="*/ 637824 h 4597103"/>
              <a:gd name="connsiteX8658" fmla="*/ 1061266 w 6845418"/>
              <a:gd name="connsiteY8658" fmla="*/ 634033 h 4597103"/>
              <a:gd name="connsiteX8659" fmla="*/ 1078321 w 6845418"/>
              <a:gd name="connsiteY8659" fmla="*/ 626453 h 4597103"/>
              <a:gd name="connsiteX8660" fmla="*/ 1055579 w 6845418"/>
              <a:gd name="connsiteY8660" fmla="*/ 609395 h 4597103"/>
              <a:gd name="connsiteX8661" fmla="*/ 1036631 w 6845418"/>
              <a:gd name="connsiteY8661" fmla="*/ 601814 h 4597103"/>
              <a:gd name="connsiteX8662" fmla="*/ 1015786 w 6845418"/>
              <a:gd name="connsiteY8662" fmla="*/ 601814 h 4597103"/>
              <a:gd name="connsiteX8663" fmla="*/ 1025261 w 6845418"/>
              <a:gd name="connsiteY8663" fmla="*/ 596129 h 4597103"/>
              <a:gd name="connsiteX8664" fmla="*/ 1053686 w 6845418"/>
              <a:gd name="connsiteY8664" fmla="*/ 579071 h 4597103"/>
              <a:gd name="connsiteX8665" fmla="*/ 1066951 w 6845418"/>
              <a:gd name="connsiteY8665" fmla="*/ 580966 h 4597103"/>
              <a:gd name="connsiteX8666" fmla="*/ 1084005 w 6845418"/>
              <a:gd name="connsiteY8666" fmla="*/ 590443 h 4597103"/>
              <a:gd name="connsiteX8667" fmla="*/ 1095376 w 6845418"/>
              <a:gd name="connsiteY8667" fmla="*/ 582862 h 4597103"/>
              <a:gd name="connsiteX8668" fmla="*/ 1095376 w 6845418"/>
              <a:gd name="connsiteY8668" fmla="*/ 590443 h 4597103"/>
              <a:gd name="connsiteX8669" fmla="*/ 1099165 w 6845418"/>
              <a:gd name="connsiteY8669" fmla="*/ 601814 h 4597103"/>
              <a:gd name="connsiteX8670" fmla="*/ 1125695 w 6845418"/>
              <a:gd name="connsiteY8670" fmla="*/ 611291 h 4597103"/>
              <a:gd name="connsiteX8671" fmla="*/ 1133276 w 6845418"/>
              <a:gd name="connsiteY8671" fmla="*/ 603710 h 4597103"/>
              <a:gd name="connsiteX8672" fmla="*/ 1142748 w 6845418"/>
              <a:gd name="connsiteY8672" fmla="*/ 596129 h 4597103"/>
              <a:gd name="connsiteX8673" fmla="*/ 1148435 w 6845418"/>
              <a:gd name="connsiteY8673" fmla="*/ 598024 h 4597103"/>
              <a:gd name="connsiteX8674" fmla="*/ 1157909 w 6845418"/>
              <a:gd name="connsiteY8674" fmla="*/ 584757 h 4597103"/>
              <a:gd name="connsiteX8675" fmla="*/ 1173066 w 6845418"/>
              <a:gd name="connsiteY8675" fmla="*/ 590443 h 4597103"/>
              <a:gd name="connsiteX8676" fmla="*/ 1188226 w 6845418"/>
              <a:gd name="connsiteY8676" fmla="*/ 590443 h 4597103"/>
              <a:gd name="connsiteX8677" fmla="*/ 1193912 w 6845418"/>
              <a:gd name="connsiteY8677" fmla="*/ 596129 h 4597103"/>
              <a:gd name="connsiteX8678" fmla="*/ 1203384 w 6845418"/>
              <a:gd name="connsiteY8678" fmla="*/ 592338 h 4597103"/>
              <a:gd name="connsiteX8679" fmla="*/ 1218540 w 6845418"/>
              <a:gd name="connsiteY8679" fmla="*/ 599919 h 4597103"/>
              <a:gd name="connsiteX8680" fmla="*/ 1218540 w 6845418"/>
              <a:gd name="connsiteY8680" fmla="*/ 607500 h 4597103"/>
              <a:gd name="connsiteX8681" fmla="*/ 1228016 w 6845418"/>
              <a:gd name="connsiteY8681" fmla="*/ 599919 h 4597103"/>
              <a:gd name="connsiteX8682" fmla="*/ 1209067 w 6845418"/>
              <a:gd name="connsiteY8682" fmla="*/ 582862 h 4597103"/>
              <a:gd name="connsiteX8683" fmla="*/ 1197701 w 6845418"/>
              <a:gd name="connsiteY8683" fmla="*/ 584757 h 4597103"/>
              <a:gd name="connsiteX8684" fmla="*/ 1174959 w 6845418"/>
              <a:gd name="connsiteY8684" fmla="*/ 567700 h 4597103"/>
              <a:gd name="connsiteX8685" fmla="*/ 1163592 w 6845418"/>
              <a:gd name="connsiteY8685" fmla="*/ 552537 h 4597103"/>
              <a:gd name="connsiteX8686" fmla="*/ 1171170 w 6845418"/>
              <a:gd name="connsiteY8686" fmla="*/ 548747 h 4597103"/>
              <a:gd name="connsiteX8687" fmla="*/ 1091587 w 6845418"/>
              <a:gd name="connsiteY8687" fmla="*/ 531690 h 4597103"/>
              <a:gd name="connsiteX8688" fmla="*/ 1087796 w 6845418"/>
              <a:gd name="connsiteY8688" fmla="*/ 548747 h 4597103"/>
              <a:gd name="connsiteX8689" fmla="*/ 1059371 w 6845418"/>
              <a:gd name="connsiteY8689" fmla="*/ 537375 h 4597103"/>
              <a:gd name="connsiteX8690" fmla="*/ 1030946 w 6845418"/>
              <a:gd name="connsiteY8690" fmla="*/ 527900 h 4597103"/>
              <a:gd name="connsiteX8691" fmla="*/ 1044210 w 6845418"/>
              <a:gd name="connsiteY8691" fmla="*/ 522214 h 4597103"/>
              <a:gd name="connsiteX8692" fmla="*/ 930511 w 6845418"/>
              <a:gd name="connsiteY8692" fmla="*/ 499471 h 4597103"/>
              <a:gd name="connsiteX8693" fmla="*/ 1082111 w 6845418"/>
              <a:gd name="connsiteY8693" fmla="*/ 526004 h 4597103"/>
              <a:gd name="connsiteX8694" fmla="*/ 1078321 w 6845418"/>
              <a:gd name="connsiteY8694" fmla="*/ 516528 h 4597103"/>
              <a:gd name="connsiteX8695" fmla="*/ 1093481 w 6845418"/>
              <a:gd name="connsiteY8695" fmla="*/ 520318 h 4597103"/>
              <a:gd name="connsiteX8696" fmla="*/ 1080216 w 6845418"/>
              <a:gd name="connsiteY8696" fmla="*/ 505156 h 4597103"/>
              <a:gd name="connsiteX8697" fmla="*/ 1061266 w 6845418"/>
              <a:gd name="connsiteY8697" fmla="*/ 499471 h 4597103"/>
              <a:gd name="connsiteX8698" fmla="*/ 1057476 w 6845418"/>
              <a:gd name="connsiteY8698" fmla="*/ 495680 h 4597103"/>
              <a:gd name="connsiteX8699" fmla="*/ 1055579 w 6845418"/>
              <a:gd name="connsiteY8699" fmla="*/ 486204 h 4597103"/>
              <a:gd name="connsiteX8700" fmla="*/ 1051790 w 6845418"/>
              <a:gd name="connsiteY8700" fmla="*/ 482413 h 4597103"/>
              <a:gd name="connsiteX8701" fmla="*/ 1025261 w 6845418"/>
              <a:gd name="connsiteY8701" fmla="*/ 474832 h 4597103"/>
              <a:gd name="connsiteX8702" fmla="*/ 1021470 w 6845418"/>
              <a:gd name="connsiteY8702" fmla="*/ 469146 h 4597103"/>
              <a:gd name="connsiteX8703" fmla="*/ 1004416 w 6845418"/>
              <a:gd name="connsiteY8703" fmla="*/ 461566 h 4597103"/>
              <a:gd name="connsiteX8704" fmla="*/ 1013890 w 6845418"/>
              <a:gd name="connsiteY8704" fmla="*/ 459670 h 4597103"/>
              <a:gd name="connsiteX8705" fmla="*/ 1029051 w 6845418"/>
              <a:gd name="connsiteY8705" fmla="*/ 453984 h 4597103"/>
              <a:gd name="connsiteX8706" fmla="*/ 1042316 w 6845418"/>
              <a:gd name="connsiteY8706" fmla="*/ 448299 h 4597103"/>
              <a:gd name="connsiteX8707" fmla="*/ 1053686 w 6845418"/>
              <a:gd name="connsiteY8707" fmla="*/ 450194 h 4597103"/>
              <a:gd name="connsiteX8708" fmla="*/ 1063162 w 6845418"/>
              <a:gd name="connsiteY8708" fmla="*/ 459670 h 4597103"/>
              <a:gd name="connsiteX8709" fmla="*/ 1074531 w 6845418"/>
              <a:gd name="connsiteY8709" fmla="*/ 452089 h 4597103"/>
              <a:gd name="connsiteX8710" fmla="*/ 1053686 w 6845418"/>
              <a:gd name="connsiteY8710" fmla="*/ 438822 h 4597103"/>
              <a:gd name="connsiteX8711" fmla="*/ 1030946 w 6845418"/>
              <a:gd name="connsiteY8711" fmla="*/ 431241 h 4597103"/>
              <a:gd name="connsiteX8712" fmla="*/ 1017680 w 6845418"/>
              <a:gd name="connsiteY8712" fmla="*/ 423660 h 4597103"/>
              <a:gd name="connsiteX8713" fmla="*/ 1006310 w 6845418"/>
              <a:gd name="connsiteY8713" fmla="*/ 421765 h 4597103"/>
              <a:gd name="connsiteX8714" fmla="*/ 974095 w 6845418"/>
              <a:gd name="connsiteY8714" fmla="*/ 406603 h 4597103"/>
              <a:gd name="connsiteX8715" fmla="*/ 968411 w 6845418"/>
              <a:gd name="connsiteY8715" fmla="*/ 400917 h 4597103"/>
              <a:gd name="connsiteX8716" fmla="*/ 957040 w 6845418"/>
              <a:gd name="connsiteY8716" fmla="*/ 397126 h 4597103"/>
              <a:gd name="connsiteX8717" fmla="*/ 953251 w 6845418"/>
              <a:gd name="connsiteY8717" fmla="*/ 389546 h 4597103"/>
              <a:gd name="connsiteX8718" fmla="*/ 966516 w 6845418"/>
              <a:gd name="connsiteY8718" fmla="*/ 376279 h 4597103"/>
              <a:gd name="connsiteX8719" fmla="*/ 972200 w 6845418"/>
              <a:gd name="connsiteY8719" fmla="*/ 378174 h 4597103"/>
              <a:gd name="connsiteX8720" fmla="*/ 974095 w 6845418"/>
              <a:gd name="connsiteY8720" fmla="*/ 372488 h 4597103"/>
              <a:gd name="connsiteX8721" fmla="*/ 983570 w 6845418"/>
              <a:gd name="connsiteY8721" fmla="*/ 370593 h 4597103"/>
              <a:gd name="connsiteX8722" fmla="*/ 1000626 w 6845418"/>
              <a:gd name="connsiteY8722" fmla="*/ 374383 h 4597103"/>
              <a:gd name="connsiteX8723" fmla="*/ 1008205 w 6845418"/>
              <a:gd name="connsiteY8723" fmla="*/ 381965 h 4597103"/>
              <a:gd name="connsiteX8724" fmla="*/ 1002520 w 6845418"/>
              <a:gd name="connsiteY8724" fmla="*/ 395231 h 4597103"/>
              <a:gd name="connsiteX8725" fmla="*/ 1051790 w 6845418"/>
              <a:gd name="connsiteY8725" fmla="*/ 412289 h 4597103"/>
              <a:gd name="connsiteX8726" fmla="*/ 1061266 w 6845418"/>
              <a:gd name="connsiteY8726" fmla="*/ 410393 h 4597103"/>
              <a:gd name="connsiteX8727" fmla="*/ 1070740 w 6845418"/>
              <a:gd name="connsiteY8727" fmla="*/ 404708 h 4597103"/>
              <a:gd name="connsiteX8728" fmla="*/ 1059371 w 6845418"/>
              <a:gd name="connsiteY8728" fmla="*/ 400917 h 4597103"/>
              <a:gd name="connsiteX8729" fmla="*/ 1055579 w 6845418"/>
              <a:gd name="connsiteY8729" fmla="*/ 378174 h 4597103"/>
              <a:gd name="connsiteX8730" fmla="*/ 1061266 w 6845418"/>
              <a:gd name="connsiteY8730" fmla="*/ 374383 h 4597103"/>
              <a:gd name="connsiteX8731" fmla="*/ 1066951 w 6845418"/>
              <a:gd name="connsiteY8731" fmla="*/ 353536 h 4597103"/>
              <a:gd name="connsiteX8732" fmla="*/ 1061266 w 6845418"/>
              <a:gd name="connsiteY8732" fmla="*/ 349745 h 4597103"/>
              <a:gd name="connsiteX8733" fmla="*/ 1072635 w 6845418"/>
              <a:gd name="connsiteY8733" fmla="*/ 344059 h 4597103"/>
              <a:gd name="connsiteX8734" fmla="*/ 1082111 w 6845418"/>
              <a:gd name="connsiteY8734" fmla="*/ 336479 h 4597103"/>
              <a:gd name="connsiteX8735" fmla="*/ 1063162 w 6845418"/>
              <a:gd name="connsiteY8735" fmla="*/ 328897 h 4597103"/>
              <a:gd name="connsiteX8736" fmla="*/ 1049897 w 6845418"/>
              <a:gd name="connsiteY8736" fmla="*/ 325107 h 4597103"/>
              <a:gd name="connsiteX8737" fmla="*/ 1021470 w 6845418"/>
              <a:gd name="connsiteY8737" fmla="*/ 325107 h 4597103"/>
              <a:gd name="connsiteX8738" fmla="*/ 1000626 w 6845418"/>
              <a:gd name="connsiteY8738" fmla="*/ 317525 h 4597103"/>
              <a:gd name="connsiteX8739" fmla="*/ 1015786 w 6845418"/>
              <a:gd name="connsiteY8739" fmla="*/ 313735 h 4597103"/>
              <a:gd name="connsiteX8740" fmla="*/ 1011996 w 6845418"/>
              <a:gd name="connsiteY8740" fmla="*/ 308050 h 4597103"/>
              <a:gd name="connsiteX8741" fmla="*/ 1027157 w 6845418"/>
              <a:gd name="connsiteY8741" fmla="*/ 306154 h 4597103"/>
              <a:gd name="connsiteX8742" fmla="*/ 1030946 w 6845418"/>
              <a:gd name="connsiteY8742" fmla="*/ 306154 h 4597103"/>
              <a:gd name="connsiteX8743" fmla="*/ 1036631 w 6845418"/>
              <a:gd name="connsiteY8743" fmla="*/ 308050 h 4597103"/>
              <a:gd name="connsiteX8744" fmla="*/ 1051790 w 6845418"/>
              <a:gd name="connsiteY8744" fmla="*/ 309945 h 4597103"/>
              <a:gd name="connsiteX8745" fmla="*/ 1055579 w 6845418"/>
              <a:gd name="connsiteY8745" fmla="*/ 306154 h 4597103"/>
              <a:gd name="connsiteX8746" fmla="*/ 1059371 w 6845418"/>
              <a:gd name="connsiteY8746" fmla="*/ 313735 h 4597103"/>
              <a:gd name="connsiteX8747" fmla="*/ 1070740 w 6845418"/>
              <a:gd name="connsiteY8747" fmla="*/ 315630 h 4597103"/>
              <a:gd name="connsiteX8748" fmla="*/ 1070740 w 6845418"/>
              <a:gd name="connsiteY8748" fmla="*/ 323212 h 4597103"/>
              <a:gd name="connsiteX8749" fmla="*/ 1076426 w 6845418"/>
              <a:gd name="connsiteY8749" fmla="*/ 319421 h 4597103"/>
              <a:gd name="connsiteX8750" fmla="*/ 1093481 w 6845418"/>
              <a:gd name="connsiteY8750" fmla="*/ 325107 h 4597103"/>
              <a:gd name="connsiteX8751" fmla="*/ 1074531 w 6845418"/>
              <a:gd name="connsiteY8751" fmla="*/ 313735 h 4597103"/>
              <a:gd name="connsiteX8752" fmla="*/ 1072635 w 6845418"/>
              <a:gd name="connsiteY8752" fmla="*/ 306154 h 4597103"/>
              <a:gd name="connsiteX8753" fmla="*/ 1055579 w 6845418"/>
              <a:gd name="connsiteY8753" fmla="*/ 306154 h 4597103"/>
              <a:gd name="connsiteX8754" fmla="*/ 1032841 w 6845418"/>
              <a:gd name="connsiteY8754" fmla="*/ 298573 h 4597103"/>
              <a:gd name="connsiteX8755" fmla="*/ 1038525 w 6845418"/>
              <a:gd name="connsiteY8755" fmla="*/ 292888 h 4597103"/>
              <a:gd name="connsiteX8756" fmla="*/ 1038525 w 6845418"/>
              <a:gd name="connsiteY8756" fmla="*/ 281516 h 4597103"/>
              <a:gd name="connsiteX8757" fmla="*/ 1002520 w 6845418"/>
              <a:gd name="connsiteY8757" fmla="*/ 273934 h 4597103"/>
              <a:gd name="connsiteX8758" fmla="*/ 1025261 w 6845418"/>
              <a:gd name="connsiteY8758" fmla="*/ 266354 h 4597103"/>
              <a:gd name="connsiteX8759" fmla="*/ 1034736 w 6845418"/>
              <a:gd name="connsiteY8759" fmla="*/ 268249 h 4597103"/>
              <a:gd name="connsiteX8760" fmla="*/ 1046106 w 6845418"/>
              <a:gd name="connsiteY8760" fmla="*/ 268249 h 4597103"/>
              <a:gd name="connsiteX8761" fmla="*/ 1055579 w 6845418"/>
              <a:gd name="connsiteY8761" fmla="*/ 260668 h 4597103"/>
              <a:gd name="connsiteX8762" fmla="*/ 1065056 w 6845418"/>
              <a:gd name="connsiteY8762" fmla="*/ 260668 h 4597103"/>
              <a:gd name="connsiteX8763" fmla="*/ 1072635 w 6845418"/>
              <a:gd name="connsiteY8763" fmla="*/ 256877 h 4597103"/>
              <a:gd name="connsiteX8764" fmla="*/ 1068846 w 6845418"/>
              <a:gd name="connsiteY8764" fmla="*/ 256877 h 4597103"/>
              <a:gd name="connsiteX8765" fmla="*/ 1061266 w 6845418"/>
              <a:gd name="connsiteY8765" fmla="*/ 256877 h 4597103"/>
              <a:gd name="connsiteX8766" fmla="*/ 1042316 w 6845418"/>
              <a:gd name="connsiteY8766" fmla="*/ 256877 h 4597103"/>
              <a:gd name="connsiteX8767" fmla="*/ 1063162 w 6845418"/>
              <a:gd name="connsiteY8767" fmla="*/ 249296 h 4597103"/>
              <a:gd name="connsiteX8768" fmla="*/ 1085901 w 6845418"/>
              <a:gd name="connsiteY8768" fmla="*/ 253087 h 4597103"/>
              <a:gd name="connsiteX8769" fmla="*/ 1095376 w 6845418"/>
              <a:gd name="connsiteY8769" fmla="*/ 251192 h 4597103"/>
              <a:gd name="connsiteX8770" fmla="*/ 1099165 w 6845418"/>
              <a:gd name="connsiteY8770" fmla="*/ 249296 h 4597103"/>
              <a:gd name="connsiteX8771" fmla="*/ 1084005 w 6845418"/>
              <a:gd name="connsiteY8771" fmla="*/ 243611 h 4597103"/>
              <a:gd name="connsiteX8772" fmla="*/ 1059371 w 6845418"/>
              <a:gd name="connsiteY8772" fmla="*/ 243611 h 4597103"/>
              <a:gd name="connsiteX8773" fmla="*/ 1085901 w 6845418"/>
              <a:gd name="connsiteY8773" fmla="*/ 239820 h 4597103"/>
              <a:gd name="connsiteX8774" fmla="*/ 1125695 w 6845418"/>
              <a:gd name="connsiteY8774" fmla="*/ 241716 h 4597103"/>
              <a:gd name="connsiteX8775" fmla="*/ 1133276 w 6845418"/>
              <a:gd name="connsiteY8775" fmla="*/ 241716 h 4597103"/>
              <a:gd name="connsiteX8776" fmla="*/ 1142748 w 6845418"/>
              <a:gd name="connsiteY8776" fmla="*/ 245506 h 4597103"/>
              <a:gd name="connsiteX8777" fmla="*/ 1148435 w 6845418"/>
              <a:gd name="connsiteY8777" fmla="*/ 247401 h 4597103"/>
              <a:gd name="connsiteX8778" fmla="*/ 1165489 w 6845418"/>
              <a:gd name="connsiteY8778" fmla="*/ 239820 h 4597103"/>
              <a:gd name="connsiteX8779" fmla="*/ 1159801 w 6845418"/>
              <a:gd name="connsiteY8779" fmla="*/ 237925 h 4597103"/>
              <a:gd name="connsiteX8780" fmla="*/ 1150329 w 6845418"/>
              <a:gd name="connsiteY8780" fmla="*/ 239820 h 4597103"/>
              <a:gd name="connsiteX8781" fmla="*/ 1123801 w 6845418"/>
              <a:gd name="connsiteY8781" fmla="*/ 230344 h 4597103"/>
              <a:gd name="connsiteX8782" fmla="*/ 1114325 w 6845418"/>
              <a:gd name="connsiteY8782" fmla="*/ 232239 h 4597103"/>
              <a:gd name="connsiteX8783" fmla="*/ 1095376 w 6845418"/>
              <a:gd name="connsiteY8783" fmla="*/ 228449 h 4597103"/>
              <a:gd name="connsiteX8784" fmla="*/ 1120009 w 6845418"/>
              <a:gd name="connsiteY8784" fmla="*/ 224658 h 4597103"/>
              <a:gd name="connsiteX8785" fmla="*/ 1131380 w 6845418"/>
              <a:gd name="connsiteY8785" fmla="*/ 220867 h 4597103"/>
              <a:gd name="connsiteX8786" fmla="*/ 1135169 w 6845418"/>
              <a:gd name="connsiteY8786" fmla="*/ 220867 h 4597103"/>
              <a:gd name="connsiteX8787" fmla="*/ 1138958 w 6845418"/>
              <a:gd name="connsiteY8787" fmla="*/ 224658 h 4597103"/>
              <a:gd name="connsiteX8788" fmla="*/ 1135169 w 6845418"/>
              <a:gd name="connsiteY8788" fmla="*/ 220867 h 4597103"/>
              <a:gd name="connsiteX8789" fmla="*/ 1146541 w 6845418"/>
              <a:gd name="connsiteY8789" fmla="*/ 217077 h 4597103"/>
              <a:gd name="connsiteX8790" fmla="*/ 1161694 w 6845418"/>
              <a:gd name="connsiteY8790" fmla="*/ 209496 h 4597103"/>
              <a:gd name="connsiteX8791" fmla="*/ 1163592 w 6845418"/>
              <a:gd name="connsiteY8791" fmla="*/ 205705 h 4597103"/>
              <a:gd name="connsiteX8792" fmla="*/ 1182543 w 6845418"/>
              <a:gd name="connsiteY8792" fmla="*/ 207601 h 4597103"/>
              <a:gd name="connsiteX8793" fmla="*/ 1182543 w 6845418"/>
              <a:gd name="connsiteY8793" fmla="*/ 220867 h 4597103"/>
              <a:gd name="connsiteX8794" fmla="*/ 1193912 w 6845418"/>
              <a:gd name="connsiteY8794" fmla="*/ 220867 h 4597103"/>
              <a:gd name="connsiteX8795" fmla="*/ 1176851 w 6845418"/>
              <a:gd name="connsiteY8795" fmla="*/ 211392 h 4597103"/>
              <a:gd name="connsiteX8796" fmla="*/ 1169276 w 6845418"/>
              <a:gd name="connsiteY8796" fmla="*/ 218972 h 4597103"/>
              <a:gd name="connsiteX8797" fmla="*/ 1157909 w 6845418"/>
              <a:gd name="connsiteY8797" fmla="*/ 220867 h 4597103"/>
              <a:gd name="connsiteX8798" fmla="*/ 1161694 w 6845418"/>
              <a:gd name="connsiteY8798" fmla="*/ 228449 h 4597103"/>
              <a:gd name="connsiteX8799" fmla="*/ 1193912 w 6845418"/>
              <a:gd name="connsiteY8799" fmla="*/ 232239 h 4597103"/>
              <a:gd name="connsiteX8800" fmla="*/ 1237492 w 6845418"/>
              <a:gd name="connsiteY8800" fmla="*/ 232239 h 4597103"/>
              <a:gd name="connsiteX8801" fmla="*/ 1235597 w 6845418"/>
              <a:gd name="connsiteY8801" fmla="*/ 222763 h 4597103"/>
              <a:gd name="connsiteX8802" fmla="*/ 1265915 w 6845418"/>
              <a:gd name="connsiteY8802" fmla="*/ 224658 h 4597103"/>
              <a:gd name="connsiteX8803" fmla="*/ 1252648 w 6845418"/>
              <a:gd name="connsiteY8803" fmla="*/ 217077 h 4597103"/>
              <a:gd name="connsiteX8804" fmla="*/ 1245072 w 6845418"/>
              <a:gd name="connsiteY8804" fmla="*/ 211392 h 4597103"/>
              <a:gd name="connsiteX8805" fmla="*/ 1218540 w 6845418"/>
              <a:gd name="connsiteY8805" fmla="*/ 213287 h 4597103"/>
              <a:gd name="connsiteX8806" fmla="*/ 1218540 w 6845418"/>
              <a:gd name="connsiteY8806" fmla="*/ 196229 h 4597103"/>
              <a:gd name="connsiteX8807" fmla="*/ 1190122 w 6845418"/>
              <a:gd name="connsiteY8807" fmla="*/ 192439 h 4597103"/>
              <a:gd name="connsiteX8808" fmla="*/ 1184440 w 6845418"/>
              <a:gd name="connsiteY8808" fmla="*/ 196229 h 4597103"/>
              <a:gd name="connsiteX8809" fmla="*/ 1163592 w 6845418"/>
              <a:gd name="connsiteY8809" fmla="*/ 196229 h 4597103"/>
              <a:gd name="connsiteX8810" fmla="*/ 1154117 w 6845418"/>
              <a:gd name="connsiteY8810" fmla="*/ 190543 h 4597103"/>
              <a:gd name="connsiteX8811" fmla="*/ 1142748 w 6845418"/>
              <a:gd name="connsiteY8811" fmla="*/ 192439 h 4597103"/>
              <a:gd name="connsiteX8812" fmla="*/ 1118115 w 6845418"/>
              <a:gd name="connsiteY8812" fmla="*/ 184858 h 4597103"/>
              <a:gd name="connsiteX8813" fmla="*/ 1148435 w 6845418"/>
              <a:gd name="connsiteY8813" fmla="*/ 158324 h 4597103"/>
              <a:gd name="connsiteX8814" fmla="*/ 1152223 w 6845418"/>
              <a:gd name="connsiteY8814" fmla="*/ 167800 h 4597103"/>
              <a:gd name="connsiteX8815" fmla="*/ 1157909 w 6845418"/>
              <a:gd name="connsiteY8815" fmla="*/ 165905 h 4597103"/>
              <a:gd name="connsiteX8816" fmla="*/ 1163592 w 6845418"/>
              <a:gd name="connsiteY8816" fmla="*/ 173486 h 4597103"/>
              <a:gd name="connsiteX8817" fmla="*/ 1178747 w 6845418"/>
              <a:gd name="connsiteY8817" fmla="*/ 171591 h 4597103"/>
              <a:gd name="connsiteX8818" fmla="*/ 1184440 w 6845418"/>
              <a:gd name="connsiteY8818" fmla="*/ 177277 h 4597103"/>
              <a:gd name="connsiteX8819" fmla="*/ 1205278 w 6845418"/>
              <a:gd name="connsiteY8819" fmla="*/ 167800 h 4597103"/>
              <a:gd name="connsiteX8820" fmla="*/ 1207171 w 6845418"/>
              <a:gd name="connsiteY8820" fmla="*/ 160219 h 4597103"/>
              <a:gd name="connsiteX8821" fmla="*/ 1220440 w 6845418"/>
              <a:gd name="connsiteY8821" fmla="*/ 173486 h 4597103"/>
              <a:gd name="connsiteX8822" fmla="*/ 1214749 w 6845418"/>
              <a:gd name="connsiteY8822" fmla="*/ 169696 h 4597103"/>
              <a:gd name="connsiteX8823" fmla="*/ 1209067 w 6845418"/>
              <a:gd name="connsiteY8823" fmla="*/ 173486 h 4597103"/>
              <a:gd name="connsiteX8824" fmla="*/ 1229912 w 6845418"/>
              <a:gd name="connsiteY8824" fmla="*/ 184858 h 4597103"/>
              <a:gd name="connsiteX8825" fmla="*/ 1235597 w 6845418"/>
              <a:gd name="connsiteY8825" fmla="*/ 179172 h 4597103"/>
              <a:gd name="connsiteX8826" fmla="*/ 1241285 w 6845418"/>
              <a:gd name="connsiteY8826" fmla="*/ 184858 h 4597103"/>
              <a:gd name="connsiteX8827" fmla="*/ 1245072 w 6845418"/>
              <a:gd name="connsiteY8827" fmla="*/ 171591 h 4597103"/>
              <a:gd name="connsiteX8828" fmla="*/ 1246967 w 6845418"/>
              <a:gd name="connsiteY8828" fmla="*/ 154534 h 4597103"/>
              <a:gd name="connsiteX8829" fmla="*/ 1237492 w 6845418"/>
              <a:gd name="connsiteY8829" fmla="*/ 162115 h 4597103"/>
              <a:gd name="connsiteX8830" fmla="*/ 1229912 w 6845418"/>
              <a:gd name="connsiteY8830" fmla="*/ 169696 h 4597103"/>
              <a:gd name="connsiteX8831" fmla="*/ 1224227 w 6845418"/>
              <a:gd name="connsiteY8831" fmla="*/ 150743 h 4597103"/>
              <a:gd name="connsiteX8832" fmla="*/ 1235597 w 6845418"/>
              <a:gd name="connsiteY8832" fmla="*/ 142925 h 4597103"/>
              <a:gd name="connsiteX8833" fmla="*/ 1721784 w 6845418"/>
              <a:gd name="connsiteY8833" fmla="*/ 139236 h 4597103"/>
              <a:gd name="connsiteX8834" fmla="*/ 1728406 w 6845418"/>
              <a:gd name="connsiteY8834" fmla="*/ 143206 h 4597103"/>
              <a:gd name="connsiteX8835" fmla="*/ 1716637 w 6845418"/>
              <a:gd name="connsiteY8835" fmla="*/ 147176 h 4597103"/>
              <a:gd name="connsiteX8836" fmla="*/ 1721784 w 6845418"/>
              <a:gd name="connsiteY8836" fmla="*/ 139236 h 4597103"/>
              <a:gd name="connsiteX8837" fmla="*/ 1551782 w 6845418"/>
              <a:gd name="connsiteY8837" fmla="*/ 104120 h 4597103"/>
              <a:gd name="connsiteX8838" fmla="*/ 1557393 w 6845418"/>
              <a:gd name="connsiteY8838" fmla="*/ 109464 h 4597103"/>
              <a:gd name="connsiteX8839" fmla="*/ 1549910 w 6845418"/>
              <a:gd name="connsiteY8839" fmla="*/ 107683 h 4597103"/>
              <a:gd name="connsiteX8840" fmla="*/ 1551782 w 6845418"/>
              <a:gd name="connsiteY8840" fmla="*/ 104120 h 4597103"/>
              <a:gd name="connsiteX8841" fmla="*/ 1506517 w 6845418"/>
              <a:gd name="connsiteY8841" fmla="*/ 101983 h 4597103"/>
              <a:gd name="connsiteX8842" fmla="*/ 1508439 w 6845418"/>
              <a:gd name="connsiteY8842" fmla="*/ 109464 h 4597103"/>
              <a:gd name="connsiteX8843" fmla="*/ 1500745 w 6845418"/>
              <a:gd name="connsiteY8843" fmla="*/ 107594 h 4597103"/>
              <a:gd name="connsiteX8844" fmla="*/ 1506517 w 6845418"/>
              <a:gd name="connsiteY8844" fmla="*/ 101983 h 4597103"/>
              <a:gd name="connsiteX8845" fmla="*/ 1641285 w 6845418"/>
              <a:gd name="connsiteY8845" fmla="*/ 101291 h 4597103"/>
              <a:gd name="connsiteX8846" fmla="*/ 1647165 w 6845418"/>
              <a:gd name="connsiteY8846" fmla="*/ 103696 h 4597103"/>
              <a:gd name="connsiteX8847" fmla="*/ 1635408 w 6845418"/>
              <a:gd name="connsiteY8847" fmla="*/ 107543 h 4597103"/>
              <a:gd name="connsiteX8848" fmla="*/ 1641285 w 6845418"/>
              <a:gd name="connsiteY8848" fmla="*/ 101291 h 4597103"/>
              <a:gd name="connsiteX8849" fmla="*/ 1676588 w 6845418"/>
              <a:gd name="connsiteY8849" fmla="*/ 98141 h 4597103"/>
              <a:gd name="connsiteX8850" fmla="*/ 1688048 w 6845418"/>
              <a:gd name="connsiteY8850" fmla="*/ 98141 h 4597103"/>
              <a:gd name="connsiteX8851" fmla="*/ 1688048 w 6845418"/>
              <a:gd name="connsiteY8851" fmla="*/ 112676 h 4597103"/>
              <a:gd name="connsiteX8852" fmla="*/ 1669344 w 6845418"/>
              <a:gd name="connsiteY8852" fmla="*/ 103592 h 4597103"/>
              <a:gd name="connsiteX8853" fmla="*/ 1676588 w 6845418"/>
              <a:gd name="connsiteY8853" fmla="*/ 98141 h 4597103"/>
              <a:gd name="connsiteX8854" fmla="*/ 1442116 w 6845418"/>
              <a:gd name="connsiteY8854" fmla="*/ 97706 h 4597103"/>
              <a:gd name="connsiteX8855" fmla="*/ 1447612 w 6845418"/>
              <a:gd name="connsiteY8855" fmla="*/ 108928 h 4597103"/>
              <a:gd name="connsiteX8856" fmla="*/ 1436617 w 6845418"/>
              <a:gd name="connsiteY8856" fmla="*/ 107058 h 4597103"/>
              <a:gd name="connsiteX8857" fmla="*/ 1442116 w 6845418"/>
              <a:gd name="connsiteY8857" fmla="*/ 97706 h 4597103"/>
              <a:gd name="connsiteX8858" fmla="*/ 1076645 w 6845418"/>
              <a:gd name="connsiteY8858" fmla="*/ 96398 h 4597103"/>
              <a:gd name="connsiteX8859" fmla="*/ 1088190 w 6845418"/>
              <a:gd name="connsiteY8859" fmla="*/ 96398 h 4597103"/>
              <a:gd name="connsiteX8860" fmla="*/ 1086265 w 6845418"/>
              <a:gd name="connsiteY8860" fmla="*/ 109698 h 4597103"/>
              <a:gd name="connsiteX8861" fmla="*/ 1068950 w 6845418"/>
              <a:gd name="connsiteY8861" fmla="*/ 103998 h 4597103"/>
              <a:gd name="connsiteX8862" fmla="*/ 1076645 w 6845418"/>
              <a:gd name="connsiteY8862" fmla="*/ 96398 h 4597103"/>
              <a:gd name="connsiteX8863" fmla="*/ 1656069 w 6845418"/>
              <a:gd name="connsiteY8863" fmla="*/ 95575 h 4597103"/>
              <a:gd name="connsiteX8864" fmla="*/ 1654288 w 6845418"/>
              <a:gd name="connsiteY8864" fmla="*/ 97713 h 4597103"/>
              <a:gd name="connsiteX8865" fmla="*/ 1656069 w 6845418"/>
              <a:gd name="connsiteY8865" fmla="*/ 95575 h 4597103"/>
              <a:gd name="connsiteX8866" fmla="*/ 970150 w 6845418"/>
              <a:gd name="connsiteY8866" fmla="*/ 92360 h 4597103"/>
              <a:gd name="connsiteX8867" fmla="*/ 964196 w 6845418"/>
              <a:gd name="connsiteY8867" fmla="*/ 95923 h 4597103"/>
              <a:gd name="connsiteX8868" fmla="*/ 970150 w 6845418"/>
              <a:gd name="connsiteY8868" fmla="*/ 92360 h 4597103"/>
              <a:gd name="connsiteX8869" fmla="*/ 1078705 w 6845418"/>
              <a:gd name="connsiteY8869" fmla="*/ 87017 h 4597103"/>
              <a:gd name="connsiteX8870" fmla="*/ 1076697 w 6845418"/>
              <a:gd name="connsiteY8870" fmla="*/ 96178 h 4597103"/>
              <a:gd name="connsiteX8871" fmla="*/ 1064674 w 6845418"/>
              <a:gd name="connsiteY8871" fmla="*/ 94346 h 4597103"/>
              <a:gd name="connsiteX8872" fmla="*/ 1078705 w 6845418"/>
              <a:gd name="connsiteY8872" fmla="*/ 87017 h 4597103"/>
              <a:gd name="connsiteX8873" fmla="*/ 997331 w 6845418"/>
              <a:gd name="connsiteY8873" fmla="*/ 84345 h 4597103"/>
              <a:gd name="connsiteX8874" fmla="*/ 980229 w 6845418"/>
              <a:gd name="connsiteY8874" fmla="*/ 93697 h 4597103"/>
              <a:gd name="connsiteX8875" fmla="*/ 987831 w 6845418"/>
              <a:gd name="connsiteY8875" fmla="*/ 88086 h 4597103"/>
              <a:gd name="connsiteX8876" fmla="*/ 997331 w 6845418"/>
              <a:gd name="connsiteY8876" fmla="*/ 84345 h 4597103"/>
              <a:gd name="connsiteX8877" fmla="*/ 1370716 w 6845418"/>
              <a:gd name="connsiteY8877" fmla="*/ 79037 h 4597103"/>
              <a:gd name="connsiteX8878" fmla="*/ 1379979 w 6845418"/>
              <a:gd name="connsiteY8878" fmla="*/ 83012 h 4597103"/>
              <a:gd name="connsiteX8879" fmla="*/ 1397076 w 6845418"/>
              <a:gd name="connsiteY8879" fmla="*/ 84882 h 4597103"/>
              <a:gd name="connsiteX8880" fmla="*/ 1383778 w 6845418"/>
              <a:gd name="connsiteY8880" fmla="*/ 86752 h 4597103"/>
              <a:gd name="connsiteX8881" fmla="*/ 1362878 w 6845418"/>
              <a:gd name="connsiteY8881" fmla="*/ 84882 h 4597103"/>
              <a:gd name="connsiteX8882" fmla="*/ 1370716 w 6845418"/>
              <a:gd name="connsiteY8882" fmla="*/ 79037 h 4597103"/>
              <a:gd name="connsiteX8883" fmla="*/ 1511431 w 6845418"/>
              <a:gd name="connsiteY8883" fmla="*/ 78740 h 4597103"/>
              <a:gd name="connsiteX8884" fmla="*/ 1512501 w 6845418"/>
              <a:gd name="connsiteY8884" fmla="*/ 80967 h 4597103"/>
              <a:gd name="connsiteX8885" fmla="*/ 1510362 w 6845418"/>
              <a:gd name="connsiteY8885" fmla="*/ 79186 h 4597103"/>
              <a:gd name="connsiteX8886" fmla="*/ 1511431 w 6845418"/>
              <a:gd name="connsiteY8886" fmla="*/ 78740 h 4597103"/>
              <a:gd name="connsiteX8887" fmla="*/ 1554186 w 6845418"/>
              <a:gd name="connsiteY8887" fmla="*/ 77608 h 4597103"/>
              <a:gd name="connsiteX8888" fmla="*/ 1556324 w 6845418"/>
              <a:gd name="connsiteY8888" fmla="*/ 79010 h 4597103"/>
              <a:gd name="connsiteX8889" fmla="*/ 1552049 w 6845418"/>
              <a:gd name="connsiteY8889" fmla="*/ 79010 h 4597103"/>
              <a:gd name="connsiteX8890" fmla="*/ 1554186 w 6845418"/>
              <a:gd name="connsiteY8890" fmla="*/ 77608 h 4597103"/>
              <a:gd name="connsiteX8891" fmla="*/ 1485512 w 6845418"/>
              <a:gd name="connsiteY8891" fmla="*/ 77364 h 4597103"/>
              <a:gd name="connsiteX8892" fmla="*/ 1485250 w 6845418"/>
              <a:gd name="connsiteY8892" fmla="*/ 97924 h 4597103"/>
              <a:gd name="connsiteX8893" fmla="*/ 1472156 w 6845418"/>
              <a:gd name="connsiteY8893" fmla="*/ 99847 h 4597103"/>
              <a:gd name="connsiteX8894" fmla="*/ 1459062 w 6845418"/>
              <a:gd name="connsiteY8894" fmla="*/ 94076 h 4597103"/>
              <a:gd name="connsiteX8895" fmla="*/ 1472156 w 6845418"/>
              <a:gd name="connsiteY8895" fmla="*/ 86381 h 4597103"/>
              <a:gd name="connsiteX8896" fmla="*/ 1483376 w 6845418"/>
              <a:gd name="connsiteY8896" fmla="*/ 84458 h 4597103"/>
              <a:gd name="connsiteX8897" fmla="*/ 1481506 w 6845418"/>
              <a:gd name="connsiteY8897" fmla="*/ 78686 h 4597103"/>
              <a:gd name="connsiteX8898" fmla="*/ 1485512 w 6845418"/>
              <a:gd name="connsiteY8898" fmla="*/ 77364 h 4597103"/>
              <a:gd name="connsiteX8899" fmla="*/ 1527463 w 6845418"/>
              <a:gd name="connsiteY8899" fmla="*/ 75268 h 4597103"/>
              <a:gd name="connsiteX8900" fmla="*/ 1527463 w 6845418"/>
              <a:gd name="connsiteY8900" fmla="*/ 75268 h 4597103"/>
              <a:gd name="connsiteX8901" fmla="*/ 1254573 w 6845418"/>
              <a:gd name="connsiteY8901" fmla="*/ 69918 h 4597103"/>
              <a:gd name="connsiteX8902" fmla="*/ 1258137 w 6845418"/>
              <a:gd name="connsiteY8902" fmla="*/ 71700 h 4597103"/>
              <a:gd name="connsiteX8903" fmla="*/ 1256354 w 6845418"/>
              <a:gd name="connsiteY8903" fmla="*/ 75263 h 4597103"/>
              <a:gd name="connsiteX8904" fmla="*/ 1252793 w 6845418"/>
              <a:gd name="connsiteY8904" fmla="*/ 75263 h 4597103"/>
              <a:gd name="connsiteX8905" fmla="*/ 1254573 w 6845418"/>
              <a:gd name="connsiteY8905" fmla="*/ 69918 h 4597103"/>
              <a:gd name="connsiteX8906" fmla="*/ 967402 w 6845418"/>
              <a:gd name="connsiteY8906" fmla="*/ 66978 h 4597103"/>
              <a:gd name="connsiteX8907" fmla="*/ 968471 w 6845418"/>
              <a:gd name="connsiteY8907" fmla="*/ 69205 h 4597103"/>
              <a:gd name="connsiteX8908" fmla="*/ 966333 w 6845418"/>
              <a:gd name="connsiteY8908" fmla="*/ 67423 h 4597103"/>
              <a:gd name="connsiteX8909" fmla="*/ 967402 w 6845418"/>
              <a:gd name="connsiteY8909" fmla="*/ 66978 h 4597103"/>
              <a:gd name="connsiteX8910" fmla="*/ 1377742 w 6845418"/>
              <a:gd name="connsiteY8910" fmla="*/ 65914 h 4597103"/>
              <a:gd name="connsiteX8911" fmla="*/ 1368029 w 6845418"/>
              <a:gd name="connsiteY8911" fmla="*/ 71525 h 4597103"/>
              <a:gd name="connsiteX8912" fmla="*/ 1377742 w 6845418"/>
              <a:gd name="connsiteY8912" fmla="*/ 65914 h 4597103"/>
              <a:gd name="connsiteX8913" fmla="*/ 982569 w 6845418"/>
              <a:gd name="connsiteY8913" fmla="*/ 65429 h 4597103"/>
              <a:gd name="connsiteX8914" fmla="*/ 987713 w 6845418"/>
              <a:gd name="connsiteY8914" fmla="*/ 65429 h 4597103"/>
              <a:gd name="connsiteX8915" fmla="*/ 980229 w 6845418"/>
              <a:gd name="connsiteY8915" fmla="*/ 71200 h 4597103"/>
              <a:gd name="connsiteX8916" fmla="*/ 982569 w 6845418"/>
              <a:gd name="connsiteY8916" fmla="*/ 65429 h 4597103"/>
              <a:gd name="connsiteX8917" fmla="*/ 1357000 w 6845418"/>
              <a:gd name="connsiteY8917" fmla="*/ 64310 h 4597103"/>
              <a:gd name="connsiteX8918" fmla="*/ 1358605 w 6845418"/>
              <a:gd name="connsiteY8918" fmla="*/ 67783 h 4597103"/>
              <a:gd name="connsiteX8919" fmla="*/ 1355397 w 6845418"/>
              <a:gd name="connsiteY8919" fmla="*/ 65646 h 4597103"/>
              <a:gd name="connsiteX8920" fmla="*/ 1357000 w 6845418"/>
              <a:gd name="connsiteY8920" fmla="*/ 64310 h 4597103"/>
              <a:gd name="connsiteX8921" fmla="*/ 1329747 w 6845418"/>
              <a:gd name="connsiteY8921" fmla="*/ 59635 h 4597103"/>
              <a:gd name="connsiteX8922" fmla="*/ 1330815 w 6845418"/>
              <a:gd name="connsiteY8922" fmla="*/ 63723 h 4597103"/>
              <a:gd name="connsiteX8923" fmla="*/ 1328678 w 6845418"/>
              <a:gd name="connsiteY8923" fmla="*/ 59875 h 4597103"/>
              <a:gd name="connsiteX8924" fmla="*/ 1329747 w 6845418"/>
              <a:gd name="connsiteY8924" fmla="*/ 59635 h 4597103"/>
              <a:gd name="connsiteX8925" fmla="*/ 1293410 w 6845418"/>
              <a:gd name="connsiteY8925" fmla="*/ 53990 h 4597103"/>
              <a:gd name="connsiteX8926" fmla="*/ 1297683 w 6845418"/>
              <a:gd name="connsiteY8926" fmla="*/ 54691 h 4597103"/>
              <a:gd name="connsiteX8927" fmla="*/ 1289135 w 6845418"/>
              <a:gd name="connsiteY8927" fmla="*/ 54691 h 4597103"/>
              <a:gd name="connsiteX8928" fmla="*/ 1293410 w 6845418"/>
              <a:gd name="connsiteY8928" fmla="*/ 53990 h 4597103"/>
              <a:gd name="connsiteX8929" fmla="*/ 1249452 w 6845418"/>
              <a:gd name="connsiteY8929" fmla="*/ 50149 h 4597103"/>
              <a:gd name="connsiteX8930" fmla="*/ 1251012 w 6845418"/>
              <a:gd name="connsiteY8930" fmla="*/ 50683 h 4597103"/>
              <a:gd name="connsiteX8931" fmla="*/ 1249232 w 6845418"/>
              <a:gd name="connsiteY8931" fmla="*/ 52821 h 4597103"/>
              <a:gd name="connsiteX8932" fmla="*/ 1249452 w 6845418"/>
              <a:gd name="connsiteY8932" fmla="*/ 50149 h 4597103"/>
              <a:gd name="connsiteX8933" fmla="*/ 1355263 w 6845418"/>
              <a:gd name="connsiteY8933" fmla="*/ 46901 h 4597103"/>
              <a:gd name="connsiteX8934" fmla="*/ 1354863 w 6845418"/>
              <a:gd name="connsiteY8934" fmla="*/ 48905 h 4597103"/>
              <a:gd name="connsiteX8935" fmla="*/ 1353258 w 6845418"/>
              <a:gd name="connsiteY8935" fmla="*/ 48905 h 4597103"/>
              <a:gd name="connsiteX8936" fmla="*/ 1355263 w 6845418"/>
              <a:gd name="connsiteY8936" fmla="*/ 46901 h 4597103"/>
              <a:gd name="connsiteX8937" fmla="*/ 1234042 w 6845418"/>
              <a:gd name="connsiteY8937" fmla="*/ 45390 h 4597103"/>
              <a:gd name="connsiteX8938" fmla="*/ 1235579 w 6845418"/>
              <a:gd name="connsiteY8938" fmla="*/ 48328 h 4597103"/>
              <a:gd name="connsiteX8939" fmla="*/ 1236361 w 6845418"/>
              <a:gd name="connsiteY8939" fmla="*/ 48123 h 4597103"/>
              <a:gd name="connsiteX8940" fmla="*/ 1237292 w 6845418"/>
              <a:gd name="connsiteY8940" fmla="*/ 46409 h 4597103"/>
              <a:gd name="connsiteX8941" fmla="*/ 1233555 w 6845418"/>
              <a:gd name="connsiteY8941" fmla="*/ 54246 h 4597103"/>
              <a:gd name="connsiteX8942" fmla="*/ 1235403 w 6845418"/>
              <a:gd name="connsiteY8942" fmla="*/ 48435 h 4597103"/>
              <a:gd name="connsiteX8943" fmla="*/ 1230526 w 6845418"/>
              <a:gd name="connsiteY8943" fmla="*/ 46574 h 4597103"/>
              <a:gd name="connsiteX8944" fmla="*/ 1234042 w 6845418"/>
              <a:gd name="connsiteY8944" fmla="*/ 45390 h 4597103"/>
              <a:gd name="connsiteX8945" fmla="*/ 1333810 w 6845418"/>
              <a:gd name="connsiteY8945" fmla="*/ 40800 h 4597103"/>
              <a:gd name="connsiteX8946" fmla="*/ 1331886 w 6845418"/>
              <a:gd name="connsiteY8946" fmla="*/ 48281 h 4597103"/>
              <a:gd name="connsiteX8947" fmla="*/ 1333810 w 6845418"/>
              <a:gd name="connsiteY8947" fmla="*/ 40800 h 4597103"/>
              <a:gd name="connsiteX8948" fmla="*/ 963996 w 6845418"/>
              <a:gd name="connsiteY8948" fmla="*/ 37054 h 4597103"/>
              <a:gd name="connsiteX8949" fmla="*/ 970609 w 6845418"/>
              <a:gd name="connsiteY8949" fmla="*/ 37500 h 4597103"/>
              <a:gd name="connsiteX8950" fmla="*/ 958851 w 6845418"/>
              <a:gd name="connsiteY8950" fmla="*/ 39281 h 4597103"/>
              <a:gd name="connsiteX8951" fmla="*/ 963996 w 6845418"/>
              <a:gd name="connsiteY8951" fmla="*/ 37054 h 4597103"/>
              <a:gd name="connsiteX8952" fmla="*/ 981680 w 6845418"/>
              <a:gd name="connsiteY8952" fmla="*/ 35218 h 4597103"/>
              <a:gd name="connsiteX8953" fmla="*/ 988781 w 6845418"/>
              <a:gd name="connsiteY8953" fmla="*/ 35451 h 4597103"/>
              <a:gd name="connsiteX8954" fmla="*/ 975954 w 6845418"/>
              <a:gd name="connsiteY8954" fmla="*/ 39192 h 4597103"/>
              <a:gd name="connsiteX8955" fmla="*/ 981680 w 6845418"/>
              <a:gd name="connsiteY8955" fmla="*/ 35218 h 4597103"/>
              <a:gd name="connsiteX8956" fmla="*/ 1300036 w 6845418"/>
              <a:gd name="connsiteY8956" fmla="*/ 33586 h 4597103"/>
              <a:gd name="connsiteX8957" fmla="*/ 1303884 w 6845418"/>
              <a:gd name="connsiteY8957" fmla="*/ 41423 h 4597103"/>
              <a:gd name="connsiteX8958" fmla="*/ 1311579 w 6845418"/>
              <a:gd name="connsiteY8958" fmla="*/ 37505 h 4597103"/>
              <a:gd name="connsiteX8959" fmla="*/ 1309654 w 6845418"/>
              <a:gd name="connsiteY8959" fmla="*/ 45342 h 4597103"/>
              <a:gd name="connsiteX8960" fmla="*/ 1292341 w 6845418"/>
              <a:gd name="connsiteY8960" fmla="*/ 41423 h 4597103"/>
              <a:gd name="connsiteX8961" fmla="*/ 1300036 w 6845418"/>
              <a:gd name="connsiteY8961" fmla="*/ 33586 h 4597103"/>
              <a:gd name="connsiteX8962" fmla="*/ 998670 w 6845418"/>
              <a:gd name="connsiteY8962" fmla="*/ 33581 h 4597103"/>
              <a:gd name="connsiteX8963" fmla="*/ 1000541 w 6845418"/>
              <a:gd name="connsiteY8963" fmla="*/ 37321 h 4597103"/>
              <a:gd name="connsiteX8964" fmla="*/ 993057 w 6845418"/>
              <a:gd name="connsiteY8964" fmla="*/ 37321 h 4597103"/>
              <a:gd name="connsiteX8965" fmla="*/ 998670 w 6845418"/>
              <a:gd name="connsiteY8965" fmla="*/ 33581 h 4597103"/>
              <a:gd name="connsiteX8966" fmla="*/ 1258048 w 6845418"/>
              <a:gd name="connsiteY8966" fmla="*/ 26105 h 4597103"/>
              <a:gd name="connsiteX8967" fmla="*/ 1261880 w 6845418"/>
              <a:gd name="connsiteY8967" fmla="*/ 31876 h 4597103"/>
              <a:gd name="connsiteX8968" fmla="*/ 1284858 w 6845418"/>
              <a:gd name="connsiteY8968" fmla="*/ 39571 h 4597103"/>
              <a:gd name="connsiteX8969" fmla="*/ 1282945 w 6845418"/>
              <a:gd name="connsiteY8969" fmla="*/ 41495 h 4597103"/>
              <a:gd name="connsiteX8970" fmla="*/ 1277197 w 6845418"/>
              <a:gd name="connsiteY8970" fmla="*/ 37647 h 4597103"/>
              <a:gd name="connsiteX8971" fmla="*/ 1261880 w 6845418"/>
              <a:gd name="connsiteY8971" fmla="*/ 39571 h 4597103"/>
              <a:gd name="connsiteX8972" fmla="*/ 1252302 w 6845418"/>
              <a:gd name="connsiteY8972" fmla="*/ 37647 h 4597103"/>
              <a:gd name="connsiteX8973" fmla="*/ 1246559 w 6845418"/>
              <a:gd name="connsiteY8973" fmla="*/ 39571 h 4597103"/>
              <a:gd name="connsiteX8974" fmla="*/ 1246559 w 6845418"/>
              <a:gd name="connsiteY8974" fmla="*/ 37647 h 4597103"/>
              <a:gd name="connsiteX8975" fmla="*/ 1240817 w 6845418"/>
              <a:gd name="connsiteY8975" fmla="*/ 29953 h 4597103"/>
              <a:gd name="connsiteX8976" fmla="*/ 1244645 w 6845418"/>
              <a:gd name="connsiteY8976" fmla="*/ 33800 h 4597103"/>
              <a:gd name="connsiteX8977" fmla="*/ 1258048 w 6845418"/>
              <a:gd name="connsiteY8977" fmla="*/ 26105 h 4597103"/>
              <a:gd name="connsiteX8978" fmla="*/ 1210573 w 6845418"/>
              <a:gd name="connsiteY8978" fmla="*/ 24635 h 4597103"/>
              <a:gd name="connsiteX8979" fmla="*/ 1211107 w 6845418"/>
              <a:gd name="connsiteY8979" fmla="*/ 27529 h 4597103"/>
              <a:gd name="connsiteX8980" fmla="*/ 1206831 w 6845418"/>
              <a:gd name="connsiteY8980" fmla="*/ 25748 h 4597103"/>
              <a:gd name="connsiteX8981" fmla="*/ 1210573 w 6845418"/>
              <a:gd name="connsiteY8981" fmla="*/ 24635 h 4597103"/>
              <a:gd name="connsiteX8982" fmla="*/ 1089510 w 6845418"/>
              <a:gd name="connsiteY8982" fmla="*/ 21648 h 4597103"/>
              <a:gd name="connsiteX8983" fmla="*/ 1083843 w 6845418"/>
              <a:gd name="connsiteY8983" fmla="*/ 41242 h 4597103"/>
              <a:gd name="connsiteX8984" fmla="*/ 1072514 w 6845418"/>
              <a:gd name="connsiteY8984" fmla="*/ 35364 h 4597103"/>
              <a:gd name="connsiteX8985" fmla="*/ 1063071 w 6845418"/>
              <a:gd name="connsiteY8985" fmla="*/ 39283 h 4597103"/>
              <a:gd name="connsiteX8986" fmla="*/ 1047964 w 6845418"/>
              <a:gd name="connsiteY8986" fmla="*/ 37323 h 4597103"/>
              <a:gd name="connsiteX8987" fmla="*/ 1038523 w 6845418"/>
              <a:gd name="connsiteY8987" fmla="*/ 35364 h 4597103"/>
              <a:gd name="connsiteX8988" fmla="*/ 1044187 w 6845418"/>
              <a:gd name="connsiteY8988" fmla="*/ 35364 h 4597103"/>
              <a:gd name="connsiteX8989" fmla="*/ 1089510 w 6845418"/>
              <a:gd name="connsiteY8989" fmla="*/ 21648 h 4597103"/>
              <a:gd name="connsiteX8990" fmla="*/ 1112643 w 6845418"/>
              <a:gd name="connsiteY8990" fmla="*/ 12343 h 4597103"/>
              <a:gd name="connsiteX8991" fmla="*/ 1114202 w 6845418"/>
              <a:gd name="connsiteY8991" fmla="*/ 12744 h 4597103"/>
              <a:gd name="connsiteX8992" fmla="*/ 1112419 w 6845418"/>
              <a:gd name="connsiteY8992" fmla="*/ 14348 h 4597103"/>
              <a:gd name="connsiteX8993" fmla="*/ 1112643 w 6845418"/>
              <a:gd name="connsiteY8993" fmla="*/ 12343 h 4597103"/>
              <a:gd name="connsiteX8994" fmla="*/ 1258406 w 6845418"/>
              <a:gd name="connsiteY8994" fmla="*/ 10011 h 4597103"/>
              <a:gd name="connsiteX8995" fmla="*/ 1262413 w 6845418"/>
              <a:gd name="connsiteY8995" fmla="*/ 10613 h 4597103"/>
              <a:gd name="connsiteX8996" fmla="*/ 1255999 w 6845418"/>
              <a:gd name="connsiteY8996" fmla="*/ 10613 h 4597103"/>
              <a:gd name="connsiteX8997" fmla="*/ 1258406 w 6845418"/>
              <a:gd name="connsiteY8997" fmla="*/ 10011 h 4597103"/>
              <a:gd name="connsiteX8998" fmla="*/ 1101017 w 6845418"/>
              <a:gd name="connsiteY8998" fmla="*/ 6866 h 4597103"/>
              <a:gd name="connsiteX8999" fmla="*/ 1093536 w 6845418"/>
              <a:gd name="connsiteY8999" fmla="*/ 14704 h 4597103"/>
              <a:gd name="connsiteX9000" fmla="*/ 1101017 w 6845418"/>
              <a:gd name="connsiteY9000" fmla="*/ 6866 h 4597103"/>
              <a:gd name="connsiteX9001" fmla="*/ 1147489 w 6845418"/>
              <a:gd name="connsiteY9001" fmla="*/ 2192 h 4597103"/>
              <a:gd name="connsiteX9002" fmla="*/ 1154461 w 6845418"/>
              <a:gd name="connsiteY9002" fmla="*/ 3305 h 4597103"/>
              <a:gd name="connsiteX9003" fmla="*/ 1144844 w 6845418"/>
              <a:gd name="connsiteY9003" fmla="*/ 5087 h 4597103"/>
              <a:gd name="connsiteX9004" fmla="*/ 1147489 w 6845418"/>
              <a:gd name="connsiteY9004" fmla="*/ 2192 h 4597103"/>
              <a:gd name="connsiteX9005" fmla="*/ 1174769 w 6845418"/>
              <a:gd name="connsiteY9005" fmla="*/ 57 h 4597103"/>
              <a:gd name="connsiteX9006" fmla="*/ 1176900 w 6845418"/>
              <a:gd name="connsiteY9006" fmla="*/ 2951 h 4597103"/>
              <a:gd name="connsiteX9007" fmla="*/ 1172635 w 6845418"/>
              <a:gd name="connsiteY9007" fmla="*/ 1170 h 4597103"/>
              <a:gd name="connsiteX9008" fmla="*/ 1174769 w 6845418"/>
              <a:gd name="connsiteY9008" fmla="*/ 57 h 4597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</a:cxnLst>
            <a:rect l="l" t="t" r="r" b="b"/>
            <a:pathLst>
              <a:path w="6845418" h="4597103">
                <a:moveTo>
                  <a:pt x="4851702" y="4596203"/>
                </a:moveTo>
                <a:lnTo>
                  <a:pt x="4852158" y="4597103"/>
                </a:lnTo>
                <a:cubicBezTo>
                  <a:pt x="4851196" y="4596212"/>
                  <a:pt x="4851196" y="4596212"/>
                  <a:pt x="4851676" y="4596212"/>
                </a:cubicBezTo>
                <a:close/>
                <a:moveTo>
                  <a:pt x="4852398" y="4589533"/>
                </a:moveTo>
                <a:cubicBezTo>
                  <a:pt x="4855043" y="4589087"/>
                  <a:pt x="4857929" y="4590869"/>
                  <a:pt x="4854081" y="4595322"/>
                </a:cubicBezTo>
                <a:lnTo>
                  <a:pt x="4851702" y="4596203"/>
                </a:lnTo>
                <a:lnTo>
                  <a:pt x="4849482" y="4591815"/>
                </a:lnTo>
                <a:cubicBezTo>
                  <a:pt x="4849813" y="4590535"/>
                  <a:pt x="4851075" y="4589755"/>
                  <a:pt x="4852398" y="4589533"/>
                </a:cubicBezTo>
                <a:close/>
                <a:moveTo>
                  <a:pt x="5062973" y="4589088"/>
                </a:moveTo>
                <a:cubicBezTo>
                  <a:pt x="5063775" y="4588554"/>
                  <a:pt x="5064843" y="4588554"/>
                  <a:pt x="5064843" y="4589622"/>
                </a:cubicBezTo>
                <a:cubicBezTo>
                  <a:pt x="5064843" y="4589622"/>
                  <a:pt x="5062706" y="4591760"/>
                  <a:pt x="5062706" y="4591760"/>
                </a:cubicBezTo>
                <a:cubicBezTo>
                  <a:pt x="5061637" y="4590691"/>
                  <a:pt x="5062171" y="4589622"/>
                  <a:pt x="5062973" y="4589088"/>
                </a:cubicBezTo>
                <a:close/>
                <a:moveTo>
                  <a:pt x="5189356" y="4587484"/>
                </a:moveTo>
                <a:cubicBezTo>
                  <a:pt x="5193096" y="4589355"/>
                  <a:pt x="5189356" y="4591226"/>
                  <a:pt x="5189356" y="4594966"/>
                </a:cubicBezTo>
                <a:cubicBezTo>
                  <a:pt x="5185615" y="4593096"/>
                  <a:pt x="5189356" y="4589355"/>
                  <a:pt x="5189356" y="4587484"/>
                </a:cubicBezTo>
                <a:close/>
                <a:moveTo>
                  <a:pt x="5024163" y="4582675"/>
                </a:moveTo>
                <a:cubicBezTo>
                  <a:pt x="5024764" y="4583209"/>
                  <a:pt x="5025566" y="4584278"/>
                  <a:pt x="5026368" y="4584278"/>
                </a:cubicBezTo>
                <a:cubicBezTo>
                  <a:pt x="5024764" y="4586415"/>
                  <a:pt x="5023161" y="4586415"/>
                  <a:pt x="5023161" y="4584278"/>
                </a:cubicBezTo>
                <a:cubicBezTo>
                  <a:pt x="5023161" y="4582140"/>
                  <a:pt x="5023562" y="4582140"/>
                  <a:pt x="5024163" y="4582675"/>
                </a:cubicBezTo>
                <a:close/>
                <a:moveTo>
                  <a:pt x="4998579" y="4580003"/>
                </a:moveTo>
                <a:cubicBezTo>
                  <a:pt x="4998579" y="4584278"/>
                  <a:pt x="4994304" y="4582140"/>
                  <a:pt x="4992167" y="4582140"/>
                </a:cubicBezTo>
                <a:cubicBezTo>
                  <a:pt x="4992167" y="4580003"/>
                  <a:pt x="4996442" y="4582140"/>
                  <a:pt x="4998579" y="4580003"/>
                </a:cubicBezTo>
                <a:close/>
                <a:moveTo>
                  <a:pt x="5086753" y="4569282"/>
                </a:moveTo>
                <a:cubicBezTo>
                  <a:pt x="5088677" y="4569983"/>
                  <a:pt x="5090601" y="4571854"/>
                  <a:pt x="5089639" y="4574659"/>
                </a:cubicBezTo>
                <a:cubicBezTo>
                  <a:pt x="5089639" y="4574659"/>
                  <a:pt x="5089639" y="4574659"/>
                  <a:pt x="5083868" y="4574659"/>
                </a:cubicBezTo>
                <a:cubicBezTo>
                  <a:pt x="5085791" y="4572789"/>
                  <a:pt x="5083868" y="4570919"/>
                  <a:pt x="5083868" y="4570919"/>
                </a:cubicBezTo>
                <a:cubicBezTo>
                  <a:pt x="5082906" y="4569048"/>
                  <a:pt x="5084829" y="4568580"/>
                  <a:pt x="5086753" y="4569282"/>
                </a:cubicBezTo>
                <a:close/>
                <a:moveTo>
                  <a:pt x="5096906" y="4567177"/>
                </a:moveTo>
                <a:cubicBezTo>
                  <a:pt x="5096906" y="4568781"/>
                  <a:pt x="5094769" y="4570384"/>
                  <a:pt x="5094769" y="4568781"/>
                </a:cubicBezTo>
                <a:cubicBezTo>
                  <a:pt x="5092631" y="4568781"/>
                  <a:pt x="5096906" y="4567177"/>
                  <a:pt x="5096906" y="4567177"/>
                </a:cubicBezTo>
                <a:close/>
                <a:moveTo>
                  <a:pt x="4915215" y="4567177"/>
                </a:moveTo>
                <a:cubicBezTo>
                  <a:pt x="4917353" y="4569315"/>
                  <a:pt x="4913078" y="4569315"/>
                  <a:pt x="4913078" y="4569315"/>
                </a:cubicBezTo>
                <a:cubicBezTo>
                  <a:pt x="4913078" y="4567177"/>
                  <a:pt x="4915215" y="4567177"/>
                  <a:pt x="4915215" y="4567177"/>
                </a:cubicBezTo>
                <a:close/>
                <a:moveTo>
                  <a:pt x="5221953" y="4565040"/>
                </a:moveTo>
                <a:cubicBezTo>
                  <a:pt x="5221953" y="4569315"/>
                  <a:pt x="5218390" y="4567177"/>
                  <a:pt x="5216609" y="4567177"/>
                </a:cubicBezTo>
                <a:cubicBezTo>
                  <a:pt x="5216609" y="4565040"/>
                  <a:pt x="5220172" y="4565040"/>
                  <a:pt x="5221953" y="4565040"/>
                </a:cubicBezTo>
                <a:close/>
                <a:moveTo>
                  <a:pt x="5179202" y="4564505"/>
                </a:moveTo>
                <a:cubicBezTo>
                  <a:pt x="5179736" y="4563971"/>
                  <a:pt x="5180271" y="4563971"/>
                  <a:pt x="5180271" y="4565040"/>
                </a:cubicBezTo>
                <a:cubicBezTo>
                  <a:pt x="5182408" y="4567177"/>
                  <a:pt x="5178133" y="4567177"/>
                  <a:pt x="5178133" y="4567177"/>
                </a:cubicBezTo>
                <a:cubicBezTo>
                  <a:pt x="5178133" y="4566109"/>
                  <a:pt x="5178668" y="4565040"/>
                  <a:pt x="5179202" y="4564505"/>
                </a:cubicBezTo>
                <a:close/>
                <a:moveTo>
                  <a:pt x="5085150" y="4562902"/>
                </a:moveTo>
                <a:cubicBezTo>
                  <a:pt x="5085150" y="4567177"/>
                  <a:pt x="5083547" y="4565040"/>
                  <a:pt x="5081944" y="4567177"/>
                </a:cubicBezTo>
                <a:cubicBezTo>
                  <a:pt x="5081944" y="4562902"/>
                  <a:pt x="5083547" y="4565040"/>
                  <a:pt x="5085150" y="4562902"/>
                </a:cubicBezTo>
                <a:close/>
                <a:moveTo>
                  <a:pt x="5243195" y="4561256"/>
                </a:moveTo>
                <a:cubicBezTo>
                  <a:pt x="5243596" y="4561478"/>
                  <a:pt x="5243596" y="4562368"/>
                  <a:pt x="5242794" y="4563259"/>
                </a:cubicBezTo>
                <a:cubicBezTo>
                  <a:pt x="5242794" y="4565041"/>
                  <a:pt x="5241191" y="4563259"/>
                  <a:pt x="5241191" y="4563259"/>
                </a:cubicBezTo>
                <a:cubicBezTo>
                  <a:pt x="5241993" y="4561478"/>
                  <a:pt x="5242794" y="4561033"/>
                  <a:pt x="5243195" y="4561256"/>
                </a:cubicBezTo>
                <a:close/>
                <a:moveTo>
                  <a:pt x="4767725" y="4559162"/>
                </a:moveTo>
                <a:cubicBezTo>
                  <a:pt x="4768260" y="4558628"/>
                  <a:pt x="4768794" y="4558628"/>
                  <a:pt x="4768794" y="4559696"/>
                </a:cubicBezTo>
                <a:cubicBezTo>
                  <a:pt x="4770931" y="4559696"/>
                  <a:pt x="4766656" y="4561834"/>
                  <a:pt x="4766656" y="4561834"/>
                </a:cubicBezTo>
                <a:cubicBezTo>
                  <a:pt x="4766656" y="4560765"/>
                  <a:pt x="4767191" y="4559696"/>
                  <a:pt x="4767725" y="4559162"/>
                </a:cubicBezTo>
                <a:close/>
                <a:moveTo>
                  <a:pt x="5091763" y="4557945"/>
                </a:moveTo>
                <a:cubicBezTo>
                  <a:pt x="5092431" y="4557559"/>
                  <a:pt x="5093434" y="4557915"/>
                  <a:pt x="5094769" y="4559815"/>
                </a:cubicBezTo>
                <a:cubicBezTo>
                  <a:pt x="5090762" y="4566940"/>
                  <a:pt x="5089759" y="4559103"/>
                  <a:pt x="5091763" y="4557945"/>
                </a:cubicBezTo>
                <a:close/>
                <a:moveTo>
                  <a:pt x="4625779" y="4553657"/>
                </a:moveTo>
                <a:cubicBezTo>
                  <a:pt x="4627182" y="4553657"/>
                  <a:pt x="4629052" y="4554139"/>
                  <a:pt x="4630922" y="4554139"/>
                </a:cubicBezTo>
                <a:cubicBezTo>
                  <a:pt x="4629052" y="4561834"/>
                  <a:pt x="4627182" y="4556062"/>
                  <a:pt x="4623441" y="4556062"/>
                </a:cubicBezTo>
                <a:cubicBezTo>
                  <a:pt x="4623441" y="4554139"/>
                  <a:pt x="4624376" y="4553657"/>
                  <a:pt x="4625779" y="4553657"/>
                </a:cubicBezTo>
                <a:close/>
                <a:moveTo>
                  <a:pt x="5214204" y="4553284"/>
                </a:moveTo>
                <a:cubicBezTo>
                  <a:pt x="5217945" y="4553284"/>
                  <a:pt x="5221686" y="4553284"/>
                  <a:pt x="5227297" y="4553284"/>
                </a:cubicBezTo>
                <a:cubicBezTo>
                  <a:pt x="5227297" y="4557559"/>
                  <a:pt x="5223556" y="4555421"/>
                  <a:pt x="5221686" y="4555421"/>
                </a:cubicBezTo>
                <a:cubicBezTo>
                  <a:pt x="5217945" y="4555421"/>
                  <a:pt x="5217945" y="4561834"/>
                  <a:pt x="5212334" y="4559696"/>
                </a:cubicBezTo>
                <a:cubicBezTo>
                  <a:pt x="5214204" y="4557559"/>
                  <a:pt x="5214204" y="4555421"/>
                  <a:pt x="5214204" y="4553284"/>
                </a:cubicBezTo>
                <a:close/>
                <a:moveTo>
                  <a:pt x="5147674" y="4553284"/>
                </a:moveTo>
                <a:cubicBezTo>
                  <a:pt x="5147674" y="4553284"/>
                  <a:pt x="5147674" y="4553284"/>
                  <a:pt x="5151414" y="4555421"/>
                </a:cubicBezTo>
                <a:cubicBezTo>
                  <a:pt x="5149544" y="4561834"/>
                  <a:pt x="5136451" y="4553284"/>
                  <a:pt x="5147674" y="4553284"/>
                </a:cubicBezTo>
                <a:close/>
                <a:moveTo>
                  <a:pt x="4695048" y="4552215"/>
                </a:moveTo>
                <a:cubicBezTo>
                  <a:pt x="4697186" y="4553818"/>
                  <a:pt x="4692910" y="4555421"/>
                  <a:pt x="4692910" y="4555421"/>
                </a:cubicBezTo>
                <a:cubicBezTo>
                  <a:pt x="4692910" y="4553818"/>
                  <a:pt x="4695048" y="4552215"/>
                  <a:pt x="4695048" y="4552215"/>
                </a:cubicBezTo>
                <a:close/>
                <a:moveTo>
                  <a:pt x="5191419" y="4550514"/>
                </a:moveTo>
                <a:cubicBezTo>
                  <a:pt x="5193403" y="4549977"/>
                  <a:pt x="5195928" y="4555345"/>
                  <a:pt x="5197371" y="4555345"/>
                </a:cubicBezTo>
                <a:cubicBezTo>
                  <a:pt x="5193523" y="4559162"/>
                  <a:pt x="5189676" y="4562979"/>
                  <a:pt x="5189676" y="4572522"/>
                </a:cubicBezTo>
                <a:cubicBezTo>
                  <a:pt x="5183904" y="4572522"/>
                  <a:pt x="5183904" y="4559162"/>
                  <a:pt x="5187752" y="4561070"/>
                </a:cubicBezTo>
                <a:cubicBezTo>
                  <a:pt x="5189676" y="4555345"/>
                  <a:pt x="5181981" y="4559162"/>
                  <a:pt x="5178133" y="4557253"/>
                </a:cubicBezTo>
                <a:cubicBezTo>
                  <a:pt x="5183904" y="4549619"/>
                  <a:pt x="5183904" y="4555345"/>
                  <a:pt x="5191599" y="4555345"/>
                </a:cubicBezTo>
                <a:cubicBezTo>
                  <a:pt x="5191599" y="4553437"/>
                  <a:pt x="5189676" y="4553437"/>
                  <a:pt x="5189676" y="4553437"/>
                </a:cubicBezTo>
                <a:cubicBezTo>
                  <a:pt x="5190156" y="4551528"/>
                  <a:pt x="5190758" y="4550693"/>
                  <a:pt x="5191419" y="4550514"/>
                </a:cubicBezTo>
                <a:close/>
                <a:moveTo>
                  <a:pt x="5155155" y="4550077"/>
                </a:moveTo>
                <a:cubicBezTo>
                  <a:pt x="5157026" y="4552001"/>
                  <a:pt x="5158896" y="4553925"/>
                  <a:pt x="5157026" y="4557773"/>
                </a:cubicBezTo>
                <a:cubicBezTo>
                  <a:pt x="5151414" y="4559696"/>
                  <a:pt x="5151414" y="4553925"/>
                  <a:pt x="5155155" y="4550077"/>
                </a:cubicBezTo>
                <a:close/>
                <a:moveTo>
                  <a:pt x="5125407" y="4550077"/>
                </a:moveTo>
                <a:cubicBezTo>
                  <a:pt x="5125407" y="4550077"/>
                  <a:pt x="5125407" y="4550077"/>
                  <a:pt x="5128970" y="4550077"/>
                </a:cubicBezTo>
                <a:cubicBezTo>
                  <a:pt x="5128970" y="4551858"/>
                  <a:pt x="5128970" y="4553640"/>
                  <a:pt x="5127189" y="4555421"/>
                </a:cubicBezTo>
                <a:cubicBezTo>
                  <a:pt x="5127189" y="4555421"/>
                  <a:pt x="5127189" y="4555421"/>
                  <a:pt x="5123626" y="4555421"/>
                </a:cubicBezTo>
                <a:cubicBezTo>
                  <a:pt x="5123626" y="4553640"/>
                  <a:pt x="5125407" y="4551858"/>
                  <a:pt x="5125407" y="4550077"/>
                </a:cubicBezTo>
                <a:close/>
                <a:moveTo>
                  <a:pt x="4850755" y="4549543"/>
                </a:moveTo>
                <a:cubicBezTo>
                  <a:pt x="4851357" y="4549009"/>
                  <a:pt x="4852158" y="4549009"/>
                  <a:pt x="4852158" y="4550077"/>
                </a:cubicBezTo>
                <a:cubicBezTo>
                  <a:pt x="4852158" y="4550077"/>
                  <a:pt x="4850555" y="4552215"/>
                  <a:pt x="4850555" y="4552215"/>
                </a:cubicBezTo>
                <a:cubicBezTo>
                  <a:pt x="4849753" y="4551146"/>
                  <a:pt x="4850154" y="4550077"/>
                  <a:pt x="4850755" y="4549543"/>
                </a:cubicBezTo>
                <a:close/>
                <a:moveTo>
                  <a:pt x="5187752" y="4547940"/>
                </a:moveTo>
                <a:cubicBezTo>
                  <a:pt x="5187752" y="4550077"/>
                  <a:pt x="5185615" y="4552215"/>
                  <a:pt x="5185615" y="4550077"/>
                </a:cubicBezTo>
                <a:cubicBezTo>
                  <a:pt x="5183477" y="4550077"/>
                  <a:pt x="5187752" y="4547940"/>
                  <a:pt x="5187752" y="4547940"/>
                </a:cubicBezTo>
                <a:close/>
                <a:moveTo>
                  <a:pt x="4858237" y="4547405"/>
                </a:moveTo>
                <a:cubicBezTo>
                  <a:pt x="4858838" y="4546871"/>
                  <a:pt x="4859640" y="4546871"/>
                  <a:pt x="4859640" y="4547940"/>
                </a:cubicBezTo>
                <a:cubicBezTo>
                  <a:pt x="4859640" y="4547940"/>
                  <a:pt x="4858037" y="4550077"/>
                  <a:pt x="4858037" y="4550077"/>
                </a:cubicBezTo>
                <a:cubicBezTo>
                  <a:pt x="4857235" y="4549009"/>
                  <a:pt x="4857635" y="4547940"/>
                  <a:pt x="4858237" y="4547405"/>
                </a:cubicBezTo>
                <a:close/>
                <a:moveTo>
                  <a:pt x="4804063" y="4547183"/>
                </a:moveTo>
                <a:cubicBezTo>
                  <a:pt x="4804597" y="4547851"/>
                  <a:pt x="4805132" y="4549187"/>
                  <a:pt x="4805132" y="4550078"/>
                </a:cubicBezTo>
                <a:cubicBezTo>
                  <a:pt x="4800857" y="4550078"/>
                  <a:pt x="4800857" y="4548296"/>
                  <a:pt x="4802994" y="4548296"/>
                </a:cubicBezTo>
                <a:cubicBezTo>
                  <a:pt x="4802994" y="4546515"/>
                  <a:pt x="4803529" y="4546515"/>
                  <a:pt x="4804063" y="4547183"/>
                </a:cubicBezTo>
                <a:close/>
                <a:moveTo>
                  <a:pt x="4971647" y="4544734"/>
                </a:moveTo>
                <a:cubicBezTo>
                  <a:pt x="4975494" y="4544734"/>
                  <a:pt x="4975494" y="4548475"/>
                  <a:pt x="4977418" y="4548475"/>
                </a:cubicBezTo>
                <a:cubicBezTo>
                  <a:pt x="4979342" y="4552215"/>
                  <a:pt x="4969723" y="4550345"/>
                  <a:pt x="4971647" y="4544734"/>
                </a:cubicBezTo>
                <a:close/>
                <a:moveTo>
                  <a:pt x="4913078" y="4544734"/>
                </a:moveTo>
                <a:cubicBezTo>
                  <a:pt x="4917353" y="4544734"/>
                  <a:pt x="4915215" y="4552215"/>
                  <a:pt x="4913078" y="4552215"/>
                </a:cubicBezTo>
                <a:lnTo>
                  <a:pt x="4913078" y="4552215"/>
                </a:lnTo>
                <a:close/>
                <a:moveTo>
                  <a:pt x="5029574" y="4543710"/>
                </a:moveTo>
                <a:cubicBezTo>
                  <a:pt x="5030108" y="4543932"/>
                  <a:pt x="5030642" y="4544377"/>
                  <a:pt x="5030642" y="4544377"/>
                </a:cubicBezTo>
                <a:cubicBezTo>
                  <a:pt x="5028505" y="4547940"/>
                  <a:pt x="5028505" y="4546159"/>
                  <a:pt x="5028505" y="4544377"/>
                </a:cubicBezTo>
                <a:cubicBezTo>
                  <a:pt x="5028505" y="4543487"/>
                  <a:pt x="5029039" y="4543487"/>
                  <a:pt x="5029574" y="4543710"/>
                </a:cubicBezTo>
                <a:close/>
                <a:moveTo>
                  <a:pt x="5087288" y="4540458"/>
                </a:moveTo>
                <a:cubicBezTo>
                  <a:pt x="5087288" y="4540458"/>
                  <a:pt x="5087288" y="4540458"/>
                  <a:pt x="5091563" y="4540458"/>
                </a:cubicBezTo>
                <a:cubicBezTo>
                  <a:pt x="5091563" y="4542596"/>
                  <a:pt x="5091563" y="4544734"/>
                  <a:pt x="5091563" y="4544734"/>
                </a:cubicBezTo>
                <a:cubicBezTo>
                  <a:pt x="5091563" y="4544734"/>
                  <a:pt x="5091563" y="4544734"/>
                  <a:pt x="5087288" y="4544734"/>
                </a:cubicBezTo>
                <a:cubicBezTo>
                  <a:pt x="5087288" y="4542596"/>
                  <a:pt x="5087288" y="4542596"/>
                  <a:pt x="5087288" y="4540458"/>
                </a:cubicBezTo>
                <a:close/>
                <a:moveTo>
                  <a:pt x="4887428" y="4539925"/>
                </a:moveTo>
                <a:cubicBezTo>
                  <a:pt x="4887962" y="4539390"/>
                  <a:pt x="4888496" y="4539390"/>
                  <a:pt x="4888496" y="4540458"/>
                </a:cubicBezTo>
                <a:cubicBezTo>
                  <a:pt x="4890634" y="4542596"/>
                  <a:pt x="4888496" y="4542596"/>
                  <a:pt x="4886359" y="4542596"/>
                </a:cubicBezTo>
                <a:cubicBezTo>
                  <a:pt x="4886359" y="4541528"/>
                  <a:pt x="4886893" y="4540458"/>
                  <a:pt x="4887428" y="4539925"/>
                </a:cubicBezTo>
                <a:close/>
                <a:moveTo>
                  <a:pt x="5227297" y="4538321"/>
                </a:moveTo>
                <a:cubicBezTo>
                  <a:pt x="5227297" y="4542291"/>
                  <a:pt x="5225465" y="4540306"/>
                  <a:pt x="5223632" y="4542291"/>
                </a:cubicBezTo>
                <a:cubicBezTo>
                  <a:pt x="5223632" y="4548246"/>
                  <a:pt x="5227297" y="4546260"/>
                  <a:pt x="5223632" y="4552215"/>
                </a:cubicBezTo>
                <a:cubicBezTo>
                  <a:pt x="5223632" y="4552215"/>
                  <a:pt x="5223632" y="4552215"/>
                  <a:pt x="5214471" y="4550231"/>
                </a:cubicBezTo>
                <a:cubicBezTo>
                  <a:pt x="5218136" y="4546260"/>
                  <a:pt x="5219968" y="4538321"/>
                  <a:pt x="5227297" y="4538321"/>
                </a:cubicBezTo>
                <a:close/>
                <a:moveTo>
                  <a:pt x="5187752" y="4538321"/>
                </a:moveTo>
                <a:cubicBezTo>
                  <a:pt x="5189890" y="4540458"/>
                  <a:pt x="5185615" y="4542596"/>
                  <a:pt x="5185615" y="4540458"/>
                </a:cubicBezTo>
                <a:cubicBezTo>
                  <a:pt x="5185615" y="4538321"/>
                  <a:pt x="5187752" y="4538321"/>
                  <a:pt x="5187752" y="4538321"/>
                </a:cubicBezTo>
                <a:close/>
                <a:moveTo>
                  <a:pt x="5136451" y="4538321"/>
                </a:moveTo>
                <a:cubicBezTo>
                  <a:pt x="5136451" y="4542596"/>
                  <a:pt x="5134848" y="4540458"/>
                  <a:pt x="5133245" y="4540458"/>
                </a:cubicBezTo>
                <a:cubicBezTo>
                  <a:pt x="5133245" y="4538321"/>
                  <a:pt x="5134848" y="4540458"/>
                  <a:pt x="5136451" y="4538321"/>
                </a:cubicBezTo>
                <a:close/>
                <a:moveTo>
                  <a:pt x="4928040" y="4536751"/>
                </a:moveTo>
                <a:cubicBezTo>
                  <a:pt x="4929109" y="4536985"/>
                  <a:pt x="4930178" y="4537920"/>
                  <a:pt x="4930178" y="4538855"/>
                </a:cubicBezTo>
                <a:cubicBezTo>
                  <a:pt x="4928040" y="4542596"/>
                  <a:pt x="4928040" y="4538855"/>
                  <a:pt x="4925903" y="4538855"/>
                </a:cubicBezTo>
                <a:cubicBezTo>
                  <a:pt x="4925903" y="4536985"/>
                  <a:pt x="4926972" y="4536517"/>
                  <a:pt x="4928040" y="4536751"/>
                </a:cubicBezTo>
                <a:close/>
                <a:moveTo>
                  <a:pt x="5077668" y="4536183"/>
                </a:moveTo>
                <a:cubicBezTo>
                  <a:pt x="5079806" y="4538321"/>
                  <a:pt x="5075531" y="4540458"/>
                  <a:pt x="5075531" y="4538321"/>
                </a:cubicBezTo>
                <a:cubicBezTo>
                  <a:pt x="5075531" y="4538321"/>
                  <a:pt x="5077668" y="4536183"/>
                  <a:pt x="5077668" y="4536183"/>
                </a:cubicBezTo>
                <a:close/>
                <a:moveTo>
                  <a:pt x="4917353" y="4536183"/>
                </a:moveTo>
                <a:cubicBezTo>
                  <a:pt x="4915394" y="4540031"/>
                  <a:pt x="4915394" y="4541955"/>
                  <a:pt x="4913434" y="4543879"/>
                </a:cubicBezTo>
                <a:cubicBezTo>
                  <a:pt x="4911475" y="4543879"/>
                  <a:pt x="4907556" y="4543879"/>
                  <a:pt x="4907556" y="4545803"/>
                </a:cubicBezTo>
                <a:cubicBezTo>
                  <a:pt x="4905596" y="4545803"/>
                  <a:pt x="4905596" y="4540031"/>
                  <a:pt x="4909515" y="4541955"/>
                </a:cubicBezTo>
                <a:cubicBezTo>
                  <a:pt x="4913434" y="4541955"/>
                  <a:pt x="4911475" y="4536183"/>
                  <a:pt x="4917353" y="4536183"/>
                </a:cubicBezTo>
                <a:close/>
                <a:moveTo>
                  <a:pt x="5236751" y="4535114"/>
                </a:moveTo>
                <a:cubicBezTo>
                  <a:pt x="5238642" y="4537023"/>
                  <a:pt x="5238642" y="4542749"/>
                  <a:pt x="5234860" y="4542749"/>
                </a:cubicBezTo>
                <a:cubicBezTo>
                  <a:pt x="5238642" y="4552291"/>
                  <a:pt x="5244315" y="4544657"/>
                  <a:pt x="5249987" y="4544657"/>
                </a:cubicBezTo>
                <a:cubicBezTo>
                  <a:pt x="5251879" y="4554200"/>
                  <a:pt x="5240533" y="4548474"/>
                  <a:pt x="5238642" y="4556109"/>
                </a:cubicBezTo>
                <a:cubicBezTo>
                  <a:pt x="5236751" y="4554200"/>
                  <a:pt x="5236751" y="4550383"/>
                  <a:pt x="5234860" y="4550383"/>
                </a:cubicBezTo>
                <a:cubicBezTo>
                  <a:pt x="5231078" y="4548474"/>
                  <a:pt x="5234860" y="4561834"/>
                  <a:pt x="5229188" y="4556109"/>
                </a:cubicBezTo>
                <a:cubicBezTo>
                  <a:pt x="5227297" y="4548474"/>
                  <a:pt x="5234860" y="4542749"/>
                  <a:pt x="5229188" y="4538932"/>
                </a:cubicBezTo>
                <a:cubicBezTo>
                  <a:pt x="5231078" y="4537023"/>
                  <a:pt x="5234860" y="4538932"/>
                  <a:pt x="5236751" y="4535114"/>
                </a:cubicBezTo>
                <a:close/>
                <a:moveTo>
                  <a:pt x="4770664" y="4535114"/>
                </a:moveTo>
                <a:cubicBezTo>
                  <a:pt x="4776275" y="4535114"/>
                  <a:pt x="4768794" y="4547940"/>
                  <a:pt x="4776275" y="4544275"/>
                </a:cubicBezTo>
                <a:cubicBezTo>
                  <a:pt x="4774405" y="4547940"/>
                  <a:pt x="4770664" y="4546108"/>
                  <a:pt x="4768794" y="4546108"/>
                </a:cubicBezTo>
                <a:cubicBezTo>
                  <a:pt x="4768794" y="4540611"/>
                  <a:pt x="4768794" y="4536947"/>
                  <a:pt x="4770664" y="4535114"/>
                </a:cubicBezTo>
                <a:close/>
                <a:moveTo>
                  <a:pt x="4721554" y="4535114"/>
                </a:moveTo>
                <a:cubicBezTo>
                  <a:pt x="4729249" y="4538677"/>
                  <a:pt x="4727325" y="4536896"/>
                  <a:pt x="4736945" y="4536896"/>
                </a:cubicBezTo>
                <a:cubicBezTo>
                  <a:pt x="4738868" y="4545802"/>
                  <a:pt x="4729249" y="4536896"/>
                  <a:pt x="4729249" y="4542240"/>
                </a:cubicBezTo>
                <a:cubicBezTo>
                  <a:pt x="4723478" y="4544021"/>
                  <a:pt x="4719630" y="4542240"/>
                  <a:pt x="4721554" y="4535114"/>
                </a:cubicBezTo>
                <a:close/>
                <a:moveTo>
                  <a:pt x="5054156" y="4532442"/>
                </a:moveTo>
                <a:cubicBezTo>
                  <a:pt x="5054690" y="4531908"/>
                  <a:pt x="5055225" y="4531908"/>
                  <a:pt x="5055225" y="4532977"/>
                </a:cubicBezTo>
                <a:cubicBezTo>
                  <a:pt x="5057362" y="4532977"/>
                  <a:pt x="5053087" y="4535114"/>
                  <a:pt x="5053087" y="4535114"/>
                </a:cubicBezTo>
                <a:cubicBezTo>
                  <a:pt x="5053087" y="4534046"/>
                  <a:pt x="5053622" y="4532977"/>
                  <a:pt x="5054156" y="4532442"/>
                </a:cubicBezTo>
                <a:close/>
                <a:moveTo>
                  <a:pt x="5101983" y="4530038"/>
                </a:moveTo>
                <a:cubicBezTo>
                  <a:pt x="5102251" y="4530305"/>
                  <a:pt x="5102251" y="4530839"/>
                  <a:pt x="5102251" y="4530839"/>
                </a:cubicBezTo>
                <a:cubicBezTo>
                  <a:pt x="5102251" y="4535114"/>
                  <a:pt x="5100113" y="4532977"/>
                  <a:pt x="5100113" y="4530839"/>
                </a:cubicBezTo>
                <a:cubicBezTo>
                  <a:pt x="5101182" y="4529771"/>
                  <a:pt x="5101716" y="4529771"/>
                  <a:pt x="5101983" y="4530038"/>
                </a:cubicBezTo>
                <a:close/>
                <a:moveTo>
                  <a:pt x="4958501" y="4529971"/>
                </a:moveTo>
                <a:cubicBezTo>
                  <a:pt x="4958902" y="4530439"/>
                  <a:pt x="4959302" y="4531374"/>
                  <a:pt x="4960104" y="4531374"/>
                </a:cubicBezTo>
                <a:cubicBezTo>
                  <a:pt x="4960104" y="4535115"/>
                  <a:pt x="4956898" y="4533245"/>
                  <a:pt x="4956898" y="4531374"/>
                </a:cubicBezTo>
                <a:cubicBezTo>
                  <a:pt x="4957699" y="4529503"/>
                  <a:pt x="4958100" y="4529503"/>
                  <a:pt x="4958501" y="4529971"/>
                </a:cubicBezTo>
                <a:close/>
                <a:moveTo>
                  <a:pt x="4736196" y="4529557"/>
                </a:moveTo>
                <a:cubicBezTo>
                  <a:pt x="4738120" y="4529771"/>
                  <a:pt x="4740044" y="4531053"/>
                  <a:pt x="4741006" y="4532763"/>
                </a:cubicBezTo>
                <a:cubicBezTo>
                  <a:pt x="4741006" y="4536183"/>
                  <a:pt x="4735234" y="4532763"/>
                  <a:pt x="4731386" y="4532763"/>
                </a:cubicBezTo>
                <a:cubicBezTo>
                  <a:pt x="4732348" y="4530198"/>
                  <a:pt x="4734272" y="4529343"/>
                  <a:pt x="4736196" y="4529557"/>
                </a:cubicBezTo>
                <a:close/>
                <a:moveTo>
                  <a:pt x="4467400" y="4528702"/>
                </a:moveTo>
                <a:cubicBezTo>
                  <a:pt x="4467400" y="4532977"/>
                  <a:pt x="4465797" y="4530839"/>
                  <a:pt x="4464193" y="4530839"/>
                </a:cubicBezTo>
                <a:cubicBezTo>
                  <a:pt x="4465797" y="4528702"/>
                  <a:pt x="4467400" y="4528702"/>
                  <a:pt x="4467400" y="4528702"/>
                </a:cubicBezTo>
                <a:close/>
                <a:moveTo>
                  <a:pt x="5029307" y="4528302"/>
                </a:moveTo>
                <a:cubicBezTo>
                  <a:pt x="5030108" y="4528524"/>
                  <a:pt x="5030642" y="4529415"/>
                  <a:pt x="5030642" y="4531196"/>
                </a:cubicBezTo>
                <a:cubicBezTo>
                  <a:pt x="5028505" y="4531196"/>
                  <a:pt x="5026367" y="4532977"/>
                  <a:pt x="5026367" y="4529415"/>
                </a:cubicBezTo>
                <a:cubicBezTo>
                  <a:pt x="5027436" y="4528524"/>
                  <a:pt x="5028505" y="4528079"/>
                  <a:pt x="5029307" y="4528302"/>
                </a:cubicBezTo>
                <a:close/>
                <a:moveTo>
                  <a:pt x="5110667" y="4527834"/>
                </a:moveTo>
                <a:cubicBezTo>
                  <a:pt x="5111335" y="4528302"/>
                  <a:pt x="5112226" y="4529237"/>
                  <a:pt x="5114007" y="4529237"/>
                </a:cubicBezTo>
                <a:cubicBezTo>
                  <a:pt x="5112226" y="4532977"/>
                  <a:pt x="5108663" y="4532977"/>
                  <a:pt x="5108663" y="4529237"/>
                </a:cubicBezTo>
                <a:cubicBezTo>
                  <a:pt x="5109554" y="4527367"/>
                  <a:pt x="5109999" y="4527367"/>
                  <a:pt x="5110667" y="4527834"/>
                </a:cubicBezTo>
                <a:close/>
                <a:moveTo>
                  <a:pt x="4721768" y="4527633"/>
                </a:moveTo>
                <a:cubicBezTo>
                  <a:pt x="4723371" y="4527633"/>
                  <a:pt x="4724974" y="4529415"/>
                  <a:pt x="4724974" y="4529415"/>
                </a:cubicBezTo>
                <a:cubicBezTo>
                  <a:pt x="4724974" y="4529415"/>
                  <a:pt x="4724974" y="4531196"/>
                  <a:pt x="4724974" y="4532977"/>
                </a:cubicBezTo>
                <a:cubicBezTo>
                  <a:pt x="4724974" y="4532977"/>
                  <a:pt x="4723371" y="4532977"/>
                  <a:pt x="4721768" y="4532977"/>
                </a:cubicBezTo>
                <a:cubicBezTo>
                  <a:pt x="4721768" y="4531196"/>
                  <a:pt x="4721768" y="4529415"/>
                  <a:pt x="4721768" y="4527633"/>
                </a:cubicBezTo>
                <a:close/>
                <a:moveTo>
                  <a:pt x="4657641" y="4527277"/>
                </a:moveTo>
                <a:cubicBezTo>
                  <a:pt x="4659541" y="4525496"/>
                  <a:pt x="4661442" y="4525496"/>
                  <a:pt x="4661442" y="4527277"/>
                </a:cubicBezTo>
                <a:cubicBezTo>
                  <a:pt x="4676642" y="4530840"/>
                  <a:pt x="4682342" y="4525496"/>
                  <a:pt x="4691842" y="4530840"/>
                </a:cubicBezTo>
                <a:cubicBezTo>
                  <a:pt x="4689942" y="4536183"/>
                  <a:pt x="4680442" y="4529058"/>
                  <a:pt x="4678542" y="4534402"/>
                </a:cubicBezTo>
                <a:cubicBezTo>
                  <a:pt x="4678542" y="4534402"/>
                  <a:pt x="4678542" y="4534402"/>
                  <a:pt x="4669042" y="4532621"/>
                </a:cubicBezTo>
                <a:cubicBezTo>
                  <a:pt x="4665242" y="4532621"/>
                  <a:pt x="4663342" y="4536183"/>
                  <a:pt x="4657641" y="4534402"/>
                </a:cubicBezTo>
                <a:cubicBezTo>
                  <a:pt x="4657641" y="4534402"/>
                  <a:pt x="4657641" y="4534402"/>
                  <a:pt x="4657641" y="4527277"/>
                </a:cubicBezTo>
                <a:close/>
                <a:moveTo>
                  <a:pt x="3828274" y="4524961"/>
                </a:moveTo>
                <a:cubicBezTo>
                  <a:pt x="3828809" y="4524427"/>
                  <a:pt x="3829342" y="4524427"/>
                  <a:pt x="3829342" y="4525496"/>
                </a:cubicBezTo>
                <a:cubicBezTo>
                  <a:pt x="3831480" y="4525496"/>
                  <a:pt x="3827205" y="4527633"/>
                  <a:pt x="3827205" y="4527633"/>
                </a:cubicBezTo>
                <a:cubicBezTo>
                  <a:pt x="3827205" y="4526565"/>
                  <a:pt x="3827739" y="4525496"/>
                  <a:pt x="3828274" y="4524961"/>
                </a:cubicBezTo>
                <a:close/>
                <a:moveTo>
                  <a:pt x="5128970" y="4523358"/>
                </a:moveTo>
                <a:cubicBezTo>
                  <a:pt x="5128970" y="4527633"/>
                  <a:pt x="5125764" y="4525496"/>
                  <a:pt x="5125764" y="4525496"/>
                </a:cubicBezTo>
                <a:cubicBezTo>
                  <a:pt x="5125764" y="4523358"/>
                  <a:pt x="5127367" y="4523358"/>
                  <a:pt x="5128970" y="4523358"/>
                </a:cubicBezTo>
                <a:close/>
                <a:moveTo>
                  <a:pt x="4804954" y="4523358"/>
                </a:moveTo>
                <a:cubicBezTo>
                  <a:pt x="4808873" y="4525228"/>
                  <a:pt x="4806913" y="4530840"/>
                  <a:pt x="4814751" y="4528970"/>
                </a:cubicBezTo>
                <a:cubicBezTo>
                  <a:pt x="4812792" y="4530840"/>
                  <a:pt x="4810832" y="4532710"/>
                  <a:pt x="4806913" y="4532710"/>
                </a:cubicBezTo>
                <a:cubicBezTo>
                  <a:pt x="4808873" y="4536451"/>
                  <a:pt x="4806913" y="4542061"/>
                  <a:pt x="4810832" y="4545803"/>
                </a:cubicBezTo>
                <a:cubicBezTo>
                  <a:pt x="4806913" y="4553284"/>
                  <a:pt x="4808873" y="4540191"/>
                  <a:pt x="4802994" y="4542061"/>
                </a:cubicBezTo>
                <a:cubicBezTo>
                  <a:pt x="4802994" y="4536451"/>
                  <a:pt x="4804954" y="4528970"/>
                  <a:pt x="4804954" y="4523358"/>
                </a:cubicBezTo>
                <a:close/>
                <a:moveTo>
                  <a:pt x="4702627" y="4523358"/>
                </a:moveTo>
                <a:cubicBezTo>
                  <a:pt x="4704570" y="4523358"/>
                  <a:pt x="4704570" y="4525228"/>
                  <a:pt x="4704570" y="4528970"/>
                </a:cubicBezTo>
                <a:cubicBezTo>
                  <a:pt x="4708456" y="4527099"/>
                  <a:pt x="4710400" y="4525228"/>
                  <a:pt x="4714286" y="4527099"/>
                </a:cubicBezTo>
                <a:cubicBezTo>
                  <a:pt x="4712343" y="4538321"/>
                  <a:pt x="4702627" y="4528970"/>
                  <a:pt x="4692910" y="4532710"/>
                </a:cubicBezTo>
                <a:cubicBezTo>
                  <a:pt x="4694854" y="4527099"/>
                  <a:pt x="4702627" y="4532710"/>
                  <a:pt x="4702627" y="4523358"/>
                </a:cubicBezTo>
                <a:close/>
                <a:moveTo>
                  <a:pt x="5169584" y="4521487"/>
                </a:moveTo>
                <a:cubicBezTo>
                  <a:pt x="5170117" y="4521933"/>
                  <a:pt x="5170652" y="4522824"/>
                  <a:pt x="5170652" y="4523714"/>
                </a:cubicBezTo>
                <a:cubicBezTo>
                  <a:pt x="5170652" y="4525496"/>
                  <a:pt x="5168514" y="4523714"/>
                  <a:pt x="5168514" y="4521933"/>
                </a:cubicBezTo>
                <a:cubicBezTo>
                  <a:pt x="5168514" y="4521042"/>
                  <a:pt x="5169049" y="4521042"/>
                  <a:pt x="5169584" y="4521487"/>
                </a:cubicBezTo>
                <a:close/>
                <a:moveTo>
                  <a:pt x="4640541" y="4521221"/>
                </a:moveTo>
                <a:cubicBezTo>
                  <a:pt x="4646152" y="4527099"/>
                  <a:pt x="4646152" y="4525140"/>
                  <a:pt x="4655504" y="4527099"/>
                </a:cubicBezTo>
                <a:cubicBezTo>
                  <a:pt x="4653633" y="4532977"/>
                  <a:pt x="4646152" y="4531018"/>
                  <a:pt x="4642411" y="4532977"/>
                </a:cubicBezTo>
                <a:cubicBezTo>
                  <a:pt x="4640541" y="4531018"/>
                  <a:pt x="4640541" y="4527099"/>
                  <a:pt x="4640541" y="4521221"/>
                </a:cubicBezTo>
                <a:close/>
                <a:moveTo>
                  <a:pt x="5009802" y="4520151"/>
                </a:moveTo>
                <a:cubicBezTo>
                  <a:pt x="5013543" y="4520151"/>
                  <a:pt x="5011673" y="4527480"/>
                  <a:pt x="5011673" y="4532977"/>
                </a:cubicBezTo>
                <a:cubicBezTo>
                  <a:pt x="5007931" y="4529312"/>
                  <a:pt x="5006061" y="4525648"/>
                  <a:pt x="5009802" y="4520151"/>
                </a:cubicBezTo>
                <a:close/>
                <a:moveTo>
                  <a:pt x="4466726" y="4519126"/>
                </a:moveTo>
                <a:cubicBezTo>
                  <a:pt x="4472883" y="4517492"/>
                  <a:pt x="4482522" y="4522940"/>
                  <a:pt x="4486805" y="4527299"/>
                </a:cubicBezTo>
                <a:cubicBezTo>
                  <a:pt x="4490612" y="4527299"/>
                  <a:pt x="4496324" y="4527299"/>
                  <a:pt x="4500131" y="4529236"/>
                </a:cubicBezTo>
                <a:cubicBezTo>
                  <a:pt x="4507746" y="4531174"/>
                  <a:pt x="4519169" y="4529236"/>
                  <a:pt x="4522976" y="4535048"/>
                </a:cubicBezTo>
                <a:cubicBezTo>
                  <a:pt x="4521072" y="4544734"/>
                  <a:pt x="4517265" y="4535048"/>
                  <a:pt x="4511554" y="4533111"/>
                </a:cubicBezTo>
                <a:cubicBezTo>
                  <a:pt x="4503939" y="4533111"/>
                  <a:pt x="4494420" y="4533111"/>
                  <a:pt x="4488709" y="4529236"/>
                </a:cubicBezTo>
                <a:cubicBezTo>
                  <a:pt x="4479190" y="4527299"/>
                  <a:pt x="4465864" y="4529236"/>
                  <a:pt x="4462056" y="4523425"/>
                </a:cubicBezTo>
                <a:cubicBezTo>
                  <a:pt x="4463008" y="4521003"/>
                  <a:pt x="4464673" y="4519671"/>
                  <a:pt x="4466726" y="4519126"/>
                </a:cubicBezTo>
                <a:close/>
                <a:moveTo>
                  <a:pt x="3801020" y="4518215"/>
                </a:moveTo>
                <a:cubicBezTo>
                  <a:pt x="3801421" y="4518682"/>
                  <a:pt x="3801822" y="4519617"/>
                  <a:pt x="3802623" y="4519617"/>
                </a:cubicBezTo>
                <a:cubicBezTo>
                  <a:pt x="3802623" y="4523358"/>
                  <a:pt x="3799417" y="4521488"/>
                  <a:pt x="3799417" y="4519617"/>
                </a:cubicBezTo>
                <a:cubicBezTo>
                  <a:pt x="3800219" y="4517747"/>
                  <a:pt x="3800619" y="4517747"/>
                  <a:pt x="3801020" y="4518215"/>
                </a:cubicBezTo>
                <a:close/>
                <a:moveTo>
                  <a:pt x="4920559" y="4518014"/>
                </a:moveTo>
                <a:cubicBezTo>
                  <a:pt x="4920559" y="4525710"/>
                  <a:pt x="4918689" y="4527633"/>
                  <a:pt x="4913078" y="4525710"/>
                </a:cubicBezTo>
                <a:cubicBezTo>
                  <a:pt x="4913078" y="4519937"/>
                  <a:pt x="4916819" y="4518014"/>
                  <a:pt x="4920559" y="4518014"/>
                </a:cubicBezTo>
                <a:close/>
                <a:moveTo>
                  <a:pt x="4755701" y="4517559"/>
                </a:moveTo>
                <a:cubicBezTo>
                  <a:pt x="4755968" y="4518281"/>
                  <a:pt x="4755968" y="4519724"/>
                  <a:pt x="4755968" y="4521648"/>
                </a:cubicBezTo>
                <a:cubicBezTo>
                  <a:pt x="4753831" y="4525496"/>
                  <a:pt x="4753831" y="4521648"/>
                  <a:pt x="4753831" y="4517800"/>
                </a:cubicBezTo>
                <a:cubicBezTo>
                  <a:pt x="4754900" y="4516838"/>
                  <a:pt x="4755434" y="4516838"/>
                  <a:pt x="4755701" y="4517559"/>
                </a:cubicBezTo>
                <a:close/>
                <a:moveTo>
                  <a:pt x="4890634" y="4515876"/>
                </a:moveTo>
                <a:cubicBezTo>
                  <a:pt x="4892237" y="4515876"/>
                  <a:pt x="4893840" y="4515876"/>
                  <a:pt x="4893840" y="4515876"/>
                </a:cubicBezTo>
                <a:cubicBezTo>
                  <a:pt x="4893840" y="4515876"/>
                  <a:pt x="4893840" y="4515876"/>
                  <a:pt x="4893840" y="4521221"/>
                </a:cubicBezTo>
                <a:cubicBezTo>
                  <a:pt x="4893840" y="4521221"/>
                  <a:pt x="4892237" y="4521221"/>
                  <a:pt x="4890634" y="4521221"/>
                </a:cubicBezTo>
                <a:close/>
                <a:moveTo>
                  <a:pt x="4858570" y="4515876"/>
                </a:moveTo>
                <a:cubicBezTo>
                  <a:pt x="4858570" y="4515876"/>
                  <a:pt x="4858570" y="4515876"/>
                  <a:pt x="4867477" y="4515876"/>
                </a:cubicBezTo>
                <a:cubicBezTo>
                  <a:pt x="4869258" y="4525496"/>
                  <a:pt x="4862133" y="4519724"/>
                  <a:pt x="4858570" y="4519724"/>
                </a:cubicBezTo>
                <a:cubicBezTo>
                  <a:pt x="4858570" y="4519724"/>
                  <a:pt x="4858570" y="4519724"/>
                  <a:pt x="4858570" y="4515876"/>
                </a:cubicBezTo>
                <a:close/>
                <a:moveTo>
                  <a:pt x="3809571" y="4515698"/>
                </a:moveTo>
                <a:cubicBezTo>
                  <a:pt x="3811494" y="4515698"/>
                  <a:pt x="3813418" y="4516678"/>
                  <a:pt x="3814380" y="4517658"/>
                </a:cubicBezTo>
                <a:cubicBezTo>
                  <a:pt x="3814380" y="4525496"/>
                  <a:pt x="3806684" y="4523537"/>
                  <a:pt x="3804761" y="4519617"/>
                </a:cubicBezTo>
                <a:cubicBezTo>
                  <a:pt x="3805723" y="4516678"/>
                  <a:pt x="3807647" y="4515698"/>
                  <a:pt x="3809571" y="4515698"/>
                </a:cubicBezTo>
                <a:close/>
                <a:moveTo>
                  <a:pt x="4549428" y="4515609"/>
                </a:moveTo>
                <a:cubicBezTo>
                  <a:pt x="4549695" y="4515876"/>
                  <a:pt x="4549695" y="4516945"/>
                  <a:pt x="4549695" y="4518014"/>
                </a:cubicBezTo>
                <a:cubicBezTo>
                  <a:pt x="4549695" y="4520151"/>
                  <a:pt x="4547557" y="4520151"/>
                  <a:pt x="4547557" y="4518014"/>
                </a:cubicBezTo>
                <a:cubicBezTo>
                  <a:pt x="4548627" y="4515876"/>
                  <a:pt x="4549161" y="4515342"/>
                  <a:pt x="4549428" y="4515609"/>
                </a:cubicBezTo>
                <a:close/>
                <a:moveTo>
                  <a:pt x="4737633" y="4515182"/>
                </a:moveTo>
                <a:cubicBezTo>
                  <a:pt x="4739269" y="4514701"/>
                  <a:pt x="4741140" y="4515662"/>
                  <a:pt x="4742075" y="4517586"/>
                </a:cubicBezTo>
                <a:cubicBezTo>
                  <a:pt x="4742075" y="4521434"/>
                  <a:pt x="4738334" y="4523358"/>
                  <a:pt x="4734593" y="4521434"/>
                </a:cubicBezTo>
                <a:cubicBezTo>
                  <a:pt x="4734593" y="4517586"/>
                  <a:pt x="4735996" y="4515662"/>
                  <a:pt x="4737633" y="4515182"/>
                </a:cubicBezTo>
                <a:close/>
                <a:moveTo>
                  <a:pt x="4380219" y="4514727"/>
                </a:moveTo>
                <a:cubicBezTo>
                  <a:pt x="4382509" y="4514487"/>
                  <a:pt x="4385258" y="4516411"/>
                  <a:pt x="4384341" y="4521221"/>
                </a:cubicBezTo>
                <a:cubicBezTo>
                  <a:pt x="4382509" y="4519296"/>
                  <a:pt x="4377012" y="4519296"/>
                  <a:pt x="4378845" y="4521221"/>
                </a:cubicBezTo>
                <a:cubicBezTo>
                  <a:pt x="4376097" y="4517372"/>
                  <a:pt x="4377929" y="4514967"/>
                  <a:pt x="4380219" y="4514727"/>
                </a:cubicBezTo>
                <a:close/>
                <a:moveTo>
                  <a:pt x="4395436" y="4514333"/>
                </a:moveTo>
                <a:cubicBezTo>
                  <a:pt x="4398286" y="4514808"/>
                  <a:pt x="4401611" y="4516233"/>
                  <a:pt x="4405411" y="4516233"/>
                </a:cubicBezTo>
                <a:cubicBezTo>
                  <a:pt x="4403511" y="4520033"/>
                  <a:pt x="4403511" y="4527633"/>
                  <a:pt x="4395911" y="4525733"/>
                </a:cubicBezTo>
                <a:cubicBezTo>
                  <a:pt x="4399711" y="4518133"/>
                  <a:pt x="4388311" y="4521933"/>
                  <a:pt x="4388311" y="4518133"/>
                </a:cubicBezTo>
                <a:cubicBezTo>
                  <a:pt x="4390211" y="4514333"/>
                  <a:pt x="4392586" y="4513858"/>
                  <a:pt x="4395436" y="4514333"/>
                </a:cubicBezTo>
                <a:close/>
                <a:moveTo>
                  <a:pt x="4692911" y="4513560"/>
                </a:moveTo>
                <a:cubicBezTo>
                  <a:pt x="4692911" y="4517479"/>
                  <a:pt x="4689171" y="4519439"/>
                  <a:pt x="4692911" y="4519439"/>
                </a:cubicBezTo>
                <a:cubicBezTo>
                  <a:pt x="4691041" y="4523358"/>
                  <a:pt x="4687300" y="4521398"/>
                  <a:pt x="4685429" y="4521398"/>
                </a:cubicBezTo>
                <a:cubicBezTo>
                  <a:pt x="4687300" y="4519439"/>
                  <a:pt x="4687300" y="4511601"/>
                  <a:pt x="4692911" y="4513560"/>
                </a:cubicBezTo>
                <a:close/>
                <a:moveTo>
                  <a:pt x="4676523" y="4512136"/>
                </a:moveTo>
                <a:cubicBezTo>
                  <a:pt x="4678423" y="4514006"/>
                  <a:pt x="4682223" y="4515876"/>
                  <a:pt x="4682223" y="4521488"/>
                </a:cubicBezTo>
                <a:cubicBezTo>
                  <a:pt x="4674623" y="4517747"/>
                  <a:pt x="4670823" y="4523358"/>
                  <a:pt x="4665122" y="4517747"/>
                </a:cubicBezTo>
                <a:cubicBezTo>
                  <a:pt x="4667022" y="4508395"/>
                  <a:pt x="4674623" y="4521488"/>
                  <a:pt x="4676523" y="4512136"/>
                </a:cubicBezTo>
                <a:close/>
                <a:moveTo>
                  <a:pt x="4454575" y="4512136"/>
                </a:moveTo>
                <a:cubicBezTo>
                  <a:pt x="4456712" y="4512136"/>
                  <a:pt x="4452437" y="4513739"/>
                  <a:pt x="4452437" y="4513739"/>
                </a:cubicBezTo>
                <a:cubicBezTo>
                  <a:pt x="4452437" y="4512136"/>
                  <a:pt x="4454575" y="4510533"/>
                  <a:pt x="4454575" y="4512136"/>
                </a:cubicBezTo>
                <a:close/>
                <a:moveTo>
                  <a:pt x="4293457" y="4511735"/>
                </a:moveTo>
                <a:cubicBezTo>
                  <a:pt x="4294259" y="4511335"/>
                  <a:pt x="4295327" y="4511335"/>
                  <a:pt x="4295327" y="4512136"/>
                </a:cubicBezTo>
                <a:cubicBezTo>
                  <a:pt x="4295327" y="4512136"/>
                  <a:pt x="4293190" y="4513739"/>
                  <a:pt x="4293190" y="4513739"/>
                </a:cubicBezTo>
                <a:cubicBezTo>
                  <a:pt x="4292121" y="4512938"/>
                  <a:pt x="4292655" y="4512136"/>
                  <a:pt x="4293457" y="4511735"/>
                </a:cubicBezTo>
                <a:close/>
                <a:moveTo>
                  <a:pt x="5163170" y="4511601"/>
                </a:moveTo>
                <a:cubicBezTo>
                  <a:pt x="5166733" y="4511601"/>
                  <a:pt x="5168514" y="4513739"/>
                  <a:pt x="5166733" y="4518014"/>
                </a:cubicBezTo>
                <a:lnTo>
                  <a:pt x="5163170" y="4518014"/>
                </a:lnTo>
                <a:cubicBezTo>
                  <a:pt x="5163170" y="4515876"/>
                  <a:pt x="5163170" y="4513739"/>
                  <a:pt x="5163170" y="4511601"/>
                </a:cubicBezTo>
                <a:close/>
                <a:moveTo>
                  <a:pt x="4606340" y="4510533"/>
                </a:moveTo>
                <a:cubicBezTo>
                  <a:pt x="4606340" y="4512136"/>
                  <a:pt x="4604203" y="4513739"/>
                  <a:pt x="4604203" y="4512136"/>
                </a:cubicBezTo>
                <a:cubicBezTo>
                  <a:pt x="4602065" y="4512136"/>
                  <a:pt x="4606340" y="4510533"/>
                  <a:pt x="4606340" y="4510533"/>
                </a:cubicBezTo>
                <a:close/>
                <a:moveTo>
                  <a:pt x="4724841" y="4509954"/>
                </a:moveTo>
                <a:cubicBezTo>
                  <a:pt x="4724974" y="4510177"/>
                  <a:pt x="4724974" y="4511067"/>
                  <a:pt x="4724974" y="4511958"/>
                </a:cubicBezTo>
                <a:cubicBezTo>
                  <a:pt x="4724974" y="4513739"/>
                  <a:pt x="4723905" y="4511958"/>
                  <a:pt x="4723905" y="4511958"/>
                </a:cubicBezTo>
                <a:cubicBezTo>
                  <a:pt x="4724440" y="4510177"/>
                  <a:pt x="4724707" y="4509731"/>
                  <a:pt x="4724841" y="4509954"/>
                </a:cubicBezTo>
                <a:close/>
                <a:moveTo>
                  <a:pt x="4643747" y="4508395"/>
                </a:moveTo>
                <a:cubicBezTo>
                  <a:pt x="4648022" y="4508395"/>
                  <a:pt x="4645884" y="4520152"/>
                  <a:pt x="4641609" y="4516233"/>
                </a:cubicBezTo>
                <a:cubicBezTo>
                  <a:pt x="4641609" y="4514273"/>
                  <a:pt x="4641609" y="4512314"/>
                  <a:pt x="4641609" y="4512314"/>
                </a:cubicBezTo>
                <a:cubicBezTo>
                  <a:pt x="4643747" y="4512314"/>
                  <a:pt x="4643747" y="4510354"/>
                  <a:pt x="4643747" y="4508395"/>
                </a:cubicBezTo>
                <a:close/>
                <a:moveTo>
                  <a:pt x="4570269" y="4507861"/>
                </a:moveTo>
                <a:cubicBezTo>
                  <a:pt x="4571071" y="4507326"/>
                  <a:pt x="4572140" y="4507326"/>
                  <a:pt x="4572140" y="4508395"/>
                </a:cubicBezTo>
                <a:cubicBezTo>
                  <a:pt x="4572140" y="4508395"/>
                  <a:pt x="4570002" y="4510533"/>
                  <a:pt x="4570002" y="4510533"/>
                </a:cubicBezTo>
                <a:cubicBezTo>
                  <a:pt x="4568934" y="4509464"/>
                  <a:pt x="4569468" y="4508395"/>
                  <a:pt x="4570269" y="4507861"/>
                </a:cubicBezTo>
                <a:close/>
                <a:moveTo>
                  <a:pt x="5176352" y="4506258"/>
                </a:moveTo>
                <a:cubicBezTo>
                  <a:pt x="5178134" y="4506258"/>
                  <a:pt x="5176352" y="4512029"/>
                  <a:pt x="5176352" y="4515877"/>
                </a:cubicBezTo>
                <a:cubicBezTo>
                  <a:pt x="5172789" y="4513953"/>
                  <a:pt x="5172789" y="4508181"/>
                  <a:pt x="5176352" y="4506258"/>
                </a:cubicBezTo>
                <a:close/>
                <a:moveTo>
                  <a:pt x="4898115" y="4506258"/>
                </a:moveTo>
                <a:cubicBezTo>
                  <a:pt x="4901321" y="4506258"/>
                  <a:pt x="4901321" y="4509998"/>
                  <a:pt x="4901321" y="4513739"/>
                </a:cubicBezTo>
                <a:cubicBezTo>
                  <a:pt x="4899718" y="4513739"/>
                  <a:pt x="4899718" y="4511869"/>
                  <a:pt x="4898115" y="4511869"/>
                </a:cubicBezTo>
                <a:cubicBezTo>
                  <a:pt x="4898115" y="4509998"/>
                  <a:pt x="4898115" y="4508128"/>
                  <a:pt x="4898115" y="4506258"/>
                </a:cubicBezTo>
                <a:close/>
                <a:moveTo>
                  <a:pt x="4999381" y="4503986"/>
                </a:moveTo>
                <a:cubicBezTo>
                  <a:pt x="5000182" y="4503986"/>
                  <a:pt x="5000717" y="4504921"/>
                  <a:pt x="5000717" y="4506792"/>
                </a:cubicBezTo>
                <a:cubicBezTo>
                  <a:pt x="5000717" y="4510533"/>
                  <a:pt x="4998579" y="4504921"/>
                  <a:pt x="4996442" y="4506792"/>
                </a:cubicBezTo>
                <a:cubicBezTo>
                  <a:pt x="4997511" y="4504921"/>
                  <a:pt x="4998579" y="4503986"/>
                  <a:pt x="4999381" y="4503986"/>
                </a:cubicBezTo>
                <a:close/>
                <a:moveTo>
                  <a:pt x="4739620" y="4503436"/>
                </a:moveTo>
                <a:cubicBezTo>
                  <a:pt x="4740872" y="4501782"/>
                  <a:pt x="4742876" y="4508395"/>
                  <a:pt x="4738868" y="4508395"/>
                </a:cubicBezTo>
                <a:cubicBezTo>
                  <a:pt x="4738868" y="4505456"/>
                  <a:pt x="4739202" y="4503986"/>
                  <a:pt x="4739620" y="4503436"/>
                </a:cubicBezTo>
                <a:close/>
                <a:moveTo>
                  <a:pt x="4396403" y="4503318"/>
                </a:moveTo>
                <a:cubicBezTo>
                  <a:pt x="4399151" y="4503799"/>
                  <a:pt x="4401442" y="4505723"/>
                  <a:pt x="4399609" y="4508609"/>
                </a:cubicBezTo>
                <a:cubicBezTo>
                  <a:pt x="4395945" y="4510533"/>
                  <a:pt x="4395945" y="4504761"/>
                  <a:pt x="4390448" y="4506685"/>
                </a:cubicBezTo>
                <a:cubicBezTo>
                  <a:pt x="4390448" y="4503799"/>
                  <a:pt x="4393655" y="4502837"/>
                  <a:pt x="4396403" y="4503318"/>
                </a:cubicBezTo>
                <a:close/>
                <a:moveTo>
                  <a:pt x="5146545" y="4503051"/>
                </a:moveTo>
                <a:cubicBezTo>
                  <a:pt x="5146545" y="4506756"/>
                  <a:pt x="5144645" y="4512314"/>
                  <a:pt x="5148445" y="4510461"/>
                </a:cubicBezTo>
                <a:cubicBezTo>
                  <a:pt x="5148445" y="4514166"/>
                  <a:pt x="5148445" y="4519724"/>
                  <a:pt x="5150345" y="4521576"/>
                </a:cubicBezTo>
                <a:cubicBezTo>
                  <a:pt x="5148445" y="4530839"/>
                  <a:pt x="5142745" y="4517871"/>
                  <a:pt x="5140845" y="4527134"/>
                </a:cubicBezTo>
                <a:cubicBezTo>
                  <a:pt x="5133245" y="4525282"/>
                  <a:pt x="5146545" y="4516018"/>
                  <a:pt x="5138945" y="4512314"/>
                </a:cubicBezTo>
                <a:cubicBezTo>
                  <a:pt x="5140845" y="4508609"/>
                  <a:pt x="5140845" y="4503051"/>
                  <a:pt x="5146545" y="4503051"/>
                </a:cubicBezTo>
                <a:close/>
                <a:moveTo>
                  <a:pt x="4588839" y="4503051"/>
                </a:moveTo>
                <a:cubicBezTo>
                  <a:pt x="4598859" y="4504921"/>
                  <a:pt x="4582827" y="4518014"/>
                  <a:pt x="4584832" y="4504921"/>
                </a:cubicBezTo>
                <a:cubicBezTo>
                  <a:pt x="4586835" y="4504921"/>
                  <a:pt x="4588839" y="4504921"/>
                  <a:pt x="4588839" y="4503051"/>
                </a:cubicBezTo>
                <a:close/>
                <a:moveTo>
                  <a:pt x="5018673" y="4500699"/>
                </a:moveTo>
                <a:cubicBezTo>
                  <a:pt x="5026368" y="4498776"/>
                  <a:pt x="5026368" y="4508395"/>
                  <a:pt x="5034063" y="4506471"/>
                </a:cubicBezTo>
                <a:cubicBezTo>
                  <a:pt x="5035987" y="4514166"/>
                  <a:pt x="5028291" y="4508395"/>
                  <a:pt x="5030215" y="4518014"/>
                </a:cubicBezTo>
                <a:cubicBezTo>
                  <a:pt x="5028291" y="4518014"/>
                  <a:pt x="5028291" y="4516090"/>
                  <a:pt x="5028291" y="4514166"/>
                </a:cubicBezTo>
                <a:cubicBezTo>
                  <a:pt x="5026368" y="4512242"/>
                  <a:pt x="5026368" y="4510319"/>
                  <a:pt x="5026368" y="4508395"/>
                </a:cubicBezTo>
                <a:cubicBezTo>
                  <a:pt x="5020596" y="4508395"/>
                  <a:pt x="5016749" y="4508395"/>
                  <a:pt x="5018673" y="4500699"/>
                </a:cubicBezTo>
                <a:close/>
                <a:moveTo>
                  <a:pt x="4917085" y="4499890"/>
                </a:moveTo>
                <a:cubicBezTo>
                  <a:pt x="4917353" y="4500112"/>
                  <a:pt x="4917353" y="4500557"/>
                  <a:pt x="4917353" y="4500557"/>
                </a:cubicBezTo>
                <a:cubicBezTo>
                  <a:pt x="4917353" y="4504120"/>
                  <a:pt x="4915215" y="4502339"/>
                  <a:pt x="4915215" y="4500557"/>
                </a:cubicBezTo>
                <a:cubicBezTo>
                  <a:pt x="4916284" y="4499667"/>
                  <a:pt x="4916818" y="4499667"/>
                  <a:pt x="4917085" y="4499890"/>
                </a:cubicBezTo>
                <a:close/>
                <a:moveTo>
                  <a:pt x="4423581" y="4499890"/>
                </a:moveTo>
                <a:cubicBezTo>
                  <a:pt x="4424115" y="4500112"/>
                  <a:pt x="4424649" y="4500557"/>
                  <a:pt x="4424649" y="4500557"/>
                </a:cubicBezTo>
                <a:cubicBezTo>
                  <a:pt x="4422511" y="4504120"/>
                  <a:pt x="4422511" y="4502339"/>
                  <a:pt x="4422511" y="4500557"/>
                </a:cubicBezTo>
                <a:cubicBezTo>
                  <a:pt x="4422511" y="4499667"/>
                  <a:pt x="4423046" y="4499667"/>
                  <a:pt x="4423581" y="4499890"/>
                </a:cubicBezTo>
                <a:close/>
                <a:moveTo>
                  <a:pt x="5055394" y="4498776"/>
                </a:moveTo>
                <a:cubicBezTo>
                  <a:pt x="5062819" y="4498776"/>
                  <a:pt x="5049824" y="4513739"/>
                  <a:pt x="5062819" y="4509998"/>
                </a:cubicBezTo>
                <a:cubicBezTo>
                  <a:pt x="5062819" y="4515609"/>
                  <a:pt x="5060963" y="4515609"/>
                  <a:pt x="5059106" y="4515609"/>
                </a:cubicBezTo>
                <a:cubicBezTo>
                  <a:pt x="5059106" y="4523091"/>
                  <a:pt x="5062819" y="4524961"/>
                  <a:pt x="5068388" y="4523091"/>
                </a:cubicBezTo>
                <a:cubicBezTo>
                  <a:pt x="5062819" y="4534313"/>
                  <a:pt x="5077669" y="4526831"/>
                  <a:pt x="5073956" y="4536183"/>
                </a:cubicBezTo>
                <a:cubicBezTo>
                  <a:pt x="5073956" y="4536183"/>
                  <a:pt x="5073956" y="4536183"/>
                  <a:pt x="5059106" y="4534313"/>
                </a:cubicBezTo>
                <a:cubicBezTo>
                  <a:pt x="5066531" y="4523091"/>
                  <a:pt x="5053537" y="4534313"/>
                  <a:pt x="5055394" y="4523091"/>
                </a:cubicBezTo>
                <a:cubicBezTo>
                  <a:pt x="5049824" y="4519350"/>
                  <a:pt x="5053537" y="4530573"/>
                  <a:pt x="5046112" y="4526831"/>
                </a:cubicBezTo>
                <a:cubicBezTo>
                  <a:pt x="5047968" y="4519350"/>
                  <a:pt x="5051681" y="4515609"/>
                  <a:pt x="5044255" y="4513739"/>
                </a:cubicBezTo>
                <a:cubicBezTo>
                  <a:pt x="5042399" y="4506257"/>
                  <a:pt x="5047968" y="4508128"/>
                  <a:pt x="5047968" y="4502517"/>
                </a:cubicBezTo>
                <a:cubicBezTo>
                  <a:pt x="5049824" y="4506257"/>
                  <a:pt x="5055394" y="4511869"/>
                  <a:pt x="5055394" y="4498776"/>
                </a:cubicBezTo>
                <a:close/>
                <a:moveTo>
                  <a:pt x="4475523" y="4498776"/>
                </a:moveTo>
                <a:cubicBezTo>
                  <a:pt x="4479371" y="4498776"/>
                  <a:pt x="4479371" y="4500646"/>
                  <a:pt x="4481294" y="4500646"/>
                </a:cubicBezTo>
                <a:cubicBezTo>
                  <a:pt x="4481294" y="4506258"/>
                  <a:pt x="4471675" y="4504387"/>
                  <a:pt x="4475523" y="4498776"/>
                </a:cubicBezTo>
                <a:close/>
                <a:moveTo>
                  <a:pt x="4456712" y="4498776"/>
                </a:moveTo>
                <a:cubicBezTo>
                  <a:pt x="4456712" y="4511601"/>
                  <a:pt x="4450300" y="4500608"/>
                  <a:pt x="4456712" y="4498776"/>
                </a:cubicBezTo>
                <a:close/>
                <a:moveTo>
                  <a:pt x="5192562" y="4498509"/>
                </a:moveTo>
                <a:cubicBezTo>
                  <a:pt x="5192829" y="4498776"/>
                  <a:pt x="5193096" y="4499844"/>
                  <a:pt x="5193096" y="4500914"/>
                </a:cubicBezTo>
                <a:cubicBezTo>
                  <a:pt x="5193096" y="4503051"/>
                  <a:pt x="5192027" y="4500914"/>
                  <a:pt x="5192027" y="4500914"/>
                </a:cubicBezTo>
                <a:cubicBezTo>
                  <a:pt x="5192027" y="4498776"/>
                  <a:pt x="5192295" y="4498241"/>
                  <a:pt x="5192562" y="4498509"/>
                </a:cubicBezTo>
                <a:close/>
                <a:moveTo>
                  <a:pt x="5144200" y="4498241"/>
                </a:moveTo>
                <a:cubicBezTo>
                  <a:pt x="5145001" y="4497707"/>
                  <a:pt x="5146070" y="4497707"/>
                  <a:pt x="5146070" y="4498776"/>
                </a:cubicBezTo>
                <a:cubicBezTo>
                  <a:pt x="5146070" y="4500914"/>
                  <a:pt x="5143932" y="4500914"/>
                  <a:pt x="5143932" y="4500914"/>
                </a:cubicBezTo>
                <a:cubicBezTo>
                  <a:pt x="5142863" y="4499844"/>
                  <a:pt x="5143398" y="4498776"/>
                  <a:pt x="5144200" y="4498241"/>
                </a:cubicBezTo>
                <a:close/>
                <a:moveTo>
                  <a:pt x="5150345" y="4496638"/>
                </a:moveTo>
                <a:cubicBezTo>
                  <a:pt x="5155475" y="4496638"/>
                  <a:pt x="5155475" y="4506257"/>
                  <a:pt x="5153765" y="4513953"/>
                </a:cubicBezTo>
                <a:cubicBezTo>
                  <a:pt x="5157185" y="4513953"/>
                  <a:pt x="5158895" y="4513953"/>
                  <a:pt x="5158895" y="4512029"/>
                </a:cubicBezTo>
                <a:cubicBezTo>
                  <a:pt x="5158895" y="4519724"/>
                  <a:pt x="5158895" y="4525496"/>
                  <a:pt x="5153765" y="4523572"/>
                </a:cubicBezTo>
                <a:cubicBezTo>
                  <a:pt x="5152055" y="4515876"/>
                  <a:pt x="5152055" y="4504334"/>
                  <a:pt x="5150345" y="4496638"/>
                </a:cubicBezTo>
                <a:close/>
                <a:moveTo>
                  <a:pt x="4378478" y="4496638"/>
                </a:moveTo>
                <a:cubicBezTo>
                  <a:pt x="4382326" y="4496638"/>
                  <a:pt x="4386173" y="4498509"/>
                  <a:pt x="4384250" y="4504120"/>
                </a:cubicBezTo>
                <a:cubicBezTo>
                  <a:pt x="4382326" y="4504120"/>
                  <a:pt x="4376554" y="4502250"/>
                  <a:pt x="4378478" y="4496638"/>
                </a:cubicBezTo>
                <a:close/>
                <a:moveTo>
                  <a:pt x="4457764" y="4496377"/>
                </a:moveTo>
                <a:cubicBezTo>
                  <a:pt x="4459518" y="4496193"/>
                  <a:pt x="4462324" y="4502072"/>
                  <a:pt x="4456712" y="4499133"/>
                </a:cubicBezTo>
                <a:cubicBezTo>
                  <a:pt x="4456712" y="4497173"/>
                  <a:pt x="4457180" y="4496439"/>
                  <a:pt x="4457764" y="4496377"/>
                </a:cubicBezTo>
                <a:close/>
                <a:moveTo>
                  <a:pt x="4899985" y="4496004"/>
                </a:moveTo>
                <a:cubicBezTo>
                  <a:pt x="4900252" y="4496706"/>
                  <a:pt x="4900252" y="4498109"/>
                  <a:pt x="4900252" y="4499044"/>
                </a:cubicBezTo>
                <a:cubicBezTo>
                  <a:pt x="4895977" y="4500914"/>
                  <a:pt x="4895977" y="4497173"/>
                  <a:pt x="4898115" y="4497173"/>
                </a:cubicBezTo>
                <a:cubicBezTo>
                  <a:pt x="4899184" y="4495303"/>
                  <a:pt x="4899718" y="4495303"/>
                  <a:pt x="4899985" y="4496004"/>
                </a:cubicBezTo>
                <a:close/>
                <a:moveTo>
                  <a:pt x="5093433" y="4495327"/>
                </a:moveTo>
                <a:cubicBezTo>
                  <a:pt x="5099044" y="4493432"/>
                  <a:pt x="5099044" y="4506695"/>
                  <a:pt x="5097174" y="4504800"/>
                </a:cubicBezTo>
                <a:cubicBezTo>
                  <a:pt x="5097174" y="4508590"/>
                  <a:pt x="5100914" y="4510484"/>
                  <a:pt x="5099044" y="4519958"/>
                </a:cubicBezTo>
                <a:cubicBezTo>
                  <a:pt x="5104655" y="4521852"/>
                  <a:pt x="5106526" y="4516168"/>
                  <a:pt x="5112136" y="4518063"/>
                </a:cubicBezTo>
                <a:cubicBezTo>
                  <a:pt x="5114007" y="4525642"/>
                  <a:pt x="5106526" y="4519958"/>
                  <a:pt x="5106526" y="4527536"/>
                </a:cubicBezTo>
                <a:cubicBezTo>
                  <a:pt x="5102784" y="4527536"/>
                  <a:pt x="5104655" y="4519958"/>
                  <a:pt x="5099044" y="4521852"/>
                </a:cubicBezTo>
                <a:cubicBezTo>
                  <a:pt x="5097174" y="4519958"/>
                  <a:pt x="5091562" y="4527536"/>
                  <a:pt x="5097174" y="4529431"/>
                </a:cubicBezTo>
                <a:cubicBezTo>
                  <a:pt x="5095303" y="4533220"/>
                  <a:pt x="5089692" y="4529431"/>
                  <a:pt x="5089692" y="4535115"/>
                </a:cubicBezTo>
                <a:cubicBezTo>
                  <a:pt x="5084081" y="4533220"/>
                  <a:pt x="5089692" y="4527536"/>
                  <a:pt x="5091562" y="4523747"/>
                </a:cubicBezTo>
                <a:cubicBezTo>
                  <a:pt x="5089692" y="4521852"/>
                  <a:pt x="5089692" y="4519958"/>
                  <a:pt x="5089692" y="4516168"/>
                </a:cubicBezTo>
                <a:cubicBezTo>
                  <a:pt x="5091562" y="4518063"/>
                  <a:pt x="5093433" y="4518063"/>
                  <a:pt x="5095303" y="4518063"/>
                </a:cubicBezTo>
                <a:cubicBezTo>
                  <a:pt x="5091562" y="4508590"/>
                  <a:pt x="5095303" y="4504800"/>
                  <a:pt x="5093433" y="4495327"/>
                </a:cubicBezTo>
                <a:close/>
                <a:moveTo>
                  <a:pt x="4893573" y="4494991"/>
                </a:moveTo>
                <a:cubicBezTo>
                  <a:pt x="4893840" y="4495214"/>
                  <a:pt x="4893840" y="4496105"/>
                  <a:pt x="4893840" y="4496995"/>
                </a:cubicBezTo>
                <a:cubicBezTo>
                  <a:pt x="4893840" y="4498777"/>
                  <a:pt x="4891702" y="4498777"/>
                  <a:pt x="4891702" y="4496995"/>
                </a:cubicBezTo>
                <a:cubicBezTo>
                  <a:pt x="4892771" y="4495214"/>
                  <a:pt x="4893306" y="4494768"/>
                  <a:pt x="4893573" y="4494991"/>
                </a:cubicBezTo>
                <a:close/>
                <a:moveTo>
                  <a:pt x="4403040" y="4494875"/>
                </a:moveTo>
                <a:cubicBezTo>
                  <a:pt x="4403274" y="4495356"/>
                  <a:pt x="4403274" y="4496318"/>
                  <a:pt x="4403274" y="4497280"/>
                </a:cubicBezTo>
                <a:cubicBezTo>
                  <a:pt x="4403274" y="4499204"/>
                  <a:pt x="4403274" y="4501128"/>
                  <a:pt x="4403274" y="4503052"/>
                </a:cubicBezTo>
                <a:cubicBezTo>
                  <a:pt x="4397662" y="4503052"/>
                  <a:pt x="4397662" y="4499204"/>
                  <a:pt x="4395792" y="4499204"/>
                </a:cubicBezTo>
                <a:cubicBezTo>
                  <a:pt x="4395792" y="4495356"/>
                  <a:pt x="4401403" y="4499204"/>
                  <a:pt x="4401403" y="4495356"/>
                </a:cubicBezTo>
                <a:cubicBezTo>
                  <a:pt x="4402338" y="4494395"/>
                  <a:pt x="4402806" y="4494395"/>
                  <a:pt x="4403040" y="4494875"/>
                </a:cubicBezTo>
                <a:close/>
                <a:moveTo>
                  <a:pt x="5007063" y="4494635"/>
                </a:moveTo>
                <a:cubicBezTo>
                  <a:pt x="5007664" y="4494635"/>
                  <a:pt x="5008466" y="4495035"/>
                  <a:pt x="5009268" y="4495035"/>
                </a:cubicBezTo>
                <a:cubicBezTo>
                  <a:pt x="5009268" y="4496639"/>
                  <a:pt x="5006061" y="4496639"/>
                  <a:pt x="5006061" y="4496639"/>
                </a:cubicBezTo>
                <a:cubicBezTo>
                  <a:pt x="5006061" y="4495035"/>
                  <a:pt x="5006462" y="4494635"/>
                  <a:pt x="5007063" y="4494635"/>
                </a:cubicBezTo>
                <a:close/>
                <a:moveTo>
                  <a:pt x="5111870" y="4493432"/>
                </a:moveTo>
                <a:cubicBezTo>
                  <a:pt x="5113651" y="4493432"/>
                  <a:pt x="5115432" y="4493432"/>
                  <a:pt x="5117213" y="4493432"/>
                </a:cubicBezTo>
                <a:cubicBezTo>
                  <a:pt x="5115432" y="4498883"/>
                  <a:pt x="5113651" y="4504334"/>
                  <a:pt x="5113651" y="4511602"/>
                </a:cubicBezTo>
                <a:cubicBezTo>
                  <a:pt x="5106526" y="4509785"/>
                  <a:pt x="5110088" y="4500700"/>
                  <a:pt x="5111870" y="4493432"/>
                </a:cubicBezTo>
                <a:close/>
                <a:moveTo>
                  <a:pt x="4577484" y="4493432"/>
                </a:moveTo>
                <a:cubicBezTo>
                  <a:pt x="4582827" y="4493432"/>
                  <a:pt x="4581046" y="4501033"/>
                  <a:pt x="4581046" y="4508633"/>
                </a:cubicBezTo>
                <a:cubicBezTo>
                  <a:pt x="4573921" y="4510533"/>
                  <a:pt x="4573921" y="4502933"/>
                  <a:pt x="4566795" y="4504832"/>
                </a:cubicBezTo>
                <a:cubicBezTo>
                  <a:pt x="4566795" y="4497232"/>
                  <a:pt x="4572140" y="4499132"/>
                  <a:pt x="4575702" y="4499132"/>
                </a:cubicBezTo>
                <a:cubicBezTo>
                  <a:pt x="4575702" y="4497232"/>
                  <a:pt x="4577484" y="4495332"/>
                  <a:pt x="4577484" y="4493432"/>
                </a:cubicBezTo>
                <a:close/>
                <a:moveTo>
                  <a:pt x="4367576" y="4493432"/>
                </a:moveTo>
                <a:cubicBezTo>
                  <a:pt x="4370996" y="4493432"/>
                  <a:pt x="4370996" y="4495356"/>
                  <a:pt x="4374416" y="4497280"/>
                </a:cubicBezTo>
                <a:cubicBezTo>
                  <a:pt x="4372706" y="4503052"/>
                  <a:pt x="4365866" y="4501128"/>
                  <a:pt x="4367576" y="4493432"/>
                </a:cubicBezTo>
                <a:close/>
                <a:moveTo>
                  <a:pt x="4953692" y="4492853"/>
                </a:moveTo>
                <a:cubicBezTo>
                  <a:pt x="4954225" y="4493076"/>
                  <a:pt x="4954760" y="4493967"/>
                  <a:pt x="4954760" y="4494858"/>
                </a:cubicBezTo>
                <a:cubicBezTo>
                  <a:pt x="4952622" y="4496639"/>
                  <a:pt x="4952622" y="4494858"/>
                  <a:pt x="4952622" y="4494858"/>
                </a:cubicBezTo>
                <a:cubicBezTo>
                  <a:pt x="4952622" y="4493076"/>
                  <a:pt x="4953157" y="4492631"/>
                  <a:pt x="4953692" y="4492853"/>
                </a:cubicBezTo>
                <a:close/>
                <a:moveTo>
                  <a:pt x="4645083" y="4492497"/>
                </a:moveTo>
                <a:cubicBezTo>
                  <a:pt x="4645884" y="4492497"/>
                  <a:pt x="4646954" y="4492898"/>
                  <a:pt x="4648022" y="4492898"/>
                </a:cubicBezTo>
                <a:cubicBezTo>
                  <a:pt x="4648022" y="4494502"/>
                  <a:pt x="4645884" y="4492898"/>
                  <a:pt x="4643747" y="4494502"/>
                </a:cubicBezTo>
                <a:cubicBezTo>
                  <a:pt x="4643747" y="4492898"/>
                  <a:pt x="4644281" y="4492497"/>
                  <a:pt x="4645083" y="4492497"/>
                </a:cubicBezTo>
                <a:close/>
                <a:moveTo>
                  <a:pt x="4425717" y="4491295"/>
                </a:moveTo>
                <a:cubicBezTo>
                  <a:pt x="4427855" y="4493218"/>
                  <a:pt x="4429993" y="4495143"/>
                  <a:pt x="4429993" y="4498990"/>
                </a:cubicBezTo>
                <a:cubicBezTo>
                  <a:pt x="4425717" y="4500914"/>
                  <a:pt x="4425717" y="4495143"/>
                  <a:pt x="4425717" y="4491295"/>
                </a:cubicBezTo>
                <a:close/>
                <a:moveTo>
                  <a:pt x="4572340" y="4490493"/>
                </a:moveTo>
                <a:cubicBezTo>
                  <a:pt x="4573743" y="4490493"/>
                  <a:pt x="4575613" y="4490939"/>
                  <a:pt x="4577484" y="4490939"/>
                </a:cubicBezTo>
                <a:cubicBezTo>
                  <a:pt x="4577484" y="4490939"/>
                  <a:pt x="4577484" y="4490939"/>
                  <a:pt x="4577484" y="4492720"/>
                </a:cubicBezTo>
                <a:cubicBezTo>
                  <a:pt x="4573743" y="4494502"/>
                  <a:pt x="4571872" y="4494502"/>
                  <a:pt x="4570002" y="4492720"/>
                </a:cubicBezTo>
                <a:cubicBezTo>
                  <a:pt x="4570002" y="4490939"/>
                  <a:pt x="4570937" y="4490493"/>
                  <a:pt x="4572340" y="4490493"/>
                </a:cubicBezTo>
                <a:close/>
                <a:moveTo>
                  <a:pt x="5250810" y="4489157"/>
                </a:moveTo>
                <a:cubicBezTo>
                  <a:pt x="5248672" y="4493432"/>
                  <a:pt x="5246534" y="4491295"/>
                  <a:pt x="5244397" y="4491295"/>
                </a:cubicBezTo>
                <a:cubicBezTo>
                  <a:pt x="5246534" y="4489157"/>
                  <a:pt x="5248672" y="4491295"/>
                  <a:pt x="5250810" y="4489157"/>
                </a:cubicBezTo>
                <a:close/>
                <a:moveTo>
                  <a:pt x="5183477" y="4489157"/>
                </a:moveTo>
                <a:cubicBezTo>
                  <a:pt x="5185615" y="4487020"/>
                  <a:pt x="5187752" y="4487020"/>
                  <a:pt x="5185615" y="4489157"/>
                </a:cubicBezTo>
                <a:cubicBezTo>
                  <a:pt x="5185615" y="4493432"/>
                  <a:pt x="5183477" y="4491295"/>
                  <a:pt x="5183477" y="4489157"/>
                </a:cubicBezTo>
                <a:close/>
                <a:moveTo>
                  <a:pt x="4865874" y="4489157"/>
                </a:moveTo>
                <a:cubicBezTo>
                  <a:pt x="4869793" y="4489157"/>
                  <a:pt x="4869793" y="4494768"/>
                  <a:pt x="4873712" y="4492898"/>
                </a:cubicBezTo>
                <a:cubicBezTo>
                  <a:pt x="4875671" y="4504120"/>
                  <a:pt x="4863914" y="4496638"/>
                  <a:pt x="4865874" y="4489157"/>
                </a:cubicBezTo>
                <a:close/>
                <a:moveTo>
                  <a:pt x="4920860" y="4488651"/>
                </a:moveTo>
                <a:cubicBezTo>
                  <a:pt x="4922564" y="4488737"/>
                  <a:pt x="4922162" y="4495264"/>
                  <a:pt x="4920559" y="4496638"/>
                </a:cubicBezTo>
                <a:cubicBezTo>
                  <a:pt x="4920559" y="4496638"/>
                  <a:pt x="4920559" y="4491141"/>
                  <a:pt x="4918422" y="4491141"/>
                </a:cubicBezTo>
                <a:cubicBezTo>
                  <a:pt x="4919491" y="4489310"/>
                  <a:pt x="4920292" y="4488622"/>
                  <a:pt x="4920860" y="4488651"/>
                </a:cubicBezTo>
                <a:close/>
                <a:moveTo>
                  <a:pt x="4537939" y="4488563"/>
                </a:moveTo>
                <a:cubicBezTo>
                  <a:pt x="4541679" y="4487851"/>
                  <a:pt x="4546356" y="4488801"/>
                  <a:pt x="4551031" y="4489751"/>
                </a:cubicBezTo>
                <a:cubicBezTo>
                  <a:pt x="4552902" y="4491650"/>
                  <a:pt x="4551031" y="4497351"/>
                  <a:pt x="4551031" y="4503051"/>
                </a:cubicBezTo>
                <a:cubicBezTo>
                  <a:pt x="4547291" y="4501151"/>
                  <a:pt x="4539809" y="4503051"/>
                  <a:pt x="4539809" y="4495451"/>
                </a:cubicBezTo>
                <a:cubicBezTo>
                  <a:pt x="4536069" y="4493551"/>
                  <a:pt x="4536069" y="4497351"/>
                  <a:pt x="4530457" y="4497351"/>
                </a:cubicBezTo>
                <a:cubicBezTo>
                  <a:pt x="4531392" y="4491651"/>
                  <a:pt x="4534198" y="4489276"/>
                  <a:pt x="4537939" y="4488563"/>
                </a:cubicBezTo>
                <a:close/>
                <a:moveTo>
                  <a:pt x="5179041" y="4486702"/>
                </a:moveTo>
                <a:cubicBezTo>
                  <a:pt x="5179469" y="4487105"/>
                  <a:pt x="5179469" y="4488470"/>
                  <a:pt x="5178490" y="4491447"/>
                </a:cubicBezTo>
                <a:cubicBezTo>
                  <a:pt x="5172612" y="4492936"/>
                  <a:pt x="5177755" y="4485493"/>
                  <a:pt x="5179041" y="4486702"/>
                </a:cubicBezTo>
                <a:close/>
                <a:moveTo>
                  <a:pt x="5117747" y="4483813"/>
                </a:moveTo>
                <a:cubicBezTo>
                  <a:pt x="5123626" y="4489425"/>
                  <a:pt x="5113829" y="4491295"/>
                  <a:pt x="5111869" y="4489425"/>
                </a:cubicBezTo>
                <a:cubicBezTo>
                  <a:pt x="5111869" y="4487554"/>
                  <a:pt x="5117747" y="4485683"/>
                  <a:pt x="5117747" y="4483813"/>
                </a:cubicBezTo>
                <a:close/>
                <a:moveTo>
                  <a:pt x="4424783" y="4483626"/>
                </a:moveTo>
                <a:cubicBezTo>
                  <a:pt x="4427232" y="4483867"/>
                  <a:pt x="4430172" y="4485310"/>
                  <a:pt x="4432131" y="4485310"/>
                </a:cubicBezTo>
                <a:cubicBezTo>
                  <a:pt x="4428212" y="4487233"/>
                  <a:pt x="4426253" y="4489157"/>
                  <a:pt x="4420374" y="4489157"/>
                </a:cubicBezTo>
                <a:cubicBezTo>
                  <a:pt x="4420374" y="4484348"/>
                  <a:pt x="4422334" y="4483386"/>
                  <a:pt x="4424783" y="4483626"/>
                </a:cubicBezTo>
                <a:close/>
                <a:moveTo>
                  <a:pt x="4504044" y="4481462"/>
                </a:moveTo>
                <a:cubicBezTo>
                  <a:pt x="4507861" y="4479538"/>
                  <a:pt x="4507861" y="4494928"/>
                  <a:pt x="4511678" y="4487233"/>
                </a:cubicBezTo>
                <a:cubicBezTo>
                  <a:pt x="4513586" y="4487233"/>
                  <a:pt x="4513586" y="4487233"/>
                  <a:pt x="4513586" y="4489157"/>
                </a:cubicBezTo>
                <a:cubicBezTo>
                  <a:pt x="4511678" y="4491081"/>
                  <a:pt x="4513586" y="4491081"/>
                  <a:pt x="4513586" y="4493004"/>
                </a:cubicBezTo>
                <a:cubicBezTo>
                  <a:pt x="4515495" y="4498776"/>
                  <a:pt x="4502135" y="4498776"/>
                  <a:pt x="4500226" y="4493004"/>
                </a:cubicBezTo>
                <a:cubicBezTo>
                  <a:pt x="4498319" y="4496852"/>
                  <a:pt x="4494501" y="4494928"/>
                  <a:pt x="4488775" y="4494928"/>
                </a:cubicBezTo>
                <a:cubicBezTo>
                  <a:pt x="4488775" y="4494928"/>
                  <a:pt x="4488775" y="4494928"/>
                  <a:pt x="4490684" y="4483386"/>
                </a:cubicBezTo>
                <a:cubicBezTo>
                  <a:pt x="4494501" y="4481462"/>
                  <a:pt x="4494501" y="4485309"/>
                  <a:pt x="4494501" y="4487233"/>
                </a:cubicBezTo>
                <a:cubicBezTo>
                  <a:pt x="4496410" y="4485309"/>
                  <a:pt x="4502135" y="4487233"/>
                  <a:pt x="4504044" y="4481462"/>
                </a:cubicBezTo>
                <a:close/>
                <a:moveTo>
                  <a:pt x="4398063" y="4479805"/>
                </a:moveTo>
                <a:cubicBezTo>
                  <a:pt x="4400513" y="4479360"/>
                  <a:pt x="4403452" y="4480250"/>
                  <a:pt x="4405411" y="4482032"/>
                </a:cubicBezTo>
                <a:cubicBezTo>
                  <a:pt x="4403452" y="4485595"/>
                  <a:pt x="4401492" y="4485595"/>
                  <a:pt x="4399533" y="4489157"/>
                </a:cubicBezTo>
                <a:cubicBezTo>
                  <a:pt x="4397573" y="4489157"/>
                  <a:pt x="4397573" y="4485595"/>
                  <a:pt x="4393654" y="4485595"/>
                </a:cubicBezTo>
                <a:cubicBezTo>
                  <a:pt x="4393654" y="4482032"/>
                  <a:pt x="4395614" y="4480251"/>
                  <a:pt x="4398063" y="4479805"/>
                </a:cubicBezTo>
                <a:close/>
                <a:moveTo>
                  <a:pt x="4471981" y="4478470"/>
                </a:moveTo>
                <a:lnTo>
                  <a:pt x="4483432" y="4480251"/>
                </a:lnTo>
                <a:cubicBezTo>
                  <a:pt x="4483432" y="4485595"/>
                  <a:pt x="4479615" y="4487376"/>
                  <a:pt x="4483432" y="4489157"/>
                </a:cubicBezTo>
                <a:cubicBezTo>
                  <a:pt x="4483432" y="4494502"/>
                  <a:pt x="4473889" y="4489157"/>
                  <a:pt x="4470072" y="4490939"/>
                </a:cubicBezTo>
                <a:cubicBezTo>
                  <a:pt x="4466255" y="4492720"/>
                  <a:pt x="4456712" y="4494502"/>
                  <a:pt x="4458621" y="4485595"/>
                </a:cubicBezTo>
                <a:cubicBezTo>
                  <a:pt x="4466255" y="4485595"/>
                  <a:pt x="4470072" y="4490939"/>
                  <a:pt x="4471981" y="4478470"/>
                </a:cubicBezTo>
                <a:close/>
                <a:moveTo>
                  <a:pt x="4060732" y="4476332"/>
                </a:moveTo>
                <a:cubicBezTo>
                  <a:pt x="4066343" y="4480180"/>
                  <a:pt x="4066343" y="4478256"/>
                  <a:pt x="4071954" y="4480180"/>
                </a:cubicBezTo>
                <a:cubicBezTo>
                  <a:pt x="4070084" y="4485951"/>
                  <a:pt x="4062603" y="4480180"/>
                  <a:pt x="4056991" y="4482104"/>
                </a:cubicBezTo>
                <a:cubicBezTo>
                  <a:pt x="4056991" y="4478256"/>
                  <a:pt x="4058861" y="4478256"/>
                  <a:pt x="4060732" y="4476332"/>
                </a:cubicBezTo>
                <a:close/>
                <a:moveTo>
                  <a:pt x="4390448" y="4475798"/>
                </a:moveTo>
                <a:cubicBezTo>
                  <a:pt x="4390448" y="4481408"/>
                  <a:pt x="4386667" y="4483279"/>
                  <a:pt x="4384776" y="4487020"/>
                </a:cubicBezTo>
                <a:cubicBezTo>
                  <a:pt x="4377212" y="4487020"/>
                  <a:pt x="4367757" y="4487020"/>
                  <a:pt x="4365866" y="4481408"/>
                </a:cubicBezTo>
                <a:cubicBezTo>
                  <a:pt x="4365866" y="4472057"/>
                  <a:pt x="4375321" y="4477668"/>
                  <a:pt x="4379103" y="4477668"/>
                </a:cubicBezTo>
                <a:cubicBezTo>
                  <a:pt x="4382884" y="4475798"/>
                  <a:pt x="4382884" y="4477668"/>
                  <a:pt x="4390448" y="4475798"/>
                </a:cubicBezTo>
                <a:close/>
                <a:moveTo>
                  <a:pt x="4337162" y="4473701"/>
                </a:moveTo>
                <a:cubicBezTo>
                  <a:pt x="4344796" y="4469919"/>
                  <a:pt x="4339071" y="4479374"/>
                  <a:pt x="4344796" y="4479374"/>
                </a:cubicBezTo>
                <a:cubicBezTo>
                  <a:pt x="4344796" y="4481265"/>
                  <a:pt x="4348614" y="4483156"/>
                  <a:pt x="4346705" y="4486938"/>
                </a:cubicBezTo>
                <a:cubicBezTo>
                  <a:pt x="4352431" y="4485047"/>
                  <a:pt x="4350522" y="4490719"/>
                  <a:pt x="4356248" y="4488829"/>
                </a:cubicBezTo>
                <a:cubicBezTo>
                  <a:pt x="4356248" y="4494502"/>
                  <a:pt x="4348614" y="4490719"/>
                  <a:pt x="4344796" y="4490719"/>
                </a:cubicBezTo>
                <a:cubicBezTo>
                  <a:pt x="4340979" y="4485047"/>
                  <a:pt x="4329528" y="4488829"/>
                  <a:pt x="4329528" y="4477483"/>
                </a:cubicBezTo>
                <a:cubicBezTo>
                  <a:pt x="4333345" y="4477483"/>
                  <a:pt x="4335254" y="4477483"/>
                  <a:pt x="4339071" y="4477483"/>
                </a:cubicBezTo>
                <a:cubicBezTo>
                  <a:pt x="4339071" y="4475592"/>
                  <a:pt x="4337162" y="4475592"/>
                  <a:pt x="4337162" y="4473701"/>
                </a:cubicBezTo>
                <a:close/>
                <a:moveTo>
                  <a:pt x="4517926" y="4473045"/>
                </a:moveTo>
                <a:cubicBezTo>
                  <a:pt x="4520091" y="4473286"/>
                  <a:pt x="4522014" y="4475691"/>
                  <a:pt x="4521053" y="4479539"/>
                </a:cubicBezTo>
                <a:cubicBezTo>
                  <a:pt x="4521053" y="4479539"/>
                  <a:pt x="4521053" y="4479539"/>
                  <a:pt x="4513357" y="4479539"/>
                </a:cubicBezTo>
                <a:cubicBezTo>
                  <a:pt x="4513357" y="4474729"/>
                  <a:pt x="4515762" y="4472805"/>
                  <a:pt x="4517926" y="4473045"/>
                </a:cubicBezTo>
                <a:close/>
                <a:moveTo>
                  <a:pt x="4495989" y="4472858"/>
                </a:moveTo>
                <a:cubicBezTo>
                  <a:pt x="4496256" y="4473660"/>
                  <a:pt x="4496256" y="4475263"/>
                  <a:pt x="4496256" y="4476332"/>
                </a:cubicBezTo>
                <a:cubicBezTo>
                  <a:pt x="4491981" y="4476332"/>
                  <a:pt x="4491981" y="4474195"/>
                  <a:pt x="4494119" y="4474195"/>
                </a:cubicBezTo>
                <a:cubicBezTo>
                  <a:pt x="4495188" y="4472057"/>
                  <a:pt x="4495722" y="4472057"/>
                  <a:pt x="4495989" y="4472858"/>
                </a:cubicBezTo>
                <a:close/>
                <a:moveTo>
                  <a:pt x="4505876" y="4472057"/>
                </a:moveTo>
                <a:cubicBezTo>
                  <a:pt x="4509082" y="4473927"/>
                  <a:pt x="4509082" y="4475798"/>
                  <a:pt x="4507479" y="4479539"/>
                </a:cubicBezTo>
                <a:cubicBezTo>
                  <a:pt x="4505876" y="4479539"/>
                  <a:pt x="4505876" y="4473927"/>
                  <a:pt x="4505876" y="4472057"/>
                </a:cubicBezTo>
                <a:close/>
                <a:moveTo>
                  <a:pt x="4309756" y="4469251"/>
                </a:moveTo>
                <a:cubicBezTo>
                  <a:pt x="4313448" y="4470654"/>
                  <a:pt x="4317140" y="4472992"/>
                  <a:pt x="4319909" y="4473927"/>
                </a:cubicBezTo>
                <a:cubicBezTo>
                  <a:pt x="4314371" y="4479538"/>
                  <a:pt x="4305141" y="4470186"/>
                  <a:pt x="4299602" y="4470186"/>
                </a:cubicBezTo>
                <a:cubicBezTo>
                  <a:pt x="4302372" y="4467381"/>
                  <a:pt x="4306064" y="4467848"/>
                  <a:pt x="4309756" y="4469251"/>
                </a:cubicBezTo>
                <a:close/>
                <a:moveTo>
                  <a:pt x="4058773" y="4468850"/>
                </a:moveTo>
                <a:cubicBezTo>
                  <a:pt x="4060554" y="4468850"/>
                  <a:pt x="4060554" y="4470721"/>
                  <a:pt x="4062335" y="4470721"/>
                </a:cubicBezTo>
                <a:cubicBezTo>
                  <a:pt x="4062335" y="4472591"/>
                  <a:pt x="4060554" y="4474462"/>
                  <a:pt x="4060554" y="4476332"/>
                </a:cubicBezTo>
                <a:cubicBezTo>
                  <a:pt x="4056991" y="4474462"/>
                  <a:pt x="4056991" y="4472591"/>
                  <a:pt x="4058773" y="4468850"/>
                </a:cubicBezTo>
                <a:close/>
                <a:moveTo>
                  <a:pt x="4111499" y="4466713"/>
                </a:moveTo>
                <a:cubicBezTo>
                  <a:pt x="4111499" y="4472057"/>
                  <a:pt x="4105621" y="4470276"/>
                  <a:pt x="4099742" y="4470276"/>
                </a:cubicBezTo>
                <a:cubicBezTo>
                  <a:pt x="4101702" y="4466713"/>
                  <a:pt x="4107580" y="4468494"/>
                  <a:pt x="4111499" y="4466713"/>
                </a:cubicBezTo>
                <a:close/>
                <a:moveTo>
                  <a:pt x="3926067" y="4466212"/>
                </a:moveTo>
                <a:cubicBezTo>
                  <a:pt x="3926868" y="4466446"/>
                  <a:pt x="3927670" y="4467381"/>
                  <a:pt x="3927670" y="4468316"/>
                </a:cubicBezTo>
                <a:cubicBezTo>
                  <a:pt x="3926067" y="4472057"/>
                  <a:pt x="3926067" y="4468316"/>
                  <a:pt x="3924463" y="4468316"/>
                </a:cubicBezTo>
                <a:cubicBezTo>
                  <a:pt x="3924463" y="4466446"/>
                  <a:pt x="3925265" y="4465978"/>
                  <a:pt x="3926067" y="4466212"/>
                </a:cubicBezTo>
                <a:close/>
                <a:moveTo>
                  <a:pt x="4085314" y="4464575"/>
                </a:moveTo>
                <a:cubicBezTo>
                  <a:pt x="4091192" y="4466499"/>
                  <a:pt x="4083354" y="4470347"/>
                  <a:pt x="4085314" y="4474195"/>
                </a:cubicBezTo>
                <a:cubicBezTo>
                  <a:pt x="4079435" y="4474195"/>
                  <a:pt x="4085314" y="4466499"/>
                  <a:pt x="4085314" y="4464575"/>
                </a:cubicBezTo>
                <a:close/>
                <a:moveTo>
                  <a:pt x="3910836" y="4462572"/>
                </a:moveTo>
                <a:cubicBezTo>
                  <a:pt x="3911638" y="4462171"/>
                  <a:pt x="3912707" y="4462171"/>
                  <a:pt x="3912707" y="4462972"/>
                </a:cubicBezTo>
                <a:cubicBezTo>
                  <a:pt x="3912707" y="4462972"/>
                  <a:pt x="3910569" y="4464576"/>
                  <a:pt x="3910569" y="4464576"/>
                </a:cubicBezTo>
                <a:cubicBezTo>
                  <a:pt x="3909501" y="4463774"/>
                  <a:pt x="3910035" y="4462972"/>
                  <a:pt x="3910836" y="4462572"/>
                </a:cubicBezTo>
                <a:close/>
                <a:moveTo>
                  <a:pt x="5282873" y="4462438"/>
                </a:moveTo>
                <a:cubicBezTo>
                  <a:pt x="5282873" y="4466713"/>
                  <a:pt x="5278598" y="4464575"/>
                  <a:pt x="5278598" y="4464575"/>
                </a:cubicBezTo>
                <a:cubicBezTo>
                  <a:pt x="5278598" y="4462438"/>
                  <a:pt x="5280735" y="4462438"/>
                  <a:pt x="5282873" y="4462438"/>
                </a:cubicBezTo>
                <a:close/>
                <a:moveTo>
                  <a:pt x="4384748" y="4459232"/>
                </a:moveTo>
                <a:cubicBezTo>
                  <a:pt x="4384748" y="4459232"/>
                  <a:pt x="4384748" y="4459232"/>
                  <a:pt x="4388311" y="4459232"/>
                </a:cubicBezTo>
                <a:cubicBezTo>
                  <a:pt x="4388311" y="4460835"/>
                  <a:pt x="4386529" y="4462438"/>
                  <a:pt x="4386529" y="4462438"/>
                </a:cubicBezTo>
                <a:cubicBezTo>
                  <a:pt x="4386529" y="4462438"/>
                  <a:pt x="4386529" y="4462438"/>
                  <a:pt x="4382967" y="4462438"/>
                </a:cubicBezTo>
                <a:cubicBezTo>
                  <a:pt x="4382967" y="4460835"/>
                  <a:pt x="4384748" y="4460835"/>
                  <a:pt x="4384748" y="4459232"/>
                </a:cubicBezTo>
                <a:close/>
                <a:moveTo>
                  <a:pt x="3939426" y="4459232"/>
                </a:moveTo>
                <a:cubicBezTo>
                  <a:pt x="3939426" y="4460835"/>
                  <a:pt x="3937289" y="4462438"/>
                  <a:pt x="3937289" y="4462438"/>
                </a:cubicBezTo>
                <a:cubicBezTo>
                  <a:pt x="3935151" y="4460835"/>
                  <a:pt x="3939426" y="4459232"/>
                  <a:pt x="3939426" y="4459232"/>
                </a:cubicBezTo>
                <a:close/>
                <a:moveTo>
                  <a:pt x="3852521" y="4458386"/>
                </a:moveTo>
                <a:cubicBezTo>
                  <a:pt x="3855327" y="4458876"/>
                  <a:pt x="3858600" y="4459855"/>
                  <a:pt x="3861406" y="4458876"/>
                </a:cubicBezTo>
                <a:cubicBezTo>
                  <a:pt x="3861406" y="4466714"/>
                  <a:pt x="3852054" y="4456916"/>
                  <a:pt x="3853925" y="4462795"/>
                </a:cubicBezTo>
                <a:cubicBezTo>
                  <a:pt x="3850183" y="4462795"/>
                  <a:pt x="3850183" y="4460835"/>
                  <a:pt x="3846443" y="4460835"/>
                </a:cubicBezTo>
                <a:cubicBezTo>
                  <a:pt x="3847378" y="4457896"/>
                  <a:pt x="3849716" y="4457896"/>
                  <a:pt x="3852521" y="4458386"/>
                </a:cubicBezTo>
                <a:close/>
                <a:moveTo>
                  <a:pt x="4373170" y="4456827"/>
                </a:moveTo>
                <a:cubicBezTo>
                  <a:pt x="4375129" y="4458697"/>
                  <a:pt x="4382967" y="4454957"/>
                  <a:pt x="4382967" y="4460568"/>
                </a:cubicBezTo>
                <a:cubicBezTo>
                  <a:pt x="4379048" y="4458697"/>
                  <a:pt x="4371210" y="4462438"/>
                  <a:pt x="4373170" y="4456827"/>
                </a:cubicBezTo>
                <a:close/>
                <a:moveTo>
                  <a:pt x="4032410" y="4454743"/>
                </a:moveTo>
                <a:cubicBezTo>
                  <a:pt x="4030451" y="4456667"/>
                  <a:pt x="4028491" y="4460514"/>
                  <a:pt x="4026532" y="4462438"/>
                </a:cubicBezTo>
                <a:cubicBezTo>
                  <a:pt x="4020653" y="4460514"/>
                  <a:pt x="4026532" y="4452819"/>
                  <a:pt x="4032410" y="4454743"/>
                </a:cubicBezTo>
                <a:close/>
                <a:moveTo>
                  <a:pt x="3784989" y="4454422"/>
                </a:moveTo>
                <a:cubicBezTo>
                  <a:pt x="3785523" y="4453888"/>
                  <a:pt x="3786592" y="4453888"/>
                  <a:pt x="3787661" y="4454957"/>
                </a:cubicBezTo>
                <a:cubicBezTo>
                  <a:pt x="3787661" y="4454957"/>
                  <a:pt x="3785523" y="4457094"/>
                  <a:pt x="3785523" y="4457094"/>
                </a:cubicBezTo>
                <a:cubicBezTo>
                  <a:pt x="3784454" y="4456025"/>
                  <a:pt x="3784454" y="4454957"/>
                  <a:pt x="3784989" y="4454422"/>
                </a:cubicBezTo>
                <a:close/>
                <a:moveTo>
                  <a:pt x="5260073" y="4452819"/>
                </a:moveTo>
                <a:cubicBezTo>
                  <a:pt x="5263635" y="4452819"/>
                  <a:pt x="5261854" y="4468851"/>
                  <a:pt x="5258291" y="4462839"/>
                </a:cubicBezTo>
                <a:cubicBezTo>
                  <a:pt x="5258291" y="4458831"/>
                  <a:pt x="5260073" y="4456827"/>
                  <a:pt x="5260073" y="4452819"/>
                </a:cubicBezTo>
                <a:close/>
                <a:moveTo>
                  <a:pt x="3956222" y="4449612"/>
                </a:moveTo>
                <a:cubicBezTo>
                  <a:pt x="3959886" y="4449612"/>
                  <a:pt x="3963550" y="4449612"/>
                  <a:pt x="3967214" y="4449612"/>
                </a:cubicBezTo>
                <a:cubicBezTo>
                  <a:pt x="3963550" y="4458773"/>
                  <a:pt x="3954389" y="4462438"/>
                  <a:pt x="3956222" y="4449612"/>
                </a:cubicBezTo>
                <a:close/>
                <a:moveTo>
                  <a:pt x="3846443" y="4447475"/>
                </a:moveTo>
                <a:cubicBezTo>
                  <a:pt x="3846443" y="4451750"/>
                  <a:pt x="3844305" y="4449612"/>
                  <a:pt x="3842168" y="4449612"/>
                </a:cubicBezTo>
                <a:cubicBezTo>
                  <a:pt x="3842168" y="4447475"/>
                  <a:pt x="3844305" y="4449612"/>
                  <a:pt x="3846443" y="4447475"/>
                </a:cubicBezTo>
                <a:close/>
                <a:moveTo>
                  <a:pt x="3838962" y="4447475"/>
                </a:moveTo>
                <a:cubicBezTo>
                  <a:pt x="3841099" y="4449612"/>
                  <a:pt x="3836824" y="4451750"/>
                  <a:pt x="3836824" y="4449612"/>
                </a:cubicBezTo>
                <a:cubicBezTo>
                  <a:pt x="3836824" y="4447475"/>
                  <a:pt x="3838962" y="4447475"/>
                  <a:pt x="3838962" y="4447475"/>
                </a:cubicBezTo>
                <a:close/>
                <a:moveTo>
                  <a:pt x="4023860" y="4447208"/>
                </a:moveTo>
                <a:cubicBezTo>
                  <a:pt x="4024394" y="4447475"/>
                  <a:pt x="4024928" y="4448543"/>
                  <a:pt x="4024928" y="4449612"/>
                </a:cubicBezTo>
                <a:cubicBezTo>
                  <a:pt x="4024928" y="4451750"/>
                  <a:pt x="4022791" y="4449612"/>
                  <a:pt x="4022791" y="4449612"/>
                </a:cubicBezTo>
                <a:cubicBezTo>
                  <a:pt x="4022791" y="4447475"/>
                  <a:pt x="4023325" y="4446940"/>
                  <a:pt x="4023860" y="4447208"/>
                </a:cubicBezTo>
                <a:close/>
                <a:moveTo>
                  <a:pt x="3871510" y="4446841"/>
                </a:moveTo>
                <a:cubicBezTo>
                  <a:pt x="3874265" y="4446139"/>
                  <a:pt x="3877772" y="4447074"/>
                  <a:pt x="3880778" y="4448010"/>
                </a:cubicBezTo>
                <a:cubicBezTo>
                  <a:pt x="3882782" y="4451750"/>
                  <a:pt x="3878774" y="4449880"/>
                  <a:pt x="3876770" y="4451750"/>
                </a:cubicBezTo>
                <a:cubicBezTo>
                  <a:pt x="3876770" y="4453620"/>
                  <a:pt x="3876770" y="4457362"/>
                  <a:pt x="3874766" y="4455491"/>
                </a:cubicBezTo>
                <a:cubicBezTo>
                  <a:pt x="3870758" y="4459232"/>
                  <a:pt x="3868754" y="4459232"/>
                  <a:pt x="3866750" y="4455491"/>
                </a:cubicBezTo>
                <a:cubicBezTo>
                  <a:pt x="3866750" y="4449880"/>
                  <a:pt x="3868754" y="4447542"/>
                  <a:pt x="3871510" y="4446841"/>
                </a:cubicBezTo>
                <a:close/>
                <a:moveTo>
                  <a:pt x="4098740" y="4446139"/>
                </a:moveTo>
                <a:cubicBezTo>
                  <a:pt x="4099342" y="4446406"/>
                  <a:pt x="4099742" y="4447475"/>
                  <a:pt x="4099742" y="4449612"/>
                </a:cubicBezTo>
                <a:cubicBezTo>
                  <a:pt x="4098139" y="4449612"/>
                  <a:pt x="4096535" y="4451750"/>
                  <a:pt x="4096535" y="4447475"/>
                </a:cubicBezTo>
                <a:cubicBezTo>
                  <a:pt x="4097337" y="4446406"/>
                  <a:pt x="4098139" y="4445872"/>
                  <a:pt x="4098740" y="4446139"/>
                </a:cubicBezTo>
                <a:close/>
                <a:moveTo>
                  <a:pt x="4066610" y="4445337"/>
                </a:moveTo>
                <a:cubicBezTo>
                  <a:pt x="4068214" y="4445337"/>
                  <a:pt x="4068214" y="4447208"/>
                  <a:pt x="4069816" y="4447208"/>
                </a:cubicBezTo>
                <a:cubicBezTo>
                  <a:pt x="4069816" y="4449078"/>
                  <a:pt x="4068214" y="4450949"/>
                  <a:pt x="4068214" y="4452819"/>
                </a:cubicBezTo>
                <a:cubicBezTo>
                  <a:pt x="4066610" y="4452819"/>
                  <a:pt x="4066610" y="4447208"/>
                  <a:pt x="4066610" y="4445337"/>
                </a:cubicBezTo>
                <a:close/>
                <a:moveTo>
                  <a:pt x="3978971" y="4444269"/>
                </a:moveTo>
                <a:cubicBezTo>
                  <a:pt x="3981108" y="4446101"/>
                  <a:pt x="3981108" y="4451597"/>
                  <a:pt x="3981108" y="4457094"/>
                </a:cubicBezTo>
                <a:cubicBezTo>
                  <a:pt x="3974695" y="4457094"/>
                  <a:pt x="3974695" y="4447933"/>
                  <a:pt x="3978971" y="4444269"/>
                </a:cubicBezTo>
                <a:close/>
                <a:moveTo>
                  <a:pt x="4092128" y="4443690"/>
                </a:moveTo>
                <a:cubicBezTo>
                  <a:pt x="4092261" y="4443913"/>
                  <a:pt x="4092261" y="4444804"/>
                  <a:pt x="4092261" y="4445694"/>
                </a:cubicBezTo>
                <a:cubicBezTo>
                  <a:pt x="4092261" y="4447476"/>
                  <a:pt x="4091192" y="4447476"/>
                  <a:pt x="4091192" y="4445694"/>
                </a:cubicBezTo>
                <a:cubicBezTo>
                  <a:pt x="4091726" y="4443913"/>
                  <a:pt x="4091994" y="4443467"/>
                  <a:pt x="4092128" y="4443690"/>
                </a:cubicBezTo>
                <a:close/>
                <a:moveTo>
                  <a:pt x="4025997" y="4442131"/>
                </a:moveTo>
                <a:cubicBezTo>
                  <a:pt x="4031768" y="4442131"/>
                  <a:pt x="4033692" y="4442131"/>
                  <a:pt x="4035616" y="4445694"/>
                </a:cubicBezTo>
                <a:cubicBezTo>
                  <a:pt x="4035616" y="4452819"/>
                  <a:pt x="4025997" y="4449256"/>
                  <a:pt x="4025997" y="4442131"/>
                </a:cubicBezTo>
                <a:close/>
                <a:moveTo>
                  <a:pt x="4081740" y="4441826"/>
                </a:moveTo>
                <a:cubicBezTo>
                  <a:pt x="4083376" y="4442818"/>
                  <a:pt x="4084779" y="4444804"/>
                  <a:pt x="4084779" y="4445796"/>
                </a:cubicBezTo>
                <a:cubicBezTo>
                  <a:pt x="4082909" y="4451751"/>
                  <a:pt x="4081039" y="4441826"/>
                  <a:pt x="4077298" y="4443811"/>
                </a:cubicBezTo>
                <a:cubicBezTo>
                  <a:pt x="4078233" y="4440833"/>
                  <a:pt x="4080103" y="4440833"/>
                  <a:pt x="4081740" y="4441826"/>
                </a:cubicBezTo>
                <a:close/>
                <a:moveTo>
                  <a:pt x="4009431" y="4439994"/>
                </a:moveTo>
                <a:cubicBezTo>
                  <a:pt x="4009431" y="4439994"/>
                  <a:pt x="4009431" y="4439994"/>
                  <a:pt x="4013172" y="4439994"/>
                </a:cubicBezTo>
                <a:cubicBezTo>
                  <a:pt x="4013172" y="4444269"/>
                  <a:pt x="4009431" y="4442131"/>
                  <a:pt x="4005690" y="4442131"/>
                </a:cubicBezTo>
                <a:cubicBezTo>
                  <a:pt x="4005690" y="4439994"/>
                  <a:pt x="4009431" y="4439994"/>
                  <a:pt x="4009431" y="4439994"/>
                </a:cubicBezTo>
                <a:close/>
                <a:moveTo>
                  <a:pt x="3995884" y="4438168"/>
                </a:moveTo>
                <a:cubicBezTo>
                  <a:pt x="3998049" y="4438658"/>
                  <a:pt x="4000454" y="4439638"/>
                  <a:pt x="4001415" y="4439638"/>
                </a:cubicBezTo>
                <a:cubicBezTo>
                  <a:pt x="3999492" y="4447476"/>
                  <a:pt x="3997568" y="4439638"/>
                  <a:pt x="3991796" y="4439638"/>
                </a:cubicBezTo>
                <a:cubicBezTo>
                  <a:pt x="3991796" y="4437678"/>
                  <a:pt x="3993720" y="4437678"/>
                  <a:pt x="3995884" y="4438168"/>
                </a:cubicBezTo>
                <a:close/>
                <a:moveTo>
                  <a:pt x="4069816" y="4437856"/>
                </a:moveTo>
                <a:cubicBezTo>
                  <a:pt x="4069816" y="4443628"/>
                  <a:pt x="4065898" y="4441704"/>
                  <a:pt x="4063938" y="4445551"/>
                </a:cubicBezTo>
                <a:cubicBezTo>
                  <a:pt x="4063938" y="4447476"/>
                  <a:pt x="4060019" y="4447476"/>
                  <a:pt x="4058060" y="4447476"/>
                </a:cubicBezTo>
                <a:cubicBezTo>
                  <a:pt x="4060019" y="4439780"/>
                  <a:pt x="4063938" y="4439780"/>
                  <a:pt x="4069816" y="4437856"/>
                </a:cubicBezTo>
                <a:close/>
                <a:moveTo>
                  <a:pt x="3980040" y="4437589"/>
                </a:moveTo>
                <a:cubicBezTo>
                  <a:pt x="3981108" y="4436787"/>
                  <a:pt x="3982177" y="4436787"/>
                  <a:pt x="3983246" y="4437856"/>
                </a:cubicBezTo>
                <a:cubicBezTo>
                  <a:pt x="3983246" y="4439994"/>
                  <a:pt x="3981108" y="4442131"/>
                  <a:pt x="3976833" y="4442131"/>
                </a:cubicBezTo>
                <a:cubicBezTo>
                  <a:pt x="3977902" y="4439994"/>
                  <a:pt x="3978971" y="4438390"/>
                  <a:pt x="3980040" y="4437589"/>
                </a:cubicBezTo>
                <a:close/>
                <a:moveTo>
                  <a:pt x="3961002" y="4434226"/>
                </a:moveTo>
                <a:cubicBezTo>
                  <a:pt x="3963207" y="4433982"/>
                  <a:pt x="3965166" y="4434471"/>
                  <a:pt x="3966146" y="4436431"/>
                </a:cubicBezTo>
                <a:cubicBezTo>
                  <a:pt x="3964187" y="4444269"/>
                  <a:pt x="3960268" y="4436431"/>
                  <a:pt x="3954389" y="4436431"/>
                </a:cubicBezTo>
                <a:cubicBezTo>
                  <a:pt x="3956349" y="4435452"/>
                  <a:pt x="3958798" y="4434471"/>
                  <a:pt x="3961002" y="4434226"/>
                </a:cubicBezTo>
                <a:close/>
                <a:moveTo>
                  <a:pt x="3933507" y="4430375"/>
                </a:moveTo>
                <a:cubicBezTo>
                  <a:pt x="3937289" y="4430375"/>
                  <a:pt x="3929725" y="4445872"/>
                  <a:pt x="3935398" y="4447809"/>
                </a:cubicBezTo>
                <a:cubicBezTo>
                  <a:pt x="3933507" y="4451683"/>
                  <a:pt x="3931616" y="4451683"/>
                  <a:pt x="3929725" y="4449746"/>
                </a:cubicBezTo>
                <a:cubicBezTo>
                  <a:pt x="3925943" y="4451683"/>
                  <a:pt x="3925943" y="4457495"/>
                  <a:pt x="3924052" y="4461369"/>
                </a:cubicBezTo>
                <a:cubicBezTo>
                  <a:pt x="3920271" y="4461369"/>
                  <a:pt x="3916489" y="4461369"/>
                  <a:pt x="3912707" y="4459432"/>
                </a:cubicBezTo>
                <a:cubicBezTo>
                  <a:pt x="3912707" y="4453620"/>
                  <a:pt x="3916489" y="4453620"/>
                  <a:pt x="3920271" y="4453620"/>
                </a:cubicBezTo>
                <a:cubicBezTo>
                  <a:pt x="3922162" y="4447809"/>
                  <a:pt x="3914598" y="4451683"/>
                  <a:pt x="3916489" y="4443934"/>
                </a:cubicBezTo>
                <a:cubicBezTo>
                  <a:pt x="3918379" y="4443934"/>
                  <a:pt x="3922162" y="4443934"/>
                  <a:pt x="3925943" y="4443934"/>
                </a:cubicBezTo>
                <a:cubicBezTo>
                  <a:pt x="3927834" y="4443934"/>
                  <a:pt x="3927834" y="4440061"/>
                  <a:pt x="3927834" y="4436186"/>
                </a:cubicBezTo>
                <a:cubicBezTo>
                  <a:pt x="3929725" y="4436186"/>
                  <a:pt x="3931616" y="4434249"/>
                  <a:pt x="3933507" y="4430375"/>
                </a:cubicBezTo>
                <a:close/>
                <a:moveTo>
                  <a:pt x="3871470" y="4419820"/>
                </a:moveTo>
                <a:cubicBezTo>
                  <a:pt x="3873697" y="4421290"/>
                  <a:pt x="3875478" y="4424229"/>
                  <a:pt x="3874587" y="4427169"/>
                </a:cubicBezTo>
                <a:cubicBezTo>
                  <a:pt x="3869243" y="4427169"/>
                  <a:pt x="3869243" y="4423250"/>
                  <a:pt x="3865681" y="4421290"/>
                </a:cubicBezTo>
                <a:cubicBezTo>
                  <a:pt x="3866571" y="4418350"/>
                  <a:pt x="3869243" y="4418350"/>
                  <a:pt x="3871470" y="4419820"/>
                </a:cubicBezTo>
                <a:close/>
                <a:moveTo>
                  <a:pt x="3882476" y="4419687"/>
                </a:moveTo>
                <a:cubicBezTo>
                  <a:pt x="3884308" y="4423107"/>
                  <a:pt x="3893469" y="4421397"/>
                  <a:pt x="3891637" y="4428237"/>
                </a:cubicBezTo>
                <a:cubicBezTo>
                  <a:pt x="3887972" y="4428237"/>
                  <a:pt x="3880643" y="4426527"/>
                  <a:pt x="3882476" y="4419687"/>
                </a:cubicBezTo>
                <a:close/>
                <a:moveTo>
                  <a:pt x="3850585" y="4414877"/>
                </a:moveTo>
                <a:cubicBezTo>
                  <a:pt x="3851252" y="4414343"/>
                  <a:pt x="3852143" y="4414343"/>
                  <a:pt x="3852143" y="4415412"/>
                </a:cubicBezTo>
                <a:cubicBezTo>
                  <a:pt x="3853925" y="4415412"/>
                  <a:pt x="3850362" y="4417549"/>
                  <a:pt x="3850362" y="4417549"/>
                </a:cubicBezTo>
                <a:cubicBezTo>
                  <a:pt x="3849471" y="4416480"/>
                  <a:pt x="3849917" y="4415412"/>
                  <a:pt x="3850585" y="4414877"/>
                </a:cubicBezTo>
                <a:close/>
                <a:moveTo>
                  <a:pt x="3816059" y="4413274"/>
                </a:moveTo>
                <a:cubicBezTo>
                  <a:pt x="3823999" y="4413274"/>
                  <a:pt x="3818044" y="4434650"/>
                  <a:pt x="3810105" y="4426876"/>
                </a:cubicBezTo>
                <a:cubicBezTo>
                  <a:pt x="3812089" y="4422990"/>
                  <a:pt x="3814074" y="4417160"/>
                  <a:pt x="3816059" y="4413274"/>
                </a:cubicBezTo>
                <a:close/>
                <a:moveTo>
                  <a:pt x="5335243" y="4410068"/>
                </a:moveTo>
                <a:cubicBezTo>
                  <a:pt x="5335243" y="4410068"/>
                  <a:pt x="5335243" y="4410068"/>
                  <a:pt x="5339518" y="4410068"/>
                </a:cubicBezTo>
                <a:cubicBezTo>
                  <a:pt x="5339518" y="4411671"/>
                  <a:pt x="5339518" y="4413275"/>
                  <a:pt x="5339518" y="4413275"/>
                </a:cubicBezTo>
                <a:cubicBezTo>
                  <a:pt x="5339518" y="4413275"/>
                  <a:pt x="5339518" y="4413275"/>
                  <a:pt x="5335243" y="4413275"/>
                </a:cubicBezTo>
                <a:cubicBezTo>
                  <a:pt x="5335243" y="4411671"/>
                  <a:pt x="5335243" y="4411671"/>
                  <a:pt x="5335243" y="4410068"/>
                </a:cubicBezTo>
                <a:close/>
                <a:moveTo>
                  <a:pt x="5316717" y="4410068"/>
                </a:moveTo>
                <a:cubicBezTo>
                  <a:pt x="5320280" y="4411939"/>
                  <a:pt x="5320280" y="4413809"/>
                  <a:pt x="5318499" y="4417550"/>
                </a:cubicBezTo>
                <a:cubicBezTo>
                  <a:pt x="5318499" y="4417550"/>
                  <a:pt x="5318499" y="4417550"/>
                  <a:pt x="5314936" y="4417550"/>
                </a:cubicBezTo>
                <a:cubicBezTo>
                  <a:pt x="5314936" y="4415680"/>
                  <a:pt x="5314936" y="4413809"/>
                  <a:pt x="5314936" y="4411939"/>
                </a:cubicBezTo>
                <a:cubicBezTo>
                  <a:pt x="5316717" y="4413809"/>
                  <a:pt x="5316717" y="4411939"/>
                  <a:pt x="5316717" y="4410068"/>
                </a:cubicBezTo>
                <a:close/>
                <a:moveTo>
                  <a:pt x="3833190" y="4407931"/>
                </a:moveTo>
                <a:cubicBezTo>
                  <a:pt x="3837038" y="4407931"/>
                  <a:pt x="3837038" y="4409801"/>
                  <a:pt x="3838962" y="4411671"/>
                </a:cubicBezTo>
                <a:cubicBezTo>
                  <a:pt x="3838962" y="4415412"/>
                  <a:pt x="3829342" y="4413542"/>
                  <a:pt x="3833190" y="4407931"/>
                </a:cubicBezTo>
                <a:close/>
                <a:moveTo>
                  <a:pt x="3822850" y="4407476"/>
                </a:moveTo>
                <a:cubicBezTo>
                  <a:pt x="3824052" y="4406755"/>
                  <a:pt x="3825495" y="4406755"/>
                  <a:pt x="3827420" y="4407717"/>
                </a:cubicBezTo>
                <a:cubicBezTo>
                  <a:pt x="3829343" y="4415412"/>
                  <a:pt x="3823571" y="4411565"/>
                  <a:pt x="3819724" y="4411565"/>
                </a:cubicBezTo>
                <a:cubicBezTo>
                  <a:pt x="3820686" y="4409641"/>
                  <a:pt x="3821647" y="4408198"/>
                  <a:pt x="3822850" y="4407476"/>
                </a:cubicBezTo>
                <a:close/>
                <a:moveTo>
                  <a:pt x="5343793" y="4407396"/>
                </a:moveTo>
                <a:cubicBezTo>
                  <a:pt x="5344327" y="4406862"/>
                  <a:pt x="5344861" y="4406862"/>
                  <a:pt x="5344861" y="4407931"/>
                </a:cubicBezTo>
                <a:cubicBezTo>
                  <a:pt x="5346999" y="4410068"/>
                  <a:pt x="5342724" y="4410068"/>
                  <a:pt x="5342724" y="4410068"/>
                </a:cubicBezTo>
                <a:cubicBezTo>
                  <a:pt x="5342724" y="4408999"/>
                  <a:pt x="5343258" y="4407931"/>
                  <a:pt x="5343793" y="4407396"/>
                </a:cubicBezTo>
                <a:close/>
                <a:moveTo>
                  <a:pt x="5305558" y="4407282"/>
                </a:moveTo>
                <a:cubicBezTo>
                  <a:pt x="5305798" y="4406786"/>
                  <a:pt x="5306279" y="4406786"/>
                  <a:pt x="5307241" y="4407778"/>
                </a:cubicBezTo>
                <a:cubicBezTo>
                  <a:pt x="5309165" y="4407778"/>
                  <a:pt x="5311089" y="4407778"/>
                  <a:pt x="5311089" y="4407778"/>
                </a:cubicBezTo>
                <a:cubicBezTo>
                  <a:pt x="5307241" y="4409763"/>
                  <a:pt x="5314937" y="4417702"/>
                  <a:pt x="5309165" y="4419688"/>
                </a:cubicBezTo>
                <a:cubicBezTo>
                  <a:pt x="5305317" y="4415717"/>
                  <a:pt x="5307241" y="4411748"/>
                  <a:pt x="5305317" y="4409763"/>
                </a:cubicBezTo>
                <a:cubicBezTo>
                  <a:pt x="5305317" y="4408770"/>
                  <a:pt x="5305317" y="4407778"/>
                  <a:pt x="5305558" y="4407282"/>
                </a:cubicBezTo>
                <a:close/>
                <a:moveTo>
                  <a:pt x="3777406" y="4406678"/>
                </a:moveTo>
                <a:cubicBezTo>
                  <a:pt x="3779030" y="4405593"/>
                  <a:pt x="3781194" y="4409266"/>
                  <a:pt x="3785523" y="4407930"/>
                </a:cubicBezTo>
                <a:cubicBezTo>
                  <a:pt x="3785523" y="4413274"/>
                  <a:pt x="3777827" y="4413274"/>
                  <a:pt x="3775904" y="4409711"/>
                </a:cubicBezTo>
                <a:cubicBezTo>
                  <a:pt x="3776385" y="4407930"/>
                  <a:pt x="3776865" y="4407039"/>
                  <a:pt x="3777406" y="4406678"/>
                </a:cubicBezTo>
                <a:close/>
                <a:moveTo>
                  <a:pt x="3889907" y="4403656"/>
                </a:moveTo>
                <a:cubicBezTo>
                  <a:pt x="3891688" y="4405526"/>
                  <a:pt x="3893469" y="4407396"/>
                  <a:pt x="3891688" y="4411137"/>
                </a:cubicBezTo>
                <a:cubicBezTo>
                  <a:pt x="3888125" y="4411137"/>
                  <a:pt x="3889907" y="4407396"/>
                  <a:pt x="3889907" y="4403656"/>
                </a:cubicBezTo>
                <a:close/>
                <a:moveTo>
                  <a:pt x="3814380" y="4403656"/>
                </a:moveTo>
                <a:cubicBezTo>
                  <a:pt x="3814380" y="4403656"/>
                  <a:pt x="3814380" y="4403656"/>
                  <a:pt x="3816517" y="4403656"/>
                </a:cubicBezTo>
                <a:cubicBezTo>
                  <a:pt x="3816517" y="4405793"/>
                  <a:pt x="3816517" y="4407931"/>
                  <a:pt x="3816517" y="4407931"/>
                </a:cubicBezTo>
                <a:cubicBezTo>
                  <a:pt x="3816517" y="4407931"/>
                  <a:pt x="3816517" y="4407931"/>
                  <a:pt x="3812242" y="4407931"/>
                </a:cubicBezTo>
                <a:cubicBezTo>
                  <a:pt x="3812242" y="4405793"/>
                  <a:pt x="3812242" y="4405793"/>
                  <a:pt x="3814380" y="4403656"/>
                </a:cubicBezTo>
                <a:close/>
                <a:moveTo>
                  <a:pt x="3778041" y="4398311"/>
                </a:moveTo>
                <a:cubicBezTo>
                  <a:pt x="3778041" y="4398311"/>
                  <a:pt x="3780179" y="4398311"/>
                  <a:pt x="3782316" y="4398311"/>
                </a:cubicBezTo>
                <a:cubicBezTo>
                  <a:pt x="3782316" y="4400449"/>
                  <a:pt x="3782316" y="4400449"/>
                  <a:pt x="3780179" y="4402587"/>
                </a:cubicBezTo>
                <a:cubicBezTo>
                  <a:pt x="3780179" y="4402587"/>
                  <a:pt x="3778041" y="4402587"/>
                  <a:pt x="3775904" y="4402587"/>
                </a:cubicBezTo>
                <a:cubicBezTo>
                  <a:pt x="3778041" y="4400449"/>
                  <a:pt x="3778041" y="4398311"/>
                  <a:pt x="3778041" y="4398311"/>
                </a:cubicBezTo>
                <a:close/>
                <a:moveTo>
                  <a:pt x="5371047" y="4397777"/>
                </a:moveTo>
                <a:cubicBezTo>
                  <a:pt x="5371581" y="4397242"/>
                  <a:pt x="5372650" y="4397242"/>
                  <a:pt x="5373719" y="4398311"/>
                </a:cubicBezTo>
                <a:cubicBezTo>
                  <a:pt x="5373719" y="4398311"/>
                  <a:pt x="5371581" y="4400449"/>
                  <a:pt x="5371581" y="4400449"/>
                </a:cubicBezTo>
                <a:cubicBezTo>
                  <a:pt x="5370512" y="4399380"/>
                  <a:pt x="5370512" y="4398311"/>
                  <a:pt x="5371047" y="4397777"/>
                </a:cubicBezTo>
                <a:close/>
                <a:moveTo>
                  <a:pt x="3743841" y="4392389"/>
                </a:moveTo>
                <a:cubicBezTo>
                  <a:pt x="3744909" y="4392612"/>
                  <a:pt x="3745978" y="4393502"/>
                  <a:pt x="3745978" y="4394393"/>
                </a:cubicBezTo>
                <a:cubicBezTo>
                  <a:pt x="3743841" y="4396175"/>
                  <a:pt x="3741703" y="4396175"/>
                  <a:pt x="3741703" y="4394393"/>
                </a:cubicBezTo>
                <a:cubicBezTo>
                  <a:pt x="3741703" y="4392612"/>
                  <a:pt x="3742772" y="4392166"/>
                  <a:pt x="3743841" y="4392389"/>
                </a:cubicBezTo>
                <a:close/>
                <a:moveTo>
                  <a:pt x="5326826" y="4391275"/>
                </a:moveTo>
                <a:cubicBezTo>
                  <a:pt x="5328830" y="4390643"/>
                  <a:pt x="5332036" y="4395693"/>
                  <a:pt x="5325624" y="4394250"/>
                </a:cubicBezTo>
                <a:cubicBezTo>
                  <a:pt x="5325624" y="4392327"/>
                  <a:pt x="5326158" y="4391485"/>
                  <a:pt x="5326826" y="4391275"/>
                </a:cubicBezTo>
                <a:close/>
                <a:moveTo>
                  <a:pt x="5354481" y="4390830"/>
                </a:moveTo>
                <a:cubicBezTo>
                  <a:pt x="5354481" y="4392433"/>
                  <a:pt x="5352343" y="4394037"/>
                  <a:pt x="5352343" y="4392433"/>
                </a:cubicBezTo>
                <a:cubicBezTo>
                  <a:pt x="5350206" y="4392433"/>
                  <a:pt x="5354481" y="4390830"/>
                  <a:pt x="5354481" y="4390830"/>
                </a:cubicBezTo>
                <a:close/>
                <a:moveTo>
                  <a:pt x="5347212" y="4381567"/>
                </a:moveTo>
                <a:cubicBezTo>
                  <a:pt x="5349137" y="4388693"/>
                  <a:pt x="5343366" y="4385130"/>
                  <a:pt x="5339517" y="4385130"/>
                </a:cubicBezTo>
                <a:cubicBezTo>
                  <a:pt x="5335670" y="4383349"/>
                  <a:pt x="5335670" y="4388693"/>
                  <a:pt x="5329899" y="4386911"/>
                </a:cubicBezTo>
                <a:cubicBezTo>
                  <a:pt x="5331822" y="4378005"/>
                  <a:pt x="5343366" y="4385130"/>
                  <a:pt x="5347212" y="4381567"/>
                </a:cubicBezTo>
                <a:close/>
                <a:moveTo>
                  <a:pt x="3569631" y="4375868"/>
                </a:moveTo>
                <a:cubicBezTo>
                  <a:pt x="3571769" y="4377471"/>
                  <a:pt x="3567494" y="4379074"/>
                  <a:pt x="3567494" y="4379074"/>
                </a:cubicBezTo>
                <a:cubicBezTo>
                  <a:pt x="3565356" y="4377471"/>
                  <a:pt x="3569631" y="4375868"/>
                  <a:pt x="3569631" y="4375868"/>
                </a:cubicBezTo>
                <a:close/>
                <a:moveTo>
                  <a:pt x="5335777" y="4375600"/>
                </a:moveTo>
                <a:cubicBezTo>
                  <a:pt x="5335777" y="4375600"/>
                  <a:pt x="5337648" y="4375600"/>
                  <a:pt x="5339518" y="4375600"/>
                </a:cubicBezTo>
                <a:cubicBezTo>
                  <a:pt x="5339518" y="4381212"/>
                  <a:pt x="5324555" y="4373730"/>
                  <a:pt x="5335777" y="4375600"/>
                </a:cubicBezTo>
                <a:close/>
                <a:moveTo>
                  <a:pt x="3544381" y="4373696"/>
                </a:moveTo>
                <a:cubicBezTo>
                  <a:pt x="3546385" y="4374398"/>
                  <a:pt x="3547721" y="4376268"/>
                  <a:pt x="3545049" y="4379074"/>
                </a:cubicBezTo>
                <a:cubicBezTo>
                  <a:pt x="3545049" y="4377204"/>
                  <a:pt x="3539706" y="4375333"/>
                  <a:pt x="3539706" y="4375333"/>
                </a:cubicBezTo>
                <a:cubicBezTo>
                  <a:pt x="3539706" y="4373463"/>
                  <a:pt x="3542378" y="4372995"/>
                  <a:pt x="3544381" y="4373696"/>
                </a:cubicBezTo>
                <a:close/>
                <a:moveTo>
                  <a:pt x="5350206" y="4371592"/>
                </a:moveTo>
                <a:cubicBezTo>
                  <a:pt x="5350206" y="4378005"/>
                  <a:pt x="5345076" y="4378005"/>
                  <a:pt x="5343366" y="4378005"/>
                </a:cubicBezTo>
                <a:cubicBezTo>
                  <a:pt x="5341655" y="4371592"/>
                  <a:pt x="5346786" y="4371592"/>
                  <a:pt x="5350206" y="4371592"/>
                </a:cubicBezTo>
                <a:close/>
                <a:moveTo>
                  <a:pt x="5402308" y="4364111"/>
                </a:moveTo>
                <a:cubicBezTo>
                  <a:pt x="5402308" y="4364111"/>
                  <a:pt x="5402308" y="4364111"/>
                  <a:pt x="5415400" y="4364111"/>
                </a:cubicBezTo>
                <a:cubicBezTo>
                  <a:pt x="5413530" y="4369455"/>
                  <a:pt x="5406048" y="4367674"/>
                  <a:pt x="5400438" y="4369455"/>
                </a:cubicBezTo>
                <a:cubicBezTo>
                  <a:pt x="5400438" y="4367674"/>
                  <a:pt x="5402308" y="4367674"/>
                  <a:pt x="5402308" y="4364111"/>
                </a:cubicBezTo>
                <a:close/>
                <a:moveTo>
                  <a:pt x="3454204" y="4364111"/>
                </a:moveTo>
                <a:cubicBezTo>
                  <a:pt x="3456341" y="4361973"/>
                  <a:pt x="3456341" y="4361973"/>
                  <a:pt x="3456341" y="4364111"/>
                </a:cubicBezTo>
                <a:cubicBezTo>
                  <a:pt x="3456341" y="4368386"/>
                  <a:pt x="3454204" y="4366248"/>
                  <a:pt x="3454204" y="4364111"/>
                </a:cubicBezTo>
                <a:close/>
                <a:moveTo>
                  <a:pt x="3634826" y="4362463"/>
                </a:moveTo>
                <a:cubicBezTo>
                  <a:pt x="3635360" y="4362686"/>
                  <a:pt x="3635895" y="4363577"/>
                  <a:pt x="3635895" y="4364468"/>
                </a:cubicBezTo>
                <a:cubicBezTo>
                  <a:pt x="3635895" y="4366249"/>
                  <a:pt x="3633757" y="4364468"/>
                  <a:pt x="3633757" y="4364468"/>
                </a:cubicBezTo>
                <a:cubicBezTo>
                  <a:pt x="3633757" y="4362686"/>
                  <a:pt x="3634292" y="4362240"/>
                  <a:pt x="3634826" y="4362463"/>
                </a:cubicBezTo>
                <a:close/>
                <a:moveTo>
                  <a:pt x="5337380" y="4358767"/>
                </a:moveTo>
                <a:cubicBezTo>
                  <a:pt x="5337380" y="4364111"/>
                  <a:pt x="5333640" y="4369455"/>
                  <a:pt x="5329899" y="4364111"/>
                </a:cubicBezTo>
                <a:cubicBezTo>
                  <a:pt x="5329899" y="4358767"/>
                  <a:pt x="5333640" y="4358767"/>
                  <a:pt x="5337380" y="4358767"/>
                </a:cubicBezTo>
                <a:close/>
                <a:moveTo>
                  <a:pt x="5358489" y="4354492"/>
                </a:moveTo>
                <a:cubicBezTo>
                  <a:pt x="5358489" y="4354492"/>
                  <a:pt x="5358489" y="4354492"/>
                  <a:pt x="5364100" y="4354492"/>
                </a:cubicBezTo>
                <a:cubicBezTo>
                  <a:pt x="5362230" y="4358767"/>
                  <a:pt x="5360360" y="4360905"/>
                  <a:pt x="5356618" y="4360905"/>
                </a:cubicBezTo>
                <a:cubicBezTo>
                  <a:pt x="5356618" y="4358767"/>
                  <a:pt x="5356618" y="4356630"/>
                  <a:pt x="5358489" y="4354492"/>
                </a:cubicBezTo>
                <a:close/>
                <a:moveTo>
                  <a:pt x="5348068" y="4352844"/>
                </a:moveTo>
                <a:cubicBezTo>
                  <a:pt x="5348602" y="4353067"/>
                  <a:pt x="5349137" y="4353958"/>
                  <a:pt x="5349137" y="4354848"/>
                </a:cubicBezTo>
                <a:cubicBezTo>
                  <a:pt x="5346999" y="4356630"/>
                  <a:pt x="5344861" y="4354848"/>
                  <a:pt x="5346999" y="4354848"/>
                </a:cubicBezTo>
                <a:cubicBezTo>
                  <a:pt x="5346999" y="4353067"/>
                  <a:pt x="5347534" y="4352621"/>
                  <a:pt x="5348068" y="4352844"/>
                </a:cubicBezTo>
                <a:close/>
                <a:moveTo>
                  <a:pt x="5342457" y="4338995"/>
                </a:moveTo>
                <a:cubicBezTo>
                  <a:pt x="5342858" y="4338460"/>
                  <a:pt x="5343259" y="4338460"/>
                  <a:pt x="5343259" y="4339529"/>
                </a:cubicBezTo>
                <a:cubicBezTo>
                  <a:pt x="5344862" y="4339529"/>
                  <a:pt x="5341655" y="4341667"/>
                  <a:pt x="5341655" y="4341667"/>
                </a:cubicBezTo>
                <a:cubicBezTo>
                  <a:pt x="5341655" y="4340598"/>
                  <a:pt x="5342057" y="4339529"/>
                  <a:pt x="5342457" y="4338995"/>
                </a:cubicBezTo>
                <a:close/>
                <a:moveTo>
                  <a:pt x="2993563" y="4326704"/>
                </a:moveTo>
                <a:cubicBezTo>
                  <a:pt x="2993563" y="4326704"/>
                  <a:pt x="2993563" y="4326704"/>
                  <a:pt x="2997838" y="4328485"/>
                </a:cubicBezTo>
                <a:cubicBezTo>
                  <a:pt x="2995700" y="4328485"/>
                  <a:pt x="2995700" y="4330267"/>
                  <a:pt x="2995700" y="4332048"/>
                </a:cubicBezTo>
                <a:cubicBezTo>
                  <a:pt x="2995700" y="4332048"/>
                  <a:pt x="2995700" y="4332048"/>
                  <a:pt x="2991425" y="4332048"/>
                </a:cubicBezTo>
                <a:cubicBezTo>
                  <a:pt x="2991425" y="4330267"/>
                  <a:pt x="2991425" y="4328485"/>
                  <a:pt x="2993563" y="4326704"/>
                </a:cubicBezTo>
                <a:close/>
                <a:moveTo>
                  <a:pt x="3071851" y="4325769"/>
                </a:moveTo>
                <a:cubicBezTo>
                  <a:pt x="3072652" y="4325368"/>
                  <a:pt x="3073721" y="4325368"/>
                  <a:pt x="3073721" y="4326169"/>
                </a:cubicBezTo>
                <a:cubicBezTo>
                  <a:pt x="3073721" y="4326169"/>
                  <a:pt x="3071583" y="4327773"/>
                  <a:pt x="3071583" y="4327773"/>
                </a:cubicBezTo>
                <a:cubicBezTo>
                  <a:pt x="3070514" y="4326971"/>
                  <a:pt x="3071049" y="4326169"/>
                  <a:pt x="3071851" y="4325769"/>
                </a:cubicBezTo>
                <a:close/>
                <a:moveTo>
                  <a:pt x="3006350" y="4324599"/>
                </a:moveTo>
                <a:cubicBezTo>
                  <a:pt x="3009327" y="4323898"/>
                  <a:pt x="3011809" y="4325768"/>
                  <a:pt x="3010816" y="4332315"/>
                </a:cubicBezTo>
                <a:cubicBezTo>
                  <a:pt x="3008831" y="4334185"/>
                  <a:pt x="3004862" y="4334185"/>
                  <a:pt x="2998907" y="4332315"/>
                </a:cubicBezTo>
                <a:cubicBezTo>
                  <a:pt x="2999899" y="4328574"/>
                  <a:pt x="3003373" y="4325301"/>
                  <a:pt x="3006350" y="4324599"/>
                </a:cubicBezTo>
                <a:close/>
                <a:moveTo>
                  <a:pt x="3012801" y="4319222"/>
                </a:moveTo>
                <a:cubicBezTo>
                  <a:pt x="3014938" y="4320825"/>
                  <a:pt x="3010663" y="4322429"/>
                  <a:pt x="3010663" y="4320825"/>
                </a:cubicBezTo>
                <a:cubicBezTo>
                  <a:pt x="3010663" y="4320825"/>
                  <a:pt x="3012801" y="4319222"/>
                  <a:pt x="3012801" y="4319222"/>
                </a:cubicBezTo>
                <a:close/>
                <a:moveTo>
                  <a:pt x="2961347" y="4319222"/>
                </a:moveTo>
                <a:cubicBezTo>
                  <a:pt x="2969286" y="4319222"/>
                  <a:pt x="2973257" y="4322784"/>
                  <a:pt x="2971271" y="4329910"/>
                </a:cubicBezTo>
                <a:cubicBezTo>
                  <a:pt x="2965317" y="4328129"/>
                  <a:pt x="2959362" y="4326347"/>
                  <a:pt x="2961347" y="4319222"/>
                </a:cubicBezTo>
                <a:close/>
                <a:moveTo>
                  <a:pt x="2928769" y="4316402"/>
                </a:moveTo>
                <a:cubicBezTo>
                  <a:pt x="2931173" y="4317559"/>
                  <a:pt x="2929971" y="4325397"/>
                  <a:pt x="2925161" y="4318272"/>
                </a:cubicBezTo>
                <a:cubicBezTo>
                  <a:pt x="2926764" y="4316372"/>
                  <a:pt x="2927967" y="4316016"/>
                  <a:pt x="2928769" y="4316402"/>
                </a:cubicBezTo>
                <a:close/>
                <a:moveTo>
                  <a:pt x="2683619" y="4310717"/>
                </a:moveTo>
                <a:cubicBezTo>
                  <a:pt x="2684153" y="4310939"/>
                  <a:pt x="2684688" y="4311385"/>
                  <a:pt x="2684688" y="4311385"/>
                </a:cubicBezTo>
                <a:cubicBezTo>
                  <a:pt x="2684688" y="4314948"/>
                  <a:pt x="2682550" y="4313166"/>
                  <a:pt x="2682550" y="4311385"/>
                </a:cubicBezTo>
                <a:cubicBezTo>
                  <a:pt x="2682550" y="4310494"/>
                  <a:pt x="2683085" y="4310494"/>
                  <a:pt x="2683619" y="4310717"/>
                </a:cubicBezTo>
                <a:close/>
                <a:moveTo>
                  <a:pt x="2927085" y="4307466"/>
                </a:moveTo>
                <a:cubicBezTo>
                  <a:pt x="2934780" y="4307466"/>
                  <a:pt x="2927085" y="4319223"/>
                  <a:pt x="2925161" y="4315304"/>
                </a:cubicBezTo>
                <a:cubicBezTo>
                  <a:pt x="2925161" y="4315304"/>
                  <a:pt x="2927085" y="4309425"/>
                  <a:pt x="2927085" y="4309425"/>
                </a:cubicBezTo>
                <a:cubicBezTo>
                  <a:pt x="2927085" y="4309425"/>
                  <a:pt x="2927085" y="4307466"/>
                  <a:pt x="2927085" y="4307466"/>
                </a:cubicBezTo>
                <a:close/>
                <a:moveTo>
                  <a:pt x="2912455" y="4307466"/>
                </a:moveTo>
                <a:cubicBezTo>
                  <a:pt x="2916255" y="4313344"/>
                  <a:pt x="2916255" y="4313344"/>
                  <a:pt x="2921955" y="4311385"/>
                </a:cubicBezTo>
                <a:cubicBezTo>
                  <a:pt x="2921955" y="4315304"/>
                  <a:pt x="2921955" y="4317263"/>
                  <a:pt x="2921955" y="4319223"/>
                </a:cubicBezTo>
                <a:cubicBezTo>
                  <a:pt x="2914355" y="4315304"/>
                  <a:pt x="2914355" y="4319223"/>
                  <a:pt x="2904855" y="4317263"/>
                </a:cubicBezTo>
                <a:cubicBezTo>
                  <a:pt x="2906755" y="4313344"/>
                  <a:pt x="2912455" y="4313344"/>
                  <a:pt x="2912455" y="4307466"/>
                </a:cubicBezTo>
                <a:close/>
                <a:moveTo>
                  <a:pt x="2948461" y="4305329"/>
                </a:moveTo>
                <a:cubicBezTo>
                  <a:pt x="2948461" y="4305329"/>
                  <a:pt x="2948461" y="4305329"/>
                  <a:pt x="2956156" y="4305329"/>
                </a:cubicBezTo>
                <a:cubicBezTo>
                  <a:pt x="2954232" y="4311207"/>
                  <a:pt x="2950384" y="4307288"/>
                  <a:pt x="2950384" y="4315126"/>
                </a:cubicBezTo>
                <a:cubicBezTo>
                  <a:pt x="2944613" y="4313166"/>
                  <a:pt x="2942689" y="4317085"/>
                  <a:pt x="2936918" y="4315126"/>
                </a:cubicBezTo>
                <a:cubicBezTo>
                  <a:pt x="2938842" y="4313166"/>
                  <a:pt x="2940766" y="4309248"/>
                  <a:pt x="2942689" y="4307288"/>
                </a:cubicBezTo>
                <a:cubicBezTo>
                  <a:pt x="2946537" y="4305329"/>
                  <a:pt x="2946537" y="4315126"/>
                  <a:pt x="2948461" y="4305329"/>
                </a:cubicBezTo>
                <a:close/>
                <a:moveTo>
                  <a:pt x="2661887" y="4303191"/>
                </a:moveTo>
                <a:cubicBezTo>
                  <a:pt x="2665450" y="4305115"/>
                  <a:pt x="2665450" y="4307039"/>
                  <a:pt x="2665450" y="4310886"/>
                </a:cubicBezTo>
                <a:cubicBezTo>
                  <a:pt x="2661887" y="4312810"/>
                  <a:pt x="2661887" y="4308963"/>
                  <a:pt x="2660106" y="4308963"/>
                </a:cubicBezTo>
                <a:cubicBezTo>
                  <a:pt x="2660106" y="4307039"/>
                  <a:pt x="2661887" y="4307039"/>
                  <a:pt x="2661887" y="4303191"/>
                </a:cubicBezTo>
                <a:close/>
                <a:moveTo>
                  <a:pt x="2639585" y="4299984"/>
                </a:moveTo>
                <a:cubicBezTo>
                  <a:pt x="2641510" y="4299984"/>
                  <a:pt x="2643434" y="4299984"/>
                  <a:pt x="2647281" y="4299984"/>
                </a:cubicBezTo>
                <a:cubicBezTo>
                  <a:pt x="2645357" y="4303725"/>
                  <a:pt x="2643434" y="4307466"/>
                  <a:pt x="2637662" y="4305596"/>
                </a:cubicBezTo>
                <a:cubicBezTo>
                  <a:pt x="2637662" y="4303725"/>
                  <a:pt x="2639585" y="4301855"/>
                  <a:pt x="2639585" y="4299984"/>
                </a:cubicBezTo>
                <a:close/>
                <a:moveTo>
                  <a:pt x="2929169" y="4298281"/>
                </a:moveTo>
                <a:cubicBezTo>
                  <a:pt x="2929436" y="4298983"/>
                  <a:pt x="2929436" y="4300385"/>
                  <a:pt x="2929436" y="4301321"/>
                </a:cubicBezTo>
                <a:cubicBezTo>
                  <a:pt x="2925161" y="4303191"/>
                  <a:pt x="2925161" y="4299450"/>
                  <a:pt x="2927299" y="4299450"/>
                </a:cubicBezTo>
                <a:cubicBezTo>
                  <a:pt x="2928367" y="4297580"/>
                  <a:pt x="2928902" y="4297580"/>
                  <a:pt x="2929169" y="4298281"/>
                </a:cubicBezTo>
                <a:close/>
                <a:moveTo>
                  <a:pt x="2627738" y="4296897"/>
                </a:moveTo>
                <a:cubicBezTo>
                  <a:pt x="2630486" y="4297372"/>
                  <a:pt x="2633692" y="4298321"/>
                  <a:pt x="2635525" y="4297372"/>
                </a:cubicBezTo>
                <a:cubicBezTo>
                  <a:pt x="2633692" y="4310672"/>
                  <a:pt x="2628196" y="4299271"/>
                  <a:pt x="2622699" y="4299271"/>
                </a:cubicBezTo>
                <a:cubicBezTo>
                  <a:pt x="2622699" y="4296422"/>
                  <a:pt x="2624990" y="4296422"/>
                  <a:pt x="2627738" y="4296897"/>
                </a:cubicBezTo>
                <a:close/>
                <a:moveTo>
                  <a:pt x="2898442" y="4295709"/>
                </a:moveTo>
                <a:cubicBezTo>
                  <a:pt x="2900580" y="4295709"/>
                  <a:pt x="2900580" y="4297847"/>
                  <a:pt x="2902718" y="4297847"/>
                </a:cubicBezTo>
                <a:cubicBezTo>
                  <a:pt x="2902718" y="4297847"/>
                  <a:pt x="2902718" y="4299984"/>
                  <a:pt x="2902718" y="4302122"/>
                </a:cubicBezTo>
                <a:cubicBezTo>
                  <a:pt x="2900580" y="4302122"/>
                  <a:pt x="2898442" y="4302122"/>
                  <a:pt x="2898442" y="4302122"/>
                </a:cubicBezTo>
                <a:cubicBezTo>
                  <a:pt x="2898442" y="4299984"/>
                  <a:pt x="2898442" y="4297847"/>
                  <a:pt x="2898442" y="4295709"/>
                </a:cubicBezTo>
                <a:close/>
                <a:moveTo>
                  <a:pt x="2868517" y="4292592"/>
                </a:moveTo>
                <a:cubicBezTo>
                  <a:pt x="2869051" y="4293038"/>
                  <a:pt x="2869585" y="4293929"/>
                  <a:pt x="2870654" y="4293929"/>
                </a:cubicBezTo>
                <a:cubicBezTo>
                  <a:pt x="2870654" y="4295710"/>
                  <a:pt x="2866379" y="4295710"/>
                  <a:pt x="2866379" y="4293929"/>
                </a:cubicBezTo>
                <a:cubicBezTo>
                  <a:pt x="2867448" y="4292147"/>
                  <a:pt x="2867982" y="4292147"/>
                  <a:pt x="2868517" y="4292592"/>
                </a:cubicBezTo>
                <a:close/>
                <a:moveTo>
                  <a:pt x="2572467" y="4291924"/>
                </a:moveTo>
                <a:cubicBezTo>
                  <a:pt x="2573001" y="4292147"/>
                  <a:pt x="2573536" y="4293038"/>
                  <a:pt x="2573536" y="4293929"/>
                </a:cubicBezTo>
                <a:cubicBezTo>
                  <a:pt x="2571398" y="4295710"/>
                  <a:pt x="2571398" y="4293929"/>
                  <a:pt x="2571398" y="4293929"/>
                </a:cubicBezTo>
                <a:cubicBezTo>
                  <a:pt x="2571398" y="4292147"/>
                  <a:pt x="2571932" y="4291702"/>
                  <a:pt x="2572467" y="4291924"/>
                </a:cubicBezTo>
                <a:close/>
                <a:moveTo>
                  <a:pt x="2536841" y="4285022"/>
                </a:moveTo>
                <a:cubicBezTo>
                  <a:pt x="2536841" y="4285022"/>
                  <a:pt x="2536841" y="4285022"/>
                  <a:pt x="2540404" y="4285022"/>
                </a:cubicBezTo>
                <a:cubicBezTo>
                  <a:pt x="2540404" y="4288762"/>
                  <a:pt x="2540404" y="4290633"/>
                  <a:pt x="2540404" y="4292503"/>
                </a:cubicBezTo>
                <a:cubicBezTo>
                  <a:pt x="2540404" y="4292503"/>
                  <a:pt x="2540404" y="4292503"/>
                  <a:pt x="2535060" y="4292503"/>
                </a:cubicBezTo>
                <a:cubicBezTo>
                  <a:pt x="2535060" y="4290633"/>
                  <a:pt x="2535060" y="4288762"/>
                  <a:pt x="2535060" y="4286892"/>
                </a:cubicBezTo>
                <a:cubicBezTo>
                  <a:pt x="2536841" y="4288762"/>
                  <a:pt x="2536841" y="4286892"/>
                  <a:pt x="2536841" y="4285022"/>
                </a:cubicBezTo>
                <a:close/>
                <a:moveTo>
                  <a:pt x="2523837" y="4282884"/>
                </a:moveTo>
                <a:cubicBezTo>
                  <a:pt x="2525709" y="4284808"/>
                  <a:pt x="2527579" y="4286732"/>
                  <a:pt x="2527579" y="4290579"/>
                </a:cubicBezTo>
                <a:cubicBezTo>
                  <a:pt x="2520097" y="4292503"/>
                  <a:pt x="2520097" y="4286732"/>
                  <a:pt x="2523837" y="4282884"/>
                </a:cubicBezTo>
                <a:close/>
                <a:moveTo>
                  <a:pt x="5339518" y="4282646"/>
                </a:moveTo>
                <a:cubicBezTo>
                  <a:pt x="5337558" y="4290247"/>
                  <a:pt x="5327761" y="4297847"/>
                  <a:pt x="5327761" y="4284546"/>
                </a:cubicBezTo>
                <a:cubicBezTo>
                  <a:pt x="5333640" y="4286446"/>
                  <a:pt x="5333640" y="4280747"/>
                  <a:pt x="5339518" y="4282646"/>
                </a:cubicBezTo>
                <a:close/>
                <a:moveTo>
                  <a:pt x="5357720" y="4281993"/>
                </a:moveTo>
                <a:cubicBezTo>
                  <a:pt x="5360760" y="4282439"/>
                  <a:pt x="5364501" y="4283775"/>
                  <a:pt x="5367306" y="4282884"/>
                </a:cubicBezTo>
                <a:cubicBezTo>
                  <a:pt x="5363565" y="4288228"/>
                  <a:pt x="5361695" y="4284665"/>
                  <a:pt x="5352343" y="4286447"/>
                </a:cubicBezTo>
                <a:cubicBezTo>
                  <a:pt x="5352343" y="4281993"/>
                  <a:pt x="5354681" y="4281548"/>
                  <a:pt x="5357720" y="4281993"/>
                </a:cubicBezTo>
                <a:close/>
                <a:moveTo>
                  <a:pt x="2506202" y="4280747"/>
                </a:moveTo>
                <a:cubicBezTo>
                  <a:pt x="2508340" y="4280747"/>
                  <a:pt x="2508340" y="4280747"/>
                  <a:pt x="2510478" y="4280747"/>
                </a:cubicBezTo>
                <a:cubicBezTo>
                  <a:pt x="2510478" y="4282528"/>
                  <a:pt x="2510478" y="4284309"/>
                  <a:pt x="2510478" y="4286091"/>
                </a:cubicBezTo>
                <a:cubicBezTo>
                  <a:pt x="2508340" y="4286091"/>
                  <a:pt x="2508340" y="4286091"/>
                  <a:pt x="2506202" y="4286091"/>
                </a:cubicBezTo>
                <a:cubicBezTo>
                  <a:pt x="2506202" y="4284309"/>
                  <a:pt x="2506202" y="4282528"/>
                  <a:pt x="2506202" y="4280747"/>
                </a:cubicBezTo>
                <a:close/>
                <a:moveTo>
                  <a:pt x="2545814" y="4273232"/>
                </a:moveTo>
                <a:cubicBezTo>
                  <a:pt x="2547217" y="4273933"/>
                  <a:pt x="2548152" y="4275804"/>
                  <a:pt x="2546281" y="4278610"/>
                </a:cubicBezTo>
                <a:cubicBezTo>
                  <a:pt x="2546281" y="4278610"/>
                  <a:pt x="2544411" y="4278610"/>
                  <a:pt x="2544411" y="4278610"/>
                </a:cubicBezTo>
                <a:cubicBezTo>
                  <a:pt x="2544411" y="4276739"/>
                  <a:pt x="2542541" y="4274868"/>
                  <a:pt x="2542541" y="4274868"/>
                </a:cubicBezTo>
                <a:cubicBezTo>
                  <a:pt x="2542541" y="4272998"/>
                  <a:pt x="2544411" y="4272530"/>
                  <a:pt x="2545814" y="4273232"/>
                </a:cubicBezTo>
                <a:close/>
                <a:moveTo>
                  <a:pt x="5338779" y="4268069"/>
                </a:moveTo>
                <a:cubicBezTo>
                  <a:pt x="5339568" y="4267921"/>
                  <a:pt x="5340854" y="4268634"/>
                  <a:pt x="5342725" y="4271009"/>
                </a:cubicBezTo>
                <a:cubicBezTo>
                  <a:pt x="5338516" y="4276708"/>
                  <a:pt x="5336412" y="4268515"/>
                  <a:pt x="5338779" y="4268069"/>
                </a:cubicBezTo>
                <a:close/>
                <a:moveTo>
                  <a:pt x="2434863" y="4246011"/>
                </a:moveTo>
                <a:cubicBezTo>
                  <a:pt x="2436198" y="4246011"/>
                  <a:pt x="2437801" y="4246546"/>
                  <a:pt x="2438870" y="4246546"/>
                </a:cubicBezTo>
                <a:cubicBezTo>
                  <a:pt x="2438870" y="4248683"/>
                  <a:pt x="2434595" y="4248683"/>
                  <a:pt x="2432458" y="4248683"/>
                </a:cubicBezTo>
                <a:cubicBezTo>
                  <a:pt x="2432458" y="4246546"/>
                  <a:pt x="2433526" y="4246011"/>
                  <a:pt x="2434863" y="4246011"/>
                </a:cubicBezTo>
                <a:close/>
                <a:moveTo>
                  <a:pt x="2423449" y="4245050"/>
                </a:moveTo>
                <a:cubicBezTo>
                  <a:pt x="2423449" y="4245050"/>
                  <a:pt x="2423449" y="4245050"/>
                  <a:pt x="2427113" y="4245050"/>
                </a:cubicBezTo>
                <a:cubicBezTo>
                  <a:pt x="2427113" y="4251890"/>
                  <a:pt x="2414288" y="4243340"/>
                  <a:pt x="2423449" y="4245050"/>
                </a:cubicBezTo>
                <a:close/>
                <a:moveTo>
                  <a:pt x="5372810" y="4242093"/>
                </a:moveTo>
                <a:cubicBezTo>
                  <a:pt x="5374735" y="4241647"/>
                  <a:pt x="5377139" y="4242093"/>
                  <a:pt x="5379063" y="4242984"/>
                </a:cubicBezTo>
                <a:cubicBezTo>
                  <a:pt x="5377139" y="4244765"/>
                  <a:pt x="5373291" y="4244765"/>
                  <a:pt x="5369444" y="4246546"/>
                </a:cubicBezTo>
                <a:cubicBezTo>
                  <a:pt x="5369444" y="4243874"/>
                  <a:pt x="5370886" y="4242538"/>
                  <a:pt x="5372810" y="4242093"/>
                </a:cubicBezTo>
                <a:close/>
                <a:moveTo>
                  <a:pt x="2122109" y="4235858"/>
                </a:moveTo>
                <a:cubicBezTo>
                  <a:pt x="2127880" y="4241202"/>
                  <a:pt x="2120186" y="4241202"/>
                  <a:pt x="2118261" y="4239421"/>
                </a:cubicBezTo>
                <a:cubicBezTo>
                  <a:pt x="2118261" y="4239421"/>
                  <a:pt x="2124032" y="4237639"/>
                  <a:pt x="2122109" y="4235858"/>
                </a:cubicBezTo>
                <a:close/>
                <a:moveTo>
                  <a:pt x="2199770" y="4227308"/>
                </a:moveTo>
                <a:cubicBezTo>
                  <a:pt x="2203741" y="4227308"/>
                  <a:pt x="2199770" y="4235146"/>
                  <a:pt x="2199770" y="4239065"/>
                </a:cubicBezTo>
                <a:cubicBezTo>
                  <a:pt x="2197786" y="4237105"/>
                  <a:pt x="2195801" y="4235146"/>
                  <a:pt x="2189846" y="4237105"/>
                </a:cubicBezTo>
                <a:cubicBezTo>
                  <a:pt x="2191831" y="4231227"/>
                  <a:pt x="2199770" y="4235146"/>
                  <a:pt x="2199770" y="4227308"/>
                </a:cubicBezTo>
                <a:close/>
                <a:moveTo>
                  <a:pt x="2190381" y="4226907"/>
                </a:moveTo>
                <a:cubicBezTo>
                  <a:pt x="2191183" y="4227130"/>
                  <a:pt x="2191984" y="4228021"/>
                  <a:pt x="2191984" y="4229802"/>
                </a:cubicBezTo>
                <a:cubicBezTo>
                  <a:pt x="2190381" y="4229802"/>
                  <a:pt x="2188778" y="4231584"/>
                  <a:pt x="2188778" y="4228021"/>
                </a:cubicBezTo>
                <a:cubicBezTo>
                  <a:pt x="2188778" y="4227130"/>
                  <a:pt x="2189579" y="4226684"/>
                  <a:pt x="2190381" y="4226907"/>
                </a:cubicBezTo>
                <a:close/>
                <a:moveTo>
                  <a:pt x="2146294" y="4226239"/>
                </a:moveTo>
                <a:cubicBezTo>
                  <a:pt x="2148164" y="4226239"/>
                  <a:pt x="2146294" y="4231850"/>
                  <a:pt x="2146294" y="4233721"/>
                </a:cubicBezTo>
                <a:cubicBezTo>
                  <a:pt x="2142553" y="4231850"/>
                  <a:pt x="2140682" y="4233721"/>
                  <a:pt x="2140682" y="4237462"/>
                </a:cubicBezTo>
                <a:cubicBezTo>
                  <a:pt x="2135104" y="4237462"/>
                  <a:pt x="2133235" y="4241202"/>
                  <a:pt x="2125754" y="4239332"/>
                </a:cubicBezTo>
                <a:cubicBezTo>
                  <a:pt x="2129494" y="4231850"/>
                  <a:pt x="2136975" y="4233721"/>
                  <a:pt x="2140682" y="4228110"/>
                </a:cubicBezTo>
                <a:cubicBezTo>
                  <a:pt x="2142553" y="4228110"/>
                  <a:pt x="2146294" y="4229980"/>
                  <a:pt x="2146294" y="4226239"/>
                </a:cubicBezTo>
                <a:close/>
                <a:moveTo>
                  <a:pt x="2156715" y="4224102"/>
                </a:moveTo>
                <a:cubicBezTo>
                  <a:pt x="2156715" y="4225705"/>
                  <a:pt x="2154577" y="4227309"/>
                  <a:pt x="2154577" y="4227309"/>
                </a:cubicBezTo>
                <a:cubicBezTo>
                  <a:pt x="2152440" y="4225705"/>
                  <a:pt x="2156715" y="4224102"/>
                  <a:pt x="2156715" y="4224102"/>
                </a:cubicBezTo>
                <a:close/>
                <a:moveTo>
                  <a:pt x="2304205" y="4221964"/>
                </a:moveTo>
                <a:cubicBezTo>
                  <a:pt x="2302067" y="4226239"/>
                  <a:pt x="2299930" y="4224102"/>
                  <a:pt x="2297793" y="4224102"/>
                </a:cubicBezTo>
                <a:cubicBezTo>
                  <a:pt x="2297793" y="4221964"/>
                  <a:pt x="2302067" y="4221964"/>
                  <a:pt x="2304205" y="4221964"/>
                </a:cubicBezTo>
                <a:close/>
                <a:moveTo>
                  <a:pt x="2290579" y="4221964"/>
                </a:moveTo>
                <a:cubicBezTo>
                  <a:pt x="2292449" y="4221964"/>
                  <a:pt x="2290579" y="4227736"/>
                  <a:pt x="2290579" y="4231584"/>
                </a:cubicBezTo>
                <a:cubicBezTo>
                  <a:pt x="2290579" y="4231584"/>
                  <a:pt x="2290579" y="4231584"/>
                  <a:pt x="2284967" y="4229660"/>
                </a:cubicBezTo>
                <a:cubicBezTo>
                  <a:pt x="2284967" y="4221964"/>
                  <a:pt x="2288708" y="4225812"/>
                  <a:pt x="2290579" y="4221964"/>
                </a:cubicBezTo>
                <a:close/>
                <a:moveTo>
                  <a:pt x="2196459" y="4220213"/>
                </a:moveTo>
                <a:cubicBezTo>
                  <a:pt x="2197127" y="4219826"/>
                  <a:pt x="2198129" y="4220183"/>
                  <a:pt x="2199465" y="4222083"/>
                </a:cubicBezTo>
                <a:cubicBezTo>
                  <a:pt x="2195457" y="4229208"/>
                  <a:pt x="2194455" y="4221370"/>
                  <a:pt x="2196459" y="4220213"/>
                </a:cubicBezTo>
                <a:close/>
                <a:moveTo>
                  <a:pt x="2219032" y="4218758"/>
                </a:moveTo>
                <a:cubicBezTo>
                  <a:pt x="2220923" y="4220604"/>
                  <a:pt x="2222814" y="4224296"/>
                  <a:pt x="2220923" y="4229834"/>
                </a:cubicBezTo>
                <a:cubicBezTo>
                  <a:pt x="2226596" y="4231680"/>
                  <a:pt x="2237941" y="4224296"/>
                  <a:pt x="2236050" y="4237219"/>
                </a:cubicBezTo>
                <a:cubicBezTo>
                  <a:pt x="2228486" y="4239065"/>
                  <a:pt x="2220923" y="4237219"/>
                  <a:pt x="2213359" y="4233526"/>
                </a:cubicBezTo>
                <a:cubicBezTo>
                  <a:pt x="2213359" y="4231680"/>
                  <a:pt x="2215250" y="4231680"/>
                  <a:pt x="2217141" y="4231680"/>
                </a:cubicBezTo>
                <a:cubicBezTo>
                  <a:pt x="2219032" y="4224296"/>
                  <a:pt x="2215250" y="4222450"/>
                  <a:pt x="2219032" y="4218758"/>
                </a:cubicBezTo>
                <a:close/>
                <a:moveTo>
                  <a:pt x="1973780" y="4215618"/>
                </a:moveTo>
                <a:cubicBezTo>
                  <a:pt x="1975984" y="4214683"/>
                  <a:pt x="1978434" y="4215150"/>
                  <a:pt x="1980393" y="4217956"/>
                </a:cubicBezTo>
                <a:cubicBezTo>
                  <a:pt x="1978434" y="4221696"/>
                  <a:pt x="1972556" y="4227308"/>
                  <a:pt x="1968637" y="4221696"/>
                </a:cubicBezTo>
                <a:cubicBezTo>
                  <a:pt x="1969616" y="4218891"/>
                  <a:pt x="1971575" y="4216553"/>
                  <a:pt x="1973780" y="4215618"/>
                </a:cubicBezTo>
                <a:close/>
                <a:moveTo>
                  <a:pt x="1996735" y="4211063"/>
                </a:moveTo>
                <a:cubicBezTo>
                  <a:pt x="1998567" y="4218758"/>
                  <a:pt x="1991239" y="4214911"/>
                  <a:pt x="1991239" y="4218758"/>
                </a:cubicBezTo>
                <a:cubicBezTo>
                  <a:pt x="1985742" y="4214911"/>
                  <a:pt x="1993071" y="4209139"/>
                  <a:pt x="1996735" y="4211063"/>
                </a:cubicBezTo>
                <a:close/>
                <a:moveTo>
                  <a:pt x="2108350" y="4210275"/>
                </a:moveTo>
                <a:cubicBezTo>
                  <a:pt x="2109017" y="4211210"/>
                  <a:pt x="2109907" y="4212613"/>
                  <a:pt x="2110799" y="4212613"/>
                </a:cubicBezTo>
                <a:cubicBezTo>
                  <a:pt x="2109017" y="4214483"/>
                  <a:pt x="2105452" y="4214483"/>
                  <a:pt x="2107236" y="4210742"/>
                </a:cubicBezTo>
                <a:cubicBezTo>
                  <a:pt x="2107236" y="4208872"/>
                  <a:pt x="2107681" y="4209340"/>
                  <a:pt x="2108350" y="4210275"/>
                </a:cubicBezTo>
                <a:close/>
                <a:moveTo>
                  <a:pt x="2084078" y="4208638"/>
                </a:moveTo>
                <a:cubicBezTo>
                  <a:pt x="2085147" y="4208872"/>
                  <a:pt x="2086217" y="4209807"/>
                  <a:pt x="2086217" y="4210742"/>
                </a:cubicBezTo>
                <a:cubicBezTo>
                  <a:pt x="2084078" y="4214483"/>
                  <a:pt x="2084078" y="4210742"/>
                  <a:pt x="2081941" y="4210742"/>
                </a:cubicBezTo>
                <a:cubicBezTo>
                  <a:pt x="2081941" y="4208872"/>
                  <a:pt x="2083009" y="4208404"/>
                  <a:pt x="2084078" y="4208638"/>
                </a:cubicBezTo>
                <a:close/>
                <a:moveTo>
                  <a:pt x="2016807" y="4207892"/>
                </a:moveTo>
                <a:cubicBezTo>
                  <a:pt x="2017408" y="4207892"/>
                  <a:pt x="2017809" y="4208783"/>
                  <a:pt x="2017809" y="4210564"/>
                </a:cubicBezTo>
                <a:cubicBezTo>
                  <a:pt x="2016205" y="4210564"/>
                  <a:pt x="2014603" y="4212346"/>
                  <a:pt x="2014603" y="4210564"/>
                </a:cubicBezTo>
                <a:cubicBezTo>
                  <a:pt x="2015404" y="4208783"/>
                  <a:pt x="2016205" y="4207892"/>
                  <a:pt x="2016807" y="4207892"/>
                </a:cubicBezTo>
                <a:close/>
                <a:moveTo>
                  <a:pt x="1748456" y="4204864"/>
                </a:moveTo>
                <a:cubicBezTo>
                  <a:pt x="1748456" y="4209139"/>
                  <a:pt x="1746852" y="4207002"/>
                  <a:pt x="1745248" y="4207002"/>
                </a:cubicBezTo>
                <a:cubicBezTo>
                  <a:pt x="1745248" y="4204864"/>
                  <a:pt x="1746852" y="4207002"/>
                  <a:pt x="1748456" y="4204864"/>
                </a:cubicBezTo>
                <a:close/>
                <a:moveTo>
                  <a:pt x="1919123" y="4203212"/>
                </a:moveTo>
                <a:cubicBezTo>
                  <a:pt x="1925001" y="4201366"/>
                  <a:pt x="1925001" y="4206904"/>
                  <a:pt x="1928920" y="4206904"/>
                </a:cubicBezTo>
                <a:cubicBezTo>
                  <a:pt x="1932839" y="4205058"/>
                  <a:pt x="1934798" y="4199520"/>
                  <a:pt x="1938717" y="4205058"/>
                </a:cubicBezTo>
                <a:cubicBezTo>
                  <a:pt x="1936757" y="4216135"/>
                  <a:pt x="1925001" y="4212442"/>
                  <a:pt x="1919123" y="4219827"/>
                </a:cubicBezTo>
                <a:cubicBezTo>
                  <a:pt x="1917163" y="4217981"/>
                  <a:pt x="1919123" y="4214288"/>
                  <a:pt x="1919123" y="4210596"/>
                </a:cubicBezTo>
                <a:cubicBezTo>
                  <a:pt x="1915204" y="4208750"/>
                  <a:pt x="1919123" y="4205058"/>
                  <a:pt x="1919123" y="4203212"/>
                </a:cubicBezTo>
                <a:close/>
                <a:moveTo>
                  <a:pt x="2061991" y="4202726"/>
                </a:moveTo>
                <a:cubicBezTo>
                  <a:pt x="2065791" y="4202726"/>
                  <a:pt x="2065791" y="4204650"/>
                  <a:pt x="2065791" y="4208498"/>
                </a:cubicBezTo>
                <a:cubicBezTo>
                  <a:pt x="2065791" y="4208498"/>
                  <a:pt x="2067692" y="4206574"/>
                  <a:pt x="2067692" y="4206574"/>
                </a:cubicBezTo>
                <a:cubicBezTo>
                  <a:pt x="2073393" y="4212346"/>
                  <a:pt x="2061991" y="4210422"/>
                  <a:pt x="2056291" y="4210422"/>
                </a:cubicBezTo>
                <a:cubicBezTo>
                  <a:pt x="2058190" y="4206574"/>
                  <a:pt x="2060092" y="4206574"/>
                  <a:pt x="2061991" y="4202726"/>
                </a:cubicBezTo>
                <a:close/>
                <a:moveTo>
                  <a:pt x="5329899" y="4201657"/>
                </a:moveTo>
                <a:cubicBezTo>
                  <a:pt x="5329899" y="4203260"/>
                  <a:pt x="5327761" y="4204864"/>
                  <a:pt x="5327761" y="4203260"/>
                </a:cubicBezTo>
                <a:cubicBezTo>
                  <a:pt x="5325624" y="4203260"/>
                  <a:pt x="5329899" y="4201657"/>
                  <a:pt x="5329899" y="4201657"/>
                </a:cubicBezTo>
                <a:close/>
                <a:moveTo>
                  <a:pt x="1788718" y="4201352"/>
                </a:moveTo>
                <a:cubicBezTo>
                  <a:pt x="1794596" y="4199520"/>
                  <a:pt x="1794596" y="4205016"/>
                  <a:pt x="1796556" y="4206848"/>
                </a:cubicBezTo>
                <a:cubicBezTo>
                  <a:pt x="1794596" y="4212345"/>
                  <a:pt x="1784799" y="4208681"/>
                  <a:pt x="1788718" y="4201352"/>
                </a:cubicBezTo>
                <a:close/>
                <a:moveTo>
                  <a:pt x="1901310" y="4198985"/>
                </a:moveTo>
                <a:cubicBezTo>
                  <a:pt x="1901845" y="4198451"/>
                  <a:pt x="1902378" y="4198451"/>
                  <a:pt x="1902378" y="4199520"/>
                </a:cubicBezTo>
                <a:cubicBezTo>
                  <a:pt x="1904517" y="4199520"/>
                  <a:pt x="1902378" y="4201657"/>
                  <a:pt x="1900241" y="4201657"/>
                </a:cubicBezTo>
                <a:cubicBezTo>
                  <a:pt x="1900241" y="4200588"/>
                  <a:pt x="1900775" y="4199520"/>
                  <a:pt x="1901310" y="4198985"/>
                </a:cubicBezTo>
                <a:close/>
                <a:moveTo>
                  <a:pt x="1877610" y="4197713"/>
                </a:moveTo>
                <a:cubicBezTo>
                  <a:pt x="1883140" y="4196534"/>
                  <a:pt x="1888912" y="4197005"/>
                  <a:pt x="1892760" y="4199834"/>
                </a:cubicBezTo>
                <a:cubicBezTo>
                  <a:pt x="1892760" y="4205493"/>
                  <a:pt x="1886989" y="4201721"/>
                  <a:pt x="1888912" y="4209265"/>
                </a:cubicBezTo>
                <a:cubicBezTo>
                  <a:pt x="1883140" y="4207379"/>
                  <a:pt x="1881217" y="4203606"/>
                  <a:pt x="1879294" y="4211151"/>
                </a:cubicBezTo>
                <a:cubicBezTo>
                  <a:pt x="1877369" y="4214923"/>
                  <a:pt x="1881217" y="4214923"/>
                  <a:pt x="1881217" y="4218695"/>
                </a:cubicBezTo>
                <a:cubicBezTo>
                  <a:pt x="1883140" y="4220581"/>
                  <a:pt x="1885065" y="4220581"/>
                  <a:pt x="1885065" y="4226239"/>
                </a:cubicBezTo>
                <a:cubicBezTo>
                  <a:pt x="1875445" y="4226239"/>
                  <a:pt x="1873522" y="4220581"/>
                  <a:pt x="1871598" y="4213037"/>
                </a:cubicBezTo>
                <a:cubicBezTo>
                  <a:pt x="1863902" y="4216809"/>
                  <a:pt x="1867750" y="4209265"/>
                  <a:pt x="1863902" y="4205493"/>
                </a:cubicBezTo>
                <a:cubicBezTo>
                  <a:pt x="1866788" y="4201721"/>
                  <a:pt x="1872079" y="4198892"/>
                  <a:pt x="1877610" y="4197713"/>
                </a:cubicBezTo>
                <a:close/>
                <a:moveTo>
                  <a:pt x="1853213" y="4195379"/>
                </a:moveTo>
                <a:cubicBezTo>
                  <a:pt x="1854281" y="4195379"/>
                  <a:pt x="1855350" y="4195779"/>
                  <a:pt x="1855350" y="4195779"/>
                </a:cubicBezTo>
                <a:cubicBezTo>
                  <a:pt x="1855350" y="4197383"/>
                  <a:pt x="1853213" y="4195779"/>
                  <a:pt x="1851075" y="4197383"/>
                </a:cubicBezTo>
                <a:cubicBezTo>
                  <a:pt x="1851075" y="4195779"/>
                  <a:pt x="1852144" y="4195379"/>
                  <a:pt x="1853213" y="4195379"/>
                </a:cubicBezTo>
                <a:close/>
                <a:moveTo>
                  <a:pt x="1747274" y="4193909"/>
                </a:moveTo>
                <a:cubicBezTo>
                  <a:pt x="1751074" y="4195779"/>
                  <a:pt x="1754875" y="4195779"/>
                  <a:pt x="1752974" y="4201390"/>
                </a:cubicBezTo>
                <a:cubicBezTo>
                  <a:pt x="1749175" y="4207002"/>
                  <a:pt x="1745375" y="4199520"/>
                  <a:pt x="1739674" y="4199520"/>
                </a:cubicBezTo>
                <a:cubicBezTo>
                  <a:pt x="1737774" y="4192039"/>
                  <a:pt x="1745375" y="4197650"/>
                  <a:pt x="1747274" y="4193909"/>
                </a:cubicBezTo>
                <a:close/>
                <a:moveTo>
                  <a:pt x="1790150" y="4193820"/>
                </a:moveTo>
                <a:cubicBezTo>
                  <a:pt x="1792288" y="4192039"/>
                  <a:pt x="1794425" y="4192039"/>
                  <a:pt x="1794425" y="4193820"/>
                </a:cubicBezTo>
                <a:cubicBezTo>
                  <a:pt x="1792288" y="4195602"/>
                  <a:pt x="1790150" y="4197383"/>
                  <a:pt x="1790150" y="4193820"/>
                </a:cubicBezTo>
                <a:close/>
                <a:moveTo>
                  <a:pt x="1681125" y="4189901"/>
                </a:moveTo>
                <a:cubicBezTo>
                  <a:pt x="1681125" y="4192039"/>
                  <a:pt x="1678988" y="4194176"/>
                  <a:pt x="1678988" y="4192039"/>
                </a:cubicBezTo>
                <a:cubicBezTo>
                  <a:pt x="1676850" y="4189901"/>
                  <a:pt x="1681125" y="4189901"/>
                  <a:pt x="1681125" y="4189901"/>
                </a:cubicBezTo>
                <a:close/>
                <a:moveTo>
                  <a:pt x="5338716" y="4187229"/>
                </a:moveTo>
                <a:cubicBezTo>
                  <a:pt x="5339518" y="4186694"/>
                  <a:pt x="5340586" y="4186694"/>
                  <a:pt x="5341655" y="4187764"/>
                </a:cubicBezTo>
                <a:cubicBezTo>
                  <a:pt x="5341655" y="4189901"/>
                  <a:pt x="5339518" y="4189901"/>
                  <a:pt x="5337380" y="4189901"/>
                </a:cubicBezTo>
                <a:cubicBezTo>
                  <a:pt x="5337380" y="4188832"/>
                  <a:pt x="5337915" y="4187764"/>
                  <a:pt x="5338716" y="4187229"/>
                </a:cubicBezTo>
                <a:close/>
                <a:moveTo>
                  <a:pt x="1699147" y="4184557"/>
                </a:moveTo>
                <a:cubicBezTo>
                  <a:pt x="1705101" y="4184557"/>
                  <a:pt x="1705101" y="4190257"/>
                  <a:pt x="1711056" y="4188357"/>
                </a:cubicBezTo>
                <a:cubicBezTo>
                  <a:pt x="1711056" y="4201657"/>
                  <a:pt x="1697162" y="4194057"/>
                  <a:pt x="1699147" y="4184557"/>
                </a:cubicBezTo>
                <a:close/>
                <a:moveTo>
                  <a:pt x="1657616" y="4184201"/>
                </a:moveTo>
                <a:cubicBezTo>
                  <a:pt x="1659753" y="4182419"/>
                  <a:pt x="1661891" y="4182419"/>
                  <a:pt x="1661891" y="4184201"/>
                </a:cubicBezTo>
                <a:cubicBezTo>
                  <a:pt x="1659753" y="4185982"/>
                  <a:pt x="1657616" y="4187764"/>
                  <a:pt x="1657616" y="4184201"/>
                </a:cubicBezTo>
                <a:close/>
                <a:moveTo>
                  <a:pt x="1773495" y="4182419"/>
                </a:moveTo>
                <a:cubicBezTo>
                  <a:pt x="1781292" y="4184271"/>
                  <a:pt x="1779343" y="4193535"/>
                  <a:pt x="1789088" y="4191682"/>
                </a:cubicBezTo>
                <a:cubicBezTo>
                  <a:pt x="1789088" y="4195387"/>
                  <a:pt x="1787139" y="4195387"/>
                  <a:pt x="1785190" y="4195387"/>
                </a:cubicBezTo>
                <a:cubicBezTo>
                  <a:pt x="1785190" y="4202797"/>
                  <a:pt x="1787139" y="4200944"/>
                  <a:pt x="1783241" y="4204650"/>
                </a:cubicBezTo>
                <a:cubicBezTo>
                  <a:pt x="1781292" y="4204650"/>
                  <a:pt x="1783241" y="4200944"/>
                  <a:pt x="1783241" y="4197240"/>
                </a:cubicBezTo>
                <a:cubicBezTo>
                  <a:pt x="1777394" y="4195387"/>
                  <a:pt x="1779343" y="4195387"/>
                  <a:pt x="1773495" y="4197240"/>
                </a:cubicBezTo>
                <a:cubicBezTo>
                  <a:pt x="1773495" y="4199092"/>
                  <a:pt x="1777394" y="4200944"/>
                  <a:pt x="1781292" y="4202797"/>
                </a:cubicBezTo>
                <a:cubicBezTo>
                  <a:pt x="1779343" y="4210208"/>
                  <a:pt x="1769598" y="4204650"/>
                  <a:pt x="1763751" y="4206502"/>
                </a:cubicBezTo>
                <a:cubicBezTo>
                  <a:pt x="1763751" y="4204650"/>
                  <a:pt x="1761802" y="4204650"/>
                  <a:pt x="1759853" y="4204650"/>
                </a:cubicBezTo>
                <a:cubicBezTo>
                  <a:pt x="1759853" y="4200944"/>
                  <a:pt x="1759853" y="4195387"/>
                  <a:pt x="1755955" y="4193535"/>
                </a:cubicBezTo>
                <a:cubicBezTo>
                  <a:pt x="1759853" y="4189829"/>
                  <a:pt x="1767648" y="4200944"/>
                  <a:pt x="1771546" y="4189829"/>
                </a:cubicBezTo>
                <a:cubicBezTo>
                  <a:pt x="1771546" y="4189829"/>
                  <a:pt x="1771546" y="4189829"/>
                  <a:pt x="1773495" y="4182419"/>
                </a:cubicBezTo>
                <a:close/>
                <a:moveTo>
                  <a:pt x="1792907" y="4181684"/>
                </a:moveTo>
                <a:cubicBezTo>
                  <a:pt x="1795655" y="4182152"/>
                  <a:pt x="1797946" y="4184022"/>
                  <a:pt x="1796113" y="4187764"/>
                </a:cubicBezTo>
                <a:cubicBezTo>
                  <a:pt x="1790617" y="4187764"/>
                  <a:pt x="1792449" y="4182152"/>
                  <a:pt x="1786952" y="4184022"/>
                </a:cubicBezTo>
                <a:cubicBezTo>
                  <a:pt x="1786952" y="4182152"/>
                  <a:pt x="1790158" y="4181217"/>
                  <a:pt x="1792907" y="4181684"/>
                </a:cubicBezTo>
                <a:close/>
                <a:moveTo>
                  <a:pt x="1673070" y="4176862"/>
                </a:moveTo>
                <a:cubicBezTo>
                  <a:pt x="1675500" y="4177343"/>
                  <a:pt x="1677928" y="4178786"/>
                  <a:pt x="1676957" y="4180709"/>
                </a:cubicBezTo>
                <a:cubicBezTo>
                  <a:pt x="1682786" y="4176862"/>
                  <a:pt x="1680843" y="4180709"/>
                  <a:pt x="1688616" y="4180709"/>
                </a:cubicBezTo>
                <a:cubicBezTo>
                  <a:pt x="1684730" y="4194176"/>
                  <a:pt x="1673070" y="4182633"/>
                  <a:pt x="1669183" y="4178786"/>
                </a:cubicBezTo>
                <a:cubicBezTo>
                  <a:pt x="1668212" y="4176862"/>
                  <a:pt x="1670641" y="4176381"/>
                  <a:pt x="1673070" y="4176862"/>
                </a:cubicBezTo>
                <a:close/>
                <a:moveTo>
                  <a:pt x="5337380" y="4174938"/>
                </a:moveTo>
                <a:cubicBezTo>
                  <a:pt x="5337380" y="4174938"/>
                  <a:pt x="5337380" y="4174938"/>
                  <a:pt x="5341655" y="4174938"/>
                </a:cubicBezTo>
                <a:cubicBezTo>
                  <a:pt x="5341655" y="4176720"/>
                  <a:pt x="5341655" y="4178501"/>
                  <a:pt x="5341655" y="4180282"/>
                </a:cubicBezTo>
                <a:cubicBezTo>
                  <a:pt x="5341655" y="4180282"/>
                  <a:pt x="5341655" y="4180282"/>
                  <a:pt x="5337380" y="4180282"/>
                </a:cubicBezTo>
                <a:cubicBezTo>
                  <a:pt x="5337380" y="4178501"/>
                  <a:pt x="5337380" y="4176720"/>
                  <a:pt x="5337380" y="4174938"/>
                </a:cubicBezTo>
                <a:close/>
                <a:moveTo>
                  <a:pt x="1706791" y="4172801"/>
                </a:moveTo>
                <a:cubicBezTo>
                  <a:pt x="1711066" y="4172801"/>
                  <a:pt x="1713203" y="4174582"/>
                  <a:pt x="1713203" y="4178145"/>
                </a:cubicBezTo>
                <a:cubicBezTo>
                  <a:pt x="1713203" y="4178145"/>
                  <a:pt x="1713203" y="4178145"/>
                  <a:pt x="1706791" y="4178145"/>
                </a:cubicBezTo>
                <a:cubicBezTo>
                  <a:pt x="1706791" y="4176364"/>
                  <a:pt x="1706791" y="4174582"/>
                  <a:pt x="1706791" y="4172801"/>
                </a:cubicBezTo>
                <a:close/>
                <a:moveTo>
                  <a:pt x="1630899" y="4172801"/>
                </a:moveTo>
                <a:cubicBezTo>
                  <a:pt x="1629296" y="4177076"/>
                  <a:pt x="1627693" y="4174938"/>
                  <a:pt x="1627693" y="4177076"/>
                </a:cubicBezTo>
                <a:cubicBezTo>
                  <a:pt x="1627693" y="4172801"/>
                  <a:pt x="1629296" y="4174938"/>
                  <a:pt x="1630899" y="4172801"/>
                </a:cubicBezTo>
                <a:close/>
                <a:moveTo>
                  <a:pt x="1608458" y="4168526"/>
                </a:moveTo>
                <a:cubicBezTo>
                  <a:pt x="1608458" y="4168526"/>
                  <a:pt x="1608458" y="4168526"/>
                  <a:pt x="1612732" y="4168526"/>
                </a:cubicBezTo>
                <a:cubicBezTo>
                  <a:pt x="1612732" y="4170663"/>
                  <a:pt x="1612732" y="4172801"/>
                  <a:pt x="1612732" y="4172801"/>
                </a:cubicBezTo>
                <a:cubicBezTo>
                  <a:pt x="1612732" y="4172801"/>
                  <a:pt x="1612732" y="4172801"/>
                  <a:pt x="1608458" y="4172801"/>
                </a:cubicBezTo>
                <a:cubicBezTo>
                  <a:pt x="1608458" y="4170663"/>
                  <a:pt x="1608458" y="4170663"/>
                  <a:pt x="1608458" y="4168526"/>
                </a:cubicBezTo>
                <a:close/>
                <a:moveTo>
                  <a:pt x="1597237" y="4164021"/>
                </a:moveTo>
                <a:cubicBezTo>
                  <a:pt x="1599687" y="4164517"/>
                  <a:pt x="1602136" y="4166006"/>
                  <a:pt x="1603115" y="4166999"/>
                </a:cubicBezTo>
                <a:cubicBezTo>
                  <a:pt x="1599196" y="4174938"/>
                  <a:pt x="1595277" y="4165013"/>
                  <a:pt x="1591359" y="4166999"/>
                </a:cubicBezTo>
                <a:cubicBezTo>
                  <a:pt x="1592338" y="4164021"/>
                  <a:pt x="1594787" y="4163525"/>
                  <a:pt x="1597237" y="4164021"/>
                </a:cubicBezTo>
                <a:close/>
                <a:moveTo>
                  <a:pt x="5312531" y="4163626"/>
                </a:moveTo>
                <a:cubicBezTo>
                  <a:pt x="5313333" y="4163626"/>
                  <a:pt x="5313867" y="4164072"/>
                  <a:pt x="5312798" y="4164963"/>
                </a:cubicBezTo>
                <a:cubicBezTo>
                  <a:pt x="5312798" y="4166744"/>
                  <a:pt x="5310661" y="4168526"/>
                  <a:pt x="5310661" y="4164963"/>
                </a:cubicBezTo>
                <a:cubicBezTo>
                  <a:pt x="5310661" y="4164072"/>
                  <a:pt x="5311729" y="4163626"/>
                  <a:pt x="5312531" y="4163626"/>
                </a:cubicBezTo>
                <a:close/>
                <a:moveTo>
                  <a:pt x="1741004" y="4161757"/>
                </a:moveTo>
                <a:cubicBezTo>
                  <a:pt x="1747416" y="4159975"/>
                  <a:pt x="1745279" y="4167100"/>
                  <a:pt x="1743141" y="4170663"/>
                </a:cubicBezTo>
                <a:cubicBezTo>
                  <a:pt x="1741004" y="4168882"/>
                  <a:pt x="1741004" y="4165319"/>
                  <a:pt x="1741004" y="4161757"/>
                </a:cubicBezTo>
                <a:close/>
                <a:moveTo>
                  <a:pt x="1568921" y="4150356"/>
                </a:moveTo>
                <a:cubicBezTo>
                  <a:pt x="1568921" y="4155700"/>
                  <a:pt x="1574265" y="4155700"/>
                  <a:pt x="1568921" y="4161044"/>
                </a:cubicBezTo>
                <a:cubicBezTo>
                  <a:pt x="1563577" y="4161044"/>
                  <a:pt x="1563577" y="4150356"/>
                  <a:pt x="1568921" y="4150356"/>
                </a:cubicBezTo>
                <a:close/>
                <a:moveTo>
                  <a:pt x="1305659" y="4150356"/>
                </a:moveTo>
                <a:cubicBezTo>
                  <a:pt x="1307476" y="4157837"/>
                  <a:pt x="1322012" y="4150356"/>
                  <a:pt x="1320195" y="4159708"/>
                </a:cubicBezTo>
                <a:cubicBezTo>
                  <a:pt x="1314744" y="4154097"/>
                  <a:pt x="1303842" y="4165319"/>
                  <a:pt x="1305659" y="4150356"/>
                </a:cubicBezTo>
                <a:close/>
                <a:moveTo>
                  <a:pt x="1551607" y="4148219"/>
                </a:moveTo>
                <a:cubicBezTo>
                  <a:pt x="1551607" y="4148219"/>
                  <a:pt x="1551607" y="4148219"/>
                  <a:pt x="1559303" y="4150142"/>
                </a:cubicBezTo>
                <a:cubicBezTo>
                  <a:pt x="1559303" y="4157838"/>
                  <a:pt x="1549683" y="4157838"/>
                  <a:pt x="1551607" y="4148219"/>
                </a:cubicBezTo>
                <a:close/>
                <a:moveTo>
                  <a:pt x="1438526" y="4138600"/>
                </a:moveTo>
                <a:cubicBezTo>
                  <a:pt x="1438526" y="4138600"/>
                  <a:pt x="1438526" y="4138600"/>
                  <a:pt x="1441733" y="4138600"/>
                </a:cubicBezTo>
                <a:cubicBezTo>
                  <a:pt x="1441733" y="4140381"/>
                  <a:pt x="1441733" y="4142163"/>
                  <a:pt x="1441733" y="4143944"/>
                </a:cubicBezTo>
                <a:cubicBezTo>
                  <a:pt x="1441733" y="4143944"/>
                  <a:pt x="1441733" y="4143944"/>
                  <a:pt x="1438526" y="4143944"/>
                </a:cubicBezTo>
                <a:cubicBezTo>
                  <a:pt x="1438526" y="4142163"/>
                  <a:pt x="1438526" y="4140381"/>
                  <a:pt x="1438526" y="4138600"/>
                </a:cubicBezTo>
                <a:close/>
                <a:moveTo>
                  <a:pt x="5333746" y="4138422"/>
                </a:moveTo>
                <a:cubicBezTo>
                  <a:pt x="5339518" y="4136462"/>
                  <a:pt x="5333746" y="4148219"/>
                  <a:pt x="5329899" y="4146260"/>
                </a:cubicBezTo>
                <a:cubicBezTo>
                  <a:pt x="5329899" y="4144300"/>
                  <a:pt x="5329899" y="4144300"/>
                  <a:pt x="5329899" y="4142341"/>
                </a:cubicBezTo>
                <a:cubicBezTo>
                  <a:pt x="5331823" y="4142341"/>
                  <a:pt x="5333746" y="4140381"/>
                  <a:pt x="5333746" y="4138422"/>
                </a:cubicBezTo>
                <a:close/>
                <a:moveTo>
                  <a:pt x="1424899" y="4137425"/>
                </a:moveTo>
                <a:cubicBezTo>
                  <a:pt x="1426342" y="4136943"/>
                  <a:pt x="1428266" y="4137425"/>
                  <a:pt x="1430190" y="4138386"/>
                </a:cubicBezTo>
                <a:cubicBezTo>
                  <a:pt x="1432114" y="4146082"/>
                  <a:pt x="1426342" y="4142234"/>
                  <a:pt x="1422495" y="4142234"/>
                </a:cubicBezTo>
                <a:cubicBezTo>
                  <a:pt x="1422495" y="4139348"/>
                  <a:pt x="1423456" y="4137905"/>
                  <a:pt x="1424899" y="4137425"/>
                </a:cubicBezTo>
                <a:close/>
                <a:moveTo>
                  <a:pt x="1419290" y="4135482"/>
                </a:moveTo>
                <a:cubicBezTo>
                  <a:pt x="1419824" y="4135928"/>
                  <a:pt x="1420358" y="4136819"/>
                  <a:pt x="1421427" y="4136819"/>
                </a:cubicBezTo>
                <a:cubicBezTo>
                  <a:pt x="1421427" y="4138600"/>
                  <a:pt x="1417152" y="4138600"/>
                  <a:pt x="1417152" y="4136819"/>
                </a:cubicBezTo>
                <a:cubicBezTo>
                  <a:pt x="1418221" y="4135037"/>
                  <a:pt x="1418755" y="4135037"/>
                  <a:pt x="1419290" y="4135482"/>
                </a:cubicBezTo>
                <a:close/>
                <a:moveTo>
                  <a:pt x="1434255" y="4133256"/>
                </a:moveTo>
                <a:cubicBezTo>
                  <a:pt x="1434255" y="4135037"/>
                  <a:pt x="1434255" y="4136819"/>
                  <a:pt x="1434255" y="4138600"/>
                </a:cubicBezTo>
                <a:cubicBezTo>
                  <a:pt x="1434255" y="4138600"/>
                  <a:pt x="1434255" y="4138600"/>
                  <a:pt x="1431048" y="4138600"/>
                </a:cubicBezTo>
                <a:cubicBezTo>
                  <a:pt x="1431048" y="4135037"/>
                  <a:pt x="1432652" y="4133256"/>
                  <a:pt x="1434255" y="4133256"/>
                </a:cubicBezTo>
                <a:close/>
                <a:moveTo>
                  <a:pt x="5312798" y="4131118"/>
                </a:moveTo>
                <a:cubicBezTo>
                  <a:pt x="5312798" y="4133256"/>
                  <a:pt x="5310661" y="4135393"/>
                  <a:pt x="5310661" y="4135393"/>
                </a:cubicBezTo>
                <a:cubicBezTo>
                  <a:pt x="5308523" y="4133256"/>
                  <a:pt x="5312798" y="4131118"/>
                  <a:pt x="5312798" y="4131118"/>
                </a:cubicBezTo>
                <a:close/>
                <a:moveTo>
                  <a:pt x="1405264" y="4130584"/>
                </a:moveTo>
                <a:cubicBezTo>
                  <a:pt x="1405398" y="4131118"/>
                  <a:pt x="1405398" y="4132187"/>
                  <a:pt x="1405398" y="4133256"/>
                </a:cubicBezTo>
                <a:cubicBezTo>
                  <a:pt x="1405398" y="4135393"/>
                  <a:pt x="1404329" y="4133256"/>
                  <a:pt x="1404329" y="4131118"/>
                </a:cubicBezTo>
                <a:cubicBezTo>
                  <a:pt x="1404864" y="4130049"/>
                  <a:pt x="1405130" y="4130049"/>
                  <a:pt x="1405264" y="4130584"/>
                </a:cubicBezTo>
                <a:close/>
                <a:moveTo>
                  <a:pt x="1394355" y="4125775"/>
                </a:moveTo>
                <a:cubicBezTo>
                  <a:pt x="1394355" y="4125775"/>
                  <a:pt x="1396136" y="4125775"/>
                  <a:pt x="1397918" y="4125775"/>
                </a:cubicBezTo>
                <a:cubicBezTo>
                  <a:pt x="1397918" y="4127556"/>
                  <a:pt x="1396136" y="4129338"/>
                  <a:pt x="1396136" y="4131119"/>
                </a:cubicBezTo>
                <a:cubicBezTo>
                  <a:pt x="1396136" y="4131119"/>
                  <a:pt x="1394355" y="4131119"/>
                  <a:pt x="1392574" y="4131119"/>
                </a:cubicBezTo>
                <a:cubicBezTo>
                  <a:pt x="1392574" y="4129338"/>
                  <a:pt x="1394355" y="4127556"/>
                  <a:pt x="1394355" y="4125775"/>
                </a:cubicBezTo>
                <a:close/>
                <a:moveTo>
                  <a:pt x="5335777" y="4120125"/>
                </a:moveTo>
                <a:cubicBezTo>
                  <a:pt x="5339518" y="4118293"/>
                  <a:pt x="5337648" y="4123789"/>
                  <a:pt x="5339518" y="4123789"/>
                </a:cubicBezTo>
                <a:cubicBezTo>
                  <a:pt x="5339518" y="4131118"/>
                  <a:pt x="5332036" y="4123789"/>
                  <a:pt x="5335777" y="4120125"/>
                </a:cubicBezTo>
                <a:close/>
                <a:moveTo>
                  <a:pt x="1280882" y="4117937"/>
                </a:moveTo>
                <a:cubicBezTo>
                  <a:pt x="1280882" y="4116155"/>
                  <a:pt x="1282485" y="4116155"/>
                  <a:pt x="1282485" y="4117937"/>
                </a:cubicBezTo>
                <a:cubicBezTo>
                  <a:pt x="1280882" y="4121500"/>
                  <a:pt x="1279279" y="4119718"/>
                  <a:pt x="1280882" y="4117937"/>
                </a:cubicBezTo>
                <a:close/>
                <a:moveTo>
                  <a:pt x="1322033" y="4116155"/>
                </a:moveTo>
                <a:cubicBezTo>
                  <a:pt x="1322033" y="4116155"/>
                  <a:pt x="1322033" y="4116155"/>
                  <a:pt x="1326309" y="4116155"/>
                </a:cubicBezTo>
                <a:cubicBezTo>
                  <a:pt x="1326309" y="4117937"/>
                  <a:pt x="1326309" y="4119718"/>
                  <a:pt x="1326309" y="4121500"/>
                </a:cubicBezTo>
                <a:cubicBezTo>
                  <a:pt x="1326309" y="4121500"/>
                  <a:pt x="1326309" y="4121500"/>
                  <a:pt x="1322033" y="4121500"/>
                </a:cubicBezTo>
                <a:cubicBezTo>
                  <a:pt x="1322033" y="4119718"/>
                  <a:pt x="1322033" y="4117937"/>
                  <a:pt x="1322033" y="4116155"/>
                </a:cubicBezTo>
                <a:close/>
                <a:moveTo>
                  <a:pt x="1431860" y="4103865"/>
                </a:moveTo>
                <a:cubicBezTo>
                  <a:pt x="1432261" y="4103330"/>
                  <a:pt x="1432662" y="4103330"/>
                  <a:pt x="1432662" y="4104399"/>
                </a:cubicBezTo>
                <a:cubicBezTo>
                  <a:pt x="1434265" y="4104399"/>
                  <a:pt x="1431058" y="4106537"/>
                  <a:pt x="1431058" y="4106537"/>
                </a:cubicBezTo>
                <a:cubicBezTo>
                  <a:pt x="1431058" y="4105468"/>
                  <a:pt x="1431459" y="4104399"/>
                  <a:pt x="1431860" y="4103865"/>
                </a:cubicBezTo>
                <a:close/>
                <a:moveTo>
                  <a:pt x="5293428" y="4099563"/>
                </a:moveTo>
                <a:cubicBezTo>
                  <a:pt x="5293561" y="4100284"/>
                  <a:pt x="5293561" y="4101727"/>
                  <a:pt x="5293561" y="4102689"/>
                </a:cubicBezTo>
                <a:cubicBezTo>
                  <a:pt x="5292492" y="4106537"/>
                  <a:pt x="5292492" y="4102689"/>
                  <a:pt x="5292492" y="4100765"/>
                </a:cubicBezTo>
                <a:cubicBezTo>
                  <a:pt x="5293027" y="4098841"/>
                  <a:pt x="5293294" y="4098841"/>
                  <a:pt x="5293428" y="4099563"/>
                </a:cubicBezTo>
                <a:close/>
                <a:moveTo>
                  <a:pt x="1329522" y="4098476"/>
                </a:moveTo>
                <a:cubicBezTo>
                  <a:pt x="1330056" y="4098699"/>
                  <a:pt x="1330591" y="4099590"/>
                  <a:pt x="1330591" y="4100480"/>
                </a:cubicBezTo>
                <a:cubicBezTo>
                  <a:pt x="1330591" y="4102262"/>
                  <a:pt x="1328453" y="4100480"/>
                  <a:pt x="1328453" y="4100480"/>
                </a:cubicBezTo>
                <a:cubicBezTo>
                  <a:pt x="1328453" y="4098699"/>
                  <a:pt x="1328987" y="4098253"/>
                  <a:pt x="1329522" y="4098476"/>
                </a:cubicBezTo>
                <a:close/>
                <a:moveTo>
                  <a:pt x="1303516" y="4089437"/>
                </a:moveTo>
                <a:cubicBezTo>
                  <a:pt x="1303516" y="4089437"/>
                  <a:pt x="1303516" y="4089437"/>
                  <a:pt x="1307079" y="4089437"/>
                </a:cubicBezTo>
                <a:cubicBezTo>
                  <a:pt x="1307079" y="4091218"/>
                  <a:pt x="1305297" y="4092999"/>
                  <a:pt x="1305297" y="4094781"/>
                </a:cubicBezTo>
                <a:cubicBezTo>
                  <a:pt x="1305297" y="4094781"/>
                  <a:pt x="1305297" y="4094781"/>
                  <a:pt x="1301735" y="4092999"/>
                </a:cubicBezTo>
                <a:cubicBezTo>
                  <a:pt x="1301735" y="4092999"/>
                  <a:pt x="1303516" y="4091218"/>
                  <a:pt x="1303516" y="4089437"/>
                </a:cubicBezTo>
                <a:close/>
                <a:moveTo>
                  <a:pt x="5295699" y="4057106"/>
                </a:moveTo>
                <a:cubicBezTo>
                  <a:pt x="5295699" y="4062717"/>
                  <a:pt x="5293917" y="4070199"/>
                  <a:pt x="5290354" y="4068328"/>
                </a:cubicBezTo>
                <a:cubicBezTo>
                  <a:pt x="5290354" y="4062717"/>
                  <a:pt x="5290354" y="4055236"/>
                  <a:pt x="5295699" y="4057106"/>
                </a:cubicBezTo>
                <a:close/>
                <a:moveTo>
                  <a:pt x="5298637" y="4052564"/>
                </a:moveTo>
                <a:cubicBezTo>
                  <a:pt x="5299039" y="4052029"/>
                  <a:pt x="5299439" y="4052029"/>
                  <a:pt x="5299439" y="4053098"/>
                </a:cubicBezTo>
                <a:cubicBezTo>
                  <a:pt x="5301042" y="4053098"/>
                  <a:pt x="5299439" y="4055236"/>
                  <a:pt x="5297835" y="4055236"/>
                </a:cubicBezTo>
                <a:cubicBezTo>
                  <a:pt x="5297835" y="4054167"/>
                  <a:pt x="5298236" y="4053098"/>
                  <a:pt x="5298637" y="4052564"/>
                </a:cubicBezTo>
                <a:close/>
                <a:moveTo>
                  <a:pt x="5307455" y="4026379"/>
                </a:moveTo>
                <a:cubicBezTo>
                  <a:pt x="5307455" y="4026379"/>
                  <a:pt x="5307455" y="4026379"/>
                  <a:pt x="5310661" y="4026379"/>
                </a:cubicBezTo>
                <a:cubicBezTo>
                  <a:pt x="5310661" y="4028516"/>
                  <a:pt x="5310661" y="4030654"/>
                  <a:pt x="5310661" y="4032791"/>
                </a:cubicBezTo>
                <a:cubicBezTo>
                  <a:pt x="5310661" y="4032791"/>
                  <a:pt x="5310661" y="4032791"/>
                  <a:pt x="5307455" y="4030654"/>
                </a:cubicBezTo>
                <a:cubicBezTo>
                  <a:pt x="5307455" y="4030654"/>
                  <a:pt x="5307455" y="4028516"/>
                  <a:pt x="5307455" y="4026379"/>
                </a:cubicBezTo>
                <a:close/>
                <a:moveTo>
                  <a:pt x="5286079" y="4007854"/>
                </a:moveTo>
                <a:cubicBezTo>
                  <a:pt x="5286079" y="4011416"/>
                  <a:pt x="5280735" y="4007854"/>
                  <a:pt x="5280735" y="4011416"/>
                </a:cubicBezTo>
                <a:cubicBezTo>
                  <a:pt x="5275392" y="4009635"/>
                  <a:pt x="5282517" y="4006072"/>
                  <a:pt x="5286079" y="4007854"/>
                </a:cubicBezTo>
                <a:close/>
                <a:moveTo>
                  <a:pt x="5264637" y="4001931"/>
                </a:moveTo>
                <a:cubicBezTo>
                  <a:pt x="5265238" y="4001931"/>
                  <a:pt x="5266040" y="4002331"/>
                  <a:pt x="5266841" y="4002331"/>
                </a:cubicBezTo>
                <a:cubicBezTo>
                  <a:pt x="5265238" y="4003935"/>
                  <a:pt x="5263635" y="4002331"/>
                  <a:pt x="5263635" y="4003935"/>
                </a:cubicBezTo>
                <a:cubicBezTo>
                  <a:pt x="5263635" y="4002331"/>
                  <a:pt x="5264035" y="4001931"/>
                  <a:pt x="5264637" y="4001931"/>
                </a:cubicBezTo>
                <a:close/>
                <a:moveTo>
                  <a:pt x="5290354" y="4001797"/>
                </a:moveTo>
                <a:cubicBezTo>
                  <a:pt x="5288217" y="4006072"/>
                  <a:pt x="5286079" y="4003935"/>
                  <a:pt x="5283942" y="4006072"/>
                </a:cubicBezTo>
                <a:cubicBezTo>
                  <a:pt x="5286079" y="4001797"/>
                  <a:pt x="5288217" y="4003935"/>
                  <a:pt x="5290354" y="4001797"/>
                </a:cubicBezTo>
                <a:close/>
                <a:moveTo>
                  <a:pt x="5282873" y="3994315"/>
                </a:moveTo>
                <a:cubicBezTo>
                  <a:pt x="5282873" y="3998591"/>
                  <a:pt x="5278598" y="3996453"/>
                  <a:pt x="5276460" y="3996453"/>
                </a:cubicBezTo>
                <a:cubicBezTo>
                  <a:pt x="5276460" y="3994315"/>
                  <a:pt x="5280735" y="3994315"/>
                  <a:pt x="5282873" y="3994315"/>
                </a:cubicBezTo>
                <a:close/>
                <a:moveTo>
                  <a:pt x="5255448" y="3992861"/>
                </a:moveTo>
                <a:cubicBezTo>
                  <a:pt x="5256939" y="3993128"/>
                  <a:pt x="5258693" y="3998472"/>
                  <a:pt x="5261498" y="3998472"/>
                </a:cubicBezTo>
                <a:cubicBezTo>
                  <a:pt x="5257757" y="4006072"/>
                  <a:pt x="5255886" y="3994672"/>
                  <a:pt x="5254016" y="3994672"/>
                </a:cubicBezTo>
                <a:cubicBezTo>
                  <a:pt x="5254484" y="3993247"/>
                  <a:pt x="5254951" y="3992772"/>
                  <a:pt x="5255448" y="3992861"/>
                </a:cubicBezTo>
                <a:close/>
                <a:moveTo>
                  <a:pt x="5319478" y="3986300"/>
                </a:moveTo>
                <a:cubicBezTo>
                  <a:pt x="5320280" y="3986300"/>
                  <a:pt x="5321348" y="3986834"/>
                  <a:pt x="5322418" y="3986834"/>
                </a:cubicBezTo>
                <a:cubicBezTo>
                  <a:pt x="5322418" y="3988972"/>
                  <a:pt x="5320280" y="3988972"/>
                  <a:pt x="5318143" y="3988972"/>
                </a:cubicBezTo>
                <a:cubicBezTo>
                  <a:pt x="5318143" y="3986834"/>
                  <a:pt x="5318677" y="3986300"/>
                  <a:pt x="5319478" y="3986300"/>
                </a:cubicBezTo>
                <a:close/>
                <a:moveTo>
                  <a:pt x="5255940" y="3983628"/>
                </a:moveTo>
                <a:cubicBezTo>
                  <a:pt x="5263635" y="3987428"/>
                  <a:pt x="5265559" y="3983628"/>
                  <a:pt x="5271330" y="3987428"/>
                </a:cubicBezTo>
                <a:cubicBezTo>
                  <a:pt x="5273254" y="3993128"/>
                  <a:pt x="5271330" y="3991228"/>
                  <a:pt x="5273254" y="4000728"/>
                </a:cubicBezTo>
                <a:cubicBezTo>
                  <a:pt x="5265559" y="4000728"/>
                  <a:pt x="5265559" y="3993128"/>
                  <a:pt x="5263635" y="3989327"/>
                </a:cubicBezTo>
                <a:cubicBezTo>
                  <a:pt x="5259788" y="3989327"/>
                  <a:pt x="5254016" y="3991228"/>
                  <a:pt x="5255940" y="3983628"/>
                </a:cubicBezTo>
                <a:close/>
                <a:moveTo>
                  <a:pt x="5246534" y="3983628"/>
                </a:moveTo>
                <a:cubicBezTo>
                  <a:pt x="5246534" y="3983628"/>
                  <a:pt x="5246534" y="3983628"/>
                  <a:pt x="5252146" y="3983628"/>
                </a:cubicBezTo>
                <a:cubicBezTo>
                  <a:pt x="5254016" y="3989239"/>
                  <a:pt x="5248405" y="3987368"/>
                  <a:pt x="5248405" y="3991109"/>
                </a:cubicBezTo>
                <a:cubicBezTo>
                  <a:pt x="5246534" y="3991109"/>
                  <a:pt x="5246534" y="3989239"/>
                  <a:pt x="5246534" y="3987368"/>
                </a:cubicBezTo>
                <a:cubicBezTo>
                  <a:pt x="5246534" y="3985498"/>
                  <a:pt x="5246534" y="3985498"/>
                  <a:pt x="5246534" y="3983628"/>
                </a:cubicBezTo>
                <a:close/>
                <a:moveTo>
                  <a:pt x="492673" y="3983152"/>
                </a:moveTo>
                <a:cubicBezTo>
                  <a:pt x="494544" y="3988853"/>
                  <a:pt x="515117" y="3979353"/>
                  <a:pt x="513247" y="3990753"/>
                </a:cubicBezTo>
                <a:cubicBezTo>
                  <a:pt x="505766" y="3985052"/>
                  <a:pt x="492673" y="3996453"/>
                  <a:pt x="492673" y="3983152"/>
                </a:cubicBezTo>
                <a:close/>
                <a:moveTo>
                  <a:pt x="5290087" y="3981490"/>
                </a:moveTo>
                <a:cubicBezTo>
                  <a:pt x="5293828" y="3985231"/>
                  <a:pt x="5295699" y="3988971"/>
                  <a:pt x="5303180" y="3987101"/>
                </a:cubicBezTo>
                <a:cubicBezTo>
                  <a:pt x="5303180" y="3992712"/>
                  <a:pt x="5301309" y="3994583"/>
                  <a:pt x="5297569" y="3994583"/>
                </a:cubicBezTo>
                <a:cubicBezTo>
                  <a:pt x="5291957" y="3992712"/>
                  <a:pt x="5295699" y="4003935"/>
                  <a:pt x="5290087" y="4000194"/>
                </a:cubicBezTo>
                <a:cubicBezTo>
                  <a:pt x="5291957" y="3990842"/>
                  <a:pt x="5288217" y="3985231"/>
                  <a:pt x="5290087" y="3981490"/>
                </a:cubicBezTo>
                <a:close/>
                <a:moveTo>
                  <a:pt x="5313600" y="3979780"/>
                </a:moveTo>
                <a:cubicBezTo>
                  <a:pt x="5313867" y="3980849"/>
                  <a:pt x="5312798" y="3982987"/>
                  <a:pt x="5310661" y="3984697"/>
                </a:cubicBezTo>
                <a:cubicBezTo>
                  <a:pt x="5308523" y="3984697"/>
                  <a:pt x="5308523" y="3982987"/>
                  <a:pt x="5308523" y="3981277"/>
                </a:cubicBezTo>
                <a:cubicBezTo>
                  <a:pt x="5311729" y="3978712"/>
                  <a:pt x="5313333" y="3978712"/>
                  <a:pt x="5313600" y="3979780"/>
                </a:cubicBezTo>
                <a:close/>
                <a:moveTo>
                  <a:pt x="5267375" y="3974009"/>
                </a:moveTo>
                <a:cubicBezTo>
                  <a:pt x="5271117" y="3974009"/>
                  <a:pt x="5269246" y="3984697"/>
                  <a:pt x="5263635" y="3981134"/>
                </a:cubicBezTo>
                <a:cubicBezTo>
                  <a:pt x="5265505" y="3979353"/>
                  <a:pt x="5265505" y="3977571"/>
                  <a:pt x="5265505" y="3977571"/>
                </a:cubicBezTo>
                <a:cubicBezTo>
                  <a:pt x="5265505" y="3977571"/>
                  <a:pt x="5267375" y="3975791"/>
                  <a:pt x="5267375" y="3974009"/>
                </a:cubicBezTo>
                <a:close/>
                <a:moveTo>
                  <a:pt x="5248672" y="3974009"/>
                </a:moveTo>
                <a:lnTo>
                  <a:pt x="5251879" y="3974009"/>
                </a:lnTo>
                <a:cubicBezTo>
                  <a:pt x="5251879" y="3975612"/>
                  <a:pt x="5251879" y="3975612"/>
                  <a:pt x="5251879" y="3977216"/>
                </a:cubicBezTo>
                <a:cubicBezTo>
                  <a:pt x="5251879" y="3977216"/>
                  <a:pt x="5251879" y="3977216"/>
                  <a:pt x="5248672" y="3977216"/>
                </a:cubicBezTo>
                <a:cubicBezTo>
                  <a:pt x="5248672" y="3975612"/>
                  <a:pt x="5248672" y="3974009"/>
                  <a:pt x="5248672" y="3974009"/>
                </a:cubicBezTo>
                <a:close/>
                <a:moveTo>
                  <a:pt x="5313066" y="3973475"/>
                </a:moveTo>
                <a:cubicBezTo>
                  <a:pt x="5313867" y="3972940"/>
                  <a:pt x="5314936" y="3972940"/>
                  <a:pt x="5314936" y="3974009"/>
                </a:cubicBezTo>
                <a:cubicBezTo>
                  <a:pt x="5314936" y="3976147"/>
                  <a:pt x="5312798" y="3976147"/>
                  <a:pt x="5312798" y="3976147"/>
                </a:cubicBezTo>
                <a:cubicBezTo>
                  <a:pt x="5311729" y="3975078"/>
                  <a:pt x="5312264" y="3974009"/>
                  <a:pt x="5313066" y="3973475"/>
                </a:cubicBezTo>
                <a:close/>
                <a:moveTo>
                  <a:pt x="5259293" y="3972072"/>
                </a:moveTo>
                <a:cubicBezTo>
                  <a:pt x="5259894" y="3972539"/>
                  <a:pt x="5260696" y="3973475"/>
                  <a:pt x="5261498" y="3973475"/>
                </a:cubicBezTo>
                <a:cubicBezTo>
                  <a:pt x="5259894" y="3977216"/>
                  <a:pt x="5258291" y="3975346"/>
                  <a:pt x="5258291" y="3973475"/>
                </a:cubicBezTo>
                <a:cubicBezTo>
                  <a:pt x="5258291" y="3971604"/>
                  <a:pt x="5258692" y="3971604"/>
                  <a:pt x="5259293" y="3972072"/>
                </a:cubicBezTo>
                <a:close/>
                <a:moveTo>
                  <a:pt x="5302511" y="3971761"/>
                </a:moveTo>
                <a:cubicBezTo>
                  <a:pt x="5304996" y="3972230"/>
                  <a:pt x="5307241" y="3978618"/>
                  <a:pt x="5308523" y="3981624"/>
                </a:cubicBezTo>
                <a:cubicBezTo>
                  <a:pt x="5305103" y="3977616"/>
                  <a:pt x="5305103" y="3983628"/>
                  <a:pt x="5299973" y="3981624"/>
                </a:cubicBezTo>
                <a:cubicBezTo>
                  <a:pt x="5299973" y="3979621"/>
                  <a:pt x="5301683" y="3975612"/>
                  <a:pt x="5299973" y="3973609"/>
                </a:cubicBezTo>
                <a:cubicBezTo>
                  <a:pt x="5300828" y="3972105"/>
                  <a:pt x="5301683" y="3971604"/>
                  <a:pt x="5302511" y="3971761"/>
                </a:cubicBezTo>
                <a:close/>
                <a:moveTo>
                  <a:pt x="1040252" y="3966527"/>
                </a:moveTo>
                <a:cubicBezTo>
                  <a:pt x="1042034" y="3968130"/>
                  <a:pt x="1038470" y="3969734"/>
                  <a:pt x="1038470" y="3968130"/>
                </a:cubicBezTo>
                <a:cubicBezTo>
                  <a:pt x="1036689" y="3968130"/>
                  <a:pt x="1040252" y="3966527"/>
                  <a:pt x="1040252" y="3966527"/>
                </a:cubicBezTo>
                <a:close/>
                <a:moveTo>
                  <a:pt x="1009837" y="3961985"/>
                </a:moveTo>
                <a:cubicBezTo>
                  <a:pt x="1010951" y="3962252"/>
                  <a:pt x="1012287" y="3963321"/>
                  <a:pt x="1013177" y="3964390"/>
                </a:cubicBezTo>
                <a:cubicBezTo>
                  <a:pt x="1009614" y="3966527"/>
                  <a:pt x="1007833" y="3966527"/>
                  <a:pt x="1007833" y="3964390"/>
                </a:cubicBezTo>
                <a:cubicBezTo>
                  <a:pt x="1007833" y="3962252"/>
                  <a:pt x="1008724" y="3961718"/>
                  <a:pt x="1009837" y="3961985"/>
                </a:cubicBezTo>
                <a:close/>
                <a:moveTo>
                  <a:pt x="1136624" y="3960878"/>
                </a:moveTo>
                <a:cubicBezTo>
                  <a:pt x="1142350" y="3960878"/>
                  <a:pt x="1149984" y="3960878"/>
                  <a:pt x="1148076" y="3966375"/>
                </a:cubicBezTo>
                <a:cubicBezTo>
                  <a:pt x="1142350" y="3971872"/>
                  <a:pt x="1136624" y="3964543"/>
                  <a:pt x="1127081" y="3966375"/>
                </a:cubicBezTo>
                <a:cubicBezTo>
                  <a:pt x="1123264" y="3959046"/>
                  <a:pt x="1134716" y="3964543"/>
                  <a:pt x="1136624" y="3960878"/>
                </a:cubicBezTo>
                <a:close/>
                <a:moveTo>
                  <a:pt x="1068542" y="3958779"/>
                </a:moveTo>
                <a:cubicBezTo>
                  <a:pt x="1076237" y="3956909"/>
                  <a:pt x="1076237" y="3962520"/>
                  <a:pt x="1085857" y="3960649"/>
                </a:cubicBezTo>
                <a:cubicBezTo>
                  <a:pt x="1085857" y="3971872"/>
                  <a:pt x="1066618" y="3968131"/>
                  <a:pt x="1068542" y="3958779"/>
                </a:cubicBezTo>
                <a:close/>
                <a:moveTo>
                  <a:pt x="710574" y="3956374"/>
                </a:moveTo>
                <a:cubicBezTo>
                  <a:pt x="711242" y="3955840"/>
                  <a:pt x="712133" y="3955840"/>
                  <a:pt x="712133" y="3956909"/>
                </a:cubicBezTo>
                <a:cubicBezTo>
                  <a:pt x="713914" y="3956909"/>
                  <a:pt x="710352" y="3959046"/>
                  <a:pt x="710352" y="3959046"/>
                </a:cubicBezTo>
                <a:cubicBezTo>
                  <a:pt x="709461" y="3957977"/>
                  <a:pt x="709906" y="3956909"/>
                  <a:pt x="710574" y="3956374"/>
                </a:cubicBezTo>
                <a:close/>
                <a:moveTo>
                  <a:pt x="931949" y="3954771"/>
                </a:moveTo>
                <a:lnTo>
                  <a:pt x="938363" y="3954771"/>
                </a:lnTo>
                <a:cubicBezTo>
                  <a:pt x="938363" y="3956553"/>
                  <a:pt x="938363" y="3958334"/>
                  <a:pt x="938363" y="3960115"/>
                </a:cubicBezTo>
                <a:cubicBezTo>
                  <a:pt x="938363" y="3960115"/>
                  <a:pt x="938363" y="3960115"/>
                  <a:pt x="931949" y="3960115"/>
                </a:cubicBezTo>
                <a:cubicBezTo>
                  <a:pt x="931949" y="3958334"/>
                  <a:pt x="931949" y="3956553"/>
                  <a:pt x="931949" y="3954771"/>
                </a:cubicBezTo>
                <a:close/>
                <a:moveTo>
                  <a:pt x="915205" y="3954014"/>
                </a:moveTo>
                <a:cubicBezTo>
                  <a:pt x="919242" y="3954236"/>
                  <a:pt x="923518" y="3955127"/>
                  <a:pt x="924468" y="3955127"/>
                </a:cubicBezTo>
                <a:cubicBezTo>
                  <a:pt x="920668" y="3962252"/>
                  <a:pt x="911168" y="3955127"/>
                  <a:pt x="907367" y="3956908"/>
                </a:cubicBezTo>
                <a:cubicBezTo>
                  <a:pt x="907367" y="3954237"/>
                  <a:pt x="911168" y="3953791"/>
                  <a:pt x="915205" y="3954014"/>
                </a:cubicBezTo>
                <a:close/>
                <a:moveTo>
                  <a:pt x="1027136" y="3953584"/>
                </a:moveTo>
                <a:cubicBezTo>
                  <a:pt x="1030437" y="3953584"/>
                  <a:pt x="1033737" y="3954534"/>
                  <a:pt x="1032794" y="3956433"/>
                </a:cubicBezTo>
                <a:cubicBezTo>
                  <a:pt x="1040339" y="3952634"/>
                  <a:pt x="1040339" y="3956433"/>
                  <a:pt x="1051656" y="3956433"/>
                </a:cubicBezTo>
                <a:cubicBezTo>
                  <a:pt x="1047883" y="3969734"/>
                  <a:pt x="1029022" y="3960234"/>
                  <a:pt x="1021478" y="3956433"/>
                </a:cubicBezTo>
                <a:cubicBezTo>
                  <a:pt x="1020535" y="3954534"/>
                  <a:pt x="1023835" y="3953584"/>
                  <a:pt x="1027136" y="3953584"/>
                </a:cubicBezTo>
                <a:close/>
                <a:moveTo>
                  <a:pt x="448860" y="3953123"/>
                </a:moveTo>
                <a:cubicBezTo>
                  <a:pt x="449929" y="3953346"/>
                  <a:pt x="450998" y="3954237"/>
                  <a:pt x="450998" y="3955127"/>
                </a:cubicBezTo>
                <a:cubicBezTo>
                  <a:pt x="448860" y="3956909"/>
                  <a:pt x="446723" y="3955127"/>
                  <a:pt x="446723" y="3955127"/>
                </a:cubicBezTo>
                <a:cubicBezTo>
                  <a:pt x="446723" y="3953346"/>
                  <a:pt x="447792" y="3952900"/>
                  <a:pt x="448860" y="3953123"/>
                </a:cubicBezTo>
                <a:close/>
                <a:moveTo>
                  <a:pt x="679713" y="3951565"/>
                </a:moveTo>
                <a:lnTo>
                  <a:pt x="686126" y="3951565"/>
                </a:lnTo>
                <a:cubicBezTo>
                  <a:pt x="686126" y="3953346"/>
                  <a:pt x="686126" y="3955127"/>
                  <a:pt x="686126" y="3956909"/>
                </a:cubicBezTo>
                <a:cubicBezTo>
                  <a:pt x="686126" y="3956909"/>
                  <a:pt x="686126" y="3956909"/>
                  <a:pt x="679713" y="3956909"/>
                </a:cubicBezTo>
                <a:cubicBezTo>
                  <a:pt x="679713" y="3955127"/>
                  <a:pt x="679713" y="3953346"/>
                  <a:pt x="679713" y="3951565"/>
                </a:cubicBezTo>
                <a:close/>
                <a:moveTo>
                  <a:pt x="668491" y="3951565"/>
                </a:moveTo>
                <a:cubicBezTo>
                  <a:pt x="672231" y="3959046"/>
                  <a:pt x="662879" y="3957176"/>
                  <a:pt x="657268" y="3957176"/>
                </a:cubicBezTo>
                <a:cubicBezTo>
                  <a:pt x="659139" y="3953435"/>
                  <a:pt x="662879" y="3951565"/>
                  <a:pt x="668491" y="3951565"/>
                </a:cubicBezTo>
                <a:close/>
                <a:moveTo>
                  <a:pt x="655132" y="3951208"/>
                </a:moveTo>
                <a:cubicBezTo>
                  <a:pt x="653349" y="3954771"/>
                  <a:pt x="649787" y="3954771"/>
                  <a:pt x="649787" y="3952990"/>
                </a:cubicBezTo>
                <a:cubicBezTo>
                  <a:pt x="649787" y="3949427"/>
                  <a:pt x="651568" y="3952990"/>
                  <a:pt x="655132" y="3951208"/>
                </a:cubicBezTo>
                <a:close/>
                <a:moveTo>
                  <a:pt x="631618" y="3948403"/>
                </a:moveTo>
                <a:cubicBezTo>
                  <a:pt x="632153" y="3948625"/>
                  <a:pt x="632687" y="3949071"/>
                  <a:pt x="632687" y="3949071"/>
                </a:cubicBezTo>
                <a:cubicBezTo>
                  <a:pt x="632687" y="3952634"/>
                  <a:pt x="630549" y="3950852"/>
                  <a:pt x="630549" y="3949071"/>
                </a:cubicBezTo>
                <a:cubicBezTo>
                  <a:pt x="630549" y="3948180"/>
                  <a:pt x="631084" y="3948180"/>
                  <a:pt x="631618" y="3948403"/>
                </a:cubicBezTo>
                <a:close/>
                <a:moveTo>
                  <a:pt x="5299617" y="3947289"/>
                </a:moveTo>
                <a:cubicBezTo>
                  <a:pt x="5301398" y="3949213"/>
                  <a:pt x="5303180" y="3951137"/>
                  <a:pt x="5303180" y="3954985"/>
                </a:cubicBezTo>
                <a:cubicBezTo>
                  <a:pt x="5297835" y="3956909"/>
                  <a:pt x="5299617" y="3951137"/>
                  <a:pt x="5299617" y="3947289"/>
                </a:cubicBezTo>
                <a:close/>
                <a:moveTo>
                  <a:pt x="674370" y="3947289"/>
                </a:moveTo>
                <a:cubicBezTo>
                  <a:pt x="674370" y="3949427"/>
                  <a:pt x="674370" y="3949427"/>
                  <a:pt x="674370" y="3951565"/>
                </a:cubicBezTo>
                <a:cubicBezTo>
                  <a:pt x="672589" y="3951565"/>
                  <a:pt x="670807" y="3951565"/>
                  <a:pt x="669026" y="3951565"/>
                </a:cubicBezTo>
                <a:cubicBezTo>
                  <a:pt x="669026" y="3949427"/>
                  <a:pt x="669026" y="3945152"/>
                  <a:pt x="674370" y="3947289"/>
                </a:cubicBezTo>
                <a:close/>
                <a:moveTo>
                  <a:pt x="507642" y="3947289"/>
                </a:moveTo>
                <a:cubicBezTo>
                  <a:pt x="507642" y="3947289"/>
                  <a:pt x="507642" y="3947289"/>
                  <a:pt x="512987" y="3947289"/>
                </a:cubicBezTo>
                <a:cubicBezTo>
                  <a:pt x="512987" y="3947289"/>
                  <a:pt x="512987" y="3949427"/>
                  <a:pt x="512987" y="3951565"/>
                </a:cubicBezTo>
                <a:cubicBezTo>
                  <a:pt x="512987" y="3951565"/>
                  <a:pt x="512987" y="3951565"/>
                  <a:pt x="507642" y="3951565"/>
                </a:cubicBezTo>
                <a:cubicBezTo>
                  <a:pt x="507642" y="3949427"/>
                  <a:pt x="507642" y="3947289"/>
                  <a:pt x="507642" y="3947289"/>
                </a:cubicBezTo>
                <a:close/>
                <a:moveTo>
                  <a:pt x="1076239" y="3945152"/>
                </a:moveTo>
                <a:cubicBezTo>
                  <a:pt x="1082011" y="3945152"/>
                  <a:pt x="1085859" y="3947289"/>
                  <a:pt x="1083935" y="3951565"/>
                </a:cubicBezTo>
                <a:cubicBezTo>
                  <a:pt x="1083935" y="3951565"/>
                  <a:pt x="1083935" y="3951565"/>
                  <a:pt x="1076239" y="3951565"/>
                </a:cubicBezTo>
                <a:cubicBezTo>
                  <a:pt x="1076239" y="3949427"/>
                  <a:pt x="1076239" y="3947289"/>
                  <a:pt x="1076239" y="3945152"/>
                </a:cubicBezTo>
                <a:close/>
                <a:moveTo>
                  <a:pt x="847211" y="3945152"/>
                </a:moveTo>
                <a:cubicBezTo>
                  <a:pt x="850875" y="3945152"/>
                  <a:pt x="854540" y="3945152"/>
                  <a:pt x="856372" y="3945152"/>
                </a:cubicBezTo>
                <a:cubicBezTo>
                  <a:pt x="858204" y="3952847"/>
                  <a:pt x="845378" y="3954771"/>
                  <a:pt x="847211" y="3945152"/>
                </a:cubicBezTo>
                <a:close/>
                <a:moveTo>
                  <a:pt x="613450" y="3945152"/>
                </a:moveTo>
                <a:cubicBezTo>
                  <a:pt x="615587" y="3945152"/>
                  <a:pt x="617725" y="3945152"/>
                  <a:pt x="619862" y="3945152"/>
                </a:cubicBezTo>
                <a:cubicBezTo>
                  <a:pt x="619862" y="3947289"/>
                  <a:pt x="619862" y="3949427"/>
                  <a:pt x="619862" y="3949427"/>
                </a:cubicBezTo>
                <a:cubicBezTo>
                  <a:pt x="617725" y="3949427"/>
                  <a:pt x="615587" y="3949427"/>
                  <a:pt x="613450" y="3949427"/>
                </a:cubicBezTo>
                <a:cubicBezTo>
                  <a:pt x="613450" y="3949427"/>
                  <a:pt x="613450" y="3947289"/>
                  <a:pt x="613450" y="3945152"/>
                </a:cubicBezTo>
                <a:close/>
                <a:moveTo>
                  <a:pt x="837986" y="3944617"/>
                </a:moveTo>
                <a:cubicBezTo>
                  <a:pt x="838877" y="3944083"/>
                  <a:pt x="840213" y="3944083"/>
                  <a:pt x="841104" y="3945152"/>
                </a:cubicBezTo>
                <a:cubicBezTo>
                  <a:pt x="841104" y="3945152"/>
                  <a:pt x="839323" y="3947289"/>
                  <a:pt x="837541" y="3947289"/>
                </a:cubicBezTo>
                <a:cubicBezTo>
                  <a:pt x="836650" y="3946220"/>
                  <a:pt x="837096" y="3945152"/>
                  <a:pt x="837986" y="3944617"/>
                </a:cubicBezTo>
                <a:close/>
                <a:moveTo>
                  <a:pt x="871565" y="3943014"/>
                </a:moveTo>
                <a:cubicBezTo>
                  <a:pt x="873569" y="3948969"/>
                  <a:pt x="879581" y="3948969"/>
                  <a:pt x="873569" y="3954923"/>
                </a:cubicBezTo>
                <a:cubicBezTo>
                  <a:pt x="863549" y="3956909"/>
                  <a:pt x="863549" y="3944999"/>
                  <a:pt x="871565" y="3943014"/>
                </a:cubicBezTo>
                <a:close/>
                <a:moveTo>
                  <a:pt x="5257935" y="3941946"/>
                </a:moveTo>
                <a:cubicBezTo>
                  <a:pt x="5261498" y="3941946"/>
                  <a:pt x="5259717" y="3952634"/>
                  <a:pt x="5256154" y="3949071"/>
                </a:cubicBezTo>
                <a:cubicBezTo>
                  <a:pt x="5256154" y="3947289"/>
                  <a:pt x="5256154" y="3945508"/>
                  <a:pt x="5256154" y="3943727"/>
                </a:cubicBezTo>
                <a:cubicBezTo>
                  <a:pt x="5257935" y="3945508"/>
                  <a:pt x="5257935" y="3943727"/>
                  <a:pt x="5257935" y="3941946"/>
                </a:cubicBezTo>
                <a:close/>
                <a:moveTo>
                  <a:pt x="436037" y="3939808"/>
                </a:moveTo>
                <a:cubicBezTo>
                  <a:pt x="438175" y="3941411"/>
                  <a:pt x="433899" y="3943015"/>
                  <a:pt x="433899" y="3941411"/>
                </a:cubicBezTo>
                <a:cubicBezTo>
                  <a:pt x="431762" y="3941411"/>
                  <a:pt x="436037" y="3939808"/>
                  <a:pt x="436037" y="3939808"/>
                </a:cubicBezTo>
                <a:close/>
                <a:moveTo>
                  <a:pt x="5276461" y="3935533"/>
                </a:moveTo>
                <a:cubicBezTo>
                  <a:pt x="5282232" y="3935533"/>
                  <a:pt x="5282232" y="3939350"/>
                  <a:pt x="5282232" y="3943167"/>
                </a:cubicBezTo>
                <a:cubicBezTo>
                  <a:pt x="5282232" y="3943167"/>
                  <a:pt x="5282232" y="3943167"/>
                  <a:pt x="5295699" y="3945076"/>
                </a:cubicBezTo>
                <a:cubicBezTo>
                  <a:pt x="5295699" y="3946985"/>
                  <a:pt x="5295699" y="3948893"/>
                  <a:pt x="5295699" y="3952710"/>
                </a:cubicBezTo>
                <a:cubicBezTo>
                  <a:pt x="5288003" y="3950802"/>
                  <a:pt x="5282232" y="3950802"/>
                  <a:pt x="5280308" y="3958436"/>
                </a:cubicBezTo>
                <a:cubicBezTo>
                  <a:pt x="5278384" y="3958436"/>
                  <a:pt x="5276461" y="3956527"/>
                  <a:pt x="5276461" y="3952710"/>
                </a:cubicBezTo>
                <a:cubicBezTo>
                  <a:pt x="5270689" y="3952710"/>
                  <a:pt x="5272613" y="3962253"/>
                  <a:pt x="5266841" y="3960344"/>
                </a:cubicBezTo>
                <a:cubicBezTo>
                  <a:pt x="5266841" y="3948893"/>
                  <a:pt x="5274537" y="3952710"/>
                  <a:pt x="5270689" y="3943167"/>
                </a:cubicBezTo>
                <a:cubicBezTo>
                  <a:pt x="5274537" y="3943167"/>
                  <a:pt x="5274537" y="3941259"/>
                  <a:pt x="5272613" y="3941259"/>
                </a:cubicBezTo>
                <a:cubicBezTo>
                  <a:pt x="5274537" y="3937442"/>
                  <a:pt x="5276461" y="3939350"/>
                  <a:pt x="5276461" y="3935533"/>
                </a:cubicBezTo>
                <a:close/>
                <a:moveTo>
                  <a:pt x="5295485" y="3932327"/>
                </a:moveTo>
                <a:cubicBezTo>
                  <a:pt x="5299332" y="3932327"/>
                  <a:pt x="5303180" y="3934250"/>
                  <a:pt x="5301256" y="3941946"/>
                </a:cubicBezTo>
                <a:cubicBezTo>
                  <a:pt x="5297408" y="3941946"/>
                  <a:pt x="5293560" y="3940022"/>
                  <a:pt x="5295485" y="3932327"/>
                </a:cubicBezTo>
                <a:close/>
                <a:moveTo>
                  <a:pt x="1123270" y="3927873"/>
                </a:moveTo>
                <a:cubicBezTo>
                  <a:pt x="1130752" y="3925914"/>
                  <a:pt x="1127010" y="3933752"/>
                  <a:pt x="1128881" y="3937671"/>
                </a:cubicBezTo>
                <a:cubicBezTo>
                  <a:pt x="1125140" y="3935711"/>
                  <a:pt x="1123270" y="3931792"/>
                  <a:pt x="1123270" y="3927873"/>
                </a:cubicBezTo>
                <a:close/>
                <a:moveTo>
                  <a:pt x="514057" y="3927784"/>
                </a:moveTo>
                <a:cubicBezTo>
                  <a:pt x="514592" y="3928052"/>
                  <a:pt x="515126" y="3929120"/>
                  <a:pt x="515126" y="3930189"/>
                </a:cubicBezTo>
                <a:cubicBezTo>
                  <a:pt x="515126" y="3932327"/>
                  <a:pt x="512989" y="3930189"/>
                  <a:pt x="512989" y="3930189"/>
                </a:cubicBezTo>
                <a:cubicBezTo>
                  <a:pt x="512989" y="3928052"/>
                  <a:pt x="513523" y="3927517"/>
                  <a:pt x="514057" y="3927784"/>
                </a:cubicBezTo>
                <a:close/>
                <a:moveTo>
                  <a:pt x="475583" y="3922708"/>
                </a:moveTo>
                <a:cubicBezTo>
                  <a:pt x="475583" y="3922708"/>
                  <a:pt x="477720" y="3922708"/>
                  <a:pt x="479857" y="3922708"/>
                </a:cubicBezTo>
                <a:cubicBezTo>
                  <a:pt x="479857" y="3924311"/>
                  <a:pt x="479857" y="3925915"/>
                  <a:pt x="479857" y="3925915"/>
                </a:cubicBezTo>
                <a:cubicBezTo>
                  <a:pt x="477720" y="3925915"/>
                  <a:pt x="477720" y="3925915"/>
                  <a:pt x="475583" y="3925915"/>
                </a:cubicBezTo>
                <a:cubicBezTo>
                  <a:pt x="475583" y="3925915"/>
                  <a:pt x="475583" y="3924311"/>
                  <a:pt x="475583" y="3922708"/>
                </a:cubicBezTo>
                <a:close/>
                <a:moveTo>
                  <a:pt x="665110" y="3917364"/>
                </a:moveTo>
                <a:cubicBezTo>
                  <a:pt x="666891" y="3918967"/>
                  <a:pt x="663328" y="3920571"/>
                  <a:pt x="663328" y="3920571"/>
                </a:cubicBezTo>
                <a:cubicBezTo>
                  <a:pt x="661547" y="3918967"/>
                  <a:pt x="665110" y="3917364"/>
                  <a:pt x="665110" y="3917364"/>
                </a:cubicBezTo>
                <a:close/>
                <a:moveTo>
                  <a:pt x="5301843" y="3903317"/>
                </a:moveTo>
                <a:cubicBezTo>
                  <a:pt x="5307455" y="3901333"/>
                  <a:pt x="5305585" y="3915227"/>
                  <a:pt x="5299973" y="3911257"/>
                </a:cubicBezTo>
                <a:cubicBezTo>
                  <a:pt x="5301843" y="3909272"/>
                  <a:pt x="5301843" y="3907287"/>
                  <a:pt x="5301843" y="3903317"/>
                </a:cubicBezTo>
                <a:close/>
                <a:moveTo>
                  <a:pt x="5274590" y="3892782"/>
                </a:moveTo>
                <a:cubicBezTo>
                  <a:pt x="5278331" y="3896523"/>
                  <a:pt x="5283942" y="3900264"/>
                  <a:pt x="5283942" y="3907745"/>
                </a:cubicBezTo>
                <a:cubicBezTo>
                  <a:pt x="5276460" y="3907745"/>
                  <a:pt x="5276460" y="3904005"/>
                  <a:pt x="5270849" y="3907745"/>
                </a:cubicBezTo>
                <a:cubicBezTo>
                  <a:pt x="5268979" y="3898393"/>
                  <a:pt x="5272720" y="3896523"/>
                  <a:pt x="5274590" y="3892782"/>
                </a:cubicBezTo>
                <a:close/>
                <a:moveTo>
                  <a:pt x="424284" y="3890645"/>
                </a:moveTo>
                <a:cubicBezTo>
                  <a:pt x="424284" y="3895989"/>
                  <a:pt x="420721" y="3895989"/>
                  <a:pt x="413596" y="3895989"/>
                </a:cubicBezTo>
                <a:cubicBezTo>
                  <a:pt x="415377" y="3892426"/>
                  <a:pt x="418940" y="3892426"/>
                  <a:pt x="424284" y="3890645"/>
                </a:cubicBezTo>
                <a:close/>
                <a:moveTo>
                  <a:pt x="5342457" y="3887973"/>
                </a:moveTo>
                <a:cubicBezTo>
                  <a:pt x="5342858" y="3887438"/>
                  <a:pt x="5343259" y="3887438"/>
                  <a:pt x="5343259" y="3888507"/>
                </a:cubicBezTo>
                <a:cubicBezTo>
                  <a:pt x="5344862" y="3890645"/>
                  <a:pt x="5343259" y="3890645"/>
                  <a:pt x="5341655" y="3890645"/>
                </a:cubicBezTo>
                <a:cubicBezTo>
                  <a:pt x="5341655" y="3889576"/>
                  <a:pt x="5342057" y="3888507"/>
                  <a:pt x="5342457" y="3887973"/>
                </a:cubicBezTo>
                <a:close/>
                <a:moveTo>
                  <a:pt x="5331402" y="3877266"/>
                </a:moveTo>
                <a:cubicBezTo>
                  <a:pt x="5333025" y="3877438"/>
                  <a:pt x="5335189" y="3882247"/>
                  <a:pt x="5339518" y="3880873"/>
                </a:cubicBezTo>
                <a:cubicBezTo>
                  <a:pt x="5335670" y="3886370"/>
                  <a:pt x="5331823" y="3882705"/>
                  <a:pt x="5329899" y="3879041"/>
                </a:cubicBezTo>
                <a:cubicBezTo>
                  <a:pt x="5330379" y="3877667"/>
                  <a:pt x="5330861" y="3877209"/>
                  <a:pt x="5331402" y="3877266"/>
                </a:cubicBezTo>
                <a:close/>
                <a:moveTo>
                  <a:pt x="5322418" y="3869803"/>
                </a:moveTo>
                <a:cubicBezTo>
                  <a:pt x="5322952" y="3870338"/>
                  <a:pt x="5323487" y="3871407"/>
                  <a:pt x="5324555" y="3871407"/>
                </a:cubicBezTo>
                <a:cubicBezTo>
                  <a:pt x="5324555" y="3875682"/>
                  <a:pt x="5320280" y="3873545"/>
                  <a:pt x="5320280" y="3871407"/>
                </a:cubicBezTo>
                <a:cubicBezTo>
                  <a:pt x="5321348" y="3869269"/>
                  <a:pt x="5321883" y="3869269"/>
                  <a:pt x="5322418" y="3869803"/>
                </a:cubicBezTo>
                <a:close/>
                <a:moveTo>
                  <a:pt x="5486207" y="3861253"/>
                </a:moveTo>
                <a:cubicBezTo>
                  <a:pt x="5487009" y="3860719"/>
                  <a:pt x="5488078" y="3860719"/>
                  <a:pt x="5489146" y="3861788"/>
                </a:cubicBezTo>
                <a:cubicBezTo>
                  <a:pt x="5489146" y="3861788"/>
                  <a:pt x="5487009" y="3863925"/>
                  <a:pt x="5484871" y="3863925"/>
                </a:cubicBezTo>
                <a:cubicBezTo>
                  <a:pt x="5484871" y="3862856"/>
                  <a:pt x="5485406" y="3861788"/>
                  <a:pt x="5486207" y="3861253"/>
                </a:cubicBezTo>
                <a:close/>
                <a:moveTo>
                  <a:pt x="5376925" y="3859650"/>
                </a:moveTo>
                <a:cubicBezTo>
                  <a:pt x="5375143" y="3867132"/>
                  <a:pt x="5373362" y="3863391"/>
                  <a:pt x="5366237" y="3863391"/>
                </a:cubicBezTo>
                <a:cubicBezTo>
                  <a:pt x="5368018" y="3859650"/>
                  <a:pt x="5373362" y="3859650"/>
                  <a:pt x="5376925" y="3859650"/>
                </a:cubicBezTo>
                <a:close/>
                <a:moveTo>
                  <a:pt x="5705496" y="3857628"/>
                </a:moveTo>
                <a:cubicBezTo>
                  <a:pt x="5709160" y="3856635"/>
                  <a:pt x="5713283" y="3858124"/>
                  <a:pt x="5708702" y="3864078"/>
                </a:cubicBezTo>
                <a:cubicBezTo>
                  <a:pt x="5706870" y="3864078"/>
                  <a:pt x="5705038" y="3864078"/>
                  <a:pt x="5705038" y="3866063"/>
                </a:cubicBezTo>
                <a:cubicBezTo>
                  <a:pt x="5698625" y="3862093"/>
                  <a:pt x="5701832" y="3858620"/>
                  <a:pt x="5705496" y="3857628"/>
                </a:cubicBezTo>
                <a:close/>
                <a:moveTo>
                  <a:pt x="5335599" y="3850744"/>
                </a:moveTo>
                <a:cubicBezTo>
                  <a:pt x="5337380" y="3850744"/>
                  <a:pt x="5333818" y="3854307"/>
                  <a:pt x="5332036" y="3852525"/>
                </a:cubicBezTo>
                <a:cubicBezTo>
                  <a:pt x="5332036" y="3852525"/>
                  <a:pt x="5333818" y="3848962"/>
                  <a:pt x="5335599" y="3850744"/>
                </a:cubicBezTo>
                <a:close/>
                <a:moveTo>
                  <a:pt x="5470264" y="3846825"/>
                </a:moveTo>
                <a:cubicBezTo>
                  <a:pt x="5472046" y="3848962"/>
                  <a:pt x="5470264" y="3851100"/>
                  <a:pt x="5468483" y="3851100"/>
                </a:cubicBezTo>
                <a:cubicBezTo>
                  <a:pt x="5466701" y="3848962"/>
                  <a:pt x="5470264" y="3846825"/>
                  <a:pt x="5470264" y="3846825"/>
                </a:cubicBezTo>
                <a:close/>
                <a:moveTo>
                  <a:pt x="5578211" y="3841481"/>
                </a:moveTo>
                <a:cubicBezTo>
                  <a:pt x="5579992" y="3843084"/>
                  <a:pt x="5578211" y="3844688"/>
                  <a:pt x="5576429" y="3844688"/>
                </a:cubicBezTo>
                <a:cubicBezTo>
                  <a:pt x="5574648" y="3843084"/>
                  <a:pt x="5578211" y="3841481"/>
                  <a:pt x="5578211" y="3841481"/>
                </a:cubicBezTo>
                <a:close/>
                <a:moveTo>
                  <a:pt x="6167104" y="3829725"/>
                </a:moveTo>
                <a:cubicBezTo>
                  <a:pt x="6168885" y="3831862"/>
                  <a:pt x="6165322" y="3834000"/>
                  <a:pt x="6163541" y="3831862"/>
                </a:cubicBezTo>
                <a:cubicBezTo>
                  <a:pt x="6163541" y="3831862"/>
                  <a:pt x="6165322" y="3829725"/>
                  <a:pt x="6167104" y="3829725"/>
                </a:cubicBezTo>
                <a:close/>
                <a:moveTo>
                  <a:pt x="5332303" y="3829190"/>
                </a:moveTo>
                <a:cubicBezTo>
                  <a:pt x="5333105" y="3828655"/>
                  <a:pt x="5334174" y="3828655"/>
                  <a:pt x="5334174" y="3829725"/>
                </a:cubicBezTo>
                <a:cubicBezTo>
                  <a:pt x="5334174" y="3829725"/>
                  <a:pt x="5332036" y="3831862"/>
                  <a:pt x="5332036" y="3831862"/>
                </a:cubicBezTo>
                <a:cubicBezTo>
                  <a:pt x="5330968" y="3830793"/>
                  <a:pt x="5331502" y="3829725"/>
                  <a:pt x="5332303" y="3829190"/>
                </a:cubicBezTo>
                <a:close/>
                <a:moveTo>
                  <a:pt x="5460289" y="3825984"/>
                </a:moveTo>
                <a:cubicBezTo>
                  <a:pt x="5460289" y="3831595"/>
                  <a:pt x="5443271" y="3827854"/>
                  <a:pt x="5441380" y="3831595"/>
                </a:cubicBezTo>
                <a:cubicBezTo>
                  <a:pt x="5437598" y="3831595"/>
                  <a:pt x="5433816" y="3833466"/>
                  <a:pt x="5428144" y="3833466"/>
                </a:cubicBezTo>
                <a:cubicBezTo>
                  <a:pt x="5422471" y="3833466"/>
                  <a:pt x="5420580" y="3837206"/>
                  <a:pt x="5411125" y="3835336"/>
                </a:cubicBezTo>
                <a:cubicBezTo>
                  <a:pt x="5411125" y="3835336"/>
                  <a:pt x="5411125" y="3835336"/>
                  <a:pt x="5411125" y="3829725"/>
                </a:cubicBezTo>
                <a:cubicBezTo>
                  <a:pt x="5413016" y="3827854"/>
                  <a:pt x="5416798" y="3825984"/>
                  <a:pt x="5416798" y="3827854"/>
                </a:cubicBezTo>
                <a:cubicBezTo>
                  <a:pt x="5437598" y="3829725"/>
                  <a:pt x="5447052" y="3822243"/>
                  <a:pt x="5460289" y="3825984"/>
                </a:cubicBezTo>
                <a:close/>
                <a:moveTo>
                  <a:pt x="5913449" y="3825449"/>
                </a:moveTo>
                <a:cubicBezTo>
                  <a:pt x="5913449" y="3827587"/>
                  <a:pt x="5909708" y="3827587"/>
                  <a:pt x="5905967" y="3827587"/>
                </a:cubicBezTo>
                <a:cubicBezTo>
                  <a:pt x="5905967" y="3825449"/>
                  <a:pt x="5911579" y="3825449"/>
                  <a:pt x="5913449" y="3825449"/>
                </a:cubicBezTo>
                <a:close/>
                <a:moveTo>
                  <a:pt x="5506246" y="3825449"/>
                </a:moveTo>
                <a:cubicBezTo>
                  <a:pt x="5517698" y="3827587"/>
                  <a:pt x="5515789" y="3825449"/>
                  <a:pt x="5529149" y="3825449"/>
                </a:cubicBezTo>
                <a:cubicBezTo>
                  <a:pt x="5532966" y="3834000"/>
                  <a:pt x="5515789" y="3825449"/>
                  <a:pt x="5517698" y="3834000"/>
                </a:cubicBezTo>
                <a:cubicBezTo>
                  <a:pt x="5510064" y="3834000"/>
                  <a:pt x="5506246" y="3834000"/>
                  <a:pt x="5506246" y="3825449"/>
                </a:cubicBezTo>
                <a:close/>
                <a:moveTo>
                  <a:pt x="5386544" y="3825449"/>
                </a:moveTo>
                <a:cubicBezTo>
                  <a:pt x="5394026" y="3829368"/>
                  <a:pt x="5394026" y="3829368"/>
                  <a:pt x="5408988" y="3829368"/>
                </a:cubicBezTo>
                <a:cubicBezTo>
                  <a:pt x="5407118" y="3835246"/>
                  <a:pt x="5395896" y="3833287"/>
                  <a:pt x="5390284" y="3837206"/>
                </a:cubicBezTo>
                <a:cubicBezTo>
                  <a:pt x="5386544" y="3835246"/>
                  <a:pt x="5386544" y="3831328"/>
                  <a:pt x="5386544" y="3825449"/>
                </a:cubicBezTo>
                <a:close/>
                <a:moveTo>
                  <a:pt x="5791965" y="3824381"/>
                </a:moveTo>
                <a:cubicBezTo>
                  <a:pt x="5793746" y="3825984"/>
                  <a:pt x="5790184" y="3827588"/>
                  <a:pt x="5788402" y="3827588"/>
                </a:cubicBezTo>
                <a:cubicBezTo>
                  <a:pt x="5788402" y="3825984"/>
                  <a:pt x="5790184" y="3824381"/>
                  <a:pt x="5791965" y="3824381"/>
                </a:cubicBezTo>
                <a:close/>
                <a:moveTo>
                  <a:pt x="5626795" y="3822678"/>
                </a:moveTo>
                <a:cubicBezTo>
                  <a:pt x="5627018" y="3823379"/>
                  <a:pt x="5627018" y="3824782"/>
                  <a:pt x="5627018" y="3825717"/>
                </a:cubicBezTo>
                <a:cubicBezTo>
                  <a:pt x="5623455" y="3827588"/>
                  <a:pt x="5621674" y="3823846"/>
                  <a:pt x="5625237" y="3823846"/>
                </a:cubicBezTo>
                <a:cubicBezTo>
                  <a:pt x="5626127" y="3821976"/>
                  <a:pt x="5626572" y="3821976"/>
                  <a:pt x="5626795" y="3822678"/>
                </a:cubicBezTo>
                <a:close/>
                <a:moveTo>
                  <a:pt x="6011776" y="3822243"/>
                </a:moveTo>
                <a:cubicBezTo>
                  <a:pt x="6011776" y="3822243"/>
                  <a:pt x="6009995" y="3825450"/>
                  <a:pt x="6008213" y="3823846"/>
                </a:cubicBezTo>
                <a:cubicBezTo>
                  <a:pt x="6006432" y="3823846"/>
                  <a:pt x="6009995" y="3822243"/>
                  <a:pt x="6011776" y="3822243"/>
                </a:cubicBezTo>
                <a:close/>
                <a:moveTo>
                  <a:pt x="5949787" y="3821887"/>
                </a:moveTo>
                <a:cubicBezTo>
                  <a:pt x="5951568" y="3820106"/>
                  <a:pt x="5953349" y="3823669"/>
                  <a:pt x="5955131" y="3821887"/>
                </a:cubicBezTo>
                <a:cubicBezTo>
                  <a:pt x="5955131" y="3825450"/>
                  <a:pt x="5949787" y="3825450"/>
                  <a:pt x="5949787" y="3821887"/>
                </a:cubicBezTo>
                <a:close/>
                <a:moveTo>
                  <a:pt x="5651599" y="3820106"/>
                </a:moveTo>
                <a:cubicBezTo>
                  <a:pt x="5651599" y="3824381"/>
                  <a:pt x="5649996" y="3822243"/>
                  <a:pt x="5648393" y="3824381"/>
                </a:cubicBezTo>
                <a:cubicBezTo>
                  <a:pt x="5648393" y="3820106"/>
                  <a:pt x="5649996" y="3822243"/>
                  <a:pt x="5651599" y="3820106"/>
                </a:cubicBezTo>
                <a:close/>
                <a:moveTo>
                  <a:pt x="5333461" y="3820106"/>
                </a:moveTo>
                <a:cubicBezTo>
                  <a:pt x="5335243" y="3822243"/>
                  <a:pt x="5331680" y="3824381"/>
                  <a:pt x="5331680" y="3824381"/>
                </a:cubicBezTo>
                <a:cubicBezTo>
                  <a:pt x="5329899" y="3822243"/>
                  <a:pt x="5333461" y="3820106"/>
                  <a:pt x="5333461" y="3820106"/>
                </a:cubicBezTo>
                <a:close/>
                <a:moveTo>
                  <a:pt x="5578211" y="3818770"/>
                </a:moveTo>
                <a:cubicBezTo>
                  <a:pt x="5585336" y="3816899"/>
                  <a:pt x="5576429" y="3831862"/>
                  <a:pt x="5585336" y="3826251"/>
                </a:cubicBezTo>
                <a:cubicBezTo>
                  <a:pt x="5585336" y="3829992"/>
                  <a:pt x="5579991" y="3829992"/>
                  <a:pt x="5576429" y="3829992"/>
                </a:cubicBezTo>
                <a:cubicBezTo>
                  <a:pt x="5574648" y="3824380"/>
                  <a:pt x="5576429" y="3820640"/>
                  <a:pt x="5578211" y="3818770"/>
                </a:cubicBezTo>
                <a:close/>
                <a:moveTo>
                  <a:pt x="5475786" y="3818770"/>
                </a:moveTo>
                <a:cubicBezTo>
                  <a:pt x="5479527" y="3816899"/>
                  <a:pt x="5479527" y="3820640"/>
                  <a:pt x="5481397" y="3822510"/>
                </a:cubicBezTo>
                <a:cubicBezTo>
                  <a:pt x="5483267" y="3820640"/>
                  <a:pt x="5487009" y="3818770"/>
                  <a:pt x="5494490" y="3820640"/>
                </a:cubicBezTo>
                <a:cubicBezTo>
                  <a:pt x="5494490" y="3831862"/>
                  <a:pt x="5477656" y="3824380"/>
                  <a:pt x="5464564" y="3828122"/>
                </a:cubicBezTo>
                <a:cubicBezTo>
                  <a:pt x="5464564" y="3822510"/>
                  <a:pt x="5477656" y="3826251"/>
                  <a:pt x="5475786" y="3818770"/>
                </a:cubicBezTo>
                <a:close/>
                <a:moveTo>
                  <a:pt x="5524215" y="3818182"/>
                </a:moveTo>
                <a:cubicBezTo>
                  <a:pt x="5527021" y="3817754"/>
                  <a:pt x="5530294" y="3818609"/>
                  <a:pt x="5532164" y="3820319"/>
                </a:cubicBezTo>
                <a:cubicBezTo>
                  <a:pt x="5534034" y="3825449"/>
                  <a:pt x="5522812" y="3822029"/>
                  <a:pt x="5519072" y="3823739"/>
                </a:cubicBezTo>
                <a:cubicBezTo>
                  <a:pt x="5519072" y="3820319"/>
                  <a:pt x="5521410" y="3818609"/>
                  <a:pt x="5524215" y="3818182"/>
                </a:cubicBezTo>
                <a:close/>
                <a:moveTo>
                  <a:pt x="5697556" y="3817968"/>
                </a:moveTo>
                <a:cubicBezTo>
                  <a:pt x="5699694" y="3820106"/>
                  <a:pt x="5695419" y="3822243"/>
                  <a:pt x="5693281" y="3820106"/>
                </a:cubicBezTo>
                <a:cubicBezTo>
                  <a:pt x="5693281" y="3820106"/>
                  <a:pt x="5695419" y="3817968"/>
                  <a:pt x="5697556" y="3817968"/>
                </a:cubicBezTo>
                <a:close/>
                <a:moveTo>
                  <a:pt x="5506246" y="3817968"/>
                </a:moveTo>
                <a:cubicBezTo>
                  <a:pt x="5508028" y="3817968"/>
                  <a:pt x="5509809" y="3817968"/>
                  <a:pt x="5511591" y="3817968"/>
                </a:cubicBezTo>
                <a:cubicBezTo>
                  <a:pt x="5511591" y="3820106"/>
                  <a:pt x="5511591" y="3822243"/>
                  <a:pt x="5511591" y="3824381"/>
                </a:cubicBezTo>
                <a:cubicBezTo>
                  <a:pt x="5509809" y="3824381"/>
                  <a:pt x="5508028" y="3824381"/>
                  <a:pt x="5506246" y="3824381"/>
                </a:cubicBezTo>
                <a:cubicBezTo>
                  <a:pt x="5506246" y="3822243"/>
                  <a:pt x="5506246" y="3820106"/>
                  <a:pt x="5506246" y="3817968"/>
                </a:cubicBezTo>
                <a:close/>
                <a:moveTo>
                  <a:pt x="5709313" y="3814762"/>
                </a:moveTo>
                <a:cubicBezTo>
                  <a:pt x="5709313" y="3816365"/>
                  <a:pt x="5707176" y="3817968"/>
                  <a:pt x="5705038" y="3817968"/>
                </a:cubicBezTo>
                <a:cubicBezTo>
                  <a:pt x="5702900" y="3816365"/>
                  <a:pt x="5707176" y="3814762"/>
                  <a:pt x="5709313" y="3814762"/>
                </a:cubicBezTo>
                <a:close/>
                <a:moveTo>
                  <a:pt x="5388414" y="3812624"/>
                </a:moveTo>
                <a:cubicBezTo>
                  <a:pt x="5394026" y="3812624"/>
                  <a:pt x="5392155" y="3824381"/>
                  <a:pt x="5386544" y="3820462"/>
                </a:cubicBezTo>
                <a:cubicBezTo>
                  <a:pt x="5386544" y="3818502"/>
                  <a:pt x="5386544" y="3818502"/>
                  <a:pt x="5386544" y="3816543"/>
                </a:cubicBezTo>
                <a:cubicBezTo>
                  <a:pt x="5388414" y="3816543"/>
                  <a:pt x="5388414" y="3814583"/>
                  <a:pt x="5388414" y="3812624"/>
                </a:cubicBezTo>
                <a:close/>
                <a:moveTo>
                  <a:pt x="5435784" y="3811250"/>
                </a:moveTo>
                <a:cubicBezTo>
                  <a:pt x="5439601" y="3813083"/>
                  <a:pt x="5445327" y="3814915"/>
                  <a:pt x="5445327" y="3820411"/>
                </a:cubicBezTo>
                <a:cubicBezTo>
                  <a:pt x="5433876" y="3816746"/>
                  <a:pt x="5428150" y="3822243"/>
                  <a:pt x="5418607" y="3818579"/>
                </a:cubicBezTo>
                <a:cubicBezTo>
                  <a:pt x="5420516" y="3809418"/>
                  <a:pt x="5433876" y="3822243"/>
                  <a:pt x="5435784" y="3811250"/>
                </a:cubicBezTo>
                <a:close/>
                <a:moveTo>
                  <a:pt x="5460289" y="3809418"/>
                </a:moveTo>
                <a:cubicBezTo>
                  <a:pt x="5460289" y="3812980"/>
                  <a:pt x="5456726" y="3816543"/>
                  <a:pt x="5460289" y="3816543"/>
                </a:cubicBezTo>
                <a:cubicBezTo>
                  <a:pt x="5460289" y="3820106"/>
                  <a:pt x="5454945" y="3818325"/>
                  <a:pt x="5449601" y="3820106"/>
                </a:cubicBezTo>
                <a:cubicBezTo>
                  <a:pt x="5454945" y="3816543"/>
                  <a:pt x="5453164" y="3809418"/>
                  <a:pt x="5460289" y="3809418"/>
                </a:cubicBezTo>
                <a:close/>
                <a:moveTo>
                  <a:pt x="6197742" y="3806702"/>
                </a:moveTo>
                <a:cubicBezTo>
                  <a:pt x="6198810" y="3806925"/>
                  <a:pt x="6199879" y="3807815"/>
                  <a:pt x="6199879" y="3808706"/>
                </a:cubicBezTo>
                <a:cubicBezTo>
                  <a:pt x="6199879" y="3810487"/>
                  <a:pt x="6195604" y="3808706"/>
                  <a:pt x="6195604" y="3808706"/>
                </a:cubicBezTo>
                <a:cubicBezTo>
                  <a:pt x="6195604" y="3806925"/>
                  <a:pt x="6196673" y="3806479"/>
                  <a:pt x="6197742" y="3806702"/>
                </a:cubicBezTo>
                <a:close/>
                <a:moveTo>
                  <a:pt x="5550600" y="3803513"/>
                </a:moveTo>
                <a:cubicBezTo>
                  <a:pt x="5550868" y="3804235"/>
                  <a:pt x="5551135" y="3805678"/>
                  <a:pt x="5551135" y="3806640"/>
                </a:cubicBezTo>
                <a:cubicBezTo>
                  <a:pt x="5551135" y="3810487"/>
                  <a:pt x="5550066" y="3806640"/>
                  <a:pt x="5550066" y="3804716"/>
                </a:cubicBezTo>
                <a:cubicBezTo>
                  <a:pt x="5550066" y="3802792"/>
                  <a:pt x="5550333" y="3802792"/>
                  <a:pt x="5550600" y="3803513"/>
                </a:cubicBezTo>
                <a:close/>
                <a:moveTo>
                  <a:pt x="5524778" y="3803273"/>
                </a:moveTo>
                <a:cubicBezTo>
                  <a:pt x="5527507" y="3802311"/>
                  <a:pt x="5530981" y="3802792"/>
                  <a:pt x="5532966" y="3804716"/>
                </a:cubicBezTo>
                <a:cubicBezTo>
                  <a:pt x="5532966" y="3808563"/>
                  <a:pt x="5528996" y="3810487"/>
                  <a:pt x="5521056" y="3810487"/>
                </a:cubicBezTo>
                <a:cubicBezTo>
                  <a:pt x="5520064" y="3806640"/>
                  <a:pt x="5522049" y="3804235"/>
                  <a:pt x="5524778" y="3803273"/>
                </a:cubicBezTo>
                <a:close/>
                <a:moveTo>
                  <a:pt x="5748857" y="3803006"/>
                </a:moveTo>
                <a:cubicBezTo>
                  <a:pt x="5750995" y="3805143"/>
                  <a:pt x="5746720" y="3807281"/>
                  <a:pt x="5746720" y="3805143"/>
                </a:cubicBezTo>
                <a:cubicBezTo>
                  <a:pt x="5744582" y="3805143"/>
                  <a:pt x="5748857" y="3803006"/>
                  <a:pt x="5748857" y="3803006"/>
                </a:cubicBezTo>
                <a:close/>
                <a:moveTo>
                  <a:pt x="5506246" y="3800912"/>
                </a:moveTo>
                <a:cubicBezTo>
                  <a:pt x="5507316" y="3801135"/>
                  <a:pt x="5508384" y="3801580"/>
                  <a:pt x="5508384" y="3801580"/>
                </a:cubicBezTo>
                <a:cubicBezTo>
                  <a:pt x="5508384" y="3805143"/>
                  <a:pt x="5504109" y="3803362"/>
                  <a:pt x="5504109" y="3801580"/>
                </a:cubicBezTo>
                <a:cubicBezTo>
                  <a:pt x="5504109" y="3800690"/>
                  <a:pt x="5505178" y="3800690"/>
                  <a:pt x="5506246" y="3800912"/>
                </a:cubicBezTo>
                <a:close/>
                <a:moveTo>
                  <a:pt x="5765958" y="3800868"/>
                </a:moveTo>
                <a:cubicBezTo>
                  <a:pt x="5768095" y="3803006"/>
                  <a:pt x="5763820" y="3805143"/>
                  <a:pt x="5763820" y="3805143"/>
                </a:cubicBezTo>
                <a:cubicBezTo>
                  <a:pt x="5761683" y="3803006"/>
                  <a:pt x="5765958" y="3800868"/>
                  <a:pt x="5765958" y="3800868"/>
                </a:cubicBezTo>
                <a:close/>
                <a:moveTo>
                  <a:pt x="5623811" y="3800868"/>
                </a:moveTo>
                <a:cubicBezTo>
                  <a:pt x="5629422" y="3800868"/>
                  <a:pt x="5629422" y="3806679"/>
                  <a:pt x="5638774" y="3804743"/>
                </a:cubicBezTo>
                <a:cubicBezTo>
                  <a:pt x="5636904" y="3806679"/>
                  <a:pt x="5633163" y="3808616"/>
                  <a:pt x="5629422" y="3808616"/>
                </a:cubicBezTo>
                <a:cubicBezTo>
                  <a:pt x="5631292" y="3814428"/>
                  <a:pt x="5631292" y="3820240"/>
                  <a:pt x="5636904" y="3822177"/>
                </a:cubicBezTo>
                <a:cubicBezTo>
                  <a:pt x="5633163" y="3831863"/>
                  <a:pt x="5631292" y="3816365"/>
                  <a:pt x="5625682" y="3820240"/>
                </a:cubicBezTo>
                <a:cubicBezTo>
                  <a:pt x="5625682" y="3812491"/>
                  <a:pt x="5623811" y="3806679"/>
                  <a:pt x="5623811" y="3800868"/>
                </a:cubicBezTo>
                <a:close/>
                <a:moveTo>
                  <a:pt x="6193895" y="3799799"/>
                </a:moveTo>
                <a:cubicBezTo>
                  <a:pt x="6197742" y="3799799"/>
                  <a:pt x="6193895" y="3803539"/>
                  <a:pt x="6193895" y="3807281"/>
                </a:cubicBezTo>
                <a:cubicBezTo>
                  <a:pt x="6188123" y="3805410"/>
                  <a:pt x="6191971" y="3801669"/>
                  <a:pt x="6193895" y="3799799"/>
                </a:cubicBezTo>
                <a:close/>
                <a:moveTo>
                  <a:pt x="6040398" y="3797862"/>
                </a:moveTo>
                <a:cubicBezTo>
                  <a:pt x="6043438" y="3798329"/>
                  <a:pt x="6046243" y="3800200"/>
                  <a:pt x="6044373" y="3803006"/>
                </a:cubicBezTo>
                <a:cubicBezTo>
                  <a:pt x="6042503" y="3803006"/>
                  <a:pt x="6040632" y="3803006"/>
                  <a:pt x="6038762" y="3803006"/>
                </a:cubicBezTo>
                <a:cubicBezTo>
                  <a:pt x="6038762" y="3801135"/>
                  <a:pt x="6036891" y="3801135"/>
                  <a:pt x="6035021" y="3801135"/>
                </a:cubicBezTo>
                <a:cubicBezTo>
                  <a:pt x="6034086" y="3798329"/>
                  <a:pt x="6037359" y="3797394"/>
                  <a:pt x="6040398" y="3797862"/>
                </a:cubicBezTo>
                <a:close/>
                <a:moveTo>
                  <a:pt x="5786532" y="3795524"/>
                </a:moveTo>
                <a:cubicBezTo>
                  <a:pt x="5788402" y="3799443"/>
                  <a:pt x="5786532" y="3801402"/>
                  <a:pt x="5784662" y="3803362"/>
                </a:cubicBezTo>
                <a:lnTo>
                  <a:pt x="5784452" y="3803385"/>
                </a:lnTo>
                <a:lnTo>
                  <a:pt x="5787334" y="3806746"/>
                </a:lnTo>
                <a:cubicBezTo>
                  <a:pt x="5787334" y="3808616"/>
                  <a:pt x="5786265" y="3810487"/>
                  <a:pt x="5784127" y="3810487"/>
                </a:cubicBezTo>
                <a:lnTo>
                  <a:pt x="5784127" y="3803420"/>
                </a:lnTo>
                <a:lnTo>
                  <a:pt x="5780220" y="3803851"/>
                </a:lnTo>
                <a:cubicBezTo>
                  <a:pt x="5778583" y="3804341"/>
                  <a:pt x="5777180" y="3805321"/>
                  <a:pt x="5777180" y="3807281"/>
                </a:cubicBezTo>
                <a:cubicBezTo>
                  <a:pt x="5773439" y="3807281"/>
                  <a:pt x="5773439" y="3799443"/>
                  <a:pt x="5779050" y="3801402"/>
                </a:cubicBezTo>
                <a:cubicBezTo>
                  <a:pt x="5784662" y="3801402"/>
                  <a:pt x="5780921" y="3795524"/>
                  <a:pt x="5786532" y="3795524"/>
                </a:cubicBezTo>
                <a:close/>
                <a:moveTo>
                  <a:pt x="5718219" y="3795524"/>
                </a:moveTo>
                <a:cubicBezTo>
                  <a:pt x="5720001" y="3795524"/>
                  <a:pt x="5716438" y="3797661"/>
                  <a:pt x="5714657" y="3797661"/>
                </a:cubicBezTo>
                <a:cubicBezTo>
                  <a:pt x="5714657" y="3797661"/>
                  <a:pt x="5716438" y="3793386"/>
                  <a:pt x="5718219" y="3795524"/>
                </a:cubicBezTo>
                <a:close/>
                <a:moveTo>
                  <a:pt x="5390819" y="3795524"/>
                </a:moveTo>
                <a:cubicBezTo>
                  <a:pt x="5390819" y="3799799"/>
                  <a:pt x="5386544" y="3797661"/>
                  <a:pt x="5384406" y="3799799"/>
                </a:cubicBezTo>
                <a:cubicBezTo>
                  <a:pt x="5384406" y="3795524"/>
                  <a:pt x="5388681" y="3797661"/>
                  <a:pt x="5390819" y="3795524"/>
                </a:cubicBezTo>
                <a:close/>
                <a:moveTo>
                  <a:pt x="6052255" y="3794989"/>
                </a:moveTo>
                <a:cubicBezTo>
                  <a:pt x="6052923" y="3794455"/>
                  <a:pt x="6053814" y="3794455"/>
                  <a:pt x="6053814" y="3795524"/>
                </a:cubicBezTo>
                <a:cubicBezTo>
                  <a:pt x="6055595" y="3795524"/>
                  <a:pt x="6052032" y="3797661"/>
                  <a:pt x="6052032" y="3797661"/>
                </a:cubicBezTo>
                <a:cubicBezTo>
                  <a:pt x="6051142" y="3796592"/>
                  <a:pt x="6051587" y="3795524"/>
                  <a:pt x="6052255" y="3794989"/>
                </a:cubicBezTo>
                <a:close/>
                <a:moveTo>
                  <a:pt x="5870163" y="3794188"/>
                </a:moveTo>
                <a:cubicBezTo>
                  <a:pt x="5875774" y="3792318"/>
                  <a:pt x="5875774" y="3796058"/>
                  <a:pt x="5879515" y="3796058"/>
                </a:cubicBezTo>
                <a:cubicBezTo>
                  <a:pt x="5881385" y="3799800"/>
                  <a:pt x="5866422" y="3799800"/>
                  <a:pt x="5870163" y="3794188"/>
                </a:cubicBezTo>
                <a:close/>
                <a:moveTo>
                  <a:pt x="6108322" y="3793386"/>
                </a:moveTo>
                <a:cubicBezTo>
                  <a:pt x="6110103" y="3795524"/>
                  <a:pt x="6106540" y="3797661"/>
                  <a:pt x="6106540" y="3797661"/>
                </a:cubicBezTo>
                <a:cubicBezTo>
                  <a:pt x="6104759" y="3795524"/>
                  <a:pt x="6108322" y="3793386"/>
                  <a:pt x="6108322" y="3793386"/>
                </a:cubicBezTo>
                <a:close/>
                <a:moveTo>
                  <a:pt x="5804434" y="3793253"/>
                </a:moveTo>
                <a:cubicBezTo>
                  <a:pt x="5806037" y="3793253"/>
                  <a:pt x="5807640" y="3794188"/>
                  <a:pt x="5807640" y="3796058"/>
                </a:cubicBezTo>
                <a:cubicBezTo>
                  <a:pt x="5805503" y="3799800"/>
                  <a:pt x="5803365" y="3796058"/>
                  <a:pt x="5801228" y="3796058"/>
                </a:cubicBezTo>
                <a:cubicBezTo>
                  <a:pt x="5801228" y="3794188"/>
                  <a:pt x="5802831" y="3793253"/>
                  <a:pt x="5804434" y="3793253"/>
                </a:cubicBezTo>
                <a:close/>
                <a:moveTo>
                  <a:pt x="5526409" y="3791466"/>
                </a:moveTo>
                <a:cubicBezTo>
                  <a:pt x="5527577" y="3790114"/>
                  <a:pt x="5532253" y="3795525"/>
                  <a:pt x="5526910" y="3795525"/>
                </a:cubicBezTo>
                <a:cubicBezTo>
                  <a:pt x="5526019" y="3793120"/>
                  <a:pt x="5526019" y="3791917"/>
                  <a:pt x="5526409" y="3791466"/>
                </a:cubicBezTo>
                <a:close/>
                <a:moveTo>
                  <a:pt x="6159267" y="3788043"/>
                </a:moveTo>
                <a:cubicBezTo>
                  <a:pt x="6159267" y="3790180"/>
                  <a:pt x="6157485" y="3792318"/>
                  <a:pt x="6155704" y="3792318"/>
                </a:cubicBezTo>
                <a:cubicBezTo>
                  <a:pt x="6153922" y="3790180"/>
                  <a:pt x="6157485" y="3788043"/>
                  <a:pt x="6159267" y="3788043"/>
                </a:cubicBezTo>
                <a:close/>
                <a:moveTo>
                  <a:pt x="6045112" y="3786291"/>
                </a:moveTo>
                <a:cubicBezTo>
                  <a:pt x="6046164" y="3785905"/>
                  <a:pt x="6047847" y="3786261"/>
                  <a:pt x="6050252" y="3788161"/>
                </a:cubicBezTo>
                <a:cubicBezTo>
                  <a:pt x="6044480" y="3795286"/>
                  <a:pt x="6041955" y="3787448"/>
                  <a:pt x="6045112" y="3786291"/>
                </a:cubicBezTo>
                <a:close/>
                <a:moveTo>
                  <a:pt x="5798021" y="3782699"/>
                </a:moveTo>
                <a:cubicBezTo>
                  <a:pt x="5800158" y="3784302"/>
                  <a:pt x="5795883" y="3785905"/>
                  <a:pt x="5795883" y="3785905"/>
                </a:cubicBezTo>
                <a:cubicBezTo>
                  <a:pt x="5793746" y="3784302"/>
                  <a:pt x="5798021" y="3782699"/>
                  <a:pt x="5798021" y="3782699"/>
                </a:cubicBezTo>
                <a:close/>
                <a:moveTo>
                  <a:pt x="5714064" y="3782699"/>
                </a:moveTo>
                <a:cubicBezTo>
                  <a:pt x="5717863" y="3792318"/>
                  <a:pt x="5706463" y="3788470"/>
                  <a:pt x="5700763" y="3788470"/>
                </a:cubicBezTo>
                <a:cubicBezTo>
                  <a:pt x="5700763" y="3788470"/>
                  <a:pt x="5700763" y="3788470"/>
                  <a:pt x="5700763" y="3784622"/>
                </a:cubicBezTo>
                <a:cubicBezTo>
                  <a:pt x="5700763" y="3784622"/>
                  <a:pt x="5700763" y="3784622"/>
                  <a:pt x="5714064" y="3782699"/>
                </a:cubicBezTo>
                <a:close/>
                <a:moveTo>
                  <a:pt x="6197742" y="3782164"/>
                </a:moveTo>
                <a:cubicBezTo>
                  <a:pt x="6199879" y="3782164"/>
                  <a:pt x="6195604" y="3783768"/>
                  <a:pt x="6193467" y="3783768"/>
                </a:cubicBezTo>
                <a:cubicBezTo>
                  <a:pt x="6193467" y="3782164"/>
                  <a:pt x="6195604" y="3780561"/>
                  <a:pt x="6197742" y="3782164"/>
                </a:cubicBezTo>
                <a:close/>
                <a:moveTo>
                  <a:pt x="5951925" y="3782120"/>
                </a:moveTo>
                <a:cubicBezTo>
                  <a:pt x="5952459" y="3782342"/>
                  <a:pt x="5952993" y="3783233"/>
                  <a:pt x="5952993" y="3784124"/>
                </a:cubicBezTo>
                <a:cubicBezTo>
                  <a:pt x="5952993" y="3785905"/>
                  <a:pt x="5950856" y="3785905"/>
                  <a:pt x="5950856" y="3784124"/>
                </a:cubicBezTo>
                <a:cubicBezTo>
                  <a:pt x="5950856" y="3782342"/>
                  <a:pt x="5951390" y="3781897"/>
                  <a:pt x="5951925" y="3782120"/>
                </a:cubicBezTo>
                <a:close/>
                <a:moveTo>
                  <a:pt x="5846650" y="3780761"/>
                </a:moveTo>
                <a:cubicBezTo>
                  <a:pt x="5847719" y="3781229"/>
                  <a:pt x="5849322" y="3782164"/>
                  <a:pt x="5851459" y="3782164"/>
                </a:cubicBezTo>
                <a:cubicBezTo>
                  <a:pt x="5849322" y="3785905"/>
                  <a:pt x="5845047" y="3785905"/>
                  <a:pt x="5845047" y="3782164"/>
                </a:cubicBezTo>
                <a:cubicBezTo>
                  <a:pt x="5845047" y="3780294"/>
                  <a:pt x="5845581" y="3780294"/>
                  <a:pt x="5846650" y="3780761"/>
                </a:cubicBezTo>
                <a:close/>
                <a:moveTo>
                  <a:pt x="5746720" y="3778423"/>
                </a:moveTo>
                <a:cubicBezTo>
                  <a:pt x="5748590" y="3778423"/>
                  <a:pt x="5750460" y="3778423"/>
                  <a:pt x="5752331" y="3778423"/>
                </a:cubicBezTo>
                <a:cubicBezTo>
                  <a:pt x="5752331" y="3778423"/>
                  <a:pt x="5752331" y="3778423"/>
                  <a:pt x="5754202" y="3783768"/>
                </a:cubicBezTo>
                <a:cubicBezTo>
                  <a:pt x="5752331" y="3783768"/>
                  <a:pt x="5750460" y="3783768"/>
                  <a:pt x="5748590" y="3783768"/>
                </a:cubicBezTo>
                <a:cubicBezTo>
                  <a:pt x="5748590" y="3783768"/>
                  <a:pt x="5748590" y="3783768"/>
                  <a:pt x="5746720" y="3778423"/>
                </a:cubicBezTo>
                <a:close/>
                <a:moveTo>
                  <a:pt x="6173027" y="3777889"/>
                </a:moveTo>
                <a:cubicBezTo>
                  <a:pt x="6173695" y="3777354"/>
                  <a:pt x="6174585" y="3777354"/>
                  <a:pt x="6174585" y="3778423"/>
                </a:cubicBezTo>
                <a:cubicBezTo>
                  <a:pt x="6176367" y="3778423"/>
                  <a:pt x="6172804" y="3780561"/>
                  <a:pt x="6172804" y="3780561"/>
                </a:cubicBezTo>
                <a:cubicBezTo>
                  <a:pt x="6171913" y="3779492"/>
                  <a:pt x="6172358" y="3778423"/>
                  <a:pt x="6173027" y="3777889"/>
                </a:cubicBezTo>
                <a:close/>
                <a:moveTo>
                  <a:pt x="6129535" y="3773080"/>
                </a:moveTo>
                <a:cubicBezTo>
                  <a:pt x="6131478" y="3780562"/>
                  <a:pt x="6110102" y="3774950"/>
                  <a:pt x="6125648" y="3774950"/>
                </a:cubicBezTo>
                <a:cubicBezTo>
                  <a:pt x="6125648" y="3774950"/>
                  <a:pt x="6125648" y="3774950"/>
                  <a:pt x="6129535" y="3773080"/>
                </a:cubicBezTo>
                <a:close/>
                <a:moveTo>
                  <a:pt x="6091934" y="3773080"/>
                </a:moveTo>
                <a:lnTo>
                  <a:pt x="6097278" y="3773080"/>
                </a:lnTo>
                <a:cubicBezTo>
                  <a:pt x="6097278" y="3774861"/>
                  <a:pt x="6097278" y="3776643"/>
                  <a:pt x="6097278" y="3778424"/>
                </a:cubicBezTo>
                <a:cubicBezTo>
                  <a:pt x="6097278" y="3778424"/>
                  <a:pt x="6097278" y="3778424"/>
                  <a:pt x="6091934" y="3778424"/>
                </a:cubicBezTo>
                <a:cubicBezTo>
                  <a:pt x="6091934" y="3776643"/>
                  <a:pt x="6091934" y="3774861"/>
                  <a:pt x="6091934" y="3773080"/>
                </a:cubicBezTo>
                <a:close/>
                <a:moveTo>
                  <a:pt x="6135325" y="3768805"/>
                </a:moveTo>
                <a:cubicBezTo>
                  <a:pt x="6139173" y="3768805"/>
                  <a:pt x="6141097" y="3770728"/>
                  <a:pt x="6141097" y="3774577"/>
                </a:cubicBezTo>
                <a:cubicBezTo>
                  <a:pt x="6131478" y="3778424"/>
                  <a:pt x="6131478" y="3772652"/>
                  <a:pt x="6135325" y="3768805"/>
                </a:cubicBezTo>
                <a:close/>
                <a:moveTo>
                  <a:pt x="6036357" y="3768805"/>
                </a:moveTo>
                <a:cubicBezTo>
                  <a:pt x="6036357" y="3768805"/>
                  <a:pt x="6038495" y="3768805"/>
                  <a:pt x="6040632" y="3768805"/>
                </a:cubicBezTo>
                <a:cubicBezTo>
                  <a:pt x="6040632" y="3770942"/>
                  <a:pt x="6042770" y="3773080"/>
                  <a:pt x="6042770" y="3775218"/>
                </a:cubicBezTo>
                <a:cubicBezTo>
                  <a:pt x="6040632" y="3775218"/>
                  <a:pt x="6038495" y="3775218"/>
                  <a:pt x="6036357" y="3775218"/>
                </a:cubicBezTo>
                <a:cubicBezTo>
                  <a:pt x="6036357" y="3773080"/>
                  <a:pt x="6036357" y="3770942"/>
                  <a:pt x="6036357" y="3768805"/>
                </a:cubicBezTo>
                <a:close/>
                <a:moveTo>
                  <a:pt x="5947649" y="3768805"/>
                </a:moveTo>
                <a:cubicBezTo>
                  <a:pt x="5947649" y="3766667"/>
                  <a:pt x="5951212" y="3766667"/>
                  <a:pt x="5952993" y="3768805"/>
                </a:cubicBezTo>
                <a:cubicBezTo>
                  <a:pt x="5949430" y="3770942"/>
                  <a:pt x="5947649" y="3773080"/>
                  <a:pt x="5947649" y="3768805"/>
                </a:cubicBezTo>
                <a:close/>
                <a:moveTo>
                  <a:pt x="5756339" y="3768805"/>
                </a:moveTo>
                <a:cubicBezTo>
                  <a:pt x="5761683" y="3766667"/>
                  <a:pt x="5759902" y="3770942"/>
                  <a:pt x="5761683" y="3775218"/>
                </a:cubicBezTo>
                <a:cubicBezTo>
                  <a:pt x="5758120" y="3775218"/>
                  <a:pt x="5758120" y="3773080"/>
                  <a:pt x="5756339" y="3773080"/>
                </a:cubicBezTo>
                <a:cubicBezTo>
                  <a:pt x="5756339" y="3770942"/>
                  <a:pt x="5756339" y="3770942"/>
                  <a:pt x="5756339" y="3768805"/>
                </a:cubicBezTo>
                <a:close/>
                <a:moveTo>
                  <a:pt x="6021751" y="3766667"/>
                </a:moveTo>
                <a:cubicBezTo>
                  <a:pt x="6023532" y="3768805"/>
                  <a:pt x="6019969" y="3770942"/>
                  <a:pt x="6019969" y="3770942"/>
                </a:cubicBezTo>
                <a:cubicBezTo>
                  <a:pt x="6018188" y="3768805"/>
                  <a:pt x="6021751" y="3766667"/>
                  <a:pt x="6021751" y="3766667"/>
                </a:cubicBezTo>
                <a:close/>
                <a:moveTo>
                  <a:pt x="5989331" y="3766667"/>
                </a:moveTo>
                <a:cubicBezTo>
                  <a:pt x="5989331" y="3768805"/>
                  <a:pt x="5987550" y="3770942"/>
                  <a:pt x="5985769" y="3768805"/>
                </a:cubicBezTo>
                <a:cubicBezTo>
                  <a:pt x="5983987" y="3768805"/>
                  <a:pt x="5987550" y="3766667"/>
                  <a:pt x="5989331" y="3766667"/>
                </a:cubicBezTo>
                <a:close/>
                <a:moveTo>
                  <a:pt x="6187362" y="3762430"/>
                </a:moveTo>
                <a:cubicBezTo>
                  <a:pt x="6190641" y="3761475"/>
                  <a:pt x="6194186" y="3765990"/>
                  <a:pt x="6195605" y="3767380"/>
                </a:cubicBezTo>
                <a:cubicBezTo>
                  <a:pt x="6191823" y="3771084"/>
                  <a:pt x="6186150" y="3774790"/>
                  <a:pt x="6189932" y="3784052"/>
                </a:cubicBezTo>
                <a:cubicBezTo>
                  <a:pt x="6180477" y="3785905"/>
                  <a:pt x="6178587" y="3772937"/>
                  <a:pt x="6186150" y="3772937"/>
                </a:cubicBezTo>
                <a:cubicBezTo>
                  <a:pt x="6186150" y="3767380"/>
                  <a:pt x="6176695" y="3772937"/>
                  <a:pt x="6171023" y="3771084"/>
                </a:cubicBezTo>
                <a:cubicBezTo>
                  <a:pt x="6176695" y="3763675"/>
                  <a:pt x="6178587" y="3769232"/>
                  <a:pt x="6188041" y="3767380"/>
                </a:cubicBezTo>
                <a:cubicBezTo>
                  <a:pt x="6188041" y="3765527"/>
                  <a:pt x="6186150" y="3765527"/>
                  <a:pt x="6184259" y="3765527"/>
                </a:cubicBezTo>
                <a:cubicBezTo>
                  <a:pt x="6185205" y="3763675"/>
                  <a:pt x="6186268" y="3762748"/>
                  <a:pt x="6187362" y="3762430"/>
                </a:cubicBezTo>
                <a:close/>
                <a:moveTo>
                  <a:pt x="5919433" y="3761323"/>
                </a:moveTo>
                <a:cubicBezTo>
                  <a:pt x="5925205" y="3761323"/>
                  <a:pt x="5925205" y="3768804"/>
                  <a:pt x="5925205" y="3776286"/>
                </a:cubicBezTo>
                <a:cubicBezTo>
                  <a:pt x="5917510" y="3772545"/>
                  <a:pt x="5915586" y="3768804"/>
                  <a:pt x="5919433" y="3761323"/>
                </a:cubicBezTo>
                <a:close/>
                <a:moveTo>
                  <a:pt x="5763999" y="3761323"/>
                </a:moveTo>
                <a:cubicBezTo>
                  <a:pt x="5765958" y="3770942"/>
                  <a:pt x="5754202" y="3761323"/>
                  <a:pt x="5763999" y="3761323"/>
                </a:cubicBezTo>
                <a:close/>
                <a:moveTo>
                  <a:pt x="6180107" y="3760789"/>
                </a:moveTo>
                <a:cubicBezTo>
                  <a:pt x="6180641" y="3760254"/>
                  <a:pt x="6181710" y="3760254"/>
                  <a:pt x="6182779" y="3761323"/>
                </a:cubicBezTo>
                <a:cubicBezTo>
                  <a:pt x="6184916" y="3761323"/>
                  <a:pt x="6180641" y="3763461"/>
                  <a:pt x="6180641" y="3763461"/>
                </a:cubicBezTo>
                <a:cubicBezTo>
                  <a:pt x="6179573" y="3762392"/>
                  <a:pt x="6179573" y="3761323"/>
                  <a:pt x="6180107" y="3760789"/>
                </a:cubicBezTo>
                <a:close/>
                <a:moveTo>
                  <a:pt x="5778783" y="3759899"/>
                </a:moveTo>
                <a:cubicBezTo>
                  <a:pt x="5780921" y="3758117"/>
                  <a:pt x="5783058" y="3758117"/>
                  <a:pt x="5783058" y="3759899"/>
                </a:cubicBezTo>
                <a:cubicBezTo>
                  <a:pt x="5783058" y="3763461"/>
                  <a:pt x="5778783" y="3761680"/>
                  <a:pt x="5778783" y="3759899"/>
                </a:cubicBezTo>
                <a:close/>
                <a:moveTo>
                  <a:pt x="6241562" y="3759186"/>
                </a:moveTo>
                <a:cubicBezTo>
                  <a:pt x="6239619" y="3761109"/>
                  <a:pt x="6235732" y="3761109"/>
                  <a:pt x="6231845" y="3761109"/>
                </a:cubicBezTo>
                <a:cubicBezTo>
                  <a:pt x="6226016" y="3763033"/>
                  <a:pt x="6229902" y="3768805"/>
                  <a:pt x="6222129" y="3766881"/>
                </a:cubicBezTo>
                <a:lnTo>
                  <a:pt x="6222124" y="3766867"/>
                </a:lnTo>
                <a:lnTo>
                  <a:pt x="6220186" y="3761109"/>
                </a:lnTo>
                <a:cubicBezTo>
                  <a:pt x="6227959" y="3759186"/>
                  <a:pt x="6233789" y="3759186"/>
                  <a:pt x="6241562" y="3759186"/>
                </a:cubicBezTo>
                <a:close/>
                <a:moveTo>
                  <a:pt x="6106896" y="3759186"/>
                </a:moveTo>
                <a:cubicBezTo>
                  <a:pt x="6106896" y="3763461"/>
                  <a:pt x="6105115" y="3761323"/>
                  <a:pt x="6101552" y="3763461"/>
                </a:cubicBezTo>
                <a:cubicBezTo>
                  <a:pt x="6101552" y="3761323"/>
                  <a:pt x="6105115" y="3761323"/>
                  <a:pt x="6106896" y="3759186"/>
                </a:cubicBezTo>
                <a:close/>
                <a:moveTo>
                  <a:pt x="5705038" y="3757850"/>
                </a:moveTo>
                <a:cubicBezTo>
                  <a:pt x="5710649" y="3755980"/>
                  <a:pt x="5710649" y="3761590"/>
                  <a:pt x="5718131" y="3759720"/>
                </a:cubicBezTo>
                <a:cubicBezTo>
                  <a:pt x="5720001" y="3770942"/>
                  <a:pt x="5705038" y="3765331"/>
                  <a:pt x="5705038" y="3757850"/>
                </a:cubicBezTo>
                <a:close/>
                <a:moveTo>
                  <a:pt x="5757141" y="3757761"/>
                </a:moveTo>
                <a:cubicBezTo>
                  <a:pt x="5757942" y="3758206"/>
                  <a:pt x="5758477" y="3759542"/>
                  <a:pt x="5758477" y="3761324"/>
                </a:cubicBezTo>
                <a:cubicBezTo>
                  <a:pt x="5752064" y="3761324"/>
                  <a:pt x="5752064" y="3759542"/>
                  <a:pt x="5754202" y="3759542"/>
                </a:cubicBezTo>
                <a:cubicBezTo>
                  <a:pt x="5755271" y="3757761"/>
                  <a:pt x="5756339" y="3757315"/>
                  <a:pt x="5757141" y="3757761"/>
                </a:cubicBezTo>
                <a:close/>
                <a:moveTo>
                  <a:pt x="5747788" y="3757538"/>
                </a:moveTo>
                <a:cubicBezTo>
                  <a:pt x="5748323" y="3757761"/>
                  <a:pt x="5748857" y="3758652"/>
                  <a:pt x="5748857" y="3759542"/>
                </a:cubicBezTo>
                <a:cubicBezTo>
                  <a:pt x="5748857" y="3761324"/>
                  <a:pt x="5746720" y="3761324"/>
                  <a:pt x="5746720" y="3759542"/>
                </a:cubicBezTo>
                <a:cubicBezTo>
                  <a:pt x="5746720" y="3757761"/>
                  <a:pt x="5747254" y="3757315"/>
                  <a:pt x="5747788" y="3757538"/>
                </a:cubicBezTo>
                <a:close/>
                <a:moveTo>
                  <a:pt x="6056397" y="3757093"/>
                </a:moveTo>
                <a:cubicBezTo>
                  <a:pt x="6057198" y="3757315"/>
                  <a:pt x="6057733" y="3757761"/>
                  <a:pt x="6057733" y="3757761"/>
                </a:cubicBezTo>
                <a:cubicBezTo>
                  <a:pt x="6057733" y="3761324"/>
                  <a:pt x="6053458" y="3759542"/>
                  <a:pt x="6053458" y="3757761"/>
                </a:cubicBezTo>
                <a:cubicBezTo>
                  <a:pt x="6054526" y="3756870"/>
                  <a:pt x="6055595" y="3756870"/>
                  <a:pt x="6056397" y="3757093"/>
                </a:cubicBezTo>
                <a:close/>
                <a:moveTo>
                  <a:pt x="6067218" y="3754377"/>
                </a:moveTo>
                <a:cubicBezTo>
                  <a:pt x="6067886" y="3754911"/>
                  <a:pt x="6068777" y="3755980"/>
                  <a:pt x="6070558" y="3755980"/>
                </a:cubicBezTo>
                <a:cubicBezTo>
                  <a:pt x="6070558" y="3758117"/>
                  <a:pt x="6065214" y="3758117"/>
                  <a:pt x="6065214" y="3755980"/>
                </a:cubicBezTo>
                <a:cubicBezTo>
                  <a:pt x="6066105" y="3753842"/>
                  <a:pt x="6066550" y="3753842"/>
                  <a:pt x="6067218" y="3754377"/>
                </a:cubicBezTo>
                <a:close/>
                <a:moveTo>
                  <a:pt x="6182779" y="3750635"/>
                </a:moveTo>
                <a:cubicBezTo>
                  <a:pt x="6182779" y="3752238"/>
                  <a:pt x="6180641" y="3753842"/>
                  <a:pt x="6178504" y="3753842"/>
                </a:cubicBezTo>
                <a:cubicBezTo>
                  <a:pt x="6176366" y="3752238"/>
                  <a:pt x="6180641" y="3750635"/>
                  <a:pt x="6182779" y="3750635"/>
                </a:cubicBezTo>
                <a:close/>
                <a:moveTo>
                  <a:pt x="5901158" y="3748943"/>
                </a:moveTo>
                <a:cubicBezTo>
                  <a:pt x="5902493" y="3748943"/>
                  <a:pt x="5903830" y="3749389"/>
                  <a:pt x="5903830" y="3750279"/>
                </a:cubicBezTo>
                <a:cubicBezTo>
                  <a:pt x="5903830" y="3753842"/>
                  <a:pt x="5902048" y="3750279"/>
                  <a:pt x="5898485" y="3750279"/>
                </a:cubicBezTo>
                <a:cubicBezTo>
                  <a:pt x="5898485" y="3749389"/>
                  <a:pt x="5899821" y="3748943"/>
                  <a:pt x="5901158" y="3748943"/>
                </a:cubicBezTo>
                <a:close/>
                <a:moveTo>
                  <a:pt x="5785776" y="3746745"/>
                </a:moveTo>
                <a:cubicBezTo>
                  <a:pt x="5788319" y="3746043"/>
                  <a:pt x="5790073" y="3752706"/>
                  <a:pt x="5788670" y="3754109"/>
                </a:cubicBezTo>
                <a:cubicBezTo>
                  <a:pt x="5786799" y="3755980"/>
                  <a:pt x="5784928" y="3748498"/>
                  <a:pt x="5783058" y="3750368"/>
                </a:cubicBezTo>
                <a:cubicBezTo>
                  <a:pt x="5783993" y="3748031"/>
                  <a:pt x="5784928" y="3746978"/>
                  <a:pt x="5785776" y="3746745"/>
                </a:cubicBezTo>
                <a:close/>
                <a:moveTo>
                  <a:pt x="6093003" y="3746360"/>
                </a:moveTo>
                <a:cubicBezTo>
                  <a:pt x="6093003" y="3748498"/>
                  <a:pt x="6089440" y="3748498"/>
                  <a:pt x="6087658" y="3750635"/>
                </a:cubicBezTo>
                <a:cubicBezTo>
                  <a:pt x="6087658" y="3746360"/>
                  <a:pt x="6089440" y="3748498"/>
                  <a:pt x="6093003" y="3746360"/>
                </a:cubicBezTo>
                <a:close/>
                <a:moveTo>
                  <a:pt x="5833291" y="3745559"/>
                </a:moveTo>
                <a:cubicBezTo>
                  <a:pt x="5833825" y="3745826"/>
                  <a:pt x="5834359" y="3746360"/>
                  <a:pt x="5834359" y="3746360"/>
                </a:cubicBezTo>
                <a:cubicBezTo>
                  <a:pt x="5834359" y="3750635"/>
                  <a:pt x="5832222" y="3748498"/>
                  <a:pt x="5832222" y="3746360"/>
                </a:cubicBezTo>
                <a:cubicBezTo>
                  <a:pt x="5832222" y="3745291"/>
                  <a:pt x="5832756" y="3745291"/>
                  <a:pt x="5833291" y="3745559"/>
                </a:cubicBezTo>
                <a:close/>
                <a:moveTo>
                  <a:pt x="6239424" y="3744223"/>
                </a:moveTo>
                <a:cubicBezTo>
                  <a:pt x="6239424" y="3746208"/>
                  <a:pt x="6235577" y="3746208"/>
                  <a:pt x="6233653" y="3748192"/>
                </a:cubicBezTo>
                <a:cubicBezTo>
                  <a:pt x="6233653" y="3754147"/>
                  <a:pt x="6239424" y="3752162"/>
                  <a:pt x="6235577" y="3758117"/>
                </a:cubicBezTo>
                <a:cubicBezTo>
                  <a:pt x="6229805" y="3758117"/>
                  <a:pt x="6225958" y="3758117"/>
                  <a:pt x="6220186" y="3758117"/>
                </a:cubicBezTo>
                <a:cubicBezTo>
                  <a:pt x="6225958" y="3752162"/>
                  <a:pt x="6227881" y="3744223"/>
                  <a:pt x="6239424" y="3744223"/>
                </a:cubicBezTo>
                <a:close/>
                <a:moveTo>
                  <a:pt x="6075902" y="3742085"/>
                </a:moveTo>
                <a:cubicBezTo>
                  <a:pt x="6075902" y="3744223"/>
                  <a:pt x="6074121" y="3746360"/>
                  <a:pt x="6072339" y="3744223"/>
                </a:cubicBezTo>
                <a:cubicBezTo>
                  <a:pt x="6070558" y="3744223"/>
                  <a:pt x="6074121" y="3742085"/>
                  <a:pt x="6075902" y="3742085"/>
                </a:cubicBezTo>
                <a:close/>
                <a:moveTo>
                  <a:pt x="5928411" y="3740803"/>
                </a:moveTo>
                <a:cubicBezTo>
                  <a:pt x="5939954" y="3738879"/>
                  <a:pt x="5941878" y="3748498"/>
                  <a:pt x="5953421" y="3744650"/>
                </a:cubicBezTo>
                <a:cubicBezTo>
                  <a:pt x="5957268" y="3752345"/>
                  <a:pt x="5943801" y="3748498"/>
                  <a:pt x="5949573" y="3758117"/>
                </a:cubicBezTo>
                <a:cubicBezTo>
                  <a:pt x="5945726" y="3758117"/>
                  <a:pt x="5945726" y="3754270"/>
                  <a:pt x="5945726" y="3752345"/>
                </a:cubicBezTo>
                <a:cubicBezTo>
                  <a:pt x="5943801" y="3752345"/>
                  <a:pt x="5943801" y="3750422"/>
                  <a:pt x="5943801" y="3748498"/>
                </a:cubicBezTo>
                <a:cubicBezTo>
                  <a:pt x="5934183" y="3748498"/>
                  <a:pt x="5928411" y="3750422"/>
                  <a:pt x="5928411" y="3740803"/>
                </a:cubicBezTo>
                <a:close/>
                <a:moveTo>
                  <a:pt x="6250900" y="3738879"/>
                </a:moveTo>
                <a:cubicBezTo>
                  <a:pt x="6254724" y="3738879"/>
                  <a:pt x="6254724" y="3746513"/>
                  <a:pt x="6250900" y="3746513"/>
                </a:cubicBezTo>
                <a:cubicBezTo>
                  <a:pt x="6256637" y="3756056"/>
                  <a:pt x="6264287" y="3746513"/>
                  <a:pt x="6273850" y="3744605"/>
                </a:cubicBezTo>
                <a:cubicBezTo>
                  <a:pt x="6275762" y="3756056"/>
                  <a:pt x="6258550" y="3752239"/>
                  <a:pt x="6256637" y="3757964"/>
                </a:cubicBezTo>
                <a:cubicBezTo>
                  <a:pt x="6254724" y="3757964"/>
                  <a:pt x="6254724" y="3754148"/>
                  <a:pt x="6250900" y="3754148"/>
                </a:cubicBezTo>
                <a:cubicBezTo>
                  <a:pt x="6245161" y="3754148"/>
                  <a:pt x="6252812" y="3765599"/>
                  <a:pt x="6243249" y="3761782"/>
                </a:cubicBezTo>
                <a:cubicBezTo>
                  <a:pt x="6239424" y="3754148"/>
                  <a:pt x="6248987" y="3746513"/>
                  <a:pt x="6243249" y="3744605"/>
                </a:cubicBezTo>
                <a:cubicBezTo>
                  <a:pt x="6243249" y="3740788"/>
                  <a:pt x="6250900" y="3742696"/>
                  <a:pt x="6250900" y="3738879"/>
                </a:cubicBezTo>
                <a:close/>
                <a:moveTo>
                  <a:pt x="5915586" y="3736742"/>
                </a:moveTo>
                <a:cubicBezTo>
                  <a:pt x="5915586" y="3741017"/>
                  <a:pt x="5911311" y="3738879"/>
                  <a:pt x="5909173" y="3741017"/>
                </a:cubicBezTo>
                <a:cubicBezTo>
                  <a:pt x="5909173" y="3738879"/>
                  <a:pt x="5911311" y="3738879"/>
                  <a:pt x="5915586" y="3736742"/>
                </a:cubicBezTo>
                <a:close/>
                <a:moveTo>
                  <a:pt x="6151717" y="3736474"/>
                </a:moveTo>
                <a:cubicBezTo>
                  <a:pt x="6152319" y="3736742"/>
                  <a:pt x="6153120" y="3737810"/>
                  <a:pt x="6153922" y="3738879"/>
                </a:cubicBezTo>
                <a:cubicBezTo>
                  <a:pt x="6152319" y="3741017"/>
                  <a:pt x="6150716" y="3738879"/>
                  <a:pt x="6150716" y="3738879"/>
                </a:cubicBezTo>
                <a:cubicBezTo>
                  <a:pt x="6150716" y="3736742"/>
                  <a:pt x="6151116" y="3736207"/>
                  <a:pt x="6151717" y="3736474"/>
                </a:cubicBezTo>
                <a:close/>
                <a:moveTo>
                  <a:pt x="5981665" y="3733535"/>
                </a:moveTo>
                <a:cubicBezTo>
                  <a:pt x="5992943" y="3733535"/>
                  <a:pt x="5976027" y="3750368"/>
                  <a:pt x="5994822" y="3744757"/>
                </a:cubicBezTo>
                <a:cubicBezTo>
                  <a:pt x="5996702" y="3748498"/>
                  <a:pt x="5992943" y="3750368"/>
                  <a:pt x="5989184" y="3750368"/>
                </a:cubicBezTo>
                <a:cubicBezTo>
                  <a:pt x="5991064" y="3757850"/>
                  <a:pt x="5996702" y="3759720"/>
                  <a:pt x="6004220" y="3755980"/>
                </a:cubicBezTo>
                <a:cubicBezTo>
                  <a:pt x="5998582" y="3769072"/>
                  <a:pt x="6019257" y="3757850"/>
                  <a:pt x="6015498" y="3767201"/>
                </a:cubicBezTo>
                <a:cubicBezTo>
                  <a:pt x="6015498" y="3767201"/>
                  <a:pt x="6015498" y="3767201"/>
                  <a:pt x="5994822" y="3769072"/>
                </a:cubicBezTo>
                <a:cubicBezTo>
                  <a:pt x="6002341" y="3755980"/>
                  <a:pt x="5983545" y="3770942"/>
                  <a:pt x="5985425" y="3757850"/>
                </a:cubicBezTo>
                <a:cubicBezTo>
                  <a:pt x="5976027" y="3755980"/>
                  <a:pt x="5983545" y="3765331"/>
                  <a:pt x="5974147" y="3763461"/>
                </a:cubicBezTo>
                <a:cubicBezTo>
                  <a:pt x="5974147" y="3755980"/>
                  <a:pt x="5979786" y="3752238"/>
                  <a:pt x="5968509" y="3752238"/>
                </a:cubicBezTo>
                <a:cubicBezTo>
                  <a:pt x="5964749" y="3744757"/>
                  <a:pt x="5972267" y="3744757"/>
                  <a:pt x="5970388" y="3739146"/>
                </a:cubicBezTo>
                <a:cubicBezTo>
                  <a:pt x="5976027" y="3742887"/>
                  <a:pt x="5983545" y="3746628"/>
                  <a:pt x="5981665" y="3733535"/>
                </a:cubicBezTo>
                <a:close/>
                <a:moveTo>
                  <a:pt x="6141097" y="3729260"/>
                </a:moveTo>
                <a:cubicBezTo>
                  <a:pt x="6144838" y="3729260"/>
                  <a:pt x="6148579" y="3729260"/>
                  <a:pt x="6146709" y="3733535"/>
                </a:cubicBezTo>
                <a:lnTo>
                  <a:pt x="6142967" y="3733535"/>
                </a:lnTo>
                <a:cubicBezTo>
                  <a:pt x="6141097" y="3733535"/>
                  <a:pt x="6141097" y="3731398"/>
                  <a:pt x="6141097" y="3729260"/>
                </a:cubicBezTo>
                <a:close/>
                <a:moveTo>
                  <a:pt x="6114377" y="3723916"/>
                </a:moveTo>
                <a:cubicBezTo>
                  <a:pt x="6114377" y="3727733"/>
                  <a:pt x="6114377" y="3731550"/>
                  <a:pt x="6119989" y="3731550"/>
                </a:cubicBezTo>
                <a:cubicBezTo>
                  <a:pt x="6119989" y="3733459"/>
                  <a:pt x="6118119" y="3739185"/>
                  <a:pt x="6121859" y="3741093"/>
                </a:cubicBezTo>
                <a:cubicBezTo>
                  <a:pt x="6121859" y="3750636"/>
                  <a:pt x="6110637" y="3739185"/>
                  <a:pt x="6108767" y="3748727"/>
                </a:cubicBezTo>
                <a:cubicBezTo>
                  <a:pt x="6099415" y="3746819"/>
                  <a:pt x="6116248" y="3735368"/>
                  <a:pt x="6105026" y="3733459"/>
                </a:cubicBezTo>
                <a:cubicBezTo>
                  <a:pt x="6106896" y="3729642"/>
                  <a:pt x="6106896" y="3723916"/>
                  <a:pt x="6114377" y="3723916"/>
                </a:cubicBezTo>
                <a:close/>
                <a:moveTo>
                  <a:pt x="6040274" y="3723352"/>
                </a:moveTo>
                <a:cubicBezTo>
                  <a:pt x="6043559" y="3725505"/>
                  <a:pt x="6044980" y="3733046"/>
                  <a:pt x="6042139" y="3733046"/>
                </a:cubicBezTo>
                <a:cubicBezTo>
                  <a:pt x="6044033" y="3736875"/>
                  <a:pt x="6049717" y="3738790"/>
                  <a:pt x="6047822" y="3746450"/>
                </a:cubicBezTo>
                <a:cubicBezTo>
                  <a:pt x="6057295" y="3748365"/>
                  <a:pt x="6057295" y="3742620"/>
                  <a:pt x="6066769" y="3742620"/>
                </a:cubicBezTo>
                <a:cubicBezTo>
                  <a:pt x="6070558" y="3750279"/>
                  <a:pt x="6059190" y="3746450"/>
                  <a:pt x="6059190" y="3754109"/>
                </a:cubicBezTo>
                <a:cubicBezTo>
                  <a:pt x="6053506" y="3754109"/>
                  <a:pt x="6055401" y="3746450"/>
                  <a:pt x="6047822" y="3750279"/>
                </a:cubicBezTo>
                <a:cubicBezTo>
                  <a:pt x="6044033" y="3748365"/>
                  <a:pt x="6038349" y="3757939"/>
                  <a:pt x="6045928" y="3756024"/>
                </a:cubicBezTo>
                <a:cubicBezTo>
                  <a:pt x="6045928" y="3761769"/>
                  <a:pt x="6036454" y="3759854"/>
                  <a:pt x="6038349" y="3765599"/>
                </a:cubicBezTo>
                <a:cubicBezTo>
                  <a:pt x="6028876" y="3763684"/>
                  <a:pt x="6036454" y="3757939"/>
                  <a:pt x="6036454" y="3752195"/>
                </a:cubicBezTo>
                <a:cubicBezTo>
                  <a:pt x="6036454" y="3750279"/>
                  <a:pt x="6034560" y="3748365"/>
                  <a:pt x="6034560" y="3744535"/>
                </a:cubicBezTo>
                <a:cubicBezTo>
                  <a:pt x="6036454" y="3746450"/>
                  <a:pt x="6038349" y="3748365"/>
                  <a:pt x="6042139" y="3746450"/>
                </a:cubicBezTo>
                <a:cubicBezTo>
                  <a:pt x="6036454" y="3736875"/>
                  <a:pt x="6040243" y="3733046"/>
                  <a:pt x="6036454" y="3723471"/>
                </a:cubicBezTo>
                <a:cubicBezTo>
                  <a:pt x="6037876" y="3722513"/>
                  <a:pt x="6039178" y="3722633"/>
                  <a:pt x="6040274" y="3723352"/>
                </a:cubicBezTo>
                <a:close/>
                <a:moveTo>
                  <a:pt x="6157663" y="3719641"/>
                </a:moveTo>
                <a:cubicBezTo>
                  <a:pt x="6161404" y="3721601"/>
                  <a:pt x="6159534" y="3727479"/>
                  <a:pt x="6161404" y="3731398"/>
                </a:cubicBezTo>
                <a:cubicBezTo>
                  <a:pt x="6153922" y="3729438"/>
                  <a:pt x="6153922" y="3723560"/>
                  <a:pt x="6157663" y="3719641"/>
                </a:cubicBezTo>
                <a:close/>
                <a:moveTo>
                  <a:pt x="6112597" y="3717504"/>
                </a:moveTo>
                <a:cubicBezTo>
                  <a:pt x="6114378" y="3719641"/>
                  <a:pt x="6110815" y="3721779"/>
                  <a:pt x="6110815" y="3721779"/>
                </a:cubicBezTo>
                <a:cubicBezTo>
                  <a:pt x="6109034" y="3719641"/>
                  <a:pt x="6112597" y="3717504"/>
                  <a:pt x="6112597" y="3717504"/>
                </a:cubicBezTo>
                <a:close/>
                <a:moveTo>
                  <a:pt x="6070558" y="3717504"/>
                </a:moveTo>
                <a:cubicBezTo>
                  <a:pt x="6070558" y="3725276"/>
                  <a:pt x="6068777" y="3729163"/>
                  <a:pt x="6070558" y="3738879"/>
                </a:cubicBezTo>
                <a:cubicBezTo>
                  <a:pt x="6059870" y="3736936"/>
                  <a:pt x="6063433" y="3727220"/>
                  <a:pt x="6063433" y="3719447"/>
                </a:cubicBezTo>
                <a:cubicBezTo>
                  <a:pt x="6066995" y="3719447"/>
                  <a:pt x="6068777" y="3717504"/>
                  <a:pt x="6070558" y="3717504"/>
                </a:cubicBezTo>
                <a:close/>
                <a:moveTo>
                  <a:pt x="6117584" y="3716149"/>
                </a:moveTo>
                <a:cubicBezTo>
                  <a:pt x="6127203" y="3714297"/>
                  <a:pt x="6127203" y="3723560"/>
                  <a:pt x="6127203" y="3732822"/>
                </a:cubicBezTo>
                <a:cubicBezTo>
                  <a:pt x="6131051" y="3732822"/>
                  <a:pt x="6132974" y="3730970"/>
                  <a:pt x="6134898" y="3729117"/>
                </a:cubicBezTo>
                <a:cubicBezTo>
                  <a:pt x="6136822" y="3736528"/>
                  <a:pt x="6136822" y="3742085"/>
                  <a:pt x="6127203" y="3742085"/>
                </a:cubicBezTo>
                <a:cubicBezTo>
                  <a:pt x="6123356" y="3734675"/>
                  <a:pt x="6121432" y="3723560"/>
                  <a:pt x="6117584" y="3716149"/>
                </a:cubicBezTo>
                <a:close/>
                <a:moveTo>
                  <a:pt x="6181443" y="3710512"/>
                </a:moveTo>
                <a:cubicBezTo>
                  <a:pt x="6182244" y="3710735"/>
                  <a:pt x="6182779" y="3711626"/>
                  <a:pt x="6182779" y="3712516"/>
                </a:cubicBezTo>
                <a:cubicBezTo>
                  <a:pt x="6182779" y="3714298"/>
                  <a:pt x="6178504" y="3714298"/>
                  <a:pt x="6178504" y="3712516"/>
                </a:cubicBezTo>
                <a:cubicBezTo>
                  <a:pt x="6179572" y="3710735"/>
                  <a:pt x="6180641" y="3710289"/>
                  <a:pt x="6181443" y="3710512"/>
                </a:cubicBezTo>
                <a:close/>
                <a:moveTo>
                  <a:pt x="6083740" y="3710022"/>
                </a:moveTo>
                <a:cubicBezTo>
                  <a:pt x="6085521" y="3712160"/>
                  <a:pt x="6083740" y="3714297"/>
                  <a:pt x="6081958" y="3712160"/>
                </a:cubicBezTo>
                <a:cubicBezTo>
                  <a:pt x="6080177" y="3712160"/>
                  <a:pt x="6083740" y="3710022"/>
                  <a:pt x="6083740" y="3710022"/>
                </a:cubicBezTo>
                <a:close/>
                <a:moveTo>
                  <a:pt x="6068539" y="3708954"/>
                </a:moveTo>
                <a:cubicBezTo>
                  <a:pt x="6078039" y="3712694"/>
                  <a:pt x="6064739" y="3716435"/>
                  <a:pt x="6062839" y="3714565"/>
                </a:cubicBezTo>
                <a:cubicBezTo>
                  <a:pt x="6060939" y="3714565"/>
                  <a:pt x="6068539" y="3710824"/>
                  <a:pt x="6068539" y="3708954"/>
                </a:cubicBezTo>
                <a:close/>
                <a:moveTo>
                  <a:pt x="6167816" y="3702541"/>
                </a:moveTo>
                <a:cubicBezTo>
                  <a:pt x="6167816" y="3700403"/>
                  <a:pt x="6171023" y="3700403"/>
                  <a:pt x="6171023" y="3702541"/>
                </a:cubicBezTo>
                <a:cubicBezTo>
                  <a:pt x="6169419" y="3706816"/>
                  <a:pt x="6167816" y="3704679"/>
                  <a:pt x="6167816" y="3702541"/>
                </a:cubicBezTo>
                <a:close/>
                <a:moveTo>
                  <a:pt x="6158481" y="3702073"/>
                </a:moveTo>
                <a:cubicBezTo>
                  <a:pt x="6159416" y="3702307"/>
                  <a:pt x="6160001" y="3703476"/>
                  <a:pt x="6159533" y="3706282"/>
                </a:cubicBezTo>
                <a:cubicBezTo>
                  <a:pt x="6149714" y="3709087"/>
                  <a:pt x="6155675" y="3701372"/>
                  <a:pt x="6158481" y="3702073"/>
                </a:cubicBezTo>
                <a:close/>
                <a:moveTo>
                  <a:pt x="6161938" y="3698399"/>
                </a:moveTo>
                <a:cubicBezTo>
                  <a:pt x="6163006" y="3697999"/>
                  <a:pt x="6164609" y="3697999"/>
                  <a:pt x="6165678" y="3698800"/>
                </a:cubicBezTo>
                <a:cubicBezTo>
                  <a:pt x="6165678" y="3698800"/>
                  <a:pt x="6163541" y="3700403"/>
                  <a:pt x="6161403" y="3700403"/>
                </a:cubicBezTo>
                <a:cubicBezTo>
                  <a:pt x="6160335" y="3699602"/>
                  <a:pt x="6160869" y="3698800"/>
                  <a:pt x="6161938" y="3698399"/>
                </a:cubicBezTo>
                <a:close/>
                <a:moveTo>
                  <a:pt x="6154190" y="3696662"/>
                </a:moveTo>
                <a:cubicBezTo>
                  <a:pt x="6154991" y="3696128"/>
                  <a:pt x="6156060" y="3696128"/>
                  <a:pt x="6156060" y="3697197"/>
                </a:cubicBezTo>
                <a:cubicBezTo>
                  <a:pt x="6158197" y="3697197"/>
                  <a:pt x="6153922" y="3699334"/>
                  <a:pt x="6153922" y="3699334"/>
                </a:cubicBezTo>
                <a:cubicBezTo>
                  <a:pt x="6152853" y="3698265"/>
                  <a:pt x="6153388" y="3697197"/>
                  <a:pt x="6154190" y="3696662"/>
                </a:cubicBezTo>
                <a:close/>
                <a:moveTo>
                  <a:pt x="231106" y="3682234"/>
                </a:moveTo>
                <a:cubicBezTo>
                  <a:pt x="236718" y="3684015"/>
                  <a:pt x="240458" y="3685796"/>
                  <a:pt x="240458" y="3692922"/>
                </a:cubicBezTo>
                <a:cubicBezTo>
                  <a:pt x="234847" y="3691140"/>
                  <a:pt x="225495" y="3687578"/>
                  <a:pt x="231106" y="3682234"/>
                </a:cubicBezTo>
                <a:close/>
                <a:moveTo>
                  <a:pt x="235115" y="3675821"/>
                </a:moveTo>
                <a:cubicBezTo>
                  <a:pt x="235115" y="3677959"/>
                  <a:pt x="233334" y="3680096"/>
                  <a:pt x="231552" y="3680096"/>
                </a:cubicBezTo>
                <a:cubicBezTo>
                  <a:pt x="229770" y="3677959"/>
                  <a:pt x="233334" y="3675821"/>
                  <a:pt x="235115" y="3675821"/>
                </a:cubicBezTo>
                <a:close/>
                <a:moveTo>
                  <a:pt x="6269991" y="3655248"/>
                </a:moveTo>
                <a:cubicBezTo>
                  <a:pt x="6275762" y="3653378"/>
                  <a:pt x="6275762" y="3668340"/>
                  <a:pt x="6268067" y="3664600"/>
                </a:cubicBezTo>
                <a:cubicBezTo>
                  <a:pt x="6266143" y="3660859"/>
                  <a:pt x="6269991" y="3658988"/>
                  <a:pt x="6269991" y="3655248"/>
                </a:cubicBezTo>
                <a:close/>
                <a:moveTo>
                  <a:pt x="268782" y="3638415"/>
                </a:moveTo>
                <a:cubicBezTo>
                  <a:pt x="270654" y="3638415"/>
                  <a:pt x="272523" y="3638415"/>
                  <a:pt x="272523" y="3640196"/>
                </a:cubicBezTo>
                <a:cubicBezTo>
                  <a:pt x="272523" y="3641977"/>
                  <a:pt x="272523" y="3643759"/>
                  <a:pt x="272523" y="3643759"/>
                </a:cubicBezTo>
                <a:cubicBezTo>
                  <a:pt x="268782" y="3643759"/>
                  <a:pt x="268782" y="3641977"/>
                  <a:pt x="265041" y="3641977"/>
                </a:cubicBezTo>
                <a:cubicBezTo>
                  <a:pt x="265041" y="3640196"/>
                  <a:pt x="268782" y="3640196"/>
                  <a:pt x="268782" y="3638415"/>
                </a:cubicBezTo>
                <a:close/>
                <a:moveTo>
                  <a:pt x="6375159" y="3615391"/>
                </a:moveTo>
                <a:cubicBezTo>
                  <a:pt x="6375692" y="3615614"/>
                  <a:pt x="6376227" y="3616505"/>
                  <a:pt x="6376227" y="3617395"/>
                </a:cubicBezTo>
                <a:cubicBezTo>
                  <a:pt x="6376227" y="3619177"/>
                  <a:pt x="6374089" y="3619177"/>
                  <a:pt x="6374089" y="3617395"/>
                </a:cubicBezTo>
                <a:cubicBezTo>
                  <a:pt x="6374089" y="3615614"/>
                  <a:pt x="6374624" y="3615168"/>
                  <a:pt x="6375159" y="3615391"/>
                </a:cubicBezTo>
                <a:close/>
                <a:moveTo>
                  <a:pt x="6345874" y="3602076"/>
                </a:moveTo>
                <a:cubicBezTo>
                  <a:pt x="6351646" y="3602076"/>
                  <a:pt x="6351646" y="3605817"/>
                  <a:pt x="6347798" y="3609558"/>
                </a:cubicBezTo>
                <a:cubicBezTo>
                  <a:pt x="6345874" y="3609558"/>
                  <a:pt x="6343950" y="3609558"/>
                  <a:pt x="6342026" y="3609558"/>
                </a:cubicBezTo>
                <a:cubicBezTo>
                  <a:pt x="6342026" y="3607688"/>
                  <a:pt x="6342026" y="3605817"/>
                  <a:pt x="6342026" y="3603947"/>
                </a:cubicBezTo>
                <a:cubicBezTo>
                  <a:pt x="6343950" y="3603947"/>
                  <a:pt x="6343950" y="3603947"/>
                  <a:pt x="6345874" y="3602076"/>
                </a:cubicBezTo>
                <a:close/>
                <a:moveTo>
                  <a:pt x="6360196" y="3599939"/>
                </a:moveTo>
                <a:cubicBezTo>
                  <a:pt x="6360196" y="3604214"/>
                  <a:pt x="6358414" y="3602076"/>
                  <a:pt x="6354851" y="3604214"/>
                </a:cubicBezTo>
                <a:cubicBezTo>
                  <a:pt x="6354851" y="3602076"/>
                  <a:pt x="6358414" y="3602076"/>
                  <a:pt x="6360196" y="3599939"/>
                </a:cubicBezTo>
                <a:close/>
                <a:moveTo>
                  <a:pt x="6330117" y="3599939"/>
                </a:moveTo>
                <a:cubicBezTo>
                  <a:pt x="6332102" y="3599939"/>
                  <a:pt x="6334087" y="3599939"/>
                  <a:pt x="6336071" y="3599939"/>
                </a:cubicBezTo>
                <a:cubicBezTo>
                  <a:pt x="6330117" y="3603858"/>
                  <a:pt x="6342026" y="3609736"/>
                  <a:pt x="6334087" y="3611696"/>
                </a:cubicBezTo>
                <a:cubicBezTo>
                  <a:pt x="6328132" y="3607777"/>
                  <a:pt x="6332102" y="3603858"/>
                  <a:pt x="6328132" y="3601898"/>
                </a:cubicBezTo>
                <a:cubicBezTo>
                  <a:pt x="6328132" y="3601898"/>
                  <a:pt x="6328132" y="3599939"/>
                  <a:pt x="6330117" y="3599939"/>
                </a:cubicBezTo>
                <a:close/>
                <a:moveTo>
                  <a:pt x="6371952" y="3598870"/>
                </a:moveTo>
                <a:cubicBezTo>
                  <a:pt x="6373733" y="3598870"/>
                  <a:pt x="6375515" y="3598870"/>
                  <a:pt x="6377296" y="3598870"/>
                </a:cubicBezTo>
                <a:cubicBezTo>
                  <a:pt x="6377296" y="3598870"/>
                  <a:pt x="6377296" y="3600473"/>
                  <a:pt x="6377296" y="3602076"/>
                </a:cubicBezTo>
                <a:cubicBezTo>
                  <a:pt x="6375515" y="3602076"/>
                  <a:pt x="6373733" y="3602076"/>
                  <a:pt x="6371952" y="3602076"/>
                </a:cubicBezTo>
                <a:cubicBezTo>
                  <a:pt x="6371952" y="3600473"/>
                  <a:pt x="6371952" y="3600473"/>
                  <a:pt x="6371952" y="3598870"/>
                </a:cubicBezTo>
                <a:close/>
                <a:moveTo>
                  <a:pt x="6385133" y="3594595"/>
                </a:moveTo>
                <a:cubicBezTo>
                  <a:pt x="6386915" y="3596732"/>
                  <a:pt x="6383352" y="3598870"/>
                  <a:pt x="6383352" y="3596732"/>
                </a:cubicBezTo>
                <a:cubicBezTo>
                  <a:pt x="6381570" y="3596732"/>
                  <a:pt x="6385133" y="3594595"/>
                  <a:pt x="6385133" y="3594595"/>
                </a:cubicBezTo>
                <a:close/>
                <a:moveTo>
                  <a:pt x="6408290" y="3591389"/>
                </a:moveTo>
                <a:cubicBezTo>
                  <a:pt x="6410428" y="3592992"/>
                  <a:pt x="6406153" y="3594595"/>
                  <a:pt x="6404015" y="3592992"/>
                </a:cubicBezTo>
                <a:cubicBezTo>
                  <a:pt x="6404015" y="3592992"/>
                  <a:pt x="6406153" y="3591389"/>
                  <a:pt x="6408290" y="3591389"/>
                </a:cubicBezTo>
                <a:close/>
                <a:moveTo>
                  <a:pt x="6410428" y="3584976"/>
                </a:moveTo>
                <a:cubicBezTo>
                  <a:pt x="6410428" y="3589251"/>
                  <a:pt x="6406153" y="3587114"/>
                  <a:pt x="6404015" y="3589251"/>
                </a:cubicBezTo>
                <a:cubicBezTo>
                  <a:pt x="6404015" y="3587114"/>
                  <a:pt x="6408290" y="3587114"/>
                  <a:pt x="6410428" y="3584976"/>
                </a:cubicBezTo>
                <a:close/>
                <a:moveTo>
                  <a:pt x="6356505" y="3581820"/>
                </a:moveTo>
                <a:cubicBezTo>
                  <a:pt x="6359261" y="3580768"/>
                  <a:pt x="6363669" y="3584976"/>
                  <a:pt x="6354851" y="3584976"/>
                </a:cubicBezTo>
                <a:cubicBezTo>
                  <a:pt x="6354851" y="3583106"/>
                  <a:pt x="6355586" y="3582170"/>
                  <a:pt x="6356505" y="3581820"/>
                </a:cubicBezTo>
                <a:close/>
                <a:moveTo>
                  <a:pt x="6432872" y="3581769"/>
                </a:moveTo>
                <a:cubicBezTo>
                  <a:pt x="6435009" y="3583372"/>
                  <a:pt x="6430734" y="3584976"/>
                  <a:pt x="6428596" y="3584976"/>
                </a:cubicBezTo>
                <a:cubicBezTo>
                  <a:pt x="6428596" y="3583372"/>
                  <a:pt x="6430734" y="3581769"/>
                  <a:pt x="6432872" y="3581769"/>
                </a:cubicBezTo>
                <a:close/>
                <a:moveTo>
                  <a:pt x="6423253" y="3579632"/>
                </a:moveTo>
                <a:cubicBezTo>
                  <a:pt x="6425390" y="3581235"/>
                  <a:pt x="6421115" y="3582839"/>
                  <a:pt x="6421115" y="3582839"/>
                </a:cubicBezTo>
                <a:cubicBezTo>
                  <a:pt x="6418978" y="3581235"/>
                  <a:pt x="6423253" y="3579632"/>
                  <a:pt x="6423253" y="3579632"/>
                </a:cubicBezTo>
                <a:close/>
                <a:moveTo>
                  <a:pt x="6393417" y="3576960"/>
                </a:moveTo>
                <a:cubicBezTo>
                  <a:pt x="6394307" y="3576425"/>
                  <a:pt x="6395643" y="3576425"/>
                  <a:pt x="6396534" y="3577494"/>
                </a:cubicBezTo>
                <a:cubicBezTo>
                  <a:pt x="6396534" y="3577494"/>
                  <a:pt x="6394753" y="3579632"/>
                  <a:pt x="6392971" y="3579632"/>
                </a:cubicBezTo>
                <a:cubicBezTo>
                  <a:pt x="6392080" y="3578563"/>
                  <a:pt x="6392525" y="3577494"/>
                  <a:pt x="6393417" y="3576960"/>
                </a:cubicBezTo>
                <a:close/>
                <a:moveTo>
                  <a:pt x="6383210" y="3568588"/>
                </a:moveTo>
                <a:cubicBezTo>
                  <a:pt x="6386915" y="3575713"/>
                  <a:pt x="6377652" y="3572150"/>
                  <a:pt x="6373947" y="3573932"/>
                </a:cubicBezTo>
                <a:cubicBezTo>
                  <a:pt x="6366537" y="3573932"/>
                  <a:pt x="6368389" y="3577494"/>
                  <a:pt x="6360979" y="3577494"/>
                </a:cubicBezTo>
                <a:cubicBezTo>
                  <a:pt x="6359127" y="3566807"/>
                  <a:pt x="6379504" y="3573932"/>
                  <a:pt x="6383210" y="3568588"/>
                </a:cubicBezTo>
                <a:close/>
                <a:moveTo>
                  <a:pt x="6364276" y="3564669"/>
                </a:moveTo>
                <a:cubicBezTo>
                  <a:pt x="6366122" y="3564669"/>
                  <a:pt x="6367968" y="3564669"/>
                  <a:pt x="6369814" y="3564669"/>
                </a:cubicBezTo>
                <a:cubicBezTo>
                  <a:pt x="6369814" y="3570013"/>
                  <a:pt x="6349507" y="3564669"/>
                  <a:pt x="6364276" y="3564669"/>
                </a:cubicBezTo>
                <a:close/>
                <a:moveTo>
                  <a:pt x="6386915" y="3558256"/>
                </a:moveTo>
                <a:cubicBezTo>
                  <a:pt x="6386915" y="3564669"/>
                  <a:pt x="6381418" y="3564669"/>
                  <a:pt x="6375921" y="3566807"/>
                </a:cubicBezTo>
                <a:cubicBezTo>
                  <a:pt x="6374089" y="3560394"/>
                  <a:pt x="6381418" y="3558256"/>
                  <a:pt x="6386915" y="3558256"/>
                </a:cubicBezTo>
                <a:close/>
                <a:moveTo>
                  <a:pt x="6366608" y="3547569"/>
                </a:moveTo>
                <a:cubicBezTo>
                  <a:pt x="6366608" y="3552912"/>
                  <a:pt x="6360730" y="3558256"/>
                  <a:pt x="6354851" y="3554694"/>
                </a:cubicBezTo>
                <a:cubicBezTo>
                  <a:pt x="6354851" y="3549350"/>
                  <a:pt x="6360730" y="3549350"/>
                  <a:pt x="6366608" y="3547569"/>
                </a:cubicBezTo>
                <a:close/>
                <a:moveTo>
                  <a:pt x="6479898" y="3540088"/>
                </a:moveTo>
                <a:cubicBezTo>
                  <a:pt x="6476158" y="3545859"/>
                  <a:pt x="6464935" y="3545859"/>
                  <a:pt x="6457454" y="3549707"/>
                </a:cubicBezTo>
                <a:cubicBezTo>
                  <a:pt x="6457454" y="3545859"/>
                  <a:pt x="6461194" y="3545859"/>
                  <a:pt x="6459324" y="3542011"/>
                </a:cubicBezTo>
                <a:cubicBezTo>
                  <a:pt x="6459324" y="3542011"/>
                  <a:pt x="6459324" y="3542011"/>
                  <a:pt x="6479898" y="3540088"/>
                </a:cubicBezTo>
                <a:close/>
                <a:moveTo>
                  <a:pt x="6393327" y="3540088"/>
                </a:moveTo>
                <a:cubicBezTo>
                  <a:pt x="6393327" y="3540088"/>
                  <a:pt x="6393327" y="3540088"/>
                  <a:pt x="6401877" y="3540088"/>
                </a:cubicBezTo>
                <a:cubicBezTo>
                  <a:pt x="6400167" y="3543650"/>
                  <a:pt x="6398457" y="3545432"/>
                  <a:pt x="6393327" y="3545432"/>
                </a:cubicBezTo>
                <a:cubicBezTo>
                  <a:pt x="6393327" y="3543650"/>
                  <a:pt x="6393327" y="3541869"/>
                  <a:pt x="6393327" y="3540088"/>
                </a:cubicBezTo>
                <a:close/>
                <a:moveTo>
                  <a:pt x="6368612" y="3527796"/>
                </a:moveTo>
                <a:cubicBezTo>
                  <a:pt x="6369280" y="3527262"/>
                  <a:pt x="6370170" y="3527262"/>
                  <a:pt x="6370170" y="3528331"/>
                </a:cubicBezTo>
                <a:cubicBezTo>
                  <a:pt x="6371952" y="3528331"/>
                  <a:pt x="6368389" y="3530468"/>
                  <a:pt x="6368389" y="3530468"/>
                </a:cubicBezTo>
                <a:cubicBezTo>
                  <a:pt x="6367498" y="3529399"/>
                  <a:pt x="6367943" y="3528331"/>
                  <a:pt x="6368612" y="3527796"/>
                </a:cubicBezTo>
                <a:close/>
                <a:moveTo>
                  <a:pt x="215665" y="3482374"/>
                </a:moveTo>
                <a:cubicBezTo>
                  <a:pt x="217588" y="3482374"/>
                  <a:pt x="219511" y="3482374"/>
                  <a:pt x="221436" y="3482374"/>
                </a:cubicBezTo>
                <a:cubicBezTo>
                  <a:pt x="223360" y="3488787"/>
                  <a:pt x="217588" y="3486649"/>
                  <a:pt x="213741" y="3486649"/>
                </a:cubicBezTo>
                <a:cubicBezTo>
                  <a:pt x="213741" y="3484512"/>
                  <a:pt x="215665" y="3484512"/>
                  <a:pt x="215665" y="3482374"/>
                </a:cubicBezTo>
                <a:close/>
                <a:moveTo>
                  <a:pt x="223359" y="3475534"/>
                </a:moveTo>
                <a:cubicBezTo>
                  <a:pt x="230841" y="3473824"/>
                  <a:pt x="228971" y="3478954"/>
                  <a:pt x="228971" y="3482374"/>
                </a:cubicBezTo>
                <a:cubicBezTo>
                  <a:pt x="227101" y="3482374"/>
                  <a:pt x="227101" y="3480664"/>
                  <a:pt x="223359" y="3480664"/>
                </a:cubicBezTo>
                <a:cubicBezTo>
                  <a:pt x="223359" y="3478954"/>
                  <a:pt x="223359" y="3477244"/>
                  <a:pt x="223359" y="3475534"/>
                </a:cubicBezTo>
                <a:close/>
                <a:moveTo>
                  <a:pt x="6352714" y="3473586"/>
                </a:moveTo>
                <a:cubicBezTo>
                  <a:pt x="6352714" y="3479286"/>
                  <a:pt x="6339889" y="3488787"/>
                  <a:pt x="6339889" y="3475486"/>
                </a:cubicBezTo>
                <a:cubicBezTo>
                  <a:pt x="6347218" y="3477386"/>
                  <a:pt x="6347218" y="3471686"/>
                  <a:pt x="6352714" y="3473586"/>
                </a:cubicBezTo>
                <a:close/>
                <a:moveTo>
                  <a:pt x="6394396" y="3467767"/>
                </a:moveTo>
                <a:cubicBezTo>
                  <a:pt x="6390656" y="3474892"/>
                  <a:pt x="6386915" y="3471329"/>
                  <a:pt x="6375692" y="3473111"/>
                </a:cubicBezTo>
                <a:cubicBezTo>
                  <a:pt x="6371952" y="3464205"/>
                  <a:pt x="6388786" y="3469548"/>
                  <a:pt x="6394396" y="3467767"/>
                </a:cubicBezTo>
                <a:close/>
                <a:moveTo>
                  <a:pt x="6352148" y="3457826"/>
                </a:moveTo>
                <a:cubicBezTo>
                  <a:pt x="6353420" y="3457592"/>
                  <a:pt x="6355653" y="3458059"/>
                  <a:pt x="6359127" y="3459929"/>
                </a:cubicBezTo>
                <a:cubicBezTo>
                  <a:pt x="6353172" y="3465541"/>
                  <a:pt x="6348334" y="3458527"/>
                  <a:pt x="6352148" y="3457826"/>
                </a:cubicBezTo>
                <a:close/>
                <a:moveTo>
                  <a:pt x="6406153" y="3425729"/>
                </a:moveTo>
                <a:cubicBezTo>
                  <a:pt x="6404321" y="3430004"/>
                  <a:pt x="6396992" y="3430004"/>
                  <a:pt x="6393327" y="3432141"/>
                </a:cubicBezTo>
                <a:cubicBezTo>
                  <a:pt x="6393327" y="3425729"/>
                  <a:pt x="6398824" y="3425729"/>
                  <a:pt x="6406153" y="3425729"/>
                </a:cubicBezTo>
                <a:close/>
                <a:moveTo>
                  <a:pt x="6326351" y="3393666"/>
                </a:moveTo>
                <a:cubicBezTo>
                  <a:pt x="6328133" y="3395803"/>
                  <a:pt x="6324570" y="3397941"/>
                  <a:pt x="6322788" y="3395803"/>
                </a:cubicBezTo>
                <a:cubicBezTo>
                  <a:pt x="6322788" y="3395803"/>
                  <a:pt x="6324570" y="3393666"/>
                  <a:pt x="6326351" y="3393666"/>
                </a:cubicBezTo>
                <a:close/>
                <a:moveTo>
                  <a:pt x="6339889" y="3378703"/>
                </a:moveTo>
                <a:cubicBezTo>
                  <a:pt x="6339889" y="3380306"/>
                  <a:pt x="6338107" y="3381909"/>
                  <a:pt x="6336326" y="3380306"/>
                </a:cubicBezTo>
                <a:cubicBezTo>
                  <a:pt x="6334544" y="3380306"/>
                  <a:pt x="6338107" y="3378703"/>
                  <a:pt x="6339889" y="3378703"/>
                </a:cubicBezTo>
                <a:close/>
                <a:moveTo>
                  <a:pt x="6332407" y="3366947"/>
                </a:moveTo>
                <a:cubicBezTo>
                  <a:pt x="6334188" y="3366947"/>
                  <a:pt x="6335970" y="3366947"/>
                  <a:pt x="6337751" y="3366947"/>
                </a:cubicBezTo>
                <a:cubicBezTo>
                  <a:pt x="6337751" y="3366947"/>
                  <a:pt x="6337751" y="3369084"/>
                  <a:pt x="6337751" y="3371222"/>
                </a:cubicBezTo>
                <a:cubicBezTo>
                  <a:pt x="6335970" y="3371222"/>
                  <a:pt x="6334188" y="3371222"/>
                  <a:pt x="6332407" y="3371222"/>
                </a:cubicBezTo>
                <a:cubicBezTo>
                  <a:pt x="6332407" y="3369084"/>
                  <a:pt x="6332407" y="3369084"/>
                  <a:pt x="6332407" y="3366947"/>
                </a:cubicBezTo>
                <a:close/>
                <a:moveTo>
                  <a:pt x="6293397" y="3359999"/>
                </a:moveTo>
                <a:cubicBezTo>
                  <a:pt x="6294734" y="3359999"/>
                  <a:pt x="6296069" y="3360533"/>
                  <a:pt x="6296069" y="3361602"/>
                </a:cubicBezTo>
                <a:cubicBezTo>
                  <a:pt x="6294288" y="3363740"/>
                  <a:pt x="6292507" y="3365877"/>
                  <a:pt x="6290725" y="3361602"/>
                </a:cubicBezTo>
                <a:cubicBezTo>
                  <a:pt x="6290725" y="3360533"/>
                  <a:pt x="6292062" y="3359999"/>
                  <a:pt x="6293397" y="3359999"/>
                </a:cubicBezTo>
                <a:close/>
                <a:moveTo>
                  <a:pt x="273328" y="3354121"/>
                </a:moveTo>
                <a:cubicBezTo>
                  <a:pt x="277069" y="3354121"/>
                  <a:pt x="277069" y="3355992"/>
                  <a:pt x="278940" y="3355992"/>
                </a:cubicBezTo>
                <a:cubicBezTo>
                  <a:pt x="277069" y="3361603"/>
                  <a:pt x="271458" y="3361603"/>
                  <a:pt x="273328" y="3354121"/>
                </a:cubicBezTo>
                <a:close/>
                <a:moveTo>
                  <a:pt x="6286450" y="3344502"/>
                </a:moveTo>
                <a:cubicBezTo>
                  <a:pt x="6286450" y="3348777"/>
                  <a:pt x="6284669" y="3346640"/>
                  <a:pt x="6281106" y="3348777"/>
                </a:cubicBezTo>
                <a:cubicBezTo>
                  <a:pt x="6281106" y="3346640"/>
                  <a:pt x="6284669" y="3346640"/>
                  <a:pt x="6286450" y="3344502"/>
                </a:cubicBezTo>
                <a:close/>
                <a:moveTo>
                  <a:pt x="205179" y="3341927"/>
                </a:moveTo>
                <a:cubicBezTo>
                  <a:pt x="206126" y="3341684"/>
                  <a:pt x="206599" y="3342170"/>
                  <a:pt x="206599" y="3344113"/>
                </a:cubicBezTo>
                <a:cubicBezTo>
                  <a:pt x="208492" y="3349943"/>
                  <a:pt x="219849" y="3346057"/>
                  <a:pt x="219849" y="3344113"/>
                </a:cubicBezTo>
                <a:cubicBezTo>
                  <a:pt x="229317" y="3344113"/>
                  <a:pt x="236891" y="3344113"/>
                  <a:pt x="246358" y="3344113"/>
                </a:cubicBezTo>
                <a:cubicBezTo>
                  <a:pt x="246358" y="3348000"/>
                  <a:pt x="250143" y="3349943"/>
                  <a:pt x="250143" y="3353829"/>
                </a:cubicBezTo>
                <a:cubicBezTo>
                  <a:pt x="253929" y="3349943"/>
                  <a:pt x="255823" y="3351886"/>
                  <a:pt x="259609" y="3353829"/>
                </a:cubicBezTo>
                <a:cubicBezTo>
                  <a:pt x="261502" y="3351886"/>
                  <a:pt x="263396" y="3349943"/>
                  <a:pt x="265289" y="3353829"/>
                </a:cubicBezTo>
                <a:cubicBezTo>
                  <a:pt x="267182" y="3361602"/>
                  <a:pt x="259609" y="3357716"/>
                  <a:pt x="255823" y="3355773"/>
                </a:cubicBezTo>
                <a:cubicBezTo>
                  <a:pt x="255823" y="3355773"/>
                  <a:pt x="255823" y="3355773"/>
                  <a:pt x="240678" y="3355773"/>
                </a:cubicBezTo>
                <a:cubicBezTo>
                  <a:pt x="238784" y="3353829"/>
                  <a:pt x="234997" y="3353829"/>
                  <a:pt x="234997" y="3351886"/>
                </a:cubicBezTo>
                <a:cubicBezTo>
                  <a:pt x="231210" y="3351886"/>
                  <a:pt x="227424" y="3351886"/>
                  <a:pt x="223637" y="3351886"/>
                </a:cubicBezTo>
                <a:cubicBezTo>
                  <a:pt x="217957" y="3346057"/>
                  <a:pt x="200922" y="3353829"/>
                  <a:pt x="200922" y="3344113"/>
                </a:cubicBezTo>
                <a:cubicBezTo>
                  <a:pt x="202812" y="3343141"/>
                  <a:pt x="204232" y="3342170"/>
                  <a:pt x="205179" y="3341927"/>
                </a:cubicBezTo>
                <a:close/>
                <a:moveTo>
                  <a:pt x="6303907" y="3339159"/>
                </a:moveTo>
                <a:cubicBezTo>
                  <a:pt x="6305688" y="3340762"/>
                  <a:pt x="6302125" y="3342365"/>
                  <a:pt x="6300344" y="3342365"/>
                </a:cubicBezTo>
                <a:cubicBezTo>
                  <a:pt x="6300344" y="3340762"/>
                  <a:pt x="6302125" y="3339159"/>
                  <a:pt x="6303907" y="3339159"/>
                </a:cubicBezTo>
                <a:close/>
                <a:moveTo>
                  <a:pt x="6323456" y="3330923"/>
                </a:moveTo>
                <a:cubicBezTo>
                  <a:pt x="6325460" y="3332898"/>
                  <a:pt x="6321452" y="3339768"/>
                  <a:pt x="6317444" y="3338394"/>
                </a:cubicBezTo>
                <a:cubicBezTo>
                  <a:pt x="6317444" y="3336562"/>
                  <a:pt x="6317444" y="3336562"/>
                  <a:pt x="6317444" y="3336562"/>
                </a:cubicBezTo>
                <a:cubicBezTo>
                  <a:pt x="6319226" y="3334730"/>
                  <a:pt x="6321007" y="3332898"/>
                  <a:pt x="6319226" y="3331066"/>
                </a:cubicBezTo>
                <a:cubicBezTo>
                  <a:pt x="6321452" y="3330150"/>
                  <a:pt x="6322788" y="3330264"/>
                  <a:pt x="6323456" y="3330923"/>
                </a:cubicBezTo>
                <a:close/>
                <a:moveTo>
                  <a:pt x="6288588" y="3327402"/>
                </a:moveTo>
                <a:cubicBezTo>
                  <a:pt x="6290725" y="3329539"/>
                  <a:pt x="6286450" y="3331677"/>
                  <a:pt x="6286450" y="3331677"/>
                </a:cubicBezTo>
                <a:cubicBezTo>
                  <a:pt x="6284313" y="3329539"/>
                  <a:pt x="6288588" y="3327402"/>
                  <a:pt x="6288588" y="3327402"/>
                </a:cubicBezTo>
                <a:close/>
                <a:moveTo>
                  <a:pt x="6319154" y="3312260"/>
                </a:moveTo>
                <a:cubicBezTo>
                  <a:pt x="6324284" y="3310301"/>
                  <a:pt x="6322574" y="3316179"/>
                  <a:pt x="6325994" y="3316179"/>
                </a:cubicBezTo>
                <a:cubicBezTo>
                  <a:pt x="6325994" y="3322058"/>
                  <a:pt x="6317444" y="3316179"/>
                  <a:pt x="6319154" y="3312260"/>
                </a:cubicBezTo>
                <a:close/>
                <a:moveTo>
                  <a:pt x="6255456" y="3300121"/>
                </a:moveTo>
                <a:cubicBezTo>
                  <a:pt x="6255990" y="3300843"/>
                  <a:pt x="6256524" y="3302286"/>
                  <a:pt x="6256524" y="3303248"/>
                </a:cubicBezTo>
                <a:cubicBezTo>
                  <a:pt x="6256524" y="3307095"/>
                  <a:pt x="6254387" y="3303248"/>
                  <a:pt x="6254387" y="3301324"/>
                </a:cubicBezTo>
                <a:cubicBezTo>
                  <a:pt x="6254387" y="3299400"/>
                  <a:pt x="6254921" y="3299400"/>
                  <a:pt x="6255456" y="3300121"/>
                </a:cubicBezTo>
                <a:close/>
                <a:moveTo>
                  <a:pt x="6256524" y="3251519"/>
                </a:moveTo>
                <a:cubicBezTo>
                  <a:pt x="6258662" y="3253657"/>
                  <a:pt x="6254387" y="3255794"/>
                  <a:pt x="6254387" y="3255794"/>
                </a:cubicBezTo>
                <a:cubicBezTo>
                  <a:pt x="6252249" y="3253657"/>
                  <a:pt x="6256524" y="3251519"/>
                  <a:pt x="6256524" y="3251519"/>
                </a:cubicBezTo>
                <a:close/>
                <a:moveTo>
                  <a:pt x="6262225" y="3244037"/>
                </a:moveTo>
                <a:cubicBezTo>
                  <a:pt x="6264006" y="3246175"/>
                  <a:pt x="6260443" y="3248313"/>
                  <a:pt x="6258662" y="3248313"/>
                </a:cubicBezTo>
                <a:cubicBezTo>
                  <a:pt x="6258662" y="3246175"/>
                  <a:pt x="6260443" y="3244037"/>
                  <a:pt x="6262225" y="3244037"/>
                </a:cubicBezTo>
                <a:close/>
                <a:moveTo>
                  <a:pt x="6271334" y="3234419"/>
                </a:moveTo>
                <a:cubicBezTo>
                  <a:pt x="6276831" y="3236319"/>
                  <a:pt x="6276831" y="3251519"/>
                  <a:pt x="6267670" y="3249619"/>
                </a:cubicBezTo>
                <a:cubicBezTo>
                  <a:pt x="6264006" y="3240119"/>
                  <a:pt x="6274999" y="3243919"/>
                  <a:pt x="6271334" y="3234419"/>
                </a:cubicBezTo>
                <a:close/>
                <a:moveTo>
                  <a:pt x="6264006" y="3224800"/>
                </a:moveTo>
                <a:cubicBezTo>
                  <a:pt x="6264006" y="3224800"/>
                  <a:pt x="6264006" y="3224800"/>
                  <a:pt x="6267568" y="3224800"/>
                </a:cubicBezTo>
                <a:cubicBezTo>
                  <a:pt x="6269350" y="3226937"/>
                  <a:pt x="6269350" y="3226937"/>
                  <a:pt x="6269350" y="3229075"/>
                </a:cubicBezTo>
                <a:cubicBezTo>
                  <a:pt x="6269350" y="3229075"/>
                  <a:pt x="6269350" y="3229075"/>
                  <a:pt x="6264006" y="3229075"/>
                </a:cubicBezTo>
                <a:cubicBezTo>
                  <a:pt x="6264006" y="3229075"/>
                  <a:pt x="6264006" y="3226937"/>
                  <a:pt x="6264006" y="3224800"/>
                </a:cubicBezTo>
                <a:close/>
                <a:moveTo>
                  <a:pt x="6193467" y="3211974"/>
                </a:moveTo>
                <a:cubicBezTo>
                  <a:pt x="6193467" y="3213577"/>
                  <a:pt x="6191686" y="3215181"/>
                  <a:pt x="6189904" y="3215181"/>
                </a:cubicBezTo>
                <a:cubicBezTo>
                  <a:pt x="6188123" y="3213577"/>
                  <a:pt x="6191686" y="3211974"/>
                  <a:pt x="6193467" y="3211974"/>
                </a:cubicBezTo>
                <a:close/>
                <a:moveTo>
                  <a:pt x="6229805" y="3209569"/>
                </a:moveTo>
                <a:cubicBezTo>
                  <a:pt x="6227905" y="3213311"/>
                  <a:pt x="6220305" y="3211440"/>
                  <a:pt x="6220305" y="3215181"/>
                </a:cubicBezTo>
                <a:cubicBezTo>
                  <a:pt x="6212704" y="3213311"/>
                  <a:pt x="6224104" y="3207699"/>
                  <a:pt x="6229805" y="3209569"/>
                </a:cubicBezTo>
                <a:close/>
                <a:moveTo>
                  <a:pt x="6180616" y="3201600"/>
                </a:moveTo>
                <a:cubicBezTo>
                  <a:pt x="6183280" y="3200986"/>
                  <a:pt x="6187321" y="3205896"/>
                  <a:pt x="6190261" y="3204493"/>
                </a:cubicBezTo>
                <a:cubicBezTo>
                  <a:pt x="6188301" y="3211974"/>
                  <a:pt x="6182423" y="3202622"/>
                  <a:pt x="6178504" y="3204493"/>
                </a:cubicBezTo>
                <a:cubicBezTo>
                  <a:pt x="6178993" y="3202622"/>
                  <a:pt x="6179728" y="3201804"/>
                  <a:pt x="6180616" y="3201600"/>
                </a:cubicBezTo>
                <a:close/>
                <a:moveTo>
                  <a:pt x="6220186" y="3198081"/>
                </a:moveTo>
                <a:cubicBezTo>
                  <a:pt x="6220186" y="3200218"/>
                  <a:pt x="6214575" y="3200218"/>
                  <a:pt x="6212704" y="3200218"/>
                </a:cubicBezTo>
                <a:cubicBezTo>
                  <a:pt x="6212704" y="3198081"/>
                  <a:pt x="6216445" y="3198081"/>
                  <a:pt x="6220186" y="3198081"/>
                </a:cubicBezTo>
                <a:close/>
                <a:moveTo>
                  <a:pt x="6180428" y="3191430"/>
                </a:moveTo>
                <a:cubicBezTo>
                  <a:pt x="6191971" y="3195230"/>
                  <a:pt x="6193894" y="3189530"/>
                  <a:pt x="6203513" y="3193330"/>
                </a:cubicBezTo>
                <a:cubicBezTo>
                  <a:pt x="6207361" y="3197131"/>
                  <a:pt x="6203513" y="3197131"/>
                  <a:pt x="6207361" y="3204731"/>
                </a:cubicBezTo>
                <a:cubicBezTo>
                  <a:pt x="6195818" y="3206631"/>
                  <a:pt x="6195818" y="3200930"/>
                  <a:pt x="6191971" y="3195230"/>
                </a:cubicBezTo>
                <a:cubicBezTo>
                  <a:pt x="6188123" y="3195230"/>
                  <a:pt x="6178504" y="3199031"/>
                  <a:pt x="6180428" y="3191430"/>
                </a:cubicBezTo>
                <a:close/>
                <a:moveTo>
                  <a:pt x="6167816" y="3190599"/>
                </a:moveTo>
                <a:cubicBezTo>
                  <a:pt x="6169526" y="3190599"/>
                  <a:pt x="6172946" y="3190599"/>
                  <a:pt x="6174656" y="3190599"/>
                </a:cubicBezTo>
                <a:cubicBezTo>
                  <a:pt x="6176366" y="3196371"/>
                  <a:pt x="6171236" y="3194446"/>
                  <a:pt x="6171236" y="3198294"/>
                </a:cubicBezTo>
                <a:cubicBezTo>
                  <a:pt x="6167816" y="3200218"/>
                  <a:pt x="6167816" y="3198294"/>
                  <a:pt x="6167816" y="3196371"/>
                </a:cubicBezTo>
                <a:cubicBezTo>
                  <a:pt x="6167816" y="3194446"/>
                  <a:pt x="6167816" y="3192522"/>
                  <a:pt x="6167816" y="3190599"/>
                </a:cubicBezTo>
                <a:close/>
                <a:moveTo>
                  <a:pt x="6230380" y="3183118"/>
                </a:moveTo>
                <a:cubicBezTo>
                  <a:pt x="6236053" y="3185061"/>
                  <a:pt x="6239835" y="3188947"/>
                  <a:pt x="6249290" y="3187004"/>
                </a:cubicBezTo>
                <a:cubicBezTo>
                  <a:pt x="6251181" y="3192834"/>
                  <a:pt x="6249290" y="3194777"/>
                  <a:pt x="6241727" y="3194777"/>
                </a:cubicBezTo>
                <a:cubicBezTo>
                  <a:pt x="6234163" y="3194777"/>
                  <a:pt x="6241727" y="3204493"/>
                  <a:pt x="6232272" y="3202550"/>
                </a:cubicBezTo>
                <a:cubicBezTo>
                  <a:pt x="6234163" y="3192834"/>
                  <a:pt x="6226599" y="3187004"/>
                  <a:pt x="6230380" y="3183118"/>
                </a:cubicBezTo>
                <a:close/>
                <a:moveTo>
                  <a:pt x="6167816" y="3182049"/>
                </a:moveTo>
                <a:lnTo>
                  <a:pt x="6171379" y="3182049"/>
                </a:lnTo>
                <a:cubicBezTo>
                  <a:pt x="6173160" y="3183830"/>
                  <a:pt x="6173160" y="3185611"/>
                  <a:pt x="6173160" y="3187393"/>
                </a:cubicBezTo>
                <a:cubicBezTo>
                  <a:pt x="6173160" y="3187393"/>
                  <a:pt x="6173160" y="3187393"/>
                  <a:pt x="6167816" y="3187393"/>
                </a:cubicBezTo>
                <a:cubicBezTo>
                  <a:pt x="6167816" y="3185611"/>
                  <a:pt x="6167816" y="3183830"/>
                  <a:pt x="6167816" y="3182049"/>
                </a:cubicBezTo>
                <a:close/>
                <a:moveTo>
                  <a:pt x="6181977" y="3180000"/>
                </a:moveTo>
                <a:cubicBezTo>
                  <a:pt x="6182868" y="3180446"/>
                  <a:pt x="6184204" y="3181336"/>
                  <a:pt x="6185985" y="3181336"/>
                </a:cubicBezTo>
                <a:cubicBezTo>
                  <a:pt x="6184204" y="3183118"/>
                  <a:pt x="6180641" y="3183118"/>
                  <a:pt x="6180641" y="3181336"/>
                </a:cubicBezTo>
                <a:cubicBezTo>
                  <a:pt x="6180641" y="3179555"/>
                  <a:pt x="6181086" y="3179555"/>
                  <a:pt x="6181977" y="3180000"/>
                </a:cubicBezTo>
                <a:close/>
                <a:moveTo>
                  <a:pt x="6194268" y="3179911"/>
                </a:moveTo>
                <a:cubicBezTo>
                  <a:pt x="6199880" y="3179911"/>
                  <a:pt x="6199880" y="3190599"/>
                  <a:pt x="6192398" y="3187036"/>
                </a:cubicBezTo>
                <a:cubicBezTo>
                  <a:pt x="6192398" y="3187036"/>
                  <a:pt x="6192398" y="3185255"/>
                  <a:pt x="6192398" y="3183473"/>
                </a:cubicBezTo>
                <a:cubicBezTo>
                  <a:pt x="6194268" y="3183473"/>
                  <a:pt x="6194268" y="3181693"/>
                  <a:pt x="6194268" y="3179911"/>
                </a:cubicBezTo>
                <a:close/>
                <a:moveTo>
                  <a:pt x="6245302" y="3172802"/>
                </a:moveTo>
                <a:cubicBezTo>
                  <a:pt x="6247529" y="3172582"/>
                  <a:pt x="6250156" y="3173876"/>
                  <a:pt x="6252583" y="3175399"/>
                </a:cubicBezTo>
                <a:lnTo>
                  <a:pt x="6258461" y="3179245"/>
                </a:lnTo>
                <a:lnTo>
                  <a:pt x="6262837" y="3177586"/>
                </a:lnTo>
                <a:cubicBezTo>
                  <a:pt x="6263071" y="3178789"/>
                  <a:pt x="6262136" y="3181194"/>
                  <a:pt x="6260265" y="3183118"/>
                </a:cubicBezTo>
                <a:lnTo>
                  <a:pt x="6258458" y="3179400"/>
                </a:lnTo>
                <a:lnTo>
                  <a:pt x="6250349" y="3180312"/>
                </a:lnTo>
                <a:cubicBezTo>
                  <a:pt x="6248687" y="3181248"/>
                  <a:pt x="6247261" y="3182183"/>
                  <a:pt x="6243462" y="3181248"/>
                </a:cubicBezTo>
                <a:cubicBezTo>
                  <a:pt x="6243462" y="3179377"/>
                  <a:pt x="6243462" y="3175636"/>
                  <a:pt x="6241562" y="3175636"/>
                </a:cubicBezTo>
                <a:cubicBezTo>
                  <a:pt x="6242512" y="3173766"/>
                  <a:pt x="6243818" y="3172948"/>
                  <a:pt x="6245302" y="3172802"/>
                </a:cubicBezTo>
                <a:close/>
                <a:moveTo>
                  <a:pt x="6260666" y="3171495"/>
                </a:moveTo>
                <a:cubicBezTo>
                  <a:pt x="6261334" y="3171094"/>
                  <a:pt x="6262225" y="3171094"/>
                  <a:pt x="6262225" y="3171896"/>
                </a:cubicBezTo>
                <a:cubicBezTo>
                  <a:pt x="6264006" y="3171896"/>
                  <a:pt x="6260443" y="3173499"/>
                  <a:pt x="6260443" y="3173499"/>
                </a:cubicBezTo>
                <a:cubicBezTo>
                  <a:pt x="6259553" y="3172697"/>
                  <a:pt x="6259998" y="3171896"/>
                  <a:pt x="6260666" y="3171495"/>
                </a:cubicBezTo>
                <a:close/>
                <a:moveTo>
                  <a:pt x="6235149" y="3148917"/>
                </a:moveTo>
                <a:cubicBezTo>
                  <a:pt x="6238890" y="3148917"/>
                  <a:pt x="6240760" y="3150787"/>
                  <a:pt x="6242631" y="3154529"/>
                </a:cubicBezTo>
                <a:cubicBezTo>
                  <a:pt x="6235149" y="3156399"/>
                  <a:pt x="6237019" y="3152658"/>
                  <a:pt x="6235149" y="3148917"/>
                </a:cubicBezTo>
                <a:close/>
                <a:moveTo>
                  <a:pt x="6175030" y="3148917"/>
                </a:moveTo>
                <a:cubicBezTo>
                  <a:pt x="6180642" y="3148917"/>
                  <a:pt x="6180642" y="3160674"/>
                  <a:pt x="6173160" y="3156755"/>
                </a:cubicBezTo>
                <a:cubicBezTo>
                  <a:pt x="6173160" y="3154795"/>
                  <a:pt x="6173160" y="3154795"/>
                  <a:pt x="6173160" y="3152836"/>
                </a:cubicBezTo>
                <a:cubicBezTo>
                  <a:pt x="6175030" y="3152836"/>
                  <a:pt x="6175030" y="3150876"/>
                  <a:pt x="6175030" y="3148917"/>
                </a:cubicBezTo>
                <a:close/>
                <a:moveTo>
                  <a:pt x="6203696" y="3141221"/>
                </a:moveTo>
                <a:cubicBezTo>
                  <a:pt x="6209346" y="3139298"/>
                  <a:pt x="6211229" y="3141221"/>
                  <a:pt x="6211229" y="3146993"/>
                </a:cubicBezTo>
                <a:cubicBezTo>
                  <a:pt x="6211229" y="3146993"/>
                  <a:pt x="6211229" y="3146993"/>
                  <a:pt x="6230060" y="3146993"/>
                </a:cubicBezTo>
                <a:cubicBezTo>
                  <a:pt x="6231943" y="3148916"/>
                  <a:pt x="6231943" y="3150841"/>
                  <a:pt x="6231943" y="3152764"/>
                </a:cubicBezTo>
                <a:cubicBezTo>
                  <a:pt x="6220645" y="3152764"/>
                  <a:pt x="6213112" y="3154688"/>
                  <a:pt x="6213112" y="3162383"/>
                </a:cubicBezTo>
                <a:cubicBezTo>
                  <a:pt x="6207463" y="3162383"/>
                  <a:pt x="6205580" y="3160460"/>
                  <a:pt x="6203696" y="3158536"/>
                </a:cubicBezTo>
                <a:cubicBezTo>
                  <a:pt x="6196164" y="3156612"/>
                  <a:pt x="6201813" y="3168155"/>
                  <a:pt x="6194281" y="3166231"/>
                </a:cubicBezTo>
                <a:cubicBezTo>
                  <a:pt x="6192398" y="3154688"/>
                  <a:pt x="6201813" y="3156612"/>
                  <a:pt x="6196164" y="3148916"/>
                </a:cubicBezTo>
                <a:cubicBezTo>
                  <a:pt x="6199930" y="3148916"/>
                  <a:pt x="6199930" y="3145069"/>
                  <a:pt x="6198047" y="3145069"/>
                </a:cubicBezTo>
                <a:cubicBezTo>
                  <a:pt x="6198047" y="3143145"/>
                  <a:pt x="6203696" y="3143145"/>
                  <a:pt x="6203696" y="3141221"/>
                </a:cubicBezTo>
                <a:close/>
                <a:moveTo>
                  <a:pt x="6228431" y="3133954"/>
                </a:moveTo>
                <a:cubicBezTo>
                  <a:pt x="6233928" y="3133954"/>
                  <a:pt x="6239424" y="3133954"/>
                  <a:pt x="6239424" y="3141436"/>
                </a:cubicBezTo>
                <a:cubicBezTo>
                  <a:pt x="6232095" y="3141436"/>
                  <a:pt x="6226599" y="3141436"/>
                  <a:pt x="6228431" y="3133954"/>
                </a:cubicBezTo>
                <a:close/>
                <a:moveTo>
                  <a:pt x="6236151" y="3105412"/>
                </a:moveTo>
                <a:cubicBezTo>
                  <a:pt x="6238956" y="3107387"/>
                  <a:pt x="6237554" y="3114258"/>
                  <a:pt x="6231942" y="3112884"/>
                </a:cubicBezTo>
                <a:cubicBezTo>
                  <a:pt x="6231942" y="3109219"/>
                  <a:pt x="6231942" y="3107387"/>
                  <a:pt x="6231942" y="3105556"/>
                </a:cubicBezTo>
                <a:cubicBezTo>
                  <a:pt x="6233813" y="3104639"/>
                  <a:pt x="6235216" y="3104754"/>
                  <a:pt x="6236151" y="3105412"/>
                </a:cubicBezTo>
                <a:close/>
                <a:moveTo>
                  <a:pt x="6192398" y="3097616"/>
                </a:moveTo>
                <a:cubicBezTo>
                  <a:pt x="6198009" y="3101624"/>
                  <a:pt x="6205491" y="3103628"/>
                  <a:pt x="6207361" y="3111644"/>
                </a:cubicBezTo>
                <a:cubicBezTo>
                  <a:pt x="6196139" y="3111644"/>
                  <a:pt x="6196139" y="3109640"/>
                  <a:pt x="6186787" y="3113648"/>
                </a:cubicBezTo>
                <a:cubicBezTo>
                  <a:pt x="6184916" y="3103628"/>
                  <a:pt x="6190528" y="3101624"/>
                  <a:pt x="6192398" y="3097616"/>
                </a:cubicBezTo>
                <a:close/>
                <a:moveTo>
                  <a:pt x="6290725" y="3083187"/>
                </a:moveTo>
                <a:cubicBezTo>
                  <a:pt x="6292863" y="3083187"/>
                  <a:pt x="6288588" y="3084791"/>
                  <a:pt x="6286450" y="3084791"/>
                </a:cubicBezTo>
                <a:cubicBezTo>
                  <a:pt x="6286450" y="3083187"/>
                  <a:pt x="6288588" y="3081584"/>
                  <a:pt x="6290725" y="3083187"/>
                </a:cubicBezTo>
                <a:close/>
                <a:moveTo>
                  <a:pt x="6270284" y="3073521"/>
                </a:moveTo>
                <a:cubicBezTo>
                  <a:pt x="6272861" y="3073607"/>
                  <a:pt x="6276984" y="3078072"/>
                  <a:pt x="6281106" y="3075324"/>
                </a:cubicBezTo>
                <a:cubicBezTo>
                  <a:pt x="6277441" y="3082653"/>
                  <a:pt x="6273777" y="3078989"/>
                  <a:pt x="6268281" y="3075324"/>
                </a:cubicBezTo>
                <a:cubicBezTo>
                  <a:pt x="6268738" y="3073950"/>
                  <a:pt x="6269426" y="3073492"/>
                  <a:pt x="6270284" y="3073521"/>
                </a:cubicBezTo>
                <a:close/>
                <a:moveTo>
                  <a:pt x="6255455" y="3068225"/>
                </a:moveTo>
                <a:cubicBezTo>
                  <a:pt x="6256524" y="3068759"/>
                  <a:pt x="6257594" y="3069828"/>
                  <a:pt x="6258662" y="3069828"/>
                </a:cubicBezTo>
                <a:cubicBezTo>
                  <a:pt x="6258662" y="3071965"/>
                  <a:pt x="6254387" y="3071965"/>
                  <a:pt x="6252249" y="3069828"/>
                </a:cubicBezTo>
                <a:cubicBezTo>
                  <a:pt x="6253318" y="3067690"/>
                  <a:pt x="6254387" y="3067690"/>
                  <a:pt x="6255455" y="3068225"/>
                </a:cubicBezTo>
                <a:close/>
                <a:moveTo>
                  <a:pt x="39897" y="3055934"/>
                </a:moveTo>
                <a:cubicBezTo>
                  <a:pt x="45598" y="3057893"/>
                  <a:pt x="51297" y="3059853"/>
                  <a:pt x="49398" y="3067690"/>
                </a:cubicBezTo>
                <a:cubicBezTo>
                  <a:pt x="45598" y="3063771"/>
                  <a:pt x="34197" y="3059853"/>
                  <a:pt x="39897" y="3055934"/>
                </a:cubicBezTo>
                <a:close/>
                <a:moveTo>
                  <a:pt x="43815" y="3050590"/>
                </a:moveTo>
                <a:cubicBezTo>
                  <a:pt x="45954" y="3052728"/>
                  <a:pt x="41678" y="3054865"/>
                  <a:pt x="39540" y="3052728"/>
                </a:cubicBezTo>
                <a:cubicBezTo>
                  <a:pt x="39540" y="3052728"/>
                  <a:pt x="41678" y="3050590"/>
                  <a:pt x="43815" y="3050590"/>
                </a:cubicBezTo>
                <a:close/>
                <a:moveTo>
                  <a:pt x="6262135" y="3025473"/>
                </a:moveTo>
                <a:cubicBezTo>
                  <a:pt x="6262937" y="3024939"/>
                  <a:pt x="6264006" y="3024939"/>
                  <a:pt x="6264006" y="3026008"/>
                </a:cubicBezTo>
                <a:cubicBezTo>
                  <a:pt x="6266143" y="3026008"/>
                  <a:pt x="6261868" y="3028145"/>
                  <a:pt x="6261868" y="3028145"/>
                </a:cubicBezTo>
                <a:cubicBezTo>
                  <a:pt x="6260800" y="3027076"/>
                  <a:pt x="6261333" y="3026008"/>
                  <a:pt x="6262135" y="3025473"/>
                </a:cubicBezTo>
                <a:close/>
                <a:moveTo>
                  <a:pt x="77377" y="3011045"/>
                </a:moveTo>
                <a:cubicBezTo>
                  <a:pt x="79302" y="3011045"/>
                  <a:pt x="81226" y="3011045"/>
                  <a:pt x="79302" y="3012827"/>
                </a:cubicBezTo>
                <a:cubicBezTo>
                  <a:pt x="81226" y="3014608"/>
                  <a:pt x="81226" y="3016389"/>
                  <a:pt x="81226" y="3016389"/>
                </a:cubicBezTo>
                <a:cubicBezTo>
                  <a:pt x="77377" y="3016389"/>
                  <a:pt x="77377" y="3014608"/>
                  <a:pt x="71604" y="3014608"/>
                </a:cubicBezTo>
                <a:cubicBezTo>
                  <a:pt x="71604" y="3012827"/>
                  <a:pt x="77377" y="3012827"/>
                  <a:pt x="77377" y="3011045"/>
                </a:cubicBezTo>
                <a:close/>
                <a:moveTo>
                  <a:pt x="6171290" y="2980184"/>
                </a:moveTo>
                <a:cubicBezTo>
                  <a:pt x="6172092" y="2979784"/>
                  <a:pt x="6173160" y="2979784"/>
                  <a:pt x="6173160" y="2980585"/>
                </a:cubicBezTo>
                <a:cubicBezTo>
                  <a:pt x="6175298" y="2980585"/>
                  <a:pt x="6171023" y="2982189"/>
                  <a:pt x="6171023" y="2982189"/>
                </a:cubicBezTo>
                <a:cubicBezTo>
                  <a:pt x="6169954" y="2981387"/>
                  <a:pt x="6170488" y="2980585"/>
                  <a:pt x="6171290" y="2980184"/>
                </a:cubicBezTo>
                <a:close/>
                <a:moveTo>
                  <a:pt x="6162473" y="2961303"/>
                </a:moveTo>
                <a:cubicBezTo>
                  <a:pt x="6163006" y="2961525"/>
                  <a:pt x="6163541" y="2962416"/>
                  <a:pt x="6163541" y="2963307"/>
                </a:cubicBezTo>
                <a:cubicBezTo>
                  <a:pt x="6163541" y="2965088"/>
                  <a:pt x="6161403" y="2965088"/>
                  <a:pt x="6161403" y="2963307"/>
                </a:cubicBezTo>
                <a:cubicBezTo>
                  <a:pt x="6161403" y="2961525"/>
                  <a:pt x="6161938" y="2961080"/>
                  <a:pt x="6162473" y="2961303"/>
                </a:cubicBezTo>
                <a:close/>
                <a:moveTo>
                  <a:pt x="6132903" y="2959744"/>
                </a:moveTo>
                <a:cubicBezTo>
                  <a:pt x="6134684" y="2961882"/>
                  <a:pt x="6131122" y="2964019"/>
                  <a:pt x="6131122" y="2964019"/>
                </a:cubicBezTo>
                <a:cubicBezTo>
                  <a:pt x="6129340" y="2961882"/>
                  <a:pt x="6132903" y="2959744"/>
                  <a:pt x="6132903" y="2959744"/>
                </a:cubicBezTo>
                <a:close/>
                <a:moveTo>
                  <a:pt x="202481" y="2959317"/>
                </a:moveTo>
                <a:cubicBezTo>
                  <a:pt x="205396" y="2959798"/>
                  <a:pt x="209283" y="2961240"/>
                  <a:pt x="214140" y="2961240"/>
                </a:cubicBezTo>
                <a:cubicBezTo>
                  <a:pt x="214140" y="2965088"/>
                  <a:pt x="214140" y="2967012"/>
                  <a:pt x="218026" y="2968935"/>
                </a:cubicBezTo>
                <a:cubicBezTo>
                  <a:pt x="212197" y="2974707"/>
                  <a:pt x="202481" y="2965088"/>
                  <a:pt x="196654" y="2963164"/>
                </a:cubicBezTo>
                <a:cubicBezTo>
                  <a:pt x="197625" y="2959317"/>
                  <a:pt x="199568" y="2958835"/>
                  <a:pt x="202481" y="2959317"/>
                </a:cubicBezTo>
                <a:close/>
                <a:moveTo>
                  <a:pt x="6121859" y="2957607"/>
                </a:moveTo>
                <a:cubicBezTo>
                  <a:pt x="6121859" y="2961882"/>
                  <a:pt x="6119722" y="2959744"/>
                  <a:pt x="6117584" y="2961882"/>
                </a:cubicBezTo>
                <a:cubicBezTo>
                  <a:pt x="6117584" y="2959744"/>
                  <a:pt x="6119722" y="2959744"/>
                  <a:pt x="6121859" y="2957607"/>
                </a:cubicBezTo>
                <a:close/>
                <a:moveTo>
                  <a:pt x="6073765" y="2951684"/>
                </a:moveTo>
                <a:cubicBezTo>
                  <a:pt x="6074299" y="2951907"/>
                  <a:pt x="6074833" y="2952798"/>
                  <a:pt x="6074833" y="2953688"/>
                </a:cubicBezTo>
                <a:cubicBezTo>
                  <a:pt x="6074833" y="2955470"/>
                  <a:pt x="6072696" y="2955470"/>
                  <a:pt x="6072696" y="2953688"/>
                </a:cubicBezTo>
                <a:cubicBezTo>
                  <a:pt x="6072696" y="2951907"/>
                  <a:pt x="6073230" y="2951461"/>
                  <a:pt x="6073765" y="2951684"/>
                </a:cubicBezTo>
                <a:close/>
                <a:moveTo>
                  <a:pt x="6065214" y="2950126"/>
                </a:moveTo>
                <a:cubicBezTo>
                  <a:pt x="6065214" y="2950126"/>
                  <a:pt x="6065214" y="2950126"/>
                  <a:pt x="6068777" y="2950126"/>
                </a:cubicBezTo>
                <a:cubicBezTo>
                  <a:pt x="6070558" y="2952263"/>
                  <a:pt x="6070558" y="2952263"/>
                  <a:pt x="6070558" y="2954401"/>
                </a:cubicBezTo>
                <a:cubicBezTo>
                  <a:pt x="6070558" y="2954401"/>
                  <a:pt x="6070558" y="2954401"/>
                  <a:pt x="6065214" y="2954401"/>
                </a:cubicBezTo>
                <a:cubicBezTo>
                  <a:pt x="6065214" y="2954401"/>
                  <a:pt x="6065214" y="2952263"/>
                  <a:pt x="6065214" y="2950126"/>
                </a:cubicBezTo>
                <a:close/>
                <a:moveTo>
                  <a:pt x="6156060" y="2947988"/>
                </a:moveTo>
                <a:cubicBezTo>
                  <a:pt x="6156060" y="2950126"/>
                  <a:pt x="6154278" y="2952263"/>
                  <a:pt x="6152497" y="2952263"/>
                </a:cubicBezTo>
                <a:cubicBezTo>
                  <a:pt x="6150716" y="2950126"/>
                  <a:pt x="6154278" y="2947988"/>
                  <a:pt x="6156060" y="2947988"/>
                </a:cubicBezTo>
                <a:close/>
                <a:moveTo>
                  <a:pt x="6110102" y="2935163"/>
                </a:moveTo>
                <a:cubicBezTo>
                  <a:pt x="6112039" y="2935163"/>
                  <a:pt x="6113977" y="2935163"/>
                  <a:pt x="6115914" y="2935163"/>
                </a:cubicBezTo>
                <a:cubicBezTo>
                  <a:pt x="6125600" y="2939010"/>
                  <a:pt x="6141097" y="2935163"/>
                  <a:pt x="6141097" y="2950553"/>
                </a:cubicBezTo>
                <a:cubicBezTo>
                  <a:pt x="6133348" y="2954401"/>
                  <a:pt x="6133348" y="2952477"/>
                  <a:pt x="6129474" y="2946706"/>
                </a:cubicBezTo>
                <a:cubicBezTo>
                  <a:pt x="6121725" y="2948629"/>
                  <a:pt x="6117851" y="2944781"/>
                  <a:pt x="6110102" y="2944781"/>
                </a:cubicBezTo>
                <a:cubicBezTo>
                  <a:pt x="6110102" y="2940934"/>
                  <a:pt x="6110102" y="2939010"/>
                  <a:pt x="6110102" y="2935163"/>
                </a:cubicBezTo>
                <a:close/>
                <a:moveTo>
                  <a:pt x="6048114" y="2933025"/>
                </a:moveTo>
                <a:cubicBezTo>
                  <a:pt x="6048114" y="2936766"/>
                  <a:pt x="6044266" y="2936766"/>
                  <a:pt x="6042342" y="2936766"/>
                </a:cubicBezTo>
                <a:cubicBezTo>
                  <a:pt x="6042342" y="2944248"/>
                  <a:pt x="6048114" y="2940506"/>
                  <a:pt x="6044266" y="2946118"/>
                </a:cubicBezTo>
                <a:cubicBezTo>
                  <a:pt x="6038495" y="2946118"/>
                  <a:pt x="6034647" y="2947988"/>
                  <a:pt x="6028876" y="2947988"/>
                </a:cubicBezTo>
                <a:cubicBezTo>
                  <a:pt x="6034647" y="2942377"/>
                  <a:pt x="6036571" y="2934895"/>
                  <a:pt x="6048114" y="2933025"/>
                </a:cubicBezTo>
                <a:close/>
                <a:moveTo>
                  <a:pt x="5949787" y="2922337"/>
                </a:moveTo>
                <a:cubicBezTo>
                  <a:pt x="5953349" y="2922337"/>
                  <a:pt x="5955131" y="2922337"/>
                  <a:pt x="5955131" y="2925544"/>
                </a:cubicBezTo>
                <a:lnTo>
                  <a:pt x="5949787" y="2925544"/>
                </a:lnTo>
                <a:cubicBezTo>
                  <a:pt x="5949787" y="2923941"/>
                  <a:pt x="5949787" y="2923941"/>
                  <a:pt x="5949787" y="2922337"/>
                </a:cubicBezTo>
                <a:close/>
                <a:moveTo>
                  <a:pt x="5957268" y="2920200"/>
                </a:moveTo>
                <a:cubicBezTo>
                  <a:pt x="5959406" y="2920200"/>
                  <a:pt x="5955131" y="2923407"/>
                  <a:pt x="5955131" y="2921803"/>
                </a:cubicBezTo>
                <a:cubicBezTo>
                  <a:pt x="5952993" y="2921803"/>
                  <a:pt x="5957268" y="2920200"/>
                  <a:pt x="5957268" y="2920200"/>
                </a:cubicBezTo>
                <a:close/>
                <a:moveTo>
                  <a:pt x="5964393" y="2912718"/>
                </a:moveTo>
                <a:cubicBezTo>
                  <a:pt x="5967956" y="2912718"/>
                  <a:pt x="5967956" y="2918490"/>
                  <a:pt x="5967956" y="2922337"/>
                </a:cubicBezTo>
                <a:cubicBezTo>
                  <a:pt x="5962612" y="2922337"/>
                  <a:pt x="5962612" y="2916566"/>
                  <a:pt x="5964393" y="2912718"/>
                </a:cubicBezTo>
                <a:close/>
                <a:moveTo>
                  <a:pt x="6061652" y="2910581"/>
                </a:moveTo>
                <a:cubicBezTo>
                  <a:pt x="6070558" y="2910581"/>
                  <a:pt x="6059870" y="2922337"/>
                  <a:pt x="6061652" y="2910581"/>
                </a:cubicBezTo>
                <a:close/>
                <a:moveTo>
                  <a:pt x="19022" y="2857142"/>
                </a:moveTo>
                <a:cubicBezTo>
                  <a:pt x="20945" y="2857142"/>
                  <a:pt x="22870" y="2857142"/>
                  <a:pt x="24794" y="2857142"/>
                </a:cubicBezTo>
                <a:cubicBezTo>
                  <a:pt x="26718" y="2861417"/>
                  <a:pt x="20945" y="2861417"/>
                  <a:pt x="17098" y="2861417"/>
                </a:cubicBezTo>
                <a:cubicBezTo>
                  <a:pt x="17098" y="2859280"/>
                  <a:pt x="19022" y="2859280"/>
                  <a:pt x="19022" y="2857142"/>
                </a:cubicBezTo>
                <a:close/>
                <a:moveTo>
                  <a:pt x="26718" y="2849447"/>
                </a:moveTo>
                <a:cubicBezTo>
                  <a:pt x="32061" y="2847524"/>
                  <a:pt x="32061" y="2853295"/>
                  <a:pt x="32061" y="2857143"/>
                </a:cubicBezTo>
                <a:cubicBezTo>
                  <a:pt x="30280" y="2855219"/>
                  <a:pt x="30280" y="2853295"/>
                  <a:pt x="26718" y="2853295"/>
                </a:cubicBezTo>
                <a:cubicBezTo>
                  <a:pt x="26718" y="2853295"/>
                  <a:pt x="26718" y="2851371"/>
                  <a:pt x="26718" y="2849447"/>
                </a:cubicBezTo>
                <a:close/>
                <a:moveTo>
                  <a:pt x="6076543" y="2844049"/>
                </a:moveTo>
                <a:cubicBezTo>
                  <a:pt x="6080391" y="2842179"/>
                  <a:pt x="6082315" y="2857142"/>
                  <a:pt x="6074620" y="2853402"/>
                </a:cubicBezTo>
                <a:cubicBezTo>
                  <a:pt x="6072696" y="2847790"/>
                  <a:pt x="6074620" y="2847790"/>
                  <a:pt x="6076543" y="2844049"/>
                </a:cubicBezTo>
                <a:close/>
                <a:moveTo>
                  <a:pt x="6148311" y="2787672"/>
                </a:moveTo>
                <a:cubicBezTo>
                  <a:pt x="6153922" y="2789543"/>
                  <a:pt x="6153922" y="2791413"/>
                  <a:pt x="6152052" y="2795154"/>
                </a:cubicBezTo>
                <a:cubicBezTo>
                  <a:pt x="6150182" y="2795154"/>
                  <a:pt x="6148311" y="2795154"/>
                  <a:pt x="6146441" y="2795154"/>
                </a:cubicBezTo>
                <a:cubicBezTo>
                  <a:pt x="6146441" y="2795154"/>
                  <a:pt x="6146441" y="2793284"/>
                  <a:pt x="6146441" y="2791413"/>
                </a:cubicBezTo>
                <a:cubicBezTo>
                  <a:pt x="6148311" y="2791413"/>
                  <a:pt x="6148311" y="2789543"/>
                  <a:pt x="6148311" y="2787672"/>
                </a:cubicBezTo>
                <a:close/>
                <a:moveTo>
                  <a:pt x="6135218" y="2787672"/>
                </a:moveTo>
                <a:cubicBezTo>
                  <a:pt x="6137089" y="2787672"/>
                  <a:pt x="6137089" y="2787672"/>
                  <a:pt x="6138959" y="2787672"/>
                </a:cubicBezTo>
                <a:cubicBezTo>
                  <a:pt x="6133348" y="2789454"/>
                  <a:pt x="6146441" y="2794797"/>
                  <a:pt x="6138959" y="2798360"/>
                </a:cubicBezTo>
                <a:cubicBezTo>
                  <a:pt x="6131478" y="2794797"/>
                  <a:pt x="6135218" y="2791235"/>
                  <a:pt x="6131478" y="2789454"/>
                </a:cubicBezTo>
                <a:cubicBezTo>
                  <a:pt x="6131478" y="2789454"/>
                  <a:pt x="6131478" y="2787672"/>
                  <a:pt x="6135218" y="2787672"/>
                </a:cubicBezTo>
                <a:close/>
                <a:moveTo>
                  <a:pt x="6175298" y="2783397"/>
                </a:moveTo>
                <a:cubicBezTo>
                  <a:pt x="6177168" y="2783397"/>
                  <a:pt x="6179038" y="2783397"/>
                  <a:pt x="6180909" y="2783397"/>
                </a:cubicBezTo>
                <a:cubicBezTo>
                  <a:pt x="6180909" y="2783397"/>
                  <a:pt x="6180909" y="2785535"/>
                  <a:pt x="6182780" y="2787672"/>
                </a:cubicBezTo>
                <a:cubicBezTo>
                  <a:pt x="6180909" y="2787672"/>
                  <a:pt x="6179038" y="2787672"/>
                  <a:pt x="6177168" y="2787672"/>
                </a:cubicBezTo>
                <a:cubicBezTo>
                  <a:pt x="6177168" y="2787672"/>
                  <a:pt x="6175298" y="2785535"/>
                  <a:pt x="6175298" y="2783397"/>
                </a:cubicBezTo>
                <a:close/>
                <a:moveTo>
                  <a:pt x="6190261" y="2780190"/>
                </a:moveTo>
                <a:cubicBezTo>
                  <a:pt x="6190261" y="2781794"/>
                  <a:pt x="6188479" y="2783397"/>
                  <a:pt x="6186698" y="2781794"/>
                </a:cubicBezTo>
                <a:cubicBezTo>
                  <a:pt x="6184916" y="2781794"/>
                  <a:pt x="6188479" y="2780190"/>
                  <a:pt x="6190261" y="2780190"/>
                </a:cubicBezTo>
                <a:close/>
                <a:moveTo>
                  <a:pt x="6209365" y="2775381"/>
                </a:moveTo>
                <a:cubicBezTo>
                  <a:pt x="6210033" y="2774846"/>
                  <a:pt x="6210924" y="2774846"/>
                  <a:pt x="6210924" y="2775916"/>
                </a:cubicBezTo>
                <a:cubicBezTo>
                  <a:pt x="6212705" y="2775916"/>
                  <a:pt x="6209142" y="2778053"/>
                  <a:pt x="6209142" y="2778053"/>
                </a:cubicBezTo>
                <a:cubicBezTo>
                  <a:pt x="6208252" y="2776984"/>
                  <a:pt x="6208697" y="2775916"/>
                  <a:pt x="6209365" y="2775381"/>
                </a:cubicBezTo>
                <a:close/>
                <a:moveTo>
                  <a:pt x="6159700" y="2767285"/>
                </a:moveTo>
                <a:cubicBezTo>
                  <a:pt x="6162205" y="2766724"/>
                  <a:pt x="6166213" y="2771213"/>
                  <a:pt x="6158197" y="2769930"/>
                </a:cubicBezTo>
                <a:cubicBezTo>
                  <a:pt x="6158197" y="2768220"/>
                  <a:pt x="6158865" y="2767472"/>
                  <a:pt x="6159700" y="2767285"/>
                </a:cubicBezTo>
                <a:close/>
                <a:moveTo>
                  <a:pt x="6233056" y="2765762"/>
                </a:moveTo>
                <a:cubicBezTo>
                  <a:pt x="6233724" y="2765228"/>
                  <a:pt x="6234614" y="2765228"/>
                  <a:pt x="6235505" y="2766297"/>
                </a:cubicBezTo>
                <a:cubicBezTo>
                  <a:pt x="6237287" y="2766297"/>
                  <a:pt x="6233724" y="2768434"/>
                  <a:pt x="6231942" y="2768434"/>
                </a:cubicBezTo>
                <a:cubicBezTo>
                  <a:pt x="6231942" y="2767365"/>
                  <a:pt x="6232388" y="2766297"/>
                  <a:pt x="6233056" y="2765762"/>
                </a:cubicBezTo>
                <a:close/>
                <a:moveTo>
                  <a:pt x="6224328" y="2764293"/>
                </a:moveTo>
                <a:cubicBezTo>
                  <a:pt x="6224996" y="2763892"/>
                  <a:pt x="6225887" y="2763892"/>
                  <a:pt x="6225887" y="2764693"/>
                </a:cubicBezTo>
                <a:cubicBezTo>
                  <a:pt x="6227668" y="2764693"/>
                  <a:pt x="6224105" y="2766297"/>
                  <a:pt x="6224105" y="2766297"/>
                </a:cubicBezTo>
                <a:cubicBezTo>
                  <a:pt x="6223214" y="2765495"/>
                  <a:pt x="6223660" y="2764693"/>
                  <a:pt x="6224328" y="2764293"/>
                </a:cubicBezTo>
                <a:close/>
                <a:moveTo>
                  <a:pt x="6199879" y="2760952"/>
                </a:moveTo>
                <a:cubicBezTo>
                  <a:pt x="6199879" y="2762556"/>
                  <a:pt x="6197742" y="2764159"/>
                  <a:pt x="6195604" y="2764159"/>
                </a:cubicBezTo>
                <a:cubicBezTo>
                  <a:pt x="6193467" y="2762556"/>
                  <a:pt x="6197742" y="2760952"/>
                  <a:pt x="6199879" y="2760952"/>
                </a:cubicBezTo>
                <a:close/>
                <a:moveTo>
                  <a:pt x="6186413" y="2753472"/>
                </a:moveTo>
                <a:cubicBezTo>
                  <a:pt x="6190261" y="2760596"/>
                  <a:pt x="6180641" y="2757034"/>
                  <a:pt x="6176794" y="2758815"/>
                </a:cubicBezTo>
                <a:cubicBezTo>
                  <a:pt x="6169099" y="2758815"/>
                  <a:pt x="6171023" y="2764159"/>
                  <a:pt x="6161403" y="2762378"/>
                </a:cubicBezTo>
                <a:cubicBezTo>
                  <a:pt x="6161403" y="2753472"/>
                  <a:pt x="6182565" y="2758815"/>
                  <a:pt x="6186413" y="2753472"/>
                </a:cubicBezTo>
                <a:close/>
                <a:moveTo>
                  <a:pt x="6167331" y="2749196"/>
                </a:moveTo>
                <a:cubicBezTo>
                  <a:pt x="6169274" y="2749196"/>
                  <a:pt x="6171217" y="2749196"/>
                  <a:pt x="6173160" y="2749196"/>
                </a:cubicBezTo>
                <a:cubicBezTo>
                  <a:pt x="6173160" y="2756678"/>
                  <a:pt x="6151785" y="2751067"/>
                  <a:pt x="6167331" y="2749196"/>
                </a:cubicBezTo>
                <a:close/>
                <a:moveTo>
                  <a:pt x="6188276" y="2743852"/>
                </a:moveTo>
                <a:cubicBezTo>
                  <a:pt x="6190261" y="2749464"/>
                  <a:pt x="6182321" y="2749464"/>
                  <a:pt x="6178351" y="2751334"/>
                </a:cubicBezTo>
                <a:cubicBezTo>
                  <a:pt x="6176366" y="2745723"/>
                  <a:pt x="6182321" y="2743852"/>
                  <a:pt x="6188276" y="2743852"/>
                </a:cubicBezTo>
                <a:close/>
                <a:moveTo>
                  <a:pt x="6167053" y="2732096"/>
                </a:moveTo>
                <a:cubicBezTo>
                  <a:pt x="6168885" y="2740036"/>
                  <a:pt x="6163389" y="2745990"/>
                  <a:pt x="6157892" y="2742020"/>
                </a:cubicBezTo>
                <a:cubicBezTo>
                  <a:pt x="6156060" y="2734081"/>
                  <a:pt x="6163389" y="2734081"/>
                  <a:pt x="6167053" y="2732096"/>
                </a:cubicBezTo>
                <a:close/>
                <a:moveTo>
                  <a:pt x="72410" y="2726752"/>
                </a:moveTo>
                <a:cubicBezTo>
                  <a:pt x="74281" y="2726752"/>
                  <a:pt x="76151" y="2728622"/>
                  <a:pt x="78022" y="2728622"/>
                </a:cubicBezTo>
                <a:cubicBezTo>
                  <a:pt x="76151" y="2734234"/>
                  <a:pt x="70539" y="2734234"/>
                  <a:pt x="72410" y="2726752"/>
                </a:cubicBezTo>
                <a:close/>
                <a:moveTo>
                  <a:pt x="6195604" y="2724614"/>
                </a:moveTo>
                <a:cubicBezTo>
                  <a:pt x="6195604" y="2724614"/>
                  <a:pt x="6195604" y="2724614"/>
                  <a:pt x="6203086" y="2724614"/>
                </a:cubicBezTo>
                <a:cubicBezTo>
                  <a:pt x="6203086" y="2728177"/>
                  <a:pt x="6199345" y="2729958"/>
                  <a:pt x="6195604" y="2729958"/>
                </a:cubicBezTo>
                <a:cubicBezTo>
                  <a:pt x="6195604" y="2728177"/>
                  <a:pt x="6195604" y="2726396"/>
                  <a:pt x="6195604" y="2724614"/>
                </a:cubicBezTo>
                <a:close/>
                <a:moveTo>
                  <a:pt x="6281106" y="2722477"/>
                </a:moveTo>
                <a:cubicBezTo>
                  <a:pt x="6277219" y="2728249"/>
                  <a:pt x="6265560" y="2728249"/>
                  <a:pt x="6259730" y="2732096"/>
                </a:cubicBezTo>
                <a:cubicBezTo>
                  <a:pt x="6259730" y="2728249"/>
                  <a:pt x="6261673" y="2728249"/>
                  <a:pt x="6261673" y="2724400"/>
                </a:cubicBezTo>
                <a:cubicBezTo>
                  <a:pt x="6261673" y="2724400"/>
                  <a:pt x="6261673" y="2724400"/>
                  <a:pt x="6281106" y="2722477"/>
                </a:cubicBezTo>
                <a:close/>
                <a:moveTo>
                  <a:pt x="3550" y="2716679"/>
                </a:moveTo>
                <a:cubicBezTo>
                  <a:pt x="4734" y="2716438"/>
                  <a:pt x="5680" y="2716919"/>
                  <a:pt x="5680" y="2718843"/>
                </a:cubicBezTo>
                <a:cubicBezTo>
                  <a:pt x="5680" y="2724614"/>
                  <a:pt x="17039" y="2718843"/>
                  <a:pt x="18933" y="2718843"/>
                </a:cubicBezTo>
                <a:cubicBezTo>
                  <a:pt x="28400" y="2718843"/>
                  <a:pt x="35973" y="2716919"/>
                  <a:pt x="43546" y="2716919"/>
                </a:cubicBezTo>
                <a:cubicBezTo>
                  <a:pt x="45439" y="2720767"/>
                  <a:pt x="49226" y="2722691"/>
                  <a:pt x="49226" y="2726538"/>
                </a:cubicBezTo>
                <a:cubicBezTo>
                  <a:pt x="53013" y="2724614"/>
                  <a:pt x="54906" y="2726538"/>
                  <a:pt x="58691" y="2726538"/>
                </a:cubicBezTo>
                <a:cubicBezTo>
                  <a:pt x="60585" y="2724614"/>
                  <a:pt x="62478" y="2722691"/>
                  <a:pt x="64371" y="2726538"/>
                </a:cubicBezTo>
                <a:cubicBezTo>
                  <a:pt x="66265" y="2734234"/>
                  <a:pt x="58691" y="2730386"/>
                  <a:pt x="54906" y="2728462"/>
                </a:cubicBezTo>
                <a:cubicBezTo>
                  <a:pt x="54906" y="2728462"/>
                  <a:pt x="54906" y="2728462"/>
                  <a:pt x="39759" y="2730386"/>
                </a:cubicBezTo>
                <a:cubicBezTo>
                  <a:pt x="37866" y="2726538"/>
                  <a:pt x="34080" y="2728462"/>
                  <a:pt x="34080" y="2724614"/>
                </a:cubicBezTo>
                <a:cubicBezTo>
                  <a:pt x="30293" y="2724614"/>
                  <a:pt x="26507" y="2724614"/>
                  <a:pt x="22719" y="2724614"/>
                </a:cubicBezTo>
                <a:cubicBezTo>
                  <a:pt x="17039" y="2720767"/>
                  <a:pt x="0" y="2728462"/>
                  <a:pt x="0" y="2718843"/>
                </a:cubicBezTo>
                <a:cubicBezTo>
                  <a:pt x="947" y="2717881"/>
                  <a:pt x="2367" y="2716919"/>
                  <a:pt x="3550" y="2716679"/>
                </a:cubicBezTo>
                <a:close/>
                <a:moveTo>
                  <a:pt x="6171379" y="2713392"/>
                </a:moveTo>
                <a:cubicBezTo>
                  <a:pt x="6173160" y="2713392"/>
                  <a:pt x="6169597" y="2714996"/>
                  <a:pt x="6169597" y="2714996"/>
                </a:cubicBezTo>
                <a:cubicBezTo>
                  <a:pt x="6167816" y="2714996"/>
                  <a:pt x="6171379" y="2711789"/>
                  <a:pt x="6171379" y="2713392"/>
                </a:cubicBezTo>
                <a:close/>
                <a:moveTo>
                  <a:pt x="6152052" y="2658350"/>
                </a:moveTo>
                <a:cubicBezTo>
                  <a:pt x="6153922" y="2665951"/>
                  <a:pt x="6140830" y="2675451"/>
                  <a:pt x="6138960" y="2662150"/>
                </a:cubicBezTo>
                <a:cubicBezTo>
                  <a:pt x="6146441" y="2664051"/>
                  <a:pt x="6146441" y="2658350"/>
                  <a:pt x="6152052" y="2658350"/>
                </a:cubicBezTo>
                <a:close/>
                <a:moveTo>
                  <a:pt x="6193467" y="2652793"/>
                </a:moveTo>
                <a:cubicBezTo>
                  <a:pt x="6189727" y="2660489"/>
                  <a:pt x="6185985" y="2656641"/>
                  <a:pt x="6174763" y="2658564"/>
                </a:cubicBezTo>
                <a:cubicBezTo>
                  <a:pt x="6171023" y="2650870"/>
                  <a:pt x="6187856" y="2654717"/>
                  <a:pt x="6193467" y="2652793"/>
                </a:cubicBezTo>
                <a:close/>
                <a:moveTo>
                  <a:pt x="6151499" y="2643416"/>
                </a:moveTo>
                <a:cubicBezTo>
                  <a:pt x="6152615" y="2643054"/>
                  <a:pt x="6154723" y="2643388"/>
                  <a:pt x="6158197" y="2645169"/>
                </a:cubicBezTo>
                <a:cubicBezTo>
                  <a:pt x="6153731" y="2651850"/>
                  <a:pt x="6148149" y="2644501"/>
                  <a:pt x="6151499" y="2643416"/>
                </a:cubicBezTo>
                <a:close/>
                <a:moveTo>
                  <a:pt x="6203086" y="2609187"/>
                </a:moveTo>
                <a:cubicBezTo>
                  <a:pt x="6201254" y="2612927"/>
                  <a:pt x="6195757" y="2614798"/>
                  <a:pt x="6190261" y="2616669"/>
                </a:cubicBezTo>
                <a:cubicBezTo>
                  <a:pt x="6190261" y="2611057"/>
                  <a:pt x="6197589" y="2611057"/>
                  <a:pt x="6203086" y="2609187"/>
                </a:cubicBezTo>
                <a:close/>
                <a:moveTo>
                  <a:pt x="6123997" y="2580331"/>
                </a:moveTo>
                <a:cubicBezTo>
                  <a:pt x="6126134" y="2582468"/>
                  <a:pt x="6121859" y="2584605"/>
                  <a:pt x="6119722" y="2582468"/>
                </a:cubicBezTo>
                <a:cubicBezTo>
                  <a:pt x="6119722" y="2582468"/>
                  <a:pt x="6121859" y="2580331"/>
                  <a:pt x="6123997" y="2580331"/>
                </a:cubicBezTo>
                <a:close/>
                <a:moveTo>
                  <a:pt x="85103" y="2574986"/>
                </a:moveTo>
                <a:cubicBezTo>
                  <a:pt x="95123" y="2578727"/>
                  <a:pt x="81096" y="2582468"/>
                  <a:pt x="79091" y="2580598"/>
                </a:cubicBezTo>
                <a:cubicBezTo>
                  <a:pt x="79091" y="2578727"/>
                  <a:pt x="87108" y="2576857"/>
                  <a:pt x="85103" y="2574986"/>
                </a:cubicBezTo>
                <a:close/>
                <a:moveTo>
                  <a:pt x="6133482" y="2564833"/>
                </a:moveTo>
                <a:cubicBezTo>
                  <a:pt x="6134150" y="2564299"/>
                  <a:pt x="6135041" y="2564299"/>
                  <a:pt x="6135041" y="2565368"/>
                </a:cubicBezTo>
                <a:cubicBezTo>
                  <a:pt x="6136822" y="2565368"/>
                  <a:pt x="6133259" y="2567505"/>
                  <a:pt x="6133259" y="2567505"/>
                </a:cubicBezTo>
                <a:cubicBezTo>
                  <a:pt x="6132368" y="2566436"/>
                  <a:pt x="6132813" y="2565368"/>
                  <a:pt x="6133482" y="2564833"/>
                </a:cubicBezTo>
                <a:close/>
                <a:moveTo>
                  <a:pt x="115623" y="2561894"/>
                </a:moveTo>
                <a:cubicBezTo>
                  <a:pt x="117568" y="2573116"/>
                  <a:pt x="107851" y="2574986"/>
                  <a:pt x="96192" y="2574986"/>
                </a:cubicBezTo>
                <a:cubicBezTo>
                  <a:pt x="96192" y="2569375"/>
                  <a:pt x="105908" y="2573116"/>
                  <a:pt x="103964" y="2567504"/>
                </a:cubicBezTo>
                <a:cubicBezTo>
                  <a:pt x="109794" y="2567504"/>
                  <a:pt x="107851" y="2560024"/>
                  <a:pt x="115623" y="2561894"/>
                </a:cubicBezTo>
                <a:close/>
                <a:moveTo>
                  <a:pt x="6134684" y="2552543"/>
                </a:moveTo>
                <a:cubicBezTo>
                  <a:pt x="6134684" y="2554324"/>
                  <a:pt x="6134684" y="2556105"/>
                  <a:pt x="6134684" y="2557887"/>
                </a:cubicBezTo>
                <a:cubicBezTo>
                  <a:pt x="6132903" y="2557887"/>
                  <a:pt x="6131122" y="2557887"/>
                  <a:pt x="6129340" y="2557887"/>
                </a:cubicBezTo>
                <a:cubicBezTo>
                  <a:pt x="6129340" y="2556105"/>
                  <a:pt x="6129340" y="2554324"/>
                  <a:pt x="6129340" y="2554324"/>
                </a:cubicBezTo>
                <a:cubicBezTo>
                  <a:pt x="6131122" y="2552543"/>
                  <a:pt x="6132903" y="2552543"/>
                  <a:pt x="6134684" y="2552543"/>
                </a:cubicBezTo>
                <a:close/>
                <a:moveTo>
                  <a:pt x="74816" y="2551964"/>
                </a:moveTo>
                <a:cubicBezTo>
                  <a:pt x="75350" y="2552186"/>
                  <a:pt x="75885" y="2553077"/>
                  <a:pt x="75885" y="2553968"/>
                </a:cubicBezTo>
                <a:cubicBezTo>
                  <a:pt x="75885" y="2555749"/>
                  <a:pt x="73747" y="2553968"/>
                  <a:pt x="73747" y="2553968"/>
                </a:cubicBezTo>
                <a:cubicBezTo>
                  <a:pt x="73747" y="2552186"/>
                  <a:pt x="74282" y="2551740"/>
                  <a:pt x="74816" y="2551964"/>
                </a:cubicBezTo>
                <a:close/>
                <a:moveTo>
                  <a:pt x="225513" y="2550191"/>
                </a:moveTo>
                <a:cubicBezTo>
                  <a:pt x="221772" y="2557886"/>
                  <a:pt x="225513" y="2555962"/>
                  <a:pt x="225513" y="2563658"/>
                </a:cubicBezTo>
                <a:cubicBezTo>
                  <a:pt x="218031" y="2559810"/>
                  <a:pt x="212421" y="2567505"/>
                  <a:pt x="203067" y="2563658"/>
                </a:cubicBezTo>
                <a:cubicBezTo>
                  <a:pt x="206810" y="2559810"/>
                  <a:pt x="210551" y="2557886"/>
                  <a:pt x="210551" y="2552115"/>
                </a:cubicBezTo>
                <a:cubicBezTo>
                  <a:pt x="219900" y="2554038"/>
                  <a:pt x="218031" y="2548267"/>
                  <a:pt x="225513" y="2550191"/>
                </a:cubicBezTo>
                <a:close/>
                <a:moveTo>
                  <a:pt x="6090331" y="2546932"/>
                </a:moveTo>
                <a:cubicBezTo>
                  <a:pt x="6091667" y="2546664"/>
                  <a:pt x="6093003" y="2547198"/>
                  <a:pt x="6093003" y="2548267"/>
                </a:cubicBezTo>
                <a:cubicBezTo>
                  <a:pt x="6089440" y="2550405"/>
                  <a:pt x="6087658" y="2552543"/>
                  <a:pt x="6087658" y="2550405"/>
                </a:cubicBezTo>
                <a:cubicBezTo>
                  <a:pt x="6087658" y="2548267"/>
                  <a:pt x="6088994" y="2547198"/>
                  <a:pt x="6090331" y="2546932"/>
                </a:cubicBezTo>
                <a:close/>
                <a:moveTo>
                  <a:pt x="98329" y="2545061"/>
                </a:moveTo>
                <a:cubicBezTo>
                  <a:pt x="94482" y="2546984"/>
                  <a:pt x="96406" y="2554680"/>
                  <a:pt x="88710" y="2552756"/>
                </a:cubicBezTo>
                <a:cubicBezTo>
                  <a:pt x="88710" y="2546984"/>
                  <a:pt x="90633" y="2545061"/>
                  <a:pt x="98329" y="2545061"/>
                </a:cubicBezTo>
                <a:close/>
                <a:moveTo>
                  <a:pt x="209957" y="2542923"/>
                </a:moveTo>
                <a:cubicBezTo>
                  <a:pt x="213756" y="2546664"/>
                  <a:pt x="213756" y="2548534"/>
                  <a:pt x="209957" y="2552274"/>
                </a:cubicBezTo>
                <a:cubicBezTo>
                  <a:pt x="204256" y="2554145"/>
                  <a:pt x="202356" y="2557886"/>
                  <a:pt x="196658" y="2554145"/>
                </a:cubicBezTo>
                <a:cubicBezTo>
                  <a:pt x="196658" y="2546664"/>
                  <a:pt x="204256" y="2544793"/>
                  <a:pt x="209957" y="2542923"/>
                </a:cubicBezTo>
                <a:close/>
                <a:moveTo>
                  <a:pt x="6082314" y="2533304"/>
                </a:moveTo>
                <a:cubicBezTo>
                  <a:pt x="6084452" y="2535442"/>
                  <a:pt x="6080177" y="2535442"/>
                  <a:pt x="6078039" y="2535442"/>
                </a:cubicBezTo>
                <a:cubicBezTo>
                  <a:pt x="6078039" y="2533304"/>
                  <a:pt x="6080177" y="2533304"/>
                  <a:pt x="6082314" y="2533304"/>
                </a:cubicBezTo>
                <a:close/>
                <a:moveTo>
                  <a:pt x="6097544" y="2527025"/>
                </a:moveTo>
                <a:cubicBezTo>
                  <a:pt x="6098346" y="2526624"/>
                  <a:pt x="6099415" y="2526624"/>
                  <a:pt x="6099415" y="2527426"/>
                </a:cubicBezTo>
                <a:cubicBezTo>
                  <a:pt x="6101552" y="2527426"/>
                  <a:pt x="6097277" y="2529030"/>
                  <a:pt x="6097277" y="2529030"/>
                </a:cubicBezTo>
                <a:cubicBezTo>
                  <a:pt x="6096208" y="2528228"/>
                  <a:pt x="6096743" y="2527426"/>
                  <a:pt x="6097544" y="2527025"/>
                </a:cubicBezTo>
                <a:close/>
                <a:moveTo>
                  <a:pt x="70541" y="2521548"/>
                </a:moveTo>
                <a:cubicBezTo>
                  <a:pt x="70541" y="2527960"/>
                  <a:pt x="62525" y="2527960"/>
                  <a:pt x="54510" y="2527960"/>
                </a:cubicBezTo>
                <a:cubicBezTo>
                  <a:pt x="58517" y="2523685"/>
                  <a:pt x="64529" y="2523685"/>
                  <a:pt x="70541" y="2521548"/>
                </a:cubicBezTo>
                <a:close/>
                <a:moveTo>
                  <a:pt x="6118853" y="2517881"/>
                </a:moveTo>
                <a:cubicBezTo>
                  <a:pt x="6121057" y="2520022"/>
                  <a:pt x="6116648" y="2527465"/>
                  <a:pt x="6112240" y="2525976"/>
                </a:cubicBezTo>
                <a:cubicBezTo>
                  <a:pt x="6112240" y="2523991"/>
                  <a:pt x="6112240" y="2523991"/>
                  <a:pt x="6112240" y="2523991"/>
                </a:cubicBezTo>
                <a:cubicBezTo>
                  <a:pt x="6114200" y="2522006"/>
                  <a:pt x="6116159" y="2520022"/>
                  <a:pt x="6114200" y="2518036"/>
                </a:cubicBezTo>
                <a:cubicBezTo>
                  <a:pt x="6116649" y="2517044"/>
                  <a:pt x="6118119" y="2517168"/>
                  <a:pt x="6118853" y="2517881"/>
                </a:cubicBezTo>
                <a:close/>
                <a:moveTo>
                  <a:pt x="6083740" y="2516204"/>
                </a:moveTo>
                <a:cubicBezTo>
                  <a:pt x="6085521" y="2516204"/>
                  <a:pt x="6081958" y="2520479"/>
                  <a:pt x="6081958" y="2518342"/>
                </a:cubicBezTo>
                <a:cubicBezTo>
                  <a:pt x="6080177" y="2518342"/>
                  <a:pt x="6083740" y="2516204"/>
                  <a:pt x="6083740" y="2516204"/>
                </a:cubicBezTo>
                <a:close/>
                <a:moveTo>
                  <a:pt x="90848" y="2516204"/>
                </a:moveTo>
                <a:cubicBezTo>
                  <a:pt x="90848" y="2521548"/>
                  <a:pt x="85352" y="2521548"/>
                  <a:pt x="78024" y="2521548"/>
                </a:cubicBezTo>
                <a:cubicBezTo>
                  <a:pt x="79856" y="2517986"/>
                  <a:pt x="85352" y="2516204"/>
                  <a:pt x="90848" y="2516204"/>
                </a:cubicBezTo>
                <a:close/>
                <a:moveTo>
                  <a:pt x="102604" y="2510860"/>
                </a:moveTo>
                <a:cubicBezTo>
                  <a:pt x="104742" y="2510860"/>
                  <a:pt x="104742" y="2514601"/>
                  <a:pt x="104742" y="2516472"/>
                </a:cubicBezTo>
                <a:cubicBezTo>
                  <a:pt x="102604" y="2518342"/>
                  <a:pt x="100467" y="2516472"/>
                  <a:pt x="96192" y="2516472"/>
                </a:cubicBezTo>
                <a:cubicBezTo>
                  <a:pt x="96192" y="2512730"/>
                  <a:pt x="102604" y="2514601"/>
                  <a:pt x="102604" y="2510860"/>
                </a:cubicBezTo>
                <a:close/>
                <a:moveTo>
                  <a:pt x="6112061" y="2498925"/>
                </a:moveTo>
                <a:cubicBezTo>
                  <a:pt x="6117940" y="2496966"/>
                  <a:pt x="6117940" y="2502844"/>
                  <a:pt x="6121859" y="2502844"/>
                </a:cubicBezTo>
                <a:cubicBezTo>
                  <a:pt x="6121859" y="2508723"/>
                  <a:pt x="6110102" y="2502844"/>
                  <a:pt x="6112061" y="2498925"/>
                </a:cubicBezTo>
                <a:close/>
                <a:moveTo>
                  <a:pt x="411478" y="2484141"/>
                </a:moveTo>
                <a:cubicBezTo>
                  <a:pt x="411478" y="2484141"/>
                  <a:pt x="411478" y="2484141"/>
                  <a:pt x="416822" y="2484141"/>
                </a:cubicBezTo>
                <a:cubicBezTo>
                  <a:pt x="416822" y="2485744"/>
                  <a:pt x="416822" y="2485744"/>
                  <a:pt x="416822" y="2487348"/>
                </a:cubicBezTo>
                <a:cubicBezTo>
                  <a:pt x="416822" y="2487348"/>
                  <a:pt x="416822" y="2487348"/>
                  <a:pt x="413260" y="2487348"/>
                </a:cubicBezTo>
                <a:cubicBezTo>
                  <a:pt x="413260" y="2487348"/>
                  <a:pt x="411478" y="2485744"/>
                  <a:pt x="411478" y="2484141"/>
                </a:cubicBezTo>
                <a:close/>
                <a:moveTo>
                  <a:pt x="204871" y="2478797"/>
                </a:moveTo>
                <a:cubicBezTo>
                  <a:pt x="210551" y="2486341"/>
                  <a:pt x="208658" y="2491999"/>
                  <a:pt x="202977" y="2497658"/>
                </a:cubicBezTo>
                <a:cubicBezTo>
                  <a:pt x="195407" y="2499543"/>
                  <a:pt x="195407" y="2493886"/>
                  <a:pt x="189724" y="2495771"/>
                </a:cubicBezTo>
                <a:cubicBezTo>
                  <a:pt x="184045" y="2495771"/>
                  <a:pt x="180259" y="2497658"/>
                  <a:pt x="178366" y="2501430"/>
                </a:cubicBezTo>
                <a:cubicBezTo>
                  <a:pt x="170794" y="2499543"/>
                  <a:pt x="168900" y="2503315"/>
                  <a:pt x="163221" y="2503315"/>
                </a:cubicBezTo>
                <a:cubicBezTo>
                  <a:pt x="157541" y="2503315"/>
                  <a:pt x="151861" y="2510860"/>
                  <a:pt x="148074" y="2505201"/>
                </a:cubicBezTo>
                <a:cubicBezTo>
                  <a:pt x="144289" y="2499543"/>
                  <a:pt x="157541" y="2497658"/>
                  <a:pt x="157541" y="2501430"/>
                </a:cubicBezTo>
                <a:cubicBezTo>
                  <a:pt x="172686" y="2493886"/>
                  <a:pt x="184045" y="2480682"/>
                  <a:pt x="204871" y="2478797"/>
                </a:cubicBezTo>
                <a:close/>
                <a:moveTo>
                  <a:pt x="382281" y="2465143"/>
                </a:moveTo>
                <a:cubicBezTo>
                  <a:pt x="383291" y="2465116"/>
                  <a:pt x="384270" y="2465544"/>
                  <a:pt x="384761" y="2466827"/>
                </a:cubicBezTo>
                <a:cubicBezTo>
                  <a:pt x="375943" y="2469392"/>
                  <a:pt x="379250" y="2465223"/>
                  <a:pt x="382281" y="2465143"/>
                </a:cubicBezTo>
                <a:close/>
                <a:moveTo>
                  <a:pt x="386630" y="2464903"/>
                </a:moveTo>
                <a:cubicBezTo>
                  <a:pt x="390372" y="2464903"/>
                  <a:pt x="392242" y="2474522"/>
                  <a:pt x="384761" y="2472598"/>
                </a:cubicBezTo>
                <a:cubicBezTo>
                  <a:pt x="384761" y="2470675"/>
                  <a:pt x="384761" y="2468751"/>
                  <a:pt x="384761" y="2466827"/>
                </a:cubicBezTo>
                <a:cubicBezTo>
                  <a:pt x="386630" y="2468751"/>
                  <a:pt x="386630" y="2464903"/>
                  <a:pt x="386630" y="2464903"/>
                </a:cubicBezTo>
                <a:close/>
                <a:moveTo>
                  <a:pt x="232996" y="2461697"/>
                </a:moveTo>
                <a:cubicBezTo>
                  <a:pt x="232996" y="2463299"/>
                  <a:pt x="231214" y="2464903"/>
                  <a:pt x="229433" y="2464903"/>
                </a:cubicBezTo>
                <a:cubicBezTo>
                  <a:pt x="227652" y="2463299"/>
                  <a:pt x="231214" y="2461697"/>
                  <a:pt x="232996" y="2461697"/>
                </a:cubicBezTo>
                <a:close/>
                <a:moveTo>
                  <a:pt x="570995" y="2460227"/>
                </a:moveTo>
                <a:cubicBezTo>
                  <a:pt x="574074" y="2460227"/>
                  <a:pt x="577863" y="2461162"/>
                  <a:pt x="583546" y="2461162"/>
                </a:cubicBezTo>
                <a:cubicBezTo>
                  <a:pt x="583546" y="2466773"/>
                  <a:pt x="574074" y="2472384"/>
                  <a:pt x="568390" y="2466773"/>
                </a:cubicBezTo>
                <a:cubicBezTo>
                  <a:pt x="558917" y="2472384"/>
                  <a:pt x="553233" y="2466773"/>
                  <a:pt x="543760" y="2470514"/>
                </a:cubicBezTo>
                <a:cubicBezTo>
                  <a:pt x="541865" y="2463032"/>
                  <a:pt x="558917" y="2459292"/>
                  <a:pt x="562706" y="2464903"/>
                </a:cubicBezTo>
                <a:cubicBezTo>
                  <a:pt x="565548" y="2461162"/>
                  <a:pt x="567916" y="2460227"/>
                  <a:pt x="570995" y="2460227"/>
                </a:cubicBezTo>
                <a:close/>
                <a:moveTo>
                  <a:pt x="216109" y="2459559"/>
                </a:moveTo>
                <a:cubicBezTo>
                  <a:pt x="216109" y="2466888"/>
                  <a:pt x="218032" y="2472384"/>
                  <a:pt x="208414" y="2470552"/>
                </a:cubicBezTo>
                <a:cubicBezTo>
                  <a:pt x="210339" y="2466888"/>
                  <a:pt x="212263" y="2463223"/>
                  <a:pt x="216109" y="2459559"/>
                </a:cubicBezTo>
                <a:close/>
                <a:moveTo>
                  <a:pt x="531713" y="2452279"/>
                </a:moveTo>
                <a:cubicBezTo>
                  <a:pt x="532604" y="2452746"/>
                  <a:pt x="533494" y="2453681"/>
                  <a:pt x="534385" y="2453681"/>
                </a:cubicBezTo>
                <a:cubicBezTo>
                  <a:pt x="534385" y="2457422"/>
                  <a:pt x="529041" y="2457422"/>
                  <a:pt x="529041" y="2453681"/>
                </a:cubicBezTo>
                <a:cubicBezTo>
                  <a:pt x="529932" y="2451811"/>
                  <a:pt x="530822" y="2451811"/>
                  <a:pt x="531713" y="2452279"/>
                </a:cubicBezTo>
                <a:close/>
                <a:moveTo>
                  <a:pt x="347889" y="2450385"/>
                </a:moveTo>
                <a:cubicBezTo>
                  <a:pt x="349224" y="2450385"/>
                  <a:pt x="350561" y="2450831"/>
                  <a:pt x="350561" y="2451722"/>
                </a:cubicBezTo>
                <a:cubicBezTo>
                  <a:pt x="348779" y="2453503"/>
                  <a:pt x="345217" y="2455285"/>
                  <a:pt x="345217" y="2451722"/>
                </a:cubicBezTo>
                <a:cubicBezTo>
                  <a:pt x="345217" y="2450831"/>
                  <a:pt x="346553" y="2450385"/>
                  <a:pt x="347889" y="2450385"/>
                </a:cubicBezTo>
                <a:close/>
                <a:moveTo>
                  <a:pt x="557043" y="2447624"/>
                </a:moveTo>
                <a:cubicBezTo>
                  <a:pt x="568585" y="2451543"/>
                  <a:pt x="557043" y="2457422"/>
                  <a:pt x="545500" y="2455462"/>
                </a:cubicBezTo>
                <a:cubicBezTo>
                  <a:pt x="539729" y="2445665"/>
                  <a:pt x="557043" y="2453503"/>
                  <a:pt x="557043" y="2447624"/>
                </a:cubicBezTo>
                <a:close/>
                <a:moveTo>
                  <a:pt x="6043839" y="2445665"/>
                </a:moveTo>
                <a:cubicBezTo>
                  <a:pt x="6043839" y="2451620"/>
                  <a:pt x="6043839" y="2459559"/>
                  <a:pt x="6036357" y="2459559"/>
                </a:cubicBezTo>
                <a:cubicBezTo>
                  <a:pt x="6036357" y="2451620"/>
                  <a:pt x="6036357" y="2445665"/>
                  <a:pt x="6043839" y="2445665"/>
                </a:cubicBezTo>
                <a:close/>
                <a:moveTo>
                  <a:pt x="274680" y="2442458"/>
                </a:moveTo>
                <a:cubicBezTo>
                  <a:pt x="274680" y="2447803"/>
                  <a:pt x="270831" y="2447803"/>
                  <a:pt x="265059" y="2447803"/>
                </a:cubicBezTo>
                <a:cubicBezTo>
                  <a:pt x="265059" y="2444240"/>
                  <a:pt x="268907" y="2442458"/>
                  <a:pt x="274680" y="2442458"/>
                </a:cubicBezTo>
                <a:close/>
                <a:moveTo>
                  <a:pt x="6049539" y="2440321"/>
                </a:moveTo>
                <a:cubicBezTo>
                  <a:pt x="6051320" y="2442458"/>
                  <a:pt x="6047757" y="2444596"/>
                  <a:pt x="6045976" y="2444596"/>
                </a:cubicBezTo>
                <a:cubicBezTo>
                  <a:pt x="6045976" y="2442458"/>
                  <a:pt x="6047757" y="2440321"/>
                  <a:pt x="6049539" y="2440321"/>
                </a:cubicBezTo>
                <a:close/>
                <a:moveTo>
                  <a:pt x="405531" y="2440083"/>
                </a:moveTo>
                <a:cubicBezTo>
                  <a:pt x="409307" y="2438184"/>
                  <a:pt x="409307" y="2441983"/>
                  <a:pt x="411196" y="2443884"/>
                </a:cubicBezTo>
                <a:cubicBezTo>
                  <a:pt x="424412" y="2445784"/>
                  <a:pt x="431965" y="2438184"/>
                  <a:pt x="441405" y="2445784"/>
                </a:cubicBezTo>
                <a:cubicBezTo>
                  <a:pt x="441405" y="2449584"/>
                  <a:pt x="437629" y="2451483"/>
                  <a:pt x="437629" y="2447684"/>
                </a:cubicBezTo>
                <a:cubicBezTo>
                  <a:pt x="433853" y="2447684"/>
                  <a:pt x="430077" y="2449584"/>
                  <a:pt x="430077" y="2445784"/>
                </a:cubicBezTo>
                <a:cubicBezTo>
                  <a:pt x="426301" y="2449584"/>
                  <a:pt x="416860" y="2447684"/>
                  <a:pt x="413083" y="2451483"/>
                </a:cubicBezTo>
                <a:cubicBezTo>
                  <a:pt x="409307" y="2451483"/>
                  <a:pt x="405531" y="2451483"/>
                  <a:pt x="401755" y="2451483"/>
                </a:cubicBezTo>
                <a:cubicBezTo>
                  <a:pt x="399866" y="2453384"/>
                  <a:pt x="394202" y="2455284"/>
                  <a:pt x="394202" y="2455284"/>
                </a:cubicBezTo>
                <a:cubicBezTo>
                  <a:pt x="394202" y="2455284"/>
                  <a:pt x="394202" y="2453384"/>
                  <a:pt x="394202" y="2453384"/>
                </a:cubicBezTo>
                <a:cubicBezTo>
                  <a:pt x="390426" y="2451483"/>
                  <a:pt x="384762" y="2453384"/>
                  <a:pt x="386650" y="2447684"/>
                </a:cubicBezTo>
                <a:cubicBezTo>
                  <a:pt x="388538" y="2447684"/>
                  <a:pt x="390426" y="2447684"/>
                  <a:pt x="392314" y="2449584"/>
                </a:cubicBezTo>
                <a:cubicBezTo>
                  <a:pt x="396090" y="2447684"/>
                  <a:pt x="399866" y="2443884"/>
                  <a:pt x="405531" y="2440083"/>
                </a:cubicBezTo>
                <a:close/>
                <a:moveTo>
                  <a:pt x="502257" y="2436361"/>
                </a:moveTo>
                <a:cubicBezTo>
                  <a:pt x="505063" y="2438336"/>
                  <a:pt x="503659" y="2445207"/>
                  <a:pt x="498049" y="2443832"/>
                </a:cubicBezTo>
                <a:cubicBezTo>
                  <a:pt x="498049" y="2440169"/>
                  <a:pt x="498049" y="2438336"/>
                  <a:pt x="498049" y="2436504"/>
                </a:cubicBezTo>
                <a:cubicBezTo>
                  <a:pt x="499919" y="2435588"/>
                  <a:pt x="501322" y="2435703"/>
                  <a:pt x="502257" y="2436361"/>
                </a:cubicBezTo>
                <a:close/>
                <a:moveTo>
                  <a:pt x="523698" y="2436091"/>
                </a:moveTo>
                <a:cubicBezTo>
                  <a:pt x="524232" y="2436313"/>
                  <a:pt x="524767" y="2436759"/>
                  <a:pt x="524767" y="2436759"/>
                </a:cubicBezTo>
                <a:cubicBezTo>
                  <a:pt x="524767" y="2440322"/>
                  <a:pt x="522629" y="2438540"/>
                  <a:pt x="522629" y="2436759"/>
                </a:cubicBezTo>
                <a:cubicBezTo>
                  <a:pt x="522629" y="2435868"/>
                  <a:pt x="523163" y="2435868"/>
                  <a:pt x="523698" y="2436091"/>
                </a:cubicBezTo>
                <a:close/>
                <a:moveTo>
                  <a:pt x="300330" y="2435422"/>
                </a:moveTo>
                <a:cubicBezTo>
                  <a:pt x="301934" y="2435422"/>
                  <a:pt x="303536" y="2435868"/>
                  <a:pt x="303536" y="2436759"/>
                </a:cubicBezTo>
                <a:cubicBezTo>
                  <a:pt x="299261" y="2438540"/>
                  <a:pt x="297123" y="2440322"/>
                  <a:pt x="297123" y="2436759"/>
                </a:cubicBezTo>
                <a:cubicBezTo>
                  <a:pt x="297123" y="2435868"/>
                  <a:pt x="298726" y="2435422"/>
                  <a:pt x="300330" y="2435422"/>
                </a:cubicBezTo>
                <a:close/>
                <a:moveTo>
                  <a:pt x="456673" y="2434978"/>
                </a:moveTo>
                <a:cubicBezTo>
                  <a:pt x="460337" y="2436759"/>
                  <a:pt x="462170" y="2438540"/>
                  <a:pt x="462170" y="2442103"/>
                </a:cubicBezTo>
                <a:cubicBezTo>
                  <a:pt x="465833" y="2440321"/>
                  <a:pt x="464001" y="2436759"/>
                  <a:pt x="469498" y="2436759"/>
                </a:cubicBezTo>
                <a:cubicBezTo>
                  <a:pt x="469498" y="2440321"/>
                  <a:pt x="469498" y="2442103"/>
                  <a:pt x="471330" y="2443884"/>
                </a:cubicBezTo>
                <a:lnTo>
                  <a:pt x="449344" y="2445665"/>
                </a:lnTo>
                <a:cubicBezTo>
                  <a:pt x="445680" y="2438540"/>
                  <a:pt x="456673" y="2440321"/>
                  <a:pt x="456673" y="2434978"/>
                </a:cubicBezTo>
                <a:close/>
                <a:moveTo>
                  <a:pt x="6053814" y="2432840"/>
                </a:moveTo>
                <a:cubicBezTo>
                  <a:pt x="6055595" y="2434978"/>
                  <a:pt x="6052032" y="2437115"/>
                  <a:pt x="6052032" y="2437115"/>
                </a:cubicBezTo>
                <a:cubicBezTo>
                  <a:pt x="6050251" y="2434978"/>
                  <a:pt x="6053814" y="2432840"/>
                  <a:pt x="6053814" y="2432840"/>
                </a:cubicBezTo>
                <a:close/>
                <a:moveTo>
                  <a:pt x="6064947" y="2423221"/>
                </a:moveTo>
                <a:cubicBezTo>
                  <a:pt x="6070558" y="2425121"/>
                  <a:pt x="6070558" y="2440321"/>
                  <a:pt x="6059336" y="2438421"/>
                </a:cubicBezTo>
                <a:cubicBezTo>
                  <a:pt x="6055595" y="2428921"/>
                  <a:pt x="6068688" y="2432721"/>
                  <a:pt x="6064947" y="2423221"/>
                </a:cubicBezTo>
                <a:close/>
                <a:moveTo>
                  <a:pt x="352566" y="2422686"/>
                </a:moveTo>
                <a:cubicBezTo>
                  <a:pt x="353234" y="2422152"/>
                  <a:pt x="354125" y="2422152"/>
                  <a:pt x="354125" y="2423221"/>
                </a:cubicBezTo>
                <a:cubicBezTo>
                  <a:pt x="355905" y="2423221"/>
                  <a:pt x="352343" y="2425358"/>
                  <a:pt x="352343" y="2425358"/>
                </a:cubicBezTo>
                <a:cubicBezTo>
                  <a:pt x="351452" y="2424289"/>
                  <a:pt x="351899" y="2423221"/>
                  <a:pt x="352566" y="2422686"/>
                </a:cubicBezTo>
                <a:close/>
                <a:moveTo>
                  <a:pt x="6055595" y="2413602"/>
                </a:moveTo>
                <a:cubicBezTo>
                  <a:pt x="6055595" y="2413602"/>
                  <a:pt x="6055595" y="2413602"/>
                  <a:pt x="6060939" y="2413602"/>
                </a:cubicBezTo>
                <a:cubicBezTo>
                  <a:pt x="6060939" y="2413602"/>
                  <a:pt x="6060939" y="2415740"/>
                  <a:pt x="6060939" y="2417877"/>
                </a:cubicBezTo>
                <a:cubicBezTo>
                  <a:pt x="6060939" y="2417877"/>
                  <a:pt x="6060939" y="2417877"/>
                  <a:pt x="6055595" y="2417877"/>
                </a:cubicBezTo>
                <a:cubicBezTo>
                  <a:pt x="6055595" y="2417877"/>
                  <a:pt x="6055595" y="2415740"/>
                  <a:pt x="6055595" y="2413602"/>
                </a:cubicBezTo>
                <a:close/>
                <a:moveTo>
                  <a:pt x="5985412" y="2402914"/>
                </a:moveTo>
                <a:cubicBezTo>
                  <a:pt x="5987194" y="2404517"/>
                  <a:pt x="5983631" y="2406121"/>
                  <a:pt x="5981850" y="2406121"/>
                </a:cubicBezTo>
                <a:cubicBezTo>
                  <a:pt x="5981850" y="2404517"/>
                  <a:pt x="5983631" y="2402914"/>
                  <a:pt x="5985412" y="2402914"/>
                </a:cubicBezTo>
                <a:close/>
                <a:moveTo>
                  <a:pt x="6021395" y="2400510"/>
                </a:moveTo>
                <a:cubicBezTo>
                  <a:pt x="6019495" y="2402380"/>
                  <a:pt x="6011894" y="2400510"/>
                  <a:pt x="6013794" y="2406121"/>
                </a:cubicBezTo>
                <a:cubicBezTo>
                  <a:pt x="6004294" y="2404251"/>
                  <a:pt x="6015694" y="2398639"/>
                  <a:pt x="6021395" y="2400510"/>
                </a:cubicBezTo>
                <a:close/>
                <a:moveTo>
                  <a:pt x="5989331" y="2398639"/>
                </a:moveTo>
                <a:cubicBezTo>
                  <a:pt x="5991469" y="2400777"/>
                  <a:pt x="5987194" y="2400777"/>
                  <a:pt x="5985056" y="2400777"/>
                </a:cubicBezTo>
                <a:cubicBezTo>
                  <a:pt x="5985056" y="2398639"/>
                  <a:pt x="5987194" y="2398639"/>
                  <a:pt x="5989331" y="2398639"/>
                </a:cubicBezTo>
                <a:close/>
                <a:moveTo>
                  <a:pt x="5972206" y="2391573"/>
                </a:moveTo>
                <a:cubicBezTo>
                  <a:pt x="5974869" y="2391038"/>
                  <a:pt x="5978911" y="2396383"/>
                  <a:pt x="5981850" y="2396383"/>
                </a:cubicBezTo>
                <a:cubicBezTo>
                  <a:pt x="5979891" y="2403983"/>
                  <a:pt x="5974012" y="2394482"/>
                  <a:pt x="5970094" y="2394482"/>
                </a:cubicBezTo>
                <a:cubicBezTo>
                  <a:pt x="5970583" y="2392583"/>
                  <a:pt x="5971318" y="2391751"/>
                  <a:pt x="5972206" y="2391573"/>
                </a:cubicBezTo>
                <a:close/>
                <a:moveTo>
                  <a:pt x="6011776" y="2389020"/>
                </a:moveTo>
                <a:cubicBezTo>
                  <a:pt x="6011776" y="2391158"/>
                  <a:pt x="6006004" y="2391158"/>
                  <a:pt x="6002157" y="2391158"/>
                </a:cubicBezTo>
                <a:cubicBezTo>
                  <a:pt x="6004081" y="2389020"/>
                  <a:pt x="6007928" y="2389020"/>
                  <a:pt x="6011776" y="2389020"/>
                </a:cubicBezTo>
                <a:close/>
                <a:moveTo>
                  <a:pt x="5959406" y="2383676"/>
                </a:moveTo>
                <a:cubicBezTo>
                  <a:pt x="5961116" y="2383676"/>
                  <a:pt x="5964536" y="2383676"/>
                  <a:pt x="5966246" y="2383676"/>
                </a:cubicBezTo>
                <a:cubicBezTo>
                  <a:pt x="5967956" y="2387417"/>
                  <a:pt x="5961116" y="2387417"/>
                  <a:pt x="5961116" y="2391158"/>
                </a:cubicBezTo>
                <a:cubicBezTo>
                  <a:pt x="5959406" y="2391158"/>
                  <a:pt x="5959406" y="2389288"/>
                  <a:pt x="5959406" y="2389288"/>
                </a:cubicBezTo>
                <a:cubicBezTo>
                  <a:pt x="5959406" y="2387417"/>
                  <a:pt x="5959406" y="2385547"/>
                  <a:pt x="5959406" y="2383676"/>
                </a:cubicBezTo>
                <a:close/>
                <a:moveTo>
                  <a:pt x="5972018" y="2381539"/>
                </a:moveTo>
                <a:cubicBezTo>
                  <a:pt x="5981636" y="2385280"/>
                  <a:pt x="5985484" y="2381539"/>
                  <a:pt x="5995103" y="2383409"/>
                </a:cubicBezTo>
                <a:cubicBezTo>
                  <a:pt x="5998951" y="2387150"/>
                  <a:pt x="5995103" y="2387150"/>
                  <a:pt x="5998951" y="2394632"/>
                </a:cubicBezTo>
                <a:cubicBezTo>
                  <a:pt x="5987408" y="2396502"/>
                  <a:pt x="5987408" y="2390890"/>
                  <a:pt x="5983560" y="2385280"/>
                </a:cubicBezTo>
                <a:cubicBezTo>
                  <a:pt x="5977789" y="2385280"/>
                  <a:pt x="5970094" y="2389020"/>
                  <a:pt x="5972018" y="2381539"/>
                </a:cubicBezTo>
                <a:close/>
                <a:moveTo>
                  <a:pt x="5957268" y="2374057"/>
                </a:moveTo>
                <a:lnTo>
                  <a:pt x="5962612" y="2374057"/>
                </a:lnTo>
                <a:cubicBezTo>
                  <a:pt x="5962612" y="2375839"/>
                  <a:pt x="5962612" y="2375839"/>
                  <a:pt x="5962612" y="2377620"/>
                </a:cubicBezTo>
                <a:cubicBezTo>
                  <a:pt x="5962612" y="2377620"/>
                  <a:pt x="5962612" y="2377620"/>
                  <a:pt x="5957268" y="2379401"/>
                </a:cubicBezTo>
                <a:cubicBezTo>
                  <a:pt x="5957268" y="2377620"/>
                  <a:pt x="5957268" y="2375839"/>
                  <a:pt x="5957268" y="2374057"/>
                </a:cubicBezTo>
                <a:close/>
                <a:moveTo>
                  <a:pt x="6021970" y="2371919"/>
                </a:moveTo>
                <a:cubicBezTo>
                  <a:pt x="6025752" y="2375806"/>
                  <a:pt x="6031425" y="2377749"/>
                  <a:pt x="6040879" y="2375806"/>
                </a:cubicBezTo>
                <a:cubicBezTo>
                  <a:pt x="6042770" y="2381636"/>
                  <a:pt x="6038988" y="2383579"/>
                  <a:pt x="6033316" y="2383579"/>
                </a:cubicBezTo>
                <a:cubicBezTo>
                  <a:pt x="6025752" y="2383579"/>
                  <a:pt x="6031425" y="2393295"/>
                  <a:pt x="6023861" y="2393295"/>
                </a:cubicBezTo>
                <a:cubicBezTo>
                  <a:pt x="6025752" y="2383579"/>
                  <a:pt x="6018188" y="2377749"/>
                  <a:pt x="6021970" y="2371919"/>
                </a:cubicBezTo>
                <a:close/>
                <a:moveTo>
                  <a:pt x="5985590" y="2371741"/>
                </a:moveTo>
                <a:cubicBezTo>
                  <a:pt x="5989331" y="2369782"/>
                  <a:pt x="5989331" y="2381539"/>
                  <a:pt x="5983720" y="2379579"/>
                </a:cubicBezTo>
                <a:cubicBezTo>
                  <a:pt x="5983720" y="2377620"/>
                  <a:pt x="5981850" y="2375660"/>
                  <a:pt x="5981850" y="2373701"/>
                </a:cubicBezTo>
                <a:cubicBezTo>
                  <a:pt x="5985590" y="2373701"/>
                  <a:pt x="5985590" y="2371741"/>
                  <a:pt x="5985590" y="2371741"/>
                </a:cubicBezTo>
                <a:close/>
                <a:moveTo>
                  <a:pt x="5973300" y="2371052"/>
                </a:moveTo>
                <a:cubicBezTo>
                  <a:pt x="5974369" y="2371519"/>
                  <a:pt x="5975437" y="2372454"/>
                  <a:pt x="5976506" y="2372454"/>
                </a:cubicBezTo>
                <a:cubicBezTo>
                  <a:pt x="5976506" y="2376195"/>
                  <a:pt x="5972231" y="2376195"/>
                  <a:pt x="5970094" y="2372454"/>
                </a:cubicBezTo>
                <a:cubicBezTo>
                  <a:pt x="5971163" y="2370584"/>
                  <a:pt x="5972231" y="2370584"/>
                  <a:pt x="5973300" y="2371052"/>
                </a:cubicBezTo>
                <a:close/>
                <a:moveTo>
                  <a:pt x="6053491" y="2366389"/>
                </a:moveTo>
                <a:cubicBezTo>
                  <a:pt x="6054193" y="2367591"/>
                  <a:pt x="6053725" y="2369996"/>
                  <a:pt x="6051855" y="2371920"/>
                </a:cubicBezTo>
                <a:cubicBezTo>
                  <a:pt x="6049984" y="2371920"/>
                  <a:pt x="6048114" y="2369996"/>
                  <a:pt x="6048114" y="2368073"/>
                </a:cubicBezTo>
                <a:cubicBezTo>
                  <a:pt x="6050919" y="2365187"/>
                  <a:pt x="6052790" y="2365187"/>
                  <a:pt x="6053491" y="2366389"/>
                </a:cubicBezTo>
                <a:close/>
                <a:moveTo>
                  <a:pt x="6034754" y="2361604"/>
                </a:moveTo>
                <a:cubicBezTo>
                  <a:pt x="6039207" y="2361165"/>
                  <a:pt x="6045264" y="2366776"/>
                  <a:pt x="6048114" y="2368179"/>
                </a:cubicBezTo>
                <a:cubicBezTo>
                  <a:pt x="6040513" y="2366308"/>
                  <a:pt x="6042413" y="2371919"/>
                  <a:pt x="6034813" y="2371919"/>
                </a:cubicBezTo>
                <a:cubicBezTo>
                  <a:pt x="6034813" y="2368179"/>
                  <a:pt x="6034813" y="2364438"/>
                  <a:pt x="6031013" y="2364438"/>
                </a:cubicBezTo>
                <a:cubicBezTo>
                  <a:pt x="6031963" y="2362567"/>
                  <a:pt x="6033269" y="2361749"/>
                  <a:pt x="6034754" y="2361604"/>
                </a:cubicBezTo>
                <a:close/>
                <a:moveTo>
                  <a:pt x="6053814" y="2360697"/>
                </a:moveTo>
                <a:cubicBezTo>
                  <a:pt x="6055595" y="2360697"/>
                  <a:pt x="6052032" y="2362301"/>
                  <a:pt x="6050251" y="2362301"/>
                </a:cubicBezTo>
                <a:cubicBezTo>
                  <a:pt x="6050251" y="2362301"/>
                  <a:pt x="6052032" y="2359094"/>
                  <a:pt x="6053814" y="2360697"/>
                </a:cubicBezTo>
                <a:close/>
                <a:moveTo>
                  <a:pt x="5964482" y="2341816"/>
                </a:moveTo>
                <a:cubicBezTo>
                  <a:pt x="5970094" y="2339857"/>
                  <a:pt x="5970094" y="2351613"/>
                  <a:pt x="5962612" y="2349653"/>
                </a:cubicBezTo>
                <a:cubicBezTo>
                  <a:pt x="5962612" y="2347694"/>
                  <a:pt x="5962612" y="2345735"/>
                  <a:pt x="5962612" y="2343775"/>
                </a:cubicBezTo>
                <a:cubicBezTo>
                  <a:pt x="5964482" y="2343775"/>
                  <a:pt x="5964482" y="2343775"/>
                  <a:pt x="5964482" y="2341816"/>
                </a:cubicBezTo>
                <a:close/>
                <a:moveTo>
                  <a:pt x="6025670" y="2337719"/>
                </a:moveTo>
                <a:cubicBezTo>
                  <a:pt x="6029410" y="2339642"/>
                  <a:pt x="6033151" y="2341567"/>
                  <a:pt x="6033151" y="2345414"/>
                </a:cubicBezTo>
                <a:cubicBezTo>
                  <a:pt x="6027540" y="2347338"/>
                  <a:pt x="6027540" y="2341567"/>
                  <a:pt x="6025670" y="2337719"/>
                </a:cubicBezTo>
                <a:close/>
                <a:moveTo>
                  <a:pt x="5993148" y="2332161"/>
                </a:moveTo>
                <a:cubicBezTo>
                  <a:pt x="5998797" y="2330238"/>
                  <a:pt x="6000680" y="2332161"/>
                  <a:pt x="6000680" y="2337933"/>
                </a:cubicBezTo>
                <a:cubicBezTo>
                  <a:pt x="6000680" y="2337933"/>
                  <a:pt x="6000680" y="2337933"/>
                  <a:pt x="6019512" y="2336009"/>
                </a:cubicBezTo>
                <a:cubicBezTo>
                  <a:pt x="6021395" y="2337933"/>
                  <a:pt x="6021395" y="2341781"/>
                  <a:pt x="6021395" y="2343705"/>
                </a:cubicBezTo>
                <a:cubicBezTo>
                  <a:pt x="6010096" y="2343705"/>
                  <a:pt x="6002564" y="2345628"/>
                  <a:pt x="6002564" y="2353323"/>
                </a:cubicBezTo>
                <a:cubicBezTo>
                  <a:pt x="5998797" y="2353323"/>
                  <a:pt x="5995031" y="2351400"/>
                  <a:pt x="5993148" y="2349476"/>
                </a:cubicBezTo>
                <a:cubicBezTo>
                  <a:pt x="5987499" y="2349476"/>
                  <a:pt x="5993148" y="2359095"/>
                  <a:pt x="5983733" y="2357171"/>
                </a:cubicBezTo>
                <a:cubicBezTo>
                  <a:pt x="5981850" y="2345628"/>
                  <a:pt x="5991265" y="2347552"/>
                  <a:pt x="5985616" y="2339857"/>
                </a:cubicBezTo>
                <a:cubicBezTo>
                  <a:pt x="5989382" y="2339857"/>
                  <a:pt x="5989382" y="2336009"/>
                  <a:pt x="5987499" y="2336009"/>
                </a:cubicBezTo>
                <a:cubicBezTo>
                  <a:pt x="5987499" y="2334085"/>
                  <a:pt x="5993148" y="2334085"/>
                  <a:pt x="5993148" y="2332161"/>
                </a:cubicBezTo>
                <a:close/>
                <a:moveTo>
                  <a:pt x="6016050" y="2324680"/>
                </a:moveTo>
                <a:cubicBezTo>
                  <a:pt x="6023379" y="2322756"/>
                  <a:pt x="6028876" y="2324680"/>
                  <a:pt x="6028876" y="2330451"/>
                </a:cubicBezTo>
                <a:cubicBezTo>
                  <a:pt x="6021547" y="2332375"/>
                  <a:pt x="6016050" y="2330451"/>
                  <a:pt x="6016050" y="2324680"/>
                </a:cubicBezTo>
                <a:close/>
                <a:moveTo>
                  <a:pt x="6080635" y="2311114"/>
                </a:moveTo>
                <a:cubicBezTo>
                  <a:pt x="6084299" y="2310121"/>
                  <a:pt x="6088421" y="2311610"/>
                  <a:pt x="6083841" y="2317565"/>
                </a:cubicBezTo>
                <a:cubicBezTo>
                  <a:pt x="6082009" y="2317565"/>
                  <a:pt x="6080177" y="2317565"/>
                  <a:pt x="6080177" y="2319550"/>
                </a:cubicBezTo>
                <a:cubicBezTo>
                  <a:pt x="6073764" y="2315580"/>
                  <a:pt x="6076970" y="2312107"/>
                  <a:pt x="6080635" y="2311114"/>
                </a:cubicBezTo>
                <a:close/>
                <a:moveTo>
                  <a:pt x="604134" y="2303519"/>
                </a:moveTo>
                <a:cubicBezTo>
                  <a:pt x="609746" y="2305478"/>
                  <a:pt x="613487" y="2307438"/>
                  <a:pt x="613487" y="2315276"/>
                </a:cubicBezTo>
                <a:cubicBezTo>
                  <a:pt x="607875" y="2311357"/>
                  <a:pt x="598523" y="2309397"/>
                  <a:pt x="604134" y="2303519"/>
                </a:cubicBezTo>
                <a:close/>
                <a:moveTo>
                  <a:pt x="606361" y="2298175"/>
                </a:moveTo>
                <a:cubicBezTo>
                  <a:pt x="608143" y="2300312"/>
                  <a:pt x="604580" y="2302450"/>
                  <a:pt x="604580" y="2300312"/>
                </a:cubicBezTo>
                <a:cubicBezTo>
                  <a:pt x="602798" y="2300312"/>
                  <a:pt x="606361" y="2298175"/>
                  <a:pt x="606361" y="2298175"/>
                </a:cubicBezTo>
                <a:close/>
                <a:moveTo>
                  <a:pt x="6019257" y="2294434"/>
                </a:moveTo>
                <a:cubicBezTo>
                  <a:pt x="6026952" y="2290693"/>
                  <a:pt x="6028876" y="2305656"/>
                  <a:pt x="6019257" y="2301915"/>
                </a:cubicBezTo>
                <a:cubicBezTo>
                  <a:pt x="6019257" y="2300044"/>
                  <a:pt x="6019257" y="2298175"/>
                  <a:pt x="6019257" y="2294434"/>
                </a:cubicBezTo>
                <a:close/>
                <a:moveTo>
                  <a:pt x="5979713" y="2288557"/>
                </a:moveTo>
                <a:cubicBezTo>
                  <a:pt x="5985324" y="2292297"/>
                  <a:pt x="5992805" y="2294167"/>
                  <a:pt x="5994676" y="2301648"/>
                </a:cubicBezTo>
                <a:cubicBezTo>
                  <a:pt x="5985324" y="2301648"/>
                  <a:pt x="5983453" y="2299778"/>
                  <a:pt x="5975972" y="2303519"/>
                </a:cubicBezTo>
                <a:cubicBezTo>
                  <a:pt x="5972231" y="2296039"/>
                  <a:pt x="5977843" y="2292297"/>
                  <a:pt x="5979713" y="2288557"/>
                </a:cubicBezTo>
                <a:close/>
                <a:moveTo>
                  <a:pt x="6001266" y="2279650"/>
                </a:moveTo>
                <a:cubicBezTo>
                  <a:pt x="6001712" y="2280099"/>
                  <a:pt x="6002157" y="2281433"/>
                  <a:pt x="6002157" y="2283214"/>
                </a:cubicBezTo>
                <a:cubicBezTo>
                  <a:pt x="5998594" y="2283214"/>
                  <a:pt x="5996812" y="2281433"/>
                  <a:pt x="6000375" y="2281433"/>
                </a:cubicBezTo>
                <a:cubicBezTo>
                  <a:pt x="6000375" y="2279650"/>
                  <a:pt x="6000821" y="2279208"/>
                  <a:pt x="6001266" y="2279650"/>
                </a:cubicBezTo>
                <a:close/>
                <a:moveTo>
                  <a:pt x="6165678" y="2275735"/>
                </a:moveTo>
                <a:cubicBezTo>
                  <a:pt x="6167816" y="2277340"/>
                  <a:pt x="6165678" y="2278939"/>
                  <a:pt x="6163541" y="2278939"/>
                </a:cubicBezTo>
                <a:cubicBezTo>
                  <a:pt x="6161403" y="2277340"/>
                  <a:pt x="6165678" y="2275735"/>
                  <a:pt x="6165678" y="2275735"/>
                </a:cubicBezTo>
                <a:close/>
                <a:moveTo>
                  <a:pt x="6288588" y="2271459"/>
                </a:moveTo>
                <a:cubicBezTo>
                  <a:pt x="6288588" y="2275735"/>
                  <a:pt x="6282976" y="2275735"/>
                  <a:pt x="6281106" y="2275735"/>
                </a:cubicBezTo>
                <a:cubicBezTo>
                  <a:pt x="6281106" y="2271459"/>
                  <a:pt x="6284846" y="2273597"/>
                  <a:pt x="6288588" y="2271459"/>
                </a:cubicBezTo>
                <a:close/>
                <a:moveTo>
                  <a:pt x="6070914" y="2271459"/>
                </a:moveTo>
                <a:cubicBezTo>
                  <a:pt x="6072696" y="2273597"/>
                  <a:pt x="6069133" y="2275735"/>
                  <a:pt x="6069133" y="2275735"/>
                </a:cubicBezTo>
                <a:cubicBezTo>
                  <a:pt x="6067351" y="2273597"/>
                  <a:pt x="6070914" y="2271459"/>
                  <a:pt x="6070914" y="2271459"/>
                </a:cubicBezTo>
                <a:close/>
                <a:moveTo>
                  <a:pt x="6538948" y="2269454"/>
                </a:moveTo>
                <a:cubicBezTo>
                  <a:pt x="6539749" y="2269056"/>
                  <a:pt x="6540818" y="2269056"/>
                  <a:pt x="6540818" y="2269855"/>
                </a:cubicBezTo>
                <a:cubicBezTo>
                  <a:pt x="6542955" y="2269855"/>
                  <a:pt x="6540818" y="2271459"/>
                  <a:pt x="6538680" y="2271459"/>
                </a:cubicBezTo>
                <a:cubicBezTo>
                  <a:pt x="6537612" y="2270659"/>
                  <a:pt x="6538146" y="2269855"/>
                  <a:pt x="6538948" y="2269454"/>
                </a:cubicBezTo>
                <a:close/>
                <a:moveTo>
                  <a:pt x="6078396" y="2269321"/>
                </a:moveTo>
                <a:cubicBezTo>
                  <a:pt x="6080177" y="2271459"/>
                  <a:pt x="6076615" y="2273597"/>
                  <a:pt x="6076615" y="2273597"/>
                </a:cubicBezTo>
                <a:cubicBezTo>
                  <a:pt x="6074833" y="2271459"/>
                  <a:pt x="6076615" y="2269321"/>
                  <a:pt x="6078396" y="2269321"/>
                </a:cubicBezTo>
                <a:close/>
                <a:moveTo>
                  <a:pt x="6082314" y="2268254"/>
                </a:moveTo>
                <a:cubicBezTo>
                  <a:pt x="6084452" y="2269855"/>
                  <a:pt x="6080177" y="2271459"/>
                  <a:pt x="6080177" y="2271459"/>
                </a:cubicBezTo>
                <a:cubicBezTo>
                  <a:pt x="6078039" y="2269855"/>
                  <a:pt x="6082314" y="2268254"/>
                  <a:pt x="6082314" y="2268254"/>
                </a:cubicBezTo>
                <a:close/>
                <a:moveTo>
                  <a:pt x="6330270" y="2267901"/>
                </a:moveTo>
                <a:cubicBezTo>
                  <a:pt x="6330270" y="2271459"/>
                  <a:pt x="6324926" y="2271459"/>
                  <a:pt x="6324926" y="2269680"/>
                </a:cubicBezTo>
                <a:cubicBezTo>
                  <a:pt x="6324926" y="2266116"/>
                  <a:pt x="6326707" y="2269680"/>
                  <a:pt x="6330270" y="2267901"/>
                </a:cubicBezTo>
                <a:close/>
                <a:moveTo>
                  <a:pt x="6385133" y="2266116"/>
                </a:moveTo>
                <a:cubicBezTo>
                  <a:pt x="6386915" y="2267719"/>
                  <a:pt x="6383352" y="2269324"/>
                  <a:pt x="6383352" y="2267719"/>
                </a:cubicBezTo>
                <a:cubicBezTo>
                  <a:pt x="6381570" y="2267719"/>
                  <a:pt x="6385133" y="2266116"/>
                  <a:pt x="6385133" y="2266116"/>
                </a:cubicBezTo>
                <a:close/>
                <a:moveTo>
                  <a:pt x="6057599" y="2262230"/>
                </a:moveTo>
                <a:cubicBezTo>
                  <a:pt x="6060175" y="2262311"/>
                  <a:pt x="6064298" y="2266658"/>
                  <a:pt x="6068421" y="2263983"/>
                </a:cubicBezTo>
                <a:cubicBezTo>
                  <a:pt x="6064756" y="2269321"/>
                  <a:pt x="6061092" y="2267542"/>
                  <a:pt x="6055595" y="2263983"/>
                </a:cubicBezTo>
                <a:cubicBezTo>
                  <a:pt x="6056053" y="2262643"/>
                  <a:pt x="6056740" y="2262198"/>
                  <a:pt x="6057599" y="2262230"/>
                </a:cubicBezTo>
                <a:close/>
                <a:moveTo>
                  <a:pt x="640740" y="2258657"/>
                </a:moveTo>
                <a:cubicBezTo>
                  <a:pt x="642612" y="2258657"/>
                  <a:pt x="644482" y="2258657"/>
                  <a:pt x="644482" y="2260516"/>
                </a:cubicBezTo>
                <a:cubicBezTo>
                  <a:pt x="644482" y="2262386"/>
                  <a:pt x="644482" y="2264251"/>
                  <a:pt x="644482" y="2266116"/>
                </a:cubicBezTo>
                <a:cubicBezTo>
                  <a:pt x="640740" y="2266116"/>
                  <a:pt x="640740" y="2262386"/>
                  <a:pt x="637000" y="2264251"/>
                </a:cubicBezTo>
                <a:cubicBezTo>
                  <a:pt x="637000" y="2260516"/>
                  <a:pt x="640740" y="2260516"/>
                  <a:pt x="640740" y="2258657"/>
                </a:cubicBezTo>
                <a:close/>
                <a:moveTo>
                  <a:pt x="6043305" y="2256721"/>
                </a:moveTo>
                <a:cubicBezTo>
                  <a:pt x="6044195" y="2257185"/>
                  <a:pt x="6045086" y="2258119"/>
                  <a:pt x="6045977" y="2258119"/>
                </a:cubicBezTo>
                <a:cubicBezTo>
                  <a:pt x="6045977" y="2261855"/>
                  <a:pt x="6040632" y="2261855"/>
                  <a:pt x="6040632" y="2258119"/>
                </a:cubicBezTo>
                <a:cubicBezTo>
                  <a:pt x="6041523" y="2256246"/>
                  <a:pt x="6042414" y="2256246"/>
                  <a:pt x="6043305" y="2256721"/>
                </a:cubicBezTo>
                <a:close/>
                <a:moveTo>
                  <a:pt x="6137089" y="2254518"/>
                </a:moveTo>
                <a:cubicBezTo>
                  <a:pt x="6137891" y="2254119"/>
                  <a:pt x="6138960" y="2254119"/>
                  <a:pt x="6138960" y="2254917"/>
                </a:cubicBezTo>
                <a:cubicBezTo>
                  <a:pt x="6141097" y="2254917"/>
                  <a:pt x="6136822" y="2256522"/>
                  <a:pt x="6136822" y="2256522"/>
                </a:cubicBezTo>
                <a:cubicBezTo>
                  <a:pt x="6135753" y="2255711"/>
                  <a:pt x="6136287" y="2254917"/>
                  <a:pt x="6137089" y="2254518"/>
                </a:cubicBezTo>
                <a:close/>
                <a:moveTo>
                  <a:pt x="6121859" y="2254384"/>
                </a:moveTo>
                <a:cubicBezTo>
                  <a:pt x="6123997" y="2256522"/>
                  <a:pt x="6121859" y="2258648"/>
                  <a:pt x="6119722" y="2258648"/>
                </a:cubicBezTo>
                <a:cubicBezTo>
                  <a:pt x="6117584" y="2256522"/>
                  <a:pt x="6121859" y="2254384"/>
                  <a:pt x="6121859" y="2254384"/>
                </a:cubicBezTo>
                <a:close/>
                <a:moveTo>
                  <a:pt x="6089663" y="2248512"/>
                </a:moveTo>
                <a:cubicBezTo>
                  <a:pt x="6090331" y="2247979"/>
                  <a:pt x="6091221" y="2247979"/>
                  <a:pt x="6091221" y="2249043"/>
                </a:cubicBezTo>
                <a:cubicBezTo>
                  <a:pt x="6093003" y="2249043"/>
                  <a:pt x="6089440" y="2251182"/>
                  <a:pt x="6089440" y="2251182"/>
                </a:cubicBezTo>
                <a:cubicBezTo>
                  <a:pt x="6088549" y="2250113"/>
                  <a:pt x="6088995" y="2249043"/>
                  <a:pt x="6089663" y="2248512"/>
                </a:cubicBezTo>
                <a:close/>
                <a:moveTo>
                  <a:pt x="6161403" y="2246915"/>
                </a:moveTo>
                <a:lnTo>
                  <a:pt x="6159536" y="2254725"/>
                </a:lnTo>
                <a:lnTo>
                  <a:pt x="6161671" y="2257421"/>
                </a:lnTo>
                <a:lnTo>
                  <a:pt x="6159266" y="2261855"/>
                </a:lnTo>
                <a:lnTo>
                  <a:pt x="6159266" y="2254760"/>
                </a:lnTo>
                <a:lnTo>
                  <a:pt x="6153454" y="2255231"/>
                </a:lnTo>
                <a:cubicBezTo>
                  <a:pt x="6151584" y="2255715"/>
                  <a:pt x="6150181" y="2256695"/>
                  <a:pt x="6150181" y="2258648"/>
                </a:cubicBezTo>
                <a:cubicBezTo>
                  <a:pt x="6146441" y="2258648"/>
                  <a:pt x="6146441" y="2250825"/>
                  <a:pt x="6153922" y="2252785"/>
                </a:cubicBezTo>
                <a:cubicBezTo>
                  <a:pt x="6157663" y="2252785"/>
                  <a:pt x="6153922" y="2246915"/>
                  <a:pt x="6161403" y="2246915"/>
                </a:cubicBezTo>
                <a:close/>
                <a:moveTo>
                  <a:pt x="6571812" y="2245264"/>
                </a:moveTo>
                <a:cubicBezTo>
                  <a:pt x="6572346" y="2245485"/>
                  <a:pt x="6572881" y="2246376"/>
                  <a:pt x="6572881" y="2247265"/>
                </a:cubicBezTo>
                <a:cubicBezTo>
                  <a:pt x="6572881" y="2249042"/>
                  <a:pt x="6570743" y="2249042"/>
                  <a:pt x="6570743" y="2247265"/>
                </a:cubicBezTo>
                <a:cubicBezTo>
                  <a:pt x="6570743" y="2245485"/>
                  <a:pt x="6571278" y="2245042"/>
                  <a:pt x="6571812" y="2245264"/>
                </a:cubicBezTo>
                <a:close/>
                <a:moveTo>
                  <a:pt x="6177970" y="2244150"/>
                </a:moveTo>
                <a:cubicBezTo>
                  <a:pt x="6179306" y="2244150"/>
                  <a:pt x="6180642" y="2244594"/>
                  <a:pt x="6180642" y="2245489"/>
                </a:cubicBezTo>
                <a:cubicBezTo>
                  <a:pt x="6178861" y="2249042"/>
                  <a:pt x="6178861" y="2245489"/>
                  <a:pt x="6175298" y="2245489"/>
                </a:cubicBezTo>
                <a:cubicBezTo>
                  <a:pt x="6175298" y="2244594"/>
                  <a:pt x="6176634" y="2244150"/>
                  <a:pt x="6177970" y="2244150"/>
                </a:cubicBezTo>
                <a:close/>
                <a:moveTo>
                  <a:pt x="6243394" y="2241568"/>
                </a:moveTo>
                <a:cubicBezTo>
                  <a:pt x="6248891" y="2241568"/>
                  <a:pt x="6248891" y="2243440"/>
                  <a:pt x="6252555" y="2243440"/>
                </a:cubicBezTo>
                <a:cubicBezTo>
                  <a:pt x="6254387" y="2249042"/>
                  <a:pt x="6241562" y="2249042"/>
                  <a:pt x="6243394" y="2241568"/>
                </a:cubicBezTo>
                <a:close/>
                <a:moveTo>
                  <a:pt x="6413400" y="2240836"/>
                </a:moveTo>
                <a:cubicBezTo>
                  <a:pt x="6416440" y="2240836"/>
                  <a:pt x="6419245" y="2242237"/>
                  <a:pt x="6417375" y="2245042"/>
                </a:cubicBezTo>
                <a:cubicBezTo>
                  <a:pt x="6415505" y="2246908"/>
                  <a:pt x="6413634" y="2246908"/>
                  <a:pt x="6411763" y="2246908"/>
                </a:cubicBezTo>
                <a:cubicBezTo>
                  <a:pt x="6411763" y="2245042"/>
                  <a:pt x="6409893" y="2245042"/>
                  <a:pt x="6408023" y="2245042"/>
                </a:cubicBezTo>
                <a:cubicBezTo>
                  <a:pt x="6407088" y="2242237"/>
                  <a:pt x="6410361" y="2240836"/>
                  <a:pt x="6413400" y="2240836"/>
                </a:cubicBezTo>
                <a:close/>
                <a:moveTo>
                  <a:pt x="6410428" y="2237297"/>
                </a:moveTo>
                <a:cubicBezTo>
                  <a:pt x="6410428" y="2239432"/>
                  <a:pt x="6408290" y="2239432"/>
                  <a:pt x="6406153" y="2239432"/>
                </a:cubicBezTo>
                <a:cubicBezTo>
                  <a:pt x="6404015" y="2237297"/>
                  <a:pt x="6408290" y="2237297"/>
                  <a:pt x="6410428" y="2237297"/>
                </a:cubicBezTo>
                <a:close/>
                <a:moveTo>
                  <a:pt x="6426816" y="2237295"/>
                </a:moveTo>
                <a:cubicBezTo>
                  <a:pt x="6428597" y="2239430"/>
                  <a:pt x="6425034" y="2241568"/>
                  <a:pt x="6425034" y="2241568"/>
                </a:cubicBezTo>
                <a:cubicBezTo>
                  <a:pt x="6423253" y="2239430"/>
                  <a:pt x="6426816" y="2237295"/>
                  <a:pt x="6426816" y="2237295"/>
                </a:cubicBezTo>
                <a:close/>
                <a:moveTo>
                  <a:pt x="6566896" y="2237294"/>
                </a:moveTo>
                <a:cubicBezTo>
                  <a:pt x="6570743" y="2239165"/>
                  <a:pt x="6566896" y="2241032"/>
                  <a:pt x="6566896" y="2244774"/>
                </a:cubicBezTo>
                <a:cubicBezTo>
                  <a:pt x="6561124" y="2242904"/>
                  <a:pt x="6566896" y="2239165"/>
                  <a:pt x="6566896" y="2237294"/>
                </a:cubicBezTo>
                <a:close/>
                <a:moveTo>
                  <a:pt x="6088134" y="2236234"/>
                </a:moveTo>
                <a:cubicBezTo>
                  <a:pt x="6091934" y="2244774"/>
                  <a:pt x="6080534" y="2241359"/>
                  <a:pt x="6074833" y="2243066"/>
                </a:cubicBezTo>
                <a:cubicBezTo>
                  <a:pt x="6074833" y="2243066"/>
                  <a:pt x="6074833" y="2243066"/>
                  <a:pt x="6074833" y="2237938"/>
                </a:cubicBezTo>
                <a:cubicBezTo>
                  <a:pt x="6074833" y="2237938"/>
                  <a:pt x="6074833" y="2237938"/>
                  <a:pt x="6088134" y="2236234"/>
                </a:cubicBezTo>
                <a:close/>
                <a:moveTo>
                  <a:pt x="6482035" y="2235872"/>
                </a:moveTo>
                <a:cubicBezTo>
                  <a:pt x="6484173" y="2235872"/>
                  <a:pt x="6482035" y="2239430"/>
                  <a:pt x="6479897" y="2237651"/>
                </a:cubicBezTo>
                <a:cubicBezTo>
                  <a:pt x="6477760" y="2237651"/>
                  <a:pt x="6482035" y="2234093"/>
                  <a:pt x="6482035" y="2235872"/>
                </a:cubicBezTo>
                <a:close/>
                <a:moveTo>
                  <a:pt x="6171379" y="2234097"/>
                </a:moveTo>
                <a:cubicBezTo>
                  <a:pt x="6173160" y="2235695"/>
                  <a:pt x="6169597" y="2237300"/>
                  <a:pt x="6169597" y="2235695"/>
                </a:cubicBezTo>
                <a:cubicBezTo>
                  <a:pt x="6167816" y="2235695"/>
                  <a:pt x="6169597" y="2234097"/>
                  <a:pt x="6171379" y="2234097"/>
                </a:cubicBezTo>
                <a:close/>
                <a:moveTo>
                  <a:pt x="6219652" y="2230350"/>
                </a:moveTo>
                <a:cubicBezTo>
                  <a:pt x="6220721" y="2230890"/>
                  <a:pt x="6222324" y="2231959"/>
                  <a:pt x="6224461" y="2231959"/>
                </a:cubicBezTo>
                <a:cubicBezTo>
                  <a:pt x="6222324" y="2234096"/>
                  <a:pt x="6218049" y="2234096"/>
                  <a:pt x="6218049" y="2231959"/>
                </a:cubicBezTo>
                <a:cubicBezTo>
                  <a:pt x="6218049" y="2229823"/>
                  <a:pt x="6218583" y="2229823"/>
                  <a:pt x="6219652" y="2230350"/>
                </a:cubicBezTo>
                <a:close/>
                <a:moveTo>
                  <a:pt x="6126134" y="2229823"/>
                </a:moveTo>
                <a:lnTo>
                  <a:pt x="6126134" y="2236234"/>
                </a:lnTo>
                <a:cubicBezTo>
                  <a:pt x="6126134" y="2236234"/>
                  <a:pt x="6123997" y="2236234"/>
                  <a:pt x="6121859" y="2236234"/>
                </a:cubicBezTo>
                <a:cubicBezTo>
                  <a:pt x="6121859" y="2236234"/>
                  <a:pt x="6121859" y="2236234"/>
                  <a:pt x="6119722" y="2231959"/>
                </a:cubicBezTo>
                <a:cubicBezTo>
                  <a:pt x="6121859" y="2229823"/>
                  <a:pt x="6123997" y="2229823"/>
                  <a:pt x="6126134" y="2229823"/>
                </a:cubicBezTo>
                <a:close/>
                <a:moveTo>
                  <a:pt x="6418113" y="2229376"/>
                </a:moveTo>
                <a:cubicBezTo>
                  <a:pt x="6419165" y="2228746"/>
                  <a:pt x="6420848" y="2228746"/>
                  <a:pt x="6423253" y="2230171"/>
                </a:cubicBezTo>
                <a:cubicBezTo>
                  <a:pt x="6417481" y="2238725"/>
                  <a:pt x="6414957" y="2231244"/>
                  <a:pt x="6418113" y="2229376"/>
                </a:cubicBezTo>
                <a:close/>
                <a:moveTo>
                  <a:pt x="6533336" y="2227679"/>
                </a:moveTo>
                <a:cubicBezTo>
                  <a:pt x="6533336" y="2229819"/>
                  <a:pt x="6531199" y="2231953"/>
                  <a:pt x="6529061" y="2229819"/>
                </a:cubicBezTo>
                <a:cubicBezTo>
                  <a:pt x="6526923" y="2229819"/>
                  <a:pt x="6531199" y="2227679"/>
                  <a:pt x="6533336" y="2227679"/>
                </a:cubicBezTo>
                <a:close/>
                <a:moveTo>
                  <a:pt x="6165679" y="2226616"/>
                </a:moveTo>
                <a:cubicBezTo>
                  <a:pt x="6165679" y="2234308"/>
                  <a:pt x="6161709" y="2236234"/>
                  <a:pt x="6153770" y="2236234"/>
                </a:cubicBezTo>
                <a:cubicBezTo>
                  <a:pt x="6151785" y="2228537"/>
                  <a:pt x="6157740" y="2226616"/>
                  <a:pt x="6165679" y="2226616"/>
                </a:cubicBezTo>
                <a:close/>
                <a:moveTo>
                  <a:pt x="6127203" y="2220846"/>
                </a:moveTo>
                <a:cubicBezTo>
                  <a:pt x="6132814" y="2219137"/>
                  <a:pt x="6132814" y="2224267"/>
                  <a:pt x="6134684" y="2227682"/>
                </a:cubicBezTo>
                <a:cubicBezTo>
                  <a:pt x="6130943" y="2225974"/>
                  <a:pt x="6130943" y="2224267"/>
                  <a:pt x="6129073" y="2225974"/>
                </a:cubicBezTo>
                <a:cubicBezTo>
                  <a:pt x="6127203" y="2224267"/>
                  <a:pt x="6127203" y="2222556"/>
                  <a:pt x="6127203" y="2220846"/>
                </a:cubicBezTo>
                <a:close/>
                <a:moveTo>
                  <a:pt x="6571100" y="2220736"/>
                </a:moveTo>
                <a:cubicBezTo>
                  <a:pt x="6572881" y="2220736"/>
                  <a:pt x="6569318" y="2222339"/>
                  <a:pt x="6567537" y="2222339"/>
                </a:cubicBezTo>
                <a:cubicBezTo>
                  <a:pt x="6567537" y="2220736"/>
                  <a:pt x="6569318" y="2219133"/>
                  <a:pt x="6571100" y="2220736"/>
                </a:cubicBezTo>
                <a:close/>
                <a:moveTo>
                  <a:pt x="6548299" y="2216999"/>
                </a:moveTo>
                <a:cubicBezTo>
                  <a:pt x="6550436" y="2218600"/>
                  <a:pt x="6546161" y="2220203"/>
                  <a:pt x="6546161" y="2220203"/>
                </a:cubicBezTo>
                <a:cubicBezTo>
                  <a:pt x="6544024" y="2218600"/>
                  <a:pt x="6546161" y="2216999"/>
                  <a:pt x="6548299" y="2216999"/>
                </a:cubicBezTo>
                <a:close/>
                <a:moveTo>
                  <a:pt x="6464935" y="2214860"/>
                </a:moveTo>
                <a:cubicBezTo>
                  <a:pt x="6464935" y="2214860"/>
                  <a:pt x="6464935" y="2214860"/>
                  <a:pt x="6470279" y="2214860"/>
                </a:cubicBezTo>
                <a:cubicBezTo>
                  <a:pt x="6470279" y="2216641"/>
                  <a:pt x="6470279" y="2218424"/>
                  <a:pt x="6470279" y="2218424"/>
                </a:cubicBezTo>
                <a:lnTo>
                  <a:pt x="6464935" y="2220203"/>
                </a:lnTo>
                <a:cubicBezTo>
                  <a:pt x="6464935" y="2218424"/>
                  <a:pt x="6464935" y="2216641"/>
                  <a:pt x="6464935" y="2214860"/>
                </a:cubicBezTo>
                <a:close/>
                <a:moveTo>
                  <a:pt x="6318513" y="2214860"/>
                </a:moveTo>
                <a:cubicBezTo>
                  <a:pt x="6320651" y="2212725"/>
                  <a:pt x="6324926" y="2212725"/>
                  <a:pt x="6324926" y="2214860"/>
                </a:cubicBezTo>
                <a:cubicBezTo>
                  <a:pt x="6322788" y="2217001"/>
                  <a:pt x="6320651" y="2219137"/>
                  <a:pt x="6318513" y="2214860"/>
                </a:cubicBezTo>
                <a:close/>
                <a:moveTo>
                  <a:pt x="6047980" y="2214322"/>
                </a:moveTo>
                <a:cubicBezTo>
                  <a:pt x="6048648" y="2213787"/>
                  <a:pt x="6049539" y="2213787"/>
                  <a:pt x="6049539" y="2214856"/>
                </a:cubicBezTo>
                <a:cubicBezTo>
                  <a:pt x="6051320" y="2214856"/>
                  <a:pt x="6047757" y="2216994"/>
                  <a:pt x="6047757" y="2216994"/>
                </a:cubicBezTo>
                <a:cubicBezTo>
                  <a:pt x="6046867" y="2215922"/>
                  <a:pt x="6047312" y="2214856"/>
                  <a:pt x="6047980" y="2214322"/>
                </a:cubicBezTo>
                <a:close/>
                <a:moveTo>
                  <a:pt x="6358993" y="2212859"/>
                </a:moveTo>
                <a:cubicBezTo>
                  <a:pt x="6359661" y="2212456"/>
                  <a:pt x="6360552" y="2212456"/>
                  <a:pt x="6360552" y="2213259"/>
                </a:cubicBezTo>
                <a:cubicBezTo>
                  <a:pt x="6362333" y="2213259"/>
                  <a:pt x="6358770" y="2214860"/>
                  <a:pt x="6358770" y="2214860"/>
                </a:cubicBezTo>
                <a:cubicBezTo>
                  <a:pt x="6357880" y="2214063"/>
                  <a:pt x="6358325" y="2213259"/>
                  <a:pt x="6358993" y="2212859"/>
                </a:cubicBezTo>
                <a:close/>
                <a:moveTo>
                  <a:pt x="6502609" y="2212725"/>
                </a:moveTo>
                <a:cubicBezTo>
                  <a:pt x="6504480" y="2220203"/>
                  <a:pt x="6482035" y="2214594"/>
                  <a:pt x="6496998" y="2214594"/>
                </a:cubicBezTo>
                <a:cubicBezTo>
                  <a:pt x="6496998" y="2214594"/>
                  <a:pt x="6496998" y="2214594"/>
                  <a:pt x="6502609" y="2212725"/>
                </a:cubicBezTo>
                <a:close/>
                <a:moveTo>
                  <a:pt x="6408290" y="2212725"/>
                </a:moveTo>
                <a:cubicBezTo>
                  <a:pt x="6410072" y="2212725"/>
                  <a:pt x="6411853" y="2212725"/>
                  <a:pt x="6413634" y="2212725"/>
                </a:cubicBezTo>
                <a:cubicBezTo>
                  <a:pt x="6413634" y="2212725"/>
                  <a:pt x="6413634" y="2214860"/>
                  <a:pt x="6413634" y="2217001"/>
                </a:cubicBezTo>
                <a:cubicBezTo>
                  <a:pt x="6411853" y="2217001"/>
                  <a:pt x="6410072" y="2217001"/>
                  <a:pt x="6408290" y="2217001"/>
                </a:cubicBezTo>
                <a:cubicBezTo>
                  <a:pt x="6408290" y="2217001"/>
                  <a:pt x="6408290" y="2214860"/>
                  <a:pt x="6408290" y="2212725"/>
                </a:cubicBezTo>
                <a:close/>
                <a:moveTo>
                  <a:pt x="6394753" y="2211657"/>
                </a:moveTo>
                <a:cubicBezTo>
                  <a:pt x="6396534" y="2213259"/>
                  <a:pt x="6392971" y="2214860"/>
                  <a:pt x="6391190" y="2214860"/>
                </a:cubicBezTo>
                <a:cubicBezTo>
                  <a:pt x="6391190" y="2213259"/>
                  <a:pt x="6392971" y="2211657"/>
                  <a:pt x="6394753" y="2211657"/>
                </a:cubicBezTo>
                <a:close/>
                <a:moveTo>
                  <a:pt x="6075902" y="2211352"/>
                </a:moveTo>
                <a:cubicBezTo>
                  <a:pt x="6083503" y="2209522"/>
                  <a:pt x="6083503" y="2215016"/>
                  <a:pt x="6091103" y="2211352"/>
                </a:cubicBezTo>
                <a:cubicBezTo>
                  <a:pt x="6093003" y="2222343"/>
                  <a:pt x="6075902" y="2218679"/>
                  <a:pt x="6075902" y="2211352"/>
                </a:cubicBezTo>
                <a:close/>
                <a:moveTo>
                  <a:pt x="6117584" y="2211301"/>
                </a:moveTo>
                <a:cubicBezTo>
                  <a:pt x="6119722" y="2209522"/>
                  <a:pt x="6121859" y="2209522"/>
                  <a:pt x="6121859" y="2211301"/>
                </a:cubicBezTo>
                <a:cubicBezTo>
                  <a:pt x="6121859" y="2214863"/>
                  <a:pt x="6119722" y="2213082"/>
                  <a:pt x="6117584" y="2211301"/>
                </a:cubicBezTo>
                <a:close/>
                <a:moveTo>
                  <a:pt x="6128450" y="2209954"/>
                </a:moveTo>
                <a:cubicBezTo>
                  <a:pt x="6128895" y="2210658"/>
                  <a:pt x="6129341" y="2212059"/>
                  <a:pt x="6129341" y="2212994"/>
                </a:cubicBezTo>
                <a:cubicBezTo>
                  <a:pt x="6125778" y="2214863"/>
                  <a:pt x="6123997" y="2211124"/>
                  <a:pt x="6127560" y="2211124"/>
                </a:cubicBezTo>
                <a:cubicBezTo>
                  <a:pt x="6127560" y="2209254"/>
                  <a:pt x="6128005" y="2209254"/>
                  <a:pt x="6128450" y="2209954"/>
                </a:cubicBezTo>
                <a:close/>
                <a:moveTo>
                  <a:pt x="6508327" y="2209520"/>
                </a:moveTo>
                <a:cubicBezTo>
                  <a:pt x="6512175" y="2209520"/>
                  <a:pt x="6514099" y="2211441"/>
                  <a:pt x="6514099" y="2215288"/>
                </a:cubicBezTo>
                <a:cubicBezTo>
                  <a:pt x="6504480" y="2219137"/>
                  <a:pt x="6504480" y="2213364"/>
                  <a:pt x="6508327" y="2209520"/>
                </a:cubicBezTo>
                <a:close/>
                <a:moveTo>
                  <a:pt x="6609219" y="2209519"/>
                </a:moveTo>
                <a:cubicBezTo>
                  <a:pt x="6609219" y="2211119"/>
                  <a:pt x="6603608" y="2211119"/>
                  <a:pt x="6601738" y="2212725"/>
                </a:cubicBezTo>
                <a:cubicBezTo>
                  <a:pt x="6601738" y="2209519"/>
                  <a:pt x="6605478" y="2209519"/>
                  <a:pt x="6609219" y="2209519"/>
                </a:cubicBezTo>
                <a:close/>
                <a:moveTo>
                  <a:pt x="6290512" y="2209252"/>
                </a:moveTo>
                <a:cubicBezTo>
                  <a:pt x="6298207" y="2207381"/>
                  <a:pt x="6298207" y="2216731"/>
                  <a:pt x="6298207" y="2222343"/>
                </a:cubicBezTo>
                <a:cubicBezTo>
                  <a:pt x="6290512" y="2220470"/>
                  <a:pt x="6288588" y="2214862"/>
                  <a:pt x="6290512" y="2209252"/>
                </a:cubicBezTo>
                <a:close/>
                <a:moveTo>
                  <a:pt x="764070" y="2207575"/>
                </a:moveTo>
                <a:cubicBezTo>
                  <a:pt x="766711" y="2206388"/>
                  <a:pt x="771140" y="2210401"/>
                  <a:pt x="776591" y="2208941"/>
                </a:cubicBezTo>
                <a:cubicBezTo>
                  <a:pt x="776591" y="2212828"/>
                  <a:pt x="776591" y="2214771"/>
                  <a:pt x="780226" y="2216715"/>
                </a:cubicBezTo>
                <a:cubicBezTo>
                  <a:pt x="774775" y="2224482"/>
                  <a:pt x="765689" y="2212828"/>
                  <a:pt x="762055" y="2210886"/>
                </a:cubicBezTo>
                <a:cubicBezTo>
                  <a:pt x="762509" y="2208941"/>
                  <a:pt x="763190" y="2207970"/>
                  <a:pt x="764070" y="2207575"/>
                </a:cubicBezTo>
                <a:close/>
                <a:moveTo>
                  <a:pt x="6559565" y="2200105"/>
                </a:moveTo>
                <a:cubicBezTo>
                  <a:pt x="6562578" y="2199112"/>
                  <a:pt x="6567187" y="2203803"/>
                  <a:pt x="6568606" y="2205243"/>
                </a:cubicBezTo>
                <a:cubicBezTo>
                  <a:pt x="6564824" y="2209091"/>
                  <a:pt x="6559152" y="2212938"/>
                  <a:pt x="6561042" y="2222553"/>
                </a:cubicBezTo>
                <a:cubicBezTo>
                  <a:pt x="6553478" y="2224480"/>
                  <a:pt x="6549697" y="2211014"/>
                  <a:pt x="6557260" y="2211014"/>
                </a:cubicBezTo>
                <a:cubicBezTo>
                  <a:pt x="6557260" y="2205243"/>
                  <a:pt x="6547805" y="2211014"/>
                  <a:pt x="6544024" y="2209091"/>
                </a:cubicBezTo>
                <a:cubicBezTo>
                  <a:pt x="6547805" y="2203320"/>
                  <a:pt x="6551588" y="2207171"/>
                  <a:pt x="6561042" y="2205243"/>
                </a:cubicBezTo>
                <a:cubicBezTo>
                  <a:pt x="6561042" y="2203320"/>
                  <a:pt x="6559152" y="2203320"/>
                  <a:pt x="6557260" y="2203320"/>
                </a:cubicBezTo>
                <a:cubicBezTo>
                  <a:pt x="6557733" y="2201400"/>
                  <a:pt x="6558560" y="2200435"/>
                  <a:pt x="6559565" y="2200105"/>
                </a:cubicBezTo>
                <a:close/>
                <a:moveTo>
                  <a:pt x="6553999" y="2199901"/>
                </a:moveTo>
                <a:cubicBezTo>
                  <a:pt x="6555781" y="2199901"/>
                  <a:pt x="6552218" y="2203107"/>
                  <a:pt x="6552218" y="2201507"/>
                </a:cubicBezTo>
                <a:cubicBezTo>
                  <a:pt x="6550436" y="2201507"/>
                  <a:pt x="6553999" y="2199901"/>
                  <a:pt x="6553999" y="2199901"/>
                </a:cubicBezTo>
                <a:close/>
                <a:moveTo>
                  <a:pt x="6427528" y="2199322"/>
                </a:moveTo>
                <a:cubicBezTo>
                  <a:pt x="6428062" y="2199543"/>
                  <a:pt x="6428596" y="2200437"/>
                  <a:pt x="6428596" y="2201328"/>
                </a:cubicBezTo>
                <a:cubicBezTo>
                  <a:pt x="6428596" y="2203108"/>
                  <a:pt x="6426459" y="2203108"/>
                  <a:pt x="6426459" y="2201328"/>
                </a:cubicBezTo>
                <a:cubicBezTo>
                  <a:pt x="6426459" y="2199543"/>
                  <a:pt x="6426993" y="2199098"/>
                  <a:pt x="6427528" y="2199322"/>
                </a:cubicBezTo>
                <a:close/>
                <a:moveTo>
                  <a:pt x="6156640" y="2198152"/>
                </a:moveTo>
                <a:cubicBezTo>
                  <a:pt x="6159183" y="2197448"/>
                  <a:pt x="6160936" y="2204110"/>
                  <a:pt x="6159534" y="2205512"/>
                </a:cubicBezTo>
                <a:cubicBezTo>
                  <a:pt x="6159534" y="2207384"/>
                  <a:pt x="6155793" y="2199902"/>
                  <a:pt x="6153922" y="2201775"/>
                </a:cubicBezTo>
                <a:cubicBezTo>
                  <a:pt x="6154857" y="2199434"/>
                  <a:pt x="6155793" y="2198385"/>
                  <a:pt x="6156640" y="2198152"/>
                </a:cubicBezTo>
                <a:close/>
                <a:moveTo>
                  <a:pt x="6271487" y="2197765"/>
                </a:moveTo>
                <a:cubicBezTo>
                  <a:pt x="6271487" y="2195626"/>
                  <a:pt x="6275762" y="2195626"/>
                  <a:pt x="6275762" y="2197765"/>
                </a:cubicBezTo>
                <a:cubicBezTo>
                  <a:pt x="6275762" y="2202040"/>
                  <a:pt x="6273625" y="2197765"/>
                  <a:pt x="6271487" y="2197765"/>
                </a:cubicBezTo>
                <a:close/>
                <a:moveTo>
                  <a:pt x="6439551" y="2196786"/>
                </a:moveTo>
                <a:cubicBezTo>
                  <a:pt x="6440443" y="2197228"/>
                  <a:pt x="6441779" y="2198121"/>
                  <a:pt x="6443560" y="2198121"/>
                </a:cubicBezTo>
                <a:cubicBezTo>
                  <a:pt x="6441779" y="2199901"/>
                  <a:pt x="6438216" y="2199901"/>
                  <a:pt x="6438216" y="2198121"/>
                </a:cubicBezTo>
                <a:cubicBezTo>
                  <a:pt x="6438216" y="2196340"/>
                  <a:pt x="6438661" y="2196340"/>
                  <a:pt x="6439551" y="2196786"/>
                </a:cubicBezTo>
                <a:close/>
                <a:moveTo>
                  <a:pt x="6205223" y="2195674"/>
                </a:moveTo>
                <a:cubicBezTo>
                  <a:pt x="6206292" y="2195894"/>
                  <a:pt x="6207361" y="2196342"/>
                  <a:pt x="6207361" y="2196342"/>
                </a:cubicBezTo>
                <a:cubicBezTo>
                  <a:pt x="6207361" y="2199902"/>
                  <a:pt x="6203086" y="2198123"/>
                  <a:pt x="6203086" y="2196342"/>
                </a:cubicBezTo>
                <a:cubicBezTo>
                  <a:pt x="6203086" y="2195450"/>
                  <a:pt x="6204155" y="2195450"/>
                  <a:pt x="6205223" y="2195674"/>
                </a:cubicBezTo>
                <a:close/>
                <a:moveTo>
                  <a:pt x="6612425" y="2195626"/>
                </a:moveTo>
                <a:cubicBezTo>
                  <a:pt x="6612425" y="2199541"/>
                  <a:pt x="6608578" y="2199541"/>
                  <a:pt x="6604730" y="2199541"/>
                </a:cubicBezTo>
                <a:cubicBezTo>
                  <a:pt x="6598958" y="2199541"/>
                  <a:pt x="6600883" y="2207381"/>
                  <a:pt x="6593187" y="2205421"/>
                </a:cubicBezTo>
                <a:lnTo>
                  <a:pt x="6593187" y="2205260"/>
                </a:lnTo>
                <a:lnTo>
                  <a:pt x="6593054" y="2207915"/>
                </a:lnTo>
                <a:cubicBezTo>
                  <a:pt x="6592921" y="2208448"/>
                  <a:pt x="6592653" y="2208448"/>
                  <a:pt x="6592119" y="2207379"/>
                </a:cubicBezTo>
                <a:lnTo>
                  <a:pt x="6593187" y="2205243"/>
                </a:lnTo>
                <a:lnTo>
                  <a:pt x="6593187" y="2197586"/>
                </a:lnTo>
                <a:cubicBezTo>
                  <a:pt x="6598958" y="2197586"/>
                  <a:pt x="6606654" y="2197586"/>
                  <a:pt x="6612425" y="2195626"/>
                </a:cubicBezTo>
                <a:close/>
                <a:moveTo>
                  <a:pt x="6553999" y="2190284"/>
                </a:moveTo>
                <a:cubicBezTo>
                  <a:pt x="6555781" y="2190284"/>
                  <a:pt x="6552218" y="2192421"/>
                  <a:pt x="6552218" y="2192421"/>
                </a:cubicBezTo>
                <a:cubicBezTo>
                  <a:pt x="6550436" y="2192421"/>
                  <a:pt x="6552218" y="2188147"/>
                  <a:pt x="6553999" y="2190284"/>
                </a:cubicBezTo>
                <a:close/>
                <a:moveTo>
                  <a:pt x="6300344" y="2187911"/>
                </a:moveTo>
                <a:cubicBezTo>
                  <a:pt x="6311460" y="2186012"/>
                  <a:pt x="6313312" y="2193610"/>
                  <a:pt x="6326280" y="2189810"/>
                </a:cubicBezTo>
                <a:cubicBezTo>
                  <a:pt x="6328133" y="2197411"/>
                  <a:pt x="6317017" y="2193610"/>
                  <a:pt x="6320722" y="2203109"/>
                </a:cubicBezTo>
                <a:cubicBezTo>
                  <a:pt x="6318870" y="2203109"/>
                  <a:pt x="6318870" y="2199309"/>
                  <a:pt x="6318870" y="2199309"/>
                </a:cubicBezTo>
                <a:cubicBezTo>
                  <a:pt x="6315165" y="2199309"/>
                  <a:pt x="6315165" y="2195511"/>
                  <a:pt x="6315165" y="2193610"/>
                </a:cubicBezTo>
                <a:cubicBezTo>
                  <a:pt x="6307755" y="2195511"/>
                  <a:pt x="6300344" y="2195511"/>
                  <a:pt x="6300344" y="2187911"/>
                </a:cubicBezTo>
                <a:close/>
                <a:moveTo>
                  <a:pt x="6447834" y="2184939"/>
                </a:moveTo>
                <a:cubicBezTo>
                  <a:pt x="6449972" y="2186543"/>
                  <a:pt x="6445697" y="2188147"/>
                  <a:pt x="6445697" y="2188147"/>
                </a:cubicBezTo>
                <a:cubicBezTo>
                  <a:pt x="6443559" y="2186543"/>
                  <a:pt x="6445697" y="2184939"/>
                  <a:pt x="6447834" y="2184939"/>
                </a:cubicBezTo>
                <a:close/>
                <a:moveTo>
                  <a:pt x="6610288" y="2182802"/>
                </a:moveTo>
                <a:cubicBezTo>
                  <a:pt x="6610288" y="2184633"/>
                  <a:pt x="6608388" y="2184633"/>
                  <a:pt x="6606488" y="2184633"/>
                </a:cubicBezTo>
                <a:cubicBezTo>
                  <a:pt x="6606488" y="2191960"/>
                  <a:pt x="6610288" y="2188300"/>
                  <a:pt x="6606488" y="2193797"/>
                </a:cubicBezTo>
                <a:cubicBezTo>
                  <a:pt x="6602687" y="2193797"/>
                  <a:pt x="6596987" y="2195626"/>
                  <a:pt x="6593187" y="2195626"/>
                </a:cubicBezTo>
                <a:cubicBezTo>
                  <a:pt x="6596987" y="2190131"/>
                  <a:pt x="6598888" y="2182802"/>
                  <a:pt x="6610288" y="2182802"/>
                </a:cubicBezTo>
                <a:close/>
                <a:moveTo>
                  <a:pt x="6474554" y="2182802"/>
                </a:moveTo>
                <a:cubicBezTo>
                  <a:pt x="6476692" y="2184939"/>
                  <a:pt x="6472416" y="2184939"/>
                  <a:pt x="6470279" y="2184939"/>
                </a:cubicBezTo>
                <a:cubicBezTo>
                  <a:pt x="6470279" y="2182802"/>
                  <a:pt x="6472416" y="2182802"/>
                  <a:pt x="6474554" y="2182802"/>
                </a:cubicBezTo>
                <a:close/>
                <a:moveTo>
                  <a:pt x="6353020" y="2179345"/>
                </a:moveTo>
                <a:cubicBezTo>
                  <a:pt x="6364471" y="2177463"/>
                  <a:pt x="6349202" y="2194410"/>
                  <a:pt x="6368287" y="2190643"/>
                </a:cubicBezTo>
                <a:cubicBezTo>
                  <a:pt x="6368287" y="2194410"/>
                  <a:pt x="6366379" y="2194410"/>
                  <a:pt x="6362562" y="2194410"/>
                </a:cubicBezTo>
                <a:cubicBezTo>
                  <a:pt x="6364471" y="2203822"/>
                  <a:pt x="6368287" y="2205705"/>
                  <a:pt x="6375921" y="2201938"/>
                </a:cubicBezTo>
                <a:cubicBezTo>
                  <a:pt x="6372105" y="2213237"/>
                  <a:pt x="6391190" y="2201938"/>
                  <a:pt x="6389281" y="2211352"/>
                </a:cubicBezTo>
                <a:cubicBezTo>
                  <a:pt x="6389281" y="2211352"/>
                  <a:pt x="6389281" y="2211352"/>
                  <a:pt x="6366379" y="2215120"/>
                </a:cubicBezTo>
                <a:cubicBezTo>
                  <a:pt x="6375921" y="2201938"/>
                  <a:pt x="6356836" y="2217001"/>
                  <a:pt x="6356836" y="2203822"/>
                </a:cubicBezTo>
                <a:cubicBezTo>
                  <a:pt x="6347294" y="2200054"/>
                  <a:pt x="6356836" y="2211352"/>
                  <a:pt x="6347294" y="2209470"/>
                </a:cubicBezTo>
                <a:cubicBezTo>
                  <a:pt x="6345385" y="2200054"/>
                  <a:pt x="6353020" y="2196291"/>
                  <a:pt x="6339660" y="2196291"/>
                </a:cubicBezTo>
                <a:cubicBezTo>
                  <a:pt x="6337751" y="2190643"/>
                  <a:pt x="6343476" y="2190643"/>
                  <a:pt x="6341568" y="2184992"/>
                </a:cubicBezTo>
                <a:cubicBezTo>
                  <a:pt x="6347294" y="2188761"/>
                  <a:pt x="6356836" y="2192524"/>
                  <a:pt x="6353020" y="2179345"/>
                </a:cubicBezTo>
                <a:close/>
                <a:moveTo>
                  <a:pt x="6621830" y="2177460"/>
                </a:moveTo>
                <a:cubicBezTo>
                  <a:pt x="6625678" y="2177460"/>
                  <a:pt x="6625678" y="2183131"/>
                  <a:pt x="6621830" y="2183131"/>
                </a:cubicBezTo>
                <a:cubicBezTo>
                  <a:pt x="6629526" y="2192585"/>
                  <a:pt x="6635297" y="2183131"/>
                  <a:pt x="6644916" y="2181240"/>
                </a:cubicBezTo>
                <a:cubicBezTo>
                  <a:pt x="6648764" y="2192585"/>
                  <a:pt x="6631449" y="2188807"/>
                  <a:pt x="6629526" y="2194475"/>
                </a:cubicBezTo>
                <a:cubicBezTo>
                  <a:pt x="6625678" y="2194475"/>
                  <a:pt x="6627602" y="2190695"/>
                  <a:pt x="6623754" y="2190695"/>
                </a:cubicBezTo>
                <a:cubicBezTo>
                  <a:pt x="6616059" y="2190695"/>
                  <a:pt x="6625678" y="2202040"/>
                  <a:pt x="6616059" y="2198257"/>
                </a:cubicBezTo>
                <a:cubicBezTo>
                  <a:pt x="6610288" y="2192585"/>
                  <a:pt x="6621830" y="2183131"/>
                  <a:pt x="6614135" y="2181240"/>
                </a:cubicBezTo>
                <a:cubicBezTo>
                  <a:pt x="6614135" y="2179349"/>
                  <a:pt x="6621830" y="2181240"/>
                  <a:pt x="6621830" y="2177460"/>
                </a:cubicBezTo>
                <a:close/>
                <a:moveTo>
                  <a:pt x="6523717" y="2176660"/>
                </a:moveTo>
                <a:cubicBezTo>
                  <a:pt x="6524787" y="2176660"/>
                  <a:pt x="6525855" y="2177106"/>
                  <a:pt x="6525855" y="2177106"/>
                </a:cubicBezTo>
                <a:cubicBezTo>
                  <a:pt x="6525855" y="2180667"/>
                  <a:pt x="6521580" y="2178887"/>
                  <a:pt x="6521580" y="2178887"/>
                </a:cubicBezTo>
                <a:cubicBezTo>
                  <a:pt x="6521580" y="2177106"/>
                  <a:pt x="6522648" y="2176660"/>
                  <a:pt x="6523717" y="2176660"/>
                </a:cubicBezTo>
                <a:close/>
                <a:moveTo>
                  <a:pt x="6511961" y="2169979"/>
                </a:moveTo>
                <a:cubicBezTo>
                  <a:pt x="6515703" y="2169979"/>
                  <a:pt x="6519443" y="2169979"/>
                  <a:pt x="6519443" y="2173186"/>
                </a:cubicBezTo>
                <a:lnTo>
                  <a:pt x="6513832" y="2173186"/>
                </a:lnTo>
                <a:cubicBezTo>
                  <a:pt x="6513832" y="2173186"/>
                  <a:pt x="6511961" y="2171581"/>
                  <a:pt x="6511961" y="2169979"/>
                </a:cubicBezTo>
                <a:close/>
                <a:moveTo>
                  <a:pt x="6406493" y="2165474"/>
                </a:moveTo>
                <a:cubicBezTo>
                  <a:pt x="6414072" y="2163571"/>
                  <a:pt x="6417861" y="2176906"/>
                  <a:pt x="6414072" y="2175001"/>
                </a:cubicBezTo>
                <a:cubicBezTo>
                  <a:pt x="6415966" y="2178809"/>
                  <a:pt x="6421651" y="2180716"/>
                  <a:pt x="6419755" y="2190240"/>
                </a:cubicBezTo>
                <a:cubicBezTo>
                  <a:pt x="6429229" y="2190240"/>
                  <a:pt x="6429229" y="2184525"/>
                  <a:pt x="6440597" y="2186430"/>
                </a:cubicBezTo>
                <a:cubicBezTo>
                  <a:pt x="6442491" y="2194047"/>
                  <a:pt x="6431124" y="2190240"/>
                  <a:pt x="6433018" y="2195956"/>
                </a:cubicBezTo>
                <a:cubicBezTo>
                  <a:pt x="6427334" y="2195956"/>
                  <a:pt x="6427334" y="2190240"/>
                  <a:pt x="6421651" y="2192144"/>
                </a:cubicBezTo>
                <a:cubicBezTo>
                  <a:pt x="6417861" y="2192144"/>
                  <a:pt x="6412177" y="2199764"/>
                  <a:pt x="6417861" y="2199764"/>
                </a:cubicBezTo>
                <a:cubicBezTo>
                  <a:pt x="6419755" y="2203573"/>
                  <a:pt x="6410282" y="2201670"/>
                  <a:pt x="6410282" y="2207384"/>
                </a:cubicBezTo>
                <a:cubicBezTo>
                  <a:pt x="6400809" y="2207384"/>
                  <a:pt x="6408388" y="2199764"/>
                  <a:pt x="6410282" y="2195956"/>
                </a:cubicBezTo>
                <a:cubicBezTo>
                  <a:pt x="6408388" y="2194047"/>
                  <a:pt x="6406493" y="2192144"/>
                  <a:pt x="6406493" y="2188335"/>
                </a:cubicBezTo>
                <a:cubicBezTo>
                  <a:pt x="6408388" y="2190240"/>
                  <a:pt x="6412177" y="2190240"/>
                  <a:pt x="6415966" y="2190240"/>
                </a:cubicBezTo>
                <a:cubicBezTo>
                  <a:pt x="6408388" y="2180716"/>
                  <a:pt x="6412177" y="2176906"/>
                  <a:pt x="6406493" y="2165474"/>
                </a:cubicBezTo>
                <a:close/>
                <a:moveTo>
                  <a:pt x="6483516" y="2163571"/>
                </a:moveTo>
                <a:cubicBezTo>
                  <a:pt x="6485407" y="2167388"/>
                  <a:pt x="6485407" y="2173110"/>
                  <a:pt x="6491079" y="2171203"/>
                </a:cubicBezTo>
                <a:cubicBezTo>
                  <a:pt x="6491079" y="2175019"/>
                  <a:pt x="6491079" y="2180746"/>
                  <a:pt x="6494861" y="2180746"/>
                </a:cubicBezTo>
                <a:cubicBezTo>
                  <a:pt x="6492970" y="2190287"/>
                  <a:pt x="6481624" y="2178834"/>
                  <a:pt x="6481624" y="2188380"/>
                </a:cubicBezTo>
                <a:cubicBezTo>
                  <a:pt x="6470279" y="2188380"/>
                  <a:pt x="6487297" y="2175019"/>
                  <a:pt x="6477843" y="2175019"/>
                </a:cubicBezTo>
                <a:cubicBezTo>
                  <a:pt x="6477843" y="2169293"/>
                  <a:pt x="6477843" y="2163571"/>
                  <a:pt x="6483516" y="2163571"/>
                </a:cubicBezTo>
                <a:close/>
                <a:moveTo>
                  <a:pt x="6434654" y="2161432"/>
                </a:moveTo>
                <a:cubicBezTo>
                  <a:pt x="6436613" y="2161432"/>
                  <a:pt x="6440532" y="2161432"/>
                  <a:pt x="6442491" y="2161432"/>
                </a:cubicBezTo>
                <a:cubicBezTo>
                  <a:pt x="6442491" y="2167204"/>
                  <a:pt x="6440532" y="2172971"/>
                  <a:pt x="6442491" y="2180668"/>
                </a:cubicBezTo>
                <a:cubicBezTo>
                  <a:pt x="6430735" y="2178745"/>
                  <a:pt x="6434654" y="2169124"/>
                  <a:pt x="6434654" y="2161432"/>
                </a:cubicBezTo>
                <a:close/>
                <a:moveTo>
                  <a:pt x="6529596" y="2160364"/>
                </a:moveTo>
                <a:cubicBezTo>
                  <a:pt x="6533337" y="2160364"/>
                  <a:pt x="6531467" y="2166136"/>
                  <a:pt x="6533337" y="2169979"/>
                </a:cubicBezTo>
                <a:cubicBezTo>
                  <a:pt x="6525855" y="2169979"/>
                  <a:pt x="6525855" y="2164211"/>
                  <a:pt x="6529596" y="2160364"/>
                </a:cubicBezTo>
                <a:close/>
                <a:moveTo>
                  <a:pt x="6483461" y="2160364"/>
                </a:moveTo>
                <a:cubicBezTo>
                  <a:pt x="6485242" y="2160364"/>
                  <a:pt x="6481680" y="2163571"/>
                  <a:pt x="6481680" y="2161967"/>
                </a:cubicBezTo>
                <a:cubicBezTo>
                  <a:pt x="6479898" y="2161967"/>
                  <a:pt x="6483461" y="2160364"/>
                  <a:pt x="6483461" y="2160364"/>
                </a:cubicBezTo>
                <a:close/>
                <a:moveTo>
                  <a:pt x="6489517" y="2156086"/>
                </a:moveTo>
                <a:cubicBezTo>
                  <a:pt x="6499135" y="2156086"/>
                  <a:pt x="6499135" y="2165631"/>
                  <a:pt x="6499135" y="2173261"/>
                </a:cubicBezTo>
                <a:cubicBezTo>
                  <a:pt x="6502984" y="2173261"/>
                  <a:pt x="6504907" y="2171357"/>
                  <a:pt x="6506831" y="2169445"/>
                </a:cubicBezTo>
                <a:cubicBezTo>
                  <a:pt x="6508755" y="2177083"/>
                  <a:pt x="6508755" y="2182802"/>
                  <a:pt x="6501060" y="2182802"/>
                </a:cubicBezTo>
                <a:cubicBezTo>
                  <a:pt x="6495288" y="2175171"/>
                  <a:pt x="6493364" y="2165631"/>
                  <a:pt x="6489517" y="2156086"/>
                </a:cubicBezTo>
                <a:close/>
                <a:moveTo>
                  <a:pt x="6455673" y="2152881"/>
                </a:moveTo>
                <a:cubicBezTo>
                  <a:pt x="6457454" y="2154484"/>
                  <a:pt x="6453891" y="2156087"/>
                  <a:pt x="6453891" y="2154484"/>
                </a:cubicBezTo>
                <a:cubicBezTo>
                  <a:pt x="6452110" y="2154484"/>
                  <a:pt x="6455673" y="2152881"/>
                  <a:pt x="6455673" y="2152881"/>
                </a:cubicBezTo>
                <a:close/>
                <a:moveTo>
                  <a:pt x="6438573" y="2152881"/>
                </a:moveTo>
                <a:cubicBezTo>
                  <a:pt x="6449973" y="2154662"/>
                  <a:pt x="6436672" y="2158227"/>
                  <a:pt x="6434772" y="2156444"/>
                </a:cubicBezTo>
                <a:cubicBezTo>
                  <a:pt x="6432872" y="2156444"/>
                  <a:pt x="6440472" y="2154662"/>
                  <a:pt x="6438573" y="2152881"/>
                </a:cubicBezTo>
                <a:close/>
                <a:moveTo>
                  <a:pt x="6550437" y="2150388"/>
                </a:moveTo>
                <a:cubicBezTo>
                  <a:pt x="6550437" y="2148608"/>
                  <a:pt x="6552040" y="2148608"/>
                  <a:pt x="6553644" y="2150388"/>
                </a:cubicBezTo>
                <a:cubicBezTo>
                  <a:pt x="6552040" y="2153950"/>
                  <a:pt x="6550437" y="2152169"/>
                  <a:pt x="6550437" y="2150388"/>
                </a:cubicBezTo>
                <a:close/>
                <a:moveTo>
                  <a:pt x="6530414" y="2140661"/>
                </a:moveTo>
                <a:lnTo>
                  <a:pt x="6531378" y="2144509"/>
                </a:lnTo>
                <a:lnTo>
                  <a:pt x="6531467" y="2144865"/>
                </a:lnTo>
                <a:cubicBezTo>
                  <a:pt x="6521647" y="2147669"/>
                  <a:pt x="6527609" y="2139958"/>
                  <a:pt x="6530414" y="2140661"/>
                </a:cubicBezTo>
                <a:close/>
                <a:moveTo>
                  <a:pt x="6539749" y="2140551"/>
                </a:moveTo>
                <a:cubicBezTo>
                  <a:pt x="6540283" y="2140771"/>
                  <a:pt x="6540818" y="2141664"/>
                  <a:pt x="6540818" y="2142553"/>
                </a:cubicBezTo>
                <a:cubicBezTo>
                  <a:pt x="6540818" y="2144332"/>
                  <a:pt x="6538680" y="2142553"/>
                  <a:pt x="6538680" y="2142553"/>
                </a:cubicBezTo>
                <a:cubicBezTo>
                  <a:pt x="6538680" y="2140771"/>
                  <a:pt x="6539215" y="2140327"/>
                  <a:pt x="6539749" y="2140551"/>
                </a:cubicBezTo>
                <a:close/>
                <a:moveTo>
                  <a:pt x="6534762" y="2136854"/>
                </a:moveTo>
                <a:cubicBezTo>
                  <a:pt x="6536543" y="2138991"/>
                  <a:pt x="6532981" y="2141127"/>
                  <a:pt x="6532981" y="2141127"/>
                </a:cubicBezTo>
                <a:cubicBezTo>
                  <a:pt x="6531199" y="2138991"/>
                  <a:pt x="6534762" y="2136854"/>
                  <a:pt x="6534762" y="2136854"/>
                </a:cubicBezTo>
                <a:close/>
                <a:moveTo>
                  <a:pt x="6526924" y="2135783"/>
                </a:moveTo>
                <a:cubicBezTo>
                  <a:pt x="6526924" y="2137388"/>
                  <a:pt x="6525143" y="2138991"/>
                  <a:pt x="6523361" y="2138991"/>
                </a:cubicBezTo>
                <a:cubicBezTo>
                  <a:pt x="6521580" y="2137388"/>
                  <a:pt x="6525143" y="2135783"/>
                  <a:pt x="6526924" y="2135783"/>
                </a:cubicBezTo>
                <a:close/>
                <a:moveTo>
                  <a:pt x="583777" y="2104795"/>
                </a:moveTo>
                <a:cubicBezTo>
                  <a:pt x="585487" y="2104795"/>
                  <a:pt x="587197" y="2104795"/>
                  <a:pt x="588907" y="2104795"/>
                </a:cubicBezTo>
                <a:cubicBezTo>
                  <a:pt x="588907" y="2111201"/>
                  <a:pt x="585487" y="2109067"/>
                  <a:pt x="580357" y="2111201"/>
                </a:cubicBezTo>
                <a:cubicBezTo>
                  <a:pt x="580357" y="2109067"/>
                  <a:pt x="583777" y="2106934"/>
                  <a:pt x="583777" y="2104795"/>
                </a:cubicBezTo>
                <a:close/>
                <a:moveTo>
                  <a:pt x="591044" y="2097097"/>
                </a:moveTo>
                <a:cubicBezTo>
                  <a:pt x="596389" y="2095175"/>
                  <a:pt x="596389" y="2100949"/>
                  <a:pt x="596389" y="2104795"/>
                </a:cubicBezTo>
                <a:cubicBezTo>
                  <a:pt x="594607" y="2102873"/>
                  <a:pt x="592826" y="2100949"/>
                  <a:pt x="591044" y="2102873"/>
                </a:cubicBezTo>
                <a:cubicBezTo>
                  <a:pt x="591044" y="2100949"/>
                  <a:pt x="591044" y="2099022"/>
                  <a:pt x="591044" y="2097097"/>
                </a:cubicBezTo>
                <a:close/>
                <a:moveTo>
                  <a:pt x="6673346" y="2095171"/>
                </a:moveTo>
                <a:cubicBezTo>
                  <a:pt x="6673346" y="2097310"/>
                  <a:pt x="6669783" y="2097310"/>
                  <a:pt x="6668002" y="2099449"/>
                </a:cubicBezTo>
                <a:cubicBezTo>
                  <a:pt x="6668002" y="2095171"/>
                  <a:pt x="6671565" y="2097310"/>
                  <a:pt x="6673346" y="2095171"/>
                </a:cubicBezTo>
                <a:close/>
                <a:moveTo>
                  <a:pt x="6638717" y="2091696"/>
                </a:moveTo>
                <a:cubicBezTo>
                  <a:pt x="6644489" y="2089826"/>
                  <a:pt x="6644489" y="2104792"/>
                  <a:pt x="6636794" y="2101051"/>
                </a:cubicBezTo>
                <a:cubicBezTo>
                  <a:pt x="6634870" y="2097310"/>
                  <a:pt x="6638717" y="2095439"/>
                  <a:pt x="6638717" y="2091696"/>
                </a:cubicBezTo>
                <a:close/>
                <a:moveTo>
                  <a:pt x="6741747" y="2049931"/>
                </a:moveTo>
                <a:cubicBezTo>
                  <a:pt x="6741747" y="2048147"/>
                  <a:pt x="6743885" y="2048147"/>
                  <a:pt x="6743885" y="2049931"/>
                </a:cubicBezTo>
                <a:cubicBezTo>
                  <a:pt x="6743885" y="2053492"/>
                  <a:pt x="6741747" y="2051710"/>
                  <a:pt x="6741747" y="2049931"/>
                </a:cubicBezTo>
                <a:close/>
                <a:moveTo>
                  <a:pt x="6711394" y="2036393"/>
                </a:moveTo>
                <a:cubicBezTo>
                  <a:pt x="6718234" y="2036393"/>
                  <a:pt x="6718234" y="2038263"/>
                  <a:pt x="6714814" y="2042003"/>
                </a:cubicBezTo>
                <a:cubicBezTo>
                  <a:pt x="6713104" y="2042003"/>
                  <a:pt x="6711394" y="2042003"/>
                  <a:pt x="6709684" y="2043870"/>
                </a:cubicBezTo>
                <a:cubicBezTo>
                  <a:pt x="6709684" y="2042003"/>
                  <a:pt x="6709684" y="2040132"/>
                  <a:pt x="6709684" y="2038263"/>
                </a:cubicBezTo>
                <a:cubicBezTo>
                  <a:pt x="6711394" y="2038263"/>
                  <a:pt x="6711394" y="2036393"/>
                  <a:pt x="6711394" y="2036393"/>
                </a:cubicBezTo>
                <a:close/>
                <a:moveTo>
                  <a:pt x="6697775" y="2035321"/>
                </a:moveTo>
                <a:cubicBezTo>
                  <a:pt x="6699760" y="2035321"/>
                  <a:pt x="6701745" y="2035321"/>
                  <a:pt x="6703730" y="2035321"/>
                </a:cubicBezTo>
                <a:cubicBezTo>
                  <a:pt x="6697775" y="2038885"/>
                  <a:pt x="6709685" y="2042447"/>
                  <a:pt x="6701745" y="2046002"/>
                </a:cubicBezTo>
                <a:cubicBezTo>
                  <a:pt x="6695790" y="2042447"/>
                  <a:pt x="6697775" y="2038885"/>
                  <a:pt x="6695790" y="2037107"/>
                </a:cubicBezTo>
                <a:cubicBezTo>
                  <a:pt x="6695790" y="2037107"/>
                  <a:pt x="6695790" y="2035321"/>
                  <a:pt x="6697775" y="2035321"/>
                </a:cubicBezTo>
                <a:close/>
                <a:moveTo>
                  <a:pt x="6739609" y="2031048"/>
                </a:moveTo>
                <a:cubicBezTo>
                  <a:pt x="6741391" y="2031048"/>
                  <a:pt x="6743172" y="2031048"/>
                  <a:pt x="6744954" y="2031048"/>
                </a:cubicBezTo>
                <a:cubicBezTo>
                  <a:pt x="6744954" y="2032829"/>
                  <a:pt x="6744954" y="2032829"/>
                  <a:pt x="6744954" y="2034610"/>
                </a:cubicBezTo>
                <a:cubicBezTo>
                  <a:pt x="6743172" y="2034610"/>
                  <a:pt x="6741391" y="2034610"/>
                  <a:pt x="6739609" y="2036393"/>
                </a:cubicBezTo>
                <a:cubicBezTo>
                  <a:pt x="6739609" y="2034610"/>
                  <a:pt x="6739609" y="2032829"/>
                  <a:pt x="6739609" y="2031048"/>
                </a:cubicBezTo>
                <a:close/>
                <a:moveTo>
                  <a:pt x="6752792" y="2027838"/>
                </a:moveTo>
                <a:cubicBezTo>
                  <a:pt x="6754573" y="2029444"/>
                  <a:pt x="6751010" y="2031048"/>
                  <a:pt x="6751010" y="2029444"/>
                </a:cubicBezTo>
                <a:cubicBezTo>
                  <a:pt x="6749229" y="2029444"/>
                  <a:pt x="6752792" y="2027838"/>
                  <a:pt x="6752792" y="2027838"/>
                </a:cubicBezTo>
                <a:close/>
                <a:moveTo>
                  <a:pt x="6775948" y="2023563"/>
                </a:moveTo>
                <a:cubicBezTo>
                  <a:pt x="6775948" y="2023563"/>
                  <a:pt x="6773810" y="2025701"/>
                  <a:pt x="6771673" y="2025701"/>
                </a:cubicBezTo>
                <a:cubicBezTo>
                  <a:pt x="6769535" y="2025701"/>
                  <a:pt x="6773810" y="2021425"/>
                  <a:pt x="6775948" y="2023563"/>
                </a:cubicBezTo>
                <a:close/>
                <a:moveTo>
                  <a:pt x="6722325" y="2014932"/>
                </a:moveTo>
                <a:cubicBezTo>
                  <a:pt x="6725582" y="2014371"/>
                  <a:pt x="6730793" y="2018860"/>
                  <a:pt x="6720372" y="2017577"/>
                </a:cubicBezTo>
                <a:cubicBezTo>
                  <a:pt x="6720372" y="2015867"/>
                  <a:pt x="6721240" y="2015119"/>
                  <a:pt x="6722325" y="2014932"/>
                </a:cubicBezTo>
                <a:close/>
                <a:moveTo>
                  <a:pt x="6796522" y="2013409"/>
                </a:moveTo>
                <a:cubicBezTo>
                  <a:pt x="6797324" y="2012874"/>
                  <a:pt x="6798392" y="2012874"/>
                  <a:pt x="6798392" y="2013943"/>
                </a:cubicBezTo>
                <a:cubicBezTo>
                  <a:pt x="6800530" y="2013943"/>
                  <a:pt x="6796255" y="2016079"/>
                  <a:pt x="6796255" y="2016079"/>
                </a:cubicBezTo>
                <a:cubicBezTo>
                  <a:pt x="6795186" y="2015012"/>
                  <a:pt x="6795720" y="2013943"/>
                  <a:pt x="6796522" y="2013409"/>
                </a:cubicBezTo>
                <a:close/>
                <a:moveTo>
                  <a:pt x="6790911" y="2012518"/>
                </a:moveTo>
                <a:cubicBezTo>
                  <a:pt x="6793048" y="2012518"/>
                  <a:pt x="6788773" y="2016081"/>
                  <a:pt x="6786635" y="2014299"/>
                </a:cubicBezTo>
                <a:cubicBezTo>
                  <a:pt x="6786635" y="2014299"/>
                  <a:pt x="6788773" y="2010736"/>
                  <a:pt x="6790911" y="2012518"/>
                </a:cubicBezTo>
                <a:close/>
                <a:moveTo>
                  <a:pt x="6760852" y="2009803"/>
                </a:moveTo>
                <a:cubicBezTo>
                  <a:pt x="6761519" y="2009402"/>
                  <a:pt x="6762410" y="2009402"/>
                  <a:pt x="6762410" y="2010203"/>
                </a:cubicBezTo>
                <a:cubicBezTo>
                  <a:pt x="6764192" y="2010203"/>
                  <a:pt x="6760629" y="2011807"/>
                  <a:pt x="6760629" y="2011807"/>
                </a:cubicBezTo>
                <a:cubicBezTo>
                  <a:pt x="6759738" y="2011006"/>
                  <a:pt x="6760183" y="2010203"/>
                  <a:pt x="6760852" y="2009803"/>
                </a:cubicBezTo>
                <a:close/>
                <a:moveTo>
                  <a:pt x="6750832" y="2001114"/>
                </a:moveTo>
                <a:cubicBezTo>
                  <a:pt x="6754572" y="2008242"/>
                  <a:pt x="6745220" y="2006459"/>
                  <a:pt x="6739609" y="2006459"/>
                </a:cubicBezTo>
                <a:cubicBezTo>
                  <a:pt x="6733999" y="2006459"/>
                  <a:pt x="6733999" y="2011804"/>
                  <a:pt x="6726517" y="2010026"/>
                </a:cubicBezTo>
                <a:cubicBezTo>
                  <a:pt x="6724647" y="2001114"/>
                  <a:pt x="6745220" y="2006459"/>
                  <a:pt x="6750832" y="2001114"/>
                </a:cubicBezTo>
                <a:close/>
                <a:moveTo>
                  <a:pt x="6729991" y="1996838"/>
                </a:moveTo>
                <a:cubicBezTo>
                  <a:pt x="6731862" y="1996838"/>
                  <a:pt x="6733732" y="1996838"/>
                  <a:pt x="6735602" y="1996838"/>
                </a:cubicBezTo>
                <a:cubicBezTo>
                  <a:pt x="6737473" y="2004322"/>
                  <a:pt x="6715028" y="1998708"/>
                  <a:pt x="6729991" y="1996838"/>
                </a:cubicBezTo>
                <a:close/>
                <a:moveTo>
                  <a:pt x="6752435" y="1991495"/>
                </a:moveTo>
                <a:cubicBezTo>
                  <a:pt x="6752435" y="1997106"/>
                  <a:pt x="6746938" y="1997106"/>
                  <a:pt x="6741441" y="1998978"/>
                </a:cubicBezTo>
                <a:cubicBezTo>
                  <a:pt x="6739609" y="1993365"/>
                  <a:pt x="6746938" y="1993365"/>
                  <a:pt x="6752435" y="1991495"/>
                </a:cubicBezTo>
                <a:close/>
                <a:moveTo>
                  <a:pt x="6732128" y="1979734"/>
                </a:moveTo>
                <a:cubicBezTo>
                  <a:pt x="6732128" y="1987678"/>
                  <a:pt x="6726250" y="1993632"/>
                  <a:pt x="6720372" y="1989661"/>
                </a:cubicBezTo>
                <a:cubicBezTo>
                  <a:pt x="6720372" y="1981722"/>
                  <a:pt x="6726250" y="1981722"/>
                  <a:pt x="6732128" y="1979734"/>
                </a:cubicBezTo>
                <a:close/>
                <a:moveTo>
                  <a:pt x="634599" y="1974402"/>
                </a:moveTo>
                <a:cubicBezTo>
                  <a:pt x="638340" y="1974402"/>
                  <a:pt x="638340" y="1976266"/>
                  <a:pt x="640211" y="1976266"/>
                </a:cubicBezTo>
                <a:cubicBezTo>
                  <a:pt x="640211" y="1981877"/>
                  <a:pt x="632729" y="1981877"/>
                  <a:pt x="634599" y="1974402"/>
                </a:cubicBezTo>
                <a:close/>
                <a:moveTo>
                  <a:pt x="6741747" y="1974046"/>
                </a:moveTo>
                <a:cubicBezTo>
                  <a:pt x="6743350" y="1972266"/>
                  <a:pt x="6744954" y="1972266"/>
                  <a:pt x="6744954" y="1974046"/>
                </a:cubicBezTo>
                <a:cubicBezTo>
                  <a:pt x="6744954" y="1977602"/>
                  <a:pt x="6743350" y="1975821"/>
                  <a:pt x="6741747" y="1974046"/>
                </a:cubicBezTo>
                <a:close/>
                <a:moveTo>
                  <a:pt x="6758847" y="1972266"/>
                </a:moveTo>
                <a:cubicBezTo>
                  <a:pt x="6758847" y="1972266"/>
                  <a:pt x="6758847" y="1972266"/>
                  <a:pt x="6768467" y="1972266"/>
                </a:cubicBezTo>
                <a:cubicBezTo>
                  <a:pt x="6766543" y="1975821"/>
                  <a:pt x="6764619" y="1977602"/>
                  <a:pt x="6758847" y="1977602"/>
                </a:cubicBezTo>
                <a:cubicBezTo>
                  <a:pt x="6758847" y="1975821"/>
                  <a:pt x="6758847" y="1974046"/>
                  <a:pt x="6758847" y="1972266"/>
                </a:cubicBezTo>
                <a:close/>
                <a:moveTo>
                  <a:pt x="6845418" y="1970119"/>
                </a:moveTo>
                <a:cubicBezTo>
                  <a:pt x="6841678" y="1975891"/>
                  <a:pt x="6830455" y="1975891"/>
                  <a:pt x="6822974" y="1979736"/>
                </a:cubicBezTo>
                <a:cubicBezTo>
                  <a:pt x="6822974" y="1975891"/>
                  <a:pt x="6826714" y="1975891"/>
                  <a:pt x="6824844" y="1972050"/>
                </a:cubicBezTo>
                <a:cubicBezTo>
                  <a:pt x="6824844" y="1972050"/>
                  <a:pt x="6824844" y="1972050"/>
                  <a:pt x="6845418" y="1970119"/>
                </a:cubicBezTo>
                <a:close/>
                <a:moveTo>
                  <a:pt x="608697" y="1964783"/>
                </a:moveTo>
                <a:cubicBezTo>
                  <a:pt x="610590" y="1968584"/>
                  <a:pt x="612484" y="1970479"/>
                  <a:pt x="614377" y="1974285"/>
                </a:cubicBezTo>
                <a:cubicBezTo>
                  <a:pt x="618163" y="1972389"/>
                  <a:pt x="618163" y="1974285"/>
                  <a:pt x="621949" y="1974285"/>
                </a:cubicBezTo>
                <a:cubicBezTo>
                  <a:pt x="623843" y="1972389"/>
                  <a:pt x="627630" y="1970479"/>
                  <a:pt x="627630" y="1974285"/>
                </a:cubicBezTo>
                <a:cubicBezTo>
                  <a:pt x="629523" y="1981876"/>
                  <a:pt x="621949" y="1978081"/>
                  <a:pt x="620057" y="1976178"/>
                </a:cubicBezTo>
                <a:cubicBezTo>
                  <a:pt x="620057" y="1976178"/>
                  <a:pt x="620057" y="1976178"/>
                  <a:pt x="603017" y="1978081"/>
                </a:cubicBezTo>
                <a:cubicBezTo>
                  <a:pt x="603017" y="1974285"/>
                  <a:pt x="597338" y="1976178"/>
                  <a:pt x="597338" y="1972389"/>
                </a:cubicBezTo>
                <a:cubicBezTo>
                  <a:pt x="593551" y="1972389"/>
                  <a:pt x="589765" y="1974285"/>
                  <a:pt x="585979" y="1974285"/>
                </a:cubicBezTo>
                <a:cubicBezTo>
                  <a:pt x="582192" y="1968584"/>
                  <a:pt x="563260" y="1976178"/>
                  <a:pt x="563260" y="1966680"/>
                </a:cubicBezTo>
                <a:cubicBezTo>
                  <a:pt x="567046" y="1964783"/>
                  <a:pt x="568940" y="1964783"/>
                  <a:pt x="568940" y="1966680"/>
                </a:cubicBezTo>
                <a:cubicBezTo>
                  <a:pt x="570834" y="1972389"/>
                  <a:pt x="582192" y="1968584"/>
                  <a:pt x="584085" y="1966680"/>
                </a:cubicBezTo>
                <a:cubicBezTo>
                  <a:pt x="591658" y="1966680"/>
                  <a:pt x="599231" y="1964783"/>
                  <a:pt x="608697" y="1964783"/>
                </a:cubicBezTo>
                <a:close/>
                <a:moveTo>
                  <a:pt x="6735691" y="1960505"/>
                </a:moveTo>
                <a:cubicBezTo>
                  <a:pt x="6737473" y="1960505"/>
                  <a:pt x="6733910" y="1964780"/>
                  <a:pt x="6733910" y="1962644"/>
                </a:cubicBezTo>
                <a:cubicBezTo>
                  <a:pt x="6732128" y="1962644"/>
                  <a:pt x="6733910" y="1960505"/>
                  <a:pt x="6735691" y="1960505"/>
                </a:cubicBezTo>
                <a:close/>
                <a:moveTo>
                  <a:pt x="6717166" y="1906005"/>
                </a:moveTo>
                <a:cubicBezTo>
                  <a:pt x="6717166" y="1913604"/>
                  <a:pt x="6703271" y="1923100"/>
                  <a:pt x="6703271" y="1909804"/>
                </a:cubicBezTo>
                <a:cubicBezTo>
                  <a:pt x="6711211" y="1911703"/>
                  <a:pt x="6709226" y="1906005"/>
                  <a:pt x="6717166" y="1906005"/>
                </a:cubicBezTo>
                <a:close/>
                <a:moveTo>
                  <a:pt x="6758847" y="1900449"/>
                </a:moveTo>
                <a:cubicBezTo>
                  <a:pt x="6754928" y="1908141"/>
                  <a:pt x="6751009" y="1904294"/>
                  <a:pt x="6739253" y="1906218"/>
                </a:cubicBezTo>
                <a:cubicBezTo>
                  <a:pt x="6735334" y="1898525"/>
                  <a:pt x="6751009" y="1902372"/>
                  <a:pt x="6758847" y="1900449"/>
                </a:cubicBezTo>
                <a:close/>
                <a:moveTo>
                  <a:pt x="6715112" y="1892146"/>
                </a:moveTo>
                <a:cubicBezTo>
                  <a:pt x="6716030" y="1891911"/>
                  <a:pt x="6717699" y="1892380"/>
                  <a:pt x="6720372" y="1894244"/>
                </a:cubicBezTo>
                <a:cubicBezTo>
                  <a:pt x="6716364" y="1899862"/>
                  <a:pt x="6712356" y="1892846"/>
                  <a:pt x="6715112" y="1892146"/>
                </a:cubicBezTo>
                <a:close/>
                <a:moveTo>
                  <a:pt x="6768467" y="1858974"/>
                </a:moveTo>
                <a:cubicBezTo>
                  <a:pt x="6766482" y="1862538"/>
                  <a:pt x="6758542" y="1862538"/>
                  <a:pt x="6754572" y="1864319"/>
                </a:cubicBezTo>
                <a:cubicBezTo>
                  <a:pt x="6754572" y="1858974"/>
                  <a:pt x="6760527" y="1858974"/>
                  <a:pt x="6768467" y="1858974"/>
                </a:cubicBezTo>
                <a:close/>
                <a:moveTo>
                  <a:pt x="6686528" y="1827975"/>
                </a:moveTo>
                <a:cubicBezTo>
                  <a:pt x="6688309" y="1830112"/>
                  <a:pt x="6684746" y="1832251"/>
                  <a:pt x="6684746" y="1832251"/>
                </a:cubicBezTo>
                <a:cubicBezTo>
                  <a:pt x="6682965" y="1830112"/>
                  <a:pt x="6686528" y="1827975"/>
                  <a:pt x="6686528" y="1827975"/>
                </a:cubicBezTo>
                <a:close/>
                <a:moveTo>
                  <a:pt x="649950" y="1822633"/>
                </a:moveTo>
                <a:cubicBezTo>
                  <a:pt x="659450" y="1826374"/>
                  <a:pt x="646150" y="1830117"/>
                  <a:pt x="644250" y="1828246"/>
                </a:cubicBezTo>
                <a:cubicBezTo>
                  <a:pt x="642350" y="1826374"/>
                  <a:pt x="649950" y="1824505"/>
                  <a:pt x="649950" y="1822633"/>
                </a:cubicBezTo>
                <a:close/>
                <a:moveTo>
                  <a:pt x="6700065" y="1813009"/>
                </a:moveTo>
                <a:cubicBezTo>
                  <a:pt x="6702203" y="1813009"/>
                  <a:pt x="6697928" y="1817284"/>
                  <a:pt x="6697928" y="1815148"/>
                </a:cubicBezTo>
                <a:cubicBezTo>
                  <a:pt x="6695790" y="1815148"/>
                  <a:pt x="6697928" y="1810871"/>
                  <a:pt x="6700065" y="1813009"/>
                </a:cubicBezTo>
                <a:close/>
                <a:moveTo>
                  <a:pt x="6698195" y="1800182"/>
                </a:moveTo>
                <a:cubicBezTo>
                  <a:pt x="6698195" y="1801964"/>
                  <a:pt x="6698195" y="1803746"/>
                  <a:pt x="6700065" y="1805528"/>
                </a:cubicBezTo>
                <a:cubicBezTo>
                  <a:pt x="6698195" y="1805528"/>
                  <a:pt x="6696324" y="1805528"/>
                  <a:pt x="6694454" y="1805528"/>
                </a:cubicBezTo>
                <a:cubicBezTo>
                  <a:pt x="6694454" y="1803746"/>
                  <a:pt x="6692583" y="1803746"/>
                  <a:pt x="6692583" y="1801964"/>
                </a:cubicBezTo>
                <a:cubicBezTo>
                  <a:pt x="6694454" y="1801964"/>
                  <a:pt x="6696324" y="1801964"/>
                  <a:pt x="6698195" y="1800182"/>
                </a:cubicBezTo>
                <a:close/>
                <a:moveTo>
                  <a:pt x="638608" y="1799606"/>
                </a:moveTo>
                <a:cubicBezTo>
                  <a:pt x="639411" y="1799829"/>
                  <a:pt x="640213" y="1800719"/>
                  <a:pt x="640213" y="1801611"/>
                </a:cubicBezTo>
                <a:cubicBezTo>
                  <a:pt x="638608" y="1803393"/>
                  <a:pt x="637005" y="1801611"/>
                  <a:pt x="637005" y="1801611"/>
                </a:cubicBezTo>
                <a:cubicBezTo>
                  <a:pt x="637005" y="1799829"/>
                  <a:pt x="637806" y="1799382"/>
                  <a:pt x="638608" y="1799606"/>
                </a:cubicBezTo>
                <a:close/>
                <a:moveTo>
                  <a:pt x="6653574" y="1794838"/>
                </a:moveTo>
                <a:cubicBezTo>
                  <a:pt x="6654910" y="1794838"/>
                  <a:pt x="6656246" y="1795905"/>
                  <a:pt x="6656246" y="1798044"/>
                </a:cubicBezTo>
                <a:cubicBezTo>
                  <a:pt x="6654465" y="1798044"/>
                  <a:pt x="6652683" y="1800182"/>
                  <a:pt x="6650902" y="1798044"/>
                </a:cubicBezTo>
                <a:cubicBezTo>
                  <a:pt x="6650902" y="1795905"/>
                  <a:pt x="6652238" y="1794838"/>
                  <a:pt x="6653574" y="1794838"/>
                </a:cubicBezTo>
                <a:close/>
                <a:moveTo>
                  <a:pt x="6661946" y="1775061"/>
                </a:moveTo>
                <a:cubicBezTo>
                  <a:pt x="6663727" y="1775061"/>
                  <a:pt x="6661946" y="1776667"/>
                  <a:pt x="6660164" y="1776667"/>
                </a:cubicBezTo>
                <a:cubicBezTo>
                  <a:pt x="6658383" y="1776667"/>
                  <a:pt x="6661946" y="1773460"/>
                  <a:pt x="6661946" y="1775061"/>
                </a:cubicBezTo>
                <a:close/>
                <a:moveTo>
                  <a:pt x="6683166" y="1765517"/>
                </a:moveTo>
                <a:cubicBezTo>
                  <a:pt x="6685370" y="1767657"/>
                  <a:pt x="6680961" y="1775102"/>
                  <a:pt x="6676552" y="1773614"/>
                </a:cubicBezTo>
                <a:cubicBezTo>
                  <a:pt x="6676552" y="1773614"/>
                  <a:pt x="6676552" y="1771627"/>
                  <a:pt x="6676552" y="1771627"/>
                </a:cubicBezTo>
                <a:cubicBezTo>
                  <a:pt x="6678511" y="1769642"/>
                  <a:pt x="6678511" y="1769642"/>
                  <a:pt x="6678511" y="1765671"/>
                </a:cubicBezTo>
                <a:cubicBezTo>
                  <a:pt x="6680961" y="1764679"/>
                  <a:pt x="6682430" y="1764803"/>
                  <a:pt x="6683166" y="1765517"/>
                </a:cubicBezTo>
                <a:close/>
                <a:moveTo>
                  <a:pt x="6648764" y="1763839"/>
                </a:moveTo>
                <a:cubicBezTo>
                  <a:pt x="6648764" y="1765977"/>
                  <a:pt x="6646983" y="1768114"/>
                  <a:pt x="6645201" y="1765977"/>
                </a:cubicBezTo>
                <a:cubicBezTo>
                  <a:pt x="6643420" y="1765977"/>
                  <a:pt x="6646983" y="1763839"/>
                  <a:pt x="6648764" y="1763839"/>
                </a:cubicBezTo>
                <a:close/>
                <a:moveTo>
                  <a:pt x="6677407" y="1746557"/>
                </a:moveTo>
                <a:cubicBezTo>
                  <a:pt x="6683178" y="1744597"/>
                  <a:pt x="6681255" y="1750478"/>
                  <a:pt x="6685102" y="1750478"/>
                </a:cubicBezTo>
                <a:cubicBezTo>
                  <a:pt x="6685102" y="1756357"/>
                  <a:pt x="6675483" y="1752437"/>
                  <a:pt x="6677407" y="1746557"/>
                </a:cubicBezTo>
                <a:close/>
                <a:moveTo>
                  <a:pt x="6613494" y="1736260"/>
                </a:moveTo>
                <a:cubicBezTo>
                  <a:pt x="6614029" y="1736901"/>
                  <a:pt x="6614563" y="1738184"/>
                  <a:pt x="6614563" y="1739039"/>
                </a:cubicBezTo>
                <a:cubicBezTo>
                  <a:pt x="6614563" y="1742459"/>
                  <a:pt x="6612426" y="1740749"/>
                  <a:pt x="6612426" y="1737327"/>
                </a:cubicBezTo>
                <a:cubicBezTo>
                  <a:pt x="6612426" y="1735618"/>
                  <a:pt x="6612960" y="1735618"/>
                  <a:pt x="6613494" y="1736260"/>
                </a:cubicBezTo>
                <a:close/>
                <a:moveTo>
                  <a:pt x="6609220" y="1693296"/>
                </a:moveTo>
                <a:cubicBezTo>
                  <a:pt x="6609220" y="1701234"/>
                  <a:pt x="6609220" y="1707199"/>
                  <a:pt x="6601525" y="1707199"/>
                </a:cubicBezTo>
                <a:cubicBezTo>
                  <a:pt x="6599601" y="1699250"/>
                  <a:pt x="6599601" y="1693296"/>
                  <a:pt x="6609220" y="1693296"/>
                </a:cubicBezTo>
                <a:close/>
                <a:moveTo>
                  <a:pt x="6612782" y="1687955"/>
                </a:moveTo>
                <a:cubicBezTo>
                  <a:pt x="6614563" y="1690093"/>
                  <a:pt x="6611001" y="1692228"/>
                  <a:pt x="6611001" y="1692228"/>
                </a:cubicBezTo>
                <a:cubicBezTo>
                  <a:pt x="6609219" y="1690093"/>
                  <a:pt x="6612782" y="1687955"/>
                  <a:pt x="6612782" y="1687955"/>
                </a:cubicBezTo>
                <a:close/>
                <a:moveTo>
                  <a:pt x="6618126" y="1680474"/>
                </a:moveTo>
                <a:cubicBezTo>
                  <a:pt x="6619908" y="1682611"/>
                  <a:pt x="6616345" y="1684746"/>
                  <a:pt x="6616345" y="1684746"/>
                </a:cubicBezTo>
                <a:cubicBezTo>
                  <a:pt x="6614563" y="1682611"/>
                  <a:pt x="6616345" y="1680474"/>
                  <a:pt x="6618126" y="1680474"/>
                </a:cubicBezTo>
                <a:close/>
                <a:moveTo>
                  <a:pt x="6627847" y="1670853"/>
                </a:moveTo>
                <a:cubicBezTo>
                  <a:pt x="6633801" y="1672747"/>
                  <a:pt x="6633801" y="1687955"/>
                  <a:pt x="6623877" y="1686056"/>
                </a:cubicBezTo>
                <a:cubicBezTo>
                  <a:pt x="6619907" y="1676554"/>
                  <a:pt x="6633801" y="1680356"/>
                  <a:pt x="6627847" y="1670853"/>
                </a:cubicBezTo>
                <a:close/>
                <a:moveTo>
                  <a:pt x="6618839" y="1661236"/>
                </a:moveTo>
                <a:cubicBezTo>
                  <a:pt x="6618839" y="1661236"/>
                  <a:pt x="6618839" y="1661236"/>
                  <a:pt x="6624450" y="1661236"/>
                </a:cubicBezTo>
                <a:cubicBezTo>
                  <a:pt x="6624450" y="1663372"/>
                  <a:pt x="6624450" y="1663372"/>
                  <a:pt x="6626320" y="1665507"/>
                </a:cubicBezTo>
                <a:lnTo>
                  <a:pt x="6620709" y="1667654"/>
                </a:lnTo>
                <a:cubicBezTo>
                  <a:pt x="6620709" y="1665507"/>
                  <a:pt x="6618839" y="1663372"/>
                  <a:pt x="6618839" y="1661236"/>
                </a:cubicBezTo>
                <a:close/>
                <a:moveTo>
                  <a:pt x="6548300" y="1650537"/>
                </a:moveTo>
                <a:cubicBezTo>
                  <a:pt x="6550437" y="1652145"/>
                  <a:pt x="6546162" y="1653756"/>
                  <a:pt x="6546162" y="1653756"/>
                </a:cubicBezTo>
                <a:cubicBezTo>
                  <a:pt x="6544025" y="1652145"/>
                  <a:pt x="6548300" y="1650537"/>
                  <a:pt x="6548300" y="1650537"/>
                </a:cubicBezTo>
                <a:close/>
                <a:moveTo>
                  <a:pt x="6584638" y="1648141"/>
                </a:moveTo>
                <a:cubicBezTo>
                  <a:pt x="6584638" y="1651878"/>
                  <a:pt x="6577038" y="1650006"/>
                  <a:pt x="6577038" y="1653756"/>
                </a:cubicBezTo>
                <a:cubicBezTo>
                  <a:pt x="6567537" y="1651878"/>
                  <a:pt x="6578938" y="1646274"/>
                  <a:pt x="6584638" y="1648141"/>
                </a:cubicBezTo>
                <a:close/>
                <a:moveTo>
                  <a:pt x="6585707" y="1643068"/>
                </a:moveTo>
                <a:cubicBezTo>
                  <a:pt x="6585707" y="1644667"/>
                  <a:pt x="6583926" y="1644667"/>
                  <a:pt x="6582144" y="1646276"/>
                </a:cubicBezTo>
                <a:cubicBezTo>
                  <a:pt x="6580363" y="1643068"/>
                  <a:pt x="6583926" y="1643068"/>
                  <a:pt x="6585707" y="1643068"/>
                </a:cubicBezTo>
                <a:close/>
                <a:moveTo>
                  <a:pt x="6537291" y="1639207"/>
                </a:moveTo>
                <a:cubicBezTo>
                  <a:pt x="6539535" y="1638676"/>
                  <a:pt x="6542742" y="1644027"/>
                  <a:pt x="6544025" y="1644027"/>
                </a:cubicBezTo>
                <a:cubicBezTo>
                  <a:pt x="6542314" y="1651608"/>
                  <a:pt x="6537184" y="1642120"/>
                  <a:pt x="6535474" y="1642120"/>
                </a:cubicBezTo>
                <a:cubicBezTo>
                  <a:pt x="6535902" y="1640216"/>
                  <a:pt x="6536543" y="1639386"/>
                  <a:pt x="6537291" y="1639207"/>
                </a:cubicBezTo>
                <a:close/>
                <a:moveTo>
                  <a:pt x="6575019" y="1636658"/>
                </a:moveTo>
                <a:cubicBezTo>
                  <a:pt x="6575019" y="1638792"/>
                  <a:pt x="6571279" y="1638792"/>
                  <a:pt x="6567537" y="1638792"/>
                </a:cubicBezTo>
                <a:cubicBezTo>
                  <a:pt x="6567537" y="1636658"/>
                  <a:pt x="6573149" y="1636658"/>
                  <a:pt x="6575019" y="1636658"/>
                </a:cubicBezTo>
                <a:close/>
                <a:moveTo>
                  <a:pt x="6521580" y="1631313"/>
                </a:moveTo>
                <a:cubicBezTo>
                  <a:pt x="6525499" y="1631313"/>
                  <a:pt x="6527459" y="1631313"/>
                  <a:pt x="6531377" y="1631313"/>
                </a:cubicBezTo>
                <a:cubicBezTo>
                  <a:pt x="6533337" y="1636925"/>
                  <a:pt x="6525499" y="1635054"/>
                  <a:pt x="6525499" y="1638794"/>
                </a:cubicBezTo>
                <a:cubicBezTo>
                  <a:pt x="6523539" y="1638794"/>
                  <a:pt x="6523539" y="1636925"/>
                  <a:pt x="6521580" y="1636925"/>
                </a:cubicBezTo>
                <a:cubicBezTo>
                  <a:pt x="6521580" y="1635054"/>
                  <a:pt x="6521580" y="1633186"/>
                  <a:pt x="6521580" y="1631313"/>
                </a:cubicBezTo>
                <a:close/>
                <a:moveTo>
                  <a:pt x="6535190" y="1629180"/>
                </a:moveTo>
                <a:cubicBezTo>
                  <a:pt x="6546305" y="1632977"/>
                  <a:pt x="6548157" y="1629180"/>
                  <a:pt x="6557420" y="1631079"/>
                </a:cubicBezTo>
                <a:cubicBezTo>
                  <a:pt x="6561125" y="1636776"/>
                  <a:pt x="6557420" y="1634879"/>
                  <a:pt x="6561125" y="1642474"/>
                </a:cubicBezTo>
                <a:cubicBezTo>
                  <a:pt x="6551862" y="1646274"/>
                  <a:pt x="6550010" y="1638676"/>
                  <a:pt x="6546305" y="1634879"/>
                </a:cubicBezTo>
                <a:cubicBezTo>
                  <a:pt x="6542599" y="1632977"/>
                  <a:pt x="6533337" y="1636776"/>
                  <a:pt x="6535190" y="1629180"/>
                </a:cubicBezTo>
                <a:close/>
                <a:moveTo>
                  <a:pt x="6584144" y="1621683"/>
                </a:moveTo>
                <a:cubicBezTo>
                  <a:pt x="6589817" y="1623616"/>
                  <a:pt x="6593599" y="1625546"/>
                  <a:pt x="6604945" y="1623616"/>
                </a:cubicBezTo>
                <a:cubicBezTo>
                  <a:pt x="6604945" y="1629396"/>
                  <a:pt x="6603054" y="1631313"/>
                  <a:pt x="6597381" y="1631313"/>
                </a:cubicBezTo>
                <a:cubicBezTo>
                  <a:pt x="6589817" y="1631313"/>
                  <a:pt x="6595491" y="1640925"/>
                  <a:pt x="6586035" y="1640925"/>
                </a:cubicBezTo>
                <a:cubicBezTo>
                  <a:pt x="6587927" y="1631313"/>
                  <a:pt x="6580363" y="1625546"/>
                  <a:pt x="6584144" y="1621683"/>
                </a:cubicBezTo>
                <a:close/>
                <a:moveTo>
                  <a:pt x="6521580" y="1621683"/>
                </a:moveTo>
                <a:lnTo>
                  <a:pt x="6526924" y="1621683"/>
                </a:lnTo>
                <a:cubicBezTo>
                  <a:pt x="6526924" y="1623472"/>
                  <a:pt x="6526924" y="1623472"/>
                  <a:pt x="6526924" y="1625262"/>
                </a:cubicBezTo>
                <a:cubicBezTo>
                  <a:pt x="6526924" y="1625262"/>
                  <a:pt x="6526924" y="1625262"/>
                  <a:pt x="6521580" y="1627048"/>
                </a:cubicBezTo>
                <a:cubicBezTo>
                  <a:pt x="6521580" y="1625262"/>
                  <a:pt x="6521580" y="1623472"/>
                  <a:pt x="6521580" y="1621683"/>
                </a:cubicBezTo>
                <a:close/>
                <a:moveTo>
                  <a:pt x="6548032" y="1619367"/>
                </a:moveTo>
                <a:cubicBezTo>
                  <a:pt x="6553644" y="1617413"/>
                  <a:pt x="6553644" y="1629183"/>
                  <a:pt x="6546162" y="1627227"/>
                </a:cubicBezTo>
                <a:cubicBezTo>
                  <a:pt x="6546162" y="1625262"/>
                  <a:pt x="6546162" y="1623293"/>
                  <a:pt x="6546162" y="1621329"/>
                </a:cubicBezTo>
                <a:cubicBezTo>
                  <a:pt x="6548032" y="1621329"/>
                  <a:pt x="6548032" y="1621329"/>
                  <a:pt x="6548032" y="1619367"/>
                </a:cubicBezTo>
                <a:close/>
                <a:moveTo>
                  <a:pt x="6536811" y="1618747"/>
                </a:moveTo>
                <a:cubicBezTo>
                  <a:pt x="6537701" y="1619012"/>
                  <a:pt x="6539037" y="1619543"/>
                  <a:pt x="6540819" y="1619543"/>
                </a:cubicBezTo>
                <a:cubicBezTo>
                  <a:pt x="6540819" y="1623832"/>
                  <a:pt x="6535474" y="1623832"/>
                  <a:pt x="6535474" y="1619543"/>
                </a:cubicBezTo>
                <a:cubicBezTo>
                  <a:pt x="6535474" y="1618480"/>
                  <a:pt x="6535920" y="1618480"/>
                  <a:pt x="6536811" y="1618747"/>
                </a:cubicBezTo>
                <a:close/>
                <a:moveTo>
                  <a:pt x="6617503" y="1614027"/>
                </a:moveTo>
                <a:cubicBezTo>
                  <a:pt x="6617769" y="1615230"/>
                  <a:pt x="6616701" y="1617626"/>
                  <a:pt x="6614563" y="1619543"/>
                </a:cubicBezTo>
                <a:cubicBezTo>
                  <a:pt x="6612426" y="1619543"/>
                  <a:pt x="6612426" y="1617626"/>
                  <a:pt x="6612426" y="1615708"/>
                </a:cubicBezTo>
                <a:cubicBezTo>
                  <a:pt x="6615632" y="1612822"/>
                  <a:pt x="6617236" y="1612822"/>
                  <a:pt x="6617503" y="1614027"/>
                </a:cubicBezTo>
                <a:close/>
                <a:moveTo>
                  <a:pt x="549606" y="1612112"/>
                </a:moveTo>
                <a:cubicBezTo>
                  <a:pt x="553270" y="1614104"/>
                  <a:pt x="556934" y="1618057"/>
                  <a:pt x="555103" y="1626034"/>
                </a:cubicBezTo>
                <a:cubicBezTo>
                  <a:pt x="551439" y="1622025"/>
                  <a:pt x="544109" y="1618057"/>
                  <a:pt x="549606" y="1612112"/>
                </a:cubicBezTo>
                <a:close/>
                <a:moveTo>
                  <a:pt x="6599066" y="1609245"/>
                </a:moveTo>
                <a:cubicBezTo>
                  <a:pt x="6603520" y="1608807"/>
                  <a:pt x="6609576" y="1614414"/>
                  <a:pt x="6612426" y="1615817"/>
                </a:cubicBezTo>
                <a:cubicBezTo>
                  <a:pt x="6602926" y="1613949"/>
                  <a:pt x="6604826" y="1619543"/>
                  <a:pt x="6599125" y="1619543"/>
                </a:cubicBezTo>
                <a:cubicBezTo>
                  <a:pt x="6597225" y="1615817"/>
                  <a:pt x="6597225" y="1612074"/>
                  <a:pt x="6595326" y="1612074"/>
                </a:cubicBezTo>
                <a:cubicBezTo>
                  <a:pt x="6596276" y="1610207"/>
                  <a:pt x="6597582" y="1609393"/>
                  <a:pt x="6599066" y="1609245"/>
                </a:cubicBezTo>
                <a:close/>
                <a:moveTo>
                  <a:pt x="6616701" y="1608876"/>
                </a:moveTo>
                <a:cubicBezTo>
                  <a:pt x="6618839" y="1608876"/>
                  <a:pt x="6614563" y="1612076"/>
                  <a:pt x="6614563" y="1610474"/>
                </a:cubicBezTo>
                <a:cubicBezTo>
                  <a:pt x="6612426" y="1610474"/>
                  <a:pt x="6616701" y="1608876"/>
                  <a:pt x="6616701" y="1608876"/>
                </a:cubicBezTo>
                <a:close/>
                <a:moveTo>
                  <a:pt x="549721" y="1607986"/>
                </a:moveTo>
                <a:cubicBezTo>
                  <a:pt x="550522" y="1607583"/>
                  <a:pt x="551591" y="1607583"/>
                  <a:pt x="551591" y="1608385"/>
                </a:cubicBezTo>
                <a:cubicBezTo>
                  <a:pt x="553729" y="1608385"/>
                  <a:pt x="549453" y="1609985"/>
                  <a:pt x="549453" y="1609985"/>
                </a:cubicBezTo>
                <a:cubicBezTo>
                  <a:pt x="548384" y="1609185"/>
                  <a:pt x="548919" y="1608385"/>
                  <a:pt x="549721" y="1607986"/>
                </a:cubicBezTo>
                <a:close/>
                <a:moveTo>
                  <a:pt x="6529062" y="1589333"/>
                </a:moveTo>
                <a:cubicBezTo>
                  <a:pt x="6535474" y="1587502"/>
                  <a:pt x="6535474" y="1600324"/>
                  <a:pt x="6526924" y="1596662"/>
                </a:cubicBezTo>
                <a:cubicBezTo>
                  <a:pt x="6526924" y="1594829"/>
                  <a:pt x="6526924" y="1592998"/>
                  <a:pt x="6526924" y="1591163"/>
                </a:cubicBezTo>
                <a:cubicBezTo>
                  <a:pt x="6529062" y="1591163"/>
                  <a:pt x="6529062" y="1591163"/>
                  <a:pt x="6529062" y="1589333"/>
                </a:cubicBezTo>
                <a:close/>
                <a:moveTo>
                  <a:pt x="6589981" y="1585365"/>
                </a:moveTo>
                <a:cubicBezTo>
                  <a:pt x="6593544" y="1587287"/>
                  <a:pt x="6595326" y="1589209"/>
                  <a:pt x="6595326" y="1593059"/>
                </a:cubicBezTo>
                <a:cubicBezTo>
                  <a:pt x="6589981" y="1594978"/>
                  <a:pt x="6589981" y="1589209"/>
                  <a:pt x="6589981" y="1585365"/>
                </a:cubicBezTo>
                <a:close/>
                <a:moveTo>
                  <a:pt x="6555629" y="1579810"/>
                </a:moveTo>
                <a:cubicBezTo>
                  <a:pt x="6558530" y="1578844"/>
                  <a:pt x="6560947" y="1578844"/>
                  <a:pt x="6562639" y="1579810"/>
                </a:cubicBezTo>
                <a:cubicBezTo>
                  <a:pt x="6564332" y="1580770"/>
                  <a:pt x="6565298" y="1582693"/>
                  <a:pt x="6565298" y="1585579"/>
                </a:cubicBezTo>
                <a:cubicBezTo>
                  <a:pt x="6565298" y="1585579"/>
                  <a:pt x="6565298" y="1585579"/>
                  <a:pt x="6584638" y="1583656"/>
                </a:cubicBezTo>
                <a:cubicBezTo>
                  <a:pt x="6584638" y="1587502"/>
                  <a:pt x="6584638" y="1589422"/>
                  <a:pt x="6584638" y="1591346"/>
                </a:cubicBezTo>
                <a:cubicBezTo>
                  <a:pt x="6574968" y="1591346"/>
                  <a:pt x="6565298" y="1593269"/>
                  <a:pt x="6567232" y="1600966"/>
                </a:cubicBezTo>
                <a:cubicBezTo>
                  <a:pt x="6561431" y="1600966"/>
                  <a:pt x="6559496" y="1599040"/>
                  <a:pt x="6557562" y="1597116"/>
                </a:cubicBezTo>
                <a:cubicBezTo>
                  <a:pt x="6549827" y="1597116"/>
                  <a:pt x="6555629" y="1606737"/>
                  <a:pt x="6547892" y="1604811"/>
                </a:cubicBezTo>
                <a:cubicBezTo>
                  <a:pt x="6544025" y="1595195"/>
                  <a:pt x="6555629" y="1595195"/>
                  <a:pt x="6547892" y="1587502"/>
                </a:cubicBezTo>
                <a:cubicBezTo>
                  <a:pt x="6553694" y="1587502"/>
                  <a:pt x="6553694" y="1585579"/>
                  <a:pt x="6549827" y="1585579"/>
                </a:cubicBezTo>
                <a:cubicBezTo>
                  <a:pt x="6551760" y="1581733"/>
                  <a:pt x="6555629" y="1581733"/>
                  <a:pt x="6555629" y="1579810"/>
                </a:cubicBezTo>
                <a:close/>
                <a:moveTo>
                  <a:pt x="557202" y="1579538"/>
                </a:moveTo>
                <a:cubicBezTo>
                  <a:pt x="558539" y="1579538"/>
                  <a:pt x="560142" y="1580073"/>
                  <a:pt x="561210" y="1580073"/>
                </a:cubicBezTo>
                <a:cubicBezTo>
                  <a:pt x="561210" y="1582210"/>
                  <a:pt x="556934" y="1580073"/>
                  <a:pt x="554797" y="1582210"/>
                </a:cubicBezTo>
                <a:cubicBezTo>
                  <a:pt x="554797" y="1580073"/>
                  <a:pt x="555866" y="1579538"/>
                  <a:pt x="557202" y="1579538"/>
                </a:cubicBezTo>
                <a:close/>
                <a:moveTo>
                  <a:pt x="566554" y="1575802"/>
                </a:moveTo>
                <a:cubicBezTo>
                  <a:pt x="566554" y="1580073"/>
                  <a:pt x="564951" y="1577933"/>
                  <a:pt x="563347" y="1580073"/>
                </a:cubicBezTo>
                <a:cubicBezTo>
                  <a:pt x="563347" y="1575802"/>
                  <a:pt x="566554" y="1577933"/>
                  <a:pt x="566554" y="1575802"/>
                </a:cubicBezTo>
                <a:close/>
                <a:moveTo>
                  <a:pt x="6580363" y="1572312"/>
                </a:moveTo>
                <a:cubicBezTo>
                  <a:pt x="6584282" y="1571361"/>
                  <a:pt x="6587221" y="1571361"/>
                  <a:pt x="6589180" y="1572312"/>
                </a:cubicBezTo>
                <a:cubicBezTo>
                  <a:pt x="6591140" y="1573278"/>
                  <a:pt x="6592120" y="1575211"/>
                  <a:pt x="6592120" y="1578098"/>
                </a:cubicBezTo>
                <a:cubicBezTo>
                  <a:pt x="6584282" y="1580023"/>
                  <a:pt x="6580363" y="1578098"/>
                  <a:pt x="6580363" y="1572312"/>
                </a:cubicBezTo>
                <a:close/>
                <a:moveTo>
                  <a:pt x="584191" y="1570445"/>
                </a:moveTo>
                <a:cubicBezTo>
                  <a:pt x="586062" y="1570445"/>
                  <a:pt x="587932" y="1570445"/>
                  <a:pt x="586062" y="1572294"/>
                </a:cubicBezTo>
                <a:cubicBezTo>
                  <a:pt x="586062" y="1574181"/>
                  <a:pt x="586062" y="1576073"/>
                  <a:pt x="586062" y="1577933"/>
                </a:cubicBezTo>
                <a:cubicBezTo>
                  <a:pt x="584191" y="1577933"/>
                  <a:pt x="584191" y="1574181"/>
                  <a:pt x="580450" y="1574181"/>
                </a:cubicBezTo>
                <a:cubicBezTo>
                  <a:pt x="580450" y="1572294"/>
                  <a:pt x="584191" y="1572294"/>
                  <a:pt x="584191" y="1570445"/>
                </a:cubicBezTo>
                <a:close/>
                <a:moveTo>
                  <a:pt x="6582500" y="1542081"/>
                </a:moveTo>
                <a:cubicBezTo>
                  <a:pt x="6590195" y="1538338"/>
                  <a:pt x="6592120" y="1553301"/>
                  <a:pt x="6584424" y="1549564"/>
                </a:cubicBezTo>
                <a:cubicBezTo>
                  <a:pt x="6584424" y="1547687"/>
                  <a:pt x="6584424" y="1545819"/>
                  <a:pt x="6582500" y="1542081"/>
                </a:cubicBezTo>
                <a:close/>
                <a:moveTo>
                  <a:pt x="6544381" y="1536204"/>
                </a:moveTo>
                <a:cubicBezTo>
                  <a:pt x="6550259" y="1539942"/>
                  <a:pt x="6558097" y="1541815"/>
                  <a:pt x="6560056" y="1549292"/>
                </a:cubicBezTo>
                <a:cubicBezTo>
                  <a:pt x="6548300" y="1549292"/>
                  <a:pt x="6548300" y="1547421"/>
                  <a:pt x="6538502" y="1551163"/>
                </a:cubicBezTo>
                <a:cubicBezTo>
                  <a:pt x="6536543" y="1543684"/>
                  <a:pt x="6542421" y="1541815"/>
                  <a:pt x="6544381" y="1536204"/>
                </a:cubicBezTo>
                <a:close/>
                <a:moveTo>
                  <a:pt x="692446" y="1530508"/>
                </a:moveTo>
                <a:cubicBezTo>
                  <a:pt x="694821" y="1531204"/>
                  <a:pt x="697671" y="1533064"/>
                  <a:pt x="701471" y="1533064"/>
                </a:cubicBezTo>
                <a:cubicBezTo>
                  <a:pt x="699572" y="1536801"/>
                  <a:pt x="699572" y="1540541"/>
                  <a:pt x="703371" y="1540541"/>
                </a:cubicBezTo>
                <a:cubicBezTo>
                  <a:pt x="697671" y="1548009"/>
                  <a:pt x="690071" y="1536801"/>
                  <a:pt x="686270" y="1534939"/>
                </a:cubicBezTo>
                <a:cubicBezTo>
                  <a:pt x="688170" y="1530275"/>
                  <a:pt x="690071" y="1529803"/>
                  <a:pt x="692446" y="1530508"/>
                </a:cubicBezTo>
                <a:close/>
                <a:moveTo>
                  <a:pt x="6641282" y="1516945"/>
                </a:moveTo>
                <a:cubicBezTo>
                  <a:pt x="6643420" y="1519093"/>
                  <a:pt x="6639145" y="1521240"/>
                  <a:pt x="6639145" y="1521240"/>
                </a:cubicBezTo>
                <a:cubicBezTo>
                  <a:pt x="6637007" y="1519093"/>
                  <a:pt x="6641282" y="1516945"/>
                  <a:pt x="6641282" y="1516945"/>
                </a:cubicBezTo>
                <a:close/>
                <a:moveTo>
                  <a:pt x="6620913" y="1510575"/>
                </a:moveTo>
                <a:cubicBezTo>
                  <a:pt x="6623631" y="1509903"/>
                  <a:pt x="6628191" y="1514261"/>
                  <a:pt x="6633801" y="1511579"/>
                </a:cubicBezTo>
                <a:cubicBezTo>
                  <a:pt x="6630061" y="1516949"/>
                  <a:pt x="6624449" y="1515153"/>
                  <a:pt x="6618839" y="1513367"/>
                </a:cubicBezTo>
                <a:cubicBezTo>
                  <a:pt x="6619306" y="1511579"/>
                  <a:pt x="6620007" y="1510798"/>
                  <a:pt x="6620913" y="1510575"/>
                </a:cubicBezTo>
                <a:close/>
                <a:moveTo>
                  <a:pt x="6606281" y="1504304"/>
                </a:moveTo>
                <a:cubicBezTo>
                  <a:pt x="6607171" y="1504771"/>
                  <a:pt x="6608507" y="1505705"/>
                  <a:pt x="6610288" y="1505705"/>
                </a:cubicBezTo>
                <a:cubicBezTo>
                  <a:pt x="6608507" y="1509432"/>
                  <a:pt x="6604944" y="1509432"/>
                  <a:pt x="6604944" y="1505705"/>
                </a:cubicBezTo>
                <a:cubicBezTo>
                  <a:pt x="6604944" y="1503838"/>
                  <a:pt x="6605389" y="1503838"/>
                  <a:pt x="6606281" y="1504304"/>
                </a:cubicBezTo>
                <a:close/>
                <a:moveTo>
                  <a:pt x="6614563" y="1462456"/>
                </a:moveTo>
                <a:cubicBezTo>
                  <a:pt x="6616701" y="1462456"/>
                  <a:pt x="6612426" y="1464592"/>
                  <a:pt x="6612426" y="1464592"/>
                </a:cubicBezTo>
                <a:cubicBezTo>
                  <a:pt x="6610288" y="1464592"/>
                  <a:pt x="6612426" y="1460313"/>
                  <a:pt x="6614563" y="1462456"/>
                </a:cubicBezTo>
                <a:close/>
                <a:moveTo>
                  <a:pt x="6521937" y="1418640"/>
                </a:moveTo>
                <a:cubicBezTo>
                  <a:pt x="6523718" y="1420778"/>
                  <a:pt x="6520155" y="1422916"/>
                  <a:pt x="6520155" y="1422916"/>
                </a:cubicBezTo>
                <a:cubicBezTo>
                  <a:pt x="6518374" y="1420778"/>
                  <a:pt x="6521937" y="1418640"/>
                  <a:pt x="6521937" y="1418640"/>
                </a:cubicBezTo>
                <a:close/>
                <a:moveTo>
                  <a:pt x="549988" y="1413353"/>
                </a:moveTo>
                <a:cubicBezTo>
                  <a:pt x="549988" y="1413353"/>
                  <a:pt x="551858" y="1413353"/>
                  <a:pt x="553729" y="1413353"/>
                </a:cubicBezTo>
                <a:cubicBezTo>
                  <a:pt x="553729" y="1418697"/>
                  <a:pt x="549988" y="1416917"/>
                  <a:pt x="546247" y="1416917"/>
                </a:cubicBezTo>
                <a:cubicBezTo>
                  <a:pt x="546247" y="1415133"/>
                  <a:pt x="548117" y="1415133"/>
                  <a:pt x="549988" y="1413353"/>
                </a:cubicBezTo>
                <a:close/>
                <a:moveTo>
                  <a:pt x="554798" y="1405868"/>
                </a:moveTo>
                <a:cubicBezTo>
                  <a:pt x="561210" y="1405868"/>
                  <a:pt x="561210" y="1409609"/>
                  <a:pt x="561210" y="1413355"/>
                </a:cubicBezTo>
                <a:cubicBezTo>
                  <a:pt x="559073" y="1413355"/>
                  <a:pt x="556936" y="1411488"/>
                  <a:pt x="554798" y="1411488"/>
                </a:cubicBezTo>
                <a:cubicBezTo>
                  <a:pt x="554798" y="1409609"/>
                  <a:pt x="554798" y="1407738"/>
                  <a:pt x="554798" y="1405868"/>
                </a:cubicBezTo>
                <a:close/>
                <a:moveTo>
                  <a:pt x="6482036" y="1402073"/>
                </a:moveTo>
                <a:cubicBezTo>
                  <a:pt x="6484173" y="1402073"/>
                  <a:pt x="6479898" y="1403676"/>
                  <a:pt x="6479898" y="1403676"/>
                </a:cubicBezTo>
                <a:cubicBezTo>
                  <a:pt x="6477761" y="1402073"/>
                  <a:pt x="6479898" y="1400470"/>
                  <a:pt x="6482036" y="1402073"/>
                </a:cubicBezTo>
                <a:close/>
                <a:moveTo>
                  <a:pt x="6510893" y="1402028"/>
                </a:moveTo>
                <a:cubicBezTo>
                  <a:pt x="6511427" y="1402251"/>
                  <a:pt x="6511961" y="1403141"/>
                  <a:pt x="6511961" y="1404032"/>
                </a:cubicBezTo>
                <a:cubicBezTo>
                  <a:pt x="6511961" y="1405813"/>
                  <a:pt x="6509824" y="1404032"/>
                  <a:pt x="6509824" y="1404032"/>
                </a:cubicBezTo>
                <a:cubicBezTo>
                  <a:pt x="6509824" y="1402251"/>
                  <a:pt x="6510358" y="1401806"/>
                  <a:pt x="6510893" y="1402028"/>
                </a:cubicBezTo>
                <a:close/>
                <a:moveTo>
                  <a:pt x="6411497" y="1391920"/>
                </a:moveTo>
                <a:cubicBezTo>
                  <a:pt x="6411497" y="1391920"/>
                  <a:pt x="6411497" y="1391920"/>
                  <a:pt x="6417909" y="1391920"/>
                </a:cubicBezTo>
                <a:cubicBezTo>
                  <a:pt x="6417909" y="1394057"/>
                  <a:pt x="6417909" y="1396195"/>
                  <a:pt x="6417909" y="1398333"/>
                </a:cubicBezTo>
                <a:cubicBezTo>
                  <a:pt x="6417909" y="1398333"/>
                  <a:pt x="6417909" y="1398333"/>
                  <a:pt x="6411497" y="1398333"/>
                </a:cubicBezTo>
                <a:cubicBezTo>
                  <a:pt x="6411497" y="1396195"/>
                  <a:pt x="6411497" y="1394057"/>
                  <a:pt x="6411497" y="1391920"/>
                </a:cubicBezTo>
                <a:close/>
                <a:moveTo>
                  <a:pt x="6249043" y="1390852"/>
                </a:moveTo>
                <a:cubicBezTo>
                  <a:pt x="6251181" y="1392456"/>
                  <a:pt x="6246906" y="1394059"/>
                  <a:pt x="6246906" y="1392456"/>
                </a:cubicBezTo>
                <a:cubicBezTo>
                  <a:pt x="6244768" y="1392456"/>
                  <a:pt x="6246906" y="1390852"/>
                  <a:pt x="6249043" y="1390852"/>
                </a:cubicBezTo>
                <a:close/>
                <a:moveTo>
                  <a:pt x="5867607" y="1389669"/>
                </a:moveTo>
                <a:cubicBezTo>
                  <a:pt x="5870087" y="1389223"/>
                  <a:pt x="5873064" y="1389669"/>
                  <a:pt x="5876042" y="1390559"/>
                </a:cubicBezTo>
                <a:cubicBezTo>
                  <a:pt x="5872072" y="1394121"/>
                  <a:pt x="5868103" y="1392341"/>
                  <a:pt x="5862148" y="1394121"/>
                </a:cubicBezTo>
                <a:cubicBezTo>
                  <a:pt x="5863140" y="1391450"/>
                  <a:pt x="5865125" y="1390114"/>
                  <a:pt x="5867607" y="1389669"/>
                </a:cubicBezTo>
                <a:close/>
                <a:moveTo>
                  <a:pt x="5974369" y="1388716"/>
                </a:moveTo>
                <a:cubicBezTo>
                  <a:pt x="5976506" y="1390853"/>
                  <a:pt x="5972231" y="1390853"/>
                  <a:pt x="5970094" y="1390853"/>
                </a:cubicBezTo>
                <a:cubicBezTo>
                  <a:pt x="5970094" y="1388716"/>
                  <a:pt x="5972231" y="1388716"/>
                  <a:pt x="5974369" y="1388716"/>
                </a:cubicBezTo>
                <a:close/>
                <a:moveTo>
                  <a:pt x="6193467" y="1388715"/>
                </a:moveTo>
                <a:cubicBezTo>
                  <a:pt x="6193467" y="1388715"/>
                  <a:pt x="6191686" y="1390852"/>
                  <a:pt x="6189904" y="1390852"/>
                </a:cubicBezTo>
                <a:cubicBezTo>
                  <a:pt x="6188123" y="1390852"/>
                  <a:pt x="6191686" y="1386578"/>
                  <a:pt x="6193467" y="1388715"/>
                </a:cubicBezTo>
                <a:close/>
                <a:moveTo>
                  <a:pt x="6176634" y="1388715"/>
                </a:moveTo>
                <a:cubicBezTo>
                  <a:pt x="6178504" y="1396197"/>
                  <a:pt x="6156060" y="1390586"/>
                  <a:pt x="6171023" y="1390586"/>
                </a:cubicBezTo>
                <a:cubicBezTo>
                  <a:pt x="6171023" y="1390586"/>
                  <a:pt x="6171023" y="1390586"/>
                  <a:pt x="6176634" y="1388715"/>
                </a:cubicBezTo>
                <a:close/>
                <a:moveTo>
                  <a:pt x="6148579" y="1388715"/>
                </a:moveTo>
                <a:cubicBezTo>
                  <a:pt x="6150360" y="1388715"/>
                  <a:pt x="6152142" y="1388715"/>
                  <a:pt x="6153923" y="1388715"/>
                </a:cubicBezTo>
                <a:cubicBezTo>
                  <a:pt x="6153923" y="1390497"/>
                  <a:pt x="6153923" y="1392277"/>
                  <a:pt x="6153923" y="1394059"/>
                </a:cubicBezTo>
                <a:cubicBezTo>
                  <a:pt x="6152142" y="1394059"/>
                  <a:pt x="6152142" y="1394059"/>
                  <a:pt x="6150360" y="1394059"/>
                </a:cubicBezTo>
                <a:cubicBezTo>
                  <a:pt x="6148579" y="1392277"/>
                  <a:pt x="6148579" y="1390497"/>
                  <a:pt x="6148579" y="1388715"/>
                </a:cubicBezTo>
                <a:close/>
                <a:moveTo>
                  <a:pt x="6502699" y="1388714"/>
                </a:moveTo>
                <a:cubicBezTo>
                  <a:pt x="6504480" y="1390318"/>
                  <a:pt x="6500917" y="1391920"/>
                  <a:pt x="6500917" y="1391920"/>
                </a:cubicBezTo>
                <a:cubicBezTo>
                  <a:pt x="6499136" y="1390318"/>
                  <a:pt x="6500917" y="1388714"/>
                  <a:pt x="6502699" y="1388714"/>
                </a:cubicBezTo>
                <a:close/>
                <a:moveTo>
                  <a:pt x="5994676" y="1386578"/>
                </a:moveTo>
                <a:cubicBezTo>
                  <a:pt x="5994676" y="1386578"/>
                  <a:pt x="5992894" y="1388716"/>
                  <a:pt x="5991113" y="1388716"/>
                </a:cubicBezTo>
                <a:cubicBezTo>
                  <a:pt x="5989331" y="1388716"/>
                  <a:pt x="5992894" y="1384441"/>
                  <a:pt x="5994676" y="1386578"/>
                </a:cubicBezTo>
                <a:close/>
                <a:moveTo>
                  <a:pt x="6117941" y="1386578"/>
                </a:moveTo>
                <a:cubicBezTo>
                  <a:pt x="6119722" y="1388715"/>
                  <a:pt x="6116159" y="1390853"/>
                  <a:pt x="6116159" y="1390853"/>
                </a:cubicBezTo>
                <a:cubicBezTo>
                  <a:pt x="6114378" y="1388715"/>
                  <a:pt x="6117941" y="1386578"/>
                  <a:pt x="6117941" y="1386578"/>
                </a:cubicBezTo>
                <a:close/>
                <a:moveTo>
                  <a:pt x="6322788" y="1386425"/>
                </a:moveTo>
                <a:cubicBezTo>
                  <a:pt x="6330270" y="1386425"/>
                  <a:pt x="6335881" y="1384440"/>
                  <a:pt x="6337751" y="1392380"/>
                </a:cubicBezTo>
                <a:cubicBezTo>
                  <a:pt x="6332140" y="1398333"/>
                  <a:pt x="6322788" y="1394364"/>
                  <a:pt x="6322788" y="1386425"/>
                </a:cubicBezTo>
                <a:close/>
                <a:moveTo>
                  <a:pt x="6356603" y="1385814"/>
                </a:moveTo>
                <a:cubicBezTo>
                  <a:pt x="6358414" y="1385928"/>
                  <a:pt x="6360077" y="1386730"/>
                  <a:pt x="6361026" y="1388562"/>
                </a:cubicBezTo>
                <a:lnTo>
                  <a:pt x="6372427" y="1386730"/>
                </a:lnTo>
                <a:cubicBezTo>
                  <a:pt x="6374327" y="1386730"/>
                  <a:pt x="6374327" y="1386730"/>
                  <a:pt x="6376227" y="1386730"/>
                </a:cubicBezTo>
                <a:cubicBezTo>
                  <a:pt x="6376227" y="1386730"/>
                  <a:pt x="6376227" y="1388562"/>
                  <a:pt x="6376227" y="1388562"/>
                </a:cubicBezTo>
                <a:cubicBezTo>
                  <a:pt x="6372427" y="1388562"/>
                  <a:pt x="6368627" y="1390394"/>
                  <a:pt x="6364827" y="1390394"/>
                </a:cubicBezTo>
                <a:cubicBezTo>
                  <a:pt x="6359127" y="1394058"/>
                  <a:pt x="6353426" y="1390394"/>
                  <a:pt x="6351526" y="1394058"/>
                </a:cubicBezTo>
                <a:cubicBezTo>
                  <a:pt x="6344401" y="1391310"/>
                  <a:pt x="6351170" y="1385470"/>
                  <a:pt x="6356603" y="1385814"/>
                </a:cubicBezTo>
                <a:close/>
                <a:moveTo>
                  <a:pt x="6383709" y="1382836"/>
                </a:moveTo>
                <a:cubicBezTo>
                  <a:pt x="6391404" y="1379096"/>
                  <a:pt x="6393328" y="1394057"/>
                  <a:pt x="6383709" y="1390318"/>
                </a:cubicBezTo>
                <a:cubicBezTo>
                  <a:pt x="6383709" y="1388447"/>
                  <a:pt x="6383709" y="1384707"/>
                  <a:pt x="6383709" y="1382836"/>
                </a:cubicBezTo>
                <a:close/>
                <a:moveTo>
                  <a:pt x="6078040" y="1381235"/>
                </a:moveTo>
                <a:cubicBezTo>
                  <a:pt x="6078040" y="1383105"/>
                  <a:pt x="6076116" y="1384975"/>
                  <a:pt x="6076116" y="1388715"/>
                </a:cubicBezTo>
                <a:cubicBezTo>
                  <a:pt x="6074192" y="1386845"/>
                  <a:pt x="6074192" y="1383105"/>
                  <a:pt x="6068421" y="1384975"/>
                </a:cubicBezTo>
                <a:cubicBezTo>
                  <a:pt x="6068421" y="1381235"/>
                  <a:pt x="6074192" y="1381235"/>
                  <a:pt x="6078040" y="1381235"/>
                </a:cubicBezTo>
                <a:close/>
                <a:moveTo>
                  <a:pt x="6123729" y="1379765"/>
                </a:moveTo>
                <a:cubicBezTo>
                  <a:pt x="6125066" y="1379542"/>
                  <a:pt x="6126134" y="1379988"/>
                  <a:pt x="6126134" y="1380878"/>
                </a:cubicBezTo>
                <a:cubicBezTo>
                  <a:pt x="6126134" y="1384441"/>
                  <a:pt x="6123997" y="1380878"/>
                  <a:pt x="6119722" y="1382659"/>
                </a:cubicBezTo>
                <a:cubicBezTo>
                  <a:pt x="6120790" y="1380878"/>
                  <a:pt x="6122394" y="1379988"/>
                  <a:pt x="6123729" y="1379765"/>
                </a:cubicBezTo>
                <a:close/>
                <a:moveTo>
                  <a:pt x="5987551" y="1376960"/>
                </a:moveTo>
                <a:cubicBezTo>
                  <a:pt x="5989332" y="1376960"/>
                  <a:pt x="5985769" y="1381236"/>
                  <a:pt x="5985769" y="1379098"/>
                </a:cubicBezTo>
                <a:cubicBezTo>
                  <a:pt x="5983988" y="1379098"/>
                  <a:pt x="5987551" y="1376960"/>
                  <a:pt x="5987551" y="1376960"/>
                </a:cubicBezTo>
                <a:close/>
                <a:moveTo>
                  <a:pt x="6463112" y="1374822"/>
                </a:moveTo>
                <a:cubicBezTo>
                  <a:pt x="6472542" y="1378668"/>
                  <a:pt x="6489517" y="1376745"/>
                  <a:pt x="6489517" y="1390211"/>
                </a:cubicBezTo>
                <a:cubicBezTo>
                  <a:pt x="6480087" y="1394057"/>
                  <a:pt x="6481972" y="1392135"/>
                  <a:pt x="6478200" y="1386363"/>
                </a:cubicBezTo>
                <a:cubicBezTo>
                  <a:pt x="6468770" y="1388287"/>
                  <a:pt x="6464998" y="1386363"/>
                  <a:pt x="6457454" y="1386363"/>
                </a:cubicBezTo>
                <a:cubicBezTo>
                  <a:pt x="6457454" y="1382516"/>
                  <a:pt x="6457454" y="1378668"/>
                  <a:pt x="6457454" y="1376745"/>
                </a:cubicBezTo>
                <a:cubicBezTo>
                  <a:pt x="6459339" y="1376745"/>
                  <a:pt x="6461226" y="1374822"/>
                  <a:pt x="6463112" y="1374822"/>
                </a:cubicBezTo>
                <a:close/>
                <a:moveTo>
                  <a:pt x="6021395" y="1373754"/>
                </a:moveTo>
                <a:cubicBezTo>
                  <a:pt x="6021395" y="1375536"/>
                  <a:pt x="6021395" y="1377317"/>
                  <a:pt x="6021395" y="1379099"/>
                </a:cubicBezTo>
                <a:cubicBezTo>
                  <a:pt x="6021395" y="1379099"/>
                  <a:pt x="6021395" y="1379099"/>
                  <a:pt x="6016051" y="1379099"/>
                </a:cubicBezTo>
                <a:cubicBezTo>
                  <a:pt x="6016051" y="1377317"/>
                  <a:pt x="6016051" y="1375536"/>
                  <a:pt x="6016051" y="1375536"/>
                </a:cubicBezTo>
                <a:cubicBezTo>
                  <a:pt x="6016051" y="1375536"/>
                  <a:pt x="6016051" y="1375536"/>
                  <a:pt x="6021395" y="1373754"/>
                </a:cubicBezTo>
                <a:close/>
                <a:moveTo>
                  <a:pt x="6445697" y="1373753"/>
                </a:moveTo>
                <a:cubicBezTo>
                  <a:pt x="6452110" y="1373753"/>
                  <a:pt x="6452110" y="1375624"/>
                  <a:pt x="6452110" y="1381234"/>
                </a:cubicBezTo>
                <a:cubicBezTo>
                  <a:pt x="6447835" y="1381234"/>
                  <a:pt x="6445697" y="1379365"/>
                  <a:pt x="6445697" y="1373753"/>
                </a:cubicBezTo>
                <a:close/>
                <a:moveTo>
                  <a:pt x="5928048" y="1372108"/>
                </a:moveTo>
                <a:cubicBezTo>
                  <a:pt x="5930817" y="1372108"/>
                  <a:pt x="5933124" y="1372597"/>
                  <a:pt x="5934047" y="1373577"/>
                </a:cubicBezTo>
                <a:cubicBezTo>
                  <a:pt x="5935893" y="1381415"/>
                  <a:pt x="5915586" y="1383374"/>
                  <a:pt x="5919279" y="1373577"/>
                </a:cubicBezTo>
                <a:cubicBezTo>
                  <a:pt x="5922048" y="1372597"/>
                  <a:pt x="5925278" y="1372108"/>
                  <a:pt x="5928048" y="1372108"/>
                </a:cubicBezTo>
                <a:close/>
                <a:moveTo>
                  <a:pt x="6210854" y="1368164"/>
                </a:moveTo>
                <a:cubicBezTo>
                  <a:pt x="6212758" y="1373837"/>
                  <a:pt x="6205146" y="1373837"/>
                  <a:pt x="6208952" y="1379509"/>
                </a:cubicBezTo>
                <a:cubicBezTo>
                  <a:pt x="6216563" y="1385181"/>
                  <a:pt x="6212758" y="1375727"/>
                  <a:pt x="6222272" y="1375727"/>
                </a:cubicBezTo>
                <a:cubicBezTo>
                  <a:pt x="6226078" y="1383290"/>
                  <a:pt x="6239399" y="1379509"/>
                  <a:pt x="6245108" y="1383290"/>
                </a:cubicBezTo>
                <a:cubicBezTo>
                  <a:pt x="6250816" y="1383290"/>
                  <a:pt x="6250816" y="1379509"/>
                  <a:pt x="6256525" y="1379509"/>
                </a:cubicBezTo>
                <a:cubicBezTo>
                  <a:pt x="6256525" y="1390853"/>
                  <a:pt x="6241302" y="1388962"/>
                  <a:pt x="6231787" y="1388962"/>
                </a:cubicBezTo>
                <a:cubicBezTo>
                  <a:pt x="6214660" y="1387071"/>
                  <a:pt x="6193728" y="1387071"/>
                  <a:pt x="6178504" y="1383290"/>
                </a:cubicBezTo>
                <a:cubicBezTo>
                  <a:pt x="6184214" y="1373837"/>
                  <a:pt x="6191825" y="1379509"/>
                  <a:pt x="6203243" y="1375727"/>
                </a:cubicBezTo>
                <a:cubicBezTo>
                  <a:pt x="6201339" y="1370054"/>
                  <a:pt x="6203243" y="1366273"/>
                  <a:pt x="6210854" y="1368164"/>
                </a:cubicBezTo>
                <a:close/>
                <a:moveTo>
                  <a:pt x="6160870" y="1366941"/>
                </a:moveTo>
                <a:cubicBezTo>
                  <a:pt x="6162205" y="1366718"/>
                  <a:pt x="6163542" y="1367164"/>
                  <a:pt x="6163542" y="1368055"/>
                </a:cubicBezTo>
                <a:cubicBezTo>
                  <a:pt x="6161760" y="1369836"/>
                  <a:pt x="6159979" y="1371617"/>
                  <a:pt x="6158197" y="1369836"/>
                </a:cubicBezTo>
                <a:cubicBezTo>
                  <a:pt x="6158197" y="1368055"/>
                  <a:pt x="6159534" y="1367164"/>
                  <a:pt x="6160870" y="1366941"/>
                </a:cubicBezTo>
                <a:close/>
                <a:moveTo>
                  <a:pt x="6303907" y="1366273"/>
                </a:moveTo>
                <a:cubicBezTo>
                  <a:pt x="6305689" y="1367876"/>
                  <a:pt x="6302126" y="1369479"/>
                  <a:pt x="6302126" y="1367876"/>
                </a:cubicBezTo>
                <a:cubicBezTo>
                  <a:pt x="6300344" y="1367876"/>
                  <a:pt x="6303907" y="1366273"/>
                  <a:pt x="6303907" y="1366273"/>
                </a:cubicBezTo>
                <a:close/>
                <a:moveTo>
                  <a:pt x="6216505" y="1366273"/>
                </a:moveTo>
                <a:cubicBezTo>
                  <a:pt x="6218405" y="1366273"/>
                  <a:pt x="6220305" y="1366273"/>
                  <a:pt x="6222205" y="1366273"/>
                </a:cubicBezTo>
                <a:cubicBezTo>
                  <a:pt x="6222205" y="1369693"/>
                  <a:pt x="6227906" y="1367983"/>
                  <a:pt x="6229805" y="1369693"/>
                </a:cubicBezTo>
                <a:cubicBezTo>
                  <a:pt x="6226006" y="1374822"/>
                  <a:pt x="6222205" y="1369693"/>
                  <a:pt x="6214605" y="1373113"/>
                </a:cubicBezTo>
                <a:cubicBezTo>
                  <a:pt x="6212705" y="1371403"/>
                  <a:pt x="6214605" y="1367983"/>
                  <a:pt x="6216505" y="1366273"/>
                </a:cubicBezTo>
                <a:close/>
                <a:moveTo>
                  <a:pt x="6113951" y="1365663"/>
                </a:moveTo>
                <a:cubicBezTo>
                  <a:pt x="6115875" y="1369327"/>
                  <a:pt x="6129341" y="1361998"/>
                  <a:pt x="6127417" y="1371159"/>
                </a:cubicBezTo>
                <a:cubicBezTo>
                  <a:pt x="6119722" y="1371159"/>
                  <a:pt x="6110103" y="1374823"/>
                  <a:pt x="6113951" y="1365663"/>
                </a:cubicBezTo>
                <a:close/>
                <a:moveTo>
                  <a:pt x="6144304" y="1363922"/>
                </a:moveTo>
                <a:cubicBezTo>
                  <a:pt x="6147110" y="1362960"/>
                  <a:pt x="6148980" y="1362960"/>
                  <a:pt x="6150149" y="1363922"/>
                </a:cubicBezTo>
                <a:cubicBezTo>
                  <a:pt x="6151318" y="1364884"/>
                  <a:pt x="6151785" y="1366808"/>
                  <a:pt x="6151785" y="1369694"/>
                </a:cubicBezTo>
                <a:cubicBezTo>
                  <a:pt x="6146174" y="1371617"/>
                  <a:pt x="6144304" y="1367770"/>
                  <a:pt x="6144304" y="1363922"/>
                </a:cubicBezTo>
                <a:close/>
                <a:moveTo>
                  <a:pt x="5928717" y="1359862"/>
                </a:moveTo>
                <a:cubicBezTo>
                  <a:pt x="5932381" y="1363832"/>
                  <a:pt x="5941543" y="1359862"/>
                  <a:pt x="5943375" y="1369786"/>
                </a:cubicBezTo>
                <a:cubicBezTo>
                  <a:pt x="5932381" y="1369786"/>
                  <a:pt x="5919556" y="1373756"/>
                  <a:pt x="5917724" y="1363832"/>
                </a:cubicBezTo>
                <a:cubicBezTo>
                  <a:pt x="5921388" y="1361847"/>
                  <a:pt x="5928717" y="1363832"/>
                  <a:pt x="5928717" y="1359862"/>
                </a:cubicBezTo>
                <a:close/>
                <a:moveTo>
                  <a:pt x="6031014" y="1357724"/>
                </a:moveTo>
                <a:cubicBezTo>
                  <a:pt x="6031014" y="1359861"/>
                  <a:pt x="6027349" y="1359861"/>
                  <a:pt x="6025518" y="1361999"/>
                </a:cubicBezTo>
                <a:cubicBezTo>
                  <a:pt x="6025518" y="1361999"/>
                  <a:pt x="6025518" y="1361999"/>
                  <a:pt x="6018189" y="1361999"/>
                </a:cubicBezTo>
                <a:cubicBezTo>
                  <a:pt x="6018189" y="1359861"/>
                  <a:pt x="6020020" y="1359861"/>
                  <a:pt x="6021853" y="1359861"/>
                </a:cubicBezTo>
                <a:cubicBezTo>
                  <a:pt x="6021853" y="1359861"/>
                  <a:pt x="6021853" y="1359861"/>
                  <a:pt x="6031014" y="1357724"/>
                </a:cubicBezTo>
                <a:close/>
                <a:moveTo>
                  <a:pt x="6119215" y="1356077"/>
                </a:moveTo>
                <a:cubicBezTo>
                  <a:pt x="6120898" y="1356745"/>
                  <a:pt x="6121860" y="1358081"/>
                  <a:pt x="6121860" y="1359862"/>
                </a:cubicBezTo>
                <a:cubicBezTo>
                  <a:pt x="6118012" y="1359862"/>
                  <a:pt x="6116088" y="1359862"/>
                  <a:pt x="6114165" y="1359862"/>
                </a:cubicBezTo>
                <a:cubicBezTo>
                  <a:pt x="6112241" y="1359862"/>
                  <a:pt x="6112241" y="1358081"/>
                  <a:pt x="6112241" y="1356300"/>
                </a:cubicBezTo>
                <a:cubicBezTo>
                  <a:pt x="6115127" y="1355409"/>
                  <a:pt x="6117532" y="1355409"/>
                  <a:pt x="6119215" y="1356077"/>
                </a:cubicBezTo>
                <a:close/>
                <a:moveTo>
                  <a:pt x="5986998" y="1354786"/>
                </a:moveTo>
                <a:cubicBezTo>
                  <a:pt x="5993710" y="1353825"/>
                  <a:pt x="6000900" y="1354305"/>
                  <a:pt x="6004735" y="1356229"/>
                </a:cubicBezTo>
                <a:cubicBezTo>
                  <a:pt x="6008570" y="1363924"/>
                  <a:pt x="5995148" y="1360076"/>
                  <a:pt x="5995148" y="1365847"/>
                </a:cubicBezTo>
                <a:cubicBezTo>
                  <a:pt x="5991312" y="1367771"/>
                  <a:pt x="5985560" y="1365847"/>
                  <a:pt x="5983643" y="1369695"/>
                </a:cubicBezTo>
                <a:cubicBezTo>
                  <a:pt x="5981725" y="1369695"/>
                  <a:pt x="5981725" y="1367771"/>
                  <a:pt x="5981725" y="1365847"/>
                </a:cubicBezTo>
                <a:cubicBezTo>
                  <a:pt x="5981725" y="1365847"/>
                  <a:pt x="5981725" y="1365847"/>
                  <a:pt x="5962550" y="1367771"/>
                </a:cubicBezTo>
                <a:cubicBezTo>
                  <a:pt x="5956797" y="1367771"/>
                  <a:pt x="5962550" y="1377389"/>
                  <a:pt x="5956797" y="1379313"/>
                </a:cubicBezTo>
                <a:cubicBezTo>
                  <a:pt x="5952962" y="1381237"/>
                  <a:pt x="5951045" y="1377389"/>
                  <a:pt x="5945292" y="1377389"/>
                </a:cubicBezTo>
                <a:cubicBezTo>
                  <a:pt x="5943375" y="1369695"/>
                  <a:pt x="5954880" y="1373542"/>
                  <a:pt x="5956797" y="1369695"/>
                </a:cubicBezTo>
                <a:cubicBezTo>
                  <a:pt x="5954880" y="1365847"/>
                  <a:pt x="5945292" y="1369695"/>
                  <a:pt x="5947209" y="1360076"/>
                </a:cubicBezTo>
                <a:cubicBezTo>
                  <a:pt x="5956797" y="1360076"/>
                  <a:pt x="5960632" y="1363924"/>
                  <a:pt x="5972137" y="1362000"/>
                </a:cubicBezTo>
                <a:cubicBezTo>
                  <a:pt x="5974055" y="1358153"/>
                  <a:pt x="5980287" y="1355748"/>
                  <a:pt x="5986998" y="1354786"/>
                </a:cubicBezTo>
                <a:close/>
                <a:moveTo>
                  <a:pt x="6176367" y="1354519"/>
                </a:moveTo>
                <a:cubicBezTo>
                  <a:pt x="6184917" y="1356442"/>
                  <a:pt x="6180642" y="1358366"/>
                  <a:pt x="6180642" y="1364137"/>
                </a:cubicBezTo>
                <a:cubicBezTo>
                  <a:pt x="6176367" y="1364137"/>
                  <a:pt x="6176367" y="1358366"/>
                  <a:pt x="6176367" y="1354519"/>
                </a:cubicBezTo>
                <a:close/>
                <a:moveTo>
                  <a:pt x="6044228" y="1354282"/>
                </a:moveTo>
                <a:cubicBezTo>
                  <a:pt x="6046138" y="1356181"/>
                  <a:pt x="6051871" y="1356181"/>
                  <a:pt x="6051871" y="1358081"/>
                </a:cubicBezTo>
                <a:cubicBezTo>
                  <a:pt x="6065247" y="1352382"/>
                  <a:pt x="6084356" y="1356181"/>
                  <a:pt x="6099642" y="1354282"/>
                </a:cubicBezTo>
                <a:cubicBezTo>
                  <a:pt x="6101553" y="1363780"/>
                  <a:pt x="6097731" y="1356181"/>
                  <a:pt x="6091999" y="1358081"/>
                </a:cubicBezTo>
                <a:cubicBezTo>
                  <a:pt x="6084356" y="1359981"/>
                  <a:pt x="6088177" y="1361881"/>
                  <a:pt x="6090088" y="1367580"/>
                </a:cubicBezTo>
                <a:cubicBezTo>
                  <a:pt x="6080534" y="1367580"/>
                  <a:pt x="6078623" y="1361881"/>
                  <a:pt x="6067158" y="1365680"/>
                </a:cubicBezTo>
                <a:cubicBezTo>
                  <a:pt x="6067158" y="1361881"/>
                  <a:pt x="6065247" y="1359981"/>
                  <a:pt x="6063336" y="1359981"/>
                </a:cubicBezTo>
                <a:cubicBezTo>
                  <a:pt x="6057604" y="1359981"/>
                  <a:pt x="6055692" y="1365680"/>
                  <a:pt x="6053782" y="1369481"/>
                </a:cubicBezTo>
                <a:cubicBezTo>
                  <a:pt x="6048049" y="1363780"/>
                  <a:pt x="6038495" y="1365680"/>
                  <a:pt x="6038495" y="1358081"/>
                </a:cubicBezTo>
                <a:cubicBezTo>
                  <a:pt x="6042317" y="1358081"/>
                  <a:pt x="6044228" y="1356181"/>
                  <a:pt x="6044228" y="1354282"/>
                </a:cubicBezTo>
                <a:close/>
                <a:moveTo>
                  <a:pt x="6138024" y="1353342"/>
                </a:moveTo>
                <a:cubicBezTo>
                  <a:pt x="6141298" y="1353342"/>
                  <a:pt x="6144571" y="1354305"/>
                  <a:pt x="6146441" y="1356229"/>
                </a:cubicBezTo>
                <a:cubicBezTo>
                  <a:pt x="6146441" y="1360076"/>
                  <a:pt x="6137089" y="1358152"/>
                  <a:pt x="6133349" y="1360076"/>
                </a:cubicBezTo>
                <a:cubicBezTo>
                  <a:pt x="6129608" y="1361999"/>
                  <a:pt x="6127737" y="1360076"/>
                  <a:pt x="6123997" y="1360076"/>
                </a:cubicBezTo>
                <a:cubicBezTo>
                  <a:pt x="6125867" y="1356229"/>
                  <a:pt x="6129608" y="1352381"/>
                  <a:pt x="6129608" y="1356229"/>
                </a:cubicBezTo>
                <a:cubicBezTo>
                  <a:pt x="6131478" y="1354305"/>
                  <a:pt x="6134752" y="1353342"/>
                  <a:pt x="6138024" y="1353342"/>
                </a:cubicBezTo>
                <a:close/>
                <a:moveTo>
                  <a:pt x="6028876" y="1350244"/>
                </a:moveTo>
                <a:cubicBezTo>
                  <a:pt x="6028876" y="1354519"/>
                  <a:pt x="6025136" y="1354519"/>
                  <a:pt x="6021395" y="1354519"/>
                </a:cubicBezTo>
                <a:cubicBezTo>
                  <a:pt x="6019524" y="1354519"/>
                  <a:pt x="6015784" y="1354519"/>
                  <a:pt x="6013914" y="1354519"/>
                </a:cubicBezTo>
                <a:cubicBezTo>
                  <a:pt x="6013914" y="1352382"/>
                  <a:pt x="6017654" y="1352382"/>
                  <a:pt x="6021395" y="1352382"/>
                </a:cubicBezTo>
                <a:cubicBezTo>
                  <a:pt x="6021395" y="1352382"/>
                  <a:pt x="6021395" y="1352382"/>
                  <a:pt x="6028876" y="1350244"/>
                </a:cubicBezTo>
                <a:close/>
                <a:moveTo>
                  <a:pt x="6040328" y="1348908"/>
                </a:moveTo>
                <a:cubicBezTo>
                  <a:pt x="6042312" y="1347973"/>
                  <a:pt x="6043801" y="1348441"/>
                  <a:pt x="6045042" y="1348908"/>
                </a:cubicBezTo>
                <a:cubicBezTo>
                  <a:pt x="6046282" y="1349376"/>
                  <a:pt x="6047274" y="1349844"/>
                  <a:pt x="6048267" y="1348908"/>
                </a:cubicBezTo>
                <a:cubicBezTo>
                  <a:pt x="6050252" y="1354519"/>
                  <a:pt x="6036357" y="1354519"/>
                  <a:pt x="6040328" y="1348908"/>
                </a:cubicBezTo>
                <a:close/>
                <a:moveTo>
                  <a:pt x="6165679" y="1347038"/>
                </a:moveTo>
                <a:lnTo>
                  <a:pt x="6169242" y="1347038"/>
                </a:lnTo>
                <a:cubicBezTo>
                  <a:pt x="6169242" y="1347038"/>
                  <a:pt x="6171023" y="1348641"/>
                  <a:pt x="6171023" y="1350244"/>
                </a:cubicBezTo>
                <a:cubicBezTo>
                  <a:pt x="6171023" y="1350244"/>
                  <a:pt x="6171023" y="1350244"/>
                  <a:pt x="6165679" y="1350244"/>
                </a:cubicBezTo>
                <a:cubicBezTo>
                  <a:pt x="6165679" y="1350244"/>
                  <a:pt x="6165679" y="1348641"/>
                  <a:pt x="6165679" y="1347038"/>
                </a:cubicBezTo>
                <a:close/>
                <a:moveTo>
                  <a:pt x="5817259" y="1344965"/>
                </a:moveTo>
                <a:cubicBezTo>
                  <a:pt x="5817259" y="1347102"/>
                  <a:pt x="5815122" y="1349239"/>
                  <a:pt x="5815122" y="1347102"/>
                </a:cubicBezTo>
                <a:cubicBezTo>
                  <a:pt x="5812984" y="1344965"/>
                  <a:pt x="5817259" y="1344965"/>
                  <a:pt x="5817259" y="1344965"/>
                </a:cubicBezTo>
                <a:close/>
                <a:moveTo>
                  <a:pt x="6174822" y="1342762"/>
                </a:moveTo>
                <a:cubicBezTo>
                  <a:pt x="6178623" y="1344633"/>
                  <a:pt x="6182423" y="1344633"/>
                  <a:pt x="6186223" y="1344633"/>
                </a:cubicBezTo>
                <a:cubicBezTo>
                  <a:pt x="6188123" y="1348374"/>
                  <a:pt x="6171023" y="1350244"/>
                  <a:pt x="6174822" y="1342762"/>
                </a:cubicBezTo>
                <a:close/>
                <a:moveTo>
                  <a:pt x="6076971" y="1340894"/>
                </a:moveTo>
                <a:cubicBezTo>
                  <a:pt x="6077505" y="1340894"/>
                  <a:pt x="6078040" y="1341338"/>
                  <a:pt x="6078040" y="1341338"/>
                </a:cubicBezTo>
                <a:cubicBezTo>
                  <a:pt x="6078040" y="1344901"/>
                  <a:pt x="6075902" y="1343121"/>
                  <a:pt x="6075902" y="1343121"/>
                </a:cubicBezTo>
                <a:cubicBezTo>
                  <a:pt x="6075902" y="1341338"/>
                  <a:pt x="6076437" y="1340894"/>
                  <a:pt x="6076971" y="1340894"/>
                </a:cubicBezTo>
                <a:close/>
                <a:moveTo>
                  <a:pt x="5830085" y="1332141"/>
                </a:moveTo>
                <a:cubicBezTo>
                  <a:pt x="5830085" y="1333744"/>
                  <a:pt x="5827947" y="1335347"/>
                  <a:pt x="5827947" y="1333744"/>
                </a:cubicBezTo>
                <a:cubicBezTo>
                  <a:pt x="5825810" y="1333744"/>
                  <a:pt x="5830085" y="1332141"/>
                  <a:pt x="5830085" y="1332141"/>
                </a:cubicBezTo>
                <a:close/>
                <a:moveTo>
                  <a:pt x="6212658" y="1328352"/>
                </a:moveTo>
                <a:cubicBezTo>
                  <a:pt x="6216449" y="1328352"/>
                  <a:pt x="6218344" y="1328352"/>
                  <a:pt x="6220240" y="1330231"/>
                </a:cubicBezTo>
                <a:cubicBezTo>
                  <a:pt x="6246776" y="1324596"/>
                  <a:pt x="6267626" y="1335866"/>
                  <a:pt x="6286581" y="1328352"/>
                </a:cubicBezTo>
                <a:cubicBezTo>
                  <a:pt x="6292267" y="1335866"/>
                  <a:pt x="6311221" y="1326475"/>
                  <a:pt x="6315012" y="1335866"/>
                </a:cubicBezTo>
                <a:cubicBezTo>
                  <a:pt x="6318803" y="1335866"/>
                  <a:pt x="6318803" y="1332109"/>
                  <a:pt x="6322594" y="1332109"/>
                </a:cubicBezTo>
                <a:cubicBezTo>
                  <a:pt x="6332071" y="1335866"/>
                  <a:pt x="6347235" y="1330231"/>
                  <a:pt x="6351025" y="1337744"/>
                </a:cubicBezTo>
                <a:cubicBezTo>
                  <a:pt x="6354816" y="1335866"/>
                  <a:pt x="6356712" y="1333987"/>
                  <a:pt x="6362399" y="1333987"/>
                </a:cubicBezTo>
                <a:cubicBezTo>
                  <a:pt x="6362399" y="1337744"/>
                  <a:pt x="6368085" y="1335866"/>
                  <a:pt x="6373771" y="1335866"/>
                </a:cubicBezTo>
                <a:cubicBezTo>
                  <a:pt x="6373771" y="1341501"/>
                  <a:pt x="6385144" y="1337744"/>
                  <a:pt x="6387039" y="1341501"/>
                </a:cubicBezTo>
                <a:cubicBezTo>
                  <a:pt x="6405994" y="1337744"/>
                  <a:pt x="6415471" y="1345258"/>
                  <a:pt x="6432530" y="1343379"/>
                </a:cubicBezTo>
                <a:cubicBezTo>
                  <a:pt x="6430634" y="1356528"/>
                  <a:pt x="6409785" y="1343379"/>
                  <a:pt x="6407890" y="1354649"/>
                </a:cubicBezTo>
                <a:cubicBezTo>
                  <a:pt x="6398412" y="1350892"/>
                  <a:pt x="6387039" y="1349014"/>
                  <a:pt x="6373771" y="1347136"/>
                </a:cubicBezTo>
                <a:cubicBezTo>
                  <a:pt x="6368085" y="1349014"/>
                  <a:pt x="6373771" y="1356528"/>
                  <a:pt x="6375667" y="1356528"/>
                </a:cubicBezTo>
                <a:cubicBezTo>
                  <a:pt x="6375667" y="1362163"/>
                  <a:pt x="6371876" y="1362163"/>
                  <a:pt x="6373771" y="1367797"/>
                </a:cubicBezTo>
                <a:cubicBezTo>
                  <a:pt x="6373771" y="1369675"/>
                  <a:pt x="6375667" y="1369675"/>
                  <a:pt x="6375667" y="1371554"/>
                </a:cubicBezTo>
                <a:cubicBezTo>
                  <a:pt x="6390830" y="1365919"/>
                  <a:pt x="6400307" y="1373432"/>
                  <a:pt x="6421157" y="1369675"/>
                </a:cubicBezTo>
                <a:cubicBezTo>
                  <a:pt x="6419262" y="1379067"/>
                  <a:pt x="6428739" y="1377189"/>
                  <a:pt x="6438216" y="1375310"/>
                </a:cubicBezTo>
                <a:cubicBezTo>
                  <a:pt x="6438216" y="1379067"/>
                  <a:pt x="6438216" y="1382824"/>
                  <a:pt x="6438216" y="1384702"/>
                </a:cubicBezTo>
                <a:cubicBezTo>
                  <a:pt x="6428739" y="1386580"/>
                  <a:pt x="6428739" y="1382824"/>
                  <a:pt x="6419262" y="1386580"/>
                </a:cubicBezTo>
                <a:cubicBezTo>
                  <a:pt x="6417367" y="1377189"/>
                  <a:pt x="6398412" y="1386580"/>
                  <a:pt x="6398412" y="1375310"/>
                </a:cubicBezTo>
                <a:cubicBezTo>
                  <a:pt x="6387039" y="1379067"/>
                  <a:pt x="6383248" y="1375310"/>
                  <a:pt x="6371876" y="1379067"/>
                </a:cubicBezTo>
                <a:cubicBezTo>
                  <a:pt x="6369980" y="1375310"/>
                  <a:pt x="6362399" y="1379067"/>
                  <a:pt x="6360503" y="1375310"/>
                </a:cubicBezTo>
                <a:cubicBezTo>
                  <a:pt x="6351025" y="1375310"/>
                  <a:pt x="6349130" y="1382824"/>
                  <a:pt x="6347235" y="1375310"/>
                </a:cubicBezTo>
                <a:cubicBezTo>
                  <a:pt x="6339653" y="1377189"/>
                  <a:pt x="6330176" y="1380945"/>
                  <a:pt x="6318803" y="1380945"/>
                </a:cubicBezTo>
                <a:cubicBezTo>
                  <a:pt x="6318803" y="1379067"/>
                  <a:pt x="6318803" y="1375310"/>
                  <a:pt x="6320699" y="1373432"/>
                </a:cubicBezTo>
                <a:cubicBezTo>
                  <a:pt x="6322594" y="1369675"/>
                  <a:pt x="6316908" y="1367797"/>
                  <a:pt x="6320699" y="1367797"/>
                </a:cubicBezTo>
                <a:cubicBezTo>
                  <a:pt x="6324490" y="1367797"/>
                  <a:pt x="6328281" y="1367797"/>
                  <a:pt x="6326385" y="1371554"/>
                </a:cubicBezTo>
                <a:cubicBezTo>
                  <a:pt x="6335862" y="1371554"/>
                  <a:pt x="6333967" y="1365919"/>
                  <a:pt x="6343444" y="1367797"/>
                </a:cubicBezTo>
                <a:cubicBezTo>
                  <a:pt x="6343444" y="1369675"/>
                  <a:pt x="6343444" y="1369675"/>
                  <a:pt x="6343444" y="1371554"/>
                </a:cubicBezTo>
                <a:cubicBezTo>
                  <a:pt x="6347235" y="1369675"/>
                  <a:pt x="6351025" y="1364040"/>
                  <a:pt x="6354816" y="1371554"/>
                </a:cubicBezTo>
                <a:cubicBezTo>
                  <a:pt x="6360503" y="1369675"/>
                  <a:pt x="6358608" y="1364040"/>
                  <a:pt x="6362399" y="1360284"/>
                </a:cubicBezTo>
                <a:cubicBezTo>
                  <a:pt x="6360503" y="1354649"/>
                  <a:pt x="6352921" y="1356528"/>
                  <a:pt x="6352921" y="1362163"/>
                </a:cubicBezTo>
                <a:cubicBezTo>
                  <a:pt x="6351025" y="1362163"/>
                  <a:pt x="6351025" y="1360284"/>
                  <a:pt x="6351025" y="1356528"/>
                </a:cubicBezTo>
                <a:cubicBezTo>
                  <a:pt x="6343444" y="1358405"/>
                  <a:pt x="6333967" y="1364040"/>
                  <a:pt x="6328281" y="1358405"/>
                </a:cubicBezTo>
                <a:cubicBezTo>
                  <a:pt x="6324490" y="1360284"/>
                  <a:pt x="6322594" y="1360284"/>
                  <a:pt x="6322594" y="1364040"/>
                </a:cubicBezTo>
                <a:cubicBezTo>
                  <a:pt x="6316908" y="1364040"/>
                  <a:pt x="6316908" y="1358405"/>
                  <a:pt x="6311221" y="1358405"/>
                </a:cubicBezTo>
                <a:cubicBezTo>
                  <a:pt x="6303639" y="1362163"/>
                  <a:pt x="6297953" y="1360284"/>
                  <a:pt x="6292267" y="1354649"/>
                </a:cubicBezTo>
                <a:cubicBezTo>
                  <a:pt x="6286581" y="1356528"/>
                  <a:pt x="6286581" y="1360284"/>
                  <a:pt x="6278999" y="1360284"/>
                </a:cubicBezTo>
                <a:cubicBezTo>
                  <a:pt x="6275208" y="1362163"/>
                  <a:pt x="6277103" y="1365919"/>
                  <a:pt x="6273312" y="1365919"/>
                </a:cubicBezTo>
                <a:cubicBezTo>
                  <a:pt x="6261939" y="1367797"/>
                  <a:pt x="6275208" y="1360284"/>
                  <a:pt x="6269521" y="1354649"/>
                </a:cubicBezTo>
                <a:cubicBezTo>
                  <a:pt x="6265730" y="1354649"/>
                  <a:pt x="6267626" y="1360284"/>
                  <a:pt x="6265730" y="1362163"/>
                </a:cubicBezTo>
                <a:cubicBezTo>
                  <a:pt x="6254358" y="1360284"/>
                  <a:pt x="6261939" y="1354649"/>
                  <a:pt x="6261939" y="1347136"/>
                </a:cubicBezTo>
                <a:cubicBezTo>
                  <a:pt x="6256253" y="1350892"/>
                  <a:pt x="6256253" y="1362163"/>
                  <a:pt x="6248672" y="1356528"/>
                </a:cubicBezTo>
                <a:cubicBezTo>
                  <a:pt x="6248672" y="1358405"/>
                  <a:pt x="6248672" y="1362163"/>
                  <a:pt x="6248672" y="1364040"/>
                </a:cubicBezTo>
                <a:cubicBezTo>
                  <a:pt x="6242985" y="1364040"/>
                  <a:pt x="6242985" y="1362163"/>
                  <a:pt x="6242985" y="1356528"/>
                </a:cubicBezTo>
                <a:cubicBezTo>
                  <a:pt x="6239195" y="1358405"/>
                  <a:pt x="6231612" y="1367797"/>
                  <a:pt x="6231612" y="1358405"/>
                </a:cubicBezTo>
                <a:cubicBezTo>
                  <a:pt x="6225926" y="1358405"/>
                  <a:pt x="6227821" y="1364040"/>
                  <a:pt x="6222135" y="1365919"/>
                </a:cubicBezTo>
                <a:cubicBezTo>
                  <a:pt x="6214553" y="1362163"/>
                  <a:pt x="6222135" y="1356528"/>
                  <a:pt x="6222135" y="1350892"/>
                </a:cubicBezTo>
                <a:cubicBezTo>
                  <a:pt x="6222135" y="1349014"/>
                  <a:pt x="6218344" y="1349014"/>
                  <a:pt x="6216449" y="1347136"/>
                </a:cubicBezTo>
                <a:cubicBezTo>
                  <a:pt x="6214553" y="1347136"/>
                  <a:pt x="6214553" y="1349014"/>
                  <a:pt x="6214553" y="1352771"/>
                </a:cubicBezTo>
                <a:cubicBezTo>
                  <a:pt x="6203181" y="1350892"/>
                  <a:pt x="6203181" y="1362163"/>
                  <a:pt x="6195599" y="1356528"/>
                </a:cubicBezTo>
                <a:cubicBezTo>
                  <a:pt x="6199390" y="1349014"/>
                  <a:pt x="6189913" y="1347136"/>
                  <a:pt x="6197495" y="1341501"/>
                </a:cubicBezTo>
                <a:cubicBezTo>
                  <a:pt x="6193704" y="1333987"/>
                  <a:pt x="6188017" y="1337744"/>
                  <a:pt x="6182331" y="1335866"/>
                </a:cubicBezTo>
                <a:cubicBezTo>
                  <a:pt x="6178540" y="1335866"/>
                  <a:pt x="6174749" y="1337744"/>
                  <a:pt x="6172854" y="1339622"/>
                </a:cubicBezTo>
                <a:cubicBezTo>
                  <a:pt x="6163377" y="1335866"/>
                  <a:pt x="6163377" y="1339622"/>
                  <a:pt x="6152004" y="1341501"/>
                </a:cubicBezTo>
                <a:cubicBezTo>
                  <a:pt x="6134944" y="1339622"/>
                  <a:pt x="6131154" y="1341501"/>
                  <a:pt x="6108408" y="1341501"/>
                </a:cubicBezTo>
                <a:cubicBezTo>
                  <a:pt x="6102722" y="1343379"/>
                  <a:pt x="6100826" y="1347136"/>
                  <a:pt x="6095140" y="1343379"/>
                </a:cubicBezTo>
                <a:cubicBezTo>
                  <a:pt x="6098931" y="1337744"/>
                  <a:pt x="6108408" y="1337744"/>
                  <a:pt x="6114095" y="1333987"/>
                </a:cubicBezTo>
                <a:cubicBezTo>
                  <a:pt x="6117886" y="1333987"/>
                  <a:pt x="6119781" y="1335866"/>
                  <a:pt x="6121677" y="1335866"/>
                </a:cubicBezTo>
                <a:cubicBezTo>
                  <a:pt x="6127363" y="1335866"/>
                  <a:pt x="6127363" y="1332109"/>
                  <a:pt x="6133049" y="1332109"/>
                </a:cubicBezTo>
                <a:cubicBezTo>
                  <a:pt x="6133049" y="1333987"/>
                  <a:pt x="6133049" y="1335866"/>
                  <a:pt x="6134944" y="1335866"/>
                </a:cubicBezTo>
                <a:cubicBezTo>
                  <a:pt x="6134944" y="1335866"/>
                  <a:pt x="6134944" y="1335866"/>
                  <a:pt x="6212658" y="1328352"/>
                </a:cubicBezTo>
                <a:close/>
                <a:moveTo>
                  <a:pt x="5825810" y="1320387"/>
                </a:moveTo>
                <a:cubicBezTo>
                  <a:pt x="5827947" y="1320387"/>
                  <a:pt x="5830085" y="1320387"/>
                  <a:pt x="5832222" y="1320387"/>
                </a:cubicBezTo>
                <a:cubicBezTo>
                  <a:pt x="5832222" y="1322168"/>
                  <a:pt x="5832222" y="1323949"/>
                  <a:pt x="5830085" y="1325731"/>
                </a:cubicBezTo>
                <a:cubicBezTo>
                  <a:pt x="5830085" y="1323949"/>
                  <a:pt x="5827947" y="1323949"/>
                  <a:pt x="5825810" y="1323949"/>
                </a:cubicBezTo>
                <a:cubicBezTo>
                  <a:pt x="5825810" y="1322168"/>
                  <a:pt x="5825810" y="1322168"/>
                  <a:pt x="5825810" y="1320387"/>
                </a:cubicBezTo>
                <a:close/>
                <a:moveTo>
                  <a:pt x="6299632" y="1314978"/>
                </a:moveTo>
                <a:cubicBezTo>
                  <a:pt x="6301414" y="1316581"/>
                  <a:pt x="6297851" y="1318184"/>
                  <a:pt x="6297851" y="1318184"/>
                </a:cubicBezTo>
                <a:cubicBezTo>
                  <a:pt x="6296069" y="1316581"/>
                  <a:pt x="6297851" y="1314978"/>
                  <a:pt x="6299632" y="1314978"/>
                </a:cubicBezTo>
                <a:close/>
                <a:moveTo>
                  <a:pt x="6133615" y="1312895"/>
                </a:moveTo>
                <a:cubicBezTo>
                  <a:pt x="6133615" y="1316102"/>
                  <a:pt x="6129768" y="1314498"/>
                  <a:pt x="6125920" y="1316102"/>
                </a:cubicBezTo>
                <a:cubicBezTo>
                  <a:pt x="6122073" y="1316102"/>
                  <a:pt x="6118225" y="1316102"/>
                  <a:pt x="6114377" y="1316102"/>
                </a:cubicBezTo>
                <a:cubicBezTo>
                  <a:pt x="6114377" y="1314498"/>
                  <a:pt x="6120148" y="1314498"/>
                  <a:pt x="6123997" y="1314498"/>
                </a:cubicBezTo>
                <a:cubicBezTo>
                  <a:pt x="6127844" y="1312895"/>
                  <a:pt x="6129768" y="1312895"/>
                  <a:pt x="6133615" y="1312895"/>
                </a:cubicBezTo>
                <a:close/>
                <a:moveTo>
                  <a:pt x="6096802" y="1312895"/>
                </a:moveTo>
                <a:cubicBezTo>
                  <a:pt x="6102502" y="1312895"/>
                  <a:pt x="6104402" y="1314766"/>
                  <a:pt x="6108202" y="1314766"/>
                </a:cubicBezTo>
                <a:cubicBezTo>
                  <a:pt x="6110102" y="1318506"/>
                  <a:pt x="6093002" y="1320376"/>
                  <a:pt x="6096802" y="1312895"/>
                </a:cubicBezTo>
                <a:close/>
                <a:moveTo>
                  <a:pt x="6282175" y="1312316"/>
                </a:moveTo>
                <a:cubicBezTo>
                  <a:pt x="6282709" y="1312539"/>
                  <a:pt x="6283243" y="1313430"/>
                  <a:pt x="6283243" y="1314320"/>
                </a:cubicBezTo>
                <a:cubicBezTo>
                  <a:pt x="6283243" y="1316101"/>
                  <a:pt x="6281106" y="1316101"/>
                  <a:pt x="6281106" y="1314320"/>
                </a:cubicBezTo>
                <a:cubicBezTo>
                  <a:pt x="6281106" y="1312539"/>
                  <a:pt x="6281640" y="1312093"/>
                  <a:pt x="6282175" y="1312316"/>
                </a:cubicBezTo>
                <a:close/>
                <a:moveTo>
                  <a:pt x="6132903" y="1307552"/>
                </a:moveTo>
                <a:cubicBezTo>
                  <a:pt x="6134684" y="1309156"/>
                  <a:pt x="6131122" y="1310759"/>
                  <a:pt x="6131122" y="1310759"/>
                </a:cubicBezTo>
                <a:cubicBezTo>
                  <a:pt x="6129340" y="1309156"/>
                  <a:pt x="6132903" y="1307552"/>
                  <a:pt x="6132903" y="1307552"/>
                </a:cubicBezTo>
                <a:close/>
                <a:moveTo>
                  <a:pt x="5797487" y="1306094"/>
                </a:moveTo>
                <a:cubicBezTo>
                  <a:pt x="5798556" y="1306317"/>
                  <a:pt x="5799090" y="1307207"/>
                  <a:pt x="5798022" y="1308989"/>
                </a:cubicBezTo>
                <a:cubicBezTo>
                  <a:pt x="5795884" y="1308989"/>
                  <a:pt x="5793746" y="1310770"/>
                  <a:pt x="5793746" y="1307207"/>
                </a:cubicBezTo>
                <a:cubicBezTo>
                  <a:pt x="5794815" y="1306317"/>
                  <a:pt x="5796419" y="1305871"/>
                  <a:pt x="5797487" y="1306094"/>
                </a:cubicBezTo>
                <a:close/>
                <a:moveTo>
                  <a:pt x="6320651" y="1305415"/>
                </a:moveTo>
                <a:cubicBezTo>
                  <a:pt x="6324498" y="1305415"/>
                  <a:pt x="6326422" y="1307338"/>
                  <a:pt x="6330270" y="1307338"/>
                </a:cubicBezTo>
                <a:cubicBezTo>
                  <a:pt x="6328346" y="1315033"/>
                  <a:pt x="6320651" y="1313110"/>
                  <a:pt x="6320651" y="1305415"/>
                </a:cubicBezTo>
                <a:close/>
                <a:moveTo>
                  <a:pt x="6148856" y="1304778"/>
                </a:moveTo>
                <a:cubicBezTo>
                  <a:pt x="6150029" y="1304868"/>
                  <a:pt x="6151174" y="1305470"/>
                  <a:pt x="6152090" y="1306912"/>
                </a:cubicBezTo>
                <a:cubicBezTo>
                  <a:pt x="6153922" y="1306912"/>
                  <a:pt x="6144762" y="1310759"/>
                  <a:pt x="6142929" y="1308836"/>
                </a:cubicBezTo>
                <a:cubicBezTo>
                  <a:pt x="6141555" y="1308836"/>
                  <a:pt x="6145334" y="1304507"/>
                  <a:pt x="6148856" y="1304778"/>
                </a:cubicBezTo>
                <a:close/>
                <a:moveTo>
                  <a:pt x="6312000" y="1303188"/>
                </a:moveTo>
                <a:cubicBezTo>
                  <a:pt x="6315040" y="1303188"/>
                  <a:pt x="6318781" y="1304524"/>
                  <a:pt x="6320651" y="1305415"/>
                </a:cubicBezTo>
                <a:cubicBezTo>
                  <a:pt x="6315040" y="1305415"/>
                  <a:pt x="6315040" y="1310758"/>
                  <a:pt x="6307558" y="1308977"/>
                </a:cubicBezTo>
                <a:cubicBezTo>
                  <a:pt x="6306623" y="1304524"/>
                  <a:pt x="6308961" y="1303188"/>
                  <a:pt x="6312000" y="1303188"/>
                </a:cubicBezTo>
                <a:close/>
                <a:moveTo>
                  <a:pt x="6153922" y="1301141"/>
                </a:moveTo>
                <a:cubicBezTo>
                  <a:pt x="6161588" y="1301141"/>
                  <a:pt x="6165421" y="1305111"/>
                  <a:pt x="6169253" y="1307095"/>
                </a:cubicBezTo>
                <a:cubicBezTo>
                  <a:pt x="6173087" y="1307095"/>
                  <a:pt x="6178836" y="1305111"/>
                  <a:pt x="6180752" y="1309080"/>
                </a:cubicBezTo>
                <a:cubicBezTo>
                  <a:pt x="6184585" y="1309080"/>
                  <a:pt x="6190334" y="1307095"/>
                  <a:pt x="6192251" y="1311065"/>
                </a:cubicBezTo>
                <a:cubicBezTo>
                  <a:pt x="6199916" y="1307095"/>
                  <a:pt x="6199916" y="1307095"/>
                  <a:pt x="6209498" y="1309080"/>
                </a:cubicBezTo>
                <a:cubicBezTo>
                  <a:pt x="6207582" y="1315034"/>
                  <a:pt x="6192251" y="1309080"/>
                  <a:pt x="6190334" y="1315034"/>
                </a:cubicBezTo>
                <a:cubicBezTo>
                  <a:pt x="6184585" y="1314042"/>
                  <a:pt x="6178836" y="1314042"/>
                  <a:pt x="6173086" y="1314042"/>
                </a:cubicBezTo>
                <a:lnTo>
                  <a:pt x="6155919" y="1313054"/>
                </a:lnTo>
                <a:lnTo>
                  <a:pt x="6155839" y="1313050"/>
                </a:lnTo>
                <a:cubicBezTo>
                  <a:pt x="6161588" y="1309080"/>
                  <a:pt x="6153922" y="1309080"/>
                  <a:pt x="6153922" y="1301141"/>
                </a:cubicBezTo>
                <a:close/>
                <a:moveTo>
                  <a:pt x="6208669" y="1298286"/>
                </a:moveTo>
                <a:cubicBezTo>
                  <a:pt x="6215601" y="1297535"/>
                  <a:pt x="6222774" y="1298536"/>
                  <a:pt x="6218949" y="1305550"/>
                </a:cubicBezTo>
                <a:cubicBezTo>
                  <a:pt x="6215123" y="1307552"/>
                  <a:pt x="6213211" y="1303545"/>
                  <a:pt x="6213211" y="1301542"/>
                </a:cubicBezTo>
                <a:cubicBezTo>
                  <a:pt x="6213211" y="1301542"/>
                  <a:pt x="6213211" y="1301542"/>
                  <a:pt x="6199823" y="1301542"/>
                </a:cubicBezTo>
                <a:cubicBezTo>
                  <a:pt x="6195042" y="1301542"/>
                  <a:pt x="6201736" y="1299037"/>
                  <a:pt x="6208669" y="1298286"/>
                </a:cubicBezTo>
                <a:close/>
                <a:moveTo>
                  <a:pt x="6231729" y="1297935"/>
                </a:moveTo>
                <a:cubicBezTo>
                  <a:pt x="6235577" y="1297935"/>
                  <a:pt x="6239424" y="1299781"/>
                  <a:pt x="6245195" y="1297935"/>
                </a:cubicBezTo>
                <a:cubicBezTo>
                  <a:pt x="6247119" y="1305319"/>
                  <a:pt x="6239424" y="1305319"/>
                  <a:pt x="6239424" y="1310856"/>
                </a:cubicBezTo>
                <a:cubicBezTo>
                  <a:pt x="6247119" y="1309010"/>
                  <a:pt x="6250967" y="1310856"/>
                  <a:pt x="6258662" y="1310856"/>
                </a:cubicBezTo>
                <a:cubicBezTo>
                  <a:pt x="6258662" y="1318239"/>
                  <a:pt x="6247119" y="1316394"/>
                  <a:pt x="6239424" y="1318239"/>
                </a:cubicBezTo>
                <a:cubicBezTo>
                  <a:pt x="6239424" y="1314548"/>
                  <a:pt x="6237500" y="1312702"/>
                  <a:pt x="6233652" y="1312702"/>
                </a:cubicBezTo>
                <a:cubicBezTo>
                  <a:pt x="6237500" y="1309010"/>
                  <a:pt x="6229805" y="1305319"/>
                  <a:pt x="6231729" y="1297935"/>
                </a:cubicBezTo>
                <a:close/>
                <a:moveTo>
                  <a:pt x="6270121" y="1295798"/>
                </a:moveTo>
                <a:cubicBezTo>
                  <a:pt x="6281165" y="1297698"/>
                  <a:pt x="6284846" y="1305296"/>
                  <a:pt x="6301413" y="1299598"/>
                </a:cubicBezTo>
                <a:cubicBezTo>
                  <a:pt x="6301413" y="1305296"/>
                  <a:pt x="6301413" y="1309096"/>
                  <a:pt x="6301413" y="1312895"/>
                </a:cubicBezTo>
                <a:cubicBezTo>
                  <a:pt x="6297732" y="1312895"/>
                  <a:pt x="6295891" y="1309096"/>
                  <a:pt x="6295891" y="1303397"/>
                </a:cubicBezTo>
                <a:cubicBezTo>
                  <a:pt x="6288528" y="1303397"/>
                  <a:pt x="6283006" y="1305296"/>
                  <a:pt x="6277484" y="1305296"/>
                </a:cubicBezTo>
                <a:cubicBezTo>
                  <a:pt x="6279324" y="1297698"/>
                  <a:pt x="6268281" y="1303397"/>
                  <a:pt x="6270121" y="1295798"/>
                </a:cubicBezTo>
                <a:close/>
                <a:moveTo>
                  <a:pt x="6256168" y="1293660"/>
                </a:moveTo>
                <a:cubicBezTo>
                  <a:pt x="6259730" y="1293660"/>
                  <a:pt x="6257949" y="1299271"/>
                  <a:pt x="6259730" y="1301141"/>
                </a:cubicBezTo>
                <a:cubicBezTo>
                  <a:pt x="6256168" y="1301141"/>
                  <a:pt x="6254386" y="1301141"/>
                  <a:pt x="6252606" y="1301141"/>
                </a:cubicBezTo>
                <a:cubicBezTo>
                  <a:pt x="6249043" y="1297401"/>
                  <a:pt x="6256168" y="1297401"/>
                  <a:pt x="6256168" y="1293660"/>
                </a:cubicBezTo>
                <a:close/>
                <a:moveTo>
                  <a:pt x="6250468" y="1291523"/>
                </a:moveTo>
                <a:cubicBezTo>
                  <a:pt x="6252249" y="1293661"/>
                  <a:pt x="6248687" y="1295798"/>
                  <a:pt x="6248687" y="1295798"/>
                </a:cubicBezTo>
                <a:cubicBezTo>
                  <a:pt x="6246905" y="1293661"/>
                  <a:pt x="6250468" y="1291523"/>
                  <a:pt x="6250468" y="1291523"/>
                </a:cubicBezTo>
                <a:close/>
                <a:moveTo>
                  <a:pt x="6210924" y="1288318"/>
                </a:moveTo>
                <a:cubicBezTo>
                  <a:pt x="6212705" y="1289921"/>
                  <a:pt x="6210924" y="1291524"/>
                  <a:pt x="6209142" y="1291524"/>
                </a:cubicBezTo>
                <a:cubicBezTo>
                  <a:pt x="6207361" y="1289921"/>
                  <a:pt x="6210924" y="1288318"/>
                  <a:pt x="6210924" y="1288318"/>
                </a:cubicBezTo>
                <a:close/>
                <a:moveTo>
                  <a:pt x="5806838" y="1287794"/>
                </a:moveTo>
                <a:cubicBezTo>
                  <a:pt x="5807640" y="1287260"/>
                  <a:pt x="5808709" y="1287260"/>
                  <a:pt x="5809778" y="1288329"/>
                </a:cubicBezTo>
                <a:cubicBezTo>
                  <a:pt x="5809778" y="1288329"/>
                  <a:pt x="5807640" y="1290466"/>
                  <a:pt x="5805503" y="1290466"/>
                </a:cubicBezTo>
                <a:cubicBezTo>
                  <a:pt x="5805503" y="1289397"/>
                  <a:pt x="5806037" y="1288329"/>
                  <a:pt x="5806838" y="1287794"/>
                </a:cubicBezTo>
                <a:close/>
                <a:moveTo>
                  <a:pt x="6140563" y="1287204"/>
                </a:moveTo>
                <a:cubicBezTo>
                  <a:pt x="6143502" y="1288318"/>
                  <a:pt x="6146441" y="1290989"/>
                  <a:pt x="6146441" y="1293661"/>
                </a:cubicBezTo>
                <a:cubicBezTo>
                  <a:pt x="6142522" y="1293661"/>
                  <a:pt x="6138603" y="1291880"/>
                  <a:pt x="6134684" y="1290099"/>
                </a:cubicBezTo>
                <a:cubicBezTo>
                  <a:pt x="6134684" y="1286537"/>
                  <a:pt x="6137624" y="1286092"/>
                  <a:pt x="6140563" y="1287204"/>
                </a:cubicBezTo>
                <a:close/>
                <a:moveTo>
                  <a:pt x="602629" y="1286182"/>
                </a:moveTo>
                <a:cubicBezTo>
                  <a:pt x="606370" y="1286182"/>
                  <a:pt x="606370" y="1288105"/>
                  <a:pt x="608241" y="1290029"/>
                </a:cubicBezTo>
                <a:cubicBezTo>
                  <a:pt x="606370" y="1295800"/>
                  <a:pt x="600759" y="1295800"/>
                  <a:pt x="602629" y="1286182"/>
                </a:cubicBezTo>
                <a:close/>
                <a:moveTo>
                  <a:pt x="5822425" y="1282629"/>
                </a:moveTo>
                <a:cubicBezTo>
                  <a:pt x="5832222" y="1280848"/>
                  <a:pt x="5824384" y="1291534"/>
                  <a:pt x="5820465" y="1289753"/>
                </a:cubicBezTo>
                <a:cubicBezTo>
                  <a:pt x="5820465" y="1287972"/>
                  <a:pt x="5820465" y="1287972"/>
                  <a:pt x="5820465" y="1286191"/>
                </a:cubicBezTo>
                <a:cubicBezTo>
                  <a:pt x="5822425" y="1286191"/>
                  <a:pt x="5822425" y="1284410"/>
                  <a:pt x="5822425" y="1282629"/>
                </a:cubicBezTo>
                <a:close/>
                <a:moveTo>
                  <a:pt x="6275762" y="1280837"/>
                </a:moveTo>
                <a:cubicBezTo>
                  <a:pt x="6275762" y="1282441"/>
                  <a:pt x="6273625" y="1284043"/>
                  <a:pt x="6271487" y="1284043"/>
                </a:cubicBezTo>
                <a:cubicBezTo>
                  <a:pt x="6269350" y="1282441"/>
                  <a:pt x="6273625" y="1280837"/>
                  <a:pt x="6275762" y="1280837"/>
                </a:cubicBezTo>
                <a:close/>
                <a:moveTo>
                  <a:pt x="548318" y="1272876"/>
                </a:moveTo>
                <a:cubicBezTo>
                  <a:pt x="549254" y="1272639"/>
                  <a:pt x="549721" y="1273112"/>
                  <a:pt x="549721" y="1275002"/>
                </a:cubicBezTo>
                <a:cubicBezTo>
                  <a:pt x="549721" y="1280675"/>
                  <a:pt x="559073" y="1276893"/>
                  <a:pt x="560944" y="1275002"/>
                </a:cubicBezTo>
                <a:cubicBezTo>
                  <a:pt x="566555" y="1275002"/>
                  <a:pt x="574037" y="1275002"/>
                  <a:pt x="581519" y="1276893"/>
                </a:cubicBezTo>
                <a:cubicBezTo>
                  <a:pt x="581519" y="1280675"/>
                  <a:pt x="583390" y="1282565"/>
                  <a:pt x="585261" y="1286346"/>
                </a:cubicBezTo>
                <a:cubicBezTo>
                  <a:pt x="587131" y="1282565"/>
                  <a:pt x="589002" y="1284456"/>
                  <a:pt x="590872" y="1286346"/>
                </a:cubicBezTo>
                <a:cubicBezTo>
                  <a:pt x="594612" y="1284456"/>
                  <a:pt x="596483" y="1284456"/>
                  <a:pt x="596483" y="1286346"/>
                </a:cubicBezTo>
                <a:cubicBezTo>
                  <a:pt x="596483" y="1295800"/>
                  <a:pt x="590872" y="1290128"/>
                  <a:pt x="589002" y="1288237"/>
                </a:cubicBezTo>
                <a:cubicBezTo>
                  <a:pt x="589002" y="1288237"/>
                  <a:pt x="589002" y="1288237"/>
                  <a:pt x="575908" y="1288237"/>
                </a:cubicBezTo>
                <a:cubicBezTo>
                  <a:pt x="575908" y="1286346"/>
                  <a:pt x="572167" y="1286346"/>
                  <a:pt x="572167" y="1282565"/>
                </a:cubicBezTo>
                <a:cubicBezTo>
                  <a:pt x="568426" y="1282565"/>
                  <a:pt x="564685" y="1282565"/>
                  <a:pt x="562814" y="1282565"/>
                </a:cubicBezTo>
                <a:cubicBezTo>
                  <a:pt x="559073" y="1276893"/>
                  <a:pt x="544111" y="1284456"/>
                  <a:pt x="544111" y="1275002"/>
                </a:cubicBezTo>
                <a:cubicBezTo>
                  <a:pt x="545980" y="1274057"/>
                  <a:pt x="547383" y="1273112"/>
                  <a:pt x="548318" y="1272876"/>
                </a:cubicBezTo>
                <a:close/>
                <a:moveTo>
                  <a:pt x="5826451" y="1263445"/>
                </a:moveTo>
                <a:cubicBezTo>
                  <a:pt x="5832222" y="1261613"/>
                  <a:pt x="5828375" y="1267109"/>
                  <a:pt x="5832222" y="1268941"/>
                </a:cubicBezTo>
                <a:cubicBezTo>
                  <a:pt x="5830298" y="1274436"/>
                  <a:pt x="5822603" y="1267109"/>
                  <a:pt x="5826451" y="1263445"/>
                </a:cubicBezTo>
                <a:close/>
                <a:moveTo>
                  <a:pt x="5777581" y="1239975"/>
                </a:moveTo>
                <a:cubicBezTo>
                  <a:pt x="5777982" y="1240954"/>
                  <a:pt x="5777982" y="1242913"/>
                  <a:pt x="5777180" y="1244872"/>
                </a:cubicBezTo>
                <a:cubicBezTo>
                  <a:pt x="5775577" y="1248791"/>
                  <a:pt x="5775577" y="1244872"/>
                  <a:pt x="5775577" y="1240954"/>
                </a:cubicBezTo>
                <a:cubicBezTo>
                  <a:pt x="5776379" y="1238994"/>
                  <a:pt x="5777180" y="1238994"/>
                  <a:pt x="5777581" y="1239975"/>
                </a:cubicBezTo>
                <a:close/>
                <a:moveTo>
                  <a:pt x="5783059" y="1197229"/>
                </a:moveTo>
                <a:cubicBezTo>
                  <a:pt x="5781135" y="1204709"/>
                  <a:pt x="5779211" y="1210320"/>
                  <a:pt x="5773439" y="1208450"/>
                </a:cubicBezTo>
                <a:cubicBezTo>
                  <a:pt x="5773439" y="1202839"/>
                  <a:pt x="5775364" y="1195359"/>
                  <a:pt x="5783059" y="1197229"/>
                </a:cubicBezTo>
                <a:close/>
                <a:moveTo>
                  <a:pt x="5786622" y="1193222"/>
                </a:moveTo>
                <a:cubicBezTo>
                  <a:pt x="5788403" y="1195359"/>
                  <a:pt x="5784840" y="1197496"/>
                  <a:pt x="5784840" y="1195359"/>
                </a:cubicBezTo>
                <a:cubicBezTo>
                  <a:pt x="5783059" y="1195359"/>
                  <a:pt x="5786622" y="1193222"/>
                  <a:pt x="5786622" y="1193222"/>
                </a:cubicBezTo>
                <a:close/>
                <a:moveTo>
                  <a:pt x="5790406" y="1187345"/>
                </a:moveTo>
                <a:cubicBezTo>
                  <a:pt x="5791074" y="1186810"/>
                  <a:pt x="5791965" y="1186810"/>
                  <a:pt x="5791965" y="1187879"/>
                </a:cubicBezTo>
                <a:cubicBezTo>
                  <a:pt x="5793746" y="1190016"/>
                  <a:pt x="5790184" y="1190016"/>
                  <a:pt x="5790184" y="1190016"/>
                </a:cubicBezTo>
                <a:cubicBezTo>
                  <a:pt x="5789293" y="1188947"/>
                  <a:pt x="5789739" y="1187879"/>
                  <a:pt x="5790406" y="1187345"/>
                </a:cubicBezTo>
                <a:close/>
                <a:moveTo>
                  <a:pt x="5803671" y="1178261"/>
                </a:moveTo>
                <a:cubicBezTo>
                  <a:pt x="5807641" y="1182108"/>
                  <a:pt x="5803671" y="1197496"/>
                  <a:pt x="5795731" y="1193649"/>
                </a:cubicBezTo>
                <a:cubicBezTo>
                  <a:pt x="5793746" y="1182108"/>
                  <a:pt x="5805656" y="1189803"/>
                  <a:pt x="5803671" y="1178261"/>
                </a:cubicBezTo>
                <a:close/>
                <a:moveTo>
                  <a:pt x="5798022" y="1168644"/>
                </a:moveTo>
                <a:cubicBezTo>
                  <a:pt x="5798022" y="1168644"/>
                  <a:pt x="5798022" y="1168644"/>
                  <a:pt x="5801228" y="1168644"/>
                </a:cubicBezTo>
                <a:cubicBezTo>
                  <a:pt x="5801228" y="1170425"/>
                  <a:pt x="5801228" y="1172206"/>
                  <a:pt x="5801228" y="1173987"/>
                </a:cubicBezTo>
                <a:cubicBezTo>
                  <a:pt x="5801228" y="1173987"/>
                  <a:pt x="5801228" y="1173987"/>
                  <a:pt x="5798022" y="1172206"/>
                </a:cubicBezTo>
                <a:cubicBezTo>
                  <a:pt x="5798022" y="1170425"/>
                  <a:pt x="5798022" y="1170425"/>
                  <a:pt x="5798022" y="1168644"/>
                </a:cubicBezTo>
                <a:close/>
                <a:moveTo>
                  <a:pt x="5765490" y="1146870"/>
                </a:moveTo>
                <a:cubicBezTo>
                  <a:pt x="5767829" y="1145935"/>
                  <a:pt x="5771569" y="1145935"/>
                  <a:pt x="5773439" y="1147805"/>
                </a:cubicBezTo>
                <a:cubicBezTo>
                  <a:pt x="5771569" y="1151546"/>
                  <a:pt x="5765958" y="1147805"/>
                  <a:pt x="5765958" y="1151546"/>
                </a:cubicBezTo>
                <a:cubicBezTo>
                  <a:pt x="5762217" y="1149675"/>
                  <a:pt x="5763152" y="1147805"/>
                  <a:pt x="5765490" y="1146870"/>
                </a:cubicBezTo>
                <a:close/>
                <a:moveTo>
                  <a:pt x="5741243" y="1143529"/>
                </a:moveTo>
                <a:cubicBezTo>
                  <a:pt x="5741911" y="1142995"/>
                  <a:pt x="5742802" y="1142995"/>
                  <a:pt x="5742802" y="1144064"/>
                </a:cubicBezTo>
                <a:cubicBezTo>
                  <a:pt x="5744583" y="1144064"/>
                  <a:pt x="5741020" y="1146202"/>
                  <a:pt x="5741020" y="1146202"/>
                </a:cubicBezTo>
                <a:cubicBezTo>
                  <a:pt x="5740129" y="1145133"/>
                  <a:pt x="5740575" y="1144064"/>
                  <a:pt x="5741243" y="1143529"/>
                </a:cubicBezTo>
                <a:close/>
                <a:moveTo>
                  <a:pt x="5775577" y="1141927"/>
                </a:moveTo>
                <a:cubicBezTo>
                  <a:pt x="5775577" y="1146202"/>
                  <a:pt x="5773439" y="1144064"/>
                  <a:pt x="5771302" y="1144064"/>
                </a:cubicBezTo>
                <a:cubicBezTo>
                  <a:pt x="5771302" y="1141927"/>
                  <a:pt x="5773439" y="1144064"/>
                  <a:pt x="5775577" y="1141927"/>
                </a:cubicBezTo>
                <a:close/>
                <a:moveTo>
                  <a:pt x="627632" y="1136570"/>
                </a:moveTo>
                <a:cubicBezTo>
                  <a:pt x="634962" y="1142182"/>
                  <a:pt x="623968" y="1144053"/>
                  <a:pt x="622136" y="1142182"/>
                </a:cubicBezTo>
                <a:cubicBezTo>
                  <a:pt x="622136" y="1140312"/>
                  <a:pt x="629465" y="1140312"/>
                  <a:pt x="627632" y="1136570"/>
                </a:cubicBezTo>
                <a:close/>
                <a:moveTo>
                  <a:pt x="5763821" y="1133911"/>
                </a:moveTo>
                <a:cubicBezTo>
                  <a:pt x="5765424" y="1133911"/>
                  <a:pt x="5767027" y="1134444"/>
                  <a:pt x="5768096" y="1134444"/>
                </a:cubicBezTo>
                <a:cubicBezTo>
                  <a:pt x="5768096" y="1136583"/>
                  <a:pt x="5763821" y="1136583"/>
                  <a:pt x="5759546" y="1136583"/>
                </a:cubicBezTo>
                <a:cubicBezTo>
                  <a:pt x="5760615" y="1134444"/>
                  <a:pt x="5762218" y="1133911"/>
                  <a:pt x="5763821" y="1133911"/>
                </a:cubicBezTo>
                <a:close/>
                <a:moveTo>
                  <a:pt x="5736193" y="1129812"/>
                </a:moveTo>
                <a:cubicBezTo>
                  <a:pt x="5738277" y="1129812"/>
                  <a:pt x="5739880" y="1136227"/>
                  <a:pt x="5742445" y="1136227"/>
                </a:cubicBezTo>
                <a:cubicBezTo>
                  <a:pt x="5739025" y="1141927"/>
                  <a:pt x="5737315" y="1132425"/>
                  <a:pt x="5733895" y="1132425"/>
                </a:cubicBezTo>
                <a:cubicBezTo>
                  <a:pt x="5734750" y="1130525"/>
                  <a:pt x="5735498" y="1129812"/>
                  <a:pt x="5736193" y="1129812"/>
                </a:cubicBezTo>
                <a:close/>
                <a:moveTo>
                  <a:pt x="654202" y="1126817"/>
                </a:moveTo>
                <a:cubicBezTo>
                  <a:pt x="654202" y="1136838"/>
                  <a:pt x="646601" y="1140846"/>
                  <a:pt x="637100" y="1138841"/>
                </a:cubicBezTo>
                <a:cubicBezTo>
                  <a:pt x="637100" y="1132829"/>
                  <a:pt x="644701" y="1136838"/>
                  <a:pt x="644701" y="1130824"/>
                </a:cubicBezTo>
                <a:cubicBezTo>
                  <a:pt x="648502" y="1130824"/>
                  <a:pt x="646601" y="1124812"/>
                  <a:pt x="654202" y="1126817"/>
                </a:cubicBezTo>
                <a:close/>
                <a:moveTo>
                  <a:pt x="745063" y="1123743"/>
                </a:moveTo>
                <a:cubicBezTo>
                  <a:pt x="741216" y="1131344"/>
                  <a:pt x="743139" y="1129444"/>
                  <a:pt x="743139" y="1138946"/>
                </a:cubicBezTo>
                <a:cubicBezTo>
                  <a:pt x="737368" y="1135145"/>
                  <a:pt x="731595" y="1140846"/>
                  <a:pt x="725817" y="1135145"/>
                </a:cubicBezTo>
                <a:cubicBezTo>
                  <a:pt x="727738" y="1133245"/>
                  <a:pt x="731595" y="1131344"/>
                  <a:pt x="733524" y="1125645"/>
                </a:cubicBezTo>
                <a:cubicBezTo>
                  <a:pt x="739292" y="1129444"/>
                  <a:pt x="739292" y="1123743"/>
                  <a:pt x="745063" y="1123743"/>
                </a:cubicBezTo>
                <a:close/>
                <a:moveTo>
                  <a:pt x="5779211" y="1121618"/>
                </a:moveTo>
                <a:cubicBezTo>
                  <a:pt x="5782845" y="1125359"/>
                  <a:pt x="5786479" y="1129100"/>
                  <a:pt x="5793746" y="1129100"/>
                </a:cubicBezTo>
                <a:cubicBezTo>
                  <a:pt x="5793746" y="1134712"/>
                  <a:pt x="5790112" y="1136583"/>
                  <a:pt x="5786479" y="1134712"/>
                </a:cubicBezTo>
                <a:cubicBezTo>
                  <a:pt x="5781028" y="1132842"/>
                  <a:pt x="5782845" y="1144066"/>
                  <a:pt x="5777394" y="1140324"/>
                </a:cubicBezTo>
                <a:cubicBezTo>
                  <a:pt x="5779211" y="1132842"/>
                  <a:pt x="5775577" y="1125359"/>
                  <a:pt x="5779211" y="1121618"/>
                </a:cubicBezTo>
                <a:close/>
                <a:moveTo>
                  <a:pt x="5737677" y="1121618"/>
                </a:moveTo>
                <a:cubicBezTo>
                  <a:pt x="5745241" y="1125418"/>
                  <a:pt x="5749023" y="1121618"/>
                  <a:pt x="5756586" y="1125418"/>
                </a:cubicBezTo>
                <a:cubicBezTo>
                  <a:pt x="5758477" y="1131119"/>
                  <a:pt x="5754696" y="1131119"/>
                  <a:pt x="5756586" y="1138720"/>
                </a:cubicBezTo>
                <a:cubicBezTo>
                  <a:pt x="5747132" y="1138720"/>
                  <a:pt x="5749023" y="1131119"/>
                  <a:pt x="5747132" y="1127319"/>
                </a:cubicBezTo>
                <a:cubicBezTo>
                  <a:pt x="5743350" y="1125418"/>
                  <a:pt x="5733895" y="1127319"/>
                  <a:pt x="5737677" y="1121618"/>
                </a:cubicBezTo>
                <a:close/>
                <a:moveTo>
                  <a:pt x="5806304" y="1121431"/>
                </a:moveTo>
                <a:cubicBezTo>
                  <a:pt x="5806571" y="1122634"/>
                  <a:pt x="5805503" y="1125039"/>
                  <a:pt x="5803365" y="1126963"/>
                </a:cubicBezTo>
                <a:cubicBezTo>
                  <a:pt x="5801228" y="1126963"/>
                  <a:pt x="5801228" y="1125039"/>
                  <a:pt x="5801228" y="1123115"/>
                </a:cubicBezTo>
                <a:cubicBezTo>
                  <a:pt x="5804433" y="1120229"/>
                  <a:pt x="5806037" y="1120229"/>
                  <a:pt x="5806304" y="1121431"/>
                </a:cubicBezTo>
                <a:close/>
                <a:moveTo>
                  <a:pt x="5726413" y="1119480"/>
                </a:moveTo>
                <a:cubicBezTo>
                  <a:pt x="5728284" y="1119480"/>
                  <a:pt x="5732025" y="1119480"/>
                  <a:pt x="5733895" y="1119480"/>
                </a:cubicBezTo>
                <a:cubicBezTo>
                  <a:pt x="5733895" y="1125092"/>
                  <a:pt x="5728284" y="1123222"/>
                  <a:pt x="5728284" y="1126963"/>
                </a:cubicBezTo>
                <a:cubicBezTo>
                  <a:pt x="5726413" y="1126963"/>
                  <a:pt x="5726413" y="1125092"/>
                  <a:pt x="5726413" y="1123222"/>
                </a:cubicBezTo>
                <a:cubicBezTo>
                  <a:pt x="5726413" y="1121351"/>
                  <a:pt x="5726413" y="1121351"/>
                  <a:pt x="5726413" y="1119480"/>
                </a:cubicBezTo>
                <a:close/>
                <a:moveTo>
                  <a:pt x="5807640" y="1115205"/>
                </a:moveTo>
                <a:cubicBezTo>
                  <a:pt x="5809778" y="1117343"/>
                  <a:pt x="5805503" y="1119480"/>
                  <a:pt x="5805503" y="1117343"/>
                </a:cubicBezTo>
                <a:cubicBezTo>
                  <a:pt x="5803365" y="1115205"/>
                  <a:pt x="5807640" y="1115205"/>
                  <a:pt x="5807640" y="1115205"/>
                </a:cubicBezTo>
                <a:close/>
                <a:moveTo>
                  <a:pt x="733461" y="1115192"/>
                </a:moveTo>
                <a:cubicBezTo>
                  <a:pt x="735443" y="1119200"/>
                  <a:pt x="735443" y="1123209"/>
                  <a:pt x="733461" y="1125214"/>
                </a:cubicBezTo>
                <a:cubicBezTo>
                  <a:pt x="727495" y="1125214"/>
                  <a:pt x="725513" y="1131226"/>
                  <a:pt x="721544" y="1125214"/>
                </a:cubicBezTo>
                <a:cubicBezTo>
                  <a:pt x="721544" y="1117197"/>
                  <a:pt x="727495" y="1117197"/>
                  <a:pt x="733461" y="1115192"/>
                </a:cubicBezTo>
                <a:close/>
                <a:moveTo>
                  <a:pt x="5792467" y="1113748"/>
                </a:moveTo>
                <a:cubicBezTo>
                  <a:pt x="5796418" y="1114186"/>
                  <a:pt x="5799853" y="1120149"/>
                  <a:pt x="5801228" y="1122954"/>
                </a:cubicBezTo>
                <a:cubicBezTo>
                  <a:pt x="5795731" y="1119213"/>
                  <a:pt x="5795731" y="1124825"/>
                  <a:pt x="5790234" y="1122954"/>
                </a:cubicBezTo>
                <a:cubicBezTo>
                  <a:pt x="5790234" y="1119213"/>
                  <a:pt x="5792067" y="1115472"/>
                  <a:pt x="5788402" y="1115472"/>
                </a:cubicBezTo>
                <a:cubicBezTo>
                  <a:pt x="5789776" y="1114069"/>
                  <a:pt x="5791150" y="1113601"/>
                  <a:pt x="5792467" y="1113748"/>
                </a:cubicBezTo>
                <a:close/>
                <a:moveTo>
                  <a:pt x="621067" y="1113544"/>
                </a:moveTo>
                <a:cubicBezTo>
                  <a:pt x="621601" y="1113767"/>
                  <a:pt x="622136" y="1114658"/>
                  <a:pt x="622136" y="1115549"/>
                </a:cubicBezTo>
                <a:cubicBezTo>
                  <a:pt x="622136" y="1117330"/>
                  <a:pt x="619998" y="1115549"/>
                  <a:pt x="619998" y="1115549"/>
                </a:cubicBezTo>
                <a:cubicBezTo>
                  <a:pt x="619998" y="1113767"/>
                  <a:pt x="620533" y="1113322"/>
                  <a:pt x="621067" y="1113544"/>
                </a:cubicBezTo>
                <a:close/>
                <a:moveTo>
                  <a:pt x="5750462" y="1111998"/>
                </a:moveTo>
                <a:cubicBezTo>
                  <a:pt x="5754202" y="1111998"/>
                  <a:pt x="5752332" y="1123756"/>
                  <a:pt x="5746720" y="1119836"/>
                </a:cubicBezTo>
                <a:cubicBezTo>
                  <a:pt x="5746720" y="1117877"/>
                  <a:pt x="5746720" y="1115917"/>
                  <a:pt x="5746720" y="1113958"/>
                </a:cubicBezTo>
                <a:cubicBezTo>
                  <a:pt x="5748591" y="1115917"/>
                  <a:pt x="5750462" y="1113958"/>
                  <a:pt x="5750462" y="1111998"/>
                </a:cubicBezTo>
                <a:close/>
                <a:moveTo>
                  <a:pt x="5739239" y="1109860"/>
                </a:moveTo>
                <a:cubicBezTo>
                  <a:pt x="5740842" y="1107722"/>
                  <a:pt x="5740842" y="1111998"/>
                  <a:pt x="5742445" y="1111998"/>
                </a:cubicBezTo>
                <a:cubicBezTo>
                  <a:pt x="5742445" y="1114135"/>
                  <a:pt x="5739239" y="1114135"/>
                  <a:pt x="5739239" y="1109860"/>
                </a:cubicBezTo>
                <a:close/>
                <a:moveTo>
                  <a:pt x="5727483" y="1109860"/>
                </a:moveTo>
                <a:lnTo>
                  <a:pt x="5731758" y="1109860"/>
                </a:lnTo>
                <a:cubicBezTo>
                  <a:pt x="5731758" y="1111642"/>
                  <a:pt x="5731758" y="1113423"/>
                  <a:pt x="5731758" y="1115205"/>
                </a:cubicBezTo>
                <a:cubicBezTo>
                  <a:pt x="5731758" y="1115205"/>
                  <a:pt x="5731758" y="1115205"/>
                  <a:pt x="5727483" y="1113423"/>
                </a:cubicBezTo>
                <a:cubicBezTo>
                  <a:pt x="5727483" y="1111642"/>
                  <a:pt x="5727483" y="1111642"/>
                  <a:pt x="5727483" y="1109860"/>
                </a:cubicBezTo>
                <a:close/>
                <a:moveTo>
                  <a:pt x="640307" y="1107709"/>
                </a:moveTo>
                <a:cubicBezTo>
                  <a:pt x="636566" y="1111558"/>
                  <a:pt x="638437" y="1117331"/>
                  <a:pt x="632824" y="1115407"/>
                </a:cubicBezTo>
                <a:cubicBezTo>
                  <a:pt x="632824" y="1109634"/>
                  <a:pt x="634695" y="1107709"/>
                  <a:pt x="640307" y="1107709"/>
                </a:cubicBezTo>
                <a:close/>
                <a:moveTo>
                  <a:pt x="1623653" y="1102366"/>
                </a:moveTo>
                <a:cubicBezTo>
                  <a:pt x="1623653" y="1106642"/>
                  <a:pt x="1622048" y="1104503"/>
                  <a:pt x="1620447" y="1106642"/>
                </a:cubicBezTo>
                <a:cubicBezTo>
                  <a:pt x="1620447" y="1102366"/>
                  <a:pt x="1623653" y="1104503"/>
                  <a:pt x="1623653" y="1102366"/>
                </a:cubicBezTo>
                <a:close/>
                <a:moveTo>
                  <a:pt x="1575019" y="1099159"/>
                </a:moveTo>
                <a:cubicBezTo>
                  <a:pt x="1580628" y="1099159"/>
                  <a:pt x="1584369" y="1099159"/>
                  <a:pt x="1586242" y="1102900"/>
                </a:cubicBezTo>
                <a:cubicBezTo>
                  <a:pt x="1586242" y="1106642"/>
                  <a:pt x="1571279" y="1106642"/>
                  <a:pt x="1575019" y="1099159"/>
                </a:cubicBezTo>
                <a:close/>
                <a:moveTo>
                  <a:pt x="1596073" y="1097021"/>
                </a:moveTo>
                <a:cubicBezTo>
                  <a:pt x="1596073" y="1100763"/>
                  <a:pt x="1597998" y="1100763"/>
                  <a:pt x="1597998" y="1104503"/>
                </a:cubicBezTo>
                <a:cubicBezTo>
                  <a:pt x="1594148" y="1104503"/>
                  <a:pt x="1592224" y="1100763"/>
                  <a:pt x="1588377" y="1102633"/>
                </a:cubicBezTo>
                <a:cubicBezTo>
                  <a:pt x="1590302" y="1098892"/>
                  <a:pt x="1592224" y="1097021"/>
                  <a:pt x="1596073" y="1097021"/>
                </a:cubicBezTo>
                <a:close/>
                <a:moveTo>
                  <a:pt x="5790184" y="1089551"/>
                </a:moveTo>
                <a:cubicBezTo>
                  <a:pt x="5793746" y="1091422"/>
                  <a:pt x="5793746" y="1093293"/>
                  <a:pt x="5793746" y="1097034"/>
                </a:cubicBezTo>
                <a:cubicBezTo>
                  <a:pt x="5788402" y="1097034"/>
                  <a:pt x="5790184" y="1093293"/>
                  <a:pt x="5790184" y="1089551"/>
                </a:cubicBezTo>
                <a:close/>
                <a:moveTo>
                  <a:pt x="1553584" y="1086733"/>
                </a:moveTo>
                <a:cubicBezTo>
                  <a:pt x="1555298" y="1087402"/>
                  <a:pt x="1557748" y="1089183"/>
                  <a:pt x="1561666" y="1089183"/>
                </a:cubicBezTo>
                <a:cubicBezTo>
                  <a:pt x="1561666" y="1092746"/>
                  <a:pt x="1553827" y="1089183"/>
                  <a:pt x="1549905" y="1090964"/>
                </a:cubicBezTo>
                <a:cubicBezTo>
                  <a:pt x="1550887" y="1086510"/>
                  <a:pt x="1551869" y="1086065"/>
                  <a:pt x="1553584" y="1086733"/>
                </a:cubicBezTo>
                <a:close/>
                <a:moveTo>
                  <a:pt x="1487558" y="1085263"/>
                </a:moveTo>
                <a:cubicBezTo>
                  <a:pt x="1487558" y="1085263"/>
                  <a:pt x="1487558" y="1085263"/>
                  <a:pt x="1491126" y="1085263"/>
                </a:cubicBezTo>
                <a:cubicBezTo>
                  <a:pt x="1491126" y="1087046"/>
                  <a:pt x="1491126" y="1088827"/>
                  <a:pt x="1491126" y="1090609"/>
                </a:cubicBezTo>
                <a:cubicBezTo>
                  <a:pt x="1491126" y="1090609"/>
                  <a:pt x="1491126" y="1090609"/>
                  <a:pt x="1485781" y="1090609"/>
                </a:cubicBezTo>
                <a:cubicBezTo>
                  <a:pt x="1485781" y="1088827"/>
                  <a:pt x="1487558" y="1087046"/>
                  <a:pt x="1487558" y="1085263"/>
                </a:cubicBezTo>
                <a:close/>
                <a:moveTo>
                  <a:pt x="1501759" y="1084479"/>
                </a:moveTo>
                <a:cubicBezTo>
                  <a:pt x="1502560" y="1084011"/>
                  <a:pt x="1503949" y="1084128"/>
                  <a:pt x="1506086" y="1085531"/>
                </a:cubicBezTo>
                <a:cubicBezTo>
                  <a:pt x="1502241" y="1092546"/>
                  <a:pt x="1499353" y="1085881"/>
                  <a:pt x="1501759" y="1084479"/>
                </a:cubicBezTo>
                <a:close/>
                <a:moveTo>
                  <a:pt x="617861" y="1083125"/>
                </a:moveTo>
                <a:cubicBezTo>
                  <a:pt x="617861" y="1089539"/>
                  <a:pt x="611981" y="1089539"/>
                  <a:pt x="606103" y="1087401"/>
                </a:cubicBezTo>
                <a:cubicBezTo>
                  <a:pt x="608063" y="1083125"/>
                  <a:pt x="613941" y="1085263"/>
                  <a:pt x="617861" y="1083125"/>
                </a:cubicBezTo>
                <a:close/>
                <a:moveTo>
                  <a:pt x="5740842" y="1079930"/>
                </a:moveTo>
                <a:cubicBezTo>
                  <a:pt x="5744583" y="1079930"/>
                  <a:pt x="5742713" y="1090620"/>
                  <a:pt x="5737101" y="1085275"/>
                </a:cubicBezTo>
                <a:cubicBezTo>
                  <a:pt x="5737101" y="1085275"/>
                  <a:pt x="5738971" y="1083494"/>
                  <a:pt x="5738971" y="1081712"/>
                </a:cubicBezTo>
                <a:cubicBezTo>
                  <a:pt x="5740842" y="1081712"/>
                  <a:pt x="5740842" y="1081712"/>
                  <a:pt x="5740842" y="1079930"/>
                </a:cubicBezTo>
                <a:close/>
                <a:moveTo>
                  <a:pt x="637100" y="1079918"/>
                </a:moveTo>
                <a:cubicBezTo>
                  <a:pt x="637100" y="1085263"/>
                  <a:pt x="631222" y="1085263"/>
                  <a:pt x="625343" y="1083481"/>
                </a:cubicBezTo>
                <a:cubicBezTo>
                  <a:pt x="627302" y="1079918"/>
                  <a:pt x="631222" y="1079918"/>
                  <a:pt x="637100" y="1079918"/>
                </a:cubicBezTo>
                <a:close/>
                <a:moveTo>
                  <a:pt x="1735401" y="1077782"/>
                </a:moveTo>
                <a:cubicBezTo>
                  <a:pt x="1741100" y="1077782"/>
                  <a:pt x="1744901" y="1077782"/>
                  <a:pt x="1748704" y="1081524"/>
                </a:cubicBezTo>
                <a:cubicBezTo>
                  <a:pt x="1748704" y="1085265"/>
                  <a:pt x="1731603" y="1085265"/>
                  <a:pt x="1735401" y="1077782"/>
                </a:cubicBezTo>
                <a:close/>
                <a:moveTo>
                  <a:pt x="1730535" y="1077782"/>
                </a:moveTo>
                <a:cubicBezTo>
                  <a:pt x="1730535" y="1082058"/>
                  <a:pt x="1726264" y="1079920"/>
                  <a:pt x="1724124" y="1079920"/>
                </a:cubicBezTo>
                <a:cubicBezTo>
                  <a:pt x="1724124" y="1077782"/>
                  <a:pt x="1728400" y="1077782"/>
                  <a:pt x="1730535" y="1077782"/>
                </a:cubicBezTo>
                <a:close/>
                <a:moveTo>
                  <a:pt x="1583747" y="1077782"/>
                </a:moveTo>
                <a:cubicBezTo>
                  <a:pt x="1585648" y="1077782"/>
                  <a:pt x="1587551" y="1079673"/>
                  <a:pt x="1585648" y="1081565"/>
                </a:cubicBezTo>
                <a:cubicBezTo>
                  <a:pt x="1587551" y="1085346"/>
                  <a:pt x="1589447" y="1083456"/>
                  <a:pt x="1591348" y="1079673"/>
                </a:cubicBezTo>
                <a:cubicBezTo>
                  <a:pt x="1595148" y="1081565"/>
                  <a:pt x="1597049" y="1083456"/>
                  <a:pt x="1597049" y="1087238"/>
                </a:cubicBezTo>
                <a:cubicBezTo>
                  <a:pt x="1600850" y="1087238"/>
                  <a:pt x="1604650" y="1087238"/>
                  <a:pt x="1604650" y="1089129"/>
                </a:cubicBezTo>
                <a:cubicBezTo>
                  <a:pt x="1608450" y="1091020"/>
                  <a:pt x="1616052" y="1087238"/>
                  <a:pt x="1616052" y="1092911"/>
                </a:cubicBezTo>
                <a:cubicBezTo>
                  <a:pt x="1621752" y="1094803"/>
                  <a:pt x="1619851" y="1089129"/>
                  <a:pt x="1625551" y="1089129"/>
                </a:cubicBezTo>
                <a:cubicBezTo>
                  <a:pt x="1629351" y="1091020"/>
                  <a:pt x="1636949" y="1089129"/>
                  <a:pt x="1638849" y="1092911"/>
                </a:cubicBezTo>
                <a:cubicBezTo>
                  <a:pt x="1640749" y="1102367"/>
                  <a:pt x="1629351" y="1096694"/>
                  <a:pt x="1625551" y="1098585"/>
                </a:cubicBezTo>
                <a:cubicBezTo>
                  <a:pt x="1621752" y="1098585"/>
                  <a:pt x="1619851" y="1096694"/>
                  <a:pt x="1617950" y="1094803"/>
                </a:cubicBezTo>
                <a:cubicBezTo>
                  <a:pt x="1610351" y="1092911"/>
                  <a:pt x="1606550" y="1098585"/>
                  <a:pt x="1598948" y="1096694"/>
                </a:cubicBezTo>
                <a:cubicBezTo>
                  <a:pt x="1598948" y="1094803"/>
                  <a:pt x="1597049" y="1094803"/>
                  <a:pt x="1595148" y="1096694"/>
                </a:cubicBezTo>
                <a:cubicBezTo>
                  <a:pt x="1589447" y="1091020"/>
                  <a:pt x="1578047" y="1094803"/>
                  <a:pt x="1574249" y="1091020"/>
                </a:cubicBezTo>
                <a:cubicBezTo>
                  <a:pt x="1572348" y="1079673"/>
                  <a:pt x="1587551" y="1089129"/>
                  <a:pt x="1583747" y="1077782"/>
                </a:cubicBezTo>
                <a:close/>
                <a:moveTo>
                  <a:pt x="5765365" y="1075655"/>
                </a:moveTo>
                <a:cubicBezTo>
                  <a:pt x="5769164" y="1075655"/>
                  <a:pt x="5771064" y="1077546"/>
                  <a:pt x="5771064" y="1083219"/>
                </a:cubicBezTo>
                <a:cubicBezTo>
                  <a:pt x="5771064" y="1083219"/>
                  <a:pt x="5771064" y="1083219"/>
                  <a:pt x="5786265" y="1085111"/>
                </a:cubicBezTo>
                <a:cubicBezTo>
                  <a:pt x="5786265" y="1087002"/>
                  <a:pt x="5786265" y="1090784"/>
                  <a:pt x="5784365" y="1092676"/>
                </a:cubicBezTo>
                <a:cubicBezTo>
                  <a:pt x="5776765" y="1090784"/>
                  <a:pt x="5769164" y="1090784"/>
                  <a:pt x="5767264" y="1098349"/>
                </a:cubicBezTo>
                <a:cubicBezTo>
                  <a:pt x="5763464" y="1096458"/>
                  <a:pt x="5763464" y="1094567"/>
                  <a:pt x="5761564" y="1092676"/>
                </a:cubicBezTo>
                <a:cubicBezTo>
                  <a:pt x="5755864" y="1090784"/>
                  <a:pt x="5759664" y="1100240"/>
                  <a:pt x="5752064" y="1098349"/>
                </a:cubicBezTo>
                <a:cubicBezTo>
                  <a:pt x="5752064" y="1087002"/>
                  <a:pt x="5759664" y="1090784"/>
                  <a:pt x="5755864" y="1081328"/>
                </a:cubicBezTo>
                <a:cubicBezTo>
                  <a:pt x="5761564" y="1083219"/>
                  <a:pt x="5761564" y="1079437"/>
                  <a:pt x="5759664" y="1079437"/>
                </a:cubicBezTo>
                <a:cubicBezTo>
                  <a:pt x="5759664" y="1077546"/>
                  <a:pt x="5763464" y="1077546"/>
                  <a:pt x="5765365" y="1075655"/>
                </a:cubicBezTo>
                <a:close/>
                <a:moveTo>
                  <a:pt x="646008" y="1075643"/>
                </a:moveTo>
                <a:cubicBezTo>
                  <a:pt x="647790" y="1075643"/>
                  <a:pt x="647790" y="1077513"/>
                  <a:pt x="647790" y="1079384"/>
                </a:cubicBezTo>
                <a:cubicBezTo>
                  <a:pt x="646008" y="1083125"/>
                  <a:pt x="644226" y="1081254"/>
                  <a:pt x="642445" y="1079384"/>
                </a:cubicBezTo>
                <a:cubicBezTo>
                  <a:pt x="642445" y="1077513"/>
                  <a:pt x="646008" y="1077513"/>
                  <a:pt x="646008" y="1075643"/>
                </a:cubicBezTo>
                <a:close/>
                <a:moveTo>
                  <a:pt x="5786087" y="1073517"/>
                </a:moveTo>
                <a:cubicBezTo>
                  <a:pt x="5791965" y="1073517"/>
                  <a:pt x="5795884" y="1075655"/>
                  <a:pt x="5793925" y="1082068"/>
                </a:cubicBezTo>
                <a:cubicBezTo>
                  <a:pt x="5788046" y="1082068"/>
                  <a:pt x="5784127" y="1079931"/>
                  <a:pt x="5786087" y="1073517"/>
                </a:cubicBezTo>
                <a:close/>
                <a:moveTo>
                  <a:pt x="904333" y="1073505"/>
                </a:moveTo>
                <a:cubicBezTo>
                  <a:pt x="904333" y="1073505"/>
                  <a:pt x="904333" y="1073505"/>
                  <a:pt x="907540" y="1073505"/>
                </a:cubicBezTo>
                <a:cubicBezTo>
                  <a:pt x="907540" y="1075643"/>
                  <a:pt x="907540" y="1077780"/>
                  <a:pt x="907540" y="1077780"/>
                </a:cubicBezTo>
                <a:cubicBezTo>
                  <a:pt x="907540" y="1077780"/>
                  <a:pt x="907540" y="1077780"/>
                  <a:pt x="904333" y="1077780"/>
                </a:cubicBezTo>
                <a:cubicBezTo>
                  <a:pt x="904333" y="1077780"/>
                  <a:pt x="904333" y="1075643"/>
                  <a:pt x="904333" y="1073505"/>
                </a:cubicBezTo>
                <a:close/>
                <a:moveTo>
                  <a:pt x="1377762" y="1072750"/>
                </a:moveTo>
                <a:cubicBezTo>
                  <a:pt x="1380280" y="1071770"/>
                  <a:pt x="1383486" y="1072260"/>
                  <a:pt x="1385318" y="1074219"/>
                </a:cubicBezTo>
                <a:cubicBezTo>
                  <a:pt x="1385318" y="1082058"/>
                  <a:pt x="1379823" y="1082058"/>
                  <a:pt x="1374326" y="1080098"/>
                </a:cubicBezTo>
                <a:cubicBezTo>
                  <a:pt x="1373408" y="1076179"/>
                  <a:pt x="1375242" y="1073729"/>
                  <a:pt x="1377762" y="1072750"/>
                </a:cubicBezTo>
                <a:close/>
                <a:moveTo>
                  <a:pt x="1095134" y="1072437"/>
                </a:moveTo>
                <a:cubicBezTo>
                  <a:pt x="1101015" y="1072437"/>
                  <a:pt x="1101015" y="1078048"/>
                  <a:pt x="1101015" y="1083660"/>
                </a:cubicBezTo>
                <a:cubicBezTo>
                  <a:pt x="1097094" y="1087402"/>
                  <a:pt x="1095134" y="1083660"/>
                  <a:pt x="1089256" y="1081789"/>
                </a:cubicBezTo>
                <a:cubicBezTo>
                  <a:pt x="1089256" y="1076178"/>
                  <a:pt x="1095134" y="1078048"/>
                  <a:pt x="1095134" y="1072437"/>
                </a:cubicBezTo>
                <a:close/>
                <a:moveTo>
                  <a:pt x="1160069" y="1066024"/>
                </a:moveTo>
                <a:cubicBezTo>
                  <a:pt x="1161937" y="1066024"/>
                  <a:pt x="1161937" y="1069765"/>
                  <a:pt x="1161937" y="1073507"/>
                </a:cubicBezTo>
                <a:lnTo>
                  <a:pt x="1154458" y="1073507"/>
                </a:lnTo>
                <a:cubicBezTo>
                  <a:pt x="1156328" y="1069765"/>
                  <a:pt x="1160069" y="1069765"/>
                  <a:pt x="1160069" y="1066024"/>
                </a:cubicBezTo>
                <a:close/>
                <a:moveTo>
                  <a:pt x="1036894" y="1063718"/>
                </a:moveTo>
                <a:cubicBezTo>
                  <a:pt x="1039678" y="1063952"/>
                  <a:pt x="1042927" y="1065356"/>
                  <a:pt x="1047569" y="1066290"/>
                </a:cubicBezTo>
                <a:cubicBezTo>
                  <a:pt x="1045712" y="1071902"/>
                  <a:pt x="1038285" y="1075644"/>
                  <a:pt x="1034571" y="1070031"/>
                </a:cubicBezTo>
                <a:cubicBezTo>
                  <a:pt x="1025289" y="1073772"/>
                  <a:pt x="1021576" y="1068161"/>
                  <a:pt x="1014151" y="1071902"/>
                </a:cubicBezTo>
                <a:cubicBezTo>
                  <a:pt x="1012292" y="1064420"/>
                  <a:pt x="1027147" y="1062549"/>
                  <a:pt x="1029003" y="1068161"/>
                </a:cubicBezTo>
                <a:cubicBezTo>
                  <a:pt x="1031788" y="1064420"/>
                  <a:pt x="1034108" y="1063485"/>
                  <a:pt x="1036894" y="1063718"/>
                </a:cubicBezTo>
                <a:close/>
                <a:moveTo>
                  <a:pt x="1203623" y="1060679"/>
                </a:moveTo>
                <a:cubicBezTo>
                  <a:pt x="1207363" y="1060679"/>
                  <a:pt x="1211106" y="1062461"/>
                  <a:pt x="1209232" y="1066024"/>
                </a:cubicBezTo>
                <a:cubicBezTo>
                  <a:pt x="1209232" y="1066024"/>
                  <a:pt x="1209232" y="1066024"/>
                  <a:pt x="1203623" y="1066024"/>
                </a:cubicBezTo>
                <a:close/>
                <a:moveTo>
                  <a:pt x="947447" y="1058541"/>
                </a:moveTo>
                <a:cubicBezTo>
                  <a:pt x="949227" y="1060679"/>
                  <a:pt x="945665" y="1062817"/>
                  <a:pt x="945665" y="1060679"/>
                </a:cubicBezTo>
                <a:cubicBezTo>
                  <a:pt x="943882" y="1058541"/>
                  <a:pt x="947447" y="1058541"/>
                  <a:pt x="947447" y="1058541"/>
                </a:cubicBezTo>
                <a:close/>
                <a:moveTo>
                  <a:pt x="1002673" y="1053198"/>
                </a:moveTo>
                <a:cubicBezTo>
                  <a:pt x="1004455" y="1051060"/>
                  <a:pt x="1004455" y="1055335"/>
                  <a:pt x="1008020" y="1055335"/>
                </a:cubicBezTo>
                <a:cubicBezTo>
                  <a:pt x="1006237" y="1057473"/>
                  <a:pt x="1002673" y="1057473"/>
                  <a:pt x="1002673" y="1053198"/>
                </a:cubicBezTo>
                <a:close/>
                <a:moveTo>
                  <a:pt x="898276" y="1053197"/>
                </a:moveTo>
                <a:cubicBezTo>
                  <a:pt x="900058" y="1055335"/>
                  <a:pt x="896494" y="1057473"/>
                  <a:pt x="896494" y="1057473"/>
                </a:cubicBezTo>
                <a:cubicBezTo>
                  <a:pt x="894712" y="1055335"/>
                  <a:pt x="898276" y="1053197"/>
                  <a:pt x="898276" y="1053197"/>
                </a:cubicBezTo>
                <a:close/>
                <a:moveTo>
                  <a:pt x="880701" y="1052572"/>
                </a:moveTo>
                <a:lnTo>
                  <a:pt x="882671" y="1055174"/>
                </a:lnTo>
                <a:lnTo>
                  <a:pt x="882687" y="1055121"/>
                </a:lnTo>
                <a:cubicBezTo>
                  <a:pt x="882687" y="1057045"/>
                  <a:pt x="884558" y="1053197"/>
                  <a:pt x="884558" y="1053197"/>
                </a:cubicBezTo>
                <a:cubicBezTo>
                  <a:pt x="888300" y="1053197"/>
                  <a:pt x="888300" y="1062818"/>
                  <a:pt x="880817" y="1060893"/>
                </a:cubicBezTo>
                <a:lnTo>
                  <a:pt x="882576" y="1055462"/>
                </a:lnTo>
                <a:lnTo>
                  <a:pt x="877788" y="1054365"/>
                </a:lnTo>
                <a:cubicBezTo>
                  <a:pt x="877882" y="1053361"/>
                  <a:pt x="879322" y="1052256"/>
                  <a:pt x="880701" y="1052572"/>
                </a:cubicBezTo>
                <a:close/>
                <a:moveTo>
                  <a:pt x="977821" y="1051701"/>
                </a:moveTo>
                <a:cubicBezTo>
                  <a:pt x="978624" y="1052663"/>
                  <a:pt x="979156" y="1054587"/>
                  <a:pt x="978087" y="1055549"/>
                </a:cubicBezTo>
                <a:cubicBezTo>
                  <a:pt x="975950" y="1057473"/>
                  <a:pt x="971676" y="1051701"/>
                  <a:pt x="975950" y="1053625"/>
                </a:cubicBezTo>
                <a:cubicBezTo>
                  <a:pt x="975950" y="1050739"/>
                  <a:pt x="977019" y="1050739"/>
                  <a:pt x="977821" y="1051701"/>
                </a:cubicBezTo>
                <a:close/>
                <a:moveTo>
                  <a:pt x="735666" y="1051058"/>
                </a:moveTo>
                <a:cubicBezTo>
                  <a:pt x="737584" y="1058755"/>
                  <a:pt x="735666" y="1064527"/>
                  <a:pt x="731832" y="1070299"/>
                </a:cubicBezTo>
                <a:cubicBezTo>
                  <a:pt x="724160" y="1072223"/>
                  <a:pt x="726077" y="1066451"/>
                  <a:pt x="720328" y="1066451"/>
                </a:cubicBezTo>
                <a:cubicBezTo>
                  <a:pt x="716494" y="1066451"/>
                  <a:pt x="712663" y="1068375"/>
                  <a:pt x="710744" y="1072223"/>
                </a:cubicBezTo>
                <a:cubicBezTo>
                  <a:pt x="703077" y="1068375"/>
                  <a:pt x="701162" y="1074147"/>
                  <a:pt x="697329" y="1072223"/>
                </a:cubicBezTo>
                <a:cubicBezTo>
                  <a:pt x="693496" y="1072223"/>
                  <a:pt x="685830" y="1079920"/>
                  <a:pt x="685830" y="1072223"/>
                </a:cubicBezTo>
                <a:cubicBezTo>
                  <a:pt x="681995" y="1066451"/>
                  <a:pt x="693496" y="1066451"/>
                  <a:pt x="691580" y="1070299"/>
                </a:cubicBezTo>
                <a:cubicBezTo>
                  <a:pt x="706910" y="1062603"/>
                  <a:pt x="716494" y="1051058"/>
                  <a:pt x="735666" y="1051058"/>
                </a:cubicBezTo>
                <a:close/>
                <a:moveTo>
                  <a:pt x="940489" y="1050525"/>
                </a:moveTo>
                <a:cubicBezTo>
                  <a:pt x="942174" y="1050525"/>
                  <a:pt x="944097" y="1051060"/>
                  <a:pt x="946021" y="1051060"/>
                </a:cubicBezTo>
                <a:cubicBezTo>
                  <a:pt x="946021" y="1057473"/>
                  <a:pt x="940250" y="1057473"/>
                  <a:pt x="936401" y="1053198"/>
                </a:cubicBezTo>
                <a:cubicBezTo>
                  <a:pt x="937364" y="1051060"/>
                  <a:pt x="938806" y="1050525"/>
                  <a:pt x="940489" y="1050525"/>
                </a:cubicBezTo>
                <a:close/>
                <a:moveTo>
                  <a:pt x="1025025" y="1049685"/>
                </a:moveTo>
                <a:cubicBezTo>
                  <a:pt x="1034741" y="1053350"/>
                  <a:pt x="1025025" y="1060680"/>
                  <a:pt x="1015308" y="1057015"/>
                </a:cubicBezTo>
                <a:cubicBezTo>
                  <a:pt x="1013363" y="1047853"/>
                  <a:pt x="1026967" y="1057015"/>
                  <a:pt x="1025025" y="1049685"/>
                </a:cubicBezTo>
                <a:close/>
                <a:moveTo>
                  <a:pt x="1291322" y="1046885"/>
                </a:moveTo>
                <a:cubicBezTo>
                  <a:pt x="1293247" y="1046184"/>
                  <a:pt x="1295651" y="1046651"/>
                  <a:pt x="1296614" y="1047587"/>
                </a:cubicBezTo>
                <a:cubicBezTo>
                  <a:pt x="1296614" y="1053198"/>
                  <a:pt x="1292766" y="1053198"/>
                  <a:pt x="1288918" y="1053198"/>
                </a:cubicBezTo>
                <a:cubicBezTo>
                  <a:pt x="1287957" y="1049458"/>
                  <a:pt x="1289399" y="1047587"/>
                  <a:pt x="1291322" y="1046885"/>
                </a:cubicBezTo>
                <a:close/>
                <a:moveTo>
                  <a:pt x="1135438" y="1046275"/>
                </a:moveTo>
                <a:cubicBezTo>
                  <a:pt x="1138304" y="1048204"/>
                  <a:pt x="1139016" y="1059078"/>
                  <a:pt x="1137583" y="1064689"/>
                </a:cubicBezTo>
                <a:cubicBezTo>
                  <a:pt x="1135677" y="1062818"/>
                  <a:pt x="1122318" y="1059078"/>
                  <a:pt x="1126135" y="1070301"/>
                </a:cubicBezTo>
                <a:cubicBezTo>
                  <a:pt x="1120408" y="1066559"/>
                  <a:pt x="1118499" y="1070301"/>
                  <a:pt x="1112773" y="1066559"/>
                </a:cubicBezTo>
                <a:cubicBezTo>
                  <a:pt x="1112773" y="1055336"/>
                  <a:pt x="1118499" y="1060948"/>
                  <a:pt x="1124225" y="1057207"/>
                </a:cubicBezTo>
                <a:cubicBezTo>
                  <a:pt x="1128041" y="1057207"/>
                  <a:pt x="1129951" y="1053465"/>
                  <a:pt x="1133771" y="1053465"/>
                </a:cubicBezTo>
                <a:cubicBezTo>
                  <a:pt x="1133771" y="1049724"/>
                  <a:pt x="1133771" y="1049724"/>
                  <a:pt x="1131862" y="1047854"/>
                </a:cubicBezTo>
                <a:cubicBezTo>
                  <a:pt x="1133292" y="1045983"/>
                  <a:pt x="1134484" y="1045632"/>
                  <a:pt x="1135438" y="1046275"/>
                </a:cubicBezTo>
                <a:close/>
                <a:moveTo>
                  <a:pt x="5793746" y="1045459"/>
                </a:moveTo>
                <a:cubicBezTo>
                  <a:pt x="5801228" y="1041449"/>
                  <a:pt x="5799358" y="1057484"/>
                  <a:pt x="5793746" y="1053475"/>
                </a:cubicBezTo>
                <a:cubicBezTo>
                  <a:pt x="5793746" y="1049466"/>
                  <a:pt x="5793746" y="1047463"/>
                  <a:pt x="5793746" y="1045459"/>
                </a:cubicBezTo>
                <a:close/>
                <a:moveTo>
                  <a:pt x="1159534" y="1042776"/>
                </a:moveTo>
                <a:cubicBezTo>
                  <a:pt x="1159801" y="1043044"/>
                  <a:pt x="1159801" y="1043578"/>
                  <a:pt x="1159801" y="1043578"/>
                </a:cubicBezTo>
                <a:cubicBezTo>
                  <a:pt x="1159801" y="1047853"/>
                  <a:pt x="1157667" y="1045716"/>
                  <a:pt x="1157667" y="1043578"/>
                </a:cubicBezTo>
                <a:cubicBezTo>
                  <a:pt x="1158734" y="1042509"/>
                  <a:pt x="1159268" y="1042509"/>
                  <a:pt x="1159534" y="1042776"/>
                </a:cubicBezTo>
                <a:close/>
                <a:moveTo>
                  <a:pt x="1174941" y="1038234"/>
                </a:moveTo>
                <a:cubicBezTo>
                  <a:pt x="1188663" y="1041798"/>
                  <a:pt x="1165149" y="1048923"/>
                  <a:pt x="1174941" y="1038234"/>
                </a:cubicBezTo>
                <a:close/>
                <a:moveTo>
                  <a:pt x="756487" y="1037699"/>
                </a:moveTo>
                <a:cubicBezTo>
                  <a:pt x="757090" y="1037164"/>
                  <a:pt x="757893" y="1037164"/>
                  <a:pt x="757893" y="1038233"/>
                </a:cubicBezTo>
                <a:cubicBezTo>
                  <a:pt x="757893" y="1038233"/>
                  <a:pt x="756288" y="1040371"/>
                  <a:pt x="756288" y="1040371"/>
                </a:cubicBezTo>
                <a:cubicBezTo>
                  <a:pt x="755485" y="1039302"/>
                  <a:pt x="755888" y="1038233"/>
                  <a:pt x="756487" y="1037699"/>
                </a:cubicBezTo>
                <a:close/>
                <a:moveTo>
                  <a:pt x="1337548" y="1035883"/>
                </a:moveTo>
                <a:cubicBezTo>
                  <a:pt x="1335730" y="1041655"/>
                  <a:pt x="1339366" y="1043579"/>
                  <a:pt x="1339366" y="1049351"/>
                </a:cubicBezTo>
                <a:cubicBezTo>
                  <a:pt x="1332098" y="1049351"/>
                  <a:pt x="1321194" y="1053199"/>
                  <a:pt x="1321194" y="1043579"/>
                </a:cubicBezTo>
                <a:cubicBezTo>
                  <a:pt x="1321194" y="1033959"/>
                  <a:pt x="1332098" y="1037807"/>
                  <a:pt x="1337548" y="1035883"/>
                </a:cubicBezTo>
                <a:close/>
                <a:moveTo>
                  <a:pt x="1001070" y="1035294"/>
                </a:moveTo>
                <a:cubicBezTo>
                  <a:pt x="1001605" y="1035561"/>
                  <a:pt x="1001605" y="1036096"/>
                  <a:pt x="1000536" y="1036096"/>
                </a:cubicBezTo>
                <a:cubicBezTo>
                  <a:pt x="1000536" y="1040372"/>
                  <a:pt x="998398" y="1038233"/>
                  <a:pt x="998398" y="1036096"/>
                </a:cubicBezTo>
                <a:cubicBezTo>
                  <a:pt x="999467" y="1035027"/>
                  <a:pt x="1000536" y="1035027"/>
                  <a:pt x="1001070" y="1035294"/>
                </a:cubicBezTo>
                <a:close/>
                <a:moveTo>
                  <a:pt x="854228" y="1035027"/>
                </a:moveTo>
                <a:cubicBezTo>
                  <a:pt x="855341" y="1035027"/>
                  <a:pt x="856232" y="1036096"/>
                  <a:pt x="856232" y="1038233"/>
                </a:cubicBezTo>
                <a:cubicBezTo>
                  <a:pt x="852668" y="1038233"/>
                  <a:pt x="850886" y="1040371"/>
                  <a:pt x="850886" y="1038233"/>
                </a:cubicBezTo>
                <a:cubicBezTo>
                  <a:pt x="851778" y="1036096"/>
                  <a:pt x="853114" y="1035027"/>
                  <a:pt x="854228" y="1035027"/>
                </a:cubicBezTo>
                <a:close/>
                <a:moveTo>
                  <a:pt x="1201487" y="1034494"/>
                </a:moveTo>
                <a:cubicBezTo>
                  <a:pt x="1202020" y="1035028"/>
                  <a:pt x="1202557" y="1036097"/>
                  <a:pt x="1203623" y="1036097"/>
                </a:cubicBezTo>
                <a:cubicBezTo>
                  <a:pt x="1203623" y="1040372"/>
                  <a:pt x="1199350" y="1038235"/>
                  <a:pt x="1199350" y="1036097"/>
                </a:cubicBezTo>
                <a:cubicBezTo>
                  <a:pt x="1200418" y="1033959"/>
                  <a:pt x="1200953" y="1033959"/>
                  <a:pt x="1201487" y="1034494"/>
                </a:cubicBezTo>
                <a:close/>
                <a:moveTo>
                  <a:pt x="983087" y="1034244"/>
                </a:moveTo>
                <a:cubicBezTo>
                  <a:pt x="985105" y="1036134"/>
                  <a:pt x="983701" y="1042662"/>
                  <a:pt x="978090" y="1039912"/>
                </a:cubicBezTo>
                <a:cubicBezTo>
                  <a:pt x="978090" y="1038080"/>
                  <a:pt x="979960" y="1036249"/>
                  <a:pt x="979960" y="1034416"/>
                </a:cubicBezTo>
                <a:cubicBezTo>
                  <a:pt x="981363" y="1033499"/>
                  <a:pt x="982415" y="1033614"/>
                  <a:pt x="983087" y="1034244"/>
                </a:cubicBezTo>
                <a:close/>
                <a:moveTo>
                  <a:pt x="745065" y="1033958"/>
                </a:moveTo>
                <a:cubicBezTo>
                  <a:pt x="745065" y="1039837"/>
                  <a:pt x="745065" y="1045716"/>
                  <a:pt x="737584" y="1043756"/>
                </a:cubicBezTo>
                <a:cubicBezTo>
                  <a:pt x="739452" y="1039837"/>
                  <a:pt x="741322" y="1035917"/>
                  <a:pt x="745065" y="1033958"/>
                </a:cubicBezTo>
                <a:close/>
                <a:moveTo>
                  <a:pt x="5763939" y="1030760"/>
                </a:moveTo>
                <a:cubicBezTo>
                  <a:pt x="5767739" y="1036461"/>
                  <a:pt x="5773439" y="1040262"/>
                  <a:pt x="5773439" y="1047864"/>
                </a:cubicBezTo>
                <a:cubicBezTo>
                  <a:pt x="5765839" y="1045962"/>
                  <a:pt x="5765839" y="1042162"/>
                  <a:pt x="5758239" y="1045962"/>
                </a:cubicBezTo>
                <a:cubicBezTo>
                  <a:pt x="5756339" y="1036461"/>
                  <a:pt x="5762039" y="1034561"/>
                  <a:pt x="5763939" y="1030760"/>
                </a:cubicBezTo>
                <a:close/>
                <a:moveTo>
                  <a:pt x="901928" y="1030484"/>
                </a:moveTo>
                <a:cubicBezTo>
                  <a:pt x="905669" y="1028613"/>
                  <a:pt x="905669" y="1032355"/>
                  <a:pt x="905669" y="1034225"/>
                </a:cubicBezTo>
                <a:cubicBezTo>
                  <a:pt x="916893" y="1036096"/>
                  <a:pt x="924375" y="1030484"/>
                  <a:pt x="929987" y="1037966"/>
                </a:cubicBezTo>
                <a:cubicBezTo>
                  <a:pt x="929987" y="1043578"/>
                  <a:pt x="928116" y="1043578"/>
                  <a:pt x="928116" y="1039837"/>
                </a:cubicBezTo>
                <a:cubicBezTo>
                  <a:pt x="924375" y="1039837"/>
                  <a:pt x="922506" y="1039837"/>
                  <a:pt x="920635" y="1037966"/>
                </a:cubicBezTo>
                <a:cubicBezTo>
                  <a:pt x="918763" y="1041707"/>
                  <a:pt x="911281" y="1039837"/>
                  <a:pt x="907540" y="1041707"/>
                </a:cubicBezTo>
                <a:cubicBezTo>
                  <a:pt x="903800" y="1041707"/>
                  <a:pt x="901928" y="1041707"/>
                  <a:pt x="898186" y="1041707"/>
                </a:cubicBezTo>
                <a:cubicBezTo>
                  <a:pt x="898186" y="1041707"/>
                  <a:pt x="892576" y="1043578"/>
                  <a:pt x="892576" y="1043578"/>
                </a:cubicBezTo>
                <a:cubicBezTo>
                  <a:pt x="892576" y="1043578"/>
                  <a:pt x="892576" y="1041707"/>
                  <a:pt x="892576" y="1041707"/>
                </a:cubicBezTo>
                <a:cubicBezTo>
                  <a:pt x="888834" y="1039837"/>
                  <a:pt x="885093" y="1041707"/>
                  <a:pt x="885093" y="1036096"/>
                </a:cubicBezTo>
                <a:cubicBezTo>
                  <a:pt x="888834" y="1036096"/>
                  <a:pt x="888834" y="1036096"/>
                  <a:pt x="890704" y="1037966"/>
                </a:cubicBezTo>
                <a:cubicBezTo>
                  <a:pt x="894445" y="1036096"/>
                  <a:pt x="898186" y="1032355"/>
                  <a:pt x="901928" y="1030484"/>
                </a:cubicBezTo>
                <a:close/>
                <a:moveTo>
                  <a:pt x="945633" y="1028614"/>
                </a:moveTo>
                <a:cubicBezTo>
                  <a:pt x="947480" y="1030573"/>
                  <a:pt x="949326" y="1032533"/>
                  <a:pt x="949326" y="1036453"/>
                </a:cubicBezTo>
                <a:cubicBezTo>
                  <a:pt x="951172" y="1036453"/>
                  <a:pt x="951172" y="1032533"/>
                  <a:pt x="956713" y="1032533"/>
                </a:cubicBezTo>
                <a:cubicBezTo>
                  <a:pt x="956713" y="1034492"/>
                  <a:pt x="954864" y="1038412"/>
                  <a:pt x="954864" y="1040372"/>
                </a:cubicBezTo>
                <a:cubicBezTo>
                  <a:pt x="954864" y="1040372"/>
                  <a:pt x="954864" y="1040372"/>
                  <a:pt x="938248" y="1038412"/>
                </a:cubicBezTo>
                <a:cubicBezTo>
                  <a:pt x="936401" y="1030573"/>
                  <a:pt x="943788" y="1034492"/>
                  <a:pt x="945633" y="1028614"/>
                </a:cubicBezTo>
                <a:close/>
                <a:moveTo>
                  <a:pt x="789397" y="1022690"/>
                </a:moveTo>
                <a:cubicBezTo>
                  <a:pt x="791081" y="1022022"/>
                  <a:pt x="793486" y="1022022"/>
                  <a:pt x="796373" y="1022913"/>
                </a:cubicBezTo>
                <a:cubicBezTo>
                  <a:pt x="794449" y="1026477"/>
                  <a:pt x="790600" y="1026477"/>
                  <a:pt x="786752" y="1026477"/>
                </a:cubicBezTo>
                <a:cubicBezTo>
                  <a:pt x="786752" y="1024694"/>
                  <a:pt x="787714" y="1023359"/>
                  <a:pt x="789397" y="1022690"/>
                </a:cubicBezTo>
                <a:close/>
                <a:moveTo>
                  <a:pt x="5831921" y="1020897"/>
                </a:moveTo>
                <a:cubicBezTo>
                  <a:pt x="5834126" y="1021083"/>
                  <a:pt x="5837433" y="1026295"/>
                  <a:pt x="5841842" y="1024806"/>
                </a:cubicBezTo>
                <a:cubicBezTo>
                  <a:pt x="5835963" y="1030761"/>
                  <a:pt x="5834004" y="1026791"/>
                  <a:pt x="5830085" y="1022821"/>
                </a:cubicBezTo>
                <a:cubicBezTo>
                  <a:pt x="5830575" y="1021331"/>
                  <a:pt x="5831187" y="1020836"/>
                  <a:pt x="5831921" y="1020897"/>
                </a:cubicBezTo>
                <a:close/>
                <a:moveTo>
                  <a:pt x="816816" y="1016677"/>
                </a:moveTo>
                <a:cubicBezTo>
                  <a:pt x="817931" y="1016677"/>
                  <a:pt x="818819" y="1017568"/>
                  <a:pt x="818819" y="1019350"/>
                </a:cubicBezTo>
                <a:cubicBezTo>
                  <a:pt x="817038" y="1019350"/>
                  <a:pt x="813476" y="1021132"/>
                  <a:pt x="813476" y="1019350"/>
                </a:cubicBezTo>
                <a:cubicBezTo>
                  <a:pt x="814366" y="1017568"/>
                  <a:pt x="815703" y="1016677"/>
                  <a:pt x="816816" y="1016677"/>
                </a:cubicBezTo>
                <a:close/>
                <a:moveTo>
                  <a:pt x="5820733" y="1013747"/>
                </a:moveTo>
                <a:cubicBezTo>
                  <a:pt x="5821534" y="1014192"/>
                  <a:pt x="5822603" y="1015083"/>
                  <a:pt x="5824741" y="1015083"/>
                </a:cubicBezTo>
                <a:cubicBezTo>
                  <a:pt x="5822603" y="1016865"/>
                  <a:pt x="5818328" y="1016865"/>
                  <a:pt x="5818328" y="1015083"/>
                </a:cubicBezTo>
                <a:cubicBezTo>
                  <a:pt x="5819396" y="1013302"/>
                  <a:pt x="5819931" y="1013302"/>
                  <a:pt x="5820733" y="1013747"/>
                </a:cubicBezTo>
                <a:close/>
                <a:moveTo>
                  <a:pt x="5821801" y="978651"/>
                </a:moveTo>
                <a:cubicBezTo>
                  <a:pt x="5822603" y="978917"/>
                  <a:pt x="5823671" y="979453"/>
                  <a:pt x="5824741" y="979453"/>
                </a:cubicBezTo>
                <a:cubicBezTo>
                  <a:pt x="5824741" y="981590"/>
                  <a:pt x="5822603" y="979453"/>
                  <a:pt x="5820465" y="979453"/>
                </a:cubicBezTo>
                <a:cubicBezTo>
                  <a:pt x="5820465" y="978383"/>
                  <a:pt x="5821000" y="978383"/>
                  <a:pt x="5821801" y="978651"/>
                </a:cubicBezTo>
                <a:close/>
                <a:moveTo>
                  <a:pt x="5771659" y="911042"/>
                </a:moveTo>
                <a:cubicBezTo>
                  <a:pt x="5773440" y="913180"/>
                  <a:pt x="5769877" y="915317"/>
                  <a:pt x="5769877" y="915317"/>
                </a:cubicBezTo>
                <a:cubicBezTo>
                  <a:pt x="5768096" y="913180"/>
                  <a:pt x="5771659" y="911042"/>
                  <a:pt x="5771659" y="911042"/>
                </a:cubicBezTo>
                <a:close/>
                <a:moveTo>
                  <a:pt x="5765958" y="893941"/>
                </a:moveTo>
                <a:cubicBezTo>
                  <a:pt x="5765958" y="891801"/>
                  <a:pt x="5768096" y="891801"/>
                  <a:pt x="5768096" y="893941"/>
                </a:cubicBezTo>
                <a:cubicBezTo>
                  <a:pt x="5768096" y="898215"/>
                  <a:pt x="5765958" y="896078"/>
                  <a:pt x="5765958" y="893941"/>
                </a:cubicBezTo>
                <a:close/>
                <a:moveTo>
                  <a:pt x="1129520" y="891795"/>
                </a:moveTo>
                <a:cubicBezTo>
                  <a:pt x="1129520" y="891795"/>
                  <a:pt x="1129520" y="891795"/>
                  <a:pt x="1133082" y="893935"/>
                </a:cubicBezTo>
                <a:cubicBezTo>
                  <a:pt x="1133082" y="896072"/>
                  <a:pt x="1133082" y="896072"/>
                  <a:pt x="1133082" y="898210"/>
                </a:cubicBezTo>
                <a:cubicBezTo>
                  <a:pt x="1133082" y="898210"/>
                  <a:pt x="1133082" y="898210"/>
                  <a:pt x="1127740" y="898210"/>
                </a:cubicBezTo>
                <a:cubicBezTo>
                  <a:pt x="1127740" y="896072"/>
                  <a:pt x="1129520" y="893935"/>
                  <a:pt x="1129520" y="891795"/>
                </a:cubicBezTo>
                <a:close/>
                <a:moveTo>
                  <a:pt x="1120257" y="889657"/>
                </a:moveTo>
                <a:cubicBezTo>
                  <a:pt x="1120257" y="898210"/>
                  <a:pt x="1114483" y="893935"/>
                  <a:pt x="1110637" y="893935"/>
                </a:cubicBezTo>
                <a:cubicBezTo>
                  <a:pt x="1110637" y="889657"/>
                  <a:pt x="1114483" y="889657"/>
                  <a:pt x="1120257" y="889657"/>
                </a:cubicBezTo>
                <a:close/>
                <a:moveTo>
                  <a:pt x="970074" y="889655"/>
                </a:moveTo>
                <a:cubicBezTo>
                  <a:pt x="970074" y="897597"/>
                  <a:pt x="988778" y="889655"/>
                  <a:pt x="986908" y="901567"/>
                </a:cubicBezTo>
                <a:cubicBezTo>
                  <a:pt x="979426" y="893627"/>
                  <a:pt x="966331" y="903552"/>
                  <a:pt x="970074" y="889655"/>
                </a:cubicBezTo>
                <a:close/>
                <a:moveTo>
                  <a:pt x="1106718" y="886652"/>
                </a:moveTo>
                <a:cubicBezTo>
                  <a:pt x="1107163" y="887121"/>
                  <a:pt x="1107606" y="888056"/>
                  <a:pt x="1108498" y="888056"/>
                </a:cubicBezTo>
                <a:cubicBezTo>
                  <a:pt x="1106718" y="891796"/>
                  <a:pt x="1103152" y="889925"/>
                  <a:pt x="1104933" y="888056"/>
                </a:cubicBezTo>
                <a:cubicBezTo>
                  <a:pt x="1105826" y="886185"/>
                  <a:pt x="1106271" y="886185"/>
                  <a:pt x="1106718" y="886652"/>
                </a:cubicBezTo>
                <a:close/>
                <a:moveTo>
                  <a:pt x="1125599" y="886186"/>
                </a:moveTo>
                <a:cubicBezTo>
                  <a:pt x="1125599" y="888057"/>
                  <a:pt x="1125599" y="889926"/>
                  <a:pt x="1123818" y="891798"/>
                </a:cubicBezTo>
                <a:cubicBezTo>
                  <a:pt x="1123818" y="891798"/>
                  <a:pt x="1123818" y="891798"/>
                  <a:pt x="1120255" y="889926"/>
                </a:cubicBezTo>
                <a:cubicBezTo>
                  <a:pt x="1120255" y="888057"/>
                  <a:pt x="1122038" y="884316"/>
                  <a:pt x="1125599" y="886186"/>
                </a:cubicBezTo>
                <a:close/>
                <a:moveTo>
                  <a:pt x="5741243" y="885924"/>
                </a:moveTo>
                <a:cubicBezTo>
                  <a:pt x="5741911" y="885390"/>
                  <a:pt x="5742802" y="885390"/>
                  <a:pt x="5742802" y="886458"/>
                </a:cubicBezTo>
                <a:cubicBezTo>
                  <a:pt x="5744583" y="886458"/>
                  <a:pt x="5741020" y="888596"/>
                  <a:pt x="5741020" y="888596"/>
                </a:cubicBezTo>
                <a:cubicBezTo>
                  <a:pt x="5740129" y="887527"/>
                  <a:pt x="5740574" y="886458"/>
                  <a:pt x="5741243" y="885924"/>
                </a:cubicBezTo>
                <a:close/>
                <a:moveTo>
                  <a:pt x="5731624" y="882316"/>
                </a:moveTo>
                <a:cubicBezTo>
                  <a:pt x="5732738" y="882316"/>
                  <a:pt x="5734074" y="882718"/>
                  <a:pt x="5734964" y="882718"/>
                </a:cubicBezTo>
                <a:cubicBezTo>
                  <a:pt x="5733183" y="884321"/>
                  <a:pt x="5731402" y="884321"/>
                  <a:pt x="5729620" y="884321"/>
                </a:cubicBezTo>
                <a:cubicBezTo>
                  <a:pt x="5729620" y="882718"/>
                  <a:pt x="5730511" y="882316"/>
                  <a:pt x="5731624" y="882316"/>
                </a:cubicBezTo>
                <a:close/>
                <a:moveTo>
                  <a:pt x="1090593" y="880528"/>
                </a:moveTo>
                <a:cubicBezTo>
                  <a:pt x="1090995" y="880752"/>
                  <a:pt x="1091395" y="881643"/>
                  <a:pt x="1091395" y="882534"/>
                </a:cubicBezTo>
                <a:cubicBezTo>
                  <a:pt x="1089792" y="884316"/>
                  <a:pt x="1088189" y="882534"/>
                  <a:pt x="1089792" y="882534"/>
                </a:cubicBezTo>
                <a:cubicBezTo>
                  <a:pt x="1089792" y="880752"/>
                  <a:pt x="1090194" y="880306"/>
                  <a:pt x="1090593" y="880528"/>
                </a:cubicBezTo>
                <a:close/>
                <a:moveTo>
                  <a:pt x="1076430" y="874695"/>
                </a:moveTo>
                <a:cubicBezTo>
                  <a:pt x="1078567" y="874695"/>
                  <a:pt x="1080707" y="874695"/>
                  <a:pt x="1080707" y="874695"/>
                </a:cubicBezTo>
                <a:cubicBezTo>
                  <a:pt x="1080707" y="876832"/>
                  <a:pt x="1080707" y="878970"/>
                  <a:pt x="1080707" y="881107"/>
                </a:cubicBezTo>
                <a:cubicBezTo>
                  <a:pt x="1078567" y="881107"/>
                  <a:pt x="1076430" y="881107"/>
                  <a:pt x="1074293" y="878970"/>
                </a:cubicBezTo>
                <a:cubicBezTo>
                  <a:pt x="1076430" y="878970"/>
                  <a:pt x="1076430" y="876832"/>
                  <a:pt x="1076430" y="874695"/>
                </a:cubicBezTo>
                <a:close/>
                <a:moveTo>
                  <a:pt x="5689719" y="864010"/>
                </a:moveTo>
                <a:cubicBezTo>
                  <a:pt x="5689719" y="864010"/>
                  <a:pt x="5689719" y="864010"/>
                  <a:pt x="5693282" y="864010"/>
                </a:cubicBezTo>
                <a:cubicBezTo>
                  <a:pt x="5693282" y="865792"/>
                  <a:pt x="5693282" y="867574"/>
                  <a:pt x="5693282" y="869356"/>
                </a:cubicBezTo>
                <a:lnTo>
                  <a:pt x="5687938" y="867574"/>
                </a:lnTo>
                <a:cubicBezTo>
                  <a:pt x="5687938" y="867574"/>
                  <a:pt x="5687938" y="865792"/>
                  <a:pt x="5689719" y="864010"/>
                </a:cubicBezTo>
                <a:close/>
                <a:moveTo>
                  <a:pt x="1122259" y="857730"/>
                </a:moveTo>
                <a:cubicBezTo>
                  <a:pt x="1122928" y="857327"/>
                  <a:pt x="1123818" y="857327"/>
                  <a:pt x="1123818" y="858136"/>
                </a:cubicBezTo>
                <a:cubicBezTo>
                  <a:pt x="1125602" y="858136"/>
                  <a:pt x="1122038" y="859734"/>
                  <a:pt x="1122038" y="859734"/>
                </a:cubicBezTo>
                <a:cubicBezTo>
                  <a:pt x="1121146" y="858933"/>
                  <a:pt x="1121592" y="858136"/>
                  <a:pt x="1122259" y="857730"/>
                </a:cubicBezTo>
                <a:close/>
                <a:moveTo>
                  <a:pt x="990916" y="857594"/>
                </a:moveTo>
                <a:lnTo>
                  <a:pt x="995192" y="857594"/>
                </a:lnTo>
                <a:cubicBezTo>
                  <a:pt x="995192" y="859732"/>
                  <a:pt x="995192" y="861869"/>
                  <a:pt x="995192" y="864006"/>
                </a:cubicBezTo>
                <a:cubicBezTo>
                  <a:pt x="995192" y="864006"/>
                  <a:pt x="995192" y="864006"/>
                  <a:pt x="988778" y="861869"/>
                </a:cubicBezTo>
                <a:cubicBezTo>
                  <a:pt x="988778" y="859732"/>
                  <a:pt x="990916" y="857594"/>
                  <a:pt x="990916" y="857594"/>
                </a:cubicBezTo>
                <a:close/>
                <a:moveTo>
                  <a:pt x="5729391" y="856531"/>
                </a:moveTo>
                <a:cubicBezTo>
                  <a:pt x="5731300" y="858410"/>
                  <a:pt x="5731300" y="858410"/>
                  <a:pt x="5733209" y="858410"/>
                </a:cubicBezTo>
                <a:cubicBezTo>
                  <a:pt x="5740842" y="864011"/>
                  <a:pt x="5754202" y="864011"/>
                  <a:pt x="5752294" y="877107"/>
                </a:cubicBezTo>
                <a:cubicBezTo>
                  <a:pt x="5744660" y="878976"/>
                  <a:pt x="5744660" y="878976"/>
                  <a:pt x="5742751" y="871494"/>
                </a:cubicBezTo>
                <a:cubicBezTo>
                  <a:pt x="5735116" y="871494"/>
                  <a:pt x="5733209" y="867753"/>
                  <a:pt x="5727483" y="867753"/>
                </a:cubicBezTo>
                <a:cubicBezTo>
                  <a:pt x="5727483" y="864011"/>
                  <a:pt x="5727483" y="860272"/>
                  <a:pt x="5729391" y="856531"/>
                </a:cubicBezTo>
                <a:close/>
                <a:moveTo>
                  <a:pt x="940678" y="853364"/>
                </a:moveTo>
                <a:cubicBezTo>
                  <a:pt x="941212" y="853586"/>
                  <a:pt x="941746" y="854030"/>
                  <a:pt x="941746" y="854030"/>
                </a:cubicBezTo>
                <a:cubicBezTo>
                  <a:pt x="939609" y="857593"/>
                  <a:pt x="939609" y="855812"/>
                  <a:pt x="939609" y="854030"/>
                </a:cubicBezTo>
                <a:cubicBezTo>
                  <a:pt x="939609" y="853140"/>
                  <a:pt x="940144" y="853140"/>
                  <a:pt x="940678" y="853364"/>
                </a:cubicBezTo>
                <a:close/>
                <a:moveTo>
                  <a:pt x="5669502" y="848746"/>
                </a:moveTo>
                <a:cubicBezTo>
                  <a:pt x="5675113" y="846911"/>
                  <a:pt x="5673243" y="859739"/>
                  <a:pt x="5667631" y="856073"/>
                </a:cubicBezTo>
                <a:cubicBezTo>
                  <a:pt x="5667631" y="852409"/>
                  <a:pt x="5667631" y="850578"/>
                  <a:pt x="5669502" y="848746"/>
                </a:cubicBezTo>
                <a:close/>
                <a:moveTo>
                  <a:pt x="5646832" y="844875"/>
                </a:moveTo>
                <a:cubicBezTo>
                  <a:pt x="5648367" y="845339"/>
                  <a:pt x="5649640" y="846458"/>
                  <a:pt x="5650103" y="848440"/>
                </a:cubicBezTo>
                <a:cubicBezTo>
                  <a:pt x="5650103" y="848440"/>
                  <a:pt x="5650103" y="848440"/>
                  <a:pt x="5659366" y="848440"/>
                </a:cubicBezTo>
                <a:cubicBezTo>
                  <a:pt x="5659366" y="848440"/>
                  <a:pt x="5659366" y="850426"/>
                  <a:pt x="5661219" y="850426"/>
                </a:cubicBezTo>
                <a:lnTo>
                  <a:pt x="5661219" y="852256"/>
                </a:lnTo>
                <a:lnTo>
                  <a:pt x="5661219" y="852409"/>
                </a:lnTo>
                <a:cubicBezTo>
                  <a:pt x="5657514" y="852409"/>
                  <a:pt x="5655661" y="850426"/>
                  <a:pt x="5651956" y="850426"/>
                </a:cubicBezTo>
                <a:cubicBezTo>
                  <a:pt x="5646399" y="854394"/>
                  <a:pt x="5642693" y="848440"/>
                  <a:pt x="5640841" y="852409"/>
                </a:cubicBezTo>
                <a:cubicBezTo>
                  <a:pt x="5635283" y="847944"/>
                  <a:pt x="5642230" y="843477"/>
                  <a:pt x="5646832" y="844875"/>
                </a:cubicBezTo>
                <a:close/>
                <a:moveTo>
                  <a:pt x="999468" y="840771"/>
                </a:moveTo>
                <a:cubicBezTo>
                  <a:pt x="1000002" y="841213"/>
                  <a:pt x="1000536" y="842097"/>
                  <a:pt x="1000536" y="842988"/>
                </a:cubicBezTo>
                <a:cubicBezTo>
                  <a:pt x="1000536" y="844774"/>
                  <a:pt x="998400" y="842988"/>
                  <a:pt x="998400" y="841213"/>
                </a:cubicBezTo>
                <a:cubicBezTo>
                  <a:pt x="998400" y="840328"/>
                  <a:pt x="998932" y="840328"/>
                  <a:pt x="999468" y="840771"/>
                </a:cubicBezTo>
                <a:close/>
                <a:moveTo>
                  <a:pt x="5619383" y="839441"/>
                </a:moveTo>
                <a:cubicBezTo>
                  <a:pt x="5625338" y="839441"/>
                  <a:pt x="5631293" y="841268"/>
                  <a:pt x="5629308" y="846759"/>
                </a:cubicBezTo>
                <a:cubicBezTo>
                  <a:pt x="5623354" y="852258"/>
                  <a:pt x="5617399" y="846759"/>
                  <a:pt x="5619383" y="839441"/>
                </a:cubicBezTo>
                <a:close/>
                <a:moveTo>
                  <a:pt x="968471" y="827676"/>
                </a:moveTo>
                <a:cubicBezTo>
                  <a:pt x="970074" y="827676"/>
                  <a:pt x="971677" y="827676"/>
                  <a:pt x="971677" y="829453"/>
                </a:cubicBezTo>
                <a:cubicBezTo>
                  <a:pt x="971677" y="829453"/>
                  <a:pt x="971677" y="831228"/>
                  <a:pt x="971677" y="833013"/>
                </a:cubicBezTo>
                <a:cubicBezTo>
                  <a:pt x="970074" y="833013"/>
                  <a:pt x="968471" y="833013"/>
                  <a:pt x="968471" y="833013"/>
                </a:cubicBezTo>
                <a:cubicBezTo>
                  <a:pt x="968471" y="831228"/>
                  <a:pt x="968471" y="829453"/>
                  <a:pt x="968471" y="827676"/>
                </a:cubicBezTo>
                <a:close/>
                <a:moveTo>
                  <a:pt x="5556746" y="827149"/>
                </a:moveTo>
                <a:cubicBezTo>
                  <a:pt x="5557547" y="826616"/>
                  <a:pt x="5558617" y="826616"/>
                  <a:pt x="5559685" y="827682"/>
                </a:cubicBezTo>
                <a:cubicBezTo>
                  <a:pt x="5559685" y="829812"/>
                  <a:pt x="5557547" y="829812"/>
                  <a:pt x="5555410" y="829812"/>
                </a:cubicBezTo>
                <a:cubicBezTo>
                  <a:pt x="5555410" y="828747"/>
                  <a:pt x="5555944" y="827682"/>
                  <a:pt x="5556746" y="827149"/>
                </a:cubicBezTo>
                <a:close/>
                <a:moveTo>
                  <a:pt x="5608136" y="814858"/>
                </a:moveTo>
                <a:cubicBezTo>
                  <a:pt x="5609918" y="816448"/>
                  <a:pt x="5606355" y="818066"/>
                  <a:pt x="5606355" y="816448"/>
                </a:cubicBezTo>
                <a:cubicBezTo>
                  <a:pt x="5604573" y="816448"/>
                  <a:pt x="5608136" y="814858"/>
                  <a:pt x="5608136" y="814858"/>
                </a:cubicBezTo>
                <a:close/>
                <a:moveTo>
                  <a:pt x="5496895" y="810373"/>
                </a:moveTo>
                <a:cubicBezTo>
                  <a:pt x="5496895" y="810373"/>
                  <a:pt x="5496895" y="810373"/>
                  <a:pt x="5500903" y="812295"/>
                </a:cubicBezTo>
                <a:cubicBezTo>
                  <a:pt x="5500903" y="818066"/>
                  <a:pt x="5484871" y="808445"/>
                  <a:pt x="5496895" y="810373"/>
                </a:cubicBezTo>
                <a:close/>
                <a:moveTo>
                  <a:pt x="5479527" y="806309"/>
                </a:moveTo>
                <a:cubicBezTo>
                  <a:pt x="5479527" y="806309"/>
                  <a:pt x="5481665" y="806309"/>
                  <a:pt x="5483803" y="806309"/>
                </a:cubicBezTo>
                <a:cubicBezTo>
                  <a:pt x="5483803" y="808446"/>
                  <a:pt x="5483803" y="810582"/>
                  <a:pt x="5483803" y="810582"/>
                </a:cubicBezTo>
                <a:cubicBezTo>
                  <a:pt x="5481665" y="810582"/>
                  <a:pt x="5479527" y="810582"/>
                  <a:pt x="5477390" y="810582"/>
                </a:cubicBezTo>
                <a:cubicBezTo>
                  <a:pt x="5477390" y="808446"/>
                  <a:pt x="5479527" y="806309"/>
                  <a:pt x="5479527" y="806309"/>
                </a:cubicBezTo>
                <a:close/>
                <a:moveTo>
                  <a:pt x="5538005" y="797765"/>
                </a:moveTo>
                <a:cubicBezTo>
                  <a:pt x="5539989" y="797765"/>
                  <a:pt x="5539989" y="797765"/>
                  <a:pt x="5541974" y="797765"/>
                </a:cubicBezTo>
                <a:cubicBezTo>
                  <a:pt x="5541974" y="801187"/>
                  <a:pt x="5545944" y="801187"/>
                  <a:pt x="5547929" y="802899"/>
                </a:cubicBezTo>
                <a:cubicBezTo>
                  <a:pt x="5543959" y="806311"/>
                  <a:pt x="5541974" y="802899"/>
                  <a:pt x="5534034" y="804602"/>
                </a:cubicBezTo>
                <a:cubicBezTo>
                  <a:pt x="5534034" y="801187"/>
                  <a:pt x="5536019" y="799476"/>
                  <a:pt x="5538005" y="797765"/>
                </a:cubicBezTo>
                <a:close/>
                <a:moveTo>
                  <a:pt x="5454945" y="797763"/>
                </a:moveTo>
                <a:cubicBezTo>
                  <a:pt x="5457083" y="799368"/>
                  <a:pt x="5452808" y="800972"/>
                  <a:pt x="5452808" y="799368"/>
                </a:cubicBezTo>
                <a:cubicBezTo>
                  <a:pt x="5450670" y="797763"/>
                  <a:pt x="5454945" y="797763"/>
                  <a:pt x="5454945" y="797763"/>
                </a:cubicBezTo>
                <a:close/>
                <a:moveTo>
                  <a:pt x="5526800" y="796576"/>
                </a:moveTo>
                <a:cubicBezTo>
                  <a:pt x="5527994" y="795388"/>
                  <a:pt x="5529905" y="795388"/>
                  <a:pt x="5532771" y="797289"/>
                </a:cubicBezTo>
                <a:cubicBezTo>
                  <a:pt x="5532771" y="802994"/>
                  <a:pt x="5528950" y="801093"/>
                  <a:pt x="5528950" y="808687"/>
                </a:cubicBezTo>
                <a:cubicBezTo>
                  <a:pt x="5534682" y="814384"/>
                  <a:pt x="5534682" y="804892"/>
                  <a:pt x="5540415" y="806779"/>
                </a:cubicBezTo>
                <a:cubicBezTo>
                  <a:pt x="5542325" y="814384"/>
                  <a:pt x="5553791" y="814384"/>
                  <a:pt x="5557613" y="820109"/>
                </a:cubicBezTo>
                <a:cubicBezTo>
                  <a:pt x="5561434" y="820109"/>
                  <a:pt x="5563345" y="818188"/>
                  <a:pt x="5567167" y="818188"/>
                </a:cubicBezTo>
                <a:cubicBezTo>
                  <a:pt x="5565256" y="827684"/>
                  <a:pt x="5553791" y="823894"/>
                  <a:pt x="5546147" y="823894"/>
                </a:cubicBezTo>
                <a:cubicBezTo>
                  <a:pt x="5532771" y="816274"/>
                  <a:pt x="5515574" y="812486"/>
                  <a:pt x="5504109" y="804892"/>
                </a:cubicBezTo>
                <a:cubicBezTo>
                  <a:pt x="5511752" y="797289"/>
                  <a:pt x="5515574" y="804892"/>
                  <a:pt x="5525128" y="802994"/>
                </a:cubicBezTo>
                <a:cubicBezTo>
                  <a:pt x="5525128" y="800142"/>
                  <a:pt x="5525605" y="797765"/>
                  <a:pt x="5526800" y="796576"/>
                </a:cubicBezTo>
                <a:close/>
                <a:moveTo>
                  <a:pt x="5500636" y="795046"/>
                </a:moveTo>
                <a:cubicBezTo>
                  <a:pt x="5500903" y="795268"/>
                  <a:pt x="5500903" y="796160"/>
                  <a:pt x="5500903" y="797051"/>
                </a:cubicBezTo>
                <a:cubicBezTo>
                  <a:pt x="5500903" y="798834"/>
                  <a:pt x="5498765" y="797051"/>
                  <a:pt x="5498765" y="797051"/>
                </a:cubicBezTo>
                <a:cubicBezTo>
                  <a:pt x="5499834" y="795268"/>
                  <a:pt x="5500368" y="794823"/>
                  <a:pt x="5500636" y="795046"/>
                </a:cubicBezTo>
                <a:close/>
                <a:moveTo>
                  <a:pt x="5460824" y="791079"/>
                </a:moveTo>
                <a:cubicBezTo>
                  <a:pt x="5461625" y="791346"/>
                  <a:pt x="5462427" y="792415"/>
                  <a:pt x="5462427" y="793485"/>
                </a:cubicBezTo>
                <a:cubicBezTo>
                  <a:pt x="5460823" y="797763"/>
                  <a:pt x="5460823" y="793485"/>
                  <a:pt x="5459220" y="793485"/>
                </a:cubicBezTo>
                <a:cubicBezTo>
                  <a:pt x="5459220" y="791346"/>
                  <a:pt x="5460022" y="790812"/>
                  <a:pt x="5460824" y="791079"/>
                </a:cubicBezTo>
                <a:close/>
                <a:moveTo>
                  <a:pt x="934265" y="788131"/>
                </a:moveTo>
                <a:cubicBezTo>
                  <a:pt x="932340" y="793479"/>
                  <a:pt x="928492" y="793479"/>
                  <a:pt x="924645" y="791696"/>
                </a:cubicBezTo>
                <a:cubicBezTo>
                  <a:pt x="926569" y="788131"/>
                  <a:pt x="930417" y="788131"/>
                  <a:pt x="934265" y="788131"/>
                </a:cubicBezTo>
                <a:close/>
                <a:moveTo>
                  <a:pt x="5491284" y="787782"/>
                </a:moveTo>
                <a:cubicBezTo>
                  <a:pt x="5491284" y="786000"/>
                  <a:pt x="5494490" y="786000"/>
                  <a:pt x="5494490" y="787782"/>
                </a:cubicBezTo>
                <a:cubicBezTo>
                  <a:pt x="5492887" y="789565"/>
                  <a:pt x="5491284" y="791348"/>
                  <a:pt x="5491284" y="787782"/>
                </a:cubicBezTo>
                <a:close/>
                <a:moveTo>
                  <a:pt x="5419490" y="782790"/>
                </a:moveTo>
                <a:cubicBezTo>
                  <a:pt x="5421173" y="783217"/>
                  <a:pt x="5423096" y="784072"/>
                  <a:pt x="5425020" y="784072"/>
                </a:cubicBezTo>
                <a:cubicBezTo>
                  <a:pt x="5423096" y="784072"/>
                  <a:pt x="5423096" y="785784"/>
                  <a:pt x="5421173" y="789207"/>
                </a:cubicBezTo>
                <a:cubicBezTo>
                  <a:pt x="5419249" y="787496"/>
                  <a:pt x="5421173" y="784072"/>
                  <a:pt x="5415401" y="784072"/>
                </a:cubicBezTo>
                <a:cubicBezTo>
                  <a:pt x="5416363" y="782362"/>
                  <a:pt x="5417806" y="782362"/>
                  <a:pt x="5419490" y="782790"/>
                </a:cubicBezTo>
                <a:close/>
                <a:moveTo>
                  <a:pt x="5508117" y="778513"/>
                </a:moveTo>
                <a:cubicBezTo>
                  <a:pt x="5513728" y="782364"/>
                  <a:pt x="5509988" y="782364"/>
                  <a:pt x="5509988" y="788139"/>
                </a:cubicBezTo>
                <a:cubicBezTo>
                  <a:pt x="5506246" y="788139"/>
                  <a:pt x="5508117" y="782364"/>
                  <a:pt x="5508117" y="778513"/>
                </a:cubicBezTo>
                <a:close/>
                <a:moveTo>
                  <a:pt x="5334174" y="776371"/>
                </a:moveTo>
                <a:cubicBezTo>
                  <a:pt x="5334174" y="780649"/>
                  <a:pt x="5329899" y="778510"/>
                  <a:pt x="5327762" y="778510"/>
                </a:cubicBezTo>
                <a:cubicBezTo>
                  <a:pt x="5329899" y="776371"/>
                  <a:pt x="5332037" y="778510"/>
                  <a:pt x="5334174" y="776371"/>
                </a:cubicBezTo>
                <a:close/>
                <a:moveTo>
                  <a:pt x="5456442" y="774233"/>
                </a:moveTo>
                <a:cubicBezTo>
                  <a:pt x="5456442" y="780010"/>
                  <a:pt x="5469908" y="776160"/>
                  <a:pt x="5466061" y="783861"/>
                </a:cubicBezTo>
                <a:cubicBezTo>
                  <a:pt x="5460289" y="783861"/>
                  <a:pt x="5450670" y="783861"/>
                  <a:pt x="5456442" y="774233"/>
                </a:cubicBezTo>
                <a:close/>
                <a:moveTo>
                  <a:pt x="5354481" y="771024"/>
                </a:moveTo>
                <a:cubicBezTo>
                  <a:pt x="5356618" y="773164"/>
                  <a:pt x="5352343" y="773164"/>
                  <a:pt x="5352343" y="773164"/>
                </a:cubicBezTo>
                <a:cubicBezTo>
                  <a:pt x="5352343" y="771024"/>
                  <a:pt x="5354481" y="771024"/>
                  <a:pt x="5354481" y="771024"/>
                </a:cubicBezTo>
                <a:close/>
                <a:moveTo>
                  <a:pt x="5468601" y="768708"/>
                </a:moveTo>
                <a:cubicBezTo>
                  <a:pt x="5469551" y="768218"/>
                  <a:pt x="5470501" y="768708"/>
                  <a:pt x="5470501" y="770669"/>
                </a:cubicBezTo>
                <a:cubicBezTo>
                  <a:pt x="5472401" y="768708"/>
                  <a:pt x="5475252" y="768218"/>
                  <a:pt x="5477865" y="768708"/>
                </a:cubicBezTo>
                <a:cubicBezTo>
                  <a:pt x="5480477" y="769199"/>
                  <a:pt x="5482852" y="770669"/>
                  <a:pt x="5483802" y="772631"/>
                </a:cubicBezTo>
                <a:cubicBezTo>
                  <a:pt x="5483802" y="778513"/>
                  <a:pt x="5476202" y="772631"/>
                  <a:pt x="5472402" y="772631"/>
                </a:cubicBezTo>
                <a:cubicBezTo>
                  <a:pt x="5468601" y="774592"/>
                  <a:pt x="5468601" y="772631"/>
                  <a:pt x="5466701" y="772631"/>
                </a:cubicBezTo>
                <a:cubicBezTo>
                  <a:pt x="5466701" y="770669"/>
                  <a:pt x="5467651" y="769199"/>
                  <a:pt x="5468601" y="768708"/>
                </a:cubicBezTo>
                <a:close/>
                <a:moveTo>
                  <a:pt x="5336579" y="768351"/>
                </a:moveTo>
                <a:cubicBezTo>
                  <a:pt x="5337380" y="768351"/>
                  <a:pt x="5338450" y="768885"/>
                  <a:pt x="5339518" y="768885"/>
                </a:cubicBezTo>
                <a:cubicBezTo>
                  <a:pt x="5339518" y="771024"/>
                  <a:pt x="5337380" y="768885"/>
                  <a:pt x="5335243" y="771024"/>
                </a:cubicBezTo>
                <a:cubicBezTo>
                  <a:pt x="5335243" y="768885"/>
                  <a:pt x="5335777" y="768351"/>
                  <a:pt x="5336579" y="768351"/>
                </a:cubicBezTo>
                <a:close/>
                <a:moveTo>
                  <a:pt x="5509911" y="766748"/>
                </a:moveTo>
                <a:cubicBezTo>
                  <a:pt x="5511743" y="768621"/>
                  <a:pt x="5515407" y="768621"/>
                  <a:pt x="5519072" y="770492"/>
                </a:cubicBezTo>
                <a:cubicBezTo>
                  <a:pt x="5519072" y="774236"/>
                  <a:pt x="5506246" y="772364"/>
                  <a:pt x="5509911" y="766748"/>
                </a:cubicBezTo>
                <a:close/>
                <a:moveTo>
                  <a:pt x="5500902" y="766747"/>
                </a:moveTo>
                <a:cubicBezTo>
                  <a:pt x="5500902" y="766747"/>
                  <a:pt x="5500902" y="766747"/>
                  <a:pt x="5506246" y="768888"/>
                </a:cubicBezTo>
                <a:cubicBezTo>
                  <a:pt x="5504465" y="768888"/>
                  <a:pt x="5504465" y="771026"/>
                  <a:pt x="5504465" y="773166"/>
                </a:cubicBezTo>
                <a:cubicBezTo>
                  <a:pt x="5504465" y="773166"/>
                  <a:pt x="5504465" y="773166"/>
                  <a:pt x="5500902" y="773166"/>
                </a:cubicBezTo>
                <a:cubicBezTo>
                  <a:pt x="5500902" y="771026"/>
                  <a:pt x="5500902" y="768888"/>
                  <a:pt x="5500902" y="766747"/>
                </a:cubicBezTo>
                <a:close/>
                <a:moveTo>
                  <a:pt x="5614059" y="764748"/>
                </a:moveTo>
                <a:cubicBezTo>
                  <a:pt x="5614727" y="764346"/>
                  <a:pt x="5615617" y="764346"/>
                  <a:pt x="5615617" y="765148"/>
                </a:cubicBezTo>
                <a:cubicBezTo>
                  <a:pt x="5617399" y="765148"/>
                  <a:pt x="5613836" y="766753"/>
                  <a:pt x="5613836" y="766753"/>
                </a:cubicBezTo>
                <a:cubicBezTo>
                  <a:pt x="5612945" y="765951"/>
                  <a:pt x="5613391" y="765148"/>
                  <a:pt x="5614059" y="764748"/>
                </a:cubicBezTo>
                <a:close/>
                <a:moveTo>
                  <a:pt x="5457083" y="764608"/>
                </a:moveTo>
                <a:cubicBezTo>
                  <a:pt x="5462694" y="764608"/>
                  <a:pt x="5464565" y="766747"/>
                  <a:pt x="5462694" y="771026"/>
                </a:cubicBezTo>
                <a:cubicBezTo>
                  <a:pt x="5460823" y="771026"/>
                  <a:pt x="5458953" y="771026"/>
                  <a:pt x="5457083" y="771026"/>
                </a:cubicBezTo>
                <a:cubicBezTo>
                  <a:pt x="5457083" y="768887"/>
                  <a:pt x="5457083" y="766747"/>
                  <a:pt x="5457083" y="764608"/>
                </a:cubicBezTo>
                <a:close/>
                <a:moveTo>
                  <a:pt x="5375500" y="763538"/>
                </a:moveTo>
                <a:cubicBezTo>
                  <a:pt x="5375500" y="763538"/>
                  <a:pt x="5375500" y="763538"/>
                  <a:pt x="5379063" y="765321"/>
                </a:cubicBezTo>
                <a:cubicBezTo>
                  <a:pt x="5379063" y="765321"/>
                  <a:pt x="5379063" y="767104"/>
                  <a:pt x="5379063" y="768886"/>
                </a:cubicBezTo>
                <a:cubicBezTo>
                  <a:pt x="5379063" y="768886"/>
                  <a:pt x="5379063" y="768886"/>
                  <a:pt x="5373719" y="768886"/>
                </a:cubicBezTo>
                <a:cubicBezTo>
                  <a:pt x="5373719" y="767104"/>
                  <a:pt x="5375500" y="765321"/>
                  <a:pt x="5375500" y="763538"/>
                </a:cubicBezTo>
                <a:close/>
                <a:moveTo>
                  <a:pt x="5635300" y="759272"/>
                </a:moveTo>
                <a:cubicBezTo>
                  <a:pt x="5639041" y="759272"/>
                  <a:pt x="5640912" y="761194"/>
                  <a:pt x="5640912" y="763118"/>
                </a:cubicBezTo>
                <a:cubicBezTo>
                  <a:pt x="5640912" y="768893"/>
                  <a:pt x="5633430" y="766969"/>
                  <a:pt x="5635300" y="759272"/>
                </a:cubicBezTo>
                <a:close/>
                <a:moveTo>
                  <a:pt x="5601901" y="758470"/>
                </a:moveTo>
                <a:cubicBezTo>
                  <a:pt x="5602169" y="758737"/>
                  <a:pt x="5602436" y="759271"/>
                  <a:pt x="5602436" y="759271"/>
                </a:cubicBezTo>
                <a:cubicBezTo>
                  <a:pt x="5602436" y="763545"/>
                  <a:pt x="5601367" y="761407"/>
                  <a:pt x="5601367" y="759271"/>
                </a:cubicBezTo>
                <a:cubicBezTo>
                  <a:pt x="5601367" y="758203"/>
                  <a:pt x="5601634" y="758203"/>
                  <a:pt x="5601901" y="758470"/>
                </a:cubicBezTo>
                <a:close/>
                <a:moveTo>
                  <a:pt x="5278598" y="757263"/>
                </a:moveTo>
                <a:cubicBezTo>
                  <a:pt x="5279667" y="757263"/>
                  <a:pt x="5280736" y="757662"/>
                  <a:pt x="5280736" y="757662"/>
                </a:cubicBezTo>
                <a:cubicBezTo>
                  <a:pt x="5280736" y="759265"/>
                  <a:pt x="5278598" y="759265"/>
                  <a:pt x="5276461" y="759265"/>
                </a:cubicBezTo>
                <a:cubicBezTo>
                  <a:pt x="5276461" y="757662"/>
                  <a:pt x="5277530" y="757263"/>
                  <a:pt x="5278598" y="757263"/>
                </a:cubicBezTo>
                <a:close/>
                <a:moveTo>
                  <a:pt x="5628487" y="754620"/>
                </a:moveTo>
                <a:cubicBezTo>
                  <a:pt x="5630936" y="755115"/>
                  <a:pt x="5633608" y="757594"/>
                  <a:pt x="5634499" y="759578"/>
                </a:cubicBezTo>
                <a:cubicBezTo>
                  <a:pt x="5629156" y="757594"/>
                  <a:pt x="5629156" y="763547"/>
                  <a:pt x="5623811" y="761561"/>
                </a:cubicBezTo>
                <a:cubicBezTo>
                  <a:pt x="5623811" y="755611"/>
                  <a:pt x="5626038" y="754124"/>
                  <a:pt x="5628487" y="754620"/>
                </a:cubicBezTo>
                <a:close/>
                <a:moveTo>
                  <a:pt x="5401835" y="749654"/>
                </a:moveTo>
                <a:cubicBezTo>
                  <a:pt x="5403726" y="751613"/>
                  <a:pt x="5407508" y="753570"/>
                  <a:pt x="5407508" y="755529"/>
                </a:cubicBezTo>
                <a:cubicBezTo>
                  <a:pt x="5420744" y="751613"/>
                  <a:pt x="5433981" y="759444"/>
                  <a:pt x="5445326" y="761402"/>
                </a:cubicBezTo>
                <a:cubicBezTo>
                  <a:pt x="5445326" y="771205"/>
                  <a:pt x="5443435" y="763362"/>
                  <a:pt x="5439653" y="763362"/>
                </a:cubicBezTo>
                <a:cubicBezTo>
                  <a:pt x="5432089" y="765323"/>
                  <a:pt x="5435872" y="767283"/>
                  <a:pt x="5435872" y="773166"/>
                </a:cubicBezTo>
                <a:cubicBezTo>
                  <a:pt x="5428308" y="771205"/>
                  <a:pt x="5428308" y="763362"/>
                  <a:pt x="5418853" y="765323"/>
                </a:cubicBezTo>
                <a:cubicBezTo>
                  <a:pt x="5418853" y="763362"/>
                  <a:pt x="5418853" y="761402"/>
                  <a:pt x="5416962" y="759444"/>
                </a:cubicBezTo>
                <a:cubicBezTo>
                  <a:pt x="5411290" y="759444"/>
                  <a:pt x="5409399" y="763362"/>
                  <a:pt x="5407508" y="765323"/>
                </a:cubicBezTo>
                <a:cubicBezTo>
                  <a:pt x="5403726" y="761402"/>
                  <a:pt x="5396163" y="761402"/>
                  <a:pt x="5398054" y="751613"/>
                </a:cubicBezTo>
                <a:cubicBezTo>
                  <a:pt x="5399944" y="753570"/>
                  <a:pt x="5401835" y="751613"/>
                  <a:pt x="5401835" y="749654"/>
                </a:cubicBezTo>
                <a:close/>
                <a:moveTo>
                  <a:pt x="5382981" y="749654"/>
                </a:moveTo>
                <a:cubicBezTo>
                  <a:pt x="5382981" y="749654"/>
                  <a:pt x="5382981" y="749654"/>
                  <a:pt x="5390819" y="751790"/>
                </a:cubicBezTo>
                <a:cubicBezTo>
                  <a:pt x="5390819" y="753925"/>
                  <a:pt x="5386900" y="751790"/>
                  <a:pt x="5384941" y="753925"/>
                </a:cubicBezTo>
                <a:cubicBezTo>
                  <a:pt x="5384941" y="753925"/>
                  <a:pt x="5384941" y="753925"/>
                  <a:pt x="5379062" y="751790"/>
                </a:cubicBezTo>
                <a:cubicBezTo>
                  <a:pt x="5379062" y="749654"/>
                  <a:pt x="5381021" y="749654"/>
                  <a:pt x="5382981" y="749654"/>
                </a:cubicBezTo>
                <a:close/>
                <a:moveTo>
                  <a:pt x="5422882" y="747520"/>
                </a:moveTo>
                <a:cubicBezTo>
                  <a:pt x="5422882" y="751792"/>
                  <a:pt x="5420745" y="749655"/>
                  <a:pt x="5418607" y="749655"/>
                </a:cubicBezTo>
                <a:cubicBezTo>
                  <a:pt x="5418607" y="747520"/>
                  <a:pt x="5420745" y="747520"/>
                  <a:pt x="5422882" y="747520"/>
                </a:cubicBezTo>
                <a:close/>
                <a:moveTo>
                  <a:pt x="5462412" y="744318"/>
                </a:moveTo>
                <a:cubicBezTo>
                  <a:pt x="5466208" y="744318"/>
                  <a:pt x="5468107" y="746212"/>
                  <a:pt x="5468107" y="748108"/>
                </a:cubicBezTo>
                <a:cubicBezTo>
                  <a:pt x="5473802" y="750003"/>
                  <a:pt x="5473802" y="746212"/>
                  <a:pt x="5477599" y="746212"/>
                </a:cubicBezTo>
                <a:cubicBezTo>
                  <a:pt x="5477599" y="748108"/>
                  <a:pt x="5477599" y="750003"/>
                  <a:pt x="5479497" y="750003"/>
                </a:cubicBezTo>
                <a:cubicBezTo>
                  <a:pt x="5479497" y="750003"/>
                  <a:pt x="5479497" y="750003"/>
                  <a:pt x="5544042" y="759476"/>
                </a:cubicBezTo>
                <a:cubicBezTo>
                  <a:pt x="5545940" y="759476"/>
                  <a:pt x="5547839" y="761370"/>
                  <a:pt x="5549737" y="761370"/>
                </a:cubicBezTo>
                <a:cubicBezTo>
                  <a:pt x="5572518" y="761370"/>
                  <a:pt x="5585806" y="776551"/>
                  <a:pt x="5602892" y="774653"/>
                </a:cubicBezTo>
                <a:cubicBezTo>
                  <a:pt x="5604790" y="784142"/>
                  <a:pt x="5623774" y="778449"/>
                  <a:pt x="5623774" y="787938"/>
                </a:cubicBezTo>
                <a:cubicBezTo>
                  <a:pt x="5627571" y="787938"/>
                  <a:pt x="5627571" y="786039"/>
                  <a:pt x="5631367" y="786039"/>
                </a:cubicBezTo>
                <a:cubicBezTo>
                  <a:pt x="5637062" y="791732"/>
                  <a:pt x="5650351" y="789835"/>
                  <a:pt x="5652249" y="797427"/>
                </a:cubicBezTo>
                <a:cubicBezTo>
                  <a:pt x="5656046" y="797427"/>
                  <a:pt x="5657945" y="793631"/>
                  <a:pt x="5661741" y="795529"/>
                </a:cubicBezTo>
                <a:cubicBezTo>
                  <a:pt x="5661741" y="799325"/>
                  <a:pt x="5667436" y="799325"/>
                  <a:pt x="5671233" y="799325"/>
                </a:cubicBezTo>
                <a:cubicBezTo>
                  <a:pt x="5671233" y="805011"/>
                  <a:pt x="5680725" y="803120"/>
                  <a:pt x="5680725" y="808802"/>
                </a:cubicBezTo>
                <a:cubicBezTo>
                  <a:pt x="5695912" y="808802"/>
                  <a:pt x="5701607" y="816371"/>
                  <a:pt x="5716794" y="818284"/>
                </a:cubicBezTo>
                <a:cubicBezTo>
                  <a:pt x="5712997" y="831540"/>
                  <a:pt x="5697810" y="814487"/>
                  <a:pt x="5695912" y="825869"/>
                </a:cubicBezTo>
                <a:lnTo>
                  <a:pt x="5695660" y="825703"/>
                </a:lnTo>
                <a:lnTo>
                  <a:pt x="5696274" y="829148"/>
                </a:lnTo>
                <a:cubicBezTo>
                  <a:pt x="5695740" y="829746"/>
                  <a:pt x="5695152" y="830047"/>
                  <a:pt x="5694911" y="829597"/>
                </a:cubicBezTo>
                <a:lnTo>
                  <a:pt x="5695611" y="825672"/>
                </a:lnTo>
                <a:lnTo>
                  <a:pt x="5683335" y="817564"/>
                </a:lnTo>
                <a:cubicBezTo>
                  <a:pt x="5678827" y="815429"/>
                  <a:pt x="5674081" y="813539"/>
                  <a:pt x="5669335" y="810692"/>
                </a:cubicBezTo>
                <a:cubicBezTo>
                  <a:pt x="5663640" y="810692"/>
                  <a:pt x="5667436" y="820199"/>
                  <a:pt x="5667436" y="822071"/>
                </a:cubicBezTo>
                <a:cubicBezTo>
                  <a:pt x="5667436" y="825869"/>
                  <a:pt x="5665538" y="825869"/>
                  <a:pt x="5663640" y="829649"/>
                </a:cubicBezTo>
                <a:cubicBezTo>
                  <a:pt x="5663640" y="833440"/>
                  <a:pt x="5665538" y="833440"/>
                  <a:pt x="5665538" y="835341"/>
                </a:cubicBezTo>
                <a:cubicBezTo>
                  <a:pt x="5678827" y="833440"/>
                  <a:pt x="5684522" y="842919"/>
                  <a:pt x="5701607" y="842919"/>
                </a:cubicBezTo>
                <a:cubicBezTo>
                  <a:pt x="5699709" y="852403"/>
                  <a:pt x="5707302" y="852403"/>
                  <a:pt x="5714896" y="852403"/>
                </a:cubicBezTo>
                <a:cubicBezTo>
                  <a:pt x="5712997" y="856195"/>
                  <a:pt x="5712997" y="858097"/>
                  <a:pt x="5712997" y="861884"/>
                </a:cubicBezTo>
                <a:cubicBezTo>
                  <a:pt x="5705404" y="859986"/>
                  <a:pt x="5705404" y="858097"/>
                  <a:pt x="5697810" y="859986"/>
                </a:cubicBezTo>
                <a:cubicBezTo>
                  <a:pt x="5697810" y="850508"/>
                  <a:pt x="5680725" y="854297"/>
                  <a:pt x="5682623" y="842919"/>
                </a:cubicBezTo>
                <a:cubicBezTo>
                  <a:pt x="5673132" y="844820"/>
                  <a:pt x="5669335" y="839134"/>
                  <a:pt x="5659843" y="842919"/>
                </a:cubicBezTo>
                <a:cubicBezTo>
                  <a:pt x="5659843" y="837238"/>
                  <a:pt x="5652249" y="839134"/>
                  <a:pt x="5652249" y="835341"/>
                </a:cubicBezTo>
                <a:cubicBezTo>
                  <a:pt x="5644656" y="833440"/>
                  <a:pt x="5642758" y="841033"/>
                  <a:pt x="5640859" y="831540"/>
                </a:cubicBezTo>
                <a:cubicBezTo>
                  <a:pt x="5633266" y="833440"/>
                  <a:pt x="5625672" y="833440"/>
                  <a:pt x="5618079" y="833440"/>
                </a:cubicBezTo>
                <a:cubicBezTo>
                  <a:pt x="5618079" y="831540"/>
                  <a:pt x="5618079" y="825869"/>
                  <a:pt x="5621875" y="825869"/>
                </a:cubicBezTo>
                <a:cubicBezTo>
                  <a:pt x="5621875" y="822071"/>
                  <a:pt x="5618079" y="820199"/>
                  <a:pt x="5621875" y="820199"/>
                </a:cubicBezTo>
                <a:cubicBezTo>
                  <a:pt x="5625672" y="820199"/>
                  <a:pt x="5627571" y="820199"/>
                  <a:pt x="5625672" y="825869"/>
                </a:cubicBezTo>
                <a:cubicBezTo>
                  <a:pt x="5633266" y="827759"/>
                  <a:pt x="5633266" y="822071"/>
                  <a:pt x="5638961" y="823978"/>
                </a:cubicBezTo>
                <a:cubicBezTo>
                  <a:pt x="5638961" y="825869"/>
                  <a:pt x="5638961" y="827759"/>
                  <a:pt x="5638961" y="829649"/>
                </a:cubicBezTo>
                <a:cubicBezTo>
                  <a:pt x="5642758" y="827759"/>
                  <a:pt x="5646554" y="822071"/>
                  <a:pt x="5648453" y="831540"/>
                </a:cubicBezTo>
                <a:cubicBezTo>
                  <a:pt x="5652249" y="831540"/>
                  <a:pt x="5654148" y="823978"/>
                  <a:pt x="5656046" y="822071"/>
                </a:cubicBezTo>
                <a:cubicBezTo>
                  <a:pt x="5656046" y="816371"/>
                  <a:pt x="5650351" y="816371"/>
                  <a:pt x="5650351" y="820199"/>
                </a:cubicBezTo>
                <a:cubicBezTo>
                  <a:pt x="5648453" y="820199"/>
                  <a:pt x="5646554" y="818284"/>
                  <a:pt x="5648453" y="816371"/>
                </a:cubicBezTo>
                <a:cubicBezTo>
                  <a:pt x="5642758" y="816371"/>
                  <a:pt x="5633266" y="818284"/>
                  <a:pt x="5629469" y="812592"/>
                </a:cubicBezTo>
                <a:cubicBezTo>
                  <a:pt x="5627571" y="812592"/>
                  <a:pt x="5623774" y="812592"/>
                  <a:pt x="5623774" y="818284"/>
                </a:cubicBezTo>
                <a:cubicBezTo>
                  <a:pt x="5619977" y="816371"/>
                  <a:pt x="5621875" y="810692"/>
                  <a:pt x="5616180" y="808802"/>
                </a:cubicBezTo>
                <a:cubicBezTo>
                  <a:pt x="5608587" y="812592"/>
                  <a:pt x="5604790" y="806892"/>
                  <a:pt x="5600993" y="801222"/>
                </a:cubicBezTo>
                <a:cubicBezTo>
                  <a:pt x="5597196" y="801222"/>
                  <a:pt x="5595298" y="806892"/>
                  <a:pt x="5589603" y="805011"/>
                </a:cubicBezTo>
                <a:cubicBezTo>
                  <a:pt x="5585806" y="805011"/>
                  <a:pt x="5587705" y="808802"/>
                  <a:pt x="5583908" y="808802"/>
                </a:cubicBezTo>
                <a:cubicBezTo>
                  <a:pt x="5574416" y="808802"/>
                  <a:pt x="5585806" y="805011"/>
                  <a:pt x="5583908" y="797427"/>
                </a:cubicBezTo>
                <a:cubicBezTo>
                  <a:pt x="5580111" y="797427"/>
                  <a:pt x="5580111" y="801222"/>
                  <a:pt x="5578213" y="803120"/>
                </a:cubicBezTo>
                <a:cubicBezTo>
                  <a:pt x="5570619" y="799325"/>
                  <a:pt x="5578213" y="795529"/>
                  <a:pt x="5578213" y="787938"/>
                </a:cubicBezTo>
                <a:cubicBezTo>
                  <a:pt x="5574416" y="789835"/>
                  <a:pt x="5570619" y="801222"/>
                  <a:pt x="5566822" y="793631"/>
                </a:cubicBezTo>
                <a:cubicBezTo>
                  <a:pt x="5564924" y="795529"/>
                  <a:pt x="5564924" y="799325"/>
                  <a:pt x="5564924" y="801222"/>
                </a:cubicBezTo>
                <a:cubicBezTo>
                  <a:pt x="5561127" y="801222"/>
                  <a:pt x="5559229" y="797427"/>
                  <a:pt x="5561127" y="793631"/>
                </a:cubicBezTo>
                <a:cubicBezTo>
                  <a:pt x="5559229" y="793631"/>
                  <a:pt x="5549737" y="803120"/>
                  <a:pt x="5551635" y="791732"/>
                </a:cubicBezTo>
                <a:cubicBezTo>
                  <a:pt x="5547839" y="791732"/>
                  <a:pt x="5547839" y="797427"/>
                  <a:pt x="5542144" y="797427"/>
                </a:cubicBezTo>
                <a:cubicBezTo>
                  <a:pt x="5538347" y="791732"/>
                  <a:pt x="5544042" y="787938"/>
                  <a:pt x="5545940" y="784142"/>
                </a:cubicBezTo>
                <a:cubicBezTo>
                  <a:pt x="5547839" y="780347"/>
                  <a:pt x="5542144" y="780347"/>
                  <a:pt x="5542144" y="778449"/>
                </a:cubicBezTo>
                <a:cubicBezTo>
                  <a:pt x="5540245" y="778449"/>
                  <a:pt x="5540245" y="780347"/>
                  <a:pt x="5540245" y="782245"/>
                </a:cubicBezTo>
                <a:cubicBezTo>
                  <a:pt x="5530753" y="780347"/>
                  <a:pt x="5528855" y="789835"/>
                  <a:pt x="5523160" y="782245"/>
                </a:cubicBezTo>
                <a:cubicBezTo>
                  <a:pt x="5528855" y="778449"/>
                  <a:pt x="5521261" y="772756"/>
                  <a:pt x="5528855" y="768960"/>
                </a:cubicBezTo>
                <a:cubicBezTo>
                  <a:pt x="5526956" y="759476"/>
                  <a:pt x="5523160" y="763268"/>
                  <a:pt x="5517465" y="759476"/>
                </a:cubicBezTo>
                <a:cubicBezTo>
                  <a:pt x="5513668" y="759476"/>
                  <a:pt x="5509871" y="759476"/>
                  <a:pt x="5507973" y="761370"/>
                </a:cubicBezTo>
                <a:cubicBezTo>
                  <a:pt x="5502278" y="757582"/>
                  <a:pt x="5500379" y="759476"/>
                  <a:pt x="5492786" y="759476"/>
                </a:cubicBezTo>
                <a:cubicBezTo>
                  <a:pt x="5479497" y="755686"/>
                  <a:pt x="5475700" y="753792"/>
                  <a:pt x="5456717" y="751897"/>
                </a:cubicBezTo>
                <a:cubicBezTo>
                  <a:pt x="5451021" y="750003"/>
                  <a:pt x="5449123" y="753792"/>
                  <a:pt x="5445326" y="750003"/>
                </a:cubicBezTo>
                <a:cubicBezTo>
                  <a:pt x="5449123" y="746212"/>
                  <a:pt x="5458615" y="748108"/>
                  <a:pt x="5462412" y="744318"/>
                </a:cubicBezTo>
                <a:close/>
                <a:moveTo>
                  <a:pt x="5432234" y="743295"/>
                </a:moveTo>
                <a:cubicBezTo>
                  <a:pt x="5432501" y="743517"/>
                  <a:pt x="5432501" y="743962"/>
                  <a:pt x="5432501" y="743962"/>
                </a:cubicBezTo>
                <a:cubicBezTo>
                  <a:pt x="5432501" y="747522"/>
                  <a:pt x="5430363" y="745742"/>
                  <a:pt x="5430363" y="743962"/>
                </a:cubicBezTo>
                <a:cubicBezTo>
                  <a:pt x="5431432" y="743072"/>
                  <a:pt x="5431966" y="743072"/>
                  <a:pt x="5432234" y="743295"/>
                </a:cubicBezTo>
                <a:close/>
                <a:moveTo>
                  <a:pt x="5400081" y="742181"/>
                </a:moveTo>
                <a:cubicBezTo>
                  <a:pt x="5404000" y="742181"/>
                  <a:pt x="5404000" y="746026"/>
                  <a:pt x="5407919" y="746026"/>
                </a:cubicBezTo>
                <a:cubicBezTo>
                  <a:pt x="5407919" y="751793"/>
                  <a:pt x="5396163" y="747948"/>
                  <a:pt x="5400081" y="742181"/>
                </a:cubicBezTo>
                <a:close/>
                <a:moveTo>
                  <a:pt x="5384406" y="742180"/>
                </a:moveTo>
                <a:cubicBezTo>
                  <a:pt x="5384406" y="742180"/>
                  <a:pt x="5384406" y="742180"/>
                  <a:pt x="5391887" y="744316"/>
                </a:cubicBezTo>
                <a:cubicBezTo>
                  <a:pt x="5390017" y="746452"/>
                  <a:pt x="5386277" y="746452"/>
                  <a:pt x="5384406" y="746452"/>
                </a:cubicBezTo>
                <a:cubicBezTo>
                  <a:pt x="5382535" y="744316"/>
                  <a:pt x="5378795" y="744316"/>
                  <a:pt x="5376925" y="744316"/>
                </a:cubicBezTo>
                <a:cubicBezTo>
                  <a:pt x="5378795" y="742180"/>
                  <a:pt x="5382535" y="742180"/>
                  <a:pt x="5384406" y="742180"/>
                </a:cubicBezTo>
                <a:close/>
                <a:moveTo>
                  <a:pt x="5297360" y="742178"/>
                </a:moveTo>
                <a:cubicBezTo>
                  <a:pt x="5303061" y="742178"/>
                  <a:pt x="5308761" y="744137"/>
                  <a:pt x="5310661" y="746094"/>
                </a:cubicBezTo>
                <a:cubicBezTo>
                  <a:pt x="5308761" y="753926"/>
                  <a:pt x="5293560" y="751968"/>
                  <a:pt x="5297360" y="742178"/>
                </a:cubicBezTo>
                <a:close/>
                <a:moveTo>
                  <a:pt x="5596634" y="740050"/>
                </a:moveTo>
                <a:cubicBezTo>
                  <a:pt x="5604268" y="742009"/>
                  <a:pt x="5606176" y="751799"/>
                  <a:pt x="5619536" y="749841"/>
                </a:cubicBezTo>
                <a:cubicBezTo>
                  <a:pt x="5619536" y="753756"/>
                  <a:pt x="5619536" y="757672"/>
                  <a:pt x="5617628" y="763547"/>
                </a:cubicBezTo>
                <a:cubicBezTo>
                  <a:pt x="5613810" y="761588"/>
                  <a:pt x="5613810" y="757672"/>
                  <a:pt x="5615719" y="751799"/>
                </a:cubicBezTo>
                <a:cubicBezTo>
                  <a:pt x="5609994" y="751799"/>
                  <a:pt x="5604268" y="749841"/>
                  <a:pt x="5598543" y="749841"/>
                </a:cubicBezTo>
                <a:cubicBezTo>
                  <a:pt x="5604268" y="742009"/>
                  <a:pt x="5592817" y="745925"/>
                  <a:pt x="5596634" y="740050"/>
                </a:cubicBezTo>
                <a:close/>
                <a:moveTo>
                  <a:pt x="5323868" y="736840"/>
                </a:moveTo>
                <a:cubicBezTo>
                  <a:pt x="5331502" y="736840"/>
                  <a:pt x="5333411" y="742374"/>
                  <a:pt x="5342954" y="742374"/>
                </a:cubicBezTo>
                <a:cubicBezTo>
                  <a:pt x="5348679" y="736840"/>
                  <a:pt x="5365856" y="738684"/>
                  <a:pt x="5371581" y="744219"/>
                </a:cubicBezTo>
                <a:cubicBezTo>
                  <a:pt x="5371581" y="751598"/>
                  <a:pt x="5362039" y="746063"/>
                  <a:pt x="5360130" y="751598"/>
                </a:cubicBezTo>
                <a:cubicBezTo>
                  <a:pt x="5356313" y="751598"/>
                  <a:pt x="5352496" y="749753"/>
                  <a:pt x="5350587" y="753443"/>
                </a:cubicBezTo>
                <a:cubicBezTo>
                  <a:pt x="5348679" y="751598"/>
                  <a:pt x="5350587" y="749753"/>
                  <a:pt x="5348679" y="747909"/>
                </a:cubicBezTo>
                <a:cubicBezTo>
                  <a:pt x="5348679" y="747909"/>
                  <a:pt x="5348679" y="747909"/>
                  <a:pt x="5333411" y="746063"/>
                </a:cubicBezTo>
                <a:cubicBezTo>
                  <a:pt x="5329594" y="746063"/>
                  <a:pt x="5331502" y="755287"/>
                  <a:pt x="5327685" y="757132"/>
                </a:cubicBezTo>
                <a:cubicBezTo>
                  <a:pt x="5323868" y="755287"/>
                  <a:pt x="5323868" y="753443"/>
                  <a:pt x="5318143" y="753443"/>
                </a:cubicBezTo>
                <a:cubicBezTo>
                  <a:pt x="5318143" y="744219"/>
                  <a:pt x="5325776" y="749753"/>
                  <a:pt x="5329594" y="746063"/>
                </a:cubicBezTo>
                <a:cubicBezTo>
                  <a:pt x="5327685" y="742374"/>
                  <a:pt x="5320051" y="744219"/>
                  <a:pt x="5323868" y="736840"/>
                </a:cubicBezTo>
                <a:close/>
                <a:moveTo>
                  <a:pt x="5585603" y="734712"/>
                </a:moveTo>
                <a:cubicBezTo>
                  <a:pt x="5587473" y="736580"/>
                  <a:pt x="5587473" y="740318"/>
                  <a:pt x="5587473" y="742187"/>
                </a:cubicBezTo>
                <a:cubicBezTo>
                  <a:pt x="5585603" y="742187"/>
                  <a:pt x="5581862" y="742187"/>
                  <a:pt x="5579991" y="742187"/>
                </a:cubicBezTo>
                <a:cubicBezTo>
                  <a:pt x="5579991" y="736580"/>
                  <a:pt x="5585603" y="738449"/>
                  <a:pt x="5585603" y="734712"/>
                </a:cubicBezTo>
                <a:close/>
                <a:moveTo>
                  <a:pt x="5564834" y="732575"/>
                </a:moveTo>
                <a:cubicBezTo>
                  <a:pt x="5568721" y="734483"/>
                  <a:pt x="5570664" y="736389"/>
                  <a:pt x="5576494" y="736389"/>
                </a:cubicBezTo>
                <a:cubicBezTo>
                  <a:pt x="5576494" y="744018"/>
                  <a:pt x="5568721" y="742111"/>
                  <a:pt x="5568721" y="747832"/>
                </a:cubicBezTo>
                <a:cubicBezTo>
                  <a:pt x="5576494" y="747832"/>
                  <a:pt x="5578437" y="749740"/>
                  <a:pt x="5584266" y="751646"/>
                </a:cubicBezTo>
                <a:cubicBezTo>
                  <a:pt x="5582323" y="759275"/>
                  <a:pt x="5572607" y="755460"/>
                  <a:pt x="5566778" y="755460"/>
                </a:cubicBezTo>
                <a:cubicBezTo>
                  <a:pt x="5568721" y="751646"/>
                  <a:pt x="5566778" y="749740"/>
                  <a:pt x="5562891" y="749740"/>
                </a:cubicBezTo>
                <a:cubicBezTo>
                  <a:pt x="5566778" y="745925"/>
                  <a:pt x="5562891" y="740203"/>
                  <a:pt x="5564834" y="732575"/>
                </a:cubicBezTo>
                <a:close/>
                <a:moveTo>
                  <a:pt x="5580259" y="732041"/>
                </a:moveTo>
                <a:cubicBezTo>
                  <a:pt x="5581060" y="731508"/>
                  <a:pt x="5582129" y="731508"/>
                  <a:pt x="5582129" y="732576"/>
                </a:cubicBezTo>
                <a:cubicBezTo>
                  <a:pt x="5582129" y="734712"/>
                  <a:pt x="5579991" y="734712"/>
                  <a:pt x="5579991" y="734712"/>
                </a:cubicBezTo>
                <a:cubicBezTo>
                  <a:pt x="5578922" y="733644"/>
                  <a:pt x="5579457" y="732576"/>
                  <a:pt x="5580259" y="732041"/>
                </a:cubicBezTo>
                <a:close/>
                <a:moveTo>
                  <a:pt x="5309058" y="730432"/>
                </a:moveTo>
                <a:cubicBezTo>
                  <a:pt x="5310928" y="736306"/>
                  <a:pt x="5320280" y="734348"/>
                  <a:pt x="5318410" y="742180"/>
                </a:cubicBezTo>
                <a:cubicBezTo>
                  <a:pt x="5309058" y="740222"/>
                  <a:pt x="5297835" y="742180"/>
                  <a:pt x="5299706" y="732389"/>
                </a:cubicBezTo>
                <a:cubicBezTo>
                  <a:pt x="5303446" y="732389"/>
                  <a:pt x="5307188" y="734348"/>
                  <a:pt x="5309058" y="730432"/>
                </a:cubicBezTo>
                <a:close/>
                <a:moveTo>
                  <a:pt x="5093344" y="729360"/>
                </a:moveTo>
                <a:cubicBezTo>
                  <a:pt x="5093344" y="729360"/>
                  <a:pt x="5093344" y="729360"/>
                  <a:pt x="5096907" y="729360"/>
                </a:cubicBezTo>
                <a:cubicBezTo>
                  <a:pt x="5096907" y="731140"/>
                  <a:pt x="5096907" y="732921"/>
                  <a:pt x="5096907" y="734701"/>
                </a:cubicBezTo>
                <a:cubicBezTo>
                  <a:pt x="5096907" y="734701"/>
                  <a:pt x="5096907" y="734701"/>
                  <a:pt x="5091563" y="732921"/>
                </a:cubicBezTo>
                <a:cubicBezTo>
                  <a:pt x="5091563" y="731140"/>
                  <a:pt x="5093344" y="731140"/>
                  <a:pt x="5093344" y="729360"/>
                </a:cubicBezTo>
                <a:close/>
                <a:moveTo>
                  <a:pt x="5538543" y="729072"/>
                </a:moveTo>
                <a:cubicBezTo>
                  <a:pt x="5543452" y="727970"/>
                  <a:pt x="5558883" y="730173"/>
                  <a:pt x="5553272" y="738984"/>
                </a:cubicBezTo>
                <a:cubicBezTo>
                  <a:pt x="5549531" y="738984"/>
                  <a:pt x="5549531" y="735068"/>
                  <a:pt x="5549531" y="733110"/>
                </a:cubicBezTo>
                <a:cubicBezTo>
                  <a:pt x="5549531" y="733110"/>
                  <a:pt x="5549531" y="733110"/>
                  <a:pt x="5538310" y="731152"/>
                </a:cubicBezTo>
                <a:cubicBezTo>
                  <a:pt x="5536439" y="730173"/>
                  <a:pt x="5536907" y="729439"/>
                  <a:pt x="5538543" y="729072"/>
                </a:cubicBezTo>
                <a:close/>
                <a:moveTo>
                  <a:pt x="5470025" y="726211"/>
                </a:moveTo>
                <a:cubicBezTo>
                  <a:pt x="5471278" y="726434"/>
                  <a:pt x="5472780" y="726878"/>
                  <a:pt x="5473783" y="726878"/>
                </a:cubicBezTo>
                <a:cubicBezTo>
                  <a:pt x="5477790" y="726878"/>
                  <a:pt x="5481798" y="726878"/>
                  <a:pt x="5483803" y="726878"/>
                </a:cubicBezTo>
                <a:cubicBezTo>
                  <a:pt x="5483803" y="730439"/>
                  <a:pt x="5479795" y="728659"/>
                  <a:pt x="5475787" y="728659"/>
                </a:cubicBezTo>
                <a:cubicBezTo>
                  <a:pt x="5473783" y="728659"/>
                  <a:pt x="5469775" y="728659"/>
                  <a:pt x="5467771" y="726878"/>
                </a:cubicBezTo>
                <a:cubicBezTo>
                  <a:pt x="5467771" y="725988"/>
                  <a:pt x="5468772" y="725988"/>
                  <a:pt x="5470025" y="726211"/>
                </a:cubicBezTo>
                <a:close/>
                <a:moveTo>
                  <a:pt x="5602792" y="725102"/>
                </a:moveTo>
                <a:cubicBezTo>
                  <a:pt x="5604573" y="727238"/>
                  <a:pt x="5601011" y="729374"/>
                  <a:pt x="5601011" y="727238"/>
                </a:cubicBezTo>
                <a:cubicBezTo>
                  <a:pt x="5599229" y="727238"/>
                  <a:pt x="5602792" y="725102"/>
                  <a:pt x="5602792" y="725102"/>
                </a:cubicBezTo>
                <a:close/>
                <a:moveTo>
                  <a:pt x="5494535" y="723604"/>
                </a:moveTo>
                <a:cubicBezTo>
                  <a:pt x="5496984" y="722643"/>
                  <a:pt x="5499923" y="722643"/>
                  <a:pt x="5500903" y="725526"/>
                </a:cubicBezTo>
                <a:cubicBezTo>
                  <a:pt x="5500903" y="727449"/>
                  <a:pt x="5491106" y="729372"/>
                  <a:pt x="5491106" y="727449"/>
                </a:cubicBezTo>
                <a:cubicBezTo>
                  <a:pt x="5490126" y="726488"/>
                  <a:pt x="5492085" y="724566"/>
                  <a:pt x="5494535" y="723604"/>
                </a:cubicBezTo>
                <a:close/>
                <a:moveTo>
                  <a:pt x="5502761" y="721896"/>
                </a:moveTo>
                <a:cubicBezTo>
                  <a:pt x="5508337" y="721896"/>
                  <a:pt x="5510196" y="727502"/>
                  <a:pt x="5513913" y="729372"/>
                </a:cubicBezTo>
                <a:cubicBezTo>
                  <a:pt x="5515772" y="731240"/>
                  <a:pt x="5521349" y="731240"/>
                  <a:pt x="5521349" y="733110"/>
                </a:cubicBezTo>
                <a:cubicBezTo>
                  <a:pt x="5525066" y="734979"/>
                  <a:pt x="5530642" y="734979"/>
                  <a:pt x="5530642" y="736848"/>
                </a:cubicBezTo>
                <a:cubicBezTo>
                  <a:pt x="5536218" y="736848"/>
                  <a:pt x="5538077" y="736848"/>
                  <a:pt x="5543653" y="738717"/>
                </a:cubicBezTo>
                <a:cubicBezTo>
                  <a:pt x="5541794" y="744324"/>
                  <a:pt x="5530642" y="736848"/>
                  <a:pt x="5526924" y="742456"/>
                </a:cubicBezTo>
                <a:cubicBezTo>
                  <a:pt x="5519490" y="738717"/>
                  <a:pt x="5510196" y="736848"/>
                  <a:pt x="5500902" y="733110"/>
                </a:cubicBezTo>
                <a:cubicBezTo>
                  <a:pt x="5506479" y="729372"/>
                  <a:pt x="5500902" y="729372"/>
                  <a:pt x="5502761" y="721896"/>
                </a:cubicBezTo>
                <a:close/>
                <a:moveTo>
                  <a:pt x="5455097" y="721894"/>
                </a:moveTo>
                <a:cubicBezTo>
                  <a:pt x="5458762" y="721894"/>
                  <a:pt x="5460595" y="723763"/>
                  <a:pt x="5462426" y="725633"/>
                </a:cubicBezTo>
                <a:cubicBezTo>
                  <a:pt x="5462426" y="729371"/>
                  <a:pt x="5449601" y="727501"/>
                  <a:pt x="5455097" y="721894"/>
                </a:cubicBezTo>
                <a:close/>
                <a:moveTo>
                  <a:pt x="5334441" y="719177"/>
                </a:moveTo>
                <a:cubicBezTo>
                  <a:pt x="5334842" y="719399"/>
                  <a:pt x="5335243" y="720290"/>
                  <a:pt x="5335243" y="721179"/>
                </a:cubicBezTo>
                <a:cubicBezTo>
                  <a:pt x="5333640" y="722960"/>
                  <a:pt x="5332036" y="721179"/>
                  <a:pt x="5333640" y="721179"/>
                </a:cubicBezTo>
                <a:cubicBezTo>
                  <a:pt x="5333640" y="719399"/>
                  <a:pt x="5334040" y="718955"/>
                  <a:pt x="5334441" y="719177"/>
                </a:cubicBezTo>
                <a:close/>
                <a:moveTo>
                  <a:pt x="5194583" y="710107"/>
                </a:moveTo>
                <a:cubicBezTo>
                  <a:pt x="5197174" y="710341"/>
                  <a:pt x="5200001" y="711743"/>
                  <a:pt x="5202828" y="713611"/>
                </a:cubicBezTo>
                <a:cubicBezTo>
                  <a:pt x="5206596" y="713611"/>
                  <a:pt x="5210365" y="713611"/>
                  <a:pt x="5214134" y="715481"/>
                </a:cubicBezTo>
                <a:cubicBezTo>
                  <a:pt x="5217903" y="715481"/>
                  <a:pt x="5221672" y="717350"/>
                  <a:pt x="5223557" y="713611"/>
                </a:cubicBezTo>
                <a:cubicBezTo>
                  <a:pt x="5223557" y="719219"/>
                  <a:pt x="5238632" y="715481"/>
                  <a:pt x="5238632" y="721088"/>
                </a:cubicBezTo>
                <a:cubicBezTo>
                  <a:pt x="5244285" y="722958"/>
                  <a:pt x="5246170" y="717350"/>
                  <a:pt x="5251823" y="721088"/>
                </a:cubicBezTo>
                <a:cubicBezTo>
                  <a:pt x="5251823" y="724826"/>
                  <a:pt x="5255592" y="726695"/>
                  <a:pt x="5259360" y="726695"/>
                </a:cubicBezTo>
                <a:cubicBezTo>
                  <a:pt x="5259360" y="730434"/>
                  <a:pt x="5253707" y="726695"/>
                  <a:pt x="5251823" y="726695"/>
                </a:cubicBezTo>
                <a:cubicBezTo>
                  <a:pt x="5246170" y="728565"/>
                  <a:pt x="5246170" y="724826"/>
                  <a:pt x="5242401" y="722958"/>
                </a:cubicBezTo>
                <a:cubicBezTo>
                  <a:pt x="5232979" y="724826"/>
                  <a:pt x="5219787" y="719219"/>
                  <a:pt x="5204712" y="717350"/>
                </a:cubicBezTo>
                <a:cubicBezTo>
                  <a:pt x="5199059" y="715481"/>
                  <a:pt x="5195290" y="713611"/>
                  <a:pt x="5187752" y="713611"/>
                </a:cubicBezTo>
                <a:cubicBezTo>
                  <a:pt x="5189637" y="710808"/>
                  <a:pt x="5191992" y="709874"/>
                  <a:pt x="5194583" y="710107"/>
                </a:cubicBezTo>
                <a:close/>
                <a:moveTo>
                  <a:pt x="5491431" y="703033"/>
                </a:moveTo>
                <a:cubicBezTo>
                  <a:pt x="5492392" y="702754"/>
                  <a:pt x="5493475" y="703188"/>
                  <a:pt x="5494437" y="704057"/>
                </a:cubicBezTo>
                <a:cubicBezTo>
                  <a:pt x="5496361" y="705840"/>
                  <a:pt x="5497803" y="709311"/>
                  <a:pt x="5496841" y="712286"/>
                </a:cubicBezTo>
                <a:cubicBezTo>
                  <a:pt x="5494918" y="710303"/>
                  <a:pt x="5492994" y="708319"/>
                  <a:pt x="5489146" y="706335"/>
                </a:cubicBezTo>
                <a:cubicBezTo>
                  <a:pt x="5489627" y="704306"/>
                  <a:pt x="5490469" y="703313"/>
                  <a:pt x="5491431" y="703033"/>
                </a:cubicBezTo>
                <a:close/>
                <a:moveTo>
                  <a:pt x="5153857" y="702619"/>
                </a:moveTo>
                <a:cubicBezTo>
                  <a:pt x="5159506" y="704489"/>
                  <a:pt x="5165155" y="704489"/>
                  <a:pt x="5167038" y="708272"/>
                </a:cubicBezTo>
                <a:cubicBezTo>
                  <a:pt x="5172688" y="706403"/>
                  <a:pt x="5178337" y="706403"/>
                  <a:pt x="5185869" y="708272"/>
                </a:cubicBezTo>
                <a:cubicBezTo>
                  <a:pt x="5187752" y="717616"/>
                  <a:pt x="5178337" y="708272"/>
                  <a:pt x="5178337" y="713879"/>
                </a:cubicBezTo>
                <a:cubicBezTo>
                  <a:pt x="5165155" y="713879"/>
                  <a:pt x="5163272" y="710140"/>
                  <a:pt x="5153857" y="710140"/>
                </a:cubicBezTo>
                <a:cubicBezTo>
                  <a:pt x="5150090" y="710140"/>
                  <a:pt x="5148207" y="710140"/>
                  <a:pt x="5148207" y="708272"/>
                </a:cubicBezTo>
                <a:cubicBezTo>
                  <a:pt x="5148207" y="702619"/>
                  <a:pt x="5151974" y="702619"/>
                  <a:pt x="5153857" y="702619"/>
                </a:cubicBezTo>
                <a:close/>
                <a:moveTo>
                  <a:pt x="5121488" y="700480"/>
                </a:moveTo>
                <a:cubicBezTo>
                  <a:pt x="5127100" y="700480"/>
                  <a:pt x="5128970" y="702262"/>
                  <a:pt x="5127100" y="705868"/>
                </a:cubicBezTo>
                <a:cubicBezTo>
                  <a:pt x="5127100" y="705868"/>
                  <a:pt x="5127100" y="705868"/>
                  <a:pt x="5121488" y="705868"/>
                </a:cubicBezTo>
                <a:cubicBezTo>
                  <a:pt x="5121488" y="704043"/>
                  <a:pt x="5121488" y="702262"/>
                  <a:pt x="5121488" y="700480"/>
                </a:cubicBezTo>
                <a:close/>
                <a:moveTo>
                  <a:pt x="5109732" y="698343"/>
                </a:moveTo>
                <a:cubicBezTo>
                  <a:pt x="5111869" y="700480"/>
                  <a:pt x="5114007" y="700480"/>
                  <a:pt x="5116144" y="700480"/>
                </a:cubicBezTo>
                <a:cubicBezTo>
                  <a:pt x="5116144" y="702618"/>
                  <a:pt x="5114007" y="702618"/>
                  <a:pt x="5114007" y="704756"/>
                </a:cubicBezTo>
                <a:cubicBezTo>
                  <a:pt x="5114007" y="704756"/>
                  <a:pt x="5111869" y="704756"/>
                  <a:pt x="5109732" y="704756"/>
                </a:cubicBezTo>
                <a:cubicBezTo>
                  <a:pt x="5109732" y="702618"/>
                  <a:pt x="5109732" y="700480"/>
                  <a:pt x="5109732" y="698343"/>
                </a:cubicBezTo>
                <a:close/>
                <a:moveTo>
                  <a:pt x="5089425" y="698342"/>
                </a:moveTo>
                <a:cubicBezTo>
                  <a:pt x="5091563" y="700480"/>
                  <a:pt x="5087288" y="702617"/>
                  <a:pt x="5087288" y="700480"/>
                </a:cubicBezTo>
                <a:cubicBezTo>
                  <a:pt x="5087288" y="698342"/>
                  <a:pt x="5089425" y="698342"/>
                  <a:pt x="5089425" y="698342"/>
                </a:cubicBezTo>
                <a:close/>
                <a:moveTo>
                  <a:pt x="5046674" y="692064"/>
                </a:moveTo>
                <a:cubicBezTo>
                  <a:pt x="5048384" y="691823"/>
                  <a:pt x="5050094" y="692785"/>
                  <a:pt x="5050949" y="694709"/>
                </a:cubicBezTo>
                <a:cubicBezTo>
                  <a:pt x="5049239" y="700480"/>
                  <a:pt x="5044109" y="700480"/>
                  <a:pt x="5042399" y="696633"/>
                </a:cubicBezTo>
                <a:cubicBezTo>
                  <a:pt x="5043254" y="693747"/>
                  <a:pt x="5044964" y="692305"/>
                  <a:pt x="5046674" y="692064"/>
                </a:cubicBezTo>
                <a:close/>
                <a:moveTo>
                  <a:pt x="4773448" y="664782"/>
                </a:moveTo>
                <a:cubicBezTo>
                  <a:pt x="4775652" y="665263"/>
                  <a:pt x="4778591" y="666707"/>
                  <a:pt x="4780550" y="666707"/>
                </a:cubicBezTo>
                <a:cubicBezTo>
                  <a:pt x="4778591" y="670554"/>
                  <a:pt x="4774672" y="670554"/>
                  <a:pt x="4770753" y="668630"/>
                </a:cubicBezTo>
                <a:cubicBezTo>
                  <a:pt x="4769773" y="664782"/>
                  <a:pt x="4771243" y="664301"/>
                  <a:pt x="4773448" y="664782"/>
                </a:cubicBezTo>
                <a:close/>
                <a:moveTo>
                  <a:pt x="4591377" y="653452"/>
                </a:moveTo>
                <a:cubicBezTo>
                  <a:pt x="4591377" y="655056"/>
                  <a:pt x="4589240" y="656659"/>
                  <a:pt x="4589240" y="655056"/>
                </a:cubicBezTo>
                <a:cubicBezTo>
                  <a:pt x="4587102" y="653452"/>
                  <a:pt x="4591377" y="653452"/>
                  <a:pt x="4591377" y="653452"/>
                </a:cubicBezTo>
                <a:close/>
                <a:moveTo>
                  <a:pt x="4780833" y="650360"/>
                </a:moveTo>
                <a:cubicBezTo>
                  <a:pt x="4784134" y="651514"/>
                  <a:pt x="4787906" y="653360"/>
                  <a:pt x="4793564" y="653360"/>
                </a:cubicBezTo>
                <a:cubicBezTo>
                  <a:pt x="4793564" y="655206"/>
                  <a:pt x="4795450" y="655206"/>
                  <a:pt x="4795450" y="658898"/>
                </a:cubicBezTo>
                <a:cubicBezTo>
                  <a:pt x="4799222" y="655206"/>
                  <a:pt x="4802994" y="658898"/>
                  <a:pt x="4801109" y="666282"/>
                </a:cubicBezTo>
                <a:cubicBezTo>
                  <a:pt x="4797336" y="664436"/>
                  <a:pt x="4787906" y="664436"/>
                  <a:pt x="4789792" y="657052"/>
                </a:cubicBezTo>
                <a:cubicBezTo>
                  <a:pt x="4784134" y="655206"/>
                  <a:pt x="4780362" y="657052"/>
                  <a:pt x="4774703" y="657052"/>
                </a:cubicBezTo>
                <a:cubicBezTo>
                  <a:pt x="4776590" y="653360"/>
                  <a:pt x="4772818" y="653360"/>
                  <a:pt x="4770931" y="651513"/>
                </a:cubicBezTo>
                <a:cubicBezTo>
                  <a:pt x="4774703" y="648744"/>
                  <a:pt x="4777532" y="649206"/>
                  <a:pt x="4780833" y="650360"/>
                </a:cubicBezTo>
                <a:close/>
                <a:moveTo>
                  <a:pt x="4745548" y="647111"/>
                </a:moveTo>
                <a:cubicBezTo>
                  <a:pt x="4746349" y="648046"/>
                  <a:pt x="4747418" y="649448"/>
                  <a:pt x="4748487" y="649448"/>
                </a:cubicBezTo>
                <a:cubicBezTo>
                  <a:pt x="4746349" y="651319"/>
                  <a:pt x="4742074" y="649448"/>
                  <a:pt x="4744212" y="647578"/>
                </a:cubicBezTo>
                <a:cubicBezTo>
                  <a:pt x="4744212" y="645708"/>
                  <a:pt x="4744746" y="646175"/>
                  <a:pt x="4745548" y="647111"/>
                </a:cubicBezTo>
                <a:close/>
                <a:moveTo>
                  <a:pt x="4665512" y="644752"/>
                </a:moveTo>
                <a:cubicBezTo>
                  <a:pt x="4668912" y="644294"/>
                  <a:pt x="4673284" y="644752"/>
                  <a:pt x="4678142" y="645668"/>
                </a:cubicBezTo>
                <a:cubicBezTo>
                  <a:pt x="4674256" y="652996"/>
                  <a:pt x="4680085" y="652996"/>
                  <a:pt x="4676199" y="656661"/>
                </a:cubicBezTo>
                <a:cubicBezTo>
                  <a:pt x="4673284" y="654828"/>
                  <a:pt x="4669884" y="653912"/>
                  <a:pt x="4666725" y="652996"/>
                </a:cubicBezTo>
                <a:lnTo>
                  <a:pt x="4658799" y="649373"/>
                </a:lnTo>
                <a:lnTo>
                  <a:pt x="4658764" y="649296"/>
                </a:lnTo>
                <a:close/>
                <a:moveTo>
                  <a:pt x="4655175" y="638492"/>
                </a:moveTo>
                <a:cubicBezTo>
                  <a:pt x="4658012" y="638492"/>
                  <a:pt x="4657066" y="641297"/>
                  <a:pt x="4656357" y="644103"/>
                </a:cubicBezTo>
                <a:lnTo>
                  <a:pt x="4658764" y="649296"/>
                </a:lnTo>
                <a:lnTo>
                  <a:pt x="4658710" y="649332"/>
                </a:lnTo>
                <a:lnTo>
                  <a:pt x="4658799" y="649373"/>
                </a:lnTo>
                <a:lnTo>
                  <a:pt x="4658957" y="649714"/>
                </a:lnTo>
                <a:cubicBezTo>
                  <a:pt x="4655175" y="660936"/>
                  <a:pt x="4645721" y="649714"/>
                  <a:pt x="4643830" y="657195"/>
                </a:cubicBezTo>
                <a:cubicBezTo>
                  <a:pt x="4636266" y="655325"/>
                  <a:pt x="4649502" y="647844"/>
                  <a:pt x="4641939" y="647844"/>
                </a:cubicBezTo>
                <a:cubicBezTo>
                  <a:pt x="4643830" y="640362"/>
                  <a:pt x="4651394" y="642232"/>
                  <a:pt x="4655175" y="638492"/>
                </a:cubicBezTo>
                <a:close/>
                <a:moveTo>
                  <a:pt x="4593195" y="636353"/>
                </a:moveTo>
                <a:cubicBezTo>
                  <a:pt x="4602279" y="636353"/>
                  <a:pt x="4607730" y="640018"/>
                  <a:pt x="4609547" y="643682"/>
                </a:cubicBezTo>
                <a:cubicBezTo>
                  <a:pt x="4605913" y="649178"/>
                  <a:pt x="4591377" y="643682"/>
                  <a:pt x="4593195" y="636353"/>
                </a:cubicBezTo>
                <a:close/>
                <a:moveTo>
                  <a:pt x="4606073" y="626542"/>
                </a:moveTo>
                <a:cubicBezTo>
                  <a:pt x="4617295" y="624599"/>
                  <a:pt x="4613555" y="634315"/>
                  <a:pt x="4622907" y="634315"/>
                </a:cubicBezTo>
                <a:cubicBezTo>
                  <a:pt x="4622907" y="640144"/>
                  <a:pt x="4626647" y="642088"/>
                  <a:pt x="4621036" y="645974"/>
                </a:cubicBezTo>
                <a:cubicBezTo>
                  <a:pt x="4619166" y="645974"/>
                  <a:pt x="4621036" y="642088"/>
                  <a:pt x="4621036" y="640144"/>
                </a:cubicBezTo>
                <a:cubicBezTo>
                  <a:pt x="4617295" y="640144"/>
                  <a:pt x="4619166" y="638202"/>
                  <a:pt x="4619166" y="636259"/>
                </a:cubicBezTo>
                <a:cubicBezTo>
                  <a:pt x="4611684" y="638202"/>
                  <a:pt x="4604203" y="638202"/>
                  <a:pt x="4606073" y="626542"/>
                </a:cubicBezTo>
                <a:close/>
                <a:moveTo>
                  <a:pt x="4710176" y="621397"/>
                </a:moveTo>
                <a:cubicBezTo>
                  <a:pt x="4710176" y="621397"/>
                  <a:pt x="4710176" y="621397"/>
                  <a:pt x="4717739" y="621397"/>
                </a:cubicBezTo>
                <a:cubicBezTo>
                  <a:pt x="4715848" y="625197"/>
                  <a:pt x="4725303" y="628997"/>
                  <a:pt x="4719630" y="628997"/>
                </a:cubicBezTo>
                <a:cubicBezTo>
                  <a:pt x="4717739" y="634697"/>
                  <a:pt x="4721521" y="636596"/>
                  <a:pt x="4727194" y="636596"/>
                </a:cubicBezTo>
                <a:cubicBezTo>
                  <a:pt x="4730976" y="634697"/>
                  <a:pt x="4727194" y="632797"/>
                  <a:pt x="4727194" y="628997"/>
                </a:cubicBezTo>
                <a:cubicBezTo>
                  <a:pt x="4740430" y="628997"/>
                  <a:pt x="4746103" y="636596"/>
                  <a:pt x="4759339" y="636596"/>
                </a:cubicBezTo>
                <a:cubicBezTo>
                  <a:pt x="4759339" y="642297"/>
                  <a:pt x="4768794" y="640397"/>
                  <a:pt x="4768794" y="644197"/>
                </a:cubicBezTo>
                <a:cubicBezTo>
                  <a:pt x="4768794" y="655597"/>
                  <a:pt x="4755558" y="646097"/>
                  <a:pt x="4749885" y="647997"/>
                </a:cubicBezTo>
                <a:cubicBezTo>
                  <a:pt x="4751775" y="644197"/>
                  <a:pt x="4749885" y="642297"/>
                  <a:pt x="4749885" y="642297"/>
                </a:cubicBezTo>
                <a:cubicBezTo>
                  <a:pt x="4744212" y="640397"/>
                  <a:pt x="4744212" y="644197"/>
                  <a:pt x="4740430" y="642297"/>
                </a:cubicBezTo>
                <a:cubicBezTo>
                  <a:pt x="4736648" y="644197"/>
                  <a:pt x="4734757" y="646097"/>
                  <a:pt x="4730976" y="649897"/>
                </a:cubicBezTo>
                <a:cubicBezTo>
                  <a:pt x="4725303" y="647997"/>
                  <a:pt x="4727194" y="642297"/>
                  <a:pt x="4725303" y="638497"/>
                </a:cubicBezTo>
                <a:cubicBezTo>
                  <a:pt x="4717739" y="638497"/>
                  <a:pt x="4719630" y="638497"/>
                  <a:pt x="4713957" y="636596"/>
                </a:cubicBezTo>
                <a:cubicBezTo>
                  <a:pt x="4708285" y="636596"/>
                  <a:pt x="4702612" y="638497"/>
                  <a:pt x="4695048" y="636596"/>
                </a:cubicBezTo>
                <a:cubicBezTo>
                  <a:pt x="4696939" y="628997"/>
                  <a:pt x="4706393" y="632797"/>
                  <a:pt x="4710176" y="628997"/>
                </a:cubicBezTo>
                <a:cubicBezTo>
                  <a:pt x="4708285" y="625197"/>
                  <a:pt x="4710176" y="625197"/>
                  <a:pt x="4710176" y="621397"/>
                </a:cubicBezTo>
                <a:close/>
                <a:moveTo>
                  <a:pt x="4556821" y="615622"/>
                </a:moveTo>
                <a:cubicBezTo>
                  <a:pt x="4558720" y="617332"/>
                  <a:pt x="4560620" y="617332"/>
                  <a:pt x="4562520" y="617332"/>
                </a:cubicBezTo>
                <a:cubicBezTo>
                  <a:pt x="4560620" y="622462"/>
                  <a:pt x="4545420" y="613912"/>
                  <a:pt x="4556821" y="615622"/>
                </a:cubicBezTo>
                <a:close/>
                <a:moveTo>
                  <a:pt x="4509438" y="613912"/>
                </a:moveTo>
                <a:cubicBezTo>
                  <a:pt x="4511220" y="614981"/>
                  <a:pt x="4507657" y="614981"/>
                  <a:pt x="4507657" y="614981"/>
                </a:cubicBezTo>
                <a:cubicBezTo>
                  <a:pt x="4505876" y="613912"/>
                  <a:pt x="4509438" y="613912"/>
                  <a:pt x="4509438" y="613912"/>
                </a:cubicBezTo>
                <a:close/>
                <a:moveTo>
                  <a:pt x="4676167" y="613703"/>
                </a:moveTo>
                <a:cubicBezTo>
                  <a:pt x="4683577" y="611779"/>
                  <a:pt x="4681725" y="617550"/>
                  <a:pt x="4685429" y="619474"/>
                </a:cubicBezTo>
                <a:cubicBezTo>
                  <a:pt x="4683577" y="621397"/>
                  <a:pt x="4681725" y="625245"/>
                  <a:pt x="4685429" y="627169"/>
                </a:cubicBezTo>
                <a:cubicBezTo>
                  <a:pt x="4681725" y="631017"/>
                  <a:pt x="4666904" y="627169"/>
                  <a:pt x="4666904" y="621397"/>
                </a:cubicBezTo>
                <a:cubicBezTo>
                  <a:pt x="4663199" y="621397"/>
                  <a:pt x="4663199" y="627169"/>
                  <a:pt x="4657641" y="625245"/>
                </a:cubicBezTo>
                <a:cubicBezTo>
                  <a:pt x="4657641" y="621397"/>
                  <a:pt x="4659494" y="617550"/>
                  <a:pt x="4659494" y="615626"/>
                </a:cubicBezTo>
                <a:cubicBezTo>
                  <a:pt x="4666904" y="615626"/>
                  <a:pt x="4672462" y="625245"/>
                  <a:pt x="4676167" y="613703"/>
                </a:cubicBezTo>
                <a:close/>
                <a:moveTo>
                  <a:pt x="4454575" y="611773"/>
                </a:moveTo>
                <a:cubicBezTo>
                  <a:pt x="4456712" y="613376"/>
                  <a:pt x="4452437" y="614980"/>
                  <a:pt x="4452437" y="613376"/>
                </a:cubicBezTo>
                <a:cubicBezTo>
                  <a:pt x="4450300" y="613376"/>
                  <a:pt x="4454575" y="611773"/>
                  <a:pt x="4454575" y="611773"/>
                </a:cubicBezTo>
                <a:close/>
                <a:moveTo>
                  <a:pt x="4537939" y="607501"/>
                </a:moveTo>
                <a:cubicBezTo>
                  <a:pt x="4537939" y="607501"/>
                  <a:pt x="4537939" y="607501"/>
                  <a:pt x="4541145" y="609639"/>
                </a:cubicBezTo>
                <a:cubicBezTo>
                  <a:pt x="4541145" y="609639"/>
                  <a:pt x="4541145" y="611776"/>
                  <a:pt x="4541145" y="613914"/>
                </a:cubicBezTo>
                <a:cubicBezTo>
                  <a:pt x="4541145" y="613914"/>
                  <a:pt x="4541145" y="613914"/>
                  <a:pt x="4537939" y="613914"/>
                </a:cubicBezTo>
                <a:cubicBezTo>
                  <a:pt x="4537939" y="611776"/>
                  <a:pt x="4537939" y="609639"/>
                  <a:pt x="4537939" y="607501"/>
                </a:cubicBezTo>
                <a:close/>
                <a:moveTo>
                  <a:pt x="4490608" y="605363"/>
                </a:moveTo>
                <a:cubicBezTo>
                  <a:pt x="4494272" y="605363"/>
                  <a:pt x="4497936" y="605363"/>
                  <a:pt x="4501601" y="607323"/>
                </a:cubicBezTo>
                <a:cubicBezTo>
                  <a:pt x="4501601" y="611241"/>
                  <a:pt x="4497936" y="611241"/>
                  <a:pt x="4497936" y="617119"/>
                </a:cubicBezTo>
                <a:cubicBezTo>
                  <a:pt x="4492440" y="615160"/>
                  <a:pt x="4488775" y="611241"/>
                  <a:pt x="4490608" y="605363"/>
                </a:cubicBezTo>
                <a:close/>
                <a:moveTo>
                  <a:pt x="4416633" y="604078"/>
                </a:moveTo>
                <a:cubicBezTo>
                  <a:pt x="4424114" y="602154"/>
                  <a:pt x="4422244" y="607926"/>
                  <a:pt x="4427855" y="607926"/>
                </a:cubicBezTo>
                <a:cubicBezTo>
                  <a:pt x="4427855" y="611773"/>
                  <a:pt x="4412892" y="609849"/>
                  <a:pt x="4416633" y="604078"/>
                </a:cubicBezTo>
                <a:close/>
                <a:moveTo>
                  <a:pt x="4495789" y="596183"/>
                </a:moveTo>
                <a:cubicBezTo>
                  <a:pt x="4499062" y="596912"/>
                  <a:pt x="4502803" y="598369"/>
                  <a:pt x="4505608" y="598369"/>
                </a:cubicBezTo>
                <a:cubicBezTo>
                  <a:pt x="4509350" y="600313"/>
                  <a:pt x="4518701" y="596426"/>
                  <a:pt x="4518701" y="602256"/>
                </a:cubicBezTo>
                <a:cubicBezTo>
                  <a:pt x="4516831" y="613914"/>
                  <a:pt x="4505608" y="602256"/>
                  <a:pt x="4501868" y="602256"/>
                </a:cubicBezTo>
                <a:cubicBezTo>
                  <a:pt x="4499998" y="606142"/>
                  <a:pt x="4499998" y="600313"/>
                  <a:pt x="4496257" y="602256"/>
                </a:cubicBezTo>
                <a:cubicBezTo>
                  <a:pt x="4492516" y="602256"/>
                  <a:pt x="4492516" y="598369"/>
                  <a:pt x="4488775" y="598369"/>
                </a:cubicBezTo>
                <a:cubicBezTo>
                  <a:pt x="4489710" y="595455"/>
                  <a:pt x="4492516" y="595455"/>
                  <a:pt x="4495789" y="596183"/>
                </a:cubicBezTo>
                <a:close/>
                <a:moveTo>
                  <a:pt x="4373081" y="590399"/>
                </a:moveTo>
                <a:cubicBezTo>
                  <a:pt x="4373081" y="590399"/>
                  <a:pt x="4373081" y="590399"/>
                  <a:pt x="4378692" y="592323"/>
                </a:cubicBezTo>
                <a:cubicBezTo>
                  <a:pt x="4378692" y="596171"/>
                  <a:pt x="4376822" y="596171"/>
                  <a:pt x="4376822" y="600019"/>
                </a:cubicBezTo>
                <a:cubicBezTo>
                  <a:pt x="4376822" y="600019"/>
                  <a:pt x="4376822" y="600019"/>
                  <a:pt x="4371210" y="598094"/>
                </a:cubicBezTo>
                <a:cubicBezTo>
                  <a:pt x="4371210" y="596171"/>
                  <a:pt x="4373081" y="594247"/>
                  <a:pt x="4373081" y="590399"/>
                </a:cubicBezTo>
                <a:close/>
                <a:moveTo>
                  <a:pt x="4571070" y="589303"/>
                </a:moveTo>
                <a:cubicBezTo>
                  <a:pt x="4574957" y="588602"/>
                  <a:pt x="4578844" y="589069"/>
                  <a:pt x="4581758" y="590939"/>
                </a:cubicBezTo>
                <a:cubicBezTo>
                  <a:pt x="4581758" y="594680"/>
                  <a:pt x="4579815" y="594680"/>
                  <a:pt x="4577872" y="600291"/>
                </a:cubicBezTo>
                <a:cubicBezTo>
                  <a:pt x="4573986" y="594680"/>
                  <a:pt x="4566212" y="602161"/>
                  <a:pt x="4560383" y="594680"/>
                </a:cubicBezTo>
                <a:cubicBezTo>
                  <a:pt x="4563298" y="591875"/>
                  <a:pt x="4567184" y="590004"/>
                  <a:pt x="4571070" y="589303"/>
                </a:cubicBezTo>
                <a:close/>
                <a:moveTo>
                  <a:pt x="4475594" y="588266"/>
                </a:moveTo>
                <a:cubicBezTo>
                  <a:pt x="4475594" y="588266"/>
                  <a:pt x="4475594" y="588266"/>
                  <a:pt x="4479157" y="588266"/>
                </a:cubicBezTo>
                <a:cubicBezTo>
                  <a:pt x="4479157" y="590403"/>
                  <a:pt x="4479157" y="592541"/>
                  <a:pt x="4479157" y="594678"/>
                </a:cubicBezTo>
                <a:cubicBezTo>
                  <a:pt x="4479157" y="594678"/>
                  <a:pt x="4479157" y="594678"/>
                  <a:pt x="4473812" y="592541"/>
                </a:cubicBezTo>
                <a:cubicBezTo>
                  <a:pt x="4473812" y="590403"/>
                  <a:pt x="4473812" y="590403"/>
                  <a:pt x="4475594" y="588266"/>
                </a:cubicBezTo>
                <a:close/>
                <a:moveTo>
                  <a:pt x="4456178" y="582922"/>
                </a:moveTo>
                <a:cubicBezTo>
                  <a:pt x="4459919" y="584793"/>
                  <a:pt x="4459919" y="586663"/>
                  <a:pt x="4459919" y="590403"/>
                </a:cubicBezTo>
                <a:cubicBezTo>
                  <a:pt x="4452437" y="590403"/>
                  <a:pt x="4452437" y="584793"/>
                  <a:pt x="4456178" y="582922"/>
                </a:cubicBezTo>
                <a:close/>
                <a:moveTo>
                  <a:pt x="4545421" y="579718"/>
                </a:moveTo>
                <a:cubicBezTo>
                  <a:pt x="4552902" y="581618"/>
                  <a:pt x="4547291" y="596818"/>
                  <a:pt x="4537939" y="591118"/>
                </a:cubicBezTo>
                <a:cubicBezTo>
                  <a:pt x="4537939" y="583518"/>
                  <a:pt x="4543550" y="583518"/>
                  <a:pt x="4545421" y="579718"/>
                </a:cubicBezTo>
                <a:close/>
                <a:moveTo>
                  <a:pt x="4441215" y="577579"/>
                </a:moveTo>
                <a:cubicBezTo>
                  <a:pt x="4444956" y="579503"/>
                  <a:pt x="4444956" y="581427"/>
                  <a:pt x="4444956" y="585275"/>
                </a:cubicBezTo>
                <a:cubicBezTo>
                  <a:pt x="4437474" y="587198"/>
                  <a:pt x="4437474" y="581427"/>
                  <a:pt x="4441215" y="577579"/>
                </a:cubicBezTo>
                <a:close/>
                <a:moveTo>
                  <a:pt x="4378663" y="577398"/>
                </a:moveTo>
                <a:cubicBezTo>
                  <a:pt x="4382385" y="576609"/>
                  <a:pt x="4389456" y="578713"/>
                  <a:pt x="4386479" y="582922"/>
                </a:cubicBezTo>
                <a:cubicBezTo>
                  <a:pt x="4380524" y="582922"/>
                  <a:pt x="4380524" y="581051"/>
                  <a:pt x="4376554" y="579181"/>
                </a:cubicBezTo>
                <a:cubicBezTo>
                  <a:pt x="4376554" y="578245"/>
                  <a:pt x="4377422" y="577661"/>
                  <a:pt x="4378663" y="577398"/>
                </a:cubicBezTo>
                <a:close/>
                <a:moveTo>
                  <a:pt x="4357527" y="572200"/>
                </a:moveTo>
                <a:cubicBezTo>
                  <a:pt x="4360752" y="571967"/>
                  <a:pt x="4363729" y="572902"/>
                  <a:pt x="4363729" y="575707"/>
                </a:cubicBezTo>
                <a:cubicBezTo>
                  <a:pt x="4363729" y="585058"/>
                  <a:pt x="4349835" y="577577"/>
                  <a:pt x="4349835" y="575707"/>
                </a:cubicBezTo>
                <a:cubicBezTo>
                  <a:pt x="4350828" y="573837"/>
                  <a:pt x="4354301" y="572434"/>
                  <a:pt x="4357527" y="572200"/>
                </a:cubicBezTo>
                <a:close/>
                <a:moveTo>
                  <a:pt x="4422678" y="572049"/>
                </a:moveTo>
                <a:cubicBezTo>
                  <a:pt x="4427588" y="572770"/>
                  <a:pt x="4432264" y="575655"/>
                  <a:pt x="4433199" y="579503"/>
                </a:cubicBezTo>
                <a:cubicBezTo>
                  <a:pt x="4431329" y="587198"/>
                  <a:pt x="4414496" y="581426"/>
                  <a:pt x="4410755" y="577579"/>
                </a:cubicBezTo>
                <a:cubicBezTo>
                  <a:pt x="4412626" y="572770"/>
                  <a:pt x="4417769" y="571327"/>
                  <a:pt x="4422678" y="572049"/>
                </a:cubicBezTo>
                <a:close/>
                <a:moveTo>
                  <a:pt x="4338346" y="569562"/>
                </a:moveTo>
                <a:cubicBezTo>
                  <a:pt x="4339147" y="569562"/>
                  <a:pt x="4340216" y="570097"/>
                  <a:pt x="4341285" y="570097"/>
                </a:cubicBezTo>
                <a:cubicBezTo>
                  <a:pt x="4341285" y="572234"/>
                  <a:pt x="4339147" y="570097"/>
                  <a:pt x="4337010" y="572234"/>
                </a:cubicBezTo>
                <a:cubicBezTo>
                  <a:pt x="4337010" y="570097"/>
                  <a:pt x="4337544" y="569562"/>
                  <a:pt x="4338346" y="569562"/>
                </a:cubicBezTo>
                <a:close/>
                <a:moveTo>
                  <a:pt x="4498953" y="566966"/>
                </a:moveTo>
                <a:cubicBezTo>
                  <a:pt x="4503690" y="568355"/>
                  <a:pt x="4508427" y="570671"/>
                  <a:pt x="4511268" y="571597"/>
                </a:cubicBezTo>
                <a:cubicBezTo>
                  <a:pt x="4515058" y="571597"/>
                  <a:pt x="4518847" y="567892"/>
                  <a:pt x="4515058" y="567892"/>
                </a:cubicBezTo>
                <a:cubicBezTo>
                  <a:pt x="4524531" y="560482"/>
                  <a:pt x="4518847" y="582712"/>
                  <a:pt x="4528320" y="584564"/>
                </a:cubicBezTo>
                <a:cubicBezTo>
                  <a:pt x="4526426" y="588269"/>
                  <a:pt x="4518847" y="582712"/>
                  <a:pt x="4515058" y="584564"/>
                </a:cubicBezTo>
                <a:cubicBezTo>
                  <a:pt x="4511268" y="584564"/>
                  <a:pt x="4511268" y="580859"/>
                  <a:pt x="4507479" y="580859"/>
                </a:cubicBezTo>
                <a:cubicBezTo>
                  <a:pt x="4503690" y="580859"/>
                  <a:pt x="4498006" y="579007"/>
                  <a:pt x="4494216" y="579007"/>
                </a:cubicBezTo>
                <a:cubicBezTo>
                  <a:pt x="4494216" y="577154"/>
                  <a:pt x="4492322" y="577154"/>
                  <a:pt x="4490427" y="575302"/>
                </a:cubicBezTo>
                <a:cubicBezTo>
                  <a:pt x="4490427" y="571597"/>
                  <a:pt x="4490427" y="569744"/>
                  <a:pt x="4486638" y="567892"/>
                </a:cubicBezTo>
                <a:cubicBezTo>
                  <a:pt x="4489480" y="565113"/>
                  <a:pt x="4494216" y="565576"/>
                  <a:pt x="4498953" y="566966"/>
                </a:cubicBezTo>
                <a:close/>
                <a:moveTo>
                  <a:pt x="4501601" y="560483"/>
                </a:moveTo>
                <a:cubicBezTo>
                  <a:pt x="4503738" y="560483"/>
                  <a:pt x="4505876" y="560483"/>
                  <a:pt x="4505876" y="560483"/>
                </a:cubicBezTo>
                <a:cubicBezTo>
                  <a:pt x="4505876" y="562264"/>
                  <a:pt x="4505876" y="564045"/>
                  <a:pt x="4505876" y="565827"/>
                </a:cubicBezTo>
                <a:cubicBezTo>
                  <a:pt x="4503738" y="565827"/>
                  <a:pt x="4501601" y="565827"/>
                  <a:pt x="4501601" y="565827"/>
                </a:cubicBezTo>
                <a:cubicBezTo>
                  <a:pt x="4501601" y="564045"/>
                  <a:pt x="4501601" y="562264"/>
                  <a:pt x="4501601" y="560483"/>
                </a:cubicBezTo>
                <a:close/>
                <a:moveTo>
                  <a:pt x="4369531" y="558343"/>
                </a:moveTo>
                <a:cubicBezTo>
                  <a:pt x="4376860" y="558343"/>
                  <a:pt x="4375027" y="563954"/>
                  <a:pt x="4378691" y="565824"/>
                </a:cubicBezTo>
                <a:cubicBezTo>
                  <a:pt x="4376860" y="573305"/>
                  <a:pt x="4365866" y="567694"/>
                  <a:pt x="4369531" y="558343"/>
                </a:cubicBezTo>
                <a:close/>
                <a:moveTo>
                  <a:pt x="4449230" y="556970"/>
                </a:moveTo>
                <a:cubicBezTo>
                  <a:pt x="4456712" y="555138"/>
                  <a:pt x="4454842" y="567963"/>
                  <a:pt x="4449230" y="564298"/>
                </a:cubicBezTo>
                <a:cubicBezTo>
                  <a:pt x="4449230" y="562466"/>
                  <a:pt x="4449230" y="560634"/>
                  <a:pt x="4449230" y="556970"/>
                </a:cubicBezTo>
                <a:close/>
                <a:moveTo>
                  <a:pt x="4435693" y="556207"/>
                </a:moveTo>
                <a:cubicBezTo>
                  <a:pt x="4437474" y="558344"/>
                  <a:pt x="4433911" y="560482"/>
                  <a:pt x="4433911" y="558344"/>
                </a:cubicBezTo>
                <a:cubicBezTo>
                  <a:pt x="4432130" y="558344"/>
                  <a:pt x="4435693" y="556207"/>
                  <a:pt x="4435693" y="556207"/>
                </a:cubicBezTo>
                <a:close/>
                <a:moveTo>
                  <a:pt x="4483966" y="554605"/>
                </a:moveTo>
                <a:cubicBezTo>
                  <a:pt x="4485890" y="555540"/>
                  <a:pt x="4487814" y="557410"/>
                  <a:pt x="4488775" y="558345"/>
                </a:cubicBezTo>
                <a:cubicBezTo>
                  <a:pt x="4486852" y="565826"/>
                  <a:pt x="4484928" y="554605"/>
                  <a:pt x="4479156" y="556475"/>
                </a:cubicBezTo>
                <a:cubicBezTo>
                  <a:pt x="4480118" y="553670"/>
                  <a:pt x="4482042" y="553670"/>
                  <a:pt x="4483966" y="554605"/>
                </a:cubicBezTo>
                <a:close/>
                <a:moveTo>
                  <a:pt x="4404343" y="550329"/>
                </a:moveTo>
                <a:cubicBezTo>
                  <a:pt x="4405411" y="550329"/>
                  <a:pt x="4406480" y="550863"/>
                  <a:pt x="4407549" y="550863"/>
                </a:cubicBezTo>
                <a:cubicBezTo>
                  <a:pt x="4407549" y="553000"/>
                  <a:pt x="4403274" y="550863"/>
                  <a:pt x="4401136" y="553000"/>
                </a:cubicBezTo>
                <a:cubicBezTo>
                  <a:pt x="4402205" y="550863"/>
                  <a:pt x="4403274" y="550329"/>
                  <a:pt x="4404343" y="550329"/>
                </a:cubicBezTo>
                <a:close/>
                <a:moveTo>
                  <a:pt x="822563" y="548709"/>
                </a:moveTo>
                <a:cubicBezTo>
                  <a:pt x="826483" y="552680"/>
                  <a:pt x="828441" y="554664"/>
                  <a:pt x="826483" y="562604"/>
                </a:cubicBezTo>
                <a:cubicBezTo>
                  <a:pt x="822563" y="558634"/>
                  <a:pt x="816683" y="552680"/>
                  <a:pt x="822563" y="548709"/>
                </a:cubicBezTo>
                <a:close/>
                <a:moveTo>
                  <a:pt x="824522" y="545503"/>
                </a:moveTo>
                <a:cubicBezTo>
                  <a:pt x="826302" y="546572"/>
                  <a:pt x="822739" y="546572"/>
                  <a:pt x="822739" y="546572"/>
                </a:cubicBezTo>
                <a:cubicBezTo>
                  <a:pt x="820957" y="545503"/>
                  <a:pt x="824522" y="545503"/>
                  <a:pt x="824522" y="545503"/>
                </a:cubicBezTo>
                <a:close/>
                <a:moveTo>
                  <a:pt x="4387242" y="543335"/>
                </a:moveTo>
                <a:cubicBezTo>
                  <a:pt x="4388430" y="542905"/>
                  <a:pt x="4389736" y="543192"/>
                  <a:pt x="4391161" y="543764"/>
                </a:cubicBezTo>
                <a:cubicBezTo>
                  <a:pt x="4394011" y="544909"/>
                  <a:pt x="4397336" y="547199"/>
                  <a:pt x="4401136" y="547199"/>
                </a:cubicBezTo>
                <a:cubicBezTo>
                  <a:pt x="4397336" y="550864"/>
                  <a:pt x="4387836" y="550864"/>
                  <a:pt x="4384036" y="547199"/>
                </a:cubicBezTo>
                <a:cubicBezTo>
                  <a:pt x="4384986" y="544909"/>
                  <a:pt x="4386055" y="543764"/>
                  <a:pt x="4387242" y="543335"/>
                </a:cubicBezTo>
                <a:close/>
                <a:moveTo>
                  <a:pt x="4205685" y="542578"/>
                </a:moveTo>
                <a:cubicBezTo>
                  <a:pt x="4206798" y="543023"/>
                  <a:pt x="4207689" y="543914"/>
                  <a:pt x="4207689" y="544805"/>
                </a:cubicBezTo>
                <a:cubicBezTo>
                  <a:pt x="4204126" y="544805"/>
                  <a:pt x="4202344" y="546586"/>
                  <a:pt x="4202344" y="543023"/>
                </a:cubicBezTo>
                <a:cubicBezTo>
                  <a:pt x="4203235" y="542133"/>
                  <a:pt x="4204571" y="542133"/>
                  <a:pt x="4205685" y="542578"/>
                </a:cubicBezTo>
                <a:close/>
                <a:moveTo>
                  <a:pt x="4213967" y="541443"/>
                </a:moveTo>
                <a:cubicBezTo>
                  <a:pt x="4214635" y="541910"/>
                  <a:pt x="4215526" y="542845"/>
                  <a:pt x="4217307" y="542845"/>
                </a:cubicBezTo>
                <a:cubicBezTo>
                  <a:pt x="4215526" y="546586"/>
                  <a:pt x="4211963" y="544716"/>
                  <a:pt x="4211963" y="542845"/>
                </a:cubicBezTo>
                <a:cubicBezTo>
                  <a:pt x="4212854" y="540975"/>
                  <a:pt x="4213299" y="540975"/>
                  <a:pt x="4213967" y="541443"/>
                </a:cubicBezTo>
                <a:close/>
                <a:moveTo>
                  <a:pt x="4375129" y="538039"/>
                </a:moveTo>
                <a:cubicBezTo>
                  <a:pt x="4378692" y="538039"/>
                  <a:pt x="4378692" y="539909"/>
                  <a:pt x="4378692" y="543650"/>
                </a:cubicBezTo>
                <a:cubicBezTo>
                  <a:pt x="4376911" y="543650"/>
                  <a:pt x="4375129" y="543650"/>
                  <a:pt x="4375129" y="545520"/>
                </a:cubicBezTo>
                <a:cubicBezTo>
                  <a:pt x="4373348" y="545520"/>
                  <a:pt x="4375129" y="541780"/>
                  <a:pt x="4375129" y="538039"/>
                </a:cubicBezTo>
                <a:close/>
                <a:moveTo>
                  <a:pt x="4082642" y="528202"/>
                </a:moveTo>
                <a:cubicBezTo>
                  <a:pt x="4086917" y="526278"/>
                  <a:pt x="4086917" y="530126"/>
                  <a:pt x="4091192" y="530126"/>
                </a:cubicBezTo>
                <a:cubicBezTo>
                  <a:pt x="4089054" y="532050"/>
                  <a:pt x="4086917" y="532050"/>
                  <a:pt x="4086917" y="535898"/>
                </a:cubicBezTo>
                <a:cubicBezTo>
                  <a:pt x="4084779" y="535898"/>
                  <a:pt x="4082642" y="533973"/>
                  <a:pt x="4082642" y="533973"/>
                </a:cubicBezTo>
                <a:cubicBezTo>
                  <a:pt x="4082642" y="532050"/>
                  <a:pt x="4082642" y="530126"/>
                  <a:pt x="4082642" y="528202"/>
                </a:cubicBezTo>
                <a:close/>
                <a:moveTo>
                  <a:pt x="4327391" y="524146"/>
                </a:moveTo>
                <a:cubicBezTo>
                  <a:pt x="4327391" y="530558"/>
                  <a:pt x="4323543" y="530558"/>
                  <a:pt x="4317772" y="528421"/>
                </a:cubicBezTo>
                <a:cubicBezTo>
                  <a:pt x="4319696" y="526284"/>
                  <a:pt x="4323543" y="524146"/>
                  <a:pt x="4327391" y="524146"/>
                </a:cubicBezTo>
                <a:close/>
                <a:moveTo>
                  <a:pt x="4314719" y="522009"/>
                </a:moveTo>
                <a:cubicBezTo>
                  <a:pt x="4316703" y="531627"/>
                  <a:pt x="4306779" y="525856"/>
                  <a:pt x="4302809" y="525856"/>
                </a:cubicBezTo>
                <a:cubicBezTo>
                  <a:pt x="4304794" y="522009"/>
                  <a:pt x="4310749" y="523933"/>
                  <a:pt x="4314719" y="522009"/>
                </a:cubicBezTo>
                <a:close/>
                <a:moveTo>
                  <a:pt x="4007561" y="521245"/>
                </a:moveTo>
                <a:cubicBezTo>
                  <a:pt x="4008006" y="521914"/>
                  <a:pt x="4008006" y="523249"/>
                  <a:pt x="4007115" y="524140"/>
                </a:cubicBezTo>
                <a:cubicBezTo>
                  <a:pt x="4003553" y="524140"/>
                  <a:pt x="4003553" y="520577"/>
                  <a:pt x="4005334" y="522359"/>
                </a:cubicBezTo>
                <a:cubicBezTo>
                  <a:pt x="4006225" y="520577"/>
                  <a:pt x="4007115" y="520577"/>
                  <a:pt x="4007561" y="521245"/>
                </a:cubicBezTo>
                <a:close/>
                <a:moveTo>
                  <a:pt x="834854" y="517983"/>
                </a:moveTo>
                <a:cubicBezTo>
                  <a:pt x="835923" y="518251"/>
                  <a:pt x="836992" y="518785"/>
                  <a:pt x="838060" y="518785"/>
                </a:cubicBezTo>
                <a:cubicBezTo>
                  <a:pt x="838060" y="520923"/>
                  <a:pt x="833785" y="518785"/>
                  <a:pt x="831646" y="518785"/>
                </a:cubicBezTo>
                <a:cubicBezTo>
                  <a:pt x="832716" y="517716"/>
                  <a:pt x="833785" y="517716"/>
                  <a:pt x="834854" y="517983"/>
                </a:cubicBezTo>
                <a:close/>
                <a:moveTo>
                  <a:pt x="861845" y="513441"/>
                </a:moveTo>
                <a:cubicBezTo>
                  <a:pt x="863716" y="513441"/>
                  <a:pt x="863716" y="515312"/>
                  <a:pt x="863716" y="517182"/>
                </a:cubicBezTo>
                <a:cubicBezTo>
                  <a:pt x="863716" y="517182"/>
                  <a:pt x="863716" y="519052"/>
                  <a:pt x="861845" y="520923"/>
                </a:cubicBezTo>
                <a:cubicBezTo>
                  <a:pt x="859975" y="520923"/>
                  <a:pt x="859975" y="517182"/>
                  <a:pt x="856233" y="517182"/>
                </a:cubicBezTo>
                <a:cubicBezTo>
                  <a:pt x="856233" y="513441"/>
                  <a:pt x="859975" y="515312"/>
                  <a:pt x="861845" y="513441"/>
                </a:cubicBezTo>
                <a:close/>
                <a:moveTo>
                  <a:pt x="4121118" y="503839"/>
                </a:moveTo>
                <a:cubicBezTo>
                  <a:pt x="4123255" y="505442"/>
                  <a:pt x="4118980" y="507045"/>
                  <a:pt x="4118980" y="505442"/>
                </a:cubicBezTo>
                <a:cubicBezTo>
                  <a:pt x="4118980" y="505442"/>
                  <a:pt x="4121118" y="503839"/>
                  <a:pt x="4121118" y="503839"/>
                </a:cubicBezTo>
                <a:close/>
                <a:moveTo>
                  <a:pt x="4095315" y="497433"/>
                </a:moveTo>
                <a:cubicBezTo>
                  <a:pt x="4099094" y="500138"/>
                  <a:pt x="4100811" y="509877"/>
                  <a:pt x="4091192" y="505549"/>
                </a:cubicBezTo>
                <a:cubicBezTo>
                  <a:pt x="4093025" y="503625"/>
                  <a:pt x="4093025" y="499778"/>
                  <a:pt x="4091192" y="497854"/>
                </a:cubicBezTo>
                <a:cubicBezTo>
                  <a:pt x="4092566" y="496411"/>
                  <a:pt x="4094055" y="496532"/>
                  <a:pt x="4095315" y="497433"/>
                </a:cubicBezTo>
                <a:close/>
                <a:moveTo>
                  <a:pt x="4075873" y="494221"/>
                </a:moveTo>
                <a:cubicBezTo>
                  <a:pt x="4077654" y="494221"/>
                  <a:pt x="4077654" y="494221"/>
                  <a:pt x="4079436" y="494221"/>
                </a:cubicBezTo>
                <a:cubicBezTo>
                  <a:pt x="4079436" y="496002"/>
                  <a:pt x="4079436" y="497783"/>
                  <a:pt x="4079436" y="499564"/>
                </a:cubicBezTo>
                <a:cubicBezTo>
                  <a:pt x="4077654" y="499564"/>
                  <a:pt x="4075873" y="499564"/>
                  <a:pt x="4074092" y="497783"/>
                </a:cubicBezTo>
                <a:cubicBezTo>
                  <a:pt x="4075873" y="497783"/>
                  <a:pt x="4075873" y="496002"/>
                  <a:pt x="4075873" y="494221"/>
                </a:cubicBezTo>
                <a:close/>
                <a:moveTo>
                  <a:pt x="3978703" y="492082"/>
                </a:moveTo>
                <a:cubicBezTo>
                  <a:pt x="3980574" y="492082"/>
                  <a:pt x="3982444" y="494005"/>
                  <a:pt x="3984315" y="494005"/>
                </a:cubicBezTo>
                <a:cubicBezTo>
                  <a:pt x="3984315" y="495929"/>
                  <a:pt x="3984315" y="497853"/>
                  <a:pt x="3984315" y="501700"/>
                </a:cubicBezTo>
                <a:cubicBezTo>
                  <a:pt x="3982444" y="499776"/>
                  <a:pt x="3978703" y="499776"/>
                  <a:pt x="3976833" y="499776"/>
                </a:cubicBezTo>
                <a:cubicBezTo>
                  <a:pt x="3976833" y="497853"/>
                  <a:pt x="3978703" y="494005"/>
                  <a:pt x="3978703" y="492082"/>
                </a:cubicBezTo>
                <a:close/>
                <a:moveTo>
                  <a:pt x="4062602" y="491549"/>
                </a:moveTo>
                <a:cubicBezTo>
                  <a:pt x="4063404" y="491014"/>
                  <a:pt x="4064472" y="491014"/>
                  <a:pt x="4064472" y="492083"/>
                </a:cubicBezTo>
                <a:cubicBezTo>
                  <a:pt x="4064472" y="494221"/>
                  <a:pt x="4062335" y="494221"/>
                  <a:pt x="4062335" y="494221"/>
                </a:cubicBezTo>
                <a:cubicBezTo>
                  <a:pt x="4061266" y="493151"/>
                  <a:pt x="4061801" y="492083"/>
                  <a:pt x="4062602" y="491549"/>
                </a:cubicBezTo>
                <a:close/>
                <a:moveTo>
                  <a:pt x="971336" y="489729"/>
                </a:moveTo>
                <a:cubicBezTo>
                  <a:pt x="974314" y="487976"/>
                  <a:pt x="977823" y="492535"/>
                  <a:pt x="983436" y="493937"/>
                </a:cubicBezTo>
                <a:cubicBezTo>
                  <a:pt x="981564" y="497678"/>
                  <a:pt x="981564" y="499548"/>
                  <a:pt x="983436" y="501418"/>
                </a:cubicBezTo>
                <a:cubicBezTo>
                  <a:pt x="977823" y="507030"/>
                  <a:pt x="972211" y="495808"/>
                  <a:pt x="968471" y="493937"/>
                </a:cubicBezTo>
                <a:cubicBezTo>
                  <a:pt x="969406" y="491599"/>
                  <a:pt x="970341" y="490314"/>
                  <a:pt x="971336" y="489729"/>
                </a:cubicBezTo>
                <a:close/>
                <a:moveTo>
                  <a:pt x="3941208" y="488874"/>
                </a:moveTo>
                <a:cubicBezTo>
                  <a:pt x="3943168" y="488874"/>
                  <a:pt x="3947086" y="490584"/>
                  <a:pt x="3949046" y="490584"/>
                </a:cubicBezTo>
                <a:cubicBezTo>
                  <a:pt x="3949046" y="497425"/>
                  <a:pt x="3937289" y="497425"/>
                  <a:pt x="3941208" y="488874"/>
                </a:cubicBezTo>
                <a:close/>
                <a:moveTo>
                  <a:pt x="3868442" y="488839"/>
                </a:moveTo>
                <a:cubicBezTo>
                  <a:pt x="3870669" y="489541"/>
                  <a:pt x="3872450" y="491411"/>
                  <a:pt x="3870669" y="494217"/>
                </a:cubicBezTo>
                <a:cubicBezTo>
                  <a:pt x="3868887" y="494217"/>
                  <a:pt x="3867106" y="494217"/>
                  <a:pt x="3865325" y="494217"/>
                </a:cubicBezTo>
                <a:cubicBezTo>
                  <a:pt x="3867106" y="492346"/>
                  <a:pt x="3865325" y="490476"/>
                  <a:pt x="3863543" y="490476"/>
                </a:cubicBezTo>
                <a:cubicBezTo>
                  <a:pt x="3863543" y="488606"/>
                  <a:pt x="3866215" y="488138"/>
                  <a:pt x="3868442" y="488839"/>
                </a:cubicBezTo>
                <a:close/>
                <a:moveTo>
                  <a:pt x="3937289" y="488518"/>
                </a:moveTo>
                <a:cubicBezTo>
                  <a:pt x="3929689" y="497425"/>
                  <a:pt x="3914489" y="495643"/>
                  <a:pt x="3903088" y="492081"/>
                </a:cubicBezTo>
                <a:cubicBezTo>
                  <a:pt x="3903088" y="486737"/>
                  <a:pt x="3910688" y="492081"/>
                  <a:pt x="3914489" y="492081"/>
                </a:cubicBezTo>
                <a:cubicBezTo>
                  <a:pt x="3922088" y="490300"/>
                  <a:pt x="3927789" y="486737"/>
                  <a:pt x="3937289" y="488518"/>
                </a:cubicBezTo>
                <a:close/>
                <a:moveTo>
                  <a:pt x="3847672" y="487483"/>
                </a:moveTo>
                <a:cubicBezTo>
                  <a:pt x="3849596" y="487483"/>
                  <a:pt x="3852001" y="488445"/>
                  <a:pt x="3853925" y="488445"/>
                </a:cubicBezTo>
                <a:cubicBezTo>
                  <a:pt x="3853925" y="492292"/>
                  <a:pt x="3850077" y="494217"/>
                  <a:pt x="3844305" y="492292"/>
                </a:cubicBezTo>
                <a:cubicBezTo>
                  <a:pt x="3844305" y="488445"/>
                  <a:pt x="3845749" y="487483"/>
                  <a:pt x="3847672" y="487483"/>
                </a:cubicBezTo>
                <a:close/>
                <a:moveTo>
                  <a:pt x="3887591" y="484421"/>
                </a:moveTo>
                <a:cubicBezTo>
                  <a:pt x="3889461" y="484421"/>
                  <a:pt x="3889461" y="486381"/>
                  <a:pt x="3891331" y="488340"/>
                </a:cubicBezTo>
                <a:cubicBezTo>
                  <a:pt x="3891331" y="490299"/>
                  <a:pt x="3891331" y="490299"/>
                  <a:pt x="3891331" y="492259"/>
                </a:cubicBezTo>
                <a:cubicBezTo>
                  <a:pt x="3883850" y="490299"/>
                  <a:pt x="3881980" y="494218"/>
                  <a:pt x="3876368" y="492259"/>
                </a:cubicBezTo>
                <a:cubicBezTo>
                  <a:pt x="3876368" y="482462"/>
                  <a:pt x="3887591" y="492259"/>
                  <a:pt x="3887591" y="484421"/>
                </a:cubicBezTo>
                <a:close/>
                <a:moveTo>
                  <a:pt x="3958130" y="480326"/>
                </a:moveTo>
                <a:cubicBezTo>
                  <a:pt x="3958130" y="480326"/>
                  <a:pt x="3958130" y="480326"/>
                  <a:pt x="3964008" y="482464"/>
                </a:cubicBezTo>
                <a:cubicBezTo>
                  <a:pt x="3964008" y="484601"/>
                  <a:pt x="3962049" y="484601"/>
                  <a:pt x="3960089" y="484601"/>
                </a:cubicBezTo>
                <a:cubicBezTo>
                  <a:pt x="3956171" y="484601"/>
                  <a:pt x="3954211" y="482464"/>
                  <a:pt x="3952252" y="482464"/>
                </a:cubicBezTo>
                <a:cubicBezTo>
                  <a:pt x="3952252" y="480326"/>
                  <a:pt x="3956171" y="482464"/>
                  <a:pt x="3958130" y="480326"/>
                </a:cubicBezTo>
                <a:close/>
                <a:moveTo>
                  <a:pt x="3490114" y="448256"/>
                </a:moveTo>
                <a:cubicBezTo>
                  <a:pt x="3497810" y="448256"/>
                  <a:pt x="3497810" y="454027"/>
                  <a:pt x="3505505" y="454027"/>
                </a:cubicBezTo>
                <a:cubicBezTo>
                  <a:pt x="3505505" y="455951"/>
                  <a:pt x="3503581" y="455951"/>
                  <a:pt x="3503581" y="457875"/>
                </a:cubicBezTo>
                <a:cubicBezTo>
                  <a:pt x="3495886" y="454027"/>
                  <a:pt x="3495886" y="455951"/>
                  <a:pt x="3486267" y="455951"/>
                </a:cubicBezTo>
                <a:cubicBezTo>
                  <a:pt x="3486267" y="452104"/>
                  <a:pt x="3488190" y="450180"/>
                  <a:pt x="3490114" y="448256"/>
                </a:cubicBezTo>
                <a:close/>
                <a:moveTo>
                  <a:pt x="3594747" y="440513"/>
                </a:moveTo>
                <a:cubicBezTo>
                  <a:pt x="3595281" y="440781"/>
                  <a:pt x="3595281" y="441849"/>
                  <a:pt x="3594213" y="442917"/>
                </a:cubicBezTo>
                <a:cubicBezTo>
                  <a:pt x="3594213" y="445055"/>
                  <a:pt x="3592075" y="442917"/>
                  <a:pt x="3592075" y="442917"/>
                </a:cubicBezTo>
                <a:cubicBezTo>
                  <a:pt x="3593143" y="440781"/>
                  <a:pt x="3594213" y="440246"/>
                  <a:pt x="3594747" y="440513"/>
                </a:cubicBezTo>
                <a:close/>
                <a:moveTo>
                  <a:pt x="3736716" y="438646"/>
                </a:moveTo>
                <a:cubicBezTo>
                  <a:pt x="3738497" y="440783"/>
                  <a:pt x="3734934" y="442921"/>
                  <a:pt x="3734934" y="440783"/>
                </a:cubicBezTo>
                <a:cubicBezTo>
                  <a:pt x="3733153" y="438646"/>
                  <a:pt x="3736716" y="438646"/>
                  <a:pt x="3736716" y="438646"/>
                </a:cubicBezTo>
                <a:close/>
                <a:moveTo>
                  <a:pt x="3631976" y="437148"/>
                </a:moveTo>
                <a:cubicBezTo>
                  <a:pt x="3633757" y="442919"/>
                  <a:pt x="3628413" y="439072"/>
                  <a:pt x="3626632" y="442919"/>
                </a:cubicBezTo>
                <a:cubicBezTo>
                  <a:pt x="3623070" y="440995"/>
                  <a:pt x="3628413" y="433300"/>
                  <a:pt x="3631976" y="437148"/>
                </a:cubicBezTo>
                <a:close/>
                <a:moveTo>
                  <a:pt x="3562344" y="431162"/>
                </a:moveTo>
                <a:cubicBezTo>
                  <a:pt x="3566036" y="431162"/>
                  <a:pt x="3571574" y="434903"/>
                  <a:pt x="3571574" y="431162"/>
                </a:cubicBezTo>
                <a:cubicBezTo>
                  <a:pt x="3577113" y="434903"/>
                  <a:pt x="3567882" y="442384"/>
                  <a:pt x="3566036" y="446125"/>
                </a:cubicBezTo>
                <a:cubicBezTo>
                  <a:pt x="3562344" y="442384"/>
                  <a:pt x="3564190" y="446125"/>
                  <a:pt x="3558652" y="446125"/>
                </a:cubicBezTo>
                <a:cubicBezTo>
                  <a:pt x="3556806" y="438644"/>
                  <a:pt x="3562344" y="438644"/>
                  <a:pt x="3562344" y="431162"/>
                </a:cubicBezTo>
                <a:close/>
                <a:moveTo>
                  <a:pt x="3639012" y="430763"/>
                </a:moveTo>
                <a:cubicBezTo>
                  <a:pt x="3639903" y="430986"/>
                  <a:pt x="3640349" y="431876"/>
                  <a:pt x="3639458" y="433658"/>
                </a:cubicBezTo>
                <a:cubicBezTo>
                  <a:pt x="3637676" y="433658"/>
                  <a:pt x="3635895" y="435439"/>
                  <a:pt x="3635895" y="431876"/>
                </a:cubicBezTo>
                <a:cubicBezTo>
                  <a:pt x="3636786" y="430986"/>
                  <a:pt x="3638121" y="430541"/>
                  <a:pt x="3639012" y="430763"/>
                </a:cubicBezTo>
                <a:close/>
                <a:moveTo>
                  <a:pt x="3487977" y="430092"/>
                </a:moveTo>
                <a:cubicBezTo>
                  <a:pt x="3491825" y="430092"/>
                  <a:pt x="3493749" y="433654"/>
                  <a:pt x="3491825" y="438998"/>
                </a:cubicBezTo>
                <a:cubicBezTo>
                  <a:pt x="3484129" y="440779"/>
                  <a:pt x="3487977" y="433654"/>
                  <a:pt x="3487977" y="430092"/>
                </a:cubicBezTo>
                <a:close/>
                <a:moveTo>
                  <a:pt x="3518330" y="427956"/>
                </a:moveTo>
                <a:cubicBezTo>
                  <a:pt x="3524102" y="427956"/>
                  <a:pt x="3522178" y="433406"/>
                  <a:pt x="3527949" y="435223"/>
                </a:cubicBezTo>
                <a:cubicBezTo>
                  <a:pt x="3526025" y="440674"/>
                  <a:pt x="3518330" y="438857"/>
                  <a:pt x="3518330" y="446125"/>
                </a:cubicBezTo>
                <a:cubicBezTo>
                  <a:pt x="3510635" y="442491"/>
                  <a:pt x="3506787" y="435223"/>
                  <a:pt x="3499092" y="437040"/>
                </a:cubicBezTo>
                <a:cubicBezTo>
                  <a:pt x="3499092" y="433406"/>
                  <a:pt x="3502940" y="433406"/>
                  <a:pt x="3502940" y="429773"/>
                </a:cubicBezTo>
                <a:cubicBezTo>
                  <a:pt x="3508711" y="431590"/>
                  <a:pt x="3516407" y="431590"/>
                  <a:pt x="3518330" y="427956"/>
                </a:cubicBezTo>
                <a:close/>
                <a:moveTo>
                  <a:pt x="3512986" y="419941"/>
                </a:moveTo>
                <a:cubicBezTo>
                  <a:pt x="3514818" y="418337"/>
                  <a:pt x="3516650" y="419941"/>
                  <a:pt x="3518482" y="419941"/>
                </a:cubicBezTo>
                <a:cubicBezTo>
                  <a:pt x="3518482" y="419941"/>
                  <a:pt x="3518482" y="419941"/>
                  <a:pt x="3525811" y="419941"/>
                </a:cubicBezTo>
                <a:cubicBezTo>
                  <a:pt x="3523979" y="421544"/>
                  <a:pt x="3522147" y="421544"/>
                  <a:pt x="3520314" y="421544"/>
                </a:cubicBezTo>
                <a:cubicBezTo>
                  <a:pt x="3518482" y="421544"/>
                  <a:pt x="3516650" y="421544"/>
                  <a:pt x="3512986" y="419941"/>
                </a:cubicBezTo>
                <a:close/>
                <a:moveTo>
                  <a:pt x="3663208" y="407501"/>
                </a:moveTo>
                <a:cubicBezTo>
                  <a:pt x="3667008" y="408417"/>
                  <a:pt x="3670333" y="411624"/>
                  <a:pt x="3668433" y="416204"/>
                </a:cubicBezTo>
                <a:cubicBezTo>
                  <a:pt x="3664633" y="408875"/>
                  <a:pt x="3662733" y="416204"/>
                  <a:pt x="3655133" y="412539"/>
                </a:cubicBezTo>
                <a:cubicBezTo>
                  <a:pt x="3655133" y="407959"/>
                  <a:pt x="3659408" y="406585"/>
                  <a:pt x="3663208" y="407501"/>
                </a:cubicBezTo>
                <a:close/>
                <a:moveTo>
                  <a:pt x="3642842" y="405859"/>
                </a:moveTo>
                <a:cubicBezTo>
                  <a:pt x="3643732" y="405683"/>
                  <a:pt x="3644623" y="406151"/>
                  <a:pt x="3645514" y="406852"/>
                </a:cubicBezTo>
                <a:cubicBezTo>
                  <a:pt x="3647295" y="408255"/>
                  <a:pt x="3649076" y="410593"/>
                  <a:pt x="3650858" y="410593"/>
                </a:cubicBezTo>
                <a:cubicBezTo>
                  <a:pt x="3649076" y="416204"/>
                  <a:pt x="3641951" y="410593"/>
                  <a:pt x="3640170" y="408723"/>
                </a:cubicBezTo>
                <a:cubicBezTo>
                  <a:pt x="3641061" y="406852"/>
                  <a:pt x="3641951" y="406034"/>
                  <a:pt x="3642842" y="405859"/>
                </a:cubicBezTo>
                <a:close/>
                <a:moveTo>
                  <a:pt x="3516549" y="401240"/>
                </a:moveTo>
                <a:cubicBezTo>
                  <a:pt x="3518330" y="402844"/>
                  <a:pt x="3514767" y="404446"/>
                  <a:pt x="3514767" y="402844"/>
                </a:cubicBezTo>
                <a:cubicBezTo>
                  <a:pt x="3512986" y="402844"/>
                  <a:pt x="3516549" y="401240"/>
                  <a:pt x="3516549" y="401240"/>
                </a:cubicBezTo>
                <a:close/>
                <a:moveTo>
                  <a:pt x="3304576" y="401234"/>
                </a:moveTo>
                <a:cubicBezTo>
                  <a:pt x="3306713" y="402838"/>
                  <a:pt x="3302438" y="404441"/>
                  <a:pt x="3302438" y="402838"/>
                </a:cubicBezTo>
                <a:cubicBezTo>
                  <a:pt x="3300301" y="402838"/>
                  <a:pt x="3304576" y="401234"/>
                  <a:pt x="3304576" y="401234"/>
                </a:cubicBezTo>
                <a:close/>
                <a:moveTo>
                  <a:pt x="3549284" y="398882"/>
                </a:moveTo>
                <a:cubicBezTo>
                  <a:pt x="3558762" y="396966"/>
                  <a:pt x="3566344" y="406541"/>
                  <a:pt x="3573926" y="398882"/>
                </a:cubicBezTo>
                <a:cubicBezTo>
                  <a:pt x="3579613" y="400796"/>
                  <a:pt x="3587195" y="406541"/>
                  <a:pt x="3590986" y="398882"/>
                </a:cubicBezTo>
                <a:cubicBezTo>
                  <a:pt x="3600464" y="402711"/>
                  <a:pt x="3590986" y="410370"/>
                  <a:pt x="3589091" y="416115"/>
                </a:cubicBezTo>
                <a:cubicBezTo>
                  <a:pt x="3589091" y="419945"/>
                  <a:pt x="3590986" y="419945"/>
                  <a:pt x="3590986" y="423775"/>
                </a:cubicBezTo>
                <a:cubicBezTo>
                  <a:pt x="3598568" y="427604"/>
                  <a:pt x="3596673" y="418029"/>
                  <a:pt x="3604255" y="421859"/>
                </a:cubicBezTo>
                <a:cubicBezTo>
                  <a:pt x="3604255" y="423775"/>
                  <a:pt x="3606150" y="423775"/>
                  <a:pt x="3606150" y="425689"/>
                </a:cubicBezTo>
                <a:cubicBezTo>
                  <a:pt x="3613733" y="425689"/>
                  <a:pt x="3627001" y="423775"/>
                  <a:pt x="3632688" y="429519"/>
                </a:cubicBezTo>
                <a:cubicBezTo>
                  <a:pt x="3628897" y="431433"/>
                  <a:pt x="3621315" y="429519"/>
                  <a:pt x="3617524" y="433348"/>
                </a:cubicBezTo>
                <a:cubicBezTo>
                  <a:pt x="3611837" y="433348"/>
                  <a:pt x="3613733" y="427604"/>
                  <a:pt x="3608046" y="429519"/>
                </a:cubicBezTo>
                <a:cubicBezTo>
                  <a:pt x="3596673" y="431433"/>
                  <a:pt x="3583404" y="431433"/>
                  <a:pt x="3579613" y="442922"/>
                </a:cubicBezTo>
                <a:cubicBezTo>
                  <a:pt x="3573926" y="437178"/>
                  <a:pt x="3583404" y="433348"/>
                  <a:pt x="3583404" y="429519"/>
                </a:cubicBezTo>
                <a:cubicBezTo>
                  <a:pt x="3583404" y="425689"/>
                  <a:pt x="3572031" y="425689"/>
                  <a:pt x="3570135" y="427604"/>
                </a:cubicBezTo>
                <a:cubicBezTo>
                  <a:pt x="3560657" y="425689"/>
                  <a:pt x="3551179" y="423775"/>
                  <a:pt x="3545493" y="425689"/>
                </a:cubicBezTo>
                <a:cubicBezTo>
                  <a:pt x="3549284" y="431433"/>
                  <a:pt x="3549284" y="437178"/>
                  <a:pt x="3545493" y="442922"/>
                </a:cubicBezTo>
                <a:cubicBezTo>
                  <a:pt x="3539806" y="442922"/>
                  <a:pt x="3539806" y="439093"/>
                  <a:pt x="3534119" y="439093"/>
                </a:cubicBezTo>
                <a:cubicBezTo>
                  <a:pt x="3534119" y="431433"/>
                  <a:pt x="3539806" y="435263"/>
                  <a:pt x="3539806" y="429519"/>
                </a:cubicBezTo>
                <a:cubicBezTo>
                  <a:pt x="3539806" y="427604"/>
                  <a:pt x="3537910" y="427604"/>
                  <a:pt x="3537910" y="429519"/>
                </a:cubicBezTo>
                <a:cubicBezTo>
                  <a:pt x="3532224" y="427604"/>
                  <a:pt x="3539806" y="419945"/>
                  <a:pt x="3541702" y="419945"/>
                </a:cubicBezTo>
                <a:cubicBezTo>
                  <a:pt x="3541702" y="418029"/>
                  <a:pt x="3539806" y="416115"/>
                  <a:pt x="3539806" y="412285"/>
                </a:cubicBezTo>
                <a:cubicBezTo>
                  <a:pt x="3543597" y="412285"/>
                  <a:pt x="3545493" y="410370"/>
                  <a:pt x="3549284" y="412285"/>
                </a:cubicBezTo>
                <a:cubicBezTo>
                  <a:pt x="3551179" y="406541"/>
                  <a:pt x="3547388" y="406541"/>
                  <a:pt x="3549284" y="398882"/>
                </a:cubicBezTo>
                <a:close/>
                <a:moveTo>
                  <a:pt x="3275718" y="397094"/>
                </a:moveTo>
                <a:cubicBezTo>
                  <a:pt x="3276787" y="396693"/>
                  <a:pt x="3277856" y="396693"/>
                  <a:pt x="3277856" y="397495"/>
                </a:cubicBezTo>
                <a:cubicBezTo>
                  <a:pt x="3277856" y="399098"/>
                  <a:pt x="3275718" y="399098"/>
                  <a:pt x="3273581" y="399098"/>
                </a:cubicBezTo>
                <a:cubicBezTo>
                  <a:pt x="3273581" y="398296"/>
                  <a:pt x="3274650" y="397495"/>
                  <a:pt x="3275718" y="397094"/>
                </a:cubicBezTo>
                <a:close/>
                <a:moveTo>
                  <a:pt x="3268594" y="395892"/>
                </a:moveTo>
                <a:cubicBezTo>
                  <a:pt x="3270375" y="396961"/>
                  <a:pt x="3266812" y="396961"/>
                  <a:pt x="3266812" y="396961"/>
                </a:cubicBezTo>
                <a:cubicBezTo>
                  <a:pt x="3265031" y="395892"/>
                  <a:pt x="3268594" y="395892"/>
                  <a:pt x="3268594" y="395892"/>
                </a:cubicBezTo>
                <a:close/>
                <a:moveTo>
                  <a:pt x="3230697" y="391081"/>
                </a:moveTo>
                <a:cubicBezTo>
                  <a:pt x="3231365" y="390547"/>
                  <a:pt x="3232256" y="390547"/>
                  <a:pt x="3232256" y="391616"/>
                </a:cubicBezTo>
                <a:cubicBezTo>
                  <a:pt x="3234037" y="393753"/>
                  <a:pt x="3230474" y="393753"/>
                  <a:pt x="3230474" y="393753"/>
                </a:cubicBezTo>
                <a:cubicBezTo>
                  <a:pt x="3229583" y="392684"/>
                  <a:pt x="3230028" y="391616"/>
                  <a:pt x="3230697" y="391081"/>
                </a:cubicBezTo>
                <a:close/>
                <a:moveTo>
                  <a:pt x="3194759" y="385737"/>
                </a:moveTo>
                <a:cubicBezTo>
                  <a:pt x="3195560" y="385203"/>
                  <a:pt x="3196630" y="385203"/>
                  <a:pt x="3196630" y="386272"/>
                </a:cubicBezTo>
                <a:cubicBezTo>
                  <a:pt x="3198767" y="386272"/>
                  <a:pt x="3194492" y="388409"/>
                  <a:pt x="3194492" y="388409"/>
                </a:cubicBezTo>
                <a:cubicBezTo>
                  <a:pt x="3193423" y="387340"/>
                  <a:pt x="3193957" y="386272"/>
                  <a:pt x="3194759" y="385737"/>
                </a:cubicBezTo>
                <a:close/>
                <a:moveTo>
                  <a:pt x="3489607" y="385477"/>
                </a:moveTo>
                <a:cubicBezTo>
                  <a:pt x="3490720" y="385923"/>
                  <a:pt x="3491611" y="386814"/>
                  <a:pt x="3491611" y="387704"/>
                </a:cubicBezTo>
                <a:cubicBezTo>
                  <a:pt x="3489830" y="387704"/>
                  <a:pt x="3486267" y="389486"/>
                  <a:pt x="3486267" y="385923"/>
                </a:cubicBezTo>
                <a:cubicBezTo>
                  <a:pt x="3487158" y="385032"/>
                  <a:pt x="3488493" y="385032"/>
                  <a:pt x="3489607" y="385477"/>
                </a:cubicBezTo>
                <a:close/>
                <a:moveTo>
                  <a:pt x="3182736" y="381997"/>
                </a:moveTo>
                <a:cubicBezTo>
                  <a:pt x="3182736" y="386272"/>
                  <a:pt x="3179173" y="384134"/>
                  <a:pt x="3177392" y="384134"/>
                </a:cubicBezTo>
                <a:cubicBezTo>
                  <a:pt x="3179173" y="381997"/>
                  <a:pt x="3180954" y="381997"/>
                  <a:pt x="3182736" y="381997"/>
                </a:cubicBezTo>
                <a:close/>
                <a:moveTo>
                  <a:pt x="3326486" y="381199"/>
                </a:moveTo>
                <a:cubicBezTo>
                  <a:pt x="3327376" y="381467"/>
                  <a:pt x="3328267" y="382001"/>
                  <a:pt x="3329158" y="382001"/>
                </a:cubicBezTo>
                <a:cubicBezTo>
                  <a:pt x="3329158" y="384139"/>
                  <a:pt x="3325595" y="382001"/>
                  <a:pt x="3323814" y="382001"/>
                </a:cubicBezTo>
                <a:cubicBezTo>
                  <a:pt x="3324704" y="380932"/>
                  <a:pt x="3325595" y="380932"/>
                  <a:pt x="3326486" y="381199"/>
                </a:cubicBezTo>
                <a:close/>
                <a:moveTo>
                  <a:pt x="3172048" y="379859"/>
                </a:moveTo>
                <a:cubicBezTo>
                  <a:pt x="3172048" y="384134"/>
                  <a:pt x="3167773" y="381997"/>
                  <a:pt x="3167773" y="381997"/>
                </a:cubicBezTo>
                <a:cubicBezTo>
                  <a:pt x="3167773" y="379859"/>
                  <a:pt x="3169911" y="379859"/>
                  <a:pt x="3172048" y="379859"/>
                </a:cubicBezTo>
                <a:close/>
                <a:moveTo>
                  <a:pt x="3149176" y="376654"/>
                </a:moveTo>
                <a:cubicBezTo>
                  <a:pt x="3149176" y="376654"/>
                  <a:pt x="3149176" y="376654"/>
                  <a:pt x="3154948" y="378257"/>
                </a:cubicBezTo>
                <a:cubicBezTo>
                  <a:pt x="3153024" y="379860"/>
                  <a:pt x="3149176" y="378257"/>
                  <a:pt x="3145328" y="378257"/>
                </a:cubicBezTo>
                <a:cubicBezTo>
                  <a:pt x="3145328" y="376654"/>
                  <a:pt x="3147252" y="376654"/>
                  <a:pt x="3149176" y="376654"/>
                </a:cubicBezTo>
                <a:close/>
                <a:moveTo>
                  <a:pt x="3339819" y="370101"/>
                </a:moveTo>
                <a:cubicBezTo>
                  <a:pt x="3342944" y="369639"/>
                  <a:pt x="3346792" y="370101"/>
                  <a:pt x="3351602" y="371024"/>
                </a:cubicBezTo>
                <a:cubicBezTo>
                  <a:pt x="3351602" y="374716"/>
                  <a:pt x="3341982" y="378408"/>
                  <a:pt x="3349677" y="382100"/>
                </a:cubicBezTo>
                <a:cubicBezTo>
                  <a:pt x="3343906" y="389484"/>
                  <a:pt x="3343906" y="376562"/>
                  <a:pt x="3340059" y="376562"/>
                </a:cubicBezTo>
                <a:cubicBezTo>
                  <a:pt x="3336211" y="374716"/>
                  <a:pt x="3340059" y="387638"/>
                  <a:pt x="3332364" y="382100"/>
                </a:cubicBezTo>
                <a:cubicBezTo>
                  <a:pt x="3334287" y="378408"/>
                  <a:pt x="3334287" y="374716"/>
                  <a:pt x="3332364" y="374716"/>
                </a:cubicBezTo>
                <a:cubicBezTo>
                  <a:pt x="3334287" y="371947"/>
                  <a:pt x="3336692" y="370563"/>
                  <a:pt x="3339819" y="370101"/>
                </a:cubicBezTo>
                <a:close/>
                <a:moveTo>
                  <a:pt x="3362186" y="369196"/>
                </a:moveTo>
                <a:cubicBezTo>
                  <a:pt x="3364485" y="369226"/>
                  <a:pt x="3366962" y="370133"/>
                  <a:pt x="3369556" y="371219"/>
                </a:cubicBezTo>
                <a:cubicBezTo>
                  <a:pt x="3374745" y="373392"/>
                  <a:pt x="3380406" y="376290"/>
                  <a:pt x="3386066" y="374359"/>
                </a:cubicBezTo>
                <a:cubicBezTo>
                  <a:pt x="3387953" y="378222"/>
                  <a:pt x="3386066" y="384018"/>
                  <a:pt x="3389840" y="384018"/>
                </a:cubicBezTo>
                <a:cubicBezTo>
                  <a:pt x="3399274" y="387882"/>
                  <a:pt x="3397387" y="374359"/>
                  <a:pt x="3404935" y="378222"/>
                </a:cubicBezTo>
                <a:cubicBezTo>
                  <a:pt x="3403047" y="385950"/>
                  <a:pt x="3410595" y="385950"/>
                  <a:pt x="3412482" y="391746"/>
                </a:cubicBezTo>
                <a:cubicBezTo>
                  <a:pt x="3420029" y="389814"/>
                  <a:pt x="3427577" y="389814"/>
                  <a:pt x="3429463" y="382086"/>
                </a:cubicBezTo>
                <a:cubicBezTo>
                  <a:pt x="3438898" y="384018"/>
                  <a:pt x="3444558" y="380154"/>
                  <a:pt x="3453992" y="380154"/>
                </a:cubicBezTo>
                <a:cubicBezTo>
                  <a:pt x="3450219" y="385950"/>
                  <a:pt x="3442672" y="384018"/>
                  <a:pt x="3438898" y="385950"/>
                </a:cubicBezTo>
                <a:cubicBezTo>
                  <a:pt x="3440785" y="389814"/>
                  <a:pt x="3446445" y="391746"/>
                  <a:pt x="3448332" y="395610"/>
                </a:cubicBezTo>
                <a:cubicBezTo>
                  <a:pt x="3455879" y="393678"/>
                  <a:pt x="3455879" y="384018"/>
                  <a:pt x="3459653" y="380154"/>
                </a:cubicBezTo>
                <a:cubicBezTo>
                  <a:pt x="3465314" y="380154"/>
                  <a:pt x="3465314" y="384018"/>
                  <a:pt x="3469088" y="384018"/>
                </a:cubicBezTo>
                <a:cubicBezTo>
                  <a:pt x="3469088" y="389814"/>
                  <a:pt x="3463427" y="387882"/>
                  <a:pt x="3465314" y="395610"/>
                </a:cubicBezTo>
                <a:cubicBezTo>
                  <a:pt x="3476635" y="395610"/>
                  <a:pt x="3491730" y="399474"/>
                  <a:pt x="3508711" y="397542"/>
                </a:cubicBezTo>
                <a:cubicBezTo>
                  <a:pt x="3506824" y="405270"/>
                  <a:pt x="3504937" y="411066"/>
                  <a:pt x="3501164" y="411066"/>
                </a:cubicBezTo>
                <a:cubicBezTo>
                  <a:pt x="3493617" y="412998"/>
                  <a:pt x="3497390" y="405270"/>
                  <a:pt x="3499277" y="403338"/>
                </a:cubicBezTo>
                <a:cubicBezTo>
                  <a:pt x="3495503" y="403338"/>
                  <a:pt x="3493617" y="405270"/>
                  <a:pt x="3491730" y="407202"/>
                </a:cubicBezTo>
                <a:cubicBezTo>
                  <a:pt x="3486069" y="401406"/>
                  <a:pt x="3470974" y="403338"/>
                  <a:pt x="3459653" y="399474"/>
                </a:cubicBezTo>
                <a:cubicBezTo>
                  <a:pt x="3455879" y="399474"/>
                  <a:pt x="3455879" y="405270"/>
                  <a:pt x="3455879" y="409134"/>
                </a:cubicBezTo>
                <a:cubicBezTo>
                  <a:pt x="3450219" y="407202"/>
                  <a:pt x="3452106" y="401406"/>
                  <a:pt x="3448332" y="399474"/>
                </a:cubicBezTo>
                <a:cubicBezTo>
                  <a:pt x="3429463" y="401406"/>
                  <a:pt x="3414369" y="397542"/>
                  <a:pt x="3395500" y="395610"/>
                </a:cubicBezTo>
                <a:cubicBezTo>
                  <a:pt x="3397387" y="391746"/>
                  <a:pt x="3397387" y="387882"/>
                  <a:pt x="3395500" y="387882"/>
                </a:cubicBezTo>
                <a:cubicBezTo>
                  <a:pt x="3389840" y="385950"/>
                  <a:pt x="3389840" y="391746"/>
                  <a:pt x="3386066" y="393678"/>
                </a:cubicBezTo>
                <a:cubicBezTo>
                  <a:pt x="3378519" y="389814"/>
                  <a:pt x="3376632" y="380154"/>
                  <a:pt x="3367198" y="378222"/>
                </a:cubicBezTo>
                <a:cubicBezTo>
                  <a:pt x="3359650" y="387882"/>
                  <a:pt x="3374745" y="382086"/>
                  <a:pt x="3370971" y="391746"/>
                </a:cubicBezTo>
                <a:cubicBezTo>
                  <a:pt x="3365311" y="389814"/>
                  <a:pt x="3365311" y="385950"/>
                  <a:pt x="3361537" y="384018"/>
                </a:cubicBezTo>
                <a:cubicBezTo>
                  <a:pt x="3367198" y="380154"/>
                  <a:pt x="3365311" y="372426"/>
                  <a:pt x="3355877" y="372426"/>
                </a:cubicBezTo>
                <a:cubicBezTo>
                  <a:pt x="3357764" y="370011"/>
                  <a:pt x="3359887" y="369167"/>
                  <a:pt x="3362186" y="369196"/>
                </a:cubicBezTo>
                <a:close/>
                <a:moveTo>
                  <a:pt x="3148060" y="368491"/>
                </a:moveTo>
                <a:cubicBezTo>
                  <a:pt x="3150766" y="369649"/>
                  <a:pt x="3147520" y="377486"/>
                  <a:pt x="3143191" y="370361"/>
                </a:cubicBezTo>
                <a:cubicBezTo>
                  <a:pt x="3145596" y="368461"/>
                  <a:pt x="3147159" y="368104"/>
                  <a:pt x="3148060" y="368491"/>
                </a:cubicBezTo>
                <a:close/>
                <a:moveTo>
                  <a:pt x="3327554" y="367041"/>
                </a:moveTo>
                <a:cubicBezTo>
                  <a:pt x="3331295" y="367041"/>
                  <a:pt x="3331295" y="370888"/>
                  <a:pt x="3329425" y="376660"/>
                </a:cubicBezTo>
                <a:cubicBezTo>
                  <a:pt x="3323814" y="376660"/>
                  <a:pt x="3323814" y="368965"/>
                  <a:pt x="3327554" y="367041"/>
                </a:cubicBezTo>
                <a:close/>
                <a:moveTo>
                  <a:pt x="3139272" y="367036"/>
                </a:moveTo>
                <a:cubicBezTo>
                  <a:pt x="3141054" y="369173"/>
                  <a:pt x="3137491" y="371311"/>
                  <a:pt x="3137491" y="369173"/>
                </a:cubicBezTo>
                <a:cubicBezTo>
                  <a:pt x="3135710" y="369173"/>
                  <a:pt x="3139272" y="367036"/>
                  <a:pt x="3139272" y="367036"/>
                </a:cubicBezTo>
                <a:close/>
                <a:moveTo>
                  <a:pt x="3125223" y="365700"/>
                </a:moveTo>
                <a:cubicBezTo>
                  <a:pt x="3126625" y="365433"/>
                  <a:pt x="3128496" y="365967"/>
                  <a:pt x="3130366" y="367036"/>
                </a:cubicBezTo>
                <a:cubicBezTo>
                  <a:pt x="3130366" y="369173"/>
                  <a:pt x="3126625" y="371311"/>
                  <a:pt x="3122885" y="369173"/>
                </a:cubicBezTo>
                <a:cubicBezTo>
                  <a:pt x="3122885" y="367036"/>
                  <a:pt x="3123820" y="365967"/>
                  <a:pt x="3125223" y="365700"/>
                </a:cubicBezTo>
                <a:close/>
                <a:moveTo>
                  <a:pt x="3110460" y="362594"/>
                </a:moveTo>
                <a:cubicBezTo>
                  <a:pt x="3112464" y="363296"/>
                  <a:pt x="3113800" y="365166"/>
                  <a:pt x="3111128" y="367037"/>
                </a:cubicBezTo>
                <a:cubicBezTo>
                  <a:pt x="3111128" y="367037"/>
                  <a:pt x="3111128" y="367037"/>
                  <a:pt x="3107565" y="367037"/>
                </a:cubicBezTo>
                <a:cubicBezTo>
                  <a:pt x="3107565" y="365166"/>
                  <a:pt x="3107565" y="365166"/>
                  <a:pt x="3105784" y="365166"/>
                </a:cubicBezTo>
                <a:cubicBezTo>
                  <a:pt x="3105784" y="362361"/>
                  <a:pt x="3108456" y="361893"/>
                  <a:pt x="3110460" y="362594"/>
                </a:cubicBezTo>
                <a:close/>
                <a:moveTo>
                  <a:pt x="3249575" y="357423"/>
                </a:moveTo>
                <a:cubicBezTo>
                  <a:pt x="3260920" y="357423"/>
                  <a:pt x="3281720" y="357423"/>
                  <a:pt x="3291175" y="365056"/>
                </a:cubicBezTo>
                <a:cubicBezTo>
                  <a:pt x="3293065" y="363148"/>
                  <a:pt x="3294956" y="363148"/>
                  <a:pt x="3294956" y="361240"/>
                </a:cubicBezTo>
                <a:cubicBezTo>
                  <a:pt x="3300629" y="365056"/>
                  <a:pt x="3313866" y="365056"/>
                  <a:pt x="3319538" y="368874"/>
                </a:cubicBezTo>
                <a:cubicBezTo>
                  <a:pt x="3315756" y="374599"/>
                  <a:pt x="3304411" y="368874"/>
                  <a:pt x="3298738" y="368874"/>
                </a:cubicBezTo>
                <a:cubicBezTo>
                  <a:pt x="3298738" y="372690"/>
                  <a:pt x="3296848" y="378416"/>
                  <a:pt x="3298738" y="378416"/>
                </a:cubicBezTo>
                <a:cubicBezTo>
                  <a:pt x="3296848" y="384141"/>
                  <a:pt x="3287393" y="376508"/>
                  <a:pt x="3285502" y="380324"/>
                </a:cubicBezTo>
                <a:cubicBezTo>
                  <a:pt x="3279830" y="380324"/>
                  <a:pt x="3274157" y="380324"/>
                  <a:pt x="3277938" y="372690"/>
                </a:cubicBezTo>
                <a:cubicBezTo>
                  <a:pt x="3283611" y="366965"/>
                  <a:pt x="3277938" y="378416"/>
                  <a:pt x="3287393" y="376508"/>
                </a:cubicBezTo>
                <a:cubicBezTo>
                  <a:pt x="3293065" y="365056"/>
                  <a:pt x="3277938" y="370782"/>
                  <a:pt x="3276047" y="365056"/>
                </a:cubicBezTo>
                <a:cubicBezTo>
                  <a:pt x="3274157" y="365056"/>
                  <a:pt x="3264702" y="370782"/>
                  <a:pt x="3270374" y="372690"/>
                </a:cubicBezTo>
                <a:cubicBezTo>
                  <a:pt x="3262811" y="380324"/>
                  <a:pt x="3255247" y="368874"/>
                  <a:pt x="3245793" y="368874"/>
                </a:cubicBezTo>
                <a:cubicBezTo>
                  <a:pt x="3249575" y="363148"/>
                  <a:pt x="3251466" y="365056"/>
                  <a:pt x="3249575" y="357423"/>
                </a:cubicBezTo>
                <a:close/>
                <a:moveTo>
                  <a:pt x="3239737" y="357422"/>
                </a:moveTo>
                <a:cubicBezTo>
                  <a:pt x="3241518" y="359559"/>
                  <a:pt x="3237956" y="361696"/>
                  <a:pt x="3237956" y="359559"/>
                </a:cubicBezTo>
                <a:cubicBezTo>
                  <a:pt x="3236174" y="359559"/>
                  <a:pt x="3239737" y="357422"/>
                  <a:pt x="3239737" y="357422"/>
                </a:cubicBezTo>
                <a:close/>
                <a:moveTo>
                  <a:pt x="3215867" y="355284"/>
                </a:moveTo>
                <a:cubicBezTo>
                  <a:pt x="3215867" y="359559"/>
                  <a:pt x="3211592" y="357421"/>
                  <a:pt x="3211592" y="357421"/>
                </a:cubicBezTo>
                <a:cubicBezTo>
                  <a:pt x="3211592" y="355284"/>
                  <a:pt x="3213730" y="357421"/>
                  <a:pt x="3215867" y="355284"/>
                </a:cubicBezTo>
                <a:close/>
                <a:moveTo>
                  <a:pt x="3222922" y="354215"/>
                </a:moveTo>
                <a:cubicBezTo>
                  <a:pt x="3222922" y="354215"/>
                  <a:pt x="3222922" y="354215"/>
                  <a:pt x="3226769" y="354215"/>
                </a:cubicBezTo>
                <a:cubicBezTo>
                  <a:pt x="3228693" y="359559"/>
                  <a:pt x="3222922" y="357778"/>
                  <a:pt x="3219074" y="357778"/>
                </a:cubicBezTo>
                <a:cubicBezTo>
                  <a:pt x="3220998" y="355997"/>
                  <a:pt x="3222922" y="355997"/>
                  <a:pt x="3222922" y="354215"/>
                </a:cubicBezTo>
                <a:close/>
                <a:moveTo>
                  <a:pt x="3098992" y="353478"/>
                </a:moveTo>
                <a:cubicBezTo>
                  <a:pt x="3100707" y="353010"/>
                  <a:pt x="3102667" y="353010"/>
                  <a:pt x="3103647" y="353945"/>
                </a:cubicBezTo>
                <a:cubicBezTo>
                  <a:pt x="3103647" y="355815"/>
                  <a:pt x="3091890" y="359557"/>
                  <a:pt x="3095809" y="355815"/>
                </a:cubicBezTo>
                <a:cubicBezTo>
                  <a:pt x="3095809" y="354880"/>
                  <a:pt x="3097278" y="353945"/>
                  <a:pt x="3098992" y="353478"/>
                </a:cubicBezTo>
                <a:close/>
                <a:moveTo>
                  <a:pt x="850461" y="352062"/>
                </a:moveTo>
                <a:cubicBezTo>
                  <a:pt x="852384" y="352062"/>
                  <a:pt x="854310" y="352062"/>
                  <a:pt x="856233" y="353844"/>
                </a:cubicBezTo>
                <a:cubicBezTo>
                  <a:pt x="856233" y="357406"/>
                  <a:pt x="850461" y="357406"/>
                  <a:pt x="846612" y="355625"/>
                </a:cubicBezTo>
                <a:cubicBezTo>
                  <a:pt x="848536" y="353844"/>
                  <a:pt x="850461" y="353844"/>
                  <a:pt x="850461" y="352062"/>
                </a:cubicBezTo>
                <a:close/>
                <a:moveTo>
                  <a:pt x="3080601" y="347480"/>
                </a:moveTo>
                <a:cubicBezTo>
                  <a:pt x="3082805" y="347480"/>
                  <a:pt x="3085745" y="348442"/>
                  <a:pt x="3088684" y="348442"/>
                </a:cubicBezTo>
                <a:cubicBezTo>
                  <a:pt x="3086724" y="352290"/>
                  <a:pt x="3082805" y="354213"/>
                  <a:pt x="3076927" y="352290"/>
                </a:cubicBezTo>
                <a:cubicBezTo>
                  <a:pt x="3076927" y="348442"/>
                  <a:pt x="3078397" y="347480"/>
                  <a:pt x="3080601" y="347480"/>
                </a:cubicBezTo>
                <a:close/>
                <a:moveTo>
                  <a:pt x="858371" y="345650"/>
                </a:moveTo>
                <a:cubicBezTo>
                  <a:pt x="863716" y="345650"/>
                  <a:pt x="861935" y="349925"/>
                  <a:pt x="861935" y="354200"/>
                </a:cubicBezTo>
                <a:cubicBezTo>
                  <a:pt x="860153" y="354200"/>
                  <a:pt x="860153" y="352062"/>
                  <a:pt x="858371" y="352062"/>
                </a:cubicBezTo>
                <a:cubicBezTo>
                  <a:pt x="858371" y="349925"/>
                  <a:pt x="858371" y="347788"/>
                  <a:pt x="858371" y="345650"/>
                </a:cubicBezTo>
                <a:close/>
                <a:moveTo>
                  <a:pt x="3145481" y="344596"/>
                </a:moveTo>
                <a:cubicBezTo>
                  <a:pt x="3152810" y="349940"/>
                  <a:pt x="3141817" y="349940"/>
                  <a:pt x="3141817" y="348159"/>
                </a:cubicBezTo>
                <a:cubicBezTo>
                  <a:pt x="3139985" y="346378"/>
                  <a:pt x="3147313" y="346378"/>
                  <a:pt x="3145481" y="344596"/>
                </a:cubicBezTo>
                <a:close/>
                <a:moveTo>
                  <a:pt x="3161123" y="343172"/>
                </a:moveTo>
                <a:cubicBezTo>
                  <a:pt x="3163498" y="342934"/>
                  <a:pt x="3166348" y="343409"/>
                  <a:pt x="3170148" y="344360"/>
                </a:cubicBezTo>
                <a:cubicBezTo>
                  <a:pt x="3173948" y="346259"/>
                  <a:pt x="3185348" y="342459"/>
                  <a:pt x="3185348" y="348159"/>
                </a:cubicBezTo>
                <a:cubicBezTo>
                  <a:pt x="3189148" y="346259"/>
                  <a:pt x="3206249" y="346259"/>
                  <a:pt x="3202448" y="355760"/>
                </a:cubicBezTo>
                <a:cubicBezTo>
                  <a:pt x="3196749" y="359559"/>
                  <a:pt x="3194848" y="353859"/>
                  <a:pt x="3191048" y="351959"/>
                </a:cubicBezTo>
                <a:cubicBezTo>
                  <a:pt x="3185348" y="350059"/>
                  <a:pt x="3185348" y="357659"/>
                  <a:pt x="3179648" y="355760"/>
                </a:cubicBezTo>
                <a:cubicBezTo>
                  <a:pt x="3179648" y="348159"/>
                  <a:pt x="3162548" y="353859"/>
                  <a:pt x="3164448" y="348159"/>
                </a:cubicBezTo>
                <a:cubicBezTo>
                  <a:pt x="3158747" y="346259"/>
                  <a:pt x="3158747" y="350059"/>
                  <a:pt x="3154948" y="346259"/>
                </a:cubicBezTo>
                <a:cubicBezTo>
                  <a:pt x="3156847" y="344360"/>
                  <a:pt x="3158747" y="343409"/>
                  <a:pt x="3161123" y="343172"/>
                </a:cubicBezTo>
                <a:close/>
                <a:moveTo>
                  <a:pt x="3113628" y="341179"/>
                </a:moveTo>
                <a:cubicBezTo>
                  <a:pt x="3115060" y="340893"/>
                  <a:pt x="3116778" y="341236"/>
                  <a:pt x="3118610" y="342610"/>
                </a:cubicBezTo>
                <a:cubicBezTo>
                  <a:pt x="3118610" y="346275"/>
                  <a:pt x="3113112" y="344443"/>
                  <a:pt x="3113112" y="349939"/>
                </a:cubicBezTo>
                <a:cubicBezTo>
                  <a:pt x="3107616" y="348565"/>
                  <a:pt x="3109334" y="342038"/>
                  <a:pt x="3113628" y="341179"/>
                </a:cubicBezTo>
                <a:close/>
                <a:moveTo>
                  <a:pt x="3029348" y="338207"/>
                </a:moveTo>
                <a:cubicBezTo>
                  <a:pt x="3033165" y="339130"/>
                  <a:pt x="3037459" y="340514"/>
                  <a:pt x="3041276" y="340514"/>
                </a:cubicBezTo>
                <a:cubicBezTo>
                  <a:pt x="3041276" y="340514"/>
                  <a:pt x="3041276" y="340514"/>
                  <a:pt x="3060361" y="344207"/>
                </a:cubicBezTo>
                <a:cubicBezTo>
                  <a:pt x="3064178" y="344207"/>
                  <a:pt x="3066087" y="344207"/>
                  <a:pt x="3066087" y="342360"/>
                </a:cubicBezTo>
                <a:cubicBezTo>
                  <a:pt x="3069904" y="344207"/>
                  <a:pt x="3071812" y="346052"/>
                  <a:pt x="3073721" y="347898"/>
                </a:cubicBezTo>
                <a:cubicBezTo>
                  <a:pt x="3071812" y="355282"/>
                  <a:pt x="3067995" y="349744"/>
                  <a:pt x="3062270" y="347898"/>
                </a:cubicBezTo>
                <a:cubicBezTo>
                  <a:pt x="3048910" y="351590"/>
                  <a:pt x="3029825" y="346052"/>
                  <a:pt x="3020282" y="338668"/>
                </a:cubicBezTo>
                <a:cubicBezTo>
                  <a:pt x="3022191" y="336822"/>
                  <a:pt x="3025531" y="337284"/>
                  <a:pt x="3029348" y="338207"/>
                </a:cubicBezTo>
                <a:close/>
                <a:moveTo>
                  <a:pt x="2914474" y="334973"/>
                </a:moveTo>
                <a:cubicBezTo>
                  <a:pt x="2920085" y="334973"/>
                  <a:pt x="2921955" y="336754"/>
                  <a:pt x="2920085" y="340316"/>
                </a:cubicBezTo>
                <a:lnTo>
                  <a:pt x="2914474" y="338535"/>
                </a:lnTo>
                <a:cubicBezTo>
                  <a:pt x="2914474" y="338535"/>
                  <a:pt x="2914474" y="336754"/>
                  <a:pt x="2914474" y="334973"/>
                </a:cubicBezTo>
                <a:close/>
                <a:moveTo>
                  <a:pt x="3004518" y="333866"/>
                </a:moveTo>
                <a:cubicBezTo>
                  <a:pt x="3005913" y="333895"/>
                  <a:pt x="3008525" y="335049"/>
                  <a:pt x="3012801" y="338279"/>
                </a:cubicBezTo>
                <a:cubicBezTo>
                  <a:pt x="3007100" y="343818"/>
                  <a:pt x="3000331" y="333780"/>
                  <a:pt x="3004518" y="333866"/>
                </a:cubicBezTo>
                <a:close/>
                <a:moveTo>
                  <a:pt x="2920085" y="326692"/>
                </a:moveTo>
                <a:cubicBezTo>
                  <a:pt x="2921421" y="326959"/>
                  <a:pt x="2923024" y="327493"/>
                  <a:pt x="2924093" y="327493"/>
                </a:cubicBezTo>
                <a:cubicBezTo>
                  <a:pt x="2921955" y="329631"/>
                  <a:pt x="2919818" y="327493"/>
                  <a:pt x="2917680" y="327493"/>
                </a:cubicBezTo>
                <a:cubicBezTo>
                  <a:pt x="2917680" y="326425"/>
                  <a:pt x="2918749" y="326425"/>
                  <a:pt x="2920085" y="326692"/>
                </a:cubicBezTo>
                <a:close/>
                <a:moveTo>
                  <a:pt x="2960120" y="326092"/>
                </a:moveTo>
                <a:cubicBezTo>
                  <a:pt x="2961296" y="326337"/>
                  <a:pt x="2962238" y="327316"/>
                  <a:pt x="2963179" y="329276"/>
                </a:cubicBezTo>
                <a:cubicBezTo>
                  <a:pt x="2970712" y="327316"/>
                  <a:pt x="2982011" y="329276"/>
                  <a:pt x="2991426" y="331235"/>
                </a:cubicBezTo>
                <a:cubicBezTo>
                  <a:pt x="2987660" y="337113"/>
                  <a:pt x="2972595" y="337113"/>
                  <a:pt x="2970712" y="333195"/>
                </a:cubicBezTo>
                <a:cubicBezTo>
                  <a:pt x="2968828" y="335154"/>
                  <a:pt x="2951881" y="337113"/>
                  <a:pt x="2955647" y="327316"/>
                </a:cubicBezTo>
                <a:cubicBezTo>
                  <a:pt x="2957530" y="326337"/>
                  <a:pt x="2958942" y="325848"/>
                  <a:pt x="2960120" y="326092"/>
                </a:cubicBezTo>
                <a:close/>
                <a:moveTo>
                  <a:pt x="3126674" y="325361"/>
                </a:moveTo>
                <a:cubicBezTo>
                  <a:pt x="3132503" y="333199"/>
                  <a:pt x="3116957" y="331240"/>
                  <a:pt x="3116957" y="337118"/>
                </a:cubicBezTo>
                <a:cubicBezTo>
                  <a:pt x="3111128" y="335158"/>
                  <a:pt x="3120844" y="331240"/>
                  <a:pt x="3118900" y="327320"/>
                </a:cubicBezTo>
                <a:cubicBezTo>
                  <a:pt x="3122787" y="327320"/>
                  <a:pt x="3126674" y="329280"/>
                  <a:pt x="3126674" y="325361"/>
                </a:cubicBezTo>
                <a:close/>
                <a:moveTo>
                  <a:pt x="2940743" y="323576"/>
                </a:moveTo>
                <a:cubicBezTo>
                  <a:pt x="2945128" y="323576"/>
                  <a:pt x="2948820" y="325357"/>
                  <a:pt x="2947897" y="330701"/>
                </a:cubicBezTo>
                <a:cubicBezTo>
                  <a:pt x="2936821" y="328919"/>
                  <a:pt x="2938667" y="327138"/>
                  <a:pt x="2929436" y="327138"/>
                </a:cubicBezTo>
                <a:cubicBezTo>
                  <a:pt x="2931282" y="325357"/>
                  <a:pt x="2936359" y="323576"/>
                  <a:pt x="2940743" y="323576"/>
                </a:cubicBezTo>
                <a:close/>
                <a:moveTo>
                  <a:pt x="2900045" y="322417"/>
                </a:moveTo>
                <a:cubicBezTo>
                  <a:pt x="2900936" y="322684"/>
                  <a:pt x="2901827" y="323218"/>
                  <a:pt x="2902718" y="323218"/>
                </a:cubicBezTo>
                <a:cubicBezTo>
                  <a:pt x="2902718" y="325356"/>
                  <a:pt x="2899155" y="323218"/>
                  <a:pt x="2897373" y="323218"/>
                </a:cubicBezTo>
                <a:cubicBezTo>
                  <a:pt x="2898264" y="322150"/>
                  <a:pt x="2899155" y="322150"/>
                  <a:pt x="2900045" y="322417"/>
                </a:cubicBezTo>
                <a:close/>
                <a:moveTo>
                  <a:pt x="2913761" y="321082"/>
                </a:moveTo>
                <a:cubicBezTo>
                  <a:pt x="2915543" y="323219"/>
                  <a:pt x="2911980" y="325357"/>
                  <a:pt x="2911980" y="323219"/>
                </a:cubicBezTo>
                <a:cubicBezTo>
                  <a:pt x="2910199" y="323219"/>
                  <a:pt x="2913761" y="321082"/>
                  <a:pt x="2913761" y="321082"/>
                </a:cubicBezTo>
                <a:close/>
                <a:moveTo>
                  <a:pt x="2859222" y="315895"/>
                </a:moveTo>
                <a:cubicBezTo>
                  <a:pt x="2860988" y="315384"/>
                  <a:pt x="2863224" y="315564"/>
                  <a:pt x="2865577" y="315925"/>
                </a:cubicBezTo>
                <a:cubicBezTo>
                  <a:pt x="2870285" y="316646"/>
                  <a:pt x="2875464" y="318089"/>
                  <a:pt x="2878288" y="316166"/>
                </a:cubicBezTo>
                <a:cubicBezTo>
                  <a:pt x="2887704" y="318089"/>
                  <a:pt x="2887704" y="320012"/>
                  <a:pt x="2895236" y="318089"/>
                </a:cubicBezTo>
                <a:cubicBezTo>
                  <a:pt x="2893353" y="329631"/>
                  <a:pt x="2874522" y="323860"/>
                  <a:pt x="2868873" y="320012"/>
                </a:cubicBezTo>
                <a:cubicBezTo>
                  <a:pt x="2863224" y="316166"/>
                  <a:pt x="2861341" y="320012"/>
                  <a:pt x="2855691" y="320012"/>
                </a:cubicBezTo>
                <a:cubicBezTo>
                  <a:pt x="2856162" y="317608"/>
                  <a:pt x="2857457" y="316406"/>
                  <a:pt x="2859222" y="315895"/>
                </a:cubicBezTo>
                <a:close/>
                <a:moveTo>
                  <a:pt x="2700872" y="304022"/>
                </a:moveTo>
                <a:cubicBezTo>
                  <a:pt x="2702246" y="304244"/>
                  <a:pt x="2704078" y="304690"/>
                  <a:pt x="2705910" y="304690"/>
                </a:cubicBezTo>
                <a:cubicBezTo>
                  <a:pt x="2707743" y="304690"/>
                  <a:pt x="2709574" y="304690"/>
                  <a:pt x="2711407" y="304690"/>
                </a:cubicBezTo>
                <a:cubicBezTo>
                  <a:pt x="2711407" y="308252"/>
                  <a:pt x="2707743" y="306471"/>
                  <a:pt x="2705910" y="306471"/>
                </a:cubicBezTo>
                <a:cubicBezTo>
                  <a:pt x="2705910" y="306471"/>
                  <a:pt x="2705910" y="306471"/>
                  <a:pt x="2698582" y="304690"/>
                </a:cubicBezTo>
                <a:cubicBezTo>
                  <a:pt x="2698582" y="303799"/>
                  <a:pt x="2699498" y="303799"/>
                  <a:pt x="2700872" y="304022"/>
                </a:cubicBezTo>
                <a:close/>
                <a:moveTo>
                  <a:pt x="925179" y="236640"/>
                </a:moveTo>
                <a:cubicBezTo>
                  <a:pt x="927052" y="236640"/>
                  <a:pt x="927052" y="238510"/>
                  <a:pt x="928920" y="238510"/>
                </a:cubicBezTo>
                <a:cubicBezTo>
                  <a:pt x="927052" y="244122"/>
                  <a:pt x="921437" y="244122"/>
                  <a:pt x="925179" y="236640"/>
                </a:cubicBezTo>
                <a:close/>
                <a:moveTo>
                  <a:pt x="871079" y="213462"/>
                </a:moveTo>
                <a:cubicBezTo>
                  <a:pt x="872029" y="213462"/>
                  <a:pt x="872506" y="213929"/>
                  <a:pt x="871556" y="215799"/>
                </a:cubicBezTo>
                <a:cubicBezTo>
                  <a:pt x="871556" y="221410"/>
                  <a:pt x="882957" y="219540"/>
                  <a:pt x="882957" y="217669"/>
                </a:cubicBezTo>
                <a:cubicBezTo>
                  <a:pt x="890558" y="219540"/>
                  <a:pt x="896258" y="221410"/>
                  <a:pt x="903860" y="221410"/>
                </a:cubicBezTo>
                <a:cubicBezTo>
                  <a:pt x="903860" y="225151"/>
                  <a:pt x="905761" y="228891"/>
                  <a:pt x="905761" y="232632"/>
                </a:cubicBezTo>
                <a:cubicBezTo>
                  <a:pt x="909561" y="230761"/>
                  <a:pt x="909561" y="232632"/>
                  <a:pt x="913361" y="234503"/>
                </a:cubicBezTo>
                <a:cubicBezTo>
                  <a:pt x="915261" y="232632"/>
                  <a:pt x="917162" y="230761"/>
                  <a:pt x="917162" y="234503"/>
                </a:cubicBezTo>
                <a:cubicBezTo>
                  <a:pt x="917162" y="241984"/>
                  <a:pt x="911463" y="238243"/>
                  <a:pt x="909561" y="236372"/>
                </a:cubicBezTo>
                <a:cubicBezTo>
                  <a:pt x="909561" y="236372"/>
                  <a:pt x="909561" y="236372"/>
                  <a:pt x="896258" y="232632"/>
                </a:cubicBezTo>
                <a:cubicBezTo>
                  <a:pt x="896258" y="230761"/>
                  <a:pt x="892459" y="230761"/>
                  <a:pt x="892459" y="227021"/>
                </a:cubicBezTo>
                <a:cubicBezTo>
                  <a:pt x="890558" y="227021"/>
                  <a:pt x="886757" y="225151"/>
                  <a:pt x="884856" y="225151"/>
                </a:cubicBezTo>
                <a:cubicBezTo>
                  <a:pt x="881057" y="219540"/>
                  <a:pt x="865853" y="223280"/>
                  <a:pt x="867754" y="213929"/>
                </a:cubicBezTo>
                <a:cubicBezTo>
                  <a:pt x="868704" y="213929"/>
                  <a:pt x="870130" y="213462"/>
                  <a:pt x="871079" y="213462"/>
                </a:cubicBezTo>
                <a:close/>
                <a:moveTo>
                  <a:pt x="2094194" y="207254"/>
                </a:moveTo>
                <a:cubicBezTo>
                  <a:pt x="2094993" y="206720"/>
                  <a:pt x="2096060" y="206720"/>
                  <a:pt x="2096060" y="207789"/>
                </a:cubicBezTo>
                <a:cubicBezTo>
                  <a:pt x="2098202" y="207789"/>
                  <a:pt x="2093931" y="209927"/>
                  <a:pt x="2093931" y="209927"/>
                </a:cubicBezTo>
                <a:cubicBezTo>
                  <a:pt x="2092859" y="208857"/>
                  <a:pt x="2093392" y="207789"/>
                  <a:pt x="2094194" y="207254"/>
                </a:cubicBezTo>
                <a:close/>
                <a:moveTo>
                  <a:pt x="1992596" y="206985"/>
                </a:moveTo>
                <a:cubicBezTo>
                  <a:pt x="1993996" y="207252"/>
                  <a:pt x="1995867" y="207786"/>
                  <a:pt x="1997737" y="207786"/>
                </a:cubicBezTo>
                <a:cubicBezTo>
                  <a:pt x="1995867" y="209924"/>
                  <a:pt x="1992129" y="207786"/>
                  <a:pt x="1990256" y="207786"/>
                </a:cubicBezTo>
                <a:cubicBezTo>
                  <a:pt x="1990256" y="206718"/>
                  <a:pt x="1991188" y="206718"/>
                  <a:pt x="1992596" y="206985"/>
                </a:cubicBezTo>
                <a:close/>
                <a:moveTo>
                  <a:pt x="2075117" y="200307"/>
                </a:moveTo>
                <a:cubicBezTo>
                  <a:pt x="2080890" y="200307"/>
                  <a:pt x="2086662" y="202232"/>
                  <a:pt x="2088585" y="206079"/>
                </a:cubicBezTo>
                <a:cubicBezTo>
                  <a:pt x="2086662" y="209927"/>
                  <a:pt x="2069342" y="208003"/>
                  <a:pt x="2075117" y="200307"/>
                </a:cubicBezTo>
                <a:close/>
                <a:moveTo>
                  <a:pt x="2066000" y="198704"/>
                </a:moveTo>
                <a:cubicBezTo>
                  <a:pt x="2067115" y="198704"/>
                  <a:pt x="2068451" y="199239"/>
                  <a:pt x="2069342" y="200307"/>
                </a:cubicBezTo>
                <a:cubicBezTo>
                  <a:pt x="2069342" y="202445"/>
                  <a:pt x="2065778" y="200307"/>
                  <a:pt x="2064000" y="200307"/>
                </a:cubicBezTo>
                <a:cubicBezTo>
                  <a:pt x="2064000" y="199239"/>
                  <a:pt x="2064889" y="198704"/>
                  <a:pt x="2066000" y="198704"/>
                </a:cubicBezTo>
                <a:close/>
                <a:moveTo>
                  <a:pt x="1913572" y="196030"/>
                </a:moveTo>
                <a:cubicBezTo>
                  <a:pt x="1917314" y="196030"/>
                  <a:pt x="1921056" y="197900"/>
                  <a:pt x="1922926" y="199771"/>
                </a:cubicBezTo>
                <a:cubicBezTo>
                  <a:pt x="1922926" y="203512"/>
                  <a:pt x="1907965" y="201642"/>
                  <a:pt x="1913572" y="196030"/>
                </a:cubicBezTo>
                <a:close/>
                <a:moveTo>
                  <a:pt x="1894472" y="181648"/>
                </a:moveTo>
                <a:cubicBezTo>
                  <a:pt x="1896030" y="182316"/>
                  <a:pt x="1897809" y="184097"/>
                  <a:pt x="1900485" y="184987"/>
                </a:cubicBezTo>
                <a:cubicBezTo>
                  <a:pt x="1900485" y="188550"/>
                  <a:pt x="1893362" y="183206"/>
                  <a:pt x="1889795" y="184987"/>
                </a:cubicBezTo>
                <a:cubicBezTo>
                  <a:pt x="1891575" y="181425"/>
                  <a:pt x="1892919" y="180980"/>
                  <a:pt x="1894472" y="181648"/>
                </a:cubicBezTo>
                <a:close/>
                <a:moveTo>
                  <a:pt x="1927580" y="177863"/>
                </a:moveTo>
                <a:cubicBezTo>
                  <a:pt x="1927580" y="177863"/>
                  <a:pt x="1929466" y="179750"/>
                  <a:pt x="1927580" y="181636"/>
                </a:cubicBezTo>
                <a:cubicBezTo>
                  <a:pt x="1927580" y="185408"/>
                  <a:pt x="1931351" y="183521"/>
                  <a:pt x="1933238" y="179750"/>
                </a:cubicBezTo>
                <a:cubicBezTo>
                  <a:pt x="1935123" y="181636"/>
                  <a:pt x="1937008" y="185408"/>
                  <a:pt x="1938894" y="189180"/>
                </a:cubicBezTo>
                <a:cubicBezTo>
                  <a:pt x="1940784" y="189180"/>
                  <a:pt x="1944554" y="189180"/>
                  <a:pt x="1944554" y="192951"/>
                </a:cubicBezTo>
                <a:cubicBezTo>
                  <a:pt x="1946440" y="194838"/>
                  <a:pt x="1955874" y="192951"/>
                  <a:pt x="1955874" y="196724"/>
                </a:cubicBezTo>
                <a:cubicBezTo>
                  <a:pt x="1961532" y="200496"/>
                  <a:pt x="1959644" y="192951"/>
                  <a:pt x="1965301" y="194838"/>
                </a:cubicBezTo>
                <a:cubicBezTo>
                  <a:pt x="1969071" y="196724"/>
                  <a:pt x="1976613" y="196724"/>
                  <a:pt x="1976613" y="202382"/>
                </a:cubicBezTo>
                <a:cubicBezTo>
                  <a:pt x="1978501" y="209926"/>
                  <a:pt x="1967186" y="202382"/>
                  <a:pt x="1963418" y="204268"/>
                </a:cubicBezTo>
                <a:cubicBezTo>
                  <a:pt x="1959644" y="202382"/>
                  <a:pt x="1957758" y="202382"/>
                  <a:pt x="1955874" y="200496"/>
                </a:cubicBezTo>
                <a:cubicBezTo>
                  <a:pt x="1948326" y="196724"/>
                  <a:pt x="1946440" y="200496"/>
                  <a:pt x="1938894" y="198610"/>
                </a:cubicBezTo>
                <a:lnTo>
                  <a:pt x="1933261" y="198610"/>
                </a:lnTo>
                <a:lnTo>
                  <a:pt x="1934618" y="201081"/>
                </a:lnTo>
                <a:cubicBezTo>
                  <a:pt x="1935351" y="202283"/>
                  <a:pt x="1935842" y="203726"/>
                  <a:pt x="1934862" y="205650"/>
                </a:cubicBezTo>
                <a:cubicBezTo>
                  <a:pt x="1930942" y="205650"/>
                  <a:pt x="1930942" y="201802"/>
                  <a:pt x="1925064" y="201802"/>
                </a:cubicBezTo>
                <a:cubicBezTo>
                  <a:pt x="1926042" y="199879"/>
                  <a:pt x="1927024" y="198436"/>
                  <a:pt x="1928250" y="197714"/>
                </a:cubicBezTo>
                <a:lnTo>
                  <a:pt x="1932171" y="197917"/>
                </a:lnTo>
                <a:lnTo>
                  <a:pt x="1923807" y="192480"/>
                </a:lnTo>
                <a:cubicBezTo>
                  <a:pt x="1920034" y="191537"/>
                  <a:pt x="1916261" y="191066"/>
                  <a:pt x="1914374" y="189180"/>
                </a:cubicBezTo>
                <a:cubicBezTo>
                  <a:pt x="1914374" y="177863"/>
                  <a:pt x="1927580" y="189180"/>
                  <a:pt x="1927580" y="177863"/>
                </a:cubicBezTo>
                <a:close/>
                <a:moveTo>
                  <a:pt x="1843235" y="170530"/>
                </a:moveTo>
                <a:cubicBezTo>
                  <a:pt x="1844135" y="170382"/>
                  <a:pt x="1845697" y="171094"/>
                  <a:pt x="1848103" y="173469"/>
                </a:cubicBezTo>
                <a:cubicBezTo>
                  <a:pt x="1843771" y="179169"/>
                  <a:pt x="1840530" y="170976"/>
                  <a:pt x="1843235" y="170530"/>
                </a:cubicBezTo>
                <a:close/>
                <a:moveTo>
                  <a:pt x="1828517" y="170381"/>
                </a:moveTo>
                <a:cubicBezTo>
                  <a:pt x="1828517" y="170381"/>
                  <a:pt x="1828517" y="170381"/>
                  <a:pt x="1832076" y="170381"/>
                </a:cubicBezTo>
                <a:cubicBezTo>
                  <a:pt x="1832076" y="172162"/>
                  <a:pt x="1832076" y="173944"/>
                  <a:pt x="1830298" y="175725"/>
                </a:cubicBezTo>
                <a:cubicBezTo>
                  <a:pt x="1830298" y="175725"/>
                  <a:pt x="1830298" y="175725"/>
                  <a:pt x="1826735" y="175725"/>
                </a:cubicBezTo>
                <a:cubicBezTo>
                  <a:pt x="1826735" y="173944"/>
                  <a:pt x="1826735" y="172162"/>
                  <a:pt x="1828517" y="170381"/>
                </a:cubicBezTo>
                <a:close/>
                <a:moveTo>
                  <a:pt x="1235597" y="142925"/>
                </a:moveTo>
                <a:cubicBezTo>
                  <a:pt x="1240809" y="142689"/>
                  <a:pt x="1246965" y="144110"/>
                  <a:pt x="1252648" y="145057"/>
                </a:cubicBezTo>
                <a:cubicBezTo>
                  <a:pt x="1258336" y="143162"/>
                  <a:pt x="1256438" y="150743"/>
                  <a:pt x="1260230" y="150743"/>
                </a:cubicBezTo>
                <a:cubicBezTo>
                  <a:pt x="1267810" y="154534"/>
                  <a:pt x="1269704" y="145057"/>
                  <a:pt x="1279178" y="148848"/>
                </a:cubicBezTo>
                <a:cubicBezTo>
                  <a:pt x="1284862" y="146953"/>
                  <a:pt x="1292442" y="145057"/>
                  <a:pt x="1303811" y="146953"/>
                </a:cubicBezTo>
                <a:cubicBezTo>
                  <a:pt x="1303811" y="150743"/>
                  <a:pt x="1303811" y="156429"/>
                  <a:pt x="1307600" y="158324"/>
                </a:cubicBezTo>
                <a:cubicBezTo>
                  <a:pt x="1317074" y="156429"/>
                  <a:pt x="1332230" y="154534"/>
                  <a:pt x="1326546" y="171591"/>
                </a:cubicBezTo>
                <a:cubicBezTo>
                  <a:pt x="1320863" y="169696"/>
                  <a:pt x="1315180" y="169696"/>
                  <a:pt x="1311390" y="165905"/>
                </a:cubicBezTo>
                <a:cubicBezTo>
                  <a:pt x="1294338" y="173486"/>
                  <a:pt x="1282967" y="169696"/>
                  <a:pt x="1264019" y="164010"/>
                </a:cubicBezTo>
                <a:cubicBezTo>
                  <a:pt x="1265915" y="160219"/>
                  <a:pt x="1262125" y="160219"/>
                  <a:pt x="1264019" y="156429"/>
                </a:cubicBezTo>
                <a:cubicBezTo>
                  <a:pt x="1260230" y="154534"/>
                  <a:pt x="1258336" y="158324"/>
                  <a:pt x="1254545" y="156429"/>
                </a:cubicBezTo>
                <a:cubicBezTo>
                  <a:pt x="1250755" y="165905"/>
                  <a:pt x="1258336" y="165905"/>
                  <a:pt x="1258336" y="171591"/>
                </a:cubicBezTo>
                <a:cubicBezTo>
                  <a:pt x="1258336" y="175381"/>
                  <a:pt x="1254545" y="175381"/>
                  <a:pt x="1252648" y="177277"/>
                </a:cubicBezTo>
                <a:cubicBezTo>
                  <a:pt x="1250755" y="184858"/>
                  <a:pt x="1256438" y="186753"/>
                  <a:pt x="1258336" y="190543"/>
                </a:cubicBezTo>
                <a:cubicBezTo>
                  <a:pt x="1267810" y="188648"/>
                  <a:pt x="1256438" y="182963"/>
                  <a:pt x="1258336" y="179172"/>
                </a:cubicBezTo>
                <a:cubicBezTo>
                  <a:pt x="1269704" y="177277"/>
                  <a:pt x="1275387" y="179172"/>
                  <a:pt x="1284862" y="181067"/>
                </a:cubicBezTo>
                <a:cubicBezTo>
                  <a:pt x="1300021" y="182963"/>
                  <a:pt x="1315180" y="181067"/>
                  <a:pt x="1330337" y="184858"/>
                </a:cubicBezTo>
                <a:cubicBezTo>
                  <a:pt x="1334126" y="184858"/>
                  <a:pt x="1336021" y="182963"/>
                  <a:pt x="1337915" y="182963"/>
                </a:cubicBezTo>
                <a:cubicBezTo>
                  <a:pt x="1341705" y="182963"/>
                  <a:pt x="1349286" y="188648"/>
                  <a:pt x="1351177" y="182963"/>
                </a:cubicBezTo>
                <a:cubicBezTo>
                  <a:pt x="1353072" y="184858"/>
                  <a:pt x="1353072" y="188648"/>
                  <a:pt x="1353072" y="192439"/>
                </a:cubicBezTo>
                <a:cubicBezTo>
                  <a:pt x="1358756" y="194334"/>
                  <a:pt x="1358756" y="198125"/>
                  <a:pt x="1362546" y="200020"/>
                </a:cubicBezTo>
                <a:cubicBezTo>
                  <a:pt x="1362546" y="201915"/>
                  <a:pt x="1360652" y="205705"/>
                  <a:pt x="1360652" y="209496"/>
                </a:cubicBezTo>
                <a:cubicBezTo>
                  <a:pt x="1368231" y="213287"/>
                  <a:pt x="1364441" y="200020"/>
                  <a:pt x="1370126" y="198125"/>
                </a:cubicBezTo>
                <a:cubicBezTo>
                  <a:pt x="1372021" y="200020"/>
                  <a:pt x="1381493" y="198125"/>
                  <a:pt x="1379597" y="203810"/>
                </a:cubicBezTo>
                <a:cubicBezTo>
                  <a:pt x="1383387" y="205705"/>
                  <a:pt x="1392862" y="201915"/>
                  <a:pt x="1389072" y="209496"/>
                </a:cubicBezTo>
                <a:cubicBezTo>
                  <a:pt x="1385282" y="207601"/>
                  <a:pt x="1373913" y="201915"/>
                  <a:pt x="1372021" y="209496"/>
                </a:cubicBezTo>
                <a:cubicBezTo>
                  <a:pt x="1372021" y="215182"/>
                  <a:pt x="1375807" y="207601"/>
                  <a:pt x="1379597" y="209496"/>
                </a:cubicBezTo>
                <a:cubicBezTo>
                  <a:pt x="1383387" y="211392"/>
                  <a:pt x="1387177" y="213287"/>
                  <a:pt x="1387177" y="217077"/>
                </a:cubicBezTo>
                <a:cubicBezTo>
                  <a:pt x="1392862" y="218972"/>
                  <a:pt x="1392862" y="213287"/>
                  <a:pt x="1398545" y="217077"/>
                </a:cubicBezTo>
                <a:cubicBezTo>
                  <a:pt x="1400440" y="217077"/>
                  <a:pt x="1404230" y="218972"/>
                  <a:pt x="1402335" y="222763"/>
                </a:cubicBezTo>
                <a:cubicBezTo>
                  <a:pt x="1404230" y="222763"/>
                  <a:pt x="1406123" y="220867"/>
                  <a:pt x="1408018" y="218972"/>
                </a:cubicBezTo>
                <a:cubicBezTo>
                  <a:pt x="1409913" y="218972"/>
                  <a:pt x="1408018" y="222763"/>
                  <a:pt x="1409913" y="222763"/>
                </a:cubicBezTo>
                <a:cubicBezTo>
                  <a:pt x="1413702" y="224658"/>
                  <a:pt x="1413702" y="220867"/>
                  <a:pt x="1415596" y="218972"/>
                </a:cubicBezTo>
                <a:cubicBezTo>
                  <a:pt x="1413702" y="213287"/>
                  <a:pt x="1404230" y="211392"/>
                  <a:pt x="1396650" y="209496"/>
                </a:cubicBezTo>
                <a:cubicBezTo>
                  <a:pt x="1396650" y="203810"/>
                  <a:pt x="1392862" y="201915"/>
                  <a:pt x="1396650" y="194334"/>
                </a:cubicBezTo>
                <a:cubicBezTo>
                  <a:pt x="1402335" y="196229"/>
                  <a:pt x="1404230" y="203810"/>
                  <a:pt x="1409913" y="207601"/>
                </a:cubicBezTo>
                <a:cubicBezTo>
                  <a:pt x="1413702" y="205705"/>
                  <a:pt x="1415596" y="203810"/>
                  <a:pt x="1419387" y="203810"/>
                </a:cubicBezTo>
                <a:cubicBezTo>
                  <a:pt x="1419387" y="203810"/>
                  <a:pt x="1419387" y="203810"/>
                  <a:pt x="1432648" y="207601"/>
                </a:cubicBezTo>
                <a:cubicBezTo>
                  <a:pt x="1436437" y="213287"/>
                  <a:pt x="1445909" y="213287"/>
                  <a:pt x="1444016" y="220867"/>
                </a:cubicBezTo>
                <a:cubicBezTo>
                  <a:pt x="1447806" y="222763"/>
                  <a:pt x="1455385" y="215182"/>
                  <a:pt x="1451595" y="224658"/>
                </a:cubicBezTo>
                <a:cubicBezTo>
                  <a:pt x="1457279" y="228449"/>
                  <a:pt x="1457279" y="220867"/>
                  <a:pt x="1461070" y="222763"/>
                </a:cubicBezTo>
                <a:cubicBezTo>
                  <a:pt x="1472437" y="224658"/>
                  <a:pt x="1478123" y="218972"/>
                  <a:pt x="1487594" y="218972"/>
                </a:cubicBezTo>
                <a:cubicBezTo>
                  <a:pt x="1487594" y="220867"/>
                  <a:pt x="1487594" y="222763"/>
                  <a:pt x="1487594" y="224658"/>
                </a:cubicBezTo>
                <a:cubicBezTo>
                  <a:pt x="1495176" y="224658"/>
                  <a:pt x="1487594" y="218972"/>
                  <a:pt x="1493280" y="217077"/>
                </a:cubicBezTo>
                <a:cubicBezTo>
                  <a:pt x="1500859" y="217077"/>
                  <a:pt x="1506541" y="213287"/>
                  <a:pt x="1512226" y="209496"/>
                </a:cubicBezTo>
                <a:cubicBezTo>
                  <a:pt x="1512226" y="205705"/>
                  <a:pt x="1510330" y="205705"/>
                  <a:pt x="1506541" y="205705"/>
                </a:cubicBezTo>
                <a:cubicBezTo>
                  <a:pt x="1514120" y="200020"/>
                  <a:pt x="1521700" y="203810"/>
                  <a:pt x="1525489" y="211392"/>
                </a:cubicBezTo>
                <a:cubicBezTo>
                  <a:pt x="1529280" y="211392"/>
                  <a:pt x="1527384" y="201915"/>
                  <a:pt x="1531174" y="201915"/>
                </a:cubicBezTo>
                <a:cubicBezTo>
                  <a:pt x="1531174" y="201915"/>
                  <a:pt x="1531174" y="201915"/>
                  <a:pt x="1536859" y="201915"/>
                </a:cubicBezTo>
                <a:cubicBezTo>
                  <a:pt x="1540646" y="201915"/>
                  <a:pt x="1540646" y="198125"/>
                  <a:pt x="1542544" y="196229"/>
                </a:cubicBezTo>
                <a:cubicBezTo>
                  <a:pt x="1546333" y="196229"/>
                  <a:pt x="1550120" y="198125"/>
                  <a:pt x="1550120" y="192439"/>
                </a:cubicBezTo>
                <a:cubicBezTo>
                  <a:pt x="1555807" y="194334"/>
                  <a:pt x="1553914" y="200020"/>
                  <a:pt x="1550120" y="201915"/>
                </a:cubicBezTo>
                <a:cubicBezTo>
                  <a:pt x="1550120" y="205705"/>
                  <a:pt x="1552021" y="205705"/>
                  <a:pt x="1552021" y="207601"/>
                </a:cubicBezTo>
                <a:cubicBezTo>
                  <a:pt x="1553914" y="207601"/>
                  <a:pt x="1555807" y="205705"/>
                  <a:pt x="1555807" y="207601"/>
                </a:cubicBezTo>
                <a:cubicBezTo>
                  <a:pt x="1550120" y="220867"/>
                  <a:pt x="1548223" y="207601"/>
                  <a:pt x="1538754" y="207601"/>
                </a:cubicBezTo>
                <a:cubicBezTo>
                  <a:pt x="1531174" y="209496"/>
                  <a:pt x="1536859" y="211392"/>
                  <a:pt x="1533069" y="217077"/>
                </a:cubicBezTo>
                <a:cubicBezTo>
                  <a:pt x="1525489" y="217077"/>
                  <a:pt x="1523593" y="220867"/>
                  <a:pt x="1516013" y="218972"/>
                </a:cubicBezTo>
                <a:cubicBezTo>
                  <a:pt x="1516013" y="220867"/>
                  <a:pt x="1516013" y="222763"/>
                  <a:pt x="1516013" y="226554"/>
                </a:cubicBezTo>
                <a:cubicBezTo>
                  <a:pt x="1516013" y="230344"/>
                  <a:pt x="1527384" y="230344"/>
                  <a:pt x="1529280" y="228449"/>
                </a:cubicBezTo>
                <a:cubicBezTo>
                  <a:pt x="1529280" y="228449"/>
                  <a:pt x="1529280" y="228449"/>
                  <a:pt x="1542544" y="232239"/>
                </a:cubicBezTo>
                <a:cubicBezTo>
                  <a:pt x="1548223" y="234134"/>
                  <a:pt x="1555807" y="226554"/>
                  <a:pt x="1557702" y="232239"/>
                </a:cubicBezTo>
                <a:cubicBezTo>
                  <a:pt x="1561491" y="230344"/>
                  <a:pt x="1563385" y="224658"/>
                  <a:pt x="1569069" y="224658"/>
                </a:cubicBezTo>
                <a:cubicBezTo>
                  <a:pt x="1578539" y="226554"/>
                  <a:pt x="1580433" y="230344"/>
                  <a:pt x="1588012" y="226554"/>
                </a:cubicBezTo>
                <a:cubicBezTo>
                  <a:pt x="1593699" y="226554"/>
                  <a:pt x="1597486" y="228449"/>
                  <a:pt x="1599382" y="232239"/>
                </a:cubicBezTo>
                <a:cubicBezTo>
                  <a:pt x="1612646" y="232239"/>
                  <a:pt x="1624017" y="230344"/>
                  <a:pt x="1633488" y="228449"/>
                </a:cubicBezTo>
                <a:cubicBezTo>
                  <a:pt x="1637276" y="228449"/>
                  <a:pt x="1637276" y="230344"/>
                  <a:pt x="1639170" y="232239"/>
                </a:cubicBezTo>
                <a:cubicBezTo>
                  <a:pt x="1642960" y="234134"/>
                  <a:pt x="1644855" y="230344"/>
                  <a:pt x="1648644" y="232239"/>
                </a:cubicBezTo>
                <a:cubicBezTo>
                  <a:pt x="1656220" y="228449"/>
                  <a:pt x="1661908" y="224658"/>
                  <a:pt x="1671382" y="224658"/>
                </a:cubicBezTo>
                <a:cubicBezTo>
                  <a:pt x="1677065" y="222763"/>
                  <a:pt x="1680855" y="217077"/>
                  <a:pt x="1688438" y="218972"/>
                </a:cubicBezTo>
                <a:cubicBezTo>
                  <a:pt x="1690330" y="220867"/>
                  <a:pt x="1688438" y="226554"/>
                  <a:pt x="1692228" y="228449"/>
                </a:cubicBezTo>
                <a:cubicBezTo>
                  <a:pt x="1696021" y="228449"/>
                  <a:pt x="1696021" y="222763"/>
                  <a:pt x="1696021" y="220867"/>
                </a:cubicBezTo>
                <a:cubicBezTo>
                  <a:pt x="1701701" y="220867"/>
                  <a:pt x="1705491" y="220867"/>
                  <a:pt x="1705491" y="217077"/>
                </a:cubicBezTo>
                <a:cubicBezTo>
                  <a:pt x="1713071" y="220867"/>
                  <a:pt x="1714963" y="215182"/>
                  <a:pt x="1722547" y="218972"/>
                </a:cubicBezTo>
                <a:cubicBezTo>
                  <a:pt x="1722547" y="226554"/>
                  <a:pt x="1714963" y="222763"/>
                  <a:pt x="1714963" y="230344"/>
                </a:cubicBezTo>
                <a:cubicBezTo>
                  <a:pt x="1713071" y="234134"/>
                  <a:pt x="1720649" y="234134"/>
                  <a:pt x="1722547" y="236030"/>
                </a:cubicBezTo>
                <a:cubicBezTo>
                  <a:pt x="1728241" y="237925"/>
                  <a:pt x="1733914" y="234134"/>
                  <a:pt x="1739600" y="239820"/>
                </a:cubicBezTo>
                <a:cubicBezTo>
                  <a:pt x="1741494" y="239820"/>
                  <a:pt x="1743386" y="237925"/>
                  <a:pt x="1745284" y="236030"/>
                </a:cubicBezTo>
                <a:cubicBezTo>
                  <a:pt x="1752863" y="241716"/>
                  <a:pt x="1760443" y="237925"/>
                  <a:pt x="1771806" y="241716"/>
                </a:cubicBezTo>
                <a:cubicBezTo>
                  <a:pt x="1773702" y="241716"/>
                  <a:pt x="1775603" y="239820"/>
                  <a:pt x="1777501" y="236030"/>
                </a:cubicBezTo>
                <a:cubicBezTo>
                  <a:pt x="1786968" y="237925"/>
                  <a:pt x="1790759" y="230344"/>
                  <a:pt x="1794546" y="222763"/>
                </a:cubicBezTo>
                <a:cubicBezTo>
                  <a:pt x="1798338" y="224658"/>
                  <a:pt x="1802130" y="228449"/>
                  <a:pt x="1805920" y="230344"/>
                </a:cubicBezTo>
                <a:cubicBezTo>
                  <a:pt x="1836237" y="232239"/>
                  <a:pt x="1862753" y="243611"/>
                  <a:pt x="1898769" y="243611"/>
                </a:cubicBezTo>
                <a:cubicBezTo>
                  <a:pt x="1898769" y="245506"/>
                  <a:pt x="1900664" y="249296"/>
                  <a:pt x="1902559" y="247401"/>
                </a:cubicBezTo>
                <a:cubicBezTo>
                  <a:pt x="1908244" y="251192"/>
                  <a:pt x="1908244" y="258773"/>
                  <a:pt x="1913926" y="262563"/>
                </a:cubicBezTo>
                <a:cubicBezTo>
                  <a:pt x="1921508" y="264459"/>
                  <a:pt x="1925293" y="258773"/>
                  <a:pt x="1932875" y="258773"/>
                </a:cubicBezTo>
                <a:cubicBezTo>
                  <a:pt x="1946139" y="266354"/>
                  <a:pt x="1963193" y="270144"/>
                  <a:pt x="1980231" y="268249"/>
                </a:cubicBezTo>
                <a:cubicBezTo>
                  <a:pt x="1985919" y="270144"/>
                  <a:pt x="1985919" y="273934"/>
                  <a:pt x="1989714" y="275830"/>
                </a:cubicBezTo>
                <a:cubicBezTo>
                  <a:pt x="1999186" y="277725"/>
                  <a:pt x="2006767" y="273934"/>
                  <a:pt x="2014344" y="277725"/>
                </a:cubicBezTo>
                <a:cubicBezTo>
                  <a:pt x="2020028" y="279621"/>
                  <a:pt x="2025712" y="285306"/>
                  <a:pt x="2031396" y="281516"/>
                </a:cubicBezTo>
                <a:cubicBezTo>
                  <a:pt x="2033290" y="281516"/>
                  <a:pt x="2035185" y="285306"/>
                  <a:pt x="2038972" y="285306"/>
                </a:cubicBezTo>
                <a:cubicBezTo>
                  <a:pt x="2042764" y="283411"/>
                  <a:pt x="2050344" y="289097"/>
                  <a:pt x="2050344" y="285306"/>
                </a:cubicBezTo>
                <a:cubicBezTo>
                  <a:pt x="2052240" y="285306"/>
                  <a:pt x="2054132" y="287201"/>
                  <a:pt x="2056028" y="290992"/>
                </a:cubicBezTo>
                <a:cubicBezTo>
                  <a:pt x="2063610" y="287201"/>
                  <a:pt x="2074977" y="298573"/>
                  <a:pt x="2086346" y="292888"/>
                </a:cubicBezTo>
                <a:cubicBezTo>
                  <a:pt x="2088241" y="294783"/>
                  <a:pt x="2090136" y="294783"/>
                  <a:pt x="2092032" y="296678"/>
                </a:cubicBezTo>
                <a:cubicBezTo>
                  <a:pt x="2092032" y="296678"/>
                  <a:pt x="2092032" y="296678"/>
                  <a:pt x="2112867" y="300468"/>
                </a:cubicBezTo>
                <a:cubicBezTo>
                  <a:pt x="2116661" y="302363"/>
                  <a:pt x="2120452" y="302363"/>
                  <a:pt x="2122346" y="304259"/>
                </a:cubicBezTo>
                <a:cubicBezTo>
                  <a:pt x="2128030" y="304259"/>
                  <a:pt x="2126136" y="308050"/>
                  <a:pt x="2128030" y="309945"/>
                </a:cubicBezTo>
                <a:cubicBezTo>
                  <a:pt x="2128030" y="315630"/>
                  <a:pt x="2120452" y="311840"/>
                  <a:pt x="2114765" y="311840"/>
                </a:cubicBezTo>
                <a:cubicBezTo>
                  <a:pt x="2110975" y="311840"/>
                  <a:pt x="2109079" y="315630"/>
                  <a:pt x="2101503" y="313735"/>
                </a:cubicBezTo>
                <a:cubicBezTo>
                  <a:pt x="2095818" y="317525"/>
                  <a:pt x="2093927" y="327002"/>
                  <a:pt x="2099607" y="330792"/>
                </a:cubicBezTo>
                <a:cubicBezTo>
                  <a:pt x="2107185" y="334583"/>
                  <a:pt x="2105292" y="327002"/>
                  <a:pt x="2109079" y="327002"/>
                </a:cubicBezTo>
                <a:cubicBezTo>
                  <a:pt x="2109079" y="327002"/>
                  <a:pt x="2109079" y="327002"/>
                  <a:pt x="2120452" y="328897"/>
                </a:cubicBezTo>
                <a:cubicBezTo>
                  <a:pt x="2124239" y="330792"/>
                  <a:pt x="2131819" y="328897"/>
                  <a:pt x="2129926" y="332688"/>
                </a:cubicBezTo>
                <a:cubicBezTo>
                  <a:pt x="2133713" y="332688"/>
                  <a:pt x="2135609" y="330792"/>
                  <a:pt x="2137506" y="328897"/>
                </a:cubicBezTo>
                <a:cubicBezTo>
                  <a:pt x="2142925" y="334583"/>
                  <a:pt x="2156188" y="334583"/>
                  <a:pt x="2161872" y="338374"/>
                </a:cubicBezTo>
                <a:cubicBezTo>
                  <a:pt x="2169451" y="342164"/>
                  <a:pt x="2165662" y="330792"/>
                  <a:pt x="2173241" y="334583"/>
                </a:cubicBezTo>
                <a:cubicBezTo>
                  <a:pt x="2173241" y="336479"/>
                  <a:pt x="2173241" y="336479"/>
                  <a:pt x="2173241" y="338374"/>
                </a:cubicBezTo>
                <a:cubicBezTo>
                  <a:pt x="2182715" y="336479"/>
                  <a:pt x="2184609" y="342164"/>
                  <a:pt x="2195977" y="344059"/>
                </a:cubicBezTo>
                <a:cubicBezTo>
                  <a:pt x="2203557" y="342164"/>
                  <a:pt x="2197872" y="338374"/>
                  <a:pt x="2201662" y="334583"/>
                </a:cubicBezTo>
                <a:cubicBezTo>
                  <a:pt x="2205451" y="338374"/>
                  <a:pt x="2218715" y="342164"/>
                  <a:pt x="2220609" y="336479"/>
                </a:cubicBezTo>
                <a:cubicBezTo>
                  <a:pt x="2220609" y="330792"/>
                  <a:pt x="2213030" y="334583"/>
                  <a:pt x="2209241" y="332688"/>
                </a:cubicBezTo>
                <a:cubicBezTo>
                  <a:pt x="2205451" y="330792"/>
                  <a:pt x="2201662" y="330792"/>
                  <a:pt x="2195977" y="328897"/>
                </a:cubicBezTo>
                <a:cubicBezTo>
                  <a:pt x="2194083" y="328897"/>
                  <a:pt x="2192188" y="327002"/>
                  <a:pt x="2190293" y="325107"/>
                </a:cubicBezTo>
                <a:cubicBezTo>
                  <a:pt x="2180820" y="325107"/>
                  <a:pt x="2175136" y="325107"/>
                  <a:pt x="2167556" y="321317"/>
                </a:cubicBezTo>
                <a:cubicBezTo>
                  <a:pt x="2171346" y="315630"/>
                  <a:pt x="2182715" y="319421"/>
                  <a:pt x="2192188" y="321317"/>
                </a:cubicBezTo>
                <a:cubicBezTo>
                  <a:pt x="2192188" y="321317"/>
                  <a:pt x="2192188" y="321317"/>
                  <a:pt x="2218715" y="327002"/>
                </a:cubicBezTo>
                <a:cubicBezTo>
                  <a:pt x="2222504" y="327002"/>
                  <a:pt x="2224399" y="327002"/>
                  <a:pt x="2226294" y="325107"/>
                </a:cubicBezTo>
                <a:cubicBezTo>
                  <a:pt x="2228188" y="327002"/>
                  <a:pt x="2230083" y="327002"/>
                  <a:pt x="2231977" y="328897"/>
                </a:cubicBezTo>
                <a:cubicBezTo>
                  <a:pt x="2237662" y="330792"/>
                  <a:pt x="2243346" y="330792"/>
                  <a:pt x="2249030" y="332688"/>
                </a:cubicBezTo>
                <a:cubicBezTo>
                  <a:pt x="2254714" y="332688"/>
                  <a:pt x="2262294" y="334583"/>
                  <a:pt x="2260399" y="342164"/>
                </a:cubicBezTo>
                <a:cubicBezTo>
                  <a:pt x="2252820" y="340269"/>
                  <a:pt x="2243346" y="340269"/>
                  <a:pt x="2241452" y="332688"/>
                </a:cubicBezTo>
                <a:cubicBezTo>
                  <a:pt x="2235767" y="336479"/>
                  <a:pt x="2235767" y="340269"/>
                  <a:pt x="2226294" y="334583"/>
                </a:cubicBezTo>
                <a:cubicBezTo>
                  <a:pt x="2224399" y="334583"/>
                  <a:pt x="2222504" y="336479"/>
                  <a:pt x="2220609" y="340269"/>
                </a:cubicBezTo>
                <a:cubicBezTo>
                  <a:pt x="2224399" y="347850"/>
                  <a:pt x="2230083" y="342164"/>
                  <a:pt x="2235767" y="344059"/>
                </a:cubicBezTo>
                <a:cubicBezTo>
                  <a:pt x="2235767" y="344059"/>
                  <a:pt x="2237662" y="349745"/>
                  <a:pt x="2241452" y="347850"/>
                </a:cubicBezTo>
                <a:cubicBezTo>
                  <a:pt x="2249030" y="347850"/>
                  <a:pt x="2250925" y="342164"/>
                  <a:pt x="2258504" y="345954"/>
                </a:cubicBezTo>
                <a:cubicBezTo>
                  <a:pt x="2264188" y="345954"/>
                  <a:pt x="2264188" y="340269"/>
                  <a:pt x="2266083" y="334583"/>
                </a:cubicBezTo>
                <a:cubicBezTo>
                  <a:pt x="2273662" y="336479"/>
                  <a:pt x="2281241" y="338374"/>
                  <a:pt x="2288820" y="340269"/>
                </a:cubicBezTo>
                <a:cubicBezTo>
                  <a:pt x="2302083" y="336479"/>
                  <a:pt x="2311557" y="345954"/>
                  <a:pt x="2326715" y="347850"/>
                </a:cubicBezTo>
                <a:cubicBezTo>
                  <a:pt x="2330504" y="345954"/>
                  <a:pt x="2338083" y="347850"/>
                  <a:pt x="2339978" y="344059"/>
                </a:cubicBezTo>
                <a:cubicBezTo>
                  <a:pt x="2349451" y="349745"/>
                  <a:pt x="2372188" y="355431"/>
                  <a:pt x="2383557" y="353536"/>
                </a:cubicBezTo>
                <a:cubicBezTo>
                  <a:pt x="2396820" y="357326"/>
                  <a:pt x="2413873" y="359221"/>
                  <a:pt x="2432820" y="359221"/>
                </a:cubicBezTo>
                <a:cubicBezTo>
                  <a:pt x="2438504" y="359221"/>
                  <a:pt x="2434715" y="364907"/>
                  <a:pt x="2440399" y="366803"/>
                </a:cubicBezTo>
                <a:cubicBezTo>
                  <a:pt x="2446083" y="366803"/>
                  <a:pt x="2455557" y="366803"/>
                  <a:pt x="2457452" y="372488"/>
                </a:cubicBezTo>
                <a:cubicBezTo>
                  <a:pt x="2466926" y="368697"/>
                  <a:pt x="2482084" y="368697"/>
                  <a:pt x="2489663" y="376279"/>
                </a:cubicBezTo>
                <a:cubicBezTo>
                  <a:pt x="2495346" y="374383"/>
                  <a:pt x="2501031" y="376279"/>
                  <a:pt x="2506715" y="374383"/>
                </a:cubicBezTo>
                <a:cubicBezTo>
                  <a:pt x="2519979" y="381965"/>
                  <a:pt x="2535136" y="376279"/>
                  <a:pt x="2544610" y="385755"/>
                </a:cubicBezTo>
                <a:cubicBezTo>
                  <a:pt x="2555978" y="383860"/>
                  <a:pt x="2557873" y="387650"/>
                  <a:pt x="2569242" y="387650"/>
                </a:cubicBezTo>
                <a:cubicBezTo>
                  <a:pt x="2573031" y="387650"/>
                  <a:pt x="2574926" y="389546"/>
                  <a:pt x="2576820" y="391441"/>
                </a:cubicBezTo>
                <a:cubicBezTo>
                  <a:pt x="2591979" y="389546"/>
                  <a:pt x="2612821" y="391441"/>
                  <a:pt x="2624189" y="395231"/>
                </a:cubicBezTo>
                <a:cubicBezTo>
                  <a:pt x="2627979" y="395231"/>
                  <a:pt x="2629873" y="395231"/>
                  <a:pt x="2629873" y="391441"/>
                </a:cubicBezTo>
                <a:cubicBezTo>
                  <a:pt x="2635558" y="393336"/>
                  <a:pt x="2637452" y="399021"/>
                  <a:pt x="2641241" y="400917"/>
                </a:cubicBezTo>
                <a:cubicBezTo>
                  <a:pt x="2650715" y="399021"/>
                  <a:pt x="2652610" y="402812"/>
                  <a:pt x="2658294" y="404708"/>
                </a:cubicBezTo>
                <a:cubicBezTo>
                  <a:pt x="2660189" y="404708"/>
                  <a:pt x="2662084" y="402812"/>
                  <a:pt x="2663978" y="402812"/>
                </a:cubicBezTo>
                <a:cubicBezTo>
                  <a:pt x="2667768" y="404708"/>
                  <a:pt x="2669663" y="406603"/>
                  <a:pt x="2673452" y="406603"/>
                </a:cubicBezTo>
                <a:cubicBezTo>
                  <a:pt x="2673452" y="406603"/>
                  <a:pt x="2675347" y="404708"/>
                  <a:pt x="2675347" y="404708"/>
                </a:cubicBezTo>
                <a:cubicBezTo>
                  <a:pt x="2677242" y="404708"/>
                  <a:pt x="2677242" y="408498"/>
                  <a:pt x="2679136" y="408498"/>
                </a:cubicBezTo>
                <a:cubicBezTo>
                  <a:pt x="2681032" y="408498"/>
                  <a:pt x="2684820" y="406603"/>
                  <a:pt x="2686716" y="406603"/>
                </a:cubicBezTo>
                <a:cubicBezTo>
                  <a:pt x="2688610" y="406603"/>
                  <a:pt x="2690505" y="410393"/>
                  <a:pt x="2692400" y="410393"/>
                </a:cubicBezTo>
                <a:cubicBezTo>
                  <a:pt x="2696189" y="410393"/>
                  <a:pt x="2698084" y="408498"/>
                  <a:pt x="2701873" y="410393"/>
                </a:cubicBezTo>
                <a:cubicBezTo>
                  <a:pt x="2715137" y="412289"/>
                  <a:pt x="2741663" y="425555"/>
                  <a:pt x="2747347" y="416079"/>
                </a:cubicBezTo>
                <a:cubicBezTo>
                  <a:pt x="2754926" y="429346"/>
                  <a:pt x="2781452" y="419870"/>
                  <a:pt x="2789032" y="425555"/>
                </a:cubicBezTo>
                <a:cubicBezTo>
                  <a:pt x="2792821" y="417975"/>
                  <a:pt x="2796610" y="427450"/>
                  <a:pt x="2800400" y="423660"/>
                </a:cubicBezTo>
                <a:cubicBezTo>
                  <a:pt x="2800400" y="419870"/>
                  <a:pt x="2792821" y="416079"/>
                  <a:pt x="2789032" y="419870"/>
                </a:cubicBezTo>
                <a:cubicBezTo>
                  <a:pt x="2777663" y="416079"/>
                  <a:pt x="2766294" y="414184"/>
                  <a:pt x="2756821" y="416079"/>
                </a:cubicBezTo>
                <a:cubicBezTo>
                  <a:pt x="2756821" y="408498"/>
                  <a:pt x="2762505" y="412289"/>
                  <a:pt x="2764400" y="408498"/>
                </a:cubicBezTo>
                <a:cubicBezTo>
                  <a:pt x="2781452" y="412289"/>
                  <a:pt x="2798505" y="412289"/>
                  <a:pt x="2811768" y="416079"/>
                </a:cubicBezTo>
                <a:cubicBezTo>
                  <a:pt x="2815558" y="416079"/>
                  <a:pt x="2817453" y="416079"/>
                  <a:pt x="2817453" y="412289"/>
                </a:cubicBezTo>
                <a:cubicBezTo>
                  <a:pt x="2825031" y="412289"/>
                  <a:pt x="2821242" y="417975"/>
                  <a:pt x="2825031" y="417975"/>
                </a:cubicBezTo>
                <a:cubicBezTo>
                  <a:pt x="2825031" y="417975"/>
                  <a:pt x="2825031" y="417975"/>
                  <a:pt x="2840190" y="421765"/>
                </a:cubicBezTo>
                <a:cubicBezTo>
                  <a:pt x="2836400" y="425555"/>
                  <a:pt x="2828821" y="423660"/>
                  <a:pt x="2823137" y="423660"/>
                </a:cubicBezTo>
                <a:cubicBezTo>
                  <a:pt x="2819347" y="423660"/>
                  <a:pt x="2817453" y="425555"/>
                  <a:pt x="2813663" y="423660"/>
                </a:cubicBezTo>
                <a:cubicBezTo>
                  <a:pt x="2813663" y="431241"/>
                  <a:pt x="2830715" y="429346"/>
                  <a:pt x="2830715" y="436927"/>
                </a:cubicBezTo>
                <a:cubicBezTo>
                  <a:pt x="2834505" y="436927"/>
                  <a:pt x="2843979" y="431241"/>
                  <a:pt x="2843979" y="438822"/>
                </a:cubicBezTo>
                <a:cubicBezTo>
                  <a:pt x="2847769" y="438822"/>
                  <a:pt x="2849663" y="436927"/>
                  <a:pt x="2851558" y="435032"/>
                </a:cubicBezTo>
                <a:cubicBezTo>
                  <a:pt x="2855347" y="438822"/>
                  <a:pt x="2864821" y="440717"/>
                  <a:pt x="2866716" y="446404"/>
                </a:cubicBezTo>
                <a:cubicBezTo>
                  <a:pt x="2868610" y="444508"/>
                  <a:pt x="2874294" y="448299"/>
                  <a:pt x="2874294" y="440717"/>
                </a:cubicBezTo>
                <a:cubicBezTo>
                  <a:pt x="2878084" y="442613"/>
                  <a:pt x="2874294" y="450194"/>
                  <a:pt x="2879979" y="450194"/>
                </a:cubicBezTo>
                <a:cubicBezTo>
                  <a:pt x="2883768" y="450194"/>
                  <a:pt x="2883768" y="446404"/>
                  <a:pt x="2885664" y="446404"/>
                </a:cubicBezTo>
                <a:cubicBezTo>
                  <a:pt x="2893242" y="448299"/>
                  <a:pt x="2898926" y="442613"/>
                  <a:pt x="2898926" y="450194"/>
                </a:cubicBezTo>
                <a:cubicBezTo>
                  <a:pt x="2902716" y="450194"/>
                  <a:pt x="2904611" y="442613"/>
                  <a:pt x="2908400" y="442613"/>
                </a:cubicBezTo>
                <a:cubicBezTo>
                  <a:pt x="2910295" y="438822"/>
                  <a:pt x="2902716" y="440717"/>
                  <a:pt x="2900821" y="436927"/>
                </a:cubicBezTo>
                <a:cubicBezTo>
                  <a:pt x="2895137" y="435032"/>
                  <a:pt x="2887558" y="442613"/>
                  <a:pt x="2883768" y="436927"/>
                </a:cubicBezTo>
                <a:cubicBezTo>
                  <a:pt x="2883768" y="427450"/>
                  <a:pt x="2893242" y="435032"/>
                  <a:pt x="2895137" y="431241"/>
                </a:cubicBezTo>
                <a:cubicBezTo>
                  <a:pt x="2912189" y="433137"/>
                  <a:pt x="2925453" y="436927"/>
                  <a:pt x="2936821" y="440717"/>
                </a:cubicBezTo>
                <a:cubicBezTo>
                  <a:pt x="2936821" y="442613"/>
                  <a:pt x="2936821" y="444508"/>
                  <a:pt x="2936821" y="446404"/>
                </a:cubicBezTo>
                <a:cubicBezTo>
                  <a:pt x="2946295" y="446404"/>
                  <a:pt x="2946295" y="452089"/>
                  <a:pt x="2955769" y="452089"/>
                </a:cubicBezTo>
                <a:cubicBezTo>
                  <a:pt x="2959558" y="452089"/>
                  <a:pt x="2961453" y="446404"/>
                  <a:pt x="2963348" y="444508"/>
                </a:cubicBezTo>
                <a:cubicBezTo>
                  <a:pt x="2969032" y="444508"/>
                  <a:pt x="2974716" y="446404"/>
                  <a:pt x="2978506" y="444508"/>
                </a:cubicBezTo>
                <a:cubicBezTo>
                  <a:pt x="2986084" y="446404"/>
                  <a:pt x="3003137" y="444508"/>
                  <a:pt x="3001242" y="455879"/>
                </a:cubicBezTo>
                <a:cubicBezTo>
                  <a:pt x="2986084" y="453984"/>
                  <a:pt x="2969032" y="440717"/>
                  <a:pt x="2961453" y="455879"/>
                </a:cubicBezTo>
                <a:cubicBezTo>
                  <a:pt x="2959558" y="461566"/>
                  <a:pt x="2970926" y="455879"/>
                  <a:pt x="2969032" y="461566"/>
                </a:cubicBezTo>
                <a:cubicBezTo>
                  <a:pt x="2974716" y="459670"/>
                  <a:pt x="2980400" y="459670"/>
                  <a:pt x="2987979" y="461566"/>
                </a:cubicBezTo>
                <a:cubicBezTo>
                  <a:pt x="2995558" y="459670"/>
                  <a:pt x="3008821" y="453984"/>
                  <a:pt x="3016400" y="463461"/>
                </a:cubicBezTo>
                <a:cubicBezTo>
                  <a:pt x="3020190" y="463461"/>
                  <a:pt x="3023979" y="463461"/>
                  <a:pt x="3025874" y="461566"/>
                </a:cubicBezTo>
                <a:cubicBezTo>
                  <a:pt x="3031559" y="461566"/>
                  <a:pt x="3041032" y="467251"/>
                  <a:pt x="3042927" y="463461"/>
                </a:cubicBezTo>
                <a:cubicBezTo>
                  <a:pt x="3046716" y="465356"/>
                  <a:pt x="3048611" y="467251"/>
                  <a:pt x="3048611" y="471042"/>
                </a:cubicBezTo>
                <a:cubicBezTo>
                  <a:pt x="3058084" y="465356"/>
                  <a:pt x="3065664" y="474832"/>
                  <a:pt x="3071348" y="465356"/>
                </a:cubicBezTo>
                <a:cubicBezTo>
                  <a:pt x="3077032" y="467251"/>
                  <a:pt x="3077032" y="471042"/>
                  <a:pt x="3080822" y="474832"/>
                </a:cubicBezTo>
                <a:cubicBezTo>
                  <a:pt x="3088400" y="469146"/>
                  <a:pt x="3095980" y="482413"/>
                  <a:pt x="3099769" y="472937"/>
                </a:cubicBezTo>
                <a:cubicBezTo>
                  <a:pt x="3103558" y="474832"/>
                  <a:pt x="3109243" y="476727"/>
                  <a:pt x="3109243" y="478622"/>
                </a:cubicBezTo>
                <a:cubicBezTo>
                  <a:pt x="3120611" y="474832"/>
                  <a:pt x="3124401" y="484308"/>
                  <a:pt x="3133875" y="480518"/>
                </a:cubicBezTo>
                <a:cubicBezTo>
                  <a:pt x="3139559" y="486204"/>
                  <a:pt x="3145243" y="482413"/>
                  <a:pt x="3149032" y="488099"/>
                </a:cubicBezTo>
                <a:cubicBezTo>
                  <a:pt x="3152822" y="484308"/>
                  <a:pt x="3162295" y="491889"/>
                  <a:pt x="3164190" y="486204"/>
                </a:cubicBezTo>
                <a:cubicBezTo>
                  <a:pt x="3166085" y="488099"/>
                  <a:pt x="3164190" y="491889"/>
                  <a:pt x="3164190" y="495680"/>
                </a:cubicBezTo>
                <a:cubicBezTo>
                  <a:pt x="3167980" y="495680"/>
                  <a:pt x="3167980" y="493785"/>
                  <a:pt x="3171769" y="491889"/>
                </a:cubicBezTo>
                <a:cubicBezTo>
                  <a:pt x="3175558" y="493785"/>
                  <a:pt x="3179348" y="493785"/>
                  <a:pt x="3181242" y="489994"/>
                </a:cubicBezTo>
                <a:cubicBezTo>
                  <a:pt x="3185032" y="489994"/>
                  <a:pt x="3186927" y="495680"/>
                  <a:pt x="3190716" y="497575"/>
                </a:cubicBezTo>
                <a:cubicBezTo>
                  <a:pt x="3194506" y="499471"/>
                  <a:pt x="3192611" y="491889"/>
                  <a:pt x="3198296" y="491889"/>
                </a:cubicBezTo>
                <a:cubicBezTo>
                  <a:pt x="3205874" y="493785"/>
                  <a:pt x="3198296" y="493785"/>
                  <a:pt x="3198296" y="499471"/>
                </a:cubicBezTo>
                <a:cubicBezTo>
                  <a:pt x="3203980" y="503261"/>
                  <a:pt x="3203980" y="493785"/>
                  <a:pt x="3207769" y="493785"/>
                </a:cubicBezTo>
                <a:cubicBezTo>
                  <a:pt x="3209664" y="495680"/>
                  <a:pt x="3213453" y="495680"/>
                  <a:pt x="3211559" y="499471"/>
                </a:cubicBezTo>
                <a:cubicBezTo>
                  <a:pt x="3217243" y="503261"/>
                  <a:pt x="3217243" y="497575"/>
                  <a:pt x="3222927" y="499471"/>
                </a:cubicBezTo>
                <a:cubicBezTo>
                  <a:pt x="3222927" y="501366"/>
                  <a:pt x="3221033" y="503261"/>
                  <a:pt x="3221033" y="503261"/>
                </a:cubicBezTo>
                <a:cubicBezTo>
                  <a:pt x="3221033" y="505156"/>
                  <a:pt x="3221033" y="507052"/>
                  <a:pt x="3221033" y="508947"/>
                </a:cubicBezTo>
                <a:cubicBezTo>
                  <a:pt x="3211559" y="505156"/>
                  <a:pt x="3203980" y="501366"/>
                  <a:pt x="3196400" y="508947"/>
                </a:cubicBezTo>
                <a:cubicBezTo>
                  <a:pt x="3196400" y="514633"/>
                  <a:pt x="3202085" y="507052"/>
                  <a:pt x="3205874" y="508947"/>
                </a:cubicBezTo>
                <a:cubicBezTo>
                  <a:pt x="3211559" y="512737"/>
                  <a:pt x="3213453" y="508947"/>
                  <a:pt x="3221033" y="510842"/>
                </a:cubicBezTo>
                <a:cubicBezTo>
                  <a:pt x="3226717" y="510842"/>
                  <a:pt x="3226717" y="516528"/>
                  <a:pt x="3232401" y="514633"/>
                </a:cubicBezTo>
                <a:cubicBezTo>
                  <a:pt x="3238085" y="505156"/>
                  <a:pt x="3226717" y="507052"/>
                  <a:pt x="3228611" y="497575"/>
                </a:cubicBezTo>
                <a:cubicBezTo>
                  <a:pt x="3236191" y="499471"/>
                  <a:pt x="3239979" y="495680"/>
                  <a:pt x="3249453" y="499471"/>
                </a:cubicBezTo>
                <a:cubicBezTo>
                  <a:pt x="3257032" y="499471"/>
                  <a:pt x="3258927" y="491889"/>
                  <a:pt x="3268401" y="495680"/>
                </a:cubicBezTo>
                <a:cubicBezTo>
                  <a:pt x="3268401" y="507052"/>
                  <a:pt x="3264611" y="512737"/>
                  <a:pt x="3272190" y="520318"/>
                </a:cubicBezTo>
                <a:cubicBezTo>
                  <a:pt x="3275980" y="518423"/>
                  <a:pt x="3277874" y="512737"/>
                  <a:pt x="3277874" y="507052"/>
                </a:cubicBezTo>
                <a:cubicBezTo>
                  <a:pt x="3281664" y="503261"/>
                  <a:pt x="3289243" y="508947"/>
                  <a:pt x="3287348" y="499471"/>
                </a:cubicBezTo>
                <a:cubicBezTo>
                  <a:pt x="3293032" y="501366"/>
                  <a:pt x="3294927" y="497575"/>
                  <a:pt x="3298717" y="499471"/>
                </a:cubicBezTo>
                <a:cubicBezTo>
                  <a:pt x="3298717" y="503261"/>
                  <a:pt x="3298717" y="505156"/>
                  <a:pt x="3298717" y="508947"/>
                </a:cubicBezTo>
                <a:cubicBezTo>
                  <a:pt x="3304401" y="505156"/>
                  <a:pt x="3315769" y="507052"/>
                  <a:pt x="3317664" y="510842"/>
                </a:cubicBezTo>
                <a:cubicBezTo>
                  <a:pt x="3327137" y="510842"/>
                  <a:pt x="3329033" y="510842"/>
                  <a:pt x="3332822" y="514633"/>
                </a:cubicBezTo>
                <a:cubicBezTo>
                  <a:pt x="3332822" y="518423"/>
                  <a:pt x="3325243" y="514633"/>
                  <a:pt x="3323348" y="516528"/>
                </a:cubicBezTo>
                <a:cubicBezTo>
                  <a:pt x="3325243" y="522214"/>
                  <a:pt x="3330927" y="524109"/>
                  <a:pt x="3332822" y="527900"/>
                </a:cubicBezTo>
                <a:cubicBezTo>
                  <a:pt x="3336611" y="526004"/>
                  <a:pt x="3338506" y="522214"/>
                  <a:pt x="3340401" y="514633"/>
                </a:cubicBezTo>
                <a:cubicBezTo>
                  <a:pt x="3342295" y="516528"/>
                  <a:pt x="3340401" y="520318"/>
                  <a:pt x="3342295" y="520318"/>
                </a:cubicBezTo>
                <a:cubicBezTo>
                  <a:pt x="3347980" y="522214"/>
                  <a:pt x="3351769" y="522214"/>
                  <a:pt x="3353664" y="514633"/>
                </a:cubicBezTo>
                <a:cubicBezTo>
                  <a:pt x="3355559" y="516528"/>
                  <a:pt x="3355559" y="518423"/>
                  <a:pt x="3359348" y="518423"/>
                </a:cubicBezTo>
                <a:cubicBezTo>
                  <a:pt x="3365032" y="514633"/>
                  <a:pt x="3366927" y="518423"/>
                  <a:pt x="3374506" y="514633"/>
                </a:cubicBezTo>
                <a:cubicBezTo>
                  <a:pt x="3383980" y="516528"/>
                  <a:pt x="3395348" y="518423"/>
                  <a:pt x="3404822" y="520318"/>
                </a:cubicBezTo>
                <a:cubicBezTo>
                  <a:pt x="3404822" y="522214"/>
                  <a:pt x="3402928" y="524109"/>
                  <a:pt x="3406717" y="524109"/>
                </a:cubicBezTo>
                <a:cubicBezTo>
                  <a:pt x="3406717" y="531690"/>
                  <a:pt x="3399138" y="526004"/>
                  <a:pt x="3399138" y="533585"/>
                </a:cubicBezTo>
                <a:cubicBezTo>
                  <a:pt x="3402928" y="541166"/>
                  <a:pt x="3418085" y="531690"/>
                  <a:pt x="3419980" y="539271"/>
                </a:cubicBezTo>
                <a:cubicBezTo>
                  <a:pt x="3423769" y="537375"/>
                  <a:pt x="3425664" y="537375"/>
                  <a:pt x="3427559" y="535480"/>
                </a:cubicBezTo>
                <a:cubicBezTo>
                  <a:pt x="3427559" y="527900"/>
                  <a:pt x="3419980" y="535480"/>
                  <a:pt x="3418085" y="533585"/>
                </a:cubicBezTo>
                <a:cubicBezTo>
                  <a:pt x="3425664" y="527900"/>
                  <a:pt x="3412401" y="527900"/>
                  <a:pt x="3414296" y="522214"/>
                </a:cubicBezTo>
                <a:cubicBezTo>
                  <a:pt x="3419980" y="522214"/>
                  <a:pt x="3425664" y="522214"/>
                  <a:pt x="3425664" y="527900"/>
                </a:cubicBezTo>
                <a:cubicBezTo>
                  <a:pt x="3427559" y="527900"/>
                  <a:pt x="3431349" y="526004"/>
                  <a:pt x="3433243" y="522214"/>
                </a:cubicBezTo>
                <a:cubicBezTo>
                  <a:pt x="3437033" y="529795"/>
                  <a:pt x="3440822" y="526004"/>
                  <a:pt x="3450296" y="526004"/>
                </a:cubicBezTo>
                <a:cubicBezTo>
                  <a:pt x="3448401" y="529795"/>
                  <a:pt x="3457875" y="527900"/>
                  <a:pt x="3459769" y="531690"/>
                </a:cubicBezTo>
                <a:cubicBezTo>
                  <a:pt x="3461664" y="531690"/>
                  <a:pt x="3463559" y="529795"/>
                  <a:pt x="3465454" y="526004"/>
                </a:cubicBezTo>
                <a:cubicBezTo>
                  <a:pt x="3467349" y="526004"/>
                  <a:pt x="3465454" y="531690"/>
                  <a:pt x="3465454" y="535480"/>
                </a:cubicBezTo>
                <a:cubicBezTo>
                  <a:pt x="3474927" y="539271"/>
                  <a:pt x="3471138" y="524109"/>
                  <a:pt x="3480612" y="526004"/>
                </a:cubicBezTo>
                <a:cubicBezTo>
                  <a:pt x="3476822" y="537375"/>
                  <a:pt x="3476822" y="543062"/>
                  <a:pt x="3473033" y="548747"/>
                </a:cubicBezTo>
                <a:cubicBezTo>
                  <a:pt x="3465454" y="546852"/>
                  <a:pt x="3467349" y="539271"/>
                  <a:pt x="3457875" y="539271"/>
                </a:cubicBezTo>
                <a:cubicBezTo>
                  <a:pt x="3455980" y="539271"/>
                  <a:pt x="3454085" y="541166"/>
                  <a:pt x="3452191" y="544957"/>
                </a:cubicBezTo>
                <a:cubicBezTo>
                  <a:pt x="3452191" y="550642"/>
                  <a:pt x="3457875" y="543062"/>
                  <a:pt x="3461664" y="544957"/>
                </a:cubicBezTo>
                <a:cubicBezTo>
                  <a:pt x="3465454" y="550642"/>
                  <a:pt x="3459769" y="550642"/>
                  <a:pt x="3457875" y="554433"/>
                </a:cubicBezTo>
                <a:cubicBezTo>
                  <a:pt x="3465454" y="554433"/>
                  <a:pt x="3474927" y="560119"/>
                  <a:pt x="3478717" y="556329"/>
                </a:cubicBezTo>
                <a:cubicBezTo>
                  <a:pt x="3484401" y="556329"/>
                  <a:pt x="3493875" y="562014"/>
                  <a:pt x="3495770" y="556329"/>
                </a:cubicBezTo>
                <a:cubicBezTo>
                  <a:pt x="3503348" y="560119"/>
                  <a:pt x="3505244" y="552537"/>
                  <a:pt x="3510928" y="552537"/>
                </a:cubicBezTo>
                <a:cubicBezTo>
                  <a:pt x="3516612" y="556329"/>
                  <a:pt x="3520401" y="556329"/>
                  <a:pt x="3526085" y="552537"/>
                </a:cubicBezTo>
                <a:cubicBezTo>
                  <a:pt x="3529875" y="552537"/>
                  <a:pt x="3533665" y="554433"/>
                  <a:pt x="3533665" y="558224"/>
                </a:cubicBezTo>
                <a:cubicBezTo>
                  <a:pt x="3537454" y="558224"/>
                  <a:pt x="3539349" y="558224"/>
                  <a:pt x="3541243" y="554433"/>
                </a:cubicBezTo>
                <a:cubicBezTo>
                  <a:pt x="3545033" y="562014"/>
                  <a:pt x="3562085" y="560119"/>
                  <a:pt x="3565875" y="567700"/>
                </a:cubicBezTo>
                <a:cubicBezTo>
                  <a:pt x="3569665" y="569595"/>
                  <a:pt x="3571559" y="567700"/>
                  <a:pt x="3575349" y="567700"/>
                </a:cubicBezTo>
                <a:cubicBezTo>
                  <a:pt x="3579138" y="567700"/>
                  <a:pt x="3581033" y="569595"/>
                  <a:pt x="3581033" y="573386"/>
                </a:cubicBezTo>
                <a:cubicBezTo>
                  <a:pt x="3584822" y="569595"/>
                  <a:pt x="3596191" y="577176"/>
                  <a:pt x="3594296" y="565804"/>
                </a:cubicBezTo>
                <a:cubicBezTo>
                  <a:pt x="3601875" y="567700"/>
                  <a:pt x="3599980" y="573386"/>
                  <a:pt x="3607560" y="573386"/>
                </a:cubicBezTo>
                <a:cubicBezTo>
                  <a:pt x="3611349" y="575281"/>
                  <a:pt x="3615138" y="573386"/>
                  <a:pt x="3618928" y="569595"/>
                </a:cubicBezTo>
                <a:cubicBezTo>
                  <a:pt x="3620822" y="573386"/>
                  <a:pt x="3626507" y="575281"/>
                  <a:pt x="3632191" y="575281"/>
                </a:cubicBezTo>
                <a:cubicBezTo>
                  <a:pt x="3635981" y="575281"/>
                  <a:pt x="3639770" y="575281"/>
                  <a:pt x="3641665" y="571490"/>
                </a:cubicBezTo>
                <a:cubicBezTo>
                  <a:pt x="3645454" y="573386"/>
                  <a:pt x="3647349" y="573386"/>
                  <a:pt x="3647349" y="575281"/>
                </a:cubicBezTo>
                <a:cubicBezTo>
                  <a:pt x="3647349" y="579071"/>
                  <a:pt x="3651139" y="579071"/>
                  <a:pt x="3651139" y="580966"/>
                </a:cubicBezTo>
                <a:cubicBezTo>
                  <a:pt x="3658717" y="579071"/>
                  <a:pt x="3666296" y="579071"/>
                  <a:pt x="3671981" y="580966"/>
                </a:cubicBezTo>
                <a:cubicBezTo>
                  <a:pt x="3675770" y="582862"/>
                  <a:pt x="3673875" y="575281"/>
                  <a:pt x="3677665" y="573386"/>
                </a:cubicBezTo>
                <a:cubicBezTo>
                  <a:pt x="3679559" y="575281"/>
                  <a:pt x="3681454" y="580966"/>
                  <a:pt x="3689033" y="580966"/>
                </a:cubicBezTo>
                <a:cubicBezTo>
                  <a:pt x="3696612" y="577176"/>
                  <a:pt x="3713665" y="575281"/>
                  <a:pt x="3719349" y="584757"/>
                </a:cubicBezTo>
                <a:cubicBezTo>
                  <a:pt x="3723138" y="586653"/>
                  <a:pt x="3723138" y="582862"/>
                  <a:pt x="3726928" y="584757"/>
                </a:cubicBezTo>
                <a:cubicBezTo>
                  <a:pt x="3730717" y="586653"/>
                  <a:pt x="3738297" y="582862"/>
                  <a:pt x="3738297" y="588548"/>
                </a:cubicBezTo>
                <a:cubicBezTo>
                  <a:pt x="3740191" y="586653"/>
                  <a:pt x="3743981" y="586653"/>
                  <a:pt x="3747770" y="588548"/>
                </a:cubicBezTo>
                <a:cubicBezTo>
                  <a:pt x="3759139" y="592338"/>
                  <a:pt x="3761033" y="590443"/>
                  <a:pt x="3774297" y="592338"/>
                </a:cubicBezTo>
                <a:cubicBezTo>
                  <a:pt x="3776191" y="592338"/>
                  <a:pt x="3778086" y="592338"/>
                  <a:pt x="3779981" y="590443"/>
                </a:cubicBezTo>
                <a:cubicBezTo>
                  <a:pt x="3785665" y="592338"/>
                  <a:pt x="3791349" y="592338"/>
                  <a:pt x="3797034" y="594234"/>
                </a:cubicBezTo>
                <a:cubicBezTo>
                  <a:pt x="3802718" y="594234"/>
                  <a:pt x="3802718" y="598024"/>
                  <a:pt x="3806507" y="598024"/>
                </a:cubicBezTo>
                <a:cubicBezTo>
                  <a:pt x="3810296" y="598024"/>
                  <a:pt x="3812192" y="598024"/>
                  <a:pt x="3814086" y="596129"/>
                </a:cubicBezTo>
                <a:cubicBezTo>
                  <a:pt x="3821665" y="596129"/>
                  <a:pt x="3833034" y="603710"/>
                  <a:pt x="3836823" y="598024"/>
                </a:cubicBezTo>
                <a:cubicBezTo>
                  <a:pt x="3840613" y="598024"/>
                  <a:pt x="3840613" y="599919"/>
                  <a:pt x="3842508" y="603710"/>
                </a:cubicBezTo>
                <a:cubicBezTo>
                  <a:pt x="3844402" y="603710"/>
                  <a:pt x="3846297" y="599919"/>
                  <a:pt x="3848192" y="599919"/>
                </a:cubicBezTo>
                <a:cubicBezTo>
                  <a:pt x="3853876" y="601814"/>
                  <a:pt x="3855771" y="605605"/>
                  <a:pt x="3863350" y="605605"/>
                </a:cubicBezTo>
                <a:cubicBezTo>
                  <a:pt x="3869034" y="603710"/>
                  <a:pt x="3876613" y="605605"/>
                  <a:pt x="3880402" y="603710"/>
                </a:cubicBezTo>
                <a:cubicBezTo>
                  <a:pt x="3887981" y="601814"/>
                  <a:pt x="3884191" y="609395"/>
                  <a:pt x="3889876" y="609395"/>
                </a:cubicBezTo>
                <a:cubicBezTo>
                  <a:pt x="3908823" y="613186"/>
                  <a:pt x="3931560" y="618871"/>
                  <a:pt x="3942929" y="609395"/>
                </a:cubicBezTo>
                <a:cubicBezTo>
                  <a:pt x="3950508" y="611291"/>
                  <a:pt x="3944824" y="622663"/>
                  <a:pt x="3952402" y="624558"/>
                </a:cubicBezTo>
                <a:cubicBezTo>
                  <a:pt x="3959982" y="628348"/>
                  <a:pt x="3959982" y="618871"/>
                  <a:pt x="3967560" y="622663"/>
                </a:cubicBezTo>
                <a:cubicBezTo>
                  <a:pt x="3967560" y="624558"/>
                  <a:pt x="3967560" y="626453"/>
                  <a:pt x="3969455" y="626453"/>
                </a:cubicBezTo>
                <a:cubicBezTo>
                  <a:pt x="3971350" y="628348"/>
                  <a:pt x="3969455" y="626453"/>
                  <a:pt x="3971350" y="624558"/>
                </a:cubicBezTo>
                <a:cubicBezTo>
                  <a:pt x="3977034" y="622663"/>
                  <a:pt x="3992192" y="622663"/>
                  <a:pt x="3992192" y="628348"/>
                </a:cubicBezTo>
                <a:cubicBezTo>
                  <a:pt x="3994087" y="626453"/>
                  <a:pt x="3999771" y="630243"/>
                  <a:pt x="3999771" y="622663"/>
                </a:cubicBezTo>
                <a:cubicBezTo>
                  <a:pt x="4007350" y="635929"/>
                  <a:pt x="4031982" y="624558"/>
                  <a:pt x="4030087" y="639720"/>
                </a:cubicBezTo>
                <a:cubicBezTo>
                  <a:pt x="4037666" y="639720"/>
                  <a:pt x="4039560" y="630243"/>
                  <a:pt x="4049034" y="634033"/>
                </a:cubicBezTo>
                <a:cubicBezTo>
                  <a:pt x="4049034" y="635929"/>
                  <a:pt x="4047140" y="637824"/>
                  <a:pt x="4047140" y="639720"/>
                </a:cubicBezTo>
                <a:cubicBezTo>
                  <a:pt x="4052824" y="639720"/>
                  <a:pt x="4054718" y="641615"/>
                  <a:pt x="4058508" y="645405"/>
                </a:cubicBezTo>
                <a:cubicBezTo>
                  <a:pt x="4069876" y="641615"/>
                  <a:pt x="4083139" y="652987"/>
                  <a:pt x="4094508" y="645405"/>
                </a:cubicBezTo>
                <a:cubicBezTo>
                  <a:pt x="4098297" y="643510"/>
                  <a:pt x="4100193" y="652987"/>
                  <a:pt x="4102087" y="647300"/>
                </a:cubicBezTo>
                <a:cubicBezTo>
                  <a:pt x="4105877" y="649196"/>
                  <a:pt x="4107771" y="652987"/>
                  <a:pt x="4111561" y="654882"/>
                </a:cubicBezTo>
                <a:cubicBezTo>
                  <a:pt x="4122929" y="654882"/>
                  <a:pt x="4126719" y="658672"/>
                  <a:pt x="4136192" y="654882"/>
                </a:cubicBezTo>
                <a:cubicBezTo>
                  <a:pt x="4141876" y="654882"/>
                  <a:pt x="4139982" y="660567"/>
                  <a:pt x="4143771" y="660567"/>
                </a:cubicBezTo>
                <a:cubicBezTo>
                  <a:pt x="4149456" y="662462"/>
                  <a:pt x="4153245" y="662462"/>
                  <a:pt x="4157034" y="662462"/>
                </a:cubicBezTo>
                <a:cubicBezTo>
                  <a:pt x="4162719" y="664358"/>
                  <a:pt x="4160824" y="654882"/>
                  <a:pt x="4166508" y="656777"/>
                </a:cubicBezTo>
                <a:cubicBezTo>
                  <a:pt x="4174087" y="658672"/>
                  <a:pt x="4170298" y="666253"/>
                  <a:pt x="4175982" y="668149"/>
                </a:cubicBezTo>
                <a:cubicBezTo>
                  <a:pt x="4177877" y="668149"/>
                  <a:pt x="4181666" y="670044"/>
                  <a:pt x="4183561" y="670044"/>
                </a:cubicBezTo>
                <a:cubicBezTo>
                  <a:pt x="4187350" y="670044"/>
                  <a:pt x="4187350" y="666253"/>
                  <a:pt x="4189245" y="666253"/>
                </a:cubicBezTo>
                <a:cubicBezTo>
                  <a:pt x="4191139" y="666253"/>
                  <a:pt x="4193035" y="666253"/>
                  <a:pt x="4193035" y="664358"/>
                </a:cubicBezTo>
                <a:cubicBezTo>
                  <a:pt x="4196824" y="664358"/>
                  <a:pt x="4198719" y="666253"/>
                  <a:pt x="4198719" y="670044"/>
                </a:cubicBezTo>
                <a:cubicBezTo>
                  <a:pt x="4204403" y="670044"/>
                  <a:pt x="4210087" y="671939"/>
                  <a:pt x="4210087" y="675729"/>
                </a:cubicBezTo>
                <a:cubicBezTo>
                  <a:pt x="4215772" y="673834"/>
                  <a:pt x="4232824" y="671939"/>
                  <a:pt x="4240403" y="679520"/>
                </a:cubicBezTo>
                <a:cubicBezTo>
                  <a:pt x="4247982" y="675729"/>
                  <a:pt x="4251772" y="681416"/>
                  <a:pt x="4259350" y="679520"/>
                </a:cubicBezTo>
                <a:cubicBezTo>
                  <a:pt x="4259350" y="687101"/>
                  <a:pt x="4270719" y="685206"/>
                  <a:pt x="4278298" y="687101"/>
                </a:cubicBezTo>
                <a:cubicBezTo>
                  <a:pt x="4282087" y="688996"/>
                  <a:pt x="4282087" y="683311"/>
                  <a:pt x="4285877" y="683311"/>
                </a:cubicBezTo>
                <a:cubicBezTo>
                  <a:pt x="4289667" y="685206"/>
                  <a:pt x="4291561" y="685206"/>
                  <a:pt x="4289667" y="688996"/>
                </a:cubicBezTo>
                <a:cubicBezTo>
                  <a:pt x="4297245" y="690891"/>
                  <a:pt x="4293456" y="677625"/>
                  <a:pt x="4301035" y="681416"/>
                </a:cubicBezTo>
                <a:cubicBezTo>
                  <a:pt x="4299140" y="685206"/>
                  <a:pt x="4299140" y="687101"/>
                  <a:pt x="4299140" y="690891"/>
                </a:cubicBezTo>
                <a:cubicBezTo>
                  <a:pt x="4308614" y="690891"/>
                  <a:pt x="4312403" y="692787"/>
                  <a:pt x="4319982" y="692787"/>
                </a:cubicBezTo>
                <a:cubicBezTo>
                  <a:pt x="4325666" y="692787"/>
                  <a:pt x="4325666" y="696577"/>
                  <a:pt x="4329456" y="698473"/>
                </a:cubicBezTo>
                <a:cubicBezTo>
                  <a:pt x="4337035" y="700368"/>
                  <a:pt x="4344614" y="698473"/>
                  <a:pt x="4346508" y="702263"/>
                </a:cubicBezTo>
                <a:cubicBezTo>
                  <a:pt x="4355982" y="698473"/>
                  <a:pt x="4367351" y="704158"/>
                  <a:pt x="4378719" y="707985"/>
                </a:cubicBezTo>
                <a:cubicBezTo>
                  <a:pt x="4388193" y="704158"/>
                  <a:pt x="4395772" y="711772"/>
                  <a:pt x="4407141" y="711772"/>
                </a:cubicBezTo>
                <a:cubicBezTo>
                  <a:pt x="4407141" y="715560"/>
                  <a:pt x="4409035" y="717456"/>
                  <a:pt x="4407141" y="721244"/>
                </a:cubicBezTo>
                <a:cubicBezTo>
                  <a:pt x="4412825" y="717456"/>
                  <a:pt x="4426088" y="721244"/>
                  <a:pt x="4429877" y="713667"/>
                </a:cubicBezTo>
                <a:cubicBezTo>
                  <a:pt x="4435562" y="715560"/>
                  <a:pt x="4439351" y="717456"/>
                  <a:pt x="4439351" y="723138"/>
                </a:cubicBezTo>
                <a:cubicBezTo>
                  <a:pt x="4446930" y="721244"/>
                  <a:pt x="4445035" y="723138"/>
                  <a:pt x="4450720" y="726926"/>
                </a:cubicBezTo>
                <a:cubicBezTo>
                  <a:pt x="4454509" y="726926"/>
                  <a:pt x="4460193" y="728821"/>
                  <a:pt x="4463982" y="728821"/>
                </a:cubicBezTo>
                <a:cubicBezTo>
                  <a:pt x="4469667" y="728821"/>
                  <a:pt x="4471562" y="732610"/>
                  <a:pt x="4475351" y="734503"/>
                </a:cubicBezTo>
                <a:cubicBezTo>
                  <a:pt x="4488614" y="738292"/>
                  <a:pt x="4498088" y="734503"/>
                  <a:pt x="4507561" y="732610"/>
                </a:cubicBezTo>
                <a:cubicBezTo>
                  <a:pt x="4509457" y="736398"/>
                  <a:pt x="4513246" y="740186"/>
                  <a:pt x="4515141" y="745868"/>
                </a:cubicBezTo>
                <a:cubicBezTo>
                  <a:pt x="4517035" y="747762"/>
                  <a:pt x="4526509" y="745868"/>
                  <a:pt x="4526509" y="749657"/>
                </a:cubicBezTo>
                <a:cubicBezTo>
                  <a:pt x="4532193" y="751551"/>
                  <a:pt x="4537878" y="740186"/>
                  <a:pt x="4539772" y="747762"/>
                </a:cubicBezTo>
                <a:cubicBezTo>
                  <a:pt x="4543562" y="747762"/>
                  <a:pt x="4543562" y="743974"/>
                  <a:pt x="4545456" y="743974"/>
                </a:cubicBezTo>
                <a:cubicBezTo>
                  <a:pt x="4547351" y="743974"/>
                  <a:pt x="4551140" y="743974"/>
                  <a:pt x="4553036" y="745868"/>
                </a:cubicBezTo>
                <a:cubicBezTo>
                  <a:pt x="4553036" y="749657"/>
                  <a:pt x="4551140" y="749657"/>
                  <a:pt x="4549246" y="753444"/>
                </a:cubicBezTo>
                <a:cubicBezTo>
                  <a:pt x="4556825" y="751551"/>
                  <a:pt x="4568194" y="755338"/>
                  <a:pt x="4571983" y="751551"/>
                </a:cubicBezTo>
                <a:cubicBezTo>
                  <a:pt x="4589035" y="759127"/>
                  <a:pt x="4609877" y="751551"/>
                  <a:pt x="4626930" y="751551"/>
                </a:cubicBezTo>
                <a:cubicBezTo>
                  <a:pt x="4626930" y="759127"/>
                  <a:pt x="4623141" y="757233"/>
                  <a:pt x="4623141" y="762916"/>
                </a:cubicBezTo>
                <a:cubicBezTo>
                  <a:pt x="4628825" y="766709"/>
                  <a:pt x="4630720" y="761020"/>
                  <a:pt x="4630720" y="755338"/>
                </a:cubicBezTo>
                <a:cubicBezTo>
                  <a:pt x="4632614" y="755338"/>
                  <a:pt x="4634509" y="755338"/>
                  <a:pt x="4634509" y="753444"/>
                </a:cubicBezTo>
                <a:cubicBezTo>
                  <a:pt x="4634509" y="751551"/>
                  <a:pt x="4632614" y="751551"/>
                  <a:pt x="4630720" y="751551"/>
                </a:cubicBezTo>
                <a:cubicBezTo>
                  <a:pt x="4626930" y="747762"/>
                  <a:pt x="4621246" y="745868"/>
                  <a:pt x="4613667" y="745868"/>
                </a:cubicBezTo>
                <a:cubicBezTo>
                  <a:pt x="4615562" y="742080"/>
                  <a:pt x="4615562" y="740186"/>
                  <a:pt x="4611773" y="740186"/>
                </a:cubicBezTo>
                <a:cubicBezTo>
                  <a:pt x="4617457" y="730715"/>
                  <a:pt x="4630720" y="742080"/>
                  <a:pt x="4640194" y="742080"/>
                </a:cubicBezTo>
                <a:cubicBezTo>
                  <a:pt x="4640194" y="745868"/>
                  <a:pt x="4640194" y="747762"/>
                  <a:pt x="4640194" y="749657"/>
                </a:cubicBezTo>
                <a:cubicBezTo>
                  <a:pt x="4643983" y="749657"/>
                  <a:pt x="4645878" y="747762"/>
                  <a:pt x="4649667" y="745868"/>
                </a:cubicBezTo>
                <a:cubicBezTo>
                  <a:pt x="4655352" y="747762"/>
                  <a:pt x="4662930" y="747762"/>
                  <a:pt x="4668614" y="749657"/>
                </a:cubicBezTo>
                <a:cubicBezTo>
                  <a:pt x="4674299" y="753444"/>
                  <a:pt x="4687562" y="751551"/>
                  <a:pt x="4683773" y="762916"/>
                </a:cubicBezTo>
                <a:cubicBezTo>
                  <a:pt x="4678088" y="761020"/>
                  <a:pt x="4670510" y="757233"/>
                  <a:pt x="4664825" y="761020"/>
                </a:cubicBezTo>
                <a:cubicBezTo>
                  <a:pt x="4666720" y="774295"/>
                  <a:pt x="4683773" y="761020"/>
                  <a:pt x="4693246" y="770502"/>
                </a:cubicBezTo>
                <a:cubicBezTo>
                  <a:pt x="4697035" y="761020"/>
                  <a:pt x="4683773" y="766709"/>
                  <a:pt x="4689457" y="757233"/>
                </a:cubicBezTo>
                <a:cubicBezTo>
                  <a:pt x="4697035" y="757233"/>
                  <a:pt x="4702720" y="759127"/>
                  <a:pt x="4704615" y="764813"/>
                </a:cubicBezTo>
                <a:cubicBezTo>
                  <a:pt x="4706509" y="764813"/>
                  <a:pt x="4710299" y="764813"/>
                  <a:pt x="4710299" y="762916"/>
                </a:cubicBezTo>
                <a:cubicBezTo>
                  <a:pt x="4712193" y="762916"/>
                  <a:pt x="4715983" y="764813"/>
                  <a:pt x="4715983" y="761020"/>
                </a:cubicBezTo>
                <a:cubicBezTo>
                  <a:pt x="4723562" y="766709"/>
                  <a:pt x="4736825" y="766709"/>
                  <a:pt x="4740615" y="761020"/>
                </a:cubicBezTo>
                <a:cubicBezTo>
                  <a:pt x="4738720" y="755338"/>
                  <a:pt x="4733036" y="755338"/>
                  <a:pt x="4727352" y="753444"/>
                </a:cubicBezTo>
                <a:cubicBezTo>
                  <a:pt x="4729246" y="745868"/>
                  <a:pt x="4738720" y="747762"/>
                  <a:pt x="4746299" y="749657"/>
                </a:cubicBezTo>
                <a:cubicBezTo>
                  <a:pt x="4750088" y="749657"/>
                  <a:pt x="4750088" y="745868"/>
                  <a:pt x="4751983" y="745868"/>
                </a:cubicBezTo>
                <a:cubicBezTo>
                  <a:pt x="4757668" y="747762"/>
                  <a:pt x="4765246" y="751551"/>
                  <a:pt x="4763352" y="759127"/>
                </a:cubicBezTo>
                <a:cubicBezTo>
                  <a:pt x="4770930" y="762916"/>
                  <a:pt x="4778510" y="757233"/>
                  <a:pt x="4782299" y="762916"/>
                </a:cubicBezTo>
                <a:cubicBezTo>
                  <a:pt x="4784194" y="761020"/>
                  <a:pt x="4787983" y="759127"/>
                  <a:pt x="4789878" y="757233"/>
                </a:cubicBezTo>
                <a:cubicBezTo>
                  <a:pt x="4799351" y="761020"/>
                  <a:pt x="4812615" y="764813"/>
                  <a:pt x="4827773" y="766709"/>
                </a:cubicBezTo>
                <a:cubicBezTo>
                  <a:pt x="4831562" y="768605"/>
                  <a:pt x="4833457" y="764813"/>
                  <a:pt x="4837247" y="764813"/>
                </a:cubicBezTo>
                <a:cubicBezTo>
                  <a:pt x="4837247" y="764813"/>
                  <a:pt x="4837247" y="764813"/>
                  <a:pt x="4865668" y="768605"/>
                </a:cubicBezTo>
                <a:cubicBezTo>
                  <a:pt x="4869457" y="768605"/>
                  <a:pt x="4875142" y="776191"/>
                  <a:pt x="4878931" y="770502"/>
                </a:cubicBezTo>
                <a:cubicBezTo>
                  <a:pt x="4882720" y="770502"/>
                  <a:pt x="4878931" y="778088"/>
                  <a:pt x="4884615" y="778088"/>
                </a:cubicBezTo>
                <a:cubicBezTo>
                  <a:pt x="4895983" y="779984"/>
                  <a:pt x="4897878" y="770502"/>
                  <a:pt x="4909247" y="772398"/>
                </a:cubicBezTo>
                <a:cubicBezTo>
                  <a:pt x="4909247" y="776191"/>
                  <a:pt x="4907352" y="778088"/>
                  <a:pt x="4905457" y="779984"/>
                </a:cubicBezTo>
                <a:cubicBezTo>
                  <a:pt x="4903563" y="785674"/>
                  <a:pt x="4913036" y="781880"/>
                  <a:pt x="4911141" y="789467"/>
                </a:cubicBezTo>
                <a:cubicBezTo>
                  <a:pt x="4907352" y="789467"/>
                  <a:pt x="4907352" y="793261"/>
                  <a:pt x="4907352" y="795157"/>
                </a:cubicBezTo>
                <a:cubicBezTo>
                  <a:pt x="4903563" y="798951"/>
                  <a:pt x="4895983" y="797053"/>
                  <a:pt x="4894089" y="802744"/>
                </a:cubicBezTo>
                <a:cubicBezTo>
                  <a:pt x="4890299" y="798951"/>
                  <a:pt x="4880826" y="797053"/>
                  <a:pt x="4878931" y="800847"/>
                </a:cubicBezTo>
                <a:cubicBezTo>
                  <a:pt x="4877036" y="808421"/>
                  <a:pt x="4886510" y="808421"/>
                  <a:pt x="4886510" y="814109"/>
                </a:cubicBezTo>
                <a:cubicBezTo>
                  <a:pt x="4890299" y="810321"/>
                  <a:pt x="4899773" y="812214"/>
                  <a:pt x="4901667" y="815997"/>
                </a:cubicBezTo>
                <a:cubicBezTo>
                  <a:pt x="4907352" y="815997"/>
                  <a:pt x="4911141" y="812214"/>
                  <a:pt x="4914931" y="817897"/>
                </a:cubicBezTo>
                <a:cubicBezTo>
                  <a:pt x="4924405" y="815997"/>
                  <a:pt x="4941457" y="814109"/>
                  <a:pt x="4950931" y="821692"/>
                </a:cubicBezTo>
                <a:cubicBezTo>
                  <a:pt x="4956615" y="817897"/>
                  <a:pt x="4971773" y="815997"/>
                  <a:pt x="4977457" y="823590"/>
                </a:cubicBezTo>
                <a:cubicBezTo>
                  <a:pt x="4981247" y="821692"/>
                  <a:pt x="4981247" y="814109"/>
                  <a:pt x="4986931" y="817897"/>
                </a:cubicBezTo>
                <a:cubicBezTo>
                  <a:pt x="4986931" y="819813"/>
                  <a:pt x="4988825" y="819813"/>
                  <a:pt x="4990721" y="819813"/>
                </a:cubicBezTo>
                <a:cubicBezTo>
                  <a:pt x="4990721" y="823590"/>
                  <a:pt x="4990721" y="825485"/>
                  <a:pt x="4994510" y="825485"/>
                </a:cubicBezTo>
                <a:cubicBezTo>
                  <a:pt x="4998299" y="825485"/>
                  <a:pt x="5000194" y="823590"/>
                  <a:pt x="5000194" y="819813"/>
                </a:cubicBezTo>
                <a:cubicBezTo>
                  <a:pt x="5003983" y="819813"/>
                  <a:pt x="5002089" y="825485"/>
                  <a:pt x="5007773" y="827374"/>
                </a:cubicBezTo>
                <a:cubicBezTo>
                  <a:pt x="5013457" y="829265"/>
                  <a:pt x="5015352" y="825485"/>
                  <a:pt x="5021036" y="827374"/>
                </a:cubicBezTo>
                <a:cubicBezTo>
                  <a:pt x="5021036" y="829265"/>
                  <a:pt x="5021036" y="829265"/>
                  <a:pt x="5024826" y="829265"/>
                </a:cubicBezTo>
                <a:cubicBezTo>
                  <a:pt x="5024826" y="829265"/>
                  <a:pt x="5024826" y="829265"/>
                  <a:pt x="5041878" y="833053"/>
                </a:cubicBezTo>
                <a:cubicBezTo>
                  <a:pt x="5053247" y="829265"/>
                  <a:pt x="5070300" y="834952"/>
                  <a:pt x="5081668" y="840643"/>
                </a:cubicBezTo>
                <a:cubicBezTo>
                  <a:pt x="5083563" y="840643"/>
                  <a:pt x="5087352" y="840643"/>
                  <a:pt x="5089247" y="842529"/>
                </a:cubicBezTo>
                <a:cubicBezTo>
                  <a:pt x="5093037" y="842529"/>
                  <a:pt x="5094931" y="838739"/>
                  <a:pt x="5096826" y="842529"/>
                </a:cubicBezTo>
                <a:cubicBezTo>
                  <a:pt x="5098721" y="842529"/>
                  <a:pt x="5100615" y="838739"/>
                  <a:pt x="5102510" y="838739"/>
                </a:cubicBezTo>
                <a:cubicBezTo>
                  <a:pt x="5102510" y="838739"/>
                  <a:pt x="5102510" y="838739"/>
                  <a:pt x="5113879" y="840643"/>
                </a:cubicBezTo>
                <a:cubicBezTo>
                  <a:pt x="5111984" y="846325"/>
                  <a:pt x="5123353" y="840643"/>
                  <a:pt x="5121457" y="846325"/>
                </a:cubicBezTo>
                <a:cubicBezTo>
                  <a:pt x="5125247" y="846325"/>
                  <a:pt x="5125247" y="840643"/>
                  <a:pt x="5130931" y="842529"/>
                </a:cubicBezTo>
                <a:cubicBezTo>
                  <a:pt x="5153668" y="850113"/>
                  <a:pt x="5168826" y="853902"/>
                  <a:pt x="5187774" y="853902"/>
                </a:cubicBezTo>
                <a:cubicBezTo>
                  <a:pt x="5189668" y="855797"/>
                  <a:pt x="5193457" y="855797"/>
                  <a:pt x="5191563" y="859590"/>
                </a:cubicBezTo>
                <a:cubicBezTo>
                  <a:pt x="5197247" y="859590"/>
                  <a:pt x="5201037" y="857694"/>
                  <a:pt x="5206721" y="859590"/>
                </a:cubicBezTo>
                <a:cubicBezTo>
                  <a:pt x="5210511" y="859590"/>
                  <a:pt x="5212405" y="853902"/>
                  <a:pt x="5218089" y="855797"/>
                </a:cubicBezTo>
                <a:cubicBezTo>
                  <a:pt x="5218089" y="857694"/>
                  <a:pt x="5216194" y="859590"/>
                  <a:pt x="5214300" y="857694"/>
                </a:cubicBezTo>
                <a:cubicBezTo>
                  <a:pt x="5219984" y="869064"/>
                  <a:pt x="5242721" y="859590"/>
                  <a:pt x="5250300" y="870960"/>
                </a:cubicBezTo>
                <a:cubicBezTo>
                  <a:pt x="5254090" y="870960"/>
                  <a:pt x="5255984" y="869064"/>
                  <a:pt x="5255984" y="865274"/>
                </a:cubicBezTo>
                <a:cubicBezTo>
                  <a:pt x="5261668" y="865274"/>
                  <a:pt x="5261668" y="869064"/>
                  <a:pt x="5265458" y="870960"/>
                </a:cubicBezTo>
                <a:cubicBezTo>
                  <a:pt x="5278721" y="874751"/>
                  <a:pt x="5286300" y="869064"/>
                  <a:pt x="5293879" y="874751"/>
                </a:cubicBezTo>
                <a:cubicBezTo>
                  <a:pt x="5297669" y="874751"/>
                  <a:pt x="5299563" y="874751"/>
                  <a:pt x="5301458" y="872855"/>
                </a:cubicBezTo>
                <a:cubicBezTo>
                  <a:pt x="5307142" y="872855"/>
                  <a:pt x="5303353" y="878542"/>
                  <a:pt x="5309037" y="878542"/>
                </a:cubicBezTo>
                <a:cubicBezTo>
                  <a:pt x="5309037" y="878542"/>
                  <a:pt x="5310931" y="878542"/>
                  <a:pt x="5309037" y="876646"/>
                </a:cubicBezTo>
                <a:cubicBezTo>
                  <a:pt x="5312826" y="870960"/>
                  <a:pt x="5318511" y="882333"/>
                  <a:pt x="5322300" y="876646"/>
                </a:cubicBezTo>
                <a:cubicBezTo>
                  <a:pt x="5329879" y="876646"/>
                  <a:pt x="5326089" y="888019"/>
                  <a:pt x="5337458" y="886124"/>
                </a:cubicBezTo>
                <a:cubicBezTo>
                  <a:pt x="5335563" y="893706"/>
                  <a:pt x="5327985" y="888019"/>
                  <a:pt x="5322300" y="886124"/>
                </a:cubicBezTo>
                <a:cubicBezTo>
                  <a:pt x="5322300" y="889914"/>
                  <a:pt x="5324194" y="891809"/>
                  <a:pt x="5327985" y="891809"/>
                </a:cubicBezTo>
                <a:cubicBezTo>
                  <a:pt x="5327985" y="893706"/>
                  <a:pt x="5327985" y="897497"/>
                  <a:pt x="5329879" y="899393"/>
                </a:cubicBezTo>
                <a:cubicBezTo>
                  <a:pt x="5331774" y="899393"/>
                  <a:pt x="5331774" y="899393"/>
                  <a:pt x="5333668" y="899393"/>
                </a:cubicBezTo>
                <a:cubicBezTo>
                  <a:pt x="5341248" y="897497"/>
                  <a:pt x="5335563" y="891809"/>
                  <a:pt x="5339353" y="886124"/>
                </a:cubicBezTo>
                <a:cubicBezTo>
                  <a:pt x="5343142" y="884228"/>
                  <a:pt x="5348827" y="884228"/>
                  <a:pt x="5354510" y="886124"/>
                </a:cubicBezTo>
                <a:cubicBezTo>
                  <a:pt x="5354510" y="889914"/>
                  <a:pt x="5350721" y="888019"/>
                  <a:pt x="5348827" y="889914"/>
                </a:cubicBezTo>
                <a:cubicBezTo>
                  <a:pt x="5348827" y="895601"/>
                  <a:pt x="5348827" y="897497"/>
                  <a:pt x="5346932" y="903183"/>
                </a:cubicBezTo>
                <a:cubicBezTo>
                  <a:pt x="5350721" y="906973"/>
                  <a:pt x="5358300" y="897497"/>
                  <a:pt x="5358300" y="905078"/>
                </a:cubicBezTo>
                <a:cubicBezTo>
                  <a:pt x="5365879" y="906973"/>
                  <a:pt x="5362090" y="893706"/>
                  <a:pt x="5369668" y="897497"/>
                </a:cubicBezTo>
                <a:cubicBezTo>
                  <a:pt x="5369668" y="903183"/>
                  <a:pt x="5369668" y="912661"/>
                  <a:pt x="5375353" y="916451"/>
                </a:cubicBezTo>
                <a:cubicBezTo>
                  <a:pt x="5381037" y="914556"/>
                  <a:pt x="5373458" y="908869"/>
                  <a:pt x="5377247" y="903183"/>
                </a:cubicBezTo>
                <a:cubicBezTo>
                  <a:pt x="5386721" y="905078"/>
                  <a:pt x="5377247" y="912661"/>
                  <a:pt x="5382932" y="920243"/>
                </a:cubicBezTo>
                <a:cubicBezTo>
                  <a:pt x="5390511" y="920243"/>
                  <a:pt x="5386721" y="912661"/>
                  <a:pt x="5386721" y="906973"/>
                </a:cubicBezTo>
                <a:cubicBezTo>
                  <a:pt x="5394300" y="908869"/>
                  <a:pt x="5394300" y="903183"/>
                  <a:pt x="5401879" y="906973"/>
                </a:cubicBezTo>
                <a:cubicBezTo>
                  <a:pt x="5401879" y="903183"/>
                  <a:pt x="5399985" y="901287"/>
                  <a:pt x="5398089" y="899393"/>
                </a:cubicBezTo>
                <a:cubicBezTo>
                  <a:pt x="5398089" y="903183"/>
                  <a:pt x="5392406" y="901287"/>
                  <a:pt x="5394300" y="895601"/>
                </a:cubicBezTo>
                <a:cubicBezTo>
                  <a:pt x="5403774" y="895601"/>
                  <a:pt x="5405669" y="901287"/>
                  <a:pt x="5413248" y="903183"/>
                </a:cubicBezTo>
                <a:cubicBezTo>
                  <a:pt x="5413248" y="906973"/>
                  <a:pt x="5411353" y="908869"/>
                  <a:pt x="5411353" y="910765"/>
                </a:cubicBezTo>
                <a:cubicBezTo>
                  <a:pt x="5413248" y="916451"/>
                  <a:pt x="5422721" y="916451"/>
                  <a:pt x="5426511" y="910765"/>
                </a:cubicBezTo>
                <a:cubicBezTo>
                  <a:pt x="5426511" y="912661"/>
                  <a:pt x="5434090" y="910765"/>
                  <a:pt x="5434090" y="916451"/>
                </a:cubicBezTo>
                <a:cubicBezTo>
                  <a:pt x="5435985" y="910765"/>
                  <a:pt x="5445458" y="918346"/>
                  <a:pt x="5445458" y="910765"/>
                </a:cubicBezTo>
                <a:cubicBezTo>
                  <a:pt x="5447353" y="912661"/>
                  <a:pt x="5449248" y="916451"/>
                  <a:pt x="5447353" y="920243"/>
                </a:cubicBezTo>
                <a:cubicBezTo>
                  <a:pt x="5458722" y="916451"/>
                  <a:pt x="5473879" y="925929"/>
                  <a:pt x="5483353" y="924033"/>
                </a:cubicBezTo>
                <a:cubicBezTo>
                  <a:pt x="5481458" y="924033"/>
                  <a:pt x="5481458" y="925929"/>
                  <a:pt x="5481458" y="927824"/>
                </a:cubicBezTo>
                <a:cubicBezTo>
                  <a:pt x="5487142" y="927824"/>
                  <a:pt x="5492827" y="929720"/>
                  <a:pt x="5494721" y="931615"/>
                </a:cubicBezTo>
                <a:cubicBezTo>
                  <a:pt x="5496616" y="933511"/>
                  <a:pt x="5506090" y="931615"/>
                  <a:pt x="5504195" y="935407"/>
                </a:cubicBezTo>
                <a:cubicBezTo>
                  <a:pt x="5507985" y="935407"/>
                  <a:pt x="5509879" y="937301"/>
                  <a:pt x="5511774" y="933511"/>
                </a:cubicBezTo>
                <a:cubicBezTo>
                  <a:pt x="5513669" y="937301"/>
                  <a:pt x="5519353" y="935407"/>
                  <a:pt x="5517458" y="941093"/>
                </a:cubicBezTo>
                <a:cubicBezTo>
                  <a:pt x="5517458" y="941093"/>
                  <a:pt x="5517458" y="941093"/>
                  <a:pt x="5542090" y="944884"/>
                </a:cubicBezTo>
                <a:cubicBezTo>
                  <a:pt x="5545880" y="946780"/>
                  <a:pt x="5547774" y="946780"/>
                  <a:pt x="5547774" y="948675"/>
                </a:cubicBezTo>
                <a:cubicBezTo>
                  <a:pt x="5551564" y="948675"/>
                  <a:pt x="5555353" y="950570"/>
                  <a:pt x="5559142" y="950570"/>
                </a:cubicBezTo>
                <a:cubicBezTo>
                  <a:pt x="5562932" y="950570"/>
                  <a:pt x="5570511" y="954362"/>
                  <a:pt x="5570511" y="950570"/>
                </a:cubicBezTo>
                <a:cubicBezTo>
                  <a:pt x="5572406" y="950570"/>
                  <a:pt x="5572406" y="952466"/>
                  <a:pt x="5574300" y="954362"/>
                </a:cubicBezTo>
                <a:cubicBezTo>
                  <a:pt x="5576196" y="954362"/>
                  <a:pt x="5578090" y="952466"/>
                  <a:pt x="5578090" y="950570"/>
                </a:cubicBezTo>
                <a:cubicBezTo>
                  <a:pt x="5581879" y="954362"/>
                  <a:pt x="5585669" y="954362"/>
                  <a:pt x="5585669" y="958153"/>
                </a:cubicBezTo>
                <a:cubicBezTo>
                  <a:pt x="5591353" y="954362"/>
                  <a:pt x="5589458" y="960048"/>
                  <a:pt x="5597038" y="960048"/>
                </a:cubicBezTo>
                <a:cubicBezTo>
                  <a:pt x="5597038" y="961944"/>
                  <a:pt x="5597038" y="965735"/>
                  <a:pt x="5595143" y="967631"/>
                </a:cubicBezTo>
                <a:cubicBezTo>
                  <a:pt x="5597038" y="971422"/>
                  <a:pt x="5598932" y="971422"/>
                  <a:pt x="5604617" y="973317"/>
                </a:cubicBezTo>
                <a:cubicBezTo>
                  <a:pt x="5604617" y="977108"/>
                  <a:pt x="5606511" y="980899"/>
                  <a:pt x="5608406" y="982794"/>
                </a:cubicBezTo>
                <a:cubicBezTo>
                  <a:pt x="5610301" y="982794"/>
                  <a:pt x="5612195" y="979004"/>
                  <a:pt x="5610301" y="979004"/>
                </a:cubicBezTo>
                <a:cubicBezTo>
                  <a:pt x="5614090" y="975213"/>
                  <a:pt x="5615985" y="971422"/>
                  <a:pt x="5623564" y="973317"/>
                </a:cubicBezTo>
                <a:cubicBezTo>
                  <a:pt x="5615985" y="982794"/>
                  <a:pt x="5629248" y="982794"/>
                  <a:pt x="5627353" y="992273"/>
                </a:cubicBezTo>
                <a:cubicBezTo>
                  <a:pt x="5629248" y="992273"/>
                  <a:pt x="5631143" y="990377"/>
                  <a:pt x="5633037" y="990377"/>
                </a:cubicBezTo>
                <a:cubicBezTo>
                  <a:pt x="5633037" y="996064"/>
                  <a:pt x="5631143" y="996064"/>
                  <a:pt x="5627353" y="994168"/>
                </a:cubicBezTo>
                <a:cubicBezTo>
                  <a:pt x="5627353" y="999855"/>
                  <a:pt x="5629248" y="999855"/>
                  <a:pt x="5634932" y="999855"/>
                </a:cubicBezTo>
                <a:cubicBezTo>
                  <a:pt x="5640617" y="1001750"/>
                  <a:pt x="5636827" y="992273"/>
                  <a:pt x="5644406" y="994168"/>
                </a:cubicBezTo>
                <a:cubicBezTo>
                  <a:pt x="5642511" y="997960"/>
                  <a:pt x="5640617" y="997960"/>
                  <a:pt x="5642511" y="1001750"/>
                </a:cubicBezTo>
                <a:cubicBezTo>
                  <a:pt x="5646300" y="1001750"/>
                  <a:pt x="5648196" y="1001750"/>
                  <a:pt x="5651985" y="1003646"/>
                </a:cubicBezTo>
                <a:cubicBezTo>
                  <a:pt x="5659564" y="1007437"/>
                  <a:pt x="5655774" y="994168"/>
                  <a:pt x="5663354" y="997960"/>
                </a:cubicBezTo>
                <a:cubicBezTo>
                  <a:pt x="5665248" y="1001750"/>
                  <a:pt x="5665248" y="1003646"/>
                  <a:pt x="5661459" y="1007437"/>
                </a:cubicBezTo>
                <a:cubicBezTo>
                  <a:pt x="5665248" y="1011228"/>
                  <a:pt x="5672827" y="1018811"/>
                  <a:pt x="5678511" y="1013124"/>
                </a:cubicBezTo>
                <a:cubicBezTo>
                  <a:pt x="5686090" y="1018811"/>
                  <a:pt x="5689879" y="1024498"/>
                  <a:pt x="5695564" y="1030184"/>
                </a:cubicBezTo>
                <a:cubicBezTo>
                  <a:pt x="5693670" y="1037766"/>
                  <a:pt x="5703143" y="1039661"/>
                  <a:pt x="5695564" y="1043453"/>
                </a:cubicBezTo>
                <a:cubicBezTo>
                  <a:pt x="5689879" y="1045348"/>
                  <a:pt x="5693670" y="1035870"/>
                  <a:pt x="5686090" y="1037766"/>
                </a:cubicBezTo>
                <a:cubicBezTo>
                  <a:pt x="5686090" y="1033975"/>
                  <a:pt x="5684196" y="1032080"/>
                  <a:pt x="5682301" y="1030184"/>
                </a:cubicBezTo>
                <a:cubicBezTo>
                  <a:pt x="5678511" y="1030184"/>
                  <a:pt x="5680406" y="1035870"/>
                  <a:pt x="5674722" y="1033975"/>
                </a:cubicBezTo>
                <a:cubicBezTo>
                  <a:pt x="5676616" y="1030184"/>
                  <a:pt x="5676616" y="1026393"/>
                  <a:pt x="5674722" y="1024498"/>
                </a:cubicBezTo>
                <a:cubicBezTo>
                  <a:pt x="5663354" y="1026393"/>
                  <a:pt x="5661459" y="1018811"/>
                  <a:pt x="5651985" y="1016915"/>
                </a:cubicBezTo>
                <a:cubicBezTo>
                  <a:pt x="5648196" y="1020706"/>
                  <a:pt x="5644406" y="1022602"/>
                  <a:pt x="5644406" y="1030184"/>
                </a:cubicBezTo>
                <a:cubicBezTo>
                  <a:pt x="5636827" y="1032080"/>
                  <a:pt x="5636827" y="1024498"/>
                  <a:pt x="5634932" y="1024498"/>
                </a:cubicBezTo>
                <a:cubicBezTo>
                  <a:pt x="5633037" y="1022602"/>
                  <a:pt x="5627353" y="1024498"/>
                  <a:pt x="5627353" y="1018811"/>
                </a:cubicBezTo>
                <a:cubicBezTo>
                  <a:pt x="5619775" y="1020706"/>
                  <a:pt x="5604617" y="1013124"/>
                  <a:pt x="5597038" y="1011228"/>
                </a:cubicBezTo>
                <a:cubicBezTo>
                  <a:pt x="5595143" y="1024498"/>
                  <a:pt x="5615985" y="1020706"/>
                  <a:pt x="5621669" y="1026393"/>
                </a:cubicBezTo>
                <a:cubicBezTo>
                  <a:pt x="5625458" y="1026393"/>
                  <a:pt x="5627353" y="1028288"/>
                  <a:pt x="5629248" y="1024498"/>
                </a:cubicBezTo>
                <a:cubicBezTo>
                  <a:pt x="5633037" y="1032080"/>
                  <a:pt x="5644406" y="1033975"/>
                  <a:pt x="5651985" y="1037766"/>
                </a:cubicBezTo>
                <a:cubicBezTo>
                  <a:pt x="5646300" y="1043453"/>
                  <a:pt x="5638722" y="1032080"/>
                  <a:pt x="5629248" y="1033975"/>
                </a:cubicBezTo>
                <a:cubicBezTo>
                  <a:pt x="5625458" y="1043453"/>
                  <a:pt x="5638722" y="1037766"/>
                  <a:pt x="5636827" y="1043453"/>
                </a:cubicBezTo>
                <a:cubicBezTo>
                  <a:pt x="5636827" y="1043453"/>
                  <a:pt x="5636827" y="1043453"/>
                  <a:pt x="5650091" y="1045348"/>
                </a:cubicBezTo>
                <a:cubicBezTo>
                  <a:pt x="5650091" y="1047244"/>
                  <a:pt x="5653880" y="1047244"/>
                  <a:pt x="5655774" y="1051035"/>
                </a:cubicBezTo>
                <a:cubicBezTo>
                  <a:pt x="5661459" y="1051035"/>
                  <a:pt x="5665248" y="1051035"/>
                  <a:pt x="5669038" y="1049139"/>
                </a:cubicBezTo>
                <a:cubicBezTo>
                  <a:pt x="5674722" y="1054826"/>
                  <a:pt x="5689879" y="1052931"/>
                  <a:pt x="5687985" y="1064304"/>
                </a:cubicBezTo>
                <a:cubicBezTo>
                  <a:pt x="5682301" y="1058617"/>
                  <a:pt x="5665248" y="1060512"/>
                  <a:pt x="5659564" y="1052931"/>
                </a:cubicBezTo>
                <a:cubicBezTo>
                  <a:pt x="5655774" y="1052931"/>
                  <a:pt x="5657669" y="1058617"/>
                  <a:pt x="5655774" y="1062408"/>
                </a:cubicBezTo>
                <a:cubicBezTo>
                  <a:pt x="5653880" y="1060512"/>
                  <a:pt x="5650091" y="1060512"/>
                  <a:pt x="5648196" y="1060512"/>
                </a:cubicBezTo>
                <a:cubicBezTo>
                  <a:pt x="5642511" y="1058617"/>
                  <a:pt x="5642511" y="1051035"/>
                  <a:pt x="5638722" y="1047244"/>
                </a:cubicBezTo>
                <a:cubicBezTo>
                  <a:pt x="5633037" y="1047244"/>
                  <a:pt x="5629248" y="1051035"/>
                  <a:pt x="5625458" y="1045348"/>
                </a:cubicBezTo>
                <a:cubicBezTo>
                  <a:pt x="5623564" y="1045348"/>
                  <a:pt x="5623564" y="1047244"/>
                  <a:pt x="5623564" y="1051035"/>
                </a:cubicBezTo>
                <a:cubicBezTo>
                  <a:pt x="5617880" y="1049139"/>
                  <a:pt x="5615985" y="1045348"/>
                  <a:pt x="5608406" y="1045348"/>
                </a:cubicBezTo>
                <a:cubicBezTo>
                  <a:pt x="5606511" y="1052931"/>
                  <a:pt x="5614090" y="1051035"/>
                  <a:pt x="5614090" y="1054826"/>
                </a:cubicBezTo>
                <a:cubicBezTo>
                  <a:pt x="5623564" y="1058617"/>
                  <a:pt x="5625458" y="1058617"/>
                  <a:pt x="5634932" y="1058617"/>
                </a:cubicBezTo>
                <a:cubicBezTo>
                  <a:pt x="5634932" y="1060512"/>
                  <a:pt x="5636827" y="1062408"/>
                  <a:pt x="5638722" y="1064304"/>
                </a:cubicBezTo>
                <a:cubicBezTo>
                  <a:pt x="5638722" y="1064304"/>
                  <a:pt x="5638722" y="1064304"/>
                  <a:pt x="5650091" y="1066200"/>
                </a:cubicBezTo>
                <a:cubicBezTo>
                  <a:pt x="5653880" y="1068095"/>
                  <a:pt x="5663354" y="1068095"/>
                  <a:pt x="5665248" y="1073781"/>
                </a:cubicBezTo>
                <a:cubicBezTo>
                  <a:pt x="5669038" y="1071886"/>
                  <a:pt x="5672827" y="1073781"/>
                  <a:pt x="5672827" y="1077573"/>
                </a:cubicBezTo>
                <a:cubicBezTo>
                  <a:pt x="5678511" y="1079468"/>
                  <a:pt x="5678511" y="1073781"/>
                  <a:pt x="5684196" y="1077573"/>
                </a:cubicBezTo>
                <a:cubicBezTo>
                  <a:pt x="5684196" y="1081364"/>
                  <a:pt x="5682301" y="1081364"/>
                  <a:pt x="5682301" y="1083259"/>
                </a:cubicBezTo>
                <a:cubicBezTo>
                  <a:pt x="5682301" y="1087050"/>
                  <a:pt x="5684196" y="1090842"/>
                  <a:pt x="5689879" y="1092737"/>
                </a:cubicBezTo>
                <a:cubicBezTo>
                  <a:pt x="5689879" y="1094633"/>
                  <a:pt x="5687985" y="1096528"/>
                  <a:pt x="5689879" y="1096528"/>
                </a:cubicBezTo>
                <a:cubicBezTo>
                  <a:pt x="5689879" y="1104111"/>
                  <a:pt x="5693670" y="1107902"/>
                  <a:pt x="5687985" y="1113589"/>
                </a:cubicBezTo>
                <a:cubicBezTo>
                  <a:pt x="5682301" y="1111692"/>
                  <a:pt x="5682301" y="1107902"/>
                  <a:pt x="5678511" y="1104111"/>
                </a:cubicBezTo>
                <a:cubicBezTo>
                  <a:pt x="5667143" y="1102215"/>
                  <a:pt x="5661459" y="1094633"/>
                  <a:pt x="5651985" y="1090842"/>
                </a:cubicBezTo>
                <a:cubicBezTo>
                  <a:pt x="5648196" y="1090842"/>
                  <a:pt x="5644406" y="1088946"/>
                  <a:pt x="5642511" y="1092737"/>
                </a:cubicBezTo>
                <a:cubicBezTo>
                  <a:pt x="5640617" y="1087050"/>
                  <a:pt x="5625458" y="1090842"/>
                  <a:pt x="5625458" y="1085155"/>
                </a:cubicBezTo>
                <a:cubicBezTo>
                  <a:pt x="5623564" y="1085155"/>
                  <a:pt x="5621669" y="1087050"/>
                  <a:pt x="5619775" y="1087050"/>
                </a:cubicBezTo>
                <a:cubicBezTo>
                  <a:pt x="5614090" y="1083259"/>
                  <a:pt x="5614090" y="1087050"/>
                  <a:pt x="5610301" y="1083259"/>
                </a:cubicBezTo>
                <a:cubicBezTo>
                  <a:pt x="5606511" y="1083259"/>
                  <a:pt x="5606511" y="1088946"/>
                  <a:pt x="5600827" y="1087050"/>
                </a:cubicBezTo>
                <a:cubicBezTo>
                  <a:pt x="5600827" y="1090842"/>
                  <a:pt x="5608406" y="1088946"/>
                  <a:pt x="5606511" y="1094633"/>
                </a:cubicBezTo>
                <a:cubicBezTo>
                  <a:pt x="5610301" y="1096528"/>
                  <a:pt x="5608406" y="1100320"/>
                  <a:pt x="5615985" y="1100320"/>
                </a:cubicBezTo>
                <a:cubicBezTo>
                  <a:pt x="5615985" y="1106006"/>
                  <a:pt x="5614090" y="1107902"/>
                  <a:pt x="5608406" y="1106006"/>
                </a:cubicBezTo>
                <a:cubicBezTo>
                  <a:pt x="5608406" y="1109797"/>
                  <a:pt x="5614090" y="1111692"/>
                  <a:pt x="5612195" y="1117380"/>
                </a:cubicBezTo>
                <a:cubicBezTo>
                  <a:pt x="5615985" y="1119275"/>
                  <a:pt x="5615985" y="1117380"/>
                  <a:pt x="5615985" y="1111692"/>
                </a:cubicBezTo>
                <a:cubicBezTo>
                  <a:pt x="5623564" y="1113589"/>
                  <a:pt x="5627353" y="1117380"/>
                  <a:pt x="5633037" y="1113589"/>
                </a:cubicBezTo>
                <a:cubicBezTo>
                  <a:pt x="5634932" y="1123067"/>
                  <a:pt x="5636827" y="1119275"/>
                  <a:pt x="5646300" y="1121170"/>
                </a:cubicBezTo>
                <a:cubicBezTo>
                  <a:pt x="5640617" y="1128753"/>
                  <a:pt x="5646300" y="1126857"/>
                  <a:pt x="5646300" y="1134439"/>
                </a:cubicBezTo>
                <a:cubicBezTo>
                  <a:pt x="5638722" y="1136335"/>
                  <a:pt x="5633037" y="1136335"/>
                  <a:pt x="5633037" y="1128753"/>
                </a:cubicBezTo>
                <a:cubicBezTo>
                  <a:pt x="5627353" y="1128753"/>
                  <a:pt x="5634932" y="1132544"/>
                  <a:pt x="5633037" y="1138230"/>
                </a:cubicBezTo>
                <a:cubicBezTo>
                  <a:pt x="5625458" y="1132544"/>
                  <a:pt x="5623564" y="1134439"/>
                  <a:pt x="5623564" y="1145812"/>
                </a:cubicBezTo>
                <a:cubicBezTo>
                  <a:pt x="5619775" y="1140126"/>
                  <a:pt x="5610301" y="1142021"/>
                  <a:pt x="5608406" y="1138230"/>
                </a:cubicBezTo>
                <a:cubicBezTo>
                  <a:pt x="5604617" y="1142021"/>
                  <a:pt x="5610301" y="1143917"/>
                  <a:pt x="5606511" y="1151498"/>
                </a:cubicBezTo>
                <a:cubicBezTo>
                  <a:pt x="5606511" y="1159078"/>
                  <a:pt x="5610301" y="1149603"/>
                  <a:pt x="5615985" y="1153392"/>
                </a:cubicBezTo>
                <a:cubicBezTo>
                  <a:pt x="5614090" y="1160973"/>
                  <a:pt x="5621669" y="1147707"/>
                  <a:pt x="5621669" y="1157183"/>
                </a:cubicBezTo>
                <a:cubicBezTo>
                  <a:pt x="5621669" y="1166658"/>
                  <a:pt x="5615985" y="1153392"/>
                  <a:pt x="5614090" y="1160973"/>
                </a:cubicBezTo>
                <a:cubicBezTo>
                  <a:pt x="5610301" y="1159078"/>
                  <a:pt x="5610301" y="1159078"/>
                  <a:pt x="5608406" y="1157183"/>
                </a:cubicBezTo>
                <a:cubicBezTo>
                  <a:pt x="5600827" y="1159078"/>
                  <a:pt x="5593247" y="1159078"/>
                  <a:pt x="5585669" y="1159078"/>
                </a:cubicBezTo>
                <a:cubicBezTo>
                  <a:pt x="5583774" y="1160973"/>
                  <a:pt x="5578090" y="1159078"/>
                  <a:pt x="5578090" y="1164763"/>
                </a:cubicBezTo>
                <a:cubicBezTo>
                  <a:pt x="5576196" y="1162869"/>
                  <a:pt x="5574300" y="1160973"/>
                  <a:pt x="5576196" y="1157183"/>
                </a:cubicBezTo>
                <a:cubicBezTo>
                  <a:pt x="5574300" y="1157183"/>
                  <a:pt x="5570511" y="1157183"/>
                  <a:pt x="5570511" y="1153392"/>
                </a:cubicBezTo>
                <a:cubicBezTo>
                  <a:pt x="5566722" y="1153392"/>
                  <a:pt x="5562932" y="1153392"/>
                  <a:pt x="5561037" y="1149603"/>
                </a:cubicBezTo>
                <a:cubicBezTo>
                  <a:pt x="5553459" y="1153392"/>
                  <a:pt x="5549669" y="1147707"/>
                  <a:pt x="5545880" y="1151498"/>
                </a:cubicBezTo>
                <a:cubicBezTo>
                  <a:pt x="5543985" y="1159078"/>
                  <a:pt x="5557248" y="1155288"/>
                  <a:pt x="5551564" y="1164763"/>
                </a:cubicBezTo>
                <a:cubicBezTo>
                  <a:pt x="5557248" y="1166658"/>
                  <a:pt x="5562932" y="1166658"/>
                  <a:pt x="5564827" y="1170449"/>
                </a:cubicBezTo>
                <a:cubicBezTo>
                  <a:pt x="5566722" y="1168554"/>
                  <a:pt x="5566722" y="1168554"/>
                  <a:pt x="5566722" y="1164763"/>
                </a:cubicBezTo>
                <a:cubicBezTo>
                  <a:pt x="5568616" y="1166658"/>
                  <a:pt x="5570511" y="1166658"/>
                  <a:pt x="5568616" y="1170449"/>
                </a:cubicBezTo>
                <a:cubicBezTo>
                  <a:pt x="5579985" y="1168554"/>
                  <a:pt x="5583774" y="1168554"/>
                  <a:pt x="5597038" y="1172344"/>
                </a:cubicBezTo>
                <a:cubicBezTo>
                  <a:pt x="5597038" y="1176134"/>
                  <a:pt x="5595143" y="1176134"/>
                  <a:pt x="5589458" y="1176134"/>
                </a:cubicBezTo>
                <a:cubicBezTo>
                  <a:pt x="5589458" y="1179924"/>
                  <a:pt x="5593247" y="1181819"/>
                  <a:pt x="5598932" y="1181819"/>
                </a:cubicBezTo>
                <a:cubicBezTo>
                  <a:pt x="5591353" y="1185610"/>
                  <a:pt x="5597038" y="1193190"/>
                  <a:pt x="5604617" y="1191295"/>
                </a:cubicBezTo>
                <a:cubicBezTo>
                  <a:pt x="5604617" y="1198875"/>
                  <a:pt x="5593247" y="1187505"/>
                  <a:pt x="5591353" y="1195085"/>
                </a:cubicBezTo>
                <a:cubicBezTo>
                  <a:pt x="5587564" y="1193190"/>
                  <a:pt x="5587564" y="1185610"/>
                  <a:pt x="5583774" y="1183714"/>
                </a:cubicBezTo>
                <a:cubicBezTo>
                  <a:pt x="5578090" y="1183714"/>
                  <a:pt x="5587564" y="1187505"/>
                  <a:pt x="5583774" y="1193190"/>
                </a:cubicBezTo>
                <a:cubicBezTo>
                  <a:pt x="5579985" y="1195085"/>
                  <a:pt x="5572406" y="1187505"/>
                  <a:pt x="5568616" y="1198875"/>
                </a:cubicBezTo>
                <a:cubicBezTo>
                  <a:pt x="5564827" y="1196981"/>
                  <a:pt x="5570511" y="1189400"/>
                  <a:pt x="5568616" y="1185610"/>
                </a:cubicBezTo>
                <a:cubicBezTo>
                  <a:pt x="5568616" y="1185610"/>
                  <a:pt x="5568616" y="1185610"/>
                  <a:pt x="5561037" y="1185610"/>
                </a:cubicBezTo>
                <a:cubicBezTo>
                  <a:pt x="5557248" y="1185610"/>
                  <a:pt x="5557248" y="1191295"/>
                  <a:pt x="5553459" y="1189400"/>
                </a:cubicBezTo>
                <a:cubicBezTo>
                  <a:pt x="5553459" y="1187505"/>
                  <a:pt x="5553459" y="1185610"/>
                  <a:pt x="5553459" y="1183714"/>
                </a:cubicBezTo>
                <a:cubicBezTo>
                  <a:pt x="5549669" y="1185610"/>
                  <a:pt x="5551564" y="1191295"/>
                  <a:pt x="5543985" y="1187505"/>
                </a:cubicBezTo>
                <a:cubicBezTo>
                  <a:pt x="5545880" y="1193190"/>
                  <a:pt x="5547774" y="1195085"/>
                  <a:pt x="5555353" y="1193190"/>
                </a:cubicBezTo>
                <a:cubicBezTo>
                  <a:pt x="5555353" y="1195085"/>
                  <a:pt x="5553459" y="1196981"/>
                  <a:pt x="5553459" y="1198875"/>
                </a:cubicBezTo>
                <a:cubicBezTo>
                  <a:pt x="5561037" y="1198875"/>
                  <a:pt x="5574300" y="1204561"/>
                  <a:pt x="5576196" y="1196981"/>
                </a:cubicBezTo>
                <a:cubicBezTo>
                  <a:pt x="5578090" y="1200770"/>
                  <a:pt x="5587564" y="1204561"/>
                  <a:pt x="5589458" y="1196981"/>
                </a:cubicBezTo>
                <a:cubicBezTo>
                  <a:pt x="5591353" y="1196981"/>
                  <a:pt x="5593247" y="1198875"/>
                  <a:pt x="5593247" y="1204561"/>
                </a:cubicBezTo>
                <a:cubicBezTo>
                  <a:pt x="5593247" y="1208351"/>
                  <a:pt x="5598932" y="1210246"/>
                  <a:pt x="5602721" y="1214036"/>
                </a:cubicBezTo>
                <a:cubicBezTo>
                  <a:pt x="5606511" y="1214036"/>
                  <a:pt x="5608406" y="1210246"/>
                  <a:pt x="5608406" y="1206456"/>
                </a:cubicBezTo>
                <a:cubicBezTo>
                  <a:pt x="5612195" y="1206456"/>
                  <a:pt x="5610301" y="1214036"/>
                  <a:pt x="5612195" y="1217826"/>
                </a:cubicBezTo>
                <a:cubicBezTo>
                  <a:pt x="5621669" y="1219721"/>
                  <a:pt x="5627353" y="1225406"/>
                  <a:pt x="5634932" y="1227301"/>
                </a:cubicBezTo>
                <a:cubicBezTo>
                  <a:pt x="5634932" y="1234881"/>
                  <a:pt x="5631143" y="1232986"/>
                  <a:pt x="5631143" y="1238672"/>
                </a:cubicBezTo>
                <a:cubicBezTo>
                  <a:pt x="5640617" y="1244357"/>
                  <a:pt x="5633037" y="1223511"/>
                  <a:pt x="5640617" y="1229196"/>
                </a:cubicBezTo>
                <a:cubicBezTo>
                  <a:pt x="5648196" y="1232986"/>
                  <a:pt x="5629248" y="1242462"/>
                  <a:pt x="5640617" y="1246252"/>
                </a:cubicBezTo>
                <a:cubicBezTo>
                  <a:pt x="5640617" y="1248147"/>
                  <a:pt x="5625458" y="1248147"/>
                  <a:pt x="5629248" y="1240567"/>
                </a:cubicBezTo>
                <a:cubicBezTo>
                  <a:pt x="5623564" y="1240567"/>
                  <a:pt x="5625458" y="1248147"/>
                  <a:pt x="5621669" y="1246252"/>
                </a:cubicBezTo>
                <a:cubicBezTo>
                  <a:pt x="5614090" y="1244357"/>
                  <a:pt x="5604617" y="1248147"/>
                  <a:pt x="5602721" y="1244357"/>
                </a:cubicBezTo>
                <a:cubicBezTo>
                  <a:pt x="5598932" y="1253832"/>
                  <a:pt x="5606511" y="1253832"/>
                  <a:pt x="5608406" y="1259517"/>
                </a:cubicBezTo>
                <a:cubicBezTo>
                  <a:pt x="5619775" y="1255728"/>
                  <a:pt x="5623564" y="1257623"/>
                  <a:pt x="5634932" y="1261413"/>
                </a:cubicBezTo>
                <a:cubicBezTo>
                  <a:pt x="5633037" y="1267097"/>
                  <a:pt x="5634932" y="1274678"/>
                  <a:pt x="5627353" y="1270888"/>
                </a:cubicBezTo>
                <a:cubicBezTo>
                  <a:pt x="5629248" y="1274678"/>
                  <a:pt x="5631143" y="1276573"/>
                  <a:pt x="5634932" y="1274678"/>
                </a:cubicBezTo>
                <a:cubicBezTo>
                  <a:pt x="5634932" y="1278468"/>
                  <a:pt x="5640617" y="1276573"/>
                  <a:pt x="5642511" y="1278468"/>
                </a:cubicBezTo>
                <a:cubicBezTo>
                  <a:pt x="5642511" y="1274678"/>
                  <a:pt x="5638722" y="1272783"/>
                  <a:pt x="5634932" y="1274678"/>
                </a:cubicBezTo>
                <a:cubicBezTo>
                  <a:pt x="5634932" y="1268993"/>
                  <a:pt x="5636827" y="1263308"/>
                  <a:pt x="5636827" y="1255728"/>
                </a:cubicBezTo>
                <a:cubicBezTo>
                  <a:pt x="5644406" y="1257623"/>
                  <a:pt x="5644406" y="1263308"/>
                  <a:pt x="5640617" y="1265202"/>
                </a:cubicBezTo>
                <a:cubicBezTo>
                  <a:pt x="5642511" y="1278468"/>
                  <a:pt x="5655774" y="1270888"/>
                  <a:pt x="5661459" y="1276573"/>
                </a:cubicBezTo>
                <a:cubicBezTo>
                  <a:pt x="5661459" y="1280363"/>
                  <a:pt x="5657669" y="1280363"/>
                  <a:pt x="5653880" y="1280363"/>
                </a:cubicBezTo>
                <a:cubicBezTo>
                  <a:pt x="5651985" y="1282258"/>
                  <a:pt x="5650091" y="1284153"/>
                  <a:pt x="5646300" y="1286049"/>
                </a:cubicBezTo>
                <a:cubicBezTo>
                  <a:pt x="5646300" y="1291733"/>
                  <a:pt x="5644406" y="1297419"/>
                  <a:pt x="5642511" y="1299313"/>
                </a:cubicBezTo>
                <a:cubicBezTo>
                  <a:pt x="5636827" y="1299313"/>
                  <a:pt x="5642511" y="1289838"/>
                  <a:pt x="5636827" y="1287943"/>
                </a:cubicBezTo>
                <a:cubicBezTo>
                  <a:pt x="5633037" y="1287943"/>
                  <a:pt x="5631143" y="1289838"/>
                  <a:pt x="5631143" y="1295524"/>
                </a:cubicBezTo>
                <a:cubicBezTo>
                  <a:pt x="5629248" y="1293628"/>
                  <a:pt x="5629248" y="1291733"/>
                  <a:pt x="5625458" y="1291733"/>
                </a:cubicBezTo>
                <a:cubicBezTo>
                  <a:pt x="5625458" y="1295524"/>
                  <a:pt x="5623564" y="1297419"/>
                  <a:pt x="5623564" y="1299313"/>
                </a:cubicBezTo>
                <a:cubicBezTo>
                  <a:pt x="5625458" y="1303104"/>
                  <a:pt x="5633037" y="1301209"/>
                  <a:pt x="5636827" y="1304998"/>
                </a:cubicBezTo>
                <a:cubicBezTo>
                  <a:pt x="5642511" y="1308789"/>
                  <a:pt x="5646300" y="1299313"/>
                  <a:pt x="5648196" y="1306894"/>
                </a:cubicBezTo>
                <a:cubicBezTo>
                  <a:pt x="5650091" y="1306894"/>
                  <a:pt x="5650091" y="1303104"/>
                  <a:pt x="5650091" y="1299313"/>
                </a:cubicBezTo>
                <a:cubicBezTo>
                  <a:pt x="5657669" y="1301209"/>
                  <a:pt x="5661459" y="1306894"/>
                  <a:pt x="5655774" y="1310684"/>
                </a:cubicBezTo>
                <a:cubicBezTo>
                  <a:pt x="5657669" y="1310684"/>
                  <a:pt x="5659564" y="1310684"/>
                  <a:pt x="5663354" y="1310684"/>
                </a:cubicBezTo>
                <a:cubicBezTo>
                  <a:pt x="5659564" y="1314473"/>
                  <a:pt x="5653880" y="1314473"/>
                  <a:pt x="5646300" y="1312579"/>
                </a:cubicBezTo>
                <a:cubicBezTo>
                  <a:pt x="5644406" y="1312579"/>
                  <a:pt x="5644406" y="1316369"/>
                  <a:pt x="5644406" y="1318265"/>
                </a:cubicBezTo>
                <a:cubicBezTo>
                  <a:pt x="5644406" y="1318265"/>
                  <a:pt x="5644406" y="1318265"/>
                  <a:pt x="5680406" y="1323949"/>
                </a:cubicBezTo>
                <a:cubicBezTo>
                  <a:pt x="5680406" y="1323949"/>
                  <a:pt x="5680406" y="1322054"/>
                  <a:pt x="5680406" y="1320160"/>
                </a:cubicBezTo>
                <a:cubicBezTo>
                  <a:pt x="5682301" y="1322054"/>
                  <a:pt x="5684196" y="1323949"/>
                  <a:pt x="5684196" y="1325845"/>
                </a:cubicBezTo>
                <a:cubicBezTo>
                  <a:pt x="5684196" y="1325845"/>
                  <a:pt x="5684196" y="1325845"/>
                  <a:pt x="5805459" y="1346690"/>
                </a:cubicBezTo>
                <a:cubicBezTo>
                  <a:pt x="5767564" y="1341005"/>
                  <a:pt x="5729669" y="1335320"/>
                  <a:pt x="5691774" y="1329634"/>
                </a:cubicBezTo>
                <a:cubicBezTo>
                  <a:pt x="5691774" y="1331529"/>
                  <a:pt x="5691774" y="1333425"/>
                  <a:pt x="5691774" y="1335320"/>
                </a:cubicBezTo>
                <a:cubicBezTo>
                  <a:pt x="5689879" y="1335320"/>
                  <a:pt x="5689879" y="1339110"/>
                  <a:pt x="5689879" y="1341005"/>
                </a:cubicBezTo>
                <a:cubicBezTo>
                  <a:pt x="5684196" y="1337215"/>
                  <a:pt x="5684196" y="1333425"/>
                  <a:pt x="5686090" y="1329634"/>
                </a:cubicBezTo>
                <a:cubicBezTo>
                  <a:pt x="5669038" y="1327740"/>
                  <a:pt x="5651985" y="1323949"/>
                  <a:pt x="5636827" y="1322054"/>
                </a:cubicBezTo>
                <a:cubicBezTo>
                  <a:pt x="5634932" y="1323949"/>
                  <a:pt x="5633037" y="1325845"/>
                  <a:pt x="5629248" y="1325845"/>
                </a:cubicBezTo>
                <a:cubicBezTo>
                  <a:pt x="5631143" y="1323949"/>
                  <a:pt x="5631143" y="1322054"/>
                  <a:pt x="5633037" y="1322054"/>
                </a:cubicBezTo>
                <a:cubicBezTo>
                  <a:pt x="5631143" y="1322054"/>
                  <a:pt x="5629248" y="1322054"/>
                  <a:pt x="5627353" y="1322054"/>
                </a:cubicBezTo>
                <a:cubicBezTo>
                  <a:pt x="5625458" y="1323949"/>
                  <a:pt x="5625458" y="1325845"/>
                  <a:pt x="5623564" y="1325845"/>
                </a:cubicBezTo>
                <a:cubicBezTo>
                  <a:pt x="5625458" y="1329634"/>
                  <a:pt x="5633037" y="1331529"/>
                  <a:pt x="5634932" y="1335320"/>
                </a:cubicBezTo>
                <a:cubicBezTo>
                  <a:pt x="5646300" y="1339110"/>
                  <a:pt x="5651985" y="1331529"/>
                  <a:pt x="5661459" y="1331529"/>
                </a:cubicBezTo>
                <a:cubicBezTo>
                  <a:pt x="5659564" y="1341005"/>
                  <a:pt x="5665248" y="1333425"/>
                  <a:pt x="5670932" y="1335320"/>
                </a:cubicBezTo>
                <a:cubicBezTo>
                  <a:pt x="5672827" y="1344795"/>
                  <a:pt x="5663354" y="1335320"/>
                  <a:pt x="5663354" y="1341005"/>
                </a:cubicBezTo>
                <a:cubicBezTo>
                  <a:pt x="5657669" y="1339110"/>
                  <a:pt x="5657669" y="1344795"/>
                  <a:pt x="5651985" y="1342900"/>
                </a:cubicBezTo>
                <a:cubicBezTo>
                  <a:pt x="5651985" y="1344795"/>
                  <a:pt x="5653880" y="1344795"/>
                  <a:pt x="5657669" y="1344795"/>
                </a:cubicBezTo>
                <a:cubicBezTo>
                  <a:pt x="5657669" y="1346690"/>
                  <a:pt x="5655774" y="1346690"/>
                  <a:pt x="5653880" y="1346690"/>
                </a:cubicBezTo>
                <a:cubicBezTo>
                  <a:pt x="5650091" y="1346690"/>
                  <a:pt x="5648196" y="1350480"/>
                  <a:pt x="5646300" y="1350480"/>
                </a:cubicBezTo>
                <a:cubicBezTo>
                  <a:pt x="5648196" y="1356165"/>
                  <a:pt x="5644406" y="1358060"/>
                  <a:pt x="5648196" y="1365640"/>
                </a:cubicBezTo>
                <a:cubicBezTo>
                  <a:pt x="5648196" y="1371326"/>
                  <a:pt x="5642511" y="1371326"/>
                  <a:pt x="5640617" y="1375116"/>
                </a:cubicBezTo>
                <a:cubicBezTo>
                  <a:pt x="5640617" y="1382696"/>
                  <a:pt x="5644406" y="1373220"/>
                  <a:pt x="5648196" y="1377011"/>
                </a:cubicBezTo>
                <a:cubicBezTo>
                  <a:pt x="5648196" y="1377011"/>
                  <a:pt x="5648196" y="1377011"/>
                  <a:pt x="5648196" y="1382696"/>
                </a:cubicBezTo>
                <a:cubicBezTo>
                  <a:pt x="5650091" y="1382696"/>
                  <a:pt x="5651985" y="1384591"/>
                  <a:pt x="5651985" y="1380801"/>
                </a:cubicBezTo>
                <a:cubicBezTo>
                  <a:pt x="5655774" y="1382696"/>
                  <a:pt x="5653880" y="1386486"/>
                  <a:pt x="5655774" y="1388381"/>
                </a:cubicBezTo>
                <a:cubicBezTo>
                  <a:pt x="5659564" y="1388381"/>
                  <a:pt x="5661459" y="1382696"/>
                  <a:pt x="5663354" y="1380801"/>
                </a:cubicBezTo>
                <a:cubicBezTo>
                  <a:pt x="5667143" y="1382696"/>
                  <a:pt x="5669038" y="1384591"/>
                  <a:pt x="5669038" y="1390276"/>
                </a:cubicBezTo>
                <a:cubicBezTo>
                  <a:pt x="5674722" y="1392172"/>
                  <a:pt x="5676616" y="1386486"/>
                  <a:pt x="5684196" y="1388381"/>
                </a:cubicBezTo>
                <a:cubicBezTo>
                  <a:pt x="5686090" y="1397856"/>
                  <a:pt x="5676616" y="1390276"/>
                  <a:pt x="5676616" y="1399752"/>
                </a:cubicBezTo>
                <a:cubicBezTo>
                  <a:pt x="5676616" y="1401647"/>
                  <a:pt x="5680406" y="1401647"/>
                  <a:pt x="5680406" y="1399752"/>
                </a:cubicBezTo>
                <a:cubicBezTo>
                  <a:pt x="5686090" y="1403541"/>
                  <a:pt x="5678511" y="1407332"/>
                  <a:pt x="5676616" y="1411122"/>
                </a:cubicBezTo>
                <a:cubicBezTo>
                  <a:pt x="5676616" y="1413011"/>
                  <a:pt x="5676616" y="1414914"/>
                  <a:pt x="5676616" y="1416816"/>
                </a:cubicBezTo>
                <a:cubicBezTo>
                  <a:pt x="5678511" y="1416816"/>
                  <a:pt x="5680406" y="1416816"/>
                  <a:pt x="5682301" y="1416816"/>
                </a:cubicBezTo>
                <a:cubicBezTo>
                  <a:pt x="5686090" y="1416816"/>
                  <a:pt x="5691774" y="1416816"/>
                  <a:pt x="5691774" y="1413011"/>
                </a:cubicBezTo>
                <a:cubicBezTo>
                  <a:pt x="5695564" y="1418709"/>
                  <a:pt x="5708827" y="1411122"/>
                  <a:pt x="5710722" y="1416816"/>
                </a:cubicBezTo>
                <a:cubicBezTo>
                  <a:pt x="5718301" y="1416816"/>
                  <a:pt x="5718301" y="1411122"/>
                  <a:pt x="5725880" y="1413011"/>
                </a:cubicBezTo>
                <a:cubicBezTo>
                  <a:pt x="5727775" y="1416816"/>
                  <a:pt x="5731564" y="1418709"/>
                  <a:pt x="5737249" y="1416816"/>
                </a:cubicBezTo>
                <a:cubicBezTo>
                  <a:pt x="5737249" y="1420601"/>
                  <a:pt x="5731564" y="1418709"/>
                  <a:pt x="5727775" y="1420601"/>
                </a:cubicBezTo>
                <a:cubicBezTo>
                  <a:pt x="5722090" y="1420601"/>
                  <a:pt x="5720195" y="1418709"/>
                  <a:pt x="5716406" y="1418709"/>
                </a:cubicBezTo>
                <a:cubicBezTo>
                  <a:pt x="5705038" y="1420601"/>
                  <a:pt x="5691774" y="1420601"/>
                  <a:pt x="5676616" y="1422495"/>
                </a:cubicBezTo>
                <a:cubicBezTo>
                  <a:pt x="5676616" y="1424389"/>
                  <a:pt x="5676616" y="1426283"/>
                  <a:pt x="5674722" y="1428175"/>
                </a:cubicBezTo>
                <a:cubicBezTo>
                  <a:pt x="5674722" y="1431962"/>
                  <a:pt x="5678511" y="1433862"/>
                  <a:pt x="5682301" y="1433862"/>
                </a:cubicBezTo>
                <a:cubicBezTo>
                  <a:pt x="5682301" y="1433862"/>
                  <a:pt x="5682301" y="1433862"/>
                  <a:pt x="5682301" y="1439563"/>
                </a:cubicBezTo>
                <a:cubicBezTo>
                  <a:pt x="5676616" y="1439563"/>
                  <a:pt x="5672827" y="1439563"/>
                  <a:pt x="5670932" y="1445220"/>
                </a:cubicBezTo>
                <a:cubicBezTo>
                  <a:pt x="5667143" y="1454710"/>
                  <a:pt x="5678511" y="1450942"/>
                  <a:pt x="5678511" y="1458499"/>
                </a:cubicBezTo>
                <a:cubicBezTo>
                  <a:pt x="5678511" y="1458499"/>
                  <a:pt x="5678511" y="1458499"/>
                  <a:pt x="5691774" y="1456598"/>
                </a:cubicBezTo>
                <a:cubicBezTo>
                  <a:pt x="5689879" y="1460387"/>
                  <a:pt x="5691774" y="1460387"/>
                  <a:pt x="5693670" y="1460387"/>
                </a:cubicBezTo>
                <a:cubicBezTo>
                  <a:pt x="5693670" y="1458499"/>
                  <a:pt x="5693670" y="1458499"/>
                  <a:pt x="5695564" y="1460387"/>
                </a:cubicBezTo>
                <a:cubicBezTo>
                  <a:pt x="5699353" y="1458499"/>
                  <a:pt x="5703143" y="1456598"/>
                  <a:pt x="5701248" y="1460387"/>
                </a:cubicBezTo>
                <a:cubicBezTo>
                  <a:pt x="5706933" y="1460387"/>
                  <a:pt x="5705038" y="1454710"/>
                  <a:pt x="5712617" y="1456598"/>
                </a:cubicBezTo>
                <a:cubicBezTo>
                  <a:pt x="5741038" y="1456598"/>
                  <a:pt x="5759985" y="1456598"/>
                  <a:pt x="5782722" y="1452818"/>
                </a:cubicBezTo>
                <a:cubicBezTo>
                  <a:pt x="5784617" y="1452818"/>
                  <a:pt x="5788406" y="1452818"/>
                  <a:pt x="5788406" y="1456598"/>
                </a:cubicBezTo>
                <a:cubicBezTo>
                  <a:pt x="5794090" y="1454710"/>
                  <a:pt x="5797880" y="1450942"/>
                  <a:pt x="5805459" y="1452818"/>
                </a:cubicBezTo>
                <a:cubicBezTo>
                  <a:pt x="5811143" y="1450942"/>
                  <a:pt x="5809249" y="1445220"/>
                  <a:pt x="5818722" y="1447112"/>
                </a:cubicBezTo>
                <a:cubicBezTo>
                  <a:pt x="5816827" y="1449025"/>
                  <a:pt x="5816827" y="1449025"/>
                  <a:pt x="5813038" y="1449025"/>
                </a:cubicBezTo>
                <a:cubicBezTo>
                  <a:pt x="5824407" y="1458499"/>
                  <a:pt x="5847143" y="1443334"/>
                  <a:pt x="5860406" y="1452818"/>
                </a:cubicBezTo>
                <a:cubicBezTo>
                  <a:pt x="5864196" y="1450942"/>
                  <a:pt x="5866090" y="1449025"/>
                  <a:pt x="5864196" y="1445220"/>
                </a:cubicBezTo>
                <a:cubicBezTo>
                  <a:pt x="5871775" y="1443334"/>
                  <a:pt x="5873670" y="1447112"/>
                  <a:pt x="5877459" y="1449025"/>
                </a:cubicBezTo>
                <a:cubicBezTo>
                  <a:pt x="5892617" y="1449025"/>
                  <a:pt x="5902091" y="1443334"/>
                  <a:pt x="5911565" y="1445220"/>
                </a:cubicBezTo>
                <a:cubicBezTo>
                  <a:pt x="5915354" y="1445220"/>
                  <a:pt x="5917249" y="1443334"/>
                  <a:pt x="5919143" y="1441443"/>
                </a:cubicBezTo>
                <a:cubicBezTo>
                  <a:pt x="5926723" y="1439563"/>
                  <a:pt x="5924827" y="1447112"/>
                  <a:pt x="5930512" y="1445220"/>
                </a:cubicBezTo>
                <a:cubicBezTo>
                  <a:pt x="5932407" y="1445220"/>
                  <a:pt x="5932407" y="1443334"/>
                  <a:pt x="5930512" y="1443334"/>
                </a:cubicBezTo>
                <a:cubicBezTo>
                  <a:pt x="5932407" y="1435759"/>
                  <a:pt x="5943775" y="1445220"/>
                  <a:pt x="5945670" y="1439563"/>
                </a:cubicBezTo>
                <a:cubicBezTo>
                  <a:pt x="5955143" y="1439563"/>
                  <a:pt x="5953249" y="1449025"/>
                  <a:pt x="5966512" y="1445220"/>
                </a:cubicBezTo>
                <a:cubicBezTo>
                  <a:pt x="5966512" y="1452818"/>
                  <a:pt x="5955143" y="1449025"/>
                  <a:pt x="5949459" y="1449025"/>
                </a:cubicBezTo>
                <a:cubicBezTo>
                  <a:pt x="5949459" y="1452818"/>
                  <a:pt x="5951354" y="1454710"/>
                  <a:pt x="5957038" y="1452818"/>
                </a:cubicBezTo>
                <a:cubicBezTo>
                  <a:pt x="5957038" y="1454710"/>
                  <a:pt x="5957038" y="1458499"/>
                  <a:pt x="5960828" y="1460387"/>
                </a:cubicBezTo>
                <a:cubicBezTo>
                  <a:pt x="5962722" y="1458499"/>
                  <a:pt x="5964617" y="1458499"/>
                  <a:pt x="5964617" y="1458499"/>
                </a:cubicBezTo>
                <a:cubicBezTo>
                  <a:pt x="5974091" y="1454710"/>
                  <a:pt x="5966512" y="1450942"/>
                  <a:pt x="5970302" y="1445220"/>
                </a:cubicBezTo>
                <a:cubicBezTo>
                  <a:pt x="5972196" y="1441443"/>
                  <a:pt x="5979775" y="1441443"/>
                  <a:pt x="5987354" y="1441443"/>
                </a:cubicBezTo>
                <a:cubicBezTo>
                  <a:pt x="5987354" y="1443334"/>
                  <a:pt x="5981670" y="1443334"/>
                  <a:pt x="5979775" y="1445220"/>
                </a:cubicBezTo>
                <a:cubicBezTo>
                  <a:pt x="5983564" y="1452818"/>
                  <a:pt x="5983564" y="1452818"/>
                  <a:pt x="5981670" y="1460387"/>
                </a:cubicBezTo>
                <a:cubicBezTo>
                  <a:pt x="5987354" y="1462286"/>
                  <a:pt x="5993038" y="1450942"/>
                  <a:pt x="5996828" y="1458499"/>
                </a:cubicBezTo>
                <a:cubicBezTo>
                  <a:pt x="6004407" y="1458499"/>
                  <a:pt x="5996828" y="1447112"/>
                  <a:pt x="6006301" y="1449025"/>
                </a:cubicBezTo>
                <a:cubicBezTo>
                  <a:pt x="6010091" y="1454710"/>
                  <a:pt x="6011985" y="1462286"/>
                  <a:pt x="6017670" y="1466074"/>
                </a:cubicBezTo>
                <a:cubicBezTo>
                  <a:pt x="6025249" y="1462286"/>
                  <a:pt x="6013881" y="1458499"/>
                  <a:pt x="6017670" y="1452818"/>
                </a:cubicBezTo>
                <a:cubicBezTo>
                  <a:pt x="6030933" y="1450942"/>
                  <a:pt x="6019565" y="1462286"/>
                  <a:pt x="6029039" y="1467965"/>
                </a:cubicBezTo>
                <a:cubicBezTo>
                  <a:pt x="6036617" y="1464182"/>
                  <a:pt x="6030933" y="1458499"/>
                  <a:pt x="6030933" y="1452818"/>
                </a:cubicBezTo>
                <a:cubicBezTo>
                  <a:pt x="6038512" y="1452818"/>
                  <a:pt x="6038512" y="1449025"/>
                  <a:pt x="6047986" y="1449025"/>
                </a:cubicBezTo>
                <a:cubicBezTo>
                  <a:pt x="6046091" y="1447112"/>
                  <a:pt x="6044196" y="1445220"/>
                  <a:pt x="6042301" y="1443334"/>
                </a:cubicBezTo>
                <a:cubicBezTo>
                  <a:pt x="6042301" y="1445220"/>
                  <a:pt x="6036617" y="1445220"/>
                  <a:pt x="6036617" y="1441443"/>
                </a:cubicBezTo>
                <a:cubicBezTo>
                  <a:pt x="6047986" y="1439563"/>
                  <a:pt x="6051775" y="1443334"/>
                  <a:pt x="6061249" y="1443334"/>
                </a:cubicBezTo>
                <a:cubicBezTo>
                  <a:pt x="6061249" y="1447112"/>
                  <a:pt x="6059354" y="1449025"/>
                  <a:pt x="6059354" y="1450942"/>
                </a:cubicBezTo>
                <a:cubicBezTo>
                  <a:pt x="6065038" y="1456598"/>
                  <a:pt x="6074512" y="1454710"/>
                  <a:pt x="6076407" y="1447112"/>
                </a:cubicBezTo>
                <a:cubicBezTo>
                  <a:pt x="6078302" y="1449025"/>
                  <a:pt x="6085880" y="1445220"/>
                  <a:pt x="6087776" y="1450942"/>
                </a:cubicBezTo>
                <a:cubicBezTo>
                  <a:pt x="6089670" y="1445220"/>
                  <a:pt x="6102933" y="1450942"/>
                  <a:pt x="6099144" y="1443334"/>
                </a:cubicBezTo>
                <a:cubicBezTo>
                  <a:pt x="6102933" y="1443334"/>
                  <a:pt x="6104828" y="1447112"/>
                  <a:pt x="6106723" y="1450942"/>
                </a:cubicBezTo>
                <a:cubicBezTo>
                  <a:pt x="6118091" y="1443334"/>
                  <a:pt x="6137039" y="1449025"/>
                  <a:pt x="6146512" y="1445220"/>
                </a:cubicBezTo>
                <a:cubicBezTo>
                  <a:pt x="6146512" y="1447112"/>
                  <a:pt x="6146512" y="1449025"/>
                  <a:pt x="6148407" y="1449025"/>
                </a:cubicBezTo>
                <a:cubicBezTo>
                  <a:pt x="6154091" y="1449025"/>
                  <a:pt x="6159775" y="1449025"/>
                  <a:pt x="6163565" y="1450942"/>
                </a:cubicBezTo>
                <a:cubicBezTo>
                  <a:pt x="6167354" y="1450942"/>
                  <a:pt x="6176828" y="1447112"/>
                  <a:pt x="6176828" y="1450942"/>
                </a:cubicBezTo>
                <a:cubicBezTo>
                  <a:pt x="6178723" y="1450942"/>
                  <a:pt x="6184407" y="1450942"/>
                  <a:pt x="6184407" y="1449025"/>
                </a:cubicBezTo>
                <a:cubicBezTo>
                  <a:pt x="6186302" y="1450942"/>
                  <a:pt x="6193881" y="1449025"/>
                  <a:pt x="6191986" y="1454710"/>
                </a:cubicBezTo>
                <a:cubicBezTo>
                  <a:pt x="6191986" y="1454710"/>
                  <a:pt x="6191986" y="1454710"/>
                  <a:pt x="6224197" y="1452818"/>
                </a:cubicBezTo>
                <a:cubicBezTo>
                  <a:pt x="6227986" y="1450942"/>
                  <a:pt x="6229881" y="1452818"/>
                  <a:pt x="6231775" y="1452818"/>
                </a:cubicBezTo>
                <a:cubicBezTo>
                  <a:pt x="6235565" y="1452818"/>
                  <a:pt x="6239355" y="1452818"/>
                  <a:pt x="6245039" y="1452818"/>
                </a:cubicBezTo>
                <a:cubicBezTo>
                  <a:pt x="6248828" y="1450942"/>
                  <a:pt x="6258302" y="1454710"/>
                  <a:pt x="6256407" y="1449025"/>
                </a:cubicBezTo>
                <a:cubicBezTo>
                  <a:pt x="6260197" y="1449025"/>
                  <a:pt x="6262091" y="1450942"/>
                  <a:pt x="6262091" y="1452818"/>
                </a:cubicBezTo>
                <a:cubicBezTo>
                  <a:pt x="6265881" y="1452818"/>
                  <a:pt x="6265881" y="1450942"/>
                  <a:pt x="6267776" y="1447112"/>
                </a:cubicBezTo>
                <a:cubicBezTo>
                  <a:pt x="6271565" y="1450942"/>
                  <a:pt x="6277250" y="1449025"/>
                  <a:pt x="6279144" y="1454710"/>
                </a:cubicBezTo>
                <a:cubicBezTo>
                  <a:pt x="6282934" y="1449025"/>
                  <a:pt x="6282934" y="1454710"/>
                  <a:pt x="6292408" y="1452818"/>
                </a:cubicBezTo>
                <a:cubicBezTo>
                  <a:pt x="6292408" y="1454710"/>
                  <a:pt x="6292408" y="1456598"/>
                  <a:pt x="6292408" y="1460387"/>
                </a:cubicBezTo>
                <a:cubicBezTo>
                  <a:pt x="6294302" y="1462286"/>
                  <a:pt x="6298092" y="1464182"/>
                  <a:pt x="6303776" y="1464182"/>
                </a:cubicBezTo>
                <a:cubicBezTo>
                  <a:pt x="6305670" y="1466074"/>
                  <a:pt x="6307565" y="1469856"/>
                  <a:pt x="6311355" y="1471749"/>
                </a:cubicBezTo>
                <a:cubicBezTo>
                  <a:pt x="6315144" y="1471749"/>
                  <a:pt x="6315144" y="1467965"/>
                  <a:pt x="6311355" y="1467965"/>
                </a:cubicBezTo>
                <a:cubicBezTo>
                  <a:pt x="6315144" y="1464182"/>
                  <a:pt x="6317039" y="1458499"/>
                  <a:pt x="6326513" y="1458499"/>
                </a:cubicBezTo>
                <a:cubicBezTo>
                  <a:pt x="6320829" y="1469856"/>
                  <a:pt x="6335987" y="1466074"/>
                  <a:pt x="6335987" y="1475549"/>
                </a:cubicBezTo>
                <a:cubicBezTo>
                  <a:pt x="6339776" y="1475549"/>
                  <a:pt x="6339776" y="1473644"/>
                  <a:pt x="6343565" y="1473644"/>
                </a:cubicBezTo>
                <a:cubicBezTo>
                  <a:pt x="6343565" y="1477425"/>
                  <a:pt x="6341671" y="1479341"/>
                  <a:pt x="6335987" y="1479341"/>
                </a:cubicBezTo>
                <a:cubicBezTo>
                  <a:pt x="6335987" y="1483120"/>
                  <a:pt x="6339776" y="1483120"/>
                  <a:pt x="6347355" y="1483120"/>
                </a:cubicBezTo>
                <a:cubicBezTo>
                  <a:pt x="6353039" y="1483120"/>
                  <a:pt x="6347355" y="1473644"/>
                  <a:pt x="6356829" y="1473644"/>
                </a:cubicBezTo>
                <a:cubicBezTo>
                  <a:pt x="6354934" y="1477425"/>
                  <a:pt x="6353039" y="1479341"/>
                  <a:pt x="6356829" y="1481223"/>
                </a:cubicBezTo>
                <a:cubicBezTo>
                  <a:pt x="6360618" y="1481223"/>
                  <a:pt x="6364407" y="1481223"/>
                  <a:pt x="6368197" y="1481223"/>
                </a:cubicBezTo>
                <a:cubicBezTo>
                  <a:pt x="6377670" y="1481223"/>
                  <a:pt x="6370092" y="1471749"/>
                  <a:pt x="6379566" y="1471749"/>
                </a:cubicBezTo>
                <a:cubicBezTo>
                  <a:pt x="6383355" y="1475549"/>
                  <a:pt x="6383355" y="1477425"/>
                  <a:pt x="6379566" y="1481223"/>
                </a:cubicBezTo>
                <a:cubicBezTo>
                  <a:pt x="6385250" y="1485010"/>
                  <a:pt x="6396618" y="1490689"/>
                  <a:pt x="6402302" y="1485010"/>
                </a:cubicBezTo>
                <a:cubicBezTo>
                  <a:pt x="6411776" y="1486897"/>
                  <a:pt x="6417460" y="1492586"/>
                  <a:pt x="6426934" y="1496365"/>
                </a:cubicBezTo>
                <a:cubicBezTo>
                  <a:pt x="6426934" y="1502041"/>
                  <a:pt x="6436407" y="1502041"/>
                  <a:pt x="6430723" y="1509581"/>
                </a:cubicBezTo>
                <a:cubicBezTo>
                  <a:pt x="6423145" y="1511494"/>
                  <a:pt x="6426934" y="1502041"/>
                  <a:pt x="6417460" y="1505812"/>
                </a:cubicBezTo>
                <a:cubicBezTo>
                  <a:pt x="6415565" y="1502041"/>
                  <a:pt x="6413671" y="1500148"/>
                  <a:pt x="6411776" y="1500148"/>
                </a:cubicBezTo>
                <a:cubicBezTo>
                  <a:pt x="6406092" y="1500148"/>
                  <a:pt x="6409881" y="1505812"/>
                  <a:pt x="6404197" y="1503922"/>
                </a:cubicBezTo>
                <a:cubicBezTo>
                  <a:pt x="6404197" y="1500148"/>
                  <a:pt x="6402302" y="1498263"/>
                  <a:pt x="6400408" y="1496365"/>
                </a:cubicBezTo>
                <a:cubicBezTo>
                  <a:pt x="6387144" y="1500148"/>
                  <a:pt x="6383355" y="1492586"/>
                  <a:pt x="6371986" y="1494476"/>
                </a:cubicBezTo>
                <a:cubicBezTo>
                  <a:pt x="6368197" y="1498263"/>
                  <a:pt x="6362513" y="1500148"/>
                  <a:pt x="6364407" y="1507688"/>
                </a:cubicBezTo>
                <a:cubicBezTo>
                  <a:pt x="6356829" y="1511494"/>
                  <a:pt x="6354934" y="1505812"/>
                  <a:pt x="6353039" y="1503922"/>
                </a:cubicBezTo>
                <a:cubicBezTo>
                  <a:pt x="6351144" y="1503922"/>
                  <a:pt x="6343565" y="1507688"/>
                  <a:pt x="6343565" y="1500148"/>
                </a:cubicBezTo>
                <a:cubicBezTo>
                  <a:pt x="6334091" y="1505812"/>
                  <a:pt x="6315144" y="1502041"/>
                  <a:pt x="6303776" y="1502041"/>
                </a:cubicBezTo>
                <a:cubicBezTo>
                  <a:pt x="6305670" y="1515325"/>
                  <a:pt x="6330302" y="1505812"/>
                  <a:pt x="6337881" y="1511494"/>
                </a:cubicBezTo>
                <a:cubicBezTo>
                  <a:pt x="6341671" y="1509581"/>
                  <a:pt x="6345460" y="1509581"/>
                  <a:pt x="6345460" y="1507688"/>
                </a:cubicBezTo>
                <a:cubicBezTo>
                  <a:pt x="6353039" y="1513409"/>
                  <a:pt x="6366302" y="1511494"/>
                  <a:pt x="6375776" y="1513409"/>
                </a:cubicBezTo>
                <a:cubicBezTo>
                  <a:pt x="6371986" y="1521065"/>
                  <a:pt x="6360618" y="1511494"/>
                  <a:pt x="6349249" y="1517240"/>
                </a:cubicBezTo>
                <a:cubicBezTo>
                  <a:pt x="6347355" y="1526778"/>
                  <a:pt x="6360618" y="1517240"/>
                  <a:pt x="6360618" y="1522981"/>
                </a:cubicBezTo>
                <a:cubicBezTo>
                  <a:pt x="6360618" y="1522981"/>
                  <a:pt x="6360618" y="1522981"/>
                  <a:pt x="6375776" y="1521065"/>
                </a:cubicBezTo>
                <a:cubicBezTo>
                  <a:pt x="6377670" y="1524897"/>
                  <a:pt x="6381460" y="1522981"/>
                  <a:pt x="6385250" y="1524897"/>
                </a:cubicBezTo>
                <a:cubicBezTo>
                  <a:pt x="6390934" y="1524897"/>
                  <a:pt x="6396618" y="1524897"/>
                  <a:pt x="6400408" y="1521065"/>
                </a:cubicBezTo>
                <a:cubicBezTo>
                  <a:pt x="6407986" y="1524897"/>
                  <a:pt x="6425039" y="1519151"/>
                  <a:pt x="6426934" y="1530553"/>
                </a:cubicBezTo>
                <a:cubicBezTo>
                  <a:pt x="6417460" y="1526778"/>
                  <a:pt x="6398513" y="1532438"/>
                  <a:pt x="6389039" y="1526778"/>
                </a:cubicBezTo>
                <a:cubicBezTo>
                  <a:pt x="6385250" y="1526778"/>
                  <a:pt x="6387144" y="1532438"/>
                  <a:pt x="6389039" y="1536225"/>
                </a:cubicBezTo>
                <a:cubicBezTo>
                  <a:pt x="6385250" y="1536225"/>
                  <a:pt x="6381460" y="1536225"/>
                  <a:pt x="6377670" y="1538111"/>
                </a:cubicBezTo>
                <a:cubicBezTo>
                  <a:pt x="6370092" y="1536225"/>
                  <a:pt x="6368197" y="1530553"/>
                  <a:pt x="6364407" y="1526778"/>
                </a:cubicBezTo>
                <a:cubicBezTo>
                  <a:pt x="6356829" y="1528659"/>
                  <a:pt x="6353039" y="1532438"/>
                  <a:pt x="6347355" y="1528659"/>
                </a:cubicBezTo>
                <a:cubicBezTo>
                  <a:pt x="6345460" y="1528659"/>
                  <a:pt x="6345460" y="1530553"/>
                  <a:pt x="6345460" y="1532438"/>
                </a:cubicBezTo>
                <a:cubicBezTo>
                  <a:pt x="6339776" y="1532438"/>
                  <a:pt x="6335987" y="1530553"/>
                  <a:pt x="6328407" y="1532438"/>
                </a:cubicBezTo>
                <a:cubicBezTo>
                  <a:pt x="6326513" y="1540005"/>
                  <a:pt x="6334091" y="1536225"/>
                  <a:pt x="6335987" y="1541906"/>
                </a:cubicBezTo>
                <a:cubicBezTo>
                  <a:pt x="6347355" y="1540005"/>
                  <a:pt x="6351144" y="1541906"/>
                  <a:pt x="6362513" y="1538111"/>
                </a:cubicBezTo>
                <a:cubicBezTo>
                  <a:pt x="6362513" y="1541906"/>
                  <a:pt x="6366302" y="1541906"/>
                  <a:pt x="6368197" y="1541906"/>
                </a:cubicBezTo>
                <a:cubicBezTo>
                  <a:pt x="6371986" y="1541906"/>
                  <a:pt x="6375776" y="1541906"/>
                  <a:pt x="6381460" y="1541906"/>
                </a:cubicBezTo>
                <a:cubicBezTo>
                  <a:pt x="6387144" y="1543797"/>
                  <a:pt x="6398513" y="1541906"/>
                  <a:pt x="6402302" y="1545685"/>
                </a:cubicBezTo>
                <a:cubicBezTo>
                  <a:pt x="6406092" y="1543797"/>
                  <a:pt x="6409881" y="1543797"/>
                  <a:pt x="6413671" y="1547578"/>
                </a:cubicBezTo>
                <a:cubicBezTo>
                  <a:pt x="6419355" y="1547578"/>
                  <a:pt x="6417460" y="1543797"/>
                  <a:pt x="6425039" y="1543797"/>
                </a:cubicBezTo>
                <a:cubicBezTo>
                  <a:pt x="6425039" y="1547578"/>
                  <a:pt x="6425039" y="1549486"/>
                  <a:pt x="6423145" y="1551373"/>
                </a:cubicBezTo>
                <a:cubicBezTo>
                  <a:pt x="6426934" y="1555166"/>
                  <a:pt x="6428829" y="1558947"/>
                  <a:pt x="6434513" y="1557055"/>
                </a:cubicBezTo>
                <a:cubicBezTo>
                  <a:pt x="6434513" y="1558947"/>
                  <a:pt x="6434513" y="1562736"/>
                  <a:pt x="6438303" y="1560840"/>
                </a:cubicBezTo>
                <a:cubicBezTo>
                  <a:pt x="6438303" y="1568430"/>
                  <a:pt x="6443987" y="1572194"/>
                  <a:pt x="6438303" y="1577904"/>
                </a:cubicBezTo>
                <a:cubicBezTo>
                  <a:pt x="6432618" y="1577904"/>
                  <a:pt x="6428829" y="1574101"/>
                  <a:pt x="6425039" y="1572194"/>
                </a:cubicBezTo>
                <a:cubicBezTo>
                  <a:pt x="6411776" y="1572194"/>
                  <a:pt x="6402302" y="1566549"/>
                  <a:pt x="6390934" y="1566549"/>
                </a:cubicBezTo>
                <a:cubicBezTo>
                  <a:pt x="6387144" y="1566549"/>
                  <a:pt x="6381460" y="1566549"/>
                  <a:pt x="6381460" y="1568430"/>
                </a:cubicBezTo>
                <a:cubicBezTo>
                  <a:pt x="6377670" y="1564635"/>
                  <a:pt x="6360618" y="1572194"/>
                  <a:pt x="6356829" y="1566549"/>
                </a:cubicBezTo>
                <a:cubicBezTo>
                  <a:pt x="6354934" y="1566549"/>
                  <a:pt x="6354934" y="1568430"/>
                  <a:pt x="6351144" y="1570311"/>
                </a:cubicBezTo>
                <a:cubicBezTo>
                  <a:pt x="6343565" y="1568430"/>
                  <a:pt x="6345460" y="1570311"/>
                  <a:pt x="6337881" y="1568430"/>
                </a:cubicBezTo>
                <a:cubicBezTo>
                  <a:pt x="6334091" y="1568430"/>
                  <a:pt x="6335987" y="1574101"/>
                  <a:pt x="6328407" y="1574101"/>
                </a:cubicBezTo>
                <a:cubicBezTo>
                  <a:pt x="6330302" y="1577904"/>
                  <a:pt x="6337881" y="1574101"/>
                  <a:pt x="6337881" y="1579800"/>
                </a:cubicBezTo>
                <a:cubicBezTo>
                  <a:pt x="6341671" y="1579800"/>
                  <a:pt x="6341671" y="1585483"/>
                  <a:pt x="6351144" y="1583590"/>
                </a:cubicBezTo>
                <a:cubicBezTo>
                  <a:pt x="6351144" y="1589267"/>
                  <a:pt x="6349249" y="1591161"/>
                  <a:pt x="6343565" y="1591161"/>
                </a:cubicBezTo>
                <a:cubicBezTo>
                  <a:pt x="6345460" y="1594950"/>
                  <a:pt x="6351144" y="1594950"/>
                  <a:pt x="6349249" y="1602522"/>
                </a:cubicBezTo>
                <a:cubicBezTo>
                  <a:pt x="6354934" y="1602522"/>
                  <a:pt x="6354934" y="1598733"/>
                  <a:pt x="6354934" y="1594950"/>
                </a:cubicBezTo>
                <a:cubicBezTo>
                  <a:pt x="6364407" y="1594950"/>
                  <a:pt x="6366302" y="1596843"/>
                  <a:pt x="6375776" y="1593059"/>
                </a:cubicBezTo>
                <a:cubicBezTo>
                  <a:pt x="6377670" y="1600644"/>
                  <a:pt x="6379566" y="1596843"/>
                  <a:pt x="6390934" y="1596843"/>
                </a:cubicBezTo>
                <a:cubicBezTo>
                  <a:pt x="6387144" y="1604423"/>
                  <a:pt x="6392828" y="1600644"/>
                  <a:pt x="6394724" y="1610111"/>
                </a:cubicBezTo>
                <a:cubicBezTo>
                  <a:pt x="6387144" y="1611999"/>
                  <a:pt x="6381460" y="1613902"/>
                  <a:pt x="6379566" y="1606330"/>
                </a:cubicBezTo>
                <a:cubicBezTo>
                  <a:pt x="6371986" y="1608223"/>
                  <a:pt x="6381460" y="1610111"/>
                  <a:pt x="6379566" y="1615788"/>
                </a:cubicBezTo>
                <a:cubicBezTo>
                  <a:pt x="6370092" y="1611999"/>
                  <a:pt x="6368197" y="1615788"/>
                  <a:pt x="6370092" y="1625285"/>
                </a:cubicBezTo>
                <a:cubicBezTo>
                  <a:pt x="6366302" y="1621456"/>
                  <a:pt x="6354934" y="1625285"/>
                  <a:pt x="6351144" y="1623372"/>
                </a:cubicBezTo>
                <a:cubicBezTo>
                  <a:pt x="6347355" y="1627194"/>
                  <a:pt x="6354934" y="1629079"/>
                  <a:pt x="6353039" y="1636648"/>
                </a:cubicBezTo>
                <a:cubicBezTo>
                  <a:pt x="6354934" y="1642324"/>
                  <a:pt x="6356829" y="1632858"/>
                  <a:pt x="6362513" y="1634754"/>
                </a:cubicBezTo>
                <a:cubicBezTo>
                  <a:pt x="6362513" y="1642324"/>
                  <a:pt x="6370092" y="1629079"/>
                  <a:pt x="6371986" y="1636648"/>
                </a:cubicBezTo>
                <a:cubicBezTo>
                  <a:pt x="6373881" y="1648005"/>
                  <a:pt x="6364407" y="1634754"/>
                  <a:pt x="6364407" y="1642324"/>
                </a:cubicBezTo>
                <a:cubicBezTo>
                  <a:pt x="6360618" y="1642324"/>
                  <a:pt x="6358723" y="1642324"/>
                  <a:pt x="6356829" y="1640425"/>
                </a:cubicBezTo>
                <a:cubicBezTo>
                  <a:pt x="6349249" y="1644231"/>
                  <a:pt x="6339776" y="1646121"/>
                  <a:pt x="6330302" y="1648005"/>
                </a:cubicBezTo>
                <a:cubicBezTo>
                  <a:pt x="6328407" y="1649890"/>
                  <a:pt x="6320829" y="1649890"/>
                  <a:pt x="6322723" y="1655603"/>
                </a:cubicBezTo>
                <a:cubicBezTo>
                  <a:pt x="6318934" y="1655603"/>
                  <a:pt x="6317039" y="1653704"/>
                  <a:pt x="6317039" y="1648005"/>
                </a:cubicBezTo>
                <a:cubicBezTo>
                  <a:pt x="6315144" y="1648005"/>
                  <a:pt x="6311355" y="1649890"/>
                  <a:pt x="6311355" y="1648005"/>
                </a:cubicBezTo>
                <a:cubicBezTo>
                  <a:pt x="6305670" y="1648005"/>
                  <a:pt x="6301881" y="1648005"/>
                  <a:pt x="6298092" y="1646121"/>
                </a:cubicBezTo>
                <a:cubicBezTo>
                  <a:pt x="6290512" y="1649890"/>
                  <a:pt x="6284828" y="1646121"/>
                  <a:pt x="6281039" y="1649890"/>
                </a:cubicBezTo>
                <a:cubicBezTo>
                  <a:pt x="6281039" y="1659383"/>
                  <a:pt x="6296197" y="1649890"/>
                  <a:pt x="6292408" y="1663174"/>
                </a:cubicBezTo>
                <a:cubicBezTo>
                  <a:pt x="6298092" y="1661274"/>
                  <a:pt x="6305670" y="1661274"/>
                  <a:pt x="6307565" y="1663174"/>
                </a:cubicBezTo>
                <a:cubicBezTo>
                  <a:pt x="6309460" y="1663174"/>
                  <a:pt x="6311355" y="1661274"/>
                  <a:pt x="6309460" y="1659383"/>
                </a:cubicBezTo>
                <a:cubicBezTo>
                  <a:pt x="6313249" y="1659383"/>
                  <a:pt x="6313249" y="1661274"/>
                  <a:pt x="6313249" y="1663174"/>
                </a:cubicBezTo>
                <a:cubicBezTo>
                  <a:pt x="6326513" y="1657495"/>
                  <a:pt x="6330302" y="1659383"/>
                  <a:pt x="6347355" y="1657495"/>
                </a:cubicBezTo>
                <a:cubicBezTo>
                  <a:pt x="6347355" y="1661274"/>
                  <a:pt x="6345460" y="1663174"/>
                  <a:pt x="6339776" y="1663174"/>
                </a:cubicBezTo>
                <a:cubicBezTo>
                  <a:pt x="6339776" y="1666968"/>
                  <a:pt x="6345460" y="1666968"/>
                  <a:pt x="6351144" y="1666968"/>
                </a:cubicBezTo>
                <a:cubicBezTo>
                  <a:pt x="6345460" y="1672635"/>
                  <a:pt x="6351144" y="1678329"/>
                  <a:pt x="6362513" y="1674544"/>
                </a:cubicBezTo>
                <a:cubicBezTo>
                  <a:pt x="6362513" y="1682126"/>
                  <a:pt x="6345460" y="1674544"/>
                  <a:pt x="6347355" y="1680235"/>
                </a:cubicBezTo>
                <a:cubicBezTo>
                  <a:pt x="6339776" y="1680235"/>
                  <a:pt x="6339776" y="1674544"/>
                  <a:pt x="6335987" y="1672635"/>
                </a:cubicBezTo>
                <a:cubicBezTo>
                  <a:pt x="6328407" y="1674544"/>
                  <a:pt x="6339776" y="1676437"/>
                  <a:pt x="6335987" y="1682126"/>
                </a:cubicBezTo>
                <a:cubicBezTo>
                  <a:pt x="6332197" y="1685915"/>
                  <a:pt x="6320829" y="1680235"/>
                  <a:pt x="6320829" y="1689706"/>
                </a:cubicBezTo>
                <a:cubicBezTo>
                  <a:pt x="6315144" y="1691600"/>
                  <a:pt x="6318934" y="1682126"/>
                  <a:pt x="6317039" y="1678329"/>
                </a:cubicBezTo>
                <a:cubicBezTo>
                  <a:pt x="6313249" y="1678329"/>
                  <a:pt x="6311355" y="1680235"/>
                  <a:pt x="6307565" y="1680235"/>
                </a:cubicBezTo>
                <a:cubicBezTo>
                  <a:pt x="6303776" y="1680235"/>
                  <a:pt x="6305670" y="1685915"/>
                  <a:pt x="6299986" y="1685915"/>
                </a:cubicBezTo>
                <a:cubicBezTo>
                  <a:pt x="6299986" y="1684017"/>
                  <a:pt x="6299986" y="1682126"/>
                  <a:pt x="6299986" y="1680235"/>
                </a:cubicBezTo>
                <a:cubicBezTo>
                  <a:pt x="6296197" y="1682126"/>
                  <a:pt x="6298092" y="1687811"/>
                  <a:pt x="6288618" y="1685915"/>
                </a:cubicBezTo>
                <a:cubicBezTo>
                  <a:pt x="6292408" y="1691600"/>
                  <a:pt x="6296197" y="1693494"/>
                  <a:pt x="6301881" y="1689706"/>
                </a:cubicBezTo>
                <a:cubicBezTo>
                  <a:pt x="6303776" y="1691600"/>
                  <a:pt x="6303776" y="1693494"/>
                  <a:pt x="6303776" y="1693494"/>
                </a:cubicBezTo>
                <a:cubicBezTo>
                  <a:pt x="6311355" y="1691600"/>
                  <a:pt x="6328407" y="1695389"/>
                  <a:pt x="6328407" y="1687811"/>
                </a:cubicBezTo>
                <a:cubicBezTo>
                  <a:pt x="6332197" y="1691600"/>
                  <a:pt x="6343565" y="1691600"/>
                  <a:pt x="6343565" y="1684017"/>
                </a:cubicBezTo>
                <a:cubicBezTo>
                  <a:pt x="6347355" y="1684017"/>
                  <a:pt x="6349249" y="1685915"/>
                  <a:pt x="6349249" y="1689706"/>
                </a:cubicBezTo>
                <a:cubicBezTo>
                  <a:pt x="6353039" y="1695389"/>
                  <a:pt x="6358723" y="1695389"/>
                  <a:pt x="6364407" y="1697282"/>
                </a:cubicBezTo>
                <a:cubicBezTo>
                  <a:pt x="6368197" y="1697282"/>
                  <a:pt x="6370092" y="1693494"/>
                  <a:pt x="6368197" y="1687811"/>
                </a:cubicBezTo>
                <a:cubicBezTo>
                  <a:pt x="6373881" y="1687811"/>
                  <a:pt x="6373881" y="1695389"/>
                  <a:pt x="6377670" y="1699176"/>
                </a:cubicBezTo>
                <a:cubicBezTo>
                  <a:pt x="6389039" y="1697282"/>
                  <a:pt x="6396618" y="1701071"/>
                  <a:pt x="6406092" y="1702963"/>
                </a:cubicBezTo>
                <a:cubicBezTo>
                  <a:pt x="6407986" y="1708654"/>
                  <a:pt x="6402302" y="1708654"/>
                  <a:pt x="6404197" y="1714338"/>
                </a:cubicBezTo>
                <a:cubicBezTo>
                  <a:pt x="6417460" y="1716232"/>
                  <a:pt x="6402302" y="1699176"/>
                  <a:pt x="6413671" y="1702963"/>
                </a:cubicBezTo>
                <a:cubicBezTo>
                  <a:pt x="6423145" y="1704871"/>
                  <a:pt x="6404197" y="1718130"/>
                  <a:pt x="6417460" y="1718130"/>
                </a:cubicBezTo>
                <a:cubicBezTo>
                  <a:pt x="6417460" y="1721921"/>
                  <a:pt x="6398513" y="1725712"/>
                  <a:pt x="6402302" y="1716232"/>
                </a:cubicBezTo>
                <a:cubicBezTo>
                  <a:pt x="6396618" y="1716232"/>
                  <a:pt x="6400408" y="1723816"/>
                  <a:pt x="6394724" y="1723816"/>
                </a:cubicBezTo>
                <a:cubicBezTo>
                  <a:pt x="6385250" y="1723816"/>
                  <a:pt x="6375776" y="1729503"/>
                  <a:pt x="6371986" y="1727609"/>
                </a:cubicBezTo>
                <a:cubicBezTo>
                  <a:pt x="6370092" y="1737087"/>
                  <a:pt x="6379566" y="1735191"/>
                  <a:pt x="6383355" y="1738983"/>
                </a:cubicBezTo>
                <a:cubicBezTo>
                  <a:pt x="6394724" y="1735191"/>
                  <a:pt x="6398513" y="1735191"/>
                  <a:pt x="6413671" y="1735191"/>
                </a:cubicBezTo>
                <a:cubicBezTo>
                  <a:pt x="6415565" y="1740880"/>
                  <a:pt x="6417460" y="1748464"/>
                  <a:pt x="6407986" y="1746568"/>
                </a:cubicBezTo>
                <a:cubicBezTo>
                  <a:pt x="6409881" y="1750359"/>
                  <a:pt x="6415565" y="1752257"/>
                  <a:pt x="6417460" y="1748464"/>
                </a:cubicBezTo>
                <a:cubicBezTo>
                  <a:pt x="6419355" y="1750359"/>
                  <a:pt x="6425039" y="1748464"/>
                  <a:pt x="6428829" y="1748464"/>
                </a:cubicBezTo>
                <a:cubicBezTo>
                  <a:pt x="6425039" y="1746568"/>
                  <a:pt x="6421250" y="1744672"/>
                  <a:pt x="6417460" y="1748464"/>
                </a:cubicBezTo>
                <a:cubicBezTo>
                  <a:pt x="6417460" y="1742774"/>
                  <a:pt x="6417460" y="1735191"/>
                  <a:pt x="6415565" y="1729503"/>
                </a:cubicBezTo>
                <a:cubicBezTo>
                  <a:pt x="6423145" y="1729503"/>
                  <a:pt x="6425039" y="1735191"/>
                  <a:pt x="6423145" y="1738983"/>
                </a:cubicBezTo>
                <a:cubicBezTo>
                  <a:pt x="6426934" y="1748464"/>
                  <a:pt x="6440197" y="1738983"/>
                  <a:pt x="6449671" y="1742774"/>
                </a:cubicBezTo>
                <a:cubicBezTo>
                  <a:pt x="6449671" y="1746568"/>
                  <a:pt x="6447776" y="1748464"/>
                  <a:pt x="6442092" y="1748464"/>
                </a:cubicBezTo>
                <a:cubicBezTo>
                  <a:pt x="6440197" y="1752257"/>
                  <a:pt x="6438303" y="1754151"/>
                  <a:pt x="6434513" y="1756047"/>
                </a:cubicBezTo>
                <a:cubicBezTo>
                  <a:pt x="6434513" y="1761734"/>
                  <a:pt x="6436407" y="1767423"/>
                  <a:pt x="6432618" y="1769320"/>
                </a:cubicBezTo>
                <a:cubicBezTo>
                  <a:pt x="6426934" y="1771216"/>
                  <a:pt x="6430723" y="1761734"/>
                  <a:pt x="6425039" y="1761734"/>
                </a:cubicBezTo>
                <a:cubicBezTo>
                  <a:pt x="6419355" y="1761734"/>
                  <a:pt x="6419355" y="1763631"/>
                  <a:pt x="6419355" y="1769320"/>
                </a:cubicBezTo>
                <a:cubicBezTo>
                  <a:pt x="6417460" y="1769320"/>
                  <a:pt x="6415565" y="1765528"/>
                  <a:pt x="6411776" y="1767423"/>
                </a:cubicBezTo>
                <a:cubicBezTo>
                  <a:pt x="6411776" y="1769320"/>
                  <a:pt x="6411776" y="1773112"/>
                  <a:pt x="6409881" y="1775007"/>
                </a:cubicBezTo>
                <a:cubicBezTo>
                  <a:pt x="6413671" y="1778800"/>
                  <a:pt x="6423145" y="1775007"/>
                  <a:pt x="6428829" y="1776903"/>
                </a:cubicBezTo>
                <a:cubicBezTo>
                  <a:pt x="6434513" y="1778800"/>
                  <a:pt x="6438303" y="1769320"/>
                  <a:pt x="6442092" y="1775007"/>
                </a:cubicBezTo>
                <a:cubicBezTo>
                  <a:pt x="6443987" y="1775007"/>
                  <a:pt x="6443987" y="1771216"/>
                  <a:pt x="6443987" y="1769320"/>
                </a:cubicBezTo>
                <a:cubicBezTo>
                  <a:pt x="6451565" y="1767423"/>
                  <a:pt x="6457250" y="1773112"/>
                  <a:pt x="6451565" y="1776903"/>
                </a:cubicBezTo>
                <a:cubicBezTo>
                  <a:pt x="6455355" y="1776903"/>
                  <a:pt x="6457250" y="1776903"/>
                  <a:pt x="6461039" y="1776903"/>
                </a:cubicBezTo>
                <a:cubicBezTo>
                  <a:pt x="6457250" y="1780696"/>
                  <a:pt x="6449671" y="1782592"/>
                  <a:pt x="6442092" y="1782592"/>
                </a:cubicBezTo>
                <a:cubicBezTo>
                  <a:pt x="6440197" y="1782592"/>
                  <a:pt x="6440197" y="1786383"/>
                  <a:pt x="6440197" y="1788279"/>
                </a:cubicBezTo>
                <a:cubicBezTo>
                  <a:pt x="6440197" y="1788279"/>
                  <a:pt x="6440197" y="1788279"/>
                  <a:pt x="6485671" y="1784487"/>
                </a:cubicBezTo>
                <a:cubicBezTo>
                  <a:pt x="6483776" y="1784487"/>
                  <a:pt x="6483776" y="1782592"/>
                  <a:pt x="6483776" y="1780696"/>
                </a:cubicBezTo>
                <a:cubicBezTo>
                  <a:pt x="6485671" y="1782592"/>
                  <a:pt x="6487566" y="1782592"/>
                  <a:pt x="6489460" y="1784487"/>
                </a:cubicBezTo>
                <a:cubicBezTo>
                  <a:pt x="6489460" y="1784487"/>
                  <a:pt x="6489460" y="1784487"/>
                  <a:pt x="6639145" y="1775007"/>
                </a:cubicBezTo>
                <a:cubicBezTo>
                  <a:pt x="6591776" y="1778800"/>
                  <a:pt x="6546303" y="1784487"/>
                  <a:pt x="6498934" y="1788279"/>
                </a:cubicBezTo>
                <a:cubicBezTo>
                  <a:pt x="6500829" y="1790175"/>
                  <a:pt x="6500829" y="1792070"/>
                  <a:pt x="6500829" y="1793967"/>
                </a:cubicBezTo>
                <a:cubicBezTo>
                  <a:pt x="6498934" y="1793967"/>
                  <a:pt x="6498934" y="1795862"/>
                  <a:pt x="6498934" y="1797759"/>
                </a:cubicBezTo>
                <a:cubicBezTo>
                  <a:pt x="6493250" y="1795862"/>
                  <a:pt x="6491355" y="1793967"/>
                  <a:pt x="6491355" y="1788279"/>
                </a:cubicBezTo>
                <a:cubicBezTo>
                  <a:pt x="6472408" y="1790175"/>
                  <a:pt x="6451565" y="1792070"/>
                  <a:pt x="6432618" y="1793967"/>
                </a:cubicBezTo>
                <a:cubicBezTo>
                  <a:pt x="6430723" y="1795862"/>
                  <a:pt x="6430723" y="1797759"/>
                  <a:pt x="6425039" y="1797759"/>
                </a:cubicBezTo>
                <a:cubicBezTo>
                  <a:pt x="6425039" y="1795862"/>
                  <a:pt x="6426934" y="1795862"/>
                  <a:pt x="6426934" y="1793967"/>
                </a:cubicBezTo>
                <a:cubicBezTo>
                  <a:pt x="6425039" y="1793967"/>
                  <a:pt x="6423145" y="1795862"/>
                  <a:pt x="6421250" y="1795862"/>
                </a:cubicBezTo>
                <a:cubicBezTo>
                  <a:pt x="6421250" y="1797759"/>
                  <a:pt x="6421250" y="1799654"/>
                  <a:pt x="6417460" y="1801551"/>
                </a:cubicBezTo>
                <a:cubicBezTo>
                  <a:pt x="6421250" y="1805343"/>
                  <a:pt x="6428829" y="1803447"/>
                  <a:pt x="6434513" y="1807239"/>
                </a:cubicBezTo>
                <a:cubicBezTo>
                  <a:pt x="6449671" y="1807239"/>
                  <a:pt x="6453461" y="1799654"/>
                  <a:pt x="6464829" y="1797759"/>
                </a:cubicBezTo>
                <a:cubicBezTo>
                  <a:pt x="6464829" y="1805343"/>
                  <a:pt x="6470513" y="1797759"/>
                  <a:pt x="6474302" y="1797759"/>
                </a:cubicBezTo>
                <a:cubicBezTo>
                  <a:pt x="6479986" y="1805343"/>
                  <a:pt x="6466723" y="1799654"/>
                  <a:pt x="6468618" y="1805343"/>
                </a:cubicBezTo>
                <a:cubicBezTo>
                  <a:pt x="6461039" y="1805343"/>
                  <a:pt x="6462934" y="1811031"/>
                  <a:pt x="6455355" y="1809134"/>
                </a:cubicBezTo>
                <a:cubicBezTo>
                  <a:pt x="6455355" y="1811031"/>
                  <a:pt x="6459145" y="1811031"/>
                  <a:pt x="6462934" y="1811031"/>
                </a:cubicBezTo>
                <a:cubicBezTo>
                  <a:pt x="6462934" y="1812926"/>
                  <a:pt x="6461039" y="1812926"/>
                  <a:pt x="6459145" y="1812926"/>
                </a:cubicBezTo>
                <a:cubicBezTo>
                  <a:pt x="6455355" y="1814822"/>
                  <a:pt x="6453461" y="1818614"/>
                  <a:pt x="6451565" y="1818614"/>
                </a:cubicBezTo>
                <a:cubicBezTo>
                  <a:pt x="6453461" y="1824302"/>
                  <a:pt x="6451565" y="1826197"/>
                  <a:pt x="6457250" y="1831886"/>
                </a:cubicBezTo>
                <a:cubicBezTo>
                  <a:pt x="6457250" y="1837574"/>
                  <a:pt x="6453461" y="1841366"/>
                  <a:pt x="6451565" y="1845158"/>
                </a:cubicBezTo>
                <a:cubicBezTo>
                  <a:pt x="6453461" y="1850846"/>
                  <a:pt x="6455355" y="1841366"/>
                  <a:pt x="6461039" y="1843263"/>
                </a:cubicBezTo>
                <a:cubicBezTo>
                  <a:pt x="6461039" y="1843263"/>
                  <a:pt x="6461039" y="1843263"/>
                  <a:pt x="6461039" y="1850846"/>
                </a:cubicBezTo>
                <a:cubicBezTo>
                  <a:pt x="6462934" y="1848950"/>
                  <a:pt x="6466723" y="1848950"/>
                  <a:pt x="6466723" y="1847053"/>
                </a:cubicBezTo>
                <a:cubicBezTo>
                  <a:pt x="6470513" y="1847053"/>
                  <a:pt x="6470513" y="1852743"/>
                  <a:pt x="6472408" y="1854639"/>
                </a:cubicBezTo>
                <a:cubicBezTo>
                  <a:pt x="6478092" y="1852743"/>
                  <a:pt x="6478092" y="1847053"/>
                  <a:pt x="6479986" y="1843263"/>
                </a:cubicBezTo>
                <a:cubicBezTo>
                  <a:pt x="6483776" y="1845158"/>
                  <a:pt x="6487566" y="1847053"/>
                  <a:pt x="6487566" y="1852743"/>
                </a:cubicBezTo>
                <a:cubicBezTo>
                  <a:pt x="6497040" y="1852743"/>
                  <a:pt x="6497040" y="1845158"/>
                  <a:pt x="6506513" y="1847053"/>
                </a:cubicBezTo>
                <a:cubicBezTo>
                  <a:pt x="6510302" y="1854639"/>
                  <a:pt x="6497040" y="1850846"/>
                  <a:pt x="6498934" y="1858430"/>
                </a:cubicBezTo>
                <a:cubicBezTo>
                  <a:pt x="6498934" y="1860326"/>
                  <a:pt x="6504618" y="1860326"/>
                  <a:pt x="6504618" y="1858430"/>
                </a:cubicBezTo>
                <a:cubicBezTo>
                  <a:pt x="6512197" y="1860326"/>
                  <a:pt x="6502724" y="1866015"/>
                  <a:pt x="6502724" y="1869806"/>
                </a:cubicBezTo>
                <a:cubicBezTo>
                  <a:pt x="6502724" y="1879288"/>
                  <a:pt x="6508408" y="1881183"/>
                  <a:pt x="6504618" y="1888766"/>
                </a:cubicBezTo>
                <a:cubicBezTo>
                  <a:pt x="6506513" y="1890663"/>
                  <a:pt x="6510302" y="1890663"/>
                  <a:pt x="6515987" y="1890663"/>
                </a:cubicBezTo>
                <a:cubicBezTo>
                  <a:pt x="6515987" y="1890663"/>
                  <a:pt x="6515987" y="1890663"/>
                  <a:pt x="6515987" y="1896333"/>
                </a:cubicBezTo>
                <a:cubicBezTo>
                  <a:pt x="6510302" y="1898246"/>
                  <a:pt x="6504618" y="1900140"/>
                  <a:pt x="6502724" y="1903927"/>
                </a:cubicBezTo>
                <a:cubicBezTo>
                  <a:pt x="6502724" y="1915295"/>
                  <a:pt x="6517881" y="1907714"/>
                  <a:pt x="6517881" y="1917192"/>
                </a:cubicBezTo>
                <a:cubicBezTo>
                  <a:pt x="6508408" y="1919088"/>
                  <a:pt x="6500829" y="1920982"/>
                  <a:pt x="6497040" y="1928566"/>
                </a:cubicBezTo>
                <a:cubicBezTo>
                  <a:pt x="6500829" y="1934243"/>
                  <a:pt x="6506513" y="1924757"/>
                  <a:pt x="6510302" y="1926670"/>
                </a:cubicBezTo>
                <a:cubicBezTo>
                  <a:pt x="6510302" y="1928566"/>
                  <a:pt x="6508408" y="1928566"/>
                  <a:pt x="6508408" y="1930452"/>
                </a:cubicBezTo>
                <a:cubicBezTo>
                  <a:pt x="6508408" y="1932333"/>
                  <a:pt x="6517881" y="1938024"/>
                  <a:pt x="6515987" y="1932333"/>
                </a:cubicBezTo>
                <a:cubicBezTo>
                  <a:pt x="6523566" y="1932333"/>
                  <a:pt x="6523566" y="1936135"/>
                  <a:pt x="6525461" y="1941810"/>
                </a:cubicBezTo>
                <a:cubicBezTo>
                  <a:pt x="6517881" y="1941810"/>
                  <a:pt x="6506513" y="1941810"/>
                  <a:pt x="6508408" y="1947477"/>
                </a:cubicBezTo>
                <a:cubicBezTo>
                  <a:pt x="6506513" y="1951307"/>
                  <a:pt x="6519776" y="1949391"/>
                  <a:pt x="6517881" y="1947477"/>
                </a:cubicBezTo>
                <a:cubicBezTo>
                  <a:pt x="6521671" y="1945586"/>
                  <a:pt x="6519776" y="1953222"/>
                  <a:pt x="6523566" y="1953222"/>
                </a:cubicBezTo>
                <a:cubicBezTo>
                  <a:pt x="6523566" y="1956993"/>
                  <a:pt x="6515987" y="1955107"/>
                  <a:pt x="6519776" y="1962671"/>
                </a:cubicBezTo>
                <a:cubicBezTo>
                  <a:pt x="6514092" y="1962671"/>
                  <a:pt x="6512197" y="1966448"/>
                  <a:pt x="6504618" y="1966448"/>
                </a:cubicBezTo>
                <a:cubicBezTo>
                  <a:pt x="6512197" y="1974041"/>
                  <a:pt x="6519776" y="1970233"/>
                  <a:pt x="6531145" y="1970233"/>
                </a:cubicBezTo>
                <a:cubicBezTo>
                  <a:pt x="6531145" y="1974041"/>
                  <a:pt x="6523566" y="1974041"/>
                  <a:pt x="6525461" y="1977822"/>
                </a:cubicBezTo>
                <a:cubicBezTo>
                  <a:pt x="6521671" y="1977822"/>
                  <a:pt x="6517881" y="1979710"/>
                  <a:pt x="6512197" y="1979710"/>
                </a:cubicBezTo>
                <a:cubicBezTo>
                  <a:pt x="6512197" y="1985398"/>
                  <a:pt x="6517881" y="1985398"/>
                  <a:pt x="6515987" y="1991084"/>
                </a:cubicBezTo>
                <a:cubicBezTo>
                  <a:pt x="6508408" y="1989189"/>
                  <a:pt x="6508408" y="1992980"/>
                  <a:pt x="6500829" y="1994878"/>
                </a:cubicBezTo>
                <a:cubicBezTo>
                  <a:pt x="6502724" y="1998670"/>
                  <a:pt x="6510302" y="1994878"/>
                  <a:pt x="6512197" y="1998670"/>
                </a:cubicBezTo>
                <a:cubicBezTo>
                  <a:pt x="6512197" y="2002462"/>
                  <a:pt x="6519776" y="2000566"/>
                  <a:pt x="6519776" y="2004358"/>
                </a:cubicBezTo>
                <a:cubicBezTo>
                  <a:pt x="6523566" y="2002462"/>
                  <a:pt x="6525461" y="2000566"/>
                  <a:pt x="6531145" y="2000566"/>
                </a:cubicBezTo>
                <a:cubicBezTo>
                  <a:pt x="6531145" y="2004358"/>
                  <a:pt x="6531145" y="2008153"/>
                  <a:pt x="6536829" y="2006253"/>
                </a:cubicBezTo>
                <a:cubicBezTo>
                  <a:pt x="6536829" y="2011944"/>
                  <a:pt x="6531145" y="2019528"/>
                  <a:pt x="6540619" y="2021425"/>
                </a:cubicBezTo>
                <a:cubicBezTo>
                  <a:pt x="6542513" y="2027114"/>
                  <a:pt x="6531145" y="2023321"/>
                  <a:pt x="6531145" y="2029008"/>
                </a:cubicBezTo>
                <a:cubicBezTo>
                  <a:pt x="6529250" y="2034699"/>
                  <a:pt x="6536829" y="2032803"/>
                  <a:pt x="6542513" y="2032803"/>
                </a:cubicBezTo>
                <a:cubicBezTo>
                  <a:pt x="6540619" y="2038494"/>
                  <a:pt x="6538723" y="2046049"/>
                  <a:pt x="6529250" y="2047964"/>
                </a:cubicBezTo>
                <a:cubicBezTo>
                  <a:pt x="6529250" y="2044166"/>
                  <a:pt x="6529250" y="2042283"/>
                  <a:pt x="6529250" y="2040387"/>
                </a:cubicBezTo>
                <a:cubicBezTo>
                  <a:pt x="6521671" y="2042283"/>
                  <a:pt x="6515987" y="2044166"/>
                  <a:pt x="6508408" y="2046049"/>
                </a:cubicBezTo>
                <a:cubicBezTo>
                  <a:pt x="6506513" y="2047964"/>
                  <a:pt x="6506513" y="2049869"/>
                  <a:pt x="6506513" y="2051760"/>
                </a:cubicBezTo>
                <a:cubicBezTo>
                  <a:pt x="6502724" y="2051760"/>
                  <a:pt x="6498934" y="2051760"/>
                  <a:pt x="6498934" y="2053651"/>
                </a:cubicBezTo>
                <a:cubicBezTo>
                  <a:pt x="6502724" y="2061221"/>
                  <a:pt x="6504618" y="2051760"/>
                  <a:pt x="6512197" y="2053651"/>
                </a:cubicBezTo>
                <a:cubicBezTo>
                  <a:pt x="6508408" y="2065008"/>
                  <a:pt x="6487566" y="2063118"/>
                  <a:pt x="6493250" y="2080171"/>
                </a:cubicBezTo>
                <a:cubicBezTo>
                  <a:pt x="6483776" y="2080171"/>
                  <a:pt x="6487566" y="2078280"/>
                  <a:pt x="6487566" y="2072591"/>
                </a:cubicBezTo>
                <a:cubicBezTo>
                  <a:pt x="6476197" y="2070729"/>
                  <a:pt x="6478092" y="2078280"/>
                  <a:pt x="6466723" y="2078280"/>
                </a:cubicBezTo>
                <a:cubicBezTo>
                  <a:pt x="6468618" y="2083964"/>
                  <a:pt x="6478092" y="2078280"/>
                  <a:pt x="6483776" y="2078280"/>
                </a:cubicBezTo>
                <a:cubicBezTo>
                  <a:pt x="6485671" y="2085860"/>
                  <a:pt x="6479986" y="2085860"/>
                  <a:pt x="6481882" y="2091551"/>
                </a:cubicBezTo>
                <a:cubicBezTo>
                  <a:pt x="6476197" y="2095344"/>
                  <a:pt x="6474302" y="2089655"/>
                  <a:pt x="6468618" y="2093448"/>
                </a:cubicBezTo>
                <a:cubicBezTo>
                  <a:pt x="6464829" y="2097238"/>
                  <a:pt x="6461039" y="2101034"/>
                  <a:pt x="6455355" y="2102932"/>
                </a:cubicBezTo>
                <a:cubicBezTo>
                  <a:pt x="6455355" y="2106717"/>
                  <a:pt x="6455355" y="2114306"/>
                  <a:pt x="6449671" y="2116195"/>
                </a:cubicBezTo>
                <a:cubicBezTo>
                  <a:pt x="6449671" y="2119978"/>
                  <a:pt x="6449671" y="2121867"/>
                  <a:pt x="6449671" y="2123777"/>
                </a:cubicBezTo>
                <a:cubicBezTo>
                  <a:pt x="6451565" y="2123777"/>
                  <a:pt x="6453461" y="2125667"/>
                  <a:pt x="6449671" y="2125667"/>
                </a:cubicBezTo>
                <a:cubicBezTo>
                  <a:pt x="6447776" y="2125667"/>
                  <a:pt x="6443987" y="2125667"/>
                  <a:pt x="6443987" y="2121867"/>
                </a:cubicBezTo>
                <a:cubicBezTo>
                  <a:pt x="6449671" y="2119978"/>
                  <a:pt x="6445881" y="2116195"/>
                  <a:pt x="6443987" y="2114306"/>
                </a:cubicBezTo>
                <a:cubicBezTo>
                  <a:pt x="6434513" y="2114306"/>
                  <a:pt x="6434513" y="2121867"/>
                  <a:pt x="6423145" y="2121867"/>
                </a:cubicBezTo>
                <a:cubicBezTo>
                  <a:pt x="6421250" y="2121867"/>
                  <a:pt x="6421250" y="2125667"/>
                  <a:pt x="6421250" y="2129455"/>
                </a:cubicBezTo>
                <a:cubicBezTo>
                  <a:pt x="6411776" y="2129455"/>
                  <a:pt x="6413671" y="2137042"/>
                  <a:pt x="6404197" y="2137042"/>
                </a:cubicBezTo>
                <a:cubicBezTo>
                  <a:pt x="6404197" y="2127557"/>
                  <a:pt x="6381460" y="2133248"/>
                  <a:pt x="6389039" y="2142727"/>
                </a:cubicBezTo>
                <a:cubicBezTo>
                  <a:pt x="6385250" y="2142727"/>
                  <a:pt x="6385250" y="2138938"/>
                  <a:pt x="6385250" y="2137042"/>
                </a:cubicBezTo>
                <a:cubicBezTo>
                  <a:pt x="6370092" y="2137042"/>
                  <a:pt x="6364407" y="2142727"/>
                  <a:pt x="6351144" y="2138938"/>
                </a:cubicBezTo>
                <a:cubicBezTo>
                  <a:pt x="6347355" y="2142727"/>
                  <a:pt x="6353039" y="2161678"/>
                  <a:pt x="6341671" y="2154091"/>
                </a:cubicBezTo>
                <a:cubicBezTo>
                  <a:pt x="6343565" y="2165459"/>
                  <a:pt x="6341671" y="2165459"/>
                  <a:pt x="6343565" y="2174940"/>
                </a:cubicBezTo>
                <a:cubicBezTo>
                  <a:pt x="6343565" y="2174940"/>
                  <a:pt x="6343565" y="2174940"/>
                  <a:pt x="6339776" y="2174940"/>
                </a:cubicBezTo>
                <a:cubicBezTo>
                  <a:pt x="6337881" y="2163571"/>
                  <a:pt x="6339776" y="2148411"/>
                  <a:pt x="6324618" y="2152199"/>
                </a:cubicBezTo>
                <a:cubicBezTo>
                  <a:pt x="6315144" y="2150311"/>
                  <a:pt x="6320829" y="2161678"/>
                  <a:pt x="6311355" y="2159782"/>
                </a:cubicBezTo>
                <a:cubicBezTo>
                  <a:pt x="6311355" y="2157885"/>
                  <a:pt x="6311355" y="2154091"/>
                  <a:pt x="6311355" y="2152199"/>
                </a:cubicBezTo>
                <a:cubicBezTo>
                  <a:pt x="6305670" y="2152199"/>
                  <a:pt x="6303776" y="2155988"/>
                  <a:pt x="6303776" y="2154091"/>
                </a:cubicBezTo>
                <a:cubicBezTo>
                  <a:pt x="6299986" y="2154091"/>
                  <a:pt x="6296197" y="2157885"/>
                  <a:pt x="6299986" y="2157885"/>
                </a:cubicBezTo>
                <a:cubicBezTo>
                  <a:pt x="6299986" y="2161678"/>
                  <a:pt x="6294302" y="2161678"/>
                  <a:pt x="6296197" y="2155988"/>
                </a:cubicBezTo>
                <a:cubicBezTo>
                  <a:pt x="6286723" y="2157885"/>
                  <a:pt x="6281039" y="2154091"/>
                  <a:pt x="6271565" y="2155988"/>
                </a:cubicBezTo>
                <a:cubicBezTo>
                  <a:pt x="6265881" y="2157885"/>
                  <a:pt x="6267776" y="2163571"/>
                  <a:pt x="6263986" y="2165459"/>
                </a:cubicBezTo>
                <a:cubicBezTo>
                  <a:pt x="6260197" y="2165459"/>
                  <a:pt x="6262091" y="2157885"/>
                  <a:pt x="6258302" y="2157885"/>
                </a:cubicBezTo>
                <a:cubicBezTo>
                  <a:pt x="6252618" y="2157885"/>
                  <a:pt x="6258302" y="2165459"/>
                  <a:pt x="6256407" y="2169257"/>
                </a:cubicBezTo>
                <a:cubicBezTo>
                  <a:pt x="6250723" y="2165459"/>
                  <a:pt x="6243144" y="2173044"/>
                  <a:pt x="6235565" y="2165459"/>
                </a:cubicBezTo>
                <a:cubicBezTo>
                  <a:pt x="6233671" y="2171151"/>
                  <a:pt x="6224197" y="2167366"/>
                  <a:pt x="6222302" y="2173044"/>
                </a:cubicBezTo>
                <a:cubicBezTo>
                  <a:pt x="6227986" y="2176840"/>
                  <a:pt x="6235565" y="2169257"/>
                  <a:pt x="6241249" y="2173044"/>
                </a:cubicBezTo>
                <a:cubicBezTo>
                  <a:pt x="6245039" y="2178734"/>
                  <a:pt x="6231775" y="2184418"/>
                  <a:pt x="6237460" y="2186309"/>
                </a:cubicBezTo>
                <a:lnTo>
                  <a:pt x="6236549" y="2186944"/>
                </a:lnTo>
                <a:lnTo>
                  <a:pt x="6232012" y="2190103"/>
                </a:lnTo>
                <a:cubicBezTo>
                  <a:pt x="6229407" y="2190579"/>
                  <a:pt x="6227038" y="2191052"/>
                  <a:pt x="6227986" y="2193896"/>
                </a:cubicBezTo>
                <a:cubicBezTo>
                  <a:pt x="6229881" y="2201474"/>
                  <a:pt x="6235565" y="2191991"/>
                  <a:pt x="6241249" y="2193896"/>
                </a:cubicBezTo>
                <a:cubicBezTo>
                  <a:pt x="6239355" y="2199570"/>
                  <a:pt x="6237460" y="2205260"/>
                  <a:pt x="6237460" y="2212840"/>
                </a:cubicBezTo>
                <a:cubicBezTo>
                  <a:pt x="6229881" y="2209048"/>
                  <a:pt x="6231775" y="2205260"/>
                  <a:pt x="6233671" y="2199570"/>
                </a:cubicBezTo>
                <a:cubicBezTo>
                  <a:pt x="6226091" y="2199570"/>
                  <a:pt x="6218513" y="2199570"/>
                  <a:pt x="6209039" y="2201474"/>
                </a:cubicBezTo>
                <a:cubicBezTo>
                  <a:pt x="6207144" y="2193896"/>
                  <a:pt x="6214723" y="2197681"/>
                  <a:pt x="6216618" y="2197681"/>
                </a:cubicBezTo>
                <a:cubicBezTo>
                  <a:pt x="6222302" y="2195785"/>
                  <a:pt x="6220407" y="2188208"/>
                  <a:pt x="6224197" y="2184418"/>
                </a:cubicBezTo>
                <a:cubicBezTo>
                  <a:pt x="6224197" y="2178734"/>
                  <a:pt x="6216618" y="2182516"/>
                  <a:pt x="6214723" y="2176840"/>
                </a:cubicBezTo>
                <a:cubicBezTo>
                  <a:pt x="6212828" y="2176840"/>
                  <a:pt x="6209039" y="2178734"/>
                  <a:pt x="6205249" y="2178734"/>
                </a:cubicBezTo>
                <a:cubicBezTo>
                  <a:pt x="6197670" y="2180632"/>
                  <a:pt x="6186302" y="2182516"/>
                  <a:pt x="6182512" y="2188208"/>
                </a:cubicBezTo>
                <a:cubicBezTo>
                  <a:pt x="6174934" y="2186309"/>
                  <a:pt x="6171144" y="2182516"/>
                  <a:pt x="6167354" y="2176840"/>
                </a:cubicBezTo>
                <a:cubicBezTo>
                  <a:pt x="6163565" y="2176840"/>
                  <a:pt x="6165460" y="2184418"/>
                  <a:pt x="6157881" y="2182516"/>
                </a:cubicBezTo>
                <a:cubicBezTo>
                  <a:pt x="6157881" y="2186309"/>
                  <a:pt x="6169249" y="2186309"/>
                  <a:pt x="6161670" y="2190103"/>
                </a:cubicBezTo>
                <a:cubicBezTo>
                  <a:pt x="6148407" y="2191991"/>
                  <a:pt x="6150302" y="2182516"/>
                  <a:pt x="6155986" y="2178734"/>
                </a:cubicBezTo>
                <a:cubicBezTo>
                  <a:pt x="6150302" y="2171151"/>
                  <a:pt x="6137039" y="2186309"/>
                  <a:pt x="6138933" y="2173044"/>
                </a:cubicBezTo>
                <a:cubicBezTo>
                  <a:pt x="6131355" y="2173044"/>
                  <a:pt x="6135144" y="2182516"/>
                  <a:pt x="6131355" y="2184418"/>
                </a:cubicBezTo>
                <a:cubicBezTo>
                  <a:pt x="6125670" y="2184418"/>
                  <a:pt x="6121881" y="2186309"/>
                  <a:pt x="6121881" y="2191991"/>
                </a:cubicBezTo>
                <a:cubicBezTo>
                  <a:pt x="6118091" y="2193896"/>
                  <a:pt x="6112407" y="2184418"/>
                  <a:pt x="6114301" y="2193896"/>
                </a:cubicBezTo>
                <a:cubicBezTo>
                  <a:pt x="6110512" y="2191991"/>
                  <a:pt x="6106723" y="2188208"/>
                  <a:pt x="6099144" y="2190103"/>
                </a:cubicBezTo>
                <a:cubicBezTo>
                  <a:pt x="6095354" y="2186309"/>
                  <a:pt x="6093460" y="2182516"/>
                  <a:pt x="6083986" y="2184418"/>
                </a:cubicBezTo>
                <a:cubicBezTo>
                  <a:pt x="6082091" y="2184418"/>
                  <a:pt x="6082091" y="2188208"/>
                  <a:pt x="6082091" y="2191991"/>
                </a:cubicBezTo>
                <a:cubicBezTo>
                  <a:pt x="6080196" y="2191991"/>
                  <a:pt x="6078302" y="2193896"/>
                  <a:pt x="6078302" y="2195785"/>
                </a:cubicBezTo>
                <a:cubicBezTo>
                  <a:pt x="6080196" y="2205260"/>
                  <a:pt x="6095354" y="2199570"/>
                  <a:pt x="6102933" y="2203366"/>
                </a:cubicBezTo>
                <a:cubicBezTo>
                  <a:pt x="6110512" y="2201474"/>
                  <a:pt x="6099144" y="2199570"/>
                  <a:pt x="6101038" y="2193896"/>
                </a:cubicBezTo>
                <a:cubicBezTo>
                  <a:pt x="6106723" y="2193896"/>
                  <a:pt x="6106723" y="2199570"/>
                  <a:pt x="6112407" y="2199570"/>
                </a:cubicBezTo>
                <a:cubicBezTo>
                  <a:pt x="6108617" y="2205260"/>
                  <a:pt x="6102933" y="2205260"/>
                  <a:pt x="6106723" y="2214736"/>
                </a:cubicBezTo>
                <a:cubicBezTo>
                  <a:pt x="6106723" y="2222310"/>
                  <a:pt x="6114301" y="2209048"/>
                  <a:pt x="6114301" y="2216628"/>
                </a:cubicBezTo>
                <a:cubicBezTo>
                  <a:pt x="6114301" y="2220417"/>
                  <a:pt x="6110512" y="2220417"/>
                  <a:pt x="6108617" y="2224203"/>
                </a:cubicBezTo>
                <a:cubicBezTo>
                  <a:pt x="6112407" y="2229890"/>
                  <a:pt x="6102933" y="2227994"/>
                  <a:pt x="6099144" y="2229890"/>
                </a:cubicBezTo>
                <a:cubicBezTo>
                  <a:pt x="6099144" y="2226097"/>
                  <a:pt x="6099144" y="2224203"/>
                  <a:pt x="6104828" y="2224203"/>
                </a:cubicBezTo>
                <a:cubicBezTo>
                  <a:pt x="6099144" y="2220417"/>
                  <a:pt x="6101038" y="2212840"/>
                  <a:pt x="6099144" y="2205260"/>
                </a:cubicBezTo>
                <a:cubicBezTo>
                  <a:pt x="6091565" y="2210945"/>
                  <a:pt x="6087776" y="2205260"/>
                  <a:pt x="6076407" y="2209048"/>
                </a:cubicBezTo>
                <a:cubicBezTo>
                  <a:pt x="6072618" y="2209048"/>
                  <a:pt x="6072618" y="2210945"/>
                  <a:pt x="6068828" y="2209048"/>
                </a:cubicBezTo>
                <a:cubicBezTo>
                  <a:pt x="6068828" y="2218523"/>
                  <a:pt x="6076407" y="2220417"/>
                  <a:pt x="6078302" y="2227994"/>
                </a:cubicBezTo>
                <a:cubicBezTo>
                  <a:pt x="6074512" y="2226097"/>
                  <a:pt x="6066933" y="2231779"/>
                  <a:pt x="6057459" y="2229890"/>
                </a:cubicBezTo>
                <a:cubicBezTo>
                  <a:pt x="6055565" y="2237459"/>
                  <a:pt x="6061249" y="2239353"/>
                  <a:pt x="6061249" y="2245031"/>
                </a:cubicBezTo>
                <a:cubicBezTo>
                  <a:pt x="6051775" y="2248814"/>
                  <a:pt x="6059354" y="2237459"/>
                  <a:pt x="6051775" y="2237459"/>
                </a:cubicBezTo>
                <a:cubicBezTo>
                  <a:pt x="6057459" y="2233675"/>
                  <a:pt x="6053670" y="2224203"/>
                  <a:pt x="6053670" y="2216628"/>
                </a:cubicBezTo>
                <a:cubicBezTo>
                  <a:pt x="6059354" y="2212840"/>
                  <a:pt x="6057459" y="2201474"/>
                  <a:pt x="6059354" y="2193896"/>
                </a:cubicBezTo>
                <a:cubicBezTo>
                  <a:pt x="6059354" y="2190103"/>
                  <a:pt x="6047986" y="2197681"/>
                  <a:pt x="6040407" y="2195785"/>
                </a:cubicBezTo>
                <a:cubicBezTo>
                  <a:pt x="6034723" y="2197681"/>
                  <a:pt x="6034723" y="2191991"/>
                  <a:pt x="6027143" y="2193896"/>
                </a:cubicBezTo>
                <a:cubicBezTo>
                  <a:pt x="6019565" y="2195785"/>
                  <a:pt x="6030933" y="2199570"/>
                  <a:pt x="6029039" y="2203366"/>
                </a:cubicBezTo>
                <a:cubicBezTo>
                  <a:pt x="6023354" y="2203366"/>
                  <a:pt x="6023354" y="2205260"/>
                  <a:pt x="6023354" y="2210945"/>
                </a:cubicBezTo>
                <a:cubicBezTo>
                  <a:pt x="6017670" y="2209048"/>
                  <a:pt x="6021459" y="2199570"/>
                  <a:pt x="6011985" y="2201474"/>
                </a:cubicBezTo>
                <a:cubicBezTo>
                  <a:pt x="6013881" y="2195785"/>
                  <a:pt x="6010091" y="2191991"/>
                  <a:pt x="6008196" y="2186309"/>
                </a:cubicBezTo>
                <a:cubicBezTo>
                  <a:pt x="5998722" y="2184418"/>
                  <a:pt x="6000617" y="2193896"/>
                  <a:pt x="5991144" y="2191991"/>
                </a:cubicBezTo>
                <a:cubicBezTo>
                  <a:pt x="5991144" y="2195785"/>
                  <a:pt x="5994933" y="2193896"/>
                  <a:pt x="5996828" y="2197681"/>
                </a:cubicBezTo>
                <a:cubicBezTo>
                  <a:pt x="5996828" y="2199570"/>
                  <a:pt x="5996828" y="2203366"/>
                  <a:pt x="5991144" y="2201474"/>
                </a:cubicBezTo>
                <a:cubicBezTo>
                  <a:pt x="5993038" y="2205260"/>
                  <a:pt x="5996828" y="2207156"/>
                  <a:pt x="5993038" y="2209048"/>
                </a:cubicBezTo>
                <a:cubicBezTo>
                  <a:pt x="5991144" y="2212840"/>
                  <a:pt x="5996828" y="2214736"/>
                  <a:pt x="5993038" y="2216628"/>
                </a:cubicBezTo>
                <a:cubicBezTo>
                  <a:pt x="5993038" y="2216628"/>
                  <a:pt x="5993038" y="2216628"/>
                  <a:pt x="5987354" y="2216628"/>
                </a:cubicBezTo>
                <a:cubicBezTo>
                  <a:pt x="5989249" y="2207156"/>
                  <a:pt x="5979775" y="2209048"/>
                  <a:pt x="5974091" y="2209048"/>
                </a:cubicBezTo>
                <a:cubicBezTo>
                  <a:pt x="5972196" y="2201474"/>
                  <a:pt x="5977880" y="2203366"/>
                  <a:pt x="5972196" y="2199570"/>
                </a:cubicBezTo>
                <a:cubicBezTo>
                  <a:pt x="5964617" y="2199570"/>
                  <a:pt x="5955143" y="2199570"/>
                  <a:pt x="5957038" y="2207156"/>
                </a:cubicBezTo>
                <a:cubicBezTo>
                  <a:pt x="5949459" y="2205260"/>
                  <a:pt x="5936196" y="2205260"/>
                  <a:pt x="5932407" y="2210945"/>
                </a:cubicBezTo>
                <a:cubicBezTo>
                  <a:pt x="5928617" y="2212840"/>
                  <a:pt x="5926723" y="2210945"/>
                  <a:pt x="5922933" y="2210945"/>
                </a:cubicBezTo>
                <a:cubicBezTo>
                  <a:pt x="5921038" y="2210945"/>
                  <a:pt x="5921038" y="2209048"/>
                  <a:pt x="5921038" y="2209048"/>
                </a:cubicBezTo>
                <a:cubicBezTo>
                  <a:pt x="5919143" y="2207156"/>
                  <a:pt x="5919143" y="2210945"/>
                  <a:pt x="5919143" y="2210945"/>
                </a:cubicBezTo>
                <a:cubicBezTo>
                  <a:pt x="5915354" y="2210945"/>
                  <a:pt x="5915354" y="2209048"/>
                  <a:pt x="5913459" y="2209048"/>
                </a:cubicBezTo>
                <a:cubicBezTo>
                  <a:pt x="5911565" y="2209048"/>
                  <a:pt x="5903985" y="2210945"/>
                  <a:pt x="5905880" y="2216628"/>
                </a:cubicBezTo>
                <a:cubicBezTo>
                  <a:pt x="5898301" y="2218523"/>
                  <a:pt x="5900196" y="2212840"/>
                  <a:pt x="5898301" y="2210945"/>
                </a:cubicBezTo>
                <a:cubicBezTo>
                  <a:pt x="5896406" y="2210945"/>
                  <a:pt x="5896406" y="2210945"/>
                  <a:pt x="5894512" y="2212840"/>
                </a:cubicBezTo>
                <a:cubicBezTo>
                  <a:pt x="5898301" y="2214736"/>
                  <a:pt x="5902091" y="2216628"/>
                  <a:pt x="5896406" y="2220417"/>
                </a:cubicBezTo>
                <a:cubicBezTo>
                  <a:pt x="5894512" y="2220417"/>
                  <a:pt x="5894512" y="2220417"/>
                  <a:pt x="5892617" y="2220417"/>
                </a:cubicBezTo>
                <a:cubicBezTo>
                  <a:pt x="5892617" y="2222310"/>
                  <a:pt x="5892617" y="2222310"/>
                  <a:pt x="5892617" y="2224203"/>
                </a:cubicBezTo>
                <a:cubicBezTo>
                  <a:pt x="5894512" y="2224203"/>
                  <a:pt x="5894512" y="2226097"/>
                  <a:pt x="5894512" y="2226097"/>
                </a:cubicBezTo>
                <a:cubicBezTo>
                  <a:pt x="5896406" y="2227994"/>
                  <a:pt x="5902091" y="2226097"/>
                  <a:pt x="5903985" y="2227994"/>
                </a:cubicBezTo>
                <a:cubicBezTo>
                  <a:pt x="5907775" y="2227994"/>
                  <a:pt x="5907775" y="2226097"/>
                  <a:pt x="5909669" y="2226097"/>
                </a:cubicBezTo>
                <a:cubicBezTo>
                  <a:pt x="5917249" y="2226097"/>
                  <a:pt x="5909669" y="2214736"/>
                  <a:pt x="5919143" y="2214736"/>
                </a:cubicBezTo>
                <a:cubicBezTo>
                  <a:pt x="5922933" y="2222310"/>
                  <a:pt x="5922933" y="2222310"/>
                  <a:pt x="5921038" y="2229890"/>
                </a:cubicBezTo>
                <a:cubicBezTo>
                  <a:pt x="5926723" y="2233675"/>
                  <a:pt x="5941880" y="2227994"/>
                  <a:pt x="5951354" y="2227994"/>
                </a:cubicBezTo>
                <a:cubicBezTo>
                  <a:pt x="5947565" y="2239353"/>
                  <a:pt x="5936196" y="2231779"/>
                  <a:pt x="5921038" y="2235568"/>
                </a:cubicBezTo>
                <a:cubicBezTo>
                  <a:pt x="5915354" y="2235568"/>
                  <a:pt x="5915354" y="2241248"/>
                  <a:pt x="5907775" y="2239353"/>
                </a:cubicBezTo>
                <a:cubicBezTo>
                  <a:pt x="5898301" y="2241248"/>
                  <a:pt x="5902091" y="2252594"/>
                  <a:pt x="5888828" y="2250708"/>
                </a:cubicBezTo>
                <a:cubicBezTo>
                  <a:pt x="5888828" y="2245031"/>
                  <a:pt x="5886933" y="2241248"/>
                  <a:pt x="5883144" y="2241248"/>
                </a:cubicBezTo>
                <a:cubicBezTo>
                  <a:pt x="5881248" y="2241248"/>
                  <a:pt x="5877459" y="2241248"/>
                  <a:pt x="5873670" y="2241248"/>
                </a:cubicBezTo>
                <a:cubicBezTo>
                  <a:pt x="5875564" y="2243141"/>
                  <a:pt x="5875564" y="2243141"/>
                  <a:pt x="5877459" y="2245031"/>
                </a:cubicBezTo>
                <a:cubicBezTo>
                  <a:pt x="5885038" y="2239353"/>
                  <a:pt x="5879354" y="2252594"/>
                  <a:pt x="5885038" y="2250708"/>
                </a:cubicBezTo>
                <a:cubicBezTo>
                  <a:pt x="5885038" y="2258254"/>
                  <a:pt x="5869880" y="2252594"/>
                  <a:pt x="5864196" y="2250708"/>
                </a:cubicBezTo>
                <a:cubicBezTo>
                  <a:pt x="5856617" y="2252594"/>
                  <a:pt x="5852827" y="2252594"/>
                  <a:pt x="5847143" y="2252594"/>
                </a:cubicBezTo>
                <a:cubicBezTo>
                  <a:pt x="5854722" y="2254485"/>
                  <a:pt x="5864196" y="2252594"/>
                  <a:pt x="5867986" y="2258254"/>
                </a:cubicBezTo>
                <a:cubicBezTo>
                  <a:pt x="5871775" y="2254485"/>
                  <a:pt x="5877459" y="2256373"/>
                  <a:pt x="5879354" y="2260137"/>
                </a:cubicBezTo>
                <a:cubicBezTo>
                  <a:pt x="5885038" y="2260137"/>
                  <a:pt x="5885038" y="2254485"/>
                  <a:pt x="5892617" y="2256373"/>
                </a:cubicBezTo>
                <a:cubicBezTo>
                  <a:pt x="5892617" y="2258254"/>
                  <a:pt x="5890722" y="2260137"/>
                  <a:pt x="5890722" y="2262021"/>
                </a:cubicBezTo>
                <a:cubicBezTo>
                  <a:pt x="5892617" y="2265799"/>
                  <a:pt x="5894512" y="2269587"/>
                  <a:pt x="5902091" y="2269587"/>
                </a:cubicBezTo>
                <a:cubicBezTo>
                  <a:pt x="5902091" y="2269587"/>
                  <a:pt x="5902091" y="2273377"/>
                  <a:pt x="5903985" y="2273377"/>
                </a:cubicBezTo>
                <a:cubicBezTo>
                  <a:pt x="5903985" y="2280956"/>
                  <a:pt x="5911565" y="2282850"/>
                  <a:pt x="5905880" y="2288535"/>
                </a:cubicBezTo>
                <a:cubicBezTo>
                  <a:pt x="5898301" y="2290431"/>
                  <a:pt x="5896406" y="2286641"/>
                  <a:pt x="5892617" y="2282850"/>
                </a:cubicBezTo>
                <a:cubicBezTo>
                  <a:pt x="5883144" y="2282850"/>
                  <a:pt x="5875564" y="2280956"/>
                  <a:pt x="5867986" y="2279059"/>
                </a:cubicBezTo>
                <a:cubicBezTo>
                  <a:pt x="5867986" y="2280956"/>
                  <a:pt x="5866090" y="2279059"/>
                  <a:pt x="5866090" y="2279059"/>
                </a:cubicBezTo>
                <a:cubicBezTo>
                  <a:pt x="5862301" y="2279059"/>
                  <a:pt x="5860406" y="2277166"/>
                  <a:pt x="5858512" y="2277166"/>
                </a:cubicBezTo>
                <a:cubicBezTo>
                  <a:pt x="5854722" y="2279059"/>
                  <a:pt x="5847143" y="2277166"/>
                  <a:pt x="5847143" y="2280956"/>
                </a:cubicBezTo>
                <a:cubicBezTo>
                  <a:pt x="5843354" y="2275270"/>
                  <a:pt x="5826301" y="2284744"/>
                  <a:pt x="5824407" y="2279059"/>
                </a:cubicBezTo>
                <a:cubicBezTo>
                  <a:pt x="5820617" y="2279059"/>
                  <a:pt x="5820617" y="2280956"/>
                  <a:pt x="5818722" y="2280956"/>
                </a:cubicBezTo>
                <a:cubicBezTo>
                  <a:pt x="5818722" y="2280956"/>
                  <a:pt x="5816827" y="2280956"/>
                  <a:pt x="5816827" y="2280956"/>
                </a:cubicBezTo>
                <a:cubicBezTo>
                  <a:pt x="5816827" y="2282850"/>
                  <a:pt x="5816827" y="2284744"/>
                  <a:pt x="5822511" y="2282850"/>
                </a:cubicBezTo>
                <a:cubicBezTo>
                  <a:pt x="5822511" y="2286641"/>
                  <a:pt x="5816827" y="2286641"/>
                  <a:pt x="5813038" y="2286641"/>
                </a:cubicBezTo>
                <a:cubicBezTo>
                  <a:pt x="5811143" y="2284744"/>
                  <a:pt x="5811143" y="2282850"/>
                  <a:pt x="5811143" y="2280956"/>
                </a:cubicBezTo>
                <a:cubicBezTo>
                  <a:pt x="5809249" y="2280956"/>
                  <a:pt x="5809249" y="2280956"/>
                  <a:pt x="5805459" y="2279059"/>
                </a:cubicBezTo>
                <a:cubicBezTo>
                  <a:pt x="5799775" y="2280956"/>
                  <a:pt x="5803564" y="2286641"/>
                  <a:pt x="5795985" y="2284744"/>
                </a:cubicBezTo>
                <a:cubicBezTo>
                  <a:pt x="5795985" y="2290431"/>
                  <a:pt x="5803564" y="2286641"/>
                  <a:pt x="5803564" y="2292326"/>
                </a:cubicBezTo>
                <a:cubicBezTo>
                  <a:pt x="5809249" y="2292326"/>
                  <a:pt x="5809249" y="2298011"/>
                  <a:pt x="5816827" y="2294221"/>
                </a:cubicBezTo>
                <a:cubicBezTo>
                  <a:pt x="5818722" y="2299906"/>
                  <a:pt x="5814933" y="2301802"/>
                  <a:pt x="5809249" y="2301802"/>
                </a:cubicBezTo>
                <a:cubicBezTo>
                  <a:pt x="5811143" y="2307488"/>
                  <a:pt x="5818722" y="2305593"/>
                  <a:pt x="5816827" y="2313173"/>
                </a:cubicBezTo>
                <a:cubicBezTo>
                  <a:pt x="5820617" y="2313173"/>
                  <a:pt x="5822511" y="2311278"/>
                  <a:pt x="5820617" y="2305593"/>
                </a:cubicBezTo>
                <a:cubicBezTo>
                  <a:pt x="5830091" y="2305593"/>
                  <a:pt x="5833880" y="2309383"/>
                  <a:pt x="5841459" y="2303697"/>
                </a:cubicBezTo>
                <a:cubicBezTo>
                  <a:pt x="5845249" y="2313173"/>
                  <a:pt x="5847143" y="2307488"/>
                  <a:pt x="5858512" y="2307488"/>
                </a:cubicBezTo>
                <a:cubicBezTo>
                  <a:pt x="5854722" y="2315068"/>
                  <a:pt x="5860406" y="2313173"/>
                  <a:pt x="5862301" y="2320755"/>
                </a:cubicBezTo>
                <a:cubicBezTo>
                  <a:pt x="5854722" y="2324545"/>
                  <a:pt x="5847143" y="2326441"/>
                  <a:pt x="5845249" y="2316964"/>
                </a:cubicBezTo>
                <a:cubicBezTo>
                  <a:pt x="5837669" y="2320755"/>
                  <a:pt x="5849038" y="2322650"/>
                  <a:pt x="5847143" y="2326441"/>
                </a:cubicBezTo>
                <a:cubicBezTo>
                  <a:pt x="5837669" y="2324545"/>
                  <a:pt x="5833880" y="2326441"/>
                  <a:pt x="5837669" y="2337812"/>
                </a:cubicBezTo>
                <a:cubicBezTo>
                  <a:pt x="5833880" y="2334022"/>
                  <a:pt x="5822511" y="2337812"/>
                  <a:pt x="5818722" y="2334022"/>
                </a:cubicBezTo>
                <a:cubicBezTo>
                  <a:pt x="5813038" y="2337812"/>
                  <a:pt x="5820617" y="2339707"/>
                  <a:pt x="5818722" y="2347289"/>
                </a:cubicBezTo>
                <a:cubicBezTo>
                  <a:pt x="5820617" y="2352974"/>
                  <a:pt x="5824407" y="2343498"/>
                  <a:pt x="5830091" y="2347289"/>
                </a:cubicBezTo>
                <a:cubicBezTo>
                  <a:pt x="5830091" y="2354871"/>
                  <a:pt x="5837669" y="2339707"/>
                  <a:pt x="5837669" y="2349184"/>
                </a:cubicBezTo>
                <a:cubicBezTo>
                  <a:pt x="5841459" y="2358661"/>
                  <a:pt x="5830091" y="2345394"/>
                  <a:pt x="5830091" y="2352974"/>
                </a:cubicBezTo>
                <a:cubicBezTo>
                  <a:pt x="5826301" y="2354871"/>
                  <a:pt x="5824407" y="2352974"/>
                  <a:pt x="5822511" y="2352974"/>
                </a:cubicBezTo>
                <a:cubicBezTo>
                  <a:pt x="5814933" y="2354871"/>
                  <a:pt x="5807353" y="2358661"/>
                  <a:pt x="5797880" y="2358661"/>
                </a:cubicBezTo>
                <a:cubicBezTo>
                  <a:pt x="5794090" y="2362451"/>
                  <a:pt x="5788406" y="2360556"/>
                  <a:pt x="5790301" y="2366242"/>
                </a:cubicBezTo>
                <a:cubicBezTo>
                  <a:pt x="5786511" y="2366242"/>
                  <a:pt x="5784617" y="2364347"/>
                  <a:pt x="5784617" y="2360556"/>
                </a:cubicBezTo>
                <a:cubicBezTo>
                  <a:pt x="5782722" y="2360556"/>
                  <a:pt x="5778932" y="2360556"/>
                  <a:pt x="5778932" y="2358661"/>
                </a:cubicBezTo>
                <a:cubicBezTo>
                  <a:pt x="5773248" y="2360556"/>
                  <a:pt x="5769459" y="2358661"/>
                  <a:pt x="5765669" y="2356766"/>
                </a:cubicBezTo>
                <a:cubicBezTo>
                  <a:pt x="5758091" y="2362451"/>
                  <a:pt x="5752406" y="2358661"/>
                  <a:pt x="5746722" y="2360556"/>
                </a:cubicBezTo>
                <a:cubicBezTo>
                  <a:pt x="5746722" y="2370033"/>
                  <a:pt x="5761880" y="2362451"/>
                  <a:pt x="5759985" y="2373823"/>
                </a:cubicBezTo>
                <a:cubicBezTo>
                  <a:pt x="5765669" y="2373823"/>
                  <a:pt x="5771354" y="2371928"/>
                  <a:pt x="5775143" y="2375719"/>
                </a:cubicBezTo>
                <a:cubicBezTo>
                  <a:pt x="5777038" y="2373823"/>
                  <a:pt x="5777038" y="2373823"/>
                  <a:pt x="5777038" y="2370033"/>
                </a:cubicBezTo>
                <a:cubicBezTo>
                  <a:pt x="5778932" y="2370033"/>
                  <a:pt x="5780828" y="2371928"/>
                  <a:pt x="5780828" y="2373823"/>
                </a:cubicBezTo>
                <a:cubicBezTo>
                  <a:pt x="5792196" y="2370033"/>
                  <a:pt x="5797880" y="2370033"/>
                  <a:pt x="5813038" y="2370033"/>
                </a:cubicBezTo>
                <a:cubicBezTo>
                  <a:pt x="5814933" y="2373823"/>
                  <a:pt x="5811143" y="2375719"/>
                  <a:pt x="5805459" y="2373823"/>
                </a:cubicBezTo>
                <a:cubicBezTo>
                  <a:pt x="5807353" y="2377614"/>
                  <a:pt x="5811143" y="2379509"/>
                  <a:pt x="5816827" y="2377614"/>
                </a:cubicBezTo>
                <a:cubicBezTo>
                  <a:pt x="5811143" y="2383300"/>
                  <a:pt x="5818722" y="2388985"/>
                  <a:pt x="5828196" y="2387090"/>
                </a:cubicBezTo>
                <a:cubicBezTo>
                  <a:pt x="5830091" y="2392776"/>
                  <a:pt x="5813038" y="2385195"/>
                  <a:pt x="5813038" y="2392776"/>
                </a:cubicBezTo>
                <a:cubicBezTo>
                  <a:pt x="5807353" y="2392776"/>
                  <a:pt x="5807353" y="2385195"/>
                  <a:pt x="5801669" y="2383300"/>
                </a:cubicBezTo>
                <a:cubicBezTo>
                  <a:pt x="5795985" y="2385195"/>
                  <a:pt x="5805459" y="2387090"/>
                  <a:pt x="5803564" y="2392776"/>
                </a:cubicBezTo>
                <a:cubicBezTo>
                  <a:pt x="5797880" y="2396567"/>
                  <a:pt x="5788406" y="2390881"/>
                  <a:pt x="5788406" y="2402252"/>
                </a:cubicBezTo>
                <a:cubicBezTo>
                  <a:pt x="5782722" y="2402252"/>
                  <a:pt x="5786511" y="2392776"/>
                  <a:pt x="5784617" y="2390881"/>
                </a:cubicBezTo>
                <a:cubicBezTo>
                  <a:pt x="5780828" y="2390881"/>
                  <a:pt x="5777038" y="2390881"/>
                  <a:pt x="5773248" y="2390881"/>
                </a:cubicBezTo>
                <a:cubicBezTo>
                  <a:pt x="5769459" y="2392776"/>
                  <a:pt x="5773248" y="2396567"/>
                  <a:pt x="5765669" y="2396567"/>
                </a:cubicBezTo>
                <a:cubicBezTo>
                  <a:pt x="5765669" y="2394672"/>
                  <a:pt x="5765669" y="2392776"/>
                  <a:pt x="5765669" y="2392776"/>
                </a:cubicBezTo>
                <a:cubicBezTo>
                  <a:pt x="5761880" y="2392776"/>
                  <a:pt x="5763774" y="2400357"/>
                  <a:pt x="5756196" y="2398462"/>
                </a:cubicBezTo>
                <a:cubicBezTo>
                  <a:pt x="5759985" y="2404148"/>
                  <a:pt x="5761880" y="2404148"/>
                  <a:pt x="5769459" y="2400357"/>
                </a:cubicBezTo>
                <a:cubicBezTo>
                  <a:pt x="5769459" y="2402252"/>
                  <a:pt x="5769459" y="2404148"/>
                  <a:pt x="5769459" y="2406044"/>
                </a:cubicBezTo>
                <a:cubicBezTo>
                  <a:pt x="5778932" y="2404148"/>
                  <a:pt x="5794090" y="2406044"/>
                  <a:pt x="5795985" y="2398462"/>
                </a:cubicBezTo>
                <a:cubicBezTo>
                  <a:pt x="5799775" y="2402252"/>
                  <a:pt x="5809249" y="2404148"/>
                  <a:pt x="5811143" y="2394672"/>
                </a:cubicBezTo>
                <a:cubicBezTo>
                  <a:pt x="5814933" y="2394672"/>
                  <a:pt x="5816827" y="2396567"/>
                  <a:pt x="5816827" y="2400357"/>
                </a:cubicBezTo>
                <a:cubicBezTo>
                  <a:pt x="5818722" y="2406044"/>
                  <a:pt x="5826301" y="2406044"/>
                  <a:pt x="5830091" y="2409834"/>
                </a:cubicBezTo>
                <a:cubicBezTo>
                  <a:pt x="5835775" y="2407939"/>
                  <a:pt x="5835775" y="2404148"/>
                  <a:pt x="5833880" y="2400357"/>
                </a:cubicBezTo>
                <a:cubicBezTo>
                  <a:pt x="5841459" y="2398462"/>
                  <a:pt x="5839564" y="2407939"/>
                  <a:pt x="5843354" y="2409834"/>
                </a:cubicBezTo>
                <a:cubicBezTo>
                  <a:pt x="5854722" y="2409834"/>
                  <a:pt x="5862301" y="2413625"/>
                  <a:pt x="5873670" y="2413625"/>
                </a:cubicBezTo>
                <a:cubicBezTo>
                  <a:pt x="5875564" y="2421206"/>
                  <a:pt x="5869880" y="2421206"/>
                  <a:pt x="5871775" y="2426892"/>
                </a:cubicBezTo>
                <a:cubicBezTo>
                  <a:pt x="5883144" y="2428787"/>
                  <a:pt x="5867986" y="2411729"/>
                  <a:pt x="5881248" y="2413625"/>
                </a:cubicBezTo>
                <a:cubicBezTo>
                  <a:pt x="5888828" y="2415520"/>
                  <a:pt x="5869880" y="2428787"/>
                  <a:pt x="5885038" y="2428787"/>
                </a:cubicBezTo>
                <a:cubicBezTo>
                  <a:pt x="5885038" y="2432578"/>
                  <a:pt x="5866090" y="2436368"/>
                  <a:pt x="5869880" y="2428787"/>
                </a:cubicBezTo>
                <a:cubicBezTo>
                  <a:pt x="5862301" y="2428787"/>
                  <a:pt x="5866090" y="2436368"/>
                  <a:pt x="5862301" y="2436368"/>
                </a:cubicBezTo>
                <a:cubicBezTo>
                  <a:pt x="5850933" y="2434473"/>
                  <a:pt x="5843354" y="2442055"/>
                  <a:pt x="5837669" y="2438263"/>
                </a:cubicBezTo>
                <a:cubicBezTo>
                  <a:pt x="5837669" y="2447740"/>
                  <a:pt x="5847143" y="2447740"/>
                  <a:pt x="5850933" y="2451531"/>
                </a:cubicBezTo>
                <a:cubicBezTo>
                  <a:pt x="5862301" y="2445845"/>
                  <a:pt x="5866090" y="2445845"/>
                  <a:pt x="5881248" y="2445845"/>
                </a:cubicBezTo>
                <a:cubicBezTo>
                  <a:pt x="5881248" y="2451531"/>
                  <a:pt x="5885038" y="2461007"/>
                  <a:pt x="5873670" y="2459112"/>
                </a:cubicBezTo>
                <a:cubicBezTo>
                  <a:pt x="5877459" y="2461007"/>
                  <a:pt x="5881248" y="2462903"/>
                  <a:pt x="5885038" y="2459112"/>
                </a:cubicBezTo>
                <a:cubicBezTo>
                  <a:pt x="5885038" y="2462903"/>
                  <a:pt x="5890722" y="2461007"/>
                  <a:pt x="5896406" y="2461007"/>
                </a:cubicBezTo>
                <a:cubicBezTo>
                  <a:pt x="5892617" y="2457217"/>
                  <a:pt x="5888828" y="2457217"/>
                  <a:pt x="5885038" y="2459112"/>
                </a:cubicBezTo>
                <a:cubicBezTo>
                  <a:pt x="5885038" y="2453426"/>
                  <a:pt x="5883144" y="2447740"/>
                  <a:pt x="5883144" y="2442055"/>
                </a:cubicBezTo>
                <a:cubicBezTo>
                  <a:pt x="5890722" y="2440159"/>
                  <a:pt x="5892617" y="2447740"/>
                  <a:pt x="5888828" y="2449635"/>
                </a:cubicBezTo>
                <a:cubicBezTo>
                  <a:pt x="5894512" y="2461007"/>
                  <a:pt x="5907775" y="2449635"/>
                  <a:pt x="5915354" y="2453426"/>
                </a:cubicBezTo>
                <a:cubicBezTo>
                  <a:pt x="5917249" y="2459112"/>
                  <a:pt x="5913459" y="2459112"/>
                  <a:pt x="5907775" y="2459112"/>
                </a:cubicBezTo>
                <a:cubicBezTo>
                  <a:pt x="5907775" y="2462903"/>
                  <a:pt x="5905880" y="2464798"/>
                  <a:pt x="5902091" y="2466693"/>
                </a:cubicBezTo>
                <a:cubicBezTo>
                  <a:pt x="5902091" y="2472379"/>
                  <a:pt x="5902091" y="2478065"/>
                  <a:pt x="5900196" y="2481856"/>
                </a:cubicBezTo>
                <a:cubicBezTo>
                  <a:pt x="5892617" y="2483751"/>
                  <a:pt x="5896406" y="2472379"/>
                  <a:pt x="5890722" y="2472379"/>
                </a:cubicBezTo>
                <a:cubicBezTo>
                  <a:pt x="5886933" y="2472379"/>
                  <a:pt x="5885038" y="2476170"/>
                  <a:pt x="5886933" y="2479960"/>
                </a:cubicBezTo>
                <a:cubicBezTo>
                  <a:pt x="5883144" y="2479960"/>
                  <a:pt x="5883144" y="2478065"/>
                  <a:pt x="5879354" y="2478065"/>
                </a:cubicBezTo>
                <a:cubicBezTo>
                  <a:pt x="5879354" y="2481856"/>
                  <a:pt x="5877459" y="2483751"/>
                  <a:pt x="5877459" y="2485646"/>
                </a:cubicBezTo>
                <a:cubicBezTo>
                  <a:pt x="5879354" y="2489437"/>
                  <a:pt x="5890722" y="2485646"/>
                  <a:pt x="5894512" y="2489437"/>
                </a:cubicBezTo>
                <a:cubicBezTo>
                  <a:pt x="5902091" y="2491333"/>
                  <a:pt x="5905880" y="2479960"/>
                  <a:pt x="5907775" y="2487541"/>
                </a:cubicBezTo>
                <a:cubicBezTo>
                  <a:pt x="5911565" y="2487541"/>
                  <a:pt x="5911565" y="2483751"/>
                  <a:pt x="5909669" y="2479960"/>
                </a:cubicBezTo>
                <a:cubicBezTo>
                  <a:pt x="5917249" y="2479960"/>
                  <a:pt x="5922933" y="2483751"/>
                  <a:pt x="5919143" y="2489437"/>
                </a:cubicBezTo>
                <a:cubicBezTo>
                  <a:pt x="5921038" y="2487541"/>
                  <a:pt x="5924827" y="2487541"/>
                  <a:pt x="5926723" y="2487541"/>
                </a:cubicBezTo>
                <a:cubicBezTo>
                  <a:pt x="5924827" y="2493228"/>
                  <a:pt x="5917249" y="2493228"/>
                  <a:pt x="5909669" y="2495123"/>
                </a:cubicBezTo>
                <a:cubicBezTo>
                  <a:pt x="5905880" y="2495123"/>
                  <a:pt x="5905880" y="2497018"/>
                  <a:pt x="5907775" y="2498913"/>
                </a:cubicBezTo>
                <a:cubicBezTo>
                  <a:pt x="5907775" y="2498913"/>
                  <a:pt x="5907775" y="2498913"/>
                  <a:pt x="5951354" y="2497018"/>
                </a:cubicBezTo>
                <a:cubicBezTo>
                  <a:pt x="5951354" y="2495123"/>
                  <a:pt x="5951354" y="2493228"/>
                  <a:pt x="5951354" y="2493228"/>
                </a:cubicBezTo>
                <a:cubicBezTo>
                  <a:pt x="5953249" y="2493228"/>
                  <a:pt x="5955143" y="2495123"/>
                  <a:pt x="5957038" y="2497018"/>
                </a:cubicBezTo>
                <a:cubicBezTo>
                  <a:pt x="5957038" y="2497018"/>
                  <a:pt x="5957038" y="2497018"/>
                  <a:pt x="6019387" y="2492221"/>
                </a:cubicBezTo>
                <a:lnTo>
                  <a:pt x="6048361" y="2489992"/>
                </a:lnTo>
                <a:lnTo>
                  <a:pt x="6050318" y="2488924"/>
                </a:lnTo>
                <a:lnTo>
                  <a:pt x="6050605" y="2489819"/>
                </a:lnTo>
                <a:lnTo>
                  <a:pt x="6056046" y="2489400"/>
                </a:lnTo>
                <a:cubicBezTo>
                  <a:pt x="6070190" y="2488312"/>
                  <a:pt x="6086354" y="2487068"/>
                  <a:pt x="6104828" y="2485646"/>
                </a:cubicBezTo>
                <a:lnTo>
                  <a:pt x="6050925" y="2490817"/>
                </a:lnTo>
                <a:lnTo>
                  <a:pt x="6051320" y="2492050"/>
                </a:lnTo>
                <a:cubicBezTo>
                  <a:pt x="6050518" y="2493974"/>
                  <a:pt x="6049717" y="2494455"/>
                  <a:pt x="6049115" y="2493974"/>
                </a:cubicBezTo>
                <a:lnTo>
                  <a:pt x="6048357" y="2491063"/>
                </a:lnTo>
                <a:lnTo>
                  <a:pt x="5966512" y="2498913"/>
                </a:lnTo>
                <a:cubicBezTo>
                  <a:pt x="5966512" y="2500809"/>
                  <a:pt x="5966512" y="2502704"/>
                  <a:pt x="5968406" y="2504600"/>
                </a:cubicBezTo>
                <a:cubicBezTo>
                  <a:pt x="5964617" y="2504600"/>
                  <a:pt x="5966512" y="2508390"/>
                  <a:pt x="5966512" y="2510286"/>
                </a:cubicBezTo>
                <a:cubicBezTo>
                  <a:pt x="5960828" y="2508390"/>
                  <a:pt x="5957038" y="2504600"/>
                  <a:pt x="5958933" y="2500809"/>
                </a:cubicBezTo>
                <a:cubicBezTo>
                  <a:pt x="5938091" y="2502704"/>
                  <a:pt x="5919143" y="2504600"/>
                  <a:pt x="5898301" y="2506495"/>
                </a:cubicBezTo>
                <a:cubicBezTo>
                  <a:pt x="5898301" y="2508390"/>
                  <a:pt x="5896406" y="2510286"/>
                  <a:pt x="5892617" y="2510286"/>
                </a:cubicBezTo>
                <a:cubicBezTo>
                  <a:pt x="5892617" y="2508390"/>
                  <a:pt x="5892617" y="2506495"/>
                  <a:pt x="5894512" y="2506495"/>
                </a:cubicBezTo>
                <a:cubicBezTo>
                  <a:pt x="5892617" y="2506495"/>
                  <a:pt x="5890722" y="2506495"/>
                  <a:pt x="5888828" y="2506495"/>
                </a:cubicBezTo>
                <a:cubicBezTo>
                  <a:pt x="5886933" y="2508390"/>
                  <a:pt x="5886933" y="2512181"/>
                  <a:pt x="5885038" y="2512181"/>
                </a:cubicBezTo>
                <a:cubicBezTo>
                  <a:pt x="5888828" y="2515971"/>
                  <a:pt x="5896406" y="2515971"/>
                  <a:pt x="5900196" y="2517866"/>
                </a:cubicBezTo>
                <a:cubicBezTo>
                  <a:pt x="5915354" y="2517866"/>
                  <a:pt x="5921038" y="2510286"/>
                  <a:pt x="5930512" y="2508390"/>
                </a:cubicBezTo>
                <a:cubicBezTo>
                  <a:pt x="5930512" y="2517866"/>
                  <a:pt x="5936196" y="2508390"/>
                  <a:pt x="5941880" y="2510286"/>
                </a:cubicBezTo>
                <a:cubicBezTo>
                  <a:pt x="5947565" y="2517866"/>
                  <a:pt x="5932407" y="2512181"/>
                  <a:pt x="5934301" y="2517866"/>
                </a:cubicBezTo>
                <a:cubicBezTo>
                  <a:pt x="5928617" y="2515971"/>
                  <a:pt x="5928617" y="2521657"/>
                  <a:pt x="5922933" y="2521657"/>
                </a:cubicBezTo>
                <a:cubicBezTo>
                  <a:pt x="5922933" y="2523553"/>
                  <a:pt x="5926723" y="2523553"/>
                  <a:pt x="5930512" y="2521657"/>
                </a:cubicBezTo>
                <a:cubicBezTo>
                  <a:pt x="5930512" y="2523553"/>
                  <a:pt x="5928617" y="2525448"/>
                  <a:pt x="5924827" y="2525448"/>
                </a:cubicBezTo>
                <a:cubicBezTo>
                  <a:pt x="5921038" y="2525448"/>
                  <a:pt x="5921038" y="2529238"/>
                  <a:pt x="5917249" y="2531134"/>
                </a:cubicBezTo>
                <a:cubicBezTo>
                  <a:pt x="5921038" y="2534924"/>
                  <a:pt x="5919143" y="2538715"/>
                  <a:pt x="5924827" y="2544401"/>
                </a:cubicBezTo>
                <a:cubicBezTo>
                  <a:pt x="5924827" y="2550087"/>
                  <a:pt x="5919143" y="2551982"/>
                  <a:pt x="5917249" y="2555773"/>
                </a:cubicBezTo>
                <a:cubicBezTo>
                  <a:pt x="5919143" y="2563354"/>
                  <a:pt x="5922933" y="2553878"/>
                  <a:pt x="5928617" y="2555773"/>
                </a:cubicBezTo>
                <a:cubicBezTo>
                  <a:pt x="5928617" y="2555773"/>
                  <a:pt x="5928617" y="2555773"/>
                  <a:pt x="5928617" y="2561459"/>
                </a:cubicBezTo>
                <a:cubicBezTo>
                  <a:pt x="5930512" y="2561459"/>
                  <a:pt x="5934301" y="2561459"/>
                  <a:pt x="5934301" y="2559564"/>
                </a:cubicBezTo>
                <a:cubicBezTo>
                  <a:pt x="5936196" y="2559564"/>
                  <a:pt x="5936196" y="2563354"/>
                  <a:pt x="5939985" y="2565249"/>
                </a:cubicBezTo>
                <a:cubicBezTo>
                  <a:pt x="5943775" y="2563354"/>
                  <a:pt x="5943775" y="2559564"/>
                  <a:pt x="5945670" y="2555773"/>
                </a:cubicBezTo>
                <a:cubicBezTo>
                  <a:pt x="5949459" y="2557668"/>
                  <a:pt x="5955143" y="2557668"/>
                  <a:pt x="5955143" y="2563354"/>
                </a:cubicBezTo>
                <a:cubicBezTo>
                  <a:pt x="5962722" y="2563354"/>
                  <a:pt x="5962722" y="2557668"/>
                  <a:pt x="5972196" y="2557668"/>
                </a:cubicBezTo>
                <a:cubicBezTo>
                  <a:pt x="5975986" y="2565249"/>
                  <a:pt x="5962722" y="2561459"/>
                  <a:pt x="5966512" y="2569040"/>
                </a:cubicBezTo>
                <a:cubicBezTo>
                  <a:pt x="5966512" y="2572831"/>
                  <a:pt x="5970302" y="2572831"/>
                  <a:pt x="5970302" y="2569040"/>
                </a:cubicBezTo>
                <a:cubicBezTo>
                  <a:pt x="5979775" y="2570935"/>
                  <a:pt x="5970302" y="2578517"/>
                  <a:pt x="5970302" y="2580412"/>
                </a:cubicBezTo>
                <a:cubicBezTo>
                  <a:pt x="5968406" y="2591784"/>
                  <a:pt x="5974091" y="2591784"/>
                  <a:pt x="5972196" y="2599365"/>
                </a:cubicBezTo>
                <a:cubicBezTo>
                  <a:pt x="5974091" y="2603156"/>
                  <a:pt x="5977880" y="2603156"/>
                  <a:pt x="5981670" y="2603156"/>
                </a:cubicBezTo>
                <a:cubicBezTo>
                  <a:pt x="5981670" y="2603156"/>
                  <a:pt x="5981670" y="2603156"/>
                  <a:pt x="5981670" y="2606946"/>
                </a:cubicBezTo>
                <a:cubicBezTo>
                  <a:pt x="5975986" y="2608842"/>
                  <a:pt x="5972196" y="2610737"/>
                  <a:pt x="5970302" y="2616422"/>
                </a:cubicBezTo>
                <a:cubicBezTo>
                  <a:pt x="5968406" y="2625899"/>
                  <a:pt x="5983564" y="2620213"/>
                  <a:pt x="5983564" y="2627795"/>
                </a:cubicBezTo>
                <a:cubicBezTo>
                  <a:pt x="5974091" y="2629690"/>
                  <a:pt x="5966512" y="2631585"/>
                  <a:pt x="5964617" y="2639167"/>
                </a:cubicBezTo>
                <a:cubicBezTo>
                  <a:pt x="5966512" y="2644852"/>
                  <a:pt x="5972196" y="2637271"/>
                  <a:pt x="5977880" y="2637271"/>
                </a:cubicBezTo>
                <a:cubicBezTo>
                  <a:pt x="5977880" y="2641061"/>
                  <a:pt x="5975986" y="2641061"/>
                  <a:pt x="5975986" y="2642957"/>
                </a:cubicBezTo>
                <a:cubicBezTo>
                  <a:pt x="5975986" y="2644852"/>
                  <a:pt x="5985460" y="2648643"/>
                  <a:pt x="5983564" y="2644852"/>
                </a:cubicBezTo>
                <a:cubicBezTo>
                  <a:pt x="5989249" y="2642957"/>
                  <a:pt x="5991144" y="2648643"/>
                  <a:pt x="5991144" y="2652433"/>
                </a:cubicBezTo>
                <a:cubicBezTo>
                  <a:pt x="5985460" y="2654329"/>
                  <a:pt x="5974091" y="2652433"/>
                  <a:pt x="5974091" y="2658120"/>
                </a:cubicBezTo>
                <a:cubicBezTo>
                  <a:pt x="5972196" y="2663805"/>
                  <a:pt x="5987354" y="2661910"/>
                  <a:pt x="5985460" y="2658120"/>
                </a:cubicBezTo>
                <a:cubicBezTo>
                  <a:pt x="5989249" y="2658120"/>
                  <a:pt x="5987354" y="2663805"/>
                  <a:pt x="5991144" y="2663805"/>
                </a:cubicBezTo>
                <a:cubicBezTo>
                  <a:pt x="5989249" y="2667596"/>
                  <a:pt x="5981670" y="2667596"/>
                  <a:pt x="5985460" y="2673282"/>
                </a:cubicBezTo>
                <a:cubicBezTo>
                  <a:pt x="5979775" y="2675177"/>
                  <a:pt x="5977880" y="2678968"/>
                  <a:pt x="5970302" y="2677073"/>
                </a:cubicBezTo>
                <a:cubicBezTo>
                  <a:pt x="5977880" y="2686549"/>
                  <a:pt x="5987354" y="2680863"/>
                  <a:pt x="5996828" y="2682758"/>
                </a:cubicBezTo>
                <a:cubicBezTo>
                  <a:pt x="5996828" y="2686549"/>
                  <a:pt x="5991144" y="2684653"/>
                  <a:pt x="5993038" y="2690339"/>
                </a:cubicBezTo>
                <a:cubicBezTo>
                  <a:pt x="5989249" y="2690339"/>
                  <a:pt x="5983564" y="2690339"/>
                  <a:pt x="5979775" y="2690339"/>
                </a:cubicBezTo>
                <a:cubicBezTo>
                  <a:pt x="5977880" y="2697921"/>
                  <a:pt x="5983564" y="2696026"/>
                  <a:pt x="5983564" y="2701711"/>
                </a:cubicBezTo>
                <a:cubicBezTo>
                  <a:pt x="5975986" y="2701711"/>
                  <a:pt x="5974091" y="2705502"/>
                  <a:pt x="5968406" y="2705502"/>
                </a:cubicBezTo>
                <a:cubicBezTo>
                  <a:pt x="5968406" y="2709293"/>
                  <a:pt x="5977880" y="2705502"/>
                  <a:pt x="5979775" y="2709293"/>
                </a:cubicBezTo>
                <a:cubicBezTo>
                  <a:pt x="5977880" y="2714979"/>
                  <a:pt x="5987354" y="2711188"/>
                  <a:pt x="5987354" y="2714979"/>
                </a:cubicBezTo>
                <a:cubicBezTo>
                  <a:pt x="5991144" y="2714979"/>
                  <a:pt x="5991144" y="2711188"/>
                  <a:pt x="5996828" y="2713083"/>
                </a:cubicBezTo>
                <a:cubicBezTo>
                  <a:pt x="5998722" y="2714979"/>
                  <a:pt x="5998722" y="2720665"/>
                  <a:pt x="6002512" y="2718769"/>
                </a:cubicBezTo>
                <a:cubicBezTo>
                  <a:pt x="6002512" y="2724455"/>
                  <a:pt x="5998722" y="2732036"/>
                  <a:pt x="6008196" y="2732036"/>
                </a:cubicBezTo>
                <a:cubicBezTo>
                  <a:pt x="6008196" y="2737723"/>
                  <a:pt x="5998722" y="2735827"/>
                  <a:pt x="5996828" y="2739617"/>
                </a:cubicBezTo>
                <a:cubicBezTo>
                  <a:pt x="5994933" y="2747199"/>
                  <a:pt x="6004407" y="2743408"/>
                  <a:pt x="6008196" y="2743408"/>
                </a:cubicBezTo>
                <a:cubicBezTo>
                  <a:pt x="6008196" y="2750989"/>
                  <a:pt x="6006301" y="2756676"/>
                  <a:pt x="5996828" y="2758571"/>
                </a:cubicBezTo>
                <a:cubicBezTo>
                  <a:pt x="5996828" y="2756676"/>
                  <a:pt x="5996828" y="2754780"/>
                  <a:pt x="5996828" y="2750989"/>
                </a:cubicBezTo>
                <a:cubicBezTo>
                  <a:pt x="5989249" y="2752885"/>
                  <a:pt x="5983564" y="2756676"/>
                  <a:pt x="5975986" y="2758571"/>
                </a:cubicBezTo>
                <a:cubicBezTo>
                  <a:pt x="5974091" y="2758571"/>
                  <a:pt x="5972196" y="2760466"/>
                  <a:pt x="5974091" y="2762361"/>
                </a:cubicBezTo>
                <a:cubicBezTo>
                  <a:pt x="5970302" y="2764257"/>
                  <a:pt x="5966512" y="2762361"/>
                  <a:pt x="5966512" y="2766152"/>
                </a:cubicBezTo>
                <a:cubicBezTo>
                  <a:pt x="5968406" y="2771838"/>
                  <a:pt x="5972196" y="2762361"/>
                  <a:pt x="5977880" y="2764257"/>
                </a:cubicBezTo>
                <a:cubicBezTo>
                  <a:pt x="5975986" y="2775628"/>
                  <a:pt x="5955143" y="2773733"/>
                  <a:pt x="5960828" y="2792687"/>
                </a:cubicBezTo>
                <a:cubicBezTo>
                  <a:pt x="5951354" y="2792687"/>
                  <a:pt x="5953249" y="2788895"/>
                  <a:pt x="5955143" y="2783210"/>
                </a:cubicBezTo>
                <a:cubicBezTo>
                  <a:pt x="5941880" y="2781314"/>
                  <a:pt x="5943775" y="2790791"/>
                  <a:pt x="5934301" y="2788895"/>
                </a:cubicBezTo>
                <a:cubicBezTo>
                  <a:pt x="5934301" y="2794582"/>
                  <a:pt x="5945670" y="2788895"/>
                  <a:pt x="5949459" y="2790791"/>
                </a:cubicBezTo>
                <a:cubicBezTo>
                  <a:pt x="5953249" y="2796477"/>
                  <a:pt x="5945670" y="2796477"/>
                  <a:pt x="5947565" y="2802163"/>
                </a:cubicBezTo>
                <a:cubicBezTo>
                  <a:pt x="5943775" y="2807849"/>
                  <a:pt x="5939985" y="2800267"/>
                  <a:pt x="5934301" y="2805954"/>
                </a:cubicBezTo>
                <a:cubicBezTo>
                  <a:pt x="5930512" y="2807849"/>
                  <a:pt x="5928617" y="2811640"/>
                  <a:pt x="5922933" y="2813535"/>
                </a:cubicBezTo>
                <a:cubicBezTo>
                  <a:pt x="5921038" y="2819220"/>
                  <a:pt x="5922933" y="2826802"/>
                  <a:pt x="5915354" y="2828697"/>
                </a:cubicBezTo>
                <a:cubicBezTo>
                  <a:pt x="5917249" y="2830592"/>
                  <a:pt x="5917249" y="2832488"/>
                  <a:pt x="5917249" y="2834383"/>
                </a:cubicBezTo>
                <a:cubicBezTo>
                  <a:pt x="5919143" y="2834383"/>
                  <a:pt x="5919143" y="2836278"/>
                  <a:pt x="5917249" y="2838173"/>
                </a:cubicBezTo>
                <a:cubicBezTo>
                  <a:pt x="5913459" y="2838173"/>
                  <a:pt x="5911565" y="2838173"/>
                  <a:pt x="5911565" y="2832488"/>
                </a:cubicBezTo>
                <a:cubicBezTo>
                  <a:pt x="5915354" y="2832488"/>
                  <a:pt x="5913459" y="2828697"/>
                  <a:pt x="5911565" y="2826802"/>
                </a:cubicBezTo>
                <a:cubicBezTo>
                  <a:pt x="5900196" y="2826802"/>
                  <a:pt x="5900196" y="2834383"/>
                  <a:pt x="5890722" y="2832488"/>
                </a:cubicBezTo>
                <a:cubicBezTo>
                  <a:pt x="5886933" y="2834383"/>
                  <a:pt x="5888828" y="2836278"/>
                  <a:pt x="5888828" y="2840069"/>
                </a:cubicBezTo>
                <a:cubicBezTo>
                  <a:pt x="5879354" y="2840069"/>
                  <a:pt x="5879354" y="2847650"/>
                  <a:pt x="5869880" y="2849545"/>
                </a:cubicBezTo>
                <a:cubicBezTo>
                  <a:pt x="5869880" y="2840069"/>
                  <a:pt x="5849038" y="2845755"/>
                  <a:pt x="5854722" y="2855232"/>
                </a:cubicBezTo>
                <a:cubicBezTo>
                  <a:pt x="5852827" y="2855232"/>
                  <a:pt x="5852827" y="2851441"/>
                  <a:pt x="5852827" y="2847650"/>
                </a:cubicBezTo>
                <a:cubicBezTo>
                  <a:pt x="5835775" y="2847650"/>
                  <a:pt x="5830091" y="2853336"/>
                  <a:pt x="5818722" y="2851441"/>
                </a:cubicBezTo>
                <a:cubicBezTo>
                  <a:pt x="5818722" y="2851441"/>
                  <a:pt x="5816827" y="2851441"/>
                  <a:pt x="5816827" y="2851441"/>
                </a:cubicBezTo>
                <a:cubicBezTo>
                  <a:pt x="5822511" y="2851441"/>
                  <a:pt x="5828196" y="2851441"/>
                  <a:pt x="5830091" y="2857127"/>
                </a:cubicBezTo>
                <a:cubicBezTo>
                  <a:pt x="5833880" y="2857127"/>
                  <a:pt x="5833880" y="2853336"/>
                  <a:pt x="5837669" y="2853336"/>
                </a:cubicBezTo>
                <a:cubicBezTo>
                  <a:pt x="5845249" y="2857127"/>
                  <a:pt x="5860406" y="2853336"/>
                  <a:pt x="5864196" y="2859022"/>
                </a:cubicBezTo>
                <a:cubicBezTo>
                  <a:pt x="5867986" y="2859022"/>
                  <a:pt x="5869880" y="2855232"/>
                  <a:pt x="5875564" y="2857127"/>
                </a:cubicBezTo>
                <a:cubicBezTo>
                  <a:pt x="5875564" y="2859022"/>
                  <a:pt x="5881248" y="2859022"/>
                  <a:pt x="5885038" y="2859022"/>
                </a:cubicBezTo>
                <a:cubicBezTo>
                  <a:pt x="5886933" y="2862813"/>
                  <a:pt x="5896406" y="2859022"/>
                  <a:pt x="5898301" y="2864708"/>
                </a:cubicBezTo>
                <a:cubicBezTo>
                  <a:pt x="5915354" y="2860918"/>
                  <a:pt x="5924827" y="2868498"/>
                  <a:pt x="5939985" y="2866603"/>
                </a:cubicBezTo>
                <a:cubicBezTo>
                  <a:pt x="5939985" y="2879871"/>
                  <a:pt x="5919143" y="2866603"/>
                  <a:pt x="5917249" y="2876080"/>
                </a:cubicBezTo>
                <a:cubicBezTo>
                  <a:pt x="5909669" y="2872289"/>
                  <a:pt x="5896406" y="2870394"/>
                  <a:pt x="5885038" y="2870394"/>
                </a:cubicBezTo>
                <a:cubicBezTo>
                  <a:pt x="5879354" y="2870394"/>
                  <a:pt x="5885038" y="2877975"/>
                  <a:pt x="5886933" y="2877975"/>
                </a:cubicBezTo>
                <a:cubicBezTo>
                  <a:pt x="5886933" y="2883661"/>
                  <a:pt x="5883144" y="2883661"/>
                  <a:pt x="5885038" y="2887451"/>
                </a:cubicBezTo>
                <a:cubicBezTo>
                  <a:pt x="5885038" y="2891243"/>
                  <a:pt x="5886933" y="2891243"/>
                  <a:pt x="5886933" y="2893138"/>
                </a:cubicBezTo>
                <a:cubicBezTo>
                  <a:pt x="5902091" y="2887451"/>
                  <a:pt x="5909669" y="2895033"/>
                  <a:pt x="5928617" y="2893138"/>
                </a:cubicBezTo>
                <a:cubicBezTo>
                  <a:pt x="5928617" y="2896928"/>
                  <a:pt x="5930512" y="2898823"/>
                  <a:pt x="5934301" y="2898823"/>
                </a:cubicBezTo>
                <a:cubicBezTo>
                  <a:pt x="5934301" y="2898823"/>
                  <a:pt x="5936196" y="2898823"/>
                  <a:pt x="5936196" y="2898823"/>
                </a:cubicBezTo>
                <a:cubicBezTo>
                  <a:pt x="5938091" y="2898823"/>
                  <a:pt x="5941880" y="2898823"/>
                  <a:pt x="5945670" y="2898823"/>
                </a:cubicBezTo>
                <a:cubicBezTo>
                  <a:pt x="5945670" y="2900719"/>
                  <a:pt x="5945670" y="2904510"/>
                  <a:pt x="5945670" y="2908300"/>
                </a:cubicBezTo>
                <a:cubicBezTo>
                  <a:pt x="5936196" y="2908300"/>
                  <a:pt x="5936196" y="2904510"/>
                  <a:pt x="5926723" y="2908300"/>
                </a:cubicBezTo>
                <a:cubicBezTo>
                  <a:pt x="5926723" y="2908300"/>
                  <a:pt x="5926723" y="2906405"/>
                  <a:pt x="5926723" y="2906405"/>
                </a:cubicBezTo>
                <a:cubicBezTo>
                  <a:pt x="5924827" y="2908300"/>
                  <a:pt x="5921038" y="2908300"/>
                  <a:pt x="5921038" y="2910196"/>
                </a:cubicBezTo>
                <a:cubicBezTo>
                  <a:pt x="5919143" y="2910196"/>
                  <a:pt x="5919143" y="2906405"/>
                  <a:pt x="5915354" y="2906405"/>
                </a:cubicBezTo>
                <a:cubicBezTo>
                  <a:pt x="5909669" y="2906405"/>
                  <a:pt x="5917249" y="2917776"/>
                  <a:pt x="5907775" y="2913986"/>
                </a:cubicBezTo>
                <a:cubicBezTo>
                  <a:pt x="5903985" y="2908300"/>
                  <a:pt x="5913459" y="2900719"/>
                  <a:pt x="5907775" y="2898823"/>
                </a:cubicBezTo>
                <a:cubicBezTo>
                  <a:pt x="5907775" y="2896928"/>
                  <a:pt x="5907775" y="2896928"/>
                  <a:pt x="5907775" y="2896928"/>
                </a:cubicBezTo>
                <a:cubicBezTo>
                  <a:pt x="5907775" y="2896928"/>
                  <a:pt x="5907775" y="2896928"/>
                  <a:pt x="5907775" y="2895033"/>
                </a:cubicBezTo>
                <a:cubicBezTo>
                  <a:pt x="5896406" y="2898823"/>
                  <a:pt x="5892617" y="2895033"/>
                  <a:pt x="5883144" y="2898823"/>
                </a:cubicBezTo>
                <a:cubicBezTo>
                  <a:pt x="5881248" y="2895033"/>
                  <a:pt x="5873670" y="2898823"/>
                  <a:pt x="5871775" y="2895033"/>
                </a:cubicBezTo>
                <a:cubicBezTo>
                  <a:pt x="5864196" y="2895033"/>
                  <a:pt x="5862301" y="2902614"/>
                  <a:pt x="5858512" y="2895033"/>
                </a:cubicBezTo>
                <a:cubicBezTo>
                  <a:pt x="5850933" y="2896928"/>
                  <a:pt x="5843354" y="2898823"/>
                  <a:pt x="5833880" y="2900719"/>
                </a:cubicBezTo>
                <a:cubicBezTo>
                  <a:pt x="5833880" y="2896928"/>
                  <a:pt x="5831985" y="2893138"/>
                  <a:pt x="5835775" y="2893138"/>
                </a:cubicBezTo>
                <a:cubicBezTo>
                  <a:pt x="5835775" y="2889347"/>
                  <a:pt x="5830091" y="2887451"/>
                  <a:pt x="5833880" y="2885556"/>
                </a:cubicBezTo>
                <a:cubicBezTo>
                  <a:pt x="5837669" y="2885556"/>
                  <a:pt x="5841459" y="2887451"/>
                  <a:pt x="5839564" y="2891243"/>
                </a:cubicBezTo>
                <a:cubicBezTo>
                  <a:pt x="5849038" y="2891243"/>
                  <a:pt x="5847143" y="2885556"/>
                  <a:pt x="5856617" y="2887451"/>
                </a:cubicBezTo>
                <a:cubicBezTo>
                  <a:pt x="5856617" y="2889347"/>
                  <a:pt x="5856617" y="2891243"/>
                  <a:pt x="5856617" y="2891243"/>
                </a:cubicBezTo>
                <a:cubicBezTo>
                  <a:pt x="5860406" y="2889347"/>
                  <a:pt x="5864196" y="2883661"/>
                  <a:pt x="5866090" y="2891243"/>
                </a:cubicBezTo>
                <a:cubicBezTo>
                  <a:pt x="5871775" y="2891243"/>
                  <a:pt x="5871775" y="2885556"/>
                  <a:pt x="5873670" y="2881766"/>
                </a:cubicBezTo>
                <a:cubicBezTo>
                  <a:pt x="5871775" y="2876080"/>
                  <a:pt x="5866090" y="2876080"/>
                  <a:pt x="5866090" y="2881766"/>
                </a:cubicBezTo>
                <a:cubicBezTo>
                  <a:pt x="5864196" y="2881766"/>
                  <a:pt x="5862301" y="2879871"/>
                  <a:pt x="5862301" y="2877975"/>
                </a:cubicBezTo>
                <a:cubicBezTo>
                  <a:pt x="5856617" y="2879871"/>
                  <a:pt x="5847143" y="2883661"/>
                  <a:pt x="5841459" y="2879871"/>
                </a:cubicBezTo>
                <a:cubicBezTo>
                  <a:pt x="5839564" y="2879871"/>
                  <a:pt x="5835775" y="2879871"/>
                  <a:pt x="5837669" y="2883661"/>
                </a:cubicBezTo>
                <a:cubicBezTo>
                  <a:pt x="5831985" y="2883661"/>
                  <a:pt x="5831985" y="2877975"/>
                  <a:pt x="5826301" y="2877975"/>
                </a:cubicBezTo>
                <a:cubicBezTo>
                  <a:pt x="5818722" y="2881766"/>
                  <a:pt x="5814933" y="2879871"/>
                  <a:pt x="5809249" y="2876080"/>
                </a:cubicBezTo>
                <a:cubicBezTo>
                  <a:pt x="5809249" y="2877975"/>
                  <a:pt x="5809249" y="2881766"/>
                  <a:pt x="5811143" y="2885556"/>
                </a:cubicBezTo>
                <a:cubicBezTo>
                  <a:pt x="5811143" y="2885556"/>
                  <a:pt x="5811143" y="2885556"/>
                  <a:pt x="5805459" y="2887451"/>
                </a:cubicBezTo>
                <a:cubicBezTo>
                  <a:pt x="5805459" y="2883661"/>
                  <a:pt x="5805459" y="2879871"/>
                  <a:pt x="5805459" y="2876080"/>
                </a:cubicBezTo>
                <a:cubicBezTo>
                  <a:pt x="5801669" y="2876080"/>
                  <a:pt x="5799775" y="2877975"/>
                  <a:pt x="5795985" y="2879871"/>
                </a:cubicBezTo>
                <a:cubicBezTo>
                  <a:pt x="5797880" y="2881766"/>
                  <a:pt x="5797880" y="2885556"/>
                  <a:pt x="5797880" y="2889347"/>
                </a:cubicBezTo>
                <a:cubicBezTo>
                  <a:pt x="5801669" y="2889347"/>
                  <a:pt x="5803564" y="2887451"/>
                  <a:pt x="5805459" y="2887451"/>
                </a:cubicBezTo>
                <a:cubicBezTo>
                  <a:pt x="5807353" y="2893138"/>
                  <a:pt x="5807353" y="2898823"/>
                  <a:pt x="5799775" y="2898823"/>
                </a:cubicBezTo>
                <a:cubicBezTo>
                  <a:pt x="5795985" y="2895033"/>
                  <a:pt x="5794090" y="2889347"/>
                  <a:pt x="5792196" y="2883661"/>
                </a:cubicBezTo>
                <a:cubicBezTo>
                  <a:pt x="5792196" y="2883661"/>
                  <a:pt x="5792196" y="2883661"/>
                  <a:pt x="5790301" y="2883661"/>
                </a:cubicBezTo>
                <a:cubicBezTo>
                  <a:pt x="5778932" y="2885556"/>
                  <a:pt x="5790301" y="2879871"/>
                  <a:pt x="5786511" y="2872289"/>
                </a:cubicBezTo>
                <a:cubicBezTo>
                  <a:pt x="5784617" y="2874184"/>
                  <a:pt x="5784617" y="2876080"/>
                  <a:pt x="5784617" y="2877975"/>
                </a:cubicBezTo>
                <a:cubicBezTo>
                  <a:pt x="5784617" y="2877975"/>
                  <a:pt x="5782722" y="2879871"/>
                  <a:pt x="5782722" y="2879871"/>
                </a:cubicBezTo>
                <a:cubicBezTo>
                  <a:pt x="5775143" y="2879871"/>
                  <a:pt x="5777038" y="2876080"/>
                  <a:pt x="5778932" y="2870394"/>
                </a:cubicBezTo>
                <a:cubicBezTo>
                  <a:pt x="5778932" y="2870394"/>
                  <a:pt x="5777038" y="2868498"/>
                  <a:pt x="5777038" y="2866603"/>
                </a:cubicBezTo>
                <a:cubicBezTo>
                  <a:pt x="5773248" y="2870394"/>
                  <a:pt x="5773248" y="2879871"/>
                  <a:pt x="5765669" y="2874184"/>
                </a:cubicBezTo>
                <a:cubicBezTo>
                  <a:pt x="5765669" y="2876080"/>
                  <a:pt x="5765669" y="2877975"/>
                  <a:pt x="5767564" y="2881766"/>
                </a:cubicBezTo>
                <a:cubicBezTo>
                  <a:pt x="5761880" y="2881766"/>
                  <a:pt x="5759985" y="2879871"/>
                  <a:pt x="5761880" y="2874184"/>
                </a:cubicBezTo>
                <a:cubicBezTo>
                  <a:pt x="5758091" y="2876080"/>
                  <a:pt x="5750512" y="2885556"/>
                  <a:pt x="5750512" y="2874184"/>
                </a:cubicBezTo>
                <a:cubicBezTo>
                  <a:pt x="5746722" y="2876080"/>
                  <a:pt x="5746722" y="2877975"/>
                  <a:pt x="5744827" y="2879871"/>
                </a:cubicBezTo>
                <a:cubicBezTo>
                  <a:pt x="5744827" y="2881766"/>
                  <a:pt x="5742932" y="2883661"/>
                  <a:pt x="5742932" y="2885556"/>
                </a:cubicBezTo>
                <a:cubicBezTo>
                  <a:pt x="5744827" y="2885556"/>
                  <a:pt x="5746722" y="2885556"/>
                  <a:pt x="5748617" y="2887451"/>
                </a:cubicBezTo>
                <a:cubicBezTo>
                  <a:pt x="5746722" y="2889347"/>
                  <a:pt x="5744827" y="2889347"/>
                  <a:pt x="5742932" y="2889347"/>
                </a:cubicBezTo>
                <a:cubicBezTo>
                  <a:pt x="5742932" y="2891243"/>
                  <a:pt x="5742932" y="2893138"/>
                  <a:pt x="5742932" y="2895033"/>
                </a:cubicBezTo>
                <a:cubicBezTo>
                  <a:pt x="5748617" y="2896928"/>
                  <a:pt x="5758091" y="2895033"/>
                  <a:pt x="5761880" y="2900719"/>
                </a:cubicBezTo>
                <a:cubicBezTo>
                  <a:pt x="5767564" y="2898823"/>
                  <a:pt x="5767564" y="2896928"/>
                  <a:pt x="5773248" y="2896928"/>
                </a:cubicBezTo>
                <a:cubicBezTo>
                  <a:pt x="5773248" y="2898823"/>
                  <a:pt x="5773248" y="2898823"/>
                  <a:pt x="5773248" y="2898823"/>
                </a:cubicBezTo>
                <a:cubicBezTo>
                  <a:pt x="5773248" y="2898823"/>
                  <a:pt x="5775143" y="2898823"/>
                  <a:pt x="5775143" y="2898823"/>
                </a:cubicBezTo>
                <a:cubicBezTo>
                  <a:pt x="5775143" y="2900719"/>
                  <a:pt x="5773248" y="2900719"/>
                  <a:pt x="5771354" y="2900719"/>
                </a:cubicBezTo>
                <a:cubicBezTo>
                  <a:pt x="5767564" y="2904510"/>
                  <a:pt x="5758091" y="2904510"/>
                  <a:pt x="5750512" y="2904510"/>
                </a:cubicBezTo>
                <a:cubicBezTo>
                  <a:pt x="5746722" y="2904510"/>
                  <a:pt x="5744827" y="2904510"/>
                  <a:pt x="5741038" y="2904510"/>
                </a:cubicBezTo>
                <a:cubicBezTo>
                  <a:pt x="5742932" y="2908300"/>
                  <a:pt x="5733458" y="2906405"/>
                  <a:pt x="5735353" y="2912091"/>
                </a:cubicBezTo>
                <a:cubicBezTo>
                  <a:pt x="5733458" y="2912091"/>
                  <a:pt x="5733458" y="2912091"/>
                  <a:pt x="5731564" y="2912091"/>
                </a:cubicBezTo>
                <a:cubicBezTo>
                  <a:pt x="5731564" y="2913986"/>
                  <a:pt x="5731564" y="2913986"/>
                  <a:pt x="5731564" y="2915881"/>
                </a:cubicBezTo>
                <a:lnTo>
                  <a:pt x="5730683" y="2918083"/>
                </a:lnTo>
                <a:lnTo>
                  <a:pt x="5729669" y="2917776"/>
                </a:lnTo>
                <a:cubicBezTo>
                  <a:pt x="5729669" y="2917776"/>
                  <a:pt x="5730143" y="2918250"/>
                  <a:pt x="5730617" y="2918250"/>
                </a:cubicBezTo>
                <a:lnTo>
                  <a:pt x="5730683" y="2918083"/>
                </a:lnTo>
                <a:lnTo>
                  <a:pt x="5739853" y="2920857"/>
                </a:lnTo>
                <a:cubicBezTo>
                  <a:pt x="5743406" y="2920146"/>
                  <a:pt x="5746722" y="2917776"/>
                  <a:pt x="5748617" y="2913986"/>
                </a:cubicBezTo>
                <a:cubicBezTo>
                  <a:pt x="5750512" y="2917776"/>
                  <a:pt x="5758091" y="2913986"/>
                  <a:pt x="5758091" y="2917776"/>
                </a:cubicBezTo>
                <a:cubicBezTo>
                  <a:pt x="5759985" y="2913986"/>
                  <a:pt x="5773248" y="2919672"/>
                  <a:pt x="5771354" y="2910196"/>
                </a:cubicBezTo>
                <a:cubicBezTo>
                  <a:pt x="5773248" y="2912091"/>
                  <a:pt x="5775143" y="2913986"/>
                  <a:pt x="5777038" y="2917776"/>
                </a:cubicBezTo>
                <a:cubicBezTo>
                  <a:pt x="5777038" y="2917776"/>
                  <a:pt x="5778932" y="2917776"/>
                  <a:pt x="5778932" y="2917776"/>
                </a:cubicBezTo>
                <a:cubicBezTo>
                  <a:pt x="5778932" y="2917776"/>
                  <a:pt x="5778932" y="2919672"/>
                  <a:pt x="5777038" y="2919672"/>
                </a:cubicBezTo>
                <a:cubicBezTo>
                  <a:pt x="5788406" y="2912091"/>
                  <a:pt x="5809249" y="2919672"/>
                  <a:pt x="5818722" y="2913986"/>
                </a:cubicBezTo>
                <a:cubicBezTo>
                  <a:pt x="5818722" y="2915881"/>
                  <a:pt x="5818722" y="2917776"/>
                  <a:pt x="5818722" y="2919672"/>
                </a:cubicBezTo>
                <a:cubicBezTo>
                  <a:pt x="5824407" y="2919672"/>
                  <a:pt x="5831985" y="2917776"/>
                  <a:pt x="5833880" y="2921567"/>
                </a:cubicBezTo>
                <a:cubicBezTo>
                  <a:pt x="5837669" y="2921567"/>
                  <a:pt x="5845249" y="2917776"/>
                  <a:pt x="5847143" y="2921567"/>
                </a:cubicBezTo>
                <a:cubicBezTo>
                  <a:pt x="5849038" y="2921567"/>
                  <a:pt x="5850933" y="2921567"/>
                  <a:pt x="5852827" y="2921567"/>
                </a:cubicBezTo>
                <a:cubicBezTo>
                  <a:pt x="5854722" y="2921567"/>
                  <a:pt x="5854722" y="2921567"/>
                  <a:pt x="5854722" y="2919672"/>
                </a:cubicBezTo>
                <a:lnTo>
                  <a:pt x="5852827" y="2919672"/>
                </a:lnTo>
                <a:cubicBezTo>
                  <a:pt x="5854722" y="2912091"/>
                  <a:pt x="5862301" y="2919672"/>
                  <a:pt x="5864196" y="2921567"/>
                </a:cubicBezTo>
                <a:cubicBezTo>
                  <a:pt x="5864196" y="2921567"/>
                  <a:pt x="5862301" y="2921567"/>
                  <a:pt x="5862301" y="2921567"/>
                </a:cubicBezTo>
                <a:cubicBezTo>
                  <a:pt x="5864196" y="2923462"/>
                  <a:pt x="5864196" y="2923462"/>
                  <a:pt x="5864196" y="2925358"/>
                </a:cubicBezTo>
                <a:cubicBezTo>
                  <a:pt x="5864196" y="2925358"/>
                  <a:pt x="5864196" y="2925358"/>
                  <a:pt x="5883144" y="2925358"/>
                </a:cubicBezTo>
                <a:cubicBezTo>
                  <a:pt x="5883144" y="2925358"/>
                  <a:pt x="5885038" y="2923462"/>
                  <a:pt x="5885038" y="2923462"/>
                </a:cubicBezTo>
                <a:cubicBezTo>
                  <a:pt x="5885038" y="2923462"/>
                  <a:pt x="5885038" y="2925358"/>
                  <a:pt x="5885038" y="2925358"/>
                </a:cubicBezTo>
                <a:cubicBezTo>
                  <a:pt x="5885038" y="2925358"/>
                  <a:pt x="5885038" y="2925358"/>
                  <a:pt x="5894512" y="2923462"/>
                </a:cubicBezTo>
                <a:cubicBezTo>
                  <a:pt x="5896406" y="2923462"/>
                  <a:pt x="5898301" y="2923462"/>
                  <a:pt x="5898301" y="2925358"/>
                </a:cubicBezTo>
                <a:cubicBezTo>
                  <a:pt x="5900196" y="2925358"/>
                  <a:pt x="5900196" y="2925358"/>
                  <a:pt x="5902091" y="2923462"/>
                </a:cubicBezTo>
                <a:cubicBezTo>
                  <a:pt x="5902091" y="2925358"/>
                  <a:pt x="5900196" y="2925358"/>
                  <a:pt x="5900196" y="2925358"/>
                </a:cubicBezTo>
                <a:cubicBezTo>
                  <a:pt x="5902091" y="2925358"/>
                  <a:pt x="5902091" y="2925358"/>
                  <a:pt x="5902091" y="2925358"/>
                </a:cubicBezTo>
                <a:lnTo>
                  <a:pt x="5913956" y="2925358"/>
                </a:lnTo>
                <a:lnTo>
                  <a:pt x="5914651" y="2919503"/>
                </a:lnTo>
                <a:cubicBezTo>
                  <a:pt x="5915586" y="2917356"/>
                  <a:pt x="5917457" y="2915925"/>
                  <a:pt x="5921197" y="2915925"/>
                </a:cubicBezTo>
                <a:cubicBezTo>
                  <a:pt x="5921197" y="2917833"/>
                  <a:pt x="5921197" y="2920219"/>
                  <a:pt x="5921899" y="2921889"/>
                </a:cubicBezTo>
                <a:lnTo>
                  <a:pt x="5925948" y="2923266"/>
                </a:lnTo>
                <a:lnTo>
                  <a:pt x="5928617" y="2921567"/>
                </a:lnTo>
                <a:cubicBezTo>
                  <a:pt x="5930512" y="2923462"/>
                  <a:pt x="5932407" y="2925358"/>
                  <a:pt x="5934301" y="2927253"/>
                </a:cubicBezTo>
                <a:cubicBezTo>
                  <a:pt x="5936196" y="2925358"/>
                  <a:pt x="5938091" y="2923462"/>
                  <a:pt x="5938091" y="2921567"/>
                </a:cubicBezTo>
                <a:cubicBezTo>
                  <a:pt x="5941880" y="2923462"/>
                  <a:pt x="5947565" y="2923462"/>
                  <a:pt x="5949459" y="2927253"/>
                </a:cubicBezTo>
                <a:cubicBezTo>
                  <a:pt x="5953249" y="2923462"/>
                  <a:pt x="5955143" y="2929149"/>
                  <a:pt x="5962722" y="2927253"/>
                </a:cubicBezTo>
                <a:cubicBezTo>
                  <a:pt x="5962722" y="2929149"/>
                  <a:pt x="5962722" y="2931044"/>
                  <a:pt x="5962722" y="2934834"/>
                </a:cubicBezTo>
                <a:cubicBezTo>
                  <a:pt x="5964617" y="2936729"/>
                  <a:pt x="5968406" y="2938625"/>
                  <a:pt x="5974091" y="2938625"/>
                </a:cubicBezTo>
                <a:lnTo>
                  <a:pt x="5977159" y="2941695"/>
                </a:lnTo>
                <a:lnTo>
                  <a:pt x="5976506" y="2940506"/>
                </a:lnTo>
                <a:lnTo>
                  <a:pt x="5982468" y="2941547"/>
                </a:lnTo>
                <a:lnTo>
                  <a:pt x="5987117" y="2936492"/>
                </a:lnTo>
                <a:cubicBezTo>
                  <a:pt x="5989249" y="2934834"/>
                  <a:pt x="5992091" y="2933886"/>
                  <a:pt x="5996828" y="2934834"/>
                </a:cubicBezTo>
                <a:cubicBezTo>
                  <a:pt x="5993986" y="2939573"/>
                  <a:pt x="5996354" y="2940994"/>
                  <a:pt x="5999433" y="2942653"/>
                </a:cubicBezTo>
                <a:lnTo>
                  <a:pt x="6001297" y="2943916"/>
                </a:lnTo>
                <a:lnTo>
                  <a:pt x="6003056" y="2942109"/>
                </a:lnTo>
                <a:cubicBezTo>
                  <a:pt x="6006403" y="2940506"/>
                  <a:pt x="6011663" y="2940049"/>
                  <a:pt x="6013576" y="2942797"/>
                </a:cubicBezTo>
                <a:lnTo>
                  <a:pt x="6025050" y="2942797"/>
                </a:lnTo>
                <a:cubicBezTo>
                  <a:pt x="6025050" y="2942797"/>
                  <a:pt x="6026963" y="2942797"/>
                  <a:pt x="6026963" y="2942797"/>
                </a:cubicBezTo>
                <a:cubicBezTo>
                  <a:pt x="6026963" y="2942797"/>
                  <a:pt x="6026963" y="2944628"/>
                  <a:pt x="6028876" y="2944628"/>
                </a:cubicBezTo>
                <a:cubicBezTo>
                  <a:pt x="6025050" y="2944628"/>
                  <a:pt x="6021226" y="2944628"/>
                  <a:pt x="6017400" y="2944628"/>
                </a:cubicBezTo>
                <a:cubicBezTo>
                  <a:pt x="6013576" y="2947378"/>
                  <a:pt x="6010228" y="2947378"/>
                  <a:pt x="6007838" y="2947148"/>
                </a:cubicBezTo>
                <a:lnTo>
                  <a:pt x="6004868" y="2948037"/>
                </a:lnTo>
                <a:lnTo>
                  <a:pt x="6006301" y="2951892"/>
                </a:lnTo>
                <a:cubicBezTo>
                  <a:pt x="6008196" y="2951892"/>
                  <a:pt x="6008196" y="2948102"/>
                  <a:pt x="6013881" y="2949997"/>
                </a:cubicBezTo>
                <a:cubicBezTo>
                  <a:pt x="6013881" y="2953787"/>
                  <a:pt x="6011985" y="2955683"/>
                  <a:pt x="6006301" y="2953787"/>
                </a:cubicBezTo>
                <a:cubicBezTo>
                  <a:pt x="6006301" y="2957578"/>
                  <a:pt x="6010091" y="2959474"/>
                  <a:pt x="6015775" y="2957578"/>
                </a:cubicBezTo>
                <a:cubicBezTo>
                  <a:pt x="6023354" y="2959474"/>
                  <a:pt x="6017670" y="2949997"/>
                  <a:pt x="6027143" y="2949997"/>
                </a:cubicBezTo>
                <a:cubicBezTo>
                  <a:pt x="6025249" y="2953787"/>
                  <a:pt x="6023354" y="2955683"/>
                  <a:pt x="6027143" y="2957578"/>
                </a:cubicBezTo>
                <a:lnTo>
                  <a:pt x="6030811" y="2957578"/>
                </a:lnTo>
                <a:lnTo>
                  <a:pt x="6028876" y="2949912"/>
                </a:lnTo>
                <a:cubicBezTo>
                  <a:pt x="6036648" y="2949912"/>
                  <a:pt x="6042479" y="2947988"/>
                  <a:pt x="6050251" y="2947988"/>
                </a:cubicBezTo>
                <a:cubicBezTo>
                  <a:pt x="6050251" y="2951836"/>
                  <a:pt x="6044421" y="2951836"/>
                  <a:pt x="6040535" y="2951836"/>
                </a:cubicBezTo>
                <a:cubicBezTo>
                  <a:pt x="6037620" y="2951836"/>
                  <a:pt x="6037134" y="2953279"/>
                  <a:pt x="6036406" y="2954721"/>
                </a:cubicBezTo>
                <a:lnTo>
                  <a:pt x="6030875" y="2957578"/>
                </a:lnTo>
                <a:lnTo>
                  <a:pt x="6036617" y="2957578"/>
                </a:lnTo>
                <a:cubicBezTo>
                  <a:pt x="6047986" y="2959474"/>
                  <a:pt x="6040407" y="2948102"/>
                  <a:pt x="6049881" y="2949997"/>
                </a:cubicBezTo>
                <a:cubicBezTo>
                  <a:pt x="6053670" y="2951892"/>
                  <a:pt x="6053670" y="2955683"/>
                  <a:pt x="6049881" y="2957578"/>
                </a:cubicBezTo>
                <a:cubicBezTo>
                  <a:pt x="6053670" y="2961369"/>
                  <a:pt x="6066933" y="2968950"/>
                  <a:pt x="6070722" y="2961369"/>
                </a:cubicBezTo>
                <a:cubicBezTo>
                  <a:pt x="6080196" y="2965159"/>
                  <a:pt x="6087776" y="2970845"/>
                  <a:pt x="6095354" y="2974636"/>
                </a:cubicBezTo>
                <a:cubicBezTo>
                  <a:pt x="6095354" y="2980322"/>
                  <a:pt x="6106723" y="2982217"/>
                  <a:pt x="6099144" y="2987902"/>
                </a:cubicBezTo>
                <a:cubicBezTo>
                  <a:pt x="6091565" y="2989798"/>
                  <a:pt x="6095354" y="2980322"/>
                  <a:pt x="6085880" y="2984112"/>
                </a:cubicBezTo>
                <a:cubicBezTo>
                  <a:pt x="6085880" y="2980322"/>
                  <a:pt x="6083986" y="2978427"/>
                  <a:pt x="6080196" y="2976531"/>
                </a:cubicBezTo>
                <a:cubicBezTo>
                  <a:pt x="6076407" y="2978427"/>
                  <a:pt x="6078302" y="2984112"/>
                  <a:pt x="6072618" y="2982217"/>
                </a:cubicBezTo>
                <a:cubicBezTo>
                  <a:pt x="6072618" y="2978427"/>
                  <a:pt x="6072618" y="2974636"/>
                  <a:pt x="6068828" y="2972740"/>
                </a:cubicBezTo>
                <a:cubicBezTo>
                  <a:pt x="6055565" y="2976531"/>
                  <a:pt x="6051775" y="2968950"/>
                  <a:pt x="6040407" y="2970845"/>
                </a:cubicBezTo>
                <a:cubicBezTo>
                  <a:pt x="6038512" y="2974636"/>
                  <a:pt x="6032828" y="2976531"/>
                  <a:pt x="6032828" y="2984112"/>
                </a:cubicBezTo>
                <a:cubicBezTo>
                  <a:pt x="6025249" y="2987902"/>
                  <a:pt x="6025249" y="2982217"/>
                  <a:pt x="6023354" y="2980322"/>
                </a:cubicBezTo>
                <a:cubicBezTo>
                  <a:pt x="6019565" y="2980322"/>
                  <a:pt x="6011985" y="2982217"/>
                  <a:pt x="6011985" y="2976531"/>
                </a:cubicBezTo>
                <a:cubicBezTo>
                  <a:pt x="6002512" y="2982217"/>
                  <a:pt x="5985460" y="2978427"/>
                  <a:pt x="5974091" y="2976531"/>
                </a:cubicBezTo>
                <a:cubicBezTo>
                  <a:pt x="5975986" y="2989798"/>
                  <a:pt x="5998722" y="2980322"/>
                  <a:pt x="6008196" y="2986007"/>
                </a:cubicBezTo>
                <a:cubicBezTo>
                  <a:pt x="6010091" y="2986007"/>
                  <a:pt x="6015775" y="2986007"/>
                  <a:pt x="6015775" y="2984112"/>
                </a:cubicBezTo>
                <a:cubicBezTo>
                  <a:pt x="6021459" y="2989798"/>
                  <a:pt x="6034723" y="2987902"/>
                  <a:pt x="6044196" y="2991693"/>
                </a:cubicBezTo>
                <a:cubicBezTo>
                  <a:pt x="6040407" y="2997379"/>
                  <a:pt x="6029039" y="2989798"/>
                  <a:pt x="6017670" y="2993589"/>
                </a:cubicBezTo>
                <a:cubicBezTo>
                  <a:pt x="6015775" y="3001170"/>
                  <a:pt x="6029039" y="2993589"/>
                  <a:pt x="6029039" y="2999275"/>
                </a:cubicBezTo>
                <a:cubicBezTo>
                  <a:pt x="6029039" y="2999275"/>
                  <a:pt x="6029039" y="2999275"/>
                  <a:pt x="6044196" y="2997379"/>
                </a:cubicBezTo>
                <a:cubicBezTo>
                  <a:pt x="6046091" y="3001170"/>
                  <a:pt x="6051775" y="3001170"/>
                  <a:pt x="6053670" y="3001170"/>
                </a:cubicBezTo>
                <a:cubicBezTo>
                  <a:pt x="6059354" y="3001170"/>
                  <a:pt x="6065038" y="3001170"/>
                  <a:pt x="6068828" y="2999275"/>
                </a:cubicBezTo>
                <a:cubicBezTo>
                  <a:pt x="6078302" y="3003065"/>
                  <a:pt x="6093460" y="2997379"/>
                  <a:pt x="6095354" y="3008751"/>
                </a:cubicBezTo>
                <a:cubicBezTo>
                  <a:pt x="6085880" y="3004960"/>
                  <a:pt x="6066933" y="3010647"/>
                  <a:pt x="6059354" y="3004960"/>
                </a:cubicBezTo>
                <a:cubicBezTo>
                  <a:pt x="6053670" y="3004960"/>
                  <a:pt x="6055565" y="3010647"/>
                  <a:pt x="6055565" y="3012542"/>
                </a:cubicBezTo>
                <a:cubicBezTo>
                  <a:pt x="6053670" y="3014437"/>
                  <a:pt x="6049881" y="3014437"/>
                  <a:pt x="6046091" y="3014437"/>
                </a:cubicBezTo>
                <a:cubicBezTo>
                  <a:pt x="6038512" y="3014437"/>
                  <a:pt x="6036617" y="3006856"/>
                  <a:pt x="6032828" y="3003065"/>
                </a:cubicBezTo>
                <a:cubicBezTo>
                  <a:pt x="6027143" y="3004960"/>
                  <a:pt x="6021459" y="3008751"/>
                  <a:pt x="6015775" y="3004960"/>
                </a:cubicBezTo>
                <a:cubicBezTo>
                  <a:pt x="6013881" y="3004960"/>
                  <a:pt x="6013881" y="3006856"/>
                  <a:pt x="6013881" y="3008751"/>
                </a:cubicBezTo>
                <a:cubicBezTo>
                  <a:pt x="6008196" y="3008751"/>
                  <a:pt x="6004407" y="3006856"/>
                  <a:pt x="5996828" y="3008751"/>
                </a:cubicBezTo>
                <a:cubicBezTo>
                  <a:pt x="5994933" y="3016332"/>
                  <a:pt x="6002512" y="3012542"/>
                  <a:pt x="6004407" y="3016332"/>
                </a:cubicBezTo>
                <a:cubicBezTo>
                  <a:pt x="6015775" y="3016332"/>
                  <a:pt x="6019565" y="3018228"/>
                  <a:pt x="6030933" y="3014437"/>
                </a:cubicBezTo>
                <a:cubicBezTo>
                  <a:pt x="6030933" y="3018228"/>
                  <a:pt x="6032828" y="3018228"/>
                  <a:pt x="6036617" y="3020123"/>
                </a:cubicBezTo>
                <a:cubicBezTo>
                  <a:pt x="6040407" y="3018228"/>
                  <a:pt x="6044196" y="3018228"/>
                  <a:pt x="6047986" y="3018228"/>
                </a:cubicBezTo>
                <a:cubicBezTo>
                  <a:pt x="6055565" y="3020123"/>
                  <a:pt x="6066933" y="3018228"/>
                  <a:pt x="6070722" y="3023913"/>
                </a:cubicBezTo>
                <a:cubicBezTo>
                  <a:pt x="6072618" y="3020123"/>
                  <a:pt x="6078302" y="3022018"/>
                  <a:pt x="6080196" y="3025809"/>
                </a:cubicBezTo>
                <a:cubicBezTo>
                  <a:pt x="6087776" y="3025809"/>
                  <a:pt x="6085880" y="3022018"/>
                  <a:pt x="6093460" y="3022018"/>
                </a:cubicBezTo>
                <a:cubicBezTo>
                  <a:pt x="6093460" y="3025809"/>
                  <a:pt x="6093460" y="3027705"/>
                  <a:pt x="6091565" y="3029600"/>
                </a:cubicBezTo>
                <a:cubicBezTo>
                  <a:pt x="6093460" y="3033390"/>
                  <a:pt x="6095354" y="3037181"/>
                  <a:pt x="6102933" y="3035285"/>
                </a:cubicBezTo>
                <a:cubicBezTo>
                  <a:pt x="6102933" y="3037181"/>
                  <a:pt x="6102933" y="3040971"/>
                  <a:pt x="6104828" y="3040971"/>
                </a:cubicBezTo>
                <a:cubicBezTo>
                  <a:pt x="6104828" y="3046658"/>
                  <a:pt x="6112407" y="3050448"/>
                  <a:pt x="6106723" y="3056134"/>
                </a:cubicBezTo>
                <a:cubicBezTo>
                  <a:pt x="6099144" y="3056134"/>
                  <a:pt x="6097249" y="3052343"/>
                  <a:pt x="6093460" y="3050448"/>
                </a:cubicBezTo>
                <a:cubicBezTo>
                  <a:pt x="6078302" y="3050448"/>
                  <a:pt x="6070722" y="3044762"/>
                  <a:pt x="6057459" y="3042867"/>
                </a:cubicBezTo>
                <a:cubicBezTo>
                  <a:pt x="6053670" y="3044762"/>
                  <a:pt x="6047986" y="3042867"/>
                  <a:pt x="6047986" y="3046658"/>
                </a:cubicBezTo>
                <a:cubicBezTo>
                  <a:pt x="6044196" y="3040971"/>
                  <a:pt x="6027143" y="3048553"/>
                  <a:pt x="6023354" y="3042867"/>
                </a:cubicBezTo>
                <a:cubicBezTo>
                  <a:pt x="6021459" y="3042867"/>
                  <a:pt x="6021459" y="3044762"/>
                  <a:pt x="6019565" y="3044762"/>
                </a:cubicBezTo>
                <a:cubicBezTo>
                  <a:pt x="6010091" y="3042867"/>
                  <a:pt x="6011985" y="3046658"/>
                  <a:pt x="6006301" y="3044762"/>
                </a:cubicBezTo>
                <a:cubicBezTo>
                  <a:pt x="6000617" y="3044762"/>
                  <a:pt x="6002512" y="3050448"/>
                  <a:pt x="5996828" y="3048553"/>
                </a:cubicBezTo>
                <a:cubicBezTo>
                  <a:pt x="5996828" y="3054238"/>
                  <a:pt x="6004407" y="3050448"/>
                  <a:pt x="6004407" y="3056134"/>
                </a:cubicBezTo>
                <a:cubicBezTo>
                  <a:pt x="6010091" y="3056134"/>
                  <a:pt x="6010091" y="3061820"/>
                  <a:pt x="6017670" y="3059925"/>
                </a:cubicBezTo>
                <a:cubicBezTo>
                  <a:pt x="6017670" y="3063715"/>
                  <a:pt x="6015775" y="3067506"/>
                  <a:pt x="6010091" y="3067506"/>
                </a:cubicBezTo>
                <a:cubicBezTo>
                  <a:pt x="6011985" y="3071296"/>
                  <a:pt x="6017670" y="3071296"/>
                  <a:pt x="6015775" y="3078878"/>
                </a:cubicBezTo>
                <a:cubicBezTo>
                  <a:pt x="6021459" y="3078878"/>
                  <a:pt x="6021459" y="3075087"/>
                  <a:pt x="6021459" y="3071296"/>
                </a:cubicBezTo>
                <a:cubicBezTo>
                  <a:pt x="6030933" y="3071296"/>
                  <a:pt x="6032828" y="3073191"/>
                  <a:pt x="6042301" y="3069401"/>
                </a:cubicBezTo>
                <a:cubicBezTo>
                  <a:pt x="6044196" y="3078878"/>
                  <a:pt x="6046091" y="3073191"/>
                  <a:pt x="6057459" y="3073191"/>
                </a:cubicBezTo>
                <a:cubicBezTo>
                  <a:pt x="6053670" y="3080773"/>
                  <a:pt x="6059354" y="3078878"/>
                  <a:pt x="6061249" y="3086459"/>
                </a:cubicBezTo>
                <a:cubicBezTo>
                  <a:pt x="6053670" y="3090249"/>
                  <a:pt x="6046091" y="3090249"/>
                  <a:pt x="6044196" y="3082668"/>
                </a:cubicBezTo>
                <a:cubicBezTo>
                  <a:pt x="6036617" y="3084563"/>
                  <a:pt x="6047986" y="3088354"/>
                  <a:pt x="6046091" y="3092145"/>
                </a:cubicBezTo>
                <a:cubicBezTo>
                  <a:pt x="6036617" y="3088354"/>
                  <a:pt x="6032828" y="3092145"/>
                  <a:pt x="6036617" y="3101621"/>
                </a:cubicBezTo>
                <a:cubicBezTo>
                  <a:pt x="6032828" y="3097831"/>
                  <a:pt x="6021459" y="3101621"/>
                  <a:pt x="6017670" y="3097831"/>
                </a:cubicBezTo>
                <a:cubicBezTo>
                  <a:pt x="6011985" y="3103516"/>
                  <a:pt x="6019565" y="3103516"/>
                  <a:pt x="6017670" y="3112993"/>
                </a:cubicBezTo>
                <a:cubicBezTo>
                  <a:pt x="6019565" y="3118679"/>
                  <a:pt x="6021459" y="3109203"/>
                  <a:pt x="6029039" y="3111098"/>
                </a:cubicBezTo>
                <a:cubicBezTo>
                  <a:pt x="6029039" y="3118679"/>
                  <a:pt x="6034723" y="3105412"/>
                  <a:pt x="6036617" y="3112993"/>
                </a:cubicBezTo>
                <a:cubicBezTo>
                  <a:pt x="6038512" y="3124365"/>
                  <a:pt x="6029039" y="3111098"/>
                  <a:pt x="6029039" y="3118679"/>
                </a:cubicBezTo>
                <a:cubicBezTo>
                  <a:pt x="6025249" y="3118679"/>
                  <a:pt x="6023354" y="3118679"/>
                  <a:pt x="6021459" y="3116784"/>
                </a:cubicBezTo>
                <a:cubicBezTo>
                  <a:pt x="6013881" y="3120574"/>
                  <a:pt x="6004407" y="3122469"/>
                  <a:pt x="5994933" y="3122469"/>
                </a:cubicBezTo>
                <a:cubicBezTo>
                  <a:pt x="5993038" y="3126260"/>
                  <a:pt x="5985460" y="3124365"/>
                  <a:pt x="5987354" y="3130051"/>
                </a:cubicBezTo>
                <a:cubicBezTo>
                  <a:pt x="5983564" y="3130051"/>
                  <a:pt x="5981670" y="3128156"/>
                  <a:pt x="5981670" y="3124365"/>
                </a:cubicBezTo>
                <a:cubicBezTo>
                  <a:pt x="5979775" y="3124365"/>
                  <a:pt x="5977880" y="3124365"/>
                  <a:pt x="5975986" y="3122469"/>
                </a:cubicBezTo>
                <a:cubicBezTo>
                  <a:pt x="5970302" y="3122469"/>
                  <a:pt x="5966512" y="3122469"/>
                  <a:pt x="5962722" y="3120574"/>
                </a:cubicBezTo>
                <a:cubicBezTo>
                  <a:pt x="5957038" y="3124365"/>
                  <a:pt x="5949459" y="3120574"/>
                  <a:pt x="5945670" y="3124365"/>
                </a:cubicBezTo>
                <a:cubicBezTo>
                  <a:pt x="5945670" y="3131946"/>
                  <a:pt x="5960828" y="3124365"/>
                  <a:pt x="5957038" y="3137632"/>
                </a:cubicBezTo>
                <a:cubicBezTo>
                  <a:pt x="5962722" y="3135737"/>
                  <a:pt x="5968406" y="3135737"/>
                  <a:pt x="5972196" y="3137632"/>
                </a:cubicBezTo>
                <a:cubicBezTo>
                  <a:pt x="5974091" y="3137632"/>
                  <a:pt x="5975986" y="3135737"/>
                  <a:pt x="5974091" y="3133841"/>
                </a:cubicBezTo>
                <a:cubicBezTo>
                  <a:pt x="5977880" y="3133841"/>
                  <a:pt x="5977880" y="3135737"/>
                  <a:pt x="5977880" y="3137632"/>
                </a:cubicBezTo>
                <a:cubicBezTo>
                  <a:pt x="5991144" y="3133841"/>
                  <a:pt x="5994933" y="3133841"/>
                  <a:pt x="6011985" y="3133841"/>
                </a:cubicBezTo>
                <a:cubicBezTo>
                  <a:pt x="6011985" y="3137632"/>
                  <a:pt x="6010091" y="3139527"/>
                  <a:pt x="6004407" y="3139527"/>
                </a:cubicBezTo>
                <a:cubicBezTo>
                  <a:pt x="6004407" y="3143318"/>
                  <a:pt x="6008196" y="3143318"/>
                  <a:pt x="6013881" y="3143318"/>
                </a:cubicBezTo>
                <a:cubicBezTo>
                  <a:pt x="6008196" y="3149004"/>
                  <a:pt x="6015775" y="3154690"/>
                  <a:pt x="6025249" y="3150899"/>
                </a:cubicBezTo>
                <a:cubicBezTo>
                  <a:pt x="6027143" y="3158480"/>
                  <a:pt x="6010091" y="3150899"/>
                  <a:pt x="6010091" y="3156585"/>
                </a:cubicBezTo>
                <a:cubicBezTo>
                  <a:pt x="6004407" y="3156585"/>
                  <a:pt x="6004407" y="3150899"/>
                  <a:pt x="5998722" y="3149004"/>
                </a:cubicBezTo>
                <a:cubicBezTo>
                  <a:pt x="5993038" y="3149004"/>
                  <a:pt x="6002512" y="3152794"/>
                  <a:pt x="6000617" y="3156585"/>
                </a:cubicBezTo>
                <a:cubicBezTo>
                  <a:pt x="5996354" y="3159428"/>
                  <a:pt x="5989960" y="3156941"/>
                  <a:pt x="5987029" y="3160316"/>
                </a:cubicBezTo>
                <a:lnTo>
                  <a:pt x="5985513" y="3165863"/>
                </a:lnTo>
                <a:lnTo>
                  <a:pt x="5985373" y="3165931"/>
                </a:lnTo>
                <a:lnTo>
                  <a:pt x="5982144" y="3161087"/>
                </a:lnTo>
                <a:cubicBezTo>
                  <a:pt x="5982144" y="3158480"/>
                  <a:pt x="5982617" y="3155637"/>
                  <a:pt x="5981670" y="3154690"/>
                </a:cubicBezTo>
                <a:cubicBezTo>
                  <a:pt x="5977880" y="3154690"/>
                  <a:pt x="5974091" y="3154690"/>
                  <a:pt x="5970302" y="3154690"/>
                </a:cubicBezTo>
                <a:cubicBezTo>
                  <a:pt x="5966512" y="3154690"/>
                  <a:pt x="5968406" y="3160376"/>
                  <a:pt x="5962722" y="3160376"/>
                </a:cubicBezTo>
                <a:cubicBezTo>
                  <a:pt x="5962722" y="3158480"/>
                  <a:pt x="5962722" y="3156585"/>
                  <a:pt x="5962722" y="3154690"/>
                </a:cubicBezTo>
                <a:cubicBezTo>
                  <a:pt x="5958933" y="3156585"/>
                  <a:pt x="5960828" y="3162271"/>
                  <a:pt x="5953249" y="3160376"/>
                </a:cubicBezTo>
                <a:cubicBezTo>
                  <a:pt x="5957038" y="3166062"/>
                  <a:pt x="5958933" y="3167957"/>
                  <a:pt x="5966512" y="3164167"/>
                </a:cubicBezTo>
                <a:cubicBezTo>
                  <a:pt x="5966512" y="3166062"/>
                  <a:pt x="5966512" y="3167957"/>
                  <a:pt x="5966512" y="3167957"/>
                </a:cubicBezTo>
                <a:cubicBezTo>
                  <a:pt x="5971249" y="3167009"/>
                  <a:pt x="5977407" y="3167483"/>
                  <a:pt x="5982617" y="3167246"/>
                </a:cubicBezTo>
                <a:lnTo>
                  <a:pt x="5985373" y="3165931"/>
                </a:lnTo>
                <a:lnTo>
                  <a:pt x="5985460" y="3166062"/>
                </a:lnTo>
                <a:lnTo>
                  <a:pt x="5985513" y="3165863"/>
                </a:lnTo>
                <a:lnTo>
                  <a:pt x="5993038" y="3162271"/>
                </a:lnTo>
                <a:cubicBezTo>
                  <a:pt x="5996828" y="3166062"/>
                  <a:pt x="6006301" y="3167957"/>
                  <a:pt x="6008196" y="3158480"/>
                </a:cubicBezTo>
                <a:cubicBezTo>
                  <a:pt x="6011985" y="3160376"/>
                  <a:pt x="6013881" y="3162271"/>
                  <a:pt x="6013881" y="3166062"/>
                </a:cubicBezTo>
                <a:cubicBezTo>
                  <a:pt x="6015775" y="3169852"/>
                  <a:pt x="6023354" y="3171747"/>
                  <a:pt x="6027143" y="3173643"/>
                </a:cubicBezTo>
                <a:cubicBezTo>
                  <a:pt x="6030933" y="3173643"/>
                  <a:pt x="6032828" y="3169852"/>
                  <a:pt x="6030933" y="3164167"/>
                </a:cubicBezTo>
                <a:cubicBezTo>
                  <a:pt x="6038512" y="3164167"/>
                  <a:pt x="6036617" y="3173643"/>
                  <a:pt x="6040407" y="3175538"/>
                </a:cubicBezTo>
                <a:cubicBezTo>
                  <a:pt x="6051775" y="3175538"/>
                  <a:pt x="6059354" y="3179329"/>
                  <a:pt x="6068828" y="3181224"/>
                </a:cubicBezTo>
                <a:cubicBezTo>
                  <a:pt x="6072618" y="3186910"/>
                  <a:pt x="6065038" y="3186910"/>
                  <a:pt x="6066933" y="3192596"/>
                </a:cubicBezTo>
                <a:cubicBezTo>
                  <a:pt x="6080196" y="3194492"/>
                  <a:pt x="6065038" y="3177434"/>
                  <a:pt x="6076407" y="3179329"/>
                </a:cubicBezTo>
                <a:cubicBezTo>
                  <a:pt x="6085880" y="3183120"/>
                  <a:pt x="6066933" y="3196387"/>
                  <a:pt x="6080196" y="3196387"/>
                </a:cubicBezTo>
                <a:cubicBezTo>
                  <a:pt x="6080196" y="3200177"/>
                  <a:pt x="6061249" y="3202073"/>
                  <a:pt x="6065038" y="3194492"/>
                </a:cubicBezTo>
                <a:cubicBezTo>
                  <a:pt x="6059354" y="3194492"/>
                  <a:pt x="6063144" y="3202073"/>
                  <a:pt x="6057459" y="3202073"/>
                </a:cubicBezTo>
                <a:cubicBezTo>
                  <a:pt x="6046091" y="3200177"/>
                  <a:pt x="6038512" y="3205863"/>
                  <a:pt x="6034723" y="3203968"/>
                </a:cubicBezTo>
                <a:cubicBezTo>
                  <a:pt x="6032828" y="3213445"/>
                  <a:pt x="6042301" y="3211549"/>
                  <a:pt x="6046091" y="3217235"/>
                </a:cubicBezTo>
                <a:cubicBezTo>
                  <a:pt x="6057459" y="3211549"/>
                  <a:pt x="6061249" y="3211549"/>
                  <a:pt x="6076407" y="3213445"/>
                </a:cubicBezTo>
                <a:cubicBezTo>
                  <a:pt x="6076407" y="3219130"/>
                  <a:pt x="6080196" y="3226712"/>
                  <a:pt x="6068828" y="3224816"/>
                </a:cubicBezTo>
                <a:cubicBezTo>
                  <a:pt x="6072618" y="3228607"/>
                  <a:pt x="6076407" y="3228607"/>
                  <a:pt x="6080196" y="3226712"/>
                </a:cubicBezTo>
                <a:cubicBezTo>
                  <a:pt x="6080196" y="3228607"/>
                  <a:pt x="6085880" y="3226712"/>
                  <a:pt x="6089670" y="3228607"/>
                </a:cubicBezTo>
                <a:cubicBezTo>
                  <a:pt x="6087776" y="3224816"/>
                  <a:pt x="6083986" y="3222921"/>
                  <a:pt x="6080196" y="3226712"/>
                </a:cubicBezTo>
                <a:cubicBezTo>
                  <a:pt x="6080196" y="3219130"/>
                  <a:pt x="6078302" y="3213445"/>
                  <a:pt x="6078302" y="3207758"/>
                </a:cubicBezTo>
                <a:cubicBezTo>
                  <a:pt x="6085880" y="3207758"/>
                  <a:pt x="6087776" y="3213445"/>
                  <a:pt x="6083986" y="3217235"/>
                </a:cubicBezTo>
                <a:cubicBezTo>
                  <a:pt x="6089670" y="3226712"/>
                  <a:pt x="6102933" y="3217235"/>
                  <a:pt x="6110512" y="3221025"/>
                </a:cubicBezTo>
                <a:cubicBezTo>
                  <a:pt x="6112407" y="3226712"/>
                  <a:pt x="6108617" y="3226712"/>
                  <a:pt x="6102933" y="3226712"/>
                </a:cubicBezTo>
                <a:cubicBezTo>
                  <a:pt x="6102933" y="3230502"/>
                  <a:pt x="6099144" y="3232398"/>
                  <a:pt x="6095354" y="3234293"/>
                </a:cubicBezTo>
                <a:cubicBezTo>
                  <a:pt x="6097249" y="3239978"/>
                  <a:pt x="6097249" y="3245665"/>
                  <a:pt x="6093460" y="3247560"/>
                </a:cubicBezTo>
                <a:cubicBezTo>
                  <a:pt x="6087776" y="3249455"/>
                  <a:pt x="6091565" y="3239978"/>
                  <a:pt x="6085880" y="3239978"/>
                </a:cubicBezTo>
                <a:cubicBezTo>
                  <a:pt x="6082091" y="3239978"/>
                  <a:pt x="6080196" y="3241874"/>
                  <a:pt x="6082091" y="3247560"/>
                </a:cubicBezTo>
                <a:cubicBezTo>
                  <a:pt x="6078302" y="3247560"/>
                  <a:pt x="6076407" y="3243770"/>
                  <a:pt x="6072618" y="3245665"/>
                </a:cubicBezTo>
                <a:cubicBezTo>
                  <a:pt x="6072618" y="3247560"/>
                  <a:pt x="6072618" y="3249455"/>
                  <a:pt x="6070722" y="3251351"/>
                </a:cubicBezTo>
                <a:cubicBezTo>
                  <a:pt x="6074512" y="3255141"/>
                  <a:pt x="6083986" y="3253246"/>
                  <a:pt x="6089670" y="3255141"/>
                </a:cubicBezTo>
                <a:cubicBezTo>
                  <a:pt x="6095354" y="3258932"/>
                  <a:pt x="6099144" y="3247560"/>
                  <a:pt x="6102933" y="3255141"/>
                </a:cubicBezTo>
                <a:cubicBezTo>
                  <a:pt x="6104828" y="3253246"/>
                  <a:pt x="6104828" y="3251351"/>
                  <a:pt x="6104828" y="3247560"/>
                </a:cubicBezTo>
                <a:cubicBezTo>
                  <a:pt x="6112407" y="3247560"/>
                  <a:pt x="6118091" y="3251351"/>
                  <a:pt x="6112407" y="3257036"/>
                </a:cubicBezTo>
                <a:cubicBezTo>
                  <a:pt x="6116197" y="3257036"/>
                  <a:pt x="6118091" y="3255141"/>
                  <a:pt x="6121881" y="3255141"/>
                </a:cubicBezTo>
                <a:cubicBezTo>
                  <a:pt x="6118091" y="3260827"/>
                  <a:pt x="6110512" y="3260827"/>
                  <a:pt x="6102933" y="3260827"/>
                </a:cubicBezTo>
                <a:cubicBezTo>
                  <a:pt x="6101038" y="3262723"/>
                  <a:pt x="6101038" y="3264618"/>
                  <a:pt x="6101038" y="3266513"/>
                </a:cubicBezTo>
                <a:cubicBezTo>
                  <a:pt x="6101038" y="3266513"/>
                  <a:pt x="6101038" y="3266513"/>
                  <a:pt x="6144617" y="3264618"/>
                </a:cubicBezTo>
                <a:cubicBezTo>
                  <a:pt x="6144617" y="3264618"/>
                  <a:pt x="6144617" y="3262723"/>
                  <a:pt x="6144617" y="3260827"/>
                </a:cubicBezTo>
                <a:cubicBezTo>
                  <a:pt x="6146512" y="3262723"/>
                  <a:pt x="6148407" y="3262723"/>
                  <a:pt x="6150302" y="3264618"/>
                </a:cubicBezTo>
                <a:cubicBezTo>
                  <a:pt x="6150302" y="3264618"/>
                  <a:pt x="6150302" y="3264618"/>
                  <a:pt x="6213450" y="3262219"/>
                </a:cubicBezTo>
                <a:lnTo>
                  <a:pt x="6243673" y="3261071"/>
                </a:lnTo>
                <a:lnTo>
                  <a:pt x="6243699" y="3260832"/>
                </a:lnTo>
                <a:cubicBezTo>
                  <a:pt x="6244768" y="3258351"/>
                  <a:pt x="6246905" y="3256863"/>
                  <a:pt x="6251180" y="3256863"/>
                </a:cubicBezTo>
                <a:lnTo>
                  <a:pt x="6250722" y="3260803"/>
                </a:lnTo>
                <a:lnTo>
                  <a:pt x="6299986" y="3258932"/>
                </a:lnTo>
                <a:lnTo>
                  <a:pt x="6250550" y="3262273"/>
                </a:lnTo>
                <a:lnTo>
                  <a:pt x="6250111" y="3266043"/>
                </a:lnTo>
                <a:cubicBezTo>
                  <a:pt x="6249043" y="3268772"/>
                  <a:pt x="6246905" y="3270757"/>
                  <a:pt x="6242630" y="3270757"/>
                </a:cubicBezTo>
                <a:lnTo>
                  <a:pt x="6243493" y="3262750"/>
                </a:lnTo>
                <a:lnTo>
                  <a:pt x="6159775" y="3268408"/>
                </a:lnTo>
                <a:cubicBezTo>
                  <a:pt x="6159775" y="3270304"/>
                  <a:pt x="6161670" y="3272199"/>
                  <a:pt x="6161670" y="3274094"/>
                </a:cubicBezTo>
                <a:cubicBezTo>
                  <a:pt x="6157881" y="3274094"/>
                  <a:pt x="6159775" y="3275990"/>
                  <a:pt x="6159775" y="3277885"/>
                </a:cubicBezTo>
                <a:cubicBezTo>
                  <a:pt x="6154091" y="3275990"/>
                  <a:pt x="6152197" y="3274094"/>
                  <a:pt x="6152197" y="3268408"/>
                </a:cubicBezTo>
                <a:cubicBezTo>
                  <a:pt x="6131355" y="3270304"/>
                  <a:pt x="6112407" y="3272199"/>
                  <a:pt x="6091565" y="3272199"/>
                </a:cubicBezTo>
                <a:cubicBezTo>
                  <a:pt x="6091565" y="3274094"/>
                  <a:pt x="6089670" y="3277885"/>
                  <a:pt x="6085880" y="3275990"/>
                </a:cubicBezTo>
                <a:cubicBezTo>
                  <a:pt x="6085880" y="3274094"/>
                  <a:pt x="6085880" y="3274094"/>
                  <a:pt x="6087776" y="3272199"/>
                </a:cubicBezTo>
                <a:cubicBezTo>
                  <a:pt x="6085880" y="3272199"/>
                  <a:pt x="6083986" y="3272199"/>
                  <a:pt x="6082091" y="3274094"/>
                </a:cubicBezTo>
                <a:cubicBezTo>
                  <a:pt x="6080196" y="3275990"/>
                  <a:pt x="6080196" y="3277885"/>
                  <a:pt x="6078302" y="3279780"/>
                </a:cubicBezTo>
                <a:cubicBezTo>
                  <a:pt x="6082091" y="3283571"/>
                  <a:pt x="6089670" y="3281676"/>
                  <a:pt x="6093460" y="3285466"/>
                </a:cubicBezTo>
                <a:cubicBezTo>
                  <a:pt x="6108617" y="3285466"/>
                  <a:pt x="6114301" y="3277885"/>
                  <a:pt x="6125670" y="3275990"/>
                </a:cubicBezTo>
                <a:cubicBezTo>
                  <a:pt x="6123775" y="3285466"/>
                  <a:pt x="6129459" y="3277885"/>
                  <a:pt x="6135144" y="3277885"/>
                </a:cubicBezTo>
                <a:cubicBezTo>
                  <a:pt x="6140828" y="3285466"/>
                  <a:pt x="6127565" y="3279780"/>
                  <a:pt x="6127565" y="3285466"/>
                </a:cubicBezTo>
                <a:cubicBezTo>
                  <a:pt x="6121881" y="3285466"/>
                  <a:pt x="6121881" y="3289256"/>
                  <a:pt x="6114301" y="3289256"/>
                </a:cubicBezTo>
                <a:cubicBezTo>
                  <a:pt x="6116197" y="3291152"/>
                  <a:pt x="6119986" y="3291152"/>
                  <a:pt x="6123775" y="3291152"/>
                </a:cubicBezTo>
                <a:cubicBezTo>
                  <a:pt x="6121881" y="3291152"/>
                  <a:pt x="6121881" y="3293047"/>
                  <a:pt x="6118091" y="3293047"/>
                </a:cubicBezTo>
                <a:cubicBezTo>
                  <a:pt x="6114301" y="3293047"/>
                  <a:pt x="6114301" y="3296838"/>
                  <a:pt x="6110512" y="3298733"/>
                </a:cubicBezTo>
                <a:cubicBezTo>
                  <a:pt x="6114301" y="3302524"/>
                  <a:pt x="6110512" y="3306314"/>
                  <a:pt x="6116197" y="3312001"/>
                </a:cubicBezTo>
                <a:cubicBezTo>
                  <a:pt x="6116197" y="3317686"/>
                  <a:pt x="6112407" y="3319582"/>
                  <a:pt x="6108617" y="3323372"/>
                </a:cubicBezTo>
                <a:cubicBezTo>
                  <a:pt x="6112407" y="3330954"/>
                  <a:pt x="6114301" y="3321477"/>
                  <a:pt x="6119986" y="3323372"/>
                </a:cubicBezTo>
                <a:cubicBezTo>
                  <a:pt x="6119986" y="3323372"/>
                  <a:pt x="6119986" y="3323372"/>
                  <a:pt x="6119986" y="3329059"/>
                </a:cubicBezTo>
                <a:cubicBezTo>
                  <a:pt x="6121881" y="3329059"/>
                  <a:pt x="6125670" y="3329059"/>
                  <a:pt x="6125670" y="3327163"/>
                </a:cubicBezTo>
                <a:cubicBezTo>
                  <a:pt x="6129459" y="3327163"/>
                  <a:pt x="6129459" y="3330954"/>
                  <a:pt x="6131355" y="3332849"/>
                </a:cubicBezTo>
                <a:cubicBezTo>
                  <a:pt x="6137039" y="3332849"/>
                  <a:pt x="6135144" y="3327163"/>
                  <a:pt x="6138933" y="3323372"/>
                </a:cubicBezTo>
                <a:cubicBezTo>
                  <a:pt x="6142723" y="3325268"/>
                  <a:pt x="6146512" y="3327163"/>
                  <a:pt x="6146512" y="3332849"/>
                </a:cubicBezTo>
                <a:cubicBezTo>
                  <a:pt x="6154091" y="3332849"/>
                  <a:pt x="6154091" y="3325268"/>
                  <a:pt x="6165460" y="3327163"/>
                </a:cubicBezTo>
                <a:cubicBezTo>
                  <a:pt x="6167354" y="3334744"/>
                  <a:pt x="6155986" y="3330954"/>
                  <a:pt x="6157881" y="3338535"/>
                </a:cubicBezTo>
                <a:cubicBezTo>
                  <a:pt x="6157881" y="3340430"/>
                  <a:pt x="6161670" y="3340430"/>
                  <a:pt x="6163565" y="3338535"/>
                </a:cubicBezTo>
                <a:cubicBezTo>
                  <a:pt x="6171144" y="3340430"/>
                  <a:pt x="6161670" y="3348012"/>
                  <a:pt x="6161670" y="3349907"/>
                </a:cubicBezTo>
                <a:cubicBezTo>
                  <a:pt x="6159775" y="3359383"/>
                  <a:pt x="6165460" y="3361279"/>
                  <a:pt x="6161670" y="3368860"/>
                </a:cubicBezTo>
                <a:cubicBezTo>
                  <a:pt x="6163565" y="3370755"/>
                  <a:pt x="6167354" y="3372650"/>
                  <a:pt x="6173038" y="3372650"/>
                </a:cubicBezTo>
                <a:cubicBezTo>
                  <a:pt x="6173038" y="3372650"/>
                  <a:pt x="6173038" y="3372650"/>
                  <a:pt x="6173038" y="3376441"/>
                </a:cubicBezTo>
                <a:cubicBezTo>
                  <a:pt x="6167354" y="3378336"/>
                  <a:pt x="6161670" y="3380232"/>
                  <a:pt x="6159775" y="3384022"/>
                </a:cubicBezTo>
                <a:cubicBezTo>
                  <a:pt x="6157881" y="3395394"/>
                  <a:pt x="6173038" y="3389708"/>
                  <a:pt x="6174934" y="3397290"/>
                </a:cubicBezTo>
                <a:cubicBezTo>
                  <a:pt x="6165460" y="3399185"/>
                  <a:pt x="6155986" y="3401080"/>
                  <a:pt x="6154091" y="3408661"/>
                </a:cubicBezTo>
                <a:cubicBezTo>
                  <a:pt x="6155986" y="3414347"/>
                  <a:pt x="6161670" y="3406766"/>
                  <a:pt x="6167354" y="3406766"/>
                </a:cubicBezTo>
                <a:cubicBezTo>
                  <a:pt x="6167354" y="3408661"/>
                  <a:pt x="6165460" y="3410557"/>
                  <a:pt x="6165460" y="3412452"/>
                </a:cubicBezTo>
                <a:cubicBezTo>
                  <a:pt x="6165460" y="3414347"/>
                  <a:pt x="6173038" y="3418138"/>
                  <a:pt x="6173038" y="3414347"/>
                </a:cubicBezTo>
                <a:cubicBezTo>
                  <a:pt x="6178723" y="3412452"/>
                  <a:pt x="6180618" y="3418138"/>
                  <a:pt x="6180618" y="3421928"/>
                </a:cubicBezTo>
                <a:cubicBezTo>
                  <a:pt x="6173038" y="3423823"/>
                  <a:pt x="6163565" y="3421928"/>
                  <a:pt x="6163565" y="3427614"/>
                </a:cubicBezTo>
                <a:cubicBezTo>
                  <a:pt x="6161670" y="3431405"/>
                  <a:pt x="6174934" y="3431405"/>
                  <a:pt x="6173038" y="3427614"/>
                </a:cubicBezTo>
                <a:cubicBezTo>
                  <a:pt x="6178723" y="3427614"/>
                  <a:pt x="6174934" y="3433300"/>
                  <a:pt x="6178723" y="3433300"/>
                </a:cubicBezTo>
                <a:cubicBezTo>
                  <a:pt x="6178723" y="3437091"/>
                  <a:pt x="6171144" y="3437091"/>
                  <a:pt x="6174934" y="3442777"/>
                </a:cubicBezTo>
                <a:cubicBezTo>
                  <a:pt x="6169249" y="3444672"/>
                  <a:pt x="6167354" y="3448463"/>
                  <a:pt x="6159775" y="3446568"/>
                </a:cubicBezTo>
                <a:cubicBezTo>
                  <a:pt x="6165460" y="3456044"/>
                  <a:pt x="6174934" y="3450358"/>
                  <a:pt x="6186302" y="3452253"/>
                </a:cubicBezTo>
                <a:cubicBezTo>
                  <a:pt x="6186302" y="3456044"/>
                  <a:pt x="6178723" y="3454148"/>
                  <a:pt x="6180618" y="3459834"/>
                </a:cubicBezTo>
                <a:cubicBezTo>
                  <a:pt x="6176828" y="3459834"/>
                  <a:pt x="6171144" y="3459834"/>
                  <a:pt x="6167354" y="3459834"/>
                </a:cubicBezTo>
                <a:cubicBezTo>
                  <a:pt x="6165460" y="3467416"/>
                  <a:pt x="6171144" y="3465521"/>
                  <a:pt x="6171144" y="3471206"/>
                </a:cubicBezTo>
                <a:cubicBezTo>
                  <a:pt x="6163565" y="3471206"/>
                  <a:pt x="6161670" y="3474997"/>
                  <a:pt x="6155986" y="3474997"/>
                </a:cubicBezTo>
                <a:cubicBezTo>
                  <a:pt x="6155986" y="3478788"/>
                  <a:pt x="6163565" y="3474997"/>
                  <a:pt x="6165460" y="3478788"/>
                </a:cubicBezTo>
                <a:cubicBezTo>
                  <a:pt x="6165460" y="3484474"/>
                  <a:pt x="6173038" y="3480683"/>
                  <a:pt x="6174934" y="3484474"/>
                </a:cubicBezTo>
                <a:cubicBezTo>
                  <a:pt x="6178723" y="3484474"/>
                  <a:pt x="6178723" y="3480683"/>
                  <a:pt x="6184407" y="3482578"/>
                </a:cubicBezTo>
                <a:cubicBezTo>
                  <a:pt x="6184407" y="3486369"/>
                  <a:pt x="6184407" y="3490159"/>
                  <a:pt x="6190092" y="3488264"/>
                </a:cubicBezTo>
                <a:cubicBezTo>
                  <a:pt x="6190092" y="3493950"/>
                  <a:pt x="6184407" y="3501531"/>
                  <a:pt x="6193881" y="3501531"/>
                </a:cubicBezTo>
                <a:cubicBezTo>
                  <a:pt x="6195776" y="3509112"/>
                  <a:pt x="6184407" y="3505322"/>
                  <a:pt x="6184407" y="3509112"/>
                </a:cubicBezTo>
                <a:cubicBezTo>
                  <a:pt x="6182512" y="3516694"/>
                  <a:pt x="6190092" y="3512903"/>
                  <a:pt x="6193881" y="3512903"/>
                </a:cubicBezTo>
                <a:cubicBezTo>
                  <a:pt x="6193881" y="3520484"/>
                  <a:pt x="6191986" y="3528066"/>
                  <a:pt x="6182512" y="3528066"/>
                </a:cubicBezTo>
                <a:cubicBezTo>
                  <a:pt x="6182512" y="3526170"/>
                  <a:pt x="6182512" y="3524275"/>
                  <a:pt x="6182512" y="3522379"/>
                </a:cubicBezTo>
                <a:cubicBezTo>
                  <a:pt x="6174934" y="3522379"/>
                  <a:pt x="6169249" y="3526170"/>
                  <a:pt x="6161670" y="3528066"/>
                </a:cubicBezTo>
                <a:cubicBezTo>
                  <a:pt x="6159775" y="3528066"/>
                  <a:pt x="6157881" y="3529961"/>
                  <a:pt x="6159775" y="3531856"/>
                </a:cubicBezTo>
                <a:cubicBezTo>
                  <a:pt x="6155986" y="3531856"/>
                  <a:pt x="6152197" y="3531856"/>
                  <a:pt x="6152197" y="3535647"/>
                </a:cubicBezTo>
                <a:cubicBezTo>
                  <a:pt x="6154091" y="3541332"/>
                  <a:pt x="6157881" y="3531856"/>
                  <a:pt x="6163565" y="3533752"/>
                </a:cubicBezTo>
                <a:cubicBezTo>
                  <a:pt x="6161670" y="3545124"/>
                  <a:pt x="6140828" y="3543228"/>
                  <a:pt x="6144617" y="3560286"/>
                </a:cubicBezTo>
                <a:cubicBezTo>
                  <a:pt x="6135144" y="3560286"/>
                  <a:pt x="6138933" y="3558390"/>
                  <a:pt x="6138933" y="3550809"/>
                </a:cubicBezTo>
                <a:cubicBezTo>
                  <a:pt x="6127565" y="3548914"/>
                  <a:pt x="6129459" y="3558390"/>
                  <a:pt x="6118091" y="3558390"/>
                </a:cubicBezTo>
                <a:cubicBezTo>
                  <a:pt x="6119986" y="3562181"/>
                  <a:pt x="6129459" y="3558390"/>
                  <a:pt x="6135144" y="3558390"/>
                </a:cubicBezTo>
                <a:cubicBezTo>
                  <a:pt x="6137039" y="3565972"/>
                  <a:pt x="6131355" y="3565972"/>
                  <a:pt x="6133249" y="3569762"/>
                </a:cubicBezTo>
                <a:cubicBezTo>
                  <a:pt x="6127565" y="3575448"/>
                  <a:pt x="6123775" y="3567867"/>
                  <a:pt x="6119986" y="3573553"/>
                </a:cubicBezTo>
                <a:cubicBezTo>
                  <a:pt x="6114301" y="3575448"/>
                  <a:pt x="6112407" y="3579239"/>
                  <a:pt x="6106723" y="3581134"/>
                </a:cubicBezTo>
                <a:cubicBezTo>
                  <a:pt x="6104828" y="3586820"/>
                  <a:pt x="6106723" y="3594401"/>
                  <a:pt x="6099144" y="3596297"/>
                </a:cubicBezTo>
                <a:cubicBezTo>
                  <a:pt x="6099144" y="3598192"/>
                  <a:pt x="6101038" y="3600087"/>
                  <a:pt x="6101038" y="3601983"/>
                </a:cubicBezTo>
                <a:cubicBezTo>
                  <a:pt x="6101038" y="3601983"/>
                  <a:pt x="6102933" y="3603878"/>
                  <a:pt x="6101038" y="3603878"/>
                </a:cubicBezTo>
                <a:cubicBezTo>
                  <a:pt x="6097249" y="3603878"/>
                  <a:pt x="6093460" y="3603878"/>
                  <a:pt x="6095354" y="3600087"/>
                </a:cubicBezTo>
                <a:cubicBezTo>
                  <a:pt x="6099144" y="3600087"/>
                  <a:pt x="6097249" y="3596297"/>
                  <a:pt x="6095354" y="3594401"/>
                </a:cubicBezTo>
                <a:cubicBezTo>
                  <a:pt x="6083986" y="3592506"/>
                  <a:pt x="6083986" y="3600087"/>
                  <a:pt x="6074512" y="3600087"/>
                </a:cubicBezTo>
                <a:cubicBezTo>
                  <a:pt x="6070722" y="3600087"/>
                  <a:pt x="6070722" y="3603878"/>
                  <a:pt x="6072618" y="3605773"/>
                </a:cubicBezTo>
                <a:cubicBezTo>
                  <a:pt x="6063144" y="3605773"/>
                  <a:pt x="6063144" y="3613355"/>
                  <a:pt x="6053670" y="3615250"/>
                </a:cubicBezTo>
                <a:cubicBezTo>
                  <a:pt x="6053670" y="3605773"/>
                  <a:pt x="6032828" y="3611459"/>
                  <a:pt x="6038512" y="3620936"/>
                </a:cubicBezTo>
                <a:cubicBezTo>
                  <a:pt x="6034723" y="3619040"/>
                  <a:pt x="6034723" y="3617145"/>
                  <a:pt x="6034723" y="3613355"/>
                </a:cubicBezTo>
                <a:cubicBezTo>
                  <a:pt x="6019565" y="3613355"/>
                  <a:pt x="6013881" y="3617145"/>
                  <a:pt x="6000617" y="3615250"/>
                </a:cubicBezTo>
                <a:cubicBezTo>
                  <a:pt x="5996828" y="3619040"/>
                  <a:pt x="6002512" y="3637993"/>
                  <a:pt x="5991144" y="3630413"/>
                </a:cubicBezTo>
                <a:cubicBezTo>
                  <a:pt x="5993038" y="3641784"/>
                  <a:pt x="5989249" y="3641784"/>
                  <a:pt x="5993038" y="3651261"/>
                </a:cubicBezTo>
                <a:cubicBezTo>
                  <a:pt x="5993038" y="3651261"/>
                  <a:pt x="5993038" y="3651261"/>
                  <a:pt x="5987354" y="3651261"/>
                </a:cubicBezTo>
                <a:cubicBezTo>
                  <a:pt x="5987354" y="3637993"/>
                  <a:pt x="5989249" y="3622831"/>
                  <a:pt x="5974091" y="3626622"/>
                </a:cubicBezTo>
                <a:cubicBezTo>
                  <a:pt x="5964617" y="3624726"/>
                  <a:pt x="5970302" y="3636098"/>
                  <a:pt x="5960828" y="3634203"/>
                </a:cubicBezTo>
                <a:cubicBezTo>
                  <a:pt x="5960828" y="3632308"/>
                  <a:pt x="5960828" y="3630413"/>
                  <a:pt x="5960828" y="3626622"/>
                </a:cubicBezTo>
                <a:cubicBezTo>
                  <a:pt x="5955143" y="3626622"/>
                  <a:pt x="5953249" y="3630413"/>
                  <a:pt x="5951354" y="3628517"/>
                </a:cubicBezTo>
                <a:cubicBezTo>
                  <a:pt x="5949459" y="3628517"/>
                  <a:pt x="5945670" y="3632308"/>
                  <a:pt x="5949459" y="3632308"/>
                </a:cubicBezTo>
                <a:cubicBezTo>
                  <a:pt x="5949459" y="3636098"/>
                  <a:pt x="5943775" y="3636098"/>
                  <a:pt x="5943775" y="3630413"/>
                </a:cubicBezTo>
                <a:cubicBezTo>
                  <a:pt x="5936196" y="3630413"/>
                  <a:pt x="5930512" y="3626622"/>
                  <a:pt x="5921038" y="3630413"/>
                </a:cubicBezTo>
                <a:cubicBezTo>
                  <a:pt x="5915354" y="3630413"/>
                  <a:pt x="5915354" y="3636098"/>
                  <a:pt x="5913459" y="3639889"/>
                </a:cubicBezTo>
                <a:cubicBezTo>
                  <a:pt x="5907775" y="3639889"/>
                  <a:pt x="5911565" y="3632308"/>
                  <a:pt x="5907775" y="3630413"/>
                </a:cubicBezTo>
                <a:cubicBezTo>
                  <a:pt x="5902091" y="3630413"/>
                  <a:pt x="5907775" y="3637993"/>
                  <a:pt x="5905880" y="3641784"/>
                </a:cubicBezTo>
                <a:cubicBezTo>
                  <a:pt x="5900196" y="3637993"/>
                  <a:pt x="5892617" y="3643679"/>
                  <a:pt x="5885038" y="3637993"/>
                </a:cubicBezTo>
                <a:cubicBezTo>
                  <a:pt x="5883144" y="3641784"/>
                  <a:pt x="5871775" y="3639889"/>
                  <a:pt x="5871775" y="3643679"/>
                </a:cubicBezTo>
                <a:cubicBezTo>
                  <a:pt x="5877459" y="3647470"/>
                  <a:pt x="5885038" y="3641784"/>
                  <a:pt x="5890722" y="3645575"/>
                </a:cubicBezTo>
                <a:cubicBezTo>
                  <a:pt x="5892617" y="3651261"/>
                  <a:pt x="5879354" y="3656946"/>
                  <a:pt x="5885038" y="3658842"/>
                </a:cubicBezTo>
                <a:cubicBezTo>
                  <a:pt x="5885038" y="3664528"/>
                  <a:pt x="5873670" y="3660737"/>
                  <a:pt x="5875564" y="3666423"/>
                </a:cubicBezTo>
                <a:cubicBezTo>
                  <a:pt x="5879354" y="3674004"/>
                  <a:pt x="5885038" y="3664528"/>
                  <a:pt x="5888828" y="3666423"/>
                </a:cubicBezTo>
                <a:cubicBezTo>
                  <a:pt x="5888828" y="3672109"/>
                  <a:pt x="5885038" y="3677795"/>
                  <a:pt x="5885038" y="3685376"/>
                </a:cubicBezTo>
                <a:cubicBezTo>
                  <a:pt x="5877459" y="3681586"/>
                  <a:pt x="5879354" y="3677795"/>
                  <a:pt x="5881248" y="3670214"/>
                </a:cubicBezTo>
                <a:cubicBezTo>
                  <a:pt x="5873670" y="3672109"/>
                  <a:pt x="5866090" y="3672109"/>
                  <a:pt x="5858512" y="3672109"/>
                </a:cubicBezTo>
                <a:cubicBezTo>
                  <a:pt x="5854722" y="3664528"/>
                  <a:pt x="5862301" y="3668318"/>
                  <a:pt x="5866090" y="3670214"/>
                </a:cubicBezTo>
                <a:cubicBezTo>
                  <a:pt x="5871775" y="3668318"/>
                  <a:pt x="5869880" y="3658842"/>
                  <a:pt x="5871775" y="3655051"/>
                </a:cubicBezTo>
                <a:cubicBezTo>
                  <a:pt x="5873670" y="3649365"/>
                  <a:pt x="5864196" y="3653156"/>
                  <a:pt x="5864196" y="3649365"/>
                </a:cubicBezTo>
                <a:cubicBezTo>
                  <a:pt x="5860406" y="3649365"/>
                  <a:pt x="5856617" y="3649365"/>
                  <a:pt x="5854722" y="3649365"/>
                </a:cubicBezTo>
                <a:cubicBezTo>
                  <a:pt x="5847143" y="3653156"/>
                  <a:pt x="5835775" y="3653156"/>
                  <a:pt x="5830091" y="3656946"/>
                </a:cubicBezTo>
                <a:cubicBezTo>
                  <a:pt x="5824407" y="3656946"/>
                  <a:pt x="5818722" y="3653156"/>
                  <a:pt x="5816827" y="3647470"/>
                </a:cubicBezTo>
                <a:cubicBezTo>
                  <a:pt x="5811143" y="3647470"/>
                  <a:pt x="5813038" y="3653156"/>
                  <a:pt x="5807353" y="3653156"/>
                </a:cubicBezTo>
                <a:cubicBezTo>
                  <a:pt x="5805459" y="3655051"/>
                  <a:pt x="5816827" y="3656946"/>
                  <a:pt x="5809249" y="3658842"/>
                </a:cubicBezTo>
                <a:cubicBezTo>
                  <a:pt x="5795985" y="3660737"/>
                  <a:pt x="5797880" y="3651261"/>
                  <a:pt x="5803564" y="3647470"/>
                </a:cubicBezTo>
                <a:cubicBezTo>
                  <a:pt x="5797880" y="3641784"/>
                  <a:pt x="5786511" y="3655051"/>
                  <a:pt x="5788406" y="3641784"/>
                </a:cubicBezTo>
                <a:cubicBezTo>
                  <a:pt x="5780828" y="3641784"/>
                  <a:pt x="5784617" y="3651261"/>
                  <a:pt x="5780828" y="3653156"/>
                </a:cubicBezTo>
                <a:cubicBezTo>
                  <a:pt x="5773248" y="3653156"/>
                  <a:pt x="5769459" y="3655051"/>
                  <a:pt x="5771354" y="3660737"/>
                </a:cubicBezTo>
                <a:cubicBezTo>
                  <a:pt x="5767564" y="3660737"/>
                  <a:pt x="5761880" y="3651261"/>
                  <a:pt x="5761880" y="3662633"/>
                </a:cubicBezTo>
                <a:cubicBezTo>
                  <a:pt x="5758091" y="3660737"/>
                  <a:pt x="5756196" y="3655051"/>
                  <a:pt x="5746722" y="3658842"/>
                </a:cubicBezTo>
                <a:cubicBezTo>
                  <a:pt x="5744827" y="3655051"/>
                  <a:pt x="5741038" y="3651261"/>
                  <a:pt x="5733458" y="3651261"/>
                </a:cubicBezTo>
                <a:cubicBezTo>
                  <a:pt x="5729669" y="3653156"/>
                  <a:pt x="5729669" y="3655051"/>
                  <a:pt x="5731564" y="3658842"/>
                </a:cubicBezTo>
                <a:cubicBezTo>
                  <a:pt x="5727775" y="3658842"/>
                  <a:pt x="5727775" y="3662633"/>
                  <a:pt x="5725880" y="3664528"/>
                </a:cubicBezTo>
                <a:cubicBezTo>
                  <a:pt x="5727775" y="3674004"/>
                  <a:pt x="5742932" y="3668318"/>
                  <a:pt x="5750512" y="3672109"/>
                </a:cubicBezTo>
                <a:cubicBezTo>
                  <a:pt x="5758091" y="3670214"/>
                  <a:pt x="5746722" y="3666423"/>
                  <a:pt x="5750512" y="3662633"/>
                </a:cubicBezTo>
                <a:cubicBezTo>
                  <a:pt x="5754301" y="3662633"/>
                  <a:pt x="5754301" y="3668318"/>
                  <a:pt x="5759985" y="3668318"/>
                </a:cubicBezTo>
                <a:cubicBezTo>
                  <a:pt x="5756196" y="3672109"/>
                  <a:pt x="5750512" y="3674004"/>
                  <a:pt x="5754301" y="3683481"/>
                </a:cubicBezTo>
                <a:cubicBezTo>
                  <a:pt x="5754301" y="3691062"/>
                  <a:pt x="5761880" y="3677795"/>
                  <a:pt x="5761880" y="3685376"/>
                </a:cubicBezTo>
                <a:cubicBezTo>
                  <a:pt x="5761880" y="3689167"/>
                  <a:pt x="5758091" y="3689167"/>
                  <a:pt x="5756196" y="3692957"/>
                </a:cubicBezTo>
                <a:cubicBezTo>
                  <a:pt x="5759985" y="3698644"/>
                  <a:pt x="5750512" y="3696748"/>
                  <a:pt x="5746722" y="3696748"/>
                </a:cubicBezTo>
                <a:cubicBezTo>
                  <a:pt x="5746722" y="3694853"/>
                  <a:pt x="5746722" y="3691062"/>
                  <a:pt x="5750512" y="3692957"/>
                </a:cubicBezTo>
                <a:cubicBezTo>
                  <a:pt x="5746722" y="3689167"/>
                  <a:pt x="5748617" y="3681586"/>
                  <a:pt x="5746722" y="3674004"/>
                </a:cubicBezTo>
                <a:cubicBezTo>
                  <a:pt x="5739143" y="3677795"/>
                  <a:pt x="5735353" y="3674004"/>
                  <a:pt x="5723985" y="3675899"/>
                </a:cubicBezTo>
                <a:cubicBezTo>
                  <a:pt x="5720195" y="3675899"/>
                  <a:pt x="5720195" y="3677795"/>
                  <a:pt x="5716406" y="3675899"/>
                </a:cubicBezTo>
                <a:cubicBezTo>
                  <a:pt x="5716406" y="3685376"/>
                  <a:pt x="5723985" y="3689167"/>
                  <a:pt x="5725880" y="3696748"/>
                </a:cubicBezTo>
                <a:cubicBezTo>
                  <a:pt x="5720195" y="3692957"/>
                  <a:pt x="5714511" y="3698644"/>
                  <a:pt x="5705038" y="3696748"/>
                </a:cubicBezTo>
                <a:cubicBezTo>
                  <a:pt x="5703143" y="3704329"/>
                  <a:pt x="5706933" y="3706224"/>
                  <a:pt x="5706933" y="3711911"/>
                </a:cubicBezTo>
                <a:cubicBezTo>
                  <a:pt x="5699353" y="3715701"/>
                  <a:pt x="5705038" y="3702434"/>
                  <a:pt x="5699353" y="3704329"/>
                </a:cubicBezTo>
                <a:cubicBezTo>
                  <a:pt x="5703143" y="3700539"/>
                  <a:pt x="5701248" y="3691062"/>
                  <a:pt x="5701248" y="3683481"/>
                </a:cubicBezTo>
                <a:cubicBezTo>
                  <a:pt x="5706933" y="3679691"/>
                  <a:pt x="5705038" y="3668318"/>
                  <a:pt x="5706933" y="3660737"/>
                </a:cubicBezTo>
                <a:cubicBezTo>
                  <a:pt x="5706933" y="3656946"/>
                  <a:pt x="5697459" y="3662633"/>
                  <a:pt x="5689879" y="3660737"/>
                </a:cubicBezTo>
                <a:cubicBezTo>
                  <a:pt x="5682301" y="3662633"/>
                  <a:pt x="5682301" y="3656946"/>
                  <a:pt x="5676616" y="3660737"/>
                </a:cubicBezTo>
                <a:cubicBezTo>
                  <a:pt x="5669038" y="3662633"/>
                  <a:pt x="5678511" y="3664528"/>
                  <a:pt x="5676616" y="3668318"/>
                </a:cubicBezTo>
                <a:cubicBezTo>
                  <a:pt x="5670932" y="3668318"/>
                  <a:pt x="5670932" y="3672109"/>
                  <a:pt x="5670932" y="3675899"/>
                </a:cubicBezTo>
                <a:cubicBezTo>
                  <a:pt x="5665248" y="3675899"/>
                  <a:pt x="5670932" y="3664528"/>
                  <a:pt x="5661459" y="3668318"/>
                </a:cubicBezTo>
                <a:cubicBezTo>
                  <a:pt x="5661459" y="3660737"/>
                  <a:pt x="5657669" y="3656946"/>
                  <a:pt x="5657669" y="3651261"/>
                </a:cubicBezTo>
                <a:cubicBezTo>
                  <a:pt x="5646300" y="3649365"/>
                  <a:pt x="5650091" y="3658842"/>
                  <a:pt x="5638722" y="3656946"/>
                </a:cubicBezTo>
                <a:cubicBezTo>
                  <a:pt x="5638722" y="3660737"/>
                  <a:pt x="5644406" y="3658842"/>
                  <a:pt x="5644406" y="3662633"/>
                </a:cubicBezTo>
                <a:cubicBezTo>
                  <a:pt x="5644406" y="3664528"/>
                  <a:pt x="5644406" y="3666423"/>
                  <a:pt x="5638722" y="3666423"/>
                </a:cubicBezTo>
                <a:cubicBezTo>
                  <a:pt x="5640617" y="3670214"/>
                  <a:pt x="5644406" y="3672109"/>
                  <a:pt x="5640617" y="3674004"/>
                </a:cubicBezTo>
                <a:cubicBezTo>
                  <a:pt x="5638722" y="3677795"/>
                  <a:pt x="5644406" y="3679691"/>
                  <a:pt x="5640617" y="3679691"/>
                </a:cubicBezTo>
                <a:cubicBezTo>
                  <a:pt x="5640617" y="3679691"/>
                  <a:pt x="5640617" y="3679691"/>
                  <a:pt x="5634932" y="3681586"/>
                </a:cubicBezTo>
                <a:cubicBezTo>
                  <a:pt x="5636827" y="3672109"/>
                  <a:pt x="5627353" y="3674004"/>
                  <a:pt x="5621669" y="3672109"/>
                </a:cubicBezTo>
                <a:cubicBezTo>
                  <a:pt x="5621669" y="3666423"/>
                  <a:pt x="5625458" y="3668318"/>
                  <a:pt x="5621669" y="3662633"/>
                </a:cubicBezTo>
                <a:cubicBezTo>
                  <a:pt x="5612195" y="3662633"/>
                  <a:pt x="5604617" y="3662633"/>
                  <a:pt x="5606511" y="3670214"/>
                </a:cubicBezTo>
                <a:cubicBezTo>
                  <a:pt x="5597038" y="3668318"/>
                  <a:pt x="5583774" y="3668318"/>
                  <a:pt x="5579985" y="3674004"/>
                </a:cubicBezTo>
                <a:cubicBezTo>
                  <a:pt x="5576196" y="3675899"/>
                  <a:pt x="5574300" y="3672109"/>
                  <a:pt x="5572406" y="3672109"/>
                </a:cubicBezTo>
                <a:cubicBezTo>
                  <a:pt x="5568616" y="3672109"/>
                  <a:pt x="5570511" y="3670214"/>
                  <a:pt x="5568616" y="3670214"/>
                </a:cubicBezTo>
                <a:cubicBezTo>
                  <a:pt x="5566722" y="3670214"/>
                  <a:pt x="5566722" y="3672109"/>
                  <a:pt x="5566722" y="3674004"/>
                </a:cubicBezTo>
                <a:cubicBezTo>
                  <a:pt x="5564827" y="3674004"/>
                  <a:pt x="5562932" y="3670214"/>
                  <a:pt x="5561037" y="3672109"/>
                </a:cubicBezTo>
                <a:cubicBezTo>
                  <a:pt x="5561037" y="3672109"/>
                  <a:pt x="5551564" y="3674004"/>
                  <a:pt x="5553459" y="3677795"/>
                </a:cubicBezTo>
                <a:cubicBezTo>
                  <a:pt x="5545880" y="3679691"/>
                  <a:pt x="5547774" y="3674004"/>
                  <a:pt x="5545880" y="3672109"/>
                </a:cubicBezTo>
                <a:cubicBezTo>
                  <a:pt x="5540195" y="3674004"/>
                  <a:pt x="5540195" y="3679691"/>
                  <a:pt x="5540195" y="3685376"/>
                </a:cubicBezTo>
                <a:cubicBezTo>
                  <a:pt x="5542090" y="3691062"/>
                  <a:pt x="5549669" y="3687271"/>
                  <a:pt x="5551564" y="3691062"/>
                </a:cubicBezTo>
                <a:cubicBezTo>
                  <a:pt x="5553459" y="3689167"/>
                  <a:pt x="5555353" y="3687271"/>
                  <a:pt x="5557248" y="3687271"/>
                </a:cubicBezTo>
                <a:cubicBezTo>
                  <a:pt x="5564827" y="3687271"/>
                  <a:pt x="5557248" y="3675899"/>
                  <a:pt x="5566722" y="3677795"/>
                </a:cubicBezTo>
                <a:cubicBezTo>
                  <a:pt x="5568616" y="3683481"/>
                  <a:pt x="5568616" y="3685376"/>
                  <a:pt x="5566722" y="3691062"/>
                </a:cubicBezTo>
                <a:cubicBezTo>
                  <a:pt x="5572406" y="3696748"/>
                  <a:pt x="5589458" y="3691062"/>
                  <a:pt x="5598932" y="3692957"/>
                </a:cubicBezTo>
                <a:cubicBezTo>
                  <a:pt x="5595143" y="3702434"/>
                  <a:pt x="5583774" y="3694853"/>
                  <a:pt x="5568616" y="3698644"/>
                </a:cubicBezTo>
                <a:cubicBezTo>
                  <a:pt x="5561037" y="3698644"/>
                  <a:pt x="5562932" y="3702434"/>
                  <a:pt x="5555353" y="3700539"/>
                </a:cubicBezTo>
                <a:cubicBezTo>
                  <a:pt x="5545880" y="3702434"/>
                  <a:pt x="5547774" y="3713806"/>
                  <a:pt x="5534511" y="3711911"/>
                </a:cubicBezTo>
                <a:cubicBezTo>
                  <a:pt x="5536406" y="3702434"/>
                  <a:pt x="5530721" y="3700539"/>
                  <a:pt x="5523143" y="3700539"/>
                </a:cubicBezTo>
                <a:cubicBezTo>
                  <a:pt x="5523143" y="3692957"/>
                  <a:pt x="5536406" y="3694853"/>
                  <a:pt x="5536406" y="3683481"/>
                </a:cubicBezTo>
                <a:cubicBezTo>
                  <a:pt x="5530721" y="3683481"/>
                  <a:pt x="5530721" y="3687271"/>
                  <a:pt x="5528826" y="3689167"/>
                </a:cubicBezTo>
                <a:cubicBezTo>
                  <a:pt x="5528826" y="3694853"/>
                  <a:pt x="5521248" y="3692957"/>
                  <a:pt x="5521248" y="3696748"/>
                </a:cubicBezTo>
                <a:cubicBezTo>
                  <a:pt x="5521248" y="3700539"/>
                  <a:pt x="5521248" y="3704329"/>
                  <a:pt x="5523143" y="3706224"/>
                </a:cubicBezTo>
                <a:cubicBezTo>
                  <a:pt x="5532617" y="3700539"/>
                  <a:pt x="5525037" y="3713806"/>
                  <a:pt x="5532617" y="3711911"/>
                </a:cubicBezTo>
                <a:cubicBezTo>
                  <a:pt x="5530721" y="3719492"/>
                  <a:pt x="5515563" y="3713806"/>
                  <a:pt x="5509879" y="3710015"/>
                </a:cubicBezTo>
                <a:cubicBezTo>
                  <a:pt x="5500406" y="3715701"/>
                  <a:pt x="5492827" y="3710015"/>
                  <a:pt x="5481458" y="3717596"/>
                </a:cubicBezTo>
                <a:cubicBezTo>
                  <a:pt x="5475774" y="3719492"/>
                  <a:pt x="5475774" y="3711911"/>
                  <a:pt x="5471984" y="3713806"/>
                </a:cubicBezTo>
                <a:cubicBezTo>
                  <a:pt x="5468195" y="3713806"/>
                  <a:pt x="5462511" y="3711911"/>
                  <a:pt x="5460616" y="3715701"/>
                </a:cubicBezTo>
                <a:cubicBezTo>
                  <a:pt x="5458722" y="3715701"/>
                  <a:pt x="5451142" y="3710015"/>
                  <a:pt x="5451142" y="3715701"/>
                </a:cubicBezTo>
                <a:cubicBezTo>
                  <a:pt x="5443564" y="3713806"/>
                  <a:pt x="5439774" y="3711911"/>
                  <a:pt x="5432195" y="3715701"/>
                </a:cubicBezTo>
                <a:cubicBezTo>
                  <a:pt x="5432195" y="3711911"/>
                  <a:pt x="5434090" y="3710015"/>
                  <a:pt x="5439774" y="3710015"/>
                </a:cubicBezTo>
                <a:cubicBezTo>
                  <a:pt x="5443564" y="3711911"/>
                  <a:pt x="5453037" y="3706224"/>
                  <a:pt x="5453037" y="3711911"/>
                </a:cubicBezTo>
                <a:cubicBezTo>
                  <a:pt x="5464406" y="3708120"/>
                  <a:pt x="5485247" y="3706224"/>
                  <a:pt x="5494721" y="3706224"/>
                </a:cubicBezTo>
                <a:cubicBezTo>
                  <a:pt x="5494721" y="3700539"/>
                  <a:pt x="5485247" y="3704329"/>
                  <a:pt x="5483353" y="3698644"/>
                </a:cubicBezTo>
                <a:cubicBezTo>
                  <a:pt x="5462511" y="3708120"/>
                  <a:pt x="5434090" y="3698644"/>
                  <a:pt x="5405669" y="3708120"/>
                </a:cubicBezTo>
                <a:cubicBezTo>
                  <a:pt x="5407563" y="3710015"/>
                  <a:pt x="5409458" y="3711911"/>
                  <a:pt x="5411353" y="3713806"/>
                </a:cubicBezTo>
                <a:cubicBezTo>
                  <a:pt x="5407563" y="3721387"/>
                  <a:pt x="5398089" y="3713806"/>
                  <a:pt x="5396195" y="3711911"/>
                </a:cubicBezTo>
                <a:cubicBezTo>
                  <a:pt x="5388615" y="3713806"/>
                  <a:pt x="5386721" y="3717596"/>
                  <a:pt x="5382932" y="3719492"/>
                </a:cubicBezTo>
                <a:cubicBezTo>
                  <a:pt x="5379142" y="3719492"/>
                  <a:pt x="5379142" y="3715701"/>
                  <a:pt x="5379142" y="3713806"/>
                </a:cubicBezTo>
                <a:cubicBezTo>
                  <a:pt x="5375353" y="3713806"/>
                  <a:pt x="5371564" y="3713806"/>
                  <a:pt x="5365879" y="3713806"/>
                </a:cubicBezTo>
                <a:cubicBezTo>
                  <a:pt x="5362090" y="3717596"/>
                  <a:pt x="5365879" y="3727073"/>
                  <a:pt x="5356405" y="3727073"/>
                </a:cubicBezTo>
                <a:cubicBezTo>
                  <a:pt x="5356405" y="3721387"/>
                  <a:pt x="5356405" y="3717596"/>
                  <a:pt x="5358300" y="3713806"/>
                </a:cubicBezTo>
                <a:cubicBezTo>
                  <a:pt x="5358300" y="3711911"/>
                  <a:pt x="5354510" y="3711911"/>
                  <a:pt x="5352616" y="3715701"/>
                </a:cubicBezTo>
                <a:cubicBezTo>
                  <a:pt x="5348827" y="3713806"/>
                  <a:pt x="5350721" y="3710015"/>
                  <a:pt x="5346932" y="3708120"/>
                </a:cubicBezTo>
                <a:cubicBezTo>
                  <a:pt x="5345037" y="3708120"/>
                  <a:pt x="5345037" y="3710015"/>
                  <a:pt x="5343142" y="3710015"/>
                </a:cubicBezTo>
                <a:cubicBezTo>
                  <a:pt x="5335563" y="3713806"/>
                  <a:pt x="5346932" y="3719492"/>
                  <a:pt x="5341248" y="3723282"/>
                </a:cubicBezTo>
                <a:cubicBezTo>
                  <a:pt x="5335563" y="3721387"/>
                  <a:pt x="5335563" y="3715701"/>
                  <a:pt x="5331774" y="3713806"/>
                </a:cubicBezTo>
                <a:cubicBezTo>
                  <a:pt x="5324194" y="3717596"/>
                  <a:pt x="5320405" y="3713806"/>
                  <a:pt x="5309037" y="3715701"/>
                </a:cubicBezTo>
                <a:cubicBezTo>
                  <a:pt x="5309037" y="3717596"/>
                  <a:pt x="5312826" y="3717596"/>
                  <a:pt x="5314721" y="3719492"/>
                </a:cubicBezTo>
                <a:cubicBezTo>
                  <a:pt x="5310931" y="3719492"/>
                  <a:pt x="5310931" y="3725177"/>
                  <a:pt x="5309037" y="3727073"/>
                </a:cubicBezTo>
                <a:cubicBezTo>
                  <a:pt x="5305247" y="3725177"/>
                  <a:pt x="5303353" y="3721387"/>
                  <a:pt x="5301458" y="3717596"/>
                </a:cubicBezTo>
                <a:cubicBezTo>
                  <a:pt x="5295774" y="3719492"/>
                  <a:pt x="5295774" y="3725177"/>
                  <a:pt x="5290089" y="3721387"/>
                </a:cubicBezTo>
                <a:cubicBezTo>
                  <a:pt x="5291984" y="3711911"/>
                  <a:pt x="5293879" y="3711911"/>
                  <a:pt x="5288195" y="3706224"/>
                </a:cubicBezTo>
                <a:cubicBezTo>
                  <a:pt x="5280615" y="3706224"/>
                  <a:pt x="5269247" y="3710015"/>
                  <a:pt x="5265458" y="3706224"/>
                </a:cubicBezTo>
                <a:cubicBezTo>
                  <a:pt x="5259773" y="3706224"/>
                  <a:pt x="5261668" y="3713806"/>
                  <a:pt x="5261668" y="3719492"/>
                </a:cubicBezTo>
                <a:cubicBezTo>
                  <a:pt x="5252195" y="3721387"/>
                  <a:pt x="5263563" y="3740340"/>
                  <a:pt x="5250300" y="3738445"/>
                </a:cubicBezTo>
                <a:cubicBezTo>
                  <a:pt x="5246510" y="3732759"/>
                  <a:pt x="5257879" y="3725177"/>
                  <a:pt x="5246510" y="3725177"/>
                </a:cubicBezTo>
                <a:cubicBezTo>
                  <a:pt x="5244616" y="3717596"/>
                  <a:pt x="5254090" y="3719492"/>
                  <a:pt x="5250300" y="3713806"/>
                </a:cubicBezTo>
                <a:cubicBezTo>
                  <a:pt x="5237036" y="3711911"/>
                  <a:pt x="5240826" y="3723282"/>
                  <a:pt x="5227563" y="3721387"/>
                </a:cubicBezTo>
                <a:cubicBezTo>
                  <a:pt x="5227563" y="3727073"/>
                  <a:pt x="5233247" y="3728968"/>
                  <a:pt x="5227563" y="3732759"/>
                </a:cubicBezTo>
                <a:cubicBezTo>
                  <a:pt x="5227563" y="3732759"/>
                  <a:pt x="5227563" y="3732759"/>
                  <a:pt x="5219984" y="3732759"/>
                </a:cubicBezTo>
                <a:cubicBezTo>
                  <a:pt x="5219984" y="3740340"/>
                  <a:pt x="5225668" y="3742235"/>
                  <a:pt x="5221879" y="3746026"/>
                </a:cubicBezTo>
                <a:cubicBezTo>
                  <a:pt x="5216194" y="3747922"/>
                  <a:pt x="5219984" y="3738445"/>
                  <a:pt x="5212405" y="3742235"/>
                </a:cubicBezTo>
                <a:cubicBezTo>
                  <a:pt x="5212405" y="3736549"/>
                  <a:pt x="5212405" y="3734654"/>
                  <a:pt x="5210511" y="3734654"/>
                </a:cubicBezTo>
                <a:cubicBezTo>
                  <a:pt x="5210511" y="3734654"/>
                  <a:pt x="5208615" y="3734654"/>
                  <a:pt x="5208615" y="3734654"/>
                </a:cubicBezTo>
                <a:cubicBezTo>
                  <a:pt x="5210511" y="3738445"/>
                  <a:pt x="5199142" y="3746026"/>
                  <a:pt x="5199142" y="3734654"/>
                </a:cubicBezTo>
                <a:cubicBezTo>
                  <a:pt x="5202931" y="3734654"/>
                  <a:pt x="5202931" y="3734654"/>
                  <a:pt x="5204826" y="3732759"/>
                </a:cubicBezTo>
                <a:cubicBezTo>
                  <a:pt x="5204826" y="3730864"/>
                  <a:pt x="5202931" y="3730864"/>
                  <a:pt x="5202931" y="3728968"/>
                </a:cubicBezTo>
                <a:cubicBezTo>
                  <a:pt x="5198194" y="3729916"/>
                  <a:pt x="5195353" y="3728495"/>
                  <a:pt x="5192747" y="3726836"/>
                </a:cubicBezTo>
                <a:lnTo>
                  <a:pt x="5185879" y="3724051"/>
                </a:lnTo>
                <a:lnTo>
                  <a:pt x="5185879" y="3723756"/>
                </a:lnTo>
                <a:cubicBezTo>
                  <a:pt x="5185879" y="3723282"/>
                  <a:pt x="5185879" y="3723282"/>
                  <a:pt x="5185879" y="3723282"/>
                </a:cubicBezTo>
                <a:cubicBezTo>
                  <a:pt x="5185879" y="3723282"/>
                  <a:pt x="5183983" y="3723282"/>
                  <a:pt x="5183983" y="3723282"/>
                </a:cubicBezTo>
                <a:lnTo>
                  <a:pt x="5185879" y="3724051"/>
                </a:lnTo>
                <a:lnTo>
                  <a:pt x="5185879" y="3727073"/>
                </a:lnTo>
                <a:cubicBezTo>
                  <a:pt x="5183983" y="3727073"/>
                  <a:pt x="5182089" y="3728968"/>
                  <a:pt x="5180194" y="3728968"/>
                </a:cubicBezTo>
                <a:cubicBezTo>
                  <a:pt x="5178300" y="3728968"/>
                  <a:pt x="5178300" y="3730864"/>
                  <a:pt x="5178300" y="3732759"/>
                </a:cubicBezTo>
                <a:cubicBezTo>
                  <a:pt x="5180194" y="3730864"/>
                  <a:pt x="5183983" y="3730864"/>
                  <a:pt x="5185879" y="3730864"/>
                </a:cubicBezTo>
                <a:cubicBezTo>
                  <a:pt x="5185879" y="3728968"/>
                  <a:pt x="5185879" y="3727073"/>
                  <a:pt x="5185879" y="3727073"/>
                </a:cubicBezTo>
                <a:cubicBezTo>
                  <a:pt x="5195353" y="3725177"/>
                  <a:pt x="5193457" y="3732759"/>
                  <a:pt x="5195353" y="3740340"/>
                </a:cubicBezTo>
                <a:cubicBezTo>
                  <a:pt x="5185879" y="3742235"/>
                  <a:pt x="5183983" y="3736549"/>
                  <a:pt x="5174510" y="3738445"/>
                </a:cubicBezTo>
                <a:cubicBezTo>
                  <a:pt x="5172615" y="3736549"/>
                  <a:pt x="5174510" y="3736549"/>
                  <a:pt x="5174510" y="3736549"/>
                </a:cubicBezTo>
                <a:cubicBezTo>
                  <a:pt x="5172615" y="3734654"/>
                  <a:pt x="5172615" y="3730864"/>
                  <a:pt x="5170721" y="3730864"/>
                </a:cubicBezTo>
                <a:cubicBezTo>
                  <a:pt x="5168826" y="3728968"/>
                  <a:pt x="5163142" y="3732759"/>
                  <a:pt x="5165036" y="3725177"/>
                </a:cubicBezTo>
                <a:cubicBezTo>
                  <a:pt x="5157458" y="3728968"/>
                  <a:pt x="5146089" y="3723282"/>
                  <a:pt x="5138510" y="3721387"/>
                </a:cubicBezTo>
                <a:cubicBezTo>
                  <a:pt x="5138510" y="3723282"/>
                  <a:pt x="5138510" y="3725177"/>
                  <a:pt x="5138510" y="3727073"/>
                </a:cubicBezTo>
                <a:cubicBezTo>
                  <a:pt x="5142300" y="3727073"/>
                  <a:pt x="5146089" y="3725177"/>
                  <a:pt x="5149878" y="3725177"/>
                </a:cubicBezTo>
                <a:cubicBezTo>
                  <a:pt x="5151773" y="3727073"/>
                  <a:pt x="5151773" y="3728968"/>
                  <a:pt x="5151773" y="3730864"/>
                </a:cubicBezTo>
                <a:cubicBezTo>
                  <a:pt x="5155563" y="3732759"/>
                  <a:pt x="5157458" y="3732759"/>
                  <a:pt x="5159352" y="3734654"/>
                </a:cubicBezTo>
                <a:cubicBezTo>
                  <a:pt x="5161247" y="3734654"/>
                  <a:pt x="5165036" y="3734654"/>
                  <a:pt x="5165036" y="3732759"/>
                </a:cubicBezTo>
                <a:cubicBezTo>
                  <a:pt x="5168826" y="3738445"/>
                  <a:pt x="5174510" y="3738445"/>
                  <a:pt x="5178300" y="3740340"/>
                </a:cubicBezTo>
                <a:cubicBezTo>
                  <a:pt x="5180194" y="3740340"/>
                  <a:pt x="5180194" y="3740340"/>
                  <a:pt x="5182089" y="3740340"/>
                </a:cubicBezTo>
                <a:cubicBezTo>
                  <a:pt x="5182089" y="3740340"/>
                  <a:pt x="5182089" y="3742235"/>
                  <a:pt x="5182089" y="3742235"/>
                </a:cubicBezTo>
                <a:cubicBezTo>
                  <a:pt x="5182089" y="3742235"/>
                  <a:pt x="5183983" y="3742235"/>
                  <a:pt x="5183983" y="3744131"/>
                </a:cubicBezTo>
                <a:cubicBezTo>
                  <a:pt x="5180194" y="3749817"/>
                  <a:pt x="5174510" y="3740340"/>
                  <a:pt x="5166932" y="3742235"/>
                </a:cubicBezTo>
                <a:cubicBezTo>
                  <a:pt x="5163142" y="3751712"/>
                  <a:pt x="5174510" y="3744131"/>
                  <a:pt x="5172615" y="3749817"/>
                </a:cubicBezTo>
                <a:cubicBezTo>
                  <a:pt x="5172615" y="3749817"/>
                  <a:pt x="5172615" y="3749817"/>
                  <a:pt x="5183983" y="3749817"/>
                </a:cubicBezTo>
                <a:cubicBezTo>
                  <a:pt x="5183983" y="3753607"/>
                  <a:pt x="5187774" y="3753607"/>
                  <a:pt x="5187774" y="3755502"/>
                </a:cubicBezTo>
                <a:cubicBezTo>
                  <a:pt x="5193457" y="3755502"/>
                  <a:pt x="5197247" y="3757398"/>
                  <a:pt x="5199142" y="3753607"/>
                </a:cubicBezTo>
                <a:cubicBezTo>
                  <a:pt x="5204826" y="3759293"/>
                  <a:pt x="5216194" y="3755502"/>
                  <a:pt x="5216194" y="3766875"/>
                </a:cubicBezTo>
                <a:cubicBezTo>
                  <a:pt x="5210511" y="3761188"/>
                  <a:pt x="5197247" y="3764979"/>
                  <a:pt x="5191563" y="3757398"/>
                </a:cubicBezTo>
                <a:cubicBezTo>
                  <a:pt x="5189668" y="3757398"/>
                  <a:pt x="5189668" y="3763084"/>
                  <a:pt x="5189668" y="3766875"/>
                </a:cubicBezTo>
                <a:cubicBezTo>
                  <a:pt x="5187774" y="3766875"/>
                  <a:pt x="5183983" y="3766875"/>
                  <a:pt x="5182089" y="3766875"/>
                </a:cubicBezTo>
                <a:cubicBezTo>
                  <a:pt x="5176405" y="3764979"/>
                  <a:pt x="5176405" y="3757398"/>
                  <a:pt x="5174510" y="3753607"/>
                </a:cubicBezTo>
                <a:cubicBezTo>
                  <a:pt x="5170721" y="3755502"/>
                  <a:pt x="5166932" y="3757398"/>
                  <a:pt x="5163142" y="3753607"/>
                </a:cubicBezTo>
                <a:cubicBezTo>
                  <a:pt x="5163142" y="3753607"/>
                  <a:pt x="5161247" y="3755502"/>
                  <a:pt x="5161247" y="3757398"/>
                </a:cubicBezTo>
                <a:cubicBezTo>
                  <a:pt x="5157458" y="3757398"/>
                  <a:pt x="5155563" y="3755502"/>
                  <a:pt x="5151773" y="3755502"/>
                </a:cubicBezTo>
                <a:cubicBezTo>
                  <a:pt x="5151773" y="3755502"/>
                  <a:pt x="5149878" y="3753607"/>
                  <a:pt x="5149878" y="3755502"/>
                </a:cubicBezTo>
                <a:cubicBezTo>
                  <a:pt x="5147984" y="3761188"/>
                  <a:pt x="5153668" y="3759293"/>
                  <a:pt x="5153668" y="3764979"/>
                </a:cubicBezTo>
                <a:cubicBezTo>
                  <a:pt x="5161247" y="3764979"/>
                  <a:pt x="5165036" y="3766875"/>
                  <a:pt x="5170721" y="3764979"/>
                </a:cubicBezTo>
                <a:cubicBezTo>
                  <a:pt x="5172615" y="3768770"/>
                  <a:pt x="5172615" y="3768770"/>
                  <a:pt x="5174510" y="3770665"/>
                </a:cubicBezTo>
                <a:cubicBezTo>
                  <a:pt x="5174510" y="3770665"/>
                  <a:pt x="5174510" y="3770665"/>
                  <a:pt x="5183983" y="3770665"/>
                </a:cubicBezTo>
                <a:cubicBezTo>
                  <a:pt x="5187774" y="3774455"/>
                  <a:pt x="5195353" y="3774455"/>
                  <a:pt x="5197247" y="3780142"/>
                </a:cubicBezTo>
                <a:cubicBezTo>
                  <a:pt x="5199142" y="3776351"/>
                  <a:pt x="5202931" y="3778246"/>
                  <a:pt x="5204826" y="3782037"/>
                </a:cubicBezTo>
                <a:cubicBezTo>
                  <a:pt x="5208615" y="3783932"/>
                  <a:pt x="5208615" y="3778246"/>
                  <a:pt x="5212405" y="3780142"/>
                </a:cubicBezTo>
                <a:cubicBezTo>
                  <a:pt x="5212405" y="3783932"/>
                  <a:pt x="5212405" y="3785827"/>
                  <a:pt x="5210511" y="3787723"/>
                </a:cubicBezTo>
                <a:cubicBezTo>
                  <a:pt x="5212405" y="3791513"/>
                  <a:pt x="5212405" y="3795304"/>
                  <a:pt x="5218089" y="3795304"/>
                </a:cubicBezTo>
                <a:cubicBezTo>
                  <a:pt x="5218089" y="3797200"/>
                  <a:pt x="5216194" y="3799095"/>
                  <a:pt x="5218089" y="3799095"/>
                </a:cubicBezTo>
                <a:cubicBezTo>
                  <a:pt x="5218089" y="3806676"/>
                  <a:pt x="5221879" y="3810466"/>
                  <a:pt x="5218089" y="3816153"/>
                </a:cubicBezTo>
                <a:cubicBezTo>
                  <a:pt x="5212405" y="3814257"/>
                  <a:pt x="5212405" y="3810466"/>
                  <a:pt x="5208615" y="3808571"/>
                </a:cubicBezTo>
                <a:cubicBezTo>
                  <a:pt x="5201037" y="3806676"/>
                  <a:pt x="5195353" y="3799095"/>
                  <a:pt x="5187774" y="3797200"/>
                </a:cubicBezTo>
                <a:cubicBezTo>
                  <a:pt x="5183983" y="3797200"/>
                  <a:pt x="5180194" y="3795304"/>
                  <a:pt x="5180194" y="3799095"/>
                </a:cubicBezTo>
                <a:cubicBezTo>
                  <a:pt x="5178300" y="3793409"/>
                  <a:pt x="5165036" y="3799095"/>
                  <a:pt x="5163142" y="3793409"/>
                </a:cubicBezTo>
                <a:cubicBezTo>
                  <a:pt x="5163142" y="3793409"/>
                  <a:pt x="5161247" y="3795304"/>
                  <a:pt x="5159352" y="3795304"/>
                </a:cubicBezTo>
                <a:cubicBezTo>
                  <a:pt x="5155563" y="3791513"/>
                  <a:pt x="5155563" y="3795304"/>
                  <a:pt x="5151773" y="3791513"/>
                </a:cubicBezTo>
                <a:cubicBezTo>
                  <a:pt x="5147984" y="3791513"/>
                  <a:pt x="5147984" y="3797200"/>
                  <a:pt x="5144195" y="3795304"/>
                </a:cubicBezTo>
                <a:cubicBezTo>
                  <a:pt x="5144195" y="3800990"/>
                  <a:pt x="5149878" y="3797200"/>
                  <a:pt x="5147984" y="3802885"/>
                </a:cubicBezTo>
                <a:cubicBezTo>
                  <a:pt x="5151773" y="3804780"/>
                  <a:pt x="5151773" y="3810466"/>
                  <a:pt x="5157458" y="3808571"/>
                </a:cubicBezTo>
                <a:cubicBezTo>
                  <a:pt x="5157458" y="3814257"/>
                  <a:pt x="5155563" y="3816153"/>
                  <a:pt x="5151773" y="3814257"/>
                </a:cubicBezTo>
                <a:cubicBezTo>
                  <a:pt x="5151773" y="3819943"/>
                  <a:pt x="5155563" y="3819943"/>
                  <a:pt x="5153668" y="3825629"/>
                </a:cubicBezTo>
                <a:cubicBezTo>
                  <a:pt x="5157458" y="3827524"/>
                  <a:pt x="5159352" y="3823733"/>
                  <a:pt x="5157458" y="3819943"/>
                </a:cubicBezTo>
                <a:cubicBezTo>
                  <a:pt x="5165036" y="3821838"/>
                  <a:pt x="5166932" y="3823733"/>
                  <a:pt x="5172615" y="3821838"/>
                </a:cubicBezTo>
                <a:cubicBezTo>
                  <a:pt x="5172615" y="3829420"/>
                  <a:pt x="5174510" y="3825629"/>
                  <a:pt x="5182089" y="3825629"/>
                </a:cubicBezTo>
                <a:cubicBezTo>
                  <a:pt x="5178300" y="3835106"/>
                  <a:pt x="5183983" y="3831315"/>
                  <a:pt x="5183983" y="3840791"/>
                </a:cubicBezTo>
                <a:cubicBezTo>
                  <a:pt x="5178300" y="3842686"/>
                  <a:pt x="5172615" y="3842686"/>
                  <a:pt x="5172615" y="3835106"/>
                </a:cubicBezTo>
                <a:cubicBezTo>
                  <a:pt x="5166932" y="3837001"/>
                  <a:pt x="5174510" y="3840791"/>
                  <a:pt x="5172615" y="3844582"/>
                </a:cubicBezTo>
                <a:cubicBezTo>
                  <a:pt x="5166932" y="3838896"/>
                  <a:pt x="5165036" y="3842686"/>
                  <a:pt x="5165036" y="3852163"/>
                </a:cubicBezTo>
                <a:cubicBezTo>
                  <a:pt x="5163142" y="3848373"/>
                  <a:pt x="5153668" y="3850268"/>
                  <a:pt x="5151773" y="3846478"/>
                </a:cubicBezTo>
                <a:cubicBezTo>
                  <a:pt x="5147984" y="3850268"/>
                  <a:pt x="5153668" y="3852163"/>
                  <a:pt x="5151773" y="3861640"/>
                </a:cubicBezTo>
                <a:cubicBezTo>
                  <a:pt x="5151773" y="3867326"/>
                  <a:pt x="5153668" y="3857849"/>
                  <a:pt x="5157458" y="3861640"/>
                </a:cubicBezTo>
                <a:cubicBezTo>
                  <a:pt x="5157458" y="3869221"/>
                  <a:pt x="5163142" y="3855954"/>
                  <a:pt x="5163142" y="3863535"/>
                </a:cubicBezTo>
                <a:cubicBezTo>
                  <a:pt x="5165036" y="3874907"/>
                  <a:pt x="5159352" y="3859744"/>
                  <a:pt x="5157458" y="3869221"/>
                </a:cubicBezTo>
                <a:cubicBezTo>
                  <a:pt x="5155563" y="3867326"/>
                  <a:pt x="5153668" y="3867326"/>
                  <a:pt x="5151773" y="3865431"/>
                </a:cubicBezTo>
                <a:cubicBezTo>
                  <a:pt x="5147984" y="3867326"/>
                  <a:pt x="5140405" y="3869221"/>
                  <a:pt x="5134721" y="3869221"/>
                </a:cubicBezTo>
                <a:cubicBezTo>
                  <a:pt x="5132826" y="3871116"/>
                  <a:pt x="5127142" y="3869221"/>
                  <a:pt x="5129036" y="3874907"/>
                </a:cubicBezTo>
                <a:cubicBezTo>
                  <a:pt x="5127142" y="3874907"/>
                  <a:pt x="5125247" y="3871116"/>
                  <a:pt x="5125247" y="3867326"/>
                </a:cubicBezTo>
                <a:cubicBezTo>
                  <a:pt x="5125247" y="3867326"/>
                  <a:pt x="5121457" y="3867326"/>
                  <a:pt x="5121457" y="3865431"/>
                </a:cubicBezTo>
                <a:cubicBezTo>
                  <a:pt x="5117668" y="3865431"/>
                  <a:pt x="5115773" y="3865431"/>
                  <a:pt x="5113879" y="3861640"/>
                </a:cubicBezTo>
                <a:cubicBezTo>
                  <a:pt x="5108194" y="3865431"/>
                  <a:pt x="5104405" y="3861640"/>
                  <a:pt x="5100615" y="3863535"/>
                </a:cubicBezTo>
                <a:cubicBezTo>
                  <a:pt x="5100615" y="3873011"/>
                  <a:pt x="5110089" y="3867326"/>
                  <a:pt x="5106299" y="3878698"/>
                </a:cubicBezTo>
                <a:cubicBezTo>
                  <a:pt x="5111984" y="3878698"/>
                  <a:pt x="5115773" y="3878698"/>
                  <a:pt x="5117668" y="3880593"/>
                </a:cubicBezTo>
                <a:cubicBezTo>
                  <a:pt x="5119562" y="3880593"/>
                  <a:pt x="5119562" y="3878698"/>
                  <a:pt x="5119562" y="3876802"/>
                </a:cubicBezTo>
                <a:cubicBezTo>
                  <a:pt x="5121457" y="3876802"/>
                  <a:pt x="5121457" y="3878698"/>
                  <a:pt x="5121457" y="3880593"/>
                </a:cubicBezTo>
                <a:cubicBezTo>
                  <a:pt x="5130931" y="3878698"/>
                  <a:pt x="5132826" y="3878698"/>
                  <a:pt x="5144195" y="3880593"/>
                </a:cubicBezTo>
                <a:cubicBezTo>
                  <a:pt x="5144195" y="3884384"/>
                  <a:pt x="5142300" y="3886279"/>
                  <a:pt x="5138510" y="3884384"/>
                </a:cubicBezTo>
                <a:cubicBezTo>
                  <a:pt x="5138510" y="3890069"/>
                  <a:pt x="5140405" y="3890069"/>
                  <a:pt x="5146089" y="3890069"/>
                </a:cubicBezTo>
                <a:cubicBezTo>
                  <a:pt x="5140405" y="3895755"/>
                  <a:pt x="5144195" y="3901441"/>
                  <a:pt x="5151773" y="3899546"/>
                </a:cubicBezTo>
                <a:cubicBezTo>
                  <a:pt x="5151773" y="3907127"/>
                  <a:pt x="5140405" y="3897651"/>
                  <a:pt x="5140405" y="3903337"/>
                </a:cubicBezTo>
                <a:cubicBezTo>
                  <a:pt x="5136616" y="3903337"/>
                  <a:pt x="5136616" y="3895755"/>
                  <a:pt x="5134721" y="3893860"/>
                </a:cubicBezTo>
                <a:cubicBezTo>
                  <a:pt x="5129036" y="3893860"/>
                  <a:pt x="5136616" y="3897651"/>
                  <a:pt x="5132826" y="3903337"/>
                </a:cubicBezTo>
                <a:cubicBezTo>
                  <a:pt x="5130931" y="3905232"/>
                  <a:pt x="5123353" y="3899546"/>
                  <a:pt x="5121457" y="3909022"/>
                </a:cubicBezTo>
                <a:cubicBezTo>
                  <a:pt x="5117668" y="3909022"/>
                  <a:pt x="5121457" y="3901441"/>
                  <a:pt x="5121457" y="3897651"/>
                </a:cubicBezTo>
                <a:cubicBezTo>
                  <a:pt x="5121457" y="3897651"/>
                  <a:pt x="5121457" y="3897651"/>
                  <a:pt x="5113879" y="3897651"/>
                </a:cubicBezTo>
                <a:cubicBezTo>
                  <a:pt x="5111984" y="3897651"/>
                  <a:pt x="5111984" y="3903337"/>
                  <a:pt x="5108194" y="3901441"/>
                </a:cubicBezTo>
                <a:cubicBezTo>
                  <a:pt x="5108194" y="3899546"/>
                  <a:pt x="5108194" y="3897651"/>
                  <a:pt x="5108194" y="3895755"/>
                </a:cubicBezTo>
                <a:cubicBezTo>
                  <a:pt x="5106299" y="3897651"/>
                  <a:pt x="5106299" y="3903337"/>
                  <a:pt x="5100615" y="3901441"/>
                </a:cubicBezTo>
                <a:cubicBezTo>
                  <a:pt x="5102510" y="3907127"/>
                  <a:pt x="5104405" y="3909022"/>
                  <a:pt x="5110089" y="3905232"/>
                </a:cubicBezTo>
                <a:cubicBezTo>
                  <a:pt x="5110089" y="3907127"/>
                  <a:pt x="5110089" y="3909022"/>
                  <a:pt x="5110089" y="3910918"/>
                </a:cubicBezTo>
                <a:cubicBezTo>
                  <a:pt x="5115773" y="3909022"/>
                  <a:pt x="5127142" y="3914709"/>
                  <a:pt x="5127142" y="3907127"/>
                </a:cubicBezTo>
                <a:cubicBezTo>
                  <a:pt x="5129036" y="3912813"/>
                  <a:pt x="5136616" y="3914709"/>
                  <a:pt x="5138510" y="3905232"/>
                </a:cubicBezTo>
                <a:cubicBezTo>
                  <a:pt x="5140405" y="3907127"/>
                  <a:pt x="5142300" y="3909022"/>
                  <a:pt x="5142300" y="3912813"/>
                </a:cubicBezTo>
                <a:cubicBezTo>
                  <a:pt x="5142300" y="3918499"/>
                  <a:pt x="5147984" y="3918499"/>
                  <a:pt x="5149878" y="3922290"/>
                </a:cubicBezTo>
                <a:cubicBezTo>
                  <a:pt x="5153668" y="3922290"/>
                  <a:pt x="5153668" y="3918499"/>
                  <a:pt x="5153668" y="3914709"/>
                </a:cubicBezTo>
                <a:cubicBezTo>
                  <a:pt x="5159352" y="3914709"/>
                  <a:pt x="5155563" y="3922290"/>
                  <a:pt x="5159352" y="3926080"/>
                </a:cubicBezTo>
                <a:cubicBezTo>
                  <a:pt x="5166932" y="3926080"/>
                  <a:pt x="5170721" y="3931766"/>
                  <a:pt x="5178300" y="3933662"/>
                </a:cubicBezTo>
                <a:cubicBezTo>
                  <a:pt x="5178300" y="3941242"/>
                  <a:pt x="5174510" y="3939347"/>
                  <a:pt x="5174510" y="3945033"/>
                </a:cubicBezTo>
                <a:cubicBezTo>
                  <a:pt x="5182089" y="3950719"/>
                  <a:pt x="5174510" y="3929871"/>
                  <a:pt x="5182089" y="3935557"/>
                </a:cubicBezTo>
                <a:cubicBezTo>
                  <a:pt x="5187774" y="3939347"/>
                  <a:pt x="5172615" y="3948824"/>
                  <a:pt x="5183983" y="3950719"/>
                </a:cubicBezTo>
                <a:cubicBezTo>
                  <a:pt x="5182089" y="3954510"/>
                  <a:pt x="5168826" y="3954510"/>
                  <a:pt x="5172615" y="3948824"/>
                </a:cubicBezTo>
                <a:cubicBezTo>
                  <a:pt x="5168826" y="3946929"/>
                  <a:pt x="5170721" y="3954510"/>
                  <a:pt x="5166932" y="3954510"/>
                </a:cubicBezTo>
                <a:cubicBezTo>
                  <a:pt x="5159352" y="3952615"/>
                  <a:pt x="5153668" y="3956405"/>
                  <a:pt x="5151773" y="3952615"/>
                </a:cubicBezTo>
                <a:cubicBezTo>
                  <a:pt x="5147984" y="3962091"/>
                  <a:pt x="5155563" y="3962091"/>
                  <a:pt x="5157458" y="3967777"/>
                </a:cubicBezTo>
                <a:cubicBezTo>
                  <a:pt x="5165036" y="3963987"/>
                  <a:pt x="5168826" y="3963987"/>
                  <a:pt x="5178300" y="3967777"/>
                </a:cubicBezTo>
                <a:cubicBezTo>
                  <a:pt x="5178300" y="3973463"/>
                  <a:pt x="5178300" y="3981045"/>
                  <a:pt x="5172615" y="3977253"/>
                </a:cubicBezTo>
                <a:cubicBezTo>
                  <a:pt x="5174510" y="3981045"/>
                  <a:pt x="5176405" y="3982940"/>
                  <a:pt x="5178300" y="3981045"/>
                </a:cubicBezTo>
                <a:cubicBezTo>
                  <a:pt x="5180194" y="3984835"/>
                  <a:pt x="5183983" y="3982940"/>
                  <a:pt x="5185879" y="3982940"/>
                </a:cubicBezTo>
                <a:cubicBezTo>
                  <a:pt x="5183983" y="3979149"/>
                  <a:pt x="5182089" y="3977253"/>
                  <a:pt x="5178300" y="3981045"/>
                </a:cubicBezTo>
                <a:cubicBezTo>
                  <a:pt x="5180194" y="3975358"/>
                  <a:pt x="5180194" y="3967777"/>
                  <a:pt x="5180194" y="3962091"/>
                </a:cubicBezTo>
                <a:cubicBezTo>
                  <a:pt x="5185879" y="3962091"/>
                  <a:pt x="5185879" y="3969672"/>
                  <a:pt x="5183983" y="3971568"/>
                </a:cubicBezTo>
                <a:cubicBezTo>
                  <a:pt x="5185879" y="3982940"/>
                  <a:pt x="5195353" y="3975358"/>
                  <a:pt x="5201037" y="3981045"/>
                </a:cubicBezTo>
                <a:cubicBezTo>
                  <a:pt x="5201037" y="3984835"/>
                  <a:pt x="5199142" y="3984835"/>
                  <a:pt x="5195353" y="3984835"/>
                </a:cubicBezTo>
                <a:cubicBezTo>
                  <a:pt x="5193457" y="3986730"/>
                  <a:pt x="5191563" y="3990521"/>
                  <a:pt x="5189668" y="3990521"/>
                </a:cubicBezTo>
                <a:cubicBezTo>
                  <a:pt x="5189668" y="3996207"/>
                  <a:pt x="5187774" y="4001893"/>
                  <a:pt x="5185879" y="4003788"/>
                </a:cubicBezTo>
                <a:cubicBezTo>
                  <a:pt x="5180194" y="4005683"/>
                  <a:pt x="5185879" y="3996207"/>
                  <a:pt x="5182089" y="3994311"/>
                </a:cubicBezTo>
                <a:cubicBezTo>
                  <a:pt x="5178300" y="3994311"/>
                  <a:pt x="5176405" y="3996207"/>
                  <a:pt x="5178300" y="4001893"/>
                </a:cubicBezTo>
                <a:cubicBezTo>
                  <a:pt x="5174510" y="4001893"/>
                  <a:pt x="5174510" y="3998102"/>
                  <a:pt x="5172615" y="3998102"/>
                </a:cubicBezTo>
                <a:cubicBezTo>
                  <a:pt x="5172615" y="4001893"/>
                  <a:pt x="5170721" y="4003788"/>
                  <a:pt x="5170721" y="4005683"/>
                </a:cubicBezTo>
                <a:cubicBezTo>
                  <a:pt x="5172615" y="4009474"/>
                  <a:pt x="5178300" y="4007578"/>
                  <a:pt x="5182089" y="4011369"/>
                </a:cubicBezTo>
                <a:cubicBezTo>
                  <a:pt x="5185879" y="4015160"/>
                  <a:pt x="5189668" y="4005683"/>
                  <a:pt x="5191563" y="4011369"/>
                </a:cubicBezTo>
                <a:cubicBezTo>
                  <a:pt x="5193457" y="4011369"/>
                  <a:pt x="5193457" y="4007578"/>
                  <a:pt x="5193457" y="4005683"/>
                </a:cubicBezTo>
                <a:cubicBezTo>
                  <a:pt x="5197247" y="4005683"/>
                  <a:pt x="5201037" y="4011369"/>
                  <a:pt x="5197247" y="4015160"/>
                </a:cubicBezTo>
                <a:cubicBezTo>
                  <a:pt x="5197247" y="4015160"/>
                  <a:pt x="5197247" y="4015160"/>
                  <a:pt x="5202931" y="4015160"/>
                </a:cubicBezTo>
                <a:cubicBezTo>
                  <a:pt x="5201037" y="4018950"/>
                  <a:pt x="5195353" y="4018950"/>
                  <a:pt x="5189668" y="4018950"/>
                </a:cubicBezTo>
                <a:cubicBezTo>
                  <a:pt x="5187774" y="4018950"/>
                  <a:pt x="5187774" y="4022741"/>
                  <a:pt x="5187774" y="4024636"/>
                </a:cubicBezTo>
                <a:cubicBezTo>
                  <a:pt x="5187774" y="4024636"/>
                  <a:pt x="5187774" y="4024636"/>
                  <a:pt x="5218089" y="4028427"/>
                </a:cubicBezTo>
                <a:cubicBezTo>
                  <a:pt x="5218089" y="4026531"/>
                  <a:pt x="5218089" y="4024636"/>
                  <a:pt x="5218089" y="4022741"/>
                </a:cubicBezTo>
                <a:cubicBezTo>
                  <a:pt x="5219984" y="4024636"/>
                  <a:pt x="5221879" y="4026531"/>
                  <a:pt x="5221879" y="4028427"/>
                </a:cubicBezTo>
                <a:cubicBezTo>
                  <a:pt x="5221879" y="4028427"/>
                  <a:pt x="5221879" y="4028427"/>
                  <a:pt x="5223773" y="4028427"/>
                </a:cubicBezTo>
                <a:cubicBezTo>
                  <a:pt x="5225668" y="4028427"/>
                  <a:pt x="5225668" y="4028427"/>
                  <a:pt x="5225668" y="4030322"/>
                </a:cubicBezTo>
                <a:cubicBezTo>
                  <a:pt x="5225668" y="4030322"/>
                  <a:pt x="5225668" y="4030322"/>
                  <a:pt x="5290404" y="4036671"/>
                </a:cubicBezTo>
                <a:lnTo>
                  <a:pt x="5313175" y="4038904"/>
                </a:lnTo>
                <a:lnTo>
                  <a:pt x="5313226" y="4035998"/>
                </a:lnTo>
                <a:lnTo>
                  <a:pt x="5313629" y="4038949"/>
                </a:lnTo>
                <a:lnTo>
                  <a:pt x="5322300" y="4039799"/>
                </a:lnTo>
                <a:lnTo>
                  <a:pt x="5313651" y="4039107"/>
                </a:lnTo>
                <a:lnTo>
                  <a:pt x="5314669" y="4046579"/>
                </a:lnTo>
                <a:cubicBezTo>
                  <a:pt x="5313707" y="4050426"/>
                  <a:pt x="5311302" y="4053312"/>
                  <a:pt x="5307455" y="4051388"/>
                </a:cubicBezTo>
                <a:cubicBezTo>
                  <a:pt x="5307455" y="4044174"/>
                  <a:pt x="5311783" y="4044535"/>
                  <a:pt x="5313136" y="4041108"/>
                </a:cubicBezTo>
                <a:lnTo>
                  <a:pt x="5313172" y="4039069"/>
                </a:lnTo>
                <a:lnTo>
                  <a:pt x="5227563" y="4032218"/>
                </a:lnTo>
                <a:cubicBezTo>
                  <a:pt x="5227563" y="4034113"/>
                  <a:pt x="5227563" y="4036008"/>
                  <a:pt x="5227563" y="4037903"/>
                </a:cubicBezTo>
                <a:cubicBezTo>
                  <a:pt x="5225668" y="4037903"/>
                  <a:pt x="5225668" y="4039799"/>
                  <a:pt x="5225668" y="4041694"/>
                </a:cubicBezTo>
                <a:cubicBezTo>
                  <a:pt x="5221879" y="4039799"/>
                  <a:pt x="5221879" y="4036008"/>
                  <a:pt x="5221879" y="4032218"/>
                </a:cubicBezTo>
                <a:cubicBezTo>
                  <a:pt x="5208615" y="4030322"/>
                  <a:pt x="5195353" y="4030322"/>
                  <a:pt x="5182089" y="4028427"/>
                </a:cubicBezTo>
                <a:cubicBezTo>
                  <a:pt x="5180194" y="4030322"/>
                  <a:pt x="5180194" y="4032218"/>
                  <a:pt x="5176405" y="4032218"/>
                </a:cubicBezTo>
                <a:cubicBezTo>
                  <a:pt x="5176405" y="4030322"/>
                  <a:pt x="5178300" y="4028427"/>
                  <a:pt x="5178300" y="4028427"/>
                </a:cubicBezTo>
                <a:cubicBezTo>
                  <a:pt x="5176405" y="4028427"/>
                  <a:pt x="5176405" y="4028427"/>
                  <a:pt x="5174510" y="4028427"/>
                </a:cubicBezTo>
                <a:cubicBezTo>
                  <a:pt x="5174510" y="4030322"/>
                  <a:pt x="5172615" y="4032218"/>
                  <a:pt x="5170721" y="4032218"/>
                </a:cubicBezTo>
                <a:cubicBezTo>
                  <a:pt x="5172615" y="4037903"/>
                  <a:pt x="5178300" y="4037903"/>
                  <a:pt x="5182089" y="4041694"/>
                </a:cubicBezTo>
                <a:cubicBezTo>
                  <a:pt x="5191563" y="4043589"/>
                  <a:pt x="5195353" y="4036008"/>
                  <a:pt x="5202931" y="4036008"/>
                </a:cubicBezTo>
                <a:cubicBezTo>
                  <a:pt x="5201037" y="4045485"/>
                  <a:pt x="5206721" y="4037903"/>
                  <a:pt x="5210511" y="4037903"/>
                </a:cubicBezTo>
                <a:cubicBezTo>
                  <a:pt x="5212405" y="4047380"/>
                  <a:pt x="5204826" y="4039799"/>
                  <a:pt x="5204826" y="4045485"/>
                </a:cubicBezTo>
                <a:cubicBezTo>
                  <a:pt x="5199142" y="4043589"/>
                  <a:pt x="5201037" y="4049276"/>
                  <a:pt x="5195353" y="4047380"/>
                </a:cubicBezTo>
                <a:cubicBezTo>
                  <a:pt x="5195353" y="4049276"/>
                  <a:pt x="5197247" y="4049276"/>
                  <a:pt x="5201037" y="4049276"/>
                </a:cubicBezTo>
                <a:cubicBezTo>
                  <a:pt x="5199142" y="4051171"/>
                  <a:pt x="5199142" y="4051171"/>
                  <a:pt x="5197247" y="4051171"/>
                </a:cubicBezTo>
                <a:cubicBezTo>
                  <a:pt x="5193457" y="4051171"/>
                  <a:pt x="5193457" y="4054961"/>
                  <a:pt x="5191563" y="4054961"/>
                </a:cubicBezTo>
                <a:cubicBezTo>
                  <a:pt x="5191563" y="4060647"/>
                  <a:pt x="5189668" y="4062543"/>
                  <a:pt x="5193457" y="4070124"/>
                </a:cubicBezTo>
                <a:cubicBezTo>
                  <a:pt x="5193457" y="4075809"/>
                  <a:pt x="5189668" y="4077705"/>
                  <a:pt x="5187774" y="4081496"/>
                </a:cubicBezTo>
                <a:cubicBezTo>
                  <a:pt x="5187774" y="4087181"/>
                  <a:pt x="5191563" y="4079600"/>
                  <a:pt x="5193457" y="4081496"/>
                </a:cubicBezTo>
                <a:cubicBezTo>
                  <a:pt x="5193457" y="4081496"/>
                  <a:pt x="5193457" y="4081496"/>
                  <a:pt x="5193457" y="4087181"/>
                </a:cubicBezTo>
                <a:cubicBezTo>
                  <a:pt x="5195353" y="4087181"/>
                  <a:pt x="5197247" y="4089077"/>
                  <a:pt x="5197247" y="4085286"/>
                </a:cubicBezTo>
                <a:cubicBezTo>
                  <a:pt x="5199142" y="4087181"/>
                  <a:pt x="5199142" y="4090972"/>
                  <a:pt x="5201037" y="4092867"/>
                </a:cubicBezTo>
                <a:cubicBezTo>
                  <a:pt x="5204826" y="4092867"/>
                  <a:pt x="5204826" y="4087181"/>
                  <a:pt x="5206721" y="4085286"/>
                </a:cubicBezTo>
                <a:cubicBezTo>
                  <a:pt x="5208615" y="4087181"/>
                  <a:pt x="5212405" y="4089077"/>
                  <a:pt x="5210511" y="4094763"/>
                </a:cubicBezTo>
                <a:cubicBezTo>
                  <a:pt x="5216194" y="4094763"/>
                  <a:pt x="5218089" y="4089077"/>
                  <a:pt x="5223773" y="4090972"/>
                </a:cubicBezTo>
                <a:cubicBezTo>
                  <a:pt x="5225668" y="4098554"/>
                  <a:pt x="5216194" y="4092867"/>
                  <a:pt x="5218089" y="4102344"/>
                </a:cubicBezTo>
                <a:cubicBezTo>
                  <a:pt x="5218089" y="4104239"/>
                  <a:pt x="5219984" y="4104239"/>
                  <a:pt x="5221879" y="4102344"/>
                </a:cubicBezTo>
                <a:cubicBezTo>
                  <a:pt x="5225668" y="4104239"/>
                  <a:pt x="5219984" y="4109925"/>
                  <a:pt x="5218089" y="4113716"/>
                </a:cubicBezTo>
                <a:cubicBezTo>
                  <a:pt x="5216194" y="4123192"/>
                  <a:pt x="5219984" y="4125087"/>
                  <a:pt x="5216194" y="4130774"/>
                </a:cubicBezTo>
                <a:cubicBezTo>
                  <a:pt x="5218089" y="4134564"/>
                  <a:pt x="5219984" y="4136460"/>
                  <a:pt x="5223773" y="4136460"/>
                </a:cubicBezTo>
                <a:cubicBezTo>
                  <a:pt x="5223773" y="4136460"/>
                  <a:pt x="5223773" y="4136460"/>
                  <a:pt x="5223773" y="4140250"/>
                </a:cubicBezTo>
                <a:cubicBezTo>
                  <a:pt x="5219984" y="4142145"/>
                  <a:pt x="5216194" y="4142145"/>
                  <a:pt x="5214300" y="4147832"/>
                </a:cubicBezTo>
                <a:cubicBezTo>
                  <a:pt x="5212405" y="4157308"/>
                  <a:pt x="5221879" y="4153517"/>
                  <a:pt x="5221879" y="4161098"/>
                </a:cubicBezTo>
                <a:cubicBezTo>
                  <a:pt x="5214300" y="4161098"/>
                  <a:pt x="5208615" y="4162994"/>
                  <a:pt x="5206721" y="4170575"/>
                </a:cubicBezTo>
                <a:cubicBezTo>
                  <a:pt x="5208615" y="4176261"/>
                  <a:pt x="5212405" y="4168680"/>
                  <a:pt x="5216194" y="4170575"/>
                </a:cubicBezTo>
                <a:cubicBezTo>
                  <a:pt x="5216194" y="4172470"/>
                  <a:pt x="5214300" y="4172470"/>
                  <a:pt x="5214300" y="4174365"/>
                </a:cubicBezTo>
                <a:cubicBezTo>
                  <a:pt x="5214300" y="4176261"/>
                  <a:pt x="5218089" y="4181947"/>
                  <a:pt x="5218089" y="4178156"/>
                </a:cubicBezTo>
                <a:cubicBezTo>
                  <a:pt x="5223773" y="4178156"/>
                  <a:pt x="5223773" y="4181947"/>
                  <a:pt x="5223773" y="4187633"/>
                </a:cubicBezTo>
                <a:cubicBezTo>
                  <a:pt x="5218089" y="4187633"/>
                  <a:pt x="5210511" y="4183842"/>
                  <a:pt x="5210511" y="4191423"/>
                </a:cubicBezTo>
                <a:cubicBezTo>
                  <a:pt x="5208615" y="4195214"/>
                  <a:pt x="5218089" y="4195214"/>
                  <a:pt x="5218089" y="4191423"/>
                </a:cubicBezTo>
                <a:cubicBezTo>
                  <a:pt x="5219984" y="4191423"/>
                  <a:pt x="5218089" y="4197110"/>
                  <a:pt x="5219984" y="4199005"/>
                </a:cubicBezTo>
                <a:cubicBezTo>
                  <a:pt x="5219984" y="4202795"/>
                  <a:pt x="5214300" y="4200900"/>
                  <a:pt x="5216194" y="4206586"/>
                </a:cubicBezTo>
                <a:cubicBezTo>
                  <a:pt x="5212405" y="4206586"/>
                  <a:pt x="5210511" y="4210377"/>
                  <a:pt x="5204826" y="4208481"/>
                </a:cubicBezTo>
                <a:cubicBezTo>
                  <a:pt x="5208615" y="4217958"/>
                  <a:pt x="5216194" y="4214168"/>
                  <a:pt x="5221879" y="4217958"/>
                </a:cubicBezTo>
                <a:cubicBezTo>
                  <a:pt x="5221879" y="4221748"/>
                  <a:pt x="5218089" y="4217958"/>
                  <a:pt x="5218089" y="4223643"/>
                </a:cubicBezTo>
                <a:cubicBezTo>
                  <a:pt x="5218089" y="4223643"/>
                  <a:pt x="5218089" y="4223643"/>
                  <a:pt x="5210511" y="4223643"/>
                </a:cubicBezTo>
                <a:cubicBezTo>
                  <a:pt x="5206721" y="4229330"/>
                  <a:pt x="5212405" y="4229330"/>
                  <a:pt x="5210511" y="4235016"/>
                </a:cubicBezTo>
                <a:cubicBezTo>
                  <a:pt x="5204826" y="4233120"/>
                  <a:pt x="5202931" y="4236911"/>
                  <a:pt x="5199142" y="4236911"/>
                </a:cubicBezTo>
                <a:cubicBezTo>
                  <a:pt x="5199142" y="4240701"/>
                  <a:pt x="5204826" y="4238806"/>
                  <a:pt x="5206721" y="4240701"/>
                </a:cubicBezTo>
                <a:cubicBezTo>
                  <a:pt x="5204826" y="4246388"/>
                  <a:pt x="5210511" y="4244492"/>
                  <a:pt x="5210511" y="4248283"/>
                </a:cubicBezTo>
                <a:cubicBezTo>
                  <a:pt x="5214300" y="4248283"/>
                  <a:pt x="5214300" y="4246388"/>
                  <a:pt x="5218089" y="4246388"/>
                </a:cubicBezTo>
                <a:cubicBezTo>
                  <a:pt x="5218089" y="4250178"/>
                  <a:pt x="5218089" y="4253969"/>
                  <a:pt x="5221879" y="4253969"/>
                </a:cubicBezTo>
                <a:cubicBezTo>
                  <a:pt x="5219984" y="4259654"/>
                  <a:pt x="5216194" y="4265341"/>
                  <a:pt x="5221879" y="4267236"/>
                </a:cubicBezTo>
                <a:cubicBezTo>
                  <a:pt x="5221879" y="4274817"/>
                  <a:pt x="5216194" y="4269131"/>
                  <a:pt x="5214300" y="4274817"/>
                </a:cubicBezTo>
                <a:cubicBezTo>
                  <a:pt x="5212405" y="4280503"/>
                  <a:pt x="5218089" y="4278608"/>
                  <a:pt x="5221879" y="4278608"/>
                </a:cubicBezTo>
                <a:cubicBezTo>
                  <a:pt x="5219984" y="4286189"/>
                  <a:pt x="5218089" y="4291875"/>
                  <a:pt x="5210511" y="4291875"/>
                </a:cubicBezTo>
                <a:cubicBezTo>
                  <a:pt x="5210511" y="4289979"/>
                  <a:pt x="5212405" y="4288084"/>
                  <a:pt x="5212405" y="4286189"/>
                </a:cubicBezTo>
                <a:cubicBezTo>
                  <a:pt x="5206721" y="4286189"/>
                  <a:pt x="5202931" y="4288084"/>
                  <a:pt x="5197247" y="4288084"/>
                </a:cubicBezTo>
                <a:cubicBezTo>
                  <a:pt x="5195353" y="4289979"/>
                  <a:pt x="5195353" y="4289979"/>
                  <a:pt x="5195353" y="4293770"/>
                </a:cubicBezTo>
                <a:cubicBezTo>
                  <a:pt x="5193457" y="4293770"/>
                  <a:pt x="5189668" y="4291875"/>
                  <a:pt x="5189668" y="4295666"/>
                </a:cubicBezTo>
                <a:cubicBezTo>
                  <a:pt x="5189668" y="4301351"/>
                  <a:pt x="5193457" y="4291875"/>
                  <a:pt x="5199142" y="4295666"/>
                </a:cubicBezTo>
                <a:cubicBezTo>
                  <a:pt x="5195353" y="4307037"/>
                  <a:pt x="5180194" y="4301351"/>
                  <a:pt x="5182089" y="4320304"/>
                </a:cubicBezTo>
                <a:cubicBezTo>
                  <a:pt x="5174510" y="4318409"/>
                  <a:pt x="5178300" y="4316514"/>
                  <a:pt x="5178300" y="4310828"/>
                </a:cubicBezTo>
                <a:cubicBezTo>
                  <a:pt x="5170721" y="4307037"/>
                  <a:pt x="5170721" y="4316514"/>
                  <a:pt x="5165036" y="4314619"/>
                </a:cubicBezTo>
                <a:cubicBezTo>
                  <a:pt x="5165036" y="4318409"/>
                  <a:pt x="5172615" y="4314619"/>
                  <a:pt x="5174510" y="4316514"/>
                </a:cubicBezTo>
                <a:cubicBezTo>
                  <a:pt x="5176405" y="4324095"/>
                  <a:pt x="5172615" y="4322200"/>
                  <a:pt x="5172615" y="4327886"/>
                </a:cubicBezTo>
                <a:cubicBezTo>
                  <a:pt x="5168826" y="4331677"/>
                  <a:pt x="5166932" y="4325990"/>
                  <a:pt x="5163142" y="4329781"/>
                </a:cubicBezTo>
                <a:cubicBezTo>
                  <a:pt x="5159352" y="4331677"/>
                  <a:pt x="5157458" y="4335467"/>
                  <a:pt x="5153668" y="4335467"/>
                </a:cubicBezTo>
                <a:cubicBezTo>
                  <a:pt x="5151773" y="4341153"/>
                  <a:pt x="5151773" y="4348734"/>
                  <a:pt x="5147984" y="4348734"/>
                </a:cubicBezTo>
                <a:cubicBezTo>
                  <a:pt x="5147984" y="4352525"/>
                  <a:pt x="5146089" y="4354420"/>
                  <a:pt x="5146089" y="4356315"/>
                </a:cubicBezTo>
                <a:cubicBezTo>
                  <a:pt x="5147984" y="4356315"/>
                  <a:pt x="5147984" y="4358210"/>
                  <a:pt x="5146089" y="4358210"/>
                </a:cubicBezTo>
                <a:cubicBezTo>
                  <a:pt x="5144195" y="4358210"/>
                  <a:pt x="5142300" y="4358210"/>
                  <a:pt x="5144195" y="4354420"/>
                </a:cubicBezTo>
                <a:cubicBezTo>
                  <a:pt x="5146089" y="4352525"/>
                  <a:pt x="5144195" y="4348734"/>
                  <a:pt x="5144195" y="4346839"/>
                </a:cubicBezTo>
                <a:cubicBezTo>
                  <a:pt x="5136616" y="4344944"/>
                  <a:pt x="5136616" y="4352525"/>
                  <a:pt x="5129036" y="4350630"/>
                </a:cubicBezTo>
                <a:cubicBezTo>
                  <a:pt x="5127142" y="4350630"/>
                  <a:pt x="5127142" y="4354420"/>
                  <a:pt x="5127142" y="4356315"/>
                </a:cubicBezTo>
                <a:cubicBezTo>
                  <a:pt x="5119562" y="4356315"/>
                  <a:pt x="5119562" y="4363897"/>
                  <a:pt x="5113879" y="4362001"/>
                </a:cubicBezTo>
                <a:cubicBezTo>
                  <a:pt x="5115773" y="4354420"/>
                  <a:pt x="5098721" y="4356315"/>
                  <a:pt x="5102510" y="4365792"/>
                </a:cubicBezTo>
                <a:cubicBezTo>
                  <a:pt x="5100615" y="4365792"/>
                  <a:pt x="5100615" y="4362001"/>
                  <a:pt x="5100615" y="4360106"/>
                </a:cubicBezTo>
                <a:cubicBezTo>
                  <a:pt x="5091142" y="4358210"/>
                  <a:pt x="5085457" y="4362001"/>
                  <a:pt x="5077878" y="4358210"/>
                </a:cubicBezTo>
                <a:cubicBezTo>
                  <a:pt x="5074089" y="4360106"/>
                  <a:pt x="5075983" y="4379059"/>
                  <a:pt x="5070300" y="4371478"/>
                </a:cubicBezTo>
                <a:cubicBezTo>
                  <a:pt x="5068405" y="4382850"/>
                  <a:pt x="5066510" y="4382850"/>
                  <a:pt x="5068405" y="4392326"/>
                </a:cubicBezTo>
                <a:cubicBezTo>
                  <a:pt x="5068405" y="4392326"/>
                  <a:pt x="5068405" y="4392326"/>
                  <a:pt x="5064615" y="4390431"/>
                </a:cubicBezTo>
                <a:cubicBezTo>
                  <a:pt x="5064615" y="4379059"/>
                  <a:pt x="5068405" y="4363897"/>
                  <a:pt x="5057036" y="4365792"/>
                </a:cubicBezTo>
                <a:cubicBezTo>
                  <a:pt x="5051352" y="4363897"/>
                  <a:pt x="5055141" y="4375268"/>
                  <a:pt x="5047563" y="4371478"/>
                </a:cubicBezTo>
                <a:cubicBezTo>
                  <a:pt x="5047563" y="4369582"/>
                  <a:pt x="5049458" y="4367687"/>
                  <a:pt x="5049458" y="4363897"/>
                </a:cubicBezTo>
                <a:cubicBezTo>
                  <a:pt x="5045668" y="4363897"/>
                  <a:pt x="5043773" y="4367687"/>
                  <a:pt x="5043773" y="4363897"/>
                </a:cubicBezTo>
                <a:cubicBezTo>
                  <a:pt x="5041878" y="4363897"/>
                  <a:pt x="5038089" y="4367687"/>
                  <a:pt x="5041878" y="4367687"/>
                </a:cubicBezTo>
                <a:cubicBezTo>
                  <a:pt x="5039984" y="4371478"/>
                  <a:pt x="5036194" y="4369582"/>
                  <a:pt x="5038089" y="4365792"/>
                </a:cubicBezTo>
                <a:cubicBezTo>
                  <a:pt x="5032404" y="4365792"/>
                  <a:pt x="5028615" y="4362001"/>
                  <a:pt x="5021036" y="4362001"/>
                </a:cubicBezTo>
                <a:cubicBezTo>
                  <a:pt x="5019141" y="4362001"/>
                  <a:pt x="5017247" y="4367687"/>
                  <a:pt x="5015352" y="4371478"/>
                </a:cubicBezTo>
                <a:cubicBezTo>
                  <a:pt x="5013457" y="4369582"/>
                  <a:pt x="5015352" y="4363897"/>
                  <a:pt x="5013457" y="4362001"/>
                </a:cubicBezTo>
                <a:cubicBezTo>
                  <a:pt x="5009668" y="4360106"/>
                  <a:pt x="5011562" y="4369582"/>
                  <a:pt x="5009668" y="4373373"/>
                </a:cubicBezTo>
                <a:cubicBezTo>
                  <a:pt x="5005879" y="4367687"/>
                  <a:pt x="5000194" y="4373373"/>
                  <a:pt x="4996405" y="4367687"/>
                </a:cubicBezTo>
                <a:cubicBezTo>
                  <a:pt x="4994510" y="4371478"/>
                  <a:pt x="4986931" y="4365792"/>
                  <a:pt x="4986931" y="4371478"/>
                </a:cubicBezTo>
                <a:cubicBezTo>
                  <a:pt x="4990721" y="4375268"/>
                  <a:pt x="4996405" y="4369582"/>
                  <a:pt x="5000194" y="4373373"/>
                </a:cubicBezTo>
                <a:cubicBezTo>
                  <a:pt x="5000194" y="4380955"/>
                  <a:pt x="4990721" y="4384745"/>
                  <a:pt x="4994510" y="4388535"/>
                </a:cubicBezTo>
                <a:cubicBezTo>
                  <a:pt x="4994510" y="4392326"/>
                  <a:pt x="4986931" y="4386640"/>
                  <a:pt x="4986931" y="4394221"/>
                </a:cubicBezTo>
                <a:cubicBezTo>
                  <a:pt x="4986931" y="4399908"/>
                  <a:pt x="4992615" y="4392326"/>
                  <a:pt x="4996405" y="4394221"/>
                </a:cubicBezTo>
                <a:cubicBezTo>
                  <a:pt x="4994510" y="4401803"/>
                  <a:pt x="4992615" y="4405593"/>
                  <a:pt x="4990721" y="4413175"/>
                </a:cubicBezTo>
                <a:cubicBezTo>
                  <a:pt x="4986931" y="4409384"/>
                  <a:pt x="4988825" y="4403698"/>
                  <a:pt x="4990721" y="4398012"/>
                </a:cubicBezTo>
                <a:cubicBezTo>
                  <a:pt x="4985036" y="4398012"/>
                  <a:pt x="4979351" y="4398012"/>
                  <a:pt x="4973668" y="4398012"/>
                </a:cubicBezTo>
                <a:cubicBezTo>
                  <a:pt x="4973668" y="4390431"/>
                  <a:pt x="4977457" y="4394221"/>
                  <a:pt x="4979351" y="4396117"/>
                </a:cubicBezTo>
                <a:cubicBezTo>
                  <a:pt x="4983142" y="4394221"/>
                  <a:pt x="4983142" y="4386640"/>
                  <a:pt x="4986931" y="4382850"/>
                </a:cubicBezTo>
                <a:cubicBezTo>
                  <a:pt x="4986931" y="4377164"/>
                  <a:pt x="4981247" y="4379059"/>
                  <a:pt x="4981247" y="4375268"/>
                </a:cubicBezTo>
                <a:cubicBezTo>
                  <a:pt x="4979351" y="4375268"/>
                  <a:pt x="4975562" y="4375268"/>
                  <a:pt x="4973668" y="4375268"/>
                </a:cubicBezTo>
                <a:cubicBezTo>
                  <a:pt x="4967983" y="4377164"/>
                  <a:pt x="4960404" y="4375268"/>
                  <a:pt x="4956615" y="4379059"/>
                </a:cubicBezTo>
                <a:cubicBezTo>
                  <a:pt x="4952826" y="4377164"/>
                  <a:pt x="4950931" y="4373373"/>
                  <a:pt x="4949036" y="4367687"/>
                </a:cubicBezTo>
                <a:cubicBezTo>
                  <a:pt x="4945247" y="4367687"/>
                  <a:pt x="4947142" y="4373373"/>
                  <a:pt x="4941457" y="4371478"/>
                </a:cubicBezTo>
                <a:cubicBezTo>
                  <a:pt x="4941457" y="4375268"/>
                  <a:pt x="4949036" y="4377164"/>
                  <a:pt x="4943352" y="4379059"/>
                </a:cubicBezTo>
                <a:cubicBezTo>
                  <a:pt x="4933878" y="4379059"/>
                  <a:pt x="4935773" y="4369582"/>
                  <a:pt x="4941457" y="4367687"/>
                </a:cubicBezTo>
                <a:cubicBezTo>
                  <a:pt x="4937668" y="4360106"/>
                  <a:pt x="4928194" y="4373373"/>
                  <a:pt x="4930089" y="4358210"/>
                </a:cubicBezTo>
                <a:cubicBezTo>
                  <a:pt x="4926299" y="4358210"/>
                  <a:pt x="4926299" y="4367687"/>
                  <a:pt x="4924405" y="4369582"/>
                </a:cubicBezTo>
                <a:cubicBezTo>
                  <a:pt x="4918721" y="4369582"/>
                  <a:pt x="4916825" y="4369582"/>
                  <a:pt x="4916825" y="4377164"/>
                </a:cubicBezTo>
                <a:cubicBezTo>
                  <a:pt x="4913036" y="4377164"/>
                  <a:pt x="4911141" y="4365792"/>
                  <a:pt x="4911141" y="4375268"/>
                </a:cubicBezTo>
                <a:cubicBezTo>
                  <a:pt x="4907352" y="4373373"/>
                  <a:pt x="4907352" y="4369582"/>
                  <a:pt x="4899773" y="4369582"/>
                </a:cubicBezTo>
                <a:cubicBezTo>
                  <a:pt x="4899773" y="4365792"/>
                  <a:pt x="4897878" y="4362001"/>
                  <a:pt x="4892194" y="4362001"/>
                </a:cubicBezTo>
                <a:cubicBezTo>
                  <a:pt x="4890299" y="4363897"/>
                  <a:pt x="4890299" y="4365792"/>
                  <a:pt x="4890299" y="4369582"/>
                </a:cubicBezTo>
                <a:cubicBezTo>
                  <a:pt x="4888405" y="4369582"/>
                  <a:pt x="4886510" y="4371478"/>
                  <a:pt x="4886510" y="4373373"/>
                </a:cubicBezTo>
                <a:cubicBezTo>
                  <a:pt x="4886510" y="4382850"/>
                  <a:pt x="4897878" y="4379059"/>
                  <a:pt x="4901667" y="4384745"/>
                </a:cubicBezTo>
                <a:cubicBezTo>
                  <a:pt x="4907352" y="4382850"/>
                  <a:pt x="4899773" y="4379059"/>
                  <a:pt x="4901667" y="4375268"/>
                </a:cubicBezTo>
                <a:cubicBezTo>
                  <a:pt x="4905457" y="4375268"/>
                  <a:pt x="4905457" y="4380955"/>
                  <a:pt x="4909247" y="4382850"/>
                </a:cubicBezTo>
                <a:cubicBezTo>
                  <a:pt x="4905457" y="4386640"/>
                  <a:pt x="4901667" y="4386640"/>
                  <a:pt x="4901667" y="4396117"/>
                </a:cubicBezTo>
                <a:cubicBezTo>
                  <a:pt x="4901667" y="4403698"/>
                  <a:pt x="4909247" y="4392326"/>
                  <a:pt x="4907352" y="4398012"/>
                </a:cubicBezTo>
                <a:cubicBezTo>
                  <a:pt x="4907352" y="4403698"/>
                  <a:pt x="4903563" y="4403698"/>
                  <a:pt x="4903563" y="4405593"/>
                </a:cubicBezTo>
                <a:cubicBezTo>
                  <a:pt x="4903563" y="4413175"/>
                  <a:pt x="4897878" y="4409384"/>
                  <a:pt x="4895983" y="4409384"/>
                </a:cubicBezTo>
                <a:cubicBezTo>
                  <a:pt x="4895983" y="4405593"/>
                  <a:pt x="4895983" y="4403698"/>
                  <a:pt x="4899773" y="4405593"/>
                </a:cubicBezTo>
                <a:cubicBezTo>
                  <a:pt x="4897878" y="4401803"/>
                  <a:pt x="4899773" y="4392326"/>
                  <a:pt x="4899773" y="4386640"/>
                </a:cubicBezTo>
                <a:cubicBezTo>
                  <a:pt x="4892194" y="4390431"/>
                  <a:pt x="4892194" y="4384745"/>
                  <a:pt x="4882720" y="4384745"/>
                </a:cubicBezTo>
                <a:cubicBezTo>
                  <a:pt x="4880826" y="4386640"/>
                  <a:pt x="4878931" y="4388535"/>
                  <a:pt x="4877036" y="4384745"/>
                </a:cubicBezTo>
                <a:cubicBezTo>
                  <a:pt x="4877036" y="4394221"/>
                  <a:pt x="4880826" y="4398012"/>
                  <a:pt x="4880826" y="4405593"/>
                </a:cubicBezTo>
                <a:cubicBezTo>
                  <a:pt x="4878931" y="4401803"/>
                  <a:pt x="4873246" y="4407488"/>
                  <a:pt x="4867562" y="4403698"/>
                </a:cubicBezTo>
                <a:cubicBezTo>
                  <a:pt x="4865668" y="4411279"/>
                  <a:pt x="4867562" y="4413175"/>
                  <a:pt x="4867562" y="4418861"/>
                </a:cubicBezTo>
                <a:cubicBezTo>
                  <a:pt x="4861878" y="4420756"/>
                  <a:pt x="4867562" y="4411279"/>
                  <a:pt x="4863773" y="4411279"/>
                </a:cubicBezTo>
                <a:cubicBezTo>
                  <a:pt x="4865668" y="4407488"/>
                  <a:pt x="4865668" y="4398012"/>
                  <a:pt x="4865668" y="4390431"/>
                </a:cubicBezTo>
                <a:cubicBezTo>
                  <a:pt x="4871352" y="4386640"/>
                  <a:pt x="4871352" y="4375268"/>
                  <a:pt x="4873246" y="4367687"/>
                </a:cubicBezTo>
                <a:cubicBezTo>
                  <a:pt x="4873246" y="4363897"/>
                  <a:pt x="4865668" y="4369582"/>
                  <a:pt x="4861878" y="4367687"/>
                </a:cubicBezTo>
                <a:cubicBezTo>
                  <a:pt x="4856194" y="4367687"/>
                  <a:pt x="4858088" y="4362001"/>
                  <a:pt x="4852404" y="4363897"/>
                </a:cubicBezTo>
                <a:cubicBezTo>
                  <a:pt x="4846720" y="4365792"/>
                  <a:pt x="4854299" y="4369582"/>
                  <a:pt x="4852404" y="4373373"/>
                </a:cubicBezTo>
                <a:cubicBezTo>
                  <a:pt x="4848615" y="4373373"/>
                  <a:pt x="4846720" y="4375268"/>
                  <a:pt x="4846720" y="4379059"/>
                </a:cubicBezTo>
                <a:cubicBezTo>
                  <a:pt x="4844826" y="4377164"/>
                  <a:pt x="4848615" y="4367687"/>
                  <a:pt x="4841036" y="4369582"/>
                </a:cubicBezTo>
                <a:cubicBezTo>
                  <a:pt x="4842931" y="4362001"/>
                  <a:pt x="4841036" y="4360106"/>
                  <a:pt x="4841036" y="4354420"/>
                </a:cubicBezTo>
                <a:cubicBezTo>
                  <a:pt x="4833457" y="4350630"/>
                  <a:pt x="4835352" y="4360106"/>
                  <a:pt x="4827773" y="4358210"/>
                </a:cubicBezTo>
                <a:cubicBezTo>
                  <a:pt x="4827773" y="4360106"/>
                  <a:pt x="4831562" y="4360106"/>
                  <a:pt x="4831562" y="4362001"/>
                </a:cubicBezTo>
                <a:cubicBezTo>
                  <a:pt x="4829668" y="4365792"/>
                  <a:pt x="4829668" y="4367687"/>
                  <a:pt x="4827773" y="4365792"/>
                </a:cubicBezTo>
                <a:cubicBezTo>
                  <a:pt x="4827773" y="4369582"/>
                  <a:pt x="4829668" y="4371478"/>
                  <a:pt x="4825878" y="4373373"/>
                </a:cubicBezTo>
                <a:cubicBezTo>
                  <a:pt x="4825878" y="4377164"/>
                  <a:pt x="4827773" y="4379059"/>
                  <a:pt x="4825878" y="4380955"/>
                </a:cubicBezTo>
                <a:cubicBezTo>
                  <a:pt x="4825878" y="4380955"/>
                  <a:pt x="4825878" y="4380955"/>
                  <a:pt x="4822089" y="4379059"/>
                </a:cubicBezTo>
                <a:cubicBezTo>
                  <a:pt x="4823983" y="4371478"/>
                  <a:pt x="4818299" y="4371478"/>
                  <a:pt x="4814509" y="4369582"/>
                </a:cubicBezTo>
                <a:cubicBezTo>
                  <a:pt x="4814509" y="4363897"/>
                  <a:pt x="4818299" y="4365792"/>
                  <a:pt x="4814509" y="4360106"/>
                </a:cubicBezTo>
                <a:cubicBezTo>
                  <a:pt x="4808825" y="4360106"/>
                  <a:pt x="4803141" y="4358210"/>
                  <a:pt x="4803141" y="4367687"/>
                </a:cubicBezTo>
                <a:cubicBezTo>
                  <a:pt x="4799351" y="4363897"/>
                  <a:pt x="4789878" y="4362001"/>
                  <a:pt x="4786089" y="4367687"/>
                </a:cubicBezTo>
                <a:cubicBezTo>
                  <a:pt x="4782299" y="4367687"/>
                  <a:pt x="4782299" y="4365792"/>
                  <a:pt x="4780404" y="4365792"/>
                </a:cubicBezTo>
                <a:cubicBezTo>
                  <a:pt x="4778510" y="4363897"/>
                  <a:pt x="4778510" y="4362001"/>
                  <a:pt x="4778510" y="4362001"/>
                </a:cubicBezTo>
                <a:cubicBezTo>
                  <a:pt x="4776615" y="4362001"/>
                  <a:pt x="4776615" y="4363897"/>
                  <a:pt x="4776615" y="4363897"/>
                </a:cubicBezTo>
                <a:cubicBezTo>
                  <a:pt x="4774720" y="4365792"/>
                  <a:pt x="4774720" y="4362001"/>
                  <a:pt x="4772826" y="4362001"/>
                </a:cubicBezTo>
                <a:cubicBezTo>
                  <a:pt x="4772826" y="4362001"/>
                  <a:pt x="4767141" y="4363897"/>
                  <a:pt x="4767141" y="4367687"/>
                </a:cubicBezTo>
                <a:cubicBezTo>
                  <a:pt x="4763352" y="4369582"/>
                  <a:pt x="4765246" y="4363897"/>
                  <a:pt x="4763352" y="4360106"/>
                </a:cubicBezTo>
                <a:cubicBezTo>
                  <a:pt x="4759562" y="4362001"/>
                  <a:pt x="4757668" y="4367687"/>
                  <a:pt x="4757668" y="4375268"/>
                </a:cubicBezTo>
                <a:cubicBezTo>
                  <a:pt x="4757668" y="4379059"/>
                  <a:pt x="4763352" y="4377164"/>
                  <a:pt x="4765246" y="4379059"/>
                </a:cubicBezTo>
                <a:cubicBezTo>
                  <a:pt x="4767141" y="4379059"/>
                  <a:pt x="4767141" y="4377164"/>
                  <a:pt x="4769036" y="4377164"/>
                </a:cubicBezTo>
                <a:cubicBezTo>
                  <a:pt x="4774720" y="4379059"/>
                  <a:pt x="4770930" y="4365792"/>
                  <a:pt x="4776615" y="4369582"/>
                </a:cubicBezTo>
                <a:cubicBezTo>
                  <a:pt x="4776615" y="4375268"/>
                  <a:pt x="4776615" y="4377164"/>
                  <a:pt x="4774720" y="4382850"/>
                </a:cubicBezTo>
                <a:cubicBezTo>
                  <a:pt x="4778510" y="4388535"/>
                  <a:pt x="4789878" y="4384745"/>
                  <a:pt x="4795562" y="4386640"/>
                </a:cubicBezTo>
                <a:cubicBezTo>
                  <a:pt x="4791773" y="4398012"/>
                  <a:pt x="4786089" y="4388535"/>
                  <a:pt x="4774720" y="4390431"/>
                </a:cubicBezTo>
                <a:cubicBezTo>
                  <a:pt x="4770930" y="4388535"/>
                  <a:pt x="4770930" y="4394221"/>
                  <a:pt x="4765246" y="4390431"/>
                </a:cubicBezTo>
                <a:cubicBezTo>
                  <a:pt x="4759562" y="4392326"/>
                  <a:pt x="4759562" y="4403698"/>
                  <a:pt x="4750088" y="4399908"/>
                </a:cubicBezTo>
                <a:cubicBezTo>
                  <a:pt x="4751983" y="4390431"/>
                  <a:pt x="4750088" y="4388535"/>
                  <a:pt x="4744404" y="4386640"/>
                </a:cubicBezTo>
                <a:cubicBezTo>
                  <a:pt x="4746299" y="4379059"/>
                  <a:pt x="4753878" y="4380955"/>
                  <a:pt x="4753878" y="4371478"/>
                </a:cubicBezTo>
                <a:cubicBezTo>
                  <a:pt x="4751983" y="4371478"/>
                  <a:pt x="4750088" y="4375268"/>
                  <a:pt x="4748194" y="4375268"/>
                </a:cubicBezTo>
                <a:cubicBezTo>
                  <a:pt x="4748194" y="4380955"/>
                  <a:pt x="4742510" y="4377164"/>
                  <a:pt x="4742510" y="4382850"/>
                </a:cubicBezTo>
                <a:cubicBezTo>
                  <a:pt x="4742510" y="4386640"/>
                  <a:pt x="4742510" y="4388535"/>
                  <a:pt x="4744404" y="4392326"/>
                </a:cubicBezTo>
                <a:cubicBezTo>
                  <a:pt x="4750088" y="4388535"/>
                  <a:pt x="4744404" y="4399908"/>
                  <a:pt x="4748194" y="4399908"/>
                </a:cubicBezTo>
                <a:cubicBezTo>
                  <a:pt x="4746299" y="4407488"/>
                  <a:pt x="4736825" y="4398012"/>
                  <a:pt x="4734930" y="4396117"/>
                </a:cubicBezTo>
                <a:cubicBezTo>
                  <a:pt x="4727352" y="4398012"/>
                  <a:pt x="4721667" y="4392326"/>
                  <a:pt x="4714089" y="4398012"/>
                </a:cubicBezTo>
                <a:cubicBezTo>
                  <a:pt x="4708404" y="4399908"/>
                  <a:pt x="4710299" y="4394221"/>
                  <a:pt x="4708404" y="4392326"/>
                </a:cubicBezTo>
                <a:cubicBezTo>
                  <a:pt x="4704615" y="4392326"/>
                  <a:pt x="4700825" y="4392326"/>
                  <a:pt x="4700825" y="4394221"/>
                </a:cubicBezTo>
                <a:cubicBezTo>
                  <a:pt x="4698931" y="4394221"/>
                  <a:pt x="4693246" y="4388535"/>
                  <a:pt x="4693246" y="4394221"/>
                </a:cubicBezTo>
                <a:cubicBezTo>
                  <a:pt x="4687562" y="4390431"/>
                  <a:pt x="4685667" y="4388535"/>
                  <a:pt x="4679983" y="4390431"/>
                </a:cubicBezTo>
                <a:cubicBezTo>
                  <a:pt x="4679983" y="4386640"/>
                  <a:pt x="4683773" y="4384745"/>
                  <a:pt x="4685667" y="4386640"/>
                </a:cubicBezTo>
                <a:cubicBezTo>
                  <a:pt x="4689457" y="4388535"/>
                  <a:pt x="4695141" y="4384745"/>
                  <a:pt x="4695141" y="4390431"/>
                </a:cubicBezTo>
                <a:cubicBezTo>
                  <a:pt x="4702720" y="4386640"/>
                  <a:pt x="4717878" y="4386640"/>
                  <a:pt x="4723562" y="4390431"/>
                </a:cubicBezTo>
                <a:cubicBezTo>
                  <a:pt x="4723562" y="4384745"/>
                  <a:pt x="4717878" y="4386640"/>
                  <a:pt x="4717878" y="4380955"/>
                </a:cubicBezTo>
                <a:cubicBezTo>
                  <a:pt x="4700825" y="4386640"/>
                  <a:pt x="4683773" y="4375268"/>
                  <a:pt x="4662930" y="4379059"/>
                </a:cubicBezTo>
                <a:cubicBezTo>
                  <a:pt x="4664825" y="4382850"/>
                  <a:pt x="4664825" y="4384745"/>
                  <a:pt x="4666720" y="4386640"/>
                </a:cubicBezTo>
                <a:cubicBezTo>
                  <a:pt x="4662930" y="4394221"/>
                  <a:pt x="4657246" y="4384745"/>
                  <a:pt x="4655352" y="4384745"/>
                </a:cubicBezTo>
                <a:cubicBezTo>
                  <a:pt x="4651562" y="4382850"/>
                  <a:pt x="4649667" y="4386640"/>
                  <a:pt x="4645878" y="4390431"/>
                </a:cubicBezTo>
                <a:cubicBezTo>
                  <a:pt x="4643983" y="4388535"/>
                  <a:pt x="4645878" y="4386640"/>
                  <a:pt x="4645878" y="4382850"/>
                </a:cubicBezTo>
                <a:cubicBezTo>
                  <a:pt x="4642088" y="4382850"/>
                  <a:pt x="4640194" y="4382850"/>
                  <a:pt x="4636404" y="4382850"/>
                </a:cubicBezTo>
                <a:cubicBezTo>
                  <a:pt x="4632614" y="4384745"/>
                  <a:pt x="4634509" y="4394221"/>
                  <a:pt x="4628825" y="4392326"/>
                </a:cubicBezTo>
                <a:cubicBezTo>
                  <a:pt x="4628825" y="4388535"/>
                  <a:pt x="4628825" y="4384745"/>
                  <a:pt x="4630720" y="4380955"/>
                </a:cubicBezTo>
                <a:cubicBezTo>
                  <a:pt x="4630720" y="4379059"/>
                  <a:pt x="4628825" y="4379059"/>
                  <a:pt x="4626930" y="4380955"/>
                </a:cubicBezTo>
                <a:cubicBezTo>
                  <a:pt x="4625036" y="4380955"/>
                  <a:pt x="4625036" y="4375268"/>
                  <a:pt x="4625036" y="4373373"/>
                </a:cubicBezTo>
                <a:cubicBezTo>
                  <a:pt x="4623141" y="4373373"/>
                  <a:pt x="4623141" y="4375268"/>
                  <a:pt x="4621246" y="4375268"/>
                </a:cubicBezTo>
                <a:cubicBezTo>
                  <a:pt x="4615562" y="4379059"/>
                  <a:pt x="4623141" y="4384745"/>
                  <a:pt x="4617457" y="4386640"/>
                </a:cubicBezTo>
                <a:cubicBezTo>
                  <a:pt x="4613667" y="4386640"/>
                  <a:pt x="4615562" y="4380955"/>
                  <a:pt x="4613667" y="4377164"/>
                </a:cubicBezTo>
                <a:cubicBezTo>
                  <a:pt x="4607983" y="4380955"/>
                  <a:pt x="4606088" y="4375268"/>
                  <a:pt x="4596615" y="4377164"/>
                </a:cubicBezTo>
                <a:cubicBezTo>
                  <a:pt x="4596615" y="4379059"/>
                  <a:pt x="4600404" y="4379059"/>
                  <a:pt x="4600404" y="4380955"/>
                </a:cubicBezTo>
                <a:cubicBezTo>
                  <a:pt x="4598509" y="4380955"/>
                  <a:pt x="4598509" y="4386640"/>
                  <a:pt x="4596615" y="4388535"/>
                </a:cubicBezTo>
                <a:cubicBezTo>
                  <a:pt x="4594719" y="4384745"/>
                  <a:pt x="4592825" y="4380955"/>
                  <a:pt x="4590930" y="4379059"/>
                </a:cubicBezTo>
                <a:cubicBezTo>
                  <a:pt x="4587141" y="4379059"/>
                  <a:pt x="4587141" y="4384745"/>
                  <a:pt x="4585246" y="4379059"/>
                </a:cubicBezTo>
                <a:cubicBezTo>
                  <a:pt x="4585246" y="4371478"/>
                  <a:pt x="4587141" y="4371478"/>
                  <a:pt x="4583351" y="4365792"/>
                </a:cubicBezTo>
                <a:cubicBezTo>
                  <a:pt x="4579562" y="4363897"/>
                  <a:pt x="4570088" y="4367687"/>
                  <a:pt x="4570088" y="4362001"/>
                </a:cubicBezTo>
                <a:cubicBezTo>
                  <a:pt x="4564404" y="4362001"/>
                  <a:pt x="4566298" y="4369582"/>
                  <a:pt x="4564404" y="4375268"/>
                </a:cubicBezTo>
                <a:cubicBezTo>
                  <a:pt x="4556825" y="4375268"/>
                  <a:pt x="4562509" y="4396117"/>
                  <a:pt x="4554930" y="4394221"/>
                </a:cubicBezTo>
                <a:cubicBezTo>
                  <a:pt x="4553036" y="4386640"/>
                  <a:pt x="4562509" y="4380955"/>
                  <a:pt x="4553036" y="4379059"/>
                </a:cubicBezTo>
                <a:cubicBezTo>
                  <a:pt x="4553036" y="4371478"/>
                  <a:pt x="4558720" y="4375268"/>
                  <a:pt x="4558720" y="4367687"/>
                </a:cubicBezTo>
                <a:cubicBezTo>
                  <a:pt x="4549246" y="4363897"/>
                  <a:pt x="4549246" y="4377164"/>
                  <a:pt x="4541667" y="4373373"/>
                </a:cubicBezTo>
                <a:cubicBezTo>
                  <a:pt x="4541667" y="4379059"/>
                  <a:pt x="4543562" y="4380955"/>
                  <a:pt x="4539772" y="4384745"/>
                </a:cubicBezTo>
                <a:cubicBezTo>
                  <a:pt x="4539772" y="4384745"/>
                  <a:pt x="4539772" y="4384745"/>
                  <a:pt x="4534088" y="4384745"/>
                </a:cubicBezTo>
                <a:cubicBezTo>
                  <a:pt x="4534088" y="4373373"/>
                  <a:pt x="4535983" y="4375268"/>
                  <a:pt x="4535983" y="4365792"/>
                </a:cubicBezTo>
                <a:cubicBezTo>
                  <a:pt x="4530298" y="4367687"/>
                  <a:pt x="4530298" y="4367687"/>
                  <a:pt x="4524614" y="4365792"/>
                </a:cubicBezTo>
                <a:cubicBezTo>
                  <a:pt x="4522720" y="4365792"/>
                  <a:pt x="4522720" y="4367687"/>
                  <a:pt x="4522720" y="4369582"/>
                </a:cubicBezTo>
                <a:cubicBezTo>
                  <a:pt x="4522720" y="4369582"/>
                  <a:pt x="4522720" y="4369582"/>
                  <a:pt x="4505667" y="4367687"/>
                </a:cubicBezTo>
                <a:cubicBezTo>
                  <a:pt x="4505667" y="4363897"/>
                  <a:pt x="4509457" y="4363897"/>
                  <a:pt x="4509457" y="4360106"/>
                </a:cubicBezTo>
                <a:cubicBezTo>
                  <a:pt x="4507561" y="4354420"/>
                  <a:pt x="4499983" y="4358210"/>
                  <a:pt x="4496193" y="4356315"/>
                </a:cubicBezTo>
                <a:cubicBezTo>
                  <a:pt x="4494299" y="4356315"/>
                  <a:pt x="4494299" y="4358210"/>
                  <a:pt x="4494299" y="4360106"/>
                </a:cubicBezTo>
                <a:cubicBezTo>
                  <a:pt x="4490509" y="4356315"/>
                  <a:pt x="4488614" y="4362001"/>
                  <a:pt x="4484825" y="4356315"/>
                </a:cubicBezTo>
                <a:cubicBezTo>
                  <a:pt x="4482930" y="4358210"/>
                  <a:pt x="4482930" y="4360106"/>
                  <a:pt x="4482930" y="4363897"/>
                </a:cubicBezTo>
                <a:cubicBezTo>
                  <a:pt x="4477246" y="4362001"/>
                  <a:pt x="4479141" y="4362001"/>
                  <a:pt x="4473456" y="4363897"/>
                </a:cubicBezTo>
                <a:cubicBezTo>
                  <a:pt x="4473456" y="4356315"/>
                  <a:pt x="4481035" y="4360106"/>
                  <a:pt x="4477246" y="4354420"/>
                </a:cubicBezTo>
                <a:cubicBezTo>
                  <a:pt x="4475351" y="4348734"/>
                  <a:pt x="4463982" y="4352525"/>
                  <a:pt x="4462088" y="4344944"/>
                </a:cubicBezTo>
                <a:cubicBezTo>
                  <a:pt x="4456404" y="4346839"/>
                  <a:pt x="4452614" y="4352525"/>
                  <a:pt x="4448824" y="4344944"/>
                </a:cubicBezTo>
                <a:cubicBezTo>
                  <a:pt x="4446930" y="4346839"/>
                  <a:pt x="4439351" y="4344944"/>
                  <a:pt x="4439351" y="4350630"/>
                </a:cubicBezTo>
                <a:cubicBezTo>
                  <a:pt x="4433667" y="4352525"/>
                  <a:pt x="4435562" y="4344944"/>
                  <a:pt x="4429877" y="4344944"/>
                </a:cubicBezTo>
                <a:cubicBezTo>
                  <a:pt x="4424193" y="4343048"/>
                  <a:pt x="4424193" y="4348734"/>
                  <a:pt x="4418509" y="4346839"/>
                </a:cubicBezTo>
                <a:cubicBezTo>
                  <a:pt x="4412825" y="4348734"/>
                  <a:pt x="4412825" y="4343048"/>
                  <a:pt x="4409035" y="4341153"/>
                </a:cubicBezTo>
                <a:cubicBezTo>
                  <a:pt x="4407141" y="4341153"/>
                  <a:pt x="4405245" y="4343048"/>
                  <a:pt x="4403351" y="4344944"/>
                </a:cubicBezTo>
                <a:cubicBezTo>
                  <a:pt x="4405245" y="4350630"/>
                  <a:pt x="4414719" y="4346839"/>
                  <a:pt x="4420404" y="4348734"/>
                </a:cubicBezTo>
                <a:cubicBezTo>
                  <a:pt x="4420404" y="4350630"/>
                  <a:pt x="4422298" y="4350630"/>
                  <a:pt x="4424193" y="4350630"/>
                </a:cubicBezTo>
                <a:cubicBezTo>
                  <a:pt x="4418509" y="4362001"/>
                  <a:pt x="4416614" y="4346839"/>
                  <a:pt x="4407141" y="4350630"/>
                </a:cubicBezTo>
                <a:cubicBezTo>
                  <a:pt x="4403351" y="4354420"/>
                  <a:pt x="4399561" y="4358210"/>
                  <a:pt x="4393877" y="4358210"/>
                </a:cubicBezTo>
                <a:cubicBezTo>
                  <a:pt x="4393877" y="4354420"/>
                  <a:pt x="4388193" y="4352525"/>
                  <a:pt x="4390087" y="4346839"/>
                </a:cubicBezTo>
                <a:cubicBezTo>
                  <a:pt x="4395772" y="4346839"/>
                  <a:pt x="4395772" y="4356315"/>
                  <a:pt x="4399561" y="4346839"/>
                </a:cubicBezTo>
                <a:cubicBezTo>
                  <a:pt x="4399561" y="4341153"/>
                  <a:pt x="4386298" y="4346839"/>
                  <a:pt x="4386298" y="4341153"/>
                </a:cubicBezTo>
                <a:cubicBezTo>
                  <a:pt x="4380614" y="4341153"/>
                  <a:pt x="4380614" y="4344944"/>
                  <a:pt x="4376825" y="4341153"/>
                </a:cubicBezTo>
                <a:cubicBezTo>
                  <a:pt x="4371140" y="4341153"/>
                  <a:pt x="4371140" y="4341153"/>
                  <a:pt x="4365456" y="4339257"/>
                </a:cubicBezTo>
                <a:cubicBezTo>
                  <a:pt x="4363562" y="4350630"/>
                  <a:pt x="4374930" y="4346839"/>
                  <a:pt x="4382509" y="4346839"/>
                </a:cubicBezTo>
                <a:cubicBezTo>
                  <a:pt x="4378719" y="4358210"/>
                  <a:pt x="4374930" y="4350630"/>
                  <a:pt x="4367351" y="4350630"/>
                </a:cubicBezTo>
                <a:cubicBezTo>
                  <a:pt x="4363562" y="4350630"/>
                  <a:pt x="4359772" y="4346839"/>
                  <a:pt x="4354088" y="4346839"/>
                </a:cubicBezTo>
                <a:cubicBezTo>
                  <a:pt x="4355982" y="4341153"/>
                  <a:pt x="4361666" y="4344944"/>
                  <a:pt x="4363562" y="4341153"/>
                </a:cubicBezTo>
                <a:cubicBezTo>
                  <a:pt x="4365456" y="4331677"/>
                  <a:pt x="4357877" y="4343048"/>
                  <a:pt x="4355982" y="4335467"/>
                </a:cubicBezTo>
                <a:cubicBezTo>
                  <a:pt x="4350298" y="4339257"/>
                  <a:pt x="4342719" y="4339257"/>
                  <a:pt x="4342719" y="4348734"/>
                </a:cubicBezTo>
                <a:cubicBezTo>
                  <a:pt x="4335140" y="4346839"/>
                  <a:pt x="4340824" y="4341153"/>
                  <a:pt x="4340824" y="4335467"/>
                </a:cubicBezTo>
                <a:cubicBezTo>
                  <a:pt x="4333246" y="4337362"/>
                  <a:pt x="4325666" y="4329781"/>
                  <a:pt x="4319982" y="4339257"/>
                </a:cubicBezTo>
                <a:cubicBezTo>
                  <a:pt x="4318088" y="4339257"/>
                  <a:pt x="4316193" y="4339257"/>
                  <a:pt x="4314298" y="4339257"/>
                </a:cubicBezTo>
                <a:cubicBezTo>
                  <a:pt x="4314298" y="4335467"/>
                  <a:pt x="4314298" y="4329781"/>
                  <a:pt x="4316193" y="4325990"/>
                </a:cubicBezTo>
                <a:cubicBezTo>
                  <a:pt x="4310509" y="4324095"/>
                  <a:pt x="4308614" y="4325990"/>
                  <a:pt x="4308614" y="4329781"/>
                </a:cubicBezTo>
                <a:cubicBezTo>
                  <a:pt x="4306719" y="4327886"/>
                  <a:pt x="4304825" y="4327886"/>
                  <a:pt x="4306719" y="4324095"/>
                </a:cubicBezTo>
                <a:cubicBezTo>
                  <a:pt x="4301035" y="4324095"/>
                  <a:pt x="4301035" y="4327886"/>
                  <a:pt x="4299140" y="4331677"/>
                </a:cubicBezTo>
                <a:cubicBezTo>
                  <a:pt x="4295351" y="4325990"/>
                  <a:pt x="4293456" y="4325990"/>
                  <a:pt x="4289667" y="4329781"/>
                </a:cubicBezTo>
                <a:cubicBezTo>
                  <a:pt x="4285877" y="4329781"/>
                  <a:pt x="4285877" y="4327886"/>
                  <a:pt x="4282087" y="4327886"/>
                </a:cubicBezTo>
                <a:cubicBezTo>
                  <a:pt x="4274509" y="4327886"/>
                  <a:pt x="4272614" y="4325990"/>
                  <a:pt x="4265035" y="4327886"/>
                </a:cubicBezTo>
                <a:cubicBezTo>
                  <a:pt x="4263140" y="4322200"/>
                  <a:pt x="4249877" y="4327886"/>
                  <a:pt x="4247982" y="4322200"/>
                </a:cubicBezTo>
                <a:cubicBezTo>
                  <a:pt x="4240403" y="4322200"/>
                  <a:pt x="4236614" y="4316514"/>
                  <a:pt x="4229035" y="4320304"/>
                </a:cubicBezTo>
                <a:cubicBezTo>
                  <a:pt x="4227140" y="4316514"/>
                  <a:pt x="4221456" y="4316514"/>
                  <a:pt x="4219561" y="4314619"/>
                </a:cubicBezTo>
                <a:cubicBezTo>
                  <a:pt x="4213877" y="4312723"/>
                  <a:pt x="4215772" y="4318409"/>
                  <a:pt x="4211982" y="4318409"/>
                </a:cubicBezTo>
                <a:cubicBezTo>
                  <a:pt x="4204403" y="4316514"/>
                  <a:pt x="4204403" y="4316514"/>
                  <a:pt x="4196824" y="4312723"/>
                </a:cubicBezTo>
                <a:cubicBezTo>
                  <a:pt x="4194929" y="4312723"/>
                  <a:pt x="4194929" y="4316514"/>
                  <a:pt x="4193035" y="4318409"/>
                </a:cubicBezTo>
                <a:cubicBezTo>
                  <a:pt x="4191139" y="4318409"/>
                  <a:pt x="4191139" y="4314619"/>
                  <a:pt x="4193035" y="4310828"/>
                </a:cubicBezTo>
                <a:cubicBezTo>
                  <a:pt x="4185455" y="4308932"/>
                  <a:pt x="4183561" y="4314619"/>
                  <a:pt x="4175982" y="4312723"/>
                </a:cubicBezTo>
                <a:cubicBezTo>
                  <a:pt x="4175982" y="4314619"/>
                  <a:pt x="4175982" y="4316514"/>
                  <a:pt x="4177877" y="4316514"/>
                </a:cubicBezTo>
                <a:cubicBezTo>
                  <a:pt x="4175982" y="4320304"/>
                  <a:pt x="4172192" y="4318409"/>
                  <a:pt x="4174087" y="4314619"/>
                </a:cubicBezTo>
                <a:cubicBezTo>
                  <a:pt x="4174087" y="4310828"/>
                  <a:pt x="4170298" y="4312723"/>
                  <a:pt x="4170298" y="4308932"/>
                </a:cubicBezTo>
                <a:cubicBezTo>
                  <a:pt x="4157034" y="4307037"/>
                  <a:pt x="4149456" y="4310828"/>
                  <a:pt x="4136192" y="4308932"/>
                </a:cubicBezTo>
                <a:cubicBezTo>
                  <a:pt x="4134298" y="4308932"/>
                  <a:pt x="4132403" y="4308932"/>
                  <a:pt x="4132403" y="4312723"/>
                </a:cubicBezTo>
                <a:cubicBezTo>
                  <a:pt x="4130508" y="4312723"/>
                  <a:pt x="4130508" y="4308932"/>
                  <a:pt x="4126719" y="4307037"/>
                </a:cubicBezTo>
                <a:cubicBezTo>
                  <a:pt x="4122929" y="4308932"/>
                  <a:pt x="4121034" y="4312723"/>
                  <a:pt x="4117245" y="4314619"/>
                </a:cubicBezTo>
                <a:cubicBezTo>
                  <a:pt x="4107771" y="4310828"/>
                  <a:pt x="4103982" y="4310828"/>
                  <a:pt x="4094508" y="4314619"/>
                </a:cubicBezTo>
                <a:cubicBezTo>
                  <a:pt x="4088823" y="4314619"/>
                  <a:pt x="4083139" y="4299456"/>
                  <a:pt x="4081245" y="4310828"/>
                </a:cubicBezTo>
                <a:cubicBezTo>
                  <a:pt x="4077455" y="4308932"/>
                  <a:pt x="4077455" y="4303247"/>
                  <a:pt x="4073666" y="4303247"/>
                </a:cubicBezTo>
                <a:cubicBezTo>
                  <a:pt x="4071771" y="4303247"/>
                  <a:pt x="4069876" y="4305142"/>
                  <a:pt x="4067982" y="4307037"/>
                </a:cubicBezTo>
                <a:cubicBezTo>
                  <a:pt x="4064192" y="4301351"/>
                  <a:pt x="4054718" y="4307037"/>
                  <a:pt x="4047140" y="4308932"/>
                </a:cubicBezTo>
                <a:cubicBezTo>
                  <a:pt x="4045245" y="4308932"/>
                  <a:pt x="4043350" y="4307037"/>
                  <a:pt x="4043350" y="4307037"/>
                </a:cubicBezTo>
                <a:cubicBezTo>
                  <a:pt x="4035771" y="4308932"/>
                  <a:pt x="4031982" y="4303247"/>
                  <a:pt x="4026297" y="4305142"/>
                </a:cubicBezTo>
                <a:cubicBezTo>
                  <a:pt x="4026297" y="4305142"/>
                  <a:pt x="4024402" y="4307037"/>
                  <a:pt x="4024402" y="4307037"/>
                </a:cubicBezTo>
                <a:cubicBezTo>
                  <a:pt x="4022508" y="4307037"/>
                  <a:pt x="4024402" y="4305142"/>
                  <a:pt x="4022508" y="4305142"/>
                </a:cubicBezTo>
                <a:cubicBezTo>
                  <a:pt x="4022508" y="4303247"/>
                  <a:pt x="4018718" y="4307037"/>
                  <a:pt x="4018718" y="4307037"/>
                </a:cubicBezTo>
                <a:cubicBezTo>
                  <a:pt x="4016824" y="4307037"/>
                  <a:pt x="4016824" y="4303247"/>
                  <a:pt x="4014929" y="4303247"/>
                </a:cubicBezTo>
                <a:cubicBezTo>
                  <a:pt x="4013034" y="4303247"/>
                  <a:pt x="4013034" y="4305142"/>
                  <a:pt x="4013034" y="4305142"/>
                </a:cubicBezTo>
                <a:cubicBezTo>
                  <a:pt x="4009245" y="4305142"/>
                  <a:pt x="4009245" y="4303247"/>
                  <a:pt x="4007350" y="4303247"/>
                </a:cubicBezTo>
                <a:cubicBezTo>
                  <a:pt x="4005455" y="4303247"/>
                  <a:pt x="4005455" y="4305142"/>
                  <a:pt x="4005455" y="4305142"/>
                </a:cubicBezTo>
                <a:cubicBezTo>
                  <a:pt x="4003561" y="4305142"/>
                  <a:pt x="4001666" y="4303247"/>
                  <a:pt x="3999771" y="4303247"/>
                </a:cubicBezTo>
                <a:cubicBezTo>
                  <a:pt x="3997877" y="4303247"/>
                  <a:pt x="3995981" y="4305142"/>
                  <a:pt x="3992192" y="4303247"/>
                </a:cubicBezTo>
                <a:cubicBezTo>
                  <a:pt x="3992192" y="4308932"/>
                  <a:pt x="3999771" y="4305142"/>
                  <a:pt x="4001666" y="4307037"/>
                </a:cubicBezTo>
                <a:cubicBezTo>
                  <a:pt x="4007350" y="4308932"/>
                  <a:pt x="4007350" y="4314619"/>
                  <a:pt x="4013034" y="4310828"/>
                </a:cubicBezTo>
                <a:cubicBezTo>
                  <a:pt x="4014929" y="4318409"/>
                  <a:pt x="4005455" y="4312723"/>
                  <a:pt x="4001666" y="4314619"/>
                </a:cubicBezTo>
                <a:cubicBezTo>
                  <a:pt x="3999771" y="4314619"/>
                  <a:pt x="3997877" y="4312723"/>
                  <a:pt x="3997877" y="4310828"/>
                </a:cubicBezTo>
                <a:cubicBezTo>
                  <a:pt x="3990297" y="4314619"/>
                  <a:pt x="3986507" y="4303247"/>
                  <a:pt x="3982718" y="4310828"/>
                </a:cubicBezTo>
                <a:cubicBezTo>
                  <a:pt x="3980823" y="4308932"/>
                  <a:pt x="3980823" y="4305142"/>
                  <a:pt x="3978929" y="4305142"/>
                </a:cubicBezTo>
                <a:cubicBezTo>
                  <a:pt x="3973245" y="4305142"/>
                  <a:pt x="3965666" y="4301351"/>
                  <a:pt x="3963771" y="4305142"/>
                </a:cubicBezTo>
                <a:cubicBezTo>
                  <a:pt x="3959982" y="4297561"/>
                  <a:pt x="3944824" y="4301351"/>
                  <a:pt x="3939139" y="4295666"/>
                </a:cubicBezTo>
                <a:cubicBezTo>
                  <a:pt x="3937244" y="4297561"/>
                  <a:pt x="3937244" y="4297561"/>
                  <a:pt x="3937244" y="4301351"/>
                </a:cubicBezTo>
                <a:cubicBezTo>
                  <a:pt x="3935350" y="4299456"/>
                  <a:pt x="3935350" y="4297561"/>
                  <a:pt x="3931560" y="4295666"/>
                </a:cubicBezTo>
                <a:cubicBezTo>
                  <a:pt x="3929666" y="4293770"/>
                  <a:pt x="3922086" y="4297561"/>
                  <a:pt x="3923981" y="4291875"/>
                </a:cubicBezTo>
                <a:cubicBezTo>
                  <a:pt x="3922086" y="4293770"/>
                  <a:pt x="3918297" y="4293770"/>
                  <a:pt x="3918297" y="4295666"/>
                </a:cubicBezTo>
                <a:cubicBezTo>
                  <a:pt x="3912613" y="4297561"/>
                  <a:pt x="3914508" y="4291875"/>
                  <a:pt x="3910718" y="4291875"/>
                </a:cubicBezTo>
                <a:cubicBezTo>
                  <a:pt x="3905034" y="4288084"/>
                  <a:pt x="3899350" y="4297561"/>
                  <a:pt x="3897455" y="4289979"/>
                </a:cubicBezTo>
                <a:cubicBezTo>
                  <a:pt x="3893665" y="4289979"/>
                  <a:pt x="3891771" y="4291875"/>
                  <a:pt x="3891771" y="4295666"/>
                </a:cubicBezTo>
                <a:cubicBezTo>
                  <a:pt x="3886087" y="4297561"/>
                  <a:pt x="3889876" y="4288084"/>
                  <a:pt x="3886087" y="4288084"/>
                </a:cubicBezTo>
                <a:cubicBezTo>
                  <a:pt x="3882297" y="4288084"/>
                  <a:pt x="3882297" y="4291875"/>
                  <a:pt x="3878507" y="4289979"/>
                </a:cubicBezTo>
                <a:cubicBezTo>
                  <a:pt x="3857666" y="4282399"/>
                  <a:pt x="3831139" y="4282399"/>
                  <a:pt x="3810296" y="4274817"/>
                </a:cubicBezTo>
                <a:cubicBezTo>
                  <a:pt x="3791349" y="4276712"/>
                  <a:pt x="3778086" y="4261550"/>
                  <a:pt x="3762928" y="4267236"/>
                </a:cubicBezTo>
                <a:cubicBezTo>
                  <a:pt x="3759139" y="4265341"/>
                  <a:pt x="3755349" y="4265341"/>
                  <a:pt x="3751559" y="4261550"/>
                </a:cubicBezTo>
                <a:cubicBezTo>
                  <a:pt x="3747770" y="4261550"/>
                  <a:pt x="3745875" y="4263446"/>
                  <a:pt x="3745875" y="4265341"/>
                </a:cubicBezTo>
                <a:cubicBezTo>
                  <a:pt x="3742086" y="4259654"/>
                  <a:pt x="3738297" y="4261550"/>
                  <a:pt x="3730717" y="4261550"/>
                </a:cubicBezTo>
                <a:cubicBezTo>
                  <a:pt x="3726928" y="4261550"/>
                  <a:pt x="3725033" y="4261550"/>
                  <a:pt x="3725033" y="4255864"/>
                </a:cubicBezTo>
                <a:cubicBezTo>
                  <a:pt x="3721244" y="4255864"/>
                  <a:pt x="3721244" y="4263446"/>
                  <a:pt x="3717454" y="4259654"/>
                </a:cubicBezTo>
                <a:cubicBezTo>
                  <a:pt x="3707980" y="4255864"/>
                  <a:pt x="3706086" y="4253969"/>
                  <a:pt x="3696612" y="4255864"/>
                </a:cubicBezTo>
                <a:cubicBezTo>
                  <a:pt x="3696612" y="4252073"/>
                  <a:pt x="3692822" y="4253969"/>
                  <a:pt x="3692822" y="4250178"/>
                </a:cubicBezTo>
                <a:cubicBezTo>
                  <a:pt x="3689033" y="4252073"/>
                  <a:pt x="3685244" y="4253969"/>
                  <a:pt x="3679559" y="4252073"/>
                </a:cubicBezTo>
                <a:cubicBezTo>
                  <a:pt x="3677665" y="4252073"/>
                  <a:pt x="3675770" y="4250178"/>
                  <a:pt x="3675770" y="4250178"/>
                </a:cubicBezTo>
                <a:cubicBezTo>
                  <a:pt x="3670086" y="4248283"/>
                  <a:pt x="3664401" y="4248283"/>
                  <a:pt x="3662507" y="4248283"/>
                </a:cubicBezTo>
                <a:cubicBezTo>
                  <a:pt x="3660612" y="4248283"/>
                  <a:pt x="3660612" y="4246388"/>
                  <a:pt x="3660612" y="4246388"/>
                </a:cubicBezTo>
                <a:cubicBezTo>
                  <a:pt x="3658717" y="4244492"/>
                  <a:pt x="3658717" y="4248283"/>
                  <a:pt x="3654928" y="4246388"/>
                </a:cubicBezTo>
                <a:cubicBezTo>
                  <a:pt x="3654928" y="4246388"/>
                  <a:pt x="3654928" y="4242597"/>
                  <a:pt x="3654928" y="4244492"/>
                </a:cubicBezTo>
                <a:cubicBezTo>
                  <a:pt x="3654928" y="4244492"/>
                  <a:pt x="3654928" y="4244492"/>
                  <a:pt x="3639770" y="4242597"/>
                </a:cubicBezTo>
                <a:cubicBezTo>
                  <a:pt x="3635981" y="4244492"/>
                  <a:pt x="3626507" y="4238806"/>
                  <a:pt x="3624612" y="4244492"/>
                </a:cubicBezTo>
                <a:cubicBezTo>
                  <a:pt x="3622717" y="4244492"/>
                  <a:pt x="3622717" y="4240701"/>
                  <a:pt x="3620822" y="4240701"/>
                </a:cubicBezTo>
                <a:cubicBezTo>
                  <a:pt x="3611349" y="4244492"/>
                  <a:pt x="3598086" y="4240701"/>
                  <a:pt x="3592402" y="4250178"/>
                </a:cubicBezTo>
                <a:cubicBezTo>
                  <a:pt x="3590506" y="4248283"/>
                  <a:pt x="3588612" y="4246388"/>
                  <a:pt x="3584822" y="4246388"/>
                </a:cubicBezTo>
                <a:cubicBezTo>
                  <a:pt x="3577243" y="4250178"/>
                  <a:pt x="3569665" y="4253969"/>
                  <a:pt x="3560191" y="4252073"/>
                </a:cubicBezTo>
                <a:cubicBezTo>
                  <a:pt x="3560191" y="4246388"/>
                  <a:pt x="3560191" y="4242597"/>
                  <a:pt x="3556401" y="4242597"/>
                </a:cubicBezTo>
                <a:cubicBezTo>
                  <a:pt x="3550717" y="4240701"/>
                  <a:pt x="3550717" y="4248283"/>
                  <a:pt x="3545033" y="4250178"/>
                </a:cubicBezTo>
                <a:cubicBezTo>
                  <a:pt x="3537454" y="4248283"/>
                  <a:pt x="3529875" y="4248283"/>
                  <a:pt x="3522296" y="4248283"/>
                </a:cubicBezTo>
                <a:cubicBezTo>
                  <a:pt x="3514717" y="4244492"/>
                  <a:pt x="3507138" y="4248283"/>
                  <a:pt x="3501454" y="4244492"/>
                </a:cubicBezTo>
                <a:cubicBezTo>
                  <a:pt x="3497664" y="4244492"/>
                  <a:pt x="3499559" y="4244492"/>
                  <a:pt x="3493875" y="4244492"/>
                </a:cubicBezTo>
                <a:cubicBezTo>
                  <a:pt x="3490086" y="4244492"/>
                  <a:pt x="3486296" y="4242597"/>
                  <a:pt x="3482506" y="4242597"/>
                </a:cubicBezTo>
                <a:cubicBezTo>
                  <a:pt x="3478717" y="4244492"/>
                  <a:pt x="3478717" y="4238806"/>
                  <a:pt x="3474927" y="4240701"/>
                </a:cubicBezTo>
                <a:cubicBezTo>
                  <a:pt x="3471138" y="4238806"/>
                  <a:pt x="3469243" y="4240701"/>
                  <a:pt x="3467349" y="4244492"/>
                </a:cubicBezTo>
                <a:cubicBezTo>
                  <a:pt x="3463559" y="4240701"/>
                  <a:pt x="3465454" y="4252073"/>
                  <a:pt x="3459769" y="4248283"/>
                </a:cubicBezTo>
                <a:cubicBezTo>
                  <a:pt x="3461664" y="4244492"/>
                  <a:pt x="3461664" y="4240701"/>
                  <a:pt x="3465454" y="4240701"/>
                </a:cubicBezTo>
                <a:cubicBezTo>
                  <a:pt x="3465454" y="4236911"/>
                  <a:pt x="3457875" y="4240701"/>
                  <a:pt x="3455980" y="4238806"/>
                </a:cubicBezTo>
                <a:cubicBezTo>
                  <a:pt x="3452191" y="4240701"/>
                  <a:pt x="3446507" y="4238806"/>
                  <a:pt x="3444611" y="4242597"/>
                </a:cubicBezTo>
                <a:cubicBezTo>
                  <a:pt x="3442717" y="4238806"/>
                  <a:pt x="3442717" y="4236911"/>
                  <a:pt x="3440822" y="4235016"/>
                </a:cubicBezTo>
                <a:cubicBezTo>
                  <a:pt x="3435138" y="4233120"/>
                  <a:pt x="3429453" y="4231225"/>
                  <a:pt x="3425664" y="4235016"/>
                </a:cubicBezTo>
                <a:cubicBezTo>
                  <a:pt x="3421875" y="4233120"/>
                  <a:pt x="3410506" y="4229330"/>
                  <a:pt x="3406717" y="4233120"/>
                </a:cubicBezTo>
                <a:cubicBezTo>
                  <a:pt x="3401032" y="4231225"/>
                  <a:pt x="3399138" y="4227434"/>
                  <a:pt x="3395348" y="4225539"/>
                </a:cubicBezTo>
                <a:cubicBezTo>
                  <a:pt x="3391559" y="4223643"/>
                  <a:pt x="3389664" y="4225539"/>
                  <a:pt x="3387770" y="4225539"/>
                </a:cubicBezTo>
                <a:cubicBezTo>
                  <a:pt x="3383980" y="4225539"/>
                  <a:pt x="3380190" y="4225539"/>
                  <a:pt x="3376401" y="4225539"/>
                </a:cubicBezTo>
                <a:cubicBezTo>
                  <a:pt x="3365032" y="4221748"/>
                  <a:pt x="3355559" y="4223643"/>
                  <a:pt x="3340401" y="4221748"/>
                </a:cubicBezTo>
                <a:cubicBezTo>
                  <a:pt x="3338506" y="4221748"/>
                  <a:pt x="3336611" y="4219853"/>
                  <a:pt x="3334717" y="4217958"/>
                </a:cubicBezTo>
                <a:cubicBezTo>
                  <a:pt x="3329033" y="4217958"/>
                  <a:pt x="3329033" y="4221748"/>
                  <a:pt x="3323348" y="4217958"/>
                </a:cubicBezTo>
                <a:cubicBezTo>
                  <a:pt x="3319559" y="4217958"/>
                  <a:pt x="3321453" y="4223643"/>
                  <a:pt x="3315769" y="4221748"/>
                </a:cubicBezTo>
                <a:cubicBezTo>
                  <a:pt x="3311980" y="4221748"/>
                  <a:pt x="3310085" y="4217958"/>
                  <a:pt x="3310085" y="4214168"/>
                </a:cubicBezTo>
                <a:cubicBezTo>
                  <a:pt x="3306296" y="4212272"/>
                  <a:pt x="3302506" y="4212272"/>
                  <a:pt x="3298717" y="4212272"/>
                </a:cubicBezTo>
                <a:cubicBezTo>
                  <a:pt x="3294927" y="4212272"/>
                  <a:pt x="3296822" y="4219853"/>
                  <a:pt x="3291138" y="4216063"/>
                </a:cubicBezTo>
                <a:cubicBezTo>
                  <a:pt x="3291138" y="4216063"/>
                  <a:pt x="3291138" y="4214168"/>
                  <a:pt x="3291138" y="4214168"/>
                </a:cubicBezTo>
                <a:cubicBezTo>
                  <a:pt x="3285454" y="4214168"/>
                  <a:pt x="3285454" y="4208481"/>
                  <a:pt x="3277874" y="4210377"/>
                </a:cubicBezTo>
                <a:cubicBezTo>
                  <a:pt x="3275980" y="4210377"/>
                  <a:pt x="3277874" y="4216063"/>
                  <a:pt x="3274085" y="4216063"/>
                </a:cubicBezTo>
                <a:cubicBezTo>
                  <a:pt x="3274085" y="4219853"/>
                  <a:pt x="3277874" y="4219853"/>
                  <a:pt x="3277874" y="4223643"/>
                </a:cubicBezTo>
                <a:cubicBezTo>
                  <a:pt x="3272190" y="4223643"/>
                  <a:pt x="3270296" y="4221748"/>
                  <a:pt x="3270296" y="4217958"/>
                </a:cubicBezTo>
                <a:cubicBezTo>
                  <a:pt x="3266506" y="4219853"/>
                  <a:pt x="3266506" y="4225539"/>
                  <a:pt x="3262716" y="4219853"/>
                </a:cubicBezTo>
                <a:cubicBezTo>
                  <a:pt x="3258927" y="4219853"/>
                  <a:pt x="3257032" y="4223643"/>
                  <a:pt x="3251348" y="4221748"/>
                </a:cubicBezTo>
                <a:cubicBezTo>
                  <a:pt x="3253243" y="4216063"/>
                  <a:pt x="3255138" y="4214168"/>
                  <a:pt x="3258927" y="4214168"/>
                </a:cubicBezTo>
                <a:cubicBezTo>
                  <a:pt x="3258927" y="4212272"/>
                  <a:pt x="3253243" y="4212272"/>
                  <a:pt x="3251348" y="4212272"/>
                </a:cubicBezTo>
                <a:cubicBezTo>
                  <a:pt x="3245664" y="4214168"/>
                  <a:pt x="3249453" y="4216063"/>
                  <a:pt x="3249453" y="4221748"/>
                </a:cubicBezTo>
                <a:cubicBezTo>
                  <a:pt x="3241875" y="4221748"/>
                  <a:pt x="3241875" y="4217958"/>
                  <a:pt x="3238085" y="4216063"/>
                </a:cubicBezTo>
                <a:cubicBezTo>
                  <a:pt x="3236191" y="4214168"/>
                  <a:pt x="3236191" y="4219853"/>
                  <a:pt x="3234295" y="4219853"/>
                </a:cubicBezTo>
                <a:cubicBezTo>
                  <a:pt x="3230506" y="4217958"/>
                  <a:pt x="3226717" y="4219853"/>
                  <a:pt x="3224821" y="4219853"/>
                </a:cubicBezTo>
                <a:cubicBezTo>
                  <a:pt x="3221033" y="4221748"/>
                  <a:pt x="3219137" y="4219853"/>
                  <a:pt x="3217243" y="4217958"/>
                </a:cubicBezTo>
                <a:cubicBezTo>
                  <a:pt x="3213453" y="4217958"/>
                  <a:pt x="3213453" y="4219853"/>
                  <a:pt x="3211559" y="4219853"/>
                </a:cubicBezTo>
                <a:cubicBezTo>
                  <a:pt x="3205874" y="4219853"/>
                  <a:pt x="3196400" y="4214168"/>
                  <a:pt x="3192611" y="4219853"/>
                </a:cubicBezTo>
                <a:cubicBezTo>
                  <a:pt x="3188822" y="4217958"/>
                  <a:pt x="3188822" y="4214168"/>
                  <a:pt x="3185032" y="4214168"/>
                </a:cubicBezTo>
                <a:cubicBezTo>
                  <a:pt x="3179348" y="4212272"/>
                  <a:pt x="3175558" y="4216063"/>
                  <a:pt x="3171769" y="4217958"/>
                </a:cubicBezTo>
                <a:cubicBezTo>
                  <a:pt x="3162295" y="4210377"/>
                  <a:pt x="3141453" y="4216063"/>
                  <a:pt x="3131979" y="4208481"/>
                </a:cubicBezTo>
                <a:cubicBezTo>
                  <a:pt x="3128190" y="4208481"/>
                  <a:pt x="3124401" y="4212272"/>
                  <a:pt x="3122505" y="4206586"/>
                </a:cubicBezTo>
                <a:cubicBezTo>
                  <a:pt x="3116821" y="4206586"/>
                  <a:pt x="3114927" y="4212272"/>
                  <a:pt x="3109243" y="4210377"/>
                </a:cubicBezTo>
                <a:cubicBezTo>
                  <a:pt x="3109243" y="4204691"/>
                  <a:pt x="3109243" y="4199005"/>
                  <a:pt x="3113032" y="4197110"/>
                </a:cubicBezTo>
                <a:cubicBezTo>
                  <a:pt x="3109243" y="4197110"/>
                  <a:pt x="3107348" y="4197110"/>
                  <a:pt x="3107348" y="4200900"/>
                </a:cubicBezTo>
                <a:cubicBezTo>
                  <a:pt x="3107348" y="4204691"/>
                  <a:pt x="3105453" y="4204691"/>
                  <a:pt x="3103558" y="4206586"/>
                </a:cubicBezTo>
                <a:cubicBezTo>
                  <a:pt x="3095980" y="4204691"/>
                  <a:pt x="3092190" y="4210377"/>
                  <a:pt x="3084611" y="4206586"/>
                </a:cubicBezTo>
                <a:cubicBezTo>
                  <a:pt x="3080822" y="4202795"/>
                  <a:pt x="3088400" y="4199005"/>
                  <a:pt x="3080822" y="4195214"/>
                </a:cubicBezTo>
                <a:cubicBezTo>
                  <a:pt x="3078926" y="4195214"/>
                  <a:pt x="3078926" y="4200900"/>
                  <a:pt x="3078926" y="4204691"/>
                </a:cubicBezTo>
                <a:cubicBezTo>
                  <a:pt x="3073242" y="4200900"/>
                  <a:pt x="3071348" y="4204691"/>
                  <a:pt x="3069453" y="4210377"/>
                </a:cubicBezTo>
                <a:cubicBezTo>
                  <a:pt x="3065664" y="4210377"/>
                  <a:pt x="3067558" y="4204691"/>
                  <a:pt x="3067558" y="4200900"/>
                </a:cubicBezTo>
                <a:cubicBezTo>
                  <a:pt x="3065664" y="4200900"/>
                  <a:pt x="3063769" y="4202795"/>
                  <a:pt x="3059979" y="4202795"/>
                </a:cubicBezTo>
                <a:cubicBezTo>
                  <a:pt x="3059979" y="4200900"/>
                  <a:pt x="3061874" y="4199005"/>
                  <a:pt x="3059979" y="4197110"/>
                </a:cubicBezTo>
                <a:cubicBezTo>
                  <a:pt x="3054295" y="4197110"/>
                  <a:pt x="3046716" y="4204691"/>
                  <a:pt x="3041032" y="4199005"/>
                </a:cubicBezTo>
                <a:cubicBezTo>
                  <a:pt x="3042927" y="4204691"/>
                  <a:pt x="3042927" y="4216063"/>
                  <a:pt x="3035347" y="4216063"/>
                </a:cubicBezTo>
                <a:cubicBezTo>
                  <a:pt x="3035347" y="4208481"/>
                  <a:pt x="3039137" y="4210377"/>
                  <a:pt x="3039137" y="4202795"/>
                </a:cubicBezTo>
                <a:cubicBezTo>
                  <a:pt x="3039137" y="4197110"/>
                  <a:pt x="3033453" y="4199005"/>
                  <a:pt x="3033453" y="4195214"/>
                </a:cubicBezTo>
                <a:cubicBezTo>
                  <a:pt x="3029663" y="4195214"/>
                  <a:pt x="3027769" y="4199005"/>
                  <a:pt x="3027769" y="4204691"/>
                </a:cubicBezTo>
                <a:cubicBezTo>
                  <a:pt x="3022085" y="4202795"/>
                  <a:pt x="3020190" y="4206586"/>
                  <a:pt x="3014505" y="4206586"/>
                </a:cubicBezTo>
                <a:cubicBezTo>
                  <a:pt x="3010716" y="4206586"/>
                  <a:pt x="3012611" y="4214168"/>
                  <a:pt x="3008821" y="4214168"/>
                </a:cubicBezTo>
                <a:cubicBezTo>
                  <a:pt x="3006927" y="4214168"/>
                  <a:pt x="3006927" y="4216063"/>
                  <a:pt x="3006927" y="4219853"/>
                </a:cubicBezTo>
                <a:cubicBezTo>
                  <a:pt x="3003137" y="4216063"/>
                  <a:pt x="3005032" y="4219853"/>
                  <a:pt x="2999348" y="4219853"/>
                </a:cubicBezTo>
                <a:cubicBezTo>
                  <a:pt x="2997453" y="4202795"/>
                  <a:pt x="3010716" y="4210377"/>
                  <a:pt x="3012611" y="4199005"/>
                </a:cubicBezTo>
                <a:cubicBezTo>
                  <a:pt x="3008821" y="4189528"/>
                  <a:pt x="2997453" y="4199005"/>
                  <a:pt x="2993664" y="4191423"/>
                </a:cubicBezTo>
                <a:cubicBezTo>
                  <a:pt x="2986084" y="4189528"/>
                  <a:pt x="2991768" y="4199005"/>
                  <a:pt x="2989874" y="4199005"/>
                </a:cubicBezTo>
                <a:cubicBezTo>
                  <a:pt x="2986084" y="4199005"/>
                  <a:pt x="2984190" y="4195214"/>
                  <a:pt x="2987979" y="4195214"/>
                </a:cubicBezTo>
                <a:cubicBezTo>
                  <a:pt x="2987979" y="4189528"/>
                  <a:pt x="2982295" y="4191423"/>
                  <a:pt x="2982295" y="4187633"/>
                </a:cubicBezTo>
                <a:cubicBezTo>
                  <a:pt x="2978506" y="4187633"/>
                  <a:pt x="2978506" y="4191423"/>
                  <a:pt x="2976610" y="4191423"/>
                </a:cubicBezTo>
                <a:cubicBezTo>
                  <a:pt x="2970926" y="4191423"/>
                  <a:pt x="2974716" y="4185738"/>
                  <a:pt x="2976610" y="4183842"/>
                </a:cubicBezTo>
                <a:cubicBezTo>
                  <a:pt x="2972822" y="4181947"/>
                  <a:pt x="2965242" y="4185738"/>
                  <a:pt x="2970926" y="4187633"/>
                </a:cubicBezTo>
                <a:cubicBezTo>
                  <a:pt x="2969032" y="4193318"/>
                  <a:pt x="2961453" y="4189528"/>
                  <a:pt x="2963348" y="4185738"/>
                </a:cubicBezTo>
                <a:cubicBezTo>
                  <a:pt x="2961453" y="4187633"/>
                  <a:pt x="2953874" y="4187633"/>
                  <a:pt x="2955769" y="4181947"/>
                </a:cubicBezTo>
                <a:cubicBezTo>
                  <a:pt x="2953874" y="4183842"/>
                  <a:pt x="2942505" y="4185738"/>
                  <a:pt x="2942505" y="4180052"/>
                </a:cubicBezTo>
                <a:cubicBezTo>
                  <a:pt x="2940611" y="4183842"/>
                  <a:pt x="2934927" y="4181947"/>
                  <a:pt x="2929243" y="4181947"/>
                </a:cubicBezTo>
                <a:cubicBezTo>
                  <a:pt x="2927347" y="4181947"/>
                  <a:pt x="2925453" y="4180052"/>
                  <a:pt x="2925453" y="4178156"/>
                </a:cubicBezTo>
                <a:cubicBezTo>
                  <a:pt x="2921663" y="4178156"/>
                  <a:pt x="2917874" y="4176261"/>
                  <a:pt x="2917874" y="4180052"/>
                </a:cubicBezTo>
                <a:cubicBezTo>
                  <a:pt x="2912189" y="4180052"/>
                  <a:pt x="2914084" y="4174365"/>
                  <a:pt x="2910295" y="4174365"/>
                </a:cubicBezTo>
                <a:cubicBezTo>
                  <a:pt x="2904611" y="4180052"/>
                  <a:pt x="2900821" y="4172470"/>
                  <a:pt x="2895137" y="4180052"/>
                </a:cubicBezTo>
                <a:cubicBezTo>
                  <a:pt x="2891348" y="4176261"/>
                  <a:pt x="2891348" y="4180052"/>
                  <a:pt x="2887558" y="4176261"/>
                </a:cubicBezTo>
                <a:cubicBezTo>
                  <a:pt x="2881874" y="4176261"/>
                  <a:pt x="2879979" y="4183842"/>
                  <a:pt x="2878084" y="4189528"/>
                </a:cubicBezTo>
                <a:cubicBezTo>
                  <a:pt x="2872400" y="4183842"/>
                  <a:pt x="2868610" y="4191423"/>
                  <a:pt x="2864821" y="4197110"/>
                </a:cubicBezTo>
                <a:cubicBezTo>
                  <a:pt x="2861032" y="4191423"/>
                  <a:pt x="2859137" y="4197110"/>
                  <a:pt x="2853453" y="4195214"/>
                </a:cubicBezTo>
                <a:cubicBezTo>
                  <a:pt x="2857242" y="4185738"/>
                  <a:pt x="2864821" y="4197110"/>
                  <a:pt x="2866716" y="4187633"/>
                </a:cubicBezTo>
                <a:cubicBezTo>
                  <a:pt x="2864821" y="4180052"/>
                  <a:pt x="2853453" y="4193318"/>
                  <a:pt x="2851558" y="4183842"/>
                </a:cubicBezTo>
                <a:cubicBezTo>
                  <a:pt x="2847769" y="4185738"/>
                  <a:pt x="2843979" y="4189528"/>
                  <a:pt x="2842084" y="4191423"/>
                </a:cubicBezTo>
                <a:cubicBezTo>
                  <a:pt x="2828821" y="4189528"/>
                  <a:pt x="2825031" y="4187633"/>
                  <a:pt x="2813663" y="4189528"/>
                </a:cubicBezTo>
                <a:cubicBezTo>
                  <a:pt x="2813663" y="4187633"/>
                  <a:pt x="2813663" y="4185738"/>
                  <a:pt x="2813663" y="4183842"/>
                </a:cubicBezTo>
                <a:cubicBezTo>
                  <a:pt x="2809873" y="4183842"/>
                  <a:pt x="2809873" y="4185738"/>
                  <a:pt x="2806084" y="4185738"/>
                </a:cubicBezTo>
                <a:cubicBezTo>
                  <a:pt x="2806084" y="4181947"/>
                  <a:pt x="2807979" y="4180052"/>
                  <a:pt x="2807979" y="4180052"/>
                </a:cubicBezTo>
                <a:cubicBezTo>
                  <a:pt x="2807979" y="4174365"/>
                  <a:pt x="2796610" y="4178156"/>
                  <a:pt x="2798505" y="4170575"/>
                </a:cubicBezTo>
                <a:cubicBezTo>
                  <a:pt x="2796610" y="4174365"/>
                  <a:pt x="2789032" y="4170575"/>
                  <a:pt x="2785242" y="4174365"/>
                </a:cubicBezTo>
                <a:cubicBezTo>
                  <a:pt x="2785242" y="4178156"/>
                  <a:pt x="2789032" y="4180052"/>
                  <a:pt x="2792821" y="4180052"/>
                </a:cubicBezTo>
                <a:cubicBezTo>
                  <a:pt x="2790926" y="4183842"/>
                  <a:pt x="2781452" y="4180052"/>
                  <a:pt x="2779558" y="4178156"/>
                </a:cubicBezTo>
                <a:cubicBezTo>
                  <a:pt x="2775768" y="4180052"/>
                  <a:pt x="2770084" y="4180052"/>
                  <a:pt x="2764400" y="4178156"/>
                </a:cubicBezTo>
                <a:cubicBezTo>
                  <a:pt x="2762505" y="4174365"/>
                  <a:pt x="2760610" y="4170575"/>
                  <a:pt x="2758716" y="4166785"/>
                </a:cubicBezTo>
                <a:cubicBezTo>
                  <a:pt x="2754926" y="4166785"/>
                  <a:pt x="2754926" y="4172470"/>
                  <a:pt x="2754926" y="4178156"/>
                </a:cubicBezTo>
                <a:cubicBezTo>
                  <a:pt x="2753031" y="4178156"/>
                  <a:pt x="2749242" y="4176261"/>
                  <a:pt x="2749242" y="4180052"/>
                </a:cubicBezTo>
                <a:cubicBezTo>
                  <a:pt x="2745453" y="4174365"/>
                  <a:pt x="2735979" y="4178156"/>
                  <a:pt x="2735979" y="4168680"/>
                </a:cubicBezTo>
                <a:cubicBezTo>
                  <a:pt x="2732189" y="4166785"/>
                  <a:pt x="2732189" y="4172470"/>
                  <a:pt x="2728399" y="4172470"/>
                </a:cubicBezTo>
                <a:cubicBezTo>
                  <a:pt x="2722715" y="4168680"/>
                  <a:pt x="2724611" y="4172470"/>
                  <a:pt x="2717031" y="4170575"/>
                </a:cubicBezTo>
                <a:cubicBezTo>
                  <a:pt x="2713242" y="4168680"/>
                  <a:pt x="2705663" y="4166785"/>
                  <a:pt x="2699979" y="4164889"/>
                </a:cubicBezTo>
                <a:cubicBezTo>
                  <a:pt x="2698084" y="4164889"/>
                  <a:pt x="2698084" y="4168680"/>
                  <a:pt x="2696189" y="4168680"/>
                </a:cubicBezTo>
                <a:cubicBezTo>
                  <a:pt x="2696189" y="4168680"/>
                  <a:pt x="2696189" y="4168680"/>
                  <a:pt x="2684820" y="4166785"/>
                </a:cubicBezTo>
                <a:cubicBezTo>
                  <a:pt x="2681032" y="4162994"/>
                  <a:pt x="2671558" y="4166785"/>
                  <a:pt x="2671558" y="4159203"/>
                </a:cubicBezTo>
                <a:cubicBezTo>
                  <a:pt x="2669663" y="4159203"/>
                  <a:pt x="2667768" y="4162994"/>
                  <a:pt x="2667768" y="4166785"/>
                </a:cubicBezTo>
                <a:cubicBezTo>
                  <a:pt x="2662084" y="4162994"/>
                  <a:pt x="2650715" y="4170575"/>
                  <a:pt x="2650715" y="4159203"/>
                </a:cubicBezTo>
                <a:cubicBezTo>
                  <a:pt x="2648821" y="4159203"/>
                  <a:pt x="2643137" y="4166785"/>
                  <a:pt x="2643137" y="4159203"/>
                </a:cubicBezTo>
                <a:cubicBezTo>
                  <a:pt x="2639347" y="4161098"/>
                  <a:pt x="2637452" y="4166785"/>
                  <a:pt x="2631768" y="4164889"/>
                </a:cubicBezTo>
                <a:cubicBezTo>
                  <a:pt x="2626083" y="4164889"/>
                  <a:pt x="2624189" y="4162994"/>
                  <a:pt x="2622295" y="4159203"/>
                </a:cubicBezTo>
                <a:cubicBezTo>
                  <a:pt x="2616610" y="4159203"/>
                  <a:pt x="2609031" y="4159203"/>
                  <a:pt x="2607136" y="4153517"/>
                </a:cubicBezTo>
                <a:cubicBezTo>
                  <a:pt x="2603347" y="4157308"/>
                  <a:pt x="2601452" y="4153517"/>
                  <a:pt x="2597662" y="4151622"/>
                </a:cubicBezTo>
                <a:cubicBezTo>
                  <a:pt x="2593873" y="4151622"/>
                  <a:pt x="2591979" y="4151622"/>
                  <a:pt x="2590084" y="4153517"/>
                </a:cubicBezTo>
                <a:cubicBezTo>
                  <a:pt x="2586294" y="4153517"/>
                  <a:pt x="2586294" y="4151622"/>
                  <a:pt x="2584400" y="4151622"/>
                </a:cubicBezTo>
                <a:cubicBezTo>
                  <a:pt x="2578716" y="4151622"/>
                  <a:pt x="2571136" y="4145936"/>
                  <a:pt x="2567347" y="4151622"/>
                </a:cubicBezTo>
                <a:cubicBezTo>
                  <a:pt x="2565452" y="4151622"/>
                  <a:pt x="2563557" y="4149727"/>
                  <a:pt x="2563557" y="4145936"/>
                </a:cubicBezTo>
                <a:cubicBezTo>
                  <a:pt x="2557873" y="4144040"/>
                  <a:pt x="2559768" y="4151622"/>
                  <a:pt x="2554084" y="4149727"/>
                </a:cubicBezTo>
                <a:cubicBezTo>
                  <a:pt x="2550294" y="4142145"/>
                  <a:pt x="2538925" y="4142145"/>
                  <a:pt x="2533242" y="4136460"/>
                </a:cubicBezTo>
                <a:cubicBezTo>
                  <a:pt x="2531347" y="4136460"/>
                  <a:pt x="2529452" y="4136460"/>
                  <a:pt x="2529452" y="4140250"/>
                </a:cubicBezTo>
                <a:cubicBezTo>
                  <a:pt x="2527557" y="4134564"/>
                  <a:pt x="2516189" y="4140250"/>
                  <a:pt x="2516189" y="4134564"/>
                </a:cubicBezTo>
                <a:cubicBezTo>
                  <a:pt x="2514294" y="4134564"/>
                  <a:pt x="2512399" y="4132669"/>
                  <a:pt x="2512399" y="4136460"/>
                </a:cubicBezTo>
                <a:cubicBezTo>
                  <a:pt x="2508610" y="4134564"/>
                  <a:pt x="2506715" y="4132669"/>
                  <a:pt x="2506715" y="4130774"/>
                </a:cubicBezTo>
                <a:cubicBezTo>
                  <a:pt x="2497241" y="4140250"/>
                  <a:pt x="2472610" y="4125087"/>
                  <a:pt x="2466926" y="4130774"/>
                </a:cubicBezTo>
                <a:cubicBezTo>
                  <a:pt x="2457452" y="4123192"/>
                  <a:pt x="2436609" y="4128878"/>
                  <a:pt x="2427136" y="4121297"/>
                </a:cubicBezTo>
                <a:cubicBezTo>
                  <a:pt x="2423347" y="4121297"/>
                  <a:pt x="2417662" y="4117507"/>
                  <a:pt x="2415767" y="4121297"/>
                </a:cubicBezTo>
                <a:cubicBezTo>
                  <a:pt x="2413873" y="4119402"/>
                  <a:pt x="2411978" y="4115611"/>
                  <a:pt x="2408189" y="4113716"/>
                </a:cubicBezTo>
                <a:cubicBezTo>
                  <a:pt x="2402504" y="4113716"/>
                  <a:pt x="2398715" y="4113716"/>
                  <a:pt x="2396820" y="4117507"/>
                </a:cubicBezTo>
                <a:cubicBezTo>
                  <a:pt x="2393030" y="4117507"/>
                  <a:pt x="2391136" y="4115611"/>
                  <a:pt x="2389241" y="4113716"/>
                </a:cubicBezTo>
                <a:cubicBezTo>
                  <a:pt x="2385452" y="4119402"/>
                  <a:pt x="2383557" y="4115611"/>
                  <a:pt x="2375978" y="4117507"/>
                </a:cubicBezTo>
                <a:cubicBezTo>
                  <a:pt x="2379768" y="4109925"/>
                  <a:pt x="2368399" y="4113716"/>
                  <a:pt x="2370294" y="4108030"/>
                </a:cubicBezTo>
                <a:cubicBezTo>
                  <a:pt x="2366504" y="4111820"/>
                  <a:pt x="2353241" y="4111820"/>
                  <a:pt x="2349451" y="4106134"/>
                </a:cubicBezTo>
                <a:cubicBezTo>
                  <a:pt x="2336188" y="4108030"/>
                  <a:pt x="2324820" y="4109925"/>
                  <a:pt x="2309662" y="4106134"/>
                </a:cubicBezTo>
                <a:cubicBezTo>
                  <a:pt x="2307767" y="4119402"/>
                  <a:pt x="2317241" y="4108030"/>
                  <a:pt x="2319136" y="4115611"/>
                </a:cubicBezTo>
                <a:cubicBezTo>
                  <a:pt x="2321031" y="4111820"/>
                  <a:pt x="2326715" y="4113716"/>
                  <a:pt x="2332399" y="4113716"/>
                </a:cubicBezTo>
                <a:cubicBezTo>
                  <a:pt x="2332399" y="4123192"/>
                  <a:pt x="2328610" y="4121297"/>
                  <a:pt x="2324820" y="4125087"/>
                </a:cubicBezTo>
                <a:cubicBezTo>
                  <a:pt x="2319136" y="4123192"/>
                  <a:pt x="2319136" y="4123192"/>
                  <a:pt x="2313451" y="4123192"/>
                </a:cubicBezTo>
                <a:cubicBezTo>
                  <a:pt x="2313451" y="4121297"/>
                  <a:pt x="2313451" y="4119402"/>
                  <a:pt x="2313451" y="4119402"/>
                </a:cubicBezTo>
                <a:cubicBezTo>
                  <a:pt x="2307767" y="4121297"/>
                  <a:pt x="2307767" y="4119402"/>
                  <a:pt x="2302083" y="4115611"/>
                </a:cubicBezTo>
                <a:cubicBezTo>
                  <a:pt x="2298293" y="4113716"/>
                  <a:pt x="2298293" y="4119402"/>
                  <a:pt x="2296399" y="4121297"/>
                </a:cubicBezTo>
                <a:cubicBezTo>
                  <a:pt x="2292609" y="4119402"/>
                  <a:pt x="2290714" y="4115611"/>
                  <a:pt x="2288820" y="4113716"/>
                </a:cubicBezTo>
                <a:cubicBezTo>
                  <a:pt x="2288820" y="4108030"/>
                  <a:pt x="2294504" y="4109925"/>
                  <a:pt x="2298293" y="4109925"/>
                </a:cubicBezTo>
                <a:cubicBezTo>
                  <a:pt x="2296399" y="4104239"/>
                  <a:pt x="2288820" y="4102344"/>
                  <a:pt x="2285031" y="4106134"/>
                </a:cubicBezTo>
                <a:cubicBezTo>
                  <a:pt x="2283136" y="4106134"/>
                  <a:pt x="2279346" y="4104239"/>
                  <a:pt x="2279346" y="4108030"/>
                </a:cubicBezTo>
                <a:cubicBezTo>
                  <a:pt x="2273662" y="4102344"/>
                  <a:pt x="2269872" y="4108030"/>
                  <a:pt x="2266083" y="4104239"/>
                </a:cubicBezTo>
                <a:cubicBezTo>
                  <a:pt x="2256609" y="4108030"/>
                  <a:pt x="2252820" y="4108030"/>
                  <a:pt x="2237662" y="4104239"/>
                </a:cubicBezTo>
                <a:cubicBezTo>
                  <a:pt x="2231977" y="4106134"/>
                  <a:pt x="2231977" y="4115611"/>
                  <a:pt x="2228188" y="4117507"/>
                </a:cubicBezTo>
                <a:cubicBezTo>
                  <a:pt x="2224399" y="4117507"/>
                  <a:pt x="2228188" y="4109925"/>
                  <a:pt x="2228188" y="4106134"/>
                </a:cubicBezTo>
                <a:cubicBezTo>
                  <a:pt x="2220609" y="4106134"/>
                  <a:pt x="2214925" y="4104239"/>
                  <a:pt x="2209241" y="4102344"/>
                </a:cubicBezTo>
                <a:cubicBezTo>
                  <a:pt x="2207346" y="4102344"/>
                  <a:pt x="2205451" y="4104239"/>
                  <a:pt x="2205451" y="4108030"/>
                </a:cubicBezTo>
                <a:cubicBezTo>
                  <a:pt x="2203557" y="4106134"/>
                  <a:pt x="2203557" y="4100449"/>
                  <a:pt x="2197872" y="4102344"/>
                </a:cubicBezTo>
                <a:cubicBezTo>
                  <a:pt x="2195977" y="4102344"/>
                  <a:pt x="2195977" y="4108030"/>
                  <a:pt x="2194083" y="4111820"/>
                </a:cubicBezTo>
                <a:cubicBezTo>
                  <a:pt x="2194083" y="4111820"/>
                  <a:pt x="2194083" y="4111820"/>
                  <a:pt x="2184609" y="4109925"/>
                </a:cubicBezTo>
                <a:cubicBezTo>
                  <a:pt x="2184609" y="4106134"/>
                  <a:pt x="2186504" y="4106134"/>
                  <a:pt x="2188398" y="4104239"/>
                </a:cubicBezTo>
                <a:cubicBezTo>
                  <a:pt x="2188398" y="4098554"/>
                  <a:pt x="2178925" y="4102344"/>
                  <a:pt x="2178925" y="4098554"/>
                </a:cubicBezTo>
                <a:cubicBezTo>
                  <a:pt x="2175136" y="4096658"/>
                  <a:pt x="2175136" y="4098554"/>
                  <a:pt x="2173241" y="4100449"/>
                </a:cubicBezTo>
                <a:cubicBezTo>
                  <a:pt x="2161872" y="4090972"/>
                  <a:pt x="2142925" y="4102344"/>
                  <a:pt x="2135609" y="4092867"/>
                </a:cubicBezTo>
                <a:cubicBezTo>
                  <a:pt x="2129926" y="4090972"/>
                  <a:pt x="2128030" y="4100449"/>
                  <a:pt x="2124239" y="4092867"/>
                </a:cubicBezTo>
                <a:cubicBezTo>
                  <a:pt x="2124239" y="4089077"/>
                  <a:pt x="2120452" y="4087181"/>
                  <a:pt x="2120452" y="4092867"/>
                </a:cubicBezTo>
                <a:cubicBezTo>
                  <a:pt x="2118559" y="4090972"/>
                  <a:pt x="2116661" y="4089077"/>
                  <a:pt x="2112867" y="4089077"/>
                </a:cubicBezTo>
                <a:cubicBezTo>
                  <a:pt x="2112867" y="4090972"/>
                  <a:pt x="2118559" y="4098554"/>
                  <a:pt x="2120452" y="4092867"/>
                </a:cubicBezTo>
                <a:cubicBezTo>
                  <a:pt x="2120452" y="4092867"/>
                  <a:pt x="2120452" y="4092867"/>
                  <a:pt x="2124239" y="4092867"/>
                </a:cubicBezTo>
                <a:cubicBezTo>
                  <a:pt x="2124239" y="4096658"/>
                  <a:pt x="2126136" y="4106134"/>
                  <a:pt x="2122346" y="4104239"/>
                </a:cubicBezTo>
                <a:cubicBezTo>
                  <a:pt x="2114765" y="4104239"/>
                  <a:pt x="2122346" y="4100449"/>
                  <a:pt x="2118559" y="4096658"/>
                </a:cubicBezTo>
                <a:cubicBezTo>
                  <a:pt x="2114765" y="4102344"/>
                  <a:pt x="2109079" y="4102344"/>
                  <a:pt x="2105292" y="4098554"/>
                </a:cubicBezTo>
                <a:cubicBezTo>
                  <a:pt x="2097711" y="4098554"/>
                  <a:pt x="2093927" y="4102344"/>
                  <a:pt x="2086346" y="4100449"/>
                </a:cubicBezTo>
                <a:cubicBezTo>
                  <a:pt x="2082556" y="4102344"/>
                  <a:pt x="2082556" y="4108030"/>
                  <a:pt x="2080664" y="4111820"/>
                </a:cubicBezTo>
                <a:cubicBezTo>
                  <a:pt x="2074977" y="4104239"/>
                  <a:pt x="2082556" y="4096658"/>
                  <a:pt x="2082556" y="4083391"/>
                </a:cubicBezTo>
                <a:cubicBezTo>
                  <a:pt x="2076873" y="4085286"/>
                  <a:pt x="2074977" y="4085286"/>
                  <a:pt x="2071186" y="4081496"/>
                </a:cubicBezTo>
                <a:cubicBezTo>
                  <a:pt x="2067394" y="4081496"/>
                  <a:pt x="2069289" y="4090972"/>
                  <a:pt x="2067394" y="4092867"/>
                </a:cubicBezTo>
                <a:cubicBezTo>
                  <a:pt x="2059817" y="4092867"/>
                  <a:pt x="2052240" y="4090972"/>
                  <a:pt x="2048448" y="4096658"/>
                </a:cubicBezTo>
                <a:cubicBezTo>
                  <a:pt x="2046553" y="4102344"/>
                  <a:pt x="2050344" y="4102344"/>
                  <a:pt x="2048448" y="4108030"/>
                </a:cubicBezTo>
                <a:cubicBezTo>
                  <a:pt x="2044659" y="4104239"/>
                  <a:pt x="2044659" y="4113716"/>
                  <a:pt x="2038972" y="4109925"/>
                </a:cubicBezTo>
                <a:cubicBezTo>
                  <a:pt x="2040869" y="4100449"/>
                  <a:pt x="2040869" y="4089077"/>
                  <a:pt x="2031396" y="4089077"/>
                </a:cubicBezTo>
                <a:cubicBezTo>
                  <a:pt x="2027608" y="4089077"/>
                  <a:pt x="2031396" y="4092867"/>
                  <a:pt x="2031396" y="4096658"/>
                </a:cubicBezTo>
                <a:cubicBezTo>
                  <a:pt x="2031396" y="4100449"/>
                  <a:pt x="2025712" y="4098554"/>
                  <a:pt x="2023816" y="4102344"/>
                </a:cubicBezTo>
                <a:cubicBezTo>
                  <a:pt x="2021923" y="4098554"/>
                  <a:pt x="2021923" y="4092867"/>
                  <a:pt x="2020028" y="4089077"/>
                </a:cubicBezTo>
                <a:cubicBezTo>
                  <a:pt x="2018134" y="4092867"/>
                  <a:pt x="2014344" y="4089077"/>
                  <a:pt x="2012450" y="4092867"/>
                </a:cubicBezTo>
                <a:cubicBezTo>
                  <a:pt x="2010556" y="4092867"/>
                  <a:pt x="2012450" y="4089077"/>
                  <a:pt x="2010556" y="4089077"/>
                </a:cubicBezTo>
                <a:cubicBezTo>
                  <a:pt x="2010556" y="4089077"/>
                  <a:pt x="2010556" y="4089077"/>
                  <a:pt x="2001081" y="4087181"/>
                </a:cubicBezTo>
                <a:cubicBezTo>
                  <a:pt x="1999186" y="4087181"/>
                  <a:pt x="1999186" y="4089077"/>
                  <a:pt x="1997292" y="4089077"/>
                </a:cubicBezTo>
                <a:cubicBezTo>
                  <a:pt x="1995398" y="4092867"/>
                  <a:pt x="1997292" y="4102344"/>
                  <a:pt x="1993504" y="4102344"/>
                </a:cubicBezTo>
                <a:cubicBezTo>
                  <a:pt x="1987823" y="4104239"/>
                  <a:pt x="1991608" y="4096658"/>
                  <a:pt x="1991608" y="4092867"/>
                </a:cubicBezTo>
                <a:cubicBezTo>
                  <a:pt x="1989714" y="4089077"/>
                  <a:pt x="1989714" y="4087181"/>
                  <a:pt x="1985919" y="4085286"/>
                </a:cubicBezTo>
                <a:cubicBezTo>
                  <a:pt x="1985919" y="4079600"/>
                  <a:pt x="1991608" y="4081496"/>
                  <a:pt x="1991608" y="4077705"/>
                </a:cubicBezTo>
                <a:cubicBezTo>
                  <a:pt x="1989714" y="4066333"/>
                  <a:pt x="1980231" y="4073914"/>
                  <a:pt x="1974557" y="4072019"/>
                </a:cubicBezTo>
                <a:cubicBezTo>
                  <a:pt x="1974557" y="4079600"/>
                  <a:pt x="1974557" y="4079600"/>
                  <a:pt x="1966979" y="4079600"/>
                </a:cubicBezTo>
                <a:cubicBezTo>
                  <a:pt x="1968874" y="4087181"/>
                  <a:pt x="1974557" y="4079600"/>
                  <a:pt x="1978346" y="4085286"/>
                </a:cubicBezTo>
                <a:cubicBezTo>
                  <a:pt x="1980231" y="4083391"/>
                  <a:pt x="1982132" y="4079600"/>
                  <a:pt x="1982132" y="4073914"/>
                </a:cubicBezTo>
                <a:cubicBezTo>
                  <a:pt x="1987823" y="4075809"/>
                  <a:pt x="1984020" y="4083391"/>
                  <a:pt x="1982132" y="4087181"/>
                </a:cubicBezTo>
                <a:cubicBezTo>
                  <a:pt x="1976447" y="4087181"/>
                  <a:pt x="1972663" y="4085286"/>
                  <a:pt x="1968874" y="4090972"/>
                </a:cubicBezTo>
                <a:cubicBezTo>
                  <a:pt x="1965088" y="4090972"/>
                  <a:pt x="1966979" y="4085286"/>
                  <a:pt x="1963193" y="4085286"/>
                </a:cubicBezTo>
                <a:cubicBezTo>
                  <a:pt x="1955612" y="4090972"/>
                  <a:pt x="1951827" y="4081496"/>
                  <a:pt x="1944244" y="4079600"/>
                </a:cubicBezTo>
                <a:cubicBezTo>
                  <a:pt x="1944244" y="4077705"/>
                  <a:pt x="1946139" y="4077705"/>
                  <a:pt x="1949931" y="4079600"/>
                </a:cubicBezTo>
                <a:cubicBezTo>
                  <a:pt x="1949931" y="4077705"/>
                  <a:pt x="1948034" y="4075809"/>
                  <a:pt x="1946139" y="4075809"/>
                </a:cubicBezTo>
                <a:cubicBezTo>
                  <a:pt x="1946139" y="4073914"/>
                  <a:pt x="1948034" y="4072019"/>
                  <a:pt x="1949931" y="4072019"/>
                </a:cubicBezTo>
                <a:cubicBezTo>
                  <a:pt x="1949931" y="4070124"/>
                  <a:pt x="1948034" y="4068229"/>
                  <a:pt x="1948034" y="4066333"/>
                </a:cubicBezTo>
                <a:cubicBezTo>
                  <a:pt x="1948034" y="4062543"/>
                  <a:pt x="1953720" y="4062543"/>
                  <a:pt x="1949931" y="4058752"/>
                </a:cubicBezTo>
                <a:cubicBezTo>
                  <a:pt x="1946139" y="4056856"/>
                  <a:pt x="1946139" y="4060647"/>
                  <a:pt x="1942349" y="4058752"/>
                </a:cubicBezTo>
                <a:cubicBezTo>
                  <a:pt x="1940456" y="4066333"/>
                  <a:pt x="1944244" y="4066333"/>
                  <a:pt x="1942349" y="4070124"/>
                </a:cubicBezTo>
                <a:cubicBezTo>
                  <a:pt x="1944244" y="4077705"/>
                  <a:pt x="1934770" y="4075809"/>
                  <a:pt x="1940456" y="4079600"/>
                </a:cubicBezTo>
                <a:cubicBezTo>
                  <a:pt x="1938558" y="4083391"/>
                  <a:pt x="1936664" y="4085286"/>
                  <a:pt x="1932875" y="4083391"/>
                </a:cubicBezTo>
                <a:cubicBezTo>
                  <a:pt x="1932875" y="4089077"/>
                  <a:pt x="1929087" y="4087181"/>
                  <a:pt x="1929087" y="4094763"/>
                </a:cubicBezTo>
                <a:cubicBezTo>
                  <a:pt x="1929087" y="4100449"/>
                  <a:pt x="1934770" y="4096658"/>
                  <a:pt x="1938558" y="4098554"/>
                </a:cubicBezTo>
                <a:cubicBezTo>
                  <a:pt x="1936664" y="4100449"/>
                  <a:pt x="1929087" y="4106134"/>
                  <a:pt x="1936664" y="4108030"/>
                </a:cubicBezTo>
                <a:cubicBezTo>
                  <a:pt x="1932875" y="4111820"/>
                  <a:pt x="1925293" y="4109925"/>
                  <a:pt x="1917716" y="4109925"/>
                </a:cubicBezTo>
                <a:cubicBezTo>
                  <a:pt x="1921508" y="4102344"/>
                  <a:pt x="1919613" y="4104239"/>
                  <a:pt x="1917716" y="4100449"/>
                </a:cubicBezTo>
                <a:cubicBezTo>
                  <a:pt x="1913926" y="4102344"/>
                  <a:pt x="1912032" y="4109925"/>
                  <a:pt x="1908244" y="4113716"/>
                </a:cubicBezTo>
                <a:cubicBezTo>
                  <a:pt x="1904451" y="4109925"/>
                  <a:pt x="1904451" y="4115611"/>
                  <a:pt x="1900664" y="4113716"/>
                </a:cubicBezTo>
                <a:cubicBezTo>
                  <a:pt x="1900664" y="4111820"/>
                  <a:pt x="1900664" y="4111820"/>
                  <a:pt x="1900664" y="4109925"/>
                </a:cubicBezTo>
                <a:cubicBezTo>
                  <a:pt x="1893087" y="4111820"/>
                  <a:pt x="1891191" y="4108030"/>
                  <a:pt x="1885509" y="4106134"/>
                </a:cubicBezTo>
                <a:cubicBezTo>
                  <a:pt x="1885509" y="4100449"/>
                  <a:pt x="1887403" y="4100449"/>
                  <a:pt x="1889294" y="4098554"/>
                </a:cubicBezTo>
                <a:cubicBezTo>
                  <a:pt x="1891191" y="4090972"/>
                  <a:pt x="1887403" y="4090972"/>
                  <a:pt x="1891191" y="4087181"/>
                </a:cubicBezTo>
                <a:cubicBezTo>
                  <a:pt x="1893087" y="4087181"/>
                  <a:pt x="1896876" y="4089077"/>
                  <a:pt x="1896876" y="4090972"/>
                </a:cubicBezTo>
                <a:cubicBezTo>
                  <a:pt x="1896876" y="4094763"/>
                  <a:pt x="1894982" y="4094763"/>
                  <a:pt x="1893087" y="4096658"/>
                </a:cubicBezTo>
                <a:cubicBezTo>
                  <a:pt x="1896876" y="4109925"/>
                  <a:pt x="1906346" y="4090972"/>
                  <a:pt x="1910137" y="4098554"/>
                </a:cubicBezTo>
                <a:cubicBezTo>
                  <a:pt x="1915818" y="4100449"/>
                  <a:pt x="1913926" y="4089077"/>
                  <a:pt x="1917716" y="4089077"/>
                </a:cubicBezTo>
                <a:cubicBezTo>
                  <a:pt x="1915818" y="4083391"/>
                  <a:pt x="1910137" y="4075809"/>
                  <a:pt x="1915818" y="4070124"/>
                </a:cubicBezTo>
                <a:cubicBezTo>
                  <a:pt x="1910137" y="4068229"/>
                  <a:pt x="1912032" y="4079600"/>
                  <a:pt x="1908244" y="4083391"/>
                </a:cubicBezTo>
                <a:cubicBezTo>
                  <a:pt x="1893087" y="4079600"/>
                  <a:pt x="1881713" y="4070124"/>
                  <a:pt x="1868448" y="4075809"/>
                </a:cubicBezTo>
                <a:cubicBezTo>
                  <a:pt x="1868448" y="4072019"/>
                  <a:pt x="1866550" y="4070124"/>
                  <a:pt x="1862753" y="4070124"/>
                </a:cubicBezTo>
                <a:cubicBezTo>
                  <a:pt x="1866550" y="4064438"/>
                  <a:pt x="1860862" y="4058752"/>
                  <a:pt x="1864651" y="4056856"/>
                </a:cubicBezTo>
                <a:cubicBezTo>
                  <a:pt x="1864651" y="4051171"/>
                  <a:pt x="1860862" y="4051171"/>
                  <a:pt x="1858968" y="4049276"/>
                </a:cubicBezTo>
                <a:cubicBezTo>
                  <a:pt x="1857076" y="4049276"/>
                  <a:pt x="1857076" y="4051171"/>
                  <a:pt x="1857076" y="4053066"/>
                </a:cubicBezTo>
                <a:cubicBezTo>
                  <a:pt x="1855186" y="4053066"/>
                  <a:pt x="1855186" y="4053066"/>
                  <a:pt x="1855186" y="4054961"/>
                </a:cubicBezTo>
                <a:cubicBezTo>
                  <a:pt x="1855186" y="4058752"/>
                  <a:pt x="1858968" y="4056856"/>
                  <a:pt x="1858968" y="4060647"/>
                </a:cubicBezTo>
                <a:cubicBezTo>
                  <a:pt x="1858968" y="4064438"/>
                  <a:pt x="1857076" y="4066333"/>
                  <a:pt x="1853292" y="4064438"/>
                </a:cubicBezTo>
                <a:cubicBezTo>
                  <a:pt x="1853292" y="4072019"/>
                  <a:pt x="1849500" y="4072019"/>
                  <a:pt x="1849500" y="4079600"/>
                </a:cubicBezTo>
                <a:cubicBezTo>
                  <a:pt x="1847601" y="4077705"/>
                  <a:pt x="1843814" y="4077705"/>
                  <a:pt x="1847601" y="4072019"/>
                </a:cubicBezTo>
                <a:cubicBezTo>
                  <a:pt x="1845707" y="4064438"/>
                  <a:pt x="1841918" y="4072019"/>
                  <a:pt x="1838131" y="4064438"/>
                </a:cubicBezTo>
                <a:cubicBezTo>
                  <a:pt x="1838131" y="4054961"/>
                  <a:pt x="1836237" y="4051171"/>
                  <a:pt x="1841918" y="4049276"/>
                </a:cubicBezTo>
                <a:cubicBezTo>
                  <a:pt x="1843814" y="4047380"/>
                  <a:pt x="1843814" y="4045485"/>
                  <a:pt x="1843814" y="4043589"/>
                </a:cubicBezTo>
                <a:cubicBezTo>
                  <a:pt x="1836237" y="4041694"/>
                  <a:pt x="1834343" y="4049276"/>
                  <a:pt x="1826770" y="4049276"/>
                </a:cubicBezTo>
                <a:cubicBezTo>
                  <a:pt x="1824875" y="4056856"/>
                  <a:pt x="1830557" y="4062543"/>
                  <a:pt x="1822981" y="4062543"/>
                </a:cubicBezTo>
                <a:cubicBezTo>
                  <a:pt x="1822981" y="4066333"/>
                  <a:pt x="1822981" y="4068229"/>
                  <a:pt x="1822981" y="4070124"/>
                </a:cubicBezTo>
                <a:cubicBezTo>
                  <a:pt x="1822981" y="4077705"/>
                  <a:pt x="1817292" y="4077705"/>
                  <a:pt x="1819188" y="4085286"/>
                </a:cubicBezTo>
                <a:cubicBezTo>
                  <a:pt x="1819188" y="4087181"/>
                  <a:pt x="1821084" y="4089077"/>
                  <a:pt x="1822981" y="4089077"/>
                </a:cubicBezTo>
                <a:cubicBezTo>
                  <a:pt x="1819188" y="4090972"/>
                  <a:pt x="1811608" y="4100449"/>
                  <a:pt x="1805920" y="4092867"/>
                </a:cubicBezTo>
                <a:cubicBezTo>
                  <a:pt x="1802130" y="4087181"/>
                  <a:pt x="1809713" y="4087181"/>
                  <a:pt x="1811608" y="4081496"/>
                </a:cubicBezTo>
                <a:cubicBezTo>
                  <a:pt x="1811608" y="4079600"/>
                  <a:pt x="1809713" y="4079600"/>
                  <a:pt x="1805920" y="4079600"/>
                </a:cubicBezTo>
                <a:cubicBezTo>
                  <a:pt x="1809713" y="4075809"/>
                  <a:pt x="1807817" y="4070124"/>
                  <a:pt x="1807817" y="4066333"/>
                </a:cubicBezTo>
                <a:cubicBezTo>
                  <a:pt x="1809713" y="4064438"/>
                  <a:pt x="1811608" y="4066333"/>
                  <a:pt x="1811608" y="4064438"/>
                </a:cubicBezTo>
                <a:cubicBezTo>
                  <a:pt x="1811608" y="4058752"/>
                  <a:pt x="1813503" y="4051171"/>
                  <a:pt x="1807817" y="4051171"/>
                </a:cubicBezTo>
                <a:cubicBezTo>
                  <a:pt x="1804026" y="4051171"/>
                  <a:pt x="1807817" y="4054961"/>
                  <a:pt x="1807817" y="4058752"/>
                </a:cubicBezTo>
                <a:cubicBezTo>
                  <a:pt x="1805920" y="4060647"/>
                  <a:pt x="1794546" y="4060647"/>
                  <a:pt x="1800235" y="4064438"/>
                </a:cubicBezTo>
                <a:cubicBezTo>
                  <a:pt x="1800235" y="4070124"/>
                  <a:pt x="1794546" y="4064438"/>
                  <a:pt x="1792652" y="4066333"/>
                </a:cubicBezTo>
                <a:cubicBezTo>
                  <a:pt x="1794546" y="4056856"/>
                  <a:pt x="1786968" y="4054961"/>
                  <a:pt x="1790759" y="4045485"/>
                </a:cubicBezTo>
                <a:cubicBezTo>
                  <a:pt x="1788862" y="4045485"/>
                  <a:pt x="1786968" y="4047380"/>
                  <a:pt x="1786968" y="4049276"/>
                </a:cubicBezTo>
                <a:cubicBezTo>
                  <a:pt x="1783171" y="4049276"/>
                  <a:pt x="1786968" y="4039799"/>
                  <a:pt x="1786968" y="4037903"/>
                </a:cubicBezTo>
                <a:cubicBezTo>
                  <a:pt x="1783171" y="4037903"/>
                  <a:pt x="1783171" y="4036008"/>
                  <a:pt x="1781284" y="4034113"/>
                </a:cubicBezTo>
                <a:cubicBezTo>
                  <a:pt x="1777501" y="4034113"/>
                  <a:pt x="1783171" y="4039799"/>
                  <a:pt x="1779395" y="4045485"/>
                </a:cubicBezTo>
                <a:cubicBezTo>
                  <a:pt x="1779395" y="4047380"/>
                  <a:pt x="1781284" y="4049276"/>
                  <a:pt x="1779395" y="4051171"/>
                </a:cubicBezTo>
                <a:cubicBezTo>
                  <a:pt x="1777501" y="4054961"/>
                  <a:pt x="1786968" y="4049276"/>
                  <a:pt x="1783171" y="4056856"/>
                </a:cubicBezTo>
                <a:cubicBezTo>
                  <a:pt x="1781284" y="4056856"/>
                  <a:pt x="1779395" y="4056856"/>
                  <a:pt x="1777501" y="4056856"/>
                </a:cubicBezTo>
                <a:cubicBezTo>
                  <a:pt x="1773702" y="4056856"/>
                  <a:pt x="1773702" y="4062543"/>
                  <a:pt x="1769919" y="4060647"/>
                </a:cubicBezTo>
                <a:cubicBezTo>
                  <a:pt x="1771806" y="4068229"/>
                  <a:pt x="1768031" y="4066333"/>
                  <a:pt x="1768031" y="4072019"/>
                </a:cubicBezTo>
                <a:cubicBezTo>
                  <a:pt x="1760443" y="4072019"/>
                  <a:pt x="1758548" y="4068229"/>
                  <a:pt x="1754759" y="4066333"/>
                </a:cubicBezTo>
                <a:cubicBezTo>
                  <a:pt x="1754759" y="4066333"/>
                  <a:pt x="1754759" y="4066333"/>
                  <a:pt x="1758548" y="4043589"/>
                </a:cubicBezTo>
                <a:cubicBezTo>
                  <a:pt x="1752863" y="4045485"/>
                  <a:pt x="1750970" y="4051171"/>
                  <a:pt x="1749072" y="4060647"/>
                </a:cubicBezTo>
                <a:cubicBezTo>
                  <a:pt x="1743386" y="4062543"/>
                  <a:pt x="1739600" y="4051171"/>
                  <a:pt x="1733914" y="4058752"/>
                </a:cubicBezTo>
                <a:cubicBezTo>
                  <a:pt x="1733914" y="4058752"/>
                  <a:pt x="1732021" y="4058752"/>
                  <a:pt x="1730128" y="4058752"/>
                </a:cubicBezTo>
                <a:cubicBezTo>
                  <a:pt x="1724446" y="4056856"/>
                  <a:pt x="1726340" y="4047380"/>
                  <a:pt x="1718753" y="4049276"/>
                </a:cubicBezTo>
                <a:cubicBezTo>
                  <a:pt x="1711175" y="4049276"/>
                  <a:pt x="1714963" y="4066333"/>
                  <a:pt x="1707388" y="4062543"/>
                </a:cubicBezTo>
                <a:cubicBezTo>
                  <a:pt x="1707388" y="4058752"/>
                  <a:pt x="1701701" y="4058752"/>
                  <a:pt x="1705491" y="4056856"/>
                </a:cubicBezTo>
                <a:cubicBezTo>
                  <a:pt x="1707388" y="4053066"/>
                  <a:pt x="1705491" y="4051171"/>
                  <a:pt x="1705491" y="4047380"/>
                </a:cubicBezTo>
                <a:cubicBezTo>
                  <a:pt x="1705491" y="4047380"/>
                  <a:pt x="1705491" y="4047380"/>
                  <a:pt x="1684648" y="4045485"/>
                </a:cubicBezTo>
                <a:cubicBezTo>
                  <a:pt x="1680855" y="4051171"/>
                  <a:pt x="1690330" y="4047380"/>
                  <a:pt x="1686542" y="4054961"/>
                </a:cubicBezTo>
                <a:cubicBezTo>
                  <a:pt x="1686542" y="4054961"/>
                  <a:pt x="1686542" y="4054961"/>
                  <a:pt x="1677065" y="4053066"/>
                </a:cubicBezTo>
                <a:cubicBezTo>
                  <a:pt x="1677065" y="4051171"/>
                  <a:pt x="1678962" y="4047380"/>
                  <a:pt x="1678962" y="4043589"/>
                </a:cubicBezTo>
                <a:cubicBezTo>
                  <a:pt x="1675171" y="4043589"/>
                  <a:pt x="1675171" y="4047380"/>
                  <a:pt x="1673275" y="4047380"/>
                </a:cubicBezTo>
                <a:cubicBezTo>
                  <a:pt x="1669488" y="4047380"/>
                  <a:pt x="1669488" y="4049276"/>
                  <a:pt x="1667593" y="4049276"/>
                </a:cubicBezTo>
                <a:cubicBezTo>
                  <a:pt x="1665697" y="4043589"/>
                  <a:pt x="1656220" y="4047380"/>
                  <a:pt x="1650539" y="4045485"/>
                </a:cubicBezTo>
                <a:cubicBezTo>
                  <a:pt x="1644855" y="4045485"/>
                  <a:pt x="1646750" y="4037903"/>
                  <a:pt x="1642960" y="4037903"/>
                </a:cubicBezTo>
                <a:cubicBezTo>
                  <a:pt x="1635383" y="4037903"/>
                  <a:pt x="1627805" y="4036008"/>
                  <a:pt x="1625911" y="4043589"/>
                </a:cubicBezTo>
                <a:cubicBezTo>
                  <a:pt x="1618332" y="4045485"/>
                  <a:pt x="1614542" y="4041694"/>
                  <a:pt x="1610752" y="4037903"/>
                </a:cubicBezTo>
                <a:cubicBezTo>
                  <a:pt x="1599382" y="4037903"/>
                  <a:pt x="1593699" y="4032218"/>
                  <a:pt x="1584222" y="4032218"/>
                </a:cubicBezTo>
                <a:cubicBezTo>
                  <a:pt x="1580433" y="4030322"/>
                  <a:pt x="1578539" y="4030322"/>
                  <a:pt x="1578539" y="4026531"/>
                </a:cubicBezTo>
                <a:cubicBezTo>
                  <a:pt x="1572856" y="4024636"/>
                  <a:pt x="1572856" y="4030322"/>
                  <a:pt x="1569069" y="4028427"/>
                </a:cubicBezTo>
                <a:cubicBezTo>
                  <a:pt x="1569069" y="4026531"/>
                  <a:pt x="1569069" y="4024636"/>
                  <a:pt x="1569069" y="4022741"/>
                </a:cubicBezTo>
                <a:cubicBezTo>
                  <a:pt x="1563385" y="4028427"/>
                  <a:pt x="1559598" y="4018950"/>
                  <a:pt x="1552021" y="4020846"/>
                </a:cubicBezTo>
                <a:cubicBezTo>
                  <a:pt x="1550120" y="4013265"/>
                  <a:pt x="1555807" y="4017055"/>
                  <a:pt x="1559598" y="4017055"/>
                </a:cubicBezTo>
                <a:cubicBezTo>
                  <a:pt x="1559598" y="4013265"/>
                  <a:pt x="1565280" y="4017055"/>
                  <a:pt x="1567174" y="4013265"/>
                </a:cubicBezTo>
                <a:cubicBezTo>
                  <a:pt x="1576645" y="4015160"/>
                  <a:pt x="1589906" y="4022741"/>
                  <a:pt x="1599382" y="4020846"/>
                </a:cubicBezTo>
                <a:cubicBezTo>
                  <a:pt x="1605068" y="4022741"/>
                  <a:pt x="1606961" y="4026531"/>
                  <a:pt x="1614542" y="4024636"/>
                </a:cubicBezTo>
                <a:cubicBezTo>
                  <a:pt x="1622122" y="4024636"/>
                  <a:pt x="1618332" y="4009474"/>
                  <a:pt x="1625911" y="4009474"/>
                </a:cubicBezTo>
                <a:cubicBezTo>
                  <a:pt x="1629700" y="4007578"/>
                  <a:pt x="1627805" y="4022741"/>
                  <a:pt x="1633488" y="4015160"/>
                </a:cubicBezTo>
                <a:cubicBezTo>
                  <a:pt x="1639170" y="4013265"/>
                  <a:pt x="1631593" y="4026531"/>
                  <a:pt x="1635383" y="4024636"/>
                </a:cubicBezTo>
                <a:cubicBezTo>
                  <a:pt x="1642960" y="4028427"/>
                  <a:pt x="1639170" y="4015160"/>
                  <a:pt x="1642960" y="4013265"/>
                </a:cubicBezTo>
                <a:cubicBezTo>
                  <a:pt x="1644855" y="4015160"/>
                  <a:pt x="1644855" y="4017055"/>
                  <a:pt x="1642960" y="4020846"/>
                </a:cubicBezTo>
                <a:cubicBezTo>
                  <a:pt x="1646750" y="4022741"/>
                  <a:pt x="1644855" y="4013265"/>
                  <a:pt x="1646750" y="4009474"/>
                </a:cubicBezTo>
                <a:cubicBezTo>
                  <a:pt x="1646750" y="4007578"/>
                  <a:pt x="1646750" y="4007578"/>
                  <a:pt x="1644855" y="4005683"/>
                </a:cubicBezTo>
                <a:cubicBezTo>
                  <a:pt x="1635383" y="4005683"/>
                  <a:pt x="1631593" y="4001893"/>
                  <a:pt x="1620227" y="4003788"/>
                </a:cubicBezTo>
                <a:cubicBezTo>
                  <a:pt x="1618332" y="4003788"/>
                  <a:pt x="1618332" y="4007578"/>
                  <a:pt x="1620227" y="4009474"/>
                </a:cubicBezTo>
                <a:cubicBezTo>
                  <a:pt x="1620227" y="4011369"/>
                  <a:pt x="1618332" y="4013265"/>
                  <a:pt x="1616436" y="4015160"/>
                </a:cubicBezTo>
                <a:cubicBezTo>
                  <a:pt x="1612646" y="4017055"/>
                  <a:pt x="1612646" y="4011369"/>
                  <a:pt x="1608856" y="4011369"/>
                </a:cubicBezTo>
                <a:cubicBezTo>
                  <a:pt x="1601278" y="4009474"/>
                  <a:pt x="1599382" y="4015160"/>
                  <a:pt x="1595591" y="4007578"/>
                </a:cubicBezTo>
                <a:cubicBezTo>
                  <a:pt x="1593699" y="4011369"/>
                  <a:pt x="1588012" y="4009474"/>
                  <a:pt x="1584222" y="4009474"/>
                </a:cubicBezTo>
                <a:cubicBezTo>
                  <a:pt x="1569069" y="4003788"/>
                  <a:pt x="1557702" y="3998102"/>
                  <a:pt x="1546333" y="3990521"/>
                </a:cubicBezTo>
                <a:cubicBezTo>
                  <a:pt x="1542544" y="3988625"/>
                  <a:pt x="1540646" y="3992416"/>
                  <a:pt x="1540646" y="3998102"/>
                </a:cubicBezTo>
                <a:cubicBezTo>
                  <a:pt x="1536859" y="3998102"/>
                  <a:pt x="1534964" y="3998102"/>
                  <a:pt x="1534964" y="3999998"/>
                </a:cubicBezTo>
                <a:cubicBezTo>
                  <a:pt x="1531174" y="3998102"/>
                  <a:pt x="1531174" y="3992416"/>
                  <a:pt x="1527384" y="3992416"/>
                </a:cubicBezTo>
                <a:cubicBezTo>
                  <a:pt x="1523593" y="3992416"/>
                  <a:pt x="1519806" y="3996207"/>
                  <a:pt x="1519806" y="3988625"/>
                </a:cubicBezTo>
                <a:cubicBezTo>
                  <a:pt x="1516013" y="3988625"/>
                  <a:pt x="1516013" y="3998102"/>
                  <a:pt x="1512226" y="3994311"/>
                </a:cubicBezTo>
                <a:cubicBezTo>
                  <a:pt x="1512226" y="3992416"/>
                  <a:pt x="1512226" y="3992416"/>
                  <a:pt x="1512226" y="3990521"/>
                </a:cubicBezTo>
                <a:cubicBezTo>
                  <a:pt x="1504647" y="3994311"/>
                  <a:pt x="1500859" y="3986730"/>
                  <a:pt x="1495176" y="3992416"/>
                </a:cubicBezTo>
                <a:cubicBezTo>
                  <a:pt x="1497070" y="3998102"/>
                  <a:pt x="1512226" y="4003788"/>
                  <a:pt x="1512226" y="3996207"/>
                </a:cubicBezTo>
                <a:cubicBezTo>
                  <a:pt x="1516013" y="4001893"/>
                  <a:pt x="1516013" y="4007578"/>
                  <a:pt x="1521700" y="4007578"/>
                </a:cubicBezTo>
                <a:cubicBezTo>
                  <a:pt x="1517909" y="4017055"/>
                  <a:pt x="1510330" y="4005683"/>
                  <a:pt x="1502752" y="4007578"/>
                </a:cubicBezTo>
                <a:cubicBezTo>
                  <a:pt x="1500859" y="4007578"/>
                  <a:pt x="1498964" y="4005683"/>
                  <a:pt x="1497070" y="4003788"/>
                </a:cubicBezTo>
                <a:cubicBezTo>
                  <a:pt x="1493280" y="4003788"/>
                  <a:pt x="1487594" y="4003788"/>
                  <a:pt x="1483804" y="4001893"/>
                </a:cubicBezTo>
                <a:cubicBezTo>
                  <a:pt x="1480021" y="3999998"/>
                  <a:pt x="1472437" y="3999998"/>
                  <a:pt x="1468649" y="3996207"/>
                </a:cubicBezTo>
                <a:cubicBezTo>
                  <a:pt x="1462964" y="3998102"/>
                  <a:pt x="1459175" y="3999998"/>
                  <a:pt x="1453491" y="3999998"/>
                </a:cubicBezTo>
                <a:cubicBezTo>
                  <a:pt x="1453491" y="3998102"/>
                  <a:pt x="1449701" y="3998102"/>
                  <a:pt x="1447806" y="3998102"/>
                </a:cubicBezTo>
                <a:cubicBezTo>
                  <a:pt x="1447806" y="3990521"/>
                  <a:pt x="1453491" y="3994311"/>
                  <a:pt x="1453491" y="3984835"/>
                </a:cubicBezTo>
                <a:cubicBezTo>
                  <a:pt x="1462964" y="3988625"/>
                  <a:pt x="1464858" y="3979149"/>
                  <a:pt x="1472437" y="3982940"/>
                </a:cubicBezTo>
                <a:cubicBezTo>
                  <a:pt x="1474332" y="3971568"/>
                  <a:pt x="1461070" y="3977253"/>
                  <a:pt x="1461070" y="3969672"/>
                </a:cubicBezTo>
                <a:cubicBezTo>
                  <a:pt x="1455385" y="3973463"/>
                  <a:pt x="1451595" y="3963987"/>
                  <a:pt x="1445909" y="3969672"/>
                </a:cubicBezTo>
                <a:cubicBezTo>
                  <a:pt x="1444016" y="3969672"/>
                  <a:pt x="1444016" y="3965882"/>
                  <a:pt x="1440227" y="3963987"/>
                </a:cubicBezTo>
                <a:cubicBezTo>
                  <a:pt x="1436437" y="3962091"/>
                  <a:pt x="1436437" y="3967777"/>
                  <a:pt x="1432648" y="3965882"/>
                </a:cubicBezTo>
                <a:cubicBezTo>
                  <a:pt x="1432648" y="3956405"/>
                  <a:pt x="1419387" y="3962091"/>
                  <a:pt x="1415596" y="3956405"/>
                </a:cubicBezTo>
                <a:cubicBezTo>
                  <a:pt x="1409913" y="3954510"/>
                  <a:pt x="1409913" y="3962091"/>
                  <a:pt x="1406123" y="3960196"/>
                </a:cubicBezTo>
                <a:cubicBezTo>
                  <a:pt x="1404230" y="3954510"/>
                  <a:pt x="1394754" y="3958300"/>
                  <a:pt x="1396650" y="3948824"/>
                </a:cubicBezTo>
                <a:cubicBezTo>
                  <a:pt x="1404230" y="3950719"/>
                  <a:pt x="1415596" y="3952615"/>
                  <a:pt x="1411807" y="3941242"/>
                </a:cubicBezTo>
                <a:cubicBezTo>
                  <a:pt x="1415596" y="3941242"/>
                  <a:pt x="1415596" y="3945033"/>
                  <a:pt x="1413702" y="3948824"/>
                </a:cubicBezTo>
                <a:cubicBezTo>
                  <a:pt x="1423177" y="3950719"/>
                  <a:pt x="1423177" y="3939347"/>
                  <a:pt x="1432648" y="3939347"/>
                </a:cubicBezTo>
                <a:cubicBezTo>
                  <a:pt x="1432648" y="3943138"/>
                  <a:pt x="1432648" y="3946929"/>
                  <a:pt x="1430754" y="3948824"/>
                </a:cubicBezTo>
                <a:cubicBezTo>
                  <a:pt x="1434544" y="3948824"/>
                  <a:pt x="1432648" y="3954510"/>
                  <a:pt x="1434544" y="3956405"/>
                </a:cubicBezTo>
                <a:cubicBezTo>
                  <a:pt x="1440227" y="3958300"/>
                  <a:pt x="1444016" y="3962091"/>
                  <a:pt x="1449701" y="3960196"/>
                </a:cubicBezTo>
                <a:cubicBezTo>
                  <a:pt x="1451595" y="3952615"/>
                  <a:pt x="1444016" y="3954510"/>
                  <a:pt x="1447806" y="3945033"/>
                </a:cubicBezTo>
                <a:cubicBezTo>
                  <a:pt x="1440227" y="3939347"/>
                  <a:pt x="1445909" y="3956405"/>
                  <a:pt x="1438332" y="3952615"/>
                </a:cubicBezTo>
                <a:cubicBezTo>
                  <a:pt x="1436437" y="3948824"/>
                  <a:pt x="1438332" y="3943138"/>
                  <a:pt x="1440227" y="3935557"/>
                </a:cubicBezTo>
                <a:cubicBezTo>
                  <a:pt x="1430754" y="3933662"/>
                  <a:pt x="1430754" y="3937452"/>
                  <a:pt x="1425070" y="3933662"/>
                </a:cubicBezTo>
                <a:cubicBezTo>
                  <a:pt x="1423177" y="3933662"/>
                  <a:pt x="1421281" y="3933662"/>
                  <a:pt x="1423177" y="3929871"/>
                </a:cubicBezTo>
                <a:cubicBezTo>
                  <a:pt x="1421281" y="3929871"/>
                  <a:pt x="1419387" y="3931766"/>
                  <a:pt x="1419387" y="3933662"/>
                </a:cubicBezTo>
                <a:cubicBezTo>
                  <a:pt x="1415596" y="3931766"/>
                  <a:pt x="1413702" y="3933662"/>
                  <a:pt x="1409913" y="3935557"/>
                </a:cubicBezTo>
                <a:cubicBezTo>
                  <a:pt x="1408018" y="3933662"/>
                  <a:pt x="1406123" y="3935557"/>
                  <a:pt x="1406123" y="3931766"/>
                </a:cubicBezTo>
                <a:cubicBezTo>
                  <a:pt x="1402335" y="3933662"/>
                  <a:pt x="1398545" y="3933662"/>
                  <a:pt x="1396650" y="3937452"/>
                </a:cubicBezTo>
                <a:cubicBezTo>
                  <a:pt x="1392862" y="3937452"/>
                  <a:pt x="1390965" y="3935557"/>
                  <a:pt x="1390965" y="3931766"/>
                </a:cubicBezTo>
                <a:cubicBezTo>
                  <a:pt x="1389072" y="3931766"/>
                  <a:pt x="1387177" y="3935557"/>
                  <a:pt x="1383387" y="3933662"/>
                </a:cubicBezTo>
                <a:cubicBezTo>
                  <a:pt x="1379597" y="3937452"/>
                  <a:pt x="1373913" y="3939347"/>
                  <a:pt x="1366335" y="3937452"/>
                </a:cubicBezTo>
                <a:cubicBezTo>
                  <a:pt x="1364441" y="3935557"/>
                  <a:pt x="1366335" y="3931766"/>
                  <a:pt x="1368231" y="3929871"/>
                </a:cubicBezTo>
                <a:cubicBezTo>
                  <a:pt x="1360652" y="3912813"/>
                  <a:pt x="1339810" y="3910918"/>
                  <a:pt x="1330337" y="3893860"/>
                </a:cubicBezTo>
                <a:cubicBezTo>
                  <a:pt x="1328442" y="3893860"/>
                  <a:pt x="1328442" y="3899546"/>
                  <a:pt x="1322756" y="3897651"/>
                </a:cubicBezTo>
                <a:cubicBezTo>
                  <a:pt x="1322756" y="3893860"/>
                  <a:pt x="1318969" y="3891964"/>
                  <a:pt x="1313285" y="3891964"/>
                </a:cubicBezTo>
                <a:cubicBezTo>
                  <a:pt x="1311390" y="3884384"/>
                  <a:pt x="1303811" y="3882488"/>
                  <a:pt x="1300021" y="3876802"/>
                </a:cubicBezTo>
                <a:cubicBezTo>
                  <a:pt x="1294338" y="3878698"/>
                  <a:pt x="1288652" y="3876802"/>
                  <a:pt x="1284862" y="3880593"/>
                </a:cubicBezTo>
                <a:cubicBezTo>
                  <a:pt x="1284862" y="3876802"/>
                  <a:pt x="1282967" y="3878698"/>
                  <a:pt x="1281074" y="3876802"/>
                </a:cubicBezTo>
                <a:cubicBezTo>
                  <a:pt x="1277283" y="3874907"/>
                  <a:pt x="1277283" y="3869221"/>
                  <a:pt x="1271598" y="3869221"/>
                </a:cubicBezTo>
                <a:cubicBezTo>
                  <a:pt x="1273493" y="3867326"/>
                  <a:pt x="1275387" y="3867326"/>
                  <a:pt x="1277283" y="3867326"/>
                </a:cubicBezTo>
                <a:cubicBezTo>
                  <a:pt x="1275387" y="3865431"/>
                  <a:pt x="1273493" y="3861640"/>
                  <a:pt x="1271598" y="3859744"/>
                </a:cubicBezTo>
                <a:cubicBezTo>
                  <a:pt x="1265915" y="3861640"/>
                  <a:pt x="1260230" y="3857849"/>
                  <a:pt x="1258336" y="3854059"/>
                </a:cubicBezTo>
                <a:cubicBezTo>
                  <a:pt x="1260230" y="3850268"/>
                  <a:pt x="1262125" y="3848373"/>
                  <a:pt x="1264019" y="3846478"/>
                </a:cubicBezTo>
                <a:cubicBezTo>
                  <a:pt x="1262125" y="3846478"/>
                  <a:pt x="1258336" y="3846478"/>
                  <a:pt x="1256438" y="3842686"/>
                </a:cubicBezTo>
                <a:cubicBezTo>
                  <a:pt x="1256438" y="3833210"/>
                  <a:pt x="1250755" y="3831315"/>
                  <a:pt x="1262125" y="3827524"/>
                </a:cubicBezTo>
                <a:cubicBezTo>
                  <a:pt x="1260230" y="3829420"/>
                  <a:pt x="1262125" y="3831315"/>
                  <a:pt x="1264019" y="3831315"/>
                </a:cubicBezTo>
                <a:cubicBezTo>
                  <a:pt x="1267810" y="3831315"/>
                  <a:pt x="1264019" y="3827524"/>
                  <a:pt x="1262125" y="3827524"/>
                </a:cubicBezTo>
                <a:cubicBezTo>
                  <a:pt x="1260230" y="3825629"/>
                  <a:pt x="1260230" y="3823733"/>
                  <a:pt x="1260230" y="3821838"/>
                </a:cubicBezTo>
                <a:cubicBezTo>
                  <a:pt x="1248861" y="3821838"/>
                  <a:pt x="1246967" y="3829420"/>
                  <a:pt x="1237492" y="3829420"/>
                </a:cubicBezTo>
                <a:cubicBezTo>
                  <a:pt x="1235597" y="3838896"/>
                  <a:pt x="1245072" y="3842686"/>
                  <a:pt x="1235597" y="3844582"/>
                </a:cubicBezTo>
                <a:cubicBezTo>
                  <a:pt x="1235597" y="3846478"/>
                  <a:pt x="1237492" y="3848373"/>
                  <a:pt x="1237492" y="3850268"/>
                </a:cubicBezTo>
                <a:cubicBezTo>
                  <a:pt x="1239387" y="3857849"/>
                  <a:pt x="1231807" y="3857849"/>
                  <a:pt x="1233702" y="3867326"/>
                </a:cubicBezTo>
                <a:cubicBezTo>
                  <a:pt x="1233702" y="3869221"/>
                  <a:pt x="1237492" y="3869221"/>
                  <a:pt x="1241285" y="3869221"/>
                </a:cubicBezTo>
                <a:cubicBezTo>
                  <a:pt x="1235597" y="3873011"/>
                  <a:pt x="1228016" y="3882488"/>
                  <a:pt x="1216645" y="3876802"/>
                </a:cubicBezTo>
                <a:cubicBezTo>
                  <a:pt x="1210961" y="3871116"/>
                  <a:pt x="1222332" y="3869221"/>
                  <a:pt x="1222332" y="3865431"/>
                </a:cubicBezTo>
                <a:cubicBezTo>
                  <a:pt x="1222332" y="3861640"/>
                  <a:pt x="1218540" y="3861640"/>
                  <a:pt x="1214749" y="3861640"/>
                </a:cubicBezTo>
                <a:cubicBezTo>
                  <a:pt x="1220440" y="3857849"/>
                  <a:pt x="1214749" y="3854059"/>
                  <a:pt x="1214749" y="3848373"/>
                </a:cubicBezTo>
                <a:cubicBezTo>
                  <a:pt x="1216645" y="3848373"/>
                  <a:pt x="1220440" y="3848373"/>
                  <a:pt x="1220440" y="3846478"/>
                </a:cubicBezTo>
                <a:cubicBezTo>
                  <a:pt x="1216645" y="3842686"/>
                  <a:pt x="1218540" y="3833210"/>
                  <a:pt x="1210961" y="3835106"/>
                </a:cubicBezTo>
                <a:cubicBezTo>
                  <a:pt x="1207171" y="3835106"/>
                  <a:pt x="1212856" y="3838896"/>
                  <a:pt x="1210961" y="3842686"/>
                </a:cubicBezTo>
                <a:cubicBezTo>
                  <a:pt x="1209067" y="3844582"/>
                  <a:pt x="1193912" y="3844582"/>
                  <a:pt x="1203384" y="3848373"/>
                </a:cubicBezTo>
                <a:cubicBezTo>
                  <a:pt x="1205278" y="3854059"/>
                  <a:pt x="1193912" y="3850268"/>
                  <a:pt x="1190122" y="3852163"/>
                </a:cubicBezTo>
                <a:cubicBezTo>
                  <a:pt x="1192018" y="3842686"/>
                  <a:pt x="1182543" y="3842686"/>
                  <a:pt x="1184440" y="3831315"/>
                </a:cubicBezTo>
                <a:cubicBezTo>
                  <a:pt x="1182543" y="3831315"/>
                  <a:pt x="1180644" y="3833210"/>
                  <a:pt x="1180644" y="3835106"/>
                </a:cubicBezTo>
                <a:cubicBezTo>
                  <a:pt x="1174959" y="3835106"/>
                  <a:pt x="1178747" y="3827524"/>
                  <a:pt x="1176851" y="3823733"/>
                </a:cubicBezTo>
                <a:cubicBezTo>
                  <a:pt x="1173066" y="3823733"/>
                  <a:pt x="1171170" y="3823733"/>
                  <a:pt x="1169276" y="3821838"/>
                </a:cubicBezTo>
                <a:cubicBezTo>
                  <a:pt x="1163592" y="3821838"/>
                  <a:pt x="1173066" y="3827524"/>
                  <a:pt x="1169276" y="3833210"/>
                </a:cubicBezTo>
                <a:cubicBezTo>
                  <a:pt x="1169276" y="3835106"/>
                  <a:pt x="1173066" y="3837001"/>
                  <a:pt x="1169276" y="3838896"/>
                </a:cubicBezTo>
                <a:cubicBezTo>
                  <a:pt x="1169276" y="3842686"/>
                  <a:pt x="1180644" y="3837001"/>
                  <a:pt x="1176851" y="3844582"/>
                </a:cubicBezTo>
                <a:cubicBezTo>
                  <a:pt x="1174959" y="3844582"/>
                  <a:pt x="1171170" y="3844582"/>
                  <a:pt x="1167383" y="3844582"/>
                </a:cubicBezTo>
                <a:cubicBezTo>
                  <a:pt x="1163592" y="3844582"/>
                  <a:pt x="1165489" y="3850268"/>
                  <a:pt x="1159801" y="3850268"/>
                </a:cubicBezTo>
                <a:cubicBezTo>
                  <a:pt x="1161694" y="3855954"/>
                  <a:pt x="1156013" y="3855954"/>
                  <a:pt x="1156013" y="3861640"/>
                </a:cubicBezTo>
                <a:cubicBezTo>
                  <a:pt x="1146541" y="3863535"/>
                  <a:pt x="1144645" y="3857849"/>
                  <a:pt x="1138958" y="3857849"/>
                </a:cubicBezTo>
                <a:cubicBezTo>
                  <a:pt x="1138958" y="3857849"/>
                  <a:pt x="1138958" y="3857849"/>
                  <a:pt x="1138958" y="3833210"/>
                </a:cubicBezTo>
                <a:cubicBezTo>
                  <a:pt x="1131380" y="3837001"/>
                  <a:pt x="1127589" y="3844582"/>
                  <a:pt x="1127589" y="3852163"/>
                </a:cubicBezTo>
                <a:cubicBezTo>
                  <a:pt x="1120009" y="3855954"/>
                  <a:pt x="1112430" y="3846478"/>
                  <a:pt x="1106746" y="3852163"/>
                </a:cubicBezTo>
                <a:cubicBezTo>
                  <a:pt x="1104851" y="3852163"/>
                  <a:pt x="1101060" y="3852163"/>
                  <a:pt x="1099165" y="3852163"/>
                </a:cubicBezTo>
                <a:cubicBezTo>
                  <a:pt x="1089691" y="3852163"/>
                  <a:pt x="1093481" y="3842686"/>
                  <a:pt x="1080216" y="3846478"/>
                </a:cubicBezTo>
                <a:cubicBezTo>
                  <a:pt x="1070740" y="3846478"/>
                  <a:pt x="1080216" y="3863535"/>
                  <a:pt x="1066951" y="3859744"/>
                </a:cubicBezTo>
                <a:cubicBezTo>
                  <a:pt x="1066951" y="3857849"/>
                  <a:pt x="1059371" y="3857849"/>
                  <a:pt x="1065056" y="3855954"/>
                </a:cubicBezTo>
                <a:cubicBezTo>
                  <a:pt x="1065056" y="3852163"/>
                  <a:pt x="1061266" y="3850268"/>
                  <a:pt x="1063162" y="3846478"/>
                </a:cubicBezTo>
                <a:cubicBezTo>
                  <a:pt x="1063162" y="3846478"/>
                  <a:pt x="1063162" y="3846478"/>
                  <a:pt x="1030946" y="3846478"/>
                </a:cubicBezTo>
                <a:cubicBezTo>
                  <a:pt x="1027157" y="3854059"/>
                  <a:pt x="1038525" y="3848373"/>
                  <a:pt x="1036631" y="3855954"/>
                </a:cubicBezTo>
                <a:cubicBezTo>
                  <a:pt x="1036631" y="3855954"/>
                  <a:pt x="1036631" y="3855954"/>
                  <a:pt x="1023365" y="3855954"/>
                </a:cubicBezTo>
                <a:cubicBezTo>
                  <a:pt x="1023365" y="3854059"/>
                  <a:pt x="1023365" y="3850268"/>
                  <a:pt x="1023365" y="3846478"/>
                </a:cubicBezTo>
                <a:cubicBezTo>
                  <a:pt x="1017680" y="3846478"/>
                  <a:pt x="1017680" y="3850268"/>
                  <a:pt x="1015786" y="3852163"/>
                </a:cubicBezTo>
                <a:cubicBezTo>
                  <a:pt x="1011996" y="3852163"/>
                  <a:pt x="1010101" y="3852163"/>
                  <a:pt x="1008205" y="3854059"/>
                </a:cubicBezTo>
                <a:cubicBezTo>
                  <a:pt x="1004416" y="3848373"/>
                  <a:pt x="991150" y="3854059"/>
                  <a:pt x="983570" y="3852163"/>
                </a:cubicBezTo>
                <a:cubicBezTo>
                  <a:pt x="975989" y="3854059"/>
                  <a:pt x="975989" y="3846478"/>
                  <a:pt x="970306" y="3844582"/>
                </a:cubicBezTo>
                <a:cubicBezTo>
                  <a:pt x="960831" y="3846478"/>
                  <a:pt x="949460" y="3846478"/>
                  <a:pt x="947566" y="3855954"/>
                </a:cubicBezTo>
                <a:cubicBezTo>
                  <a:pt x="936195" y="3855954"/>
                  <a:pt x="928615" y="3854059"/>
                  <a:pt x="922930" y="3850268"/>
                </a:cubicBezTo>
                <a:cubicBezTo>
                  <a:pt x="907770" y="3852163"/>
                  <a:pt x="898296" y="3848373"/>
                  <a:pt x="883135" y="3848373"/>
                </a:cubicBezTo>
                <a:cubicBezTo>
                  <a:pt x="879346" y="3848373"/>
                  <a:pt x="875555" y="3848373"/>
                  <a:pt x="873661" y="3844582"/>
                </a:cubicBezTo>
                <a:cubicBezTo>
                  <a:pt x="867975" y="3842686"/>
                  <a:pt x="867975" y="3848373"/>
                  <a:pt x="860395" y="3846478"/>
                </a:cubicBezTo>
                <a:cubicBezTo>
                  <a:pt x="860395" y="3844582"/>
                  <a:pt x="860395" y="3844582"/>
                  <a:pt x="860395" y="3842686"/>
                </a:cubicBezTo>
                <a:cubicBezTo>
                  <a:pt x="852816" y="3848373"/>
                  <a:pt x="845235" y="3840791"/>
                  <a:pt x="833865" y="3842686"/>
                </a:cubicBezTo>
                <a:cubicBezTo>
                  <a:pt x="831969" y="3835106"/>
                  <a:pt x="839551" y="3838896"/>
                  <a:pt x="845235" y="3837001"/>
                </a:cubicBezTo>
                <a:cubicBezTo>
                  <a:pt x="845235" y="3833210"/>
                  <a:pt x="852816" y="3837001"/>
                  <a:pt x="854709" y="3833210"/>
                </a:cubicBezTo>
                <a:cubicBezTo>
                  <a:pt x="869870" y="3833210"/>
                  <a:pt x="890715" y="3838896"/>
                  <a:pt x="902085" y="3835106"/>
                </a:cubicBezTo>
                <a:cubicBezTo>
                  <a:pt x="911561" y="3837001"/>
                  <a:pt x="913455" y="3840791"/>
                  <a:pt x="926720" y="3837001"/>
                </a:cubicBezTo>
                <a:cubicBezTo>
                  <a:pt x="936195" y="3837001"/>
                  <a:pt x="930511" y="3821838"/>
                  <a:pt x="938091" y="3819943"/>
                </a:cubicBezTo>
                <a:cubicBezTo>
                  <a:pt x="945670" y="3818048"/>
                  <a:pt x="945670" y="3833210"/>
                  <a:pt x="951355" y="3825629"/>
                </a:cubicBezTo>
                <a:cubicBezTo>
                  <a:pt x="958936" y="3823733"/>
                  <a:pt x="949460" y="3835106"/>
                  <a:pt x="957040" y="3835106"/>
                </a:cubicBezTo>
                <a:cubicBezTo>
                  <a:pt x="966516" y="3837001"/>
                  <a:pt x="958936" y="3823733"/>
                  <a:pt x="964620" y="3821838"/>
                </a:cubicBezTo>
                <a:cubicBezTo>
                  <a:pt x="968411" y="3823733"/>
                  <a:pt x="968411" y="3825629"/>
                  <a:pt x="968411" y="3829420"/>
                </a:cubicBezTo>
                <a:cubicBezTo>
                  <a:pt x="974095" y="3829420"/>
                  <a:pt x="968411" y="3821838"/>
                  <a:pt x="970306" y="3818048"/>
                </a:cubicBezTo>
                <a:cubicBezTo>
                  <a:pt x="970306" y="3816153"/>
                  <a:pt x="968411" y="3816153"/>
                  <a:pt x="966516" y="3814257"/>
                </a:cubicBezTo>
                <a:cubicBezTo>
                  <a:pt x="953251" y="3816153"/>
                  <a:pt x="945670" y="3812362"/>
                  <a:pt x="930511" y="3816153"/>
                </a:cubicBezTo>
                <a:cubicBezTo>
                  <a:pt x="926720" y="3816153"/>
                  <a:pt x="928615" y="3818048"/>
                  <a:pt x="930511" y="3819943"/>
                </a:cubicBezTo>
                <a:cubicBezTo>
                  <a:pt x="930511" y="3823733"/>
                  <a:pt x="930511" y="3825629"/>
                  <a:pt x="928615" y="3827524"/>
                </a:cubicBezTo>
                <a:cubicBezTo>
                  <a:pt x="921035" y="3829420"/>
                  <a:pt x="921035" y="3823733"/>
                  <a:pt x="915350" y="3825629"/>
                </a:cubicBezTo>
                <a:cubicBezTo>
                  <a:pt x="903981" y="3823733"/>
                  <a:pt x="902085" y="3831315"/>
                  <a:pt x="896400" y="3823733"/>
                </a:cubicBezTo>
                <a:cubicBezTo>
                  <a:pt x="892610" y="3827524"/>
                  <a:pt x="885029" y="3825629"/>
                  <a:pt x="879346" y="3825629"/>
                </a:cubicBezTo>
                <a:cubicBezTo>
                  <a:pt x="856605" y="3823733"/>
                  <a:pt x="837654" y="3819943"/>
                  <a:pt x="820600" y="3812362"/>
                </a:cubicBezTo>
                <a:cubicBezTo>
                  <a:pt x="813019" y="3812362"/>
                  <a:pt x="813019" y="3816153"/>
                  <a:pt x="813019" y="3821838"/>
                </a:cubicBezTo>
                <a:cubicBezTo>
                  <a:pt x="809230" y="3821838"/>
                  <a:pt x="805440" y="3821838"/>
                  <a:pt x="805440" y="3823733"/>
                </a:cubicBezTo>
                <a:cubicBezTo>
                  <a:pt x="799754" y="3823733"/>
                  <a:pt x="799754" y="3818048"/>
                  <a:pt x="794069" y="3818048"/>
                </a:cubicBezTo>
                <a:cubicBezTo>
                  <a:pt x="788385" y="3818048"/>
                  <a:pt x="782700" y="3823733"/>
                  <a:pt x="780806" y="3816153"/>
                </a:cubicBezTo>
                <a:cubicBezTo>
                  <a:pt x="777015" y="3816153"/>
                  <a:pt x="778910" y="3825629"/>
                  <a:pt x="771330" y="3823733"/>
                </a:cubicBezTo>
                <a:cubicBezTo>
                  <a:pt x="771330" y="3821838"/>
                  <a:pt x="771330" y="3819943"/>
                  <a:pt x="771330" y="3818048"/>
                </a:cubicBezTo>
                <a:cubicBezTo>
                  <a:pt x="761855" y="3823733"/>
                  <a:pt x="752380" y="3816153"/>
                  <a:pt x="746695" y="3823733"/>
                </a:cubicBezTo>
                <a:cubicBezTo>
                  <a:pt x="750486" y="3829420"/>
                  <a:pt x="773226" y="3831315"/>
                  <a:pt x="773226" y="3825629"/>
                </a:cubicBezTo>
                <a:cubicBezTo>
                  <a:pt x="778910" y="3829420"/>
                  <a:pt x="780806" y="3835106"/>
                  <a:pt x="790279" y="3833210"/>
                </a:cubicBezTo>
                <a:cubicBezTo>
                  <a:pt x="784595" y="3844582"/>
                  <a:pt x="771330" y="3835106"/>
                  <a:pt x="759961" y="3837001"/>
                </a:cubicBezTo>
                <a:cubicBezTo>
                  <a:pt x="756170" y="3837001"/>
                  <a:pt x="754274" y="3835106"/>
                  <a:pt x="752380" y="3835106"/>
                </a:cubicBezTo>
                <a:cubicBezTo>
                  <a:pt x="746695" y="3835106"/>
                  <a:pt x="739117" y="3835106"/>
                  <a:pt x="731536" y="3835106"/>
                </a:cubicBezTo>
                <a:cubicBezTo>
                  <a:pt x="725846" y="3833210"/>
                  <a:pt x="716369" y="3833210"/>
                  <a:pt x="710686" y="3831315"/>
                </a:cubicBezTo>
                <a:cubicBezTo>
                  <a:pt x="703107" y="3833210"/>
                  <a:pt x="695528" y="3835106"/>
                  <a:pt x="687948" y="3837001"/>
                </a:cubicBezTo>
                <a:cubicBezTo>
                  <a:pt x="686052" y="3835106"/>
                  <a:pt x="682262" y="3835106"/>
                  <a:pt x="678473" y="3835106"/>
                </a:cubicBezTo>
                <a:cubicBezTo>
                  <a:pt x="678473" y="3827524"/>
                  <a:pt x="687948" y="3829420"/>
                  <a:pt x="684158" y="3821838"/>
                </a:cubicBezTo>
                <a:cubicBezTo>
                  <a:pt x="699316" y="3823733"/>
                  <a:pt x="699316" y="3814257"/>
                  <a:pt x="712581" y="3816153"/>
                </a:cubicBezTo>
                <a:cubicBezTo>
                  <a:pt x="714475" y="3806676"/>
                  <a:pt x="695528" y="3812362"/>
                  <a:pt x="691738" y="3804780"/>
                </a:cubicBezTo>
                <a:cubicBezTo>
                  <a:pt x="686052" y="3810466"/>
                  <a:pt x="676578" y="3800990"/>
                  <a:pt x="670894" y="3808571"/>
                </a:cubicBezTo>
                <a:cubicBezTo>
                  <a:pt x="667102" y="3806676"/>
                  <a:pt x="667102" y="3804780"/>
                  <a:pt x="663312" y="3802885"/>
                </a:cubicBezTo>
                <a:cubicBezTo>
                  <a:pt x="655733" y="3800990"/>
                  <a:pt x="655733" y="3806676"/>
                  <a:pt x="650047" y="3806676"/>
                </a:cubicBezTo>
                <a:cubicBezTo>
                  <a:pt x="648153" y="3797200"/>
                  <a:pt x="631098" y="3802885"/>
                  <a:pt x="623519" y="3799095"/>
                </a:cubicBezTo>
                <a:cubicBezTo>
                  <a:pt x="615939" y="3797200"/>
                  <a:pt x="619728" y="3804780"/>
                  <a:pt x="610255" y="3804780"/>
                </a:cubicBezTo>
                <a:cubicBezTo>
                  <a:pt x="608359" y="3797200"/>
                  <a:pt x="593200" y="3802885"/>
                  <a:pt x="595095" y="3795304"/>
                </a:cubicBezTo>
                <a:cubicBezTo>
                  <a:pt x="606463" y="3793409"/>
                  <a:pt x="623519" y="3795304"/>
                  <a:pt x="615939" y="3785827"/>
                </a:cubicBezTo>
                <a:cubicBezTo>
                  <a:pt x="619728" y="3785827"/>
                  <a:pt x="621624" y="3787723"/>
                  <a:pt x="621624" y="3791513"/>
                </a:cubicBezTo>
                <a:cubicBezTo>
                  <a:pt x="634888" y="3793409"/>
                  <a:pt x="632993" y="3780142"/>
                  <a:pt x="644362" y="3780142"/>
                </a:cubicBezTo>
                <a:cubicBezTo>
                  <a:pt x="648153" y="3783932"/>
                  <a:pt x="648153" y="3785827"/>
                  <a:pt x="644362" y="3789618"/>
                </a:cubicBezTo>
                <a:cubicBezTo>
                  <a:pt x="651942" y="3787723"/>
                  <a:pt x="650047" y="3795304"/>
                  <a:pt x="651942" y="3797200"/>
                </a:cubicBezTo>
                <a:cubicBezTo>
                  <a:pt x="661418" y="3797200"/>
                  <a:pt x="665207" y="3800990"/>
                  <a:pt x="676578" y="3799095"/>
                </a:cubicBezTo>
                <a:cubicBezTo>
                  <a:pt x="676578" y="3789618"/>
                  <a:pt x="665207" y="3793409"/>
                  <a:pt x="668998" y="3782037"/>
                </a:cubicBezTo>
                <a:cubicBezTo>
                  <a:pt x="657628" y="3778246"/>
                  <a:pt x="668998" y="3795304"/>
                  <a:pt x="657628" y="3791513"/>
                </a:cubicBezTo>
                <a:cubicBezTo>
                  <a:pt x="653838" y="3789618"/>
                  <a:pt x="655733" y="3782037"/>
                  <a:pt x="655733" y="3776351"/>
                </a:cubicBezTo>
                <a:cubicBezTo>
                  <a:pt x="644362" y="3774455"/>
                  <a:pt x="642467" y="3778246"/>
                  <a:pt x="634888" y="3776351"/>
                </a:cubicBezTo>
                <a:cubicBezTo>
                  <a:pt x="631098" y="3776351"/>
                  <a:pt x="627307" y="3774455"/>
                  <a:pt x="629203" y="3770665"/>
                </a:cubicBezTo>
                <a:cubicBezTo>
                  <a:pt x="627307" y="3772560"/>
                  <a:pt x="625412" y="3772560"/>
                  <a:pt x="625412" y="3776351"/>
                </a:cubicBezTo>
                <a:cubicBezTo>
                  <a:pt x="619728" y="3776351"/>
                  <a:pt x="615939" y="3776351"/>
                  <a:pt x="614044" y="3778246"/>
                </a:cubicBezTo>
                <a:cubicBezTo>
                  <a:pt x="610255" y="3778246"/>
                  <a:pt x="606463" y="3778246"/>
                  <a:pt x="604569" y="3776351"/>
                </a:cubicBezTo>
                <a:cubicBezTo>
                  <a:pt x="600779" y="3778246"/>
                  <a:pt x="595095" y="3780142"/>
                  <a:pt x="593200" y="3783932"/>
                </a:cubicBezTo>
                <a:cubicBezTo>
                  <a:pt x="587515" y="3783932"/>
                  <a:pt x="585621" y="3782037"/>
                  <a:pt x="583726" y="3778246"/>
                </a:cubicBezTo>
                <a:cubicBezTo>
                  <a:pt x="581831" y="3780142"/>
                  <a:pt x="579936" y="3782037"/>
                  <a:pt x="574252" y="3782037"/>
                </a:cubicBezTo>
                <a:cubicBezTo>
                  <a:pt x="570461" y="3785827"/>
                  <a:pt x="560987" y="3789618"/>
                  <a:pt x="549618" y="3787723"/>
                </a:cubicBezTo>
                <a:cubicBezTo>
                  <a:pt x="547723" y="3785827"/>
                  <a:pt x="547723" y="3782037"/>
                  <a:pt x="549618" y="3778246"/>
                </a:cubicBezTo>
                <a:cubicBezTo>
                  <a:pt x="536354" y="3763084"/>
                  <a:pt x="504141" y="3764979"/>
                  <a:pt x="488982" y="3749817"/>
                </a:cubicBezTo>
                <a:cubicBezTo>
                  <a:pt x="485193" y="3749817"/>
                  <a:pt x="487087" y="3755502"/>
                  <a:pt x="479508" y="3753607"/>
                </a:cubicBezTo>
                <a:cubicBezTo>
                  <a:pt x="477614" y="3749817"/>
                  <a:pt x="471928" y="3749817"/>
                  <a:pt x="464349" y="3749817"/>
                </a:cubicBezTo>
                <a:cubicBezTo>
                  <a:pt x="458665" y="3742235"/>
                  <a:pt x="445401" y="3742235"/>
                  <a:pt x="439716" y="3736549"/>
                </a:cubicBezTo>
                <a:cubicBezTo>
                  <a:pt x="428352" y="3738445"/>
                  <a:pt x="424558" y="3732759"/>
                  <a:pt x="411301" y="3734654"/>
                </a:cubicBezTo>
                <a:cubicBezTo>
                  <a:pt x="407508" y="3730864"/>
                  <a:pt x="403715" y="3727073"/>
                  <a:pt x="398037" y="3725177"/>
                </a:cubicBezTo>
                <a:cubicBezTo>
                  <a:pt x="388561" y="3727073"/>
                  <a:pt x="380981" y="3725177"/>
                  <a:pt x="377194" y="3721387"/>
                </a:cubicBezTo>
                <a:cubicBezTo>
                  <a:pt x="377194" y="3710015"/>
                  <a:pt x="392356" y="3710015"/>
                  <a:pt x="398037" y="3704329"/>
                </a:cubicBezTo>
                <a:cubicBezTo>
                  <a:pt x="401822" y="3702434"/>
                  <a:pt x="403715" y="3698644"/>
                  <a:pt x="405610" y="3694853"/>
                </a:cubicBezTo>
                <a:cubicBezTo>
                  <a:pt x="409405" y="3694853"/>
                  <a:pt x="413194" y="3692957"/>
                  <a:pt x="413194" y="3691062"/>
                </a:cubicBezTo>
                <a:cubicBezTo>
                  <a:pt x="428352" y="3689167"/>
                  <a:pt x="435927" y="3683481"/>
                  <a:pt x="452981" y="3683481"/>
                </a:cubicBezTo>
                <a:cubicBezTo>
                  <a:pt x="456771" y="3683481"/>
                  <a:pt x="458665" y="3685376"/>
                  <a:pt x="460561" y="3687271"/>
                </a:cubicBezTo>
                <a:cubicBezTo>
                  <a:pt x="470034" y="3687271"/>
                  <a:pt x="475719" y="3689167"/>
                  <a:pt x="481402" y="3692957"/>
                </a:cubicBezTo>
                <a:cubicBezTo>
                  <a:pt x="481402" y="3692957"/>
                  <a:pt x="481402" y="3692957"/>
                  <a:pt x="500352" y="3692957"/>
                </a:cubicBezTo>
                <a:cubicBezTo>
                  <a:pt x="509826" y="3691062"/>
                  <a:pt x="509826" y="3679691"/>
                  <a:pt x="521195" y="3685376"/>
                </a:cubicBezTo>
                <a:cubicBezTo>
                  <a:pt x="523091" y="3683481"/>
                  <a:pt x="526880" y="3681586"/>
                  <a:pt x="524985" y="3677795"/>
                </a:cubicBezTo>
                <a:cubicBezTo>
                  <a:pt x="517406" y="3677795"/>
                  <a:pt x="530669" y="3674004"/>
                  <a:pt x="528775" y="3672109"/>
                </a:cubicBezTo>
                <a:cubicBezTo>
                  <a:pt x="524985" y="3668318"/>
                  <a:pt x="517406" y="3666423"/>
                  <a:pt x="509826" y="3666423"/>
                </a:cubicBezTo>
                <a:cubicBezTo>
                  <a:pt x="506036" y="3664528"/>
                  <a:pt x="496561" y="3666423"/>
                  <a:pt x="494667" y="3662633"/>
                </a:cubicBezTo>
                <a:cubicBezTo>
                  <a:pt x="487087" y="3660737"/>
                  <a:pt x="488982" y="3666423"/>
                  <a:pt x="481402" y="3664528"/>
                </a:cubicBezTo>
                <a:cubicBezTo>
                  <a:pt x="481402" y="3662633"/>
                  <a:pt x="479508" y="3662633"/>
                  <a:pt x="475719" y="3662633"/>
                </a:cubicBezTo>
                <a:cubicBezTo>
                  <a:pt x="471928" y="3660737"/>
                  <a:pt x="475719" y="3651261"/>
                  <a:pt x="468139" y="3653156"/>
                </a:cubicBezTo>
                <a:cubicBezTo>
                  <a:pt x="473824" y="3647470"/>
                  <a:pt x="464349" y="3639889"/>
                  <a:pt x="460561" y="3637993"/>
                </a:cubicBezTo>
                <a:cubicBezTo>
                  <a:pt x="439716" y="3634203"/>
                  <a:pt x="422665" y="3636098"/>
                  <a:pt x="405610" y="3639889"/>
                </a:cubicBezTo>
                <a:cubicBezTo>
                  <a:pt x="409405" y="3626622"/>
                  <a:pt x="434032" y="3630413"/>
                  <a:pt x="447296" y="3622831"/>
                </a:cubicBezTo>
                <a:cubicBezTo>
                  <a:pt x="441611" y="3615250"/>
                  <a:pt x="420771" y="3622831"/>
                  <a:pt x="420771" y="3609564"/>
                </a:cubicBezTo>
                <a:cubicBezTo>
                  <a:pt x="432138" y="3605773"/>
                  <a:pt x="452981" y="3609564"/>
                  <a:pt x="454875" y="3598192"/>
                </a:cubicBezTo>
                <a:cubicBezTo>
                  <a:pt x="451085" y="3592506"/>
                  <a:pt x="435927" y="3598192"/>
                  <a:pt x="428352" y="3596297"/>
                </a:cubicBezTo>
                <a:cubicBezTo>
                  <a:pt x="425509" y="3597245"/>
                  <a:pt x="422667" y="3598192"/>
                  <a:pt x="419351" y="3598666"/>
                </a:cubicBezTo>
                <a:lnTo>
                  <a:pt x="408055" y="3598214"/>
                </a:lnTo>
                <a:lnTo>
                  <a:pt x="408062" y="3598287"/>
                </a:lnTo>
                <a:cubicBezTo>
                  <a:pt x="408547" y="3599744"/>
                  <a:pt x="409519" y="3600716"/>
                  <a:pt x="411462" y="3600716"/>
                </a:cubicBezTo>
                <a:cubicBezTo>
                  <a:pt x="405633" y="3608489"/>
                  <a:pt x="395916" y="3596830"/>
                  <a:pt x="390087" y="3594886"/>
                </a:cubicBezTo>
                <a:cubicBezTo>
                  <a:pt x="392031" y="3591000"/>
                  <a:pt x="394459" y="3590514"/>
                  <a:pt x="397374" y="3591000"/>
                </a:cubicBezTo>
                <a:lnTo>
                  <a:pt x="405735" y="3592592"/>
                </a:lnTo>
                <a:lnTo>
                  <a:pt x="405610" y="3590610"/>
                </a:lnTo>
                <a:cubicBezTo>
                  <a:pt x="420771" y="3586820"/>
                  <a:pt x="437822" y="3584925"/>
                  <a:pt x="447296" y="3577344"/>
                </a:cubicBezTo>
                <a:cubicBezTo>
                  <a:pt x="456771" y="3577344"/>
                  <a:pt x="466245" y="3577344"/>
                  <a:pt x="471928" y="3575448"/>
                </a:cubicBezTo>
                <a:cubicBezTo>
                  <a:pt x="473824" y="3579239"/>
                  <a:pt x="475719" y="3581134"/>
                  <a:pt x="477614" y="3584925"/>
                </a:cubicBezTo>
                <a:cubicBezTo>
                  <a:pt x="481402" y="3584925"/>
                  <a:pt x="496561" y="3577344"/>
                  <a:pt x="496561" y="3586820"/>
                </a:cubicBezTo>
                <a:cubicBezTo>
                  <a:pt x="502247" y="3584925"/>
                  <a:pt x="502247" y="3577344"/>
                  <a:pt x="509826" y="3577344"/>
                </a:cubicBezTo>
                <a:cubicBezTo>
                  <a:pt x="511722" y="3577344"/>
                  <a:pt x="515511" y="3577344"/>
                  <a:pt x="513616" y="3581134"/>
                </a:cubicBezTo>
                <a:cubicBezTo>
                  <a:pt x="517406" y="3581134"/>
                  <a:pt x="521195" y="3581134"/>
                  <a:pt x="524985" y="3581134"/>
                </a:cubicBezTo>
                <a:cubicBezTo>
                  <a:pt x="524985" y="3584925"/>
                  <a:pt x="528775" y="3584925"/>
                  <a:pt x="526880" y="3588715"/>
                </a:cubicBezTo>
                <a:cubicBezTo>
                  <a:pt x="530669" y="3588715"/>
                  <a:pt x="536354" y="3588715"/>
                  <a:pt x="538249" y="3586820"/>
                </a:cubicBezTo>
                <a:cubicBezTo>
                  <a:pt x="543934" y="3586820"/>
                  <a:pt x="542038" y="3592506"/>
                  <a:pt x="547723" y="3590610"/>
                </a:cubicBezTo>
                <a:cubicBezTo>
                  <a:pt x="559094" y="3592506"/>
                  <a:pt x="559094" y="3586820"/>
                  <a:pt x="568567" y="3588715"/>
                </a:cubicBezTo>
                <a:cubicBezTo>
                  <a:pt x="574252" y="3588715"/>
                  <a:pt x="576147" y="3586820"/>
                  <a:pt x="578041" y="3583030"/>
                </a:cubicBezTo>
                <a:cubicBezTo>
                  <a:pt x="585621" y="3581134"/>
                  <a:pt x="581831" y="3590610"/>
                  <a:pt x="591306" y="3588715"/>
                </a:cubicBezTo>
                <a:cubicBezTo>
                  <a:pt x="598886" y="3588715"/>
                  <a:pt x="598886" y="3583030"/>
                  <a:pt x="608359" y="3584925"/>
                </a:cubicBezTo>
                <a:cubicBezTo>
                  <a:pt x="606463" y="3581134"/>
                  <a:pt x="591306" y="3584925"/>
                  <a:pt x="589411" y="3579239"/>
                </a:cubicBezTo>
                <a:cubicBezTo>
                  <a:pt x="583726" y="3579239"/>
                  <a:pt x="581831" y="3583030"/>
                  <a:pt x="574252" y="3581134"/>
                </a:cubicBezTo>
                <a:cubicBezTo>
                  <a:pt x="566672" y="3583030"/>
                  <a:pt x="568567" y="3577344"/>
                  <a:pt x="564776" y="3577344"/>
                </a:cubicBezTo>
                <a:cubicBezTo>
                  <a:pt x="559094" y="3575448"/>
                  <a:pt x="547723" y="3579239"/>
                  <a:pt x="545828" y="3575448"/>
                </a:cubicBezTo>
                <a:cubicBezTo>
                  <a:pt x="542038" y="3577344"/>
                  <a:pt x="538249" y="3577344"/>
                  <a:pt x="532564" y="3577344"/>
                </a:cubicBezTo>
                <a:cubicBezTo>
                  <a:pt x="528775" y="3575448"/>
                  <a:pt x="519301" y="3579239"/>
                  <a:pt x="519301" y="3575448"/>
                </a:cubicBezTo>
                <a:cubicBezTo>
                  <a:pt x="519301" y="3565972"/>
                  <a:pt x="530669" y="3567867"/>
                  <a:pt x="538249" y="3565972"/>
                </a:cubicBezTo>
                <a:cubicBezTo>
                  <a:pt x="538249" y="3552705"/>
                  <a:pt x="513616" y="3560286"/>
                  <a:pt x="506036" y="3552705"/>
                </a:cubicBezTo>
                <a:cubicBezTo>
                  <a:pt x="496561" y="3552705"/>
                  <a:pt x="488982" y="3550809"/>
                  <a:pt x="483298" y="3550809"/>
                </a:cubicBezTo>
                <a:cubicBezTo>
                  <a:pt x="475719" y="3552705"/>
                  <a:pt x="464349" y="3552705"/>
                  <a:pt x="456771" y="3554600"/>
                </a:cubicBezTo>
                <a:cubicBezTo>
                  <a:pt x="454875" y="3547019"/>
                  <a:pt x="462454" y="3548914"/>
                  <a:pt x="466245" y="3545124"/>
                </a:cubicBezTo>
                <a:cubicBezTo>
                  <a:pt x="475719" y="3537542"/>
                  <a:pt x="487087" y="3531856"/>
                  <a:pt x="496561" y="3524275"/>
                </a:cubicBezTo>
                <a:cubicBezTo>
                  <a:pt x="504141" y="3526170"/>
                  <a:pt x="506036" y="3522379"/>
                  <a:pt x="511722" y="3522379"/>
                </a:cubicBezTo>
                <a:cubicBezTo>
                  <a:pt x="519301" y="3524275"/>
                  <a:pt x="526880" y="3526170"/>
                  <a:pt x="534460" y="3528066"/>
                </a:cubicBezTo>
                <a:cubicBezTo>
                  <a:pt x="543934" y="3529961"/>
                  <a:pt x="542038" y="3522379"/>
                  <a:pt x="545828" y="3518589"/>
                </a:cubicBezTo>
                <a:cubicBezTo>
                  <a:pt x="547723" y="3520484"/>
                  <a:pt x="547723" y="3522379"/>
                  <a:pt x="547723" y="3526170"/>
                </a:cubicBezTo>
                <a:cubicBezTo>
                  <a:pt x="549618" y="3531856"/>
                  <a:pt x="555303" y="3529961"/>
                  <a:pt x="555303" y="3535647"/>
                </a:cubicBezTo>
                <a:cubicBezTo>
                  <a:pt x="566672" y="3537542"/>
                  <a:pt x="579936" y="3535647"/>
                  <a:pt x="589411" y="3539437"/>
                </a:cubicBezTo>
                <a:cubicBezTo>
                  <a:pt x="595095" y="3539437"/>
                  <a:pt x="595095" y="3535647"/>
                  <a:pt x="595095" y="3529961"/>
                </a:cubicBezTo>
                <a:cubicBezTo>
                  <a:pt x="602674" y="3531856"/>
                  <a:pt x="602674" y="3524275"/>
                  <a:pt x="604569" y="3520484"/>
                </a:cubicBezTo>
                <a:cubicBezTo>
                  <a:pt x="604569" y="3520484"/>
                  <a:pt x="604569" y="3520484"/>
                  <a:pt x="614044" y="3520484"/>
                </a:cubicBezTo>
                <a:cubicBezTo>
                  <a:pt x="615939" y="3516694"/>
                  <a:pt x="617833" y="3511008"/>
                  <a:pt x="621624" y="3507217"/>
                </a:cubicBezTo>
                <a:cubicBezTo>
                  <a:pt x="627307" y="3507217"/>
                  <a:pt x="636782" y="3505322"/>
                  <a:pt x="638677" y="3509112"/>
                </a:cubicBezTo>
                <a:cubicBezTo>
                  <a:pt x="644362" y="3507217"/>
                  <a:pt x="655733" y="3512903"/>
                  <a:pt x="657628" y="3507217"/>
                </a:cubicBezTo>
                <a:cubicBezTo>
                  <a:pt x="661418" y="3507217"/>
                  <a:pt x="661418" y="3511008"/>
                  <a:pt x="665207" y="3511008"/>
                </a:cubicBezTo>
                <a:cubicBezTo>
                  <a:pt x="674683" y="3512903"/>
                  <a:pt x="670894" y="3505322"/>
                  <a:pt x="676578" y="3505322"/>
                </a:cubicBezTo>
                <a:cubicBezTo>
                  <a:pt x="686052" y="3501531"/>
                  <a:pt x="687948" y="3509112"/>
                  <a:pt x="697422" y="3509112"/>
                </a:cubicBezTo>
                <a:cubicBezTo>
                  <a:pt x="695528" y="3512903"/>
                  <a:pt x="693632" y="3512903"/>
                  <a:pt x="697422" y="3514799"/>
                </a:cubicBezTo>
                <a:cubicBezTo>
                  <a:pt x="703107" y="3514799"/>
                  <a:pt x="706896" y="3512903"/>
                  <a:pt x="706896" y="3507217"/>
                </a:cubicBezTo>
                <a:cubicBezTo>
                  <a:pt x="705003" y="3497741"/>
                  <a:pt x="684158" y="3503426"/>
                  <a:pt x="680367" y="3495846"/>
                </a:cubicBezTo>
                <a:cubicBezTo>
                  <a:pt x="672787" y="3493950"/>
                  <a:pt x="674683" y="3497741"/>
                  <a:pt x="667102" y="3497741"/>
                </a:cubicBezTo>
                <a:cubicBezTo>
                  <a:pt x="663312" y="3488264"/>
                  <a:pt x="650047" y="3480683"/>
                  <a:pt x="636782" y="3486369"/>
                </a:cubicBezTo>
                <a:cubicBezTo>
                  <a:pt x="636782" y="3476892"/>
                  <a:pt x="619728" y="3482578"/>
                  <a:pt x="617833" y="3474997"/>
                </a:cubicBezTo>
                <a:cubicBezTo>
                  <a:pt x="623519" y="3476892"/>
                  <a:pt x="627307" y="3474997"/>
                  <a:pt x="625412" y="3469311"/>
                </a:cubicBezTo>
                <a:cubicBezTo>
                  <a:pt x="593200" y="3469311"/>
                  <a:pt x="560987" y="3469311"/>
                  <a:pt x="528775" y="3469311"/>
                </a:cubicBezTo>
                <a:cubicBezTo>
                  <a:pt x="528775" y="3476892"/>
                  <a:pt x="526880" y="3480683"/>
                  <a:pt x="528775" y="3488264"/>
                </a:cubicBezTo>
                <a:cubicBezTo>
                  <a:pt x="515511" y="3490159"/>
                  <a:pt x="502247" y="3488264"/>
                  <a:pt x="492773" y="3480683"/>
                </a:cubicBezTo>
                <a:cubicBezTo>
                  <a:pt x="477614" y="3482578"/>
                  <a:pt x="468139" y="3480683"/>
                  <a:pt x="456771" y="3478788"/>
                </a:cubicBezTo>
                <a:cubicBezTo>
                  <a:pt x="458665" y="3474997"/>
                  <a:pt x="464349" y="3473101"/>
                  <a:pt x="471928" y="3471206"/>
                </a:cubicBezTo>
                <a:cubicBezTo>
                  <a:pt x="424558" y="3471206"/>
                  <a:pt x="377194" y="3471206"/>
                  <a:pt x="329827" y="3471206"/>
                </a:cubicBezTo>
                <a:cubicBezTo>
                  <a:pt x="329827" y="3471206"/>
                  <a:pt x="329827" y="3471206"/>
                  <a:pt x="515511" y="3465521"/>
                </a:cubicBezTo>
                <a:cubicBezTo>
                  <a:pt x="517406" y="3463625"/>
                  <a:pt x="506036" y="3463625"/>
                  <a:pt x="507930" y="3457939"/>
                </a:cubicBezTo>
                <a:cubicBezTo>
                  <a:pt x="517406" y="3456044"/>
                  <a:pt x="521195" y="3454148"/>
                  <a:pt x="528775" y="3457939"/>
                </a:cubicBezTo>
                <a:cubicBezTo>
                  <a:pt x="528775" y="3446568"/>
                  <a:pt x="509826" y="3454148"/>
                  <a:pt x="507930" y="3446568"/>
                </a:cubicBezTo>
                <a:cubicBezTo>
                  <a:pt x="496561" y="3448463"/>
                  <a:pt x="494667" y="3442777"/>
                  <a:pt x="485193" y="3444672"/>
                </a:cubicBezTo>
                <a:cubicBezTo>
                  <a:pt x="483298" y="3442777"/>
                  <a:pt x="481402" y="3440881"/>
                  <a:pt x="479508" y="3442777"/>
                </a:cubicBezTo>
                <a:cubicBezTo>
                  <a:pt x="477614" y="3438986"/>
                  <a:pt x="475719" y="3437091"/>
                  <a:pt x="473824" y="3433300"/>
                </a:cubicBezTo>
                <a:cubicBezTo>
                  <a:pt x="471928" y="3431405"/>
                  <a:pt x="468139" y="3433300"/>
                  <a:pt x="468139" y="3431405"/>
                </a:cubicBezTo>
                <a:cubicBezTo>
                  <a:pt x="454875" y="3431405"/>
                  <a:pt x="451085" y="3427614"/>
                  <a:pt x="437822" y="3427614"/>
                </a:cubicBezTo>
                <a:cubicBezTo>
                  <a:pt x="432138" y="3429510"/>
                  <a:pt x="430245" y="3427614"/>
                  <a:pt x="430245" y="3423823"/>
                </a:cubicBezTo>
                <a:cubicBezTo>
                  <a:pt x="420771" y="3425719"/>
                  <a:pt x="415090" y="3421928"/>
                  <a:pt x="409405" y="3420033"/>
                </a:cubicBezTo>
                <a:cubicBezTo>
                  <a:pt x="409405" y="3416243"/>
                  <a:pt x="413194" y="3414347"/>
                  <a:pt x="418878" y="3414347"/>
                </a:cubicBezTo>
                <a:cubicBezTo>
                  <a:pt x="426455" y="3414347"/>
                  <a:pt x="426455" y="3408661"/>
                  <a:pt x="434032" y="3408661"/>
                </a:cubicBezTo>
                <a:cubicBezTo>
                  <a:pt x="437822" y="3402975"/>
                  <a:pt x="447296" y="3402975"/>
                  <a:pt x="449191" y="3399185"/>
                </a:cubicBezTo>
                <a:cubicBezTo>
                  <a:pt x="449191" y="3399185"/>
                  <a:pt x="449191" y="3399185"/>
                  <a:pt x="462454" y="3399185"/>
                </a:cubicBezTo>
                <a:cubicBezTo>
                  <a:pt x="471928" y="3397290"/>
                  <a:pt x="470034" y="3404870"/>
                  <a:pt x="475719" y="3404870"/>
                </a:cubicBezTo>
                <a:cubicBezTo>
                  <a:pt x="481402" y="3402975"/>
                  <a:pt x="487087" y="3401080"/>
                  <a:pt x="488982" y="3395394"/>
                </a:cubicBezTo>
                <a:cubicBezTo>
                  <a:pt x="485193" y="3387813"/>
                  <a:pt x="468139" y="3391603"/>
                  <a:pt x="460561" y="3387813"/>
                </a:cubicBezTo>
                <a:cubicBezTo>
                  <a:pt x="447296" y="3389708"/>
                  <a:pt x="443505" y="3384022"/>
                  <a:pt x="432138" y="3384022"/>
                </a:cubicBezTo>
                <a:cubicBezTo>
                  <a:pt x="426455" y="3384022"/>
                  <a:pt x="418878" y="3382127"/>
                  <a:pt x="413194" y="3380232"/>
                </a:cubicBezTo>
                <a:cubicBezTo>
                  <a:pt x="413194" y="3380232"/>
                  <a:pt x="413194" y="3380232"/>
                  <a:pt x="399930" y="3380232"/>
                </a:cubicBezTo>
                <a:cubicBezTo>
                  <a:pt x="386668" y="3378336"/>
                  <a:pt x="375300" y="3372650"/>
                  <a:pt x="358247" y="3372650"/>
                </a:cubicBezTo>
                <a:cubicBezTo>
                  <a:pt x="354459" y="3372650"/>
                  <a:pt x="352566" y="3370755"/>
                  <a:pt x="350668" y="3366964"/>
                </a:cubicBezTo>
                <a:cubicBezTo>
                  <a:pt x="344986" y="3366964"/>
                  <a:pt x="339301" y="3366964"/>
                  <a:pt x="335512" y="3366964"/>
                </a:cubicBezTo>
                <a:cubicBezTo>
                  <a:pt x="335512" y="3363174"/>
                  <a:pt x="333616" y="3361279"/>
                  <a:pt x="329827" y="3361279"/>
                </a:cubicBezTo>
                <a:cubicBezTo>
                  <a:pt x="329827" y="3351802"/>
                  <a:pt x="346880" y="3357488"/>
                  <a:pt x="343091" y="3344221"/>
                </a:cubicBezTo>
                <a:cubicBezTo>
                  <a:pt x="344986" y="3344221"/>
                  <a:pt x="346880" y="3344221"/>
                  <a:pt x="348773" y="3344221"/>
                </a:cubicBezTo>
                <a:cubicBezTo>
                  <a:pt x="350668" y="3344221"/>
                  <a:pt x="350668" y="3342325"/>
                  <a:pt x="350668" y="3340430"/>
                </a:cubicBezTo>
                <a:cubicBezTo>
                  <a:pt x="354459" y="3338535"/>
                  <a:pt x="358247" y="3338535"/>
                  <a:pt x="360142" y="3334744"/>
                </a:cubicBezTo>
                <a:cubicBezTo>
                  <a:pt x="360142" y="3334744"/>
                  <a:pt x="360142" y="3334744"/>
                  <a:pt x="380981" y="3334744"/>
                </a:cubicBezTo>
                <a:cubicBezTo>
                  <a:pt x="382879" y="3340430"/>
                  <a:pt x="388561" y="3338535"/>
                  <a:pt x="392356" y="3342325"/>
                </a:cubicBezTo>
                <a:cubicBezTo>
                  <a:pt x="390460" y="3346116"/>
                  <a:pt x="396143" y="3355592"/>
                  <a:pt x="390460" y="3355592"/>
                </a:cubicBezTo>
                <a:cubicBezTo>
                  <a:pt x="401822" y="3366964"/>
                  <a:pt x="437822" y="3353697"/>
                  <a:pt x="452981" y="3361279"/>
                </a:cubicBezTo>
                <a:cubicBezTo>
                  <a:pt x="456771" y="3361279"/>
                  <a:pt x="458665" y="3357488"/>
                  <a:pt x="462454" y="3357488"/>
                </a:cubicBezTo>
                <a:cubicBezTo>
                  <a:pt x="462454" y="3349907"/>
                  <a:pt x="471928" y="3355592"/>
                  <a:pt x="473824" y="3349907"/>
                </a:cubicBezTo>
                <a:cubicBezTo>
                  <a:pt x="471928" y="3344221"/>
                  <a:pt x="462454" y="3349907"/>
                  <a:pt x="456771" y="3348012"/>
                </a:cubicBezTo>
                <a:cubicBezTo>
                  <a:pt x="454875" y="3340430"/>
                  <a:pt x="451085" y="3332849"/>
                  <a:pt x="447296" y="3327163"/>
                </a:cubicBezTo>
                <a:cubicBezTo>
                  <a:pt x="447296" y="3325268"/>
                  <a:pt x="447296" y="3321477"/>
                  <a:pt x="452981" y="3323372"/>
                </a:cubicBezTo>
                <a:cubicBezTo>
                  <a:pt x="451085" y="3313896"/>
                  <a:pt x="456771" y="3310105"/>
                  <a:pt x="454875" y="3298733"/>
                </a:cubicBezTo>
                <a:cubicBezTo>
                  <a:pt x="452981" y="3294943"/>
                  <a:pt x="451085" y="3294943"/>
                  <a:pt x="447296" y="3296838"/>
                </a:cubicBezTo>
                <a:cubicBezTo>
                  <a:pt x="445401" y="3289256"/>
                  <a:pt x="452981" y="3289256"/>
                  <a:pt x="458665" y="3291152"/>
                </a:cubicBezTo>
                <a:cubicBezTo>
                  <a:pt x="462454" y="3287361"/>
                  <a:pt x="464349" y="3283571"/>
                  <a:pt x="468139" y="3281676"/>
                </a:cubicBezTo>
                <a:cubicBezTo>
                  <a:pt x="466245" y="3274094"/>
                  <a:pt x="445401" y="3283571"/>
                  <a:pt x="443505" y="3275990"/>
                </a:cubicBezTo>
                <a:cubicBezTo>
                  <a:pt x="435927" y="3279780"/>
                  <a:pt x="435927" y="3279780"/>
                  <a:pt x="428352" y="3275990"/>
                </a:cubicBezTo>
                <a:cubicBezTo>
                  <a:pt x="418878" y="3281676"/>
                  <a:pt x="403715" y="3277885"/>
                  <a:pt x="394249" y="3281676"/>
                </a:cubicBezTo>
                <a:cubicBezTo>
                  <a:pt x="380981" y="3281676"/>
                  <a:pt x="379087" y="3275990"/>
                  <a:pt x="367721" y="3279780"/>
                </a:cubicBezTo>
                <a:cubicBezTo>
                  <a:pt x="369616" y="3274094"/>
                  <a:pt x="379087" y="3275990"/>
                  <a:pt x="384773" y="3272199"/>
                </a:cubicBezTo>
                <a:cubicBezTo>
                  <a:pt x="382879" y="3270304"/>
                  <a:pt x="380981" y="3268408"/>
                  <a:pt x="379087" y="3268408"/>
                </a:cubicBezTo>
                <a:cubicBezTo>
                  <a:pt x="380981" y="3262723"/>
                  <a:pt x="390460" y="3264618"/>
                  <a:pt x="396143" y="3262723"/>
                </a:cubicBezTo>
                <a:cubicBezTo>
                  <a:pt x="398037" y="3262723"/>
                  <a:pt x="399930" y="3260827"/>
                  <a:pt x="399930" y="3260827"/>
                </a:cubicBezTo>
                <a:cubicBezTo>
                  <a:pt x="403715" y="3260827"/>
                  <a:pt x="405610" y="3262723"/>
                  <a:pt x="407508" y="3262723"/>
                </a:cubicBezTo>
                <a:cubicBezTo>
                  <a:pt x="411301" y="3262723"/>
                  <a:pt x="418878" y="3258932"/>
                  <a:pt x="424558" y="3260827"/>
                </a:cubicBezTo>
                <a:cubicBezTo>
                  <a:pt x="428352" y="3260827"/>
                  <a:pt x="428352" y="3258932"/>
                  <a:pt x="428352" y="3257036"/>
                </a:cubicBezTo>
                <a:cubicBezTo>
                  <a:pt x="430245" y="3258932"/>
                  <a:pt x="434032" y="3260827"/>
                  <a:pt x="435927" y="3262723"/>
                </a:cubicBezTo>
                <a:cubicBezTo>
                  <a:pt x="435927" y="3262723"/>
                  <a:pt x="435927" y="3262723"/>
                  <a:pt x="449191" y="3262723"/>
                </a:cubicBezTo>
                <a:cubicBezTo>
                  <a:pt x="451085" y="3264618"/>
                  <a:pt x="451085" y="3266513"/>
                  <a:pt x="451085" y="3270304"/>
                </a:cubicBezTo>
                <a:cubicBezTo>
                  <a:pt x="456771" y="3270304"/>
                  <a:pt x="456771" y="3268408"/>
                  <a:pt x="456771" y="3264618"/>
                </a:cubicBezTo>
                <a:cubicBezTo>
                  <a:pt x="462454" y="3266513"/>
                  <a:pt x="468139" y="3268408"/>
                  <a:pt x="477614" y="3266513"/>
                </a:cubicBezTo>
                <a:cubicBezTo>
                  <a:pt x="473824" y="3260827"/>
                  <a:pt x="464349" y="3260827"/>
                  <a:pt x="454875" y="3260827"/>
                </a:cubicBezTo>
                <a:cubicBezTo>
                  <a:pt x="454875" y="3255141"/>
                  <a:pt x="449191" y="3257036"/>
                  <a:pt x="449191" y="3253246"/>
                </a:cubicBezTo>
                <a:cubicBezTo>
                  <a:pt x="443505" y="3255141"/>
                  <a:pt x="430245" y="3251351"/>
                  <a:pt x="428352" y="3257036"/>
                </a:cubicBezTo>
                <a:cubicBezTo>
                  <a:pt x="415090" y="3258932"/>
                  <a:pt x="409405" y="3253246"/>
                  <a:pt x="399930" y="3253246"/>
                </a:cubicBezTo>
                <a:cubicBezTo>
                  <a:pt x="399930" y="3249455"/>
                  <a:pt x="401822" y="3247560"/>
                  <a:pt x="403715" y="3247560"/>
                </a:cubicBezTo>
                <a:cubicBezTo>
                  <a:pt x="399930" y="3241874"/>
                  <a:pt x="398037" y="3243770"/>
                  <a:pt x="401822" y="3236188"/>
                </a:cubicBezTo>
                <a:cubicBezTo>
                  <a:pt x="401822" y="3236188"/>
                  <a:pt x="401822" y="3236188"/>
                  <a:pt x="358247" y="3236188"/>
                </a:cubicBezTo>
                <a:cubicBezTo>
                  <a:pt x="360142" y="3226712"/>
                  <a:pt x="379087" y="3232398"/>
                  <a:pt x="382879" y="3224816"/>
                </a:cubicBezTo>
                <a:cubicBezTo>
                  <a:pt x="386668" y="3224816"/>
                  <a:pt x="390460" y="3224816"/>
                  <a:pt x="394249" y="3224816"/>
                </a:cubicBezTo>
                <a:cubicBezTo>
                  <a:pt x="398037" y="3224816"/>
                  <a:pt x="407508" y="3217235"/>
                  <a:pt x="409405" y="3221025"/>
                </a:cubicBezTo>
                <a:cubicBezTo>
                  <a:pt x="413194" y="3219130"/>
                  <a:pt x="416985" y="3219130"/>
                  <a:pt x="416985" y="3213445"/>
                </a:cubicBezTo>
                <a:cubicBezTo>
                  <a:pt x="422665" y="3213445"/>
                  <a:pt x="424558" y="3211549"/>
                  <a:pt x="428352" y="3209654"/>
                </a:cubicBezTo>
                <a:cubicBezTo>
                  <a:pt x="428352" y="3207758"/>
                  <a:pt x="437822" y="3209654"/>
                  <a:pt x="437822" y="3205863"/>
                </a:cubicBezTo>
                <a:cubicBezTo>
                  <a:pt x="437822" y="3205863"/>
                  <a:pt x="435927" y="3205863"/>
                  <a:pt x="435927" y="3205863"/>
                </a:cubicBezTo>
                <a:cubicBezTo>
                  <a:pt x="435927" y="3203968"/>
                  <a:pt x="435927" y="3203968"/>
                  <a:pt x="435927" y="3203968"/>
                </a:cubicBezTo>
                <a:cubicBezTo>
                  <a:pt x="434032" y="3203968"/>
                  <a:pt x="432138" y="3203968"/>
                  <a:pt x="432138" y="3205863"/>
                </a:cubicBezTo>
                <a:cubicBezTo>
                  <a:pt x="428352" y="3205863"/>
                  <a:pt x="422665" y="3203968"/>
                  <a:pt x="422665" y="3207758"/>
                </a:cubicBezTo>
                <a:cubicBezTo>
                  <a:pt x="415090" y="3205863"/>
                  <a:pt x="411301" y="3209654"/>
                  <a:pt x="407508" y="3209654"/>
                </a:cubicBezTo>
                <a:cubicBezTo>
                  <a:pt x="405610" y="3211549"/>
                  <a:pt x="403715" y="3211549"/>
                  <a:pt x="399930" y="3211549"/>
                </a:cubicBezTo>
                <a:cubicBezTo>
                  <a:pt x="399930" y="3209654"/>
                  <a:pt x="401822" y="3209654"/>
                  <a:pt x="401822" y="3209654"/>
                </a:cubicBezTo>
                <a:cubicBezTo>
                  <a:pt x="403715" y="3202073"/>
                  <a:pt x="415090" y="3202073"/>
                  <a:pt x="420771" y="3200177"/>
                </a:cubicBezTo>
                <a:cubicBezTo>
                  <a:pt x="420771" y="3198282"/>
                  <a:pt x="420771" y="3198282"/>
                  <a:pt x="420771" y="3196387"/>
                </a:cubicBezTo>
                <a:cubicBezTo>
                  <a:pt x="430245" y="3196387"/>
                  <a:pt x="443505" y="3196387"/>
                  <a:pt x="441611" y="3190701"/>
                </a:cubicBezTo>
                <a:cubicBezTo>
                  <a:pt x="434032" y="3192596"/>
                  <a:pt x="424558" y="3198282"/>
                  <a:pt x="416985" y="3194492"/>
                </a:cubicBezTo>
                <a:cubicBezTo>
                  <a:pt x="420771" y="3185015"/>
                  <a:pt x="432138" y="3188805"/>
                  <a:pt x="441611" y="3186910"/>
                </a:cubicBezTo>
                <a:cubicBezTo>
                  <a:pt x="441611" y="3186910"/>
                  <a:pt x="443505" y="3186910"/>
                  <a:pt x="443505" y="3186910"/>
                </a:cubicBezTo>
                <a:cubicBezTo>
                  <a:pt x="445401" y="3186910"/>
                  <a:pt x="447296" y="3185015"/>
                  <a:pt x="449191" y="3185015"/>
                </a:cubicBezTo>
                <a:cubicBezTo>
                  <a:pt x="452981" y="3185015"/>
                  <a:pt x="456771" y="3185015"/>
                  <a:pt x="460561" y="3185015"/>
                </a:cubicBezTo>
                <a:cubicBezTo>
                  <a:pt x="462454" y="3183120"/>
                  <a:pt x="464349" y="3181224"/>
                  <a:pt x="470034" y="3181224"/>
                </a:cubicBezTo>
                <a:cubicBezTo>
                  <a:pt x="470034" y="3181224"/>
                  <a:pt x="470034" y="3181224"/>
                  <a:pt x="470034" y="3183120"/>
                </a:cubicBezTo>
                <a:cubicBezTo>
                  <a:pt x="473824" y="3181224"/>
                  <a:pt x="475719" y="3181224"/>
                  <a:pt x="479508" y="3181224"/>
                </a:cubicBezTo>
                <a:cubicBezTo>
                  <a:pt x="479508" y="3179329"/>
                  <a:pt x="479508" y="3177434"/>
                  <a:pt x="479508" y="3175538"/>
                </a:cubicBezTo>
                <a:cubicBezTo>
                  <a:pt x="468139" y="3175538"/>
                  <a:pt x="466245" y="3179329"/>
                  <a:pt x="458665" y="3177434"/>
                </a:cubicBezTo>
                <a:cubicBezTo>
                  <a:pt x="454875" y="3175538"/>
                  <a:pt x="452981" y="3175538"/>
                  <a:pt x="452981" y="3171747"/>
                </a:cubicBezTo>
                <a:cubicBezTo>
                  <a:pt x="451085" y="3173643"/>
                  <a:pt x="451085" y="3173643"/>
                  <a:pt x="451085" y="3177434"/>
                </a:cubicBezTo>
                <a:cubicBezTo>
                  <a:pt x="445401" y="3175538"/>
                  <a:pt x="441611" y="3177434"/>
                  <a:pt x="437822" y="3179329"/>
                </a:cubicBezTo>
                <a:cubicBezTo>
                  <a:pt x="434032" y="3179329"/>
                  <a:pt x="430245" y="3181224"/>
                  <a:pt x="430245" y="3177434"/>
                </a:cubicBezTo>
                <a:cubicBezTo>
                  <a:pt x="426455" y="3181224"/>
                  <a:pt x="418878" y="3181224"/>
                  <a:pt x="416985" y="3185015"/>
                </a:cubicBezTo>
                <a:cubicBezTo>
                  <a:pt x="413194" y="3185015"/>
                  <a:pt x="409405" y="3183120"/>
                  <a:pt x="409405" y="3181224"/>
                </a:cubicBezTo>
                <a:cubicBezTo>
                  <a:pt x="405610" y="3181224"/>
                  <a:pt x="403715" y="3185015"/>
                  <a:pt x="398037" y="3183120"/>
                </a:cubicBezTo>
                <a:cubicBezTo>
                  <a:pt x="394249" y="3188805"/>
                  <a:pt x="386668" y="3192596"/>
                  <a:pt x="375300" y="3190701"/>
                </a:cubicBezTo>
                <a:cubicBezTo>
                  <a:pt x="371513" y="3188805"/>
                  <a:pt x="371513" y="3185015"/>
                  <a:pt x="375300" y="3183120"/>
                </a:cubicBezTo>
                <a:cubicBezTo>
                  <a:pt x="360142" y="3167957"/>
                  <a:pt x="327932" y="3167957"/>
                  <a:pt x="312773" y="3154690"/>
                </a:cubicBezTo>
                <a:cubicBezTo>
                  <a:pt x="308983" y="3154690"/>
                  <a:pt x="310878" y="3160376"/>
                  <a:pt x="303299" y="3160376"/>
                </a:cubicBezTo>
                <a:cubicBezTo>
                  <a:pt x="301403" y="3156585"/>
                  <a:pt x="295719" y="3154690"/>
                  <a:pt x="288139" y="3156585"/>
                </a:cubicBezTo>
                <a:cubicBezTo>
                  <a:pt x="282455" y="3149004"/>
                  <a:pt x="269190" y="3149004"/>
                  <a:pt x="263505" y="3143318"/>
                </a:cubicBezTo>
                <a:cubicBezTo>
                  <a:pt x="252134" y="3145214"/>
                  <a:pt x="246453" y="3139527"/>
                  <a:pt x="235082" y="3141423"/>
                </a:cubicBezTo>
                <a:cubicBezTo>
                  <a:pt x="229397" y="3139527"/>
                  <a:pt x="225607" y="3135737"/>
                  <a:pt x="221817" y="3133841"/>
                </a:cubicBezTo>
                <a:cubicBezTo>
                  <a:pt x="210449" y="3133841"/>
                  <a:pt x="204763" y="3133841"/>
                  <a:pt x="199082" y="3130051"/>
                </a:cubicBezTo>
                <a:cubicBezTo>
                  <a:pt x="200978" y="3118679"/>
                  <a:pt x="214238" y="3118679"/>
                  <a:pt x="219921" y="3112993"/>
                </a:cubicBezTo>
                <a:cubicBezTo>
                  <a:pt x="223712" y="3109203"/>
                  <a:pt x="225607" y="3105412"/>
                  <a:pt x="227502" y="3103516"/>
                </a:cubicBezTo>
                <a:cubicBezTo>
                  <a:pt x="231293" y="3103516"/>
                  <a:pt x="235082" y="3101621"/>
                  <a:pt x="235082" y="3097831"/>
                </a:cubicBezTo>
                <a:cubicBezTo>
                  <a:pt x="250240" y="3095936"/>
                  <a:pt x="257821" y="3090249"/>
                  <a:pt x="274875" y="3090249"/>
                </a:cubicBezTo>
                <a:cubicBezTo>
                  <a:pt x="278666" y="3090249"/>
                  <a:pt x="280559" y="3090249"/>
                  <a:pt x="282455" y="3094040"/>
                </a:cubicBezTo>
                <a:cubicBezTo>
                  <a:pt x="291929" y="3092145"/>
                  <a:pt x="297613" y="3095936"/>
                  <a:pt x="303299" y="3097831"/>
                </a:cubicBezTo>
                <a:cubicBezTo>
                  <a:pt x="303299" y="3097831"/>
                  <a:pt x="303299" y="3097831"/>
                  <a:pt x="322247" y="3097831"/>
                </a:cubicBezTo>
                <a:cubicBezTo>
                  <a:pt x="331722" y="3095936"/>
                  <a:pt x="331722" y="3084563"/>
                  <a:pt x="343091" y="3088354"/>
                </a:cubicBezTo>
                <a:cubicBezTo>
                  <a:pt x="344986" y="3088354"/>
                  <a:pt x="346880" y="3086459"/>
                  <a:pt x="346880" y="3082668"/>
                </a:cubicBezTo>
                <a:cubicBezTo>
                  <a:pt x="339301" y="3080773"/>
                  <a:pt x="350668" y="3078878"/>
                  <a:pt x="348773" y="3075087"/>
                </a:cubicBezTo>
                <a:cubicBezTo>
                  <a:pt x="344986" y="3071296"/>
                  <a:pt x="339301" y="3071296"/>
                  <a:pt x="331722" y="3071296"/>
                </a:cubicBezTo>
                <a:cubicBezTo>
                  <a:pt x="326036" y="3069401"/>
                  <a:pt x="318458" y="3071296"/>
                  <a:pt x="314668" y="3067506"/>
                </a:cubicBezTo>
                <a:cubicBezTo>
                  <a:pt x="308983" y="3067506"/>
                  <a:pt x="308983" y="3071296"/>
                  <a:pt x="303299" y="3069401"/>
                </a:cubicBezTo>
                <a:cubicBezTo>
                  <a:pt x="301403" y="3067506"/>
                  <a:pt x="299509" y="3067506"/>
                  <a:pt x="297613" y="3067506"/>
                </a:cubicBezTo>
                <a:cubicBezTo>
                  <a:pt x="291929" y="3065610"/>
                  <a:pt x="297613" y="3056134"/>
                  <a:pt x="288139" y="3059925"/>
                </a:cubicBezTo>
                <a:cubicBezTo>
                  <a:pt x="295719" y="3052343"/>
                  <a:pt x="286244" y="3046658"/>
                  <a:pt x="280559" y="3042867"/>
                </a:cubicBezTo>
                <a:cubicBezTo>
                  <a:pt x="259716" y="3040971"/>
                  <a:pt x="244559" y="3044762"/>
                  <a:pt x="225607" y="3048553"/>
                </a:cubicBezTo>
                <a:cubicBezTo>
                  <a:pt x="229397" y="3033390"/>
                  <a:pt x="254029" y="3037181"/>
                  <a:pt x="267295" y="3029600"/>
                </a:cubicBezTo>
                <a:cubicBezTo>
                  <a:pt x="261609" y="3022018"/>
                  <a:pt x="240767" y="3029600"/>
                  <a:pt x="240767" y="3018228"/>
                </a:cubicBezTo>
                <a:cubicBezTo>
                  <a:pt x="252134" y="3012542"/>
                  <a:pt x="271086" y="3016332"/>
                  <a:pt x="272980" y="3004960"/>
                </a:cubicBezTo>
                <a:cubicBezTo>
                  <a:pt x="269190" y="2999275"/>
                  <a:pt x="255926" y="3004960"/>
                  <a:pt x="246453" y="3003065"/>
                </a:cubicBezTo>
                <a:cubicBezTo>
                  <a:pt x="240767" y="3004960"/>
                  <a:pt x="235082" y="3006856"/>
                  <a:pt x="225607" y="3006856"/>
                </a:cubicBezTo>
                <a:cubicBezTo>
                  <a:pt x="227502" y="3001170"/>
                  <a:pt x="223712" y="3001170"/>
                  <a:pt x="223712" y="2997379"/>
                </a:cubicBezTo>
                <a:cubicBezTo>
                  <a:pt x="238872" y="2993589"/>
                  <a:pt x="255926" y="2991693"/>
                  <a:pt x="265400" y="2984112"/>
                </a:cubicBezTo>
                <a:cubicBezTo>
                  <a:pt x="274875" y="2984112"/>
                  <a:pt x="284349" y="2984112"/>
                  <a:pt x="290034" y="2980322"/>
                </a:cubicBezTo>
                <a:cubicBezTo>
                  <a:pt x="291929" y="2984112"/>
                  <a:pt x="295719" y="2986007"/>
                  <a:pt x="295719" y="2989798"/>
                </a:cubicBezTo>
                <a:cubicBezTo>
                  <a:pt x="301403" y="2989798"/>
                  <a:pt x="314668" y="2982217"/>
                  <a:pt x="314668" y="2991693"/>
                </a:cubicBezTo>
                <a:cubicBezTo>
                  <a:pt x="320352" y="2989798"/>
                  <a:pt x="320352" y="2982217"/>
                  <a:pt x="327932" y="2982217"/>
                </a:cubicBezTo>
                <a:cubicBezTo>
                  <a:pt x="331722" y="2982217"/>
                  <a:pt x="333616" y="2982217"/>
                  <a:pt x="333616" y="2986007"/>
                </a:cubicBezTo>
                <a:cubicBezTo>
                  <a:pt x="337405" y="2986007"/>
                  <a:pt x="339301" y="2986007"/>
                  <a:pt x="343091" y="2986007"/>
                </a:cubicBezTo>
                <a:cubicBezTo>
                  <a:pt x="343091" y="2987902"/>
                  <a:pt x="346880" y="2987902"/>
                  <a:pt x="346880" y="2991693"/>
                </a:cubicBezTo>
                <a:cubicBezTo>
                  <a:pt x="350668" y="2991693"/>
                  <a:pt x="356352" y="2993589"/>
                  <a:pt x="356352" y="2989798"/>
                </a:cubicBezTo>
                <a:cubicBezTo>
                  <a:pt x="362039" y="2989798"/>
                  <a:pt x="360142" y="2995484"/>
                  <a:pt x="367721" y="2993589"/>
                </a:cubicBezTo>
                <a:cubicBezTo>
                  <a:pt x="377194" y="2995484"/>
                  <a:pt x="379087" y="2989798"/>
                  <a:pt x="388561" y="2991693"/>
                </a:cubicBezTo>
                <a:cubicBezTo>
                  <a:pt x="392356" y="2989798"/>
                  <a:pt x="394249" y="2987902"/>
                  <a:pt x="396143" y="2986007"/>
                </a:cubicBezTo>
                <a:cubicBezTo>
                  <a:pt x="403715" y="2984112"/>
                  <a:pt x="401822" y="2991693"/>
                  <a:pt x="409405" y="2989798"/>
                </a:cubicBezTo>
                <a:cubicBezTo>
                  <a:pt x="416985" y="2989798"/>
                  <a:pt x="418878" y="2986007"/>
                  <a:pt x="426455" y="2986007"/>
                </a:cubicBezTo>
                <a:cubicBezTo>
                  <a:pt x="424558" y="2982217"/>
                  <a:pt x="409405" y="2987902"/>
                  <a:pt x="409405" y="2980322"/>
                </a:cubicBezTo>
                <a:cubicBezTo>
                  <a:pt x="401822" y="2980322"/>
                  <a:pt x="401822" y="2984112"/>
                  <a:pt x="392356" y="2984112"/>
                </a:cubicBezTo>
                <a:cubicBezTo>
                  <a:pt x="386668" y="2986007"/>
                  <a:pt x="388561" y="2978427"/>
                  <a:pt x="382879" y="2980322"/>
                </a:cubicBezTo>
                <a:cubicBezTo>
                  <a:pt x="377194" y="2978427"/>
                  <a:pt x="365826" y="2982217"/>
                  <a:pt x="363931" y="2978427"/>
                </a:cubicBezTo>
                <a:cubicBezTo>
                  <a:pt x="362039" y="2980322"/>
                  <a:pt x="356352" y="2980322"/>
                  <a:pt x="350668" y="2980322"/>
                </a:cubicBezTo>
                <a:cubicBezTo>
                  <a:pt x="346880" y="2980322"/>
                  <a:pt x="337405" y="2984112"/>
                  <a:pt x="337405" y="2978427"/>
                </a:cubicBezTo>
                <a:cubicBezTo>
                  <a:pt x="337405" y="2970845"/>
                  <a:pt x="348773" y="2972740"/>
                  <a:pt x="356352" y="2968950"/>
                </a:cubicBezTo>
                <a:cubicBezTo>
                  <a:pt x="354459" y="2955683"/>
                  <a:pt x="331722" y="2963264"/>
                  <a:pt x="324140" y="2955683"/>
                </a:cubicBezTo>
                <a:cubicBezTo>
                  <a:pt x="314668" y="2957578"/>
                  <a:pt x="307088" y="2957578"/>
                  <a:pt x="299509" y="2955683"/>
                </a:cubicBezTo>
                <a:cubicBezTo>
                  <a:pt x="293823" y="2957578"/>
                  <a:pt x="282455" y="2957578"/>
                  <a:pt x="274875" y="2961369"/>
                </a:cubicBezTo>
                <a:cubicBezTo>
                  <a:pt x="272980" y="2953787"/>
                  <a:pt x="280559" y="2953787"/>
                  <a:pt x="284349" y="2951892"/>
                </a:cubicBezTo>
                <a:cubicBezTo>
                  <a:pt x="293823" y="2944311"/>
                  <a:pt x="305194" y="2938625"/>
                  <a:pt x="312773" y="2929149"/>
                </a:cubicBezTo>
                <a:cubicBezTo>
                  <a:pt x="320352" y="2931044"/>
                  <a:pt x="322247" y="2927253"/>
                  <a:pt x="327932" y="2927253"/>
                </a:cubicBezTo>
                <a:cubicBezTo>
                  <a:pt x="335512" y="2929149"/>
                  <a:pt x="343091" y="2931044"/>
                  <a:pt x="352566" y="2932939"/>
                </a:cubicBezTo>
                <a:cubicBezTo>
                  <a:pt x="360142" y="2932939"/>
                  <a:pt x="358247" y="2927253"/>
                  <a:pt x="362039" y="2923462"/>
                </a:cubicBezTo>
                <a:cubicBezTo>
                  <a:pt x="365826" y="2923462"/>
                  <a:pt x="363931" y="2927253"/>
                  <a:pt x="363931" y="2929149"/>
                </a:cubicBezTo>
                <a:cubicBezTo>
                  <a:pt x="365826" y="2934834"/>
                  <a:pt x="371513" y="2932939"/>
                  <a:pt x="373407" y="2938625"/>
                </a:cubicBezTo>
                <a:cubicBezTo>
                  <a:pt x="384773" y="2940521"/>
                  <a:pt x="398037" y="2938625"/>
                  <a:pt x="407508" y="2942416"/>
                </a:cubicBezTo>
                <a:cubicBezTo>
                  <a:pt x="411301" y="2940521"/>
                  <a:pt x="413194" y="2936729"/>
                  <a:pt x="411301" y="2932939"/>
                </a:cubicBezTo>
                <a:cubicBezTo>
                  <a:pt x="420771" y="2932939"/>
                  <a:pt x="418878" y="2925358"/>
                  <a:pt x="422665" y="2923462"/>
                </a:cubicBezTo>
                <a:cubicBezTo>
                  <a:pt x="422665" y="2923462"/>
                  <a:pt x="422665" y="2923462"/>
                  <a:pt x="430245" y="2921567"/>
                </a:cubicBezTo>
                <a:cubicBezTo>
                  <a:pt x="432138" y="2917776"/>
                  <a:pt x="434032" y="2912091"/>
                  <a:pt x="437822" y="2908300"/>
                </a:cubicBezTo>
                <a:cubicBezTo>
                  <a:pt x="443505" y="2908300"/>
                  <a:pt x="451085" y="2906405"/>
                  <a:pt x="454875" y="2910196"/>
                </a:cubicBezTo>
                <a:cubicBezTo>
                  <a:pt x="460561" y="2908300"/>
                  <a:pt x="471928" y="2912091"/>
                  <a:pt x="473824" y="2906405"/>
                </a:cubicBezTo>
                <a:cubicBezTo>
                  <a:pt x="477614" y="2906405"/>
                  <a:pt x="477614" y="2910196"/>
                  <a:pt x="481402" y="2910196"/>
                </a:cubicBezTo>
                <a:cubicBezTo>
                  <a:pt x="490878" y="2912091"/>
                  <a:pt x="487087" y="2904510"/>
                  <a:pt x="492773" y="2904510"/>
                </a:cubicBezTo>
                <a:cubicBezTo>
                  <a:pt x="502247" y="2900719"/>
                  <a:pt x="504141" y="2908300"/>
                  <a:pt x="513616" y="2908300"/>
                </a:cubicBezTo>
                <a:cubicBezTo>
                  <a:pt x="511722" y="2910196"/>
                  <a:pt x="509826" y="2912091"/>
                  <a:pt x="513616" y="2913986"/>
                </a:cubicBezTo>
                <a:cubicBezTo>
                  <a:pt x="519301" y="2913986"/>
                  <a:pt x="523091" y="2910196"/>
                  <a:pt x="523091" y="2904510"/>
                </a:cubicBezTo>
                <a:cubicBezTo>
                  <a:pt x="519301" y="2895033"/>
                  <a:pt x="500352" y="2902614"/>
                  <a:pt x="496561" y="2895033"/>
                </a:cubicBezTo>
                <a:cubicBezTo>
                  <a:pt x="488982" y="2893138"/>
                  <a:pt x="490878" y="2898823"/>
                  <a:pt x="483298" y="2896928"/>
                </a:cubicBezTo>
                <a:cubicBezTo>
                  <a:pt x="479508" y="2887451"/>
                  <a:pt x="466245" y="2879871"/>
                  <a:pt x="451085" y="2887451"/>
                </a:cubicBezTo>
                <a:cubicBezTo>
                  <a:pt x="451085" y="2877975"/>
                  <a:pt x="435927" y="2883661"/>
                  <a:pt x="434032" y="2876080"/>
                </a:cubicBezTo>
                <a:cubicBezTo>
                  <a:pt x="439716" y="2877975"/>
                  <a:pt x="441611" y="2874184"/>
                  <a:pt x="441611" y="2870394"/>
                </a:cubicBezTo>
                <a:cubicBezTo>
                  <a:pt x="409405" y="2872289"/>
                  <a:pt x="377194" y="2872289"/>
                  <a:pt x="343091" y="2874184"/>
                </a:cubicBezTo>
                <a:cubicBezTo>
                  <a:pt x="343091" y="2879871"/>
                  <a:pt x="341196" y="2883661"/>
                  <a:pt x="344986" y="2891243"/>
                </a:cubicBezTo>
                <a:cubicBezTo>
                  <a:pt x="331722" y="2893138"/>
                  <a:pt x="318458" y="2893138"/>
                  <a:pt x="308983" y="2885556"/>
                </a:cubicBezTo>
                <a:cubicBezTo>
                  <a:pt x="293823" y="2887451"/>
                  <a:pt x="284349" y="2885556"/>
                  <a:pt x="271086" y="2885556"/>
                </a:cubicBezTo>
                <a:cubicBezTo>
                  <a:pt x="274875" y="2879871"/>
                  <a:pt x="280559" y="2877975"/>
                  <a:pt x="286244" y="2876080"/>
                </a:cubicBezTo>
                <a:cubicBezTo>
                  <a:pt x="240767" y="2877975"/>
                  <a:pt x="193396" y="2879871"/>
                  <a:pt x="146033" y="2881766"/>
                </a:cubicBezTo>
                <a:cubicBezTo>
                  <a:pt x="146033" y="2881766"/>
                  <a:pt x="146033" y="2881766"/>
                  <a:pt x="329827" y="2870394"/>
                </a:cubicBezTo>
                <a:cubicBezTo>
                  <a:pt x="331722" y="2868498"/>
                  <a:pt x="320352" y="2868498"/>
                  <a:pt x="322247" y="2862813"/>
                </a:cubicBezTo>
                <a:cubicBezTo>
                  <a:pt x="331722" y="2860918"/>
                  <a:pt x="335512" y="2859022"/>
                  <a:pt x="343091" y="2860918"/>
                </a:cubicBezTo>
                <a:cubicBezTo>
                  <a:pt x="343091" y="2851441"/>
                  <a:pt x="326036" y="2859022"/>
                  <a:pt x="322247" y="2851441"/>
                </a:cubicBezTo>
                <a:cubicBezTo>
                  <a:pt x="310878" y="2853336"/>
                  <a:pt x="308983" y="2847650"/>
                  <a:pt x="299509" y="2849545"/>
                </a:cubicBezTo>
                <a:cubicBezTo>
                  <a:pt x="297613" y="2847650"/>
                  <a:pt x="295719" y="2847650"/>
                  <a:pt x="293823" y="2847650"/>
                </a:cubicBezTo>
                <a:cubicBezTo>
                  <a:pt x="291929" y="2843860"/>
                  <a:pt x="290034" y="2841965"/>
                  <a:pt x="288139" y="2838173"/>
                </a:cubicBezTo>
                <a:cubicBezTo>
                  <a:pt x="286244" y="2838173"/>
                  <a:pt x="282455" y="2838173"/>
                  <a:pt x="282455" y="2836278"/>
                </a:cubicBezTo>
                <a:cubicBezTo>
                  <a:pt x="269190" y="2838173"/>
                  <a:pt x="263505" y="2832488"/>
                  <a:pt x="252134" y="2834383"/>
                </a:cubicBezTo>
                <a:cubicBezTo>
                  <a:pt x="246453" y="2836278"/>
                  <a:pt x="244559" y="2834383"/>
                  <a:pt x="242664" y="2830592"/>
                </a:cubicBezTo>
                <a:cubicBezTo>
                  <a:pt x="233187" y="2832488"/>
                  <a:pt x="229397" y="2828697"/>
                  <a:pt x="221817" y="2826802"/>
                </a:cubicBezTo>
                <a:cubicBezTo>
                  <a:pt x="221817" y="2823011"/>
                  <a:pt x="225607" y="2821116"/>
                  <a:pt x="233187" y="2823011"/>
                </a:cubicBezTo>
                <a:cubicBezTo>
                  <a:pt x="238872" y="2821116"/>
                  <a:pt x="240767" y="2815430"/>
                  <a:pt x="248347" y="2815430"/>
                </a:cubicBezTo>
                <a:cubicBezTo>
                  <a:pt x="250240" y="2809744"/>
                  <a:pt x="259716" y="2809744"/>
                  <a:pt x="263505" y="2804058"/>
                </a:cubicBezTo>
                <a:cubicBezTo>
                  <a:pt x="263505" y="2804058"/>
                  <a:pt x="263505" y="2804058"/>
                  <a:pt x="276769" y="2804058"/>
                </a:cubicBezTo>
                <a:cubicBezTo>
                  <a:pt x="284349" y="2802163"/>
                  <a:pt x="282455" y="2809744"/>
                  <a:pt x="290034" y="2811640"/>
                </a:cubicBezTo>
                <a:cubicBezTo>
                  <a:pt x="293823" y="2807849"/>
                  <a:pt x="299509" y="2805954"/>
                  <a:pt x="301403" y="2800267"/>
                </a:cubicBezTo>
                <a:cubicBezTo>
                  <a:pt x="297613" y="2792687"/>
                  <a:pt x="280559" y="2798372"/>
                  <a:pt x="272980" y="2792687"/>
                </a:cubicBezTo>
                <a:cubicBezTo>
                  <a:pt x="261609" y="2794582"/>
                  <a:pt x="255926" y="2790791"/>
                  <a:pt x="244559" y="2792687"/>
                </a:cubicBezTo>
                <a:cubicBezTo>
                  <a:pt x="238872" y="2790791"/>
                  <a:pt x="231293" y="2790791"/>
                  <a:pt x="225607" y="2788895"/>
                </a:cubicBezTo>
                <a:cubicBezTo>
                  <a:pt x="225607" y="2788895"/>
                  <a:pt x="225607" y="2788895"/>
                  <a:pt x="212343" y="2788895"/>
                </a:cubicBezTo>
                <a:cubicBezTo>
                  <a:pt x="199082" y="2787000"/>
                  <a:pt x="187712" y="2781314"/>
                  <a:pt x="170663" y="2781314"/>
                </a:cubicBezTo>
                <a:cubicBezTo>
                  <a:pt x="166873" y="2781314"/>
                  <a:pt x="163084" y="2779419"/>
                  <a:pt x="163084" y="2777524"/>
                </a:cubicBezTo>
                <a:cubicBezTo>
                  <a:pt x="157400" y="2777524"/>
                  <a:pt x="151716" y="2777524"/>
                  <a:pt x="147924" y="2777524"/>
                </a:cubicBezTo>
                <a:cubicBezTo>
                  <a:pt x="147924" y="2773733"/>
                  <a:pt x="144139" y="2771838"/>
                  <a:pt x="142248" y="2769943"/>
                </a:cubicBezTo>
                <a:cubicBezTo>
                  <a:pt x="142248" y="2762361"/>
                  <a:pt x="159296" y="2766152"/>
                  <a:pt x="153611" y="2754780"/>
                </a:cubicBezTo>
                <a:cubicBezTo>
                  <a:pt x="155506" y="2754780"/>
                  <a:pt x="157400" y="2754780"/>
                  <a:pt x="159296" y="2752885"/>
                </a:cubicBezTo>
                <a:cubicBezTo>
                  <a:pt x="161191" y="2752885"/>
                  <a:pt x="163084" y="2750989"/>
                  <a:pt x="161191" y="2749094"/>
                </a:cubicBezTo>
                <a:cubicBezTo>
                  <a:pt x="166873" y="2749094"/>
                  <a:pt x="170663" y="2747199"/>
                  <a:pt x="172558" y="2743408"/>
                </a:cubicBezTo>
                <a:cubicBezTo>
                  <a:pt x="172558" y="2743408"/>
                  <a:pt x="172558" y="2743408"/>
                  <a:pt x="193396" y="2743408"/>
                </a:cubicBezTo>
                <a:cubicBezTo>
                  <a:pt x="193396" y="2747199"/>
                  <a:pt x="199082" y="2747199"/>
                  <a:pt x="202868" y="2749094"/>
                </a:cubicBezTo>
                <a:cubicBezTo>
                  <a:pt x="202868" y="2752885"/>
                  <a:pt x="206659" y="2762361"/>
                  <a:pt x="200978" y="2764257"/>
                </a:cubicBezTo>
                <a:cubicBezTo>
                  <a:pt x="212343" y="2773733"/>
                  <a:pt x="248347" y="2760466"/>
                  <a:pt x="263505" y="2768047"/>
                </a:cubicBezTo>
                <a:cubicBezTo>
                  <a:pt x="267295" y="2766152"/>
                  <a:pt x="271086" y="2764257"/>
                  <a:pt x="274875" y="2762361"/>
                </a:cubicBezTo>
                <a:cubicBezTo>
                  <a:pt x="272980" y="2756676"/>
                  <a:pt x="284349" y="2760466"/>
                  <a:pt x="284349" y="2754780"/>
                </a:cubicBezTo>
                <a:cubicBezTo>
                  <a:pt x="284349" y="2750989"/>
                  <a:pt x="272980" y="2754780"/>
                  <a:pt x="269190" y="2754780"/>
                </a:cubicBezTo>
                <a:cubicBezTo>
                  <a:pt x="265400" y="2747199"/>
                  <a:pt x="261609" y="2739617"/>
                  <a:pt x="257821" y="2733932"/>
                </a:cubicBezTo>
                <a:cubicBezTo>
                  <a:pt x="257821" y="2730141"/>
                  <a:pt x="257821" y="2728246"/>
                  <a:pt x="263505" y="2728246"/>
                </a:cubicBezTo>
                <a:cubicBezTo>
                  <a:pt x="261609" y="2720665"/>
                  <a:pt x="267295" y="2716874"/>
                  <a:pt x="263505" y="2705502"/>
                </a:cubicBezTo>
                <a:cubicBezTo>
                  <a:pt x="263505" y="2701711"/>
                  <a:pt x="259716" y="2701711"/>
                  <a:pt x="255926" y="2703607"/>
                </a:cubicBezTo>
                <a:cubicBezTo>
                  <a:pt x="255926" y="2696026"/>
                  <a:pt x="261609" y="2696026"/>
                  <a:pt x="269190" y="2696026"/>
                </a:cubicBezTo>
                <a:cubicBezTo>
                  <a:pt x="272980" y="2694130"/>
                  <a:pt x="274875" y="2690339"/>
                  <a:pt x="276769" y="2686549"/>
                </a:cubicBezTo>
                <a:cubicBezTo>
                  <a:pt x="274875" y="2680863"/>
                  <a:pt x="255926" y="2690339"/>
                  <a:pt x="252134" y="2682758"/>
                </a:cubicBezTo>
                <a:cubicBezTo>
                  <a:pt x="244559" y="2686549"/>
                  <a:pt x="244559" y="2686549"/>
                  <a:pt x="236978" y="2684653"/>
                </a:cubicBezTo>
                <a:cubicBezTo>
                  <a:pt x="229397" y="2688445"/>
                  <a:pt x="212343" y="2686549"/>
                  <a:pt x="202868" y="2690339"/>
                </a:cubicBezTo>
                <a:cubicBezTo>
                  <a:pt x="191501" y="2690339"/>
                  <a:pt x="189607" y="2684653"/>
                  <a:pt x="178242" y="2688445"/>
                </a:cubicBezTo>
                <a:cubicBezTo>
                  <a:pt x="180135" y="2682758"/>
                  <a:pt x="189607" y="2684653"/>
                  <a:pt x="193396" y="2680863"/>
                </a:cubicBezTo>
                <a:cubicBezTo>
                  <a:pt x="191501" y="2678968"/>
                  <a:pt x="189607" y="2677073"/>
                  <a:pt x="187712" y="2677073"/>
                </a:cubicBezTo>
                <a:cubicBezTo>
                  <a:pt x="189607" y="2671387"/>
                  <a:pt x="199082" y="2671387"/>
                  <a:pt x="204763" y="2671387"/>
                </a:cubicBezTo>
                <a:cubicBezTo>
                  <a:pt x="206659" y="2671387"/>
                  <a:pt x="208555" y="2669491"/>
                  <a:pt x="208555" y="2669491"/>
                </a:cubicBezTo>
                <a:cubicBezTo>
                  <a:pt x="212343" y="2669491"/>
                  <a:pt x="214238" y="2671387"/>
                  <a:pt x="216132" y="2671387"/>
                </a:cubicBezTo>
                <a:cubicBezTo>
                  <a:pt x="219921" y="2671387"/>
                  <a:pt x="227502" y="2665701"/>
                  <a:pt x="235082" y="2667596"/>
                </a:cubicBezTo>
                <a:cubicBezTo>
                  <a:pt x="236978" y="2667596"/>
                  <a:pt x="236978" y="2665701"/>
                  <a:pt x="236978" y="2663805"/>
                </a:cubicBezTo>
                <a:cubicBezTo>
                  <a:pt x="238872" y="2665701"/>
                  <a:pt x="242664" y="2667596"/>
                  <a:pt x="244559" y="2669491"/>
                </a:cubicBezTo>
                <a:cubicBezTo>
                  <a:pt x="244559" y="2669491"/>
                  <a:pt x="244559" y="2669491"/>
                  <a:pt x="257821" y="2669491"/>
                </a:cubicBezTo>
                <a:cubicBezTo>
                  <a:pt x="259716" y="2671387"/>
                  <a:pt x="259716" y="2673282"/>
                  <a:pt x="259716" y="2675177"/>
                </a:cubicBezTo>
                <a:cubicBezTo>
                  <a:pt x="265400" y="2677073"/>
                  <a:pt x="265400" y="2673282"/>
                  <a:pt x="265400" y="2671387"/>
                </a:cubicBezTo>
                <a:cubicBezTo>
                  <a:pt x="271086" y="2673282"/>
                  <a:pt x="276769" y="2673282"/>
                  <a:pt x="286244" y="2673282"/>
                </a:cubicBezTo>
                <a:cubicBezTo>
                  <a:pt x="282455" y="2667596"/>
                  <a:pt x="272980" y="2665701"/>
                  <a:pt x="263505" y="2667596"/>
                </a:cubicBezTo>
                <a:cubicBezTo>
                  <a:pt x="263505" y="2661910"/>
                  <a:pt x="257821" y="2663805"/>
                  <a:pt x="257821" y="2660015"/>
                </a:cubicBezTo>
                <a:cubicBezTo>
                  <a:pt x="250240" y="2661910"/>
                  <a:pt x="238872" y="2658120"/>
                  <a:pt x="236978" y="2663805"/>
                </a:cubicBezTo>
                <a:cubicBezTo>
                  <a:pt x="223712" y="2665701"/>
                  <a:pt x="218027" y="2661910"/>
                  <a:pt x="208555" y="2661910"/>
                </a:cubicBezTo>
                <a:cubicBezTo>
                  <a:pt x="206659" y="2658120"/>
                  <a:pt x="210449" y="2656224"/>
                  <a:pt x="212343" y="2654329"/>
                </a:cubicBezTo>
                <a:cubicBezTo>
                  <a:pt x="208555" y="2650538"/>
                  <a:pt x="206659" y="2650538"/>
                  <a:pt x="210449" y="2642957"/>
                </a:cubicBezTo>
                <a:cubicBezTo>
                  <a:pt x="210449" y="2642957"/>
                  <a:pt x="210449" y="2642957"/>
                  <a:pt x="164979" y="2644852"/>
                </a:cubicBezTo>
                <a:cubicBezTo>
                  <a:pt x="168768" y="2637271"/>
                  <a:pt x="187712" y="2641061"/>
                  <a:pt x="191501" y="2633480"/>
                </a:cubicBezTo>
                <a:cubicBezTo>
                  <a:pt x="195292" y="2633480"/>
                  <a:pt x="197185" y="2633480"/>
                  <a:pt x="200978" y="2631585"/>
                </a:cubicBezTo>
                <a:cubicBezTo>
                  <a:pt x="204763" y="2631585"/>
                  <a:pt x="214238" y="2624004"/>
                  <a:pt x="216132" y="2629690"/>
                </a:cubicBezTo>
                <a:cubicBezTo>
                  <a:pt x="219921" y="2627795"/>
                  <a:pt x="225607" y="2625899"/>
                  <a:pt x="223712" y="2620213"/>
                </a:cubicBezTo>
                <a:cubicBezTo>
                  <a:pt x="229397" y="2620213"/>
                  <a:pt x="233187" y="2618318"/>
                  <a:pt x="235082" y="2618318"/>
                </a:cubicBezTo>
                <a:cubicBezTo>
                  <a:pt x="236978" y="2614527"/>
                  <a:pt x="244559" y="2616422"/>
                  <a:pt x="244559" y="2612632"/>
                </a:cubicBezTo>
                <a:cubicBezTo>
                  <a:pt x="244559" y="2610737"/>
                  <a:pt x="240767" y="2608842"/>
                  <a:pt x="238872" y="2612632"/>
                </a:cubicBezTo>
                <a:cubicBezTo>
                  <a:pt x="235082" y="2612632"/>
                  <a:pt x="229397" y="2612632"/>
                  <a:pt x="229397" y="2614527"/>
                </a:cubicBezTo>
                <a:cubicBezTo>
                  <a:pt x="219921" y="2614527"/>
                  <a:pt x="218027" y="2618318"/>
                  <a:pt x="208555" y="2618318"/>
                </a:cubicBezTo>
                <a:cubicBezTo>
                  <a:pt x="208555" y="2608842"/>
                  <a:pt x="223712" y="2610737"/>
                  <a:pt x="229397" y="2606946"/>
                </a:cubicBezTo>
                <a:cubicBezTo>
                  <a:pt x="236978" y="2605051"/>
                  <a:pt x="248347" y="2606946"/>
                  <a:pt x="257821" y="2605051"/>
                </a:cubicBezTo>
                <a:cubicBezTo>
                  <a:pt x="261609" y="2603156"/>
                  <a:pt x="265400" y="2601260"/>
                  <a:pt x="267295" y="2599365"/>
                </a:cubicBezTo>
                <a:cubicBezTo>
                  <a:pt x="269190" y="2599365"/>
                  <a:pt x="272980" y="2599365"/>
                  <a:pt x="272980" y="2597470"/>
                </a:cubicBezTo>
                <a:cubicBezTo>
                  <a:pt x="267295" y="2593679"/>
                  <a:pt x="257821" y="2601260"/>
                  <a:pt x="252134" y="2595574"/>
                </a:cubicBezTo>
                <a:cubicBezTo>
                  <a:pt x="242664" y="2597470"/>
                  <a:pt x="231293" y="2606946"/>
                  <a:pt x="223712" y="2601260"/>
                </a:cubicBezTo>
                <a:cubicBezTo>
                  <a:pt x="229397" y="2591784"/>
                  <a:pt x="242664" y="2597470"/>
                  <a:pt x="254029" y="2591784"/>
                </a:cubicBezTo>
                <a:cubicBezTo>
                  <a:pt x="274875" y="2591784"/>
                  <a:pt x="282455" y="2584202"/>
                  <a:pt x="301403" y="2584202"/>
                </a:cubicBezTo>
                <a:cubicBezTo>
                  <a:pt x="307088" y="2584202"/>
                  <a:pt x="307088" y="2582307"/>
                  <a:pt x="310878" y="2582307"/>
                </a:cubicBezTo>
                <a:cubicBezTo>
                  <a:pt x="316562" y="2582307"/>
                  <a:pt x="320352" y="2582307"/>
                  <a:pt x="322247" y="2584202"/>
                </a:cubicBezTo>
                <a:cubicBezTo>
                  <a:pt x="326036" y="2584202"/>
                  <a:pt x="327932" y="2580412"/>
                  <a:pt x="329827" y="2584202"/>
                </a:cubicBezTo>
                <a:cubicBezTo>
                  <a:pt x="335512" y="2578517"/>
                  <a:pt x="344986" y="2578517"/>
                  <a:pt x="346880" y="2570935"/>
                </a:cubicBezTo>
                <a:cubicBezTo>
                  <a:pt x="346880" y="2569040"/>
                  <a:pt x="341196" y="2569040"/>
                  <a:pt x="339301" y="2570935"/>
                </a:cubicBezTo>
                <a:cubicBezTo>
                  <a:pt x="335512" y="2572831"/>
                  <a:pt x="331722" y="2572831"/>
                  <a:pt x="329827" y="2576621"/>
                </a:cubicBezTo>
                <a:cubicBezTo>
                  <a:pt x="318458" y="2574726"/>
                  <a:pt x="308983" y="2572831"/>
                  <a:pt x="295719" y="2572831"/>
                </a:cubicBezTo>
                <a:cubicBezTo>
                  <a:pt x="288139" y="2572831"/>
                  <a:pt x="290034" y="2578517"/>
                  <a:pt x="286244" y="2578517"/>
                </a:cubicBezTo>
                <a:cubicBezTo>
                  <a:pt x="276769" y="2578517"/>
                  <a:pt x="269190" y="2578517"/>
                  <a:pt x="261609" y="2578517"/>
                </a:cubicBezTo>
                <a:cubicBezTo>
                  <a:pt x="263505" y="2570935"/>
                  <a:pt x="280559" y="2569040"/>
                  <a:pt x="290034" y="2569040"/>
                </a:cubicBezTo>
                <a:cubicBezTo>
                  <a:pt x="297613" y="2569040"/>
                  <a:pt x="299509" y="2565249"/>
                  <a:pt x="303299" y="2561459"/>
                </a:cubicBezTo>
                <a:cubicBezTo>
                  <a:pt x="303299" y="2561459"/>
                  <a:pt x="303299" y="2561459"/>
                  <a:pt x="308983" y="2561459"/>
                </a:cubicBezTo>
                <a:cubicBezTo>
                  <a:pt x="310878" y="2557668"/>
                  <a:pt x="310878" y="2553878"/>
                  <a:pt x="318458" y="2553878"/>
                </a:cubicBezTo>
                <a:cubicBezTo>
                  <a:pt x="324140" y="2551982"/>
                  <a:pt x="326036" y="2544401"/>
                  <a:pt x="335512" y="2544401"/>
                </a:cubicBezTo>
                <a:cubicBezTo>
                  <a:pt x="335512" y="2542506"/>
                  <a:pt x="339301" y="2540611"/>
                  <a:pt x="335512" y="2538715"/>
                </a:cubicBezTo>
                <a:cubicBezTo>
                  <a:pt x="339301" y="2534924"/>
                  <a:pt x="352566" y="2538715"/>
                  <a:pt x="360142" y="2536819"/>
                </a:cubicBezTo>
                <a:cubicBezTo>
                  <a:pt x="362039" y="2540611"/>
                  <a:pt x="358247" y="2542506"/>
                  <a:pt x="362039" y="2550087"/>
                </a:cubicBezTo>
                <a:cubicBezTo>
                  <a:pt x="369616" y="2551982"/>
                  <a:pt x="369616" y="2546296"/>
                  <a:pt x="375300" y="2548191"/>
                </a:cubicBezTo>
                <a:cubicBezTo>
                  <a:pt x="375300" y="2561459"/>
                  <a:pt x="344986" y="2551982"/>
                  <a:pt x="354459" y="2540611"/>
                </a:cubicBezTo>
                <a:cubicBezTo>
                  <a:pt x="344986" y="2538715"/>
                  <a:pt x="350668" y="2548191"/>
                  <a:pt x="346880" y="2550087"/>
                </a:cubicBezTo>
                <a:cubicBezTo>
                  <a:pt x="343091" y="2551982"/>
                  <a:pt x="335512" y="2551982"/>
                  <a:pt x="333616" y="2555773"/>
                </a:cubicBezTo>
                <a:cubicBezTo>
                  <a:pt x="333616" y="2559564"/>
                  <a:pt x="337405" y="2559564"/>
                  <a:pt x="339301" y="2563354"/>
                </a:cubicBezTo>
                <a:cubicBezTo>
                  <a:pt x="348773" y="2557668"/>
                  <a:pt x="365826" y="2559564"/>
                  <a:pt x="379087" y="2559564"/>
                </a:cubicBezTo>
                <a:cubicBezTo>
                  <a:pt x="394249" y="2553878"/>
                  <a:pt x="411301" y="2550087"/>
                  <a:pt x="430245" y="2548191"/>
                </a:cubicBezTo>
                <a:cubicBezTo>
                  <a:pt x="437822" y="2544401"/>
                  <a:pt x="420771" y="2544401"/>
                  <a:pt x="424558" y="2538715"/>
                </a:cubicBezTo>
                <a:cubicBezTo>
                  <a:pt x="439716" y="2542506"/>
                  <a:pt x="447296" y="2536819"/>
                  <a:pt x="460561" y="2533029"/>
                </a:cubicBezTo>
                <a:cubicBezTo>
                  <a:pt x="460561" y="2525448"/>
                  <a:pt x="451085" y="2529238"/>
                  <a:pt x="445401" y="2529238"/>
                </a:cubicBezTo>
                <a:cubicBezTo>
                  <a:pt x="437822" y="2527343"/>
                  <a:pt x="437822" y="2527343"/>
                  <a:pt x="434032" y="2523553"/>
                </a:cubicBezTo>
                <a:cubicBezTo>
                  <a:pt x="422665" y="2525448"/>
                  <a:pt x="415090" y="2531134"/>
                  <a:pt x="403715" y="2533029"/>
                </a:cubicBezTo>
                <a:cubicBezTo>
                  <a:pt x="407508" y="2527343"/>
                  <a:pt x="398037" y="2523553"/>
                  <a:pt x="398037" y="2515971"/>
                </a:cubicBezTo>
                <a:cubicBezTo>
                  <a:pt x="382879" y="2515971"/>
                  <a:pt x="375300" y="2519762"/>
                  <a:pt x="363931" y="2519762"/>
                </a:cubicBezTo>
                <a:cubicBezTo>
                  <a:pt x="360142" y="2521657"/>
                  <a:pt x="360142" y="2523553"/>
                  <a:pt x="358247" y="2525448"/>
                </a:cubicBezTo>
                <a:cubicBezTo>
                  <a:pt x="348773" y="2521657"/>
                  <a:pt x="344986" y="2529238"/>
                  <a:pt x="333616" y="2531134"/>
                </a:cubicBezTo>
                <a:cubicBezTo>
                  <a:pt x="324140" y="2533029"/>
                  <a:pt x="327932" y="2523553"/>
                  <a:pt x="320352" y="2527343"/>
                </a:cubicBezTo>
                <a:cubicBezTo>
                  <a:pt x="312773" y="2527343"/>
                  <a:pt x="308983" y="2527343"/>
                  <a:pt x="307088" y="2531134"/>
                </a:cubicBezTo>
                <a:cubicBezTo>
                  <a:pt x="297613" y="2527343"/>
                  <a:pt x="284349" y="2540611"/>
                  <a:pt x="274875" y="2531134"/>
                </a:cubicBezTo>
                <a:cubicBezTo>
                  <a:pt x="280559" y="2515971"/>
                  <a:pt x="295719" y="2508390"/>
                  <a:pt x="305194" y="2497018"/>
                </a:cubicBezTo>
                <a:cubicBezTo>
                  <a:pt x="310878" y="2497018"/>
                  <a:pt x="310878" y="2500809"/>
                  <a:pt x="310878" y="2506495"/>
                </a:cubicBezTo>
                <a:cubicBezTo>
                  <a:pt x="316562" y="2506495"/>
                  <a:pt x="318458" y="2504600"/>
                  <a:pt x="318458" y="2500809"/>
                </a:cubicBezTo>
                <a:cubicBezTo>
                  <a:pt x="324140" y="2500809"/>
                  <a:pt x="320352" y="2508390"/>
                  <a:pt x="326036" y="2508390"/>
                </a:cubicBezTo>
                <a:cubicBezTo>
                  <a:pt x="335512" y="2508390"/>
                  <a:pt x="343091" y="2506495"/>
                  <a:pt x="344986" y="2502704"/>
                </a:cubicBezTo>
                <a:cubicBezTo>
                  <a:pt x="348773" y="2502704"/>
                  <a:pt x="348773" y="2506495"/>
                  <a:pt x="352566" y="2506495"/>
                </a:cubicBezTo>
                <a:cubicBezTo>
                  <a:pt x="363931" y="2504600"/>
                  <a:pt x="362039" y="2495123"/>
                  <a:pt x="373407" y="2491333"/>
                </a:cubicBezTo>
                <a:cubicBezTo>
                  <a:pt x="375300" y="2491333"/>
                  <a:pt x="375300" y="2487541"/>
                  <a:pt x="375300" y="2485646"/>
                </a:cubicBezTo>
                <a:cubicBezTo>
                  <a:pt x="384773" y="2483751"/>
                  <a:pt x="396143" y="2479960"/>
                  <a:pt x="394249" y="2493228"/>
                </a:cubicBezTo>
                <a:cubicBezTo>
                  <a:pt x="390460" y="2493228"/>
                  <a:pt x="388561" y="2493228"/>
                  <a:pt x="386668" y="2491333"/>
                </a:cubicBezTo>
                <a:cubicBezTo>
                  <a:pt x="382879" y="2491333"/>
                  <a:pt x="384773" y="2495123"/>
                  <a:pt x="380981" y="2497018"/>
                </a:cubicBezTo>
                <a:cubicBezTo>
                  <a:pt x="386668" y="2502704"/>
                  <a:pt x="394249" y="2504600"/>
                  <a:pt x="407508" y="2502704"/>
                </a:cubicBezTo>
                <a:cubicBezTo>
                  <a:pt x="411301" y="2500809"/>
                  <a:pt x="409405" y="2497018"/>
                  <a:pt x="413194" y="2495123"/>
                </a:cubicBezTo>
                <a:cubicBezTo>
                  <a:pt x="416985" y="2495123"/>
                  <a:pt x="415090" y="2500809"/>
                  <a:pt x="420771" y="2498913"/>
                </a:cubicBezTo>
                <a:cubicBezTo>
                  <a:pt x="426455" y="2498913"/>
                  <a:pt x="420771" y="2489437"/>
                  <a:pt x="422665" y="2485646"/>
                </a:cubicBezTo>
                <a:cubicBezTo>
                  <a:pt x="422665" y="2479960"/>
                  <a:pt x="411301" y="2476170"/>
                  <a:pt x="418878" y="2470484"/>
                </a:cubicBezTo>
                <a:cubicBezTo>
                  <a:pt x="409405" y="2468589"/>
                  <a:pt x="411301" y="2472379"/>
                  <a:pt x="411301" y="2479960"/>
                </a:cubicBezTo>
                <a:cubicBezTo>
                  <a:pt x="403715" y="2478065"/>
                  <a:pt x="407508" y="2487541"/>
                  <a:pt x="403715" y="2489437"/>
                </a:cubicBezTo>
                <a:cubicBezTo>
                  <a:pt x="390460" y="2487541"/>
                  <a:pt x="411301" y="2466693"/>
                  <a:pt x="390460" y="2470484"/>
                </a:cubicBezTo>
                <a:cubicBezTo>
                  <a:pt x="392356" y="2459112"/>
                  <a:pt x="411301" y="2461007"/>
                  <a:pt x="424558" y="2457217"/>
                </a:cubicBezTo>
                <a:cubicBezTo>
                  <a:pt x="430245" y="2455322"/>
                  <a:pt x="428352" y="2462903"/>
                  <a:pt x="434032" y="2462903"/>
                </a:cubicBezTo>
                <a:cubicBezTo>
                  <a:pt x="445401" y="2462903"/>
                  <a:pt x="443505" y="2455322"/>
                  <a:pt x="454875" y="2457217"/>
                </a:cubicBezTo>
                <a:cubicBezTo>
                  <a:pt x="462454" y="2451531"/>
                  <a:pt x="470034" y="2447740"/>
                  <a:pt x="483298" y="2447740"/>
                </a:cubicBezTo>
                <a:cubicBezTo>
                  <a:pt x="485193" y="2451531"/>
                  <a:pt x="485193" y="2457217"/>
                  <a:pt x="490878" y="2457217"/>
                </a:cubicBezTo>
                <a:lnTo>
                  <a:pt x="496207" y="2456040"/>
                </a:lnTo>
                <a:lnTo>
                  <a:pt x="496337" y="2455926"/>
                </a:lnTo>
                <a:cubicBezTo>
                  <a:pt x="496337" y="2454002"/>
                  <a:pt x="497300" y="2454002"/>
                  <a:pt x="498021" y="2454723"/>
                </a:cubicBezTo>
                <a:lnTo>
                  <a:pt x="498090" y="2455624"/>
                </a:lnTo>
                <a:lnTo>
                  <a:pt x="509116" y="2453189"/>
                </a:lnTo>
                <a:cubicBezTo>
                  <a:pt x="514564" y="2453426"/>
                  <a:pt x="518353" y="2456270"/>
                  <a:pt x="517406" y="2464798"/>
                </a:cubicBezTo>
                <a:cubicBezTo>
                  <a:pt x="511722" y="2466693"/>
                  <a:pt x="502247" y="2466693"/>
                  <a:pt x="500352" y="2464798"/>
                </a:cubicBezTo>
                <a:cubicBezTo>
                  <a:pt x="481402" y="2474275"/>
                  <a:pt x="466245" y="2474275"/>
                  <a:pt x="443505" y="2472379"/>
                </a:cubicBezTo>
                <a:cubicBezTo>
                  <a:pt x="441611" y="2470484"/>
                  <a:pt x="439716" y="2470484"/>
                  <a:pt x="439716" y="2466693"/>
                </a:cubicBezTo>
                <a:cubicBezTo>
                  <a:pt x="434032" y="2466693"/>
                  <a:pt x="434032" y="2468589"/>
                  <a:pt x="430245" y="2468589"/>
                </a:cubicBezTo>
                <a:cubicBezTo>
                  <a:pt x="426455" y="2479960"/>
                  <a:pt x="435927" y="2478065"/>
                  <a:pt x="437822" y="2481856"/>
                </a:cubicBezTo>
                <a:cubicBezTo>
                  <a:pt x="439716" y="2487541"/>
                  <a:pt x="434032" y="2487541"/>
                  <a:pt x="432138" y="2489437"/>
                </a:cubicBezTo>
                <a:cubicBezTo>
                  <a:pt x="434032" y="2497018"/>
                  <a:pt x="439716" y="2498913"/>
                  <a:pt x="443505" y="2500809"/>
                </a:cubicBezTo>
                <a:cubicBezTo>
                  <a:pt x="452981" y="2497018"/>
                  <a:pt x="439716" y="2495123"/>
                  <a:pt x="441611" y="2489437"/>
                </a:cubicBezTo>
                <a:cubicBezTo>
                  <a:pt x="451085" y="2485646"/>
                  <a:pt x="460561" y="2485646"/>
                  <a:pt x="471928" y="2485646"/>
                </a:cubicBezTo>
                <a:cubicBezTo>
                  <a:pt x="488982" y="2481856"/>
                  <a:pt x="506036" y="2478065"/>
                  <a:pt x="526880" y="2476170"/>
                </a:cubicBezTo>
                <a:cubicBezTo>
                  <a:pt x="530669" y="2476170"/>
                  <a:pt x="532564" y="2476170"/>
                  <a:pt x="534460" y="2474275"/>
                </a:cubicBezTo>
                <a:cubicBezTo>
                  <a:pt x="538249" y="2472379"/>
                  <a:pt x="549618" y="2476170"/>
                  <a:pt x="549618" y="2470484"/>
                </a:cubicBezTo>
                <a:cubicBezTo>
                  <a:pt x="553408" y="2472379"/>
                  <a:pt x="555303" y="2476170"/>
                  <a:pt x="555303" y="2479960"/>
                </a:cubicBezTo>
                <a:cubicBezTo>
                  <a:pt x="560987" y="2479960"/>
                  <a:pt x="562882" y="2483751"/>
                  <a:pt x="568567" y="2483751"/>
                </a:cubicBezTo>
                <a:cubicBezTo>
                  <a:pt x="568567" y="2487541"/>
                  <a:pt x="568567" y="2489437"/>
                  <a:pt x="568567" y="2493228"/>
                </a:cubicBezTo>
                <a:cubicBezTo>
                  <a:pt x="578041" y="2495123"/>
                  <a:pt x="570461" y="2483751"/>
                  <a:pt x="576147" y="2481856"/>
                </a:cubicBezTo>
                <a:cubicBezTo>
                  <a:pt x="579936" y="2481856"/>
                  <a:pt x="589411" y="2478065"/>
                  <a:pt x="589411" y="2483751"/>
                </a:cubicBezTo>
                <a:cubicBezTo>
                  <a:pt x="593200" y="2483751"/>
                  <a:pt x="604569" y="2479960"/>
                  <a:pt x="602674" y="2487541"/>
                </a:cubicBezTo>
                <a:cubicBezTo>
                  <a:pt x="596990" y="2485646"/>
                  <a:pt x="581831" y="2481856"/>
                  <a:pt x="581831" y="2491333"/>
                </a:cubicBezTo>
                <a:cubicBezTo>
                  <a:pt x="583726" y="2497018"/>
                  <a:pt x="587515" y="2487541"/>
                  <a:pt x="591306" y="2489437"/>
                </a:cubicBezTo>
                <a:cubicBezTo>
                  <a:pt x="596990" y="2489437"/>
                  <a:pt x="600779" y="2491333"/>
                  <a:pt x="602674" y="2493228"/>
                </a:cubicBezTo>
                <a:cubicBezTo>
                  <a:pt x="608359" y="2495123"/>
                  <a:pt x="608359" y="2489437"/>
                  <a:pt x="615939" y="2491333"/>
                </a:cubicBezTo>
                <a:cubicBezTo>
                  <a:pt x="617833" y="2491333"/>
                  <a:pt x="621624" y="2491333"/>
                  <a:pt x="621624" y="2495123"/>
                </a:cubicBezTo>
                <a:cubicBezTo>
                  <a:pt x="623519" y="2495123"/>
                  <a:pt x="625412" y="2493228"/>
                  <a:pt x="625412" y="2491333"/>
                </a:cubicBezTo>
                <a:cubicBezTo>
                  <a:pt x="629203" y="2491333"/>
                  <a:pt x="629203" y="2495123"/>
                  <a:pt x="631098" y="2495123"/>
                </a:cubicBezTo>
                <a:cubicBezTo>
                  <a:pt x="634888" y="2495123"/>
                  <a:pt x="632993" y="2491333"/>
                  <a:pt x="636782" y="2489437"/>
                </a:cubicBezTo>
                <a:cubicBezTo>
                  <a:pt x="631098" y="2483751"/>
                  <a:pt x="619728" y="2483751"/>
                  <a:pt x="610255" y="2483751"/>
                </a:cubicBezTo>
                <a:cubicBezTo>
                  <a:pt x="610255" y="2479960"/>
                  <a:pt x="604569" y="2478065"/>
                  <a:pt x="606463" y="2470484"/>
                </a:cubicBezTo>
                <a:cubicBezTo>
                  <a:pt x="615939" y="2472379"/>
                  <a:pt x="617833" y="2478065"/>
                  <a:pt x="625412" y="2479960"/>
                </a:cubicBezTo>
                <a:cubicBezTo>
                  <a:pt x="629203" y="2478065"/>
                  <a:pt x="631098" y="2476170"/>
                  <a:pt x="634888" y="2474275"/>
                </a:cubicBezTo>
                <a:lnTo>
                  <a:pt x="636909" y="2474275"/>
                </a:lnTo>
                <a:lnTo>
                  <a:pt x="638884" y="2468026"/>
                </a:lnTo>
                <a:cubicBezTo>
                  <a:pt x="640547" y="2466773"/>
                  <a:pt x="642447" y="2465772"/>
                  <a:pt x="642447" y="2462765"/>
                </a:cubicBezTo>
                <a:cubicBezTo>
                  <a:pt x="650047" y="2462765"/>
                  <a:pt x="650047" y="2468778"/>
                  <a:pt x="651948" y="2472786"/>
                </a:cubicBezTo>
                <a:lnTo>
                  <a:pt x="648798" y="2474275"/>
                </a:lnTo>
                <a:lnTo>
                  <a:pt x="653838" y="2474275"/>
                </a:lnTo>
                <a:cubicBezTo>
                  <a:pt x="657628" y="2478065"/>
                  <a:pt x="668998" y="2476170"/>
                  <a:pt x="668998" y="2483751"/>
                </a:cubicBezTo>
                <a:cubicBezTo>
                  <a:pt x="674683" y="2485646"/>
                  <a:pt x="680367" y="2476170"/>
                  <a:pt x="680367" y="2485646"/>
                </a:cubicBezTo>
                <a:cubicBezTo>
                  <a:pt x="687948" y="2487541"/>
                  <a:pt x="686052" y="2481856"/>
                  <a:pt x="689843" y="2481856"/>
                </a:cubicBezTo>
                <a:cubicBezTo>
                  <a:pt x="705003" y="2481856"/>
                  <a:pt x="710686" y="2474275"/>
                  <a:pt x="722056" y="2470484"/>
                </a:cubicBezTo>
                <a:cubicBezTo>
                  <a:pt x="722056" y="2472379"/>
                  <a:pt x="722056" y="2474275"/>
                  <a:pt x="722056" y="2478065"/>
                </a:cubicBezTo>
                <a:cubicBezTo>
                  <a:pt x="729641" y="2474275"/>
                  <a:pt x="722056" y="2472379"/>
                  <a:pt x="725846" y="2468589"/>
                </a:cubicBezTo>
                <a:cubicBezTo>
                  <a:pt x="735323" y="2466693"/>
                  <a:pt x="742906" y="2461007"/>
                  <a:pt x="746695" y="2455322"/>
                </a:cubicBezTo>
                <a:cubicBezTo>
                  <a:pt x="746695" y="2453426"/>
                  <a:pt x="742906" y="2453426"/>
                  <a:pt x="739117" y="2453426"/>
                </a:cubicBezTo>
                <a:cubicBezTo>
                  <a:pt x="746695" y="2447740"/>
                  <a:pt x="756170" y="2449635"/>
                  <a:pt x="761855" y="2455322"/>
                </a:cubicBezTo>
                <a:cubicBezTo>
                  <a:pt x="767539" y="2453426"/>
                  <a:pt x="761855" y="2443950"/>
                  <a:pt x="767539" y="2443950"/>
                </a:cubicBezTo>
                <a:cubicBezTo>
                  <a:pt x="767539" y="2443950"/>
                  <a:pt x="767539" y="2443950"/>
                  <a:pt x="775119" y="2442055"/>
                </a:cubicBezTo>
                <a:cubicBezTo>
                  <a:pt x="778910" y="2442055"/>
                  <a:pt x="777015" y="2438263"/>
                  <a:pt x="778910" y="2436368"/>
                </a:cubicBezTo>
                <a:cubicBezTo>
                  <a:pt x="782700" y="2434473"/>
                  <a:pt x="788385" y="2436368"/>
                  <a:pt x="786491" y="2430682"/>
                </a:cubicBezTo>
                <a:cubicBezTo>
                  <a:pt x="780806" y="2430682"/>
                  <a:pt x="777015" y="2428787"/>
                  <a:pt x="767539" y="2430682"/>
                </a:cubicBezTo>
                <a:cubicBezTo>
                  <a:pt x="763750" y="2426892"/>
                  <a:pt x="759961" y="2423101"/>
                  <a:pt x="754274" y="2421206"/>
                </a:cubicBezTo>
                <a:cubicBezTo>
                  <a:pt x="744801" y="2423101"/>
                  <a:pt x="737221" y="2421206"/>
                  <a:pt x="733434" y="2417415"/>
                </a:cubicBezTo>
                <a:cubicBezTo>
                  <a:pt x="733434" y="2407939"/>
                  <a:pt x="748592" y="2407939"/>
                  <a:pt x="754274" y="2400357"/>
                </a:cubicBezTo>
                <a:cubicBezTo>
                  <a:pt x="756170" y="2398462"/>
                  <a:pt x="758066" y="2394672"/>
                  <a:pt x="761855" y="2390881"/>
                </a:cubicBezTo>
                <a:cubicBezTo>
                  <a:pt x="765644" y="2390881"/>
                  <a:pt x="767539" y="2388985"/>
                  <a:pt x="769435" y="2387090"/>
                </a:cubicBezTo>
                <a:cubicBezTo>
                  <a:pt x="782700" y="2385195"/>
                  <a:pt x="790279" y="2377614"/>
                  <a:pt x="807335" y="2377614"/>
                </a:cubicBezTo>
                <a:cubicBezTo>
                  <a:pt x="813019" y="2377614"/>
                  <a:pt x="814915" y="2379509"/>
                  <a:pt x="814915" y="2381404"/>
                </a:cubicBezTo>
                <a:cubicBezTo>
                  <a:pt x="826284" y="2381404"/>
                  <a:pt x="830075" y="2383300"/>
                  <a:pt x="837654" y="2385195"/>
                </a:cubicBezTo>
                <a:cubicBezTo>
                  <a:pt x="837654" y="2385195"/>
                  <a:pt x="837654" y="2385195"/>
                  <a:pt x="854709" y="2385195"/>
                </a:cubicBezTo>
                <a:cubicBezTo>
                  <a:pt x="864185" y="2383300"/>
                  <a:pt x="866079" y="2371928"/>
                  <a:pt x="875555" y="2377614"/>
                </a:cubicBezTo>
                <a:cubicBezTo>
                  <a:pt x="879346" y="2375719"/>
                  <a:pt x="881240" y="2373823"/>
                  <a:pt x="881240" y="2370033"/>
                </a:cubicBezTo>
                <a:cubicBezTo>
                  <a:pt x="873661" y="2370033"/>
                  <a:pt x="885029" y="2366242"/>
                  <a:pt x="883135" y="2364347"/>
                </a:cubicBezTo>
                <a:cubicBezTo>
                  <a:pt x="879346" y="2360556"/>
                  <a:pt x="871766" y="2358661"/>
                  <a:pt x="864185" y="2360556"/>
                </a:cubicBezTo>
                <a:cubicBezTo>
                  <a:pt x="860395" y="2356766"/>
                  <a:pt x="850919" y="2358661"/>
                  <a:pt x="849025" y="2354871"/>
                </a:cubicBezTo>
                <a:cubicBezTo>
                  <a:pt x="841445" y="2354871"/>
                  <a:pt x="843340" y="2360556"/>
                  <a:pt x="835759" y="2358661"/>
                </a:cubicBezTo>
                <a:cubicBezTo>
                  <a:pt x="835759" y="2356766"/>
                  <a:pt x="833865" y="2356766"/>
                  <a:pt x="830075" y="2356766"/>
                </a:cubicBezTo>
                <a:cubicBezTo>
                  <a:pt x="826284" y="2354871"/>
                  <a:pt x="830075" y="2345394"/>
                  <a:pt x="822495" y="2347289"/>
                </a:cubicBezTo>
                <a:cubicBezTo>
                  <a:pt x="828180" y="2341603"/>
                  <a:pt x="818705" y="2335917"/>
                  <a:pt x="813019" y="2332126"/>
                </a:cubicBezTo>
                <a:cubicBezTo>
                  <a:pt x="794069" y="2328336"/>
                  <a:pt x="777015" y="2332126"/>
                  <a:pt x="758066" y="2335917"/>
                </a:cubicBezTo>
                <a:cubicBezTo>
                  <a:pt x="761855" y="2322650"/>
                  <a:pt x="786491" y="2324545"/>
                  <a:pt x="799754" y="2318859"/>
                </a:cubicBezTo>
                <a:cubicBezTo>
                  <a:pt x="795965" y="2311278"/>
                  <a:pt x="773226" y="2318859"/>
                  <a:pt x="773226" y="2305593"/>
                </a:cubicBezTo>
                <a:cubicBezTo>
                  <a:pt x="784595" y="2301802"/>
                  <a:pt x="805440" y="2305593"/>
                  <a:pt x="807335" y="2292326"/>
                </a:cubicBezTo>
                <a:cubicBezTo>
                  <a:pt x="803545" y="2288535"/>
                  <a:pt x="788385" y="2292326"/>
                  <a:pt x="780806" y="2292326"/>
                </a:cubicBezTo>
                <a:cubicBezTo>
                  <a:pt x="775119" y="2294221"/>
                  <a:pt x="769435" y="2296116"/>
                  <a:pt x="759961" y="2294221"/>
                </a:cubicBezTo>
                <a:cubicBezTo>
                  <a:pt x="759961" y="2290431"/>
                  <a:pt x="756170" y="2290431"/>
                  <a:pt x="756170" y="2286641"/>
                </a:cubicBezTo>
                <a:cubicBezTo>
                  <a:pt x="771330" y="2282850"/>
                  <a:pt x="788385" y="2280956"/>
                  <a:pt x="797860" y="2273377"/>
                </a:cubicBezTo>
                <a:cubicBezTo>
                  <a:pt x="809230" y="2273377"/>
                  <a:pt x="816811" y="2271483"/>
                  <a:pt x="824390" y="2269587"/>
                </a:cubicBezTo>
                <a:cubicBezTo>
                  <a:pt x="826284" y="2273377"/>
                  <a:pt x="828180" y="2275270"/>
                  <a:pt x="830075" y="2279059"/>
                </a:cubicBezTo>
                <a:cubicBezTo>
                  <a:pt x="833865" y="2277166"/>
                  <a:pt x="849025" y="2269587"/>
                  <a:pt x="849025" y="2279059"/>
                </a:cubicBezTo>
                <a:cubicBezTo>
                  <a:pt x="854709" y="2277166"/>
                  <a:pt x="852816" y="2271483"/>
                  <a:pt x="860395" y="2269587"/>
                </a:cubicBezTo>
                <a:cubicBezTo>
                  <a:pt x="864185" y="2269587"/>
                  <a:pt x="867975" y="2269587"/>
                  <a:pt x="866079" y="2275270"/>
                </a:cubicBezTo>
                <a:cubicBezTo>
                  <a:pt x="869870" y="2273377"/>
                  <a:pt x="873661" y="2273377"/>
                  <a:pt x="877450" y="2273377"/>
                </a:cubicBezTo>
                <a:cubicBezTo>
                  <a:pt x="877450" y="2277166"/>
                  <a:pt x="879346" y="2277166"/>
                  <a:pt x="879346" y="2280956"/>
                </a:cubicBezTo>
                <a:cubicBezTo>
                  <a:pt x="883135" y="2280956"/>
                  <a:pt x="888820" y="2280956"/>
                  <a:pt x="890715" y="2277166"/>
                </a:cubicBezTo>
                <a:cubicBezTo>
                  <a:pt x="894504" y="2277166"/>
                  <a:pt x="894504" y="2284744"/>
                  <a:pt x="900190" y="2282850"/>
                </a:cubicBezTo>
                <a:cubicBezTo>
                  <a:pt x="909665" y="2282850"/>
                  <a:pt x="911561" y="2277166"/>
                  <a:pt x="921035" y="2279059"/>
                </a:cubicBezTo>
                <a:cubicBezTo>
                  <a:pt x="926720" y="2279059"/>
                  <a:pt x="928615" y="2277166"/>
                  <a:pt x="928615" y="2273377"/>
                </a:cubicBezTo>
                <a:cubicBezTo>
                  <a:pt x="938091" y="2271483"/>
                  <a:pt x="934300" y="2280956"/>
                  <a:pt x="941881" y="2279059"/>
                </a:cubicBezTo>
                <a:cubicBezTo>
                  <a:pt x="951355" y="2279059"/>
                  <a:pt x="951355" y="2273377"/>
                  <a:pt x="960831" y="2275270"/>
                </a:cubicBezTo>
                <a:cubicBezTo>
                  <a:pt x="957040" y="2269587"/>
                  <a:pt x="943776" y="2275270"/>
                  <a:pt x="941881" y="2269587"/>
                </a:cubicBezTo>
                <a:cubicBezTo>
                  <a:pt x="936195" y="2269587"/>
                  <a:pt x="934300" y="2273377"/>
                  <a:pt x="926720" y="2271483"/>
                </a:cubicBezTo>
                <a:cubicBezTo>
                  <a:pt x="919140" y="2273377"/>
                  <a:pt x="921035" y="2267693"/>
                  <a:pt x="915350" y="2267693"/>
                </a:cubicBezTo>
                <a:cubicBezTo>
                  <a:pt x="909665" y="2265799"/>
                  <a:pt x="898296" y="2271483"/>
                  <a:pt x="898296" y="2265799"/>
                </a:cubicBezTo>
                <a:cubicBezTo>
                  <a:pt x="894504" y="2267693"/>
                  <a:pt x="890715" y="2269587"/>
                  <a:pt x="885029" y="2269587"/>
                </a:cubicBezTo>
                <a:cubicBezTo>
                  <a:pt x="881240" y="2267693"/>
                  <a:pt x="871766" y="2271483"/>
                  <a:pt x="871766" y="2267693"/>
                </a:cubicBezTo>
                <a:cubicBezTo>
                  <a:pt x="871766" y="2260137"/>
                  <a:pt x="883135" y="2260137"/>
                  <a:pt x="888820" y="2258254"/>
                </a:cubicBezTo>
                <a:cubicBezTo>
                  <a:pt x="888820" y="2243141"/>
                  <a:pt x="864185" y="2252594"/>
                  <a:pt x="856605" y="2245031"/>
                </a:cubicBezTo>
                <a:cubicBezTo>
                  <a:pt x="847129" y="2246919"/>
                  <a:pt x="839551" y="2245031"/>
                  <a:pt x="833865" y="2243141"/>
                </a:cubicBezTo>
                <a:cubicBezTo>
                  <a:pt x="826284" y="2246919"/>
                  <a:pt x="814915" y="2246919"/>
                  <a:pt x="807335" y="2248814"/>
                </a:cubicBezTo>
                <a:cubicBezTo>
                  <a:pt x="805440" y="2241248"/>
                  <a:pt x="814915" y="2243141"/>
                  <a:pt x="818705" y="2239353"/>
                </a:cubicBezTo>
                <a:cubicBezTo>
                  <a:pt x="826284" y="2231779"/>
                  <a:pt x="837654" y="2226097"/>
                  <a:pt x="845235" y="2218523"/>
                </a:cubicBezTo>
                <a:cubicBezTo>
                  <a:pt x="854709" y="2218523"/>
                  <a:pt x="854709" y="2214736"/>
                  <a:pt x="862289" y="2214736"/>
                </a:cubicBezTo>
                <a:cubicBezTo>
                  <a:pt x="869870" y="2216628"/>
                  <a:pt x="877450" y="2218523"/>
                  <a:pt x="885029" y="2220417"/>
                </a:cubicBezTo>
                <a:cubicBezTo>
                  <a:pt x="892610" y="2222310"/>
                  <a:pt x="892610" y="2214736"/>
                  <a:pt x="894504" y="2210945"/>
                </a:cubicBezTo>
                <a:cubicBezTo>
                  <a:pt x="898296" y="2210945"/>
                  <a:pt x="898296" y="2214736"/>
                  <a:pt x="898296" y="2218523"/>
                </a:cubicBezTo>
                <a:cubicBezTo>
                  <a:pt x="898296" y="2222310"/>
                  <a:pt x="905876" y="2222310"/>
                  <a:pt x="905876" y="2226097"/>
                </a:cubicBezTo>
                <a:cubicBezTo>
                  <a:pt x="917245" y="2227994"/>
                  <a:pt x="930511" y="2227994"/>
                  <a:pt x="939986" y="2229890"/>
                </a:cubicBezTo>
                <a:cubicBezTo>
                  <a:pt x="945670" y="2229890"/>
                  <a:pt x="945670" y="2226097"/>
                  <a:pt x="945670" y="2220417"/>
                </a:cubicBezTo>
                <a:cubicBezTo>
                  <a:pt x="953251" y="2222310"/>
                  <a:pt x="953251" y="2214736"/>
                  <a:pt x="955145" y="2210945"/>
                </a:cubicBezTo>
                <a:cubicBezTo>
                  <a:pt x="955145" y="2210945"/>
                  <a:pt x="955145" y="2210945"/>
                  <a:pt x="962726" y="2210945"/>
                </a:cubicBezTo>
                <a:cubicBezTo>
                  <a:pt x="964620" y="2207156"/>
                  <a:pt x="968411" y="2201474"/>
                  <a:pt x="970306" y="2197681"/>
                </a:cubicBezTo>
                <a:cubicBezTo>
                  <a:pt x="977886" y="2195785"/>
                  <a:pt x="985466" y="2195785"/>
                  <a:pt x="989255" y="2197681"/>
                </a:cubicBezTo>
                <a:cubicBezTo>
                  <a:pt x="994941" y="2197681"/>
                  <a:pt x="1006310" y="2199570"/>
                  <a:pt x="1006310" y="2195785"/>
                </a:cubicBezTo>
                <a:cubicBezTo>
                  <a:pt x="1010101" y="2195785"/>
                  <a:pt x="1011996" y="2199570"/>
                  <a:pt x="1015786" y="2199570"/>
                </a:cubicBezTo>
                <a:cubicBezTo>
                  <a:pt x="1023365" y="2201474"/>
                  <a:pt x="1019576" y="2193896"/>
                  <a:pt x="1025261" y="2191991"/>
                </a:cubicBezTo>
                <a:cubicBezTo>
                  <a:pt x="1036631" y="2190103"/>
                  <a:pt x="1038525" y="2195785"/>
                  <a:pt x="1046106" y="2195785"/>
                </a:cubicBezTo>
                <a:cubicBezTo>
                  <a:pt x="1046106" y="2199570"/>
                  <a:pt x="1044210" y="2199570"/>
                  <a:pt x="1046106" y="2203366"/>
                </a:cubicBezTo>
                <a:cubicBezTo>
                  <a:pt x="1053686" y="2201474"/>
                  <a:pt x="1057476" y="2199570"/>
                  <a:pt x="1057476" y="2193896"/>
                </a:cubicBezTo>
                <a:cubicBezTo>
                  <a:pt x="1053686" y="2184418"/>
                  <a:pt x="1032841" y="2191991"/>
                  <a:pt x="1030946" y="2182516"/>
                </a:cubicBezTo>
                <a:cubicBezTo>
                  <a:pt x="1023365" y="2180632"/>
                  <a:pt x="1023365" y="2186309"/>
                  <a:pt x="1017680" y="2186309"/>
                </a:cubicBezTo>
                <a:cubicBezTo>
                  <a:pt x="1011996" y="2176840"/>
                  <a:pt x="998730" y="2169257"/>
                  <a:pt x="985466" y="2174940"/>
                </a:cubicBezTo>
                <a:cubicBezTo>
                  <a:pt x="985466" y="2167366"/>
                  <a:pt x="968411" y="2173044"/>
                  <a:pt x="966516" y="2165459"/>
                </a:cubicBezTo>
                <a:cubicBezTo>
                  <a:pt x="972200" y="2165459"/>
                  <a:pt x="975989" y="2163571"/>
                  <a:pt x="974095" y="2157885"/>
                </a:cubicBezTo>
                <a:cubicBezTo>
                  <a:pt x="941881" y="2159782"/>
                  <a:pt x="909665" y="2161678"/>
                  <a:pt x="877450" y="2163571"/>
                </a:cubicBezTo>
                <a:cubicBezTo>
                  <a:pt x="877450" y="2169257"/>
                  <a:pt x="875555" y="2173044"/>
                  <a:pt x="877450" y="2180632"/>
                </a:cubicBezTo>
                <a:cubicBezTo>
                  <a:pt x="864185" y="2182516"/>
                  <a:pt x="850919" y="2180632"/>
                  <a:pt x="841445" y="2174940"/>
                </a:cubicBezTo>
                <a:cubicBezTo>
                  <a:pt x="826284" y="2176840"/>
                  <a:pt x="816811" y="2174940"/>
                  <a:pt x="805440" y="2173044"/>
                </a:cubicBezTo>
                <a:cubicBezTo>
                  <a:pt x="807335" y="2169257"/>
                  <a:pt x="813019" y="2167366"/>
                  <a:pt x="820600" y="2165459"/>
                </a:cubicBezTo>
                <a:cubicBezTo>
                  <a:pt x="773226" y="2167366"/>
                  <a:pt x="725846" y="2169257"/>
                  <a:pt x="678473" y="2171151"/>
                </a:cubicBezTo>
                <a:cubicBezTo>
                  <a:pt x="678473" y="2171151"/>
                  <a:pt x="678473" y="2171151"/>
                  <a:pt x="864185" y="2157885"/>
                </a:cubicBezTo>
                <a:cubicBezTo>
                  <a:pt x="866079" y="2155988"/>
                  <a:pt x="852816" y="2155988"/>
                  <a:pt x="856605" y="2150311"/>
                </a:cubicBezTo>
                <a:cubicBezTo>
                  <a:pt x="866079" y="2150311"/>
                  <a:pt x="867975" y="2146513"/>
                  <a:pt x="877450" y="2150311"/>
                </a:cubicBezTo>
                <a:cubicBezTo>
                  <a:pt x="877450" y="2138938"/>
                  <a:pt x="858499" y="2146513"/>
                  <a:pt x="856605" y="2138938"/>
                </a:cubicBezTo>
                <a:cubicBezTo>
                  <a:pt x="845235" y="2140828"/>
                  <a:pt x="841445" y="2137042"/>
                  <a:pt x="831969" y="2137042"/>
                </a:cubicBezTo>
                <a:cubicBezTo>
                  <a:pt x="831969" y="2137042"/>
                  <a:pt x="830075" y="2135144"/>
                  <a:pt x="826284" y="2135144"/>
                </a:cubicBezTo>
                <a:cubicBezTo>
                  <a:pt x="824390" y="2133248"/>
                  <a:pt x="822495" y="2129455"/>
                  <a:pt x="820600" y="2127557"/>
                </a:cubicBezTo>
                <a:cubicBezTo>
                  <a:pt x="818705" y="2125667"/>
                  <a:pt x="816811" y="2127557"/>
                  <a:pt x="816811" y="2125667"/>
                </a:cubicBezTo>
                <a:cubicBezTo>
                  <a:pt x="803545" y="2127557"/>
                  <a:pt x="797860" y="2121867"/>
                  <a:pt x="784595" y="2123777"/>
                </a:cubicBezTo>
                <a:cubicBezTo>
                  <a:pt x="780806" y="2123777"/>
                  <a:pt x="777015" y="2121867"/>
                  <a:pt x="777015" y="2119978"/>
                </a:cubicBezTo>
                <a:cubicBezTo>
                  <a:pt x="767539" y="2119978"/>
                  <a:pt x="761855" y="2118086"/>
                  <a:pt x="756170" y="2116195"/>
                </a:cubicBezTo>
                <a:cubicBezTo>
                  <a:pt x="756170" y="2112400"/>
                  <a:pt x="759961" y="2110487"/>
                  <a:pt x="765644" y="2110487"/>
                </a:cubicBezTo>
                <a:cubicBezTo>
                  <a:pt x="773226" y="2108606"/>
                  <a:pt x="773226" y="2102932"/>
                  <a:pt x="780806" y="2102932"/>
                </a:cubicBezTo>
                <a:cubicBezTo>
                  <a:pt x="784595" y="2097238"/>
                  <a:pt x="794069" y="2099138"/>
                  <a:pt x="795965" y="2093448"/>
                </a:cubicBezTo>
                <a:cubicBezTo>
                  <a:pt x="795965" y="2093448"/>
                  <a:pt x="795965" y="2093448"/>
                  <a:pt x="809230" y="2093448"/>
                </a:cubicBezTo>
                <a:cubicBezTo>
                  <a:pt x="816811" y="2091551"/>
                  <a:pt x="816811" y="2099138"/>
                  <a:pt x="822495" y="2099138"/>
                </a:cubicBezTo>
                <a:cubicBezTo>
                  <a:pt x="828180" y="2097238"/>
                  <a:pt x="833865" y="2095344"/>
                  <a:pt x="835759" y="2089655"/>
                </a:cubicBezTo>
                <a:cubicBezTo>
                  <a:pt x="831969" y="2082065"/>
                  <a:pt x="813019" y="2085860"/>
                  <a:pt x="805440" y="2082065"/>
                </a:cubicBezTo>
                <a:cubicBezTo>
                  <a:pt x="794069" y="2083964"/>
                  <a:pt x="790279" y="2078280"/>
                  <a:pt x="777015" y="2080171"/>
                </a:cubicBezTo>
                <a:cubicBezTo>
                  <a:pt x="771330" y="2078280"/>
                  <a:pt x="763750" y="2078280"/>
                  <a:pt x="759961" y="2076380"/>
                </a:cubicBezTo>
                <a:cubicBezTo>
                  <a:pt x="759961" y="2076380"/>
                  <a:pt x="759961" y="2076380"/>
                  <a:pt x="746695" y="2076380"/>
                </a:cubicBezTo>
                <a:cubicBezTo>
                  <a:pt x="731536" y="2074492"/>
                  <a:pt x="720159" y="2068814"/>
                  <a:pt x="703107" y="2068814"/>
                </a:cubicBezTo>
                <a:cubicBezTo>
                  <a:pt x="699316" y="2070729"/>
                  <a:pt x="697422" y="2068814"/>
                  <a:pt x="695528" y="2065008"/>
                </a:cubicBezTo>
                <a:cubicBezTo>
                  <a:pt x="691738" y="2065008"/>
                  <a:pt x="686052" y="2065008"/>
                  <a:pt x="680367" y="2065008"/>
                </a:cubicBezTo>
                <a:cubicBezTo>
                  <a:pt x="680367" y="2061221"/>
                  <a:pt x="678473" y="2059329"/>
                  <a:pt x="674683" y="2059329"/>
                </a:cubicBezTo>
                <a:cubicBezTo>
                  <a:pt x="674683" y="2049869"/>
                  <a:pt x="691738" y="2055544"/>
                  <a:pt x="687948" y="2042283"/>
                </a:cubicBezTo>
                <a:cubicBezTo>
                  <a:pt x="689843" y="2042283"/>
                  <a:pt x="691738" y="2042283"/>
                  <a:pt x="691738" y="2042283"/>
                </a:cubicBezTo>
                <a:cubicBezTo>
                  <a:pt x="693632" y="2042283"/>
                  <a:pt x="695528" y="2040387"/>
                  <a:pt x="695528" y="2038494"/>
                </a:cubicBezTo>
                <a:cubicBezTo>
                  <a:pt x="699316" y="2036598"/>
                  <a:pt x="703107" y="2036598"/>
                  <a:pt x="705003" y="2032803"/>
                </a:cubicBezTo>
                <a:cubicBezTo>
                  <a:pt x="705003" y="2032803"/>
                  <a:pt x="705003" y="2032803"/>
                  <a:pt x="725846" y="2030908"/>
                </a:cubicBezTo>
                <a:cubicBezTo>
                  <a:pt x="727738" y="2036598"/>
                  <a:pt x="733434" y="2036598"/>
                  <a:pt x="737221" y="2038494"/>
                </a:cubicBezTo>
                <a:cubicBezTo>
                  <a:pt x="735323" y="2042283"/>
                  <a:pt x="741010" y="2051760"/>
                  <a:pt x="735323" y="2051760"/>
                </a:cubicBezTo>
                <a:cubicBezTo>
                  <a:pt x="746695" y="2063118"/>
                  <a:pt x="782700" y="2049869"/>
                  <a:pt x="797860" y="2057436"/>
                </a:cubicBezTo>
                <a:cubicBezTo>
                  <a:pt x="801649" y="2055544"/>
                  <a:pt x="803545" y="2053651"/>
                  <a:pt x="807335" y="2051760"/>
                </a:cubicBezTo>
                <a:cubicBezTo>
                  <a:pt x="807335" y="2046049"/>
                  <a:pt x="816811" y="2049869"/>
                  <a:pt x="818705" y="2044166"/>
                </a:cubicBezTo>
                <a:cubicBezTo>
                  <a:pt x="816811" y="2038494"/>
                  <a:pt x="807335" y="2044166"/>
                  <a:pt x="801649" y="2042283"/>
                </a:cubicBezTo>
                <a:cubicBezTo>
                  <a:pt x="799754" y="2034699"/>
                  <a:pt x="795965" y="2029008"/>
                  <a:pt x="790279" y="2021425"/>
                </a:cubicBezTo>
                <a:cubicBezTo>
                  <a:pt x="790279" y="2019528"/>
                  <a:pt x="792175" y="2017634"/>
                  <a:pt x="795965" y="2017634"/>
                </a:cubicBezTo>
                <a:cubicBezTo>
                  <a:pt x="794069" y="2008153"/>
                  <a:pt x="799754" y="2004358"/>
                  <a:pt x="797860" y="1994878"/>
                </a:cubicBezTo>
                <a:cubicBezTo>
                  <a:pt x="795965" y="1989189"/>
                  <a:pt x="794069" y="1989189"/>
                  <a:pt x="790279" y="1992980"/>
                </a:cubicBezTo>
                <a:cubicBezTo>
                  <a:pt x="788385" y="1985398"/>
                  <a:pt x="794069" y="1985398"/>
                  <a:pt x="801649" y="1985398"/>
                </a:cubicBezTo>
                <a:cubicBezTo>
                  <a:pt x="805440" y="1983503"/>
                  <a:pt x="807335" y="1977822"/>
                  <a:pt x="809230" y="1975920"/>
                </a:cubicBezTo>
                <a:cubicBezTo>
                  <a:pt x="807335" y="1968346"/>
                  <a:pt x="788385" y="1977822"/>
                  <a:pt x="786491" y="1972146"/>
                </a:cubicBezTo>
                <a:cubicBezTo>
                  <a:pt x="778910" y="1974041"/>
                  <a:pt x="778910" y="1974041"/>
                  <a:pt x="771330" y="1972146"/>
                </a:cubicBezTo>
                <a:cubicBezTo>
                  <a:pt x="761855" y="1975920"/>
                  <a:pt x="744801" y="1974041"/>
                  <a:pt x="737221" y="1977822"/>
                </a:cubicBezTo>
                <a:cubicBezTo>
                  <a:pt x="723950" y="1977822"/>
                  <a:pt x="722056" y="1974041"/>
                  <a:pt x="710686" y="1977822"/>
                </a:cubicBezTo>
                <a:cubicBezTo>
                  <a:pt x="712581" y="1972146"/>
                  <a:pt x="722056" y="1972146"/>
                  <a:pt x="725846" y="1970233"/>
                </a:cubicBezTo>
                <a:cubicBezTo>
                  <a:pt x="725846" y="1966448"/>
                  <a:pt x="723950" y="1966448"/>
                  <a:pt x="720159" y="1964559"/>
                </a:cubicBezTo>
                <a:cubicBezTo>
                  <a:pt x="723950" y="1958876"/>
                  <a:pt x="733434" y="1960773"/>
                  <a:pt x="739117" y="1960773"/>
                </a:cubicBezTo>
                <a:cubicBezTo>
                  <a:pt x="741010" y="1960773"/>
                  <a:pt x="742906" y="1956993"/>
                  <a:pt x="741010" y="1956993"/>
                </a:cubicBezTo>
                <a:cubicBezTo>
                  <a:pt x="744801" y="1956993"/>
                  <a:pt x="746695" y="1958876"/>
                  <a:pt x="748592" y="1958876"/>
                </a:cubicBezTo>
                <a:cubicBezTo>
                  <a:pt x="754274" y="1958876"/>
                  <a:pt x="761855" y="1955107"/>
                  <a:pt x="767539" y="1956993"/>
                </a:cubicBezTo>
                <a:cubicBezTo>
                  <a:pt x="769435" y="1955107"/>
                  <a:pt x="771330" y="1955107"/>
                  <a:pt x="769435" y="1951307"/>
                </a:cubicBezTo>
                <a:cubicBezTo>
                  <a:pt x="773226" y="1953222"/>
                  <a:pt x="775119" y="1956993"/>
                  <a:pt x="778910" y="1958876"/>
                </a:cubicBezTo>
                <a:cubicBezTo>
                  <a:pt x="778910" y="1958876"/>
                  <a:pt x="778910" y="1958876"/>
                  <a:pt x="790279" y="1956993"/>
                </a:cubicBezTo>
                <a:cubicBezTo>
                  <a:pt x="792175" y="1958876"/>
                  <a:pt x="794069" y="1960773"/>
                  <a:pt x="794069" y="1964559"/>
                </a:cubicBezTo>
                <a:cubicBezTo>
                  <a:pt x="797860" y="1964559"/>
                  <a:pt x="797860" y="1962671"/>
                  <a:pt x="799754" y="1960773"/>
                </a:cubicBezTo>
                <a:cubicBezTo>
                  <a:pt x="805440" y="1960773"/>
                  <a:pt x="811125" y="1962671"/>
                  <a:pt x="820600" y="1960773"/>
                </a:cubicBezTo>
                <a:cubicBezTo>
                  <a:pt x="816811" y="1955107"/>
                  <a:pt x="807335" y="1955107"/>
                  <a:pt x="795965" y="1955107"/>
                </a:cubicBezTo>
                <a:cubicBezTo>
                  <a:pt x="797860" y="1949391"/>
                  <a:pt x="790279" y="1953222"/>
                  <a:pt x="790279" y="1949391"/>
                </a:cubicBezTo>
                <a:cubicBezTo>
                  <a:pt x="784595" y="1949391"/>
                  <a:pt x="771330" y="1947477"/>
                  <a:pt x="769435" y="1951307"/>
                </a:cubicBezTo>
                <a:cubicBezTo>
                  <a:pt x="758066" y="1953222"/>
                  <a:pt x="752380" y="1949391"/>
                  <a:pt x="741010" y="1951307"/>
                </a:cubicBezTo>
                <a:cubicBezTo>
                  <a:pt x="741010" y="1947477"/>
                  <a:pt x="742906" y="1945586"/>
                  <a:pt x="746695" y="1943705"/>
                </a:cubicBezTo>
                <a:cubicBezTo>
                  <a:pt x="742906" y="1938024"/>
                  <a:pt x="741010" y="1939916"/>
                  <a:pt x="742906" y="1932333"/>
                </a:cubicBezTo>
                <a:cubicBezTo>
                  <a:pt x="742906" y="1932333"/>
                  <a:pt x="742906" y="1932333"/>
                  <a:pt x="699316" y="1934243"/>
                </a:cubicBezTo>
                <a:cubicBezTo>
                  <a:pt x="701212" y="1924757"/>
                  <a:pt x="720159" y="1928566"/>
                  <a:pt x="723950" y="1920982"/>
                </a:cubicBezTo>
                <a:cubicBezTo>
                  <a:pt x="727738" y="1920982"/>
                  <a:pt x="731536" y="1920982"/>
                  <a:pt x="735323" y="1920982"/>
                </a:cubicBezTo>
                <a:cubicBezTo>
                  <a:pt x="739117" y="1920982"/>
                  <a:pt x="748592" y="1913403"/>
                  <a:pt x="750486" y="1917192"/>
                </a:cubicBezTo>
                <a:cubicBezTo>
                  <a:pt x="754274" y="1915295"/>
                  <a:pt x="758066" y="1913403"/>
                  <a:pt x="758066" y="1907714"/>
                </a:cubicBezTo>
                <a:cubicBezTo>
                  <a:pt x="761855" y="1907714"/>
                  <a:pt x="765644" y="1907714"/>
                  <a:pt x="767539" y="1905819"/>
                </a:cubicBezTo>
                <a:cubicBezTo>
                  <a:pt x="769435" y="1902033"/>
                  <a:pt x="778910" y="1905819"/>
                  <a:pt x="778910" y="1900140"/>
                </a:cubicBezTo>
                <a:cubicBezTo>
                  <a:pt x="778910" y="1898246"/>
                  <a:pt x="773226" y="1898246"/>
                  <a:pt x="773226" y="1902033"/>
                </a:cubicBezTo>
                <a:cubicBezTo>
                  <a:pt x="769435" y="1902033"/>
                  <a:pt x="763750" y="1900140"/>
                  <a:pt x="761855" y="1903927"/>
                </a:cubicBezTo>
                <a:cubicBezTo>
                  <a:pt x="752380" y="1902033"/>
                  <a:pt x="750486" y="1907714"/>
                  <a:pt x="742906" y="1907714"/>
                </a:cubicBezTo>
                <a:cubicBezTo>
                  <a:pt x="741010" y="1896333"/>
                  <a:pt x="756170" y="1900140"/>
                  <a:pt x="761855" y="1894449"/>
                </a:cubicBezTo>
                <a:cubicBezTo>
                  <a:pt x="771330" y="1894449"/>
                  <a:pt x="780806" y="1896333"/>
                  <a:pt x="790279" y="1892557"/>
                </a:cubicBezTo>
                <a:cubicBezTo>
                  <a:pt x="795965" y="1892557"/>
                  <a:pt x="799754" y="1888766"/>
                  <a:pt x="801649" y="1888766"/>
                </a:cubicBezTo>
                <a:cubicBezTo>
                  <a:pt x="803545" y="1886871"/>
                  <a:pt x="807335" y="1888766"/>
                  <a:pt x="807335" y="1886871"/>
                </a:cubicBezTo>
                <a:cubicBezTo>
                  <a:pt x="799754" y="1881183"/>
                  <a:pt x="792175" y="1888766"/>
                  <a:pt x="784595" y="1884975"/>
                </a:cubicBezTo>
                <a:cubicBezTo>
                  <a:pt x="777015" y="1886871"/>
                  <a:pt x="765644" y="1894449"/>
                  <a:pt x="756170" y="1890663"/>
                </a:cubicBezTo>
                <a:cubicBezTo>
                  <a:pt x="761855" y="1879288"/>
                  <a:pt x="775119" y="1886871"/>
                  <a:pt x="788385" y="1879288"/>
                </a:cubicBezTo>
                <a:cubicBezTo>
                  <a:pt x="807335" y="1881183"/>
                  <a:pt x="816811" y="1873599"/>
                  <a:pt x="833865" y="1873599"/>
                </a:cubicBezTo>
                <a:cubicBezTo>
                  <a:pt x="839551" y="1873599"/>
                  <a:pt x="839551" y="1869806"/>
                  <a:pt x="845235" y="1869806"/>
                </a:cubicBezTo>
                <a:cubicBezTo>
                  <a:pt x="849025" y="1869806"/>
                  <a:pt x="852816" y="1871703"/>
                  <a:pt x="854709" y="1871703"/>
                </a:cubicBezTo>
                <a:cubicBezTo>
                  <a:pt x="858499" y="1871703"/>
                  <a:pt x="860395" y="1867912"/>
                  <a:pt x="864185" y="1871703"/>
                </a:cubicBezTo>
                <a:cubicBezTo>
                  <a:pt x="867975" y="1867912"/>
                  <a:pt x="877450" y="1866015"/>
                  <a:pt x="881240" y="1860326"/>
                </a:cubicBezTo>
                <a:cubicBezTo>
                  <a:pt x="881240" y="1856535"/>
                  <a:pt x="873661" y="1856535"/>
                  <a:pt x="873661" y="1860326"/>
                </a:cubicBezTo>
                <a:cubicBezTo>
                  <a:pt x="867975" y="1860326"/>
                  <a:pt x="864185" y="1862223"/>
                  <a:pt x="862289" y="1866015"/>
                </a:cubicBezTo>
                <a:cubicBezTo>
                  <a:pt x="852816" y="1864119"/>
                  <a:pt x="841445" y="1862223"/>
                  <a:pt x="828180" y="1862223"/>
                </a:cubicBezTo>
                <a:cubicBezTo>
                  <a:pt x="822495" y="1860326"/>
                  <a:pt x="824390" y="1866015"/>
                  <a:pt x="818705" y="1867912"/>
                </a:cubicBezTo>
                <a:cubicBezTo>
                  <a:pt x="811125" y="1867912"/>
                  <a:pt x="803545" y="1867912"/>
                  <a:pt x="795965" y="1867912"/>
                </a:cubicBezTo>
                <a:cubicBezTo>
                  <a:pt x="795965" y="1858430"/>
                  <a:pt x="814915" y="1858430"/>
                  <a:pt x="824390" y="1858430"/>
                </a:cubicBezTo>
                <a:cubicBezTo>
                  <a:pt x="830075" y="1856535"/>
                  <a:pt x="831969" y="1852743"/>
                  <a:pt x="835759" y="1850846"/>
                </a:cubicBezTo>
                <a:cubicBezTo>
                  <a:pt x="835759" y="1850846"/>
                  <a:pt x="835759" y="1850846"/>
                  <a:pt x="841445" y="1850846"/>
                </a:cubicBezTo>
                <a:cubicBezTo>
                  <a:pt x="841445" y="1852743"/>
                  <a:pt x="845235" y="1850846"/>
                  <a:pt x="847129" y="1852743"/>
                </a:cubicBezTo>
                <a:cubicBezTo>
                  <a:pt x="847129" y="1848950"/>
                  <a:pt x="843340" y="1850846"/>
                  <a:pt x="841445" y="1850846"/>
                </a:cubicBezTo>
                <a:cubicBezTo>
                  <a:pt x="843340" y="1847053"/>
                  <a:pt x="845235" y="1843263"/>
                  <a:pt x="850919" y="1843263"/>
                </a:cubicBezTo>
                <a:cubicBezTo>
                  <a:pt x="858499" y="1839470"/>
                  <a:pt x="860395" y="1833783"/>
                  <a:pt x="869870" y="1831886"/>
                </a:cubicBezTo>
                <a:cubicBezTo>
                  <a:pt x="869870" y="1831886"/>
                  <a:pt x="869870" y="1831886"/>
                  <a:pt x="869870" y="1829990"/>
                </a:cubicBezTo>
                <a:cubicBezTo>
                  <a:pt x="869870" y="1829990"/>
                  <a:pt x="867975" y="1831886"/>
                  <a:pt x="867975" y="1831886"/>
                </a:cubicBezTo>
                <a:cubicBezTo>
                  <a:pt x="864185" y="1831886"/>
                  <a:pt x="860395" y="1831886"/>
                  <a:pt x="860395" y="1829990"/>
                </a:cubicBezTo>
                <a:cubicBezTo>
                  <a:pt x="858499" y="1831886"/>
                  <a:pt x="852816" y="1831886"/>
                  <a:pt x="849025" y="1835679"/>
                </a:cubicBezTo>
                <a:cubicBezTo>
                  <a:pt x="845235" y="1835679"/>
                  <a:pt x="843340" y="1833783"/>
                  <a:pt x="843340" y="1829990"/>
                </a:cubicBezTo>
                <a:cubicBezTo>
                  <a:pt x="841445" y="1831886"/>
                  <a:pt x="839551" y="1833783"/>
                  <a:pt x="833865" y="1831886"/>
                </a:cubicBezTo>
                <a:cubicBezTo>
                  <a:pt x="831969" y="1835679"/>
                  <a:pt x="830075" y="1837574"/>
                  <a:pt x="826284" y="1837574"/>
                </a:cubicBezTo>
                <a:cubicBezTo>
                  <a:pt x="824390" y="1845158"/>
                  <a:pt x="816811" y="1847053"/>
                  <a:pt x="807335" y="1847053"/>
                </a:cubicBezTo>
                <a:cubicBezTo>
                  <a:pt x="807335" y="1843263"/>
                  <a:pt x="816811" y="1845158"/>
                  <a:pt x="814915" y="1839470"/>
                </a:cubicBezTo>
                <a:cubicBezTo>
                  <a:pt x="816811" y="1839470"/>
                  <a:pt x="816811" y="1839470"/>
                  <a:pt x="816811" y="1839470"/>
                </a:cubicBezTo>
                <a:cubicBezTo>
                  <a:pt x="816811" y="1837574"/>
                  <a:pt x="814915" y="1839470"/>
                  <a:pt x="814915" y="1837574"/>
                </a:cubicBezTo>
                <a:cubicBezTo>
                  <a:pt x="813019" y="1835679"/>
                  <a:pt x="813019" y="1831886"/>
                  <a:pt x="814915" y="1829990"/>
                </a:cubicBezTo>
                <a:cubicBezTo>
                  <a:pt x="813019" y="1826197"/>
                  <a:pt x="811125" y="1824302"/>
                  <a:pt x="807335" y="1822407"/>
                </a:cubicBezTo>
                <a:cubicBezTo>
                  <a:pt x="807335" y="1824302"/>
                  <a:pt x="807335" y="1828095"/>
                  <a:pt x="801649" y="1826197"/>
                </a:cubicBezTo>
                <a:cubicBezTo>
                  <a:pt x="801649" y="1822407"/>
                  <a:pt x="801649" y="1820511"/>
                  <a:pt x="805440" y="1820511"/>
                </a:cubicBezTo>
                <a:cubicBezTo>
                  <a:pt x="794069" y="1812926"/>
                  <a:pt x="780806" y="1809134"/>
                  <a:pt x="773226" y="1801551"/>
                </a:cubicBezTo>
                <a:lnTo>
                  <a:pt x="771330" y="1801551"/>
                </a:lnTo>
                <a:cubicBezTo>
                  <a:pt x="769435" y="1799654"/>
                  <a:pt x="767539" y="1797759"/>
                  <a:pt x="767539" y="1795862"/>
                </a:cubicBezTo>
                <a:cubicBezTo>
                  <a:pt x="761855" y="1795862"/>
                  <a:pt x="763750" y="1803447"/>
                  <a:pt x="758066" y="1801551"/>
                </a:cubicBezTo>
                <a:cubicBezTo>
                  <a:pt x="756170" y="1797759"/>
                  <a:pt x="750486" y="1795862"/>
                  <a:pt x="744801" y="1795862"/>
                </a:cubicBezTo>
                <a:cubicBezTo>
                  <a:pt x="742906" y="1788279"/>
                  <a:pt x="731536" y="1788279"/>
                  <a:pt x="725846" y="1780696"/>
                </a:cubicBezTo>
                <a:cubicBezTo>
                  <a:pt x="716369" y="1782592"/>
                  <a:pt x="712581" y="1776903"/>
                  <a:pt x="703107" y="1776903"/>
                </a:cubicBezTo>
                <a:cubicBezTo>
                  <a:pt x="699316" y="1773112"/>
                  <a:pt x="695528" y="1771216"/>
                  <a:pt x="691738" y="1767423"/>
                </a:cubicBezTo>
                <a:cubicBezTo>
                  <a:pt x="684158" y="1767423"/>
                  <a:pt x="678473" y="1765528"/>
                  <a:pt x="674683" y="1761734"/>
                </a:cubicBezTo>
                <a:cubicBezTo>
                  <a:pt x="676578" y="1752257"/>
                  <a:pt x="687948" y="1752257"/>
                  <a:pt x="693632" y="1746568"/>
                </a:cubicBezTo>
                <a:cubicBezTo>
                  <a:pt x="695528" y="1744672"/>
                  <a:pt x="697422" y="1740880"/>
                  <a:pt x="701212" y="1738983"/>
                </a:cubicBezTo>
                <a:cubicBezTo>
                  <a:pt x="705003" y="1738983"/>
                  <a:pt x="706896" y="1737087"/>
                  <a:pt x="706896" y="1733295"/>
                </a:cubicBezTo>
                <a:cubicBezTo>
                  <a:pt x="720159" y="1733295"/>
                  <a:pt x="725846" y="1727609"/>
                  <a:pt x="739117" y="1729503"/>
                </a:cubicBezTo>
                <a:cubicBezTo>
                  <a:pt x="742906" y="1729503"/>
                  <a:pt x="744801" y="1731399"/>
                  <a:pt x="746695" y="1733295"/>
                </a:cubicBezTo>
                <a:cubicBezTo>
                  <a:pt x="754274" y="1733295"/>
                  <a:pt x="758066" y="1737087"/>
                  <a:pt x="763750" y="1738983"/>
                </a:cubicBezTo>
                <a:cubicBezTo>
                  <a:pt x="763750" y="1738983"/>
                  <a:pt x="763750" y="1738983"/>
                  <a:pt x="778910" y="1738983"/>
                </a:cubicBezTo>
                <a:cubicBezTo>
                  <a:pt x="786491" y="1738983"/>
                  <a:pt x="788385" y="1727609"/>
                  <a:pt x="795965" y="1733295"/>
                </a:cubicBezTo>
                <a:cubicBezTo>
                  <a:pt x="799754" y="1733295"/>
                  <a:pt x="801649" y="1731399"/>
                  <a:pt x="801649" y="1727609"/>
                </a:cubicBezTo>
                <a:cubicBezTo>
                  <a:pt x="794069" y="1725712"/>
                  <a:pt x="803545" y="1723816"/>
                  <a:pt x="803545" y="1720026"/>
                </a:cubicBezTo>
                <a:cubicBezTo>
                  <a:pt x="799754" y="1716232"/>
                  <a:pt x="795965" y="1714338"/>
                  <a:pt x="788385" y="1714338"/>
                </a:cubicBezTo>
                <a:cubicBezTo>
                  <a:pt x="784595" y="1712442"/>
                  <a:pt x="777015" y="1714338"/>
                  <a:pt x="775119" y="1710552"/>
                </a:cubicBezTo>
                <a:cubicBezTo>
                  <a:pt x="771330" y="1708654"/>
                  <a:pt x="771330" y="1714338"/>
                  <a:pt x="765644" y="1712442"/>
                </a:cubicBezTo>
                <a:cubicBezTo>
                  <a:pt x="763750" y="1710552"/>
                  <a:pt x="763750" y="1708654"/>
                  <a:pt x="759961" y="1708654"/>
                </a:cubicBezTo>
                <a:cubicBezTo>
                  <a:pt x="758066" y="1706787"/>
                  <a:pt x="761855" y="1697282"/>
                  <a:pt x="754274" y="1699176"/>
                </a:cubicBezTo>
                <a:cubicBezTo>
                  <a:pt x="759961" y="1693494"/>
                  <a:pt x="752380" y="1685915"/>
                  <a:pt x="748592" y="1682126"/>
                </a:cubicBezTo>
                <a:cubicBezTo>
                  <a:pt x="733434" y="1678329"/>
                  <a:pt x="718262" y="1680235"/>
                  <a:pt x="703107" y="1682126"/>
                </a:cubicBezTo>
                <a:cubicBezTo>
                  <a:pt x="706896" y="1668865"/>
                  <a:pt x="727738" y="1674544"/>
                  <a:pt x="739117" y="1668865"/>
                </a:cubicBezTo>
                <a:cubicBezTo>
                  <a:pt x="735323" y="1659383"/>
                  <a:pt x="716369" y="1666968"/>
                  <a:pt x="718262" y="1653704"/>
                </a:cubicBezTo>
                <a:cubicBezTo>
                  <a:pt x="727738" y="1649890"/>
                  <a:pt x="744801" y="1655603"/>
                  <a:pt x="746695" y="1644231"/>
                </a:cubicBezTo>
                <a:cubicBezTo>
                  <a:pt x="744801" y="1638539"/>
                  <a:pt x="731536" y="1642324"/>
                  <a:pt x="725846" y="1640425"/>
                </a:cubicBezTo>
                <a:cubicBezTo>
                  <a:pt x="720159" y="1642324"/>
                  <a:pt x="714475" y="1642324"/>
                  <a:pt x="706896" y="1642324"/>
                </a:cubicBezTo>
                <a:cubicBezTo>
                  <a:pt x="708792" y="1636648"/>
                  <a:pt x="705003" y="1636648"/>
                  <a:pt x="706896" y="1632858"/>
                </a:cubicBezTo>
                <a:cubicBezTo>
                  <a:pt x="718262" y="1630963"/>
                  <a:pt x="733434" y="1630963"/>
                  <a:pt x="741010" y="1623372"/>
                </a:cubicBezTo>
                <a:cubicBezTo>
                  <a:pt x="748592" y="1623372"/>
                  <a:pt x="758066" y="1623372"/>
                  <a:pt x="763750" y="1621456"/>
                </a:cubicBezTo>
                <a:cubicBezTo>
                  <a:pt x="763750" y="1625285"/>
                  <a:pt x="765644" y="1627194"/>
                  <a:pt x="767539" y="1630963"/>
                </a:cubicBezTo>
                <a:cubicBezTo>
                  <a:pt x="771330" y="1630963"/>
                  <a:pt x="782700" y="1625285"/>
                  <a:pt x="782700" y="1634754"/>
                </a:cubicBezTo>
                <a:cubicBezTo>
                  <a:pt x="786491" y="1632858"/>
                  <a:pt x="786491" y="1625285"/>
                  <a:pt x="794069" y="1625285"/>
                </a:cubicBezTo>
                <a:cubicBezTo>
                  <a:pt x="795965" y="1625285"/>
                  <a:pt x="797860" y="1627194"/>
                  <a:pt x="797860" y="1630963"/>
                </a:cubicBezTo>
                <a:cubicBezTo>
                  <a:pt x="797860" y="1630963"/>
                  <a:pt x="797860" y="1630963"/>
                  <a:pt x="805440" y="1630963"/>
                </a:cubicBezTo>
                <a:cubicBezTo>
                  <a:pt x="805440" y="1632858"/>
                  <a:pt x="809230" y="1634754"/>
                  <a:pt x="807335" y="1638539"/>
                </a:cubicBezTo>
                <a:cubicBezTo>
                  <a:pt x="811125" y="1636648"/>
                  <a:pt x="814915" y="1638539"/>
                  <a:pt x="816811" y="1636648"/>
                </a:cubicBezTo>
                <a:cubicBezTo>
                  <a:pt x="820600" y="1636648"/>
                  <a:pt x="818705" y="1642324"/>
                  <a:pt x="824390" y="1640425"/>
                </a:cubicBezTo>
                <a:cubicBezTo>
                  <a:pt x="831969" y="1642324"/>
                  <a:pt x="833865" y="1636648"/>
                  <a:pt x="841445" y="1640425"/>
                </a:cubicBezTo>
                <a:cubicBezTo>
                  <a:pt x="845235" y="1640425"/>
                  <a:pt x="847129" y="1638539"/>
                  <a:pt x="849025" y="1634754"/>
                </a:cubicBezTo>
                <a:cubicBezTo>
                  <a:pt x="856605" y="1634754"/>
                  <a:pt x="852816" y="1642324"/>
                  <a:pt x="860395" y="1640425"/>
                </a:cubicBezTo>
                <a:cubicBezTo>
                  <a:pt x="866079" y="1642324"/>
                  <a:pt x="867975" y="1636648"/>
                  <a:pt x="875555" y="1638539"/>
                </a:cubicBezTo>
                <a:cubicBezTo>
                  <a:pt x="873661" y="1634754"/>
                  <a:pt x="860395" y="1638539"/>
                  <a:pt x="860395" y="1630963"/>
                </a:cubicBezTo>
                <a:cubicBezTo>
                  <a:pt x="854709" y="1630963"/>
                  <a:pt x="852816" y="1634754"/>
                  <a:pt x="847129" y="1632858"/>
                </a:cubicBezTo>
                <a:cubicBezTo>
                  <a:pt x="841445" y="1634754"/>
                  <a:pt x="843340" y="1629079"/>
                  <a:pt x="839551" y="1627194"/>
                </a:cubicBezTo>
                <a:cubicBezTo>
                  <a:pt x="833865" y="1627194"/>
                  <a:pt x="824390" y="1629079"/>
                  <a:pt x="824390" y="1625285"/>
                </a:cubicBezTo>
                <a:cubicBezTo>
                  <a:pt x="820600" y="1627194"/>
                  <a:pt x="816811" y="1627194"/>
                  <a:pt x="813019" y="1627194"/>
                </a:cubicBezTo>
                <a:cubicBezTo>
                  <a:pt x="809230" y="1625285"/>
                  <a:pt x="801649" y="1629079"/>
                  <a:pt x="801649" y="1623372"/>
                </a:cubicBezTo>
                <a:cubicBezTo>
                  <a:pt x="803545" y="1615788"/>
                  <a:pt x="811125" y="1617670"/>
                  <a:pt x="816811" y="1615788"/>
                </a:cubicBezTo>
                <a:cubicBezTo>
                  <a:pt x="818705" y="1602522"/>
                  <a:pt x="797860" y="1608223"/>
                  <a:pt x="792175" y="1600644"/>
                </a:cubicBezTo>
                <a:cubicBezTo>
                  <a:pt x="784595" y="1600644"/>
                  <a:pt x="778910" y="1598733"/>
                  <a:pt x="773226" y="1596843"/>
                </a:cubicBezTo>
                <a:cubicBezTo>
                  <a:pt x="765644" y="1598733"/>
                  <a:pt x="758066" y="1598733"/>
                  <a:pt x="750486" y="1600644"/>
                </a:cubicBezTo>
                <a:cubicBezTo>
                  <a:pt x="750486" y="1593059"/>
                  <a:pt x="756170" y="1594950"/>
                  <a:pt x="759961" y="1591161"/>
                </a:cubicBezTo>
                <a:cubicBezTo>
                  <a:pt x="767539" y="1585483"/>
                  <a:pt x="777015" y="1579800"/>
                  <a:pt x="784595" y="1572194"/>
                </a:cubicBezTo>
                <a:cubicBezTo>
                  <a:pt x="792175" y="1574101"/>
                  <a:pt x="792175" y="1570311"/>
                  <a:pt x="797860" y="1570311"/>
                </a:cubicBezTo>
                <a:cubicBezTo>
                  <a:pt x="805440" y="1574101"/>
                  <a:pt x="811125" y="1576015"/>
                  <a:pt x="816811" y="1577904"/>
                </a:cubicBezTo>
                <a:cubicBezTo>
                  <a:pt x="824390" y="1579800"/>
                  <a:pt x="824390" y="1572194"/>
                  <a:pt x="826284" y="1570311"/>
                </a:cubicBezTo>
                <a:cubicBezTo>
                  <a:pt x="828180" y="1570311"/>
                  <a:pt x="828180" y="1574101"/>
                  <a:pt x="828180" y="1576015"/>
                </a:cubicBezTo>
                <a:cubicBezTo>
                  <a:pt x="828180" y="1581698"/>
                  <a:pt x="833865" y="1581698"/>
                  <a:pt x="833865" y="1585483"/>
                </a:cubicBezTo>
                <a:cubicBezTo>
                  <a:pt x="843340" y="1589267"/>
                  <a:pt x="854709" y="1589267"/>
                  <a:pt x="862289" y="1593059"/>
                </a:cubicBezTo>
                <a:cubicBezTo>
                  <a:pt x="866079" y="1591161"/>
                  <a:pt x="867975" y="1589267"/>
                  <a:pt x="866079" y="1583590"/>
                </a:cubicBezTo>
                <a:cubicBezTo>
                  <a:pt x="873661" y="1585483"/>
                  <a:pt x="873661" y="1577904"/>
                  <a:pt x="875555" y="1574101"/>
                </a:cubicBezTo>
                <a:cubicBezTo>
                  <a:pt x="875555" y="1574101"/>
                  <a:pt x="875555" y="1574101"/>
                  <a:pt x="883135" y="1574101"/>
                </a:cubicBezTo>
                <a:cubicBezTo>
                  <a:pt x="885029" y="1570311"/>
                  <a:pt x="886925" y="1566549"/>
                  <a:pt x="888820" y="1560840"/>
                </a:cubicBezTo>
                <a:cubicBezTo>
                  <a:pt x="896400" y="1560840"/>
                  <a:pt x="902085" y="1560840"/>
                  <a:pt x="903981" y="1564635"/>
                </a:cubicBezTo>
                <a:cubicBezTo>
                  <a:pt x="909665" y="1562736"/>
                  <a:pt x="919140" y="1568430"/>
                  <a:pt x="919140" y="1562736"/>
                </a:cubicBezTo>
                <a:cubicBezTo>
                  <a:pt x="922930" y="1564635"/>
                  <a:pt x="922930" y="1566549"/>
                  <a:pt x="926720" y="1568430"/>
                </a:cubicBezTo>
                <a:cubicBezTo>
                  <a:pt x="932405" y="1570311"/>
                  <a:pt x="930511" y="1562736"/>
                  <a:pt x="936195" y="1560840"/>
                </a:cubicBezTo>
                <a:cubicBezTo>
                  <a:pt x="943776" y="1560840"/>
                  <a:pt x="945670" y="1566549"/>
                  <a:pt x="953251" y="1566549"/>
                </a:cubicBezTo>
                <a:cubicBezTo>
                  <a:pt x="951355" y="1570311"/>
                  <a:pt x="949460" y="1570311"/>
                  <a:pt x="951355" y="1574101"/>
                </a:cubicBezTo>
                <a:cubicBezTo>
                  <a:pt x="957040" y="1574101"/>
                  <a:pt x="960831" y="1570311"/>
                  <a:pt x="960831" y="1564635"/>
                </a:cubicBezTo>
                <a:cubicBezTo>
                  <a:pt x="958936" y="1555166"/>
                  <a:pt x="941881" y="1560840"/>
                  <a:pt x="939986" y="1553266"/>
                </a:cubicBezTo>
                <a:cubicBezTo>
                  <a:pt x="934300" y="1549486"/>
                  <a:pt x="934300" y="1555166"/>
                  <a:pt x="928615" y="1555166"/>
                </a:cubicBezTo>
                <a:cubicBezTo>
                  <a:pt x="926720" y="1545685"/>
                  <a:pt x="915350" y="1536225"/>
                  <a:pt x="903981" y="1541906"/>
                </a:cubicBezTo>
                <a:cubicBezTo>
                  <a:pt x="903981" y="1532438"/>
                  <a:pt x="890715" y="1536225"/>
                  <a:pt x="888820" y="1528659"/>
                </a:cubicBezTo>
                <a:cubicBezTo>
                  <a:pt x="894504" y="1530553"/>
                  <a:pt x="896400" y="1528659"/>
                  <a:pt x="896400" y="1524897"/>
                </a:cubicBezTo>
                <a:cubicBezTo>
                  <a:pt x="869870" y="1522981"/>
                  <a:pt x="843340" y="1521065"/>
                  <a:pt x="814915" y="1519151"/>
                </a:cubicBezTo>
                <a:cubicBezTo>
                  <a:pt x="814915" y="1526778"/>
                  <a:pt x="813019" y="1528659"/>
                  <a:pt x="814915" y="1536225"/>
                </a:cubicBezTo>
                <a:cubicBezTo>
                  <a:pt x="803545" y="1538111"/>
                  <a:pt x="792175" y="1536225"/>
                  <a:pt x="784595" y="1528659"/>
                </a:cubicBezTo>
                <a:cubicBezTo>
                  <a:pt x="773226" y="1528659"/>
                  <a:pt x="765644" y="1526778"/>
                  <a:pt x="754274" y="1524897"/>
                </a:cubicBezTo>
                <a:cubicBezTo>
                  <a:pt x="758066" y="1521065"/>
                  <a:pt x="763750" y="1519151"/>
                  <a:pt x="767539" y="1517240"/>
                </a:cubicBezTo>
                <a:cubicBezTo>
                  <a:pt x="729641" y="1515325"/>
                  <a:pt x="689843" y="1513409"/>
                  <a:pt x="651942" y="1511494"/>
                </a:cubicBezTo>
                <a:cubicBezTo>
                  <a:pt x="651942" y="1511494"/>
                  <a:pt x="651942" y="1511494"/>
                  <a:pt x="805440" y="1513409"/>
                </a:cubicBezTo>
                <a:cubicBezTo>
                  <a:pt x="807335" y="1511494"/>
                  <a:pt x="795965" y="1511494"/>
                  <a:pt x="799754" y="1505812"/>
                </a:cubicBezTo>
                <a:cubicBezTo>
                  <a:pt x="807335" y="1505812"/>
                  <a:pt x="809230" y="1503922"/>
                  <a:pt x="816811" y="1507688"/>
                </a:cubicBezTo>
                <a:cubicBezTo>
                  <a:pt x="816811" y="1496365"/>
                  <a:pt x="801649" y="1502041"/>
                  <a:pt x="799754" y="1494476"/>
                </a:cubicBezTo>
                <a:cubicBezTo>
                  <a:pt x="790279" y="1496365"/>
                  <a:pt x="788385" y="1490689"/>
                  <a:pt x="780806" y="1490689"/>
                </a:cubicBezTo>
                <a:cubicBezTo>
                  <a:pt x="780806" y="1488791"/>
                  <a:pt x="778910" y="1488791"/>
                  <a:pt x="777015" y="1488791"/>
                </a:cubicBezTo>
                <a:cubicBezTo>
                  <a:pt x="775119" y="1485010"/>
                  <a:pt x="773226" y="1483120"/>
                  <a:pt x="773226" y="1479341"/>
                </a:cubicBezTo>
                <a:cubicBezTo>
                  <a:pt x="771330" y="1479341"/>
                  <a:pt x="767539" y="1479341"/>
                  <a:pt x="767539" y="1477425"/>
                </a:cubicBezTo>
                <a:cubicBezTo>
                  <a:pt x="758066" y="1477425"/>
                  <a:pt x="754274" y="1471749"/>
                  <a:pt x="742906" y="1473644"/>
                </a:cubicBezTo>
                <a:cubicBezTo>
                  <a:pt x="739117" y="1473644"/>
                  <a:pt x="737221" y="1471749"/>
                  <a:pt x="737221" y="1467965"/>
                </a:cubicBezTo>
                <a:cubicBezTo>
                  <a:pt x="727738" y="1467965"/>
                  <a:pt x="723950" y="1466074"/>
                  <a:pt x="720159" y="1462286"/>
                </a:cubicBezTo>
                <a:cubicBezTo>
                  <a:pt x="720159" y="1458499"/>
                  <a:pt x="723950" y="1458499"/>
                  <a:pt x="727738" y="1458499"/>
                </a:cubicBezTo>
                <a:cubicBezTo>
                  <a:pt x="733434" y="1458499"/>
                  <a:pt x="735323" y="1452818"/>
                  <a:pt x="741010" y="1452818"/>
                </a:cubicBezTo>
                <a:cubicBezTo>
                  <a:pt x="744801" y="1447112"/>
                  <a:pt x="752380" y="1449025"/>
                  <a:pt x="754274" y="1443334"/>
                </a:cubicBezTo>
                <a:cubicBezTo>
                  <a:pt x="754274" y="1443334"/>
                  <a:pt x="754274" y="1443334"/>
                  <a:pt x="765644" y="1445220"/>
                </a:cubicBezTo>
                <a:cubicBezTo>
                  <a:pt x="773226" y="1443334"/>
                  <a:pt x="771330" y="1450942"/>
                  <a:pt x="777015" y="1452818"/>
                </a:cubicBezTo>
                <a:cubicBezTo>
                  <a:pt x="780806" y="1450942"/>
                  <a:pt x="786491" y="1449025"/>
                  <a:pt x="786491" y="1443334"/>
                </a:cubicBezTo>
                <a:cubicBezTo>
                  <a:pt x="784595" y="1435759"/>
                  <a:pt x="769435" y="1439563"/>
                  <a:pt x="763750" y="1433862"/>
                </a:cubicBezTo>
                <a:cubicBezTo>
                  <a:pt x="754274" y="1433862"/>
                  <a:pt x="750486" y="1428175"/>
                  <a:pt x="741010" y="1430068"/>
                </a:cubicBezTo>
                <a:cubicBezTo>
                  <a:pt x="735323" y="1428175"/>
                  <a:pt x="729641" y="1426283"/>
                  <a:pt x="725846" y="1424389"/>
                </a:cubicBezTo>
                <a:cubicBezTo>
                  <a:pt x="725846" y="1424389"/>
                  <a:pt x="725846" y="1424389"/>
                  <a:pt x="714475" y="1424389"/>
                </a:cubicBezTo>
                <a:cubicBezTo>
                  <a:pt x="703107" y="1420601"/>
                  <a:pt x="695528" y="1413011"/>
                  <a:pt x="680367" y="1413011"/>
                </a:cubicBezTo>
                <a:cubicBezTo>
                  <a:pt x="676578" y="1413011"/>
                  <a:pt x="674683" y="1411122"/>
                  <a:pt x="674683" y="1407332"/>
                </a:cubicBezTo>
                <a:cubicBezTo>
                  <a:pt x="670894" y="1407332"/>
                  <a:pt x="665207" y="1407332"/>
                  <a:pt x="661418" y="1407332"/>
                </a:cubicBezTo>
                <a:cubicBezTo>
                  <a:pt x="661418" y="1403541"/>
                  <a:pt x="659522" y="1401647"/>
                  <a:pt x="657628" y="1399752"/>
                </a:cubicBezTo>
                <a:cubicBezTo>
                  <a:pt x="659522" y="1392172"/>
                  <a:pt x="672787" y="1397856"/>
                  <a:pt x="668998" y="1384591"/>
                </a:cubicBezTo>
                <a:cubicBezTo>
                  <a:pt x="670894" y="1384591"/>
                  <a:pt x="672787" y="1384591"/>
                  <a:pt x="672787" y="1384591"/>
                </a:cubicBezTo>
                <a:cubicBezTo>
                  <a:pt x="674683" y="1384591"/>
                  <a:pt x="676578" y="1382696"/>
                  <a:pt x="676578" y="1380801"/>
                </a:cubicBezTo>
                <a:cubicBezTo>
                  <a:pt x="680367" y="1380801"/>
                  <a:pt x="684158" y="1378905"/>
                  <a:pt x="684158" y="1375116"/>
                </a:cubicBezTo>
                <a:cubicBezTo>
                  <a:pt x="684158" y="1375116"/>
                  <a:pt x="684158" y="1375116"/>
                  <a:pt x="703107" y="1377011"/>
                </a:cubicBezTo>
                <a:cubicBezTo>
                  <a:pt x="703107" y="1380801"/>
                  <a:pt x="706896" y="1382696"/>
                  <a:pt x="710686" y="1384591"/>
                </a:cubicBezTo>
                <a:cubicBezTo>
                  <a:pt x="708792" y="1388381"/>
                  <a:pt x="712581" y="1397856"/>
                  <a:pt x="706896" y="1397856"/>
                </a:cubicBezTo>
                <a:cubicBezTo>
                  <a:pt x="716369" y="1409227"/>
                  <a:pt x="746695" y="1399752"/>
                  <a:pt x="759961" y="1407332"/>
                </a:cubicBezTo>
                <a:cubicBezTo>
                  <a:pt x="761855" y="1407332"/>
                  <a:pt x="763750" y="1403541"/>
                  <a:pt x="767539" y="1403541"/>
                </a:cubicBezTo>
                <a:cubicBezTo>
                  <a:pt x="767539" y="1397856"/>
                  <a:pt x="775119" y="1401647"/>
                  <a:pt x="777015" y="1395961"/>
                </a:cubicBezTo>
                <a:cubicBezTo>
                  <a:pt x="777015" y="1392172"/>
                  <a:pt x="767539" y="1395961"/>
                  <a:pt x="763750" y="1394066"/>
                </a:cubicBezTo>
                <a:cubicBezTo>
                  <a:pt x="761855" y="1386486"/>
                  <a:pt x="759961" y="1378905"/>
                  <a:pt x="756170" y="1373220"/>
                </a:cubicBezTo>
                <a:cubicBezTo>
                  <a:pt x="756170" y="1369430"/>
                  <a:pt x="758066" y="1367536"/>
                  <a:pt x="761855" y="1367536"/>
                </a:cubicBezTo>
                <a:cubicBezTo>
                  <a:pt x="759961" y="1359955"/>
                  <a:pt x="765644" y="1356165"/>
                  <a:pt x="763750" y="1344795"/>
                </a:cubicBezTo>
                <a:cubicBezTo>
                  <a:pt x="763750" y="1341005"/>
                  <a:pt x="761855" y="1341005"/>
                  <a:pt x="758066" y="1342900"/>
                </a:cubicBezTo>
                <a:cubicBezTo>
                  <a:pt x="758066" y="1335320"/>
                  <a:pt x="763750" y="1335320"/>
                  <a:pt x="769435" y="1337215"/>
                </a:cubicBezTo>
                <a:cubicBezTo>
                  <a:pt x="771330" y="1335320"/>
                  <a:pt x="773226" y="1331529"/>
                  <a:pt x="777015" y="1327740"/>
                </a:cubicBezTo>
                <a:cubicBezTo>
                  <a:pt x="775119" y="1320160"/>
                  <a:pt x="758066" y="1329634"/>
                  <a:pt x="756170" y="1322054"/>
                </a:cubicBezTo>
                <a:cubicBezTo>
                  <a:pt x="750486" y="1323949"/>
                  <a:pt x="750486" y="1323949"/>
                  <a:pt x="744801" y="1322054"/>
                </a:cubicBezTo>
                <a:cubicBezTo>
                  <a:pt x="737221" y="1325845"/>
                  <a:pt x="723950" y="1322054"/>
                  <a:pt x="716369" y="1323949"/>
                </a:cubicBezTo>
                <a:cubicBezTo>
                  <a:pt x="705003" y="1323949"/>
                  <a:pt x="705003" y="1318265"/>
                  <a:pt x="693632" y="1322054"/>
                </a:cubicBezTo>
                <a:cubicBezTo>
                  <a:pt x="695528" y="1316369"/>
                  <a:pt x="703107" y="1318265"/>
                  <a:pt x="706896" y="1314473"/>
                </a:cubicBezTo>
                <a:cubicBezTo>
                  <a:pt x="706896" y="1312579"/>
                  <a:pt x="705003" y="1310684"/>
                  <a:pt x="703107" y="1310684"/>
                </a:cubicBezTo>
                <a:cubicBezTo>
                  <a:pt x="706896" y="1304998"/>
                  <a:pt x="714475" y="1306894"/>
                  <a:pt x="718262" y="1306894"/>
                </a:cubicBezTo>
                <a:cubicBezTo>
                  <a:pt x="720159" y="1306894"/>
                  <a:pt x="722056" y="1304998"/>
                  <a:pt x="722056" y="1304998"/>
                </a:cubicBezTo>
                <a:cubicBezTo>
                  <a:pt x="723950" y="1304998"/>
                  <a:pt x="725846" y="1306894"/>
                  <a:pt x="727738" y="1306894"/>
                </a:cubicBezTo>
                <a:cubicBezTo>
                  <a:pt x="731536" y="1306894"/>
                  <a:pt x="737221" y="1303104"/>
                  <a:pt x="742906" y="1304998"/>
                </a:cubicBezTo>
                <a:cubicBezTo>
                  <a:pt x="744801" y="1304998"/>
                  <a:pt x="744801" y="1303104"/>
                  <a:pt x="744801" y="1301209"/>
                </a:cubicBezTo>
                <a:cubicBezTo>
                  <a:pt x="746695" y="1303104"/>
                  <a:pt x="748592" y="1304998"/>
                  <a:pt x="750486" y="1308789"/>
                </a:cubicBezTo>
                <a:cubicBezTo>
                  <a:pt x="750486" y="1308789"/>
                  <a:pt x="750486" y="1308789"/>
                  <a:pt x="761855" y="1308789"/>
                </a:cubicBezTo>
                <a:cubicBezTo>
                  <a:pt x="763750" y="1310684"/>
                  <a:pt x="763750" y="1312579"/>
                  <a:pt x="763750" y="1316369"/>
                </a:cubicBezTo>
                <a:cubicBezTo>
                  <a:pt x="767539" y="1316369"/>
                  <a:pt x="767539" y="1314473"/>
                  <a:pt x="767539" y="1310684"/>
                </a:cubicBezTo>
                <a:cubicBezTo>
                  <a:pt x="773226" y="1312579"/>
                  <a:pt x="778910" y="1314473"/>
                  <a:pt x="784595" y="1314473"/>
                </a:cubicBezTo>
                <a:cubicBezTo>
                  <a:pt x="782700" y="1308789"/>
                  <a:pt x="775119" y="1306894"/>
                  <a:pt x="765644" y="1306894"/>
                </a:cubicBezTo>
                <a:cubicBezTo>
                  <a:pt x="767539" y="1301209"/>
                  <a:pt x="761855" y="1303104"/>
                  <a:pt x="761855" y="1299313"/>
                </a:cubicBezTo>
                <a:cubicBezTo>
                  <a:pt x="758066" y="1301209"/>
                  <a:pt x="746695" y="1295524"/>
                  <a:pt x="744801" y="1301209"/>
                </a:cubicBezTo>
                <a:cubicBezTo>
                  <a:pt x="735323" y="1301209"/>
                  <a:pt x="729641" y="1297419"/>
                  <a:pt x="722056" y="1297419"/>
                </a:cubicBezTo>
                <a:cubicBezTo>
                  <a:pt x="722056" y="1293628"/>
                  <a:pt x="723950" y="1291733"/>
                  <a:pt x="725846" y="1289838"/>
                </a:cubicBezTo>
                <a:cubicBezTo>
                  <a:pt x="723950" y="1286049"/>
                  <a:pt x="722056" y="1286049"/>
                  <a:pt x="723950" y="1278468"/>
                </a:cubicBezTo>
                <a:cubicBezTo>
                  <a:pt x="723950" y="1278468"/>
                  <a:pt x="723950" y="1278468"/>
                  <a:pt x="687948" y="1276573"/>
                </a:cubicBezTo>
                <a:cubicBezTo>
                  <a:pt x="691738" y="1268993"/>
                  <a:pt x="706896" y="1274678"/>
                  <a:pt x="710686" y="1267097"/>
                </a:cubicBezTo>
                <a:cubicBezTo>
                  <a:pt x="712581" y="1267097"/>
                  <a:pt x="716369" y="1267097"/>
                  <a:pt x="718262" y="1267097"/>
                </a:cubicBezTo>
                <a:cubicBezTo>
                  <a:pt x="722056" y="1267097"/>
                  <a:pt x="729641" y="1259517"/>
                  <a:pt x="731536" y="1265202"/>
                </a:cubicBezTo>
                <a:cubicBezTo>
                  <a:pt x="735323" y="1263308"/>
                  <a:pt x="739117" y="1263308"/>
                  <a:pt x="739117" y="1257623"/>
                </a:cubicBezTo>
                <a:cubicBezTo>
                  <a:pt x="742906" y="1257623"/>
                  <a:pt x="744801" y="1255728"/>
                  <a:pt x="746695" y="1255728"/>
                </a:cubicBezTo>
                <a:cubicBezTo>
                  <a:pt x="748592" y="1251937"/>
                  <a:pt x="756170" y="1255728"/>
                  <a:pt x="756170" y="1250042"/>
                </a:cubicBezTo>
                <a:cubicBezTo>
                  <a:pt x="756170" y="1248147"/>
                  <a:pt x="752380" y="1248147"/>
                  <a:pt x="752380" y="1250042"/>
                </a:cubicBezTo>
                <a:cubicBezTo>
                  <a:pt x="748592" y="1250042"/>
                  <a:pt x="744801" y="1250042"/>
                  <a:pt x="742906" y="1251937"/>
                </a:cubicBezTo>
                <a:cubicBezTo>
                  <a:pt x="735323" y="1250042"/>
                  <a:pt x="733434" y="1253832"/>
                  <a:pt x="725846" y="1253832"/>
                </a:cubicBezTo>
                <a:cubicBezTo>
                  <a:pt x="725846" y="1244357"/>
                  <a:pt x="739117" y="1248147"/>
                  <a:pt x="744801" y="1242462"/>
                </a:cubicBezTo>
                <a:cubicBezTo>
                  <a:pt x="750486" y="1244357"/>
                  <a:pt x="759961" y="1246252"/>
                  <a:pt x="767539" y="1244357"/>
                </a:cubicBezTo>
                <a:cubicBezTo>
                  <a:pt x="771330" y="1244357"/>
                  <a:pt x="775119" y="1240567"/>
                  <a:pt x="777015" y="1240567"/>
                </a:cubicBezTo>
                <a:cubicBezTo>
                  <a:pt x="778910" y="1240567"/>
                  <a:pt x="780806" y="1240567"/>
                  <a:pt x="780806" y="1238672"/>
                </a:cubicBezTo>
                <a:cubicBezTo>
                  <a:pt x="777015" y="1232986"/>
                  <a:pt x="769435" y="1240567"/>
                  <a:pt x="763750" y="1234881"/>
                </a:cubicBezTo>
                <a:cubicBezTo>
                  <a:pt x="756170" y="1236777"/>
                  <a:pt x="746695" y="1244357"/>
                  <a:pt x="739117" y="1238672"/>
                </a:cubicBezTo>
                <a:cubicBezTo>
                  <a:pt x="744801" y="1229196"/>
                  <a:pt x="756170" y="1236777"/>
                  <a:pt x="765644" y="1231092"/>
                </a:cubicBezTo>
                <a:cubicBezTo>
                  <a:pt x="782700" y="1232986"/>
                  <a:pt x="790279" y="1225406"/>
                  <a:pt x="805440" y="1227301"/>
                </a:cubicBezTo>
                <a:cubicBezTo>
                  <a:pt x="809230" y="1229196"/>
                  <a:pt x="809230" y="1225406"/>
                  <a:pt x="813019" y="1225406"/>
                </a:cubicBezTo>
                <a:cubicBezTo>
                  <a:pt x="816811" y="1225406"/>
                  <a:pt x="820600" y="1227301"/>
                  <a:pt x="822495" y="1229196"/>
                </a:cubicBezTo>
                <a:cubicBezTo>
                  <a:pt x="824390" y="1229196"/>
                  <a:pt x="828180" y="1225406"/>
                  <a:pt x="828180" y="1229196"/>
                </a:cubicBezTo>
                <a:cubicBezTo>
                  <a:pt x="833865" y="1225406"/>
                  <a:pt x="841445" y="1225406"/>
                  <a:pt x="845235" y="1217826"/>
                </a:cubicBezTo>
                <a:cubicBezTo>
                  <a:pt x="845235" y="1215931"/>
                  <a:pt x="839551" y="1215931"/>
                  <a:pt x="837654" y="1217826"/>
                </a:cubicBezTo>
                <a:cubicBezTo>
                  <a:pt x="833865" y="1217826"/>
                  <a:pt x="830075" y="1219721"/>
                  <a:pt x="830075" y="1221616"/>
                </a:cubicBezTo>
                <a:cubicBezTo>
                  <a:pt x="820600" y="1219721"/>
                  <a:pt x="813019" y="1217826"/>
                  <a:pt x="801649" y="1215931"/>
                </a:cubicBezTo>
                <a:cubicBezTo>
                  <a:pt x="795965" y="1214036"/>
                  <a:pt x="795965" y="1221616"/>
                  <a:pt x="792175" y="1219721"/>
                </a:cubicBezTo>
                <a:cubicBezTo>
                  <a:pt x="786491" y="1219721"/>
                  <a:pt x="778910" y="1219721"/>
                  <a:pt x="773226" y="1219721"/>
                </a:cubicBezTo>
                <a:cubicBezTo>
                  <a:pt x="775119" y="1210246"/>
                  <a:pt x="790279" y="1210246"/>
                  <a:pt x="797860" y="1212141"/>
                </a:cubicBezTo>
                <a:cubicBezTo>
                  <a:pt x="803545" y="1212141"/>
                  <a:pt x="805440" y="1208351"/>
                  <a:pt x="809230" y="1204561"/>
                </a:cubicBezTo>
                <a:cubicBezTo>
                  <a:pt x="809230" y="1204561"/>
                  <a:pt x="809230" y="1204561"/>
                  <a:pt x="813019" y="1204561"/>
                </a:cubicBezTo>
                <a:cubicBezTo>
                  <a:pt x="813019" y="1208351"/>
                  <a:pt x="814915" y="1206456"/>
                  <a:pt x="816811" y="1208351"/>
                </a:cubicBezTo>
                <a:cubicBezTo>
                  <a:pt x="816811" y="1206456"/>
                  <a:pt x="814915" y="1206456"/>
                  <a:pt x="813019" y="1204561"/>
                </a:cubicBezTo>
                <a:cubicBezTo>
                  <a:pt x="814915" y="1202665"/>
                  <a:pt x="816811" y="1198875"/>
                  <a:pt x="822495" y="1198875"/>
                </a:cubicBezTo>
                <a:cubicBezTo>
                  <a:pt x="828180" y="1196981"/>
                  <a:pt x="830075" y="1189400"/>
                  <a:pt x="837654" y="1191295"/>
                </a:cubicBezTo>
                <a:cubicBezTo>
                  <a:pt x="837654" y="1187505"/>
                  <a:pt x="841445" y="1187505"/>
                  <a:pt x="837654" y="1185610"/>
                </a:cubicBezTo>
                <a:cubicBezTo>
                  <a:pt x="839551" y="1181819"/>
                  <a:pt x="850919" y="1185610"/>
                  <a:pt x="856605" y="1185610"/>
                </a:cubicBezTo>
                <a:cubicBezTo>
                  <a:pt x="860395" y="1189400"/>
                  <a:pt x="854709" y="1191295"/>
                  <a:pt x="858499" y="1198875"/>
                </a:cubicBezTo>
                <a:cubicBezTo>
                  <a:pt x="864185" y="1200770"/>
                  <a:pt x="864185" y="1195085"/>
                  <a:pt x="869870" y="1196981"/>
                </a:cubicBezTo>
                <a:cubicBezTo>
                  <a:pt x="867975" y="1210246"/>
                  <a:pt x="843340" y="1198875"/>
                  <a:pt x="852816" y="1189400"/>
                </a:cubicBezTo>
                <a:cubicBezTo>
                  <a:pt x="845235" y="1187505"/>
                  <a:pt x="849025" y="1196981"/>
                  <a:pt x="845235" y="1196981"/>
                </a:cubicBezTo>
                <a:cubicBezTo>
                  <a:pt x="841445" y="1198875"/>
                  <a:pt x="835759" y="1198875"/>
                  <a:pt x="833865" y="1202665"/>
                </a:cubicBezTo>
                <a:cubicBezTo>
                  <a:pt x="833865" y="1206456"/>
                  <a:pt x="837654" y="1206456"/>
                  <a:pt x="837654" y="1208351"/>
                </a:cubicBezTo>
                <a:cubicBezTo>
                  <a:pt x="845235" y="1204561"/>
                  <a:pt x="860395" y="1208351"/>
                  <a:pt x="871766" y="1208351"/>
                </a:cubicBezTo>
                <a:cubicBezTo>
                  <a:pt x="885029" y="1204561"/>
                  <a:pt x="898296" y="1202665"/>
                  <a:pt x="915350" y="1200770"/>
                </a:cubicBezTo>
                <a:cubicBezTo>
                  <a:pt x="921035" y="1198875"/>
                  <a:pt x="907770" y="1198875"/>
                  <a:pt x="909665" y="1191295"/>
                </a:cubicBezTo>
                <a:cubicBezTo>
                  <a:pt x="922930" y="1196981"/>
                  <a:pt x="930511" y="1191295"/>
                  <a:pt x="941881" y="1189400"/>
                </a:cubicBezTo>
                <a:cubicBezTo>
                  <a:pt x="941881" y="1181819"/>
                  <a:pt x="932405" y="1185610"/>
                  <a:pt x="928615" y="1183714"/>
                </a:cubicBezTo>
                <a:cubicBezTo>
                  <a:pt x="922930" y="1181819"/>
                  <a:pt x="922930" y="1181819"/>
                  <a:pt x="919140" y="1178030"/>
                </a:cubicBezTo>
                <a:cubicBezTo>
                  <a:pt x="909665" y="1179924"/>
                  <a:pt x="903981" y="1183714"/>
                  <a:pt x="894504" y="1183714"/>
                </a:cubicBezTo>
                <a:cubicBezTo>
                  <a:pt x="898296" y="1179924"/>
                  <a:pt x="890715" y="1174239"/>
                  <a:pt x="890715" y="1168554"/>
                </a:cubicBezTo>
                <a:cubicBezTo>
                  <a:pt x="879346" y="1166658"/>
                  <a:pt x="871766" y="1168554"/>
                  <a:pt x="862289" y="1168554"/>
                </a:cubicBezTo>
                <a:cubicBezTo>
                  <a:pt x="860395" y="1168554"/>
                  <a:pt x="858499" y="1170449"/>
                  <a:pt x="858499" y="1172344"/>
                </a:cubicBezTo>
                <a:cubicBezTo>
                  <a:pt x="849025" y="1168554"/>
                  <a:pt x="845235" y="1176134"/>
                  <a:pt x="835759" y="1176134"/>
                </a:cubicBezTo>
                <a:cubicBezTo>
                  <a:pt x="830075" y="1178030"/>
                  <a:pt x="831969" y="1170449"/>
                  <a:pt x="826284" y="1172344"/>
                </a:cubicBezTo>
                <a:cubicBezTo>
                  <a:pt x="820600" y="1170449"/>
                  <a:pt x="816811" y="1172344"/>
                  <a:pt x="814915" y="1176134"/>
                </a:cubicBezTo>
                <a:cubicBezTo>
                  <a:pt x="807335" y="1170449"/>
                  <a:pt x="795965" y="1183714"/>
                  <a:pt x="788385" y="1172344"/>
                </a:cubicBezTo>
                <a:cubicBezTo>
                  <a:pt x="794069" y="1157183"/>
                  <a:pt x="807335" y="1151498"/>
                  <a:pt x="816811" y="1142021"/>
                </a:cubicBezTo>
                <a:cubicBezTo>
                  <a:pt x="820600" y="1142021"/>
                  <a:pt x="820600" y="1145812"/>
                  <a:pt x="820600" y="1149603"/>
                </a:cubicBezTo>
                <a:cubicBezTo>
                  <a:pt x="824390" y="1151498"/>
                  <a:pt x="826284" y="1149603"/>
                  <a:pt x="826284" y="1145812"/>
                </a:cubicBezTo>
                <a:cubicBezTo>
                  <a:pt x="830075" y="1145812"/>
                  <a:pt x="828180" y="1153392"/>
                  <a:pt x="831969" y="1153392"/>
                </a:cubicBezTo>
                <a:cubicBezTo>
                  <a:pt x="839551" y="1153392"/>
                  <a:pt x="845235" y="1153392"/>
                  <a:pt x="847129" y="1149603"/>
                </a:cubicBezTo>
                <a:cubicBezTo>
                  <a:pt x="850919" y="1149603"/>
                  <a:pt x="850919" y="1153392"/>
                  <a:pt x="854709" y="1155288"/>
                </a:cubicBezTo>
                <a:cubicBezTo>
                  <a:pt x="862289" y="1153392"/>
                  <a:pt x="864185" y="1142021"/>
                  <a:pt x="871766" y="1142021"/>
                </a:cubicBezTo>
                <a:cubicBezTo>
                  <a:pt x="875555" y="1142021"/>
                  <a:pt x="875555" y="1138230"/>
                  <a:pt x="875555" y="1134439"/>
                </a:cubicBezTo>
                <a:cubicBezTo>
                  <a:pt x="883135" y="1132544"/>
                  <a:pt x="892610" y="1130648"/>
                  <a:pt x="888820" y="1145812"/>
                </a:cubicBezTo>
                <a:cubicBezTo>
                  <a:pt x="886925" y="1145812"/>
                  <a:pt x="885029" y="1143917"/>
                  <a:pt x="883135" y="1142021"/>
                </a:cubicBezTo>
                <a:cubicBezTo>
                  <a:pt x="879346" y="1142021"/>
                  <a:pt x="881240" y="1145812"/>
                  <a:pt x="877450" y="1145812"/>
                </a:cubicBezTo>
                <a:cubicBezTo>
                  <a:pt x="881240" y="1153392"/>
                  <a:pt x="888820" y="1155288"/>
                  <a:pt x="900190" y="1155288"/>
                </a:cubicBezTo>
                <a:cubicBezTo>
                  <a:pt x="902085" y="1153392"/>
                  <a:pt x="902085" y="1149603"/>
                  <a:pt x="903981" y="1147707"/>
                </a:cubicBezTo>
                <a:cubicBezTo>
                  <a:pt x="907770" y="1147707"/>
                  <a:pt x="905876" y="1153392"/>
                  <a:pt x="909665" y="1153392"/>
                </a:cubicBezTo>
                <a:cubicBezTo>
                  <a:pt x="915350" y="1153392"/>
                  <a:pt x="911561" y="1143917"/>
                  <a:pt x="913455" y="1140126"/>
                </a:cubicBezTo>
                <a:cubicBezTo>
                  <a:pt x="913455" y="1132544"/>
                  <a:pt x="905876" y="1128753"/>
                  <a:pt x="911561" y="1123067"/>
                </a:cubicBezTo>
                <a:cubicBezTo>
                  <a:pt x="903981" y="1121170"/>
                  <a:pt x="903981" y="1126857"/>
                  <a:pt x="905876" y="1132544"/>
                </a:cubicBezTo>
                <a:cubicBezTo>
                  <a:pt x="898296" y="1128753"/>
                  <a:pt x="902085" y="1140126"/>
                  <a:pt x="898296" y="1140126"/>
                </a:cubicBezTo>
                <a:cubicBezTo>
                  <a:pt x="886925" y="1138230"/>
                  <a:pt x="905876" y="1119275"/>
                  <a:pt x="888820" y="1121170"/>
                </a:cubicBezTo>
                <a:cubicBezTo>
                  <a:pt x="890715" y="1109797"/>
                  <a:pt x="905876" y="1113589"/>
                  <a:pt x="917245" y="1111692"/>
                </a:cubicBezTo>
                <a:cubicBezTo>
                  <a:pt x="922930" y="1109797"/>
                  <a:pt x="921035" y="1117380"/>
                  <a:pt x="924826" y="1117380"/>
                </a:cubicBezTo>
                <a:cubicBezTo>
                  <a:pt x="934300" y="1119275"/>
                  <a:pt x="932405" y="1109797"/>
                  <a:pt x="941881" y="1113589"/>
                </a:cubicBezTo>
                <a:cubicBezTo>
                  <a:pt x="947566" y="1107902"/>
                  <a:pt x="955145" y="1106006"/>
                  <a:pt x="966516" y="1107902"/>
                </a:cubicBezTo>
                <a:cubicBezTo>
                  <a:pt x="968411" y="1109797"/>
                  <a:pt x="968411" y="1115484"/>
                  <a:pt x="972200" y="1117380"/>
                </a:cubicBezTo>
                <a:cubicBezTo>
                  <a:pt x="981675" y="1113589"/>
                  <a:pt x="994941" y="1109797"/>
                  <a:pt x="993046" y="1126857"/>
                </a:cubicBezTo>
                <a:cubicBezTo>
                  <a:pt x="987361" y="1126857"/>
                  <a:pt x="981675" y="1126857"/>
                  <a:pt x="977886" y="1124961"/>
                </a:cubicBezTo>
                <a:cubicBezTo>
                  <a:pt x="962726" y="1132544"/>
                  <a:pt x="951355" y="1132544"/>
                  <a:pt x="930511" y="1128753"/>
                </a:cubicBezTo>
                <a:cubicBezTo>
                  <a:pt x="930511" y="1124961"/>
                  <a:pt x="928615" y="1124961"/>
                  <a:pt x="928615" y="1121170"/>
                </a:cubicBezTo>
                <a:cubicBezTo>
                  <a:pt x="924826" y="1121170"/>
                  <a:pt x="924826" y="1124961"/>
                  <a:pt x="921035" y="1123067"/>
                </a:cubicBezTo>
                <a:cubicBezTo>
                  <a:pt x="917245" y="1132544"/>
                  <a:pt x="924826" y="1132544"/>
                  <a:pt x="926720" y="1138230"/>
                </a:cubicBezTo>
                <a:cubicBezTo>
                  <a:pt x="926720" y="1142021"/>
                  <a:pt x="922930" y="1142021"/>
                  <a:pt x="921035" y="1143917"/>
                </a:cubicBezTo>
                <a:cubicBezTo>
                  <a:pt x="921035" y="1151498"/>
                  <a:pt x="926720" y="1153392"/>
                  <a:pt x="930511" y="1155288"/>
                </a:cubicBezTo>
                <a:cubicBezTo>
                  <a:pt x="938091" y="1153392"/>
                  <a:pt x="926720" y="1149603"/>
                  <a:pt x="928615" y="1143917"/>
                </a:cubicBezTo>
                <a:cubicBezTo>
                  <a:pt x="938091" y="1142021"/>
                  <a:pt x="943776" y="1142021"/>
                  <a:pt x="953251" y="1143917"/>
                </a:cubicBezTo>
                <a:cubicBezTo>
                  <a:pt x="968411" y="1142021"/>
                  <a:pt x="983570" y="1138230"/>
                  <a:pt x="998730" y="1138230"/>
                </a:cubicBezTo>
                <a:cubicBezTo>
                  <a:pt x="1002520" y="1140126"/>
                  <a:pt x="1004416" y="1138230"/>
                  <a:pt x="1006310" y="1136335"/>
                </a:cubicBezTo>
                <a:cubicBezTo>
                  <a:pt x="1010101" y="1136335"/>
                  <a:pt x="1017680" y="1140126"/>
                  <a:pt x="1019576" y="1134439"/>
                </a:cubicBezTo>
                <a:cubicBezTo>
                  <a:pt x="1021470" y="1136335"/>
                  <a:pt x="1023365" y="1140126"/>
                  <a:pt x="1023365" y="1143917"/>
                </a:cubicBezTo>
                <a:cubicBezTo>
                  <a:pt x="1029051" y="1143917"/>
                  <a:pt x="1029051" y="1149603"/>
                  <a:pt x="1032841" y="1149603"/>
                </a:cubicBezTo>
                <a:cubicBezTo>
                  <a:pt x="1032841" y="1153392"/>
                  <a:pt x="1032841" y="1155288"/>
                  <a:pt x="1032841" y="1159078"/>
                </a:cubicBezTo>
                <a:cubicBezTo>
                  <a:pt x="1040421" y="1160973"/>
                  <a:pt x="1034736" y="1149603"/>
                  <a:pt x="1040421" y="1147707"/>
                </a:cubicBezTo>
                <a:cubicBezTo>
                  <a:pt x="1042316" y="1149603"/>
                  <a:pt x="1051790" y="1145812"/>
                  <a:pt x="1049897" y="1151498"/>
                </a:cubicBezTo>
                <a:cubicBezTo>
                  <a:pt x="1055579" y="1151498"/>
                  <a:pt x="1063162" y="1147707"/>
                  <a:pt x="1061266" y="1155288"/>
                </a:cubicBezTo>
                <a:cubicBezTo>
                  <a:pt x="1055579" y="1153392"/>
                  <a:pt x="1046106" y="1149603"/>
                  <a:pt x="1044210" y="1157183"/>
                </a:cubicBezTo>
                <a:cubicBezTo>
                  <a:pt x="1044210" y="1164763"/>
                  <a:pt x="1048000" y="1155288"/>
                  <a:pt x="1051790" y="1157183"/>
                </a:cubicBezTo>
                <a:cubicBezTo>
                  <a:pt x="1055579" y="1159078"/>
                  <a:pt x="1059371" y="1159078"/>
                  <a:pt x="1061266" y="1162869"/>
                </a:cubicBezTo>
                <a:cubicBezTo>
                  <a:pt x="1065056" y="1164763"/>
                  <a:pt x="1065056" y="1159078"/>
                  <a:pt x="1072635" y="1160973"/>
                </a:cubicBezTo>
                <a:cubicBezTo>
                  <a:pt x="1074531" y="1160973"/>
                  <a:pt x="1076426" y="1160973"/>
                  <a:pt x="1076426" y="1164763"/>
                </a:cubicBezTo>
                <a:cubicBezTo>
                  <a:pt x="1078321" y="1164763"/>
                  <a:pt x="1080216" y="1162869"/>
                  <a:pt x="1080216" y="1160973"/>
                </a:cubicBezTo>
                <a:cubicBezTo>
                  <a:pt x="1084005" y="1160973"/>
                  <a:pt x="1082111" y="1164763"/>
                  <a:pt x="1084005" y="1166658"/>
                </a:cubicBezTo>
                <a:cubicBezTo>
                  <a:pt x="1087796" y="1166658"/>
                  <a:pt x="1085901" y="1162869"/>
                  <a:pt x="1089691" y="1160973"/>
                </a:cubicBezTo>
                <a:cubicBezTo>
                  <a:pt x="1085901" y="1155288"/>
                  <a:pt x="1076426" y="1155288"/>
                  <a:pt x="1066951" y="1153392"/>
                </a:cubicBezTo>
                <a:cubicBezTo>
                  <a:pt x="1068846" y="1147707"/>
                  <a:pt x="1065056" y="1147707"/>
                  <a:pt x="1066951" y="1140126"/>
                </a:cubicBezTo>
                <a:cubicBezTo>
                  <a:pt x="1072635" y="1142021"/>
                  <a:pt x="1074531" y="1147707"/>
                  <a:pt x="1080216" y="1149603"/>
                </a:cubicBezTo>
                <a:cubicBezTo>
                  <a:pt x="1084005" y="1149603"/>
                  <a:pt x="1085901" y="1145812"/>
                  <a:pt x="1089691" y="1145812"/>
                </a:cubicBezTo>
                <a:cubicBezTo>
                  <a:pt x="1089691" y="1145812"/>
                  <a:pt x="1089691" y="1145812"/>
                  <a:pt x="1104851" y="1145812"/>
                </a:cubicBezTo>
                <a:cubicBezTo>
                  <a:pt x="1108640" y="1151498"/>
                  <a:pt x="1118115" y="1149603"/>
                  <a:pt x="1116220" y="1159078"/>
                </a:cubicBezTo>
                <a:cubicBezTo>
                  <a:pt x="1121907" y="1159078"/>
                  <a:pt x="1127589" y="1151498"/>
                  <a:pt x="1125695" y="1160973"/>
                </a:cubicBezTo>
                <a:cubicBezTo>
                  <a:pt x="1131380" y="1162869"/>
                  <a:pt x="1129485" y="1157183"/>
                  <a:pt x="1135169" y="1157183"/>
                </a:cubicBezTo>
                <a:cubicBezTo>
                  <a:pt x="1146541" y="1159078"/>
                  <a:pt x="1152223" y="1151498"/>
                  <a:pt x="1159801" y="1149603"/>
                </a:cubicBezTo>
                <a:cubicBezTo>
                  <a:pt x="1159801" y="1151498"/>
                  <a:pt x="1159801" y="1153392"/>
                  <a:pt x="1159801" y="1155288"/>
                </a:cubicBezTo>
                <a:cubicBezTo>
                  <a:pt x="1167383" y="1153392"/>
                  <a:pt x="1161694" y="1151498"/>
                  <a:pt x="1165489" y="1147707"/>
                </a:cubicBezTo>
                <a:cubicBezTo>
                  <a:pt x="1173066" y="1145812"/>
                  <a:pt x="1178747" y="1142021"/>
                  <a:pt x="1182543" y="1136335"/>
                </a:cubicBezTo>
                <a:cubicBezTo>
                  <a:pt x="1182543" y="1134439"/>
                  <a:pt x="1178747" y="1134439"/>
                  <a:pt x="1176851" y="1134439"/>
                </a:cubicBezTo>
                <a:cubicBezTo>
                  <a:pt x="1184440" y="1126857"/>
                  <a:pt x="1192018" y="1130648"/>
                  <a:pt x="1195805" y="1136335"/>
                </a:cubicBezTo>
                <a:cubicBezTo>
                  <a:pt x="1199596" y="1136335"/>
                  <a:pt x="1197701" y="1126857"/>
                  <a:pt x="1201488" y="1124961"/>
                </a:cubicBezTo>
                <a:cubicBezTo>
                  <a:pt x="1201488" y="1124961"/>
                  <a:pt x="1201488" y="1124961"/>
                  <a:pt x="1207171" y="1126857"/>
                </a:cubicBezTo>
                <a:cubicBezTo>
                  <a:pt x="1210961" y="1124961"/>
                  <a:pt x="1209067" y="1121170"/>
                  <a:pt x="1210961" y="1119275"/>
                </a:cubicBezTo>
                <a:cubicBezTo>
                  <a:pt x="1214749" y="1119275"/>
                  <a:pt x="1218540" y="1119275"/>
                  <a:pt x="1218540" y="1115484"/>
                </a:cubicBezTo>
                <a:cubicBezTo>
                  <a:pt x="1222332" y="1115484"/>
                  <a:pt x="1222332" y="1121170"/>
                  <a:pt x="1220440" y="1124961"/>
                </a:cubicBezTo>
                <a:cubicBezTo>
                  <a:pt x="1220440" y="1126857"/>
                  <a:pt x="1222332" y="1126857"/>
                  <a:pt x="1222332" y="1128753"/>
                </a:cubicBezTo>
                <a:cubicBezTo>
                  <a:pt x="1224227" y="1128753"/>
                  <a:pt x="1226122" y="1124961"/>
                  <a:pt x="1226122" y="1128753"/>
                </a:cubicBezTo>
                <a:cubicBezTo>
                  <a:pt x="1222332" y="1142021"/>
                  <a:pt x="1218540" y="1128753"/>
                  <a:pt x="1209067" y="1130648"/>
                </a:cubicBezTo>
                <a:cubicBezTo>
                  <a:pt x="1201488" y="1132544"/>
                  <a:pt x="1207171" y="1134439"/>
                  <a:pt x="1203384" y="1142021"/>
                </a:cubicBezTo>
                <a:cubicBezTo>
                  <a:pt x="1197701" y="1142021"/>
                  <a:pt x="1195805" y="1145812"/>
                  <a:pt x="1188226" y="1145812"/>
                </a:cubicBezTo>
                <a:cubicBezTo>
                  <a:pt x="1188226" y="1147707"/>
                  <a:pt x="1188226" y="1149603"/>
                  <a:pt x="1188226" y="1153392"/>
                </a:cubicBezTo>
                <a:cubicBezTo>
                  <a:pt x="1190122" y="1157183"/>
                  <a:pt x="1201488" y="1155288"/>
                  <a:pt x="1203384" y="1153392"/>
                </a:cubicBezTo>
                <a:cubicBezTo>
                  <a:pt x="1203384" y="1153392"/>
                  <a:pt x="1203384" y="1153392"/>
                  <a:pt x="1216645" y="1153392"/>
                </a:cubicBezTo>
                <a:cubicBezTo>
                  <a:pt x="1222332" y="1155288"/>
                  <a:pt x="1229912" y="1145812"/>
                  <a:pt x="1231807" y="1151498"/>
                </a:cubicBezTo>
                <a:cubicBezTo>
                  <a:pt x="1235597" y="1149603"/>
                  <a:pt x="1235597" y="1143917"/>
                  <a:pt x="1241285" y="1143917"/>
                </a:cubicBezTo>
                <a:cubicBezTo>
                  <a:pt x="1250755" y="1143917"/>
                  <a:pt x="1252648" y="1147707"/>
                  <a:pt x="1260230" y="1142021"/>
                </a:cubicBezTo>
                <a:cubicBezTo>
                  <a:pt x="1265915" y="1142021"/>
                  <a:pt x="1269704" y="1142021"/>
                  <a:pt x="1273493" y="1145812"/>
                </a:cubicBezTo>
                <a:cubicBezTo>
                  <a:pt x="1284862" y="1143917"/>
                  <a:pt x="1296231" y="1142021"/>
                  <a:pt x="1305706" y="1138230"/>
                </a:cubicBezTo>
                <a:cubicBezTo>
                  <a:pt x="1309495" y="1138230"/>
                  <a:pt x="1309495" y="1138230"/>
                  <a:pt x="1311390" y="1140126"/>
                </a:cubicBezTo>
                <a:cubicBezTo>
                  <a:pt x="1315180" y="1140126"/>
                  <a:pt x="1317074" y="1138230"/>
                  <a:pt x="1320863" y="1138230"/>
                </a:cubicBezTo>
                <a:cubicBezTo>
                  <a:pt x="1328442" y="1134439"/>
                  <a:pt x="1334126" y="1130648"/>
                  <a:pt x="1343599" y="1126857"/>
                </a:cubicBezTo>
                <a:cubicBezTo>
                  <a:pt x="1349286" y="1124961"/>
                  <a:pt x="1351177" y="1119275"/>
                  <a:pt x="1358756" y="1119275"/>
                </a:cubicBezTo>
                <a:cubicBezTo>
                  <a:pt x="1360652" y="1123067"/>
                  <a:pt x="1360652" y="1126857"/>
                  <a:pt x="1364441" y="1128753"/>
                </a:cubicBezTo>
                <a:cubicBezTo>
                  <a:pt x="1368231" y="1128753"/>
                  <a:pt x="1366335" y="1123067"/>
                  <a:pt x="1366335" y="1119275"/>
                </a:cubicBezTo>
                <a:cubicBezTo>
                  <a:pt x="1372021" y="1121170"/>
                  <a:pt x="1373913" y="1119275"/>
                  <a:pt x="1375807" y="1115484"/>
                </a:cubicBezTo>
                <a:cubicBezTo>
                  <a:pt x="1383387" y="1117380"/>
                  <a:pt x="1385282" y="1111692"/>
                  <a:pt x="1392862" y="1113589"/>
                </a:cubicBezTo>
                <a:cubicBezTo>
                  <a:pt x="1392862" y="1121170"/>
                  <a:pt x="1385282" y="1119275"/>
                  <a:pt x="1385282" y="1126857"/>
                </a:cubicBezTo>
                <a:cubicBezTo>
                  <a:pt x="1385282" y="1130648"/>
                  <a:pt x="1392862" y="1128753"/>
                  <a:pt x="1394754" y="1132544"/>
                </a:cubicBezTo>
                <a:cubicBezTo>
                  <a:pt x="1400440" y="1132544"/>
                  <a:pt x="1406123" y="1126857"/>
                  <a:pt x="1411807" y="1132544"/>
                </a:cubicBezTo>
                <a:cubicBezTo>
                  <a:pt x="1413702" y="1132544"/>
                  <a:pt x="1415596" y="1130648"/>
                  <a:pt x="1417491" y="1128753"/>
                </a:cubicBezTo>
                <a:cubicBezTo>
                  <a:pt x="1425070" y="1132544"/>
                  <a:pt x="1432648" y="1126857"/>
                  <a:pt x="1444016" y="1128753"/>
                </a:cubicBezTo>
                <a:cubicBezTo>
                  <a:pt x="1445909" y="1128753"/>
                  <a:pt x="1447806" y="1126857"/>
                  <a:pt x="1447806" y="1123067"/>
                </a:cubicBezTo>
                <a:cubicBezTo>
                  <a:pt x="1459175" y="1124961"/>
                  <a:pt x="1461070" y="1115484"/>
                  <a:pt x="1464858" y="1107902"/>
                </a:cubicBezTo>
                <a:cubicBezTo>
                  <a:pt x="1468649" y="1109797"/>
                  <a:pt x="1472437" y="1111692"/>
                  <a:pt x="1476226" y="1113589"/>
                </a:cubicBezTo>
                <a:cubicBezTo>
                  <a:pt x="1506541" y="1109797"/>
                  <a:pt x="1533069" y="1119275"/>
                  <a:pt x="1569069" y="1111692"/>
                </a:cubicBezTo>
                <a:cubicBezTo>
                  <a:pt x="1569069" y="1115484"/>
                  <a:pt x="1572856" y="1117380"/>
                  <a:pt x="1572856" y="1115484"/>
                </a:cubicBezTo>
                <a:cubicBezTo>
                  <a:pt x="1580433" y="1117380"/>
                  <a:pt x="1582327" y="1124961"/>
                  <a:pt x="1588012" y="1128753"/>
                </a:cubicBezTo>
                <a:cubicBezTo>
                  <a:pt x="1595591" y="1128753"/>
                  <a:pt x="1599382" y="1123067"/>
                  <a:pt x="1605068" y="1123067"/>
                </a:cubicBezTo>
                <a:cubicBezTo>
                  <a:pt x="1620227" y="1128753"/>
                  <a:pt x="1637276" y="1128753"/>
                  <a:pt x="1654328" y="1124961"/>
                </a:cubicBezTo>
                <a:cubicBezTo>
                  <a:pt x="1660014" y="1124961"/>
                  <a:pt x="1661908" y="1128753"/>
                  <a:pt x="1665697" y="1130648"/>
                </a:cubicBezTo>
                <a:cubicBezTo>
                  <a:pt x="1673275" y="1130648"/>
                  <a:pt x="1680855" y="1126857"/>
                  <a:pt x="1690330" y="1128753"/>
                </a:cubicBezTo>
                <a:cubicBezTo>
                  <a:pt x="1694123" y="1128753"/>
                  <a:pt x="1701701" y="1134439"/>
                  <a:pt x="1707388" y="1128753"/>
                </a:cubicBezTo>
                <a:cubicBezTo>
                  <a:pt x="1709277" y="1130648"/>
                  <a:pt x="1711175" y="1132544"/>
                  <a:pt x="1714963" y="1132544"/>
                </a:cubicBezTo>
                <a:cubicBezTo>
                  <a:pt x="1718753" y="1130648"/>
                  <a:pt x="1726340" y="1134439"/>
                  <a:pt x="1726340" y="1130648"/>
                </a:cubicBezTo>
                <a:cubicBezTo>
                  <a:pt x="1728241" y="1130648"/>
                  <a:pt x="1730128" y="1132544"/>
                  <a:pt x="1732021" y="1134439"/>
                </a:cubicBezTo>
                <a:cubicBezTo>
                  <a:pt x="1739600" y="1128753"/>
                  <a:pt x="1752863" y="1140126"/>
                  <a:pt x="1762338" y="1134439"/>
                </a:cubicBezTo>
                <a:cubicBezTo>
                  <a:pt x="1766130" y="1134439"/>
                  <a:pt x="1768031" y="1134439"/>
                  <a:pt x="1768031" y="1136335"/>
                </a:cubicBezTo>
                <a:cubicBezTo>
                  <a:pt x="1768031" y="1136335"/>
                  <a:pt x="1768031" y="1136335"/>
                  <a:pt x="1790759" y="1136335"/>
                </a:cubicBezTo>
                <a:cubicBezTo>
                  <a:pt x="1794546" y="1136335"/>
                  <a:pt x="1798338" y="1136335"/>
                  <a:pt x="1800235" y="1138230"/>
                </a:cubicBezTo>
                <a:cubicBezTo>
                  <a:pt x="1805920" y="1136335"/>
                  <a:pt x="1805920" y="1140126"/>
                  <a:pt x="1807817" y="1142021"/>
                </a:cubicBezTo>
                <a:cubicBezTo>
                  <a:pt x="1805920" y="1147707"/>
                  <a:pt x="1800235" y="1145812"/>
                  <a:pt x="1794546" y="1145812"/>
                </a:cubicBezTo>
                <a:cubicBezTo>
                  <a:pt x="1790759" y="1147707"/>
                  <a:pt x="1788862" y="1153392"/>
                  <a:pt x="1781284" y="1149603"/>
                </a:cubicBezTo>
                <a:cubicBezTo>
                  <a:pt x="1775603" y="1155288"/>
                  <a:pt x="1775603" y="1166658"/>
                  <a:pt x="1783171" y="1168554"/>
                </a:cubicBezTo>
                <a:cubicBezTo>
                  <a:pt x="1788862" y="1170449"/>
                  <a:pt x="1786968" y="1162869"/>
                  <a:pt x="1790759" y="1162869"/>
                </a:cubicBezTo>
                <a:cubicBezTo>
                  <a:pt x="1790759" y="1162869"/>
                  <a:pt x="1790759" y="1162869"/>
                  <a:pt x="1802130" y="1162869"/>
                </a:cubicBezTo>
                <a:cubicBezTo>
                  <a:pt x="1805920" y="1164763"/>
                  <a:pt x="1813503" y="1160973"/>
                  <a:pt x="1813503" y="1164763"/>
                </a:cubicBezTo>
                <a:cubicBezTo>
                  <a:pt x="1815400" y="1164763"/>
                  <a:pt x="1817292" y="1162869"/>
                  <a:pt x="1819188" y="1160973"/>
                </a:cubicBezTo>
                <a:cubicBezTo>
                  <a:pt x="1824875" y="1166658"/>
                  <a:pt x="1840025" y="1162869"/>
                  <a:pt x="1845707" y="1166658"/>
                </a:cubicBezTo>
                <a:cubicBezTo>
                  <a:pt x="1853292" y="1168554"/>
                  <a:pt x="1847601" y="1157183"/>
                  <a:pt x="1857076" y="1160973"/>
                </a:cubicBezTo>
                <a:cubicBezTo>
                  <a:pt x="1855186" y="1160973"/>
                  <a:pt x="1855186" y="1162869"/>
                  <a:pt x="1855186" y="1164763"/>
                </a:cubicBezTo>
                <a:cubicBezTo>
                  <a:pt x="1864651" y="1160973"/>
                  <a:pt x="1868448" y="1166658"/>
                  <a:pt x="1879820" y="1166658"/>
                </a:cubicBezTo>
                <a:cubicBezTo>
                  <a:pt x="1887403" y="1164763"/>
                  <a:pt x="1879820" y="1160973"/>
                  <a:pt x="1883612" y="1157183"/>
                </a:cubicBezTo>
                <a:cubicBezTo>
                  <a:pt x="1887403" y="1159078"/>
                  <a:pt x="1900664" y="1162869"/>
                  <a:pt x="1900664" y="1155288"/>
                </a:cubicBezTo>
                <a:cubicBezTo>
                  <a:pt x="1902559" y="1149603"/>
                  <a:pt x="1893087" y="1153392"/>
                  <a:pt x="1891191" y="1151498"/>
                </a:cubicBezTo>
                <a:cubicBezTo>
                  <a:pt x="1887403" y="1151498"/>
                  <a:pt x="1881713" y="1151498"/>
                  <a:pt x="1877923" y="1151498"/>
                </a:cubicBezTo>
                <a:cubicBezTo>
                  <a:pt x="1876024" y="1151498"/>
                  <a:pt x="1874134" y="1151498"/>
                  <a:pt x="1872237" y="1149603"/>
                </a:cubicBezTo>
                <a:cubicBezTo>
                  <a:pt x="1862753" y="1149603"/>
                  <a:pt x="1855186" y="1151498"/>
                  <a:pt x="1847601" y="1147707"/>
                </a:cubicBezTo>
                <a:cubicBezTo>
                  <a:pt x="1851396" y="1142021"/>
                  <a:pt x="1862753" y="1145812"/>
                  <a:pt x="1872237" y="1143917"/>
                </a:cubicBezTo>
                <a:cubicBezTo>
                  <a:pt x="1872237" y="1143917"/>
                  <a:pt x="1872237" y="1143917"/>
                  <a:pt x="1900664" y="1145812"/>
                </a:cubicBezTo>
                <a:cubicBezTo>
                  <a:pt x="1902559" y="1145812"/>
                  <a:pt x="1904451" y="1145812"/>
                  <a:pt x="1906346" y="1143917"/>
                </a:cubicBezTo>
                <a:cubicBezTo>
                  <a:pt x="1910137" y="1143917"/>
                  <a:pt x="1910137" y="1145812"/>
                  <a:pt x="1912032" y="1145812"/>
                </a:cubicBezTo>
                <a:cubicBezTo>
                  <a:pt x="1917716" y="1145812"/>
                  <a:pt x="1923400" y="1145812"/>
                  <a:pt x="1929087" y="1147707"/>
                </a:cubicBezTo>
                <a:cubicBezTo>
                  <a:pt x="1936664" y="1147707"/>
                  <a:pt x="1942349" y="1147707"/>
                  <a:pt x="1942349" y="1153392"/>
                </a:cubicBezTo>
                <a:cubicBezTo>
                  <a:pt x="1934770" y="1153392"/>
                  <a:pt x="1925293" y="1155288"/>
                  <a:pt x="1923400" y="1149603"/>
                </a:cubicBezTo>
                <a:cubicBezTo>
                  <a:pt x="1917716" y="1153392"/>
                  <a:pt x="1917716" y="1157183"/>
                  <a:pt x="1908244" y="1153392"/>
                </a:cubicBezTo>
                <a:cubicBezTo>
                  <a:pt x="1904451" y="1153392"/>
                  <a:pt x="1904451" y="1155288"/>
                  <a:pt x="1904451" y="1159078"/>
                </a:cubicBezTo>
                <a:cubicBezTo>
                  <a:pt x="1908244" y="1166658"/>
                  <a:pt x="1912032" y="1159078"/>
                  <a:pt x="1917716" y="1160973"/>
                </a:cubicBezTo>
                <a:cubicBezTo>
                  <a:pt x="1919613" y="1160973"/>
                  <a:pt x="1921508" y="1164763"/>
                  <a:pt x="1925293" y="1162869"/>
                </a:cubicBezTo>
                <a:cubicBezTo>
                  <a:pt x="1932875" y="1162869"/>
                  <a:pt x="1932875" y="1157183"/>
                  <a:pt x="1942349" y="1159078"/>
                </a:cubicBezTo>
                <a:cubicBezTo>
                  <a:pt x="1946139" y="1159078"/>
                  <a:pt x="1948034" y="1153392"/>
                  <a:pt x="1948034" y="1147707"/>
                </a:cubicBezTo>
                <a:cubicBezTo>
                  <a:pt x="1955612" y="1147707"/>
                  <a:pt x="1963193" y="1147707"/>
                  <a:pt x="1970770" y="1147707"/>
                </a:cubicBezTo>
                <a:cubicBezTo>
                  <a:pt x="1982132" y="1142021"/>
                  <a:pt x="1993504" y="1151498"/>
                  <a:pt x="2008660" y="1149603"/>
                </a:cubicBezTo>
                <a:cubicBezTo>
                  <a:pt x="2012450" y="1147707"/>
                  <a:pt x="2020028" y="1149603"/>
                  <a:pt x="2021923" y="1145812"/>
                </a:cubicBezTo>
                <a:cubicBezTo>
                  <a:pt x="2033290" y="1149603"/>
                  <a:pt x="2056028" y="1151498"/>
                  <a:pt x="2065499" y="1147707"/>
                </a:cubicBezTo>
                <a:cubicBezTo>
                  <a:pt x="2080664" y="1149603"/>
                  <a:pt x="2095818" y="1149603"/>
                  <a:pt x="2114765" y="1145812"/>
                </a:cubicBezTo>
                <a:cubicBezTo>
                  <a:pt x="2120452" y="1145812"/>
                  <a:pt x="2118559" y="1151498"/>
                  <a:pt x="2124239" y="1151498"/>
                </a:cubicBezTo>
                <a:cubicBezTo>
                  <a:pt x="2129926" y="1151498"/>
                  <a:pt x="2139399" y="1149603"/>
                  <a:pt x="2142925" y="1155288"/>
                </a:cubicBezTo>
                <a:cubicBezTo>
                  <a:pt x="2150504" y="1149603"/>
                  <a:pt x="2165662" y="1147707"/>
                  <a:pt x="2175136" y="1153392"/>
                </a:cubicBezTo>
                <a:cubicBezTo>
                  <a:pt x="2178925" y="1151498"/>
                  <a:pt x="2186504" y="1151498"/>
                  <a:pt x="2190293" y="1149603"/>
                </a:cubicBezTo>
                <a:cubicBezTo>
                  <a:pt x="2205451" y="1155288"/>
                  <a:pt x="2218715" y="1147707"/>
                  <a:pt x="2230083" y="1155288"/>
                </a:cubicBezTo>
                <a:cubicBezTo>
                  <a:pt x="2241452" y="1151498"/>
                  <a:pt x="2243346" y="1155288"/>
                  <a:pt x="2254714" y="1153392"/>
                </a:cubicBezTo>
                <a:cubicBezTo>
                  <a:pt x="2258504" y="1153392"/>
                  <a:pt x="2260399" y="1153392"/>
                  <a:pt x="2262294" y="1155288"/>
                </a:cubicBezTo>
                <a:cubicBezTo>
                  <a:pt x="2277452" y="1151498"/>
                  <a:pt x="2298293" y="1149603"/>
                  <a:pt x="2309662" y="1153392"/>
                </a:cubicBezTo>
                <a:cubicBezTo>
                  <a:pt x="2313451" y="1153392"/>
                  <a:pt x="2315346" y="1151498"/>
                  <a:pt x="2315346" y="1147707"/>
                </a:cubicBezTo>
                <a:cubicBezTo>
                  <a:pt x="2313451" y="1147707"/>
                  <a:pt x="2311557" y="1147707"/>
                  <a:pt x="2311557" y="1145812"/>
                </a:cubicBezTo>
                <a:cubicBezTo>
                  <a:pt x="2305873" y="1147707"/>
                  <a:pt x="2298293" y="1142021"/>
                  <a:pt x="2298293" y="1145812"/>
                </a:cubicBezTo>
                <a:cubicBezTo>
                  <a:pt x="2294504" y="1143917"/>
                  <a:pt x="2292609" y="1140126"/>
                  <a:pt x="2288820" y="1138230"/>
                </a:cubicBezTo>
                <a:cubicBezTo>
                  <a:pt x="2283136" y="1136335"/>
                  <a:pt x="2277452" y="1136335"/>
                  <a:pt x="2273662" y="1140126"/>
                </a:cubicBezTo>
                <a:cubicBezTo>
                  <a:pt x="2269872" y="1138230"/>
                  <a:pt x="2267978" y="1138230"/>
                  <a:pt x="2266083" y="1136335"/>
                </a:cubicBezTo>
                <a:cubicBezTo>
                  <a:pt x="2260399" y="1140126"/>
                  <a:pt x="2258504" y="1136335"/>
                  <a:pt x="2250925" y="1136335"/>
                </a:cubicBezTo>
                <a:cubicBezTo>
                  <a:pt x="2254714" y="1128753"/>
                  <a:pt x="2241452" y="1134439"/>
                  <a:pt x="2243346" y="1126857"/>
                </a:cubicBezTo>
                <a:cubicBezTo>
                  <a:pt x="2239557" y="1132544"/>
                  <a:pt x="2222504" y="1128753"/>
                  <a:pt x="2216820" y="1123067"/>
                </a:cubicBezTo>
                <a:cubicBezTo>
                  <a:pt x="2201662" y="1123067"/>
                  <a:pt x="2188398" y="1124961"/>
                  <a:pt x="2169451" y="1119275"/>
                </a:cubicBezTo>
                <a:cubicBezTo>
                  <a:pt x="2167556" y="1130648"/>
                  <a:pt x="2178925" y="1121170"/>
                  <a:pt x="2180820" y="1128753"/>
                </a:cubicBezTo>
                <a:cubicBezTo>
                  <a:pt x="2184609" y="1126857"/>
                  <a:pt x="2190293" y="1128753"/>
                  <a:pt x="2195977" y="1128753"/>
                </a:cubicBezTo>
                <a:cubicBezTo>
                  <a:pt x="2197872" y="1138230"/>
                  <a:pt x="2192188" y="1136335"/>
                  <a:pt x="2188398" y="1140126"/>
                </a:cubicBezTo>
                <a:cubicBezTo>
                  <a:pt x="2178925" y="1136335"/>
                  <a:pt x="2182715" y="1136335"/>
                  <a:pt x="2173241" y="1136335"/>
                </a:cubicBezTo>
                <a:cubicBezTo>
                  <a:pt x="2173241" y="1134439"/>
                  <a:pt x="2173241" y="1134439"/>
                  <a:pt x="2173241" y="1132544"/>
                </a:cubicBezTo>
                <a:cubicBezTo>
                  <a:pt x="2167556" y="1134439"/>
                  <a:pt x="2167556" y="1130648"/>
                  <a:pt x="2161872" y="1126857"/>
                </a:cubicBezTo>
                <a:cubicBezTo>
                  <a:pt x="2156188" y="1124961"/>
                  <a:pt x="2156188" y="1130648"/>
                  <a:pt x="2154293" y="1132544"/>
                </a:cubicBezTo>
                <a:cubicBezTo>
                  <a:pt x="2150504" y="1130648"/>
                  <a:pt x="2148609" y="1126857"/>
                  <a:pt x="2144819" y="1124961"/>
                </a:cubicBezTo>
                <a:cubicBezTo>
                  <a:pt x="2146714" y="1119275"/>
                  <a:pt x="2150504" y="1121170"/>
                  <a:pt x="2156188" y="1121170"/>
                </a:cubicBezTo>
                <a:cubicBezTo>
                  <a:pt x="2154293" y="1117380"/>
                  <a:pt x="2146714" y="1113589"/>
                  <a:pt x="2141030" y="1117380"/>
                </a:cubicBezTo>
                <a:cubicBezTo>
                  <a:pt x="2139399" y="1115484"/>
                  <a:pt x="2133713" y="1113589"/>
                  <a:pt x="2133713" y="1117380"/>
                </a:cubicBezTo>
                <a:cubicBezTo>
                  <a:pt x="2128030" y="1111692"/>
                  <a:pt x="2122346" y="1115484"/>
                  <a:pt x="2118559" y="1111692"/>
                </a:cubicBezTo>
                <a:cubicBezTo>
                  <a:pt x="2107185" y="1115484"/>
                  <a:pt x="2101503" y="1113589"/>
                  <a:pt x="2082556" y="1109797"/>
                </a:cubicBezTo>
                <a:cubicBezTo>
                  <a:pt x="2076873" y="1111692"/>
                  <a:pt x="2076873" y="1119275"/>
                  <a:pt x="2071186" y="1123067"/>
                </a:cubicBezTo>
                <a:cubicBezTo>
                  <a:pt x="2067394" y="1121170"/>
                  <a:pt x="2073083" y="1113589"/>
                  <a:pt x="2071186" y="1109797"/>
                </a:cubicBezTo>
                <a:cubicBezTo>
                  <a:pt x="2061715" y="1109797"/>
                  <a:pt x="2056028" y="1106006"/>
                  <a:pt x="2048448" y="1104111"/>
                </a:cubicBezTo>
                <a:cubicBezTo>
                  <a:pt x="2046553" y="1104111"/>
                  <a:pt x="2046553" y="1106006"/>
                  <a:pt x="2044659" y="1109797"/>
                </a:cubicBezTo>
                <a:cubicBezTo>
                  <a:pt x="2040869" y="1107902"/>
                  <a:pt x="2042764" y="1102215"/>
                  <a:pt x="2035185" y="1104111"/>
                </a:cubicBezTo>
                <a:cubicBezTo>
                  <a:pt x="2033290" y="1104111"/>
                  <a:pt x="2033290" y="1107902"/>
                  <a:pt x="2031396" y="1111692"/>
                </a:cubicBezTo>
                <a:cubicBezTo>
                  <a:pt x="2027608" y="1111692"/>
                  <a:pt x="2023816" y="1109797"/>
                  <a:pt x="2020028" y="1109797"/>
                </a:cubicBezTo>
                <a:cubicBezTo>
                  <a:pt x="2020028" y="1104111"/>
                  <a:pt x="2021923" y="1106006"/>
                  <a:pt x="2023816" y="1104111"/>
                </a:cubicBezTo>
                <a:cubicBezTo>
                  <a:pt x="2023816" y="1098424"/>
                  <a:pt x="2012450" y="1102215"/>
                  <a:pt x="2012450" y="1096528"/>
                </a:cubicBezTo>
                <a:cubicBezTo>
                  <a:pt x="2010556" y="1096528"/>
                  <a:pt x="2008660" y="1096528"/>
                  <a:pt x="2006767" y="1098424"/>
                </a:cubicBezTo>
                <a:cubicBezTo>
                  <a:pt x="1991608" y="1087050"/>
                  <a:pt x="1970770" y="1098424"/>
                  <a:pt x="1961300" y="1087050"/>
                </a:cubicBezTo>
                <a:cubicBezTo>
                  <a:pt x="1955612" y="1085155"/>
                  <a:pt x="1951827" y="1094633"/>
                  <a:pt x="1948034" y="1087050"/>
                </a:cubicBezTo>
                <a:cubicBezTo>
                  <a:pt x="1948034" y="1081364"/>
                  <a:pt x="1944244" y="1079468"/>
                  <a:pt x="1942349" y="1085155"/>
                </a:cubicBezTo>
                <a:cubicBezTo>
                  <a:pt x="1940456" y="1083259"/>
                  <a:pt x="1936664" y="1081364"/>
                  <a:pt x="1932875" y="1081364"/>
                </a:cubicBezTo>
                <a:cubicBezTo>
                  <a:pt x="1934770" y="1083259"/>
                  <a:pt x="1940456" y="1090842"/>
                  <a:pt x="1942349" y="1085155"/>
                </a:cubicBezTo>
                <a:cubicBezTo>
                  <a:pt x="1942349" y="1085155"/>
                  <a:pt x="1942349" y="1085155"/>
                  <a:pt x="1948034" y="1087050"/>
                </a:cubicBezTo>
                <a:cubicBezTo>
                  <a:pt x="1946139" y="1088946"/>
                  <a:pt x="1948034" y="1098424"/>
                  <a:pt x="1944244" y="1096528"/>
                </a:cubicBezTo>
                <a:cubicBezTo>
                  <a:pt x="1934770" y="1096528"/>
                  <a:pt x="1946139" y="1094633"/>
                  <a:pt x="1940456" y="1088946"/>
                </a:cubicBezTo>
                <a:cubicBezTo>
                  <a:pt x="1936664" y="1094633"/>
                  <a:pt x="1929087" y="1092737"/>
                  <a:pt x="1923400" y="1088946"/>
                </a:cubicBezTo>
                <a:cubicBezTo>
                  <a:pt x="1915818" y="1088946"/>
                  <a:pt x="1910137" y="1092737"/>
                  <a:pt x="1900664" y="1088946"/>
                </a:cubicBezTo>
                <a:cubicBezTo>
                  <a:pt x="1896876" y="1090842"/>
                  <a:pt x="1896876" y="1096528"/>
                  <a:pt x="1894982" y="1100320"/>
                </a:cubicBezTo>
                <a:cubicBezTo>
                  <a:pt x="1889294" y="1090842"/>
                  <a:pt x="1896876" y="1085155"/>
                  <a:pt x="1898769" y="1071886"/>
                </a:cubicBezTo>
                <a:cubicBezTo>
                  <a:pt x="1891191" y="1073781"/>
                  <a:pt x="1889294" y="1071886"/>
                  <a:pt x="1883612" y="1069991"/>
                </a:cubicBezTo>
                <a:cubicBezTo>
                  <a:pt x="1877923" y="1068095"/>
                  <a:pt x="1879820" y="1077573"/>
                  <a:pt x="1877923" y="1079468"/>
                </a:cubicBezTo>
                <a:cubicBezTo>
                  <a:pt x="1870342" y="1077573"/>
                  <a:pt x="1860862" y="1075677"/>
                  <a:pt x="1857076" y="1081364"/>
                </a:cubicBezTo>
                <a:cubicBezTo>
                  <a:pt x="1853292" y="1087050"/>
                  <a:pt x="1858968" y="1087050"/>
                  <a:pt x="1857076" y="1092737"/>
                </a:cubicBezTo>
                <a:cubicBezTo>
                  <a:pt x="1849500" y="1088946"/>
                  <a:pt x="1851396" y="1098424"/>
                  <a:pt x="1843814" y="1094633"/>
                </a:cubicBezTo>
                <a:cubicBezTo>
                  <a:pt x="1845707" y="1083259"/>
                  <a:pt x="1847601" y="1071886"/>
                  <a:pt x="1836237" y="1071886"/>
                </a:cubicBezTo>
                <a:cubicBezTo>
                  <a:pt x="1832451" y="1071886"/>
                  <a:pt x="1836237" y="1075677"/>
                  <a:pt x="1834343" y="1079468"/>
                </a:cubicBezTo>
                <a:cubicBezTo>
                  <a:pt x="1834343" y="1083259"/>
                  <a:pt x="1828664" y="1079468"/>
                  <a:pt x="1826770" y="1083259"/>
                </a:cubicBezTo>
                <a:cubicBezTo>
                  <a:pt x="1824875" y="1081364"/>
                  <a:pt x="1824875" y="1075677"/>
                  <a:pt x="1822981" y="1071886"/>
                </a:cubicBezTo>
                <a:cubicBezTo>
                  <a:pt x="1821084" y="1073781"/>
                  <a:pt x="1813503" y="1069991"/>
                  <a:pt x="1813503" y="1073781"/>
                </a:cubicBezTo>
                <a:cubicBezTo>
                  <a:pt x="1809713" y="1073781"/>
                  <a:pt x="1811608" y="1069991"/>
                  <a:pt x="1809713" y="1069991"/>
                </a:cubicBezTo>
                <a:cubicBezTo>
                  <a:pt x="1809713" y="1069991"/>
                  <a:pt x="1809713" y="1069991"/>
                  <a:pt x="1798338" y="1066200"/>
                </a:cubicBezTo>
                <a:cubicBezTo>
                  <a:pt x="1796443" y="1066200"/>
                  <a:pt x="1796443" y="1068095"/>
                  <a:pt x="1794546" y="1068095"/>
                </a:cubicBezTo>
                <a:cubicBezTo>
                  <a:pt x="1792652" y="1071886"/>
                  <a:pt x="1794546" y="1081364"/>
                  <a:pt x="1788862" y="1081364"/>
                </a:cubicBezTo>
                <a:cubicBezTo>
                  <a:pt x="1781284" y="1083259"/>
                  <a:pt x="1786968" y="1075677"/>
                  <a:pt x="1786968" y="1071886"/>
                </a:cubicBezTo>
                <a:cubicBezTo>
                  <a:pt x="1786968" y="1068095"/>
                  <a:pt x="1785070" y="1066200"/>
                  <a:pt x="1781284" y="1064304"/>
                </a:cubicBezTo>
                <a:cubicBezTo>
                  <a:pt x="1781284" y="1056721"/>
                  <a:pt x="1786968" y="1060512"/>
                  <a:pt x="1788862" y="1054826"/>
                </a:cubicBezTo>
                <a:cubicBezTo>
                  <a:pt x="1786968" y="1045348"/>
                  <a:pt x="1773702" y="1051035"/>
                  <a:pt x="1768031" y="1049139"/>
                </a:cubicBezTo>
                <a:cubicBezTo>
                  <a:pt x="1768031" y="1056721"/>
                  <a:pt x="1768031" y="1056721"/>
                  <a:pt x="1758548" y="1054826"/>
                </a:cubicBezTo>
                <a:cubicBezTo>
                  <a:pt x="1760443" y="1062408"/>
                  <a:pt x="1768031" y="1056721"/>
                  <a:pt x="1771806" y="1062408"/>
                </a:cubicBezTo>
                <a:cubicBezTo>
                  <a:pt x="1775603" y="1060512"/>
                  <a:pt x="1777501" y="1056721"/>
                  <a:pt x="1777501" y="1051035"/>
                </a:cubicBezTo>
                <a:cubicBezTo>
                  <a:pt x="1785070" y="1054826"/>
                  <a:pt x="1779395" y="1060512"/>
                  <a:pt x="1777501" y="1064304"/>
                </a:cubicBezTo>
                <a:cubicBezTo>
                  <a:pt x="1769919" y="1064304"/>
                  <a:pt x="1764234" y="1062408"/>
                  <a:pt x="1762338" y="1066200"/>
                </a:cubicBezTo>
                <a:cubicBezTo>
                  <a:pt x="1754759" y="1068095"/>
                  <a:pt x="1758548" y="1062408"/>
                  <a:pt x="1752863" y="1060512"/>
                </a:cubicBezTo>
                <a:cubicBezTo>
                  <a:pt x="1745284" y="1066200"/>
                  <a:pt x="1739600" y="1054826"/>
                  <a:pt x="1730128" y="1052931"/>
                </a:cubicBezTo>
                <a:cubicBezTo>
                  <a:pt x="1732021" y="1051035"/>
                  <a:pt x="1733914" y="1051035"/>
                  <a:pt x="1737705" y="1052931"/>
                </a:cubicBezTo>
                <a:cubicBezTo>
                  <a:pt x="1737705" y="1051035"/>
                  <a:pt x="1735812" y="1049139"/>
                  <a:pt x="1733914" y="1049139"/>
                </a:cubicBezTo>
                <a:cubicBezTo>
                  <a:pt x="1733914" y="1047244"/>
                  <a:pt x="1737705" y="1047244"/>
                  <a:pt x="1739600" y="1045348"/>
                </a:cubicBezTo>
                <a:cubicBezTo>
                  <a:pt x="1739600" y="1043453"/>
                  <a:pt x="1737705" y="1041557"/>
                  <a:pt x="1735812" y="1039661"/>
                </a:cubicBezTo>
                <a:cubicBezTo>
                  <a:pt x="1737705" y="1035870"/>
                  <a:pt x="1743386" y="1037766"/>
                  <a:pt x="1739600" y="1032080"/>
                </a:cubicBezTo>
                <a:cubicBezTo>
                  <a:pt x="1735812" y="1030184"/>
                  <a:pt x="1733914" y="1033975"/>
                  <a:pt x="1730128" y="1032080"/>
                </a:cubicBezTo>
                <a:cubicBezTo>
                  <a:pt x="1728241" y="1037766"/>
                  <a:pt x="1732021" y="1039661"/>
                  <a:pt x="1730128" y="1043453"/>
                </a:cubicBezTo>
                <a:cubicBezTo>
                  <a:pt x="1732021" y="1051035"/>
                  <a:pt x="1718753" y="1047244"/>
                  <a:pt x="1726340" y="1052931"/>
                </a:cubicBezTo>
                <a:cubicBezTo>
                  <a:pt x="1724446" y="1056721"/>
                  <a:pt x="1722547" y="1056721"/>
                  <a:pt x="1716857" y="1054826"/>
                </a:cubicBezTo>
                <a:cubicBezTo>
                  <a:pt x="1716857" y="1060512"/>
                  <a:pt x="1713071" y="1060512"/>
                  <a:pt x="1713071" y="1066200"/>
                </a:cubicBezTo>
                <a:cubicBezTo>
                  <a:pt x="1711175" y="1071886"/>
                  <a:pt x="1720649" y="1069991"/>
                  <a:pt x="1722547" y="1071886"/>
                </a:cubicBezTo>
                <a:cubicBezTo>
                  <a:pt x="1722547" y="1073781"/>
                  <a:pt x="1711175" y="1077573"/>
                  <a:pt x="1720649" y="1079468"/>
                </a:cubicBezTo>
                <a:cubicBezTo>
                  <a:pt x="1716857" y="1083259"/>
                  <a:pt x="1707388" y="1081364"/>
                  <a:pt x="1699805" y="1079468"/>
                </a:cubicBezTo>
                <a:cubicBezTo>
                  <a:pt x="1701701" y="1073781"/>
                  <a:pt x="1701701" y="1075677"/>
                  <a:pt x="1697911" y="1069991"/>
                </a:cubicBezTo>
                <a:cubicBezTo>
                  <a:pt x="1692228" y="1071886"/>
                  <a:pt x="1692228" y="1079468"/>
                  <a:pt x="1686542" y="1083259"/>
                </a:cubicBezTo>
                <a:cubicBezTo>
                  <a:pt x="1680855" y="1079468"/>
                  <a:pt x="1680855" y="1085155"/>
                  <a:pt x="1677065" y="1083259"/>
                </a:cubicBezTo>
                <a:cubicBezTo>
                  <a:pt x="1677065" y="1081364"/>
                  <a:pt x="1677065" y="1079468"/>
                  <a:pt x="1677065" y="1077573"/>
                </a:cubicBezTo>
                <a:cubicBezTo>
                  <a:pt x="1667593" y="1079468"/>
                  <a:pt x="1665697" y="1075677"/>
                  <a:pt x="1658116" y="1071886"/>
                </a:cubicBezTo>
                <a:cubicBezTo>
                  <a:pt x="1658116" y="1068095"/>
                  <a:pt x="1661908" y="1066200"/>
                  <a:pt x="1663802" y="1066200"/>
                </a:cubicBezTo>
                <a:cubicBezTo>
                  <a:pt x="1667593" y="1058617"/>
                  <a:pt x="1661908" y="1058617"/>
                  <a:pt x="1665697" y="1054826"/>
                </a:cubicBezTo>
                <a:cubicBezTo>
                  <a:pt x="1669488" y="1054826"/>
                  <a:pt x="1673275" y="1056721"/>
                  <a:pt x="1675171" y="1058617"/>
                </a:cubicBezTo>
                <a:cubicBezTo>
                  <a:pt x="1673275" y="1064304"/>
                  <a:pt x="1671382" y="1062408"/>
                  <a:pt x="1669488" y="1064304"/>
                </a:cubicBezTo>
                <a:cubicBezTo>
                  <a:pt x="1671382" y="1077573"/>
                  <a:pt x="1684648" y="1060512"/>
                  <a:pt x="1690330" y="1069991"/>
                </a:cubicBezTo>
                <a:cubicBezTo>
                  <a:pt x="1696021" y="1071886"/>
                  <a:pt x="1694123" y="1058617"/>
                  <a:pt x="1697911" y="1058617"/>
                </a:cubicBezTo>
                <a:cubicBezTo>
                  <a:pt x="1696021" y="1054826"/>
                  <a:pt x="1690330" y="1045348"/>
                  <a:pt x="1697911" y="1039661"/>
                </a:cubicBezTo>
                <a:cubicBezTo>
                  <a:pt x="1690330" y="1037766"/>
                  <a:pt x="1692228" y="1049139"/>
                  <a:pt x="1688438" y="1052931"/>
                </a:cubicBezTo>
                <a:cubicBezTo>
                  <a:pt x="1671382" y="1047244"/>
                  <a:pt x="1656220" y="1035870"/>
                  <a:pt x="1641066" y="1039661"/>
                </a:cubicBezTo>
                <a:cubicBezTo>
                  <a:pt x="1639170" y="1037766"/>
                  <a:pt x="1639170" y="1035870"/>
                  <a:pt x="1635383" y="1033975"/>
                </a:cubicBezTo>
                <a:cubicBezTo>
                  <a:pt x="1639170" y="1028288"/>
                  <a:pt x="1631593" y="1022602"/>
                  <a:pt x="1637276" y="1020706"/>
                </a:cubicBezTo>
                <a:cubicBezTo>
                  <a:pt x="1637276" y="1016915"/>
                  <a:pt x="1633488" y="1015019"/>
                  <a:pt x="1629700" y="1013124"/>
                </a:cubicBezTo>
                <a:cubicBezTo>
                  <a:pt x="1627805" y="1013124"/>
                  <a:pt x="1627805" y="1015019"/>
                  <a:pt x="1627805" y="1016915"/>
                </a:cubicBezTo>
                <a:cubicBezTo>
                  <a:pt x="1625911" y="1016915"/>
                  <a:pt x="1624017" y="1016915"/>
                  <a:pt x="1624017" y="1018811"/>
                </a:cubicBezTo>
                <a:cubicBezTo>
                  <a:pt x="1624017" y="1022602"/>
                  <a:pt x="1629700" y="1020706"/>
                  <a:pt x="1629700" y="1024498"/>
                </a:cubicBezTo>
                <a:cubicBezTo>
                  <a:pt x="1629700" y="1028288"/>
                  <a:pt x="1627805" y="1030184"/>
                  <a:pt x="1622122" y="1028288"/>
                </a:cubicBezTo>
                <a:cubicBezTo>
                  <a:pt x="1622122" y="1035870"/>
                  <a:pt x="1618332" y="1035870"/>
                  <a:pt x="1618332" y="1043453"/>
                </a:cubicBezTo>
                <a:cubicBezTo>
                  <a:pt x="1614542" y="1039661"/>
                  <a:pt x="1608856" y="1039661"/>
                  <a:pt x="1614542" y="1035870"/>
                </a:cubicBezTo>
                <a:cubicBezTo>
                  <a:pt x="1612646" y="1028288"/>
                  <a:pt x="1606961" y="1033975"/>
                  <a:pt x="1603173" y="1026393"/>
                </a:cubicBezTo>
                <a:cubicBezTo>
                  <a:pt x="1605068" y="1016915"/>
                  <a:pt x="1601278" y="1013124"/>
                  <a:pt x="1610752" y="1011228"/>
                </a:cubicBezTo>
                <a:cubicBezTo>
                  <a:pt x="1610752" y="1009333"/>
                  <a:pt x="1610752" y="1007437"/>
                  <a:pt x="1610752" y="1007437"/>
                </a:cubicBezTo>
                <a:cubicBezTo>
                  <a:pt x="1603173" y="1003646"/>
                  <a:pt x="1599382" y="1011228"/>
                  <a:pt x="1591802" y="1009333"/>
                </a:cubicBezTo>
                <a:cubicBezTo>
                  <a:pt x="1588012" y="1016915"/>
                  <a:pt x="1593699" y="1022602"/>
                  <a:pt x="1586117" y="1022602"/>
                </a:cubicBezTo>
                <a:cubicBezTo>
                  <a:pt x="1586117" y="1026393"/>
                  <a:pt x="1586117" y="1028288"/>
                  <a:pt x="1586117" y="1030184"/>
                </a:cubicBezTo>
                <a:cubicBezTo>
                  <a:pt x="1586117" y="1037766"/>
                  <a:pt x="1580433" y="1035870"/>
                  <a:pt x="1578539" y="1045348"/>
                </a:cubicBezTo>
                <a:cubicBezTo>
                  <a:pt x="1578539" y="1047244"/>
                  <a:pt x="1582327" y="1047244"/>
                  <a:pt x="1586117" y="1049139"/>
                </a:cubicBezTo>
                <a:cubicBezTo>
                  <a:pt x="1580433" y="1051035"/>
                  <a:pt x="1570960" y="1060512"/>
                  <a:pt x="1565280" y="1051035"/>
                </a:cubicBezTo>
                <a:cubicBezTo>
                  <a:pt x="1561491" y="1045348"/>
                  <a:pt x="1569069" y="1045348"/>
                  <a:pt x="1570960" y="1041557"/>
                </a:cubicBezTo>
                <a:cubicBezTo>
                  <a:pt x="1570960" y="1037766"/>
                  <a:pt x="1569069" y="1037766"/>
                  <a:pt x="1565280" y="1037766"/>
                </a:cubicBezTo>
                <a:cubicBezTo>
                  <a:pt x="1570960" y="1033975"/>
                  <a:pt x="1567174" y="1030184"/>
                  <a:pt x="1567174" y="1024498"/>
                </a:cubicBezTo>
                <a:cubicBezTo>
                  <a:pt x="1569069" y="1024498"/>
                  <a:pt x="1572856" y="1024498"/>
                  <a:pt x="1572856" y="1022602"/>
                </a:cubicBezTo>
                <a:cubicBezTo>
                  <a:pt x="1570960" y="1018811"/>
                  <a:pt x="1574751" y="1011228"/>
                  <a:pt x="1569069" y="1009333"/>
                </a:cubicBezTo>
                <a:cubicBezTo>
                  <a:pt x="1565280" y="1009333"/>
                  <a:pt x="1569069" y="1013124"/>
                  <a:pt x="1567174" y="1016915"/>
                </a:cubicBezTo>
                <a:cubicBezTo>
                  <a:pt x="1565280" y="1018811"/>
                  <a:pt x="1552021" y="1016915"/>
                  <a:pt x="1559598" y="1022602"/>
                </a:cubicBezTo>
                <a:cubicBezTo>
                  <a:pt x="1559598" y="1026393"/>
                  <a:pt x="1552021" y="1022602"/>
                  <a:pt x="1548223" y="1022602"/>
                </a:cubicBezTo>
                <a:cubicBezTo>
                  <a:pt x="1552021" y="1013124"/>
                  <a:pt x="1542544" y="1011228"/>
                  <a:pt x="1548223" y="1001750"/>
                </a:cubicBezTo>
                <a:cubicBezTo>
                  <a:pt x="1546333" y="1001750"/>
                  <a:pt x="1544439" y="1003646"/>
                  <a:pt x="1542544" y="1005542"/>
                </a:cubicBezTo>
                <a:cubicBezTo>
                  <a:pt x="1540646" y="1004594"/>
                  <a:pt x="1541123" y="1002224"/>
                  <a:pt x="1541835" y="999855"/>
                </a:cubicBezTo>
                <a:lnTo>
                  <a:pt x="1542112" y="997616"/>
                </a:lnTo>
                <a:lnTo>
                  <a:pt x="1540020" y="994197"/>
                </a:lnTo>
                <a:lnTo>
                  <a:pt x="1540215" y="992616"/>
                </a:lnTo>
                <a:lnTo>
                  <a:pt x="1536859" y="990377"/>
                </a:lnTo>
                <a:lnTo>
                  <a:pt x="1536233" y="992255"/>
                </a:lnTo>
                <a:lnTo>
                  <a:pt x="1538609" y="994197"/>
                </a:lnTo>
                <a:lnTo>
                  <a:pt x="1535522" y="996730"/>
                </a:lnTo>
                <a:lnTo>
                  <a:pt x="1534964" y="1001750"/>
                </a:lnTo>
                <a:cubicBezTo>
                  <a:pt x="1534964" y="1003646"/>
                  <a:pt x="1536859" y="1005542"/>
                  <a:pt x="1534964" y="1005542"/>
                </a:cubicBezTo>
                <a:cubicBezTo>
                  <a:pt x="1533069" y="1011228"/>
                  <a:pt x="1544439" y="1005542"/>
                  <a:pt x="1538754" y="1013124"/>
                </a:cubicBezTo>
                <a:cubicBezTo>
                  <a:pt x="1536859" y="1013124"/>
                  <a:pt x="1533069" y="1013124"/>
                  <a:pt x="1531174" y="1011228"/>
                </a:cubicBezTo>
                <a:cubicBezTo>
                  <a:pt x="1527384" y="1011228"/>
                  <a:pt x="1527384" y="1016915"/>
                  <a:pt x="1523593" y="1015019"/>
                </a:cubicBezTo>
                <a:cubicBezTo>
                  <a:pt x="1523593" y="1022602"/>
                  <a:pt x="1519806" y="1020706"/>
                  <a:pt x="1519806" y="1026393"/>
                </a:cubicBezTo>
                <a:cubicBezTo>
                  <a:pt x="1510330" y="1026393"/>
                  <a:pt x="1508436" y="1020706"/>
                  <a:pt x="1504647" y="1018811"/>
                </a:cubicBezTo>
                <a:cubicBezTo>
                  <a:pt x="1504647" y="1018811"/>
                  <a:pt x="1504647" y="1018811"/>
                  <a:pt x="1508436" y="996064"/>
                </a:cubicBezTo>
                <a:cubicBezTo>
                  <a:pt x="1502752" y="997960"/>
                  <a:pt x="1498964" y="1003646"/>
                  <a:pt x="1497070" y="1013124"/>
                </a:cubicBezTo>
                <a:cubicBezTo>
                  <a:pt x="1489490" y="1013124"/>
                  <a:pt x="1485703" y="1003646"/>
                  <a:pt x="1480021" y="1009333"/>
                </a:cubicBezTo>
                <a:cubicBezTo>
                  <a:pt x="1478123" y="1009333"/>
                  <a:pt x="1476226" y="1007437"/>
                  <a:pt x="1474332" y="1007437"/>
                </a:cubicBezTo>
                <a:cubicBezTo>
                  <a:pt x="1466753" y="1005542"/>
                  <a:pt x="1470542" y="996064"/>
                  <a:pt x="1461070" y="997960"/>
                </a:cubicBezTo>
                <a:cubicBezTo>
                  <a:pt x="1451595" y="996064"/>
                  <a:pt x="1457279" y="1013124"/>
                  <a:pt x="1445909" y="1009333"/>
                </a:cubicBezTo>
                <a:cubicBezTo>
                  <a:pt x="1447806" y="1005542"/>
                  <a:pt x="1440227" y="1005542"/>
                  <a:pt x="1445909" y="1003646"/>
                </a:cubicBezTo>
                <a:cubicBezTo>
                  <a:pt x="1447806" y="999855"/>
                  <a:pt x="1444016" y="997960"/>
                  <a:pt x="1445909" y="994168"/>
                </a:cubicBezTo>
                <a:cubicBezTo>
                  <a:pt x="1445909" y="994168"/>
                  <a:pt x="1445909" y="994168"/>
                  <a:pt x="1419387" y="990377"/>
                </a:cubicBezTo>
                <a:cubicBezTo>
                  <a:pt x="1415596" y="996064"/>
                  <a:pt x="1426965" y="992273"/>
                  <a:pt x="1421281" y="999855"/>
                </a:cubicBezTo>
                <a:cubicBezTo>
                  <a:pt x="1421281" y="999855"/>
                  <a:pt x="1421281" y="999855"/>
                  <a:pt x="1411807" y="997960"/>
                </a:cubicBezTo>
                <a:cubicBezTo>
                  <a:pt x="1411807" y="994168"/>
                  <a:pt x="1411807" y="992273"/>
                  <a:pt x="1413702" y="988482"/>
                </a:cubicBezTo>
                <a:cubicBezTo>
                  <a:pt x="1409913" y="986586"/>
                  <a:pt x="1408018" y="990377"/>
                  <a:pt x="1406123" y="992273"/>
                </a:cubicBezTo>
                <a:cubicBezTo>
                  <a:pt x="1402335" y="990377"/>
                  <a:pt x="1400440" y="992273"/>
                  <a:pt x="1398545" y="992273"/>
                </a:cubicBezTo>
                <a:cubicBezTo>
                  <a:pt x="1398545" y="986586"/>
                  <a:pt x="1385282" y="988482"/>
                  <a:pt x="1379597" y="986586"/>
                </a:cubicBezTo>
                <a:cubicBezTo>
                  <a:pt x="1373913" y="986586"/>
                  <a:pt x="1375807" y="979004"/>
                  <a:pt x="1370126" y="977108"/>
                </a:cubicBezTo>
                <a:cubicBezTo>
                  <a:pt x="1362546" y="977108"/>
                  <a:pt x="1353072" y="975213"/>
                  <a:pt x="1349286" y="982794"/>
                </a:cubicBezTo>
                <a:cubicBezTo>
                  <a:pt x="1341705" y="982794"/>
                  <a:pt x="1336021" y="979004"/>
                  <a:pt x="1332230" y="975213"/>
                </a:cubicBezTo>
                <a:cubicBezTo>
                  <a:pt x="1318969" y="973317"/>
                  <a:pt x="1313285" y="967631"/>
                  <a:pt x="1300021" y="965735"/>
                </a:cubicBezTo>
                <a:cubicBezTo>
                  <a:pt x="1296231" y="963840"/>
                  <a:pt x="1294338" y="961944"/>
                  <a:pt x="1292442" y="960048"/>
                </a:cubicBezTo>
                <a:cubicBezTo>
                  <a:pt x="1286757" y="958153"/>
                  <a:pt x="1286757" y="961944"/>
                  <a:pt x="1281074" y="960048"/>
                </a:cubicBezTo>
                <a:cubicBezTo>
                  <a:pt x="1281074" y="958153"/>
                  <a:pt x="1282967" y="956257"/>
                  <a:pt x="1282967" y="954362"/>
                </a:cubicBezTo>
                <a:cubicBezTo>
                  <a:pt x="1275387" y="960048"/>
                  <a:pt x="1271598" y="950570"/>
                  <a:pt x="1260230" y="950570"/>
                </a:cubicBezTo>
                <a:cubicBezTo>
                  <a:pt x="1260230" y="942988"/>
                  <a:pt x="1265915" y="946780"/>
                  <a:pt x="1269704" y="948675"/>
                </a:cubicBezTo>
                <a:cubicBezTo>
                  <a:pt x="1271598" y="942988"/>
                  <a:pt x="1277283" y="948675"/>
                  <a:pt x="1279178" y="944884"/>
                </a:cubicBezTo>
                <a:cubicBezTo>
                  <a:pt x="1290547" y="948675"/>
                  <a:pt x="1307600" y="956257"/>
                  <a:pt x="1317074" y="954362"/>
                </a:cubicBezTo>
                <a:cubicBezTo>
                  <a:pt x="1324652" y="960048"/>
                  <a:pt x="1326546" y="961944"/>
                  <a:pt x="1336021" y="961944"/>
                </a:cubicBezTo>
                <a:cubicBezTo>
                  <a:pt x="1345494" y="961944"/>
                  <a:pt x="1343599" y="948675"/>
                  <a:pt x="1351177" y="946780"/>
                </a:cubicBezTo>
                <a:cubicBezTo>
                  <a:pt x="1356862" y="946780"/>
                  <a:pt x="1353072" y="961944"/>
                  <a:pt x="1360652" y="954362"/>
                </a:cubicBezTo>
                <a:cubicBezTo>
                  <a:pt x="1366335" y="954362"/>
                  <a:pt x="1356862" y="963840"/>
                  <a:pt x="1362546" y="963840"/>
                </a:cubicBezTo>
                <a:cubicBezTo>
                  <a:pt x="1370126" y="967631"/>
                  <a:pt x="1366335" y="954362"/>
                  <a:pt x="1372021" y="954362"/>
                </a:cubicBezTo>
                <a:cubicBezTo>
                  <a:pt x="1373913" y="954362"/>
                  <a:pt x="1372021" y="958153"/>
                  <a:pt x="1372021" y="961944"/>
                </a:cubicBezTo>
                <a:cubicBezTo>
                  <a:pt x="1375807" y="961944"/>
                  <a:pt x="1373913" y="954362"/>
                  <a:pt x="1375807" y="950570"/>
                </a:cubicBezTo>
                <a:cubicBezTo>
                  <a:pt x="1377703" y="948675"/>
                  <a:pt x="1375807" y="946780"/>
                  <a:pt x="1375807" y="944884"/>
                </a:cubicBezTo>
                <a:cubicBezTo>
                  <a:pt x="1364441" y="944884"/>
                  <a:pt x="1356862" y="941093"/>
                  <a:pt x="1345494" y="941093"/>
                </a:cubicBezTo>
                <a:cubicBezTo>
                  <a:pt x="1341705" y="941093"/>
                  <a:pt x="1343599" y="944884"/>
                  <a:pt x="1343599" y="946780"/>
                </a:cubicBezTo>
                <a:cubicBezTo>
                  <a:pt x="1343599" y="948675"/>
                  <a:pt x="1341705" y="950570"/>
                  <a:pt x="1339810" y="952466"/>
                </a:cubicBezTo>
                <a:cubicBezTo>
                  <a:pt x="1334126" y="952466"/>
                  <a:pt x="1336021" y="948675"/>
                  <a:pt x="1330337" y="948675"/>
                </a:cubicBezTo>
                <a:cubicBezTo>
                  <a:pt x="1322756" y="944884"/>
                  <a:pt x="1318969" y="950570"/>
                  <a:pt x="1315180" y="942988"/>
                </a:cubicBezTo>
                <a:cubicBezTo>
                  <a:pt x="1313285" y="944884"/>
                  <a:pt x="1305706" y="942988"/>
                  <a:pt x="1300021" y="942988"/>
                </a:cubicBezTo>
                <a:cubicBezTo>
                  <a:pt x="1282967" y="935407"/>
                  <a:pt x="1269704" y="927824"/>
                  <a:pt x="1256438" y="918346"/>
                </a:cubicBezTo>
                <a:cubicBezTo>
                  <a:pt x="1250755" y="918346"/>
                  <a:pt x="1248861" y="920243"/>
                  <a:pt x="1248861" y="927824"/>
                </a:cubicBezTo>
                <a:cubicBezTo>
                  <a:pt x="1245072" y="925929"/>
                  <a:pt x="1241285" y="925929"/>
                  <a:pt x="1241285" y="927824"/>
                </a:cubicBezTo>
                <a:cubicBezTo>
                  <a:pt x="1237492" y="925929"/>
                  <a:pt x="1237492" y="920243"/>
                  <a:pt x="1233702" y="920243"/>
                </a:cubicBezTo>
                <a:cubicBezTo>
                  <a:pt x="1229912" y="918346"/>
                  <a:pt x="1224227" y="922138"/>
                  <a:pt x="1224227" y="914556"/>
                </a:cubicBezTo>
                <a:cubicBezTo>
                  <a:pt x="1220440" y="914556"/>
                  <a:pt x="1220440" y="924033"/>
                  <a:pt x="1214749" y="920243"/>
                </a:cubicBezTo>
                <a:cubicBezTo>
                  <a:pt x="1214749" y="918346"/>
                  <a:pt x="1214749" y="916451"/>
                  <a:pt x="1214749" y="916451"/>
                </a:cubicBezTo>
                <a:cubicBezTo>
                  <a:pt x="1205278" y="918346"/>
                  <a:pt x="1201488" y="910765"/>
                  <a:pt x="1193912" y="916451"/>
                </a:cubicBezTo>
                <a:cubicBezTo>
                  <a:pt x="1195805" y="922138"/>
                  <a:pt x="1214749" y="929720"/>
                  <a:pt x="1214749" y="922138"/>
                </a:cubicBezTo>
                <a:cubicBezTo>
                  <a:pt x="1218540" y="927824"/>
                  <a:pt x="1218540" y="933511"/>
                  <a:pt x="1226122" y="933511"/>
                </a:cubicBezTo>
                <a:cubicBezTo>
                  <a:pt x="1220440" y="942988"/>
                  <a:pt x="1212856" y="931615"/>
                  <a:pt x="1203384" y="931615"/>
                </a:cubicBezTo>
                <a:cubicBezTo>
                  <a:pt x="1199596" y="931615"/>
                  <a:pt x="1197701" y="929720"/>
                  <a:pt x="1197701" y="927824"/>
                </a:cubicBezTo>
                <a:cubicBezTo>
                  <a:pt x="1192018" y="927824"/>
                  <a:pt x="1186333" y="925929"/>
                  <a:pt x="1180644" y="924033"/>
                </a:cubicBezTo>
                <a:cubicBezTo>
                  <a:pt x="1174959" y="922138"/>
                  <a:pt x="1167383" y="920243"/>
                  <a:pt x="1163592" y="916451"/>
                </a:cubicBezTo>
                <a:cubicBezTo>
                  <a:pt x="1156013" y="918346"/>
                  <a:pt x="1150329" y="918346"/>
                  <a:pt x="1142748" y="920243"/>
                </a:cubicBezTo>
                <a:cubicBezTo>
                  <a:pt x="1142748" y="916451"/>
                  <a:pt x="1140852" y="916451"/>
                  <a:pt x="1137063" y="916451"/>
                </a:cubicBezTo>
                <a:cubicBezTo>
                  <a:pt x="1137063" y="908869"/>
                  <a:pt x="1144645" y="912661"/>
                  <a:pt x="1144645" y="903183"/>
                </a:cubicBezTo>
                <a:cubicBezTo>
                  <a:pt x="1147487" y="904604"/>
                  <a:pt x="1149735" y="905078"/>
                  <a:pt x="1151688" y="905049"/>
                </a:cubicBezTo>
                <a:lnTo>
                  <a:pt x="1152639" y="904840"/>
                </a:lnTo>
                <a:lnTo>
                  <a:pt x="1153323" y="903018"/>
                </a:lnTo>
                <a:cubicBezTo>
                  <a:pt x="1153923" y="902485"/>
                  <a:pt x="1154726" y="902485"/>
                  <a:pt x="1155530" y="903553"/>
                </a:cubicBezTo>
                <a:lnTo>
                  <a:pt x="1154066" y="904528"/>
                </a:lnTo>
                <a:lnTo>
                  <a:pt x="1156960" y="903893"/>
                </a:lnTo>
                <a:cubicBezTo>
                  <a:pt x="1160274" y="902709"/>
                  <a:pt x="1163592" y="901287"/>
                  <a:pt x="1169276" y="903183"/>
                </a:cubicBezTo>
                <a:cubicBezTo>
                  <a:pt x="1171170" y="893706"/>
                  <a:pt x="1154117" y="897497"/>
                  <a:pt x="1154117" y="889914"/>
                </a:cubicBezTo>
                <a:cubicBezTo>
                  <a:pt x="1146541" y="893706"/>
                  <a:pt x="1142748" y="882333"/>
                  <a:pt x="1137063" y="888019"/>
                </a:cubicBezTo>
                <a:cubicBezTo>
                  <a:pt x="1133276" y="886124"/>
                  <a:pt x="1133276" y="884228"/>
                  <a:pt x="1131380" y="882333"/>
                </a:cubicBezTo>
                <a:cubicBezTo>
                  <a:pt x="1125695" y="878542"/>
                  <a:pt x="1123801" y="884228"/>
                  <a:pt x="1120009" y="882333"/>
                </a:cubicBezTo>
                <a:cubicBezTo>
                  <a:pt x="1120009" y="872855"/>
                  <a:pt x="1104851" y="876646"/>
                  <a:pt x="1099165" y="870960"/>
                </a:cubicBezTo>
                <a:cubicBezTo>
                  <a:pt x="1093481" y="867168"/>
                  <a:pt x="1093481" y="876646"/>
                  <a:pt x="1087796" y="872855"/>
                </a:cubicBezTo>
                <a:cubicBezTo>
                  <a:pt x="1087796" y="867168"/>
                  <a:pt x="1074531" y="869064"/>
                  <a:pt x="1076426" y="861483"/>
                </a:cubicBezTo>
                <a:cubicBezTo>
                  <a:pt x="1085901" y="863377"/>
                  <a:pt x="1099165" y="867168"/>
                  <a:pt x="1095376" y="855797"/>
                </a:cubicBezTo>
                <a:cubicBezTo>
                  <a:pt x="1099165" y="855797"/>
                  <a:pt x="1101060" y="859590"/>
                  <a:pt x="1099165" y="863377"/>
                </a:cubicBezTo>
                <a:cubicBezTo>
                  <a:pt x="1108640" y="867168"/>
                  <a:pt x="1110536" y="853902"/>
                  <a:pt x="1120009" y="855797"/>
                </a:cubicBezTo>
                <a:cubicBezTo>
                  <a:pt x="1121907" y="859590"/>
                  <a:pt x="1121907" y="863377"/>
                  <a:pt x="1118115" y="865274"/>
                </a:cubicBezTo>
                <a:cubicBezTo>
                  <a:pt x="1123801" y="865274"/>
                  <a:pt x="1121907" y="870960"/>
                  <a:pt x="1123801" y="872855"/>
                </a:cubicBezTo>
                <a:cubicBezTo>
                  <a:pt x="1131380" y="874751"/>
                  <a:pt x="1133276" y="880437"/>
                  <a:pt x="1142748" y="880437"/>
                </a:cubicBezTo>
                <a:cubicBezTo>
                  <a:pt x="1144645" y="870960"/>
                  <a:pt x="1135169" y="872855"/>
                  <a:pt x="1138958" y="863377"/>
                </a:cubicBezTo>
                <a:cubicBezTo>
                  <a:pt x="1131380" y="857694"/>
                  <a:pt x="1137063" y="874751"/>
                  <a:pt x="1129485" y="869064"/>
                </a:cubicBezTo>
                <a:cubicBezTo>
                  <a:pt x="1125695" y="867168"/>
                  <a:pt x="1129485" y="859590"/>
                  <a:pt x="1129485" y="853902"/>
                </a:cubicBezTo>
                <a:cubicBezTo>
                  <a:pt x="1120009" y="850113"/>
                  <a:pt x="1118115" y="853902"/>
                  <a:pt x="1112430" y="850113"/>
                </a:cubicBezTo>
                <a:cubicBezTo>
                  <a:pt x="1110536" y="850113"/>
                  <a:pt x="1108640" y="848215"/>
                  <a:pt x="1108640" y="844428"/>
                </a:cubicBezTo>
                <a:cubicBezTo>
                  <a:pt x="1108640" y="844428"/>
                  <a:pt x="1106746" y="846325"/>
                  <a:pt x="1106746" y="848215"/>
                </a:cubicBezTo>
                <a:cubicBezTo>
                  <a:pt x="1101060" y="846325"/>
                  <a:pt x="1099165" y="848215"/>
                  <a:pt x="1095376" y="848215"/>
                </a:cubicBezTo>
                <a:cubicBezTo>
                  <a:pt x="1093481" y="848215"/>
                  <a:pt x="1089691" y="848215"/>
                  <a:pt x="1089691" y="844428"/>
                </a:cubicBezTo>
                <a:cubicBezTo>
                  <a:pt x="1085901" y="848215"/>
                  <a:pt x="1080216" y="846325"/>
                  <a:pt x="1078321" y="850113"/>
                </a:cubicBezTo>
                <a:cubicBezTo>
                  <a:pt x="1074531" y="850113"/>
                  <a:pt x="1072635" y="846325"/>
                  <a:pt x="1072635" y="844428"/>
                </a:cubicBezTo>
                <a:cubicBezTo>
                  <a:pt x="1068846" y="844428"/>
                  <a:pt x="1066951" y="846325"/>
                  <a:pt x="1063162" y="844428"/>
                </a:cubicBezTo>
                <a:cubicBezTo>
                  <a:pt x="1057476" y="848215"/>
                  <a:pt x="1051790" y="850113"/>
                  <a:pt x="1042316" y="848215"/>
                </a:cubicBezTo>
                <a:cubicBezTo>
                  <a:pt x="1040421" y="844428"/>
                  <a:pt x="1040421" y="840643"/>
                  <a:pt x="1044210" y="838739"/>
                </a:cubicBezTo>
                <a:cubicBezTo>
                  <a:pt x="1036631" y="821692"/>
                  <a:pt x="1010101" y="815997"/>
                  <a:pt x="1000626" y="798951"/>
                </a:cubicBezTo>
                <a:cubicBezTo>
                  <a:pt x="996836" y="798951"/>
                  <a:pt x="996836" y="804632"/>
                  <a:pt x="991150" y="802744"/>
                </a:cubicBezTo>
                <a:cubicBezTo>
                  <a:pt x="991150" y="797053"/>
                  <a:pt x="985466" y="795157"/>
                  <a:pt x="979781" y="795157"/>
                </a:cubicBezTo>
                <a:cubicBezTo>
                  <a:pt x="977886" y="785674"/>
                  <a:pt x="966516" y="783777"/>
                  <a:pt x="964620" y="778088"/>
                </a:cubicBezTo>
                <a:cubicBezTo>
                  <a:pt x="953251" y="776191"/>
                  <a:pt x="951355" y="770502"/>
                  <a:pt x="939986" y="770502"/>
                </a:cubicBezTo>
                <a:cubicBezTo>
                  <a:pt x="938091" y="766709"/>
                  <a:pt x="936195" y="762916"/>
                  <a:pt x="932405" y="759127"/>
                </a:cubicBezTo>
                <a:cubicBezTo>
                  <a:pt x="922930" y="759127"/>
                  <a:pt x="919140" y="755338"/>
                  <a:pt x="915350" y="751551"/>
                </a:cubicBezTo>
                <a:cubicBezTo>
                  <a:pt x="919140" y="740186"/>
                  <a:pt x="930511" y="743974"/>
                  <a:pt x="936195" y="738292"/>
                </a:cubicBezTo>
                <a:cubicBezTo>
                  <a:pt x="939986" y="736398"/>
                  <a:pt x="941881" y="732610"/>
                  <a:pt x="943776" y="730715"/>
                </a:cubicBezTo>
                <a:cubicBezTo>
                  <a:pt x="947566" y="732610"/>
                  <a:pt x="949460" y="730715"/>
                  <a:pt x="951355" y="726926"/>
                </a:cubicBezTo>
                <a:cubicBezTo>
                  <a:pt x="964620" y="728821"/>
                  <a:pt x="972200" y="723138"/>
                  <a:pt x="985466" y="726926"/>
                </a:cubicBezTo>
                <a:cubicBezTo>
                  <a:pt x="989255" y="728821"/>
                  <a:pt x="989255" y="730715"/>
                  <a:pt x="991150" y="732610"/>
                </a:cubicBezTo>
                <a:cubicBezTo>
                  <a:pt x="998730" y="734503"/>
                  <a:pt x="1002520" y="738292"/>
                  <a:pt x="1006310" y="742080"/>
                </a:cubicBezTo>
                <a:cubicBezTo>
                  <a:pt x="1006310" y="742080"/>
                  <a:pt x="1006310" y="742080"/>
                  <a:pt x="1021470" y="743974"/>
                </a:cubicBezTo>
                <a:cubicBezTo>
                  <a:pt x="1029051" y="743974"/>
                  <a:pt x="1032841" y="734503"/>
                  <a:pt x="1040421" y="742080"/>
                </a:cubicBezTo>
                <a:cubicBezTo>
                  <a:pt x="1042316" y="740186"/>
                  <a:pt x="1044210" y="740186"/>
                  <a:pt x="1046106" y="734503"/>
                </a:cubicBezTo>
                <a:cubicBezTo>
                  <a:pt x="1040421" y="732610"/>
                  <a:pt x="1049897" y="732610"/>
                  <a:pt x="1049897" y="728821"/>
                </a:cubicBezTo>
                <a:cubicBezTo>
                  <a:pt x="1046106" y="725032"/>
                  <a:pt x="1042316" y="723138"/>
                  <a:pt x="1034736" y="721244"/>
                </a:cubicBezTo>
                <a:cubicBezTo>
                  <a:pt x="1030946" y="719350"/>
                  <a:pt x="1025261" y="719350"/>
                  <a:pt x="1023365" y="713667"/>
                </a:cubicBezTo>
                <a:cubicBezTo>
                  <a:pt x="1017680" y="711772"/>
                  <a:pt x="1017680" y="717456"/>
                  <a:pt x="1011996" y="713667"/>
                </a:cubicBezTo>
                <a:cubicBezTo>
                  <a:pt x="1011996" y="711772"/>
                  <a:pt x="1010101" y="711772"/>
                  <a:pt x="1008205" y="711772"/>
                </a:cubicBezTo>
                <a:cubicBezTo>
                  <a:pt x="1006310" y="709878"/>
                  <a:pt x="1011996" y="700368"/>
                  <a:pt x="1004416" y="700368"/>
                </a:cubicBezTo>
                <a:cubicBezTo>
                  <a:pt x="1010101" y="696577"/>
                  <a:pt x="1004416" y="688996"/>
                  <a:pt x="1000626" y="683311"/>
                </a:cubicBezTo>
                <a:cubicBezTo>
                  <a:pt x="985466" y="677625"/>
                  <a:pt x="970306" y="677625"/>
                  <a:pt x="955145" y="677625"/>
                </a:cubicBezTo>
                <a:cubicBezTo>
                  <a:pt x="962726" y="664358"/>
                  <a:pt x="981675" y="671939"/>
                  <a:pt x="993046" y="668149"/>
                </a:cubicBezTo>
                <a:cubicBezTo>
                  <a:pt x="991150" y="658672"/>
                  <a:pt x="972200" y="662462"/>
                  <a:pt x="974095" y="651092"/>
                </a:cubicBezTo>
                <a:cubicBezTo>
                  <a:pt x="985466" y="649196"/>
                  <a:pt x="1000626" y="656777"/>
                  <a:pt x="1004416" y="645405"/>
                </a:cubicBezTo>
                <a:cubicBezTo>
                  <a:pt x="1002520" y="639720"/>
                  <a:pt x="989255" y="641615"/>
                  <a:pt x="983570" y="637824"/>
                </a:cubicBezTo>
                <a:cubicBezTo>
                  <a:pt x="977886" y="637824"/>
                  <a:pt x="974095" y="639720"/>
                  <a:pt x="966516" y="637824"/>
                </a:cubicBezTo>
                <a:cubicBezTo>
                  <a:pt x="968411" y="632138"/>
                  <a:pt x="964620" y="632138"/>
                  <a:pt x="966516" y="628348"/>
                </a:cubicBezTo>
                <a:cubicBezTo>
                  <a:pt x="979781" y="628348"/>
                  <a:pt x="993046" y="628348"/>
                  <a:pt x="1002520" y="622663"/>
                </a:cubicBezTo>
                <a:cubicBezTo>
                  <a:pt x="1010101" y="624558"/>
                  <a:pt x="1017680" y="626453"/>
                  <a:pt x="1023365" y="624558"/>
                </a:cubicBezTo>
                <a:cubicBezTo>
                  <a:pt x="1025261" y="628348"/>
                  <a:pt x="1025261" y="632138"/>
                  <a:pt x="1027157" y="635929"/>
                </a:cubicBezTo>
                <a:cubicBezTo>
                  <a:pt x="1029051" y="635929"/>
                  <a:pt x="1044210" y="630243"/>
                  <a:pt x="1040421" y="639720"/>
                </a:cubicBezTo>
                <a:cubicBezTo>
                  <a:pt x="1046106" y="639720"/>
                  <a:pt x="1048000" y="632138"/>
                  <a:pt x="1053686" y="634033"/>
                </a:cubicBezTo>
                <a:cubicBezTo>
                  <a:pt x="1055579" y="634033"/>
                  <a:pt x="1057476" y="635929"/>
                  <a:pt x="1057476" y="639720"/>
                </a:cubicBezTo>
                <a:cubicBezTo>
                  <a:pt x="1057476" y="639720"/>
                  <a:pt x="1057476" y="639720"/>
                  <a:pt x="1065056" y="641615"/>
                </a:cubicBezTo>
                <a:cubicBezTo>
                  <a:pt x="1065056" y="643510"/>
                  <a:pt x="1066951" y="645405"/>
                  <a:pt x="1065056" y="647300"/>
                </a:cubicBezTo>
                <a:cubicBezTo>
                  <a:pt x="1068846" y="649196"/>
                  <a:pt x="1072635" y="651092"/>
                  <a:pt x="1074531" y="647300"/>
                </a:cubicBezTo>
                <a:cubicBezTo>
                  <a:pt x="1078321" y="649196"/>
                  <a:pt x="1076426" y="654882"/>
                  <a:pt x="1082111" y="652987"/>
                </a:cubicBezTo>
                <a:cubicBezTo>
                  <a:pt x="1089691" y="656777"/>
                  <a:pt x="1091587" y="651092"/>
                  <a:pt x="1099165" y="654882"/>
                </a:cubicBezTo>
                <a:cubicBezTo>
                  <a:pt x="1102956" y="656777"/>
                  <a:pt x="1104851" y="654882"/>
                  <a:pt x="1106746" y="651092"/>
                </a:cubicBezTo>
                <a:cubicBezTo>
                  <a:pt x="1114325" y="651092"/>
                  <a:pt x="1110536" y="658672"/>
                  <a:pt x="1116220" y="658672"/>
                </a:cubicBezTo>
                <a:cubicBezTo>
                  <a:pt x="1123801" y="660567"/>
                  <a:pt x="1125695" y="656777"/>
                  <a:pt x="1131380" y="658672"/>
                </a:cubicBezTo>
                <a:cubicBezTo>
                  <a:pt x="1131380" y="652987"/>
                  <a:pt x="1118115" y="656777"/>
                  <a:pt x="1118115" y="649196"/>
                </a:cubicBezTo>
                <a:cubicBezTo>
                  <a:pt x="1114325" y="649196"/>
                  <a:pt x="1112430" y="652987"/>
                  <a:pt x="1104851" y="649196"/>
                </a:cubicBezTo>
                <a:cubicBezTo>
                  <a:pt x="1099165" y="649196"/>
                  <a:pt x="1101060" y="643510"/>
                  <a:pt x="1097271" y="643510"/>
                </a:cubicBezTo>
                <a:cubicBezTo>
                  <a:pt x="1093481" y="641615"/>
                  <a:pt x="1084005" y="643510"/>
                  <a:pt x="1084005" y="637824"/>
                </a:cubicBezTo>
                <a:cubicBezTo>
                  <a:pt x="1080216" y="639720"/>
                  <a:pt x="1076426" y="639720"/>
                  <a:pt x="1072635" y="637824"/>
                </a:cubicBezTo>
                <a:cubicBezTo>
                  <a:pt x="1068846" y="635929"/>
                  <a:pt x="1061266" y="637824"/>
                  <a:pt x="1061266" y="634033"/>
                </a:cubicBezTo>
                <a:cubicBezTo>
                  <a:pt x="1065056" y="624558"/>
                  <a:pt x="1072635" y="628348"/>
                  <a:pt x="1078321" y="626453"/>
                </a:cubicBezTo>
                <a:cubicBezTo>
                  <a:pt x="1082111" y="613186"/>
                  <a:pt x="1059371" y="616976"/>
                  <a:pt x="1055579" y="609395"/>
                </a:cubicBezTo>
                <a:cubicBezTo>
                  <a:pt x="1048000" y="607500"/>
                  <a:pt x="1042316" y="605605"/>
                  <a:pt x="1036631" y="601814"/>
                </a:cubicBezTo>
                <a:cubicBezTo>
                  <a:pt x="1030946" y="603710"/>
                  <a:pt x="1021470" y="601814"/>
                  <a:pt x="1015786" y="601814"/>
                </a:cubicBezTo>
                <a:cubicBezTo>
                  <a:pt x="1015786" y="596129"/>
                  <a:pt x="1021470" y="598024"/>
                  <a:pt x="1025261" y="596129"/>
                </a:cubicBezTo>
                <a:cubicBezTo>
                  <a:pt x="1034736" y="588548"/>
                  <a:pt x="1044210" y="586653"/>
                  <a:pt x="1053686" y="579071"/>
                </a:cubicBezTo>
                <a:cubicBezTo>
                  <a:pt x="1059371" y="582862"/>
                  <a:pt x="1061266" y="579071"/>
                  <a:pt x="1066951" y="580966"/>
                </a:cubicBezTo>
                <a:cubicBezTo>
                  <a:pt x="1072635" y="582862"/>
                  <a:pt x="1078321" y="586653"/>
                  <a:pt x="1084005" y="590443"/>
                </a:cubicBezTo>
                <a:cubicBezTo>
                  <a:pt x="1089691" y="592338"/>
                  <a:pt x="1091587" y="586653"/>
                  <a:pt x="1095376" y="582862"/>
                </a:cubicBezTo>
                <a:cubicBezTo>
                  <a:pt x="1097271" y="584757"/>
                  <a:pt x="1095376" y="586653"/>
                  <a:pt x="1095376" y="590443"/>
                </a:cubicBezTo>
                <a:cubicBezTo>
                  <a:pt x="1095376" y="596129"/>
                  <a:pt x="1099165" y="596129"/>
                  <a:pt x="1099165" y="601814"/>
                </a:cubicBezTo>
                <a:cubicBezTo>
                  <a:pt x="1108640" y="605605"/>
                  <a:pt x="1120009" y="605605"/>
                  <a:pt x="1125695" y="611291"/>
                </a:cubicBezTo>
                <a:cubicBezTo>
                  <a:pt x="1129485" y="611291"/>
                  <a:pt x="1131380" y="607500"/>
                  <a:pt x="1133276" y="603710"/>
                </a:cubicBezTo>
                <a:cubicBezTo>
                  <a:pt x="1138958" y="605605"/>
                  <a:pt x="1138958" y="598024"/>
                  <a:pt x="1142748" y="596129"/>
                </a:cubicBezTo>
                <a:cubicBezTo>
                  <a:pt x="1142748" y="596129"/>
                  <a:pt x="1142748" y="596129"/>
                  <a:pt x="1148435" y="598024"/>
                </a:cubicBezTo>
                <a:cubicBezTo>
                  <a:pt x="1152223" y="592338"/>
                  <a:pt x="1156013" y="588548"/>
                  <a:pt x="1157909" y="584757"/>
                </a:cubicBezTo>
                <a:cubicBezTo>
                  <a:pt x="1163592" y="586653"/>
                  <a:pt x="1171170" y="586653"/>
                  <a:pt x="1173066" y="590443"/>
                </a:cubicBezTo>
                <a:cubicBezTo>
                  <a:pt x="1176851" y="590443"/>
                  <a:pt x="1186333" y="596129"/>
                  <a:pt x="1188226" y="590443"/>
                </a:cubicBezTo>
                <a:cubicBezTo>
                  <a:pt x="1190122" y="592338"/>
                  <a:pt x="1190122" y="596129"/>
                  <a:pt x="1193912" y="596129"/>
                </a:cubicBezTo>
                <a:cubicBezTo>
                  <a:pt x="1199596" y="599919"/>
                  <a:pt x="1199596" y="592338"/>
                  <a:pt x="1203384" y="592338"/>
                </a:cubicBezTo>
                <a:cubicBezTo>
                  <a:pt x="1212856" y="592338"/>
                  <a:pt x="1212856" y="598024"/>
                  <a:pt x="1218540" y="599919"/>
                </a:cubicBezTo>
                <a:cubicBezTo>
                  <a:pt x="1218540" y="603710"/>
                  <a:pt x="1216645" y="603710"/>
                  <a:pt x="1218540" y="607500"/>
                </a:cubicBezTo>
                <a:cubicBezTo>
                  <a:pt x="1224227" y="607500"/>
                  <a:pt x="1226122" y="605605"/>
                  <a:pt x="1228016" y="599919"/>
                </a:cubicBezTo>
                <a:cubicBezTo>
                  <a:pt x="1228016" y="590443"/>
                  <a:pt x="1209067" y="592338"/>
                  <a:pt x="1209067" y="582862"/>
                </a:cubicBezTo>
                <a:cubicBezTo>
                  <a:pt x="1203384" y="580966"/>
                  <a:pt x="1203384" y="586653"/>
                  <a:pt x="1197701" y="584757"/>
                </a:cubicBezTo>
                <a:cubicBezTo>
                  <a:pt x="1195805" y="573386"/>
                  <a:pt x="1188226" y="563909"/>
                  <a:pt x="1174959" y="567700"/>
                </a:cubicBezTo>
                <a:cubicBezTo>
                  <a:pt x="1176851" y="558224"/>
                  <a:pt x="1163592" y="560119"/>
                  <a:pt x="1163592" y="552537"/>
                </a:cubicBezTo>
                <a:cubicBezTo>
                  <a:pt x="1167383" y="554433"/>
                  <a:pt x="1169276" y="554433"/>
                  <a:pt x="1171170" y="548747"/>
                </a:cubicBezTo>
                <a:cubicBezTo>
                  <a:pt x="1144645" y="543062"/>
                  <a:pt x="1118115" y="537375"/>
                  <a:pt x="1091587" y="531690"/>
                </a:cubicBezTo>
                <a:cubicBezTo>
                  <a:pt x="1089691" y="539271"/>
                  <a:pt x="1087796" y="541166"/>
                  <a:pt x="1087796" y="548747"/>
                </a:cubicBezTo>
                <a:cubicBezTo>
                  <a:pt x="1076426" y="548747"/>
                  <a:pt x="1066951" y="544957"/>
                  <a:pt x="1059371" y="537375"/>
                </a:cubicBezTo>
                <a:cubicBezTo>
                  <a:pt x="1048000" y="535480"/>
                  <a:pt x="1040421" y="531690"/>
                  <a:pt x="1030946" y="527900"/>
                </a:cubicBezTo>
                <a:cubicBezTo>
                  <a:pt x="1034736" y="524109"/>
                  <a:pt x="1038525" y="524109"/>
                  <a:pt x="1044210" y="522214"/>
                </a:cubicBezTo>
                <a:cubicBezTo>
                  <a:pt x="1006310" y="514633"/>
                  <a:pt x="968411" y="507052"/>
                  <a:pt x="930511" y="499471"/>
                </a:cubicBezTo>
                <a:cubicBezTo>
                  <a:pt x="930511" y="499471"/>
                  <a:pt x="930511" y="499471"/>
                  <a:pt x="1082111" y="526004"/>
                </a:cubicBezTo>
                <a:cubicBezTo>
                  <a:pt x="1084005" y="524109"/>
                  <a:pt x="1074531" y="522214"/>
                  <a:pt x="1078321" y="516528"/>
                </a:cubicBezTo>
                <a:cubicBezTo>
                  <a:pt x="1085901" y="516528"/>
                  <a:pt x="1087796" y="514633"/>
                  <a:pt x="1093481" y="520318"/>
                </a:cubicBezTo>
                <a:cubicBezTo>
                  <a:pt x="1097271" y="510842"/>
                  <a:pt x="1080216" y="512737"/>
                  <a:pt x="1080216" y="505156"/>
                </a:cubicBezTo>
                <a:cubicBezTo>
                  <a:pt x="1070740" y="505156"/>
                  <a:pt x="1068846" y="499471"/>
                  <a:pt x="1061266" y="499471"/>
                </a:cubicBezTo>
                <a:cubicBezTo>
                  <a:pt x="1061266" y="497575"/>
                  <a:pt x="1059371" y="495680"/>
                  <a:pt x="1057476" y="495680"/>
                </a:cubicBezTo>
                <a:cubicBezTo>
                  <a:pt x="1057476" y="491889"/>
                  <a:pt x="1055579" y="489994"/>
                  <a:pt x="1055579" y="486204"/>
                </a:cubicBezTo>
                <a:cubicBezTo>
                  <a:pt x="1053686" y="486204"/>
                  <a:pt x="1049897" y="486204"/>
                  <a:pt x="1051790" y="482413"/>
                </a:cubicBezTo>
                <a:cubicBezTo>
                  <a:pt x="1040421" y="482413"/>
                  <a:pt x="1036631" y="476727"/>
                  <a:pt x="1025261" y="474832"/>
                </a:cubicBezTo>
                <a:cubicBezTo>
                  <a:pt x="1023365" y="474832"/>
                  <a:pt x="1021470" y="472937"/>
                  <a:pt x="1021470" y="469146"/>
                </a:cubicBezTo>
                <a:cubicBezTo>
                  <a:pt x="1011996" y="469146"/>
                  <a:pt x="1010101" y="465356"/>
                  <a:pt x="1004416" y="461566"/>
                </a:cubicBezTo>
                <a:cubicBezTo>
                  <a:pt x="1006310" y="457775"/>
                  <a:pt x="1010101" y="457775"/>
                  <a:pt x="1013890" y="459670"/>
                </a:cubicBezTo>
                <a:cubicBezTo>
                  <a:pt x="1019576" y="459670"/>
                  <a:pt x="1021470" y="453984"/>
                  <a:pt x="1029051" y="453984"/>
                </a:cubicBezTo>
                <a:cubicBezTo>
                  <a:pt x="1030946" y="450194"/>
                  <a:pt x="1040421" y="453984"/>
                  <a:pt x="1042316" y="448299"/>
                </a:cubicBezTo>
                <a:cubicBezTo>
                  <a:pt x="1042316" y="448299"/>
                  <a:pt x="1042316" y="448299"/>
                  <a:pt x="1053686" y="450194"/>
                </a:cubicBezTo>
                <a:cubicBezTo>
                  <a:pt x="1059371" y="450194"/>
                  <a:pt x="1057476" y="457775"/>
                  <a:pt x="1063162" y="459670"/>
                </a:cubicBezTo>
                <a:cubicBezTo>
                  <a:pt x="1066951" y="457775"/>
                  <a:pt x="1072635" y="457775"/>
                  <a:pt x="1074531" y="452089"/>
                </a:cubicBezTo>
                <a:cubicBezTo>
                  <a:pt x="1072635" y="444508"/>
                  <a:pt x="1057476" y="444508"/>
                  <a:pt x="1053686" y="438822"/>
                </a:cubicBezTo>
                <a:cubicBezTo>
                  <a:pt x="1042316" y="438822"/>
                  <a:pt x="1040421" y="433137"/>
                  <a:pt x="1030946" y="431241"/>
                </a:cubicBezTo>
                <a:cubicBezTo>
                  <a:pt x="1027157" y="429346"/>
                  <a:pt x="1019576" y="427450"/>
                  <a:pt x="1017680" y="423660"/>
                </a:cubicBezTo>
                <a:cubicBezTo>
                  <a:pt x="1017680" y="423660"/>
                  <a:pt x="1017680" y="423660"/>
                  <a:pt x="1006310" y="421765"/>
                </a:cubicBezTo>
                <a:cubicBezTo>
                  <a:pt x="994941" y="417975"/>
                  <a:pt x="987361" y="408498"/>
                  <a:pt x="974095" y="406603"/>
                </a:cubicBezTo>
                <a:cubicBezTo>
                  <a:pt x="970306" y="404708"/>
                  <a:pt x="968411" y="402812"/>
                  <a:pt x="968411" y="400917"/>
                </a:cubicBezTo>
                <a:cubicBezTo>
                  <a:pt x="964620" y="399021"/>
                  <a:pt x="960831" y="399021"/>
                  <a:pt x="957040" y="397126"/>
                </a:cubicBezTo>
                <a:cubicBezTo>
                  <a:pt x="957040" y="393336"/>
                  <a:pt x="955145" y="391441"/>
                  <a:pt x="953251" y="389546"/>
                </a:cubicBezTo>
                <a:cubicBezTo>
                  <a:pt x="955145" y="381965"/>
                  <a:pt x="968411" y="389546"/>
                  <a:pt x="966516" y="376279"/>
                </a:cubicBezTo>
                <a:cubicBezTo>
                  <a:pt x="968411" y="376279"/>
                  <a:pt x="970306" y="376279"/>
                  <a:pt x="972200" y="378174"/>
                </a:cubicBezTo>
                <a:cubicBezTo>
                  <a:pt x="974095" y="378174"/>
                  <a:pt x="974095" y="376279"/>
                  <a:pt x="974095" y="372488"/>
                </a:cubicBezTo>
                <a:cubicBezTo>
                  <a:pt x="977886" y="374383"/>
                  <a:pt x="981675" y="372488"/>
                  <a:pt x="983570" y="370593"/>
                </a:cubicBezTo>
                <a:cubicBezTo>
                  <a:pt x="983570" y="370593"/>
                  <a:pt x="983570" y="370593"/>
                  <a:pt x="1000626" y="374383"/>
                </a:cubicBezTo>
                <a:cubicBezTo>
                  <a:pt x="1000626" y="378174"/>
                  <a:pt x="1006310" y="380069"/>
                  <a:pt x="1008205" y="381965"/>
                </a:cubicBezTo>
                <a:cubicBezTo>
                  <a:pt x="1006310" y="385755"/>
                  <a:pt x="1008205" y="397126"/>
                  <a:pt x="1002520" y="395231"/>
                </a:cubicBezTo>
                <a:cubicBezTo>
                  <a:pt x="1010101" y="408498"/>
                  <a:pt x="1042316" y="402812"/>
                  <a:pt x="1051790" y="412289"/>
                </a:cubicBezTo>
                <a:cubicBezTo>
                  <a:pt x="1055579" y="412289"/>
                  <a:pt x="1059371" y="410393"/>
                  <a:pt x="1061266" y="410393"/>
                </a:cubicBezTo>
                <a:cubicBezTo>
                  <a:pt x="1061266" y="404708"/>
                  <a:pt x="1070740" y="410393"/>
                  <a:pt x="1070740" y="404708"/>
                </a:cubicBezTo>
                <a:cubicBezTo>
                  <a:pt x="1072635" y="400917"/>
                  <a:pt x="1063162" y="402812"/>
                  <a:pt x="1059371" y="400917"/>
                </a:cubicBezTo>
                <a:cubicBezTo>
                  <a:pt x="1059371" y="391441"/>
                  <a:pt x="1057476" y="385755"/>
                  <a:pt x="1055579" y="378174"/>
                </a:cubicBezTo>
                <a:cubicBezTo>
                  <a:pt x="1055579" y="376279"/>
                  <a:pt x="1057476" y="372488"/>
                  <a:pt x="1061266" y="374383"/>
                </a:cubicBezTo>
                <a:cubicBezTo>
                  <a:pt x="1061266" y="364907"/>
                  <a:pt x="1066951" y="363012"/>
                  <a:pt x="1066951" y="353536"/>
                </a:cubicBezTo>
                <a:cubicBezTo>
                  <a:pt x="1066951" y="347850"/>
                  <a:pt x="1065056" y="347850"/>
                  <a:pt x="1061266" y="349745"/>
                </a:cubicBezTo>
                <a:cubicBezTo>
                  <a:pt x="1061266" y="342164"/>
                  <a:pt x="1066951" y="342164"/>
                  <a:pt x="1072635" y="344059"/>
                </a:cubicBezTo>
                <a:cubicBezTo>
                  <a:pt x="1076426" y="342164"/>
                  <a:pt x="1078321" y="340269"/>
                  <a:pt x="1082111" y="336479"/>
                </a:cubicBezTo>
                <a:cubicBezTo>
                  <a:pt x="1080216" y="330792"/>
                  <a:pt x="1063162" y="334583"/>
                  <a:pt x="1063162" y="328897"/>
                </a:cubicBezTo>
                <a:cubicBezTo>
                  <a:pt x="1057476" y="328897"/>
                  <a:pt x="1055579" y="328897"/>
                  <a:pt x="1049897" y="325107"/>
                </a:cubicBezTo>
                <a:cubicBezTo>
                  <a:pt x="1042316" y="328897"/>
                  <a:pt x="1030946" y="323212"/>
                  <a:pt x="1021470" y="325107"/>
                </a:cubicBezTo>
                <a:cubicBezTo>
                  <a:pt x="1011996" y="321317"/>
                  <a:pt x="1011996" y="317525"/>
                  <a:pt x="1000626" y="317525"/>
                </a:cubicBezTo>
                <a:cubicBezTo>
                  <a:pt x="1004416" y="313735"/>
                  <a:pt x="1011996" y="315630"/>
                  <a:pt x="1015786" y="313735"/>
                </a:cubicBezTo>
                <a:cubicBezTo>
                  <a:pt x="1015786" y="311840"/>
                  <a:pt x="1013890" y="309945"/>
                  <a:pt x="1011996" y="308050"/>
                </a:cubicBezTo>
                <a:cubicBezTo>
                  <a:pt x="1015786" y="304259"/>
                  <a:pt x="1023365" y="306154"/>
                  <a:pt x="1027157" y="306154"/>
                </a:cubicBezTo>
                <a:cubicBezTo>
                  <a:pt x="1029051" y="308050"/>
                  <a:pt x="1030946" y="306154"/>
                  <a:pt x="1030946" y="306154"/>
                </a:cubicBezTo>
                <a:cubicBezTo>
                  <a:pt x="1032841" y="306154"/>
                  <a:pt x="1034736" y="308050"/>
                  <a:pt x="1036631" y="308050"/>
                </a:cubicBezTo>
                <a:cubicBezTo>
                  <a:pt x="1040421" y="309945"/>
                  <a:pt x="1048000" y="306154"/>
                  <a:pt x="1051790" y="309945"/>
                </a:cubicBezTo>
                <a:cubicBezTo>
                  <a:pt x="1053686" y="309945"/>
                  <a:pt x="1053686" y="308050"/>
                  <a:pt x="1055579" y="306154"/>
                </a:cubicBezTo>
                <a:cubicBezTo>
                  <a:pt x="1055579" y="308050"/>
                  <a:pt x="1057476" y="311840"/>
                  <a:pt x="1059371" y="313735"/>
                </a:cubicBezTo>
                <a:cubicBezTo>
                  <a:pt x="1059371" y="313735"/>
                  <a:pt x="1059371" y="313735"/>
                  <a:pt x="1070740" y="315630"/>
                </a:cubicBezTo>
                <a:cubicBezTo>
                  <a:pt x="1070740" y="317525"/>
                  <a:pt x="1072635" y="319421"/>
                  <a:pt x="1070740" y="323212"/>
                </a:cubicBezTo>
                <a:cubicBezTo>
                  <a:pt x="1074531" y="325107"/>
                  <a:pt x="1074531" y="321317"/>
                  <a:pt x="1076426" y="319421"/>
                </a:cubicBezTo>
                <a:cubicBezTo>
                  <a:pt x="1080216" y="321317"/>
                  <a:pt x="1085901" y="325107"/>
                  <a:pt x="1093481" y="325107"/>
                </a:cubicBezTo>
                <a:cubicBezTo>
                  <a:pt x="1091587" y="317525"/>
                  <a:pt x="1084005" y="315630"/>
                  <a:pt x="1074531" y="313735"/>
                </a:cubicBezTo>
                <a:cubicBezTo>
                  <a:pt x="1076426" y="309945"/>
                  <a:pt x="1070740" y="309945"/>
                  <a:pt x="1072635" y="306154"/>
                </a:cubicBezTo>
                <a:cubicBezTo>
                  <a:pt x="1066951" y="306154"/>
                  <a:pt x="1057476" y="300468"/>
                  <a:pt x="1055579" y="306154"/>
                </a:cubicBezTo>
                <a:cubicBezTo>
                  <a:pt x="1044210" y="304259"/>
                  <a:pt x="1040421" y="300468"/>
                  <a:pt x="1032841" y="298573"/>
                </a:cubicBezTo>
                <a:cubicBezTo>
                  <a:pt x="1032841" y="294783"/>
                  <a:pt x="1034736" y="292888"/>
                  <a:pt x="1038525" y="292888"/>
                </a:cubicBezTo>
                <a:cubicBezTo>
                  <a:pt x="1034736" y="287201"/>
                  <a:pt x="1034736" y="287201"/>
                  <a:pt x="1038525" y="281516"/>
                </a:cubicBezTo>
                <a:cubicBezTo>
                  <a:pt x="1038525" y="281516"/>
                  <a:pt x="1038525" y="281516"/>
                  <a:pt x="1002520" y="273934"/>
                </a:cubicBezTo>
                <a:cubicBezTo>
                  <a:pt x="1006310" y="266354"/>
                  <a:pt x="1019576" y="273934"/>
                  <a:pt x="1025261" y="266354"/>
                </a:cubicBezTo>
                <a:cubicBezTo>
                  <a:pt x="1029051" y="266354"/>
                  <a:pt x="1030946" y="268249"/>
                  <a:pt x="1034736" y="268249"/>
                </a:cubicBezTo>
                <a:cubicBezTo>
                  <a:pt x="1036631" y="268249"/>
                  <a:pt x="1046106" y="262563"/>
                  <a:pt x="1046106" y="268249"/>
                </a:cubicBezTo>
                <a:cubicBezTo>
                  <a:pt x="1049897" y="268249"/>
                  <a:pt x="1053686" y="266354"/>
                  <a:pt x="1055579" y="260668"/>
                </a:cubicBezTo>
                <a:cubicBezTo>
                  <a:pt x="1059371" y="262563"/>
                  <a:pt x="1061266" y="262563"/>
                  <a:pt x="1065056" y="260668"/>
                </a:cubicBezTo>
                <a:cubicBezTo>
                  <a:pt x="1066951" y="256877"/>
                  <a:pt x="1072635" y="262563"/>
                  <a:pt x="1072635" y="256877"/>
                </a:cubicBezTo>
                <a:cubicBezTo>
                  <a:pt x="1074531" y="254982"/>
                  <a:pt x="1070740" y="254982"/>
                  <a:pt x="1068846" y="256877"/>
                </a:cubicBezTo>
                <a:cubicBezTo>
                  <a:pt x="1066951" y="256877"/>
                  <a:pt x="1061266" y="254982"/>
                  <a:pt x="1061266" y="256877"/>
                </a:cubicBezTo>
                <a:cubicBezTo>
                  <a:pt x="1053686" y="253087"/>
                  <a:pt x="1049897" y="258773"/>
                  <a:pt x="1042316" y="256877"/>
                </a:cubicBezTo>
                <a:cubicBezTo>
                  <a:pt x="1044210" y="245506"/>
                  <a:pt x="1057476" y="253087"/>
                  <a:pt x="1063162" y="249296"/>
                </a:cubicBezTo>
                <a:cubicBezTo>
                  <a:pt x="1068846" y="249296"/>
                  <a:pt x="1076426" y="253087"/>
                  <a:pt x="1085901" y="253087"/>
                </a:cubicBezTo>
                <a:cubicBezTo>
                  <a:pt x="1089691" y="253087"/>
                  <a:pt x="1093481" y="251192"/>
                  <a:pt x="1095376" y="251192"/>
                </a:cubicBezTo>
                <a:cubicBezTo>
                  <a:pt x="1097271" y="249296"/>
                  <a:pt x="1099165" y="251192"/>
                  <a:pt x="1099165" y="249296"/>
                </a:cubicBezTo>
                <a:cubicBezTo>
                  <a:pt x="1095376" y="243611"/>
                  <a:pt x="1087796" y="249296"/>
                  <a:pt x="1084005" y="243611"/>
                </a:cubicBezTo>
                <a:cubicBezTo>
                  <a:pt x="1074531" y="243611"/>
                  <a:pt x="1065056" y="249296"/>
                  <a:pt x="1059371" y="243611"/>
                </a:cubicBezTo>
                <a:cubicBezTo>
                  <a:pt x="1065056" y="234134"/>
                  <a:pt x="1074531" y="243611"/>
                  <a:pt x="1085901" y="239820"/>
                </a:cubicBezTo>
                <a:cubicBezTo>
                  <a:pt x="1101060" y="243611"/>
                  <a:pt x="1110536" y="237925"/>
                  <a:pt x="1125695" y="241716"/>
                </a:cubicBezTo>
                <a:cubicBezTo>
                  <a:pt x="1129485" y="243611"/>
                  <a:pt x="1129485" y="241716"/>
                  <a:pt x="1133276" y="241716"/>
                </a:cubicBezTo>
                <a:cubicBezTo>
                  <a:pt x="1137063" y="241716"/>
                  <a:pt x="1140852" y="243611"/>
                  <a:pt x="1142748" y="245506"/>
                </a:cubicBezTo>
                <a:cubicBezTo>
                  <a:pt x="1144645" y="245506"/>
                  <a:pt x="1148435" y="243611"/>
                  <a:pt x="1148435" y="247401"/>
                </a:cubicBezTo>
                <a:cubicBezTo>
                  <a:pt x="1154117" y="243611"/>
                  <a:pt x="1161694" y="245506"/>
                  <a:pt x="1165489" y="239820"/>
                </a:cubicBezTo>
                <a:cubicBezTo>
                  <a:pt x="1165489" y="236030"/>
                  <a:pt x="1159801" y="234134"/>
                  <a:pt x="1159801" y="237925"/>
                </a:cubicBezTo>
                <a:cubicBezTo>
                  <a:pt x="1156013" y="237925"/>
                  <a:pt x="1152223" y="237925"/>
                  <a:pt x="1150329" y="239820"/>
                </a:cubicBezTo>
                <a:cubicBezTo>
                  <a:pt x="1140852" y="236030"/>
                  <a:pt x="1133276" y="232239"/>
                  <a:pt x="1123801" y="230344"/>
                </a:cubicBezTo>
                <a:cubicBezTo>
                  <a:pt x="1118115" y="228449"/>
                  <a:pt x="1118115" y="234134"/>
                  <a:pt x="1114325" y="232239"/>
                </a:cubicBezTo>
                <a:cubicBezTo>
                  <a:pt x="1106746" y="232239"/>
                  <a:pt x="1101060" y="230344"/>
                  <a:pt x="1095376" y="228449"/>
                </a:cubicBezTo>
                <a:cubicBezTo>
                  <a:pt x="1097271" y="220867"/>
                  <a:pt x="1112430" y="222763"/>
                  <a:pt x="1120009" y="224658"/>
                </a:cubicBezTo>
                <a:cubicBezTo>
                  <a:pt x="1125695" y="226554"/>
                  <a:pt x="1127589" y="222763"/>
                  <a:pt x="1131380" y="220867"/>
                </a:cubicBezTo>
                <a:cubicBezTo>
                  <a:pt x="1131380" y="220867"/>
                  <a:pt x="1131380" y="220867"/>
                  <a:pt x="1135169" y="220867"/>
                </a:cubicBezTo>
                <a:cubicBezTo>
                  <a:pt x="1135169" y="222763"/>
                  <a:pt x="1138958" y="222763"/>
                  <a:pt x="1138958" y="224658"/>
                </a:cubicBezTo>
                <a:cubicBezTo>
                  <a:pt x="1140852" y="222763"/>
                  <a:pt x="1137063" y="222763"/>
                  <a:pt x="1135169" y="220867"/>
                </a:cubicBezTo>
                <a:cubicBezTo>
                  <a:pt x="1138958" y="218972"/>
                  <a:pt x="1140852" y="215182"/>
                  <a:pt x="1146541" y="217077"/>
                </a:cubicBezTo>
                <a:cubicBezTo>
                  <a:pt x="1152223" y="215182"/>
                  <a:pt x="1154117" y="209496"/>
                  <a:pt x="1161694" y="209496"/>
                </a:cubicBezTo>
                <a:cubicBezTo>
                  <a:pt x="1163592" y="207601"/>
                  <a:pt x="1165489" y="207601"/>
                  <a:pt x="1163592" y="205705"/>
                </a:cubicBezTo>
                <a:cubicBezTo>
                  <a:pt x="1167383" y="201915"/>
                  <a:pt x="1176851" y="207601"/>
                  <a:pt x="1182543" y="207601"/>
                </a:cubicBezTo>
                <a:cubicBezTo>
                  <a:pt x="1184440" y="213287"/>
                  <a:pt x="1180644" y="213287"/>
                  <a:pt x="1182543" y="220867"/>
                </a:cubicBezTo>
                <a:cubicBezTo>
                  <a:pt x="1188226" y="224658"/>
                  <a:pt x="1188226" y="218972"/>
                  <a:pt x="1193912" y="220867"/>
                </a:cubicBezTo>
                <a:cubicBezTo>
                  <a:pt x="1190122" y="236030"/>
                  <a:pt x="1167383" y="218972"/>
                  <a:pt x="1176851" y="211392"/>
                </a:cubicBezTo>
                <a:cubicBezTo>
                  <a:pt x="1171170" y="207601"/>
                  <a:pt x="1173066" y="217077"/>
                  <a:pt x="1169276" y="218972"/>
                </a:cubicBezTo>
                <a:cubicBezTo>
                  <a:pt x="1165489" y="218972"/>
                  <a:pt x="1159801" y="218972"/>
                  <a:pt x="1157909" y="220867"/>
                </a:cubicBezTo>
                <a:cubicBezTo>
                  <a:pt x="1156013" y="224658"/>
                  <a:pt x="1159801" y="226554"/>
                  <a:pt x="1161694" y="228449"/>
                </a:cubicBezTo>
                <a:cubicBezTo>
                  <a:pt x="1169276" y="226554"/>
                  <a:pt x="1182543" y="232239"/>
                  <a:pt x="1193912" y="232239"/>
                </a:cubicBezTo>
                <a:cubicBezTo>
                  <a:pt x="1207171" y="232239"/>
                  <a:pt x="1222332" y="232239"/>
                  <a:pt x="1237492" y="232239"/>
                </a:cubicBezTo>
                <a:cubicBezTo>
                  <a:pt x="1245072" y="230344"/>
                  <a:pt x="1229912" y="228449"/>
                  <a:pt x="1235597" y="222763"/>
                </a:cubicBezTo>
                <a:cubicBezTo>
                  <a:pt x="1246967" y="228449"/>
                  <a:pt x="1254545" y="226554"/>
                  <a:pt x="1265915" y="224658"/>
                </a:cubicBezTo>
                <a:cubicBezTo>
                  <a:pt x="1265915" y="217077"/>
                  <a:pt x="1258336" y="218972"/>
                  <a:pt x="1252648" y="217077"/>
                </a:cubicBezTo>
                <a:cubicBezTo>
                  <a:pt x="1248861" y="215182"/>
                  <a:pt x="1248861" y="215182"/>
                  <a:pt x="1245072" y="211392"/>
                </a:cubicBezTo>
                <a:cubicBezTo>
                  <a:pt x="1235597" y="211392"/>
                  <a:pt x="1229912" y="213287"/>
                  <a:pt x="1218540" y="213287"/>
                </a:cubicBezTo>
                <a:cubicBezTo>
                  <a:pt x="1224227" y="209496"/>
                  <a:pt x="1216645" y="201915"/>
                  <a:pt x="1218540" y="196229"/>
                </a:cubicBezTo>
                <a:cubicBezTo>
                  <a:pt x="1207171" y="192439"/>
                  <a:pt x="1199596" y="194334"/>
                  <a:pt x="1190122" y="192439"/>
                </a:cubicBezTo>
                <a:cubicBezTo>
                  <a:pt x="1188226" y="192439"/>
                  <a:pt x="1186333" y="194334"/>
                  <a:pt x="1184440" y="196229"/>
                </a:cubicBezTo>
                <a:cubicBezTo>
                  <a:pt x="1178747" y="190543"/>
                  <a:pt x="1173066" y="198125"/>
                  <a:pt x="1163592" y="196229"/>
                </a:cubicBezTo>
                <a:cubicBezTo>
                  <a:pt x="1156013" y="196229"/>
                  <a:pt x="1159801" y="188648"/>
                  <a:pt x="1154117" y="190543"/>
                </a:cubicBezTo>
                <a:cubicBezTo>
                  <a:pt x="1148435" y="188648"/>
                  <a:pt x="1144645" y="188648"/>
                  <a:pt x="1142748" y="192439"/>
                </a:cubicBezTo>
                <a:cubicBezTo>
                  <a:pt x="1135169" y="186753"/>
                  <a:pt x="1121907" y="196229"/>
                  <a:pt x="1118115" y="184858"/>
                </a:cubicBezTo>
                <a:cubicBezTo>
                  <a:pt x="1125695" y="171591"/>
                  <a:pt x="1138958" y="165905"/>
                  <a:pt x="1148435" y="158324"/>
                </a:cubicBezTo>
                <a:cubicBezTo>
                  <a:pt x="1152223" y="160219"/>
                  <a:pt x="1152223" y="164010"/>
                  <a:pt x="1152223" y="167800"/>
                </a:cubicBezTo>
                <a:cubicBezTo>
                  <a:pt x="1154117" y="169696"/>
                  <a:pt x="1157909" y="167800"/>
                  <a:pt x="1157909" y="165905"/>
                </a:cubicBezTo>
                <a:cubicBezTo>
                  <a:pt x="1161694" y="165905"/>
                  <a:pt x="1157909" y="173486"/>
                  <a:pt x="1163592" y="173486"/>
                </a:cubicBezTo>
                <a:cubicBezTo>
                  <a:pt x="1169276" y="175381"/>
                  <a:pt x="1176851" y="175381"/>
                  <a:pt x="1178747" y="171591"/>
                </a:cubicBezTo>
                <a:cubicBezTo>
                  <a:pt x="1182543" y="173486"/>
                  <a:pt x="1182543" y="175381"/>
                  <a:pt x="1184440" y="177277"/>
                </a:cubicBezTo>
                <a:cubicBezTo>
                  <a:pt x="1193912" y="177277"/>
                  <a:pt x="1195805" y="167800"/>
                  <a:pt x="1205278" y="167800"/>
                </a:cubicBezTo>
                <a:cubicBezTo>
                  <a:pt x="1207171" y="167800"/>
                  <a:pt x="1207171" y="164010"/>
                  <a:pt x="1207171" y="160219"/>
                </a:cubicBezTo>
                <a:cubicBezTo>
                  <a:pt x="1216645" y="160219"/>
                  <a:pt x="1226122" y="160219"/>
                  <a:pt x="1220440" y="173486"/>
                </a:cubicBezTo>
                <a:cubicBezTo>
                  <a:pt x="1218540" y="173486"/>
                  <a:pt x="1216645" y="171591"/>
                  <a:pt x="1214749" y="169696"/>
                </a:cubicBezTo>
                <a:cubicBezTo>
                  <a:pt x="1212856" y="169696"/>
                  <a:pt x="1212856" y="173486"/>
                  <a:pt x="1209067" y="173486"/>
                </a:cubicBezTo>
                <a:cubicBezTo>
                  <a:pt x="1212856" y="179172"/>
                  <a:pt x="1218540" y="182963"/>
                  <a:pt x="1229912" y="184858"/>
                </a:cubicBezTo>
                <a:cubicBezTo>
                  <a:pt x="1231807" y="184858"/>
                  <a:pt x="1233702" y="179172"/>
                  <a:pt x="1235597" y="179172"/>
                </a:cubicBezTo>
                <a:cubicBezTo>
                  <a:pt x="1237492" y="179172"/>
                  <a:pt x="1235597" y="184858"/>
                  <a:pt x="1241285" y="184858"/>
                </a:cubicBezTo>
                <a:cubicBezTo>
                  <a:pt x="1245072" y="184858"/>
                  <a:pt x="1243176" y="175381"/>
                  <a:pt x="1245072" y="171591"/>
                </a:cubicBezTo>
                <a:cubicBezTo>
                  <a:pt x="1246967" y="164010"/>
                  <a:pt x="1239387" y="160219"/>
                  <a:pt x="1246967" y="154534"/>
                </a:cubicBezTo>
                <a:cubicBezTo>
                  <a:pt x="1239387" y="150743"/>
                  <a:pt x="1239387" y="156429"/>
                  <a:pt x="1237492" y="162115"/>
                </a:cubicBezTo>
                <a:cubicBezTo>
                  <a:pt x="1231807" y="158324"/>
                  <a:pt x="1233702" y="169696"/>
                  <a:pt x="1229912" y="169696"/>
                </a:cubicBezTo>
                <a:cubicBezTo>
                  <a:pt x="1218540" y="165905"/>
                  <a:pt x="1241285" y="148848"/>
                  <a:pt x="1224227" y="150743"/>
                </a:cubicBezTo>
                <a:cubicBezTo>
                  <a:pt x="1226122" y="145057"/>
                  <a:pt x="1230386" y="143162"/>
                  <a:pt x="1235597" y="142925"/>
                </a:cubicBezTo>
                <a:close/>
                <a:moveTo>
                  <a:pt x="1721784" y="139236"/>
                </a:moveTo>
                <a:cubicBezTo>
                  <a:pt x="1724483" y="138740"/>
                  <a:pt x="1727423" y="140229"/>
                  <a:pt x="1728406" y="143206"/>
                </a:cubicBezTo>
                <a:cubicBezTo>
                  <a:pt x="1728406" y="151145"/>
                  <a:pt x="1722520" y="149160"/>
                  <a:pt x="1716637" y="147176"/>
                </a:cubicBezTo>
                <a:cubicBezTo>
                  <a:pt x="1716637" y="142213"/>
                  <a:pt x="1719084" y="139732"/>
                  <a:pt x="1721784" y="139236"/>
                </a:cubicBezTo>
                <a:close/>
                <a:moveTo>
                  <a:pt x="1551782" y="104120"/>
                </a:moveTo>
                <a:cubicBezTo>
                  <a:pt x="1555521" y="104120"/>
                  <a:pt x="1557393" y="105902"/>
                  <a:pt x="1557393" y="109464"/>
                </a:cubicBezTo>
                <a:cubicBezTo>
                  <a:pt x="1557393" y="109464"/>
                  <a:pt x="1557393" y="109464"/>
                  <a:pt x="1549910" y="107683"/>
                </a:cubicBezTo>
                <a:cubicBezTo>
                  <a:pt x="1549910" y="107683"/>
                  <a:pt x="1549910" y="107683"/>
                  <a:pt x="1551782" y="104120"/>
                </a:cubicBezTo>
                <a:close/>
                <a:moveTo>
                  <a:pt x="1506517" y="101983"/>
                </a:moveTo>
                <a:cubicBezTo>
                  <a:pt x="1510364" y="101983"/>
                  <a:pt x="1508439" y="105723"/>
                  <a:pt x="1508439" y="109464"/>
                </a:cubicBezTo>
                <a:cubicBezTo>
                  <a:pt x="1508439" y="109464"/>
                  <a:pt x="1508439" y="109464"/>
                  <a:pt x="1500745" y="107594"/>
                </a:cubicBezTo>
                <a:cubicBezTo>
                  <a:pt x="1502669" y="105723"/>
                  <a:pt x="1506517" y="105723"/>
                  <a:pt x="1506517" y="101983"/>
                </a:cubicBezTo>
                <a:close/>
                <a:moveTo>
                  <a:pt x="1641285" y="101291"/>
                </a:moveTo>
                <a:cubicBezTo>
                  <a:pt x="1643734" y="100809"/>
                  <a:pt x="1646185" y="101772"/>
                  <a:pt x="1647165" y="103696"/>
                </a:cubicBezTo>
                <a:cubicBezTo>
                  <a:pt x="1645204" y="109467"/>
                  <a:pt x="1641285" y="109467"/>
                  <a:pt x="1635408" y="107543"/>
                </a:cubicBezTo>
                <a:cubicBezTo>
                  <a:pt x="1636388" y="103696"/>
                  <a:pt x="1638834" y="101772"/>
                  <a:pt x="1641285" y="101291"/>
                </a:cubicBezTo>
                <a:close/>
                <a:moveTo>
                  <a:pt x="1676588" y="98141"/>
                </a:moveTo>
                <a:cubicBezTo>
                  <a:pt x="1680096" y="98141"/>
                  <a:pt x="1684306" y="99050"/>
                  <a:pt x="1688048" y="98141"/>
                </a:cubicBezTo>
                <a:cubicBezTo>
                  <a:pt x="1686178" y="105409"/>
                  <a:pt x="1689916" y="107225"/>
                  <a:pt x="1688048" y="112676"/>
                </a:cubicBezTo>
                <a:cubicBezTo>
                  <a:pt x="1680567" y="109043"/>
                  <a:pt x="1667470" y="110860"/>
                  <a:pt x="1669344" y="103592"/>
                </a:cubicBezTo>
                <a:cubicBezTo>
                  <a:pt x="1670277" y="99050"/>
                  <a:pt x="1673082" y="98141"/>
                  <a:pt x="1676588" y="98141"/>
                </a:cubicBezTo>
                <a:close/>
                <a:moveTo>
                  <a:pt x="1442116" y="97706"/>
                </a:moveTo>
                <a:cubicBezTo>
                  <a:pt x="1449444" y="99577"/>
                  <a:pt x="1447612" y="105188"/>
                  <a:pt x="1447612" y="108928"/>
                </a:cubicBezTo>
                <a:cubicBezTo>
                  <a:pt x="1442116" y="112669"/>
                  <a:pt x="1442116" y="108928"/>
                  <a:pt x="1436617" y="107058"/>
                </a:cubicBezTo>
                <a:cubicBezTo>
                  <a:pt x="1436617" y="99577"/>
                  <a:pt x="1442116" y="103317"/>
                  <a:pt x="1442116" y="97706"/>
                </a:cubicBezTo>
                <a:close/>
                <a:moveTo>
                  <a:pt x="1076645" y="96398"/>
                </a:moveTo>
                <a:cubicBezTo>
                  <a:pt x="1082418" y="100198"/>
                  <a:pt x="1082418" y="94498"/>
                  <a:pt x="1088190" y="96398"/>
                </a:cubicBezTo>
                <a:cubicBezTo>
                  <a:pt x="1084342" y="103998"/>
                  <a:pt x="1088190" y="102098"/>
                  <a:pt x="1086265" y="109698"/>
                </a:cubicBezTo>
                <a:cubicBezTo>
                  <a:pt x="1080493" y="105898"/>
                  <a:pt x="1072796" y="111598"/>
                  <a:pt x="1068950" y="103998"/>
                </a:cubicBezTo>
                <a:cubicBezTo>
                  <a:pt x="1070873" y="102098"/>
                  <a:pt x="1074722" y="100198"/>
                  <a:pt x="1076645" y="96398"/>
                </a:cubicBezTo>
                <a:close/>
                <a:moveTo>
                  <a:pt x="1656069" y="95575"/>
                </a:moveTo>
                <a:cubicBezTo>
                  <a:pt x="1657851" y="97713"/>
                  <a:pt x="1654288" y="99850"/>
                  <a:pt x="1654288" y="97713"/>
                </a:cubicBezTo>
                <a:cubicBezTo>
                  <a:pt x="1652506" y="97713"/>
                  <a:pt x="1656069" y="95575"/>
                  <a:pt x="1656069" y="95575"/>
                </a:cubicBezTo>
                <a:close/>
                <a:moveTo>
                  <a:pt x="970150" y="92360"/>
                </a:moveTo>
                <a:cubicBezTo>
                  <a:pt x="978093" y="97705"/>
                  <a:pt x="966182" y="97705"/>
                  <a:pt x="964196" y="95923"/>
                </a:cubicBezTo>
                <a:cubicBezTo>
                  <a:pt x="964196" y="94142"/>
                  <a:pt x="970150" y="94142"/>
                  <a:pt x="970150" y="92360"/>
                </a:cubicBezTo>
                <a:close/>
                <a:moveTo>
                  <a:pt x="1078705" y="87017"/>
                </a:moveTo>
                <a:cubicBezTo>
                  <a:pt x="1080708" y="90682"/>
                  <a:pt x="1080708" y="92514"/>
                  <a:pt x="1076697" y="96178"/>
                </a:cubicBezTo>
                <a:cubicBezTo>
                  <a:pt x="1070686" y="96178"/>
                  <a:pt x="1068681" y="99842"/>
                  <a:pt x="1064674" y="94346"/>
                </a:cubicBezTo>
                <a:cubicBezTo>
                  <a:pt x="1066679" y="87017"/>
                  <a:pt x="1072691" y="87017"/>
                  <a:pt x="1078705" y="87017"/>
                </a:cubicBezTo>
                <a:close/>
                <a:moveTo>
                  <a:pt x="997331" y="84345"/>
                </a:moveTo>
                <a:cubicBezTo>
                  <a:pt x="997331" y="95567"/>
                  <a:pt x="989728" y="95567"/>
                  <a:pt x="980229" y="93697"/>
                </a:cubicBezTo>
                <a:cubicBezTo>
                  <a:pt x="980229" y="88086"/>
                  <a:pt x="987831" y="93697"/>
                  <a:pt x="987831" y="88086"/>
                </a:cubicBezTo>
                <a:cubicBezTo>
                  <a:pt x="991632" y="88086"/>
                  <a:pt x="991632" y="80605"/>
                  <a:pt x="997331" y="84345"/>
                </a:cubicBezTo>
                <a:close/>
                <a:moveTo>
                  <a:pt x="1370716" y="79037"/>
                </a:moveTo>
                <a:cubicBezTo>
                  <a:pt x="1374754" y="78804"/>
                  <a:pt x="1379029" y="80206"/>
                  <a:pt x="1379979" y="83012"/>
                </a:cubicBezTo>
                <a:cubicBezTo>
                  <a:pt x="1385678" y="77401"/>
                  <a:pt x="1387579" y="83012"/>
                  <a:pt x="1397076" y="84882"/>
                </a:cubicBezTo>
                <a:cubicBezTo>
                  <a:pt x="1395175" y="90493"/>
                  <a:pt x="1387579" y="92364"/>
                  <a:pt x="1383778" y="86752"/>
                </a:cubicBezTo>
                <a:cubicBezTo>
                  <a:pt x="1374277" y="90493"/>
                  <a:pt x="1372379" y="83012"/>
                  <a:pt x="1362878" y="84882"/>
                </a:cubicBezTo>
                <a:cubicBezTo>
                  <a:pt x="1362878" y="81141"/>
                  <a:pt x="1366680" y="79271"/>
                  <a:pt x="1370716" y="79037"/>
                </a:cubicBezTo>
                <a:close/>
                <a:moveTo>
                  <a:pt x="1511431" y="78740"/>
                </a:moveTo>
                <a:cubicBezTo>
                  <a:pt x="1511966" y="79186"/>
                  <a:pt x="1512501" y="80076"/>
                  <a:pt x="1512501" y="80967"/>
                </a:cubicBezTo>
                <a:cubicBezTo>
                  <a:pt x="1510362" y="82748"/>
                  <a:pt x="1508226" y="80967"/>
                  <a:pt x="1510362" y="79186"/>
                </a:cubicBezTo>
                <a:cubicBezTo>
                  <a:pt x="1510362" y="78295"/>
                  <a:pt x="1510897" y="78295"/>
                  <a:pt x="1511431" y="78740"/>
                </a:cubicBezTo>
                <a:close/>
                <a:moveTo>
                  <a:pt x="1554186" y="77608"/>
                </a:moveTo>
                <a:cubicBezTo>
                  <a:pt x="1554721" y="78075"/>
                  <a:pt x="1555257" y="79010"/>
                  <a:pt x="1556324" y="79010"/>
                </a:cubicBezTo>
                <a:cubicBezTo>
                  <a:pt x="1554186" y="82751"/>
                  <a:pt x="1549910" y="80880"/>
                  <a:pt x="1552049" y="79010"/>
                </a:cubicBezTo>
                <a:cubicBezTo>
                  <a:pt x="1553118" y="77140"/>
                  <a:pt x="1553654" y="77140"/>
                  <a:pt x="1554186" y="77608"/>
                </a:cubicBezTo>
                <a:close/>
                <a:moveTo>
                  <a:pt x="1485512" y="77364"/>
                </a:moveTo>
                <a:cubicBezTo>
                  <a:pt x="1488051" y="79888"/>
                  <a:pt x="1486650" y="92152"/>
                  <a:pt x="1485250" y="97924"/>
                </a:cubicBezTo>
                <a:cubicBezTo>
                  <a:pt x="1483376" y="94076"/>
                  <a:pt x="1472156" y="88305"/>
                  <a:pt x="1472156" y="99847"/>
                </a:cubicBezTo>
                <a:cubicBezTo>
                  <a:pt x="1468416" y="96000"/>
                  <a:pt x="1466545" y="99847"/>
                  <a:pt x="1459062" y="94076"/>
                </a:cubicBezTo>
                <a:cubicBezTo>
                  <a:pt x="1462806" y="84458"/>
                  <a:pt x="1468416" y="88305"/>
                  <a:pt x="1472156" y="86381"/>
                </a:cubicBezTo>
                <a:cubicBezTo>
                  <a:pt x="1475894" y="86381"/>
                  <a:pt x="1479642" y="84458"/>
                  <a:pt x="1483376" y="84458"/>
                </a:cubicBezTo>
                <a:cubicBezTo>
                  <a:pt x="1483376" y="80610"/>
                  <a:pt x="1483376" y="80610"/>
                  <a:pt x="1481506" y="78686"/>
                </a:cubicBezTo>
                <a:cubicBezTo>
                  <a:pt x="1483376" y="76763"/>
                  <a:pt x="1484664" y="76522"/>
                  <a:pt x="1485512" y="77364"/>
                </a:cubicBezTo>
                <a:close/>
                <a:moveTo>
                  <a:pt x="1527463" y="75268"/>
                </a:moveTo>
                <a:cubicBezTo>
                  <a:pt x="1539222" y="81039"/>
                  <a:pt x="1515708" y="84887"/>
                  <a:pt x="1527463" y="75268"/>
                </a:cubicBezTo>
                <a:close/>
                <a:moveTo>
                  <a:pt x="1254573" y="69918"/>
                </a:moveTo>
                <a:cubicBezTo>
                  <a:pt x="1254573" y="69918"/>
                  <a:pt x="1254573" y="69918"/>
                  <a:pt x="1258137" y="71700"/>
                </a:cubicBezTo>
                <a:cubicBezTo>
                  <a:pt x="1258137" y="73481"/>
                  <a:pt x="1258137" y="75263"/>
                  <a:pt x="1256354" y="75263"/>
                </a:cubicBezTo>
                <a:lnTo>
                  <a:pt x="1252793" y="75263"/>
                </a:lnTo>
                <a:cubicBezTo>
                  <a:pt x="1252793" y="73481"/>
                  <a:pt x="1252793" y="71700"/>
                  <a:pt x="1254573" y="69918"/>
                </a:cubicBezTo>
                <a:close/>
                <a:moveTo>
                  <a:pt x="967402" y="66978"/>
                </a:moveTo>
                <a:cubicBezTo>
                  <a:pt x="967936" y="67423"/>
                  <a:pt x="968471" y="68315"/>
                  <a:pt x="968471" y="69205"/>
                </a:cubicBezTo>
                <a:cubicBezTo>
                  <a:pt x="966333" y="70986"/>
                  <a:pt x="966333" y="69205"/>
                  <a:pt x="966333" y="67423"/>
                </a:cubicBezTo>
                <a:cubicBezTo>
                  <a:pt x="966333" y="66533"/>
                  <a:pt x="966866" y="66533"/>
                  <a:pt x="967402" y="66978"/>
                </a:cubicBezTo>
                <a:close/>
                <a:moveTo>
                  <a:pt x="1377742" y="65914"/>
                </a:moveTo>
                <a:cubicBezTo>
                  <a:pt x="1387458" y="71525"/>
                  <a:pt x="1375799" y="75265"/>
                  <a:pt x="1368029" y="71525"/>
                </a:cubicBezTo>
                <a:cubicBezTo>
                  <a:pt x="1366085" y="60303"/>
                  <a:pt x="1377742" y="71525"/>
                  <a:pt x="1377742" y="65914"/>
                </a:cubicBezTo>
                <a:close/>
                <a:moveTo>
                  <a:pt x="982569" y="65429"/>
                </a:moveTo>
                <a:cubicBezTo>
                  <a:pt x="983970" y="64467"/>
                  <a:pt x="985842" y="64467"/>
                  <a:pt x="987713" y="65429"/>
                </a:cubicBezTo>
                <a:cubicBezTo>
                  <a:pt x="985842" y="67353"/>
                  <a:pt x="985842" y="73124"/>
                  <a:pt x="980229" y="71200"/>
                </a:cubicBezTo>
                <a:cubicBezTo>
                  <a:pt x="980229" y="68315"/>
                  <a:pt x="981166" y="66391"/>
                  <a:pt x="982569" y="65429"/>
                </a:cubicBezTo>
                <a:close/>
                <a:moveTo>
                  <a:pt x="1357000" y="64310"/>
                </a:moveTo>
                <a:cubicBezTo>
                  <a:pt x="1357400" y="65112"/>
                  <a:pt x="1357801" y="66714"/>
                  <a:pt x="1358605" y="67783"/>
                </a:cubicBezTo>
                <a:cubicBezTo>
                  <a:pt x="1358605" y="69920"/>
                  <a:pt x="1355397" y="67783"/>
                  <a:pt x="1355397" y="65646"/>
                </a:cubicBezTo>
                <a:cubicBezTo>
                  <a:pt x="1356197" y="63508"/>
                  <a:pt x="1356600" y="63508"/>
                  <a:pt x="1357000" y="64310"/>
                </a:cubicBezTo>
                <a:close/>
                <a:moveTo>
                  <a:pt x="1329747" y="59635"/>
                </a:moveTo>
                <a:cubicBezTo>
                  <a:pt x="1330282" y="60837"/>
                  <a:pt x="1330815" y="62761"/>
                  <a:pt x="1330815" y="63723"/>
                </a:cubicBezTo>
                <a:cubicBezTo>
                  <a:pt x="1326541" y="65647"/>
                  <a:pt x="1324405" y="57952"/>
                  <a:pt x="1328678" y="59875"/>
                </a:cubicBezTo>
                <a:cubicBezTo>
                  <a:pt x="1328678" y="57952"/>
                  <a:pt x="1329211" y="58432"/>
                  <a:pt x="1329747" y="59635"/>
                </a:cubicBezTo>
                <a:close/>
                <a:moveTo>
                  <a:pt x="1293410" y="53990"/>
                </a:moveTo>
                <a:cubicBezTo>
                  <a:pt x="1295121" y="54223"/>
                  <a:pt x="1296830" y="54691"/>
                  <a:pt x="1297683" y="54691"/>
                </a:cubicBezTo>
                <a:cubicBezTo>
                  <a:pt x="1295976" y="60302"/>
                  <a:pt x="1292555" y="58432"/>
                  <a:pt x="1289135" y="54691"/>
                </a:cubicBezTo>
                <a:cubicBezTo>
                  <a:pt x="1289990" y="53756"/>
                  <a:pt x="1291699" y="53756"/>
                  <a:pt x="1293410" y="53990"/>
                </a:cubicBezTo>
                <a:close/>
                <a:moveTo>
                  <a:pt x="1249452" y="50149"/>
                </a:moveTo>
                <a:cubicBezTo>
                  <a:pt x="1250122" y="49615"/>
                  <a:pt x="1251012" y="49615"/>
                  <a:pt x="1251012" y="50683"/>
                </a:cubicBezTo>
                <a:cubicBezTo>
                  <a:pt x="1252794" y="50683"/>
                  <a:pt x="1249232" y="52821"/>
                  <a:pt x="1249232" y="52821"/>
                </a:cubicBezTo>
                <a:cubicBezTo>
                  <a:pt x="1248340" y="51752"/>
                  <a:pt x="1248786" y="50683"/>
                  <a:pt x="1249452" y="50149"/>
                </a:cubicBezTo>
                <a:close/>
                <a:moveTo>
                  <a:pt x="1355263" y="46901"/>
                </a:moveTo>
                <a:cubicBezTo>
                  <a:pt x="1355665" y="47123"/>
                  <a:pt x="1355665" y="48014"/>
                  <a:pt x="1354863" y="48905"/>
                </a:cubicBezTo>
                <a:cubicBezTo>
                  <a:pt x="1354863" y="50686"/>
                  <a:pt x="1353258" y="48905"/>
                  <a:pt x="1353258" y="48905"/>
                </a:cubicBezTo>
                <a:cubicBezTo>
                  <a:pt x="1354062" y="47123"/>
                  <a:pt x="1354863" y="46678"/>
                  <a:pt x="1355263" y="46901"/>
                </a:cubicBezTo>
                <a:close/>
                <a:moveTo>
                  <a:pt x="1234042" y="45390"/>
                </a:moveTo>
                <a:lnTo>
                  <a:pt x="1235579" y="48328"/>
                </a:lnTo>
                <a:lnTo>
                  <a:pt x="1236361" y="48123"/>
                </a:lnTo>
                <a:cubicBezTo>
                  <a:pt x="1236830" y="47388"/>
                  <a:pt x="1237292" y="46409"/>
                  <a:pt x="1237292" y="46409"/>
                </a:cubicBezTo>
                <a:cubicBezTo>
                  <a:pt x="1241040" y="48368"/>
                  <a:pt x="1239167" y="58165"/>
                  <a:pt x="1233555" y="54246"/>
                </a:cubicBezTo>
                <a:lnTo>
                  <a:pt x="1235403" y="48435"/>
                </a:lnTo>
                <a:lnTo>
                  <a:pt x="1230526" y="46574"/>
                </a:lnTo>
                <a:cubicBezTo>
                  <a:pt x="1230870" y="45653"/>
                  <a:pt x="1232662" y="44864"/>
                  <a:pt x="1234042" y="45390"/>
                </a:cubicBezTo>
                <a:close/>
                <a:moveTo>
                  <a:pt x="1333810" y="40800"/>
                </a:moveTo>
                <a:cubicBezTo>
                  <a:pt x="1341503" y="38930"/>
                  <a:pt x="1337656" y="53892"/>
                  <a:pt x="1331886" y="48281"/>
                </a:cubicBezTo>
                <a:cubicBezTo>
                  <a:pt x="1331886" y="46411"/>
                  <a:pt x="1333810" y="44541"/>
                  <a:pt x="1333810" y="40800"/>
                </a:cubicBezTo>
                <a:close/>
                <a:moveTo>
                  <a:pt x="963996" y="37054"/>
                </a:moveTo>
                <a:cubicBezTo>
                  <a:pt x="966200" y="37054"/>
                  <a:pt x="968649" y="37500"/>
                  <a:pt x="970609" y="37500"/>
                </a:cubicBezTo>
                <a:cubicBezTo>
                  <a:pt x="968649" y="41062"/>
                  <a:pt x="962770" y="41062"/>
                  <a:pt x="958851" y="39281"/>
                </a:cubicBezTo>
                <a:cubicBezTo>
                  <a:pt x="959830" y="37500"/>
                  <a:pt x="961792" y="37054"/>
                  <a:pt x="963996" y="37054"/>
                </a:cubicBezTo>
                <a:close/>
                <a:moveTo>
                  <a:pt x="981680" y="35218"/>
                </a:moveTo>
                <a:cubicBezTo>
                  <a:pt x="983741" y="34516"/>
                  <a:pt x="986033" y="34516"/>
                  <a:pt x="988781" y="35451"/>
                </a:cubicBezTo>
                <a:cubicBezTo>
                  <a:pt x="986948" y="41063"/>
                  <a:pt x="981449" y="39192"/>
                  <a:pt x="975954" y="39192"/>
                </a:cubicBezTo>
                <a:cubicBezTo>
                  <a:pt x="977786" y="37321"/>
                  <a:pt x="979618" y="35919"/>
                  <a:pt x="981680" y="35218"/>
                </a:cubicBezTo>
                <a:close/>
                <a:moveTo>
                  <a:pt x="1300036" y="33586"/>
                </a:moveTo>
                <a:cubicBezTo>
                  <a:pt x="1303884" y="33586"/>
                  <a:pt x="1305807" y="37505"/>
                  <a:pt x="1303884" y="41423"/>
                </a:cubicBezTo>
                <a:cubicBezTo>
                  <a:pt x="1305807" y="39464"/>
                  <a:pt x="1307732" y="35546"/>
                  <a:pt x="1311579" y="37505"/>
                </a:cubicBezTo>
                <a:cubicBezTo>
                  <a:pt x="1311579" y="39464"/>
                  <a:pt x="1311579" y="43383"/>
                  <a:pt x="1309654" y="45342"/>
                </a:cubicBezTo>
                <a:cubicBezTo>
                  <a:pt x="1309654" y="45342"/>
                  <a:pt x="1309654" y="45342"/>
                  <a:pt x="1292341" y="41423"/>
                </a:cubicBezTo>
                <a:cubicBezTo>
                  <a:pt x="1292341" y="33586"/>
                  <a:pt x="1298114" y="37505"/>
                  <a:pt x="1300036" y="33586"/>
                </a:cubicBezTo>
                <a:close/>
                <a:moveTo>
                  <a:pt x="998670" y="33581"/>
                </a:moveTo>
                <a:cubicBezTo>
                  <a:pt x="1000541" y="33581"/>
                  <a:pt x="1000541" y="35451"/>
                  <a:pt x="1000541" y="37321"/>
                </a:cubicBezTo>
                <a:cubicBezTo>
                  <a:pt x="996799" y="41063"/>
                  <a:pt x="996799" y="39192"/>
                  <a:pt x="993057" y="37321"/>
                </a:cubicBezTo>
                <a:cubicBezTo>
                  <a:pt x="994928" y="33581"/>
                  <a:pt x="998670" y="35451"/>
                  <a:pt x="998670" y="33581"/>
                </a:cubicBezTo>
                <a:close/>
                <a:moveTo>
                  <a:pt x="1258048" y="26105"/>
                </a:moveTo>
                <a:cubicBezTo>
                  <a:pt x="1261880" y="26105"/>
                  <a:pt x="1261880" y="29953"/>
                  <a:pt x="1261880" y="31876"/>
                </a:cubicBezTo>
                <a:cubicBezTo>
                  <a:pt x="1273369" y="35724"/>
                  <a:pt x="1281027" y="29953"/>
                  <a:pt x="1284858" y="39571"/>
                </a:cubicBezTo>
                <a:cubicBezTo>
                  <a:pt x="1284858" y="43418"/>
                  <a:pt x="1282945" y="45342"/>
                  <a:pt x="1282945" y="41495"/>
                </a:cubicBezTo>
                <a:cubicBezTo>
                  <a:pt x="1279113" y="41495"/>
                  <a:pt x="1277197" y="41495"/>
                  <a:pt x="1277197" y="37647"/>
                </a:cubicBezTo>
                <a:cubicBezTo>
                  <a:pt x="1273369" y="41495"/>
                  <a:pt x="1265710" y="37647"/>
                  <a:pt x="1261880" y="39571"/>
                </a:cubicBezTo>
                <a:cubicBezTo>
                  <a:pt x="1258048" y="39571"/>
                  <a:pt x="1256132" y="37647"/>
                  <a:pt x="1252302" y="37647"/>
                </a:cubicBezTo>
                <a:cubicBezTo>
                  <a:pt x="1252302" y="37647"/>
                  <a:pt x="1246559" y="39571"/>
                  <a:pt x="1246559" y="39571"/>
                </a:cubicBezTo>
                <a:cubicBezTo>
                  <a:pt x="1246559" y="39571"/>
                  <a:pt x="1246559" y="37647"/>
                  <a:pt x="1246559" y="37647"/>
                </a:cubicBezTo>
                <a:cubicBezTo>
                  <a:pt x="1242731" y="35724"/>
                  <a:pt x="1238897" y="35724"/>
                  <a:pt x="1240817" y="29953"/>
                </a:cubicBezTo>
                <a:cubicBezTo>
                  <a:pt x="1242731" y="31876"/>
                  <a:pt x="1244645" y="31876"/>
                  <a:pt x="1244645" y="33800"/>
                </a:cubicBezTo>
                <a:cubicBezTo>
                  <a:pt x="1248474" y="31876"/>
                  <a:pt x="1254216" y="29953"/>
                  <a:pt x="1258048" y="26105"/>
                </a:cubicBezTo>
                <a:close/>
                <a:moveTo>
                  <a:pt x="1210573" y="24635"/>
                </a:moveTo>
                <a:cubicBezTo>
                  <a:pt x="1211641" y="24857"/>
                  <a:pt x="1212176" y="25748"/>
                  <a:pt x="1211107" y="27529"/>
                </a:cubicBezTo>
                <a:cubicBezTo>
                  <a:pt x="1208970" y="27529"/>
                  <a:pt x="1206831" y="29310"/>
                  <a:pt x="1206831" y="25748"/>
                </a:cubicBezTo>
                <a:cubicBezTo>
                  <a:pt x="1207901" y="24857"/>
                  <a:pt x="1209504" y="24412"/>
                  <a:pt x="1210573" y="24635"/>
                </a:cubicBezTo>
                <a:close/>
                <a:moveTo>
                  <a:pt x="1089510" y="21648"/>
                </a:moveTo>
                <a:cubicBezTo>
                  <a:pt x="1091397" y="29486"/>
                  <a:pt x="1087622" y="35364"/>
                  <a:pt x="1083843" y="41242"/>
                </a:cubicBezTo>
                <a:cubicBezTo>
                  <a:pt x="1076290" y="41242"/>
                  <a:pt x="1078178" y="35364"/>
                  <a:pt x="1072514" y="35364"/>
                </a:cubicBezTo>
                <a:cubicBezTo>
                  <a:pt x="1068738" y="35364"/>
                  <a:pt x="1064960" y="35364"/>
                  <a:pt x="1063071" y="39283"/>
                </a:cubicBezTo>
                <a:cubicBezTo>
                  <a:pt x="1055518" y="35364"/>
                  <a:pt x="1053629" y="39283"/>
                  <a:pt x="1047964" y="37323"/>
                </a:cubicBezTo>
                <a:cubicBezTo>
                  <a:pt x="1046076" y="35364"/>
                  <a:pt x="1038523" y="43201"/>
                  <a:pt x="1038523" y="35364"/>
                </a:cubicBezTo>
                <a:cubicBezTo>
                  <a:pt x="1034745" y="29486"/>
                  <a:pt x="1046076" y="29486"/>
                  <a:pt x="1044187" y="35364"/>
                </a:cubicBezTo>
                <a:cubicBezTo>
                  <a:pt x="1059295" y="29486"/>
                  <a:pt x="1070626" y="19689"/>
                  <a:pt x="1089510" y="21648"/>
                </a:cubicBezTo>
                <a:close/>
                <a:moveTo>
                  <a:pt x="1112643" y="12343"/>
                </a:moveTo>
                <a:cubicBezTo>
                  <a:pt x="1113311" y="11943"/>
                  <a:pt x="1114202" y="11943"/>
                  <a:pt x="1114202" y="12744"/>
                </a:cubicBezTo>
                <a:cubicBezTo>
                  <a:pt x="1115983" y="12744"/>
                  <a:pt x="1112419" y="14348"/>
                  <a:pt x="1112419" y="14348"/>
                </a:cubicBezTo>
                <a:cubicBezTo>
                  <a:pt x="1111529" y="13546"/>
                  <a:pt x="1111974" y="12744"/>
                  <a:pt x="1112643" y="12343"/>
                </a:cubicBezTo>
                <a:close/>
                <a:moveTo>
                  <a:pt x="1258406" y="10011"/>
                </a:moveTo>
                <a:cubicBezTo>
                  <a:pt x="1259742" y="10211"/>
                  <a:pt x="1261345" y="10613"/>
                  <a:pt x="1262413" y="10613"/>
                </a:cubicBezTo>
                <a:cubicBezTo>
                  <a:pt x="1260279" y="12216"/>
                  <a:pt x="1258137" y="10613"/>
                  <a:pt x="1255999" y="10613"/>
                </a:cubicBezTo>
                <a:cubicBezTo>
                  <a:pt x="1255999" y="9811"/>
                  <a:pt x="1257069" y="9811"/>
                  <a:pt x="1258406" y="10011"/>
                </a:cubicBezTo>
                <a:close/>
                <a:moveTo>
                  <a:pt x="1101017" y="6866"/>
                </a:moveTo>
                <a:cubicBezTo>
                  <a:pt x="1101017" y="12744"/>
                  <a:pt x="1101017" y="18623"/>
                  <a:pt x="1093536" y="14704"/>
                </a:cubicBezTo>
                <a:cubicBezTo>
                  <a:pt x="1095404" y="12744"/>
                  <a:pt x="1099147" y="8826"/>
                  <a:pt x="1101017" y="6866"/>
                </a:cubicBezTo>
                <a:close/>
                <a:moveTo>
                  <a:pt x="1147489" y="2192"/>
                </a:moveTo>
                <a:cubicBezTo>
                  <a:pt x="1149172" y="1969"/>
                  <a:pt x="1151575" y="2415"/>
                  <a:pt x="1154461" y="3305"/>
                </a:cubicBezTo>
                <a:cubicBezTo>
                  <a:pt x="1152538" y="6868"/>
                  <a:pt x="1148690" y="6868"/>
                  <a:pt x="1144844" y="5087"/>
                </a:cubicBezTo>
                <a:cubicBezTo>
                  <a:pt x="1144844" y="3305"/>
                  <a:pt x="1145804" y="2415"/>
                  <a:pt x="1147489" y="2192"/>
                </a:cubicBezTo>
                <a:close/>
                <a:moveTo>
                  <a:pt x="1174769" y="57"/>
                </a:moveTo>
                <a:cubicBezTo>
                  <a:pt x="1175837" y="280"/>
                  <a:pt x="1176900" y="1170"/>
                  <a:pt x="1176900" y="2951"/>
                </a:cubicBezTo>
                <a:cubicBezTo>
                  <a:pt x="1174769" y="2951"/>
                  <a:pt x="1172635" y="4732"/>
                  <a:pt x="1172635" y="1170"/>
                </a:cubicBezTo>
                <a:cubicBezTo>
                  <a:pt x="1172635" y="280"/>
                  <a:pt x="1173700" y="-166"/>
                  <a:pt x="1174769" y="5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772818A4-FCF1-4B60-8909-1D6197F591A6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910A45D-5440-4985-A147-D3C6954B55C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037781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69043E08-E4AA-4047-91FC-25A9BD702C3A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4845782" y="0"/>
            <a:ext cx="7346219" cy="6858000"/>
          </a:xfrm>
          <a:custGeom>
            <a:avLst/>
            <a:gdLst>
              <a:gd name="connsiteX0" fmla="*/ 1925671 w 7346219"/>
              <a:gd name="connsiteY0" fmla="*/ 6828646 h 6858000"/>
              <a:gd name="connsiteX1" fmla="*/ 1925666 w 7346219"/>
              <a:gd name="connsiteY1" fmla="*/ 6828650 h 6858000"/>
              <a:gd name="connsiteX2" fmla="*/ 1925674 w 7346219"/>
              <a:gd name="connsiteY2" fmla="*/ 6828646 h 6858000"/>
              <a:gd name="connsiteX3" fmla="*/ 1897831 w 7346219"/>
              <a:gd name="connsiteY3" fmla="*/ 6851464 h 6858000"/>
              <a:gd name="connsiteX4" fmla="*/ 1886106 w 7346219"/>
              <a:gd name="connsiteY4" fmla="*/ 6858000 h 6858000"/>
              <a:gd name="connsiteX5" fmla="*/ 1855166 w 7346219"/>
              <a:gd name="connsiteY5" fmla="*/ 6858000 h 6858000"/>
              <a:gd name="connsiteX6" fmla="*/ 2066885 w 7346219"/>
              <a:gd name="connsiteY6" fmla="*/ 6621488 h 6858000"/>
              <a:gd name="connsiteX7" fmla="*/ 2066888 w 7346219"/>
              <a:gd name="connsiteY7" fmla="*/ 6621491 h 6858000"/>
              <a:gd name="connsiteX8" fmla="*/ 2066891 w 7346219"/>
              <a:gd name="connsiteY8" fmla="*/ 6621488 h 6858000"/>
              <a:gd name="connsiteX9" fmla="*/ 2083230 w 7346219"/>
              <a:gd name="connsiteY9" fmla="*/ 6638994 h 6858000"/>
              <a:gd name="connsiteX10" fmla="*/ 2083226 w 7346219"/>
              <a:gd name="connsiteY10" fmla="*/ 6638994 h 6858000"/>
              <a:gd name="connsiteX11" fmla="*/ 2077103 w 7346219"/>
              <a:gd name="connsiteY11" fmla="*/ 6638994 h 6858000"/>
              <a:gd name="connsiteX12" fmla="*/ 2077098 w 7346219"/>
              <a:gd name="connsiteY12" fmla="*/ 6638994 h 6858000"/>
              <a:gd name="connsiteX13" fmla="*/ 2066885 w 7346219"/>
              <a:gd name="connsiteY13" fmla="*/ 6621488 h 6858000"/>
              <a:gd name="connsiteX14" fmla="*/ 1992776 w 7346219"/>
              <a:gd name="connsiteY14" fmla="*/ 6539792 h 6858000"/>
              <a:gd name="connsiteX15" fmla="*/ 1992784 w 7346219"/>
              <a:gd name="connsiteY15" fmla="*/ 6539801 h 6858000"/>
              <a:gd name="connsiteX16" fmla="*/ 1992782 w 7346219"/>
              <a:gd name="connsiteY16" fmla="*/ 6539792 h 6858000"/>
              <a:gd name="connsiteX17" fmla="*/ 2002119 w 7346219"/>
              <a:gd name="connsiteY17" fmla="*/ 6551463 h 6858000"/>
              <a:gd name="connsiteX18" fmla="*/ 2004454 w 7346219"/>
              <a:gd name="connsiteY18" fmla="*/ 6557299 h 6858000"/>
              <a:gd name="connsiteX19" fmla="*/ 2004447 w 7346219"/>
              <a:gd name="connsiteY19" fmla="*/ 6557297 h 6858000"/>
              <a:gd name="connsiteX20" fmla="*/ 2004447 w 7346219"/>
              <a:gd name="connsiteY20" fmla="*/ 6557299 h 6858000"/>
              <a:gd name="connsiteX21" fmla="*/ 1997445 w 7346219"/>
              <a:gd name="connsiteY21" fmla="*/ 6555354 h 6858000"/>
              <a:gd name="connsiteX22" fmla="*/ 1995111 w 7346219"/>
              <a:gd name="connsiteY22" fmla="*/ 6553408 h 6858000"/>
              <a:gd name="connsiteX23" fmla="*/ 1992776 w 7346219"/>
              <a:gd name="connsiteY23" fmla="*/ 6539792 h 6858000"/>
              <a:gd name="connsiteX24" fmla="*/ 1315870 w 7346219"/>
              <a:gd name="connsiteY24" fmla="*/ 6510616 h 6858000"/>
              <a:gd name="connsiteX25" fmla="*/ 1315871 w 7346219"/>
              <a:gd name="connsiteY25" fmla="*/ 6510617 h 6858000"/>
              <a:gd name="connsiteX26" fmla="*/ 1315871 w 7346219"/>
              <a:gd name="connsiteY26" fmla="*/ 6510616 h 6858000"/>
              <a:gd name="connsiteX27" fmla="*/ 1321998 w 7346219"/>
              <a:gd name="connsiteY27" fmla="*/ 6514655 h 6858000"/>
              <a:gd name="connsiteX28" fmla="*/ 1336296 w 7346219"/>
              <a:gd name="connsiteY28" fmla="*/ 6536876 h 6858000"/>
              <a:gd name="connsiteX29" fmla="*/ 1336293 w 7346219"/>
              <a:gd name="connsiteY29" fmla="*/ 6536876 h 6858000"/>
              <a:gd name="connsiteX30" fmla="*/ 1324041 w 7346219"/>
              <a:gd name="connsiteY30" fmla="*/ 6536876 h 6858000"/>
              <a:gd name="connsiteX31" fmla="*/ 1324039 w 7346219"/>
              <a:gd name="connsiteY31" fmla="*/ 6536876 h 6858000"/>
              <a:gd name="connsiteX32" fmla="*/ 1317911 w 7346219"/>
              <a:gd name="connsiteY32" fmla="*/ 6520717 h 6858000"/>
              <a:gd name="connsiteX33" fmla="*/ 1315870 w 7346219"/>
              <a:gd name="connsiteY33" fmla="*/ 6510616 h 6858000"/>
              <a:gd name="connsiteX34" fmla="*/ 1441978 w 7346219"/>
              <a:gd name="connsiteY34" fmla="*/ 6485815 h 6858000"/>
              <a:gd name="connsiteX35" fmla="*/ 1441981 w 7346219"/>
              <a:gd name="connsiteY35" fmla="*/ 6485818 h 6858000"/>
              <a:gd name="connsiteX36" fmla="*/ 1441982 w 7346219"/>
              <a:gd name="connsiteY36" fmla="*/ 6485815 h 6858000"/>
              <a:gd name="connsiteX37" fmla="*/ 1456735 w 7346219"/>
              <a:gd name="connsiteY37" fmla="*/ 6525204 h 6858000"/>
              <a:gd name="connsiteX38" fmla="*/ 1454629 w 7346219"/>
              <a:gd name="connsiteY38" fmla="*/ 6529581 h 6858000"/>
              <a:gd name="connsiteX39" fmla="*/ 1439875 w 7346219"/>
              <a:gd name="connsiteY39" fmla="*/ 6531770 h 6858000"/>
              <a:gd name="connsiteX40" fmla="*/ 1439875 w 7346219"/>
              <a:gd name="connsiteY40" fmla="*/ 6531767 h 6858000"/>
              <a:gd name="connsiteX41" fmla="*/ 1439872 w 7346219"/>
              <a:gd name="connsiteY41" fmla="*/ 6531770 h 6858000"/>
              <a:gd name="connsiteX42" fmla="*/ 1437768 w 7346219"/>
              <a:gd name="connsiteY42" fmla="*/ 6529583 h 6858000"/>
              <a:gd name="connsiteX43" fmla="*/ 1435661 w 7346219"/>
              <a:gd name="connsiteY43" fmla="*/ 6533957 h 6858000"/>
              <a:gd name="connsiteX44" fmla="*/ 1435658 w 7346219"/>
              <a:gd name="connsiteY44" fmla="*/ 6533957 h 6858000"/>
              <a:gd name="connsiteX45" fmla="*/ 1427232 w 7346219"/>
              <a:gd name="connsiteY45" fmla="*/ 6533957 h 6858000"/>
              <a:gd name="connsiteX46" fmla="*/ 1427230 w 7346219"/>
              <a:gd name="connsiteY46" fmla="*/ 6533957 h 6858000"/>
              <a:gd name="connsiteX47" fmla="*/ 1425120 w 7346219"/>
              <a:gd name="connsiteY47" fmla="*/ 6527392 h 6858000"/>
              <a:gd name="connsiteX48" fmla="*/ 1423013 w 7346219"/>
              <a:gd name="connsiteY48" fmla="*/ 6505510 h 6858000"/>
              <a:gd name="connsiteX49" fmla="*/ 1423018 w 7346219"/>
              <a:gd name="connsiteY49" fmla="*/ 6505512 h 6858000"/>
              <a:gd name="connsiteX50" fmla="*/ 1423016 w 7346219"/>
              <a:gd name="connsiteY50" fmla="*/ 6505510 h 6858000"/>
              <a:gd name="connsiteX51" fmla="*/ 1431447 w 7346219"/>
              <a:gd name="connsiteY51" fmla="*/ 6507698 h 6858000"/>
              <a:gd name="connsiteX52" fmla="*/ 1438554 w 7346219"/>
              <a:gd name="connsiteY52" fmla="*/ 6516719 h 6858000"/>
              <a:gd name="connsiteX53" fmla="*/ 1437763 w 7346219"/>
              <a:gd name="connsiteY53" fmla="*/ 6507698 h 6858000"/>
              <a:gd name="connsiteX54" fmla="*/ 1441978 w 7346219"/>
              <a:gd name="connsiteY54" fmla="*/ 6485815 h 6858000"/>
              <a:gd name="connsiteX55" fmla="*/ 1377870 w 7346219"/>
              <a:gd name="connsiteY55" fmla="*/ 6484357 h 6858000"/>
              <a:gd name="connsiteX56" fmla="*/ 1377873 w 7346219"/>
              <a:gd name="connsiteY56" fmla="*/ 6484357 h 6858000"/>
              <a:gd name="connsiteX57" fmla="*/ 1377873 w 7346219"/>
              <a:gd name="connsiteY57" fmla="*/ 6486301 h 6858000"/>
              <a:gd name="connsiteX58" fmla="*/ 1375684 w 7346219"/>
              <a:gd name="connsiteY58" fmla="*/ 6494083 h 6858000"/>
              <a:gd name="connsiteX59" fmla="*/ 1375682 w 7346219"/>
              <a:gd name="connsiteY59" fmla="*/ 6494077 h 6858000"/>
              <a:gd name="connsiteX60" fmla="*/ 1375682 w 7346219"/>
              <a:gd name="connsiteY60" fmla="*/ 6494083 h 6858000"/>
              <a:gd name="connsiteX61" fmla="*/ 1373496 w 7346219"/>
              <a:gd name="connsiteY61" fmla="*/ 6488250 h 6858000"/>
              <a:gd name="connsiteX62" fmla="*/ 1369121 w 7346219"/>
              <a:gd name="connsiteY62" fmla="*/ 6494083 h 6858000"/>
              <a:gd name="connsiteX63" fmla="*/ 1366932 w 7346219"/>
              <a:gd name="connsiteY63" fmla="*/ 6496028 h 6858000"/>
              <a:gd name="connsiteX64" fmla="*/ 1366932 w 7346219"/>
              <a:gd name="connsiteY64" fmla="*/ 6496026 h 6858000"/>
              <a:gd name="connsiteX65" fmla="*/ 1366928 w 7346219"/>
              <a:gd name="connsiteY65" fmla="*/ 6496028 h 6858000"/>
              <a:gd name="connsiteX66" fmla="*/ 1362552 w 7346219"/>
              <a:gd name="connsiteY66" fmla="*/ 6488248 h 6858000"/>
              <a:gd name="connsiteX67" fmla="*/ 1362552 w 7346219"/>
              <a:gd name="connsiteY67" fmla="*/ 6486301 h 6858000"/>
              <a:gd name="connsiteX68" fmla="*/ 1377870 w 7346219"/>
              <a:gd name="connsiteY68" fmla="*/ 6484357 h 6858000"/>
              <a:gd name="connsiteX69" fmla="*/ 1479910 w 7346219"/>
              <a:gd name="connsiteY69" fmla="*/ 6458097 h 6858000"/>
              <a:gd name="connsiteX70" fmla="*/ 1479912 w 7346219"/>
              <a:gd name="connsiteY70" fmla="*/ 6458097 h 6858000"/>
              <a:gd name="connsiteX71" fmla="*/ 1482070 w 7346219"/>
              <a:gd name="connsiteY71" fmla="*/ 6458097 h 6858000"/>
              <a:gd name="connsiteX72" fmla="*/ 1482074 w 7346219"/>
              <a:gd name="connsiteY72" fmla="*/ 6458097 h 6858000"/>
              <a:gd name="connsiteX73" fmla="*/ 1484232 w 7346219"/>
              <a:gd name="connsiteY73" fmla="*/ 6458097 h 6858000"/>
              <a:gd name="connsiteX74" fmla="*/ 1484236 w 7346219"/>
              <a:gd name="connsiteY74" fmla="*/ 6458097 h 6858000"/>
              <a:gd name="connsiteX75" fmla="*/ 1490718 w 7346219"/>
              <a:gd name="connsiteY75" fmla="*/ 6464436 h 6858000"/>
              <a:gd name="connsiteX76" fmla="*/ 1500440 w 7346219"/>
              <a:gd name="connsiteY76" fmla="*/ 6472357 h 6858000"/>
              <a:gd name="connsiteX77" fmla="*/ 1503683 w 7346219"/>
              <a:gd name="connsiteY77" fmla="*/ 6464436 h 6858000"/>
              <a:gd name="connsiteX78" fmla="*/ 1512329 w 7346219"/>
              <a:gd name="connsiteY78" fmla="*/ 6458097 h 6858000"/>
              <a:gd name="connsiteX79" fmla="*/ 1512330 w 7346219"/>
              <a:gd name="connsiteY79" fmla="*/ 6458100 h 6858000"/>
              <a:gd name="connsiteX80" fmla="*/ 1512334 w 7346219"/>
              <a:gd name="connsiteY80" fmla="*/ 6458097 h 6858000"/>
              <a:gd name="connsiteX81" fmla="*/ 1531779 w 7346219"/>
              <a:gd name="connsiteY81" fmla="*/ 6485564 h 6858000"/>
              <a:gd name="connsiteX82" fmla="*/ 1531779 w 7346219"/>
              <a:gd name="connsiteY82" fmla="*/ 6498240 h 6858000"/>
              <a:gd name="connsiteX83" fmla="*/ 1508007 w 7346219"/>
              <a:gd name="connsiteY83" fmla="*/ 6508804 h 6858000"/>
              <a:gd name="connsiteX84" fmla="*/ 1508006 w 7346219"/>
              <a:gd name="connsiteY84" fmla="*/ 6508804 h 6858000"/>
              <a:gd name="connsiteX85" fmla="*/ 1499364 w 7346219"/>
              <a:gd name="connsiteY85" fmla="*/ 6504582 h 6858000"/>
              <a:gd name="connsiteX86" fmla="*/ 1501523 w 7346219"/>
              <a:gd name="connsiteY86" fmla="*/ 6513031 h 6858000"/>
              <a:gd name="connsiteX87" fmla="*/ 1486397 w 7346219"/>
              <a:gd name="connsiteY87" fmla="*/ 6519370 h 6858000"/>
              <a:gd name="connsiteX88" fmla="*/ 1486396 w 7346219"/>
              <a:gd name="connsiteY88" fmla="*/ 6519368 h 6858000"/>
              <a:gd name="connsiteX89" fmla="*/ 1486392 w 7346219"/>
              <a:gd name="connsiteY89" fmla="*/ 6519370 h 6858000"/>
              <a:gd name="connsiteX90" fmla="*/ 1479910 w 7346219"/>
              <a:gd name="connsiteY90" fmla="*/ 6506694 h 6858000"/>
              <a:gd name="connsiteX91" fmla="*/ 1475586 w 7346219"/>
              <a:gd name="connsiteY91" fmla="*/ 6468661 h 6858000"/>
              <a:gd name="connsiteX92" fmla="*/ 1479910 w 7346219"/>
              <a:gd name="connsiteY92" fmla="*/ 6458097 h 6858000"/>
              <a:gd name="connsiteX93" fmla="*/ 1462630 w 7346219"/>
              <a:gd name="connsiteY93" fmla="*/ 6446425 h 6858000"/>
              <a:gd name="connsiteX94" fmla="*/ 1462630 w 7346219"/>
              <a:gd name="connsiteY94" fmla="*/ 6446430 h 6858000"/>
              <a:gd name="connsiteX95" fmla="*/ 1462637 w 7346219"/>
              <a:gd name="connsiteY95" fmla="*/ 6446425 h 6858000"/>
              <a:gd name="connsiteX96" fmla="*/ 1464676 w 7346219"/>
              <a:gd name="connsiteY96" fmla="*/ 6452875 h 6858000"/>
              <a:gd name="connsiteX97" fmla="*/ 1462637 w 7346219"/>
              <a:gd name="connsiteY97" fmla="*/ 6455026 h 6858000"/>
              <a:gd name="connsiteX98" fmla="*/ 1462637 w 7346219"/>
              <a:gd name="connsiteY98" fmla="*/ 6480824 h 6858000"/>
              <a:gd name="connsiteX99" fmla="*/ 1462637 w 7346219"/>
              <a:gd name="connsiteY99" fmla="*/ 6487274 h 6858000"/>
              <a:gd name="connsiteX100" fmla="*/ 1462630 w 7346219"/>
              <a:gd name="connsiteY100" fmla="*/ 6487270 h 6858000"/>
              <a:gd name="connsiteX101" fmla="*/ 1462630 w 7346219"/>
              <a:gd name="connsiteY101" fmla="*/ 6487274 h 6858000"/>
              <a:gd name="connsiteX102" fmla="*/ 1458545 w 7346219"/>
              <a:gd name="connsiteY102" fmla="*/ 6485124 h 6858000"/>
              <a:gd name="connsiteX103" fmla="*/ 1444248 w 7346219"/>
              <a:gd name="connsiteY103" fmla="*/ 6459326 h 6858000"/>
              <a:gd name="connsiteX104" fmla="*/ 1462630 w 7346219"/>
              <a:gd name="connsiteY104" fmla="*/ 6446425 h 6858000"/>
              <a:gd name="connsiteX105" fmla="*/ 1907434 w 7346219"/>
              <a:gd name="connsiteY105" fmla="*/ 6434755 h 6858000"/>
              <a:gd name="connsiteX106" fmla="*/ 1907434 w 7346219"/>
              <a:gd name="connsiteY106" fmla="*/ 6434758 h 6858000"/>
              <a:gd name="connsiteX107" fmla="*/ 1907436 w 7346219"/>
              <a:gd name="connsiteY107" fmla="*/ 6434755 h 6858000"/>
              <a:gd name="connsiteX108" fmla="*/ 1914002 w 7346219"/>
              <a:gd name="connsiteY108" fmla="*/ 6452261 h 6858000"/>
              <a:gd name="connsiteX109" fmla="*/ 1913997 w 7346219"/>
              <a:gd name="connsiteY109" fmla="*/ 6452258 h 6858000"/>
              <a:gd name="connsiteX110" fmla="*/ 1913999 w 7346219"/>
              <a:gd name="connsiteY110" fmla="*/ 6452261 h 6858000"/>
              <a:gd name="connsiteX111" fmla="*/ 1905245 w 7346219"/>
              <a:gd name="connsiteY111" fmla="*/ 6443509 h 6858000"/>
              <a:gd name="connsiteX112" fmla="*/ 1907434 w 7346219"/>
              <a:gd name="connsiteY112" fmla="*/ 6434755 h 6858000"/>
              <a:gd name="connsiteX113" fmla="*/ 1609416 w 7346219"/>
              <a:gd name="connsiteY113" fmla="*/ 6388072 h 6858000"/>
              <a:gd name="connsiteX114" fmla="*/ 1609418 w 7346219"/>
              <a:gd name="connsiteY114" fmla="*/ 6388072 h 6858000"/>
              <a:gd name="connsiteX115" fmla="*/ 1622359 w 7346219"/>
              <a:gd name="connsiteY115" fmla="*/ 6408409 h 6858000"/>
              <a:gd name="connsiteX116" fmla="*/ 1630985 w 7346219"/>
              <a:gd name="connsiteY116" fmla="*/ 6430777 h 6858000"/>
              <a:gd name="connsiteX117" fmla="*/ 1615888 w 7346219"/>
              <a:gd name="connsiteY117" fmla="*/ 6455179 h 6858000"/>
              <a:gd name="connsiteX118" fmla="*/ 1615888 w 7346219"/>
              <a:gd name="connsiteY118" fmla="*/ 6455178 h 6858000"/>
              <a:gd name="connsiteX119" fmla="*/ 1615887 w 7346219"/>
              <a:gd name="connsiteY119" fmla="*/ 6455179 h 6858000"/>
              <a:gd name="connsiteX120" fmla="*/ 1596478 w 7346219"/>
              <a:gd name="connsiteY120" fmla="*/ 6418576 h 6858000"/>
              <a:gd name="connsiteX121" fmla="*/ 1581381 w 7346219"/>
              <a:gd name="connsiteY121" fmla="*/ 6392139 h 6858000"/>
              <a:gd name="connsiteX122" fmla="*/ 1609416 w 7346219"/>
              <a:gd name="connsiteY122" fmla="*/ 6388072 h 6858000"/>
              <a:gd name="connsiteX123" fmla="*/ 1552204 w 7346219"/>
              <a:gd name="connsiteY123" fmla="*/ 6388072 h 6858000"/>
              <a:gd name="connsiteX124" fmla="*/ 1552206 w 7346219"/>
              <a:gd name="connsiteY124" fmla="*/ 6388072 h 6858000"/>
              <a:gd name="connsiteX125" fmla="*/ 1571614 w 7346219"/>
              <a:gd name="connsiteY125" fmla="*/ 6390225 h 6858000"/>
              <a:gd name="connsiteX126" fmla="*/ 1580241 w 7346219"/>
              <a:gd name="connsiteY126" fmla="*/ 6431143 h 6858000"/>
              <a:gd name="connsiteX127" fmla="*/ 1586711 w 7346219"/>
              <a:gd name="connsiteY127" fmla="*/ 6450527 h 6858000"/>
              <a:gd name="connsiteX128" fmla="*/ 1590484 w 7346219"/>
              <a:gd name="connsiteY128" fmla="*/ 6459944 h 6858000"/>
              <a:gd name="connsiteX129" fmla="*/ 1591023 w 7346219"/>
              <a:gd name="connsiteY129" fmla="*/ 6454833 h 6858000"/>
              <a:gd name="connsiteX130" fmla="*/ 1597493 w 7346219"/>
              <a:gd name="connsiteY130" fmla="*/ 6452678 h 6858000"/>
              <a:gd name="connsiteX131" fmla="*/ 1597494 w 7346219"/>
              <a:gd name="connsiteY131" fmla="*/ 6452680 h 6858000"/>
              <a:gd name="connsiteX132" fmla="*/ 1597494 w 7346219"/>
              <a:gd name="connsiteY132" fmla="*/ 6452678 h 6858000"/>
              <a:gd name="connsiteX133" fmla="*/ 1601808 w 7346219"/>
              <a:gd name="connsiteY133" fmla="*/ 6469907 h 6858000"/>
              <a:gd name="connsiteX134" fmla="*/ 1601808 w 7346219"/>
              <a:gd name="connsiteY134" fmla="*/ 6476367 h 6858000"/>
              <a:gd name="connsiteX135" fmla="*/ 1586711 w 7346219"/>
              <a:gd name="connsiteY135" fmla="*/ 6478521 h 6858000"/>
              <a:gd name="connsiteX136" fmla="*/ 1586709 w 7346219"/>
              <a:gd name="connsiteY136" fmla="*/ 6478521 h 6858000"/>
              <a:gd name="connsiteX137" fmla="*/ 1584554 w 7346219"/>
              <a:gd name="connsiteY137" fmla="*/ 6472061 h 6858000"/>
              <a:gd name="connsiteX138" fmla="*/ 1565144 w 7346219"/>
              <a:gd name="connsiteY138" fmla="*/ 6411761 h 6858000"/>
              <a:gd name="connsiteX139" fmla="*/ 1552204 w 7346219"/>
              <a:gd name="connsiteY139" fmla="*/ 6388072 h 6858000"/>
              <a:gd name="connsiteX140" fmla="*/ 1684667 w 7346219"/>
              <a:gd name="connsiteY140" fmla="*/ 6350142 h 6858000"/>
              <a:gd name="connsiteX141" fmla="*/ 1684667 w 7346219"/>
              <a:gd name="connsiteY141" fmla="*/ 6350144 h 6858000"/>
              <a:gd name="connsiteX142" fmla="*/ 1684669 w 7346219"/>
              <a:gd name="connsiteY142" fmla="*/ 6350142 h 6858000"/>
              <a:gd name="connsiteX143" fmla="*/ 1689337 w 7346219"/>
              <a:gd name="connsiteY143" fmla="*/ 6379320 h 6858000"/>
              <a:gd name="connsiteX144" fmla="*/ 1689336 w 7346219"/>
              <a:gd name="connsiteY144" fmla="*/ 6379315 h 6858000"/>
              <a:gd name="connsiteX145" fmla="*/ 1689336 w 7346219"/>
              <a:gd name="connsiteY145" fmla="*/ 6379320 h 6858000"/>
              <a:gd name="connsiteX146" fmla="*/ 1677664 w 7346219"/>
              <a:gd name="connsiteY146" fmla="*/ 6354631 h 6858000"/>
              <a:gd name="connsiteX147" fmla="*/ 1684667 w 7346219"/>
              <a:gd name="connsiteY147" fmla="*/ 6350142 h 6858000"/>
              <a:gd name="connsiteX148" fmla="*/ 1701590 w 7346219"/>
              <a:gd name="connsiteY148" fmla="*/ 6338471 h 6858000"/>
              <a:gd name="connsiteX149" fmla="*/ 1701590 w 7346219"/>
              <a:gd name="connsiteY149" fmla="*/ 6338473 h 6858000"/>
              <a:gd name="connsiteX150" fmla="*/ 1701593 w 7346219"/>
              <a:gd name="connsiteY150" fmla="*/ 6338471 h 6858000"/>
              <a:gd name="connsiteX151" fmla="*/ 1703926 w 7346219"/>
              <a:gd name="connsiteY151" fmla="*/ 6340416 h 6858000"/>
              <a:gd name="connsiteX152" fmla="*/ 1692257 w 7346219"/>
              <a:gd name="connsiteY152" fmla="*/ 6344307 h 6858000"/>
              <a:gd name="connsiteX153" fmla="*/ 1692262 w 7346219"/>
              <a:gd name="connsiteY153" fmla="*/ 6344305 h 6858000"/>
              <a:gd name="connsiteX154" fmla="*/ 1692254 w 7346219"/>
              <a:gd name="connsiteY154" fmla="*/ 6344307 h 6858000"/>
              <a:gd name="connsiteX155" fmla="*/ 1701590 w 7346219"/>
              <a:gd name="connsiteY155" fmla="*/ 6338471 h 6858000"/>
              <a:gd name="connsiteX156" fmla="*/ 1733832 w 7346219"/>
              <a:gd name="connsiteY156" fmla="*/ 6312211 h 6858000"/>
              <a:gd name="connsiteX157" fmla="*/ 1733832 w 7346219"/>
              <a:gd name="connsiteY157" fmla="*/ 6312213 h 6858000"/>
              <a:gd name="connsiteX158" fmla="*/ 1733833 w 7346219"/>
              <a:gd name="connsiteY158" fmla="*/ 6312211 h 6858000"/>
              <a:gd name="connsiteX159" fmla="*/ 1744776 w 7346219"/>
              <a:gd name="connsiteY159" fmla="*/ 6339304 h 6858000"/>
              <a:gd name="connsiteX160" fmla="*/ 1740399 w 7346219"/>
              <a:gd name="connsiteY160" fmla="*/ 6341388 h 6858000"/>
              <a:gd name="connsiteX161" fmla="*/ 1740396 w 7346219"/>
              <a:gd name="connsiteY161" fmla="*/ 6341388 h 6858000"/>
              <a:gd name="connsiteX162" fmla="*/ 1727266 w 7346219"/>
              <a:gd name="connsiteY162" fmla="*/ 6316379 h 6858000"/>
              <a:gd name="connsiteX163" fmla="*/ 1733832 w 7346219"/>
              <a:gd name="connsiteY163" fmla="*/ 6312211 h 6858000"/>
              <a:gd name="connsiteX164" fmla="*/ 1777840 w 7346219"/>
              <a:gd name="connsiteY164" fmla="*/ 6288869 h 6858000"/>
              <a:gd name="connsiteX165" fmla="*/ 1777840 w 7346219"/>
              <a:gd name="connsiteY165" fmla="*/ 6288871 h 6858000"/>
              <a:gd name="connsiteX166" fmla="*/ 1777842 w 7346219"/>
              <a:gd name="connsiteY166" fmla="*/ 6288869 h 6858000"/>
              <a:gd name="connsiteX167" fmla="*/ 1779787 w 7346219"/>
              <a:gd name="connsiteY167" fmla="*/ 6292956 h 6858000"/>
              <a:gd name="connsiteX168" fmla="*/ 1775896 w 7346219"/>
              <a:gd name="connsiteY168" fmla="*/ 6301125 h 6858000"/>
              <a:gd name="connsiteX169" fmla="*/ 1773951 w 7346219"/>
              <a:gd name="connsiteY169" fmla="*/ 6305210 h 6858000"/>
              <a:gd name="connsiteX170" fmla="*/ 1772007 w 7346219"/>
              <a:gd name="connsiteY170" fmla="*/ 6309295 h 6858000"/>
              <a:gd name="connsiteX171" fmla="*/ 1772007 w 7346219"/>
              <a:gd name="connsiteY171" fmla="*/ 6309293 h 6858000"/>
              <a:gd name="connsiteX172" fmla="*/ 1772005 w 7346219"/>
              <a:gd name="connsiteY172" fmla="*/ 6309295 h 6858000"/>
              <a:gd name="connsiteX173" fmla="*/ 1762279 w 7346219"/>
              <a:gd name="connsiteY173" fmla="*/ 6297039 h 6858000"/>
              <a:gd name="connsiteX174" fmla="*/ 1777840 w 7346219"/>
              <a:gd name="connsiteY174" fmla="*/ 6288869 h 6858000"/>
              <a:gd name="connsiteX175" fmla="*/ 1884238 w 7346219"/>
              <a:gd name="connsiteY175" fmla="*/ 6268447 h 6858000"/>
              <a:gd name="connsiteX176" fmla="*/ 1884240 w 7346219"/>
              <a:gd name="connsiteY176" fmla="*/ 6268450 h 6858000"/>
              <a:gd name="connsiteX177" fmla="*/ 1884243 w 7346219"/>
              <a:gd name="connsiteY177" fmla="*/ 6268447 h 6858000"/>
              <a:gd name="connsiteX178" fmla="*/ 1893577 w 7346219"/>
              <a:gd name="connsiteY178" fmla="*/ 6288871 h 6858000"/>
              <a:gd name="connsiteX179" fmla="*/ 1893575 w 7346219"/>
              <a:gd name="connsiteY179" fmla="*/ 6288871 h 6858000"/>
              <a:gd name="connsiteX180" fmla="*/ 1888906 w 7346219"/>
              <a:gd name="connsiteY180" fmla="*/ 6286830 h 6858000"/>
              <a:gd name="connsiteX181" fmla="*/ 1881903 w 7346219"/>
              <a:gd name="connsiteY181" fmla="*/ 6274574 h 6858000"/>
              <a:gd name="connsiteX182" fmla="*/ 1884238 w 7346219"/>
              <a:gd name="connsiteY182" fmla="*/ 6268447 h 6858000"/>
              <a:gd name="connsiteX183" fmla="*/ 1947261 w 7346219"/>
              <a:gd name="connsiteY183" fmla="*/ 6259693 h 6858000"/>
              <a:gd name="connsiteX184" fmla="*/ 1947265 w 7346219"/>
              <a:gd name="connsiteY184" fmla="*/ 6259698 h 6858000"/>
              <a:gd name="connsiteX185" fmla="*/ 1947266 w 7346219"/>
              <a:gd name="connsiteY185" fmla="*/ 6259693 h 6858000"/>
              <a:gd name="connsiteX186" fmla="*/ 1951351 w 7346219"/>
              <a:gd name="connsiteY186" fmla="*/ 6268447 h 6858000"/>
              <a:gd name="connsiteX187" fmla="*/ 1961561 w 7346219"/>
              <a:gd name="connsiteY187" fmla="*/ 6296894 h 6858000"/>
              <a:gd name="connsiteX188" fmla="*/ 1961561 w 7346219"/>
              <a:gd name="connsiteY188" fmla="*/ 6312211 h 6858000"/>
              <a:gd name="connsiteX189" fmla="*/ 1961559 w 7346219"/>
              <a:gd name="connsiteY189" fmla="*/ 6312208 h 6858000"/>
              <a:gd name="connsiteX190" fmla="*/ 1961559 w 7346219"/>
              <a:gd name="connsiteY190" fmla="*/ 6312211 h 6858000"/>
              <a:gd name="connsiteX191" fmla="*/ 1951346 w 7346219"/>
              <a:gd name="connsiteY191" fmla="*/ 6294705 h 6858000"/>
              <a:gd name="connsiteX192" fmla="*/ 1945218 w 7346219"/>
              <a:gd name="connsiteY192" fmla="*/ 6266257 h 6858000"/>
              <a:gd name="connsiteX193" fmla="*/ 1947261 w 7346219"/>
              <a:gd name="connsiteY193" fmla="*/ 6259693 h 6858000"/>
              <a:gd name="connsiteX194" fmla="*/ 1803127 w 7346219"/>
              <a:gd name="connsiteY194" fmla="*/ 6250940 h 6858000"/>
              <a:gd name="connsiteX195" fmla="*/ 1803130 w 7346219"/>
              <a:gd name="connsiteY195" fmla="*/ 6250942 h 6858000"/>
              <a:gd name="connsiteX196" fmla="*/ 1803129 w 7346219"/>
              <a:gd name="connsiteY196" fmla="*/ 6250940 h 6858000"/>
              <a:gd name="connsiteX197" fmla="*/ 1823553 w 7346219"/>
              <a:gd name="connsiteY197" fmla="*/ 6278033 h 6858000"/>
              <a:gd name="connsiteX198" fmla="*/ 1812206 w 7346219"/>
              <a:gd name="connsiteY198" fmla="*/ 6280117 h 6858000"/>
              <a:gd name="connsiteX199" fmla="*/ 1812204 w 7346219"/>
              <a:gd name="connsiteY199" fmla="*/ 6280117 h 6858000"/>
              <a:gd name="connsiteX200" fmla="*/ 1803127 w 7346219"/>
              <a:gd name="connsiteY200" fmla="*/ 6250940 h 6858000"/>
              <a:gd name="connsiteX201" fmla="*/ 1303666 w 7346219"/>
              <a:gd name="connsiteY201" fmla="*/ 6166326 h 6858000"/>
              <a:gd name="connsiteX202" fmla="*/ 1303670 w 7346219"/>
              <a:gd name="connsiteY202" fmla="*/ 6166327 h 6858000"/>
              <a:gd name="connsiteX203" fmla="*/ 1303673 w 7346219"/>
              <a:gd name="connsiteY203" fmla="*/ 6166326 h 6858000"/>
              <a:gd name="connsiteX204" fmla="*/ 1310038 w 7346219"/>
              <a:gd name="connsiteY204" fmla="*/ 6179227 h 6858000"/>
              <a:gd name="connsiteX205" fmla="*/ 1216672 w 7346219"/>
              <a:gd name="connsiteY205" fmla="*/ 6248022 h 6858000"/>
              <a:gd name="connsiteX206" fmla="*/ 1216674 w 7346219"/>
              <a:gd name="connsiteY206" fmla="*/ 6248020 h 6858000"/>
              <a:gd name="connsiteX207" fmla="*/ 1216667 w 7346219"/>
              <a:gd name="connsiteY207" fmla="*/ 6248022 h 6858000"/>
              <a:gd name="connsiteX208" fmla="*/ 1286692 w 7346219"/>
              <a:gd name="connsiteY208" fmla="*/ 6177076 h 6858000"/>
              <a:gd name="connsiteX209" fmla="*/ 1286694 w 7346219"/>
              <a:gd name="connsiteY209" fmla="*/ 6177078 h 6858000"/>
              <a:gd name="connsiteX210" fmla="*/ 1286697 w 7346219"/>
              <a:gd name="connsiteY210" fmla="*/ 6177076 h 6858000"/>
              <a:gd name="connsiteX211" fmla="*/ 1292531 w 7346219"/>
              <a:gd name="connsiteY211" fmla="*/ 6184331 h 6858000"/>
              <a:gd name="connsiteX212" fmla="*/ 1295179 w 7346219"/>
              <a:gd name="connsiteY212" fmla="*/ 6183525 h 6858000"/>
              <a:gd name="connsiteX213" fmla="*/ 1297302 w 7346219"/>
              <a:gd name="connsiteY213" fmla="*/ 6170627 h 6858000"/>
              <a:gd name="connsiteX214" fmla="*/ 1303666 w 7346219"/>
              <a:gd name="connsiteY214" fmla="*/ 6166326 h 6858000"/>
              <a:gd name="connsiteX215" fmla="*/ 1891935 w 7346219"/>
              <a:gd name="connsiteY215" fmla="*/ 6066537 h 6858000"/>
              <a:gd name="connsiteX216" fmla="*/ 1902329 w 7346219"/>
              <a:gd name="connsiteY216" fmla="*/ 6081552 h 6858000"/>
              <a:gd name="connsiteX217" fmla="*/ 1906706 w 7346219"/>
              <a:gd name="connsiteY217" fmla="*/ 6094195 h 6858000"/>
              <a:gd name="connsiteX218" fmla="*/ 1911085 w 7346219"/>
              <a:gd name="connsiteY218" fmla="*/ 6134232 h 6858000"/>
              <a:gd name="connsiteX219" fmla="*/ 1911083 w 7346219"/>
              <a:gd name="connsiteY219" fmla="*/ 6134226 h 6858000"/>
              <a:gd name="connsiteX220" fmla="*/ 1911083 w 7346219"/>
              <a:gd name="connsiteY220" fmla="*/ 6134232 h 6858000"/>
              <a:gd name="connsiteX221" fmla="*/ 1884822 w 7346219"/>
              <a:gd name="connsiteY221" fmla="*/ 6068909 h 6858000"/>
              <a:gd name="connsiteX222" fmla="*/ 1891935 w 7346219"/>
              <a:gd name="connsiteY222" fmla="*/ 6066537 h 6858000"/>
              <a:gd name="connsiteX223" fmla="*/ 1540533 w 7346219"/>
              <a:gd name="connsiteY223" fmla="*/ 5894981 h 6858000"/>
              <a:gd name="connsiteX224" fmla="*/ 1540535 w 7346219"/>
              <a:gd name="connsiteY224" fmla="*/ 5894982 h 6858000"/>
              <a:gd name="connsiteX225" fmla="*/ 1540535 w 7346219"/>
              <a:gd name="connsiteY225" fmla="*/ 5894981 h 6858000"/>
              <a:gd name="connsiteX226" fmla="*/ 1547100 w 7346219"/>
              <a:gd name="connsiteY226" fmla="*/ 5897000 h 6858000"/>
              <a:gd name="connsiteX227" fmla="*/ 1549288 w 7346219"/>
              <a:gd name="connsiteY227" fmla="*/ 5897000 h 6858000"/>
              <a:gd name="connsiteX228" fmla="*/ 1540535 w 7346219"/>
              <a:gd name="connsiteY228" fmla="*/ 5921241 h 6858000"/>
              <a:gd name="connsiteX229" fmla="*/ 1540535 w 7346219"/>
              <a:gd name="connsiteY229" fmla="*/ 5921235 h 6858000"/>
              <a:gd name="connsiteX230" fmla="*/ 1540533 w 7346219"/>
              <a:gd name="connsiteY230" fmla="*/ 5921241 h 6858000"/>
              <a:gd name="connsiteX231" fmla="*/ 1540533 w 7346219"/>
              <a:gd name="connsiteY231" fmla="*/ 5894981 h 6858000"/>
              <a:gd name="connsiteX232" fmla="*/ 1543450 w 7346219"/>
              <a:gd name="connsiteY232" fmla="*/ 5857049 h 6858000"/>
              <a:gd name="connsiteX233" fmla="*/ 1543454 w 7346219"/>
              <a:gd name="connsiteY233" fmla="*/ 5857057 h 6858000"/>
              <a:gd name="connsiteX234" fmla="*/ 1543454 w 7346219"/>
              <a:gd name="connsiteY234" fmla="*/ 5857049 h 6858000"/>
              <a:gd name="connsiteX235" fmla="*/ 1550746 w 7346219"/>
              <a:gd name="connsiteY235" fmla="*/ 5870180 h 6858000"/>
              <a:gd name="connsiteX236" fmla="*/ 1558041 w 7346219"/>
              <a:gd name="connsiteY236" fmla="*/ 5878932 h 6858000"/>
              <a:gd name="connsiteX237" fmla="*/ 1553180 w 7346219"/>
              <a:gd name="connsiteY237" fmla="*/ 5892061 h 6858000"/>
              <a:gd name="connsiteX238" fmla="*/ 1553178 w 7346219"/>
              <a:gd name="connsiteY238" fmla="*/ 5892058 h 6858000"/>
              <a:gd name="connsiteX239" fmla="*/ 1553176 w 7346219"/>
              <a:gd name="connsiteY239" fmla="*/ 5892061 h 6858000"/>
              <a:gd name="connsiteX240" fmla="*/ 1543450 w 7346219"/>
              <a:gd name="connsiteY240" fmla="*/ 5872368 h 6858000"/>
              <a:gd name="connsiteX241" fmla="*/ 1543450 w 7346219"/>
              <a:gd name="connsiteY241" fmla="*/ 5857049 h 6858000"/>
              <a:gd name="connsiteX242" fmla="*/ 583526 w 7346219"/>
              <a:gd name="connsiteY242" fmla="*/ 5801614 h 6858000"/>
              <a:gd name="connsiteX243" fmla="*/ 583524 w 7346219"/>
              <a:gd name="connsiteY243" fmla="*/ 5801616 h 6858000"/>
              <a:gd name="connsiteX244" fmla="*/ 583529 w 7346219"/>
              <a:gd name="connsiteY244" fmla="*/ 5801614 h 6858000"/>
              <a:gd name="connsiteX245" fmla="*/ 536849 w 7346219"/>
              <a:gd name="connsiteY245" fmla="*/ 5819120 h 6858000"/>
              <a:gd name="connsiteX246" fmla="*/ 536842 w 7346219"/>
              <a:gd name="connsiteY246" fmla="*/ 5819120 h 6858000"/>
              <a:gd name="connsiteX247" fmla="*/ 583526 w 7346219"/>
              <a:gd name="connsiteY247" fmla="*/ 5801614 h 6858000"/>
              <a:gd name="connsiteX248" fmla="*/ 1565819 w 7346219"/>
              <a:gd name="connsiteY248" fmla="*/ 5784108 h 6858000"/>
              <a:gd name="connsiteX249" fmla="*/ 1565821 w 7346219"/>
              <a:gd name="connsiteY249" fmla="*/ 5784111 h 6858000"/>
              <a:gd name="connsiteX250" fmla="*/ 1565823 w 7346219"/>
              <a:gd name="connsiteY250" fmla="*/ 5784108 h 6858000"/>
              <a:gd name="connsiteX251" fmla="*/ 1576522 w 7346219"/>
              <a:gd name="connsiteY251" fmla="*/ 5804532 h 6858000"/>
              <a:gd name="connsiteX252" fmla="*/ 1587220 w 7346219"/>
              <a:gd name="connsiteY252" fmla="*/ 5806574 h 6858000"/>
              <a:gd name="connsiteX253" fmla="*/ 1578660 w 7346219"/>
              <a:gd name="connsiteY253" fmla="*/ 5824956 h 6858000"/>
              <a:gd name="connsiteX254" fmla="*/ 1578659 w 7346219"/>
              <a:gd name="connsiteY254" fmla="*/ 5824953 h 6858000"/>
              <a:gd name="connsiteX255" fmla="*/ 1578658 w 7346219"/>
              <a:gd name="connsiteY255" fmla="*/ 5824956 h 6858000"/>
              <a:gd name="connsiteX256" fmla="*/ 1555120 w 7346219"/>
              <a:gd name="connsiteY256" fmla="*/ 5810658 h 6858000"/>
              <a:gd name="connsiteX257" fmla="*/ 1565819 w 7346219"/>
              <a:gd name="connsiteY257" fmla="*/ 5784108 h 6858000"/>
              <a:gd name="connsiteX258" fmla="*/ 1187489 w 7346219"/>
              <a:gd name="connsiteY258" fmla="*/ 5754931 h 6858000"/>
              <a:gd name="connsiteX259" fmla="*/ 1187489 w 7346219"/>
              <a:gd name="connsiteY259" fmla="*/ 5754933 h 6858000"/>
              <a:gd name="connsiteX260" fmla="*/ 1187496 w 7346219"/>
              <a:gd name="connsiteY260" fmla="*/ 5754931 h 6858000"/>
              <a:gd name="connsiteX261" fmla="*/ 1163425 w 7346219"/>
              <a:gd name="connsiteY261" fmla="*/ 5784108 h 6858000"/>
              <a:gd name="connsiteX262" fmla="*/ 1163422 w 7346219"/>
              <a:gd name="connsiteY262" fmla="*/ 5784104 h 6858000"/>
              <a:gd name="connsiteX263" fmla="*/ 1163419 w 7346219"/>
              <a:gd name="connsiteY263" fmla="*/ 5784108 h 6858000"/>
              <a:gd name="connsiteX264" fmla="*/ 1152477 w 7346219"/>
              <a:gd name="connsiteY264" fmla="*/ 5767436 h 6858000"/>
              <a:gd name="connsiteX265" fmla="*/ 1161229 w 7346219"/>
              <a:gd name="connsiteY265" fmla="*/ 5765352 h 6858000"/>
              <a:gd name="connsiteX266" fmla="*/ 1187489 w 7346219"/>
              <a:gd name="connsiteY266" fmla="*/ 5754931 h 6858000"/>
              <a:gd name="connsiteX267" fmla="*/ 1353070 w 7346219"/>
              <a:gd name="connsiteY267" fmla="*/ 5751634 h 6858000"/>
              <a:gd name="connsiteX268" fmla="*/ 1353072 w 7346219"/>
              <a:gd name="connsiteY268" fmla="*/ 5751639 h 6858000"/>
              <a:gd name="connsiteX269" fmla="*/ 1353072 w 7346219"/>
              <a:gd name="connsiteY269" fmla="*/ 5751634 h 6858000"/>
              <a:gd name="connsiteX270" fmla="*/ 1353893 w 7346219"/>
              <a:gd name="connsiteY270" fmla="*/ 5753055 h 6858000"/>
              <a:gd name="connsiteX271" fmla="*/ 1355261 w 7346219"/>
              <a:gd name="connsiteY271" fmla="*/ 5758264 h 6858000"/>
              <a:gd name="connsiteX272" fmla="*/ 1353072 w 7346219"/>
              <a:gd name="connsiteY272" fmla="*/ 5766601 h 6858000"/>
              <a:gd name="connsiteX273" fmla="*/ 1353072 w 7346219"/>
              <a:gd name="connsiteY273" fmla="*/ 5766590 h 6858000"/>
              <a:gd name="connsiteX274" fmla="*/ 1353070 w 7346219"/>
              <a:gd name="connsiteY274" fmla="*/ 5766601 h 6858000"/>
              <a:gd name="connsiteX275" fmla="*/ 1353070 w 7346219"/>
              <a:gd name="connsiteY275" fmla="*/ 5737425 h 6858000"/>
              <a:gd name="connsiteX276" fmla="*/ 1353072 w 7346219"/>
              <a:gd name="connsiteY276" fmla="*/ 5737425 h 6858000"/>
              <a:gd name="connsiteX277" fmla="*/ 1353072 w 7346219"/>
              <a:gd name="connsiteY277" fmla="*/ 5751634 h 6858000"/>
              <a:gd name="connsiteX278" fmla="*/ 1353070 w 7346219"/>
              <a:gd name="connsiteY278" fmla="*/ 5751629 h 6858000"/>
              <a:gd name="connsiteX279" fmla="*/ 1353070 w 7346219"/>
              <a:gd name="connsiteY279" fmla="*/ 5751634 h 6858000"/>
              <a:gd name="connsiteX280" fmla="*/ 1350882 w 7346219"/>
              <a:gd name="connsiteY280" fmla="*/ 5747845 h 6858000"/>
              <a:gd name="connsiteX281" fmla="*/ 1342129 w 7346219"/>
              <a:gd name="connsiteY281" fmla="*/ 5739509 h 6858000"/>
              <a:gd name="connsiteX282" fmla="*/ 1353070 w 7346219"/>
              <a:gd name="connsiteY282" fmla="*/ 5737425 h 6858000"/>
              <a:gd name="connsiteX283" fmla="*/ 1648487 w 7346219"/>
              <a:gd name="connsiteY283" fmla="*/ 5708247 h 6858000"/>
              <a:gd name="connsiteX284" fmla="*/ 1648493 w 7346219"/>
              <a:gd name="connsiteY284" fmla="*/ 5708249 h 6858000"/>
              <a:gd name="connsiteX285" fmla="*/ 1648491 w 7346219"/>
              <a:gd name="connsiteY285" fmla="*/ 5708247 h 6858000"/>
              <a:gd name="connsiteX286" fmla="*/ 1657245 w 7346219"/>
              <a:gd name="connsiteY286" fmla="*/ 5710192 h 6858000"/>
              <a:gd name="connsiteX287" fmla="*/ 1657245 w 7346219"/>
              <a:gd name="connsiteY287" fmla="*/ 5714083 h 6858000"/>
              <a:gd name="connsiteX288" fmla="*/ 1657245 w 7346219"/>
              <a:gd name="connsiteY288" fmla="*/ 5725753 h 6858000"/>
              <a:gd name="connsiteX289" fmla="*/ 1657241 w 7346219"/>
              <a:gd name="connsiteY289" fmla="*/ 5725751 h 6858000"/>
              <a:gd name="connsiteX290" fmla="*/ 1657241 w 7346219"/>
              <a:gd name="connsiteY290" fmla="*/ 5725753 h 6858000"/>
              <a:gd name="connsiteX291" fmla="*/ 1650677 w 7346219"/>
              <a:gd name="connsiteY291" fmla="*/ 5723809 h 6858000"/>
              <a:gd name="connsiteX292" fmla="*/ 1648487 w 7346219"/>
              <a:gd name="connsiteY292" fmla="*/ 5708247 h 6858000"/>
              <a:gd name="connsiteX293" fmla="*/ 1612308 w 7346219"/>
              <a:gd name="connsiteY293" fmla="*/ 5684906 h 6858000"/>
              <a:gd name="connsiteX294" fmla="*/ 1612309 w 7346219"/>
              <a:gd name="connsiteY294" fmla="*/ 5684909 h 6858000"/>
              <a:gd name="connsiteX295" fmla="*/ 1612312 w 7346219"/>
              <a:gd name="connsiteY295" fmla="*/ 5684906 h 6858000"/>
              <a:gd name="connsiteX296" fmla="*/ 1616980 w 7346219"/>
              <a:gd name="connsiteY296" fmla="*/ 5698243 h 6858000"/>
              <a:gd name="connsiteX297" fmla="*/ 1619314 w 7346219"/>
              <a:gd name="connsiteY297" fmla="*/ 5720474 h 6858000"/>
              <a:gd name="connsiteX298" fmla="*/ 1619314 w 7346219"/>
              <a:gd name="connsiteY298" fmla="*/ 5731589 h 6858000"/>
              <a:gd name="connsiteX299" fmla="*/ 1619311 w 7346219"/>
              <a:gd name="connsiteY299" fmla="*/ 5731587 h 6858000"/>
              <a:gd name="connsiteX300" fmla="*/ 1619311 w 7346219"/>
              <a:gd name="connsiteY300" fmla="*/ 5731589 h 6858000"/>
              <a:gd name="connsiteX301" fmla="*/ 1598306 w 7346219"/>
              <a:gd name="connsiteY301" fmla="*/ 5722698 h 6858000"/>
              <a:gd name="connsiteX302" fmla="*/ 1610562 w 7346219"/>
              <a:gd name="connsiteY302" fmla="*/ 5756914 h 6858000"/>
              <a:gd name="connsiteX303" fmla="*/ 1604434 w 7346219"/>
              <a:gd name="connsiteY303" fmla="*/ 5769518 h 6858000"/>
              <a:gd name="connsiteX304" fmla="*/ 1604432 w 7346219"/>
              <a:gd name="connsiteY304" fmla="*/ 5769514 h 6858000"/>
              <a:gd name="connsiteX305" fmla="*/ 1604431 w 7346219"/>
              <a:gd name="connsiteY305" fmla="*/ 5769518 h 6858000"/>
              <a:gd name="connsiteX306" fmla="*/ 1590133 w 7346219"/>
              <a:gd name="connsiteY306" fmla="*/ 5725402 h 6858000"/>
              <a:gd name="connsiteX307" fmla="*/ 1596261 w 7346219"/>
              <a:gd name="connsiteY307" fmla="*/ 5716999 h 6858000"/>
              <a:gd name="connsiteX308" fmla="*/ 1596263 w 7346219"/>
              <a:gd name="connsiteY308" fmla="*/ 5717003 h 6858000"/>
              <a:gd name="connsiteX309" fmla="*/ 1596265 w 7346219"/>
              <a:gd name="connsiteY309" fmla="*/ 5716999 h 6858000"/>
              <a:gd name="connsiteX310" fmla="*/ 1598298 w 7346219"/>
              <a:gd name="connsiteY310" fmla="*/ 5722677 h 6858000"/>
              <a:gd name="connsiteX311" fmla="*/ 1595969 w 7346219"/>
              <a:gd name="connsiteY311" fmla="*/ 5711581 h 6858000"/>
              <a:gd name="connsiteX312" fmla="*/ 1612308 w 7346219"/>
              <a:gd name="connsiteY312" fmla="*/ 5684906 h 6858000"/>
              <a:gd name="connsiteX313" fmla="*/ 1683731 w 7346219"/>
              <a:gd name="connsiteY313" fmla="*/ 5668435 h 6858000"/>
              <a:gd name="connsiteX314" fmla="*/ 1683996 w 7346219"/>
              <a:gd name="connsiteY314" fmla="*/ 5668435 h 6858000"/>
              <a:gd name="connsiteX315" fmla="*/ 1683996 w 7346219"/>
              <a:gd name="connsiteY315" fmla="*/ 5670547 h 6858000"/>
              <a:gd name="connsiteX316" fmla="*/ 1622521 w 7346219"/>
              <a:gd name="connsiteY316" fmla="*/ 5664480 h 6858000"/>
              <a:gd name="connsiteX317" fmla="*/ 1622523 w 7346219"/>
              <a:gd name="connsiteY317" fmla="*/ 5664484 h 6858000"/>
              <a:gd name="connsiteX318" fmla="*/ 1622523 w 7346219"/>
              <a:gd name="connsiteY318" fmla="*/ 5664480 h 6858000"/>
              <a:gd name="connsiteX319" fmla="*/ 1628650 w 7346219"/>
              <a:gd name="connsiteY319" fmla="*/ 5676881 h 6858000"/>
              <a:gd name="connsiteX320" fmla="*/ 1636820 w 7346219"/>
              <a:gd name="connsiteY320" fmla="*/ 5703749 h 6858000"/>
              <a:gd name="connsiteX321" fmla="*/ 1630693 w 7346219"/>
              <a:gd name="connsiteY321" fmla="*/ 5714083 h 6858000"/>
              <a:gd name="connsiteX322" fmla="*/ 1630693 w 7346219"/>
              <a:gd name="connsiteY322" fmla="*/ 5714081 h 6858000"/>
              <a:gd name="connsiteX323" fmla="*/ 1630691 w 7346219"/>
              <a:gd name="connsiteY323" fmla="*/ 5714083 h 6858000"/>
              <a:gd name="connsiteX324" fmla="*/ 1616393 w 7346219"/>
              <a:gd name="connsiteY324" fmla="*/ 5676881 h 6858000"/>
              <a:gd name="connsiteX325" fmla="*/ 1622521 w 7346219"/>
              <a:gd name="connsiteY325" fmla="*/ 5664480 h 6858000"/>
              <a:gd name="connsiteX326" fmla="*/ 1191809 w 7346219"/>
              <a:gd name="connsiteY326" fmla="*/ 5614881 h 6858000"/>
              <a:gd name="connsiteX327" fmla="*/ 1191813 w 7346219"/>
              <a:gd name="connsiteY327" fmla="*/ 5614884 h 6858000"/>
              <a:gd name="connsiteX328" fmla="*/ 1191813 w 7346219"/>
              <a:gd name="connsiteY328" fmla="*/ 5614881 h 6858000"/>
              <a:gd name="connsiteX329" fmla="*/ 1196014 w 7346219"/>
              <a:gd name="connsiteY329" fmla="*/ 5714083 h 6858000"/>
              <a:gd name="connsiteX330" fmla="*/ 1196012 w 7346219"/>
              <a:gd name="connsiteY330" fmla="*/ 5714077 h 6858000"/>
              <a:gd name="connsiteX331" fmla="*/ 1196011 w 7346219"/>
              <a:gd name="connsiteY331" fmla="*/ 5714083 h 6858000"/>
              <a:gd name="connsiteX332" fmla="*/ 1191809 w 7346219"/>
              <a:gd name="connsiteY332" fmla="*/ 5614881 h 6858000"/>
              <a:gd name="connsiteX333" fmla="*/ 1585010 w 7346219"/>
              <a:gd name="connsiteY333" fmla="*/ 5571114 h 6858000"/>
              <a:gd name="connsiteX334" fmla="*/ 1585013 w 7346219"/>
              <a:gd name="connsiteY334" fmla="*/ 5571114 h 6858000"/>
              <a:gd name="connsiteX335" fmla="*/ 1607715 w 7346219"/>
              <a:gd name="connsiteY335" fmla="*/ 5573205 h 6858000"/>
              <a:gd name="connsiteX336" fmla="*/ 1618033 w 7346219"/>
              <a:gd name="connsiteY336" fmla="*/ 5594125 h 6858000"/>
              <a:gd name="connsiteX337" fmla="*/ 1646926 w 7346219"/>
              <a:gd name="connsiteY337" fmla="*/ 5652700 h 6858000"/>
              <a:gd name="connsiteX338" fmla="*/ 1655181 w 7346219"/>
              <a:gd name="connsiteY338" fmla="*/ 5673618 h 6858000"/>
              <a:gd name="connsiteX339" fmla="*/ 1657245 w 7346219"/>
              <a:gd name="connsiteY339" fmla="*/ 5681987 h 6858000"/>
              <a:gd name="connsiteX340" fmla="*/ 1657241 w 7346219"/>
              <a:gd name="connsiteY340" fmla="*/ 5681987 h 6858000"/>
              <a:gd name="connsiteX341" fmla="*/ 1651054 w 7346219"/>
              <a:gd name="connsiteY341" fmla="*/ 5681987 h 6858000"/>
              <a:gd name="connsiteX342" fmla="*/ 1651049 w 7346219"/>
              <a:gd name="connsiteY342" fmla="*/ 5681987 h 6858000"/>
              <a:gd name="connsiteX343" fmla="*/ 1648991 w 7346219"/>
              <a:gd name="connsiteY343" fmla="*/ 5681987 h 6858000"/>
              <a:gd name="connsiteX344" fmla="*/ 1648985 w 7346219"/>
              <a:gd name="connsiteY344" fmla="*/ 5681987 h 6858000"/>
              <a:gd name="connsiteX345" fmla="*/ 1646926 w 7346219"/>
              <a:gd name="connsiteY345" fmla="*/ 5681987 h 6858000"/>
              <a:gd name="connsiteX346" fmla="*/ 1646921 w 7346219"/>
              <a:gd name="connsiteY346" fmla="*/ 5681987 h 6858000"/>
              <a:gd name="connsiteX347" fmla="*/ 1636603 w 7346219"/>
              <a:gd name="connsiteY347" fmla="*/ 5656885 h 6858000"/>
              <a:gd name="connsiteX348" fmla="*/ 1633508 w 7346219"/>
              <a:gd name="connsiteY348" fmla="*/ 5643286 h 6858000"/>
              <a:gd name="connsiteX349" fmla="*/ 1624225 w 7346219"/>
              <a:gd name="connsiteY349" fmla="*/ 5623419 h 6858000"/>
              <a:gd name="connsiteX350" fmla="*/ 1622161 w 7346219"/>
              <a:gd name="connsiteY350" fmla="*/ 5633871 h 6858000"/>
              <a:gd name="connsiteX351" fmla="*/ 1618033 w 7346219"/>
              <a:gd name="connsiteY351" fmla="*/ 5650608 h 6858000"/>
              <a:gd name="connsiteX352" fmla="*/ 1618031 w 7346219"/>
              <a:gd name="connsiteY352" fmla="*/ 5650606 h 6858000"/>
              <a:gd name="connsiteX353" fmla="*/ 1618030 w 7346219"/>
              <a:gd name="connsiteY353" fmla="*/ 5650608 h 6858000"/>
              <a:gd name="connsiteX354" fmla="*/ 1593265 w 7346219"/>
              <a:gd name="connsiteY354" fmla="*/ 5629689 h 6858000"/>
              <a:gd name="connsiteX355" fmla="*/ 1591204 w 7346219"/>
              <a:gd name="connsiteY355" fmla="*/ 5629689 h 6858000"/>
              <a:gd name="connsiteX356" fmla="*/ 1591202 w 7346219"/>
              <a:gd name="connsiteY356" fmla="*/ 5629689 h 6858000"/>
              <a:gd name="connsiteX357" fmla="*/ 1578819 w 7346219"/>
              <a:gd name="connsiteY357" fmla="*/ 5627597 h 6858000"/>
              <a:gd name="connsiteX358" fmla="*/ 1572627 w 7346219"/>
              <a:gd name="connsiteY358" fmla="*/ 5606678 h 6858000"/>
              <a:gd name="connsiteX359" fmla="*/ 1572630 w 7346219"/>
              <a:gd name="connsiteY359" fmla="*/ 5606680 h 6858000"/>
              <a:gd name="connsiteX360" fmla="*/ 1572630 w 7346219"/>
              <a:gd name="connsiteY360" fmla="*/ 5606678 h 6858000"/>
              <a:gd name="connsiteX361" fmla="*/ 1580885 w 7346219"/>
              <a:gd name="connsiteY361" fmla="*/ 5610861 h 6858000"/>
              <a:gd name="connsiteX362" fmla="*/ 1585011 w 7346219"/>
              <a:gd name="connsiteY362" fmla="*/ 5609554 h 6858000"/>
              <a:gd name="connsiteX363" fmla="*/ 1582946 w 7346219"/>
              <a:gd name="connsiteY363" fmla="*/ 5600402 h 6858000"/>
              <a:gd name="connsiteX364" fmla="*/ 1580881 w 7346219"/>
              <a:gd name="connsiteY364" fmla="*/ 5579483 h 6858000"/>
              <a:gd name="connsiteX365" fmla="*/ 1580887 w 7346219"/>
              <a:gd name="connsiteY365" fmla="*/ 5579489 h 6858000"/>
              <a:gd name="connsiteX366" fmla="*/ 1580885 w 7346219"/>
              <a:gd name="connsiteY366" fmla="*/ 5579483 h 6858000"/>
              <a:gd name="connsiteX367" fmla="*/ 1595321 w 7346219"/>
              <a:gd name="connsiteY367" fmla="*/ 5604564 h 6858000"/>
              <a:gd name="connsiteX368" fmla="*/ 1587073 w 7346219"/>
              <a:gd name="connsiteY368" fmla="*/ 5581573 h 6858000"/>
              <a:gd name="connsiteX369" fmla="*/ 1585010 w 7346219"/>
              <a:gd name="connsiteY369" fmla="*/ 5571114 h 6858000"/>
              <a:gd name="connsiteX370" fmla="*/ 1485353 w 7346219"/>
              <a:gd name="connsiteY370" fmla="*/ 5401887 h 6858000"/>
              <a:gd name="connsiteX371" fmla="*/ 1485353 w 7346219"/>
              <a:gd name="connsiteY371" fmla="*/ 5401891 h 6858000"/>
              <a:gd name="connsiteX372" fmla="*/ 1485361 w 7346219"/>
              <a:gd name="connsiteY372" fmla="*/ 5401887 h 6858000"/>
              <a:gd name="connsiteX373" fmla="*/ 1425883 w 7346219"/>
              <a:gd name="connsiteY373" fmla="*/ 5486401 h 6858000"/>
              <a:gd name="connsiteX374" fmla="*/ 1391896 w 7346219"/>
              <a:gd name="connsiteY374" fmla="*/ 5573025 h 6858000"/>
              <a:gd name="connsiteX375" fmla="*/ 1391895 w 7346219"/>
              <a:gd name="connsiteY375" fmla="*/ 5573022 h 6858000"/>
              <a:gd name="connsiteX376" fmla="*/ 1391893 w 7346219"/>
              <a:gd name="connsiteY376" fmla="*/ 5573025 h 6858000"/>
              <a:gd name="connsiteX377" fmla="*/ 1385524 w 7346219"/>
              <a:gd name="connsiteY377" fmla="*/ 5560358 h 6858000"/>
              <a:gd name="connsiteX378" fmla="*/ 1385524 w 7346219"/>
              <a:gd name="connsiteY378" fmla="*/ 5566688 h 6858000"/>
              <a:gd name="connsiteX379" fmla="*/ 1389772 w 7346219"/>
              <a:gd name="connsiteY379" fmla="*/ 5575139 h 6858000"/>
              <a:gd name="connsiteX380" fmla="*/ 1389772 w 7346219"/>
              <a:gd name="connsiteY380" fmla="*/ 5579364 h 6858000"/>
              <a:gd name="connsiteX381" fmla="*/ 1370656 w 7346219"/>
              <a:gd name="connsiteY381" fmla="*/ 5670217 h 6858000"/>
              <a:gd name="connsiteX382" fmla="*/ 1230466 w 7346219"/>
              <a:gd name="connsiteY382" fmla="*/ 5708247 h 6858000"/>
              <a:gd name="connsiteX383" fmla="*/ 1230464 w 7346219"/>
              <a:gd name="connsiteY383" fmla="*/ 5708247 h 6858000"/>
              <a:gd name="connsiteX384" fmla="*/ 1230462 w 7346219"/>
              <a:gd name="connsiteY384" fmla="*/ 5708247 h 6858000"/>
              <a:gd name="connsiteX385" fmla="*/ 1228338 w 7346219"/>
              <a:gd name="connsiteY385" fmla="*/ 5706135 h 6858000"/>
              <a:gd name="connsiteX386" fmla="*/ 1228338 w 7346219"/>
              <a:gd name="connsiteY386" fmla="*/ 5697683 h 6858000"/>
              <a:gd name="connsiteX387" fmla="*/ 1366404 w 7346219"/>
              <a:gd name="connsiteY387" fmla="*/ 5488514 h 6858000"/>
              <a:gd name="connsiteX388" fmla="*/ 1485353 w 7346219"/>
              <a:gd name="connsiteY388" fmla="*/ 5401887 h 6858000"/>
              <a:gd name="connsiteX389" fmla="*/ 1205001 w 7346219"/>
              <a:gd name="connsiteY389" fmla="*/ 5331860 h 6858000"/>
              <a:gd name="connsiteX390" fmla="*/ 1204997 w 7346219"/>
              <a:gd name="connsiteY390" fmla="*/ 5331862 h 6858000"/>
              <a:gd name="connsiteX391" fmla="*/ 1205000 w 7346219"/>
              <a:gd name="connsiteY391" fmla="*/ 5331861 h 6858000"/>
              <a:gd name="connsiteX392" fmla="*/ 1210831 w 7346219"/>
              <a:gd name="connsiteY392" fmla="*/ 5308521 h 6858000"/>
              <a:gd name="connsiteX393" fmla="*/ 1210834 w 7346219"/>
              <a:gd name="connsiteY393" fmla="*/ 5308524 h 6858000"/>
              <a:gd name="connsiteX394" fmla="*/ 1210835 w 7346219"/>
              <a:gd name="connsiteY394" fmla="*/ 5308521 h 6858000"/>
              <a:gd name="connsiteX395" fmla="*/ 1218615 w 7346219"/>
              <a:gd name="connsiteY395" fmla="*/ 5317008 h 6858000"/>
              <a:gd name="connsiteX396" fmla="*/ 1226397 w 7346219"/>
              <a:gd name="connsiteY396" fmla="*/ 5319131 h 6858000"/>
              <a:gd name="connsiteX397" fmla="*/ 1228338 w 7346219"/>
              <a:gd name="connsiteY397" fmla="*/ 5319131 h 6858000"/>
              <a:gd name="connsiteX398" fmla="*/ 1228341 w 7346219"/>
              <a:gd name="connsiteY398" fmla="*/ 5319131 h 6858000"/>
              <a:gd name="connsiteX399" fmla="*/ 1205000 w 7346219"/>
              <a:gd name="connsiteY399" fmla="*/ 5331861 h 6858000"/>
              <a:gd name="connsiteX400" fmla="*/ 1204996 w 7346219"/>
              <a:gd name="connsiteY400" fmla="*/ 5331862 h 6858000"/>
              <a:gd name="connsiteX401" fmla="*/ 1210831 w 7346219"/>
              <a:gd name="connsiteY401" fmla="*/ 5308521 h 6858000"/>
              <a:gd name="connsiteX402" fmla="*/ 1152480 w 7346219"/>
              <a:gd name="connsiteY402" fmla="*/ 5258160 h 6858000"/>
              <a:gd name="connsiteX403" fmla="*/ 1152483 w 7346219"/>
              <a:gd name="connsiteY403" fmla="*/ 5258160 h 6858000"/>
              <a:gd name="connsiteX404" fmla="*/ 1146423 w 7346219"/>
              <a:gd name="connsiteY404" fmla="*/ 5305603 h 6858000"/>
              <a:gd name="connsiteX405" fmla="*/ 1146420 w 7346219"/>
              <a:gd name="connsiteY405" fmla="*/ 5305600 h 6858000"/>
              <a:gd name="connsiteX406" fmla="*/ 1146420 w 7346219"/>
              <a:gd name="connsiteY406" fmla="*/ 5305603 h 6858000"/>
              <a:gd name="connsiteX407" fmla="*/ 1152480 w 7346219"/>
              <a:gd name="connsiteY407" fmla="*/ 5258160 h 6858000"/>
              <a:gd name="connsiteX408" fmla="*/ 1280858 w 7346219"/>
              <a:gd name="connsiteY408" fmla="*/ 5244331 h 6858000"/>
              <a:gd name="connsiteX409" fmla="*/ 1280856 w 7346219"/>
              <a:gd name="connsiteY409" fmla="*/ 5244335 h 6858000"/>
              <a:gd name="connsiteX410" fmla="*/ 1280860 w 7346219"/>
              <a:gd name="connsiteY410" fmla="*/ 5244331 h 6858000"/>
              <a:gd name="connsiteX411" fmla="*/ 1234379 w 7346219"/>
              <a:gd name="connsiteY411" fmla="*/ 5317275 h 6858000"/>
              <a:gd name="connsiteX412" fmla="*/ 1234377 w 7346219"/>
              <a:gd name="connsiteY412" fmla="*/ 5317273 h 6858000"/>
              <a:gd name="connsiteX413" fmla="*/ 1234375 w 7346219"/>
              <a:gd name="connsiteY413" fmla="*/ 5317275 h 6858000"/>
              <a:gd name="connsiteX414" fmla="*/ 1228036 w 7346219"/>
              <a:gd name="connsiteY414" fmla="*/ 5304401 h 6858000"/>
              <a:gd name="connsiteX415" fmla="*/ 1219585 w 7346219"/>
              <a:gd name="connsiteY415" fmla="*/ 5295820 h 6858000"/>
              <a:gd name="connsiteX416" fmla="*/ 1280858 w 7346219"/>
              <a:gd name="connsiteY416" fmla="*/ 5244331 h 6858000"/>
              <a:gd name="connsiteX417" fmla="*/ 1338874 w 7346219"/>
              <a:gd name="connsiteY417" fmla="*/ 5203483 h 6858000"/>
              <a:gd name="connsiteX418" fmla="*/ 1338876 w 7346219"/>
              <a:gd name="connsiteY418" fmla="*/ 5203489 h 6858000"/>
              <a:gd name="connsiteX419" fmla="*/ 1338878 w 7346219"/>
              <a:gd name="connsiteY419" fmla="*/ 5203483 h 6858000"/>
              <a:gd name="connsiteX420" fmla="*/ 1319690 w 7346219"/>
              <a:gd name="connsiteY420" fmla="*/ 5311439 h 6858000"/>
              <a:gd name="connsiteX421" fmla="*/ 1319687 w 7346219"/>
              <a:gd name="connsiteY421" fmla="*/ 5311436 h 6858000"/>
              <a:gd name="connsiteX422" fmla="*/ 1319686 w 7346219"/>
              <a:gd name="connsiteY422" fmla="*/ 5311439 h 6858000"/>
              <a:gd name="connsiteX423" fmla="*/ 1332479 w 7346219"/>
              <a:gd name="connsiteY423" fmla="*/ 5247080 h 6858000"/>
              <a:gd name="connsiteX424" fmla="*/ 1338874 w 7346219"/>
              <a:gd name="connsiteY424" fmla="*/ 5203483 h 6858000"/>
              <a:gd name="connsiteX425" fmla="*/ 522968 w 7346219"/>
              <a:gd name="connsiteY425" fmla="*/ 4962162 h 6858000"/>
              <a:gd name="connsiteX426" fmla="*/ 522966 w 7346219"/>
              <a:gd name="connsiteY426" fmla="*/ 4962180 h 6858000"/>
              <a:gd name="connsiteX427" fmla="*/ 525333 w 7346219"/>
              <a:gd name="connsiteY427" fmla="*/ 4971699 h 6858000"/>
              <a:gd name="connsiteX428" fmla="*/ 521909 w 7346219"/>
              <a:gd name="connsiteY428" fmla="*/ 4976953 h 6858000"/>
              <a:gd name="connsiteX429" fmla="*/ 521782 w 7346219"/>
              <a:gd name="connsiteY429" fmla="*/ 4978715 h 6858000"/>
              <a:gd name="connsiteX430" fmla="*/ 506373 w 7346219"/>
              <a:gd name="connsiteY430" fmla="*/ 5000795 h 6858000"/>
              <a:gd name="connsiteX431" fmla="*/ 506370 w 7346219"/>
              <a:gd name="connsiteY431" fmla="*/ 5000795 h 6858000"/>
              <a:gd name="connsiteX432" fmla="*/ 506368 w 7346219"/>
              <a:gd name="connsiteY432" fmla="*/ 5000796 h 6858000"/>
              <a:gd name="connsiteX433" fmla="*/ 441043 w 7346219"/>
              <a:gd name="connsiteY433" fmla="*/ 4996602 h 6858000"/>
              <a:gd name="connsiteX434" fmla="*/ 441047 w 7346219"/>
              <a:gd name="connsiteY434" fmla="*/ 4996600 h 6858000"/>
              <a:gd name="connsiteX435" fmla="*/ 451019 w 7346219"/>
              <a:gd name="connsiteY435" fmla="*/ 4991802 h 6858000"/>
              <a:gd name="connsiteX436" fmla="*/ 480817 w 7346219"/>
              <a:gd name="connsiteY436" fmla="*/ 4977467 h 6858000"/>
              <a:gd name="connsiteX437" fmla="*/ 500047 w 7346219"/>
              <a:gd name="connsiteY437" fmla="*/ 4963047 h 6858000"/>
              <a:gd name="connsiteX438" fmla="*/ 500051 w 7346219"/>
              <a:gd name="connsiteY438" fmla="*/ 4963045 h 6858000"/>
              <a:gd name="connsiteX439" fmla="*/ 522968 w 7346219"/>
              <a:gd name="connsiteY439" fmla="*/ 4962162 h 6858000"/>
              <a:gd name="connsiteX440" fmla="*/ 1026319 w 7346219"/>
              <a:gd name="connsiteY440" fmla="*/ 4927609 h 6858000"/>
              <a:gd name="connsiteX441" fmla="*/ 1026321 w 7346219"/>
              <a:gd name="connsiteY441" fmla="*/ 4927609 h 6858000"/>
              <a:gd name="connsiteX442" fmla="*/ 1015758 w 7346219"/>
              <a:gd name="connsiteY442" fmla="*/ 4986742 h 6858000"/>
              <a:gd name="connsiteX443" fmla="*/ 941822 w 7346219"/>
              <a:gd name="connsiteY443" fmla="*/ 5012084 h 6858000"/>
              <a:gd name="connsiteX444" fmla="*/ 941820 w 7346219"/>
              <a:gd name="connsiteY444" fmla="*/ 5012084 h 6858000"/>
              <a:gd name="connsiteX445" fmla="*/ 931523 w 7346219"/>
              <a:gd name="connsiteY445" fmla="*/ 5007860 h 6858000"/>
              <a:gd name="connsiteX446" fmla="*/ 929148 w 7346219"/>
              <a:gd name="connsiteY446" fmla="*/ 4997301 h 6858000"/>
              <a:gd name="connsiteX447" fmla="*/ 816694 w 7346219"/>
              <a:gd name="connsiteY447" fmla="*/ 5030495 h 6858000"/>
              <a:gd name="connsiteX448" fmla="*/ 519340 w 7346219"/>
              <a:gd name="connsiteY448" fmla="*/ 5145131 h 6858000"/>
              <a:gd name="connsiteX449" fmla="*/ 519336 w 7346219"/>
              <a:gd name="connsiteY449" fmla="*/ 5145131 h 6858000"/>
              <a:gd name="connsiteX450" fmla="*/ 536235 w 7346219"/>
              <a:gd name="connsiteY450" fmla="*/ 5079664 h 6858000"/>
              <a:gd name="connsiteX451" fmla="*/ 574259 w 7346219"/>
              <a:gd name="connsiteY451" fmla="*/ 5031092 h 6858000"/>
              <a:gd name="connsiteX452" fmla="*/ 1026319 w 7346219"/>
              <a:gd name="connsiteY452" fmla="*/ 4927609 h 6858000"/>
              <a:gd name="connsiteX453" fmla="*/ 1384100 w 7346219"/>
              <a:gd name="connsiteY453" fmla="*/ 4888371 h 6858000"/>
              <a:gd name="connsiteX454" fmla="*/ 1384104 w 7346219"/>
              <a:gd name="connsiteY454" fmla="*/ 4888373 h 6858000"/>
              <a:gd name="connsiteX455" fmla="*/ 1384104 w 7346219"/>
              <a:gd name="connsiteY455" fmla="*/ 4888371 h 6858000"/>
              <a:gd name="connsiteX456" fmla="*/ 1386124 w 7346219"/>
              <a:gd name="connsiteY456" fmla="*/ 4890479 h 6858000"/>
              <a:gd name="connsiteX457" fmla="*/ 1394204 w 7346219"/>
              <a:gd name="connsiteY457" fmla="*/ 4903122 h 6858000"/>
              <a:gd name="connsiteX458" fmla="*/ 1402284 w 7346219"/>
              <a:gd name="connsiteY458" fmla="*/ 4905230 h 6858000"/>
              <a:gd name="connsiteX459" fmla="*/ 1406324 w 7346219"/>
              <a:gd name="connsiteY459" fmla="*/ 4926302 h 6858000"/>
              <a:gd name="connsiteX460" fmla="*/ 1406320 w 7346219"/>
              <a:gd name="connsiteY460" fmla="*/ 4926298 h 6858000"/>
              <a:gd name="connsiteX461" fmla="*/ 1406320 w 7346219"/>
              <a:gd name="connsiteY461" fmla="*/ 4926302 h 6858000"/>
              <a:gd name="connsiteX462" fmla="*/ 1392180 w 7346219"/>
              <a:gd name="connsiteY462" fmla="*/ 4905230 h 6858000"/>
              <a:gd name="connsiteX463" fmla="*/ 1390162 w 7346219"/>
              <a:gd name="connsiteY463" fmla="*/ 4898909 h 6858000"/>
              <a:gd name="connsiteX464" fmla="*/ 1382084 w 7346219"/>
              <a:gd name="connsiteY464" fmla="*/ 4903122 h 6858000"/>
              <a:gd name="connsiteX465" fmla="*/ 1382084 w 7346219"/>
              <a:gd name="connsiteY465" fmla="*/ 4903121 h 6858000"/>
              <a:gd name="connsiteX466" fmla="*/ 1382081 w 7346219"/>
              <a:gd name="connsiteY466" fmla="*/ 4903122 h 6858000"/>
              <a:gd name="connsiteX467" fmla="*/ 1380060 w 7346219"/>
              <a:gd name="connsiteY467" fmla="*/ 4892585 h 6858000"/>
              <a:gd name="connsiteX468" fmla="*/ 1380064 w 7346219"/>
              <a:gd name="connsiteY468" fmla="*/ 4892585 h 6858000"/>
              <a:gd name="connsiteX469" fmla="*/ 1382081 w 7346219"/>
              <a:gd name="connsiteY469" fmla="*/ 4892585 h 6858000"/>
              <a:gd name="connsiteX470" fmla="*/ 1384100 w 7346219"/>
              <a:gd name="connsiteY470" fmla="*/ 4888371 h 6858000"/>
              <a:gd name="connsiteX471" fmla="*/ 1247791 w 7346219"/>
              <a:gd name="connsiteY471" fmla="*/ 4757075 h 6858000"/>
              <a:gd name="connsiteX472" fmla="*/ 1247792 w 7346219"/>
              <a:gd name="connsiteY472" fmla="*/ 4757079 h 6858000"/>
              <a:gd name="connsiteX473" fmla="*/ 1247794 w 7346219"/>
              <a:gd name="connsiteY473" fmla="*/ 4757075 h 6858000"/>
              <a:gd name="connsiteX474" fmla="*/ 1251685 w 7346219"/>
              <a:gd name="connsiteY474" fmla="*/ 4781316 h 6858000"/>
              <a:gd name="connsiteX475" fmla="*/ 1249738 w 7346219"/>
              <a:gd name="connsiteY475" fmla="*/ 4783335 h 6858000"/>
              <a:gd name="connsiteX476" fmla="*/ 1249736 w 7346219"/>
              <a:gd name="connsiteY476" fmla="*/ 4783335 h 6858000"/>
              <a:gd name="connsiteX477" fmla="*/ 1243903 w 7346219"/>
              <a:gd name="connsiteY477" fmla="*/ 4783335 h 6858000"/>
              <a:gd name="connsiteX478" fmla="*/ 1243902 w 7346219"/>
              <a:gd name="connsiteY478" fmla="*/ 4783335 h 6858000"/>
              <a:gd name="connsiteX479" fmla="*/ 1243902 w 7346219"/>
              <a:gd name="connsiteY479" fmla="*/ 4781316 h 6858000"/>
              <a:gd name="connsiteX480" fmla="*/ 1240010 w 7346219"/>
              <a:gd name="connsiteY480" fmla="*/ 4773236 h 6858000"/>
              <a:gd name="connsiteX481" fmla="*/ 1240010 w 7346219"/>
              <a:gd name="connsiteY481" fmla="*/ 4765155 h 6858000"/>
              <a:gd name="connsiteX482" fmla="*/ 1245846 w 7346219"/>
              <a:gd name="connsiteY482" fmla="*/ 4761114 h 6858000"/>
              <a:gd name="connsiteX483" fmla="*/ 1247791 w 7346219"/>
              <a:gd name="connsiteY483" fmla="*/ 4757075 h 6858000"/>
              <a:gd name="connsiteX484" fmla="*/ 1245846 w 7346219"/>
              <a:gd name="connsiteY484" fmla="*/ 4748321 h 6858000"/>
              <a:gd name="connsiteX485" fmla="*/ 1245846 w 7346219"/>
              <a:gd name="connsiteY485" fmla="*/ 4748325 h 6858000"/>
              <a:gd name="connsiteX486" fmla="*/ 1245847 w 7346219"/>
              <a:gd name="connsiteY486" fmla="*/ 4748321 h 6858000"/>
              <a:gd name="connsiteX487" fmla="*/ 1245847 w 7346219"/>
              <a:gd name="connsiteY487" fmla="*/ 4751239 h 6858000"/>
              <a:gd name="connsiteX488" fmla="*/ 1245846 w 7346219"/>
              <a:gd name="connsiteY488" fmla="*/ 4751239 h 6858000"/>
              <a:gd name="connsiteX489" fmla="*/ 1242931 w 7346219"/>
              <a:gd name="connsiteY489" fmla="*/ 4751239 h 6858000"/>
              <a:gd name="connsiteX490" fmla="*/ 1242927 w 7346219"/>
              <a:gd name="connsiteY490" fmla="*/ 4751239 h 6858000"/>
              <a:gd name="connsiteX491" fmla="*/ 1245846 w 7346219"/>
              <a:gd name="connsiteY491" fmla="*/ 4748321 h 6858000"/>
              <a:gd name="connsiteX492" fmla="*/ 1231988 w 7346219"/>
              <a:gd name="connsiteY492" fmla="*/ 4746042 h 6858000"/>
              <a:gd name="connsiteX493" fmla="*/ 1231990 w 7346219"/>
              <a:gd name="connsiteY493" fmla="*/ 4746046 h 6858000"/>
              <a:gd name="connsiteX494" fmla="*/ 1231990 w 7346219"/>
              <a:gd name="connsiteY494" fmla="*/ 4746042 h 6858000"/>
              <a:gd name="connsiteX495" fmla="*/ 1237095 w 7346219"/>
              <a:gd name="connsiteY495" fmla="*/ 4751239 h 6858000"/>
              <a:gd name="connsiteX496" fmla="*/ 1237092 w 7346219"/>
              <a:gd name="connsiteY496" fmla="*/ 4751238 h 6858000"/>
              <a:gd name="connsiteX497" fmla="*/ 1237093 w 7346219"/>
              <a:gd name="connsiteY497" fmla="*/ 4751239 h 6858000"/>
              <a:gd name="connsiteX498" fmla="*/ 1231259 w 7346219"/>
              <a:gd name="connsiteY498" fmla="*/ 4749050 h 6858000"/>
              <a:gd name="connsiteX499" fmla="*/ 1231988 w 7346219"/>
              <a:gd name="connsiteY499" fmla="*/ 4746042 h 6858000"/>
              <a:gd name="connsiteX500" fmla="*/ 1256657 w 7346219"/>
              <a:gd name="connsiteY500" fmla="*/ 4745405 h 6858000"/>
              <a:gd name="connsiteX501" fmla="*/ 1256662 w 7346219"/>
              <a:gd name="connsiteY501" fmla="*/ 4745412 h 6858000"/>
              <a:gd name="connsiteX502" fmla="*/ 1256661 w 7346219"/>
              <a:gd name="connsiteY502" fmla="*/ 4745405 h 6858000"/>
              <a:gd name="connsiteX503" fmla="*/ 1277256 w 7346219"/>
              <a:gd name="connsiteY503" fmla="*/ 4778472 h 6858000"/>
              <a:gd name="connsiteX504" fmla="*/ 1289613 w 7346219"/>
              <a:gd name="connsiteY504" fmla="*/ 4790873 h 6858000"/>
              <a:gd name="connsiteX505" fmla="*/ 1275970 w 7346219"/>
              <a:gd name="connsiteY505" fmla="*/ 4792165 h 6858000"/>
              <a:gd name="connsiteX506" fmla="*/ 1275965 w 7346219"/>
              <a:gd name="connsiteY506" fmla="*/ 4792165 h 6858000"/>
              <a:gd name="connsiteX507" fmla="*/ 1260778 w 7346219"/>
              <a:gd name="connsiteY507" fmla="*/ 4782605 h 6858000"/>
              <a:gd name="connsiteX508" fmla="*/ 1256657 w 7346219"/>
              <a:gd name="connsiteY508" fmla="*/ 4745405 h 6858000"/>
              <a:gd name="connsiteX509" fmla="*/ 1248767 w 7346219"/>
              <a:gd name="connsiteY509" fmla="*/ 4736651 h 6858000"/>
              <a:gd name="connsiteX510" fmla="*/ 1254601 w 7346219"/>
              <a:gd name="connsiteY510" fmla="*/ 4742485 h 6858000"/>
              <a:gd name="connsiteX511" fmla="*/ 1250711 w 7346219"/>
              <a:gd name="connsiteY511" fmla="*/ 4738595 h 6858000"/>
              <a:gd name="connsiteX512" fmla="*/ 1248767 w 7346219"/>
              <a:gd name="connsiteY512" fmla="*/ 4736651 h 6858000"/>
              <a:gd name="connsiteX513" fmla="*/ 1248763 w 7346219"/>
              <a:gd name="connsiteY513" fmla="*/ 4736651 h 6858000"/>
              <a:gd name="connsiteX514" fmla="*/ 1254598 w 7346219"/>
              <a:gd name="connsiteY514" fmla="*/ 4742485 h 6858000"/>
              <a:gd name="connsiteX515" fmla="*/ 1250707 w 7346219"/>
              <a:gd name="connsiteY515" fmla="*/ 4738595 h 6858000"/>
              <a:gd name="connsiteX516" fmla="*/ 1248763 w 7346219"/>
              <a:gd name="connsiteY516" fmla="*/ 4736651 h 6858000"/>
              <a:gd name="connsiteX517" fmla="*/ 1244387 w 7346219"/>
              <a:gd name="connsiteY517" fmla="*/ 4709493 h 6858000"/>
              <a:gd name="connsiteX518" fmla="*/ 1244388 w 7346219"/>
              <a:gd name="connsiteY518" fmla="*/ 4709495 h 6858000"/>
              <a:gd name="connsiteX519" fmla="*/ 1244390 w 7346219"/>
              <a:gd name="connsiteY519" fmla="*/ 4709493 h 6858000"/>
              <a:gd name="connsiteX520" fmla="*/ 1272838 w 7346219"/>
              <a:gd name="connsiteY520" fmla="*/ 4751912 h 6858000"/>
              <a:gd name="connsiteX521" fmla="*/ 1272838 w 7346219"/>
              <a:gd name="connsiteY521" fmla="*/ 4757972 h 6858000"/>
              <a:gd name="connsiteX522" fmla="*/ 1268461 w 7346219"/>
              <a:gd name="connsiteY522" fmla="*/ 4759992 h 6858000"/>
              <a:gd name="connsiteX523" fmla="*/ 1268461 w 7346219"/>
              <a:gd name="connsiteY523" fmla="*/ 4759990 h 6858000"/>
              <a:gd name="connsiteX524" fmla="*/ 1268458 w 7346219"/>
              <a:gd name="connsiteY524" fmla="*/ 4759992 h 6858000"/>
              <a:gd name="connsiteX525" fmla="*/ 1255328 w 7346219"/>
              <a:gd name="connsiteY525" fmla="*/ 4741813 h 6858000"/>
              <a:gd name="connsiteX526" fmla="*/ 1250951 w 7346219"/>
              <a:gd name="connsiteY526" fmla="*/ 4733733 h 6858000"/>
              <a:gd name="connsiteX527" fmla="*/ 1250951 w 7346219"/>
              <a:gd name="connsiteY527" fmla="*/ 4729694 h 6858000"/>
              <a:gd name="connsiteX528" fmla="*/ 1244387 w 7346219"/>
              <a:gd name="connsiteY528" fmla="*/ 4721613 h 6858000"/>
              <a:gd name="connsiteX529" fmla="*/ 1244387 w 7346219"/>
              <a:gd name="connsiteY529" fmla="*/ 4709493 h 6858000"/>
              <a:gd name="connsiteX530" fmla="*/ 1318787 w 7346219"/>
              <a:gd name="connsiteY530" fmla="*/ 4663708 h 6858000"/>
              <a:gd name="connsiteX531" fmla="*/ 1318790 w 7346219"/>
              <a:gd name="connsiteY531" fmla="*/ 4663708 h 6858000"/>
              <a:gd name="connsiteX532" fmla="*/ 1322681 w 7346219"/>
              <a:gd name="connsiteY532" fmla="*/ 4670178 h 6858000"/>
              <a:gd name="connsiteX533" fmla="*/ 1322681 w 7346219"/>
              <a:gd name="connsiteY533" fmla="*/ 4693902 h 6858000"/>
              <a:gd name="connsiteX534" fmla="*/ 1324625 w 7346219"/>
              <a:gd name="connsiteY534" fmla="*/ 4713310 h 6858000"/>
              <a:gd name="connsiteX535" fmla="*/ 1324623 w 7346219"/>
              <a:gd name="connsiteY535" fmla="*/ 4713309 h 6858000"/>
              <a:gd name="connsiteX536" fmla="*/ 1324623 w 7346219"/>
              <a:gd name="connsiteY536" fmla="*/ 4713310 h 6858000"/>
              <a:gd name="connsiteX537" fmla="*/ 1316843 w 7346219"/>
              <a:gd name="connsiteY537" fmla="*/ 4696058 h 6858000"/>
              <a:gd name="connsiteX538" fmla="*/ 1307117 w 7346219"/>
              <a:gd name="connsiteY538" fmla="*/ 4668022 h 6858000"/>
              <a:gd name="connsiteX539" fmla="*/ 1318787 w 7346219"/>
              <a:gd name="connsiteY539" fmla="*/ 4663708 h 6858000"/>
              <a:gd name="connsiteX540" fmla="*/ 1196243 w 7346219"/>
              <a:gd name="connsiteY540" fmla="*/ 4643284 h 6858000"/>
              <a:gd name="connsiteX541" fmla="*/ 1196248 w 7346219"/>
              <a:gd name="connsiteY541" fmla="*/ 4643285 h 6858000"/>
              <a:gd name="connsiteX542" fmla="*/ 1196248 w 7346219"/>
              <a:gd name="connsiteY542" fmla="*/ 4643284 h 6858000"/>
              <a:gd name="connsiteX543" fmla="*/ 1202666 w 7346219"/>
              <a:gd name="connsiteY543" fmla="*/ 4645384 h 6858000"/>
              <a:gd name="connsiteX544" fmla="*/ 1228343 w 7346219"/>
              <a:gd name="connsiteY544" fmla="*/ 4687400 h 6858000"/>
              <a:gd name="connsiteX545" fmla="*/ 1226204 w 7346219"/>
              <a:gd name="connsiteY545" fmla="*/ 4693702 h 6858000"/>
              <a:gd name="connsiteX546" fmla="*/ 1226200 w 7346219"/>
              <a:gd name="connsiteY546" fmla="*/ 4693699 h 6858000"/>
              <a:gd name="connsiteX547" fmla="*/ 1226200 w 7346219"/>
              <a:gd name="connsiteY547" fmla="*/ 4693702 h 6858000"/>
              <a:gd name="connsiteX548" fmla="*/ 1213363 w 7346219"/>
              <a:gd name="connsiteY548" fmla="*/ 4685298 h 6858000"/>
              <a:gd name="connsiteX549" fmla="*/ 1217641 w 7346219"/>
              <a:gd name="connsiteY549" fmla="*/ 4681097 h 6858000"/>
              <a:gd name="connsiteX550" fmla="*/ 1209082 w 7346219"/>
              <a:gd name="connsiteY550" fmla="*/ 4678997 h 6858000"/>
              <a:gd name="connsiteX551" fmla="*/ 1202662 w 7346219"/>
              <a:gd name="connsiteY551" fmla="*/ 4664291 h 6858000"/>
              <a:gd name="connsiteX552" fmla="*/ 1198383 w 7346219"/>
              <a:gd name="connsiteY552" fmla="*/ 4651687 h 6858000"/>
              <a:gd name="connsiteX553" fmla="*/ 1196243 w 7346219"/>
              <a:gd name="connsiteY553" fmla="*/ 4643284 h 6858000"/>
              <a:gd name="connsiteX554" fmla="*/ 755669 w 7346219"/>
              <a:gd name="connsiteY554" fmla="*/ 4593683 h 6858000"/>
              <a:gd name="connsiteX555" fmla="*/ 755671 w 7346219"/>
              <a:gd name="connsiteY555" fmla="*/ 4593683 h 6858000"/>
              <a:gd name="connsiteX556" fmla="*/ 732563 w 7346219"/>
              <a:gd name="connsiteY556" fmla="*/ 4621078 h 6858000"/>
              <a:gd name="connsiteX557" fmla="*/ 718284 w 7346219"/>
              <a:gd name="connsiteY557" fmla="*/ 4622791 h 6858000"/>
              <a:gd name="connsiteX558" fmla="*/ 718283 w 7346219"/>
              <a:gd name="connsiteY558" fmla="*/ 4622791 h 6858000"/>
              <a:gd name="connsiteX559" fmla="*/ 726259 w 7346219"/>
              <a:gd name="connsiteY559" fmla="*/ 4597898 h 6858000"/>
              <a:gd name="connsiteX560" fmla="*/ 755669 w 7346219"/>
              <a:gd name="connsiteY560" fmla="*/ 4593683 h 6858000"/>
              <a:gd name="connsiteX561" fmla="*/ 854872 w 7346219"/>
              <a:gd name="connsiteY561" fmla="*/ 4474057 h 6858000"/>
              <a:gd name="connsiteX562" fmla="*/ 854866 w 7346219"/>
              <a:gd name="connsiteY562" fmla="*/ 4474062 h 6858000"/>
              <a:gd name="connsiteX563" fmla="*/ 854872 w 7346219"/>
              <a:gd name="connsiteY563" fmla="*/ 4474059 h 6858000"/>
              <a:gd name="connsiteX564" fmla="*/ 820806 w 7346219"/>
              <a:gd name="connsiteY564" fmla="*/ 4507934 h 6858000"/>
              <a:gd name="connsiteX565" fmla="*/ 767577 w 7346219"/>
              <a:gd name="connsiteY565" fmla="*/ 4537081 h 6858000"/>
              <a:gd name="connsiteX566" fmla="*/ 757731 w 7346219"/>
              <a:gd name="connsiteY566" fmla="*/ 4561239 h 6858000"/>
              <a:gd name="connsiteX567" fmla="*/ 757730 w 7346219"/>
              <a:gd name="connsiteY567" fmla="*/ 4561239 h 6858000"/>
              <a:gd name="connsiteX568" fmla="*/ 757730 w 7346219"/>
              <a:gd name="connsiteY568" fmla="*/ 4561241 h 6858000"/>
              <a:gd name="connsiteX569" fmla="*/ 720736 w 7346219"/>
              <a:gd name="connsiteY569" fmla="*/ 4579096 h 6858000"/>
              <a:gd name="connsiteX570" fmla="*/ 722864 w 7346219"/>
              <a:gd name="connsiteY570" fmla="*/ 4553887 h 6858000"/>
              <a:gd name="connsiteX571" fmla="*/ 722866 w 7346219"/>
              <a:gd name="connsiteY571" fmla="*/ 4553887 h 6858000"/>
              <a:gd name="connsiteX572" fmla="*/ 722866 w 7346219"/>
              <a:gd name="connsiteY572" fmla="*/ 4553885 h 6858000"/>
              <a:gd name="connsiteX573" fmla="*/ 854872 w 7346219"/>
              <a:gd name="connsiteY573" fmla="*/ 4474057 h 6858000"/>
              <a:gd name="connsiteX574" fmla="*/ 900462 w 7346219"/>
              <a:gd name="connsiteY574" fmla="*/ 4433211 h 6858000"/>
              <a:gd name="connsiteX575" fmla="*/ 900463 w 7346219"/>
              <a:gd name="connsiteY575" fmla="*/ 4433211 h 6858000"/>
              <a:gd name="connsiteX576" fmla="*/ 877728 w 7346219"/>
              <a:gd name="connsiteY576" fmla="*/ 4453635 h 6858000"/>
              <a:gd name="connsiteX577" fmla="*/ 900462 w 7346219"/>
              <a:gd name="connsiteY577" fmla="*/ 4433211 h 6858000"/>
              <a:gd name="connsiteX578" fmla="*/ 703153 w 7346219"/>
              <a:gd name="connsiteY578" fmla="*/ 4424457 h 6858000"/>
              <a:gd name="connsiteX579" fmla="*/ 703153 w 7346219"/>
              <a:gd name="connsiteY579" fmla="*/ 4424458 h 6858000"/>
              <a:gd name="connsiteX580" fmla="*/ 703155 w 7346219"/>
              <a:gd name="connsiteY580" fmla="*/ 4424457 h 6858000"/>
              <a:gd name="connsiteX581" fmla="*/ 665225 w 7346219"/>
              <a:gd name="connsiteY581" fmla="*/ 4453633 h 6858000"/>
              <a:gd name="connsiteX582" fmla="*/ 665225 w 7346219"/>
              <a:gd name="connsiteY582" fmla="*/ 4453632 h 6858000"/>
              <a:gd name="connsiteX583" fmla="*/ 665221 w 7346219"/>
              <a:gd name="connsiteY583" fmla="*/ 4453633 h 6858000"/>
              <a:gd name="connsiteX584" fmla="*/ 703153 w 7346219"/>
              <a:gd name="connsiteY584" fmla="*/ 4424457 h 6858000"/>
              <a:gd name="connsiteX585" fmla="*/ 1134973 w 7346219"/>
              <a:gd name="connsiteY585" fmla="*/ 4336925 h 6858000"/>
              <a:gd name="connsiteX586" fmla="*/ 1134969 w 7346219"/>
              <a:gd name="connsiteY586" fmla="*/ 4336931 h 6858000"/>
              <a:gd name="connsiteX587" fmla="*/ 1134977 w 7346219"/>
              <a:gd name="connsiteY587" fmla="*/ 4336925 h 6858000"/>
              <a:gd name="connsiteX588" fmla="*/ 1124413 w 7346219"/>
              <a:gd name="connsiteY588" fmla="*/ 4370878 h 6858000"/>
              <a:gd name="connsiteX589" fmla="*/ 883547 w 7346219"/>
              <a:gd name="connsiteY589" fmla="*/ 4555487 h 6858000"/>
              <a:gd name="connsiteX590" fmla="*/ 830725 w 7346219"/>
              <a:gd name="connsiteY590" fmla="*/ 4570342 h 6858000"/>
              <a:gd name="connsiteX591" fmla="*/ 877207 w 7346219"/>
              <a:gd name="connsiteY591" fmla="*/ 4530025 h 6858000"/>
              <a:gd name="connsiteX592" fmla="*/ 894111 w 7346219"/>
              <a:gd name="connsiteY592" fmla="*/ 4502439 h 6858000"/>
              <a:gd name="connsiteX593" fmla="*/ 1134973 w 7346219"/>
              <a:gd name="connsiteY593" fmla="*/ 4336925 h 6858000"/>
              <a:gd name="connsiteX594" fmla="*/ 1437363 w 7346219"/>
              <a:gd name="connsiteY594" fmla="*/ 4179369 h 6858000"/>
              <a:gd name="connsiteX595" fmla="*/ 1437364 w 7346219"/>
              <a:gd name="connsiteY595" fmla="*/ 4179371 h 6858000"/>
              <a:gd name="connsiteX596" fmla="*/ 1437369 w 7346219"/>
              <a:gd name="connsiteY596" fmla="*/ 4179369 h 6858000"/>
              <a:gd name="connsiteX597" fmla="*/ 1441609 w 7346219"/>
              <a:gd name="connsiteY597" fmla="*/ 4196396 h 6858000"/>
              <a:gd name="connsiteX598" fmla="*/ 1380122 w 7346219"/>
              <a:gd name="connsiteY598" fmla="*/ 4226190 h 6858000"/>
              <a:gd name="connsiteX599" fmla="*/ 1335597 w 7346219"/>
              <a:gd name="connsiteY599" fmla="*/ 4236832 h 6858000"/>
              <a:gd name="connsiteX600" fmla="*/ 1242308 w 7346219"/>
              <a:gd name="connsiteY600" fmla="*/ 4283651 h 6858000"/>
              <a:gd name="connsiteX601" fmla="*/ 1132059 w 7346219"/>
              <a:gd name="connsiteY601" fmla="*/ 4360267 h 6858000"/>
              <a:gd name="connsiteX602" fmla="*/ 1132062 w 7346219"/>
              <a:gd name="connsiteY602" fmla="*/ 4360261 h 6858000"/>
              <a:gd name="connsiteX603" fmla="*/ 1132054 w 7346219"/>
              <a:gd name="connsiteY603" fmla="*/ 4360267 h 6858000"/>
              <a:gd name="connsiteX604" fmla="*/ 1149017 w 7346219"/>
              <a:gd name="connsiteY604" fmla="*/ 4328344 h 6858000"/>
              <a:gd name="connsiteX605" fmla="*/ 1210502 w 7346219"/>
              <a:gd name="connsiteY605" fmla="*/ 4300678 h 6858000"/>
              <a:gd name="connsiteX606" fmla="*/ 1212622 w 7346219"/>
              <a:gd name="connsiteY606" fmla="*/ 4279395 h 6858000"/>
              <a:gd name="connsiteX607" fmla="*/ 1437363 w 7346219"/>
              <a:gd name="connsiteY607" fmla="*/ 4179369 h 6858000"/>
              <a:gd name="connsiteX608" fmla="*/ 1377872 w 7346219"/>
              <a:gd name="connsiteY608" fmla="*/ 4121016 h 6858000"/>
              <a:gd name="connsiteX609" fmla="*/ 1377872 w 7346219"/>
              <a:gd name="connsiteY609" fmla="*/ 4121019 h 6858000"/>
              <a:gd name="connsiteX610" fmla="*/ 1377875 w 7346219"/>
              <a:gd name="connsiteY610" fmla="*/ 4121016 h 6858000"/>
              <a:gd name="connsiteX611" fmla="*/ 1380064 w 7346219"/>
              <a:gd name="connsiteY611" fmla="*/ 4138521 h 6858000"/>
              <a:gd name="connsiteX612" fmla="*/ 1380060 w 7346219"/>
              <a:gd name="connsiteY612" fmla="*/ 4138518 h 6858000"/>
              <a:gd name="connsiteX613" fmla="*/ 1380060 w 7346219"/>
              <a:gd name="connsiteY613" fmla="*/ 4138521 h 6858000"/>
              <a:gd name="connsiteX614" fmla="*/ 1371306 w 7346219"/>
              <a:gd name="connsiteY614" fmla="*/ 4129770 h 6858000"/>
              <a:gd name="connsiteX615" fmla="*/ 1377872 w 7346219"/>
              <a:gd name="connsiteY615" fmla="*/ 4121016 h 6858000"/>
              <a:gd name="connsiteX616" fmla="*/ 1400847 w 7346219"/>
              <a:gd name="connsiteY616" fmla="*/ 4112261 h 6858000"/>
              <a:gd name="connsiteX617" fmla="*/ 1400849 w 7346219"/>
              <a:gd name="connsiteY617" fmla="*/ 4112264 h 6858000"/>
              <a:gd name="connsiteX618" fmla="*/ 1400853 w 7346219"/>
              <a:gd name="connsiteY618" fmla="*/ 4112261 h 6858000"/>
              <a:gd name="connsiteX619" fmla="*/ 1414895 w 7346219"/>
              <a:gd name="connsiteY619" fmla="*/ 4139571 h 6858000"/>
              <a:gd name="connsiteX620" fmla="*/ 1420910 w 7346219"/>
              <a:gd name="connsiteY620" fmla="*/ 4152176 h 6858000"/>
              <a:gd name="connsiteX621" fmla="*/ 1420906 w 7346219"/>
              <a:gd name="connsiteY621" fmla="*/ 4152174 h 6858000"/>
              <a:gd name="connsiteX622" fmla="*/ 1420908 w 7346219"/>
              <a:gd name="connsiteY622" fmla="*/ 4152176 h 6858000"/>
              <a:gd name="connsiteX623" fmla="*/ 1416897 w 7346219"/>
              <a:gd name="connsiteY623" fmla="*/ 4150074 h 6858000"/>
              <a:gd name="connsiteX624" fmla="*/ 1402858 w 7346219"/>
              <a:gd name="connsiteY624" fmla="*/ 4152176 h 6858000"/>
              <a:gd name="connsiteX625" fmla="*/ 1388816 w 7346219"/>
              <a:gd name="connsiteY625" fmla="*/ 4164780 h 6858000"/>
              <a:gd name="connsiteX626" fmla="*/ 1388818 w 7346219"/>
              <a:gd name="connsiteY626" fmla="*/ 4164776 h 6858000"/>
              <a:gd name="connsiteX627" fmla="*/ 1388812 w 7346219"/>
              <a:gd name="connsiteY627" fmla="*/ 4164780 h 6858000"/>
              <a:gd name="connsiteX628" fmla="*/ 1390818 w 7346219"/>
              <a:gd name="connsiteY628" fmla="*/ 4143773 h 6858000"/>
              <a:gd name="connsiteX629" fmla="*/ 1393828 w 7346219"/>
              <a:gd name="connsiteY629" fmla="*/ 4136681 h 6858000"/>
              <a:gd name="connsiteX630" fmla="*/ 1393831 w 7346219"/>
              <a:gd name="connsiteY630" fmla="*/ 4136686 h 6858000"/>
              <a:gd name="connsiteX631" fmla="*/ 1393832 w 7346219"/>
              <a:gd name="connsiteY631" fmla="*/ 4136681 h 6858000"/>
              <a:gd name="connsiteX632" fmla="*/ 1402853 w 7346219"/>
              <a:gd name="connsiteY632" fmla="*/ 4143768 h 6858000"/>
              <a:gd name="connsiteX633" fmla="*/ 1392824 w 7346219"/>
              <a:gd name="connsiteY633" fmla="*/ 4116463 h 6858000"/>
              <a:gd name="connsiteX634" fmla="*/ 1400847 w 7346219"/>
              <a:gd name="connsiteY634" fmla="*/ 4112261 h 6858000"/>
              <a:gd name="connsiteX635" fmla="*/ 1298247 w 7346219"/>
              <a:gd name="connsiteY635" fmla="*/ 4088920 h 6858000"/>
              <a:gd name="connsiteX636" fmla="*/ 1298247 w 7346219"/>
              <a:gd name="connsiteY636" fmla="*/ 4088922 h 6858000"/>
              <a:gd name="connsiteX637" fmla="*/ 1298249 w 7346219"/>
              <a:gd name="connsiteY637" fmla="*/ 4088920 h 6858000"/>
              <a:gd name="connsiteX638" fmla="*/ 1284943 w 7346219"/>
              <a:gd name="connsiteY638" fmla="*/ 4128834 h 6858000"/>
              <a:gd name="connsiteX639" fmla="*/ 1284943 w 7346219"/>
              <a:gd name="connsiteY639" fmla="*/ 4128832 h 6858000"/>
              <a:gd name="connsiteX640" fmla="*/ 1284942 w 7346219"/>
              <a:gd name="connsiteY640" fmla="*/ 4128834 h 6858000"/>
              <a:gd name="connsiteX641" fmla="*/ 1284942 w 7346219"/>
              <a:gd name="connsiteY641" fmla="*/ 4114128 h 6858000"/>
              <a:gd name="connsiteX642" fmla="*/ 1278289 w 7346219"/>
              <a:gd name="connsiteY642" fmla="*/ 4103627 h 6858000"/>
              <a:gd name="connsiteX643" fmla="*/ 1273858 w 7346219"/>
              <a:gd name="connsiteY643" fmla="*/ 4105726 h 6858000"/>
              <a:gd name="connsiteX644" fmla="*/ 1267203 w 7346219"/>
              <a:gd name="connsiteY644" fmla="*/ 4135136 h 6858000"/>
              <a:gd name="connsiteX645" fmla="*/ 1264984 w 7346219"/>
              <a:gd name="connsiteY645" fmla="*/ 4141439 h 6858000"/>
              <a:gd name="connsiteX646" fmla="*/ 1251680 w 7346219"/>
              <a:gd name="connsiteY646" fmla="*/ 4120431 h 6858000"/>
              <a:gd name="connsiteX647" fmla="*/ 1251716 w 7346219"/>
              <a:gd name="connsiteY647" fmla="*/ 4120484 h 6858000"/>
              <a:gd name="connsiteX648" fmla="*/ 1251684 w 7346219"/>
              <a:gd name="connsiteY648" fmla="*/ 4120431 h 6858000"/>
              <a:gd name="connsiteX649" fmla="*/ 1256114 w 7346219"/>
              <a:gd name="connsiteY649" fmla="*/ 4126730 h 6858000"/>
              <a:gd name="connsiteX650" fmla="*/ 1256114 w 7346219"/>
              <a:gd name="connsiteY650" fmla="*/ 4112028 h 6858000"/>
              <a:gd name="connsiteX651" fmla="*/ 1256116 w 7346219"/>
              <a:gd name="connsiteY651" fmla="*/ 4112030 h 6858000"/>
              <a:gd name="connsiteX652" fmla="*/ 1256116 w 7346219"/>
              <a:gd name="connsiteY652" fmla="*/ 4112028 h 6858000"/>
              <a:gd name="connsiteX653" fmla="*/ 1264707 w 7346219"/>
              <a:gd name="connsiteY653" fmla="*/ 4114917 h 6858000"/>
              <a:gd name="connsiteX654" fmla="*/ 1264984 w 7346219"/>
              <a:gd name="connsiteY654" fmla="*/ 4103625 h 6858000"/>
              <a:gd name="connsiteX655" fmla="*/ 1298247 w 7346219"/>
              <a:gd name="connsiteY655" fmla="*/ 4088920 h 6858000"/>
              <a:gd name="connsiteX656" fmla="*/ 1287568 w 7346219"/>
              <a:gd name="connsiteY656" fmla="*/ 4056826 h 6858000"/>
              <a:gd name="connsiteX657" fmla="*/ 1287568 w 7346219"/>
              <a:gd name="connsiteY657" fmla="*/ 4056832 h 6858000"/>
              <a:gd name="connsiteX658" fmla="*/ 1287575 w 7346219"/>
              <a:gd name="connsiteY658" fmla="*/ 4056826 h 6858000"/>
              <a:gd name="connsiteX659" fmla="*/ 1289614 w 7346219"/>
              <a:gd name="connsiteY659" fmla="*/ 4083086 h 6858000"/>
              <a:gd name="connsiteX660" fmla="*/ 1289610 w 7346219"/>
              <a:gd name="connsiteY660" fmla="*/ 4083086 h 6858000"/>
              <a:gd name="connsiteX661" fmla="*/ 1287575 w 7346219"/>
              <a:gd name="connsiteY661" fmla="*/ 4083086 h 6858000"/>
              <a:gd name="connsiteX662" fmla="*/ 1287568 w 7346219"/>
              <a:gd name="connsiteY662" fmla="*/ 4083086 h 6858000"/>
              <a:gd name="connsiteX663" fmla="*/ 1285525 w 7346219"/>
              <a:gd name="connsiteY663" fmla="*/ 4081066 h 6858000"/>
              <a:gd name="connsiteX664" fmla="*/ 1269186 w 7346219"/>
              <a:gd name="connsiteY664" fmla="*/ 4070967 h 6858000"/>
              <a:gd name="connsiteX665" fmla="*/ 1269196 w 7346219"/>
              <a:gd name="connsiteY665" fmla="*/ 4070969 h 6858000"/>
              <a:gd name="connsiteX666" fmla="*/ 1269193 w 7346219"/>
              <a:gd name="connsiteY666" fmla="*/ 4070967 h 6858000"/>
              <a:gd name="connsiteX667" fmla="*/ 1277357 w 7346219"/>
              <a:gd name="connsiteY667" fmla="*/ 4072985 h 6858000"/>
              <a:gd name="connsiteX668" fmla="*/ 1279398 w 7346219"/>
              <a:gd name="connsiteY668" fmla="*/ 4068947 h 6858000"/>
              <a:gd name="connsiteX669" fmla="*/ 1277355 w 7346219"/>
              <a:gd name="connsiteY669" fmla="*/ 4064905 h 6858000"/>
              <a:gd name="connsiteX670" fmla="*/ 1285525 w 7346219"/>
              <a:gd name="connsiteY670" fmla="*/ 4058845 h 6858000"/>
              <a:gd name="connsiteX671" fmla="*/ 1287568 w 7346219"/>
              <a:gd name="connsiteY671" fmla="*/ 4056826 h 6858000"/>
              <a:gd name="connsiteX672" fmla="*/ 1337266 w 7346219"/>
              <a:gd name="connsiteY672" fmla="*/ 4053909 h 6858000"/>
              <a:gd name="connsiteX673" fmla="*/ 1337266 w 7346219"/>
              <a:gd name="connsiteY673" fmla="*/ 4053911 h 6858000"/>
              <a:gd name="connsiteX674" fmla="*/ 1337269 w 7346219"/>
              <a:gd name="connsiteY674" fmla="*/ 4053909 h 6858000"/>
              <a:gd name="connsiteX675" fmla="*/ 1339214 w 7346219"/>
              <a:gd name="connsiteY675" fmla="*/ 4062246 h 6858000"/>
              <a:gd name="connsiteX676" fmla="*/ 1325599 w 7346219"/>
              <a:gd name="connsiteY676" fmla="*/ 4068499 h 6858000"/>
              <a:gd name="connsiteX677" fmla="*/ 1325599 w 7346219"/>
              <a:gd name="connsiteY677" fmla="*/ 4068497 h 6858000"/>
              <a:gd name="connsiteX678" fmla="*/ 1325595 w 7346219"/>
              <a:gd name="connsiteY678" fmla="*/ 4068499 h 6858000"/>
              <a:gd name="connsiteX679" fmla="*/ 1325595 w 7346219"/>
              <a:gd name="connsiteY679" fmla="*/ 4066414 h 6858000"/>
              <a:gd name="connsiteX680" fmla="*/ 1321705 w 7346219"/>
              <a:gd name="connsiteY680" fmla="*/ 4060162 h 6858000"/>
              <a:gd name="connsiteX681" fmla="*/ 1337266 w 7346219"/>
              <a:gd name="connsiteY681" fmla="*/ 4053909 h 6858000"/>
              <a:gd name="connsiteX682" fmla="*/ 1334349 w 7346219"/>
              <a:gd name="connsiteY682" fmla="*/ 4036403 h 6858000"/>
              <a:gd name="connsiteX683" fmla="*/ 1334351 w 7346219"/>
              <a:gd name="connsiteY683" fmla="*/ 4036405 h 6858000"/>
              <a:gd name="connsiteX684" fmla="*/ 1334351 w 7346219"/>
              <a:gd name="connsiteY684" fmla="*/ 4036403 h 6858000"/>
              <a:gd name="connsiteX685" fmla="*/ 1336296 w 7346219"/>
              <a:gd name="connsiteY685" fmla="*/ 4040294 h 6858000"/>
              <a:gd name="connsiteX686" fmla="*/ 1336296 w 7346219"/>
              <a:gd name="connsiteY686" fmla="*/ 4042239 h 6858000"/>
              <a:gd name="connsiteX687" fmla="*/ 1336293 w 7346219"/>
              <a:gd name="connsiteY687" fmla="*/ 4042239 h 6858000"/>
              <a:gd name="connsiteX688" fmla="*/ 1330460 w 7346219"/>
              <a:gd name="connsiteY688" fmla="*/ 4042239 h 6858000"/>
              <a:gd name="connsiteX689" fmla="*/ 1330459 w 7346219"/>
              <a:gd name="connsiteY689" fmla="*/ 4042239 h 6858000"/>
              <a:gd name="connsiteX690" fmla="*/ 1334349 w 7346219"/>
              <a:gd name="connsiteY690" fmla="*/ 4036403 h 6858000"/>
              <a:gd name="connsiteX691" fmla="*/ 1376167 w 7346219"/>
              <a:gd name="connsiteY691" fmla="*/ 4027649 h 6858000"/>
              <a:gd name="connsiteX692" fmla="*/ 1376172 w 7346219"/>
              <a:gd name="connsiteY692" fmla="*/ 4027649 h 6858000"/>
              <a:gd name="connsiteX693" fmla="*/ 1378114 w 7346219"/>
              <a:gd name="connsiteY693" fmla="*/ 4027649 h 6858000"/>
              <a:gd name="connsiteX694" fmla="*/ 1378119 w 7346219"/>
              <a:gd name="connsiteY694" fmla="*/ 4027649 h 6858000"/>
              <a:gd name="connsiteX695" fmla="*/ 1376175 w 7346219"/>
              <a:gd name="connsiteY695" fmla="*/ 4031538 h 6858000"/>
              <a:gd name="connsiteX696" fmla="*/ 1382003 w 7346219"/>
              <a:gd name="connsiteY696" fmla="*/ 4029593 h 6858000"/>
              <a:gd name="connsiteX697" fmla="*/ 1382005 w 7346219"/>
              <a:gd name="connsiteY697" fmla="*/ 4029596 h 6858000"/>
              <a:gd name="connsiteX698" fmla="*/ 1382008 w 7346219"/>
              <a:gd name="connsiteY698" fmla="*/ 4029593 h 6858000"/>
              <a:gd name="connsiteX699" fmla="*/ 1385899 w 7346219"/>
              <a:gd name="connsiteY699" fmla="*/ 4041264 h 6858000"/>
              <a:gd name="connsiteX700" fmla="*/ 1378119 w 7346219"/>
              <a:gd name="connsiteY700" fmla="*/ 4045155 h 6858000"/>
              <a:gd name="connsiteX701" fmla="*/ 1378119 w 7346219"/>
              <a:gd name="connsiteY701" fmla="*/ 4045153 h 6858000"/>
              <a:gd name="connsiteX702" fmla="*/ 1378114 w 7346219"/>
              <a:gd name="connsiteY702" fmla="*/ 4045155 h 6858000"/>
              <a:gd name="connsiteX703" fmla="*/ 1374223 w 7346219"/>
              <a:gd name="connsiteY703" fmla="*/ 4029593 h 6858000"/>
              <a:gd name="connsiteX704" fmla="*/ 1376167 w 7346219"/>
              <a:gd name="connsiteY704" fmla="*/ 4027649 h 6858000"/>
              <a:gd name="connsiteX705" fmla="*/ 1359218 w 7346219"/>
              <a:gd name="connsiteY705" fmla="*/ 4024732 h 6858000"/>
              <a:gd name="connsiteX706" fmla="*/ 1359220 w 7346219"/>
              <a:gd name="connsiteY706" fmla="*/ 4024734 h 6858000"/>
              <a:gd name="connsiteX707" fmla="*/ 1359222 w 7346219"/>
              <a:gd name="connsiteY707" fmla="*/ 4024732 h 6858000"/>
              <a:gd name="connsiteX708" fmla="*/ 1368393 w 7346219"/>
              <a:gd name="connsiteY708" fmla="*/ 4035030 h 6858000"/>
              <a:gd name="connsiteX709" fmla="*/ 1368393 w 7346219"/>
              <a:gd name="connsiteY709" fmla="*/ 4043267 h 6858000"/>
              <a:gd name="connsiteX710" fmla="*/ 1368393 w 7346219"/>
              <a:gd name="connsiteY710" fmla="*/ 4049446 h 6858000"/>
              <a:gd name="connsiteX711" fmla="*/ 1345467 w 7346219"/>
              <a:gd name="connsiteY711" fmla="*/ 4059745 h 6858000"/>
              <a:gd name="connsiteX712" fmla="*/ 1345467 w 7346219"/>
              <a:gd name="connsiteY712" fmla="*/ 4059742 h 6858000"/>
              <a:gd name="connsiteX713" fmla="*/ 1345463 w 7346219"/>
              <a:gd name="connsiteY713" fmla="*/ 4059745 h 6858000"/>
              <a:gd name="connsiteX714" fmla="*/ 1345463 w 7346219"/>
              <a:gd name="connsiteY714" fmla="*/ 4057686 h 6858000"/>
              <a:gd name="connsiteX715" fmla="*/ 1345463 w 7346219"/>
              <a:gd name="connsiteY715" fmla="*/ 4047388 h 6858000"/>
              <a:gd name="connsiteX716" fmla="*/ 1361510 w 7346219"/>
              <a:gd name="connsiteY716" fmla="*/ 4037090 h 6858000"/>
              <a:gd name="connsiteX717" fmla="*/ 1345467 w 7346219"/>
              <a:gd name="connsiteY717" fmla="*/ 4039148 h 6858000"/>
              <a:gd name="connsiteX718" fmla="*/ 1345463 w 7346219"/>
              <a:gd name="connsiteY718" fmla="*/ 4039148 h 6858000"/>
              <a:gd name="connsiteX719" fmla="*/ 1336293 w 7346219"/>
              <a:gd name="connsiteY719" fmla="*/ 4032969 h 6858000"/>
              <a:gd name="connsiteX720" fmla="*/ 1359218 w 7346219"/>
              <a:gd name="connsiteY720" fmla="*/ 4024732 h 6858000"/>
              <a:gd name="connsiteX721" fmla="*/ 1422042 w 7346219"/>
              <a:gd name="connsiteY721" fmla="*/ 4013061 h 6858000"/>
              <a:gd name="connsiteX722" fmla="*/ 1422044 w 7346219"/>
              <a:gd name="connsiteY722" fmla="*/ 4013063 h 6858000"/>
              <a:gd name="connsiteX723" fmla="*/ 1422046 w 7346219"/>
              <a:gd name="connsiteY723" fmla="*/ 4013061 h 6858000"/>
              <a:gd name="connsiteX724" fmla="*/ 1426261 w 7346219"/>
              <a:gd name="connsiteY724" fmla="*/ 4018897 h 6858000"/>
              <a:gd name="connsiteX725" fmla="*/ 1432579 w 7346219"/>
              <a:gd name="connsiteY725" fmla="*/ 4016952 h 6858000"/>
              <a:gd name="connsiteX726" fmla="*/ 1432578 w 7346219"/>
              <a:gd name="connsiteY726" fmla="*/ 4016953 h 6858000"/>
              <a:gd name="connsiteX727" fmla="*/ 1432584 w 7346219"/>
              <a:gd name="connsiteY727" fmla="*/ 4016952 h 6858000"/>
              <a:gd name="connsiteX728" fmla="*/ 1428368 w 7346219"/>
              <a:gd name="connsiteY728" fmla="*/ 4020841 h 6858000"/>
              <a:gd name="connsiteX729" fmla="*/ 1428366 w 7346219"/>
              <a:gd name="connsiteY729" fmla="*/ 4020841 h 6858000"/>
              <a:gd name="connsiteX730" fmla="*/ 1428364 w 7346219"/>
              <a:gd name="connsiteY730" fmla="*/ 4020841 h 6858000"/>
              <a:gd name="connsiteX731" fmla="*/ 1424155 w 7346219"/>
              <a:gd name="connsiteY731" fmla="*/ 4018898 h 6858000"/>
              <a:gd name="connsiteX732" fmla="*/ 1424155 w 7346219"/>
              <a:gd name="connsiteY732" fmla="*/ 4022787 h 6858000"/>
              <a:gd name="connsiteX733" fmla="*/ 1396760 w 7346219"/>
              <a:gd name="connsiteY733" fmla="*/ 4036403 h 6858000"/>
              <a:gd name="connsiteX734" fmla="*/ 1396760 w 7346219"/>
              <a:gd name="connsiteY734" fmla="*/ 4036401 h 6858000"/>
              <a:gd name="connsiteX735" fmla="*/ 1396754 w 7346219"/>
              <a:gd name="connsiteY735" fmla="*/ 4036403 h 6858000"/>
              <a:gd name="connsiteX736" fmla="*/ 1394648 w 7346219"/>
              <a:gd name="connsiteY736" fmla="*/ 4024732 h 6858000"/>
              <a:gd name="connsiteX737" fmla="*/ 1422042 w 7346219"/>
              <a:gd name="connsiteY737" fmla="*/ 4013061 h 6858000"/>
              <a:gd name="connsiteX738" fmla="*/ 1444248 w 7346219"/>
              <a:gd name="connsiteY738" fmla="*/ 4004307 h 6858000"/>
              <a:gd name="connsiteX739" fmla="*/ 1444247 w 7346219"/>
              <a:gd name="connsiteY739" fmla="*/ 4004310 h 6858000"/>
              <a:gd name="connsiteX740" fmla="*/ 1444255 w 7346219"/>
              <a:gd name="connsiteY740" fmla="*/ 4004307 h 6858000"/>
              <a:gd name="connsiteX741" fmla="*/ 1440363 w 7346219"/>
              <a:gd name="connsiteY741" fmla="*/ 4010143 h 6858000"/>
              <a:gd name="connsiteX742" fmla="*/ 1440361 w 7346219"/>
              <a:gd name="connsiteY742" fmla="*/ 4010136 h 6858000"/>
              <a:gd name="connsiteX743" fmla="*/ 1440356 w 7346219"/>
              <a:gd name="connsiteY743" fmla="*/ 4010143 h 6858000"/>
              <a:gd name="connsiteX744" fmla="*/ 1438412 w 7346219"/>
              <a:gd name="connsiteY744" fmla="*/ 4006252 h 6858000"/>
              <a:gd name="connsiteX745" fmla="*/ 1444248 w 7346219"/>
              <a:gd name="connsiteY745" fmla="*/ 4004307 h 6858000"/>
              <a:gd name="connsiteX746" fmla="*/ 1416045 w 7346219"/>
              <a:gd name="connsiteY746" fmla="*/ 3998472 h 6858000"/>
              <a:gd name="connsiteX747" fmla="*/ 1416046 w 7346219"/>
              <a:gd name="connsiteY747" fmla="*/ 3998474 h 6858000"/>
              <a:gd name="connsiteX748" fmla="*/ 1416048 w 7346219"/>
              <a:gd name="connsiteY748" fmla="*/ 3998472 h 6858000"/>
              <a:gd name="connsiteX749" fmla="*/ 1420910 w 7346219"/>
              <a:gd name="connsiteY749" fmla="*/ 4005037 h 6858000"/>
              <a:gd name="connsiteX750" fmla="*/ 1406324 w 7346219"/>
              <a:gd name="connsiteY750" fmla="*/ 4007226 h 6858000"/>
              <a:gd name="connsiteX751" fmla="*/ 1406319 w 7346219"/>
              <a:gd name="connsiteY751" fmla="*/ 4007226 h 6858000"/>
              <a:gd name="connsiteX752" fmla="*/ 1416045 w 7346219"/>
              <a:gd name="connsiteY752" fmla="*/ 3998472 h 6858000"/>
              <a:gd name="connsiteX753" fmla="*/ 1434767 w 7346219"/>
              <a:gd name="connsiteY753" fmla="*/ 3989720 h 6858000"/>
              <a:gd name="connsiteX754" fmla="*/ 1434768 w 7346219"/>
              <a:gd name="connsiteY754" fmla="*/ 3989722 h 6858000"/>
              <a:gd name="connsiteX755" fmla="*/ 1434771 w 7346219"/>
              <a:gd name="connsiteY755" fmla="*/ 3989720 h 6858000"/>
              <a:gd name="connsiteX756" fmla="*/ 1441337 w 7346219"/>
              <a:gd name="connsiteY756" fmla="*/ 3999445 h 6858000"/>
              <a:gd name="connsiteX757" fmla="*/ 1432584 w 7346219"/>
              <a:gd name="connsiteY757" fmla="*/ 4001390 h 6858000"/>
              <a:gd name="connsiteX758" fmla="*/ 1432578 w 7346219"/>
              <a:gd name="connsiteY758" fmla="*/ 4001390 h 6858000"/>
              <a:gd name="connsiteX759" fmla="*/ 1430390 w 7346219"/>
              <a:gd name="connsiteY759" fmla="*/ 3999445 h 6858000"/>
              <a:gd name="connsiteX760" fmla="*/ 1423824 w 7346219"/>
              <a:gd name="connsiteY760" fmla="*/ 3993611 h 6858000"/>
              <a:gd name="connsiteX761" fmla="*/ 1434767 w 7346219"/>
              <a:gd name="connsiteY761" fmla="*/ 3989720 h 6858000"/>
              <a:gd name="connsiteX762" fmla="*/ 679811 w 7346219"/>
              <a:gd name="connsiteY762" fmla="*/ 3934282 h 6858000"/>
              <a:gd name="connsiteX763" fmla="*/ 679811 w 7346219"/>
              <a:gd name="connsiteY763" fmla="*/ 3934285 h 6858000"/>
              <a:gd name="connsiteX764" fmla="*/ 679815 w 7346219"/>
              <a:gd name="connsiteY764" fmla="*/ 3934282 h 6858000"/>
              <a:gd name="connsiteX765" fmla="*/ 679815 w 7346219"/>
              <a:gd name="connsiteY765" fmla="*/ 3951788 h 6858000"/>
              <a:gd name="connsiteX766" fmla="*/ 679811 w 7346219"/>
              <a:gd name="connsiteY766" fmla="*/ 3951788 h 6858000"/>
              <a:gd name="connsiteX767" fmla="*/ 676896 w 7346219"/>
              <a:gd name="connsiteY767" fmla="*/ 3951788 h 6858000"/>
              <a:gd name="connsiteX768" fmla="*/ 676892 w 7346219"/>
              <a:gd name="connsiteY768" fmla="*/ 3951788 h 6858000"/>
              <a:gd name="connsiteX769" fmla="*/ 671057 w 7346219"/>
              <a:gd name="connsiteY769" fmla="*/ 3941784 h 6858000"/>
              <a:gd name="connsiteX770" fmla="*/ 679811 w 7346219"/>
              <a:gd name="connsiteY770" fmla="*/ 3934282 h 6858000"/>
              <a:gd name="connsiteX771" fmla="*/ 1242093 w 7346219"/>
              <a:gd name="connsiteY771" fmla="*/ 3908022 h 6858000"/>
              <a:gd name="connsiteX772" fmla="*/ 1242095 w 7346219"/>
              <a:gd name="connsiteY772" fmla="*/ 3908023 h 6858000"/>
              <a:gd name="connsiteX773" fmla="*/ 1242095 w 7346219"/>
              <a:gd name="connsiteY773" fmla="*/ 3908022 h 6858000"/>
              <a:gd name="connsiteX774" fmla="*/ 1215002 w 7346219"/>
              <a:gd name="connsiteY774" fmla="*/ 3950461 h 6858000"/>
              <a:gd name="connsiteX775" fmla="*/ 1215000 w 7346219"/>
              <a:gd name="connsiteY775" fmla="*/ 3950461 h 6858000"/>
              <a:gd name="connsiteX776" fmla="*/ 1242093 w 7346219"/>
              <a:gd name="connsiteY776" fmla="*/ 3908022 h 6858000"/>
              <a:gd name="connsiteX777" fmla="*/ 777846 w 7346219"/>
              <a:gd name="connsiteY777" fmla="*/ 3881763 h 6858000"/>
              <a:gd name="connsiteX778" fmla="*/ 777846 w 7346219"/>
              <a:gd name="connsiteY778" fmla="*/ 3881765 h 6858000"/>
              <a:gd name="connsiteX779" fmla="*/ 777846 w 7346219"/>
              <a:gd name="connsiteY779" fmla="*/ 3890741 h 6858000"/>
              <a:gd name="connsiteX780" fmla="*/ 781929 w 7346219"/>
              <a:gd name="connsiteY780" fmla="*/ 3895230 h 6858000"/>
              <a:gd name="connsiteX781" fmla="*/ 761507 w 7346219"/>
              <a:gd name="connsiteY781" fmla="*/ 3910941 h 6858000"/>
              <a:gd name="connsiteX782" fmla="*/ 761505 w 7346219"/>
              <a:gd name="connsiteY782" fmla="*/ 3910941 h 6858000"/>
              <a:gd name="connsiteX783" fmla="*/ 761505 w 7346219"/>
              <a:gd name="connsiteY783" fmla="*/ 3899718 h 6858000"/>
              <a:gd name="connsiteX784" fmla="*/ 761507 w 7346219"/>
              <a:gd name="connsiteY784" fmla="*/ 3899718 h 6858000"/>
              <a:gd name="connsiteX785" fmla="*/ 765589 w 7346219"/>
              <a:gd name="connsiteY785" fmla="*/ 3899718 h 6858000"/>
              <a:gd name="connsiteX786" fmla="*/ 769676 w 7346219"/>
              <a:gd name="connsiteY786" fmla="*/ 3892986 h 6858000"/>
              <a:gd name="connsiteX787" fmla="*/ 767633 w 7346219"/>
              <a:gd name="connsiteY787" fmla="*/ 3886252 h 6858000"/>
              <a:gd name="connsiteX788" fmla="*/ 777846 w 7346219"/>
              <a:gd name="connsiteY788" fmla="*/ 3881763 h 6858000"/>
              <a:gd name="connsiteX789" fmla="*/ 644802 w 7346219"/>
              <a:gd name="connsiteY789" fmla="*/ 3873009 h 6858000"/>
              <a:gd name="connsiteX790" fmla="*/ 634103 w 7346219"/>
              <a:gd name="connsiteY790" fmla="*/ 3887863 h 6858000"/>
              <a:gd name="connsiteX791" fmla="*/ 634100 w 7346219"/>
              <a:gd name="connsiteY791" fmla="*/ 3887863 h 6858000"/>
              <a:gd name="connsiteX792" fmla="*/ 634100 w 7346219"/>
              <a:gd name="connsiteY792" fmla="*/ 3887866 h 6858000"/>
              <a:gd name="connsiteX793" fmla="*/ 619122 w 7346219"/>
              <a:gd name="connsiteY793" fmla="*/ 3892109 h 6858000"/>
              <a:gd name="connsiteX794" fmla="*/ 614846 w 7346219"/>
              <a:gd name="connsiteY794" fmla="*/ 3894230 h 6858000"/>
              <a:gd name="connsiteX795" fmla="*/ 612706 w 7346219"/>
              <a:gd name="connsiteY795" fmla="*/ 3896351 h 6858000"/>
              <a:gd name="connsiteX796" fmla="*/ 612706 w 7346219"/>
              <a:gd name="connsiteY796" fmla="*/ 3896349 h 6858000"/>
              <a:gd name="connsiteX797" fmla="*/ 612703 w 7346219"/>
              <a:gd name="connsiteY797" fmla="*/ 3896353 h 6858000"/>
              <a:gd name="connsiteX798" fmla="*/ 612703 w 7346219"/>
              <a:gd name="connsiteY798" fmla="*/ 3883621 h 6858000"/>
              <a:gd name="connsiteX799" fmla="*/ 612706 w 7346219"/>
              <a:gd name="connsiteY799" fmla="*/ 3883619 h 6858000"/>
              <a:gd name="connsiteX800" fmla="*/ 623405 w 7346219"/>
              <a:gd name="connsiteY800" fmla="*/ 3879376 h 6858000"/>
              <a:gd name="connsiteX801" fmla="*/ 627684 w 7346219"/>
              <a:gd name="connsiteY801" fmla="*/ 3877253 h 6858000"/>
              <a:gd name="connsiteX802" fmla="*/ 644802 w 7346219"/>
              <a:gd name="connsiteY802" fmla="*/ 3873009 h 6858000"/>
              <a:gd name="connsiteX803" fmla="*/ 810133 w 7346219"/>
              <a:gd name="connsiteY803" fmla="*/ 3864257 h 6858000"/>
              <a:gd name="connsiteX804" fmla="*/ 810135 w 7346219"/>
              <a:gd name="connsiteY804" fmla="*/ 3864257 h 6858000"/>
              <a:gd name="connsiteX805" fmla="*/ 814024 w 7346219"/>
              <a:gd name="connsiteY805" fmla="*/ 3870093 h 6858000"/>
              <a:gd name="connsiteX806" fmla="*/ 806244 w 7346219"/>
              <a:gd name="connsiteY806" fmla="*/ 3875928 h 6858000"/>
              <a:gd name="connsiteX807" fmla="*/ 802353 w 7346219"/>
              <a:gd name="connsiteY807" fmla="*/ 3868148 h 6858000"/>
              <a:gd name="connsiteX808" fmla="*/ 810133 w 7346219"/>
              <a:gd name="connsiteY808" fmla="*/ 3864257 h 6858000"/>
              <a:gd name="connsiteX809" fmla="*/ 1009511 w 7346219"/>
              <a:gd name="connsiteY809" fmla="*/ 3858422 h 6858000"/>
              <a:gd name="connsiteX810" fmla="*/ 1009512 w 7346219"/>
              <a:gd name="connsiteY810" fmla="*/ 3858422 h 6858000"/>
              <a:gd name="connsiteX811" fmla="*/ 1009512 w 7346219"/>
              <a:gd name="connsiteY811" fmla="*/ 3867176 h 6858000"/>
              <a:gd name="connsiteX812" fmla="*/ 994658 w 7346219"/>
              <a:gd name="connsiteY812" fmla="*/ 3875928 h 6858000"/>
              <a:gd name="connsiteX813" fmla="*/ 994657 w 7346219"/>
              <a:gd name="connsiteY813" fmla="*/ 3875928 h 6858000"/>
              <a:gd name="connsiteX814" fmla="*/ 990413 w 7346219"/>
              <a:gd name="connsiteY814" fmla="*/ 3867176 h 6858000"/>
              <a:gd name="connsiteX815" fmla="*/ 996780 w 7346219"/>
              <a:gd name="connsiteY815" fmla="*/ 3860610 h 6858000"/>
              <a:gd name="connsiteX816" fmla="*/ 1009511 w 7346219"/>
              <a:gd name="connsiteY816" fmla="*/ 3858422 h 6858000"/>
              <a:gd name="connsiteX817" fmla="*/ 903306 w 7346219"/>
              <a:gd name="connsiteY817" fmla="*/ 3858422 h 6858000"/>
              <a:gd name="connsiteX818" fmla="*/ 903309 w 7346219"/>
              <a:gd name="connsiteY818" fmla="*/ 3858422 h 6858000"/>
              <a:gd name="connsiteX819" fmla="*/ 907392 w 7346219"/>
              <a:gd name="connsiteY819" fmla="*/ 3863894 h 6858000"/>
              <a:gd name="connsiteX820" fmla="*/ 889010 w 7346219"/>
              <a:gd name="connsiteY820" fmla="*/ 3873011 h 6858000"/>
              <a:gd name="connsiteX821" fmla="*/ 886967 w 7346219"/>
              <a:gd name="connsiteY821" fmla="*/ 3867539 h 6858000"/>
              <a:gd name="connsiteX822" fmla="*/ 899223 w 7346219"/>
              <a:gd name="connsiteY822" fmla="*/ 3860244 h 6858000"/>
              <a:gd name="connsiteX823" fmla="*/ 903306 w 7346219"/>
              <a:gd name="connsiteY823" fmla="*/ 3858422 h 6858000"/>
              <a:gd name="connsiteX824" fmla="*/ 678840 w 7346219"/>
              <a:gd name="connsiteY824" fmla="*/ 3855503 h 6858000"/>
              <a:gd name="connsiteX825" fmla="*/ 678840 w 7346219"/>
              <a:gd name="connsiteY825" fmla="*/ 3857587 h 6858000"/>
              <a:gd name="connsiteX826" fmla="*/ 680786 w 7346219"/>
              <a:gd name="connsiteY826" fmla="*/ 3859672 h 6858000"/>
              <a:gd name="connsiteX827" fmla="*/ 682730 w 7346219"/>
              <a:gd name="connsiteY827" fmla="*/ 3859672 h 6858000"/>
              <a:gd name="connsiteX828" fmla="*/ 682730 w 7346219"/>
              <a:gd name="connsiteY828" fmla="*/ 3863840 h 6858000"/>
              <a:gd name="connsiteX829" fmla="*/ 682728 w 7346219"/>
              <a:gd name="connsiteY829" fmla="*/ 3863842 h 6858000"/>
              <a:gd name="connsiteX830" fmla="*/ 680791 w 7346219"/>
              <a:gd name="connsiteY830" fmla="*/ 3865226 h 6858000"/>
              <a:gd name="connsiteX831" fmla="*/ 676896 w 7346219"/>
              <a:gd name="connsiteY831" fmla="*/ 3868009 h 6858000"/>
              <a:gd name="connsiteX832" fmla="*/ 676894 w 7346219"/>
              <a:gd name="connsiteY832" fmla="*/ 3868010 h 6858000"/>
              <a:gd name="connsiteX833" fmla="*/ 676892 w 7346219"/>
              <a:gd name="connsiteY833" fmla="*/ 3868010 h 6858000"/>
              <a:gd name="connsiteX834" fmla="*/ 673001 w 7346219"/>
              <a:gd name="connsiteY834" fmla="*/ 3870094 h 6858000"/>
              <a:gd name="connsiteX835" fmla="*/ 667167 w 7346219"/>
              <a:gd name="connsiteY835" fmla="*/ 3870094 h 6858000"/>
              <a:gd name="connsiteX836" fmla="*/ 665221 w 7346219"/>
              <a:gd name="connsiteY836" fmla="*/ 3865926 h 6858000"/>
              <a:gd name="connsiteX837" fmla="*/ 665221 w 7346219"/>
              <a:gd name="connsiteY837" fmla="*/ 3861758 h 6858000"/>
              <a:gd name="connsiteX838" fmla="*/ 665225 w 7346219"/>
              <a:gd name="connsiteY838" fmla="*/ 3861756 h 6858000"/>
              <a:gd name="connsiteX839" fmla="*/ 678840 w 7346219"/>
              <a:gd name="connsiteY839" fmla="*/ 3855503 h 6858000"/>
              <a:gd name="connsiteX840" fmla="*/ 840284 w 7346219"/>
              <a:gd name="connsiteY840" fmla="*/ 3843834 h 6858000"/>
              <a:gd name="connsiteX841" fmla="*/ 840275 w 7346219"/>
              <a:gd name="connsiteY841" fmla="*/ 3843841 h 6858000"/>
              <a:gd name="connsiteX842" fmla="*/ 840278 w 7346219"/>
              <a:gd name="connsiteY842" fmla="*/ 3843838 h 6858000"/>
              <a:gd name="connsiteX843" fmla="*/ 840284 w 7346219"/>
              <a:gd name="connsiteY843" fmla="*/ 3843832 h 6858000"/>
              <a:gd name="connsiteX844" fmla="*/ 840278 w 7346219"/>
              <a:gd name="connsiteY844" fmla="*/ 3843838 h 6858000"/>
              <a:gd name="connsiteX845" fmla="*/ 840274 w 7346219"/>
              <a:gd name="connsiteY845" fmla="*/ 3843841 h 6858000"/>
              <a:gd name="connsiteX846" fmla="*/ 840275 w 7346219"/>
              <a:gd name="connsiteY846" fmla="*/ 3843841 h 6858000"/>
              <a:gd name="connsiteX847" fmla="*/ 825694 w 7346219"/>
              <a:gd name="connsiteY847" fmla="*/ 3855505 h 6858000"/>
              <a:gd name="connsiteX848" fmla="*/ 825694 w 7346219"/>
              <a:gd name="connsiteY848" fmla="*/ 3855503 h 6858000"/>
              <a:gd name="connsiteX849" fmla="*/ 825694 w 7346219"/>
              <a:gd name="connsiteY849" fmla="*/ 3853561 h 6858000"/>
              <a:gd name="connsiteX850" fmla="*/ 825694 w 7346219"/>
              <a:gd name="connsiteY850" fmla="*/ 3853559 h 6858000"/>
              <a:gd name="connsiteX851" fmla="*/ 840284 w 7346219"/>
              <a:gd name="connsiteY851" fmla="*/ 3843832 h 6858000"/>
              <a:gd name="connsiteX852" fmla="*/ 1345046 w 7346219"/>
              <a:gd name="connsiteY852" fmla="*/ 3835080 h 6858000"/>
              <a:gd name="connsiteX853" fmla="*/ 1345044 w 7346219"/>
              <a:gd name="connsiteY853" fmla="*/ 3835082 h 6858000"/>
              <a:gd name="connsiteX854" fmla="*/ 1345048 w 7346219"/>
              <a:gd name="connsiteY854" fmla="*/ 3835080 h 6858000"/>
              <a:gd name="connsiteX855" fmla="*/ 1280858 w 7346219"/>
              <a:gd name="connsiteY855" fmla="*/ 3890517 h 6858000"/>
              <a:gd name="connsiteX856" fmla="*/ 1280860 w 7346219"/>
              <a:gd name="connsiteY856" fmla="*/ 3890515 h 6858000"/>
              <a:gd name="connsiteX857" fmla="*/ 1280856 w 7346219"/>
              <a:gd name="connsiteY857" fmla="*/ 3890517 h 6858000"/>
              <a:gd name="connsiteX858" fmla="*/ 1345046 w 7346219"/>
              <a:gd name="connsiteY858" fmla="*/ 3835080 h 6858000"/>
              <a:gd name="connsiteX859" fmla="*/ 951158 w 7346219"/>
              <a:gd name="connsiteY859" fmla="*/ 3826328 h 6858000"/>
              <a:gd name="connsiteX860" fmla="*/ 951158 w 7346219"/>
              <a:gd name="connsiteY860" fmla="*/ 3826330 h 6858000"/>
              <a:gd name="connsiteX861" fmla="*/ 951159 w 7346219"/>
              <a:gd name="connsiteY861" fmla="*/ 3826328 h 6858000"/>
              <a:gd name="connsiteX862" fmla="*/ 949213 w 7346219"/>
              <a:gd name="connsiteY862" fmla="*/ 3831580 h 6858000"/>
              <a:gd name="connsiteX863" fmla="*/ 947269 w 7346219"/>
              <a:gd name="connsiteY863" fmla="*/ 3835082 h 6858000"/>
              <a:gd name="connsiteX864" fmla="*/ 947269 w 7346219"/>
              <a:gd name="connsiteY864" fmla="*/ 3835080 h 6858000"/>
              <a:gd name="connsiteX865" fmla="*/ 947266 w 7346219"/>
              <a:gd name="connsiteY865" fmla="*/ 3835082 h 6858000"/>
              <a:gd name="connsiteX866" fmla="*/ 945322 w 7346219"/>
              <a:gd name="connsiteY866" fmla="*/ 3831580 h 6858000"/>
              <a:gd name="connsiteX867" fmla="*/ 951158 w 7346219"/>
              <a:gd name="connsiteY867" fmla="*/ 3826328 h 6858000"/>
              <a:gd name="connsiteX868" fmla="*/ 969863 w 7346219"/>
              <a:gd name="connsiteY868" fmla="*/ 3805903 h 6858000"/>
              <a:gd name="connsiteX869" fmla="*/ 969867 w 7346219"/>
              <a:gd name="connsiteY869" fmla="*/ 3805903 h 6858000"/>
              <a:gd name="connsiteX870" fmla="*/ 982223 w 7346219"/>
              <a:gd name="connsiteY870" fmla="*/ 3808026 h 6858000"/>
              <a:gd name="connsiteX871" fmla="*/ 994581 w 7346219"/>
              <a:gd name="connsiteY871" fmla="*/ 3810147 h 6858000"/>
              <a:gd name="connsiteX872" fmla="*/ 1000760 w 7346219"/>
              <a:gd name="connsiteY872" fmla="*/ 3814391 h 6858000"/>
              <a:gd name="connsiteX873" fmla="*/ 976046 w 7346219"/>
              <a:gd name="connsiteY873" fmla="*/ 3829244 h 6858000"/>
              <a:gd name="connsiteX874" fmla="*/ 976044 w 7346219"/>
              <a:gd name="connsiteY874" fmla="*/ 3829243 h 6858000"/>
              <a:gd name="connsiteX875" fmla="*/ 976042 w 7346219"/>
              <a:gd name="connsiteY875" fmla="*/ 3829244 h 6858000"/>
              <a:gd name="connsiteX876" fmla="*/ 965744 w 7346219"/>
              <a:gd name="connsiteY876" fmla="*/ 3812269 h 6858000"/>
              <a:gd name="connsiteX877" fmla="*/ 969863 w 7346219"/>
              <a:gd name="connsiteY877" fmla="*/ 3805903 h 6858000"/>
              <a:gd name="connsiteX878" fmla="*/ 1055464 w 7346219"/>
              <a:gd name="connsiteY878" fmla="*/ 3762139 h 6858000"/>
              <a:gd name="connsiteX879" fmla="*/ 1055464 w 7346219"/>
              <a:gd name="connsiteY879" fmla="*/ 3762140 h 6858000"/>
              <a:gd name="connsiteX880" fmla="*/ 1055467 w 7346219"/>
              <a:gd name="connsiteY880" fmla="*/ 3762139 h 6858000"/>
              <a:gd name="connsiteX881" fmla="*/ 1062031 w 7346219"/>
              <a:gd name="connsiteY881" fmla="*/ 3777118 h 6858000"/>
              <a:gd name="connsiteX882" fmla="*/ 1035772 w 7346219"/>
              <a:gd name="connsiteY882" fmla="*/ 3794234 h 6858000"/>
              <a:gd name="connsiteX883" fmla="*/ 1035771 w 7346219"/>
              <a:gd name="connsiteY883" fmla="*/ 3794234 h 6858000"/>
              <a:gd name="connsiteX884" fmla="*/ 1035769 w 7346219"/>
              <a:gd name="connsiteY884" fmla="*/ 3794234 h 6858000"/>
              <a:gd name="connsiteX885" fmla="*/ 1027017 w 7346219"/>
              <a:gd name="connsiteY885" fmla="*/ 3777118 h 6858000"/>
              <a:gd name="connsiteX886" fmla="*/ 1031393 w 7346219"/>
              <a:gd name="connsiteY886" fmla="*/ 3774976 h 6858000"/>
              <a:gd name="connsiteX887" fmla="*/ 1031395 w 7346219"/>
              <a:gd name="connsiteY887" fmla="*/ 3774978 h 6858000"/>
              <a:gd name="connsiteX888" fmla="*/ 1031397 w 7346219"/>
              <a:gd name="connsiteY888" fmla="*/ 3774976 h 6858000"/>
              <a:gd name="connsiteX889" fmla="*/ 1033584 w 7346219"/>
              <a:gd name="connsiteY889" fmla="*/ 3779255 h 6858000"/>
              <a:gd name="connsiteX890" fmla="*/ 1037958 w 7346219"/>
              <a:gd name="connsiteY890" fmla="*/ 3777118 h 6858000"/>
              <a:gd name="connsiteX891" fmla="*/ 1037958 w 7346219"/>
              <a:gd name="connsiteY891" fmla="*/ 3772837 h 6858000"/>
              <a:gd name="connsiteX892" fmla="*/ 1055464 w 7346219"/>
              <a:gd name="connsiteY892" fmla="*/ 3762139 h 6858000"/>
              <a:gd name="connsiteX893" fmla="*/ 1111631 w 7346219"/>
              <a:gd name="connsiteY893" fmla="*/ 3741713 h 6858000"/>
              <a:gd name="connsiteX894" fmla="*/ 1111630 w 7346219"/>
              <a:gd name="connsiteY894" fmla="*/ 3741715 h 6858000"/>
              <a:gd name="connsiteX895" fmla="*/ 1111636 w 7346219"/>
              <a:gd name="connsiteY895" fmla="*/ 3741713 h 6858000"/>
              <a:gd name="connsiteX896" fmla="*/ 1095748 w 7346219"/>
              <a:gd name="connsiteY896" fmla="*/ 3753385 h 6858000"/>
              <a:gd name="connsiteX897" fmla="*/ 1095748 w 7346219"/>
              <a:gd name="connsiteY897" fmla="*/ 3753383 h 6858000"/>
              <a:gd name="connsiteX898" fmla="*/ 1095746 w 7346219"/>
              <a:gd name="connsiteY898" fmla="*/ 3753385 h 6858000"/>
              <a:gd name="connsiteX899" fmla="*/ 1095746 w 7346219"/>
              <a:gd name="connsiteY899" fmla="*/ 3751440 h 6858000"/>
              <a:gd name="connsiteX900" fmla="*/ 1091206 w 7346219"/>
              <a:gd name="connsiteY900" fmla="*/ 3747549 h 6858000"/>
              <a:gd name="connsiteX901" fmla="*/ 1111631 w 7346219"/>
              <a:gd name="connsiteY901" fmla="*/ 3741713 h 6858000"/>
              <a:gd name="connsiteX902" fmla="*/ 1435760 w 7346219"/>
              <a:gd name="connsiteY902" fmla="*/ 3730043 h 6858000"/>
              <a:gd name="connsiteX903" fmla="*/ 1435762 w 7346219"/>
              <a:gd name="connsiteY903" fmla="*/ 3730044 h 6858000"/>
              <a:gd name="connsiteX904" fmla="*/ 1435764 w 7346219"/>
              <a:gd name="connsiteY904" fmla="*/ 3730043 h 6858000"/>
              <a:gd name="connsiteX905" fmla="*/ 1440010 w 7346219"/>
              <a:gd name="connsiteY905" fmla="*/ 3735879 h 6858000"/>
              <a:gd name="connsiteX906" fmla="*/ 1444252 w 7346219"/>
              <a:gd name="connsiteY906" fmla="*/ 3745604 h 6858000"/>
              <a:gd name="connsiteX907" fmla="*/ 1429133 w 7346219"/>
              <a:gd name="connsiteY907" fmla="*/ 3749981 h 6858000"/>
              <a:gd name="connsiteX908" fmla="*/ 1429131 w 7346219"/>
              <a:gd name="connsiteY908" fmla="*/ 3749981 h 6858000"/>
              <a:gd name="connsiteX909" fmla="*/ 1429129 w 7346219"/>
              <a:gd name="connsiteY909" fmla="*/ 3749981 h 6858000"/>
              <a:gd name="connsiteX910" fmla="*/ 1425150 w 7346219"/>
              <a:gd name="connsiteY910" fmla="*/ 3745604 h 6858000"/>
              <a:gd name="connsiteX911" fmla="*/ 1435760 w 7346219"/>
              <a:gd name="connsiteY911" fmla="*/ 3730043 h 6858000"/>
              <a:gd name="connsiteX912" fmla="*/ 1478532 w 7346219"/>
              <a:gd name="connsiteY912" fmla="*/ 3712537 h 6858000"/>
              <a:gd name="connsiteX913" fmla="*/ 1478536 w 7346219"/>
              <a:gd name="connsiteY913" fmla="*/ 3712540 h 6858000"/>
              <a:gd name="connsiteX914" fmla="*/ 1478536 w 7346219"/>
              <a:gd name="connsiteY914" fmla="*/ 3712537 h 6858000"/>
              <a:gd name="connsiteX915" fmla="*/ 1511362 w 7346219"/>
              <a:gd name="connsiteY915" fmla="*/ 3733933 h 6858000"/>
              <a:gd name="connsiteX916" fmla="*/ 1495496 w 7346219"/>
              <a:gd name="connsiteY916" fmla="*/ 3740353 h 6858000"/>
              <a:gd name="connsiteX917" fmla="*/ 1495492 w 7346219"/>
              <a:gd name="connsiteY917" fmla="*/ 3740353 h 6858000"/>
              <a:gd name="connsiteX918" fmla="*/ 1482909 w 7346219"/>
              <a:gd name="connsiteY918" fmla="*/ 3740353 h 6858000"/>
              <a:gd name="connsiteX919" fmla="*/ 1487285 w 7346219"/>
              <a:gd name="connsiteY919" fmla="*/ 3729655 h 6858000"/>
              <a:gd name="connsiteX920" fmla="*/ 1482912 w 7346219"/>
              <a:gd name="connsiteY920" fmla="*/ 3725378 h 6858000"/>
              <a:gd name="connsiteX921" fmla="*/ 1478536 w 7346219"/>
              <a:gd name="connsiteY921" fmla="*/ 3729655 h 6858000"/>
              <a:gd name="connsiteX922" fmla="*/ 1476349 w 7346219"/>
              <a:gd name="connsiteY922" fmla="*/ 3736073 h 6858000"/>
              <a:gd name="connsiteX923" fmla="*/ 1474160 w 7346219"/>
              <a:gd name="connsiteY923" fmla="*/ 3738215 h 6858000"/>
              <a:gd name="connsiteX924" fmla="*/ 1474155 w 7346219"/>
              <a:gd name="connsiteY924" fmla="*/ 3738215 h 6858000"/>
              <a:gd name="connsiteX925" fmla="*/ 1469784 w 7346219"/>
              <a:gd name="connsiteY925" fmla="*/ 3738215 h 6858000"/>
              <a:gd name="connsiteX926" fmla="*/ 1469778 w 7346219"/>
              <a:gd name="connsiteY926" fmla="*/ 3738215 h 6858000"/>
              <a:gd name="connsiteX927" fmla="*/ 1467590 w 7346219"/>
              <a:gd name="connsiteY927" fmla="*/ 3736073 h 6858000"/>
              <a:gd name="connsiteX928" fmla="*/ 1458837 w 7346219"/>
              <a:gd name="connsiteY928" fmla="*/ 3718956 h 6858000"/>
              <a:gd name="connsiteX929" fmla="*/ 1467590 w 7346219"/>
              <a:gd name="connsiteY929" fmla="*/ 3716817 h 6858000"/>
              <a:gd name="connsiteX930" fmla="*/ 1467592 w 7346219"/>
              <a:gd name="connsiteY930" fmla="*/ 3716817 h 6858000"/>
              <a:gd name="connsiteX931" fmla="*/ 1467595 w 7346219"/>
              <a:gd name="connsiteY931" fmla="*/ 3716817 h 6858000"/>
              <a:gd name="connsiteX932" fmla="*/ 1474157 w 7346219"/>
              <a:gd name="connsiteY932" fmla="*/ 3725371 h 6858000"/>
              <a:gd name="connsiteX933" fmla="*/ 1627649 w 7346219"/>
              <a:gd name="connsiteY933" fmla="*/ 3707065 h 6858000"/>
              <a:gd name="connsiteX934" fmla="*/ 1633901 w 7346219"/>
              <a:gd name="connsiteY934" fmla="*/ 3710786 h 6858000"/>
              <a:gd name="connsiteX935" fmla="*/ 1633896 w 7346219"/>
              <a:gd name="connsiteY935" fmla="*/ 3710786 h 6858000"/>
              <a:gd name="connsiteX936" fmla="*/ 1633899 w 7346219"/>
              <a:gd name="connsiteY936" fmla="*/ 3710789 h 6858000"/>
              <a:gd name="connsiteX937" fmla="*/ 1621395 w 7346219"/>
              <a:gd name="connsiteY937" fmla="*/ 3712538 h 6858000"/>
              <a:gd name="connsiteX938" fmla="*/ 1621395 w 7346219"/>
              <a:gd name="connsiteY938" fmla="*/ 3707286 h 6858000"/>
              <a:gd name="connsiteX939" fmla="*/ 1621396 w 7346219"/>
              <a:gd name="connsiteY939" fmla="*/ 3707287 h 6858000"/>
              <a:gd name="connsiteX940" fmla="*/ 1621396 w 7346219"/>
              <a:gd name="connsiteY940" fmla="*/ 3707284 h 6858000"/>
              <a:gd name="connsiteX941" fmla="*/ 1627649 w 7346219"/>
              <a:gd name="connsiteY941" fmla="*/ 3707065 h 6858000"/>
              <a:gd name="connsiteX942" fmla="*/ 1116737 w 7346219"/>
              <a:gd name="connsiteY942" fmla="*/ 3692114 h 6858000"/>
              <a:gd name="connsiteX943" fmla="*/ 1116739 w 7346219"/>
              <a:gd name="connsiteY943" fmla="*/ 3692114 h 6858000"/>
              <a:gd name="connsiteX944" fmla="*/ 1121113 w 7346219"/>
              <a:gd name="connsiteY944" fmla="*/ 3692114 h 6858000"/>
              <a:gd name="connsiteX945" fmla="*/ 1121118 w 7346219"/>
              <a:gd name="connsiteY945" fmla="*/ 3692114 h 6858000"/>
              <a:gd name="connsiteX946" fmla="*/ 1123305 w 7346219"/>
              <a:gd name="connsiteY946" fmla="*/ 3694058 h 6858000"/>
              <a:gd name="connsiteX947" fmla="*/ 1116739 w 7346219"/>
              <a:gd name="connsiteY947" fmla="*/ 3697949 h 6858000"/>
              <a:gd name="connsiteX948" fmla="*/ 1116739 w 7346219"/>
              <a:gd name="connsiteY948" fmla="*/ 3697947 h 6858000"/>
              <a:gd name="connsiteX949" fmla="*/ 1116737 w 7346219"/>
              <a:gd name="connsiteY949" fmla="*/ 3697949 h 6858000"/>
              <a:gd name="connsiteX950" fmla="*/ 1116737 w 7346219"/>
              <a:gd name="connsiteY950" fmla="*/ 3692114 h 6858000"/>
              <a:gd name="connsiteX951" fmla="*/ 1655993 w 7346219"/>
              <a:gd name="connsiteY951" fmla="*/ 3692111 h 6858000"/>
              <a:gd name="connsiteX952" fmla="*/ 1660162 w 7346219"/>
              <a:gd name="connsiteY952" fmla="*/ 3699406 h 6858000"/>
              <a:gd name="connsiteX953" fmla="*/ 1660160 w 7346219"/>
              <a:gd name="connsiteY953" fmla="*/ 3699408 h 6858000"/>
              <a:gd name="connsiteX954" fmla="*/ 1651823 w 7346219"/>
              <a:gd name="connsiteY954" fmla="*/ 3703056 h 6858000"/>
              <a:gd name="connsiteX955" fmla="*/ 1645571 w 7346219"/>
              <a:gd name="connsiteY955" fmla="*/ 3706702 h 6858000"/>
              <a:gd name="connsiteX956" fmla="*/ 1649739 w 7346219"/>
              <a:gd name="connsiteY956" fmla="*/ 3703056 h 6858000"/>
              <a:gd name="connsiteX957" fmla="*/ 1655992 w 7346219"/>
              <a:gd name="connsiteY957" fmla="*/ 3692114 h 6858000"/>
              <a:gd name="connsiteX958" fmla="*/ 1655992 w 7346219"/>
              <a:gd name="connsiteY958" fmla="*/ 3692115 h 6858000"/>
              <a:gd name="connsiteX959" fmla="*/ 1144212 w 7346219"/>
              <a:gd name="connsiteY959" fmla="*/ 3674608 h 6858000"/>
              <a:gd name="connsiteX960" fmla="*/ 1144212 w 7346219"/>
              <a:gd name="connsiteY960" fmla="*/ 3674609 h 6858000"/>
              <a:gd name="connsiteX961" fmla="*/ 1144217 w 7346219"/>
              <a:gd name="connsiteY961" fmla="*/ 3674608 h 6858000"/>
              <a:gd name="connsiteX962" fmla="*/ 1144217 w 7346219"/>
              <a:gd name="connsiteY962" fmla="*/ 3679471 h 6858000"/>
              <a:gd name="connsiteX963" fmla="*/ 1144217 w 7346219"/>
              <a:gd name="connsiteY963" fmla="*/ 3684333 h 6858000"/>
              <a:gd name="connsiteX964" fmla="*/ 1134490 w 7346219"/>
              <a:gd name="connsiteY964" fmla="*/ 3689196 h 6858000"/>
              <a:gd name="connsiteX965" fmla="*/ 1134488 w 7346219"/>
              <a:gd name="connsiteY965" fmla="*/ 3689195 h 6858000"/>
              <a:gd name="connsiteX966" fmla="*/ 1134486 w 7346219"/>
              <a:gd name="connsiteY966" fmla="*/ 3689196 h 6858000"/>
              <a:gd name="connsiteX967" fmla="*/ 1132054 w 7346219"/>
              <a:gd name="connsiteY967" fmla="*/ 3681901 h 6858000"/>
              <a:gd name="connsiteX968" fmla="*/ 1132054 w 7346219"/>
              <a:gd name="connsiteY968" fmla="*/ 3679471 h 6858000"/>
              <a:gd name="connsiteX969" fmla="*/ 1144212 w 7346219"/>
              <a:gd name="connsiteY969" fmla="*/ 3674608 h 6858000"/>
              <a:gd name="connsiteX970" fmla="*/ 1623851 w 7346219"/>
              <a:gd name="connsiteY970" fmla="*/ 3668770 h 6858000"/>
              <a:gd name="connsiteX971" fmla="*/ 1639737 w 7346219"/>
              <a:gd name="connsiteY971" fmla="*/ 3683067 h 6858000"/>
              <a:gd name="connsiteX972" fmla="*/ 1637467 w 7346219"/>
              <a:gd name="connsiteY972" fmla="*/ 3687153 h 6858000"/>
              <a:gd name="connsiteX973" fmla="*/ 1637465 w 7346219"/>
              <a:gd name="connsiteY973" fmla="*/ 3687155 h 6858000"/>
              <a:gd name="connsiteX974" fmla="*/ 1632928 w 7346219"/>
              <a:gd name="connsiteY974" fmla="*/ 3687155 h 6858000"/>
              <a:gd name="connsiteX975" fmla="*/ 1621580 w 7346219"/>
              <a:gd name="connsiteY975" fmla="*/ 3676941 h 6858000"/>
              <a:gd name="connsiteX976" fmla="*/ 1619311 w 7346219"/>
              <a:gd name="connsiteY976" fmla="*/ 3670814 h 6858000"/>
              <a:gd name="connsiteX977" fmla="*/ 1619312 w 7346219"/>
              <a:gd name="connsiteY977" fmla="*/ 3670814 h 6858000"/>
              <a:gd name="connsiteX978" fmla="*/ 1619312 w 7346219"/>
              <a:gd name="connsiteY978" fmla="*/ 3670811 h 6858000"/>
              <a:gd name="connsiteX979" fmla="*/ 1623851 w 7346219"/>
              <a:gd name="connsiteY979" fmla="*/ 3668770 h 6858000"/>
              <a:gd name="connsiteX980" fmla="*/ 1545988 w 7346219"/>
              <a:gd name="connsiteY980" fmla="*/ 3660018 h 6858000"/>
              <a:gd name="connsiteX981" fmla="*/ 1550300 w 7346219"/>
              <a:gd name="connsiteY981" fmla="*/ 3668772 h 6858000"/>
              <a:gd name="connsiteX982" fmla="*/ 1548144 w 7346219"/>
              <a:gd name="connsiteY982" fmla="*/ 3688465 h 6858000"/>
              <a:gd name="connsiteX983" fmla="*/ 1550300 w 7346219"/>
              <a:gd name="connsiteY983" fmla="*/ 3692843 h 6858000"/>
              <a:gd name="connsiteX984" fmla="*/ 1552458 w 7346219"/>
              <a:gd name="connsiteY984" fmla="*/ 3692843 h 6858000"/>
              <a:gd name="connsiteX985" fmla="*/ 1554614 w 7346219"/>
              <a:gd name="connsiteY985" fmla="*/ 3692843 h 6858000"/>
              <a:gd name="connsiteX986" fmla="*/ 1554614 w 7346219"/>
              <a:gd name="connsiteY986" fmla="*/ 3695030 h 6858000"/>
              <a:gd name="connsiteX987" fmla="*/ 1554614 w 7346219"/>
              <a:gd name="connsiteY987" fmla="*/ 3697219 h 6858000"/>
              <a:gd name="connsiteX988" fmla="*/ 1554614 w 7346219"/>
              <a:gd name="connsiteY988" fmla="*/ 3701595 h 6858000"/>
              <a:gd name="connsiteX989" fmla="*/ 1554614 w 7346219"/>
              <a:gd name="connsiteY989" fmla="*/ 3703784 h 6858000"/>
              <a:gd name="connsiteX990" fmla="*/ 1563241 w 7346219"/>
              <a:gd name="connsiteY990" fmla="*/ 3719101 h 6858000"/>
              <a:gd name="connsiteX991" fmla="*/ 1569712 w 7346219"/>
              <a:gd name="connsiteY991" fmla="*/ 3723478 h 6858000"/>
              <a:gd name="connsiteX992" fmla="*/ 1541674 w 7346219"/>
              <a:gd name="connsiteY992" fmla="*/ 3730043 h 6858000"/>
              <a:gd name="connsiteX993" fmla="*/ 1545988 w 7346219"/>
              <a:gd name="connsiteY993" fmla="*/ 3712537 h 6858000"/>
              <a:gd name="connsiteX994" fmla="*/ 1524425 w 7346219"/>
              <a:gd name="connsiteY994" fmla="*/ 3716912 h 6858000"/>
              <a:gd name="connsiteX995" fmla="*/ 1524422 w 7346219"/>
              <a:gd name="connsiteY995" fmla="*/ 3716912 h 6858000"/>
              <a:gd name="connsiteX996" fmla="*/ 1539517 w 7346219"/>
              <a:gd name="connsiteY996" fmla="*/ 3695030 h 6858000"/>
              <a:gd name="connsiteX997" fmla="*/ 1539517 w 7346219"/>
              <a:gd name="connsiteY997" fmla="*/ 3690654 h 6858000"/>
              <a:gd name="connsiteX998" fmla="*/ 1535205 w 7346219"/>
              <a:gd name="connsiteY998" fmla="*/ 3684089 h 6858000"/>
              <a:gd name="connsiteX999" fmla="*/ 1522264 w 7346219"/>
              <a:gd name="connsiteY999" fmla="*/ 3675337 h 6858000"/>
              <a:gd name="connsiteX1000" fmla="*/ 1520108 w 7346219"/>
              <a:gd name="connsiteY1000" fmla="*/ 3670959 h 6858000"/>
              <a:gd name="connsiteX1001" fmla="*/ 1520108 w 7346219"/>
              <a:gd name="connsiteY1001" fmla="*/ 3666583 h 6858000"/>
              <a:gd name="connsiteX1002" fmla="*/ 1528733 w 7346219"/>
              <a:gd name="connsiteY1002" fmla="*/ 3662207 h 6858000"/>
              <a:gd name="connsiteX1003" fmla="*/ 1533047 w 7346219"/>
              <a:gd name="connsiteY1003" fmla="*/ 3666583 h 6858000"/>
              <a:gd name="connsiteX1004" fmla="*/ 1539517 w 7346219"/>
              <a:gd name="connsiteY1004" fmla="*/ 3673147 h 6858000"/>
              <a:gd name="connsiteX1005" fmla="*/ 1541674 w 7346219"/>
              <a:gd name="connsiteY1005" fmla="*/ 3666583 h 6858000"/>
              <a:gd name="connsiteX1006" fmla="*/ 1545988 w 7346219"/>
              <a:gd name="connsiteY1006" fmla="*/ 3660018 h 6858000"/>
              <a:gd name="connsiteX1007" fmla="*/ 1345048 w 7346219"/>
              <a:gd name="connsiteY1007" fmla="*/ 3642512 h 6858000"/>
              <a:gd name="connsiteX1008" fmla="*/ 1345048 w 7346219"/>
              <a:gd name="connsiteY1008" fmla="*/ 3642513 h 6858000"/>
              <a:gd name="connsiteX1009" fmla="*/ 1345050 w 7346219"/>
              <a:gd name="connsiteY1009" fmla="*/ 3642512 h 6858000"/>
              <a:gd name="connsiteX1010" fmla="*/ 1345050 w 7346219"/>
              <a:gd name="connsiteY1010" fmla="*/ 3644596 h 6858000"/>
              <a:gd name="connsiteX1011" fmla="*/ 1345050 w 7346219"/>
              <a:gd name="connsiteY1011" fmla="*/ 3652932 h 6858000"/>
              <a:gd name="connsiteX1012" fmla="*/ 1338485 w 7346219"/>
              <a:gd name="connsiteY1012" fmla="*/ 3657101 h 6858000"/>
              <a:gd name="connsiteX1013" fmla="*/ 1338490 w 7346219"/>
              <a:gd name="connsiteY1013" fmla="*/ 3657095 h 6858000"/>
              <a:gd name="connsiteX1014" fmla="*/ 1338483 w 7346219"/>
              <a:gd name="connsiteY1014" fmla="*/ 3657101 h 6858000"/>
              <a:gd name="connsiteX1015" fmla="*/ 1340671 w 7346219"/>
              <a:gd name="connsiteY1015" fmla="*/ 3655016 h 6858000"/>
              <a:gd name="connsiteX1016" fmla="*/ 1336293 w 7346219"/>
              <a:gd name="connsiteY1016" fmla="*/ 3646679 h 6858000"/>
              <a:gd name="connsiteX1017" fmla="*/ 1345048 w 7346219"/>
              <a:gd name="connsiteY1017" fmla="*/ 3642512 h 6858000"/>
              <a:gd name="connsiteX1018" fmla="*/ 1365735 w 7346219"/>
              <a:gd name="connsiteY1018" fmla="*/ 3633759 h 6858000"/>
              <a:gd name="connsiteX1019" fmla="*/ 1365735 w 7346219"/>
              <a:gd name="connsiteY1019" fmla="*/ 3633761 h 6858000"/>
              <a:gd name="connsiteX1020" fmla="*/ 1365740 w 7346219"/>
              <a:gd name="connsiteY1020" fmla="*/ 3633759 h 6858000"/>
              <a:gd name="connsiteX1021" fmla="*/ 1374227 w 7346219"/>
              <a:gd name="connsiteY1021" fmla="*/ 3643095 h 6858000"/>
              <a:gd name="connsiteX1022" fmla="*/ 1365740 w 7346219"/>
              <a:gd name="connsiteY1022" fmla="*/ 3645430 h 6858000"/>
              <a:gd name="connsiteX1023" fmla="*/ 1365735 w 7346219"/>
              <a:gd name="connsiteY1023" fmla="*/ 3645430 h 6858000"/>
              <a:gd name="connsiteX1024" fmla="*/ 1350882 w 7346219"/>
              <a:gd name="connsiteY1024" fmla="*/ 3638428 h 6858000"/>
              <a:gd name="connsiteX1025" fmla="*/ 1365735 w 7346219"/>
              <a:gd name="connsiteY1025" fmla="*/ 3633759 h 6858000"/>
              <a:gd name="connsiteX1026" fmla="*/ 1536159 w 7346219"/>
              <a:gd name="connsiteY1026" fmla="*/ 3622086 h 6858000"/>
              <a:gd name="connsiteX1027" fmla="*/ 1544911 w 7346219"/>
              <a:gd name="connsiteY1027" fmla="*/ 3632384 h 6858000"/>
              <a:gd name="connsiteX1028" fmla="*/ 1555853 w 7346219"/>
              <a:gd name="connsiteY1028" fmla="*/ 3640622 h 6858000"/>
              <a:gd name="connsiteX1029" fmla="*/ 1555851 w 7346219"/>
              <a:gd name="connsiteY1029" fmla="*/ 3640624 h 6858000"/>
              <a:gd name="connsiteX1030" fmla="*/ 1549288 w 7346219"/>
              <a:gd name="connsiteY1030" fmla="*/ 3646803 h 6858000"/>
              <a:gd name="connsiteX1031" fmla="*/ 1544909 w 7346219"/>
              <a:gd name="connsiteY1031" fmla="*/ 3650921 h 6858000"/>
              <a:gd name="connsiteX1032" fmla="*/ 1536157 w 7346219"/>
              <a:gd name="connsiteY1032" fmla="*/ 3646803 h 6858000"/>
              <a:gd name="connsiteX1033" fmla="*/ 1523028 w 7346219"/>
              <a:gd name="connsiteY1033" fmla="*/ 3626207 h 6858000"/>
              <a:gd name="connsiteX1034" fmla="*/ 1523032 w 7346219"/>
              <a:gd name="connsiteY1034" fmla="*/ 3626207 h 6858000"/>
              <a:gd name="connsiteX1035" fmla="*/ 1523031 w 7346219"/>
              <a:gd name="connsiteY1035" fmla="*/ 3626205 h 6858000"/>
              <a:gd name="connsiteX1036" fmla="*/ 1527406 w 7346219"/>
              <a:gd name="connsiteY1036" fmla="*/ 3626205 h 6858000"/>
              <a:gd name="connsiteX1037" fmla="*/ 1527805 w 7346219"/>
              <a:gd name="connsiteY1037" fmla="*/ 3626019 h 6858000"/>
              <a:gd name="connsiteX1038" fmla="*/ 1406319 w 7346219"/>
              <a:gd name="connsiteY1038" fmla="*/ 3616251 h 6858000"/>
              <a:gd name="connsiteX1039" fmla="*/ 1406319 w 7346219"/>
              <a:gd name="connsiteY1039" fmla="*/ 3616271 h 6858000"/>
              <a:gd name="connsiteX1040" fmla="*/ 1406324 w 7346219"/>
              <a:gd name="connsiteY1040" fmla="*/ 3616251 h 6858000"/>
              <a:gd name="connsiteX1041" fmla="*/ 1406324 w 7346219"/>
              <a:gd name="connsiteY1041" fmla="*/ 3625588 h 6858000"/>
              <a:gd name="connsiteX1042" fmla="*/ 1403405 w 7346219"/>
              <a:gd name="connsiteY1042" fmla="*/ 3627922 h 6858000"/>
              <a:gd name="connsiteX1043" fmla="*/ 1403405 w 7346219"/>
              <a:gd name="connsiteY1043" fmla="*/ 3627917 h 6858000"/>
              <a:gd name="connsiteX1044" fmla="*/ 1403400 w 7346219"/>
              <a:gd name="connsiteY1044" fmla="*/ 3627922 h 6858000"/>
              <a:gd name="connsiteX1045" fmla="*/ 1406319 w 7346219"/>
              <a:gd name="connsiteY1045" fmla="*/ 3616251 h 6858000"/>
              <a:gd name="connsiteX1046" fmla="*/ 1415072 w 7346219"/>
              <a:gd name="connsiteY1046" fmla="*/ 3610417 h 6858000"/>
              <a:gd name="connsiteX1047" fmla="*/ 1415069 w 7346219"/>
              <a:gd name="connsiteY1047" fmla="*/ 3610422 h 6858000"/>
              <a:gd name="connsiteX1048" fmla="*/ 1415077 w 7346219"/>
              <a:gd name="connsiteY1048" fmla="*/ 3610417 h 6858000"/>
              <a:gd name="connsiteX1049" fmla="*/ 1412156 w 7346219"/>
              <a:gd name="connsiteY1049" fmla="*/ 3613337 h 6858000"/>
              <a:gd name="connsiteX1050" fmla="*/ 1412156 w 7346219"/>
              <a:gd name="connsiteY1050" fmla="*/ 3613335 h 6858000"/>
              <a:gd name="connsiteX1051" fmla="*/ 1412155 w 7346219"/>
              <a:gd name="connsiteY1051" fmla="*/ 3613337 h 6858000"/>
              <a:gd name="connsiteX1052" fmla="*/ 1412155 w 7346219"/>
              <a:gd name="connsiteY1052" fmla="*/ 3611876 h 6858000"/>
              <a:gd name="connsiteX1053" fmla="*/ 1415072 w 7346219"/>
              <a:gd name="connsiteY1053" fmla="*/ 3610417 h 6858000"/>
              <a:gd name="connsiteX1054" fmla="*/ 1432578 w 7346219"/>
              <a:gd name="connsiteY1054" fmla="*/ 3606769 h 6858000"/>
              <a:gd name="connsiteX1055" fmla="*/ 1432582 w 7346219"/>
              <a:gd name="connsiteY1055" fmla="*/ 3606769 h 6858000"/>
              <a:gd name="connsiteX1056" fmla="*/ 1450089 w 7346219"/>
              <a:gd name="connsiteY1056" fmla="*/ 3608956 h 6858000"/>
              <a:gd name="connsiteX1057" fmla="*/ 1439148 w 7346219"/>
              <a:gd name="connsiteY1057" fmla="*/ 3622086 h 6858000"/>
              <a:gd name="connsiteX1058" fmla="*/ 1439146 w 7346219"/>
              <a:gd name="connsiteY1058" fmla="*/ 3622083 h 6858000"/>
              <a:gd name="connsiteX1059" fmla="*/ 1439143 w 7346219"/>
              <a:gd name="connsiteY1059" fmla="*/ 3622086 h 6858000"/>
              <a:gd name="connsiteX1060" fmla="*/ 1432578 w 7346219"/>
              <a:gd name="connsiteY1060" fmla="*/ 3606769 h 6858000"/>
              <a:gd name="connsiteX1061" fmla="*/ 1454946 w 7346219"/>
              <a:gd name="connsiteY1061" fmla="*/ 3592911 h 6858000"/>
              <a:gd name="connsiteX1062" fmla="*/ 1454953 w 7346219"/>
              <a:gd name="connsiteY1062" fmla="*/ 3592911 h 6858000"/>
              <a:gd name="connsiteX1063" fmla="*/ 1458837 w 7346219"/>
              <a:gd name="connsiteY1063" fmla="*/ 3592911 h 6858000"/>
              <a:gd name="connsiteX1064" fmla="*/ 1458843 w 7346219"/>
              <a:gd name="connsiteY1064" fmla="*/ 3592911 h 6858000"/>
              <a:gd name="connsiteX1065" fmla="*/ 1447170 w 7346219"/>
              <a:gd name="connsiteY1065" fmla="*/ 3598747 h 6858000"/>
              <a:gd name="connsiteX1066" fmla="*/ 1447178 w 7346219"/>
              <a:gd name="connsiteY1066" fmla="*/ 3598742 h 6858000"/>
              <a:gd name="connsiteX1067" fmla="*/ 1447166 w 7346219"/>
              <a:gd name="connsiteY1067" fmla="*/ 3598747 h 6858000"/>
              <a:gd name="connsiteX1068" fmla="*/ 1454946 w 7346219"/>
              <a:gd name="connsiteY1068" fmla="*/ 3592911 h 6858000"/>
              <a:gd name="connsiteX1069" fmla="*/ 1578016 w 7346219"/>
              <a:gd name="connsiteY1069" fmla="*/ 3552062 h 6858000"/>
              <a:gd name="connsiteX1070" fmla="*/ 1580035 w 7346219"/>
              <a:gd name="connsiteY1070" fmla="*/ 3554293 h 6858000"/>
              <a:gd name="connsiteX1071" fmla="*/ 1588117 w 7346219"/>
              <a:gd name="connsiteY1071" fmla="*/ 3567681 h 6858000"/>
              <a:gd name="connsiteX1072" fmla="*/ 1586097 w 7346219"/>
              <a:gd name="connsiteY1072" fmla="*/ 3578837 h 6858000"/>
              <a:gd name="connsiteX1073" fmla="*/ 1586095 w 7346219"/>
              <a:gd name="connsiteY1073" fmla="*/ 3578837 h 6858000"/>
              <a:gd name="connsiteX1074" fmla="*/ 1586095 w 7346219"/>
              <a:gd name="connsiteY1074" fmla="*/ 3578839 h 6858000"/>
              <a:gd name="connsiteX1075" fmla="*/ 1577762 w 7346219"/>
              <a:gd name="connsiteY1075" fmla="*/ 3579117 h 6858000"/>
              <a:gd name="connsiteX1076" fmla="*/ 1575150 w 7346219"/>
              <a:gd name="connsiteY1076" fmla="*/ 3585080 h 6858000"/>
              <a:gd name="connsiteX1077" fmla="*/ 1573976 w 7346219"/>
              <a:gd name="connsiteY1077" fmla="*/ 3587761 h 6858000"/>
              <a:gd name="connsiteX1078" fmla="*/ 1573976 w 7346219"/>
              <a:gd name="connsiteY1078" fmla="*/ 3589993 h 6858000"/>
              <a:gd name="connsiteX1079" fmla="*/ 1573975 w 7346219"/>
              <a:gd name="connsiteY1079" fmla="*/ 3589993 h 6858000"/>
              <a:gd name="connsiteX1080" fmla="*/ 1573975 w 7346219"/>
              <a:gd name="connsiteY1080" fmla="*/ 3589995 h 6858000"/>
              <a:gd name="connsiteX1081" fmla="*/ 1567915 w 7346219"/>
              <a:gd name="connsiteY1081" fmla="*/ 3581069 h 6858000"/>
              <a:gd name="connsiteX1082" fmla="*/ 1567915 w 7346219"/>
              <a:gd name="connsiteY1082" fmla="*/ 3578839 h 6858000"/>
              <a:gd name="connsiteX1083" fmla="*/ 1565895 w 7346219"/>
              <a:gd name="connsiteY1083" fmla="*/ 3572145 h 6858000"/>
              <a:gd name="connsiteX1084" fmla="*/ 1563874 w 7346219"/>
              <a:gd name="connsiteY1084" fmla="*/ 3563220 h 6858000"/>
              <a:gd name="connsiteX1085" fmla="*/ 1563876 w 7346219"/>
              <a:gd name="connsiteY1085" fmla="*/ 3563218 h 6858000"/>
              <a:gd name="connsiteX1086" fmla="*/ 1578016 w 7346219"/>
              <a:gd name="connsiteY1086" fmla="*/ 3552062 h 6858000"/>
              <a:gd name="connsiteX1087" fmla="*/ 1520303 w 7346219"/>
              <a:gd name="connsiteY1087" fmla="*/ 3534556 h 6858000"/>
              <a:gd name="connsiteX1088" fmla="*/ 1520303 w 7346219"/>
              <a:gd name="connsiteY1088" fmla="*/ 3534558 h 6858000"/>
              <a:gd name="connsiteX1089" fmla="*/ 1520305 w 7346219"/>
              <a:gd name="connsiteY1089" fmla="*/ 3534556 h 6858000"/>
              <a:gd name="connsiteX1090" fmla="*/ 1520305 w 7346219"/>
              <a:gd name="connsiteY1090" fmla="*/ 3536678 h 6858000"/>
              <a:gd name="connsiteX1091" fmla="*/ 1522442 w 7346219"/>
              <a:gd name="connsiteY1091" fmla="*/ 3536678 h 6858000"/>
              <a:gd name="connsiteX1092" fmla="*/ 1522444 w 7346219"/>
              <a:gd name="connsiteY1092" fmla="*/ 3536678 h 6858000"/>
              <a:gd name="connsiteX1093" fmla="*/ 1518167 w 7346219"/>
              <a:gd name="connsiteY1093" fmla="*/ 3547287 h 6858000"/>
              <a:gd name="connsiteX1094" fmla="*/ 1528864 w 7346219"/>
              <a:gd name="connsiteY1094" fmla="*/ 3553653 h 6858000"/>
              <a:gd name="connsiteX1095" fmla="*/ 1528864 w 7346219"/>
              <a:gd name="connsiteY1095" fmla="*/ 3555776 h 6858000"/>
              <a:gd name="connsiteX1096" fmla="*/ 1528863 w 7346219"/>
              <a:gd name="connsiteY1096" fmla="*/ 3555776 h 6858000"/>
              <a:gd name="connsiteX1097" fmla="*/ 1520305 w 7346219"/>
              <a:gd name="connsiteY1097" fmla="*/ 3555776 h 6858000"/>
              <a:gd name="connsiteX1098" fmla="*/ 1503192 w 7346219"/>
              <a:gd name="connsiteY1098" fmla="*/ 3557897 h 6858000"/>
              <a:gd name="connsiteX1099" fmla="*/ 1503185 w 7346219"/>
              <a:gd name="connsiteY1099" fmla="*/ 3557897 h 6858000"/>
              <a:gd name="connsiteX1100" fmla="*/ 1496767 w 7346219"/>
              <a:gd name="connsiteY1100" fmla="*/ 3545166 h 6858000"/>
              <a:gd name="connsiteX1101" fmla="*/ 1505325 w 7346219"/>
              <a:gd name="connsiteY1101" fmla="*/ 3540922 h 6858000"/>
              <a:gd name="connsiteX1102" fmla="*/ 1520303 w 7346219"/>
              <a:gd name="connsiteY1102" fmla="*/ 3534556 h 6858000"/>
              <a:gd name="connsiteX1103" fmla="*/ 1547341 w 7346219"/>
              <a:gd name="connsiteY1103" fmla="*/ 3528720 h 6858000"/>
              <a:gd name="connsiteX1104" fmla="*/ 1553176 w 7346219"/>
              <a:gd name="connsiteY1104" fmla="*/ 3538447 h 6858000"/>
              <a:gd name="connsiteX1105" fmla="*/ 1553176 w 7346219"/>
              <a:gd name="connsiteY1105" fmla="*/ 3552062 h 6858000"/>
              <a:gd name="connsiteX1106" fmla="*/ 1545397 w 7346219"/>
              <a:gd name="connsiteY1106" fmla="*/ 3552062 h 6858000"/>
              <a:gd name="connsiteX1107" fmla="*/ 1545394 w 7346219"/>
              <a:gd name="connsiteY1107" fmla="*/ 3552062 h 6858000"/>
              <a:gd name="connsiteX1108" fmla="*/ 1545394 w 7346219"/>
              <a:gd name="connsiteY1108" fmla="*/ 3546226 h 6858000"/>
              <a:gd name="connsiteX1109" fmla="*/ 1547341 w 7346219"/>
              <a:gd name="connsiteY1109" fmla="*/ 3530664 h 6858000"/>
              <a:gd name="connsiteX1110" fmla="*/ 1547341 w 7346219"/>
              <a:gd name="connsiteY1110" fmla="*/ 3528722 h 6858000"/>
              <a:gd name="connsiteX1111" fmla="*/ 1570683 w 7346219"/>
              <a:gd name="connsiteY1111" fmla="*/ 3517050 h 6858000"/>
              <a:gd name="connsiteX1112" fmla="*/ 1570684 w 7346219"/>
              <a:gd name="connsiteY1112" fmla="*/ 3517050 h 6858000"/>
              <a:gd name="connsiteX1113" fmla="*/ 1572627 w 7346219"/>
              <a:gd name="connsiteY1113" fmla="*/ 3517050 h 6858000"/>
              <a:gd name="connsiteX1114" fmla="*/ 1572628 w 7346219"/>
              <a:gd name="connsiteY1114" fmla="*/ 3517050 h 6858000"/>
              <a:gd name="connsiteX1115" fmla="*/ 1570684 w 7346219"/>
              <a:gd name="connsiteY1115" fmla="*/ 3528720 h 6858000"/>
              <a:gd name="connsiteX1116" fmla="*/ 1570683 w 7346219"/>
              <a:gd name="connsiteY1116" fmla="*/ 3528720 h 6858000"/>
              <a:gd name="connsiteX1117" fmla="*/ 1564847 w 7346219"/>
              <a:gd name="connsiteY1117" fmla="*/ 3528720 h 6858000"/>
              <a:gd name="connsiteX1118" fmla="*/ 1560956 w 7346219"/>
              <a:gd name="connsiteY1118" fmla="*/ 3521717 h 6858000"/>
              <a:gd name="connsiteX1119" fmla="*/ 1570683 w 7346219"/>
              <a:gd name="connsiteY1119" fmla="*/ 3517050 h 6858000"/>
              <a:gd name="connsiteX1120" fmla="*/ 1590863 w 7346219"/>
              <a:gd name="connsiteY1120" fmla="*/ 3508297 h 6858000"/>
              <a:gd name="connsiteX1121" fmla="*/ 1590865 w 7346219"/>
              <a:gd name="connsiteY1121" fmla="*/ 3508297 h 6858000"/>
              <a:gd name="connsiteX1122" fmla="*/ 1593054 w 7346219"/>
              <a:gd name="connsiteY1122" fmla="*/ 3510241 h 6858000"/>
              <a:gd name="connsiteX1123" fmla="*/ 1588677 w 7346219"/>
              <a:gd name="connsiteY1123" fmla="*/ 3514132 h 6858000"/>
              <a:gd name="connsiteX1124" fmla="*/ 1588674 w 7346219"/>
              <a:gd name="connsiteY1124" fmla="*/ 3514132 h 6858000"/>
              <a:gd name="connsiteX1125" fmla="*/ 1584299 w 7346219"/>
              <a:gd name="connsiteY1125" fmla="*/ 3512188 h 6858000"/>
              <a:gd name="connsiteX1126" fmla="*/ 1590863 w 7346219"/>
              <a:gd name="connsiteY1126" fmla="*/ 3508297 h 6858000"/>
              <a:gd name="connsiteX1127" fmla="*/ 1268287 w 7346219"/>
              <a:gd name="connsiteY1127" fmla="*/ 3507420 h 6858000"/>
              <a:gd name="connsiteX1128" fmla="*/ 1268289 w 7346219"/>
              <a:gd name="connsiteY1128" fmla="*/ 3507422 h 6858000"/>
              <a:gd name="connsiteX1129" fmla="*/ 1268292 w 7346219"/>
              <a:gd name="connsiteY1129" fmla="*/ 3507420 h 6858000"/>
              <a:gd name="connsiteX1130" fmla="*/ 1275025 w 7346219"/>
              <a:gd name="connsiteY1130" fmla="*/ 3515591 h 6858000"/>
              <a:gd name="connsiteX1131" fmla="*/ 1245847 w 7346219"/>
              <a:gd name="connsiteY1131" fmla="*/ 3525804 h 6858000"/>
              <a:gd name="connsiteX1132" fmla="*/ 1245847 w 7346219"/>
              <a:gd name="connsiteY1132" fmla="*/ 3525801 h 6858000"/>
              <a:gd name="connsiteX1133" fmla="*/ 1245844 w 7346219"/>
              <a:gd name="connsiteY1133" fmla="*/ 3525804 h 6858000"/>
              <a:gd name="connsiteX1134" fmla="*/ 1245844 w 7346219"/>
              <a:gd name="connsiteY1134" fmla="*/ 3523761 h 6858000"/>
              <a:gd name="connsiteX1135" fmla="*/ 1268287 w 7346219"/>
              <a:gd name="connsiteY1135" fmla="*/ 3507420 h 6858000"/>
              <a:gd name="connsiteX1136" fmla="*/ 1333376 w 7346219"/>
              <a:gd name="connsiteY1136" fmla="*/ 3495459 h 6858000"/>
              <a:gd name="connsiteX1137" fmla="*/ 1333377 w 7346219"/>
              <a:gd name="connsiteY1137" fmla="*/ 3495459 h 6858000"/>
              <a:gd name="connsiteX1138" fmla="*/ 1339211 w 7346219"/>
              <a:gd name="connsiteY1138" fmla="*/ 3495459 h 6858000"/>
              <a:gd name="connsiteX1139" fmla="*/ 1339213 w 7346219"/>
              <a:gd name="connsiteY1139" fmla="*/ 3495459 h 6858000"/>
              <a:gd name="connsiteX1140" fmla="*/ 1345048 w 7346219"/>
              <a:gd name="connsiteY1140" fmla="*/ 3498960 h 6858000"/>
              <a:gd name="connsiteX1141" fmla="*/ 1345046 w 7346219"/>
              <a:gd name="connsiteY1141" fmla="*/ 3498960 h 6858000"/>
              <a:gd name="connsiteX1142" fmla="*/ 1343103 w 7346219"/>
              <a:gd name="connsiteY1142" fmla="*/ 3498960 h 6858000"/>
              <a:gd name="connsiteX1143" fmla="*/ 1333377 w 7346219"/>
              <a:gd name="connsiteY1143" fmla="*/ 3502462 h 6858000"/>
              <a:gd name="connsiteX1144" fmla="*/ 1333376 w 7346219"/>
              <a:gd name="connsiteY1144" fmla="*/ 3502462 h 6858000"/>
              <a:gd name="connsiteX1145" fmla="*/ 1333376 w 7346219"/>
              <a:gd name="connsiteY1145" fmla="*/ 3495459 h 6858000"/>
              <a:gd name="connsiteX1146" fmla="*/ 544473 w 7346219"/>
              <a:gd name="connsiteY1146" fmla="*/ 3484955 h 6858000"/>
              <a:gd name="connsiteX1147" fmla="*/ 544476 w 7346219"/>
              <a:gd name="connsiteY1147" fmla="*/ 3484957 h 6858000"/>
              <a:gd name="connsiteX1148" fmla="*/ 544478 w 7346219"/>
              <a:gd name="connsiteY1148" fmla="*/ 3484955 h 6858000"/>
              <a:gd name="connsiteX1149" fmla="*/ 546497 w 7346219"/>
              <a:gd name="connsiteY1149" fmla="*/ 3487079 h 6858000"/>
              <a:gd name="connsiteX1150" fmla="*/ 548519 w 7346219"/>
              <a:gd name="connsiteY1150" fmla="*/ 3493443 h 6858000"/>
              <a:gd name="connsiteX1151" fmla="*/ 540437 w 7346219"/>
              <a:gd name="connsiteY1151" fmla="*/ 3499809 h 6858000"/>
              <a:gd name="connsiteX1152" fmla="*/ 540436 w 7346219"/>
              <a:gd name="connsiteY1152" fmla="*/ 3499808 h 6858000"/>
              <a:gd name="connsiteX1153" fmla="*/ 540434 w 7346219"/>
              <a:gd name="connsiteY1153" fmla="*/ 3499809 h 6858000"/>
              <a:gd name="connsiteX1154" fmla="*/ 534377 w 7346219"/>
              <a:gd name="connsiteY1154" fmla="*/ 3497689 h 6858000"/>
              <a:gd name="connsiteX1155" fmla="*/ 532358 w 7346219"/>
              <a:gd name="connsiteY1155" fmla="*/ 3501931 h 6858000"/>
              <a:gd name="connsiteX1156" fmla="*/ 524279 w 7346219"/>
              <a:gd name="connsiteY1156" fmla="*/ 3508297 h 6858000"/>
              <a:gd name="connsiteX1157" fmla="*/ 524279 w 7346219"/>
              <a:gd name="connsiteY1157" fmla="*/ 3508293 h 6858000"/>
              <a:gd name="connsiteX1158" fmla="*/ 524273 w 7346219"/>
              <a:gd name="connsiteY1158" fmla="*/ 3508297 h 6858000"/>
              <a:gd name="connsiteX1159" fmla="*/ 524273 w 7346219"/>
              <a:gd name="connsiteY1159" fmla="*/ 3506176 h 6858000"/>
              <a:gd name="connsiteX1160" fmla="*/ 522253 w 7346219"/>
              <a:gd name="connsiteY1160" fmla="*/ 3504053 h 6858000"/>
              <a:gd name="connsiteX1161" fmla="*/ 544473 w 7346219"/>
              <a:gd name="connsiteY1161" fmla="*/ 3484955 h 6858000"/>
              <a:gd name="connsiteX1162" fmla="*/ 581487 w 7346219"/>
              <a:gd name="connsiteY1162" fmla="*/ 3470366 h 6858000"/>
              <a:gd name="connsiteX1163" fmla="*/ 581487 w 7346219"/>
              <a:gd name="connsiteY1163" fmla="*/ 3475837 h 6858000"/>
              <a:gd name="connsiteX1164" fmla="*/ 581487 w 7346219"/>
              <a:gd name="connsiteY1164" fmla="*/ 3477661 h 6858000"/>
              <a:gd name="connsiteX1165" fmla="*/ 567190 w 7346219"/>
              <a:gd name="connsiteY1165" fmla="*/ 3484955 h 6858000"/>
              <a:gd name="connsiteX1166" fmla="*/ 567185 w 7346219"/>
              <a:gd name="connsiteY1166" fmla="*/ 3484957 h 6858000"/>
              <a:gd name="connsiteX1167" fmla="*/ 563101 w 7346219"/>
              <a:gd name="connsiteY1167" fmla="*/ 3477662 h 6858000"/>
              <a:gd name="connsiteX1168" fmla="*/ 563105 w 7346219"/>
              <a:gd name="connsiteY1168" fmla="*/ 3477661 h 6858000"/>
              <a:gd name="connsiteX1169" fmla="*/ 581487 w 7346219"/>
              <a:gd name="connsiteY1169" fmla="*/ 3470366 h 6858000"/>
              <a:gd name="connsiteX1170" fmla="*/ 1347066 w 7346219"/>
              <a:gd name="connsiteY1170" fmla="*/ 3464531 h 6858000"/>
              <a:gd name="connsiteX1171" fmla="*/ 1347068 w 7346219"/>
              <a:gd name="connsiteY1171" fmla="*/ 3464531 h 6858000"/>
              <a:gd name="connsiteX1172" fmla="*/ 1353125 w 7346219"/>
              <a:gd name="connsiteY1172" fmla="*/ 3464531 h 6858000"/>
              <a:gd name="connsiteX1173" fmla="*/ 1353129 w 7346219"/>
              <a:gd name="connsiteY1173" fmla="*/ 3464531 h 6858000"/>
              <a:gd name="connsiteX1174" fmla="*/ 1371311 w 7346219"/>
              <a:gd name="connsiteY1174" fmla="*/ 3491624 h 6858000"/>
              <a:gd name="connsiteX1175" fmla="*/ 1363229 w 7346219"/>
              <a:gd name="connsiteY1175" fmla="*/ 3493708 h 6858000"/>
              <a:gd name="connsiteX1176" fmla="*/ 1363226 w 7346219"/>
              <a:gd name="connsiteY1176" fmla="*/ 3493708 h 6858000"/>
              <a:gd name="connsiteX1177" fmla="*/ 1361206 w 7346219"/>
              <a:gd name="connsiteY1177" fmla="*/ 3489539 h 6858000"/>
              <a:gd name="connsiteX1178" fmla="*/ 1357419 w 7346219"/>
              <a:gd name="connsiteY1178" fmla="*/ 3478859 h 6858000"/>
              <a:gd name="connsiteX1179" fmla="*/ 1349089 w 7346219"/>
              <a:gd name="connsiteY1179" fmla="*/ 3479120 h 6858000"/>
              <a:gd name="connsiteX1180" fmla="*/ 1349086 w 7346219"/>
              <a:gd name="connsiteY1180" fmla="*/ 3479120 h 6858000"/>
              <a:gd name="connsiteX1181" fmla="*/ 1345046 w 7346219"/>
              <a:gd name="connsiteY1181" fmla="*/ 3474952 h 6858000"/>
              <a:gd name="connsiteX1182" fmla="*/ 1347066 w 7346219"/>
              <a:gd name="connsiteY1182" fmla="*/ 3464531 h 6858000"/>
              <a:gd name="connsiteX1183" fmla="*/ 598119 w 7346219"/>
              <a:gd name="connsiteY1183" fmla="*/ 3464531 h 6858000"/>
              <a:gd name="connsiteX1184" fmla="*/ 596172 w 7346219"/>
              <a:gd name="connsiteY1184" fmla="*/ 3467449 h 6858000"/>
              <a:gd name="connsiteX1185" fmla="*/ 596169 w 7346219"/>
              <a:gd name="connsiteY1185" fmla="*/ 3467449 h 6858000"/>
              <a:gd name="connsiteX1186" fmla="*/ 596169 w 7346219"/>
              <a:gd name="connsiteY1186" fmla="*/ 3467451 h 6858000"/>
              <a:gd name="connsiteX1187" fmla="*/ 592278 w 7346219"/>
              <a:gd name="connsiteY1187" fmla="*/ 3467451 h 6858000"/>
              <a:gd name="connsiteX1188" fmla="*/ 598113 w 7346219"/>
              <a:gd name="connsiteY1188" fmla="*/ 3464533 h 6858000"/>
              <a:gd name="connsiteX1189" fmla="*/ 598113 w 7346219"/>
              <a:gd name="connsiteY1189" fmla="*/ 3464534 h 6858000"/>
              <a:gd name="connsiteX1190" fmla="*/ 1538346 w 7346219"/>
              <a:gd name="connsiteY1190" fmla="*/ 3434945 h 6858000"/>
              <a:gd name="connsiteX1191" fmla="*/ 1543450 w 7346219"/>
              <a:gd name="connsiteY1191" fmla="*/ 3442466 h 6858000"/>
              <a:gd name="connsiteX1192" fmla="*/ 1549288 w 7346219"/>
              <a:gd name="connsiteY1192" fmla="*/ 3462527 h 6858000"/>
              <a:gd name="connsiteX1193" fmla="*/ 1549286 w 7346219"/>
              <a:gd name="connsiteY1193" fmla="*/ 3462527 h 6858000"/>
              <a:gd name="connsiteX1194" fmla="*/ 1537614 w 7346219"/>
              <a:gd name="connsiteY1194" fmla="*/ 3456508 h 6858000"/>
              <a:gd name="connsiteX1195" fmla="*/ 1527888 w 7346219"/>
              <a:gd name="connsiteY1195" fmla="*/ 3452498 h 6858000"/>
              <a:gd name="connsiteX1196" fmla="*/ 1531779 w 7346219"/>
              <a:gd name="connsiteY1196" fmla="*/ 3436449 h 6858000"/>
              <a:gd name="connsiteX1197" fmla="*/ 1538346 w 7346219"/>
              <a:gd name="connsiteY1197" fmla="*/ 3434945 h 6858000"/>
              <a:gd name="connsiteX1198" fmla="*/ 1267241 w 7346219"/>
              <a:gd name="connsiteY1198" fmla="*/ 3426601 h 6858000"/>
              <a:gd name="connsiteX1199" fmla="*/ 1267244 w 7346219"/>
              <a:gd name="connsiteY1199" fmla="*/ 3426603 h 6858000"/>
              <a:gd name="connsiteX1200" fmla="*/ 1267244 w 7346219"/>
              <a:gd name="connsiteY1200" fmla="*/ 3426601 h 6858000"/>
              <a:gd name="connsiteX1201" fmla="*/ 1279887 w 7346219"/>
              <a:gd name="connsiteY1201" fmla="*/ 3430915 h 6858000"/>
              <a:gd name="connsiteX1202" fmla="*/ 1281996 w 7346219"/>
              <a:gd name="connsiteY1202" fmla="*/ 3441698 h 6858000"/>
              <a:gd name="connsiteX1203" fmla="*/ 1279887 w 7346219"/>
              <a:gd name="connsiteY1203" fmla="*/ 3467578 h 6858000"/>
              <a:gd name="connsiteX1204" fmla="*/ 1275672 w 7346219"/>
              <a:gd name="connsiteY1204" fmla="*/ 3474047 h 6858000"/>
              <a:gd name="connsiteX1205" fmla="*/ 1275672 w 7346219"/>
              <a:gd name="connsiteY1205" fmla="*/ 3474045 h 6858000"/>
              <a:gd name="connsiteX1206" fmla="*/ 1275670 w 7346219"/>
              <a:gd name="connsiteY1206" fmla="*/ 3474047 h 6858000"/>
              <a:gd name="connsiteX1207" fmla="*/ 1260920 w 7346219"/>
              <a:gd name="connsiteY1207" fmla="*/ 3461107 h 6858000"/>
              <a:gd name="connsiteX1208" fmla="*/ 1254598 w 7346219"/>
              <a:gd name="connsiteY1208" fmla="*/ 3446011 h 6858000"/>
              <a:gd name="connsiteX1209" fmla="*/ 1256705 w 7346219"/>
              <a:gd name="connsiteY1209" fmla="*/ 3441698 h 6858000"/>
              <a:gd name="connsiteX1210" fmla="*/ 1267241 w 7346219"/>
              <a:gd name="connsiteY1210" fmla="*/ 3426601 h 6858000"/>
              <a:gd name="connsiteX1211" fmla="*/ 1627003 w 7346219"/>
              <a:gd name="connsiteY1211" fmla="*/ 3423683 h 6858000"/>
              <a:gd name="connsiteX1212" fmla="*/ 1627005 w 7346219"/>
              <a:gd name="connsiteY1212" fmla="*/ 3423683 h 6858000"/>
              <a:gd name="connsiteX1213" fmla="*/ 1633371 w 7346219"/>
              <a:gd name="connsiteY1213" fmla="*/ 3429743 h 6858000"/>
              <a:gd name="connsiteX1214" fmla="*/ 1639737 w 7346219"/>
              <a:gd name="connsiteY1214" fmla="*/ 3447923 h 6858000"/>
              <a:gd name="connsiteX1215" fmla="*/ 1622762 w 7346219"/>
              <a:gd name="connsiteY1215" fmla="*/ 3449943 h 6858000"/>
              <a:gd name="connsiteX1216" fmla="*/ 1622760 w 7346219"/>
              <a:gd name="connsiteY1216" fmla="*/ 3449943 h 6858000"/>
              <a:gd name="connsiteX1217" fmla="*/ 1618515 w 7346219"/>
              <a:gd name="connsiteY1217" fmla="*/ 3441863 h 6858000"/>
              <a:gd name="connsiteX1218" fmla="*/ 1599418 w 7346219"/>
              <a:gd name="connsiteY1218" fmla="*/ 3437824 h 6858000"/>
              <a:gd name="connsiteX1219" fmla="*/ 1593052 w 7346219"/>
              <a:gd name="connsiteY1219" fmla="*/ 3433784 h 6858000"/>
              <a:gd name="connsiteX1220" fmla="*/ 1595173 w 7346219"/>
              <a:gd name="connsiteY1220" fmla="*/ 3425702 h 6858000"/>
              <a:gd name="connsiteX1221" fmla="*/ 1627003 w 7346219"/>
              <a:gd name="connsiteY1221" fmla="*/ 3423683 h 6858000"/>
              <a:gd name="connsiteX1222" fmla="*/ 1473061 w 7346219"/>
              <a:gd name="connsiteY1222" fmla="*/ 3419931 h 6858000"/>
              <a:gd name="connsiteX1223" fmla="*/ 1475926 w 7346219"/>
              <a:gd name="connsiteY1223" fmla="*/ 3422016 h 6858000"/>
              <a:gd name="connsiteX1224" fmla="*/ 1475928 w 7346219"/>
              <a:gd name="connsiteY1224" fmla="*/ 3422018 h 6858000"/>
              <a:gd name="connsiteX1225" fmla="*/ 1475932 w 7346219"/>
              <a:gd name="connsiteY1225" fmla="*/ 3422016 h 6858000"/>
              <a:gd name="connsiteX1226" fmla="*/ 1480102 w 7346219"/>
              <a:gd name="connsiteY1226" fmla="*/ 3426184 h 6858000"/>
              <a:gd name="connsiteX1227" fmla="*/ 1482186 w 7346219"/>
              <a:gd name="connsiteY1227" fmla="*/ 3442857 h 6858000"/>
              <a:gd name="connsiteX1228" fmla="*/ 1482186 w 7346219"/>
              <a:gd name="connsiteY1228" fmla="*/ 3459529 h 6858000"/>
              <a:gd name="connsiteX1229" fmla="*/ 1475932 w 7346219"/>
              <a:gd name="connsiteY1229" fmla="*/ 3461613 h 6858000"/>
              <a:gd name="connsiteX1230" fmla="*/ 1475932 w 7346219"/>
              <a:gd name="connsiteY1230" fmla="*/ 3461612 h 6858000"/>
              <a:gd name="connsiteX1231" fmla="*/ 1475926 w 7346219"/>
              <a:gd name="connsiteY1231" fmla="*/ 3461613 h 6858000"/>
              <a:gd name="connsiteX1232" fmla="*/ 1469674 w 7346219"/>
              <a:gd name="connsiteY1232" fmla="*/ 3428268 h 6858000"/>
              <a:gd name="connsiteX1233" fmla="*/ 1471758 w 7346219"/>
              <a:gd name="connsiteY1233" fmla="*/ 3424100 h 6858000"/>
              <a:gd name="connsiteX1234" fmla="*/ 1473061 w 7346219"/>
              <a:gd name="connsiteY1234" fmla="*/ 3419931 h 6858000"/>
              <a:gd name="connsiteX1235" fmla="*/ 1148976 w 7346219"/>
              <a:gd name="connsiteY1235" fmla="*/ 3388670 h 6858000"/>
              <a:gd name="connsiteX1236" fmla="*/ 1148980 w 7346219"/>
              <a:gd name="connsiteY1236" fmla="*/ 3388672 h 6858000"/>
              <a:gd name="connsiteX1237" fmla="*/ 1148980 w 7346219"/>
              <a:gd name="connsiteY1237" fmla="*/ 3388670 h 6858000"/>
              <a:gd name="connsiteX1238" fmla="*/ 1155108 w 7346219"/>
              <a:gd name="connsiteY1238" fmla="*/ 3393046 h 6858000"/>
              <a:gd name="connsiteX1239" fmla="*/ 1161235 w 7346219"/>
              <a:gd name="connsiteY1239" fmla="*/ 3401800 h 6858000"/>
              <a:gd name="connsiteX1240" fmla="*/ 1159193 w 7346219"/>
              <a:gd name="connsiteY1240" fmla="*/ 3417118 h 6858000"/>
              <a:gd name="connsiteX1241" fmla="*/ 1159190 w 7346219"/>
              <a:gd name="connsiteY1241" fmla="*/ 3417118 h 6858000"/>
              <a:gd name="connsiteX1242" fmla="*/ 1151021 w 7346219"/>
              <a:gd name="connsiteY1242" fmla="*/ 3417118 h 6858000"/>
              <a:gd name="connsiteX1243" fmla="*/ 1151018 w 7346219"/>
              <a:gd name="connsiteY1243" fmla="*/ 3417118 h 6858000"/>
              <a:gd name="connsiteX1244" fmla="*/ 1146934 w 7346219"/>
              <a:gd name="connsiteY1244" fmla="*/ 3410552 h 6858000"/>
              <a:gd name="connsiteX1245" fmla="*/ 1140806 w 7346219"/>
              <a:gd name="connsiteY1245" fmla="*/ 3408366 h 6858000"/>
              <a:gd name="connsiteX1246" fmla="*/ 1148976 w 7346219"/>
              <a:gd name="connsiteY1246" fmla="*/ 3388670 h 6858000"/>
              <a:gd name="connsiteX1247" fmla="*/ 1512816 w 7346219"/>
              <a:gd name="connsiteY1247" fmla="*/ 3356576 h 6858000"/>
              <a:gd name="connsiteX1248" fmla="*/ 1512818 w 7346219"/>
              <a:gd name="connsiteY1248" fmla="*/ 3356578 h 6858000"/>
              <a:gd name="connsiteX1249" fmla="*/ 1512818 w 7346219"/>
              <a:gd name="connsiteY1249" fmla="*/ 3356576 h 6858000"/>
              <a:gd name="connsiteX1250" fmla="*/ 1527568 w 7346219"/>
              <a:gd name="connsiteY1250" fmla="*/ 3367251 h 6858000"/>
              <a:gd name="connsiteX1251" fmla="*/ 1529676 w 7346219"/>
              <a:gd name="connsiteY1251" fmla="*/ 3373656 h 6858000"/>
              <a:gd name="connsiteX1252" fmla="*/ 1525462 w 7346219"/>
              <a:gd name="connsiteY1252" fmla="*/ 3377925 h 6858000"/>
              <a:gd name="connsiteX1253" fmla="*/ 1525461 w 7346219"/>
              <a:gd name="connsiteY1253" fmla="*/ 3377925 h 6858000"/>
              <a:gd name="connsiteX1254" fmla="*/ 1525459 w 7346219"/>
              <a:gd name="connsiteY1254" fmla="*/ 3377925 h 6858000"/>
              <a:gd name="connsiteX1255" fmla="*/ 1517821 w 7346219"/>
              <a:gd name="connsiteY1255" fmla="*/ 3375525 h 6858000"/>
              <a:gd name="connsiteX1256" fmla="*/ 1514925 w 7346219"/>
              <a:gd name="connsiteY1256" fmla="*/ 3384331 h 6858000"/>
              <a:gd name="connsiteX1257" fmla="*/ 1521247 w 7346219"/>
              <a:gd name="connsiteY1257" fmla="*/ 3403544 h 6858000"/>
              <a:gd name="connsiteX1258" fmla="*/ 1529676 w 7346219"/>
              <a:gd name="connsiteY1258" fmla="*/ 3412083 h 6858000"/>
              <a:gd name="connsiteX1259" fmla="*/ 1531783 w 7346219"/>
              <a:gd name="connsiteY1259" fmla="*/ 3420625 h 6858000"/>
              <a:gd name="connsiteX1260" fmla="*/ 1531781 w 7346219"/>
              <a:gd name="connsiteY1260" fmla="*/ 3420625 h 6858000"/>
              <a:gd name="connsiteX1261" fmla="*/ 1525462 w 7346219"/>
              <a:gd name="connsiteY1261" fmla="*/ 3420625 h 6858000"/>
              <a:gd name="connsiteX1262" fmla="*/ 1510711 w 7346219"/>
              <a:gd name="connsiteY1262" fmla="*/ 3422758 h 6858000"/>
              <a:gd name="connsiteX1263" fmla="*/ 1508603 w 7346219"/>
              <a:gd name="connsiteY1263" fmla="*/ 3439837 h 6858000"/>
              <a:gd name="connsiteX1264" fmla="*/ 1504389 w 7346219"/>
              <a:gd name="connsiteY1264" fmla="*/ 3444107 h 6858000"/>
              <a:gd name="connsiteX1265" fmla="*/ 1504389 w 7346219"/>
              <a:gd name="connsiteY1265" fmla="*/ 3444105 h 6858000"/>
              <a:gd name="connsiteX1266" fmla="*/ 1504387 w 7346219"/>
              <a:gd name="connsiteY1266" fmla="*/ 3444107 h 6858000"/>
              <a:gd name="connsiteX1267" fmla="*/ 1502279 w 7346219"/>
              <a:gd name="connsiteY1267" fmla="*/ 3441974 h 6858000"/>
              <a:gd name="connsiteX1268" fmla="*/ 1498064 w 7346219"/>
              <a:gd name="connsiteY1268" fmla="*/ 3427028 h 6858000"/>
              <a:gd name="connsiteX1269" fmla="*/ 1495956 w 7346219"/>
              <a:gd name="connsiteY1269" fmla="*/ 3399275 h 6858000"/>
              <a:gd name="connsiteX1270" fmla="*/ 1500172 w 7346219"/>
              <a:gd name="connsiteY1270" fmla="*/ 3390734 h 6858000"/>
              <a:gd name="connsiteX1271" fmla="*/ 1504387 w 7346219"/>
              <a:gd name="connsiteY1271" fmla="*/ 3384331 h 6858000"/>
              <a:gd name="connsiteX1272" fmla="*/ 1512816 w 7346219"/>
              <a:gd name="connsiteY1272" fmla="*/ 3356576 h 6858000"/>
              <a:gd name="connsiteX1273" fmla="*/ 997842 w 7346219"/>
              <a:gd name="connsiteY1273" fmla="*/ 3298223 h 6858000"/>
              <a:gd name="connsiteX1274" fmla="*/ 819859 w 7346219"/>
              <a:gd name="connsiteY1274" fmla="*/ 3374082 h 6858000"/>
              <a:gd name="connsiteX1275" fmla="*/ 892959 w 7346219"/>
              <a:gd name="connsiteY1275" fmla="*/ 3336943 h 6858000"/>
              <a:gd name="connsiteX1276" fmla="*/ 997838 w 7346219"/>
              <a:gd name="connsiteY1276" fmla="*/ 3298224 h 6858000"/>
              <a:gd name="connsiteX1277" fmla="*/ 997840 w 7346219"/>
              <a:gd name="connsiteY1277" fmla="*/ 3298223 h 6858000"/>
              <a:gd name="connsiteX1278" fmla="*/ 997838 w 7346219"/>
              <a:gd name="connsiteY1278" fmla="*/ 3298224 h 6858000"/>
              <a:gd name="connsiteX1279" fmla="*/ 997837 w 7346219"/>
              <a:gd name="connsiteY1279" fmla="*/ 3298224 h 6858000"/>
              <a:gd name="connsiteX1280" fmla="*/ 390231 w 7346219"/>
              <a:gd name="connsiteY1280" fmla="*/ 3256957 h 6858000"/>
              <a:gd name="connsiteX1281" fmla="*/ 396795 w 7346219"/>
              <a:gd name="connsiteY1281" fmla="*/ 3256957 h 6858000"/>
              <a:gd name="connsiteX1282" fmla="*/ 405549 w 7346219"/>
              <a:gd name="connsiteY1282" fmla="*/ 3269460 h 6858000"/>
              <a:gd name="connsiteX1283" fmla="*/ 405544 w 7346219"/>
              <a:gd name="connsiteY1283" fmla="*/ 3269462 h 6858000"/>
              <a:gd name="connsiteX1284" fmla="*/ 392415 w 7346219"/>
              <a:gd name="connsiteY1284" fmla="*/ 3271964 h 6858000"/>
              <a:gd name="connsiteX1285" fmla="*/ 388038 w 7346219"/>
              <a:gd name="connsiteY1285" fmla="*/ 3261960 h 6858000"/>
              <a:gd name="connsiteX1286" fmla="*/ 390227 w 7346219"/>
              <a:gd name="connsiteY1286" fmla="*/ 3256959 h 6858000"/>
              <a:gd name="connsiteX1287" fmla="*/ 390231 w 7346219"/>
              <a:gd name="connsiteY1287" fmla="*/ 3256959 h 6858000"/>
              <a:gd name="connsiteX1288" fmla="*/ 466823 w 7346219"/>
              <a:gd name="connsiteY1288" fmla="*/ 3225278 h 6858000"/>
              <a:gd name="connsiteX1289" fmla="*/ 466823 w 7346219"/>
              <a:gd name="connsiteY1289" fmla="*/ 3227613 h 6858000"/>
              <a:gd name="connsiteX1290" fmla="*/ 462443 w 7346219"/>
              <a:gd name="connsiteY1290" fmla="*/ 3232281 h 6858000"/>
              <a:gd name="connsiteX1291" fmla="*/ 462442 w 7346219"/>
              <a:gd name="connsiteY1291" fmla="*/ 3232283 h 6858000"/>
              <a:gd name="connsiteX1292" fmla="*/ 460255 w 7346219"/>
              <a:gd name="connsiteY1292" fmla="*/ 3229950 h 6858000"/>
              <a:gd name="connsiteX1293" fmla="*/ 455880 w 7346219"/>
              <a:gd name="connsiteY1293" fmla="*/ 3234616 h 6858000"/>
              <a:gd name="connsiteX1294" fmla="*/ 451505 w 7346219"/>
              <a:gd name="connsiteY1294" fmla="*/ 3236950 h 6858000"/>
              <a:gd name="connsiteX1295" fmla="*/ 451500 w 7346219"/>
              <a:gd name="connsiteY1295" fmla="*/ 3236951 h 6858000"/>
              <a:gd name="connsiteX1296" fmla="*/ 449311 w 7346219"/>
              <a:gd name="connsiteY1296" fmla="*/ 3232283 h 6858000"/>
              <a:gd name="connsiteX1297" fmla="*/ 449311 w 7346219"/>
              <a:gd name="connsiteY1297" fmla="*/ 3229949 h 6858000"/>
              <a:gd name="connsiteX1298" fmla="*/ 449315 w 7346219"/>
              <a:gd name="connsiteY1298" fmla="*/ 3229949 h 6858000"/>
              <a:gd name="connsiteX1299" fmla="*/ 449315 w 7346219"/>
              <a:gd name="connsiteY1299" fmla="*/ 3229947 h 6858000"/>
              <a:gd name="connsiteX1300" fmla="*/ 466823 w 7346219"/>
              <a:gd name="connsiteY1300" fmla="*/ 3225278 h 6858000"/>
              <a:gd name="connsiteX1301" fmla="*/ 539913 w 7346219"/>
              <a:gd name="connsiteY1301" fmla="*/ 3212698 h 6858000"/>
              <a:gd name="connsiteX1302" fmla="*/ 539915 w 7346219"/>
              <a:gd name="connsiteY1302" fmla="*/ 3212701 h 6858000"/>
              <a:gd name="connsiteX1303" fmla="*/ 539920 w 7346219"/>
              <a:gd name="connsiteY1303" fmla="*/ 3212698 h 6858000"/>
              <a:gd name="connsiteX1304" fmla="*/ 544218 w 7346219"/>
              <a:gd name="connsiteY1304" fmla="*/ 3230752 h 6858000"/>
              <a:gd name="connsiteX1305" fmla="*/ 542068 w 7346219"/>
              <a:gd name="connsiteY1305" fmla="*/ 3234762 h 6858000"/>
              <a:gd name="connsiteX1306" fmla="*/ 524870 w 7346219"/>
              <a:gd name="connsiteY1306" fmla="*/ 3238775 h 6858000"/>
              <a:gd name="connsiteX1307" fmla="*/ 524865 w 7346219"/>
              <a:gd name="connsiteY1307" fmla="*/ 3238775 h 6858000"/>
              <a:gd name="connsiteX1308" fmla="*/ 520570 w 7346219"/>
              <a:gd name="connsiteY1308" fmla="*/ 3238775 h 6858000"/>
              <a:gd name="connsiteX1309" fmla="*/ 518419 w 7346219"/>
              <a:gd name="connsiteY1309" fmla="*/ 3240782 h 6858000"/>
              <a:gd name="connsiteX1310" fmla="*/ 507671 w 7346219"/>
              <a:gd name="connsiteY1310" fmla="*/ 3242786 h 6858000"/>
              <a:gd name="connsiteX1311" fmla="*/ 507665 w 7346219"/>
              <a:gd name="connsiteY1311" fmla="*/ 3242786 h 6858000"/>
              <a:gd name="connsiteX1312" fmla="*/ 507665 w 7346219"/>
              <a:gd name="connsiteY1312" fmla="*/ 3238775 h 6858000"/>
              <a:gd name="connsiteX1313" fmla="*/ 511965 w 7346219"/>
              <a:gd name="connsiteY1313" fmla="*/ 3228745 h 6858000"/>
              <a:gd name="connsiteX1314" fmla="*/ 520564 w 7346219"/>
              <a:gd name="connsiteY1314" fmla="*/ 3226740 h 6858000"/>
              <a:gd name="connsiteX1315" fmla="*/ 520570 w 7346219"/>
              <a:gd name="connsiteY1315" fmla="*/ 3226740 h 6858000"/>
              <a:gd name="connsiteX1316" fmla="*/ 529164 w 7346219"/>
              <a:gd name="connsiteY1316" fmla="*/ 3226740 h 6858000"/>
              <a:gd name="connsiteX1317" fmla="*/ 539913 w 7346219"/>
              <a:gd name="connsiteY1317" fmla="*/ 3212698 h 6858000"/>
              <a:gd name="connsiteX1318" fmla="*/ 574774 w 7346219"/>
              <a:gd name="connsiteY1318" fmla="*/ 3181514 h 6858000"/>
              <a:gd name="connsiteX1319" fmla="*/ 574774 w 7346219"/>
              <a:gd name="connsiteY1319" fmla="*/ 3181516 h 6858000"/>
              <a:gd name="connsiteX1320" fmla="*/ 574777 w 7346219"/>
              <a:gd name="connsiteY1320" fmla="*/ 3181514 h 6858000"/>
              <a:gd name="connsiteX1321" fmla="*/ 574777 w 7346219"/>
              <a:gd name="connsiteY1321" fmla="*/ 3185890 h 6858000"/>
              <a:gd name="connsiteX1322" fmla="*/ 572591 w 7346219"/>
              <a:gd name="connsiteY1322" fmla="*/ 3188079 h 6858000"/>
              <a:gd name="connsiteX1323" fmla="*/ 563836 w 7346219"/>
              <a:gd name="connsiteY1323" fmla="*/ 3203398 h 6858000"/>
              <a:gd name="connsiteX1324" fmla="*/ 561648 w 7346219"/>
              <a:gd name="connsiteY1324" fmla="*/ 3207774 h 6858000"/>
              <a:gd name="connsiteX1325" fmla="*/ 561644 w 7346219"/>
              <a:gd name="connsiteY1325" fmla="*/ 3207774 h 6858000"/>
              <a:gd name="connsiteX1326" fmla="*/ 557271 w 7346219"/>
              <a:gd name="connsiteY1326" fmla="*/ 3207774 h 6858000"/>
              <a:gd name="connsiteX1327" fmla="*/ 557268 w 7346219"/>
              <a:gd name="connsiteY1327" fmla="*/ 3207774 h 6858000"/>
              <a:gd name="connsiteX1328" fmla="*/ 548514 w 7346219"/>
              <a:gd name="connsiteY1328" fmla="*/ 3194644 h 6858000"/>
              <a:gd name="connsiteX1329" fmla="*/ 574774 w 7346219"/>
              <a:gd name="connsiteY1329" fmla="*/ 3181514 h 6858000"/>
              <a:gd name="connsiteX1330" fmla="*/ 627386 w 7346219"/>
              <a:gd name="connsiteY1330" fmla="*/ 3178597 h 6858000"/>
              <a:gd name="connsiteX1331" fmla="*/ 627388 w 7346219"/>
              <a:gd name="connsiteY1331" fmla="*/ 3178599 h 6858000"/>
              <a:gd name="connsiteX1332" fmla="*/ 627390 w 7346219"/>
              <a:gd name="connsiteY1332" fmla="*/ 3178597 h 6858000"/>
              <a:gd name="connsiteX1333" fmla="*/ 639812 w 7346219"/>
              <a:gd name="connsiteY1333" fmla="*/ 3190853 h 6858000"/>
              <a:gd name="connsiteX1334" fmla="*/ 637743 w 7346219"/>
              <a:gd name="connsiteY1334" fmla="*/ 3199021 h 6858000"/>
              <a:gd name="connsiteX1335" fmla="*/ 608753 w 7346219"/>
              <a:gd name="connsiteY1335" fmla="*/ 3209234 h 6858000"/>
              <a:gd name="connsiteX1336" fmla="*/ 608749 w 7346219"/>
              <a:gd name="connsiteY1336" fmla="*/ 3209234 h 6858000"/>
              <a:gd name="connsiteX1337" fmla="*/ 600472 w 7346219"/>
              <a:gd name="connsiteY1337" fmla="*/ 3209234 h 6858000"/>
              <a:gd name="connsiteX1338" fmla="*/ 600472 w 7346219"/>
              <a:gd name="connsiteY1338" fmla="*/ 3213318 h 6858000"/>
              <a:gd name="connsiteX1339" fmla="*/ 581837 w 7346219"/>
              <a:gd name="connsiteY1339" fmla="*/ 3219445 h 6858000"/>
              <a:gd name="connsiteX1340" fmla="*/ 581835 w 7346219"/>
              <a:gd name="connsiteY1340" fmla="*/ 3219444 h 6858000"/>
              <a:gd name="connsiteX1341" fmla="*/ 581832 w 7346219"/>
              <a:gd name="connsiteY1341" fmla="*/ 3219445 h 6858000"/>
              <a:gd name="connsiteX1342" fmla="*/ 579759 w 7346219"/>
              <a:gd name="connsiteY1342" fmla="*/ 3215362 h 6858000"/>
              <a:gd name="connsiteX1343" fmla="*/ 585972 w 7346219"/>
              <a:gd name="connsiteY1343" fmla="*/ 3194936 h 6858000"/>
              <a:gd name="connsiteX1344" fmla="*/ 592184 w 7346219"/>
              <a:gd name="connsiteY1344" fmla="*/ 3186767 h 6858000"/>
              <a:gd name="connsiteX1345" fmla="*/ 592190 w 7346219"/>
              <a:gd name="connsiteY1345" fmla="*/ 3186767 h 6858000"/>
              <a:gd name="connsiteX1346" fmla="*/ 596326 w 7346219"/>
              <a:gd name="connsiteY1346" fmla="*/ 3186767 h 6858000"/>
              <a:gd name="connsiteX1347" fmla="*/ 596331 w 7346219"/>
              <a:gd name="connsiteY1347" fmla="*/ 3186767 h 6858000"/>
              <a:gd name="connsiteX1348" fmla="*/ 600470 w 7346219"/>
              <a:gd name="connsiteY1348" fmla="*/ 3188810 h 6858000"/>
              <a:gd name="connsiteX1349" fmla="*/ 617033 w 7346219"/>
              <a:gd name="connsiteY1349" fmla="*/ 3184725 h 6858000"/>
              <a:gd name="connsiteX1350" fmla="*/ 627386 w 7346219"/>
              <a:gd name="connsiteY1350" fmla="*/ 3178597 h 6858000"/>
              <a:gd name="connsiteX1351" fmla="*/ 1215695 w 7346219"/>
              <a:gd name="connsiteY1351" fmla="*/ 3143583 h 6858000"/>
              <a:gd name="connsiteX1352" fmla="*/ 1215698 w 7346219"/>
              <a:gd name="connsiteY1352" fmla="*/ 3143585 h 6858000"/>
              <a:gd name="connsiteX1353" fmla="*/ 1215698 w 7346219"/>
              <a:gd name="connsiteY1353" fmla="*/ 3143583 h 6858000"/>
              <a:gd name="connsiteX1354" fmla="*/ 1231260 w 7346219"/>
              <a:gd name="connsiteY1354" fmla="*/ 3150586 h 6858000"/>
              <a:gd name="connsiteX1355" fmla="*/ 1223481 w 7346219"/>
              <a:gd name="connsiteY1355" fmla="*/ 3152920 h 6858000"/>
              <a:gd name="connsiteX1356" fmla="*/ 1223476 w 7346219"/>
              <a:gd name="connsiteY1356" fmla="*/ 3152920 h 6858000"/>
              <a:gd name="connsiteX1357" fmla="*/ 1215695 w 7346219"/>
              <a:gd name="connsiteY1357" fmla="*/ 3143583 h 6858000"/>
              <a:gd name="connsiteX1358" fmla="*/ 713366 w 7346219"/>
              <a:gd name="connsiteY1358" fmla="*/ 3126076 h 6858000"/>
              <a:gd name="connsiteX1359" fmla="*/ 713366 w 7346219"/>
              <a:gd name="connsiteY1359" fmla="*/ 3147297 h 6858000"/>
              <a:gd name="connsiteX1360" fmla="*/ 713366 w 7346219"/>
              <a:gd name="connsiteY1360" fmla="*/ 3157906 h 6858000"/>
              <a:gd name="connsiteX1361" fmla="*/ 719929 w 7346219"/>
              <a:gd name="connsiteY1361" fmla="*/ 3157906 h 6858000"/>
              <a:gd name="connsiteX1362" fmla="*/ 726494 w 7346219"/>
              <a:gd name="connsiteY1362" fmla="*/ 3155784 h 6858000"/>
              <a:gd name="connsiteX1363" fmla="*/ 726494 w 7346219"/>
              <a:gd name="connsiteY1363" fmla="*/ 3164273 h 6858000"/>
              <a:gd name="connsiteX1364" fmla="*/ 722119 w 7346219"/>
              <a:gd name="connsiteY1364" fmla="*/ 3168516 h 6858000"/>
              <a:gd name="connsiteX1365" fmla="*/ 722116 w 7346219"/>
              <a:gd name="connsiteY1365" fmla="*/ 3168518 h 6858000"/>
              <a:gd name="connsiteX1366" fmla="*/ 706797 w 7346219"/>
              <a:gd name="connsiteY1366" fmla="*/ 3172762 h 6858000"/>
              <a:gd name="connsiteX1367" fmla="*/ 706797 w 7346219"/>
              <a:gd name="connsiteY1367" fmla="*/ 3170641 h 6858000"/>
              <a:gd name="connsiteX1368" fmla="*/ 700232 w 7346219"/>
              <a:gd name="connsiteY1368" fmla="*/ 3140932 h 6858000"/>
              <a:gd name="connsiteX1369" fmla="*/ 691481 w 7346219"/>
              <a:gd name="connsiteY1369" fmla="*/ 3130322 h 6858000"/>
              <a:gd name="connsiteX1370" fmla="*/ 691483 w 7346219"/>
              <a:gd name="connsiteY1370" fmla="*/ 3130322 h 6858000"/>
              <a:gd name="connsiteX1371" fmla="*/ 691482 w 7346219"/>
              <a:gd name="connsiteY1371" fmla="*/ 3130320 h 6858000"/>
              <a:gd name="connsiteX1372" fmla="*/ 713366 w 7346219"/>
              <a:gd name="connsiteY1372" fmla="*/ 3126076 h 6858000"/>
              <a:gd name="connsiteX1373" fmla="*/ 1152477 w 7346219"/>
              <a:gd name="connsiteY1373" fmla="*/ 3114406 h 6858000"/>
              <a:gd name="connsiteX1374" fmla="*/ 1152481 w 7346219"/>
              <a:gd name="connsiteY1374" fmla="*/ 3114408 h 6858000"/>
              <a:gd name="connsiteX1375" fmla="*/ 1152481 w 7346219"/>
              <a:gd name="connsiteY1375" fmla="*/ 3114406 h 6858000"/>
              <a:gd name="connsiteX1376" fmla="*/ 1161235 w 7346219"/>
              <a:gd name="connsiteY1376" fmla="*/ 3118784 h 6858000"/>
              <a:gd name="connsiteX1377" fmla="*/ 1161235 w 7346219"/>
              <a:gd name="connsiteY1377" fmla="*/ 3120971 h 6858000"/>
              <a:gd name="connsiteX1378" fmla="*/ 1152481 w 7346219"/>
              <a:gd name="connsiteY1378" fmla="*/ 3123160 h 6858000"/>
              <a:gd name="connsiteX1379" fmla="*/ 1152477 w 7346219"/>
              <a:gd name="connsiteY1379" fmla="*/ 3123160 h 6858000"/>
              <a:gd name="connsiteX1380" fmla="*/ 1152477 w 7346219"/>
              <a:gd name="connsiteY1380" fmla="*/ 3120971 h 6858000"/>
              <a:gd name="connsiteX1381" fmla="*/ 1152477 w 7346219"/>
              <a:gd name="connsiteY1381" fmla="*/ 3114406 h 6858000"/>
              <a:gd name="connsiteX1382" fmla="*/ 759317 w 7346219"/>
              <a:gd name="connsiteY1382" fmla="*/ 3111489 h 6858000"/>
              <a:gd name="connsiteX1383" fmla="*/ 759319 w 7346219"/>
              <a:gd name="connsiteY1383" fmla="*/ 3111489 h 6858000"/>
              <a:gd name="connsiteX1384" fmla="*/ 768074 w 7346219"/>
              <a:gd name="connsiteY1384" fmla="*/ 3120089 h 6858000"/>
              <a:gd name="connsiteX1385" fmla="*/ 770262 w 7346219"/>
              <a:gd name="connsiteY1385" fmla="*/ 3132987 h 6858000"/>
              <a:gd name="connsiteX1386" fmla="*/ 746190 w 7346219"/>
              <a:gd name="connsiteY1386" fmla="*/ 3152337 h 6858000"/>
              <a:gd name="connsiteX1387" fmla="*/ 746190 w 7346219"/>
              <a:gd name="connsiteY1387" fmla="*/ 3152335 h 6858000"/>
              <a:gd name="connsiteX1388" fmla="*/ 746188 w 7346219"/>
              <a:gd name="connsiteY1388" fmla="*/ 3152337 h 6858000"/>
              <a:gd name="connsiteX1389" fmla="*/ 735245 w 7346219"/>
              <a:gd name="connsiteY1389" fmla="*/ 3135137 h 6858000"/>
              <a:gd name="connsiteX1390" fmla="*/ 726492 w 7346219"/>
              <a:gd name="connsiteY1390" fmla="*/ 3120089 h 6858000"/>
              <a:gd name="connsiteX1391" fmla="*/ 759317 w 7346219"/>
              <a:gd name="connsiteY1391" fmla="*/ 3111489 h 6858000"/>
              <a:gd name="connsiteX1392" fmla="*/ 1083426 w 7346219"/>
              <a:gd name="connsiteY1392" fmla="*/ 3073558 h 6858000"/>
              <a:gd name="connsiteX1393" fmla="*/ 1083426 w 7346219"/>
              <a:gd name="connsiteY1393" fmla="*/ 3073560 h 6858000"/>
              <a:gd name="connsiteX1394" fmla="*/ 1083428 w 7346219"/>
              <a:gd name="connsiteY1394" fmla="*/ 3073558 h 6858000"/>
              <a:gd name="connsiteX1395" fmla="*/ 1085373 w 7346219"/>
              <a:gd name="connsiteY1395" fmla="*/ 3079394 h 6858000"/>
              <a:gd name="connsiteX1396" fmla="*/ 1085371 w 7346219"/>
              <a:gd name="connsiteY1396" fmla="*/ 3079394 h 6858000"/>
              <a:gd name="connsiteX1397" fmla="*/ 1079535 w 7346219"/>
              <a:gd name="connsiteY1397" fmla="*/ 3077935 h 6858000"/>
              <a:gd name="connsiteX1398" fmla="*/ 1083426 w 7346219"/>
              <a:gd name="connsiteY1398" fmla="*/ 3073558 h 6858000"/>
              <a:gd name="connsiteX1399" fmla="*/ 851954 w 7346219"/>
              <a:gd name="connsiteY1399" fmla="*/ 3073558 h 6858000"/>
              <a:gd name="connsiteX1400" fmla="*/ 851954 w 7346219"/>
              <a:gd name="connsiteY1400" fmla="*/ 3073560 h 6858000"/>
              <a:gd name="connsiteX1401" fmla="*/ 849766 w 7346219"/>
              <a:gd name="connsiteY1401" fmla="*/ 3088149 h 6858000"/>
              <a:gd name="connsiteX1402" fmla="*/ 843200 w 7346219"/>
              <a:gd name="connsiteY1402" fmla="*/ 3077729 h 6858000"/>
              <a:gd name="connsiteX1403" fmla="*/ 843200 w 7346219"/>
              <a:gd name="connsiteY1403" fmla="*/ 3077727 h 6858000"/>
              <a:gd name="connsiteX1404" fmla="*/ 851954 w 7346219"/>
              <a:gd name="connsiteY1404" fmla="*/ 3073558 h 6858000"/>
              <a:gd name="connsiteX1405" fmla="*/ 479297 w 7346219"/>
              <a:gd name="connsiteY1405" fmla="*/ 3056052 h 6858000"/>
              <a:gd name="connsiteX1406" fmla="*/ 481409 w 7346219"/>
              <a:gd name="connsiteY1406" fmla="*/ 3060246 h 6858000"/>
              <a:gd name="connsiteX1407" fmla="*/ 424890 w 7346219"/>
              <a:gd name="connsiteY1407" fmla="*/ 3097208 h 6858000"/>
              <a:gd name="connsiteX1408" fmla="*/ 424889 w 7346219"/>
              <a:gd name="connsiteY1408" fmla="*/ 3097208 h 6858000"/>
              <a:gd name="connsiteX1409" fmla="*/ 424887 w 7346219"/>
              <a:gd name="connsiteY1409" fmla="*/ 3097210 h 6858000"/>
              <a:gd name="connsiteX1410" fmla="*/ 358861 w 7346219"/>
              <a:gd name="connsiteY1410" fmla="*/ 3123162 h 6858000"/>
              <a:gd name="connsiteX1411" fmla="*/ 397156 w 7346219"/>
              <a:gd name="connsiteY1411" fmla="*/ 3093016 h 6858000"/>
              <a:gd name="connsiteX1412" fmla="*/ 397158 w 7346219"/>
              <a:gd name="connsiteY1412" fmla="*/ 3093014 h 6858000"/>
              <a:gd name="connsiteX1413" fmla="*/ 434929 w 7346219"/>
              <a:gd name="connsiteY1413" fmla="*/ 3074690 h 6858000"/>
              <a:gd name="connsiteX1414" fmla="*/ 456051 w 7346219"/>
              <a:gd name="connsiteY1414" fmla="*/ 3064442 h 6858000"/>
              <a:gd name="connsiteX1415" fmla="*/ 456055 w 7346219"/>
              <a:gd name="connsiteY1415" fmla="*/ 3064440 h 6858000"/>
              <a:gd name="connsiteX1416" fmla="*/ 464506 w 7346219"/>
              <a:gd name="connsiteY1416" fmla="*/ 3066537 h 6858000"/>
              <a:gd name="connsiteX1417" fmla="*/ 468729 w 7346219"/>
              <a:gd name="connsiteY1417" fmla="*/ 3060247 h 6858000"/>
              <a:gd name="connsiteX1418" fmla="*/ 479292 w 7346219"/>
              <a:gd name="connsiteY1418" fmla="*/ 3056053 h 6858000"/>
              <a:gd name="connsiteX1419" fmla="*/ 479293 w 7346219"/>
              <a:gd name="connsiteY1419" fmla="*/ 3056053 h 6858000"/>
              <a:gd name="connsiteX1420" fmla="*/ 920035 w 7346219"/>
              <a:gd name="connsiteY1420" fmla="*/ 3041464 h 6858000"/>
              <a:gd name="connsiteX1421" fmla="*/ 920037 w 7346219"/>
              <a:gd name="connsiteY1421" fmla="*/ 3041464 h 6858000"/>
              <a:gd name="connsiteX1422" fmla="*/ 924900 w 7346219"/>
              <a:gd name="connsiteY1422" fmla="*/ 3052407 h 6858000"/>
              <a:gd name="connsiteX1423" fmla="*/ 920037 w 7346219"/>
              <a:gd name="connsiteY1423" fmla="*/ 3056053 h 6858000"/>
              <a:gd name="connsiteX1424" fmla="*/ 920035 w 7346219"/>
              <a:gd name="connsiteY1424" fmla="*/ 3056053 h 6858000"/>
              <a:gd name="connsiteX1425" fmla="*/ 910309 w 7346219"/>
              <a:gd name="connsiteY1425" fmla="*/ 3045112 h 6858000"/>
              <a:gd name="connsiteX1426" fmla="*/ 920035 w 7346219"/>
              <a:gd name="connsiteY1426" fmla="*/ 3041464 h 6858000"/>
              <a:gd name="connsiteX1427" fmla="*/ 975375 w 7346219"/>
              <a:gd name="connsiteY1427" fmla="*/ 3018123 h 6858000"/>
              <a:gd name="connsiteX1428" fmla="*/ 977417 w 7346219"/>
              <a:gd name="connsiteY1428" fmla="*/ 3018123 h 6858000"/>
              <a:gd name="connsiteX1429" fmla="*/ 977419 w 7346219"/>
              <a:gd name="connsiteY1429" fmla="*/ 3018123 h 6858000"/>
              <a:gd name="connsiteX1430" fmla="*/ 971291 w 7346219"/>
              <a:gd name="connsiteY1430" fmla="*/ 3023958 h 6858000"/>
              <a:gd name="connsiteX1431" fmla="*/ 971290 w 7346219"/>
              <a:gd name="connsiteY1431" fmla="*/ 3023958 h 6858000"/>
              <a:gd name="connsiteX1432" fmla="*/ 969247 w 7346219"/>
              <a:gd name="connsiteY1432" fmla="*/ 3023958 h 6858000"/>
              <a:gd name="connsiteX1433" fmla="*/ 967206 w 7346219"/>
              <a:gd name="connsiteY1433" fmla="*/ 3025902 h 6858000"/>
              <a:gd name="connsiteX1434" fmla="*/ 963122 w 7346219"/>
              <a:gd name="connsiteY1434" fmla="*/ 3029793 h 6858000"/>
              <a:gd name="connsiteX1435" fmla="*/ 963120 w 7346219"/>
              <a:gd name="connsiteY1435" fmla="*/ 3029793 h 6858000"/>
              <a:gd name="connsiteX1436" fmla="*/ 956992 w 7346219"/>
              <a:gd name="connsiteY1436" fmla="*/ 3023958 h 6858000"/>
              <a:gd name="connsiteX1437" fmla="*/ 975375 w 7346219"/>
              <a:gd name="connsiteY1437" fmla="*/ 3018123 h 6858000"/>
              <a:gd name="connsiteX1438" fmla="*/ 1017290 w 7346219"/>
              <a:gd name="connsiteY1438" fmla="*/ 2989920 h 6858000"/>
              <a:gd name="connsiteX1439" fmla="*/ 1017293 w 7346219"/>
              <a:gd name="connsiteY1439" fmla="*/ 2989920 h 6858000"/>
              <a:gd name="connsiteX1440" fmla="*/ 1028964 w 7346219"/>
              <a:gd name="connsiteY1440" fmla="*/ 2999644 h 6858000"/>
              <a:gd name="connsiteX1441" fmla="*/ 1017293 w 7346219"/>
              <a:gd name="connsiteY1441" fmla="*/ 3003535 h 6858000"/>
              <a:gd name="connsiteX1442" fmla="*/ 1017290 w 7346219"/>
              <a:gd name="connsiteY1442" fmla="*/ 3003535 h 6858000"/>
              <a:gd name="connsiteX1443" fmla="*/ 1017290 w 7346219"/>
              <a:gd name="connsiteY1443" fmla="*/ 2989920 h 6858000"/>
              <a:gd name="connsiteX1444" fmla="*/ 1103850 w 7346219"/>
              <a:gd name="connsiteY1444" fmla="*/ 2980191 h 6858000"/>
              <a:gd name="connsiteX1445" fmla="*/ 1103850 w 7346219"/>
              <a:gd name="connsiteY1445" fmla="*/ 2980194 h 6858000"/>
              <a:gd name="connsiteX1446" fmla="*/ 1103852 w 7346219"/>
              <a:gd name="connsiteY1446" fmla="*/ 2980191 h 6858000"/>
              <a:gd name="connsiteX1447" fmla="*/ 1105797 w 7346219"/>
              <a:gd name="connsiteY1447" fmla="*/ 2991862 h 6858000"/>
              <a:gd name="connsiteX1448" fmla="*/ 1105794 w 7346219"/>
              <a:gd name="connsiteY1448" fmla="*/ 2991857 h 6858000"/>
              <a:gd name="connsiteX1449" fmla="*/ 1105794 w 7346219"/>
              <a:gd name="connsiteY1449" fmla="*/ 2991862 h 6858000"/>
              <a:gd name="connsiteX1450" fmla="*/ 1103850 w 7346219"/>
              <a:gd name="connsiteY1450" fmla="*/ 2989528 h 6858000"/>
              <a:gd name="connsiteX1451" fmla="*/ 1099958 w 7346219"/>
              <a:gd name="connsiteY1451" fmla="*/ 2982525 h 6858000"/>
              <a:gd name="connsiteX1452" fmla="*/ 1103850 w 7346219"/>
              <a:gd name="connsiteY1452" fmla="*/ 2980191 h 6858000"/>
              <a:gd name="connsiteX1453" fmla="*/ 1176794 w 7346219"/>
              <a:gd name="connsiteY1453" fmla="*/ 2962686 h 6858000"/>
              <a:gd name="connsiteX1454" fmla="*/ 1176794 w 7346219"/>
              <a:gd name="connsiteY1454" fmla="*/ 2962688 h 6858000"/>
              <a:gd name="connsiteX1455" fmla="*/ 1176795 w 7346219"/>
              <a:gd name="connsiteY1455" fmla="*/ 2962686 h 6858000"/>
              <a:gd name="connsiteX1456" fmla="*/ 1180686 w 7346219"/>
              <a:gd name="connsiteY1456" fmla="*/ 2967061 h 6858000"/>
              <a:gd name="connsiteX1457" fmla="*/ 1184577 w 7346219"/>
              <a:gd name="connsiteY1457" fmla="*/ 2980191 h 6858000"/>
              <a:gd name="connsiteX1458" fmla="*/ 1178742 w 7346219"/>
              <a:gd name="connsiteY1458" fmla="*/ 2988945 h 6858000"/>
              <a:gd name="connsiteX1459" fmla="*/ 1178740 w 7346219"/>
              <a:gd name="connsiteY1459" fmla="*/ 2988943 h 6858000"/>
              <a:gd name="connsiteX1460" fmla="*/ 1178739 w 7346219"/>
              <a:gd name="connsiteY1460" fmla="*/ 2988945 h 6858000"/>
              <a:gd name="connsiteX1461" fmla="*/ 1172902 w 7346219"/>
              <a:gd name="connsiteY1461" fmla="*/ 2982380 h 6858000"/>
              <a:gd name="connsiteX1462" fmla="*/ 1172902 w 7346219"/>
              <a:gd name="connsiteY1462" fmla="*/ 2967061 h 6858000"/>
              <a:gd name="connsiteX1463" fmla="*/ 1176794 w 7346219"/>
              <a:gd name="connsiteY1463" fmla="*/ 2962686 h 6858000"/>
              <a:gd name="connsiteX1464" fmla="*/ 55429 w 7346219"/>
              <a:gd name="connsiteY1464" fmla="*/ 2948098 h 6858000"/>
              <a:gd name="connsiteX1465" fmla="*/ 55421 w 7346219"/>
              <a:gd name="connsiteY1465" fmla="*/ 2948103 h 6858000"/>
              <a:gd name="connsiteX1466" fmla="*/ 55437 w 7346219"/>
              <a:gd name="connsiteY1466" fmla="*/ 2948098 h 6858000"/>
              <a:gd name="connsiteX1467" fmla="*/ 12 w 7346219"/>
              <a:gd name="connsiteY1467" fmla="*/ 2968522 h 6858000"/>
              <a:gd name="connsiteX1468" fmla="*/ 31 w 7346219"/>
              <a:gd name="connsiteY1468" fmla="*/ 2968514 h 6858000"/>
              <a:gd name="connsiteX1469" fmla="*/ 0 w 7346219"/>
              <a:gd name="connsiteY1469" fmla="*/ 2968522 h 6858000"/>
              <a:gd name="connsiteX1470" fmla="*/ 55429 w 7346219"/>
              <a:gd name="connsiteY1470" fmla="*/ 2948098 h 6858000"/>
              <a:gd name="connsiteX1471" fmla="*/ 1163340 w 7346219"/>
              <a:gd name="connsiteY1471" fmla="*/ 2862139 h 6858000"/>
              <a:gd name="connsiteX1472" fmla="*/ 1163341 w 7346219"/>
              <a:gd name="connsiteY1472" fmla="*/ 2862141 h 6858000"/>
              <a:gd name="connsiteX1473" fmla="*/ 1163343 w 7346219"/>
              <a:gd name="connsiteY1473" fmla="*/ 2862139 h 6858000"/>
              <a:gd name="connsiteX1474" fmla="*/ 1171285 w 7346219"/>
              <a:gd name="connsiteY1474" fmla="*/ 2867629 h 6858000"/>
              <a:gd name="connsiteX1475" fmla="*/ 1175824 w 7346219"/>
              <a:gd name="connsiteY1475" fmla="*/ 2873620 h 6858000"/>
              <a:gd name="connsiteX1476" fmla="*/ 1169017 w 7346219"/>
              <a:gd name="connsiteY1476" fmla="*/ 2895579 h 6858000"/>
              <a:gd name="connsiteX1477" fmla="*/ 1169015 w 7346219"/>
              <a:gd name="connsiteY1477" fmla="*/ 2895576 h 6858000"/>
              <a:gd name="connsiteX1478" fmla="*/ 1169013 w 7346219"/>
              <a:gd name="connsiteY1478" fmla="*/ 2895579 h 6858000"/>
              <a:gd name="connsiteX1479" fmla="*/ 1155396 w 7346219"/>
              <a:gd name="connsiteY1479" fmla="*/ 2865633 h 6858000"/>
              <a:gd name="connsiteX1480" fmla="*/ 1163340 w 7346219"/>
              <a:gd name="connsiteY1480" fmla="*/ 2862139 h 6858000"/>
              <a:gd name="connsiteX1481" fmla="*/ 814443 w 7346219"/>
              <a:gd name="connsiteY1481" fmla="*/ 2840141 h 6858000"/>
              <a:gd name="connsiteX1482" fmla="*/ 822778 w 7346219"/>
              <a:gd name="connsiteY1482" fmla="*/ 2840141 h 6858000"/>
              <a:gd name="connsiteX1483" fmla="*/ 822778 w 7346219"/>
              <a:gd name="connsiteY1483" fmla="*/ 2840144 h 6858000"/>
              <a:gd name="connsiteX1484" fmla="*/ 808188 w 7346219"/>
              <a:gd name="connsiteY1484" fmla="*/ 2857650 h 6858000"/>
              <a:gd name="connsiteX1485" fmla="*/ 814441 w 7346219"/>
              <a:gd name="connsiteY1485" fmla="*/ 2840144 h 6858000"/>
              <a:gd name="connsiteX1486" fmla="*/ 463903 w 7346219"/>
              <a:gd name="connsiteY1486" fmla="*/ 2834306 h 6858000"/>
              <a:gd name="connsiteX1487" fmla="*/ 450735 w 7346219"/>
              <a:gd name="connsiteY1487" fmla="*/ 2846773 h 6858000"/>
              <a:gd name="connsiteX1488" fmla="*/ 450732 w 7346219"/>
              <a:gd name="connsiteY1488" fmla="*/ 2846774 h 6858000"/>
              <a:gd name="connsiteX1489" fmla="*/ 429500 w 7346219"/>
              <a:gd name="connsiteY1489" fmla="*/ 2857650 h 6858000"/>
              <a:gd name="connsiteX1490" fmla="*/ 423051 w 7346219"/>
              <a:gd name="connsiteY1490" fmla="*/ 2849162 h 6858000"/>
              <a:gd name="connsiteX1491" fmla="*/ 423059 w 7346219"/>
              <a:gd name="connsiteY1491" fmla="*/ 2849160 h 6858000"/>
              <a:gd name="connsiteX1492" fmla="*/ 423057 w 7346219"/>
              <a:gd name="connsiteY1492" fmla="*/ 2849160 h 6858000"/>
              <a:gd name="connsiteX1493" fmla="*/ 431654 w 7346219"/>
              <a:gd name="connsiteY1493" fmla="*/ 2847037 h 6858000"/>
              <a:gd name="connsiteX1494" fmla="*/ 463903 w 7346219"/>
              <a:gd name="connsiteY1494" fmla="*/ 2834306 h 6858000"/>
              <a:gd name="connsiteX1495" fmla="*/ 829585 w 7346219"/>
              <a:gd name="connsiteY1495" fmla="*/ 2816800 h 6858000"/>
              <a:gd name="connsiteX1496" fmla="*/ 833474 w 7346219"/>
              <a:gd name="connsiteY1496" fmla="*/ 2822636 h 6858000"/>
              <a:gd name="connsiteX1497" fmla="*/ 837366 w 7346219"/>
              <a:gd name="connsiteY1497" fmla="*/ 2826527 h 6858000"/>
              <a:gd name="connsiteX1498" fmla="*/ 829585 w 7346219"/>
              <a:gd name="connsiteY1498" fmla="*/ 2834306 h 6858000"/>
              <a:gd name="connsiteX1499" fmla="*/ 827639 w 7346219"/>
              <a:gd name="connsiteY1499" fmla="*/ 2824580 h 6858000"/>
              <a:gd name="connsiteX1500" fmla="*/ 829585 w 7346219"/>
              <a:gd name="connsiteY1500" fmla="*/ 2816800 h 6858000"/>
              <a:gd name="connsiteX1501" fmla="*/ 641880 w 7346219"/>
              <a:gd name="connsiteY1501" fmla="*/ 2804546 h 6858000"/>
              <a:gd name="connsiteX1502" fmla="*/ 641878 w 7346219"/>
              <a:gd name="connsiteY1502" fmla="*/ 2804553 h 6858000"/>
              <a:gd name="connsiteX1503" fmla="*/ 641884 w 7346219"/>
              <a:gd name="connsiteY1503" fmla="*/ 2804546 h 6858000"/>
              <a:gd name="connsiteX1504" fmla="*/ 640216 w 7346219"/>
              <a:gd name="connsiteY1504" fmla="*/ 2808048 h 6858000"/>
              <a:gd name="connsiteX1505" fmla="*/ 640213 w 7346219"/>
              <a:gd name="connsiteY1505" fmla="*/ 2808048 h 6858000"/>
              <a:gd name="connsiteX1506" fmla="*/ 638132 w 7346219"/>
              <a:gd name="connsiteY1506" fmla="*/ 2808048 h 6858000"/>
              <a:gd name="connsiteX1507" fmla="*/ 638130 w 7346219"/>
              <a:gd name="connsiteY1507" fmla="*/ 2808048 h 6858000"/>
              <a:gd name="connsiteX1508" fmla="*/ 643787 w 7346219"/>
              <a:gd name="connsiteY1508" fmla="*/ 2800545 h 6858000"/>
              <a:gd name="connsiteX1509" fmla="*/ 643789 w 7346219"/>
              <a:gd name="connsiteY1509" fmla="*/ 2800549 h 6858000"/>
              <a:gd name="connsiteX1510" fmla="*/ 643790 w 7346219"/>
              <a:gd name="connsiteY1510" fmla="*/ 2800545 h 6858000"/>
              <a:gd name="connsiteX1511" fmla="*/ 644383 w 7346219"/>
              <a:gd name="connsiteY1511" fmla="*/ 2802212 h 6858000"/>
              <a:gd name="connsiteX1512" fmla="*/ 641884 w 7346219"/>
              <a:gd name="connsiteY1512" fmla="*/ 2804546 h 6858000"/>
              <a:gd name="connsiteX1513" fmla="*/ 641887 w 7346219"/>
              <a:gd name="connsiteY1513" fmla="*/ 2804541 h 6858000"/>
              <a:gd name="connsiteX1514" fmla="*/ 641880 w 7346219"/>
              <a:gd name="connsiteY1514" fmla="*/ 2804546 h 6858000"/>
              <a:gd name="connsiteX1515" fmla="*/ 648550 w 7346219"/>
              <a:gd name="connsiteY1515" fmla="*/ 2790542 h 6858000"/>
              <a:gd name="connsiteX1516" fmla="*/ 648550 w 7346219"/>
              <a:gd name="connsiteY1516" fmla="*/ 2790543 h 6858000"/>
              <a:gd name="connsiteX1517" fmla="*/ 648552 w 7346219"/>
              <a:gd name="connsiteY1517" fmla="*/ 2790542 h 6858000"/>
              <a:gd name="connsiteX1518" fmla="*/ 643790 w 7346219"/>
              <a:gd name="connsiteY1518" fmla="*/ 2800545 h 6858000"/>
              <a:gd name="connsiteX1519" fmla="*/ 643789 w 7346219"/>
              <a:gd name="connsiteY1519" fmla="*/ 2800542 h 6858000"/>
              <a:gd name="connsiteX1520" fmla="*/ 643787 w 7346219"/>
              <a:gd name="connsiteY1520" fmla="*/ 2800545 h 6858000"/>
              <a:gd name="connsiteX1521" fmla="*/ 642297 w 7346219"/>
              <a:gd name="connsiteY1521" fmla="*/ 2796376 h 6858000"/>
              <a:gd name="connsiteX1522" fmla="*/ 636045 w 7346219"/>
              <a:gd name="connsiteY1522" fmla="*/ 2794432 h 6858000"/>
              <a:gd name="connsiteX1523" fmla="*/ 648550 w 7346219"/>
              <a:gd name="connsiteY1523" fmla="*/ 2790542 h 6858000"/>
              <a:gd name="connsiteX1524" fmla="*/ 873407 w 7346219"/>
              <a:gd name="connsiteY1524" fmla="*/ 2767199 h 6858000"/>
              <a:gd name="connsiteX1525" fmla="*/ 879586 w 7346219"/>
              <a:gd name="connsiteY1525" fmla="*/ 2777810 h 6858000"/>
              <a:gd name="connsiteX1526" fmla="*/ 889885 w 7346219"/>
              <a:gd name="connsiteY1526" fmla="*/ 2777810 h 6858000"/>
              <a:gd name="connsiteX1527" fmla="*/ 875468 w 7346219"/>
              <a:gd name="connsiteY1527" fmla="*/ 2790542 h 6858000"/>
              <a:gd name="connsiteX1528" fmla="*/ 854872 w 7346219"/>
              <a:gd name="connsiteY1528" fmla="*/ 2786298 h 6858000"/>
              <a:gd name="connsiteX1529" fmla="*/ 873407 w 7346219"/>
              <a:gd name="connsiteY1529" fmla="*/ 2767199 h 6858000"/>
              <a:gd name="connsiteX1530" fmla="*/ 503846 w 7346219"/>
              <a:gd name="connsiteY1530" fmla="*/ 2752610 h 6858000"/>
              <a:gd name="connsiteX1531" fmla="*/ 482719 w 7346219"/>
              <a:gd name="connsiteY1531" fmla="*/ 2810964 h 6858000"/>
              <a:gd name="connsiteX1532" fmla="*/ 482719 w 7346219"/>
              <a:gd name="connsiteY1532" fmla="*/ 2810961 h 6858000"/>
              <a:gd name="connsiteX1533" fmla="*/ 482714 w 7346219"/>
              <a:gd name="connsiteY1533" fmla="*/ 2810966 h 6858000"/>
              <a:gd name="connsiteX1534" fmla="*/ 503842 w 7346219"/>
              <a:gd name="connsiteY1534" fmla="*/ 2752613 h 6858000"/>
              <a:gd name="connsiteX1535" fmla="*/ 503844 w 7346219"/>
              <a:gd name="connsiteY1535" fmla="*/ 2752614 h 6858000"/>
              <a:gd name="connsiteX1536" fmla="*/ 921562 w 7346219"/>
              <a:gd name="connsiteY1536" fmla="*/ 2726506 h 6858000"/>
              <a:gd name="connsiteX1537" fmla="*/ 927736 w 7346219"/>
              <a:gd name="connsiteY1537" fmla="*/ 2744871 h 6858000"/>
              <a:gd name="connsiteX1538" fmla="*/ 927815 w 7346219"/>
              <a:gd name="connsiteY1538" fmla="*/ 2745108 h 6858000"/>
              <a:gd name="connsiteX1539" fmla="*/ 917394 w 7346219"/>
              <a:gd name="connsiteY1539" fmla="*/ 2755529 h 6858000"/>
              <a:gd name="connsiteX1540" fmla="*/ 917295 w 7346219"/>
              <a:gd name="connsiteY1540" fmla="*/ 2754988 h 6858000"/>
              <a:gd name="connsiteX1541" fmla="*/ 913225 w 7346219"/>
              <a:gd name="connsiteY1541" fmla="*/ 2732955 h 6858000"/>
              <a:gd name="connsiteX1542" fmla="*/ 913257 w 7346219"/>
              <a:gd name="connsiteY1542" fmla="*/ 2732932 h 6858000"/>
              <a:gd name="connsiteX1543" fmla="*/ 913225 w 7346219"/>
              <a:gd name="connsiteY1543" fmla="*/ 2732759 h 6858000"/>
              <a:gd name="connsiteX1544" fmla="*/ 921562 w 7346219"/>
              <a:gd name="connsiteY1544" fmla="*/ 2726506 h 6858000"/>
              <a:gd name="connsiteX1545" fmla="*/ 982668 w 7346219"/>
              <a:gd name="connsiteY1545" fmla="*/ 2706082 h 6858000"/>
              <a:gd name="connsiteX1546" fmla="*/ 992004 w 7346219"/>
              <a:gd name="connsiteY1546" fmla="*/ 2708416 h 6858000"/>
              <a:gd name="connsiteX1547" fmla="*/ 991956 w 7346219"/>
              <a:gd name="connsiteY1547" fmla="*/ 2708603 h 6858000"/>
              <a:gd name="connsiteX1548" fmla="*/ 992006 w 7346219"/>
              <a:gd name="connsiteY1548" fmla="*/ 2708614 h 6858000"/>
              <a:gd name="connsiteX1549" fmla="*/ 989673 w 7346219"/>
              <a:gd name="connsiteY1549" fmla="*/ 2717949 h 6858000"/>
              <a:gd name="connsiteX1550" fmla="*/ 980336 w 7346219"/>
              <a:gd name="connsiteY1550" fmla="*/ 2717949 h 6858000"/>
              <a:gd name="connsiteX1551" fmla="*/ 980374 w 7346219"/>
              <a:gd name="connsiteY1551" fmla="*/ 2717751 h 6858000"/>
              <a:gd name="connsiteX1552" fmla="*/ 980334 w 7346219"/>
              <a:gd name="connsiteY1552" fmla="*/ 2717751 h 6858000"/>
              <a:gd name="connsiteX1553" fmla="*/ 982668 w 7346219"/>
              <a:gd name="connsiteY1553" fmla="*/ 2706082 h 6858000"/>
              <a:gd name="connsiteX1554" fmla="*/ 948968 w 7346219"/>
              <a:gd name="connsiteY1554" fmla="*/ 2703165 h 6858000"/>
              <a:gd name="connsiteX1555" fmla="*/ 951158 w 7346219"/>
              <a:gd name="connsiteY1555" fmla="*/ 2709730 h 6858000"/>
              <a:gd name="connsiteX1556" fmla="*/ 951126 w 7346219"/>
              <a:gd name="connsiteY1556" fmla="*/ 2709827 h 6858000"/>
              <a:gd name="connsiteX1557" fmla="*/ 951159 w 7346219"/>
              <a:gd name="connsiteY1557" fmla="*/ 2709928 h 6858000"/>
              <a:gd name="connsiteX1558" fmla="*/ 946780 w 7346219"/>
              <a:gd name="connsiteY1558" fmla="*/ 2723057 h 6858000"/>
              <a:gd name="connsiteX1559" fmla="*/ 946780 w 7346219"/>
              <a:gd name="connsiteY1559" fmla="*/ 2729623 h 6858000"/>
              <a:gd name="connsiteX1560" fmla="*/ 927085 w 7346219"/>
              <a:gd name="connsiteY1560" fmla="*/ 2727434 h 6858000"/>
              <a:gd name="connsiteX1561" fmla="*/ 924897 w 7346219"/>
              <a:gd name="connsiteY1561" fmla="*/ 2723057 h 6858000"/>
              <a:gd name="connsiteX1562" fmla="*/ 924966 w 7346219"/>
              <a:gd name="connsiteY1562" fmla="*/ 2722999 h 6858000"/>
              <a:gd name="connsiteX1563" fmla="*/ 924897 w 7346219"/>
              <a:gd name="connsiteY1563" fmla="*/ 2722859 h 6858000"/>
              <a:gd name="connsiteX1564" fmla="*/ 948968 w 7346219"/>
              <a:gd name="connsiteY1564" fmla="*/ 2703165 h 6858000"/>
              <a:gd name="connsiteX1565" fmla="*/ 965015 w 7346219"/>
              <a:gd name="connsiteY1565" fmla="*/ 2688579 h 6858000"/>
              <a:gd name="connsiteX1566" fmla="*/ 969392 w 7346219"/>
              <a:gd name="connsiteY1566" fmla="*/ 2696659 h 6858000"/>
              <a:gd name="connsiteX1567" fmla="*/ 971580 w 7346219"/>
              <a:gd name="connsiteY1567" fmla="*/ 2708780 h 6858000"/>
              <a:gd name="connsiteX1568" fmla="*/ 971550 w 7346219"/>
              <a:gd name="connsiteY1568" fmla="*/ 2708800 h 6858000"/>
              <a:gd name="connsiteX1569" fmla="*/ 971582 w 7346219"/>
              <a:gd name="connsiteY1569" fmla="*/ 2708975 h 6858000"/>
              <a:gd name="connsiteX1570" fmla="*/ 962828 w 7346219"/>
              <a:gd name="connsiteY1570" fmla="*/ 2715035 h 6858000"/>
              <a:gd name="connsiteX1571" fmla="*/ 954074 w 7346219"/>
              <a:gd name="connsiteY1571" fmla="*/ 2696855 h 6858000"/>
              <a:gd name="connsiteX1572" fmla="*/ 954143 w 7346219"/>
              <a:gd name="connsiteY1572" fmla="*/ 2696804 h 6858000"/>
              <a:gd name="connsiteX1573" fmla="*/ 954074 w 7346219"/>
              <a:gd name="connsiteY1573" fmla="*/ 2696659 h 6858000"/>
              <a:gd name="connsiteX1574" fmla="*/ 965015 w 7346219"/>
              <a:gd name="connsiteY1574" fmla="*/ 2688579 h 6858000"/>
              <a:gd name="connsiteX1575" fmla="*/ 974104 w 7346219"/>
              <a:gd name="connsiteY1575" fmla="*/ 2638220 h 6858000"/>
              <a:gd name="connsiteX1576" fmla="*/ 980253 w 7346219"/>
              <a:gd name="connsiteY1576" fmla="*/ 2646865 h 6858000"/>
              <a:gd name="connsiteX1577" fmla="*/ 996656 w 7346219"/>
              <a:gd name="connsiteY1577" fmla="*/ 2674962 h 6858000"/>
              <a:gd name="connsiteX1578" fmla="*/ 1000757 w 7346219"/>
              <a:gd name="connsiteY1578" fmla="*/ 2685767 h 6858000"/>
              <a:gd name="connsiteX1579" fmla="*/ 1000757 w 7346219"/>
              <a:gd name="connsiteY1579" fmla="*/ 2685961 h 6858000"/>
              <a:gd name="connsiteX1580" fmla="*/ 1000758 w 7346219"/>
              <a:gd name="connsiteY1580" fmla="*/ 2685966 h 6858000"/>
              <a:gd name="connsiteX1581" fmla="*/ 1000758 w 7346219"/>
              <a:gd name="connsiteY1581" fmla="*/ 2692449 h 6858000"/>
              <a:gd name="connsiteX1582" fmla="*/ 994607 w 7346219"/>
              <a:gd name="connsiteY1582" fmla="*/ 2692449 h 6858000"/>
              <a:gd name="connsiteX1583" fmla="*/ 992558 w 7346219"/>
              <a:gd name="connsiteY1583" fmla="*/ 2692449 h 6858000"/>
              <a:gd name="connsiteX1584" fmla="*/ 990507 w 7346219"/>
              <a:gd name="connsiteY1584" fmla="*/ 2694611 h 6858000"/>
              <a:gd name="connsiteX1585" fmla="*/ 990507 w 7346219"/>
              <a:gd name="connsiteY1585" fmla="*/ 2694411 h 6858000"/>
              <a:gd name="connsiteX1586" fmla="*/ 990504 w 7346219"/>
              <a:gd name="connsiteY1586" fmla="*/ 2694413 h 6858000"/>
              <a:gd name="connsiteX1587" fmla="*/ 990504 w 7346219"/>
              <a:gd name="connsiteY1587" fmla="*/ 2692446 h 6858000"/>
              <a:gd name="connsiteX1588" fmla="*/ 986407 w 7346219"/>
              <a:gd name="connsiteY1588" fmla="*/ 2681645 h 6858000"/>
              <a:gd name="connsiteX1589" fmla="*/ 980255 w 7346219"/>
              <a:gd name="connsiteY1589" fmla="*/ 2664355 h 6858000"/>
              <a:gd name="connsiteX1590" fmla="*/ 974105 w 7346219"/>
              <a:gd name="connsiteY1590" fmla="*/ 2670838 h 6858000"/>
              <a:gd name="connsiteX1591" fmla="*/ 965902 w 7346219"/>
              <a:gd name="connsiteY1591" fmla="*/ 2681645 h 6858000"/>
              <a:gd name="connsiteX1592" fmla="*/ 943349 w 7346219"/>
              <a:gd name="connsiteY1592" fmla="*/ 2675161 h 6858000"/>
              <a:gd name="connsiteX1593" fmla="*/ 941300 w 7346219"/>
              <a:gd name="connsiteY1593" fmla="*/ 2675161 h 6858000"/>
              <a:gd name="connsiteX1594" fmla="*/ 926948 w 7346219"/>
              <a:gd name="connsiteY1594" fmla="*/ 2675161 h 6858000"/>
              <a:gd name="connsiteX1595" fmla="*/ 924897 w 7346219"/>
              <a:gd name="connsiteY1595" fmla="*/ 2664355 h 6858000"/>
              <a:gd name="connsiteX1596" fmla="*/ 924935 w 7346219"/>
              <a:gd name="connsiteY1596" fmla="*/ 2664363 h 6858000"/>
              <a:gd name="connsiteX1597" fmla="*/ 924897 w 7346219"/>
              <a:gd name="connsiteY1597" fmla="*/ 2664155 h 6858000"/>
              <a:gd name="connsiteX1598" fmla="*/ 935148 w 7346219"/>
              <a:gd name="connsiteY1598" fmla="*/ 2666316 h 6858000"/>
              <a:gd name="connsiteX1599" fmla="*/ 939248 w 7346219"/>
              <a:gd name="connsiteY1599" fmla="*/ 2657673 h 6858000"/>
              <a:gd name="connsiteX1600" fmla="*/ 943349 w 7346219"/>
              <a:gd name="connsiteY1600" fmla="*/ 2646865 h 6858000"/>
              <a:gd name="connsiteX1601" fmla="*/ 951510 w 7346219"/>
              <a:gd name="connsiteY1601" fmla="*/ 2659770 h 6858000"/>
              <a:gd name="connsiteX1602" fmla="*/ 949501 w 7346219"/>
              <a:gd name="connsiteY1602" fmla="*/ 2647066 h 6858000"/>
              <a:gd name="connsiteX1603" fmla="*/ 949501 w 7346219"/>
              <a:gd name="connsiteY1603" fmla="*/ 2646873 h 6858000"/>
              <a:gd name="connsiteX1604" fmla="*/ 949499 w 7346219"/>
              <a:gd name="connsiteY1604" fmla="*/ 2646865 h 6858000"/>
              <a:gd name="connsiteX1605" fmla="*/ 949499 w 7346219"/>
              <a:gd name="connsiteY1605" fmla="*/ 2640381 h 6858000"/>
              <a:gd name="connsiteX1606" fmla="*/ 974104 w 7346219"/>
              <a:gd name="connsiteY1606" fmla="*/ 2638220 h 6858000"/>
              <a:gd name="connsiteX1607" fmla="*/ 627293 w 7346219"/>
              <a:gd name="connsiteY1607" fmla="*/ 2571049 h 6858000"/>
              <a:gd name="connsiteX1608" fmla="*/ 626960 w 7346219"/>
              <a:gd name="connsiteY1608" fmla="*/ 2571373 h 6858000"/>
              <a:gd name="connsiteX1609" fmla="*/ 627297 w 7346219"/>
              <a:gd name="connsiteY1609" fmla="*/ 2571243 h 6858000"/>
              <a:gd name="connsiteX1610" fmla="*/ 625156 w 7346219"/>
              <a:gd name="connsiteY1610" fmla="*/ 2573327 h 6858000"/>
              <a:gd name="connsiteX1611" fmla="*/ 621946 w 7346219"/>
              <a:gd name="connsiteY1611" fmla="*/ 2573327 h 6858000"/>
              <a:gd name="connsiteX1612" fmla="*/ 622442 w 7346219"/>
              <a:gd name="connsiteY1612" fmla="*/ 2573134 h 6858000"/>
              <a:gd name="connsiteX1613" fmla="*/ 621944 w 7346219"/>
              <a:gd name="connsiteY1613" fmla="*/ 2573134 h 6858000"/>
              <a:gd name="connsiteX1614" fmla="*/ 881132 w 7346219"/>
              <a:gd name="connsiteY1614" fmla="*/ 2568968 h 6858000"/>
              <a:gd name="connsiteX1615" fmla="*/ 880923 w 7346219"/>
              <a:gd name="connsiteY1615" fmla="*/ 2569233 h 6858000"/>
              <a:gd name="connsiteX1616" fmla="*/ 881132 w 7346219"/>
              <a:gd name="connsiteY1616" fmla="*/ 2569158 h 6858000"/>
              <a:gd name="connsiteX1617" fmla="*/ 794579 w 7346219"/>
              <a:gd name="connsiteY1617" fmla="*/ 2629921 h 6858000"/>
              <a:gd name="connsiteX1618" fmla="*/ 735471 w 7346219"/>
              <a:gd name="connsiteY1618" fmla="*/ 2686496 h 6858000"/>
              <a:gd name="connsiteX1619" fmla="*/ 731249 w 7346219"/>
              <a:gd name="connsiteY1619" fmla="*/ 2680209 h 6858000"/>
              <a:gd name="connsiteX1620" fmla="*/ 731249 w 7346219"/>
              <a:gd name="connsiteY1620" fmla="*/ 2684401 h 6858000"/>
              <a:gd name="connsiteX1621" fmla="*/ 731249 w 7346219"/>
              <a:gd name="connsiteY1621" fmla="*/ 2688590 h 6858000"/>
              <a:gd name="connsiteX1622" fmla="*/ 731249 w 7346219"/>
              <a:gd name="connsiteY1622" fmla="*/ 2690687 h 6858000"/>
              <a:gd name="connsiteX1623" fmla="*/ 684807 w 7346219"/>
              <a:gd name="connsiteY1623" fmla="*/ 2746909 h 6858000"/>
              <a:gd name="connsiteX1624" fmla="*/ 522259 w 7346219"/>
              <a:gd name="connsiteY1624" fmla="*/ 2799295 h 6858000"/>
              <a:gd name="connsiteX1625" fmla="*/ 522260 w 7346219"/>
              <a:gd name="connsiteY1625" fmla="*/ 2799294 h 6858000"/>
              <a:gd name="connsiteX1626" fmla="*/ 522253 w 7346219"/>
              <a:gd name="connsiteY1626" fmla="*/ 2799295 h 6858000"/>
              <a:gd name="connsiteX1627" fmla="*/ 524365 w 7346219"/>
              <a:gd name="connsiteY1627" fmla="*/ 2795105 h 6858000"/>
              <a:gd name="connsiteX1628" fmla="*/ 729135 w 7346219"/>
              <a:gd name="connsiteY1628" fmla="*/ 2644400 h 6858000"/>
              <a:gd name="connsiteX1629" fmla="*/ 881132 w 7346219"/>
              <a:gd name="connsiteY1629" fmla="*/ 2568968 h 6858000"/>
              <a:gd name="connsiteX1630" fmla="*/ 608034 w 7346219"/>
              <a:gd name="connsiteY1630" fmla="*/ 2568965 h 6858000"/>
              <a:gd name="connsiteX1631" fmla="*/ 614455 w 7346219"/>
              <a:gd name="connsiteY1631" fmla="*/ 2573134 h 6858000"/>
              <a:gd name="connsiteX1632" fmla="*/ 621944 w 7346219"/>
              <a:gd name="connsiteY1632" fmla="*/ 2573134 h 6858000"/>
              <a:gd name="connsiteX1633" fmla="*/ 621449 w 7346219"/>
              <a:gd name="connsiteY1633" fmla="*/ 2573327 h 6858000"/>
              <a:gd name="connsiteX1634" fmla="*/ 621946 w 7346219"/>
              <a:gd name="connsiteY1634" fmla="*/ 2573327 h 6858000"/>
              <a:gd name="connsiteX1635" fmla="*/ 595200 w 7346219"/>
              <a:gd name="connsiteY1635" fmla="*/ 2583747 h 6858000"/>
              <a:gd name="connsiteX1636" fmla="*/ 595461 w 7346219"/>
              <a:gd name="connsiteY1636" fmla="*/ 2583452 h 6858000"/>
              <a:gd name="connsiteX1637" fmla="*/ 595197 w 7346219"/>
              <a:gd name="connsiteY1637" fmla="*/ 2583554 h 6858000"/>
              <a:gd name="connsiteX1638" fmla="*/ 608034 w 7346219"/>
              <a:gd name="connsiteY1638" fmla="*/ 2568965 h 6858000"/>
              <a:gd name="connsiteX1639" fmla="*/ 557266 w 7346219"/>
              <a:gd name="connsiteY1639" fmla="*/ 2554378 h 6858000"/>
              <a:gd name="connsiteX1640" fmla="*/ 557060 w 7346219"/>
              <a:gd name="connsiteY1640" fmla="*/ 2554701 h 6858000"/>
              <a:gd name="connsiteX1641" fmla="*/ 557271 w 7346219"/>
              <a:gd name="connsiteY1641" fmla="*/ 2554571 h 6858000"/>
              <a:gd name="connsiteX1642" fmla="*/ 538736 w 7346219"/>
              <a:gd name="connsiteY1642" fmla="*/ 2583746 h 6858000"/>
              <a:gd name="connsiteX1643" fmla="*/ 531011 w 7346219"/>
              <a:gd name="connsiteY1643" fmla="*/ 2570839 h 6858000"/>
              <a:gd name="connsiteX1644" fmla="*/ 531093 w 7346219"/>
              <a:gd name="connsiteY1644" fmla="*/ 2570790 h 6858000"/>
              <a:gd name="connsiteX1645" fmla="*/ 531006 w 7346219"/>
              <a:gd name="connsiteY1645" fmla="*/ 2570648 h 6858000"/>
              <a:gd name="connsiteX1646" fmla="*/ 557266 w 7346219"/>
              <a:gd name="connsiteY1646" fmla="*/ 2554378 h 6858000"/>
              <a:gd name="connsiteX1647" fmla="*/ 697317 w 7346219"/>
              <a:gd name="connsiteY1647" fmla="*/ 2519367 h 6858000"/>
              <a:gd name="connsiteX1648" fmla="*/ 696919 w 7346219"/>
              <a:gd name="connsiteY1648" fmla="*/ 2519769 h 6858000"/>
              <a:gd name="connsiteX1649" fmla="*/ 697319 w 7346219"/>
              <a:gd name="connsiteY1649" fmla="*/ 2519560 h 6858000"/>
              <a:gd name="connsiteX1650" fmla="*/ 629187 w 7346219"/>
              <a:gd name="connsiteY1650" fmla="*/ 2569158 h 6858000"/>
              <a:gd name="connsiteX1651" fmla="*/ 624929 w 7346219"/>
              <a:gd name="connsiteY1651" fmla="*/ 2565024 h 6858000"/>
              <a:gd name="connsiteX1652" fmla="*/ 618542 w 7346219"/>
              <a:gd name="connsiteY1652" fmla="*/ 2560893 h 6858000"/>
              <a:gd name="connsiteX1653" fmla="*/ 618704 w 7346219"/>
              <a:gd name="connsiteY1653" fmla="*/ 2560806 h 6858000"/>
              <a:gd name="connsiteX1654" fmla="*/ 618539 w 7346219"/>
              <a:gd name="connsiteY1654" fmla="*/ 2560700 h 6858000"/>
              <a:gd name="connsiteX1655" fmla="*/ 697317 w 7346219"/>
              <a:gd name="connsiteY1655" fmla="*/ 2519367 h 6858000"/>
              <a:gd name="connsiteX1656" fmla="*/ 773501 w 7346219"/>
              <a:gd name="connsiteY1656" fmla="*/ 2481433 h 6858000"/>
              <a:gd name="connsiteX1657" fmla="*/ 773454 w 7346219"/>
              <a:gd name="connsiteY1657" fmla="*/ 2481674 h 6858000"/>
              <a:gd name="connsiteX1658" fmla="*/ 773501 w 7346219"/>
              <a:gd name="connsiteY1658" fmla="*/ 2481633 h 6858000"/>
              <a:gd name="connsiteX1659" fmla="*/ 725037 w 7346219"/>
              <a:gd name="connsiteY1659" fmla="*/ 2548736 h 6858000"/>
              <a:gd name="connsiteX1660" fmla="*/ 717200 w 7346219"/>
              <a:gd name="connsiteY1660" fmla="*/ 2541332 h 6858000"/>
              <a:gd name="connsiteX1661" fmla="*/ 717241 w 7346219"/>
              <a:gd name="connsiteY1661" fmla="*/ 2541176 h 6858000"/>
              <a:gd name="connsiteX1662" fmla="*/ 717198 w 7346219"/>
              <a:gd name="connsiteY1662" fmla="*/ 2541135 h 6858000"/>
              <a:gd name="connsiteX1663" fmla="*/ 754536 w 7346219"/>
              <a:gd name="connsiteY1663" fmla="*/ 2508696 h 6858000"/>
              <a:gd name="connsiteX1664" fmla="*/ 773501 w 7346219"/>
              <a:gd name="connsiteY1664" fmla="*/ 2481433 h 6858000"/>
              <a:gd name="connsiteX1665" fmla="*/ 215564 w 7346219"/>
              <a:gd name="connsiteY1665" fmla="*/ 2425720 h 6858000"/>
              <a:gd name="connsiteX1666" fmla="*/ 215726 w 7346219"/>
              <a:gd name="connsiteY1666" fmla="*/ 2431187 h 6858000"/>
              <a:gd name="connsiteX1667" fmla="*/ 211082 w 7346219"/>
              <a:gd name="connsiteY1667" fmla="*/ 2434738 h 6858000"/>
              <a:gd name="connsiteX1668" fmla="*/ 210273 w 7346219"/>
              <a:gd name="connsiteY1668" fmla="*/ 2436333 h 6858000"/>
              <a:gd name="connsiteX1669" fmla="*/ 188977 w 7346219"/>
              <a:gd name="connsiteY1669" fmla="*/ 2451799 h 6858000"/>
              <a:gd name="connsiteX1670" fmla="*/ 122360 w 7346219"/>
              <a:gd name="connsiteY1670" fmla="*/ 2468688 h 6858000"/>
              <a:gd name="connsiteX1671" fmla="*/ 122363 w 7346219"/>
              <a:gd name="connsiteY1671" fmla="*/ 2468520 h 6858000"/>
              <a:gd name="connsiteX1672" fmla="*/ 122353 w 7346219"/>
              <a:gd name="connsiteY1672" fmla="*/ 2468520 h 6858000"/>
              <a:gd name="connsiteX1673" fmla="*/ 122485 w 7346219"/>
              <a:gd name="connsiteY1673" fmla="*/ 2461987 h 6858000"/>
              <a:gd name="connsiteX1674" fmla="*/ 191051 w 7346219"/>
              <a:gd name="connsiteY1674" fmla="*/ 2430927 h 6858000"/>
              <a:gd name="connsiteX1675" fmla="*/ 215564 w 7346219"/>
              <a:gd name="connsiteY1675" fmla="*/ 2425720 h 6858000"/>
              <a:gd name="connsiteX1676" fmla="*/ 759949 w 7346219"/>
              <a:gd name="connsiteY1676" fmla="*/ 2312255 h 6858000"/>
              <a:gd name="connsiteX1677" fmla="*/ 762862 w 7346219"/>
              <a:gd name="connsiteY1677" fmla="*/ 2327587 h 6858000"/>
              <a:gd name="connsiteX1678" fmla="*/ 762836 w 7346219"/>
              <a:gd name="connsiteY1678" fmla="*/ 2327607 h 6858000"/>
              <a:gd name="connsiteX1679" fmla="*/ 762863 w 7346219"/>
              <a:gd name="connsiteY1679" fmla="*/ 2327752 h 6858000"/>
              <a:gd name="connsiteX1680" fmla="*/ 732414 w 7346219"/>
              <a:gd name="connsiteY1680" fmla="*/ 2352595 h 6858000"/>
              <a:gd name="connsiteX1681" fmla="*/ 647682 w 7346219"/>
              <a:gd name="connsiteY1681" fmla="*/ 2380083 h 6858000"/>
              <a:gd name="connsiteX1682" fmla="*/ 636033 w 7346219"/>
              <a:gd name="connsiteY1682" fmla="*/ 2380083 h 6858000"/>
              <a:gd name="connsiteX1683" fmla="*/ 636060 w 7346219"/>
              <a:gd name="connsiteY1683" fmla="*/ 2379922 h 6858000"/>
              <a:gd name="connsiteX1684" fmla="*/ 636030 w 7346219"/>
              <a:gd name="connsiteY1684" fmla="*/ 2379922 h 6858000"/>
              <a:gd name="connsiteX1685" fmla="*/ 637061 w 7346219"/>
              <a:gd name="connsiteY1685" fmla="*/ 2373748 h 6858000"/>
              <a:gd name="connsiteX1686" fmla="*/ 508704 w 7346219"/>
              <a:gd name="connsiteY1686" fmla="*/ 2414443 h 6858000"/>
              <a:gd name="connsiteX1687" fmla="*/ 160462 w 7346219"/>
              <a:gd name="connsiteY1687" fmla="*/ 2542901 h 6858000"/>
              <a:gd name="connsiteX1688" fmla="*/ 160588 w 7346219"/>
              <a:gd name="connsiteY1688" fmla="*/ 2542705 h 6858000"/>
              <a:gd name="connsiteX1689" fmla="*/ 160462 w 7346219"/>
              <a:gd name="connsiteY1689" fmla="*/ 2542747 h 6858000"/>
              <a:gd name="connsiteX1690" fmla="*/ 196473 w 7346219"/>
              <a:gd name="connsiteY1690" fmla="*/ 2498339 h 6858000"/>
              <a:gd name="connsiteX1691" fmla="*/ 251249 w 7346219"/>
              <a:gd name="connsiteY1691" fmla="*/ 2471924 h 6858000"/>
              <a:gd name="connsiteX1692" fmla="*/ 247318 w 7346219"/>
              <a:gd name="connsiteY1692" fmla="*/ 2458320 h 6858000"/>
              <a:gd name="connsiteX1693" fmla="*/ 247355 w 7346219"/>
              <a:gd name="connsiteY1693" fmla="*/ 2458306 h 6858000"/>
              <a:gd name="connsiteX1694" fmla="*/ 247315 w 7346219"/>
              <a:gd name="connsiteY1694" fmla="*/ 2458162 h 6858000"/>
              <a:gd name="connsiteX1695" fmla="*/ 759949 w 7346219"/>
              <a:gd name="connsiteY1695" fmla="*/ 2312255 h 6858000"/>
              <a:gd name="connsiteX1696" fmla="*/ 905535 w 7346219"/>
              <a:gd name="connsiteY1696" fmla="*/ 2298583 h 6858000"/>
              <a:gd name="connsiteX1697" fmla="*/ 916145 w 7346219"/>
              <a:gd name="connsiteY1697" fmla="*/ 2298583 h 6858000"/>
              <a:gd name="connsiteX1698" fmla="*/ 916104 w 7346219"/>
              <a:gd name="connsiteY1698" fmla="*/ 2298802 h 6858000"/>
              <a:gd name="connsiteX1699" fmla="*/ 916145 w 7346219"/>
              <a:gd name="connsiteY1699" fmla="*/ 2298802 h 6858000"/>
              <a:gd name="connsiteX1700" fmla="*/ 914023 w 7346219"/>
              <a:gd name="connsiteY1700" fmla="*/ 2310149 h 6858000"/>
              <a:gd name="connsiteX1701" fmla="*/ 902617 w 7346219"/>
              <a:gd name="connsiteY1701" fmla="*/ 2307878 h 6858000"/>
              <a:gd name="connsiteX1702" fmla="*/ 902683 w 7346219"/>
              <a:gd name="connsiteY1702" fmla="*/ 2307675 h 6858000"/>
              <a:gd name="connsiteX1703" fmla="*/ 902617 w 7346219"/>
              <a:gd name="connsiteY1703" fmla="*/ 2307660 h 6858000"/>
              <a:gd name="connsiteX1704" fmla="*/ 905535 w 7346219"/>
              <a:gd name="connsiteY1704" fmla="*/ 2298583 h 6858000"/>
              <a:gd name="connsiteX1705" fmla="*/ 899169 w 7346219"/>
              <a:gd name="connsiteY1705" fmla="*/ 2291775 h 6858000"/>
              <a:gd name="connsiteX1706" fmla="*/ 903413 w 7346219"/>
              <a:gd name="connsiteY1706" fmla="*/ 2296314 h 6858000"/>
              <a:gd name="connsiteX1707" fmla="*/ 903266 w 7346219"/>
              <a:gd name="connsiteY1707" fmla="*/ 2296375 h 6858000"/>
              <a:gd name="connsiteX1708" fmla="*/ 903413 w 7346219"/>
              <a:gd name="connsiteY1708" fmla="*/ 2296532 h 6858000"/>
              <a:gd name="connsiteX1709" fmla="*/ 892803 w 7346219"/>
              <a:gd name="connsiteY1709" fmla="*/ 2301073 h 6858000"/>
              <a:gd name="connsiteX1710" fmla="*/ 892803 w 7346219"/>
              <a:gd name="connsiteY1710" fmla="*/ 2300853 h 6858000"/>
              <a:gd name="connsiteX1711" fmla="*/ 892803 w 7346219"/>
              <a:gd name="connsiteY1711" fmla="*/ 2294045 h 6858000"/>
              <a:gd name="connsiteX1712" fmla="*/ 897046 w 7346219"/>
              <a:gd name="connsiteY1712" fmla="*/ 2294045 h 6858000"/>
              <a:gd name="connsiteX1713" fmla="*/ 899169 w 7346219"/>
              <a:gd name="connsiteY1713" fmla="*/ 2291775 h 6858000"/>
              <a:gd name="connsiteX1714" fmla="*/ 787765 w 7346219"/>
              <a:gd name="connsiteY1714" fmla="*/ 2245093 h 6858000"/>
              <a:gd name="connsiteX1715" fmla="*/ 787716 w 7346219"/>
              <a:gd name="connsiteY1715" fmla="*/ 2245405 h 6858000"/>
              <a:gd name="connsiteX1716" fmla="*/ 787765 w 7346219"/>
              <a:gd name="connsiteY1716" fmla="*/ 2245314 h 6858000"/>
              <a:gd name="connsiteX1717" fmla="*/ 785336 w 7346219"/>
              <a:gd name="connsiteY1717" fmla="*/ 2260633 h 6858000"/>
              <a:gd name="connsiteX1718" fmla="*/ 782902 w 7346219"/>
              <a:gd name="connsiteY1718" fmla="*/ 2260633 h 6858000"/>
              <a:gd name="connsiteX1719" fmla="*/ 775609 w 7346219"/>
              <a:gd name="connsiteY1719" fmla="*/ 2262820 h 6858000"/>
              <a:gd name="connsiteX1720" fmla="*/ 775711 w 7346219"/>
              <a:gd name="connsiteY1720" fmla="*/ 2262568 h 6858000"/>
              <a:gd name="connsiteX1721" fmla="*/ 775607 w 7346219"/>
              <a:gd name="connsiteY1721" fmla="*/ 2262598 h 6858000"/>
              <a:gd name="connsiteX1722" fmla="*/ 777043 w 7346219"/>
              <a:gd name="connsiteY1722" fmla="*/ 2258979 h 6858000"/>
              <a:gd name="connsiteX1723" fmla="*/ 773177 w 7346219"/>
              <a:gd name="connsiteY1723" fmla="*/ 2258444 h 6858000"/>
              <a:gd name="connsiteX1724" fmla="*/ 773256 w 7346219"/>
              <a:gd name="connsiteY1724" fmla="*/ 2258232 h 6858000"/>
              <a:gd name="connsiteX1725" fmla="*/ 773176 w 7346219"/>
              <a:gd name="connsiteY1725" fmla="*/ 2258222 h 6858000"/>
              <a:gd name="connsiteX1726" fmla="*/ 775607 w 7346219"/>
              <a:gd name="connsiteY1726" fmla="*/ 2251656 h 6858000"/>
              <a:gd name="connsiteX1727" fmla="*/ 785335 w 7346219"/>
              <a:gd name="connsiteY1727" fmla="*/ 2249469 h 6858000"/>
              <a:gd name="connsiteX1728" fmla="*/ 787765 w 7346219"/>
              <a:gd name="connsiteY1728" fmla="*/ 2245093 h 6858000"/>
              <a:gd name="connsiteX1729" fmla="*/ 794331 w 7346219"/>
              <a:gd name="connsiteY1729" fmla="*/ 2215917 h 6858000"/>
              <a:gd name="connsiteX1730" fmla="*/ 814025 w 7346219"/>
              <a:gd name="connsiteY1730" fmla="*/ 2238359 h 6858000"/>
              <a:gd name="connsiteX1731" fmla="*/ 813923 w 7346219"/>
              <a:gd name="connsiteY1731" fmla="*/ 2238464 h 6858000"/>
              <a:gd name="connsiteX1732" fmla="*/ 814025 w 7346219"/>
              <a:gd name="connsiteY1732" fmla="*/ 2238581 h 6858000"/>
              <a:gd name="connsiteX1733" fmla="*/ 809650 w 7346219"/>
              <a:gd name="connsiteY1733" fmla="*/ 2243070 h 6858000"/>
              <a:gd name="connsiteX1734" fmla="*/ 806076 w 7346219"/>
              <a:gd name="connsiteY1734" fmla="*/ 2244902 h 6858000"/>
              <a:gd name="connsiteX1735" fmla="*/ 812565 w 7346219"/>
              <a:gd name="connsiteY1735" fmla="*/ 2251193 h 6858000"/>
              <a:gd name="connsiteX1736" fmla="*/ 825694 w 7346219"/>
              <a:gd name="connsiteY1736" fmla="*/ 2255437 h 6858000"/>
              <a:gd name="connsiteX1737" fmla="*/ 825279 w 7346219"/>
              <a:gd name="connsiteY1737" fmla="*/ 2255525 h 6858000"/>
              <a:gd name="connsiteX1738" fmla="*/ 825694 w 7346219"/>
              <a:gd name="connsiteY1738" fmla="*/ 2255659 h 6858000"/>
              <a:gd name="connsiteX1739" fmla="*/ 792871 w 7346219"/>
              <a:gd name="connsiteY1739" fmla="*/ 2257782 h 6858000"/>
              <a:gd name="connsiteX1740" fmla="*/ 792917 w 7346219"/>
              <a:gd name="connsiteY1740" fmla="*/ 2257563 h 6858000"/>
              <a:gd name="connsiteX1741" fmla="*/ 792871 w 7346219"/>
              <a:gd name="connsiteY1741" fmla="*/ 2257560 h 6858000"/>
              <a:gd name="connsiteX1742" fmla="*/ 797122 w 7346219"/>
              <a:gd name="connsiteY1742" fmla="*/ 2236953 h 6858000"/>
              <a:gd name="connsiteX1743" fmla="*/ 796519 w 7346219"/>
              <a:gd name="connsiteY1743" fmla="*/ 2236337 h 6858000"/>
              <a:gd name="connsiteX1744" fmla="*/ 792144 w 7346219"/>
              <a:gd name="connsiteY1744" fmla="*/ 2231849 h 6858000"/>
              <a:gd name="connsiteX1745" fmla="*/ 792251 w 7346219"/>
              <a:gd name="connsiteY1745" fmla="*/ 2231740 h 6858000"/>
              <a:gd name="connsiteX1746" fmla="*/ 792141 w 7346219"/>
              <a:gd name="connsiteY1746" fmla="*/ 2231624 h 6858000"/>
              <a:gd name="connsiteX1747" fmla="*/ 794221 w 7346219"/>
              <a:gd name="connsiteY1747" fmla="*/ 2229493 h 6858000"/>
              <a:gd name="connsiteX1748" fmla="*/ 789954 w 7346219"/>
              <a:gd name="connsiteY1748" fmla="*/ 2225116 h 6858000"/>
              <a:gd name="connsiteX1749" fmla="*/ 790027 w 7346219"/>
              <a:gd name="connsiteY1749" fmla="*/ 2224968 h 6858000"/>
              <a:gd name="connsiteX1750" fmla="*/ 789954 w 7346219"/>
              <a:gd name="connsiteY1750" fmla="*/ 2224892 h 6858000"/>
              <a:gd name="connsiteX1751" fmla="*/ 794331 w 7346219"/>
              <a:gd name="connsiteY1751" fmla="*/ 2215917 h 6858000"/>
              <a:gd name="connsiteX1752" fmla="*/ 733899 w 7346219"/>
              <a:gd name="connsiteY1752" fmla="*/ 2190761 h 6858000"/>
              <a:gd name="connsiteX1753" fmla="*/ 733899 w 7346219"/>
              <a:gd name="connsiteY1753" fmla="*/ 2193663 h 6858000"/>
              <a:gd name="connsiteX1754" fmla="*/ 746569 w 7346219"/>
              <a:gd name="connsiteY1754" fmla="*/ 2206329 h 6858000"/>
              <a:gd name="connsiteX1755" fmla="*/ 733899 w 7346219"/>
              <a:gd name="connsiteY1755" fmla="*/ 2208441 h 6858000"/>
              <a:gd name="connsiteX1756" fmla="*/ 717008 w 7346219"/>
              <a:gd name="connsiteY1756" fmla="*/ 2206329 h 6858000"/>
              <a:gd name="connsiteX1757" fmla="*/ 714898 w 7346219"/>
              <a:gd name="connsiteY1757" fmla="*/ 2204217 h 6858000"/>
              <a:gd name="connsiteX1758" fmla="*/ 721233 w 7346219"/>
              <a:gd name="connsiteY1758" fmla="*/ 2197884 h 6858000"/>
              <a:gd name="connsiteX1759" fmla="*/ 757792 w 7346219"/>
              <a:gd name="connsiteY1759" fmla="*/ 2189658 h 6858000"/>
              <a:gd name="connsiteX1760" fmla="*/ 762036 w 7346219"/>
              <a:gd name="connsiteY1760" fmla="*/ 2189658 h 6858000"/>
              <a:gd name="connsiteX1761" fmla="*/ 779012 w 7346219"/>
              <a:gd name="connsiteY1761" fmla="*/ 2209352 h 6858000"/>
              <a:gd name="connsiteX1762" fmla="*/ 778942 w 7346219"/>
              <a:gd name="connsiteY1762" fmla="*/ 2209494 h 6858000"/>
              <a:gd name="connsiteX1763" fmla="*/ 779013 w 7346219"/>
              <a:gd name="connsiteY1763" fmla="*/ 2209577 h 6858000"/>
              <a:gd name="connsiteX1764" fmla="*/ 776890 w 7346219"/>
              <a:gd name="connsiteY1764" fmla="*/ 2213953 h 6858000"/>
              <a:gd name="connsiteX1765" fmla="*/ 764159 w 7346219"/>
              <a:gd name="connsiteY1765" fmla="*/ 2211764 h 6858000"/>
              <a:gd name="connsiteX1766" fmla="*/ 764594 w 7346219"/>
              <a:gd name="connsiteY1766" fmla="*/ 2211615 h 6858000"/>
              <a:gd name="connsiteX1767" fmla="*/ 764157 w 7346219"/>
              <a:gd name="connsiteY1767" fmla="*/ 2211540 h 6858000"/>
              <a:gd name="connsiteX1768" fmla="*/ 769870 w 7346219"/>
              <a:gd name="connsiteY1768" fmla="*/ 2209577 h 6858000"/>
              <a:gd name="connsiteX1769" fmla="*/ 762036 w 7346219"/>
              <a:gd name="connsiteY1769" fmla="*/ 2209577 h 6858000"/>
              <a:gd name="connsiteX1770" fmla="*/ 757792 w 7346219"/>
              <a:gd name="connsiteY1770" fmla="*/ 2200823 h 6858000"/>
              <a:gd name="connsiteX1771" fmla="*/ 755671 w 7346219"/>
              <a:gd name="connsiteY1771" fmla="*/ 2194258 h 6858000"/>
              <a:gd name="connsiteX1772" fmla="*/ 755714 w 7346219"/>
              <a:gd name="connsiteY1772" fmla="*/ 2194170 h 6858000"/>
              <a:gd name="connsiteX1773" fmla="*/ 755669 w 7346219"/>
              <a:gd name="connsiteY1773" fmla="*/ 2194034 h 6858000"/>
              <a:gd name="connsiteX1774" fmla="*/ 757792 w 7346219"/>
              <a:gd name="connsiteY1774" fmla="*/ 2189658 h 6858000"/>
              <a:gd name="connsiteX1775" fmla="*/ 733899 w 7346219"/>
              <a:gd name="connsiteY1775" fmla="*/ 2189441 h 6858000"/>
              <a:gd name="connsiteX1776" fmla="*/ 736247 w 7346219"/>
              <a:gd name="connsiteY1776" fmla="*/ 2189441 h 6858000"/>
              <a:gd name="connsiteX1777" fmla="*/ 733899 w 7346219"/>
              <a:gd name="connsiteY1777" fmla="*/ 2190761 h 6858000"/>
              <a:gd name="connsiteX1778" fmla="*/ 884779 w 7346219"/>
              <a:gd name="connsiteY1778" fmla="*/ 2177988 h 6858000"/>
              <a:gd name="connsiteX1779" fmla="*/ 886967 w 7346219"/>
              <a:gd name="connsiteY1779" fmla="*/ 2180177 h 6858000"/>
              <a:gd name="connsiteX1780" fmla="*/ 886912 w 7346219"/>
              <a:gd name="connsiteY1780" fmla="*/ 2180345 h 6858000"/>
              <a:gd name="connsiteX1781" fmla="*/ 886967 w 7346219"/>
              <a:gd name="connsiteY1781" fmla="*/ 2180402 h 6858000"/>
              <a:gd name="connsiteX1782" fmla="*/ 882591 w 7346219"/>
              <a:gd name="connsiteY1782" fmla="*/ 2193530 h 6858000"/>
              <a:gd name="connsiteX1783" fmla="*/ 880402 w 7346219"/>
              <a:gd name="connsiteY1783" fmla="*/ 2204472 h 6858000"/>
              <a:gd name="connsiteX1784" fmla="*/ 873837 w 7346219"/>
              <a:gd name="connsiteY1784" fmla="*/ 2195719 h 6858000"/>
              <a:gd name="connsiteX1785" fmla="*/ 869461 w 7346219"/>
              <a:gd name="connsiteY1785" fmla="*/ 2182589 h 6858000"/>
              <a:gd name="connsiteX1786" fmla="*/ 869529 w 7346219"/>
              <a:gd name="connsiteY1786" fmla="*/ 2182571 h 6858000"/>
              <a:gd name="connsiteX1787" fmla="*/ 869461 w 7346219"/>
              <a:gd name="connsiteY1787" fmla="*/ 2182365 h 6858000"/>
              <a:gd name="connsiteX1788" fmla="*/ 884779 w 7346219"/>
              <a:gd name="connsiteY1788" fmla="*/ 2177988 h 6858000"/>
              <a:gd name="connsiteX1789" fmla="*/ 554353 w 7346219"/>
              <a:gd name="connsiteY1789" fmla="*/ 2151782 h 6858000"/>
              <a:gd name="connsiteX1790" fmla="*/ 553954 w 7346219"/>
              <a:gd name="connsiteY1790" fmla="*/ 2152048 h 6858000"/>
              <a:gd name="connsiteX1791" fmla="*/ 554358 w 7346219"/>
              <a:gd name="connsiteY1791" fmla="*/ 2151965 h 6858000"/>
              <a:gd name="connsiteX1792" fmla="*/ 522264 w 7346219"/>
              <a:gd name="connsiteY1792" fmla="*/ 2173359 h 6858000"/>
              <a:gd name="connsiteX1793" fmla="*/ 507019 w 7346219"/>
              <a:gd name="connsiteY1793" fmla="*/ 2172559 h 6858000"/>
              <a:gd name="connsiteX1794" fmla="*/ 507035 w 7346219"/>
              <a:gd name="connsiteY1794" fmla="*/ 2172544 h 6858000"/>
              <a:gd name="connsiteX1795" fmla="*/ 507014 w 7346219"/>
              <a:gd name="connsiteY1795" fmla="*/ 2172376 h 6858000"/>
              <a:gd name="connsiteX1796" fmla="*/ 522259 w 7346219"/>
              <a:gd name="connsiteY1796" fmla="*/ 2160341 h 6858000"/>
              <a:gd name="connsiteX1797" fmla="*/ 554353 w 7346219"/>
              <a:gd name="connsiteY1797" fmla="*/ 2151782 h 6858000"/>
              <a:gd name="connsiteX1798" fmla="*/ 685649 w 7346219"/>
              <a:gd name="connsiteY1798" fmla="*/ 2064254 h 6858000"/>
              <a:gd name="connsiteX1799" fmla="*/ 684177 w 7346219"/>
              <a:gd name="connsiteY1799" fmla="*/ 2065108 h 6858000"/>
              <a:gd name="connsiteX1800" fmla="*/ 685652 w 7346219"/>
              <a:gd name="connsiteY1800" fmla="*/ 2064440 h 6858000"/>
              <a:gd name="connsiteX1801" fmla="*/ 580293 w 7346219"/>
              <a:gd name="connsiteY1801" fmla="*/ 2117027 h 6858000"/>
              <a:gd name="connsiteX1802" fmla="*/ 521292 w 7346219"/>
              <a:gd name="connsiteY1802" fmla="*/ 2150677 h 6858000"/>
              <a:gd name="connsiteX1803" fmla="*/ 511347 w 7346219"/>
              <a:gd name="connsiteY1803" fmla="*/ 2151006 h 6858000"/>
              <a:gd name="connsiteX1804" fmla="*/ 511494 w 7346219"/>
              <a:gd name="connsiteY1804" fmla="*/ 2150818 h 6858000"/>
              <a:gd name="connsiteX1805" fmla="*/ 511342 w 7346219"/>
              <a:gd name="connsiteY1805" fmla="*/ 2150822 h 6858000"/>
              <a:gd name="connsiteX1806" fmla="*/ 529715 w 7346219"/>
              <a:gd name="connsiteY1806" fmla="*/ 2133667 h 6858000"/>
              <a:gd name="connsiteX1807" fmla="*/ 685649 w 7346219"/>
              <a:gd name="connsiteY1807" fmla="*/ 2064254 h 6858000"/>
              <a:gd name="connsiteX1808" fmla="*/ 539765 w 7346219"/>
              <a:gd name="connsiteY1808" fmla="*/ 2055500 h 6858000"/>
              <a:gd name="connsiteX1809" fmla="*/ 539354 w 7346219"/>
              <a:gd name="connsiteY1809" fmla="*/ 2055858 h 6858000"/>
              <a:gd name="connsiteX1810" fmla="*/ 539770 w 7346219"/>
              <a:gd name="connsiteY1810" fmla="*/ 2055685 h 6858000"/>
              <a:gd name="connsiteX1811" fmla="*/ 490169 w 7346219"/>
              <a:gd name="connsiteY1811" fmla="*/ 2081947 h 6858000"/>
              <a:gd name="connsiteX1812" fmla="*/ 490642 w 7346219"/>
              <a:gd name="connsiteY1812" fmla="*/ 2081576 h 6858000"/>
              <a:gd name="connsiteX1813" fmla="*/ 490164 w 7346219"/>
              <a:gd name="connsiteY1813" fmla="*/ 2081759 h 6858000"/>
              <a:gd name="connsiteX1814" fmla="*/ 539765 w 7346219"/>
              <a:gd name="connsiteY1814" fmla="*/ 2055500 h 6858000"/>
              <a:gd name="connsiteX1815" fmla="*/ 743585 w 7346219"/>
              <a:gd name="connsiteY1815" fmla="*/ 2030412 h 6858000"/>
              <a:gd name="connsiteX1816" fmla="*/ 750422 w 7346219"/>
              <a:gd name="connsiteY1816" fmla="*/ 2030668 h 6858000"/>
              <a:gd name="connsiteX1817" fmla="*/ 750181 w 7346219"/>
              <a:gd name="connsiteY1817" fmla="*/ 2030839 h 6858000"/>
              <a:gd name="connsiteX1818" fmla="*/ 750425 w 7346219"/>
              <a:gd name="connsiteY1818" fmla="*/ 2030848 h 6858000"/>
              <a:gd name="connsiteX1819" fmla="*/ 712326 w 7346219"/>
              <a:gd name="connsiteY1819" fmla="*/ 2046934 h 6858000"/>
              <a:gd name="connsiteX1820" fmla="*/ 712994 w 7346219"/>
              <a:gd name="connsiteY1820" fmla="*/ 2046511 h 6858000"/>
              <a:gd name="connsiteX1821" fmla="*/ 712324 w 7346219"/>
              <a:gd name="connsiteY1821" fmla="*/ 2046751 h 6858000"/>
              <a:gd name="connsiteX1822" fmla="*/ 743585 w 7346219"/>
              <a:gd name="connsiteY1822" fmla="*/ 2030412 h 6858000"/>
              <a:gd name="connsiteX1823" fmla="*/ 1015348 w 7346219"/>
              <a:gd name="connsiteY1823" fmla="*/ 1932949 h 6858000"/>
              <a:gd name="connsiteX1824" fmla="*/ 1014410 w 7346219"/>
              <a:gd name="connsiteY1824" fmla="*/ 1933560 h 6858000"/>
              <a:gd name="connsiteX1825" fmla="*/ 1015351 w 7346219"/>
              <a:gd name="connsiteY1825" fmla="*/ 1933133 h 6858000"/>
              <a:gd name="connsiteX1826" fmla="*/ 991432 w 7346219"/>
              <a:gd name="connsiteY1826" fmla="*/ 1948745 h 6858000"/>
              <a:gd name="connsiteX1827" fmla="*/ 986228 w 7346219"/>
              <a:gd name="connsiteY1827" fmla="*/ 1953539 h 6858000"/>
              <a:gd name="connsiteX1828" fmla="*/ 994320 w 7346219"/>
              <a:gd name="connsiteY1828" fmla="*/ 1956230 h 6858000"/>
              <a:gd name="connsiteX1829" fmla="*/ 994094 w 7346219"/>
              <a:gd name="connsiteY1829" fmla="*/ 1956338 h 6858000"/>
              <a:gd name="connsiteX1830" fmla="*/ 994324 w 7346219"/>
              <a:gd name="connsiteY1830" fmla="*/ 1956418 h 6858000"/>
              <a:gd name="connsiteX1831" fmla="*/ 695740 w 7346219"/>
              <a:gd name="connsiteY1831" fmla="*/ 2108782 h 6858000"/>
              <a:gd name="connsiteX1832" fmla="*/ 638968 w 7346219"/>
              <a:gd name="connsiteY1832" fmla="*/ 2125709 h 6858000"/>
              <a:gd name="connsiteX1833" fmla="*/ 639258 w 7346219"/>
              <a:gd name="connsiteY1833" fmla="*/ 2125431 h 6858000"/>
              <a:gd name="connsiteX1834" fmla="*/ 638963 w 7346219"/>
              <a:gd name="connsiteY1834" fmla="*/ 2125520 h 6858000"/>
              <a:gd name="connsiteX1835" fmla="*/ 697837 w 7346219"/>
              <a:gd name="connsiteY1835" fmla="*/ 2091662 h 6858000"/>
              <a:gd name="connsiteX1836" fmla="*/ 720968 w 7346219"/>
              <a:gd name="connsiteY1836" fmla="*/ 2072617 h 6858000"/>
              <a:gd name="connsiteX1837" fmla="*/ 1015348 w 7346219"/>
              <a:gd name="connsiteY1837" fmla="*/ 1932949 h 6858000"/>
              <a:gd name="connsiteX1838" fmla="*/ 1073701 w 7346219"/>
              <a:gd name="connsiteY1838" fmla="*/ 1862873 h 6858000"/>
              <a:gd name="connsiteX1839" fmla="*/ 1073550 w 7346219"/>
              <a:gd name="connsiteY1839" fmla="*/ 1863154 h 6858000"/>
              <a:gd name="connsiteX1840" fmla="*/ 1073702 w 7346219"/>
              <a:gd name="connsiteY1840" fmla="*/ 1863097 h 6858000"/>
              <a:gd name="connsiteX1841" fmla="*/ 1069034 w 7346219"/>
              <a:gd name="connsiteY1841" fmla="*/ 1871849 h 6858000"/>
              <a:gd name="connsiteX1842" fmla="*/ 1062031 w 7346219"/>
              <a:gd name="connsiteY1842" fmla="*/ 1867473 h 6858000"/>
              <a:gd name="connsiteX1843" fmla="*/ 1062253 w 7346219"/>
              <a:gd name="connsiteY1843" fmla="*/ 1867391 h 6858000"/>
              <a:gd name="connsiteX1844" fmla="*/ 1062030 w 7346219"/>
              <a:gd name="connsiteY1844" fmla="*/ 1867251 h 6858000"/>
              <a:gd name="connsiteX1845" fmla="*/ 1073701 w 7346219"/>
              <a:gd name="connsiteY1845" fmla="*/ 1862873 h 6858000"/>
              <a:gd name="connsiteX1846" fmla="*/ 996383 w 7346219"/>
              <a:gd name="connsiteY1846" fmla="*/ 1857058 h 6858000"/>
              <a:gd name="connsiteX1847" fmla="*/ 996277 w 7346219"/>
              <a:gd name="connsiteY1847" fmla="*/ 1857313 h 6858000"/>
              <a:gd name="connsiteX1848" fmla="*/ 996383 w 7346219"/>
              <a:gd name="connsiteY1848" fmla="*/ 1857272 h 6858000"/>
              <a:gd name="connsiteX1849" fmla="*/ 972313 w 7346219"/>
              <a:gd name="connsiteY1849" fmla="*/ 1882556 h 6858000"/>
              <a:gd name="connsiteX1850" fmla="*/ 972380 w 7346219"/>
              <a:gd name="connsiteY1850" fmla="*/ 1882299 h 6858000"/>
              <a:gd name="connsiteX1851" fmla="*/ 972312 w 7346219"/>
              <a:gd name="connsiteY1851" fmla="*/ 1882344 h 6858000"/>
              <a:gd name="connsiteX1852" fmla="*/ 974462 w 7346219"/>
              <a:gd name="connsiteY1852" fmla="*/ 1874055 h 6858000"/>
              <a:gd name="connsiteX1853" fmla="*/ 972313 w 7346219"/>
              <a:gd name="connsiteY1853" fmla="*/ 1869914 h 6858000"/>
              <a:gd name="connsiteX1854" fmla="*/ 965748 w 7346219"/>
              <a:gd name="connsiteY1854" fmla="*/ 1872022 h 6858000"/>
              <a:gd name="connsiteX1855" fmla="*/ 952616 w 7346219"/>
              <a:gd name="connsiteY1855" fmla="*/ 1888879 h 6858000"/>
              <a:gd name="connsiteX1856" fmla="*/ 950429 w 7346219"/>
              <a:gd name="connsiteY1856" fmla="*/ 1893092 h 6858000"/>
              <a:gd name="connsiteX1857" fmla="*/ 939487 w 7346219"/>
              <a:gd name="connsiteY1857" fmla="*/ 1884663 h 6858000"/>
              <a:gd name="connsiteX1858" fmla="*/ 940223 w 7346219"/>
              <a:gd name="connsiteY1858" fmla="*/ 1885018 h 6858000"/>
              <a:gd name="connsiteX1859" fmla="*/ 939486 w 7346219"/>
              <a:gd name="connsiteY1859" fmla="*/ 1884450 h 6858000"/>
              <a:gd name="connsiteX1860" fmla="*/ 943862 w 7346219"/>
              <a:gd name="connsiteY1860" fmla="*/ 1886558 h 6858000"/>
              <a:gd name="connsiteX1861" fmla="*/ 946050 w 7346219"/>
              <a:gd name="connsiteY1861" fmla="*/ 1878128 h 6858000"/>
              <a:gd name="connsiteX1862" fmla="*/ 959181 w 7346219"/>
              <a:gd name="connsiteY1862" fmla="*/ 1871807 h 6858000"/>
              <a:gd name="connsiteX1863" fmla="*/ 996383 w 7346219"/>
              <a:gd name="connsiteY1863" fmla="*/ 1857058 h 6858000"/>
              <a:gd name="connsiteX1864" fmla="*/ 1099499 w 7346219"/>
              <a:gd name="connsiteY1864" fmla="*/ 1851204 h 6858000"/>
              <a:gd name="connsiteX1865" fmla="*/ 1110247 w 7346219"/>
              <a:gd name="connsiteY1865" fmla="*/ 1864041 h 6858000"/>
              <a:gd name="connsiteX1866" fmla="*/ 1114548 w 7346219"/>
              <a:gd name="connsiteY1866" fmla="*/ 1868321 h 6858000"/>
              <a:gd name="connsiteX1867" fmla="*/ 1114327 w 7346219"/>
              <a:gd name="connsiteY1867" fmla="*/ 1868321 h 6858000"/>
              <a:gd name="connsiteX1868" fmla="*/ 1114550 w 7346219"/>
              <a:gd name="connsiteY1868" fmla="*/ 1868543 h 6858000"/>
              <a:gd name="connsiteX1869" fmla="*/ 1110251 w 7346219"/>
              <a:gd name="connsiteY1869" fmla="*/ 1868543 h 6858000"/>
              <a:gd name="connsiteX1870" fmla="*/ 1093052 w 7346219"/>
              <a:gd name="connsiteY1870" fmla="*/ 1872822 h 6858000"/>
              <a:gd name="connsiteX1871" fmla="*/ 1073702 w 7346219"/>
              <a:gd name="connsiteY1871" fmla="*/ 1883521 h 6858000"/>
              <a:gd name="connsiteX1872" fmla="*/ 1073861 w 7346219"/>
              <a:gd name="connsiteY1872" fmla="*/ 1883209 h 6858000"/>
              <a:gd name="connsiteX1873" fmla="*/ 1073701 w 7346219"/>
              <a:gd name="connsiteY1873" fmla="*/ 1883298 h 6858000"/>
              <a:gd name="connsiteX1874" fmla="*/ 1080151 w 7346219"/>
              <a:gd name="connsiteY1874" fmla="*/ 1870459 h 6858000"/>
              <a:gd name="connsiteX1875" fmla="*/ 1086062 w 7346219"/>
              <a:gd name="connsiteY1875" fmla="*/ 1865378 h 6858000"/>
              <a:gd name="connsiteX1876" fmla="*/ 1095131 w 7346219"/>
              <a:gd name="connsiteY1876" fmla="*/ 1868298 h 6858000"/>
              <a:gd name="connsiteX1877" fmla="*/ 1090904 w 7346219"/>
              <a:gd name="connsiteY1877" fmla="*/ 1853566 h 6858000"/>
              <a:gd name="connsiteX1878" fmla="*/ 1090960 w 7346219"/>
              <a:gd name="connsiteY1878" fmla="*/ 1853551 h 6858000"/>
              <a:gd name="connsiteX1879" fmla="*/ 1090899 w 7346219"/>
              <a:gd name="connsiteY1879" fmla="*/ 1853343 h 6858000"/>
              <a:gd name="connsiteX1880" fmla="*/ 1099499 w 7346219"/>
              <a:gd name="connsiteY1880" fmla="*/ 1851204 h 6858000"/>
              <a:gd name="connsiteX1881" fmla="*/ 976287 w 7346219"/>
              <a:gd name="connsiteY1881" fmla="*/ 1767349 h 6858000"/>
              <a:gd name="connsiteX1882" fmla="*/ 989411 w 7346219"/>
              <a:gd name="connsiteY1882" fmla="*/ 1768409 h 6858000"/>
              <a:gd name="connsiteX1883" fmla="*/ 989317 w 7346219"/>
              <a:gd name="connsiteY1883" fmla="*/ 1768622 h 6858000"/>
              <a:gd name="connsiteX1884" fmla="*/ 989413 w 7346219"/>
              <a:gd name="connsiteY1884" fmla="*/ 1768630 h 6858000"/>
              <a:gd name="connsiteX1885" fmla="*/ 939487 w 7346219"/>
              <a:gd name="connsiteY1885" fmla="*/ 1796011 h 6858000"/>
              <a:gd name="connsiteX1886" fmla="*/ 939891 w 7346219"/>
              <a:gd name="connsiteY1886" fmla="*/ 1795632 h 6858000"/>
              <a:gd name="connsiteX1887" fmla="*/ 939486 w 7346219"/>
              <a:gd name="connsiteY1887" fmla="*/ 1795793 h 6858000"/>
              <a:gd name="connsiteX1888" fmla="*/ 976287 w 7346219"/>
              <a:gd name="connsiteY1888" fmla="*/ 1767349 h 6858000"/>
              <a:gd name="connsiteX1889" fmla="*/ 627295 w 7346219"/>
              <a:gd name="connsiteY1889" fmla="*/ 1760817 h 6858000"/>
              <a:gd name="connsiteX1890" fmla="*/ 627216 w 7346219"/>
              <a:gd name="connsiteY1890" fmla="*/ 1761053 h 6858000"/>
              <a:gd name="connsiteX1891" fmla="*/ 627298 w 7346219"/>
              <a:gd name="connsiteY1891" fmla="*/ 1761011 h 6858000"/>
              <a:gd name="connsiteX1892" fmla="*/ 624379 w 7346219"/>
              <a:gd name="connsiteY1892" fmla="*/ 1769759 h 6858000"/>
              <a:gd name="connsiteX1893" fmla="*/ 618544 w 7346219"/>
              <a:gd name="connsiteY1893" fmla="*/ 1769759 h 6858000"/>
              <a:gd name="connsiteX1894" fmla="*/ 618544 w 7346219"/>
              <a:gd name="connsiteY1894" fmla="*/ 1769569 h 6858000"/>
              <a:gd name="connsiteX1895" fmla="*/ 618540 w 7346219"/>
              <a:gd name="connsiteY1895" fmla="*/ 1769569 h 6858000"/>
              <a:gd name="connsiteX1896" fmla="*/ 618540 w 7346219"/>
              <a:gd name="connsiteY1896" fmla="*/ 1765192 h 6858000"/>
              <a:gd name="connsiteX1897" fmla="*/ 627295 w 7346219"/>
              <a:gd name="connsiteY1897" fmla="*/ 1760817 h 6858000"/>
              <a:gd name="connsiteX1898" fmla="*/ 1235771 w 7346219"/>
              <a:gd name="connsiteY1898" fmla="*/ 1740406 h 6858000"/>
              <a:gd name="connsiteX1899" fmla="*/ 1240013 w 7346219"/>
              <a:gd name="connsiteY1899" fmla="*/ 1740406 h 6858000"/>
              <a:gd name="connsiteX1900" fmla="*/ 1239986 w 7346219"/>
              <a:gd name="connsiteY1900" fmla="*/ 1740594 h 6858000"/>
              <a:gd name="connsiteX1901" fmla="*/ 1240016 w 7346219"/>
              <a:gd name="connsiteY1901" fmla="*/ 1740594 h 6858000"/>
              <a:gd name="connsiteX1902" fmla="*/ 1237895 w 7346219"/>
              <a:gd name="connsiteY1902" fmla="*/ 1755177 h 6858000"/>
              <a:gd name="connsiteX1903" fmla="*/ 1233650 w 7346219"/>
              <a:gd name="connsiteY1903" fmla="*/ 1755177 h 6858000"/>
              <a:gd name="connsiteX1904" fmla="*/ 1231528 w 7346219"/>
              <a:gd name="connsiteY1904" fmla="*/ 1755177 h 6858000"/>
              <a:gd name="connsiteX1905" fmla="*/ 1216674 w 7346219"/>
              <a:gd name="connsiteY1905" fmla="*/ 1751011 h 6858000"/>
              <a:gd name="connsiteX1906" fmla="*/ 1217328 w 7346219"/>
              <a:gd name="connsiteY1906" fmla="*/ 1751011 h 6858000"/>
              <a:gd name="connsiteX1907" fmla="*/ 1216672 w 7346219"/>
              <a:gd name="connsiteY1907" fmla="*/ 1750825 h 6858000"/>
              <a:gd name="connsiteX1908" fmla="*/ 1225158 w 7346219"/>
              <a:gd name="connsiteY1908" fmla="*/ 1750825 h 6858000"/>
              <a:gd name="connsiteX1909" fmla="*/ 1227281 w 7346219"/>
              <a:gd name="connsiteY1909" fmla="*/ 1746659 h 6858000"/>
              <a:gd name="connsiteX1910" fmla="*/ 1227281 w 7346219"/>
              <a:gd name="connsiteY1910" fmla="*/ 1744575 h 6858000"/>
              <a:gd name="connsiteX1911" fmla="*/ 1235771 w 7346219"/>
              <a:gd name="connsiteY1911" fmla="*/ 1740406 h 6858000"/>
              <a:gd name="connsiteX1912" fmla="*/ 603954 w 7346219"/>
              <a:gd name="connsiteY1912" fmla="*/ 1728728 h 6858000"/>
              <a:gd name="connsiteX1913" fmla="*/ 603543 w 7346219"/>
              <a:gd name="connsiteY1913" fmla="*/ 1729033 h 6858000"/>
              <a:gd name="connsiteX1914" fmla="*/ 603958 w 7346219"/>
              <a:gd name="connsiteY1914" fmla="*/ 1728927 h 6858000"/>
              <a:gd name="connsiteX1915" fmla="*/ 589209 w 7346219"/>
              <a:gd name="connsiteY1915" fmla="*/ 1739862 h 6858000"/>
              <a:gd name="connsiteX1916" fmla="*/ 572349 w 7346219"/>
              <a:gd name="connsiteY1916" fmla="*/ 1744239 h 6858000"/>
              <a:gd name="connsiteX1917" fmla="*/ 568135 w 7346219"/>
              <a:gd name="connsiteY1917" fmla="*/ 1746427 h 6858000"/>
              <a:gd name="connsiteX1918" fmla="*/ 566028 w 7346219"/>
              <a:gd name="connsiteY1918" fmla="*/ 1746427 h 6858000"/>
              <a:gd name="connsiteX1919" fmla="*/ 566154 w 7346219"/>
              <a:gd name="connsiteY1919" fmla="*/ 1746232 h 6858000"/>
              <a:gd name="connsiteX1920" fmla="*/ 566024 w 7346219"/>
              <a:gd name="connsiteY1920" fmla="*/ 1746232 h 6858000"/>
              <a:gd name="connsiteX1921" fmla="*/ 570237 w 7346219"/>
              <a:gd name="connsiteY1921" fmla="*/ 1739667 h 6858000"/>
              <a:gd name="connsiteX1922" fmla="*/ 580775 w 7346219"/>
              <a:gd name="connsiteY1922" fmla="*/ 1735292 h 6858000"/>
              <a:gd name="connsiteX1923" fmla="*/ 587097 w 7346219"/>
              <a:gd name="connsiteY1923" fmla="*/ 1733104 h 6858000"/>
              <a:gd name="connsiteX1924" fmla="*/ 603954 w 7346219"/>
              <a:gd name="connsiteY1924" fmla="*/ 1728728 h 6858000"/>
              <a:gd name="connsiteX1925" fmla="*/ 643635 w 7346219"/>
              <a:gd name="connsiteY1925" fmla="*/ 1711221 h 6858000"/>
              <a:gd name="connsiteX1926" fmla="*/ 643635 w 7346219"/>
              <a:gd name="connsiteY1926" fmla="*/ 1711421 h 6858000"/>
              <a:gd name="connsiteX1927" fmla="*/ 643638 w 7346219"/>
              <a:gd name="connsiteY1927" fmla="*/ 1711419 h 6858000"/>
              <a:gd name="connsiteX1928" fmla="*/ 643638 w 7346219"/>
              <a:gd name="connsiteY1928" fmla="*/ 1713168 h 6858000"/>
              <a:gd name="connsiteX1929" fmla="*/ 645677 w 7346219"/>
              <a:gd name="connsiteY1929" fmla="*/ 1713168 h 6858000"/>
              <a:gd name="connsiteX1930" fmla="*/ 647719 w 7346219"/>
              <a:gd name="connsiteY1930" fmla="*/ 1713168 h 6858000"/>
              <a:gd name="connsiteX1931" fmla="*/ 647616 w 7346219"/>
              <a:gd name="connsiteY1931" fmla="*/ 1713365 h 6858000"/>
              <a:gd name="connsiteX1932" fmla="*/ 647724 w 7346219"/>
              <a:gd name="connsiteY1932" fmla="*/ 1713365 h 6858000"/>
              <a:gd name="connsiteX1933" fmla="*/ 645681 w 7346219"/>
              <a:gd name="connsiteY1933" fmla="*/ 1717254 h 6858000"/>
              <a:gd name="connsiteX1934" fmla="*/ 637512 w 7346219"/>
              <a:gd name="connsiteY1934" fmla="*/ 1719201 h 6858000"/>
              <a:gd name="connsiteX1935" fmla="*/ 633427 w 7346219"/>
              <a:gd name="connsiteY1935" fmla="*/ 1721144 h 6858000"/>
              <a:gd name="connsiteX1936" fmla="*/ 627299 w 7346219"/>
              <a:gd name="connsiteY1936" fmla="*/ 1723089 h 6858000"/>
              <a:gd name="connsiteX1937" fmla="*/ 627299 w 7346219"/>
              <a:gd name="connsiteY1937" fmla="*/ 1722893 h 6858000"/>
              <a:gd name="connsiteX1938" fmla="*/ 627297 w 7346219"/>
              <a:gd name="connsiteY1938" fmla="*/ 1722893 h 6858000"/>
              <a:gd name="connsiteX1939" fmla="*/ 627297 w 7346219"/>
              <a:gd name="connsiteY1939" fmla="*/ 1719004 h 6858000"/>
              <a:gd name="connsiteX1940" fmla="*/ 627297 w 7346219"/>
              <a:gd name="connsiteY1940" fmla="*/ 1717057 h 6858000"/>
              <a:gd name="connsiteX1941" fmla="*/ 643635 w 7346219"/>
              <a:gd name="connsiteY1941" fmla="*/ 1711221 h 6858000"/>
              <a:gd name="connsiteX1942" fmla="*/ 741811 w 7346219"/>
              <a:gd name="connsiteY1942" fmla="*/ 1711218 h 6858000"/>
              <a:gd name="connsiteX1943" fmla="*/ 741692 w 7346219"/>
              <a:gd name="connsiteY1943" fmla="*/ 1711470 h 6858000"/>
              <a:gd name="connsiteX1944" fmla="*/ 741813 w 7346219"/>
              <a:gd name="connsiteY1944" fmla="*/ 1711419 h 6858000"/>
              <a:gd name="connsiteX1945" fmla="*/ 739704 w 7346219"/>
              <a:gd name="connsiteY1945" fmla="*/ 1715798 h 6858000"/>
              <a:gd name="connsiteX1946" fmla="*/ 744001 w 7346219"/>
              <a:gd name="connsiteY1946" fmla="*/ 1718028 h 6858000"/>
              <a:gd name="connsiteX1947" fmla="*/ 743810 w 7346219"/>
              <a:gd name="connsiteY1947" fmla="*/ 1718127 h 6858000"/>
              <a:gd name="connsiteX1948" fmla="*/ 744003 w 7346219"/>
              <a:gd name="connsiteY1948" fmla="*/ 1718228 h 6858000"/>
              <a:gd name="connsiteX1949" fmla="*/ 717744 w 7346219"/>
              <a:gd name="connsiteY1949" fmla="*/ 1731842 h 6858000"/>
              <a:gd name="connsiteX1950" fmla="*/ 717822 w 7346219"/>
              <a:gd name="connsiteY1950" fmla="*/ 1731601 h 6858000"/>
              <a:gd name="connsiteX1951" fmla="*/ 717741 w 7346219"/>
              <a:gd name="connsiteY1951" fmla="*/ 1731642 h 6858000"/>
              <a:gd name="connsiteX1952" fmla="*/ 719929 w 7346219"/>
              <a:gd name="connsiteY1952" fmla="*/ 1724835 h 6858000"/>
              <a:gd name="connsiteX1953" fmla="*/ 724305 w 7346219"/>
              <a:gd name="connsiteY1953" fmla="*/ 1722565 h 6858000"/>
              <a:gd name="connsiteX1954" fmla="*/ 730873 w 7346219"/>
              <a:gd name="connsiteY1954" fmla="*/ 1718028 h 6858000"/>
              <a:gd name="connsiteX1955" fmla="*/ 730873 w 7346219"/>
              <a:gd name="connsiteY1955" fmla="*/ 1715758 h 6858000"/>
              <a:gd name="connsiteX1956" fmla="*/ 741811 w 7346219"/>
              <a:gd name="connsiteY1956" fmla="*/ 1711218 h 6858000"/>
              <a:gd name="connsiteX1957" fmla="*/ 1102877 w 7346219"/>
              <a:gd name="connsiteY1957" fmla="*/ 1708270 h 6858000"/>
              <a:gd name="connsiteX1958" fmla="*/ 1101933 w 7346219"/>
              <a:gd name="connsiteY1958" fmla="*/ 1708897 h 6858000"/>
              <a:gd name="connsiteX1959" fmla="*/ 1102879 w 7346219"/>
              <a:gd name="connsiteY1959" fmla="*/ 1708496 h 6858000"/>
              <a:gd name="connsiteX1960" fmla="*/ 1021184 w 7346219"/>
              <a:gd name="connsiteY1960" fmla="*/ 1752259 h 6858000"/>
              <a:gd name="connsiteX1961" fmla="*/ 1022094 w 7346219"/>
              <a:gd name="connsiteY1961" fmla="*/ 1751625 h 6858000"/>
              <a:gd name="connsiteX1962" fmla="*/ 1021182 w 7346219"/>
              <a:gd name="connsiteY1962" fmla="*/ 1752035 h 6858000"/>
              <a:gd name="connsiteX1963" fmla="*/ 1102877 w 7346219"/>
              <a:gd name="connsiteY1963" fmla="*/ 1708270 h 6858000"/>
              <a:gd name="connsiteX1964" fmla="*/ 779985 w 7346219"/>
              <a:gd name="connsiteY1964" fmla="*/ 1696628 h 6858000"/>
              <a:gd name="connsiteX1965" fmla="*/ 781929 w 7346219"/>
              <a:gd name="connsiteY1965" fmla="*/ 1698817 h 6858000"/>
              <a:gd name="connsiteX1966" fmla="*/ 781830 w 7346219"/>
              <a:gd name="connsiteY1966" fmla="*/ 1698903 h 6858000"/>
              <a:gd name="connsiteX1967" fmla="*/ 781931 w 7346219"/>
              <a:gd name="connsiteY1967" fmla="*/ 1699018 h 6858000"/>
              <a:gd name="connsiteX1968" fmla="*/ 774151 w 7346219"/>
              <a:gd name="connsiteY1968" fmla="*/ 1705583 h 6858000"/>
              <a:gd name="connsiteX1969" fmla="*/ 770261 w 7346219"/>
              <a:gd name="connsiteY1969" fmla="*/ 1701206 h 6858000"/>
              <a:gd name="connsiteX1970" fmla="*/ 770386 w 7346219"/>
              <a:gd name="connsiteY1970" fmla="*/ 1701150 h 6858000"/>
              <a:gd name="connsiteX1971" fmla="*/ 770259 w 7346219"/>
              <a:gd name="connsiteY1971" fmla="*/ 1701007 h 6858000"/>
              <a:gd name="connsiteX1972" fmla="*/ 779985 w 7346219"/>
              <a:gd name="connsiteY1972" fmla="*/ 1696628 h 6858000"/>
              <a:gd name="connsiteX1973" fmla="*/ 881929 w 7346219"/>
              <a:gd name="connsiteY1973" fmla="*/ 1676213 h 6858000"/>
              <a:gd name="connsiteX1974" fmla="*/ 884050 w 7346219"/>
              <a:gd name="connsiteY1974" fmla="*/ 1678645 h 6858000"/>
              <a:gd name="connsiteX1975" fmla="*/ 883942 w 7346219"/>
              <a:gd name="connsiteY1975" fmla="*/ 1678709 h 6858000"/>
              <a:gd name="connsiteX1976" fmla="*/ 884052 w 7346219"/>
              <a:gd name="connsiteY1976" fmla="*/ 1678833 h 6858000"/>
              <a:gd name="connsiteX1977" fmla="*/ 862832 w 7346219"/>
              <a:gd name="connsiteY1977" fmla="*/ 1690993 h 6858000"/>
              <a:gd name="connsiteX1978" fmla="*/ 860708 w 7346219"/>
              <a:gd name="connsiteY1978" fmla="*/ 1688562 h 6858000"/>
              <a:gd name="connsiteX1979" fmla="*/ 860819 w 7346219"/>
              <a:gd name="connsiteY1979" fmla="*/ 1688499 h 6858000"/>
              <a:gd name="connsiteX1980" fmla="*/ 860708 w 7346219"/>
              <a:gd name="connsiteY1980" fmla="*/ 1688372 h 6858000"/>
              <a:gd name="connsiteX1981" fmla="*/ 877684 w 7346219"/>
              <a:gd name="connsiteY1981" fmla="*/ 1678645 h 6858000"/>
              <a:gd name="connsiteX1982" fmla="*/ 881929 w 7346219"/>
              <a:gd name="connsiteY1982" fmla="*/ 1676213 h 6858000"/>
              <a:gd name="connsiteX1983" fmla="*/ 816942 w 7346219"/>
              <a:gd name="connsiteY1983" fmla="*/ 1676202 h 6858000"/>
              <a:gd name="connsiteX1984" fmla="*/ 814528 w 7346219"/>
              <a:gd name="connsiteY1984" fmla="*/ 1678014 h 6858000"/>
              <a:gd name="connsiteX1985" fmla="*/ 816944 w 7346219"/>
              <a:gd name="connsiteY1985" fmla="*/ 1676402 h 6858000"/>
              <a:gd name="connsiteX1986" fmla="*/ 801383 w 7346219"/>
              <a:gd name="connsiteY1986" fmla="*/ 1688075 h 6858000"/>
              <a:gd name="connsiteX1987" fmla="*/ 799438 w 7346219"/>
              <a:gd name="connsiteY1987" fmla="*/ 1688075 h 6858000"/>
              <a:gd name="connsiteX1988" fmla="*/ 799737 w 7346219"/>
              <a:gd name="connsiteY1988" fmla="*/ 1687874 h 6858000"/>
              <a:gd name="connsiteX1989" fmla="*/ 799436 w 7346219"/>
              <a:gd name="connsiteY1989" fmla="*/ 1687874 h 6858000"/>
              <a:gd name="connsiteX1990" fmla="*/ 816942 w 7346219"/>
              <a:gd name="connsiteY1990" fmla="*/ 1676202 h 6858000"/>
              <a:gd name="connsiteX1991" fmla="*/ 992008 w 7346219"/>
              <a:gd name="connsiteY1991" fmla="*/ 1661624 h 6858000"/>
              <a:gd name="connsiteX1992" fmla="*/ 991934 w 7346219"/>
              <a:gd name="connsiteY1992" fmla="*/ 1661823 h 6858000"/>
              <a:gd name="connsiteX1993" fmla="*/ 992011 w 7346219"/>
              <a:gd name="connsiteY1993" fmla="*/ 1661813 h 6858000"/>
              <a:gd name="connsiteX1994" fmla="*/ 989821 w 7346219"/>
              <a:gd name="connsiteY1994" fmla="*/ 1667648 h 6858000"/>
              <a:gd name="connsiteX1995" fmla="*/ 970126 w 7346219"/>
              <a:gd name="connsiteY1995" fmla="*/ 1673484 h 6858000"/>
              <a:gd name="connsiteX1996" fmla="*/ 970126 w 7346219"/>
              <a:gd name="connsiteY1996" fmla="*/ 1673294 h 6858000"/>
              <a:gd name="connsiteX1997" fmla="*/ 970124 w 7346219"/>
              <a:gd name="connsiteY1997" fmla="*/ 1673294 h 6858000"/>
              <a:gd name="connsiteX1998" fmla="*/ 970124 w 7346219"/>
              <a:gd name="connsiteY1998" fmla="*/ 1669405 h 6858000"/>
              <a:gd name="connsiteX1999" fmla="*/ 976689 w 7346219"/>
              <a:gd name="connsiteY1999" fmla="*/ 1665514 h 6858000"/>
              <a:gd name="connsiteX2000" fmla="*/ 978878 w 7346219"/>
              <a:gd name="connsiteY2000" fmla="*/ 1663568 h 6858000"/>
              <a:gd name="connsiteX2001" fmla="*/ 992008 w 7346219"/>
              <a:gd name="connsiteY2001" fmla="*/ 1661624 h 6858000"/>
              <a:gd name="connsiteX2002" fmla="*/ 936571 w 7346219"/>
              <a:gd name="connsiteY2002" fmla="*/ 1652870 h 6858000"/>
              <a:gd name="connsiteX2003" fmla="*/ 936147 w 7346219"/>
              <a:gd name="connsiteY2003" fmla="*/ 1653246 h 6858000"/>
              <a:gd name="connsiteX2004" fmla="*/ 936571 w 7346219"/>
              <a:gd name="connsiteY2004" fmla="*/ 1653057 h 6858000"/>
              <a:gd name="connsiteX2005" fmla="*/ 934382 w 7346219"/>
              <a:gd name="connsiteY2005" fmla="*/ 1655003 h 6858000"/>
              <a:gd name="connsiteX2006" fmla="*/ 930006 w 7346219"/>
              <a:gd name="connsiteY2006" fmla="*/ 1658894 h 6858000"/>
              <a:gd name="connsiteX2007" fmla="*/ 927817 w 7346219"/>
              <a:gd name="connsiteY2007" fmla="*/ 1656948 h 6858000"/>
              <a:gd name="connsiteX2008" fmla="*/ 927958 w 7346219"/>
              <a:gd name="connsiteY2008" fmla="*/ 1656887 h 6858000"/>
              <a:gd name="connsiteX2009" fmla="*/ 927815 w 7346219"/>
              <a:gd name="connsiteY2009" fmla="*/ 1656760 h 6858000"/>
              <a:gd name="connsiteX2010" fmla="*/ 936571 w 7346219"/>
              <a:gd name="connsiteY2010" fmla="*/ 1652870 h 6858000"/>
              <a:gd name="connsiteX2011" fmla="*/ 960770 w 7346219"/>
              <a:gd name="connsiteY2011" fmla="*/ 1634529 h 6858000"/>
              <a:gd name="connsiteX2012" fmla="*/ 974158 w 7346219"/>
              <a:gd name="connsiteY2012" fmla="*/ 1634529 h 6858000"/>
              <a:gd name="connsiteX2013" fmla="*/ 987546 w 7346219"/>
              <a:gd name="connsiteY2013" fmla="*/ 1634529 h 6858000"/>
              <a:gd name="connsiteX2014" fmla="*/ 992008 w 7346219"/>
              <a:gd name="connsiteY2014" fmla="*/ 1634529 h 6858000"/>
              <a:gd name="connsiteX2015" fmla="*/ 991543 w 7346219"/>
              <a:gd name="connsiteY2015" fmla="*/ 1634716 h 6858000"/>
              <a:gd name="connsiteX2016" fmla="*/ 992011 w 7346219"/>
              <a:gd name="connsiteY2016" fmla="*/ 1634716 h 6858000"/>
              <a:gd name="connsiteX2017" fmla="*/ 960770 w 7346219"/>
              <a:gd name="connsiteY2017" fmla="*/ 1647223 h 6858000"/>
              <a:gd name="connsiteX2018" fmla="*/ 954077 w 7346219"/>
              <a:gd name="connsiteY2018" fmla="*/ 1638885 h 6858000"/>
              <a:gd name="connsiteX2019" fmla="*/ 954176 w 7346219"/>
              <a:gd name="connsiteY2019" fmla="*/ 1638824 h 6858000"/>
              <a:gd name="connsiteX2020" fmla="*/ 954077 w 7346219"/>
              <a:gd name="connsiteY2020" fmla="*/ 1638697 h 6858000"/>
              <a:gd name="connsiteX2021" fmla="*/ 960770 w 7346219"/>
              <a:gd name="connsiteY2021" fmla="*/ 1634529 h 6858000"/>
              <a:gd name="connsiteX2022" fmla="*/ 1057913 w 7346219"/>
              <a:gd name="connsiteY2022" fmla="*/ 1597428 h 6858000"/>
              <a:gd name="connsiteX2023" fmla="*/ 1062031 w 7346219"/>
              <a:gd name="connsiteY2023" fmla="*/ 1605918 h 6858000"/>
              <a:gd name="connsiteX2024" fmla="*/ 1061960 w 7346219"/>
              <a:gd name="connsiteY2024" fmla="*/ 1605953 h 6858000"/>
              <a:gd name="connsiteX2025" fmla="*/ 1062033 w 7346219"/>
              <a:gd name="connsiteY2025" fmla="*/ 1606106 h 6858000"/>
              <a:gd name="connsiteX2026" fmla="*/ 1031140 w 7346219"/>
              <a:gd name="connsiteY2026" fmla="*/ 1620960 h 6858000"/>
              <a:gd name="connsiteX2027" fmla="*/ 1027022 w 7346219"/>
              <a:gd name="connsiteY2027" fmla="*/ 1610349 h 6858000"/>
              <a:gd name="connsiteX2028" fmla="*/ 1027079 w 7346219"/>
              <a:gd name="connsiteY2028" fmla="*/ 1610318 h 6858000"/>
              <a:gd name="connsiteX2029" fmla="*/ 1027019 w 7346219"/>
              <a:gd name="connsiteY2029" fmla="*/ 1610162 h 6858000"/>
              <a:gd name="connsiteX2030" fmla="*/ 1031138 w 7346219"/>
              <a:gd name="connsiteY2030" fmla="*/ 1608040 h 6858000"/>
              <a:gd name="connsiteX2031" fmla="*/ 1033197 w 7346219"/>
              <a:gd name="connsiteY2031" fmla="*/ 1612285 h 6858000"/>
              <a:gd name="connsiteX2032" fmla="*/ 1037317 w 7346219"/>
              <a:gd name="connsiteY2032" fmla="*/ 1610162 h 6858000"/>
              <a:gd name="connsiteX2033" fmla="*/ 1037317 w 7346219"/>
              <a:gd name="connsiteY2033" fmla="*/ 1605918 h 6858000"/>
              <a:gd name="connsiteX2034" fmla="*/ 1057913 w 7346219"/>
              <a:gd name="connsiteY2034" fmla="*/ 1597428 h 6858000"/>
              <a:gd name="connsiteX2035" fmla="*/ 1351694 w 7346219"/>
              <a:gd name="connsiteY2035" fmla="*/ 1591558 h 6858000"/>
              <a:gd name="connsiteX2036" fmla="*/ 1351488 w 7346219"/>
              <a:gd name="connsiteY2036" fmla="*/ 1591849 h 6858000"/>
              <a:gd name="connsiteX2037" fmla="*/ 1351697 w 7346219"/>
              <a:gd name="connsiteY2037" fmla="*/ 1591780 h 6858000"/>
              <a:gd name="connsiteX2038" fmla="*/ 1315873 w 7346219"/>
              <a:gd name="connsiteY2038" fmla="*/ 1612206 h 6858000"/>
              <a:gd name="connsiteX2039" fmla="*/ 1316126 w 7346219"/>
              <a:gd name="connsiteY2039" fmla="*/ 1611904 h 6858000"/>
              <a:gd name="connsiteX2040" fmla="*/ 1315870 w 7346219"/>
              <a:gd name="connsiteY2040" fmla="*/ 1611985 h 6858000"/>
              <a:gd name="connsiteX2041" fmla="*/ 1351694 w 7346219"/>
              <a:gd name="connsiteY2041" fmla="*/ 1591558 h 6858000"/>
              <a:gd name="connsiteX2042" fmla="*/ 1123305 w 7346219"/>
              <a:gd name="connsiteY2042" fmla="*/ 1574086 h 6858000"/>
              <a:gd name="connsiteX2043" fmla="*/ 1122135 w 7346219"/>
              <a:gd name="connsiteY2043" fmla="*/ 1574650 h 6858000"/>
              <a:gd name="connsiteX2044" fmla="*/ 1123308 w 7346219"/>
              <a:gd name="connsiteY2044" fmla="*/ 1574272 h 6858000"/>
              <a:gd name="connsiteX2045" fmla="*/ 1105153 w 7346219"/>
              <a:gd name="connsiteY2045" fmla="*/ 1583026 h 6858000"/>
              <a:gd name="connsiteX2046" fmla="*/ 1102883 w 7346219"/>
              <a:gd name="connsiteY2046" fmla="*/ 1580837 h 6858000"/>
              <a:gd name="connsiteX2047" fmla="*/ 1103026 w 7346219"/>
              <a:gd name="connsiteY2047" fmla="*/ 1580792 h 6858000"/>
              <a:gd name="connsiteX2048" fmla="*/ 1102879 w 7346219"/>
              <a:gd name="connsiteY2048" fmla="*/ 1580652 h 6858000"/>
              <a:gd name="connsiteX2049" fmla="*/ 1123305 w 7346219"/>
              <a:gd name="connsiteY2049" fmla="*/ 1574086 h 6858000"/>
              <a:gd name="connsiteX2050" fmla="*/ 1213750 w 7346219"/>
              <a:gd name="connsiteY2050" fmla="*/ 1574050 h 6858000"/>
              <a:gd name="connsiteX2051" fmla="*/ 1213599 w 7346219"/>
              <a:gd name="connsiteY2051" fmla="*/ 1574500 h 6858000"/>
              <a:gd name="connsiteX2052" fmla="*/ 1213752 w 7346219"/>
              <a:gd name="connsiteY2052" fmla="*/ 1574272 h 6858000"/>
              <a:gd name="connsiteX2053" fmla="*/ 1211809 w 7346219"/>
              <a:gd name="connsiteY2053" fmla="*/ 1580108 h 6858000"/>
              <a:gd name="connsiteX2054" fmla="*/ 1207918 w 7346219"/>
              <a:gd name="connsiteY2054" fmla="*/ 1583026 h 6858000"/>
              <a:gd name="connsiteX2055" fmla="*/ 1208216 w 7346219"/>
              <a:gd name="connsiteY2055" fmla="*/ 1582578 h 6858000"/>
              <a:gd name="connsiteX2056" fmla="*/ 1207915 w 7346219"/>
              <a:gd name="connsiteY2056" fmla="*/ 1582804 h 6858000"/>
              <a:gd name="connsiteX2057" fmla="*/ 1213750 w 7346219"/>
              <a:gd name="connsiteY2057" fmla="*/ 1574050 h 6858000"/>
              <a:gd name="connsiteX2058" fmla="*/ 1242927 w 7346219"/>
              <a:gd name="connsiteY2058" fmla="*/ 1564714 h 6858000"/>
              <a:gd name="connsiteX2059" fmla="*/ 1260434 w 7346219"/>
              <a:gd name="connsiteY2059" fmla="*/ 1564714 h 6858000"/>
              <a:gd name="connsiteX2060" fmla="*/ 1260124 w 7346219"/>
              <a:gd name="connsiteY2060" fmla="*/ 1564933 h 6858000"/>
              <a:gd name="connsiteX2061" fmla="*/ 1260438 w 7346219"/>
              <a:gd name="connsiteY2061" fmla="*/ 1564933 h 6858000"/>
              <a:gd name="connsiteX2062" fmla="*/ 1247305 w 7346219"/>
              <a:gd name="connsiteY2062" fmla="*/ 1574272 h 6858000"/>
              <a:gd name="connsiteX2063" fmla="*/ 1242931 w 7346219"/>
              <a:gd name="connsiteY2063" fmla="*/ 1564933 h 6858000"/>
              <a:gd name="connsiteX2064" fmla="*/ 1243030 w 7346219"/>
              <a:gd name="connsiteY2064" fmla="*/ 1564933 h 6858000"/>
              <a:gd name="connsiteX2065" fmla="*/ 1140081 w 7346219"/>
              <a:gd name="connsiteY2065" fmla="*/ 1544908 h 6858000"/>
              <a:gd name="connsiteX2066" fmla="*/ 1144458 w 7346219"/>
              <a:gd name="connsiteY2066" fmla="*/ 1544908 h 6858000"/>
              <a:gd name="connsiteX2067" fmla="*/ 1146648 w 7346219"/>
              <a:gd name="connsiteY2067" fmla="*/ 1544908 h 6858000"/>
              <a:gd name="connsiteX2068" fmla="*/ 1146095 w 7346219"/>
              <a:gd name="connsiteY2068" fmla="*/ 1545092 h 6858000"/>
              <a:gd name="connsiteX2069" fmla="*/ 1146649 w 7346219"/>
              <a:gd name="connsiteY2069" fmla="*/ 1545092 h 6858000"/>
              <a:gd name="connsiteX2070" fmla="*/ 1137895 w 7346219"/>
              <a:gd name="connsiteY2070" fmla="*/ 1548010 h 6858000"/>
              <a:gd name="connsiteX2071" fmla="*/ 1138081 w 7346219"/>
              <a:gd name="connsiteY2071" fmla="*/ 1547764 h 6858000"/>
              <a:gd name="connsiteX2072" fmla="*/ 1137893 w 7346219"/>
              <a:gd name="connsiteY2072" fmla="*/ 1547827 h 6858000"/>
              <a:gd name="connsiteX2073" fmla="*/ 1140081 w 7346219"/>
              <a:gd name="connsiteY2073" fmla="*/ 1544908 h 6858000"/>
              <a:gd name="connsiteX2074" fmla="*/ 1169990 w 7346219"/>
              <a:gd name="connsiteY2074" fmla="*/ 1530316 h 6858000"/>
              <a:gd name="connsiteX2075" fmla="*/ 1169990 w 7346219"/>
              <a:gd name="connsiteY2075" fmla="*/ 1530502 h 6858000"/>
              <a:gd name="connsiteX2076" fmla="*/ 1169992 w 7346219"/>
              <a:gd name="connsiteY2076" fmla="*/ 1530501 h 6858000"/>
              <a:gd name="connsiteX2077" fmla="*/ 1169992 w 7346219"/>
              <a:gd name="connsiteY2077" fmla="*/ 1534878 h 6858000"/>
              <a:gd name="connsiteX2078" fmla="*/ 1168047 w 7346219"/>
              <a:gd name="connsiteY2078" fmla="*/ 1537067 h 6858000"/>
              <a:gd name="connsiteX2079" fmla="*/ 1160266 w 7346219"/>
              <a:gd name="connsiteY2079" fmla="*/ 1539256 h 6858000"/>
              <a:gd name="connsiteX2080" fmla="*/ 1160266 w 7346219"/>
              <a:gd name="connsiteY2080" fmla="*/ 1539070 h 6858000"/>
              <a:gd name="connsiteX2081" fmla="*/ 1160263 w 7346219"/>
              <a:gd name="connsiteY2081" fmla="*/ 1539070 h 6858000"/>
              <a:gd name="connsiteX2082" fmla="*/ 1160263 w 7346219"/>
              <a:gd name="connsiteY2082" fmla="*/ 1536882 h 6858000"/>
              <a:gd name="connsiteX2083" fmla="*/ 1160263 w 7346219"/>
              <a:gd name="connsiteY2083" fmla="*/ 1534695 h 6858000"/>
              <a:gd name="connsiteX2084" fmla="*/ 1169990 w 7346219"/>
              <a:gd name="connsiteY2084" fmla="*/ 1530316 h 6858000"/>
              <a:gd name="connsiteX2085" fmla="*/ 590923 w 7346219"/>
              <a:gd name="connsiteY2085" fmla="*/ 1506964 h 6858000"/>
              <a:gd name="connsiteX2086" fmla="*/ 593063 w 7346219"/>
              <a:gd name="connsiteY2086" fmla="*/ 1508787 h 6858000"/>
              <a:gd name="connsiteX2087" fmla="*/ 595202 w 7346219"/>
              <a:gd name="connsiteY2087" fmla="*/ 1512436 h 6858000"/>
              <a:gd name="connsiteX2088" fmla="*/ 595111 w 7346219"/>
              <a:gd name="connsiteY2088" fmla="*/ 1512463 h 6858000"/>
              <a:gd name="connsiteX2089" fmla="*/ 595208 w 7346219"/>
              <a:gd name="connsiteY2089" fmla="*/ 1512629 h 6858000"/>
              <a:gd name="connsiteX2090" fmla="*/ 582368 w 7346219"/>
              <a:gd name="connsiteY2090" fmla="*/ 1516275 h 6858000"/>
              <a:gd name="connsiteX2091" fmla="*/ 578089 w 7346219"/>
              <a:gd name="connsiteY2091" fmla="*/ 1516275 h 6858000"/>
              <a:gd name="connsiteX2092" fmla="*/ 573811 w 7346219"/>
              <a:gd name="connsiteY2092" fmla="*/ 1518098 h 6858000"/>
              <a:gd name="connsiteX2093" fmla="*/ 563112 w 7346219"/>
              <a:gd name="connsiteY2093" fmla="*/ 1521748 h 6858000"/>
              <a:gd name="connsiteX2094" fmla="*/ 563112 w 7346219"/>
              <a:gd name="connsiteY2094" fmla="*/ 1521554 h 6858000"/>
              <a:gd name="connsiteX2095" fmla="*/ 563107 w 7346219"/>
              <a:gd name="connsiteY2095" fmla="*/ 1521556 h 6858000"/>
              <a:gd name="connsiteX2096" fmla="*/ 563107 w 7346219"/>
              <a:gd name="connsiteY2096" fmla="*/ 1519732 h 6858000"/>
              <a:gd name="connsiteX2097" fmla="*/ 590923 w 7346219"/>
              <a:gd name="connsiteY2097" fmla="*/ 1506964 h 6858000"/>
              <a:gd name="connsiteX2098" fmla="*/ 631009 w 7346219"/>
              <a:gd name="connsiteY2098" fmla="*/ 1492376 h 6858000"/>
              <a:gd name="connsiteX2099" fmla="*/ 631009 w 7346219"/>
              <a:gd name="connsiteY2099" fmla="*/ 1492567 h 6858000"/>
              <a:gd name="connsiteX2100" fmla="*/ 631012 w 7346219"/>
              <a:gd name="connsiteY2100" fmla="*/ 1492567 h 6858000"/>
              <a:gd name="connsiteX2101" fmla="*/ 631012 w 7346219"/>
              <a:gd name="connsiteY2101" fmla="*/ 1496456 h 6858000"/>
              <a:gd name="connsiteX2102" fmla="*/ 628890 w 7346219"/>
              <a:gd name="connsiteY2102" fmla="*/ 1498403 h 6858000"/>
              <a:gd name="connsiteX2103" fmla="*/ 611915 w 7346219"/>
              <a:gd name="connsiteY2103" fmla="*/ 1504239 h 6858000"/>
              <a:gd name="connsiteX2104" fmla="*/ 609791 w 7346219"/>
              <a:gd name="connsiteY2104" fmla="*/ 1500348 h 6858000"/>
              <a:gd name="connsiteX2105" fmla="*/ 609876 w 7346219"/>
              <a:gd name="connsiteY2105" fmla="*/ 1500317 h 6858000"/>
              <a:gd name="connsiteX2106" fmla="*/ 609790 w 7346219"/>
              <a:gd name="connsiteY2106" fmla="*/ 1500157 h 6858000"/>
              <a:gd name="connsiteX2107" fmla="*/ 631009 w 7346219"/>
              <a:gd name="connsiteY2107" fmla="*/ 1492376 h 6858000"/>
              <a:gd name="connsiteX2108" fmla="*/ 1388818 w 7346219"/>
              <a:gd name="connsiteY2108" fmla="*/ 1483630 h 6858000"/>
              <a:gd name="connsiteX2109" fmla="*/ 1388762 w 7346219"/>
              <a:gd name="connsiteY2109" fmla="*/ 1483841 h 6858000"/>
              <a:gd name="connsiteX2110" fmla="*/ 1388822 w 7346219"/>
              <a:gd name="connsiteY2110" fmla="*/ 1483810 h 6858000"/>
              <a:gd name="connsiteX2111" fmla="*/ 1387072 w 7346219"/>
              <a:gd name="connsiteY2111" fmla="*/ 1490376 h 6858000"/>
              <a:gd name="connsiteX2112" fmla="*/ 1381820 w 7346219"/>
              <a:gd name="connsiteY2112" fmla="*/ 1492567 h 6858000"/>
              <a:gd name="connsiteX2113" fmla="*/ 1380068 w 7346219"/>
              <a:gd name="connsiteY2113" fmla="*/ 1488188 h 6858000"/>
              <a:gd name="connsiteX2114" fmla="*/ 1380126 w 7346219"/>
              <a:gd name="connsiteY2114" fmla="*/ 1488160 h 6858000"/>
              <a:gd name="connsiteX2115" fmla="*/ 1380064 w 7346219"/>
              <a:gd name="connsiteY2115" fmla="*/ 1488007 h 6858000"/>
              <a:gd name="connsiteX2116" fmla="*/ 1388818 w 7346219"/>
              <a:gd name="connsiteY2116" fmla="*/ 1483630 h 6858000"/>
              <a:gd name="connsiteX2117" fmla="*/ 650638 w 7346219"/>
              <a:gd name="connsiteY2117" fmla="*/ 1483620 h 6858000"/>
              <a:gd name="connsiteX2118" fmla="*/ 650204 w 7346219"/>
              <a:gd name="connsiteY2118" fmla="*/ 1484100 h 6858000"/>
              <a:gd name="connsiteX2119" fmla="*/ 650640 w 7346219"/>
              <a:gd name="connsiteY2119" fmla="*/ 1483810 h 6858000"/>
              <a:gd name="connsiteX2120" fmla="*/ 645389 w 7346219"/>
              <a:gd name="connsiteY2120" fmla="*/ 1489647 h 6858000"/>
              <a:gd name="connsiteX2121" fmla="*/ 641887 w 7346219"/>
              <a:gd name="connsiteY2121" fmla="*/ 1489647 h 6858000"/>
              <a:gd name="connsiteX2122" fmla="*/ 642172 w 7346219"/>
              <a:gd name="connsiteY2122" fmla="*/ 1489456 h 6858000"/>
              <a:gd name="connsiteX2123" fmla="*/ 641884 w 7346219"/>
              <a:gd name="connsiteY2123" fmla="*/ 1489456 h 6858000"/>
              <a:gd name="connsiteX2124" fmla="*/ 650638 w 7346219"/>
              <a:gd name="connsiteY2124" fmla="*/ 1483620 h 6858000"/>
              <a:gd name="connsiteX2125" fmla="*/ 1413910 w 7346219"/>
              <a:gd name="connsiteY2125" fmla="*/ 1474878 h 6858000"/>
              <a:gd name="connsiteX2126" fmla="*/ 1420910 w 7346219"/>
              <a:gd name="connsiteY2126" fmla="*/ 1478768 h 6858000"/>
              <a:gd name="connsiteX2127" fmla="*/ 1420697 w 7346219"/>
              <a:gd name="connsiteY2127" fmla="*/ 1478828 h 6858000"/>
              <a:gd name="connsiteX2128" fmla="*/ 1420913 w 7346219"/>
              <a:gd name="connsiteY2128" fmla="*/ 1478948 h 6858000"/>
              <a:gd name="connsiteX2129" fmla="*/ 1413911 w 7346219"/>
              <a:gd name="connsiteY2129" fmla="*/ 1480893 h 6858000"/>
              <a:gd name="connsiteX2130" fmla="*/ 1397576 w 7346219"/>
              <a:gd name="connsiteY2130" fmla="*/ 1480893 h 6858000"/>
              <a:gd name="connsiteX2131" fmla="*/ 1398079 w 7346219"/>
              <a:gd name="connsiteY2131" fmla="*/ 1480713 h 6858000"/>
              <a:gd name="connsiteX2132" fmla="*/ 1397571 w 7346219"/>
              <a:gd name="connsiteY2132" fmla="*/ 1480713 h 6858000"/>
              <a:gd name="connsiteX2133" fmla="*/ 1413910 w 7346219"/>
              <a:gd name="connsiteY2133" fmla="*/ 1474878 h 6858000"/>
              <a:gd name="connsiteX2134" fmla="*/ 1467595 w 7346219"/>
              <a:gd name="connsiteY2134" fmla="*/ 1454451 h 6858000"/>
              <a:gd name="connsiteX2135" fmla="*/ 1473435 w 7346219"/>
              <a:gd name="connsiteY2135" fmla="*/ 1454451 h 6858000"/>
              <a:gd name="connsiteX2136" fmla="*/ 1473076 w 7346219"/>
              <a:gd name="connsiteY2136" fmla="*/ 1454631 h 6858000"/>
              <a:gd name="connsiteX2137" fmla="*/ 1473440 w 7346219"/>
              <a:gd name="connsiteY2137" fmla="*/ 1454631 h 6858000"/>
              <a:gd name="connsiteX2138" fmla="*/ 1467601 w 7346219"/>
              <a:gd name="connsiteY2138" fmla="*/ 1457550 h 6858000"/>
              <a:gd name="connsiteX2139" fmla="*/ 1467601 w 7346219"/>
              <a:gd name="connsiteY2139" fmla="*/ 1457368 h 6858000"/>
              <a:gd name="connsiteX2140" fmla="*/ 1467595 w 7346219"/>
              <a:gd name="connsiteY2140" fmla="*/ 1457370 h 6858000"/>
              <a:gd name="connsiteX2141" fmla="*/ 1467595 w 7346219"/>
              <a:gd name="connsiteY2141" fmla="*/ 1454451 h 6858000"/>
              <a:gd name="connsiteX2142" fmla="*/ 1518862 w 7346219"/>
              <a:gd name="connsiteY2142" fmla="*/ 1436944 h 6858000"/>
              <a:gd name="connsiteX2143" fmla="*/ 1523031 w 7346219"/>
              <a:gd name="connsiteY2143" fmla="*/ 1436944 h 6858000"/>
              <a:gd name="connsiteX2144" fmla="*/ 1522591 w 7346219"/>
              <a:gd name="connsiteY2144" fmla="*/ 1437121 h 6858000"/>
              <a:gd name="connsiteX2145" fmla="*/ 1523036 w 7346219"/>
              <a:gd name="connsiteY2145" fmla="*/ 1437121 h 6858000"/>
              <a:gd name="connsiteX2146" fmla="*/ 1508446 w 7346219"/>
              <a:gd name="connsiteY2146" fmla="*/ 1442956 h 6858000"/>
              <a:gd name="connsiteX2147" fmla="*/ 1509559 w 7346219"/>
              <a:gd name="connsiteY2147" fmla="*/ 1442333 h 6858000"/>
              <a:gd name="connsiteX2148" fmla="*/ 1508443 w 7346219"/>
              <a:gd name="connsiteY2148" fmla="*/ 1442780 h 6858000"/>
              <a:gd name="connsiteX2149" fmla="*/ 1518862 w 7346219"/>
              <a:gd name="connsiteY2149" fmla="*/ 1436944 h 6858000"/>
              <a:gd name="connsiteX2150" fmla="*/ 1338481 w 7346219"/>
              <a:gd name="connsiteY2150" fmla="*/ 1412850 h 6858000"/>
              <a:gd name="connsiteX2151" fmla="*/ 1342857 w 7346219"/>
              <a:gd name="connsiteY2151" fmla="*/ 1417227 h 6858000"/>
              <a:gd name="connsiteX2152" fmla="*/ 1342714 w 7346219"/>
              <a:gd name="connsiteY2152" fmla="*/ 1417275 h 6858000"/>
              <a:gd name="connsiteX2153" fmla="*/ 1342863 w 7346219"/>
              <a:gd name="connsiteY2153" fmla="*/ 1417424 h 6858000"/>
              <a:gd name="connsiteX2154" fmla="*/ 1310038 w 7346219"/>
              <a:gd name="connsiteY2154" fmla="*/ 1428367 h 6858000"/>
              <a:gd name="connsiteX2155" fmla="*/ 1310335 w 7346219"/>
              <a:gd name="connsiteY2155" fmla="*/ 1428070 h 6858000"/>
              <a:gd name="connsiteX2156" fmla="*/ 1310033 w 7346219"/>
              <a:gd name="connsiteY2156" fmla="*/ 1428169 h 6858000"/>
              <a:gd name="connsiteX2157" fmla="*/ 1312221 w 7346219"/>
              <a:gd name="connsiteY2157" fmla="*/ 1425981 h 6858000"/>
              <a:gd name="connsiteX2158" fmla="*/ 1338481 w 7346219"/>
              <a:gd name="connsiteY2158" fmla="*/ 1412850 h 6858000"/>
              <a:gd name="connsiteX2159" fmla="*/ 1408403 w 7346219"/>
              <a:gd name="connsiteY2159" fmla="*/ 1395098 h 6858000"/>
              <a:gd name="connsiteX2160" fmla="*/ 1416740 w 7346219"/>
              <a:gd name="connsiteY2160" fmla="*/ 1395098 h 6858000"/>
              <a:gd name="connsiteX2161" fmla="*/ 1420908 w 7346219"/>
              <a:gd name="connsiteY2161" fmla="*/ 1395098 h 6858000"/>
              <a:gd name="connsiteX2162" fmla="*/ 1420699 w 7346219"/>
              <a:gd name="connsiteY2162" fmla="*/ 1395294 h 6858000"/>
              <a:gd name="connsiteX2163" fmla="*/ 1420910 w 7346219"/>
              <a:gd name="connsiteY2163" fmla="*/ 1395294 h 6858000"/>
              <a:gd name="connsiteX2164" fmla="*/ 1418828 w 7346219"/>
              <a:gd name="connsiteY2164" fmla="*/ 1397240 h 6858000"/>
              <a:gd name="connsiteX2165" fmla="*/ 1406324 w 7346219"/>
              <a:gd name="connsiteY2165" fmla="*/ 1399185 h 6858000"/>
              <a:gd name="connsiteX2166" fmla="*/ 1406438 w 7346219"/>
              <a:gd name="connsiteY2166" fmla="*/ 1398971 h 6858000"/>
              <a:gd name="connsiteX2167" fmla="*/ 1406319 w 7346219"/>
              <a:gd name="connsiteY2167" fmla="*/ 1398989 h 6858000"/>
              <a:gd name="connsiteX2168" fmla="*/ 1408403 w 7346219"/>
              <a:gd name="connsiteY2168" fmla="*/ 1395098 h 6858000"/>
              <a:gd name="connsiteX2169" fmla="*/ 489750 w 7346219"/>
              <a:gd name="connsiteY2169" fmla="*/ 1390250 h 6858000"/>
              <a:gd name="connsiteX2170" fmla="*/ 496002 w 7346219"/>
              <a:gd name="connsiteY2170" fmla="*/ 1395505 h 6858000"/>
              <a:gd name="connsiteX2171" fmla="*/ 495844 w 7346219"/>
              <a:gd name="connsiteY2171" fmla="*/ 1395547 h 6858000"/>
              <a:gd name="connsiteX2172" fmla="*/ 496005 w 7346219"/>
              <a:gd name="connsiteY2172" fmla="*/ 1395683 h 6858000"/>
              <a:gd name="connsiteX2173" fmla="*/ 483502 w 7346219"/>
              <a:gd name="connsiteY2173" fmla="*/ 1399185 h 6858000"/>
              <a:gd name="connsiteX2174" fmla="*/ 481418 w 7346219"/>
              <a:gd name="connsiteY2174" fmla="*/ 1393931 h 6858000"/>
              <a:gd name="connsiteX2175" fmla="*/ 481468 w 7346219"/>
              <a:gd name="connsiteY2175" fmla="*/ 1393891 h 6858000"/>
              <a:gd name="connsiteX2176" fmla="*/ 481414 w 7346219"/>
              <a:gd name="connsiteY2176" fmla="*/ 1393753 h 6858000"/>
              <a:gd name="connsiteX2177" fmla="*/ 483497 w 7346219"/>
              <a:gd name="connsiteY2177" fmla="*/ 1392002 h 6858000"/>
              <a:gd name="connsiteX2178" fmla="*/ 489750 w 7346219"/>
              <a:gd name="connsiteY2178" fmla="*/ 1390250 h 6858000"/>
              <a:gd name="connsiteX2179" fmla="*/ 1428201 w 7346219"/>
              <a:gd name="connsiteY2179" fmla="*/ 1377836 h 6858000"/>
              <a:gd name="connsiteX2180" fmla="*/ 1434767 w 7346219"/>
              <a:gd name="connsiteY2180" fmla="*/ 1377836 h 6858000"/>
              <a:gd name="connsiteX2181" fmla="*/ 1450085 w 7346219"/>
              <a:gd name="connsiteY2181" fmla="*/ 1390965 h 6858000"/>
              <a:gd name="connsiteX2182" fmla="*/ 1449904 w 7346219"/>
              <a:gd name="connsiteY2182" fmla="*/ 1391002 h 6858000"/>
              <a:gd name="connsiteX2183" fmla="*/ 1450089 w 7346219"/>
              <a:gd name="connsiteY2183" fmla="*/ 1391162 h 6858000"/>
              <a:gd name="connsiteX2184" fmla="*/ 1439148 w 7346219"/>
              <a:gd name="connsiteY2184" fmla="*/ 1393349 h 6858000"/>
              <a:gd name="connsiteX2185" fmla="*/ 1439148 w 7346219"/>
              <a:gd name="connsiteY2185" fmla="*/ 1393153 h 6858000"/>
              <a:gd name="connsiteX2186" fmla="*/ 1439144 w 7346219"/>
              <a:gd name="connsiteY2186" fmla="*/ 1393154 h 6858000"/>
              <a:gd name="connsiteX2187" fmla="*/ 1439144 w 7346219"/>
              <a:gd name="connsiteY2187" fmla="*/ 1391145 h 6858000"/>
              <a:gd name="connsiteX2188" fmla="*/ 1437507 w 7346219"/>
              <a:gd name="connsiteY2188" fmla="*/ 1385688 h 6858000"/>
              <a:gd name="connsiteX2189" fmla="*/ 1426017 w 7346219"/>
              <a:gd name="connsiteY2189" fmla="*/ 1386785 h 6858000"/>
              <a:gd name="connsiteX2190" fmla="*/ 1423829 w 7346219"/>
              <a:gd name="connsiteY2190" fmla="*/ 1384595 h 6858000"/>
              <a:gd name="connsiteX2191" fmla="*/ 1423906 w 7346219"/>
              <a:gd name="connsiteY2191" fmla="*/ 1384480 h 6858000"/>
              <a:gd name="connsiteX2192" fmla="*/ 1423824 w 7346219"/>
              <a:gd name="connsiteY2192" fmla="*/ 1384400 h 6858000"/>
              <a:gd name="connsiteX2193" fmla="*/ 1428201 w 7346219"/>
              <a:gd name="connsiteY2193" fmla="*/ 1377836 h 6858000"/>
              <a:gd name="connsiteX2194" fmla="*/ 1353493 w 7346219"/>
              <a:gd name="connsiteY2194" fmla="*/ 1363975 h 6858000"/>
              <a:gd name="connsiteX2195" fmla="*/ 1366391 w 7346219"/>
              <a:gd name="connsiteY2195" fmla="*/ 1363975 h 6858000"/>
              <a:gd name="connsiteX2196" fmla="*/ 1372841 w 7346219"/>
              <a:gd name="connsiteY2196" fmla="*/ 1366780 h 6858000"/>
              <a:gd name="connsiteX2197" fmla="*/ 1372705 w 7346219"/>
              <a:gd name="connsiteY2197" fmla="*/ 1366912 h 6858000"/>
              <a:gd name="connsiteX2198" fmla="*/ 1372845 w 7346219"/>
              <a:gd name="connsiteY2198" fmla="*/ 1366973 h 6858000"/>
              <a:gd name="connsiteX2199" fmla="*/ 1366396 w 7346219"/>
              <a:gd name="connsiteY2199" fmla="*/ 1373147 h 6858000"/>
              <a:gd name="connsiteX2200" fmla="*/ 1357796 w 7346219"/>
              <a:gd name="connsiteY2200" fmla="*/ 1388859 h 6858000"/>
              <a:gd name="connsiteX2201" fmla="*/ 1353494 w 7346219"/>
              <a:gd name="connsiteY2201" fmla="*/ 1393349 h 6858000"/>
              <a:gd name="connsiteX2202" fmla="*/ 1338446 w 7346219"/>
              <a:gd name="connsiteY2202" fmla="*/ 1386613 h 6858000"/>
              <a:gd name="connsiteX2203" fmla="*/ 1336296 w 7346219"/>
              <a:gd name="connsiteY2203" fmla="*/ 1377637 h 6858000"/>
              <a:gd name="connsiteX2204" fmla="*/ 1336337 w 7346219"/>
              <a:gd name="connsiteY2204" fmla="*/ 1377615 h 6858000"/>
              <a:gd name="connsiteX2205" fmla="*/ 1336293 w 7346219"/>
              <a:gd name="connsiteY2205" fmla="*/ 1377442 h 6858000"/>
              <a:gd name="connsiteX2206" fmla="*/ 1340593 w 7346219"/>
              <a:gd name="connsiteY2206" fmla="*/ 1375198 h 6858000"/>
              <a:gd name="connsiteX2207" fmla="*/ 1353493 w 7346219"/>
              <a:gd name="connsiteY2207" fmla="*/ 1363975 h 6858000"/>
              <a:gd name="connsiteX2208" fmla="*/ 568941 w 7346219"/>
              <a:gd name="connsiteY2208" fmla="*/ 1361072 h 6858000"/>
              <a:gd name="connsiteX2209" fmla="*/ 568941 w 7346219"/>
              <a:gd name="connsiteY2209" fmla="*/ 1361251 h 6858000"/>
              <a:gd name="connsiteX2210" fmla="*/ 568948 w 7346219"/>
              <a:gd name="connsiteY2210" fmla="*/ 1361250 h 6858000"/>
              <a:gd name="connsiteX2211" fmla="*/ 568948 w 7346219"/>
              <a:gd name="connsiteY2211" fmla="*/ 1363437 h 6858000"/>
              <a:gd name="connsiteX2212" fmla="*/ 562820 w 7346219"/>
              <a:gd name="connsiteY2212" fmla="*/ 1365626 h 6858000"/>
              <a:gd name="connsiteX2213" fmla="*/ 560776 w 7346219"/>
              <a:gd name="connsiteY2213" fmla="*/ 1365626 h 6858000"/>
              <a:gd name="connsiteX2214" fmla="*/ 554650 w 7346219"/>
              <a:gd name="connsiteY2214" fmla="*/ 1367814 h 6858000"/>
              <a:gd name="connsiteX2215" fmla="*/ 550565 w 7346219"/>
              <a:gd name="connsiteY2215" fmla="*/ 1370005 h 6858000"/>
              <a:gd name="connsiteX2216" fmla="*/ 548522 w 7346219"/>
              <a:gd name="connsiteY2216" fmla="*/ 1367814 h 6858000"/>
              <a:gd name="connsiteX2217" fmla="*/ 548684 w 7346219"/>
              <a:gd name="connsiteY2217" fmla="*/ 1367814 h 6858000"/>
              <a:gd name="connsiteX2218" fmla="*/ 548519 w 7346219"/>
              <a:gd name="connsiteY2218" fmla="*/ 1367638 h 6858000"/>
              <a:gd name="connsiteX2219" fmla="*/ 550559 w 7346219"/>
              <a:gd name="connsiteY2219" fmla="*/ 1367638 h 6858000"/>
              <a:gd name="connsiteX2220" fmla="*/ 568941 w 7346219"/>
              <a:gd name="connsiteY2220" fmla="*/ 1361072 h 6858000"/>
              <a:gd name="connsiteX2221" fmla="*/ 1238551 w 7346219"/>
              <a:gd name="connsiteY2221" fmla="*/ 1358140 h 6858000"/>
              <a:gd name="connsiteX2222" fmla="*/ 1245117 w 7346219"/>
              <a:gd name="connsiteY2222" fmla="*/ 1360086 h 6858000"/>
              <a:gd name="connsiteX2223" fmla="*/ 1249492 w 7346219"/>
              <a:gd name="connsiteY2223" fmla="*/ 1363975 h 6858000"/>
              <a:gd name="connsiteX2224" fmla="*/ 1249413 w 7346219"/>
              <a:gd name="connsiteY2224" fmla="*/ 1364095 h 6858000"/>
              <a:gd name="connsiteX2225" fmla="*/ 1249496 w 7346219"/>
              <a:gd name="connsiteY2225" fmla="*/ 1364168 h 6858000"/>
              <a:gd name="connsiteX2226" fmla="*/ 1242931 w 7346219"/>
              <a:gd name="connsiteY2226" fmla="*/ 1373896 h 6858000"/>
              <a:gd name="connsiteX2227" fmla="*/ 1234179 w 7346219"/>
              <a:gd name="connsiteY2227" fmla="*/ 1373896 h 6858000"/>
              <a:gd name="connsiteX2228" fmla="*/ 1231990 w 7346219"/>
              <a:gd name="connsiteY2228" fmla="*/ 1370005 h 6858000"/>
              <a:gd name="connsiteX2229" fmla="*/ 1225425 w 7346219"/>
              <a:gd name="connsiteY2229" fmla="*/ 1371950 h 6858000"/>
              <a:gd name="connsiteX2230" fmla="*/ 1225687 w 7346219"/>
              <a:gd name="connsiteY2230" fmla="*/ 1371678 h 6858000"/>
              <a:gd name="connsiteX2231" fmla="*/ 1225421 w 7346219"/>
              <a:gd name="connsiteY2231" fmla="*/ 1371757 h 6858000"/>
              <a:gd name="connsiteX2232" fmla="*/ 1238551 w 7346219"/>
              <a:gd name="connsiteY2232" fmla="*/ 1358140 h 6858000"/>
              <a:gd name="connsiteX2233" fmla="*/ 1608513 w 7346219"/>
              <a:gd name="connsiteY2233" fmla="*/ 1349131 h 6858000"/>
              <a:gd name="connsiteX2234" fmla="*/ 1615098 w 7346219"/>
              <a:gd name="connsiteY2234" fmla="*/ 1356182 h 6858000"/>
              <a:gd name="connsiteX2235" fmla="*/ 1614936 w 7346219"/>
              <a:gd name="connsiteY2235" fmla="*/ 1356208 h 6858000"/>
              <a:gd name="connsiteX2236" fmla="*/ 1615100 w 7346219"/>
              <a:gd name="connsiteY2236" fmla="*/ 1356386 h 6858000"/>
              <a:gd name="connsiteX2237" fmla="*/ 1581382 w 7346219"/>
              <a:gd name="connsiteY2237" fmla="*/ 1352496 h 6858000"/>
              <a:gd name="connsiteX2238" fmla="*/ 1581620 w 7346219"/>
              <a:gd name="connsiteY2238" fmla="*/ 1352468 h 6858000"/>
              <a:gd name="connsiteX2239" fmla="*/ 1581381 w 7346219"/>
              <a:gd name="connsiteY2239" fmla="*/ 1352291 h 6858000"/>
              <a:gd name="connsiteX2240" fmla="*/ 1608513 w 7346219"/>
              <a:gd name="connsiteY2240" fmla="*/ 1349131 h 6858000"/>
              <a:gd name="connsiteX2241" fmla="*/ 643553 w 7346219"/>
              <a:gd name="connsiteY2241" fmla="*/ 1340647 h 6858000"/>
              <a:gd name="connsiteX2242" fmla="*/ 643553 w 7346219"/>
              <a:gd name="connsiteY2242" fmla="*/ 1340825 h 6858000"/>
              <a:gd name="connsiteX2243" fmla="*/ 643556 w 7346219"/>
              <a:gd name="connsiteY2243" fmla="*/ 1340823 h 6858000"/>
              <a:gd name="connsiteX2244" fmla="*/ 643556 w 7346219"/>
              <a:gd name="connsiteY2244" fmla="*/ 1351766 h 6858000"/>
              <a:gd name="connsiteX2245" fmla="*/ 639388 w 7346219"/>
              <a:gd name="connsiteY2245" fmla="*/ 1353955 h 6858000"/>
              <a:gd name="connsiteX2246" fmla="*/ 620632 w 7346219"/>
              <a:gd name="connsiteY2246" fmla="*/ 1360521 h 6858000"/>
              <a:gd name="connsiteX2247" fmla="*/ 618545 w 7346219"/>
              <a:gd name="connsiteY2247" fmla="*/ 1360521 h 6858000"/>
              <a:gd name="connsiteX2248" fmla="*/ 614379 w 7346219"/>
              <a:gd name="connsiteY2248" fmla="*/ 1362709 h 6858000"/>
              <a:gd name="connsiteX2249" fmla="*/ 603958 w 7346219"/>
              <a:gd name="connsiteY2249" fmla="*/ 1367085 h 6858000"/>
              <a:gd name="connsiteX2250" fmla="*/ 604064 w 7346219"/>
              <a:gd name="connsiteY2250" fmla="*/ 1366863 h 6858000"/>
              <a:gd name="connsiteX2251" fmla="*/ 603954 w 7346219"/>
              <a:gd name="connsiteY2251" fmla="*/ 1366909 h 6858000"/>
              <a:gd name="connsiteX2252" fmla="*/ 606039 w 7346219"/>
              <a:gd name="connsiteY2252" fmla="*/ 1362532 h 6858000"/>
              <a:gd name="connsiteX2253" fmla="*/ 612291 w 7346219"/>
              <a:gd name="connsiteY2253" fmla="*/ 1353777 h 6858000"/>
              <a:gd name="connsiteX2254" fmla="*/ 620628 w 7346219"/>
              <a:gd name="connsiteY2254" fmla="*/ 1353777 h 6858000"/>
              <a:gd name="connsiteX2255" fmla="*/ 628963 w 7346219"/>
              <a:gd name="connsiteY2255" fmla="*/ 1351589 h 6858000"/>
              <a:gd name="connsiteX2256" fmla="*/ 643553 w 7346219"/>
              <a:gd name="connsiteY2256" fmla="*/ 1340647 h 6858000"/>
              <a:gd name="connsiteX2257" fmla="*/ 1640009 w 7346219"/>
              <a:gd name="connsiteY2257" fmla="*/ 1333918 h 6858000"/>
              <a:gd name="connsiteX2258" fmla="*/ 1644112 w 7346219"/>
              <a:gd name="connsiteY2258" fmla="*/ 1338003 h 6858000"/>
              <a:gd name="connsiteX2259" fmla="*/ 1646300 w 7346219"/>
              <a:gd name="connsiteY2259" fmla="*/ 1348217 h 6858000"/>
              <a:gd name="connsiteX2260" fmla="*/ 1646263 w 7346219"/>
              <a:gd name="connsiteY2260" fmla="*/ 1348223 h 6858000"/>
              <a:gd name="connsiteX2261" fmla="*/ 1646303 w 7346219"/>
              <a:gd name="connsiteY2261" fmla="*/ 1348409 h 6858000"/>
              <a:gd name="connsiteX2262" fmla="*/ 1633175 w 7346219"/>
              <a:gd name="connsiteY2262" fmla="*/ 1350453 h 6858000"/>
              <a:gd name="connsiteX2263" fmla="*/ 1633175 w 7346219"/>
              <a:gd name="connsiteY2263" fmla="*/ 1350259 h 6858000"/>
              <a:gd name="connsiteX2264" fmla="*/ 1633170 w 7346219"/>
              <a:gd name="connsiteY2264" fmla="*/ 1350259 h 6858000"/>
              <a:gd name="connsiteX2265" fmla="*/ 1633170 w 7346219"/>
              <a:gd name="connsiteY2265" fmla="*/ 1346368 h 6858000"/>
              <a:gd name="connsiteX2266" fmla="*/ 1622231 w 7346219"/>
              <a:gd name="connsiteY2266" fmla="*/ 1346368 h 6858000"/>
              <a:gd name="connsiteX2267" fmla="*/ 1622396 w 7346219"/>
              <a:gd name="connsiteY2267" fmla="*/ 1346175 h 6858000"/>
              <a:gd name="connsiteX2268" fmla="*/ 1622229 w 7346219"/>
              <a:gd name="connsiteY2268" fmla="*/ 1346175 h 6858000"/>
              <a:gd name="connsiteX2269" fmla="*/ 1630983 w 7346219"/>
              <a:gd name="connsiteY2269" fmla="*/ 1335962 h 6858000"/>
              <a:gd name="connsiteX2270" fmla="*/ 1640009 w 7346219"/>
              <a:gd name="connsiteY2270" fmla="*/ 1333918 h 6858000"/>
              <a:gd name="connsiteX2271" fmla="*/ 1574573 w 7346219"/>
              <a:gd name="connsiteY2271" fmla="*/ 1331876 h 6858000"/>
              <a:gd name="connsiteX2272" fmla="*/ 1576843 w 7346219"/>
              <a:gd name="connsiteY2272" fmla="*/ 1336254 h 6858000"/>
              <a:gd name="connsiteX2273" fmla="*/ 1576783 w 7346219"/>
              <a:gd name="connsiteY2273" fmla="*/ 1336323 h 6858000"/>
              <a:gd name="connsiteX2274" fmla="*/ 1576845 w 7346219"/>
              <a:gd name="connsiteY2274" fmla="*/ 1336445 h 6858000"/>
              <a:gd name="connsiteX2275" fmla="*/ 1571850 w 7346219"/>
              <a:gd name="connsiteY2275" fmla="*/ 1342334 h 6858000"/>
              <a:gd name="connsiteX2276" fmla="*/ 1576843 w 7346219"/>
              <a:gd name="connsiteY2276" fmla="*/ 1345008 h 6858000"/>
              <a:gd name="connsiteX2277" fmla="*/ 1576806 w 7346219"/>
              <a:gd name="connsiteY2277" fmla="*/ 1345179 h 6858000"/>
              <a:gd name="connsiteX2278" fmla="*/ 1576845 w 7346219"/>
              <a:gd name="connsiteY2278" fmla="*/ 1345199 h 6858000"/>
              <a:gd name="connsiteX2279" fmla="*/ 1574575 w 7346219"/>
              <a:gd name="connsiteY2279" fmla="*/ 1356142 h 6858000"/>
              <a:gd name="connsiteX2280" fmla="*/ 1565496 w 7346219"/>
              <a:gd name="connsiteY2280" fmla="*/ 1358331 h 6858000"/>
              <a:gd name="connsiteX2281" fmla="*/ 1565496 w 7346219"/>
              <a:gd name="connsiteY2281" fmla="*/ 1358138 h 6858000"/>
              <a:gd name="connsiteX2282" fmla="*/ 1565493 w 7346219"/>
              <a:gd name="connsiteY2282" fmla="*/ 1358138 h 6858000"/>
              <a:gd name="connsiteX2283" fmla="*/ 1565493 w 7346219"/>
              <a:gd name="connsiteY2283" fmla="*/ 1338441 h 6858000"/>
              <a:gd name="connsiteX2284" fmla="*/ 1567764 w 7346219"/>
              <a:gd name="connsiteY2284" fmla="*/ 1334065 h 6858000"/>
              <a:gd name="connsiteX2285" fmla="*/ 1574573 w 7346219"/>
              <a:gd name="connsiteY2285" fmla="*/ 1331876 h 6858000"/>
              <a:gd name="connsiteX2286" fmla="*/ 1097043 w 7346219"/>
              <a:gd name="connsiteY2286" fmla="*/ 1326049 h 6858000"/>
              <a:gd name="connsiteX2287" fmla="*/ 1094209 w 7346219"/>
              <a:gd name="connsiteY2287" fmla="*/ 1327191 h 6858000"/>
              <a:gd name="connsiteX2288" fmla="*/ 1097045 w 7346219"/>
              <a:gd name="connsiteY2288" fmla="*/ 1326232 h 6858000"/>
              <a:gd name="connsiteX2289" fmla="*/ 898638 w 7346219"/>
              <a:gd name="connsiteY2289" fmla="*/ 1399185 h 6858000"/>
              <a:gd name="connsiteX2290" fmla="*/ 900447 w 7346219"/>
              <a:gd name="connsiteY2290" fmla="*/ 1398364 h 6858000"/>
              <a:gd name="connsiteX2291" fmla="*/ 898638 w 7346219"/>
              <a:gd name="connsiteY2291" fmla="*/ 1398999 h 6858000"/>
              <a:gd name="connsiteX2292" fmla="*/ 1097043 w 7346219"/>
              <a:gd name="connsiteY2292" fmla="*/ 1326049 h 6858000"/>
              <a:gd name="connsiteX2293" fmla="*/ 1772282 w 7346219"/>
              <a:gd name="connsiteY2293" fmla="*/ 1320208 h 6858000"/>
              <a:gd name="connsiteX2294" fmla="*/ 1776451 w 7346219"/>
              <a:gd name="connsiteY2294" fmla="*/ 1324585 h 6858000"/>
              <a:gd name="connsiteX2295" fmla="*/ 1780619 w 7346219"/>
              <a:gd name="connsiteY2295" fmla="*/ 1331152 h 6858000"/>
              <a:gd name="connsiteX2296" fmla="*/ 1780537 w 7346219"/>
              <a:gd name="connsiteY2296" fmla="*/ 1331203 h 6858000"/>
              <a:gd name="connsiteX2297" fmla="*/ 1780621 w 7346219"/>
              <a:gd name="connsiteY2297" fmla="*/ 1331338 h 6858000"/>
              <a:gd name="connsiteX2298" fmla="*/ 1770200 w 7346219"/>
              <a:gd name="connsiteY2298" fmla="*/ 1337904 h 6858000"/>
              <a:gd name="connsiteX2299" fmla="*/ 1768118 w 7346219"/>
              <a:gd name="connsiteY2299" fmla="*/ 1337904 h 6858000"/>
              <a:gd name="connsiteX2300" fmla="*/ 1768207 w 7346219"/>
              <a:gd name="connsiteY2300" fmla="*/ 1337716 h 6858000"/>
              <a:gd name="connsiteX2301" fmla="*/ 1768114 w 7346219"/>
              <a:gd name="connsiteY2301" fmla="*/ 1337716 h 6858000"/>
              <a:gd name="connsiteX2302" fmla="*/ 1770140 w 7346219"/>
              <a:gd name="connsiteY2302" fmla="*/ 1333463 h 6858000"/>
              <a:gd name="connsiteX2303" fmla="*/ 1768118 w 7346219"/>
              <a:gd name="connsiteY2303" fmla="*/ 1331338 h 6858000"/>
              <a:gd name="connsiteX2304" fmla="*/ 1768169 w 7346219"/>
              <a:gd name="connsiteY2304" fmla="*/ 1331207 h 6858000"/>
              <a:gd name="connsiteX2305" fmla="*/ 1768114 w 7346219"/>
              <a:gd name="connsiteY2305" fmla="*/ 1331152 h 6858000"/>
              <a:gd name="connsiteX2306" fmla="*/ 1772282 w 7346219"/>
              <a:gd name="connsiteY2306" fmla="*/ 1320208 h 6858000"/>
              <a:gd name="connsiteX2307" fmla="*/ 688567 w 7346219"/>
              <a:gd name="connsiteY2307" fmla="*/ 1317302 h 6858000"/>
              <a:gd name="connsiteX2308" fmla="*/ 688567 w 7346219"/>
              <a:gd name="connsiteY2308" fmla="*/ 1317480 h 6858000"/>
              <a:gd name="connsiteX2309" fmla="*/ 688570 w 7346219"/>
              <a:gd name="connsiteY2309" fmla="*/ 1317478 h 6858000"/>
              <a:gd name="connsiteX2310" fmla="*/ 688570 w 7346219"/>
              <a:gd name="connsiteY2310" fmla="*/ 1319748 h 6858000"/>
              <a:gd name="connsiteX2311" fmla="*/ 683985 w 7346219"/>
              <a:gd name="connsiteY2311" fmla="*/ 1322017 h 6858000"/>
              <a:gd name="connsiteX2312" fmla="*/ 672522 w 7346219"/>
              <a:gd name="connsiteY2312" fmla="*/ 1333364 h 6858000"/>
              <a:gd name="connsiteX2313" fmla="*/ 670230 w 7346219"/>
              <a:gd name="connsiteY2313" fmla="*/ 1335634 h 6858000"/>
              <a:gd name="connsiteX2314" fmla="*/ 663352 w 7346219"/>
              <a:gd name="connsiteY2314" fmla="*/ 1335634 h 6858000"/>
              <a:gd name="connsiteX2315" fmla="*/ 656474 w 7346219"/>
              <a:gd name="connsiteY2315" fmla="*/ 1331097 h 6858000"/>
              <a:gd name="connsiteX2316" fmla="*/ 656637 w 7346219"/>
              <a:gd name="connsiteY2316" fmla="*/ 1331028 h 6858000"/>
              <a:gd name="connsiteX2317" fmla="*/ 656473 w 7346219"/>
              <a:gd name="connsiteY2317" fmla="*/ 1330919 h 6858000"/>
              <a:gd name="connsiteX2318" fmla="*/ 688567 w 7346219"/>
              <a:gd name="connsiteY2318" fmla="*/ 1317302 h 6858000"/>
              <a:gd name="connsiteX2319" fmla="*/ 1733366 w 7346219"/>
              <a:gd name="connsiteY2319" fmla="*/ 1314369 h 6858000"/>
              <a:gd name="connsiteX2320" fmla="*/ 1739731 w 7346219"/>
              <a:gd name="connsiteY2320" fmla="*/ 1318748 h 6858000"/>
              <a:gd name="connsiteX2321" fmla="*/ 1741853 w 7346219"/>
              <a:gd name="connsiteY2321" fmla="*/ 1327502 h 6858000"/>
              <a:gd name="connsiteX2322" fmla="*/ 1741815 w 7346219"/>
              <a:gd name="connsiteY2322" fmla="*/ 1327511 h 6858000"/>
              <a:gd name="connsiteX2323" fmla="*/ 1741858 w 7346219"/>
              <a:gd name="connsiteY2323" fmla="*/ 1327689 h 6858000"/>
              <a:gd name="connsiteX2324" fmla="*/ 1722761 w 7346219"/>
              <a:gd name="connsiteY2324" fmla="*/ 1332067 h 6858000"/>
              <a:gd name="connsiteX2325" fmla="*/ 1720640 w 7346219"/>
              <a:gd name="connsiteY2325" fmla="*/ 1327689 h 6858000"/>
              <a:gd name="connsiteX2326" fmla="*/ 1701540 w 7346219"/>
              <a:gd name="connsiteY2326" fmla="*/ 1327689 h 6858000"/>
              <a:gd name="connsiteX2327" fmla="*/ 1695174 w 7346219"/>
              <a:gd name="connsiteY2327" fmla="*/ 1325502 h 6858000"/>
              <a:gd name="connsiteX2328" fmla="*/ 1695311 w 7346219"/>
              <a:gd name="connsiteY2328" fmla="*/ 1325360 h 6858000"/>
              <a:gd name="connsiteX2329" fmla="*/ 1695171 w 7346219"/>
              <a:gd name="connsiteY2329" fmla="*/ 1325312 h 6858000"/>
              <a:gd name="connsiteX2330" fmla="*/ 1699414 w 7346219"/>
              <a:gd name="connsiteY2330" fmla="*/ 1320937 h 6858000"/>
              <a:gd name="connsiteX2331" fmla="*/ 1733366 w 7346219"/>
              <a:gd name="connsiteY2331" fmla="*/ 1314369 h 6858000"/>
              <a:gd name="connsiteX2332" fmla="*/ 742800 w 7346219"/>
              <a:gd name="connsiteY2332" fmla="*/ 1308549 h 6858000"/>
              <a:gd name="connsiteX2333" fmla="*/ 753528 w 7346219"/>
              <a:gd name="connsiteY2333" fmla="*/ 1314568 h 6858000"/>
              <a:gd name="connsiteX2334" fmla="*/ 753412 w 7346219"/>
              <a:gd name="connsiteY2334" fmla="*/ 1314675 h 6858000"/>
              <a:gd name="connsiteX2335" fmla="*/ 753531 w 7346219"/>
              <a:gd name="connsiteY2335" fmla="*/ 1314741 h 6858000"/>
              <a:gd name="connsiteX2336" fmla="*/ 749238 w 7346219"/>
              <a:gd name="connsiteY2336" fmla="*/ 1318753 h 6858000"/>
              <a:gd name="connsiteX2337" fmla="*/ 717059 w 7346219"/>
              <a:gd name="connsiteY2337" fmla="*/ 1328784 h 6858000"/>
              <a:gd name="connsiteX2338" fmla="*/ 706333 w 7346219"/>
              <a:gd name="connsiteY2338" fmla="*/ 1330792 h 6858000"/>
              <a:gd name="connsiteX2339" fmla="*/ 706333 w 7346219"/>
              <a:gd name="connsiteY2339" fmla="*/ 1332799 h 6858000"/>
              <a:gd name="connsiteX2340" fmla="*/ 684878 w 7346219"/>
              <a:gd name="connsiteY2340" fmla="*/ 1340823 h 6858000"/>
              <a:gd name="connsiteX2341" fmla="*/ 682732 w 7346219"/>
              <a:gd name="connsiteY2341" fmla="*/ 1336809 h 6858000"/>
              <a:gd name="connsiteX2342" fmla="*/ 682792 w 7346219"/>
              <a:gd name="connsiteY2342" fmla="*/ 1336754 h 6858000"/>
              <a:gd name="connsiteX2343" fmla="*/ 682730 w 7346219"/>
              <a:gd name="connsiteY2343" fmla="*/ 1336636 h 6858000"/>
              <a:gd name="connsiteX2344" fmla="*/ 695603 w 7346219"/>
              <a:gd name="connsiteY2344" fmla="*/ 1324600 h 6858000"/>
              <a:gd name="connsiteX2345" fmla="*/ 702039 w 7346219"/>
              <a:gd name="connsiteY2345" fmla="*/ 1318581 h 6858000"/>
              <a:gd name="connsiteX2346" fmla="*/ 704184 w 7346219"/>
              <a:gd name="connsiteY2346" fmla="*/ 1318581 h 6858000"/>
              <a:gd name="connsiteX2347" fmla="*/ 708475 w 7346219"/>
              <a:gd name="connsiteY2347" fmla="*/ 1318581 h 6858000"/>
              <a:gd name="connsiteX2348" fmla="*/ 712765 w 7346219"/>
              <a:gd name="connsiteY2348" fmla="*/ 1318581 h 6858000"/>
              <a:gd name="connsiteX2349" fmla="*/ 729928 w 7346219"/>
              <a:gd name="connsiteY2349" fmla="*/ 1314568 h 6858000"/>
              <a:gd name="connsiteX2350" fmla="*/ 742800 w 7346219"/>
              <a:gd name="connsiteY2350" fmla="*/ 1308549 h 6858000"/>
              <a:gd name="connsiteX2351" fmla="*/ 1626413 w 7346219"/>
              <a:gd name="connsiteY2351" fmla="*/ 1291025 h 6858000"/>
              <a:gd name="connsiteX2352" fmla="*/ 1640622 w 7346219"/>
              <a:gd name="connsiteY2352" fmla="*/ 1295226 h 6858000"/>
              <a:gd name="connsiteX2353" fmla="*/ 1640622 w 7346219"/>
              <a:gd name="connsiteY2353" fmla="*/ 1295414 h 6858000"/>
              <a:gd name="connsiteX2354" fmla="*/ 1640627 w 7346219"/>
              <a:gd name="connsiteY2354" fmla="*/ 1295415 h 6858000"/>
              <a:gd name="connsiteX2355" fmla="*/ 1640627 w 7346219"/>
              <a:gd name="connsiteY2355" fmla="*/ 1299617 h 6858000"/>
              <a:gd name="connsiteX2356" fmla="*/ 1636567 w 7346219"/>
              <a:gd name="connsiteY2356" fmla="*/ 1301718 h 6858000"/>
              <a:gd name="connsiteX2357" fmla="*/ 1624388 w 7346219"/>
              <a:gd name="connsiteY2357" fmla="*/ 1305922 h 6858000"/>
              <a:gd name="connsiteX2358" fmla="*/ 1620150 w 7346219"/>
              <a:gd name="connsiteY2358" fmla="*/ 1313667 h 6858000"/>
              <a:gd name="connsiteX2359" fmla="*/ 1626413 w 7346219"/>
              <a:gd name="connsiteY2359" fmla="*/ 1318336 h 6858000"/>
              <a:gd name="connsiteX2360" fmla="*/ 1632503 w 7346219"/>
              <a:gd name="connsiteY2360" fmla="*/ 1320437 h 6858000"/>
              <a:gd name="connsiteX2361" fmla="*/ 1632503 w 7346219"/>
              <a:gd name="connsiteY2361" fmla="*/ 1320626 h 6858000"/>
              <a:gd name="connsiteX2362" fmla="*/ 1632506 w 7346219"/>
              <a:gd name="connsiteY2362" fmla="*/ 1320628 h 6858000"/>
              <a:gd name="connsiteX2363" fmla="*/ 1632506 w 7346219"/>
              <a:gd name="connsiteY2363" fmla="*/ 1326931 h 6858000"/>
              <a:gd name="connsiteX2364" fmla="*/ 1626419 w 7346219"/>
              <a:gd name="connsiteY2364" fmla="*/ 1326931 h 6858000"/>
              <a:gd name="connsiteX2365" fmla="*/ 1610179 w 7346219"/>
              <a:gd name="connsiteY2365" fmla="*/ 1331133 h 6858000"/>
              <a:gd name="connsiteX2366" fmla="*/ 1606121 w 7346219"/>
              <a:gd name="connsiteY2366" fmla="*/ 1339538 h 6858000"/>
              <a:gd name="connsiteX2367" fmla="*/ 1602062 w 7346219"/>
              <a:gd name="connsiteY2367" fmla="*/ 1343740 h 6858000"/>
              <a:gd name="connsiteX2368" fmla="*/ 1600032 w 7346219"/>
              <a:gd name="connsiteY2368" fmla="*/ 1341639 h 6858000"/>
              <a:gd name="connsiteX2369" fmla="*/ 1598001 w 7346219"/>
              <a:gd name="connsiteY2369" fmla="*/ 1335337 h 6858000"/>
              <a:gd name="connsiteX2370" fmla="*/ 1598026 w 7346219"/>
              <a:gd name="connsiteY2370" fmla="*/ 1335234 h 6858000"/>
              <a:gd name="connsiteX2371" fmla="*/ 1597998 w 7346219"/>
              <a:gd name="connsiteY2371" fmla="*/ 1335144 h 6858000"/>
              <a:gd name="connsiteX2372" fmla="*/ 1602057 w 7346219"/>
              <a:gd name="connsiteY2372" fmla="*/ 1318336 h 6858000"/>
              <a:gd name="connsiteX2373" fmla="*/ 1608147 w 7346219"/>
              <a:gd name="connsiteY2373" fmla="*/ 1312033 h 6858000"/>
              <a:gd name="connsiteX2374" fmla="*/ 1612207 w 7346219"/>
              <a:gd name="connsiteY2374" fmla="*/ 1307832 h 6858000"/>
              <a:gd name="connsiteX2375" fmla="*/ 1626413 w 7346219"/>
              <a:gd name="connsiteY2375" fmla="*/ 1291025 h 6858000"/>
              <a:gd name="connsiteX2376" fmla="*/ 842161 w 7346219"/>
              <a:gd name="connsiteY2376" fmla="*/ 1261860 h 6858000"/>
              <a:gd name="connsiteX2377" fmla="*/ 842092 w 7346219"/>
              <a:gd name="connsiteY2377" fmla="*/ 1262042 h 6858000"/>
              <a:gd name="connsiteX2378" fmla="*/ 842161 w 7346219"/>
              <a:gd name="connsiteY2378" fmla="*/ 1262031 h 6858000"/>
              <a:gd name="connsiteX2379" fmla="*/ 837575 w 7346219"/>
              <a:gd name="connsiteY2379" fmla="*/ 1274536 h 6858000"/>
              <a:gd name="connsiteX2380" fmla="*/ 835345 w 7346219"/>
              <a:gd name="connsiteY2380" fmla="*/ 1280618 h 6858000"/>
              <a:gd name="connsiteX2381" fmla="*/ 839868 w 7346219"/>
              <a:gd name="connsiteY2381" fmla="*/ 1280618 h 6858000"/>
              <a:gd name="connsiteX2382" fmla="*/ 849038 w 7346219"/>
              <a:gd name="connsiteY2382" fmla="*/ 1278534 h 6858000"/>
              <a:gd name="connsiteX2383" fmla="*/ 848929 w 7346219"/>
              <a:gd name="connsiteY2383" fmla="*/ 1278732 h 6858000"/>
              <a:gd name="connsiteX2384" fmla="*/ 849038 w 7346219"/>
              <a:gd name="connsiteY2384" fmla="*/ 1278707 h 6858000"/>
              <a:gd name="connsiteX2385" fmla="*/ 846746 w 7346219"/>
              <a:gd name="connsiteY2385" fmla="*/ 1282875 h 6858000"/>
              <a:gd name="connsiteX2386" fmla="*/ 842161 w 7346219"/>
              <a:gd name="connsiteY2386" fmla="*/ 1287045 h 6858000"/>
              <a:gd name="connsiteX2387" fmla="*/ 823820 w 7346219"/>
              <a:gd name="connsiteY2387" fmla="*/ 1291212 h 6858000"/>
              <a:gd name="connsiteX2388" fmla="*/ 823820 w 7346219"/>
              <a:gd name="connsiteY2388" fmla="*/ 1291040 h 6858000"/>
              <a:gd name="connsiteX2389" fmla="*/ 823820 w 7346219"/>
              <a:gd name="connsiteY2389" fmla="*/ 1288955 h 6858000"/>
              <a:gd name="connsiteX2390" fmla="*/ 823820 w 7346219"/>
              <a:gd name="connsiteY2390" fmla="*/ 1272454 h 6858000"/>
              <a:gd name="connsiteX2391" fmla="*/ 816944 w 7346219"/>
              <a:gd name="connsiteY2391" fmla="*/ 1266199 h 6858000"/>
              <a:gd name="connsiteX2392" fmla="*/ 817102 w 7346219"/>
              <a:gd name="connsiteY2392" fmla="*/ 1266174 h 6858000"/>
              <a:gd name="connsiteX2393" fmla="*/ 816942 w 7346219"/>
              <a:gd name="connsiteY2393" fmla="*/ 1266029 h 6858000"/>
              <a:gd name="connsiteX2394" fmla="*/ 842161 w 7346219"/>
              <a:gd name="connsiteY2394" fmla="*/ 1261860 h 6858000"/>
              <a:gd name="connsiteX2395" fmla="*/ 615621 w 7346219"/>
              <a:gd name="connsiteY2395" fmla="*/ 1253101 h 6858000"/>
              <a:gd name="connsiteX2396" fmla="*/ 615621 w 7346219"/>
              <a:gd name="connsiteY2396" fmla="*/ 1253279 h 6858000"/>
              <a:gd name="connsiteX2397" fmla="*/ 615625 w 7346219"/>
              <a:gd name="connsiteY2397" fmla="*/ 1253277 h 6858000"/>
              <a:gd name="connsiteX2398" fmla="*/ 615625 w 7346219"/>
              <a:gd name="connsiteY2398" fmla="*/ 1257655 h 6858000"/>
              <a:gd name="connsiteX2399" fmla="*/ 478494 w 7346219"/>
              <a:gd name="connsiteY2399" fmla="*/ 1314561 h 6858000"/>
              <a:gd name="connsiteX2400" fmla="*/ 479453 w 7346219"/>
              <a:gd name="connsiteY2400" fmla="*/ 1314039 h 6858000"/>
              <a:gd name="connsiteX2401" fmla="*/ 478490 w 7346219"/>
              <a:gd name="connsiteY2401" fmla="*/ 1314379 h 6858000"/>
              <a:gd name="connsiteX2402" fmla="*/ 588196 w 7346219"/>
              <a:gd name="connsiteY2402" fmla="*/ 1264043 h 6858000"/>
              <a:gd name="connsiteX2403" fmla="*/ 598744 w 7346219"/>
              <a:gd name="connsiteY2403" fmla="*/ 1264043 h 6858000"/>
              <a:gd name="connsiteX2404" fmla="*/ 605074 w 7346219"/>
              <a:gd name="connsiteY2404" fmla="*/ 1257478 h 6858000"/>
              <a:gd name="connsiteX2405" fmla="*/ 615621 w 7346219"/>
              <a:gd name="connsiteY2405" fmla="*/ 1253101 h 6858000"/>
              <a:gd name="connsiteX2406" fmla="*/ 890303 w 7346219"/>
              <a:gd name="connsiteY2406" fmla="*/ 1250191 h 6858000"/>
              <a:gd name="connsiteX2407" fmla="*/ 896555 w 7346219"/>
              <a:gd name="connsiteY2407" fmla="*/ 1254435 h 6858000"/>
              <a:gd name="connsiteX2408" fmla="*/ 898640 w 7346219"/>
              <a:gd name="connsiteY2408" fmla="*/ 1260802 h 6858000"/>
              <a:gd name="connsiteX2409" fmla="*/ 898592 w 7346219"/>
              <a:gd name="connsiteY2409" fmla="*/ 1260822 h 6858000"/>
              <a:gd name="connsiteX2410" fmla="*/ 898642 w 7346219"/>
              <a:gd name="connsiteY2410" fmla="*/ 1260970 h 6858000"/>
              <a:gd name="connsiteX2411" fmla="*/ 869462 w 7346219"/>
              <a:gd name="connsiteY2411" fmla="*/ 1273704 h 6858000"/>
              <a:gd name="connsiteX2412" fmla="*/ 861125 w 7346219"/>
              <a:gd name="connsiteY2412" fmla="*/ 1265217 h 6858000"/>
              <a:gd name="connsiteX2413" fmla="*/ 856958 w 7346219"/>
              <a:gd name="connsiteY2413" fmla="*/ 1258848 h 6858000"/>
              <a:gd name="connsiteX2414" fmla="*/ 857053 w 7346219"/>
              <a:gd name="connsiteY2414" fmla="*/ 1258824 h 6858000"/>
              <a:gd name="connsiteX2415" fmla="*/ 856958 w 7346219"/>
              <a:gd name="connsiteY2415" fmla="*/ 1258679 h 6858000"/>
              <a:gd name="connsiteX2416" fmla="*/ 890303 w 7346219"/>
              <a:gd name="connsiteY2416" fmla="*/ 1250191 h 6858000"/>
              <a:gd name="connsiteX2417" fmla="*/ 994925 w 7346219"/>
              <a:gd name="connsiteY2417" fmla="*/ 1212256 h 6858000"/>
              <a:gd name="connsiteX2418" fmla="*/ 994823 w 7346219"/>
              <a:gd name="connsiteY2418" fmla="*/ 1212479 h 6858000"/>
              <a:gd name="connsiteX2419" fmla="*/ 994927 w 7346219"/>
              <a:gd name="connsiteY2419" fmla="*/ 1212424 h 6858000"/>
              <a:gd name="connsiteX2420" fmla="*/ 989674 w 7346219"/>
              <a:gd name="connsiteY2420" fmla="*/ 1224098 h 6858000"/>
              <a:gd name="connsiteX2421" fmla="*/ 986171 w 7346219"/>
              <a:gd name="connsiteY2421" fmla="*/ 1217094 h 6858000"/>
              <a:gd name="connsiteX2422" fmla="*/ 986237 w 7346219"/>
              <a:gd name="connsiteY2422" fmla="*/ 1217059 h 6858000"/>
              <a:gd name="connsiteX2423" fmla="*/ 986171 w 7346219"/>
              <a:gd name="connsiteY2423" fmla="*/ 1216925 h 6858000"/>
              <a:gd name="connsiteX2424" fmla="*/ 994925 w 7346219"/>
              <a:gd name="connsiteY2424" fmla="*/ 1212256 h 6858000"/>
              <a:gd name="connsiteX2425" fmla="*/ 1358513 w 7346219"/>
              <a:gd name="connsiteY2425" fmla="*/ 1203488 h 6858000"/>
              <a:gd name="connsiteX2426" fmla="*/ 1374223 w 7346219"/>
              <a:gd name="connsiteY2426" fmla="*/ 1205677 h 6858000"/>
              <a:gd name="connsiteX2427" fmla="*/ 1373681 w 7346219"/>
              <a:gd name="connsiteY2427" fmla="*/ 1205784 h 6858000"/>
              <a:gd name="connsiteX2428" fmla="*/ 1374227 w 7346219"/>
              <a:gd name="connsiteY2428" fmla="*/ 1205858 h 6858000"/>
              <a:gd name="connsiteX2429" fmla="*/ 1363005 w 7346219"/>
              <a:gd name="connsiteY2429" fmla="*/ 1208047 h 6858000"/>
              <a:gd name="connsiteX2430" fmla="*/ 1349821 w 7346219"/>
              <a:gd name="connsiteY2430" fmla="*/ 1209963 h 6858000"/>
              <a:gd name="connsiteX2431" fmla="*/ 1350135 w 7346219"/>
              <a:gd name="connsiteY2431" fmla="*/ 1209735 h 6858000"/>
              <a:gd name="connsiteX2432" fmla="*/ 1349815 w 7346219"/>
              <a:gd name="connsiteY2432" fmla="*/ 1209781 h 6858000"/>
              <a:gd name="connsiteX2433" fmla="*/ 1358513 w 7346219"/>
              <a:gd name="connsiteY2433" fmla="*/ 1203488 h 6858000"/>
              <a:gd name="connsiteX2434" fmla="*/ 1300552 w 7346219"/>
              <a:gd name="connsiteY2434" fmla="*/ 1194735 h 6858000"/>
              <a:gd name="connsiteX2435" fmla="*/ 1307117 w 7346219"/>
              <a:gd name="connsiteY2435" fmla="*/ 1194735 h 6858000"/>
              <a:gd name="connsiteX2436" fmla="*/ 1307117 w 7346219"/>
              <a:gd name="connsiteY2436" fmla="*/ 1194916 h 6858000"/>
              <a:gd name="connsiteX2437" fmla="*/ 1307120 w 7346219"/>
              <a:gd name="connsiteY2437" fmla="*/ 1194916 h 6858000"/>
              <a:gd name="connsiteX2438" fmla="*/ 1307120 w 7346219"/>
              <a:gd name="connsiteY2438" fmla="*/ 1197834 h 6858000"/>
              <a:gd name="connsiteX2439" fmla="*/ 1300555 w 7346219"/>
              <a:gd name="connsiteY2439" fmla="*/ 1200751 h 6858000"/>
              <a:gd name="connsiteX2440" fmla="*/ 1298366 w 7346219"/>
              <a:gd name="connsiteY2440" fmla="*/ 1200751 h 6858000"/>
              <a:gd name="connsiteX2441" fmla="*/ 1298435 w 7346219"/>
              <a:gd name="connsiteY2441" fmla="*/ 1200571 h 6858000"/>
              <a:gd name="connsiteX2442" fmla="*/ 1298364 w 7346219"/>
              <a:gd name="connsiteY2442" fmla="*/ 1200571 h 6858000"/>
              <a:gd name="connsiteX2443" fmla="*/ 1300552 w 7346219"/>
              <a:gd name="connsiteY2443" fmla="*/ 1194735 h 6858000"/>
              <a:gd name="connsiteX2444" fmla="*/ 1071369 w 7346219"/>
              <a:gd name="connsiteY2444" fmla="*/ 1183078 h 6858000"/>
              <a:gd name="connsiteX2445" fmla="*/ 1073702 w 7346219"/>
              <a:gd name="connsiteY2445" fmla="*/ 1190081 h 6858000"/>
              <a:gd name="connsiteX2446" fmla="*/ 1073655 w 7346219"/>
              <a:gd name="connsiteY2446" fmla="*/ 1190093 h 6858000"/>
              <a:gd name="connsiteX2447" fmla="*/ 1073706 w 7346219"/>
              <a:gd name="connsiteY2447" fmla="*/ 1190249 h 6858000"/>
              <a:gd name="connsiteX2448" fmla="*/ 1066703 w 7346219"/>
              <a:gd name="connsiteY2448" fmla="*/ 1191999 h 6858000"/>
              <a:gd name="connsiteX2449" fmla="*/ 1062033 w 7346219"/>
              <a:gd name="connsiteY2449" fmla="*/ 1186746 h 6858000"/>
              <a:gd name="connsiteX2450" fmla="*/ 1062144 w 7346219"/>
              <a:gd name="connsiteY2450" fmla="*/ 1186706 h 6858000"/>
              <a:gd name="connsiteX2451" fmla="*/ 1062031 w 7346219"/>
              <a:gd name="connsiteY2451" fmla="*/ 1186579 h 6858000"/>
              <a:gd name="connsiteX2452" fmla="*/ 1071369 w 7346219"/>
              <a:gd name="connsiteY2452" fmla="*/ 1183078 h 6858000"/>
              <a:gd name="connsiteX2453" fmla="*/ 1237092 w 7346219"/>
              <a:gd name="connsiteY2453" fmla="*/ 1177229 h 6858000"/>
              <a:gd name="connsiteX2454" fmla="*/ 1237092 w 7346219"/>
              <a:gd name="connsiteY2454" fmla="*/ 1177410 h 6858000"/>
              <a:gd name="connsiteX2455" fmla="*/ 1237095 w 7346219"/>
              <a:gd name="connsiteY2455" fmla="*/ 1177405 h 6858000"/>
              <a:gd name="connsiteX2456" fmla="*/ 1237095 w 7346219"/>
              <a:gd name="connsiteY2456" fmla="*/ 1186162 h 6858000"/>
              <a:gd name="connsiteX2457" fmla="*/ 1228343 w 7346219"/>
              <a:gd name="connsiteY2457" fmla="*/ 1183245 h 6858000"/>
              <a:gd name="connsiteX2458" fmla="*/ 1228522 w 7346219"/>
              <a:gd name="connsiteY2458" fmla="*/ 1183128 h 6858000"/>
              <a:gd name="connsiteX2459" fmla="*/ 1228338 w 7346219"/>
              <a:gd name="connsiteY2459" fmla="*/ 1183065 h 6858000"/>
              <a:gd name="connsiteX2460" fmla="*/ 1237092 w 7346219"/>
              <a:gd name="connsiteY2460" fmla="*/ 1177229 h 6858000"/>
              <a:gd name="connsiteX2461" fmla="*/ 1135770 w 7346219"/>
              <a:gd name="connsiteY2461" fmla="*/ 1162651 h 6858000"/>
              <a:gd name="connsiteX2462" fmla="*/ 1137893 w 7346219"/>
              <a:gd name="connsiteY2462" fmla="*/ 1162651 h 6858000"/>
              <a:gd name="connsiteX2463" fmla="*/ 1137572 w 7346219"/>
              <a:gd name="connsiteY2463" fmla="*/ 1162817 h 6858000"/>
              <a:gd name="connsiteX2464" fmla="*/ 1137895 w 7346219"/>
              <a:gd name="connsiteY2464" fmla="*/ 1162817 h 6858000"/>
              <a:gd name="connsiteX2465" fmla="*/ 1129408 w 7346219"/>
              <a:gd name="connsiteY2465" fmla="*/ 1167192 h 6858000"/>
              <a:gd name="connsiteX2466" fmla="*/ 1125164 w 7346219"/>
              <a:gd name="connsiteY2466" fmla="*/ 1169383 h 6858000"/>
              <a:gd name="connsiteX2467" fmla="*/ 1118798 w 7346219"/>
              <a:gd name="connsiteY2467" fmla="*/ 1171571 h 6858000"/>
              <a:gd name="connsiteX2468" fmla="*/ 1114553 w 7346219"/>
              <a:gd name="connsiteY2468" fmla="*/ 1169383 h 6858000"/>
              <a:gd name="connsiteX2469" fmla="*/ 1114754 w 7346219"/>
              <a:gd name="connsiteY2469" fmla="*/ 1169321 h 6858000"/>
              <a:gd name="connsiteX2470" fmla="*/ 1114550 w 7346219"/>
              <a:gd name="connsiteY2470" fmla="*/ 1169218 h 6858000"/>
              <a:gd name="connsiteX2471" fmla="*/ 1135770 w 7346219"/>
              <a:gd name="connsiteY2471" fmla="*/ 1162651 h 6858000"/>
              <a:gd name="connsiteX2472" fmla="*/ 1195336 w 7346219"/>
              <a:gd name="connsiteY2472" fmla="*/ 1136860 h 6858000"/>
              <a:gd name="connsiteX2473" fmla="*/ 1195280 w 7346219"/>
              <a:gd name="connsiteY2473" fmla="*/ 1137027 h 6858000"/>
              <a:gd name="connsiteX2474" fmla="*/ 1195340 w 7346219"/>
              <a:gd name="connsiteY2474" fmla="*/ 1137025 h 6858000"/>
              <a:gd name="connsiteX2475" fmla="*/ 1193040 w 7346219"/>
              <a:gd name="connsiteY2475" fmla="*/ 1144056 h 6858000"/>
              <a:gd name="connsiteX2476" fmla="*/ 1178745 w 7346219"/>
              <a:gd name="connsiteY2476" fmla="*/ 1148225 h 6858000"/>
              <a:gd name="connsiteX2477" fmla="*/ 1178778 w 7346219"/>
              <a:gd name="connsiteY2477" fmla="*/ 1148052 h 6858000"/>
              <a:gd name="connsiteX2478" fmla="*/ 1178742 w 7346219"/>
              <a:gd name="connsiteY2478" fmla="*/ 1148064 h 6858000"/>
              <a:gd name="connsiteX2479" fmla="*/ 1180783 w 7346219"/>
              <a:gd name="connsiteY2479" fmla="*/ 1137642 h 6858000"/>
              <a:gd name="connsiteX2480" fmla="*/ 1195336 w 7346219"/>
              <a:gd name="connsiteY2480" fmla="*/ 1136860 h 6858000"/>
              <a:gd name="connsiteX2481" fmla="*/ 647718 w 7346219"/>
              <a:gd name="connsiteY2481" fmla="*/ 1124712 h 6858000"/>
              <a:gd name="connsiteX2482" fmla="*/ 646961 w 7346219"/>
              <a:gd name="connsiteY2482" fmla="*/ 1125188 h 6858000"/>
              <a:gd name="connsiteX2483" fmla="*/ 647721 w 7346219"/>
              <a:gd name="connsiteY2483" fmla="*/ 1124883 h 6858000"/>
              <a:gd name="connsiteX2484" fmla="*/ 610207 w 7346219"/>
              <a:gd name="connsiteY2484" fmla="*/ 1145306 h 6858000"/>
              <a:gd name="connsiteX2485" fmla="*/ 610275 w 7346219"/>
              <a:gd name="connsiteY2485" fmla="*/ 1145104 h 6858000"/>
              <a:gd name="connsiteX2486" fmla="*/ 610202 w 7346219"/>
              <a:gd name="connsiteY2486" fmla="*/ 1145139 h 6858000"/>
              <a:gd name="connsiteX2487" fmla="*/ 611711 w 7346219"/>
              <a:gd name="connsiteY2487" fmla="*/ 1140487 h 6858000"/>
              <a:gd name="connsiteX2488" fmla="*/ 603956 w 7346219"/>
              <a:gd name="connsiteY2488" fmla="*/ 1140770 h 6858000"/>
              <a:gd name="connsiteX2489" fmla="*/ 604681 w 7346219"/>
              <a:gd name="connsiteY2489" fmla="*/ 1140574 h 6858000"/>
              <a:gd name="connsiteX2490" fmla="*/ 603951 w 7346219"/>
              <a:gd name="connsiteY2490" fmla="*/ 1140599 h 6858000"/>
              <a:gd name="connsiteX2491" fmla="*/ 612286 w 7346219"/>
              <a:gd name="connsiteY2491" fmla="*/ 1138329 h 6858000"/>
              <a:gd name="connsiteX2492" fmla="*/ 647718 w 7346219"/>
              <a:gd name="connsiteY2492" fmla="*/ 1124712 h 6858000"/>
              <a:gd name="connsiteX2493" fmla="*/ 1275021 w 7346219"/>
              <a:gd name="connsiteY2493" fmla="*/ 1121787 h 6858000"/>
              <a:gd name="connsiteX2494" fmla="*/ 1275021 w 7346219"/>
              <a:gd name="connsiteY2494" fmla="*/ 1121967 h 6858000"/>
              <a:gd name="connsiteX2495" fmla="*/ 1275027 w 7346219"/>
              <a:gd name="connsiteY2495" fmla="*/ 1121963 h 6858000"/>
              <a:gd name="connsiteX2496" fmla="*/ 1275027 w 7346219"/>
              <a:gd name="connsiteY2496" fmla="*/ 1127800 h 6858000"/>
              <a:gd name="connsiteX2497" fmla="*/ 1272104 w 7346219"/>
              <a:gd name="connsiteY2497" fmla="*/ 1127800 h 6858000"/>
              <a:gd name="connsiteX2498" fmla="*/ 1269193 w 7346219"/>
              <a:gd name="connsiteY2498" fmla="*/ 1125852 h 6858000"/>
              <a:gd name="connsiteX2499" fmla="*/ 1269320 w 7346219"/>
              <a:gd name="connsiteY2499" fmla="*/ 1125767 h 6858000"/>
              <a:gd name="connsiteX2500" fmla="*/ 1269186 w 7346219"/>
              <a:gd name="connsiteY2500" fmla="*/ 1125676 h 6858000"/>
              <a:gd name="connsiteX2501" fmla="*/ 1275021 w 7346219"/>
              <a:gd name="connsiteY2501" fmla="*/ 1121787 h 6858000"/>
              <a:gd name="connsiteX2502" fmla="*/ 1354773 w 7346219"/>
              <a:gd name="connsiteY2502" fmla="*/ 1101363 h 6858000"/>
              <a:gd name="connsiteX2503" fmla="*/ 1357204 w 7346219"/>
              <a:gd name="connsiteY2503" fmla="*/ 1101363 h 6858000"/>
              <a:gd name="connsiteX2504" fmla="*/ 1359635 w 7346219"/>
              <a:gd name="connsiteY2504" fmla="*/ 1109700 h 6858000"/>
              <a:gd name="connsiteX2505" fmla="*/ 1359599 w 7346219"/>
              <a:gd name="connsiteY2505" fmla="*/ 1109731 h 6858000"/>
              <a:gd name="connsiteX2506" fmla="*/ 1359640 w 7346219"/>
              <a:gd name="connsiteY2506" fmla="*/ 1109875 h 6858000"/>
              <a:gd name="connsiteX2507" fmla="*/ 1352347 w 7346219"/>
              <a:gd name="connsiteY2507" fmla="*/ 1116129 h 6858000"/>
              <a:gd name="connsiteX2508" fmla="*/ 1345050 w 7346219"/>
              <a:gd name="connsiteY2508" fmla="*/ 1111957 h 6858000"/>
              <a:gd name="connsiteX2509" fmla="*/ 1345093 w 7346219"/>
              <a:gd name="connsiteY2509" fmla="*/ 1111812 h 6858000"/>
              <a:gd name="connsiteX2510" fmla="*/ 1345046 w 7346219"/>
              <a:gd name="connsiteY2510" fmla="*/ 1111785 h 6858000"/>
              <a:gd name="connsiteX2511" fmla="*/ 1347477 w 7346219"/>
              <a:gd name="connsiteY2511" fmla="*/ 1103448 h 6858000"/>
              <a:gd name="connsiteX2512" fmla="*/ 1354773 w 7346219"/>
              <a:gd name="connsiteY2512" fmla="*/ 1101363 h 6858000"/>
              <a:gd name="connsiteX2513" fmla="*/ 839032 w 7346219"/>
              <a:gd name="connsiteY2513" fmla="*/ 1078862 h 6858000"/>
              <a:gd name="connsiteX2514" fmla="*/ 839032 w 7346219"/>
              <a:gd name="connsiteY2514" fmla="*/ 1079025 h 6858000"/>
              <a:gd name="connsiteX2515" fmla="*/ 839034 w 7346219"/>
              <a:gd name="connsiteY2515" fmla="*/ 1079023 h 6858000"/>
              <a:gd name="connsiteX2516" fmla="*/ 839034 w 7346219"/>
              <a:gd name="connsiteY2516" fmla="*/ 1080137 h 6858000"/>
              <a:gd name="connsiteX2517" fmla="*/ 831532 w 7346219"/>
              <a:gd name="connsiteY2517" fmla="*/ 1084026 h 6858000"/>
              <a:gd name="connsiteX2518" fmla="*/ 832644 w 7346219"/>
              <a:gd name="connsiteY2518" fmla="*/ 1083286 h 6858000"/>
              <a:gd name="connsiteX2519" fmla="*/ 831530 w 7346219"/>
              <a:gd name="connsiteY2519" fmla="*/ 1083863 h 6858000"/>
              <a:gd name="connsiteX2520" fmla="*/ 1003676 w 7346219"/>
              <a:gd name="connsiteY2520" fmla="*/ 1078020 h 6858000"/>
              <a:gd name="connsiteX2521" fmla="*/ 1013012 w 7346219"/>
              <a:gd name="connsiteY2521" fmla="*/ 1078020 h 6858000"/>
              <a:gd name="connsiteX2522" fmla="*/ 1015346 w 7346219"/>
              <a:gd name="connsiteY2522" fmla="*/ 1078020 h 6858000"/>
              <a:gd name="connsiteX2523" fmla="*/ 1014893 w 7346219"/>
              <a:gd name="connsiteY2523" fmla="*/ 1078191 h 6858000"/>
              <a:gd name="connsiteX2524" fmla="*/ 1015348 w 7346219"/>
              <a:gd name="connsiteY2524" fmla="*/ 1078191 h 6858000"/>
              <a:gd name="connsiteX2525" fmla="*/ 992006 w 7346219"/>
              <a:gd name="connsiteY2525" fmla="*/ 1086945 h 6858000"/>
              <a:gd name="connsiteX2526" fmla="*/ 992462 w 7346219"/>
              <a:gd name="connsiteY2526" fmla="*/ 1086603 h 6858000"/>
              <a:gd name="connsiteX2527" fmla="*/ 992004 w 7346219"/>
              <a:gd name="connsiteY2527" fmla="*/ 1086776 h 6858000"/>
              <a:gd name="connsiteX2528" fmla="*/ 1003676 w 7346219"/>
              <a:gd name="connsiteY2528" fmla="*/ 1078020 h 6858000"/>
              <a:gd name="connsiteX2529" fmla="*/ 849036 w 7346219"/>
              <a:gd name="connsiteY2529" fmla="*/ 1072192 h 6858000"/>
              <a:gd name="connsiteX2530" fmla="*/ 848670 w 7346219"/>
              <a:gd name="connsiteY2530" fmla="*/ 1072435 h 6858000"/>
              <a:gd name="connsiteX2531" fmla="*/ 849038 w 7346219"/>
              <a:gd name="connsiteY2531" fmla="*/ 1072353 h 6858000"/>
              <a:gd name="connsiteX2532" fmla="*/ 839034 w 7346219"/>
              <a:gd name="connsiteY2532" fmla="*/ 1079023 h 6858000"/>
              <a:gd name="connsiteX2533" fmla="*/ 839034 w 7346219"/>
              <a:gd name="connsiteY2533" fmla="*/ 1078860 h 6858000"/>
              <a:gd name="connsiteX2534" fmla="*/ 839032 w 7346219"/>
              <a:gd name="connsiteY2534" fmla="*/ 1078862 h 6858000"/>
              <a:gd name="connsiteX2535" fmla="*/ 839032 w 7346219"/>
              <a:gd name="connsiteY2535" fmla="*/ 1076245 h 6858000"/>
              <a:gd name="connsiteX2536" fmla="*/ 831532 w 7346219"/>
              <a:gd name="connsiteY2536" fmla="*/ 1076245 h 6858000"/>
              <a:gd name="connsiteX2537" fmla="*/ 832262 w 7346219"/>
              <a:gd name="connsiteY2537" fmla="*/ 1076082 h 6858000"/>
              <a:gd name="connsiteX2538" fmla="*/ 831530 w 7346219"/>
              <a:gd name="connsiteY2538" fmla="*/ 1076082 h 6858000"/>
              <a:gd name="connsiteX2539" fmla="*/ 849036 w 7346219"/>
              <a:gd name="connsiteY2539" fmla="*/ 1072192 h 6858000"/>
              <a:gd name="connsiteX2540" fmla="*/ 706070 w 7346219"/>
              <a:gd name="connsiteY2540" fmla="*/ 1070733 h 6858000"/>
              <a:gd name="connsiteX2541" fmla="*/ 719986 w 7346219"/>
              <a:gd name="connsiteY2541" fmla="*/ 1072271 h 6858000"/>
              <a:gd name="connsiteX2542" fmla="*/ 719887 w 7346219"/>
              <a:gd name="connsiteY2542" fmla="*/ 1072424 h 6858000"/>
              <a:gd name="connsiteX2543" fmla="*/ 719989 w 7346219"/>
              <a:gd name="connsiteY2543" fmla="*/ 1072435 h 6858000"/>
              <a:gd name="connsiteX2544" fmla="*/ 671062 w 7346219"/>
              <a:gd name="connsiteY2544" fmla="*/ 1110294 h 6858000"/>
              <a:gd name="connsiteX2545" fmla="*/ 671145 w 7346219"/>
              <a:gd name="connsiteY2545" fmla="*/ 1110068 h 6858000"/>
              <a:gd name="connsiteX2546" fmla="*/ 671059 w 7346219"/>
              <a:gd name="connsiteY2546" fmla="*/ 1110125 h 6858000"/>
              <a:gd name="connsiteX2547" fmla="*/ 706070 w 7346219"/>
              <a:gd name="connsiteY2547" fmla="*/ 1070733 h 6858000"/>
              <a:gd name="connsiteX2548" fmla="*/ 1025266 w 7346219"/>
              <a:gd name="connsiteY2548" fmla="*/ 1063431 h 6858000"/>
              <a:gd name="connsiteX2549" fmla="*/ 1029933 w 7346219"/>
              <a:gd name="connsiteY2549" fmla="*/ 1065180 h 6858000"/>
              <a:gd name="connsiteX2550" fmla="*/ 1029933 w 7346219"/>
              <a:gd name="connsiteY2550" fmla="*/ 1065348 h 6858000"/>
              <a:gd name="connsiteX2551" fmla="*/ 1029938 w 7346219"/>
              <a:gd name="connsiteY2551" fmla="*/ 1065350 h 6858000"/>
              <a:gd name="connsiteX2552" fmla="*/ 1029938 w 7346219"/>
              <a:gd name="connsiteY2552" fmla="*/ 1067099 h 6858000"/>
              <a:gd name="connsiteX2553" fmla="*/ 1020601 w 7346219"/>
              <a:gd name="connsiteY2553" fmla="*/ 1072353 h 6858000"/>
              <a:gd name="connsiteX2554" fmla="*/ 1020601 w 7346219"/>
              <a:gd name="connsiteY2554" fmla="*/ 1072183 h 6858000"/>
              <a:gd name="connsiteX2555" fmla="*/ 1020597 w 7346219"/>
              <a:gd name="connsiteY2555" fmla="*/ 1072185 h 6858000"/>
              <a:gd name="connsiteX2556" fmla="*/ 1020597 w 7346219"/>
              <a:gd name="connsiteY2556" fmla="*/ 1066932 h 6858000"/>
              <a:gd name="connsiteX2557" fmla="*/ 1025266 w 7346219"/>
              <a:gd name="connsiteY2557" fmla="*/ 1063431 h 6858000"/>
              <a:gd name="connsiteX2558" fmla="*/ 1077265 w 7346219"/>
              <a:gd name="connsiteY2558" fmla="*/ 1028415 h 6858000"/>
              <a:gd name="connsiteX2559" fmla="*/ 1083588 w 7346219"/>
              <a:gd name="connsiteY2559" fmla="*/ 1032304 h 6858000"/>
              <a:gd name="connsiteX2560" fmla="*/ 1094125 w 7346219"/>
              <a:gd name="connsiteY2560" fmla="*/ 1030359 h 6858000"/>
              <a:gd name="connsiteX2561" fmla="*/ 1093698 w 7346219"/>
              <a:gd name="connsiteY2561" fmla="*/ 1030606 h 6858000"/>
              <a:gd name="connsiteX2562" fmla="*/ 1094127 w 7346219"/>
              <a:gd name="connsiteY2562" fmla="*/ 1030527 h 6858000"/>
              <a:gd name="connsiteX2563" fmla="*/ 1077270 w 7346219"/>
              <a:gd name="connsiteY2563" fmla="*/ 1040252 h 6858000"/>
              <a:gd name="connsiteX2564" fmla="*/ 1056196 w 7346219"/>
              <a:gd name="connsiteY2564" fmla="*/ 1040252 h 6858000"/>
              <a:gd name="connsiteX2565" fmla="*/ 1056497 w 7346219"/>
              <a:gd name="connsiteY2565" fmla="*/ 1040085 h 6858000"/>
              <a:gd name="connsiteX2566" fmla="*/ 1056193 w 7346219"/>
              <a:gd name="connsiteY2566" fmla="*/ 1040085 h 6858000"/>
              <a:gd name="connsiteX2567" fmla="*/ 1077265 w 7346219"/>
              <a:gd name="connsiteY2567" fmla="*/ 1028415 h 6858000"/>
              <a:gd name="connsiteX2568" fmla="*/ 1136917 w 7346219"/>
              <a:gd name="connsiteY2568" fmla="*/ 993401 h 6858000"/>
              <a:gd name="connsiteX2569" fmla="*/ 1140806 w 7346219"/>
              <a:gd name="connsiteY2569" fmla="*/ 1004748 h 6858000"/>
              <a:gd name="connsiteX2570" fmla="*/ 1140767 w 7346219"/>
              <a:gd name="connsiteY2570" fmla="*/ 1004778 h 6858000"/>
              <a:gd name="connsiteX2571" fmla="*/ 1140812 w 7346219"/>
              <a:gd name="connsiteY2571" fmla="*/ 1004909 h 6858000"/>
              <a:gd name="connsiteX2572" fmla="*/ 1129142 w 7346219"/>
              <a:gd name="connsiteY2572" fmla="*/ 1013990 h 6858000"/>
              <a:gd name="connsiteX2573" fmla="*/ 1129142 w 7346219"/>
              <a:gd name="connsiteY2573" fmla="*/ 1013822 h 6858000"/>
              <a:gd name="connsiteX2574" fmla="*/ 1129136 w 7346219"/>
              <a:gd name="connsiteY2574" fmla="*/ 1013825 h 6858000"/>
              <a:gd name="connsiteX2575" fmla="*/ 1129136 w 7346219"/>
              <a:gd name="connsiteY2575" fmla="*/ 997938 h 6858000"/>
              <a:gd name="connsiteX2576" fmla="*/ 1136917 w 7346219"/>
              <a:gd name="connsiteY2576" fmla="*/ 993401 h 6858000"/>
              <a:gd name="connsiteX2577" fmla="*/ 1169986 w 7346219"/>
              <a:gd name="connsiteY2577" fmla="*/ 978811 h 6858000"/>
              <a:gd name="connsiteX2578" fmla="*/ 1169986 w 7346219"/>
              <a:gd name="connsiteY2578" fmla="*/ 978973 h 6858000"/>
              <a:gd name="connsiteX2579" fmla="*/ 1169990 w 7346219"/>
              <a:gd name="connsiteY2579" fmla="*/ 978971 h 6858000"/>
              <a:gd name="connsiteX2580" fmla="*/ 1169990 w 7346219"/>
              <a:gd name="connsiteY2580" fmla="*/ 982617 h 6858000"/>
              <a:gd name="connsiteX2581" fmla="*/ 1163929 w 7346219"/>
              <a:gd name="connsiteY2581" fmla="*/ 989914 h 6858000"/>
              <a:gd name="connsiteX2582" fmla="*/ 1161908 w 7346219"/>
              <a:gd name="connsiteY2582" fmla="*/ 991739 h 6858000"/>
              <a:gd name="connsiteX2583" fmla="*/ 1143730 w 7346219"/>
              <a:gd name="connsiteY2583" fmla="*/ 993562 h 6858000"/>
              <a:gd name="connsiteX2584" fmla="*/ 1143730 w 7346219"/>
              <a:gd name="connsiteY2584" fmla="*/ 993401 h 6858000"/>
              <a:gd name="connsiteX2585" fmla="*/ 1143725 w 7346219"/>
              <a:gd name="connsiteY2585" fmla="*/ 993401 h 6858000"/>
              <a:gd name="connsiteX2586" fmla="*/ 1143725 w 7346219"/>
              <a:gd name="connsiteY2586" fmla="*/ 991577 h 6858000"/>
              <a:gd name="connsiteX2587" fmla="*/ 1169986 w 7346219"/>
              <a:gd name="connsiteY2587" fmla="*/ 978811 h 6858000"/>
              <a:gd name="connsiteX2588" fmla="*/ 1204024 w 7346219"/>
              <a:gd name="connsiteY2588" fmla="*/ 975892 h 6858000"/>
              <a:gd name="connsiteX2589" fmla="*/ 1213750 w 7346219"/>
              <a:gd name="connsiteY2589" fmla="*/ 975892 h 6858000"/>
              <a:gd name="connsiteX2590" fmla="*/ 1213616 w 7346219"/>
              <a:gd name="connsiteY2590" fmla="*/ 976052 h 6858000"/>
              <a:gd name="connsiteX2591" fmla="*/ 1213754 w 7346219"/>
              <a:gd name="connsiteY2591" fmla="*/ 976052 h 6858000"/>
              <a:gd name="connsiteX2592" fmla="*/ 1208893 w 7346219"/>
              <a:gd name="connsiteY2592" fmla="*/ 981889 h 6858000"/>
              <a:gd name="connsiteX2593" fmla="*/ 1199167 w 7346219"/>
              <a:gd name="connsiteY2593" fmla="*/ 981889 h 6858000"/>
              <a:gd name="connsiteX2594" fmla="*/ 1199303 w 7346219"/>
              <a:gd name="connsiteY2594" fmla="*/ 981727 h 6858000"/>
              <a:gd name="connsiteX2595" fmla="*/ 1199161 w 7346219"/>
              <a:gd name="connsiteY2595" fmla="*/ 981727 h 6858000"/>
              <a:gd name="connsiteX2596" fmla="*/ 1204024 w 7346219"/>
              <a:gd name="connsiteY2596" fmla="*/ 975892 h 6858000"/>
              <a:gd name="connsiteX2597" fmla="*/ 1191244 w 7346219"/>
              <a:gd name="connsiteY2597" fmla="*/ 967139 h 6858000"/>
              <a:gd name="connsiteX2598" fmla="*/ 1193328 w 7346219"/>
              <a:gd name="connsiteY2598" fmla="*/ 971516 h 6858000"/>
              <a:gd name="connsiteX2599" fmla="*/ 1193328 w 7346219"/>
              <a:gd name="connsiteY2599" fmla="*/ 971666 h 6858000"/>
              <a:gd name="connsiteX2600" fmla="*/ 1193330 w 7346219"/>
              <a:gd name="connsiteY2600" fmla="*/ 971676 h 6858000"/>
              <a:gd name="connsiteX2601" fmla="*/ 1193330 w 7346219"/>
              <a:gd name="connsiteY2601" fmla="*/ 978241 h 6858000"/>
              <a:gd name="connsiteX2602" fmla="*/ 1182908 w 7346219"/>
              <a:gd name="connsiteY2602" fmla="*/ 984808 h 6858000"/>
              <a:gd name="connsiteX2603" fmla="*/ 1178742 w 7346219"/>
              <a:gd name="connsiteY2603" fmla="*/ 973863 h 6858000"/>
              <a:gd name="connsiteX2604" fmla="*/ 1178789 w 7346219"/>
              <a:gd name="connsiteY2604" fmla="*/ 973839 h 6858000"/>
              <a:gd name="connsiteX2605" fmla="*/ 1178739 w 7346219"/>
              <a:gd name="connsiteY2605" fmla="*/ 973705 h 6858000"/>
              <a:gd name="connsiteX2606" fmla="*/ 1191244 w 7346219"/>
              <a:gd name="connsiteY2606" fmla="*/ 967139 h 6858000"/>
              <a:gd name="connsiteX2607" fmla="*/ 864355 w 7346219"/>
              <a:gd name="connsiteY2607" fmla="*/ 943802 h 6858000"/>
              <a:gd name="connsiteX2608" fmla="*/ 866544 w 7346219"/>
              <a:gd name="connsiteY2608" fmla="*/ 943802 h 6858000"/>
              <a:gd name="connsiteX2609" fmla="*/ 866092 w 7346219"/>
              <a:gd name="connsiteY2609" fmla="*/ 943955 h 6858000"/>
              <a:gd name="connsiteX2610" fmla="*/ 866544 w 7346219"/>
              <a:gd name="connsiteY2610" fmla="*/ 943955 h 6858000"/>
              <a:gd name="connsiteX2611" fmla="*/ 831532 w 7346219"/>
              <a:gd name="connsiteY2611" fmla="*/ 955625 h 6858000"/>
              <a:gd name="connsiteX2612" fmla="*/ 832209 w 7346219"/>
              <a:gd name="connsiteY2612" fmla="*/ 955248 h 6858000"/>
              <a:gd name="connsiteX2613" fmla="*/ 831532 w 7346219"/>
              <a:gd name="connsiteY2613" fmla="*/ 955475 h 6858000"/>
              <a:gd name="connsiteX2614" fmla="*/ 849038 w 7346219"/>
              <a:gd name="connsiteY2614" fmla="*/ 945749 h 6858000"/>
              <a:gd name="connsiteX2615" fmla="*/ 853413 w 7346219"/>
              <a:gd name="connsiteY2615" fmla="*/ 945749 h 6858000"/>
              <a:gd name="connsiteX2616" fmla="*/ 864355 w 7346219"/>
              <a:gd name="connsiteY2616" fmla="*/ 943802 h 6858000"/>
              <a:gd name="connsiteX2617" fmla="*/ 802353 w 7346219"/>
              <a:gd name="connsiteY2617" fmla="*/ 940884 h 6858000"/>
              <a:gd name="connsiteX2618" fmla="*/ 801880 w 7346219"/>
              <a:gd name="connsiteY2618" fmla="*/ 941263 h 6858000"/>
              <a:gd name="connsiteX2619" fmla="*/ 802357 w 7346219"/>
              <a:gd name="connsiteY2619" fmla="*/ 941034 h 6858000"/>
              <a:gd name="connsiteX2620" fmla="*/ 778708 w 7346219"/>
              <a:gd name="connsiteY2620" fmla="*/ 960134 h 6858000"/>
              <a:gd name="connsiteX2621" fmla="*/ 772796 w 7346219"/>
              <a:gd name="connsiteY2621" fmla="*/ 955360 h 6858000"/>
              <a:gd name="connsiteX2622" fmla="*/ 772911 w 7346219"/>
              <a:gd name="connsiteY2622" fmla="*/ 955304 h 6858000"/>
              <a:gd name="connsiteX2623" fmla="*/ 772791 w 7346219"/>
              <a:gd name="connsiteY2623" fmla="*/ 955208 h 6858000"/>
              <a:gd name="connsiteX2624" fmla="*/ 802353 w 7346219"/>
              <a:gd name="connsiteY2624" fmla="*/ 940884 h 6858000"/>
              <a:gd name="connsiteX2625" fmla="*/ 1208830 w 7346219"/>
              <a:gd name="connsiteY2625" fmla="*/ 935041 h 6858000"/>
              <a:gd name="connsiteX2626" fmla="*/ 1215332 w 7346219"/>
              <a:gd name="connsiteY2626" fmla="*/ 941461 h 6858000"/>
              <a:gd name="connsiteX2627" fmla="*/ 1228338 w 7346219"/>
              <a:gd name="connsiteY2627" fmla="*/ 954298 h 6858000"/>
              <a:gd name="connsiteX2628" fmla="*/ 1228338 w 7346219"/>
              <a:gd name="connsiteY2628" fmla="*/ 954440 h 6858000"/>
              <a:gd name="connsiteX2629" fmla="*/ 1228343 w 7346219"/>
              <a:gd name="connsiteY2629" fmla="*/ 954458 h 6858000"/>
              <a:gd name="connsiteX2630" fmla="*/ 1228343 w 7346219"/>
              <a:gd name="connsiteY2630" fmla="*/ 960878 h 6858000"/>
              <a:gd name="connsiteX2631" fmla="*/ 1228343 w 7346219"/>
              <a:gd name="connsiteY2631" fmla="*/ 963018 h 6858000"/>
              <a:gd name="connsiteX2632" fmla="*/ 1221839 w 7346219"/>
              <a:gd name="connsiteY2632" fmla="*/ 965159 h 6858000"/>
              <a:gd name="connsiteX2633" fmla="*/ 1217505 w 7346219"/>
              <a:gd name="connsiteY2633" fmla="*/ 965159 h 6858000"/>
              <a:gd name="connsiteX2634" fmla="*/ 1217505 w 7346219"/>
              <a:gd name="connsiteY2634" fmla="*/ 967298 h 6858000"/>
              <a:gd name="connsiteX2635" fmla="*/ 1212086 w 7346219"/>
              <a:gd name="connsiteY2635" fmla="*/ 964890 h 6858000"/>
              <a:gd name="connsiteX2636" fmla="*/ 1212125 w 7346219"/>
              <a:gd name="connsiteY2636" fmla="*/ 964750 h 6858000"/>
              <a:gd name="connsiteX2637" fmla="*/ 1212081 w 7346219"/>
              <a:gd name="connsiteY2637" fmla="*/ 964730 h 6858000"/>
              <a:gd name="connsiteX2638" fmla="*/ 1213152 w 7346219"/>
              <a:gd name="connsiteY2638" fmla="*/ 960775 h 6858000"/>
              <a:gd name="connsiteX2639" fmla="*/ 1211003 w 7346219"/>
              <a:gd name="connsiteY2639" fmla="*/ 950180 h 6858000"/>
              <a:gd name="connsiteX2640" fmla="*/ 1202333 w 7346219"/>
              <a:gd name="connsiteY2640" fmla="*/ 954458 h 6858000"/>
              <a:gd name="connsiteX2641" fmla="*/ 1193663 w 7346219"/>
              <a:gd name="connsiteY2641" fmla="*/ 963018 h 6858000"/>
              <a:gd name="connsiteX2642" fmla="*/ 1167655 w 7346219"/>
              <a:gd name="connsiteY2642" fmla="*/ 963018 h 6858000"/>
              <a:gd name="connsiteX2643" fmla="*/ 1165486 w 7346219"/>
              <a:gd name="connsiteY2643" fmla="*/ 963018 h 6858000"/>
              <a:gd name="connsiteX2644" fmla="*/ 1152483 w 7346219"/>
              <a:gd name="connsiteY2644" fmla="*/ 965159 h 6858000"/>
              <a:gd name="connsiteX2645" fmla="*/ 1152483 w 7346219"/>
              <a:gd name="connsiteY2645" fmla="*/ 964996 h 6858000"/>
              <a:gd name="connsiteX2646" fmla="*/ 1152477 w 7346219"/>
              <a:gd name="connsiteY2646" fmla="*/ 964999 h 6858000"/>
              <a:gd name="connsiteX2647" fmla="*/ 1152477 w 7346219"/>
              <a:gd name="connsiteY2647" fmla="*/ 958578 h 6858000"/>
              <a:gd name="connsiteX2648" fmla="*/ 1161147 w 7346219"/>
              <a:gd name="connsiteY2648" fmla="*/ 958578 h 6858000"/>
              <a:gd name="connsiteX2649" fmla="*/ 1167650 w 7346219"/>
              <a:gd name="connsiteY2649" fmla="*/ 952159 h 6858000"/>
              <a:gd name="connsiteX2650" fmla="*/ 1174152 w 7346219"/>
              <a:gd name="connsiteY2650" fmla="*/ 945739 h 6858000"/>
              <a:gd name="connsiteX2651" fmla="*/ 1182757 w 7346219"/>
              <a:gd name="connsiteY2651" fmla="*/ 952113 h 6858000"/>
              <a:gd name="connsiteX2652" fmla="*/ 1180660 w 7346219"/>
              <a:gd name="connsiteY2652" fmla="*/ 945899 h 6858000"/>
              <a:gd name="connsiteX2653" fmla="*/ 1180687 w 7346219"/>
              <a:gd name="connsiteY2653" fmla="*/ 945842 h 6858000"/>
              <a:gd name="connsiteX2654" fmla="*/ 1180654 w 7346219"/>
              <a:gd name="connsiteY2654" fmla="*/ 945739 h 6858000"/>
              <a:gd name="connsiteX2655" fmla="*/ 1182822 w 7346219"/>
              <a:gd name="connsiteY2655" fmla="*/ 941461 h 6858000"/>
              <a:gd name="connsiteX2656" fmla="*/ 1208830 w 7346219"/>
              <a:gd name="connsiteY2656" fmla="*/ 935041 h 6858000"/>
              <a:gd name="connsiteX2657" fmla="*/ 1129142 w 7346219"/>
              <a:gd name="connsiteY2657" fmla="*/ 905869 h 6858000"/>
              <a:gd name="connsiteX2658" fmla="*/ 1128762 w 7346219"/>
              <a:gd name="connsiteY2658" fmla="*/ 906141 h 6858000"/>
              <a:gd name="connsiteX2659" fmla="*/ 1129143 w 7346219"/>
              <a:gd name="connsiteY2659" fmla="*/ 906020 h 6858000"/>
              <a:gd name="connsiteX2660" fmla="*/ 1027676 w 7346219"/>
              <a:gd name="connsiteY2660" fmla="*/ 954490 h 6858000"/>
              <a:gd name="connsiteX2661" fmla="*/ 955805 w 7346219"/>
              <a:gd name="connsiteY2661" fmla="*/ 996642 h 6858000"/>
              <a:gd name="connsiteX2662" fmla="*/ 953691 w 7346219"/>
              <a:gd name="connsiteY2662" fmla="*/ 994534 h 6858000"/>
              <a:gd name="connsiteX2663" fmla="*/ 951578 w 7346219"/>
              <a:gd name="connsiteY2663" fmla="*/ 996642 h 6858000"/>
              <a:gd name="connsiteX2664" fmla="*/ 951578 w 7346219"/>
              <a:gd name="connsiteY2664" fmla="*/ 998749 h 6858000"/>
              <a:gd name="connsiteX2665" fmla="*/ 892388 w 7346219"/>
              <a:gd name="connsiteY2665" fmla="*/ 1038793 h 6858000"/>
              <a:gd name="connsiteX2666" fmla="*/ 714829 w 7346219"/>
              <a:gd name="connsiteY2666" fmla="*/ 1095700 h 6858000"/>
              <a:gd name="connsiteX2667" fmla="*/ 714829 w 7346219"/>
              <a:gd name="connsiteY2667" fmla="*/ 1095535 h 6858000"/>
              <a:gd name="connsiteX2668" fmla="*/ 714825 w 7346219"/>
              <a:gd name="connsiteY2668" fmla="*/ 1095537 h 6858000"/>
              <a:gd name="connsiteX2669" fmla="*/ 714825 w 7346219"/>
              <a:gd name="connsiteY2669" fmla="*/ 1093430 h 6858000"/>
              <a:gd name="connsiteX2670" fmla="*/ 716939 w 7346219"/>
              <a:gd name="connsiteY2670" fmla="*/ 1091323 h 6858000"/>
              <a:gd name="connsiteX2671" fmla="*/ 960030 w 7346219"/>
              <a:gd name="connsiteY2671" fmla="*/ 971200 h 6858000"/>
              <a:gd name="connsiteX2672" fmla="*/ 1129142 w 7346219"/>
              <a:gd name="connsiteY2672" fmla="*/ 905869 h 6858000"/>
              <a:gd name="connsiteX2673" fmla="*/ 951158 w 7346219"/>
              <a:gd name="connsiteY2673" fmla="*/ 902952 h 6858000"/>
              <a:gd name="connsiteX2674" fmla="*/ 950284 w 7346219"/>
              <a:gd name="connsiteY2674" fmla="*/ 903441 h 6858000"/>
              <a:gd name="connsiteX2675" fmla="*/ 951159 w 7346219"/>
              <a:gd name="connsiteY2675" fmla="*/ 903101 h 6858000"/>
              <a:gd name="connsiteX2676" fmla="*/ 870031 w 7346219"/>
              <a:gd name="connsiteY2676" fmla="*/ 941034 h 6858000"/>
              <a:gd name="connsiteX2677" fmla="*/ 867895 w 7346219"/>
              <a:gd name="connsiteY2677" fmla="*/ 939039 h 6858000"/>
              <a:gd name="connsiteX2678" fmla="*/ 863626 w 7346219"/>
              <a:gd name="connsiteY2678" fmla="*/ 937044 h 6858000"/>
              <a:gd name="connsiteX2679" fmla="*/ 863802 w 7346219"/>
              <a:gd name="connsiteY2679" fmla="*/ 936975 h 6858000"/>
              <a:gd name="connsiteX2680" fmla="*/ 863626 w 7346219"/>
              <a:gd name="connsiteY2680" fmla="*/ 936893 h 6858000"/>
              <a:gd name="connsiteX2681" fmla="*/ 951158 w 7346219"/>
              <a:gd name="connsiteY2681" fmla="*/ 902952 h 6858000"/>
              <a:gd name="connsiteX2682" fmla="*/ 1035354 w 7346219"/>
              <a:gd name="connsiteY2682" fmla="*/ 870851 h 6858000"/>
              <a:gd name="connsiteX2683" fmla="*/ 1035216 w 7346219"/>
              <a:gd name="connsiteY2683" fmla="*/ 871075 h 6858000"/>
              <a:gd name="connsiteX2684" fmla="*/ 1035358 w 7346219"/>
              <a:gd name="connsiteY2684" fmla="*/ 870999 h 6858000"/>
              <a:gd name="connsiteX2685" fmla="*/ 972833 w 7346219"/>
              <a:gd name="connsiteY2685" fmla="*/ 917690 h 6858000"/>
              <a:gd name="connsiteX2686" fmla="*/ 972844 w 7346219"/>
              <a:gd name="connsiteY2686" fmla="*/ 917529 h 6858000"/>
              <a:gd name="connsiteX2687" fmla="*/ 972831 w 7346219"/>
              <a:gd name="connsiteY2687" fmla="*/ 917538 h 6858000"/>
              <a:gd name="connsiteX2688" fmla="*/ 1010343 w 7346219"/>
              <a:gd name="connsiteY2688" fmla="*/ 889949 h 6858000"/>
              <a:gd name="connsiteX2689" fmla="*/ 1035354 w 7346219"/>
              <a:gd name="connsiteY2689" fmla="*/ 870851 h 6858000"/>
              <a:gd name="connsiteX2690" fmla="*/ 1201812 w 7346219"/>
              <a:gd name="connsiteY2690" fmla="*/ 742453 h 6858000"/>
              <a:gd name="connsiteX2691" fmla="*/ 1206057 w 7346219"/>
              <a:gd name="connsiteY2691" fmla="*/ 744205 h 6858000"/>
              <a:gd name="connsiteX2692" fmla="*/ 1205840 w 7346219"/>
              <a:gd name="connsiteY2692" fmla="*/ 744263 h 6858000"/>
              <a:gd name="connsiteX2693" fmla="*/ 1206057 w 7346219"/>
              <a:gd name="connsiteY2693" fmla="*/ 744354 h 6858000"/>
              <a:gd name="connsiteX2694" fmla="*/ 1206057 w 7346219"/>
              <a:gd name="connsiteY2694" fmla="*/ 744205 h 6858000"/>
              <a:gd name="connsiteX2695" fmla="*/ 1216667 w 7346219"/>
              <a:gd name="connsiteY2695" fmla="*/ 744205 h 6858000"/>
              <a:gd name="connsiteX2696" fmla="*/ 1216605 w 7346219"/>
              <a:gd name="connsiteY2696" fmla="*/ 744357 h 6858000"/>
              <a:gd name="connsiteX2697" fmla="*/ 1216672 w 7346219"/>
              <a:gd name="connsiteY2697" fmla="*/ 744357 h 6858000"/>
              <a:gd name="connsiteX2698" fmla="*/ 1214550 w 7346219"/>
              <a:gd name="connsiteY2698" fmla="*/ 749612 h 6858000"/>
              <a:gd name="connsiteX2699" fmla="*/ 1202348 w 7346219"/>
              <a:gd name="connsiteY2699" fmla="*/ 749829 h 6858000"/>
              <a:gd name="connsiteX2700" fmla="*/ 1202506 w 7346219"/>
              <a:gd name="connsiteY2700" fmla="*/ 749672 h 6858000"/>
              <a:gd name="connsiteX2701" fmla="*/ 1202344 w 7346219"/>
              <a:gd name="connsiteY2701" fmla="*/ 749677 h 6858000"/>
              <a:gd name="connsiteX2702" fmla="*/ 1206057 w 7346219"/>
              <a:gd name="connsiteY2702" fmla="*/ 745955 h 6858000"/>
              <a:gd name="connsiteX2703" fmla="*/ 1206057 w 7346219"/>
              <a:gd name="connsiteY2703" fmla="*/ 744357 h 6858000"/>
              <a:gd name="connsiteX2704" fmla="*/ 1193330 w 7346219"/>
              <a:gd name="connsiteY2704" fmla="*/ 747860 h 6858000"/>
              <a:gd name="connsiteX2705" fmla="*/ 1193330 w 7346219"/>
              <a:gd name="connsiteY2705" fmla="*/ 747705 h 6858000"/>
              <a:gd name="connsiteX2706" fmla="*/ 1193325 w 7346219"/>
              <a:gd name="connsiteY2706" fmla="*/ 747707 h 6858000"/>
              <a:gd name="connsiteX2707" fmla="*/ 1193325 w 7346219"/>
              <a:gd name="connsiteY2707" fmla="*/ 744205 h 6858000"/>
              <a:gd name="connsiteX2708" fmla="*/ 1197569 w 7346219"/>
              <a:gd name="connsiteY2708" fmla="*/ 744205 h 6858000"/>
              <a:gd name="connsiteX2709" fmla="*/ 1201812 w 7346219"/>
              <a:gd name="connsiteY2709" fmla="*/ 742453 h 6858000"/>
              <a:gd name="connsiteX2710" fmla="*/ 1097042 w 7346219"/>
              <a:gd name="connsiteY2710" fmla="*/ 724945 h 6858000"/>
              <a:gd name="connsiteX2711" fmla="*/ 1097042 w 7346219"/>
              <a:gd name="connsiteY2711" fmla="*/ 725100 h 6858000"/>
              <a:gd name="connsiteX2712" fmla="*/ 1097043 w 7346219"/>
              <a:gd name="connsiteY2712" fmla="*/ 725098 h 6858000"/>
              <a:gd name="connsiteX2713" fmla="*/ 1097043 w 7346219"/>
              <a:gd name="connsiteY2713" fmla="*/ 728016 h 6858000"/>
              <a:gd name="connsiteX2714" fmla="*/ 1094127 w 7346219"/>
              <a:gd name="connsiteY2714" fmla="*/ 728016 h 6858000"/>
              <a:gd name="connsiteX2715" fmla="*/ 1094058 w 7346219"/>
              <a:gd name="connsiteY2715" fmla="*/ 728016 h 6858000"/>
              <a:gd name="connsiteX2716" fmla="*/ 1093987 w 7346219"/>
              <a:gd name="connsiteY2716" fmla="*/ 728173 h 6858000"/>
              <a:gd name="connsiteX2717" fmla="*/ 1094127 w 7346219"/>
              <a:gd name="connsiteY2717" fmla="*/ 728016 h 6858000"/>
              <a:gd name="connsiteX2718" fmla="*/ 1089961 w 7346219"/>
              <a:gd name="connsiteY2718" fmla="*/ 737355 h 6858000"/>
              <a:gd name="connsiteX2719" fmla="*/ 1087876 w 7346219"/>
              <a:gd name="connsiteY2719" fmla="*/ 737355 h 6858000"/>
              <a:gd name="connsiteX2720" fmla="*/ 1079537 w 7346219"/>
              <a:gd name="connsiteY2720" fmla="*/ 739690 h 6858000"/>
              <a:gd name="connsiteX2721" fmla="*/ 1079869 w 7346219"/>
              <a:gd name="connsiteY2721" fmla="*/ 739443 h 6858000"/>
              <a:gd name="connsiteX2722" fmla="*/ 1079535 w 7346219"/>
              <a:gd name="connsiteY2722" fmla="*/ 739535 h 6858000"/>
              <a:gd name="connsiteX2723" fmla="*/ 1083185 w 7346219"/>
              <a:gd name="connsiteY2723" fmla="*/ 736811 h 6858000"/>
              <a:gd name="connsiteX2724" fmla="*/ 1079537 w 7346219"/>
              <a:gd name="connsiteY2724" fmla="*/ 737355 h 6858000"/>
              <a:gd name="connsiteX2725" fmla="*/ 1079613 w 7346219"/>
              <a:gd name="connsiteY2725" fmla="*/ 737190 h 6858000"/>
              <a:gd name="connsiteX2726" fmla="*/ 1079535 w 7346219"/>
              <a:gd name="connsiteY2726" fmla="*/ 737201 h 6858000"/>
              <a:gd name="connsiteX2727" fmla="*/ 1081619 w 7346219"/>
              <a:gd name="connsiteY2727" fmla="*/ 732532 h 6858000"/>
              <a:gd name="connsiteX2728" fmla="*/ 1092041 w 7346219"/>
              <a:gd name="connsiteY2728" fmla="*/ 730199 h 6858000"/>
              <a:gd name="connsiteX2729" fmla="*/ 1093989 w 7346219"/>
              <a:gd name="connsiteY2729" fmla="*/ 728016 h 6858000"/>
              <a:gd name="connsiteX2730" fmla="*/ 1091209 w 7346219"/>
              <a:gd name="connsiteY2730" fmla="*/ 728016 h 6858000"/>
              <a:gd name="connsiteX2731" fmla="*/ 1091514 w 7346219"/>
              <a:gd name="connsiteY2731" fmla="*/ 727864 h 6858000"/>
              <a:gd name="connsiteX2732" fmla="*/ 1091206 w 7346219"/>
              <a:gd name="connsiteY2732" fmla="*/ 727864 h 6858000"/>
              <a:gd name="connsiteX2733" fmla="*/ 1097042 w 7346219"/>
              <a:gd name="connsiteY2733" fmla="*/ 724945 h 6858000"/>
              <a:gd name="connsiteX2734" fmla="*/ 1107739 w 7346219"/>
              <a:gd name="connsiteY2734" fmla="*/ 722029 h 6858000"/>
              <a:gd name="connsiteX2735" fmla="*/ 1119411 w 7346219"/>
              <a:gd name="connsiteY2735" fmla="*/ 727864 h 6858000"/>
              <a:gd name="connsiteX2736" fmla="*/ 1129136 w 7346219"/>
              <a:gd name="connsiteY2736" fmla="*/ 727864 h 6858000"/>
              <a:gd name="connsiteX2737" fmla="*/ 1128703 w 7346219"/>
              <a:gd name="connsiteY2737" fmla="*/ 728016 h 6858000"/>
              <a:gd name="connsiteX2738" fmla="*/ 1129142 w 7346219"/>
              <a:gd name="connsiteY2738" fmla="*/ 728016 h 6858000"/>
              <a:gd name="connsiteX2739" fmla="*/ 1099964 w 7346219"/>
              <a:gd name="connsiteY2739" fmla="*/ 733854 h 6858000"/>
              <a:gd name="connsiteX2740" fmla="*/ 1100069 w 7346219"/>
              <a:gd name="connsiteY2740" fmla="*/ 733694 h 6858000"/>
              <a:gd name="connsiteX2741" fmla="*/ 1099958 w 7346219"/>
              <a:gd name="connsiteY2741" fmla="*/ 733699 h 6858000"/>
              <a:gd name="connsiteX2742" fmla="*/ 1107739 w 7346219"/>
              <a:gd name="connsiteY2742" fmla="*/ 722029 h 6858000"/>
              <a:gd name="connsiteX2743" fmla="*/ 1108446 w 7346219"/>
              <a:gd name="connsiteY2743" fmla="*/ 712440 h 6858000"/>
              <a:gd name="connsiteX2744" fmla="*/ 1123301 w 7346219"/>
              <a:gd name="connsiteY2744" fmla="*/ 720777 h 6858000"/>
              <a:gd name="connsiteX2745" fmla="*/ 1123159 w 7346219"/>
              <a:gd name="connsiteY2745" fmla="*/ 720847 h 6858000"/>
              <a:gd name="connsiteX2746" fmla="*/ 1123305 w 7346219"/>
              <a:gd name="connsiteY2746" fmla="*/ 720929 h 6858000"/>
              <a:gd name="connsiteX2747" fmla="*/ 1119062 w 7346219"/>
              <a:gd name="connsiteY2747" fmla="*/ 723016 h 6858000"/>
              <a:gd name="connsiteX2748" fmla="*/ 1114817 w 7346219"/>
              <a:gd name="connsiteY2748" fmla="*/ 725100 h 6858000"/>
              <a:gd name="connsiteX2749" fmla="*/ 1106330 w 7346219"/>
              <a:gd name="connsiteY2749" fmla="*/ 720929 h 6858000"/>
              <a:gd name="connsiteX2750" fmla="*/ 1104206 w 7346219"/>
              <a:gd name="connsiteY2750" fmla="*/ 720929 h 6858000"/>
              <a:gd name="connsiteX2751" fmla="*/ 1104363 w 7346219"/>
              <a:gd name="connsiteY2751" fmla="*/ 720777 h 6858000"/>
              <a:gd name="connsiteX2752" fmla="*/ 1104203 w 7346219"/>
              <a:gd name="connsiteY2752" fmla="*/ 720777 h 6858000"/>
              <a:gd name="connsiteX2753" fmla="*/ 1105903 w 7346219"/>
              <a:gd name="connsiteY2753" fmla="*/ 719109 h 6858000"/>
              <a:gd name="connsiteX2754" fmla="*/ 1106222 w 7346219"/>
              <a:gd name="connsiteY2754" fmla="*/ 718794 h 6858000"/>
              <a:gd name="connsiteX2755" fmla="*/ 1102086 w 7346219"/>
              <a:gd name="connsiteY2755" fmla="*/ 716761 h 6858000"/>
              <a:gd name="connsiteX2756" fmla="*/ 1102215 w 7346219"/>
              <a:gd name="connsiteY2756" fmla="*/ 716674 h 6858000"/>
              <a:gd name="connsiteX2757" fmla="*/ 1102081 w 7346219"/>
              <a:gd name="connsiteY2757" fmla="*/ 716608 h 6858000"/>
              <a:gd name="connsiteX2758" fmla="*/ 1108446 w 7346219"/>
              <a:gd name="connsiteY2758" fmla="*/ 712440 h 6858000"/>
              <a:gd name="connsiteX2759" fmla="*/ 1052711 w 7346219"/>
              <a:gd name="connsiteY2759" fmla="*/ 702775 h 6858000"/>
              <a:gd name="connsiteX2760" fmla="*/ 1052711 w 7346219"/>
              <a:gd name="connsiteY2760" fmla="*/ 705119 h 6858000"/>
              <a:gd name="connsiteX2761" fmla="*/ 1063266 w 7346219"/>
              <a:gd name="connsiteY2761" fmla="*/ 709343 h 6858000"/>
              <a:gd name="connsiteX2762" fmla="*/ 1048488 w 7346219"/>
              <a:gd name="connsiteY2762" fmla="*/ 713567 h 6858000"/>
              <a:gd name="connsiteX2763" fmla="*/ 1031597 w 7346219"/>
              <a:gd name="connsiteY2763" fmla="*/ 713567 h 6858000"/>
              <a:gd name="connsiteX2764" fmla="*/ 1029485 w 7346219"/>
              <a:gd name="connsiteY2764" fmla="*/ 713567 h 6858000"/>
              <a:gd name="connsiteX2765" fmla="*/ 1037930 w 7346219"/>
              <a:gd name="connsiteY2765" fmla="*/ 709343 h 6858000"/>
              <a:gd name="connsiteX2766" fmla="*/ 1052711 w 7346219"/>
              <a:gd name="connsiteY2766" fmla="*/ 700896 h 6858000"/>
              <a:gd name="connsiteX2767" fmla="*/ 1056933 w 7346219"/>
              <a:gd name="connsiteY2767" fmla="*/ 700896 h 6858000"/>
              <a:gd name="connsiteX2768" fmla="*/ 1052711 w 7346219"/>
              <a:gd name="connsiteY2768" fmla="*/ 702775 h 6858000"/>
              <a:gd name="connsiteX2769" fmla="*/ 1078659 w 7346219"/>
              <a:gd name="connsiteY2769" fmla="*/ 698683 h 6858000"/>
              <a:gd name="connsiteX2770" fmla="*/ 1084786 w 7346219"/>
              <a:gd name="connsiteY2770" fmla="*/ 698683 h 6858000"/>
              <a:gd name="connsiteX2771" fmla="*/ 1097042 w 7346219"/>
              <a:gd name="connsiteY2771" fmla="*/ 706466 h 6858000"/>
              <a:gd name="connsiteX2772" fmla="*/ 1096908 w 7346219"/>
              <a:gd name="connsiteY2772" fmla="*/ 706530 h 6858000"/>
              <a:gd name="connsiteX2773" fmla="*/ 1097045 w 7346219"/>
              <a:gd name="connsiteY2773" fmla="*/ 706618 h 6858000"/>
              <a:gd name="connsiteX2774" fmla="*/ 1092962 w 7346219"/>
              <a:gd name="connsiteY2774" fmla="*/ 708562 h 6858000"/>
              <a:gd name="connsiteX2775" fmla="*/ 1080707 w 7346219"/>
              <a:gd name="connsiteY2775" fmla="*/ 710508 h 6858000"/>
              <a:gd name="connsiteX2776" fmla="*/ 1080900 w 7346219"/>
              <a:gd name="connsiteY2776" fmla="*/ 710325 h 6858000"/>
              <a:gd name="connsiteX2777" fmla="*/ 1080701 w 7346219"/>
              <a:gd name="connsiteY2777" fmla="*/ 710355 h 6858000"/>
              <a:gd name="connsiteX2778" fmla="*/ 1082745 w 7346219"/>
              <a:gd name="connsiteY2778" fmla="*/ 708410 h 6858000"/>
              <a:gd name="connsiteX2779" fmla="*/ 1086186 w 7346219"/>
              <a:gd name="connsiteY2779" fmla="*/ 706772 h 6858000"/>
              <a:gd name="connsiteX2780" fmla="*/ 1078665 w 7346219"/>
              <a:gd name="connsiteY2780" fmla="*/ 708562 h 6858000"/>
              <a:gd name="connsiteX2781" fmla="*/ 1076621 w 7346219"/>
              <a:gd name="connsiteY2781" fmla="*/ 704674 h 6858000"/>
              <a:gd name="connsiteX2782" fmla="*/ 1076621 w 7346219"/>
              <a:gd name="connsiteY2782" fmla="*/ 704528 h 6858000"/>
              <a:gd name="connsiteX2783" fmla="*/ 1076617 w 7346219"/>
              <a:gd name="connsiteY2783" fmla="*/ 704521 h 6858000"/>
              <a:gd name="connsiteX2784" fmla="*/ 1076617 w 7346219"/>
              <a:gd name="connsiteY2784" fmla="*/ 700630 h 6858000"/>
              <a:gd name="connsiteX2785" fmla="*/ 1078659 w 7346219"/>
              <a:gd name="connsiteY2785" fmla="*/ 698683 h 6858000"/>
              <a:gd name="connsiteX2786" fmla="*/ 1205727 w 7346219"/>
              <a:gd name="connsiteY2786" fmla="*/ 675342 h 6858000"/>
              <a:gd name="connsiteX2787" fmla="*/ 1207915 w 7346219"/>
              <a:gd name="connsiteY2787" fmla="*/ 677530 h 6858000"/>
              <a:gd name="connsiteX2788" fmla="*/ 1207843 w 7346219"/>
              <a:gd name="connsiteY2788" fmla="*/ 677603 h 6858000"/>
              <a:gd name="connsiteX2789" fmla="*/ 1207918 w 7346219"/>
              <a:gd name="connsiteY2789" fmla="*/ 677677 h 6858000"/>
              <a:gd name="connsiteX2790" fmla="*/ 1201354 w 7346219"/>
              <a:gd name="connsiteY2790" fmla="*/ 684243 h 6858000"/>
              <a:gd name="connsiteX2791" fmla="*/ 1196975 w 7346219"/>
              <a:gd name="connsiteY2791" fmla="*/ 693000 h 6858000"/>
              <a:gd name="connsiteX2792" fmla="*/ 1192600 w 7346219"/>
              <a:gd name="connsiteY2792" fmla="*/ 688620 h 6858000"/>
              <a:gd name="connsiteX2793" fmla="*/ 1190412 w 7346219"/>
              <a:gd name="connsiteY2793" fmla="*/ 679865 h 6858000"/>
              <a:gd name="connsiteX2794" fmla="*/ 1190443 w 7346219"/>
              <a:gd name="connsiteY2794" fmla="*/ 679856 h 6858000"/>
              <a:gd name="connsiteX2795" fmla="*/ 1190409 w 7346219"/>
              <a:gd name="connsiteY2795" fmla="*/ 679718 h 6858000"/>
              <a:gd name="connsiteX2796" fmla="*/ 1205727 w 7346219"/>
              <a:gd name="connsiteY2796" fmla="*/ 675342 h 6858000"/>
              <a:gd name="connsiteX2797" fmla="*/ 1320859 w 7346219"/>
              <a:gd name="connsiteY2797" fmla="*/ 494216 h 6858000"/>
              <a:gd name="connsiteX2798" fmla="*/ 1323226 w 7346219"/>
              <a:gd name="connsiteY2798" fmla="*/ 495948 h 6858000"/>
              <a:gd name="connsiteX2799" fmla="*/ 1323151 w 7346219"/>
              <a:gd name="connsiteY2799" fmla="*/ 496020 h 6858000"/>
              <a:gd name="connsiteX2800" fmla="*/ 1323228 w 7346219"/>
              <a:gd name="connsiteY2800" fmla="*/ 496078 h 6858000"/>
              <a:gd name="connsiteX2801" fmla="*/ 1322932 w 7346219"/>
              <a:gd name="connsiteY2801" fmla="*/ 496366 h 6858000"/>
              <a:gd name="connsiteX2802" fmla="*/ 1320861 w 7346219"/>
              <a:gd name="connsiteY2802" fmla="*/ 494345 h 6858000"/>
              <a:gd name="connsiteX2803" fmla="*/ 1321385 w 7346219"/>
              <a:gd name="connsiteY2803" fmla="*/ 494727 h 6858000"/>
              <a:gd name="connsiteX2804" fmla="*/ 1378840 w 7346219"/>
              <a:gd name="connsiteY2804" fmla="*/ 474013 h 6858000"/>
              <a:gd name="connsiteX2805" fmla="*/ 1378698 w 7346219"/>
              <a:gd name="connsiteY2805" fmla="*/ 474191 h 6858000"/>
              <a:gd name="connsiteX2806" fmla="*/ 1378843 w 7346219"/>
              <a:gd name="connsiteY2806" fmla="*/ 474142 h 6858000"/>
              <a:gd name="connsiteX2807" fmla="*/ 1351923 w 7346219"/>
              <a:gd name="connsiteY2807" fmla="*/ 490305 h 6858000"/>
              <a:gd name="connsiteX2808" fmla="*/ 1352149 w 7346219"/>
              <a:gd name="connsiteY2808" fmla="*/ 490084 h 6858000"/>
              <a:gd name="connsiteX2809" fmla="*/ 1351920 w 7346219"/>
              <a:gd name="connsiteY2809" fmla="*/ 490174 h 6858000"/>
              <a:gd name="connsiteX2810" fmla="*/ 1355997 w 7346219"/>
              <a:gd name="connsiteY2810" fmla="*/ 486198 h 6858000"/>
              <a:gd name="connsiteX2811" fmla="*/ 1353995 w 7346219"/>
              <a:gd name="connsiteY2811" fmla="*/ 484246 h 6858000"/>
              <a:gd name="connsiteX2812" fmla="*/ 1347782 w 7346219"/>
              <a:gd name="connsiteY2812" fmla="*/ 486264 h 6858000"/>
              <a:gd name="connsiteX2813" fmla="*/ 1333285 w 7346219"/>
              <a:gd name="connsiteY2813" fmla="*/ 496366 h 6858000"/>
              <a:gd name="connsiteX2814" fmla="*/ 1329145 w 7346219"/>
              <a:gd name="connsiteY2814" fmla="*/ 500408 h 6858000"/>
              <a:gd name="connsiteX2815" fmla="*/ 1323228 w 7346219"/>
              <a:gd name="connsiteY2815" fmla="*/ 496078 h 6858000"/>
              <a:gd name="connsiteX2816" fmla="*/ 1323304 w 7346219"/>
              <a:gd name="connsiteY2816" fmla="*/ 496004 h 6858000"/>
              <a:gd name="connsiteX2817" fmla="*/ 1323226 w 7346219"/>
              <a:gd name="connsiteY2817" fmla="*/ 495948 h 6858000"/>
              <a:gd name="connsiteX2818" fmla="*/ 1329143 w 7346219"/>
              <a:gd name="connsiteY2818" fmla="*/ 490174 h 6858000"/>
              <a:gd name="connsiteX2819" fmla="*/ 1341567 w 7346219"/>
              <a:gd name="connsiteY2819" fmla="*/ 486135 h 6858000"/>
              <a:gd name="connsiteX2820" fmla="*/ 1378840 w 7346219"/>
              <a:gd name="connsiteY2820" fmla="*/ 474013 h 6858000"/>
              <a:gd name="connsiteX2821" fmla="*/ 1458837 w 7346219"/>
              <a:gd name="connsiteY2821" fmla="*/ 468167 h 6858000"/>
              <a:gd name="connsiteX2822" fmla="*/ 1458690 w 7346219"/>
              <a:gd name="connsiteY2822" fmla="*/ 468351 h 6858000"/>
              <a:gd name="connsiteX2823" fmla="*/ 1458843 w 7346219"/>
              <a:gd name="connsiteY2823" fmla="*/ 468299 h 6858000"/>
              <a:gd name="connsiteX2824" fmla="*/ 1454173 w 7346219"/>
              <a:gd name="connsiteY2824" fmla="*/ 474139 h 6858000"/>
              <a:gd name="connsiteX2825" fmla="*/ 1447170 w 7346219"/>
              <a:gd name="connsiteY2825" fmla="*/ 472192 h 6858000"/>
              <a:gd name="connsiteX2826" fmla="*/ 1447389 w 7346219"/>
              <a:gd name="connsiteY2826" fmla="*/ 472119 h 6858000"/>
              <a:gd name="connsiteX2827" fmla="*/ 1447166 w 7346219"/>
              <a:gd name="connsiteY2827" fmla="*/ 472058 h 6858000"/>
              <a:gd name="connsiteX2828" fmla="*/ 1458837 w 7346219"/>
              <a:gd name="connsiteY2828" fmla="*/ 468167 h 6858000"/>
              <a:gd name="connsiteX2829" fmla="*/ 1486555 w 7346219"/>
              <a:gd name="connsiteY2829" fmla="*/ 459415 h 6858000"/>
              <a:gd name="connsiteX2830" fmla="*/ 1494725 w 7346219"/>
              <a:gd name="connsiteY2830" fmla="*/ 465543 h 6858000"/>
              <a:gd name="connsiteX2831" fmla="*/ 1496767 w 7346219"/>
              <a:gd name="connsiteY2831" fmla="*/ 467584 h 6858000"/>
              <a:gd name="connsiteX2832" fmla="*/ 1496636 w 7346219"/>
              <a:gd name="connsiteY2832" fmla="*/ 467584 h 6858000"/>
              <a:gd name="connsiteX2833" fmla="*/ 1496772 w 7346219"/>
              <a:gd name="connsiteY2833" fmla="*/ 467721 h 6858000"/>
              <a:gd name="connsiteX2834" fmla="*/ 1492687 w 7346219"/>
              <a:gd name="connsiteY2834" fmla="*/ 467721 h 6858000"/>
              <a:gd name="connsiteX2835" fmla="*/ 1476351 w 7346219"/>
              <a:gd name="connsiteY2835" fmla="*/ 471806 h 6858000"/>
              <a:gd name="connsiteX2836" fmla="*/ 1455926 w 7346219"/>
              <a:gd name="connsiteY2836" fmla="*/ 479978 h 6858000"/>
              <a:gd name="connsiteX2837" fmla="*/ 1456158 w 7346219"/>
              <a:gd name="connsiteY2837" fmla="*/ 479746 h 6858000"/>
              <a:gd name="connsiteX2838" fmla="*/ 1455919 w 7346219"/>
              <a:gd name="connsiteY2838" fmla="*/ 479841 h 6858000"/>
              <a:gd name="connsiteX2839" fmla="*/ 1464088 w 7346219"/>
              <a:gd name="connsiteY2839" fmla="*/ 471671 h 6858000"/>
              <a:gd name="connsiteX2840" fmla="*/ 1478363 w 7346219"/>
              <a:gd name="connsiteY2840" fmla="*/ 469632 h 6858000"/>
              <a:gd name="connsiteX2841" fmla="*/ 1476351 w 7346219"/>
              <a:gd name="connsiteY2841" fmla="*/ 461591 h 6858000"/>
              <a:gd name="connsiteX2842" fmla="*/ 1476375 w 7346219"/>
              <a:gd name="connsiteY2842" fmla="*/ 461586 h 6858000"/>
              <a:gd name="connsiteX2843" fmla="*/ 1476341 w 7346219"/>
              <a:gd name="connsiteY2843" fmla="*/ 461456 h 6858000"/>
              <a:gd name="connsiteX2844" fmla="*/ 1486555 w 7346219"/>
              <a:gd name="connsiteY2844" fmla="*/ 459415 h 6858000"/>
              <a:gd name="connsiteX2845" fmla="*/ 1741001 w 7346219"/>
              <a:gd name="connsiteY2845" fmla="*/ 443289 h 6858000"/>
              <a:gd name="connsiteX2846" fmla="*/ 1711476 w 7346219"/>
              <a:gd name="connsiteY2846" fmla="*/ 453835 h 6858000"/>
              <a:gd name="connsiteX2847" fmla="*/ 1712678 w 7346219"/>
              <a:gd name="connsiteY2847" fmla="*/ 455037 h 6858000"/>
              <a:gd name="connsiteX2848" fmla="*/ 1712612 w 7346219"/>
              <a:gd name="connsiteY2848" fmla="*/ 455103 h 6858000"/>
              <a:gd name="connsiteX2849" fmla="*/ 1712680 w 7346219"/>
              <a:gd name="connsiteY2849" fmla="*/ 455171 h 6858000"/>
              <a:gd name="connsiteX2850" fmla="*/ 1712118 w 7346219"/>
              <a:gd name="connsiteY2850" fmla="*/ 455734 h 6858000"/>
              <a:gd name="connsiteX2851" fmla="*/ 1717777 w 7346219"/>
              <a:gd name="connsiteY2851" fmla="*/ 453848 h 6858000"/>
              <a:gd name="connsiteX2852" fmla="*/ 1728334 w 7346219"/>
              <a:gd name="connsiteY2852" fmla="*/ 451736 h 6858000"/>
              <a:gd name="connsiteX2853" fmla="*/ 1734667 w 7346219"/>
              <a:gd name="connsiteY2853" fmla="*/ 447513 h 6858000"/>
              <a:gd name="connsiteX2854" fmla="*/ 1741001 w 7346219"/>
              <a:gd name="connsiteY2854" fmla="*/ 443289 h 6858000"/>
              <a:gd name="connsiteX2855" fmla="*/ 1391689 w 7346219"/>
              <a:gd name="connsiteY2855" fmla="*/ 421791 h 6858000"/>
              <a:gd name="connsiteX2856" fmla="*/ 1391551 w 7346219"/>
              <a:gd name="connsiteY2856" fmla="*/ 421927 h 6858000"/>
              <a:gd name="connsiteX2857" fmla="*/ 1391693 w 7346219"/>
              <a:gd name="connsiteY2857" fmla="*/ 421920 h 6858000"/>
              <a:gd name="connsiteX2858" fmla="*/ 1391202 w 7346219"/>
              <a:gd name="connsiteY2858" fmla="*/ 422263 h 6858000"/>
              <a:gd name="connsiteX2859" fmla="*/ 1385533 w 7346219"/>
              <a:gd name="connsiteY2859" fmla="*/ 427718 h 6858000"/>
              <a:gd name="connsiteX2860" fmla="*/ 1381279 w 7346219"/>
              <a:gd name="connsiteY2860" fmla="*/ 429198 h 6858000"/>
              <a:gd name="connsiteX2861" fmla="*/ 1377075 w 7346219"/>
              <a:gd name="connsiteY2861" fmla="*/ 432136 h 6858000"/>
              <a:gd name="connsiteX2862" fmla="*/ 1336298 w 7346219"/>
              <a:gd name="connsiteY2862" fmla="*/ 444962 h 6858000"/>
              <a:gd name="connsiteX2863" fmla="*/ 1336924 w 7346219"/>
              <a:gd name="connsiteY2863" fmla="*/ 444616 h 6858000"/>
              <a:gd name="connsiteX2864" fmla="*/ 1336296 w 7346219"/>
              <a:gd name="connsiteY2864" fmla="*/ 444833 h 6858000"/>
              <a:gd name="connsiteX2865" fmla="*/ 1380064 w 7346219"/>
              <a:gd name="connsiteY2865" fmla="*/ 422388 h 6858000"/>
              <a:gd name="connsiteX2866" fmla="*/ 1391689 w 7346219"/>
              <a:gd name="connsiteY2866" fmla="*/ 421791 h 6858000"/>
              <a:gd name="connsiteX2867" fmla="*/ 1517198 w 7346219"/>
              <a:gd name="connsiteY2867" fmla="*/ 374804 h 6858000"/>
              <a:gd name="connsiteX2868" fmla="*/ 1516069 w 7346219"/>
              <a:gd name="connsiteY2868" fmla="*/ 375277 h 6858000"/>
              <a:gd name="connsiteX2869" fmla="*/ 1517203 w 7346219"/>
              <a:gd name="connsiteY2869" fmla="*/ 374927 h 6858000"/>
              <a:gd name="connsiteX2870" fmla="*/ 1426751 w 7346219"/>
              <a:gd name="connsiteY2870" fmla="*/ 407025 h 6858000"/>
              <a:gd name="connsiteX2871" fmla="*/ 1427886 w 7346219"/>
              <a:gd name="connsiteY2871" fmla="*/ 406547 h 6858000"/>
              <a:gd name="connsiteX2872" fmla="*/ 1426747 w 7346219"/>
              <a:gd name="connsiteY2872" fmla="*/ 406901 h 6858000"/>
              <a:gd name="connsiteX2873" fmla="*/ 1517198 w 7346219"/>
              <a:gd name="connsiteY2873" fmla="*/ 374804 h 6858000"/>
              <a:gd name="connsiteX2874" fmla="*/ 1654327 w 7346219"/>
              <a:gd name="connsiteY2874" fmla="*/ 284353 h 6858000"/>
              <a:gd name="connsiteX2875" fmla="*/ 1653974 w 7346219"/>
              <a:gd name="connsiteY2875" fmla="*/ 284590 h 6858000"/>
              <a:gd name="connsiteX2876" fmla="*/ 1654330 w 7346219"/>
              <a:gd name="connsiteY2876" fmla="*/ 284470 h 6858000"/>
              <a:gd name="connsiteX2877" fmla="*/ 1649952 w 7346219"/>
              <a:gd name="connsiteY2877" fmla="*/ 287386 h 6858000"/>
              <a:gd name="connsiteX2878" fmla="*/ 1645576 w 7346219"/>
              <a:gd name="connsiteY2878" fmla="*/ 287386 h 6858000"/>
              <a:gd name="connsiteX2879" fmla="*/ 1645924 w 7346219"/>
              <a:gd name="connsiteY2879" fmla="*/ 287271 h 6858000"/>
              <a:gd name="connsiteX2880" fmla="*/ 1645573 w 7346219"/>
              <a:gd name="connsiteY2880" fmla="*/ 287271 h 6858000"/>
              <a:gd name="connsiteX2881" fmla="*/ 1654327 w 7346219"/>
              <a:gd name="connsiteY2881" fmla="*/ 284353 h 6858000"/>
              <a:gd name="connsiteX2882" fmla="*/ 1791460 w 7346219"/>
              <a:gd name="connsiteY2882" fmla="*/ 278517 h 6858000"/>
              <a:gd name="connsiteX2883" fmla="*/ 1750610 w 7346219"/>
              <a:gd name="connsiteY2883" fmla="*/ 293107 h 6858000"/>
              <a:gd name="connsiteX2884" fmla="*/ 1791460 w 7346219"/>
              <a:gd name="connsiteY2884" fmla="*/ 278517 h 6858000"/>
              <a:gd name="connsiteX2885" fmla="*/ 1701010 w 7346219"/>
              <a:gd name="connsiteY2885" fmla="*/ 272682 h 6858000"/>
              <a:gd name="connsiteX2886" fmla="*/ 1700657 w 7346219"/>
              <a:gd name="connsiteY2886" fmla="*/ 272839 h 6858000"/>
              <a:gd name="connsiteX2887" fmla="*/ 1701013 w 7346219"/>
              <a:gd name="connsiteY2887" fmla="*/ 272799 h 6858000"/>
              <a:gd name="connsiteX2888" fmla="*/ 1687883 w 7346219"/>
              <a:gd name="connsiteY2888" fmla="*/ 278635 h 6858000"/>
              <a:gd name="connsiteX2889" fmla="*/ 1683505 w 7346219"/>
              <a:gd name="connsiteY2889" fmla="*/ 274746 h 6858000"/>
              <a:gd name="connsiteX2890" fmla="*/ 1683623 w 7346219"/>
              <a:gd name="connsiteY2890" fmla="*/ 274733 h 6858000"/>
              <a:gd name="connsiteX2891" fmla="*/ 1683503 w 7346219"/>
              <a:gd name="connsiteY2891" fmla="*/ 274628 h 6858000"/>
              <a:gd name="connsiteX2892" fmla="*/ 1701010 w 7346219"/>
              <a:gd name="connsiteY2892" fmla="*/ 272682 h 6858000"/>
              <a:gd name="connsiteX2893" fmla="*/ 1950039 w 7346219"/>
              <a:gd name="connsiteY2893" fmla="*/ 122210 h 6858000"/>
              <a:gd name="connsiteX2894" fmla="*/ 1951296 w 7346219"/>
              <a:gd name="connsiteY2894" fmla="*/ 122403 h 6858000"/>
              <a:gd name="connsiteX2895" fmla="*/ 1963906 w 7346219"/>
              <a:gd name="connsiteY2895" fmla="*/ 123158 h 6858000"/>
              <a:gd name="connsiteX2896" fmla="*/ 1962627 w 7346219"/>
              <a:gd name="connsiteY2896" fmla="*/ 124142 h 6858000"/>
              <a:gd name="connsiteX2897" fmla="*/ 1963925 w 7346219"/>
              <a:gd name="connsiteY2897" fmla="*/ 124343 h 6858000"/>
              <a:gd name="connsiteX2898" fmla="*/ 1960807 w 7346219"/>
              <a:gd name="connsiteY2898" fmla="*/ 125543 h 6858000"/>
              <a:gd name="connsiteX2899" fmla="*/ 1957466 w 7346219"/>
              <a:gd name="connsiteY2899" fmla="*/ 128112 h 6858000"/>
              <a:gd name="connsiteX2900" fmla="*/ 1945854 w 7346219"/>
              <a:gd name="connsiteY2900" fmla="*/ 131297 h 6858000"/>
              <a:gd name="connsiteX2901" fmla="*/ 1942752 w 7346219"/>
              <a:gd name="connsiteY2901" fmla="*/ 132492 h 6858000"/>
              <a:gd name="connsiteX2902" fmla="*/ 1939441 w 7346219"/>
              <a:gd name="connsiteY2902" fmla="*/ 133058 h 6858000"/>
              <a:gd name="connsiteX2903" fmla="*/ 1932470 w 7346219"/>
              <a:gd name="connsiteY2903" fmla="*/ 134970 h 6858000"/>
              <a:gd name="connsiteX2904" fmla="*/ 1890660 w 7346219"/>
              <a:gd name="connsiteY2904" fmla="*/ 141511 h 6858000"/>
              <a:gd name="connsiteX2905" fmla="*/ 1890742 w 7346219"/>
              <a:gd name="connsiteY2905" fmla="*/ 141378 h 6858000"/>
              <a:gd name="connsiteX2906" fmla="*/ 1890657 w 7346219"/>
              <a:gd name="connsiteY2906" fmla="*/ 141393 h 6858000"/>
              <a:gd name="connsiteX2907" fmla="*/ 1896960 w 7346219"/>
              <a:gd name="connsiteY2907" fmla="*/ 131363 h 6858000"/>
              <a:gd name="connsiteX2908" fmla="*/ 1950039 w 7346219"/>
              <a:gd name="connsiteY2908" fmla="*/ 122210 h 6858000"/>
              <a:gd name="connsiteX2909" fmla="*/ 2092931 w 7346219"/>
              <a:gd name="connsiteY2909" fmla="*/ 111729 h 6858000"/>
              <a:gd name="connsiteX2910" fmla="*/ 2097527 w 7346219"/>
              <a:gd name="connsiteY2910" fmla="*/ 115133 h 6858000"/>
              <a:gd name="connsiteX2911" fmla="*/ 2066891 w 7346219"/>
              <a:gd name="connsiteY2911" fmla="*/ 117080 h 6858000"/>
              <a:gd name="connsiteX2912" fmla="*/ 2092931 w 7346219"/>
              <a:gd name="connsiteY2912" fmla="*/ 111729 h 6858000"/>
              <a:gd name="connsiteX2913" fmla="*/ 2562741 w 7346219"/>
              <a:gd name="connsiteY2913" fmla="*/ 3172 h 6858000"/>
              <a:gd name="connsiteX2914" fmla="*/ 2569938 w 7346219"/>
              <a:gd name="connsiteY2914" fmla="*/ 3628 h 6858000"/>
              <a:gd name="connsiteX2915" fmla="*/ 2569909 w 7346219"/>
              <a:gd name="connsiteY2915" fmla="*/ 3745 h 6858000"/>
              <a:gd name="connsiteX2916" fmla="*/ 2569938 w 7346219"/>
              <a:gd name="connsiteY2916" fmla="*/ 3747 h 6858000"/>
              <a:gd name="connsiteX2917" fmla="*/ 2569139 w 7346219"/>
              <a:gd name="connsiteY2917" fmla="*/ 6940 h 6858000"/>
              <a:gd name="connsiteX2918" fmla="*/ 2531901 w 7346219"/>
              <a:gd name="connsiteY2918" fmla="*/ 13861 h 6858000"/>
              <a:gd name="connsiteX2919" fmla="*/ 2528490 w 7346219"/>
              <a:gd name="connsiteY2919" fmla="*/ 14341 h 6858000"/>
              <a:gd name="connsiteX2920" fmla="*/ 2520428 w 7346219"/>
              <a:gd name="connsiteY2920" fmla="*/ 15928 h 6858000"/>
              <a:gd name="connsiteX2921" fmla="*/ 2520684 w 7346219"/>
              <a:gd name="connsiteY2921" fmla="*/ 15828 h 6858000"/>
              <a:gd name="connsiteX2922" fmla="*/ 2520097 w 7346219"/>
              <a:gd name="connsiteY2922" fmla="*/ 15936 h 6858000"/>
              <a:gd name="connsiteX2923" fmla="*/ 2562741 w 7346219"/>
              <a:gd name="connsiteY2923" fmla="*/ 3172 h 6858000"/>
              <a:gd name="connsiteX2924" fmla="*/ 2644144 w 7346219"/>
              <a:gd name="connsiteY2924" fmla="*/ 0 h 6858000"/>
              <a:gd name="connsiteX2925" fmla="*/ 7346219 w 7346219"/>
              <a:gd name="connsiteY2925" fmla="*/ 0 h 6858000"/>
              <a:gd name="connsiteX2926" fmla="*/ 7346219 w 7346219"/>
              <a:gd name="connsiteY2926" fmla="*/ 6858000 h 6858000"/>
              <a:gd name="connsiteX2927" fmla="*/ 2252562 w 7346219"/>
              <a:gd name="connsiteY2927" fmla="*/ 6858000 h 6858000"/>
              <a:gd name="connsiteX2928" fmla="*/ 2255634 w 7346219"/>
              <a:gd name="connsiteY2928" fmla="*/ 6841767 h 6858000"/>
              <a:gd name="connsiteX2929" fmla="*/ 2249829 w 7346219"/>
              <a:gd name="connsiteY2929" fmla="*/ 6825404 h 6858000"/>
              <a:gd name="connsiteX2930" fmla="*/ 2235049 w 7346219"/>
              <a:gd name="connsiteY2930" fmla="*/ 6768401 h 6858000"/>
              <a:gd name="connsiteX2931" fmla="*/ 2226602 w 7346219"/>
              <a:gd name="connsiteY2931" fmla="*/ 6745177 h 6858000"/>
              <a:gd name="connsiteX2932" fmla="*/ 2213938 w 7346219"/>
              <a:gd name="connsiteY2932" fmla="*/ 6719840 h 6858000"/>
              <a:gd name="connsiteX2933" fmla="*/ 2211828 w 7346219"/>
              <a:gd name="connsiteY2933" fmla="*/ 6719840 h 6858000"/>
              <a:gd name="connsiteX2934" fmla="*/ 1964803 w 7346219"/>
              <a:gd name="connsiteY2934" fmla="*/ 6814847 h 6858000"/>
              <a:gd name="connsiteX2935" fmla="*/ 1998584 w 7346219"/>
              <a:gd name="connsiteY2935" fmla="*/ 6797958 h 6858000"/>
              <a:gd name="connsiteX2936" fmla="*/ 2199161 w 7346219"/>
              <a:gd name="connsiteY2936" fmla="*/ 6696617 h 6858000"/>
              <a:gd name="connsiteX2937" fmla="*/ 2203382 w 7346219"/>
              <a:gd name="connsiteY2937" fmla="*/ 6692395 h 6858000"/>
              <a:gd name="connsiteX2938" fmla="*/ 2207604 w 7346219"/>
              <a:gd name="connsiteY2938" fmla="*/ 6681839 h 6858000"/>
              <a:gd name="connsiteX2939" fmla="*/ 2220269 w 7346219"/>
              <a:gd name="connsiteY2939" fmla="*/ 6688171 h 6858000"/>
              <a:gd name="connsiteX2940" fmla="*/ 2222381 w 7346219"/>
              <a:gd name="connsiteY2940" fmla="*/ 6688171 h 6858000"/>
              <a:gd name="connsiteX2941" fmla="*/ 2226602 w 7346219"/>
              <a:gd name="connsiteY2941" fmla="*/ 6660726 h 6858000"/>
              <a:gd name="connsiteX2942" fmla="*/ 2194937 w 7346219"/>
              <a:gd name="connsiteY2942" fmla="*/ 6637502 h 6858000"/>
              <a:gd name="connsiteX2943" fmla="*/ 2142152 w 7346219"/>
              <a:gd name="connsiteY2943" fmla="*/ 6641726 h 6858000"/>
              <a:gd name="connsiteX2944" fmla="*/ 2140042 w 7346219"/>
              <a:gd name="connsiteY2944" fmla="*/ 6643836 h 6858000"/>
              <a:gd name="connsiteX2945" fmla="*/ 2131595 w 7346219"/>
              <a:gd name="connsiteY2945" fmla="*/ 6641726 h 6858000"/>
              <a:gd name="connsiteX2946" fmla="*/ 2127373 w 7346219"/>
              <a:gd name="connsiteY2946" fmla="*/ 6637502 h 6858000"/>
              <a:gd name="connsiteX2947" fmla="*/ 2125263 w 7346219"/>
              <a:gd name="connsiteY2947" fmla="*/ 6637502 h 6858000"/>
              <a:gd name="connsiteX2948" fmla="*/ 2089369 w 7346219"/>
              <a:gd name="connsiteY2948" fmla="*/ 6637502 h 6858000"/>
              <a:gd name="connsiteX2949" fmla="*/ 2076702 w 7346219"/>
              <a:gd name="connsiteY2949" fmla="*/ 6599499 h 6858000"/>
              <a:gd name="connsiteX2950" fmla="*/ 2087256 w 7346219"/>
              <a:gd name="connsiteY2950" fmla="*/ 6588943 h 6858000"/>
              <a:gd name="connsiteX2951" fmla="*/ 2091482 w 7346219"/>
              <a:gd name="connsiteY2951" fmla="*/ 6597389 h 6858000"/>
              <a:gd name="connsiteX2952" fmla="*/ 2106260 w 7346219"/>
              <a:gd name="connsiteY2952" fmla="*/ 6622723 h 6858000"/>
              <a:gd name="connsiteX2953" fmla="*/ 2108371 w 7346219"/>
              <a:gd name="connsiteY2953" fmla="*/ 6616390 h 6858000"/>
              <a:gd name="connsiteX2954" fmla="*/ 2097816 w 7346219"/>
              <a:gd name="connsiteY2954" fmla="*/ 6597389 h 6858000"/>
              <a:gd name="connsiteX2955" fmla="*/ 2093592 w 7346219"/>
              <a:gd name="connsiteY2955" fmla="*/ 6584721 h 6858000"/>
              <a:gd name="connsiteX2956" fmla="*/ 2099926 w 7346219"/>
              <a:gd name="connsiteY2956" fmla="*/ 6582611 h 6858000"/>
              <a:gd name="connsiteX2957" fmla="*/ 2104149 w 7346219"/>
              <a:gd name="connsiteY2957" fmla="*/ 6591054 h 6858000"/>
              <a:gd name="connsiteX2958" fmla="*/ 2123150 w 7346219"/>
              <a:gd name="connsiteY2958" fmla="*/ 6614278 h 6858000"/>
              <a:gd name="connsiteX2959" fmla="*/ 2106260 w 7346219"/>
              <a:gd name="connsiteY2959" fmla="*/ 6580499 h 6858000"/>
              <a:gd name="connsiteX2960" fmla="*/ 2108371 w 7346219"/>
              <a:gd name="connsiteY2960" fmla="*/ 6578387 h 6858000"/>
              <a:gd name="connsiteX2961" fmla="*/ 2106260 w 7346219"/>
              <a:gd name="connsiteY2961" fmla="*/ 6578387 h 6858000"/>
              <a:gd name="connsiteX2962" fmla="*/ 2091482 w 7346219"/>
              <a:gd name="connsiteY2962" fmla="*/ 6546718 h 6858000"/>
              <a:gd name="connsiteX2963" fmla="*/ 2064034 w 7346219"/>
              <a:gd name="connsiteY2963" fmla="*/ 6536162 h 6858000"/>
              <a:gd name="connsiteX2964" fmla="*/ 2076702 w 7346219"/>
              <a:gd name="connsiteY2964" fmla="*/ 6559386 h 6858000"/>
              <a:gd name="connsiteX2965" fmla="*/ 2064034 w 7346219"/>
              <a:gd name="connsiteY2965" fmla="*/ 6563608 h 6858000"/>
              <a:gd name="connsiteX2966" fmla="*/ 2059811 w 7346219"/>
              <a:gd name="connsiteY2966" fmla="*/ 6548830 h 6858000"/>
              <a:gd name="connsiteX2967" fmla="*/ 2053475 w 7346219"/>
              <a:gd name="connsiteY2967" fmla="*/ 6527717 h 6858000"/>
              <a:gd name="connsiteX2968" fmla="*/ 2038700 w 7346219"/>
              <a:gd name="connsiteY2968" fmla="*/ 6496048 h 6858000"/>
              <a:gd name="connsiteX2969" fmla="*/ 2026032 w 7346219"/>
              <a:gd name="connsiteY2969" fmla="*/ 6462268 h 6858000"/>
              <a:gd name="connsiteX2970" fmla="*/ 2021808 w 7346219"/>
              <a:gd name="connsiteY2970" fmla="*/ 6458045 h 6858000"/>
              <a:gd name="connsiteX2971" fmla="*/ 2019698 w 7346219"/>
              <a:gd name="connsiteY2971" fmla="*/ 6472824 h 6858000"/>
              <a:gd name="connsiteX2972" fmla="*/ 2013363 w 7346219"/>
              <a:gd name="connsiteY2972" fmla="*/ 6477047 h 6858000"/>
              <a:gd name="connsiteX2973" fmla="*/ 2019698 w 7346219"/>
              <a:gd name="connsiteY2973" fmla="*/ 6498159 h 6858000"/>
              <a:gd name="connsiteX2974" fmla="*/ 2030253 w 7346219"/>
              <a:gd name="connsiteY2974" fmla="*/ 6512939 h 6858000"/>
              <a:gd name="connsiteX2975" fmla="*/ 2049254 w 7346219"/>
              <a:gd name="connsiteY2975" fmla="*/ 6567832 h 6858000"/>
              <a:gd name="connsiteX2976" fmla="*/ 2047142 w 7346219"/>
              <a:gd name="connsiteY2976" fmla="*/ 6567832 h 6858000"/>
              <a:gd name="connsiteX2977" fmla="*/ 2042921 w 7346219"/>
              <a:gd name="connsiteY2977" fmla="*/ 6565720 h 6858000"/>
              <a:gd name="connsiteX2978" fmla="*/ 2036587 w 7346219"/>
              <a:gd name="connsiteY2978" fmla="*/ 6572053 h 6858000"/>
              <a:gd name="connsiteX2979" fmla="*/ 2030253 w 7346219"/>
              <a:gd name="connsiteY2979" fmla="*/ 6544608 h 6858000"/>
              <a:gd name="connsiteX2980" fmla="*/ 2028142 w 7346219"/>
              <a:gd name="connsiteY2980" fmla="*/ 6525605 h 6858000"/>
              <a:gd name="connsiteX2981" fmla="*/ 2017586 w 7346219"/>
              <a:gd name="connsiteY2981" fmla="*/ 6506605 h 6858000"/>
              <a:gd name="connsiteX2982" fmla="*/ 1992251 w 7346219"/>
              <a:gd name="connsiteY2982" fmla="*/ 6483381 h 6858000"/>
              <a:gd name="connsiteX2983" fmla="*/ 1985917 w 7346219"/>
              <a:gd name="connsiteY2983" fmla="*/ 6498159 h 6858000"/>
              <a:gd name="connsiteX2984" fmla="*/ 2002806 w 7346219"/>
              <a:gd name="connsiteY2984" fmla="*/ 6525605 h 6858000"/>
              <a:gd name="connsiteX2985" fmla="*/ 1981693 w 7346219"/>
              <a:gd name="connsiteY2985" fmla="*/ 6531939 h 6858000"/>
              <a:gd name="connsiteX2986" fmla="*/ 1973249 w 7346219"/>
              <a:gd name="connsiteY2986" fmla="*/ 6515050 h 6858000"/>
              <a:gd name="connsiteX2987" fmla="*/ 1964803 w 7346219"/>
              <a:gd name="connsiteY2987" fmla="*/ 6500271 h 6858000"/>
              <a:gd name="connsiteX2988" fmla="*/ 1960580 w 7346219"/>
              <a:gd name="connsiteY2988" fmla="*/ 6498159 h 6858000"/>
              <a:gd name="connsiteX2989" fmla="*/ 1975361 w 7346219"/>
              <a:gd name="connsiteY2989" fmla="*/ 6548830 h 6858000"/>
              <a:gd name="connsiteX2990" fmla="*/ 1983805 w 7346219"/>
              <a:gd name="connsiteY2990" fmla="*/ 6557274 h 6858000"/>
              <a:gd name="connsiteX2991" fmla="*/ 1971137 w 7346219"/>
              <a:gd name="connsiteY2991" fmla="*/ 6559386 h 6858000"/>
              <a:gd name="connsiteX2992" fmla="*/ 1960580 w 7346219"/>
              <a:gd name="connsiteY2992" fmla="*/ 6534050 h 6858000"/>
              <a:gd name="connsiteX2993" fmla="*/ 1939468 w 7346219"/>
              <a:gd name="connsiteY2993" fmla="*/ 6496048 h 6858000"/>
              <a:gd name="connsiteX2994" fmla="*/ 1935244 w 7346219"/>
              <a:gd name="connsiteY2994" fmla="*/ 6506605 h 6858000"/>
              <a:gd name="connsiteX2995" fmla="*/ 1947912 w 7346219"/>
              <a:gd name="connsiteY2995" fmla="*/ 6529829 h 6858000"/>
              <a:gd name="connsiteX2996" fmla="*/ 1958468 w 7346219"/>
              <a:gd name="connsiteY2996" fmla="*/ 6561496 h 6858000"/>
              <a:gd name="connsiteX2997" fmla="*/ 1954248 w 7346219"/>
              <a:gd name="connsiteY2997" fmla="*/ 6561496 h 6858000"/>
              <a:gd name="connsiteX2998" fmla="*/ 1916240 w 7346219"/>
              <a:gd name="connsiteY2998" fmla="*/ 6481269 h 6858000"/>
              <a:gd name="connsiteX2999" fmla="*/ 1916240 w 7346219"/>
              <a:gd name="connsiteY2999" fmla="*/ 6470714 h 6858000"/>
              <a:gd name="connsiteX3000" fmla="*/ 1920463 w 7346219"/>
              <a:gd name="connsiteY3000" fmla="*/ 6443266 h 6858000"/>
              <a:gd name="connsiteX3001" fmla="*/ 1926797 w 7346219"/>
              <a:gd name="connsiteY3001" fmla="*/ 6443266 h 6858000"/>
              <a:gd name="connsiteX3002" fmla="*/ 1947912 w 7346219"/>
              <a:gd name="connsiteY3002" fmla="*/ 6460156 h 6858000"/>
              <a:gd name="connsiteX3003" fmla="*/ 1941578 w 7346219"/>
              <a:gd name="connsiteY3003" fmla="*/ 6426377 h 6858000"/>
              <a:gd name="connsiteX3004" fmla="*/ 1941578 w 7346219"/>
              <a:gd name="connsiteY3004" fmla="*/ 6422155 h 6858000"/>
              <a:gd name="connsiteX3005" fmla="*/ 1950024 w 7346219"/>
              <a:gd name="connsiteY3005" fmla="*/ 6439045 h 6858000"/>
              <a:gd name="connsiteX3006" fmla="*/ 1956359 w 7346219"/>
              <a:gd name="connsiteY3006" fmla="*/ 6447490 h 6858000"/>
              <a:gd name="connsiteX3007" fmla="*/ 1958468 w 7346219"/>
              <a:gd name="connsiteY3007" fmla="*/ 6443266 h 6858000"/>
              <a:gd name="connsiteX3008" fmla="*/ 1954248 w 7346219"/>
              <a:gd name="connsiteY3008" fmla="*/ 6430599 h 6858000"/>
              <a:gd name="connsiteX3009" fmla="*/ 1954248 w 7346219"/>
              <a:gd name="connsiteY3009" fmla="*/ 6405264 h 6858000"/>
              <a:gd name="connsiteX3010" fmla="*/ 1943690 w 7346219"/>
              <a:gd name="connsiteY3010" fmla="*/ 6384152 h 6858000"/>
              <a:gd name="connsiteX3011" fmla="*/ 1931021 w 7346219"/>
              <a:gd name="connsiteY3011" fmla="*/ 6365151 h 6858000"/>
              <a:gd name="connsiteX3012" fmla="*/ 1926797 w 7346219"/>
              <a:gd name="connsiteY3012" fmla="*/ 6360927 h 6858000"/>
              <a:gd name="connsiteX3013" fmla="*/ 1922576 w 7346219"/>
              <a:gd name="connsiteY3013" fmla="*/ 6329259 h 6858000"/>
              <a:gd name="connsiteX3014" fmla="*/ 1918351 w 7346219"/>
              <a:gd name="connsiteY3014" fmla="*/ 6327148 h 6858000"/>
              <a:gd name="connsiteX3015" fmla="*/ 1909906 w 7346219"/>
              <a:gd name="connsiteY3015" fmla="*/ 6310258 h 6858000"/>
              <a:gd name="connsiteX3016" fmla="*/ 1895128 w 7346219"/>
              <a:gd name="connsiteY3016" fmla="*/ 6280700 h 6858000"/>
              <a:gd name="connsiteX3017" fmla="*/ 1884570 w 7346219"/>
              <a:gd name="connsiteY3017" fmla="*/ 6263809 h 6858000"/>
              <a:gd name="connsiteX3018" fmla="*/ 1884570 w 7346219"/>
              <a:gd name="connsiteY3018" fmla="*/ 6265921 h 6858000"/>
              <a:gd name="connsiteX3019" fmla="*/ 1878237 w 7346219"/>
              <a:gd name="connsiteY3019" fmla="*/ 6259587 h 6858000"/>
              <a:gd name="connsiteX3020" fmla="*/ 1871901 w 7346219"/>
              <a:gd name="connsiteY3020" fmla="*/ 6244809 h 6858000"/>
              <a:gd name="connsiteX3021" fmla="*/ 1867680 w 7346219"/>
              <a:gd name="connsiteY3021" fmla="*/ 6238475 h 6858000"/>
              <a:gd name="connsiteX3022" fmla="*/ 1871901 w 7346219"/>
              <a:gd name="connsiteY3022" fmla="*/ 6230030 h 6858000"/>
              <a:gd name="connsiteX3023" fmla="*/ 1876125 w 7346219"/>
              <a:gd name="connsiteY3023" fmla="*/ 6221585 h 6858000"/>
              <a:gd name="connsiteX3024" fmla="*/ 1863459 w 7346219"/>
              <a:gd name="connsiteY3024" fmla="*/ 6223697 h 6858000"/>
              <a:gd name="connsiteX3025" fmla="*/ 1863459 w 7346219"/>
              <a:gd name="connsiteY3025" fmla="*/ 6221585 h 6858000"/>
              <a:gd name="connsiteX3026" fmla="*/ 1876125 w 7346219"/>
              <a:gd name="connsiteY3026" fmla="*/ 6204694 h 6858000"/>
              <a:gd name="connsiteX3027" fmla="*/ 1886682 w 7346219"/>
              <a:gd name="connsiteY3027" fmla="*/ 6230030 h 6858000"/>
              <a:gd name="connsiteX3028" fmla="*/ 1901460 w 7346219"/>
              <a:gd name="connsiteY3028" fmla="*/ 6263809 h 6858000"/>
              <a:gd name="connsiteX3029" fmla="*/ 1905682 w 7346219"/>
              <a:gd name="connsiteY3029" fmla="*/ 6278588 h 6858000"/>
              <a:gd name="connsiteX3030" fmla="*/ 1941578 w 7346219"/>
              <a:gd name="connsiteY3030" fmla="*/ 6354594 h 6858000"/>
              <a:gd name="connsiteX3031" fmla="*/ 1956359 w 7346219"/>
              <a:gd name="connsiteY3031" fmla="*/ 6371484 h 6858000"/>
              <a:gd name="connsiteX3032" fmla="*/ 1962691 w 7346219"/>
              <a:gd name="connsiteY3032" fmla="*/ 6365151 h 6858000"/>
              <a:gd name="connsiteX3033" fmla="*/ 1962691 w 7346219"/>
              <a:gd name="connsiteY3033" fmla="*/ 6356706 h 6858000"/>
              <a:gd name="connsiteX3034" fmla="*/ 1966915 w 7346219"/>
              <a:gd name="connsiteY3034" fmla="*/ 6356706 h 6858000"/>
              <a:gd name="connsiteX3035" fmla="*/ 1969027 w 7346219"/>
              <a:gd name="connsiteY3035" fmla="*/ 6365151 h 6858000"/>
              <a:gd name="connsiteX3036" fmla="*/ 1973249 w 7346219"/>
              <a:gd name="connsiteY3036" fmla="*/ 6377818 h 6858000"/>
              <a:gd name="connsiteX3037" fmla="*/ 1994362 w 7346219"/>
              <a:gd name="connsiteY3037" fmla="*/ 6413709 h 6858000"/>
              <a:gd name="connsiteX3038" fmla="*/ 2009140 w 7346219"/>
              <a:gd name="connsiteY3038" fmla="*/ 6430599 h 6858000"/>
              <a:gd name="connsiteX3039" fmla="*/ 2013363 w 7346219"/>
              <a:gd name="connsiteY3039" fmla="*/ 6430599 h 6858000"/>
              <a:gd name="connsiteX3040" fmla="*/ 2011252 w 7346219"/>
              <a:gd name="connsiteY3040" fmla="*/ 6415821 h 6858000"/>
              <a:gd name="connsiteX3041" fmla="*/ 2004918 w 7346219"/>
              <a:gd name="connsiteY3041" fmla="*/ 6407375 h 6858000"/>
              <a:gd name="connsiteX3042" fmla="*/ 1983805 w 7346219"/>
              <a:gd name="connsiteY3042" fmla="*/ 6375706 h 6858000"/>
              <a:gd name="connsiteX3043" fmla="*/ 1979584 w 7346219"/>
              <a:gd name="connsiteY3043" fmla="*/ 6339815 h 6858000"/>
              <a:gd name="connsiteX3044" fmla="*/ 1979584 w 7346219"/>
              <a:gd name="connsiteY3044" fmla="*/ 6318703 h 6858000"/>
              <a:gd name="connsiteX3045" fmla="*/ 1966915 w 7346219"/>
              <a:gd name="connsiteY3045" fmla="*/ 6289146 h 6858000"/>
              <a:gd name="connsiteX3046" fmla="*/ 1952136 w 7346219"/>
              <a:gd name="connsiteY3046" fmla="*/ 6246921 h 6858000"/>
              <a:gd name="connsiteX3047" fmla="*/ 1924685 w 7346219"/>
              <a:gd name="connsiteY3047" fmla="*/ 6219474 h 6858000"/>
              <a:gd name="connsiteX3048" fmla="*/ 1926797 w 7346219"/>
              <a:gd name="connsiteY3048" fmla="*/ 6189916 h 6858000"/>
              <a:gd name="connsiteX3049" fmla="*/ 1933132 w 7346219"/>
              <a:gd name="connsiteY3049" fmla="*/ 6183582 h 6858000"/>
              <a:gd name="connsiteX3050" fmla="*/ 1939468 w 7346219"/>
              <a:gd name="connsiteY3050" fmla="*/ 6189916 h 6858000"/>
              <a:gd name="connsiteX3051" fmla="*/ 1964803 w 7346219"/>
              <a:gd name="connsiteY3051" fmla="*/ 6223697 h 6858000"/>
              <a:gd name="connsiteX3052" fmla="*/ 1975361 w 7346219"/>
              <a:gd name="connsiteY3052" fmla="*/ 6246921 h 6858000"/>
              <a:gd name="connsiteX3053" fmla="*/ 1945800 w 7346219"/>
              <a:gd name="connsiteY3053" fmla="*/ 6170915 h 6858000"/>
              <a:gd name="connsiteX3054" fmla="*/ 1922576 w 7346219"/>
              <a:gd name="connsiteY3054" fmla="*/ 6122356 h 6858000"/>
              <a:gd name="connsiteX3055" fmla="*/ 1922576 w 7346219"/>
              <a:gd name="connsiteY3055" fmla="*/ 6107577 h 6858000"/>
              <a:gd name="connsiteX3056" fmla="*/ 1928909 w 7346219"/>
              <a:gd name="connsiteY3056" fmla="*/ 6118134 h 6858000"/>
              <a:gd name="connsiteX3057" fmla="*/ 1935244 w 7346219"/>
              <a:gd name="connsiteY3057" fmla="*/ 6130800 h 6858000"/>
              <a:gd name="connsiteX3058" fmla="*/ 1950024 w 7346219"/>
              <a:gd name="connsiteY3058" fmla="*/ 6143469 h 6858000"/>
              <a:gd name="connsiteX3059" fmla="*/ 1962691 w 7346219"/>
              <a:gd name="connsiteY3059" fmla="*/ 6177249 h 6858000"/>
              <a:gd name="connsiteX3060" fmla="*/ 1947912 w 7346219"/>
              <a:gd name="connsiteY3060" fmla="*/ 6126578 h 6858000"/>
              <a:gd name="connsiteX3061" fmla="*/ 1926797 w 7346219"/>
              <a:gd name="connsiteY3061" fmla="*/ 6097021 h 6858000"/>
              <a:gd name="connsiteX3062" fmla="*/ 1905682 w 7346219"/>
              <a:gd name="connsiteY3062" fmla="*/ 6071686 h 6858000"/>
              <a:gd name="connsiteX3063" fmla="*/ 1899348 w 7346219"/>
              <a:gd name="connsiteY3063" fmla="*/ 6056907 h 6858000"/>
              <a:gd name="connsiteX3064" fmla="*/ 1880349 w 7346219"/>
              <a:gd name="connsiteY3064" fmla="*/ 6031573 h 6858000"/>
              <a:gd name="connsiteX3065" fmla="*/ 1880349 w 7346219"/>
              <a:gd name="connsiteY3065" fmla="*/ 6048462 h 6858000"/>
              <a:gd name="connsiteX3066" fmla="*/ 1884570 w 7346219"/>
              <a:gd name="connsiteY3066" fmla="*/ 6067464 h 6858000"/>
              <a:gd name="connsiteX3067" fmla="*/ 1865569 w 7346219"/>
              <a:gd name="connsiteY3067" fmla="*/ 6048462 h 6858000"/>
              <a:gd name="connsiteX3068" fmla="*/ 1848679 w 7346219"/>
              <a:gd name="connsiteY3068" fmla="*/ 6029461 h 6858000"/>
              <a:gd name="connsiteX3069" fmla="*/ 1846568 w 7346219"/>
              <a:gd name="connsiteY3069" fmla="*/ 6048462 h 6858000"/>
              <a:gd name="connsiteX3070" fmla="*/ 1844456 w 7346219"/>
              <a:gd name="connsiteY3070" fmla="*/ 6050574 h 6858000"/>
              <a:gd name="connsiteX3071" fmla="*/ 1852901 w 7346219"/>
              <a:gd name="connsiteY3071" fmla="*/ 6073797 h 6858000"/>
              <a:gd name="connsiteX3072" fmla="*/ 1859235 w 7346219"/>
              <a:gd name="connsiteY3072" fmla="*/ 6094909 h 6858000"/>
              <a:gd name="connsiteX3073" fmla="*/ 1876125 w 7346219"/>
              <a:gd name="connsiteY3073" fmla="*/ 6113912 h 6858000"/>
              <a:gd name="connsiteX3074" fmla="*/ 1876125 w 7346219"/>
              <a:gd name="connsiteY3074" fmla="*/ 6071686 h 6858000"/>
              <a:gd name="connsiteX3075" fmla="*/ 1901460 w 7346219"/>
              <a:gd name="connsiteY3075" fmla="*/ 6132912 h 6858000"/>
              <a:gd name="connsiteX3076" fmla="*/ 1907794 w 7346219"/>
              <a:gd name="connsiteY3076" fmla="*/ 6158249 h 6858000"/>
              <a:gd name="connsiteX3077" fmla="*/ 1899348 w 7346219"/>
              <a:gd name="connsiteY3077" fmla="*/ 6158249 h 6858000"/>
              <a:gd name="connsiteX3078" fmla="*/ 1888792 w 7346219"/>
              <a:gd name="connsiteY3078" fmla="*/ 6156137 h 6858000"/>
              <a:gd name="connsiteX3079" fmla="*/ 1903570 w 7346219"/>
              <a:gd name="connsiteY3079" fmla="*/ 6196249 h 6858000"/>
              <a:gd name="connsiteX3080" fmla="*/ 1916240 w 7346219"/>
              <a:gd name="connsiteY3080" fmla="*/ 6238475 h 6858000"/>
              <a:gd name="connsiteX3081" fmla="*/ 1920463 w 7346219"/>
              <a:gd name="connsiteY3081" fmla="*/ 6249031 h 6858000"/>
              <a:gd name="connsiteX3082" fmla="*/ 1924685 w 7346219"/>
              <a:gd name="connsiteY3082" fmla="*/ 6251143 h 6858000"/>
              <a:gd name="connsiteX3083" fmla="*/ 1943690 w 7346219"/>
              <a:gd name="connsiteY3083" fmla="*/ 6295478 h 6858000"/>
              <a:gd name="connsiteX3084" fmla="*/ 1945800 w 7346219"/>
              <a:gd name="connsiteY3084" fmla="*/ 6299702 h 6858000"/>
              <a:gd name="connsiteX3085" fmla="*/ 1922576 w 7346219"/>
              <a:gd name="connsiteY3085" fmla="*/ 6291258 h 6858000"/>
              <a:gd name="connsiteX3086" fmla="*/ 1901460 w 7346219"/>
              <a:gd name="connsiteY3086" fmla="*/ 6253255 h 6858000"/>
              <a:gd name="connsiteX3087" fmla="*/ 1895128 w 7346219"/>
              <a:gd name="connsiteY3087" fmla="*/ 6234252 h 6858000"/>
              <a:gd name="connsiteX3088" fmla="*/ 1880349 w 7346219"/>
              <a:gd name="connsiteY3088" fmla="*/ 6204694 h 6858000"/>
              <a:gd name="connsiteX3089" fmla="*/ 1878237 w 7346219"/>
              <a:gd name="connsiteY3089" fmla="*/ 6202584 h 6858000"/>
              <a:gd name="connsiteX3090" fmla="*/ 1880349 w 7346219"/>
              <a:gd name="connsiteY3090" fmla="*/ 6198361 h 6858000"/>
              <a:gd name="connsiteX3091" fmla="*/ 1869789 w 7346219"/>
              <a:gd name="connsiteY3091" fmla="*/ 6183582 h 6858000"/>
              <a:gd name="connsiteX3092" fmla="*/ 1867680 w 7346219"/>
              <a:gd name="connsiteY3092" fmla="*/ 6181471 h 6858000"/>
              <a:gd name="connsiteX3093" fmla="*/ 1865569 w 7346219"/>
              <a:gd name="connsiteY3093" fmla="*/ 6164581 h 6858000"/>
              <a:gd name="connsiteX3094" fmla="*/ 1871901 w 7346219"/>
              <a:gd name="connsiteY3094" fmla="*/ 6156137 h 6858000"/>
              <a:gd name="connsiteX3095" fmla="*/ 1878237 w 7346219"/>
              <a:gd name="connsiteY3095" fmla="*/ 6173027 h 6858000"/>
              <a:gd name="connsiteX3096" fmla="*/ 1895128 w 7346219"/>
              <a:gd name="connsiteY3096" fmla="*/ 6208918 h 6858000"/>
              <a:gd name="connsiteX3097" fmla="*/ 1899348 w 7346219"/>
              <a:gd name="connsiteY3097" fmla="*/ 6215252 h 6858000"/>
              <a:gd name="connsiteX3098" fmla="*/ 1901460 w 7346219"/>
              <a:gd name="connsiteY3098" fmla="*/ 6208918 h 6858000"/>
              <a:gd name="connsiteX3099" fmla="*/ 1888792 w 7346219"/>
              <a:gd name="connsiteY3099" fmla="*/ 6175137 h 6858000"/>
              <a:gd name="connsiteX3100" fmla="*/ 1886682 w 7346219"/>
              <a:gd name="connsiteY3100" fmla="*/ 6151913 h 6858000"/>
              <a:gd name="connsiteX3101" fmla="*/ 1876125 w 7346219"/>
              <a:gd name="connsiteY3101" fmla="*/ 6130800 h 6858000"/>
              <a:gd name="connsiteX3102" fmla="*/ 1865569 w 7346219"/>
              <a:gd name="connsiteY3102" fmla="*/ 6122356 h 6858000"/>
              <a:gd name="connsiteX3103" fmla="*/ 1861347 w 7346219"/>
              <a:gd name="connsiteY3103" fmla="*/ 6118134 h 6858000"/>
              <a:gd name="connsiteX3104" fmla="*/ 1861347 w 7346219"/>
              <a:gd name="connsiteY3104" fmla="*/ 6116022 h 6858000"/>
              <a:gd name="connsiteX3105" fmla="*/ 1855013 w 7346219"/>
              <a:gd name="connsiteY3105" fmla="*/ 6124468 h 6858000"/>
              <a:gd name="connsiteX3106" fmla="*/ 1857125 w 7346219"/>
              <a:gd name="connsiteY3106" fmla="*/ 6132912 h 6858000"/>
              <a:gd name="connsiteX3107" fmla="*/ 1838122 w 7346219"/>
              <a:gd name="connsiteY3107" fmla="*/ 6113912 h 6858000"/>
              <a:gd name="connsiteX3108" fmla="*/ 1840234 w 7346219"/>
              <a:gd name="connsiteY3108" fmla="*/ 6122356 h 6858000"/>
              <a:gd name="connsiteX3109" fmla="*/ 1840234 w 7346219"/>
              <a:gd name="connsiteY3109" fmla="*/ 6132912 h 6858000"/>
              <a:gd name="connsiteX3110" fmla="*/ 1836011 w 7346219"/>
              <a:gd name="connsiteY3110" fmla="*/ 6130800 h 6858000"/>
              <a:gd name="connsiteX3111" fmla="*/ 1836011 w 7346219"/>
              <a:gd name="connsiteY3111" fmla="*/ 6128690 h 6858000"/>
              <a:gd name="connsiteX3112" fmla="*/ 1833901 w 7346219"/>
              <a:gd name="connsiteY3112" fmla="*/ 6128690 h 6858000"/>
              <a:gd name="connsiteX3113" fmla="*/ 1825454 w 7346219"/>
              <a:gd name="connsiteY3113" fmla="*/ 6116022 h 6858000"/>
              <a:gd name="connsiteX3114" fmla="*/ 1825454 w 7346219"/>
              <a:gd name="connsiteY3114" fmla="*/ 6099133 h 6858000"/>
              <a:gd name="connsiteX3115" fmla="*/ 1833901 w 7346219"/>
              <a:gd name="connsiteY3115" fmla="*/ 6088577 h 6858000"/>
              <a:gd name="connsiteX3116" fmla="*/ 1846568 w 7346219"/>
              <a:gd name="connsiteY3116" fmla="*/ 6090688 h 6858000"/>
              <a:gd name="connsiteX3117" fmla="*/ 1850792 w 7346219"/>
              <a:gd name="connsiteY3117" fmla="*/ 6094909 h 6858000"/>
              <a:gd name="connsiteX3118" fmla="*/ 1833901 w 7346219"/>
              <a:gd name="connsiteY3118" fmla="*/ 6061131 h 6858000"/>
              <a:gd name="connsiteX3119" fmla="*/ 1772672 w 7346219"/>
              <a:gd name="connsiteY3119" fmla="*/ 6006237 h 6858000"/>
              <a:gd name="connsiteX3120" fmla="*/ 1768448 w 7346219"/>
              <a:gd name="connsiteY3120" fmla="*/ 6006237 h 6858000"/>
              <a:gd name="connsiteX3121" fmla="*/ 1753670 w 7346219"/>
              <a:gd name="connsiteY3121" fmla="*/ 5921787 h 6858000"/>
              <a:gd name="connsiteX3122" fmla="*/ 1768448 w 7346219"/>
              <a:gd name="connsiteY3122" fmla="*/ 5913341 h 6858000"/>
              <a:gd name="connsiteX3123" fmla="*/ 1772672 w 7346219"/>
              <a:gd name="connsiteY3123" fmla="*/ 5926010 h 6858000"/>
              <a:gd name="connsiteX3124" fmla="*/ 1776894 w 7346219"/>
              <a:gd name="connsiteY3124" fmla="*/ 5930231 h 6858000"/>
              <a:gd name="connsiteX3125" fmla="*/ 1774782 w 7346219"/>
              <a:gd name="connsiteY3125" fmla="*/ 5915453 h 6858000"/>
              <a:gd name="connsiteX3126" fmla="*/ 1772672 w 7346219"/>
              <a:gd name="connsiteY3126" fmla="*/ 5911231 h 6858000"/>
              <a:gd name="connsiteX3127" fmla="*/ 1776894 w 7346219"/>
              <a:gd name="connsiteY3127" fmla="*/ 5909119 h 6858000"/>
              <a:gd name="connsiteX3128" fmla="*/ 1781117 w 7346219"/>
              <a:gd name="connsiteY3128" fmla="*/ 5907008 h 6858000"/>
              <a:gd name="connsiteX3129" fmla="*/ 1785339 w 7346219"/>
              <a:gd name="connsiteY3129" fmla="*/ 5921787 h 6858000"/>
              <a:gd name="connsiteX3130" fmla="*/ 1785339 w 7346219"/>
              <a:gd name="connsiteY3130" fmla="*/ 5904897 h 6858000"/>
              <a:gd name="connsiteX3131" fmla="*/ 1791673 w 7346219"/>
              <a:gd name="connsiteY3131" fmla="*/ 5890119 h 6858000"/>
              <a:gd name="connsiteX3132" fmla="*/ 1791673 w 7346219"/>
              <a:gd name="connsiteY3132" fmla="*/ 5885896 h 6858000"/>
              <a:gd name="connsiteX3133" fmla="*/ 1802229 w 7346219"/>
              <a:gd name="connsiteY3133" fmla="*/ 5898562 h 6858000"/>
              <a:gd name="connsiteX3134" fmla="*/ 1806453 w 7346219"/>
              <a:gd name="connsiteY3134" fmla="*/ 5911231 h 6858000"/>
              <a:gd name="connsiteX3135" fmla="*/ 1829678 w 7346219"/>
              <a:gd name="connsiteY3135" fmla="*/ 5959790 h 6858000"/>
              <a:gd name="connsiteX3136" fmla="*/ 1825454 w 7346219"/>
              <a:gd name="connsiteY3136" fmla="*/ 5923899 h 6858000"/>
              <a:gd name="connsiteX3137" fmla="*/ 1829678 w 7346219"/>
              <a:gd name="connsiteY3137" fmla="*/ 5926010 h 6858000"/>
              <a:gd name="connsiteX3138" fmla="*/ 1831789 w 7346219"/>
              <a:gd name="connsiteY3138" fmla="*/ 5930231 h 6858000"/>
              <a:gd name="connsiteX3139" fmla="*/ 1836011 w 7346219"/>
              <a:gd name="connsiteY3139" fmla="*/ 5940789 h 6858000"/>
              <a:gd name="connsiteX3140" fmla="*/ 1838122 w 7346219"/>
              <a:gd name="connsiteY3140" fmla="*/ 5934455 h 6858000"/>
              <a:gd name="connsiteX3141" fmla="*/ 1827566 w 7346219"/>
              <a:gd name="connsiteY3141" fmla="*/ 5911231 h 6858000"/>
              <a:gd name="connsiteX3142" fmla="*/ 1819120 w 7346219"/>
              <a:gd name="connsiteY3142" fmla="*/ 5885896 h 6858000"/>
              <a:gd name="connsiteX3143" fmla="*/ 1817009 w 7346219"/>
              <a:gd name="connsiteY3143" fmla="*/ 5869005 h 6858000"/>
              <a:gd name="connsiteX3144" fmla="*/ 1808565 w 7346219"/>
              <a:gd name="connsiteY3144" fmla="*/ 5837337 h 6858000"/>
              <a:gd name="connsiteX3145" fmla="*/ 1795895 w 7346219"/>
              <a:gd name="connsiteY3145" fmla="*/ 5801444 h 6858000"/>
              <a:gd name="connsiteX3146" fmla="*/ 1779005 w 7346219"/>
              <a:gd name="connsiteY3146" fmla="*/ 5767665 h 6858000"/>
              <a:gd name="connsiteX3147" fmla="*/ 1762115 w 7346219"/>
              <a:gd name="connsiteY3147" fmla="*/ 5740219 h 6858000"/>
              <a:gd name="connsiteX3148" fmla="*/ 1755780 w 7346219"/>
              <a:gd name="connsiteY3148" fmla="*/ 5735996 h 6858000"/>
              <a:gd name="connsiteX3149" fmla="*/ 1755780 w 7346219"/>
              <a:gd name="connsiteY3149" fmla="*/ 5744441 h 6858000"/>
              <a:gd name="connsiteX3150" fmla="*/ 1770560 w 7346219"/>
              <a:gd name="connsiteY3150" fmla="*/ 5788778 h 6858000"/>
              <a:gd name="connsiteX3151" fmla="*/ 1785339 w 7346219"/>
              <a:gd name="connsiteY3151" fmla="*/ 5833113 h 6858000"/>
              <a:gd name="connsiteX3152" fmla="*/ 1789563 w 7346219"/>
              <a:gd name="connsiteY3152" fmla="*/ 5864783 h 6858000"/>
              <a:gd name="connsiteX3153" fmla="*/ 1772672 w 7346219"/>
              <a:gd name="connsiteY3153" fmla="*/ 5822559 h 6858000"/>
              <a:gd name="connsiteX3154" fmla="*/ 1757892 w 7346219"/>
              <a:gd name="connsiteY3154" fmla="*/ 5773999 h 6858000"/>
              <a:gd name="connsiteX3155" fmla="*/ 1751558 w 7346219"/>
              <a:gd name="connsiteY3155" fmla="*/ 5757109 h 6858000"/>
              <a:gd name="connsiteX3156" fmla="*/ 1747334 w 7346219"/>
              <a:gd name="connsiteY3156" fmla="*/ 5763444 h 6858000"/>
              <a:gd name="connsiteX3157" fmla="*/ 1751558 w 7346219"/>
              <a:gd name="connsiteY3157" fmla="*/ 5795112 h 6858000"/>
              <a:gd name="connsiteX3158" fmla="*/ 1762115 w 7346219"/>
              <a:gd name="connsiteY3158" fmla="*/ 5837337 h 6858000"/>
              <a:gd name="connsiteX3159" fmla="*/ 1755780 w 7346219"/>
              <a:gd name="connsiteY3159" fmla="*/ 5822559 h 6858000"/>
              <a:gd name="connsiteX3160" fmla="*/ 1732555 w 7346219"/>
              <a:gd name="connsiteY3160" fmla="*/ 5784556 h 6858000"/>
              <a:gd name="connsiteX3161" fmla="*/ 1700889 w 7346219"/>
              <a:gd name="connsiteY3161" fmla="*/ 5740219 h 6858000"/>
              <a:gd name="connsiteX3162" fmla="*/ 1683996 w 7346219"/>
              <a:gd name="connsiteY3162" fmla="*/ 5729663 h 6858000"/>
              <a:gd name="connsiteX3163" fmla="*/ 1673439 w 7346219"/>
              <a:gd name="connsiteY3163" fmla="*/ 5725441 h 6858000"/>
              <a:gd name="connsiteX3164" fmla="*/ 1679772 w 7346219"/>
              <a:gd name="connsiteY3164" fmla="*/ 5714884 h 6858000"/>
              <a:gd name="connsiteX3165" fmla="*/ 1677661 w 7346219"/>
              <a:gd name="connsiteY3165" fmla="*/ 5708550 h 6858000"/>
              <a:gd name="connsiteX3166" fmla="*/ 1681884 w 7346219"/>
              <a:gd name="connsiteY3166" fmla="*/ 5708550 h 6858000"/>
              <a:gd name="connsiteX3167" fmla="*/ 1694553 w 7346219"/>
              <a:gd name="connsiteY3167" fmla="*/ 5704328 h 6858000"/>
              <a:gd name="connsiteX3168" fmla="*/ 1730446 w 7346219"/>
              <a:gd name="connsiteY3168" fmla="*/ 5765553 h 6858000"/>
              <a:gd name="connsiteX3169" fmla="*/ 1705110 w 7346219"/>
              <a:gd name="connsiteY3169" fmla="*/ 5702216 h 6858000"/>
              <a:gd name="connsiteX3170" fmla="*/ 1728334 w 7346219"/>
              <a:gd name="connsiteY3170" fmla="*/ 5729663 h 6858000"/>
              <a:gd name="connsiteX3171" fmla="*/ 1732555 w 7346219"/>
              <a:gd name="connsiteY3171" fmla="*/ 5727551 h 6858000"/>
              <a:gd name="connsiteX3172" fmla="*/ 1730446 w 7346219"/>
              <a:gd name="connsiteY3172" fmla="*/ 5700105 h 6858000"/>
              <a:gd name="connsiteX3173" fmla="*/ 1722001 w 7346219"/>
              <a:gd name="connsiteY3173" fmla="*/ 5668435 h 6858000"/>
              <a:gd name="connsiteX3174" fmla="*/ 1715667 w 7346219"/>
              <a:gd name="connsiteY3174" fmla="*/ 5676881 h 6858000"/>
              <a:gd name="connsiteX3175" fmla="*/ 1709332 w 7346219"/>
              <a:gd name="connsiteY3175" fmla="*/ 5681105 h 6858000"/>
              <a:gd name="connsiteX3176" fmla="*/ 1696665 w 7346219"/>
              <a:gd name="connsiteY3176" fmla="*/ 5670547 h 6858000"/>
              <a:gd name="connsiteX3177" fmla="*/ 1675551 w 7346219"/>
              <a:gd name="connsiteY3177" fmla="*/ 5613544 h 6858000"/>
              <a:gd name="connsiteX3178" fmla="*/ 1664993 w 7346219"/>
              <a:gd name="connsiteY3178" fmla="*/ 5602987 h 6858000"/>
              <a:gd name="connsiteX3179" fmla="*/ 1671327 w 7346219"/>
              <a:gd name="connsiteY3179" fmla="*/ 5617766 h 6858000"/>
              <a:gd name="connsiteX3180" fmla="*/ 1679772 w 7346219"/>
              <a:gd name="connsiteY3180" fmla="*/ 5636768 h 6858000"/>
              <a:gd name="connsiteX3181" fmla="*/ 1683731 w 7346219"/>
              <a:gd name="connsiteY3181" fmla="*/ 5668435 h 6858000"/>
              <a:gd name="connsiteX3182" fmla="*/ 1675551 w 7346219"/>
              <a:gd name="connsiteY3182" fmla="*/ 5668435 h 6858000"/>
              <a:gd name="connsiteX3183" fmla="*/ 1673439 w 7346219"/>
              <a:gd name="connsiteY3183" fmla="*/ 5659991 h 6858000"/>
              <a:gd name="connsiteX3184" fmla="*/ 1673439 w 7346219"/>
              <a:gd name="connsiteY3184" fmla="*/ 5638878 h 6858000"/>
              <a:gd name="connsiteX3185" fmla="*/ 1671327 w 7346219"/>
              <a:gd name="connsiteY3185" fmla="*/ 5630434 h 6858000"/>
              <a:gd name="connsiteX3186" fmla="*/ 1664993 w 7346219"/>
              <a:gd name="connsiteY3186" fmla="*/ 5624100 h 6858000"/>
              <a:gd name="connsiteX3187" fmla="*/ 1654437 w 7346219"/>
              <a:gd name="connsiteY3187" fmla="*/ 5626212 h 6858000"/>
              <a:gd name="connsiteX3188" fmla="*/ 1648103 w 7346219"/>
              <a:gd name="connsiteY3188" fmla="*/ 5621990 h 6858000"/>
              <a:gd name="connsiteX3189" fmla="*/ 1629101 w 7346219"/>
              <a:gd name="connsiteY3189" fmla="*/ 5588209 h 6858000"/>
              <a:gd name="connsiteX3190" fmla="*/ 1605876 w 7346219"/>
              <a:gd name="connsiteY3190" fmla="*/ 5550206 h 6858000"/>
              <a:gd name="connsiteX3191" fmla="*/ 1586875 w 7346219"/>
              <a:gd name="connsiteY3191" fmla="*/ 5507981 h 6858000"/>
              <a:gd name="connsiteX3192" fmla="*/ 1576318 w 7346219"/>
              <a:gd name="connsiteY3192" fmla="*/ 5539650 h 6858000"/>
              <a:gd name="connsiteX3193" fmla="*/ 1576318 w 7346219"/>
              <a:gd name="connsiteY3193" fmla="*/ 5558651 h 6858000"/>
              <a:gd name="connsiteX3194" fmla="*/ 1563648 w 7346219"/>
              <a:gd name="connsiteY3194" fmla="*/ 5537538 h 6858000"/>
              <a:gd name="connsiteX3195" fmla="*/ 1557313 w 7346219"/>
              <a:gd name="connsiteY3195" fmla="*/ 5524872 h 6858000"/>
              <a:gd name="connsiteX3196" fmla="*/ 1561538 w 7346219"/>
              <a:gd name="connsiteY3196" fmla="*/ 5562873 h 6858000"/>
              <a:gd name="connsiteX3197" fmla="*/ 1563648 w 7346219"/>
              <a:gd name="connsiteY3197" fmla="*/ 5590321 h 6858000"/>
              <a:gd name="connsiteX3198" fmla="*/ 1553094 w 7346219"/>
              <a:gd name="connsiteY3198" fmla="*/ 5564985 h 6858000"/>
              <a:gd name="connsiteX3199" fmla="*/ 1521426 w 7346219"/>
              <a:gd name="connsiteY3199" fmla="*/ 5535427 h 6858000"/>
              <a:gd name="connsiteX3200" fmla="*/ 1557313 w 7346219"/>
              <a:gd name="connsiteY3200" fmla="*/ 5588209 h 6858000"/>
              <a:gd name="connsiteX3201" fmla="*/ 1561538 w 7346219"/>
              <a:gd name="connsiteY3201" fmla="*/ 5594542 h 6858000"/>
              <a:gd name="connsiteX3202" fmla="*/ 1563648 w 7346219"/>
              <a:gd name="connsiteY3202" fmla="*/ 5602987 h 6858000"/>
              <a:gd name="connsiteX3203" fmla="*/ 1559425 w 7346219"/>
              <a:gd name="connsiteY3203" fmla="*/ 5607211 h 6858000"/>
              <a:gd name="connsiteX3204" fmla="*/ 1565760 w 7346219"/>
              <a:gd name="connsiteY3204" fmla="*/ 5624100 h 6858000"/>
              <a:gd name="connsiteX3205" fmla="*/ 1540423 w 7346219"/>
              <a:gd name="connsiteY3205" fmla="*/ 5624100 h 6858000"/>
              <a:gd name="connsiteX3206" fmla="*/ 1512979 w 7346219"/>
              <a:gd name="connsiteY3206" fmla="*/ 5581875 h 6858000"/>
              <a:gd name="connsiteX3207" fmla="*/ 1512979 w 7346219"/>
              <a:gd name="connsiteY3207" fmla="*/ 5573430 h 6858000"/>
              <a:gd name="connsiteX3208" fmla="*/ 1512979 w 7346219"/>
              <a:gd name="connsiteY3208" fmla="*/ 5571318 h 6858000"/>
              <a:gd name="connsiteX3209" fmla="*/ 1508756 w 7346219"/>
              <a:gd name="connsiteY3209" fmla="*/ 5569209 h 6858000"/>
              <a:gd name="connsiteX3210" fmla="*/ 1506644 w 7346219"/>
              <a:gd name="connsiteY3210" fmla="*/ 5545984 h 6858000"/>
              <a:gd name="connsiteX3211" fmla="*/ 1508756 w 7346219"/>
              <a:gd name="connsiteY3211" fmla="*/ 5535427 h 6858000"/>
              <a:gd name="connsiteX3212" fmla="*/ 1506644 w 7346219"/>
              <a:gd name="connsiteY3212" fmla="*/ 5533315 h 6858000"/>
              <a:gd name="connsiteX3213" fmla="*/ 1504537 w 7346219"/>
              <a:gd name="connsiteY3213" fmla="*/ 5518537 h 6858000"/>
              <a:gd name="connsiteX3214" fmla="*/ 1502425 w 7346219"/>
              <a:gd name="connsiteY3214" fmla="*/ 5486869 h 6858000"/>
              <a:gd name="connsiteX3215" fmla="*/ 1510868 w 7346219"/>
              <a:gd name="connsiteY3215" fmla="*/ 5467866 h 6858000"/>
              <a:gd name="connsiteX3216" fmla="*/ 1512979 w 7346219"/>
              <a:gd name="connsiteY3216" fmla="*/ 5465757 h 6858000"/>
              <a:gd name="connsiteX3217" fmla="*/ 1517203 w 7346219"/>
              <a:gd name="connsiteY3217" fmla="*/ 5461534 h 6858000"/>
              <a:gd name="connsiteX3218" fmla="*/ 1515091 w 7346219"/>
              <a:gd name="connsiteY3218" fmla="*/ 5459422 h 6858000"/>
              <a:gd name="connsiteX3219" fmla="*/ 1512979 w 7346219"/>
              <a:gd name="connsiteY3219" fmla="*/ 5457312 h 6858000"/>
              <a:gd name="connsiteX3220" fmla="*/ 1458087 w 7346219"/>
              <a:gd name="connsiteY3220" fmla="*/ 5366528 h 6858000"/>
              <a:gd name="connsiteX3221" fmla="*/ 1432750 w 7346219"/>
              <a:gd name="connsiteY3221" fmla="*/ 5305300 h 6858000"/>
              <a:gd name="connsiteX3222" fmla="*/ 1434862 w 7346219"/>
              <a:gd name="connsiteY3222" fmla="*/ 5303188 h 6858000"/>
              <a:gd name="connsiteX3223" fmla="*/ 1453864 w 7346219"/>
              <a:gd name="connsiteY3223" fmla="*/ 5263076 h 6858000"/>
              <a:gd name="connsiteX3224" fmla="*/ 1481312 w 7346219"/>
              <a:gd name="connsiteY3224" fmla="*/ 5256743 h 6858000"/>
              <a:gd name="connsiteX3225" fmla="*/ 1485535 w 7346219"/>
              <a:gd name="connsiteY3225" fmla="*/ 5256743 h 6858000"/>
              <a:gd name="connsiteX3226" fmla="*/ 1493979 w 7346219"/>
              <a:gd name="connsiteY3226" fmla="*/ 5222961 h 6858000"/>
              <a:gd name="connsiteX3227" fmla="*/ 1500313 w 7346219"/>
              <a:gd name="connsiteY3227" fmla="*/ 5206070 h 6858000"/>
              <a:gd name="connsiteX3228" fmla="*/ 1502425 w 7346219"/>
              <a:gd name="connsiteY3228" fmla="*/ 5206070 h 6858000"/>
              <a:gd name="connsiteX3229" fmla="*/ 1519315 w 7346219"/>
              <a:gd name="connsiteY3229" fmla="*/ 5199738 h 6858000"/>
              <a:gd name="connsiteX3230" fmla="*/ 1523539 w 7346219"/>
              <a:gd name="connsiteY3230" fmla="*/ 5178625 h 6858000"/>
              <a:gd name="connsiteX3231" fmla="*/ 1512979 w 7346219"/>
              <a:gd name="connsiteY3231" fmla="*/ 5180737 h 6858000"/>
              <a:gd name="connsiteX3232" fmla="*/ 1517203 w 7346219"/>
              <a:gd name="connsiteY3232" fmla="*/ 5119510 h 6858000"/>
              <a:gd name="connsiteX3233" fmla="*/ 1521426 w 7346219"/>
              <a:gd name="connsiteY3233" fmla="*/ 5117398 h 6858000"/>
              <a:gd name="connsiteX3234" fmla="*/ 1527758 w 7346219"/>
              <a:gd name="connsiteY3234" fmla="*/ 5111065 h 6858000"/>
              <a:gd name="connsiteX3235" fmla="*/ 1527758 w 7346219"/>
              <a:gd name="connsiteY3235" fmla="*/ 5100510 h 6858000"/>
              <a:gd name="connsiteX3236" fmla="*/ 1508756 w 7346219"/>
              <a:gd name="connsiteY3236" fmla="*/ 5094175 h 6858000"/>
              <a:gd name="connsiteX3237" fmla="*/ 1500313 w 7346219"/>
              <a:gd name="connsiteY3237" fmla="*/ 5081507 h 6858000"/>
              <a:gd name="connsiteX3238" fmla="*/ 1500313 w 7346219"/>
              <a:gd name="connsiteY3238" fmla="*/ 5077285 h 6858000"/>
              <a:gd name="connsiteX3239" fmla="*/ 1515091 w 7346219"/>
              <a:gd name="connsiteY3239" fmla="*/ 5066729 h 6858000"/>
              <a:gd name="connsiteX3240" fmla="*/ 1531981 w 7346219"/>
              <a:gd name="connsiteY3240" fmla="*/ 5001280 h 6858000"/>
              <a:gd name="connsiteX3241" fmla="*/ 1536205 w 7346219"/>
              <a:gd name="connsiteY3241" fmla="*/ 5001280 h 6858000"/>
              <a:gd name="connsiteX3242" fmla="*/ 1548870 w 7346219"/>
              <a:gd name="connsiteY3242" fmla="*/ 5001280 h 6858000"/>
              <a:gd name="connsiteX3243" fmla="*/ 1548870 w 7346219"/>
              <a:gd name="connsiteY3243" fmla="*/ 5005502 h 6858000"/>
              <a:gd name="connsiteX3244" fmla="*/ 1555203 w 7346219"/>
              <a:gd name="connsiteY3244" fmla="*/ 5001280 h 6858000"/>
              <a:gd name="connsiteX3245" fmla="*/ 1563648 w 7346219"/>
              <a:gd name="connsiteY3245" fmla="*/ 4997057 h 6858000"/>
              <a:gd name="connsiteX3246" fmla="*/ 1574206 w 7346219"/>
              <a:gd name="connsiteY3246" fmla="*/ 5001280 h 6858000"/>
              <a:gd name="connsiteX3247" fmla="*/ 1574206 w 7346219"/>
              <a:gd name="connsiteY3247" fmla="*/ 5011835 h 6858000"/>
              <a:gd name="connsiteX3248" fmla="*/ 1580541 w 7346219"/>
              <a:gd name="connsiteY3248" fmla="*/ 5018170 h 6858000"/>
              <a:gd name="connsiteX3249" fmla="*/ 1586875 w 7346219"/>
              <a:gd name="connsiteY3249" fmla="*/ 5018170 h 6858000"/>
              <a:gd name="connsiteX3250" fmla="*/ 1593208 w 7346219"/>
              <a:gd name="connsiteY3250" fmla="*/ 5018170 h 6858000"/>
              <a:gd name="connsiteX3251" fmla="*/ 1595319 w 7346219"/>
              <a:gd name="connsiteY3251" fmla="*/ 5011835 h 6858000"/>
              <a:gd name="connsiteX3252" fmla="*/ 1588984 w 7346219"/>
              <a:gd name="connsiteY3252" fmla="*/ 4992835 h 6858000"/>
              <a:gd name="connsiteX3253" fmla="*/ 1601653 w 7346219"/>
              <a:gd name="connsiteY3253" fmla="*/ 4988613 h 6858000"/>
              <a:gd name="connsiteX3254" fmla="*/ 1607987 w 7346219"/>
              <a:gd name="connsiteY3254" fmla="*/ 5003392 h 6858000"/>
              <a:gd name="connsiteX3255" fmla="*/ 1603765 w 7346219"/>
              <a:gd name="connsiteY3255" fmla="*/ 5016059 h 6858000"/>
              <a:gd name="connsiteX3256" fmla="*/ 1605876 w 7346219"/>
              <a:gd name="connsiteY3256" fmla="*/ 5022392 h 6858000"/>
              <a:gd name="connsiteX3257" fmla="*/ 1614322 w 7346219"/>
              <a:gd name="connsiteY3257" fmla="*/ 5018170 h 6858000"/>
              <a:gd name="connsiteX3258" fmla="*/ 1624880 w 7346219"/>
              <a:gd name="connsiteY3258" fmla="*/ 5007613 h 6858000"/>
              <a:gd name="connsiteX3259" fmla="*/ 1639658 w 7346219"/>
              <a:gd name="connsiteY3259" fmla="*/ 4999169 h 6858000"/>
              <a:gd name="connsiteX3260" fmla="*/ 1664993 w 7346219"/>
              <a:gd name="connsiteY3260" fmla="*/ 4997057 h 6858000"/>
              <a:gd name="connsiteX3261" fmla="*/ 1658661 w 7346219"/>
              <a:gd name="connsiteY3261" fmla="*/ 4956944 h 6858000"/>
              <a:gd name="connsiteX3262" fmla="*/ 1641770 w 7346219"/>
              <a:gd name="connsiteY3262" fmla="*/ 4961166 h 6858000"/>
              <a:gd name="connsiteX3263" fmla="*/ 1620656 w 7346219"/>
              <a:gd name="connsiteY3263" fmla="*/ 4965389 h 6858000"/>
              <a:gd name="connsiteX3264" fmla="*/ 1597432 w 7346219"/>
              <a:gd name="connsiteY3264" fmla="*/ 4967499 h 6858000"/>
              <a:gd name="connsiteX3265" fmla="*/ 1572096 w 7346219"/>
              <a:gd name="connsiteY3265" fmla="*/ 4975944 h 6858000"/>
              <a:gd name="connsiteX3266" fmla="*/ 1538313 w 7346219"/>
              <a:gd name="connsiteY3266" fmla="*/ 4969611 h 6858000"/>
              <a:gd name="connsiteX3267" fmla="*/ 1550982 w 7346219"/>
              <a:gd name="connsiteY3267" fmla="*/ 4948498 h 6858000"/>
              <a:gd name="connsiteX3268" fmla="*/ 1553094 w 7346219"/>
              <a:gd name="connsiteY3268" fmla="*/ 4937942 h 6858000"/>
              <a:gd name="connsiteX3269" fmla="*/ 1542535 w 7346219"/>
              <a:gd name="connsiteY3269" fmla="*/ 4923163 h 6858000"/>
              <a:gd name="connsiteX3270" fmla="*/ 1529869 w 7346219"/>
              <a:gd name="connsiteY3270" fmla="*/ 4916829 h 6858000"/>
              <a:gd name="connsiteX3271" fmla="*/ 1527758 w 7346219"/>
              <a:gd name="connsiteY3271" fmla="*/ 4918941 h 6858000"/>
              <a:gd name="connsiteX3272" fmla="*/ 1523539 w 7346219"/>
              <a:gd name="connsiteY3272" fmla="*/ 4885160 h 6858000"/>
              <a:gd name="connsiteX3273" fmla="*/ 1517203 w 7346219"/>
              <a:gd name="connsiteY3273" fmla="*/ 4868272 h 6858000"/>
              <a:gd name="connsiteX3274" fmla="*/ 1510868 w 7346219"/>
              <a:gd name="connsiteY3274" fmla="*/ 4864048 h 6858000"/>
              <a:gd name="connsiteX3275" fmla="*/ 1508756 w 7346219"/>
              <a:gd name="connsiteY3275" fmla="*/ 4887272 h 6858000"/>
              <a:gd name="connsiteX3276" fmla="*/ 1517203 w 7346219"/>
              <a:gd name="connsiteY3276" fmla="*/ 4912607 h 6858000"/>
              <a:gd name="connsiteX3277" fmla="*/ 1523539 w 7346219"/>
              <a:gd name="connsiteY3277" fmla="*/ 4918941 h 6858000"/>
              <a:gd name="connsiteX3278" fmla="*/ 1502425 w 7346219"/>
              <a:gd name="connsiteY3278" fmla="*/ 4921053 h 6858000"/>
              <a:gd name="connsiteX3279" fmla="*/ 1483423 w 7346219"/>
              <a:gd name="connsiteY3279" fmla="*/ 4914719 h 6858000"/>
              <a:gd name="connsiteX3280" fmla="*/ 1464421 w 7346219"/>
              <a:gd name="connsiteY3280" fmla="*/ 4914719 h 6858000"/>
              <a:gd name="connsiteX3281" fmla="*/ 1455976 w 7346219"/>
              <a:gd name="connsiteY3281" fmla="*/ 4895717 h 6858000"/>
              <a:gd name="connsiteX3282" fmla="*/ 1481312 w 7346219"/>
              <a:gd name="connsiteY3282" fmla="*/ 4880938 h 6858000"/>
              <a:gd name="connsiteX3283" fmla="*/ 1489759 w 7346219"/>
              <a:gd name="connsiteY3283" fmla="*/ 4868272 h 6858000"/>
              <a:gd name="connsiteX3284" fmla="*/ 1485535 w 7346219"/>
              <a:gd name="connsiteY3284" fmla="*/ 4864048 h 6858000"/>
              <a:gd name="connsiteX3285" fmla="*/ 1447531 w 7346219"/>
              <a:gd name="connsiteY3285" fmla="*/ 4876717 h 6858000"/>
              <a:gd name="connsiteX3286" fmla="*/ 1445419 w 7346219"/>
              <a:gd name="connsiteY3286" fmla="*/ 4874605 h 6858000"/>
              <a:gd name="connsiteX3287" fmla="*/ 1445419 w 7346219"/>
              <a:gd name="connsiteY3287" fmla="*/ 4878826 h 6858000"/>
              <a:gd name="connsiteX3288" fmla="*/ 1443309 w 7346219"/>
              <a:gd name="connsiteY3288" fmla="*/ 4893605 h 6858000"/>
              <a:gd name="connsiteX3289" fmla="*/ 1449642 w 7346219"/>
              <a:gd name="connsiteY3289" fmla="*/ 4899941 h 6858000"/>
              <a:gd name="connsiteX3290" fmla="*/ 1460198 w 7346219"/>
              <a:gd name="connsiteY3290" fmla="*/ 4918941 h 6858000"/>
              <a:gd name="connsiteX3291" fmla="*/ 1453864 w 7346219"/>
              <a:gd name="connsiteY3291" fmla="*/ 4923163 h 6858000"/>
              <a:gd name="connsiteX3292" fmla="*/ 1445419 w 7346219"/>
              <a:gd name="connsiteY3292" fmla="*/ 4921053 h 6858000"/>
              <a:gd name="connsiteX3293" fmla="*/ 1443309 w 7346219"/>
              <a:gd name="connsiteY3293" fmla="*/ 4925275 h 6858000"/>
              <a:gd name="connsiteX3294" fmla="*/ 1441197 w 7346219"/>
              <a:gd name="connsiteY3294" fmla="*/ 4925275 h 6858000"/>
              <a:gd name="connsiteX3295" fmla="*/ 1420081 w 7346219"/>
              <a:gd name="connsiteY3295" fmla="*/ 4921053 h 6858000"/>
              <a:gd name="connsiteX3296" fmla="*/ 1415860 w 7346219"/>
              <a:gd name="connsiteY3296" fmla="*/ 4921053 h 6858000"/>
              <a:gd name="connsiteX3297" fmla="*/ 1413750 w 7346219"/>
              <a:gd name="connsiteY3297" fmla="*/ 4912607 h 6858000"/>
              <a:gd name="connsiteX3298" fmla="*/ 1426414 w 7346219"/>
              <a:gd name="connsiteY3298" fmla="*/ 4918941 h 6858000"/>
              <a:gd name="connsiteX3299" fmla="*/ 1434862 w 7346219"/>
              <a:gd name="connsiteY3299" fmla="*/ 4914719 h 6858000"/>
              <a:gd name="connsiteX3300" fmla="*/ 1430639 w 7346219"/>
              <a:gd name="connsiteY3300" fmla="*/ 4899941 h 6858000"/>
              <a:gd name="connsiteX3301" fmla="*/ 1413750 w 7346219"/>
              <a:gd name="connsiteY3301" fmla="*/ 4857714 h 6858000"/>
              <a:gd name="connsiteX3302" fmla="*/ 1394747 w 7346219"/>
              <a:gd name="connsiteY3302" fmla="*/ 4855602 h 6858000"/>
              <a:gd name="connsiteX3303" fmla="*/ 1390523 w 7346219"/>
              <a:gd name="connsiteY3303" fmla="*/ 4870382 h 6858000"/>
              <a:gd name="connsiteX3304" fmla="*/ 1392635 w 7346219"/>
              <a:gd name="connsiteY3304" fmla="*/ 4880938 h 6858000"/>
              <a:gd name="connsiteX3305" fmla="*/ 1388411 w 7346219"/>
              <a:gd name="connsiteY3305" fmla="*/ 4872493 h 6858000"/>
              <a:gd name="connsiteX3306" fmla="*/ 1384188 w 7346219"/>
              <a:gd name="connsiteY3306" fmla="*/ 4866160 h 6858000"/>
              <a:gd name="connsiteX3307" fmla="*/ 1354629 w 7346219"/>
              <a:gd name="connsiteY3307" fmla="*/ 4864048 h 6858000"/>
              <a:gd name="connsiteX3308" fmla="*/ 1354629 w 7346219"/>
              <a:gd name="connsiteY3308" fmla="*/ 4868272 h 6858000"/>
              <a:gd name="connsiteX3309" fmla="*/ 1348295 w 7346219"/>
              <a:gd name="connsiteY3309" fmla="*/ 4866160 h 6858000"/>
              <a:gd name="connsiteX3310" fmla="*/ 1316625 w 7346219"/>
              <a:gd name="connsiteY3310" fmla="*/ 4857714 h 6858000"/>
              <a:gd name="connsiteX3311" fmla="*/ 1303958 w 7346219"/>
              <a:gd name="connsiteY3311" fmla="*/ 4828157 h 6858000"/>
              <a:gd name="connsiteX3312" fmla="*/ 1301846 w 7346219"/>
              <a:gd name="connsiteY3312" fmla="*/ 4819711 h 6858000"/>
              <a:gd name="connsiteX3313" fmla="*/ 1301846 w 7346219"/>
              <a:gd name="connsiteY3313" fmla="*/ 4815489 h 6858000"/>
              <a:gd name="connsiteX3314" fmla="*/ 1306069 w 7346219"/>
              <a:gd name="connsiteY3314" fmla="*/ 4819711 h 6858000"/>
              <a:gd name="connsiteX3315" fmla="*/ 1308181 w 7346219"/>
              <a:gd name="connsiteY3315" fmla="*/ 4815489 h 6858000"/>
              <a:gd name="connsiteX3316" fmla="*/ 1303958 w 7346219"/>
              <a:gd name="connsiteY3316" fmla="*/ 4798599 h 6858000"/>
              <a:gd name="connsiteX3317" fmla="*/ 1303958 w 7346219"/>
              <a:gd name="connsiteY3317" fmla="*/ 4792266 h 6858000"/>
              <a:gd name="connsiteX3318" fmla="*/ 1303958 w 7346219"/>
              <a:gd name="connsiteY3318" fmla="*/ 4790154 h 6858000"/>
              <a:gd name="connsiteX3319" fmla="*/ 1325069 w 7346219"/>
              <a:gd name="connsiteY3319" fmla="*/ 4811266 h 6858000"/>
              <a:gd name="connsiteX3320" fmla="*/ 1331405 w 7346219"/>
              <a:gd name="connsiteY3320" fmla="*/ 4817601 h 6858000"/>
              <a:gd name="connsiteX3321" fmla="*/ 1331405 w 7346219"/>
              <a:gd name="connsiteY3321" fmla="*/ 4764820 h 6858000"/>
              <a:gd name="connsiteX3322" fmla="*/ 1331405 w 7346219"/>
              <a:gd name="connsiteY3322" fmla="*/ 4750041 h 6858000"/>
              <a:gd name="connsiteX3323" fmla="*/ 1341962 w 7346219"/>
              <a:gd name="connsiteY3323" fmla="*/ 4777488 h 6858000"/>
              <a:gd name="connsiteX3324" fmla="*/ 1354629 w 7346219"/>
              <a:gd name="connsiteY3324" fmla="*/ 4800711 h 6858000"/>
              <a:gd name="connsiteX3325" fmla="*/ 1356740 w 7346219"/>
              <a:gd name="connsiteY3325" fmla="*/ 4788044 h 6858000"/>
              <a:gd name="connsiteX3326" fmla="*/ 1358853 w 7346219"/>
              <a:gd name="connsiteY3326" fmla="*/ 4781708 h 6858000"/>
              <a:gd name="connsiteX3327" fmla="*/ 1363076 w 7346219"/>
              <a:gd name="connsiteY3327" fmla="*/ 4764820 h 6858000"/>
              <a:gd name="connsiteX3328" fmla="*/ 1358853 w 7346219"/>
              <a:gd name="connsiteY3328" fmla="*/ 4731039 h 6858000"/>
              <a:gd name="connsiteX3329" fmla="*/ 1375743 w 7346219"/>
              <a:gd name="connsiteY3329" fmla="*/ 4775376 h 6858000"/>
              <a:gd name="connsiteX3330" fmla="*/ 1382079 w 7346219"/>
              <a:gd name="connsiteY3330" fmla="*/ 4783820 h 6858000"/>
              <a:gd name="connsiteX3331" fmla="*/ 1379967 w 7346219"/>
              <a:gd name="connsiteY3331" fmla="*/ 4773266 h 6858000"/>
              <a:gd name="connsiteX3332" fmla="*/ 1371521 w 7346219"/>
              <a:gd name="connsiteY3332" fmla="*/ 4745817 h 6858000"/>
              <a:gd name="connsiteX3333" fmla="*/ 1375743 w 7346219"/>
              <a:gd name="connsiteY3333" fmla="*/ 4745817 h 6858000"/>
              <a:gd name="connsiteX3334" fmla="*/ 1384188 w 7346219"/>
              <a:gd name="connsiteY3334" fmla="*/ 4752151 h 6858000"/>
              <a:gd name="connsiteX3335" fmla="*/ 1379967 w 7346219"/>
              <a:gd name="connsiteY3335" fmla="*/ 4737373 h 6858000"/>
              <a:gd name="connsiteX3336" fmla="*/ 1358853 w 7346219"/>
              <a:gd name="connsiteY3336" fmla="*/ 4703594 h 6858000"/>
              <a:gd name="connsiteX3337" fmla="*/ 1352519 w 7346219"/>
              <a:gd name="connsiteY3337" fmla="*/ 4703594 h 6858000"/>
              <a:gd name="connsiteX3338" fmla="*/ 1318736 w 7346219"/>
              <a:gd name="connsiteY3338" fmla="*/ 4627588 h 6858000"/>
              <a:gd name="connsiteX3339" fmla="*/ 1314514 w 7346219"/>
              <a:gd name="connsiteY3339" fmla="*/ 4604364 h 6858000"/>
              <a:gd name="connsiteX3340" fmla="*/ 1325069 w 7346219"/>
              <a:gd name="connsiteY3340" fmla="*/ 4621254 h 6858000"/>
              <a:gd name="connsiteX3341" fmla="*/ 1331405 w 7346219"/>
              <a:gd name="connsiteY3341" fmla="*/ 4636033 h 6858000"/>
              <a:gd name="connsiteX3342" fmla="*/ 1341962 w 7346219"/>
              <a:gd name="connsiteY3342" fmla="*/ 4655033 h 6858000"/>
              <a:gd name="connsiteX3343" fmla="*/ 1344074 w 7346219"/>
              <a:gd name="connsiteY3343" fmla="*/ 4640255 h 6858000"/>
              <a:gd name="connsiteX3344" fmla="*/ 1339850 w 7346219"/>
              <a:gd name="connsiteY3344" fmla="*/ 4619142 h 6858000"/>
              <a:gd name="connsiteX3345" fmla="*/ 1335627 w 7346219"/>
              <a:gd name="connsiteY3345" fmla="*/ 4617030 h 6858000"/>
              <a:gd name="connsiteX3346" fmla="*/ 1322959 w 7346219"/>
              <a:gd name="connsiteY3346" fmla="*/ 4593808 h 6858000"/>
              <a:gd name="connsiteX3347" fmla="*/ 1322959 w 7346219"/>
              <a:gd name="connsiteY3347" fmla="*/ 4591697 h 6858000"/>
              <a:gd name="connsiteX3348" fmla="*/ 1316625 w 7346219"/>
              <a:gd name="connsiteY3348" fmla="*/ 4566361 h 6858000"/>
              <a:gd name="connsiteX3349" fmla="*/ 1310293 w 7346219"/>
              <a:gd name="connsiteY3349" fmla="*/ 4570585 h 6858000"/>
              <a:gd name="connsiteX3350" fmla="*/ 1297624 w 7346219"/>
              <a:gd name="connsiteY3350" fmla="*/ 4579030 h 6858000"/>
              <a:gd name="connsiteX3351" fmla="*/ 1289178 w 7346219"/>
              <a:gd name="connsiteY3351" fmla="*/ 4583251 h 6858000"/>
              <a:gd name="connsiteX3352" fmla="*/ 1287067 w 7346219"/>
              <a:gd name="connsiteY3352" fmla="*/ 4600142 h 6858000"/>
              <a:gd name="connsiteX3353" fmla="*/ 1278621 w 7346219"/>
              <a:gd name="connsiteY3353" fmla="*/ 4587473 h 6858000"/>
              <a:gd name="connsiteX3354" fmla="*/ 1274400 w 7346219"/>
              <a:gd name="connsiteY3354" fmla="*/ 4587473 h 6858000"/>
              <a:gd name="connsiteX3355" fmla="*/ 1272290 w 7346219"/>
              <a:gd name="connsiteY3355" fmla="*/ 4631811 h 6858000"/>
              <a:gd name="connsiteX3356" fmla="*/ 1270178 w 7346219"/>
              <a:gd name="connsiteY3356" fmla="*/ 4638145 h 6858000"/>
              <a:gd name="connsiteX3357" fmla="*/ 1263845 w 7346219"/>
              <a:gd name="connsiteY3357" fmla="*/ 4631811 h 6858000"/>
              <a:gd name="connsiteX3358" fmla="*/ 1257507 w 7346219"/>
              <a:gd name="connsiteY3358" fmla="*/ 4612810 h 6858000"/>
              <a:gd name="connsiteX3359" fmla="*/ 1244840 w 7346219"/>
              <a:gd name="connsiteY3359" fmla="*/ 4598030 h 6858000"/>
              <a:gd name="connsiteX3360" fmla="*/ 1244840 w 7346219"/>
              <a:gd name="connsiteY3360" fmla="*/ 4612810 h 6858000"/>
              <a:gd name="connsiteX3361" fmla="*/ 1253286 w 7346219"/>
              <a:gd name="connsiteY3361" fmla="*/ 4646591 h 6858000"/>
              <a:gd name="connsiteX3362" fmla="*/ 1246954 w 7346219"/>
              <a:gd name="connsiteY3362" fmla="*/ 4652923 h 6858000"/>
              <a:gd name="connsiteX3363" fmla="*/ 1223726 w 7346219"/>
              <a:gd name="connsiteY3363" fmla="*/ 4631811 h 6858000"/>
              <a:gd name="connsiteX3364" fmla="*/ 1194169 w 7346219"/>
              <a:gd name="connsiteY3364" fmla="*/ 4629700 h 6858000"/>
              <a:gd name="connsiteX3365" fmla="*/ 1175168 w 7346219"/>
              <a:gd name="connsiteY3365" fmla="*/ 4633921 h 6858000"/>
              <a:gd name="connsiteX3366" fmla="*/ 1173056 w 7346219"/>
              <a:gd name="connsiteY3366" fmla="*/ 4633921 h 6858000"/>
              <a:gd name="connsiteX3367" fmla="*/ 1175168 w 7346219"/>
              <a:gd name="connsiteY3367" fmla="*/ 4640255 h 6858000"/>
              <a:gd name="connsiteX3368" fmla="*/ 1192059 w 7346219"/>
              <a:gd name="connsiteY3368" fmla="*/ 4669813 h 6858000"/>
              <a:gd name="connsiteX3369" fmla="*/ 1181502 w 7346219"/>
              <a:gd name="connsiteY3369" fmla="*/ 4669813 h 6858000"/>
              <a:gd name="connsiteX3370" fmla="*/ 1160390 w 7346219"/>
              <a:gd name="connsiteY3370" fmla="*/ 4659257 h 6858000"/>
              <a:gd name="connsiteX3371" fmla="*/ 1158278 w 7346219"/>
              <a:gd name="connsiteY3371" fmla="*/ 4652923 h 6858000"/>
              <a:gd name="connsiteX3372" fmla="*/ 1162500 w 7346219"/>
              <a:gd name="connsiteY3372" fmla="*/ 4644479 h 6858000"/>
              <a:gd name="connsiteX3373" fmla="*/ 1187838 w 7346219"/>
              <a:gd name="connsiteY3373" fmla="*/ 4619142 h 6858000"/>
              <a:gd name="connsiteX3374" fmla="*/ 1189947 w 7346219"/>
              <a:gd name="connsiteY3374" fmla="*/ 4612810 h 6858000"/>
              <a:gd name="connsiteX3375" fmla="*/ 1173056 w 7346219"/>
              <a:gd name="connsiteY3375" fmla="*/ 4595919 h 6858000"/>
              <a:gd name="connsiteX3376" fmla="*/ 1162500 w 7346219"/>
              <a:gd name="connsiteY3376" fmla="*/ 4557916 h 6858000"/>
              <a:gd name="connsiteX3377" fmla="*/ 1149832 w 7346219"/>
              <a:gd name="connsiteY3377" fmla="*/ 4572695 h 6858000"/>
              <a:gd name="connsiteX3378" fmla="*/ 1135051 w 7346219"/>
              <a:gd name="connsiteY3378" fmla="*/ 4576918 h 6858000"/>
              <a:gd name="connsiteX3379" fmla="*/ 1111828 w 7346219"/>
              <a:gd name="connsiteY3379" fmla="*/ 4574807 h 6858000"/>
              <a:gd name="connsiteX3380" fmla="*/ 1113940 w 7346219"/>
              <a:gd name="connsiteY3380" fmla="*/ 4555806 h 6858000"/>
              <a:gd name="connsiteX3381" fmla="*/ 1113940 w 7346219"/>
              <a:gd name="connsiteY3381" fmla="*/ 4543137 h 6858000"/>
              <a:gd name="connsiteX3382" fmla="*/ 1116051 w 7346219"/>
              <a:gd name="connsiteY3382" fmla="*/ 4534694 h 6858000"/>
              <a:gd name="connsiteX3383" fmla="*/ 1116051 w 7346219"/>
              <a:gd name="connsiteY3383" fmla="*/ 4528358 h 6858000"/>
              <a:gd name="connsiteX3384" fmla="*/ 1107605 w 7346219"/>
              <a:gd name="connsiteY3384" fmla="*/ 4522024 h 6858000"/>
              <a:gd name="connsiteX3385" fmla="*/ 1113940 w 7346219"/>
              <a:gd name="connsiteY3385" fmla="*/ 4513579 h 6858000"/>
              <a:gd name="connsiteX3386" fmla="*/ 1137163 w 7346219"/>
              <a:gd name="connsiteY3386" fmla="*/ 4511470 h 6858000"/>
              <a:gd name="connsiteX3387" fmla="*/ 1143499 w 7346219"/>
              <a:gd name="connsiteY3387" fmla="*/ 4509358 h 6858000"/>
              <a:gd name="connsiteX3388" fmla="*/ 1141388 w 7346219"/>
              <a:gd name="connsiteY3388" fmla="*/ 4505136 h 6858000"/>
              <a:gd name="connsiteX3389" fmla="*/ 1132941 w 7346219"/>
              <a:gd name="connsiteY3389" fmla="*/ 4481911 h 6858000"/>
              <a:gd name="connsiteX3390" fmla="*/ 1128719 w 7346219"/>
              <a:gd name="connsiteY3390" fmla="*/ 4477689 h 6858000"/>
              <a:gd name="connsiteX3391" fmla="*/ 1116051 w 7346219"/>
              <a:gd name="connsiteY3391" fmla="*/ 4484022 h 6858000"/>
              <a:gd name="connsiteX3392" fmla="*/ 1116051 w 7346219"/>
              <a:gd name="connsiteY3392" fmla="*/ 4490355 h 6858000"/>
              <a:gd name="connsiteX3393" fmla="*/ 1109716 w 7346219"/>
              <a:gd name="connsiteY3393" fmla="*/ 4500913 h 6858000"/>
              <a:gd name="connsiteX3394" fmla="*/ 1103382 w 7346219"/>
              <a:gd name="connsiteY3394" fmla="*/ 4503024 h 6858000"/>
              <a:gd name="connsiteX3395" fmla="*/ 1088602 w 7346219"/>
              <a:gd name="connsiteY3395" fmla="*/ 4503024 h 6858000"/>
              <a:gd name="connsiteX3396" fmla="*/ 1094938 w 7346219"/>
              <a:gd name="connsiteY3396" fmla="*/ 4488245 h 6858000"/>
              <a:gd name="connsiteX3397" fmla="*/ 1101271 w 7346219"/>
              <a:gd name="connsiteY3397" fmla="*/ 4481911 h 6858000"/>
              <a:gd name="connsiteX3398" fmla="*/ 1107605 w 7346219"/>
              <a:gd name="connsiteY3398" fmla="*/ 4475577 h 6858000"/>
              <a:gd name="connsiteX3399" fmla="*/ 1145611 w 7346219"/>
              <a:gd name="connsiteY3399" fmla="*/ 4471355 h 6858000"/>
              <a:gd name="connsiteX3400" fmla="*/ 1158278 w 7346219"/>
              <a:gd name="connsiteY3400" fmla="*/ 4486133 h 6858000"/>
              <a:gd name="connsiteX3401" fmla="*/ 1166723 w 7346219"/>
              <a:gd name="connsiteY3401" fmla="*/ 4496691 h 6858000"/>
              <a:gd name="connsiteX3402" fmla="*/ 1177278 w 7346219"/>
              <a:gd name="connsiteY3402" fmla="*/ 4484022 h 6858000"/>
              <a:gd name="connsiteX3403" fmla="*/ 1175168 w 7346219"/>
              <a:gd name="connsiteY3403" fmla="*/ 4475577 h 6858000"/>
              <a:gd name="connsiteX3404" fmla="*/ 1183613 w 7346219"/>
              <a:gd name="connsiteY3404" fmla="*/ 4465021 h 6858000"/>
              <a:gd name="connsiteX3405" fmla="*/ 1208949 w 7346219"/>
              <a:gd name="connsiteY3405" fmla="*/ 4462910 h 6858000"/>
              <a:gd name="connsiteX3406" fmla="*/ 1232174 w 7346219"/>
              <a:gd name="connsiteY3406" fmla="*/ 4460798 h 6858000"/>
              <a:gd name="connsiteX3407" fmla="*/ 1236396 w 7346219"/>
              <a:gd name="connsiteY3407" fmla="*/ 4462910 h 6858000"/>
              <a:gd name="connsiteX3408" fmla="*/ 1282843 w 7346219"/>
              <a:gd name="connsiteY3408" fmla="*/ 4441798 h 6858000"/>
              <a:gd name="connsiteX3409" fmla="*/ 1291290 w 7346219"/>
              <a:gd name="connsiteY3409" fmla="*/ 4435464 h 6858000"/>
              <a:gd name="connsiteX3410" fmla="*/ 1320848 w 7346219"/>
              <a:gd name="connsiteY3410" fmla="*/ 4424907 h 6858000"/>
              <a:gd name="connsiteX3411" fmla="*/ 1333517 w 7346219"/>
              <a:gd name="connsiteY3411" fmla="*/ 4427019 h 6858000"/>
              <a:gd name="connsiteX3412" fmla="*/ 1382079 w 7346219"/>
              <a:gd name="connsiteY3412" fmla="*/ 4431240 h 6858000"/>
              <a:gd name="connsiteX3413" fmla="*/ 1392635 w 7346219"/>
              <a:gd name="connsiteY3413" fmla="*/ 4427019 h 6858000"/>
              <a:gd name="connsiteX3414" fmla="*/ 1386301 w 7346219"/>
              <a:gd name="connsiteY3414" fmla="*/ 4418573 h 6858000"/>
              <a:gd name="connsiteX3415" fmla="*/ 1407414 w 7346219"/>
              <a:gd name="connsiteY3415" fmla="*/ 4389016 h 6858000"/>
              <a:gd name="connsiteX3416" fmla="*/ 1439085 w 7346219"/>
              <a:gd name="connsiteY3416" fmla="*/ 4363682 h 6858000"/>
              <a:gd name="connsiteX3417" fmla="*/ 1443309 w 7346219"/>
              <a:gd name="connsiteY3417" fmla="*/ 4363682 h 6858000"/>
              <a:gd name="connsiteX3418" fmla="*/ 1449642 w 7346219"/>
              <a:gd name="connsiteY3418" fmla="*/ 4382683 h 6858000"/>
              <a:gd name="connsiteX3419" fmla="*/ 1451753 w 7346219"/>
              <a:gd name="connsiteY3419" fmla="*/ 4386904 h 6858000"/>
              <a:gd name="connsiteX3420" fmla="*/ 1470756 w 7346219"/>
              <a:gd name="connsiteY3420" fmla="*/ 4391127 h 6858000"/>
              <a:gd name="connsiteX3421" fmla="*/ 1500313 w 7346219"/>
              <a:gd name="connsiteY3421" fmla="*/ 4386904 h 6858000"/>
              <a:gd name="connsiteX3422" fmla="*/ 1491866 w 7346219"/>
              <a:gd name="connsiteY3422" fmla="*/ 4380571 h 6858000"/>
              <a:gd name="connsiteX3423" fmla="*/ 1561538 w 7346219"/>
              <a:gd name="connsiteY3423" fmla="*/ 4317233 h 6858000"/>
              <a:gd name="connsiteX3424" fmla="*/ 1553094 w 7346219"/>
              <a:gd name="connsiteY3424" fmla="*/ 4344680 h 6858000"/>
              <a:gd name="connsiteX3425" fmla="*/ 1559425 w 7346219"/>
              <a:gd name="connsiteY3425" fmla="*/ 4342568 h 6858000"/>
              <a:gd name="connsiteX3426" fmla="*/ 1591096 w 7346219"/>
              <a:gd name="connsiteY3426" fmla="*/ 4329901 h 6858000"/>
              <a:gd name="connsiteX3427" fmla="*/ 1605876 w 7346219"/>
              <a:gd name="connsiteY3427" fmla="*/ 4325679 h 6858000"/>
              <a:gd name="connsiteX3428" fmla="*/ 1610099 w 7346219"/>
              <a:gd name="connsiteY3428" fmla="*/ 4323567 h 6858000"/>
              <a:gd name="connsiteX3429" fmla="*/ 1616434 w 7346219"/>
              <a:gd name="connsiteY3429" fmla="*/ 4319344 h 6858000"/>
              <a:gd name="connsiteX3430" fmla="*/ 1618544 w 7346219"/>
              <a:gd name="connsiteY3430" fmla="*/ 4317233 h 6858000"/>
              <a:gd name="connsiteX3431" fmla="*/ 1622768 w 7346219"/>
              <a:gd name="connsiteY3431" fmla="*/ 4317233 h 6858000"/>
              <a:gd name="connsiteX3432" fmla="*/ 1626989 w 7346219"/>
              <a:gd name="connsiteY3432" fmla="*/ 4315123 h 6858000"/>
              <a:gd name="connsiteX3433" fmla="*/ 1635434 w 7346219"/>
              <a:gd name="connsiteY3433" fmla="*/ 4306677 h 6858000"/>
              <a:gd name="connsiteX3434" fmla="*/ 1633322 w 7346219"/>
              <a:gd name="connsiteY3434" fmla="*/ 4279232 h 6858000"/>
              <a:gd name="connsiteX3435" fmla="*/ 1622768 w 7346219"/>
              <a:gd name="connsiteY3435" fmla="*/ 4275008 h 6858000"/>
              <a:gd name="connsiteX3436" fmla="*/ 1622768 w 7346219"/>
              <a:gd name="connsiteY3436" fmla="*/ 4270786 h 6858000"/>
              <a:gd name="connsiteX3437" fmla="*/ 1629101 w 7346219"/>
              <a:gd name="connsiteY3437" fmla="*/ 4266564 h 6858000"/>
              <a:gd name="connsiteX3438" fmla="*/ 1643881 w 7346219"/>
              <a:gd name="connsiteY3438" fmla="*/ 4266564 h 6858000"/>
              <a:gd name="connsiteX3439" fmla="*/ 1643881 w 7346219"/>
              <a:gd name="connsiteY3439" fmla="*/ 4263752 h 6858000"/>
              <a:gd name="connsiteX3440" fmla="*/ 1642653 w 7346219"/>
              <a:gd name="connsiteY3440" fmla="*/ 4262525 h 6858000"/>
              <a:gd name="connsiteX3441" fmla="*/ 1643881 w 7346219"/>
              <a:gd name="connsiteY3441" fmla="*/ 4261297 h 6858000"/>
              <a:gd name="connsiteX3442" fmla="*/ 1643881 w 7346219"/>
              <a:gd name="connsiteY3442" fmla="*/ 4260229 h 6858000"/>
              <a:gd name="connsiteX3443" fmla="*/ 1644483 w 7346219"/>
              <a:gd name="connsiteY3443" fmla="*/ 4261432 h 6858000"/>
              <a:gd name="connsiteX3444" fmla="*/ 1645574 w 7346219"/>
              <a:gd name="connsiteY3444" fmla="*/ 4262525 h 6858000"/>
              <a:gd name="connsiteX3445" fmla="*/ 1645210 w 7346219"/>
              <a:gd name="connsiteY3445" fmla="*/ 4262888 h 6858000"/>
              <a:gd name="connsiteX3446" fmla="*/ 1645991 w 7346219"/>
              <a:gd name="connsiteY3446" fmla="*/ 4264452 h 6858000"/>
              <a:gd name="connsiteX3447" fmla="*/ 1650215 w 7346219"/>
              <a:gd name="connsiteY3447" fmla="*/ 4262341 h 6858000"/>
              <a:gd name="connsiteX3448" fmla="*/ 1660772 w 7346219"/>
              <a:gd name="connsiteY3448" fmla="*/ 4264452 h 6858000"/>
              <a:gd name="connsiteX3449" fmla="*/ 1662884 w 7346219"/>
              <a:gd name="connsiteY3449" fmla="*/ 4253895 h 6858000"/>
              <a:gd name="connsiteX3450" fmla="*/ 1664993 w 7346219"/>
              <a:gd name="connsiteY3450" fmla="*/ 4241229 h 6858000"/>
              <a:gd name="connsiteX3451" fmla="*/ 1643881 w 7346219"/>
              <a:gd name="connsiteY3451" fmla="*/ 4260229 h 6858000"/>
              <a:gd name="connsiteX3452" fmla="*/ 1654437 w 7346219"/>
              <a:gd name="connsiteY3452" fmla="*/ 4224338 h 6858000"/>
              <a:gd name="connsiteX3453" fmla="*/ 1656549 w 7346219"/>
              <a:gd name="connsiteY3453" fmla="*/ 4222226 h 6858000"/>
              <a:gd name="connsiteX3454" fmla="*/ 1635434 w 7346219"/>
              <a:gd name="connsiteY3454" fmla="*/ 4213783 h 6858000"/>
              <a:gd name="connsiteX3455" fmla="*/ 1546758 w 7346219"/>
              <a:gd name="connsiteY3455" fmla="*/ 4215893 h 6858000"/>
              <a:gd name="connsiteX3456" fmla="*/ 1491866 w 7346219"/>
              <a:gd name="connsiteY3456" fmla="*/ 4220116 h 6858000"/>
              <a:gd name="connsiteX3457" fmla="*/ 1458087 w 7346219"/>
              <a:gd name="connsiteY3457" fmla="*/ 4184226 h 6858000"/>
              <a:gd name="connsiteX3458" fmla="*/ 1451753 w 7346219"/>
              <a:gd name="connsiteY3458" fmla="*/ 4167335 h 6858000"/>
              <a:gd name="connsiteX3459" fmla="*/ 1449642 w 7346219"/>
              <a:gd name="connsiteY3459" fmla="*/ 4154667 h 6858000"/>
              <a:gd name="connsiteX3460" fmla="*/ 1430639 w 7346219"/>
              <a:gd name="connsiteY3460" fmla="*/ 4122998 h 6858000"/>
              <a:gd name="connsiteX3461" fmla="*/ 1420081 w 7346219"/>
              <a:gd name="connsiteY3461" fmla="*/ 4087108 h 6858000"/>
              <a:gd name="connsiteX3462" fmla="*/ 1415860 w 7346219"/>
              <a:gd name="connsiteY3462" fmla="*/ 4084996 h 6858000"/>
              <a:gd name="connsiteX3463" fmla="*/ 1413750 w 7346219"/>
              <a:gd name="connsiteY3463" fmla="*/ 4078662 h 6858000"/>
              <a:gd name="connsiteX3464" fmla="*/ 1426414 w 7346219"/>
              <a:gd name="connsiteY3464" fmla="*/ 4072329 h 6858000"/>
              <a:gd name="connsiteX3465" fmla="*/ 1512979 w 7346219"/>
              <a:gd name="connsiteY3465" fmla="*/ 4030102 h 6858000"/>
              <a:gd name="connsiteX3466" fmla="*/ 1521426 w 7346219"/>
              <a:gd name="connsiteY3466" fmla="*/ 4021657 h 6858000"/>
              <a:gd name="connsiteX3467" fmla="*/ 1515091 w 7346219"/>
              <a:gd name="connsiteY3467" fmla="*/ 4023768 h 6858000"/>
              <a:gd name="connsiteX3468" fmla="*/ 1529869 w 7346219"/>
              <a:gd name="connsiteY3468" fmla="*/ 4011102 h 6858000"/>
              <a:gd name="connsiteX3469" fmla="*/ 1538313 w 7346219"/>
              <a:gd name="connsiteY3469" fmla="*/ 3992099 h 6858000"/>
              <a:gd name="connsiteX3470" fmla="*/ 1523539 w 7346219"/>
              <a:gd name="connsiteY3470" fmla="*/ 3918206 h 6858000"/>
              <a:gd name="connsiteX3471" fmla="*/ 1496090 w 7346219"/>
              <a:gd name="connsiteY3471" fmla="*/ 3901317 h 6858000"/>
              <a:gd name="connsiteX3472" fmla="*/ 1546758 w 7346219"/>
              <a:gd name="connsiteY3472" fmla="*/ 3863314 h 6858000"/>
              <a:gd name="connsiteX3473" fmla="*/ 1578429 w 7346219"/>
              <a:gd name="connsiteY3473" fmla="*/ 3854869 h 6858000"/>
              <a:gd name="connsiteX3474" fmla="*/ 1605876 w 7346219"/>
              <a:gd name="connsiteY3474" fmla="*/ 3829533 h 6858000"/>
              <a:gd name="connsiteX3475" fmla="*/ 1605876 w 7346219"/>
              <a:gd name="connsiteY3475" fmla="*/ 3793642 h 6858000"/>
              <a:gd name="connsiteX3476" fmla="*/ 1466532 w 7346219"/>
              <a:gd name="connsiteY3476" fmla="*/ 3905539 h 6858000"/>
              <a:gd name="connsiteX3477" fmla="*/ 1580541 w 7346219"/>
              <a:gd name="connsiteY3477" fmla="*/ 3783086 h 6858000"/>
              <a:gd name="connsiteX3478" fmla="*/ 1612210 w 7346219"/>
              <a:gd name="connsiteY3478" fmla="*/ 3764084 h 6858000"/>
              <a:gd name="connsiteX3479" fmla="*/ 1605876 w 7346219"/>
              <a:gd name="connsiteY3479" fmla="*/ 3749306 h 6858000"/>
              <a:gd name="connsiteX3480" fmla="*/ 1614322 w 7346219"/>
              <a:gd name="connsiteY3480" fmla="*/ 3738749 h 6858000"/>
              <a:gd name="connsiteX3481" fmla="*/ 1662884 w 7346219"/>
              <a:gd name="connsiteY3481" fmla="*/ 3702858 h 6858000"/>
              <a:gd name="connsiteX3482" fmla="*/ 1679772 w 7346219"/>
              <a:gd name="connsiteY3482" fmla="*/ 3688079 h 6858000"/>
              <a:gd name="connsiteX3483" fmla="*/ 1677661 w 7346219"/>
              <a:gd name="connsiteY3483" fmla="*/ 3688079 h 6858000"/>
              <a:gd name="connsiteX3484" fmla="*/ 1675551 w 7346219"/>
              <a:gd name="connsiteY3484" fmla="*/ 3677524 h 6858000"/>
              <a:gd name="connsiteX3485" fmla="*/ 1669217 w 7346219"/>
              <a:gd name="connsiteY3485" fmla="*/ 3666967 h 6858000"/>
              <a:gd name="connsiteX3486" fmla="*/ 1669217 w 7346219"/>
              <a:gd name="connsiteY3486" fmla="*/ 3652189 h 6858000"/>
              <a:gd name="connsiteX3487" fmla="*/ 1669217 w 7346219"/>
              <a:gd name="connsiteY3487" fmla="*/ 3645855 h 6858000"/>
              <a:gd name="connsiteX3488" fmla="*/ 1662884 w 7346219"/>
              <a:gd name="connsiteY3488" fmla="*/ 3643743 h 6858000"/>
              <a:gd name="connsiteX3489" fmla="*/ 1654437 w 7346219"/>
              <a:gd name="connsiteY3489" fmla="*/ 3631076 h 6858000"/>
              <a:gd name="connsiteX3490" fmla="*/ 1643881 w 7346219"/>
              <a:gd name="connsiteY3490" fmla="*/ 3639521 h 6858000"/>
              <a:gd name="connsiteX3491" fmla="*/ 1652327 w 7346219"/>
              <a:gd name="connsiteY3491" fmla="*/ 3645855 h 6858000"/>
              <a:gd name="connsiteX3492" fmla="*/ 1656549 w 7346219"/>
              <a:gd name="connsiteY3492" fmla="*/ 3658521 h 6858000"/>
              <a:gd name="connsiteX3493" fmla="*/ 1660772 w 7346219"/>
              <a:gd name="connsiteY3493" fmla="*/ 3673300 h 6858000"/>
              <a:gd name="connsiteX3494" fmla="*/ 1658661 w 7346219"/>
              <a:gd name="connsiteY3494" fmla="*/ 3675412 h 6858000"/>
              <a:gd name="connsiteX3495" fmla="*/ 1654437 w 7346219"/>
              <a:gd name="connsiteY3495" fmla="*/ 3675412 h 6858000"/>
              <a:gd name="connsiteX3496" fmla="*/ 1637546 w 7346219"/>
              <a:gd name="connsiteY3496" fmla="*/ 3643743 h 6858000"/>
              <a:gd name="connsiteX3497" fmla="*/ 1626989 w 7346219"/>
              <a:gd name="connsiteY3497" fmla="*/ 3647967 h 6858000"/>
              <a:gd name="connsiteX3498" fmla="*/ 1626989 w 7346219"/>
              <a:gd name="connsiteY3498" fmla="*/ 3660633 h 6858000"/>
              <a:gd name="connsiteX3499" fmla="*/ 1616434 w 7346219"/>
              <a:gd name="connsiteY3499" fmla="*/ 3662745 h 6858000"/>
              <a:gd name="connsiteX3500" fmla="*/ 1612210 w 7346219"/>
              <a:gd name="connsiteY3500" fmla="*/ 3658521 h 6858000"/>
              <a:gd name="connsiteX3501" fmla="*/ 1612210 w 7346219"/>
              <a:gd name="connsiteY3501" fmla="*/ 3656409 h 6858000"/>
              <a:gd name="connsiteX3502" fmla="*/ 1603765 w 7346219"/>
              <a:gd name="connsiteY3502" fmla="*/ 3662745 h 6858000"/>
              <a:gd name="connsiteX3503" fmla="*/ 1605876 w 7346219"/>
              <a:gd name="connsiteY3503" fmla="*/ 3677524 h 6858000"/>
              <a:gd name="connsiteX3504" fmla="*/ 1616434 w 7346219"/>
              <a:gd name="connsiteY3504" fmla="*/ 3698636 h 6858000"/>
              <a:gd name="connsiteX3505" fmla="*/ 1618544 w 7346219"/>
              <a:gd name="connsiteY3505" fmla="*/ 3702858 h 6858000"/>
              <a:gd name="connsiteX3506" fmla="*/ 1614322 w 7346219"/>
              <a:gd name="connsiteY3506" fmla="*/ 3702858 h 6858000"/>
              <a:gd name="connsiteX3507" fmla="*/ 1597432 w 7346219"/>
              <a:gd name="connsiteY3507" fmla="*/ 3692302 h 6858000"/>
              <a:gd name="connsiteX3508" fmla="*/ 1597432 w 7346219"/>
              <a:gd name="connsiteY3508" fmla="*/ 3709192 h 6858000"/>
              <a:gd name="connsiteX3509" fmla="*/ 1595319 w 7346219"/>
              <a:gd name="connsiteY3509" fmla="*/ 3713415 h 6858000"/>
              <a:gd name="connsiteX3510" fmla="*/ 1591096 w 7346219"/>
              <a:gd name="connsiteY3510" fmla="*/ 3713415 h 6858000"/>
              <a:gd name="connsiteX3511" fmla="*/ 1574206 w 7346219"/>
              <a:gd name="connsiteY3511" fmla="*/ 3681746 h 6858000"/>
              <a:gd name="connsiteX3512" fmla="*/ 1576318 w 7346219"/>
              <a:gd name="connsiteY3512" fmla="*/ 3677524 h 6858000"/>
              <a:gd name="connsiteX3513" fmla="*/ 1580541 w 7346219"/>
              <a:gd name="connsiteY3513" fmla="*/ 3654300 h 6858000"/>
              <a:gd name="connsiteX3514" fmla="*/ 1588984 w 7346219"/>
              <a:gd name="connsiteY3514" fmla="*/ 3637409 h 6858000"/>
              <a:gd name="connsiteX3515" fmla="*/ 1588984 w 7346219"/>
              <a:gd name="connsiteY3515" fmla="*/ 3628964 h 6858000"/>
              <a:gd name="connsiteX3516" fmla="*/ 1591096 w 7346219"/>
              <a:gd name="connsiteY3516" fmla="*/ 3618409 h 6858000"/>
              <a:gd name="connsiteX3517" fmla="*/ 1595319 w 7346219"/>
              <a:gd name="connsiteY3517" fmla="*/ 3599406 h 6858000"/>
              <a:gd name="connsiteX3518" fmla="*/ 1612210 w 7346219"/>
              <a:gd name="connsiteY3518" fmla="*/ 3624742 h 6858000"/>
              <a:gd name="connsiteX3519" fmla="*/ 1616434 w 7346219"/>
              <a:gd name="connsiteY3519" fmla="*/ 3639521 h 6858000"/>
              <a:gd name="connsiteX3520" fmla="*/ 1626989 w 7346219"/>
              <a:gd name="connsiteY3520" fmla="*/ 3633187 h 6858000"/>
              <a:gd name="connsiteX3521" fmla="*/ 1624880 w 7346219"/>
              <a:gd name="connsiteY3521" fmla="*/ 3626852 h 6858000"/>
              <a:gd name="connsiteX3522" fmla="*/ 1629101 w 7346219"/>
              <a:gd name="connsiteY3522" fmla="*/ 3620518 h 6858000"/>
              <a:gd name="connsiteX3523" fmla="*/ 1637546 w 7346219"/>
              <a:gd name="connsiteY3523" fmla="*/ 3622630 h 6858000"/>
              <a:gd name="connsiteX3524" fmla="*/ 1637546 w 7346219"/>
              <a:gd name="connsiteY3524" fmla="*/ 3626852 h 6858000"/>
              <a:gd name="connsiteX3525" fmla="*/ 1645991 w 7346219"/>
              <a:gd name="connsiteY3525" fmla="*/ 3622630 h 6858000"/>
              <a:gd name="connsiteX3526" fmla="*/ 1639658 w 7346219"/>
              <a:gd name="connsiteY3526" fmla="*/ 3612074 h 6858000"/>
              <a:gd name="connsiteX3527" fmla="*/ 1631212 w 7346219"/>
              <a:gd name="connsiteY3527" fmla="*/ 3607852 h 6858000"/>
              <a:gd name="connsiteX3528" fmla="*/ 1591096 w 7346219"/>
              <a:gd name="connsiteY3528" fmla="*/ 3588852 h 6858000"/>
              <a:gd name="connsiteX3529" fmla="*/ 1588984 w 7346219"/>
              <a:gd name="connsiteY3529" fmla="*/ 3548737 h 6858000"/>
              <a:gd name="connsiteX3530" fmla="*/ 1601653 w 7346219"/>
              <a:gd name="connsiteY3530" fmla="*/ 3536070 h 6858000"/>
              <a:gd name="connsiteX3531" fmla="*/ 1603765 w 7346219"/>
              <a:gd name="connsiteY3531" fmla="*/ 3533958 h 6858000"/>
              <a:gd name="connsiteX3532" fmla="*/ 1601653 w 7346219"/>
              <a:gd name="connsiteY3532" fmla="*/ 3527624 h 6858000"/>
              <a:gd name="connsiteX3533" fmla="*/ 1597432 w 7346219"/>
              <a:gd name="connsiteY3533" fmla="*/ 3523401 h 6858000"/>
              <a:gd name="connsiteX3534" fmla="*/ 1605876 w 7346219"/>
              <a:gd name="connsiteY3534" fmla="*/ 3523401 h 6858000"/>
              <a:gd name="connsiteX3535" fmla="*/ 1610099 w 7346219"/>
              <a:gd name="connsiteY3535" fmla="*/ 3529734 h 6858000"/>
              <a:gd name="connsiteX3536" fmla="*/ 1631212 w 7346219"/>
              <a:gd name="connsiteY3536" fmla="*/ 3514956 h 6858000"/>
              <a:gd name="connsiteX3537" fmla="*/ 1626989 w 7346219"/>
              <a:gd name="connsiteY3537" fmla="*/ 3514956 h 6858000"/>
              <a:gd name="connsiteX3538" fmla="*/ 1631212 w 7346219"/>
              <a:gd name="connsiteY3538" fmla="*/ 3508622 h 6858000"/>
              <a:gd name="connsiteX3539" fmla="*/ 1635434 w 7346219"/>
              <a:gd name="connsiteY3539" fmla="*/ 3504400 h 6858000"/>
              <a:gd name="connsiteX3540" fmla="*/ 1633322 w 7346219"/>
              <a:gd name="connsiteY3540" fmla="*/ 3495955 h 6858000"/>
              <a:gd name="connsiteX3541" fmla="*/ 1643881 w 7346219"/>
              <a:gd name="connsiteY3541" fmla="*/ 3491734 h 6858000"/>
              <a:gd name="connsiteX3542" fmla="*/ 1645991 w 7346219"/>
              <a:gd name="connsiteY3542" fmla="*/ 3489622 h 6858000"/>
              <a:gd name="connsiteX3543" fmla="*/ 1667105 w 7346219"/>
              <a:gd name="connsiteY3543" fmla="*/ 3462176 h 6858000"/>
              <a:gd name="connsiteX3544" fmla="*/ 1664993 w 7346219"/>
              <a:gd name="connsiteY3544" fmla="*/ 3457952 h 6858000"/>
              <a:gd name="connsiteX3545" fmla="*/ 1664993 w 7346219"/>
              <a:gd name="connsiteY3545" fmla="*/ 3443174 h 6858000"/>
              <a:gd name="connsiteX3546" fmla="*/ 1673439 w 7346219"/>
              <a:gd name="connsiteY3546" fmla="*/ 3449508 h 6858000"/>
              <a:gd name="connsiteX3547" fmla="*/ 1675551 w 7346219"/>
              <a:gd name="connsiteY3547" fmla="*/ 3451619 h 6858000"/>
              <a:gd name="connsiteX3548" fmla="*/ 1683996 w 7346219"/>
              <a:gd name="connsiteY3548" fmla="*/ 3438952 h 6858000"/>
              <a:gd name="connsiteX3549" fmla="*/ 1679772 w 7346219"/>
              <a:gd name="connsiteY3549" fmla="*/ 3436840 h 6858000"/>
              <a:gd name="connsiteX3550" fmla="*/ 1679772 w 7346219"/>
              <a:gd name="connsiteY3550" fmla="*/ 3432618 h 6858000"/>
              <a:gd name="connsiteX3551" fmla="*/ 1686108 w 7346219"/>
              <a:gd name="connsiteY3551" fmla="*/ 3422062 h 6858000"/>
              <a:gd name="connsiteX3552" fmla="*/ 1677661 w 7346219"/>
              <a:gd name="connsiteY3552" fmla="*/ 3405171 h 6858000"/>
              <a:gd name="connsiteX3553" fmla="*/ 1694553 w 7346219"/>
              <a:gd name="connsiteY3553" fmla="*/ 3367168 h 6858000"/>
              <a:gd name="connsiteX3554" fmla="*/ 1728334 w 7346219"/>
              <a:gd name="connsiteY3554" fmla="*/ 3358723 h 6858000"/>
              <a:gd name="connsiteX3555" fmla="*/ 1719889 w 7346219"/>
              <a:gd name="connsiteY3555" fmla="*/ 3356614 h 6858000"/>
              <a:gd name="connsiteX3556" fmla="*/ 1694553 w 7346219"/>
              <a:gd name="connsiteY3556" fmla="*/ 3362946 h 6858000"/>
              <a:gd name="connsiteX3557" fmla="*/ 1679772 w 7346219"/>
              <a:gd name="connsiteY3557" fmla="*/ 3369280 h 6858000"/>
              <a:gd name="connsiteX3558" fmla="*/ 1652327 w 7346219"/>
              <a:gd name="connsiteY3558" fmla="*/ 3381947 h 6858000"/>
              <a:gd name="connsiteX3559" fmla="*/ 1639658 w 7346219"/>
              <a:gd name="connsiteY3559" fmla="*/ 3386171 h 6858000"/>
              <a:gd name="connsiteX3560" fmla="*/ 1652327 w 7346219"/>
              <a:gd name="connsiteY3560" fmla="*/ 3392505 h 6858000"/>
              <a:gd name="connsiteX3561" fmla="*/ 1645991 w 7346219"/>
              <a:gd name="connsiteY3561" fmla="*/ 3396725 h 6858000"/>
              <a:gd name="connsiteX3562" fmla="*/ 1620656 w 7346219"/>
              <a:gd name="connsiteY3562" fmla="*/ 3400949 h 6858000"/>
              <a:gd name="connsiteX3563" fmla="*/ 1601653 w 7346219"/>
              <a:gd name="connsiteY3563" fmla="*/ 3405171 h 6858000"/>
              <a:gd name="connsiteX3564" fmla="*/ 1591096 w 7346219"/>
              <a:gd name="connsiteY3564" fmla="*/ 3398837 h 6858000"/>
              <a:gd name="connsiteX3565" fmla="*/ 1572096 w 7346219"/>
              <a:gd name="connsiteY3565" fmla="*/ 3400949 h 6858000"/>
              <a:gd name="connsiteX3566" fmla="*/ 1565760 w 7346219"/>
              <a:gd name="connsiteY3566" fmla="*/ 3415728 h 6858000"/>
              <a:gd name="connsiteX3567" fmla="*/ 1578429 w 7346219"/>
              <a:gd name="connsiteY3567" fmla="*/ 3417838 h 6858000"/>
              <a:gd name="connsiteX3568" fmla="*/ 1565760 w 7346219"/>
              <a:gd name="connsiteY3568" fmla="*/ 3426283 h 6858000"/>
              <a:gd name="connsiteX3569" fmla="*/ 1561538 w 7346219"/>
              <a:gd name="connsiteY3569" fmla="*/ 3426283 h 6858000"/>
              <a:gd name="connsiteX3570" fmla="*/ 1563648 w 7346219"/>
              <a:gd name="connsiteY3570" fmla="*/ 3432618 h 6858000"/>
              <a:gd name="connsiteX3571" fmla="*/ 1578429 w 7346219"/>
              <a:gd name="connsiteY3571" fmla="*/ 3436840 h 6858000"/>
              <a:gd name="connsiteX3572" fmla="*/ 1582651 w 7346219"/>
              <a:gd name="connsiteY3572" fmla="*/ 3436840 h 6858000"/>
              <a:gd name="connsiteX3573" fmla="*/ 1599543 w 7346219"/>
              <a:gd name="connsiteY3573" fmla="*/ 3447397 h 6858000"/>
              <a:gd name="connsiteX3574" fmla="*/ 1607987 w 7346219"/>
              <a:gd name="connsiteY3574" fmla="*/ 3451619 h 6858000"/>
              <a:gd name="connsiteX3575" fmla="*/ 1572096 w 7346219"/>
              <a:gd name="connsiteY3575" fmla="*/ 3457952 h 6858000"/>
              <a:gd name="connsiteX3576" fmla="*/ 1569984 w 7346219"/>
              <a:gd name="connsiteY3576" fmla="*/ 3453731 h 6858000"/>
              <a:gd name="connsiteX3577" fmla="*/ 1555203 w 7346219"/>
              <a:gd name="connsiteY3577" fmla="*/ 3441062 h 6858000"/>
              <a:gd name="connsiteX3578" fmla="*/ 1548870 w 7346219"/>
              <a:gd name="connsiteY3578" fmla="*/ 3434728 h 6858000"/>
              <a:gd name="connsiteX3579" fmla="*/ 1548870 w 7346219"/>
              <a:gd name="connsiteY3579" fmla="*/ 3424174 h 6858000"/>
              <a:gd name="connsiteX3580" fmla="*/ 1553094 w 7346219"/>
              <a:gd name="connsiteY3580" fmla="*/ 3403059 h 6858000"/>
              <a:gd name="connsiteX3581" fmla="*/ 1546758 w 7346219"/>
              <a:gd name="connsiteY3581" fmla="*/ 3394615 h 6858000"/>
              <a:gd name="connsiteX3582" fmla="*/ 1550982 w 7346219"/>
              <a:gd name="connsiteY3582" fmla="*/ 3392505 h 6858000"/>
              <a:gd name="connsiteX3583" fmla="*/ 1555203 w 7346219"/>
              <a:gd name="connsiteY3583" fmla="*/ 3384059 h 6858000"/>
              <a:gd name="connsiteX3584" fmla="*/ 1550982 w 7346219"/>
              <a:gd name="connsiteY3584" fmla="*/ 3377725 h 6858000"/>
              <a:gd name="connsiteX3585" fmla="*/ 1548870 w 7346219"/>
              <a:gd name="connsiteY3585" fmla="*/ 3362946 h 6858000"/>
              <a:gd name="connsiteX3586" fmla="*/ 1563648 w 7346219"/>
              <a:gd name="connsiteY3586" fmla="*/ 3354502 h 6858000"/>
              <a:gd name="connsiteX3587" fmla="*/ 1559425 w 7346219"/>
              <a:gd name="connsiteY3587" fmla="*/ 3341834 h 6858000"/>
              <a:gd name="connsiteX3588" fmla="*/ 1557313 w 7346219"/>
              <a:gd name="connsiteY3588" fmla="*/ 3329165 h 6858000"/>
              <a:gd name="connsiteX3589" fmla="*/ 1567872 w 7346219"/>
              <a:gd name="connsiteY3589" fmla="*/ 3322832 h 6858000"/>
              <a:gd name="connsiteX3590" fmla="*/ 1555203 w 7346219"/>
              <a:gd name="connsiteY3590" fmla="*/ 3318610 h 6858000"/>
              <a:gd name="connsiteX3591" fmla="*/ 1546758 w 7346219"/>
              <a:gd name="connsiteY3591" fmla="*/ 3297498 h 6858000"/>
              <a:gd name="connsiteX3592" fmla="*/ 1550982 w 7346219"/>
              <a:gd name="connsiteY3592" fmla="*/ 3289053 h 6858000"/>
              <a:gd name="connsiteX3593" fmla="*/ 1538313 w 7346219"/>
              <a:gd name="connsiteY3593" fmla="*/ 3274274 h 6858000"/>
              <a:gd name="connsiteX3594" fmla="*/ 1529869 w 7346219"/>
              <a:gd name="connsiteY3594" fmla="*/ 3272162 h 6858000"/>
              <a:gd name="connsiteX3595" fmla="*/ 1529869 w 7346219"/>
              <a:gd name="connsiteY3595" fmla="*/ 3267940 h 6858000"/>
              <a:gd name="connsiteX3596" fmla="*/ 1525646 w 7346219"/>
              <a:gd name="connsiteY3596" fmla="*/ 3267940 h 6858000"/>
              <a:gd name="connsiteX3597" fmla="*/ 1519315 w 7346219"/>
              <a:gd name="connsiteY3597" fmla="*/ 3272162 h 6858000"/>
              <a:gd name="connsiteX3598" fmla="*/ 1512979 w 7346219"/>
              <a:gd name="connsiteY3598" fmla="*/ 3263716 h 6858000"/>
              <a:gd name="connsiteX3599" fmla="*/ 1508756 w 7346219"/>
              <a:gd name="connsiteY3599" fmla="*/ 3259496 h 6858000"/>
              <a:gd name="connsiteX3600" fmla="*/ 1496090 w 7346219"/>
              <a:gd name="connsiteY3600" fmla="*/ 3227827 h 6858000"/>
              <a:gd name="connsiteX3601" fmla="*/ 1489759 w 7346219"/>
              <a:gd name="connsiteY3601" fmla="*/ 3221493 h 6858000"/>
              <a:gd name="connsiteX3602" fmla="*/ 1483423 w 7346219"/>
              <a:gd name="connsiteY3602" fmla="*/ 3229937 h 6858000"/>
              <a:gd name="connsiteX3603" fmla="*/ 1466532 w 7346219"/>
              <a:gd name="connsiteY3603" fmla="*/ 3242605 h 6858000"/>
              <a:gd name="connsiteX3604" fmla="*/ 1466532 w 7346219"/>
              <a:gd name="connsiteY3604" fmla="*/ 3253162 h 6858000"/>
              <a:gd name="connsiteX3605" fmla="*/ 1466532 w 7346219"/>
              <a:gd name="connsiteY3605" fmla="*/ 3265828 h 6858000"/>
              <a:gd name="connsiteX3606" fmla="*/ 1466532 w 7346219"/>
              <a:gd name="connsiteY3606" fmla="*/ 3289053 h 6858000"/>
              <a:gd name="connsiteX3607" fmla="*/ 1462309 w 7346219"/>
              <a:gd name="connsiteY3607" fmla="*/ 3299608 h 6858000"/>
              <a:gd name="connsiteX3608" fmla="*/ 1458087 w 7346219"/>
              <a:gd name="connsiteY3608" fmla="*/ 3316499 h 6858000"/>
              <a:gd name="connsiteX3609" fmla="*/ 1474976 w 7346219"/>
              <a:gd name="connsiteY3609" fmla="*/ 3324944 h 6858000"/>
              <a:gd name="connsiteX3610" fmla="*/ 1474976 w 7346219"/>
              <a:gd name="connsiteY3610" fmla="*/ 3322832 h 6858000"/>
              <a:gd name="connsiteX3611" fmla="*/ 1470756 w 7346219"/>
              <a:gd name="connsiteY3611" fmla="*/ 3301720 h 6858000"/>
              <a:gd name="connsiteX3612" fmla="*/ 1487647 w 7346219"/>
              <a:gd name="connsiteY3612" fmla="*/ 3305943 h 6858000"/>
              <a:gd name="connsiteX3613" fmla="*/ 1489759 w 7346219"/>
              <a:gd name="connsiteY3613" fmla="*/ 3305943 h 6858000"/>
              <a:gd name="connsiteX3614" fmla="*/ 1493979 w 7346219"/>
              <a:gd name="connsiteY3614" fmla="*/ 3299608 h 6858000"/>
              <a:gd name="connsiteX3615" fmla="*/ 1489759 w 7346219"/>
              <a:gd name="connsiteY3615" fmla="*/ 3295386 h 6858000"/>
              <a:gd name="connsiteX3616" fmla="*/ 1479200 w 7346219"/>
              <a:gd name="connsiteY3616" fmla="*/ 3289053 h 6858000"/>
              <a:gd name="connsiteX3617" fmla="*/ 1474976 w 7346219"/>
              <a:gd name="connsiteY3617" fmla="*/ 3272162 h 6858000"/>
              <a:gd name="connsiteX3618" fmla="*/ 1477089 w 7346219"/>
              <a:gd name="connsiteY3618" fmla="*/ 3259496 h 6858000"/>
              <a:gd name="connsiteX3619" fmla="*/ 1479200 w 7346219"/>
              <a:gd name="connsiteY3619" fmla="*/ 3255272 h 6858000"/>
              <a:gd name="connsiteX3620" fmla="*/ 1485535 w 7346219"/>
              <a:gd name="connsiteY3620" fmla="*/ 3255272 h 6858000"/>
              <a:gd name="connsiteX3621" fmla="*/ 1493979 w 7346219"/>
              <a:gd name="connsiteY3621" fmla="*/ 3267940 h 6858000"/>
              <a:gd name="connsiteX3622" fmla="*/ 1500313 w 7346219"/>
              <a:gd name="connsiteY3622" fmla="*/ 3278496 h 6858000"/>
              <a:gd name="connsiteX3623" fmla="*/ 1519315 w 7346219"/>
              <a:gd name="connsiteY3623" fmla="*/ 3286941 h 6858000"/>
              <a:gd name="connsiteX3624" fmla="*/ 1525646 w 7346219"/>
              <a:gd name="connsiteY3624" fmla="*/ 3289053 h 6858000"/>
              <a:gd name="connsiteX3625" fmla="*/ 1529869 w 7346219"/>
              <a:gd name="connsiteY3625" fmla="*/ 3299608 h 6858000"/>
              <a:gd name="connsiteX3626" fmla="*/ 1531981 w 7346219"/>
              <a:gd name="connsiteY3626" fmla="*/ 3299608 h 6858000"/>
              <a:gd name="connsiteX3627" fmla="*/ 1538313 w 7346219"/>
              <a:gd name="connsiteY3627" fmla="*/ 3301720 h 6858000"/>
              <a:gd name="connsiteX3628" fmla="*/ 1536205 w 7346219"/>
              <a:gd name="connsiteY3628" fmla="*/ 3327055 h 6858000"/>
              <a:gd name="connsiteX3629" fmla="*/ 1538313 w 7346219"/>
              <a:gd name="connsiteY3629" fmla="*/ 3335501 h 6858000"/>
              <a:gd name="connsiteX3630" fmla="*/ 1540423 w 7346219"/>
              <a:gd name="connsiteY3630" fmla="*/ 3337610 h 6858000"/>
              <a:gd name="connsiteX3631" fmla="*/ 1544647 w 7346219"/>
              <a:gd name="connsiteY3631" fmla="*/ 3333389 h 6858000"/>
              <a:gd name="connsiteX3632" fmla="*/ 1540423 w 7346219"/>
              <a:gd name="connsiteY3632" fmla="*/ 3322832 h 6858000"/>
              <a:gd name="connsiteX3633" fmla="*/ 1553094 w 7346219"/>
              <a:gd name="connsiteY3633" fmla="*/ 3335501 h 6858000"/>
              <a:gd name="connsiteX3634" fmla="*/ 1544647 w 7346219"/>
              <a:gd name="connsiteY3634" fmla="*/ 3356614 h 6858000"/>
              <a:gd name="connsiteX3635" fmla="*/ 1534093 w 7346219"/>
              <a:gd name="connsiteY3635" fmla="*/ 3346056 h 6858000"/>
              <a:gd name="connsiteX3636" fmla="*/ 1523539 w 7346219"/>
              <a:gd name="connsiteY3636" fmla="*/ 3352390 h 6858000"/>
              <a:gd name="connsiteX3637" fmla="*/ 1512979 w 7346219"/>
              <a:gd name="connsiteY3637" fmla="*/ 3356614 h 6858000"/>
              <a:gd name="connsiteX3638" fmla="*/ 1510868 w 7346219"/>
              <a:gd name="connsiteY3638" fmla="*/ 3352390 h 6858000"/>
              <a:gd name="connsiteX3639" fmla="*/ 1498202 w 7346219"/>
              <a:gd name="connsiteY3639" fmla="*/ 3358723 h 6858000"/>
              <a:gd name="connsiteX3640" fmla="*/ 1485535 w 7346219"/>
              <a:gd name="connsiteY3640" fmla="*/ 3369280 h 6858000"/>
              <a:gd name="connsiteX3641" fmla="*/ 1485535 w 7346219"/>
              <a:gd name="connsiteY3641" fmla="*/ 3384059 h 6858000"/>
              <a:gd name="connsiteX3642" fmla="*/ 1485535 w 7346219"/>
              <a:gd name="connsiteY3642" fmla="*/ 3409395 h 6858000"/>
              <a:gd name="connsiteX3643" fmla="*/ 1483423 w 7346219"/>
              <a:gd name="connsiteY3643" fmla="*/ 3409395 h 6858000"/>
              <a:gd name="connsiteX3644" fmla="*/ 1468645 w 7346219"/>
              <a:gd name="connsiteY3644" fmla="*/ 3409395 h 6858000"/>
              <a:gd name="connsiteX3645" fmla="*/ 1441197 w 7346219"/>
              <a:gd name="connsiteY3645" fmla="*/ 3407283 h 6858000"/>
              <a:gd name="connsiteX3646" fmla="*/ 1413750 w 7346219"/>
              <a:gd name="connsiteY3646" fmla="*/ 3409395 h 6858000"/>
              <a:gd name="connsiteX3647" fmla="*/ 1409526 w 7346219"/>
              <a:gd name="connsiteY3647" fmla="*/ 3415728 h 6858000"/>
              <a:gd name="connsiteX3648" fmla="*/ 1394747 w 7346219"/>
              <a:gd name="connsiteY3648" fmla="*/ 3422062 h 6858000"/>
              <a:gd name="connsiteX3649" fmla="*/ 1365188 w 7346219"/>
              <a:gd name="connsiteY3649" fmla="*/ 3398837 h 6858000"/>
              <a:gd name="connsiteX3650" fmla="*/ 1356740 w 7346219"/>
              <a:gd name="connsiteY3650" fmla="*/ 3392505 h 6858000"/>
              <a:gd name="connsiteX3651" fmla="*/ 1358853 w 7346219"/>
              <a:gd name="connsiteY3651" fmla="*/ 3405171 h 6858000"/>
              <a:gd name="connsiteX3652" fmla="*/ 1365188 w 7346219"/>
              <a:gd name="connsiteY3652" fmla="*/ 3415728 h 6858000"/>
              <a:gd name="connsiteX3653" fmla="*/ 1369410 w 7346219"/>
              <a:gd name="connsiteY3653" fmla="*/ 3436840 h 6858000"/>
              <a:gd name="connsiteX3654" fmla="*/ 1371521 w 7346219"/>
              <a:gd name="connsiteY3654" fmla="*/ 3449508 h 6858000"/>
              <a:gd name="connsiteX3655" fmla="*/ 1377855 w 7346219"/>
              <a:gd name="connsiteY3655" fmla="*/ 3445286 h 6858000"/>
              <a:gd name="connsiteX3656" fmla="*/ 1379967 w 7346219"/>
              <a:gd name="connsiteY3656" fmla="*/ 3438952 h 6858000"/>
              <a:gd name="connsiteX3657" fmla="*/ 1386301 w 7346219"/>
              <a:gd name="connsiteY3657" fmla="*/ 3434728 h 6858000"/>
              <a:gd name="connsiteX3658" fmla="*/ 1390523 w 7346219"/>
              <a:gd name="connsiteY3658" fmla="*/ 3443174 h 6858000"/>
              <a:gd name="connsiteX3659" fmla="*/ 1390523 w 7346219"/>
              <a:gd name="connsiteY3659" fmla="*/ 3453731 h 6858000"/>
              <a:gd name="connsiteX3660" fmla="*/ 1398969 w 7346219"/>
              <a:gd name="connsiteY3660" fmla="*/ 3443174 h 6858000"/>
              <a:gd name="connsiteX3661" fmla="*/ 1403191 w 7346219"/>
              <a:gd name="connsiteY3661" fmla="*/ 3443174 h 6858000"/>
              <a:gd name="connsiteX3662" fmla="*/ 1405302 w 7346219"/>
              <a:gd name="connsiteY3662" fmla="*/ 3445286 h 6858000"/>
              <a:gd name="connsiteX3663" fmla="*/ 1411636 w 7346219"/>
              <a:gd name="connsiteY3663" fmla="*/ 3472731 h 6858000"/>
              <a:gd name="connsiteX3664" fmla="*/ 1411636 w 7346219"/>
              <a:gd name="connsiteY3664" fmla="*/ 3476955 h 6858000"/>
              <a:gd name="connsiteX3665" fmla="*/ 1409526 w 7346219"/>
              <a:gd name="connsiteY3665" fmla="*/ 3481177 h 6858000"/>
              <a:gd name="connsiteX3666" fmla="*/ 1390523 w 7346219"/>
              <a:gd name="connsiteY3666" fmla="*/ 3485399 h 6858000"/>
              <a:gd name="connsiteX3667" fmla="*/ 1384188 w 7346219"/>
              <a:gd name="connsiteY3667" fmla="*/ 3472731 h 6858000"/>
              <a:gd name="connsiteX3668" fmla="*/ 1382079 w 7346219"/>
              <a:gd name="connsiteY3668" fmla="*/ 3466398 h 6858000"/>
              <a:gd name="connsiteX3669" fmla="*/ 1377855 w 7346219"/>
              <a:gd name="connsiteY3669" fmla="*/ 3464286 h 6858000"/>
              <a:gd name="connsiteX3670" fmla="*/ 1369410 w 7346219"/>
              <a:gd name="connsiteY3670" fmla="*/ 3464286 h 6858000"/>
              <a:gd name="connsiteX3671" fmla="*/ 1356740 w 7346219"/>
              <a:gd name="connsiteY3671" fmla="*/ 3443174 h 6858000"/>
              <a:gd name="connsiteX3672" fmla="*/ 1352519 w 7346219"/>
              <a:gd name="connsiteY3672" fmla="*/ 3438952 h 6858000"/>
              <a:gd name="connsiteX3673" fmla="*/ 1346183 w 7346219"/>
              <a:gd name="connsiteY3673" fmla="*/ 3441062 h 6858000"/>
              <a:gd name="connsiteX3674" fmla="*/ 1337739 w 7346219"/>
              <a:gd name="connsiteY3674" fmla="*/ 3464286 h 6858000"/>
              <a:gd name="connsiteX3675" fmla="*/ 1329293 w 7346219"/>
              <a:gd name="connsiteY3675" fmla="*/ 3466398 h 6858000"/>
              <a:gd name="connsiteX3676" fmla="*/ 1327181 w 7346219"/>
              <a:gd name="connsiteY3676" fmla="*/ 3455840 h 6858000"/>
              <a:gd name="connsiteX3677" fmla="*/ 1333517 w 7346219"/>
              <a:gd name="connsiteY3677" fmla="*/ 3449508 h 6858000"/>
              <a:gd name="connsiteX3678" fmla="*/ 1331405 w 7346219"/>
              <a:gd name="connsiteY3678" fmla="*/ 3443174 h 6858000"/>
              <a:gd name="connsiteX3679" fmla="*/ 1316625 w 7346219"/>
              <a:gd name="connsiteY3679" fmla="*/ 3434728 h 6858000"/>
              <a:gd name="connsiteX3680" fmla="*/ 1314514 w 7346219"/>
              <a:gd name="connsiteY3680" fmla="*/ 3445286 h 6858000"/>
              <a:gd name="connsiteX3681" fmla="*/ 1308181 w 7346219"/>
              <a:gd name="connsiteY3681" fmla="*/ 3462176 h 6858000"/>
              <a:gd name="connsiteX3682" fmla="*/ 1293402 w 7346219"/>
              <a:gd name="connsiteY3682" fmla="*/ 3466398 h 6858000"/>
              <a:gd name="connsiteX3683" fmla="*/ 1295514 w 7346219"/>
              <a:gd name="connsiteY3683" fmla="*/ 3455840 h 6858000"/>
              <a:gd name="connsiteX3684" fmla="*/ 1293402 w 7346219"/>
              <a:gd name="connsiteY3684" fmla="*/ 3443174 h 6858000"/>
              <a:gd name="connsiteX3685" fmla="*/ 1297624 w 7346219"/>
              <a:gd name="connsiteY3685" fmla="*/ 3432618 h 6858000"/>
              <a:gd name="connsiteX3686" fmla="*/ 1299735 w 7346219"/>
              <a:gd name="connsiteY3686" fmla="*/ 3417838 h 6858000"/>
              <a:gd name="connsiteX3687" fmla="*/ 1289178 w 7346219"/>
              <a:gd name="connsiteY3687" fmla="*/ 3413616 h 6858000"/>
              <a:gd name="connsiteX3688" fmla="*/ 1291290 w 7346219"/>
              <a:gd name="connsiteY3688" fmla="*/ 3400949 h 6858000"/>
              <a:gd name="connsiteX3689" fmla="*/ 1291290 w 7346219"/>
              <a:gd name="connsiteY3689" fmla="*/ 3396725 h 6858000"/>
              <a:gd name="connsiteX3690" fmla="*/ 1284957 w 7346219"/>
              <a:gd name="connsiteY3690" fmla="*/ 3375614 h 6858000"/>
              <a:gd name="connsiteX3691" fmla="*/ 1282843 w 7346219"/>
              <a:gd name="connsiteY3691" fmla="*/ 3350280 h 6858000"/>
              <a:gd name="connsiteX3692" fmla="*/ 1280733 w 7346219"/>
              <a:gd name="connsiteY3692" fmla="*/ 3343944 h 6858000"/>
              <a:gd name="connsiteX3693" fmla="*/ 1274400 w 7346219"/>
              <a:gd name="connsiteY3693" fmla="*/ 3346056 h 6858000"/>
              <a:gd name="connsiteX3694" fmla="*/ 1270178 w 7346219"/>
              <a:gd name="connsiteY3694" fmla="*/ 3348168 h 6858000"/>
              <a:gd name="connsiteX3695" fmla="*/ 1261731 w 7346219"/>
              <a:gd name="connsiteY3695" fmla="*/ 3339722 h 6858000"/>
              <a:gd name="connsiteX3696" fmla="*/ 1257507 w 7346219"/>
              <a:gd name="connsiteY3696" fmla="*/ 3341834 h 6858000"/>
              <a:gd name="connsiteX3697" fmla="*/ 1253286 w 7346219"/>
              <a:gd name="connsiteY3697" fmla="*/ 3360834 h 6858000"/>
              <a:gd name="connsiteX3698" fmla="*/ 1261731 w 7346219"/>
              <a:gd name="connsiteY3698" fmla="*/ 3375614 h 6858000"/>
              <a:gd name="connsiteX3699" fmla="*/ 1270178 w 7346219"/>
              <a:gd name="connsiteY3699" fmla="*/ 3388281 h 6858000"/>
              <a:gd name="connsiteX3700" fmla="*/ 1268067 w 7346219"/>
              <a:gd name="connsiteY3700" fmla="*/ 3400949 h 6858000"/>
              <a:gd name="connsiteX3701" fmla="*/ 1265956 w 7346219"/>
              <a:gd name="connsiteY3701" fmla="*/ 3409395 h 6858000"/>
              <a:gd name="connsiteX3702" fmla="*/ 1259619 w 7346219"/>
              <a:gd name="connsiteY3702" fmla="*/ 3413616 h 6858000"/>
              <a:gd name="connsiteX3703" fmla="*/ 1255396 w 7346219"/>
              <a:gd name="connsiteY3703" fmla="*/ 3413616 h 6858000"/>
              <a:gd name="connsiteX3704" fmla="*/ 1249064 w 7346219"/>
              <a:gd name="connsiteY3704" fmla="*/ 3424174 h 6858000"/>
              <a:gd name="connsiteX3705" fmla="*/ 1249064 w 7346219"/>
              <a:gd name="connsiteY3705" fmla="*/ 3428395 h 6858000"/>
              <a:gd name="connsiteX3706" fmla="*/ 1236396 w 7346219"/>
              <a:gd name="connsiteY3706" fmla="*/ 3426283 h 6858000"/>
              <a:gd name="connsiteX3707" fmla="*/ 1227952 w 7346219"/>
              <a:gd name="connsiteY3707" fmla="*/ 3413616 h 6858000"/>
              <a:gd name="connsiteX3708" fmla="*/ 1232174 w 7346219"/>
              <a:gd name="connsiteY3708" fmla="*/ 3409395 h 6858000"/>
              <a:gd name="connsiteX3709" fmla="*/ 1227952 w 7346219"/>
              <a:gd name="connsiteY3709" fmla="*/ 3398837 h 6858000"/>
              <a:gd name="connsiteX3710" fmla="*/ 1234286 w 7346219"/>
              <a:gd name="connsiteY3710" fmla="*/ 3396725 h 6858000"/>
              <a:gd name="connsiteX3711" fmla="*/ 1234286 w 7346219"/>
              <a:gd name="connsiteY3711" fmla="*/ 3367168 h 6858000"/>
              <a:gd name="connsiteX3712" fmla="*/ 1211061 w 7346219"/>
              <a:gd name="connsiteY3712" fmla="*/ 3396725 h 6858000"/>
              <a:gd name="connsiteX3713" fmla="*/ 1215281 w 7346219"/>
              <a:gd name="connsiteY3713" fmla="*/ 3403059 h 6858000"/>
              <a:gd name="connsiteX3714" fmla="*/ 1227952 w 7346219"/>
              <a:gd name="connsiteY3714" fmla="*/ 3413616 h 6858000"/>
              <a:gd name="connsiteX3715" fmla="*/ 1221615 w 7346219"/>
              <a:gd name="connsiteY3715" fmla="*/ 3419950 h 6858000"/>
              <a:gd name="connsiteX3716" fmla="*/ 1223726 w 7346219"/>
              <a:gd name="connsiteY3716" fmla="*/ 3428395 h 6858000"/>
              <a:gd name="connsiteX3717" fmla="*/ 1175168 w 7346219"/>
              <a:gd name="connsiteY3717" fmla="*/ 3441062 h 6858000"/>
              <a:gd name="connsiteX3718" fmla="*/ 1166723 w 7346219"/>
              <a:gd name="connsiteY3718" fmla="*/ 3445286 h 6858000"/>
              <a:gd name="connsiteX3719" fmla="*/ 1168835 w 7346219"/>
              <a:gd name="connsiteY3719" fmla="*/ 3441062 h 6858000"/>
              <a:gd name="connsiteX3720" fmla="*/ 1168835 w 7346219"/>
              <a:gd name="connsiteY3720" fmla="*/ 3430506 h 6858000"/>
              <a:gd name="connsiteX3721" fmla="*/ 1170946 w 7346219"/>
              <a:gd name="connsiteY3721" fmla="*/ 3419950 h 6858000"/>
              <a:gd name="connsiteX3722" fmla="*/ 1179390 w 7346219"/>
              <a:gd name="connsiteY3722" fmla="*/ 3426283 h 6858000"/>
              <a:gd name="connsiteX3723" fmla="*/ 1185724 w 7346219"/>
              <a:gd name="connsiteY3723" fmla="*/ 3430506 h 6858000"/>
              <a:gd name="connsiteX3724" fmla="*/ 1192059 w 7346219"/>
              <a:gd name="connsiteY3724" fmla="*/ 3409395 h 6858000"/>
              <a:gd name="connsiteX3725" fmla="*/ 1194169 w 7346219"/>
              <a:gd name="connsiteY3725" fmla="*/ 3400949 h 6858000"/>
              <a:gd name="connsiteX3726" fmla="*/ 1185724 w 7346219"/>
              <a:gd name="connsiteY3726" fmla="*/ 3398837 h 6858000"/>
              <a:gd name="connsiteX3727" fmla="*/ 1183613 w 7346219"/>
              <a:gd name="connsiteY3727" fmla="*/ 3400949 h 6858000"/>
              <a:gd name="connsiteX3728" fmla="*/ 1177278 w 7346219"/>
              <a:gd name="connsiteY3728" fmla="*/ 3403059 h 6858000"/>
              <a:gd name="connsiteX3729" fmla="*/ 1175168 w 7346219"/>
              <a:gd name="connsiteY3729" fmla="*/ 3413616 h 6858000"/>
              <a:gd name="connsiteX3730" fmla="*/ 1168835 w 7346219"/>
              <a:gd name="connsiteY3730" fmla="*/ 3405171 h 6858000"/>
              <a:gd name="connsiteX3731" fmla="*/ 1166723 w 7346219"/>
              <a:gd name="connsiteY3731" fmla="*/ 3390393 h 6858000"/>
              <a:gd name="connsiteX3732" fmla="*/ 1160390 w 7346219"/>
              <a:gd name="connsiteY3732" fmla="*/ 3377725 h 6858000"/>
              <a:gd name="connsiteX3733" fmla="*/ 1154055 w 7346219"/>
              <a:gd name="connsiteY3733" fmla="*/ 3377725 h 6858000"/>
              <a:gd name="connsiteX3734" fmla="*/ 1156166 w 7346219"/>
              <a:gd name="connsiteY3734" fmla="*/ 3373502 h 6858000"/>
              <a:gd name="connsiteX3735" fmla="*/ 1185724 w 7346219"/>
              <a:gd name="connsiteY3735" fmla="*/ 3356614 h 6858000"/>
              <a:gd name="connsiteX3736" fmla="*/ 1190994 w 7346219"/>
              <a:gd name="connsiteY3736" fmla="*/ 3353978 h 6858000"/>
              <a:gd name="connsiteX3737" fmla="*/ 1191138 w 7346219"/>
              <a:gd name="connsiteY3737" fmla="*/ 3353658 h 6858000"/>
              <a:gd name="connsiteX3738" fmla="*/ 1191142 w 7346219"/>
              <a:gd name="connsiteY3738" fmla="*/ 3353659 h 6858000"/>
              <a:gd name="connsiteX3739" fmla="*/ 1191142 w 7346219"/>
              <a:gd name="connsiteY3739" fmla="*/ 3353658 h 6858000"/>
              <a:gd name="connsiteX3740" fmla="*/ 1191406 w 7346219"/>
              <a:gd name="connsiteY3740" fmla="*/ 3353773 h 6858000"/>
              <a:gd name="connsiteX3741" fmla="*/ 1211061 w 7346219"/>
              <a:gd name="connsiteY3741" fmla="*/ 3343944 h 6858000"/>
              <a:gd name="connsiteX3742" fmla="*/ 1259619 w 7346219"/>
              <a:gd name="connsiteY3742" fmla="*/ 3305943 h 6858000"/>
              <a:gd name="connsiteX3743" fmla="*/ 1289178 w 7346219"/>
              <a:gd name="connsiteY3743" fmla="*/ 3284830 h 6858000"/>
              <a:gd name="connsiteX3744" fmla="*/ 1367298 w 7346219"/>
              <a:gd name="connsiteY3744" fmla="*/ 3240493 h 6858000"/>
              <a:gd name="connsiteX3745" fmla="*/ 1375743 w 7346219"/>
              <a:gd name="connsiteY3745" fmla="*/ 3221493 h 6858000"/>
              <a:gd name="connsiteX3746" fmla="*/ 1373631 w 7346219"/>
              <a:gd name="connsiteY3746" fmla="*/ 3189823 h 6858000"/>
              <a:gd name="connsiteX3747" fmla="*/ 1369410 w 7346219"/>
              <a:gd name="connsiteY3747" fmla="*/ 3179268 h 6858000"/>
              <a:gd name="connsiteX3748" fmla="*/ 1354894 w 7346219"/>
              <a:gd name="connsiteY3748" fmla="*/ 3176892 h 6858000"/>
              <a:gd name="connsiteX3749" fmla="*/ 1359718 w 7346219"/>
              <a:gd name="connsiteY3749" fmla="*/ 3168711 h 6858000"/>
              <a:gd name="connsiteX3750" fmla="*/ 1360964 w 7346219"/>
              <a:gd name="connsiteY3750" fmla="*/ 3168711 h 6858000"/>
              <a:gd name="connsiteX3751" fmla="*/ 1360964 w 7346219"/>
              <a:gd name="connsiteY3751" fmla="*/ 3166600 h 6858000"/>
              <a:gd name="connsiteX3752" fmla="*/ 1359718 w 7346219"/>
              <a:gd name="connsiteY3752" fmla="*/ 3168711 h 6858000"/>
              <a:gd name="connsiteX3753" fmla="*/ 1358853 w 7346219"/>
              <a:gd name="connsiteY3753" fmla="*/ 3168711 h 6858000"/>
              <a:gd name="connsiteX3754" fmla="*/ 1044265 w 7346219"/>
              <a:gd name="connsiteY3754" fmla="*/ 3280608 h 6858000"/>
              <a:gd name="connsiteX3755" fmla="*/ 1088602 w 7346219"/>
              <a:gd name="connsiteY3755" fmla="*/ 3263716 h 6858000"/>
              <a:gd name="connsiteX3756" fmla="*/ 1350407 w 7346219"/>
              <a:gd name="connsiteY3756" fmla="*/ 3158154 h 6858000"/>
              <a:gd name="connsiteX3757" fmla="*/ 1356740 w 7346219"/>
              <a:gd name="connsiteY3757" fmla="*/ 3153933 h 6858000"/>
              <a:gd name="connsiteX3758" fmla="*/ 1365188 w 7346219"/>
              <a:gd name="connsiteY3758" fmla="*/ 3147599 h 6858000"/>
              <a:gd name="connsiteX3759" fmla="*/ 1377855 w 7346219"/>
              <a:gd name="connsiteY3759" fmla="*/ 3147599 h 6858000"/>
              <a:gd name="connsiteX3760" fmla="*/ 1382079 w 7346219"/>
              <a:gd name="connsiteY3760" fmla="*/ 3147599 h 6858000"/>
              <a:gd name="connsiteX3761" fmla="*/ 1394747 w 7346219"/>
              <a:gd name="connsiteY3761" fmla="*/ 3130709 h 6858000"/>
              <a:gd name="connsiteX3762" fmla="*/ 1360964 w 7346219"/>
              <a:gd name="connsiteY3762" fmla="*/ 3124375 h 6858000"/>
              <a:gd name="connsiteX3763" fmla="*/ 1299735 w 7346219"/>
              <a:gd name="connsiteY3763" fmla="*/ 3139153 h 6858000"/>
              <a:gd name="connsiteX3764" fmla="*/ 1295514 w 7346219"/>
              <a:gd name="connsiteY3764" fmla="*/ 3141265 h 6858000"/>
              <a:gd name="connsiteX3765" fmla="*/ 1287067 w 7346219"/>
              <a:gd name="connsiteY3765" fmla="*/ 3141265 h 6858000"/>
              <a:gd name="connsiteX3766" fmla="*/ 1282843 w 7346219"/>
              <a:gd name="connsiteY3766" fmla="*/ 3141265 h 6858000"/>
              <a:gd name="connsiteX3767" fmla="*/ 1280733 w 7346219"/>
              <a:gd name="connsiteY3767" fmla="*/ 3141265 h 6858000"/>
              <a:gd name="connsiteX3768" fmla="*/ 1238508 w 7346219"/>
              <a:gd name="connsiteY3768" fmla="*/ 3149711 h 6858000"/>
              <a:gd name="connsiteX3769" fmla="*/ 1234286 w 7346219"/>
              <a:gd name="connsiteY3769" fmla="*/ 3128596 h 6858000"/>
              <a:gd name="connsiteX3770" fmla="*/ 1251176 w 7346219"/>
              <a:gd name="connsiteY3770" fmla="*/ 3120153 h 6858000"/>
              <a:gd name="connsiteX3771" fmla="*/ 1251176 w 7346219"/>
              <a:gd name="connsiteY3771" fmla="*/ 3124375 h 6858000"/>
              <a:gd name="connsiteX3772" fmla="*/ 1263845 w 7346219"/>
              <a:gd name="connsiteY3772" fmla="*/ 3134932 h 6858000"/>
              <a:gd name="connsiteX3773" fmla="*/ 1265956 w 7346219"/>
              <a:gd name="connsiteY3773" fmla="*/ 3132820 h 6858000"/>
              <a:gd name="connsiteX3774" fmla="*/ 1259619 w 7346219"/>
              <a:gd name="connsiteY3774" fmla="*/ 3122263 h 6858000"/>
              <a:gd name="connsiteX3775" fmla="*/ 1259619 w 7346219"/>
              <a:gd name="connsiteY3775" fmla="*/ 3115929 h 6858000"/>
              <a:gd name="connsiteX3776" fmla="*/ 1265956 w 7346219"/>
              <a:gd name="connsiteY3776" fmla="*/ 3113818 h 6858000"/>
              <a:gd name="connsiteX3777" fmla="*/ 1268067 w 7346219"/>
              <a:gd name="connsiteY3777" fmla="*/ 3118041 h 6858000"/>
              <a:gd name="connsiteX3778" fmla="*/ 1284957 w 7346219"/>
              <a:gd name="connsiteY3778" fmla="*/ 3128596 h 6858000"/>
              <a:gd name="connsiteX3779" fmla="*/ 1274400 w 7346219"/>
              <a:gd name="connsiteY3779" fmla="*/ 3111708 h 6858000"/>
              <a:gd name="connsiteX3780" fmla="*/ 1276509 w 7346219"/>
              <a:gd name="connsiteY3780" fmla="*/ 3109596 h 6858000"/>
              <a:gd name="connsiteX3781" fmla="*/ 1274400 w 7346219"/>
              <a:gd name="connsiteY3781" fmla="*/ 3109596 h 6858000"/>
              <a:gd name="connsiteX3782" fmla="*/ 1265956 w 7346219"/>
              <a:gd name="connsiteY3782" fmla="*/ 3094818 h 6858000"/>
              <a:gd name="connsiteX3783" fmla="*/ 1238508 w 7346219"/>
              <a:gd name="connsiteY3783" fmla="*/ 3094818 h 6858000"/>
              <a:gd name="connsiteX3784" fmla="*/ 1244840 w 7346219"/>
              <a:gd name="connsiteY3784" fmla="*/ 3105374 h 6858000"/>
              <a:gd name="connsiteX3785" fmla="*/ 1230064 w 7346219"/>
              <a:gd name="connsiteY3785" fmla="*/ 3111708 h 6858000"/>
              <a:gd name="connsiteX3786" fmla="*/ 1227952 w 7346219"/>
              <a:gd name="connsiteY3786" fmla="*/ 3103263 h 6858000"/>
              <a:gd name="connsiteX3787" fmla="*/ 1227952 w 7346219"/>
              <a:gd name="connsiteY3787" fmla="*/ 3092706 h 6858000"/>
              <a:gd name="connsiteX3788" fmla="*/ 1219506 w 7346219"/>
              <a:gd name="connsiteY3788" fmla="*/ 3077927 h 6858000"/>
              <a:gd name="connsiteX3789" fmla="*/ 1213171 w 7346219"/>
              <a:gd name="connsiteY3789" fmla="*/ 3061037 h 6858000"/>
              <a:gd name="connsiteX3790" fmla="*/ 1208949 w 7346219"/>
              <a:gd name="connsiteY3790" fmla="*/ 3061037 h 6858000"/>
              <a:gd name="connsiteX3791" fmla="*/ 1202615 w 7346219"/>
              <a:gd name="connsiteY3791" fmla="*/ 3069482 h 6858000"/>
              <a:gd name="connsiteX3792" fmla="*/ 1194169 w 7346219"/>
              <a:gd name="connsiteY3792" fmla="*/ 3071593 h 6858000"/>
              <a:gd name="connsiteX3793" fmla="*/ 1196281 w 7346219"/>
              <a:gd name="connsiteY3793" fmla="*/ 3084260 h 6858000"/>
              <a:gd name="connsiteX3794" fmla="*/ 1204727 w 7346219"/>
              <a:gd name="connsiteY3794" fmla="*/ 3090594 h 6858000"/>
              <a:gd name="connsiteX3795" fmla="*/ 1213171 w 7346219"/>
              <a:gd name="connsiteY3795" fmla="*/ 3118041 h 6858000"/>
              <a:gd name="connsiteX3796" fmla="*/ 1208949 w 7346219"/>
              <a:gd name="connsiteY3796" fmla="*/ 3118041 h 6858000"/>
              <a:gd name="connsiteX3797" fmla="*/ 1204727 w 7346219"/>
              <a:gd name="connsiteY3797" fmla="*/ 3115929 h 6858000"/>
              <a:gd name="connsiteX3798" fmla="*/ 1196281 w 7346219"/>
              <a:gd name="connsiteY3798" fmla="*/ 3122263 h 6858000"/>
              <a:gd name="connsiteX3799" fmla="*/ 1196281 w 7346219"/>
              <a:gd name="connsiteY3799" fmla="*/ 3107484 h 6858000"/>
              <a:gd name="connsiteX3800" fmla="*/ 1198393 w 7346219"/>
              <a:gd name="connsiteY3800" fmla="*/ 3096929 h 6858000"/>
              <a:gd name="connsiteX3801" fmla="*/ 1192059 w 7346219"/>
              <a:gd name="connsiteY3801" fmla="*/ 3088484 h 6858000"/>
              <a:gd name="connsiteX3802" fmla="*/ 1168835 w 7346219"/>
              <a:gd name="connsiteY3802" fmla="*/ 3082150 h 6858000"/>
              <a:gd name="connsiteX3803" fmla="*/ 1158278 w 7346219"/>
              <a:gd name="connsiteY3803" fmla="*/ 3090594 h 6858000"/>
              <a:gd name="connsiteX3804" fmla="*/ 1168835 w 7346219"/>
              <a:gd name="connsiteY3804" fmla="*/ 3103263 h 6858000"/>
              <a:gd name="connsiteX3805" fmla="*/ 1143499 w 7346219"/>
              <a:gd name="connsiteY3805" fmla="*/ 3111708 h 6858000"/>
              <a:gd name="connsiteX3806" fmla="*/ 1137163 w 7346219"/>
              <a:gd name="connsiteY3806" fmla="*/ 3105374 h 6858000"/>
              <a:gd name="connsiteX3807" fmla="*/ 1132941 w 7346219"/>
              <a:gd name="connsiteY3807" fmla="*/ 3096929 h 6858000"/>
              <a:gd name="connsiteX3808" fmla="*/ 1126607 w 7346219"/>
              <a:gd name="connsiteY3808" fmla="*/ 3096929 h 6858000"/>
              <a:gd name="connsiteX3809" fmla="*/ 1130829 w 7346219"/>
              <a:gd name="connsiteY3809" fmla="*/ 3122263 h 6858000"/>
              <a:gd name="connsiteX3810" fmla="*/ 1137163 w 7346219"/>
              <a:gd name="connsiteY3810" fmla="*/ 3126487 h 6858000"/>
              <a:gd name="connsiteX3811" fmla="*/ 1122385 w 7346219"/>
              <a:gd name="connsiteY3811" fmla="*/ 3130709 h 6858000"/>
              <a:gd name="connsiteX3812" fmla="*/ 1118162 w 7346219"/>
              <a:gd name="connsiteY3812" fmla="*/ 3118041 h 6858000"/>
              <a:gd name="connsiteX3813" fmla="*/ 1103382 w 7346219"/>
              <a:gd name="connsiteY3813" fmla="*/ 3101150 h 6858000"/>
              <a:gd name="connsiteX3814" fmla="*/ 1097050 w 7346219"/>
              <a:gd name="connsiteY3814" fmla="*/ 3107484 h 6858000"/>
              <a:gd name="connsiteX3815" fmla="*/ 1103382 w 7346219"/>
              <a:gd name="connsiteY3815" fmla="*/ 3118041 h 6858000"/>
              <a:gd name="connsiteX3816" fmla="*/ 1107605 w 7346219"/>
              <a:gd name="connsiteY3816" fmla="*/ 3132820 h 6858000"/>
              <a:gd name="connsiteX3817" fmla="*/ 1103382 w 7346219"/>
              <a:gd name="connsiteY3817" fmla="*/ 3134932 h 6858000"/>
              <a:gd name="connsiteX3818" fmla="*/ 1080157 w 7346219"/>
              <a:gd name="connsiteY3818" fmla="*/ 3096929 h 6858000"/>
              <a:gd name="connsiteX3819" fmla="*/ 1084380 w 7346219"/>
              <a:gd name="connsiteY3819" fmla="*/ 3090594 h 6858000"/>
              <a:gd name="connsiteX3820" fmla="*/ 1094938 w 7346219"/>
              <a:gd name="connsiteY3820" fmla="*/ 3073705 h 6858000"/>
              <a:gd name="connsiteX3821" fmla="*/ 1103382 w 7346219"/>
              <a:gd name="connsiteY3821" fmla="*/ 3073705 h 6858000"/>
              <a:gd name="connsiteX3822" fmla="*/ 1124496 w 7346219"/>
              <a:gd name="connsiteY3822" fmla="*/ 3077927 h 6858000"/>
              <a:gd name="connsiteX3823" fmla="*/ 1126607 w 7346219"/>
              <a:gd name="connsiteY3823" fmla="*/ 3058926 h 6858000"/>
              <a:gd name="connsiteX3824" fmla="*/ 1126607 w 7346219"/>
              <a:gd name="connsiteY3824" fmla="*/ 3056815 h 6858000"/>
              <a:gd name="connsiteX3825" fmla="*/ 1130829 w 7346219"/>
              <a:gd name="connsiteY3825" fmla="*/ 3065259 h 6858000"/>
              <a:gd name="connsiteX3826" fmla="*/ 1135051 w 7346219"/>
              <a:gd name="connsiteY3826" fmla="*/ 3069482 h 6858000"/>
              <a:gd name="connsiteX3827" fmla="*/ 1139275 w 7346219"/>
              <a:gd name="connsiteY3827" fmla="*/ 3065259 h 6858000"/>
              <a:gd name="connsiteX3828" fmla="*/ 1139275 w 7346219"/>
              <a:gd name="connsiteY3828" fmla="*/ 3058926 h 6858000"/>
              <a:gd name="connsiteX3829" fmla="*/ 1145611 w 7346219"/>
              <a:gd name="connsiteY3829" fmla="*/ 3044147 h 6858000"/>
              <a:gd name="connsiteX3830" fmla="*/ 1139275 w 7346219"/>
              <a:gd name="connsiteY3830" fmla="*/ 3033590 h 6858000"/>
              <a:gd name="connsiteX3831" fmla="*/ 1130829 w 7346219"/>
              <a:gd name="connsiteY3831" fmla="*/ 3025146 h 6858000"/>
              <a:gd name="connsiteX3832" fmla="*/ 1126607 w 7346219"/>
              <a:gd name="connsiteY3832" fmla="*/ 3025146 h 6858000"/>
              <a:gd name="connsiteX3833" fmla="*/ 1130829 w 7346219"/>
              <a:gd name="connsiteY3833" fmla="*/ 3008256 h 6858000"/>
              <a:gd name="connsiteX3834" fmla="*/ 1128719 w 7346219"/>
              <a:gd name="connsiteY3834" fmla="*/ 3008256 h 6858000"/>
              <a:gd name="connsiteX3835" fmla="*/ 1126607 w 7346219"/>
              <a:gd name="connsiteY3835" fmla="*/ 3006146 h 6858000"/>
              <a:gd name="connsiteX3836" fmla="*/ 1120274 w 7346219"/>
              <a:gd name="connsiteY3836" fmla="*/ 2999812 h 6858000"/>
              <a:gd name="connsiteX3837" fmla="*/ 1111828 w 7346219"/>
              <a:gd name="connsiteY3837" fmla="*/ 2985032 h 6858000"/>
              <a:gd name="connsiteX3838" fmla="*/ 1103382 w 7346219"/>
              <a:gd name="connsiteY3838" fmla="*/ 2978699 h 6858000"/>
              <a:gd name="connsiteX3839" fmla="*/ 1097050 w 7346219"/>
              <a:gd name="connsiteY3839" fmla="*/ 2976587 h 6858000"/>
              <a:gd name="connsiteX3840" fmla="*/ 1094938 w 7346219"/>
              <a:gd name="connsiteY3840" fmla="*/ 2970253 h 6858000"/>
              <a:gd name="connsiteX3841" fmla="*/ 1092826 w 7346219"/>
              <a:gd name="connsiteY3841" fmla="*/ 2966031 h 6858000"/>
              <a:gd name="connsiteX3842" fmla="*/ 1097050 w 7346219"/>
              <a:gd name="connsiteY3842" fmla="*/ 2961809 h 6858000"/>
              <a:gd name="connsiteX3843" fmla="*/ 1105493 w 7346219"/>
              <a:gd name="connsiteY3843" fmla="*/ 2955475 h 6858000"/>
              <a:gd name="connsiteX3844" fmla="*/ 1090715 w 7346219"/>
              <a:gd name="connsiteY3844" fmla="*/ 2959697 h 6858000"/>
              <a:gd name="connsiteX3845" fmla="*/ 1090715 w 7346219"/>
              <a:gd name="connsiteY3845" fmla="*/ 2957585 h 6858000"/>
              <a:gd name="connsiteX3846" fmla="*/ 1109716 w 7346219"/>
              <a:gd name="connsiteY3846" fmla="*/ 2947030 h 6858000"/>
              <a:gd name="connsiteX3847" fmla="*/ 1116051 w 7346219"/>
              <a:gd name="connsiteY3847" fmla="*/ 2957585 h 6858000"/>
              <a:gd name="connsiteX3848" fmla="*/ 1122385 w 7346219"/>
              <a:gd name="connsiteY3848" fmla="*/ 2974475 h 6858000"/>
              <a:gd name="connsiteX3849" fmla="*/ 1124496 w 7346219"/>
              <a:gd name="connsiteY3849" fmla="*/ 2980809 h 6858000"/>
              <a:gd name="connsiteX3850" fmla="*/ 1145611 w 7346219"/>
              <a:gd name="connsiteY3850" fmla="*/ 3016700 h 6858000"/>
              <a:gd name="connsiteX3851" fmla="*/ 1156166 w 7346219"/>
              <a:gd name="connsiteY3851" fmla="*/ 3025146 h 6858000"/>
              <a:gd name="connsiteX3852" fmla="*/ 1166723 w 7346219"/>
              <a:gd name="connsiteY3852" fmla="*/ 3018812 h 6858000"/>
              <a:gd name="connsiteX3853" fmla="*/ 1168835 w 7346219"/>
              <a:gd name="connsiteY3853" fmla="*/ 3014590 h 6858000"/>
              <a:gd name="connsiteX3854" fmla="*/ 1173056 w 7346219"/>
              <a:gd name="connsiteY3854" fmla="*/ 3012478 h 6858000"/>
              <a:gd name="connsiteX3855" fmla="*/ 1173056 w 7346219"/>
              <a:gd name="connsiteY3855" fmla="*/ 3018812 h 6858000"/>
              <a:gd name="connsiteX3856" fmla="*/ 1175168 w 7346219"/>
              <a:gd name="connsiteY3856" fmla="*/ 3023036 h 6858000"/>
              <a:gd name="connsiteX3857" fmla="*/ 1189947 w 7346219"/>
              <a:gd name="connsiteY3857" fmla="*/ 3039924 h 6858000"/>
              <a:gd name="connsiteX3858" fmla="*/ 1202615 w 7346219"/>
              <a:gd name="connsiteY3858" fmla="*/ 3046257 h 6858000"/>
              <a:gd name="connsiteX3859" fmla="*/ 1206837 w 7346219"/>
              <a:gd name="connsiteY3859" fmla="*/ 3046257 h 6858000"/>
              <a:gd name="connsiteX3860" fmla="*/ 1208949 w 7346219"/>
              <a:gd name="connsiteY3860" fmla="*/ 3037814 h 6858000"/>
              <a:gd name="connsiteX3861" fmla="*/ 1204727 w 7346219"/>
              <a:gd name="connsiteY3861" fmla="*/ 3033590 h 6858000"/>
              <a:gd name="connsiteX3862" fmla="*/ 1187838 w 7346219"/>
              <a:gd name="connsiteY3862" fmla="*/ 3020924 h 6858000"/>
              <a:gd name="connsiteX3863" fmla="*/ 1192059 w 7346219"/>
              <a:gd name="connsiteY3863" fmla="*/ 2999812 h 6858000"/>
              <a:gd name="connsiteX3864" fmla="*/ 1196281 w 7346219"/>
              <a:gd name="connsiteY3864" fmla="*/ 2989254 h 6858000"/>
              <a:gd name="connsiteX3865" fmla="*/ 1192059 w 7346219"/>
              <a:gd name="connsiteY3865" fmla="*/ 2974475 h 6858000"/>
              <a:gd name="connsiteX3866" fmla="*/ 1185724 w 7346219"/>
              <a:gd name="connsiteY3866" fmla="*/ 2953363 h 6858000"/>
              <a:gd name="connsiteX3867" fmla="*/ 1162500 w 7346219"/>
              <a:gd name="connsiteY3867" fmla="*/ 2942806 h 6858000"/>
              <a:gd name="connsiteX3868" fmla="*/ 1173056 w 7346219"/>
              <a:gd name="connsiteY3868" fmla="*/ 2925918 h 6858000"/>
              <a:gd name="connsiteX3869" fmla="*/ 1181502 w 7346219"/>
              <a:gd name="connsiteY3869" fmla="*/ 2919582 h 6858000"/>
              <a:gd name="connsiteX3870" fmla="*/ 1187838 w 7346219"/>
              <a:gd name="connsiteY3870" fmla="*/ 2923806 h 6858000"/>
              <a:gd name="connsiteX3871" fmla="*/ 1206837 w 7346219"/>
              <a:gd name="connsiteY3871" fmla="*/ 2936472 h 6858000"/>
              <a:gd name="connsiteX3872" fmla="*/ 1213171 w 7346219"/>
              <a:gd name="connsiteY3872" fmla="*/ 2949140 h 6858000"/>
              <a:gd name="connsiteX3873" fmla="*/ 1198393 w 7346219"/>
              <a:gd name="connsiteY3873" fmla="*/ 2911138 h 6858000"/>
              <a:gd name="connsiteX3874" fmla="*/ 1185724 w 7346219"/>
              <a:gd name="connsiteY3874" fmla="*/ 2887915 h 6858000"/>
              <a:gd name="connsiteX3875" fmla="*/ 1187838 w 7346219"/>
              <a:gd name="connsiteY3875" fmla="*/ 2879469 h 6858000"/>
              <a:gd name="connsiteX3876" fmla="*/ 1194169 w 7346219"/>
              <a:gd name="connsiteY3876" fmla="*/ 2883691 h 6858000"/>
              <a:gd name="connsiteX3877" fmla="*/ 1198393 w 7346219"/>
              <a:gd name="connsiteY3877" fmla="*/ 2890025 h 6858000"/>
              <a:gd name="connsiteX3878" fmla="*/ 1211061 w 7346219"/>
              <a:gd name="connsiteY3878" fmla="*/ 2894248 h 6858000"/>
              <a:gd name="connsiteX3879" fmla="*/ 1215281 w 7346219"/>
              <a:gd name="connsiteY3879" fmla="*/ 2911138 h 6858000"/>
              <a:gd name="connsiteX3880" fmla="*/ 1213171 w 7346219"/>
              <a:gd name="connsiteY3880" fmla="*/ 2885803 h 6858000"/>
              <a:gd name="connsiteX3881" fmla="*/ 1196281 w 7346219"/>
              <a:gd name="connsiteY3881" fmla="*/ 2871024 h 6858000"/>
              <a:gd name="connsiteX3882" fmla="*/ 1179390 w 7346219"/>
              <a:gd name="connsiteY3882" fmla="*/ 2862579 h 6858000"/>
              <a:gd name="connsiteX3883" fmla="*/ 1175168 w 7346219"/>
              <a:gd name="connsiteY3883" fmla="*/ 2854134 h 6858000"/>
              <a:gd name="connsiteX3884" fmla="*/ 1162500 w 7346219"/>
              <a:gd name="connsiteY3884" fmla="*/ 2843578 h 6858000"/>
              <a:gd name="connsiteX3885" fmla="*/ 1156166 w 7346219"/>
              <a:gd name="connsiteY3885" fmla="*/ 2854134 h 6858000"/>
              <a:gd name="connsiteX3886" fmla="*/ 1156166 w 7346219"/>
              <a:gd name="connsiteY3886" fmla="*/ 2864691 h 6858000"/>
              <a:gd name="connsiteX3887" fmla="*/ 1141388 w 7346219"/>
              <a:gd name="connsiteY3887" fmla="*/ 2858358 h 6858000"/>
              <a:gd name="connsiteX3888" fmla="*/ 1124496 w 7346219"/>
              <a:gd name="connsiteY3888" fmla="*/ 2849912 h 6858000"/>
              <a:gd name="connsiteX3889" fmla="*/ 1118162 w 7346219"/>
              <a:gd name="connsiteY3889" fmla="*/ 2862579 h 6858000"/>
              <a:gd name="connsiteX3890" fmla="*/ 1116051 w 7346219"/>
              <a:gd name="connsiteY3890" fmla="*/ 2862579 h 6858000"/>
              <a:gd name="connsiteX3891" fmla="*/ 1118162 w 7346219"/>
              <a:gd name="connsiteY3891" fmla="*/ 2875246 h 6858000"/>
              <a:gd name="connsiteX3892" fmla="*/ 1120274 w 7346219"/>
              <a:gd name="connsiteY3892" fmla="*/ 2885803 h 6858000"/>
              <a:gd name="connsiteX3893" fmla="*/ 1132941 w 7346219"/>
              <a:gd name="connsiteY3893" fmla="*/ 2892137 h 6858000"/>
              <a:gd name="connsiteX3894" fmla="*/ 1143499 w 7346219"/>
              <a:gd name="connsiteY3894" fmla="*/ 2868913 h 6858000"/>
              <a:gd name="connsiteX3895" fmla="*/ 1158278 w 7346219"/>
              <a:gd name="connsiteY3895" fmla="*/ 2898471 h 6858000"/>
              <a:gd name="connsiteX3896" fmla="*/ 1158278 w 7346219"/>
              <a:gd name="connsiteY3896" fmla="*/ 2911138 h 6858000"/>
              <a:gd name="connsiteX3897" fmla="*/ 1149832 w 7346219"/>
              <a:gd name="connsiteY3897" fmla="*/ 2913248 h 6858000"/>
              <a:gd name="connsiteX3898" fmla="*/ 1137163 w 7346219"/>
              <a:gd name="connsiteY3898" fmla="*/ 2915360 h 6858000"/>
              <a:gd name="connsiteX3899" fmla="*/ 1143499 w 7346219"/>
              <a:gd name="connsiteY3899" fmla="*/ 2934360 h 6858000"/>
              <a:gd name="connsiteX3900" fmla="*/ 1145611 w 7346219"/>
              <a:gd name="connsiteY3900" fmla="*/ 2957585 h 6858000"/>
              <a:gd name="connsiteX3901" fmla="*/ 1147722 w 7346219"/>
              <a:gd name="connsiteY3901" fmla="*/ 2961809 h 6858000"/>
              <a:gd name="connsiteX3902" fmla="*/ 1151943 w 7346219"/>
              <a:gd name="connsiteY3902" fmla="*/ 2961809 h 6858000"/>
              <a:gd name="connsiteX3903" fmla="*/ 1164612 w 7346219"/>
              <a:gd name="connsiteY3903" fmla="*/ 2982921 h 6858000"/>
              <a:gd name="connsiteX3904" fmla="*/ 1162500 w 7346219"/>
              <a:gd name="connsiteY3904" fmla="*/ 2985032 h 6858000"/>
              <a:gd name="connsiteX3905" fmla="*/ 1139275 w 7346219"/>
              <a:gd name="connsiteY3905" fmla="*/ 2985032 h 6858000"/>
              <a:gd name="connsiteX3906" fmla="*/ 1126607 w 7346219"/>
              <a:gd name="connsiteY3906" fmla="*/ 2968141 h 6858000"/>
              <a:gd name="connsiteX3907" fmla="*/ 1124496 w 7346219"/>
              <a:gd name="connsiteY3907" fmla="*/ 2957585 h 6858000"/>
              <a:gd name="connsiteX3908" fmla="*/ 1116051 w 7346219"/>
              <a:gd name="connsiteY3908" fmla="*/ 2944918 h 6858000"/>
              <a:gd name="connsiteX3909" fmla="*/ 1111828 w 7346219"/>
              <a:gd name="connsiteY3909" fmla="*/ 2942806 h 6858000"/>
              <a:gd name="connsiteX3910" fmla="*/ 1116051 w 7346219"/>
              <a:gd name="connsiteY3910" fmla="*/ 2940696 h 6858000"/>
              <a:gd name="connsiteX3911" fmla="*/ 1107605 w 7346219"/>
              <a:gd name="connsiteY3911" fmla="*/ 2934360 h 6858000"/>
              <a:gd name="connsiteX3912" fmla="*/ 1109716 w 7346219"/>
              <a:gd name="connsiteY3912" fmla="*/ 2923806 h 6858000"/>
              <a:gd name="connsiteX3913" fmla="*/ 1118162 w 7346219"/>
              <a:gd name="connsiteY3913" fmla="*/ 2917472 h 6858000"/>
              <a:gd name="connsiteX3914" fmla="*/ 1120274 w 7346219"/>
              <a:gd name="connsiteY3914" fmla="*/ 2928028 h 6858000"/>
              <a:gd name="connsiteX3915" fmla="*/ 1130829 w 7346219"/>
              <a:gd name="connsiteY3915" fmla="*/ 2942806 h 6858000"/>
              <a:gd name="connsiteX3916" fmla="*/ 1135051 w 7346219"/>
              <a:gd name="connsiteY3916" fmla="*/ 2947030 h 6858000"/>
              <a:gd name="connsiteX3917" fmla="*/ 1137163 w 7346219"/>
              <a:gd name="connsiteY3917" fmla="*/ 2942806 h 6858000"/>
              <a:gd name="connsiteX3918" fmla="*/ 1132941 w 7346219"/>
              <a:gd name="connsiteY3918" fmla="*/ 2925918 h 6858000"/>
              <a:gd name="connsiteX3919" fmla="*/ 1137163 w 7346219"/>
              <a:gd name="connsiteY3919" fmla="*/ 2913248 h 6858000"/>
              <a:gd name="connsiteX3920" fmla="*/ 1130829 w 7346219"/>
              <a:gd name="connsiteY3920" fmla="*/ 2902694 h 6858000"/>
              <a:gd name="connsiteX3921" fmla="*/ 1120274 w 7346219"/>
              <a:gd name="connsiteY3921" fmla="*/ 2900581 h 6858000"/>
              <a:gd name="connsiteX3922" fmla="*/ 1116051 w 7346219"/>
              <a:gd name="connsiteY3922" fmla="*/ 2898471 h 6858000"/>
              <a:gd name="connsiteX3923" fmla="*/ 1105493 w 7346219"/>
              <a:gd name="connsiteY3923" fmla="*/ 2904804 h 6858000"/>
              <a:gd name="connsiteX3924" fmla="*/ 1107605 w 7346219"/>
              <a:gd name="connsiteY3924" fmla="*/ 2909027 h 6858000"/>
              <a:gd name="connsiteX3925" fmla="*/ 1092826 w 7346219"/>
              <a:gd name="connsiteY3925" fmla="*/ 2900581 h 6858000"/>
              <a:gd name="connsiteX3926" fmla="*/ 1090715 w 7346219"/>
              <a:gd name="connsiteY3926" fmla="*/ 2906915 h 6858000"/>
              <a:gd name="connsiteX3927" fmla="*/ 1088602 w 7346219"/>
              <a:gd name="connsiteY3927" fmla="*/ 2911138 h 6858000"/>
              <a:gd name="connsiteX3928" fmla="*/ 1084380 w 7346219"/>
              <a:gd name="connsiteY3928" fmla="*/ 2911138 h 6858000"/>
              <a:gd name="connsiteX3929" fmla="*/ 1082269 w 7346219"/>
              <a:gd name="connsiteY3929" fmla="*/ 2911138 h 6858000"/>
              <a:gd name="connsiteX3930" fmla="*/ 1075935 w 7346219"/>
              <a:gd name="connsiteY3930" fmla="*/ 2904804 h 6858000"/>
              <a:gd name="connsiteX3931" fmla="*/ 1080157 w 7346219"/>
              <a:gd name="connsiteY3931" fmla="*/ 2896360 h 6858000"/>
              <a:gd name="connsiteX3932" fmla="*/ 1092826 w 7346219"/>
              <a:gd name="connsiteY3932" fmla="*/ 2887915 h 6858000"/>
              <a:gd name="connsiteX3933" fmla="*/ 1105493 w 7346219"/>
              <a:gd name="connsiteY3933" fmla="*/ 2885803 h 6858000"/>
              <a:gd name="connsiteX3934" fmla="*/ 1109716 w 7346219"/>
              <a:gd name="connsiteY3934" fmla="*/ 2887915 h 6858000"/>
              <a:gd name="connsiteX3935" fmla="*/ 1101271 w 7346219"/>
              <a:gd name="connsiteY3935" fmla="*/ 2871024 h 6858000"/>
              <a:gd name="connsiteX3936" fmla="*/ 1044265 w 7346219"/>
              <a:gd name="connsiteY3936" fmla="*/ 2854134 h 6858000"/>
              <a:gd name="connsiteX3937" fmla="*/ 1040042 w 7346219"/>
              <a:gd name="connsiteY3937" fmla="*/ 2854134 h 6858000"/>
              <a:gd name="connsiteX3938" fmla="*/ 1046376 w 7346219"/>
              <a:gd name="connsiteY3938" fmla="*/ 2807685 h 6858000"/>
              <a:gd name="connsiteX3939" fmla="*/ 1063266 w 7346219"/>
              <a:gd name="connsiteY3939" fmla="*/ 2801352 h 6858000"/>
              <a:gd name="connsiteX3940" fmla="*/ 1065378 w 7346219"/>
              <a:gd name="connsiteY3940" fmla="*/ 2807685 h 6858000"/>
              <a:gd name="connsiteX3941" fmla="*/ 1071711 w 7346219"/>
              <a:gd name="connsiteY3941" fmla="*/ 2807685 h 6858000"/>
              <a:gd name="connsiteX3942" fmla="*/ 1071711 w 7346219"/>
              <a:gd name="connsiteY3942" fmla="*/ 2801352 h 6858000"/>
              <a:gd name="connsiteX3943" fmla="*/ 1069600 w 7346219"/>
              <a:gd name="connsiteY3943" fmla="*/ 2799243 h 6858000"/>
              <a:gd name="connsiteX3944" fmla="*/ 1075935 w 7346219"/>
              <a:gd name="connsiteY3944" fmla="*/ 2797131 h 6858000"/>
              <a:gd name="connsiteX3945" fmla="*/ 1080157 w 7346219"/>
              <a:gd name="connsiteY3945" fmla="*/ 2795019 h 6858000"/>
              <a:gd name="connsiteX3946" fmla="*/ 1082269 w 7346219"/>
              <a:gd name="connsiteY3946" fmla="*/ 2801352 h 6858000"/>
              <a:gd name="connsiteX3947" fmla="*/ 1086491 w 7346219"/>
              <a:gd name="connsiteY3947" fmla="*/ 2792907 h 6858000"/>
              <a:gd name="connsiteX3948" fmla="*/ 1097050 w 7346219"/>
              <a:gd name="connsiteY3948" fmla="*/ 2782351 h 6858000"/>
              <a:gd name="connsiteX3949" fmla="*/ 1099159 w 7346219"/>
              <a:gd name="connsiteY3949" fmla="*/ 2780240 h 6858000"/>
              <a:gd name="connsiteX3950" fmla="*/ 1107605 w 7346219"/>
              <a:gd name="connsiteY3950" fmla="*/ 2784463 h 6858000"/>
              <a:gd name="connsiteX3951" fmla="*/ 1109716 w 7346219"/>
              <a:gd name="connsiteY3951" fmla="*/ 2790797 h 6858000"/>
              <a:gd name="connsiteX3952" fmla="*/ 1122385 w 7346219"/>
              <a:gd name="connsiteY3952" fmla="*/ 2814021 h 6858000"/>
              <a:gd name="connsiteX3953" fmla="*/ 1126607 w 7346219"/>
              <a:gd name="connsiteY3953" fmla="*/ 2795019 h 6858000"/>
              <a:gd name="connsiteX3954" fmla="*/ 1130829 w 7346219"/>
              <a:gd name="connsiteY3954" fmla="*/ 2795019 h 6858000"/>
              <a:gd name="connsiteX3955" fmla="*/ 1132941 w 7346219"/>
              <a:gd name="connsiteY3955" fmla="*/ 2797131 h 6858000"/>
              <a:gd name="connsiteX3956" fmla="*/ 1135051 w 7346219"/>
              <a:gd name="connsiteY3956" fmla="*/ 2801352 h 6858000"/>
              <a:gd name="connsiteX3957" fmla="*/ 1137163 w 7346219"/>
              <a:gd name="connsiteY3957" fmla="*/ 2797131 h 6858000"/>
              <a:gd name="connsiteX3958" fmla="*/ 1130829 w 7346219"/>
              <a:gd name="connsiteY3958" fmla="*/ 2786573 h 6858000"/>
              <a:gd name="connsiteX3959" fmla="*/ 1128719 w 7346219"/>
              <a:gd name="connsiteY3959" fmla="*/ 2773906 h 6858000"/>
              <a:gd name="connsiteX3960" fmla="*/ 1130829 w 7346219"/>
              <a:gd name="connsiteY3960" fmla="*/ 2765461 h 6858000"/>
              <a:gd name="connsiteX3961" fmla="*/ 1130829 w 7346219"/>
              <a:gd name="connsiteY3961" fmla="*/ 2748571 h 6858000"/>
              <a:gd name="connsiteX3962" fmla="*/ 1124496 w 7346219"/>
              <a:gd name="connsiteY3962" fmla="*/ 2731999 h 6858000"/>
              <a:gd name="connsiteX3963" fmla="*/ 1113940 w 7346219"/>
              <a:gd name="connsiteY3963" fmla="*/ 2715111 h 6858000"/>
              <a:gd name="connsiteX3964" fmla="*/ 1101271 w 7346219"/>
              <a:gd name="connsiteY3964" fmla="*/ 2702445 h 6858000"/>
              <a:gd name="connsiteX3965" fmla="*/ 1097050 w 7346219"/>
              <a:gd name="connsiteY3965" fmla="*/ 2702445 h 6858000"/>
              <a:gd name="connsiteX3966" fmla="*/ 1094938 w 7346219"/>
              <a:gd name="connsiteY3966" fmla="*/ 2706667 h 6858000"/>
              <a:gd name="connsiteX3967" fmla="*/ 1099159 w 7346219"/>
              <a:gd name="connsiteY3967" fmla="*/ 2727779 h 6858000"/>
              <a:gd name="connsiteX3968" fmla="*/ 1105493 w 7346219"/>
              <a:gd name="connsiteY3968" fmla="*/ 2750682 h 6858000"/>
              <a:gd name="connsiteX3969" fmla="*/ 1101271 w 7346219"/>
              <a:gd name="connsiteY3969" fmla="*/ 2767572 h 6858000"/>
              <a:gd name="connsiteX3970" fmla="*/ 1094938 w 7346219"/>
              <a:gd name="connsiteY3970" fmla="*/ 2746461 h 6858000"/>
              <a:gd name="connsiteX3971" fmla="*/ 1088602 w 7346219"/>
              <a:gd name="connsiteY3971" fmla="*/ 2723557 h 6858000"/>
              <a:gd name="connsiteX3972" fmla="*/ 1086491 w 7346219"/>
              <a:gd name="connsiteY3972" fmla="*/ 2715111 h 6858000"/>
              <a:gd name="connsiteX3973" fmla="*/ 1080157 w 7346219"/>
              <a:gd name="connsiteY3973" fmla="*/ 2719333 h 6858000"/>
              <a:gd name="connsiteX3974" fmla="*/ 1078047 w 7346219"/>
              <a:gd name="connsiteY3974" fmla="*/ 2736222 h 6858000"/>
              <a:gd name="connsiteX3975" fmla="*/ 1078047 w 7346219"/>
              <a:gd name="connsiteY3975" fmla="*/ 2759128 h 6858000"/>
              <a:gd name="connsiteX3976" fmla="*/ 1073824 w 7346219"/>
              <a:gd name="connsiteY3976" fmla="*/ 2750682 h 6858000"/>
              <a:gd name="connsiteX3977" fmla="*/ 1056933 w 7346219"/>
              <a:gd name="connsiteY3977" fmla="*/ 2734112 h 6858000"/>
              <a:gd name="connsiteX3978" fmla="*/ 1033709 w 7346219"/>
              <a:gd name="connsiteY3978" fmla="*/ 2715111 h 6858000"/>
              <a:gd name="connsiteX3979" fmla="*/ 1018929 w 7346219"/>
              <a:gd name="connsiteY3979" fmla="*/ 2712999 h 6858000"/>
              <a:gd name="connsiteX3980" fmla="*/ 1006259 w 7346219"/>
              <a:gd name="connsiteY3980" fmla="*/ 2712999 h 6858000"/>
              <a:gd name="connsiteX3981" fmla="*/ 1016817 w 7346219"/>
              <a:gd name="connsiteY3981" fmla="*/ 2706667 h 6858000"/>
              <a:gd name="connsiteX3982" fmla="*/ 1016817 w 7346219"/>
              <a:gd name="connsiteY3982" fmla="*/ 2702445 h 6858000"/>
              <a:gd name="connsiteX3983" fmla="*/ 1021040 w 7346219"/>
              <a:gd name="connsiteY3983" fmla="*/ 2702445 h 6858000"/>
              <a:gd name="connsiteX3984" fmla="*/ 1035819 w 7346219"/>
              <a:gd name="connsiteY3984" fmla="*/ 2696111 h 6858000"/>
              <a:gd name="connsiteX3985" fmla="*/ 1037930 w 7346219"/>
              <a:gd name="connsiteY3985" fmla="*/ 2696111 h 6858000"/>
              <a:gd name="connsiteX3986" fmla="*/ 1059045 w 7346219"/>
              <a:gd name="connsiteY3986" fmla="*/ 2723557 h 6858000"/>
              <a:gd name="connsiteX3987" fmla="*/ 1050599 w 7346219"/>
              <a:gd name="connsiteY3987" fmla="*/ 2694001 h 6858000"/>
              <a:gd name="connsiteX3988" fmla="*/ 1067489 w 7346219"/>
              <a:gd name="connsiteY3988" fmla="*/ 2704557 h 6858000"/>
              <a:gd name="connsiteX3989" fmla="*/ 1073824 w 7346219"/>
              <a:gd name="connsiteY3989" fmla="*/ 2702445 h 6858000"/>
              <a:gd name="connsiteX3990" fmla="*/ 1078047 w 7346219"/>
              <a:gd name="connsiteY3990" fmla="*/ 2685555 h 6858000"/>
              <a:gd name="connsiteX3991" fmla="*/ 1075935 w 7346219"/>
              <a:gd name="connsiteY3991" fmla="*/ 2670779 h 6858000"/>
              <a:gd name="connsiteX3992" fmla="*/ 1067489 w 7346219"/>
              <a:gd name="connsiteY3992" fmla="*/ 2677110 h 6858000"/>
              <a:gd name="connsiteX3993" fmla="*/ 1059045 w 7346219"/>
              <a:gd name="connsiteY3993" fmla="*/ 2679222 h 6858000"/>
              <a:gd name="connsiteX3994" fmla="*/ 1048488 w 7346219"/>
              <a:gd name="connsiteY3994" fmla="*/ 2677110 h 6858000"/>
              <a:gd name="connsiteX3995" fmla="*/ 1037930 w 7346219"/>
              <a:gd name="connsiteY3995" fmla="*/ 2647554 h 6858000"/>
              <a:gd name="connsiteX3996" fmla="*/ 1031597 w 7346219"/>
              <a:gd name="connsiteY3996" fmla="*/ 2643333 h 6858000"/>
              <a:gd name="connsiteX3997" fmla="*/ 1033709 w 7346219"/>
              <a:gd name="connsiteY3997" fmla="*/ 2651779 h 6858000"/>
              <a:gd name="connsiteX3998" fmla="*/ 1037930 w 7346219"/>
              <a:gd name="connsiteY3998" fmla="*/ 2660221 h 6858000"/>
              <a:gd name="connsiteX3999" fmla="*/ 1033709 w 7346219"/>
              <a:gd name="connsiteY3999" fmla="*/ 2679222 h 6858000"/>
              <a:gd name="connsiteX4000" fmla="*/ 1033709 w 7346219"/>
              <a:gd name="connsiteY4000" fmla="*/ 2677110 h 6858000"/>
              <a:gd name="connsiteX4001" fmla="*/ 1023152 w 7346219"/>
              <a:gd name="connsiteY4001" fmla="*/ 2679222 h 6858000"/>
              <a:gd name="connsiteX4002" fmla="*/ 1023152 w 7346219"/>
              <a:gd name="connsiteY4002" fmla="*/ 2675001 h 6858000"/>
              <a:gd name="connsiteX4003" fmla="*/ 1029485 w 7346219"/>
              <a:gd name="connsiteY4003" fmla="*/ 2662333 h 6858000"/>
              <a:gd name="connsiteX4004" fmla="*/ 1029485 w 7346219"/>
              <a:gd name="connsiteY4004" fmla="*/ 2660221 h 6858000"/>
              <a:gd name="connsiteX4005" fmla="*/ 1025264 w 7346219"/>
              <a:gd name="connsiteY4005" fmla="*/ 2656000 h 6858000"/>
              <a:gd name="connsiteX4006" fmla="*/ 1012595 w 7346219"/>
              <a:gd name="connsiteY4006" fmla="*/ 2660221 h 6858000"/>
              <a:gd name="connsiteX4007" fmla="*/ 1006259 w 7346219"/>
              <a:gd name="connsiteY4007" fmla="*/ 2658110 h 6858000"/>
              <a:gd name="connsiteX4008" fmla="*/ 993594 w 7346219"/>
              <a:gd name="connsiteY4008" fmla="*/ 2643333 h 6858000"/>
              <a:gd name="connsiteX4009" fmla="*/ 976702 w 7346219"/>
              <a:gd name="connsiteY4009" fmla="*/ 2626444 h 6858000"/>
              <a:gd name="connsiteX4010" fmla="*/ 966146 w 7346219"/>
              <a:gd name="connsiteY4010" fmla="*/ 2607444 h 6858000"/>
              <a:gd name="connsiteX4011" fmla="*/ 947143 w 7346219"/>
              <a:gd name="connsiteY4011" fmla="*/ 2626444 h 6858000"/>
              <a:gd name="connsiteX4012" fmla="*/ 942921 w 7346219"/>
              <a:gd name="connsiteY4012" fmla="*/ 2636999 h 6858000"/>
              <a:gd name="connsiteX4013" fmla="*/ 934474 w 7346219"/>
              <a:gd name="connsiteY4013" fmla="*/ 2628556 h 6858000"/>
              <a:gd name="connsiteX4014" fmla="*/ 930252 w 7346219"/>
              <a:gd name="connsiteY4014" fmla="*/ 2622221 h 6858000"/>
              <a:gd name="connsiteX4015" fmla="*/ 923918 w 7346219"/>
              <a:gd name="connsiteY4015" fmla="*/ 2643333 h 6858000"/>
              <a:gd name="connsiteX4016" fmla="*/ 921806 w 7346219"/>
              <a:gd name="connsiteY4016" fmla="*/ 2658110 h 6858000"/>
              <a:gd name="connsiteX4017" fmla="*/ 915472 w 7346219"/>
              <a:gd name="connsiteY4017" fmla="*/ 2645445 h 6858000"/>
              <a:gd name="connsiteX4018" fmla="*/ 888025 w 7346219"/>
              <a:gd name="connsiteY4018" fmla="*/ 2634888 h 6858000"/>
              <a:gd name="connsiteX4019" fmla="*/ 913362 w 7346219"/>
              <a:gd name="connsiteY4019" fmla="*/ 2658110 h 6858000"/>
              <a:gd name="connsiteX4020" fmla="*/ 915472 w 7346219"/>
              <a:gd name="connsiteY4020" fmla="*/ 2658110 h 6858000"/>
              <a:gd name="connsiteX4021" fmla="*/ 917584 w 7346219"/>
              <a:gd name="connsiteY4021" fmla="*/ 2662333 h 6858000"/>
              <a:gd name="connsiteX4022" fmla="*/ 917584 w 7346219"/>
              <a:gd name="connsiteY4022" fmla="*/ 2666555 h 6858000"/>
              <a:gd name="connsiteX4023" fmla="*/ 911250 w 7346219"/>
              <a:gd name="connsiteY4023" fmla="*/ 2668667 h 6858000"/>
              <a:gd name="connsiteX4024" fmla="*/ 913362 w 7346219"/>
              <a:gd name="connsiteY4024" fmla="*/ 2679222 h 6858000"/>
              <a:gd name="connsiteX4025" fmla="*/ 885914 w 7346219"/>
              <a:gd name="connsiteY4025" fmla="*/ 2683443 h 6858000"/>
              <a:gd name="connsiteX4026" fmla="*/ 866912 w 7346219"/>
              <a:gd name="connsiteY4026" fmla="*/ 2664443 h 6858000"/>
              <a:gd name="connsiteX4027" fmla="*/ 869022 w 7346219"/>
              <a:gd name="connsiteY4027" fmla="*/ 2660221 h 6858000"/>
              <a:gd name="connsiteX4028" fmla="*/ 869022 w 7346219"/>
              <a:gd name="connsiteY4028" fmla="*/ 2658110 h 6858000"/>
              <a:gd name="connsiteX4029" fmla="*/ 864800 w 7346219"/>
              <a:gd name="connsiteY4029" fmla="*/ 2658110 h 6858000"/>
              <a:gd name="connsiteX4030" fmla="*/ 869022 w 7346219"/>
              <a:gd name="connsiteY4030" fmla="*/ 2645445 h 6858000"/>
              <a:gd name="connsiteX4031" fmla="*/ 873245 w 7346219"/>
              <a:gd name="connsiteY4031" fmla="*/ 2639111 h 6858000"/>
              <a:gd name="connsiteX4032" fmla="*/ 871134 w 7346219"/>
              <a:gd name="connsiteY4032" fmla="*/ 2636999 h 6858000"/>
              <a:gd name="connsiteX4033" fmla="*/ 873245 w 7346219"/>
              <a:gd name="connsiteY4033" fmla="*/ 2628556 h 6858000"/>
              <a:gd name="connsiteX4034" fmla="*/ 879581 w 7346219"/>
              <a:gd name="connsiteY4034" fmla="*/ 2611666 h 6858000"/>
              <a:gd name="connsiteX4035" fmla="*/ 894359 w 7346219"/>
              <a:gd name="connsiteY4035" fmla="*/ 2598999 h 6858000"/>
              <a:gd name="connsiteX4036" fmla="*/ 896471 w 7346219"/>
              <a:gd name="connsiteY4036" fmla="*/ 2596888 h 6858000"/>
              <a:gd name="connsiteX4037" fmla="*/ 900693 w 7346219"/>
              <a:gd name="connsiteY4037" fmla="*/ 2594777 h 6858000"/>
              <a:gd name="connsiteX4038" fmla="*/ 898583 w 7346219"/>
              <a:gd name="connsiteY4038" fmla="*/ 2592667 h 6858000"/>
              <a:gd name="connsiteX4039" fmla="*/ 862688 w 7346219"/>
              <a:gd name="connsiteY4039" fmla="*/ 2552555 h 6858000"/>
              <a:gd name="connsiteX4040" fmla="*/ 847910 w 7346219"/>
              <a:gd name="connsiteY4040" fmla="*/ 2520889 h 6858000"/>
              <a:gd name="connsiteX4041" fmla="*/ 852131 w 7346219"/>
              <a:gd name="connsiteY4041" fmla="*/ 2520889 h 6858000"/>
              <a:gd name="connsiteX4042" fmla="*/ 883803 w 7346219"/>
              <a:gd name="connsiteY4042" fmla="*/ 2493443 h 6858000"/>
              <a:gd name="connsiteX4043" fmla="*/ 915472 w 7346219"/>
              <a:gd name="connsiteY4043" fmla="*/ 2482887 h 6858000"/>
              <a:gd name="connsiteX4044" fmla="*/ 919696 w 7346219"/>
              <a:gd name="connsiteY4044" fmla="*/ 2482887 h 6858000"/>
              <a:gd name="connsiteX4045" fmla="*/ 936586 w 7346219"/>
              <a:gd name="connsiteY4045" fmla="*/ 2461775 h 6858000"/>
              <a:gd name="connsiteX4046" fmla="*/ 949255 w 7346219"/>
              <a:gd name="connsiteY4046" fmla="*/ 2451220 h 6858000"/>
              <a:gd name="connsiteX4047" fmla="*/ 951366 w 7346219"/>
              <a:gd name="connsiteY4047" fmla="*/ 2449110 h 6858000"/>
              <a:gd name="connsiteX4048" fmla="*/ 970367 w 7346219"/>
              <a:gd name="connsiteY4048" fmla="*/ 2442777 h 6858000"/>
              <a:gd name="connsiteX4049" fmla="*/ 980924 w 7346219"/>
              <a:gd name="connsiteY4049" fmla="*/ 2430110 h 6858000"/>
              <a:gd name="connsiteX4050" fmla="*/ 968257 w 7346219"/>
              <a:gd name="connsiteY4050" fmla="*/ 2434332 h 6858000"/>
              <a:gd name="connsiteX4051" fmla="*/ 989369 w 7346219"/>
              <a:gd name="connsiteY4051" fmla="*/ 2398442 h 6858000"/>
              <a:gd name="connsiteX4052" fmla="*/ 993594 w 7346219"/>
              <a:gd name="connsiteY4052" fmla="*/ 2396331 h 6858000"/>
              <a:gd name="connsiteX4053" fmla="*/ 1002038 w 7346219"/>
              <a:gd name="connsiteY4053" fmla="*/ 2392109 h 6858000"/>
              <a:gd name="connsiteX4054" fmla="*/ 1004149 w 7346219"/>
              <a:gd name="connsiteY4054" fmla="*/ 2383665 h 6858000"/>
              <a:gd name="connsiteX4055" fmla="*/ 985148 w 7346219"/>
              <a:gd name="connsiteY4055" fmla="*/ 2385775 h 6858000"/>
              <a:gd name="connsiteX4056" fmla="*/ 978812 w 7346219"/>
              <a:gd name="connsiteY4056" fmla="*/ 2381554 h 6858000"/>
              <a:gd name="connsiteX4057" fmla="*/ 980924 w 7346219"/>
              <a:gd name="connsiteY4057" fmla="*/ 2377332 h 6858000"/>
              <a:gd name="connsiteX4058" fmla="*/ 997815 w 7346219"/>
              <a:gd name="connsiteY4058" fmla="*/ 2368887 h 6858000"/>
              <a:gd name="connsiteX4059" fmla="*/ 1033709 w 7346219"/>
              <a:gd name="connsiteY4059" fmla="*/ 2328775 h 6858000"/>
              <a:gd name="connsiteX4060" fmla="*/ 1035819 w 7346219"/>
              <a:gd name="connsiteY4060" fmla="*/ 2326663 h 6858000"/>
              <a:gd name="connsiteX4061" fmla="*/ 1050599 w 7346219"/>
              <a:gd name="connsiteY4061" fmla="*/ 2324553 h 6858000"/>
              <a:gd name="connsiteX4062" fmla="*/ 1050599 w 7346219"/>
              <a:gd name="connsiteY4062" fmla="*/ 2326663 h 6858000"/>
              <a:gd name="connsiteX4063" fmla="*/ 1056933 w 7346219"/>
              <a:gd name="connsiteY4063" fmla="*/ 2322443 h 6858000"/>
              <a:gd name="connsiteX4064" fmla="*/ 1069600 w 7346219"/>
              <a:gd name="connsiteY4064" fmla="*/ 2318219 h 6858000"/>
              <a:gd name="connsiteX4065" fmla="*/ 1069600 w 7346219"/>
              <a:gd name="connsiteY4065" fmla="*/ 2320331 h 6858000"/>
              <a:gd name="connsiteX4066" fmla="*/ 1080157 w 7346219"/>
              <a:gd name="connsiteY4066" fmla="*/ 2320331 h 6858000"/>
              <a:gd name="connsiteX4067" fmla="*/ 1075935 w 7346219"/>
              <a:gd name="connsiteY4067" fmla="*/ 2324553 h 6858000"/>
              <a:gd name="connsiteX4068" fmla="*/ 1082269 w 7346219"/>
              <a:gd name="connsiteY4068" fmla="*/ 2328775 h 6858000"/>
              <a:gd name="connsiteX4069" fmla="*/ 1088602 w 7346219"/>
              <a:gd name="connsiteY4069" fmla="*/ 2326663 h 6858000"/>
              <a:gd name="connsiteX4070" fmla="*/ 1094938 w 7346219"/>
              <a:gd name="connsiteY4070" fmla="*/ 2326663 h 6858000"/>
              <a:gd name="connsiteX4071" fmla="*/ 1099159 w 7346219"/>
              <a:gd name="connsiteY4071" fmla="*/ 2320331 h 6858000"/>
              <a:gd name="connsiteX4072" fmla="*/ 1097050 w 7346219"/>
              <a:gd name="connsiteY4072" fmla="*/ 2311885 h 6858000"/>
              <a:gd name="connsiteX4073" fmla="*/ 1113940 w 7346219"/>
              <a:gd name="connsiteY4073" fmla="*/ 2305553 h 6858000"/>
              <a:gd name="connsiteX4074" fmla="*/ 1116051 w 7346219"/>
              <a:gd name="connsiteY4074" fmla="*/ 2313997 h 6858000"/>
              <a:gd name="connsiteX4075" fmla="*/ 1107605 w 7346219"/>
              <a:gd name="connsiteY4075" fmla="*/ 2322443 h 6858000"/>
              <a:gd name="connsiteX4076" fmla="*/ 1109716 w 7346219"/>
              <a:gd name="connsiteY4076" fmla="*/ 2324553 h 6858000"/>
              <a:gd name="connsiteX4077" fmla="*/ 1118162 w 7346219"/>
              <a:gd name="connsiteY4077" fmla="*/ 2322443 h 6858000"/>
              <a:gd name="connsiteX4078" fmla="*/ 1132941 w 7346219"/>
              <a:gd name="connsiteY4078" fmla="*/ 2311885 h 6858000"/>
              <a:gd name="connsiteX4079" fmla="*/ 1151943 w 7346219"/>
              <a:gd name="connsiteY4079" fmla="*/ 2305553 h 6858000"/>
              <a:gd name="connsiteX4080" fmla="*/ 1179390 w 7346219"/>
              <a:gd name="connsiteY4080" fmla="*/ 2299221 h 6858000"/>
              <a:gd name="connsiteX4081" fmla="*/ 1181502 w 7346219"/>
              <a:gd name="connsiteY4081" fmla="*/ 2278108 h 6858000"/>
              <a:gd name="connsiteX4082" fmla="*/ 1164612 w 7346219"/>
              <a:gd name="connsiteY4082" fmla="*/ 2282331 h 6858000"/>
              <a:gd name="connsiteX4083" fmla="*/ 1139275 w 7346219"/>
              <a:gd name="connsiteY4083" fmla="*/ 2290775 h 6858000"/>
              <a:gd name="connsiteX4084" fmla="*/ 1111828 w 7346219"/>
              <a:gd name="connsiteY4084" fmla="*/ 2297108 h 6858000"/>
              <a:gd name="connsiteX4085" fmla="*/ 1082269 w 7346219"/>
              <a:gd name="connsiteY4085" fmla="*/ 2305553 h 6858000"/>
              <a:gd name="connsiteX4086" fmla="*/ 1046376 w 7346219"/>
              <a:gd name="connsiteY4086" fmla="*/ 2309775 h 6858000"/>
              <a:gd name="connsiteX4087" fmla="*/ 1067489 w 7346219"/>
              <a:gd name="connsiteY4087" fmla="*/ 2292887 h 6858000"/>
              <a:gd name="connsiteX4088" fmla="*/ 1071711 w 7346219"/>
              <a:gd name="connsiteY4088" fmla="*/ 2288663 h 6858000"/>
              <a:gd name="connsiteX4089" fmla="*/ 1063266 w 7346219"/>
              <a:gd name="connsiteY4089" fmla="*/ 2282331 h 6858000"/>
              <a:gd name="connsiteX4090" fmla="*/ 1050599 w 7346219"/>
              <a:gd name="connsiteY4090" fmla="*/ 2280219 h 6858000"/>
              <a:gd name="connsiteX4091" fmla="*/ 1048488 w 7346219"/>
              <a:gd name="connsiteY4091" fmla="*/ 2282331 h 6858000"/>
              <a:gd name="connsiteX4092" fmla="*/ 1052711 w 7346219"/>
              <a:gd name="connsiteY4092" fmla="*/ 2263329 h 6858000"/>
              <a:gd name="connsiteX4093" fmla="*/ 1048488 w 7346219"/>
              <a:gd name="connsiteY4093" fmla="*/ 2254886 h 6858000"/>
              <a:gd name="connsiteX4094" fmla="*/ 1042152 w 7346219"/>
              <a:gd name="connsiteY4094" fmla="*/ 2254886 h 6858000"/>
              <a:gd name="connsiteX4095" fmla="*/ 1035819 w 7346219"/>
              <a:gd name="connsiteY4095" fmla="*/ 2267552 h 6858000"/>
              <a:gd name="connsiteX4096" fmla="*/ 1040042 w 7346219"/>
              <a:gd name="connsiteY4096" fmla="*/ 2280219 h 6858000"/>
              <a:gd name="connsiteX4097" fmla="*/ 1044265 w 7346219"/>
              <a:gd name="connsiteY4097" fmla="*/ 2282331 h 6858000"/>
              <a:gd name="connsiteX4098" fmla="*/ 1021040 w 7346219"/>
              <a:gd name="connsiteY4098" fmla="*/ 2288663 h 6858000"/>
              <a:gd name="connsiteX4099" fmla="*/ 1002038 w 7346219"/>
              <a:gd name="connsiteY4099" fmla="*/ 2288663 h 6858000"/>
              <a:gd name="connsiteX4100" fmla="*/ 980924 w 7346219"/>
              <a:gd name="connsiteY4100" fmla="*/ 2292887 h 6858000"/>
              <a:gd name="connsiteX4101" fmla="*/ 976702 w 7346219"/>
              <a:gd name="connsiteY4101" fmla="*/ 2282331 h 6858000"/>
              <a:gd name="connsiteX4102" fmla="*/ 1006259 w 7346219"/>
              <a:gd name="connsiteY4102" fmla="*/ 2269665 h 6858000"/>
              <a:gd name="connsiteX4103" fmla="*/ 1018929 w 7346219"/>
              <a:gd name="connsiteY4103" fmla="*/ 2261220 h 6858000"/>
              <a:gd name="connsiteX4104" fmla="*/ 1016817 w 7346219"/>
              <a:gd name="connsiteY4104" fmla="*/ 2259108 h 6858000"/>
              <a:gd name="connsiteX4105" fmla="*/ 970367 w 7346219"/>
              <a:gd name="connsiteY4105" fmla="*/ 2273886 h 6858000"/>
              <a:gd name="connsiteX4106" fmla="*/ 968257 w 7346219"/>
              <a:gd name="connsiteY4106" fmla="*/ 2273886 h 6858000"/>
              <a:gd name="connsiteX4107" fmla="*/ 968257 w 7346219"/>
              <a:gd name="connsiteY4107" fmla="*/ 2275996 h 6858000"/>
              <a:gd name="connsiteX4108" fmla="*/ 961921 w 7346219"/>
              <a:gd name="connsiteY4108" fmla="*/ 2284441 h 6858000"/>
              <a:gd name="connsiteX4109" fmla="*/ 968257 w 7346219"/>
              <a:gd name="connsiteY4109" fmla="*/ 2286553 h 6858000"/>
              <a:gd name="connsiteX4110" fmla="*/ 974590 w 7346219"/>
              <a:gd name="connsiteY4110" fmla="*/ 2294997 h 6858000"/>
              <a:gd name="connsiteX4111" fmla="*/ 966146 w 7346219"/>
              <a:gd name="connsiteY4111" fmla="*/ 2299221 h 6858000"/>
              <a:gd name="connsiteX4112" fmla="*/ 957699 w 7346219"/>
              <a:gd name="connsiteY4112" fmla="*/ 2299221 h 6858000"/>
              <a:gd name="connsiteX4113" fmla="*/ 955587 w 7346219"/>
              <a:gd name="connsiteY4113" fmla="*/ 2301330 h 6858000"/>
              <a:gd name="connsiteX4114" fmla="*/ 951366 w 7346219"/>
              <a:gd name="connsiteY4114" fmla="*/ 2303441 h 6858000"/>
              <a:gd name="connsiteX4115" fmla="*/ 930252 w 7346219"/>
              <a:gd name="connsiteY4115" fmla="*/ 2305553 h 6858000"/>
              <a:gd name="connsiteX4116" fmla="*/ 926028 w 7346219"/>
              <a:gd name="connsiteY4116" fmla="*/ 2305553 h 6858000"/>
              <a:gd name="connsiteX4117" fmla="*/ 926028 w 7346219"/>
              <a:gd name="connsiteY4117" fmla="*/ 2301330 h 6858000"/>
              <a:gd name="connsiteX4118" fmla="*/ 938698 w 7346219"/>
              <a:gd name="connsiteY4118" fmla="*/ 2303441 h 6858000"/>
              <a:gd name="connsiteX4119" fmla="*/ 947143 w 7346219"/>
              <a:gd name="connsiteY4119" fmla="*/ 2299221 h 6858000"/>
              <a:gd name="connsiteX4120" fmla="*/ 947143 w 7346219"/>
              <a:gd name="connsiteY4120" fmla="*/ 2290775 h 6858000"/>
              <a:gd name="connsiteX4121" fmla="*/ 940809 w 7346219"/>
              <a:gd name="connsiteY4121" fmla="*/ 2269665 h 6858000"/>
              <a:gd name="connsiteX4122" fmla="*/ 917584 w 7346219"/>
              <a:gd name="connsiteY4122" fmla="*/ 2273886 h 6858000"/>
              <a:gd name="connsiteX4123" fmla="*/ 911250 w 7346219"/>
              <a:gd name="connsiteY4123" fmla="*/ 2282331 h 6858000"/>
              <a:gd name="connsiteX4124" fmla="*/ 911250 w 7346219"/>
              <a:gd name="connsiteY4124" fmla="*/ 2286553 h 6858000"/>
              <a:gd name="connsiteX4125" fmla="*/ 907028 w 7346219"/>
              <a:gd name="connsiteY4125" fmla="*/ 2284441 h 6858000"/>
              <a:gd name="connsiteX4126" fmla="*/ 904916 w 7346219"/>
              <a:gd name="connsiteY4126" fmla="*/ 2280219 h 6858000"/>
              <a:gd name="connsiteX4127" fmla="*/ 875357 w 7346219"/>
              <a:gd name="connsiteY4127" fmla="*/ 2284441 h 6858000"/>
              <a:gd name="connsiteX4128" fmla="*/ 873245 w 7346219"/>
              <a:gd name="connsiteY4128" fmla="*/ 2286553 h 6858000"/>
              <a:gd name="connsiteX4129" fmla="*/ 866912 w 7346219"/>
              <a:gd name="connsiteY4129" fmla="*/ 2286553 h 6858000"/>
              <a:gd name="connsiteX4130" fmla="*/ 835243 w 7346219"/>
              <a:gd name="connsiteY4130" fmla="*/ 2288663 h 6858000"/>
              <a:gd name="connsiteX4131" fmla="*/ 826797 w 7346219"/>
              <a:gd name="connsiteY4131" fmla="*/ 2273886 h 6858000"/>
              <a:gd name="connsiteX4132" fmla="*/ 826797 w 7346219"/>
              <a:gd name="connsiteY4132" fmla="*/ 2269665 h 6858000"/>
              <a:gd name="connsiteX4133" fmla="*/ 828907 w 7346219"/>
              <a:gd name="connsiteY4133" fmla="*/ 2267552 h 6858000"/>
              <a:gd name="connsiteX4134" fmla="*/ 833131 w 7346219"/>
              <a:gd name="connsiteY4134" fmla="*/ 2269665 h 6858000"/>
              <a:gd name="connsiteX4135" fmla="*/ 837353 w 7346219"/>
              <a:gd name="connsiteY4135" fmla="*/ 2265441 h 6858000"/>
              <a:gd name="connsiteX4136" fmla="*/ 835243 w 7346219"/>
              <a:gd name="connsiteY4136" fmla="*/ 2256997 h 6858000"/>
              <a:gd name="connsiteX4137" fmla="*/ 837353 w 7346219"/>
              <a:gd name="connsiteY4137" fmla="*/ 2254886 h 6858000"/>
              <a:gd name="connsiteX4138" fmla="*/ 837353 w 7346219"/>
              <a:gd name="connsiteY4138" fmla="*/ 2252774 h 6858000"/>
              <a:gd name="connsiteX4139" fmla="*/ 854243 w 7346219"/>
              <a:gd name="connsiteY4139" fmla="*/ 2261220 h 6858000"/>
              <a:gd name="connsiteX4140" fmla="*/ 858466 w 7346219"/>
              <a:gd name="connsiteY4140" fmla="*/ 2263329 h 6858000"/>
              <a:gd name="connsiteX4141" fmla="*/ 873245 w 7346219"/>
              <a:gd name="connsiteY4141" fmla="*/ 2233773 h 6858000"/>
              <a:gd name="connsiteX4142" fmla="*/ 875357 w 7346219"/>
              <a:gd name="connsiteY4142" fmla="*/ 2225330 h 6858000"/>
              <a:gd name="connsiteX4143" fmla="*/ 879581 w 7346219"/>
              <a:gd name="connsiteY4143" fmla="*/ 2237997 h 6858000"/>
              <a:gd name="connsiteX4144" fmla="*/ 888025 w 7346219"/>
              <a:gd name="connsiteY4144" fmla="*/ 2248552 h 6858000"/>
              <a:gd name="connsiteX4145" fmla="*/ 894359 w 7346219"/>
              <a:gd name="connsiteY4145" fmla="*/ 2242218 h 6858000"/>
              <a:gd name="connsiteX4146" fmla="*/ 898583 w 7346219"/>
              <a:gd name="connsiteY4146" fmla="*/ 2237997 h 6858000"/>
              <a:gd name="connsiteX4147" fmla="*/ 907028 w 7346219"/>
              <a:gd name="connsiteY4147" fmla="*/ 2227442 h 6858000"/>
              <a:gd name="connsiteX4148" fmla="*/ 909138 w 7346219"/>
              <a:gd name="connsiteY4148" fmla="*/ 2208441 h 6858000"/>
              <a:gd name="connsiteX4149" fmla="*/ 917584 w 7346219"/>
              <a:gd name="connsiteY4149" fmla="*/ 2231664 h 6858000"/>
              <a:gd name="connsiteX4150" fmla="*/ 923918 w 7346219"/>
              <a:gd name="connsiteY4150" fmla="*/ 2233773 h 6858000"/>
              <a:gd name="connsiteX4151" fmla="*/ 921806 w 7346219"/>
              <a:gd name="connsiteY4151" fmla="*/ 2227442 h 6858000"/>
              <a:gd name="connsiteX4152" fmla="*/ 919696 w 7346219"/>
              <a:gd name="connsiteY4152" fmla="*/ 2214775 h 6858000"/>
              <a:gd name="connsiteX4153" fmla="*/ 926028 w 7346219"/>
              <a:gd name="connsiteY4153" fmla="*/ 2214775 h 6858000"/>
              <a:gd name="connsiteX4154" fmla="*/ 932364 w 7346219"/>
              <a:gd name="connsiteY4154" fmla="*/ 2216885 h 6858000"/>
              <a:gd name="connsiteX4155" fmla="*/ 932364 w 7346219"/>
              <a:gd name="connsiteY4155" fmla="*/ 2208441 h 6858000"/>
              <a:gd name="connsiteX4156" fmla="*/ 917584 w 7346219"/>
              <a:gd name="connsiteY4156" fmla="*/ 2193663 h 6858000"/>
              <a:gd name="connsiteX4157" fmla="*/ 909138 w 7346219"/>
              <a:gd name="connsiteY4157" fmla="*/ 2193663 h 6858000"/>
              <a:gd name="connsiteX4158" fmla="*/ 892247 w 7346219"/>
              <a:gd name="connsiteY4158" fmla="*/ 2157773 h 6858000"/>
              <a:gd name="connsiteX4159" fmla="*/ 892247 w 7346219"/>
              <a:gd name="connsiteY4159" fmla="*/ 2145107 h 6858000"/>
              <a:gd name="connsiteX4160" fmla="*/ 900693 w 7346219"/>
              <a:gd name="connsiteY4160" fmla="*/ 2153551 h 6858000"/>
              <a:gd name="connsiteX4161" fmla="*/ 902805 w 7346219"/>
              <a:gd name="connsiteY4161" fmla="*/ 2159885 h 6858000"/>
              <a:gd name="connsiteX4162" fmla="*/ 911250 w 7346219"/>
              <a:gd name="connsiteY4162" fmla="*/ 2168329 h 6858000"/>
              <a:gd name="connsiteX4163" fmla="*/ 915472 w 7346219"/>
              <a:gd name="connsiteY4163" fmla="*/ 2159885 h 6858000"/>
              <a:gd name="connsiteX4164" fmla="*/ 917584 w 7346219"/>
              <a:gd name="connsiteY4164" fmla="*/ 2149329 h 6858000"/>
              <a:gd name="connsiteX4165" fmla="*/ 911250 w 7346219"/>
              <a:gd name="connsiteY4165" fmla="*/ 2149329 h 6858000"/>
              <a:gd name="connsiteX4166" fmla="*/ 904916 w 7346219"/>
              <a:gd name="connsiteY4166" fmla="*/ 2138773 h 6858000"/>
              <a:gd name="connsiteX4167" fmla="*/ 907028 w 7346219"/>
              <a:gd name="connsiteY4167" fmla="*/ 2136663 h 6858000"/>
              <a:gd name="connsiteX4168" fmla="*/ 902805 w 7346219"/>
              <a:gd name="connsiteY4168" fmla="*/ 2123995 h 6858000"/>
              <a:gd name="connsiteX4169" fmla="*/ 896471 w 7346219"/>
              <a:gd name="connsiteY4169" fmla="*/ 2128217 h 6858000"/>
              <a:gd name="connsiteX4170" fmla="*/ 881691 w 7346219"/>
              <a:gd name="connsiteY4170" fmla="*/ 2134551 h 6858000"/>
              <a:gd name="connsiteX4171" fmla="*/ 871134 w 7346219"/>
              <a:gd name="connsiteY4171" fmla="*/ 2138773 h 6858000"/>
              <a:gd name="connsiteX4172" fmla="*/ 864800 w 7346219"/>
              <a:gd name="connsiteY4172" fmla="*/ 2149329 h 6858000"/>
              <a:gd name="connsiteX4173" fmla="*/ 858466 w 7346219"/>
              <a:gd name="connsiteY4173" fmla="*/ 2142997 h 6858000"/>
              <a:gd name="connsiteX4174" fmla="*/ 854243 w 7346219"/>
              <a:gd name="connsiteY4174" fmla="*/ 2142997 h 6858000"/>
              <a:gd name="connsiteX4175" fmla="*/ 841576 w 7346219"/>
              <a:gd name="connsiteY4175" fmla="*/ 2168329 h 6858000"/>
              <a:gd name="connsiteX4176" fmla="*/ 837353 w 7346219"/>
              <a:gd name="connsiteY4176" fmla="*/ 2172553 h 6858000"/>
              <a:gd name="connsiteX4177" fmla="*/ 833131 w 7346219"/>
              <a:gd name="connsiteY4177" fmla="*/ 2170440 h 6858000"/>
              <a:gd name="connsiteX4178" fmla="*/ 828907 w 7346219"/>
              <a:gd name="connsiteY4178" fmla="*/ 2161995 h 6858000"/>
              <a:gd name="connsiteX4179" fmla="*/ 820462 w 7346219"/>
              <a:gd name="connsiteY4179" fmla="*/ 2155663 h 6858000"/>
              <a:gd name="connsiteX4180" fmla="*/ 816240 w 7346219"/>
              <a:gd name="connsiteY4180" fmla="*/ 2164107 h 6858000"/>
              <a:gd name="connsiteX4181" fmla="*/ 818350 w 7346219"/>
              <a:gd name="connsiteY4181" fmla="*/ 2180995 h 6858000"/>
              <a:gd name="connsiteX4182" fmla="*/ 809907 w 7346219"/>
              <a:gd name="connsiteY4182" fmla="*/ 2185219 h 6858000"/>
              <a:gd name="connsiteX4183" fmla="*/ 790904 w 7346219"/>
              <a:gd name="connsiteY4183" fmla="*/ 2178885 h 6858000"/>
              <a:gd name="connsiteX4184" fmla="*/ 757125 w 7346219"/>
              <a:gd name="connsiteY4184" fmla="*/ 2183108 h 6858000"/>
              <a:gd name="connsiteX4185" fmla="*/ 738124 w 7346219"/>
              <a:gd name="connsiteY4185" fmla="*/ 2189441 h 6858000"/>
              <a:gd name="connsiteX4186" fmla="*/ 736247 w 7346219"/>
              <a:gd name="connsiteY4186" fmla="*/ 2189441 h 6858000"/>
              <a:gd name="connsiteX4187" fmla="*/ 755015 w 7346219"/>
              <a:gd name="connsiteY4187" fmla="*/ 2178885 h 6858000"/>
              <a:gd name="connsiteX4188" fmla="*/ 759236 w 7346219"/>
              <a:gd name="connsiteY4188" fmla="*/ 2174661 h 6858000"/>
              <a:gd name="connsiteX4189" fmla="*/ 744457 w 7346219"/>
              <a:gd name="connsiteY4189" fmla="*/ 2168329 h 6858000"/>
              <a:gd name="connsiteX4190" fmla="*/ 742347 w 7346219"/>
              <a:gd name="connsiteY4190" fmla="*/ 2147217 h 6858000"/>
              <a:gd name="connsiteX4191" fmla="*/ 723342 w 7346219"/>
              <a:gd name="connsiteY4191" fmla="*/ 2159885 h 6858000"/>
              <a:gd name="connsiteX4192" fmla="*/ 708564 w 7346219"/>
              <a:gd name="connsiteY4192" fmla="*/ 2166219 h 6858000"/>
              <a:gd name="connsiteX4193" fmla="*/ 683227 w 7346219"/>
              <a:gd name="connsiteY4193" fmla="*/ 2168329 h 6858000"/>
              <a:gd name="connsiteX4194" fmla="*/ 691675 w 7346219"/>
              <a:gd name="connsiteY4194" fmla="*/ 2155663 h 6858000"/>
              <a:gd name="connsiteX4195" fmla="*/ 693785 w 7346219"/>
              <a:gd name="connsiteY4195" fmla="*/ 2149329 h 6858000"/>
              <a:gd name="connsiteX4196" fmla="*/ 698008 w 7346219"/>
              <a:gd name="connsiteY4196" fmla="*/ 2145107 h 6858000"/>
              <a:gd name="connsiteX4197" fmla="*/ 700120 w 7346219"/>
              <a:gd name="connsiteY4197" fmla="*/ 2140885 h 6858000"/>
              <a:gd name="connsiteX4198" fmla="*/ 691675 w 7346219"/>
              <a:gd name="connsiteY4198" fmla="*/ 2138773 h 6858000"/>
              <a:gd name="connsiteX4199" fmla="*/ 702230 w 7346219"/>
              <a:gd name="connsiteY4199" fmla="*/ 2132441 h 6858000"/>
              <a:gd name="connsiteX4200" fmla="*/ 727567 w 7346219"/>
              <a:gd name="connsiteY4200" fmla="*/ 2126106 h 6858000"/>
              <a:gd name="connsiteX4201" fmla="*/ 733899 w 7346219"/>
              <a:gd name="connsiteY4201" fmla="*/ 2123995 h 6858000"/>
              <a:gd name="connsiteX4202" fmla="*/ 733899 w 7346219"/>
              <a:gd name="connsiteY4202" fmla="*/ 2121885 h 6858000"/>
              <a:gd name="connsiteX4203" fmla="*/ 727567 w 7346219"/>
              <a:gd name="connsiteY4203" fmla="*/ 2111329 h 6858000"/>
              <a:gd name="connsiteX4204" fmla="*/ 725454 w 7346219"/>
              <a:gd name="connsiteY4204" fmla="*/ 2109218 h 6858000"/>
              <a:gd name="connsiteX4205" fmla="*/ 710676 w 7346219"/>
              <a:gd name="connsiteY4205" fmla="*/ 2115551 h 6858000"/>
              <a:gd name="connsiteX4206" fmla="*/ 708564 w 7346219"/>
              <a:gd name="connsiteY4206" fmla="*/ 2119775 h 6858000"/>
              <a:gd name="connsiteX4207" fmla="*/ 698008 w 7346219"/>
              <a:gd name="connsiteY4207" fmla="*/ 2126106 h 6858000"/>
              <a:gd name="connsiteX4208" fmla="*/ 691675 w 7346219"/>
              <a:gd name="connsiteY4208" fmla="*/ 2128217 h 6858000"/>
              <a:gd name="connsiteX4209" fmla="*/ 676896 w 7346219"/>
              <a:gd name="connsiteY4209" fmla="*/ 2132441 h 6858000"/>
              <a:gd name="connsiteX4210" fmla="*/ 687451 w 7346219"/>
              <a:gd name="connsiteY4210" fmla="*/ 2121885 h 6858000"/>
              <a:gd name="connsiteX4211" fmla="*/ 693785 w 7346219"/>
              <a:gd name="connsiteY4211" fmla="*/ 2117663 h 6858000"/>
              <a:gd name="connsiteX4212" fmla="*/ 702230 w 7346219"/>
              <a:gd name="connsiteY4212" fmla="*/ 2111329 h 6858000"/>
              <a:gd name="connsiteX4213" fmla="*/ 744457 w 7346219"/>
              <a:gd name="connsiteY4213" fmla="*/ 2102884 h 6858000"/>
              <a:gd name="connsiteX4214" fmla="*/ 755015 w 7346219"/>
              <a:gd name="connsiteY4214" fmla="*/ 2109218 h 6858000"/>
              <a:gd name="connsiteX4215" fmla="*/ 761347 w 7346219"/>
              <a:gd name="connsiteY4215" fmla="*/ 2113441 h 6858000"/>
              <a:gd name="connsiteX4216" fmla="*/ 774014 w 7346219"/>
              <a:gd name="connsiteY4216" fmla="*/ 2102884 h 6858000"/>
              <a:gd name="connsiteX4217" fmla="*/ 774014 w 7346219"/>
              <a:gd name="connsiteY4217" fmla="*/ 2098662 h 6858000"/>
              <a:gd name="connsiteX4218" fmla="*/ 786682 w 7346219"/>
              <a:gd name="connsiteY4218" fmla="*/ 2092328 h 6858000"/>
              <a:gd name="connsiteX4219" fmla="*/ 814128 w 7346219"/>
              <a:gd name="connsiteY4219" fmla="*/ 2085996 h 6858000"/>
              <a:gd name="connsiteX4220" fmla="*/ 839464 w 7346219"/>
              <a:gd name="connsiteY4220" fmla="*/ 2079662 h 6858000"/>
              <a:gd name="connsiteX4221" fmla="*/ 843686 w 7346219"/>
              <a:gd name="connsiteY4221" fmla="*/ 2079662 h 6858000"/>
              <a:gd name="connsiteX4222" fmla="*/ 898583 w 7346219"/>
              <a:gd name="connsiteY4222" fmla="*/ 2060661 h 6858000"/>
              <a:gd name="connsiteX4223" fmla="*/ 909138 w 7346219"/>
              <a:gd name="connsiteY4223" fmla="*/ 2054330 h 6858000"/>
              <a:gd name="connsiteX4224" fmla="*/ 942921 w 7346219"/>
              <a:gd name="connsiteY4224" fmla="*/ 2041662 h 6858000"/>
              <a:gd name="connsiteX4225" fmla="*/ 955587 w 7346219"/>
              <a:gd name="connsiteY4225" fmla="*/ 2041662 h 6858000"/>
              <a:gd name="connsiteX4226" fmla="*/ 1006259 w 7346219"/>
              <a:gd name="connsiteY4226" fmla="*/ 2035329 h 6858000"/>
              <a:gd name="connsiteX4227" fmla="*/ 1018929 w 7346219"/>
              <a:gd name="connsiteY4227" fmla="*/ 2028993 h 6858000"/>
              <a:gd name="connsiteX4228" fmla="*/ 1012595 w 7346219"/>
              <a:gd name="connsiteY4228" fmla="*/ 2026881 h 6858000"/>
              <a:gd name="connsiteX4229" fmla="*/ 1044265 w 7346219"/>
              <a:gd name="connsiteY4229" fmla="*/ 2005771 h 6858000"/>
              <a:gd name="connsiteX4230" fmla="*/ 1082269 w 7346219"/>
              <a:gd name="connsiteY4230" fmla="*/ 1984641 h 6858000"/>
              <a:gd name="connsiteX4231" fmla="*/ 1088602 w 7346219"/>
              <a:gd name="connsiteY4231" fmla="*/ 1984641 h 6858000"/>
              <a:gd name="connsiteX4232" fmla="*/ 1088602 w 7346219"/>
              <a:gd name="connsiteY4232" fmla="*/ 1995212 h 6858000"/>
              <a:gd name="connsiteX4233" fmla="*/ 1092826 w 7346219"/>
              <a:gd name="connsiteY4233" fmla="*/ 1997320 h 6858000"/>
              <a:gd name="connsiteX4234" fmla="*/ 1111828 w 7346219"/>
              <a:gd name="connsiteY4234" fmla="*/ 1995212 h 6858000"/>
              <a:gd name="connsiteX4235" fmla="*/ 1143499 w 7346219"/>
              <a:gd name="connsiteY4235" fmla="*/ 1988880 h 6858000"/>
              <a:gd name="connsiteX4236" fmla="*/ 1135051 w 7346219"/>
              <a:gd name="connsiteY4236" fmla="*/ 1984641 h 6858000"/>
              <a:gd name="connsiteX4237" fmla="*/ 1225838 w 7346219"/>
              <a:gd name="connsiteY4237" fmla="*/ 1938206 h 6858000"/>
              <a:gd name="connsiteX4238" fmla="*/ 1208949 w 7346219"/>
              <a:gd name="connsiteY4238" fmla="*/ 1955098 h 6858000"/>
              <a:gd name="connsiteX4239" fmla="*/ 1217393 w 7346219"/>
              <a:gd name="connsiteY4239" fmla="*/ 1950862 h 6858000"/>
              <a:gd name="connsiteX4240" fmla="*/ 1255396 w 7346219"/>
              <a:gd name="connsiteY4240" fmla="*/ 1938206 h 6858000"/>
              <a:gd name="connsiteX4241" fmla="*/ 1270178 w 7346219"/>
              <a:gd name="connsiteY4241" fmla="*/ 1933975 h 6858000"/>
              <a:gd name="connsiteX4242" fmla="*/ 1274400 w 7346219"/>
              <a:gd name="connsiteY4242" fmla="*/ 1931874 h 6858000"/>
              <a:gd name="connsiteX4243" fmla="*/ 1284957 w 7346219"/>
              <a:gd name="connsiteY4243" fmla="*/ 1927647 h 6858000"/>
              <a:gd name="connsiteX4244" fmla="*/ 1289178 w 7346219"/>
              <a:gd name="connsiteY4244" fmla="*/ 1925535 h 6858000"/>
              <a:gd name="connsiteX4245" fmla="*/ 1297624 w 7346219"/>
              <a:gd name="connsiteY4245" fmla="*/ 1923434 h 6858000"/>
              <a:gd name="connsiteX4246" fmla="*/ 1308181 w 7346219"/>
              <a:gd name="connsiteY4246" fmla="*/ 1919207 h 6858000"/>
              <a:gd name="connsiteX4247" fmla="*/ 1310293 w 7346219"/>
              <a:gd name="connsiteY4247" fmla="*/ 1904428 h 6858000"/>
              <a:gd name="connsiteX4248" fmla="*/ 1299735 w 7346219"/>
              <a:gd name="connsiteY4248" fmla="*/ 1902301 h 6858000"/>
              <a:gd name="connsiteX4249" fmla="*/ 1301846 w 7346219"/>
              <a:gd name="connsiteY4249" fmla="*/ 1900212 h 6858000"/>
              <a:gd name="connsiteX4250" fmla="*/ 1310293 w 7346219"/>
              <a:gd name="connsiteY4250" fmla="*/ 1895976 h 6858000"/>
              <a:gd name="connsiteX4251" fmla="*/ 1322959 w 7346219"/>
              <a:gd name="connsiteY4251" fmla="*/ 1895976 h 6858000"/>
              <a:gd name="connsiteX4252" fmla="*/ 1327181 w 7346219"/>
              <a:gd name="connsiteY4252" fmla="*/ 1889642 h 6858000"/>
              <a:gd name="connsiteX4253" fmla="*/ 1327181 w 7346219"/>
              <a:gd name="connsiteY4253" fmla="*/ 1893862 h 6858000"/>
              <a:gd name="connsiteX4254" fmla="*/ 1333517 w 7346219"/>
              <a:gd name="connsiteY4254" fmla="*/ 1889642 h 6858000"/>
              <a:gd name="connsiteX4255" fmla="*/ 1341962 w 7346219"/>
              <a:gd name="connsiteY4255" fmla="*/ 1889642 h 6858000"/>
              <a:gd name="connsiteX4256" fmla="*/ 1348295 w 7346219"/>
              <a:gd name="connsiteY4256" fmla="*/ 1883305 h 6858000"/>
              <a:gd name="connsiteX4257" fmla="*/ 1352519 w 7346219"/>
              <a:gd name="connsiteY4257" fmla="*/ 1876969 h 6858000"/>
              <a:gd name="connsiteX4258" fmla="*/ 1327181 w 7346219"/>
              <a:gd name="connsiteY4258" fmla="*/ 1889642 h 6858000"/>
              <a:gd name="connsiteX4259" fmla="*/ 1327306 w 7346219"/>
              <a:gd name="connsiteY4259" fmla="*/ 1889129 h 6858000"/>
              <a:gd name="connsiteX4260" fmla="*/ 1329557 w 7346219"/>
              <a:gd name="connsiteY4260" fmla="*/ 1879874 h 6858000"/>
              <a:gd name="connsiteX4261" fmla="*/ 1346183 w 7346219"/>
              <a:gd name="connsiteY4261" fmla="*/ 1868527 h 6858000"/>
              <a:gd name="connsiteX4262" fmla="*/ 1348295 w 7346219"/>
              <a:gd name="connsiteY4262" fmla="*/ 1868527 h 6858000"/>
              <a:gd name="connsiteX4263" fmla="*/ 1327181 w 7346219"/>
              <a:gd name="connsiteY4263" fmla="*/ 1866415 h 6858000"/>
              <a:gd name="connsiteX4264" fmla="*/ 1230064 w 7346219"/>
              <a:gd name="connsiteY4264" fmla="*/ 1883305 h 6858000"/>
              <a:gd name="connsiteX4265" fmla="*/ 1173056 w 7346219"/>
              <a:gd name="connsiteY4265" fmla="*/ 1895976 h 6858000"/>
              <a:gd name="connsiteX4266" fmla="*/ 1143499 w 7346219"/>
              <a:gd name="connsiteY4266" fmla="*/ 1883305 h 6858000"/>
              <a:gd name="connsiteX4267" fmla="*/ 1008371 w 7346219"/>
              <a:gd name="connsiteY4267" fmla="*/ 1946653 h 6858000"/>
              <a:gd name="connsiteX4268" fmla="*/ 1033709 w 7346219"/>
              <a:gd name="connsiteY4268" fmla="*/ 1923434 h 6858000"/>
              <a:gd name="connsiteX4269" fmla="*/ 1105493 w 7346219"/>
              <a:gd name="connsiteY4269" fmla="*/ 1898082 h 6858000"/>
              <a:gd name="connsiteX4270" fmla="*/ 1111828 w 7346219"/>
              <a:gd name="connsiteY4270" fmla="*/ 1885419 h 6858000"/>
              <a:gd name="connsiteX4271" fmla="*/ 1141388 w 7346219"/>
              <a:gd name="connsiteY4271" fmla="*/ 1876969 h 6858000"/>
              <a:gd name="connsiteX4272" fmla="*/ 1141388 w 7346219"/>
              <a:gd name="connsiteY4272" fmla="*/ 1872747 h 6858000"/>
              <a:gd name="connsiteX4273" fmla="*/ 1141388 w 7346219"/>
              <a:gd name="connsiteY4273" fmla="*/ 1866415 h 6858000"/>
              <a:gd name="connsiteX4274" fmla="*/ 1126607 w 7346219"/>
              <a:gd name="connsiteY4274" fmla="*/ 1853751 h 6858000"/>
              <a:gd name="connsiteX4275" fmla="*/ 1124496 w 7346219"/>
              <a:gd name="connsiteY4275" fmla="*/ 1834754 h 6858000"/>
              <a:gd name="connsiteX4276" fmla="*/ 1122385 w 7346219"/>
              <a:gd name="connsiteY4276" fmla="*/ 1832643 h 6858000"/>
              <a:gd name="connsiteX4277" fmla="*/ 1120274 w 7346219"/>
              <a:gd name="connsiteY4277" fmla="*/ 1830532 h 6858000"/>
              <a:gd name="connsiteX4278" fmla="*/ 1135051 w 7346219"/>
              <a:gd name="connsiteY4278" fmla="*/ 1824200 h 6858000"/>
              <a:gd name="connsiteX4279" fmla="*/ 1236396 w 7346219"/>
              <a:gd name="connsiteY4279" fmla="*/ 1786205 h 6858000"/>
              <a:gd name="connsiteX4280" fmla="*/ 1272290 w 7346219"/>
              <a:gd name="connsiteY4280" fmla="*/ 1760875 h 6858000"/>
              <a:gd name="connsiteX4281" fmla="*/ 1280733 w 7346219"/>
              <a:gd name="connsiteY4281" fmla="*/ 1739766 h 6858000"/>
              <a:gd name="connsiteX4282" fmla="*/ 1278621 w 7346219"/>
              <a:gd name="connsiteY4282" fmla="*/ 1741878 h 6858000"/>
              <a:gd name="connsiteX4283" fmla="*/ 1278621 w 7346219"/>
              <a:gd name="connsiteY4283" fmla="*/ 1739766 h 6858000"/>
              <a:gd name="connsiteX4284" fmla="*/ 1276509 w 7346219"/>
              <a:gd name="connsiteY4284" fmla="*/ 1735546 h 6858000"/>
              <a:gd name="connsiteX4285" fmla="*/ 1280733 w 7346219"/>
              <a:gd name="connsiteY4285" fmla="*/ 1735546 h 6858000"/>
              <a:gd name="connsiteX4286" fmla="*/ 1272290 w 7346219"/>
              <a:gd name="connsiteY4286" fmla="*/ 1722882 h 6858000"/>
              <a:gd name="connsiteX4287" fmla="*/ 1246954 w 7346219"/>
              <a:gd name="connsiteY4287" fmla="*/ 1718658 h 6858000"/>
              <a:gd name="connsiteX4288" fmla="*/ 1308181 w 7346219"/>
              <a:gd name="connsiteY4288" fmla="*/ 1689097 h 6858000"/>
              <a:gd name="connsiteX4289" fmla="*/ 1344074 w 7346219"/>
              <a:gd name="connsiteY4289" fmla="*/ 1678540 h 6858000"/>
              <a:gd name="connsiteX4290" fmla="*/ 1379967 w 7346219"/>
              <a:gd name="connsiteY4290" fmla="*/ 1659535 h 6858000"/>
              <a:gd name="connsiteX4291" fmla="*/ 1388411 w 7346219"/>
              <a:gd name="connsiteY4291" fmla="*/ 1638420 h 6858000"/>
              <a:gd name="connsiteX4292" fmla="*/ 1213171 w 7346219"/>
              <a:gd name="connsiteY4292" fmla="*/ 1724992 h 6858000"/>
              <a:gd name="connsiteX4293" fmla="*/ 1360964 w 7346219"/>
              <a:gd name="connsiteY4293" fmla="*/ 1638420 h 6858000"/>
              <a:gd name="connsiteX4294" fmla="*/ 1398969 w 7346219"/>
              <a:gd name="connsiteY4294" fmla="*/ 1623639 h 6858000"/>
              <a:gd name="connsiteX4295" fmla="*/ 1396857 w 7346219"/>
              <a:gd name="connsiteY4295" fmla="*/ 1615193 h 6858000"/>
              <a:gd name="connsiteX4296" fmla="*/ 1407414 w 7346219"/>
              <a:gd name="connsiteY4296" fmla="*/ 1606749 h 6858000"/>
              <a:gd name="connsiteX4297" fmla="*/ 1466532 w 7346219"/>
              <a:gd name="connsiteY4297" fmla="*/ 1579297 h 6858000"/>
              <a:gd name="connsiteX4298" fmla="*/ 1500313 w 7346219"/>
              <a:gd name="connsiteY4298" fmla="*/ 1551848 h 6858000"/>
              <a:gd name="connsiteX4299" fmla="*/ 1479200 w 7346219"/>
              <a:gd name="connsiteY4299" fmla="*/ 1547625 h 6858000"/>
              <a:gd name="connsiteX4300" fmla="*/ 1472868 w 7346219"/>
              <a:gd name="connsiteY4300" fmla="*/ 1541289 h 6858000"/>
              <a:gd name="connsiteX4301" fmla="*/ 1388411 w 7346219"/>
              <a:gd name="connsiteY4301" fmla="*/ 1581409 h 6858000"/>
              <a:gd name="connsiteX4302" fmla="*/ 1472868 w 7346219"/>
              <a:gd name="connsiteY4302" fmla="*/ 1534955 h 6858000"/>
              <a:gd name="connsiteX4303" fmla="*/ 1460198 w 7346219"/>
              <a:gd name="connsiteY4303" fmla="*/ 1534955 h 6858000"/>
              <a:gd name="connsiteX4304" fmla="*/ 1451753 w 7346219"/>
              <a:gd name="connsiteY4304" fmla="*/ 1532844 h 6858000"/>
              <a:gd name="connsiteX4305" fmla="*/ 1413750 w 7346219"/>
              <a:gd name="connsiteY4305" fmla="*/ 1528620 h 6858000"/>
              <a:gd name="connsiteX4306" fmla="*/ 1417971 w 7346219"/>
              <a:gd name="connsiteY4306" fmla="*/ 1507505 h 6858000"/>
              <a:gd name="connsiteX4307" fmla="*/ 1434862 w 7346219"/>
              <a:gd name="connsiteY4307" fmla="*/ 1499059 h 6858000"/>
              <a:gd name="connsiteX4308" fmla="*/ 1491866 w 7346219"/>
              <a:gd name="connsiteY4308" fmla="*/ 1465275 h 6858000"/>
              <a:gd name="connsiteX4309" fmla="*/ 1529869 w 7346219"/>
              <a:gd name="connsiteY4309" fmla="*/ 1442047 h 6858000"/>
              <a:gd name="connsiteX4310" fmla="*/ 1542535 w 7346219"/>
              <a:gd name="connsiteY4310" fmla="*/ 1414597 h 6858000"/>
              <a:gd name="connsiteX4311" fmla="*/ 1569984 w 7346219"/>
              <a:gd name="connsiteY4311" fmla="*/ 1391369 h 6858000"/>
              <a:gd name="connsiteX4312" fmla="*/ 1620656 w 7346219"/>
              <a:gd name="connsiteY4312" fmla="*/ 1378700 h 6858000"/>
              <a:gd name="connsiteX4313" fmla="*/ 1675551 w 7346219"/>
              <a:gd name="connsiteY4313" fmla="*/ 1359698 h 6858000"/>
              <a:gd name="connsiteX4314" fmla="*/ 1696665 w 7346219"/>
              <a:gd name="connsiteY4314" fmla="*/ 1355475 h 6858000"/>
              <a:gd name="connsiteX4315" fmla="*/ 1690330 w 7346219"/>
              <a:gd name="connsiteY4315" fmla="*/ 1370256 h 6858000"/>
              <a:gd name="connsiteX4316" fmla="*/ 1688218 w 7346219"/>
              <a:gd name="connsiteY4316" fmla="*/ 1385037 h 6858000"/>
              <a:gd name="connsiteX4317" fmla="*/ 1686108 w 7346219"/>
              <a:gd name="connsiteY4317" fmla="*/ 1378700 h 6858000"/>
              <a:gd name="connsiteX4318" fmla="*/ 1683996 w 7346219"/>
              <a:gd name="connsiteY4318" fmla="*/ 1376591 h 6858000"/>
              <a:gd name="connsiteX4319" fmla="*/ 1692443 w 7346219"/>
              <a:gd name="connsiteY4319" fmla="*/ 1376591 h 6858000"/>
              <a:gd name="connsiteX4320" fmla="*/ 1696665 w 7346219"/>
              <a:gd name="connsiteY4320" fmla="*/ 1387147 h 6858000"/>
              <a:gd name="connsiteX4321" fmla="*/ 1694553 w 7346219"/>
              <a:gd name="connsiteY4321" fmla="*/ 1389259 h 6858000"/>
              <a:gd name="connsiteX4322" fmla="*/ 1717777 w 7346219"/>
              <a:gd name="connsiteY4322" fmla="*/ 1391369 h 6858000"/>
              <a:gd name="connsiteX4323" fmla="*/ 1722001 w 7346219"/>
              <a:gd name="connsiteY4323" fmla="*/ 1385037 h 6858000"/>
              <a:gd name="connsiteX4324" fmla="*/ 1715667 w 7346219"/>
              <a:gd name="connsiteY4324" fmla="*/ 1382925 h 6858000"/>
              <a:gd name="connsiteX4325" fmla="*/ 1709332 w 7346219"/>
              <a:gd name="connsiteY4325" fmla="*/ 1385037 h 6858000"/>
              <a:gd name="connsiteX4326" fmla="*/ 1705110 w 7346219"/>
              <a:gd name="connsiteY4326" fmla="*/ 1382925 h 6858000"/>
              <a:gd name="connsiteX4327" fmla="*/ 1705110 w 7346219"/>
              <a:gd name="connsiteY4327" fmla="*/ 1380813 h 6858000"/>
              <a:gd name="connsiteX4328" fmla="*/ 1713555 w 7346219"/>
              <a:gd name="connsiteY4328" fmla="*/ 1376591 h 6858000"/>
              <a:gd name="connsiteX4329" fmla="*/ 1722001 w 7346219"/>
              <a:gd name="connsiteY4329" fmla="*/ 1368144 h 6858000"/>
              <a:gd name="connsiteX4330" fmla="*/ 1717777 w 7346219"/>
              <a:gd name="connsiteY4330" fmla="*/ 1368144 h 6858000"/>
              <a:gd name="connsiteX4331" fmla="*/ 1724111 w 7346219"/>
              <a:gd name="connsiteY4331" fmla="*/ 1363920 h 6858000"/>
              <a:gd name="connsiteX4332" fmla="*/ 1728334 w 7346219"/>
              <a:gd name="connsiteY4332" fmla="*/ 1363920 h 6858000"/>
              <a:gd name="connsiteX4333" fmla="*/ 1728334 w 7346219"/>
              <a:gd name="connsiteY4333" fmla="*/ 1361810 h 6858000"/>
              <a:gd name="connsiteX4334" fmla="*/ 1726223 w 7346219"/>
              <a:gd name="connsiteY4334" fmla="*/ 1355475 h 6858000"/>
              <a:gd name="connsiteX4335" fmla="*/ 1736780 w 7346219"/>
              <a:gd name="connsiteY4335" fmla="*/ 1353363 h 6858000"/>
              <a:gd name="connsiteX4336" fmla="*/ 1747334 w 7346219"/>
              <a:gd name="connsiteY4336" fmla="*/ 1349139 h 6858000"/>
              <a:gd name="connsiteX4337" fmla="*/ 1749446 w 7346219"/>
              <a:gd name="connsiteY4337" fmla="*/ 1347028 h 6858000"/>
              <a:gd name="connsiteX4338" fmla="*/ 1749446 w 7346219"/>
              <a:gd name="connsiteY4338" fmla="*/ 1349139 h 6858000"/>
              <a:gd name="connsiteX4339" fmla="*/ 1768448 w 7346219"/>
              <a:gd name="connsiteY4339" fmla="*/ 1342807 h 6858000"/>
              <a:gd name="connsiteX4340" fmla="*/ 1787449 w 7346219"/>
              <a:gd name="connsiteY4340" fmla="*/ 1321690 h 6858000"/>
              <a:gd name="connsiteX4341" fmla="*/ 1787449 w 7346219"/>
              <a:gd name="connsiteY4341" fmla="*/ 1313243 h 6858000"/>
              <a:gd name="connsiteX4342" fmla="*/ 1789563 w 7346219"/>
              <a:gd name="connsiteY4342" fmla="*/ 1313243 h 6858000"/>
              <a:gd name="connsiteX4343" fmla="*/ 1800119 w 7346219"/>
              <a:gd name="connsiteY4343" fmla="*/ 1304798 h 6858000"/>
              <a:gd name="connsiteX4344" fmla="*/ 1806453 w 7346219"/>
              <a:gd name="connsiteY4344" fmla="*/ 1304798 h 6858000"/>
              <a:gd name="connsiteX4345" fmla="*/ 1810675 w 7346219"/>
              <a:gd name="connsiteY4345" fmla="*/ 1306909 h 6858000"/>
              <a:gd name="connsiteX4346" fmla="*/ 1814898 w 7346219"/>
              <a:gd name="connsiteY4346" fmla="*/ 1304798 h 6858000"/>
              <a:gd name="connsiteX4347" fmla="*/ 1819120 w 7346219"/>
              <a:gd name="connsiteY4347" fmla="*/ 1300574 h 6858000"/>
              <a:gd name="connsiteX4348" fmla="*/ 1814898 w 7346219"/>
              <a:gd name="connsiteY4348" fmla="*/ 1298462 h 6858000"/>
              <a:gd name="connsiteX4349" fmla="*/ 1804341 w 7346219"/>
              <a:gd name="connsiteY4349" fmla="*/ 1292129 h 6858000"/>
              <a:gd name="connsiteX4350" fmla="*/ 1800119 w 7346219"/>
              <a:gd name="connsiteY4350" fmla="*/ 1290018 h 6858000"/>
              <a:gd name="connsiteX4351" fmla="*/ 1802229 w 7346219"/>
              <a:gd name="connsiteY4351" fmla="*/ 1283682 h 6858000"/>
              <a:gd name="connsiteX4352" fmla="*/ 1812786 w 7346219"/>
              <a:gd name="connsiteY4352" fmla="*/ 1281572 h 6858000"/>
              <a:gd name="connsiteX4353" fmla="*/ 1819120 w 7346219"/>
              <a:gd name="connsiteY4353" fmla="*/ 1283682 h 6858000"/>
              <a:gd name="connsiteX4354" fmla="*/ 1823344 w 7346219"/>
              <a:gd name="connsiteY4354" fmla="*/ 1292129 h 6858000"/>
              <a:gd name="connsiteX4355" fmla="*/ 1825454 w 7346219"/>
              <a:gd name="connsiteY4355" fmla="*/ 1294239 h 6858000"/>
              <a:gd name="connsiteX4356" fmla="*/ 1838122 w 7346219"/>
              <a:gd name="connsiteY4356" fmla="*/ 1292129 h 6858000"/>
              <a:gd name="connsiteX4357" fmla="*/ 1848679 w 7346219"/>
              <a:gd name="connsiteY4357" fmla="*/ 1292129 h 6858000"/>
              <a:gd name="connsiteX4358" fmla="*/ 1855013 w 7346219"/>
              <a:gd name="connsiteY4358" fmla="*/ 1292129 h 6858000"/>
              <a:gd name="connsiteX4359" fmla="*/ 1863459 w 7346219"/>
              <a:gd name="connsiteY4359" fmla="*/ 1281572 h 6858000"/>
              <a:gd name="connsiteX4360" fmla="*/ 1857125 w 7346219"/>
              <a:gd name="connsiteY4360" fmla="*/ 1277347 h 6858000"/>
              <a:gd name="connsiteX4361" fmla="*/ 1855013 w 7346219"/>
              <a:gd name="connsiteY4361" fmla="*/ 1275237 h 6858000"/>
              <a:gd name="connsiteX4362" fmla="*/ 1861347 w 7346219"/>
              <a:gd name="connsiteY4362" fmla="*/ 1273125 h 6858000"/>
              <a:gd name="connsiteX4363" fmla="*/ 1869789 w 7346219"/>
              <a:gd name="connsiteY4363" fmla="*/ 1271013 h 6858000"/>
              <a:gd name="connsiteX4364" fmla="*/ 1888792 w 7346219"/>
              <a:gd name="connsiteY4364" fmla="*/ 1258342 h 6858000"/>
              <a:gd name="connsiteX4365" fmla="*/ 1871901 w 7346219"/>
              <a:gd name="connsiteY4365" fmla="*/ 1264678 h 6858000"/>
              <a:gd name="connsiteX4366" fmla="*/ 1857125 w 7346219"/>
              <a:gd name="connsiteY4366" fmla="*/ 1264678 h 6858000"/>
              <a:gd name="connsiteX4367" fmla="*/ 1846568 w 7346219"/>
              <a:gd name="connsiteY4367" fmla="*/ 1262568 h 6858000"/>
              <a:gd name="connsiteX4368" fmla="*/ 1819120 w 7346219"/>
              <a:gd name="connsiteY4368" fmla="*/ 1271013 h 6858000"/>
              <a:gd name="connsiteX4369" fmla="*/ 1802229 w 7346219"/>
              <a:gd name="connsiteY4369" fmla="*/ 1275237 h 6858000"/>
              <a:gd name="connsiteX4370" fmla="*/ 1770560 w 7346219"/>
              <a:gd name="connsiteY4370" fmla="*/ 1285794 h 6858000"/>
              <a:gd name="connsiteX4371" fmla="*/ 1755780 w 7346219"/>
              <a:gd name="connsiteY4371" fmla="*/ 1292129 h 6858000"/>
              <a:gd name="connsiteX4372" fmla="*/ 1766338 w 7346219"/>
              <a:gd name="connsiteY4372" fmla="*/ 1294239 h 6858000"/>
              <a:gd name="connsiteX4373" fmla="*/ 1757892 w 7346219"/>
              <a:gd name="connsiteY4373" fmla="*/ 1296353 h 6858000"/>
              <a:gd name="connsiteX4374" fmla="*/ 1732555 w 7346219"/>
              <a:gd name="connsiteY4374" fmla="*/ 1302686 h 6858000"/>
              <a:gd name="connsiteX4375" fmla="*/ 1711443 w 7346219"/>
              <a:gd name="connsiteY4375" fmla="*/ 1306909 h 6858000"/>
              <a:gd name="connsiteX4376" fmla="*/ 1700889 w 7346219"/>
              <a:gd name="connsiteY4376" fmla="*/ 1304798 h 6858000"/>
              <a:gd name="connsiteX4377" fmla="*/ 1679772 w 7346219"/>
              <a:gd name="connsiteY4377" fmla="*/ 1309019 h 6858000"/>
              <a:gd name="connsiteX4378" fmla="*/ 1671327 w 7346219"/>
              <a:gd name="connsiteY4378" fmla="*/ 1317467 h 6858000"/>
              <a:gd name="connsiteX4379" fmla="*/ 1683996 w 7346219"/>
              <a:gd name="connsiteY4379" fmla="*/ 1317467 h 6858000"/>
              <a:gd name="connsiteX4380" fmla="*/ 1669217 w 7346219"/>
              <a:gd name="connsiteY4380" fmla="*/ 1323802 h 6858000"/>
              <a:gd name="connsiteX4381" fmla="*/ 1664993 w 7346219"/>
              <a:gd name="connsiteY4381" fmla="*/ 1323802 h 6858000"/>
              <a:gd name="connsiteX4382" fmla="*/ 1664993 w 7346219"/>
              <a:gd name="connsiteY4382" fmla="*/ 1328024 h 6858000"/>
              <a:gd name="connsiteX4383" fmla="*/ 1679772 w 7346219"/>
              <a:gd name="connsiteY4383" fmla="*/ 1328024 h 6858000"/>
              <a:gd name="connsiteX4384" fmla="*/ 1683996 w 7346219"/>
              <a:gd name="connsiteY4384" fmla="*/ 1328024 h 6858000"/>
              <a:gd name="connsiteX4385" fmla="*/ 1700889 w 7346219"/>
              <a:gd name="connsiteY4385" fmla="*/ 1332248 h 6858000"/>
              <a:gd name="connsiteX4386" fmla="*/ 1707221 w 7346219"/>
              <a:gd name="connsiteY4386" fmla="*/ 1334359 h 6858000"/>
              <a:gd name="connsiteX4387" fmla="*/ 1669217 w 7346219"/>
              <a:gd name="connsiteY4387" fmla="*/ 1342807 h 6858000"/>
              <a:gd name="connsiteX4388" fmla="*/ 1667105 w 7346219"/>
              <a:gd name="connsiteY4388" fmla="*/ 1340695 h 6858000"/>
              <a:gd name="connsiteX4389" fmla="*/ 1654437 w 7346219"/>
              <a:gd name="connsiteY4389" fmla="*/ 1334359 h 6858000"/>
              <a:gd name="connsiteX4390" fmla="*/ 1650215 w 7346219"/>
              <a:gd name="connsiteY4390" fmla="*/ 1330136 h 6858000"/>
              <a:gd name="connsiteX4391" fmla="*/ 1652327 w 7346219"/>
              <a:gd name="connsiteY4391" fmla="*/ 1323802 h 6858000"/>
              <a:gd name="connsiteX4392" fmla="*/ 1658661 w 7346219"/>
              <a:gd name="connsiteY4392" fmla="*/ 1313243 h 6858000"/>
              <a:gd name="connsiteX4393" fmla="*/ 1654437 w 7346219"/>
              <a:gd name="connsiteY4393" fmla="*/ 1309019 h 6858000"/>
              <a:gd name="connsiteX4394" fmla="*/ 1658661 w 7346219"/>
              <a:gd name="connsiteY4394" fmla="*/ 1306909 h 6858000"/>
              <a:gd name="connsiteX4395" fmla="*/ 1667105 w 7346219"/>
              <a:gd name="connsiteY4395" fmla="*/ 1300574 h 6858000"/>
              <a:gd name="connsiteX4396" fmla="*/ 1662884 w 7346219"/>
              <a:gd name="connsiteY4396" fmla="*/ 1298462 h 6858000"/>
              <a:gd name="connsiteX4397" fmla="*/ 1664993 w 7346219"/>
              <a:gd name="connsiteY4397" fmla="*/ 1287906 h 6858000"/>
              <a:gd name="connsiteX4398" fmla="*/ 1679772 w 7346219"/>
              <a:gd name="connsiteY4398" fmla="*/ 1281572 h 6858000"/>
              <a:gd name="connsiteX4399" fmla="*/ 1679772 w 7346219"/>
              <a:gd name="connsiteY4399" fmla="*/ 1275237 h 6858000"/>
              <a:gd name="connsiteX4400" fmla="*/ 1679772 w 7346219"/>
              <a:gd name="connsiteY4400" fmla="*/ 1266789 h 6858000"/>
              <a:gd name="connsiteX4401" fmla="*/ 1692443 w 7346219"/>
              <a:gd name="connsiteY4401" fmla="*/ 1262568 h 6858000"/>
              <a:gd name="connsiteX4402" fmla="*/ 1679772 w 7346219"/>
              <a:gd name="connsiteY4402" fmla="*/ 1262568 h 6858000"/>
              <a:gd name="connsiteX4403" fmla="*/ 1675551 w 7346219"/>
              <a:gd name="connsiteY4403" fmla="*/ 1249897 h 6858000"/>
              <a:gd name="connsiteX4404" fmla="*/ 1681884 w 7346219"/>
              <a:gd name="connsiteY4404" fmla="*/ 1245676 h 6858000"/>
              <a:gd name="connsiteX4405" fmla="*/ 1673439 w 7346219"/>
              <a:gd name="connsiteY4405" fmla="*/ 1233005 h 6858000"/>
              <a:gd name="connsiteX4406" fmla="*/ 1667105 w 7346219"/>
              <a:gd name="connsiteY4406" fmla="*/ 1233005 h 6858000"/>
              <a:gd name="connsiteX4407" fmla="*/ 1658661 w 7346219"/>
              <a:gd name="connsiteY4407" fmla="*/ 1237229 h 6858000"/>
              <a:gd name="connsiteX4408" fmla="*/ 1652327 w 7346219"/>
              <a:gd name="connsiteY4408" fmla="*/ 1239340 h 6858000"/>
              <a:gd name="connsiteX4409" fmla="*/ 1645991 w 7346219"/>
              <a:gd name="connsiteY4409" fmla="*/ 1235117 h 6858000"/>
              <a:gd name="connsiteX4410" fmla="*/ 1643881 w 7346219"/>
              <a:gd name="connsiteY4410" fmla="*/ 1233005 h 6858000"/>
              <a:gd name="connsiteX4411" fmla="*/ 1633322 w 7346219"/>
              <a:gd name="connsiteY4411" fmla="*/ 1216112 h 6858000"/>
              <a:gd name="connsiteX4412" fmla="*/ 1629101 w 7346219"/>
              <a:gd name="connsiteY4412" fmla="*/ 1214000 h 6858000"/>
              <a:gd name="connsiteX4413" fmla="*/ 1620656 w 7346219"/>
              <a:gd name="connsiteY4413" fmla="*/ 1218224 h 6858000"/>
              <a:gd name="connsiteX4414" fmla="*/ 1601653 w 7346219"/>
              <a:gd name="connsiteY4414" fmla="*/ 1228783 h 6858000"/>
              <a:gd name="connsiteX4415" fmla="*/ 1599543 w 7346219"/>
              <a:gd name="connsiteY4415" fmla="*/ 1235117 h 6858000"/>
              <a:gd name="connsiteX4416" fmla="*/ 1595319 w 7346219"/>
              <a:gd name="connsiteY4416" fmla="*/ 1243562 h 6858000"/>
              <a:gd name="connsiteX4417" fmla="*/ 1591096 w 7346219"/>
              <a:gd name="connsiteY4417" fmla="*/ 1256232 h 6858000"/>
              <a:gd name="connsiteX4418" fmla="*/ 1584763 w 7346219"/>
              <a:gd name="connsiteY4418" fmla="*/ 1262568 h 6858000"/>
              <a:gd name="connsiteX4419" fmla="*/ 1576318 w 7346219"/>
              <a:gd name="connsiteY4419" fmla="*/ 1273125 h 6858000"/>
              <a:gd name="connsiteX4420" fmla="*/ 1593208 w 7346219"/>
              <a:gd name="connsiteY4420" fmla="*/ 1275237 h 6858000"/>
              <a:gd name="connsiteX4421" fmla="*/ 1595319 w 7346219"/>
              <a:gd name="connsiteY4421" fmla="*/ 1275237 h 6858000"/>
              <a:gd name="connsiteX4422" fmla="*/ 1593208 w 7346219"/>
              <a:gd name="connsiteY4422" fmla="*/ 1264678 h 6858000"/>
              <a:gd name="connsiteX4423" fmla="*/ 1610099 w 7346219"/>
              <a:gd name="connsiteY4423" fmla="*/ 1262568 h 6858000"/>
              <a:gd name="connsiteX4424" fmla="*/ 1612210 w 7346219"/>
              <a:gd name="connsiteY4424" fmla="*/ 1262568 h 6858000"/>
              <a:gd name="connsiteX4425" fmla="*/ 1618544 w 7346219"/>
              <a:gd name="connsiteY4425" fmla="*/ 1258342 h 6858000"/>
              <a:gd name="connsiteX4426" fmla="*/ 1614322 w 7346219"/>
              <a:gd name="connsiteY4426" fmla="*/ 1256232 h 6858000"/>
              <a:gd name="connsiteX4427" fmla="*/ 1603765 w 7346219"/>
              <a:gd name="connsiteY4427" fmla="*/ 1254120 h 6858000"/>
              <a:gd name="connsiteX4428" fmla="*/ 1603765 w 7346219"/>
              <a:gd name="connsiteY4428" fmla="*/ 1245676 h 6858000"/>
              <a:gd name="connsiteX4429" fmla="*/ 1610099 w 7346219"/>
              <a:gd name="connsiteY4429" fmla="*/ 1237229 h 6858000"/>
              <a:gd name="connsiteX4430" fmla="*/ 1610099 w 7346219"/>
              <a:gd name="connsiteY4430" fmla="*/ 1235117 h 6858000"/>
              <a:gd name="connsiteX4431" fmla="*/ 1618544 w 7346219"/>
              <a:gd name="connsiteY4431" fmla="*/ 1235117 h 6858000"/>
              <a:gd name="connsiteX4432" fmla="*/ 1624880 w 7346219"/>
              <a:gd name="connsiteY4432" fmla="*/ 1239340 h 6858000"/>
              <a:gd name="connsiteX4433" fmla="*/ 1629101 w 7346219"/>
              <a:gd name="connsiteY4433" fmla="*/ 1245676 h 6858000"/>
              <a:gd name="connsiteX4434" fmla="*/ 1648103 w 7346219"/>
              <a:gd name="connsiteY4434" fmla="*/ 1247786 h 6858000"/>
              <a:gd name="connsiteX4435" fmla="*/ 1654437 w 7346219"/>
              <a:gd name="connsiteY4435" fmla="*/ 1247786 h 6858000"/>
              <a:gd name="connsiteX4436" fmla="*/ 1654437 w 7346219"/>
              <a:gd name="connsiteY4436" fmla="*/ 1254120 h 6858000"/>
              <a:gd name="connsiteX4437" fmla="*/ 1658661 w 7346219"/>
              <a:gd name="connsiteY4437" fmla="*/ 1254120 h 6858000"/>
              <a:gd name="connsiteX4438" fmla="*/ 1662884 w 7346219"/>
              <a:gd name="connsiteY4438" fmla="*/ 1254120 h 6858000"/>
              <a:gd name="connsiteX4439" fmla="*/ 1658661 w 7346219"/>
              <a:gd name="connsiteY4439" fmla="*/ 1268901 h 6858000"/>
              <a:gd name="connsiteX4440" fmla="*/ 1656549 w 7346219"/>
              <a:gd name="connsiteY4440" fmla="*/ 1273125 h 6858000"/>
              <a:gd name="connsiteX4441" fmla="*/ 1658661 w 7346219"/>
              <a:gd name="connsiteY4441" fmla="*/ 1275237 h 6858000"/>
              <a:gd name="connsiteX4442" fmla="*/ 1664993 w 7346219"/>
              <a:gd name="connsiteY4442" fmla="*/ 1273125 h 6858000"/>
              <a:gd name="connsiteX4443" fmla="*/ 1662884 w 7346219"/>
              <a:gd name="connsiteY4443" fmla="*/ 1266789 h 6858000"/>
              <a:gd name="connsiteX4444" fmla="*/ 1673439 w 7346219"/>
              <a:gd name="connsiteY4444" fmla="*/ 1273125 h 6858000"/>
              <a:gd name="connsiteX4445" fmla="*/ 1660772 w 7346219"/>
              <a:gd name="connsiteY4445" fmla="*/ 1285794 h 6858000"/>
              <a:gd name="connsiteX4446" fmla="*/ 1650215 w 7346219"/>
              <a:gd name="connsiteY4446" fmla="*/ 1281572 h 6858000"/>
              <a:gd name="connsiteX4447" fmla="*/ 1639658 w 7346219"/>
              <a:gd name="connsiteY4447" fmla="*/ 1285794 h 6858000"/>
              <a:gd name="connsiteX4448" fmla="*/ 1626989 w 7346219"/>
              <a:gd name="connsiteY4448" fmla="*/ 1290018 h 6858000"/>
              <a:gd name="connsiteX4449" fmla="*/ 1624880 w 7346219"/>
              <a:gd name="connsiteY4449" fmla="*/ 1287906 h 6858000"/>
              <a:gd name="connsiteX4450" fmla="*/ 1610099 w 7346219"/>
              <a:gd name="connsiteY4450" fmla="*/ 1294239 h 6858000"/>
              <a:gd name="connsiteX4451" fmla="*/ 1595319 w 7346219"/>
              <a:gd name="connsiteY4451" fmla="*/ 1300574 h 6858000"/>
              <a:gd name="connsiteX4452" fmla="*/ 1591096 w 7346219"/>
              <a:gd name="connsiteY4452" fmla="*/ 1311131 h 6858000"/>
              <a:gd name="connsiteX4453" fmla="*/ 1586875 w 7346219"/>
              <a:gd name="connsiteY4453" fmla="*/ 1325914 h 6858000"/>
              <a:gd name="connsiteX4454" fmla="*/ 1586875 w 7346219"/>
              <a:gd name="connsiteY4454" fmla="*/ 1323802 h 6858000"/>
              <a:gd name="connsiteX4455" fmla="*/ 1569984 w 7346219"/>
              <a:gd name="connsiteY4455" fmla="*/ 1328024 h 6858000"/>
              <a:gd name="connsiteX4456" fmla="*/ 1540423 w 7346219"/>
              <a:gd name="connsiteY4456" fmla="*/ 1330136 h 6858000"/>
              <a:gd name="connsiteX4457" fmla="*/ 1512979 w 7346219"/>
              <a:gd name="connsiteY4457" fmla="*/ 1334359 h 6858000"/>
              <a:gd name="connsiteX4458" fmla="*/ 1506644 w 7346219"/>
              <a:gd name="connsiteY4458" fmla="*/ 1338583 h 6858000"/>
              <a:gd name="connsiteX4459" fmla="*/ 1489759 w 7346219"/>
              <a:gd name="connsiteY4459" fmla="*/ 1344916 h 6858000"/>
              <a:gd name="connsiteX4460" fmla="*/ 1462309 w 7346219"/>
              <a:gd name="connsiteY4460" fmla="*/ 1334359 h 6858000"/>
              <a:gd name="connsiteX4461" fmla="*/ 1455976 w 7346219"/>
              <a:gd name="connsiteY4461" fmla="*/ 1332248 h 6858000"/>
              <a:gd name="connsiteX4462" fmla="*/ 1453864 w 7346219"/>
              <a:gd name="connsiteY4462" fmla="*/ 1338583 h 6858000"/>
              <a:gd name="connsiteX4463" fmla="*/ 1455976 w 7346219"/>
              <a:gd name="connsiteY4463" fmla="*/ 1342807 h 6858000"/>
              <a:gd name="connsiteX4464" fmla="*/ 1477089 w 7346219"/>
              <a:gd name="connsiteY4464" fmla="*/ 1353363 h 6858000"/>
              <a:gd name="connsiteX4465" fmla="*/ 1481312 w 7346219"/>
              <a:gd name="connsiteY4465" fmla="*/ 1357587 h 6858000"/>
              <a:gd name="connsiteX4466" fmla="*/ 1479200 w 7346219"/>
              <a:gd name="connsiteY4466" fmla="*/ 1363920 h 6858000"/>
              <a:gd name="connsiteX4467" fmla="*/ 1489759 w 7346219"/>
              <a:gd name="connsiteY4467" fmla="*/ 1357587 h 6858000"/>
              <a:gd name="connsiteX4468" fmla="*/ 1493979 w 7346219"/>
              <a:gd name="connsiteY4468" fmla="*/ 1355475 h 6858000"/>
              <a:gd name="connsiteX4469" fmla="*/ 1496090 w 7346219"/>
              <a:gd name="connsiteY4469" fmla="*/ 1357587 h 6858000"/>
              <a:gd name="connsiteX4470" fmla="*/ 1496090 w 7346219"/>
              <a:gd name="connsiteY4470" fmla="*/ 1372367 h 6858000"/>
              <a:gd name="connsiteX4471" fmla="*/ 1493979 w 7346219"/>
              <a:gd name="connsiteY4471" fmla="*/ 1374479 h 6858000"/>
              <a:gd name="connsiteX4472" fmla="*/ 1491866 w 7346219"/>
              <a:gd name="connsiteY4472" fmla="*/ 1376591 h 6858000"/>
              <a:gd name="connsiteX4473" fmla="*/ 1470756 w 7346219"/>
              <a:gd name="connsiteY4473" fmla="*/ 1382925 h 6858000"/>
              <a:gd name="connsiteX4474" fmla="*/ 1468645 w 7346219"/>
              <a:gd name="connsiteY4474" fmla="*/ 1376591 h 6858000"/>
              <a:gd name="connsiteX4475" fmla="*/ 1466532 w 7346219"/>
              <a:gd name="connsiteY4475" fmla="*/ 1372367 h 6858000"/>
              <a:gd name="connsiteX4476" fmla="*/ 1462309 w 7346219"/>
              <a:gd name="connsiteY4476" fmla="*/ 1372367 h 6858000"/>
              <a:gd name="connsiteX4477" fmla="*/ 1453864 w 7346219"/>
              <a:gd name="connsiteY4477" fmla="*/ 1372367 h 6858000"/>
              <a:gd name="connsiteX4478" fmla="*/ 1445419 w 7346219"/>
              <a:gd name="connsiteY4478" fmla="*/ 1363920 h 6858000"/>
              <a:gd name="connsiteX4479" fmla="*/ 1432750 w 7346219"/>
              <a:gd name="connsiteY4479" fmla="*/ 1366032 h 6858000"/>
              <a:gd name="connsiteX4480" fmla="*/ 1420081 w 7346219"/>
              <a:gd name="connsiteY4480" fmla="*/ 1376591 h 6858000"/>
              <a:gd name="connsiteX4481" fmla="*/ 1411636 w 7346219"/>
              <a:gd name="connsiteY4481" fmla="*/ 1378700 h 6858000"/>
              <a:gd name="connsiteX4482" fmla="*/ 1409526 w 7346219"/>
              <a:gd name="connsiteY4482" fmla="*/ 1374479 h 6858000"/>
              <a:gd name="connsiteX4483" fmla="*/ 1417971 w 7346219"/>
              <a:gd name="connsiteY4483" fmla="*/ 1368144 h 6858000"/>
              <a:gd name="connsiteX4484" fmla="*/ 1420081 w 7346219"/>
              <a:gd name="connsiteY4484" fmla="*/ 1366032 h 6858000"/>
              <a:gd name="connsiteX4485" fmla="*/ 1413750 w 7346219"/>
              <a:gd name="connsiteY4485" fmla="*/ 1366032 h 6858000"/>
              <a:gd name="connsiteX4486" fmla="*/ 1403191 w 7346219"/>
              <a:gd name="connsiteY4486" fmla="*/ 1363920 h 6858000"/>
              <a:gd name="connsiteX4487" fmla="*/ 1398969 w 7346219"/>
              <a:gd name="connsiteY4487" fmla="*/ 1370256 h 6858000"/>
              <a:gd name="connsiteX4488" fmla="*/ 1388411 w 7346219"/>
              <a:gd name="connsiteY4488" fmla="*/ 1380813 h 6858000"/>
              <a:gd name="connsiteX4489" fmla="*/ 1373631 w 7346219"/>
              <a:gd name="connsiteY4489" fmla="*/ 1385037 h 6858000"/>
              <a:gd name="connsiteX4490" fmla="*/ 1377855 w 7346219"/>
              <a:gd name="connsiteY4490" fmla="*/ 1378700 h 6858000"/>
              <a:gd name="connsiteX4491" fmla="*/ 1377855 w 7346219"/>
              <a:gd name="connsiteY4491" fmla="*/ 1370256 h 6858000"/>
              <a:gd name="connsiteX4492" fmla="*/ 1384188 w 7346219"/>
              <a:gd name="connsiteY4492" fmla="*/ 1363920 h 6858000"/>
              <a:gd name="connsiteX4493" fmla="*/ 1388411 w 7346219"/>
              <a:gd name="connsiteY4493" fmla="*/ 1355475 h 6858000"/>
              <a:gd name="connsiteX4494" fmla="*/ 1379967 w 7346219"/>
              <a:gd name="connsiteY4494" fmla="*/ 1353363 h 6858000"/>
              <a:gd name="connsiteX4495" fmla="*/ 1386301 w 7346219"/>
              <a:gd name="connsiteY4495" fmla="*/ 1347028 h 6858000"/>
              <a:gd name="connsiteX4496" fmla="*/ 1386301 w 7346219"/>
              <a:gd name="connsiteY4496" fmla="*/ 1344916 h 6858000"/>
              <a:gd name="connsiteX4497" fmla="*/ 1382079 w 7346219"/>
              <a:gd name="connsiteY4497" fmla="*/ 1332248 h 6858000"/>
              <a:gd name="connsiteX4498" fmla="*/ 1386301 w 7346219"/>
              <a:gd name="connsiteY4498" fmla="*/ 1317467 h 6858000"/>
              <a:gd name="connsiteX4499" fmla="*/ 1386301 w 7346219"/>
              <a:gd name="connsiteY4499" fmla="*/ 1313243 h 6858000"/>
              <a:gd name="connsiteX4500" fmla="*/ 1377855 w 7346219"/>
              <a:gd name="connsiteY4500" fmla="*/ 1315355 h 6858000"/>
              <a:gd name="connsiteX4501" fmla="*/ 1373631 w 7346219"/>
              <a:gd name="connsiteY4501" fmla="*/ 1317467 h 6858000"/>
              <a:gd name="connsiteX4502" fmla="*/ 1367298 w 7346219"/>
              <a:gd name="connsiteY4502" fmla="*/ 1313243 h 6858000"/>
              <a:gd name="connsiteX4503" fmla="*/ 1360964 w 7346219"/>
              <a:gd name="connsiteY4503" fmla="*/ 1315355 h 6858000"/>
              <a:gd name="connsiteX4504" fmla="*/ 1352519 w 7346219"/>
              <a:gd name="connsiteY4504" fmla="*/ 1328024 h 6858000"/>
              <a:gd name="connsiteX4505" fmla="*/ 1358853 w 7346219"/>
              <a:gd name="connsiteY4505" fmla="*/ 1336471 h 6858000"/>
              <a:gd name="connsiteX4506" fmla="*/ 1365188 w 7346219"/>
              <a:gd name="connsiteY4506" fmla="*/ 1340695 h 6858000"/>
              <a:gd name="connsiteX4507" fmla="*/ 1360964 w 7346219"/>
              <a:gd name="connsiteY4507" fmla="*/ 1349139 h 6858000"/>
              <a:gd name="connsiteX4508" fmla="*/ 1356740 w 7346219"/>
              <a:gd name="connsiteY4508" fmla="*/ 1355475 h 6858000"/>
              <a:gd name="connsiteX4509" fmla="*/ 1348295 w 7346219"/>
              <a:gd name="connsiteY4509" fmla="*/ 1357587 h 6858000"/>
              <a:gd name="connsiteX4510" fmla="*/ 1344074 w 7346219"/>
              <a:gd name="connsiteY4510" fmla="*/ 1359698 h 6858000"/>
              <a:gd name="connsiteX4511" fmla="*/ 1335627 w 7346219"/>
              <a:gd name="connsiteY4511" fmla="*/ 1366032 h 6858000"/>
              <a:gd name="connsiteX4512" fmla="*/ 1333517 w 7346219"/>
              <a:gd name="connsiteY4512" fmla="*/ 1368144 h 6858000"/>
              <a:gd name="connsiteX4513" fmla="*/ 1320848 w 7346219"/>
              <a:gd name="connsiteY4513" fmla="*/ 1368144 h 6858000"/>
              <a:gd name="connsiteX4514" fmla="*/ 1316625 w 7346219"/>
              <a:gd name="connsiteY4514" fmla="*/ 1363920 h 6858000"/>
              <a:gd name="connsiteX4515" fmla="*/ 1318736 w 7346219"/>
              <a:gd name="connsiteY4515" fmla="*/ 1359698 h 6858000"/>
              <a:gd name="connsiteX4516" fmla="*/ 1318736 w 7346219"/>
              <a:gd name="connsiteY4516" fmla="*/ 1353363 h 6858000"/>
              <a:gd name="connsiteX4517" fmla="*/ 1325069 w 7346219"/>
              <a:gd name="connsiteY4517" fmla="*/ 1351251 h 6858000"/>
              <a:gd name="connsiteX4518" fmla="*/ 1331405 w 7346219"/>
              <a:gd name="connsiteY4518" fmla="*/ 1334359 h 6858000"/>
              <a:gd name="connsiteX4519" fmla="*/ 1301846 w 7346219"/>
              <a:gd name="connsiteY4519" fmla="*/ 1355475 h 6858000"/>
              <a:gd name="connsiteX4520" fmla="*/ 1303958 w 7346219"/>
              <a:gd name="connsiteY4520" fmla="*/ 1359698 h 6858000"/>
              <a:gd name="connsiteX4521" fmla="*/ 1316625 w 7346219"/>
              <a:gd name="connsiteY4521" fmla="*/ 1363920 h 6858000"/>
              <a:gd name="connsiteX4522" fmla="*/ 1308181 w 7346219"/>
              <a:gd name="connsiteY4522" fmla="*/ 1368144 h 6858000"/>
              <a:gd name="connsiteX4523" fmla="*/ 1308181 w 7346219"/>
              <a:gd name="connsiteY4523" fmla="*/ 1372367 h 6858000"/>
              <a:gd name="connsiteX4524" fmla="*/ 1255396 w 7346219"/>
              <a:gd name="connsiteY4524" fmla="*/ 1387147 h 6858000"/>
              <a:gd name="connsiteX4525" fmla="*/ 1242730 w 7346219"/>
              <a:gd name="connsiteY4525" fmla="*/ 1389259 h 6858000"/>
              <a:gd name="connsiteX4526" fmla="*/ 1246954 w 7346219"/>
              <a:gd name="connsiteY4526" fmla="*/ 1387147 h 6858000"/>
              <a:gd name="connsiteX4527" fmla="*/ 1251176 w 7346219"/>
              <a:gd name="connsiteY4527" fmla="*/ 1380813 h 6858000"/>
              <a:gd name="connsiteX4528" fmla="*/ 1255396 w 7346219"/>
              <a:gd name="connsiteY4528" fmla="*/ 1374479 h 6858000"/>
              <a:gd name="connsiteX4529" fmla="*/ 1261731 w 7346219"/>
              <a:gd name="connsiteY4529" fmla="*/ 1376591 h 6858000"/>
              <a:gd name="connsiteX4530" fmla="*/ 1265956 w 7346219"/>
              <a:gd name="connsiteY4530" fmla="*/ 1378700 h 6858000"/>
              <a:gd name="connsiteX4531" fmla="*/ 1278621 w 7346219"/>
              <a:gd name="connsiteY4531" fmla="*/ 1366032 h 6858000"/>
              <a:gd name="connsiteX4532" fmla="*/ 1282843 w 7346219"/>
              <a:gd name="connsiteY4532" fmla="*/ 1359698 h 6858000"/>
              <a:gd name="connsiteX4533" fmla="*/ 1274400 w 7346219"/>
              <a:gd name="connsiteY4533" fmla="*/ 1359698 h 6858000"/>
              <a:gd name="connsiteX4534" fmla="*/ 1270178 w 7346219"/>
              <a:gd name="connsiteY4534" fmla="*/ 1361810 h 6858000"/>
              <a:gd name="connsiteX4535" fmla="*/ 1263845 w 7346219"/>
              <a:gd name="connsiteY4535" fmla="*/ 1363920 h 6858000"/>
              <a:gd name="connsiteX4536" fmla="*/ 1261731 w 7346219"/>
              <a:gd name="connsiteY4536" fmla="*/ 1370256 h 6858000"/>
              <a:gd name="connsiteX4537" fmla="*/ 1255396 w 7346219"/>
              <a:gd name="connsiteY4537" fmla="*/ 1366032 h 6858000"/>
              <a:gd name="connsiteX4538" fmla="*/ 1257507 w 7346219"/>
              <a:gd name="connsiteY4538" fmla="*/ 1357587 h 6858000"/>
              <a:gd name="connsiteX4539" fmla="*/ 1251176 w 7346219"/>
              <a:gd name="connsiteY4539" fmla="*/ 1351251 h 6858000"/>
              <a:gd name="connsiteX4540" fmla="*/ 1246954 w 7346219"/>
              <a:gd name="connsiteY4540" fmla="*/ 1351251 h 6858000"/>
              <a:gd name="connsiteX4541" fmla="*/ 1249064 w 7346219"/>
              <a:gd name="connsiteY4541" fmla="*/ 1349139 h 6858000"/>
              <a:gd name="connsiteX4542" fmla="*/ 1282843 w 7346219"/>
              <a:gd name="connsiteY4542" fmla="*/ 1334359 h 6858000"/>
              <a:gd name="connsiteX4543" fmla="*/ 1312402 w 7346219"/>
              <a:gd name="connsiteY4543" fmla="*/ 1323802 h 6858000"/>
              <a:gd name="connsiteX4544" fmla="*/ 1369410 w 7346219"/>
              <a:gd name="connsiteY4544" fmla="*/ 1294239 h 6858000"/>
              <a:gd name="connsiteX4545" fmla="*/ 1405302 w 7346219"/>
              <a:gd name="connsiteY4545" fmla="*/ 1277347 h 6858000"/>
              <a:gd name="connsiteX4546" fmla="*/ 1498202 w 7346219"/>
              <a:gd name="connsiteY4546" fmla="*/ 1241452 h 6858000"/>
              <a:gd name="connsiteX4547" fmla="*/ 1510868 w 7346219"/>
              <a:gd name="connsiteY4547" fmla="*/ 1228783 h 6858000"/>
              <a:gd name="connsiteX4548" fmla="*/ 1515091 w 7346219"/>
              <a:gd name="connsiteY4548" fmla="*/ 1209779 h 6858000"/>
              <a:gd name="connsiteX4549" fmla="*/ 1510868 w 7346219"/>
              <a:gd name="connsiteY4549" fmla="*/ 1205555 h 6858000"/>
              <a:gd name="connsiteX4550" fmla="*/ 1506644 w 7346219"/>
              <a:gd name="connsiteY4550" fmla="*/ 1199220 h 6858000"/>
              <a:gd name="connsiteX4551" fmla="*/ 1504537 w 7346219"/>
              <a:gd name="connsiteY4551" fmla="*/ 1199220 h 6858000"/>
              <a:gd name="connsiteX4552" fmla="*/ 1502425 w 7346219"/>
              <a:gd name="connsiteY4552" fmla="*/ 1199220 h 6858000"/>
              <a:gd name="connsiteX4553" fmla="*/ 1151943 w 7346219"/>
              <a:gd name="connsiteY4553" fmla="*/ 1309019 h 6858000"/>
              <a:gd name="connsiteX4554" fmla="*/ 1200504 w 7346219"/>
              <a:gd name="connsiteY4554" fmla="*/ 1292129 h 6858000"/>
              <a:gd name="connsiteX4555" fmla="*/ 1496090 w 7346219"/>
              <a:gd name="connsiteY4555" fmla="*/ 1194999 h 6858000"/>
              <a:gd name="connsiteX4556" fmla="*/ 1504537 w 7346219"/>
              <a:gd name="connsiteY4556" fmla="*/ 1190775 h 6858000"/>
              <a:gd name="connsiteX4557" fmla="*/ 1512979 w 7346219"/>
              <a:gd name="connsiteY4557" fmla="*/ 1186551 h 6858000"/>
              <a:gd name="connsiteX4558" fmla="*/ 1527758 w 7346219"/>
              <a:gd name="connsiteY4558" fmla="*/ 1184441 h 6858000"/>
              <a:gd name="connsiteX4559" fmla="*/ 1529869 w 7346219"/>
              <a:gd name="connsiteY4559" fmla="*/ 1184441 h 6858000"/>
              <a:gd name="connsiteX4560" fmla="*/ 1546758 w 7346219"/>
              <a:gd name="connsiteY4560" fmla="*/ 1171770 h 6858000"/>
              <a:gd name="connsiteX4561" fmla="*/ 1515091 w 7346219"/>
              <a:gd name="connsiteY4561" fmla="*/ 1173882 h 6858000"/>
              <a:gd name="connsiteX4562" fmla="*/ 1447531 w 7346219"/>
              <a:gd name="connsiteY4562" fmla="*/ 1188663 h 6858000"/>
              <a:gd name="connsiteX4563" fmla="*/ 1441197 w 7346219"/>
              <a:gd name="connsiteY4563" fmla="*/ 1190775 h 6858000"/>
              <a:gd name="connsiteX4564" fmla="*/ 1432750 w 7346219"/>
              <a:gd name="connsiteY4564" fmla="*/ 1192887 h 6858000"/>
              <a:gd name="connsiteX4565" fmla="*/ 1428526 w 7346219"/>
              <a:gd name="connsiteY4565" fmla="*/ 1192887 h 6858000"/>
              <a:gd name="connsiteX4566" fmla="*/ 1426414 w 7346219"/>
              <a:gd name="connsiteY4566" fmla="*/ 1192887 h 6858000"/>
              <a:gd name="connsiteX4567" fmla="*/ 1379967 w 7346219"/>
              <a:gd name="connsiteY4567" fmla="*/ 1203443 h 6858000"/>
              <a:gd name="connsiteX4568" fmla="*/ 1382079 w 7346219"/>
              <a:gd name="connsiteY4568" fmla="*/ 1192887 h 6858000"/>
              <a:gd name="connsiteX4569" fmla="*/ 1398969 w 7346219"/>
              <a:gd name="connsiteY4569" fmla="*/ 1184441 h 6858000"/>
              <a:gd name="connsiteX4570" fmla="*/ 1398969 w 7346219"/>
              <a:gd name="connsiteY4570" fmla="*/ 1188663 h 6858000"/>
              <a:gd name="connsiteX4571" fmla="*/ 1409526 w 7346219"/>
              <a:gd name="connsiteY4571" fmla="*/ 1192887 h 6858000"/>
              <a:gd name="connsiteX4572" fmla="*/ 1413750 w 7346219"/>
              <a:gd name="connsiteY4572" fmla="*/ 1190775 h 6858000"/>
              <a:gd name="connsiteX4573" fmla="*/ 1407414 w 7346219"/>
              <a:gd name="connsiteY4573" fmla="*/ 1186551 h 6858000"/>
              <a:gd name="connsiteX4574" fmla="*/ 1407414 w 7346219"/>
              <a:gd name="connsiteY4574" fmla="*/ 1182328 h 6858000"/>
              <a:gd name="connsiteX4575" fmla="*/ 1415860 w 7346219"/>
              <a:gd name="connsiteY4575" fmla="*/ 1180216 h 6858000"/>
              <a:gd name="connsiteX4576" fmla="*/ 1417971 w 7346219"/>
              <a:gd name="connsiteY4576" fmla="*/ 1182328 h 6858000"/>
              <a:gd name="connsiteX4577" fmla="*/ 1432750 w 7346219"/>
              <a:gd name="connsiteY4577" fmla="*/ 1184441 h 6858000"/>
              <a:gd name="connsiteX4578" fmla="*/ 1426414 w 7346219"/>
              <a:gd name="connsiteY4578" fmla="*/ 1175994 h 6858000"/>
              <a:gd name="connsiteX4579" fmla="*/ 1420081 w 7346219"/>
              <a:gd name="connsiteY4579" fmla="*/ 1167547 h 6858000"/>
              <a:gd name="connsiteX4580" fmla="*/ 1390523 w 7346219"/>
              <a:gd name="connsiteY4580" fmla="*/ 1171770 h 6858000"/>
              <a:gd name="connsiteX4581" fmla="*/ 1396857 w 7346219"/>
              <a:gd name="connsiteY4581" fmla="*/ 1178106 h 6858000"/>
              <a:gd name="connsiteX4582" fmla="*/ 1379967 w 7346219"/>
              <a:gd name="connsiteY4582" fmla="*/ 1182328 h 6858000"/>
              <a:gd name="connsiteX4583" fmla="*/ 1379967 w 7346219"/>
              <a:gd name="connsiteY4583" fmla="*/ 1178106 h 6858000"/>
              <a:gd name="connsiteX4584" fmla="*/ 1379967 w 7346219"/>
              <a:gd name="connsiteY4584" fmla="*/ 1171770 h 6858000"/>
              <a:gd name="connsiteX4585" fmla="*/ 1373631 w 7346219"/>
              <a:gd name="connsiteY4585" fmla="*/ 1165435 h 6858000"/>
              <a:gd name="connsiteX4586" fmla="*/ 1371521 w 7346219"/>
              <a:gd name="connsiteY4586" fmla="*/ 1154879 h 6858000"/>
              <a:gd name="connsiteX4587" fmla="*/ 1367298 w 7346219"/>
              <a:gd name="connsiteY4587" fmla="*/ 1154879 h 6858000"/>
              <a:gd name="connsiteX4588" fmla="*/ 1358853 w 7346219"/>
              <a:gd name="connsiteY4588" fmla="*/ 1161211 h 6858000"/>
              <a:gd name="connsiteX4589" fmla="*/ 1350407 w 7346219"/>
              <a:gd name="connsiteY4589" fmla="*/ 1165435 h 6858000"/>
              <a:gd name="connsiteX4590" fmla="*/ 1350407 w 7346219"/>
              <a:gd name="connsiteY4590" fmla="*/ 1171770 h 6858000"/>
              <a:gd name="connsiteX4591" fmla="*/ 1356740 w 7346219"/>
              <a:gd name="connsiteY4591" fmla="*/ 1173882 h 6858000"/>
              <a:gd name="connsiteX4592" fmla="*/ 1358853 w 7346219"/>
              <a:gd name="connsiteY4592" fmla="*/ 1188663 h 6858000"/>
              <a:gd name="connsiteX4593" fmla="*/ 1354629 w 7346219"/>
              <a:gd name="connsiteY4593" fmla="*/ 1188663 h 6858000"/>
              <a:gd name="connsiteX4594" fmla="*/ 1352519 w 7346219"/>
              <a:gd name="connsiteY4594" fmla="*/ 1188663 h 6858000"/>
              <a:gd name="connsiteX4595" fmla="*/ 1341962 w 7346219"/>
              <a:gd name="connsiteY4595" fmla="*/ 1192887 h 6858000"/>
              <a:gd name="connsiteX4596" fmla="*/ 1344074 w 7346219"/>
              <a:gd name="connsiteY4596" fmla="*/ 1184441 h 6858000"/>
              <a:gd name="connsiteX4597" fmla="*/ 1348295 w 7346219"/>
              <a:gd name="connsiteY4597" fmla="*/ 1180216 h 6858000"/>
              <a:gd name="connsiteX4598" fmla="*/ 1344074 w 7346219"/>
              <a:gd name="connsiteY4598" fmla="*/ 1173882 h 6858000"/>
              <a:gd name="connsiteX4599" fmla="*/ 1320848 w 7346219"/>
              <a:gd name="connsiteY4599" fmla="*/ 1173882 h 6858000"/>
              <a:gd name="connsiteX4600" fmla="*/ 1308181 w 7346219"/>
              <a:gd name="connsiteY4600" fmla="*/ 1180216 h 6858000"/>
              <a:gd name="connsiteX4601" fmla="*/ 1316625 w 7346219"/>
              <a:gd name="connsiteY4601" fmla="*/ 1186551 h 6858000"/>
              <a:gd name="connsiteX4602" fmla="*/ 1289178 w 7346219"/>
              <a:gd name="connsiteY4602" fmla="*/ 1194999 h 6858000"/>
              <a:gd name="connsiteX4603" fmla="*/ 1284957 w 7346219"/>
              <a:gd name="connsiteY4603" fmla="*/ 1190775 h 6858000"/>
              <a:gd name="connsiteX4604" fmla="*/ 1280733 w 7346219"/>
              <a:gd name="connsiteY4604" fmla="*/ 1186551 h 6858000"/>
              <a:gd name="connsiteX4605" fmla="*/ 1274400 w 7346219"/>
              <a:gd name="connsiteY4605" fmla="*/ 1188663 h 6858000"/>
              <a:gd name="connsiteX4606" fmla="*/ 1272290 w 7346219"/>
              <a:gd name="connsiteY4606" fmla="*/ 1203443 h 6858000"/>
              <a:gd name="connsiteX4607" fmla="*/ 1280733 w 7346219"/>
              <a:gd name="connsiteY4607" fmla="*/ 1203443 h 6858000"/>
              <a:gd name="connsiteX4608" fmla="*/ 1263845 w 7346219"/>
              <a:gd name="connsiteY4608" fmla="*/ 1207667 h 6858000"/>
              <a:gd name="connsiteX4609" fmla="*/ 1261731 w 7346219"/>
              <a:gd name="connsiteY4609" fmla="*/ 1201332 h 6858000"/>
              <a:gd name="connsiteX4610" fmla="*/ 1249064 w 7346219"/>
              <a:gd name="connsiteY4610" fmla="*/ 1194999 h 6858000"/>
              <a:gd name="connsiteX4611" fmla="*/ 1242730 w 7346219"/>
              <a:gd name="connsiteY4611" fmla="*/ 1199220 h 6858000"/>
              <a:gd name="connsiteX4612" fmla="*/ 1244840 w 7346219"/>
              <a:gd name="connsiteY4612" fmla="*/ 1203443 h 6858000"/>
              <a:gd name="connsiteX4613" fmla="*/ 1246954 w 7346219"/>
              <a:gd name="connsiteY4613" fmla="*/ 1211889 h 6858000"/>
              <a:gd name="connsiteX4614" fmla="*/ 1242730 w 7346219"/>
              <a:gd name="connsiteY4614" fmla="*/ 1214000 h 6858000"/>
              <a:gd name="connsiteX4615" fmla="*/ 1227952 w 7346219"/>
              <a:gd name="connsiteY4615" fmla="*/ 1194999 h 6858000"/>
              <a:gd name="connsiteX4616" fmla="*/ 1232174 w 7346219"/>
              <a:gd name="connsiteY4616" fmla="*/ 1190775 h 6858000"/>
              <a:gd name="connsiteX4617" fmla="*/ 1246954 w 7346219"/>
              <a:gd name="connsiteY4617" fmla="*/ 1178106 h 6858000"/>
              <a:gd name="connsiteX4618" fmla="*/ 1255396 w 7346219"/>
              <a:gd name="connsiteY4618" fmla="*/ 1178106 h 6858000"/>
              <a:gd name="connsiteX4619" fmla="*/ 1276509 w 7346219"/>
              <a:gd name="connsiteY4619" fmla="*/ 1178106 h 6858000"/>
              <a:gd name="connsiteX4620" fmla="*/ 1280733 w 7346219"/>
              <a:gd name="connsiteY4620" fmla="*/ 1165435 h 6858000"/>
              <a:gd name="connsiteX4621" fmla="*/ 1282843 w 7346219"/>
              <a:gd name="connsiteY4621" fmla="*/ 1163325 h 6858000"/>
              <a:gd name="connsiteX4622" fmla="*/ 1284957 w 7346219"/>
              <a:gd name="connsiteY4622" fmla="*/ 1167547 h 6858000"/>
              <a:gd name="connsiteX4623" fmla="*/ 1289178 w 7346219"/>
              <a:gd name="connsiteY4623" fmla="*/ 1169659 h 6858000"/>
              <a:gd name="connsiteX4624" fmla="*/ 1295514 w 7346219"/>
              <a:gd name="connsiteY4624" fmla="*/ 1167547 h 6858000"/>
              <a:gd name="connsiteX4625" fmla="*/ 1295514 w 7346219"/>
              <a:gd name="connsiteY4625" fmla="*/ 1163325 h 6858000"/>
              <a:gd name="connsiteX4626" fmla="*/ 1303958 w 7346219"/>
              <a:gd name="connsiteY4626" fmla="*/ 1154879 h 6858000"/>
              <a:gd name="connsiteX4627" fmla="*/ 1299735 w 7346219"/>
              <a:gd name="connsiteY4627" fmla="*/ 1148545 h 6858000"/>
              <a:gd name="connsiteX4628" fmla="*/ 1293402 w 7346219"/>
              <a:gd name="connsiteY4628" fmla="*/ 1146432 h 6858000"/>
              <a:gd name="connsiteX4629" fmla="*/ 1289178 w 7346219"/>
              <a:gd name="connsiteY4629" fmla="*/ 1144321 h 6858000"/>
              <a:gd name="connsiteX4630" fmla="*/ 1295514 w 7346219"/>
              <a:gd name="connsiteY4630" fmla="*/ 1133762 h 6858000"/>
              <a:gd name="connsiteX4631" fmla="*/ 1293402 w 7346219"/>
              <a:gd name="connsiteY4631" fmla="*/ 1133762 h 6858000"/>
              <a:gd name="connsiteX4632" fmla="*/ 1287067 w 7346219"/>
              <a:gd name="connsiteY4632" fmla="*/ 1131651 h 6858000"/>
              <a:gd name="connsiteX4633" fmla="*/ 1282843 w 7346219"/>
              <a:gd name="connsiteY4633" fmla="*/ 1123205 h 6858000"/>
              <a:gd name="connsiteX4634" fmla="*/ 1274400 w 7346219"/>
              <a:gd name="connsiteY4634" fmla="*/ 1121093 h 6858000"/>
              <a:gd name="connsiteX4635" fmla="*/ 1268067 w 7346219"/>
              <a:gd name="connsiteY4635" fmla="*/ 1121093 h 6858000"/>
              <a:gd name="connsiteX4636" fmla="*/ 1265956 w 7346219"/>
              <a:gd name="connsiteY4636" fmla="*/ 1116870 h 6858000"/>
              <a:gd name="connsiteX4637" fmla="*/ 1265956 w 7346219"/>
              <a:gd name="connsiteY4637" fmla="*/ 1114758 h 6858000"/>
              <a:gd name="connsiteX4638" fmla="*/ 1272290 w 7346219"/>
              <a:gd name="connsiteY4638" fmla="*/ 1112649 h 6858000"/>
              <a:gd name="connsiteX4639" fmla="*/ 1282843 w 7346219"/>
              <a:gd name="connsiteY4639" fmla="*/ 1106313 h 6858000"/>
              <a:gd name="connsiteX4640" fmla="*/ 1265956 w 7346219"/>
              <a:gd name="connsiteY4640" fmla="*/ 1110537 h 6858000"/>
              <a:gd name="connsiteX4641" fmla="*/ 1287067 w 7346219"/>
              <a:gd name="connsiteY4641" fmla="*/ 1099978 h 6858000"/>
              <a:gd name="connsiteX4642" fmla="*/ 1291290 w 7346219"/>
              <a:gd name="connsiteY4642" fmla="*/ 1106313 h 6858000"/>
              <a:gd name="connsiteX4643" fmla="*/ 1295514 w 7346219"/>
              <a:gd name="connsiteY4643" fmla="*/ 1116870 h 6858000"/>
              <a:gd name="connsiteX4644" fmla="*/ 1295514 w 7346219"/>
              <a:gd name="connsiteY4644" fmla="*/ 1118982 h 6858000"/>
              <a:gd name="connsiteX4645" fmla="*/ 1310293 w 7346219"/>
              <a:gd name="connsiteY4645" fmla="*/ 1137986 h 6858000"/>
              <a:gd name="connsiteX4646" fmla="*/ 1318736 w 7346219"/>
              <a:gd name="connsiteY4646" fmla="*/ 1142210 h 6858000"/>
              <a:gd name="connsiteX4647" fmla="*/ 1331405 w 7346219"/>
              <a:gd name="connsiteY4647" fmla="*/ 1135874 h 6858000"/>
              <a:gd name="connsiteX4648" fmla="*/ 1335627 w 7346219"/>
              <a:gd name="connsiteY4648" fmla="*/ 1133762 h 6858000"/>
              <a:gd name="connsiteX4649" fmla="*/ 1339850 w 7346219"/>
              <a:gd name="connsiteY4649" fmla="*/ 1131651 h 6858000"/>
              <a:gd name="connsiteX4650" fmla="*/ 1339850 w 7346219"/>
              <a:gd name="connsiteY4650" fmla="*/ 1135874 h 6858000"/>
              <a:gd name="connsiteX4651" fmla="*/ 1339850 w 7346219"/>
              <a:gd name="connsiteY4651" fmla="*/ 1137986 h 6858000"/>
              <a:gd name="connsiteX4652" fmla="*/ 1350407 w 7346219"/>
              <a:gd name="connsiteY4652" fmla="*/ 1146432 h 6858000"/>
              <a:gd name="connsiteX4653" fmla="*/ 1363076 w 7346219"/>
              <a:gd name="connsiteY4653" fmla="*/ 1148545 h 6858000"/>
              <a:gd name="connsiteX4654" fmla="*/ 1367298 w 7346219"/>
              <a:gd name="connsiteY4654" fmla="*/ 1146432 h 6858000"/>
              <a:gd name="connsiteX4655" fmla="*/ 1373631 w 7346219"/>
              <a:gd name="connsiteY4655" fmla="*/ 1142210 h 6858000"/>
              <a:gd name="connsiteX4656" fmla="*/ 1367298 w 7346219"/>
              <a:gd name="connsiteY4656" fmla="*/ 1140098 h 6858000"/>
              <a:gd name="connsiteX4657" fmla="*/ 1352519 w 7346219"/>
              <a:gd name="connsiteY4657" fmla="*/ 1135874 h 6858000"/>
              <a:gd name="connsiteX4658" fmla="*/ 1360964 w 7346219"/>
              <a:gd name="connsiteY4658" fmla="*/ 1123205 h 6858000"/>
              <a:gd name="connsiteX4659" fmla="*/ 1369410 w 7346219"/>
              <a:gd name="connsiteY4659" fmla="*/ 1114758 h 6858000"/>
              <a:gd name="connsiteX4660" fmla="*/ 1367298 w 7346219"/>
              <a:gd name="connsiteY4660" fmla="*/ 1106313 h 6858000"/>
              <a:gd name="connsiteX4661" fmla="*/ 1365188 w 7346219"/>
              <a:gd name="connsiteY4661" fmla="*/ 1095754 h 6858000"/>
              <a:gd name="connsiteX4662" fmla="*/ 1344074 w 7346219"/>
              <a:gd name="connsiteY4662" fmla="*/ 1091532 h 6858000"/>
              <a:gd name="connsiteX4663" fmla="*/ 1356740 w 7346219"/>
              <a:gd name="connsiteY4663" fmla="*/ 1080975 h 6858000"/>
              <a:gd name="connsiteX4664" fmla="*/ 1367298 w 7346219"/>
              <a:gd name="connsiteY4664" fmla="*/ 1076752 h 6858000"/>
              <a:gd name="connsiteX4665" fmla="*/ 1373631 w 7346219"/>
              <a:gd name="connsiteY4665" fmla="*/ 1076752 h 6858000"/>
              <a:gd name="connsiteX4666" fmla="*/ 1390523 w 7346219"/>
              <a:gd name="connsiteY4666" fmla="*/ 1083085 h 6858000"/>
              <a:gd name="connsiteX4667" fmla="*/ 1394747 w 7346219"/>
              <a:gd name="connsiteY4667" fmla="*/ 1089421 h 6858000"/>
              <a:gd name="connsiteX4668" fmla="*/ 1386301 w 7346219"/>
              <a:gd name="connsiteY4668" fmla="*/ 1068304 h 6858000"/>
              <a:gd name="connsiteX4669" fmla="*/ 1377855 w 7346219"/>
              <a:gd name="connsiteY4669" fmla="*/ 1055636 h 6858000"/>
              <a:gd name="connsiteX4670" fmla="*/ 1382079 w 7346219"/>
              <a:gd name="connsiteY4670" fmla="*/ 1051414 h 6858000"/>
              <a:gd name="connsiteX4671" fmla="*/ 1386301 w 7346219"/>
              <a:gd name="connsiteY4671" fmla="*/ 1053524 h 6858000"/>
              <a:gd name="connsiteX4672" fmla="*/ 1390523 w 7346219"/>
              <a:gd name="connsiteY4672" fmla="*/ 1055636 h 6858000"/>
              <a:gd name="connsiteX4673" fmla="*/ 1401079 w 7346219"/>
              <a:gd name="connsiteY4673" fmla="*/ 1057748 h 6858000"/>
              <a:gd name="connsiteX4674" fmla="*/ 1405302 w 7346219"/>
              <a:gd name="connsiteY4674" fmla="*/ 1066194 h 6858000"/>
              <a:gd name="connsiteX4675" fmla="*/ 1407414 w 7346219"/>
              <a:gd name="connsiteY4675" fmla="*/ 1051414 h 6858000"/>
              <a:gd name="connsiteX4676" fmla="*/ 1392635 w 7346219"/>
              <a:gd name="connsiteY4676" fmla="*/ 1045079 h 6858000"/>
              <a:gd name="connsiteX4677" fmla="*/ 1377855 w 7346219"/>
              <a:gd name="connsiteY4677" fmla="*/ 1040855 h 6858000"/>
              <a:gd name="connsiteX4678" fmla="*/ 1373631 w 7346219"/>
              <a:gd name="connsiteY4678" fmla="*/ 1038743 h 6858000"/>
              <a:gd name="connsiteX4679" fmla="*/ 1360964 w 7346219"/>
              <a:gd name="connsiteY4679" fmla="*/ 1034520 h 6858000"/>
              <a:gd name="connsiteX4680" fmla="*/ 1354629 w 7346219"/>
              <a:gd name="connsiteY4680" fmla="*/ 1040855 h 6858000"/>
              <a:gd name="connsiteX4681" fmla="*/ 1353023 w 7346219"/>
              <a:gd name="connsiteY4681" fmla="*/ 1045676 h 6858000"/>
              <a:gd name="connsiteX4682" fmla="*/ 1359676 w 7346219"/>
              <a:gd name="connsiteY4682" fmla="*/ 1043269 h 6858000"/>
              <a:gd name="connsiteX4683" fmla="*/ 1366767 w 7346219"/>
              <a:gd name="connsiteY4683" fmla="*/ 1046452 h 6858000"/>
              <a:gd name="connsiteX4684" fmla="*/ 1369037 w 7346219"/>
              <a:gd name="connsiteY4684" fmla="*/ 1048574 h 6858000"/>
              <a:gd name="connsiteX4685" fmla="*/ 1368965 w 7346219"/>
              <a:gd name="connsiteY4685" fmla="*/ 1048668 h 6858000"/>
              <a:gd name="connsiteX4686" fmla="*/ 1369042 w 7346219"/>
              <a:gd name="connsiteY4686" fmla="*/ 1048740 h 6858000"/>
              <a:gd name="connsiteX4687" fmla="*/ 1357695 w 7346219"/>
              <a:gd name="connsiteY4687" fmla="*/ 1063599 h 6858000"/>
              <a:gd name="connsiteX4688" fmla="*/ 1351030 w 7346219"/>
              <a:gd name="connsiteY4688" fmla="*/ 1046978 h 6858000"/>
              <a:gd name="connsiteX4689" fmla="*/ 1337739 w 7346219"/>
              <a:gd name="connsiteY4689" fmla="*/ 1045079 h 6858000"/>
              <a:gd name="connsiteX4690" fmla="*/ 1322959 w 7346219"/>
              <a:gd name="connsiteY4690" fmla="*/ 1042967 h 6858000"/>
              <a:gd name="connsiteX4691" fmla="*/ 1312402 w 7346219"/>
              <a:gd name="connsiteY4691" fmla="*/ 1049301 h 6858000"/>
              <a:gd name="connsiteX4692" fmla="*/ 1310293 w 7346219"/>
              <a:gd name="connsiteY4692" fmla="*/ 1051414 h 6858000"/>
              <a:gd name="connsiteX4693" fmla="*/ 1310293 w 7346219"/>
              <a:gd name="connsiteY4693" fmla="*/ 1057748 h 6858000"/>
              <a:gd name="connsiteX4694" fmla="*/ 1310293 w 7346219"/>
              <a:gd name="connsiteY4694" fmla="*/ 1064083 h 6858000"/>
              <a:gd name="connsiteX4695" fmla="*/ 1322959 w 7346219"/>
              <a:gd name="connsiteY4695" fmla="*/ 1066194 h 6858000"/>
              <a:gd name="connsiteX4696" fmla="*/ 1339850 w 7346219"/>
              <a:gd name="connsiteY4696" fmla="*/ 1051414 h 6858000"/>
              <a:gd name="connsiteX4697" fmla="*/ 1348295 w 7346219"/>
              <a:gd name="connsiteY4697" fmla="*/ 1066194 h 6858000"/>
              <a:gd name="connsiteX4698" fmla="*/ 1344074 w 7346219"/>
              <a:gd name="connsiteY4698" fmla="*/ 1074640 h 6858000"/>
              <a:gd name="connsiteX4699" fmla="*/ 1335627 w 7346219"/>
              <a:gd name="connsiteY4699" fmla="*/ 1076752 h 6858000"/>
              <a:gd name="connsiteX4700" fmla="*/ 1322959 w 7346219"/>
              <a:gd name="connsiteY4700" fmla="*/ 1078863 h 6858000"/>
              <a:gd name="connsiteX4701" fmla="*/ 1325069 w 7346219"/>
              <a:gd name="connsiteY4701" fmla="*/ 1089421 h 6858000"/>
              <a:gd name="connsiteX4702" fmla="*/ 1322959 w 7346219"/>
              <a:gd name="connsiteY4702" fmla="*/ 1102090 h 6858000"/>
              <a:gd name="connsiteX4703" fmla="*/ 1325069 w 7346219"/>
              <a:gd name="connsiteY4703" fmla="*/ 1104202 h 6858000"/>
              <a:gd name="connsiteX4704" fmla="*/ 1329293 w 7346219"/>
              <a:gd name="connsiteY4704" fmla="*/ 1104202 h 6858000"/>
              <a:gd name="connsiteX4705" fmla="*/ 1335627 w 7346219"/>
              <a:gd name="connsiteY4705" fmla="*/ 1114758 h 6858000"/>
              <a:gd name="connsiteX4706" fmla="*/ 1335627 w 7346219"/>
              <a:gd name="connsiteY4706" fmla="*/ 1116870 h 6858000"/>
              <a:gd name="connsiteX4707" fmla="*/ 1310293 w 7346219"/>
              <a:gd name="connsiteY4707" fmla="*/ 1121093 h 6858000"/>
              <a:gd name="connsiteX4708" fmla="*/ 1299735 w 7346219"/>
              <a:gd name="connsiteY4708" fmla="*/ 1110537 h 6858000"/>
              <a:gd name="connsiteX4709" fmla="*/ 1299735 w 7346219"/>
              <a:gd name="connsiteY4709" fmla="*/ 1106313 h 6858000"/>
              <a:gd name="connsiteX4710" fmla="*/ 1293402 w 7346219"/>
              <a:gd name="connsiteY4710" fmla="*/ 1099978 h 6858000"/>
              <a:gd name="connsiteX4711" fmla="*/ 1291290 w 7346219"/>
              <a:gd name="connsiteY4711" fmla="*/ 1099978 h 6858000"/>
              <a:gd name="connsiteX4712" fmla="*/ 1295514 w 7346219"/>
              <a:gd name="connsiteY4712" fmla="*/ 1097868 h 6858000"/>
              <a:gd name="connsiteX4713" fmla="*/ 1287067 w 7346219"/>
              <a:gd name="connsiteY4713" fmla="*/ 1095754 h 6858000"/>
              <a:gd name="connsiteX4714" fmla="*/ 1287067 w 7346219"/>
              <a:gd name="connsiteY4714" fmla="*/ 1093644 h 6858000"/>
              <a:gd name="connsiteX4715" fmla="*/ 1291290 w 7346219"/>
              <a:gd name="connsiteY4715" fmla="*/ 1087309 h 6858000"/>
              <a:gd name="connsiteX4716" fmla="*/ 1301846 w 7346219"/>
              <a:gd name="connsiteY4716" fmla="*/ 1083085 h 6858000"/>
              <a:gd name="connsiteX4717" fmla="*/ 1301846 w 7346219"/>
              <a:gd name="connsiteY4717" fmla="*/ 1089421 h 6858000"/>
              <a:gd name="connsiteX4718" fmla="*/ 1308181 w 7346219"/>
              <a:gd name="connsiteY4718" fmla="*/ 1097868 h 6858000"/>
              <a:gd name="connsiteX4719" fmla="*/ 1312402 w 7346219"/>
              <a:gd name="connsiteY4719" fmla="*/ 1097868 h 6858000"/>
              <a:gd name="connsiteX4720" fmla="*/ 1316625 w 7346219"/>
              <a:gd name="connsiteY4720" fmla="*/ 1095754 h 6858000"/>
              <a:gd name="connsiteX4721" fmla="*/ 1314514 w 7346219"/>
              <a:gd name="connsiteY4721" fmla="*/ 1085197 h 6858000"/>
              <a:gd name="connsiteX4722" fmla="*/ 1322959 w 7346219"/>
              <a:gd name="connsiteY4722" fmla="*/ 1076752 h 6858000"/>
              <a:gd name="connsiteX4723" fmla="*/ 1316625 w 7346219"/>
              <a:gd name="connsiteY4723" fmla="*/ 1072528 h 6858000"/>
              <a:gd name="connsiteX4724" fmla="*/ 1308181 w 7346219"/>
              <a:gd name="connsiteY4724" fmla="*/ 1072528 h 6858000"/>
              <a:gd name="connsiteX4725" fmla="*/ 1303958 w 7346219"/>
              <a:gd name="connsiteY4725" fmla="*/ 1072528 h 6858000"/>
              <a:gd name="connsiteX4726" fmla="*/ 1303958 w 7346219"/>
              <a:gd name="connsiteY4726" fmla="*/ 1070416 h 6858000"/>
              <a:gd name="connsiteX4727" fmla="*/ 1293402 w 7346219"/>
              <a:gd name="connsiteY4727" fmla="*/ 1076752 h 6858000"/>
              <a:gd name="connsiteX4728" fmla="*/ 1293402 w 7346219"/>
              <a:gd name="connsiteY4728" fmla="*/ 1078863 h 6858000"/>
              <a:gd name="connsiteX4729" fmla="*/ 1278621 w 7346219"/>
              <a:gd name="connsiteY4729" fmla="*/ 1076752 h 6858000"/>
              <a:gd name="connsiteX4730" fmla="*/ 1276509 w 7346219"/>
              <a:gd name="connsiteY4730" fmla="*/ 1078863 h 6858000"/>
              <a:gd name="connsiteX4731" fmla="*/ 1274400 w 7346219"/>
              <a:gd name="connsiteY4731" fmla="*/ 1083085 h 6858000"/>
              <a:gd name="connsiteX4732" fmla="*/ 1270178 w 7346219"/>
              <a:gd name="connsiteY4732" fmla="*/ 1083085 h 6858000"/>
              <a:gd name="connsiteX4733" fmla="*/ 1268067 w 7346219"/>
              <a:gd name="connsiteY4733" fmla="*/ 1083085 h 6858000"/>
              <a:gd name="connsiteX4734" fmla="*/ 1261731 w 7346219"/>
              <a:gd name="connsiteY4734" fmla="*/ 1080975 h 6858000"/>
              <a:gd name="connsiteX4735" fmla="*/ 1265956 w 7346219"/>
              <a:gd name="connsiteY4735" fmla="*/ 1074640 h 6858000"/>
              <a:gd name="connsiteX4736" fmla="*/ 1280733 w 7346219"/>
              <a:gd name="connsiteY4736" fmla="*/ 1068304 h 6858000"/>
              <a:gd name="connsiteX4737" fmla="*/ 1295514 w 7346219"/>
              <a:gd name="connsiteY4737" fmla="*/ 1066194 h 6858000"/>
              <a:gd name="connsiteX4738" fmla="*/ 1299735 w 7346219"/>
              <a:gd name="connsiteY4738" fmla="*/ 1066194 h 6858000"/>
              <a:gd name="connsiteX4739" fmla="*/ 1293402 w 7346219"/>
              <a:gd name="connsiteY4739" fmla="*/ 1057748 h 6858000"/>
              <a:gd name="connsiteX4740" fmla="*/ 1238508 w 7346219"/>
              <a:gd name="connsiteY4740" fmla="*/ 1055636 h 6858000"/>
              <a:gd name="connsiteX4741" fmla="*/ 1234286 w 7346219"/>
              <a:gd name="connsiteY4741" fmla="*/ 1055636 h 6858000"/>
              <a:gd name="connsiteX4742" fmla="*/ 1251176 w 7346219"/>
              <a:gd name="connsiteY4742" fmla="*/ 1028186 h 6858000"/>
              <a:gd name="connsiteX4743" fmla="*/ 1270178 w 7346219"/>
              <a:gd name="connsiteY4743" fmla="*/ 1021852 h 6858000"/>
              <a:gd name="connsiteX4744" fmla="*/ 1270178 w 7346219"/>
              <a:gd name="connsiteY4744" fmla="*/ 1023963 h 6858000"/>
              <a:gd name="connsiteX4745" fmla="*/ 1274400 w 7346219"/>
              <a:gd name="connsiteY4745" fmla="*/ 1023963 h 6858000"/>
              <a:gd name="connsiteX4746" fmla="*/ 1278621 w 7346219"/>
              <a:gd name="connsiteY4746" fmla="*/ 1019739 h 6858000"/>
              <a:gd name="connsiteX4747" fmla="*/ 1276509 w 7346219"/>
              <a:gd name="connsiteY4747" fmla="*/ 1019739 h 6858000"/>
              <a:gd name="connsiteX4748" fmla="*/ 1282843 w 7346219"/>
              <a:gd name="connsiteY4748" fmla="*/ 1017628 h 6858000"/>
              <a:gd name="connsiteX4749" fmla="*/ 1287067 w 7346219"/>
              <a:gd name="connsiteY4749" fmla="*/ 1015518 h 6858000"/>
              <a:gd name="connsiteX4750" fmla="*/ 1289178 w 7346219"/>
              <a:gd name="connsiteY4750" fmla="*/ 1019739 h 6858000"/>
              <a:gd name="connsiteX4751" fmla="*/ 1293402 w 7346219"/>
              <a:gd name="connsiteY4751" fmla="*/ 1013406 h 6858000"/>
              <a:gd name="connsiteX4752" fmla="*/ 1308181 w 7346219"/>
              <a:gd name="connsiteY4752" fmla="*/ 1004959 h 6858000"/>
              <a:gd name="connsiteX4753" fmla="*/ 1316625 w 7346219"/>
              <a:gd name="connsiteY4753" fmla="*/ 1004959 h 6858000"/>
              <a:gd name="connsiteX4754" fmla="*/ 1318736 w 7346219"/>
              <a:gd name="connsiteY4754" fmla="*/ 1009183 h 6858000"/>
              <a:gd name="connsiteX4755" fmla="*/ 1327181 w 7346219"/>
              <a:gd name="connsiteY4755" fmla="*/ 1019739 h 6858000"/>
              <a:gd name="connsiteX4756" fmla="*/ 1335627 w 7346219"/>
              <a:gd name="connsiteY4756" fmla="*/ 1009183 h 6858000"/>
              <a:gd name="connsiteX4757" fmla="*/ 1339850 w 7346219"/>
              <a:gd name="connsiteY4757" fmla="*/ 1009183 h 6858000"/>
              <a:gd name="connsiteX4758" fmla="*/ 1341962 w 7346219"/>
              <a:gd name="connsiteY4758" fmla="*/ 1011294 h 6858000"/>
              <a:gd name="connsiteX4759" fmla="*/ 1346183 w 7346219"/>
              <a:gd name="connsiteY4759" fmla="*/ 1009183 h 6858000"/>
              <a:gd name="connsiteX4760" fmla="*/ 1341962 w 7346219"/>
              <a:gd name="connsiteY4760" fmla="*/ 1002847 h 6858000"/>
              <a:gd name="connsiteX4761" fmla="*/ 1341962 w 7346219"/>
              <a:gd name="connsiteY4761" fmla="*/ 996514 h 6858000"/>
              <a:gd name="connsiteX4762" fmla="*/ 1346183 w 7346219"/>
              <a:gd name="connsiteY4762" fmla="*/ 990178 h 6858000"/>
              <a:gd name="connsiteX4763" fmla="*/ 1348295 w 7346219"/>
              <a:gd name="connsiteY4763" fmla="*/ 981733 h 6858000"/>
              <a:gd name="connsiteX4764" fmla="*/ 1346183 w 7346219"/>
              <a:gd name="connsiteY4764" fmla="*/ 971175 h 6858000"/>
              <a:gd name="connsiteX4765" fmla="*/ 1337739 w 7346219"/>
              <a:gd name="connsiteY4765" fmla="*/ 964841 h 6858000"/>
              <a:gd name="connsiteX4766" fmla="*/ 1327181 w 7346219"/>
              <a:gd name="connsiteY4766" fmla="*/ 958505 h 6858000"/>
              <a:gd name="connsiteX4767" fmla="*/ 1322959 w 7346219"/>
              <a:gd name="connsiteY4767" fmla="*/ 958505 h 6858000"/>
              <a:gd name="connsiteX4768" fmla="*/ 1318736 w 7346219"/>
              <a:gd name="connsiteY4768" fmla="*/ 960617 h 6858000"/>
              <a:gd name="connsiteX4769" fmla="*/ 1320848 w 7346219"/>
              <a:gd name="connsiteY4769" fmla="*/ 973285 h 6858000"/>
              <a:gd name="connsiteX4770" fmla="*/ 1320848 w 7346219"/>
              <a:gd name="connsiteY4770" fmla="*/ 985954 h 6858000"/>
              <a:gd name="connsiteX4771" fmla="*/ 1314514 w 7346219"/>
              <a:gd name="connsiteY4771" fmla="*/ 996514 h 6858000"/>
              <a:gd name="connsiteX4772" fmla="*/ 1312402 w 7346219"/>
              <a:gd name="connsiteY4772" fmla="*/ 985954 h 6858000"/>
              <a:gd name="connsiteX4773" fmla="*/ 1310293 w 7346219"/>
              <a:gd name="connsiteY4773" fmla="*/ 971175 h 6858000"/>
              <a:gd name="connsiteX4774" fmla="*/ 1310293 w 7346219"/>
              <a:gd name="connsiteY4774" fmla="*/ 966951 h 6858000"/>
              <a:gd name="connsiteX4775" fmla="*/ 1301846 w 7346219"/>
              <a:gd name="connsiteY4775" fmla="*/ 971175 h 6858000"/>
              <a:gd name="connsiteX4776" fmla="*/ 1295514 w 7346219"/>
              <a:gd name="connsiteY4776" fmla="*/ 981733 h 6858000"/>
              <a:gd name="connsiteX4777" fmla="*/ 1291290 w 7346219"/>
              <a:gd name="connsiteY4777" fmla="*/ 994402 h 6858000"/>
              <a:gd name="connsiteX4778" fmla="*/ 1289178 w 7346219"/>
              <a:gd name="connsiteY4778" fmla="*/ 990178 h 6858000"/>
              <a:gd name="connsiteX4779" fmla="*/ 1276509 w 7346219"/>
              <a:gd name="connsiteY4779" fmla="*/ 981733 h 6858000"/>
              <a:gd name="connsiteX4780" fmla="*/ 1255396 w 7346219"/>
              <a:gd name="connsiteY4780" fmla="*/ 973285 h 6858000"/>
              <a:gd name="connsiteX4781" fmla="*/ 1240618 w 7346219"/>
              <a:gd name="connsiteY4781" fmla="*/ 975398 h 6858000"/>
              <a:gd name="connsiteX4782" fmla="*/ 1227952 w 7346219"/>
              <a:gd name="connsiteY4782" fmla="*/ 975398 h 6858000"/>
              <a:gd name="connsiteX4783" fmla="*/ 1240618 w 7346219"/>
              <a:gd name="connsiteY4783" fmla="*/ 971175 h 6858000"/>
              <a:gd name="connsiteX4784" fmla="*/ 1240618 w 7346219"/>
              <a:gd name="connsiteY4784" fmla="*/ 969063 h 6858000"/>
              <a:gd name="connsiteX4785" fmla="*/ 1244840 w 7346219"/>
              <a:gd name="connsiteY4785" fmla="*/ 966951 h 6858000"/>
              <a:gd name="connsiteX4786" fmla="*/ 1261731 w 7346219"/>
              <a:gd name="connsiteY4786" fmla="*/ 962729 h 6858000"/>
              <a:gd name="connsiteX4787" fmla="*/ 1280733 w 7346219"/>
              <a:gd name="connsiteY4787" fmla="*/ 975398 h 6858000"/>
              <a:gd name="connsiteX4788" fmla="*/ 1276509 w 7346219"/>
              <a:gd name="connsiteY4788" fmla="*/ 958505 h 6858000"/>
              <a:gd name="connsiteX4789" fmla="*/ 1293402 w 7346219"/>
              <a:gd name="connsiteY4789" fmla="*/ 962729 h 6858000"/>
              <a:gd name="connsiteX4790" fmla="*/ 1299735 w 7346219"/>
              <a:gd name="connsiteY4790" fmla="*/ 960617 h 6858000"/>
              <a:gd name="connsiteX4791" fmla="*/ 1308181 w 7346219"/>
              <a:gd name="connsiteY4791" fmla="*/ 950060 h 6858000"/>
              <a:gd name="connsiteX4792" fmla="*/ 1308181 w 7346219"/>
              <a:gd name="connsiteY4792" fmla="*/ 941613 h 6858000"/>
              <a:gd name="connsiteX4793" fmla="*/ 1297624 w 7346219"/>
              <a:gd name="connsiteY4793" fmla="*/ 945836 h 6858000"/>
              <a:gd name="connsiteX4794" fmla="*/ 1289178 w 7346219"/>
              <a:gd name="connsiteY4794" fmla="*/ 950060 h 6858000"/>
              <a:gd name="connsiteX4795" fmla="*/ 1278621 w 7346219"/>
              <a:gd name="connsiteY4795" fmla="*/ 950060 h 6858000"/>
              <a:gd name="connsiteX4796" fmla="*/ 1272290 w 7346219"/>
              <a:gd name="connsiteY4796" fmla="*/ 933168 h 6858000"/>
              <a:gd name="connsiteX4797" fmla="*/ 1265956 w 7346219"/>
              <a:gd name="connsiteY4797" fmla="*/ 933168 h 6858000"/>
              <a:gd name="connsiteX4798" fmla="*/ 1265956 w 7346219"/>
              <a:gd name="connsiteY4798" fmla="*/ 937389 h 6858000"/>
              <a:gd name="connsiteX4799" fmla="*/ 1270178 w 7346219"/>
              <a:gd name="connsiteY4799" fmla="*/ 941613 h 6858000"/>
              <a:gd name="connsiteX4800" fmla="*/ 1263845 w 7346219"/>
              <a:gd name="connsiteY4800" fmla="*/ 952170 h 6858000"/>
              <a:gd name="connsiteX4801" fmla="*/ 1261731 w 7346219"/>
              <a:gd name="connsiteY4801" fmla="*/ 952170 h 6858000"/>
              <a:gd name="connsiteX4802" fmla="*/ 1253286 w 7346219"/>
              <a:gd name="connsiteY4802" fmla="*/ 954284 h 6858000"/>
              <a:gd name="connsiteX4803" fmla="*/ 1253286 w 7346219"/>
              <a:gd name="connsiteY4803" fmla="*/ 952170 h 6858000"/>
              <a:gd name="connsiteX4804" fmla="*/ 1261731 w 7346219"/>
              <a:gd name="connsiteY4804" fmla="*/ 943724 h 6858000"/>
              <a:gd name="connsiteX4805" fmla="*/ 1261731 w 7346219"/>
              <a:gd name="connsiteY4805" fmla="*/ 941613 h 6858000"/>
              <a:gd name="connsiteX4806" fmla="*/ 1257507 w 7346219"/>
              <a:gd name="connsiteY4806" fmla="*/ 939501 h 6858000"/>
              <a:gd name="connsiteX4807" fmla="*/ 1244840 w 7346219"/>
              <a:gd name="connsiteY4807" fmla="*/ 943724 h 6858000"/>
              <a:gd name="connsiteX4808" fmla="*/ 1238508 w 7346219"/>
              <a:gd name="connsiteY4808" fmla="*/ 943724 h 6858000"/>
              <a:gd name="connsiteX4809" fmla="*/ 1227952 w 7346219"/>
              <a:gd name="connsiteY4809" fmla="*/ 937389 h 6858000"/>
              <a:gd name="connsiteX4810" fmla="*/ 1213171 w 7346219"/>
              <a:gd name="connsiteY4810" fmla="*/ 928944 h 6858000"/>
              <a:gd name="connsiteX4811" fmla="*/ 1206837 w 7346219"/>
              <a:gd name="connsiteY4811" fmla="*/ 918387 h 6858000"/>
              <a:gd name="connsiteX4812" fmla="*/ 1183613 w 7346219"/>
              <a:gd name="connsiteY4812" fmla="*/ 933168 h 6858000"/>
              <a:gd name="connsiteX4813" fmla="*/ 1177278 w 7346219"/>
              <a:gd name="connsiteY4813" fmla="*/ 939501 h 6858000"/>
              <a:gd name="connsiteX4814" fmla="*/ 1168835 w 7346219"/>
              <a:gd name="connsiteY4814" fmla="*/ 935279 h 6858000"/>
              <a:gd name="connsiteX4815" fmla="*/ 1166723 w 7346219"/>
              <a:gd name="connsiteY4815" fmla="*/ 933168 h 6858000"/>
              <a:gd name="connsiteX4816" fmla="*/ 1156166 w 7346219"/>
              <a:gd name="connsiteY4816" fmla="*/ 945836 h 6858000"/>
              <a:gd name="connsiteX4817" fmla="*/ 1151943 w 7346219"/>
              <a:gd name="connsiteY4817" fmla="*/ 956394 h 6858000"/>
              <a:gd name="connsiteX4818" fmla="*/ 1147722 w 7346219"/>
              <a:gd name="connsiteY4818" fmla="*/ 947946 h 6858000"/>
              <a:gd name="connsiteX4819" fmla="*/ 1122385 w 7346219"/>
              <a:gd name="connsiteY4819" fmla="*/ 945836 h 6858000"/>
              <a:gd name="connsiteX4820" fmla="*/ 1143499 w 7346219"/>
              <a:gd name="connsiteY4820" fmla="*/ 956394 h 6858000"/>
              <a:gd name="connsiteX4821" fmla="*/ 1147722 w 7346219"/>
              <a:gd name="connsiteY4821" fmla="*/ 958505 h 6858000"/>
              <a:gd name="connsiteX4822" fmla="*/ 1145611 w 7346219"/>
              <a:gd name="connsiteY4822" fmla="*/ 960617 h 6858000"/>
              <a:gd name="connsiteX4823" fmla="*/ 1139275 w 7346219"/>
              <a:gd name="connsiteY4823" fmla="*/ 962729 h 6858000"/>
              <a:gd name="connsiteX4824" fmla="*/ 1139275 w 7346219"/>
              <a:gd name="connsiteY4824" fmla="*/ 966951 h 6858000"/>
              <a:gd name="connsiteX4825" fmla="*/ 1109716 w 7346219"/>
              <a:gd name="connsiteY4825" fmla="*/ 975398 h 6858000"/>
              <a:gd name="connsiteX4826" fmla="*/ 1092826 w 7346219"/>
              <a:gd name="connsiteY4826" fmla="*/ 966951 h 6858000"/>
              <a:gd name="connsiteX4827" fmla="*/ 1097050 w 7346219"/>
              <a:gd name="connsiteY4827" fmla="*/ 962729 h 6858000"/>
              <a:gd name="connsiteX4828" fmla="*/ 1092826 w 7346219"/>
              <a:gd name="connsiteY4828" fmla="*/ 962729 h 6858000"/>
              <a:gd name="connsiteX4829" fmla="*/ 1101271 w 7346219"/>
              <a:gd name="connsiteY4829" fmla="*/ 954284 h 6858000"/>
              <a:gd name="connsiteX4830" fmla="*/ 1105493 w 7346219"/>
              <a:gd name="connsiteY4830" fmla="*/ 950060 h 6858000"/>
              <a:gd name="connsiteX4831" fmla="*/ 1103382 w 7346219"/>
              <a:gd name="connsiteY4831" fmla="*/ 950060 h 6858000"/>
              <a:gd name="connsiteX4832" fmla="*/ 1107605 w 7346219"/>
              <a:gd name="connsiteY4832" fmla="*/ 943724 h 6858000"/>
              <a:gd name="connsiteX4833" fmla="*/ 1118162 w 7346219"/>
              <a:gd name="connsiteY4833" fmla="*/ 933168 h 6858000"/>
              <a:gd name="connsiteX4834" fmla="*/ 1135051 w 7346219"/>
              <a:gd name="connsiteY4834" fmla="*/ 922609 h 6858000"/>
              <a:gd name="connsiteX4835" fmla="*/ 1139275 w 7346219"/>
              <a:gd name="connsiteY4835" fmla="*/ 922609 h 6858000"/>
              <a:gd name="connsiteX4836" fmla="*/ 1143499 w 7346219"/>
              <a:gd name="connsiteY4836" fmla="*/ 920497 h 6858000"/>
              <a:gd name="connsiteX4837" fmla="*/ 1139275 w 7346219"/>
              <a:gd name="connsiteY4837" fmla="*/ 920497 h 6858000"/>
              <a:gd name="connsiteX4838" fmla="*/ 1111828 w 7346219"/>
              <a:gd name="connsiteY4838" fmla="*/ 899383 h 6858000"/>
              <a:gd name="connsiteX4839" fmla="*/ 1103382 w 7346219"/>
              <a:gd name="connsiteY4839" fmla="*/ 884603 h 6858000"/>
              <a:gd name="connsiteX4840" fmla="*/ 1107605 w 7346219"/>
              <a:gd name="connsiteY4840" fmla="*/ 882490 h 6858000"/>
              <a:gd name="connsiteX4841" fmla="*/ 1145611 w 7346219"/>
              <a:gd name="connsiteY4841" fmla="*/ 861375 h 6858000"/>
              <a:gd name="connsiteX4842" fmla="*/ 1179390 w 7346219"/>
              <a:gd name="connsiteY4842" fmla="*/ 852927 h 6858000"/>
              <a:gd name="connsiteX4843" fmla="*/ 1183613 w 7346219"/>
              <a:gd name="connsiteY4843" fmla="*/ 850816 h 6858000"/>
              <a:gd name="connsiteX4844" fmla="*/ 1206837 w 7346219"/>
              <a:gd name="connsiteY4844" fmla="*/ 836035 h 6858000"/>
              <a:gd name="connsiteX4845" fmla="*/ 1219506 w 7346219"/>
              <a:gd name="connsiteY4845" fmla="*/ 829702 h 6858000"/>
              <a:gd name="connsiteX4846" fmla="*/ 1221615 w 7346219"/>
              <a:gd name="connsiteY4846" fmla="*/ 827590 h 6858000"/>
              <a:gd name="connsiteX4847" fmla="*/ 1242730 w 7346219"/>
              <a:gd name="connsiteY4847" fmla="*/ 821255 h 6858000"/>
              <a:gd name="connsiteX4848" fmla="*/ 1257507 w 7346219"/>
              <a:gd name="connsiteY4848" fmla="*/ 812809 h 6858000"/>
              <a:gd name="connsiteX4849" fmla="*/ 1242730 w 7346219"/>
              <a:gd name="connsiteY4849" fmla="*/ 817033 h 6858000"/>
              <a:gd name="connsiteX4850" fmla="*/ 1272290 w 7346219"/>
              <a:gd name="connsiteY4850" fmla="*/ 791694 h 6858000"/>
              <a:gd name="connsiteX4851" fmla="*/ 1276509 w 7346219"/>
              <a:gd name="connsiteY4851" fmla="*/ 789582 h 6858000"/>
              <a:gd name="connsiteX4852" fmla="*/ 1287067 w 7346219"/>
              <a:gd name="connsiteY4852" fmla="*/ 787469 h 6858000"/>
              <a:gd name="connsiteX4853" fmla="*/ 1291290 w 7346219"/>
              <a:gd name="connsiteY4853" fmla="*/ 783247 h 6858000"/>
              <a:gd name="connsiteX4854" fmla="*/ 1270178 w 7346219"/>
              <a:gd name="connsiteY4854" fmla="*/ 785358 h 6858000"/>
              <a:gd name="connsiteX4855" fmla="*/ 1263845 w 7346219"/>
              <a:gd name="connsiteY4855" fmla="*/ 783247 h 6858000"/>
              <a:gd name="connsiteX4856" fmla="*/ 1268067 w 7346219"/>
              <a:gd name="connsiteY4856" fmla="*/ 781137 h 6858000"/>
              <a:gd name="connsiteX4857" fmla="*/ 1284957 w 7346219"/>
              <a:gd name="connsiteY4857" fmla="*/ 774801 h 6858000"/>
              <a:gd name="connsiteX4858" fmla="*/ 1331405 w 7346219"/>
              <a:gd name="connsiteY4858" fmla="*/ 745239 h 6858000"/>
              <a:gd name="connsiteX4859" fmla="*/ 1333517 w 7346219"/>
              <a:gd name="connsiteY4859" fmla="*/ 743128 h 6858000"/>
              <a:gd name="connsiteX4860" fmla="*/ 1350407 w 7346219"/>
              <a:gd name="connsiteY4860" fmla="*/ 741017 h 6858000"/>
              <a:gd name="connsiteX4861" fmla="*/ 1348295 w 7346219"/>
              <a:gd name="connsiteY4861" fmla="*/ 743128 h 6858000"/>
              <a:gd name="connsiteX4862" fmla="*/ 1356740 w 7346219"/>
              <a:gd name="connsiteY4862" fmla="*/ 738905 h 6858000"/>
              <a:gd name="connsiteX4863" fmla="*/ 1369410 w 7346219"/>
              <a:gd name="connsiteY4863" fmla="*/ 734683 h 6858000"/>
              <a:gd name="connsiteX4864" fmla="*/ 1369410 w 7346219"/>
              <a:gd name="connsiteY4864" fmla="*/ 736793 h 6858000"/>
              <a:gd name="connsiteX4865" fmla="*/ 1379967 w 7346219"/>
              <a:gd name="connsiteY4865" fmla="*/ 734683 h 6858000"/>
              <a:gd name="connsiteX4866" fmla="*/ 1375743 w 7346219"/>
              <a:gd name="connsiteY4866" fmla="*/ 738905 h 6858000"/>
              <a:gd name="connsiteX4867" fmla="*/ 1379967 w 7346219"/>
              <a:gd name="connsiteY4867" fmla="*/ 738905 h 6858000"/>
              <a:gd name="connsiteX4868" fmla="*/ 1388411 w 7346219"/>
              <a:gd name="connsiteY4868" fmla="*/ 736793 h 6858000"/>
              <a:gd name="connsiteX4869" fmla="*/ 1394747 w 7346219"/>
              <a:gd name="connsiteY4869" fmla="*/ 736793 h 6858000"/>
              <a:gd name="connsiteX4870" fmla="*/ 1398969 w 7346219"/>
              <a:gd name="connsiteY4870" fmla="*/ 732571 h 6858000"/>
              <a:gd name="connsiteX4871" fmla="*/ 1398969 w 7346219"/>
              <a:gd name="connsiteY4871" fmla="*/ 728348 h 6858000"/>
              <a:gd name="connsiteX4872" fmla="*/ 1415860 w 7346219"/>
              <a:gd name="connsiteY4872" fmla="*/ 722012 h 6858000"/>
              <a:gd name="connsiteX4873" fmla="*/ 1417971 w 7346219"/>
              <a:gd name="connsiteY4873" fmla="*/ 726236 h 6858000"/>
              <a:gd name="connsiteX4874" fmla="*/ 1407414 w 7346219"/>
              <a:gd name="connsiteY4874" fmla="*/ 732571 h 6858000"/>
              <a:gd name="connsiteX4875" fmla="*/ 1409526 w 7346219"/>
              <a:gd name="connsiteY4875" fmla="*/ 734683 h 6858000"/>
              <a:gd name="connsiteX4876" fmla="*/ 1417971 w 7346219"/>
              <a:gd name="connsiteY4876" fmla="*/ 730459 h 6858000"/>
              <a:gd name="connsiteX4877" fmla="*/ 1434862 w 7346219"/>
              <a:gd name="connsiteY4877" fmla="*/ 724124 h 6858000"/>
              <a:gd name="connsiteX4878" fmla="*/ 1455976 w 7346219"/>
              <a:gd name="connsiteY4878" fmla="*/ 717789 h 6858000"/>
              <a:gd name="connsiteX4879" fmla="*/ 1485535 w 7346219"/>
              <a:gd name="connsiteY4879" fmla="*/ 711455 h 6858000"/>
              <a:gd name="connsiteX4880" fmla="*/ 1491866 w 7346219"/>
              <a:gd name="connsiteY4880" fmla="*/ 696675 h 6858000"/>
              <a:gd name="connsiteX4881" fmla="*/ 1472868 w 7346219"/>
              <a:gd name="connsiteY4881" fmla="*/ 703008 h 6858000"/>
              <a:gd name="connsiteX4882" fmla="*/ 1445419 w 7346219"/>
              <a:gd name="connsiteY4882" fmla="*/ 709343 h 6858000"/>
              <a:gd name="connsiteX4883" fmla="*/ 1417971 w 7346219"/>
              <a:gd name="connsiteY4883" fmla="*/ 717789 h 6858000"/>
              <a:gd name="connsiteX4884" fmla="*/ 1386301 w 7346219"/>
              <a:gd name="connsiteY4884" fmla="*/ 726236 h 6858000"/>
              <a:gd name="connsiteX4885" fmla="*/ 1348295 w 7346219"/>
              <a:gd name="connsiteY4885" fmla="*/ 732571 h 6858000"/>
              <a:gd name="connsiteX4886" fmla="*/ 1371521 w 7346219"/>
              <a:gd name="connsiteY4886" fmla="*/ 719900 h 6858000"/>
              <a:gd name="connsiteX4887" fmla="*/ 1375743 w 7346219"/>
              <a:gd name="connsiteY4887" fmla="*/ 717789 h 6858000"/>
              <a:gd name="connsiteX4888" fmla="*/ 1369410 w 7346219"/>
              <a:gd name="connsiteY4888" fmla="*/ 713567 h 6858000"/>
              <a:gd name="connsiteX4889" fmla="*/ 1356740 w 7346219"/>
              <a:gd name="connsiteY4889" fmla="*/ 715678 h 6858000"/>
              <a:gd name="connsiteX4890" fmla="*/ 1354629 w 7346219"/>
              <a:gd name="connsiteY4890" fmla="*/ 715678 h 6858000"/>
              <a:gd name="connsiteX4891" fmla="*/ 1360964 w 7346219"/>
              <a:gd name="connsiteY4891" fmla="*/ 705119 h 6858000"/>
              <a:gd name="connsiteX4892" fmla="*/ 1360964 w 7346219"/>
              <a:gd name="connsiteY4892" fmla="*/ 700896 h 6858000"/>
              <a:gd name="connsiteX4893" fmla="*/ 1354629 w 7346219"/>
              <a:gd name="connsiteY4893" fmla="*/ 700896 h 6858000"/>
              <a:gd name="connsiteX4894" fmla="*/ 1346183 w 7346219"/>
              <a:gd name="connsiteY4894" fmla="*/ 709343 h 6858000"/>
              <a:gd name="connsiteX4895" fmla="*/ 1346183 w 7346219"/>
              <a:gd name="connsiteY4895" fmla="*/ 715678 h 6858000"/>
              <a:gd name="connsiteX4896" fmla="*/ 1350407 w 7346219"/>
              <a:gd name="connsiteY4896" fmla="*/ 717789 h 6858000"/>
              <a:gd name="connsiteX4897" fmla="*/ 1325069 w 7346219"/>
              <a:gd name="connsiteY4897" fmla="*/ 724124 h 6858000"/>
              <a:gd name="connsiteX4898" fmla="*/ 1306069 w 7346219"/>
              <a:gd name="connsiteY4898" fmla="*/ 726236 h 6858000"/>
              <a:gd name="connsiteX4899" fmla="*/ 1284957 w 7346219"/>
              <a:gd name="connsiteY4899" fmla="*/ 730459 h 6858000"/>
              <a:gd name="connsiteX4900" fmla="*/ 1280733 w 7346219"/>
              <a:gd name="connsiteY4900" fmla="*/ 726236 h 6858000"/>
              <a:gd name="connsiteX4901" fmla="*/ 1314514 w 7346219"/>
              <a:gd name="connsiteY4901" fmla="*/ 713567 h 6858000"/>
              <a:gd name="connsiteX4902" fmla="*/ 1329293 w 7346219"/>
              <a:gd name="connsiteY4902" fmla="*/ 707231 h 6858000"/>
              <a:gd name="connsiteX4903" fmla="*/ 1325069 w 7346219"/>
              <a:gd name="connsiteY4903" fmla="*/ 707231 h 6858000"/>
              <a:gd name="connsiteX4904" fmla="*/ 1276509 w 7346219"/>
              <a:gd name="connsiteY4904" fmla="*/ 722012 h 6858000"/>
              <a:gd name="connsiteX4905" fmla="*/ 1274400 w 7346219"/>
              <a:gd name="connsiteY4905" fmla="*/ 722012 h 6858000"/>
              <a:gd name="connsiteX4906" fmla="*/ 1265956 w 7346219"/>
              <a:gd name="connsiteY4906" fmla="*/ 728348 h 6858000"/>
              <a:gd name="connsiteX4907" fmla="*/ 1272290 w 7346219"/>
              <a:gd name="connsiteY4907" fmla="*/ 728348 h 6858000"/>
              <a:gd name="connsiteX4908" fmla="*/ 1276509 w 7346219"/>
              <a:gd name="connsiteY4908" fmla="*/ 732571 h 6858000"/>
              <a:gd name="connsiteX4909" fmla="*/ 1265956 w 7346219"/>
              <a:gd name="connsiteY4909" fmla="*/ 736793 h 6858000"/>
              <a:gd name="connsiteX4910" fmla="*/ 1259619 w 7346219"/>
              <a:gd name="connsiteY4910" fmla="*/ 738905 h 6858000"/>
              <a:gd name="connsiteX4911" fmla="*/ 1257507 w 7346219"/>
              <a:gd name="connsiteY4911" fmla="*/ 738905 h 6858000"/>
              <a:gd name="connsiteX4912" fmla="*/ 1251176 w 7346219"/>
              <a:gd name="connsiteY4912" fmla="*/ 741017 h 6858000"/>
              <a:gd name="connsiteX4913" fmla="*/ 1230064 w 7346219"/>
              <a:gd name="connsiteY4913" fmla="*/ 745239 h 6858000"/>
              <a:gd name="connsiteX4914" fmla="*/ 1225838 w 7346219"/>
              <a:gd name="connsiteY4914" fmla="*/ 745239 h 6858000"/>
              <a:gd name="connsiteX4915" fmla="*/ 1227952 w 7346219"/>
              <a:gd name="connsiteY4915" fmla="*/ 743128 h 6858000"/>
              <a:gd name="connsiteX4916" fmla="*/ 1238508 w 7346219"/>
              <a:gd name="connsiteY4916" fmla="*/ 743128 h 6858000"/>
              <a:gd name="connsiteX4917" fmla="*/ 1249064 w 7346219"/>
              <a:gd name="connsiteY4917" fmla="*/ 738905 h 6858000"/>
              <a:gd name="connsiteX4918" fmla="*/ 1249064 w 7346219"/>
              <a:gd name="connsiteY4918" fmla="*/ 734683 h 6858000"/>
              <a:gd name="connsiteX4919" fmla="*/ 1246954 w 7346219"/>
              <a:gd name="connsiteY4919" fmla="*/ 722012 h 6858000"/>
              <a:gd name="connsiteX4920" fmla="*/ 1223726 w 7346219"/>
              <a:gd name="connsiteY4920" fmla="*/ 728348 h 6858000"/>
              <a:gd name="connsiteX4921" fmla="*/ 1215281 w 7346219"/>
              <a:gd name="connsiteY4921" fmla="*/ 732571 h 6858000"/>
              <a:gd name="connsiteX4922" fmla="*/ 1213171 w 7346219"/>
              <a:gd name="connsiteY4922" fmla="*/ 736793 h 6858000"/>
              <a:gd name="connsiteX4923" fmla="*/ 1211061 w 7346219"/>
              <a:gd name="connsiteY4923" fmla="*/ 734683 h 6858000"/>
              <a:gd name="connsiteX4924" fmla="*/ 1208949 w 7346219"/>
              <a:gd name="connsiteY4924" fmla="*/ 734683 h 6858000"/>
              <a:gd name="connsiteX4925" fmla="*/ 1177278 w 7346219"/>
              <a:gd name="connsiteY4925" fmla="*/ 741017 h 6858000"/>
              <a:gd name="connsiteX4926" fmla="*/ 1175168 w 7346219"/>
              <a:gd name="connsiteY4926" fmla="*/ 741017 h 6858000"/>
              <a:gd name="connsiteX4927" fmla="*/ 1168835 w 7346219"/>
              <a:gd name="connsiteY4927" fmla="*/ 743128 h 6858000"/>
              <a:gd name="connsiteX4928" fmla="*/ 1135051 w 7346219"/>
              <a:gd name="connsiteY4928" fmla="*/ 747352 h 6858000"/>
              <a:gd name="connsiteX4929" fmla="*/ 1130829 w 7346219"/>
              <a:gd name="connsiteY4929" fmla="*/ 741017 h 6858000"/>
              <a:gd name="connsiteX4930" fmla="*/ 1132941 w 7346219"/>
              <a:gd name="connsiteY4930" fmla="*/ 736793 h 6858000"/>
              <a:gd name="connsiteX4931" fmla="*/ 1135051 w 7346219"/>
              <a:gd name="connsiteY4931" fmla="*/ 734683 h 6858000"/>
              <a:gd name="connsiteX4932" fmla="*/ 1135051 w 7346219"/>
              <a:gd name="connsiteY4932" fmla="*/ 736793 h 6858000"/>
              <a:gd name="connsiteX4933" fmla="*/ 1139275 w 7346219"/>
              <a:gd name="connsiteY4933" fmla="*/ 736793 h 6858000"/>
              <a:gd name="connsiteX4934" fmla="*/ 1141388 w 7346219"/>
              <a:gd name="connsiteY4934" fmla="*/ 734683 h 6858000"/>
              <a:gd name="connsiteX4935" fmla="*/ 1141388 w 7346219"/>
              <a:gd name="connsiteY4935" fmla="*/ 728348 h 6858000"/>
              <a:gd name="connsiteX4936" fmla="*/ 1143499 w 7346219"/>
              <a:gd name="connsiteY4936" fmla="*/ 726236 h 6858000"/>
              <a:gd name="connsiteX4937" fmla="*/ 1145611 w 7346219"/>
              <a:gd name="connsiteY4937" fmla="*/ 726236 h 6858000"/>
              <a:gd name="connsiteX4938" fmla="*/ 1160390 w 7346219"/>
              <a:gd name="connsiteY4938" fmla="*/ 728348 h 6858000"/>
              <a:gd name="connsiteX4939" fmla="*/ 1166723 w 7346219"/>
              <a:gd name="connsiteY4939" fmla="*/ 728348 h 6858000"/>
              <a:gd name="connsiteX4940" fmla="*/ 1185724 w 7346219"/>
              <a:gd name="connsiteY4940" fmla="*/ 709343 h 6858000"/>
              <a:gd name="connsiteX4941" fmla="*/ 1189947 w 7346219"/>
              <a:gd name="connsiteY4941" fmla="*/ 705119 h 6858000"/>
              <a:gd name="connsiteX4942" fmla="*/ 1192059 w 7346219"/>
              <a:gd name="connsiteY4942" fmla="*/ 711455 h 6858000"/>
              <a:gd name="connsiteX4943" fmla="*/ 1198393 w 7346219"/>
              <a:gd name="connsiteY4943" fmla="*/ 717789 h 6858000"/>
              <a:gd name="connsiteX4944" fmla="*/ 1204727 w 7346219"/>
              <a:gd name="connsiteY4944" fmla="*/ 711455 h 6858000"/>
              <a:gd name="connsiteX4945" fmla="*/ 1208949 w 7346219"/>
              <a:gd name="connsiteY4945" fmla="*/ 709343 h 6858000"/>
              <a:gd name="connsiteX4946" fmla="*/ 1221615 w 7346219"/>
              <a:gd name="connsiteY4946" fmla="*/ 700896 h 6858000"/>
              <a:gd name="connsiteX4947" fmla="*/ 1227952 w 7346219"/>
              <a:gd name="connsiteY4947" fmla="*/ 690339 h 6858000"/>
              <a:gd name="connsiteX4948" fmla="*/ 1232174 w 7346219"/>
              <a:gd name="connsiteY4948" fmla="*/ 703008 h 6858000"/>
              <a:gd name="connsiteX4949" fmla="*/ 1236396 w 7346219"/>
              <a:gd name="connsiteY4949" fmla="*/ 703008 h 6858000"/>
              <a:gd name="connsiteX4950" fmla="*/ 1236396 w 7346219"/>
              <a:gd name="connsiteY4950" fmla="*/ 700896 h 6858000"/>
              <a:gd name="connsiteX4951" fmla="*/ 1236396 w 7346219"/>
              <a:gd name="connsiteY4951" fmla="*/ 692451 h 6858000"/>
              <a:gd name="connsiteX4952" fmla="*/ 1242730 w 7346219"/>
              <a:gd name="connsiteY4952" fmla="*/ 692451 h 6858000"/>
              <a:gd name="connsiteX4953" fmla="*/ 1249064 w 7346219"/>
              <a:gd name="connsiteY4953" fmla="*/ 692451 h 6858000"/>
              <a:gd name="connsiteX4954" fmla="*/ 1251176 w 7346219"/>
              <a:gd name="connsiteY4954" fmla="*/ 688228 h 6858000"/>
              <a:gd name="connsiteX4955" fmla="*/ 1238508 w 7346219"/>
              <a:gd name="connsiteY4955" fmla="*/ 679782 h 6858000"/>
              <a:gd name="connsiteX4956" fmla="*/ 1230064 w 7346219"/>
              <a:gd name="connsiteY4956" fmla="*/ 681892 h 6858000"/>
              <a:gd name="connsiteX4957" fmla="*/ 1219506 w 7346219"/>
              <a:gd name="connsiteY4957" fmla="*/ 662889 h 6858000"/>
              <a:gd name="connsiteX4958" fmla="*/ 1221615 w 7346219"/>
              <a:gd name="connsiteY4958" fmla="*/ 654445 h 6858000"/>
              <a:gd name="connsiteX4959" fmla="*/ 1227952 w 7346219"/>
              <a:gd name="connsiteY4959" fmla="*/ 658666 h 6858000"/>
              <a:gd name="connsiteX4960" fmla="*/ 1230064 w 7346219"/>
              <a:gd name="connsiteY4960" fmla="*/ 662889 h 6858000"/>
              <a:gd name="connsiteX4961" fmla="*/ 1236396 w 7346219"/>
              <a:gd name="connsiteY4961" fmla="*/ 667111 h 6858000"/>
              <a:gd name="connsiteX4962" fmla="*/ 1242730 w 7346219"/>
              <a:gd name="connsiteY4962" fmla="*/ 660778 h 6858000"/>
              <a:gd name="connsiteX4963" fmla="*/ 1246954 w 7346219"/>
              <a:gd name="connsiteY4963" fmla="*/ 654445 h 6858000"/>
              <a:gd name="connsiteX4964" fmla="*/ 1240618 w 7346219"/>
              <a:gd name="connsiteY4964" fmla="*/ 654445 h 6858000"/>
              <a:gd name="connsiteX4965" fmla="*/ 1236396 w 7346219"/>
              <a:gd name="connsiteY4965" fmla="*/ 650221 h 6858000"/>
              <a:gd name="connsiteX4966" fmla="*/ 1238508 w 7346219"/>
              <a:gd name="connsiteY4966" fmla="*/ 648110 h 6858000"/>
              <a:gd name="connsiteX4967" fmla="*/ 1238508 w 7346219"/>
              <a:gd name="connsiteY4967" fmla="*/ 641774 h 6858000"/>
              <a:gd name="connsiteX4968" fmla="*/ 1227952 w 7346219"/>
              <a:gd name="connsiteY4968" fmla="*/ 643886 h 6858000"/>
              <a:gd name="connsiteX4969" fmla="*/ 1213171 w 7346219"/>
              <a:gd name="connsiteY4969" fmla="*/ 650221 h 6858000"/>
              <a:gd name="connsiteX4970" fmla="*/ 1200504 w 7346219"/>
              <a:gd name="connsiteY4970" fmla="*/ 654445 h 6858000"/>
              <a:gd name="connsiteX4971" fmla="*/ 1194169 w 7346219"/>
              <a:gd name="connsiteY4971" fmla="*/ 660778 h 6858000"/>
              <a:gd name="connsiteX4972" fmla="*/ 1187838 w 7346219"/>
              <a:gd name="connsiteY4972" fmla="*/ 658666 h 6858000"/>
              <a:gd name="connsiteX4973" fmla="*/ 1183613 w 7346219"/>
              <a:gd name="connsiteY4973" fmla="*/ 658666 h 6858000"/>
              <a:gd name="connsiteX4974" fmla="*/ 1164612 w 7346219"/>
              <a:gd name="connsiteY4974" fmla="*/ 675559 h 6858000"/>
              <a:gd name="connsiteX4975" fmla="*/ 1160390 w 7346219"/>
              <a:gd name="connsiteY4975" fmla="*/ 677670 h 6858000"/>
              <a:gd name="connsiteX4976" fmla="*/ 1156166 w 7346219"/>
              <a:gd name="connsiteY4976" fmla="*/ 677670 h 6858000"/>
              <a:gd name="connsiteX4977" fmla="*/ 1156166 w 7346219"/>
              <a:gd name="connsiteY4977" fmla="*/ 673447 h 6858000"/>
              <a:gd name="connsiteX4978" fmla="*/ 1147722 w 7346219"/>
              <a:gd name="connsiteY4978" fmla="*/ 669225 h 6858000"/>
              <a:gd name="connsiteX4979" fmla="*/ 1141388 w 7346219"/>
              <a:gd name="connsiteY4979" fmla="*/ 675559 h 6858000"/>
              <a:gd name="connsiteX4980" fmla="*/ 1139275 w 7346219"/>
              <a:gd name="connsiteY4980" fmla="*/ 686116 h 6858000"/>
              <a:gd name="connsiteX4981" fmla="*/ 1130829 w 7346219"/>
              <a:gd name="connsiteY4981" fmla="*/ 690339 h 6858000"/>
              <a:gd name="connsiteX4982" fmla="*/ 1111828 w 7346219"/>
              <a:gd name="connsiteY4982" fmla="*/ 688228 h 6858000"/>
              <a:gd name="connsiteX4983" fmla="*/ 1078047 w 7346219"/>
              <a:gd name="connsiteY4983" fmla="*/ 694563 h 6858000"/>
              <a:gd name="connsiteX4984" fmla="*/ 1067489 w 7346219"/>
              <a:gd name="connsiteY4984" fmla="*/ 698522 h 6858000"/>
              <a:gd name="connsiteX4985" fmla="*/ 1056933 w 7346219"/>
              <a:gd name="connsiteY4985" fmla="*/ 700896 h 6858000"/>
              <a:gd name="connsiteX4986" fmla="*/ 1075935 w 7346219"/>
              <a:gd name="connsiteY4986" fmla="*/ 692451 h 6858000"/>
              <a:gd name="connsiteX4987" fmla="*/ 1080157 w 7346219"/>
              <a:gd name="connsiteY4987" fmla="*/ 690339 h 6858000"/>
              <a:gd name="connsiteX4988" fmla="*/ 1067489 w 7346219"/>
              <a:gd name="connsiteY4988" fmla="*/ 688228 h 6858000"/>
              <a:gd name="connsiteX4989" fmla="*/ 1069600 w 7346219"/>
              <a:gd name="connsiteY4989" fmla="*/ 675559 h 6858000"/>
              <a:gd name="connsiteX4990" fmla="*/ 1048488 w 7346219"/>
              <a:gd name="connsiteY4990" fmla="*/ 684006 h 6858000"/>
              <a:gd name="connsiteX4991" fmla="*/ 1031597 w 7346219"/>
              <a:gd name="connsiteY4991" fmla="*/ 690339 h 6858000"/>
              <a:gd name="connsiteX4992" fmla="*/ 1006259 w 7346219"/>
              <a:gd name="connsiteY4992" fmla="*/ 694563 h 6858000"/>
              <a:gd name="connsiteX4993" fmla="*/ 1016817 w 7346219"/>
              <a:gd name="connsiteY4993" fmla="*/ 688228 h 6858000"/>
              <a:gd name="connsiteX4994" fmla="*/ 1018929 w 7346219"/>
              <a:gd name="connsiteY4994" fmla="*/ 684006 h 6858000"/>
              <a:gd name="connsiteX4995" fmla="*/ 1025264 w 7346219"/>
              <a:gd name="connsiteY4995" fmla="*/ 679782 h 6858000"/>
              <a:gd name="connsiteX4996" fmla="*/ 1027375 w 7346219"/>
              <a:gd name="connsiteY4996" fmla="*/ 677670 h 6858000"/>
              <a:gd name="connsiteX4997" fmla="*/ 1021040 w 7346219"/>
              <a:gd name="connsiteY4997" fmla="*/ 677670 h 6858000"/>
              <a:gd name="connsiteX4998" fmla="*/ 1031597 w 7346219"/>
              <a:gd name="connsiteY4998" fmla="*/ 671335 h 6858000"/>
              <a:gd name="connsiteX4999" fmla="*/ 1059045 w 7346219"/>
              <a:gd name="connsiteY4999" fmla="*/ 665001 h 6858000"/>
              <a:gd name="connsiteX5000" fmla="*/ 1065378 w 7346219"/>
              <a:gd name="connsiteY5000" fmla="*/ 662889 h 6858000"/>
              <a:gd name="connsiteX5001" fmla="*/ 1061156 w 7346219"/>
              <a:gd name="connsiteY5001" fmla="*/ 656554 h 6858000"/>
              <a:gd name="connsiteX5002" fmla="*/ 1059045 w 7346219"/>
              <a:gd name="connsiteY5002" fmla="*/ 656554 h 6858000"/>
              <a:gd name="connsiteX5003" fmla="*/ 1044265 w 7346219"/>
              <a:gd name="connsiteY5003" fmla="*/ 660778 h 6858000"/>
              <a:gd name="connsiteX5004" fmla="*/ 1042152 w 7346219"/>
              <a:gd name="connsiteY5004" fmla="*/ 662889 h 6858000"/>
              <a:gd name="connsiteX5005" fmla="*/ 1029485 w 7346219"/>
              <a:gd name="connsiteY5005" fmla="*/ 669225 h 6858000"/>
              <a:gd name="connsiteX5006" fmla="*/ 1023152 w 7346219"/>
              <a:gd name="connsiteY5006" fmla="*/ 671335 h 6858000"/>
              <a:gd name="connsiteX5007" fmla="*/ 1006259 w 7346219"/>
              <a:gd name="connsiteY5007" fmla="*/ 675559 h 6858000"/>
              <a:gd name="connsiteX5008" fmla="*/ 1018929 w 7346219"/>
              <a:gd name="connsiteY5008" fmla="*/ 667111 h 6858000"/>
              <a:gd name="connsiteX5009" fmla="*/ 1027375 w 7346219"/>
              <a:gd name="connsiteY5009" fmla="*/ 665001 h 6858000"/>
              <a:gd name="connsiteX5010" fmla="*/ 1035819 w 7346219"/>
              <a:gd name="connsiteY5010" fmla="*/ 660778 h 6858000"/>
              <a:gd name="connsiteX5011" fmla="*/ 1080157 w 7346219"/>
              <a:gd name="connsiteY5011" fmla="*/ 648110 h 6858000"/>
              <a:gd name="connsiteX5012" fmla="*/ 1090715 w 7346219"/>
              <a:gd name="connsiteY5012" fmla="*/ 650221 h 6858000"/>
              <a:gd name="connsiteX5013" fmla="*/ 1094938 w 7346219"/>
              <a:gd name="connsiteY5013" fmla="*/ 652330 h 6858000"/>
              <a:gd name="connsiteX5014" fmla="*/ 1111828 w 7346219"/>
              <a:gd name="connsiteY5014" fmla="*/ 645998 h 6858000"/>
              <a:gd name="connsiteX5015" fmla="*/ 1111828 w 7346219"/>
              <a:gd name="connsiteY5015" fmla="*/ 643886 h 6858000"/>
              <a:gd name="connsiteX5016" fmla="*/ 1124496 w 7346219"/>
              <a:gd name="connsiteY5016" fmla="*/ 637552 h 6858000"/>
              <a:gd name="connsiteX5017" fmla="*/ 1154055 w 7346219"/>
              <a:gd name="connsiteY5017" fmla="*/ 629105 h 6858000"/>
              <a:gd name="connsiteX5018" fmla="*/ 1181502 w 7346219"/>
              <a:gd name="connsiteY5018" fmla="*/ 622770 h 6858000"/>
              <a:gd name="connsiteX5019" fmla="*/ 1185724 w 7346219"/>
              <a:gd name="connsiteY5019" fmla="*/ 622770 h 6858000"/>
              <a:gd name="connsiteX5020" fmla="*/ 1244840 w 7346219"/>
              <a:gd name="connsiteY5020" fmla="*/ 603766 h 6858000"/>
              <a:gd name="connsiteX5021" fmla="*/ 1255396 w 7346219"/>
              <a:gd name="connsiteY5021" fmla="*/ 599544 h 6858000"/>
              <a:gd name="connsiteX5022" fmla="*/ 1293402 w 7346219"/>
              <a:gd name="connsiteY5022" fmla="*/ 588985 h 6858000"/>
              <a:gd name="connsiteX5023" fmla="*/ 1306069 w 7346219"/>
              <a:gd name="connsiteY5023" fmla="*/ 586875 h 6858000"/>
              <a:gd name="connsiteX5024" fmla="*/ 1358853 w 7346219"/>
              <a:gd name="connsiteY5024" fmla="*/ 576316 h 6858000"/>
              <a:gd name="connsiteX5025" fmla="*/ 1371521 w 7346219"/>
              <a:gd name="connsiteY5025" fmla="*/ 572092 h 6858000"/>
              <a:gd name="connsiteX5026" fmla="*/ 1367298 w 7346219"/>
              <a:gd name="connsiteY5026" fmla="*/ 569981 h 6858000"/>
              <a:gd name="connsiteX5027" fmla="*/ 1401079 w 7346219"/>
              <a:gd name="connsiteY5027" fmla="*/ 555200 h 6858000"/>
              <a:gd name="connsiteX5028" fmla="*/ 1445419 w 7346219"/>
              <a:gd name="connsiteY5028" fmla="*/ 538310 h 6858000"/>
              <a:gd name="connsiteX5029" fmla="*/ 1451753 w 7346219"/>
              <a:gd name="connsiteY5029" fmla="*/ 536196 h 6858000"/>
              <a:gd name="connsiteX5030" fmla="*/ 1451753 w 7346219"/>
              <a:gd name="connsiteY5030" fmla="*/ 542531 h 6858000"/>
              <a:gd name="connsiteX5031" fmla="*/ 1453864 w 7346219"/>
              <a:gd name="connsiteY5031" fmla="*/ 544643 h 6858000"/>
              <a:gd name="connsiteX5032" fmla="*/ 1472868 w 7346219"/>
              <a:gd name="connsiteY5032" fmla="*/ 540420 h 6858000"/>
              <a:gd name="connsiteX5033" fmla="*/ 1506644 w 7346219"/>
              <a:gd name="connsiteY5033" fmla="*/ 531974 h 6858000"/>
              <a:gd name="connsiteX5034" fmla="*/ 1498202 w 7346219"/>
              <a:gd name="connsiteY5034" fmla="*/ 531974 h 6858000"/>
              <a:gd name="connsiteX5035" fmla="*/ 1599543 w 7346219"/>
              <a:gd name="connsiteY5035" fmla="*/ 493966 h 6858000"/>
              <a:gd name="connsiteX5036" fmla="*/ 1580541 w 7346219"/>
              <a:gd name="connsiteY5036" fmla="*/ 504523 h 6858000"/>
              <a:gd name="connsiteX5037" fmla="*/ 1588984 w 7346219"/>
              <a:gd name="connsiteY5037" fmla="*/ 502413 h 6858000"/>
              <a:gd name="connsiteX5038" fmla="*/ 1629101 w 7346219"/>
              <a:gd name="connsiteY5038" fmla="*/ 491854 h 6858000"/>
              <a:gd name="connsiteX5039" fmla="*/ 1645991 w 7346219"/>
              <a:gd name="connsiteY5039" fmla="*/ 485521 h 6858000"/>
              <a:gd name="connsiteX5040" fmla="*/ 1652327 w 7346219"/>
              <a:gd name="connsiteY5040" fmla="*/ 485521 h 6858000"/>
              <a:gd name="connsiteX5041" fmla="*/ 1660772 w 7346219"/>
              <a:gd name="connsiteY5041" fmla="*/ 481297 h 6858000"/>
              <a:gd name="connsiteX5042" fmla="*/ 1662884 w 7346219"/>
              <a:gd name="connsiteY5042" fmla="*/ 479185 h 6858000"/>
              <a:gd name="connsiteX5043" fmla="*/ 1667105 w 7346219"/>
              <a:gd name="connsiteY5043" fmla="*/ 479185 h 6858000"/>
              <a:gd name="connsiteX5044" fmla="*/ 1675551 w 7346219"/>
              <a:gd name="connsiteY5044" fmla="*/ 477073 h 6858000"/>
              <a:gd name="connsiteX5045" fmla="*/ 1686108 w 7346219"/>
              <a:gd name="connsiteY5045" fmla="*/ 472850 h 6858000"/>
              <a:gd name="connsiteX5046" fmla="*/ 1692443 w 7346219"/>
              <a:gd name="connsiteY5046" fmla="*/ 464405 h 6858000"/>
              <a:gd name="connsiteX5047" fmla="*/ 1681884 w 7346219"/>
              <a:gd name="connsiteY5047" fmla="*/ 464405 h 6858000"/>
              <a:gd name="connsiteX5048" fmla="*/ 1683996 w 7346219"/>
              <a:gd name="connsiteY5048" fmla="*/ 462293 h 6858000"/>
              <a:gd name="connsiteX5049" fmla="*/ 1692443 w 7346219"/>
              <a:gd name="connsiteY5049" fmla="*/ 460183 h 6858000"/>
              <a:gd name="connsiteX5050" fmla="*/ 1707221 w 7346219"/>
              <a:gd name="connsiteY5050" fmla="*/ 458070 h 6858000"/>
              <a:gd name="connsiteX5051" fmla="*/ 1709942 w 7346219"/>
              <a:gd name="connsiteY5051" fmla="*/ 455350 h 6858000"/>
              <a:gd name="connsiteX5052" fmla="*/ 1709763 w 7346219"/>
              <a:gd name="connsiteY5052" fmla="*/ 455171 h 6858000"/>
              <a:gd name="connsiteX5053" fmla="*/ 1709828 w 7346219"/>
              <a:gd name="connsiteY5053" fmla="*/ 455106 h 6858000"/>
              <a:gd name="connsiteX5054" fmla="*/ 1709760 w 7346219"/>
              <a:gd name="connsiteY5054" fmla="*/ 455037 h 6858000"/>
              <a:gd name="connsiteX5055" fmla="*/ 1711220 w 7346219"/>
              <a:gd name="connsiteY5055" fmla="*/ 453578 h 6858000"/>
              <a:gd name="connsiteX5056" fmla="*/ 1711471 w 7346219"/>
              <a:gd name="connsiteY5056" fmla="*/ 453830 h 6858000"/>
              <a:gd name="connsiteX5057" fmla="*/ 1734275 w 7346219"/>
              <a:gd name="connsiteY5057" fmla="*/ 439317 h 6858000"/>
              <a:gd name="connsiteX5058" fmla="*/ 1736780 w 7346219"/>
              <a:gd name="connsiteY5058" fmla="*/ 439065 h 6858000"/>
              <a:gd name="connsiteX5059" fmla="*/ 1734667 w 7346219"/>
              <a:gd name="connsiteY5059" fmla="*/ 439065 h 6858000"/>
              <a:gd name="connsiteX5060" fmla="*/ 1734275 w 7346219"/>
              <a:gd name="connsiteY5060" fmla="*/ 439317 h 6858000"/>
              <a:gd name="connsiteX5061" fmla="*/ 1715667 w 7346219"/>
              <a:gd name="connsiteY5061" fmla="*/ 441179 h 6858000"/>
              <a:gd name="connsiteX5062" fmla="*/ 1614322 w 7346219"/>
              <a:gd name="connsiteY5062" fmla="*/ 462293 h 6858000"/>
              <a:gd name="connsiteX5063" fmla="*/ 1553094 w 7346219"/>
              <a:gd name="connsiteY5063" fmla="*/ 474962 h 6858000"/>
              <a:gd name="connsiteX5064" fmla="*/ 1527758 w 7346219"/>
              <a:gd name="connsiteY5064" fmla="*/ 470741 h 6858000"/>
              <a:gd name="connsiteX5065" fmla="*/ 1525646 w 7346219"/>
              <a:gd name="connsiteY5065" fmla="*/ 466517 h 6858000"/>
              <a:gd name="connsiteX5066" fmla="*/ 1525646 w 7346219"/>
              <a:gd name="connsiteY5066" fmla="*/ 462293 h 6858000"/>
              <a:gd name="connsiteX5067" fmla="*/ 1515091 w 7346219"/>
              <a:gd name="connsiteY5067" fmla="*/ 455958 h 6858000"/>
              <a:gd name="connsiteX5068" fmla="*/ 1515091 w 7346219"/>
              <a:gd name="connsiteY5068" fmla="*/ 445401 h 6858000"/>
              <a:gd name="connsiteX5069" fmla="*/ 1512979 w 7346219"/>
              <a:gd name="connsiteY5069" fmla="*/ 445401 h 6858000"/>
              <a:gd name="connsiteX5070" fmla="*/ 1510868 w 7346219"/>
              <a:gd name="connsiteY5070" fmla="*/ 443289 h 6858000"/>
              <a:gd name="connsiteX5071" fmla="*/ 1529869 w 7346219"/>
              <a:gd name="connsiteY5071" fmla="*/ 436953 h 6858000"/>
              <a:gd name="connsiteX5072" fmla="*/ 1639658 w 7346219"/>
              <a:gd name="connsiteY5072" fmla="*/ 403171 h 6858000"/>
              <a:gd name="connsiteX5073" fmla="*/ 1679772 w 7346219"/>
              <a:gd name="connsiteY5073" fmla="*/ 386278 h 6858000"/>
              <a:gd name="connsiteX5074" fmla="*/ 1686108 w 7346219"/>
              <a:gd name="connsiteY5074" fmla="*/ 363051 h 6858000"/>
              <a:gd name="connsiteX5075" fmla="*/ 1660772 w 7346219"/>
              <a:gd name="connsiteY5075" fmla="*/ 363051 h 6858000"/>
              <a:gd name="connsiteX5076" fmla="*/ 1730446 w 7346219"/>
              <a:gd name="connsiteY5076" fmla="*/ 339823 h 6858000"/>
              <a:gd name="connsiteX5077" fmla="*/ 1766338 w 7346219"/>
              <a:gd name="connsiteY5077" fmla="*/ 329266 h 6858000"/>
              <a:gd name="connsiteX5078" fmla="*/ 1806453 w 7346219"/>
              <a:gd name="connsiteY5078" fmla="*/ 314485 h 6858000"/>
              <a:gd name="connsiteX5079" fmla="*/ 1817009 w 7346219"/>
              <a:gd name="connsiteY5079" fmla="*/ 301818 h 6858000"/>
              <a:gd name="connsiteX5080" fmla="*/ 1626989 w 7346219"/>
              <a:gd name="connsiteY5080" fmla="*/ 371496 h 6858000"/>
              <a:gd name="connsiteX5081" fmla="*/ 1791673 w 7346219"/>
              <a:gd name="connsiteY5081" fmla="*/ 303928 h 6858000"/>
              <a:gd name="connsiteX5082" fmla="*/ 1831789 w 7346219"/>
              <a:gd name="connsiteY5082" fmla="*/ 291262 h 6858000"/>
              <a:gd name="connsiteX5083" fmla="*/ 1829678 w 7346219"/>
              <a:gd name="connsiteY5083" fmla="*/ 287040 h 6858000"/>
              <a:gd name="connsiteX5084" fmla="*/ 1844456 w 7346219"/>
              <a:gd name="connsiteY5084" fmla="*/ 280706 h 6858000"/>
              <a:gd name="connsiteX5085" fmla="*/ 1907794 w 7346219"/>
              <a:gd name="connsiteY5085" fmla="*/ 259594 h 6858000"/>
              <a:gd name="connsiteX5086" fmla="*/ 1947912 w 7346219"/>
              <a:gd name="connsiteY5086" fmla="*/ 238483 h 6858000"/>
              <a:gd name="connsiteX5087" fmla="*/ 1926797 w 7346219"/>
              <a:gd name="connsiteY5087" fmla="*/ 238483 h 6858000"/>
              <a:gd name="connsiteX5088" fmla="*/ 1922926 w 7346219"/>
              <a:gd name="connsiteY5088" fmla="*/ 237193 h 6858000"/>
              <a:gd name="connsiteX5089" fmla="*/ 1921365 w 7346219"/>
              <a:gd name="connsiteY5089" fmla="*/ 237704 h 6858000"/>
              <a:gd name="connsiteX5090" fmla="*/ 1921675 w 7346219"/>
              <a:gd name="connsiteY5090" fmla="*/ 237477 h 6858000"/>
              <a:gd name="connsiteX5091" fmla="*/ 1921363 w 7346219"/>
              <a:gd name="connsiteY5091" fmla="*/ 237578 h 6858000"/>
              <a:gd name="connsiteX5092" fmla="*/ 1922209 w 7346219"/>
              <a:gd name="connsiteY5092" fmla="*/ 236954 h 6858000"/>
              <a:gd name="connsiteX5093" fmla="*/ 1920463 w 7346219"/>
              <a:gd name="connsiteY5093" fmla="*/ 236371 h 6858000"/>
              <a:gd name="connsiteX5094" fmla="*/ 1829678 w 7346219"/>
              <a:gd name="connsiteY5094" fmla="*/ 268039 h 6858000"/>
              <a:gd name="connsiteX5095" fmla="*/ 1922576 w 7346219"/>
              <a:gd name="connsiteY5095" fmla="*/ 232150 h 6858000"/>
              <a:gd name="connsiteX5096" fmla="*/ 1901460 w 7346219"/>
              <a:gd name="connsiteY5096" fmla="*/ 234260 h 6858000"/>
              <a:gd name="connsiteX5097" fmla="*/ 1863459 w 7346219"/>
              <a:gd name="connsiteY5097" fmla="*/ 236371 h 6858000"/>
              <a:gd name="connsiteX5098" fmla="*/ 1871901 w 7346219"/>
              <a:gd name="connsiteY5098" fmla="*/ 223707 h 6858000"/>
              <a:gd name="connsiteX5099" fmla="*/ 1890904 w 7346219"/>
              <a:gd name="connsiteY5099" fmla="*/ 215261 h 6858000"/>
              <a:gd name="connsiteX5100" fmla="*/ 1954248 w 7346219"/>
              <a:gd name="connsiteY5100" fmla="*/ 189927 h 6858000"/>
              <a:gd name="connsiteX5101" fmla="*/ 1996472 w 7346219"/>
              <a:gd name="connsiteY5101" fmla="*/ 173039 h 6858000"/>
              <a:gd name="connsiteX5102" fmla="*/ 2015474 w 7346219"/>
              <a:gd name="connsiteY5102" fmla="*/ 156150 h 6858000"/>
              <a:gd name="connsiteX5103" fmla="*/ 2045031 w 7346219"/>
              <a:gd name="connsiteY5103" fmla="*/ 139260 h 6858000"/>
              <a:gd name="connsiteX5104" fmla="*/ 2097816 w 7346219"/>
              <a:gd name="connsiteY5104" fmla="*/ 126594 h 6858000"/>
              <a:gd name="connsiteX5105" fmla="*/ 2159042 w 7346219"/>
              <a:gd name="connsiteY5105" fmla="*/ 111816 h 6858000"/>
              <a:gd name="connsiteX5106" fmla="*/ 2180157 w 7346219"/>
              <a:gd name="connsiteY5106" fmla="*/ 107594 h 6858000"/>
              <a:gd name="connsiteX5107" fmla="*/ 2171711 w 7346219"/>
              <a:gd name="connsiteY5107" fmla="*/ 116038 h 6858000"/>
              <a:gd name="connsiteX5108" fmla="*/ 2167489 w 7346219"/>
              <a:gd name="connsiteY5108" fmla="*/ 124482 h 6858000"/>
              <a:gd name="connsiteX5109" fmla="*/ 2197048 w 7346219"/>
              <a:gd name="connsiteY5109" fmla="*/ 126594 h 6858000"/>
              <a:gd name="connsiteX5110" fmla="*/ 2201270 w 7346219"/>
              <a:gd name="connsiteY5110" fmla="*/ 122370 h 6858000"/>
              <a:gd name="connsiteX5111" fmla="*/ 2194937 w 7346219"/>
              <a:gd name="connsiteY5111" fmla="*/ 120261 h 6858000"/>
              <a:gd name="connsiteX5112" fmla="*/ 2186493 w 7346219"/>
              <a:gd name="connsiteY5112" fmla="*/ 122370 h 6858000"/>
              <a:gd name="connsiteX5113" fmla="*/ 2184380 w 7346219"/>
              <a:gd name="connsiteY5113" fmla="*/ 120261 h 6858000"/>
              <a:gd name="connsiteX5114" fmla="*/ 2192825 w 7346219"/>
              <a:gd name="connsiteY5114" fmla="*/ 116038 h 6858000"/>
              <a:gd name="connsiteX5115" fmla="*/ 2220269 w 7346219"/>
              <a:gd name="connsiteY5115" fmla="*/ 103372 h 6858000"/>
              <a:gd name="connsiteX5116" fmla="*/ 2256162 w 7346219"/>
              <a:gd name="connsiteY5116" fmla="*/ 92815 h 6858000"/>
              <a:gd name="connsiteX5117" fmla="*/ 2279386 w 7346219"/>
              <a:gd name="connsiteY5117" fmla="*/ 78038 h 6858000"/>
              <a:gd name="connsiteX5118" fmla="*/ 2315280 w 7346219"/>
              <a:gd name="connsiteY5118" fmla="*/ 65371 h 6858000"/>
              <a:gd name="connsiteX5119" fmla="*/ 2359616 w 7346219"/>
              <a:gd name="connsiteY5119" fmla="*/ 52704 h 6858000"/>
              <a:gd name="connsiteX5120" fmla="*/ 2308945 w 7346219"/>
              <a:gd name="connsiteY5120" fmla="*/ 69593 h 6858000"/>
              <a:gd name="connsiteX5121" fmla="*/ 2296276 w 7346219"/>
              <a:gd name="connsiteY5121" fmla="*/ 78038 h 6858000"/>
              <a:gd name="connsiteX5122" fmla="*/ 2300500 w 7346219"/>
              <a:gd name="connsiteY5122" fmla="*/ 78038 h 6858000"/>
              <a:gd name="connsiteX5123" fmla="*/ 2313167 w 7346219"/>
              <a:gd name="connsiteY5123" fmla="*/ 75926 h 6858000"/>
              <a:gd name="connsiteX5124" fmla="*/ 2357506 w 7346219"/>
              <a:gd name="connsiteY5124" fmla="*/ 59038 h 6858000"/>
              <a:gd name="connsiteX5125" fmla="*/ 2408177 w 7346219"/>
              <a:gd name="connsiteY5125" fmla="*/ 46371 h 6858000"/>
              <a:gd name="connsiteX5126" fmla="*/ 2448291 w 7346219"/>
              <a:gd name="connsiteY5126" fmla="*/ 37927 h 6858000"/>
              <a:gd name="connsiteX5127" fmla="*/ 2484184 w 7346219"/>
              <a:gd name="connsiteY5127" fmla="*/ 35815 h 6858000"/>
              <a:gd name="connsiteX5128" fmla="*/ 2488408 w 7346219"/>
              <a:gd name="connsiteY5128" fmla="*/ 29482 h 6858000"/>
              <a:gd name="connsiteX5129" fmla="*/ 2511896 w 7346219"/>
              <a:gd name="connsiteY5129" fmla="*/ 17606 h 6858000"/>
              <a:gd name="connsiteX5130" fmla="*/ 2520428 w 7346219"/>
              <a:gd name="connsiteY5130" fmla="*/ 15928 h 6858000"/>
              <a:gd name="connsiteX5131" fmla="*/ 2520097 w 7346219"/>
              <a:gd name="connsiteY5131" fmla="*/ 16056 h 6858000"/>
              <a:gd name="connsiteX5132" fmla="*/ 2531901 w 7346219"/>
              <a:gd name="connsiteY5132" fmla="*/ 13861 h 6858000"/>
              <a:gd name="connsiteX5133" fmla="*/ 2555970 w 7346219"/>
              <a:gd name="connsiteY5133" fmla="*/ 10481 h 6858000"/>
              <a:gd name="connsiteX5134" fmla="*/ 2564415 w 7346219"/>
              <a:gd name="connsiteY5134" fmla="*/ 12593 h 6858000"/>
              <a:gd name="connsiteX5135" fmla="*/ 2560192 w 7346219"/>
              <a:gd name="connsiteY5135" fmla="*/ 16815 h 6858000"/>
              <a:gd name="connsiteX5136" fmla="*/ 2612975 w 7346219"/>
              <a:gd name="connsiteY5136" fmla="*/ 16815 h 6858000"/>
              <a:gd name="connsiteX5137" fmla="*/ 2615086 w 7346219"/>
              <a:gd name="connsiteY5137" fmla="*/ 8370 h 6858000"/>
              <a:gd name="connsiteX5138" fmla="*/ 2636201 w 7346219"/>
              <a:gd name="connsiteY5138" fmla="*/ 203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</a:cxnLst>
            <a:rect l="l" t="t" r="r" b="b"/>
            <a:pathLst>
              <a:path w="7346219" h="6858000">
                <a:moveTo>
                  <a:pt x="1925671" y="6828646"/>
                </a:moveTo>
                <a:lnTo>
                  <a:pt x="1925666" y="6828650"/>
                </a:lnTo>
                <a:lnTo>
                  <a:pt x="1925674" y="6828646"/>
                </a:lnTo>
                <a:cubicBezTo>
                  <a:pt x="1918900" y="6836549"/>
                  <a:pt x="1909131" y="6844187"/>
                  <a:pt x="1897831" y="6851464"/>
                </a:cubicBezTo>
                <a:lnTo>
                  <a:pt x="1886106" y="6858000"/>
                </a:lnTo>
                <a:lnTo>
                  <a:pt x="1855166" y="6858000"/>
                </a:lnTo>
                <a:close/>
                <a:moveTo>
                  <a:pt x="2066885" y="6621488"/>
                </a:moveTo>
                <a:lnTo>
                  <a:pt x="2066888" y="6621491"/>
                </a:lnTo>
                <a:lnTo>
                  <a:pt x="2066891" y="6621488"/>
                </a:lnTo>
                <a:cubicBezTo>
                  <a:pt x="2070975" y="6629269"/>
                  <a:pt x="2079144" y="6627324"/>
                  <a:pt x="2083230" y="6638994"/>
                </a:cubicBezTo>
                <a:lnTo>
                  <a:pt x="2083226" y="6638994"/>
                </a:lnTo>
                <a:lnTo>
                  <a:pt x="2077103" y="6638994"/>
                </a:lnTo>
                <a:lnTo>
                  <a:pt x="2077098" y="6638994"/>
                </a:lnTo>
                <a:cubicBezTo>
                  <a:pt x="2062801" y="6637050"/>
                  <a:pt x="2062801" y="6633159"/>
                  <a:pt x="2066885" y="6621488"/>
                </a:cubicBezTo>
                <a:close/>
                <a:moveTo>
                  <a:pt x="1992776" y="6539792"/>
                </a:moveTo>
                <a:lnTo>
                  <a:pt x="1992784" y="6539801"/>
                </a:lnTo>
                <a:lnTo>
                  <a:pt x="1992782" y="6539792"/>
                </a:lnTo>
                <a:cubicBezTo>
                  <a:pt x="1995116" y="6543683"/>
                  <a:pt x="1999784" y="6547572"/>
                  <a:pt x="2002119" y="6551463"/>
                </a:cubicBezTo>
                <a:cubicBezTo>
                  <a:pt x="2002119" y="6553408"/>
                  <a:pt x="2004454" y="6555354"/>
                  <a:pt x="2004454" y="6557299"/>
                </a:cubicBezTo>
                <a:lnTo>
                  <a:pt x="2004447" y="6557297"/>
                </a:lnTo>
                <a:lnTo>
                  <a:pt x="2004447" y="6557299"/>
                </a:lnTo>
                <a:cubicBezTo>
                  <a:pt x="2002114" y="6555354"/>
                  <a:pt x="1999779" y="6555354"/>
                  <a:pt x="1997445" y="6555354"/>
                </a:cubicBezTo>
                <a:cubicBezTo>
                  <a:pt x="1995111" y="6555354"/>
                  <a:pt x="1995111" y="6553408"/>
                  <a:pt x="1995111" y="6553408"/>
                </a:cubicBezTo>
                <a:cubicBezTo>
                  <a:pt x="1995111" y="6549519"/>
                  <a:pt x="1992776" y="6545628"/>
                  <a:pt x="1992776" y="6539792"/>
                </a:cubicBezTo>
                <a:close/>
                <a:moveTo>
                  <a:pt x="1315870" y="6510616"/>
                </a:moveTo>
                <a:lnTo>
                  <a:pt x="1315871" y="6510617"/>
                </a:lnTo>
                <a:lnTo>
                  <a:pt x="1315871" y="6510616"/>
                </a:lnTo>
                <a:cubicBezTo>
                  <a:pt x="1315871" y="6510616"/>
                  <a:pt x="1319954" y="6512635"/>
                  <a:pt x="1321998" y="6514655"/>
                </a:cubicBezTo>
                <a:cubicBezTo>
                  <a:pt x="1326082" y="6522736"/>
                  <a:pt x="1330168" y="6530816"/>
                  <a:pt x="1336296" y="6536876"/>
                </a:cubicBezTo>
                <a:lnTo>
                  <a:pt x="1336293" y="6536876"/>
                </a:lnTo>
                <a:lnTo>
                  <a:pt x="1324041" y="6536876"/>
                </a:lnTo>
                <a:lnTo>
                  <a:pt x="1324039" y="6536876"/>
                </a:lnTo>
                <a:cubicBezTo>
                  <a:pt x="1321998" y="6532836"/>
                  <a:pt x="1319952" y="6526777"/>
                  <a:pt x="1317911" y="6520717"/>
                </a:cubicBezTo>
                <a:cubicBezTo>
                  <a:pt x="1315870" y="6516675"/>
                  <a:pt x="1315870" y="6512635"/>
                  <a:pt x="1315870" y="6510616"/>
                </a:cubicBezTo>
                <a:close/>
                <a:moveTo>
                  <a:pt x="1441978" y="6485815"/>
                </a:moveTo>
                <a:lnTo>
                  <a:pt x="1441981" y="6485818"/>
                </a:lnTo>
                <a:lnTo>
                  <a:pt x="1441982" y="6485815"/>
                </a:lnTo>
                <a:cubicBezTo>
                  <a:pt x="1446196" y="6490192"/>
                  <a:pt x="1458843" y="6520827"/>
                  <a:pt x="1456735" y="6525204"/>
                </a:cubicBezTo>
                <a:cubicBezTo>
                  <a:pt x="1454629" y="6527392"/>
                  <a:pt x="1454629" y="6527392"/>
                  <a:pt x="1454629" y="6529581"/>
                </a:cubicBezTo>
                <a:cubicBezTo>
                  <a:pt x="1450412" y="6531770"/>
                  <a:pt x="1446196" y="6531770"/>
                  <a:pt x="1439875" y="6531770"/>
                </a:cubicBezTo>
                <a:lnTo>
                  <a:pt x="1439875" y="6531767"/>
                </a:lnTo>
                <a:lnTo>
                  <a:pt x="1439872" y="6531770"/>
                </a:lnTo>
                <a:lnTo>
                  <a:pt x="1437768" y="6529583"/>
                </a:lnTo>
                <a:lnTo>
                  <a:pt x="1435661" y="6533957"/>
                </a:lnTo>
                <a:lnTo>
                  <a:pt x="1435658" y="6533957"/>
                </a:lnTo>
                <a:lnTo>
                  <a:pt x="1427232" y="6533957"/>
                </a:lnTo>
                <a:lnTo>
                  <a:pt x="1427230" y="6533957"/>
                </a:lnTo>
                <a:cubicBezTo>
                  <a:pt x="1425120" y="6531770"/>
                  <a:pt x="1425120" y="6529581"/>
                  <a:pt x="1425120" y="6527392"/>
                </a:cubicBezTo>
                <a:cubicBezTo>
                  <a:pt x="1423013" y="6518640"/>
                  <a:pt x="1427230" y="6516450"/>
                  <a:pt x="1423013" y="6505510"/>
                </a:cubicBezTo>
                <a:lnTo>
                  <a:pt x="1423018" y="6505512"/>
                </a:lnTo>
                <a:lnTo>
                  <a:pt x="1423016" y="6505510"/>
                </a:lnTo>
                <a:cubicBezTo>
                  <a:pt x="1420910" y="6498944"/>
                  <a:pt x="1425125" y="6498944"/>
                  <a:pt x="1431447" y="6507698"/>
                </a:cubicBezTo>
                <a:lnTo>
                  <a:pt x="1438554" y="6516719"/>
                </a:lnTo>
                <a:lnTo>
                  <a:pt x="1437763" y="6507698"/>
                </a:lnTo>
                <a:cubicBezTo>
                  <a:pt x="1435658" y="6492379"/>
                  <a:pt x="1437763" y="6481438"/>
                  <a:pt x="1441978" y="6485815"/>
                </a:cubicBezTo>
                <a:close/>
                <a:moveTo>
                  <a:pt x="1377870" y="6484357"/>
                </a:moveTo>
                <a:lnTo>
                  <a:pt x="1377873" y="6484357"/>
                </a:lnTo>
                <a:cubicBezTo>
                  <a:pt x="1377873" y="6486301"/>
                  <a:pt x="1377873" y="6486301"/>
                  <a:pt x="1377873" y="6486301"/>
                </a:cubicBezTo>
                <a:cubicBezTo>
                  <a:pt x="1380062" y="6490192"/>
                  <a:pt x="1377873" y="6492137"/>
                  <a:pt x="1375684" y="6494083"/>
                </a:cubicBezTo>
                <a:lnTo>
                  <a:pt x="1375682" y="6494077"/>
                </a:lnTo>
                <a:lnTo>
                  <a:pt x="1375682" y="6494083"/>
                </a:lnTo>
                <a:lnTo>
                  <a:pt x="1373496" y="6488250"/>
                </a:lnTo>
                <a:lnTo>
                  <a:pt x="1369121" y="6494083"/>
                </a:lnTo>
                <a:cubicBezTo>
                  <a:pt x="1369121" y="6494083"/>
                  <a:pt x="1366932" y="6494083"/>
                  <a:pt x="1366932" y="6496028"/>
                </a:cubicBezTo>
                <a:lnTo>
                  <a:pt x="1366932" y="6496026"/>
                </a:lnTo>
                <a:lnTo>
                  <a:pt x="1366928" y="6496028"/>
                </a:lnTo>
                <a:cubicBezTo>
                  <a:pt x="1364739" y="6492137"/>
                  <a:pt x="1362552" y="6488248"/>
                  <a:pt x="1362552" y="6488248"/>
                </a:cubicBezTo>
                <a:cubicBezTo>
                  <a:pt x="1362552" y="6486301"/>
                  <a:pt x="1362552" y="6486301"/>
                  <a:pt x="1362552" y="6486301"/>
                </a:cubicBezTo>
                <a:cubicBezTo>
                  <a:pt x="1366928" y="6486301"/>
                  <a:pt x="1373494" y="6486301"/>
                  <a:pt x="1377870" y="6484357"/>
                </a:cubicBezTo>
                <a:close/>
                <a:moveTo>
                  <a:pt x="1479910" y="6458097"/>
                </a:moveTo>
                <a:lnTo>
                  <a:pt x="1479912" y="6458097"/>
                </a:lnTo>
                <a:lnTo>
                  <a:pt x="1482070" y="6458097"/>
                </a:lnTo>
                <a:lnTo>
                  <a:pt x="1482074" y="6458097"/>
                </a:lnTo>
                <a:lnTo>
                  <a:pt x="1484232" y="6458097"/>
                </a:lnTo>
                <a:lnTo>
                  <a:pt x="1484236" y="6458097"/>
                </a:lnTo>
                <a:cubicBezTo>
                  <a:pt x="1484236" y="6460210"/>
                  <a:pt x="1486397" y="6462322"/>
                  <a:pt x="1490718" y="6464436"/>
                </a:cubicBezTo>
                <a:lnTo>
                  <a:pt x="1500440" y="6472357"/>
                </a:lnTo>
                <a:lnTo>
                  <a:pt x="1503683" y="6464436"/>
                </a:lnTo>
                <a:cubicBezTo>
                  <a:pt x="1503683" y="6458097"/>
                  <a:pt x="1508006" y="6458097"/>
                  <a:pt x="1512329" y="6458097"/>
                </a:cubicBezTo>
                <a:lnTo>
                  <a:pt x="1512330" y="6458100"/>
                </a:lnTo>
                <a:lnTo>
                  <a:pt x="1512334" y="6458097"/>
                </a:lnTo>
                <a:cubicBezTo>
                  <a:pt x="1516651" y="6458097"/>
                  <a:pt x="1529618" y="6477112"/>
                  <a:pt x="1531779" y="6485564"/>
                </a:cubicBezTo>
                <a:cubicBezTo>
                  <a:pt x="1531779" y="6489790"/>
                  <a:pt x="1531779" y="6494015"/>
                  <a:pt x="1531779" y="6498240"/>
                </a:cubicBezTo>
                <a:cubicBezTo>
                  <a:pt x="1525294" y="6502466"/>
                  <a:pt x="1516651" y="6506694"/>
                  <a:pt x="1508007" y="6508804"/>
                </a:cubicBezTo>
                <a:lnTo>
                  <a:pt x="1508006" y="6508804"/>
                </a:lnTo>
                <a:lnTo>
                  <a:pt x="1499364" y="6504582"/>
                </a:lnTo>
                <a:lnTo>
                  <a:pt x="1501523" y="6513031"/>
                </a:lnTo>
                <a:cubicBezTo>
                  <a:pt x="1497202" y="6515144"/>
                  <a:pt x="1490718" y="6517258"/>
                  <a:pt x="1486397" y="6519370"/>
                </a:cubicBezTo>
                <a:lnTo>
                  <a:pt x="1486396" y="6519368"/>
                </a:lnTo>
                <a:lnTo>
                  <a:pt x="1486392" y="6519370"/>
                </a:lnTo>
                <a:cubicBezTo>
                  <a:pt x="1482070" y="6513031"/>
                  <a:pt x="1479910" y="6508804"/>
                  <a:pt x="1479910" y="6506694"/>
                </a:cubicBezTo>
                <a:cubicBezTo>
                  <a:pt x="1479910" y="6496128"/>
                  <a:pt x="1473425" y="6479225"/>
                  <a:pt x="1475586" y="6468661"/>
                </a:cubicBezTo>
                <a:cubicBezTo>
                  <a:pt x="1477748" y="6464436"/>
                  <a:pt x="1477748" y="6460210"/>
                  <a:pt x="1479910" y="6458097"/>
                </a:cubicBezTo>
                <a:close/>
                <a:moveTo>
                  <a:pt x="1462630" y="6446425"/>
                </a:moveTo>
                <a:lnTo>
                  <a:pt x="1462630" y="6446430"/>
                </a:lnTo>
                <a:lnTo>
                  <a:pt x="1462637" y="6446425"/>
                </a:lnTo>
                <a:cubicBezTo>
                  <a:pt x="1464676" y="6448576"/>
                  <a:pt x="1464676" y="6450726"/>
                  <a:pt x="1464676" y="6452875"/>
                </a:cubicBezTo>
                <a:cubicBezTo>
                  <a:pt x="1464676" y="6452875"/>
                  <a:pt x="1464676" y="6455026"/>
                  <a:pt x="1462637" y="6455026"/>
                </a:cubicBezTo>
                <a:cubicBezTo>
                  <a:pt x="1458548" y="6457176"/>
                  <a:pt x="1452422" y="6457176"/>
                  <a:pt x="1462637" y="6480824"/>
                </a:cubicBezTo>
                <a:cubicBezTo>
                  <a:pt x="1464676" y="6482974"/>
                  <a:pt x="1464676" y="6487274"/>
                  <a:pt x="1462637" y="6487274"/>
                </a:cubicBezTo>
                <a:lnTo>
                  <a:pt x="1462630" y="6487270"/>
                </a:lnTo>
                <a:lnTo>
                  <a:pt x="1462630" y="6487274"/>
                </a:lnTo>
                <a:cubicBezTo>
                  <a:pt x="1462630" y="6487274"/>
                  <a:pt x="1458545" y="6487274"/>
                  <a:pt x="1458545" y="6485124"/>
                </a:cubicBezTo>
                <a:cubicBezTo>
                  <a:pt x="1452417" y="6476523"/>
                  <a:pt x="1448332" y="6467924"/>
                  <a:pt x="1444248" y="6459326"/>
                </a:cubicBezTo>
                <a:cubicBezTo>
                  <a:pt x="1450376" y="6455026"/>
                  <a:pt x="1456503" y="6450726"/>
                  <a:pt x="1462630" y="6446425"/>
                </a:cubicBezTo>
                <a:close/>
                <a:moveTo>
                  <a:pt x="1907434" y="6434755"/>
                </a:moveTo>
                <a:lnTo>
                  <a:pt x="1907434" y="6434758"/>
                </a:lnTo>
                <a:lnTo>
                  <a:pt x="1907436" y="6434755"/>
                </a:lnTo>
                <a:cubicBezTo>
                  <a:pt x="1909625" y="6439131"/>
                  <a:pt x="1911812" y="6445696"/>
                  <a:pt x="1914002" y="6452261"/>
                </a:cubicBezTo>
                <a:lnTo>
                  <a:pt x="1913997" y="6452258"/>
                </a:lnTo>
                <a:lnTo>
                  <a:pt x="1913999" y="6452261"/>
                </a:lnTo>
                <a:cubicBezTo>
                  <a:pt x="1911810" y="6450074"/>
                  <a:pt x="1909622" y="6447885"/>
                  <a:pt x="1905245" y="6443509"/>
                </a:cubicBezTo>
                <a:cubicBezTo>
                  <a:pt x="1907434" y="6441320"/>
                  <a:pt x="1907434" y="6436944"/>
                  <a:pt x="1907434" y="6434755"/>
                </a:cubicBezTo>
                <a:close/>
                <a:moveTo>
                  <a:pt x="1609416" y="6388072"/>
                </a:moveTo>
                <a:lnTo>
                  <a:pt x="1609418" y="6388072"/>
                </a:lnTo>
                <a:cubicBezTo>
                  <a:pt x="1613732" y="6392139"/>
                  <a:pt x="1618046" y="6398239"/>
                  <a:pt x="1622359" y="6408409"/>
                </a:cubicBezTo>
                <a:cubicBezTo>
                  <a:pt x="1624518" y="6414509"/>
                  <a:pt x="1628828" y="6422643"/>
                  <a:pt x="1630985" y="6430777"/>
                </a:cubicBezTo>
                <a:cubicBezTo>
                  <a:pt x="1624518" y="6436878"/>
                  <a:pt x="1620201" y="6445012"/>
                  <a:pt x="1615888" y="6455179"/>
                </a:cubicBezTo>
                <a:lnTo>
                  <a:pt x="1615888" y="6455178"/>
                </a:lnTo>
                <a:lnTo>
                  <a:pt x="1615887" y="6455179"/>
                </a:lnTo>
                <a:cubicBezTo>
                  <a:pt x="1611572" y="6440945"/>
                  <a:pt x="1607261" y="6428743"/>
                  <a:pt x="1596478" y="6418576"/>
                </a:cubicBezTo>
                <a:cubicBezTo>
                  <a:pt x="1590006" y="6412476"/>
                  <a:pt x="1585696" y="6402306"/>
                  <a:pt x="1581381" y="6392139"/>
                </a:cubicBezTo>
                <a:cubicBezTo>
                  <a:pt x="1592164" y="6392139"/>
                  <a:pt x="1600790" y="6390106"/>
                  <a:pt x="1609416" y="6388072"/>
                </a:cubicBezTo>
                <a:close/>
                <a:moveTo>
                  <a:pt x="1552204" y="6388072"/>
                </a:moveTo>
                <a:lnTo>
                  <a:pt x="1552206" y="6388072"/>
                </a:lnTo>
                <a:cubicBezTo>
                  <a:pt x="1558675" y="6390225"/>
                  <a:pt x="1565144" y="6390225"/>
                  <a:pt x="1571614" y="6390225"/>
                </a:cubicBezTo>
                <a:cubicBezTo>
                  <a:pt x="1578085" y="6405300"/>
                  <a:pt x="1578085" y="6416068"/>
                  <a:pt x="1580241" y="6431143"/>
                </a:cubicBezTo>
                <a:cubicBezTo>
                  <a:pt x="1582398" y="6435449"/>
                  <a:pt x="1582398" y="6444064"/>
                  <a:pt x="1586711" y="6450527"/>
                </a:cubicBezTo>
                <a:lnTo>
                  <a:pt x="1590484" y="6459944"/>
                </a:lnTo>
                <a:lnTo>
                  <a:pt x="1591023" y="6454833"/>
                </a:lnTo>
                <a:cubicBezTo>
                  <a:pt x="1591023" y="6450527"/>
                  <a:pt x="1595336" y="6452678"/>
                  <a:pt x="1597493" y="6452678"/>
                </a:cubicBezTo>
                <a:lnTo>
                  <a:pt x="1597494" y="6452680"/>
                </a:lnTo>
                <a:lnTo>
                  <a:pt x="1597494" y="6452678"/>
                </a:lnTo>
                <a:cubicBezTo>
                  <a:pt x="1599652" y="6459139"/>
                  <a:pt x="1601808" y="6465601"/>
                  <a:pt x="1601808" y="6469907"/>
                </a:cubicBezTo>
                <a:cubicBezTo>
                  <a:pt x="1601808" y="6472061"/>
                  <a:pt x="1601808" y="6474215"/>
                  <a:pt x="1601808" y="6476367"/>
                </a:cubicBezTo>
                <a:cubicBezTo>
                  <a:pt x="1597494" y="6478521"/>
                  <a:pt x="1591025" y="6478521"/>
                  <a:pt x="1586711" y="6478521"/>
                </a:cubicBezTo>
                <a:lnTo>
                  <a:pt x="1586709" y="6478521"/>
                </a:lnTo>
                <a:cubicBezTo>
                  <a:pt x="1586709" y="6476367"/>
                  <a:pt x="1586709" y="6474215"/>
                  <a:pt x="1584554" y="6472061"/>
                </a:cubicBezTo>
                <a:cubicBezTo>
                  <a:pt x="1580240" y="6452678"/>
                  <a:pt x="1573770" y="6431143"/>
                  <a:pt x="1565144" y="6411761"/>
                </a:cubicBezTo>
                <a:cubicBezTo>
                  <a:pt x="1560829" y="6405300"/>
                  <a:pt x="1556518" y="6396686"/>
                  <a:pt x="1552204" y="6388072"/>
                </a:cubicBezTo>
                <a:close/>
                <a:moveTo>
                  <a:pt x="1684667" y="6350142"/>
                </a:moveTo>
                <a:lnTo>
                  <a:pt x="1684667" y="6350144"/>
                </a:lnTo>
                <a:lnTo>
                  <a:pt x="1684669" y="6350142"/>
                </a:lnTo>
                <a:cubicBezTo>
                  <a:pt x="1684669" y="6356876"/>
                  <a:pt x="1689337" y="6370343"/>
                  <a:pt x="1689337" y="6379320"/>
                </a:cubicBezTo>
                <a:lnTo>
                  <a:pt x="1689336" y="6379315"/>
                </a:lnTo>
                <a:lnTo>
                  <a:pt x="1689336" y="6379320"/>
                </a:lnTo>
                <a:cubicBezTo>
                  <a:pt x="1684667" y="6370343"/>
                  <a:pt x="1682333" y="6363609"/>
                  <a:pt x="1677664" y="6354631"/>
                </a:cubicBezTo>
                <a:cubicBezTo>
                  <a:pt x="1679998" y="6352387"/>
                  <a:pt x="1682333" y="6352387"/>
                  <a:pt x="1684667" y="6350142"/>
                </a:cubicBezTo>
                <a:close/>
                <a:moveTo>
                  <a:pt x="1701590" y="6338471"/>
                </a:moveTo>
                <a:lnTo>
                  <a:pt x="1701590" y="6338473"/>
                </a:lnTo>
                <a:lnTo>
                  <a:pt x="1701593" y="6338471"/>
                </a:lnTo>
                <a:cubicBezTo>
                  <a:pt x="1701593" y="6338471"/>
                  <a:pt x="1703926" y="6340416"/>
                  <a:pt x="1703926" y="6340416"/>
                </a:cubicBezTo>
                <a:cubicBezTo>
                  <a:pt x="1699258" y="6342362"/>
                  <a:pt x="1696924" y="6342362"/>
                  <a:pt x="1692257" y="6344307"/>
                </a:cubicBezTo>
                <a:lnTo>
                  <a:pt x="1692262" y="6344305"/>
                </a:lnTo>
                <a:lnTo>
                  <a:pt x="1692254" y="6344307"/>
                </a:lnTo>
                <a:cubicBezTo>
                  <a:pt x="1696923" y="6342362"/>
                  <a:pt x="1699257" y="6340416"/>
                  <a:pt x="1701590" y="6338471"/>
                </a:cubicBezTo>
                <a:close/>
                <a:moveTo>
                  <a:pt x="1733832" y="6312211"/>
                </a:moveTo>
                <a:lnTo>
                  <a:pt x="1733832" y="6312213"/>
                </a:lnTo>
                <a:lnTo>
                  <a:pt x="1733833" y="6312211"/>
                </a:lnTo>
                <a:cubicBezTo>
                  <a:pt x="1738211" y="6320548"/>
                  <a:pt x="1740399" y="6328885"/>
                  <a:pt x="1744776" y="6339304"/>
                </a:cubicBezTo>
                <a:cubicBezTo>
                  <a:pt x="1742587" y="6339304"/>
                  <a:pt x="1742587" y="6341388"/>
                  <a:pt x="1740399" y="6341388"/>
                </a:cubicBezTo>
                <a:lnTo>
                  <a:pt x="1740396" y="6341388"/>
                </a:lnTo>
                <a:cubicBezTo>
                  <a:pt x="1736019" y="6333051"/>
                  <a:pt x="1731642" y="6324716"/>
                  <a:pt x="1727266" y="6316379"/>
                </a:cubicBezTo>
                <a:cubicBezTo>
                  <a:pt x="1729454" y="6314295"/>
                  <a:pt x="1731642" y="6314295"/>
                  <a:pt x="1733832" y="6312211"/>
                </a:cubicBezTo>
                <a:close/>
                <a:moveTo>
                  <a:pt x="1777840" y="6288869"/>
                </a:moveTo>
                <a:lnTo>
                  <a:pt x="1777840" y="6288871"/>
                </a:lnTo>
                <a:lnTo>
                  <a:pt x="1777842" y="6288869"/>
                </a:lnTo>
                <a:cubicBezTo>
                  <a:pt x="1777842" y="6290912"/>
                  <a:pt x="1779787" y="6292956"/>
                  <a:pt x="1779787" y="6292956"/>
                </a:cubicBezTo>
                <a:cubicBezTo>
                  <a:pt x="1777842" y="6294997"/>
                  <a:pt x="1777842" y="6299083"/>
                  <a:pt x="1775896" y="6301125"/>
                </a:cubicBezTo>
                <a:cubicBezTo>
                  <a:pt x="1772007" y="6297039"/>
                  <a:pt x="1772007" y="6301125"/>
                  <a:pt x="1773951" y="6305210"/>
                </a:cubicBezTo>
                <a:cubicBezTo>
                  <a:pt x="1773951" y="6307252"/>
                  <a:pt x="1772007" y="6309295"/>
                  <a:pt x="1772007" y="6309295"/>
                </a:cubicBezTo>
                <a:lnTo>
                  <a:pt x="1772007" y="6309293"/>
                </a:lnTo>
                <a:lnTo>
                  <a:pt x="1772005" y="6309295"/>
                </a:lnTo>
                <a:cubicBezTo>
                  <a:pt x="1768114" y="6305210"/>
                  <a:pt x="1764223" y="6301125"/>
                  <a:pt x="1762279" y="6297039"/>
                </a:cubicBezTo>
                <a:cubicBezTo>
                  <a:pt x="1768114" y="6294997"/>
                  <a:pt x="1772005" y="6290912"/>
                  <a:pt x="1777840" y="6288869"/>
                </a:cubicBezTo>
                <a:close/>
                <a:moveTo>
                  <a:pt x="1884238" y="6268447"/>
                </a:moveTo>
                <a:lnTo>
                  <a:pt x="1884240" y="6268450"/>
                </a:lnTo>
                <a:lnTo>
                  <a:pt x="1884243" y="6268447"/>
                </a:lnTo>
                <a:cubicBezTo>
                  <a:pt x="1888908" y="6276617"/>
                  <a:pt x="1891242" y="6282743"/>
                  <a:pt x="1893577" y="6288871"/>
                </a:cubicBezTo>
                <a:lnTo>
                  <a:pt x="1893575" y="6288871"/>
                </a:lnTo>
                <a:cubicBezTo>
                  <a:pt x="1891240" y="6286830"/>
                  <a:pt x="1891240" y="6286830"/>
                  <a:pt x="1888906" y="6286830"/>
                </a:cubicBezTo>
                <a:cubicBezTo>
                  <a:pt x="1886572" y="6282743"/>
                  <a:pt x="1884238" y="6278660"/>
                  <a:pt x="1881903" y="6274574"/>
                </a:cubicBezTo>
                <a:cubicBezTo>
                  <a:pt x="1884238" y="6272532"/>
                  <a:pt x="1884238" y="6270489"/>
                  <a:pt x="1884238" y="6268447"/>
                </a:cubicBezTo>
                <a:close/>
                <a:moveTo>
                  <a:pt x="1947261" y="6259693"/>
                </a:moveTo>
                <a:lnTo>
                  <a:pt x="1947265" y="6259698"/>
                </a:lnTo>
                <a:lnTo>
                  <a:pt x="1947266" y="6259693"/>
                </a:lnTo>
                <a:cubicBezTo>
                  <a:pt x="1947266" y="6259693"/>
                  <a:pt x="1951351" y="6266257"/>
                  <a:pt x="1951351" y="6268447"/>
                </a:cubicBezTo>
                <a:cubicBezTo>
                  <a:pt x="1955433" y="6277199"/>
                  <a:pt x="1959519" y="6285953"/>
                  <a:pt x="1961561" y="6296894"/>
                </a:cubicBezTo>
                <a:cubicBezTo>
                  <a:pt x="1963605" y="6301270"/>
                  <a:pt x="1961561" y="6305646"/>
                  <a:pt x="1961561" y="6312211"/>
                </a:cubicBezTo>
                <a:lnTo>
                  <a:pt x="1961559" y="6312208"/>
                </a:lnTo>
                <a:lnTo>
                  <a:pt x="1961559" y="6312211"/>
                </a:lnTo>
                <a:cubicBezTo>
                  <a:pt x="1957475" y="6305646"/>
                  <a:pt x="1953388" y="6299081"/>
                  <a:pt x="1951346" y="6294705"/>
                </a:cubicBezTo>
                <a:cubicBezTo>
                  <a:pt x="1947261" y="6285953"/>
                  <a:pt x="1945218" y="6275011"/>
                  <a:pt x="1945218" y="6266257"/>
                </a:cubicBezTo>
                <a:cubicBezTo>
                  <a:pt x="1943176" y="6264068"/>
                  <a:pt x="1945218" y="6259693"/>
                  <a:pt x="1947261" y="6259693"/>
                </a:cubicBezTo>
                <a:close/>
                <a:moveTo>
                  <a:pt x="1803127" y="6250940"/>
                </a:moveTo>
                <a:lnTo>
                  <a:pt x="1803130" y="6250942"/>
                </a:lnTo>
                <a:lnTo>
                  <a:pt x="1803129" y="6250940"/>
                </a:lnTo>
                <a:cubicBezTo>
                  <a:pt x="1819013" y="6250940"/>
                  <a:pt x="1821283" y="6263446"/>
                  <a:pt x="1823553" y="6278033"/>
                </a:cubicBezTo>
                <a:cubicBezTo>
                  <a:pt x="1819013" y="6280117"/>
                  <a:pt x="1814476" y="6280117"/>
                  <a:pt x="1812206" y="6280117"/>
                </a:cubicBezTo>
                <a:lnTo>
                  <a:pt x="1812204" y="6280117"/>
                </a:lnTo>
                <a:cubicBezTo>
                  <a:pt x="1807664" y="6271780"/>
                  <a:pt x="1805397" y="6259277"/>
                  <a:pt x="1803127" y="6250940"/>
                </a:cubicBezTo>
                <a:close/>
                <a:moveTo>
                  <a:pt x="1303666" y="6166326"/>
                </a:moveTo>
                <a:lnTo>
                  <a:pt x="1303670" y="6166327"/>
                </a:lnTo>
                <a:lnTo>
                  <a:pt x="1303673" y="6166326"/>
                </a:lnTo>
                <a:cubicBezTo>
                  <a:pt x="1305793" y="6170627"/>
                  <a:pt x="1307916" y="6174926"/>
                  <a:pt x="1310038" y="6179227"/>
                </a:cubicBezTo>
                <a:cubicBezTo>
                  <a:pt x="1286697" y="6211475"/>
                  <a:pt x="1261234" y="6245871"/>
                  <a:pt x="1216672" y="6248022"/>
                </a:cubicBezTo>
                <a:lnTo>
                  <a:pt x="1216674" y="6248020"/>
                </a:lnTo>
                <a:lnTo>
                  <a:pt x="1216667" y="6248022"/>
                </a:lnTo>
                <a:cubicBezTo>
                  <a:pt x="1220911" y="6211475"/>
                  <a:pt x="1252740" y="6194275"/>
                  <a:pt x="1286692" y="6177076"/>
                </a:cubicBezTo>
                <a:lnTo>
                  <a:pt x="1286694" y="6177078"/>
                </a:lnTo>
                <a:lnTo>
                  <a:pt x="1286697" y="6177076"/>
                </a:lnTo>
                <a:lnTo>
                  <a:pt x="1292531" y="6184331"/>
                </a:lnTo>
                <a:lnTo>
                  <a:pt x="1295179" y="6183525"/>
                </a:lnTo>
                <a:cubicBezTo>
                  <a:pt x="1297302" y="6179227"/>
                  <a:pt x="1297302" y="6174926"/>
                  <a:pt x="1297302" y="6170627"/>
                </a:cubicBezTo>
                <a:cubicBezTo>
                  <a:pt x="1299423" y="6168477"/>
                  <a:pt x="1301546" y="6168477"/>
                  <a:pt x="1303666" y="6166326"/>
                </a:cubicBezTo>
                <a:close/>
                <a:moveTo>
                  <a:pt x="1891935" y="6066537"/>
                </a:moveTo>
                <a:cubicBezTo>
                  <a:pt x="1894672" y="6066801"/>
                  <a:pt x="1897954" y="6069961"/>
                  <a:pt x="1902329" y="6081552"/>
                </a:cubicBezTo>
                <a:cubicBezTo>
                  <a:pt x="1902329" y="6083658"/>
                  <a:pt x="1906706" y="6085766"/>
                  <a:pt x="1906706" y="6094195"/>
                </a:cubicBezTo>
                <a:cubicBezTo>
                  <a:pt x="1908895" y="6104731"/>
                  <a:pt x="1911085" y="6117374"/>
                  <a:pt x="1911085" y="6134232"/>
                </a:cubicBezTo>
                <a:lnTo>
                  <a:pt x="1911083" y="6134226"/>
                </a:lnTo>
                <a:lnTo>
                  <a:pt x="1911083" y="6134232"/>
                </a:lnTo>
                <a:cubicBezTo>
                  <a:pt x="1900142" y="6111052"/>
                  <a:pt x="1893577" y="6089980"/>
                  <a:pt x="1884822" y="6068909"/>
                </a:cubicBezTo>
                <a:cubicBezTo>
                  <a:pt x="1887012" y="6068909"/>
                  <a:pt x="1889198" y="6066275"/>
                  <a:pt x="1891935" y="6066537"/>
                </a:cubicBezTo>
                <a:close/>
                <a:moveTo>
                  <a:pt x="1540533" y="5894981"/>
                </a:moveTo>
                <a:lnTo>
                  <a:pt x="1540535" y="5894982"/>
                </a:lnTo>
                <a:lnTo>
                  <a:pt x="1540535" y="5894981"/>
                </a:lnTo>
                <a:cubicBezTo>
                  <a:pt x="1542724" y="5897000"/>
                  <a:pt x="1544911" y="5897000"/>
                  <a:pt x="1547100" y="5897000"/>
                </a:cubicBezTo>
                <a:cubicBezTo>
                  <a:pt x="1547100" y="5897000"/>
                  <a:pt x="1549288" y="5897000"/>
                  <a:pt x="1549288" y="5897000"/>
                </a:cubicBezTo>
                <a:cubicBezTo>
                  <a:pt x="1547100" y="5905082"/>
                  <a:pt x="1542724" y="5913161"/>
                  <a:pt x="1540535" y="5921241"/>
                </a:cubicBezTo>
                <a:lnTo>
                  <a:pt x="1540535" y="5921235"/>
                </a:lnTo>
                <a:lnTo>
                  <a:pt x="1540533" y="5921241"/>
                </a:lnTo>
                <a:cubicBezTo>
                  <a:pt x="1540533" y="5911141"/>
                  <a:pt x="1540533" y="5903059"/>
                  <a:pt x="1540533" y="5894981"/>
                </a:cubicBezTo>
                <a:close/>
                <a:moveTo>
                  <a:pt x="1543450" y="5857049"/>
                </a:moveTo>
                <a:lnTo>
                  <a:pt x="1543454" y="5857057"/>
                </a:lnTo>
                <a:lnTo>
                  <a:pt x="1543454" y="5857049"/>
                </a:lnTo>
                <a:cubicBezTo>
                  <a:pt x="1545883" y="5861426"/>
                  <a:pt x="1550746" y="5865803"/>
                  <a:pt x="1550746" y="5870180"/>
                </a:cubicBezTo>
                <a:cubicBezTo>
                  <a:pt x="1553180" y="5874555"/>
                  <a:pt x="1555610" y="5878932"/>
                  <a:pt x="1558041" y="5878932"/>
                </a:cubicBezTo>
                <a:cubicBezTo>
                  <a:pt x="1555610" y="5883309"/>
                  <a:pt x="1553180" y="5887686"/>
                  <a:pt x="1553180" y="5892061"/>
                </a:cubicBezTo>
                <a:lnTo>
                  <a:pt x="1553178" y="5892058"/>
                </a:lnTo>
                <a:lnTo>
                  <a:pt x="1553176" y="5892061"/>
                </a:lnTo>
                <a:cubicBezTo>
                  <a:pt x="1548313" y="5885497"/>
                  <a:pt x="1545882" y="5878932"/>
                  <a:pt x="1543450" y="5872368"/>
                </a:cubicBezTo>
                <a:cubicBezTo>
                  <a:pt x="1543450" y="5867990"/>
                  <a:pt x="1543450" y="5861426"/>
                  <a:pt x="1543450" y="5857049"/>
                </a:cubicBezTo>
                <a:close/>
                <a:moveTo>
                  <a:pt x="583526" y="5801614"/>
                </a:moveTo>
                <a:lnTo>
                  <a:pt x="583524" y="5801616"/>
                </a:lnTo>
                <a:lnTo>
                  <a:pt x="583529" y="5801614"/>
                </a:lnTo>
                <a:cubicBezTo>
                  <a:pt x="581408" y="5819120"/>
                  <a:pt x="551700" y="5812555"/>
                  <a:pt x="536849" y="5819120"/>
                </a:cubicBezTo>
                <a:lnTo>
                  <a:pt x="536842" y="5819120"/>
                </a:lnTo>
                <a:cubicBezTo>
                  <a:pt x="543209" y="5801614"/>
                  <a:pt x="564428" y="5810368"/>
                  <a:pt x="583526" y="5801614"/>
                </a:cubicBezTo>
                <a:close/>
                <a:moveTo>
                  <a:pt x="1565819" y="5784108"/>
                </a:moveTo>
                <a:lnTo>
                  <a:pt x="1565821" y="5784111"/>
                </a:lnTo>
                <a:lnTo>
                  <a:pt x="1565823" y="5784108"/>
                </a:lnTo>
                <a:cubicBezTo>
                  <a:pt x="1570101" y="5790235"/>
                  <a:pt x="1576522" y="5804532"/>
                  <a:pt x="1576522" y="5804532"/>
                </a:cubicBezTo>
                <a:cubicBezTo>
                  <a:pt x="1580800" y="5800447"/>
                  <a:pt x="1585078" y="5802489"/>
                  <a:pt x="1587220" y="5806574"/>
                </a:cubicBezTo>
                <a:cubicBezTo>
                  <a:pt x="1585078" y="5812702"/>
                  <a:pt x="1580800" y="5818828"/>
                  <a:pt x="1578660" y="5824956"/>
                </a:cubicBezTo>
                <a:lnTo>
                  <a:pt x="1578659" y="5824953"/>
                </a:lnTo>
                <a:lnTo>
                  <a:pt x="1578658" y="5824956"/>
                </a:lnTo>
                <a:cubicBezTo>
                  <a:pt x="1570098" y="5816786"/>
                  <a:pt x="1563680" y="5816786"/>
                  <a:pt x="1555120" y="5810658"/>
                </a:cubicBezTo>
                <a:cubicBezTo>
                  <a:pt x="1559400" y="5800447"/>
                  <a:pt x="1561538" y="5792277"/>
                  <a:pt x="1565819" y="5784108"/>
                </a:cubicBezTo>
                <a:close/>
                <a:moveTo>
                  <a:pt x="1187489" y="5754931"/>
                </a:moveTo>
                <a:lnTo>
                  <a:pt x="1187489" y="5754933"/>
                </a:lnTo>
                <a:lnTo>
                  <a:pt x="1187496" y="5754931"/>
                </a:lnTo>
                <a:cubicBezTo>
                  <a:pt x="1178742" y="5763268"/>
                  <a:pt x="1185306" y="5779939"/>
                  <a:pt x="1163425" y="5784108"/>
                </a:cubicBezTo>
                <a:lnTo>
                  <a:pt x="1163422" y="5784104"/>
                </a:lnTo>
                <a:lnTo>
                  <a:pt x="1163419" y="5784108"/>
                </a:lnTo>
                <a:cubicBezTo>
                  <a:pt x="1163419" y="5775771"/>
                  <a:pt x="1161229" y="5767436"/>
                  <a:pt x="1152477" y="5767436"/>
                </a:cubicBezTo>
                <a:cubicBezTo>
                  <a:pt x="1152477" y="5761183"/>
                  <a:pt x="1159043" y="5763268"/>
                  <a:pt x="1161229" y="5765352"/>
                </a:cubicBezTo>
                <a:cubicBezTo>
                  <a:pt x="1174360" y="5763268"/>
                  <a:pt x="1174360" y="5754931"/>
                  <a:pt x="1187489" y="5754931"/>
                </a:cubicBezTo>
                <a:close/>
                <a:moveTo>
                  <a:pt x="1353070" y="5751634"/>
                </a:moveTo>
                <a:lnTo>
                  <a:pt x="1353072" y="5751639"/>
                </a:lnTo>
                <a:lnTo>
                  <a:pt x="1353072" y="5751634"/>
                </a:lnTo>
                <a:lnTo>
                  <a:pt x="1353893" y="5753055"/>
                </a:lnTo>
                <a:cubicBezTo>
                  <a:pt x="1354716" y="5755660"/>
                  <a:pt x="1355261" y="5758264"/>
                  <a:pt x="1355261" y="5758264"/>
                </a:cubicBezTo>
                <a:cubicBezTo>
                  <a:pt x="1353072" y="5760348"/>
                  <a:pt x="1350885" y="5762432"/>
                  <a:pt x="1353072" y="5766601"/>
                </a:cubicBezTo>
                <a:lnTo>
                  <a:pt x="1353072" y="5766590"/>
                </a:lnTo>
                <a:lnTo>
                  <a:pt x="1353070" y="5766601"/>
                </a:lnTo>
                <a:close/>
                <a:moveTo>
                  <a:pt x="1353070" y="5737425"/>
                </a:moveTo>
                <a:lnTo>
                  <a:pt x="1353072" y="5737425"/>
                </a:lnTo>
                <a:lnTo>
                  <a:pt x="1353072" y="5751634"/>
                </a:lnTo>
                <a:lnTo>
                  <a:pt x="1353070" y="5751629"/>
                </a:lnTo>
                <a:lnTo>
                  <a:pt x="1353070" y="5751634"/>
                </a:lnTo>
                <a:lnTo>
                  <a:pt x="1350882" y="5747845"/>
                </a:lnTo>
                <a:cubicBezTo>
                  <a:pt x="1348694" y="5743676"/>
                  <a:pt x="1346506" y="5741592"/>
                  <a:pt x="1342129" y="5739509"/>
                </a:cubicBezTo>
                <a:cubicBezTo>
                  <a:pt x="1346506" y="5737425"/>
                  <a:pt x="1348694" y="5737425"/>
                  <a:pt x="1353070" y="5737425"/>
                </a:cubicBezTo>
                <a:close/>
                <a:moveTo>
                  <a:pt x="1648487" y="5708247"/>
                </a:moveTo>
                <a:lnTo>
                  <a:pt x="1648493" y="5708249"/>
                </a:lnTo>
                <a:lnTo>
                  <a:pt x="1648491" y="5708247"/>
                </a:lnTo>
                <a:cubicBezTo>
                  <a:pt x="1650681" y="5710192"/>
                  <a:pt x="1652867" y="5710192"/>
                  <a:pt x="1657245" y="5710192"/>
                </a:cubicBezTo>
                <a:cubicBezTo>
                  <a:pt x="1657245" y="5712138"/>
                  <a:pt x="1657245" y="5712138"/>
                  <a:pt x="1657245" y="5714083"/>
                </a:cubicBezTo>
                <a:cubicBezTo>
                  <a:pt x="1657245" y="5717973"/>
                  <a:pt x="1657245" y="5721862"/>
                  <a:pt x="1657245" y="5725753"/>
                </a:cubicBezTo>
                <a:lnTo>
                  <a:pt x="1657241" y="5725751"/>
                </a:lnTo>
                <a:lnTo>
                  <a:pt x="1657241" y="5725753"/>
                </a:lnTo>
                <a:cubicBezTo>
                  <a:pt x="1655052" y="5725753"/>
                  <a:pt x="1652863" y="5725753"/>
                  <a:pt x="1650677" y="5723809"/>
                </a:cubicBezTo>
                <a:cubicBezTo>
                  <a:pt x="1650677" y="5719918"/>
                  <a:pt x="1650677" y="5714083"/>
                  <a:pt x="1648487" y="5708247"/>
                </a:cubicBezTo>
                <a:close/>
                <a:moveTo>
                  <a:pt x="1612308" y="5684906"/>
                </a:moveTo>
                <a:lnTo>
                  <a:pt x="1612309" y="5684909"/>
                </a:lnTo>
                <a:lnTo>
                  <a:pt x="1612312" y="5684906"/>
                </a:lnTo>
                <a:cubicBezTo>
                  <a:pt x="1614645" y="5689351"/>
                  <a:pt x="1616980" y="5698243"/>
                  <a:pt x="1616980" y="5698243"/>
                </a:cubicBezTo>
                <a:cubicBezTo>
                  <a:pt x="1609977" y="5700467"/>
                  <a:pt x="1614645" y="5709359"/>
                  <a:pt x="1619314" y="5720474"/>
                </a:cubicBezTo>
                <a:cubicBezTo>
                  <a:pt x="1619314" y="5724921"/>
                  <a:pt x="1619314" y="5729367"/>
                  <a:pt x="1619314" y="5731589"/>
                </a:cubicBezTo>
                <a:lnTo>
                  <a:pt x="1619311" y="5731587"/>
                </a:lnTo>
                <a:lnTo>
                  <a:pt x="1619311" y="5731589"/>
                </a:lnTo>
                <a:lnTo>
                  <a:pt x="1598306" y="5722698"/>
                </a:lnTo>
                <a:lnTo>
                  <a:pt x="1610562" y="5756914"/>
                </a:lnTo>
                <a:cubicBezTo>
                  <a:pt x="1608519" y="5761115"/>
                  <a:pt x="1606477" y="5765317"/>
                  <a:pt x="1604434" y="5769518"/>
                </a:cubicBezTo>
                <a:lnTo>
                  <a:pt x="1604432" y="5769514"/>
                </a:lnTo>
                <a:lnTo>
                  <a:pt x="1604431" y="5769518"/>
                </a:lnTo>
                <a:cubicBezTo>
                  <a:pt x="1602388" y="5756914"/>
                  <a:pt x="1598303" y="5740107"/>
                  <a:pt x="1590133" y="5725402"/>
                </a:cubicBezTo>
                <a:cubicBezTo>
                  <a:pt x="1592175" y="5723302"/>
                  <a:pt x="1594217" y="5719101"/>
                  <a:pt x="1596261" y="5716999"/>
                </a:cubicBezTo>
                <a:lnTo>
                  <a:pt x="1596263" y="5717003"/>
                </a:lnTo>
                <a:lnTo>
                  <a:pt x="1596265" y="5716999"/>
                </a:lnTo>
                <a:lnTo>
                  <a:pt x="1598298" y="5722677"/>
                </a:lnTo>
                <a:lnTo>
                  <a:pt x="1595969" y="5711581"/>
                </a:lnTo>
                <a:cubicBezTo>
                  <a:pt x="1600637" y="5702689"/>
                  <a:pt x="1605305" y="5693797"/>
                  <a:pt x="1612308" y="5684906"/>
                </a:cubicBezTo>
                <a:close/>
                <a:moveTo>
                  <a:pt x="1683731" y="5668435"/>
                </a:moveTo>
                <a:lnTo>
                  <a:pt x="1683996" y="5668435"/>
                </a:lnTo>
                <a:cubicBezTo>
                  <a:pt x="1683996" y="5668435"/>
                  <a:pt x="1683996" y="5668435"/>
                  <a:pt x="1683996" y="5670547"/>
                </a:cubicBezTo>
                <a:close/>
                <a:moveTo>
                  <a:pt x="1622521" y="5664480"/>
                </a:moveTo>
                <a:lnTo>
                  <a:pt x="1622523" y="5664484"/>
                </a:lnTo>
                <a:lnTo>
                  <a:pt x="1622523" y="5664480"/>
                </a:lnTo>
                <a:cubicBezTo>
                  <a:pt x="1624567" y="5668615"/>
                  <a:pt x="1626609" y="5672748"/>
                  <a:pt x="1628650" y="5676881"/>
                </a:cubicBezTo>
                <a:cubicBezTo>
                  <a:pt x="1630693" y="5685148"/>
                  <a:pt x="1634778" y="5695483"/>
                  <a:pt x="1636820" y="5703749"/>
                </a:cubicBezTo>
                <a:cubicBezTo>
                  <a:pt x="1634778" y="5707884"/>
                  <a:pt x="1632734" y="5709949"/>
                  <a:pt x="1630693" y="5714083"/>
                </a:cubicBezTo>
                <a:lnTo>
                  <a:pt x="1630693" y="5714081"/>
                </a:lnTo>
                <a:lnTo>
                  <a:pt x="1630691" y="5714083"/>
                </a:lnTo>
                <a:cubicBezTo>
                  <a:pt x="1626604" y="5701682"/>
                  <a:pt x="1620478" y="5689281"/>
                  <a:pt x="1616393" y="5676881"/>
                </a:cubicBezTo>
                <a:cubicBezTo>
                  <a:pt x="1618435" y="5672748"/>
                  <a:pt x="1620478" y="5668615"/>
                  <a:pt x="1622521" y="5664480"/>
                </a:cubicBezTo>
                <a:close/>
                <a:moveTo>
                  <a:pt x="1191809" y="5614881"/>
                </a:moveTo>
                <a:lnTo>
                  <a:pt x="1191813" y="5614884"/>
                </a:lnTo>
                <a:lnTo>
                  <a:pt x="1191813" y="5614881"/>
                </a:lnTo>
                <a:cubicBezTo>
                  <a:pt x="1225425" y="5629656"/>
                  <a:pt x="1212820" y="5682422"/>
                  <a:pt x="1196014" y="5714083"/>
                </a:cubicBezTo>
                <a:lnTo>
                  <a:pt x="1196012" y="5714077"/>
                </a:lnTo>
                <a:lnTo>
                  <a:pt x="1196011" y="5714083"/>
                </a:lnTo>
                <a:cubicBezTo>
                  <a:pt x="1191809" y="5699308"/>
                  <a:pt x="1172902" y="5631766"/>
                  <a:pt x="1191809" y="5614881"/>
                </a:cubicBezTo>
                <a:close/>
                <a:moveTo>
                  <a:pt x="1585010" y="5571114"/>
                </a:moveTo>
                <a:lnTo>
                  <a:pt x="1585013" y="5571114"/>
                </a:lnTo>
                <a:cubicBezTo>
                  <a:pt x="1593267" y="5571114"/>
                  <a:pt x="1599459" y="5571114"/>
                  <a:pt x="1607715" y="5573205"/>
                </a:cubicBezTo>
                <a:cubicBezTo>
                  <a:pt x="1613907" y="5575299"/>
                  <a:pt x="1613907" y="5589942"/>
                  <a:pt x="1618033" y="5594125"/>
                </a:cubicBezTo>
                <a:cubicBezTo>
                  <a:pt x="1632481" y="5606678"/>
                  <a:pt x="1638670" y="5629689"/>
                  <a:pt x="1646926" y="5652700"/>
                </a:cubicBezTo>
                <a:cubicBezTo>
                  <a:pt x="1648991" y="5658976"/>
                  <a:pt x="1653118" y="5667344"/>
                  <a:pt x="1655181" y="5673618"/>
                </a:cubicBezTo>
                <a:cubicBezTo>
                  <a:pt x="1655181" y="5675712"/>
                  <a:pt x="1657245" y="5679896"/>
                  <a:pt x="1657245" y="5681987"/>
                </a:cubicBezTo>
                <a:lnTo>
                  <a:pt x="1657241" y="5681987"/>
                </a:lnTo>
                <a:lnTo>
                  <a:pt x="1651054" y="5681987"/>
                </a:lnTo>
                <a:lnTo>
                  <a:pt x="1651049" y="5681987"/>
                </a:lnTo>
                <a:lnTo>
                  <a:pt x="1648991" y="5681987"/>
                </a:lnTo>
                <a:lnTo>
                  <a:pt x="1648985" y="5681987"/>
                </a:lnTo>
                <a:lnTo>
                  <a:pt x="1646926" y="5681987"/>
                </a:lnTo>
                <a:lnTo>
                  <a:pt x="1646921" y="5681987"/>
                </a:lnTo>
                <a:cubicBezTo>
                  <a:pt x="1644859" y="5673618"/>
                  <a:pt x="1636603" y="5669436"/>
                  <a:pt x="1636603" y="5656885"/>
                </a:cubicBezTo>
                <a:cubicBezTo>
                  <a:pt x="1637636" y="5654791"/>
                  <a:pt x="1636087" y="5649562"/>
                  <a:pt x="1633508" y="5643286"/>
                </a:cubicBezTo>
                <a:lnTo>
                  <a:pt x="1624225" y="5623419"/>
                </a:lnTo>
                <a:lnTo>
                  <a:pt x="1622161" y="5633871"/>
                </a:lnTo>
                <a:cubicBezTo>
                  <a:pt x="1618033" y="5638057"/>
                  <a:pt x="1618033" y="5642240"/>
                  <a:pt x="1618033" y="5650608"/>
                </a:cubicBezTo>
                <a:lnTo>
                  <a:pt x="1618031" y="5650606"/>
                </a:lnTo>
                <a:lnTo>
                  <a:pt x="1618030" y="5650608"/>
                </a:lnTo>
                <a:cubicBezTo>
                  <a:pt x="1611839" y="5640149"/>
                  <a:pt x="1603583" y="5633871"/>
                  <a:pt x="1593265" y="5629689"/>
                </a:cubicBezTo>
                <a:lnTo>
                  <a:pt x="1591204" y="5629689"/>
                </a:lnTo>
                <a:lnTo>
                  <a:pt x="1591202" y="5629689"/>
                </a:lnTo>
                <a:cubicBezTo>
                  <a:pt x="1587073" y="5627597"/>
                  <a:pt x="1582946" y="5627597"/>
                  <a:pt x="1578819" y="5627597"/>
                </a:cubicBezTo>
                <a:cubicBezTo>
                  <a:pt x="1576755" y="5619229"/>
                  <a:pt x="1574691" y="5612952"/>
                  <a:pt x="1572627" y="5606678"/>
                </a:cubicBezTo>
                <a:lnTo>
                  <a:pt x="1572630" y="5606680"/>
                </a:lnTo>
                <a:lnTo>
                  <a:pt x="1572630" y="5606678"/>
                </a:lnTo>
                <a:lnTo>
                  <a:pt x="1580885" y="5610861"/>
                </a:lnTo>
                <a:lnTo>
                  <a:pt x="1585011" y="5609554"/>
                </a:lnTo>
                <a:cubicBezTo>
                  <a:pt x="1585525" y="5608246"/>
                  <a:pt x="1585011" y="5605632"/>
                  <a:pt x="1582946" y="5600402"/>
                </a:cubicBezTo>
                <a:cubicBezTo>
                  <a:pt x="1580881" y="5594125"/>
                  <a:pt x="1580881" y="5587850"/>
                  <a:pt x="1580881" y="5579483"/>
                </a:cubicBezTo>
                <a:lnTo>
                  <a:pt x="1580887" y="5579489"/>
                </a:lnTo>
                <a:lnTo>
                  <a:pt x="1580885" y="5579483"/>
                </a:lnTo>
                <a:lnTo>
                  <a:pt x="1595321" y="5604564"/>
                </a:lnTo>
                <a:lnTo>
                  <a:pt x="1587073" y="5581573"/>
                </a:lnTo>
                <a:cubicBezTo>
                  <a:pt x="1585010" y="5577391"/>
                  <a:pt x="1585010" y="5571114"/>
                  <a:pt x="1585010" y="5571114"/>
                </a:cubicBezTo>
                <a:close/>
                <a:moveTo>
                  <a:pt x="1485353" y="5401887"/>
                </a:moveTo>
                <a:lnTo>
                  <a:pt x="1485353" y="5401891"/>
                </a:lnTo>
                <a:lnTo>
                  <a:pt x="1485361" y="5401887"/>
                </a:lnTo>
                <a:cubicBezTo>
                  <a:pt x="1493857" y="5446256"/>
                  <a:pt x="1468367" y="5471610"/>
                  <a:pt x="1425883" y="5486401"/>
                </a:cubicBezTo>
                <a:cubicBezTo>
                  <a:pt x="1413137" y="5509641"/>
                  <a:pt x="1400394" y="5541335"/>
                  <a:pt x="1391896" y="5573025"/>
                </a:cubicBezTo>
                <a:lnTo>
                  <a:pt x="1391895" y="5573022"/>
                </a:lnTo>
                <a:lnTo>
                  <a:pt x="1391893" y="5573025"/>
                </a:lnTo>
                <a:lnTo>
                  <a:pt x="1385524" y="5560358"/>
                </a:lnTo>
                <a:lnTo>
                  <a:pt x="1385524" y="5566688"/>
                </a:lnTo>
                <a:cubicBezTo>
                  <a:pt x="1387649" y="5568800"/>
                  <a:pt x="1387649" y="5573025"/>
                  <a:pt x="1389772" y="5575139"/>
                </a:cubicBezTo>
                <a:cubicBezTo>
                  <a:pt x="1389772" y="5577252"/>
                  <a:pt x="1389772" y="5577252"/>
                  <a:pt x="1389772" y="5579364"/>
                </a:cubicBezTo>
                <a:cubicBezTo>
                  <a:pt x="1381276" y="5613170"/>
                  <a:pt x="1372779" y="5646976"/>
                  <a:pt x="1370656" y="5670217"/>
                </a:cubicBezTo>
                <a:cubicBezTo>
                  <a:pt x="1323924" y="5668104"/>
                  <a:pt x="1266576" y="5701908"/>
                  <a:pt x="1230466" y="5708247"/>
                </a:cubicBezTo>
                <a:lnTo>
                  <a:pt x="1230464" y="5708247"/>
                </a:lnTo>
                <a:lnTo>
                  <a:pt x="1230462" y="5708247"/>
                </a:lnTo>
                <a:cubicBezTo>
                  <a:pt x="1230462" y="5708247"/>
                  <a:pt x="1228338" y="5706135"/>
                  <a:pt x="1228338" y="5706135"/>
                </a:cubicBezTo>
                <a:cubicBezTo>
                  <a:pt x="1228338" y="5704022"/>
                  <a:pt x="1228338" y="5701908"/>
                  <a:pt x="1228338" y="5697683"/>
                </a:cubicBezTo>
                <a:cubicBezTo>
                  <a:pt x="1296308" y="5640637"/>
                  <a:pt x="1374899" y="5592042"/>
                  <a:pt x="1366404" y="5488514"/>
                </a:cubicBezTo>
                <a:cubicBezTo>
                  <a:pt x="1406761" y="5461046"/>
                  <a:pt x="1417383" y="5414566"/>
                  <a:pt x="1485353" y="5401887"/>
                </a:cubicBezTo>
                <a:close/>
                <a:moveTo>
                  <a:pt x="1205001" y="5331860"/>
                </a:moveTo>
                <a:lnTo>
                  <a:pt x="1204997" y="5331862"/>
                </a:lnTo>
                <a:lnTo>
                  <a:pt x="1205000" y="5331861"/>
                </a:lnTo>
                <a:close/>
                <a:moveTo>
                  <a:pt x="1210831" y="5308521"/>
                </a:moveTo>
                <a:lnTo>
                  <a:pt x="1210834" y="5308524"/>
                </a:lnTo>
                <a:lnTo>
                  <a:pt x="1210835" y="5308521"/>
                </a:lnTo>
                <a:cubicBezTo>
                  <a:pt x="1214724" y="5312764"/>
                  <a:pt x="1216672" y="5317008"/>
                  <a:pt x="1218615" y="5317008"/>
                </a:cubicBezTo>
                <a:cubicBezTo>
                  <a:pt x="1220560" y="5319131"/>
                  <a:pt x="1224450" y="5319131"/>
                  <a:pt x="1226397" y="5319131"/>
                </a:cubicBezTo>
                <a:lnTo>
                  <a:pt x="1228338" y="5319131"/>
                </a:lnTo>
                <a:lnTo>
                  <a:pt x="1228341" y="5319131"/>
                </a:lnTo>
                <a:lnTo>
                  <a:pt x="1205000" y="5331861"/>
                </a:lnTo>
                <a:lnTo>
                  <a:pt x="1204996" y="5331862"/>
                </a:lnTo>
                <a:cubicBezTo>
                  <a:pt x="1206941" y="5323375"/>
                  <a:pt x="1208887" y="5317008"/>
                  <a:pt x="1210831" y="5308521"/>
                </a:cubicBezTo>
                <a:close/>
                <a:moveTo>
                  <a:pt x="1152480" y="5258160"/>
                </a:moveTo>
                <a:lnTo>
                  <a:pt x="1152483" y="5258160"/>
                </a:lnTo>
                <a:cubicBezTo>
                  <a:pt x="1150463" y="5273255"/>
                  <a:pt x="1152483" y="5290507"/>
                  <a:pt x="1146423" y="5305603"/>
                </a:cubicBezTo>
                <a:lnTo>
                  <a:pt x="1146420" y="5305600"/>
                </a:lnTo>
                <a:lnTo>
                  <a:pt x="1146420" y="5305603"/>
                </a:lnTo>
                <a:cubicBezTo>
                  <a:pt x="1132278" y="5301290"/>
                  <a:pt x="1126218" y="5256002"/>
                  <a:pt x="1152480" y="5258160"/>
                </a:cubicBezTo>
                <a:close/>
                <a:moveTo>
                  <a:pt x="1280858" y="5244331"/>
                </a:moveTo>
                <a:lnTo>
                  <a:pt x="1280856" y="5244335"/>
                </a:lnTo>
                <a:lnTo>
                  <a:pt x="1280860" y="5244331"/>
                </a:lnTo>
                <a:cubicBezTo>
                  <a:pt x="1274523" y="5274366"/>
                  <a:pt x="1261845" y="5300112"/>
                  <a:pt x="1234379" y="5317275"/>
                </a:cubicBezTo>
                <a:lnTo>
                  <a:pt x="1234377" y="5317273"/>
                </a:lnTo>
                <a:lnTo>
                  <a:pt x="1234375" y="5317275"/>
                </a:lnTo>
                <a:cubicBezTo>
                  <a:pt x="1232262" y="5312985"/>
                  <a:pt x="1230150" y="5308693"/>
                  <a:pt x="1228036" y="5304401"/>
                </a:cubicBezTo>
                <a:cubicBezTo>
                  <a:pt x="1225924" y="5302257"/>
                  <a:pt x="1223811" y="5297965"/>
                  <a:pt x="1219585" y="5295820"/>
                </a:cubicBezTo>
                <a:cubicBezTo>
                  <a:pt x="1234375" y="5274366"/>
                  <a:pt x="1257617" y="5259349"/>
                  <a:pt x="1280858" y="5244331"/>
                </a:cubicBezTo>
                <a:close/>
                <a:moveTo>
                  <a:pt x="1338874" y="5203483"/>
                </a:moveTo>
                <a:lnTo>
                  <a:pt x="1338876" y="5203489"/>
                </a:lnTo>
                <a:lnTo>
                  <a:pt x="1338878" y="5203483"/>
                </a:lnTo>
                <a:cubicBezTo>
                  <a:pt x="1353804" y="5228397"/>
                  <a:pt x="1321821" y="5276146"/>
                  <a:pt x="1319690" y="5311439"/>
                </a:cubicBezTo>
                <a:lnTo>
                  <a:pt x="1319687" y="5311436"/>
                </a:lnTo>
                <a:lnTo>
                  <a:pt x="1319686" y="5311439"/>
                </a:lnTo>
                <a:cubicBezTo>
                  <a:pt x="1298364" y="5298984"/>
                  <a:pt x="1298364" y="5230473"/>
                  <a:pt x="1332479" y="5247080"/>
                </a:cubicBezTo>
                <a:cubicBezTo>
                  <a:pt x="1323950" y="5226320"/>
                  <a:pt x="1330346" y="5215940"/>
                  <a:pt x="1338874" y="5203483"/>
                </a:cubicBezTo>
                <a:close/>
                <a:moveTo>
                  <a:pt x="522968" y="4962162"/>
                </a:moveTo>
                <a:lnTo>
                  <a:pt x="522966" y="4962180"/>
                </a:lnTo>
                <a:lnTo>
                  <a:pt x="525333" y="4971699"/>
                </a:lnTo>
                <a:lnTo>
                  <a:pt x="521909" y="4976953"/>
                </a:lnTo>
                <a:lnTo>
                  <a:pt x="521782" y="4978715"/>
                </a:lnTo>
                <a:cubicBezTo>
                  <a:pt x="517239" y="4986147"/>
                  <a:pt x="510325" y="4994503"/>
                  <a:pt x="506373" y="5000795"/>
                </a:cubicBezTo>
                <a:lnTo>
                  <a:pt x="506370" y="5000795"/>
                </a:lnTo>
                <a:lnTo>
                  <a:pt x="506368" y="5000796"/>
                </a:lnTo>
                <a:cubicBezTo>
                  <a:pt x="478974" y="5002894"/>
                  <a:pt x="434723" y="5019670"/>
                  <a:pt x="441043" y="4996602"/>
                </a:cubicBezTo>
                <a:lnTo>
                  <a:pt x="441047" y="4996600"/>
                </a:lnTo>
                <a:lnTo>
                  <a:pt x="451019" y="4991802"/>
                </a:lnTo>
                <a:lnTo>
                  <a:pt x="480817" y="4977467"/>
                </a:lnTo>
                <a:cubicBezTo>
                  <a:pt x="491617" y="4974582"/>
                  <a:pt x="498994" y="4972485"/>
                  <a:pt x="500047" y="4963047"/>
                </a:cubicBezTo>
                <a:lnTo>
                  <a:pt x="500051" y="4963045"/>
                </a:lnTo>
                <a:cubicBezTo>
                  <a:pt x="512166" y="4960425"/>
                  <a:pt x="519281" y="4960425"/>
                  <a:pt x="522968" y="4962162"/>
                </a:cubicBezTo>
                <a:close/>
                <a:moveTo>
                  <a:pt x="1026319" y="4927609"/>
                </a:moveTo>
                <a:lnTo>
                  <a:pt x="1026321" y="4927609"/>
                </a:lnTo>
                <a:cubicBezTo>
                  <a:pt x="1047444" y="4940281"/>
                  <a:pt x="1034770" y="4965622"/>
                  <a:pt x="1015758" y="4986742"/>
                </a:cubicBezTo>
                <a:cubicBezTo>
                  <a:pt x="990407" y="4995189"/>
                  <a:pt x="969284" y="5003636"/>
                  <a:pt x="941822" y="5012084"/>
                </a:cubicBezTo>
                <a:lnTo>
                  <a:pt x="941820" y="5012084"/>
                </a:lnTo>
                <a:cubicBezTo>
                  <a:pt x="939708" y="5009972"/>
                  <a:pt x="934955" y="5009444"/>
                  <a:pt x="931523" y="5007860"/>
                </a:cubicBezTo>
                <a:lnTo>
                  <a:pt x="929148" y="4997301"/>
                </a:lnTo>
                <a:lnTo>
                  <a:pt x="816694" y="5030495"/>
                </a:lnTo>
                <a:cubicBezTo>
                  <a:pt x="716982" y="5069896"/>
                  <a:pt x="646086" y="5122956"/>
                  <a:pt x="519340" y="5145131"/>
                </a:cubicBezTo>
                <a:lnTo>
                  <a:pt x="519336" y="5145131"/>
                </a:lnTo>
                <a:cubicBezTo>
                  <a:pt x="525673" y="5117678"/>
                  <a:pt x="519336" y="5107117"/>
                  <a:pt x="536235" y="5079664"/>
                </a:cubicBezTo>
                <a:cubicBezTo>
                  <a:pt x="586934" y="5066991"/>
                  <a:pt x="595384" y="5037427"/>
                  <a:pt x="574259" y="5031092"/>
                </a:cubicBezTo>
                <a:cubicBezTo>
                  <a:pt x="688330" y="4963510"/>
                  <a:pt x="918584" y="4923385"/>
                  <a:pt x="1026319" y="4927609"/>
                </a:cubicBezTo>
                <a:close/>
                <a:moveTo>
                  <a:pt x="1384100" y="4888371"/>
                </a:moveTo>
                <a:lnTo>
                  <a:pt x="1384104" y="4888373"/>
                </a:lnTo>
                <a:lnTo>
                  <a:pt x="1384104" y="4888371"/>
                </a:lnTo>
                <a:cubicBezTo>
                  <a:pt x="1386124" y="4888371"/>
                  <a:pt x="1386124" y="4890479"/>
                  <a:pt x="1386124" y="4890479"/>
                </a:cubicBezTo>
                <a:cubicBezTo>
                  <a:pt x="1388144" y="4894693"/>
                  <a:pt x="1390165" y="4901014"/>
                  <a:pt x="1394204" y="4903122"/>
                </a:cubicBezTo>
                <a:cubicBezTo>
                  <a:pt x="1396222" y="4905230"/>
                  <a:pt x="1400263" y="4905230"/>
                  <a:pt x="1402284" y="4905230"/>
                </a:cubicBezTo>
                <a:cubicBezTo>
                  <a:pt x="1400263" y="4911550"/>
                  <a:pt x="1404306" y="4917873"/>
                  <a:pt x="1406324" y="4926302"/>
                </a:cubicBezTo>
                <a:lnTo>
                  <a:pt x="1406320" y="4926298"/>
                </a:lnTo>
                <a:lnTo>
                  <a:pt x="1406320" y="4926302"/>
                </a:lnTo>
                <a:cubicBezTo>
                  <a:pt x="1396220" y="4926302"/>
                  <a:pt x="1388139" y="4913659"/>
                  <a:pt x="1392180" y="4905230"/>
                </a:cubicBezTo>
                <a:lnTo>
                  <a:pt x="1390162" y="4898909"/>
                </a:lnTo>
                <a:lnTo>
                  <a:pt x="1382084" y="4903122"/>
                </a:lnTo>
                <a:lnTo>
                  <a:pt x="1382084" y="4903121"/>
                </a:lnTo>
                <a:lnTo>
                  <a:pt x="1382081" y="4903122"/>
                </a:lnTo>
                <a:cubicBezTo>
                  <a:pt x="1382081" y="4898907"/>
                  <a:pt x="1380060" y="4896800"/>
                  <a:pt x="1380060" y="4892585"/>
                </a:cubicBezTo>
                <a:lnTo>
                  <a:pt x="1380064" y="4892585"/>
                </a:lnTo>
                <a:lnTo>
                  <a:pt x="1382081" y="4892585"/>
                </a:lnTo>
                <a:cubicBezTo>
                  <a:pt x="1384100" y="4890479"/>
                  <a:pt x="1384100" y="4890479"/>
                  <a:pt x="1384100" y="4888371"/>
                </a:cubicBezTo>
                <a:close/>
                <a:moveTo>
                  <a:pt x="1247791" y="4757075"/>
                </a:moveTo>
                <a:lnTo>
                  <a:pt x="1247792" y="4757079"/>
                </a:lnTo>
                <a:lnTo>
                  <a:pt x="1247794" y="4757075"/>
                </a:lnTo>
                <a:cubicBezTo>
                  <a:pt x="1247794" y="4765155"/>
                  <a:pt x="1247794" y="4771216"/>
                  <a:pt x="1251685" y="4781316"/>
                </a:cubicBezTo>
                <a:cubicBezTo>
                  <a:pt x="1249738" y="4781316"/>
                  <a:pt x="1249738" y="4781316"/>
                  <a:pt x="1249738" y="4783335"/>
                </a:cubicBezTo>
                <a:lnTo>
                  <a:pt x="1249736" y="4783335"/>
                </a:lnTo>
                <a:lnTo>
                  <a:pt x="1243903" y="4783335"/>
                </a:lnTo>
                <a:lnTo>
                  <a:pt x="1243902" y="4783335"/>
                </a:lnTo>
                <a:cubicBezTo>
                  <a:pt x="1243902" y="4781316"/>
                  <a:pt x="1243902" y="4781316"/>
                  <a:pt x="1243902" y="4781316"/>
                </a:cubicBezTo>
                <a:cubicBezTo>
                  <a:pt x="1243902" y="4777275"/>
                  <a:pt x="1245846" y="4773236"/>
                  <a:pt x="1240010" y="4773236"/>
                </a:cubicBezTo>
                <a:cubicBezTo>
                  <a:pt x="1240010" y="4771216"/>
                  <a:pt x="1240010" y="4767176"/>
                  <a:pt x="1240010" y="4765155"/>
                </a:cubicBezTo>
                <a:cubicBezTo>
                  <a:pt x="1240010" y="4763135"/>
                  <a:pt x="1245846" y="4763135"/>
                  <a:pt x="1245846" y="4761114"/>
                </a:cubicBezTo>
                <a:cubicBezTo>
                  <a:pt x="1247791" y="4761114"/>
                  <a:pt x="1247791" y="4759095"/>
                  <a:pt x="1247791" y="4757075"/>
                </a:cubicBezTo>
                <a:close/>
                <a:moveTo>
                  <a:pt x="1245846" y="4748321"/>
                </a:moveTo>
                <a:lnTo>
                  <a:pt x="1245846" y="4748325"/>
                </a:lnTo>
                <a:lnTo>
                  <a:pt x="1245847" y="4748321"/>
                </a:lnTo>
                <a:cubicBezTo>
                  <a:pt x="1245847" y="4748321"/>
                  <a:pt x="1245847" y="4748321"/>
                  <a:pt x="1245847" y="4751239"/>
                </a:cubicBezTo>
                <a:lnTo>
                  <a:pt x="1245846" y="4751239"/>
                </a:lnTo>
                <a:lnTo>
                  <a:pt x="1242931" y="4751239"/>
                </a:lnTo>
                <a:lnTo>
                  <a:pt x="1242927" y="4751239"/>
                </a:lnTo>
                <a:cubicBezTo>
                  <a:pt x="1244387" y="4748321"/>
                  <a:pt x="1245846" y="4748321"/>
                  <a:pt x="1245846" y="4748321"/>
                </a:cubicBezTo>
                <a:close/>
                <a:moveTo>
                  <a:pt x="1231988" y="4746042"/>
                </a:moveTo>
                <a:lnTo>
                  <a:pt x="1231990" y="4746046"/>
                </a:lnTo>
                <a:lnTo>
                  <a:pt x="1231990" y="4746042"/>
                </a:lnTo>
                <a:cubicBezTo>
                  <a:pt x="1233448" y="4746864"/>
                  <a:pt x="1235638" y="4749050"/>
                  <a:pt x="1237095" y="4751239"/>
                </a:cubicBezTo>
                <a:lnTo>
                  <a:pt x="1237092" y="4751238"/>
                </a:lnTo>
                <a:lnTo>
                  <a:pt x="1237093" y="4751239"/>
                </a:lnTo>
                <a:cubicBezTo>
                  <a:pt x="1234176" y="4749050"/>
                  <a:pt x="1231259" y="4749050"/>
                  <a:pt x="1231259" y="4749050"/>
                </a:cubicBezTo>
                <a:cubicBezTo>
                  <a:pt x="1229798" y="4745768"/>
                  <a:pt x="1230529" y="4745222"/>
                  <a:pt x="1231988" y="4746042"/>
                </a:cubicBezTo>
                <a:close/>
                <a:moveTo>
                  <a:pt x="1256657" y="4745405"/>
                </a:moveTo>
                <a:lnTo>
                  <a:pt x="1256662" y="4745412"/>
                </a:lnTo>
                <a:lnTo>
                  <a:pt x="1256661" y="4745405"/>
                </a:lnTo>
                <a:cubicBezTo>
                  <a:pt x="1271079" y="4768139"/>
                  <a:pt x="1271079" y="4778472"/>
                  <a:pt x="1277256" y="4778472"/>
                </a:cubicBezTo>
                <a:cubicBezTo>
                  <a:pt x="1281375" y="4778472"/>
                  <a:pt x="1285494" y="4784674"/>
                  <a:pt x="1289613" y="4790873"/>
                </a:cubicBezTo>
                <a:cubicBezTo>
                  <a:pt x="1283436" y="4792940"/>
                  <a:pt x="1279831" y="4793456"/>
                  <a:pt x="1275970" y="4792165"/>
                </a:cubicBezTo>
                <a:lnTo>
                  <a:pt x="1275965" y="4792165"/>
                </a:lnTo>
                <a:cubicBezTo>
                  <a:pt x="1272104" y="4790873"/>
                  <a:pt x="1267986" y="4787772"/>
                  <a:pt x="1260778" y="4782605"/>
                </a:cubicBezTo>
                <a:cubicBezTo>
                  <a:pt x="1254598" y="4766072"/>
                  <a:pt x="1258716" y="4761938"/>
                  <a:pt x="1256657" y="4745405"/>
                </a:cubicBezTo>
                <a:close/>
                <a:moveTo>
                  <a:pt x="1248767" y="4736651"/>
                </a:moveTo>
                <a:cubicBezTo>
                  <a:pt x="1250711" y="4738595"/>
                  <a:pt x="1252656" y="4740541"/>
                  <a:pt x="1254601" y="4742485"/>
                </a:cubicBezTo>
                <a:cubicBezTo>
                  <a:pt x="1252656" y="4742485"/>
                  <a:pt x="1250711" y="4740541"/>
                  <a:pt x="1250711" y="4738595"/>
                </a:cubicBezTo>
                <a:cubicBezTo>
                  <a:pt x="1248767" y="4738595"/>
                  <a:pt x="1248767" y="4738595"/>
                  <a:pt x="1248767" y="4736651"/>
                </a:cubicBezTo>
                <a:close/>
                <a:moveTo>
                  <a:pt x="1248763" y="4736651"/>
                </a:moveTo>
                <a:cubicBezTo>
                  <a:pt x="1250707" y="4738595"/>
                  <a:pt x="1252654" y="4740541"/>
                  <a:pt x="1254598" y="4742485"/>
                </a:cubicBezTo>
                <a:cubicBezTo>
                  <a:pt x="1252654" y="4742485"/>
                  <a:pt x="1250707" y="4740541"/>
                  <a:pt x="1250707" y="4738595"/>
                </a:cubicBezTo>
                <a:cubicBezTo>
                  <a:pt x="1248763" y="4738595"/>
                  <a:pt x="1248763" y="4738595"/>
                  <a:pt x="1248763" y="4736651"/>
                </a:cubicBezTo>
                <a:close/>
                <a:moveTo>
                  <a:pt x="1244387" y="4709493"/>
                </a:moveTo>
                <a:lnTo>
                  <a:pt x="1244388" y="4709495"/>
                </a:lnTo>
                <a:lnTo>
                  <a:pt x="1244390" y="4709493"/>
                </a:lnTo>
                <a:cubicBezTo>
                  <a:pt x="1253142" y="4713533"/>
                  <a:pt x="1268461" y="4737773"/>
                  <a:pt x="1272838" y="4751912"/>
                </a:cubicBezTo>
                <a:cubicBezTo>
                  <a:pt x="1275027" y="4753933"/>
                  <a:pt x="1272838" y="4757972"/>
                  <a:pt x="1272838" y="4757972"/>
                </a:cubicBezTo>
                <a:cubicBezTo>
                  <a:pt x="1272838" y="4759992"/>
                  <a:pt x="1270647" y="4759992"/>
                  <a:pt x="1268461" y="4759992"/>
                </a:cubicBezTo>
                <a:lnTo>
                  <a:pt x="1268461" y="4759990"/>
                </a:lnTo>
                <a:lnTo>
                  <a:pt x="1268458" y="4759992"/>
                </a:lnTo>
                <a:cubicBezTo>
                  <a:pt x="1266269" y="4745853"/>
                  <a:pt x="1259704" y="4743832"/>
                  <a:pt x="1255328" y="4741813"/>
                </a:cubicBezTo>
                <a:cubicBezTo>
                  <a:pt x="1253140" y="4739793"/>
                  <a:pt x="1250951" y="4737773"/>
                  <a:pt x="1250951" y="4733733"/>
                </a:cubicBezTo>
                <a:cubicBezTo>
                  <a:pt x="1250951" y="4733733"/>
                  <a:pt x="1250951" y="4731714"/>
                  <a:pt x="1250951" y="4729694"/>
                </a:cubicBezTo>
                <a:cubicBezTo>
                  <a:pt x="1248763" y="4725652"/>
                  <a:pt x="1246576" y="4723632"/>
                  <a:pt x="1244387" y="4721613"/>
                </a:cubicBezTo>
                <a:cubicBezTo>
                  <a:pt x="1240010" y="4709493"/>
                  <a:pt x="1242198" y="4707473"/>
                  <a:pt x="1244387" y="4709493"/>
                </a:cubicBezTo>
                <a:close/>
                <a:moveTo>
                  <a:pt x="1318787" y="4663708"/>
                </a:moveTo>
                <a:lnTo>
                  <a:pt x="1318790" y="4663708"/>
                </a:lnTo>
                <a:cubicBezTo>
                  <a:pt x="1320734" y="4665866"/>
                  <a:pt x="1320734" y="4668022"/>
                  <a:pt x="1322681" y="4670178"/>
                </a:cubicBezTo>
                <a:cubicBezTo>
                  <a:pt x="1322681" y="4678806"/>
                  <a:pt x="1322681" y="4685275"/>
                  <a:pt x="1322681" y="4693902"/>
                </a:cubicBezTo>
                <a:cubicBezTo>
                  <a:pt x="1324625" y="4700371"/>
                  <a:pt x="1330460" y="4713310"/>
                  <a:pt x="1324625" y="4713310"/>
                </a:cubicBezTo>
                <a:lnTo>
                  <a:pt x="1324623" y="4713309"/>
                </a:lnTo>
                <a:lnTo>
                  <a:pt x="1324623" y="4713310"/>
                </a:lnTo>
                <a:cubicBezTo>
                  <a:pt x="1320732" y="4713310"/>
                  <a:pt x="1318787" y="4702527"/>
                  <a:pt x="1316843" y="4696058"/>
                </a:cubicBezTo>
                <a:cubicBezTo>
                  <a:pt x="1312952" y="4687431"/>
                  <a:pt x="1311007" y="4678806"/>
                  <a:pt x="1307117" y="4668022"/>
                </a:cubicBezTo>
                <a:cubicBezTo>
                  <a:pt x="1311007" y="4665866"/>
                  <a:pt x="1314896" y="4665866"/>
                  <a:pt x="1318787" y="4663708"/>
                </a:cubicBezTo>
                <a:close/>
                <a:moveTo>
                  <a:pt x="1196243" y="4643284"/>
                </a:moveTo>
                <a:lnTo>
                  <a:pt x="1196248" y="4643285"/>
                </a:lnTo>
                <a:lnTo>
                  <a:pt x="1196248" y="4643284"/>
                </a:lnTo>
                <a:cubicBezTo>
                  <a:pt x="1198386" y="4643284"/>
                  <a:pt x="1200526" y="4643284"/>
                  <a:pt x="1202666" y="4645384"/>
                </a:cubicBezTo>
                <a:cubicBezTo>
                  <a:pt x="1213364" y="4653787"/>
                  <a:pt x="1219785" y="4674795"/>
                  <a:pt x="1228343" y="4687400"/>
                </a:cubicBezTo>
                <a:cubicBezTo>
                  <a:pt x="1228343" y="4687400"/>
                  <a:pt x="1228343" y="4693702"/>
                  <a:pt x="1226204" y="4693702"/>
                </a:cubicBezTo>
                <a:lnTo>
                  <a:pt x="1226200" y="4693699"/>
                </a:lnTo>
                <a:lnTo>
                  <a:pt x="1226200" y="4693702"/>
                </a:lnTo>
                <a:cubicBezTo>
                  <a:pt x="1221921" y="4695802"/>
                  <a:pt x="1217641" y="4693702"/>
                  <a:pt x="1213363" y="4685298"/>
                </a:cubicBezTo>
                <a:cubicBezTo>
                  <a:pt x="1215502" y="4685298"/>
                  <a:pt x="1217641" y="4683198"/>
                  <a:pt x="1217641" y="4681097"/>
                </a:cubicBezTo>
                <a:cubicBezTo>
                  <a:pt x="1215502" y="4681097"/>
                  <a:pt x="1213363" y="4678997"/>
                  <a:pt x="1209082" y="4678997"/>
                </a:cubicBezTo>
                <a:cubicBezTo>
                  <a:pt x="1206942" y="4674795"/>
                  <a:pt x="1204804" y="4670594"/>
                  <a:pt x="1202662" y="4664291"/>
                </a:cubicBezTo>
                <a:cubicBezTo>
                  <a:pt x="1200523" y="4660089"/>
                  <a:pt x="1200523" y="4655889"/>
                  <a:pt x="1198383" y="4651687"/>
                </a:cubicBezTo>
                <a:cubicBezTo>
                  <a:pt x="1196243" y="4649586"/>
                  <a:pt x="1196243" y="4645384"/>
                  <a:pt x="1196243" y="4643284"/>
                </a:cubicBezTo>
                <a:close/>
                <a:moveTo>
                  <a:pt x="755669" y="4593683"/>
                </a:moveTo>
                <a:lnTo>
                  <a:pt x="755671" y="4593683"/>
                </a:lnTo>
                <a:cubicBezTo>
                  <a:pt x="749370" y="4604221"/>
                  <a:pt x="743067" y="4612650"/>
                  <a:pt x="732563" y="4621078"/>
                </a:cubicBezTo>
                <a:cubicBezTo>
                  <a:pt x="725212" y="4623713"/>
                  <a:pt x="720747" y="4623976"/>
                  <a:pt x="718284" y="4622791"/>
                </a:cubicBezTo>
                <a:lnTo>
                  <a:pt x="718283" y="4622791"/>
                </a:lnTo>
                <a:cubicBezTo>
                  <a:pt x="710897" y="4619234"/>
                  <a:pt x="721532" y="4602640"/>
                  <a:pt x="726259" y="4597898"/>
                </a:cubicBezTo>
                <a:cubicBezTo>
                  <a:pt x="738863" y="4593683"/>
                  <a:pt x="740965" y="4597898"/>
                  <a:pt x="755669" y="4593683"/>
                </a:cubicBezTo>
                <a:close/>
                <a:moveTo>
                  <a:pt x="854872" y="4474057"/>
                </a:moveTo>
                <a:lnTo>
                  <a:pt x="854866" y="4474062"/>
                </a:lnTo>
                <a:lnTo>
                  <a:pt x="854872" y="4474059"/>
                </a:lnTo>
                <a:cubicBezTo>
                  <a:pt x="845291" y="4485614"/>
                  <a:pt x="834646" y="4497167"/>
                  <a:pt x="820806" y="4507934"/>
                </a:cubicBezTo>
                <a:lnTo>
                  <a:pt x="767577" y="4537081"/>
                </a:lnTo>
                <a:lnTo>
                  <a:pt x="757731" y="4561239"/>
                </a:lnTo>
                <a:lnTo>
                  <a:pt x="757730" y="4561239"/>
                </a:lnTo>
                <a:lnTo>
                  <a:pt x="757730" y="4561241"/>
                </a:lnTo>
                <a:cubicBezTo>
                  <a:pt x="752141" y="4568592"/>
                  <a:pt x="742029" y="4574894"/>
                  <a:pt x="720736" y="4579096"/>
                </a:cubicBezTo>
                <a:cubicBezTo>
                  <a:pt x="697316" y="4576995"/>
                  <a:pt x="722864" y="4566491"/>
                  <a:pt x="722864" y="4553887"/>
                </a:cubicBezTo>
                <a:lnTo>
                  <a:pt x="722866" y="4553887"/>
                </a:lnTo>
                <a:lnTo>
                  <a:pt x="722866" y="4553885"/>
                </a:lnTo>
                <a:cubicBezTo>
                  <a:pt x="786740" y="4530777"/>
                  <a:pt x="799515" y="4499266"/>
                  <a:pt x="854872" y="4474057"/>
                </a:cubicBezTo>
                <a:close/>
                <a:moveTo>
                  <a:pt x="900462" y="4433211"/>
                </a:moveTo>
                <a:lnTo>
                  <a:pt x="900463" y="4433211"/>
                </a:lnTo>
                <a:cubicBezTo>
                  <a:pt x="919063" y="4433211"/>
                  <a:pt x="896329" y="4451594"/>
                  <a:pt x="877728" y="4453635"/>
                </a:cubicBezTo>
                <a:cubicBezTo>
                  <a:pt x="869461" y="4445466"/>
                  <a:pt x="898395" y="4441381"/>
                  <a:pt x="900462" y="4433211"/>
                </a:cubicBezTo>
                <a:close/>
                <a:moveTo>
                  <a:pt x="703153" y="4424457"/>
                </a:moveTo>
                <a:lnTo>
                  <a:pt x="703153" y="4424458"/>
                </a:lnTo>
                <a:lnTo>
                  <a:pt x="703155" y="4424457"/>
                </a:lnTo>
                <a:cubicBezTo>
                  <a:pt x="694726" y="4434183"/>
                  <a:pt x="698940" y="4447799"/>
                  <a:pt x="665225" y="4453633"/>
                </a:cubicBezTo>
                <a:lnTo>
                  <a:pt x="665225" y="4453632"/>
                </a:lnTo>
                <a:lnTo>
                  <a:pt x="665221" y="4453633"/>
                </a:lnTo>
                <a:cubicBezTo>
                  <a:pt x="667328" y="4441963"/>
                  <a:pt x="677864" y="4432236"/>
                  <a:pt x="703153" y="4424457"/>
                </a:cubicBezTo>
                <a:close/>
                <a:moveTo>
                  <a:pt x="1134973" y="4336925"/>
                </a:moveTo>
                <a:lnTo>
                  <a:pt x="1134969" y="4336931"/>
                </a:lnTo>
                <a:lnTo>
                  <a:pt x="1134977" y="4336925"/>
                </a:lnTo>
                <a:cubicBezTo>
                  <a:pt x="1128638" y="4356024"/>
                  <a:pt x="1099058" y="4362390"/>
                  <a:pt x="1124413" y="4370878"/>
                </a:cubicBezTo>
                <a:cubicBezTo>
                  <a:pt x="1035672" y="4430292"/>
                  <a:pt x="963835" y="4493951"/>
                  <a:pt x="883547" y="4555487"/>
                </a:cubicBezTo>
                <a:cubicBezTo>
                  <a:pt x="864532" y="4561854"/>
                  <a:pt x="847628" y="4566098"/>
                  <a:pt x="830725" y="4570342"/>
                </a:cubicBezTo>
                <a:cubicBezTo>
                  <a:pt x="828613" y="4553367"/>
                  <a:pt x="849742" y="4540634"/>
                  <a:pt x="877207" y="4530025"/>
                </a:cubicBezTo>
                <a:cubicBezTo>
                  <a:pt x="877207" y="4519415"/>
                  <a:pt x="898337" y="4513048"/>
                  <a:pt x="894111" y="4502439"/>
                </a:cubicBezTo>
                <a:cubicBezTo>
                  <a:pt x="993414" y="4451513"/>
                  <a:pt x="1042009" y="4389975"/>
                  <a:pt x="1134973" y="4336925"/>
                </a:cubicBezTo>
                <a:close/>
                <a:moveTo>
                  <a:pt x="1437363" y="4179369"/>
                </a:moveTo>
                <a:lnTo>
                  <a:pt x="1437364" y="4179371"/>
                </a:lnTo>
                <a:lnTo>
                  <a:pt x="1437369" y="4179369"/>
                </a:lnTo>
                <a:cubicBezTo>
                  <a:pt x="1431007" y="4190011"/>
                  <a:pt x="1450089" y="4185754"/>
                  <a:pt x="1441609" y="4196396"/>
                </a:cubicBezTo>
                <a:cubicBezTo>
                  <a:pt x="1416167" y="4194267"/>
                  <a:pt x="1373762" y="4204907"/>
                  <a:pt x="1380122" y="4226190"/>
                </a:cubicBezTo>
                <a:cubicBezTo>
                  <a:pt x="1356800" y="4221934"/>
                  <a:pt x="1348318" y="4241087"/>
                  <a:pt x="1335597" y="4236832"/>
                </a:cubicBezTo>
                <a:cubicBezTo>
                  <a:pt x="1314393" y="4251728"/>
                  <a:pt x="1282591" y="4281523"/>
                  <a:pt x="1242308" y="4283651"/>
                </a:cubicBezTo>
                <a:cubicBezTo>
                  <a:pt x="1216865" y="4311318"/>
                  <a:pt x="1163860" y="4332601"/>
                  <a:pt x="1132059" y="4360267"/>
                </a:cubicBezTo>
                <a:lnTo>
                  <a:pt x="1132062" y="4360261"/>
                </a:lnTo>
                <a:lnTo>
                  <a:pt x="1132054" y="4360267"/>
                </a:lnTo>
                <a:cubicBezTo>
                  <a:pt x="1138416" y="4349626"/>
                  <a:pt x="1155376" y="4341114"/>
                  <a:pt x="1149017" y="4328344"/>
                </a:cubicBezTo>
                <a:cubicBezTo>
                  <a:pt x="1178699" y="4319831"/>
                  <a:pt x="1187179" y="4309191"/>
                  <a:pt x="1210502" y="4300678"/>
                </a:cubicBezTo>
                <a:cubicBezTo>
                  <a:pt x="1218982" y="4287908"/>
                  <a:pt x="1197780" y="4290036"/>
                  <a:pt x="1212622" y="4279395"/>
                </a:cubicBezTo>
                <a:cubicBezTo>
                  <a:pt x="1293189" y="4258113"/>
                  <a:pt x="1354675" y="4209164"/>
                  <a:pt x="1437363" y="4179369"/>
                </a:cubicBezTo>
                <a:close/>
                <a:moveTo>
                  <a:pt x="1377872" y="4121016"/>
                </a:moveTo>
                <a:lnTo>
                  <a:pt x="1377872" y="4121019"/>
                </a:lnTo>
                <a:lnTo>
                  <a:pt x="1377875" y="4121016"/>
                </a:lnTo>
                <a:cubicBezTo>
                  <a:pt x="1380064" y="4127581"/>
                  <a:pt x="1377875" y="4131956"/>
                  <a:pt x="1380064" y="4138521"/>
                </a:cubicBezTo>
                <a:lnTo>
                  <a:pt x="1380060" y="4138518"/>
                </a:lnTo>
                <a:lnTo>
                  <a:pt x="1380060" y="4138521"/>
                </a:lnTo>
                <a:cubicBezTo>
                  <a:pt x="1375682" y="4134145"/>
                  <a:pt x="1373496" y="4131956"/>
                  <a:pt x="1371306" y="4129770"/>
                </a:cubicBezTo>
                <a:cubicBezTo>
                  <a:pt x="1373496" y="4127581"/>
                  <a:pt x="1375682" y="4125391"/>
                  <a:pt x="1377872" y="4121016"/>
                </a:cubicBezTo>
                <a:close/>
                <a:moveTo>
                  <a:pt x="1400847" y="4112261"/>
                </a:moveTo>
                <a:lnTo>
                  <a:pt x="1400849" y="4112264"/>
                </a:lnTo>
                <a:lnTo>
                  <a:pt x="1400853" y="4112261"/>
                </a:lnTo>
                <a:cubicBezTo>
                  <a:pt x="1404863" y="4122765"/>
                  <a:pt x="1410883" y="4131168"/>
                  <a:pt x="1414895" y="4139571"/>
                </a:cubicBezTo>
                <a:cubicBezTo>
                  <a:pt x="1418905" y="4145873"/>
                  <a:pt x="1420910" y="4147974"/>
                  <a:pt x="1420910" y="4152176"/>
                </a:cubicBezTo>
                <a:lnTo>
                  <a:pt x="1420906" y="4152174"/>
                </a:lnTo>
                <a:lnTo>
                  <a:pt x="1420908" y="4152176"/>
                </a:lnTo>
                <a:lnTo>
                  <a:pt x="1416897" y="4150074"/>
                </a:lnTo>
                <a:lnTo>
                  <a:pt x="1402858" y="4152176"/>
                </a:lnTo>
                <a:cubicBezTo>
                  <a:pt x="1396840" y="4160579"/>
                  <a:pt x="1392828" y="4162679"/>
                  <a:pt x="1388816" y="4164780"/>
                </a:cubicBezTo>
                <a:lnTo>
                  <a:pt x="1388818" y="4164776"/>
                </a:lnTo>
                <a:lnTo>
                  <a:pt x="1388812" y="4164780"/>
                </a:lnTo>
                <a:cubicBezTo>
                  <a:pt x="1390818" y="4160579"/>
                  <a:pt x="1390818" y="4154276"/>
                  <a:pt x="1390818" y="4143773"/>
                </a:cubicBezTo>
                <a:cubicBezTo>
                  <a:pt x="1389816" y="4136421"/>
                  <a:pt x="1391319" y="4135370"/>
                  <a:pt x="1393828" y="4136681"/>
                </a:cubicBezTo>
                <a:lnTo>
                  <a:pt x="1393831" y="4136686"/>
                </a:lnTo>
                <a:lnTo>
                  <a:pt x="1393832" y="4136681"/>
                </a:lnTo>
                <a:lnTo>
                  <a:pt x="1402853" y="4143768"/>
                </a:lnTo>
                <a:lnTo>
                  <a:pt x="1392824" y="4116463"/>
                </a:lnTo>
                <a:cubicBezTo>
                  <a:pt x="1396837" y="4114362"/>
                  <a:pt x="1398842" y="4114362"/>
                  <a:pt x="1400847" y="4112261"/>
                </a:cubicBezTo>
                <a:close/>
                <a:moveTo>
                  <a:pt x="1298247" y="4088920"/>
                </a:moveTo>
                <a:lnTo>
                  <a:pt x="1298247" y="4088922"/>
                </a:lnTo>
                <a:lnTo>
                  <a:pt x="1298249" y="4088920"/>
                </a:lnTo>
                <a:cubicBezTo>
                  <a:pt x="1307120" y="4107826"/>
                  <a:pt x="1296032" y="4118330"/>
                  <a:pt x="1284943" y="4128834"/>
                </a:cubicBezTo>
                <a:lnTo>
                  <a:pt x="1284943" y="4128832"/>
                </a:lnTo>
                <a:lnTo>
                  <a:pt x="1284942" y="4128834"/>
                </a:lnTo>
                <a:cubicBezTo>
                  <a:pt x="1284942" y="4124633"/>
                  <a:pt x="1284942" y="4118330"/>
                  <a:pt x="1284942" y="4114128"/>
                </a:cubicBezTo>
                <a:lnTo>
                  <a:pt x="1278289" y="4103627"/>
                </a:lnTo>
                <a:lnTo>
                  <a:pt x="1273858" y="4105726"/>
                </a:lnTo>
                <a:cubicBezTo>
                  <a:pt x="1271640" y="4128834"/>
                  <a:pt x="1271640" y="4128834"/>
                  <a:pt x="1267203" y="4135136"/>
                </a:cubicBezTo>
                <a:cubicBezTo>
                  <a:pt x="1267203" y="4137237"/>
                  <a:pt x="1264984" y="4139337"/>
                  <a:pt x="1264984" y="4141439"/>
                </a:cubicBezTo>
                <a:cubicBezTo>
                  <a:pt x="1256114" y="4139337"/>
                  <a:pt x="1253897" y="4130934"/>
                  <a:pt x="1251680" y="4120431"/>
                </a:cubicBezTo>
                <a:lnTo>
                  <a:pt x="1251716" y="4120484"/>
                </a:lnTo>
                <a:lnTo>
                  <a:pt x="1251684" y="4120431"/>
                </a:lnTo>
                <a:lnTo>
                  <a:pt x="1256114" y="4126730"/>
                </a:lnTo>
                <a:lnTo>
                  <a:pt x="1256114" y="4112028"/>
                </a:lnTo>
                <a:lnTo>
                  <a:pt x="1256116" y="4112030"/>
                </a:lnTo>
                <a:lnTo>
                  <a:pt x="1256116" y="4112028"/>
                </a:lnTo>
                <a:lnTo>
                  <a:pt x="1264707" y="4114917"/>
                </a:lnTo>
                <a:lnTo>
                  <a:pt x="1264984" y="4103625"/>
                </a:lnTo>
                <a:cubicBezTo>
                  <a:pt x="1273853" y="4099423"/>
                  <a:pt x="1278289" y="4097323"/>
                  <a:pt x="1298247" y="4088920"/>
                </a:cubicBezTo>
                <a:close/>
                <a:moveTo>
                  <a:pt x="1287568" y="4056826"/>
                </a:moveTo>
                <a:lnTo>
                  <a:pt x="1287568" y="4056832"/>
                </a:lnTo>
                <a:lnTo>
                  <a:pt x="1287575" y="4056826"/>
                </a:lnTo>
                <a:cubicBezTo>
                  <a:pt x="1289614" y="4066927"/>
                  <a:pt x="1289614" y="4075006"/>
                  <a:pt x="1289614" y="4083086"/>
                </a:cubicBezTo>
                <a:lnTo>
                  <a:pt x="1289610" y="4083086"/>
                </a:lnTo>
                <a:lnTo>
                  <a:pt x="1287575" y="4083086"/>
                </a:lnTo>
                <a:lnTo>
                  <a:pt x="1287568" y="4083086"/>
                </a:lnTo>
                <a:cubicBezTo>
                  <a:pt x="1287568" y="4081066"/>
                  <a:pt x="1287568" y="4081066"/>
                  <a:pt x="1285525" y="4081066"/>
                </a:cubicBezTo>
                <a:cubicBezTo>
                  <a:pt x="1277355" y="4081066"/>
                  <a:pt x="1271227" y="4077027"/>
                  <a:pt x="1269186" y="4070967"/>
                </a:cubicBezTo>
                <a:lnTo>
                  <a:pt x="1269196" y="4070969"/>
                </a:lnTo>
                <a:lnTo>
                  <a:pt x="1269193" y="4070967"/>
                </a:lnTo>
                <a:lnTo>
                  <a:pt x="1277357" y="4072985"/>
                </a:lnTo>
                <a:lnTo>
                  <a:pt x="1279398" y="4068947"/>
                </a:lnTo>
                <a:cubicBezTo>
                  <a:pt x="1279398" y="4066927"/>
                  <a:pt x="1277355" y="4064905"/>
                  <a:pt x="1277355" y="4064905"/>
                </a:cubicBezTo>
                <a:cubicBezTo>
                  <a:pt x="1281441" y="4062886"/>
                  <a:pt x="1283483" y="4060866"/>
                  <a:pt x="1285525" y="4058845"/>
                </a:cubicBezTo>
                <a:cubicBezTo>
                  <a:pt x="1285525" y="4058845"/>
                  <a:pt x="1287568" y="4058845"/>
                  <a:pt x="1287568" y="4056826"/>
                </a:cubicBezTo>
                <a:close/>
                <a:moveTo>
                  <a:pt x="1337266" y="4053909"/>
                </a:moveTo>
                <a:lnTo>
                  <a:pt x="1337266" y="4053911"/>
                </a:lnTo>
                <a:lnTo>
                  <a:pt x="1337269" y="4053909"/>
                </a:lnTo>
                <a:cubicBezTo>
                  <a:pt x="1337269" y="4055993"/>
                  <a:pt x="1337269" y="4060162"/>
                  <a:pt x="1339214" y="4062246"/>
                </a:cubicBezTo>
                <a:cubicBezTo>
                  <a:pt x="1333378" y="4064330"/>
                  <a:pt x="1329488" y="4066414"/>
                  <a:pt x="1325599" y="4068499"/>
                </a:cubicBezTo>
                <a:lnTo>
                  <a:pt x="1325599" y="4068497"/>
                </a:lnTo>
                <a:lnTo>
                  <a:pt x="1325595" y="4068499"/>
                </a:lnTo>
                <a:cubicBezTo>
                  <a:pt x="1325595" y="4068499"/>
                  <a:pt x="1325595" y="4068499"/>
                  <a:pt x="1325595" y="4066414"/>
                </a:cubicBezTo>
                <a:cubicBezTo>
                  <a:pt x="1323649" y="4064330"/>
                  <a:pt x="1323649" y="4062246"/>
                  <a:pt x="1321705" y="4060162"/>
                </a:cubicBezTo>
                <a:cubicBezTo>
                  <a:pt x="1327539" y="4058077"/>
                  <a:pt x="1333376" y="4055993"/>
                  <a:pt x="1337266" y="4053909"/>
                </a:cubicBezTo>
                <a:close/>
                <a:moveTo>
                  <a:pt x="1334349" y="4036403"/>
                </a:moveTo>
                <a:lnTo>
                  <a:pt x="1334351" y="4036405"/>
                </a:lnTo>
                <a:lnTo>
                  <a:pt x="1334351" y="4036403"/>
                </a:lnTo>
                <a:cubicBezTo>
                  <a:pt x="1334351" y="4038347"/>
                  <a:pt x="1336296" y="4040294"/>
                  <a:pt x="1336296" y="4040294"/>
                </a:cubicBezTo>
                <a:cubicBezTo>
                  <a:pt x="1336296" y="4040294"/>
                  <a:pt x="1336296" y="4042239"/>
                  <a:pt x="1336296" y="4042239"/>
                </a:cubicBezTo>
                <a:lnTo>
                  <a:pt x="1336293" y="4042239"/>
                </a:lnTo>
                <a:lnTo>
                  <a:pt x="1330460" y="4042239"/>
                </a:lnTo>
                <a:lnTo>
                  <a:pt x="1330459" y="4042239"/>
                </a:lnTo>
                <a:cubicBezTo>
                  <a:pt x="1332403" y="4040294"/>
                  <a:pt x="1332403" y="4038347"/>
                  <a:pt x="1334349" y="4036403"/>
                </a:cubicBezTo>
                <a:close/>
                <a:moveTo>
                  <a:pt x="1376167" y="4027649"/>
                </a:moveTo>
                <a:lnTo>
                  <a:pt x="1376172" y="4027649"/>
                </a:lnTo>
                <a:lnTo>
                  <a:pt x="1378114" y="4027649"/>
                </a:lnTo>
                <a:lnTo>
                  <a:pt x="1378119" y="4027649"/>
                </a:lnTo>
                <a:lnTo>
                  <a:pt x="1376175" y="4031538"/>
                </a:lnTo>
                <a:lnTo>
                  <a:pt x="1382003" y="4029593"/>
                </a:lnTo>
                <a:lnTo>
                  <a:pt x="1382005" y="4029596"/>
                </a:lnTo>
                <a:lnTo>
                  <a:pt x="1382008" y="4029593"/>
                </a:lnTo>
                <a:cubicBezTo>
                  <a:pt x="1382008" y="4033485"/>
                  <a:pt x="1383955" y="4039319"/>
                  <a:pt x="1385899" y="4041264"/>
                </a:cubicBezTo>
                <a:cubicBezTo>
                  <a:pt x="1383955" y="4043210"/>
                  <a:pt x="1380064" y="4043210"/>
                  <a:pt x="1378119" y="4045155"/>
                </a:cubicBezTo>
                <a:lnTo>
                  <a:pt x="1378119" y="4045153"/>
                </a:lnTo>
                <a:lnTo>
                  <a:pt x="1378114" y="4045155"/>
                </a:lnTo>
                <a:cubicBezTo>
                  <a:pt x="1378114" y="4039319"/>
                  <a:pt x="1374223" y="4035429"/>
                  <a:pt x="1374223" y="4029593"/>
                </a:cubicBezTo>
                <a:cubicBezTo>
                  <a:pt x="1374223" y="4029593"/>
                  <a:pt x="1374223" y="4027649"/>
                  <a:pt x="1376167" y="4027649"/>
                </a:cubicBezTo>
                <a:close/>
                <a:moveTo>
                  <a:pt x="1359218" y="4024732"/>
                </a:moveTo>
                <a:lnTo>
                  <a:pt x="1359220" y="4024734"/>
                </a:lnTo>
                <a:lnTo>
                  <a:pt x="1359222" y="4024732"/>
                </a:lnTo>
                <a:cubicBezTo>
                  <a:pt x="1361516" y="4026792"/>
                  <a:pt x="1361516" y="4035030"/>
                  <a:pt x="1368393" y="4035030"/>
                </a:cubicBezTo>
                <a:cubicBezTo>
                  <a:pt x="1368393" y="4037090"/>
                  <a:pt x="1368393" y="4041209"/>
                  <a:pt x="1368393" y="4043267"/>
                </a:cubicBezTo>
                <a:cubicBezTo>
                  <a:pt x="1368393" y="4045328"/>
                  <a:pt x="1368393" y="4047388"/>
                  <a:pt x="1368393" y="4049446"/>
                </a:cubicBezTo>
                <a:cubicBezTo>
                  <a:pt x="1361516" y="4051507"/>
                  <a:pt x="1352344" y="4055625"/>
                  <a:pt x="1345467" y="4059745"/>
                </a:cubicBezTo>
                <a:lnTo>
                  <a:pt x="1345467" y="4059742"/>
                </a:lnTo>
                <a:lnTo>
                  <a:pt x="1345463" y="4059745"/>
                </a:lnTo>
                <a:cubicBezTo>
                  <a:pt x="1345463" y="4057686"/>
                  <a:pt x="1345463" y="4057686"/>
                  <a:pt x="1345463" y="4057686"/>
                </a:cubicBezTo>
                <a:cubicBezTo>
                  <a:pt x="1343172" y="4053565"/>
                  <a:pt x="1345463" y="4051507"/>
                  <a:pt x="1345463" y="4047388"/>
                </a:cubicBezTo>
                <a:lnTo>
                  <a:pt x="1361510" y="4037090"/>
                </a:lnTo>
                <a:lnTo>
                  <a:pt x="1345467" y="4039148"/>
                </a:lnTo>
                <a:lnTo>
                  <a:pt x="1345463" y="4039148"/>
                </a:lnTo>
                <a:cubicBezTo>
                  <a:pt x="1343172" y="4037090"/>
                  <a:pt x="1340879" y="4035030"/>
                  <a:pt x="1336293" y="4032969"/>
                </a:cubicBezTo>
                <a:cubicBezTo>
                  <a:pt x="1343172" y="4030911"/>
                  <a:pt x="1350049" y="4026792"/>
                  <a:pt x="1359218" y="4024732"/>
                </a:cubicBezTo>
                <a:close/>
                <a:moveTo>
                  <a:pt x="1422042" y="4013061"/>
                </a:moveTo>
                <a:lnTo>
                  <a:pt x="1422044" y="4013063"/>
                </a:lnTo>
                <a:lnTo>
                  <a:pt x="1422046" y="4013061"/>
                </a:lnTo>
                <a:lnTo>
                  <a:pt x="1426261" y="4018897"/>
                </a:lnTo>
                <a:lnTo>
                  <a:pt x="1432579" y="4016952"/>
                </a:lnTo>
                <a:lnTo>
                  <a:pt x="1432578" y="4016953"/>
                </a:lnTo>
                <a:lnTo>
                  <a:pt x="1432584" y="4016952"/>
                </a:lnTo>
                <a:cubicBezTo>
                  <a:pt x="1432584" y="4018897"/>
                  <a:pt x="1430477" y="4018897"/>
                  <a:pt x="1428368" y="4020841"/>
                </a:cubicBezTo>
                <a:lnTo>
                  <a:pt x="1428366" y="4020841"/>
                </a:lnTo>
                <a:lnTo>
                  <a:pt x="1428364" y="4020841"/>
                </a:lnTo>
                <a:lnTo>
                  <a:pt x="1424155" y="4018898"/>
                </a:lnTo>
                <a:lnTo>
                  <a:pt x="1424155" y="4022787"/>
                </a:lnTo>
                <a:cubicBezTo>
                  <a:pt x="1415725" y="4026676"/>
                  <a:pt x="1407294" y="4032512"/>
                  <a:pt x="1396760" y="4036403"/>
                </a:cubicBezTo>
                <a:lnTo>
                  <a:pt x="1396760" y="4036401"/>
                </a:lnTo>
                <a:lnTo>
                  <a:pt x="1396754" y="4036403"/>
                </a:lnTo>
                <a:cubicBezTo>
                  <a:pt x="1396754" y="4032512"/>
                  <a:pt x="1394648" y="4028623"/>
                  <a:pt x="1394648" y="4024732"/>
                </a:cubicBezTo>
                <a:cubicBezTo>
                  <a:pt x="1405184" y="4020841"/>
                  <a:pt x="1413613" y="4016952"/>
                  <a:pt x="1422042" y="4013061"/>
                </a:cubicBezTo>
                <a:close/>
                <a:moveTo>
                  <a:pt x="1444248" y="4004307"/>
                </a:moveTo>
                <a:lnTo>
                  <a:pt x="1444247" y="4004310"/>
                </a:lnTo>
                <a:lnTo>
                  <a:pt x="1444255" y="4004307"/>
                </a:lnTo>
                <a:cubicBezTo>
                  <a:pt x="1442308" y="4006252"/>
                  <a:pt x="1442308" y="4008198"/>
                  <a:pt x="1440363" y="4010143"/>
                </a:cubicBezTo>
                <a:lnTo>
                  <a:pt x="1440361" y="4010136"/>
                </a:lnTo>
                <a:lnTo>
                  <a:pt x="1440356" y="4010143"/>
                </a:lnTo>
                <a:cubicBezTo>
                  <a:pt x="1440356" y="4008198"/>
                  <a:pt x="1438412" y="4008198"/>
                  <a:pt x="1438412" y="4006252"/>
                </a:cubicBezTo>
                <a:cubicBezTo>
                  <a:pt x="1440356" y="4006252"/>
                  <a:pt x="1442303" y="4004307"/>
                  <a:pt x="1444248" y="4004307"/>
                </a:cubicBezTo>
                <a:close/>
                <a:moveTo>
                  <a:pt x="1416045" y="3998472"/>
                </a:moveTo>
                <a:lnTo>
                  <a:pt x="1416046" y="3998474"/>
                </a:lnTo>
                <a:lnTo>
                  <a:pt x="1416048" y="3998472"/>
                </a:lnTo>
                <a:cubicBezTo>
                  <a:pt x="1418480" y="4000660"/>
                  <a:pt x="1418480" y="4002849"/>
                  <a:pt x="1420910" y="4005037"/>
                </a:cubicBezTo>
                <a:cubicBezTo>
                  <a:pt x="1416048" y="4007226"/>
                  <a:pt x="1411186" y="4007226"/>
                  <a:pt x="1406324" y="4007226"/>
                </a:cubicBezTo>
                <a:lnTo>
                  <a:pt x="1406319" y="4007226"/>
                </a:lnTo>
                <a:cubicBezTo>
                  <a:pt x="1408750" y="4005037"/>
                  <a:pt x="1411181" y="4000660"/>
                  <a:pt x="1416045" y="3998472"/>
                </a:cubicBezTo>
                <a:close/>
                <a:moveTo>
                  <a:pt x="1434767" y="3989720"/>
                </a:moveTo>
                <a:lnTo>
                  <a:pt x="1434768" y="3989722"/>
                </a:lnTo>
                <a:lnTo>
                  <a:pt x="1434771" y="3989720"/>
                </a:lnTo>
                <a:cubicBezTo>
                  <a:pt x="1436961" y="3993611"/>
                  <a:pt x="1439148" y="3995555"/>
                  <a:pt x="1441337" y="3999445"/>
                </a:cubicBezTo>
                <a:cubicBezTo>
                  <a:pt x="1439148" y="3999445"/>
                  <a:pt x="1434771" y="4001390"/>
                  <a:pt x="1432584" y="4001390"/>
                </a:cubicBezTo>
                <a:lnTo>
                  <a:pt x="1432578" y="4001390"/>
                </a:lnTo>
                <a:cubicBezTo>
                  <a:pt x="1430390" y="4001390"/>
                  <a:pt x="1430390" y="4001390"/>
                  <a:pt x="1430390" y="3999445"/>
                </a:cubicBezTo>
                <a:cubicBezTo>
                  <a:pt x="1428201" y="3997500"/>
                  <a:pt x="1426012" y="3995555"/>
                  <a:pt x="1423824" y="3993611"/>
                </a:cubicBezTo>
                <a:cubicBezTo>
                  <a:pt x="1428201" y="3993611"/>
                  <a:pt x="1430390" y="3991664"/>
                  <a:pt x="1434767" y="3989720"/>
                </a:cubicBezTo>
                <a:close/>
                <a:moveTo>
                  <a:pt x="679811" y="3934282"/>
                </a:moveTo>
                <a:lnTo>
                  <a:pt x="679811" y="3934285"/>
                </a:lnTo>
                <a:lnTo>
                  <a:pt x="679815" y="3934282"/>
                </a:lnTo>
                <a:cubicBezTo>
                  <a:pt x="679815" y="3939285"/>
                  <a:pt x="679815" y="3946788"/>
                  <a:pt x="679815" y="3951788"/>
                </a:cubicBezTo>
                <a:lnTo>
                  <a:pt x="679811" y="3951788"/>
                </a:lnTo>
                <a:lnTo>
                  <a:pt x="676896" y="3951788"/>
                </a:lnTo>
                <a:lnTo>
                  <a:pt x="676892" y="3951788"/>
                </a:lnTo>
                <a:cubicBezTo>
                  <a:pt x="673975" y="3949287"/>
                  <a:pt x="673975" y="3944286"/>
                  <a:pt x="671057" y="3941784"/>
                </a:cubicBezTo>
                <a:cubicBezTo>
                  <a:pt x="673975" y="3939285"/>
                  <a:pt x="676892" y="3936784"/>
                  <a:pt x="679811" y="3934282"/>
                </a:cubicBezTo>
                <a:close/>
                <a:moveTo>
                  <a:pt x="1242093" y="3908022"/>
                </a:moveTo>
                <a:lnTo>
                  <a:pt x="1242095" y="3908023"/>
                </a:lnTo>
                <a:lnTo>
                  <a:pt x="1242095" y="3908022"/>
                </a:lnTo>
                <a:cubicBezTo>
                  <a:pt x="1269190" y="3908022"/>
                  <a:pt x="1256685" y="3954706"/>
                  <a:pt x="1215002" y="3950461"/>
                </a:cubicBezTo>
                <a:lnTo>
                  <a:pt x="1215000" y="3950461"/>
                </a:lnTo>
                <a:cubicBezTo>
                  <a:pt x="1210831" y="3929242"/>
                  <a:pt x="1240009" y="3924997"/>
                  <a:pt x="1242093" y="3908022"/>
                </a:cubicBezTo>
                <a:close/>
                <a:moveTo>
                  <a:pt x="777846" y="3881763"/>
                </a:moveTo>
                <a:lnTo>
                  <a:pt x="777846" y="3881765"/>
                </a:lnTo>
                <a:lnTo>
                  <a:pt x="777846" y="3890741"/>
                </a:lnTo>
                <a:cubicBezTo>
                  <a:pt x="777846" y="3892986"/>
                  <a:pt x="779889" y="3895230"/>
                  <a:pt x="781929" y="3895230"/>
                </a:cubicBezTo>
                <a:cubicBezTo>
                  <a:pt x="775803" y="3901964"/>
                  <a:pt x="769677" y="3906452"/>
                  <a:pt x="761507" y="3910941"/>
                </a:cubicBezTo>
                <a:lnTo>
                  <a:pt x="761505" y="3910941"/>
                </a:lnTo>
                <a:cubicBezTo>
                  <a:pt x="761505" y="3906452"/>
                  <a:pt x="761505" y="3904208"/>
                  <a:pt x="761505" y="3899718"/>
                </a:cubicBezTo>
                <a:lnTo>
                  <a:pt x="761507" y="3899718"/>
                </a:lnTo>
                <a:lnTo>
                  <a:pt x="765589" y="3899718"/>
                </a:lnTo>
                <a:cubicBezTo>
                  <a:pt x="771716" y="3901964"/>
                  <a:pt x="773760" y="3901964"/>
                  <a:pt x="769676" y="3892986"/>
                </a:cubicBezTo>
                <a:cubicBezTo>
                  <a:pt x="769676" y="3890741"/>
                  <a:pt x="767633" y="3888497"/>
                  <a:pt x="767633" y="3886252"/>
                </a:cubicBezTo>
                <a:cubicBezTo>
                  <a:pt x="771716" y="3884007"/>
                  <a:pt x="773760" y="3881763"/>
                  <a:pt x="777846" y="3881763"/>
                </a:cubicBezTo>
                <a:close/>
                <a:moveTo>
                  <a:pt x="644802" y="3873009"/>
                </a:moveTo>
                <a:cubicBezTo>
                  <a:pt x="642664" y="3879376"/>
                  <a:pt x="640523" y="3883619"/>
                  <a:pt x="634103" y="3887863"/>
                </a:cubicBezTo>
                <a:lnTo>
                  <a:pt x="634100" y="3887863"/>
                </a:lnTo>
                <a:lnTo>
                  <a:pt x="634100" y="3887866"/>
                </a:lnTo>
                <a:lnTo>
                  <a:pt x="619122" y="3892109"/>
                </a:lnTo>
                <a:lnTo>
                  <a:pt x="614846" y="3894230"/>
                </a:lnTo>
                <a:cubicBezTo>
                  <a:pt x="614846" y="3896351"/>
                  <a:pt x="612706" y="3896351"/>
                  <a:pt x="612706" y="3896351"/>
                </a:cubicBezTo>
                <a:lnTo>
                  <a:pt x="612706" y="3896349"/>
                </a:lnTo>
                <a:lnTo>
                  <a:pt x="612703" y="3896353"/>
                </a:lnTo>
                <a:cubicBezTo>
                  <a:pt x="612703" y="3892109"/>
                  <a:pt x="612703" y="3887866"/>
                  <a:pt x="612703" y="3883621"/>
                </a:cubicBezTo>
                <a:lnTo>
                  <a:pt x="612706" y="3883619"/>
                </a:lnTo>
                <a:cubicBezTo>
                  <a:pt x="616986" y="3881497"/>
                  <a:pt x="621266" y="3881497"/>
                  <a:pt x="623405" y="3879376"/>
                </a:cubicBezTo>
                <a:cubicBezTo>
                  <a:pt x="625545" y="3879376"/>
                  <a:pt x="627684" y="3879376"/>
                  <a:pt x="627684" y="3877253"/>
                </a:cubicBezTo>
                <a:cubicBezTo>
                  <a:pt x="634103" y="3877253"/>
                  <a:pt x="638383" y="3875132"/>
                  <a:pt x="644802" y="3873009"/>
                </a:cubicBezTo>
                <a:close/>
                <a:moveTo>
                  <a:pt x="810133" y="3864257"/>
                </a:moveTo>
                <a:lnTo>
                  <a:pt x="810135" y="3864257"/>
                </a:lnTo>
                <a:cubicBezTo>
                  <a:pt x="812079" y="3866202"/>
                  <a:pt x="812079" y="3868148"/>
                  <a:pt x="814024" y="3870093"/>
                </a:cubicBezTo>
                <a:cubicBezTo>
                  <a:pt x="812079" y="3872037"/>
                  <a:pt x="810135" y="3873983"/>
                  <a:pt x="806244" y="3875928"/>
                </a:cubicBezTo>
                <a:cubicBezTo>
                  <a:pt x="806244" y="3873983"/>
                  <a:pt x="804297" y="3870093"/>
                  <a:pt x="802353" y="3868148"/>
                </a:cubicBezTo>
                <a:cubicBezTo>
                  <a:pt x="806244" y="3868148"/>
                  <a:pt x="808188" y="3866202"/>
                  <a:pt x="810133" y="3864257"/>
                </a:cubicBezTo>
                <a:close/>
                <a:moveTo>
                  <a:pt x="1009511" y="3858422"/>
                </a:moveTo>
                <a:lnTo>
                  <a:pt x="1009512" y="3858422"/>
                </a:lnTo>
                <a:cubicBezTo>
                  <a:pt x="1009512" y="3862798"/>
                  <a:pt x="1009512" y="3864987"/>
                  <a:pt x="1009512" y="3867176"/>
                </a:cubicBezTo>
                <a:cubicBezTo>
                  <a:pt x="1005269" y="3871552"/>
                  <a:pt x="1001023" y="3873741"/>
                  <a:pt x="994658" y="3875928"/>
                </a:cubicBezTo>
                <a:lnTo>
                  <a:pt x="994657" y="3875928"/>
                </a:lnTo>
                <a:cubicBezTo>
                  <a:pt x="992535" y="3873741"/>
                  <a:pt x="992535" y="3869363"/>
                  <a:pt x="990413" y="3867176"/>
                </a:cubicBezTo>
                <a:cubicBezTo>
                  <a:pt x="986170" y="3858422"/>
                  <a:pt x="992535" y="3862798"/>
                  <a:pt x="996780" y="3860610"/>
                </a:cubicBezTo>
                <a:cubicBezTo>
                  <a:pt x="1001023" y="3860610"/>
                  <a:pt x="1005267" y="3860610"/>
                  <a:pt x="1009511" y="3858422"/>
                </a:cubicBezTo>
                <a:close/>
                <a:moveTo>
                  <a:pt x="903306" y="3858422"/>
                </a:moveTo>
                <a:lnTo>
                  <a:pt x="903309" y="3858422"/>
                </a:lnTo>
                <a:cubicBezTo>
                  <a:pt x="905350" y="3860244"/>
                  <a:pt x="907392" y="3862070"/>
                  <a:pt x="907392" y="3863894"/>
                </a:cubicBezTo>
                <a:cubicBezTo>
                  <a:pt x="901265" y="3865716"/>
                  <a:pt x="895139" y="3869364"/>
                  <a:pt x="889010" y="3873011"/>
                </a:cubicBezTo>
                <a:cubicBezTo>
                  <a:pt x="889010" y="3871188"/>
                  <a:pt x="886967" y="3869364"/>
                  <a:pt x="886967" y="3867539"/>
                </a:cubicBezTo>
                <a:cubicBezTo>
                  <a:pt x="891052" y="3865716"/>
                  <a:pt x="895137" y="3862070"/>
                  <a:pt x="899223" y="3860244"/>
                </a:cubicBezTo>
                <a:cubicBezTo>
                  <a:pt x="901265" y="3858422"/>
                  <a:pt x="903306" y="3858422"/>
                  <a:pt x="903306" y="3858422"/>
                </a:cubicBezTo>
                <a:close/>
                <a:moveTo>
                  <a:pt x="678840" y="3855503"/>
                </a:moveTo>
                <a:cubicBezTo>
                  <a:pt x="678840" y="3855503"/>
                  <a:pt x="678840" y="3855503"/>
                  <a:pt x="678840" y="3857587"/>
                </a:cubicBezTo>
                <a:cubicBezTo>
                  <a:pt x="678840" y="3857587"/>
                  <a:pt x="680786" y="3859672"/>
                  <a:pt x="680786" y="3859672"/>
                </a:cubicBezTo>
                <a:cubicBezTo>
                  <a:pt x="682730" y="3859672"/>
                  <a:pt x="682730" y="3859672"/>
                  <a:pt x="682730" y="3859672"/>
                </a:cubicBezTo>
                <a:cubicBezTo>
                  <a:pt x="682730" y="3861756"/>
                  <a:pt x="682730" y="3863840"/>
                  <a:pt x="682730" y="3863840"/>
                </a:cubicBezTo>
                <a:lnTo>
                  <a:pt x="682728" y="3863842"/>
                </a:lnTo>
                <a:lnTo>
                  <a:pt x="680791" y="3865226"/>
                </a:lnTo>
                <a:lnTo>
                  <a:pt x="676896" y="3868009"/>
                </a:lnTo>
                <a:lnTo>
                  <a:pt x="676894" y="3868010"/>
                </a:lnTo>
                <a:lnTo>
                  <a:pt x="676892" y="3868010"/>
                </a:lnTo>
                <a:cubicBezTo>
                  <a:pt x="673001" y="3868010"/>
                  <a:pt x="673001" y="3868010"/>
                  <a:pt x="673001" y="3870094"/>
                </a:cubicBezTo>
                <a:cubicBezTo>
                  <a:pt x="669112" y="3870094"/>
                  <a:pt x="667167" y="3870094"/>
                  <a:pt x="667167" y="3870094"/>
                </a:cubicBezTo>
                <a:cubicBezTo>
                  <a:pt x="665221" y="3868010"/>
                  <a:pt x="665221" y="3865926"/>
                  <a:pt x="665221" y="3865926"/>
                </a:cubicBezTo>
                <a:cubicBezTo>
                  <a:pt x="665221" y="3863842"/>
                  <a:pt x="665221" y="3863842"/>
                  <a:pt x="665221" y="3861758"/>
                </a:cubicBezTo>
                <a:lnTo>
                  <a:pt x="665225" y="3861756"/>
                </a:lnTo>
                <a:cubicBezTo>
                  <a:pt x="667170" y="3859672"/>
                  <a:pt x="673005" y="3857587"/>
                  <a:pt x="678840" y="3855503"/>
                </a:cubicBezTo>
                <a:close/>
                <a:moveTo>
                  <a:pt x="840284" y="3843834"/>
                </a:moveTo>
                <a:lnTo>
                  <a:pt x="840275" y="3843841"/>
                </a:lnTo>
                <a:lnTo>
                  <a:pt x="840278" y="3843838"/>
                </a:lnTo>
                <a:close/>
                <a:moveTo>
                  <a:pt x="840284" y="3843832"/>
                </a:moveTo>
                <a:lnTo>
                  <a:pt x="840278" y="3843838"/>
                </a:lnTo>
                <a:lnTo>
                  <a:pt x="840274" y="3843841"/>
                </a:lnTo>
                <a:lnTo>
                  <a:pt x="840275" y="3843841"/>
                </a:lnTo>
                <a:lnTo>
                  <a:pt x="825694" y="3855505"/>
                </a:lnTo>
                <a:lnTo>
                  <a:pt x="825694" y="3855503"/>
                </a:lnTo>
                <a:lnTo>
                  <a:pt x="825694" y="3853561"/>
                </a:lnTo>
                <a:lnTo>
                  <a:pt x="825694" y="3853559"/>
                </a:lnTo>
                <a:cubicBezTo>
                  <a:pt x="831948" y="3849668"/>
                  <a:pt x="836115" y="3845776"/>
                  <a:pt x="840284" y="3843832"/>
                </a:cubicBezTo>
                <a:close/>
                <a:moveTo>
                  <a:pt x="1345046" y="3835080"/>
                </a:moveTo>
                <a:lnTo>
                  <a:pt x="1345044" y="3835082"/>
                </a:lnTo>
                <a:lnTo>
                  <a:pt x="1345048" y="3835080"/>
                </a:lnTo>
                <a:cubicBezTo>
                  <a:pt x="1338837" y="3863908"/>
                  <a:pt x="1309848" y="3877213"/>
                  <a:pt x="1280858" y="3890517"/>
                </a:cubicBezTo>
                <a:lnTo>
                  <a:pt x="1280860" y="3890515"/>
                </a:lnTo>
                <a:lnTo>
                  <a:pt x="1280856" y="3890517"/>
                </a:lnTo>
                <a:cubicBezTo>
                  <a:pt x="1299492" y="3870559"/>
                  <a:pt x="1305704" y="3841734"/>
                  <a:pt x="1345046" y="3835080"/>
                </a:cubicBezTo>
                <a:close/>
                <a:moveTo>
                  <a:pt x="951158" y="3826328"/>
                </a:moveTo>
                <a:lnTo>
                  <a:pt x="951158" y="3826330"/>
                </a:lnTo>
                <a:lnTo>
                  <a:pt x="951159" y="3826328"/>
                </a:lnTo>
                <a:cubicBezTo>
                  <a:pt x="951159" y="3828079"/>
                  <a:pt x="951159" y="3829829"/>
                  <a:pt x="949213" y="3831580"/>
                </a:cubicBezTo>
                <a:cubicBezTo>
                  <a:pt x="949213" y="3831580"/>
                  <a:pt x="949213" y="3833333"/>
                  <a:pt x="947269" y="3835082"/>
                </a:cubicBezTo>
                <a:lnTo>
                  <a:pt x="947269" y="3835080"/>
                </a:lnTo>
                <a:lnTo>
                  <a:pt x="947266" y="3835082"/>
                </a:lnTo>
                <a:cubicBezTo>
                  <a:pt x="947266" y="3833333"/>
                  <a:pt x="945322" y="3833333"/>
                  <a:pt x="945322" y="3831580"/>
                </a:cubicBezTo>
                <a:cubicBezTo>
                  <a:pt x="947266" y="3829829"/>
                  <a:pt x="949213" y="3828079"/>
                  <a:pt x="951158" y="3826328"/>
                </a:cubicBezTo>
                <a:close/>
                <a:moveTo>
                  <a:pt x="969863" y="3805903"/>
                </a:moveTo>
                <a:lnTo>
                  <a:pt x="969867" y="3805903"/>
                </a:lnTo>
                <a:cubicBezTo>
                  <a:pt x="973985" y="3805903"/>
                  <a:pt x="978105" y="3808026"/>
                  <a:pt x="982223" y="3808026"/>
                </a:cubicBezTo>
                <a:cubicBezTo>
                  <a:pt x="986343" y="3810147"/>
                  <a:pt x="990463" y="3812269"/>
                  <a:pt x="994581" y="3810147"/>
                </a:cubicBezTo>
                <a:cubicBezTo>
                  <a:pt x="998700" y="3810147"/>
                  <a:pt x="1000760" y="3812269"/>
                  <a:pt x="1000760" y="3814391"/>
                </a:cubicBezTo>
                <a:cubicBezTo>
                  <a:pt x="992524" y="3818634"/>
                  <a:pt x="984284" y="3822878"/>
                  <a:pt x="976046" y="3829244"/>
                </a:cubicBezTo>
                <a:lnTo>
                  <a:pt x="976044" y="3829243"/>
                </a:lnTo>
                <a:lnTo>
                  <a:pt x="976042" y="3829244"/>
                </a:lnTo>
                <a:cubicBezTo>
                  <a:pt x="971923" y="3822878"/>
                  <a:pt x="967805" y="3818634"/>
                  <a:pt x="965744" y="3812269"/>
                </a:cubicBezTo>
                <a:cubicBezTo>
                  <a:pt x="967805" y="3810147"/>
                  <a:pt x="967805" y="3808026"/>
                  <a:pt x="969863" y="3805903"/>
                </a:cubicBezTo>
                <a:close/>
                <a:moveTo>
                  <a:pt x="1055464" y="3762139"/>
                </a:moveTo>
                <a:lnTo>
                  <a:pt x="1055464" y="3762140"/>
                </a:lnTo>
                <a:lnTo>
                  <a:pt x="1055467" y="3762139"/>
                </a:lnTo>
                <a:cubicBezTo>
                  <a:pt x="1057655" y="3768558"/>
                  <a:pt x="1059845" y="3772837"/>
                  <a:pt x="1062031" y="3777118"/>
                </a:cubicBezTo>
                <a:cubicBezTo>
                  <a:pt x="1053279" y="3783536"/>
                  <a:pt x="1044525" y="3787816"/>
                  <a:pt x="1035772" y="3794234"/>
                </a:cubicBezTo>
                <a:lnTo>
                  <a:pt x="1035771" y="3794234"/>
                </a:lnTo>
                <a:lnTo>
                  <a:pt x="1035769" y="3794234"/>
                </a:lnTo>
                <a:cubicBezTo>
                  <a:pt x="1031393" y="3792095"/>
                  <a:pt x="1031393" y="3787816"/>
                  <a:pt x="1027017" y="3777118"/>
                </a:cubicBezTo>
                <a:cubicBezTo>
                  <a:pt x="1029207" y="3777118"/>
                  <a:pt x="1031393" y="3777118"/>
                  <a:pt x="1031393" y="3774976"/>
                </a:cubicBezTo>
                <a:lnTo>
                  <a:pt x="1031395" y="3774978"/>
                </a:lnTo>
                <a:lnTo>
                  <a:pt x="1031397" y="3774976"/>
                </a:lnTo>
                <a:lnTo>
                  <a:pt x="1033584" y="3779255"/>
                </a:lnTo>
                <a:lnTo>
                  <a:pt x="1037958" y="3777118"/>
                </a:lnTo>
                <a:cubicBezTo>
                  <a:pt x="1037958" y="3777118"/>
                  <a:pt x="1037958" y="3772837"/>
                  <a:pt x="1037958" y="3772837"/>
                </a:cubicBezTo>
                <a:cubicBezTo>
                  <a:pt x="1044523" y="3768558"/>
                  <a:pt x="1048900" y="3766419"/>
                  <a:pt x="1055464" y="3762139"/>
                </a:cubicBezTo>
                <a:close/>
                <a:moveTo>
                  <a:pt x="1111631" y="3741713"/>
                </a:moveTo>
                <a:lnTo>
                  <a:pt x="1111630" y="3741715"/>
                </a:lnTo>
                <a:lnTo>
                  <a:pt x="1111636" y="3741713"/>
                </a:lnTo>
                <a:cubicBezTo>
                  <a:pt x="1107095" y="3745604"/>
                  <a:pt x="1100288" y="3749493"/>
                  <a:pt x="1095748" y="3753385"/>
                </a:cubicBezTo>
                <a:lnTo>
                  <a:pt x="1095748" y="3753383"/>
                </a:lnTo>
                <a:lnTo>
                  <a:pt x="1095746" y="3753385"/>
                </a:lnTo>
                <a:cubicBezTo>
                  <a:pt x="1095746" y="3751440"/>
                  <a:pt x="1095746" y="3751440"/>
                  <a:pt x="1095746" y="3751440"/>
                </a:cubicBezTo>
                <a:cubicBezTo>
                  <a:pt x="1093476" y="3751440"/>
                  <a:pt x="1093476" y="3749493"/>
                  <a:pt x="1091206" y="3747549"/>
                </a:cubicBezTo>
                <a:cubicBezTo>
                  <a:pt x="1098014" y="3745604"/>
                  <a:pt x="1104823" y="3743658"/>
                  <a:pt x="1111631" y="3741713"/>
                </a:cubicBezTo>
                <a:close/>
                <a:moveTo>
                  <a:pt x="1435760" y="3730043"/>
                </a:moveTo>
                <a:lnTo>
                  <a:pt x="1435762" y="3730044"/>
                </a:lnTo>
                <a:lnTo>
                  <a:pt x="1435764" y="3730043"/>
                </a:lnTo>
                <a:cubicBezTo>
                  <a:pt x="1435764" y="3731987"/>
                  <a:pt x="1437885" y="3733933"/>
                  <a:pt x="1440010" y="3735879"/>
                </a:cubicBezTo>
                <a:cubicBezTo>
                  <a:pt x="1442130" y="3739769"/>
                  <a:pt x="1444252" y="3741713"/>
                  <a:pt x="1444252" y="3745604"/>
                </a:cubicBezTo>
                <a:cubicBezTo>
                  <a:pt x="1438947" y="3747549"/>
                  <a:pt x="1433112" y="3749493"/>
                  <a:pt x="1429133" y="3749981"/>
                </a:cubicBezTo>
                <a:lnTo>
                  <a:pt x="1429131" y="3749981"/>
                </a:lnTo>
                <a:lnTo>
                  <a:pt x="1429129" y="3749981"/>
                </a:lnTo>
                <a:cubicBezTo>
                  <a:pt x="1425150" y="3750467"/>
                  <a:pt x="1423028" y="3749496"/>
                  <a:pt x="1425150" y="3745604"/>
                </a:cubicBezTo>
                <a:cubicBezTo>
                  <a:pt x="1425150" y="3743658"/>
                  <a:pt x="1425150" y="3735879"/>
                  <a:pt x="1435760" y="3730043"/>
                </a:cubicBezTo>
                <a:close/>
                <a:moveTo>
                  <a:pt x="1478532" y="3712537"/>
                </a:moveTo>
                <a:lnTo>
                  <a:pt x="1478536" y="3712540"/>
                </a:lnTo>
                <a:lnTo>
                  <a:pt x="1478536" y="3712537"/>
                </a:lnTo>
                <a:cubicBezTo>
                  <a:pt x="1489477" y="3718956"/>
                  <a:pt x="1500420" y="3727516"/>
                  <a:pt x="1511362" y="3733933"/>
                </a:cubicBezTo>
                <a:cubicBezTo>
                  <a:pt x="1505892" y="3736073"/>
                  <a:pt x="1500420" y="3738749"/>
                  <a:pt x="1495496" y="3740353"/>
                </a:cubicBezTo>
                <a:lnTo>
                  <a:pt x="1495492" y="3740353"/>
                </a:lnTo>
                <a:cubicBezTo>
                  <a:pt x="1490568" y="3741958"/>
                  <a:pt x="1486191" y="3742493"/>
                  <a:pt x="1482909" y="3740353"/>
                </a:cubicBezTo>
                <a:cubicBezTo>
                  <a:pt x="1489474" y="3736073"/>
                  <a:pt x="1489474" y="3733933"/>
                  <a:pt x="1487285" y="3729655"/>
                </a:cubicBezTo>
                <a:lnTo>
                  <a:pt x="1482912" y="3725378"/>
                </a:lnTo>
                <a:lnTo>
                  <a:pt x="1478536" y="3729655"/>
                </a:lnTo>
                <a:cubicBezTo>
                  <a:pt x="1478536" y="3731794"/>
                  <a:pt x="1476349" y="3733933"/>
                  <a:pt x="1476349" y="3736073"/>
                </a:cubicBezTo>
                <a:cubicBezTo>
                  <a:pt x="1476349" y="3736073"/>
                  <a:pt x="1474160" y="3738215"/>
                  <a:pt x="1474160" y="3738215"/>
                </a:cubicBezTo>
                <a:lnTo>
                  <a:pt x="1474155" y="3738215"/>
                </a:lnTo>
                <a:lnTo>
                  <a:pt x="1469784" y="3738215"/>
                </a:lnTo>
                <a:lnTo>
                  <a:pt x="1469778" y="3738215"/>
                </a:lnTo>
                <a:cubicBezTo>
                  <a:pt x="1469778" y="3738215"/>
                  <a:pt x="1467590" y="3736073"/>
                  <a:pt x="1467590" y="3736073"/>
                </a:cubicBezTo>
                <a:cubicBezTo>
                  <a:pt x="1465403" y="3729655"/>
                  <a:pt x="1463214" y="3725374"/>
                  <a:pt x="1458837" y="3718956"/>
                </a:cubicBezTo>
                <a:cubicBezTo>
                  <a:pt x="1461024" y="3718956"/>
                  <a:pt x="1465403" y="3716817"/>
                  <a:pt x="1467590" y="3716817"/>
                </a:cubicBezTo>
                <a:lnTo>
                  <a:pt x="1467592" y="3716817"/>
                </a:lnTo>
                <a:lnTo>
                  <a:pt x="1467595" y="3716817"/>
                </a:lnTo>
                <a:lnTo>
                  <a:pt x="1474157" y="3725371"/>
                </a:lnTo>
                <a:close/>
                <a:moveTo>
                  <a:pt x="1627649" y="3707065"/>
                </a:moveTo>
                <a:cubicBezTo>
                  <a:pt x="1629733" y="3708159"/>
                  <a:pt x="1631817" y="3709911"/>
                  <a:pt x="1633901" y="3710786"/>
                </a:cubicBezTo>
                <a:lnTo>
                  <a:pt x="1633896" y="3710786"/>
                </a:lnTo>
                <a:lnTo>
                  <a:pt x="1633899" y="3710789"/>
                </a:lnTo>
                <a:cubicBezTo>
                  <a:pt x="1629731" y="3710789"/>
                  <a:pt x="1625562" y="3710789"/>
                  <a:pt x="1621395" y="3712538"/>
                </a:cubicBezTo>
                <a:cubicBezTo>
                  <a:pt x="1619311" y="3710789"/>
                  <a:pt x="1619311" y="3709037"/>
                  <a:pt x="1621395" y="3707286"/>
                </a:cubicBezTo>
                <a:lnTo>
                  <a:pt x="1621396" y="3707287"/>
                </a:lnTo>
                <a:lnTo>
                  <a:pt x="1621396" y="3707284"/>
                </a:lnTo>
                <a:cubicBezTo>
                  <a:pt x="1623480" y="3705533"/>
                  <a:pt x="1625564" y="3705971"/>
                  <a:pt x="1627649" y="3707065"/>
                </a:cubicBezTo>
                <a:close/>
                <a:moveTo>
                  <a:pt x="1116737" y="3692114"/>
                </a:moveTo>
                <a:lnTo>
                  <a:pt x="1116739" y="3692114"/>
                </a:lnTo>
                <a:lnTo>
                  <a:pt x="1121113" y="3692114"/>
                </a:lnTo>
                <a:lnTo>
                  <a:pt x="1121118" y="3692114"/>
                </a:lnTo>
                <a:cubicBezTo>
                  <a:pt x="1121118" y="3692114"/>
                  <a:pt x="1123305" y="3694058"/>
                  <a:pt x="1123305" y="3694058"/>
                </a:cubicBezTo>
                <a:cubicBezTo>
                  <a:pt x="1121118" y="3696005"/>
                  <a:pt x="1118928" y="3696005"/>
                  <a:pt x="1116739" y="3697949"/>
                </a:cubicBezTo>
                <a:lnTo>
                  <a:pt x="1116739" y="3697947"/>
                </a:lnTo>
                <a:lnTo>
                  <a:pt x="1116737" y="3697949"/>
                </a:lnTo>
                <a:cubicBezTo>
                  <a:pt x="1114548" y="3696005"/>
                  <a:pt x="1116737" y="3694058"/>
                  <a:pt x="1116737" y="3692114"/>
                </a:cubicBezTo>
                <a:close/>
                <a:moveTo>
                  <a:pt x="1655993" y="3692111"/>
                </a:moveTo>
                <a:cubicBezTo>
                  <a:pt x="1658077" y="3693934"/>
                  <a:pt x="1660162" y="3695759"/>
                  <a:pt x="1660162" y="3699406"/>
                </a:cubicBezTo>
                <a:lnTo>
                  <a:pt x="1660160" y="3699408"/>
                </a:lnTo>
                <a:cubicBezTo>
                  <a:pt x="1655992" y="3701231"/>
                  <a:pt x="1651823" y="3701231"/>
                  <a:pt x="1651823" y="3703056"/>
                </a:cubicBezTo>
                <a:cubicBezTo>
                  <a:pt x="1649739" y="3704879"/>
                  <a:pt x="1647655" y="3704879"/>
                  <a:pt x="1645571" y="3706702"/>
                </a:cubicBezTo>
                <a:cubicBezTo>
                  <a:pt x="1647655" y="3704879"/>
                  <a:pt x="1647655" y="3703056"/>
                  <a:pt x="1649739" y="3703056"/>
                </a:cubicBezTo>
                <a:cubicBezTo>
                  <a:pt x="1653908" y="3701231"/>
                  <a:pt x="1653908" y="3695762"/>
                  <a:pt x="1655992" y="3692114"/>
                </a:cubicBezTo>
                <a:lnTo>
                  <a:pt x="1655992" y="3692115"/>
                </a:lnTo>
                <a:close/>
                <a:moveTo>
                  <a:pt x="1144212" y="3674608"/>
                </a:moveTo>
                <a:lnTo>
                  <a:pt x="1144212" y="3674609"/>
                </a:lnTo>
                <a:lnTo>
                  <a:pt x="1144217" y="3674608"/>
                </a:lnTo>
                <a:cubicBezTo>
                  <a:pt x="1144217" y="3677039"/>
                  <a:pt x="1146648" y="3679471"/>
                  <a:pt x="1144217" y="3679471"/>
                </a:cubicBezTo>
                <a:cubicBezTo>
                  <a:pt x="1144217" y="3681901"/>
                  <a:pt x="1144217" y="3681901"/>
                  <a:pt x="1144217" y="3684333"/>
                </a:cubicBezTo>
                <a:cubicBezTo>
                  <a:pt x="1141785" y="3686765"/>
                  <a:pt x="1136921" y="3686765"/>
                  <a:pt x="1134490" y="3689196"/>
                </a:cubicBezTo>
                <a:lnTo>
                  <a:pt x="1134488" y="3689195"/>
                </a:lnTo>
                <a:lnTo>
                  <a:pt x="1134486" y="3689196"/>
                </a:lnTo>
                <a:cubicBezTo>
                  <a:pt x="1134486" y="3686765"/>
                  <a:pt x="1134486" y="3684333"/>
                  <a:pt x="1132054" y="3681901"/>
                </a:cubicBezTo>
                <a:cubicBezTo>
                  <a:pt x="1132054" y="3681901"/>
                  <a:pt x="1132054" y="3679471"/>
                  <a:pt x="1132054" y="3679471"/>
                </a:cubicBezTo>
                <a:cubicBezTo>
                  <a:pt x="1136917" y="3677039"/>
                  <a:pt x="1139349" y="3677039"/>
                  <a:pt x="1144212" y="3674608"/>
                </a:cubicBezTo>
                <a:close/>
                <a:moveTo>
                  <a:pt x="1623851" y="3668770"/>
                </a:moveTo>
                <a:cubicBezTo>
                  <a:pt x="1630660" y="3670811"/>
                  <a:pt x="1637467" y="3676939"/>
                  <a:pt x="1639737" y="3683067"/>
                </a:cubicBezTo>
                <a:cubicBezTo>
                  <a:pt x="1639737" y="3683067"/>
                  <a:pt x="1639737" y="3687153"/>
                  <a:pt x="1637467" y="3687153"/>
                </a:cubicBezTo>
                <a:lnTo>
                  <a:pt x="1637465" y="3687155"/>
                </a:lnTo>
                <a:cubicBezTo>
                  <a:pt x="1637465" y="3689196"/>
                  <a:pt x="1632928" y="3689196"/>
                  <a:pt x="1632928" y="3687155"/>
                </a:cubicBezTo>
                <a:cubicBezTo>
                  <a:pt x="1628388" y="3685113"/>
                  <a:pt x="1623848" y="3681027"/>
                  <a:pt x="1621580" y="3676941"/>
                </a:cubicBezTo>
                <a:cubicBezTo>
                  <a:pt x="1619311" y="3674899"/>
                  <a:pt x="1619311" y="3672857"/>
                  <a:pt x="1619311" y="3670814"/>
                </a:cubicBezTo>
                <a:lnTo>
                  <a:pt x="1619312" y="3670814"/>
                </a:lnTo>
                <a:lnTo>
                  <a:pt x="1619312" y="3670811"/>
                </a:lnTo>
                <a:cubicBezTo>
                  <a:pt x="1619312" y="3668770"/>
                  <a:pt x="1621581" y="3668770"/>
                  <a:pt x="1623851" y="3668770"/>
                </a:cubicBezTo>
                <a:close/>
                <a:moveTo>
                  <a:pt x="1545988" y="3660018"/>
                </a:moveTo>
                <a:cubicBezTo>
                  <a:pt x="1548144" y="3662207"/>
                  <a:pt x="1550300" y="3666583"/>
                  <a:pt x="1550300" y="3668772"/>
                </a:cubicBezTo>
                <a:cubicBezTo>
                  <a:pt x="1550300" y="3675337"/>
                  <a:pt x="1548144" y="3681900"/>
                  <a:pt x="1548144" y="3688465"/>
                </a:cubicBezTo>
                <a:cubicBezTo>
                  <a:pt x="1548144" y="3688465"/>
                  <a:pt x="1550300" y="3692843"/>
                  <a:pt x="1550300" y="3692843"/>
                </a:cubicBezTo>
                <a:cubicBezTo>
                  <a:pt x="1552458" y="3692843"/>
                  <a:pt x="1552458" y="3692843"/>
                  <a:pt x="1552458" y="3692843"/>
                </a:cubicBezTo>
                <a:cubicBezTo>
                  <a:pt x="1552458" y="3692843"/>
                  <a:pt x="1552458" y="3692843"/>
                  <a:pt x="1554614" y="3692843"/>
                </a:cubicBezTo>
                <a:cubicBezTo>
                  <a:pt x="1554614" y="3692843"/>
                  <a:pt x="1554614" y="3695030"/>
                  <a:pt x="1554614" y="3695030"/>
                </a:cubicBezTo>
                <a:cubicBezTo>
                  <a:pt x="1554614" y="3695030"/>
                  <a:pt x="1554614" y="3697219"/>
                  <a:pt x="1554614" y="3697219"/>
                </a:cubicBezTo>
                <a:cubicBezTo>
                  <a:pt x="1554614" y="3699406"/>
                  <a:pt x="1554614" y="3701595"/>
                  <a:pt x="1554614" y="3701595"/>
                </a:cubicBezTo>
                <a:cubicBezTo>
                  <a:pt x="1554614" y="3701595"/>
                  <a:pt x="1554614" y="3703784"/>
                  <a:pt x="1554614" y="3703784"/>
                </a:cubicBezTo>
                <a:cubicBezTo>
                  <a:pt x="1558927" y="3705972"/>
                  <a:pt x="1567554" y="3708160"/>
                  <a:pt x="1563241" y="3719101"/>
                </a:cubicBezTo>
                <a:cubicBezTo>
                  <a:pt x="1565399" y="3719101"/>
                  <a:pt x="1567554" y="3721290"/>
                  <a:pt x="1569712" y="3723478"/>
                </a:cubicBezTo>
                <a:cubicBezTo>
                  <a:pt x="1561085" y="3725666"/>
                  <a:pt x="1552458" y="3727855"/>
                  <a:pt x="1541674" y="3730043"/>
                </a:cubicBezTo>
                <a:cubicBezTo>
                  <a:pt x="1543831" y="3723478"/>
                  <a:pt x="1543831" y="3716912"/>
                  <a:pt x="1545988" y="3712537"/>
                </a:cubicBezTo>
                <a:cubicBezTo>
                  <a:pt x="1539517" y="3714726"/>
                  <a:pt x="1533047" y="3716912"/>
                  <a:pt x="1524425" y="3716912"/>
                </a:cubicBezTo>
                <a:lnTo>
                  <a:pt x="1524422" y="3716912"/>
                </a:lnTo>
                <a:cubicBezTo>
                  <a:pt x="1520108" y="3705972"/>
                  <a:pt x="1526578" y="3699406"/>
                  <a:pt x="1539517" y="3695030"/>
                </a:cubicBezTo>
                <a:cubicBezTo>
                  <a:pt x="1539517" y="3695030"/>
                  <a:pt x="1539517" y="3692843"/>
                  <a:pt x="1539517" y="3690654"/>
                </a:cubicBezTo>
                <a:cubicBezTo>
                  <a:pt x="1541674" y="3690654"/>
                  <a:pt x="1537360" y="3686278"/>
                  <a:pt x="1535205" y="3684089"/>
                </a:cubicBezTo>
                <a:cubicBezTo>
                  <a:pt x="1530891" y="3679713"/>
                  <a:pt x="1526578" y="3677524"/>
                  <a:pt x="1522264" y="3675337"/>
                </a:cubicBezTo>
                <a:cubicBezTo>
                  <a:pt x="1522264" y="3673147"/>
                  <a:pt x="1522264" y="3670959"/>
                  <a:pt x="1520108" y="3670959"/>
                </a:cubicBezTo>
                <a:cubicBezTo>
                  <a:pt x="1520108" y="3668772"/>
                  <a:pt x="1520108" y="3666583"/>
                  <a:pt x="1520108" y="3666583"/>
                </a:cubicBezTo>
                <a:cubicBezTo>
                  <a:pt x="1522264" y="3662207"/>
                  <a:pt x="1528733" y="3670959"/>
                  <a:pt x="1528733" y="3662207"/>
                </a:cubicBezTo>
                <a:cubicBezTo>
                  <a:pt x="1530891" y="3664393"/>
                  <a:pt x="1530891" y="3666583"/>
                  <a:pt x="1533047" y="3666583"/>
                </a:cubicBezTo>
                <a:cubicBezTo>
                  <a:pt x="1535205" y="3668772"/>
                  <a:pt x="1537360" y="3670959"/>
                  <a:pt x="1539517" y="3673147"/>
                </a:cubicBezTo>
                <a:cubicBezTo>
                  <a:pt x="1539517" y="3670959"/>
                  <a:pt x="1539517" y="3668772"/>
                  <a:pt x="1541674" y="3666583"/>
                </a:cubicBezTo>
                <a:cubicBezTo>
                  <a:pt x="1543831" y="3664393"/>
                  <a:pt x="1543831" y="3662207"/>
                  <a:pt x="1545988" y="3660018"/>
                </a:cubicBezTo>
                <a:close/>
                <a:moveTo>
                  <a:pt x="1345048" y="3642512"/>
                </a:moveTo>
                <a:lnTo>
                  <a:pt x="1345048" y="3642513"/>
                </a:lnTo>
                <a:lnTo>
                  <a:pt x="1345050" y="3642512"/>
                </a:lnTo>
                <a:cubicBezTo>
                  <a:pt x="1345050" y="3642512"/>
                  <a:pt x="1345050" y="3642512"/>
                  <a:pt x="1345050" y="3644596"/>
                </a:cubicBezTo>
                <a:cubicBezTo>
                  <a:pt x="1345050" y="3646679"/>
                  <a:pt x="1345050" y="3650848"/>
                  <a:pt x="1345050" y="3652932"/>
                </a:cubicBezTo>
                <a:cubicBezTo>
                  <a:pt x="1342861" y="3655016"/>
                  <a:pt x="1340673" y="3655016"/>
                  <a:pt x="1338485" y="3657101"/>
                </a:cubicBezTo>
                <a:lnTo>
                  <a:pt x="1338490" y="3657095"/>
                </a:lnTo>
                <a:lnTo>
                  <a:pt x="1338483" y="3657101"/>
                </a:lnTo>
                <a:cubicBezTo>
                  <a:pt x="1338483" y="3655016"/>
                  <a:pt x="1340671" y="3655016"/>
                  <a:pt x="1340671" y="3655016"/>
                </a:cubicBezTo>
                <a:cubicBezTo>
                  <a:pt x="1338483" y="3652932"/>
                  <a:pt x="1336293" y="3648764"/>
                  <a:pt x="1336293" y="3646679"/>
                </a:cubicBezTo>
                <a:cubicBezTo>
                  <a:pt x="1338483" y="3644596"/>
                  <a:pt x="1342859" y="3644596"/>
                  <a:pt x="1345048" y="3642512"/>
                </a:cubicBezTo>
                <a:close/>
                <a:moveTo>
                  <a:pt x="1365735" y="3633759"/>
                </a:moveTo>
                <a:lnTo>
                  <a:pt x="1365735" y="3633761"/>
                </a:lnTo>
                <a:lnTo>
                  <a:pt x="1365740" y="3633759"/>
                </a:lnTo>
                <a:cubicBezTo>
                  <a:pt x="1369985" y="3636094"/>
                  <a:pt x="1372106" y="3638428"/>
                  <a:pt x="1374227" y="3643095"/>
                </a:cubicBezTo>
                <a:cubicBezTo>
                  <a:pt x="1372106" y="3643095"/>
                  <a:pt x="1369985" y="3645430"/>
                  <a:pt x="1365740" y="3645430"/>
                </a:cubicBezTo>
                <a:lnTo>
                  <a:pt x="1365735" y="3645430"/>
                </a:lnTo>
                <a:cubicBezTo>
                  <a:pt x="1363613" y="3638428"/>
                  <a:pt x="1357248" y="3640762"/>
                  <a:pt x="1350882" y="3638428"/>
                </a:cubicBezTo>
                <a:cubicBezTo>
                  <a:pt x="1357248" y="3638428"/>
                  <a:pt x="1361492" y="3636094"/>
                  <a:pt x="1365735" y="3633759"/>
                </a:cubicBezTo>
                <a:close/>
                <a:moveTo>
                  <a:pt x="1536159" y="3622086"/>
                </a:moveTo>
                <a:cubicBezTo>
                  <a:pt x="1536159" y="3628266"/>
                  <a:pt x="1542724" y="3632384"/>
                  <a:pt x="1544911" y="3632384"/>
                </a:cubicBezTo>
                <a:cubicBezTo>
                  <a:pt x="1553663" y="3630324"/>
                  <a:pt x="1553663" y="3636503"/>
                  <a:pt x="1555853" y="3640622"/>
                </a:cubicBezTo>
                <a:lnTo>
                  <a:pt x="1555851" y="3640624"/>
                </a:lnTo>
                <a:cubicBezTo>
                  <a:pt x="1558040" y="3646803"/>
                  <a:pt x="1558040" y="3650921"/>
                  <a:pt x="1549288" y="3646803"/>
                </a:cubicBezTo>
                <a:cubicBezTo>
                  <a:pt x="1549288" y="3646803"/>
                  <a:pt x="1547098" y="3650921"/>
                  <a:pt x="1544909" y="3650921"/>
                </a:cubicBezTo>
                <a:cubicBezTo>
                  <a:pt x="1538344" y="3657101"/>
                  <a:pt x="1538344" y="3655042"/>
                  <a:pt x="1536157" y="3646803"/>
                </a:cubicBezTo>
                <a:cubicBezTo>
                  <a:pt x="1533968" y="3638565"/>
                  <a:pt x="1527403" y="3632386"/>
                  <a:pt x="1523028" y="3626207"/>
                </a:cubicBezTo>
                <a:lnTo>
                  <a:pt x="1523032" y="3626207"/>
                </a:lnTo>
                <a:lnTo>
                  <a:pt x="1523031" y="3626205"/>
                </a:lnTo>
                <a:lnTo>
                  <a:pt x="1527406" y="3626205"/>
                </a:lnTo>
                <a:lnTo>
                  <a:pt x="1527805" y="3626019"/>
                </a:lnTo>
                <a:close/>
                <a:moveTo>
                  <a:pt x="1406319" y="3616251"/>
                </a:moveTo>
                <a:lnTo>
                  <a:pt x="1406319" y="3616271"/>
                </a:lnTo>
                <a:lnTo>
                  <a:pt x="1406324" y="3616251"/>
                </a:lnTo>
                <a:cubicBezTo>
                  <a:pt x="1406324" y="3620920"/>
                  <a:pt x="1406324" y="3623253"/>
                  <a:pt x="1406324" y="3625588"/>
                </a:cubicBezTo>
                <a:cubicBezTo>
                  <a:pt x="1406324" y="3627922"/>
                  <a:pt x="1404863" y="3627922"/>
                  <a:pt x="1403405" y="3627922"/>
                </a:cubicBezTo>
                <a:lnTo>
                  <a:pt x="1403405" y="3627917"/>
                </a:lnTo>
                <a:lnTo>
                  <a:pt x="1403400" y="3627922"/>
                </a:lnTo>
                <a:cubicBezTo>
                  <a:pt x="1403400" y="3623253"/>
                  <a:pt x="1404859" y="3620920"/>
                  <a:pt x="1406319" y="3616251"/>
                </a:cubicBezTo>
                <a:close/>
                <a:moveTo>
                  <a:pt x="1415072" y="3610417"/>
                </a:moveTo>
                <a:lnTo>
                  <a:pt x="1415069" y="3610422"/>
                </a:lnTo>
                <a:lnTo>
                  <a:pt x="1415077" y="3610417"/>
                </a:lnTo>
                <a:cubicBezTo>
                  <a:pt x="1413617" y="3611876"/>
                  <a:pt x="1412156" y="3611876"/>
                  <a:pt x="1412156" y="3613337"/>
                </a:cubicBezTo>
                <a:lnTo>
                  <a:pt x="1412156" y="3613335"/>
                </a:lnTo>
                <a:lnTo>
                  <a:pt x="1412155" y="3613337"/>
                </a:lnTo>
                <a:cubicBezTo>
                  <a:pt x="1412155" y="3613337"/>
                  <a:pt x="1412155" y="3613337"/>
                  <a:pt x="1412155" y="3611876"/>
                </a:cubicBezTo>
                <a:cubicBezTo>
                  <a:pt x="1413613" y="3611876"/>
                  <a:pt x="1413613" y="3611876"/>
                  <a:pt x="1415072" y="3610417"/>
                </a:cubicBezTo>
                <a:close/>
                <a:moveTo>
                  <a:pt x="1432578" y="3606769"/>
                </a:moveTo>
                <a:lnTo>
                  <a:pt x="1432582" y="3606769"/>
                </a:lnTo>
                <a:cubicBezTo>
                  <a:pt x="1439148" y="3604581"/>
                  <a:pt x="1443523" y="3606769"/>
                  <a:pt x="1450089" y="3608956"/>
                </a:cubicBezTo>
                <a:cubicBezTo>
                  <a:pt x="1447900" y="3613335"/>
                  <a:pt x="1443523" y="3617710"/>
                  <a:pt x="1439148" y="3622086"/>
                </a:cubicBezTo>
                <a:lnTo>
                  <a:pt x="1439146" y="3622083"/>
                </a:lnTo>
                <a:lnTo>
                  <a:pt x="1439143" y="3622086"/>
                </a:lnTo>
                <a:cubicBezTo>
                  <a:pt x="1436953" y="3617710"/>
                  <a:pt x="1434765" y="3613335"/>
                  <a:pt x="1432578" y="3606769"/>
                </a:cubicBezTo>
                <a:close/>
                <a:moveTo>
                  <a:pt x="1454946" y="3592911"/>
                </a:moveTo>
                <a:lnTo>
                  <a:pt x="1454953" y="3592911"/>
                </a:lnTo>
                <a:lnTo>
                  <a:pt x="1458837" y="3592911"/>
                </a:lnTo>
                <a:lnTo>
                  <a:pt x="1458843" y="3592911"/>
                </a:lnTo>
                <a:cubicBezTo>
                  <a:pt x="1454953" y="3594856"/>
                  <a:pt x="1451061" y="3596802"/>
                  <a:pt x="1447170" y="3598747"/>
                </a:cubicBezTo>
                <a:lnTo>
                  <a:pt x="1447178" y="3598742"/>
                </a:lnTo>
                <a:lnTo>
                  <a:pt x="1447166" y="3598747"/>
                </a:lnTo>
                <a:cubicBezTo>
                  <a:pt x="1449110" y="3596802"/>
                  <a:pt x="1453002" y="3594856"/>
                  <a:pt x="1454946" y="3592911"/>
                </a:cubicBezTo>
                <a:close/>
                <a:moveTo>
                  <a:pt x="1578016" y="3552062"/>
                </a:moveTo>
                <a:cubicBezTo>
                  <a:pt x="1578016" y="3552062"/>
                  <a:pt x="1580035" y="3552062"/>
                  <a:pt x="1580035" y="3554293"/>
                </a:cubicBezTo>
                <a:cubicBezTo>
                  <a:pt x="1582058" y="3558756"/>
                  <a:pt x="1584076" y="3563218"/>
                  <a:pt x="1588117" y="3567681"/>
                </a:cubicBezTo>
                <a:cubicBezTo>
                  <a:pt x="1590136" y="3567681"/>
                  <a:pt x="1588117" y="3576605"/>
                  <a:pt x="1586097" y="3578837"/>
                </a:cubicBezTo>
                <a:lnTo>
                  <a:pt x="1586095" y="3578837"/>
                </a:lnTo>
                <a:lnTo>
                  <a:pt x="1586095" y="3578839"/>
                </a:lnTo>
                <a:lnTo>
                  <a:pt x="1577762" y="3579117"/>
                </a:lnTo>
                <a:lnTo>
                  <a:pt x="1575150" y="3585080"/>
                </a:lnTo>
                <a:lnTo>
                  <a:pt x="1573976" y="3587761"/>
                </a:lnTo>
                <a:lnTo>
                  <a:pt x="1573976" y="3589993"/>
                </a:lnTo>
                <a:lnTo>
                  <a:pt x="1573975" y="3589993"/>
                </a:lnTo>
                <a:lnTo>
                  <a:pt x="1573975" y="3589995"/>
                </a:lnTo>
                <a:cubicBezTo>
                  <a:pt x="1571955" y="3587764"/>
                  <a:pt x="1569935" y="3583301"/>
                  <a:pt x="1567915" y="3581069"/>
                </a:cubicBezTo>
                <a:cubicBezTo>
                  <a:pt x="1567915" y="3578839"/>
                  <a:pt x="1567915" y="3578839"/>
                  <a:pt x="1567915" y="3578839"/>
                </a:cubicBezTo>
                <a:cubicBezTo>
                  <a:pt x="1567915" y="3576607"/>
                  <a:pt x="1567915" y="3574376"/>
                  <a:pt x="1565895" y="3572145"/>
                </a:cubicBezTo>
                <a:cubicBezTo>
                  <a:pt x="1565895" y="3569913"/>
                  <a:pt x="1563874" y="3563220"/>
                  <a:pt x="1563874" y="3563220"/>
                </a:cubicBezTo>
                <a:lnTo>
                  <a:pt x="1563876" y="3563218"/>
                </a:lnTo>
                <a:cubicBezTo>
                  <a:pt x="1567916" y="3558756"/>
                  <a:pt x="1573976" y="3556524"/>
                  <a:pt x="1578016" y="3552062"/>
                </a:cubicBezTo>
                <a:close/>
                <a:moveTo>
                  <a:pt x="1520303" y="3534556"/>
                </a:moveTo>
                <a:lnTo>
                  <a:pt x="1520303" y="3534558"/>
                </a:lnTo>
                <a:lnTo>
                  <a:pt x="1520305" y="3534556"/>
                </a:lnTo>
                <a:cubicBezTo>
                  <a:pt x="1520305" y="3534556"/>
                  <a:pt x="1520305" y="3536678"/>
                  <a:pt x="1520305" y="3536678"/>
                </a:cubicBezTo>
                <a:lnTo>
                  <a:pt x="1522442" y="3536678"/>
                </a:lnTo>
                <a:lnTo>
                  <a:pt x="1522444" y="3536678"/>
                </a:lnTo>
                <a:cubicBezTo>
                  <a:pt x="1522444" y="3540922"/>
                  <a:pt x="1520305" y="3545166"/>
                  <a:pt x="1518167" y="3547287"/>
                </a:cubicBezTo>
                <a:cubicBezTo>
                  <a:pt x="1522444" y="3549410"/>
                  <a:pt x="1526727" y="3551530"/>
                  <a:pt x="1528864" y="3553653"/>
                </a:cubicBezTo>
                <a:cubicBezTo>
                  <a:pt x="1528864" y="3553653"/>
                  <a:pt x="1528864" y="3553653"/>
                  <a:pt x="1528864" y="3555776"/>
                </a:cubicBezTo>
                <a:lnTo>
                  <a:pt x="1528863" y="3555776"/>
                </a:lnTo>
                <a:lnTo>
                  <a:pt x="1520305" y="3555776"/>
                </a:lnTo>
                <a:cubicBezTo>
                  <a:pt x="1513891" y="3557897"/>
                  <a:pt x="1509608" y="3557897"/>
                  <a:pt x="1503192" y="3557897"/>
                </a:cubicBezTo>
                <a:lnTo>
                  <a:pt x="1503185" y="3557897"/>
                </a:lnTo>
                <a:cubicBezTo>
                  <a:pt x="1501045" y="3553653"/>
                  <a:pt x="1498906" y="3549410"/>
                  <a:pt x="1496767" y="3545166"/>
                </a:cubicBezTo>
                <a:cubicBezTo>
                  <a:pt x="1498906" y="3543043"/>
                  <a:pt x="1503185" y="3540922"/>
                  <a:pt x="1505325" y="3540922"/>
                </a:cubicBezTo>
                <a:cubicBezTo>
                  <a:pt x="1511745" y="3536678"/>
                  <a:pt x="1516024" y="3534556"/>
                  <a:pt x="1520303" y="3534556"/>
                </a:cubicBezTo>
                <a:close/>
                <a:moveTo>
                  <a:pt x="1547341" y="3528720"/>
                </a:moveTo>
                <a:cubicBezTo>
                  <a:pt x="1551230" y="3532611"/>
                  <a:pt x="1555120" y="3536500"/>
                  <a:pt x="1553176" y="3538447"/>
                </a:cubicBezTo>
                <a:cubicBezTo>
                  <a:pt x="1553176" y="3544281"/>
                  <a:pt x="1553176" y="3548170"/>
                  <a:pt x="1553176" y="3552062"/>
                </a:cubicBezTo>
                <a:cubicBezTo>
                  <a:pt x="1551230" y="3552062"/>
                  <a:pt x="1547341" y="3552062"/>
                  <a:pt x="1545397" y="3552062"/>
                </a:cubicBezTo>
                <a:lnTo>
                  <a:pt x="1545394" y="3552062"/>
                </a:lnTo>
                <a:cubicBezTo>
                  <a:pt x="1543450" y="3550117"/>
                  <a:pt x="1545394" y="3548170"/>
                  <a:pt x="1545394" y="3546226"/>
                </a:cubicBezTo>
                <a:cubicBezTo>
                  <a:pt x="1547341" y="3542336"/>
                  <a:pt x="1547341" y="3536500"/>
                  <a:pt x="1547341" y="3530664"/>
                </a:cubicBezTo>
                <a:lnTo>
                  <a:pt x="1547341" y="3528722"/>
                </a:lnTo>
                <a:close/>
                <a:moveTo>
                  <a:pt x="1570683" y="3517050"/>
                </a:moveTo>
                <a:lnTo>
                  <a:pt x="1570684" y="3517050"/>
                </a:lnTo>
                <a:lnTo>
                  <a:pt x="1572627" y="3517050"/>
                </a:lnTo>
                <a:lnTo>
                  <a:pt x="1572628" y="3517050"/>
                </a:lnTo>
                <a:cubicBezTo>
                  <a:pt x="1572628" y="3519383"/>
                  <a:pt x="1570684" y="3526386"/>
                  <a:pt x="1570684" y="3528720"/>
                </a:cubicBezTo>
                <a:lnTo>
                  <a:pt x="1570683" y="3528720"/>
                </a:lnTo>
                <a:lnTo>
                  <a:pt x="1564847" y="3528720"/>
                </a:lnTo>
                <a:cubicBezTo>
                  <a:pt x="1564847" y="3526386"/>
                  <a:pt x="1562900" y="3524052"/>
                  <a:pt x="1560956" y="3521717"/>
                </a:cubicBezTo>
                <a:cubicBezTo>
                  <a:pt x="1564847" y="3519383"/>
                  <a:pt x="1566792" y="3517050"/>
                  <a:pt x="1570683" y="3517050"/>
                </a:cubicBezTo>
                <a:close/>
                <a:moveTo>
                  <a:pt x="1590863" y="3508297"/>
                </a:moveTo>
                <a:lnTo>
                  <a:pt x="1590865" y="3508297"/>
                </a:lnTo>
                <a:cubicBezTo>
                  <a:pt x="1593054" y="3510241"/>
                  <a:pt x="1593054" y="3510241"/>
                  <a:pt x="1593054" y="3510241"/>
                </a:cubicBezTo>
                <a:cubicBezTo>
                  <a:pt x="1590865" y="3512188"/>
                  <a:pt x="1590865" y="3512188"/>
                  <a:pt x="1588677" y="3514132"/>
                </a:cubicBezTo>
                <a:lnTo>
                  <a:pt x="1588674" y="3514132"/>
                </a:lnTo>
                <a:cubicBezTo>
                  <a:pt x="1588674" y="3514132"/>
                  <a:pt x="1584299" y="3514132"/>
                  <a:pt x="1584299" y="3512188"/>
                </a:cubicBezTo>
                <a:cubicBezTo>
                  <a:pt x="1586486" y="3510241"/>
                  <a:pt x="1588674" y="3510241"/>
                  <a:pt x="1590863" y="3508297"/>
                </a:cubicBezTo>
                <a:close/>
                <a:moveTo>
                  <a:pt x="1268287" y="3507420"/>
                </a:moveTo>
                <a:lnTo>
                  <a:pt x="1268289" y="3507422"/>
                </a:lnTo>
                <a:lnTo>
                  <a:pt x="1268292" y="3507420"/>
                </a:lnTo>
                <a:cubicBezTo>
                  <a:pt x="1272777" y="3505378"/>
                  <a:pt x="1275025" y="3507420"/>
                  <a:pt x="1275025" y="3515591"/>
                </a:cubicBezTo>
                <a:cubicBezTo>
                  <a:pt x="1266047" y="3519676"/>
                  <a:pt x="1257068" y="3521719"/>
                  <a:pt x="1245847" y="3525804"/>
                </a:cubicBezTo>
                <a:lnTo>
                  <a:pt x="1245847" y="3525801"/>
                </a:lnTo>
                <a:lnTo>
                  <a:pt x="1245844" y="3525804"/>
                </a:lnTo>
                <a:cubicBezTo>
                  <a:pt x="1245844" y="3523761"/>
                  <a:pt x="1245844" y="3523761"/>
                  <a:pt x="1245844" y="3523761"/>
                </a:cubicBezTo>
                <a:cubicBezTo>
                  <a:pt x="1252576" y="3517634"/>
                  <a:pt x="1259311" y="3511506"/>
                  <a:pt x="1268287" y="3507420"/>
                </a:cubicBezTo>
                <a:close/>
                <a:moveTo>
                  <a:pt x="1333376" y="3495459"/>
                </a:moveTo>
                <a:lnTo>
                  <a:pt x="1333377" y="3495459"/>
                </a:lnTo>
                <a:lnTo>
                  <a:pt x="1339211" y="3495459"/>
                </a:lnTo>
                <a:lnTo>
                  <a:pt x="1339213" y="3495459"/>
                </a:lnTo>
                <a:cubicBezTo>
                  <a:pt x="1341158" y="3495459"/>
                  <a:pt x="1343103" y="3497209"/>
                  <a:pt x="1345048" y="3498960"/>
                </a:cubicBezTo>
                <a:lnTo>
                  <a:pt x="1345046" y="3498960"/>
                </a:lnTo>
                <a:lnTo>
                  <a:pt x="1343103" y="3498960"/>
                </a:lnTo>
                <a:cubicBezTo>
                  <a:pt x="1339213" y="3500712"/>
                  <a:pt x="1337268" y="3500712"/>
                  <a:pt x="1333377" y="3502462"/>
                </a:cubicBezTo>
                <a:lnTo>
                  <a:pt x="1333376" y="3502462"/>
                </a:lnTo>
                <a:cubicBezTo>
                  <a:pt x="1335320" y="3500712"/>
                  <a:pt x="1335320" y="3498960"/>
                  <a:pt x="1333376" y="3495459"/>
                </a:cubicBezTo>
                <a:close/>
                <a:moveTo>
                  <a:pt x="544473" y="3484955"/>
                </a:moveTo>
                <a:lnTo>
                  <a:pt x="544476" y="3484957"/>
                </a:lnTo>
                <a:lnTo>
                  <a:pt x="544478" y="3484955"/>
                </a:lnTo>
                <a:cubicBezTo>
                  <a:pt x="546497" y="3484955"/>
                  <a:pt x="546497" y="3484955"/>
                  <a:pt x="546497" y="3487079"/>
                </a:cubicBezTo>
                <a:cubicBezTo>
                  <a:pt x="546497" y="3489199"/>
                  <a:pt x="548519" y="3491322"/>
                  <a:pt x="548519" y="3493443"/>
                </a:cubicBezTo>
                <a:cubicBezTo>
                  <a:pt x="546497" y="3495566"/>
                  <a:pt x="542458" y="3497687"/>
                  <a:pt x="540437" y="3499809"/>
                </a:cubicBezTo>
                <a:lnTo>
                  <a:pt x="540436" y="3499808"/>
                </a:lnTo>
                <a:lnTo>
                  <a:pt x="540434" y="3499809"/>
                </a:lnTo>
                <a:lnTo>
                  <a:pt x="534377" y="3497689"/>
                </a:lnTo>
                <a:lnTo>
                  <a:pt x="532358" y="3501931"/>
                </a:lnTo>
                <a:cubicBezTo>
                  <a:pt x="530338" y="3504053"/>
                  <a:pt x="526299" y="3506176"/>
                  <a:pt x="524279" y="3508297"/>
                </a:cubicBezTo>
                <a:lnTo>
                  <a:pt x="524279" y="3508293"/>
                </a:lnTo>
                <a:lnTo>
                  <a:pt x="524273" y="3508297"/>
                </a:lnTo>
                <a:cubicBezTo>
                  <a:pt x="524273" y="3506176"/>
                  <a:pt x="524273" y="3506176"/>
                  <a:pt x="524273" y="3506176"/>
                </a:cubicBezTo>
                <a:cubicBezTo>
                  <a:pt x="524273" y="3504053"/>
                  <a:pt x="522253" y="3504053"/>
                  <a:pt x="522253" y="3504053"/>
                </a:cubicBezTo>
                <a:cubicBezTo>
                  <a:pt x="526293" y="3497687"/>
                  <a:pt x="534372" y="3491322"/>
                  <a:pt x="544473" y="3484955"/>
                </a:cubicBezTo>
                <a:close/>
                <a:moveTo>
                  <a:pt x="581487" y="3470366"/>
                </a:moveTo>
                <a:cubicBezTo>
                  <a:pt x="581487" y="3472189"/>
                  <a:pt x="583529" y="3474014"/>
                  <a:pt x="581487" y="3475837"/>
                </a:cubicBezTo>
                <a:cubicBezTo>
                  <a:pt x="581487" y="3477661"/>
                  <a:pt x="581487" y="3477661"/>
                  <a:pt x="581487" y="3477661"/>
                </a:cubicBezTo>
                <a:cubicBezTo>
                  <a:pt x="577402" y="3481309"/>
                  <a:pt x="571274" y="3483132"/>
                  <a:pt x="567190" y="3484955"/>
                </a:cubicBezTo>
                <a:lnTo>
                  <a:pt x="567185" y="3484957"/>
                </a:lnTo>
                <a:cubicBezTo>
                  <a:pt x="565144" y="3483134"/>
                  <a:pt x="565144" y="3479486"/>
                  <a:pt x="563101" y="3477662"/>
                </a:cubicBezTo>
                <a:lnTo>
                  <a:pt x="563105" y="3477661"/>
                </a:lnTo>
                <a:cubicBezTo>
                  <a:pt x="569233" y="3474014"/>
                  <a:pt x="575361" y="3472189"/>
                  <a:pt x="581487" y="3470366"/>
                </a:cubicBezTo>
                <a:close/>
                <a:moveTo>
                  <a:pt x="1347066" y="3464531"/>
                </a:moveTo>
                <a:lnTo>
                  <a:pt x="1347068" y="3464531"/>
                </a:lnTo>
                <a:lnTo>
                  <a:pt x="1353125" y="3464531"/>
                </a:lnTo>
                <a:lnTo>
                  <a:pt x="1353129" y="3464531"/>
                </a:lnTo>
                <a:cubicBezTo>
                  <a:pt x="1359189" y="3472868"/>
                  <a:pt x="1367268" y="3481205"/>
                  <a:pt x="1371311" y="3491624"/>
                </a:cubicBezTo>
                <a:cubicBezTo>
                  <a:pt x="1367268" y="3491624"/>
                  <a:pt x="1365250" y="3491624"/>
                  <a:pt x="1363229" y="3493708"/>
                </a:cubicBezTo>
                <a:lnTo>
                  <a:pt x="1363226" y="3493708"/>
                </a:lnTo>
                <a:cubicBezTo>
                  <a:pt x="1361206" y="3491624"/>
                  <a:pt x="1361206" y="3489539"/>
                  <a:pt x="1361206" y="3489539"/>
                </a:cubicBezTo>
                <a:lnTo>
                  <a:pt x="1357419" y="3478859"/>
                </a:lnTo>
                <a:lnTo>
                  <a:pt x="1349089" y="3479120"/>
                </a:lnTo>
                <a:lnTo>
                  <a:pt x="1349086" y="3479120"/>
                </a:lnTo>
                <a:cubicBezTo>
                  <a:pt x="1347066" y="3479120"/>
                  <a:pt x="1345046" y="3474952"/>
                  <a:pt x="1345046" y="3474952"/>
                </a:cubicBezTo>
                <a:cubicBezTo>
                  <a:pt x="1345046" y="3470783"/>
                  <a:pt x="1345046" y="3468699"/>
                  <a:pt x="1347066" y="3464531"/>
                </a:cubicBezTo>
                <a:close/>
                <a:moveTo>
                  <a:pt x="598119" y="3464531"/>
                </a:moveTo>
                <a:cubicBezTo>
                  <a:pt x="598119" y="3464531"/>
                  <a:pt x="596172" y="3467449"/>
                  <a:pt x="596172" y="3467449"/>
                </a:cubicBezTo>
                <a:lnTo>
                  <a:pt x="596169" y="3467449"/>
                </a:lnTo>
                <a:lnTo>
                  <a:pt x="596169" y="3467451"/>
                </a:lnTo>
                <a:cubicBezTo>
                  <a:pt x="594222" y="3467451"/>
                  <a:pt x="592278" y="3467451"/>
                  <a:pt x="592278" y="3467451"/>
                </a:cubicBezTo>
                <a:cubicBezTo>
                  <a:pt x="594222" y="3464533"/>
                  <a:pt x="596169" y="3464533"/>
                  <a:pt x="598113" y="3464533"/>
                </a:cubicBezTo>
                <a:lnTo>
                  <a:pt x="598113" y="3464534"/>
                </a:lnTo>
                <a:close/>
                <a:moveTo>
                  <a:pt x="1538346" y="3434945"/>
                </a:moveTo>
                <a:cubicBezTo>
                  <a:pt x="1539562" y="3435947"/>
                  <a:pt x="1540534" y="3438455"/>
                  <a:pt x="1543450" y="3442466"/>
                </a:cubicBezTo>
                <a:cubicBezTo>
                  <a:pt x="1549288" y="3448486"/>
                  <a:pt x="1547341" y="3456508"/>
                  <a:pt x="1549288" y="3462527"/>
                </a:cubicBezTo>
                <a:lnTo>
                  <a:pt x="1549286" y="3462527"/>
                </a:lnTo>
                <a:cubicBezTo>
                  <a:pt x="1537614" y="3464533"/>
                  <a:pt x="1537614" y="3460520"/>
                  <a:pt x="1537614" y="3456508"/>
                </a:cubicBezTo>
                <a:cubicBezTo>
                  <a:pt x="1537614" y="3452498"/>
                  <a:pt x="1533723" y="3452498"/>
                  <a:pt x="1527888" y="3452498"/>
                </a:cubicBezTo>
                <a:cubicBezTo>
                  <a:pt x="1525944" y="3446478"/>
                  <a:pt x="1529835" y="3436449"/>
                  <a:pt x="1531779" y="3436449"/>
                </a:cubicBezTo>
                <a:cubicBezTo>
                  <a:pt x="1535671" y="3434443"/>
                  <a:pt x="1537130" y="3433942"/>
                  <a:pt x="1538346" y="3434945"/>
                </a:cubicBezTo>
                <a:close/>
                <a:moveTo>
                  <a:pt x="1267241" y="3426601"/>
                </a:moveTo>
                <a:lnTo>
                  <a:pt x="1267244" y="3426603"/>
                </a:lnTo>
                <a:lnTo>
                  <a:pt x="1267244" y="3426601"/>
                </a:lnTo>
                <a:cubicBezTo>
                  <a:pt x="1271461" y="3428759"/>
                  <a:pt x="1275672" y="3428759"/>
                  <a:pt x="1279887" y="3430915"/>
                </a:cubicBezTo>
                <a:cubicBezTo>
                  <a:pt x="1286208" y="3433071"/>
                  <a:pt x="1292531" y="3437384"/>
                  <a:pt x="1281996" y="3441698"/>
                </a:cubicBezTo>
                <a:cubicBezTo>
                  <a:pt x="1284102" y="3450324"/>
                  <a:pt x="1275672" y="3456795"/>
                  <a:pt x="1279887" y="3467578"/>
                </a:cubicBezTo>
                <a:cubicBezTo>
                  <a:pt x="1281996" y="3471889"/>
                  <a:pt x="1277780" y="3476203"/>
                  <a:pt x="1275672" y="3474047"/>
                </a:cubicBezTo>
                <a:lnTo>
                  <a:pt x="1275672" y="3474045"/>
                </a:lnTo>
                <a:lnTo>
                  <a:pt x="1275670" y="3474047"/>
                </a:lnTo>
                <a:cubicBezTo>
                  <a:pt x="1269349" y="3471889"/>
                  <a:pt x="1260920" y="3471889"/>
                  <a:pt x="1260920" y="3461107"/>
                </a:cubicBezTo>
                <a:cubicBezTo>
                  <a:pt x="1258812" y="3456795"/>
                  <a:pt x="1256705" y="3450324"/>
                  <a:pt x="1254598" y="3446011"/>
                </a:cubicBezTo>
                <a:cubicBezTo>
                  <a:pt x="1256705" y="3443853"/>
                  <a:pt x="1256705" y="3441698"/>
                  <a:pt x="1256705" y="3441698"/>
                </a:cubicBezTo>
                <a:cubicBezTo>
                  <a:pt x="1269349" y="3441698"/>
                  <a:pt x="1269349" y="3439540"/>
                  <a:pt x="1267241" y="3426601"/>
                </a:cubicBezTo>
                <a:close/>
                <a:moveTo>
                  <a:pt x="1627003" y="3423683"/>
                </a:moveTo>
                <a:lnTo>
                  <a:pt x="1627005" y="3423683"/>
                </a:lnTo>
                <a:cubicBezTo>
                  <a:pt x="1629127" y="3423683"/>
                  <a:pt x="1633371" y="3427722"/>
                  <a:pt x="1633371" y="3429743"/>
                </a:cubicBezTo>
                <a:cubicBezTo>
                  <a:pt x="1635493" y="3435803"/>
                  <a:pt x="1637614" y="3441863"/>
                  <a:pt x="1639737" y="3447923"/>
                </a:cubicBezTo>
                <a:cubicBezTo>
                  <a:pt x="1633371" y="3447923"/>
                  <a:pt x="1627005" y="3447923"/>
                  <a:pt x="1622762" y="3449943"/>
                </a:cubicBezTo>
                <a:lnTo>
                  <a:pt x="1622760" y="3449943"/>
                </a:lnTo>
                <a:cubicBezTo>
                  <a:pt x="1622760" y="3445904"/>
                  <a:pt x="1622760" y="3443883"/>
                  <a:pt x="1618515" y="3441863"/>
                </a:cubicBezTo>
                <a:cubicBezTo>
                  <a:pt x="1612150" y="3441863"/>
                  <a:pt x="1605783" y="3433784"/>
                  <a:pt x="1599418" y="3437824"/>
                </a:cubicBezTo>
                <a:cubicBezTo>
                  <a:pt x="1597296" y="3437824"/>
                  <a:pt x="1593052" y="3435803"/>
                  <a:pt x="1593052" y="3433784"/>
                </a:cubicBezTo>
                <a:cubicBezTo>
                  <a:pt x="1593052" y="3431762"/>
                  <a:pt x="1595173" y="3425702"/>
                  <a:pt x="1595173" y="3425702"/>
                </a:cubicBezTo>
                <a:cubicBezTo>
                  <a:pt x="1605783" y="3423683"/>
                  <a:pt x="1616393" y="3423683"/>
                  <a:pt x="1627003" y="3423683"/>
                </a:cubicBezTo>
                <a:close/>
                <a:moveTo>
                  <a:pt x="1473061" y="3419931"/>
                </a:moveTo>
                <a:cubicBezTo>
                  <a:pt x="1473842" y="3419410"/>
                  <a:pt x="1474884" y="3419931"/>
                  <a:pt x="1475926" y="3422016"/>
                </a:cubicBezTo>
                <a:lnTo>
                  <a:pt x="1475928" y="3422018"/>
                </a:lnTo>
                <a:lnTo>
                  <a:pt x="1475932" y="3422016"/>
                </a:lnTo>
                <a:cubicBezTo>
                  <a:pt x="1478016" y="3422016"/>
                  <a:pt x="1482186" y="3422016"/>
                  <a:pt x="1480102" y="3426184"/>
                </a:cubicBezTo>
                <a:cubicBezTo>
                  <a:pt x="1475932" y="3432437"/>
                  <a:pt x="1473846" y="3438690"/>
                  <a:pt x="1482186" y="3442857"/>
                </a:cubicBezTo>
                <a:cubicBezTo>
                  <a:pt x="1482186" y="3449109"/>
                  <a:pt x="1482186" y="3453277"/>
                  <a:pt x="1482186" y="3459529"/>
                </a:cubicBezTo>
                <a:cubicBezTo>
                  <a:pt x="1480102" y="3459529"/>
                  <a:pt x="1478016" y="3461613"/>
                  <a:pt x="1475932" y="3461613"/>
                </a:cubicBezTo>
                <a:lnTo>
                  <a:pt x="1475932" y="3461612"/>
                </a:lnTo>
                <a:lnTo>
                  <a:pt x="1475926" y="3461613"/>
                </a:lnTo>
                <a:cubicBezTo>
                  <a:pt x="1471758" y="3451193"/>
                  <a:pt x="1467590" y="3440774"/>
                  <a:pt x="1469674" y="3428268"/>
                </a:cubicBezTo>
                <a:cubicBezTo>
                  <a:pt x="1469674" y="3426184"/>
                  <a:pt x="1469674" y="3426184"/>
                  <a:pt x="1471758" y="3424100"/>
                </a:cubicBezTo>
                <a:cubicBezTo>
                  <a:pt x="1471758" y="3422016"/>
                  <a:pt x="1472279" y="3420452"/>
                  <a:pt x="1473061" y="3419931"/>
                </a:cubicBezTo>
                <a:close/>
                <a:moveTo>
                  <a:pt x="1148976" y="3388670"/>
                </a:moveTo>
                <a:lnTo>
                  <a:pt x="1148980" y="3388672"/>
                </a:lnTo>
                <a:lnTo>
                  <a:pt x="1148980" y="3388670"/>
                </a:lnTo>
                <a:cubicBezTo>
                  <a:pt x="1151021" y="3388670"/>
                  <a:pt x="1153064" y="3390859"/>
                  <a:pt x="1155108" y="3393046"/>
                </a:cubicBezTo>
                <a:cubicBezTo>
                  <a:pt x="1157152" y="3395235"/>
                  <a:pt x="1161235" y="3397424"/>
                  <a:pt x="1161235" y="3401800"/>
                </a:cubicBezTo>
                <a:cubicBezTo>
                  <a:pt x="1161235" y="3406176"/>
                  <a:pt x="1159193" y="3412741"/>
                  <a:pt x="1159193" y="3417118"/>
                </a:cubicBezTo>
                <a:lnTo>
                  <a:pt x="1159190" y="3417118"/>
                </a:lnTo>
                <a:lnTo>
                  <a:pt x="1151021" y="3417118"/>
                </a:lnTo>
                <a:lnTo>
                  <a:pt x="1151018" y="3417118"/>
                </a:lnTo>
                <a:cubicBezTo>
                  <a:pt x="1148976" y="3414930"/>
                  <a:pt x="1146934" y="3410552"/>
                  <a:pt x="1146934" y="3410552"/>
                </a:cubicBezTo>
                <a:cubicBezTo>
                  <a:pt x="1144890" y="3410552"/>
                  <a:pt x="1142849" y="3410552"/>
                  <a:pt x="1140806" y="3408366"/>
                </a:cubicBezTo>
                <a:cubicBezTo>
                  <a:pt x="1140806" y="3401800"/>
                  <a:pt x="1144890" y="3395235"/>
                  <a:pt x="1148976" y="3388670"/>
                </a:cubicBezTo>
                <a:close/>
                <a:moveTo>
                  <a:pt x="1512816" y="3356576"/>
                </a:moveTo>
                <a:lnTo>
                  <a:pt x="1512818" y="3356578"/>
                </a:lnTo>
                <a:lnTo>
                  <a:pt x="1512818" y="3356576"/>
                </a:lnTo>
                <a:cubicBezTo>
                  <a:pt x="1517032" y="3360846"/>
                  <a:pt x="1523354" y="3365115"/>
                  <a:pt x="1527568" y="3367251"/>
                </a:cubicBezTo>
                <a:cubicBezTo>
                  <a:pt x="1529676" y="3369387"/>
                  <a:pt x="1531783" y="3371520"/>
                  <a:pt x="1529676" y="3373656"/>
                </a:cubicBezTo>
                <a:cubicBezTo>
                  <a:pt x="1529676" y="3375790"/>
                  <a:pt x="1527568" y="3377925"/>
                  <a:pt x="1525462" y="3377925"/>
                </a:cubicBezTo>
                <a:lnTo>
                  <a:pt x="1525461" y="3377925"/>
                </a:lnTo>
                <a:lnTo>
                  <a:pt x="1525459" y="3377925"/>
                </a:lnTo>
                <a:lnTo>
                  <a:pt x="1517821" y="3375525"/>
                </a:lnTo>
                <a:lnTo>
                  <a:pt x="1514925" y="3384331"/>
                </a:lnTo>
                <a:cubicBezTo>
                  <a:pt x="1512818" y="3392869"/>
                  <a:pt x="1510711" y="3399275"/>
                  <a:pt x="1521247" y="3403544"/>
                </a:cubicBezTo>
                <a:cubicBezTo>
                  <a:pt x="1525462" y="3405680"/>
                  <a:pt x="1527568" y="3409950"/>
                  <a:pt x="1529676" y="3412083"/>
                </a:cubicBezTo>
                <a:cubicBezTo>
                  <a:pt x="1531783" y="3414220"/>
                  <a:pt x="1529676" y="3418488"/>
                  <a:pt x="1531783" y="3420625"/>
                </a:cubicBezTo>
                <a:lnTo>
                  <a:pt x="1531781" y="3420625"/>
                </a:lnTo>
                <a:lnTo>
                  <a:pt x="1525462" y="3420625"/>
                </a:lnTo>
                <a:cubicBezTo>
                  <a:pt x="1514925" y="3414220"/>
                  <a:pt x="1512818" y="3414220"/>
                  <a:pt x="1510711" y="3422758"/>
                </a:cubicBezTo>
                <a:cubicBezTo>
                  <a:pt x="1508603" y="3429163"/>
                  <a:pt x="1510711" y="3435569"/>
                  <a:pt x="1508603" y="3439837"/>
                </a:cubicBezTo>
                <a:cubicBezTo>
                  <a:pt x="1508603" y="3441974"/>
                  <a:pt x="1506497" y="3441974"/>
                  <a:pt x="1504389" y="3444107"/>
                </a:cubicBezTo>
                <a:lnTo>
                  <a:pt x="1504389" y="3444105"/>
                </a:lnTo>
                <a:lnTo>
                  <a:pt x="1504387" y="3444107"/>
                </a:lnTo>
                <a:cubicBezTo>
                  <a:pt x="1504387" y="3444107"/>
                  <a:pt x="1502279" y="3441974"/>
                  <a:pt x="1502279" y="3441974"/>
                </a:cubicBezTo>
                <a:cubicBezTo>
                  <a:pt x="1500172" y="3437702"/>
                  <a:pt x="1498064" y="3431299"/>
                  <a:pt x="1498064" y="3427028"/>
                </a:cubicBezTo>
                <a:cubicBezTo>
                  <a:pt x="1504387" y="3418488"/>
                  <a:pt x="1500172" y="3409950"/>
                  <a:pt x="1495956" y="3399275"/>
                </a:cubicBezTo>
                <a:cubicBezTo>
                  <a:pt x="1493849" y="3392869"/>
                  <a:pt x="1495956" y="3390734"/>
                  <a:pt x="1500172" y="3390734"/>
                </a:cubicBezTo>
                <a:cubicBezTo>
                  <a:pt x="1502279" y="3388601"/>
                  <a:pt x="1504387" y="3386465"/>
                  <a:pt x="1504387" y="3384331"/>
                </a:cubicBezTo>
                <a:cubicBezTo>
                  <a:pt x="1504387" y="3371520"/>
                  <a:pt x="1504387" y="3371520"/>
                  <a:pt x="1512816" y="3356576"/>
                </a:cubicBezTo>
                <a:close/>
                <a:moveTo>
                  <a:pt x="997842" y="3298223"/>
                </a:moveTo>
                <a:cubicBezTo>
                  <a:pt x="955465" y="3323509"/>
                  <a:pt x="857998" y="3359331"/>
                  <a:pt x="819859" y="3374082"/>
                </a:cubicBezTo>
                <a:cubicBezTo>
                  <a:pt x="834691" y="3362493"/>
                  <a:pt x="861177" y="3349849"/>
                  <a:pt x="892959" y="3336943"/>
                </a:cubicBezTo>
                <a:lnTo>
                  <a:pt x="997838" y="3298224"/>
                </a:lnTo>
                <a:close/>
                <a:moveTo>
                  <a:pt x="997840" y="3298223"/>
                </a:moveTo>
                <a:lnTo>
                  <a:pt x="997838" y="3298224"/>
                </a:lnTo>
                <a:lnTo>
                  <a:pt x="997837" y="3298224"/>
                </a:lnTo>
                <a:close/>
                <a:moveTo>
                  <a:pt x="390231" y="3256957"/>
                </a:moveTo>
                <a:cubicBezTo>
                  <a:pt x="392418" y="3254456"/>
                  <a:pt x="394606" y="3254456"/>
                  <a:pt x="396795" y="3256957"/>
                </a:cubicBezTo>
                <a:cubicBezTo>
                  <a:pt x="398983" y="3261957"/>
                  <a:pt x="401172" y="3264460"/>
                  <a:pt x="405549" y="3269460"/>
                </a:cubicBezTo>
                <a:lnTo>
                  <a:pt x="405544" y="3269462"/>
                </a:lnTo>
                <a:cubicBezTo>
                  <a:pt x="401169" y="3269462"/>
                  <a:pt x="396790" y="3271964"/>
                  <a:pt x="392415" y="3271964"/>
                </a:cubicBezTo>
                <a:cubicBezTo>
                  <a:pt x="390227" y="3269462"/>
                  <a:pt x="390227" y="3266962"/>
                  <a:pt x="388038" y="3261960"/>
                </a:cubicBezTo>
                <a:cubicBezTo>
                  <a:pt x="388038" y="3259460"/>
                  <a:pt x="390227" y="3256959"/>
                  <a:pt x="390227" y="3256959"/>
                </a:cubicBezTo>
                <a:lnTo>
                  <a:pt x="390231" y="3256959"/>
                </a:lnTo>
                <a:close/>
                <a:moveTo>
                  <a:pt x="466823" y="3225278"/>
                </a:moveTo>
                <a:cubicBezTo>
                  <a:pt x="466823" y="3225278"/>
                  <a:pt x="466823" y="3225278"/>
                  <a:pt x="466823" y="3227613"/>
                </a:cubicBezTo>
                <a:cubicBezTo>
                  <a:pt x="466823" y="3227613"/>
                  <a:pt x="464632" y="3229947"/>
                  <a:pt x="462443" y="3232281"/>
                </a:cubicBezTo>
                <a:lnTo>
                  <a:pt x="462442" y="3232283"/>
                </a:lnTo>
                <a:lnTo>
                  <a:pt x="460255" y="3229950"/>
                </a:lnTo>
                <a:lnTo>
                  <a:pt x="455880" y="3234616"/>
                </a:lnTo>
                <a:cubicBezTo>
                  <a:pt x="453691" y="3234616"/>
                  <a:pt x="451505" y="3234616"/>
                  <a:pt x="451505" y="3236950"/>
                </a:cubicBezTo>
                <a:lnTo>
                  <a:pt x="451500" y="3236951"/>
                </a:lnTo>
                <a:cubicBezTo>
                  <a:pt x="449311" y="3234617"/>
                  <a:pt x="449311" y="3232283"/>
                  <a:pt x="449311" y="3232283"/>
                </a:cubicBezTo>
                <a:cubicBezTo>
                  <a:pt x="449311" y="3232283"/>
                  <a:pt x="449311" y="3229949"/>
                  <a:pt x="449311" y="3229949"/>
                </a:cubicBezTo>
                <a:lnTo>
                  <a:pt x="449315" y="3229949"/>
                </a:lnTo>
                <a:lnTo>
                  <a:pt x="449315" y="3229947"/>
                </a:lnTo>
                <a:cubicBezTo>
                  <a:pt x="455880" y="3229947"/>
                  <a:pt x="462443" y="3227613"/>
                  <a:pt x="466823" y="3225278"/>
                </a:cubicBezTo>
                <a:close/>
                <a:moveTo>
                  <a:pt x="539913" y="3212698"/>
                </a:moveTo>
                <a:lnTo>
                  <a:pt x="539915" y="3212701"/>
                </a:lnTo>
                <a:lnTo>
                  <a:pt x="539920" y="3212698"/>
                </a:lnTo>
                <a:cubicBezTo>
                  <a:pt x="544218" y="3214703"/>
                  <a:pt x="548519" y="3228745"/>
                  <a:pt x="544218" y="3230752"/>
                </a:cubicBezTo>
                <a:cubicBezTo>
                  <a:pt x="542068" y="3232757"/>
                  <a:pt x="542068" y="3232757"/>
                  <a:pt x="542068" y="3234762"/>
                </a:cubicBezTo>
                <a:cubicBezTo>
                  <a:pt x="535619" y="3236769"/>
                  <a:pt x="529169" y="3236769"/>
                  <a:pt x="524870" y="3238775"/>
                </a:cubicBezTo>
                <a:lnTo>
                  <a:pt x="524865" y="3238775"/>
                </a:lnTo>
                <a:lnTo>
                  <a:pt x="520570" y="3238775"/>
                </a:lnTo>
                <a:cubicBezTo>
                  <a:pt x="520570" y="3238775"/>
                  <a:pt x="518419" y="3238775"/>
                  <a:pt x="518419" y="3240782"/>
                </a:cubicBezTo>
                <a:cubicBezTo>
                  <a:pt x="514121" y="3240782"/>
                  <a:pt x="511968" y="3242786"/>
                  <a:pt x="507671" y="3242786"/>
                </a:cubicBezTo>
                <a:lnTo>
                  <a:pt x="507665" y="3242786"/>
                </a:lnTo>
                <a:cubicBezTo>
                  <a:pt x="507665" y="3242786"/>
                  <a:pt x="507665" y="3240782"/>
                  <a:pt x="507665" y="3238775"/>
                </a:cubicBezTo>
                <a:cubicBezTo>
                  <a:pt x="509815" y="3234762"/>
                  <a:pt x="514115" y="3234762"/>
                  <a:pt x="511965" y="3228745"/>
                </a:cubicBezTo>
                <a:cubicBezTo>
                  <a:pt x="511965" y="3224733"/>
                  <a:pt x="516266" y="3224733"/>
                  <a:pt x="520564" y="3226740"/>
                </a:cubicBezTo>
                <a:lnTo>
                  <a:pt x="520570" y="3226740"/>
                </a:lnTo>
                <a:lnTo>
                  <a:pt x="529164" y="3226740"/>
                </a:lnTo>
                <a:cubicBezTo>
                  <a:pt x="531314" y="3216709"/>
                  <a:pt x="537763" y="3210691"/>
                  <a:pt x="539913" y="3212698"/>
                </a:cubicBezTo>
                <a:close/>
                <a:moveTo>
                  <a:pt x="574774" y="3181514"/>
                </a:moveTo>
                <a:lnTo>
                  <a:pt x="574774" y="3181516"/>
                </a:lnTo>
                <a:lnTo>
                  <a:pt x="574777" y="3181514"/>
                </a:lnTo>
                <a:cubicBezTo>
                  <a:pt x="574777" y="3183703"/>
                  <a:pt x="574777" y="3183703"/>
                  <a:pt x="574777" y="3185890"/>
                </a:cubicBezTo>
                <a:cubicBezTo>
                  <a:pt x="574777" y="3185890"/>
                  <a:pt x="572591" y="3188079"/>
                  <a:pt x="572591" y="3188079"/>
                </a:cubicBezTo>
                <a:cubicBezTo>
                  <a:pt x="563836" y="3190268"/>
                  <a:pt x="557271" y="3192455"/>
                  <a:pt x="563836" y="3203398"/>
                </a:cubicBezTo>
                <a:cubicBezTo>
                  <a:pt x="563836" y="3203398"/>
                  <a:pt x="563836" y="3207774"/>
                  <a:pt x="561648" y="3207774"/>
                </a:cubicBezTo>
                <a:lnTo>
                  <a:pt x="561644" y="3207774"/>
                </a:lnTo>
                <a:lnTo>
                  <a:pt x="557271" y="3207774"/>
                </a:lnTo>
                <a:lnTo>
                  <a:pt x="557268" y="3207774"/>
                </a:lnTo>
                <a:cubicBezTo>
                  <a:pt x="552889" y="3203398"/>
                  <a:pt x="550703" y="3199020"/>
                  <a:pt x="548514" y="3194644"/>
                </a:cubicBezTo>
                <a:cubicBezTo>
                  <a:pt x="555078" y="3192455"/>
                  <a:pt x="566020" y="3188079"/>
                  <a:pt x="574774" y="3181514"/>
                </a:cubicBezTo>
                <a:close/>
                <a:moveTo>
                  <a:pt x="627386" y="3178597"/>
                </a:moveTo>
                <a:lnTo>
                  <a:pt x="627388" y="3178599"/>
                </a:lnTo>
                <a:lnTo>
                  <a:pt x="627390" y="3178597"/>
                </a:lnTo>
                <a:cubicBezTo>
                  <a:pt x="631531" y="3178597"/>
                  <a:pt x="641884" y="3186767"/>
                  <a:pt x="639812" y="3190853"/>
                </a:cubicBezTo>
                <a:cubicBezTo>
                  <a:pt x="639812" y="3192895"/>
                  <a:pt x="637743" y="3194936"/>
                  <a:pt x="637743" y="3199021"/>
                </a:cubicBezTo>
                <a:cubicBezTo>
                  <a:pt x="627390" y="3201064"/>
                  <a:pt x="619107" y="3205147"/>
                  <a:pt x="608753" y="3209234"/>
                </a:cubicBezTo>
                <a:lnTo>
                  <a:pt x="608749" y="3209234"/>
                </a:lnTo>
                <a:lnTo>
                  <a:pt x="600472" y="3209234"/>
                </a:lnTo>
                <a:cubicBezTo>
                  <a:pt x="600472" y="3211275"/>
                  <a:pt x="600472" y="3211275"/>
                  <a:pt x="600472" y="3213318"/>
                </a:cubicBezTo>
                <a:cubicBezTo>
                  <a:pt x="594260" y="3215362"/>
                  <a:pt x="588047" y="3217403"/>
                  <a:pt x="581837" y="3219445"/>
                </a:cubicBezTo>
                <a:lnTo>
                  <a:pt x="581835" y="3219444"/>
                </a:lnTo>
                <a:lnTo>
                  <a:pt x="581832" y="3219445"/>
                </a:lnTo>
                <a:cubicBezTo>
                  <a:pt x="579759" y="3217403"/>
                  <a:pt x="577690" y="3215362"/>
                  <a:pt x="579759" y="3215362"/>
                </a:cubicBezTo>
                <a:cubicBezTo>
                  <a:pt x="581832" y="3207192"/>
                  <a:pt x="579759" y="3201064"/>
                  <a:pt x="585972" y="3194936"/>
                </a:cubicBezTo>
                <a:cubicBezTo>
                  <a:pt x="588043" y="3190853"/>
                  <a:pt x="588043" y="3188810"/>
                  <a:pt x="592184" y="3186767"/>
                </a:cubicBezTo>
                <a:lnTo>
                  <a:pt x="592190" y="3186767"/>
                </a:lnTo>
                <a:lnTo>
                  <a:pt x="596326" y="3186767"/>
                </a:lnTo>
                <a:lnTo>
                  <a:pt x="596331" y="3186767"/>
                </a:lnTo>
                <a:lnTo>
                  <a:pt x="600470" y="3188810"/>
                </a:lnTo>
                <a:lnTo>
                  <a:pt x="617033" y="3184725"/>
                </a:lnTo>
                <a:cubicBezTo>
                  <a:pt x="619103" y="3180639"/>
                  <a:pt x="623246" y="3180639"/>
                  <a:pt x="627386" y="3178597"/>
                </a:cubicBezTo>
                <a:close/>
                <a:moveTo>
                  <a:pt x="1215695" y="3143583"/>
                </a:moveTo>
                <a:lnTo>
                  <a:pt x="1215698" y="3143585"/>
                </a:lnTo>
                <a:lnTo>
                  <a:pt x="1215698" y="3143583"/>
                </a:lnTo>
                <a:cubicBezTo>
                  <a:pt x="1219587" y="3148252"/>
                  <a:pt x="1227370" y="3145917"/>
                  <a:pt x="1231260" y="3150586"/>
                </a:cubicBezTo>
                <a:cubicBezTo>
                  <a:pt x="1227370" y="3152920"/>
                  <a:pt x="1225425" y="3152920"/>
                  <a:pt x="1223481" y="3152920"/>
                </a:cubicBezTo>
                <a:lnTo>
                  <a:pt x="1223476" y="3152920"/>
                </a:lnTo>
                <a:cubicBezTo>
                  <a:pt x="1207915" y="3155254"/>
                  <a:pt x="1207915" y="3152920"/>
                  <a:pt x="1215695" y="3143583"/>
                </a:cubicBezTo>
                <a:close/>
                <a:moveTo>
                  <a:pt x="713366" y="3126076"/>
                </a:moveTo>
                <a:cubicBezTo>
                  <a:pt x="717741" y="3132443"/>
                  <a:pt x="715553" y="3138808"/>
                  <a:pt x="713366" y="3147297"/>
                </a:cubicBezTo>
                <a:cubicBezTo>
                  <a:pt x="713366" y="3149419"/>
                  <a:pt x="713366" y="3153662"/>
                  <a:pt x="713366" y="3157906"/>
                </a:cubicBezTo>
                <a:cubicBezTo>
                  <a:pt x="715553" y="3162149"/>
                  <a:pt x="717741" y="3164273"/>
                  <a:pt x="719929" y="3157906"/>
                </a:cubicBezTo>
                <a:cubicBezTo>
                  <a:pt x="719929" y="3155784"/>
                  <a:pt x="724305" y="3155784"/>
                  <a:pt x="726494" y="3155784"/>
                </a:cubicBezTo>
                <a:cubicBezTo>
                  <a:pt x="726494" y="3160029"/>
                  <a:pt x="726494" y="3162149"/>
                  <a:pt x="726494" y="3164273"/>
                </a:cubicBezTo>
                <a:cubicBezTo>
                  <a:pt x="726494" y="3166394"/>
                  <a:pt x="724305" y="3168516"/>
                  <a:pt x="722119" y="3168516"/>
                </a:cubicBezTo>
                <a:lnTo>
                  <a:pt x="722116" y="3168518"/>
                </a:lnTo>
                <a:cubicBezTo>
                  <a:pt x="717739" y="3170641"/>
                  <a:pt x="713362" y="3172762"/>
                  <a:pt x="706797" y="3172762"/>
                </a:cubicBezTo>
                <a:cubicBezTo>
                  <a:pt x="706797" y="3172762"/>
                  <a:pt x="706797" y="3170641"/>
                  <a:pt x="706797" y="3170641"/>
                </a:cubicBezTo>
                <a:cubicBezTo>
                  <a:pt x="706797" y="3160031"/>
                  <a:pt x="704611" y="3149420"/>
                  <a:pt x="700232" y="3140932"/>
                </a:cubicBezTo>
                <a:cubicBezTo>
                  <a:pt x="698045" y="3136689"/>
                  <a:pt x="695856" y="3132445"/>
                  <a:pt x="691481" y="3130322"/>
                </a:cubicBezTo>
                <a:lnTo>
                  <a:pt x="691483" y="3130322"/>
                </a:lnTo>
                <a:lnTo>
                  <a:pt x="691482" y="3130320"/>
                </a:lnTo>
                <a:cubicBezTo>
                  <a:pt x="700234" y="3128200"/>
                  <a:pt x="706801" y="3126076"/>
                  <a:pt x="713366" y="3126076"/>
                </a:cubicBezTo>
                <a:close/>
                <a:moveTo>
                  <a:pt x="1152477" y="3114406"/>
                </a:moveTo>
                <a:lnTo>
                  <a:pt x="1152481" y="3114408"/>
                </a:lnTo>
                <a:lnTo>
                  <a:pt x="1152481" y="3114406"/>
                </a:lnTo>
                <a:cubicBezTo>
                  <a:pt x="1154670" y="3114406"/>
                  <a:pt x="1161235" y="3116594"/>
                  <a:pt x="1161235" y="3118784"/>
                </a:cubicBezTo>
                <a:cubicBezTo>
                  <a:pt x="1161235" y="3118784"/>
                  <a:pt x="1161235" y="3120971"/>
                  <a:pt x="1161235" y="3120971"/>
                </a:cubicBezTo>
                <a:cubicBezTo>
                  <a:pt x="1159046" y="3120971"/>
                  <a:pt x="1156857" y="3123160"/>
                  <a:pt x="1152481" y="3123160"/>
                </a:cubicBezTo>
                <a:lnTo>
                  <a:pt x="1152477" y="3123160"/>
                </a:lnTo>
                <a:cubicBezTo>
                  <a:pt x="1152477" y="3123160"/>
                  <a:pt x="1152477" y="3120971"/>
                  <a:pt x="1152477" y="3120971"/>
                </a:cubicBezTo>
                <a:cubicBezTo>
                  <a:pt x="1152477" y="3118784"/>
                  <a:pt x="1152477" y="3116594"/>
                  <a:pt x="1152477" y="3114406"/>
                </a:cubicBezTo>
                <a:close/>
                <a:moveTo>
                  <a:pt x="759317" y="3111489"/>
                </a:moveTo>
                <a:lnTo>
                  <a:pt x="759319" y="3111489"/>
                </a:lnTo>
                <a:cubicBezTo>
                  <a:pt x="761508" y="3113639"/>
                  <a:pt x="765885" y="3115790"/>
                  <a:pt x="768074" y="3120089"/>
                </a:cubicBezTo>
                <a:cubicBezTo>
                  <a:pt x="768074" y="3124390"/>
                  <a:pt x="770262" y="3128688"/>
                  <a:pt x="770262" y="3132987"/>
                </a:cubicBezTo>
                <a:cubicBezTo>
                  <a:pt x="761508" y="3139438"/>
                  <a:pt x="752756" y="3145887"/>
                  <a:pt x="746190" y="3152337"/>
                </a:cubicBezTo>
                <a:lnTo>
                  <a:pt x="746190" y="3152335"/>
                </a:lnTo>
                <a:lnTo>
                  <a:pt x="746188" y="3152337"/>
                </a:lnTo>
                <a:cubicBezTo>
                  <a:pt x="743999" y="3145887"/>
                  <a:pt x="741810" y="3139438"/>
                  <a:pt x="735245" y="3135137"/>
                </a:cubicBezTo>
                <a:cubicBezTo>
                  <a:pt x="728682" y="3130839"/>
                  <a:pt x="726492" y="3126538"/>
                  <a:pt x="726492" y="3120089"/>
                </a:cubicBezTo>
                <a:cubicBezTo>
                  <a:pt x="737434" y="3117938"/>
                  <a:pt x="748374" y="3115790"/>
                  <a:pt x="759317" y="3111489"/>
                </a:cubicBezTo>
                <a:close/>
                <a:moveTo>
                  <a:pt x="1083426" y="3073558"/>
                </a:moveTo>
                <a:lnTo>
                  <a:pt x="1083426" y="3073560"/>
                </a:lnTo>
                <a:lnTo>
                  <a:pt x="1083428" y="3073558"/>
                </a:lnTo>
                <a:cubicBezTo>
                  <a:pt x="1083428" y="3075017"/>
                  <a:pt x="1083428" y="3077935"/>
                  <a:pt x="1085373" y="3079394"/>
                </a:cubicBezTo>
                <a:lnTo>
                  <a:pt x="1085371" y="3079394"/>
                </a:lnTo>
                <a:cubicBezTo>
                  <a:pt x="1083426" y="3079394"/>
                  <a:pt x="1081480" y="3077935"/>
                  <a:pt x="1079535" y="3077935"/>
                </a:cubicBezTo>
                <a:cubicBezTo>
                  <a:pt x="1081480" y="3076477"/>
                  <a:pt x="1081480" y="3075017"/>
                  <a:pt x="1083426" y="3073558"/>
                </a:cubicBezTo>
                <a:close/>
                <a:moveTo>
                  <a:pt x="851954" y="3073558"/>
                </a:moveTo>
                <a:lnTo>
                  <a:pt x="851954" y="3073560"/>
                </a:lnTo>
                <a:cubicBezTo>
                  <a:pt x="849766" y="3077729"/>
                  <a:pt x="849766" y="3083980"/>
                  <a:pt x="849766" y="3088149"/>
                </a:cubicBezTo>
                <a:cubicBezTo>
                  <a:pt x="847577" y="3083980"/>
                  <a:pt x="845390" y="3081896"/>
                  <a:pt x="843200" y="3077729"/>
                </a:cubicBezTo>
                <a:lnTo>
                  <a:pt x="843200" y="3077727"/>
                </a:lnTo>
                <a:cubicBezTo>
                  <a:pt x="845390" y="3075642"/>
                  <a:pt x="849766" y="3075642"/>
                  <a:pt x="851954" y="3073558"/>
                </a:cubicBezTo>
                <a:close/>
                <a:moveTo>
                  <a:pt x="479297" y="3056052"/>
                </a:moveTo>
                <a:cubicBezTo>
                  <a:pt x="479297" y="3058149"/>
                  <a:pt x="479297" y="3060246"/>
                  <a:pt x="481409" y="3060246"/>
                </a:cubicBezTo>
                <a:cubicBezTo>
                  <a:pt x="463449" y="3072828"/>
                  <a:pt x="444961" y="3085937"/>
                  <a:pt x="424890" y="3097208"/>
                </a:cubicBezTo>
                <a:lnTo>
                  <a:pt x="424889" y="3097208"/>
                </a:lnTo>
                <a:lnTo>
                  <a:pt x="424887" y="3097210"/>
                </a:lnTo>
                <a:cubicBezTo>
                  <a:pt x="404815" y="3108483"/>
                  <a:pt x="383158" y="3117921"/>
                  <a:pt x="358861" y="3123162"/>
                </a:cubicBezTo>
                <a:cubicBezTo>
                  <a:pt x="366255" y="3112677"/>
                  <a:pt x="379991" y="3102715"/>
                  <a:pt x="397156" y="3093016"/>
                </a:cubicBezTo>
                <a:lnTo>
                  <a:pt x="397158" y="3093014"/>
                </a:lnTo>
                <a:lnTo>
                  <a:pt x="434929" y="3074690"/>
                </a:lnTo>
                <a:lnTo>
                  <a:pt x="456051" y="3064442"/>
                </a:lnTo>
                <a:lnTo>
                  <a:pt x="456055" y="3064440"/>
                </a:lnTo>
                <a:lnTo>
                  <a:pt x="464506" y="3066537"/>
                </a:lnTo>
                <a:lnTo>
                  <a:pt x="468729" y="3060247"/>
                </a:lnTo>
                <a:cubicBezTo>
                  <a:pt x="472954" y="3058150"/>
                  <a:pt x="475066" y="3056053"/>
                  <a:pt x="479292" y="3056053"/>
                </a:cubicBezTo>
                <a:lnTo>
                  <a:pt x="479293" y="3056053"/>
                </a:lnTo>
                <a:close/>
                <a:moveTo>
                  <a:pt x="920035" y="3041464"/>
                </a:moveTo>
                <a:lnTo>
                  <a:pt x="920037" y="3041464"/>
                </a:lnTo>
                <a:cubicBezTo>
                  <a:pt x="922467" y="3045112"/>
                  <a:pt x="924900" y="3048758"/>
                  <a:pt x="924900" y="3052407"/>
                </a:cubicBezTo>
                <a:cubicBezTo>
                  <a:pt x="922467" y="3054230"/>
                  <a:pt x="922467" y="3054230"/>
                  <a:pt x="920037" y="3056053"/>
                </a:cubicBezTo>
                <a:lnTo>
                  <a:pt x="920035" y="3056053"/>
                </a:lnTo>
                <a:cubicBezTo>
                  <a:pt x="915172" y="3052407"/>
                  <a:pt x="912740" y="3048758"/>
                  <a:pt x="910309" y="3045112"/>
                </a:cubicBezTo>
                <a:cubicBezTo>
                  <a:pt x="915172" y="3043287"/>
                  <a:pt x="917604" y="3043287"/>
                  <a:pt x="920035" y="3041464"/>
                </a:cubicBezTo>
                <a:close/>
                <a:moveTo>
                  <a:pt x="975375" y="3018123"/>
                </a:moveTo>
                <a:lnTo>
                  <a:pt x="977417" y="3018123"/>
                </a:lnTo>
                <a:lnTo>
                  <a:pt x="977419" y="3018123"/>
                </a:lnTo>
                <a:cubicBezTo>
                  <a:pt x="975375" y="3020068"/>
                  <a:pt x="973333" y="3022013"/>
                  <a:pt x="971291" y="3023958"/>
                </a:cubicBezTo>
                <a:lnTo>
                  <a:pt x="971290" y="3023958"/>
                </a:lnTo>
                <a:lnTo>
                  <a:pt x="969247" y="3023958"/>
                </a:lnTo>
                <a:cubicBezTo>
                  <a:pt x="965164" y="3022013"/>
                  <a:pt x="967206" y="3023958"/>
                  <a:pt x="967206" y="3025902"/>
                </a:cubicBezTo>
                <a:cubicBezTo>
                  <a:pt x="965164" y="3027849"/>
                  <a:pt x="963122" y="3027849"/>
                  <a:pt x="963122" y="3029793"/>
                </a:cubicBezTo>
                <a:lnTo>
                  <a:pt x="963120" y="3029793"/>
                </a:lnTo>
                <a:cubicBezTo>
                  <a:pt x="959034" y="3027849"/>
                  <a:pt x="956992" y="3025902"/>
                  <a:pt x="956992" y="3023958"/>
                </a:cubicBezTo>
                <a:cubicBezTo>
                  <a:pt x="963120" y="3022013"/>
                  <a:pt x="969247" y="3020068"/>
                  <a:pt x="975375" y="3018123"/>
                </a:cubicBezTo>
                <a:close/>
                <a:moveTo>
                  <a:pt x="1017290" y="2989920"/>
                </a:moveTo>
                <a:lnTo>
                  <a:pt x="1017293" y="2989920"/>
                </a:lnTo>
                <a:cubicBezTo>
                  <a:pt x="1032855" y="2986028"/>
                  <a:pt x="1032855" y="2991864"/>
                  <a:pt x="1028964" y="2999644"/>
                </a:cubicBezTo>
                <a:cubicBezTo>
                  <a:pt x="1025075" y="3001591"/>
                  <a:pt x="1021184" y="3003535"/>
                  <a:pt x="1017293" y="3003535"/>
                </a:cubicBezTo>
                <a:lnTo>
                  <a:pt x="1017290" y="3003535"/>
                </a:lnTo>
                <a:cubicBezTo>
                  <a:pt x="1015346" y="2999644"/>
                  <a:pt x="1015346" y="2993808"/>
                  <a:pt x="1017290" y="2989920"/>
                </a:cubicBezTo>
                <a:close/>
                <a:moveTo>
                  <a:pt x="1103850" y="2980191"/>
                </a:moveTo>
                <a:lnTo>
                  <a:pt x="1103850" y="2980194"/>
                </a:lnTo>
                <a:lnTo>
                  <a:pt x="1103852" y="2980191"/>
                </a:lnTo>
                <a:cubicBezTo>
                  <a:pt x="1103852" y="2984859"/>
                  <a:pt x="1105797" y="2987194"/>
                  <a:pt x="1105797" y="2991862"/>
                </a:cubicBezTo>
                <a:lnTo>
                  <a:pt x="1105794" y="2991857"/>
                </a:lnTo>
                <a:lnTo>
                  <a:pt x="1105794" y="2991862"/>
                </a:lnTo>
                <a:cubicBezTo>
                  <a:pt x="1105794" y="2991862"/>
                  <a:pt x="1103850" y="2991862"/>
                  <a:pt x="1103850" y="2989528"/>
                </a:cubicBezTo>
                <a:cubicBezTo>
                  <a:pt x="1101903" y="2987194"/>
                  <a:pt x="1101903" y="2984859"/>
                  <a:pt x="1099958" y="2982525"/>
                </a:cubicBezTo>
                <a:cubicBezTo>
                  <a:pt x="1101903" y="2982525"/>
                  <a:pt x="1103850" y="2980191"/>
                  <a:pt x="1103850" y="2980191"/>
                </a:cubicBezTo>
                <a:close/>
                <a:moveTo>
                  <a:pt x="1176794" y="2962686"/>
                </a:moveTo>
                <a:lnTo>
                  <a:pt x="1176794" y="2962688"/>
                </a:lnTo>
                <a:lnTo>
                  <a:pt x="1176795" y="2962686"/>
                </a:lnTo>
                <a:cubicBezTo>
                  <a:pt x="1176795" y="2962686"/>
                  <a:pt x="1178742" y="2964874"/>
                  <a:pt x="1180686" y="2967061"/>
                </a:cubicBezTo>
                <a:cubicBezTo>
                  <a:pt x="1182631" y="2971440"/>
                  <a:pt x="1182631" y="2975815"/>
                  <a:pt x="1184577" y="2980191"/>
                </a:cubicBezTo>
                <a:cubicBezTo>
                  <a:pt x="1184577" y="2982380"/>
                  <a:pt x="1182631" y="2984569"/>
                  <a:pt x="1178742" y="2988945"/>
                </a:cubicBezTo>
                <a:lnTo>
                  <a:pt x="1178740" y="2988943"/>
                </a:lnTo>
                <a:lnTo>
                  <a:pt x="1178739" y="2988945"/>
                </a:lnTo>
                <a:cubicBezTo>
                  <a:pt x="1176794" y="2986757"/>
                  <a:pt x="1172902" y="2984569"/>
                  <a:pt x="1172902" y="2982380"/>
                </a:cubicBezTo>
                <a:cubicBezTo>
                  <a:pt x="1172902" y="2978005"/>
                  <a:pt x="1172902" y="2971440"/>
                  <a:pt x="1172902" y="2967061"/>
                </a:cubicBezTo>
                <a:cubicBezTo>
                  <a:pt x="1172902" y="2964874"/>
                  <a:pt x="1174847" y="2962686"/>
                  <a:pt x="1176794" y="2962686"/>
                </a:cubicBezTo>
                <a:close/>
                <a:moveTo>
                  <a:pt x="55429" y="2948098"/>
                </a:moveTo>
                <a:lnTo>
                  <a:pt x="55421" y="2948103"/>
                </a:lnTo>
                <a:lnTo>
                  <a:pt x="55437" y="2948098"/>
                </a:lnTo>
                <a:cubicBezTo>
                  <a:pt x="46911" y="2960353"/>
                  <a:pt x="19193" y="2960353"/>
                  <a:pt x="12" y="2968522"/>
                </a:cubicBezTo>
                <a:lnTo>
                  <a:pt x="31" y="2968514"/>
                </a:lnTo>
                <a:lnTo>
                  <a:pt x="0" y="2968522"/>
                </a:lnTo>
                <a:cubicBezTo>
                  <a:pt x="12790" y="2956267"/>
                  <a:pt x="31980" y="2958311"/>
                  <a:pt x="55429" y="2948098"/>
                </a:cubicBezTo>
                <a:close/>
                <a:moveTo>
                  <a:pt x="1163340" y="2862139"/>
                </a:moveTo>
                <a:lnTo>
                  <a:pt x="1163341" y="2862141"/>
                </a:lnTo>
                <a:lnTo>
                  <a:pt x="1163343" y="2862139"/>
                </a:lnTo>
                <a:cubicBezTo>
                  <a:pt x="1166180" y="2861641"/>
                  <a:pt x="1169017" y="2862639"/>
                  <a:pt x="1171285" y="2867629"/>
                </a:cubicBezTo>
                <a:cubicBezTo>
                  <a:pt x="1173555" y="2869626"/>
                  <a:pt x="1175824" y="2869626"/>
                  <a:pt x="1175824" y="2873620"/>
                </a:cubicBezTo>
                <a:cubicBezTo>
                  <a:pt x="1173555" y="2879608"/>
                  <a:pt x="1171285" y="2887593"/>
                  <a:pt x="1169017" y="2895579"/>
                </a:cubicBezTo>
                <a:lnTo>
                  <a:pt x="1169015" y="2895576"/>
                </a:lnTo>
                <a:lnTo>
                  <a:pt x="1169013" y="2895579"/>
                </a:lnTo>
                <a:cubicBezTo>
                  <a:pt x="1162203" y="2885597"/>
                  <a:pt x="1159933" y="2875615"/>
                  <a:pt x="1155396" y="2865633"/>
                </a:cubicBezTo>
                <a:cubicBezTo>
                  <a:pt x="1157666" y="2864636"/>
                  <a:pt x="1160502" y="2862639"/>
                  <a:pt x="1163340" y="2862139"/>
                </a:cubicBezTo>
                <a:close/>
                <a:moveTo>
                  <a:pt x="814443" y="2840141"/>
                </a:moveTo>
                <a:cubicBezTo>
                  <a:pt x="816525" y="2842330"/>
                  <a:pt x="818609" y="2840141"/>
                  <a:pt x="822778" y="2840141"/>
                </a:cubicBezTo>
                <a:lnTo>
                  <a:pt x="822778" y="2840144"/>
                </a:lnTo>
                <a:cubicBezTo>
                  <a:pt x="818609" y="2844519"/>
                  <a:pt x="812357" y="2851084"/>
                  <a:pt x="808188" y="2857650"/>
                </a:cubicBezTo>
                <a:cubicBezTo>
                  <a:pt x="810273" y="2851084"/>
                  <a:pt x="812357" y="2844519"/>
                  <a:pt x="814441" y="2840144"/>
                </a:cubicBezTo>
                <a:close/>
                <a:moveTo>
                  <a:pt x="463903" y="2834306"/>
                </a:moveTo>
                <a:cubicBezTo>
                  <a:pt x="457453" y="2838550"/>
                  <a:pt x="454766" y="2842794"/>
                  <a:pt x="450735" y="2846773"/>
                </a:cubicBezTo>
                <a:lnTo>
                  <a:pt x="450732" y="2846774"/>
                </a:lnTo>
                <a:cubicBezTo>
                  <a:pt x="446699" y="2850754"/>
                  <a:pt x="441325" y="2854467"/>
                  <a:pt x="429500" y="2857650"/>
                </a:cubicBezTo>
                <a:cubicBezTo>
                  <a:pt x="431651" y="2853406"/>
                  <a:pt x="431651" y="2847039"/>
                  <a:pt x="423051" y="2849162"/>
                </a:cubicBezTo>
                <a:lnTo>
                  <a:pt x="423059" y="2849160"/>
                </a:lnTo>
                <a:lnTo>
                  <a:pt x="423057" y="2849160"/>
                </a:lnTo>
                <a:cubicBezTo>
                  <a:pt x="425202" y="2844917"/>
                  <a:pt x="431654" y="2844917"/>
                  <a:pt x="431654" y="2847037"/>
                </a:cubicBezTo>
                <a:cubicBezTo>
                  <a:pt x="446701" y="2842794"/>
                  <a:pt x="448854" y="2838550"/>
                  <a:pt x="463903" y="2834306"/>
                </a:cubicBezTo>
                <a:close/>
                <a:moveTo>
                  <a:pt x="829585" y="2816800"/>
                </a:moveTo>
                <a:cubicBezTo>
                  <a:pt x="831530" y="2818745"/>
                  <a:pt x="833474" y="2820691"/>
                  <a:pt x="833474" y="2822636"/>
                </a:cubicBezTo>
                <a:cubicBezTo>
                  <a:pt x="835422" y="2824580"/>
                  <a:pt x="835422" y="2826527"/>
                  <a:pt x="837366" y="2826527"/>
                </a:cubicBezTo>
                <a:cubicBezTo>
                  <a:pt x="833474" y="2828471"/>
                  <a:pt x="831530" y="2830416"/>
                  <a:pt x="829585" y="2834306"/>
                </a:cubicBezTo>
                <a:cubicBezTo>
                  <a:pt x="829585" y="2830416"/>
                  <a:pt x="827639" y="2826527"/>
                  <a:pt x="827639" y="2824580"/>
                </a:cubicBezTo>
                <a:cubicBezTo>
                  <a:pt x="825694" y="2822636"/>
                  <a:pt x="829585" y="2820691"/>
                  <a:pt x="829585" y="2816800"/>
                </a:cubicBezTo>
                <a:close/>
                <a:moveTo>
                  <a:pt x="641880" y="2804546"/>
                </a:moveTo>
                <a:lnTo>
                  <a:pt x="641878" y="2804553"/>
                </a:lnTo>
                <a:lnTo>
                  <a:pt x="641884" y="2804546"/>
                </a:lnTo>
                <a:lnTo>
                  <a:pt x="640216" y="2808048"/>
                </a:lnTo>
                <a:lnTo>
                  <a:pt x="640213" y="2808048"/>
                </a:lnTo>
                <a:lnTo>
                  <a:pt x="638132" y="2808048"/>
                </a:lnTo>
                <a:lnTo>
                  <a:pt x="638130" y="2808048"/>
                </a:lnTo>
                <a:close/>
                <a:moveTo>
                  <a:pt x="643787" y="2800545"/>
                </a:moveTo>
                <a:lnTo>
                  <a:pt x="643789" y="2800549"/>
                </a:lnTo>
                <a:lnTo>
                  <a:pt x="643790" y="2800545"/>
                </a:lnTo>
                <a:lnTo>
                  <a:pt x="644383" y="2802212"/>
                </a:lnTo>
                <a:lnTo>
                  <a:pt x="641884" y="2804546"/>
                </a:lnTo>
                <a:lnTo>
                  <a:pt x="641887" y="2804541"/>
                </a:lnTo>
                <a:lnTo>
                  <a:pt x="641880" y="2804546"/>
                </a:lnTo>
                <a:close/>
                <a:moveTo>
                  <a:pt x="648550" y="2790542"/>
                </a:moveTo>
                <a:lnTo>
                  <a:pt x="648550" y="2790543"/>
                </a:lnTo>
                <a:lnTo>
                  <a:pt x="648552" y="2790542"/>
                </a:lnTo>
                <a:lnTo>
                  <a:pt x="643790" y="2800545"/>
                </a:lnTo>
                <a:lnTo>
                  <a:pt x="643789" y="2800542"/>
                </a:lnTo>
                <a:lnTo>
                  <a:pt x="643787" y="2800545"/>
                </a:lnTo>
                <a:lnTo>
                  <a:pt x="642297" y="2796376"/>
                </a:lnTo>
                <a:cubicBezTo>
                  <a:pt x="640213" y="2794432"/>
                  <a:pt x="638130" y="2794432"/>
                  <a:pt x="636045" y="2794432"/>
                </a:cubicBezTo>
                <a:cubicBezTo>
                  <a:pt x="640213" y="2792486"/>
                  <a:pt x="644382" y="2790542"/>
                  <a:pt x="648550" y="2790542"/>
                </a:cubicBezTo>
                <a:close/>
                <a:moveTo>
                  <a:pt x="873407" y="2767199"/>
                </a:moveTo>
                <a:cubicBezTo>
                  <a:pt x="875468" y="2771443"/>
                  <a:pt x="879586" y="2777810"/>
                  <a:pt x="879586" y="2777810"/>
                </a:cubicBezTo>
                <a:lnTo>
                  <a:pt x="889885" y="2777810"/>
                </a:lnTo>
                <a:cubicBezTo>
                  <a:pt x="883707" y="2782053"/>
                  <a:pt x="879586" y="2786298"/>
                  <a:pt x="875468" y="2790542"/>
                </a:cubicBezTo>
                <a:cubicBezTo>
                  <a:pt x="869289" y="2788420"/>
                  <a:pt x="861051" y="2788420"/>
                  <a:pt x="854872" y="2786298"/>
                </a:cubicBezTo>
                <a:cubicBezTo>
                  <a:pt x="861051" y="2779931"/>
                  <a:pt x="867229" y="2773566"/>
                  <a:pt x="873407" y="2767199"/>
                </a:cubicBezTo>
                <a:close/>
                <a:moveTo>
                  <a:pt x="503846" y="2752610"/>
                </a:moveTo>
                <a:cubicBezTo>
                  <a:pt x="539765" y="2754695"/>
                  <a:pt x="510186" y="2788040"/>
                  <a:pt x="482719" y="2810964"/>
                </a:cubicBezTo>
                <a:lnTo>
                  <a:pt x="482719" y="2810961"/>
                </a:lnTo>
                <a:lnTo>
                  <a:pt x="482714" y="2810966"/>
                </a:lnTo>
                <a:cubicBezTo>
                  <a:pt x="480600" y="2802629"/>
                  <a:pt x="478489" y="2767201"/>
                  <a:pt x="503842" y="2752613"/>
                </a:cubicBezTo>
                <a:lnTo>
                  <a:pt x="503844" y="2752614"/>
                </a:lnTo>
                <a:close/>
                <a:moveTo>
                  <a:pt x="921562" y="2726506"/>
                </a:moveTo>
                <a:lnTo>
                  <a:pt x="927736" y="2744871"/>
                </a:lnTo>
                <a:lnTo>
                  <a:pt x="927815" y="2745108"/>
                </a:lnTo>
                <a:cubicBezTo>
                  <a:pt x="925731" y="2749276"/>
                  <a:pt x="921562" y="2751361"/>
                  <a:pt x="917394" y="2755529"/>
                </a:cubicBezTo>
                <a:lnTo>
                  <a:pt x="917295" y="2754988"/>
                </a:lnTo>
                <a:lnTo>
                  <a:pt x="913225" y="2732955"/>
                </a:lnTo>
                <a:lnTo>
                  <a:pt x="913257" y="2732932"/>
                </a:lnTo>
                <a:lnTo>
                  <a:pt x="913225" y="2732759"/>
                </a:lnTo>
                <a:cubicBezTo>
                  <a:pt x="917394" y="2730675"/>
                  <a:pt x="919478" y="2728590"/>
                  <a:pt x="921562" y="2726506"/>
                </a:cubicBezTo>
                <a:close/>
                <a:moveTo>
                  <a:pt x="982668" y="2706082"/>
                </a:moveTo>
                <a:cubicBezTo>
                  <a:pt x="985002" y="2708416"/>
                  <a:pt x="989670" y="2708416"/>
                  <a:pt x="992004" y="2708416"/>
                </a:cubicBezTo>
                <a:lnTo>
                  <a:pt x="991956" y="2708603"/>
                </a:lnTo>
                <a:lnTo>
                  <a:pt x="992006" y="2708614"/>
                </a:lnTo>
                <a:cubicBezTo>
                  <a:pt x="989673" y="2710948"/>
                  <a:pt x="989673" y="2715617"/>
                  <a:pt x="989673" y="2717949"/>
                </a:cubicBezTo>
                <a:cubicBezTo>
                  <a:pt x="987338" y="2717949"/>
                  <a:pt x="982670" y="2717949"/>
                  <a:pt x="980336" y="2717949"/>
                </a:cubicBezTo>
                <a:lnTo>
                  <a:pt x="980374" y="2717751"/>
                </a:lnTo>
                <a:lnTo>
                  <a:pt x="980334" y="2717751"/>
                </a:lnTo>
                <a:cubicBezTo>
                  <a:pt x="982668" y="2715419"/>
                  <a:pt x="985002" y="2710750"/>
                  <a:pt x="982668" y="2706082"/>
                </a:cubicBezTo>
                <a:close/>
                <a:moveTo>
                  <a:pt x="948968" y="2703165"/>
                </a:moveTo>
                <a:cubicBezTo>
                  <a:pt x="951158" y="2705353"/>
                  <a:pt x="951158" y="2709730"/>
                  <a:pt x="951158" y="2709730"/>
                </a:cubicBezTo>
                <a:lnTo>
                  <a:pt x="951126" y="2709827"/>
                </a:lnTo>
                <a:lnTo>
                  <a:pt x="951159" y="2709928"/>
                </a:lnTo>
                <a:cubicBezTo>
                  <a:pt x="944593" y="2712117"/>
                  <a:pt x="944593" y="2718682"/>
                  <a:pt x="946780" y="2723057"/>
                </a:cubicBezTo>
                <a:cubicBezTo>
                  <a:pt x="946780" y="2725245"/>
                  <a:pt x="946780" y="2727434"/>
                  <a:pt x="946780" y="2729623"/>
                </a:cubicBezTo>
                <a:cubicBezTo>
                  <a:pt x="938028" y="2729623"/>
                  <a:pt x="931462" y="2729623"/>
                  <a:pt x="927085" y="2727434"/>
                </a:cubicBezTo>
                <a:cubicBezTo>
                  <a:pt x="924897" y="2727434"/>
                  <a:pt x="924897" y="2725245"/>
                  <a:pt x="924897" y="2723057"/>
                </a:cubicBezTo>
                <a:lnTo>
                  <a:pt x="924966" y="2722999"/>
                </a:lnTo>
                <a:lnTo>
                  <a:pt x="924897" y="2722859"/>
                </a:lnTo>
                <a:cubicBezTo>
                  <a:pt x="933651" y="2716295"/>
                  <a:pt x="940216" y="2709730"/>
                  <a:pt x="948968" y="2703165"/>
                </a:cubicBezTo>
                <a:close/>
                <a:moveTo>
                  <a:pt x="965015" y="2688579"/>
                </a:moveTo>
                <a:cubicBezTo>
                  <a:pt x="967203" y="2690598"/>
                  <a:pt x="967203" y="2692618"/>
                  <a:pt x="969392" y="2696659"/>
                </a:cubicBezTo>
                <a:cubicBezTo>
                  <a:pt x="969392" y="2698678"/>
                  <a:pt x="971580" y="2704740"/>
                  <a:pt x="971580" y="2708780"/>
                </a:cubicBezTo>
                <a:lnTo>
                  <a:pt x="971550" y="2708800"/>
                </a:lnTo>
                <a:lnTo>
                  <a:pt x="971582" y="2708975"/>
                </a:lnTo>
                <a:cubicBezTo>
                  <a:pt x="969392" y="2710995"/>
                  <a:pt x="965017" y="2713014"/>
                  <a:pt x="962828" y="2715035"/>
                </a:cubicBezTo>
                <a:cubicBezTo>
                  <a:pt x="960640" y="2708975"/>
                  <a:pt x="958451" y="2702915"/>
                  <a:pt x="954074" y="2696855"/>
                </a:cubicBezTo>
                <a:lnTo>
                  <a:pt x="954143" y="2696804"/>
                </a:lnTo>
                <a:lnTo>
                  <a:pt x="954074" y="2696659"/>
                </a:lnTo>
                <a:cubicBezTo>
                  <a:pt x="958449" y="2694639"/>
                  <a:pt x="962826" y="2692618"/>
                  <a:pt x="965015" y="2688579"/>
                </a:cubicBezTo>
                <a:close/>
                <a:moveTo>
                  <a:pt x="974104" y="2638220"/>
                </a:moveTo>
                <a:cubicBezTo>
                  <a:pt x="980253" y="2636060"/>
                  <a:pt x="978204" y="2646865"/>
                  <a:pt x="980253" y="2646865"/>
                </a:cubicBezTo>
                <a:cubicBezTo>
                  <a:pt x="992556" y="2651188"/>
                  <a:pt x="994605" y="2664155"/>
                  <a:pt x="996656" y="2674962"/>
                </a:cubicBezTo>
                <a:cubicBezTo>
                  <a:pt x="998706" y="2679282"/>
                  <a:pt x="1000757" y="2683605"/>
                  <a:pt x="1000757" y="2685767"/>
                </a:cubicBezTo>
                <a:lnTo>
                  <a:pt x="1000757" y="2685961"/>
                </a:lnTo>
                <a:lnTo>
                  <a:pt x="1000758" y="2685966"/>
                </a:lnTo>
                <a:cubicBezTo>
                  <a:pt x="1000758" y="2688127"/>
                  <a:pt x="1000758" y="2690288"/>
                  <a:pt x="1000758" y="2692449"/>
                </a:cubicBezTo>
                <a:cubicBezTo>
                  <a:pt x="998707" y="2692449"/>
                  <a:pt x="996658" y="2692449"/>
                  <a:pt x="994607" y="2692449"/>
                </a:cubicBezTo>
                <a:cubicBezTo>
                  <a:pt x="994607" y="2692449"/>
                  <a:pt x="992558" y="2692449"/>
                  <a:pt x="992558" y="2692449"/>
                </a:cubicBezTo>
                <a:cubicBezTo>
                  <a:pt x="992558" y="2692449"/>
                  <a:pt x="990507" y="2692449"/>
                  <a:pt x="990507" y="2694611"/>
                </a:cubicBezTo>
                <a:lnTo>
                  <a:pt x="990507" y="2694411"/>
                </a:lnTo>
                <a:lnTo>
                  <a:pt x="990504" y="2694413"/>
                </a:lnTo>
                <a:lnTo>
                  <a:pt x="990504" y="2692446"/>
                </a:lnTo>
                <a:lnTo>
                  <a:pt x="986407" y="2681645"/>
                </a:lnTo>
                <a:cubicBezTo>
                  <a:pt x="986407" y="2677322"/>
                  <a:pt x="982306" y="2670838"/>
                  <a:pt x="980255" y="2664355"/>
                </a:cubicBezTo>
                <a:cubicBezTo>
                  <a:pt x="976155" y="2666517"/>
                  <a:pt x="976155" y="2668677"/>
                  <a:pt x="974105" y="2670838"/>
                </a:cubicBezTo>
                <a:cubicBezTo>
                  <a:pt x="970004" y="2672999"/>
                  <a:pt x="967953" y="2677322"/>
                  <a:pt x="965902" y="2681645"/>
                </a:cubicBezTo>
                <a:cubicBezTo>
                  <a:pt x="961802" y="2677322"/>
                  <a:pt x="953601" y="2675161"/>
                  <a:pt x="943349" y="2675161"/>
                </a:cubicBezTo>
                <a:cubicBezTo>
                  <a:pt x="941300" y="2675161"/>
                  <a:pt x="941300" y="2675161"/>
                  <a:pt x="941300" y="2675161"/>
                </a:cubicBezTo>
                <a:cubicBezTo>
                  <a:pt x="937199" y="2675161"/>
                  <a:pt x="933099" y="2675161"/>
                  <a:pt x="926948" y="2675161"/>
                </a:cubicBezTo>
                <a:cubicBezTo>
                  <a:pt x="926948" y="2672999"/>
                  <a:pt x="926948" y="2668677"/>
                  <a:pt x="924897" y="2664355"/>
                </a:cubicBezTo>
                <a:lnTo>
                  <a:pt x="924935" y="2664363"/>
                </a:lnTo>
                <a:lnTo>
                  <a:pt x="924897" y="2664155"/>
                </a:lnTo>
                <a:cubicBezTo>
                  <a:pt x="928997" y="2666316"/>
                  <a:pt x="931047" y="2666316"/>
                  <a:pt x="935148" y="2666316"/>
                </a:cubicBezTo>
                <a:cubicBezTo>
                  <a:pt x="939248" y="2666316"/>
                  <a:pt x="941299" y="2664155"/>
                  <a:pt x="939248" y="2657673"/>
                </a:cubicBezTo>
                <a:cubicBezTo>
                  <a:pt x="939248" y="2655511"/>
                  <a:pt x="941299" y="2651188"/>
                  <a:pt x="943349" y="2646865"/>
                </a:cubicBezTo>
                <a:lnTo>
                  <a:pt x="951510" y="2659770"/>
                </a:lnTo>
                <a:lnTo>
                  <a:pt x="949501" y="2647066"/>
                </a:lnTo>
                <a:lnTo>
                  <a:pt x="949501" y="2646873"/>
                </a:lnTo>
                <a:lnTo>
                  <a:pt x="949499" y="2646865"/>
                </a:lnTo>
                <a:cubicBezTo>
                  <a:pt x="949499" y="2644704"/>
                  <a:pt x="949499" y="2640381"/>
                  <a:pt x="949499" y="2640381"/>
                </a:cubicBezTo>
                <a:cubicBezTo>
                  <a:pt x="957702" y="2638220"/>
                  <a:pt x="965902" y="2638220"/>
                  <a:pt x="974104" y="2638220"/>
                </a:cubicBezTo>
                <a:close/>
                <a:moveTo>
                  <a:pt x="627293" y="2571049"/>
                </a:moveTo>
                <a:lnTo>
                  <a:pt x="626960" y="2571373"/>
                </a:lnTo>
                <a:lnTo>
                  <a:pt x="627297" y="2571243"/>
                </a:lnTo>
                <a:cubicBezTo>
                  <a:pt x="625156" y="2571243"/>
                  <a:pt x="625156" y="2573327"/>
                  <a:pt x="625156" y="2573327"/>
                </a:cubicBezTo>
                <a:lnTo>
                  <a:pt x="621946" y="2573327"/>
                </a:lnTo>
                <a:lnTo>
                  <a:pt x="622442" y="2573134"/>
                </a:lnTo>
                <a:lnTo>
                  <a:pt x="621944" y="2573134"/>
                </a:lnTo>
                <a:close/>
                <a:moveTo>
                  <a:pt x="881132" y="2568968"/>
                </a:moveTo>
                <a:lnTo>
                  <a:pt x="880923" y="2569233"/>
                </a:lnTo>
                <a:lnTo>
                  <a:pt x="881132" y="2569158"/>
                </a:lnTo>
                <a:cubicBezTo>
                  <a:pt x="879020" y="2592208"/>
                  <a:pt x="845244" y="2611064"/>
                  <a:pt x="794579" y="2629921"/>
                </a:cubicBezTo>
                <a:cubicBezTo>
                  <a:pt x="773468" y="2646685"/>
                  <a:pt x="754471" y="2665544"/>
                  <a:pt x="735471" y="2686496"/>
                </a:cubicBezTo>
                <a:cubicBezTo>
                  <a:pt x="735471" y="2684401"/>
                  <a:pt x="733359" y="2682304"/>
                  <a:pt x="731249" y="2680209"/>
                </a:cubicBezTo>
                <a:cubicBezTo>
                  <a:pt x="731249" y="2682304"/>
                  <a:pt x="731249" y="2684401"/>
                  <a:pt x="731249" y="2684401"/>
                </a:cubicBezTo>
                <a:cubicBezTo>
                  <a:pt x="731249" y="2686496"/>
                  <a:pt x="731249" y="2686496"/>
                  <a:pt x="731249" y="2688590"/>
                </a:cubicBezTo>
                <a:cubicBezTo>
                  <a:pt x="731249" y="2688590"/>
                  <a:pt x="731249" y="2690687"/>
                  <a:pt x="731249" y="2690687"/>
                </a:cubicBezTo>
                <a:cubicBezTo>
                  <a:pt x="712250" y="2711639"/>
                  <a:pt x="695362" y="2732591"/>
                  <a:pt x="684807" y="2746909"/>
                </a:cubicBezTo>
                <a:cubicBezTo>
                  <a:pt x="636254" y="2755292"/>
                  <a:pt x="564480" y="2786722"/>
                  <a:pt x="522259" y="2799295"/>
                </a:cubicBezTo>
                <a:lnTo>
                  <a:pt x="522260" y="2799294"/>
                </a:lnTo>
                <a:lnTo>
                  <a:pt x="522253" y="2799295"/>
                </a:lnTo>
                <a:cubicBezTo>
                  <a:pt x="522253" y="2797200"/>
                  <a:pt x="522253" y="2795105"/>
                  <a:pt x="524365" y="2795105"/>
                </a:cubicBezTo>
                <a:cubicBezTo>
                  <a:pt x="613028" y="2746909"/>
                  <a:pt x="712249" y="2700976"/>
                  <a:pt x="729135" y="2644400"/>
                </a:cubicBezTo>
                <a:cubicBezTo>
                  <a:pt x="781913" y="2619256"/>
                  <a:pt x="805133" y="2589921"/>
                  <a:pt x="881132" y="2568968"/>
                </a:cubicBezTo>
                <a:close/>
                <a:moveTo>
                  <a:pt x="608034" y="2568965"/>
                </a:moveTo>
                <a:cubicBezTo>
                  <a:pt x="610174" y="2571049"/>
                  <a:pt x="612314" y="2573134"/>
                  <a:pt x="614455" y="2573134"/>
                </a:cubicBezTo>
                <a:lnTo>
                  <a:pt x="621944" y="2573134"/>
                </a:lnTo>
                <a:lnTo>
                  <a:pt x="621449" y="2573327"/>
                </a:lnTo>
                <a:lnTo>
                  <a:pt x="621946" y="2573327"/>
                </a:lnTo>
                <a:lnTo>
                  <a:pt x="595200" y="2583747"/>
                </a:lnTo>
                <a:lnTo>
                  <a:pt x="595461" y="2583452"/>
                </a:lnTo>
                <a:lnTo>
                  <a:pt x="595197" y="2583554"/>
                </a:lnTo>
                <a:cubicBezTo>
                  <a:pt x="597337" y="2579385"/>
                  <a:pt x="603756" y="2575218"/>
                  <a:pt x="608034" y="2568965"/>
                </a:cubicBezTo>
                <a:close/>
                <a:moveTo>
                  <a:pt x="557266" y="2554378"/>
                </a:moveTo>
                <a:lnTo>
                  <a:pt x="557060" y="2554701"/>
                </a:lnTo>
                <a:lnTo>
                  <a:pt x="557271" y="2554571"/>
                </a:lnTo>
                <a:cubicBezTo>
                  <a:pt x="551092" y="2563547"/>
                  <a:pt x="549033" y="2574768"/>
                  <a:pt x="538736" y="2583746"/>
                </a:cubicBezTo>
                <a:cubicBezTo>
                  <a:pt x="530496" y="2583746"/>
                  <a:pt x="527923" y="2577573"/>
                  <a:pt x="531011" y="2570839"/>
                </a:cubicBezTo>
                <a:lnTo>
                  <a:pt x="531093" y="2570790"/>
                </a:lnTo>
                <a:lnTo>
                  <a:pt x="531006" y="2570648"/>
                </a:lnTo>
                <a:cubicBezTo>
                  <a:pt x="534095" y="2563915"/>
                  <a:pt x="542849" y="2556621"/>
                  <a:pt x="557266" y="2554378"/>
                </a:cubicBezTo>
                <a:close/>
                <a:moveTo>
                  <a:pt x="697317" y="2519367"/>
                </a:moveTo>
                <a:lnTo>
                  <a:pt x="696919" y="2519769"/>
                </a:lnTo>
                <a:lnTo>
                  <a:pt x="697319" y="2519560"/>
                </a:lnTo>
                <a:cubicBezTo>
                  <a:pt x="684546" y="2538159"/>
                  <a:pt x="663253" y="2554691"/>
                  <a:pt x="629187" y="2569158"/>
                </a:cubicBezTo>
                <a:cubicBezTo>
                  <a:pt x="627059" y="2567092"/>
                  <a:pt x="627059" y="2565024"/>
                  <a:pt x="624929" y="2565024"/>
                </a:cubicBezTo>
                <a:cubicBezTo>
                  <a:pt x="622801" y="2562959"/>
                  <a:pt x="620670" y="2560893"/>
                  <a:pt x="618542" y="2560893"/>
                </a:cubicBezTo>
                <a:lnTo>
                  <a:pt x="618704" y="2560806"/>
                </a:lnTo>
                <a:lnTo>
                  <a:pt x="618539" y="2560700"/>
                </a:lnTo>
                <a:cubicBezTo>
                  <a:pt x="639830" y="2546234"/>
                  <a:pt x="669638" y="2531767"/>
                  <a:pt x="697317" y="2519367"/>
                </a:cubicBezTo>
                <a:close/>
                <a:moveTo>
                  <a:pt x="773501" y="2481433"/>
                </a:moveTo>
                <a:lnTo>
                  <a:pt x="773454" y="2481674"/>
                </a:lnTo>
                <a:lnTo>
                  <a:pt x="773501" y="2481633"/>
                </a:lnTo>
                <a:cubicBezTo>
                  <a:pt x="781929" y="2494215"/>
                  <a:pt x="735573" y="2527768"/>
                  <a:pt x="725037" y="2548736"/>
                </a:cubicBezTo>
                <a:cubicBezTo>
                  <a:pt x="720295" y="2548211"/>
                  <a:pt x="717793" y="2545329"/>
                  <a:pt x="717200" y="2541332"/>
                </a:cubicBezTo>
                <a:lnTo>
                  <a:pt x="717241" y="2541176"/>
                </a:lnTo>
                <a:lnTo>
                  <a:pt x="717198" y="2541135"/>
                </a:lnTo>
                <a:cubicBezTo>
                  <a:pt x="715421" y="2529143"/>
                  <a:pt x="730830" y="2507123"/>
                  <a:pt x="754536" y="2508696"/>
                </a:cubicBezTo>
                <a:cubicBezTo>
                  <a:pt x="750321" y="2498211"/>
                  <a:pt x="762964" y="2489821"/>
                  <a:pt x="773501" y="2481433"/>
                </a:cubicBezTo>
                <a:close/>
                <a:moveTo>
                  <a:pt x="215564" y="2425720"/>
                </a:moveTo>
                <a:cubicBezTo>
                  <a:pt x="219038" y="2426076"/>
                  <a:pt x="218452" y="2428209"/>
                  <a:pt x="215726" y="2431187"/>
                </a:cubicBezTo>
                <a:lnTo>
                  <a:pt x="211082" y="2434738"/>
                </a:lnTo>
                <a:lnTo>
                  <a:pt x="210273" y="2436333"/>
                </a:lnTo>
                <a:cubicBezTo>
                  <a:pt x="203686" y="2441707"/>
                  <a:pt x="194432" y="2447918"/>
                  <a:pt x="188977" y="2451799"/>
                </a:cubicBezTo>
                <a:cubicBezTo>
                  <a:pt x="165600" y="2458011"/>
                  <a:pt x="131709" y="2470046"/>
                  <a:pt x="122360" y="2468688"/>
                </a:cubicBezTo>
                <a:lnTo>
                  <a:pt x="122363" y="2468520"/>
                </a:lnTo>
                <a:lnTo>
                  <a:pt x="122353" y="2468520"/>
                </a:lnTo>
                <a:cubicBezTo>
                  <a:pt x="119239" y="2468068"/>
                  <a:pt x="118849" y="2466128"/>
                  <a:pt x="122485" y="2461987"/>
                </a:cubicBezTo>
                <a:cubicBezTo>
                  <a:pt x="157807" y="2441281"/>
                  <a:pt x="184819" y="2441281"/>
                  <a:pt x="191051" y="2430927"/>
                </a:cubicBezTo>
                <a:cubicBezTo>
                  <a:pt x="204556" y="2426787"/>
                  <a:pt x="212090" y="2425364"/>
                  <a:pt x="215564" y="2425720"/>
                </a:cubicBezTo>
                <a:close/>
                <a:moveTo>
                  <a:pt x="759949" y="2312255"/>
                </a:moveTo>
                <a:cubicBezTo>
                  <a:pt x="769481" y="2314370"/>
                  <a:pt x="768952" y="2320186"/>
                  <a:pt x="762862" y="2327587"/>
                </a:cubicBezTo>
                <a:lnTo>
                  <a:pt x="762836" y="2327607"/>
                </a:lnTo>
                <a:lnTo>
                  <a:pt x="762863" y="2327752"/>
                </a:lnTo>
                <a:cubicBezTo>
                  <a:pt x="756775" y="2335152"/>
                  <a:pt x="745123" y="2344137"/>
                  <a:pt x="732414" y="2352595"/>
                </a:cubicBezTo>
                <a:cubicBezTo>
                  <a:pt x="704876" y="2361052"/>
                  <a:pt x="677339" y="2371623"/>
                  <a:pt x="647682" y="2380083"/>
                </a:cubicBezTo>
                <a:cubicBezTo>
                  <a:pt x="644505" y="2380083"/>
                  <a:pt x="639210" y="2380611"/>
                  <a:pt x="636033" y="2380083"/>
                </a:cubicBezTo>
                <a:lnTo>
                  <a:pt x="636060" y="2379922"/>
                </a:lnTo>
                <a:lnTo>
                  <a:pt x="636030" y="2379922"/>
                </a:lnTo>
                <a:lnTo>
                  <a:pt x="637061" y="2373748"/>
                </a:lnTo>
                <a:lnTo>
                  <a:pt x="508704" y="2414443"/>
                </a:lnTo>
                <a:cubicBezTo>
                  <a:pt x="392027" y="2457263"/>
                  <a:pt x="301865" y="2504840"/>
                  <a:pt x="160462" y="2542901"/>
                </a:cubicBezTo>
                <a:lnTo>
                  <a:pt x="160588" y="2542705"/>
                </a:lnTo>
                <a:lnTo>
                  <a:pt x="160462" y="2542747"/>
                </a:lnTo>
                <a:cubicBezTo>
                  <a:pt x="175289" y="2523715"/>
                  <a:pt x="171054" y="2517371"/>
                  <a:pt x="196473" y="2498339"/>
                </a:cubicBezTo>
                <a:lnTo>
                  <a:pt x="251249" y="2471924"/>
                </a:lnTo>
                <a:lnTo>
                  <a:pt x="247318" y="2458320"/>
                </a:lnTo>
                <a:lnTo>
                  <a:pt x="247355" y="2458306"/>
                </a:lnTo>
                <a:lnTo>
                  <a:pt x="247315" y="2458162"/>
                </a:lnTo>
                <a:cubicBezTo>
                  <a:pt x="387124" y="2394725"/>
                  <a:pt x="643442" y="2329173"/>
                  <a:pt x="759949" y="2312255"/>
                </a:cubicBezTo>
                <a:close/>
                <a:moveTo>
                  <a:pt x="905535" y="2298583"/>
                </a:moveTo>
                <a:cubicBezTo>
                  <a:pt x="907656" y="2298583"/>
                  <a:pt x="911900" y="2298583"/>
                  <a:pt x="916145" y="2298583"/>
                </a:cubicBezTo>
                <a:lnTo>
                  <a:pt x="916104" y="2298802"/>
                </a:lnTo>
                <a:lnTo>
                  <a:pt x="916145" y="2298802"/>
                </a:lnTo>
                <a:cubicBezTo>
                  <a:pt x="911900" y="2301073"/>
                  <a:pt x="914023" y="2305611"/>
                  <a:pt x="914023" y="2310149"/>
                </a:cubicBezTo>
                <a:cubicBezTo>
                  <a:pt x="908717" y="2311282"/>
                  <a:pt x="904473" y="2310149"/>
                  <a:pt x="902617" y="2307878"/>
                </a:cubicBezTo>
                <a:lnTo>
                  <a:pt x="902683" y="2307675"/>
                </a:lnTo>
                <a:lnTo>
                  <a:pt x="902617" y="2307660"/>
                </a:lnTo>
                <a:cubicBezTo>
                  <a:pt x="900759" y="2305390"/>
                  <a:pt x="901290" y="2301987"/>
                  <a:pt x="905535" y="2298583"/>
                </a:cubicBezTo>
                <a:close/>
                <a:moveTo>
                  <a:pt x="899169" y="2291775"/>
                </a:moveTo>
                <a:lnTo>
                  <a:pt x="903413" y="2296314"/>
                </a:lnTo>
                <a:lnTo>
                  <a:pt x="903266" y="2296375"/>
                </a:lnTo>
                <a:lnTo>
                  <a:pt x="903413" y="2296532"/>
                </a:lnTo>
                <a:lnTo>
                  <a:pt x="892803" y="2301073"/>
                </a:lnTo>
                <a:lnTo>
                  <a:pt x="892803" y="2300853"/>
                </a:lnTo>
                <a:cubicBezTo>
                  <a:pt x="892803" y="2298583"/>
                  <a:pt x="892803" y="2296314"/>
                  <a:pt x="892803" y="2294045"/>
                </a:cubicBezTo>
                <a:cubicBezTo>
                  <a:pt x="892803" y="2294045"/>
                  <a:pt x="894925" y="2294045"/>
                  <a:pt x="897046" y="2294045"/>
                </a:cubicBezTo>
                <a:cubicBezTo>
                  <a:pt x="897046" y="2294045"/>
                  <a:pt x="899169" y="2291775"/>
                  <a:pt x="899169" y="2291775"/>
                </a:cubicBezTo>
                <a:close/>
                <a:moveTo>
                  <a:pt x="787765" y="2245093"/>
                </a:moveTo>
                <a:lnTo>
                  <a:pt x="787716" y="2245405"/>
                </a:lnTo>
                <a:lnTo>
                  <a:pt x="787765" y="2245314"/>
                </a:lnTo>
                <a:cubicBezTo>
                  <a:pt x="785336" y="2251881"/>
                  <a:pt x="782902" y="2254068"/>
                  <a:pt x="785336" y="2260633"/>
                </a:cubicBezTo>
                <a:cubicBezTo>
                  <a:pt x="782902" y="2260633"/>
                  <a:pt x="782902" y="2260633"/>
                  <a:pt x="782902" y="2260633"/>
                </a:cubicBezTo>
                <a:cubicBezTo>
                  <a:pt x="778039" y="2262820"/>
                  <a:pt x="775609" y="2262820"/>
                  <a:pt x="775609" y="2262820"/>
                </a:cubicBezTo>
                <a:lnTo>
                  <a:pt x="775711" y="2262568"/>
                </a:lnTo>
                <a:lnTo>
                  <a:pt x="775607" y="2262598"/>
                </a:lnTo>
                <a:lnTo>
                  <a:pt x="777043" y="2258979"/>
                </a:lnTo>
                <a:lnTo>
                  <a:pt x="773177" y="2258444"/>
                </a:lnTo>
                <a:lnTo>
                  <a:pt x="773256" y="2258232"/>
                </a:lnTo>
                <a:lnTo>
                  <a:pt x="773176" y="2258222"/>
                </a:lnTo>
                <a:cubicBezTo>
                  <a:pt x="773176" y="2256035"/>
                  <a:pt x="773176" y="2253846"/>
                  <a:pt x="775607" y="2251656"/>
                </a:cubicBezTo>
                <a:cubicBezTo>
                  <a:pt x="775607" y="2251656"/>
                  <a:pt x="782902" y="2249469"/>
                  <a:pt x="785335" y="2249469"/>
                </a:cubicBezTo>
                <a:cubicBezTo>
                  <a:pt x="785335" y="2247281"/>
                  <a:pt x="785335" y="2247281"/>
                  <a:pt x="787765" y="2245093"/>
                </a:cubicBezTo>
                <a:close/>
                <a:moveTo>
                  <a:pt x="794331" y="2215917"/>
                </a:moveTo>
                <a:cubicBezTo>
                  <a:pt x="800896" y="2218161"/>
                  <a:pt x="811837" y="2229381"/>
                  <a:pt x="814025" y="2238359"/>
                </a:cubicBezTo>
                <a:lnTo>
                  <a:pt x="813923" y="2238464"/>
                </a:lnTo>
                <a:lnTo>
                  <a:pt x="814025" y="2238581"/>
                </a:lnTo>
                <a:cubicBezTo>
                  <a:pt x="814025" y="2238581"/>
                  <a:pt x="811837" y="2240825"/>
                  <a:pt x="809650" y="2243070"/>
                </a:cubicBezTo>
                <a:lnTo>
                  <a:pt x="806076" y="2244902"/>
                </a:lnTo>
                <a:lnTo>
                  <a:pt x="812565" y="2251193"/>
                </a:lnTo>
                <a:cubicBezTo>
                  <a:pt x="819129" y="2251193"/>
                  <a:pt x="821319" y="2253316"/>
                  <a:pt x="825694" y="2255437"/>
                </a:cubicBezTo>
                <a:lnTo>
                  <a:pt x="825279" y="2255525"/>
                </a:lnTo>
                <a:lnTo>
                  <a:pt x="825694" y="2255659"/>
                </a:lnTo>
                <a:cubicBezTo>
                  <a:pt x="810377" y="2259903"/>
                  <a:pt x="808188" y="2259903"/>
                  <a:pt x="792871" y="2257782"/>
                </a:cubicBezTo>
                <a:lnTo>
                  <a:pt x="792917" y="2257563"/>
                </a:lnTo>
                <a:lnTo>
                  <a:pt x="792871" y="2257560"/>
                </a:lnTo>
                <a:lnTo>
                  <a:pt x="797122" y="2236953"/>
                </a:lnTo>
                <a:lnTo>
                  <a:pt x="796519" y="2236337"/>
                </a:lnTo>
                <a:cubicBezTo>
                  <a:pt x="794331" y="2234093"/>
                  <a:pt x="794331" y="2234093"/>
                  <a:pt x="792144" y="2231849"/>
                </a:cubicBezTo>
                <a:lnTo>
                  <a:pt x="792251" y="2231740"/>
                </a:lnTo>
                <a:lnTo>
                  <a:pt x="792141" y="2231624"/>
                </a:lnTo>
                <a:lnTo>
                  <a:pt x="794221" y="2229493"/>
                </a:lnTo>
                <a:lnTo>
                  <a:pt x="789954" y="2225116"/>
                </a:lnTo>
                <a:lnTo>
                  <a:pt x="790027" y="2224968"/>
                </a:lnTo>
                <a:lnTo>
                  <a:pt x="789954" y="2224892"/>
                </a:lnTo>
                <a:cubicBezTo>
                  <a:pt x="787765" y="2218161"/>
                  <a:pt x="789954" y="2215917"/>
                  <a:pt x="794331" y="2215917"/>
                </a:cubicBezTo>
                <a:close/>
                <a:moveTo>
                  <a:pt x="733899" y="2190761"/>
                </a:moveTo>
                <a:lnTo>
                  <a:pt x="733899" y="2193663"/>
                </a:lnTo>
                <a:cubicBezTo>
                  <a:pt x="738124" y="2197884"/>
                  <a:pt x="742347" y="2202108"/>
                  <a:pt x="746569" y="2206329"/>
                </a:cubicBezTo>
                <a:cubicBezTo>
                  <a:pt x="744457" y="2206329"/>
                  <a:pt x="738124" y="2208441"/>
                  <a:pt x="733899" y="2208441"/>
                </a:cubicBezTo>
                <a:cubicBezTo>
                  <a:pt x="727567" y="2202108"/>
                  <a:pt x="719120" y="2212664"/>
                  <a:pt x="717008" y="2206329"/>
                </a:cubicBezTo>
                <a:cubicBezTo>
                  <a:pt x="714898" y="2206329"/>
                  <a:pt x="714898" y="2204217"/>
                  <a:pt x="714898" y="2204217"/>
                </a:cubicBezTo>
                <a:cubicBezTo>
                  <a:pt x="714898" y="2202108"/>
                  <a:pt x="717008" y="2199996"/>
                  <a:pt x="721233" y="2197884"/>
                </a:cubicBezTo>
                <a:close/>
                <a:moveTo>
                  <a:pt x="757792" y="2189658"/>
                </a:moveTo>
                <a:cubicBezTo>
                  <a:pt x="757792" y="2189658"/>
                  <a:pt x="762036" y="2189658"/>
                  <a:pt x="762036" y="2189658"/>
                </a:cubicBezTo>
                <a:cubicBezTo>
                  <a:pt x="772644" y="2194034"/>
                  <a:pt x="772644" y="2204975"/>
                  <a:pt x="779012" y="2209352"/>
                </a:cubicBezTo>
                <a:lnTo>
                  <a:pt x="778942" y="2209494"/>
                </a:lnTo>
                <a:lnTo>
                  <a:pt x="779013" y="2209577"/>
                </a:lnTo>
                <a:cubicBezTo>
                  <a:pt x="779013" y="2209577"/>
                  <a:pt x="776890" y="2213953"/>
                  <a:pt x="776890" y="2213953"/>
                </a:cubicBezTo>
                <a:cubicBezTo>
                  <a:pt x="770524" y="2216141"/>
                  <a:pt x="766281" y="2216141"/>
                  <a:pt x="764159" y="2211764"/>
                </a:cubicBezTo>
                <a:lnTo>
                  <a:pt x="764594" y="2211615"/>
                </a:lnTo>
                <a:lnTo>
                  <a:pt x="764157" y="2211540"/>
                </a:lnTo>
                <a:lnTo>
                  <a:pt x="769870" y="2209577"/>
                </a:lnTo>
                <a:lnTo>
                  <a:pt x="762036" y="2209577"/>
                </a:lnTo>
                <a:cubicBezTo>
                  <a:pt x="759915" y="2207389"/>
                  <a:pt x="759915" y="2205201"/>
                  <a:pt x="757792" y="2200823"/>
                </a:cubicBezTo>
                <a:cubicBezTo>
                  <a:pt x="757792" y="2198635"/>
                  <a:pt x="755671" y="2196447"/>
                  <a:pt x="755671" y="2194258"/>
                </a:cubicBezTo>
                <a:lnTo>
                  <a:pt x="755714" y="2194170"/>
                </a:lnTo>
                <a:lnTo>
                  <a:pt x="755669" y="2194034"/>
                </a:lnTo>
                <a:cubicBezTo>
                  <a:pt x="755669" y="2194034"/>
                  <a:pt x="755669" y="2191845"/>
                  <a:pt x="757792" y="2189658"/>
                </a:cubicBezTo>
                <a:close/>
                <a:moveTo>
                  <a:pt x="733899" y="2189441"/>
                </a:moveTo>
                <a:lnTo>
                  <a:pt x="736247" y="2189441"/>
                </a:lnTo>
                <a:lnTo>
                  <a:pt x="733899" y="2190761"/>
                </a:lnTo>
                <a:close/>
                <a:moveTo>
                  <a:pt x="884779" y="2177988"/>
                </a:moveTo>
                <a:cubicBezTo>
                  <a:pt x="884779" y="2177988"/>
                  <a:pt x="886967" y="2180177"/>
                  <a:pt x="886967" y="2180177"/>
                </a:cubicBezTo>
                <a:lnTo>
                  <a:pt x="886912" y="2180345"/>
                </a:lnTo>
                <a:lnTo>
                  <a:pt x="886967" y="2180402"/>
                </a:lnTo>
                <a:cubicBezTo>
                  <a:pt x="884780" y="2184778"/>
                  <a:pt x="882591" y="2189155"/>
                  <a:pt x="882591" y="2193530"/>
                </a:cubicBezTo>
                <a:cubicBezTo>
                  <a:pt x="882591" y="2197906"/>
                  <a:pt x="886967" y="2202284"/>
                  <a:pt x="880402" y="2204472"/>
                </a:cubicBezTo>
                <a:cubicBezTo>
                  <a:pt x="876026" y="2204472"/>
                  <a:pt x="876026" y="2200095"/>
                  <a:pt x="873837" y="2195719"/>
                </a:cubicBezTo>
                <a:cubicBezTo>
                  <a:pt x="871648" y="2191343"/>
                  <a:pt x="871648" y="2186966"/>
                  <a:pt x="869461" y="2182589"/>
                </a:cubicBezTo>
                <a:lnTo>
                  <a:pt x="869529" y="2182571"/>
                </a:lnTo>
                <a:lnTo>
                  <a:pt x="869461" y="2182365"/>
                </a:lnTo>
                <a:cubicBezTo>
                  <a:pt x="876026" y="2180177"/>
                  <a:pt x="880402" y="2177988"/>
                  <a:pt x="884779" y="2177988"/>
                </a:cubicBezTo>
                <a:close/>
                <a:moveTo>
                  <a:pt x="554353" y="2151782"/>
                </a:moveTo>
                <a:lnTo>
                  <a:pt x="553954" y="2152048"/>
                </a:lnTo>
                <a:lnTo>
                  <a:pt x="554358" y="2151965"/>
                </a:lnTo>
                <a:cubicBezTo>
                  <a:pt x="545800" y="2158383"/>
                  <a:pt x="535102" y="2166942"/>
                  <a:pt x="522264" y="2173359"/>
                </a:cubicBezTo>
                <a:cubicBezTo>
                  <a:pt x="506218" y="2178710"/>
                  <a:pt x="504078" y="2176570"/>
                  <a:pt x="507019" y="2172559"/>
                </a:cubicBezTo>
                <a:lnTo>
                  <a:pt x="507035" y="2172544"/>
                </a:lnTo>
                <a:lnTo>
                  <a:pt x="507014" y="2172376"/>
                </a:lnTo>
                <a:cubicBezTo>
                  <a:pt x="509955" y="2168365"/>
                  <a:pt x="517982" y="2162480"/>
                  <a:pt x="522259" y="2160341"/>
                </a:cubicBezTo>
                <a:cubicBezTo>
                  <a:pt x="537236" y="2153921"/>
                  <a:pt x="537236" y="2156062"/>
                  <a:pt x="554353" y="2151782"/>
                </a:cubicBezTo>
                <a:close/>
                <a:moveTo>
                  <a:pt x="685649" y="2064254"/>
                </a:moveTo>
                <a:lnTo>
                  <a:pt x="684177" y="2065108"/>
                </a:lnTo>
                <a:lnTo>
                  <a:pt x="685652" y="2064440"/>
                </a:lnTo>
                <a:cubicBezTo>
                  <a:pt x="660366" y="2081268"/>
                  <a:pt x="628757" y="2098096"/>
                  <a:pt x="580293" y="2117027"/>
                </a:cubicBezTo>
                <a:cubicBezTo>
                  <a:pt x="567651" y="2127543"/>
                  <a:pt x="565542" y="2138058"/>
                  <a:pt x="521292" y="2150677"/>
                </a:cubicBezTo>
                <a:cubicBezTo>
                  <a:pt x="514970" y="2151730"/>
                  <a:pt x="512069" y="2151730"/>
                  <a:pt x="511347" y="2151006"/>
                </a:cubicBezTo>
                <a:lnTo>
                  <a:pt x="511494" y="2150818"/>
                </a:lnTo>
                <a:lnTo>
                  <a:pt x="511342" y="2150822"/>
                </a:lnTo>
                <a:cubicBezTo>
                  <a:pt x="509171" y="2148653"/>
                  <a:pt x="526557" y="2139977"/>
                  <a:pt x="529715" y="2133667"/>
                </a:cubicBezTo>
                <a:cubicBezTo>
                  <a:pt x="601361" y="2108427"/>
                  <a:pt x="622433" y="2087392"/>
                  <a:pt x="685649" y="2064254"/>
                </a:cubicBezTo>
                <a:close/>
                <a:moveTo>
                  <a:pt x="539765" y="2055500"/>
                </a:moveTo>
                <a:lnTo>
                  <a:pt x="539354" y="2055858"/>
                </a:lnTo>
                <a:lnTo>
                  <a:pt x="539770" y="2055685"/>
                </a:lnTo>
                <a:cubicBezTo>
                  <a:pt x="526832" y="2065787"/>
                  <a:pt x="528988" y="2071846"/>
                  <a:pt x="490169" y="2081947"/>
                </a:cubicBezTo>
                <a:lnTo>
                  <a:pt x="490642" y="2081576"/>
                </a:lnTo>
                <a:lnTo>
                  <a:pt x="490164" y="2081759"/>
                </a:lnTo>
                <a:cubicBezTo>
                  <a:pt x="496633" y="2073679"/>
                  <a:pt x="509573" y="2065599"/>
                  <a:pt x="539765" y="2055500"/>
                </a:cubicBezTo>
                <a:close/>
                <a:moveTo>
                  <a:pt x="743585" y="2030412"/>
                </a:moveTo>
                <a:cubicBezTo>
                  <a:pt x="748796" y="2029392"/>
                  <a:pt x="750748" y="2029648"/>
                  <a:pt x="750422" y="2030668"/>
                </a:cubicBezTo>
                <a:lnTo>
                  <a:pt x="750181" y="2030839"/>
                </a:lnTo>
                <a:lnTo>
                  <a:pt x="750425" y="2030848"/>
                </a:lnTo>
                <a:cubicBezTo>
                  <a:pt x="749449" y="2033912"/>
                  <a:pt x="727955" y="2043870"/>
                  <a:pt x="712326" y="2046934"/>
                </a:cubicBezTo>
                <a:lnTo>
                  <a:pt x="712994" y="2046511"/>
                </a:lnTo>
                <a:lnTo>
                  <a:pt x="712324" y="2046751"/>
                </a:lnTo>
                <a:cubicBezTo>
                  <a:pt x="706071" y="2042668"/>
                  <a:pt x="739414" y="2036540"/>
                  <a:pt x="743585" y="2030412"/>
                </a:cubicBezTo>
                <a:close/>
                <a:moveTo>
                  <a:pt x="1015348" y="1932949"/>
                </a:moveTo>
                <a:lnTo>
                  <a:pt x="1014410" y="1933560"/>
                </a:lnTo>
                <a:lnTo>
                  <a:pt x="1015351" y="1933133"/>
                </a:lnTo>
                <a:cubicBezTo>
                  <a:pt x="1009042" y="1939487"/>
                  <a:pt x="998003" y="1944785"/>
                  <a:pt x="991432" y="1948745"/>
                </a:cubicBezTo>
                <a:lnTo>
                  <a:pt x="986228" y="1953539"/>
                </a:lnTo>
                <a:lnTo>
                  <a:pt x="994320" y="1956230"/>
                </a:lnTo>
                <a:lnTo>
                  <a:pt x="994094" y="1956338"/>
                </a:lnTo>
                <a:lnTo>
                  <a:pt x="994324" y="1956418"/>
                </a:lnTo>
                <a:cubicBezTo>
                  <a:pt x="887085" y="2005093"/>
                  <a:pt x="796668" y="2055876"/>
                  <a:pt x="695740" y="2108782"/>
                </a:cubicBezTo>
                <a:cubicBezTo>
                  <a:pt x="676816" y="2115129"/>
                  <a:pt x="657892" y="2119361"/>
                  <a:pt x="638968" y="2125709"/>
                </a:cubicBezTo>
                <a:lnTo>
                  <a:pt x="639258" y="2125431"/>
                </a:lnTo>
                <a:lnTo>
                  <a:pt x="638963" y="2125520"/>
                </a:lnTo>
                <a:cubicBezTo>
                  <a:pt x="638963" y="2114938"/>
                  <a:pt x="664196" y="2104358"/>
                  <a:pt x="697837" y="2091662"/>
                </a:cubicBezTo>
                <a:cubicBezTo>
                  <a:pt x="699941" y="2087430"/>
                  <a:pt x="723071" y="2078965"/>
                  <a:pt x="720968" y="2072617"/>
                </a:cubicBezTo>
                <a:cubicBezTo>
                  <a:pt x="838718" y="2023946"/>
                  <a:pt x="903904" y="1979508"/>
                  <a:pt x="1015348" y="1932949"/>
                </a:cubicBezTo>
                <a:close/>
                <a:moveTo>
                  <a:pt x="1073701" y="1862873"/>
                </a:moveTo>
                <a:lnTo>
                  <a:pt x="1073550" y="1863154"/>
                </a:lnTo>
                <a:lnTo>
                  <a:pt x="1073702" y="1863097"/>
                </a:lnTo>
                <a:cubicBezTo>
                  <a:pt x="1073702" y="1865286"/>
                  <a:pt x="1071369" y="1867473"/>
                  <a:pt x="1069034" y="1871849"/>
                </a:cubicBezTo>
                <a:cubicBezTo>
                  <a:pt x="1066700" y="1869660"/>
                  <a:pt x="1064365" y="1869660"/>
                  <a:pt x="1062031" y="1867473"/>
                </a:cubicBezTo>
                <a:lnTo>
                  <a:pt x="1062253" y="1867391"/>
                </a:lnTo>
                <a:lnTo>
                  <a:pt x="1062030" y="1867251"/>
                </a:lnTo>
                <a:cubicBezTo>
                  <a:pt x="1064364" y="1865062"/>
                  <a:pt x="1069032" y="1865062"/>
                  <a:pt x="1073701" y="1862873"/>
                </a:cubicBezTo>
                <a:close/>
                <a:moveTo>
                  <a:pt x="996383" y="1857058"/>
                </a:moveTo>
                <a:lnTo>
                  <a:pt x="996277" y="1857313"/>
                </a:lnTo>
                <a:lnTo>
                  <a:pt x="996383" y="1857272"/>
                </a:lnTo>
                <a:cubicBezTo>
                  <a:pt x="1000760" y="1867808"/>
                  <a:pt x="985441" y="1874129"/>
                  <a:pt x="972313" y="1882556"/>
                </a:cubicBezTo>
                <a:lnTo>
                  <a:pt x="972380" y="1882299"/>
                </a:lnTo>
                <a:lnTo>
                  <a:pt x="972312" y="1882344"/>
                </a:lnTo>
                <a:lnTo>
                  <a:pt x="974462" y="1874055"/>
                </a:lnTo>
                <a:lnTo>
                  <a:pt x="972313" y="1869914"/>
                </a:lnTo>
                <a:cubicBezTo>
                  <a:pt x="970124" y="1869914"/>
                  <a:pt x="967935" y="1869914"/>
                  <a:pt x="965748" y="1872022"/>
                </a:cubicBezTo>
                <a:cubicBezTo>
                  <a:pt x="959181" y="1884663"/>
                  <a:pt x="959181" y="1884663"/>
                  <a:pt x="952616" y="1888879"/>
                </a:cubicBezTo>
                <a:cubicBezTo>
                  <a:pt x="952616" y="1890991"/>
                  <a:pt x="950429" y="1893092"/>
                  <a:pt x="950429" y="1893092"/>
                </a:cubicBezTo>
                <a:cubicBezTo>
                  <a:pt x="939487" y="1895214"/>
                  <a:pt x="939487" y="1888879"/>
                  <a:pt x="939487" y="1884663"/>
                </a:cubicBezTo>
                <a:lnTo>
                  <a:pt x="940223" y="1885018"/>
                </a:lnTo>
                <a:lnTo>
                  <a:pt x="939486" y="1884450"/>
                </a:lnTo>
                <a:cubicBezTo>
                  <a:pt x="941675" y="1884450"/>
                  <a:pt x="941675" y="1886558"/>
                  <a:pt x="943862" y="1886558"/>
                </a:cubicBezTo>
                <a:cubicBezTo>
                  <a:pt x="943862" y="1884450"/>
                  <a:pt x="946050" y="1880235"/>
                  <a:pt x="946050" y="1878128"/>
                </a:cubicBezTo>
                <a:cubicBezTo>
                  <a:pt x="954803" y="1882344"/>
                  <a:pt x="956992" y="1876021"/>
                  <a:pt x="959181" y="1871807"/>
                </a:cubicBezTo>
                <a:cubicBezTo>
                  <a:pt x="967933" y="1867592"/>
                  <a:pt x="974498" y="1865487"/>
                  <a:pt x="996383" y="1857058"/>
                </a:cubicBezTo>
                <a:close/>
                <a:moveTo>
                  <a:pt x="1099499" y="1851204"/>
                </a:moveTo>
                <a:cubicBezTo>
                  <a:pt x="1103798" y="1855482"/>
                  <a:pt x="1105949" y="1859761"/>
                  <a:pt x="1110247" y="1864041"/>
                </a:cubicBezTo>
                <a:cubicBezTo>
                  <a:pt x="1112398" y="1866181"/>
                  <a:pt x="1114548" y="1866181"/>
                  <a:pt x="1114548" y="1868321"/>
                </a:cubicBezTo>
                <a:lnTo>
                  <a:pt x="1114327" y="1868321"/>
                </a:lnTo>
                <a:lnTo>
                  <a:pt x="1114550" y="1868543"/>
                </a:lnTo>
                <a:cubicBezTo>
                  <a:pt x="1112401" y="1868543"/>
                  <a:pt x="1112401" y="1868543"/>
                  <a:pt x="1110251" y="1868543"/>
                </a:cubicBezTo>
                <a:cubicBezTo>
                  <a:pt x="1105950" y="1870682"/>
                  <a:pt x="1095202" y="1870682"/>
                  <a:pt x="1093052" y="1872822"/>
                </a:cubicBezTo>
                <a:cubicBezTo>
                  <a:pt x="1084452" y="1879239"/>
                  <a:pt x="1078002" y="1881381"/>
                  <a:pt x="1073702" y="1883521"/>
                </a:cubicBezTo>
                <a:lnTo>
                  <a:pt x="1073861" y="1883209"/>
                </a:lnTo>
                <a:lnTo>
                  <a:pt x="1073701" y="1883298"/>
                </a:lnTo>
                <a:cubicBezTo>
                  <a:pt x="1078001" y="1879017"/>
                  <a:pt x="1080151" y="1876877"/>
                  <a:pt x="1080151" y="1870459"/>
                </a:cubicBezTo>
                <a:cubicBezTo>
                  <a:pt x="1081225" y="1866181"/>
                  <a:pt x="1083375" y="1865111"/>
                  <a:pt x="1086062" y="1865378"/>
                </a:cubicBezTo>
                <a:lnTo>
                  <a:pt x="1095131" y="1868298"/>
                </a:lnTo>
                <a:lnTo>
                  <a:pt x="1090904" y="1853566"/>
                </a:lnTo>
                <a:lnTo>
                  <a:pt x="1090960" y="1853551"/>
                </a:lnTo>
                <a:lnTo>
                  <a:pt x="1090899" y="1853343"/>
                </a:lnTo>
                <a:cubicBezTo>
                  <a:pt x="1093050" y="1853343"/>
                  <a:pt x="1097348" y="1851204"/>
                  <a:pt x="1099499" y="1851204"/>
                </a:cubicBezTo>
                <a:close/>
                <a:moveTo>
                  <a:pt x="976287" y="1767349"/>
                </a:moveTo>
                <a:cubicBezTo>
                  <a:pt x="983865" y="1765709"/>
                  <a:pt x="988059" y="1766393"/>
                  <a:pt x="989411" y="1768409"/>
                </a:cubicBezTo>
                <a:lnTo>
                  <a:pt x="989317" y="1768622"/>
                </a:lnTo>
                <a:lnTo>
                  <a:pt x="989413" y="1768630"/>
                </a:lnTo>
                <a:cubicBezTo>
                  <a:pt x="993471" y="1774682"/>
                  <a:pt x="971960" y="1792730"/>
                  <a:pt x="939487" y="1796011"/>
                </a:cubicBezTo>
                <a:lnTo>
                  <a:pt x="939891" y="1795632"/>
                </a:lnTo>
                <a:lnTo>
                  <a:pt x="939486" y="1795793"/>
                </a:lnTo>
                <a:cubicBezTo>
                  <a:pt x="939486" y="1784853"/>
                  <a:pt x="969793" y="1776101"/>
                  <a:pt x="976287" y="1767349"/>
                </a:cubicBezTo>
                <a:close/>
                <a:moveTo>
                  <a:pt x="627295" y="1760817"/>
                </a:moveTo>
                <a:lnTo>
                  <a:pt x="627216" y="1761053"/>
                </a:lnTo>
                <a:lnTo>
                  <a:pt x="627298" y="1761011"/>
                </a:lnTo>
                <a:cubicBezTo>
                  <a:pt x="627298" y="1763198"/>
                  <a:pt x="627298" y="1765387"/>
                  <a:pt x="624379" y="1769759"/>
                </a:cubicBezTo>
                <a:cubicBezTo>
                  <a:pt x="621460" y="1769759"/>
                  <a:pt x="621460" y="1769759"/>
                  <a:pt x="618544" y="1769759"/>
                </a:cubicBezTo>
                <a:lnTo>
                  <a:pt x="618544" y="1769569"/>
                </a:lnTo>
                <a:lnTo>
                  <a:pt x="618540" y="1769569"/>
                </a:lnTo>
                <a:cubicBezTo>
                  <a:pt x="618540" y="1767380"/>
                  <a:pt x="618540" y="1765192"/>
                  <a:pt x="618540" y="1765192"/>
                </a:cubicBezTo>
                <a:cubicBezTo>
                  <a:pt x="621457" y="1763003"/>
                  <a:pt x="624376" y="1760817"/>
                  <a:pt x="627295" y="1760817"/>
                </a:cubicBezTo>
                <a:close/>
                <a:moveTo>
                  <a:pt x="1235771" y="1740406"/>
                </a:moveTo>
                <a:cubicBezTo>
                  <a:pt x="1237891" y="1740406"/>
                  <a:pt x="1237891" y="1740406"/>
                  <a:pt x="1240013" y="1740406"/>
                </a:cubicBezTo>
                <a:lnTo>
                  <a:pt x="1239986" y="1740594"/>
                </a:lnTo>
                <a:lnTo>
                  <a:pt x="1240016" y="1740594"/>
                </a:lnTo>
                <a:cubicBezTo>
                  <a:pt x="1240016" y="1744760"/>
                  <a:pt x="1237895" y="1751011"/>
                  <a:pt x="1237895" y="1755177"/>
                </a:cubicBezTo>
                <a:cubicBezTo>
                  <a:pt x="1235772" y="1755177"/>
                  <a:pt x="1235772" y="1755177"/>
                  <a:pt x="1233650" y="1755177"/>
                </a:cubicBezTo>
                <a:cubicBezTo>
                  <a:pt x="1233650" y="1755177"/>
                  <a:pt x="1233650" y="1755177"/>
                  <a:pt x="1231528" y="1755177"/>
                </a:cubicBezTo>
                <a:cubicBezTo>
                  <a:pt x="1223041" y="1755177"/>
                  <a:pt x="1218797" y="1753095"/>
                  <a:pt x="1216674" y="1751011"/>
                </a:cubicBezTo>
                <a:lnTo>
                  <a:pt x="1217328" y="1751011"/>
                </a:lnTo>
                <a:lnTo>
                  <a:pt x="1216672" y="1750825"/>
                </a:lnTo>
                <a:cubicBezTo>
                  <a:pt x="1218791" y="1750825"/>
                  <a:pt x="1220914" y="1752909"/>
                  <a:pt x="1225158" y="1750825"/>
                </a:cubicBezTo>
                <a:cubicBezTo>
                  <a:pt x="1225158" y="1750825"/>
                  <a:pt x="1227281" y="1748743"/>
                  <a:pt x="1227281" y="1746659"/>
                </a:cubicBezTo>
                <a:cubicBezTo>
                  <a:pt x="1227281" y="1746659"/>
                  <a:pt x="1227281" y="1746659"/>
                  <a:pt x="1227281" y="1744575"/>
                </a:cubicBezTo>
                <a:cubicBezTo>
                  <a:pt x="1231524" y="1742490"/>
                  <a:pt x="1235771" y="1742490"/>
                  <a:pt x="1235771" y="1740406"/>
                </a:cubicBezTo>
                <a:close/>
                <a:moveTo>
                  <a:pt x="603954" y="1728728"/>
                </a:moveTo>
                <a:lnTo>
                  <a:pt x="603543" y="1729033"/>
                </a:lnTo>
                <a:lnTo>
                  <a:pt x="603958" y="1728927"/>
                </a:lnTo>
                <a:cubicBezTo>
                  <a:pt x="601852" y="1731111"/>
                  <a:pt x="597638" y="1735486"/>
                  <a:pt x="589209" y="1739862"/>
                </a:cubicBezTo>
                <a:cubicBezTo>
                  <a:pt x="584995" y="1739862"/>
                  <a:pt x="578671" y="1742051"/>
                  <a:pt x="572349" y="1744239"/>
                </a:cubicBezTo>
                <a:cubicBezTo>
                  <a:pt x="572349" y="1744239"/>
                  <a:pt x="570243" y="1746427"/>
                  <a:pt x="568135" y="1746427"/>
                </a:cubicBezTo>
                <a:cubicBezTo>
                  <a:pt x="568135" y="1746427"/>
                  <a:pt x="568135" y="1746427"/>
                  <a:pt x="566028" y="1746427"/>
                </a:cubicBezTo>
                <a:lnTo>
                  <a:pt x="566154" y="1746232"/>
                </a:lnTo>
                <a:lnTo>
                  <a:pt x="566024" y="1746232"/>
                </a:lnTo>
                <a:cubicBezTo>
                  <a:pt x="568132" y="1744043"/>
                  <a:pt x="568132" y="1741855"/>
                  <a:pt x="570237" y="1739667"/>
                </a:cubicBezTo>
                <a:cubicBezTo>
                  <a:pt x="574452" y="1737478"/>
                  <a:pt x="578666" y="1735292"/>
                  <a:pt x="580775" y="1735292"/>
                </a:cubicBezTo>
                <a:cubicBezTo>
                  <a:pt x="582883" y="1735292"/>
                  <a:pt x="584989" y="1733104"/>
                  <a:pt x="587097" y="1733104"/>
                </a:cubicBezTo>
                <a:cubicBezTo>
                  <a:pt x="593419" y="1730915"/>
                  <a:pt x="597632" y="1728728"/>
                  <a:pt x="603954" y="1728728"/>
                </a:cubicBezTo>
                <a:close/>
                <a:moveTo>
                  <a:pt x="643635" y="1711221"/>
                </a:moveTo>
                <a:lnTo>
                  <a:pt x="643635" y="1711421"/>
                </a:lnTo>
                <a:lnTo>
                  <a:pt x="643638" y="1711419"/>
                </a:lnTo>
                <a:lnTo>
                  <a:pt x="643638" y="1713168"/>
                </a:lnTo>
                <a:lnTo>
                  <a:pt x="645677" y="1713168"/>
                </a:lnTo>
                <a:cubicBezTo>
                  <a:pt x="645677" y="1713168"/>
                  <a:pt x="645677" y="1713168"/>
                  <a:pt x="647719" y="1713168"/>
                </a:cubicBezTo>
                <a:lnTo>
                  <a:pt x="647616" y="1713365"/>
                </a:lnTo>
                <a:lnTo>
                  <a:pt x="647724" y="1713365"/>
                </a:lnTo>
                <a:cubicBezTo>
                  <a:pt x="645681" y="1715310"/>
                  <a:pt x="645681" y="1715310"/>
                  <a:pt x="645681" y="1717254"/>
                </a:cubicBezTo>
                <a:cubicBezTo>
                  <a:pt x="643638" y="1717254"/>
                  <a:pt x="639553" y="1719201"/>
                  <a:pt x="637512" y="1719201"/>
                </a:cubicBezTo>
                <a:cubicBezTo>
                  <a:pt x="635469" y="1719201"/>
                  <a:pt x="633427" y="1721144"/>
                  <a:pt x="633427" y="1721144"/>
                </a:cubicBezTo>
                <a:cubicBezTo>
                  <a:pt x="631384" y="1721144"/>
                  <a:pt x="629342" y="1723089"/>
                  <a:pt x="627299" y="1723089"/>
                </a:cubicBezTo>
                <a:lnTo>
                  <a:pt x="627299" y="1722893"/>
                </a:lnTo>
                <a:lnTo>
                  <a:pt x="627297" y="1722893"/>
                </a:lnTo>
                <a:cubicBezTo>
                  <a:pt x="627297" y="1720948"/>
                  <a:pt x="627297" y="1720948"/>
                  <a:pt x="627297" y="1719004"/>
                </a:cubicBezTo>
                <a:cubicBezTo>
                  <a:pt x="627297" y="1719004"/>
                  <a:pt x="627297" y="1719004"/>
                  <a:pt x="627297" y="1717057"/>
                </a:cubicBezTo>
                <a:cubicBezTo>
                  <a:pt x="629338" y="1715112"/>
                  <a:pt x="635466" y="1713168"/>
                  <a:pt x="643635" y="1711221"/>
                </a:cubicBezTo>
                <a:close/>
                <a:moveTo>
                  <a:pt x="741811" y="1711218"/>
                </a:moveTo>
                <a:lnTo>
                  <a:pt x="741692" y="1711470"/>
                </a:lnTo>
                <a:lnTo>
                  <a:pt x="741813" y="1711419"/>
                </a:lnTo>
                <a:lnTo>
                  <a:pt x="739704" y="1715798"/>
                </a:lnTo>
                <a:lnTo>
                  <a:pt x="744001" y="1718028"/>
                </a:lnTo>
                <a:lnTo>
                  <a:pt x="743810" y="1718127"/>
                </a:lnTo>
                <a:lnTo>
                  <a:pt x="744003" y="1718228"/>
                </a:lnTo>
                <a:cubicBezTo>
                  <a:pt x="735250" y="1722766"/>
                  <a:pt x="726496" y="1727305"/>
                  <a:pt x="717744" y="1731842"/>
                </a:cubicBezTo>
                <a:lnTo>
                  <a:pt x="717822" y="1731601"/>
                </a:lnTo>
                <a:lnTo>
                  <a:pt x="717741" y="1731642"/>
                </a:lnTo>
                <a:cubicBezTo>
                  <a:pt x="717741" y="1729373"/>
                  <a:pt x="717741" y="1727103"/>
                  <a:pt x="719929" y="1724835"/>
                </a:cubicBezTo>
                <a:cubicBezTo>
                  <a:pt x="722119" y="1724835"/>
                  <a:pt x="724305" y="1722565"/>
                  <a:pt x="724305" y="1722565"/>
                </a:cubicBezTo>
                <a:cubicBezTo>
                  <a:pt x="730873" y="1724835"/>
                  <a:pt x="733059" y="1722565"/>
                  <a:pt x="730873" y="1718028"/>
                </a:cubicBezTo>
                <a:cubicBezTo>
                  <a:pt x="730873" y="1718028"/>
                  <a:pt x="730873" y="1715758"/>
                  <a:pt x="730873" y="1715758"/>
                </a:cubicBezTo>
                <a:cubicBezTo>
                  <a:pt x="735246" y="1713488"/>
                  <a:pt x="737437" y="1711218"/>
                  <a:pt x="741811" y="1711218"/>
                </a:cubicBezTo>
                <a:close/>
                <a:moveTo>
                  <a:pt x="1102877" y="1708270"/>
                </a:moveTo>
                <a:lnTo>
                  <a:pt x="1101933" y="1708897"/>
                </a:lnTo>
                <a:lnTo>
                  <a:pt x="1102879" y="1708496"/>
                </a:lnTo>
                <a:cubicBezTo>
                  <a:pt x="1090312" y="1723817"/>
                  <a:pt x="1054701" y="1736946"/>
                  <a:pt x="1021184" y="1752259"/>
                </a:cubicBezTo>
                <a:lnTo>
                  <a:pt x="1022094" y="1751625"/>
                </a:lnTo>
                <a:lnTo>
                  <a:pt x="1021182" y="1752035"/>
                </a:lnTo>
                <a:cubicBezTo>
                  <a:pt x="1046318" y="1736718"/>
                  <a:pt x="1058887" y="1719213"/>
                  <a:pt x="1102877" y="1708270"/>
                </a:cubicBezTo>
                <a:close/>
                <a:moveTo>
                  <a:pt x="779985" y="1696628"/>
                </a:moveTo>
                <a:cubicBezTo>
                  <a:pt x="779985" y="1698817"/>
                  <a:pt x="779985" y="1698817"/>
                  <a:pt x="781929" y="1698817"/>
                </a:cubicBezTo>
                <a:lnTo>
                  <a:pt x="781830" y="1698903"/>
                </a:lnTo>
                <a:lnTo>
                  <a:pt x="781931" y="1699018"/>
                </a:lnTo>
                <a:cubicBezTo>
                  <a:pt x="779987" y="1701206"/>
                  <a:pt x="776096" y="1703394"/>
                  <a:pt x="774151" y="1705583"/>
                </a:cubicBezTo>
                <a:cubicBezTo>
                  <a:pt x="772206" y="1703394"/>
                  <a:pt x="772206" y="1703394"/>
                  <a:pt x="770261" y="1701206"/>
                </a:cubicBezTo>
                <a:lnTo>
                  <a:pt x="770386" y="1701150"/>
                </a:lnTo>
                <a:lnTo>
                  <a:pt x="770259" y="1701007"/>
                </a:lnTo>
                <a:cubicBezTo>
                  <a:pt x="774150" y="1698817"/>
                  <a:pt x="776095" y="1698817"/>
                  <a:pt x="779985" y="1696628"/>
                </a:cubicBezTo>
                <a:close/>
                <a:moveTo>
                  <a:pt x="881929" y="1676213"/>
                </a:moveTo>
                <a:cubicBezTo>
                  <a:pt x="881929" y="1678645"/>
                  <a:pt x="884050" y="1678645"/>
                  <a:pt x="884050" y="1678645"/>
                </a:cubicBezTo>
                <a:lnTo>
                  <a:pt x="883942" y="1678709"/>
                </a:lnTo>
                <a:lnTo>
                  <a:pt x="884052" y="1678833"/>
                </a:lnTo>
                <a:cubicBezTo>
                  <a:pt x="875563" y="1683695"/>
                  <a:pt x="869198" y="1688562"/>
                  <a:pt x="862832" y="1690993"/>
                </a:cubicBezTo>
                <a:cubicBezTo>
                  <a:pt x="860708" y="1688562"/>
                  <a:pt x="860708" y="1688562"/>
                  <a:pt x="860708" y="1688562"/>
                </a:cubicBezTo>
                <a:lnTo>
                  <a:pt x="860819" y="1688499"/>
                </a:lnTo>
                <a:lnTo>
                  <a:pt x="860708" y="1688372"/>
                </a:lnTo>
                <a:cubicBezTo>
                  <a:pt x="864953" y="1683507"/>
                  <a:pt x="871319" y="1681078"/>
                  <a:pt x="877684" y="1678645"/>
                </a:cubicBezTo>
                <a:cubicBezTo>
                  <a:pt x="877684" y="1678645"/>
                  <a:pt x="879807" y="1676213"/>
                  <a:pt x="881929" y="1676213"/>
                </a:cubicBezTo>
                <a:close/>
                <a:moveTo>
                  <a:pt x="816942" y="1676202"/>
                </a:moveTo>
                <a:lnTo>
                  <a:pt x="814528" y="1678014"/>
                </a:lnTo>
                <a:lnTo>
                  <a:pt x="816944" y="1676402"/>
                </a:lnTo>
                <a:cubicBezTo>
                  <a:pt x="811109" y="1681072"/>
                  <a:pt x="805273" y="1683405"/>
                  <a:pt x="801383" y="1688075"/>
                </a:cubicBezTo>
                <a:cubicBezTo>
                  <a:pt x="801383" y="1688075"/>
                  <a:pt x="801383" y="1688075"/>
                  <a:pt x="799438" y="1688075"/>
                </a:cubicBezTo>
                <a:lnTo>
                  <a:pt x="799737" y="1687874"/>
                </a:lnTo>
                <a:lnTo>
                  <a:pt x="799436" y="1687874"/>
                </a:lnTo>
                <a:cubicBezTo>
                  <a:pt x="805271" y="1683207"/>
                  <a:pt x="811107" y="1680871"/>
                  <a:pt x="816942" y="1676202"/>
                </a:cubicBezTo>
                <a:close/>
                <a:moveTo>
                  <a:pt x="992008" y="1661624"/>
                </a:moveTo>
                <a:lnTo>
                  <a:pt x="991934" y="1661823"/>
                </a:lnTo>
                <a:lnTo>
                  <a:pt x="992011" y="1661813"/>
                </a:lnTo>
                <a:cubicBezTo>
                  <a:pt x="992011" y="1663759"/>
                  <a:pt x="992011" y="1665704"/>
                  <a:pt x="989821" y="1667648"/>
                </a:cubicBezTo>
                <a:cubicBezTo>
                  <a:pt x="985446" y="1669595"/>
                  <a:pt x="978880" y="1671540"/>
                  <a:pt x="970126" y="1673484"/>
                </a:cubicBezTo>
                <a:lnTo>
                  <a:pt x="970126" y="1673294"/>
                </a:lnTo>
                <a:lnTo>
                  <a:pt x="970124" y="1673294"/>
                </a:lnTo>
                <a:cubicBezTo>
                  <a:pt x="970124" y="1671350"/>
                  <a:pt x="970124" y="1671350"/>
                  <a:pt x="970124" y="1669405"/>
                </a:cubicBezTo>
                <a:cubicBezTo>
                  <a:pt x="965748" y="1665514"/>
                  <a:pt x="972313" y="1667459"/>
                  <a:pt x="976689" y="1665514"/>
                </a:cubicBezTo>
                <a:cubicBezTo>
                  <a:pt x="976689" y="1665514"/>
                  <a:pt x="976689" y="1665514"/>
                  <a:pt x="978878" y="1663568"/>
                </a:cubicBezTo>
                <a:cubicBezTo>
                  <a:pt x="983254" y="1663568"/>
                  <a:pt x="985443" y="1663568"/>
                  <a:pt x="992008" y="1661624"/>
                </a:cubicBezTo>
                <a:close/>
                <a:moveTo>
                  <a:pt x="936571" y="1652870"/>
                </a:moveTo>
                <a:lnTo>
                  <a:pt x="936147" y="1653246"/>
                </a:lnTo>
                <a:lnTo>
                  <a:pt x="936571" y="1653057"/>
                </a:lnTo>
                <a:cubicBezTo>
                  <a:pt x="936571" y="1653057"/>
                  <a:pt x="934382" y="1655003"/>
                  <a:pt x="934382" y="1655003"/>
                </a:cubicBezTo>
                <a:cubicBezTo>
                  <a:pt x="932195" y="1656948"/>
                  <a:pt x="932195" y="1656948"/>
                  <a:pt x="930006" y="1658894"/>
                </a:cubicBezTo>
                <a:cubicBezTo>
                  <a:pt x="927817" y="1658894"/>
                  <a:pt x="927817" y="1656948"/>
                  <a:pt x="927817" y="1656948"/>
                </a:cubicBezTo>
                <a:lnTo>
                  <a:pt x="927958" y="1656887"/>
                </a:lnTo>
                <a:lnTo>
                  <a:pt x="927815" y="1656760"/>
                </a:lnTo>
                <a:cubicBezTo>
                  <a:pt x="930004" y="1654815"/>
                  <a:pt x="934382" y="1652870"/>
                  <a:pt x="936571" y="1652870"/>
                </a:cubicBezTo>
                <a:close/>
                <a:moveTo>
                  <a:pt x="960770" y="1634529"/>
                </a:moveTo>
                <a:cubicBezTo>
                  <a:pt x="965234" y="1634529"/>
                  <a:pt x="969696" y="1634529"/>
                  <a:pt x="974158" y="1634529"/>
                </a:cubicBezTo>
                <a:cubicBezTo>
                  <a:pt x="978621" y="1634529"/>
                  <a:pt x="980852" y="1636613"/>
                  <a:pt x="987546" y="1634529"/>
                </a:cubicBezTo>
                <a:cubicBezTo>
                  <a:pt x="992008" y="1632444"/>
                  <a:pt x="992008" y="1634529"/>
                  <a:pt x="992008" y="1634529"/>
                </a:cubicBezTo>
                <a:lnTo>
                  <a:pt x="991543" y="1634716"/>
                </a:lnTo>
                <a:lnTo>
                  <a:pt x="992011" y="1634716"/>
                </a:lnTo>
                <a:cubicBezTo>
                  <a:pt x="983085" y="1638885"/>
                  <a:pt x="971929" y="1643054"/>
                  <a:pt x="960770" y="1647223"/>
                </a:cubicBezTo>
                <a:cubicBezTo>
                  <a:pt x="958540" y="1645139"/>
                  <a:pt x="956311" y="1643054"/>
                  <a:pt x="954077" y="1638885"/>
                </a:cubicBezTo>
                <a:lnTo>
                  <a:pt x="954176" y="1638824"/>
                </a:lnTo>
                <a:lnTo>
                  <a:pt x="954077" y="1638697"/>
                </a:lnTo>
                <a:cubicBezTo>
                  <a:pt x="956306" y="1638697"/>
                  <a:pt x="958540" y="1636613"/>
                  <a:pt x="960770" y="1634529"/>
                </a:cubicBezTo>
                <a:close/>
                <a:moveTo>
                  <a:pt x="1057913" y="1597428"/>
                </a:moveTo>
                <a:cubicBezTo>
                  <a:pt x="1059973" y="1601675"/>
                  <a:pt x="1059973" y="1603795"/>
                  <a:pt x="1062031" y="1605918"/>
                </a:cubicBezTo>
                <a:lnTo>
                  <a:pt x="1061960" y="1605953"/>
                </a:lnTo>
                <a:lnTo>
                  <a:pt x="1062033" y="1606106"/>
                </a:lnTo>
                <a:cubicBezTo>
                  <a:pt x="1051736" y="1610349"/>
                  <a:pt x="1041437" y="1614595"/>
                  <a:pt x="1031140" y="1620960"/>
                </a:cubicBezTo>
                <a:cubicBezTo>
                  <a:pt x="1029081" y="1618838"/>
                  <a:pt x="1029081" y="1616718"/>
                  <a:pt x="1027022" y="1610349"/>
                </a:cubicBezTo>
                <a:lnTo>
                  <a:pt x="1027079" y="1610318"/>
                </a:lnTo>
                <a:lnTo>
                  <a:pt x="1027019" y="1610162"/>
                </a:lnTo>
                <a:cubicBezTo>
                  <a:pt x="1029080" y="1610162"/>
                  <a:pt x="1031138" y="1610162"/>
                  <a:pt x="1031138" y="1608040"/>
                </a:cubicBezTo>
                <a:cubicBezTo>
                  <a:pt x="1031138" y="1612285"/>
                  <a:pt x="1031138" y="1612285"/>
                  <a:pt x="1033197" y="1612285"/>
                </a:cubicBezTo>
                <a:cubicBezTo>
                  <a:pt x="1035256" y="1612285"/>
                  <a:pt x="1037317" y="1610162"/>
                  <a:pt x="1037317" y="1610162"/>
                </a:cubicBezTo>
                <a:cubicBezTo>
                  <a:pt x="1039376" y="1608040"/>
                  <a:pt x="1039376" y="1608040"/>
                  <a:pt x="1037317" y="1605918"/>
                </a:cubicBezTo>
                <a:cubicBezTo>
                  <a:pt x="1045555" y="1603795"/>
                  <a:pt x="1051734" y="1601675"/>
                  <a:pt x="1057913" y="1597428"/>
                </a:cubicBezTo>
                <a:close/>
                <a:moveTo>
                  <a:pt x="1351694" y="1591558"/>
                </a:moveTo>
                <a:lnTo>
                  <a:pt x="1351488" y="1591849"/>
                </a:lnTo>
                <a:lnTo>
                  <a:pt x="1351697" y="1591780"/>
                </a:lnTo>
                <a:cubicBezTo>
                  <a:pt x="1353804" y="1600859"/>
                  <a:pt x="1339053" y="1607668"/>
                  <a:pt x="1315873" y="1612206"/>
                </a:cubicBezTo>
                <a:lnTo>
                  <a:pt x="1316126" y="1611904"/>
                </a:lnTo>
                <a:lnTo>
                  <a:pt x="1315870" y="1611985"/>
                </a:lnTo>
                <a:cubicBezTo>
                  <a:pt x="1315870" y="1602908"/>
                  <a:pt x="1330620" y="1596098"/>
                  <a:pt x="1351694" y="1591558"/>
                </a:cubicBezTo>
                <a:close/>
                <a:moveTo>
                  <a:pt x="1123305" y="1574086"/>
                </a:moveTo>
                <a:lnTo>
                  <a:pt x="1122135" y="1574650"/>
                </a:lnTo>
                <a:lnTo>
                  <a:pt x="1123308" y="1574272"/>
                </a:lnTo>
                <a:cubicBezTo>
                  <a:pt x="1118770" y="1576462"/>
                  <a:pt x="1111960" y="1580837"/>
                  <a:pt x="1105153" y="1583026"/>
                </a:cubicBezTo>
                <a:cubicBezTo>
                  <a:pt x="1102883" y="1583026"/>
                  <a:pt x="1102883" y="1583026"/>
                  <a:pt x="1102883" y="1580837"/>
                </a:cubicBezTo>
                <a:lnTo>
                  <a:pt x="1103026" y="1580792"/>
                </a:lnTo>
                <a:lnTo>
                  <a:pt x="1102879" y="1580652"/>
                </a:lnTo>
                <a:cubicBezTo>
                  <a:pt x="1109688" y="1578463"/>
                  <a:pt x="1116496" y="1576274"/>
                  <a:pt x="1123305" y="1574086"/>
                </a:cubicBezTo>
                <a:close/>
                <a:moveTo>
                  <a:pt x="1213750" y="1574050"/>
                </a:moveTo>
                <a:lnTo>
                  <a:pt x="1213599" y="1574500"/>
                </a:lnTo>
                <a:lnTo>
                  <a:pt x="1213752" y="1574272"/>
                </a:lnTo>
                <a:cubicBezTo>
                  <a:pt x="1213752" y="1577190"/>
                  <a:pt x="1211809" y="1580108"/>
                  <a:pt x="1211809" y="1580108"/>
                </a:cubicBezTo>
                <a:cubicBezTo>
                  <a:pt x="1211809" y="1583026"/>
                  <a:pt x="1209863" y="1583026"/>
                  <a:pt x="1207918" y="1583026"/>
                </a:cubicBezTo>
                <a:lnTo>
                  <a:pt x="1208216" y="1582578"/>
                </a:lnTo>
                <a:lnTo>
                  <a:pt x="1207915" y="1582804"/>
                </a:lnTo>
                <a:cubicBezTo>
                  <a:pt x="1207915" y="1579887"/>
                  <a:pt x="1211806" y="1576969"/>
                  <a:pt x="1213750" y="1574050"/>
                </a:cubicBezTo>
                <a:close/>
                <a:moveTo>
                  <a:pt x="1242927" y="1564714"/>
                </a:moveTo>
                <a:cubicBezTo>
                  <a:pt x="1249492" y="1564714"/>
                  <a:pt x="1256057" y="1562379"/>
                  <a:pt x="1260434" y="1564714"/>
                </a:cubicBezTo>
                <a:lnTo>
                  <a:pt x="1260124" y="1564933"/>
                </a:lnTo>
                <a:lnTo>
                  <a:pt x="1260438" y="1564933"/>
                </a:lnTo>
                <a:cubicBezTo>
                  <a:pt x="1258248" y="1567269"/>
                  <a:pt x="1253870" y="1569602"/>
                  <a:pt x="1247305" y="1574272"/>
                </a:cubicBezTo>
                <a:cubicBezTo>
                  <a:pt x="1247305" y="1571936"/>
                  <a:pt x="1245118" y="1569602"/>
                  <a:pt x="1242931" y="1564933"/>
                </a:cubicBezTo>
                <a:lnTo>
                  <a:pt x="1243030" y="1564933"/>
                </a:lnTo>
                <a:close/>
                <a:moveTo>
                  <a:pt x="1140081" y="1544908"/>
                </a:moveTo>
                <a:cubicBezTo>
                  <a:pt x="1142270" y="1544908"/>
                  <a:pt x="1144458" y="1544908"/>
                  <a:pt x="1144458" y="1544908"/>
                </a:cubicBezTo>
                <a:cubicBezTo>
                  <a:pt x="1144458" y="1544908"/>
                  <a:pt x="1146648" y="1544908"/>
                  <a:pt x="1146648" y="1544908"/>
                </a:cubicBezTo>
                <a:lnTo>
                  <a:pt x="1146095" y="1545092"/>
                </a:lnTo>
                <a:lnTo>
                  <a:pt x="1146649" y="1545092"/>
                </a:lnTo>
                <a:cubicBezTo>
                  <a:pt x="1144460" y="1546551"/>
                  <a:pt x="1140084" y="1546551"/>
                  <a:pt x="1137895" y="1548010"/>
                </a:cubicBezTo>
                <a:lnTo>
                  <a:pt x="1138081" y="1547764"/>
                </a:lnTo>
                <a:lnTo>
                  <a:pt x="1137893" y="1547827"/>
                </a:lnTo>
                <a:cubicBezTo>
                  <a:pt x="1137893" y="1546367"/>
                  <a:pt x="1140081" y="1546367"/>
                  <a:pt x="1140081" y="1544908"/>
                </a:cubicBezTo>
                <a:close/>
                <a:moveTo>
                  <a:pt x="1169990" y="1530316"/>
                </a:moveTo>
                <a:lnTo>
                  <a:pt x="1169990" y="1530502"/>
                </a:lnTo>
                <a:lnTo>
                  <a:pt x="1169992" y="1530501"/>
                </a:lnTo>
                <a:cubicBezTo>
                  <a:pt x="1169992" y="1532690"/>
                  <a:pt x="1169992" y="1532690"/>
                  <a:pt x="1169992" y="1534878"/>
                </a:cubicBezTo>
                <a:cubicBezTo>
                  <a:pt x="1169992" y="1534878"/>
                  <a:pt x="1168047" y="1534878"/>
                  <a:pt x="1168047" y="1537067"/>
                </a:cubicBezTo>
                <a:cubicBezTo>
                  <a:pt x="1166103" y="1537067"/>
                  <a:pt x="1162211" y="1539256"/>
                  <a:pt x="1160266" y="1539256"/>
                </a:cubicBezTo>
                <a:lnTo>
                  <a:pt x="1160266" y="1539070"/>
                </a:lnTo>
                <a:lnTo>
                  <a:pt x="1160263" y="1539070"/>
                </a:lnTo>
                <a:cubicBezTo>
                  <a:pt x="1160263" y="1539070"/>
                  <a:pt x="1160263" y="1536882"/>
                  <a:pt x="1160263" y="1536882"/>
                </a:cubicBezTo>
                <a:cubicBezTo>
                  <a:pt x="1158318" y="1536882"/>
                  <a:pt x="1160263" y="1534695"/>
                  <a:pt x="1160263" y="1534695"/>
                </a:cubicBezTo>
                <a:cubicBezTo>
                  <a:pt x="1162207" y="1534695"/>
                  <a:pt x="1166099" y="1532506"/>
                  <a:pt x="1169990" y="1530316"/>
                </a:cubicBezTo>
                <a:close/>
                <a:moveTo>
                  <a:pt x="590923" y="1506964"/>
                </a:moveTo>
                <a:cubicBezTo>
                  <a:pt x="593063" y="1506964"/>
                  <a:pt x="593063" y="1508787"/>
                  <a:pt x="593063" y="1508787"/>
                </a:cubicBezTo>
                <a:cubicBezTo>
                  <a:pt x="593063" y="1508787"/>
                  <a:pt x="593063" y="1510612"/>
                  <a:pt x="595202" y="1512436"/>
                </a:cubicBezTo>
                <a:lnTo>
                  <a:pt x="595111" y="1512463"/>
                </a:lnTo>
                <a:lnTo>
                  <a:pt x="595208" y="1512629"/>
                </a:lnTo>
                <a:cubicBezTo>
                  <a:pt x="590927" y="1512629"/>
                  <a:pt x="586649" y="1514452"/>
                  <a:pt x="582368" y="1516275"/>
                </a:cubicBezTo>
                <a:cubicBezTo>
                  <a:pt x="582368" y="1516275"/>
                  <a:pt x="578089" y="1516275"/>
                  <a:pt x="578089" y="1516275"/>
                </a:cubicBezTo>
                <a:cubicBezTo>
                  <a:pt x="575950" y="1516275"/>
                  <a:pt x="573811" y="1518098"/>
                  <a:pt x="573811" y="1518098"/>
                </a:cubicBezTo>
                <a:cubicBezTo>
                  <a:pt x="571670" y="1519923"/>
                  <a:pt x="567390" y="1521748"/>
                  <a:pt x="563112" y="1521748"/>
                </a:cubicBezTo>
                <a:lnTo>
                  <a:pt x="563112" y="1521554"/>
                </a:lnTo>
                <a:lnTo>
                  <a:pt x="563107" y="1521556"/>
                </a:lnTo>
                <a:cubicBezTo>
                  <a:pt x="563107" y="1521556"/>
                  <a:pt x="563107" y="1521556"/>
                  <a:pt x="563107" y="1519732"/>
                </a:cubicBezTo>
                <a:cubicBezTo>
                  <a:pt x="569526" y="1516084"/>
                  <a:pt x="580224" y="1512436"/>
                  <a:pt x="590923" y="1506964"/>
                </a:cubicBezTo>
                <a:close/>
                <a:moveTo>
                  <a:pt x="631009" y="1492376"/>
                </a:moveTo>
                <a:lnTo>
                  <a:pt x="631009" y="1492567"/>
                </a:lnTo>
                <a:lnTo>
                  <a:pt x="631012" y="1492567"/>
                </a:lnTo>
                <a:cubicBezTo>
                  <a:pt x="631012" y="1494512"/>
                  <a:pt x="633133" y="1494512"/>
                  <a:pt x="631012" y="1496456"/>
                </a:cubicBezTo>
                <a:cubicBezTo>
                  <a:pt x="631012" y="1496456"/>
                  <a:pt x="631012" y="1496456"/>
                  <a:pt x="628890" y="1498403"/>
                </a:cubicBezTo>
                <a:cubicBezTo>
                  <a:pt x="624645" y="1500348"/>
                  <a:pt x="618281" y="1502292"/>
                  <a:pt x="611915" y="1504239"/>
                </a:cubicBezTo>
                <a:cubicBezTo>
                  <a:pt x="611915" y="1502292"/>
                  <a:pt x="611915" y="1502292"/>
                  <a:pt x="609791" y="1500348"/>
                </a:cubicBezTo>
                <a:lnTo>
                  <a:pt x="609876" y="1500317"/>
                </a:lnTo>
                <a:lnTo>
                  <a:pt x="609790" y="1500157"/>
                </a:lnTo>
                <a:cubicBezTo>
                  <a:pt x="618277" y="1496265"/>
                  <a:pt x="624642" y="1494321"/>
                  <a:pt x="631009" y="1492376"/>
                </a:cubicBezTo>
                <a:close/>
                <a:moveTo>
                  <a:pt x="1388818" y="1483630"/>
                </a:moveTo>
                <a:lnTo>
                  <a:pt x="1388762" y="1483841"/>
                </a:lnTo>
                <a:lnTo>
                  <a:pt x="1388822" y="1483810"/>
                </a:lnTo>
                <a:cubicBezTo>
                  <a:pt x="1387072" y="1485999"/>
                  <a:pt x="1387072" y="1488188"/>
                  <a:pt x="1387072" y="1490376"/>
                </a:cubicBezTo>
                <a:cubicBezTo>
                  <a:pt x="1385320" y="1492567"/>
                  <a:pt x="1383571" y="1492567"/>
                  <a:pt x="1381820" y="1492567"/>
                </a:cubicBezTo>
                <a:cubicBezTo>
                  <a:pt x="1381820" y="1490376"/>
                  <a:pt x="1380068" y="1490376"/>
                  <a:pt x="1380068" y="1488188"/>
                </a:cubicBezTo>
                <a:lnTo>
                  <a:pt x="1380126" y="1488160"/>
                </a:lnTo>
                <a:lnTo>
                  <a:pt x="1380064" y="1488007"/>
                </a:lnTo>
                <a:cubicBezTo>
                  <a:pt x="1381815" y="1485819"/>
                  <a:pt x="1385317" y="1485819"/>
                  <a:pt x="1388818" y="1483630"/>
                </a:cubicBezTo>
                <a:close/>
                <a:moveTo>
                  <a:pt x="650638" y="1483620"/>
                </a:moveTo>
                <a:lnTo>
                  <a:pt x="650204" y="1484100"/>
                </a:lnTo>
                <a:lnTo>
                  <a:pt x="650640" y="1483810"/>
                </a:lnTo>
                <a:cubicBezTo>
                  <a:pt x="648888" y="1486728"/>
                  <a:pt x="647138" y="1486728"/>
                  <a:pt x="645389" y="1489647"/>
                </a:cubicBezTo>
                <a:cubicBezTo>
                  <a:pt x="645389" y="1489647"/>
                  <a:pt x="643637" y="1489647"/>
                  <a:pt x="641887" y="1489647"/>
                </a:cubicBezTo>
                <a:lnTo>
                  <a:pt x="642172" y="1489456"/>
                </a:lnTo>
                <a:lnTo>
                  <a:pt x="641884" y="1489456"/>
                </a:lnTo>
                <a:cubicBezTo>
                  <a:pt x="645385" y="1486540"/>
                  <a:pt x="647135" y="1486540"/>
                  <a:pt x="650638" y="1483620"/>
                </a:cubicBezTo>
                <a:close/>
                <a:moveTo>
                  <a:pt x="1413910" y="1474878"/>
                </a:moveTo>
                <a:cubicBezTo>
                  <a:pt x="1418577" y="1474878"/>
                  <a:pt x="1420910" y="1476822"/>
                  <a:pt x="1420910" y="1478768"/>
                </a:cubicBezTo>
                <a:lnTo>
                  <a:pt x="1420697" y="1478828"/>
                </a:lnTo>
                <a:lnTo>
                  <a:pt x="1420913" y="1478948"/>
                </a:lnTo>
                <a:cubicBezTo>
                  <a:pt x="1418582" y="1478948"/>
                  <a:pt x="1416248" y="1480893"/>
                  <a:pt x="1413911" y="1480893"/>
                </a:cubicBezTo>
                <a:cubicBezTo>
                  <a:pt x="1409243" y="1478948"/>
                  <a:pt x="1402244" y="1480893"/>
                  <a:pt x="1397576" y="1480893"/>
                </a:cubicBezTo>
                <a:lnTo>
                  <a:pt x="1398079" y="1480713"/>
                </a:lnTo>
                <a:lnTo>
                  <a:pt x="1397571" y="1480713"/>
                </a:lnTo>
                <a:cubicBezTo>
                  <a:pt x="1402238" y="1478768"/>
                  <a:pt x="1409239" y="1476822"/>
                  <a:pt x="1413910" y="1474878"/>
                </a:cubicBezTo>
                <a:close/>
                <a:moveTo>
                  <a:pt x="1467595" y="1454451"/>
                </a:moveTo>
                <a:cubicBezTo>
                  <a:pt x="1469542" y="1454451"/>
                  <a:pt x="1471488" y="1454451"/>
                  <a:pt x="1473435" y="1454451"/>
                </a:cubicBezTo>
                <a:lnTo>
                  <a:pt x="1473076" y="1454631"/>
                </a:lnTo>
                <a:lnTo>
                  <a:pt x="1473440" y="1454631"/>
                </a:lnTo>
                <a:cubicBezTo>
                  <a:pt x="1471491" y="1454631"/>
                  <a:pt x="1469547" y="1454631"/>
                  <a:pt x="1467601" y="1457550"/>
                </a:cubicBezTo>
                <a:lnTo>
                  <a:pt x="1467601" y="1457368"/>
                </a:lnTo>
                <a:lnTo>
                  <a:pt x="1467595" y="1457370"/>
                </a:lnTo>
                <a:cubicBezTo>
                  <a:pt x="1467595" y="1457370"/>
                  <a:pt x="1467595" y="1457370"/>
                  <a:pt x="1467595" y="1454451"/>
                </a:cubicBezTo>
                <a:close/>
                <a:moveTo>
                  <a:pt x="1518862" y="1436944"/>
                </a:moveTo>
                <a:cubicBezTo>
                  <a:pt x="1520947" y="1436944"/>
                  <a:pt x="1520947" y="1436944"/>
                  <a:pt x="1523031" y="1436944"/>
                </a:cubicBezTo>
                <a:lnTo>
                  <a:pt x="1522591" y="1437121"/>
                </a:lnTo>
                <a:lnTo>
                  <a:pt x="1523036" y="1437121"/>
                </a:lnTo>
                <a:cubicBezTo>
                  <a:pt x="1516786" y="1439066"/>
                  <a:pt x="1512617" y="1441012"/>
                  <a:pt x="1508446" y="1442956"/>
                </a:cubicBezTo>
                <a:lnTo>
                  <a:pt x="1509559" y="1442333"/>
                </a:lnTo>
                <a:lnTo>
                  <a:pt x="1508443" y="1442780"/>
                </a:lnTo>
                <a:cubicBezTo>
                  <a:pt x="1512612" y="1440833"/>
                  <a:pt x="1514697" y="1438889"/>
                  <a:pt x="1518862" y="1436944"/>
                </a:cubicBezTo>
                <a:close/>
                <a:moveTo>
                  <a:pt x="1338481" y="1412850"/>
                </a:moveTo>
                <a:cubicBezTo>
                  <a:pt x="1345046" y="1410662"/>
                  <a:pt x="1345046" y="1412850"/>
                  <a:pt x="1342857" y="1417227"/>
                </a:cubicBezTo>
                <a:lnTo>
                  <a:pt x="1342714" y="1417275"/>
                </a:lnTo>
                <a:lnTo>
                  <a:pt x="1342863" y="1417424"/>
                </a:lnTo>
                <a:cubicBezTo>
                  <a:pt x="1334109" y="1419613"/>
                  <a:pt x="1323167" y="1423989"/>
                  <a:pt x="1310038" y="1428367"/>
                </a:cubicBezTo>
                <a:lnTo>
                  <a:pt x="1310335" y="1428070"/>
                </a:lnTo>
                <a:lnTo>
                  <a:pt x="1310033" y="1428169"/>
                </a:lnTo>
                <a:cubicBezTo>
                  <a:pt x="1310033" y="1425981"/>
                  <a:pt x="1310033" y="1425981"/>
                  <a:pt x="1312221" y="1425981"/>
                </a:cubicBezTo>
                <a:cubicBezTo>
                  <a:pt x="1320974" y="1421604"/>
                  <a:pt x="1329727" y="1417227"/>
                  <a:pt x="1338481" y="1412850"/>
                </a:cubicBezTo>
                <a:close/>
                <a:moveTo>
                  <a:pt x="1408403" y="1395098"/>
                </a:moveTo>
                <a:cubicBezTo>
                  <a:pt x="1410487" y="1395098"/>
                  <a:pt x="1414656" y="1393154"/>
                  <a:pt x="1416740" y="1395098"/>
                </a:cubicBezTo>
                <a:cubicBezTo>
                  <a:pt x="1416740" y="1395098"/>
                  <a:pt x="1418824" y="1395098"/>
                  <a:pt x="1420908" y="1395098"/>
                </a:cubicBezTo>
                <a:lnTo>
                  <a:pt x="1420699" y="1395294"/>
                </a:lnTo>
                <a:lnTo>
                  <a:pt x="1420910" y="1395294"/>
                </a:lnTo>
                <a:cubicBezTo>
                  <a:pt x="1418828" y="1397240"/>
                  <a:pt x="1418828" y="1397240"/>
                  <a:pt x="1418828" y="1397240"/>
                </a:cubicBezTo>
                <a:cubicBezTo>
                  <a:pt x="1414660" y="1397240"/>
                  <a:pt x="1410491" y="1399185"/>
                  <a:pt x="1406324" y="1399185"/>
                </a:cubicBezTo>
                <a:lnTo>
                  <a:pt x="1406438" y="1398971"/>
                </a:lnTo>
                <a:lnTo>
                  <a:pt x="1406319" y="1398989"/>
                </a:lnTo>
                <a:cubicBezTo>
                  <a:pt x="1408403" y="1398989"/>
                  <a:pt x="1408403" y="1397045"/>
                  <a:pt x="1408403" y="1395098"/>
                </a:cubicBezTo>
                <a:close/>
                <a:moveTo>
                  <a:pt x="489750" y="1390250"/>
                </a:moveTo>
                <a:cubicBezTo>
                  <a:pt x="491833" y="1392002"/>
                  <a:pt x="493916" y="1393753"/>
                  <a:pt x="496002" y="1395505"/>
                </a:cubicBezTo>
                <a:lnTo>
                  <a:pt x="495844" y="1395547"/>
                </a:lnTo>
                <a:lnTo>
                  <a:pt x="496005" y="1395683"/>
                </a:lnTo>
                <a:cubicBezTo>
                  <a:pt x="491836" y="1395683"/>
                  <a:pt x="487669" y="1397433"/>
                  <a:pt x="483502" y="1399185"/>
                </a:cubicBezTo>
                <a:cubicBezTo>
                  <a:pt x="483502" y="1397433"/>
                  <a:pt x="481418" y="1395683"/>
                  <a:pt x="481418" y="1393931"/>
                </a:cubicBezTo>
                <a:lnTo>
                  <a:pt x="481468" y="1393891"/>
                </a:lnTo>
                <a:lnTo>
                  <a:pt x="481414" y="1393753"/>
                </a:lnTo>
                <a:cubicBezTo>
                  <a:pt x="481414" y="1393753"/>
                  <a:pt x="483497" y="1392002"/>
                  <a:pt x="483497" y="1392002"/>
                </a:cubicBezTo>
                <a:cubicBezTo>
                  <a:pt x="485579" y="1390250"/>
                  <a:pt x="489750" y="1390250"/>
                  <a:pt x="489750" y="1390250"/>
                </a:cubicBezTo>
                <a:close/>
                <a:moveTo>
                  <a:pt x="1428201" y="1377836"/>
                </a:moveTo>
                <a:cubicBezTo>
                  <a:pt x="1430390" y="1377836"/>
                  <a:pt x="1434767" y="1375646"/>
                  <a:pt x="1434767" y="1377836"/>
                </a:cubicBezTo>
                <a:cubicBezTo>
                  <a:pt x="1439144" y="1382211"/>
                  <a:pt x="1447897" y="1384400"/>
                  <a:pt x="1450085" y="1390965"/>
                </a:cubicBezTo>
                <a:lnTo>
                  <a:pt x="1449904" y="1391002"/>
                </a:lnTo>
                <a:lnTo>
                  <a:pt x="1450089" y="1391162"/>
                </a:lnTo>
                <a:cubicBezTo>
                  <a:pt x="1445713" y="1391162"/>
                  <a:pt x="1443523" y="1393349"/>
                  <a:pt x="1439148" y="1393349"/>
                </a:cubicBezTo>
                <a:lnTo>
                  <a:pt x="1439148" y="1393153"/>
                </a:lnTo>
                <a:lnTo>
                  <a:pt x="1439144" y="1393154"/>
                </a:lnTo>
                <a:lnTo>
                  <a:pt x="1439144" y="1391145"/>
                </a:lnTo>
                <a:lnTo>
                  <a:pt x="1437507" y="1385688"/>
                </a:lnTo>
                <a:cubicBezTo>
                  <a:pt x="1435868" y="1384595"/>
                  <a:pt x="1432584" y="1384595"/>
                  <a:pt x="1426017" y="1386785"/>
                </a:cubicBezTo>
                <a:cubicBezTo>
                  <a:pt x="1426017" y="1386785"/>
                  <a:pt x="1423829" y="1384595"/>
                  <a:pt x="1423829" y="1384595"/>
                </a:cubicBezTo>
                <a:lnTo>
                  <a:pt x="1423906" y="1384480"/>
                </a:lnTo>
                <a:lnTo>
                  <a:pt x="1423824" y="1384400"/>
                </a:lnTo>
                <a:cubicBezTo>
                  <a:pt x="1423824" y="1382211"/>
                  <a:pt x="1426014" y="1380022"/>
                  <a:pt x="1428201" y="1377836"/>
                </a:cubicBezTo>
                <a:close/>
                <a:moveTo>
                  <a:pt x="1353493" y="1363975"/>
                </a:moveTo>
                <a:cubicBezTo>
                  <a:pt x="1357792" y="1363975"/>
                  <a:pt x="1362093" y="1363975"/>
                  <a:pt x="1366391" y="1363975"/>
                </a:cubicBezTo>
                <a:cubicBezTo>
                  <a:pt x="1369617" y="1365096"/>
                  <a:pt x="1372304" y="1365658"/>
                  <a:pt x="1372841" y="1366780"/>
                </a:cubicBezTo>
                <a:lnTo>
                  <a:pt x="1372705" y="1366912"/>
                </a:lnTo>
                <a:lnTo>
                  <a:pt x="1372845" y="1366973"/>
                </a:lnTo>
                <a:cubicBezTo>
                  <a:pt x="1373383" y="1368096"/>
                  <a:pt x="1371769" y="1369779"/>
                  <a:pt x="1366396" y="1373147"/>
                </a:cubicBezTo>
                <a:cubicBezTo>
                  <a:pt x="1366396" y="1377637"/>
                  <a:pt x="1355648" y="1382127"/>
                  <a:pt x="1357796" y="1388859"/>
                </a:cubicBezTo>
                <a:cubicBezTo>
                  <a:pt x="1359946" y="1391105"/>
                  <a:pt x="1355648" y="1393349"/>
                  <a:pt x="1353494" y="1393349"/>
                </a:cubicBezTo>
                <a:cubicBezTo>
                  <a:pt x="1347045" y="1391105"/>
                  <a:pt x="1338446" y="1393349"/>
                  <a:pt x="1338446" y="1386613"/>
                </a:cubicBezTo>
                <a:cubicBezTo>
                  <a:pt x="1340597" y="1384371"/>
                  <a:pt x="1338446" y="1382127"/>
                  <a:pt x="1336296" y="1377637"/>
                </a:cubicBezTo>
                <a:lnTo>
                  <a:pt x="1336337" y="1377615"/>
                </a:lnTo>
                <a:lnTo>
                  <a:pt x="1336293" y="1377442"/>
                </a:lnTo>
                <a:cubicBezTo>
                  <a:pt x="1338444" y="1377442"/>
                  <a:pt x="1340593" y="1375198"/>
                  <a:pt x="1340593" y="1375198"/>
                </a:cubicBezTo>
                <a:cubicBezTo>
                  <a:pt x="1353493" y="1372953"/>
                  <a:pt x="1353493" y="1372953"/>
                  <a:pt x="1353493" y="1363975"/>
                </a:cubicBezTo>
                <a:close/>
                <a:moveTo>
                  <a:pt x="568941" y="1361072"/>
                </a:moveTo>
                <a:lnTo>
                  <a:pt x="568941" y="1361251"/>
                </a:lnTo>
                <a:lnTo>
                  <a:pt x="568948" y="1361250"/>
                </a:lnTo>
                <a:cubicBezTo>
                  <a:pt x="568948" y="1361250"/>
                  <a:pt x="568948" y="1361250"/>
                  <a:pt x="568948" y="1363437"/>
                </a:cubicBezTo>
                <a:cubicBezTo>
                  <a:pt x="568948" y="1363437"/>
                  <a:pt x="564862" y="1365626"/>
                  <a:pt x="562820" y="1365626"/>
                </a:cubicBezTo>
                <a:cubicBezTo>
                  <a:pt x="562820" y="1365626"/>
                  <a:pt x="560776" y="1365626"/>
                  <a:pt x="560776" y="1365626"/>
                </a:cubicBezTo>
                <a:cubicBezTo>
                  <a:pt x="558734" y="1365626"/>
                  <a:pt x="556692" y="1367814"/>
                  <a:pt x="554650" y="1367814"/>
                </a:cubicBezTo>
                <a:cubicBezTo>
                  <a:pt x="552609" y="1370005"/>
                  <a:pt x="550565" y="1370005"/>
                  <a:pt x="550565" y="1370005"/>
                </a:cubicBezTo>
                <a:cubicBezTo>
                  <a:pt x="550565" y="1370005"/>
                  <a:pt x="548522" y="1367814"/>
                  <a:pt x="548522" y="1367814"/>
                </a:cubicBezTo>
                <a:lnTo>
                  <a:pt x="548684" y="1367814"/>
                </a:lnTo>
                <a:lnTo>
                  <a:pt x="548519" y="1367638"/>
                </a:lnTo>
                <a:cubicBezTo>
                  <a:pt x="550559" y="1367638"/>
                  <a:pt x="550559" y="1367638"/>
                  <a:pt x="550559" y="1367638"/>
                </a:cubicBezTo>
                <a:cubicBezTo>
                  <a:pt x="556689" y="1365450"/>
                  <a:pt x="562817" y="1363261"/>
                  <a:pt x="568941" y="1361072"/>
                </a:cubicBezTo>
                <a:close/>
                <a:moveTo>
                  <a:pt x="1238551" y="1358140"/>
                </a:moveTo>
                <a:cubicBezTo>
                  <a:pt x="1240740" y="1360086"/>
                  <a:pt x="1242927" y="1360086"/>
                  <a:pt x="1245117" y="1360086"/>
                </a:cubicBezTo>
                <a:cubicBezTo>
                  <a:pt x="1247305" y="1362031"/>
                  <a:pt x="1251681" y="1362031"/>
                  <a:pt x="1249492" y="1363975"/>
                </a:cubicBezTo>
                <a:lnTo>
                  <a:pt x="1249413" y="1364095"/>
                </a:lnTo>
                <a:lnTo>
                  <a:pt x="1249496" y="1364168"/>
                </a:lnTo>
                <a:cubicBezTo>
                  <a:pt x="1249496" y="1366113"/>
                  <a:pt x="1247305" y="1370005"/>
                  <a:pt x="1242931" y="1373896"/>
                </a:cubicBezTo>
                <a:cubicBezTo>
                  <a:pt x="1240742" y="1375841"/>
                  <a:pt x="1236366" y="1375841"/>
                  <a:pt x="1234179" y="1373896"/>
                </a:cubicBezTo>
                <a:cubicBezTo>
                  <a:pt x="1234179" y="1373896"/>
                  <a:pt x="1231990" y="1370005"/>
                  <a:pt x="1231990" y="1370005"/>
                </a:cubicBezTo>
                <a:cubicBezTo>
                  <a:pt x="1229800" y="1371950"/>
                  <a:pt x="1227613" y="1371950"/>
                  <a:pt x="1225425" y="1371950"/>
                </a:cubicBezTo>
                <a:lnTo>
                  <a:pt x="1225687" y="1371678"/>
                </a:lnTo>
                <a:lnTo>
                  <a:pt x="1225421" y="1371757"/>
                </a:lnTo>
                <a:cubicBezTo>
                  <a:pt x="1227611" y="1367867"/>
                  <a:pt x="1231986" y="1363975"/>
                  <a:pt x="1238551" y="1358140"/>
                </a:cubicBezTo>
                <a:close/>
                <a:moveTo>
                  <a:pt x="1608513" y="1349131"/>
                </a:moveTo>
                <a:cubicBezTo>
                  <a:pt x="1614570" y="1349373"/>
                  <a:pt x="1617205" y="1351320"/>
                  <a:pt x="1615098" y="1356182"/>
                </a:cubicBezTo>
                <a:lnTo>
                  <a:pt x="1614936" y="1356208"/>
                </a:lnTo>
                <a:lnTo>
                  <a:pt x="1615100" y="1356386"/>
                </a:lnTo>
                <a:cubicBezTo>
                  <a:pt x="1598240" y="1364168"/>
                  <a:pt x="1581382" y="1360277"/>
                  <a:pt x="1581382" y="1352496"/>
                </a:cubicBezTo>
                <a:lnTo>
                  <a:pt x="1581620" y="1352468"/>
                </a:lnTo>
                <a:lnTo>
                  <a:pt x="1581381" y="1352291"/>
                </a:lnTo>
                <a:cubicBezTo>
                  <a:pt x="1592971" y="1350346"/>
                  <a:pt x="1602453" y="1348886"/>
                  <a:pt x="1608513" y="1349131"/>
                </a:cubicBezTo>
                <a:close/>
                <a:moveTo>
                  <a:pt x="643553" y="1340647"/>
                </a:moveTo>
                <a:lnTo>
                  <a:pt x="643553" y="1340825"/>
                </a:lnTo>
                <a:lnTo>
                  <a:pt x="643556" y="1340823"/>
                </a:lnTo>
                <a:cubicBezTo>
                  <a:pt x="645640" y="1340823"/>
                  <a:pt x="647724" y="1349577"/>
                  <a:pt x="643556" y="1351766"/>
                </a:cubicBezTo>
                <a:cubicBezTo>
                  <a:pt x="641472" y="1353955"/>
                  <a:pt x="641472" y="1353955"/>
                  <a:pt x="639388" y="1353955"/>
                </a:cubicBezTo>
                <a:cubicBezTo>
                  <a:pt x="633135" y="1356142"/>
                  <a:pt x="626882" y="1358333"/>
                  <a:pt x="620632" y="1360521"/>
                </a:cubicBezTo>
                <a:cubicBezTo>
                  <a:pt x="620632" y="1360521"/>
                  <a:pt x="618545" y="1360521"/>
                  <a:pt x="618545" y="1360521"/>
                </a:cubicBezTo>
                <a:cubicBezTo>
                  <a:pt x="616463" y="1360521"/>
                  <a:pt x="616463" y="1362709"/>
                  <a:pt x="614379" y="1362709"/>
                </a:cubicBezTo>
                <a:cubicBezTo>
                  <a:pt x="610211" y="1364898"/>
                  <a:pt x="608126" y="1364898"/>
                  <a:pt x="603958" y="1367085"/>
                </a:cubicBezTo>
                <a:lnTo>
                  <a:pt x="604064" y="1366863"/>
                </a:lnTo>
                <a:lnTo>
                  <a:pt x="603954" y="1366909"/>
                </a:lnTo>
                <a:cubicBezTo>
                  <a:pt x="603954" y="1364720"/>
                  <a:pt x="603954" y="1364720"/>
                  <a:pt x="606039" y="1362532"/>
                </a:cubicBezTo>
                <a:cubicBezTo>
                  <a:pt x="608123" y="1360343"/>
                  <a:pt x="612291" y="1358155"/>
                  <a:pt x="612291" y="1353777"/>
                </a:cubicBezTo>
                <a:cubicBezTo>
                  <a:pt x="612291" y="1353777"/>
                  <a:pt x="616458" y="1351589"/>
                  <a:pt x="620628" y="1353777"/>
                </a:cubicBezTo>
                <a:cubicBezTo>
                  <a:pt x="624797" y="1355966"/>
                  <a:pt x="624797" y="1355966"/>
                  <a:pt x="628963" y="1351589"/>
                </a:cubicBezTo>
                <a:cubicBezTo>
                  <a:pt x="633132" y="1345023"/>
                  <a:pt x="639385" y="1340647"/>
                  <a:pt x="643553" y="1340647"/>
                </a:cubicBezTo>
                <a:close/>
                <a:moveTo>
                  <a:pt x="1640009" y="1333918"/>
                </a:moveTo>
                <a:cubicBezTo>
                  <a:pt x="1641377" y="1334429"/>
                  <a:pt x="1641924" y="1335962"/>
                  <a:pt x="1644112" y="1338003"/>
                </a:cubicBezTo>
                <a:cubicBezTo>
                  <a:pt x="1648489" y="1340047"/>
                  <a:pt x="1646300" y="1344131"/>
                  <a:pt x="1646300" y="1348217"/>
                </a:cubicBezTo>
                <a:lnTo>
                  <a:pt x="1646263" y="1348223"/>
                </a:lnTo>
                <a:lnTo>
                  <a:pt x="1646303" y="1348409"/>
                </a:lnTo>
                <a:cubicBezTo>
                  <a:pt x="1638645" y="1350452"/>
                  <a:pt x="1634814" y="1350963"/>
                  <a:pt x="1633175" y="1350453"/>
                </a:cubicBezTo>
                <a:lnTo>
                  <a:pt x="1633175" y="1350259"/>
                </a:lnTo>
                <a:lnTo>
                  <a:pt x="1633170" y="1350259"/>
                </a:lnTo>
                <a:lnTo>
                  <a:pt x="1633170" y="1346368"/>
                </a:lnTo>
                <a:lnTo>
                  <a:pt x="1622231" y="1346368"/>
                </a:lnTo>
                <a:lnTo>
                  <a:pt x="1622396" y="1346175"/>
                </a:lnTo>
                <a:lnTo>
                  <a:pt x="1622229" y="1346175"/>
                </a:lnTo>
                <a:cubicBezTo>
                  <a:pt x="1622229" y="1342090"/>
                  <a:pt x="1628794" y="1335962"/>
                  <a:pt x="1630983" y="1335962"/>
                </a:cubicBezTo>
                <a:cubicBezTo>
                  <a:pt x="1636453" y="1333918"/>
                  <a:pt x="1638642" y="1333407"/>
                  <a:pt x="1640009" y="1333918"/>
                </a:cubicBezTo>
                <a:close/>
                <a:moveTo>
                  <a:pt x="1574573" y="1331876"/>
                </a:moveTo>
                <a:cubicBezTo>
                  <a:pt x="1576843" y="1334065"/>
                  <a:pt x="1581381" y="1334065"/>
                  <a:pt x="1576843" y="1336254"/>
                </a:cubicBezTo>
                <a:lnTo>
                  <a:pt x="1576783" y="1336323"/>
                </a:lnTo>
                <a:lnTo>
                  <a:pt x="1576845" y="1336445"/>
                </a:lnTo>
                <a:lnTo>
                  <a:pt x="1571850" y="1342334"/>
                </a:lnTo>
                <a:lnTo>
                  <a:pt x="1576843" y="1345008"/>
                </a:lnTo>
                <a:lnTo>
                  <a:pt x="1576806" y="1345179"/>
                </a:lnTo>
                <a:lnTo>
                  <a:pt x="1576845" y="1345199"/>
                </a:lnTo>
                <a:cubicBezTo>
                  <a:pt x="1576845" y="1349577"/>
                  <a:pt x="1574575" y="1351766"/>
                  <a:pt x="1574575" y="1356142"/>
                </a:cubicBezTo>
                <a:cubicBezTo>
                  <a:pt x="1570037" y="1356142"/>
                  <a:pt x="1567765" y="1358331"/>
                  <a:pt x="1565496" y="1358331"/>
                </a:cubicBezTo>
                <a:lnTo>
                  <a:pt x="1565496" y="1358138"/>
                </a:lnTo>
                <a:lnTo>
                  <a:pt x="1565493" y="1358138"/>
                </a:lnTo>
                <a:cubicBezTo>
                  <a:pt x="1563226" y="1351573"/>
                  <a:pt x="1560956" y="1347195"/>
                  <a:pt x="1565493" y="1338441"/>
                </a:cubicBezTo>
                <a:cubicBezTo>
                  <a:pt x="1565493" y="1338441"/>
                  <a:pt x="1567764" y="1336254"/>
                  <a:pt x="1567764" y="1334065"/>
                </a:cubicBezTo>
                <a:cubicBezTo>
                  <a:pt x="1570034" y="1334065"/>
                  <a:pt x="1572303" y="1331876"/>
                  <a:pt x="1574573" y="1331876"/>
                </a:cubicBezTo>
                <a:close/>
                <a:moveTo>
                  <a:pt x="1097043" y="1326049"/>
                </a:moveTo>
                <a:lnTo>
                  <a:pt x="1094209" y="1327191"/>
                </a:lnTo>
                <a:lnTo>
                  <a:pt x="1097045" y="1326232"/>
                </a:lnTo>
                <a:cubicBezTo>
                  <a:pt x="1048501" y="1347688"/>
                  <a:pt x="940854" y="1384167"/>
                  <a:pt x="898638" y="1399185"/>
                </a:cubicBezTo>
                <a:lnTo>
                  <a:pt x="900447" y="1398364"/>
                </a:lnTo>
                <a:lnTo>
                  <a:pt x="898638" y="1398999"/>
                </a:lnTo>
                <a:cubicBezTo>
                  <a:pt x="934520" y="1379689"/>
                  <a:pt x="1018947" y="1351797"/>
                  <a:pt x="1097043" y="1326049"/>
                </a:cubicBezTo>
                <a:close/>
                <a:moveTo>
                  <a:pt x="1772282" y="1320208"/>
                </a:moveTo>
                <a:cubicBezTo>
                  <a:pt x="1774367" y="1322398"/>
                  <a:pt x="1774367" y="1324585"/>
                  <a:pt x="1776451" y="1324585"/>
                </a:cubicBezTo>
                <a:cubicBezTo>
                  <a:pt x="1780619" y="1326773"/>
                  <a:pt x="1782703" y="1326773"/>
                  <a:pt x="1780619" y="1331152"/>
                </a:cubicBezTo>
                <a:lnTo>
                  <a:pt x="1780537" y="1331203"/>
                </a:lnTo>
                <a:lnTo>
                  <a:pt x="1780621" y="1331338"/>
                </a:lnTo>
                <a:cubicBezTo>
                  <a:pt x="1780621" y="1335713"/>
                  <a:pt x="1774369" y="1335713"/>
                  <a:pt x="1770200" y="1337904"/>
                </a:cubicBezTo>
                <a:cubicBezTo>
                  <a:pt x="1770200" y="1337904"/>
                  <a:pt x="1770200" y="1337904"/>
                  <a:pt x="1768118" y="1337904"/>
                </a:cubicBezTo>
                <a:lnTo>
                  <a:pt x="1768207" y="1337716"/>
                </a:lnTo>
                <a:lnTo>
                  <a:pt x="1768114" y="1337716"/>
                </a:lnTo>
                <a:lnTo>
                  <a:pt x="1770140" y="1333463"/>
                </a:lnTo>
                <a:lnTo>
                  <a:pt x="1768118" y="1331338"/>
                </a:lnTo>
                <a:lnTo>
                  <a:pt x="1768169" y="1331207"/>
                </a:lnTo>
                <a:lnTo>
                  <a:pt x="1768114" y="1331152"/>
                </a:lnTo>
                <a:cubicBezTo>
                  <a:pt x="1770198" y="1326773"/>
                  <a:pt x="1772282" y="1324585"/>
                  <a:pt x="1772282" y="1320208"/>
                </a:cubicBezTo>
                <a:close/>
                <a:moveTo>
                  <a:pt x="688567" y="1317302"/>
                </a:moveTo>
                <a:lnTo>
                  <a:pt x="688567" y="1317480"/>
                </a:lnTo>
                <a:lnTo>
                  <a:pt x="688570" y="1317478"/>
                </a:lnTo>
                <a:cubicBezTo>
                  <a:pt x="688570" y="1317478"/>
                  <a:pt x="688570" y="1319748"/>
                  <a:pt x="688570" y="1319748"/>
                </a:cubicBezTo>
                <a:cubicBezTo>
                  <a:pt x="686277" y="1319748"/>
                  <a:pt x="686277" y="1322017"/>
                  <a:pt x="683985" y="1322017"/>
                </a:cubicBezTo>
                <a:cubicBezTo>
                  <a:pt x="674816" y="1324287"/>
                  <a:pt x="667938" y="1326557"/>
                  <a:pt x="672522" y="1333364"/>
                </a:cubicBezTo>
                <a:cubicBezTo>
                  <a:pt x="672522" y="1333364"/>
                  <a:pt x="670230" y="1335634"/>
                  <a:pt x="670230" y="1335634"/>
                </a:cubicBezTo>
                <a:cubicBezTo>
                  <a:pt x="667938" y="1335634"/>
                  <a:pt x="663352" y="1337904"/>
                  <a:pt x="663352" y="1335634"/>
                </a:cubicBezTo>
                <a:cubicBezTo>
                  <a:pt x="661059" y="1335634"/>
                  <a:pt x="658769" y="1333364"/>
                  <a:pt x="656474" y="1331097"/>
                </a:cubicBezTo>
                <a:lnTo>
                  <a:pt x="656637" y="1331028"/>
                </a:lnTo>
                <a:lnTo>
                  <a:pt x="656473" y="1330919"/>
                </a:lnTo>
                <a:cubicBezTo>
                  <a:pt x="665642" y="1326381"/>
                  <a:pt x="677106" y="1321841"/>
                  <a:pt x="688567" y="1317302"/>
                </a:cubicBezTo>
                <a:close/>
                <a:moveTo>
                  <a:pt x="1733366" y="1314369"/>
                </a:moveTo>
                <a:cubicBezTo>
                  <a:pt x="1735488" y="1314369"/>
                  <a:pt x="1737610" y="1316558"/>
                  <a:pt x="1739731" y="1318748"/>
                </a:cubicBezTo>
                <a:cubicBezTo>
                  <a:pt x="1739731" y="1320937"/>
                  <a:pt x="1741853" y="1325312"/>
                  <a:pt x="1741853" y="1327502"/>
                </a:cubicBezTo>
                <a:lnTo>
                  <a:pt x="1741815" y="1327511"/>
                </a:lnTo>
                <a:lnTo>
                  <a:pt x="1741858" y="1327689"/>
                </a:lnTo>
                <a:cubicBezTo>
                  <a:pt x="1735493" y="1329880"/>
                  <a:pt x="1729126" y="1329880"/>
                  <a:pt x="1722761" y="1332067"/>
                </a:cubicBezTo>
                <a:cubicBezTo>
                  <a:pt x="1724882" y="1329880"/>
                  <a:pt x="1724882" y="1327689"/>
                  <a:pt x="1720640" y="1327689"/>
                </a:cubicBezTo>
                <a:cubicBezTo>
                  <a:pt x="1714272" y="1327689"/>
                  <a:pt x="1710029" y="1323313"/>
                  <a:pt x="1701540" y="1327689"/>
                </a:cubicBezTo>
                <a:cubicBezTo>
                  <a:pt x="1699418" y="1327689"/>
                  <a:pt x="1695174" y="1327689"/>
                  <a:pt x="1695174" y="1325502"/>
                </a:cubicBezTo>
                <a:lnTo>
                  <a:pt x="1695311" y="1325360"/>
                </a:lnTo>
                <a:lnTo>
                  <a:pt x="1695171" y="1325312"/>
                </a:lnTo>
                <a:cubicBezTo>
                  <a:pt x="1695171" y="1323123"/>
                  <a:pt x="1699414" y="1320937"/>
                  <a:pt x="1699414" y="1320937"/>
                </a:cubicBezTo>
                <a:cubicBezTo>
                  <a:pt x="1712146" y="1318748"/>
                  <a:pt x="1722756" y="1316558"/>
                  <a:pt x="1733366" y="1314369"/>
                </a:cubicBezTo>
                <a:close/>
                <a:moveTo>
                  <a:pt x="742800" y="1308549"/>
                </a:moveTo>
                <a:cubicBezTo>
                  <a:pt x="749236" y="1308549"/>
                  <a:pt x="755674" y="1310556"/>
                  <a:pt x="753528" y="1314568"/>
                </a:cubicBezTo>
                <a:lnTo>
                  <a:pt x="753412" y="1314675"/>
                </a:lnTo>
                <a:lnTo>
                  <a:pt x="753531" y="1314741"/>
                </a:lnTo>
                <a:cubicBezTo>
                  <a:pt x="751383" y="1316748"/>
                  <a:pt x="751383" y="1316748"/>
                  <a:pt x="749238" y="1318753"/>
                </a:cubicBezTo>
                <a:cubicBezTo>
                  <a:pt x="738512" y="1322767"/>
                  <a:pt x="727785" y="1326778"/>
                  <a:pt x="717059" y="1328784"/>
                </a:cubicBezTo>
                <a:cubicBezTo>
                  <a:pt x="712767" y="1330792"/>
                  <a:pt x="710622" y="1330792"/>
                  <a:pt x="706333" y="1330792"/>
                </a:cubicBezTo>
                <a:cubicBezTo>
                  <a:pt x="706333" y="1330792"/>
                  <a:pt x="706333" y="1332799"/>
                  <a:pt x="706333" y="1332799"/>
                </a:cubicBezTo>
                <a:cubicBezTo>
                  <a:pt x="699896" y="1334803"/>
                  <a:pt x="693460" y="1336809"/>
                  <a:pt x="684878" y="1340823"/>
                </a:cubicBezTo>
                <a:cubicBezTo>
                  <a:pt x="684878" y="1338816"/>
                  <a:pt x="682732" y="1338816"/>
                  <a:pt x="682732" y="1336809"/>
                </a:cubicBezTo>
                <a:lnTo>
                  <a:pt x="682792" y="1336754"/>
                </a:lnTo>
                <a:lnTo>
                  <a:pt x="682730" y="1336636"/>
                </a:lnTo>
                <a:cubicBezTo>
                  <a:pt x="689167" y="1332624"/>
                  <a:pt x="689167" y="1328611"/>
                  <a:pt x="695603" y="1324600"/>
                </a:cubicBezTo>
                <a:cubicBezTo>
                  <a:pt x="697748" y="1322592"/>
                  <a:pt x="699893" y="1320586"/>
                  <a:pt x="702039" y="1318581"/>
                </a:cubicBezTo>
                <a:cubicBezTo>
                  <a:pt x="704184" y="1318581"/>
                  <a:pt x="704184" y="1318581"/>
                  <a:pt x="704184" y="1318581"/>
                </a:cubicBezTo>
                <a:cubicBezTo>
                  <a:pt x="706329" y="1318581"/>
                  <a:pt x="706329" y="1318581"/>
                  <a:pt x="708475" y="1318581"/>
                </a:cubicBezTo>
                <a:cubicBezTo>
                  <a:pt x="708475" y="1316573"/>
                  <a:pt x="710621" y="1316573"/>
                  <a:pt x="712765" y="1318581"/>
                </a:cubicBezTo>
                <a:cubicBezTo>
                  <a:pt x="719201" y="1320586"/>
                  <a:pt x="723491" y="1318581"/>
                  <a:pt x="729928" y="1314568"/>
                </a:cubicBezTo>
                <a:cubicBezTo>
                  <a:pt x="732074" y="1312561"/>
                  <a:pt x="738511" y="1310556"/>
                  <a:pt x="742800" y="1308549"/>
                </a:cubicBezTo>
                <a:close/>
                <a:moveTo>
                  <a:pt x="1626413" y="1291025"/>
                </a:moveTo>
                <a:cubicBezTo>
                  <a:pt x="1630474" y="1293125"/>
                  <a:pt x="1636563" y="1295226"/>
                  <a:pt x="1640622" y="1295226"/>
                </a:cubicBezTo>
                <a:lnTo>
                  <a:pt x="1640622" y="1295414"/>
                </a:lnTo>
                <a:lnTo>
                  <a:pt x="1640627" y="1295415"/>
                </a:lnTo>
                <a:cubicBezTo>
                  <a:pt x="1640627" y="1295415"/>
                  <a:pt x="1642655" y="1297516"/>
                  <a:pt x="1640627" y="1299617"/>
                </a:cubicBezTo>
                <a:cubicBezTo>
                  <a:pt x="1640627" y="1299617"/>
                  <a:pt x="1636567" y="1301718"/>
                  <a:pt x="1636567" y="1301718"/>
                </a:cubicBezTo>
                <a:cubicBezTo>
                  <a:pt x="1628449" y="1299617"/>
                  <a:pt x="1628449" y="1301718"/>
                  <a:pt x="1624388" y="1305922"/>
                </a:cubicBezTo>
                <a:lnTo>
                  <a:pt x="1620150" y="1313667"/>
                </a:lnTo>
                <a:lnTo>
                  <a:pt x="1626413" y="1318336"/>
                </a:lnTo>
                <a:cubicBezTo>
                  <a:pt x="1628443" y="1318336"/>
                  <a:pt x="1632503" y="1320437"/>
                  <a:pt x="1632503" y="1320437"/>
                </a:cubicBezTo>
                <a:lnTo>
                  <a:pt x="1632503" y="1320626"/>
                </a:lnTo>
                <a:lnTo>
                  <a:pt x="1632506" y="1320628"/>
                </a:lnTo>
                <a:cubicBezTo>
                  <a:pt x="1634537" y="1322729"/>
                  <a:pt x="1632506" y="1324831"/>
                  <a:pt x="1632506" y="1326931"/>
                </a:cubicBezTo>
                <a:cubicBezTo>
                  <a:pt x="1630478" y="1326931"/>
                  <a:pt x="1628449" y="1326931"/>
                  <a:pt x="1626419" y="1326931"/>
                </a:cubicBezTo>
                <a:cubicBezTo>
                  <a:pt x="1618299" y="1324831"/>
                  <a:pt x="1614240" y="1324831"/>
                  <a:pt x="1610179" y="1331133"/>
                </a:cubicBezTo>
                <a:cubicBezTo>
                  <a:pt x="1608149" y="1333234"/>
                  <a:pt x="1608149" y="1337438"/>
                  <a:pt x="1606121" y="1339538"/>
                </a:cubicBezTo>
                <a:cubicBezTo>
                  <a:pt x="1606121" y="1341639"/>
                  <a:pt x="1604090" y="1341639"/>
                  <a:pt x="1602062" y="1343740"/>
                </a:cubicBezTo>
                <a:cubicBezTo>
                  <a:pt x="1602062" y="1343740"/>
                  <a:pt x="1600032" y="1341639"/>
                  <a:pt x="1600032" y="1341639"/>
                </a:cubicBezTo>
                <a:cubicBezTo>
                  <a:pt x="1598001" y="1339538"/>
                  <a:pt x="1595972" y="1335337"/>
                  <a:pt x="1598001" y="1335337"/>
                </a:cubicBezTo>
                <a:lnTo>
                  <a:pt x="1598026" y="1335234"/>
                </a:lnTo>
                <a:lnTo>
                  <a:pt x="1597998" y="1335144"/>
                </a:lnTo>
                <a:cubicBezTo>
                  <a:pt x="1606117" y="1328840"/>
                  <a:pt x="1604087" y="1322539"/>
                  <a:pt x="1602057" y="1318336"/>
                </a:cubicBezTo>
                <a:cubicBezTo>
                  <a:pt x="1600029" y="1314135"/>
                  <a:pt x="1602057" y="1314135"/>
                  <a:pt x="1608147" y="1312033"/>
                </a:cubicBezTo>
                <a:cubicBezTo>
                  <a:pt x="1610176" y="1312033"/>
                  <a:pt x="1612207" y="1309933"/>
                  <a:pt x="1612207" y="1307832"/>
                </a:cubicBezTo>
                <a:cubicBezTo>
                  <a:pt x="1616266" y="1299429"/>
                  <a:pt x="1614235" y="1299429"/>
                  <a:pt x="1626413" y="1291025"/>
                </a:cubicBezTo>
                <a:close/>
                <a:moveTo>
                  <a:pt x="842161" y="1261860"/>
                </a:moveTo>
                <a:lnTo>
                  <a:pt x="842092" y="1262042"/>
                </a:lnTo>
                <a:lnTo>
                  <a:pt x="842161" y="1262031"/>
                </a:lnTo>
                <a:cubicBezTo>
                  <a:pt x="844452" y="1266199"/>
                  <a:pt x="839868" y="1270368"/>
                  <a:pt x="837575" y="1274536"/>
                </a:cubicBezTo>
                <a:lnTo>
                  <a:pt x="835345" y="1280618"/>
                </a:lnTo>
                <a:lnTo>
                  <a:pt x="839868" y="1280618"/>
                </a:lnTo>
                <a:cubicBezTo>
                  <a:pt x="842161" y="1278534"/>
                  <a:pt x="846746" y="1278534"/>
                  <a:pt x="849038" y="1278534"/>
                </a:cubicBezTo>
                <a:lnTo>
                  <a:pt x="848929" y="1278732"/>
                </a:lnTo>
                <a:lnTo>
                  <a:pt x="849038" y="1278707"/>
                </a:lnTo>
                <a:cubicBezTo>
                  <a:pt x="849038" y="1280791"/>
                  <a:pt x="849038" y="1280791"/>
                  <a:pt x="846746" y="1282875"/>
                </a:cubicBezTo>
                <a:cubicBezTo>
                  <a:pt x="844452" y="1284961"/>
                  <a:pt x="844452" y="1284961"/>
                  <a:pt x="842161" y="1287045"/>
                </a:cubicBezTo>
                <a:cubicBezTo>
                  <a:pt x="835282" y="1287045"/>
                  <a:pt x="830697" y="1289128"/>
                  <a:pt x="823820" y="1291212"/>
                </a:cubicBezTo>
                <a:lnTo>
                  <a:pt x="823820" y="1291040"/>
                </a:lnTo>
                <a:cubicBezTo>
                  <a:pt x="823820" y="1291040"/>
                  <a:pt x="823820" y="1288955"/>
                  <a:pt x="823820" y="1288955"/>
                </a:cubicBezTo>
                <a:lnTo>
                  <a:pt x="823820" y="1272454"/>
                </a:lnTo>
                <a:lnTo>
                  <a:pt x="816944" y="1266199"/>
                </a:lnTo>
                <a:lnTo>
                  <a:pt x="817102" y="1266174"/>
                </a:lnTo>
                <a:lnTo>
                  <a:pt x="816942" y="1266029"/>
                </a:lnTo>
                <a:cubicBezTo>
                  <a:pt x="826113" y="1266029"/>
                  <a:pt x="832991" y="1263944"/>
                  <a:pt x="842161" y="1261860"/>
                </a:cubicBezTo>
                <a:close/>
                <a:moveTo>
                  <a:pt x="615621" y="1253101"/>
                </a:moveTo>
                <a:lnTo>
                  <a:pt x="615621" y="1253279"/>
                </a:lnTo>
                <a:lnTo>
                  <a:pt x="615625" y="1253277"/>
                </a:lnTo>
                <a:cubicBezTo>
                  <a:pt x="615625" y="1255468"/>
                  <a:pt x="615625" y="1255468"/>
                  <a:pt x="615625" y="1257655"/>
                </a:cubicBezTo>
                <a:cubicBezTo>
                  <a:pt x="575542" y="1277354"/>
                  <a:pt x="531238" y="1301427"/>
                  <a:pt x="478494" y="1314561"/>
                </a:cubicBezTo>
                <a:lnTo>
                  <a:pt x="479453" y="1314039"/>
                </a:lnTo>
                <a:lnTo>
                  <a:pt x="478490" y="1314379"/>
                </a:lnTo>
                <a:cubicBezTo>
                  <a:pt x="497476" y="1299060"/>
                  <a:pt x="541783" y="1281552"/>
                  <a:pt x="588196" y="1264043"/>
                </a:cubicBezTo>
                <a:cubicBezTo>
                  <a:pt x="592416" y="1264043"/>
                  <a:pt x="594526" y="1266232"/>
                  <a:pt x="598744" y="1264043"/>
                </a:cubicBezTo>
                <a:cubicBezTo>
                  <a:pt x="600856" y="1261855"/>
                  <a:pt x="602963" y="1259668"/>
                  <a:pt x="605074" y="1257478"/>
                </a:cubicBezTo>
                <a:cubicBezTo>
                  <a:pt x="609293" y="1257478"/>
                  <a:pt x="611404" y="1255289"/>
                  <a:pt x="615621" y="1253101"/>
                </a:cubicBezTo>
                <a:close/>
                <a:moveTo>
                  <a:pt x="890303" y="1250191"/>
                </a:moveTo>
                <a:cubicBezTo>
                  <a:pt x="894471" y="1250191"/>
                  <a:pt x="896555" y="1250191"/>
                  <a:pt x="896555" y="1254435"/>
                </a:cubicBezTo>
                <a:cubicBezTo>
                  <a:pt x="898640" y="1256558"/>
                  <a:pt x="898640" y="1258679"/>
                  <a:pt x="898640" y="1260802"/>
                </a:cubicBezTo>
                <a:lnTo>
                  <a:pt x="898592" y="1260822"/>
                </a:lnTo>
                <a:lnTo>
                  <a:pt x="898642" y="1260970"/>
                </a:lnTo>
                <a:cubicBezTo>
                  <a:pt x="888219" y="1265217"/>
                  <a:pt x="877799" y="1269460"/>
                  <a:pt x="869462" y="1273704"/>
                </a:cubicBezTo>
                <a:cubicBezTo>
                  <a:pt x="869462" y="1271583"/>
                  <a:pt x="869462" y="1267337"/>
                  <a:pt x="861125" y="1265217"/>
                </a:cubicBezTo>
                <a:cubicBezTo>
                  <a:pt x="856958" y="1265217"/>
                  <a:pt x="854874" y="1263093"/>
                  <a:pt x="856958" y="1258848"/>
                </a:cubicBezTo>
                <a:lnTo>
                  <a:pt x="857053" y="1258824"/>
                </a:lnTo>
                <a:lnTo>
                  <a:pt x="856958" y="1258679"/>
                </a:lnTo>
                <a:cubicBezTo>
                  <a:pt x="867378" y="1256558"/>
                  <a:pt x="879884" y="1252312"/>
                  <a:pt x="890303" y="1250191"/>
                </a:cubicBezTo>
                <a:close/>
                <a:moveTo>
                  <a:pt x="994925" y="1212256"/>
                </a:moveTo>
                <a:lnTo>
                  <a:pt x="994823" y="1212479"/>
                </a:lnTo>
                <a:lnTo>
                  <a:pt x="994927" y="1212424"/>
                </a:lnTo>
                <a:cubicBezTo>
                  <a:pt x="991424" y="1217094"/>
                  <a:pt x="991424" y="1219429"/>
                  <a:pt x="989674" y="1224098"/>
                </a:cubicBezTo>
                <a:cubicBezTo>
                  <a:pt x="987922" y="1221762"/>
                  <a:pt x="987922" y="1219429"/>
                  <a:pt x="986171" y="1217094"/>
                </a:cubicBezTo>
                <a:lnTo>
                  <a:pt x="986237" y="1217059"/>
                </a:lnTo>
                <a:lnTo>
                  <a:pt x="986171" y="1216925"/>
                </a:lnTo>
                <a:cubicBezTo>
                  <a:pt x="989673" y="1216925"/>
                  <a:pt x="991422" y="1214591"/>
                  <a:pt x="994925" y="1212256"/>
                </a:cubicBezTo>
                <a:close/>
                <a:moveTo>
                  <a:pt x="1358513" y="1203488"/>
                </a:moveTo>
                <a:cubicBezTo>
                  <a:pt x="1360756" y="1205677"/>
                  <a:pt x="1369735" y="1203488"/>
                  <a:pt x="1374223" y="1205677"/>
                </a:cubicBezTo>
                <a:lnTo>
                  <a:pt x="1373681" y="1205784"/>
                </a:lnTo>
                <a:lnTo>
                  <a:pt x="1374227" y="1205858"/>
                </a:lnTo>
                <a:cubicBezTo>
                  <a:pt x="1369738" y="1205858"/>
                  <a:pt x="1367494" y="1208047"/>
                  <a:pt x="1363005" y="1208047"/>
                </a:cubicBezTo>
                <a:cubicBezTo>
                  <a:pt x="1354028" y="1210237"/>
                  <a:pt x="1350100" y="1210784"/>
                  <a:pt x="1349821" y="1209963"/>
                </a:cubicBezTo>
                <a:lnTo>
                  <a:pt x="1350135" y="1209735"/>
                </a:lnTo>
                <a:lnTo>
                  <a:pt x="1349815" y="1209781"/>
                </a:lnTo>
                <a:cubicBezTo>
                  <a:pt x="1349536" y="1208961"/>
                  <a:pt x="1352902" y="1206773"/>
                  <a:pt x="1358513" y="1203488"/>
                </a:cubicBezTo>
                <a:close/>
                <a:moveTo>
                  <a:pt x="1300552" y="1194735"/>
                </a:moveTo>
                <a:cubicBezTo>
                  <a:pt x="1302738" y="1194735"/>
                  <a:pt x="1307117" y="1194735"/>
                  <a:pt x="1307117" y="1194735"/>
                </a:cubicBezTo>
                <a:lnTo>
                  <a:pt x="1307117" y="1194916"/>
                </a:lnTo>
                <a:lnTo>
                  <a:pt x="1307120" y="1194916"/>
                </a:lnTo>
                <a:cubicBezTo>
                  <a:pt x="1307120" y="1197834"/>
                  <a:pt x="1307120" y="1197834"/>
                  <a:pt x="1307120" y="1197834"/>
                </a:cubicBezTo>
                <a:cubicBezTo>
                  <a:pt x="1304932" y="1197834"/>
                  <a:pt x="1302744" y="1200751"/>
                  <a:pt x="1300555" y="1200751"/>
                </a:cubicBezTo>
                <a:cubicBezTo>
                  <a:pt x="1300555" y="1200751"/>
                  <a:pt x="1298366" y="1200751"/>
                  <a:pt x="1298366" y="1200751"/>
                </a:cubicBezTo>
                <a:lnTo>
                  <a:pt x="1298435" y="1200571"/>
                </a:lnTo>
                <a:lnTo>
                  <a:pt x="1298364" y="1200571"/>
                </a:lnTo>
                <a:cubicBezTo>
                  <a:pt x="1300552" y="1197654"/>
                  <a:pt x="1300552" y="1194735"/>
                  <a:pt x="1300552" y="1194735"/>
                </a:cubicBezTo>
                <a:close/>
                <a:moveTo>
                  <a:pt x="1071369" y="1183078"/>
                </a:moveTo>
                <a:cubicBezTo>
                  <a:pt x="1071369" y="1184829"/>
                  <a:pt x="1073702" y="1186579"/>
                  <a:pt x="1073702" y="1190081"/>
                </a:cubicBezTo>
                <a:lnTo>
                  <a:pt x="1073655" y="1190093"/>
                </a:lnTo>
                <a:lnTo>
                  <a:pt x="1073706" y="1190249"/>
                </a:lnTo>
                <a:cubicBezTo>
                  <a:pt x="1071372" y="1190249"/>
                  <a:pt x="1069036" y="1190249"/>
                  <a:pt x="1066703" y="1191999"/>
                </a:cubicBezTo>
                <a:cubicBezTo>
                  <a:pt x="1064368" y="1190249"/>
                  <a:pt x="1062033" y="1188495"/>
                  <a:pt x="1062033" y="1186746"/>
                </a:cubicBezTo>
                <a:lnTo>
                  <a:pt x="1062144" y="1186706"/>
                </a:lnTo>
                <a:lnTo>
                  <a:pt x="1062031" y="1186579"/>
                </a:lnTo>
                <a:cubicBezTo>
                  <a:pt x="1064365" y="1184829"/>
                  <a:pt x="1069034" y="1184829"/>
                  <a:pt x="1071369" y="1183078"/>
                </a:cubicBezTo>
                <a:close/>
                <a:moveTo>
                  <a:pt x="1237092" y="1177229"/>
                </a:moveTo>
                <a:lnTo>
                  <a:pt x="1237092" y="1177410"/>
                </a:lnTo>
                <a:lnTo>
                  <a:pt x="1237095" y="1177405"/>
                </a:lnTo>
                <a:cubicBezTo>
                  <a:pt x="1237095" y="1180326"/>
                  <a:pt x="1237095" y="1183245"/>
                  <a:pt x="1237095" y="1186162"/>
                </a:cubicBezTo>
                <a:cubicBezTo>
                  <a:pt x="1234179" y="1186162"/>
                  <a:pt x="1231260" y="1183245"/>
                  <a:pt x="1228343" y="1183245"/>
                </a:cubicBezTo>
                <a:lnTo>
                  <a:pt x="1228522" y="1183128"/>
                </a:lnTo>
                <a:lnTo>
                  <a:pt x="1228338" y="1183065"/>
                </a:lnTo>
                <a:cubicBezTo>
                  <a:pt x="1231257" y="1183065"/>
                  <a:pt x="1234174" y="1180147"/>
                  <a:pt x="1237092" y="1177229"/>
                </a:cubicBezTo>
                <a:close/>
                <a:moveTo>
                  <a:pt x="1135770" y="1162651"/>
                </a:moveTo>
                <a:cubicBezTo>
                  <a:pt x="1135770" y="1162651"/>
                  <a:pt x="1137893" y="1162651"/>
                  <a:pt x="1137893" y="1162651"/>
                </a:cubicBezTo>
                <a:lnTo>
                  <a:pt x="1137572" y="1162817"/>
                </a:lnTo>
                <a:lnTo>
                  <a:pt x="1137895" y="1162817"/>
                </a:lnTo>
                <a:cubicBezTo>
                  <a:pt x="1135775" y="1165003"/>
                  <a:pt x="1133652" y="1165003"/>
                  <a:pt x="1129408" y="1167192"/>
                </a:cubicBezTo>
                <a:cubicBezTo>
                  <a:pt x="1125164" y="1167192"/>
                  <a:pt x="1125164" y="1167192"/>
                  <a:pt x="1125164" y="1169383"/>
                </a:cubicBezTo>
                <a:cubicBezTo>
                  <a:pt x="1123044" y="1169383"/>
                  <a:pt x="1120920" y="1171571"/>
                  <a:pt x="1118798" y="1171571"/>
                </a:cubicBezTo>
                <a:cubicBezTo>
                  <a:pt x="1116676" y="1171571"/>
                  <a:pt x="1114553" y="1169383"/>
                  <a:pt x="1114553" y="1169383"/>
                </a:cubicBezTo>
                <a:lnTo>
                  <a:pt x="1114754" y="1169321"/>
                </a:lnTo>
                <a:lnTo>
                  <a:pt x="1114550" y="1169218"/>
                </a:lnTo>
                <a:cubicBezTo>
                  <a:pt x="1120916" y="1167029"/>
                  <a:pt x="1129403" y="1164840"/>
                  <a:pt x="1135770" y="1162651"/>
                </a:cubicBezTo>
                <a:close/>
                <a:moveTo>
                  <a:pt x="1195336" y="1136860"/>
                </a:moveTo>
                <a:lnTo>
                  <a:pt x="1195280" y="1137027"/>
                </a:lnTo>
                <a:lnTo>
                  <a:pt x="1195340" y="1137025"/>
                </a:lnTo>
                <a:cubicBezTo>
                  <a:pt x="1196618" y="1138324"/>
                  <a:pt x="1195084" y="1140930"/>
                  <a:pt x="1193040" y="1144056"/>
                </a:cubicBezTo>
                <a:cubicBezTo>
                  <a:pt x="1186914" y="1146141"/>
                  <a:pt x="1182829" y="1146141"/>
                  <a:pt x="1178745" y="1148225"/>
                </a:cubicBezTo>
                <a:lnTo>
                  <a:pt x="1178778" y="1148052"/>
                </a:lnTo>
                <a:lnTo>
                  <a:pt x="1178742" y="1148064"/>
                </a:lnTo>
                <a:cubicBezTo>
                  <a:pt x="1178742" y="1143895"/>
                  <a:pt x="1178742" y="1141811"/>
                  <a:pt x="1180783" y="1137642"/>
                </a:cubicBezTo>
                <a:cubicBezTo>
                  <a:pt x="1189975" y="1135556"/>
                  <a:pt x="1194059" y="1135556"/>
                  <a:pt x="1195336" y="1136860"/>
                </a:cubicBezTo>
                <a:close/>
                <a:moveTo>
                  <a:pt x="647718" y="1124712"/>
                </a:moveTo>
                <a:lnTo>
                  <a:pt x="646961" y="1125188"/>
                </a:lnTo>
                <a:lnTo>
                  <a:pt x="647721" y="1124883"/>
                </a:lnTo>
                <a:cubicBezTo>
                  <a:pt x="635217" y="1131692"/>
                  <a:pt x="633133" y="1136227"/>
                  <a:pt x="610207" y="1145306"/>
                </a:cubicBezTo>
                <a:lnTo>
                  <a:pt x="610275" y="1145104"/>
                </a:lnTo>
                <a:lnTo>
                  <a:pt x="610202" y="1145139"/>
                </a:lnTo>
                <a:lnTo>
                  <a:pt x="611711" y="1140487"/>
                </a:lnTo>
                <a:lnTo>
                  <a:pt x="603956" y="1140770"/>
                </a:lnTo>
                <a:lnTo>
                  <a:pt x="604681" y="1140574"/>
                </a:lnTo>
                <a:lnTo>
                  <a:pt x="603951" y="1140599"/>
                </a:lnTo>
                <a:cubicBezTo>
                  <a:pt x="608118" y="1138329"/>
                  <a:pt x="614370" y="1136060"/>
                  <a:pt x="612286" y="1138329"/>
                </a:cubicBezTo>
                <a:cubicBezTo>
                  <a:pt x="628959" y="1133790"/>
                  <a:pt x="633127" y="1129252"/>
                  <a:pt x="647718" y="1124712"/>
                </a:cubicBezTo>
                <a:close/>
                <a:moveTo>
                  <a:pt x="1275021" y="1121787"/>
                </a:moveTo>
                <a:lnTo>
                  <a:pt x="1275021" y="1121967"/>
                </a:lnTo>
                <a:lnTo>
                  <a:pt x="1275027" y="1121963"/>
                </a:lnTo>
                <a:cubicBezTo>
                  <a:pt x="1275027" y="1123909"/>
                  <a:pt x="1275027" y="1125852"/>
                  <a:pt x="1275027" y="1127800"/>
                </a:cubicBezTo>
                <a:cubicBezTo>
                  <a:pt x="1275027" y="1127800"/>
                  <a:pt x="1272104" y="1127800"/>
                  <a:pt x="1272104" y="1127800"/>
                </a:cubicBezTo>
                <a:cubicBezTo>
                  <a:pt x="1269193" y="1127800"/>
                  <a:pt x="1269193" y="1125852"/>
                  <a:pt x="1269193" y="1125852"/>
                </a:cubicBezTo>
                <a:lnTo>
                  <a:pt x="1269320" y="1125767"/>
                </a:lnTo>
                <a:lnTo>
                  <a:pt x="1269186" y="1125676"/>
                </a:lnTo>
                <a:cubicBezTo>
                  <a:pt x="1272102" y="1123731"/>
                  <a:pt x="1272102" y="1123731"/>
                  <a:pt x="1275021" y="1121787"/>
                </a:cubicBezTo>
                <a:close/>
                <a:moveTo>
                  <a:pt x="1354773" y="1101363"/>
                </a:moveTo>
                <a:cubicBezTo>
                  <a:pt x="1354773" y="1101363"/>
                  <a:pt x="1357204" y="1101363"/>
                  <a:pt x="1357204" y="1101363"/>
                </a:cubicBezTo>
                <a:cubicBezTo>
                  <a:pt x="1359635" y="1103448"/>
                  <a:pt x="1359635" y="1105532"/>
                  <a:pt x="1359635" y="1109700"/>
                </a:cubicBezTo>
                <a:lnTo>
                  <a:pt x="1359599" y="1109731"/>
                </a:lnTo>
                <a:lnTo>
                  <a:pt x="1359640" y="1109875"/>
                </a:lnTo>
                <a:cubicBezTo>
                  <a:pt x="1359640" y="1109875"/>
                  <a:pt x="1357207" y="1111957"/>
                  <a:pt x="1352347" y="1116129"/>
                </a:cubicBezTo>
                <a:cubicBezTo>
                  <a:pt x="1349915" y="1114044"/>
                  <a:pt x="1345050" y="1114044"/>
                  <a:pt x="1345050" y="1111957"/>
                </a:cubicBezTo>
                <a:lnTo>
                  <a:pt x="1345093" y="1111812"/>
                </a:lnTo>
                <a:lnTo>
                  <a:pt x="1345046" y="1111785"/>
                </a:lnTo>
                <a:cubicBezTo>
                  <a:pt x="1345046" y="1109700"/>
                  <a:pt x="1347477" y="1105532"/>
                  <a:pt x="1347477" y="1103448"/>
                </a:cubicBezTo>
                <a:cubicBezTo>
                  <a:pt x="1347477" y="1103448"/>
                  <a:pt x="1352340" y="1101363"/>
                  <a:pt x="1354773" y="1101363"/>
                </a:cubicBezTo>
                <a:close/>
                <a:moveTo>
                  <a:pt x="839032" y="1078862"/>
                </a:moveTo>
                <a:lnTo>
                  <a:pt x="839032" y="1079025"/>
                </a:lnTo>
                <a:lnTo>
                  <a:pt x="839034" y="1079023"/>
                </a:lnTo>
                <a:lnTo>
                  <a:pt x="839034" y="1080137"/>
                </a:lnTo>
                <a:cubicBezTo>
                  <a:pt x="834033" y="1080137"/>
                  <a:pt x="831532" y="1082081"/>
                  <a:pt x="831532" y="1084026"/>
                </a:cubicBezTo>
                <a:lnTo>
                  <a:pt x="832644" y="1083286"/>
                </a:lnTo>
                <a:lnTo>
                  <a:pt x="831530" y="1083863"/>
                </a:lnTo>
                <a:close/>
                <a:moveTo>
                  <a:pt x="1003676" y="1078020"/>
                </a:moveTo>
                <a:cubicBezTo>
                  <a:pt x="1006009" y="1079772"/>
                  <a:pt x="1008345" y="1078020"/>
                  <a:pt x="1013012" y="1078020"/>
                </a:cubicBezTo>
                <a:cubicBezTo>
                  <a:pt x="1013012" y="1078020"/>
                  <a:pt x="1015346" y="1078020"/>
                  <a:pt x="1015346" y="1078020"/>
                </a:cubicBezTo>
                <a:lnTo>
                  <a:pt x="1014893" y="1078191"/>
                </a:lnTo>
                <a:lnTo>
                  <a:pt x="1015348" y="1078191"/>
                </a:lnTo>
                <a:cubicBezTo>
                  <a:pt x="1008345" y="1081694"/>
                  <a:pt x="999009" y="1085195"/>
                  <a:pt x="992006" y="1086945"/>
                </a:cubicBezTo>
                <a:lnTo>
                  <a:pt x="992462" y="1086603"/>
                </a:lnTo>
                <a:lnTo>
                  <a:pt x="992004" y="1086776"/>
                </a:lnTo>
                <a:cubicBezTo>
                  <a:pt x="996673" y="1085024"/>
                  <a:pt x="999007" y="1081524"/>
                  <a:pt x="1003676" y="1078020"/>
                </a:cubicBezTo>
                <a:close/>
                <a:moveTo>
                  <a:pt x="849036" y="1072192"/>
                </a:moveTo>
                <a:lnTo>
                  <a:pt x="848670" y="1072435"/>
                </a:lnTo>
                <a:lnTo>
                  <a:pt x="849038" y="1072353"/>
                </a:lnTo>
                <a:lnTo>
                  <a:pt x="839034" y="1079023"/>
                </a:lnTo>
                <a:lnTo>
                  <a:pt x="839034" y="1078860"/>
                </a:lnTo>
                <a:lnTo>
                  <a:pt x="839032" y="1078862"/>
                </a:lnTo>
                <a:lnTo>
                  <a:pt x="839032" y="1076245"/>
                </a:lnTo>
                <a:lnTo>
                  <a:pt x="831532" y="1076245"/>
                </a:lnTo>
                <a:lnTo>
                  <a:pt x="832262" y="1076082"/>
                </a:lnTo>
                <a:lnTo>
                  <a:pt x="831530" y="1076082"/>
                </a:lnTo>
                <a:cubicBezTo>
                  <a:pt x="836533" y="1074137"/>
                  <a:pt x="841535" y="1072192"/>
                  <a:pt x="849036" y="1072192"/>
                </a:cubicBezTo>
                <a:close/>
                <a:moveTo>
                  <a:pt x="706070" y="1070733"/>
                </a:moveTo>
                <a:cubicBezTo>
                  <a:pt x="714824" y="1069638"/>
                  <a:pt x="719064" y="1070321"/>
                  <a:pt x="719986" y="1072271"/>
                </a:cubicBezTo>
                <a:lnTo>
                  <a:pt x="719887" y="1072424"/>
                </a:lnTo>
                <a:lnTo>
                  <a:pt x="719989" y="1072435"/>
                </a:lnTo>
                <a:cubicBezTo>
                  <a:pt x="722758" y="1078283"/>
                  <a:pt x="695679" y="1095519"/>
                  <a:pt x="671062" y="1110294"/>
                </a:cubicBezTo>
                <a:lnTo>
                  <a:pt x="671145" y="1110068"/>
                </a:lnTo>
                <a:lnTo>
                  <a:pt x="671059" y="1110125"/>
                </a:lnTo>
                <a:cubicBezTo>
                  <a:pt x="671059" y="1105748"/>
                  <a:pt x="675435" y="1083863"/>
                  <a:pt x="706070" y="1070733"/>
                </a:cubicBezTo>
                <a:close/>
                <a:moveTo>
                  <a:pt x="1025266" y="1063431"/>
                </a:moveTo>
                <a:cubicBezTo>
                  <a:pt x="1025266" y="1063431"/>
                  <a:pt x="1027600" y="1065180"/>
                  <a:pt x="1029933" y="1065180"/>
                </a:cubicBezTo>
                <a:lnTo>
                  <a:pt x="1029933" y="1065348"/>
                </a:lnTo>
                <a:lnTo>
                  <a:pt x="1029938" y="1065350"/>
                </a:lnTo>
                <a:cubicBezTo>
                  <a:pt x="1029938" y="1067099"/>
                  <a:pt x="1029938" y="1067099"/>
                  <a:pt x="1029938" y="1067099"/>
                </a:cubicBezTo>
                <a:cubicBezTo>
                  <a:pt x="1027603" y="1068851"/>
                  <a:pt x="1022935" y="1070604"/>
                  <a:pt x="1020601" y="1072353"/>
                </a:cubicBezTo>
                <a:lnTo>
                  <a:pt x="1020601" y="1072183"/>
                </a:lnTo>
                <a:lnTo>
                  <a:pt x="1020597" y="1072185"/>
                </a:lnTo>
                <a:cubicBezTo>
                  <a:pt x="1020597" y="1070433"/>
                  <a:pt x="1020597" y="1068682"/>
                  <a:pt x="1020597" y="1066932"/>
                </a:cubicBezTo>
                <a:cubicBezTo>
                  <a:pt x="1018263" y="1066932"/>
                  <a:pt x="1022931" y="1065180"/>
                  <a:pt x="1025266" y="1063431"/>
                </a:cubicBezTo>
                <a:close/>
                <a:moveTo>
                  <a:pt x="1077265" y="1028415"/>
                </a:moveTo>
                <a:cubicBezTo>
                  <a:pt x="1081482" y="1028415"/>
                  <a:pt x="1083588" y="1032304"/>
                  <a:pt x="1083588" y="1032304"/>
                </a:cubicBezTo>
                <a:cubicBezTo>
                  <a:pt x="1089911" y="1030359"/>
                  <a:pt x="1092017" y="1030359"/>
                  <a:pt x="1094125" y="1030359"/>
                </a:cubicBezTo>
                <a:lnTo>
                  <a:pt x="1093698" y="1030606"/>
                </a:lnTo>
                <a:lnTo>
                  <a:pt x="1094127" y="1030527"/>
                </a:lnTo>
                <a:cubicBezTo>
                  <a:pt x="1087806" y="1034416"/>
                  <a:pt x="1081484" y="1036361"/>
                  <a:pt x="1077270" y="1040252"/>
                </a:cubicBezTo>
                <a:cubicBezTo>
                  <a:pt x="1070947" y="1038308"/>
                  <a:pt x="1062519" y="1040252"/>
                  <a:pt x="1056196" y="1040252"/>
                </a:cubicBezTo>
                <a:lnTo>
                  <a:pt x="1056497" y="1040085"/>
                </a:lnTo>
                <a:lnTo>
                  <a:pt x="1056193" y="1040085"/>
                </a:lnTo>
                <a:cubicBezTo>
                  <a:pt x="1062517" y="1036196"/>
                  <a:pt x="1070945" y="1032304"/>
                  <a:pt x="1077265" y="1028415"/>
                </a:cubicBezTo>
                <a:close/>
                <a:moveTo>
                  <a:pt x="1136917" y="993401"/>
                </a:moveTo>
                <a:cubicBezTo>
                  <a:pt x="1138862" y="997938"/>
                  <a:pt x="1140806" y="1000208"/>
                  <a:pt x="1140806" y="1004748"/>
                </a:cubicBezTo>
                <a:lnTo>
                  <a:pt x="1140767" y="1004778"/>
                </a:lnTo>
                <a:lnTo>
                  <a:pt x="1140812" y="1004909"/>
                </a:lnTo>
                <a:cubicBezTo>
                  <a:pt x="1136921" y="1007179"/>
                  <a:pt x="1133030" y="1009448"/>
                  <a:pt x="1129142" y="1013990"/>
                </a:cubicBezTo>
                <a:lnTo>
                  <a:pt x="1129142" y="1013822"/>
                </a:lnTo>
                <a:lnTo>
                  <a:pt x="1129136" y="1013825"/>
                </a:lnTo>
                <a:cubicBezTo>
                  <a:pt x="1131080" y="1007018"/>
                  <a:pt x="1133027" y="1002478"/>
                  <a:pt x="1129136" y="997938"/>
                </a:cubicBezTo>
                <a:cubicBezTo>
                  <a:pt x="1133027" y="997938"/>
                  <a:pt x="1134971" y="995668"/>
                  <a:pt x="1136917" y="993401"/>
                </a:cubicBezTo>
                <a:close/>
                <a:moveTo>
                  <a:pt x="1169986" y="978811"/>
                </a:moveTo>
                <a:lnTo>
                  <a:pt x="1169986" y="978973"/>
                </a:lnTo>
                <a:lnTo>
                  <a:pt x="1169990" y="978971"/>
                </a:lnTo>
                <a:cubicBezTo>
                  <a:pt x="1169990" y="980794"/>
                  <a:pt x="1169990" y="982617"/>
                  <a:pt x="1169990" y="982617"/>
                </a:cubicBezTo>
                <a:cubicBezTo>
                  <a:pt x="1163929" y="984444"/>
                  <a:pt x="1163929" y="986266"/>
                  <a:pt x="1163929" y="989914"/>
                </a:cubicBezTo>
                <a:cubicBezTo>
                  <a:pt x="1163929" y="989914"/>
                  <a:pt x="1161908" y="991739"/>
                  <a:pt x="1161908" y="991739"/>
                </a:cubicBezTo>
                <a:cubicBezTo>
                  <a:pt x="1155848" y="993562"/>
                  <a:pt x="1149788" y="993562"/>
                  <a:pt x="1143730" y="993562"/>
                </a:cubicBezTo>
                <a:lnTo>
                  <a:pt x="1143730" y="993401"/>
                </a:lnTo>
                <a:lnTo>
                  <a:pt x="1143725" y="993401"/>
                </a:lnTo>
                <a:cubicBezTo>
                  <a:pt x="1143725" y="993401"/>
                  <a:pt x="1143725" y="991577"/>
                  <a:pt x="1143725" y="991577"/>
                </a:cubicBezTo>
                <a:cubicBezTo>
                  <a:pt x="1151804" y="987929"/>
                  <a:pt x="1161906" y="982457"/>
                  <a:pt x="1169986" y="978811"/>
                </a:cubicBezTo>
                <a:close/>
                <a:moveTo>
                  <a:pt x="1204024" y="975892"/>
                </a:moveTo>
                <a:cubicBezTo>
                  <a:pt x="1206456" y="975892"/>
                  <a:pt x="1211318" y="975892"/>
                  <a:pt x="1213750" y="975892"/>
                </a:cubicBezTo>
                <a:lnTo>
                  <a:pt x="1213616" y="976052"/>
                </a:lnTo>
                <a:lnTo>
                  <a:pt x="1213754" y="976052"/>
                </a:lnTo>
                <a:cubicBezTo>
                  <a:pt x="1211323" y="977997"/>
                  <a:pt x="1208893" y="979941"/>
                  <a:pt x="1208893" y="981889"/>
                </a:cubicBezTo>
                <a:cubicBezTo>
                  <a:pt x="1206461" y="981889"/>
                  <a:pt x="1204028" y="981889"/>
                  <a:pt x="1199167" y="981889"/>
                </a:cubicBezTo>
                <a:lnTo>
                  <a:pt x="1199303" y="981727"/>
                </a:lnTo>
                <a:lnTo>
                  <a:pt x="1199161" y="981727"/>
                </a:lnTo>
                <a:cubicBezTo>
                  <a:pt x="1204024" y="979781"/>
                  <a:pt x="1204024" y="977837"/>
                  <a:pt x="1204024" y="975892"/>
                </a:cubicBezTo>
                <a:close/>
                <a:moveTo>
                  <a:pt x="1191244" y="967139"/>
                </a:moveTo>
                <a:cubicBezTo>
                  <a:pt x="1191244" y="969327"/>
                  <a:pt x="1191244" y="969327"/>
                  <a:pt x="1193328" y="971516"/>
                </a:cubicBezTo>
                <a:lnTo>
                  <a:pt x="1193328" y="971666"/>
                </a:lnTo>
                <a:lnTo>
                  <a:pt x="1193330" y="971676"/>
                </a:lnTo>
                <a:cubicBezTo>
                  <a:pt x="1193330" y="973863"/>
                  <a:pt x="1193330" y="976052"/>
                  <a:pt x="1193330" y="978241"/>
                </a:cubicBezTo>
                <a:cubicBezTo>
                  <a:pt x="1189162" y="980430"/>
                  <a:pt x="1184992" y="982617"/>
                  <a:pt x="1182908" y="984808"/>
                </a:cubicBezTo>
                <a:cubicBezTo>
                  <a:pt x="1180827" y="980430"/>
                  <a:pt x="1180827" y="978241"/>
                  <a:pt x="1178742" y="973863"/>
                </a:cubicBezTo>
                <a:lnTo>
                  <a:pt x="1178789" y="973839"/>
                </a:lnTo>
                <a:lnTo>
                  <a:pt x="1178739" y="973705"/>
                </a:lnTo>
                <a:cubicBezTo>
                  <a:pt x="1182906" y="971516"/>
                  <a:pt x="1187074" y="969327"/>
                  <a:pt x="1191244" y="967139"/>
                </a:cubicBezTo>
                <a:close/>
                <a:moveTo>
                  <a:pt x="864355" y="943802"/>
                </a:moveTo>
                <a:cubicBezTo>
                  <a:pt x="864355" y="943802"/>
                  <a:pt x="866544" y="943802"/>
                  <a:pt x="866544" y="943802"/>
                </a:cubicBezTo>
                <a:lnTo>
                  <a:pt x="866092" y="943955"/>
                </a:lnTo>
                <a:lnTo>
                  <a:pt x="866544" y="943955"/>
                </a:lnTo>
                <a:cubicBezTo>
                  <a:pt x="855603" y="947844"/>
                  <a:pt x="844663" y="951735"/>
                  <a:pt x="831532" y="955625"/>
                </a:cubicBezTo>
                <a:lnTo>
                  <a:pt x="832209" y="955248"/>
                </a:lnTo>
                <a:lnTo>
                  <a:pt x="831532" y="955475"/>
                </a:lnTo>
                <a:cubicBezTo>
                  <a:pt x="835907" y="951583"/>
                  <a:pt x="840284" y="947693"/>
                  <a:pt x="849038" y="945749"/>
                </a:cubicBezTo>
                <a:cubicBezTo>
                  <a:pt x="849038" y="945749"/>
                  <a:pt x="851225" y="945749"/>
                  <a:pt x="853413" y="945749"/>
                </a:cubicBezTo>
                <a:cubicBezTo>
                  <a:pt x="855603" y="945749"/>
                  <a:pt x="859979" y="945749"/>
                  <a:pt x="864355" y="943802"/>
                </a:cubicBezTo>
                <a:close/>
                <a:moveTo>
                  <a:pt x="802353" y="940884"/>
                </a:moveTo>
                <a:lnTo>
                  <a:pt x="801880" y="941263"/>
                </a:lnTo>
                <a:lnTo>
                  <a:pt x="802357" y="941034"/>
                </a:lnTo>
                <a:cubicBezTo>
                  <a:pt x="793756" y="947401"/>
                  <a:pt x="789456" y="953769"/>
                  <a:pt x="778708" y="960134"/>
                </a:cubicBezTo>
                <a:cubicBezTo>
                  <a:pt x="770109" y="962256"/>
                  <a:pt x="768497" y="959604"/>
                  <a:pt x="772796" y="955360"/>
                </a:cubicBezTo>
                <a:lnTo>
                  <a:pt x="772911" y="955304"/>
                </a:lnTo>
                <a:lnTo>
                  <a:pt x="772791" y="955208"/>
                </a:lnTo>
                <a:cubicBezTo>
                  <a:pt x="777092" y="950963"/>
                  <a:pt x="787304" y="945127"/>
                  <a:pt x="802353" y="940884"/>
                </a:cubicBezTo>
                <a:close/>
                <a:moveTo>
                  <a:pt x="1208830" y="935041"/>
                </a:moveTo>
                <a:cubicBezTo>
                  <a:pt x="1215332" y="935041"/>
                  <a:pt x="1210998" y="941461"/>
                  <a:pt x="1215332" y="941461"/>
                </a:cubicBezTo>
                <a:cubicBezTo>
                  <a:pt x="1228338" y="941461"/>
                  <a:pt x="1226171" y="950020"/>
                  <a:pt x="1228338" y="954298"/>
                </a:cubicBezTo>
                <a:lnTo>
                  <a:pt x="1228338" y="954440"/>
                </a:lnTo>
                <a:lnTo>
                  <a:pt x="1228343" y="954458"/>
                </a:lnTo>
                <a:cubicBezTo>
                  <a:pt x="1228343" y="956598"/>
                  <a:pt x="1228343" y="958738"/>
                  <a:pt x="1228343" y="960878"/>
                </a:cubicBezTo>
                <a:cubicBezTo>
                  <a:pt x="1228343" y="963018"/>
                  <a:pt x="1228343" y="963018"/>
                  <a:pt x="1228343" y="963018"/>
                </a:cubicBezTo>
                <a:cubicBezTo>
                  <a:pt x="1226175" y="965159"/>
                  <a:pt x="1224010" y="965159"/>
                  <a:pt x="1221839" y="965159"/>
                </a:cubicBezTo>
                <a:cubicBezTo>
                  <a:pt x="1221839" y="965159"/>
                  <a:pt x="1219674" y="965159"/>
                  <a:pt x="1217505" y="965159"/>
                </a:cubicBezTo>
                <a:cubicBezTo>
                  <a:pt x="1217505" y="965159"/>
                  <a:pt x="1217505" y="967298"/>
                  <a:pt x="1217505" y="967298"/>
                </a:cubicBezTo>
                <a:cubicBezTo>
                  <a:pt x="1216420" y="966229"/>
                  <a:pt x="1213711" y="965693"/>
                  <a:pt x="1212086" y="964890"/>
                </a:cubicBezTo>
                <a:lnTo>
                  <a:pt x="1212125" y="964750"/>
                </a:lnTo>
                <a:lnTo>
                  <a:pt x="1212081" y="964730"/>
                </a:lnTo>
                <a:lnTo>
                  <a:pt x="1213152" y="960775"/>
                </a:lnTo>
                <a:lnTo>
                  <a:pt x="1211003" y="950180"/>
                </a:lnTo>
                <a:cubicBezTo>
                  <a:pt x="1206669" y="952317"/>
                  <a:pt x="1204499" y="954458"/>
                  <a:pt x="1202333" y="954458"/>
                </a:cubicBezTo>
                <a:cubicBezTo>
                  <a:pt x="1197999" y="956598"/>
                  <a:pt x="1195831" y="960878"/>
                  <a:pt x="1193663" y="963018"/>
                </a:cubicBezTo>
                <a:cubicBezTo>
                  <a:pt x="1187161" y="960878"/>
                  <a:pt x="1178491" y="960878"/>
                  <a:pt x="1167655" y="963018"/>
                </a:cubicBezTo>
                <a:cubicBezTo>
                  <a:pt x="1167655" y="963018"/>
                  <a:pt x="1167655" y="963018"/>
                  <a:pt x="1165486" y="963018"/>
                </a:cubicBezTo>
                <a:cubicBezTo>
                  <a:pt x="1161153" y="963018"/>
                  <a:pt x="1156817" y="963018"/>
                  <a:pt x="1152483" y="965159"/>
                </a:cubicBezTo>
                <a:lnTo>
                  <a:pt x="1152483" y="964996"/>
                </a:lnTo>
                <a:lnTo>
                  <a:pt x="1152477" y="964999"/>
                </a:lnTo>
                <a:cubicBezTo>
                  <a:pt x="1152477" y="962859"/>
                  <a:pt x="1152477" y="960718"/>
                  <a:pt x="1152477" y="958578"/>
                </a:cubicBezTo>
                <a:cubicBezTo>
                  <a:pt x="1154644" y="958578"/>
                  <a:pt x="1158980" y="958578"/>
                  <a:pt x="1161147" y="958578"/>
                </a:cubicBezTo>
                <a:cubicBezTo>
                  <a:pt x="1165482" y="956440"/>
                  <a:pt x="1167650" y="956440"/>
                  <a:pt x="1167650" y="952159"/>
                </a:cubicBezTo>
                <a:cubicBezTo>
                  <a:pt x="1167650" y="952159"/>
                  <a:pt x="1171986" y="947880"/>
                  <a:pt x="1174152" y="945739"/>
                </a:cubicBezTo>
                <a:lnTo>
                  <a:pt x="1182757" y="952113"/>
                </a:lnTo>
                <a:lnTo>
                  <a:pt x="1180660" y="945899"/>
                </a:lnTo>
                <a:lnTo>
                  <a:pt x="1180687" y="945842"/>
                </a:lnTo>
                <a:lnTo>
                  <a:pt x="1180654" y="945739"/>
                </a:lnTo>
                <a:cubicBezTo>
                  <a:pt x="1180654" y="943599"/>
                  <a:pt x="1182822" y="941461"/>
                  <a:pt x="1182822" y="941461"/>
                </a:cubicBezTo>
                <a:cubicBezTo>
                  <a:pt x="1191491" y="939319"/>
                  <a:pt x="1200161" y="937180"/>
                  <a:pt x="1208830" y="935041"/>
                </a:cubicBezTo>
                <a:close/>
                <a:moveTo>
                  <a:pt x="1129142" y="905869"/>
                </a:moveTo>
                <a:lnTo>
                  <a:pt x="1128762" y="906141"/>
                </a:lnTo>
                <a:lnTo>
                  <a:pt x="1129143" y="906020"/>
                </a:lnTo>
                <a:cubicBezTo>
                  <a:pt x="1122801" y="920771"/>
                  <a:pt x="1082639" y="937633"/>
                  <a:pt x="1027676" y="954490"/>
                </a:cubicBezTo>
                <a:cubicBezTo>
                  <a:pt x="1004423" y="967134"/>
                  <a:pt x="979059" y="981889"/>
                  <a:pt x="955805" y="996642"/>
                </a:cubicBezTo>
                <a:cubicBezTo>
                  <a:pt x="955805" y="994534"/>
                  <a:pt x="955805" y="994534"/>
                  <a:pt x="953691" y="994534"/>
                </a:cubicBezTo>
                <a:cubicBezTo>
                  <a:pt x="953691" y="994534"/>
                  <a:pt x="951578" y="994534"/>
                  <a:pt x="951578" y="996642"/>
                </a:cubicBezTo>
                <a:cubicBezTo>
                  <a:pt x="951578" y="996642"/>
                  <a:pt x="951578" y="996642"/>
                  <a:pt x="951578" y="998749"/>
                </a:cubicBezTo>
                <a:cubicBezTo>
                  <a:pt x="926209" y="1015609"/>
                  <a:pt x="905071" y="1030362"/>
                  <a:pt x="892388" y="1038793"/>
                </a:cubicBezTo>
                <a:cubicBezTo>
                  <a:pt x="839542" y="1051440"/>
                  <a:pt x="759217" y="1080948"/>
                  <a:pt x="714829" y="1095700"/>
                </a:cubicBezTo>
                <a:lnTo>
                  <a:pt x="714829" y="1095535"/>
                </a:lnTo>
                <a:lnTo>
                  <a:pt x="714825" y="1095537"/>
                </a:lnTo>
                <a:cubicBezTo>
                  <a:pt x="714825" y="1093430"/>
                  <a:pt x="714825" y="1093430"/>
                  <a:pt x="714825" y="1093430"/>
                </a:cubicBezTo>
                <a:cubicBezTo>
                  <a:pt x="714825" y="1093430"/>
                  <a:pt x="716939" y="1091323"/>
                  <a:pt x="716939" y="1091323"/>
                </a:cubicBezTo>
                <a:cubicBezTo>
                  <a:pt x="818402" y="1049174"/>
                  <a:pt x="930436" y="1007026"/>
                  <a:pt x="960030" y="971200"/>
                </a:cubicBezTo>
                <a:cubicBezTo>
                  <a:pt x="1017105" y="950126"/>
                  <a:pt x="1046700" y="929051"/>
                  <a:pt x="1129142" y="905869"/>
                </a:cubicBezTo>
                <a:close/>
                <a:moveTo>
                  <a:pt x="951158" y="902952"/>
                </a:moveTo>
                <a:lnTo>
                  <a:pt x="950284" y="903441"/>
                </a:lnTo>
                <a:lnTo>
                  <a:pt x="951159" y="903101"/>
                </a:lnTo>
                <a:cubicBezTo>
                  <a:pt x="934080" y="915082"/>
                  <a:pt x="908459" y="927060"/>
                  <a:pt x="870031" y="941034"/>
                </a:cubicBezTo>
                <a:cubicBezTo>
                  <a:pt x="870031" y="941034"/>
                  <a:pt x="870031" y="939039"/>
                  <a:pt x="867895" y="939039"/>
                </a:cubicBezTo>
                <a:cubicBezTo>
                  <a:pt x="865762" y="937044"/>
                  <a:pt x="863626" y="937044"/>
                  <a:pt x="863626" y="937044"/>
                </a:cubicBezTo>
                <a:lnTo>
                  <a:pt x="863802" y="936975"/>
                </a:lnTo>
                <a:lnTo>
                  <a:pt x="863626" y="936893"/>
                </a:lnTo>
                <a:cubicBezTo>
                  <a:pt x="887110" y="924914"/>
                  <a:pt x="919134" y="914932"/>
                  <a:pt x="951158" y="902952"/>
                </a:cubicBezTo>
                <a:close/>
                <a:moveTo>
                  <a:pt x="1035354" y="870851"/>
                </a:moveTo>
                <a:lnTo>
                  <a:pt x="1035216" y="871075"/>
                </a:lnTo>
                <a:lnTo>
                  <a:pt x="1035358" y="870999"/>
                </a:lnTo>
                <a:cubicBezTo>
                  <a:pt x="1041610" y="877368"/>
                  <a:pt x="989507" y="902836"/>
                  <a:pt x="972833" y="917690"/>
                </a:cubicBezTo>
                <a:lnTo>
                  <a:pt x="972844" y="917529"/>
                </a:lnTo>
                <a:lnTo>
                  <a:pt x="972831" y="917538"/>
                </a:lnTo>
                <a:cubicBezTo>
                  <a:pt x="954074" y="917538"/>
                  <a:pt x="981166" y="892071"/>
                  <a:pt x="1010343" y="889949"/>
                </a:cubicBezTo>
                <a:cubicBezTo>
                  <a:pt x="1008259" y="883582"/>
                  <a:pt x="1022849" y="877217"/>
                  <a:pt x="1035354" y="870851"/>
                </a:cubicBezTo>
                <a:close/>
                <a:moveTo>
                  <a:pt x="1201812" y="742453"/>
                </a:moveTo>
                <a:cubicBezTo>
                  <a:pt x="1203935" y="744205"/>
                  <a:pt x="1203935" y="744205"/>
                  <a:pt x="1206057" y="744205"/>
                </a:cubicBezTo>
                <a:lnTo>
                  <a:pt x="1205840" y="744263"/>
                </a:lnTo>
                <a:lnTo>
                  <a:pt x="1206057" y="744354"/>
                </a:lnTo>
                <a:lnTo>
                  <a:pt x="1206057" y="744205"/>
                </a:lnTo>
                <a:cubicBezTo>
                  <a:pt x="1210300" y="744205"/>
                  <a:pt x="1212424" y="744205"/>
                  <a:pt x="1216667" y="744205"/>
                </a:cubicBezTo>
                <a:lnTo>
                  <a:pt x="1216605" y="744357"/>
                </a:lnTo>
                <a:lnTo>
                  <a:pt x="1216672" y="744357"/>
                </a:lnTo>
                <a:cubicBezTo>
                  <a:pt x="1212429" y="746109"/>
                  <a:pt x="1212429" y="747860"/>
                  <a:pt x="1214550" y="749612"/>
                </a:cubicBezTo>
                <a:cubicBezTo>
                  <a:pt x="1208186" y="750487"/>
                  <a:pt x="1203939" y="750487"/>
                  <a:pt x="1202348" y="749829"/>
                </a:cubicBezTo>
                <a:lnTo>
                  <a:pt x="1202506" y="749672"/>
                </a:lnTo>
                <a:lnTo>
                  <a:pt x="1202344" y="749677"/>
                </a:lnTo>
                <a:cubicBezTo>
                  <a:pt x="1200752" y="749019"/>
                  <a:pt x="1201812" y="747707"/>
                  <a:pt x="1206057" y="745955"/>
                </a:cubicBezTo>
                <a:lnTo>
                  <a:pt x="1206057" y="744357"/>
                </a:lnTo>
                <a:lnTo>
                  <a:pt x="1193330" y="747860"/>
                </a:lnTo>
                <a:lnTo>
                  <a:pt x="1193330" y="747705"/>
                </a:lnTo>
                <a:lnTo>
                  <a:pt x="1193325" y="747707"/>
                </a:lnTo>
                <a:cubicBezTo>
                  <a:pt x="1193325" y="745955"/>
                  <a:pt x="1193325" y="745955"/>
                  <a:pt x="1193325" y="744205"/>
                </a:cubicBezTo>
                <a:cubicBezTo>
                  <a:pt x="1195447" y="744205"/>
                  <a:pt x="1197569" y="744205"/>
                  <a:pt x="1197569" y="744205"/>
                </a:cubicBezTo>
                <a:cubicBezTo>
                  <a:pt x="1199692" y="744205"/>
                  <a:pt x="1199692" y="742453"/>
                  <a:pt x="1201812" y="742453"/>
                </a:cubicBezTo>
                <a:close/>
                <a:moveTo>
                  <a:pt x="1097042" y="724945"/>
                </a:moveTo>
                <a:lnTo>
                  <a:pt x="1097042" y="725100"/>
                </a:lnTo>
                <a:lnTo>
                  <a:pt x="1097043" y="725098"/>
                </a:lnTo>
                <a:cubicBezTo>
                  <a:pt x="1097043" y="725098"/>
                  <a:pt x="1097043" y="725098"/>
                  <a:pt x="1097043" y="728016"/>
                </a:cubicBezTo>
                <a:lnTo>
                  <a:pt x="1094127" y="728016"/>
                </a:lnTo>
                <a:lnTo>
                  <a:pt x="1094058" y="728016"/>
                </a:lnTo>
                <a:lnTo>
                  <a:pt x="1093987" y="728173"/>
                </a:lnTo>
                <a:lnTo>
                  <a:pt x="1094127" y="728016"/>
                </a:lnTo>
                <a:cubicBezTo>
                  <a:pt x="1092043" y="730351"/>
                  <a:pt x="1087876" y="732687"/>
                  <a:pt x="1089961" y="737355"/>
                </a:cubicBezTo>
                <a:cubicBezTo>
                  <a:pt x="1087876" y="737355"/>
                  <a:pt x="1087876" y="737355"/>
                  <a:pt x="1087876" y="737355"/>
                </a:cubicBezTo>
                <a:cubicBezTo>
                  <a:pt x="1081622" y="739690"/>
                  <a:pt x="1081622" y="739690"/>
                  <a:pt x="1079537" y="739690"/>
                </a:cubicBezTo>
                <a:lnTo>
                  <a:pt x="1079869" y="739443"/>
                </a:lnTo>
                <a:lnTo>
                  <a:pt x="1079535" y="739535"/>
                </a:lnTo>
                <a:lnTo>
                  <a:pt x="1083185" y="736811"/>
                </a:lnTo>
                <a:lnTo>
                  <a:pt x="1079537" y="737355"/>
                </a:lnTo>
                <a:lnTo>
                  <a:pt x="1079613" y="737190"/>
                </a:lnTo>
                <a:lnTo>
                  <a:pt x="1079535" y="737201"/>
                </a:lnTo>
                <a:cubicBezTo>
                  <a:pt x="1081619" y="734866"/>
                  <a:pt x="1079535" y="734866"/>
                  <a:pt x="1081619" y="732532"/>
                </a:cubicBezTo>
                <a:cubicBezTo>
                  <a:pt x="1083704" y="732532"/>
                  <a:pt x="1089956" y="730199"/>
                  <a:pt x="1092041" y="730199"/>
                </a:cubicBezTo>
                <a:lnTo>
                  <a:pt x="1093989" y="728016"/>
                </a:lnTo>
                <a:lnTo>
                  <a:pt x="1091209" y="728016"/>
                </a:lnTo>
                <a:lnTo>
                  <a:pt x="1091514" y="727864"/>
                </a:lnTo>
                <a:lnTo>
                  <a:pt x="1091206" y="727864"/>
                </a:lnTo>
                <a:cubicBezTo>
                  <a:pt x="1093151" y="727864"/>
                  <a:pt x="1095098" y="727864"/>
                  <a:pt x="1097042" y="724945"/>
                </a:cubicBezTo>
                <a:close/>
                <a:moveTo>
                  <a:pt x="1107739" y="722029"/>
                </a:moveTo>
                <a:cubicBezTo>
                  <a:pt x="1117465" y="725919"/>
                  <a:pt x="1115520" y="727864"/>
                  <a:pt x="1119411" y="727864"/>
                </a:cubicBezTo>
                <a:cubicBezTo>
                  <a:pt x="1125246" y="725919"/>
                  <a:pt x="1127192" y="727864"/>
                  <a:pt x="1129136" y="727864"/>
                </a:cubicBezTo>
                <a:lnTo>
                  <a:pt x="1128703" y="728016"/>
                </a:lnTo>
                <a:lnTo>
                  <a:pt x="1129142" y="728016"/>
                </a:lnTo>
                <a:cubicBezTo>
                  <a:pt x="1115524" y="733854"/>
                  <a:pt x="1113580" y="733854"/>
                  <a:pt x="1099964" y="733854"/>
                </a:cubicBezTo>
                <a:lnTo>
                  <a:pt x="1100069" y="733694"/>
                </a:lnTo>
                <a:lnTo>
                  <a:pt x="1099958" y="733699"/>
                </a:lnTo>
                <a:cubicBezTo>
                  <a:pt x="1099958" y="727864"/>
                  <a:pt x="1107739" y="725919"/>
                  <a:pt x="1107739" y="722029"/>
                </a:cubicBezTo>
                <a:close/>
                <a:moveTo>
                  <a:pt x="1108446" y="712440"/>
                </a:moveTo>
                <a:cubicBezTo>
                  <a:pt x="1114813" y="710355"/>
                  <a:pt x="1123301" y="716608"/>
                  <a:pt x="1123301" y="720777"/>
                </a:cubicBezTo>
                <a:lnTo>
                  <a:pt x="1123159" y="720847"/>
                </a:lnTo>
                <a:lnTo>
                  <a:pt x="1123305" y="720929"/>
                </a:lnTo>
                <a:cubicBezTo>
                  <a:pt x="1123305" y="720929"/>
                  <a:pt x="1121183" y="723016"/>
                  <a:pt x="1119062" y="723016"/>
                </a:cubicBezTo>
                <a:cubicBezTo>
                  <a:pt x="1119062" y="725100"/>
                  <a:pt x="1116940" y="725100"/>
                  <a:pt x="1114817" y="725100"/>
                </a:cubicBezTo>
                <a:cubicBezTo>
                  <a:pt x="1116940" y="720929"/>
                  <a:pt x="1110573" y="720929"/>
                  <a:pt x="1106330" y="720929"/>
                </a:cubicBezTo>
                <a:cubicBezTo>
                  <a:pt x="1106330" y="720929"/>
                  <a:pt x="1104206" y="720929"/>
                  <a:pt x="1104206" y="720929"/>
                </a:cubicBezTo>
                <a:lnTo>
                  <a:pt x="1104363" y="720777"/>
                </a:lnTo>
                <a:lnTo>
                  <a:pt x="1104203" y="720777"/>
                </a:lnTo>
                <a:lnTo>
                  <a:pt x="1105903" y="719109"/>
                </a:lnTo>
                <a:lnTo>
                  <a:pt x="1106222" y="718794"/>
                </a:lnTo>
                <a:lnTo>
                  <a:pt x="1102086" y="716761"/>
                </a:lnTo>
                <a:lnTo>
                  <a:pt x="1102215" y="716674"/>
                </a:lnTo>
                <a:lnTo>
                  <a:pt x="1102081" y="716608"/>
                </a:lnTo>
                <a:cubicBezTo>
                  <a:pt x="1099958" y="712440"/>
                  <a:pt x="1104203" y="712440"/>
                  <a:pt x="1108446" y="712440"/>
                </a:cubicBezTo>
                <a:close/>
                <a:moveTo>
                  <a:pt x="1052711" y="702775"/>
                </a:moveTo>
                <a:lnTo>
                  <a:pt x="1052711" y="705119"/>
                </a:lnTo>
                <a:cubicBezTo>
                  <a:pt x="1054821" y="705119"/>
                  <a:pt x="1059045" y="707231"/>
                  <a:pt x="1063266" y="709343"/>
                </a:cubicBezTo>
                <a:cubicBezTo>
                  <a:pt x="1059045" y="711455"/>
                  <a:pt x="1054821" y="711455"/>
                  <a:pt x="1048488" y="713567"/>
                </a:cubicBezTo>
                <a:cubicBezTo>
                  <a:pt x="1044265" y="711455"/>
                  <a:pt x="1033709" y="717789"/>
                  <a:pt x="1031597" y="713567"/>
                </a:cubicBezTo>
                <a:cubicBezTo>
                  <a:pt x="1031597" y="713567"/>
                  <a:pt x="1031597" y="713567"/>
                  <a:pt x="1029485" y="713567"/>
                </a:cubicBezTo>
                <a:cubicBezTo>
                  <a:pt x="1031597" y="711455"/>
                  <a:pt x="1033709" y="709343"/>
                  <a:pt x="1037930" y="709343"/>
                </a:cubicBezTo>
                <a:close/>
                <a:moveTo>
                  <a:pt x="1052711" y="700896"/>
                </a:moveTo>
                <a:cubicBezTo>
                  <a:pt x="1054821" y="700896"/>
                  <a:pt x="1054821" y="700896"/>
                  <a:pt x="1056933" y="700896"/>
                </a:cubicBezTo>
                <a:lnTo>
                  <a:pt x="1052711" y="702775"/>
                </a:lnTo>
                <a:close/>
                <a:moveTo>
                  <a:pt x="1078659" y="698683"/>
                </a:moveTo>
                <a:cubicBezTo>
                  <a:pt x="1080701" y="698683"/>
                  <a:pt x="1082745" y="698683"/>
                  <a:pt x="1084786" y="698683"/>
                </a:cubicBezTo>
                <a:cubicBezTo>
                  <a:pt x="1092956" y="698683"/>
                  <a:pt x="1090914" y="704521"/>
                  <a:pt x="1097042" y="706466"/>
                </a:cubicBezTo>
                <a:lnTo>
                  <a:pt x="1096908" y="706530"/>
                </a:lnTo>
                <a:lnTo>
                  <a:pt x="1097045" y="706618"/>
                </a:lnTo>
                <a:cubicBezTo>
                  <a:pt x="1097045" y="706618"/>
                  <a:pt x="1095004" y="708562"/>
                  <a:pt x="1092962" y="708562"/>
                </a:cubicBezTo>
                <a:cubicBezTo>
                  <a:pt x="1086834" y="710508"/>
                  <a:pt x="1082748" y="710508"/>
                  <a:pt x="1080707" y="710508"/>
                </a:cubicBezTo>
                <a:lnTo>
                  <a:pt x="1080900" y="710325"/>
                </a:lnTo>
                <a:lnTo>
                  <a:pt x="1080701" y="710355"/>
                </a:lnTo>
                <a:cubicBezTo>
                  <a:pt x="1080701" y="710355"/>
                  <a:pt x="1080701" y="708410"/>
                  <a:pt x="1082745" y="708410"/>
                </a:cubicBezTo>
                <a:lnTo>
                  <a:pt x="1086186" y="706772"/>
                </a:lnTo>
                <a:lnTo>
                  <a:pt x="1078665" y="708562"/>
                </a:lnTo>
                <a:cubicBezTo>
                  <a:pt x="1078665" y="706618"/>
                  <a:pt x="1078665" y="706618"/>
                  <a:pt x="1076621" y="704674"/>
                </a:cubicBezTo>
                <a:lnTo>
                  <a:pt x="1076621" y="704528"/>
                </a:lnTo>
                <a:lnTo>
                  <a:pt x="1076617" y="704521"/>
                </a:lnTo>
                <a:cubicBezTo>
                  <a:pt x="1076617" y="702574"/>
                  <a:pt x="1076617" y="702574"/>
                  <a:pt x="1076617" y="700630"/>
                </a:cubicBezTo>
                <a:cubicBezTo>
                  <a:pt x="1076617" y="700630"/>
                  <a:pt x="1076617" y="698683"/>
                  <a:pt x="1078659" y="698683"/>
                </a:cubicBezTo>
                <a:close/>
                <a:moveTo>
                  <a:pt x="1205727" y="675342"/>
                </a:moveTo>
                <a:cubicBezTo>
                  <a:pt x="1205727" y="675342"/>
                  <a:pt x="1207915" y="677530"/>
                  <a:pt x="1207915" y="677530"/>
                </a:cubicBezTo>
                <a:lnTo>
                  <a:pt x="1207843" y="677603"/>
                </a:lnTo>
                <a:lnTo>
                  <a:pt x="1207918" y="677677"/>
                </a:lnTo>
                <a:cubicBezTo>
                  <a:pt x="1205729" y="679865"/>
                  <a:pt x="1201354" y="682054"/>
                  <a:pt x="1201354" y="684243"/>
                </a:cubicBezTo>
                <a:cubicBezTo>
                  <a:pt x="1199166" y="688620"/>
                  <a:pt x="1203540" y="690810"/>
                  <a:pt x="1196975" y="693000"/>
                </a:cubicBezTo>
                <a:cubicBezTo>
                  <a:pt x="1190412" y="693000"/>
                  <a:pt x="1192600" y="690810"/>
                  <a:pt x="1192600" y="688620"/>
                </a:cubicBezTo>
                <a:cubicBezTo>
                  <a:pt x="1190412" y="686434"/>
                  <a:pt x="1190412" y="684243"/>
                  <a:pt x="1190412" y="679865"/>
                </a:cubicBezTo>
                <a:lnTo>
                  <a:pt x="1190443" y="679856"/>
                </a:lnTo>
                <a:lnTo>
                  <a:pt x="1190409" y="679718"/>
                </a:lnTo>
                <a:cubicBezTo>
                  <a:pt x="1196973" y="679718"/>
                  <a:pt x="1201351" y="677530"/>
                  <a:pt x="1205727" y="675342"/>
                </a:cubicBezTo>
                <a:close/>
                <a:moveTo>
                  <a:pt x="1320859" y="494216"/>
                </a:moveTo>
                <a:lnTo>
                  <a:pt x="1323226" y="495948"/>
                </a:lnTo>
                <a:lnTo>
                  <a:pt x="1323151" y="496020"/>
                </a:lnTo>
                <a:lnTo>
                  <a:pt x="1323228" y="496078"/>
                </a:lnTo>
                <a:lnTo>
                  <a:pt x="1322932" y="496366"/>
                </a:lnTo>
                <a:cubicBezTo>
                  <a:pt x="1322932" y="496366"/>
                  <a:pt x="1322932" y="496366"/>
                  <a:pt x="1320861" y="494345"/>
                </a:cubicBezTo>
                <a:lnTo>
                  <a:pt x="1321385" y="494727"/>
                </a:lnTo>
                <a:close/>
                <a:moveTo>
                  <a:pt x="1378840" y="474013"/>
                </a:moveTo>
                <a:lnTo>
                  <a:pt x="1378698" y="474191"/>
                </a:lnTo>
                <a:lnTo>
                  <a:pt x="1378843" y="474142"/>
                </a:lnTo>
                <a:cubicBezTo>
                  <a:pt x="1382984" y="480204"/>
                  <a:pt x="1366420" y="484246"/>
                  <a:pt x="1351923" y="490305"/>
                </a:cubicBezTo>
                <a:lnTo>
                  <a:pt x="1352149" y="490084"/>
                </a:lnTo>
                <a:lnTo>
                  <a:pt x="1351920" y="490174"/>
                </a:lnTo>
                <a:lnTo>
                  <a:pt x="1355997" y="486198"/>
                </a:lnTo>
                <a:lnTo>
                  <a:pt x="1353995" y="484246"/>
                </a:lnTo>
                <a:cubicBezTo>
                  <a:pt x="1351923" y="484246"/>
                  <a:pt x="1349852" y="484246"/>
                  <a:pt x="1347782" y="486264"/>
                </a:cubicBezTo>
                <a:cubicBezTo>
                  <a:pt x="1339499" y="494345"/>
                  <a:pt x="1339499" y="494345"/>
                  <a:pt x="1333285" y="496366"/>
                </a:cubicBezTo>
                <a:cubicBezTo>
                  <a:pt x="1331216" y="498384"/>
                  <a:pt x="1329145" y="498384"/>
                  <a:pt x="1329145" y="500408"/>
                </a:cubicBezTo>
                <a:lnTo>
                  <a:pt x="1323228" y="496078"/>
                </a:lnTo>
                <a:lnTo>
                  <a:pt x="1323304" y="496004"/>
                </a:lnTo>
                <a:lnTo>
                  <a:pt x="1323226" y="495948"/>
                </a:lnTo>
                <a:lnTo>
                  <a:pt x="1329143" y="490174"/>
                </a:lnTo>
                <a:cubicBezTo>
                  <a:pt x="1335355" y="492196"/>
                  <a:pt x="1337426" y="488155"/>
                  <a:pt x="1341567" y="486135"/>
                </a:cubicBezTo>
                <a:cubicBezTo>
                  <a:pt x="1351920" y="484114"/>
                  <a:pt x="1358132" y="480075"/>
                  <a:pt x="1378840" y="474013"/>
                </a:cubicBezTo>
                <a:close/>
                <a:moveTo>
                  <a:pt x="1458837" y="468167"/>
                </a:moveTo>
                <a:lnTo>
                  <a:pt x="1458690" y="468351"/>
                </a:lnTo>
                <a:lnTo>
                  <a:pt x="1458843" y="468299"/>
                </a:lnTo>
                <a:cubicBezTo>
                  <a:pt x="1458843" y="470248"/>
                  <a:pt x="1456509" y="472192"/>
                  <a:pt x="1454173" y="474139"/>
                </a:cubicBezTo>
                <a:cubicBezTo>
                  <a:pt x="1451840" y="472192"/>
                  <a:pt x="1449507" y="472192"/>
                  <a:pt x="1447170" y="472192"/>
                </a:cubicBezTo>
                <a:lnTo>
                  <a:pt x="1447389" y="472119"/>
                </a:lnTo>
                <a:lnTo>
                  <a:pt x="1447166" y="472058"/>
                </a:lnTo>
                <a:cubicBezTo>
                  <a:pt x="1451835" y="470111"/>
                  <a:pt x="1454169" y="470111"/>
                  <a:pt x="1458837" y="468167"/>
                </a:cubicBezTo>
                <a:close/>
                <a:moveTo>
                  <a:pt x="1486555" y="459415"/>
                </a:moveTo>
                <a:cubicBezTo>
                  <a:pt x="1488597" y="461456"/>
                  <a:pt x="1490639" y="463499"/>
                  <a:pt x="1494725" y="465543"/>
                </a:cubicBezTo>
                <a:cubicBezTo>
                  <a:pt x="1496767" y="465543"/>
                  <a:pt x="1496767" y="467584"/>
                  <a:pt x="1496767" y="467584"/>
                </a:cubicBezTo>
                <a:lnTo>
                  <a:pt x="1496636" y="467584"/>
                </a:lnTo>
                <a:lnTo>
                  <a:pt x="1496772" y="467721"/>
                </a:lnTo>
                <a:cubicBezTo>
                  <a:pt x="1494732" y="467721"/>
                  <a:pt x="1494732" y="467721"/>
                  <a:pt x="1492687" y="467721"/>
                </a:cubicBezTo>
                <a:cubicBezTo>
                  <a:pt x="1488607" y="469762"/>
                  <a:pt x="1478392" y="471806"/>
                  <a:pt x="1476351" y="471806"/>
                </a:cubicBezTo>
                <a:cubicBezTo>
                  <a:pt x="1466138" y="475890"/>
                  <a:pt x="1460010" y="477932"/>
                  <a:pt x="1455926" y="479978"/>
                </a:cubicBezTo>
                <a:lnTo>
                  <a:pt x="1456158" y="479746"/>
                </a:lnTo>
                <a:lnTo>
                  <a:pt x="1455919" y="479841"/>
                </a:lnTo>
                <a:cubicBezTo>
                  <a:pt x="1460003" y="477798"/>
                  <a:pt x="1462046" y="475756"/>
                  <a:pt x="1464088" y="471671"/>
                </a:cubicBezTo>
                <a:lnTo>
                  <a:pt x="1478363" y="469632"/>
                </a:lnTo>
                <a:lnTo>
                  <a:pt x="1476351" y="461591"/>
                </a:lnTo>
                <a:lnTo>
                  <a:pt x="1476375" y="461586"/>
                </a:lnTo>
                <a:lnTo>
                  <a:pt x="1476341" y="461456"/>
                </a:lnTo>
                <a:cubicBezTo>
                  <a:pt x="1480428" y="461456"/>
                  <a:pt x="1482469" y="459415"/>
                  <a:pt x="1486555" y="459415"/>
                </a:cubicBezTo>
                <a:close/>
                <a:moveTo>
                  <a:pt x="1741001" y="443289"/>
                </a:moveTo>
                <a:lnTo>
                  <a:pt x="1711476" y="453835"/>
                </a:lnTo>
                <a:lnTo>
                  <a:pt x="1712678" y="455037"/>
                </a:lnTo>
                <a:lnTo>
                  <a:pt x="1712612" y="455103"/>
                </a:lnTo>
                <a:lnTo>
                  <a:pt x="1712680" y="455171"/>
                </a:lnTo>
                <a:lnTo>
                  <a:pt x="1712118" y="455734"/>
                </a:lnTo>
                <a:lnTo>
                  <a:pt x="1717777" y="453848"/>
                </a:lnTo>
                <a:cubicBezTo>
                  <a:pt x="1722001" y="451736"/>
                  <a:pt x="1726223" y="451736"/>
                  <a:pt x="1728334" y="451736"/>
                </a:cubicBezTo>
                <a:cubicBezTo>
                  <a:pt x="1730446" y="451736"/>
                  <a:pt x="1732555" y="449624"/>
                  <a:pt x="1734667" y="447513"/>
                </a:cubicBezTo>
                <a:cubicBezTo>
                  <a:pt x="1736780" y="445401"/>
                  <a:pt x="1738891" y="445401"/>
                  <a:pt x="1741001" y="443289"/>
                </a:cubicBezTo>
                <a:close/>
                <a:moveTo>
                  <a:pt x="1391689" y="421791"/>
                </a:moveTo>
                <a:lnTo>
                  <a:pt x="1391551" y="421927"/>
                </a:lnTo>
                <a:lnTo>
                  <a:pt x="1391693" y="421920"/>
                </a:lnTo>
                <a:lnTo>
                  <a:pt x="1391202" y="422263"/>
                </a:lnTo>
                <a:lnTo>
                  <a:pt x="1385533" y="427718"/>
                </a:lnTo>
                <a:lnTo>
                  <a:pt x="1381279" y="429198"/>
                </a:lnTo>
                <a:lnTo>
                  <a:pt x="1377075" y="432136"/>
                </a:lnTo>
                <a:cubicBezTo>
                  <a:pt x="1367072" y="436648"/>
                  <a:pt x="1352712" y="441592"/>
                  <a:pt x="1336298" y="444962"/>
                </a:cubicBezTo>
                <a:lnTo>
                  <a:pt x="1336924" y="444616"/>
                </a:lnTo>
                <a:lnTo>
                  <a:pt x="1336296" y="444833"/>
                </a:lnTo>
                <a:cubicBezTo>
                  <a:pt x="1340465" y="438101"/>
                  <a:pt x="1371727" y="429122"/>
                  <a:pt x="1380064" y="422388"/>
                </a:cubicBezTo>
                <a:cubicBezTo>
                  <a:pt x="1387360" y="420705"/>
                  <a:pt x="1391005" y="420705"/>
                  <a:pt x="1391689" y="421791"/>
                </a:cubicBezTo>
                <a:close/>
                <a:moveTo>
                  <a:pt x="1517198" y="374804"/>
                </a:moveTo>
                <a:lnTo>
                  <a:pt x="1516069" y="375277"/>
                </a:lnTo>
                <a:lnTo>
                  <a:pt x="1517203" y="374927"/>
                </a:lnTo>
                <a:cubicBezTo>
                  <a:pt x="1502479" y="384959"/>
                  <a:pt x="1464620" y="394989"/>
                  <a:pt x="1426751" y="407025"/>
                </a:cubicBezTo>
                <a:lnTo>
                  <a:pt x="1427886" y="406547"/>
                </a:lnTo>
                <a:lnTo>
                  <a:pt x="1426747" y="406901"/>
                </a:lnTo>
                <a:cubicBezTo>
                  <a:pt x="1454094" y="396870"/>
                  <a:pt x="1470924" y="384834"/>
                  <a:pt x="1517198" y="374804"/>
                </a:cubicBezTo>
                <a:close/>
                <a:moveTo>
                  <a:pt x="1654327" y="284353"/>
                </a:moveTo>
                <a:lnTo>
                  <a:pt x="1653974" y="284590"/>
                </a:lnTo>
                <a:lnTo>
                  <a:pt x="1654330" y="284470"/>
                </a:lnTo>
                <a:cubicBezTo>
                  <a:pt x="1652139" y="284470"/>
                  <a:pt x="1652139" y="284470"/>
                  <a:pt x="1649952" y="287386"/>
                </a:cubicBezTo>
                <a:cubicBezTo>
                  <a:pt x="1649952" y="287386"/>
                  <a:pt x="1647764" y="287386"/>
                  <a:pt x="1645576" y="287386"/>
                </a:cubicBezTo>
                <a:lnTo>
                  <a:pt x="1645924" y="287271"/>
                </a:lnTo>
                <a:lnTo>
                  <a:pt x="1645573" y="287271"/>
                </a:lnTo>
                <a:cubicBezTo>
                  <a:pt x="1647762" y="287271"/>
                  <a:pt x="1649951" y="284353"/>
                  <a:pt x="1654327" y="284353"/>
                </a:cubicBezTo>
                <a:close/>
                <a:moveTo>
                  <a:pt x="1791460" y="278517"/>
                </a:moveTo>
                <a:cubicBezTo>
                  <a:pt x="1791460" y="282686"/>
                  <a:pt x="1774259" y="286854"/>
                  <a:pt x="1750610" y="293107"/>
                </a:cubicBezTo>
                <a:cubicBezTo>
                  <a:pt x="1750610" y="288938"/>
                  <a:pt x="1767811" y="282686"/>
                  <a:pt x="1791460" y="278517"/>
                </a:cubicBezTo>
                <a:close/>
                <a:moveTo>
                  <a:pt x="1701010" y="272682"/>
                </a:moveTo>
                <a:lnTo>
                  <a:pt x="1700657" y="272839"/>
                </a:lnTo>
                <a:lnTo>
                  <a:pt x="1701013" y="272799"/>
                </a:lnTo>
                <a:cubicBezTo>
                  <a:pt x="1698826" y="274746"/>
                  <a:pt x="1692262" y="276688"/>
                  <a:pt x="1687883" y="278635"/>
                </a:cubicBezTo>
                <a:cubicBezTo>
                  <a:pt x="1685696" y="276688"/>
                  <a:pt x="1683505" y="276688"/>
                  <a:pt x="1683505" y="274746"/>
                </a:cubicBezTo>
                <a:lnTo>
                  <a:pt x="1683623" y="274733"/>
                </a:lnTo>
                <a:lnTo>
                  <a:pt x="1683503" y="274628"/>
                </a:lnTo>
                <a:cubicBezTo>
                  <a:pt x="1690068" y="272682"/>
                  <a:pt x="1696631" y="272682"/>
                  <a:pt x="1701010" y="272682"/>
                </a:cubicBezTo>
                <a:close/>
                <a:moveTo>
                  <a:pt x="1950039" y="122210"/>
                </a:moveTo>
                <a:lnTo>
                  <a:pt x="1951296" y="122403"/>
                </a:lnTo>
                <a:lnTo>
                  <a:pt x="1963906" y="123158"/>
                </a:lnTo>
                <a:lnTo>
                  <a:pt x="1962627" y="124142"/>
                </a:lnTo>
                <a:lnTo>
                  <a:pt x="1963925" y="124343"/>
                </a:lnTo>
                <a:lnTo>
                  <a:pt x="1960807" y="125543"/>
                </a:lnTo>
                <a:lnTo>
                  <a:pt x="1957466" y="128112"/>
                </a:lnTo>
                <a:lnTo>
                  <a:pt x="1945854" y="131297"/>
                </a:lnTo>
                <a:lnTo>
                  <a:pt x="1942752" y="132492"/>
                </a:lnTo>
                <a:lnTo>
                  <a:pt x="1939441" y="133058"/>
                </a:lnTo>
                <a:lnTo>
                  <a:pt x="1932470" y="134970"/>
                </a:lnTo>
                <a:cubicBezTo>
                  <a:pt x="1921238" y="137326"/>
                  <a:pt x="1907205" y="139631"/>
                  <a:pt x="1890660" y="141511"/>
                </a:cubicBezTo>
                <a:lnTo>
                  <a:pt x="1890742" y="141378"/>
                </a:lnTo>
                <a:lnTo>
                  <a:pt x="1890657" y="141393"/>
                </a:lnTo>
                <a:cubicBezTo>
                  <a:pt x="1892759" y="139387"/>
                  <a:pt x="1894861" y="135374"/>
                  <a:pt x="1896960" y="131363"/>
                </a:cubicBezTo>
                <a:cubicBezTo>
                  <a:pt x="1921645" y="125847"/>
                  <a:pt x="1939107" y="123089"/>
                  <a:pt x="1950039" y="122210"/>
                </a:cubicBezTo>
                <a:close/>
                <a:moveTo>
                  <a:pt x="2092931" y="111729"/>
                </a:moveTo>
                <a:cubicBezTo>
                  <a:pt x="2098550" y="111244"/>
                  <a:pt x="2100589" y="112216"/>
                  <a:pt x="2097527" y="115133"/>
                </a:cubicBezTo>
                <a:cubicBezTo>
                  <a:pt x="2081186" y="120969"/>
                  <a:pt x="2062805" y="120969"/>
                  <a:pt x="2066891" y="117080"/>
                </a:cubicBezTo>
                <a:cubicBezTo>
                  <a:pt x="2078125" y="114160"/>
                  <a:pt x="2087314" y="112216"/>
                  <a:pt x="2092931" y="111729"/>
                </a:cubicBezTo>
                <a:close/>
                <a:moveTo>
                  <a:pt x="2562741" y="3172"/>
                </a:moveTo>
                <a:cubicBezTo>
                  <a:pt x="2568072" y="2258"/>
                  <a:pt x="2569671" y="2715"/>
                  <a:pt x="2569938" y="3628"/>
                </a:cubicBezTo>
                <a:lnTo>
                  <a:pt x="2569909" y="3745"/>
                </a:lnTo>
                <a:lnTo>
                  <a:pt x="2569938" y="3747"/>
                </a:lnTo>
                <a:cubicBezTo>
                  <a:pt x="2570204" y="4659"/>
                  <a:pt x="2569139" y="6027"/>
                  <a:pt x="2569139" y="6940"/>
                </a:cubicBezTo>
                <a:lnTo>
                  <a:pt x="2531901" y="13861"/>
                </a:lnTo>
                <a:lnTo>
                  <a:pt x="2528490" y="14341"/>
                </a:lnTo>
                <a:lnTo>
                  <a:pt x="2520428" y="15928"/>
                </a:lnTo>
                <a:lnTo>
                  <a:pt x="2520684" y="15828"/>
                </a:lnTo>
                <a:lnTo>
                  <a:pt x="2520097" y="15936"/>
                </a:lnTo>
                <a:cubicBezTo>
                  <a:pt x="2517965" y="10465"/>
                  <a:pt x="2556344" y="6818"/>
                  <a:pt x="2562741" y="3172"/>
                </a:cubicBezTo>
                <a:close/>
                <a:moveTo>
                  <a:pt x="2644144" y="0"/>
                </a:moveTo>
                <a:lnTo>
                  <a:pt x="7346219" y="0"/>
                </a:lnTo>
                <a:lnTo>
                  <a:pt x="7346219" y="6858000"/>
                </a:lnTo>
                <a:lnTo>
                  <a:pt x="2252562" y="6858000"/>
                </a:lnTo>
                <a:lnTo>
                  <a:pt x="2255634" y="6841767"/>
                </a:lnTo>
                <a:cubicBezTo>
                  <a:pt x="2255106" y="6835961"/>
                  <a:pt x="2252996" y="6830682"/>
                  <a:pt x="2249829" y="6825404"/>
                </a:cubicBezTo>
                <a:cubicBezTo>
                  <a:pt x="2239272" y="6802180"/>
                  <a:pt x="2237160" y="6797958"/>
                  <a:pt x="2235049" y="6768401"/>
                </a:cubicBezTo>
                <a:cubicBezTo>
                  <a:pt x="2235049" y="6759955"/>
                  <a:pt x="2230826" y="6747287"/>
                  <a:pt x="2226602" y="6745177"/>
                </a:cubicBezTo>
                <a:cubicBezTo>
                  <a:pt x="2209716" y="6738843"/>
                  <a:pt x="2207604" y="6732508"/>
                  <a:pt x="2213938" y="6719840"/>
                </a:cubicBezTo>
                <a:cubicBezTo>
                  <a:pt x="2213938" y="6719840"/>
                  <a:pt x="2211828" y="6719840"/>
                  <a:pt x="2211828" y="6719840"/>
                </a:cubicBezTo>
                <a:cubicBezTo>
                  <a:pt x="2129485" y="6757843"/>
                  <a:pt x="2049254" y="6793734"/>
                  <a:pt x="1964803" y="6814847"/>
                </a:cubicBezTo>
                <a:cubicBezTo>
                  <a:pt x="1975361" y="6808514"/>
                  <a:pt x="1988029" y="6804292"/>
                  <a:pt x="1998584" y="6797958"/>
                </a:cubicBezTo>
                <a:cubicBezTo>
                  <a:pt x="2061923" y="6764177"/>
                  <a:pt x="2129485" y="6728286"/>
                  <a:pt x="2199161" y="6696617"/>
                </a:cubicBezTo>
                <a:cubicBezTo>
                  <a:pt x="2201270" y="6694507"/>
                  <a:pt x="2201270" y="6692395"/>
                  <a:pt x="2203382" y="6692395"/>
                </a:cubicBezTo>
                <a:cubicBezTo>
                  <a:pt x="2207604" y="6688171"/>
                  <a:pt x="2201270" y="6683950"/>
                  <a:pt x="2207604" y="6681839"/>
                </a:cubicBezTo>
                <a:cubicBezTo>
                  <a:pt x="2211828" y="6681839"/>
                  <a:pt x="2218158" y="6683950"/>
                  <a:pt x="2220269" y="6688171"/>
                </a:cubicBezTo>
                <a:cubicBezTo>
                  <a:pt x="2222381" y="6688171"/>
                  <a:pt x="2222381" y="6688171"/>
                  <a:pt x="2222381" y="6688171"/>
                </a:cubicBezTo>
                <a:cubicBezTo>
                  <a:pt x="2224491" y="6677617"/>
                  <a:pt x="2226602" y="6669171"/>
                  <a:pt x="2226602" y="6660726"/>
                </a:cubicBezTo>
                <a:cubicBezTo>
                  <a:pt x="2230826" y="6641726"/>
                  <a:pt x="2213938" y="6629056"/>
                  <a:pt x="2194937" y="6637502"/>
                </a:cubicBezTo>
                <a:cubicBezTo>
                  <a:pt x="2175935" y="6643836"/>
                  <a:pt x="2159042" y="6643836"/>
                  <a:pt x="2142152" y="6641726"/>
                </a:cubicBezTo>
                <a:cubicBezTo>
                  <a:pt x="2142152" y="6641726"/>
                  <a:pt x="2140042" y="6643836"/>
                  <a:pt x="2140042" y="6643836"/>
                </a:cubicBezTo>
                <a:cubicBezTo>
                  <a:pt x="2135819" y="6645947"/>
                  <a:pt x="2133707" y="6643836"/>
                  <a:pt x="2131595" y="6641726"/>
                </a:cubicBezTo>
                <a:cubicBezTo>
                  <a:pt x="2129485" y="6639614"/>
                  <a:pt x="2127373" y="6639614"/>
                  <a:pt x="2127373" y="6637502"/>
                </a:cubicBezTo>
                <a:cubicBezTo>
                  <a:pt x="2127373" y="6637502"/>
                  <a:pt x="2125263" y="6637502"/>
                  <a:pt x="2125263" y="6637502"/>
                </a:cubicBezTo>
                <a:cubicBezTo>
                  <a:pt x="2114702" y="6635392"/>
                  <a:pt x="2102037" y="6637502"/>
                  <a:pt x="2089369" y="6637502"/>
                </a:cubicBezTo>
                <a:cubicBezTo>
                  <a:pt x="2085149" y="6622723"/>
                  <a:pt x="2080924" y="6610056"/>
                  <a:pt x="2076702" y="6599499"/>
                </a:cubicBezTo>
                <a:cubicBezTo>
                  <a:pt x="2080924" y="6595277"/>
                  <a:pt x="2083035" y="6591054"/>
                  <a:pt x="2087256" y="6588943"/>
                </a:cubicBezTo>
                <a:cubicBezTo>
                  <a:pt x="2089369" y="6591054"/>
                  <a:pt x="2089369" y="6595277"/>
                  <a:pt x="2091482" y="6597389"/>
                </a:cubicBezTo>
                <a:cubicBezTo>
                  <a:pt x="2095702" y="6612168"/>
                  <a:pt x="2102037" y="6618502"/>
                  <a:pt x="2106260" y="6622723"/>
                </a:cubicBezTo>
                <a:cubicBezTo>
                  <a:pt x="2108371" y="6622723"/>
                  <a:pt x="2108371" y="6616390"/>
                  <a:pt x="2108371" y="6616390"/>
                </a:cubicBezTo>
                <a:cubicBezTo>
                  <a:pt x="2104149" y="6610056"/>
                  <a:pt x="2102037" y="6603723"/>
                  <a:pt x="2097816" y="6597389"/>
                </a:cubicBezTo>
                <a:cubicBezTo>
                  <a:pt x="2097816" y="6593165"/>
                  <a:pt x="2095702" y="6588943"/>
                  <a:pt x="2093592" y="6584721"/>
                </a:cubicBezTo>
                <a:cubicBezTo>
                  <a:pt x="2095702" y="6584721"/>
                  <a:pt x="2097816" y="6582611"/>
                  <a:pt x="2099926" y="6582611"/>
                </a:cubicBezTo>
                <a:cubicBezTo>
                  <a:pt x="2099926" y="6584721"/>
                  <a:pt x="2102037" y="6588943"/>
                  <a:pt x="2104149" y="6591054"/>
                </a:cubicBezTo>
                <a:cubicBezTo>
                  <a:pt x="2108371" y="6597389"/>
                  <a:pt x="2112593" y="6603723"/>
                  <a:pt x="2123150" y="6614278"/>
                </a:cubicBezTo>
                <a:cubicBezTo>
                  <a:pt x="2116814" y="6601611"/>
                  <a:pt x="2112593" y="6588943"/>
                  <a:pt x="2106260" y="6580499"/>
                </a:cubicBezTo>
                <a:cubicBezTo>
                  <a:pt x="2106260" y="6578387"/>
                  <a:pt x="2108371" y="6578387"/>
                  <a:pt x="2108371" y="6578387"/>
                </a:cubicBezTo>
                <a:cubicBezTo>
                  <a:pt x="2108371" y="6578387"/>
                  <a:pt x="2106260" y="6578387"/>
                  <a:pt x="2106260" y="6578387"/>
                </a:cubicBezTo>
                <a:cubicBezTo>
                  <a:pt x="2102037" y="6567832"/>
                  <a:pt x="2097816" y="6557274"/>
                  <a:pt x="2091482" y="6546718"/>
                </a:cubicBezTo>
                <a:cubicBezTo>
                  <a:pt x="2085149" y="6546718"/>
                  <a:pt x="2078814" y="6559386"/>
                  <a:pt x="2064034" y="6536162"/>
                </a:cubicBezTo>
                <a:cubicBezTo>
                  <a:pt x="2070368" y="6544608"/>
                  <a:pt x="2072481" y="6550942"/>
                  <a:pt x="2076702" y="6559386"/>
                </a:cubicBezTo>
                <a:cubicBezTo>
                  <a:pt x="2072481" y="6559386"/>
                  <a:pt x="2068256" y="6561496"/>
                  <a:pt x="2064034" y="6563608"/>
                </a:cubicBezTo>
                <a:cubicBezTo>
                  <a:pt x="2061923" y="6559386"/>
                  <a:pt x="2061923" y="6553053"/>
                  <a:pt x="2059811" y="6548830"/>
                </a:cubicBezTo>
                <a:cubicBezTo>
                  <a:pt x="2057699" y="6540384"/>
                  <a:pt x="2057699" y="6531939"/>
                  <a:pt x="2053475" y="6527717"/>
                </a:cubicBezTo>
                <a:cubicBezTo>
                  <a:pt x="2049254" y="6517160"/>
                  <a:pt x="2040809" y="6508717"/>
                  <a:pt x="2038700" y="6496048"/>
                </a:cubicBezTo>
                <a:cubicBezTo>
                  <a:pt x="2036587" y="6483381"/>
                  <a:pt x="2026032" y="6477047"/>
                  <a:pt x="2026032" y="6462268"/>
                </a:cubicBezTo>
                <a:cubicBezTo>
                  <a:pt x="2023920" y="6462268"/>
                  <a:pt x="2021808" y="6458045"/>
                  <a:pt x="2021808" y="6458045"/>
                </a:cubicBezTo>
                <a:cubicBezTo>
                  <a:pt x="2019698" y="6462268"/>
                  <a:pt x="2021808" y="6468602"/>
                  <a:pt x="2019698" y="6472824"/>
                </a:cubicBezTo>
                <a:cubicBezTo>
                  <a:pt x="2017586" y="6474936"/>
                  <a:pt x="2013363" y="6472824"/>
                  <a:pt x="2013363" y="6477047"/>
                </a:cubicBezTo>
                <a:cubicBezTo>
                  <a:pt x="2013363" y="6481269"/>
                  <a:pt x="2013363" y="6489714"/>
                  <a:pt x="2019698" y="6498159"/>
                </a:cubicBezTo>
                <a:cubicBezTo>
                  <a:pt x="2023920" y="6502381"/>
                  <a:pt x="2030253" y="6508717"/>
                  <a:pt x="2030253" y="6512939"/>
                </a:cubicBezTo>
                <a:cubicBezTo>
                  <a:pt x="2038700" y="6531939"/>
                  <a:pt x="2047142" y="6550942"/>
                  <a:pt x="2049254" y="6567832"/>
                </a:cubicBezTo>
                <a:cubicBezTo>
                  <a:pt x="2049254" y="6567832"/>
                  <a:pt x="2047142" y="6567832"/>
                  <a:pt x="2047142" y="6567832"/>
                </a:cubicBezTo>
                <a:cubicBezTo>
                  <a:pt x="2045031" y="6565720"/>
                  <a:pt x="2045031" y="6565720"/>
                  <a:pt x="2042921" y="6565720"/>
                </a:cubicBezTo>
                <a:cubicBezTo>
                  <a:pt x="2040809" y="6567832"/>
                  <a:pt x="2038700" y="6569942"/>
                  <a:pt x="2036587" y="6572053"/>
                </a:cubicBezTo>
                <a:cubicBezTo>
                  <a:pt x="2032365" y="6561496"/>
                  <a:pt x="2023920" y="6550942"/>
                  <a:pt x="2030253" y="6544608"/>
                </a:cubicBezTo>
                <a:cubicBezTo>
                  <a:pt x="2032365" y="6544608"/>
                  <a:pt x="2028142" y="6531939"/>
                  <a:pt x="2028142" y="6525605"/>
                </a:cubicBezTo>
                <a:cubicBezTo>
                  <a:pt x="2026032" y="6515050"/>
                  <a:pt x="2019698" y="6506605"/>
                  <a:pt x="2017586" y="6506605"/>
                </a:cubicBezTo>
                <a:cubicBezTo>
                  <a:pt x="2011252" y="6506605"/>
                  <a:pt x="2000694" y="6491826"/>
                  <a:pt x="1992251" y="6483381"/>
                </a:cubicBezTo>
                <a:cubicBezTo>
                  <a:pt x="1983805" y="6474936"/>
                  <a:pt x="1985917" y="6491826"/>
                  <a:pt x="1985917" y="6498159"/>
                </a:cubicBezTo>
                <a:cubicBezTo>
                  <a:pt x="1985917" y="6508717"/>
                  <a:pt x="1992251" y="6517160"/>
                  <a:pt x="2002806" y="6525605"/>
                </a:cubicBezTo>
                <a:cubicBezTo>
                  <a:pt x="1994362" y="6527717"/>
                  <a:pt x="1988029" y="6529829"/>
                  <a:pt x="1981693" y="6531939"/>
                </a:cubicBezTo>
                <a:cubicBezTo>
                  <a:pt x="1977473" y="6531939"/>
                  <a:pt x="1973249" y="6525605"/>
                  <a:pt x="1973249" y="6515050"/>
                </a:cubicBezTo>
                <a:cubicBezTo>
                  <a:pt x="1973249" y="6504493"/>
                  <a:pt x="1969027" y="6504493"/>
                  <a:pt x="1964803" y="6500271"/>
                </a:cubicBezTo>
                <a:cubicBezTo>
                  <a:pt x="1964803" y="6498159"/>
                  <a:pt x="1960580" y="6496048"/>
                  <a:pt x="1960580" y="6498159"/>
                </a:cubicBezTo>
                <a:cubicBezTo>
                  <a:pt x="1958468" y="6504493"/>
                  <a:pt x="1971137" y="6546718"/>
                  <a:pt x="1975361" y="6548830"/>
                </a:cubicBezTo>
                <a:cubicBezTo>
                  <a:pt x="1977473" y="6550942"/>
                  <a:pt x="1981693" y="6553053"/>
                  <a:pt x="1983805" y="6557274"/>
                </a:cubicBezTo>
                <a:cubicBezTo>
                  <a:pt x="1979584" y="6557274"/>
                  <a:pt x="1975361" y="6557274"/>
                  <a:pt x="1971137" y="6559386"/>
                </a:cubicBezTo>
                <a:cubicBezTo>
                  <a:pt x="1966915" y="6550942"/>
                  <a:pt x="1964803" y="6542496"/>
                  <a:pt x="1960580" y="6534050"/>
                </a:cubicBezTo>
                <a:cubicBezTo>
                  <a:pt x="1956359" y="6512939"/>
                  <a:pt x="1945800" y="6506605"/>
                  <a:pt x="1939468" y="6496048"/>
                </a:cubicBezTo>
                <a:cubicBezTo>
                  <a:pt x="1935244" y="6491826"/>
                  <a:pt x="1933132" y="6498159"/>
                  <a:pt x="1935244" y="6506605"/>
                </a:cubicBezTo>
                <a:cubicBezTo>
                  <a:pt x="1939468" y="6515050"/>
                  <a:pt x="1943690" y="6523495"/>
                  <a:pt x="1947912" y="6529829"/>
                </a:cubicBezTo>
                <a:cubicBezTo>
                  <a:pt x="1954248" y="6542496"/>
                  <a:pt x="1958468" y="6550942"/>
                  <a:pt x="1958468" y="6561496"/>
                </a:cubicBezTo>
                <a:cubicBezTo>
                  <a:pt x="1956359" y="6561496"/>
                  <a:pt x="1956359" y="6561496"/>
                  <a:pt x="1954248" y="6561496"/>
                </a:cubicBezTo>
                <a:cubicBezTo>
                  <a:pt x="1941578" y="6536162"/>
                  <a:pt x="1926797" y="6508717"/>
                  <a:pt x="1916240" y="6481269"/>
                </a:cubicBezTo>
                <a:cubicBezTo>
                  <a:pt x="1916240" y="6479158"/>
                  <a:pt x="1918351" y="6474936"/>
                  <a:pt x="1916240" y="6470714"/>
                </a:cubicBezTo>
                <a:cubicBezTo>
                  <a:pt x="1914130" y="6455936"/>
                  <a:pt x="1931021" y="6468602"/>
                  <a:pt x="1920463" y="6443266"/>
                </a:cubicBezTo>
                <a:cubicBezTo>
                  <a:pt x="1922576" y="6443266"/>
                  <a:pt x="1924685" y="6441156"/>
                  <a:pt x="1926797" y="6443266"/>
                </a:cubicBezTo>
                <a:cubicBezTo>
                  <a:pt x="1937356" y="6462268"/>
                  <a:pt x="1943690" y="6466490"/>
                  <a:pt x="1947912" y="6460156"/>
                </a:cubicBezTo>
                <a:cubicBezTo>
                  <a:pt x="1952136" y="6455936"/>
                  <a:pt x="1945800" y="6439045"/>
                  <a:pt x="1941578" y="6426377"/>
                </a:cubicBezTo>
                <a:cubicBezTo>
                  <a:pt x="1941578" y="6424265"/>
                  <a:pt x="1941578" y="6424265"/>
                  <a:pt x="1941578" y="6422155"/>
                </a:cubicBezTo>
                <a:cubicBezTo>
                  <a:pt x="1945800" y="6428487"/>
                  <a:pt x="1947912" y="6434821"/>
                  <a:pt x="1950024" y="6439045"/>
                </a:cubicBezTo>
                <a:cubicBezTo>
                  <a:pt x="1952136" y="6443266"/>
                  <a:pt x="1954248" y="6447490"/>
                  <a:pt x="1956359" y="6447490"/>
                </a:cubicBezTo>
                <a:cubicBezTo>
                  <a:pt x="1956359" y="6449600"/>
                  <a:pt x="1958468" y="6445378"/>
                  <a:pt x="1958468" y="6443266"/>
                </a:cubicBezTo>
                <a:cubicBezTo>
                  <a:pt x="1958468" y="6441156"/>
                  <a:pt x="1954248" y="6430599"/>
                  <a:pt x="1954248" y="6430599"/>
                </a:cubicBezTo>
                <a:cubicBezTo>
                  <a:pt x="1962691" y="6430599"/>
                  <a:pt x="1954248" y="6413709"/>
                  <a:pt x="1954248" y="6405264"/>
                </a:cubicBezTo>
                <a:cubicBezTo>
                  <a:pt x="1952136" y="6398930"/>
                  <a:pt x="1947912" y="6382042"/>
                  <a:pt x="1943690" y="6384152"/>
                </a:cubicBezTo>
                <a:cubicBezTo>
                  <a:pt x="1935244" y="6386263"/>
                  <a:pt x="1939468" y="6360927"/>
                  <a:pt x="1931021" y="6365151"/>
                </a:cubicBezTo>
                <a:cubicBezTo>
                  <a:pt x="1931021" y="6365151"/>
                  <a:pt x="1928909" y="6363039"/>
                  <a:pt x="1926797" y="6360927"/>
                </a:cubicBezTo>
                <a:cubicBezTo>
                  <a:pt x="1926797" y="6350372"/>
                  <a:pt x="1924685" y="6339815"/>
                  <a:pt x="1922576" y="6329259"/>
                </a:cubicBezTo>
                <a:cubicBezTo>
                  <a:pt x="1920463" y="6329259"/>
                  <a:pt x="1920463" y="6327148"/>
                  <a:pt x="1918351" y="6327148"/>
                </a:cubicBezTo>
                <a:cubicBezTo>
                  <a:pt x="1914130" y="6318703"/>
                  <a:pt x="1912017" y="6314481"/>
                  <a:pt x="1909906" y="6310258"/>
                </a:cubicBezTo>
                <a:cubicBezTo>
                  <a:pt x="1907794" y="6297590"/>
                  <a:pt x="1905682" y="6291258"/>
                  <a:pt x="1895128" y="6280700"/>
                </a:cubicBezTo>
                <a:cubicBezTo>
                  <a:pt x="1893016" y="6276478"/>
                  <a:pt x="1888792" y="6272255"/>
                  <a:pt x="1884570" y="6263809"/>
                </a:cubicBezTo>
                <a:cubicBezTo>
                  <a:pt x="1884570" y="6263809"/>
                  <a:pt x="1884570" y="6265921"/>
                  <a:pt x="1884570" y="6265921"/>
                </a:cubicBezTo>
                <a:cubicBezTo>
                  <a:pt x="1882459" y="6263809"/>
                  <a:pt x="1880349" y="6261699"/>
                  <a:pt x="1878237" y="6259587"/>
                </a:cubicBezTo>
                <a:cubicBezTo>
                  <a:pt x="1876125" y="6255366"/>
                  <a:pt x="1874013" y="6249031"/>
                  <a:pt x="1871901" y="6244809"/>
                </a:cubicBezTo>
                <a:cubicBezTo>
                  <a:pt x="1869789" y="6242697"/>
                  <a:pt x="1869789" y="6240587"/>
                  <a:pt x="1867680" y="6238475"/>
                </a:cubicBezTo>
                <a:cubicBezTo>
                  <a:pt x="1869789" y="6234252"/>
                  <a:pt x="1869789" y="6232142"/>
                  <a:pt x="1871901" y="6230030"/>
                </a:cubicBezTo>
                <a:cubicBezTo>
                  <a:pt x="1871901" y="6225806"/>
                  <a:pt x="1874013" y="6223697"/>
                  <a:pt x="1876125" y="6221585"/>
                </a:cubicBezTo>
                <a:cubicBezTo>
                  <a:pt x="1871901" y="6221585"/>
                  <a:pt x="1867680" y="6223697"/>
                  <a:pt x="1863459" y="6223697"/>
                </a:cubicBezTo>
                <a:cubicBezTo>
                  <a:pt x="1863459" y="6223697"/>
                  <a:pt x="1863459" y="6223697"/>
                  <a:pt x="1863459" y="6221585"/>
                </a:cubicBezTo>
                <a:cubicBezTo>
                  <a:pt x="1867680" y="6215252"/>
                  <a:pt x="1871901" y="6211028"/>
                  <a:pt x="1876125" y="6204694"/>
                </a:cubicBezTo>
                <a:cubicBezTo>
                  <a:pt x="1880349" y="6213140"/>
                  <a:pt x="1884570" y="6221585"/>
                  <a:pt x="1886682" y="6230030"/>
                </a:cubicBezTo>
                <a:cubicBezTo>
                  <a:pt x="1893016" y="6240587"/>
                  <a:pt x="1897238" y="6253255"/>
                  <a:pt x="1901460" y="6263809"/>
                </a:cubicBezTo>
                <a:cubicBezTo>
                  <a:pt x="1903570" y="6270145"/>
                  <a:pt x="1905682" y="6276478"/>
                  <a:pt x="1905682" y="6278588"/>
                </a:cubicBezTo>
                <a:cubicBezTo>
                  <a:pt x="1922576" y="6297590"/>
                  <a:pt x="1933132" y="6327148"/>
                  <a:pt x="1941578" y="6354594"/>
                </a:cubicBezTo>
                <a:cubicBezTo>
                  <a:pt x="1947912" y="6369372"/>
                  <a:pt x="1950024" y="6367262"/>
                  <a:pt x="1956359" y="6371484"/>
                </a:cubicBezTo>
                <a:cubicBezTo>
                  <a:pt x="1964803" y="6382042"/>
                  <a:pt x="1962691" y="6373596"/>
                  <a:pt x="1962691" y="6365151"/>
                </a:cubicBezTo>
                <a:cubicBezTo>
                  <a:pt x="1962691" y="6360927"/>
                  <a:pt x="1962691" y="6358817"/>
                  <a:pt x="1962691" y="6356706"/>
                </a:cubicBezTo>
                <a:cubicBezTo>
                  <a:pt x="1962691" y="6354594"/>
                  <a:pt x="1964803" y="6354594"/>
                  <a:pt x="1966915" y="6356706"/>
                </a:cubicBezTo>
                <a:cubicBezTo>
                  <a:pt x="1966915" y="6358817"/>
                  <a:pt x="1969027" y="6363039"/>
                  <a:pt x="1969027" y="6365151"/>
                </a:cubicBezTo>
                <a:cubicBezTo>
                  <a:pt x="1971137" y="6369372"/>
                  <a:pt x="1971137" y="6375706"/>
                  <a:pt x="1973249" y="6377818"/>
                </a:cubicBezTo>
                <a:cubicBezTo>
                  <a:pt x="1981693" y="6386263"/>
                  <a:pt x="1988029" y="6396820"/>
                  <a:pt x="1994362" y="6413709"/>
                </a:cubicBezTo>
                <a:cubicBezTo>
                  <a:pt x="1998584" y="6413709"/>
                  <a:pt x="2004918" y="6420043"/>
                  <a:pt x="2009140" y="6430599"/>
                </a:cubicBezTo>
                <a:cubicBezTo>
                  <a:pt x="2009140" y="6432711"/>
                  <a:pt x="2011252" y="6432711"/>
                  <a:pt x="2013363" y="6430599"/>
                </a:cubicBezTo>
                <a:cubicBezTo>
                  <a:pt x="2013363" y="6426377"/>
                  <a:pt x="2011252" y="6420043"/>
                  <a:pt x="2011252" y="6415821"/>
                </a:cubicBezTo>
                <a:cubicBezTo>
                  <a:pt x="2009140" y="6413709"/>
                  <a:pt x="2007030" y="6411599"/>
                  <a:pt x="2004918" y="6407375"/>
                </a:cubicBezTo>
                <a:cubicBezTo>
                  <a:pt x="1998584" y="6396820"/>
                  <a:pt x="1988029" y="6388375"/>
                  <a:pt x="1983805" y="6375706"/>
                </a:cubicBezTo>
                <a:cubicBezTo>
                  <a:pt x="1979584" y="6365151"/>
                  <a:pt x="1979584" y="6350372"/>
                  <a:pt x="1979584" y="6339815"/>
                </a:cubicBezTo>
                <a:cubicBezTo>
                  <a:pt x="1977473" y="6331370"/>
                  <a:pt x="1981693" y="6327148"/>
                  <a:pt x="1979584" y="6318703"/>
                </a:cubicBezTo>
                <a:cubicBezTo>
                  <a:pt x="1977473" y="6310258"/>
                  <a:pt x="1971137" y="6299702"/>
                  <a:pt x="1966915" y="6289146"/>
                </a:cubicBezTo>
                <a:cubicBezTo>
                  <a:pt x="1962691" y="6274367"/>
                  <a:pt x="1958468" y="6261699"/>
                  <a:pt x="1952136" y="6246921"/>
                </a:cubicBezTo>
                <a:cubicBezTo>
                  <a:pt x="1943690" y="6253255"/>
                  <a:pt x="1935244" y="6225806"/>
                  <a:pt x="1924685" y="6219474"/>
                </a:cubicBezTo>
                <a:cubicBezTo>
                  <a:pt x="1931021" y="6213140"/>
                  <a:pt x="1931021" y="6204694"/>
                  <a:pt x="1926797" y="6189916"/>
                </a:cubicBezTo>
                <a:cubicBezTo>
                  <a:pt x="1924685" y="6183582"/>
                  <a:pt x="1924685" y="6168803"/>
                  <a:pt x="1933132" y="6183582"/>
                </a:cubicBezTo>
                <a:cubicBezTo>
                  <a:pt x="1935244" y="6185694"/>
                  <a:pt x="1939468" y="6192028"/>
                  <a:pt x="1939468" y="6189916"/>
                </a:cubicBezTo>
                <a:cubicBezTo>
                  <a:pt x="1950024" y="6185694"/>
                  <a:pt x="1956359" y="6206806"/>
                  <a:pt x="1964803" y="6223697"/>
                </a:cubicBezTo>
                <a:cubicBezTo>
                  <a:pt x="1966915" y="6230030"/>
                  <a:pt x="1969027" y="6234252"/>
                  <a:pt x="1975361" y="6246921"/>
                </a:cubicBezTo>
                <a:cubicBezTo>
                  <a:pt x="1962691" y="6204694"/>
                  <a:pt x="1960580" y="6196249"/>
                  <a:pt x="1945800" y="6170915"/>
                </a:cubicBezTo>
                <a:cubicBezTo>
                  <a:pt x="1935244" y="6156137"/>
                  <a:pt x="1928909" y="6139246"/>
                  <a:pt x="1922576" y="6122356"/>
                </a:cubicBezTo>
                <a:cubicBezTo>
                  <a:pt x="1920463" y="6113912"/>
                  <a:pt x="1916240" y="6105467"/>
                  <a:pt x="1922576" y="6107577"/>
                </a:cubicBezTo>
                <a:cubicBezTo>
                  <a:pt x="1922576" y="6107577"/>
                  <a:pt x="1926797" y="6113912"/>
                  <a:pt x="1928909" y="6118134"/>
                </a:cubicBezTo>
                <a:cubicBezTo>
                  <a:pt x="1931021" y="6122356"/>
                  <a:pt x="1935244" y="6128690"/>
                  <a:pt x="1935244" y="6130800"/>
                </a:cubicBezTo>
                <a:cubicBezTo>
                  <a:pt x="1945800" y="6137134"/>
                  <a:pt x="1945800" y="6135024"/>
                  <a:pt x="1950024" y="6143469"/>
                </a:cubicBezTo>
                <a:cubicBezTo>
                  <a:pt x="1954248" y="6154025"/>
                  <a:pt x="1956359" y="6164581"/>
                  <a:pt x="1962691" y="6177249"/>
                </a:cubicBezTo>
                <a:cubicBezTo>
                  <a:pt x="1964803" y="6158249"/>
                  <a:pt x="1958468" y="6143469"/>
                  <a:pt x="1947912" y="6126578"/>
                </a:cubicBezTo>
                <a:cubicBezTo>
                  <a:pt x="1941578" y="6116022"/>
                  <a:pt x="1933132" y="6105467"/>
                  <a:pt x="1926797" y="6097021"/>
                </a:cubicBezTo>
                <a:cubicBezTo>
                  <a:pt x="1920463" y="6088577"/>
                  <a:pt x="1912017" y="6056907"/>
                  <a:pt x="1905682" y="6071686"/>
                </a:cubicBezTo>
                <a:cubicBezTo>
                  <a:pt x="1903570" y="6065352"/>
                  <a:pt x="1899348" y="6061131"/>
                  <a:pt x="1899348" y="6056907"/>
                </a:cubicBezTo>
                <a:cubicBezTo>
                  <a:pt x="1893016" y="6035794"/>
                  <a:pt x="1886682" y="6035794"/>
                  <a:pt x="1880349" y="6031573"/>
                </a:cubicBezTo>
                <a:cubicBezTo>
                  <a:pt x="1874013" y="6025238"/>
                  <a:pt x="1874013" y="6029461"/>
                  <a:pt x="1880349" y="6048462"/>
                </a:cubicBezTo>
                <a:cubicBezTo>
                  <a:pt x="1882459" y="6054796"/>
                  <a:pt x="1882459" y="6061131"/>
                  <a:pt x="1884570" y="6067464"/>
                </a:cubicBezTo>
                <a:cubicBezTo>
                  <a:pt x="1878237" y="6061131"/>
                  <a:pt x="1871901" y="6054796"/>
                  <a:pt x="1865569" y="6048462"/>
                </a:cubicBezTo>
                <a:cubicBezTo>
                  <a:pt x="1861347" y="6042128"/>
                  <a:pt x="1852901" y="6031573"/>
                  <a:pt x="1848679" y="6029461"/>
                </a:cubicBezTo>
                <a:cubicBezTo>
                  <a:pt x="1846568" y="6029461"/>
                  <a:pt x="1846568" y="6042128"/>
                  <a:pt x="1846568" y="6048462"/>
                </a:cubicBezTo>
                <a:cubicBezTo>
                  <a:pt x="1846568" y="6050574"/>
                  <a:pt x="1844456" y="6048462"/>
                  <a:pt x="1844456" y="6050574"/>
                </a:cubicBezTo>
                <a:cubicBezTo>
                  <a:pt x="1840234" y="6059019"/>
                  <a:pt x="1840234" y="6063240"/>
                  <a:pt x="1852901" y="6073797"/>
                </a:cubicBezTo>
                <a:cubicBezTo>
                  <a:pt x="1859235" y="6082243"/>
                  <a:pt x="1855013" y="6088577"/>
                  <a:pt x="1859235" y="6094909"/>
                </a:cubicBezTo>
                <a:cubicBezTo>
                  <a:pt x="1863459" y="6099133"/>
                  <a:pt x="1869789" y="6105467"/>
                  <a:pt x="1876125" y="6113912"/>
                </a:cubicBezTo>
                <a:cubicBezTo>
                  <a:pt x="1876125" y="6101243"/>
                  <a:pt x="1876125" y="6086465"/>
                  <a:pt x="1876125" y="6071686"/>
                </a:cubicBezTo>
                <a:cubicBezTo>
                  <a:pt x="1884570" y="6092797"/>
                  <a:pt x="1890904" y="6116022"/>
                  <a:pt x="1901460" y="6132912"/>
                </a:cubicBezTo>
                <a:cubicBezTo>
                  <a:pt x="1907794" y="6141358"/>
                  <a:pt x="1907794" y="6149803"/>
                  <a:pt x="1907794" y="6158249"/>
                </a:cubicBezTo>
                <a:cubicBezTo>
                  <a:pt x="1907794" y="6164581"/>
                  <a:pt x="1903570" y="6160358"/>
                  <a:pt x="1899348" y="6158249"/>
                </a:cubicBezTo>
                <a:cubicBezTo>
                  <a:pt x="1895128" y="6154025"/>
                  <a:pt x="1893016" y="6156137"/>
                  <a:pt x="1888792" y="6156137"/>
                </a:cubicBezTo>
                <a:cubicBezTo>
                  <a:pt x="1895128" y="6170915"/>
                  <a:pt x="1899348" y="6183582"/>
                  <a:pt x="1903570" y="6196249"/>
                </a:cubicBezTo>
                <a:cubicBezTo>
                  <a:pt x="1914130" y="6219474"/>
                  <a:pt x="1914130" y="6219474"/>
                  <a:pt x="1916240" y="6238475"/>
                </a:cubicBezTo>
                <a:cubicBezTo>
                  <a:pt x="1916240" y="6246921"/>
                  <a:pt x="1916240" y="6249031"/>
                  <a:pt x="1920463" y="6249031"/>
                </a:cubicBezTo>
                <a:cubicBezTo>
                  <a:pt x="1920463" y="6249031"/>
                  <a:pt x="1922576" y="6249031"/>
                  <a:pt x="1924685" y="6251143"/>
                </a:cubicBezTo>
                <a:cubicBezTo>
                  <a:pt x="1931021" y="6263809"/>
                  <a:pt x="1933132" y="6282812"/>
                  <a:pt x="1943690" y="6295478"/>
                </a:cubicBezTo>
                <a:cubicBezTo>
                  <a:pt x="1943690" y="6295478"/>
                  <a:pt x="1945800" y="6299702"/>
                  <a:pt x="1945800" y="6299702"/>
                </a:cubicBezTo>
                <a:cubicBezTo>
                  <a:pt x="1937356" y="6297590"/>
                  <a:pt x="1931021" y="6299702"/>
                  <a:pt x="1922576" y="6291258"/>
                </a:cubicBezTo>
                <a:cubicBezTo>
                  <a:pt x="1916240" y="6284924"/>
                  <a:pt x="1907794" y="6265921"/>
                  <a:pt x="1901460" y="6253255"/>
                </a:cubicBezTo>
                <a:cubicBezTo>
                  <a:pt x="1895128" y="6244809"/>
                  <a:pt x="1897238" y="6238475"/>
                  <a:pt x="1895128" y="6234252"/>
                </a:cubicBezTo>
                <a:cubicBezTo>
                  <a:pt x="1890904" y="6223697"/>
                  <a:pt x="1886682" y="6213140"/>
                  <a:pt x="1880349" y="6204694"/>
                </a:cubicBezTo>
                <a:cubicBezTo>
                  <a:pt x="1880349" y="6202584"/>
                  <a:pt x="1878237" y="6202584"/>
                  <a:pt x="1878237" y="6202584"/>
                </a:cubicBezTo>
                <a:cubicBezTo>
                  <a:pt x="1878237" y="6200473"/>
                  <a:pt x="1880349" y="6200473"/>
                  <a:pt x="1880349" y="6198361"/>
                </a:cubicBezTo>
                <a:cubicBezTo>
                  <a:pt x="1878237" y="6194139"/>
                  <a:pt x="1874013" y="6189916"/>
                  <a:pt x="1869789" y="6183582"/>
                </a:cubicBezTo>
                <a:cubicBezTo>
                  <a:pt x="1869789" y="6183582"/>
                  <a:pt x="1867680" y="6183582"/>
                  <a:pt x="1867680" y="6181471"/>
                </a:cubicBezTo>
                <a:cubicBezTo>
                  <a:pt x="1867680" y="6175137"/>
                  <a:pt x="1867680" y="6170915"/>
                  <a:pt x="1865569" y="6164581"/>
                </a:cubicBezTo>
                <a:cubicBezTo>
                  <a:pt x="1867680" y="6162470"/>
                  <a:pt x="1869789" y="6158249"/>
                  <a:pt x="1871901" y="6156137"/>
                </a:cubicBezTo>
                <a:cubicBezTo>
                  <a:pt x="1874013" y="6162470"/>
                  <a:pt x="1876125" y="6166691"/>
                  <a:pt x="1878237" y="6173027"/>
                </a:cubicBezTo>
                <a:cubicBezTo>
                  <a:pt x="1884570" y="6181471"/>
                  <a:pt x="1888792" y="6196249"/>
                  <a:pt x="1895128" y="6208918"/>
                </a:cubicBezTo>
                <a:cubicBezTo>
                  <a:pt x="1895128" y="6211028"/>
                  <a:pt x="1897238" y="6213140"/>
                  <a:pt x="1899348" y="6215252"/>
                </a:cubicBezTo>
                <a:cubicBezTo>
                  <a:pt x="1901460" y="6213140"/>
                  <a:pt x="1901460" y="6211028"/>
                  <a:pt x="1901460" y="6208918"/>
                </a:cubicBezTo>
                <a:cubicBezTo>
                  <a:pt x="1897238" y="6198361"/>
                  <a:pt x="1893016" y="6185694"/>
                  <a:pt x="1888792" y="6175137"/>
                </a:cubicBezTo>
                <a:cubicBezTo>
                  <a:pt x="1880349" y="6156137"/>
                  <a:pt x="1888792" y="6160358"/>
                  <a:pt x="1886682" y="6151913"/>
                </a:cubicBezTo>
                <a:cubicBezTo>
                  <a:pt x="1884570" y="6145580"/>
                  <a:pt x="1882459" y="6135024"/>
                  <a:pt x="1876125" y="6130800"/>
                </a:cubicBezTo>
                <a:cubicBezTo>
                  <a:pt x="1874013" y="6128690"/>
                  <a:pt x="1869789" y="6126578"/>
                  <a:pt x="1865569" y="6122356"/>
                </a:cubicBezTo>
                <a:cubicBezTo>
                  <a:pt x="1863459" y="6118134"/>
                  <a:pt x="1861347" y="6118134"/>
                  <a:pt x="1861347" y="6118134"/>
                </a:cubicBezTo>
                <a:cubicBezTo>
                  <a:pt x="1861347" y="6118134"/>
                  <a:pt x="1861347" y="6116022"/>
                  <a:pt x="1861347" y="6116022"/>
                </a:cubicBezTo>
                <a:cubicBezTo>
                  <a:pt x="1852901" y="6116022"/>
                  <a:pt x="1850792" y="6118134"/>
                  <a:pt x="1855013" y="6124468"/>
                </a:cubicBezTo>
                <a:cubicBezTo>
                  <a:pt x="1859235" y="6126578"/>
                  <a:pt x="1861347" y="6128690"/>
                  <a:pt x="1857125" y="6132912"/>
                </a:cubicBezTo>
                <a:cubicBezTo>
                  <a:pt x="1850792" y="6122356"/>
                  <a:pt x="1842346" y="6111800"/>
                  <a:pt x="1838122" y="6113912"/>
                </a:cubicBezTo>
                <a:cubicBezTo>
                  <a:pt x="1838122" y="6113912"/>
                  <a:pt x="1838122" y="6118134"/>
                  <a:pt x="1840234" y="6122356"/>
                </a:cubicBezTo>
                <a:cubicBezTo>
                  <a:pt x="1840234" y="6128690"/>
                  <a:pt x="1842346" y="6130800"/>
                  <a:pt x="1840234" y="6132912"/>
                </a:cubicBezTo>
                <a:cubicBezTo>
                  <a:pt x="1840234" y="6130800"/>
                  <a:pt x="1838122" y="6130800"/>
                  <a:pt x="1836011" y="6130800"/>
                </a:cubicBezTo>
                <a:cubicBezTo>
                  <a:pt x="1836011" y="6130800"/>
                  <a:pt x="1836011" y="6130800"/>
                  <a:pt x="1836011" y="6128690"/>
                </a:cubicBezTo>
                <a:cubicBezTo>
                  <a:pt x="1836011" y="6128690"/>
                  <a:pt x="1833901" y="6128690"/>
                  <a:pt x="1833901" y="6128690"/>
                </a:cubicBezTo>
                <a:cubicBezTo>
                  <a:pt x="1831789" y="6124468"/>
                  <a:pt x="1829678" y="6120246"/>
                  <a:pt x="1825454" y="6116022"/>
                </a:cubicBezTo>
                <a:cubicBezTo>
                  <a:pt x="1825454" y="6109688"/>
                  <a:pt x="1821232" y="6105467"/>
                  <a:pt x="1825454" y="6099133"/>
                </a:cubicBezTo>
                <a:cubicBezTo>
                  <a:pt x="1825454" y="6094909"/>
                  <a:pt x="1827566" y="6090688"/>
                  <a:pt x="1833901" y="6088577"/>
                </a:cubicBezTo>
                <a:cubicBezTo>
                  <a:pt x="1838122" y="6086465"/>
                  <a:pt x="1842346" y="6088577"/>
                  <a:pt x="1846568" y="6090688"/>
                </a:cubicBezTo>
                <a:cubicBezTo>
                  <a:pt x="1846568" y="6090688"/>
                  <a:pt x="1848679" y="6092797"/>
                  <a:pt x="1850792" y="6094909"/>
                </a:cubicBezTo>
                <a:cubicBezTo>
                  <a:pt x="1844456" y="6082243"/>
                  <a:pt x="1838122" y="6071686"/>
                  <a:pt x="1833901" y="6061131"/>
                </a:cubicBezTo>
                <a:cubicBezTo>
                  <a:pt x="1821232" y="6031573"/>
                  <a:pt x="1795895" y="6002015"/>
                  <a:pt x="1772672" y="6006237"/>
                </a:cubicBezTo>
                <a:cubicBezTo>
                  <a:pt x="1770560" y="6006237"/>
                  <a:pt x="1768448" y="6006237"/>
                  <a:pt x="1768448" y="6006237"/>
                </a:cubicBezTo>
                <a:cubicBezTo>
                  <a:pt x="1766338" y="5978791"/>
                  <a:pt x="1762115" y="5951344"/>
                  <a:pt x="1753670" y="5921787"/>
                </a:cubicBezTo>
                <a:cubicBezTo>
                  <a:pt x="1757892" y="5919677"/>
                  <a:pt x="1762115" y="5917565"/>
                  <a:pt x="1768448" y="5913341"/>
                </a:cubicBezTo>
                <a:cubicBezTo>
                  <a:pt x="1768448" y="5917565"/>
                  <a:pt x="1770560" y="5919677"/>
                  <a:pt x="1772672" y="5926010"/>
                </a:cubicBezTo>
                <a:cubicBezTo>
                  <a:pt x="1772672" y="5926010"/>
                  <a:pt x="1776894" y="5930231"/>
                  <a:pt x="1776894" y="5930231"/>
                </a:cubicBezTo>
                <a:cubicBezTo>
                  <a:pt x="1776894" y="5926010"/>
                  <a:pt x="1776894" y="5921787"/>
                  <a:pt x="1774782" y="5915453"/>
                </a:cubicBezTo>
                <a:cubicBezTo>
                  <a:pt x="1774782" y="5915453"/>
                  <a:pt x="1774782" y="5913341"/>
                  <a:pt x="1772672" y="5911231"/>
                </a:cubicBezTo>
                <a:cubicBezTo>
                  <a:pt x="1774782" y="5911231"/>
                  <a:pt x="1774782" y="5911231"/>
                  <a:pt x="1776894" y="5909119"/>
                </a:cubicBezTo>
                <a:cubicBezTo>
                  <a:pt x="1779005" y="5909119"/>
                  <a:pt x="1779005" y="5909119"/>
                  <a:pt x="1781117" y="5907008"/>
                </a:cubicBezTo>
                <a:cubicBezTo>
                  <a:pt x="1781117" y="5911231"/>
                  <a:pt x="1783229" y="5915453"/>
                  <a:pt x="1785339" y="5921787"/>
                </a:cubicBezTo>
                <a:cubicBezTo>
                  <a:pt x="1785339" y="5915453"/>
                  <a:pt x="1785339" y="5909119"/>
                  <a:pt x="1785339" y="5904897"/>
                </a:cubicBezTo>
                <a:cubicBezTo>
                  <a:pt x="1793785" y="5900674"/>
                  <a:pt x="1793785" y="5898562"/>
                  <a:pt x="1791673" y="5890119"/>
                </a:cubicBezTo>
                <a:cubicBezTo>
                  <a:pt x="1791673" y="5890119"/>
                  <a:pt x="1791673" y="5888007"/>
                  <a:pt x="1791673" y="5885896"/>
                </a:cubicBezTo>
                <a:cubicBezTo>
                  <a:pt x="1795895" y="5890119"/>
                  <a:pt x="1798007" y="5894341"/>
                  <a:pt x="1802229" y="5898562"/>
                </a:cubicBezTo>
                <a:cubicBezTo>
                  <a:pt x="1804341" y="5900674"/>
                  <a:pt x="1806453" y="5907008"/>
                  <a:pt x="1806453" y="5911231"/>
                </a:cubicBezTo>
                <a:cubicBezTo>
                  <a:pt x="1814898" y="5926010"/>
                  <a:pt x="1821232" y="5940789"/>
                  <a:pt x="1829678" y="5959790"/>
                </a:cubicBezTo>
                <a:cubicBezTo>
                  <a:pt x="1827566" y="5945010"/>
                  <a:pt x="1827566" y="5934455"/>
                  <a:pt x="1825454" y="5923899"/>
                </a:cubicBezTo>
                <a:cubicBezTo>
                  <a:pt x="1825454" y="5923899"/>
                  <a:pt x="1827566" y="5923899"/>
                  <a:pt x="1829678" y="5926010"/>
                </a:cubicBezTo>
                <a:cubicBezTo>
                  <a:pt x="1829678" y="5926010"/>
                  <a:pt x="1831789" y="5930231"/>
                  <a:pt x="1831789" y="5930231"/>
                </a:cubicBezTo>
                <a:cubicBezTo>
                  <a:pt x="1831789" y="5936565"/>
                  <a:pt x="1831789" y="5940789"/>
                  <a:pt x="1836011" y="5940789"/>
                </a:cubicBezTo>
                <a:cubicBezTo>
                  <a:pt x="1838122" y="5940789"/>
                  <a:pt x="1838122" y="5936565"/>
                  <a:pt x="1838122" y="5934455"/>
                </a:cubicBezTo>
                <a:cubicBezTo>
                  <a:pt x="1833901" y="5926010"/>
                  <a:pt x="1829678" y="5919677"/>
                  <a:pt x="1827566" y="5911231"/>
                </a:cubicBezTo>
                <a:cubicBezTo>
                  <a:pt x="1823344" y="5902786"/>
                  <a:pt x="1821232" y="5894341"/>
                  <a:pt x="1819120" y="5885896"/>
                </a:cubicBezTo>
                <a:cubicBezTo>
                  <a:pt x="1825454" y="5888007"/>
                  <a:pt x="1821232" y="5879562"/>
                  <a:pt x="1817009" y="5869005"/>
                </a:cubicBezTo>
                <a:cubicBezTo>
                  <a:pt x="1812786" y="5858450"/>
                  <a:pt x="1810675" y="5839447"/>
                  <a:pt x="1808565" y="5837337"/>
                </a:cubicBezTo>
                <a:cubicBezTo>
                  <a:pt x="1798007" y="5824669"/>
                  <a:pt x="1802229" y="5814113"/>
                  <a:pt x="1795895" y="5801444"/>
                </a:cubicBezTo>
                <a:cubicBezTo>
                  <a:pt x="1789563" y="5788778"/>
                  <a:pt x="1785339" y="5776110"/>
                  <a:pt x="1779005" y="5767665"/>
                </a:cubicBezTo>
                <a:cubicBezTo>
                  <a:pt x="1772672" y="5763444"/>
                  <a:pt x="1766338" y="5754999"/>
                  <a:pt x="1762115" y="5740219"/>
                </a:cubicBezTo>
                <a:cubicBezTo>
                  <a:pt x="1760004" y="5738108"/>
                  <a:pt x="1755780" y="5735996"/>
                  <a:pt x="1755780" y="5735996"/>
                </a:cubicBezTo>
                <a:cubicBezTo>
                  <a:pt x="1753670" y="5735996"/>
                  <a:pt x="1753670" y="5740219"/>
                  <a:pt x="1755780" y="5744441"/>
                </a:cubicBezTo>
                <a:cubicBezTo>
                  <a:pt x="1760004" y="5759220"/>
                  <a:pt x="1764224" y="5780332"/>
                  <a:pt x="1770560" y="5788778"/>
                </a:cubicBezTo>
                <a:cubicBezTo>
                  <a:pt x="1783229" y="5805668"/>
                  <a:pt x="1776894" y="5818335"/>
                  <a:pt x="1785339" y="5833113"/>
                </a:cubicBezTo>
                <a:cubicBezTo>
                  <a:pt x="1787449" y="5837337"/>
                  <a:pt x="1787449" y="5847893"/>
                  <a:pt x="1789563" y="5864783"/>
                </a:cubicBezTo>
                <a:cubicBezTo>
                  <a:pt x="1781117" y="5843671"/>
                  <a:pt x="1776894" y="5833113"/>
                  <a:pt x="1772672" y="5822559"/>
                </a:cubicBezTo>
                <a:cubicBezTo>
                  <a:pt x="1762115" y="5795112"/>
                  <a:pt x="1762115" y="5795112"/>
                  <a:pt x="1757892" y="5773999"/>
                </a:cubicBezTo>
                <a:cubicBezTo>
                  <a:pt x="1755780" y="5767665"/>
                  <a:pt x="1753670" y="5763444"/>
                  <a:pt x="1751558" y="5757109"/>
                </a:cubicBezTo>
                <a:cubicBezTo>
                  <a:pt x="1749446" y="5759220"/>
                  <a:pt x="1747334" y="5761332"/>
                  <a:pt x="1747334" y="5763444"/>
                </a:cubicBezTo>
                <a:cubicBezTo>
                  <a:pt x="1747334" y="5771887"/>
                  <a:pt x="1745224" y="5780332"/>
                  <a:pt x="1751558" y="5795112"/>
                </a:cubicBezTo>
                <a:cubicBezTo>
                  <a:pt x="1755780" y="5807780"/>
                  <a:pt x="1757892" y="5820447"/>
                  <a:pt x="1762115" y="5837337"/>
                </a:cubicBezTo>
                <a:cubicBezTo>
                  <a:pt x="1757892" y="5828893"/>
                  <a:pt x="1755780" y="5826781"/>
                  <a:pt x="1755780" y="5822559"/>
                </a:cubicBezTo>
                <a:cubicBezTo>
                  <a:pt x="1747334" y="5799334"/>
                  <a:pt x="1747334" y="5801444"/>
                  <a:pt x="1732555" y="5784556"/>
                </a:cubicBezTo>
                <a:cubicBezTo>
                  <a:pt x="1722001" y="5771887"/>
                  <a:pt x="1711443" y="5765553"/>
                  <a:pt x="1700889" y="5740219"/>
                </a:cubicBezTo>
                <a:cubicBezTo>
                  <a:pt x="1696665" y="5727551"/>
                  <a:pt x="1686108" y="5721218"/>
                  <a:pt x="1683996" y="5729663"/>
                </a:cubicBezTo>
                <a:cubicBezTo>
                  <a:pt x="1681884" y="5742329"/>
                  <a:pt x="1677661" y="5729663"/>
                  <a:pt x="1673439" y="5725441"/>
                </a:cubicBezTo>
                <a:cubicBezTo>
                  <a:pt x="1675551" y="5721218"/>
                  <a:pt x="1679772" y="5721218"/>
                  <a:pt x="1679772" y="5714884"/>
                </a:cubicBezTo>
                <a:cubicBezTo>
                  <a:pt x="1679772" y="5712772"/>
                  <a:pt x="1679772" y="5710662"/>
                  <a:pt x="1677661" y="5708550"/>
                </a:cubicBezTo>
                <a:cubicBezTo>
                  <a:pt x="1679772" y="5708550"/>
                  <a:pt x="1679772" y="5708550"/>
                  <a:pt x="1681884" y="5708550"/>
                </a:cubicBezTo>
                <a:cubicBezTo>
                  <a:pt x="1686108" y="5706438"/>
                  <a:pt x="1690330" y="5710662"/>
                  <a:pt x="1694553" y="5704328"/>
                </a:cubicBezTo>
                <a:cubicBezTo>
                  <a:pt x="1700889" y="5727551"/>
                  <a:pt x="1713555" y="5750775"/>
                  <a:pt x="1730446" y="5765553"/>
                </a:cubicBezTo>
                <a:cubicBezTo>
                  <a:pt x="1722001" y="5746553"/>
                  <a:pt x="1715667" y="5727551"/>
                  <a:pt x="1705110" y="5702216"/>
                </a:cubicBezTo>
                <a:cubicBezTo>
                  <a:pt x="1715667" y="5714884"/>
                  <a:pt x="1722001" y="5723329"/>
                  <a:pt x="1728334" y="5729663"/>
                </a:cubicBezTo>
                <a:cubicBezTo>
                  <a:pt x="1730446" y="5731775"/>
                  <a:pt x="1734667" y="5731775"/>
                  <a:pt x="1732555" y="5727551"/>
                </a:cubicBezTo>
                <a:cubicBezTo>
                  <a:pt x="1732555" y="5719107"/>
                  <a:pt x="1730446" y="5708550"/>
                  <a:pt x="1730446" y="5700105"/>
                </a:cubicBezTo>
                <a:cubicBezTo>
                  <a:pt x="1730446" y="5687438"/>
                  <a:pt x="1728334" y="5676881"/>
                  <a:pt x="1722001" y="5668435"/>
                </a:cubicBezTo>
                <a:cubicBezTo>
                  <a:pt x="1719889" y="5666326"/>
                  <a:pt x="1717777" y="5674769"/>
                  <a:pt x="1715667" y="5676881"/>
                </a:cubicBezTo>
                <a:cubicBezTo>
                  <a:pt x="1713555" y="5678993"/>
                  <a:pt x="1711443" y="5678993"/>
                  <a:pt x="1709332" y="5681105"/>
                </a:cubicBezTo>
                <a:cubicBezTo>
                  <a:pt x="1705110" y="5691660"/>
                  <a:pt x="1705110" y="5691660"/>
                  <a:pt x="1696665" y="5670547"/>
                </a:cubicBezTo>
                <a:cubicBezTo>
                  <a:pt x="1690330" y="5651547"/>
                  <a:pt x="1681884" y="5632544"/>
                  <a:pt x="1675551" y="5613544"/>
                </a:cubicBezTo>
                <a:cubicBezTo>
                  <a:pt x="1673439" y="5609321"/>
                  <a:pt x="1669217" y="5607211"/>
                  <a:pt x="1664993" y="5602987"/>
                </a:cubicBezTo>
                <a:cubicBezTo>
                  <a:pt x="1667105" y="5607211"/>
                  <a:pt x="1669217" y="5615654"/>
                  <a:pt x="1671327" y="5617766"/>
                </a:cubicBezTo>
                <a:cubicBezTo>
                  <a:pt x="1675551" y="5624100"/>
                  <a:pt x="1679772" y="5630434"/>
                  <a:pt x="1679772" y="5636768"/>
                </a:cubicBezTo>
                <a:lnTo>
                  <a:pt x="1683731" y="5668435"/>
                </a:lnTo>
                <a:lnTo>
                  <a:pt x="1675551" y="5668435"/>
                </a:lnTo>
                <a:cubicBezTo>
                  <a:pt x="1673439" y="5666326"/>
                  <a:pt x="1673439" y="5662103"/>
                  <a:pt x="1673439" y="5659991"/>
                </a:cubicBezTo>
                <a:cubicBezTo>
                  <a:pt x="1671327" y="5651547"/>
                  <a:pt x="1667105" y="5638878"/>
                  <a:pt x="1673439" y="5638878"/>
                </a:cubicBezTo>
                <a:cubicBezTo>
                  <a:pt x="1673439" y="5638878"/>
                  <a:pt x="1671327" y="5632544"/>
                  <a:pt x="1671327" y="5630434"/>
                </a:cubicBezTo>
                <a:cubicBezTo>
                  <a:pt x="1669217" y="5628323"/>
                  <a:pt x="1667105" y="5624100"/>
                  <a:pt x="1664993" y="5624100"/>
                </a:cubicBezTo>
                <a:cubicBezTo>
                  <a:pt x="1660772" y="5624100"/>
                  <a:pt x="1658661" y="5626212"/>
                  <a:pt x="1654437" y="5626212"/>
                </a:cubicBezTo>
                <a:cubicBezTo>
                  <a:pt x="1652327" y="5626212"/>
                  <a:pt x="1650215" y="5621990"/>
                  <a:pt x="1648103" y="5621990"/>
                </a:cubicBezTo>
                <a:cubicBezTo>
                  <a:pt x="1643881" y="5605099"/>
                  <a:pt x="1635434" y="5598766"/>
                  <a:pt x="1629101" y="5588209"/>
                </a:cubicBezTo>
                <a:cubicBezTo>
                  <a:pt x="1616434" y="5564985"/>
                  <a:pt x="1612210" y="5558651"/>
                  <a:pt x="1605876" y="5550206"/>
                </a:cubicBezTo>
                <a:cubicBezTo>
                  <a:pt x="1593208" y="5539650"/>
                  <a:pt x="1593208" y="5539650"/>
                  <a:pt x="1586875" y="5507981"/>
                </a:cubicBezTo>
                <a:cubicBezTo>
                  <a:pt x="1576318" y="5507981"/>
                  <a:pt x="1565760" y="5507981"/>
                  <a:pt x="1576318" y="5539650"/>
                </a:cubicBezTo>
                <a:cubicBezTo>
                  <a:pt x="1576318" y="5545984"/>
                  <a:pt x="1576318" y="5552318"/>
                  <a:pt x="1576318" y="5558651"/>
                </a:cubicBezTo>
                <a:cubicBezTo>
                  <a:pt x="1572096" y="5552318"/>
                  <a:pt x="1567872" y="5545984"/>
                  <a:pt x="1563648" y="5537538"/>
                </a:cubicBezTo>
                <a:cubicBezTo>
                  <a:pt x="1561538" y="5535427"/>
                  <a:pt x="1559425" y="5531206"/>
                  <a:pt x="1557313" y="5524872"/>
                </a:cubicBezTo>
                <a:cubicBezTo>
                  <a:pt x="1557313" y="5526982"/>
                  <a:pt x="1561538" y="5562873"/>
                  <a:pt x="1561538" y="5562873"/>
                </a:cubicBezTo>
                <a:cubicBezTo>
                  <a:pt x="1561538" y="5571318"/>
                  <a:pt x="1563648" y="5577653"/>
                  <a:pt x="1563648" y="5590321"/>
                </a:cubicBezTo>
                <a:cubicBezTo>
                  <a:pt x="1559425" y="5577653"/>
                  <a:pt x="1557313" y="5567097"/>
                  <a:pt x="1553094" y="5564985"/>
                </a:cubicBezTo>
                <a:cubicBezTo>
                  <a:pt x="1542535" y="5554429"/>
                  <a:pt x="1534093" y="5545984"/>
                  <a:pt x="1521426" y="5535427"/>
                </a:cubicBezTo>
                <a:cubicBezTo>
                  <a:pt x="1538313" y="5583987"/>
                  <a:pt x="1538313" y="5583987"/>
                  <a:pt x="1557313" y="5588209"/>
                </a:cubicBezTo>
                <a:cubicBezTo>
                  <a:pt x="1559425" y="5590321"/>
                  <a:pt x="1561538" y="5592432"/>
                  <a:pt x="1561538" y="5594542"/>
                </a:cubicBezTo>
                <a:cubicBezTo>
                  <a:pt x="1563648" y="5598766"/>
                  <a:pt x="1563648" y="5602987"/>
                  <a:pt x="1563648" y="5602987"/>
                </a:cubicBezTo>
                <a:cubicBezTo>
                  <a:pt x="1563648" y="5605099"/>
                  <a:pt x="1561538" y="5607211"/>
                  <a:pt x="1559425" y="5607211"/>
                </a:cubicBezTo>
                <a:cubicBezTo>
                  <a:pt x="1553094" y="5607211"/>
                  <a:pt x="1563648" y="5617766"/>
                  <a:pt x="1565760" y="5624100"/>
                </a:cubicBezTo>
                <a:cubicBezTo>
                  <a:pt x="1557313" y="5624100"/>
                  <a:pt x="1548870" y="5624100"/>
                  <a:pt x="1540423" y="5624100"/>
                </a:cubicBezTo>
                <a:cubicBezTo>
                  <a:pt x="1536205" y="5609321"/>
                  <a:pt x="1525646" y="5594542"/>
                  <a:pt x="1512979" y="5581875"/>
                </a:cubicBezTo>
                <a:cubicBezTo>
                  <a:pt x="1512979" y="5579763"/>
                  <a:pt x="1512979" y="5577653"/>
                  <a:pt x="1512979" y="5573430"/>
                </a:cubicBezTo>
                <a:cubicBezTo>
                  <a:pt x="1512979" y="5573430"/>
                  <a:pt x="1512979" y="5571318"/>
                  <a:pt x="1512979" y="5571318"/>
                </a:cubicBezTo>
                <a:cubicBezTo>
                  <a:pt x="1510868" y="5571318"/>
                  <a:pt x="1510868" y="5571318"/>
                  <a:pt x="1508756" y="5569209"/>
                </a:cubicBezTo>
                <a:cubicBezTo>
                  <a:pt x="1508756" y="5562873"/>
                  <a:pt x="1508756" y="5554429"/>
                  <a:pt x="1506644" y="5545984"/>
                </a:cubicBezTo>
                <a:cubicBezTo>
                  <a:pt x="1517203" y="5541760"/>
                  <a:pt x="1510868" y="5539650"/>
                  <a:pt x="1508756" y="5535427"/>
                </a:cubicBezTo>
                <a:cubicBezTo>
                  <a:pt x="1508756" y="5535427"/>
                  <a:pt x="1506644" y="5535427"/>
                  <a:pt x="1506644" y="5533315"/>
                </a:cubicBezTo>
                <a:cubicBezTo>
                  <a:pt x="1504537" y="5526982"/>
                  <a:pt x="1504537" y="5522760"/>
                  <a:pt x="1504537" y="5518537"/>
                </a:cubicBezTo>
                <a:cubicBezTo>
                  <a:pt x="1504537" y="5507981"/>
                  <a:pt x="1504537" y="5497425"/>
                  <a:pt x="1502425" y="5486869"/>
                </a:cubicBezTo>
                <a:cubicBezTo>
                  <a:pt x="1506644" y="5480535"/>
                  <a:pt x="1508756" y="5474200"/>
                  <a:pt x="1510868" y="5467866"/>
                </a:cubicBezTo>
                <a:cubicBezTo>
                  <a:pt x="1510868" y="5467866"/>
                  <a:pt x="1512979" y="5467866"/>
                  <a:pt x="1512979" y="5465757"/>
                </a:cubicBezTo>
                <a:cubicBezTo>
                  <a:pt x="1515091" y="5465757"/>
                  <a:pt x="1515091" y="5463645"/>
                  <a:pt x="1517203" y="5461534"/>
                </a:cubicBezTo>
                <a:cubicBezTo>
                  <a:pt x="1517203" y="5461534"/>
                  <a:pt x="1517203" y="5461534"/>
                  <a:pt x="1515091" y="5459422"/>
                </a:cubicBezTo>
                <a:cubicBezTo>
                  <a:pt x="1515091" y="5459422"/>
                  <a:pt x="1512979" y="5459422"/>
                  <a:pt x="1512979" y="5457312"/>
                </a:cubicBezTo>
                <a:cubicBezTo>
                  <a:pt x="1515091" y="5421419"/>
                  <a:pt x="1491866" y="5379194"/>
                  <a:pt x="1458087" y="5366528"/>
                </a:cubicBezTo>
                <a:cubicBezTo>
                  <a:pt x="1449642" y="5347525"/>
                  <a:pt x="1441197" y="5326413"/>
                  <a:pt x="1432750" y="5305300"/>
                </a:cubicBezTo>
                <a:cubicBezTo>
                  <a:pt x="1432750" y="5303188"/>
                  <a:pt x="1434862" y="5303188"/>
                  <a:pt x="1434862" y="5303188"/>
                </a:cubicBezTo>
                <a:cubicBezTo>
                  <a:pt x="1447531" y="5294744"/>
                  <a:pt x="1453864" y="5277854"/>
                  <a:pt x="1453864" y="5263076"/>
                </a:cubicBezTo>
                <a:cubicBezTo>
                  <a:pt x="1462309" y="5263076"/>
                  <a:pt x="1472868" y="5260964"/>
                  <a:pt x="1481312" y="5256743"/>
                </a:cubicBezTo>
                <a:cubicBezTo>
                  <a:pt x="1483423" y="5256743"/>
                  <a:pt x="1485535" y="5256743"/>
                  <a:pt x="1485535" y="5256743"/>
                </a:cubicBezTo>
                <a:cubicBezTo>
                  <a:pt x="1485535" y="5244073"/>
                  <a:pt x="1502425" y="5233519"/>
                  <a:pt x="1493979" y="5222961"/>
                </a:cubicBezTo>
                <a:cubicBezTo>
                  <a:pt x="1489759" y="5216628"/>
                  <a:pt x="1498202" y="5212406"/>
                  <a:pt x="1500313" y="5206070"/>
                </a:cubicBezTo>
                <a:cubicBezTo>
                  <a:pt x="1500313" y="5206070"/>
                  <a:pt x="1502425" y="5203961"/>
                  <a:pt x="1502425" y="5206070"/>
                </a:cubicBezTo>
                <a:cubicBezTo>
                  <a:pt x="1512979" y="5206070"/>
                  <a:pt x="1515091" y="5201850"/>
                  <a:pt x="1519315" y="5199738"/>
                </a:cubicBezTo>
                <a:cubicBezTo>
                  <a:pt x="1519315" y="5191292"/>
                  <a:pt x="1521426" y="5184959"/>
                  <a:pt x="1523539" y="5178625"/>
                </a:cubicBezTo>
                <a:cubicBezTo>
                  <a:pt x="1521426" y="5178625"/>
                  <a:pt x="1517203" y="5178625"/>
                  <a:pt x="1512979" y="5180737"/>
                </a:cubicBezTo>
                <a:cubicBezTo>
                  <a:pt x="1521426" y="5163847"/>
                  <a:pt x="1523539" y="5140622"/>
                  <a:pt x="1517203" y="5119510"/>
                </a:cubicBezTo>
                <a:cubicBezTo>
                  <a:pt x="1519315" y="5117398"/>
                  <a:pt x="1519315" y="5117398"/>
                  <a:pt x="1521426" y="5117398"/>
                </a:cubicBezTo>
                <a:cubicBezTo>
                  <a:pt x="1523539" y="5115288"/>
                  <a:pt x="1525646" y="5113176"/>
                  <a:pt x="1527758" y="5111065"/>
                </a:cubicBezTo>
                <a:cubicBezTo>
                  <a:pt x="1531981" y="5106844"/>
                  <a:pt x="1531981" y="5100510"/>
                  <a:pt x="1527758" y="5100510"/>
                </a:cubicBezTo>
                <a:cubicBezTo>
                  <a:pt x="1521426" y="5098398"/>
                  <a:pt x="1515091" y="5096286"/>
                  <a:pt x="1508756" y="5094175"/>
                </a:cubicBezTo>
                <a:cubicBezTo>
                  <a:pt x="1506644" y="5089953"/>
                  <a:pt x="1502425" y="5085731"/>
                  <a:pt x="1500313" y="5081507"/>
                </a:cubicBezTo>
                <a:cubicBezTo>
                  <a:pt x="1500313" y="5081507"/>
                  <a:pt x="1500313" y="5079395"/>
                  <a:pt x="1500313" y="5077285"/>
                </a:cubicBezTo>
                <a:cubicBezTo>
                  <a:pt x="1504537" y="5073063"/>
                  <a:pt x="1508756" y="5070953"/>
                  <a:pt x="1515091" y="5066729"/>
                </a:cubicBezTo>
                <a:cubicBezTo>
                  <a:pt x="1534093" y="5051950"/>
                  <a:pt x="1538313" y="5026614"/>
                  <a:pt x="1531981" y="5001280"/>
                </a:cubicBezTo>
                <a:cubicBezTo>
                  <a:pt x="1534093" y="5001280"/>
                  <a:pt x="1534093" y="5001280"/>
                  <a:pt x="1536205" y="5001280"/>
                </a:cubicBezTo>
                <a:cubicBezTo>
                  <a:pt x="1540423" y="4997057"/>
                  <a:pt x="1544647" y="4999169"/>
                  <a:pt x="1548870" y="5001280"/>
                </a:cubicBezTo>
                <a:cubicBezTo>
                  <a:pt x="1548870" y="5001280"/>
                  <a:pt x="1542535" y="5005502"/>
                  <a:pt x="1548870" y="5005502"/>
                </a:cubicBezTo>
                <a:cubicBezTo>
                  <a:pt x="1550982" y="5005502"/>
                  <a:pt x="1553094" y="5001280"/>
                  <a:pt x="1555203" y="5001280"/>
                </a:cubicBezTo>
                <a:cubicBezTo>
                  <a:pt x="1557313" y="4992835"/>
                  <a:pt x="1557313" y="4992835"/>
                  <a:pt x="1563648" y="4997057"/>
                </a:cubicBezTo>
                <a:cubicBezTo>
                  <a:pt x="1567872" y="4999169"/>
                  <a:pt x="1574206" y="4999169"/>
                  <a:pt x="1574206" y="5001280"/>
                </a:cubicBezTo>
                <a:cubicBezTo>
                  <a:pt x="1576318" y="5003392"/>
                  <a:pt x="1576318" y="5007613"/>
                  <a:pt x="1574206" y="5011835"/>
                </a:cubicBezTo>
                <a:cubicBezTo>
                  <a:pt x="1572096" y="5018170"/>
                  <a:pt x="1574206" y="5018170"/>
                  <a:pt x="1580541" y="5018170"/>
                </a:cubicBezTo>
                <a:cubicBezTo>
                  <a:pt x="1582651" y="5018170"/>
                  <a:pt x="1584763" y="5018170"/>
                  <a:pt x="1586875" y="5018170"/>
                </a:cubicBezTo>
                <a:cubicBezTo>
                  <a:pt x="1588984" y="5018170"/>
                  <a:pt x="1586875" y="5026614"/>
                  <a:pt x="1593208" y="5018170"/>
                </a:cubicBezTo>
                <a:cubicBezTo>
                  <a:pt x="1595319" y="5016059"/>
                  <a:pt x="1595319" y="5011835"/>
                  <a:pt x="1595319" y="5011835"/>
                </a:cubicBezTo>
                <a:cubicBezTo>
                  <a:pt x="1582651" y="5007613"/>
                  <a:pt x="1586875" y="4999169"/>
                  <a:pt x="1588984" y="4992835"/>
                </a:cubicBezTo>
                <a:cubicBezTo>
                  <a:pt x="1588984" y="4988613"/>
                  <a:pt x="1597432" y="4984389"/>
                  <a:pt x="1601653" y="4988613"/>
                </a:cubicBezTo>
                <a:cubicBezTo>
                  <a:pt x="1612210" y="4992835"/>
                  <a:pt x="1612210" y="4994947"/>
                  <a:pt x="1607987" y="5003392"/>
                </a:cubicBezTo>
                <a:cubicBezTo>
                  <a:pt x="1607987" y="5007613"/>
                  <a:pt x="1603765" y="5011835"/>
                  <a:pt x="1603765" y="5016059"/>
                </a:cubicBezTo>
                <a:cubicBezTo>
                  <a:pt x="1601653" y="5018170"/>
                  <a:pt x="1603765" y="5020281"/>
                  <a:pt x="1605876" y="5022392"/>
                </a:cubicBezTo>
                <a:cubicBezTo>
                  <a:pt x="1607987" y="5022392"/>
                  <a:pt x="1612210" y="5020281"/>
                  <a:pt x="1614322" y="5018170"/>
                </a:cubicBezTo>
                <a:cubicBezTo>
                  <a:pt x="1618544" y="5016059"/>
                  <a:pt x="1622768" y="5011835"/>
                  <a:pt x="1624880" y="5007613"/>
                </a:cubicBezTo>
                <a:cubicBezTo>
                  <a:pt x="1626989" y="4999169"/>
                  <a:pt x="1637546" y="4999169"/>
                  <a:pt x="1639658" y="4999169"/>
                </a:cubicBezTo>
                <a:cubicBezTo>
                  <a:pt x="1648103" y="5003392"/>
                  <a:pt x="1656549" y="5001280"/>
                  <a:pt x="1664993" y="4997057"/>
                </a:cubicBezTo>
                <a:cubicBezTo>
                  <a:pt x="1658661" y="4986501"/>
                  <a:pt x="1656549" y="4971723"/>
                  <a:pt x="1658661" y="4956944"/>
                </a:cubicBezTo>
                <a:cubicBezTo>
                  <a:pt x="1652327" y="4954832"/>
                  <a:pt x="1645991" y="4956944"/>
                  <a:pt x="1641770" y="4961166"/>
                </a:cubicBezTo>
                <a:cubicBezTo>
                  <a:pt x="1635434" y="4971723"/>
                  <a:pt x="1629101" y="4967499"/>
                  <a:pt x="1620656" y="4965389"/>
                </a:cubicBezTo>
                <a:cubicBezTo>
                  <a:pt x="1612210" y="4963278"/>
                  <a:pt x="1605876" y="4965389"/>
                  <a:pt x="1597432" y="4967499"/>
                </a:cubicBezTo>
                <a:cubicBezTo>
                  <a:pt x="1588984" y="4971723"/>
                  <a:pt x="1580541" y="4973835"/>
                  <a:pt x="1572096" y="4975944"/>
                </a:cubicBezTo>
                <a:cubicBezTo>
                  <a:pt x="1557313" y="4982278"/>
                  <a:pt x="1546758" y="4980168"/>
                  <a:pt x="1538313" y="4969611"/>
                </a:cubicBezTo>
                <a:cubicBezTo>
                  <a:pt x="1542535" y="4963278"/>
                  <a:pt x="1546758" y="4954832"/>
                  <a:pt x="1550982" y="4948498"/>
                </a:cubicBezTo>
                <a:cubicBezTo>
                  <a:pt x="1553094" y="4944276"/>
                  <a:pt x="1553094" y="4940054"/>
                  <a:pt x="1553094" y="4937942"/>
                </a:cubicBezTo>
                <a:cubicBezTo>
                  <a:pt x="1544647" y="4935832"/>
                  <a:pt x="1546758" y="4927386"/>
                  <a:pt x="1542535" y="4923163"/>
                </a:cubicBezTo>
                <a:cubicBezTo>
                  <a:pt x="1540423" y="4921053"/>
                  <a:pt x="1531981" y="4916829"/>
                  <a:pt x="1529869" y="4916829"/>
                </a:cubicBezTo>
                <a:cubicBezTo>
                  <a:pt x="1529869" y="4916829"/>
                  <a:pt x="1527758" y="4916829"/>
                  <a:pt x="1527758" y="4918941"/>
                </a:cubicBezTo>
                <a:cubicBezTo>
                  <a:pt x="1531981" y="4914719"/>
                  <a:pt x="1531981" y="4906275"/>
                  <a:pt x="1523539" y="4885160"/>
                </a:cubicBezTo>
                <a:cubicBezTo>
                  <a:pt x="1521426" y="4878826"/>
                  <a:pt x="1519315" y="4872493"/>
                  <a:pt x="1517203" y="4868272"/>
                </a:cubicBezTo>
                <a:cubicBezTo>
                  <a:pt x="1515091" y="4864048"/>
                  <a:pt x="1510868" y="4861938"/>
                  <a:pt x="1510868" y="4864048"/>
                </a:cubicBezTo>
                <a:cubicBezTo>
                  <a:pt x="1508756" y="4870382"/>
                  <a:pt x="1515091" y="4887272"/>
                  <a:pt x="1508756" y="4887272"/>
                </a:cubicBezTo>
                <a:cubicBezTo>
                  <a:pt x="1512979" y="4895717"/>
                  <a:pt x="1515091" y="4904163"/>
                  <a:pt x="1517203" y="4912607"/>
                </a:cubicBezTo>
                <a:cubicBezTo>
                  <a:pt x="1519315" y="4914719"/>
                  <a:pt x="1521426" y="4916829"/>
                  <a:pt x="1523539" y="4918941"/>
                </a:cubicBezTo>
                <a:cubicBezTo>
                  <a:pt x="1517203" y="4921053"/>
                  <a:pt x="1508756" y="4918941"/>
                  <a:pt x="1502425" y="4921053"/>
                </a:cubicBezTo>
                <a:cubicBezTo>
                  <a:pt x="1491866" y="4923163"/>
                  <a:pt x="1487647" y="4925275"/>
                  <a:pt x="1483423" y="4914719"/>
                </a:cubicBezTo>
                <a:cubicBezTo>
                  <a:pt x="1483423" y="4908385"/>
                  <a:pt x="1474976" y="4906275"/>
                  <a:pt x="1464421" y="4914719"/>
                </a:cubicBezTo>
                <a:cubicBezTo>
                  <a:pt x="1462309" y="4908385"/>
                  <a:pt x="1460198" y="4902051"/>
                  <a:pt x="1455976" y="4895717"/>
                </a:cubicBezTo>
                <a:cubicBezTo>
                  <a:pt x="1464421" y="4891495"/>
                  <a:pt x="1472868" y="4885160"/>
                  <a:pt x="1481312" y="4880938"/>
                </a:cubicBezTo>
                <a:cubicBezTo>
                  <a:pt x="1483423" y="4876717"/>
                  <a:pt x="1487647" y="4872493"/>
                  <a:pt x="1489759" y="4868272"/>
                </a:cubicBezTo>
                <a:cubicBezTo>
                  <a:pt x="1489759" y="4868272"/>
                  <a:pt x="1487647" y="4864048"/>
                  <a:pt x="1485535" y="4864048"/>
                </a:cubicBezTo>
                <a:cubicBezTo>
                  <a:pt x="1472868" y="4868272"/>
                  <a:pt x="1458087" y="4870382"/>
                  <a:pt x="1447531" y="4876717"/>
                </a:cubicBezTo>
                <a:cubicBezTo>
                  <a:pt x="1445419" y="4876717"/>
                  <a:pt x="1445419" y="4874605"/>
                  <a:pt x="1445419" y="4874605"/>
                </a:cubicBezTo>
                <a:cubicBezTo>
                  <a:pt x="1445419" y="4876717"/>
                  <a:pt x="1445419" y="4876717"/>
                  <a:pt x="1445419" y="4878826"/>
                </a:cubicBezTo>
                <a:cubicBezTo>
                  <a:pt x="1441197" y="4880938"/>
                  <a:pt x="1439085" y="4889384"/>
                  <a:pt x="1443309" y="4893605"/>
                </a:cubicBezTo>
                <a:cubicBezTo>
                  <a:pt x="1445419" y="4902051"/>
                  <a:pt x="1445419" y="4902051"/>
                  <a:pt x="1449642" y="4899941"/>
                </a:cubicBezTo>
                <a:cubicBezTo>
                  <a:pt x="1453864" y="4906275"/>
                  <a:pt x="1458087" y="4912607"/>
                  <a:pt x="1460198" y="4918941"/>
                </a:cubicBezTo>
                <a:cubicBezTo>
                  <a:pt x="1458087" y="4921053"/>
                  <a:pt x="1455976" y="4923163"/>
                  <a:pt x="1453864" y="4923163"/>
                </a:cubicBezTo>
                <a:cubicBezTo>
                  <a:pt x="1449642" y="4918941"/>
                  <a:pt x="1445419" y="4912607"/>
                  <a:pt x="1445419" y="4921053"/>
                </a:cubicBezTo>
                <a:cubicBezTo>
                  <a:pt x="1445419" y="4923163"/>
                  <a:pt x="1445419" y="4923163"/>
                  <a:pt x="1443309" y="4925275"/>
                </a:cubicBezTo>
                <a:cubicBezTo>
                  <a:pt x="1443309" y="4925275"/>
                  <a:pt x="1441197" y="4925275"/>
                  <a:pt x="1441197" y="4925275"/>
                </a:cubicBezTo>
                <a:cubicBezTo>
                  <a:pt x="1430639" y="4935832"/>
                  <a:pt x="1424304" y="4933720"/>
                  <a:pt x="1420081" y="4921053"/>
                </a:cubicBezTo>
                <a:cubicBezTo>
                  <a:pt x="1420081" y="4918941"/>
                  <a:pt x="1417971" y="4916829"/>
                  <a:pt x="1415860" y="4921053"/>
                </a:cubicBezTo>
                <a:cubicBezTo>
                  <a:pt x="1413750" y="4916829"/>
                  <a:pt x="1413750" y="4914719"/>
                  <a:pt x="1413750" y="4912607"/>
                </a:cubicBezTo>
                <a:cubicBezTo>
                  <a:pt x="1415860" y="4899941"/>
                  <a:pt x="1422192" y="4918941"/>
                  <a:pt x="1426414" y="4918941"/>
                </a:cubicBezTo>
                <a:cubicBezTo>
                  <a:pt x="1430639" y="4921053"/>
                  <a:pt x="1432750" y="4918941"/>
                  <a:pt x="1434862" y="4914719"/>
                </a:cubicBezTo>
                <a:cubicBezTo>
                  <a:pt x="1434862" y="4914719"/>
                  <a:pt x="1430639" y="4902051"/>
                  <a:pt x="1430639" y="4899941"/>
                </a:cubicBezTo>
                <a:cubicBezTo>
                  <a:pt x="1417971" y="4887272"/>
                  <a:pt x="1417971" y="4872493"/>
                  <a:pt x="1413750" y="4857714"/>
                </a:cubicBezTo>
                <a:cubicBezTo>
                  <a:pt x="1407414" y="4857714"/>
                  <a:pt x="1401079" y="4861938"/>
                  <a:pt x="1394747" y="4855602"/>
                </a:cubicBezTo>
                <a:cubicBezTo>
                  <a:pt x="1382079" y="4849269"/>
                  <a:pt x="1386301" y="4855602"/>
                  <a:pt x="1390523" y="4870382"/>
                </a:cubicBezTo>
                <a:cubicBezTo>
                  <a:pt x="1392635" y="4874605"/>
                  <a:pt x="1392635" y="4876717"/>
                  <a:pt x="1392635" y="4880938"/>
                </a:cubicBezTo>
                <a:cubicBezTo>
                  <a:pt x="1390523" y="4878826"/>
                  <a:pt x="1388411" y="4876717"/>
                  <a:pt x="1388411" y="4872493"/>
                </a:cubicBezTo>
                <a:cubicBezTo>
                  <a:pt x="1386301" y="4870382"/>
                  <a:pt x="1384188" y="4866160"/>
                  <a:pt x="1384188" y="4866160"/>
                </a:cubicBezTo>
                <a:cubicBezTo>
                  <a:pt x="1373631" y="4864048"/>
                  <a:pt x="1367298" y="4876717"/>
                  <a:pt x="1354629" y="4864048"/>
                </a:cubicBezTo>
                <a:cubicBezTo>
                  <a:pt x="1354629" y="4866160"/>
                  <a:pt x="1354629" y="4866160"/>
                  <a:pt x="1354629" y="4868272"/>
                </a:cubicBezTo>
                <a:cubicBezTo>
                  <a:pt x="1352519" y="4866160"/>
                  <a:pt x="1350407" y="4864048"/>
                  <a:pt x="1348295" y="4866160"/>
                </a:cubicBezTo>
                <a:cubicBezTo>
                  <a:pt x="1337739" y="4866160"/>
                  <a:pt x="1327181" y="4861938"/>
                  <a:pt x="1316625" y="4857714"/>
                </a:cubicBezTo>
                <a:cubicBezTo>
                  <a:pt x="1301846" y="4853492"/>
                  <a:pt x="1303958" y="4840824"/>
                  <a:pt x="1303958" y="4828157"/>
                </a:cubicBezTo>
                <a:cubicBezTo>
                  <a:pt x="1303958" y="4826045"/>
                  <a:pt x="1303958" y="4819711"/>
                  <a:pt x="1301846" y="4819711"/>
                </a:cubicBezTo>
                <a:lnTo>
                  <a:pt x="1301846" y="4815489"/>
                </a:lnTo>
                <a:cubicBezTo>
                  <a:pt x="1303958" y="4817601"/>
                  <a:pt x="1306069" y="4819711"/>
                  <a:pt x="1306069" y="4819711"/>
                </a:cubicBezTo>
                <a:cubicBezTo>
                  <a:pt x="1308181" y="4817601"/>
                  <a:pt x="1310293" y="4817601"/>
                  <a:pt x="1308181" y="4815489"/>
                </a:cubicBezTo>
                <a:cubicBezTo>
                  <a:pt x="1308181" y="4809157"/>
                  <a:pt x="1303958" y="4802823"/>
                  <a:pt x="1303958" y="4798599"/>
                </a:cubicBezTo>
                <a:cubicBezTo>
                  <a:pt x="1301846" y="4796488"/>
                  <a:pt x="1303958" y="4794378"/>
                  <a:pt x="1303958" y="4792266"/>
                </a:cubicBezTo>
                <a:cubicBezTo>
                  <a:pt x="1303958" y="4792266"/>
                  <a:pt x="1303958" y="4790154"/>
                  <a:pt x="1303958" y="4790154"/>
                </a:cubicBezTo>
                <a:cubicBezTo>
                  <a:pt x="1312402" y="4798599"/>
                  <a:pt x="1318736" y="4790154"/>
                  <a:pt x="1325069" y="4811266"/>
                </a:cubicBezTo>
                <a:cubicBezTo>
                  <a:pt x="1327181" y="4817601"/>
                  <a:pt x="1327181" y="4821823"/>
                  <a:pt x="1331405" y="4817601"/>
                </a:cubicBezTo>
                <a:cubicBezTo>
                  <a:pt x="1335627" y="4807045"/>
                  <a:pt x="1337739" y="4794378"/>
                  <a:pt x="1331405" y="4764820"/>
                </a:cubicBezTo>
                <a:cubicBezTo>
                  <a:pt x="1329293" y="4758485"/>
                  <a:pt x="1331405" y="4754263"/>
                  <a:pt x="1331405" y="4750041"/>
                </a:cubicBezTo>
                <a:cubicBezTo>
                  <a:pt x="1337739" y="4760597"/>
                  <a:pt x="1339850" y="4771154"/>
                  <a:pt x="1341962" y="4777488"/>
                </a:cubicBezTo>
                <a:cubicBezTo>
                  <a:pt x="1341962" y="4792266"/>
                  <a:pt x="1348295" y="4796488"/>
                  <a:pt x="1354629" y="4800711"/>
                </a:cubicBezTo>
                <a:cubicBezTo>
                  <a:pt x="1360964" y="4807045"/>
                  <a:pt x="1360964" y="4800711"/>
                  <a:pt x="1356740" y="4788044"/>
                </a:cubicBezTo>
                <a:cubicBezTo>
                  <a:pt x="1354629" y="4785932"/>
                  <a:pt x="1356740" y="4781708"/>
                  <a:pt x="1358853" y="4781708"/>
                </a:cubicBezTo>
                <a:cubicBezTo>
                  <a:pt x="1375743" y="4798599"/>
                  <a:pt x="1371521" y="4785932"/>
                  <a:pt x="1363076" y="4764820"/>
                </a:cubicBezTo>
                <a:cubicBezTo>
                  <a:pt x="1358853" y="4752151"/>
                  <a:pt x="1354629" y="4739485"/>
                  <a:pt x="1358853" y="4731039"/>
                </a:cubicBezTo>
                <a:cubicBezTo>
                  <a:pt x="1363076" y="4745817"/>
                  <a:pt x="1369410" y="4760597"/>
                  <a:pt x="1375743" y="4775376"/>
                </a:cubicBezTo>
                <a:cubicBezTo>
                  <a:pt x="1375743" y="4779598"/>
                  <a:pt x="1382079" y="4783820"/>
                  <a:pt x="1382079" y="4783820"/>
                </a:cubicBezTo>
                <a:cubicBezTo>
                  <a:pt x="1386301" y="4781708"/>
                  <a:pt x="1382079" y="4777488"/>
                  <a:pt x="1379967" y="4773266"/>
                </a:cubicBezTo>
                <a:cubicBezTo>
                  <a:pt x="1373631" y="4764820"/>
                  <a:pt x="1369410" y="4754263"/>
                  <a:pt x="1371521" y="4745817"/>
                </a:cubicBezTo>
                <a:cubicBezTo>
                  <a:pt x="1371521" y="4739485"/>
                  <a:pt x="1371521" y="4733151"/>
                  <a:pt x="1375743" y="4745817"/>
                </a:cubicBezTo>
                <a:cubicBezTo>
                  <a:pt x="1377855" y="4750041"/>
                  <a:pt x="1382079" y="4750041"/>
                  <a:pt x="1384188" y="4752151"/>
                </a:cubicBezTo>
                <a:cubicBezTo>
                  <a:pt x="1382079" y="4747929"/>
                  <a:pt x="1382079" y="4741596"/>
                  <a:pt x="1379967" y="4737373"/>
                </a:cubicBezTo>
                <a:cubicBezTo>
                  <a:pt x="1373631" y="4726817"/>
                  <a:pt x="1367298" y="4714148"/>
                  <a:pt x="1358853" y="4703594"/>
                </a:cubicBezTo>
                <a:cubicBezTo>
                  <a:pt x="1356740" y="4701482"/>
                  <a:pt x="1354629" y="4703594"/>
                  <a:pt x="1352519" y="4703594"/>
                </a:cubicBezTo>
                <a:cubicBezTo>
                  <a:pt x="1339850" y="4678257"/>
                  <a:pt x="1329293" y="4652923"/>
                  <a:pt x="1318736" y="4627588"/>
                </a:cubicBezTo>
                <a:cubicBezTo>
                  <a:pt x="1316625" y="4619142"/>
                  <a:pt x="1308181" y="4608588"/>
                  <a:pt x="1314514" y="4604364"/>
                </a:cubicBezTo>
                <a:cubicBezTo>
                  <a:pt x="1318736" y="4600142"/>
                  <a:pt x="1322959" y="4614920"/>
                  <a:pt x="1325069" y="4621254"/>
                </a:cubicBezTo>
                <a:cubicBezTo>
                  <a:pt x="1327181" y="4625476"/>
                  <a:pt x="1329293" y="4631811"/>
                  <a:pt x="1331405" y="4636033"/>
                </a:cubicBezTo>
                <a:cubicBezTo>
                  <a:pt x="1333517" y="4642367"/>
                  <a:pt x="1335627" y="4657145"/>
                  <a:pt x="1341962" y="4655033"/>
                </a:cubicBezTo>
                <a:cubicBezTo>
                  <a:pt x="1344074" y="4655033"/>
                  <a:pt x="1344074" y="4646591"/>
                  <a:pt x="1344074" y="4640255"/>
                </a:cubicBezTo>
                <a:cubicBezTo>
                  <a:pt x="1344074" y="4633921"/>
                  <a:pt x="1341962" y="4625476"/>
                  <a:pt x="1339850" y="4619142"/>
                </a:cubicBezTo>
                <a:cubicBezTo>
                  <a:pt x="1337739" y="4617030"/>
                  <a:pt x="1335627" y="4619142"/>
                  <a:pt x="1335627" y="4617030"/>
                </a:cubicBezTo>
                <a:cubicBezTo>
                  <a:pt x="1329293" y="4612810"/>
                  <a:pt x="1320848" y="4608588"/>
                  <a:pt x="1322959" y="4593808"/>
                </a:cubicBezTo>
                <a:cubicBezTo>
                  <a:pt x="1322959" y="4593808"/>
                  <a:pt x="1325069" y="4591697"/>
                  <a:pt x="1322959" y="4591697"/>
                </a:cubicBezTo>
                <a:cubicBezTo>
                  <a:pt x="1320848" y="4583251"/>
                  <a:pt x="1318736" y="4572695"/>
                  <a:pt x="1316625" y="4566361"/>
                </a:cubicBezTo>
                <a:cubicBezTo>
                  <a:pt x="1310293" y="4557916"/>
                  <a:pt x="1310293" y="4568473"/>
                  <a:pt x="1310293" y="4570585"/>
                </a:cubicBezTo>
                <a:cubicBezTo>
                  <a:pt x="1306069" y="4576918"/>
                  <a:pt x="1301846" y="4576918"/>
                  <a:pt x="1297624" y="4579030"/>
                </a:cubicBezTo>
                <a:cubicBezTo>
                  <a:pt x="1295514" y="4581139"/>
                  <a:pt x="1291290" y="4579030"/>
                  <a:pt x="1289178" y="4583251"/>
                </a:cubicBezTo>
                <a:cubicBezTo>
                  <a:pt x="1287067" y="4587473"/>
                  <a:pt x="1287067" y="4595919"/>
                  <a:pt x="1287067" y="4600142"/>
                </a:cubicBezTo>
                <a:cubicBezTo>
                  <a:pt x="1284957" y="4595919"/>
                  <a:pt x="1280733" y="4591697"/>
                  <a:pt x="1278621" y="4587473"/>
                </a:cubicBezTo>
                <a:cubicBezTo>
                  <a:pt x="1276509" y="4585363"/>
                  <a:pt x="1274400" y="4585363"/>
                  <a:pt x="1274400" y="4587473"/>
                </a:cubicBezTo>
                <a:cubicBezTo>
                  <a:pt x="1274400" y="4602252"/>
                  <a:pt x="1255396" y="4595919"/>
                  <a:pt x="1272290" y="4631811"/>
                </a:cubicBezTo>
                <a:cubicBezTo>
                  <a:pt x="1272290" y="4631811"/>
                  <a:pt x="1272290" y="4638145"/>
                  <a:pt x="1270178" y="4638145"/>
                </a:cubicBezTo>
                <a:cubicBezTo>
                  <a:pt x="1268067" y="4638145"/>
                  <a:pt x="1265956" y="4633921"/>
                  <a:pt x="1263845" y="4631811"/>
                </a:cubicBezTo>
                <a:cubicBezTo>
                  <a:pt x="1261731" y="4625476"/>
                  <a:pt x="1259619" y="4619142"/>
                  <a:pt x="1257507" y="4612810"/>
                </a:cubicBezTo>
                <a:cubicBezTo>
                  <a:pt x="1253286" y="4606476"/>
                  <a:pt x="1249064" y="4602252"/>
                  <a:pt x="1244840" y="4598030"/>
                </a:cubicBezTo>
                <a:cubicBezTo>
                  <a:pt x="1244840" y="4602252"/>
                  <a:pt x="1244840" y="4606476"/>
                  <a:pt x="1244840" y="4612810"/>
                </a:cubicBezTo>
                <a:cubicBezTo>
                  <a:pt x="1246954" y="4623366"/>
                  <a:pt x="1251176" y="4636033"/>
                  <a:pt x="1253286" y="4646591"/>
                </a:cubicBezTo>
                <a:cubicBezTo>
                  <a:pt x="1255396" y="4657145"/>
                  <a:pt x="1253286" y="4657145"/>
                  <a:pt x="1246954" y="4652923"/>
                </a:cubicBezTo>
                <a:cubicBezTo>
                  <a:pt x="1240618" y="4644479"/>
                  <a:pt x="1232174" y="4638145"/>
                  <a:pt x="1223726" y="4631811"/>
                </a:cubicBezTo>
                <a:cubicBezTo>
                  <a:pt x="1211061" y="4619142"/>
                  <a:pt x="1198393" y="4612810"/>
                  <a:pt x="1194169" y="4629700"/>
                </a:cubicBezTo>
                <a:cubicBezTo>
                  <a:pt x="1183613" y="4623366"/>
                  <a:pt x="1187838" y="4646591"/>
                  <a:pt x="1175168" y="4633921"/>
                </a:cubicBezTo>
                <a:cubicBezTo>
                  <a:pt x="1175168" y="4633921"/>
                  <a:pt x="1173056" y="4633921"/>
                  <a:pt x="1173056" y="4633921"/>
                </a:cubicBezTo>
                <a:cubicBezTo>
                  <a:pt x="1173056" y="4636033"/>
                  <a:pt x="1173056" y="4640255"/>
                  <a:pt x="1175168" y="4640255"/>
                </a:cubicBezTo>
                <a:cubicBezTo>
                  <a:pt x="1179390" y="4650811"/>
                  <a:pt x="1185724" y="4659257"/>
                  <a:pt x="1192059" y="4669813"/>
                </a:cubicBezTo>
                <a:cubicBezTo>
                  <a:pt x="1189947" y="4667702"/>
                  <a:pt x="1185724" y="4669813"/>
                  <a:pt x="1181502" y="4669813"/>
                </a:cubicBezTo>
                <a:cubicBezTo>
                  <a:pt x="1170946" y="4657145"/>
                  <a:pt x="1166723" y="4669813"/>
                  <a:pt x="1160390" y="4659257"/>
                </a:cubicBezTo>
                <a:cubicBezTo>
                  <a:pt x="1160390" y="4657145"/>
                  <a:pt x="1158278" y="4655033"/>
                  <a:pt x="1158278" y="4652923"/>
                </a:cubicBezTo>
                <a:cubicBezTo>
                  <a:pt x="1158278" y="4650811"/>
                  <a:pt x="1160390" y="4646591"/>
                  <a:pt x="1162500" y="4644479"/>
                </a:cubicBezTo>
                <a:cubicBezTo>
                  <a:pt x="1170946" y="4636033"/>
                  <a:pt x="1173056" y="4623366"/>
                  <a:pt x="1187838" y="4619142"/>
                </a:cubicBezTo>
                <a:cubicBezTo>
                  <a:pt x="1189947" y="4619142"/>
                  <a:pt x="1192059" y="4612810"/>
                  <a:pt x="1189947" y="4612810"/>
                </a:cubicBezTo>
                <a:cubicBezTo>
                  <a:pt x="1185724" y="4606476"/>
                  <a:pt x="1179390" y="4600142"/>
                  <a:pt x="1173056" y="4595919"/>
                </a:cubicBezTo>
                <a:cubicBezTo>
                  <a:pt x="1154055" y="4583251"/>
                  <a:pt x="1151943" y="4583251"/>
                  <a:pt x="1162500" y="4557916"/>
                </a:cubicBezTo>
                <a:cubicBezTo>
                  <a:pt x="1156166" y="4564251"/>
                  <a:pt x="1151943" y="4568473"/>
                  <a:pt x="1149832" y="4572695"/>
                </a:cubicBezTo>
                <a:cubicBezTo>
                  <a:pt x="1145611" y="4576918"/>
                  <a:pt x="1141388" y="4579030"/>
                  <a:pt x="1135051" y="4576918"/>
                </a:cubicBezTo>
                <a:cubicBezTo>
                  <a:pt x="1126607" y="4574807"/>
                  <a:pt x="1116051" y="4579030"/>
                  <a:pt x="1111828" y="4574807"/>
                </a:cubicBezTo>
                <a:cubicBezTo>
                  <a:pt x="1107605" y="4572695"/>
                  <a:pt x="1113940" y="4562139"/>
                  <a:pt x="1113940" y="4555806"/>
                </a:cubicBezTo>
                <a:cubicBezTo>
                  <a:pt x="1113940" y="4551582"/>
                  <a:pt x="1113940" y="4547361"/>
                  <a:pt x="1113940" y="4543137"/>
                </a:cubicBezTo>
                <a:cubicBezTo>
                  <a:pt x="1113940" y="4541027"/>
                  <a:pt x="1113940" y="4536804"/>
                  <a:pt x="1116051" y="4534694"/>
                </a:cubicBezTo>
                <a:cubicBezTo>
                  <a:pt x="1124496" y="4530470"/>
                  <a:pt x="1122385" y="4530470"/>
                  <a:pt x="1116051" y="4528358"/>
                </a:cubicBezTo>
                <a:cubicBezTo>
                  <a:pt x="1111828" y="4526248"/>
                  <a:pt x="1107605" y="4524136"/>
                  <a:pt x="1107605" y="4522024"/>
                </a:cubicBezTo>
                <a:cubicBezTo>
                  <a:pt x="1105493" y="4517803"/>
                  <a:pt x="1099159" y="4509358"/>
                  <a:pt x="1113940" y="4513579"/>
                </a:cubicBezTo>
                <a:cubicBezTo>
                  <a:pt x="1122385" y="4507246"/>
                  <a:pt x="1130829" y="4507246"/>
                  <a:pt x="1137163" y="4511470"/>
                </a:cubicBezTo>
                <a:cubicBezTo>
                  <a:pt x="1139275" y="4511470"/>
                  <a:pt x="1143499" y="4511470"/>
                  <a:pt x="1143499" y="4509358"/>
                </a:cubicBezTo>
                <a:cubicBezTo>
                  <a:pt x="1143499" y="4507246"/>
                  <a:pt x="1143499" y="4505136"/>
                  <a:pt x="1141388" y="4505136"/>
                </a:cubicBezTo>
                <a:cubicBezTo>
                  <a:pt x="1135051" y="4498801"/>
                  <a:pt x="1124496" y="4494579"/>
                  <a:pt x="1132941" y="4481911"/>
                </a:cubicBezTo>
                <a:cubicBezTo>
                  <a:pt x="1132941" y="4481911"/>
                  <a:pt x="1130829" y="4477689"/>
                  <a:pt x="1128719" y="4477689"/>
                </a:cubicBezTo>
                <a:cubicBezTo>
                  <a:pt x="1124496" y="4479801"/>
                  <a:pt x="1120274" y="4481911"/>
                  <a:pt x="1116051" y="4484022"/>
                </a:cubicBezTo>
                <a:cubicBezTo>
                  <a:pt x="1113940" y="4484022"/>
                  <a:pt x="1116051" y="4488245"/>
                  <a:pt x="1116051" y="4490355"/>
                </a:cubicBezTo>
                <a:cubicBezTo>
                  <a:pt x="1120274" y="4498801"/>
                  <a:pt x="1120274" y="4498801"/>
                  <a:pt x="1109716" y="4500913"/>
                </a:cubicBezTo>
                <a:cubicBezTo>
                  <a:pt x="1107605" y="4500913"/>
                  <a:pt x="1105493" y="4500913"/>
                  <a:pt x="1103382" y="4503024"/>
                </a:cubicBezTo>
                <a:cubicBezTo>
                  <a:pt x="1097050" y="4503024"/>
                  <a:pt x="1090715" y="4509358"/>
                  <a:pt x="1088602" y="4503024"/>
                </a:cubicBezTo>
                <a:cubicBezTo>
                  <a:pt x="1086491" y="4498801"/>
                  <a:pt x="1092826" y="4492467"/>
                  <a:pt x="1094938" y="4488245"/>
                </a:cubicBezTo>
                <a:cubicBezTo>
                  <a:pt x="1097050" y="4486133"/>
                  <a:pt x="1099159" y="4484022"/>
                  <a:pt x="1101271" y="4481911"/>
                </a:cubicBezTo>
                <a:cubicBezTo>
                  <a:pt x="1103382" y="4479801"/>
                  <a:pt x="1105493" y="4475577"/>
                  <a:pt x="1107605" y="4475577"/>
                </a:cubicBezTo>
                <a:cubicBezTo>
                  <a:pt x="1120274" y="4479801"/>
                  <a:pt x="1132941" y="4471355"/>
                  <a:pt x="1145611" y="4471355"/>
                </a:cubicBezTo>
                <a:cubicBezTo>
                  <a:pt x="1158278" y="4473467"/>
                  <a:pt x="1158278" y="4471355"/>
                  <a:pt x="1158278" y="4486133"/>
                </a:cubicBezTo>
                <a:cubicBezTo>
                  <a:pt x="1158278" y="4490355"/>
                  <a:pt x="1158278" y="4498801"/>
                  <a:pt x="1166723" y="4496691"/>
                </a:cubicBezTo>
                <a:cubicBezTo>
                  <a:pt x="1170946" y="4494579"/>
                  <a:pt x="1175168" y="4488245"/>
                  <a:pt x="1177278" y="4484022"/>
                </a:cubicBezTo>
                <a:cubicBezTo>
                  <a:pt x="1177278" y="4481911"/>
                  <a:pt x="1175168" y="4477689"/>
                  <a:pt x="1175168" y="4475577"/>
                </a:cubicBezTo>
                <a:cubicBezTo>
                  <a:pt x="1170946" y="4467133"/>
                  <a:pt x="1179390" y="4465021"/>
                  <a:pt x="1183613" y="4465021"/>
                </a:cubicBezTo>
                <a:cubicBezTo>
                  <a:pt x="1192059" y="4465021"/>
                  <a:pt x="1200504" y="4465021"/>
                  <a:pt x="1208949" y="4462910"/>
                </a:cubicBezTo>
                <a:cubicBezTo>
                  <a:pt x="1217393" y="4458688"/>
                  <a:pt x="1225838" y="4456576"/>
                  <a:pt x="1232174" y="4460798"/>
                </a:cubicBezTo>
                <a:cubicBezTo>
                  <a:pt x="1234286" y="4462910"/>
                  <a:pt x="1236396" y="4462910"/>
                  <a:pt x="1236396" y="4462910"/>
                </a:cubicBezTo>
                <a:cubicBezTo>
                  <a:pt x="1249064" y="4448130"/>
                  <a:pt x="1268067" y="4450242"/>
                  <a:pt x="1282843" y="4441798"/>
                </a:cubicBezTo>
                <a:cubicBezTo>
                  <a:pt x="1287067" y="4441798"/>
                  <a:pt x="1289178" y="4437576"/>
                  <a:pt x="1291290" y="4435464"/>
                </a:cubicBezTo>
                <a:cubicBezTo>
                  <a:pt x="1297624" y="4427019"/>
                  <a:pt x="1310293" y="4422797"/>
                  <a:pt x="1320848" y="4424907"/>
                </a:cubicBezTo>
                <a:cubicBezTo>
                  <a:pt x="1325069" y="4427019"/>
                  <a:pt x="1331405" y="4424907"/>
                  <a:pt x="1333517" y="4427019"/>
                </a:cubicBezTo>
                <a:cubicBezTo>
                  <a:pt x="1348295" y="4435464"/>
                  <a:pt x="1367298" y="4431240"/>
                  <a:pt x="1382079" y="4431240"/>
                </a:cubicBezTo>
                <a:cubicBezTo>
                  <a:pt x="1386301" y="4431240"/>
                  <a:pt x="1388411" y="4429130"/>
                  <a:pt x="1392635" y="4427019"/>
                </a:cubicBezTo>
                <a:cubicBezTo>
                  <a:pt x="1390523" y="4422797"/>
                  <a:pt x="1388411" y="4420685"/>
                  <a:pt x="1386301" y="4418573"/>
                </a:cubicBezTo>
                <a:cubicBezTo>
                  <a:pt x="1398969" y="4412240"/>
                  <a:pt x="1401079" y="4408018"/>
                  <a:pt x="1407414" y="4389016"/>
                </a:cubicBezTo>
                <a:cubicBezTo>
                  <a:pt x="1415860" y="4370016"/>
                  <a:pt x="1415860" y="4370016"/>
                  <a:pt x="1439085" y="4363682"/>
                </a:cubicBezTo>
                <a:cubicBezTo>
                  <a:pt x="1439085" y="4361570"/>
                  <a:pt x="1441197" y="4363682"/>
                  <a:pt x="1443309" y="4363682"/>
                </a:cubicBezTo>
                <a:cubicBezTo>
                  <a:pt x="1445419" y="4370016"/>
                  <a:pt x="1447531" y="4376349"/>
                  <a:pt x="1449642" y="4382683"/>
                </a:cubicBezTo>
                <a:cubicBezTo>
                  <a:pt x="1449642" y="4384794"/>
                  <a:pt x="1451753" y="4386904"/>
                  <a:pt x="1451753" y="4386904"/>
                </a:cubicBezTo>
                <a:cubicBezTo>
                  <a:pt x="1458087" y="4389016"/>
                  <a:pt x="1464421" y="4391127"/>
                  <a:pt x="1470756" y="4391127"/>
                </a:cubicBezTo>
                <a:cubicBezTo>
                  <a:pt x="1481312" y="4393239"/>
                  <a:pt x="1489759" y="4389016"/>
                  <a:pt x="1500313" y="4386904"/>
                </a:cubicBezTo>
                <a:cubicBezTo>
                  <a:pt x="1498202" y="4384794"/>
                  <a:pt x="1493979" y="4382683"/>
                  <a:pt x="1491866" y="4380571"/>
                </a:cubicBezTo>
                <a:cubicBezTo>
                  <a:pt x="1510868" y="4357346"/>
                  <a:pt x="1517203" y="4317233"/>
                  <a:pt x="1561538" y="4317233"/>
                </a:cubicBezTo>
                <a:cubicBezTo>
                  <a:pt x="1559425" y="4325679"/>
                  <a:pt x="1557313" y="4334123"/>
                  <a:pt x="1553094" y="4344680"/>
                </a:cubicBezTo>
                <a:cubicBezTo>
                  <a:pt x="1555203" y="4344680"/>
                  <a:pt x="1557313" y="4342568"/>
                  <a:pt x="1559425" y="4342568"/>
                </a:cubicBezTo>
                <a:cubicBezTo>
                  <a:pt x="1569984" y="4338346"/>
                  <a:pt x="1576318" y="4329901"/>
                  <a:pt x="1591096" y="4329901"/>
                </a:cubicBezTo>
                <a:cubicBezTo>
                  <a:pt x="1597432" y="4329901"/>
                  <a:pt x="1601653" y="4327789"/>
                  <a:pt x="1605876" y="4325679"/>
                </a:cubicBezTo>
                <a:cubicBezTo>
                  <a:pt x="1607987" y="4325679"/>
                  <a:pt x="1607987" y="4323567"/>
                  <a:pt x="1610099" y="4323567"/>
                </a:cubicBezTo>
                <a:cubicBezTo>
                  <a:pt x="1612210" y="4321455"/>
                  <a:pt x="1614322" y="4321455"/>
                  <a:pt x="1616434" y="4319344"/>
                </a:cubicBezTo>
                <a:cubicBezTo>
                  <a:pt x="1616434" y="4319344"/>
                  <a:pt x="1618544" y="4317233"/>
                  <a:pt x="1618544" y="4317233"/>
                </a:cubicBezTo>
                <a:cubicBezTo>
                  <a:pt x="1618544" y="4317233"/>
                  <a:pt x="1620656" y="4317233"/>
                  <a:pt x="1622768" y="4317233"/>
                </a:cubicBezTo>
                <a:cubicBezTo>
                  <a:pt x="1624880" y="4315123"/>
                  <a:pt x="1626989" y="4315123"/>
                  <a:pt x="1626989" y="4315123"/>
                </a:cubicBezTo>
                <a:cubicBezTo>
                  <a:pt x="1631212" y="4310901"/>
                  <a:pt x="1633322" y="4308789"/>
                  <a:pt x="1635434" y="4306677"/>
                </a:cubicBezTo>
                <a:cubicBezTo>
                  <a:pt x="1645991" y="4298232"/>
                  <a:pt x="1643881" y="4285564"/>
                  <a:pt x="1633322" y="4279232"/>
                </a:cubicBezTo>
                <a:cubicBezTo>
                  <a:pt x="1629101" y="4277120"/>
                  <a:pt x="1624880" y="4277120"/>
                  <a:pt x="1622768" y="4275008"/>
                </a:cubicBezTo>
                <a:cubicBezTo>
                  <a:pt x="1620656" y="4275008"/>
                  <a:pt x="1620656" y="4270786"/>
                  <a:pt x="1622768" y="4270786"/>
                </a:cubicBezTo>
                <a:cubicBezTo>
                  <a:pt x="1624880" y="4268674"/>
                  <a:pt x="1629101" y="4264452"/>
                  <a:pt x="1629101" y="4266564"/>
                </a:cubicBezTo>
                <a:cubicBezTo>
                  <a:pt x="1635434" y="4266564"/>
                  <a:pt x="1639658" y="4268674"/>
                  <a:pt x="1643881" y="4266564"/>
                </a:cubicBezTo>
                <a:lnTo>
                  <a:pt x="1643881" y="4263752"/>
                </a:lnTo>
                <a:lnTo>
                  <a:pt x="1642653" y="4262525"/>
                </a:lnTo>
                <a:lnTo>
                  <a:pt x="1643881" y="4261297"/>
                </a:lnTo>
                <a:lnTo>
                  <a:pt x="1643881" y="4260229"/>
                </a:lnTo>
                <a:lnTo>
                  <a:pt x="1644483" y="4261432"/>
                </a:lnTo>
                <a:lnTo>
                  <a:pt x="1645574" y="4262525"/>
                </a:lnTo>
                <a:lnTo>
                  <a:pt x="1645210" y="4262888"/>
                </a:lnTo>
                <a:lnTo>
                  <a:pt x="1645991" y="4264452"/>
                </a:lnTo>
                <a:cubicBezTo>
                  <a:pt x="1648103" y="4264452"/>
                  <a:pt x="1650215" y="4264452"/>
                  <a:pt x="1650215" y="4262341"/>
                </a:cubicBezTo>
                <a:cubicBezTo>
                  <a:pt x="1654437" y="4258119"/>
                  <a:pt x="1658661" y="4260229"/>
                  <a:pt x="1660772" y="4264452"/>
                </a:cubicBezTo>
                <a:cubicBezTo>
                  <a:pt x="1660772" y="4260229"/>
                  <a:pt x="1662884" y="4258119"/>
                  <a:pt x="1662884" y="4253895"/>
                </a:cubicBezTo>
                <a:cubicBezTo>
                  <a:pt x="1664993" y="4249674"/>
                  <a:pt x="1664993" y="4245450"/>
                  <a:pt x="1664993" y="4241229"/>
                </a:cubicBezTo>
                <a:cubicBezTo>
                  <a:pt x="1658661" y="4247562"/>
                  <a:pt x="1650215" y="4253895"/>
                  <a:pt x="1643881" y="4260229"/>
                </a:cubicBezTo>
                <a:cubicBezTo>
                  <a:pt x="1637546" y="4245450"/>
                  <a:pt x="1641770" y="4234895"/>
                  <a:pt x="1654437" y="4224338"/>
                </a:cubicBezTo>
                <a:cubicBezTo>
                  <a:pt x="1656549" y="4224338"/>
                  <a:pt x="1656549" y="4224338"/>
                  <a:pt x="1656549" y="4222226"/>
                </a:cubicBezTo>
                <a:cubicBezTo>
                  <a:pt x="1652327" y="4218005"/>
                  <a:pt x="1645991" y="4215893"/>
                  <a:pt x="1635434" y="4213783"/>
                </a:cubicBezTo>
                <a:cubicBezTo>
                  <a:pt x="1605876" y="4209559"/>
                  <a:pt x="1578429" y="4196892"/>
                  <a:pt x="1546758" y="4215893"/>
                </a:cubicBezTo>
                <a:cubicBezTo>
                  <a:pt x="1527758" y="4226449"/>
                  <a:pt x="1510868" y="4224338"/>
                  <a:pt x="1491866" y="4220116"/>
                </a:cubicBezTo>
                <a:cubicBezTo>
                  <a:pt x="1470756" y="4213783"/>
                  <a:pt x="1462309" y="4203226"/>
                  <a:pt x="1458087" y="4184226"/>
                </a:cubicBezTo>
                <a:cubicBezTo>
                  <a:pt x="1455976" y="4177890"/>
                  <a:pt x="1453864" y="4171556"/>
                  <a:pt x="1451753" y="4167335"/>
                </a:cubicBezTo>
                <a:cubicBezTo>
                  <a:pt x="1451753" y="4163111"/>
                  <a:pt x="1449642" y="4158889"/>
                  <a:pt x="1449642" y="4154667"/>
                </a:cubicBezTo>
                <a:cubicBezTo>
                  <a:pt x="1443309" y="4137777"/>
                  <a:pt x="1434862" y="4137777"/>
                  <a:pt x="1430639" y="4122998"/>
                </a:cubicBezTo>
                <a:cubicBezTo>
                  <a:pt x="1426414" y="4112442"/>
                  <a:pt x="1428526" y="4099774"/>
                  <a:pt x="1420081" y="4087108"/>
                </a:cubicBezTo>
                <a:cubicBezTo>
                  <a:pt x="1417971" y="4087108"/>
                  <a:pt x="1417971" y="4084996"/>
                  <a:pt x="1415860" y="4084996"/>
                </a:cubicBezTo>
                <a:cubicBezTo>
                  <a:pt x="1415860" y="4082884"/>
                  <a:pt x="1413750" y="4080772"/>
                  <a:pt x="1413750" y="4078662"/>
                </a:cubicBezTo>
                <a:cubicBezTo>
                  <a:pt x="1415860" y="4076551"/>
                  <a:pt x="1420081" y="4074439"/>
                  <a:pt x="1426414" y="4072329"/>
                </a:cubicBezTo>
                <a:cubicBezTo>
                  <a:pt x="1455976" y="4059660"/>
                  <a:pt x="1485535" y="4046993"/>
                  <a:pt x="1512979" y="4030102"/>
                </a:cubicBezTo>
                <a:cubicBezTo>
                  <a:pt x="1517203" y="4027992"/>
                  <a:pt x="1519315" y="4025880"/>
                  <a:pt x="1521426" y="4021657"/>
                </a:cubicBezTo>
                <a:cubicBezTo>
                  <a:pt x="1519315" y="4023768"/>
                  <a:pt x="1517203" y="4023768"/>
                  <a:pt x="1515091" y="4023768"/>
                </a:cubicBezTo>
                <a:cubicBezTo>
                  <a:pt x="1515091" y="4019548"/>
                  <a:pt x="1521426" y="4015324"/>
                  <a:pt x="1529869" y="4011102"/>
                </a:cubicBezTo>
                <a:cubicBezTo>
                  <a:pt x="1534093" y="4004768"/>
                  <a:pt x="1536205" y="3998435"/>
                  <a:pt x="1538313" y="3992099"/>
                </a:cubicBezTo>
                <a:cubicBezTo>
                  <a:pt x="1544647" y="3966765"/>
                  <a:pt x="1536205" y="3941430"/>
                  <a:pt x="1523539" y="3918206"/>
                </a:cubicBezTo>
                <a:cubicBezTo>
                  <a:pt x="1519315" y="3911872"/>
                  <a:pt x="1504537" y="3907651"/>
                  <a:pt x="1496090" y="3901317"/>
                </a:cubicBezTo>
                <a:cubicBezTo>
                  <a:pt x="1512979" y="3888649"/>
                  <a:pt x="1527758" y="3875981"/>
                  <a:pt x="1546758" y="3863314"/>
                </a:cubicBezTo>
                <a:cubicBezTo>
                  <a:pt x="1555203" y="3859090"/>
                  <a:pt x="1567872" y="3856981"/>
                  <a:pt x="1578429" y="3854869"/>
                </a:cubicBezTo>
                <a:cubicBezTo>
                  <a:pt x="1599543" y="3850646"/>
                  <a:pt x="1614322" y="3842202"/>
                  <a:pt x="1605876" y="3829533"/>
                </a:cubicBezTo>
                <a:cubicBezTo>
                  <a:pt x="1601653" y="3816867"/>
                  <a:pt x="1603765" y="3806309"/>
                  <a:pt x="1605876" y="3793642"/>
                </a:cubicBezTo>
                <a:cubicBezTo>
                  <a:pt x="1557313" y="3827421"/>
                  <a:pt x="1521426" y="3871759"/>
                  <a:pt x="1466532" y="3905539"/>
                </a:cubicBezTo>
                <a:cubicBezTo>
                  <a:pt x="1443309" y="3850646"/>
                  <a:pt x="1561538" y="3831645"/>
                  <a:pt x="1580541" y="3783086"/>
                </a:cubicBezTo>
                <a:cubicBezTo>
                  <a:pt x="1591096" y="3776752"/>
                  <a:pt x="1601653" y="3770418"/>
                  <a:pt x="1612210" y="3764084"/>
                </a:cubicBezTo>
                <a:cubicBezTo>
                  <a:pt x="1612210" y="3759864"/>
                  <a:pt x="1610099" y="3753528"/>
                  <a:pt x="1605876" y="3749306"/>
                </a:cubicBezTo>
                <a:cubicBezTo>
                  <a:pt x="1605876" y="3747194"/>
                  <a:pt x="1610099" y="3740861"/>
                  <a:pt x="1614322" y="3738749"/>
                </a:cubicBezTo>
                <a:cubicBezTo>
                  <a:pt x="1631212" y="3726082"/>
                  <a:pt x="1643881" y="3711303"/>
                  <a:pt x="1662884" y="3702858"/>
                </a:cubicBezTo>
                <a:cubicBezTo>
                  <a:pt x="1671327" y="3698636"/>
                  <a:pt x="1675551" y="3694412"/>
                  <a:pt x="1679772" y="3688079"/>
                </a:cubicBezTo>
                <a:cubicBezTo>
                  <a:pt x="1677661" y="3688079"/>
                  <a:pt x="1677661" y="3688079"/>
                  <a:pt x="1677661" y="3688079"/>
                </a:cubicBezTo>
                <a:cubicBezTo>
                  <a:pt x="1675551" y="3683858"/>
                  <a:pt x="1671327" y="3683858"/>
                  <a:pt x="1675551" y="3677524"/>
                </a:cubicBezTo>
                <a:cubicBezTo>
                  <a:pt x="1675551" y="3675412"/>
                  <a:pt x="1671327" y="3669079"/>
                  <a:pt x="1669217" y="3666967"/>
                </a:cubicBezTo>
                <a:cubicBezTo>
                  <a:pt x="1667105" y="3660633"/>
                  <a:pt x="1660772" y="3656409"/>
                  <a:pt x="1669217" y="3652189"/>
                </a:cubicBezTo>
                <a:cubicBezTo>
                  <a:pt x="1669217" y="3650077"/>
                  <a:pt x="1669217" y="3647967"/>
                  <a:pt x="1669217" y="3645855"/>
                </a:cubicBezTo>
                <a:cubicBezTo>
                  <a:pt x="1667105" y="3643743"/>
                  <a:pt x="1664993" y="3643743"/>
                  <a:pt x="1662884" y="3643743"/>
                </a:cubicBezTo>
                <a:cubicBezTo>
                  <a:pt x="1656549" y="3639521"/>
                  <a:pt x="1652327" y="3635298"/>
                  <a:pt x="1654437" y="3631076"/>
                </a:cubicBezTo>
                <a:cubicBezTo>
                  <a:pt x="1652327" y="3633187"/>
                  <a:pt x="1648103" y="3637409"/>
                  <a:pt x="1643881" y="3639521"/>
                </a:cubicBezTo>
                <a:cubicBezTo>
                  <a:pt x="1645991" y="3641631"/>
                  <a:pt x="1648103" y="3643743"/>
                  <a:pt x="1652327" y="3645855"/>
                </a:cubicBezTo>
                <a:cubicBezTo>
                  <a:pt x="1654437" y="3645855"/>
                  <a:pt x="1654437" y="3654300"/>
                  <a:pt x="1656549" y="3658521"/>
                </a:cubicBezTo>
                <a:cubicBezTo>
                  <a:pt x="1658661" y="3664855"/>
                  <a:pt x="1658661" y="3669079"/>
                  <a:pt x="1660772" y="3673300"/>
                </a:cubicBezTo>
                <a:cubicBezTo>
                  <a:pt x="1660772" y="3673300"/>
                  <a:pt x="1658661" y="3675412"/>
                  <a:pt x="1658661" y="3675412"/>
                </a:cubicBezTo>
                <a:cubicBezTo>
                  <a:pt x="1656549" y="3675412"/>
                  <a:pt x="1654437" y="3675412"/>
                  <a:pt x="1654437" y="3675412"/>
                </a:cubicBezTo>
                <a:cubicBezTo>
                  <a:pt x="1652327" y="3662745"/>
                  <a:pt x="1645991" y="3652189"/>
                  <a:pt x="1637546" y="3643743"/>
                </a:cubicBezTo>
                <a:cubicBezTo>
                  <a:pt x="1633322" y="3645855"/>
                  <a:pt x="1631212" y="3647967"/>
                  <a:pt x="1626989" y="3647967"/>
                </a:cubicBezTo>
                <a:cubicBezTo>
                  <a:pt x="1629101" y="3652189"/>
                  <a:pt x="1629101" y="3658521"/>
                  <a:pt x="1626989" y="3660633"/>
                </a:cubicBezTo>
                <a:cubicBezTo>
                  <a:pt x="1622768" y="3662745"/>
                  <a:pt x="1620656" y="3662745"/>
                  <a:pt x="1616434" y="3662745"/>
                </a:cubicBezTo>
                <a:cubicBezTo>
                  <a:pt x="1612210" y="3664855"/>
                  <a:pt x="1610099" y="3660633"/>
                  <a:pt x="1612210" y="3658521"/>
                </a:cubicBezTo>
                <a:cubicBezTo>
                  <a:pt x="1612210" y="3658521"/>
                  <a:pt x="1612210" y="3656409"/>
                  <a:pt x="1612210" y="3656409"/>
                </a:cubicBezTo>
                <a:cubicBezTo>
                  <a:pt x="1607987" y="3658521"/>
                  <a:pt x="1605876" y="3660633"/>
                  <a:pt x="1603765" y="3662745"/>
                </a:cubicBezTo>
                <a:cubicBezTo>
                  <a:pt x="1603765" y="3666967"/>
                  <a:pt x="1603765" y="3673300"/>
                  <a:pt x="1605876" y="3677524"/>
                </a:cubicBezTo>
                <a:cubicBezTo>
                  <a:pt x="1605876" y="3685968"/>
                  <a:pt x="1607987" y="3694412"/>
                  <a:pt x="1616434" y="3698636"/>
                </a:cubicBezTo>
                <a:cubicBezTo>
                  <a:pt x="1618544" y="3698636"/>
                  <a:pt x="1618544" y="3700748"/>
                  <a:pt x="1618544" y="3702858"/>
                </a:cubicBezTo>
                <a:cubicBezTo>
                  <a:pt x="1618544" y="3702858"/>
                  <a:pt x="1616434" y="3704970"/>
                  <a:pt x="1614322" y="3702858"/>
                </a:cubicBezTo>
                <a:cubicBezTo>
                  <a:pt x="1610099" y="3700748"/>
                  <a:pt x="1603765" y="3696524"/>
                  <a:pt x="1597432" y="3692302"/>
                </a:cubicBezTo>
                <a:cubicBezTo>
                  <a:pt x="1597432" y="3700748"/>
                  <a:pt x="1597432" y="3704970"/>
                  <a:pt x="1597432" y="3709192"/>
                </a:cubicBezTo>
                <a:cubicBezTo>
                  <a:pt x="1597432" y="3711303"/>
                  <a:pt x="1597432" y="3713415"/>
                  <a:pt x="1595319" y="3713415"/>
                </a:cubicBezTo>
                <a:cubicBezTo>
                  <a:pt x="1595319" y="3715527"/>
                  <a:pt x="1591096" y="3713415"/>
                  <a:pt x="1591096" y="3713415"/>
                </a:cubicBezTo>
                <a:cubicBezTo>
                  <a:pt x="1588984" y="3700748"/>
                  <a:pt x="1580541" y="3690190"/>
                  <a:pt x="1574206" y="3681746"/>
                </a:cubicBezTo>
                <a:cubicBezTo>
                  <a:pt x="1569984" y="3677524"/>
                  <a:pt x="1574206" y="3677524"/>
                  <a:pt x="1576318" y="3677524"/>
                </a:cubicBezTo>
                <a:cubicBezTo>
                  <a:pt x="1580541" y="3671189"/>
                  <a:pt x="1586875" y="3666967"/>
                  <a:pt x="1580541" y="3654300"/>
                </a:cubicBezTo>
                <a:cubicBezTo>
                  <a:pt x="1578429" y="3650077"/>
                  <a:pt x="1582651" y="3639521"/>
                  <a:pt x="1588984" y="3637409"/>
                </a:cubicBezTo>
                <a:cubicBezTo>
                  <a:pt x="1599543" y="3635298"/>
                  <a:pt x="1588984" y="3633187"/>
                  <a:pt x="1588984" y="3628964"/>
                </a:cubicBezTo>
                <a:cubicBezTo>
                  <a:pt x="1588984" y="3624742"/>
                  <a:pt x="1591096" y="3618409"/>
                  <a:pt x="1591096" y="3618409"/>
                </a:cubicBezTo>
                <a:cubicBezTo>
                  <a:pt x="1601653" y="3616297"/>
                  <a:pt x="1601653" y="3609964"/>
                  <a:pt x="1595319" y="3599406"/>
                </a:cubicBezTo>
                <a:cubicBezTo>
                  <a:pt x="1607987" y="3605740"/>
                  <a:pt x="1616434" y="3609964"/>
                  <a:pt x="1612210" y="3624742"/>
                </a:cubicBezTo>
                <a:cubicBezTo>
                  <a:pt x="1612210" y="3628964"/>
                  <a:pt x="1614322" y="3633187"/>
                  <a:pt x="1616434" y="3639521"/>
                </a:cubicBezTo>
                <a:cubicBezTo>
                  <a:pt x="1620656" y="3637409"/>
                  <a:pt x="1622768" y="3635298"/>
                  <a:pt x="1626989" y="3633187"/>
                </a:cubicBezTo>
                <a:cubicBezTo>
                  <a:pt x="1626989" y="3631076"/>
                  <a:pt x="1626989" y="3628964"/>
                  <a:pt x="1624880" y="3626852"/>
                </a:cubicBezTo>
                <a:cubicBezTo>
                  <a:pt x="1624880" y="3624742"/>
                  <a:pt x="1626989" y="3622630"/>
                  <a:pt x="1629101" y="3620518"/>
                </a:cubicBezTo>
                <a:cubicBezTo>
                  <a:pt x="1631212" y="3618409"/>
                  <a:pt x="1635434" y="3616297"/>
                  <a:pt x="1637546" y="3622630"/>
                </a:cubicBezTo>
                <a:cubicBezTo>
                  <a:pt x="1637546" y="3624742"/>
                  <a:pt x="1637546" y="3624742"/>
                  <a:pt x="1637546" y="3626852"/>
                </a:cubicBezTo>
                <a:cubicBezTo>
                  <a:pt x="1639658" y="3624742"/>
                  <a:pt x="1641770" y="3622630"/>
                  <a:pt x="1645991" y="3622630"/>
                </a:cubicBezTo>
                <a:cubicBezTo>
                  <a:pt x="1643881" y="3618409"/>
                  <a:pt x="1641770" y="3616297"/>
                  <a:pt x="1639658" y="3612074"/>
                </a:cubicBezTo>
                <a:cubicBezTo>
                  <a:pt x="1635434" y="3609964"/>
                  <a:pt x="1633322" y="3609964"/>
                  <a:pt x="1631212" y="3607852"/>
                </a:cubicBezTo>
                <a:cubicBezTo>
                  <a:pt x="1616434" y="3601518"/>
                  <a:pt x="1591096" y="3597295"/>
                  <a:pt x="1591096" y="3588852"/>
                </a:cubicBezTo>
                <a:cubicBezTo>
                  <a:pt x="1588984" y="3576183"/>
                  <a:pt x="1591096" y="3563515"/>
                  <a:pt x="1588984" y="3548737"/>
                </a:cubicBezTo>
                <a:cubicBezTo>
                  <a:pt x="1586875" y="3546625"/>
                  <a:pt x="1595319" y="3540292"/>
                  <a:pt x="1601653" y="3536070"/>
                </a:cubicBezTo>
                <a:cubicBezTo>
                  <a:pt x="1601653" y="3536070"/>
                  <a:pt x="1603765" y="3536070"/>
                  <a:pt x="1603765" y="3533958"/>
                </a:cubicBezTo>
                <a:cubicBezTo>
                  <a:pt x="1603765" y="3531846"/>
                  <a:pt x="1603765" y="3529734"/>
                  <a:pt x="1601653" y="3527624"/>
                </a:cubicBezTo>
                <a:cubicBezTo>
                  <a:pt x="1601653" y="3525512"/>
                  <a:pt x="1599543" y="3525512"/>
                  <a:pt x="1597432" y="3523401"/>
                </a:cubicBezTo>
                <a:cubicBezTo>
                  <a:pt x="1601653" y="3523401"/>
                  <a:pt x="1603765" y="3521291"/>
                  <a:pt x="1605876" y="3523401"/>
                </a:cubicBezTo>
                <a:cubicBezTo>
                  <a:pt x="1607987" y="3525512"/>
                  <a:pt x="1610099" y="3527624"/>
                  <a:pt x="1610099" y="3529734"/>
                </a:cubicBezTo>
                <a:cubicBezTo>
                  <a:pt x="1618544" y="3525512"/>
                  <a:pt x="1624880" y="3521291"/>
                  <a:pt x="1631212" y="3514956"/>
                </a:cubicBezTo>
                <a:cubicBezTo>
                  <a:pt x="1629101" y="3514956"/>
                  <a:pt x="1629101" y="3514956"/>
                  <a:pt x="1626989" y="3514956"/>
                </a:cubicBezTo>
                <a:cubicBezTo>
                  <a:pt x="1629101" y="3512846"/>
                  <a:pt x="1631212" y="3506512"/>
                  <a:pt x="1631212" y="3508622"/>
                </a:cubicBezTo>
                <a:cubicBezTo>
                  <a:pt x="1637546" y="3510734"/>
                  <a:pt x="1639658" y="3506512"/>
                  <a:pt x="1635434" y="3504400"/>
                </a:cubicBezTo>
                <a:cubicBezTo>
                  <a:pt x="1631212" y="3500177"/>
                  <a:pt x="1631212" y="3498067"/>
                  <a:pt x="1633322" y="3495955"/>
                </a:cubicBezTo>
                <a:cubicBezTo>
                  <a:pt x="1637546" y="3493843"/>
                  <a:pt x="1641770" y="3491734"/>
                  <a:pt x="1643881" y="3491734"/>
                </a:cubicBezTo>
                <a:cubicBezTo>
                  <a:pt x="1643881" y="3489622"/>
                  <a:pt x="1645991" y="3489622"/>
                  <a:pt x="1645991" y="3489622"/>
                </a:cubicBezTo>
                <a:cubicBezTo>
                  <a:pt x="1645991" y="3479065"/>
                  <a:pt x="1656549" y="3470619"/>
                  <a:pt x="1667105" y="3462176"/>
                </a:cubicBezTo>
                <a:cubicBezTo>
                  <a:pt x="1667105" y="3460064"/>
                  <a:pt x="1667105" y="3457952"/>
                  <a:pt x="1664993" y="3457952"/>
                </a:cubicBezTo>
                <a:cubicBezTo>
                  <a:pt x="1667105" y="3453731"/>
                  <a:pt x="1667105" y="3447397"/>
                  <a:pt x="1664993" y="3443174"/>
                </a:cubicBezTo>
                <a:cubicBezTo>
                  <a:pt x="1667105" y="3445286"/>
                  <a:pt x="1669217" y="3447397"/>
                  <a:pt x="1673439" y="3449508"/>
                </a:cubicBezTo>
                <a:cubicBezTo>
                  <a:pt x="1673439" y="3451619"/>
                  <a:pt x="1675551" y="3451619"/>
                  <a:pt x="1675551" y="3451619"/>
                </a:cubicBezTo>
                <a:cubicBezTo>
                  <a:pt x="1679772" y="3447397"/>
                  <a:pt x="1683996" y="3443174"/>
                  <a:pt x="1683996" y="3438952"/>
                </a:cubicBezTo>
                <a:cubicBezTo>
                  <a:pt x="1683996" y="3438952"/>
                  <a:pt x="1681884" y="3436840"/>
                  <a:pt x="1679772" y="3436840"/>
                </a:cubicBezTo>
                <a:cubicBezTo>
                  <a:pt x="1679772" y="3436840"/>
                  <a:pt x="1679772" y="3432618"/>
                  <a:pt x="1679772" y="3432618"/>
                </a:cubicBezTo>
                <a:cubicBezTo>
                  <a:pt x="1681884" y="3428395"/>
                  <a:pt x="1683996" y="3426283"/>
                  <a:pt x="1686108" y="3422062"/>
                </a:cubicBezTo>
                <a:cubicBezTo>
                  <a:pt x="1683996" y="3417838"/>
                  <a:pt x="1681884" y="3411505"/>
                  <a:pt x="1677661" y="3405171"/>
                </a:cubicBezTo>
                <a:cubicBezTo>
                  <a:pt x="1664993" y="3386171"/>
                  <a:pt x="1669217" y="3375614"/>
                  <a:pt x="1694553" y="3367168"/>
                </a:cubicBezTo>
                <a:cubicBezTo>
                  <a:pt x="1705110" y="3362946"/>
                  <a:pt x="1717777" y="3362946"/>
                  <a:pt x="1728334" y="3358723"/>
                </a:cubicBezTo>
                <a:cubicBezTo>
                  <a:pt x="1726223" y="3354502"/>
                  <a:pt x="1724111" y="3354502"/>
                  <a:pt x="1719889" y="3356614"/>
                </a:cubicBezTo>
                <a:cubicBezTo>
                  <a:pt x="1711443" y="3358723"/>
                  <a:pt x="1702998" y="3362946"/>
                  <a:pt x="1694553" y="3362946"/>
                </a:cubicBezTo>
                <a:cubicBezTo>
                  <a:pt x="1688218" y="3362946"/>
                  <a:pt x="1683996" y="3365058"/>
                  <a:pt x="1679772" y="3369280"/>
                </a:cubicBezTo>
                <a:cubicBezTo>
                  <a:pt x="1673439" y="3375614"/>
                  <a:pt x="1662884" y="3379837"/>
                  <a:pt x="1652327" y="3381947"/>
                </a:cubicBezTo>
                <a:cubicBezTo>
                  <a:pt x="1648103" y="3381947"/>
                  <a:pt x="1645991" y="3384059"/>
                  <a:pt x="1639658" y="3386171"/>
                </a:cubicBezTo>
                <a:cubicBezTo>
                  <a:pt x="1645991" y="3390393"/>
                  <a:pt x="1652327" y="3386171"/>
                  <a:pt x="1652327" y="3392505"/>
                </a:cubicBezTo>
                <a:cubicBezTo>
                  <a:pt x="1652327" y="3398837"/>
                  <a:pt x="1648103" y="3398837"/>
                  <a:pt x="1645991" y="3396725"/>
                </a:cubicBezTo>
                <a:cubicBezTo>
                  <a:pt x="1635434" y="3390393"/>
                  <a:pt x="1629101" y="3396725"/>
                  <a:pt x="1620656" y="3400949"/>
                </a:cubicBezTo>
                <a:cubicBezTo>
                  <a:pt x="1618544" y="3403059"/>
                  <a:pt x="1603765" y="3407283"/>
                  <a:pt x="1601653" y="3405171"/>
                </a:cubicBezTo>
                <a:cubicBezTo>
                  <a:pt x="1597432" y="3403059"/>
                  <a:pt x="1593208" y="3400949"/>
                  <a:pt x="1591096" y="3398837"/>
                </a:cubicBezTo>
                <a:cubicBezTo>
                  <a:pt x="1580541" y="3392505"/>
                  <a:pt x="1580541" y="3394615"/>
                  <a:pt x="1572096" y="3400949"/>
                </a:cubicBezTo>
                <a:cubicBezTo>
                  <a:pt x="1567872" y="3405171"/>
                  <a:pt x="1563648" y="3409395"/>
                  <a:pt x="1565760" y="3415728"/>
                </a:cubicBezTo>
                <a:cubicBezTo>
                  <a:pt x="1567872" y="3417838"/>
                  <a:pt x="1574206" y="3415728"/>
                  <a:pt x="1578429" y="3417838"/>
                </a:cubicBezTo>
                <a:cubicBezTo>
                  <a:pt x="1576318" y="3424174"/>
                  <a:pt x="1574206" y="3428395"/>
                  <a:pt x="1565760" y="3426283"/>
                </a:cubicBezTo>
                <a:cubicBezTo>
                  <a:pt x="1565760" y="3426283"/>
                  <a:pt x="1563648" y="3426283"/>
                  <a:pt x="1561538" y="3426283"/>
                </a:cubicBezTo>
                <a:cubicBezTo>
                  <a:pt x="1561538" y="3428395"/>
                  <a:pt x="1563648" y="3432618"/>
                  <a:pt x="1563648" y="3432618"/>
                </a:cubicBezTo>
                <a:cubicBezTo>
                  <a:pt x="1567872" y="3432618"/>
                  <a:pt x="1572096" y="3451619"/>
                  <a:pt x="1578429" y="3436840"/>
                </a:cubicBezTo>
                <a:cubicBezTo>
                  <a:pt x="1578429" y="3434728"/>
                  <a:pt x="1580541" y="3436840"/>
                  <a:pt x="1582651" y="3436840"/>
                </a:cubicBezTo>
                <a:cubicBezTo>
                  <a:pt x="1588984" y="3441062"/>
                  <a:pt x="1593208" y="3447397"/>
                  <a:pt x="1599543" y="3447397"/>
                </a:cubicBezTo>
                <a:cubicBezTo>
                  <a:pt x="1605876" y="3447397"/>
                  <a:pt x="1607987" y="3449508"/>
                  <a:pt x="1607987" y="3451619"/>
                </a:cubicBezTo>
                <a:cubicBezTo>
                  <a:pt x="1595319" y="3453731"/>
                  <a:pt x="1582651" y="3453731"/>
                  <a:pt x="1572096" y="3457952"/>
                </a:cubicBezTo>
                <a:cubicBezTo>
                  <a:pt x="1569984" y="3455840"/>
                  <a:pt x="1569984" y="3455840"/>
                  <a:pt x="1569984" y="3453731"/>
                </a:cubicBezTo>
                <a:cubicBezTo>
                  <a:pt x="1567872" y="3445286"/>
                  <a:pt x="1563648" y="3441062"/>
                  <a:pt x="1555203" y="3441062"/>
                </a:cubicBezTo>
                <a:cubicBezTo>
                  <a:pt x="1553094" y="3441062"/>
                  <a:pt x="1550982" y="3436840"/>
                  <a:pt x="1548870" y="3434728"/>
                </a:cubicBezTo>
                <a:cubicBezTo>
                  <a:pt x="1542535" y="3428395"/>
                  <a:pt x="1544647" y="3426283"/>
                  <a:pt x="1548870" y="3424174"/>
                </a:cubicBezTo>
                <a:cubicBezTo>
                  <a:pt x="1559425" y="3417838"/>
                  <a:pt x="1559425" y="3413616"/>
                  <a:pt x="1553094" y="3403059"/>
                </a:cubicBezTo>
                <a:cubicBezTo>
                  <a:pt x="1550982" y="3400949"/>
                  <a:pt x="1548870" y="3398837"/>
                  <a:pt x="1546758" y="3394615"/>
                </a:cubicBezTo>
                <a:cubicBezTo>
                  <a:pt x="1544647" y="3390393"/>
                  <a:pt x="1546758" y="3390393"/>
                  <a:pt x="1550982" y="3392505"/>
                </a:cubicBezTo>
                <a:cubicBezTo>
                  <a:pt x="1557313" y="3392505"/>
                  <a:pt x="1559425" y="3390393"/>
                  <a:pt x="1555203" y="3384059"/>
                </a:cubicBezTo>
                <a:cubicBezTo>
                  <a:pt x="1555203" y="3381947"/>
                  <a:pt x="1553094" y="3379837"/>
                  <a:pt x="1550982" y="3377725"/>
                </a:cubicBezTo>
                <a:cubicBezTo>
                  <a:pt x="1540423" y="3369280"/>
                  <a:pt x="1540423" y="3369280"/>
                  <a:pt x="1548870" y="3362946"/>
                </a:cubicBezTo>
                <a:cubicBezTo>
                  <a:pt x="1553094" y="3358723"/>
                  <a:pt x="1559425" y="3356614"/>
                  <a:pt x="1563648" y="3354502"/>
                </a:cubicBezTo>
                <a:cubicBezTo>
                  <a:pt x="1561538" y="3348168"/>
                  <a:pt x="1559425" y="3346056"/>
                  <a:pt x="1559425" y="3341834"/>
                </a:cubicBezTo>
                <a:cubicBezTo>
                  <a:pt x="1557313" y="3337610"/>
                  <a:pt x="1555203" y="3331277"/>
                  <a:pt x="1557313" y="3329165"/>
                </a:cubicBezTo>
                <a:cubicBezTo>
                  <a:pt x="1557313" y="3327055"/>
                  <a:pt x="1563648" y="3324944"/>
                  <a:pt x="1567872" y="3322832"/>
                </a:cubicBezTo>
                <a:cubicBezTo>
                  <a:pt x="1561538" y="3320722"/>
                  <a:pt x="1559425" y="3320722"/>
                  <a:pt x="1555203" y="3318610"/>
                </a:cubicBezTo>
                <a:cubicBezTo>
                  <a:pt x="1544647" y="3314387"/>
                  <a:pt x="1542535" y="3308053"/>
                  <a:pt x="1546758" y="3297498"/>
                </a:cubicBezTo>
                <a:cubicBezTo>
                  <a:pt x="1548870" y="3295386"/>
                  <a:pt x="1550982" y="3291162"/>
                  <a:pt x="1550982" y="3289053"/>
                </a:cubicBezTo>
                <a:cubicBezTo>
                  <a:pt x="1546758" y="3284830"/>
                  <a:pt x="1540423" y="3280608"/>
                  <a:pt x="1538313" y="3274274"/>
                </a:cubicBezTo>
                <a:cubicBezTo>
                  <a:pt x="1536205" y="3274274"/>
                  <a:pt x="1531981" y="3274274"/>
                  <a:pt x="1529869" y="3272162"/>
                </a:cubicBezTo>
                <a:cubicBezTo>
                  <a:pt x="1529869" y="3272162"/>
                  <a:pt x="1529869" y="3270050"/>
                  <a:pt x="1529869" y="3267940"/>
                </a:cubicBezTo>
                <a:cubicBezTo>
                  <a:pt x="1527758" y="3267940"/>
                  <a:pt x="1527758" y="3267940"/>
                  <a:pt x="1525646" y="3267940"/>
                </a:cubicBezTo>
                <a:cubicBezTo>
                  <a:pt x="1523539" y="3270050"/>
                  <a:pt x="1525646" y="3278496"/>
                  <a:pt x="1519315" y="3272162"/>
                </a:cubicBezTo>
                <a:cubicBezTo>
                  <a:pt x="1517203" y="3270050"/>
                  <a:pt x="1515091" y="3267940"/>
                  <a:pt x="1512979" y="3263716"/>
                </a:cubicBezTo>
                <a:cubicBezTo>
                  <a:pt x="1510868" y="3263716"/>
                  <a:pt x="1508756" y="3263716"/>
                  <a:pt x="1508756" y="3259496"/>
                </a:cubicBezTo>
                <a:cubicBezTo>
                  <a:pt x="1512979" y="3244716"/>
                  <a:pt x="1508756" y="3234159"/>
                  <a:pt x="1496090" y="3227827"/>
                </a:cubicBezTo>
                <a:cubicBezTo>
                  <a:pt x="1493979" y="3227827"/>
                  <a:pt x="1491866" y="3223605"/>
                  <a:pt x="1489759" y="3221493"/>
                </a:cubicBezTo>
                <a:cubicBezTo>
                  <a:pt x="1483423" y="3221493"/>
                  <a:pt x="1496090" y="3236271"/>
                  <a:pt x="1483423" y="3229937"/>
                </a:cubicBezTo>
                <a:cubicBezTo>
                  <a:pt x="1477089" y="3234159"/>
                  <a:pt x="1470756" y="3238383"/>
                  <a:pt x="1466532" y="3242605"/>
                </a:cubicBezTo>
                <a:cubicBezTo>
                  <a:pt x="1464421" y="3244716"/>
                  <a:pt x="1466532" y="3251050"/>
                  <a:pt x="1466532" y="3253162"/>
                </a:cubicBezTo>
                <a:cubicBezTo>
                  <a:pt x="1468645" y="3259496"/>
                  <a:pt x="1466532" y="3261605"/>
                  <a:pt x="1466532" y="3265828"/>
                </a:cubicBezTo>
                <a:cubicBezTo>
                  <a:pt x="1464421" y="3274274"/>
                  <a:pt x="1462309" y="3280608"/>
                  <a:pt x="1466532" y="3289053"/>
                </a:cubicBezTo>
                <a:cubicBezTo>
                  <a:pt x="1468645" y="3295386"/>
                  <a:pt x="1466532" y="3297498"/>
                  <a:pt x="1462309" y="3299608"/>
                </a:cubicBezTo>
                <a:cubicBezTo>
                  <a:pt x="1453864" y="3303831"/>
                  <a:pt x="1453864" y="3314387"/>
                  <a:pt x="1458087" y="3316499"/>
                </a:cubicBezTo>
                <a:cubicBezTo>
                  <a:pt x="1462309" y="3320722"/>
                  <a:pt x="1468645" y="3327055"/>
                  <a:pt x="1474976" y="3324944"/>
                </a:cubicBezTo>
                <a:cubicBezTo>
                  <a:pt x="1474976" y="3322832"/>
                  <a:pt x="1474976" y="3322832"/>
                  <a:pt x="1474976" y="3322832"/>
                </a:cubicBezTo>
                <a:cubicBezTo>
                  <a:pt x="1474976" y="3314387"/>
                  <a:pt x="1468645" y="3305943"/>
                  <a:pt x="1470756" y="3301720"/>
                </a:cubicBezTo>
                <a:cubicBezTo>
                  <a:pt x="1474976" y="3293274"/>
                  <a:pt x="1481312" y="3305943"/>
                  <a:pt x="1487647" y="3305943"/>
                </a:cubicBezTo>
                <a:cubicBezTo>
                  <a:pt x="1487647" y="3305943"/>
                  <a:pt x="1487647" y="3305943"/>
                  <a:pt x="1489759" y="3305943"/>
                </a:cubicBezTo>
                <a:cubicBezTo>
                  <a:pt x="1491866" y="3303831"/>
                  <a:pt x="1493979" y="3301720"/>
                  <a:pt x="1493979" y="3299608"/>
                </a:cubicBezTo>
                <a:cubicBezTo>
                  <a:pt x="1493979" y="3297498"/>
                  <a:pt x="1491866" y="3295386"/>
                  <a:pt x="1489759" y="3295386"/>
                </a:cubicBezTo>
                <a:cubicBezTo>
                  <a:pt x="1485535" y="3293274"/>
                  <a:pt x="1481312" y="3293274"/>
                  <a:pt x="1479200" y="3289053"/>
                </a:cubicBezTo>
                <a:cubicBezTo>
                  <a:pt x="1477089" y="3284830"/>
                  <a:pt x="1472868" y="3278496"/>
                  <a:pt x="1474976" y="3272162"/>
                </a:cubicBezTo>
                <a:cubicBezTo>
                  <a:pt x="1474976" y="3267940"/>
                  <a:pt x="1481312" y="3265828"/>
                  <a:pt x="1477089" y="3259496"/>
                </a:cubicBezTo>
                <a:cubicBezTo>
                  <a:pt x="1477089" y="3259496"/>
                  <a:pt x="1477089" y="3255272"/>
                  <a:pt x="1479200" y="3255272"/>
                </a:cubicBezTo>
                <a:cubicBezTo>
                  <a:pt x="1481312" y="3255272"/>
                  <a:pt x="1483423" y="3255272"/>
                  <a:pt x="1485535" y="3255272"/>
                </a:cubicBezTo>
                <a:cubicBezTo>
                  <a:pt x="1489759" y="3259496"/>
                  <a:pt x="1491866" y="3267940"/>
                  <a:pt x="1493979" y="3267940"/>
                </a:cubicBezTo>
                <a:cubicBezTo>
                  <a:pt x="1506644" y="3265828"/>
                  <a:pt x="1498202" y="3274274"/>
                  <a:pt x="1500313" y="3278496"/>
                </a:cubicBezTo>
                <a:cubicBezTo>
                  <a:pt x="1504537" y="3286941"/>
                  <a:pt x="1508756" y="3289053"/>
                  <a:pt x="1519315" y="3286941"/>
                </a:cubicBezTo>
                <a:cubicBezTo>
                  <a:pt x="1521426" y="3284830"/>
                  <a:pt x="1523539" y="3286941"/>
                  <a:pt x="1525646" y="3289053"/>
                </a:cubicBezTo>
                <a:cubicBezTo>
                  <a:pt x="1527758" y="3291162"/>
                  <a:pt x="1527758" y="3295386"/>
                  <a:pt x="1529869" y="3299608"/>
                </a:cubicBezTo>
                <a:cubicBezTo>
                  <a:pt x="1529869" y="3299608"/>
                  <a:pt x="1531981" y="3299608"/>
                  <a:pt x="1531981" y="3299608"/>
                </a:cubicBezTo>
                <a:cubicBezTo>
                  <a:pt x="1536205" y="3291162"/>
                  <a:pt x="1538313" y="3299608"/>
                  <a:pt x="1538313" y="3301720"/>
                </a:cubicBezTo>
                <a:cubicBezTo>
                  <a:pt x="1531981" y="3310165"/>
                  <a:pt x="1534093" y="3318610"/>
                  <a:pt x="1536205" y="3327055"/>
                </a:cubicBezTo>
                <a:cubicBezTo>
                  <a:pt x="1538313" y="3329165"/>
                  <a:pt x="1536205" y="3331277"/>
                  <a:pt x="1538313" y="3335501"/>
                </a:cubicBezTo>
                <a:cubicBezTo>
                  <a:pt x="1538313" y="3335501"/>
                  <a:pt x="1538313" y="3337610"/>
                  <a:pt x="1540423" y="3337610"/>
                </a:cubicBezTo>
                <a:cubicBezTo>
                  <a:pt x="1540423" y="3337610"/>
                  <a:pt x="1544647" y="3335501"/>
                  <a:pt x="1544647" y="3333389"/>
                </a:cubicBezTo>
                <a:cubicBezTo>
                  <a:pt x="1542535" y="3331277"/>
                  <a:pt x="1542535" y="3327055"/>
                  <a:pt x="1540423" y="3322832"/>
                </a:cubicBezTo>
                <a:cubicBezTo>
                  <a:pt x="1546758" y="3327055"/>
                  <a:pt x="1553094" y="3331277"/>
                  <a:pt x="1553094" y="3335501"/>
                </a:cubicBezTo>
                <a:cubicBezTo>
                  <a:pt x="1553094" y="3341834"/>
                  <a:pt x="1548870" y="3346056"/>
                  <a:pt x="1544647" y="3356614"/>
                </a:cubicBezTo>
                <a:cubicBezTo>
                  <a:pt x="1540423" y="3352390"/>
                  <a:pt x="1536205" y="3348168"/>
                  <a:pt x="1534093" y="3346056"/>
                </a:cubicBezTo>
                <a:cubicBezTo>
                  <a:pt x="1527758" y="3341834"/>
                  <a:pt x="1521426" y="3339722"/>
                  <a:pt x="1523539" y="3352390"/>
                </a:cubicBezTo>
                <a:cubicBezTo>
                  <a:pt x="1523539" y="3352390"/>
                  <a:pt x="1517203" y="3354502"/>
                  <a:pt x="1512979" y="3356614"/>
                </a:cubicBezTo>
                <a:cubicBezTo>
                  <a:pt x="1512979" y="3354502"/>
                  <a:pt x="1510868" y="3352390"/>
                  <a:pt x="1510868" y="3352390"/>
                </a:cubicBezTo>
                <a:cubicBezTo>
                  <a:pt x="1506644" y="3354502"/>
                  <a:pt x="1500313" y="3360834"/>
                  <a:pt x="1498202" y="3358723"/>
                </a:cubicBezTo>
                <a:cubicBezTo>
                  <a:pt x="1487647" y="3354502"/>
                  <a:pt x="1489759" y="3365058"/>
                  <a:pt x="1485535" y="3369280"/>
                </a:cubicBezTo>
                <a:cubicBezTo>
                  <a:pt x="1479200" y="3373502"/>
                  <a:pt x="1479200" y="3377725"/>
                  <a:pt x="1485535" y="3384059"/>
                </a:cubicBezTo>
                <a:cubicBezTo>
                  <a:pt x="1487647" y="3386171"/>
                  <a:pt x="1487647" y="3407283"/>
                  <a:pt x="1485535" y="3409395"/>
                </a:cubicBezTo>
                <a:cubicBezTo>
                  <a:pt x="1485535" y="3409395"/>
                  <a:pt x="1483423" y="3409395"/>
                  <a:pt x="1483423" y="3409395"/>
                </a:cubicBezTo>
                <a:cubicBezTo>
                  <a:pt x="1477089" y="3403059"/>
                  <a:pt x="1472868" y="3409395"/>
                  <a:pt x="1468645" y="3409395"/>
                </a:cubicBezTo>
                <a:cubicBezTo>
                  <a:pt x="1458087" y="3413616"/>
                  <a:pt x="1447531" y="3413616"/>
                  <a:pt x="1441197" y="3407283"/>
                </a:cubicBezTo>
                <a:cubicBezTo>
                  <a:pt x="1428526" y="3394615"/>
                  <a:pt x="1424304" y="3413616"/>
                  <a:pt x="1413750" y="3409395"/>
                </a:cubicBezTo>
                <a:cubicBezTo>
                  <a:pt x="1413750" y="3409395"/>
                  <a:pt x="1411636" y="3413616"/>
                  <a:pt x="1409526" y="3415728"/>
                </a:cubicBezTo>
                <a:cubicBezTo>
                  <a:pt x="1405302" y="3426283"/>
                  <a:pt x="1405302" y="3426283"/>
                  <a:pt x="1394747" y="3422062"/>
                </a:cubicBezTo>
                <a:cubicBezTo>
                  <a:pt x="1382079" y="3419950"/>
                  <a:pt x="1375743" y="3405171"/>
                  <a:pt x="1365188" y="3398837"/>
                </a:cubicBezTo>
                <a:cubicBezTo>
                  <a:pt x="1363076" y="3396725"/>
                  <a:pt x="1363076" y="3388281"/>
                  <a:pt x="1356740" y="3392505"/>
                </a:cubicBezTo>
                <a:cubicBezTo>
                  <a:pt x="1352519" y="3394615"/>
                  <a:pt x="1356740" y="3400949"/>
                  <a:pt x="1358853" y="3405171"/>
                </a:cubicBezTo>
                <a:cubicBezTo>
                  <a:pt x="1358853" y="3407283"/>
                  <a:pt x="1363076" y="3411505"/>
                  <a:pt x="1365188" y="3415728"/>
                </a:cubicBezTo>
                <a:cubicBezTo>
                  <a:pt x="1373631" y="3424174"/>
                  <a:pt x="1373631" y="3426283"/>
                  <a:pt x="1369410" y="3436840"/>
                </a:cubicBezTo>
                <a:cubicBezTo>
                  <a:pt x="1367298" y="3443174"/>
                  <a:pt x="1367298" y="3449508"/>
                  <a:pt x="1371521" y="3449508"/>
                </a:cubicBezTo>
                <a:cubicBezTo>
                  <a:pt x="1373631" y="3449508"/>
                  <a:pt x="1375743" y="3447397"/>
                  <a:pt x="1377855" y="3445286"/>
                </a:cubicBezTo>
                <a:cubicBezTo>
                  <a:pt x="1377855" y="3443174"/>
                  <a:pt x="1379967" y="3441062"/>
                  <a:pt x="1379967" y="3438952"/>
                </a:cubicBezTo>
                <a:cubicBezTo>
                  <a:pt x="1382079" y="3436840"/>
                  <a:pt x="1379967" y="3430506"/>
                  <a:pt x="1386301" y="3434728"/>
                </a:cubicBezTo>
                <a:cubicBezTo>
                  <a:pt x="1388411" y="3436840"/>
                  <a:pt x="1390523" y="3441062"/>
                  <a:pt x="1390523" y="3443174"/>
                </a:cubicBezTo>
                <a:cubicBezTo>
                  <a:pt x="1392635" y="3447397"/>
                  <a:pt x="1390523" y="3449508"/>
                  <a:pt x="1390523" y="3453731"/>
                </a:cubicBezTo>
                <a:cubicBezTo>
                  <a:pt x="1394747" y="3449508"/>
                  <a:pt x="1396857" y="3447397"/>
                  <a:pt x="1398969" y="3443174"/>
                </a:cubicBezTo>
                <a:cubicBezTo>
                  <a:pt x="1398969" y="3441062"/>
                  <a:pt x="1403191" y="3441062"/>
                  <a:pt x="1403191" y="3443174"/>
                </a:cubicBezTo>
                <a:cubicBezTo>
                  <a:pt x="1405302" y="3443174"/>
                  <a:pt x="1405302" y="3445286"/>
                  <a:pt x="1405302" y="3445286"/>
                </a:cubicBezTo>
                <a:cubicBezTo>
                  <a:pt x="1398969" y="3455840"/>
                  <a:pt x="1405302" y="3464286"/>
                  <a:pt x="1411636" y="3472731"/>
                </a:cubicBezTo>
                <a:cubicBezTo>
                  <a:pt x="1411636" y="3474843"/>
                  <a:pt x="1411636" y="3476955"/>
                  <a:pt x="1411636" y="3476955"/>
                </a:cubicBezTo>
                <a:cubicBezTo>
                  <a:pt x="1409526" y="3479065"/>
                  <a:pt x="1409526" y="3479065"/>
                  <a:pt x="1409526" y="3481177"/>
                </a:cubicBezTo>
                <a:cubicBezTo>
                  <a:pt x="1403191" y="3483289"/>
                  <a:pt x="1396857" y="3483289"/>
                  <a:pt x="1390523" y="3485399"/>
                </a:cubicBezTo>
                <a:cubicBezTo>
                  <a:pt x="1388411" y="3483289"/>
                  <a:pt x="1386301" y="3476955"/>
                  <a:pt x="1384188" y="3472731"/>
                </a:cubicBezTo>
                <a:cubicBezTo>
                  <a:pt x="1384188" y="3470619"/>
                  <a:pt x="1384188" y="3466398"/>
                  <a:pt x="1382079" y="3466398"/>
                </a:cubicBezTo>
                <a:cubicBezTo>
                  <a:pt x="1382079" y="3464286"/>
                  <a:pt x="1377855" y="3464286"/>
                  <a:pt x="1377855" y="3464286"/>
                </a:cubicBezTo>
                <a:cubicBezTo>
                  <a:pt x="1373631" y="3468509"/>
                  <a:pt x="1373631" y="3474843"/>
                  <a:pt x="1369410" y="3464286"/>
                </a:cubicBezTo>
                <a:cubicBezTo>
                  <a:pt x="1365188" y="3455840"/>
                  <a:pt x="1358853" y="3451619"/>
                  <a:pt x="1356740" y="3443174"/>
                </a:cubicBezTo>
                <a:cubicBezTo>
                  <a:pt x="1356740" y="3441062"/>
                  <a:pt x="1354629" y="3438952"/>
                  <a:pt x="1352519" y="3438952"/>
                </a:cubicBezTo>
                <a:cubicBezTo>
                  <a:pt x="1350407" y="3438952"/>
                  <a:pt x="1346183" y="3441062"/>
                  <a:pt x="1346183" y="3441062"/>
                </a:cubicBezTo>
                <a:cubicBezTo>
                  <a:pt x="1350407" y="3453731"/>
                  <a:pt x="1337739" y="3455840"/>
                  <a:pt x="1337739" y="3464286"/>
                </a:cubicBezTo>
                <a:cubicBezTo>
                  <a:pt x="1335627" y="3468509"/>
                  <a:pt x="1333517" y="3468509"/>
                  <a:pt x="1329293" y="3466398"/>
                </a:cubicBezTo>
                <a:cubicBezTo>
                  <a:pt x="1325069" y="3462176"/>
                  <a:pt x="1325069" y="3460064"/>
                  <a:pt x="1327181" y="3455840"/>
                </a:cubicBezTo>
                <a:cubicBezTo>
                  <a:pt x="1327181" y="3453731"/>
                  <a:pt x="1331405" y="3451619"/>
                  <a:pt x="1333517" y="3449508"/>
                </a:cubicBezTo>
                <a:cubicBezTo>
                  <a:pt x="1333517" y="3447397"/>
                  <a:pt x="1333517" y="3443174"/>
                  <a:pt x="1331405" y="3443174"/>
                </a:cubicBezTo>
                <a:cubicBezTo>
                  <a:pt x="1327181" y="3441062"/>
                  <a:pt x="1320848" y="3438952"/>
                  <a:pt x="1316625" y="3434728"/>
                </a:cubicBezTo>
                <a:cubicBezTo>
                  <a:pt x="1314514" y="3438952"/>
                  <a:pt x="1314514" y="3443174"/>
                  <a:pt x="1314514" y="3445286"/>
                </a:cubicBezTo>
                <a:cubicBezTo>
                  <a:pt x="1312402" y="3451619"/>
                  <a:pt x="1310293" y="3455840"/>
                  <a:pt x="1308181" y="3462176"/>
                </a:cubicBezTo>
                <a:cubicBezTo>
                  <a:pt x="1306069" y="3466398"/>
                  <a:pt x="1297624" y="3468509"/>
                  <a:pt x="1293402" y="3466398"/>
                </a:cubicBezTo>
                <a:cubicBezTo>
                  <a:pt x="1289178" y="3462176"/>
                  <a:pt x="1291290" y="3457952"/>
                  <a:pt x="1295514" y="3455840"/>
                </a:cubicBezTo>
                <a:cubicBezTo>
                  <a:pt x="1297624" y="3455840"/>
                  <a:pt x="1293402" y="3447397"/>
                  <a:pt x="1293402" y="3443174"/>
                </a:cubicBezTo>
                <a:cubicBezTo>
                  <a:pt x="1295514" y="3438952"/>
                  <a:pt x="1295514" y="3434728"/>
                  <a:pt x="1297624" y="3432618"/>
                </a:cubicBezTo>
                <a:cubicBezTo>
                  <a:pt x="1303958" y="3424174"/>
                  <a:pt x="1303958" y="3426283"/>
                  <a:pt x="1299735" y="3417838"/>
                </a:cubicBezTo>
                <a:cubicBezTo>
                  <a:pt x="1295514" y="3411505"/>
                  <a:pt x="1291290" y="3415728"/>
                  <a:pt x="1289178" y="3413616"/>
                </a:cubicBezTo>
                <a:cubicBezTo>
                  <a:pt x="1282843" y="3405171"/>
                  <a:pt x="1291290" y="3405171"/>
                  <a:pt x="1291290" y="3400949"/>
                </a:cubicBezTo>
                <a:cubicBezTo>
                  <a:pt x="1293402" y="3400949"/>
                  <a:pt x="1291290" y="3396725"/>
                  <a:pt x="1291290" y="3396725"/>
                </a:cubicBezTo>
                <a:cubicBezTo>
                  <a:pt x="1282843" y="3392505"/>
                  <a:pt x="1284957" y="3384059"/>
                  <a:pt x="1284957" y="3375614"/>
                </a:cubicBezTo>
                <a:cubicBezTo>
                  <a:pt x="1282843" y="3367168"/>
                  <a:pt x="1276509" y="3358723"/>
                  <a:pt x="1282843" y="3350280"/>
                </a:cubicBezTo>
                <a:cubicBezTo>
                  <a:pt x="1282843" y="3350280"/>
                  <a:pt x="1282843" y="3346056"/>
                  <a:pt x="1280733" y="3343944"/>
                </a:cubicBezTo>
                <a:cubicBezTo>
                  <a:pt x="1278621" y="3346056"/>
                  <a:pt x="1276509" y="3343944"/>
                  <a:pt x="1274400" y="3346056"/>
                </a:cubicBezTo>
                <a:cubicBezTo>
                  <a:pt x="1274400" y="3348168"/>
                  <a:pt x="1274400" y="3352390"/>
                  <a:pt x="1270178" y="3348168"/>
                </a:cubicBezTo>
                <a:cubicBezTo>
                  <a:pt x="1268067" y="3343944"/>
                  <a:pt x="1265956" y="3341834"/>
                  <a:pt x="1261731" y="3339722"/>
                </a:cubicBezTo>
                <a:cubicBezTo>
                  <a:pt x="1261731" y="3339722"/>
                  <a:pt x="1257507" y="3339722"/>
                  <a:pt x="1257507" y="3341834"/>
                </a:cubicBezTo>
                <a:cubicBezTo>
                  <a:pt x="1255396" y="3348168"/>
                  <a:pt x="1253286" y="3354502"/>
                  <a:pt x="1253286" y="3360834"/>
                </a:cubicBezTo>
                <a:cubicBezTo>
                  <a:pt x="1253286" y="3365058"/>
                  <a:pt x="1255396" y="3371392"/>
                  <a:pt x="1261731" y="3375614"/>
                </a:cubicBezTo>
                <a:cubicBezTo>
                  <a:pt x="1265956" y="3377725"/>
                  <a:pt x="1268067" y="3381947"/>
                  <a:pt x="1270178" y="3388281"/>
                </a:cubicBezTo>
                <a:cubicBezTo>
                  <a:pt x="1272290" y="3392505"/>
                  <a:pt x="1278621" y="3398837"/>
                  <a:pt x="1268067" y="3400949"/>
                </a:cubicBezTo>
                <a:cubicBezTo>
                  <a:pt x="1268067" y="3403059"/>
                  <a:pt x="1265956" y="3407283"/>
                  <a:pt x="1265956" y="3409395"/>
                </a:cubicBezTo>
                <a:cubicBezTo>
                  <a:pt x="1268067" y="3422062"/>
                  <a:pt x="1261731" y="3413616"/>
                  <a:pt x="1259619" y="3413616"/>
                </a:cubicBezTo>
                <a:cubicBezTo>
                  <a:pt x="1257507" y="3411505"/>
                  <a:pt x="1253286" y="3409395"/>
                  <a:pt x="1255396" y="3413616"/>
                </a:cubicBezTo>
                <a:cubicBezTo>
                  <a:pt x="1257507" y="3422062"/>
                  <a:pt x="1251176" y="3419950"/>
                  <a:pt x="1249064" y="3424174"/>
                </a:cubicBezTo>
                <a:cubicBezTo>
                  <a:pt x="1249064" y="3426283"/>
                  <a:pt x="1249064" y="3426283"/>
                  <a:pt x="1249064" y="3428395"/>
                </a:cubicBezTo>
                <a:cubicBezTo>
                  <a:pt x="1244840" y="3426283"/>
                  <a:pt x="1240618" y="3426283"/>
                  <a:pt x="1236396" y="3426283"/>
                </a:cubicBezTo>
                <a:cubicBezTo>
                  <a:pt x="1234286" y="3422062"/>
                  <a:pt x="1232174" y="3417838"/>
                  <a:pt x="1227952" y="3413616"/>
                </a:cubicBezTo>
                <a:cubicBezTo>
                  <a:pt x="1230064" y="3413616"/>
                  <a:pt x="1232174" y="3411505"/>
                  <a:pt x="1232174" y="3409395"/>
                </a:cubicBezTo>
                <a:cubicBezTo>
                  <a:pt x="1230064" y="3405171"/>
                  <a:pt x="1227952" y="3403059"/>
                  <a:pt x="1227952" y="3398837"/>
                </a:cubicBezTo>
                <a:cubicBezTo>
                  <a:pt x="1225838" y="3390393"/>
                  <a:pt x="1236396" y="3400949"/>
                  <a:pt x="1234286" y="3396725"/>
                </a:cubicBezTo>
                <a:cubicBezTo>
                  <a:pt x="1232174" y="3386171"/>
                  <a:pt x="1242730" y="3377725"/>
                  <a:pt x="1234286" y="3367168"/>
                </a:cubicBezTo>
                <a:cubicBezTo>
                  <a:pt x="1225838" y="3377725"/>
                  <a:pt x="1223726" y="3390393"/>
                  <a:pt x="1211061" y="3396725"/>
                </a:cubicBezTo>
                <a:cubicBezTo>
                  <a:pt x="1208949" y="3398837"/>
                  <a:pt x="1211061" y="3405171"/>
                  <a:pt x="1215281" y="3403059"/>
                </a:cubicBezTo>
                <a:cubicBezTo>
                  <a:pt x="1221615" y="3405171"/>
                  <a:pt x="1225838" y="3407283"/>
                  <a:pt x="1227952" y="3413616"/>
                </a:cubicBezTo>
                <a:cubicBezTo>
                  <a:pt x="1225838" y="3415728"/>
                  <a:pt x="1219506" y="3415728"/>
                  <a:pt x="1221615" y="3419950"/>
                </a:cubicBezTo>
                <a:cubicBezTo>
                  <a:pt x="1223726" y="3422062"/>
                  <a:pt x="1223726" y="3426283"/>
                  <a:pt x="1223726" y="3428395"/>
                </a:cubicBezTo>
                <a:cubicBezTo>
                  <a:pt x="1208949" y="3430506"/>
                  <a:pt x="1192059" y="3434728"/>
                  <a:pt x="1175168" y="3441062"/>
                </a:cubicBezTo>
                <a:cubicBezTo>
                  <a:pt x="1170946" y="3443174"/>
                  <a:pt x="1168835" y="3443174"/>
                  <a:pt x="1166723" y="3445286"/>
                </a:cubicBezTo>
                <a:cubicBezTo>
                  <a:pt x="1166723" y="3443174"/>
                  <a:pt x="1168835" y="3441062"/>
                  <a:pt x="1168835" y="3441062"/>
                </a:cubicBezTo>
                <a:cubicBezTo>
                  <a:pt x="1168835" y="3436840"/>
                  <a:pt x="1168835" y="3432618"/>
                  <a:pt x="1168835" y="3430506"/>
                </a:cubicBezTo>
                <a:cubicBezTo>
                  <a:pt x="1170946" y="3426283"/>
                  <a:pt x="1170946" y="3424174"/>
                  <a:pt x="1170946" y="3419950"/>
                </a:cubicBezTo>
                <a:cubicBezTo>
                  <a:pt x="1175168" y="3422062"/>
                  <a:pt x="1177278" y="3424174"/>
                  <a:pt x="1179390" y="3426283"/>
                </a:cubicBezTo>
                <a:cubicBezTo>
                  <a:pt x="1181502" y="3428395"/>
                  <a:pt x="1183613" y="3428395"/>
                  <a:pt x="1185724" y="3430506"/>
                </a:cubicBezTo>
                <a:cubicBezTo>
                  <a:pt x="1187838" y="3424174"/>
                  <a:pt x="1189947" y="3415728"/>
                  <a:pt x="1192059" y="3409395"/>
                </a:cubicBezTo>
                <a:cubicBezTo>
                  <a:pt x="1194169" y="3407283"/>
                  <a:pt x="1194169" y="3403059"/>
                  <a:pt x="1194169" y="3400949"/>
                </a:cubicBezTo>
                <a:cubicBezTo>
                  <a:pt x="1192059" y="3398837"/>
                  <a:pt x="1192059" y="3386171"/>
                  <a:pt x="1185724" y="3398837"/>
                </a:cubicBezTo>
                <a:cubicBezTo>
                  <a:pt x="1185724" y="3398837"/>
                  <a:pt x="1183613" y="3400949"/>
                  <a:pt x="1183613" y="3400949"/>
                </a:cubicBezTo>
                <a:cubicBezTo>
                  <a:pt x="1179390" y="3398837"/>
                  <a:pt x="1175168" y="3392505"/>
                  <a:pt x="1177278" y="3403059"/>
                </a:cubicBezTo>
                <a:cubicBezTo>
                  <a:pt x="1179390" y="3407283"/>
                  <a:pt x="1181502" y="3411505"/>
                  <a:pt x="1175168" y="3413616"/>
                </a:cubicBezTo>
                <a:cubicBezTo>
                  <a:pt x="1170946" y="3413616"/>
                  <a:pt x="1170946" y="3409395"/>
                  <a:pt x="1168835" y="3405171"/>
                </a:cubicBezTo>
                <a:cubicBezTo>
                  <a:pt x="1168835" y="3400949"/>
                  <a:pt x="1166723" y="3394615"/>
                  <a:pt x="1166723" y="3390393"/>
                </a:cubicBezTo>
                <a:cubicBezTo>
                  <a:pt x="1168835" y="3379837"/>
                  <a:pt x="1168835" y="3379837"/>
                  <a:pt x="1160390" y="3377725"/>
                </a:cubicBezTo>
                <a:cubicBezTo>
                  <a:pt x="1158278" y="3377725"/>
                  <a:pt x="1156166" y="3377725"/>
                  <a:pt x="1154055" y="3377725"/>
                </a:cubicBezTo>
                <a:cubicBezTo>
                  <a:pt x="1156166" y="3375614"/>
                  <a:pt x="1156166" y="3375614"/>
                  <a:pt x="1156166" y="3373502"/>
                </a:cubicBezTo>
                <a:cubicBezTo>
                  <a:pt x="1158278" y="3369280"/>
                  <a:pt x="1175168" y="3360834"/>
                  <a:pt x="1185724" y="3356614"/>
                </a:cubicBezTo>
                <a:lnTo>
                  <a:pt x="1190994" y="3353978"/>
                </a:lnTo>
                <a:lnTo>
                  <a:pt x="1191138" y="3353658"/>
                </a:lnTo>
                <a:lnTo>
                  <a:pt x="1191142" y="3353659"/>
                </a:lnTo>
                <a:lnTo>
                  <a:pt x="1191142" y="3353658"/>
                </a:lnTo>
                <a:lnTo>
                  <a:pt x="1191406" y="3353773"/>
                </a:lnTo>
                <a:lnTo>
                  <a:pt x="1211061" y="3343944"/>
                </a:lnTo>
                <a:cubicBezTo>
                  <a:pt x="1242730" y="3331277"/>
                  <a:pt x="1259619" y="3314387"/>
                  <a:pt x="1259619" y="3305943"/>
                </a:cubicBezTo>
                <a:cubicBezTo>
                  <a:pt x="1257507" y="3293274"/>
                  <a:pt x="1272290" y="3289053"/>
                  <a:pt x="1289178" y="3284830"/>
                </a:cubicBezTo>
                <a:cubicBezTo>
                  <a:pt x="1325069" y="3272162"/>
                  <a:pt x="1346183" y="3257384"/>
                  <a:pt x="1367298" y="3240493"/>
                </a:cubicBezTo>
                <a:cubicBezTo>
                  <a:pt x="1379967" y="3232048"/>
                  <a:pt x="1379967" y="3225715"/>
                  <a:pt x="1375743" y="3221493"/>
                </a:cubicBezTo>
                <a:cubicBezTo>
                  <a:pt x="1369410" y="3210936"/>
                  <a:pt x="1369410" y="3206714"/>
                  <a:pt x="1373631" y="3189823"/>
                </a:cubicBezTo>
                <a:cubicBezTo>
                  <a:pt x="1375743" y="3185602"/>
                  <a:pt x="1375743" y="3179268"/>
                  <a:pt x="1369410" y="3179268"/>
                </a:cubicBezTo>
                <a:cubicBezTo>
                  <a:pt x="1360964" y="3179268"/>
                  <a:pt x="1356213" y="3178739"/>
                  <a:pt x="1354894" y="3176892"/>
                </a:cubicBezTo>
                <a:lnTo>
                  <a:pt x="1359718" y="3168711"/>
                </a:lnTo>
                <a:lnTo>
                  <a:pt x="1360964" y="3168711"/>
                </a:lnTo>
                <a:cubicBezTo>
                  <a:pt x="1360964" y="3168711"/>
                  <a:pt x="1360964" y="3168711"/>
                  <a:pt x="1360964" y="3166600"/>
                </a:cubicBezTo>
                <a:lnTo>
                  <a:pt x="1359718" y="3168711"/>
                </a:lnTo>
                <a:lnTo>
                  <a:pt x="1358853" y="3168711"/>
                </a:lnTo>
                <a:cubicBezTo>
                  <a:pt x="1253286" y="3208826"/>
                  <a:pt x="1147722" y="3248938"/>
                  <a:pt x="1044265" y="3280608"/>
                </a:cubicBezTo>
                <a:cubicBezTo>
                  <a:pt x="1059045" y="3274274"/>
                  <a:pt x="1073824" y="3270050"/>
                  <a:pt x="1088602" y="3263716"/>
                </a:cubicBezTo>
                <a:cubicBezTo>
                  <a:pt x="1170946" y="3227827"/>
                  <a:pt x="1259619" y="3191935"/>
                  <a:pt x="1350407" y="3158154"/>
                </a:cubicBezTo>
                <a:cubicBezTo>
                  <a:pt x="1352519" y="3156044"/>
                  <a:pt x="1354629" y="3156044"/>
                  <a:pt x="1356740" y="3153933"/>
                </a:cubicBezTo>
                <a:cubicBezTo>
                  <a:pt x="1363076" y="3151821"/>
                  <a:pt x="1356740" y="3149711"/>
                  <a:pt x="1365188" y="3147599"/>
                </a:cubicBezTo>
                <a:cubicBezTo>
                  <a:pt x="1371521" y="3147599"/>
                  <a:pt x="1377855" y="3145487"/>
                  <a:pt x="1377855" y="3147599"/>
                </a:cubicBezTo>
                <a:cubicBezTo>
                  <a:pt x="1379967" y="3147599"/>
                  <a:pt x="1379967" y="3147599"/>
                  <a:pt x="1382079" y="3147599"/>
                </a:cubicBezTo>
                <a:cubicBezTo>
                  <a:pt x="1386301" y="3141265"/>
                  <a:pt x="1390523" y="3137041"/>
                  <a:pt x="1394747" y="3130709"/>
                </a:cubicBezTo>
                <a:cubicBezTo>
                  <a:pt x="1401079" y="3118041"/>
                  <a:pt x="1386301" y="3115929"/>
                  <a:pt x="1360964" y="3124375"/>
                </a:cubicBezTo>
                <a:cubicBezTo>
                  <a:pt x="1337739" y="3132820"/>
                  <a:pt x="1318736" y="3137041"/>
                  <a:pt x="1299735" y="3139153"/>
                </a:cubicBezTo>
                <a:cubicBezTo>
                  <a:pt x="1297624" y="3139153"/>
                  <a:pt x="1297624" y="3141265"/>
                  <a:pt x="1295514" y="3141265"/>
                </a:cubicBezTo>
                <a:cubicBezTo>
                  <a:pt x="1289178" y="3143375"/>
                  <a:pt x="1289178" y="3143375"/>
                  <a:pt x="1287067" y="3141265"/>
                </a:cubicBezTo>
                <a:cubicBezTo>
                  <a:pt x="1284957" y="3141265"/>
                  <a:pt x="1282843" y="3141265"/>
                  <a:pt x="1282843" y="3141265"/>
                </a:cubicBezTo>
                <a:cubicBezTo>
                  <a:pt x="1280733" y="3141265"/>
                  <a:pt x="1280733" y="3141265"/>
                  <a:pt x="1280733" y="3141265"/>
                </a:cubicBezTo>
                <a:cubicBezTo>
                  <a:pt x="1268067" y="3141265"/>
                  <a:pt x="1253286" y="3145487"/>
                  <a:pt x="1238508" y="3149711"/>
                </a:cubicBezTo>
                <a:cubicBezTo>
                  <a:pt x="1238508" y="3141265"/>
                  <a:pt x="1238508" y="3134932"/>
                  <a:pt x="1234286" y="3128596"/>
                </a:cubicBezTo>
                <a:cubicBezTo>
                  <a:pt x="1240618" y="3126487"/>
                  <a:pt x="1244840" y="3122263"/>
                  <a:pt x="1251176" y="3120153"/>
                </a:cubicBezTo>
                <a:cubicBezTo>
                  <a:pt x="1251176" y="3122263"/>
                  <a:pt x="1251176" y="3124375"/>
                  <a:pt x="1251176" y="3124375"/>
                </a:cubicBezTo>
                <a:cubicBezTo>
                  <a:pt x="1253286" y="3132820"/>
                  <a:pt x="1257507" y="3134932"/>
                  <a:pt x="1263845" y="3134932"/>
                </a:cubicBezTo>
                <a:cubicBezTo>
                  <a:pt x="1263845" y="3134932"/>
                  <a:pt x="1265956" y="3132820"/>
                  <a:pt x="1265956" y="3132820"/>
                </a:cubicBezTo>
                <a:cubicBezTo>
                  <a:pt x="1263845" y="3128596"/>
                  <a:pt x="1261731" y="3126487"/>
                  <a:pt x="1259619" y="3122263"/>
                </a:cubicBezTo>
                <a:cubicBezTo>
                  <a:pt x="1259619" y="3122263"/>
                  <a:pt x="1259619" y="3118041"/>
                  <a:pt x="1259619" y="3115929"/>
                </a:cubicBezTo>
                <a:cubicBezTo>
                  <a:pt x="1261731" y="3115929"/>
                  <a:pt x="1263845" y="3115929"/>
                  <a:pt x="1265956" y="3113818"/>
                </a:cubicBezTo>
                <a:cubicBezTo>
                  <a:pt x="1265956" y="3115929"/>
                  <a:pt x="1268067" y="3118041"/>
                  <a:pt x="1268067" y="3118041"/>
                </a:cubicBezTo>
                <a:cubicBezTo>
                  <a:pt x="1272290" y="3120153"/>
                  <a:pt x="1276509" y="3122263"/>
                  <a:pt x="1284957" y="3128596"/>
                </a:cubicBezTo>
                <a:cubicBezTo>
                  <a:pt x="1280733" y="3122263"/>
                  <a:pt x="1278621" y="3115929"/>
                  <a:pt x="1274400" y="3111708"/>
                </a:cubicBezTo>
                <a:cubicBezTo>
                  <a:pt x="1274400" y="3111708"/>
                  <a:pt x="1276509" y="3111708"/>
                  <a:pt x="1276509" y="3109596"/>
                </a:cubicBezTo>
                <a:cubicBezTo>
                  <a:pt x="1276509" y="3109596"/>
                  <a:pt x="1274400" y="3109596"/>
                  <a:pt x="1274400" y="3109596"/>
                </a:cubicBezTo>
                <a:cubicBezTo>
                  <a:pt x="1272290" y="3105374"/>
                  <a:pt x="1270178" y="3101150"/>
                  <a:pt x="1265956" y="3094818"/>
                </a:cubicBezTo>
                <a:cubicBezTo>
                  <a:pt x="1257507" y="3096929"/>
                  <a:pt x="1249064" y="3105374"/>
                  <a:pt x="1238508" y="3094818"/>
                </a:cubicBezTo>
                <a:cubicBezTo>
                  <a:pt x="1240618" y="3099039"/>
                  <a:pt x="1242730" y="3101150"/>
                  <a:pt x="1244840" y="3105374"/>
                </a:cubicBezTo>
                <a:cubicBezTo>
                  <a:pt x="1240618" y="3107484"/>
                  <a:pt x="1234286" y="3109596"/>
                  <a:pt x="1230064" y="3111708"/>
                </a:cubicBezTo>
                <a:cubicBezTo>
                  <a:pt x="1230064" y="3109596"/>
                  <a:pt x="1230064" y="3105374"/>
                  <a:pt x="1227952" y="3103263"/>
                </a:cubicBezTo>
                <a:cubicBezTo>
                  <a:pt x="1227952" y="3099039"/>
                  <a:pt x="1230064" y="3094818"/>
                  <a:pt x="1227952" y="3092706"/>
                </a:cubicBezTo>
                <a:cubicBezTo>
                  <a:pt x="1223726" y="3088484"/>
                  <a:pt x="1217393" y="3084260"/>
                  <a:pt x="1219506" y="3077927"/>
                </a:cubicBezTo>
                <a:cubicBezTo>
                  <a:pt x="1219506" y="3069482"/>
                  <a:pt x="1208949" y="3069482"/>
                  <a:pt x="1213171" y="3061037"/>
                </a:cubicBezTo>
                <a:cubicBezTo>
                  <a:pt x="1211061" y="3061037"/>
                  <a:pt x="1208949" y="3058926"/>
                  <a:pt x="1208949" y="3061037"/>
                </a:cubicBezTo>
                <a:cubicBezTo>
                  <a:pt x="1206837" y="3063148"/>
                  <a:pt x="1204727" y="3067371"/>
                  <a:pt x="1202615" y="3069482"/>
                </a:cubicBezTo>
                <a:cubicBezTo>
                  <a:pt x="1200504" y="3071593"/>
                  <a:pt x="1196281" y="3069482"/>
                  <a:pt x="1194169" y="3071593"/>
                </a:cubicBezTo>
                <a:cubicBezTo>
                  <a:pt x="1192059" y="3075815"/>
                  <a:pt x="1189947" y="3080039"/>
                  <a:pt x="1196281" y="3084260"/>
                </a:cubicBezTo>
                <a:cubicBezTo>
                  <a:pt x="1200504" y="3086372"/>
                  <a:pt x="1204727" y="3086372"/>
                  <a:pt x="1204727" y="3090594"/>
                </a:cubicBezTo>
                <a:cubicBezTo>
                  <a:pt x="1206837" y="3099039"/>
                  <a:pt x="1213171" y="3107484"/>
                  <a:pt x="1213171" y="3118041"/>
                </a:cubicBezTo>
                <a:cubicBezTo>
                  <a:pt x="1211061" y="3118041"/>
                  <a:pt x="1208949" y="3118041"/>
                  <a:pt x="1208949" y="3118041"/>
                </a:cubicBezTo>
                <a:cubicBezTo>
                  <a:pt x="1206837" y="3118041"/>
                  <a:pt x="1206837" y="3118041"/>
                  <a:pt x="1204727" y="3115929"/>
                </a:cubicBezTo>
                <a:cubicBezTo>
                  <a:pt x="1202615" y="3118041"/>
                  <a:pt x="1198393" y="3120153"/>
                  <a:pt x="1196281" y="3122263"/>
                </a:cubicBezTo>
                <a:cubicBezTo>
                  <a:pt x="1192059" y="3118041"/>
                  <a:pt x="1185724" y="3113818"/>
                  <a:pt x="1196281" y="3107484"/>
                </a:cubicBezTo>
                <a:cubicBezTo>
                  <a:pt x="1198393" y="3107484"/>
                  <a:pt x="1196281" y="3101150"/>
                  <a:pt x="1198393" y="3096929"/>
                </a:cubicBezTo>
                <a:cubicBezTo>
                  <a:pt x="1200504" y="3092706"/>
                  <a:pt x="1194169" y="3088484"/>
                  <a:pt x="1192059" y="3088484"/>
                </a:cubicBezTo>
                <a:cubicBezTo>
                  <a:pt x="1183613" y="3090594"/>
                  <a:pt x="1177278" y="3084260"/>
                  <a:pt x="1168835" y="3082150"/>
                </a:cubicBezTo>
                <a:cubicBezTo>
                  <a:pt x="1160390" y="3077927"/>
                  <a:pt x="1160390" y="3086372"/>
                  <a:pt x="1158278" y="3090594"/>
                </a:cubicBezTo>
                <a:cubicBezTo>
                  <a:pt x="1154055" y="3096929"/>
                  <a:pt x="1160390" y="3101150"/>
                  <a:pt x="1168835" y="3103263"/>
                </a:cubicBezTo>
                <a:cubicBezTo>
                  <a:pt x="1158278" y="3105374"/>
                  <a:pt x="1151943" y="3109596"/>
                  <a:pt x="1143499" y="3111708"/>
                </a:cubicBezTo>
                <a:cubicBezTo>
                  <a:pt x="1139275" y="3113818"/>
                  <a:pt x="1135051" y="3109596"/>
                  <a:pt x="1137163" y="3105374"/>
                </a:cubicBezTo>
                <a:cubicBezTo>
                  <a:pt x="1139275" y="3096929"/>
                  <a:pt x="1135051" y="3099039"/>
                  <a:pt x="1132941" y="3096929"/>
                </a:cubicBezTo>
                <a:cubicBezTo>
                  <a:pt x="1130829" y="3096929"/>
                  <a:pt x="1128719" y="3096929"/>
                  <a:pt x="1126607" y="3096929"/>
                </a:cubicBezTo>
                <a:cubicBezTo>
                  <a:pt x="1124496" y="3101150"/>
                  <a:pt x="1126607" y="3122263"/>
                  <a:pt x="1130829" y="3122263"/>
                </a:cubicBezTo>
                <a:cubicBezTo>
                  <a:pt x="1132941" y="3124375"/>
                  <a:pt x="1135051" y="3124375"/>
                  <a:pt x="1137163" y="3126487"/>
                </a:cubicBezTo>
                <a:cubicBezTo>
                  <a:pt x="1132941" y="3126487"/>
                  <a:pt x="1126607" y="3128596"/>
                  <a:pt x="1122385" y="3130709"/>
                </a:cubicBezTo>
                <a:cubicBezTo>
                  <a:pt x="1120274" y="3126487"/>
                  <a:pt x="1120274" y="3122263"/>
                  <a:pt x="1118162" y="3118041"/>
                </a:cubicBezTo>
                <a:cubicBezTo>
                  <a:pt x="1118162" y="3107484"/>
                  <a:pt x="1109716" y="3105374"/>
                  <a:pt x="1103382" y="3101150"/>
                </a:cubicBezTo>
                <a:cubicBezTo>
                  <a:pt x="1099159" y="3099039"/>
                  <a:pt x="1094938" y="3103263"/>
                  <a:pt x="1097050" y="3107484"/>
                </a:cubicBezTo>
                <a:cubicBezTo>
                  <a:pt x="1099159" y="3111708"/>
                  <a:pt x="1101271" y="3115929"/>
                  <a:pt x="1103382" y="3118041"/>
                </a:cubicBezTo>
                <a:cubicBezTo>
                  <a:pt x="1107605" y="3124375"/>
                  <a:pt x="1109716" y="3128596"/>
                  <a:pt x="1107605" y="3132820"/>
                </a:cubicBezTo>
                <a:cubicBezTo>
                  <a:pt x="1105493" y="3134932"/>
                  <a:pt x="1105493" y="3134932"/>
                  <a:pt x="1103382" y="3134932"/>
                </a:cubicBezTo>
                <a:cubicBezTo>
                  <a:pt x="1094938" y="3122263"/>
                  <a:pt x="1086491" y="3111708"/>
                  <a:pt x="1080157" y="3096929"/>
                </a:cubicBezTo>
                <a:cubicBezTo>
                  <a:pt x="1082269" y="3094818"/>
                  <a:pt x="1084380" y="3092706"/>
                  <a:pt x="1084380" y="3090594"/>
                </a:cubicBezTo>
                <a:cubicBezTo>
                  <a:pt x="1086491" y="3082150"/>
                  <a:pt x="1101271" y="3086372"/>
                  <a:pt x="1094938" y="3073705"/>
                </a:cubicBezTo>
                <a:cubicBezTo>
                  <a:pt x="1099159" y="3073705"/>
                  <a:pt x="1101271" y="3071593"/>
                  <a:pt x="1103382" y="3073705"/>
                </a:cubicBezTo>
                <a:cubicBezTo>
                  <a:pt x="1109716" y="3082150"/>
                  <a:pt x="1118162" y="3082150"/>
                  <a:pt x="1124496" y="3077927"/>
                </a:cubicBezTo>
                <a:cubicBezTo>
                  <a:pt x="1128719" y="3073705"/>
                  <a:pt x="1126607" y="3065259"/>
                  <a:pt x="1126607" y="3058926"/>
                </a:cubicBezTo>
                <a:cubicBezTo>
                  <a:pt x="1126607" y="3058926"/>
                  <a:pt x="1126607" y="3058926"/>
                  <a:pt x="1126607" y="3056815"/>
                </a:cubicBezTo>
                <a:cubicBezTo>
                  <a:pt x="1128719" y="3058926"/>
                  <a:pt x="1130829" y="3063148"/>
                  <a:pt x="1130829" y="3065259"/>
                </a:cubicBezTo>
                <a:cubicBezTo>
                  <a:pt x="1132941" y="3067371"/>
                  <a:pt x="1135051" y="3069482"/>
                  <a:pt x="1135051" y="3069482"/>
                </a:cubicBezTo>
                <a:cubicBezTo>
                  <a:pt x="1137163" y="3069482"/>
                  <a:pt x="1139275" y="3067371"/>
                  <a:pt x="1139275" y="3065259"/>
                </a:cubicBezTo>
                <a:cubicBezTo>
                  <a:pt x="1141388" y="3063148"/>
                  <a:pt x="1139275" y="3058926"/>
                  <a:pt x="1139275" y="3058926"/>
                </a:cubicBezTo>
                <a:cubicBezTo>
                  <a:pt x="1147722" y="3056815"/>
                  <a:pt x="1143499" y="3050481"/>
                  <a:pt x="1145611" y="3044147"/>
                </a:cubicBezTo>
                <a:cubicBezTo>
                  <a:pt x="1145611" y="3039924"/>
                  <a:pt x="1145611" y="3031478"/>
                  <a:pt x="1139275" y="3033590"/>
                </a:cubicBezTo>
                <a:cubicBezTo>
                  <a:pt x="1128719" y="3037814"/>
                  <a:pt x="1139275" y="3023036"/>
                  <a:pt x="1130829" y="3025146"/>
                </a:cubicBezTo>
                <a:cubicBezTo>
                  <a:pt x="1128719" y="3027257"/>
                  <a:pt x="1126607" y="3025146"/>
                  <a:pt x="1126607" y="3025146"/>
                </a:cubicBezTo>
                <a:cubicBezTo>
                  <a:pt x="1128719" y="3018812"/>
                  <a:pt x="1130829" y="3012478"/>
                  <a:pt x="1130829" y="3008256"/>
                </a:cubicBezTo>
                <a:cubicBezTo>
                  <a:pt x="1128719" y="3008256"/>
                  <a:pt x="1128719" y="3008256"/>
                  <a:pt x="1128719" y="3008256"/>
                </a:cubicBezTo>
                <a:cubicBezTo>
                  <a:pt x="1128719" y="3006146"/>
                  <a:pt x="1126607" y="3006146"/>
                  <a:pt x="1126607" y="3006146"/>
                </a:cubicBezTo>
                <a:cubicBezTo>
                  <a:pt x="1124496" y="3004033"/>
                  <a:pt x="1122385" y="3001922"/>
                  <a:pt x="1120274" y="2999812"/>
                </a:cubicBezTo>
                <a:cubicBezTo>
                  <a:pt x="1120274" y="2991366"/>
                  <a:pt x="1120274" y="2989254"/>
                  <a:pt x="1111828" y="2985032"/>
                </a:cubicBezTo>
                <a:cubicBezTo>
                  <a:pt x="1109716" y="2982921"/>
                  <a:pt x="1107605" y="2980809"/>
                  <a:pt x="1103382" y="2978699"/>
                </a:cubicBezTo>
                <a:cubicBezTo>
                  <a:pt x="1101271" y="2978699"/>
                  <a:pt x="1099159" y="2978699"/>
                  <a:pt x="1097050" y="2976587"/>
                </a:cubicBezTo>
                <a:cubicBezTo>
                  <a:pt x="1097050" y="2974475"/>
                  <a:pt x="1094938" y="2972363"/>
                  <a:pt x="1094938" y="2970253"/>
                </a:cubicBezTo>
                <a:cubicBezTo>
                  <a:pt x="1092826" y="2968141"/>
                  <a:pt x="1092826" y="2968141"/>
                  <a:pt x="1092826" y="2966031"/>
                </a:cubicBezTo>
                <a:cubicBezTo>
                  <a:pt x="1094938" y="2963918"/>
                  <a:pt x="1097050" y="2963918"/>
                  <a:pt x="1097050" y="2961809"/>
                </a:cubicBezTo>
                <a:cubicBezTo>
                  <a:pt x="1099159" y="2959697"/>
                  <a:pt x="1101271" y="2957585"/>
                  <a:pt x="1105493" y="2955475"/>
                </a:cubicBezTo>
                <a:cubicBezTo>
                  <a:pt x="1101271" y="2955475"/>
                  <a:pt x="1097050" y="2957585"/>
                  <a:pt x="1090715" y="2959697"/>
                </a:cubicBezTo>
                <a:cubicBezTo>
                  <a:pt x="1090715" y="2959697"/>
                  <a:pt x="1090715" y="2959697"/>
                  <a:pt x="1090715" y="2957585"/>
                </a:cubicBezTo>
                <a:cubicBezTo>
                  <a:pt x="1097050" y="2953363"/>
                  <a:pt x="1103382" y="2949140"/>
                  <a:pt x="1109716" y="2947030"/>
                </a:cubicBezTo>
                <a:cubicBezTo>
                  <a:pt x="1111828" y="2949140"/>
                  <a:pt x="1113940" y="2953363"/>
                  <a:pt x="1116051" y="2957585"/>
                </a:cubicBezTo>
                <a:cubicBezTo>
                  <a:pt x="1118162" y="2961809"/>
                  <a:pt x="1120274" y="2968141"/>
                  <a:pt x="1122385" y="2974475"/>
                </a:cubicBezTo>
                <a:cubicBezTo>
                  <a:pt x="1122385" y="2976587"/>
                  <a:pt x="1124496" y="2980809"/>
                  <a:pt x="1124496" y="2980809"/>
                </a:cubicBezTo>
                <a:cubicBezTo>
                  <a:pt x="1139275" y="2989254"/>
                  <a:pt x="1141388" y="3004033"/>
                  <a:pt x="1145611" y="3016700"/>
                </a:cubicBezTo>
                <a:cubicBezTo>
                  <a:pt x="1147722" y="3025146"/>
                  <a:pt x="1151943" y="3023036"/>
                  <a:pt x="1156166" y="3025146"/>
                </a:cubicBezTo>
                <a:cubicBezTo>
                  <a:pt x="1162500" y="3029369"/>
                  <a:pt x="1164612" y="3023036"/>
                  <a:pt x="1166723" y="3018812"/>
                </a:cubicBezTo>
                <a:cubicBezTo>
                  <a:pt x="1166723" y="3016700"/>
                  <a:pt x="1168835" y="3014590"/>
                  <a:pt x="1168835" y="3014590"/>
                </a:cubicBezTo>
                <a:cubicBezTo>
                  <a:pt x="1170946" y="3012478"/>
                  <a:pt x="1173056" y="3012478"/>
                  <a:pt x="1173056" y="3012478"/>
                </a:cubicBezTo>
                <a:cubicBezTo>
                  <a:pt x="1173056" y="3014590"/>
                  <a:pt x="1173056" y="3016700"/>
                  <a:pt x="1173056" y="3018812"/>
                </a:cubicBezTo>
                <a:cubicBezTo>
                  <a:pt x="1173056" y="3020924"/>
                  <a:pt x="1173056" y="3023036"/>
                  <a:pt x="1175168" y="3023036"/>
                </a:cubicBezTo>
                <a:cubicBezTo>
                  <a:pt x="1181502" y="3027257"/>
                  <a:pt x="1187838" y="3031478"/>
                  <a:pt x="1189947" y="3039924"/>
                </a:cubicBezTo>
                <a:cubicBezTo>
                  <a:pt x="1194169" y="3039924"/>
                  <a:pt x="1198393" y="3042035"/>
                  <a:pt x="1202615" y="3046257"/>
                </a:cubicBezTo>
                <a:cubicBezTo>
                  <a:pt x="1202615" y="3048369"/>
                  <a:pt x="1204727" y="3046257"/>
                  <a:pt x="1206837" y="3046257"/>
                </a:cubicBezTo>
                <a:cubicBezTo>
                  <a:pt x="1206837" y="3044147"/>
                  <a:pt x="1208949" y="3039924"/>
                  <a:pt x="1208949" y="3037814"/>
                </a:cubicBezTo>
                <a:cubicBezTo>
                  <a:pt x="1206837" y="3035702"/>
                  <a:pt x="1206837" y="3035702"/>
                  <a:pt x="1204727" y="3033590"/>
                </a:cubicBezTo>
                <a:cubicBezTo>
                  <a:pt x="1198393" y="3029369"/>
                  <a:pt x="1189947" y="3027257"/>
                  <a:pt x="1187838" y="3020924"/>
                </a:cubicBezTo>
                <a:cubicBezTo>
                  <a:pt x="1185724" y="3016700"/>
                  <a:pt x="1189947" y="3008256"/>
                  <a:pt x="1192059" y="2999812"/>
                </a:cubicBezTo>
                <a:cubicBezTo>
                  <a:pt x="1192059" y="2995588"/>
                  <a:pt x="1196281" y="2993478"/>
                  <a:pt x="1196281" y="2989254"/>
                </a:cubicBezTo>
                <a:cubicBezTo>
                  <a:pt x="1198393" y="2985032"/>
                  <a:pt x="1194169" y="2978699"/>
                  <a:pt x="1192059" y="2974475"/>
                </a:cubicBezTo>
                <a:cubicBezTo>
                  <a:pt x="1189947" y="2966031"/>
                  <a:pt x="1187838" y="2959697"/>
                  <a:pt x="1185724" y="2953363"/>
                </a:cubicBezTo>
                <a:cubicBezTo>
                  <a:pt x="1175168" y="2957585"/>
                  <a:pt x="1173056" y="2944918"/>
                  <a:pt x="1162500" y="2942806"/>
                </a:cubicBezTo>
                <a:cubicBezTo>
                  <a:pt x="1170946" y="2938585"/>
                  <a:pt x="1173056" y="2934360"/>
                  <a:pt x="1173056" y="2925918"/>
                </a:cubicBezTo>
                <a:cubicBezTo>
                  <a:pt x="1173056" y="2921694"/>
                  <a:pt x="1175168" y="2915360"/>
                  <a:pt x="1181502" y="2919582"/>
                </a:cubicBezTo>
                <a:cubicBezTo>
                  <a:pt x="1183613" y="2921694"/>
                  <a:pt x="1185724" y="2923806"/>
                  <a:pt x="1187838" y="2923806"/>
                </a:cubicBezTo>
                <a:cubicBezTo>
                  <a:pt x="1198393" y="2917472"/>
                  <a:pt x="1202615" y="2928028"/>
                  <a:pt x="1206837" y="2936472"/>
                </a:cubicBezTo>
                <a:cubicBezTo>
                  <a:pt x="1208949" y="2938585"/>
                  <a:pt x="1208949" y="2942806"/>
                  <a:pt x="1213171" y="2949140"/>
                </a:cubicBezTo>
                <a:cubicBezTo>
                  <a:pt x="1208949" y="2925918"/>
                  <a:pt x="1208949" y="2921694"/>
                  <a:pt x="1198393" y="2911138"/>
                </a:cubicBezTo>
                <a:cubicBezTo>
                  <a:pt x="1192059" y="2904804"/>
                  <a:pt x="1187838" y="2896360"/>
                  <a:pt x="1185724" y="2887915"/>
                </a:cubicBezTo>
                <a:cubicBezTo>
                  <a:pt x="1183613" y="2883691"/>
                  <a:pt x="1183613" y="2879469"/>
                  <a:pt x="1187838" y="2879469"/>
                </a:cubicBezTo>
                <a:cubicBezTo>
                  <a:pt x="1189947" y="2879469"/>
                  <a:pt x="1192059" y="2881581"/>
                  <a:pt x="1194169" y="2883691"/>
                </a:cubicBezTo>
                <a:cubicBezTo>
                  <a:pt x="1194169" y="2885803"/>
                  <a:pt x="1196281" y="2890025"/>
                  <a:pt x="1198393" y="2890025"/>
                </a:cubicBezTo>
                <a:cubicBezTo>
                  <a:pt x="1208949" y="2890025"/>
                  <a:pt x="1208949" y="2890025"/>
                  <a:pt x="1211061" y="2894248"/>
                </a:cubicBezTo>
                <a:cubicBezTo>
                  <a:pt x="1211061" y="2898471"/>
                  <a:pt x="1213171" y="2904804"/>
                  <a:pt x="1215281" y="2911138"/>
                </a:cubicBezTo>
                <a:cubicBezTo>
                  <a:pt x="1221615" y="2900581"/>
                  <a:pt x="1221615" y="2892137"/>
                  <a:pt x="1213171" y="2885803"/>
                </a:cubicBezTo>
                <a:cubicBezTo>
                  <a:pt x="1208949" y="2879469"/>
                  <a:pt x="1202615" y="2875246"/>
                  <a:pt x="1196281" y="2871024"/>
                </a:cubicBezTo>
                <a:cubicBezTo>
                  <a:pt x="1189947" y="2868913"/>
                  <a:pt x="1192059" y="2852024"/>
                  <a:pt x="1179390" y="2862579"/>
                </a:cubicBezTo>
                <a:cubicBezTo>
                  <a:pt x="1177278" y="2858358"/>
                  <a:pt x="1175168" y="2856245"/>
                  <a:pt x="1175168" y="2854134"/>
                </a:cubicBezTo>
                <a:cubicBezTo>
                  <a:pt x="1175168" y="2843578"/>
                  <a:pt x="1166723" y="2845688"/>
                  <a:pt x="1162500" y="2843578"/>
                </a:cubicBezTo>
                <a:cubicBezTo>
                  <a:pt x="1154055" y="2843578"/>
                  <a:pt x="1154055" y="2843578"/>
                  <a:pt x="1156166" y="2854134"/>
                </a:cubicBezTo>
                <a:cubicBezTo>
                  <a:pt x="1158278" y="2856245"/>
                  <a:pt x="1156166" y="2860467"/>
                  <a:pt x="1156166" y="2864691"/>
                </a:cubicBezTo>
                <a:cubicBezTo>
                  <a:pt x="1151943" y="2862579"/>
                  <a:pt x="1145611" y="2860467"/>
                  <a:pt x="1141388" y="2858358"/>
                </a:cubicBezTo>
                <a:cubicBezTo>
                  <a:pt x="1135051" y="2854134"/>
                  <a:pt x="1130829" y="2849912"/>
                  <a:pt x="1124496" y="2849912"/>
                </a:cubicBezTo>
                <a:cubicBezTo>
                  <a:pt x="1122385" y="2849912"/>
                  <a:pt x="1120274" y="2858358"/>
                  <a:pt x="1118162" y="2862579"/>
                </a:cubicBezTo>
                <a:cubicBezTo>
                  <a:pt x="1118162" y="2862579"/>
                  <a:pt x="1116051" y="2862579"/>
                  <a:pt x="1116051" y="2862579"/>
                </a:cubicBezTo>
                <a:cubicBezTo>
                  <a:pt x="1107605" y="2868913"/>
                  <a:pt x="1107605" y="2871024"/>
                  <a:pt x="1118162" y="2875246"/>
                </a:cubicBezTo>
                <a:cubicBezTo>
                  <a:pt x="1122385" y="2879469"/>
                  <a:pt x="1116051" y="2883691"/>
                  <a:pt x="1120274" y="2885803"/>
                </a:cubicBezTo>
                <a:cubicBezTo>
                  <a:pt x="1124496" y="2887915"/>
                  <a:pt x="1128719" y="2890025"/>
                  <a:pt x="1132941" y="2892137"/>
                </a:cubicBezTo>
                <a:cubicBezTo>
                  <a:pt x="1137163" y="2885803"/>
                  <a:pt x="1141388" y="2877358"/>
                  <a:pt x="1143499" y="2868913"/>
                </a:cubicBezTo>
                <a:cubicBezTo>
                  <a:pt x="1147722" y="2879469"/>
                  <a:pt x="1149832" y="2890025"/>
                  <a:pt x="1158278" y="2898471"/>
                </a:cubicBezTo>
                <a:cubicBezTo>
                  <a:pt x="1162500" y="2902694"/>
                  <a:pt x="1160390" y="2906915"/>
                  <a:pt x="1158278" y="2911138"/>
                </a:cubicBezTo>
                <a:cubicBezTo>
                  <a:pt x="1156166" y="2915360"/>
                  <a:pt x="1154055" y="2913248"/>
                  <a:pt x="1149832" y="2913248"/>
                </a:cubicBezTo>
                <a:cubicBezTo>
                  <a:pt x="1145611" y="2913248"/>
                  <a:pt x="1141388" y="2915360"/>
                  <a:pt x="1137163" y="2915360"/>
                </a:cubicBezTo>
                <a:cubicBezTo>
                  <a:pt x="1139275" y="2921694"/>
                  <a:pt x="1141388" y="2928028"/>
                  <a:pt x="1143499" y="2934360"/>
                </a:cubicBezTo>
                <a:cubicBezTo>
                  <a:pt x="1149832" y="2944918"/>
                  <a:pt x="1149832" y="2944918"/>
                  <a:pt x="1145611" y="2957585"/>
                </a:cubicBezTo>
                <a:cubicBezTo>
                  <a:pt x="1143499" y="2961809"/>
                  <a:pt x="1145611" y="2961809"/>
                  <a:pt x="1147722" y="2961809"/>
                </a:cubicBezTo>
                <a:cubicBezTo>
                  <a:pt x="1149832" y="2961809"/>
                  <a:pt x="1151943" y="2959697"/>
                  <a:pt x="1151943" y="2961809"/>
                </a:cubicBezTo>
                <a:cubicBezTo>
                  <a:pt x="1158278" y="2968141"/>
                  <a:pt x="1156166" y="2978699"/>
                  <a:pt x="1164612" y="2982921"/>
                </a:cubicBezTo>
                <a:cubicBezTo>
                  <a:pt x="1164612" y="2982921"/>
                  <a:pt x="1164612" y="2985032"/>
                  <a:pt x="1162500" y="2985032"/>
                </a:cubicBezTo>
                <a:cubicBezTo>
                  <a:pt x="1156166" y="2985032"/>
                  <a:pt x="1147722" y="2989254"/>
                  <a:pt x="1139275" y="2985032"/>
                </a:cubicBezTo>
                <a:cubicBezTo>
                  <a:pt x="1135051" y="2982921"/>
                  <a:pt x="1130829" y="2972363"/>
                  <a:pt x="1126607" y="2968141"/>
                </a:cubicBezTo>
                <a:cubicBezTo>
                  <a:pt x="1122385" y="2963918"/>
                  <a:pt x="1124496" y="2959697"/>
                  <a:pt x="1124496" y="2957585"/>
                </a:cubicBezTo>
                <a:cubicBezTo>
                  <a:pt x="1122385" y="2953363"/>
                  <a:pt x="1118162" y="2947030"/>
                  <a:pt x="1116051" y="2944918"/>
                </a:cubicBezTo>
                <a:cubicBezTo>
                  <a:pt x="1116051" y="2942806"/>
                  <a:pt x="1113940" y="2942806"/>
                  <a:pt x="1111828" y="2942806"/>
                </a:cubicBezTo>
                <a:cubicBezTo>
                  <a:pt x="1113940" y="2942806"/>
                  <a:pt x="1116051" y="2942806"/>
                  <a:pt x="1116051" y="2940696"/>
                </a:cubicBezTo>
                <a:cubicBezTo>
                  <a:pt x="1113940" y="2938585"/>
                  <a:pt x="1111828" y="2936472"/>
                  <a:pt x="1107605" y="2934360"/>
                </a:cubicBezTo>
                <a:cubicBezTo>
                  <a:pt x="1107605" y="2930138"/>
                  <a:pt x="1109716" y="2928028"/>
                  <a:pt x="1109716" y="2923806"/>
                </a:cubicBezTo>
                <a:cubicBezTo>
                  <a:pt x="1111828" y="2921694"/>
                  <a:pt x="1116051" y="2919582"/>
                  <a:pt x="1118162" y="2917472"/>
                </a:cubicBezTo>
                <a:cubicBezTo>
                  <a:pt x="1120274" y="2921694"/>
                  <a:pt x="1120274" y="2923806"/>
                  <a:pt x="1120274" y="2928028"/>
                </a:cubicBezTo>
                <a:cubicBezTo>
                  <a:pt x="1126607" y="2930138"/>
                  <a:pt x="1126607" y="2938585"/>
                  <a:pt x="1130829" y="2942806"/>
                </a:cubicBezTo>
                <a:cubicBezTo>
                  <a:pt x="1130829" y="2944918"/>
                  <a:pt x="1132941" y="2944918"/>
                  <a:pt x="1135051" y="2947030"/>
                </a:cubicBezTo>
                <a:cubicBezTo>
                  <a:pt x="1135051" y="2944918"/>
                  <a:pt x="1137163" y="2942806"/>
                  <a:pt x="1137163" y="2942806"/>
                </a:cubicBezTo>
                <a:cubicBezTo>
                  <a:pt x="1135051" y="2936472"/>
                  <a:pt x="1135051" y="2930138"/>
                  <a:pt x="1132941" y="2925918"/>
                </a:cubicBezTo>
                <a:cubicBezTo>
                  <a:pt x="1126607" y="2917472"/>
                  <a:pt x="1137163" y="2917472"/>
                  <a:pt x="1137163" y="2913248"/>
                </a:cubicBezTo>
                <a:cubicBezTo>
                  <a:pt x="1137163" y="2909027"/>
                  <a:pt x="1137163" y="2902694"/>
                  <a:pt x="1130829" y="2902694"/>
                </a:cubicBezTo>
                <a:cubicBezTo>
                  <a:pt x="1126607" y="2902694"/>
                  <a:pt x="1124496" y="2900581"/>
                  <a:pt x="1120274" y="2900581"/>
                </a:cubicBezTo>
                <a:cubicBezTo>
                  <a:pt x="1118162" y="2898471"/>
                  <a:pt x="1118162" y="2898471"/>
                  <a:pt x="1116051" y="2898471"/>
                </a:cubicBezTo>
                <a:cubicBezTo>
                  <a:pt x="1107605" y="2900581"/>
                  <a:pt x="1103382" y="2900581"/>
                  <a:pt x="1105493" y="2904804"/>
                </a:cubicBezTo>
                <a:cubicBezTo>
                  <a:pt x="1111828" y="2902694"/>
                  <a:pt x="1111828" y="2904804"/>
                  <a:pt x="1107605" y="2909027"/>
                </a:cubicBezTo>
                <a:cubicBezTo>
                  <a:pt x="1103382" y="2902694"/>
                  <a:pt x="1097050" y="2898471"/>
                  <a:pt x="1092826" y="2900581"/>
                </a:cubicBezTo>
                <a:cubicBezTo>
                  <a:pt x="1090715" y="2900581"/>
                  <a:pt x="1090715" y="2904804"/>
                  <a:pt x="1090715" y="2906915"/>
                </a:cubicBezTo>
                <a:cubicBezTo>
                  <a:pt x="1090715" y="2909027"/>
                  <a:pt x="1090715" y="2911138"/>
                  <a:pt x="1088602" y="2911138"/>
                </a:cubicBezTo>
                <a:cubicBezTo>
                  <a:pt x="1088602" y="2911138"/>
                  <a:pt x="1086491" y="2911138"/>
                  <a:pt x="1084380" y="2911138"/>
                </a:cubicBezTo>
                <a:cubicBezTo>
                  <a:pt x="1084380" y="2911138"/>
                  <a:pt x="1084380" y="2911138"/>
                  <a:pt x="1082269" y="2911138"/>
                </a:cubicBezTo>
                <a:cubicBezTo>
                  <a:pt x="1082269" y="2909027"/>
                  <a:pt x="1080157" y="2906915"/>
                  <a:pt x="1075935" y="2904804"/>
                </a:cubicBezTo>
                <a:cubicBezTo>
                  <a:pt x="1075935" y="2902694"/>
                  <a:pt x="1073824" y="2900581"/>
                  <a:pt x="1080157" y="2896360"/>
                </a:cubicBezTo>
                <a:cubicBezTo>
                  <a:pt x="1082269" y="2892137"/>
                  <a:pt x="1084380" y="2890025"/>
                  <a:pt x="1092826" y="2887915"/>
                </a:cubicBezTo>
                <a:cubicBezTo>
                  <a:pt x="1099159" y="2885803"/>
                  <a:pt x="1103382" y="2885803"/>
                  <a:pt x="1105493" y="2885803"/>
                </a:cubicBezTo>
                <a:cubicBezTo>
                  <a:pt x="1107605" y="2885803"/>
                  <a:pt x="1107605" y="2885803"/>
                  <a:pt x="1109716" y="2887915"/>
                </a:cubicBezTo>
                <a:cubicBezTo>
                  <a:pt x="1105493" y="2881581"/>
                  <a:pt x="1103382" y="2877358"/>
                  <a:pt x="1101271" y="2871024"/>
                </a:cubicBezTo>
                <a:cubicBezTo>
                  <a:pt x="1094938" y="2858358"/>
                  <a:pt x="1073824" y="2845688"/>
                  <a:pt x="1044265" y="2854134"/>
                </a:cubicBezTo>
                <a:cubicBezTo>
                  <a:pt x="1042152" y="2854134"/>
                  <a:pt x="1042152" y="2854134"/>
                  <a:pt x="1040042" y="2854134"/>
                </a:cubicBezTo>
                <a:cubicBezTo>
                  <a:pt x="1046376" y="2839354"/>
                  <a:pt x="1048488" y="2822465"/>
                  <a:pt x="1046376" y="2807685"/>
                </a:cubicBezTo>
                <a:cubicBezTo>
                  <a:pt x="1052711" y="2805576"/>
                  <a:pt x="1056933" y="2803464"/>
                  <a:pt x="1063266" y="2801352"/>
                </a:cubicBezTo>
                <a:cubicBezTo>
                  <a:pt x="1065378" y="2803464"/>
                  <a:pt x="1065378" y="2803464"/>
                  <a:pt x="1065378" y="2807685"/>
                </a:cubicBezTo>
                <a:cubicBezTo>
                  <a:pt x="1065378" y="2807685"/>
                  <a:pt x="1071711" y="2807685"/>
                  <a:pt x="1071711" y="2807685"/>
                </a:cubicBezTo>
                <a:cubicBezTo>
                  <a:pt x="1071711" y="2805576"/>
                  <a:pt x="1071711" y="2803464"/>
                  <a:pt x="1071711" y="2801352"/>
                </a:cubicBezTo>
                <a:cubicBezTo>
                  <a:pt x="1071711" y="2801352"/>
                  <a:pt x="1071711" y="2799243"/>
                  <a:pt x="1069600" y="2799243"/>
                </a:cubicBezTo>
                <a:cubicBezTo>
                  <a:pt x="1071711" y="2799243"/>
                  <a:pt x="1073824" y="2797131"/>
                  <a:pt x="1075935" y="2797131"/>
                </a:cubicBezTo>
                <a:cubicBezTo>
                  <a:pt x="1078047" y="2795019"/>
                  <a:pt x="1078047" y="2795019"/>
                  <a:pt x="1080157" y="2795019"/>
                </a:cubicBezTo>
                <a:cubicBezTo>
                  <a:pt x="1080157" y="2797131"/>
                  <a:pt x="1082269" y="2799243"/>
                  <a:pt x="1082269" y="2801352"/>
                </a:cubicBezTo>
                <a:cubicBezTo>
                  <a:pt x="1084380" y="2797131"/>
                  <a:pt x="1086491" y="2795019"/>
                  <a:pt x="1086491" y="2792907"/>
                </a:cubicBezTo>
                <a:cubicBezTo>
                  <a:pt x="1097050" y="2788685"/>
                  <a:pt x="1097050" y="2786573"/>
                  <a:pt x="1097050" y="2782351"/>
                </a:cubicBezTo>
                <a:cubicBezTo>
                  <a:pt x="1097050" y="2782351"/>
                  <a:pt x="1097050" y="2780240"/>
                  <a:pt x="1099159" y="2780240"/>
                </a:cubicBezTo>
                <a:cubicBezTo>
                  <a:pt x="1101271" y="2782351"/>
                  <a:pt x="1103382" y="2782351"/>
                  <a:pt x="1107605" y="2784463"/>
                </a:cubicBezTo>
                <a:cubicBezTo>
                  <a:pt x="1107605" y="2786573"/>
                  <a:pt x="1107605" y="2788685"/>
                  <a:pt x="1109716" y="2790797"/>
                </a:cubicBezTo>
                <a:cubicBezTo>
                  <a:pt x="1113940" y="2799243"/>
                  <a:pt x="1118162" y="2805576"/>
                  <a:pt x="1122385" y="2814021"/>
                </a:cubicBezTo>
                <a:cubicBezTo>
                  <a:pt x="1124496" y="2805576"/>
                  <a:pt x="1126607" y="2801352"/>
                  <a:pt x="1126607" y="2795019"/>
                </a:cubicBezTo>
                <a:cubicBezTo>
                  <a:pt x="1126607" y="2795019"/>
                  <a:pt x="1128719" y="2795019"/>
                  <a:pt x="1130829" y="2795019"/>
                </a:cubicBezTo>
                <a:cubicBezTo>
                  <a:pt x="1130829" y="2795019"/>
                  <a:pt x="1132941" y="2797131"/>
                  <a:pt x="1132941" y="2797131"/>
                </a:cubicBezTo>
                <a:cubicBezTo>
                  <a:pt x="1130829" y="2799243"/>
                  <a:pt x="1128719" y="2803464"/>
                  <a:pt x="1135051" y="2801352"/>
                </a:cubicBezTo>
                <a:cubicBezTo>
                  <a:pt x="1137163" y="2801352"/>
                  <a:pt x="1139275" y="2799243"/>
                  <a:pt x="1137163" y="2797131"/>
                </a:cubicBezTo>
                <a:cubicBezTo>
                  <a:pt x="1137163" y="2795019"/>
                  <a:pt x="1132941" y="2790797"/>
                  <a:pt x="1130829" y="2786573"/>
                </a:cubicBezTo>
                <a:cubicBezTo>
                  <a:pt x="1128719" y="2782351"/>
                  <a:pt x="1128719" y="2778128"/>
                  <a:pt x="1128719" y="2773906"/>
                </a:cubicBezTo>
                <a:cubicBezTo>
                  <a:pt x="1135051" y="2773906"/>
                  <a:pt x="1132941" y="2769684"/>
                  <a:pt x="1130829" y="2765461"/>
                </a:cubicBezTo>
                <a:cubicBezTo>
                  <a:pt x="1130829" y="2759128"/>
                  <a:pt x="1132941" y="2748571"/>
                  <a:pt x="1130829" y="2748571"/>
                </a:cubicBezTo>
                <a:cubicBezTo>
                  <a:pt x="1122385" y="2742557"/>
                  <a:pt x="1128719" y="2736222"/>
                  <a:pt x="1124496" y="2731999"/>
                </a:cubicBezTo>
                <a:cubicBezTo>
                  <a:pt x="1122385" y="2725667"/>
                  <a:pt x="1120274" y="2719333"/>
                  <a:pt x="1113940" y="2715111"/>
                </a:cubicBezTo>
                <a:cubicBezTo>
                  <a:pt x="1107605" y="2712999"/>
                  <a:pt x="1103382" y="2710889"/>
                  <a:pt x="1101271" y="2702445"/>
                </a:cubicBezTo>
                <a:cubicBezTo>
                  <a:pt x="1101271" y="2702445"/>
                  <a:pt x="1099159" y="2700335"/>
                  <a:pt x="1097050" y="2702445"/>
                </a:cubicBezTo>
                <a:cubicBezTo>
                  <a:pt x="1094938" y="2702445"/>
                  <a:pt x="1094938" y="2704557"/>
                  <a:pt x="1094938" y="2706667"/>
                </a:cubicBezTo>
                <a:cubicBezTo>
                  <a:pt x="1094938" y="2712999"/>
                  <a:pt x="1094938" y="2725667"/>
                  <a:pt x="1099159" y="2727779"/>
                </a:cubicBezTo>
                <a:cubicBezTo>
                  <a:pt x="1109716" y="2736222"/>
                  <a:pt x="1099159" y="2744349"/>
                  <a:pt x="1105493" y="2750682"/>
                </a:cubicBezTo>
                <a:cubicBezTo>
                  <a:pt x="1105493" y="2752794"/>
                  <a:pt x="1103382" y="2759128"/>
                  <a:pt x="1101271" y="2767572"/>
                </a:cubicBezTo>
                <a:cubicBezTo>
                  <a:pt x="1099159" y="2757016"/>
                  <a:pt x="1097050" y="2752794"/>
                  <a:pt x="1094938" y="2746461"/>
                </a:cubicBezTo>
                <a:cubicBezTo>
                  <a:pt x="1088602" y="2734112"/>
                  <a:pt x="1088602" y="2734112"/>
                  <a:pt x="1088602" y="2723557"/>
                </a:cubicBezTo>
                <a:cubicBezTo>
                  <a:pt x="1088602" y="2719333"/>
                  <a:pt x="1088602" y="2717223"/>
                  <a:pt x="1086491" y="2715111"/>
                </a:cubicBezTo>
                <a:cubicBezTo>
                  <a:pt x="1084380" y="2717223"/>
                  <a:pt x="1082269" y="2717223"/>
                  <a:pt x="1080157" y="2719333"/>
                </a:cubicBezTo>
                <a:cubicBezTo>
                  <a:pt x="1078047" y="2723557"/>
                  <a:pt x="1073824" y="2729890"/>
                  <a:pt x="1078047" y="2736222"/>
                </a:cubicBezTo>
                <a:cubicBezTo>
                  <a:pt x="1078047" y="2742557"/>
                  <a:pt x="1078047" y="2748571"/>
                  <a:pt x="1078047" y="2759128"/>
                </a:cubicBezTo>
                <a:cubicBezTo>
                  <a:pt x="1075935" y="2754906"/>
                  <a:pt x="1073824" y="2752794"/>
                  <a:pt x="1073824" y="2750682"/>
                </a:cubicBezTo>
                <a:cubicBezTo>
                  <a:pt x="1069600" y="2740445"/>
                  <a:pt x="1069600" y="2740445"/>
                  <a:pt x="1056933" y="2734112"/>
                </a:cubicBezTo>
                <a:cubicBezTo>
                  <a:pt x="1048488" y="2729890"/>
                  <a:pt x="1037930" y="2727779"/>
                  <a:pt x="1033709" y="2715111"/>
                </a:cubicBezTo>
                <a:cubicBezTo>
                  <a:pt x="1031597" y="2708777"/>
                  <a:pt x="1023152" y="2706667"/>
                  <a:pt x="1018929" y="2712999"/>
                </a:cubicBezTo>
                <a:cubicBezTo>
                  <a:pt x="1012595" y="2721445"/>
                  <a:pt x="1010484" y="2715111"/>
                  <a:pt x="1006259" y="2712999"/>
                </a:cubicBezTo>
                <a:cubicBezTo>
                  <a:pt x="1010484" y="2710889"/>
                  <a:pt x="1016817" y="2708777"/>
                  <a:pt x="1016817" y="2706667"/>
                </a:cubicBezTo>
                <a:cubicBezTo>
                  <a:pt x="1016817" y="2704557"/>
                  <a:pt x="1016817" y="2704557"/>
                  <a:pt x="1016817" y="2702445"/>
                </a:cubicBezTo>
                <a:cubicBezTo>
                  <a:pt x="1018929" y="2702445"/>
                  <a:pt x="1018929" y="2702445"/>
                  <a:pt x="1021040" y="2702445"/>
                </a:cubicBezTo>
                <a:cubicBezTo>
                  <a:pt x="1025264" y="2700335"/>
                  <a:pt x="1031597" y="2700335"/>
                  <a:pt x="1035819" y="2696111"/>
                </a:cubicBezTo>
                <a:cubicBezTo>
                  <a:pt x="1035819" y="2696111"/>
                  <a:pt x="1037930" y="2696111"/>
                  <a:pt x="1037930" y="2696111"/>
                </a:cubicBezTo>
                <a:cubicBezTo>
                  <a:pt x="1037930" y="2706667"/>
                  <a:pt x="1046376" y="2719333"/>
                  <a:pt x="1059045" y="2723557"/>
                </a:cubicBezTo>
                <a:cubicBezTo>
                  <a:pt x="1056933" y="2715111"/>
                  <a:pt x="1054821" y="2706667"/>
                  <a:pt x="1050599" y="2694001"/>
                </a:cubicBezTo>
                <a:cubicBezTo>
                  <a:pt x="1056933" y="2698223"/>
                  <a:pt x="1063266" y="2702445"/>
                  <a:pt x="1067489" y="2704557"/>
                </a:cubicBezTo>
                <a:cubicBezTo>
                  <a:pt x="1069600" y="2704557"/>
                  <a:pt x="1073824" y="2702445"/>
                  <a:pt x="1073824" y="2702445"/>
                </a:cubicBezTo>
                <a:cubicBezTo>
                  <a:pt x="1075935" y="2696111"/>
                  <a:pt x="1075935" y="2691889"/>
                  <a:pt x="1078047" y="2685555"/>
                </a:cubicBezTo>
                <a:cubicBezTo>
                  <a:pt x="1080157" y="2679222"/>
                  <a:pt x="1082269" y="2672889"/>
                  <a:pt x="1075935" y="2670779"/>
                </a:cubicBezTo>
                <a:cubicBezTo>
                  <a:pt x="1073824" y="2668667"/>
                  <a:pt x="1069600" y="2675001"/>
                  <a:pt x="1067489" y="2677110"/>
                </a:cubicBezTo>
                <a:cubicBezTo>
                  <a:pt x="1065378" y="2677110"/>
                  <a:pt x="1061156" y="2679222"/>
                  <a:pt x="1059045" y="2679222"/>
                </a:cubicBezTo>
                <a:cubicBezTo>
                  <a:pt x="1052711" y="2685555"/>
                  <a:pt x="1052711" y="2685555"/>
                  <a:pt x="1048488" y="2677110"/>
                </a:cubicBezTo>
                <a:cubicBezTo>
                  <a:pt x="1044265" y="2666555"/>
                  <a:pt x="1042152" y="2658110"/>
                  <a:pt x="1037930" y="2647554"/>
                </a:cubicBezTo>
                <a:cubicBezTo>
                  <a:pt x="1037930" y="2645445"/>
                  <a:pt x="1033709" y="2645445"/>
                  <a:pt x="1031597" y="2643333"/>
                </a:cubicBezTo>
                <a:cubicBezTo>
                  <a:pt x="1031597" y="2647554"/>
                  <a:pt x="1031597" y="2649666"/>
                  <a:pt x="1033709" y="2651779"/>
                </a:cubicBezTo>
                <a:cubicBezTo>
                  <a:pt x="1035819" y="2653888"/>
                  <a:pt x="1040042" y="2656000"/>
                  <a:pt x="1037930" y="2660221"/>
                </a:cubicBezTo>
                <a:cubicBezTo>
                  <a:pt x="1033709" y="2666555"/>
                  <a:pt x="1033709" y="2672889"/>
                  <a:pt x="1033709" y="2679222"/>
                </a:cubicBezTo>
                <a:cubicBezTo>
                  <a:pt x="1033709" y="2679222"/>
                  <a:pt x="1033709" y="2677110"/>
                  <a:pt x="1033709" y="2677110"/>
                </a:cubicBezTo>
                <a:cubicBezTo>
                  <a:pt x="1031597" y="2677110"/>
                  <a:pt x="1029485" y="2677110"/>
                  <a:pt x="1023152" y="2679222"/>
                </a:cubicBezTo>
                <a:cubicBezTo>
                  <a:pt x="1023152" y="2679222"/>
                  <a:pt x="1023152" y="2677110"/>
                  <a:pt x="1023152" y="2675001"/>
                </a:cubicBezTo>
                <a:cubicBezTo>
                  <a:pt x="1025264" y="2670779"/>
                  <a:pt x="1023152" y="2664443"/>
                  <a:pt x="1029485" y="2662333"/>
                </a:cubicBezTo>
                <a:cubicBezTo>
                  <a:pt x="1029485" y="2662333"/>
                  <a:pt x="1029485" y="2660221"/>
                  <a:pt x="1029485" y="2660221"/>
                </a:cubicBezTo>
                <a:cubicBezTo>
                  <a:pt x="1027375" y="2658110"/>
                  <a:pt x="1025264" y="2656000"/>
                  <a:pt x="1025264" y="2656000"/>
                </a:cubicBezTo>
                <a:cubicBezTo>
                  <a:pt x="1021040" y="2656000"/>
                  <a:pt x="1016817" y="2658110"/>
                  <a:pt x="1012595" y="2660221"/>
                </a:cubicBezTo>
                <a:cubicBezTo>
                  <a:pt x="1010484" y="2660221"/>
                  <a:pt x="1006259" y="2660221"/>
                  <a:pt x="1006259" y="2658110"/>
                </a:cubicBezTo>
                <a:cubicBezTo>
                  <a:pt x="1006259" y="2649666"/>
                  <a:pt x="997815" y="2649666"/>
                  <a:pt x="993594" y="2643333"/>
                </a:cubicBezTo>
                <a:cubicBezTo>
                  <a:pt x="987259" y="2632778"/>
                  <a:pt x="983036" y="2630666"/>
                  <a:pt x="976702" y="2626444"/>
                </a:cubicBezTo>
                <a:cubicBezTo>
                  <a:pt x="966146" y="2622221"/>
                  <a:pt x="966146" y="2622221"/>
                  <a:pt x="966146" y="2607444"/>
                </a:cubicBezTo>
                <a:cubicBezTo>
                  <a:pt x="955587" y="2609556"/>
                  <a:pt x="945031" y="2609556"/>
                  <a:pt x="947143" y="2626444"/>
                </a:cubicBezTo>
                <a:cubicBezTo>
                  <a:pt x="947143" y="2630666"/>
                  <a:pt x="942921" y="2634888"/>
                  <a:pt x="942921" y="2636999"/>
                </a:cubicBezTo>
                <a:cubicBezTo>
                  <a:pt x="938698" y="2634888"/>
                  <a:pt x="936586" y="2632778"/>
                  <a:pt x="934474" y="2628556"/>
                </a:cubicBezTo>
                <a:cubicBezTo>
                  <a:pt x="932364" y="2626444"/>
                  <a:pt x="930252" y="2624332"/>
                  <a:pt x="930252" y="2622221"/>
                </a:cubicBezTo>
                <a:cubicBezTo>
                  <a:pt x="930252" y="2624332"/>
                  <a:pt x="923918" y="2643333"/>
                  <a:pt x="923918" y="2643333"/>
                </a:cubicBezTo>
                <a:cubicBezTo>
                  <a:pt x="923918" y="2647554"/>
                  <a:pt x="921806" y="2651779"/>
                  <a:pt x="921806" y="2658110"/>
                </a:cubicBezTo>
                <a:cubicBezTo>
                  <a:pt x="919696" y="2651779"/>
                  <a:pt x="917584" y="2645445"/>
                  <a:pt x="915472" y="2645445"/>
                </a:cubicBezTo>
                <a:cubicBezTo>
                  <a:pt x="907028" y="2641221"/>
                  <a:pt x="898583" y="2639111"/>
                  <a:pt x="888025" y="2634888"/>
                </a:cubicBezTo>
                <a:cubicBezTo>
                  <a:pt x="894359" y="2660221"/>
                  <a:pt x="894359" y="2660221"/>
                  <a:pt x="913362" y="2658110"/>
                </a:cubicBezTo>
                <a:cubicBezTo>
                  <a:pt x="913362" y="2658110"/>
                  <a:pt x="915472" y="2658110"/>
                  <a:pt x="915472" y="2658110"/>
                </a:cubicBezTo>
                <a:cubicBezTo>
                  <a:pt x="915472" y="2660221"/>
                  <a:pt x="917584" y="2660221"/>
                  <a:pt x="917584" y="2662333"/>
                </a:cubicBezTo>
                <a:cubicBezTo>
                  <a:pt x="917584" y="2662333"/>
                  <a:pt x="917584" y="2664443"/>
                  <a:pt x="917584" y="2666555"/>
                </a:cubicBezTo>
                <a:cubicBezTo>
                  <a:pt x="915472" y="2666555"/>
                  <a:pt x="913362" y="2668667"/>
                  <a:pt x="911250" y="2668667"/>
                </a:cubicBezTo>
                <a:cubicBezTo>
                  <a:pt x="904916" y="2670779"/>
                  <a:pt x="913362" y="2675001"/>
                  <a:pt x="913362" y="2679222"/>
                </a:cubicBezTo>
                <a:cubicBezTo>
                  <a:pt x="904916" y="2679222"/>
                  <a:pt x="894359" y="2681335"/>
                  <a:pt x="885914" y="2683443"/>
                </a:cubicBezTo>
                <a:cubicBezTo>
                  <a:pt x="883803" y="2675001"/>
                  <a:pt x="877469" y="2668667"/>
                  <a:pt x="866912" y="2664443"/>
                </a:cubicBezTo>
                <a:cubicBezTo>
                  <a:pt x="866912" y="2664443"/>
                  <a:pt x="866912" y="2662333"/>
                  <a:pt x="869022" y="2660221"/>
                </a:cubicBezTo>
                <a:cubicBezTo>
                  <a:pt x="869022" y="2660221"/>
                  <a:pt x="869022" y="2658110"/>
                  <a:pt x="869022" y="2658110"/>
                </a:cubicBezTo>
                <a:cubicBezTo>
                  <a:pt x="866912" y="2658110"/>
                  <a:pt x="866912" y="2658110"/>
                  <a:pt x="864800" y="2658110"/>
                </a:cubicBezTo>
                <a:cubicBezTo>
                  <a:pt x="866912" y="2653888"/>
                  <a:pt x="869022" y="2649666"/>
                  <a:pt x="869022" y="2645445"/>
                </a:cubicBezTo>
                <a:cubicBezTo>
                  <a:pt x="879581" y="2641221"/>
                  <a:pt x="875357" y="2641221"/>
                  <a:pt x="873245" y="2639111"/>
                </a:cubicBezTo>
                <a:cubicBezTo>
                  <a:pt x="873245" y="2639111"/>
                  <a:pt x="871134" y="2639111"/>
                  <a:pt x="871134" y="2636999"/>
                </a:cubicBezTo>
                <a:cubicBezTo>
                  <a:pt x="871134" y="2634888"/>
                  <a:pt x="871134" y="2632778"/>
                  <a:pt x="873245" y="2628556"/>
                </a:cubicBezTo>
                <a:cubicBezTo>
                  <a:pt x="877469" y="2624332"/>
                  <a:pt x="879581" y="2617999"/>
                  <a:pt x="879581" y="2611666"/>
                </a:cubicBezTo>
                <a:cubicBezTo>
                  <a:pt x="885914" y="2607444"/>
                  <a:pt x="890137" y="2603222"/>
                  <a:pt x="894359" y="2598999"/>
                </a:cubicBezTo>
                <a:cubicBezTo>
                  <a:pt x="894359" y="2598999"/>
                  <a:pt x="896471" y="2598999"/>
                  <a:pt x="896471" y="2596888"/>
                </a:cubicBezTo>
                <a:cubicBezTo>
                  <a:pt x="898583" y="2596888"/>
                  <a:pt x="900693" y="2594777"/>
                  <a:pt x="900693" y="2594777"/>
                </a:cubicBezTo>
                <a:cubicBezTo>
                  <a:pt x="900693" y="2592667"/>
                  <a:pt x="898583" y="2592667"/>
                  <a:pt x="898583" y="2592667"/>
                </a:cubicBezTo>
                <a:cubicBezTo>
                  <a:pt x="909138" y="2571555"/>
                  <a:pt x="894359" y="2552555"/>
                  <a:pt x="862688" y="2552555"/>
                </a:cubicBezTo>
                <a:cubicBezTo>
                  <a:pt x="858466" y="2541999"/>
                  <a:pt x="854243" y="2531444"/>
                  <a:pt x="847910" y="2520889"/>
                </a:cubicBezTo>
                <a:cubicBezTo>
                  <a:pt x="850021" y="2520889"/>
                  <a:pt x="852131" y="2520889"/>
                  <a:pt x="852131" y="2520889"/>
                </a:cubicBezTo>
                <a:cubicBezTo>
                  <a:pt x="866912" y="2512443"/>
                  <a:pt x="877469" y="2501888"/>
                  <a:pt x="883803" y="2493443"/>
                </a:cubicBezTo>
                <a:cubicBezTo>
                  <a:pt x="892247" y="2491331"/>
                  <a:pt x="904916" y="2487109"/>
                  <a:pt x="915472" y="2482887"/>
                </a:cubicBezTo>
                <a:cubicBezTo>
                  <a:pt x="915472" y="2482887"/>
                  <a:pt x="919696" y="2482887"/>
                  <a:pt x="919696" y="2482887"/>
                </a:cubicBezTo>
                <a:cubicBezTo>
                  <a:pt x="921806" y="2476554"/>
                  <a:pt x="942921" y="2465999"/>
                  <a:pt x="936586" y="2461775"/>
                </a:cubicBezTo>
                <a:cubicBezTo>
                  <a:pt x="934474" y="2459665"/>
                  <a:pt x="945031" y="2455442"/>
                  <a:pt x="949255" y="2451220"/>
                </a:cubicBezTo>
                <a:cubicBezTo>
                  <a:pt x="949255" y="2451220"/>
                  <a:pt x="949255" y="2449110"/>
                  <a:pt x="951366" y="2449110"/>
                </a:cubicBezTo>
                <a:cubicBezTo>
                  <a:pt x="959811" y="2449110"/>
                  <a:pt x="966146" y="2446998"/>
                  <a:pt x="970367" y="2442777"/>
                </a:cubicBezTo>
                <a:cubicBezTo>
                  <a:pt x="972478" y="2438554"/>
                  <a:pt x="976702" y="2434332"/>
                  <a:pt x="980924" y="2430110"/>
                </a:cubicBezTo>
                <a:cubicBezTo>
                  <a:pt x="976702" y="2432220"/>
                  <a:pt x="972478" y="2432220"/>
                  <a:pt x="968257" y="2434332"/>
                </a:cubicBezTo>
                <a:cubicBezTo>
                  <a:pt x="983036" y="2421664"/>
                  <a:pt x="989369" y="2408998"/>
                  <a:pt x="989369" y="2398442"/>
                </a:cubicBezTo>
                <a:cubicBezTo>
                  <a:pt x="989369" y="2396331"/>
                  <a:pt x="991480" y="2396331"/>
                  <a:pt x="993594" y="2396331"/>
                </a:cubicBezTo>
                <a:cubicBezTo>
                  <a:pt x="995704" y="2394221"/>
                  <a:pt x="999926" y="2392109"/>
                  <a:pt x="1002038" y="2392109"/>
                </a:cubicBezTo>
                <a:cubicBezTo>
                  <a:pt x="1008371" y="2387887"/>
                  <a:pt x="1010484" y="2383665"/>
                  <a:pt x="1004149" y="2383665"/>
                </a:cubicBezTo>
                <a:cubicBezTo>
                  <a:pt x="997815" y="2385775"/>
                  <a:pt x="991480" y="2385775"/>
                  <a:pt x="985148" y="2385775"/>
                </a:cubicBezTo>
                <a:cubicBezTo>
                  <a:pt x="983036" y="2383665"/>
                  <a:pt x="980924" y="2381554"/>
                  <a:pt x="978812" y="2381554"/>
                </a:cubicBezTo>
                <a:cubicBezTo>
                  <a:pt x="978812" y="2379442"/>
                  <a:pt x="980924" y="2379442"/>
                  <a:pt x="980924" y="2377332"/>
                </a:cubicBezTo>
                <a:cubicBezTo>
                  <a:pt x="987259" y="2375220"/>
                  <a:pt x="991480" y="2370999"/>
                  <a:pt x="997815" y="2368887"/>
                </a:cubicBezTo>
                <a:cubicBezTo>
                  <a:pt x="1023152" y="2356219"/>
                  <a:pt x="1033709" y="2341441"/>
                  <a:pt x="1033709" y="2328775"/>
                </a:cubicBezTo>
                <a:cubicBezTo>
                  <a:pt x="1035819" y="2326663"/>
                  <a:pt x="1035819" y="2326663"/>
                  <a:pt x="1035819" y="2326663"/>
                </a:cubicBezTo>
                <a:cubicBezTo>
                  <a:pt x="1044265" y="2324553"/>
                  <a:pt x="1048488" y="2324553"/>
                  <a:pt x="1050599" y="2324553"/>
                </a:cubicBezTo>
                <a:cubicBezTo>
                  <a:pt x="1052711" y="2324553"/>
                  <a:pt x="1044265" y="2328775"/>
                  <a:pt x="1050599" y="2326663"/>
                </a:cubicBezTo>
                <a:cubicBezTo>
                  <a:pt x="1052711" y="2326663"/>
                  <a:pt x="1056933" y="2324553"/>
                  <a:pt x="1056933" y="2322443"/>
                </a:cubicBezTo>
                <a:cubicBezTo>
                  <a:pt x="1063266" y="2318219"/>
                  <a:pt x="1063266" y="2318219"/>
                  <a:pt x="1069600" y="2318219"/>
                </a:cubicBezTo>
                <a:cubicBezTo>
                  <a:pt x="1069600" y="2318219"/>
                  <a:pt x="1067489" y="2320331"/>
                  <a:pt x="1069600" y="2320331"/>
                </a:cubicBezTo>
                <a:cubicBezTo>
                  <a:pt x="1071711" y="2320331"/>
                  <a:pt x="1078047" y="2318219"/>
                  <a:pt x="1080157" y="2320331"/>
                </a:cubicBezTo>
                <a:cubicBezTo>
                  <a:pt x="1082269" y="2320331"/>
                  <a:pt x="1080157" y="2322443"/>
                  <a:pt x="1075935" y="2324553"/>
                </a:cubicBezTo>
                <a:cubicBezTo>
                  <a:pt x="1071711" y="2328775"/>
                  <a:pt x="1073824" y="2328775"/>
                  <a:pt x="1082269" y="2328775"/>
                </a:cubicBezTo>
                <a:cubicBezTo>
                  <a:pt x="1084380" y="2326663"/>
                  <a:pt x="1088602" y="2326663"/>
                  <a:pt x="1088602" y="2326663"/>
                </a:cubicBezTo>
                <a:cubicBezTo>
                  <a:pt x="1090715" y="2326663"/>
                  <a:pt x="1088602" y="2330885"/>
                  <a:pt x="1094938" y="2326663"/>
                </a:cubicBezTo>
                <a:cubicBezTo>
                  <a:pt x="1099159" y="2324553"/>
                  <a:pt x="1101271" y="2320331"/>
                  <a:pt x="1099159" y="2320331"/>
                </a:cubicBezTo>
                <a:cubicBezTo>
                  <a:pt x="1086491" y="2322443"/>
                  <a:pt x="1094938" y="2316109"/>
                  <a:pt x="1097050" y="2311885"/>
                </a:cubicBezTo>
                <a:cubicBezTo>
                  <a:pt x="1099159" y="2309775"/>
                  <a:pt x="1109716" y="2305553"/>
                  <a:pt x="1113940" y="2305553"/>
                </a:cubicBezTo>
                <a:cubicBezTo>
                  <a:pt x="1122385" y="2307663"/>
                  <a:pt x="1122385" y="2307663"/>
                  <a:pt x="1116051" y="2313997"/>
                </a:cubicBezTo>
                <a:cubicBezTo>
                  <a:pt x="1113940" y="2318219"/>
                  <a:pt x="1109716" y="2320331"/>
                  <a:pt x="1107605" y="2322443"/>
                </a:cubicBezTo>
                <a:cubicBezTo>
                  <a:pt x="1105493" y="2324553"/>
                  <a:pt x="1107605" y="2324553"/>
                  <a:pt x="1109716" y="2324553"/>
                </a:cubicBezTo>
                <a:cubicBezTo>
                  <a:pt x="1109716" y="2324553"/>
                  <a:pt x="1116051" y="2322443"/>
                  <a:pt x="1118162" y="2322443"/>
                </a:cubicBezTo>
                <a:cubicBezTo>
                  <a:pt x="1124496" y="2318219"/>
                  <a:pt x="1130829" y="2316109"/>
                  <a:pt x="1132941" y="2311885"/>
                </a:cubicBezTo>
                <a:cubicBezTo>
                  <a:pt x="1139275" y="2307663"/>
                  <a:pt x="1149832" y="2305553"/>
                  <a:pt x="1151943" y="2305553"/>
                </a:cubicBezTo>
                <a:cubicBezTo>
                  <a:pt x="1160390" y="2305553"/>
                  <a:pt x="1168835" y="2303441"/>
                  <a:pt x="1179390" y="2299221"/>
                </a:cubicBezTo>
                <a:cubicBezTo>
                  <a:pt x="1175168" y="2294997"/>
                  <a:pt x="1177278" y="2286553"/>
                  <a:pt x="1181502" y="2278108"/>
                </a:cubicBezTo>
                <a:cubicBezTo>
                  <a:pt x="1175168" y="2278108"/>
                  <a:pt x="1166723" y="2280219"/>
                  <a:pt x="1164612" y="2282331"/>
                </a:cubicBezTo>
                <a:cubicBezTo>
                  <a:pt x="1154055" y="2290775"/>
                  <a:pt x="1145611" y="2290775"/>
                  <a:pt x="1139275" y="2290775"/>
                </a:cubicBezTo>
                <a:cubicBezTo>
                  <a:pt x="1130829" y="2290775"/>
                  <a:pt x="1122385" y="2292887"/>
                  <a:pt x="1111828" y="2297108"/>
                </a:cubicBezTo>
                <a:cubicBezTo>
                  <a:pt x="1103382" y="2299221"/>
                  <a:pt x="1092826" y="2303441"/>
                  <a:pt x="1082269" y="2305553"/>
                </a:cubicBezTo>
                <a:cubicBezTo>
                  <a:pt x="1065378" y="2311885"/>
                  <a:pt x="1054821" y="2313997"/>
                  <a:pt x="1046376" y="2309775"/>
                </a:cubicBezTo>
                <a:cubicBezTo>
                  <a:pt x="1052711" y="2303441"/>
                  <a:pt x="1061156" y="2299221"/>
                  <a:pt x="1067489" y="2292887"/>
                </a:cubicBezTo>
                <a:cubicBezTo>
                  <a:pt x="1069600" y="2292887"/>
                  <a:pt x="1071711" y="2288663"/>
                  <a:pt x="1071711" y="2288663"/>
                </a:cubicBezTo>
                <a:cubicBezTo>
                  <a:pt x="1063266" y="2288663"/>
                  <a:pt x="1065378" y="2284441"/>
                  <a:pt x="1063266" y="2282331"/>
                </a:cubicBezTo>
                <a:cubicBezTo>
                  <a:pt x="1061156" y="2280219"/>
                  <a:pt x="1054821" y="2280219"/>
                  <a:pt x="1050599" y="2280219"/>
                </a:cubicBezTo>
                <a:cubicBezTo>
                  <a:pt x="1050599" y="2280219"/>
                  <a:pt x="1048488" y="2282331"/>
                  <a:pt x="1048488" y="2282331"/>
                </a:cubicBezTo>
                <a:cubicBezTo>
                  <a:pt x="1054821" y="2278108"/>
                  <a:pt x="1054821" y="2273886"/>
                  <a:pt x="1052711" y="2263329"/>
                </a:cubicBezTo>
                <a:cubicBezTo>
                  <a:pt x="1050599" y="2261220"/>
                  <a:pt x="1050599" y="2256997"/>
                  <a:pt x="1048488" y="2254886"/>
                </a:cubicBezTo>
                <a:cubicBezTo>
                  <a:pt x="1048488" y="2254886"/>
                  <a:pt x="1044265" y="2252774"/>
                  <a:pt x="1042152" y="2254886"/>
                </a:cubicBezTo>
                <a:cubicBezTo>
                  <a:pt x="1040042" y="2256997"/>
                  <a:pt x="1044265" y="2265441"/>
                  <a:pt x="1035819" y="2267552"/>
                </a:cubicBezTo>
                <a:cubicBezTo>
                  <a:pt x="1037930" y="2271774"/>
                  <a:pt x="1037930" y="2275996"/>
                  <a:pt x="1040042" y="2280219"/>
                </a:cubicBezTo>
                <a:cubicBezTo>
                  <a:pt x="1040042" y="2282331"/>
                  <a:pt x="1042152" y="2282331"/>
                  <a:pt x="1044265" y="2282331"/>
                </a:cubicBezTo>
                <a:cubicBezTo>
                  <a:pt x="1035819" y="2284441"/>
                  <a:pt x="1027375" y="2284441"/>
                  <a:pt x="1021040" y="2288663"/>
                </a:cubicBezTo>
                <a:cubicBezTo>
                  <a:pt x="1008371" y="2292887"/>
                  <a:pt x="1004149" y="2292887"/>
                  <a:pt x="1002038" y="2288663"/>
                </a:cubicBezTo>
                <a:cubicBezTo>
                  <a:pt x="1002038" y="2284441"/>
                  <a:pt x="993594" y="2284441"/>
                  <a:pt x="980924" y="2292887"/>
                </a:cubicBezTo>
                <a:cubicBezTo>
                  <a:pt x="980924" y="2288663"/>
                  <a:pt x="976702" y="2286553"/>
                  <a:pt x="976702" y="2282331"/>
                </a:cubicBezTo>
                <a:cubicBezTo>
                  <a:pt x="985148" y="2278108"/>
                  <a:pt x="995704" y="2273886"/>
                  <a:pt x="1006259" y="2269665"/>
                </a:cubicBezTo>
                <a:cubicBezTo>
                  <a:pt x="1010484" y="2267552"/>
                  <a:pt x="1014707" y="2263329"/>
                  <a:pt x="1018929" y="2261220"/>
                </a:cubicBezTo>
                <a:cubicBezTo>
                  <a:pt x="1021040" y="2261220"/>
                  <a:pt x="1016817" y="2259108"/>
                  <a:pt x="1016817" y="2259108"/>
                </a:cubicBezTo>
                <a:cubicBezTo>
                  <a:pt x="999926" y="2263329"/>
                  <a:pt x="985148" y="2267552"/>
                  <a:pt x="970367" y="2273886"/>
                </a:cubicBezTo>
                <a:cubicBezTo>
                  <a:pt x="970367" y="2273886"/>
                  <a:pt x="970367" y="2273886"/>
                  <a:pt x="968257" y="2273886"/>
                </a:cubicBezTo>
                <a:cubicBezTo>
                  <a:pt x="968257" y="2273886"/>
                  <a:pt x="968257" y="2273886"/>
                  <a:pt x="968257" y="2275996"/>
                </a:cubicBezTo>
                <a:cubicBezTo>
                  <a:pt x="961921" y="2278108"/>
                  <a:pt x="959811" y="2282331"/>
                  <a:pt x="961921" y="2284441"/>
                </a:cubicBezTo>
                <a:cubicBezTo>
                  <a:pt x="961921" y="2288663"/>
                  <a:pt x="961921" y="2288663"/>
                  <a:pt x="968257" y="2286553"/>
                </a:cubicBezTo>
                <a:cubicBezTo>
                  <a:pt x="970367" y="2288663"/>
                  <a:pt x="972478" y="2292887"/>
                  <a:pt x="974590" y="2294997"/>
                </a:cubicBezTo>
                <a:cubicBezTo>
                  <a:pt x="972478" y="2297108"/>
                  <a:pt x="968257" y="2299221"/>
                  <a:pt x="966146" y="2299221"/>
                </a:cubicBezTo>
                <a:cubicBezTo>
                  <a:pt x="964033" y="2297108"/>
                  <a:pt x="961921" y="2294997"/>
                  <a:pt x="957699" y="2299221"/>
                </a:cubicBezTo>
                <a:cubicBezTo>
                  <a:pt x="957699" y="2301330"/>
                  <a:pt x="957699" y="2301330"/>
                  <a:pt x="955587" y="2301330"/>
                </a:cubicBezTo>
                <a:cubicBezTo>
                  <a:pt x="955587" y="2301330"/>
                  <a:pt x="953477" y="2303441"/>
                  <a:pt x="951366" y="2303441"/>
                </a:cubicBezTo>
                <a:cubicBezTo>
                  <a:pt x="938698" y="2309775"/>
                  <a:pt x="932364" y="2309775"/>
                  <a:pt x="930252" y="2305553"/>
                </a:cubicBezTo>
                <a:cubicBezTo>
                  <a:pt x="930252" y="2303441"/>
                  <a:pt x="930252" y="2303441"/>
                  <a:pt x="926028" y="2305553"/>
                </a:cubicBezTo>
                <a:cubicBezTo>
                  <a:pt x="926028" y="2303441"/>
                  <a:pt x="926028" y="2301330"/>
                  <a:pt x="926028" y="2301330"/>
                </a:cubicBezTo>
                <a:cubicBezTo>
                  <a:pt x="930252" y="2292887"/>
                  <a:pt x="934474" y="2303441"/>
                  <a:pt x="938698" y="2303441"/>
                </a:cubicBezTo>
                <a:cubicBezTo>
                  <a:pt x="940809" y="2301330"/>
                  <a:pt x="945031" y="2301330"/>
                  <a:pt x="947143" y="2299221"/>
                </a:cubicBezTo>
                <a:cubicBezTo>
                  <a:pt x="949255" y="2297108"/>
                  <a:pt x="947143" y="2290775"/>
                  <a:pt x="947143" y="2290775"/>
                </a:cubicBezTo>
                <a:cubicBezTo>
                  <a:pt x="936586" y="2286553"/>
                  <a:pt x="940809" y="2275996"/>
                  <a:pt x="940809" y="2269665"/>
                </a:cubicBezTo>
                <a:cubicBezTo>
                  <a:pt x="932364" y="2271774"/>
                  <a:pt x="923918" y="2273886"/>
                  <a:pt x="917584" y="2273886"/>
                </a:cubicBezTo>
                <a:cubicBezTo>
                  <a:pt x="909138" y="2269665"/>
                  <a:pt x="909138" y="2273886"/>
                  <a:pt x="911250" y="2282331"/>
                </a:cubicBezTo>
                <a:cubicBezTo>
                  <a:pt x="911250" y="2284441"/>
                  <a:pt x="911250" y="2284441"/>
                  <a:pt x="911250" y="2286553"/>
                </a:cubicBezTo>
                <a:cubicBezTo>
                  <a:pt x="909138" y="2286553"/>
                  <a:pt x="909138" y="2284441"/>
                  <a:pt x="907028" y="2284441"/>
                </a:cubicBezTo>
                <a:cubicBezTo>
                  <a:pt x="907028" y="2282331"/>
                  <a:pt x="904916" y="2280219"/>
                  <a:pt x="904916" y="2280219"/>
                </a:cubicBezTo>
                <a:cubicBezTo>
                  <a:pt x="894359" y="2282331"/>
                  <a:pt x="885914" y="2288663"/>
                  <a:pt x="875357" y="2284441"/>
                </a:cubicBezTo>
                <a:cubicBezTo>
                  <a:pt x="873245" y="2286553"/>
                  <a:pt x="873245" y="2286553"/>
                  <a:pt x="873245" y="2286553"/>
                </a:cubicBezTo>
                <a:cubicBezTo>
                  <a:pt x="871134" y="2286553"/>
                  <a:pt x="871134" y="2286553"/>
                  <a:pt x="866912" y="2286553"/>
                </a:cubicBezTo>
                <a:cubicBezTo>
                  <a:pt x="854243" y="2288663"/>
                  <a:pt x="843686" y="2288663"/>
                  <a:pt x="835243" y="2288663"/>
                </a:cubicBezTo>
                <a:cubicBezTo>
                  <a:pt x="820462" y="2288663"/>
                  <a:pt x="824685" y="2282331"/>
                  <a:pt x="826797" y="2273886"/>
                </a:cubicBezTo>
                <a:cubicBezTo>
                  <a:pt x="828907" y="2273886"/>
                  <a:pt x="828907" y="2269665"/>
                  <a:pt x="826797" y="2269665"/>
                </a:cubicBezTo>
                <a:cubicBezTo>
                  <a:pt x="822573" y="2269665"/>
                  <a:pt x="822573" y="2269665"/>
                  <a:pt x="828907" y="2267552"/>
                </a:cubicBezTo>
                <a:cubicBezTo>
                  <a:pt x="831020" y="2269665"/>
                  <a:pt x="833131" y="2269665"/>
                  <a:pt x="833131" y="2269665"/>
                </a:cubicBezTo>
                <a:cubicBezTo>
                  <a:pt x="835243" y="2267552"/>
                  <a:pt x="837353" y="2267552"/>
                  <a:pt x="837353" y="2265441"/>
                </a:cubicBezTo>
                <a:cubicBezTo>
                  <a:pt x="835243" y="2263329"/>
                  <a:pt x="835243" y="2261220"/>
                  <a:pt x="835243" y="2256997"/>
                </a:cubicBezTo>
                <a:cubicBezTo>
                  <a:pt x="835243" y="2256997"/>
                  <a:pt x="835243" y="2254886"/>
                  <a:pt x="837353" y="2254886"/>
                </a:cubicBezTo>
                <a:cubicBezTo>
                  <a:pt x="837353" y="2254886"/>
                  <a:pt x="837353" y="2252774"/>
                  <a:pt x="837353" y="2252774"/>
                </a:cubicBezTo>
                <a:cubicBezTo>
                  <a:pt x="843686" y="2256997"/>
                  <a:pt x="852131" y="2250664"/>
                  <a:pt x="854243" y="2261220"/>
                </a:cubicBezTo>
                <a:cubicBezTo>
                  <a:pt x="854243" y="2263329"/>
                  <a:pt x="854243" y="2267552"/>
                  <a:pt x="858466" y="2263329"/>
                </a:cubicBezTo>
                <a:cubicBezTo>
                  <a:pt x="869022" y="2254886"/>
                  <a:pt x="871134" y="2248552"/>
                  <a:pt x="873245" y="2233773"/>
                </a:cubicBezTo>
                <a:cubicBezTo>
                  <a:pt x="873245" y="2229552"/>
                  <a:pt x="875357" y="2227442"/>
                  <a:pt x="875357" y="2225330"/>
                </a:cubicBezTo>
                <a:cubicBezTo>
                  <a:pt x="879581" y="2229552"/>
                  <a:pt x="881691" y="2233773"/>
                  <a:pt x="879581" y="2237997"/>
                </a:cubicBezTo>
                <a:cubicBezTo>
                  <a:pt x="877469" y="2246440"/>
                  <a:pt x="883803" y="2248552"/>
                  <a:pt x="888025" y="2248552"/>
                </a:cubicBezTo>
                <a:cubicBezTo>
                  <a:pt x="894359" y="2250664"/>
                  <a:pt x="896471" y="2248552"/>
                  <a:pt x="894359" y="2242218"/>
                </a:cubicBezTo>
                <a:cubicBezTo>
                  <a:pt x="894359" y="2240107"/>
                  <a:pt x="896471" y="2237997"/>
                  <a:pt x="898583" y="2237997"/>
                </a:cubicBezTo>
                <a:cubicBezTo>
                  <a:pt x="911250" y="2244330"/>
                  <a:pt x="909138" y="2237997"/>
                  <a:pt x="907028" y="2227442"/>
                </a:cubicBezTo>
                <a:cubicBezTo>
                  <a:pt x="904916" y="2221108"/>
                  <a:pt x="904916" y="2212664"/>
                  <a:pt x="909138" y="2208441"/>
                </a:cubicBezTo>
                <a:cubicBezTo>
                  <a:pt x="913362" y="2216885"/>
                  <a:pt x="915472" y="2223218"/>
                  <a:pt x="917584" y="2231664"/>
                </a:cubicBezTo>
                <a:cubicBezTo>
                  <a:pt x="917584" y="2231664"/>
                  <a:pt x="921806" y="2233773"/>
                  <a:pt x="923918" y="2233773"/>
                </a:cubicBezTo>
                <a:cubicBezTo>
                  <a:pt x="928140" y="2231664"/>
                  <a:pt x="926028" y="2229552"/>
                  <a:pt x="921806" y="2227442"/>
                </a:cubicBezTo>
                <a:cubicBezTo>
                  <a:pt x="919696" y="2225330"/>
                  <a:pt x="917584" y="2218997"/>
                  <a:pt x="919696" y="2214775"/>
                </a:cubicBezTo>
                <a:cubicBezTo>
                  <a:pt x="921806" y="2210551"/>
                  <a:pt x="921806" y="2208441"/>
                  <a:pt x="926028" y="2214775"/>
                </a:cubicBezTo>
                <a:cubicBezTo>
                  <a:pt x="926028" y="2214775"/>
                  <a:pt x="930252" y="2214775"/>
                  <a:pt x="932364" y="2216885"/>
                </a:cubicBezTo>
                <a:cubicBezTo>
                  <a:pt x="932364" y="2212664"/>
                  <a:pt x="934474" y="2210551"/>
                  <a:pt x="932364" y="2208441"/>
                </a:cubicBezTo>
                <a:cubicBezTo>
                  <a:pt x="928140" y="2202108"/>
                  <a:pt x="923918" y="2197884"/>
                  <a:pt x="917584" y="2193663"/>
                </a:cubicBezTo>
                <a:cubicBezTo>
                  <a:pt x="915472" y="2191551"/>
                  <a:pt x="913362" y="2193663"/>
                  <a:pt x="909138" y="2193663"/>
                </a:cubicBezTo>
                <a:cubicBezTo>
                  <a:pt x="904916" y="2180995"/>
                  <a:pt x="898583" y="2170440"/>
                  <a:pt x="892247" y="2157773"/>
                </a:cubicBezTo>
                <a:cubicBezTo>
                  <a:pt x="892247" y="2153551"/>
                  <a:pt x="885914" y="2147217"/>
                  <a:pt x="892247" y="2145107"/>
                </a:cubicBezTo>
                <a:cubicBezTo>
                  <a:pt x="900693" y="2142997"/>
                  <a:pt x="898583" y="2149329"/>
                  <a:pt x="900693" y="2153551"/>
                </a:cubicBezTo>
                <a:cubicBezTo>
                  <a:pt x="900693" y="2155663"/>
                  <a:pt x="902805" y="2157773"/>
                  <a:pt x="902805" y="2159885"/>
                </a:cubicBezTo>
                <a:cubicBezTo>
                  <a:pt x="904916" y="2164107"/>
                  <a:pt x="902805" y="2170440"/>
                  <a:pt x="911250" y="2168329"/>
                </a:cubicBezTo>
                <a:cubicBezTo>
                  <a:pt x="913362" y="2168329"/>
                  <a:pt x="915472" y="2164107"/>
                  <a:pt x="915472" y="2159885"/>
                </a:cubicBezTo>
                <a:cubicBezTo>
                  <a:pt x="917584" y="2155663"/>
                  <a:pt x="915472" y="2151439"/>
                  <a:pt x="917584" y="2149329"/>
                </a:cubicBezTo>
                <a:cubicBezTo>
                  <a:pt x="915472" y="2149329"/>
                  <a:pt x="913362" y="2149329"/>
                  <a:pt x="911250" y="2149329"/>
                </a:cubicBezTo>
                <a:cubicBezTo>
                  <a:pt x="907028" y="2147217"/>
                  <a:pt x="900693" y="2147217"/>
                  <a:pt x="904916" y="2138773"/>
                </a:cubicBezTo>
                <a:cubicBezTo>
                  <a:pt x="904916" y="2136663"/>
                  <a:pt x="907028" y="2136663"/>
                  <a:pt x="907028" y="2136663"/>
                </a:cubicBezTo>
                <a:cubicBezTo>
                  <a:pt x="904916" y="2132441"/>
                  <a:pt x="904916" y="2126106"/>
                  <a:pt x="902805" y="2123995"/>
                </a:cubicBezTo>
                <a:cubicBezTo>
                  <a:pt x="900693" y="2119775"/>
                  <a:pt x="898583" y="2126106"/>
                  <a:pt x="896471" y="2128217"/>
                </a:cubicBezTo>
                <a:cubicBezTo>
                  <a:pt x="892247" y="2130329"/>
                  <a:pt x="885914" y="2132441"/>
                  <a:pt x="881691" y="2134551"/>
                </a:cubicBezTo>
                <a:cubicBezTo>
                  <a:pt x="877469" y="2134551"/>
                  <a:pt x="873245" y="2136663"/>
                  <a:pt x="871134" y="2138773"/>
                </a:cubicBezTo>
                <a:cubicBezTo>
                  <a:pt x="866912" y="2140885"/>
                  <a:pt x="866912" y="2145107"/>
                  <a:pt x="864800" y="2149329"/>
                </a:cubicBezTo>
                <a:cubicBezTo>
                  <a:pt x="862688" y="2147217"/>
                  <a:pt x="860578" y="2145107"/>
                  <a:pt x="858466" y="2142997"/>
                </a:cubicBezTo>
                <a:cubicBezTo>
                  <a:pt x="856354" y="2140885"/>
                  <a:pt x="854243" y="2142997"/>
                  <a:pt x="854243" y="2142997"/>
                </a:cubicBezTo>
                <a:cubicBezTo>
                  <a:pt x="850021" y="2151439"/>
                  <a:pt x="833131" y="2151439"/>
                  <a:pt x="841576" y="2168329"/>
                </a:cubicBezTo>
                <a:cubicBezTo>
                  <a:pt x="841576" y="2170440"/>
                  <a:pt x="839464" y="2172553"/>
                  <a:pt x="837353" y="2172553"/>
                </a:cubicBezTo>
                <a:cubicBezTo>
                  <a:pt x="835243" y="2172553"/>
                  <a:pt x="833131" y="2172553"/>
                  <a:pt x="833131" y="2170440"/>
                </a:cubicBezTo>
                <a:cubicBezTo>
                  <a:pt x="831020" y="2168329"/>
                  <a:pt x="831020" y="2164107"/>
                  <a:pt x="828907" y="2161995"/>
                </a:cubicBezTo>
                <a:cubicBezTo>
                  <a:pt x="826797" y="2159885"/>
                  <a:pt x="824685" y="2157773"/>
                  <a:pt x="820462" y="2155663"/>
                </a:cubicBezTo>
                <a:cubicBezTo>
                  <a:pt x="820462" y="2157773"/>
                  <a:pt x="816240" y="2159885"/>
                  <a:pt x="816240" y="2164107"/>
                </a:cubicBezTo>
                <a:cubicBezTo>
                  <a:pt x="816240" y="2170440"/>
                  <a:pt x="818350" y="2174661"/>
                  <a:pt x="818350" y="2180995"/>
                </a:cubicBezTo>
                <a:cubicBezTo>
                  <a:pt x="818350" y="2187329"/>
                  <a:pt x="814128" y="2187329"/>
                  <a:pt x="809907" y="2185219"/>
                </a:cubicBezTo>
                <a:cubicBezTo>
                  <a:pt x="803573" y="2183108"/>
                  <a:pt x="797240" y="2180995"/>
                  <a:pt x="790904" y="2178885"/>
                </a:cubicBezTo>
                <a:cubicBezTo>
                  <a:pt x="778238" y="2174661"/>
                  <a:pt x="767680" y="2172553"/>
                  <a:pt x="757125" y="2183108"/>
                </a:cubicBezTo>
                <a:cubicBezTo>
                  <a:pt x="748678" y="2180995"/>
                  <a:pt x="746569" y="2195775"/>
                  <a:pt x="738124" y="2189441"/>
                </a:cubicBezTo>
                <a:lnTo>
                  <a:pt x="736247" y="2189441"/>
                </a:lnTo>
                <a:lnTo>
                  <a:pt x="755015" y="2178885"/>
                </a:lnTo>
                <a:cubicBezTo>
                  <a:pt x="755015" y="2178885"/>
                  <a:pt x="759236" y="2174661"/>
                  <a:pt x="759236" y="2174661"/>
                </a:cubicBezTo>
                <a:cubicBezTo>
                  <a:pt x="755015" y="2172553"/>
                  <a:pt x="748678" y="2170440"/>
                  <a:pt x="744457" y="2168329"/>
                </a:cubicBezTo>
                <a:cubicBezTo>
                  <a:pt x="725454" y="2164107"/>
                  <a:pt x="725454" y="2164107"/>
                  <a:pt x="742347" y="2147217"/>
                </a:cubicBezTo>
                <a:cubicBezTo>
                  <a:pt x="733899" y="2153551"/>
                  <a:pt x="727567" y="2155663"/>
                  <a:pt x="723342" y="2159885"/>
                </a:cubicBezTo>
                <a:cubicBezTo>
                  <a:pt x="719120" y="2164107"/>
                  <a:pt x="714898" y="2164107"/>
                  <a:pt x="708564" y="2166219"/>
                </a:cubicBezTo>
                <a:cubicBezTo>
                  <a:pt x="700120" y="2166219"/>
                  <a:pt x="687451" y="2170440"/>
                  <a:pt x="683227" y="2168329"/>
                </a:cubicBezTo>
                <a:cubicBezTo>
                  <a:pt x="681117" y="2166219"/>
                  <a:pt x="689563" y="2159885"/>
                  <a:pt x="691675" y="2155663"/>
                </a:cubicBezTo>
                <a:cubicBezTo>
                  <a:pt x="693785" y="2153551"/>
                  <a:pt x="691675" y="2151439"/>
                  <a:pt x="693785" y="2149329"/>
                </a:cubicBezTo>
                <a:cubicBezTo>
                  <a:pt x="693785" y="2149329"/>
                  <a:pt x="695898" y="2145107"/>
                  <a:pt x="698008" y="2145107"/>
                </a:cubicBezTo>
                <a:cubicBezTo>
                  <a:pt x="706454" y="2140885"/>
                  <a:pt x="706454" y="2140885"/>
                  <a:pt x="700120" y="2140885"/>
                </a:cubicBezTo>
                <a:cubicBezTo>
                  <a:pt x="695898" y="2140885"/>
                  <a:pt x="691675" y="2140885"/>
                  <a:pt x="691675" y="2138773"/>
                </a:cubicBezTo>
                <a:cubicBezTo>
                  <a:pt x="691675" y="2136663"/>
                  <a:pt x="685339" y="2132441"/>
                  <a:pt x="702230" y="2132441"/>
                </a:cubicBezTo>
                <a:cubicBezTo>
                  <a:pt x="710676" y="2128217"/>
                  <a:pt x="719120" y="2126106"/>
                  <a:pt x="727567" y="2126106"/>
                </a:cubicBezTo>
                <a:cubicBezTo>
                  <a:pt x="727567" y="2126106"/>
                  <a:pt x="731789" y="2126106"/>
                  <a:pt x="733899" y="2123995"/>
                </a:cubicBezTo>
                <a:cubicBezTo>
                  <a:pt x="733899" y="2123995"/>
                  <a:pt x="733899" y="2121885"/>
                  <a:pt x="733899" y="2121885"/>
                </a:cubicBezTo>
                <a:cubicBezTo>
                  <a:pt x="727567" y="2119775"/>
                  <a:pt x="717008" y="2119775"/>
                  <a:pt x="727567" y="2111329"/>
                </a:cubicBezTo>
                <a:cubicBezTo>
                  <a:pt x="727567" y="2111329"/>
                  <a:pt x="725454" y="2109218"/>
                  <a:pt x="725454" y="2109218"/>
                </a:cubicBezTo>
                <a:cubicBezTo>
                  <a:pt x="721233" y="2111329"/>
                  <a:pt x="714898" y="2113441"/>
                  <a:pt x="710676" y="2115551"/>
                </a:cubicBezTo>
                <a:cubicBezTo>
                  <a:pt x="708564" y="2115551"/>
                  <a:pt x="708564" y="2117663"/>
                  <a:pt x="708564" y="2119775"/>
                </a:cubicBezTo>
                <a:cubicBezTo>
                  <a:pt x="712788" y="2121885"/>
                  <a:pt x="712788" y="2121885"/>
                  <a:pt x="698008" y="2126106"/>
                </a:cubicBezTo>
                <a:cubicBezTo>
                  <a:pt x="695898" y="2126106"/>
                  <a:pt x="693785" y="2128217"/>
                  <a:pt x="691675" y="2128217"/>
                </a:cubicBezTo>
                <a:cubicBezTo>
                  <a:pt x="687451" y="2130329"/>
                  <a:pt x="676896" y="2134551"/>
                  <a:pt x="676896" y="2132441"/>
                </a:cubicBezTo>
                <a:cubicBezTo>
                  <a:pt x="676896" y="2130329"/>
                  <a:pt x="683227" y="2126106"/>
                  <a:pt x="687451" y="2121885"/>
                </a:cubicBezTo>
                <a:cubicBezTo>
                  <a:pt x="689563" y="2121885"/>
                  <a:pt x="691675" y="2119775"/>
                  <a:pt x="693785" y="2117663"/>
                </a:cubicBezTo>
                <a:cubicBezTo>
                  <a:pt x="698008" y="2115551"/>
                  <a:pt x="702230" y="2111329"/>
                  <a:pt x="702230" y="2111329"/>
                </a:cubicBezTo>
                <a:cubicBezTo>
                  <a:pt x="714898" y="2111329"/>
                  <a:pt x="731789" y="2104995"/>
                  <a:pt x="744457" y="2102884"/>
                </a:cubicBezTo>
                <a:cubicBezTo>
                  <a:pt x="759236" y="2100774"/>
                  <a:pt x="759236" y="2100774"/>
                  <a:pt x="755015" y="2109218"/>
                </a:cubicBezTo>
                <a:cubicBezTo>
                  <a:pt x="755015" y="2111329"/>
                  <a:pt x="750789" y="2115551"/>
                  <a:pt x="761347" y="2113441"/>
                </a:cubicBezTo>
                <a:cubicBezTo>
                  <a:pt x="765569" y="2111329"/>
                  <a:pt x="771905" y="2107107"/>
                  <a:pt x="774014" y="2102884"/>
                </a:cubicBezTo>
                <a:cubicBezTo>
                  <a:pt x="776126" y="2102884"/>
                  <a:pt x="774014" y="2100774"/>
                  <a:pt x="774014" y="2098662"/>
                </a:cubicBezTo>
                <a:cubicBezTo>
                  <a:pt x="771905" y="2094440"/>
                  <a:pt x="780350" y="2092328"/>
                  <a:pt x="786682" y="2092328"/>
                </a:cubicBezTo>
                <a:cubicBezTo>
                  <a:pt x="795128" y="2090216"/>
                  <a:pt x="803573" y="2088107"/>
                  <a:pt x="814128" y="2085996"/>
                </a:cubicBezTo>
                <a:cubicBezTo>
                  <a:pt x="822573" y="2081774"/>
                  <a:pt x="833131" y="2077552"/>
                  <a:pt x="839464" y="2079662"/>
                </a:cubicBezTo>
                <a:cubicBezTo>
                  <a:pt x="841576" y="2079662"/>
                  <a:pt x="843686" y="2079662"/>
                  <a:pt x="843686" y="2079662"/>
                </a:cubicBezTo>
                <a:cubicBezTo>
                  <a:pt x="860578" y="2069106"/>
                  <a:pt x="879581" y="2066994"/>
                  <a:pt x="898583" y="2060661"/>
                </a:cubicBezTo>
                <a:cubicBezTo>
                  <a:pt x="900693" y="2058552"/>
                  <a:pt x="904916" y="2056440"/>
                  <a:pt x="909138" y="2054330"/>
                </a:cubicBezTo>
                <a:cubicBezTo>
                  <a:pt x="915472" y="2047996"/>
                  <a:pt x="932364" y="2043772"/>
                  <a:pt x="942921" y="2041662"/>
                </a:cubicBezTo>
                <a:cubicBezTo>
                  <a:pt x="947143" y="2041662"/>
                  <a:pt x="953477" y="2041662"/>
                  <a:pt x="955587" y="2041662"/>
                </a:cubicBezTo>
                <a:cubicBezTo>
                  <a:pt x="970367" y="2043772"/>
                  <a:pt x="989369" y="2037439"/>
                  <a:pt x="1006259" y="2035329"/>
                </a:cubicBezTo>
                <a:cubicBezTo>
                  <a:pt x="1010484" y="2033217"/>
                  <a:pt x="1014707" y="2031105"/>
                  <a:pt x="1018929" y="2028993"/>
                </a:cubicBezTo>
                <a:cubicBezTo>
                  <a:pt x="1016817" y="2028993"/>
                  <a:pt x="1014707" y="2026881"/>
                  <a:pt x="1012595" y="2026881"/>
                </a:cubicBezTo>
                <a:cubicBezTo>
                  <a:pt x="1029485" y="2020549"/>
                  <a:pt x="1031597" y="2018437"/>
                  <a:pt x="1044265" y="2005771"/>
                </a:cubicBezTo>
                <a:cubicBezTo>
                  <a:pt x="1056933" y="1993100"/>
                  <a:pt x="1056933" y="1993100"/>
                  <a:pt x="1082269" y="1984641"/>
                </a:cubicBezTo>
                <a:cubicBezTo>
                  <a:pt x="1084380" y="1984641"/>
                  <a:pt x="1086491" y="1984641"/>
                  <a:pt x="1088602" y="1984641"/>
                </a:cubicBezTo>
                <a:cubicBezTo>
                  <a:pt x="1088602" y="1988880"/>
                  <a:pt x="1088602" y="1990990"/>
                  <a:pt x="1088602" y="1995212"/>
                </a:cubicBezTo>
                <a:cubicBezTo>
                  <a:pt x="1090715" y="1995212"/>
                  <a:pt x="1090715" y="1997320"/>
                  <a:pt x="1092826" y="1997320"/>
                </a:cubicBezTo>
                <a:cubicBezTo>
                  <a:pt x="1097050" y="1997320"/>
                  <a:pt x="1103382" y="1997320"/>
                  <a:pt x="1111828" y="1995212"/>
                </a:cubicBezTo>
                <a:cubicBezTo>
                  <a:pt x="1120274" y="1993100"/>
                  <a:pt x="1132941" y="1990990"/>
                  <a:pt x="1143499" y="1988880"/>
                </a:cubicBezTo>
                <a:cubicBezTo>
                  <a:pt x="1141388" y="1986740"/>
                  <a:pt x="1137163" y="1986740"/>
                  <a:pt x="1135051" y="1984641"/>
                </a:cubicBezTo>
                <a:cubicBezTo>
                  <a:pt x="1162500" y="1967737"/>
                  <a:pt x="1177278" y="1946653"/>
                  <a:pt x="1225838" y="1938206"/>
                </a:cubicBezTo>
                <a:cubicBezTo>
                  <a:pt x="1219506" y="1942427"/>
                  <a:pt x="1215281" y="1948757"/>
                  <a:pt x="1208949" y="1955098"/>
                </a:cubicBezTo>
                <a:cubicBezTo>
                  <a:pt x="1213171" y="1952987"/>
                  <a:pt x="1215281" y="1952987"/>
                  <a:pt x="1217393" y="1950862"/>
                </a:cubicBezTo>
                <a:cubicBezTo>
                  <a:pt x="1230064" y="1946653"/>
                  <a:pt x="1238508" y="1940318"/>
                  <a:pt x="1255396" y="1938206"/>
                </a:cubicBezTo>
                <a:cubicBezTo>
                  <a:pt x="1259619" y="1938206"/>
                  <a:pt x="1265956" y="1936084"/>
                  <a:pt x="1270178" y="1933975"/>
                </a:cubicBezTo>
                <a:cubicBezTo>
                  <a:pt x="1272290" y="1933975"/>
                  <a:pt x="1274400" y="1931874"/>
                  <a:pt x="1274400" y="1931874"/>
                </a:cubicBezTo>
                <a:cubicBezTo>
                  <a:pt x="1278621" y="1931874"/>
                  <a:pt x="1280733" y="1929770"/>
                  <a:pt x="1284957" y="1927647"/>
                </a:cubicBezTo>
                <a:cubicBezTo>
                  <a:pt x="1287067" y="1925535"/>
                  <a:pt x="1289178" y="1925535"/>
                  <a:pt x="1289178" y="1925535"/>
                </a:cubicBezTo>
                <a:cubicBezTo>
                  <a:pt x="1291290" y="1925535"/>
                  <a:pt x="1295514" y="1925535"/>
                  <a:pt x="1297624" y="1923434"/>
                </a:cubicBezTo>
                <a:cubicBezTo>
                  <a:pt x="1299735" y="1921311"/>
                  <a:pt x="1303958" y="1919207"/>
                  <a:pt x="1308181" y="1919207"/>
                </a:cubicBezTo>
                <a:cubicBezTo>
                  <a:pt x="1320848" y="1910764"/>
                  <a:pt x="1320848" y="1904428"/>
                  <a:pt x="1310293" y="1904428"/>
                </a:cubicBezTo>
                <a:cubicBezTo>
                  <a:pt x="1306069" y="1902301"/>
                  <a:pt x="1301846" y="1902301"/>
                  <a:pt x="1299735" y="1902301"/>
                </a:cubicBezTo>
                <a:cubicBezTo>
                  <a:pt x="1299735" y="1902301"/>
                  <a:pt x="1299735" y="1900212"/>
                  <a:pt x="1301846" y="1900212"/>
                </a:cubicBezTo>
                <a:cubicBezTo>
                  <a:pt x="1303958" y="1898082"/>
                  <a:pt x="1308181" y="1895976"/>
                  <a:pt x="1310293" y="1895976"/>
                </a:cubicBezTo>
                <a:cubicBezTo>
                  <a:pt x="1314514" y="1895976"/>
                  <a:pt x="1318736" y="1895976"/>
                  <a:pt x="1322959" y="1895976"/>
                </a:cubicBezTo>
                <a:cubicBezTo>
                  <a:pt x="1325069" y="1893862"/>
                  <a:pt x="1325069" y="1891752"/>
                  <a:pt x="1327181" y="1889642"/>
                </a:cubicBezTo>
                <a:cubicBezTo>
                  <a:pt x="1327181" y="1891752"/>
                  <a:pt x="1327181" y="1891752"/>
                  <a:pt x="1327181" y="1893862"/>
                </a:cubicBezTo>
                <a:cubicBezTo>
                  <a:pt x="1329293" y="1891752"/>
                  <a:pt x="1331405" y="1891752"/>
                  <a:pt x="1333517" y="1889642"/>
                </a:cubicBezTo>
                <a:cubicBezTo>
                  <a:pt x="1337739" y="1887529"/>
                  <a:pt x="1341962" y="1887529"/>
                  <a:pt x="1341962" y="1889642"/>
                </a:cubicBezTo>
                <a:cubicBezTo>
                  <a:pt x="1344074" y="1887529"/>
                  <a:pt x="1346183" y="1885419"/>
                  <a:pt x="1348295" y="1883305"/>
                </a:cubicBezTo>
                <a:cubicBezTo>
                  <a:pt x="1350407" y="1881193"/>
                  <a:pt x="1352519" y="1879079"/>
                  <a:pt x="1352519" y="1876969"/>
                </a:cubicBezTo>
                <a:cubicBezTo>
                  <a:pt x="1344074" y="1881193"/>
                  <a:pt x="1335627" y="1885419"/>
                  <a:pt x="1327181" y="1889642"/>
                </a:cubicBezTo>
                <a:lnTo>
                  <a:pt x="1327306" y="1889129"/>
                </a:lnTo>
                <a:lnTo>
                  <a:pt x="1329557" y="1879874"/>
                </a:lnTo>
                <a:cubicBezTo>
                  <a:pt x="1332989" y="1876442"/>
                  <a:pt x="1338795" y="1872747"/>
                  <a:pt x="1346183" y="1868527"/>
                </a:cubicBezTo>
                <a:cubicBezTo>
                  <a:pt x="1346183" y="1868527"/>
                  <a:pt x="1348295" y="1868527"/>
                  <a:pt x="1348295" y="1868527"/>
                </a:cubicBezTo>
                <a:cubicBezTo>
                  <a:pt x="1344074" y="1866415"/>
                  <a:pt x="1337739" y="1866415"/>
                  <a:pt x="1327181" y="1866415"/>
                </a:cubicBezTo>
                <a:cubicBezTo>
                  <a:pt x="1297624" y="1868527"/>
                  <a:pt x="1270178" y="1868527"/>
                  <a:pt x="1230064" y="1883305"/>
                </a:cubicBezTo>
                <a:cubicBezTo>
                  <a:pt x="1208949" y="1893862"/>
                  <a:pt x="1192059" y="1893862"/>
                  <a:pt x="1173056" y="1895976"/>
                </a:cubicBezTo>
                <a:cubicBezTo>
                  <a:pt x="1149832" y="1895976"/>
                  <a:pt x="1143499" y="1891752"/>
                  <a:pt x="1143499" y="1883305"/>
                </a:cubicBezTo>
                <a:cubicBezTo>
                  <a:pt x="1109716" y="1902301"/>
                  <a:pt x="1048488" y="1925535"/>
                  <a:pt x="1008371" y="1946653"/>
                </a:cubicBezTo>
                <a:cubicBezTo>
                  <a:pt x="1016817" y="1938206"/>
                  <a:pt x="1037930" y="1929770"/>
                  <a:pt x="1033709" y="1923434"/>
                </a:cubicBezTo>
                <a:cubicBezTo>
                  <a:pt x="1067489" y="1914980"/>
                  <a:pt x="1078047" y="1906535"/>
                  <a:pt x="1105493" y="1898082"/>
                </a:cubicBezTo>
                <a:cubicBezTo>
                  <a:pt x="1116051" y="1887529"/>
                  <a:pt x="1094938" y="1893862"/>
                  <a:pt x="1111828" y="1885419"/>
                </a:cubicBezTo>
                <a:cubicBezTo>
                  <a:pt x="1122385" y="1883305"/>
                  <a:pt x="1132941" y="1879079"/>
                  <a:pt x="1141388" y="1876969"/>
                </a:cubicBezTo>
                <a:cubicBezTo>
                  <a:pt x="1141388" y="1874857"/>
                  <a:pt x="1141388" y="1874857"/>
                  <a:pt x="1141388" y="1872747"/>
                </a:cubicBezTo>
                <a:cubicBezTo>
                  <a:pt x="1141388" y="1872747"/>
                  <a:pt x="1141388" y="1868527"/>
                  <a:pt x="1141388" y="1866415"/>
                </a:cubicBezTo>
                <a:cubicBezTo>
                  <a:pt x="1139275" y="1857973"/>
                  <a:pt x="1128719" y="1860083"/>
                  <a:pt x="1126607" y="1853751"/>
                </a:cubicBezTo>
                <a:cubicBezTo>
                  <a:pt x="1126607" y="1847417"/>
                  <a:pt x="1130829" y="1841086"/>
                  <a:pt x="1124496" y="1834754"/>
                </a:cubicBezTo>
                <a:cubicBezTo>
                  <a:pt x="1124496" y="1834754"/>
                  <a:pt x="1122385" y="1834754"/>
                  <a:pt x="1122385" y="1832643"/>
                </a:cubicBezTo>
                <a:cubicBezTo>
                  <a:pt x="1122385" y="1832643"/>
                  <a:pt x="1120274" y="1832643"/>
                  <a:pt x="1120274" y="1830532"/>
                </a:cubicBezTo>
                <a:cubicBezTo>
                  <a:pt x="1122385" y="1828421"/>
                  <a:pt x="1128719" y="1826310"/>
                  <a:pt x="1135051" y="1824200"/>
                </a:cubicBezTo>
                <a:cubicBezTo>
                  <a:pt x="1170946" y="1811534"/>
                  <a:pt x="1204727" y="1798869"/>
                  <a:pt x="1236396" y="1786205"/>
                </a:cubicBezTo>
                <a:cubicBezTo>
                  <a:pt x="1251176" y="1779872"/>
                  <a:pt x="1265956" y="1769320"/>
                  <a:pt x="1272290" y="1760875"/>
                </a:cubicBezTo>
                <a:cubicBezTo>
                  <a:pt x="1278621" y="1752434"/>
                  <a:pt x="1280733" y="1746100"/>
                  <a:pt x="1280733" y="1739766"/>
                </a:cubicBezTo>
                <a:cubicBezTo>
                  <a:pt x="1280733" y="1739766"/>
                  <a:pt x="1278621" y="1739766"/>
                  <a:pt x="1278621" y="1741878"/>
                </a:cubicBezTo>
                <a:cubicBezTo>
                  <a:pt x="1278621" y="1739766"/>
                  <a:pt x="1278621" y="1739766"/>
                  <a:pt x="1278621" y="1739766"/>
                </a:cubicBezTo>
                <a:cubicBezTo>
                  <a:pt x="1276509" y="1737656"/>
                  <a:pt x="1276509" y="1737656"/>
                  <a:pt x="1276509" y="1735546"/>
                </a:cubicBezTo>
                <a:cubicBezTo>
                  <a:pt x="1278621" y="1735546"/>
                  <a:pt x="1278621" y="1735546"/>
                  <a:pt x="1280733" y="1735546"/>
                </a:cubicBezTo>
                <a:cubicBezTo>
                  <a:pt x="1278621" y="1731325"/>
                  <a:pt x="1276509" y="1727103"/>
                  <a:pt x="1272290" y="1722882"/>
                </a:cubicBezTo>
                <a:cubicBezTo>
                  <a:pt x="1270178" y="1718658"/>
                  <a:pt x="1255396" y="1718658"/>
                  <a:pt x="1246954" y="1718658"/>
                </a:cubicBezTo>
                <a:cubicBezTo>
                  <a:pt x="1265956" y="1708101"/>
                  <a:pt x="1287067" y="1697544"/>
                  <a:pt x="1308181" y="1689097"/>
                </a:cubicBezTo>
                <a:cubicBezTo>
                  <a:pt x="1318736" y="1684875"/>
                  <a:pt x="1333517" y="1680650"/>
                  <a:pt x="1344074" y="1678540"/>
                </a:cubicBezTo>
                <a:cubicBezTo>
                  <a:pt x="1367298" y="1672206"/>
                  <a:pt x="1384188" y="1665871"/>
                  <a:pt x="1379967" y="1659535"/>
                </a:cubicBezTo>
                <a:cubicBezTo>
                  <a:pt x="1375743" y="1653203"/>
                  <a:pt x="1382079" y="1646867"/>
                  <a:pt x="1388411" y="1638420"/>
                </a:cubicBezTo>
                <a:cubicBezTo>
                  <a:pt x="1327181" y="1665871"/>
                  <a:pt x="1278621" y="1697544"/>
                  <a:pt x="1213171" y="1724992"/>
                </a:cubicBezTo>
                <a:cubicBezTo>
                  <a:pt x="1202615" y="1699653"/>
                  <a:pt x="1331405" y="1667982"/>
                  <a:pt x="1360964" y="1638420"/>
                </a:cubicBezTo>
                <a:cubicBezTo>
                  <a:pt x="1373631" y="1632086"/>
                  <a:pt x="1386301" y="1627863"/>
                  <a:pt x="1398969" y="1623639"/>
                </a:cubicBezTo>
                <a:cubicBezTo>
                  <a:pt x="1398969" y="1619415"/>
                  <a:pt x="1398969" y="1617305"/>
                  <a:pt x="1396857" y="1615193"/>
                </a:cubicBezTo>
                <a:cubicBezTo>
                  <a:pt x="1394747" y="1615193"/>
                  <a:pt x="1403191" y="1608859"/>
                  <a:pt x="1407414" y="1606749"/>
                </a:cubicBezTo>
                <a:cubicBezTo>
                  <a:pt x="1426414" y="1598302"/>
                  <a:pt x="1445419" y="1587744"/>
                  <a:pt x="1466532" y="1579297"/>
                </a:cubicBezTo>
                <a:cubicBezTo>
                  <a:pt x="1496090" y="1568741"/>
                  <a:pt x="1489759" y="1560294"/>
                  <a:pt x="1500313" y="1551848"/>
                </a:cubicBezTo>
                <a:cubicBezTo>
                  <a:pt x="1502425" y="1549736"/>
                  <a:pt x="1487647" y="1547625"/>
                  <a:pt x="1479200" y="1547625"/>
                </a:cubicBezTo>
                <a:cubicBezTo>
                  <a:pt x="1472868" y="1545513"/>
                  <a:pt x="1468645" y="1543401"/>
                  <a:pt x="1472868" y="1541289"/>
                </a:cubicBezTo>
                <a:cubicBezTo>
                  <a:pt x="1453864" y="1556072"/>
                  <a:pt x="1409526" y="1562405"/>
                  <a:pt x="1388411" y="1581409"/>
                </a:cubicBezTo>
                <a:cubicBezTo>
                  <a:pt x="1382079" y="1572962"/>
                  <a:pt x="1434862" y="1549736"/>
                  <a:pt x="1472868" y="1534955"/>
                </a:cubicBezTo>
                <a:cubicBezTo>
                  <a:pt x="1468645" y="1534955"/>
                  <a:pt x="1464421" y="1534955"/>
                  <a:pt x="1460198" y="1534955"/>
                </a:cubicBezTo>
                <a:cubicBezTo>
                  <a:pt x="1453864" y="1534955"/>
                  <a:pt x="1449642" y="1537067"/>
                  <a:pt x="1451753" y="1532844"/>
                </a:cubicBezTo>
                <a:cubicBezTo>
                  <a:pt x="1439085" y="1532844"/>
                  <a:pt x="1411636" y="1534955"/>
                  <a:pt x="1413750" y="1528620"/>
                </a:cubicBezTo>
                <a:cubicBezTo>
                  <a:pt x="1415860" y="1522285"/>
                  <a:pt x="1420081" y="1515952"/>
                  <a:pt x="1417971" y="1507505"/>
                </a:cubicBezTo>
                <a:cubicBezTo>
                  <a:pt x="1417971" y="1507505"/>
                  <a:pt x="1428526" y="1501171"/>
                  <a:pt x="1434862" y="1499059"/>
                </a:cubicBezTo>
                <a:cubicBezTo>
                  <a:pt x="1458087" y="1488502"/>
                  <a:pt x="1485535" y="1480055"/>
                  <a:pt x="1491866" y="1465275"/>
                </a:cubicBezTo>
                <a:cubicBezTo>
                  <a:pt x="1496090" y="1458941"/>
                  <a:pt x="1517203" y="1450494"/>
                  <a:pt x="1529869" y="1442047"/>
                </a:cubicBezTo>
                <a:cubicBezTo>
                  <a:pt x="1553094" y="1429377"/>
                  <a:pt x="1550982" y="1420933"/>
                  <a:pt x="1542535" y="1414597"/>
                </a:cubicBezTo>
                <a:cubicBezTo>
                  <a:pt x="1534093" y="1406150"/>
                  <a:pt x="1540423" y="1399817"/>
                  <a:pt x="1569984" y="1391369"/>
                </a:cubicBezTo>
                <a:cubicBezTo>
                  <a:pt x="1586875" y="1387147"/>
                  <a:pt x="1603765" y="1382925"/>
                  <a:pt x="1620656" y="1378700"/>
                </a:cubicBezTo>
                <a:cubicBezTo>
                  <a:pt x="1637546" y="1372367"/>
                  <a:pt x="1656549" y="1366032"/>
                  <a:pt x="1675551" y="1359698"/>
                </a:cubicBezTo>
                <a:cubicBezTo>
                  <a:pt x="1681884" y="1357587"/>
                  <a:pt x="1696665" y="1355475"/>
                  <a:pt x="1696665" y="1355475"/>
                </a:cubicBezTo>
                <a:cubicBezTo>
                  <a:pt x="1696665" y="1359698"/>
                  <a:pt x="1707221" y="1361810"/>
                  <a:pt x="1690330" y="1370256"/>
                </a:cubicBezTo>
                <a:cubicBezTo>
                  <a:pt x="1669217" y="1380813"/>
                  <a:pt x="1671327" y="1382925"/>
                  <a:pt x="1688218" y="1385037"/>
                </a:cubicBezTo>
                <a:cubicBezTo>
                  <a:pt x="1688218" y="1382925"/>
                  <a:pt x="1688218" y="1380813"/>
                  <a:pt x="1686108" y="1378700"/>
                </a:cubicBezTo>
                <a:cubicBezTo>
                  <a:pt x="1686108" y="1378700"/>
                  <a:pt x="1683996" y="1378700"/>
                  <a:pt x="1683996" y="1376591"/>
                </a:cubicBezTo>
                <a:cubicBezTo>
                  <a:pt x="1686108" y="1376591"/>
                  <a:pt x="1690330" y="1376591"/>
                  <a:pt x="1692443" y="1376591"/>
                </a:cubicBezTo>
                <a:cubicBezTo>
                  <a:pt x="1696665" y="1376591"/>
                  <a:pt x="1698777" y="1385037"/>
                  <a:pt x="1696665" y="1387147"/>
                </a:cubicBezTo>
                <a:cubicBezTo>
                  <a:pt x="1696665" y="1389259"/>
                  <a:pt x="1694553" y="1389259"/>
                  <a:pt x="1694553" y="1389259"/>
                </a:cubicBezTo>
                <a:cubicBezTo>
                  <a:pt x="1698777" y="1393483"/>
                  <a:pt x="1707221" y="1395593"/>
                  <a:pt x="1717777" y="1391369"/>
                </a:cubicBezTo>
                <a:cubicBezTo>
                  <a:pt x="1717777" y="1391369"/>
                  <a:pt x="1719889" y="1389259"/>
                  <a:pt x="1722001" y="1385037"/>
                </a:cubicBezTo>
                <a:cubicBezTo>
                  <a:pt x="1719889" y="1385037"/>
                  <a:pt x="1717777" y="1382925"/>
                  <a:pt x="1715667" y="1382925"/>
                </a:cubicBezTo>
                <a:cubicBezTo>
                  <a:pt x="1713555" y="1382925"/>
                  <a:pt x="1711443" y="1385037"/>
                  <a:pt x="1709332" y="1385037"/>
                </a:cubicBezTo>
                <a:cubicBezTo>
                  <a:pt x="1702998" y="1387147"/>
                  <a:pt x="1702998" y="1385037"/>
                  <a:pt x="1705110" y="1382925"/>
                </a:cubicBezTo>
                <a:cubicBezTo>
                  <a:pt x="1705110" y="1382925"/>
                  <a:pt x="1705110" y="1382925"/>
                  <a:pt x="1705110" y="1380813"/>
                </a:cubicBezTo>
                <a:cubicBezTo>
                  <a:pt x="1707221" y="1380813"/>
                  <a:pt x="1711443" y="1378700"/>
                  <a:pt x="1713555" y="1376591"/>
                </a:cubicBezTo>
                <a:cubicBezTo>
                  <a:pt x="1715667" y="1374479"/>
                  <a:pt x="1717777" y="1372367"/>
                  <a:pt x="1722001" y="1368144"/>
                </a:cubicBezTo>
                <a:cubicBezTo>
                  <a:pt x="1719889" y="1368144"/>
                  <a:pt x="1717777" y="1368144"/>
                  <a:pt x="1717777" y="1368144"/>
                </a:cubicBezTo>
                <a:cubicBezTo>
                  <a:pt x="1719889" y="1366032"/>
                  <a:pt x="1722001" y="1363920"/>
                  <a:pt x="1724111" y="1363920"/>
                </a:cubicBezTo>
                <a:cubicBezTo>
                  <a:pt x="1726223" y="1363920"/>
                  <a:pt x="1726223" y="1363920"/>
                  <a:pt x="1728334" y="1363920"/>
                </a:cubicBezTo>
                <a:cubicBezTo>
                  <a:pt x="1728334" y="1361810"/>
                  <a:pt x="1728334" y="1361810"/>
                  <a:pt x="1728334" y="1361810"/>
                </a:cubicBezTo>
                <a:cubicBezTo>
                  <a:pt x="1724111" y="1359698"/>
                  <a:pt x="1724111" y="1357587"/>
                  <a:pt x="1726223" y="1355475"/>
                </a:cubicBezTo>
                <a:cubicBezTo>
                  <a:pt x="1730446" y="1355475"/>
                  <a:pt x="1734667" y="1353363"/>
                  <a:pt x="1736780" y="1353363"/>
                </a:cubicBezTo>
                <a:cubicBezTo>
                  <a:pt x="1738891" y="1349139"/>
                  <a:pt x="1743113" y="1349139"/>
                  <a:pt x="1747334" y="1349139"/>
                </a:cubicBezTo>
                <a:cubicBezTo>
                  <a:pt x="1747334" y="1349139"/>
                  <a:pt x="1749446" y="1349139"/>
                  <a:pt x="1749446" y="1347028"/>
                </a:cubicBezTo>
                <a:cubicBezTo>
                  <a:pt x="1749446" y="1349139"/>
                  <a:pt x="1749446" y="1349139"/>
                  <a:pt x="1749446" y="1349139"/>
                </a:cubicBezTo>
                <a:cubicBezTo>
                  <a:pt x="1757892" y="1349139"/>
                  <a:pt x="1764224" y="1349139"/>
                  <a:pt x="1768448" y="1342807"/>
                </a:cubicBezTo>
                <a:cubicBezTo>
                  <a:pt x="1774782" y="1336471"/>
                  <a:pt x="1793785" y="1328024"/>
                  <a:pt x="1787449" y="1321690"/>
                </a:cubicBezTo>
                <a:cubicBezTo>
                  <a:pt x="1785339" y="1319578"/>
                  <a:pt x="1785339" y="1315355"/>
                  <a:pt x="1787449" y="1313243"/>
                </a:cubicBezTo>
                <a:cubicBezTo>
                  <a:pt x="1787449" y="1313243"/>
                  <a:pt x="1787449" y="1313243"/>
                  <a:pt x="1789563" y="1313243"/>
                </a:cubicBezTo>
                <a:cubicBezTo>
                  <a:pt x="1791673" y="1309019"/>
                  <a:pt x="1795895" y="1306909"/>
                  <a:pt x="1800119" y="1304798"/>
                </a:cubicBezTo>
                <a:cubicBezTo>
                  <a:pt x="1802229" y="1302686"/>
                  <a:pt x="1806453" y="1302686"/>
                  <a:pt x="1806453" y="1304798"/>
                </a:cubicBezTo>
                <a:cubicBezTo>
                  <a:pt x="1808565" y="1306909"/>
                  <a:pt x="1808565" y="1306909"/>
                  <a:pt x="1810675" y="1306909"/>
                </a:cubicBezTo>
                <a:cubicBezTo>
                  <a:pt x="1810675" y="1304798"/>
                  <a:pt x="1812786" y="1304798"/>
                  <a:pt x="1814898" y="1304798"/>
                </a:cubicBezTo>
                <a:cubicBezTo>
                  <a:pt x="1817009" y="1304798"/>
                  <a:pt x="1817009" y="1302686"/>
                  <a:pt x="1819120" y="1300574"/>
                </a:cubicBezTo>
                <a:cubicBezTo>
                  <a:pt x="1819120" y="1300574"/>
                  <a:pt x="1817009" y="1298462"/>
                  <a:pt x="1814898" y="1298462"/>
                </a:cubicBezTo>
                <a:cubicBezTo>
                  <a:pt x="1806453" y="1300574"/>
                  <a:pt x="1804341" y="1298462"/>
                  <a:pt x="1804341" y="1292129"/>
                </a:cubicBezTo>
                <a:cubicBezTo>
                  <a:pt x="1804341" y="1292129"/>
                  <a:pt x="1802229" y="1290018"/>
                  <a:pt x="1800119" y="1290018"/>
                </a:cubicBezTo>
                <a:cubicBezTo>
                  <a:pt x="1795895" y="1287906"/>
                  <a:pt x="1800119" y="1285794"/>
                  <a:pt x="1802229" y="1283682"/>
                </a:cubicBezTo>
                <a:cubicBezTo>
                  <a:pt x="1806453" y="1281572"/>
                  <a:pt x="1810675" y="1281572"/>
                  <a:pt x="1812786" y="1281572"/>
                </a:cubicBezTo>
                <a:cubicBezTo>
                  <a:pt x="1814898" y="1281572"/>
                  <a:pt x="1817009" y="1283682"/>
                  <a:pt x="1819120" y="1283682"/>
                </a:cubicBezTo>
                <a:cubicBezTo>
                  <a:pt x="1823344" y="1285794"/>
                  <a:pt x="1829678" y="1285794"/>
                  <a:pt x="1823344" y="1292129"/>
                </a:cubicBezTo>
                <a:cubicBezTo>
                  <a:pt x="1821232" y="1292129"/>
                  <a:pt x="1825454" y="1294239"/>
                  <a:pt x="1825454" y="1294239"/>
                </a:cubicBezTo>
                <a:cubicBezTo>
                  <a:pt x="1829678" y="1292129"/>
                  <a:pt x="1833901" y="1296353"/>
                  <a:pt x="1838122" y="1292129"/>
                </a:cubicBezTo>
                <a:cubicBezTo>
                  <a:pt x="1842346" y="1287906"/>
                  <a:pt x="1844456" y="1292129"/>
                  <a:pt x="1848679" y="1292129"/>
                </a:cubicBezTo>
                <a:cubicBezTo>
                  <a:pt x="1850792" y="1292129"/>
                  <a:pt x="1852901" y="1292129"/>
                  <a:pt x="1855013" y="1292129"/>
                </a:cubicBezTo>
                <a:cubicBezTo>
                  <a:pt x="1859235" y="1287906"/>
                  <a:pt x="1861347" y="1285794"/>
                  <a:pt x="1863459" y="1281572"/>
                </a:cubicBezTo>
                <a:cubicBezTo>
                  <a:pt x="1865569" y="1277347"/>
                  <a:pt x="1859235" y="1279459"/>
                  <a:pt x="1857125" y="1277347"/>
                </a:cubicBezTo>
                <a:cubicBezTo>
                  <a:pt x="1855013" y="1277347"/>
                  <a:pt x="1855013" y="1275237"/>
                  <a:pt x="1855013" y="1275237"/>
                </a:cubicBezTo>
                <a:cubicBezTo>
                  <a:pt x="1857125" y="1273125"/>
                  <a:pt x="1859235" y="1273125"/>
                  <a:pt x="1861347" y="1273125"/>
                </a:cubicBezTo>
                <a:cubicBezTo>
                  <a:pt x="1863459" y="1271013"/>
                  <a:pt x="1867680" y="1273125"/>
                  <a:pt x="1869789" y="1271013"/>
                </a:cubicBezTo>
                <a:cubicBezTo>
                  <a:pt x="1876125" y="1268901"/>
                  <a:pt x="1880349" y="1264678"/>
                  <a:pt x="1888792" y="1258342"/>
                </a:cubicBezTo>
                <a:cubicBezTo>
                  <a:pt x="1880349" y="1262568"/>
                  <a:pt x="1876125" y="1262568"/>
                  <a:pt x="1871901" y="1264678"/>
                </a:cubicBezTo>
                <a:cubicBezTo>
                  <a:pt x="1867680" y="1266789"/>
                  <a:pt x="1859235" y="1266789"/>
                  <a:pt x="1857125" y="1264678"/>
                </a:cubicBezTo>
                <a:cubicBezTo>
                  <a:pt x="1852901" y="1260454"/>
                  <a:pt x="1852901" y="1260454"/>
                  <a:pt x="1846568" y="1262568"/>
                </a:cubicBezTo>
                <a:cubicBezTo>
                  <a:pt x="1836011" y="1264678"/>
                  <a:pt x="1827566" y="1268901"/>
                  <a:pt x="1819120" y="1271013"/>
                </a:cubicBezTo>
                <a:cubicBezTo>
                  <a:pt x="1812786" y="1271013"/>
                  <a:pt x="1806453" y="1273125"/>
                  <a:pt x="1802229" y="1275237"/>
                </a:cubicBezTo>
                <a:cubicBezTo>
                  <a:pt x="1791673" y="1281572"/>
                  <a:pt x="1781117" y="1283682"/>
                  <a:pt x="1770560" y="1285794"/>
                </a:cubicBezTo>
                <a:cubicBezTo>
                  <a:pt x="1766338" y="1287906"/>
                  <a:pt x="1762115" y="1290018"/>
                  <a:pt x="1755780" y="1292129"/>
                </a:cubicBezTo>
                <a:cubicBezTo>
                  <a:pt x="1762115" y="1292129"/>
                  <a:pt x="1768448" y="1290018"/>
                  <a:pt x="1766338" y="1294239"/>
                </a:cubicBezTo>
                <a:cubicBezTo>
                  <a:pt x="1766338" y="1296353"/>
                  <a:pt x="1762115" y="1296353"/>
                  <a:pt x="1757892" y="1296353"/>
                </a:cubicBezTo>
                <a:cubicBezTo>
                  <a:pt x="1749446" y="1294239"/>
                  <a:pt x="1741001" y="1298462"/>
                  <a:pt x="1732555" y="1302686"/>
                </a:cubicBezTo>
                <a:cubicBezTo>
                  <a:pt x="1728334" y="1304798"/>
                  <a:pt x="1713555" y="1306909"/>
                  <a:pt x="1711443" y="1306909"/>
                </a:cubicBezTo>
                <a:cubicBezTo>
                  <a:pt x="1707221" y="1306909"/>
                  <a:pt x="1702998" y="1304798"/>
                  <a:pt x="1700889" y="1304798"/>
                </a:cubicBezTo>
                <a:cubicBezTo>
                  <a:pt x="1690330" y="1302686"/>
                  <a:pt x="1692443" y="1302686"/>
                  <a:pt x="1679772" y="1309019"/>
                </a:cubicBezTo>
                <a:cubicBezTo>
                  <a:pt x="1675551" y="1311131"/>
                  <a:pt x="1671327" y="1315355"/>
                  <a:pt x="1671327" y="1317467"/>
                </a:cubicBezTo>
                <a:cubicBezTo>
                  <a:pt x="1673439" y="1319578"/>
                  <a:pt x="1679772" y="1317467"/>
                  <a:pt x="1683996" y="1317467"/>
                </a:cubicBezTo>
                <a:cubicBezTo>
                  <a:pt x="1681884" y="1321690"/>
                  <a:pt x="1677661" y="1323802"/>
                  <a:pt x="1669217" y="1323802"/>
                </a:cubicBezTo>
                <a:cubicBezTo>
                  <a:pt x="1669217" y="1323802"/>
                  <a:pt x="1667105" y="1323802"/>
                  <a:pt x="1664993" y="1323802"/>
                </a:cubicBezTo>
                <a:cubicBezTo>
                  <a:pt x="1664993" y="1325914"/>
                  <a:pt x="1664993" y="1328024"/>
                  <a:pt x="1664993" y="1328024"/>
                </a:cubicBezTo>
                <a:cubicBezTo>
                  <a:pt x="1671327" y="1325914"/>
                  <a:pt x="1669217" y="1338583"/>
                  <a:pt x="1679772" y="1328024"/>
                </a:cubicBezTo>
                <a:cubicBezTo>
                  <a:pt x="1679772" y="1328024"/>
                  <a:pt x="1683996" y="1328024"/>
                  <a:pt x="1683996" y="1328024"/>
                </a:cubicBezTo>
                <a:cubicBezTo>
                  <a:pt x="1690330" y="1330136"/>
                  <a:pt x="1694553" y="1332248"/>
                  <a:pt x="1700889" y="1332248"/>
                </a:cubicBezTo>
                <a:cubicBezTo>
                  <a:pt x="1707221" y="1330136"/>
                  <a:pt x="1709332" y="1332248"/>
                  <a:pt x="1707221" y="1334359"/>
                </a:cubicBezTo>
                <a:cubicBezTo>
                  <a:pt x="1694553" y="1336471"/>
                  <a:pt x="1681884" y="1338583"/>
                  <a:pt x="1669217" y="1342807"/>
                </a:cubicBezTo>
                <a:cubicBezTo>
                  <a:pt x="1669217" y="1340695"/>
                  <a:pt x="1667105" y="1340695"/>
                  <a:pt x="1667105" y="1340695"/>
                </a:cubicBezTo>
                <a:cubicBezTo>
                  <a:pt x="1667105" y="1336471"/>
                  <a:pt x="1664993" y="1332248"/>
                  <a:pt x="1654437" y="1334359"/>
                </a:cubicBezTo>
                <a:cubicBezTo>
                  <a:pt x="1652327" y="1334359"/>
                  <a:pt x="1652327" y="1332248"/>
                  <a:pt x="1650215" y="1330136"/>
                </a:cubicBezTo>
                <a:cubicBezTo>
                  <a:pt x="1643881" y="1328024"/>
                  <a:pt x="1645991" y="1328024"/>
                  <a:pt x="1652327" y="1323802"/>
                </a:cubicBezTo>
                <a:cubicBezTo>
                  <a:pt x="1662884" y="1319578"/>
                  <a:pt x="1664993" y="1317467"/>
                  <a:pt x="1658661" y="1313243"/>
                </a:cubicBezTo>
                <a:cubicBezTo>
                  <a:pt x="1658661" y="1311131"/>
                  <a:pt x="1656549" y="1309019"/>
                  <a:pt x="1654437" y="1309019"/>
                </a:cubicBezTo>
                <a:cubicBezTo>
                  <a:pt x="1654437" y="1304798"/>
                  <a:pt x="1656549" y="1306909"/>
                  <a:pt x="1658661" y="1306909"/>
                </a:cubicBezTo>
                <a:cubicBezTo>
                  <a:pt x="1667105" y="1304798"/>
                  <a:pt x="1669217" y="1302686"/>
                  <a:pt x="1667105" y="1300574"/>
                </a:cubicBezTo>
                <a:cubicBezTo>
                  <a:pt x="1664993" y="1298462"/>
                  <a:pt x="1664993" y="1298462"/>
                  <a:pt x="1662884" y="1298462"/>
                </a:cubicBezTo>
                <a:cubicBezTo>
                  <a:pt x="1654437" y="1294239"/>
                  <a:pt x="1654437" y="1294239"/>
                  <a:pt x="1664993" y="1287906"/>
                </a:cubicBezTo>
                <a:cubicBezTo>
                  <a:pt x="1669217" y="1285794"/>
                  <a:pt x="1675551" y="1283682"/>
                  <a:pt x="1679772" y="1281572"/>
                </a:cubicBezTo>
                <a:cubicBezTo>
                  <a:pt x="1679772" y="1279459"/>
                  <a:pt x="1679772" y="1277347"/>
                  <a:pt x="1679772" y="1275237"/>
                </a:cubicBezTo>
                <a:cubicBezTo>
                  <a:pt x="1679772" y="1273125"/>
                  <a:pt x="1677661" y="1271013"/>
                  <a:pt x="1679772" y="1266789"/>
                </a:cubicBezTo>
                <a:cubicBezTo>
                  <a:pt x="1679772" y="1266789"/>
                  <a:pt x="1686108" y="1264678"/>
                  <a:pt x="1692443" y="1262568"/>
                </a:cubicBezTo>
                <a:cubicBezTo>
                  <a:pt x="1686108" y="1262568"/>
                  <a:pt x="1683996" y="1262568"/>
                  <a:pt x="1679772" y="1262568"/>
                </a:cubicBezTo>
                <a:cubicBezTo>
                  <a:pt x="1669217" y="1260454"/>
                  <a:pt x="1667105" y="1258342"/>
                  <a:pt x="1675551" y="1249897"/>
                </a:cubicBezTo>
                <a:cubicBezTo>
                  <a:pt x="1675551" y="1247786"/>
                  <a:pt x="1679772" y="1247786"/>
                  <a:pt x="1681884" y="1245676"/>
                </a:cubicBezTo>
                <a:cubicBezTo>
                  <a:pt x="1673439" y="1241452"/>
                  <a:pt x="1664993" y="1241452"/>
                  <a:pt x="1673439" y="1233005"/>
                </a:cubicBezTo>
                <a:cubicBezTo>
                  <a:pt x="1673439" y="1230893"/>
                  <a:pt x="1671327" y="1228783"/>
                  <a:pt x="1667105" y="1233005"/>
                </a:cubicBezTo>
                <a:cubicBezTo>
                  <a:pt x="1664993" y="1235117"/>
                  <a:pt x="1662884" y="1235117"/>
                  <a:pt x="1658661" y="1237229"/>
                </a:cubicBezTo>
                <a:cubicBezTo>
                  <a:pt x="1656549" y="1237229"/>
                  <a:pt x="1656549" y="1241452"/>
                  <a:pt x="1652327" y="1239340"/>
                </a:cubicBezTo>
                <a:cubicBezTo>
                  <a:pt x="1650215" y="1237229"/>
                  <a:pt x="1648103" y="1237229"/>
                  <a:pt x="1645991" y="1235117"/>
                </a:cubicBezTo>
                <a:cubicBezTo>
                  <a:pt x="1643881" y="1235117"/>
                  <a:pt x="1639658" y="1235117"/>
                  <a:pt x="1643881" y="1233005"/>
                </a:cubicBezTo>
                <a:cubicBezTo>
                  <a:pt x="1650215" y="1224559"/>
                  <a:pt x="1648103" y="1218224"/>
                  <a:pt x="1633322" y="1216112"/>
                </a:cubicBezTo>
                <a:cubicBezTo>
                  <a:pt x="1631212" y="1216112"/>
                  <a:pt x="1631212" y="1214000"/>
                  <a:pt x="1629101" y="1214000"/>
                </a:cubicBezTo>
                <a:cubicBezTo>
                  <a:pt x="1622768" y="1214000"/>
                  <a:pt x="1633322" y="1220336"/>
                  <a:pt x="1620656" y="1218224"/>
                </a:cubicBezTo>
                <a:cubicBezTo>
                  <a:pt x="1614322" y="1222448"/>
                  <a:pt x="1607987" y="1224559"/>
                  <a:pt x="1601653" y="1228783"/>
                </a:cubicBezTo>
                <a:cubicBezTo>
                  <a:pt x="1599543" y="1230893"/>
                  <a:pt x="1599543" y="1233005"/>
                  <a:pt x="1599543" y="1235117"/>
                </a:cubicBezTo>
                <a:cubicBezTo>
                  <a:pt x="1599543" y="1237229"/>
                  <a:pt x="1597432" y="1239340"/>
                  <a:pt x="1595319" y="1243562"/>
                </a:cubicBezTo>
                <a:cubicBezTo>
                  <a:pt x="1591096" y="1247786"/>
                  <a:pt x="1588984" y="1252009"/>
                  <a:pt x="1591096" y="1256232"/>
                </a:cubicBezTo>
                <a:cubicBezTo>
                  <a:pt x="1593208" y="1260454"/>
                  <a:pt x="1588984" y="1260454"/>
                  <a:pt x="1584763" y="1262568"/>
                </a:cubicBezTo>
                <a:cubicBezTo>
                  <a:pt x="1576318" y="1266789"/>
                  <a:pt x="1572096" y="1273125"/>
                  <a:pt x="1576318" y="1273125"/>
                </a:cubicBezTo>
                <a:cubicBezTo>
                  <a:pt x="1582651" y="1275237"/>
                  <a:pt x="1584763" y="1279459"/>
                  <a:pt x="1593208" y="1275237"/>
                </a:cubicBezTo>
                <a:cubicBezTo>
                  <a:pt x="1593208" y="1275237"/>
                  <a:pt x="1595319" y="1275237"/>
                  <a:pt x="1595319" y="1275237"/>
                </a:cubicBezTo>
                <a:cubicBezTo>
                  <a:pt x="1595319" y="1271013"/>
                  <a:pt x="1591096" y="1266789"/>
                  <a:pt x="1593208" y="1264678"/>
                </a:cubicBezTo>
                <a:cubicBezTo>
                  <a:pt x="1599543" y="1258342"/>
                  <a:pt x="1603765" y="1264678"/>
                  <a:pt x="1610099" y="1262568"/>
                </a:cubicBezTo>
                <a:cubicBezTo>
                  <a:pt x="1610099" y="1262568"/>
                  <a:pt x="1612210" y="1262568"/>
                  <a:pt x="1612210" y="1262568"/>
                </a:cubicBezTo>
                <a:cubicBezTo>
                  <a:pt x="1614322" y="1262568"/>
                  <a:pt x="1616434" y="1260454"/>
                  <a:pt x="1618544" y="1258342"/>
                </a:cubicBezTo>
                <a:cubicBezTo>
                  <a:pt x="1618544" y="1258342"/>
                  <a:pt x="1616434" y="1258342"/>
                  <a:pt x="1614322" y="1256232"/>
                </a:cubicBezTo>
                <a:cubicBezTo>
                  <a:pt x="1612210" y="1256232"/>
                  <a:pt x="1605876" y="1256232"/>
                  <a:pt x="1603765" y="1254120"/>
                </a:cubicBezTo>
                <a:cubicBezTo>
                  <a:pt x="1601653" y="1252009"/>
                  <a:pt x="1601653" y="1247786"/>
                  <a:pt x="1603765" y="1245676"/>
                </a:cubicBezTo>
                <a:cubicBezTo>
                  <a:pt x="1603765" y="1243562"/>
                  <a:pt x="1612210" y="1241452"/>
                  <a:pt x="1610099" y="1237229"/>
                </a:cubicBezTo>
                <a:cubicBezTo>
                  <a:pt x="1607987" y="1237229"/>
                  <a:pt x="1610099" y="1235117"/>
                  <a:pt x="1610099" y="1235117"/>
                </a:cubicBezTo>
                <a:cubicBezTo>
                  <a:pt x="1614322" y="1233005"/>
                  <a:pt x="1616434" y="1233005"/>
                  <a:pt x="1618544" y="1235117"/>
                </a:cubicBezTo>
                <a:cubicBezTo>
                  <a:pt x="1620656" y="1235117"/>
                  <a:pt x="1622768" y="1239340"/>
                  <a:pt x="1624880" y="1239340"/>
                </a:cubicBezTo>
                <a:cubicBezTo>
                  <a:pt x="1637546" y="1237229"/>
                  <a:pt x="1629101" y="1243562"/>
                  <a:pt x="1629101" y="1245676"/>
                </a:cubicBezTo>
                <a:cubicBezTo>
                  <a:pt x="1631212" y="1249897"/>
                  <a:pt x="1635434" y="1252009"/>
                  <a:pt x="1648103" y="1247786"/>
                </a:cubicBezTo>
                <a:cubicBezTo>
                  <a:pt x="1650215" y="1247786"/>
                  <a:pt x="1652327" y="1247786"/>
                  <a:pt x="1654437" y="1247786"/>
                </a:cubicBezTo>
                <a:cubicBezTo>
                  <a:pt x="1654437" y="1249897"/>
                  <a:pt x="1654437" y="1252009"/>
                  <a:pt x="1654437" y="1254120"/>
                </a:cubicBezTo>
                <a:cubicBezTo>
                  <a:pt x="1656549" y="1254120"/>
                  <a:pt x="1658661" y="1254120"/>
                  <a:pt x="1658661" y="1254120"/>
                </a:cubicBezTo>
                <a:cubicBezTo>
                  <a:pt x="1664993" y="1247786"/>
                  <a:pt x="1664993" y="1254120"/>
                  <a:pt x="1662884" y="1254120"/>
                </a:cubicBezTo>
                <a:cubicBezTo>
                  <a:pt x="1656549" y="1260454"/>
                  <a:pt x="1656549" y="1264678"/>
                  <a:pt x="1658661" y="1268901"/>
                </a:cubicBezTo>
                <a:cubicBezTo>
                  <a:pt x="1658661" y="1271013"/>
                  <a:pt x="1656549" y="1273125"/>
                  <a:pt x="1656549" y="1273125"/>
                </a:cubicBezTo>
                <a:cubicBezTo>
                  <a:pt x="1656549" y="1275237"/>
                  <a:pt x="1658661" y="1275237"/>
                  <a:pt x="1658661" y="1275237"/>
                </a:cubicBezTo>
                <a:cubicBezTo>
                  <a:pt x="1660772" y="1275237"/>
                  <a:pt x="1664993" y="1273125"/>
                  <a:pt x="1664993" y="1273125"/>
                </a:cubicBezTo>
                <a:cubicBezTo>
                  <a:pt x="1664993" y="1271013"/>
                  <a:pt x="1662884" y="1268901"/>
                  <a:pt x="1662884" y="1266789"/>
                </a:cubicBezTo>
                <a:cubicBezTo>
                  <a:pt x="1667105" y="1268901"/>
                  <a:pt x="1673439" y="1268901"/>
                  <a:pt x="1673439" y="1273125"/>
                </a:cubicBezTo>
                <a:cubicBezTo>
                  <a:pt x="1671327" y="1275237"/>
                  <a:pt x="1667105" y="1279459"/>
                  <a:pt x="1660772" y="1285794"/>
                </a:cubicBezTo>
                <a:cubicBezTo>
                  <a:pt x="1656549" y="1283682"/>
                  <a:pt x="1654437" y="1281572"/>
                  <a:pt x="1650215" y="1281572"/>
                </a:cubicBezTo>
                <a:cubicBezTo>
                  <a:pt x="1645991" y="1279459"/>
                  <a:pt x="1639658" y="1279459"/>
                  <a:pt x="1639658" y="1285794"/>
                </a:cubicBezTo>
                <a:cubicBezTo>
                  <a:pt x="1639658" y="1285794"/>
                  <a:pt x="1631212" y="1287906"/>
                  <a:pt x="1626989" y="1290018"/>
                </a:cubicBezTo>
                <a:cubicBezTo>
                  <a:pt x="1626989" y="1290018"/>
                  <a:pt x="1624880" y="1287906"/>
                  <a:pt x="1624880" y="1287906"/>
                </a:cubicBezTo>
                <a:cubicBezTo>
                  <a:pt x="1620656" y="1290018"/>
                  <a:pt x="1614322" y="1294239"/>
                  <a:pt x="1610099" y="1294239"/>
                </a:cubicBezTo>
                <a:cubicBezTo>
                  <a:pt x="1601653" y="1292129"/>
                  <a:pt x="1601653" y="1298462"/>
                  <a:pt x="1595319" y="1300574"/>
                </a:cubicBezTo>
                <a:cubicBezTo>
                  <a:pt x="1588984" y="1304798"/>
                  <a:pt x="1588984" y="1306909"/>
                  <a:pt x="1591096" y="1311131"/>
                </a:cubicBezTo>
                <a:cubicBezTo>
                  <a:pt x="1593208" y="1311131"/>
                  <a:pt x="1588984" y="1323802"/>
                  <a:pt x="1586875" y="1325914"/>
                </a:cubicBezTo>
                <a:cubicBezTo>
                  <a:pt x="1586875" y="1325914"/>
                  <a:pt x="1586875" y="1323802"/>
                  <a:pt x="1586875" y="1323802"/>
                </a:cubicBezTo>
                <a:cubicBezTo>
                  <a:pt x="1580541" y="1321690"/>
                  <a:pt x="1574206" y="1325914"/>
                  <a:pt x="1569984" y="1328024"/>
                </a:cubicBezTo>
                <a:cubicBezTo>
                  <a:pt x="1557313" y="1330136"/>
                  <a:pt x="1546758" y="1332248"/>
                  <a:pt x="1540423" y="1330136"/>
                </a:cubicBezTo>
                <a:cubicBezTo>
                  <a:pt x="1529869" y="1323802"/>
                  <a:pt x="1521426" y="1336471"/>
                  <a:pt x="1512979" y="1334359"/>
                </a:cubicBezTo>
                <a:cubicBezTo>
                  <a:pt x="1510868" y="1334359"/>
                  <a:pt x="1506644" y="1338583"/>
                  <a:pt x="1506644" y="1338583"/>
                </a:cubicBezTo>
                <a:cubicBezTo>
                  <a:pt x="1498202" y="1347028"/>
                  <a:pt x="1498202" y="1344916"/>
                  <a:pt x="1489759" y="1344916"/>
                </a:cubicBezTo>
                <a:cubicBezTo>
                  <a:pt x="1474976" y="1344916"/>
                  <a:pt x="1472868" y="1338583"/>
                  <a:pt x="1462309" y="1334359"/>
                </a:cubicBezTo>
                <a:cubicBezTo>
                  <a:pt x="1460198" y="1334359"/>
                  <a:pt x="1462309" y="1328024"/>
                  <a:pt x="1455976" y="1332248"/>
                </a:cubicBezTo>
                <a:cubicBezTo>
                  <a:pt x="1449642" y="1334359"/>
                  <a:pt x="1453864" y="1336471"/>
                  <a:pt x="1453864" y="1338583"/>
                </a:cubicBezTo>
                <a:cubicBezTo>
                  <a:pt x="1453864" y="1340695"/>
                  <a:pt x="1455976" y="1340695"/>
                  <a:pt x="1455976" y="1342807"/>
                </a:cubicBezTo>
                <a:cubicBezTo>
                  <a:pt x="1483423" y="1340695"/>
                  <a:pt x="1489759" y="1347028"/>
                  <a:pt x="1477089" y="1353363"/>
                </a:cubicBezTo>
                <a:cubicBezTo>
                  <a:pt x="1479200" y="1355475"/>
                  <a:pt x="1481312" y="1355475"/>
                  <a:pt x="1481312" y="1357587"/>
                </a:cubicBezTo>
                <a:cubicBezTo>
                  <a:pt x="1481312" y="1359698"/>
                  <a:pt x="1479200" y="1361810"/>
                  <a:pt x="1479200" y="1363920"/>
                </a:cubicBezTo>
                <a:cubicBezTo>
                  <a:pt x="1483423" y="1361810"/>
                  <a:pt x="1485535" y="1359698"/>
                  <a:pt x="1489759" y="1357587"/>
                </a:cubicBezTo>
                <a:cubicBezTo>
                  <a:pt x="1489759" y="1355475"/>
                  <a:pt x="1491866" y="1355475"/>
                  <a:pt x="1493979" y="1355475"/>
                </a:cubicBezTo>
                <a:cubicBezTo>
                  <a:pt x="1496090" y="1355475"/>
                  <a:pt x="1496090" y="1357587"/>
                  <a:pt x="1496090" y="1357587"/>
                </a:cubicBezTo>
                <a:cubicBezTo>
                  <a:pt x="1487647" y="1363920"/>
                  <a:pt x="1491866" y="1368144"/>
                  <a:pt x="1496090" y="1372367"/>
                </a:cubicBezTo>
                <a:cubicBezTo>
                  <a:pt x="1496090" y="1372367"/>
                  <a:pt x="1496090" y="1374479"/>
                  <a:pt x="1493979" y="1374479"/>
                </a:cubicBezTo>
                <a:cubicBezTo>
                  <a:pt x="1493979" y="1376591"/>
                  <a:pt x="1493979" y="1376591"/>
                  <a:pt x="1491866" y="1376591"/>
                </a:cubicBezTo>
                <a:cubicBezTo>
                  <a:pt x="1485535" y="1378700"/>
                  <a:pt x="1477089" y="1380813"/>
                  <a:pt x="1470756" y="1382925"/>
                </a:cubicBezTo>
                <a:cubicBezTo>
                  <a:pt x="1470756" y="1380813"/>
                  <a:pt x="1468645" y="1378700"/>
                  <a:pt x="1468645" y="1376591"/>
                </a:cubicBezTo>
                <a:cubicBezTo>
                  <a:pt x="1468645" y="1374479"/>
                  <a:pt x="1468645" y="1372367"/>
                  <a:pt x="1466532" y="1372367"/>
                </a:cubicBezTo>
                <a:cubicBezTo>
                  <a:pt x="1466532" y="1372367"/>
                  <a:pt x="1462309" y="1372367"/>
                  <a:pt x="1462309" y="1372367"/>
                </a:cubicBezTo>
                <a:cubicBezTo>
                  <a:pt x="1458087" y="1374479"/>
                  <a:pt x="1455976" y="1378700"/>
                  <a:pt x="1453864" y="1372367"/>
                </a:cubicBezTo>
                <a:cubicBezTo>
                  <a:pt x="1451753" y="1370256"/>
                  <a:pt x="1447531" y="1368144"/>
                  <a:pt x="1445419" y="1363920"/>
                </a:cubicBezTo>
                <a:cubicBezTo>
                  <a:pt x="1443309" y="1363920"/>
                  <a:pt x="1439085" y="1363920"/>
                  <a:pt x="1432750" y="1366032"/>
                </a:cubicBezTo>
                <a:cubicBezTo>
                  <a:pt x="1432750" y="1370256"/>
                  <a:pt x="1422192" y="1372367"/>
                  <a:pt x="1420081" y="1376591"/>
                </a:cubicBezTo>
                <a:cubicBezTo>
                  <a:pt x="1415860" y="1380813"/>
                  <a:pt x="1413750" y="1380813"/>
                  <a:pt x="1411636" y="1378700"/>
                </a:cubicBezTo>
                <a:cubicBezTo>
                  <a:pt x="1407414" y="1378700"/>
                  <a:pt x="1407414" y="1376591"/>
                  <a:pt x="1409526" y="1374479"/>
                </a:cubicBezTo>
                <a:cubicBezTo>
                  <a:pt x="1411636" y="1372367"/>
                  <a:pt x="1415860" y="1370256"/>
                  <a:pt x="1417971" y="1368144"/>
                </a:cubicBezTo>
                <a:cubicBezTo>
                  <a:pt x="1417971" y="1368144"/>
                  <a:pt x="1420081" y="1366032"/>
                  <a:pt x="1420081" y="1366032"/>
                </a:cubicBezTo>
                <a:cubicBezTo>
                  <a:pt x="1417971" y="1366032"/>
                  <a:pt x="1415860" y="1366032"/>
                  <a:pt x="1413750" y="1366032"/>
                </a:cubicBezTo>
                <a:cubicBezTo>
                  <a:pt x="1411636" y="1363920"/>
                  <a:pt x="1407414" y="1363920"/>
                  <a:pt x="1403191" y="1363920"/>
                </a:cubicBezTo>
                <a:cubicBezTo>
                  <a:pt x="1401079" y="1366032"/>
                  <a:pt x="1401079" y="1368144"/>
                  <a:pt x="1398969" y="1370256"/>
                </a:cubicBezTo>
                <a:cubicBezTo>
                  <a:pt x="1396857" y="1372367"/>
                  <a:pt x="1392635" y="1376591"/>
                  <a:pt x="1388411" y="1380813"/>
                </a:cubicBezTo>
                <a:cubicBezTo>
                  <a:pt x="1386301" y="1382925"/>
                  <a:pt x="1377855" y="1385037"/>
                  <a:pt x="1373631" y="1385037"/>
                </a:cubicBezTo>
                <a:cubicBezTo>
                  <a:pt x="1369410" y="1382925"/>
                  <a:pt x="1371521" y="1380813"/>
                  <a:pt x="1377855" y="1378700"/>
                </a:cubicBezTo>
                <a:cubicBezTo>
                  <a:pt x="1379967" y="1378700"/>
                  <a:pt x="1377855" y="1374479"/>
                  <a:pt x="1377855" y="1370256"/>
                </a:cubicBezTo>
                <a:cubicBezTo>
                  <a:pt x="1379967" y="1368144"/>
                  <a:pt x="1382079" y="1366032"/>
                  <a:pt x="1384188" y="1363920"/>
                </a:cubicBezTo>
                <a:cubicBezTo>
                  <a:pt x="1394747" y="1357587"/>
                  <a:pt x="1392635" y="1359698"/>
                  <a:pt x="1388411" y="1355475"/>
                </a:cubicBezTo>
                <a:cubicBezTo>
                  <a:pt x="1386301" y="1351251"/>
                  <a:pt x="1382079" y="1355475"/>
                  <a:pt x="1379967" y="1353363"/>
                </a:cubicBezTo>
                <a:cubicBezTo>
                  <a:pt x="1373631" y="1351251"/>
                  <a:pt x="1384188" y="1349139"/>
                  <a:pt x="1386301" y="1347028"/>
                </a:cubicBezTo>
                <a:cubicBezTo>
                  <a:pt x="1386301" y="1344916"/>
                  <a:pt x="1386301" y="1344916"/>
                  <a:pt x="1386301" y="1344916"/>
                </a:cubicBezTo>
                <a:cubicBezTo>
                  <a:pt x="1377855" y="1342807"/>
                  <a:pt x="1379967" y="1338583"/>
                  <a:pt x="1382079" y="1332248"/>
                </a:cubicBezTo>
                <a:cubicBezTo>
                  <a:pt x="1382079" y="1328024"/>
                  <a:pt x="1377855" y="1323802"/>
                  <a:pt x="1386301" y="1317467"/>
                </a:cubicBezTo>
                <a:cubicBezTo>
                  <a:pt x="1386301" y="1317467"/>
                  <a:pt x="1386301" y="1315355"/>
                  <a:pt x="1386301" y="1313243"/>
                </a:cubicBezTo>
                <a:cubicBezTo>
                  <a:pt x="1384188" y="1315355"/>
                  <a:pt x="1379967" y="1315355"/>
                  <a:pt x="1377855" y="1315355"/>
                </a:cubicBezTo>
                <a:cubicBezTo>
                  <a:pt x="1375743" y="1317467"/>
                  <a:pt x="1375743" y="1319578"/>
                  <a:pt x="1373631" y="1317467"/>
                </a:cubicBezTo>
                <a:cubicBezTo>
                  <a:pt x="1371521" y="1315355"/>
                  <a:pt x="1369410" y="1315355"/>
                  <a:pt x="1367298" y="1313243"/>
                </a:cubicBezTo>
                <a:cubicBezTo>
                  <a:pt x="1365188" y="1313243"/>
                  <a:pt x="1360964" y="1315355"/>
                  <a:pt x="1360964" y="1315355"/>
                </a:cubicBezTo>
                <a:cubicBezTo>
                  <a:pt x="1356740" y="1319578"/>
                  <a:pt x="1354629" y="1323802"/>
                  <a:pt x="1352519" y="1328024"/>
                </a:cubicBezTo>
                <a:cubicBezTo>
                  <a:pt x="1352519" y="1330136"/>
                  <a:pt x="1352519" y="1334359"/>
                  <a:pt x="1358853" y="1336471"/>
                </a:cubicBezTo>
                <a:cubicBezTo>
                  <a:pt x="1360964" y="1336471"/>
                  <a:pt x="1365188" y="1338583"/>
                  <a:pt x="1365188" y="1340695"/>
                </a:cubicBezTo>
                <a:cubicBezTo>
                  <a:pt x="1367298" y="1342807"/>
                  <a:pt x="1371521" y="1347028"/>
                  <a:pt x="1360964" y="1349139"/>
                </a:cubicBezTo>
                <a:cubicBezTo>
                  <a:pt x="1358853" y="1351251"/>
                  <a:pt x="1356740" y="1353363"/>
                  <a:pt x="1356740" y="1355475"/>
                </a:cubicBezTo>
                <a:cubicBezTo>
                  <a:pt x="1356740" y="1361810"/>
                  <a:pt x="1350407" y="1357587"/>
                  <a:pt x="1348295" y="1357587"/>
                </a:cubicBezTo>
                <a:cubicBezTo>
                  <a:pt x="1346183" y="1357587"/>
                  <a:pt x="1341962" y="1355475"/>
                  <a:pt x="1344074" y="1359698"/>
                </a:cubicBezTo>
                <a:cubicBezTo>
                  <a:pt x="1344074" y="1363920"/>
                  <a:pt x="1337739" y="1363920"/>
                  <a:pt x="1335627" y="1366032"/>
                </a:cubicBezTo>
                <a:cubicBezTo>
                  <a:pt x="1335627" y="1366032"/>
                  <a:pt x="1333517" y="1368144"/>
                  <a:pt x="1333517" y="1368144"/>
                </a:cubicBezTo>
                <a:cubicBezTo>
                  <a:pt x="1331405" y="1368144"/>
                  <a:pt x="1327181" y="1368144"/>
                  <a:pt x="1320848" y="1368144"/>
                </a:cubicBezTo>
                <a:cubicBezTo>
                  <a:pt x="1318736" y="1366032"/>
                  <a:pt x="1318736" y="1366032"/>
                  <a:pt x="1316625" y="1363920"/>
                </a:cubicBezTo>
                <a:cubicBezTo>
                  <a:pt x="1316625" y="1361810"/>
                  <a:pt x="1318736" y="1361810"/>
                  <a:pt x="1318736" y="1359698"/>
                </a:cubicBezTo>
                <a:cubicBezTo>
                  <a:pt x="1318736" y="1357587"/>
                  <a:pt x="1318736" y="1355475"/>
                  <a:pt x="1318736" y="1353363"/>
                </a:cubicBezTo>
                <a:cubicBezTo>
                  <a:pt x="1318736" y="1349139"/>
                  <a:pt x="1325069" y="1355475"/>
                  <a:pt x="1325069" y="1351251"/>
                </a:cubicBezTo>
                <a:cubicBezTo>
                  <a:pt x="1325069" y="1344916"/>
                  <a:pt x="1337739" y="1338583"/>
                  <a:pt x="1331405" y="1334359"/>
                </a:cubicBezTo>
                <a:cubicBezTo>
                  <a:pt x="1320848" y="1340695"/>
                  <a:pt x="1314514" y="1349139"/>
                  <a:pt x="1301846" y="1355475"/>
                </a:cubicBezTo>
                <a:cubicBezTo>
                  <a:pt x="1297624" y="1355475"/>
                  <a:pt x="1299735" y="1359698"/>
                  <a:pt x="1303958" y="1359698"/>
                </a:cubicBezTo>
                <a:cubicBezTo>
                  <a:pt x="1310293" y="1357587"/>
                  <a:pt x="1314514" y="1357587"/>
                  <a:pt x="1316625" y="1363920"/>
                </a:cubicBezTo>
                <a:cubicBezTo>
                  <a:pt x="1312402" y="1363920"/>
                  <a:pt x="1306069" y="1363920"/>
                  <a:pt x="1308181" y="1368144"/>
                </a:cubicBezTo>
                <a:cubicBezTo>
                  <a:pt x="1308181" y="1368144"/>
                  <a:pt x="1308181" y="1370256"/>
                  <a:pt x="1308181" y="1372367"/>
                </a:cubicBezTo>
                <a:cubicBezTo>
                  <a:pt x="1291290" y="1376591"/>
                  <a:pt x="1272290" y="1380813"/>
                  <a:pt x="1255396" y="1387147"/>
                </a:cubicBezTo>
                <a:cubicBezTo>
                  <a:pt x="1249064" y="1387147"/>
                  <a:pt x="1246954" y="1389259"/>
                  <a:pt x="1242730" y="1389259"/>
                </a:cubicBezTo>
                <a:cubicBezTo>
                  <a:pt x="1244840" y="1389259"/>
                  <a:pt x="1246954" y="1387147"/>
                  <a:pt x="1246954" y="1387147"/>
                </a:cubicBezTo>
                <a:cubicBezTo>
                  <a:pt x="1249064" y="1385037"/>
                  <a:pt x="1249064" y="1382925"/>
                  <a:pt x="1251176" y="1380813"/>
                </a:cubicBezTo>
                <a:cubicBezTo>
                  <a:pt x="1251176" y="1378700"/>
                  <a:pt x="1253286" y="1376591"/>
                  <a:pt x="1255396" y="1374479"/>
                </a:cubicBezTo>
                <a:cubicBezTo>
                  <a:pt x="1257507" y="1374479"/>
                  <a:pt x="1259619" y="1376591"/>
                  <a:pt x="1261731" y="1376591"/>
                </a:cubicBezTo>
                <a:cubicBezTo>
                  <a:pt x="1263845" y="1378700"/>
                  <a:pt x="1263845" y="1378700"/>
                  <a:pt x="1265956" y="1378700"/>
                </a:cubicBezTo>
                <a:cubicBezTo>
                  <a:pt x="1270178" y="1374479"/>
                  <a:pt x="1274400" y="1370256"/>
                  <a:pt x="1278621" y="1366032"/>
                </a:cubicBezTo>
                <a:cubicBezTo>
                  <a:pt x="1280733" y="1363920"/>
                  <a:pt x="1282843" y="1361810"/>
                  <a:pt x="1282843" y="1359698"/>
                </a:cubicBezTo>
                <a:cubicBezTo>
                  <a:pt x="1280733" y="1357587"/>
                  <a:pt x="1282843" y="1351251"/>
                  <a:pt x="1274400" y="1359698"/>
                </a:cubicBezTo>
                <a:cubicBezTo>
                  <a:pt x="1274400" y="1359698"/>
                  <a:pt x="1272290" y="1361810"/>
                  <a:pt x="1270178" y="1361810"/>
                </a:cubicBezTo>
                <a:cubicBezTo>
                  <a:pt x="1268067" y="1361810"/>
                  <a:pt x="1263845" y="1357587"/>
                  <a:pt x="1263845" y="1363920"/>
                </a:cubicBezTo>
                <a:cubicBezTo>
                  <a:pt x="1265956" y="1366032"/>
                  <a:pt x="1265956" y="1368144"/>
                  <a:pt x="1261731" y="1370256"/>
                </a:cubicBezTo>
                <a:cubicBezTo>
                  <a:pt x="1255396" y="1370256"/>
                  <a:pt x="1255396" y="1368144"/>
                  <a:pt x="1255396" y="1366032"/>
                </a:cubicBezTo>
                <a:cubicBezTo>
                  <a:pt x="1255396" y="1363920"/>
                  <a:pt x="1255396" y="1359698"/>
                  <a:pt x="1257507" y="1357587"/>
                </a:cubicBezTo>
                <a:cubicBezTo>
                  <a:pt x="1259619" y="1351251"/>
                  <a:pt x="1259619" y="1351251"/>
                  <a:pt x="1251176" y="1351251"/>
                </a:cubicBezTo>
                <a:cubicBezTo>
                  <a:pt x="1249064" y="1351251"/>
                  <a:pt x="1249064" y="1351251"/>
                  <a:pt x="1246954" y="1351251"/>
                </a:cubicBezTo>
                <a:cubicBezTo>
                  <a:pt x="1246954" y="1351251"/>
                  <a:pt x="1246954" y="1349139"/>
                  <a:pt x="1249064" y="1349139"/>
                </a:cubicBezTo>
                <a:cubicBezTo>
                  <a:pt x="1251176" y="1347028"/>
                  <a:pt x="1270178" y="1338583"/>
                  <a:pt x="1282843" y="1334359"/>
                </a:cubicBezTo>
                <a:cubicBezTo>
                  <a:pt x="1291290" y="1330136"/>
                  <a:pt x="1301846" y="1325914"/>
                  <a:pt x="1312402" y="1323802"/>
                </a:cubicBezTo>
                <a:cubicBezTo>
                  <a:pt x="1348295" y="1311131"/>
                  <a:pt x="1367298" y="1298462"/>
                  <a:pt x="1369410" y="1294239"/>
                </a:cubicBezTo>
                <a:cubicBezTo>
                  <a:pt x="1371521" y="1287906"/>
                  <a:pt x="1388411" y="1283682"/>
                  <a:pt x="1405302" y="1277347"/>
                </a:cubicBezTo>
                <a:cubicBezTo>
                  <a:pt x="1447531" y="1264678"/>
                  <a:pt x="1472868" y="1254120"/>
                  <a:pt x="1498202" y="1241452"/>
                </a:cubicBezTo>
                <a:cubicBezTo>
                  <a:pt x="1512979" y="1233005"/>
                  <a:pt x="1512979" y="1230893"/>
                  <a:pt x="1510868" y="1228783"/>
                </a:cubicBezTo>
                <a:cubicBezTo>
                  <a:pt x="1504537" y="1222448"/>
                  <a:pt x="1504537" y="1220336"/>
                  <a:pt x="1515091" y="1209779"/>
                </a:cubicBezTo>
                <a:cubicBezTo>
                  <a:pt x="1517203" y="1207667"/>
                  <a:pt x="1517203" y="1203443"/>
                  <a:pt x="1510868" y="1205555"/>
                </a:cubicBezTo>
                <a:cubicBezTo>
                  <a:pt x="1493979" y="1207667"/>
                  <a:pt x="1491866" y="1205555"/>
                  <a:pt x="1506644" y="1199220"/>
                </a:cubicBezTo>
                <a:cubicBezTo>
                  <a:pt x="1504537" y="1199220"/>
                  <a:pt x="1504537" y="1199220"/>
                  <a:pt x="1504537" y="1199220"/>
                </a:cubicBezTo>
                <a:cubicBezTo>
                  <a:pt x="1502425" y="1199220"/>
                  <a:pt x="1502425" y="1199220"/>
                  <a:pt x="1502425" y="1199220"/>
                </a:cubicBezTo>
                <a:cubicBezTo>
                  <a:pt x="1384188" y="1237229"/>
                  <a:pt x="1263845" y="1275237"/>
                  <a:pt x="1151943" y="1309019"/>
                </a:cubicBezTo>
                <a:cubicBezTo>
                  <a:pt x="1166723" y="1304798"/>
                  <a:pt x="1183613" y="1298462"/>
                  <a:pt x="1200504" y="1292129"/>
                </a:cubicBezTo>
                <a:cubicBezTo>
                  <a:pt x="1293402" y="1260454"/>
                  <a:pt x="1394747" y="1226671"/>
                  <a:pt x="1496090" y="1194999"/>
                </a:cubicBezTo>
                <a:cubicBezTo>
                  <a:pt x="1498202" y="1192887"/>
                  <a:pt x="1500313" y="1192887"/>
                  <a:pt x="1504537" y="1190775"/>
                </a:cubicBezTo>
                <a:cubicBezTo>
                  <a:pt x="1508756" y="1188663"/>
                  <a:pt x="1504537" y="1188663"/>
                  <a:pt x="1512979" y="1186551"/>
                </a:cubicBezTo>
                <a:cubicBezTo>
                  <a:pt x="1519315" y="1184441"/>
                  <a:pt x="1525646" y="1184441"/>
                  <a:pt x="1527758" y="1184441"/>
                </a:cubicBezTo>
                <a:cubicBezTo>
                  <a:pt x="1527758" y="1184441"/>
                  <a:pt x="1529869" y="1184441"/>
                  <a:pt x="1529869" y="1184441"/>
                </a:cubicBezTo>
                <a:cubicBezTo>
                  <a:pt x="1536205" y="1180216"/>
                  <a:pt x="1542535" y="1175994"/>
                  <a:pt x="1546758" y="1171770"/>
                </a:cubicBezTo>
                <a:cubicBezTo>
                  <a:pt x="1557313" y="1165435"/>
                  <a:pt x="1542535" y="1165435"/>
                  <a:pt x="1515091" y="1173882"/>
                </a:cubicBezTo>
                <a:cubicBezTo>
                  <a:pt x="1487647" y="1180216"/>
                  <a:pt x="1466532" y="1184441"/>
                  <a:pt x="1447531" y="1188663"/>
                </a:cubicBezTo>
                <a:cubicBezTo>
                  <a:pt x="1445419" y="1190775"/>
                  <a:pt x="1443309" y="1190775"/>
                  <a:pt x="1441197" y="1190775"/>
                </a:cubicBezTo>
                <a:cubicBezTo>
                  <a:pt x="1434862" y="1192887"/>
                  <a:pt x="1434862" y="1192887"/>
                  <a:pt x="1432750" y="1192887"/>
                </a:cubicBezTo>
                <a:cubicBezTo>
                  <a:pt x="1430639" y="1192887"/>
                  <a:pt x="1428526" y="1192887"/>
                  <a:pt x="1428526" y="1192887"/>
                </a:cubicBezTo>
                <a:cubicBezTo>
                  <a:pt x="1426414" y="1192887"/>
                  <a:pt x="1426414" y="1192887"/>
                  <a:pt x="1426414" y="1192887"/>
                </a:cubicBezTo>
                <a:cubicBezTo>
                  <a:pt x="1413750" y="1194999"/>
                  <a:pt x="1396857" y="1199220"/>
                  <a:pt x="1379967" y="1203443"/>
                </a:cubicBezTo>
                <a:cubicBezTo>
                  <a:pt x="1382079" y="1199220"/>
                  <a:pt x="1382079" y="1194999"/>
                  <a:pt x="1382079" y="1192887"/>
                </a:cubicBezTo>
                <a:cubicBezTo>
                  <a:pt x="1386301" y="1190775"/>
                  <a:pt x="1392635" y="1188663"/>
                  <a:pt x="1398969" y="1184441"/>
                </a:cubicBezTo>
                <a:cubicBezTo>
                  <a:pt x="1398969" y="1186551"/>
                  <a:pt x="1398969" y="1186551"/>
                  <a:pt x="1398969" y="1188663"/>
                </a:cubicBezTo>
                <a:cubicBezTo>
                  <a:pt x="1398969" y="1190775"/>
                  <a:pt x="1403191" y="1192887"/>
                  <a:pt x="1409526" y="1192887"/>
                </a:cubicBezTo>
                <a:cubicBezTo>
                  <a:pt x="1411636" y="1192887"/>
                  <a:pt x="1413750" y="1190775"/>
                  <a:pt x="1413750" y="1190775"/>
                </a:cubicBezTo>
                <a:cubicBezTo>
                  <a:pt x="1411636" y="1188663"/>
                  <a:pt x="1409526" y="1186551"/>
                  <a:pt x="1407414" y="1186551"/>
                </a:cubicBezTo>
                <a:cubicBezTo>
                  <a:pt x="1407414" y="1184441"/>
                  <a:pt x="1407414" y="1184441"/>
                  <a:pt x="1407414" y="1182328"/>
                </a:cubicBezTo>
                <a:cubicBezTo>
                  <a:pt x="1409526" y="1182328"/>
                  <a:pt x="1413750" y="1180216"/>
                  <a:pt x="1415860" y="1180216"/>
                </a:cubicBezTo>
                <a:cubicBezTo>
                  <a:pt x="1415860" y="1180216"/>
                  <a:pt x="1415860" y="1182328"/>
                  <a:pt x="1417971" y="1182328"/>
                </a:cubicBezTo>
                <a:cubicBezTo>
                  <a:pt x="1420081" y="1182328"/>
                  <a:pt x="1424304" y="1184441"/>
                  <a:pt x="1432750" y="1184441"/>
                </a:cubicBezTo>
                <a:cubicBezTo>
                  <a:pt x="1430639" y="1182328"/>
                  <a:pt x="1428526" y="1178106"/>
                  <a:pt x="1426414" y="1175994"/>
                </a:cubicBezTo>
                <a:cubicBezTo>
                  <a:pt x="1424304" y="1173882"/>
                  <a:pt x="1422192" y="1171770"/>
                  <a:pt x="1420081" y="1167547"/>
                </a:cubicBezTo>
                <a:cubicBezTo>
                  <a:pt x="1409526" y="1171770"/>
                  <a:pt x="1401079" y="1175994"/>
                  <a:pt x="1390523" y="1171770"/>
                </a:cubicBezTo>
                <a:cubicBezTo>
                  <a:pt x="1392635" y="1173882"/>
                  <a:pt x="1394747" y="1175994"/>
                  <a:pt x="1396857" y="1178106"/>
                </a:cubicBezTo>
                <a:cubicBezTo>
                  <a:pt x="1390523" y="1180216"/>
                  <a:pt x="1384188" y="1180216"/>
                  <a:pt x="1379967" y="1182328"/>
                </a:cubicBezTo>
                <a:cubicBezTo>
                  <a:pt x="1379967" y="1180216"/>
                  <a:pt x="1379967" y="1180216"/>
                  <a:pt x="1379967" y="1178106"/>
                </a:cubicBezTo>
                <a:cubicBezTo>
                  <a:pt x="1379967" y="1175994"/>
                  <a:pt x="1382079" y="1173882"/>
                  <a:pt x="1379967" y="1171770"/>
                </a:cubicBezTo>
                <a:cubicBezTo>
                  <a:pt x="1377855" y="1169659"/>
                  <a:pt x="1371521" y="1167547"/>
                  <a:pt x="1373631" y="1165435"/>
                </a:cubicBezTo>
                <a:cubicBezTo>
                  <a:pt x="1377855" y="1159101"/>
                  <a:pt x="1365188" y="1161211"/>
                  <a:pt x="1371521" y="1154879"/>
                </a:cubicBezTo>
                <a:cubicBezTo>
                  <a:pt x="1369410" y="1154879"/>
                  <a:pt x="1367298" y="1154879"/>
                  <a:pt x="1367298" y="1154879"/>
                </a:cubicBezTo>
                <a:cubicBezTo>
                  <a:pt x="1365188" y="1156991"/>
                  <a:pt x="1363076" y="1159101"/>
                  <a:pt x="1358853" y="1161211"/>
                </a:cubicBezTo>
                <a:cubicBezTo>
                  <a:pt x="1356740" y="1163325"/>
                  <a:pt x="1352519" y="1163325"/>
                  <a:pt x="1350407" y="1165435"/>
                </a:cubicBezTo>
                <a:cubicBezTo>
                  <a:pt x="1346183" y="1167547"/>
                  <a:pt x="1344074" y="1169659"/>
                  <a:pt x="1350407" y="1171770"/>
                </a:cubicBezTo>
                <a:cubicBezTo>
                  <a:pt x="1352519" y="1171770"/>
                  <a:pt x="1356740" y="1171770"/>
                  <a:pt x="1356740" y="1173882"/>
                </a:cubicBezTo>
                <a:cubicBezTo>
                  <a:pt x="1358853" y="1178106"/>
                  <a:pt x="1363076" y="1182328"/>
                  <a:pt x="1358853" y="1188663"/>
                </a:cubicBezTo>
                <a:cubicBezTo>
                  <a:pt x="1358853" y="1188663"/>
                  <a:pt x="1356740" y="1188663"/>
                  <a:pt x="1354629" y="1188663"/>
                </a:cubicBezTo>
                <a:cubicBezTo>
                  <a:pt x="1354629" y="1188663"/>
                  <a:pt x="1352519" y="1188663"/>
                  <a:pt x="1352519" y="1188663"/>
                </a:cubicBezTo>
                <a:cubicBezTo>
                  <a:pt x="1348295" y="1190775"/>
                  <a:pt x="1346183" y="1192887"/>
                  <a:pt x="1341962" y="1192887"/>
                </a:cubicBezTo>
                <a:cubicBezTo>
                  <a:pt x="1339850" y="1190775"/>
                  <a:pt x="1333517" y="1190775"/>
                  <a:pt x="1344074" y="1184441"/>
                </a:cubicBezTo>
                <a:cubicBezTo>
                  <a:pt x="1346183" y="1184441"/>
                  <a:pt x="1346183" y="1180216"/>
                  <a:pt x="1348295" y="1180216"/>
                </a:cubicBezTo>
                <a:cubicBezTo>
                  <a:pt x="1352519" y="1175994"/>
                  <a:pt x="1348295" y="1173882"/>
                  <a:pt x="1344074" y="1173882"/>
                </a:cubicBezTo>
                <a:cubicBezTo>
                  <a:pt x="1335627" y="1175994"/>
                  <a:pt x="1329293" y="1173882"/>
                  <a:pt x="1320848" y="1173882"/>
                </a:cubicBezTo>
                <a:cubicBezTo>
                  <a:pt x="1312402" y="1173882"/>
                  <a:pt x="1310293" y="1178106"/>
                  <a:pt x="1308181" y="1180216"/>
                </a:cubicBezTo>
                <a:cubicBezTo>
                  <a:pt x="1301846" y="1184441"/>
                  <a:pt x="1308181" y="1186551"/>
                  <a:pt x="1316625" y="1186551"/>
                </a:cubicBezTo>
                <a:cubicBezTo>
                  <a:pt x="1306069" y="1188663"/>
                  <a:pt x="1297624" y="1192887"/>
                  <a:pt x="1289178" y="1194999"/>
                </a:cubicBezTo>
                <a:cubicBezTo>
                  <a:pt x="1282843" y="1197109"/>
                  <a:pt x="1280733" y="1194999"/>
                  <a:pt x="1284957" y="1190775"/>
                </a:cubicBezTo>
                <a:cubicBezTo>
                  <a:pt x="1289178" y="1186551"/>
                  <a:pt x="1282843" y="1188663"/>
                  <a:pt x="1280733" y="1186551"/>
                </a:cubicBezTo>
                <a:cubicBezTo>
                  <a:pt x="1278621" y="1186551"/>
                  <a:pt x="1276509" y="1186551"/>
                  <a:pt x="1274400" y="1188663"/>
                </a:cubicBezTo>
                <a:cubicBezTo>
                  <a:pt x="1270178" y="1190775"/>
                  <a:pt x="1268067" y="1203443"/>
                  <a:pt x="1272290" y="1203443"/>
                </a:cubicBezTo>
                <a:cubicBezTo>
                  <a:pt x="1276509" y="1203443"/>
                  <a:pt x="1278621" y="1203443"/>
                  <a:pt x="1280733" y="1203443"/>
                </a:cubicBezTo>
                <a:cubicBezTo>
                  <a:pt x="1274400" y="1205555"/>
                  <a:pt x="1268067" y="1207667"/>
                  <a:pt x="1263845" y="1207667"/>
                </a:cubicBezTo>
                <a:cubicBezTo>
                  <a:pt x="1263845" y="1205555"/>
                  <a:pt x="1261731" y="1203443"/>
                  <a:pt x="1261731" y="1201332"/>
                </a:cubicBezTo>
                <a:cubicBezTo>
                  <a:pt x="1261731" y="1194999"/>
                  <a:pt x="1255396" y="1194999"/>
                  <a:pt x="1249064" y="1194999"/>
                </a:cubicBezTo>
                <a:cubicBezTo>
                  <a:pt x="1244840" y="1192887"/>
                  <a:pt x="1240618" y="1194999"/>
                  <a:pt x="1242730" y="1199220"/>
                </a:cubicBezTo>
                <a:cubicBezTo>
                  <a:pt x="1242730" y="1201332"/>
                  <a:pt x="1242730" y="1203443"/>
                  <a:pt x="1244840" y="1203443"/>
                </a:cubicBezTo>
                <a:cubicBezTo>
                  <a:pt x="1249064" y="1205555"/>
                  <a:pt x="1251176" y="1209779"/>
                  <a:pt x="1246954" y="1211889"/>
                </a:cubicBezTo>
                <a:cubicBezTo>
                  <a:pt x="1246954" y="1214000"/>
                  <a:pt x="1244840" y="1214000"/>
                  <a:pt x="1242730" y="1214000"/>
                </a:cubicBezTo>
                <a:cubicBezTo>
                  <a:pt x="1236396" y="1207667"/>
                  <a:pt x="1230064" y="1201332"/>
                  <a:pt x="1227952" y="1194999"/>
                </a:cubicBezTo>
                <a:cubicBezTo>
                  <a:pt x="1230064" y="1192887"/>
                  <a:pt x="1232174" y="1190775"/>
                  <a:pt x="1232174" y="1190775"/>
                </a:cubicBezTo>
                <a:cubicBezTo>
                  <a:pt x="1234286" y="1184441"/>
                  <a:pt x="1249064" y="1184441"/>
                  <a:pt x="1246954" y="1178106"/>
                </a:cubicBezTo>
                <a:cubicBezTo>
                  <a:pt x="1249064" y="1178106"/>
                  <a:pt x="1253286" y="1175994"/>
                  <a:pt x="1255396" y="1178106"/>
                </a:cubicBezTo>
                <a:cubicBezTo>
                  <a:pt x="1259619" y="1182328"/>
                  <a:pt x="1268067" y="1180216"/>
                  <a:pt x="1276509" y="1178106"/>
                </a:cubicBezTo>
                <a:cubicBezTo>
                  <a:pt x="1282843" y="1173882"/>
                  <a:pt x="1280733" y="1169659"/>
                  <a:pt x="1280733" y="1165435"/>
                </a:cubicBezTo>
                <a:cubicBezTo>
                  <a:pt x="1280733" y="1165435"/>
                  <a:pt x="1282843" y="1165435"/>
                  <a:pt x="1282843" y="1163325"/>
                </a:cubicBezTo>
                <a:cubicBezTo>
                  <a:pt x="1284957" y="1165435"/>
                  <a:pt x="1284957" y="1167547"/>
                  <a:pt x="1284957" y="1167547"/>
                </a:cubicBezTo>
                <a:cubicBezTo>
                  <a:pt x="1287067" y="1169659"/>
                  <a:pt x="1287067" y="1169659"/>
                  <a:pt x="1289178" y="1169659"/>
                </a:cubicBezTo>
                <a:cubicBezTo>
                  <a:pt x="1291290" y="1169659"/>
                  <a:pt x="1293402" y="1169659"/>
                  <a:pt x="1295514" y="1167547"/>
                </a:cubicBezTo>
                <a:cubicBezTo>
                  <a:pt x="1295514" y="1167547"/>
                  <a:pt x="1295514" y="1163325"/>
                  <a:pt x="1295514" y="1163325"/>
                </a:cubicBezTo>
                <a:cubicBezTo>
                  <a:pt x="1303958" y="1161211"/>
                  <a:pt x="1301846" y="1156991"/>
                  <a:pt x="1303958" y="1154879"/>
                </a:cubicBezTo>
                <a:cubicBezTo>
                  <a:pt x="1306069" y="1152767"/>
                  <a:pt x="1306069" y="1146432"/>
                  <a:pt x="1299735" y="1148545"/>
                </a:cubicBezTo>
                <a:cubicBezTo>
                  <a:pt x="1289178" y="1152767"/>
                  <a:pt x="1303958" y="1142210"/>
                  <a:pt x="1293402" y="1146432"/>
                </a:cubicBezTo>
                <a:cubicBezTo>
                  <a:pt x="1291290" y="1146432"/>
                  <a:pt x="1289178" y="1146432"/>
                  <a:pt x="1289178" y="1144321"/>
                </a:cubicBezTo>
                <a:cubicBezTo>
                  <a:pt x="1293402" y="1142210"/>
                  <a:pt x="1295514" y="1137986"/>
                  <a:pt x="1295514" y="1133762"/>
                </a:cubicBezTo>
                <a:cubicBezTo>
                  <a:pt x="1293402" y="1133762"/>
                  <a:pt x="1293402" y="1133762"/>
                  <a:pt x="1293402" y="1133762"/>
                </a:cubicBezTo>
                <a:cubicBezTo>
                  <a:pt x="1291290" y="1133762"/>
                  <a:pt x="1289178" y="1131651"/>
                  <a:pt x="1287067" y="1131651"/>
                </a:cubicBezTo>
                <a:cubicBezTo>
                  <a:pt x="1289178" y="1127429"/>
                  <a:pt x="1289178" y="1125317"/>
                  <a:pt x="1282843" y="1123205"/>
                </a:cubicBezTo>
                <a:cubicBezTo>
                  <a:pt x="1280733" y="1123205"/>
                  <a:pt x="1278621" y="1121093"/>
                  <a:pt x="1274400" y="1121093"/>
                </a:cubicBezTo>
                <a:cubicBezTo>
                  <a:pt x="1272290" y="1121093"/>
                  <a:pt x="1270178" y="1121093"/>
                  <a:pt x="1268067" y="1121093"/>
                </a:cubicBezTo>
                <a:cubicBezTo>
                  <a:pt x="1268067" y="1118982"/>
                  <a:pt x="1268067" y="1118982"/>
                  <a:pt x="1265956" y="1116870"/>
                </a:cubicBezTo>
                <a:cubicBezTo>
                  <a:pt x="1265956" y="1116870"/>
                  <a:pt x="1265956" y="1114758"/>
                  <a:pt x="1265956" y="1114758"/>
                </a:cubicBezTo>
                <a:cubicBezTo>
                  <a:pt x="1268067" y="1114758"/>
                  <a:pt x="1270178" y="1112649"/>
                  <a:pt x="1272290" y="1112649"/>
                </a:cubicBezTo>
                <a:cubicBezTo>
                  <a:pt x="1274400" y="1110537"/>
                  <a:pt x="1276509" y="1108425"/>
                  <a:pt x="1282843" y="1106313"/>
                </a:cubicBezTo>
                <a:cubicBezTo>
                  <a:pt x="1276509" y="1108425"/>
                  <a:pt x="1272290" y="1110537"/>
                  <a:pt x="1265956" y="1110537"/>
                </a:cubicBezTo>
                <a:cubicBezTo>
                  <a:pt x="1272290" y="1106313"/>
                  <a:pt x="1278621" y="1104202"/>
                  <a:pt x="1287067" y="1099978"/>
                </a:cubicBezTo>
                <a:cubicBezTo>
                  <a:pt x="1289178" y="1102090"/>
                  <a:pt x="1291290" y="1104202"/>
                  <a:pt x="1291290" y="1106313"/>
                </a:cubicBezTo>
                <a:cubicBezTo>
                  <a:pt x="1293402" y="1110537"/>
                  <a:pt x="1293402" y="1112649"/>
                  <a:pt x="1295514" y="1116870"/>
                </a:cubicBezTo>
                <a:cubicBezTo>
                  <a:pt x="1295514" y="1116870"/>
                  <a:pt x="1295514" y="1118982"/>
                  <a:pt x="1295514" y="1118982"/>
                </a:cubicBezTo>
                <a:cubicBezTo>
                  <a:pt x="1308181" y="1123205"/>
                  <a:pt x="1308181" y="1131651"/>
                  <a:pt x="1310293" y="1137986"/>
                </a:cubicBezTo>
                <a:cubicBezTo>
                  <a:pt x="1310293" y="1142210"/>
                  <a:pt x="1316625" y="1140098"/>
                  <a:pt x="1318736" y="1142210"/>
                </a:cubicBezTo>
                <a:cubicBezTo>
                  <a:pt x="1327181" y="1142210"/>
                  <a:pt x="1329293" y="1140098"/>
                  <a:pt x="1331405" y="1135874"/>
                </a:cubicBezTo>
                <a:cubicBezTo>
                  <a:pt x="1333517" y="1135874"/>
                  <a:pt x="1333517" y="1133762"/>
                  <a:pt x="1335627" y="1133762"/>
                </a:cubicBezTo>
                <a:cubicBezTo>
                  <a:pt x="1337739" y="1131651"/>
                  <a:pt x="1337739" y="1131651"/>
                  <a:pt x="1339850" y="1131651"/>
                </a:cubicBezTo>
                <a:cubicBezTo>
                  <a:pt x="1339850" y="1133762"/>
                  <a:pt x="1339850" y="1133762"/>
                  <a:pt x="1339850" y="1135874"/>
                </a:cubicBezTo>
                <a:cubicBezTo>
                  <a:pt x="1339850" y="1135874"/>
                  <a:pt x="1337739" y="1137986"/>
                  <a:pt x="1339850" y="1137986"/>
                </a:cubicBezTo>
                <a:cubicBezTo>
                  <a:pt x="1346183" y="1140098"/>
                  <a:pt x="1350407" y="1142210"/>
                  <a:pt x="1350407" y="1146432"/>
                </a:cubicBezTo>
                <a:cubicBezTo>
                  <a:pt x="1356740" y="1144321"/>
                  <a:pt x="1360964" y="1146432"/>
                  <a:pt x="1363076" y="1148545"/>
                </a:cubicBezTo>
                <a:cubicBezTo>
                  <a:pt x="1363076" y="1148545"/>
                  <a:pt x="1367298" y="1148545"/>
                  <a:pt x="1367298" y="1146432"/>
                </a:cubicBezTo>
                <a:cubicBezTo>
                  <a:pt x="1369410" y="1146432"/>
                  <a:pt x="1371521" y="1144321"/>
                  <a:pt x="1373631" y="1142210"/>
                </a:cubicBezTo>
                <a:cubicBezTo>
                  <a:pt x="1371521" y="1142210"/>
                  <a:pt x="1369410" y="1140098"/>
                  <a:pt x="1367298" y="1140098"/>
                </a:cubicBezTo>
                <a:cubicBezTo>
                  <a:pt x="1363076" y="1137986"/>
                  <a:pt x="1354629" y="1137986"/>
                  <a:pt x="1352519" y="1135874"/>
                </a:cubicBezTo>
                <a:cubicBezTo>
                  <a:pt x="1352519" y="1131651"/>
                  <a:pt x="1356740" y="1127429"/>
                  <a:pt x="1360964" y="1123205"/>
                </a:cubicBezTo>
                <a:cubicBezTo>
                  <a:pt x="1363076" y="1118982"/>
                  <a:pt x="1369410" y="1116870"/>
                  <a:pt x="1369410" y="1114758"/>
                </a:cubicBezTo>
                <a:cubicBezTo>
                  <a:pt x="1371521" y="1112649"/>
                  <a:pt x="1369410" y="1108425"/>
                  <a:pt x="1367298" y="1106313"/>
                </a:cubicBezTo>
                <a:cubicBezTo>
                  <a:pt x="1367298" y="1102090"/>
                  <a:pt x="1365188" y="1097868"/>
                  <a:pt x="1365188" y="1095754"/>
                </a:cubicBezTo>
                <a:cubicBezTo>
                  <a:pt x="1352519" y="1099978"/>
                  <a:pt x="1352519" y="1091532"/>
                  <a:pt x="1344074" y="1091532"/>
                </a:cubicBezTo>
                <a:cubicBezTo>
                  <a:pt x="1352519" y="1087309"/>
                  <a:pt x="1356740" y="1085197"/>
                  <a:pt x="1356740" y="1080975"/>
                </a:cubicBezTo>
                <a:cubicBezTo>
                  <a:pt x="1356740" y="1078863"/>
                  <a:pt x="1360964" y="1072528"/>
                  <a:pt x="1367298" y="1076752"/>
                </a:cubicBezTo>
                <a:cubicBezTo>
                  <a:pt x="1369410" y="1076752"/>
                  <a:pt x="1371521" y="1076752"/>
                  <a:pt x="1373631" y="1076752"/>
                </a:cubicBezTo>
                <a:cubicBezTo>
                  <a:pt x="1386301" y="1072528"/>
                  <a:pt x="1386301" y="1078863"/>
                  <a:pt x="1390523" y="1083085"/>
                </a:cubicBezTo>
                <a:cubicBezTo>
                  <a:pt x="1390523" y="1083085"/>
                  <a:pt x="1392635" y="1085197"/>
                  <a:pt x="1394747" y="1089421"/>
                </a:cubicBezTo>
                <a:cubicBezTo>
                  <a:pt x="1394747" y="1076752"/>
                  <a:pt x="1394747" y="1074640"/>
                  <a:pt x="1386301" y="1068304"/>
                </a:cubicBezTo>
                <a:cubicBezTo>
                  <a:pt x="1379967" y="1066194"/>
                  <a:pt x="1379967" y="1059860"/>
                  <a:pt x="1377855" y="1055636"/>
                </a:cubicBezTo>
                <a:cubicBezTo>
                  <a:pt x="1377855" y="1053524"/>
                  <a:pt x="1375743" y="1051414"/>
                  <a:pt x="1382079" y="1051414"/>
                </a:cubicBezTo>
                <a:cubicBezTo>
                  <a:pt x="1384188" y="1051414"/>
                  <a:pt x="1386301" y="1051414"/>
                  <a:pt x="1386301" y="1053524"/>
                </a:cubicBezTo>
                <a:cubicBezTo>
                  <a:pt x="1388411" y="1053524"/>
                  <a:pt x="1388411" y="1055636"/>
                  <a:pt x="1390523" y="1055636"/>
                </a:cubicBezTo>
                <a:cubicBezTo>
                  <a:pt x="1401079" y="1055636"/>
                  <a:pt x="1401079" y="1055636"/>
                  <a:pt x="1401079" y="1057748"/>
                </a:cubicBezTo>
                <a:cubicBezTo>
                  <a:pt x="1403191" y="1059860"/>
                  <a:pt x="1403191" y="1061972"/>
                  <a:pt x="1405302" y="1066194"/>
                </a:cubicBezTo>
                <a:cubicBezTo>
                  <a:pt x="1413750" y="1057748"/>
                  <a:pt x="1413750" y="1053524"/>
                  <a:pt x="1407414" y="1051414"/>
                </a:cubicBezTo>
                <a:cubicBezTo>
                  <a:pt x="1403191" y="1049301"/>
                  <a:pt x="1396857" y="1047191"/>
                  <a:pt x="1392635" y="1045079"/>
                </a:cubicBezTo>
                <a:cubicBezTo>
                  <a:pt x="1386301" y="1045079"/>
                  <a:pt x="1390523" y="1034520"/>
                  <a:pt x="1377855" y="1040855"/>
                </a:cubicBezTo>
                <a:cubicBezTo>
                  <a:pt x="1375743" y="1040855"/>
                  <a:pt x="1373631" y="1038743"/>
                  <a:pt x="1373631" y="1038743"/>
                </a:cubicBezTo>
                <a:cubicBezTo>
                  <a:pt x="1375743" y="1032410"/>
                  <a:pt x="1367298" y="1034520"/>
                  <a:pt x="1360964" y="1034520"/>
                </a:cubicBezTo>
                <a:cubicBezTo>
                  <a:pt x="1354629" y="1034520"/>
                  <a:pt x="1354629" y="1034520"/>
                  <a:pt x="1354629" y="1040855"/>
                </a:cubicBezTo>
                <a:lnTo>
                  <a:pt x="1353023" y="1045676"/>
                </a:lnTo>
                <a:lnTo>
                  <a:pt x="1359676" y="1043269"/>
                </a:lnTo>
                <a:cubicBezTo>
                  <a:pt x="1362797" y="1042738"/>
                  <a:pt x="1365633" y="1043269"/>
                  <a:pt x="1366767" y="1046452"/>
                </a:cubicBezTo>
                <a:cubicBezTo>
                  <a:pt x="1366767" y="1046452"/>
                  <a:pt x="1371306" y="1046452"/>
                  <a:pt x="1369037" y="1048574"/>
                </a:cubicBezTo>
                <a:lnTo>
                  <a:pt x="1368965" y="1048668"/>
                </a:lnTo>
                <a:lnTo>
                  <a:pt x="1369042" y="1048740"/>
                </a:lnTo>
                <a:cubicBezTo>
                  <a:pt x="1364502" y="1052987"/>
                  <a:pt x="1362234" y="1057231"/>
                  <a:pt x="1357695" y="1063599"/>
                </a:cubicBezTo>
                <a:lnTo>
                  <a:pt x="1351030" y="1046978"/>
                </a:lnTo>
                <a:lnTo>
                  <a:pt x="1337739" y="1045079"/>
                </a:lnTo>
                <a:cubicBezTo>
                  <a:pt x="1333517" y="1042967"/>
                  <a:pt x="1327181" y="1040855"/>
                  <a:pt x="1322959" y="1042967"/>
                </a:cubicBezTo>
                <a:cubicBezTo>
                  <a:pt x="1318736" y="1042967"/>
                  <a:pt x="1316625" y="1047191"/>
                  <a:pt x="1312402" y="1049301"/>
                </a:cubicBezTo>
                <a:cubicBezTo>
                  <a:pt x="1312402" y="1051414"/>
                  <a:pt x="1310293" y="1051414"/>
                  <a:pt x="1310293" y="1051414"/>
                </a:cubicBezTo>
                <a:cubicBezTo>
                  <a:pt x="1301846" y="1055636"/>
                  <a:pt x="1299735" y="1055636"/>
                  <a:pt x="1310293" y="1057748"/>
                </a:cubicBezTo>
                <a:cubicBezTo>
                  <a:pt x="1314514" y="1059860"/>
                  <a:pt x="1306069" y="1061972"/>
                  <a:pt x="1310293" y="1064083"/>
                </a:cubicBezTo>
                <a:cubicBezTo>
                  <a:pt x="1314514" y="1064083"/>
                  <a:pt x="1318736" y="1064083"/>
                  <a:pt x="1322959" y="1066194"/>
                </a:cubicBezTo>
                <a:cubicBezTo>
                  <a:pt x="1329293" y="1061972"/>
                  <a:pt x="1333517" y="1055636"/>
                  <a:pt x="1339850" y="1051414"/>
                </a:cubicBezTo>
                <a:cubicBezTo>
                  <a:pt x="1341962" y="1055636"/>
                  <a:pt x="1339850" y="1061972"/>
                  <a:pt x="1348295" y="1066194"/>
                </a:cubicBezTo>
                <a:cubicBezTo>
                  <a:pt x="1350407" y="1068304"/>
                  <a:pt x="1348295" y="1070416"/>
                  <a:pt x="1344074" y="1074640"/>
                </a:cubicBezTo>
                <a:cubicBezTo>
                  <a:pt x="1341962" y="1076752"/>
                  <a:pt x="1339850" y="1076752"/>
                  <a:pt x="1335627" y="1076752"/>
                </a:cubicBezTo>
                <a:cubicBezTo>
                  <a:pt x="1331405" y="1076752"/>
                  <a:pt x="1327181" y="1078863"/>
                  <a:pt x="1322959" y="1078863"/>
                </a:cubicBezTo>
                <a:cubicBezTo>
                  <a:pt x="1322959" y="1083085"/>
                  <a:pt x="1325069" y="1087309"/>
                  <a:pt x="1325069" y="1089421"/>
                </a:cubicBezTo>
                <a:cubicBezTo>
                  <a:pt x="1329293" y="1095754"/>
                  <a:pt x="1329293" y="1095754"/>
                  <a:pt x="1322959" y="1102090"/>
                </a:cubicBezTo>
                <a:cubicBezTo>
                  <a:pt x="1318736" y="1106313"/>
                  <a:pt x="1320848" y="1106313"/>
                  <a:pt x="1325069" y="1104202"/>
                </a:cubicBezTo>
                <a:cubicBezTo>
                  <a:pt x="1327181" y="1104202"/>
                  <a:pt x="1329293" y="1104202"/>
                  <a:pt x="1329293" y="1104202"/>
                </a:cubicBezTo>
                <a:cubicBezTo>
                  <a:pt x="1333517" y="1106313"/>
                  <a:pt x="1329293" y="1114758"/>
                  <a:pt x="1335627" y="1114758"/>
                </a:cubicBezTo>
                <a:cubicBezTo>
                  <a:pt x="1337739" y="1114758"/>
                  <a:pt x="1335627" y="1116870"/>
                  <a:pt x="1335627" y="1116870"/>
                </a:cubicBezTo>
                <a:cubicBezTo>
                  <a:pt x="1327181" y="1118982"/>
                  <a:pt x="1316625" y="1121093"/>
                  <a:pt x="1310293" y="1121093"/>
                </a:cubicBezTo>
                <a:cubicBezTo>
                  <a:pt x="1306069" y="1118982"/>
                  <a:pt x="1303958" y="1114758"/>
                  <a:pt x="1299735" y="1110537"/>
                </a:cubicBezTo>
                <a:cubicBezTo>
                  <a:pt x="1297624" y="1110537"/>
                  <a:pt x="1299735" y="1108425"/>
                  <a:pt x="1299735" y="1106313"/>
                </a:cubicBezTo>
                <a:cubicBezTo>
                  <a:pt x="1299735" y="1104202"/>
                  <a:pt x="1297624" y="1099978"/>
                  <a:pt x="1293402" y="1099978"/>
                </a:cubicBezTo>
                <a:cubicBezTo>
                  <a:pt x="1293402" y="1097868"/>
                  <a:pt x="1293402" y="1097868"/>
                  <a:pt x="1291290" y="1099978"/>
                </a:cubicBezTo>
                <a:cubicBezTo>
                  <a:pt x="1293402" y="1097868"/>
                  <a:pt x="1293402" y="1097868"/>
                  <a:pt x="1295514" y="1097868"/>
                </a:cubicBezTo>
                <a:cubicBezTo>
                  <a:pt x="1293402" y="1095754"/>
                  <a:pt x="1291290" y="1095754"/>
                  <a:pt x="1287067" y="1095754"/>
                </a:cubicBezTo>
                <a:cubicBezTo>
                  <a:pt x="1287067" y="1093644"/>
                  <a:pt x="1287067" y="1093644"/>
                  <a:pt x="1287067" y="1093644"/>
                </a:cubicBezTo>
                <a:cubicBezTo>
                  <a:pt x="1289178" y="1091532"/>
                  <a:pt x="1291290" y="1089421"/>
                  <a:pt x="1291290" y="1087309"/>
                </a:cubicBezTo>
                <a:cubicBezTo>
                  <a:pt x="1295514" y="1087309"/>
                  <a:pt x="1299735" y="1085197"/>
                  <a:pt x="1301846" y="1083085"/>
                </a:cubicBezTo>
                <a:cubicBezTo>
                  <a:pt x="1303958" y="1085197"/>
                  <a:pt x="1303958" y="1087309"/>
                  <a:pt x="1301846" y="1089421"/>
                </a:cubicBezTo>
                <a:cubicBezTo>
                  <a:pt x="1308181" y="1089421"/>
                  <a:pt x="1308181" y="1093644"/>
                  <a:pt x="1308181" y="1097868"/>
                </a:cubicBezTo>
                <a:cubicBezTo>
                  <a:pt x="1310293" y="1097868"/>
                  <a:pt x="1312402" y="1097868"/>
                  <a:pt x="1312402" y="1097868"/>
                </a:cubicBezTo>
                <a:cubicBezTo>
                  <a:pt x="1314514" y="1095754"/>
                  <a:pt x="1316625" y="1095754"/>
                  <a:pt x="1316625" y="1095754"/>
                </a:cubicBezTo>
                <a:cubicBezTo>
                  <a:pt x="1316625" y="1091532"/>
                  <a:pt x="1316625" y="1087309"/>
                  <a:pt x="1314514" y="1085197"/>
                </a:cubicBezTo>
                <a:cubicBezTo>
                  <a:pt x="1310293" y="1080975"/>
                  <a:pt x="1320848" y="1080975"/>
                  <a:pt x="1322959" y="1076752"/>
                </a:cubicBezTo>
                <a:cubicBezTo>
                  <a:pt x="1322959" y="1074640"/>
                  <a:pt x="1322959" y="1072528"/>
                  <a:pt x="1316625" y="1072528"/>
                </a:cubicBezTo>
                <a:cubicBezTo>
                  <a:pt x="1314514" y="1072528"/>
                  <a:pt x="1310293" y="1072528"/>
                  <a:pt x="1308181" y="1072528"/>
                </a:cubicBezTo>
                <a:cubicBezTo>
                  <a:pt x="1306069" y="1070416"/>
                  <a:pt x="1306069" y="1070416"/>
                  <a:pt x="1303958" y="1072528"/>
                </a:cubicBezTo>
                <a:cubicBezTo>
                  <a:pt x="1303958" y="1072528"/>
                  <a:pt x="1303958" y="1072528"/>
                  <a:pt x="1303958" y="1070416"/>
                </a:cubicBezTo>
                <a:cubicBezTo>
                  <a:pt x="1293402" y="1074640"/>
                  <a:pt x="1291290" y="1074640"/>
                  <a:pt x="1293402" y="1076752"/>
                </a:cubicBezTo>
                <a:cubicBezTo>
                  <a:pt x="1299735" y="1074640"/>
                  <a:pt x="1297624" y="1076752"/>
                  <a:pt x="1293402" y="1078863"/>
                </a:cubicBezTo>
                <a:cubicBezTo>
                  <a:pt x="1289178" y="1076752"/>
                  <a:pt x="1282843" y="1074640"/>
                  <a:pt x="1278621" y="1076752"/>
                </a:cubicBezTo>
                <a:cubicBezTo>
                  <a:pt x="1276509" y="1076752"/>
                  <a:pt x="1276509" y="1078863"/>
                  <a:pt x="1276509" y="1078863"/>
                </a:cubicBezTo>
                <a:cubicBezTo>
                  <a:pt x="1276509" y="1080975"/>
                  <a:pt x="1274400" y="1083085"/>
                  <a:pt x="1274400" y="1083085"/>
                </a:cubicBezTo>
                <a:cubicBezTo>
                  <a:pt x="1272290" y="1083085"/>
                  <a:pt x="1270178" y="1083085"/>
                  <a:pt x="1270178" y="1083085"/>
                </a:cubicBezTo>
                <a:cubicBezTo>
                  <a:pt x="1268067" y="1083085"/>
                  <a:pt x="1268067" y="1083085"/>
                  <a:pt x="1268067" y="1083085"/>
                </a:cubicBezTo>
                <a:cubicBezTo>
                  <a:pt x="1265956" y="1083085"/>
                  <a:pt x="1263845" y="1080975"/>
                  <a:pt x="1261731" y="1080975"/>
                </a:cubicBezTo>
                <a:cubicBezTo>
                  <a:pt x="1261731" y="1078863"/>
                  <a:pt x="1259619" y="1078863"/>
                  <a:pt x="1265956" y="1074640"/>
                </a:cubicBezTo>
                <a:cubicBezTo>
                  <a:pt x="1270178" y="1072528"/>
                  <a:pt x="1272290" y="1070416"/>
                  <a:pt x="1280733" y="1068304"/>
                </a:cubicBezTo>
                <a:cubicBezTo>
                  <a:pt x="1289178" y="1066194"/>
                  <a:pt x="1293402" y="1066194"/>
                  <a:pt x="1295514" y="1066194"/>
                </a:cubicBezTo>
                <a:cubicBezTo>
                  <a:pt x="1297624" y="1066194"/>
                  <a:pt x="1297624" y="1066194"/>
                  <a:pt x="1299735" y="1066194"/>
                </a:cubicBezTo>
                <a:cubicBezTo>
                  <a:pt x="1297624" y="1064083"/>
                  <a:pt x="1293402" y="1059860"/>
                  <a:pt x="1293402" y="1057748"/>
                </a:cubicBezTo>
                <a:cubicBezTo>
                  <a:pt x="1289178" y="1051414"/>
                  <a:pt x="1270178" y="1047191"/>
                  <a:pt x="1238508" y="1055636"/>
                </a:cubicBezTo>
                <a:cubicBezTo>
                  <a:pt x="1236396" y="1055636"/>
                  <a:pt x="1234286" y="1055636"/>
                  <a:pt x="1234286" y="1055636"/>
                </a:cubicBezTo>
                <a:cubicBezTo>
                  <a:pt x="1242730" y="1045079"/>
                  <a:pt x="1249064" y="1036632"/>
                  <a:pt x="1251176" y="1028186"/>
                </a:cubicBezTo>
                <a:cubicBezTo>
                  <a:pt x="1255396" y="1026074"/>
                  <a:pt x="1261731" y="1023963"/>
                  <a:pt x="1270178" y="1021852"/>
                </a:cubicBezTo>
                <a:cubicBezTo>
                  <a:pt x="1270178" y="1021852"/>
                  <a:pt x="1270178" y="1021852"/>
                  <a:pt x="1270178" y="1023963"/>
                </a:cubicBezTo>
                <a:cubicBezTo>
                  <a:pt x="1270178" y="1023963"/>
                  <a:pt x="1274400" y="1023963"/>
                  <a:pt x="1274400" y="1023963"/>
                </a:cubicBezTo>
                <a:cubicBezTo>
                  <a:pt x="1276509" y="1023963"/>
                  <a:pt x="1278621" y="1021852"/>
                  <a:pt x="1278621" y="1019739"/>
                </a:cubicBezTo>
                <a:cubicBezTo>
                  <a:pt x="1278621" y="1019739"/>
                  <a:pt x="1276509" y="1019739"/>
                  <a:pt x="1276509" y="1019739"/>
                </a:cubicBezTo>
                <a:cubicBezTo>
                  <a:pt x="1278621" y="1017628"/>
                  <a:pt x="1280733" y="1017628"/>
                  <a:pt x="1282843" y="1017628"/>
                </a:cubicBezTo>
                <a:cubicBezTo>
                  <a:pt x="1284957" y="1015518"/>
                  <a:pt x="1284957" y="1015518"/>
                  <a:pt x="1287067" y="1015518"/>
                </a:cubicBezTo>
                <a:cubicBezTo>
                  <a:pt x="1287067" y="1015518"/>
                  <a:pt x="1287067" y="1017628"/>
                  <a:pt x="1289178" y="1019739"/>
                </a:cubicBezTo>
                <a:cubicBezTo>
                  <a:pt x="1291290" y="1015518"/>
                  <a:pt x="1293402" y="1013406"/>
                  <a:pt x="1293402" y="1013406"/>
                </a:cubicBezTo>
                <a:cubicBezTo>
                  <a:pt x="1306069" y="1009183"/>
                  <a:pt x="1306069" y="1009183"/>
                  <a:pt x="1308181" y="1004959"/>
                </a:cubicBezTo>
                <a:cubicBezTo>
                  <a:pt x="1312402" y="1004959"/>
                  <a:pt x="1314514" y="1004959"/>
                  <a:pt x="1316625" y="1004959"/>
                </a:cubicBezTo>
                <a:cubicBezTo>
                  <a:pt x="1318736" y="1007071"/>
                  <a:pt x="1316625" y="1009183"/>
                  <a:pt x="1318736" y="1009183"/>
                </a:cubicBezTo>
                <a:cubicBezTo>
                  <a:pt x="1320848" y="1013406"/>
                  <a:pt x="1325069" y="1015518"/>
                  <a:pt x="1327181" y="1019739"/>
                </a:cubicBezTo>
                <a:cubicBezTo>
                  <a:pt x="1331405" y="1015518"/>
                  <a:pt x="1333517" y="1013406"/>
                  <a:pt x="1335627" y="1009183"/>
                </a:cubicBezTo>
                <a:cubicBezTo>
                  <a:pt x="1335627" y="1009183"/>
                  <a:pt x="1337739" y="1009183"/>
                  <a:pt x="1339850" y="1009183"/>
                </a:cubicBezTo>
                <a:cubicBezTo>
                  <a:pt x="1337739" y="1011294"/>
                  <a:pt x="1337739" y="1013406"/>
                  <a:pt x="1341962" y="1011294"/>
                </a:cubicBezTo>
                <a:cubicBezTo>
                  <a:pt x="1344074" y="1011294"/>
                  <a:pt x="1346183" y="1009183"/>
                  <a:pt x="1346183" y="1009183"/>
                </a:cubicBezTo>
                <a:cubicBezTo>
                  <a:pt x="1346183" y="1007071"/>
                  <a:pt x="1341962" y="1004959"/>
                  <a:pt x="1341962" y="1002847"/>
                </a:cubicBezTo>
                <a:cubicBezTo>
                  <a:pt x="1339850" y="1002847"/>
                  <a:pt x="1341962" y="998624"/>
                  <a:pt x="1341962" y="996514"/>
                </a:cubicBezTo>
                <a:cubicBezTo>
                  <a:pt x="1348295" y="996514"/>
                  <a:pt x="1346183" y="992290"/>
                  <a:pt x="1346183" y="990178"/>
                </a:cubicBezTo>
                <a:cubicBezTo>
                  <a:pt x="1346183" y="988066"/>
                  <a:pt x="1350407" y="981733"/>
                  <a:pt x="1348295" y="981733"/>
                </a:cubicBezTo>
                <a:cubicBezTo>
                  <a:pt x="1339850" y="979621"/>
                  <a:pt x="1348295" y="973285"/>
                  <a:pt x="1346183" y="971175"/>
                </a:cubicBezTo>
                <a:cubicBezTo>
                  <a:pt x="1344074" y="969063"/>
                  <a:pt x="1344074" y="964841"/>
                  <a:pt x="1337739" y="964841"/>
                </a:cubicBezTo>
                <a:cubicBezTo>
                  <a:pt x="1331405" y="962729"/>
                  <a:pt x="1327181" y="962729"/>
                  <a:pt x="1327181" y="958505"/>
                </a:cubicBezTo>
                <a:cubicBezTo>
                  <a:pt x="1327181" y="956394"/>
                  <a:pt x="1325069" y="956394"/>
                  <a:pt x="1322959" y="958505"/>
                </a:cubicBezTo>
                <a:cubicBezTo>
                  <a:pt x="1320848" y="958505"/>
                  <a:pt x="1318736" y="960617"/>
                  <a:pt x="1318736" y="960617"/>
                </a:cubicBezTo>
                <a:cubicBezTo>
                  <a:pt x="1318736" y="964841"/>
                  <a:pt x="1316625" y="971175"/>
                  <a:pt x="1320848" y="973285"/>
                </a:cubicBezTo>
                <a:cubicBezTo>
                  <a:pt x="1329293" y="975398"/>
                  <a:pt x="1316625" y="983843"/>
                  <a:pt x="1320848" y="985954"/>
                </a:cubicBezTo>
                <a:cubicBezTo>
                  <a:pt x="1322959" y="985954"/>
                  <a:pt x="1318736" y="990178"/>
                  <a:pt x="1314514" y="996514"/>
                </a:cubicBezTo>
                <a:cubicBezTo>
                  <a:pt x="1312402" y="990178"/>
                  <a:pt x="1312402" y="988066"/>
                  <a:pt x="1312402" y="985954"/>
                </a:cubicBezTo>
                <a:cubicBezTo>
                  <a:pt x="1308181" y="977509"/>
                  <a:pt x="1308181" y="977509"/>
                  <a:pt x="1310293" y="971175"/>
                </a:cubicBezTo>
                <a:cubicBezTo>
                  <a:pt x="1312402" y="969063"/>
                  <a:pt x="1310293" y="969063"/>
                  <a:pt x="1310293" y="966951"/>
                </a:cubicBezTo>
                <a:cubicBezTo>
                  <a:pt x="1308181" y="969063"/>
                  <a:pt x="1303958" y="969063"/>
                  <a:pt x="1301846" y="971175"/>
                </a:cubicBezTo>
                <a:cubicBezTo>
                  <a:pt x="1299735" y="973285"/>
                  <a:pt x="1295514" y="977509"/>
                  <a:pt x="1295514" y="981733"/>
                </a:cubicBezTo>
                <a:cubicBezTo>
                  <a:pt x="1297624" y="983843"/>
                  <a:pt x="1293402" y="988066"/>
                  <a:pt x="1291290" y="994402"/>
                </a:cubicBezTo>
                <a:cubicBezTo>
                  <a:pt x="1291290" y="992290"/>
                  <a:pt x="1289178" y="990178"/>
                  <a:pt x="1289178" y="990178"/>
                </a:cubicBezTo>
                <a:cubicBezTo>
                  <a:pt x="1287067" y="983843"/>
                  <a:pt x="1287067" y="983843"/>
                  <a:pt x="1276509" y="981733"/>
                </a:cubicBezTo>
                <a:cubicBezTo>
                  <a:pt x="1268067" y="979621"/>
                  <a:pt x="1257507" y="981733"/>
                  <a:pt x="1255396" y="973285"/>
                </a:cubicBezTo>
                <a:cubicBezTo>
                  <a:pt x="1255396" y="971175"/>
                  <a:pt x="1244840" y="971175"/>
                  <a:pt x="1240618" y="975398"/>
                </a:cubicBezTo>
                <a:cubicBezTo>
                  <a:pt x="1232174" y="979621"/>
                  <a:pt x="1232174" y="977509"/>
                  <a:pt x="1227952" y="975398"/>
                </a:cubicBezTo>
                <a:cubicBezTo>
                  <a:pt x="1232174" y="973285"/>
                  <a:pt x="1238508" y="973285"/>
                  <a:pt x="1240618" y="971175"/>
                </a:cubicBezTo>
                <a:cubicBezTo>
                  <a:pt x="1240618" y="969063"/>
                  <a:pt x="1240618" y="969063"/>
                  <a:pt x="1240618" y="969063"/>
                </a:cubicBezTo>
                <a:cubicBezTo>
                  <a:pt x="1242730" y="969063"/>
                  <a:pt x="1242730" y="966951"/>
                  <a:pt x="1244840" y="966951"/>
                </a:cubicBezTo>
                <a:cubicBezTo>
                  <a:pt x="1251176" y="964841"/>
                  <a:pt x="1255396" y="966951"/>
                  <a:pt x="1261731" y="962729"/>
                </a:cubicBezTo>
                <a:cubicBezTo>
                  <a:pt x="1261731" y="969063"/>
                  <a:pt x="1265956" y="975398"/>
                  <a:pt x="1280733" y="975398"/>
                </a:cubicBezTo>
                <a:cubicBezTo>
                  <a:pt x="1278621" y="971175"/>
                  <a:pt x="1278621" y="964841"/>
                  <a:pt x="1276509" y="958505"/>
                </a:cubicBezTo>
                <a:cubicBezTo>
                  <a:pt x="1282843" y="960617"/>
                  <a:pt x="1287067" y="962729"/>
                  <a:pt x="1293402" y="962729"/>
                </a:cubicBezTo>
                <a:cubicBezTo>
                  <a:pt x="1293402" y="962729"/>
                  <a:pt x="1297624" y="962729"/>
                  <a:pt x="1299735" y="960617"/>
                </a:cubicBezTo>
                <a:cubicBezTo>
                  <a:pt x="1301846" y="958505"/>
                  <a:pt x="1303958" y="954284"/>
                  <a:pt x="1308181" y="950060"/>
                </a:cubicBezTo>
                <a:cubicBezTo>
                  <a:pt x="1310293" y="945836"/>
                  <a:pt x="1312402" y="943724"/>
                  <a:pt x="1308181" y="941613"/>
                </a:cubicBezTo>
                <a:cubicBezTo>
                  <a:pt x="1306069" y="941613"/>
                  <a:pt x="1301846" y="945836"/>
                  <a:pt x="1297624" y="945836"/>
                </a:cubicBezTo>
                <a:cubicBezTo>
                  <a:pt x="1295514" y="947946"/>
                  <a:pt x="1291290" y="947946"/>
                  <a:pt x="1289178" y="950060"/>
                </a:cubicBezTo>
                <a:cubicBezTo>
                  <a:pt x="1280733" y="954284"/>
                  <a:pt x="1280733" y="954284"/>
                  <a:pt x="1278621" y="950060"/>
                </a:cubicBezTo>
                <a:cubicBezTo>
                  <a:pt x="1276509" y="943724"/>
                  <a:pt x="1274400" y="939501"/>
                  <a:pt x="1272290" y="933168"/>
                </a:cubicBezTo>
                <a:cubicBezTo>
                  <a:pt x="1272290" y="933168"/>
                  <a:pt x="1268067" y="933168"/>
                  <a:pt x="1265956" y="933168"/>
                </a:cubicBezTo>
                <a:cubicBezTo>
                  <a:pt x="1265956" y="933168"/>
                  <a:pt x="1265956" y="935279"/>
                  <a:pt x="1265956" y="937389"/>
                </a:cubicBezTo>
                <a:cubicBezTo>
                  <a:pt x="1270178" y="937389"/>
                  <a:pt x="1272290" y="937389"/>
                  <a:pt x="1270178" y="941613"/>
                </a:cubicBezTo>
                <a:cubicBezTo>
                  <a:pt x="1263845" y="945836"/>
                  <a:pt x="1263845" y="947946"/>
                  <a:pt x="1263845" y="952170"/>
                </a:cubicBezTo>
                <a:cubicBezTo>
                  <a:pt x="1263845" y="952170"/>
                  <a:pt x="1261731" y="952170"/>
                  <a:pt x="1261731" y="952170"/>
                </a:cubicBezTo>
                <a:cubicBezTo>
                  <a:pt x="1261731" y="952170"/>
                  <a:pt x="1257507" y="952170"/>
                  <a:pt x="1253286" y="954284"/>
                </a:cubicBezTo>
                <a:cubicBezTo>
                  <a:pt x="1253286" y="954284"/>
                  <a:pt x="1253286" y="952170"/>
                  <a:pt x="1253286" y="952170"/>
                </a:cubicBezTo>
                <a:cubicBezTo>
                  <a:pt x="1255396" y="947946"/>
                  <a:pt x="1253286" y="945836"/>
                  <a:pt x="1261731" y="943724"/>
                </a:cubicBezTo>
                <a:cubicBezTo>
                  <a:pt x="1261731" y="943724"/>
                  <a:pt x="1261731" y="941613"/>
                  <a:pt x="1261731" y="941613"/>
                </a:cubicBezTo>
                <a:cubicBezTo>
                  <a:pt x="1261731" y="941613"/>
                  <a:pt x="1259619" y="939501"/>
                  <a:pt x="1257507" y="939501"/>
                </a:cubicBezTo>
                <a:cubicBezTo>
                  <a:pt x="1253286" y="941613"/>
                  <a:pt x="1249064" y="943724"/>
                  <a:pt x="1244840" y="943724"/>
                </a:cubicBezTo>
                <a:cubicBezTo>
                  <a:pt x="1242730" y="943724"/>
                  <a:pt x="1238508" y="943724"/>
                  <a:pt x="1238508" y="943724"/>
                </a:cubicBezTo>
                <a:cubicBezTo>
                  <a:pt x="1240618" y="939501"/>
                  <a:pt x="1230064" y="939501"/>
                  <a:pt x="1227952" y="937389"/>
                </a:cubicBezTo>
                <a:cubicBezTo>
                  <a:pt x="1223726" y="931054"/>
                  <a:pt x="1219506" y="928944"/>
                  <a:pt x="1213171" y="928944"/>
                </a:cubicBezTo>
                <a:cubicBezTo>
                  <a:pt x="1204727" y="928944"/>
                  <a:pt x="1202615" y="928944"/>
                  <a:pt x="1206837" y="918387"/>
                </a:cubicBezTo>
                <a:cubicBezTo>
                  <a:pt x="1196281" y="920497"/>
                  <a:pt x="1183613" y="922609"/>
                  <a:pt x="1183613" y="933168"/>
                </a:cubicBezTo>
                <a:cubicBezTo>
                  <a:pt x="1183613" y="935279"/>
                  <a:pt x="1179390" y="937389"/>
                  <a:pt x="1177278" y="939501"/>
                </a:cubicBezTo>
                <a:cubicBezTo>
                  <a:pt x="1175168" y="939501"/>
                  <a:pt x="1170946" y="937389"/>
                  <a:pt x="1168835" y="935279"/>
                </a:cubicBezTo>
                <a:cubicBezTo>
                  <a:pt x="1168835" y="935279"/>
                  <a:pt x="1168835" y="933168"/>
                  <a:pt x="1166723" y="933168"/>
                </a:cubicBezTo>
                <a:cubicBezTo>
                  <a:pt x="1166723" y="933168"/>
                  <a:pt x="1156166" y="945836"/>
                  <a:pt x="1156166" y="945836"/>
                </a:cubicBezTo>
                <a:cubicBezTo>
                  <a:pt x="1156166" y="947946"/>
                  <a:pt x="1154055" y="950060"/>
                  <a:pt x="1151943" y="956394"/>
                </a:cubicBezTo>
                <a:cubicBezTo>
                  <a:pt x="1149832" y="952170"/>
                  <a:pt x="1149832" y="947946"/>
                  <a:pt x="1147722" y="947946"/>
                </a:cubicBezTo>
                <a:cubicBezTo>
                  <a:pt x="1141388" y="947946"/>
                  <a:pt x="1130829" y="945836"/>
                  <a:pt x="1122385" y="945836"/>
                </a:cubicBezTo>
                <a:cubicBezTo>
                  <a:pt x="1122385" y="960617"/>
                  <a:pt x="1122385" y="960617"/>
                  <a:pt x="1143499" y="956394"/>
                </a:cubicBezTo>
                <a:cubicBezTo>
                  <a:pt x="1145611" y="956394"/>
                  <a:pt x="1145611" y="956394"/>
                  <a:pt x="1147722" y="958505"/>
                </a:cubicBezTo>
                <a:cubicBezTo>
                  <a:pt x="1147722" y="958505"/>
                  <a:pt x="1145611" y="960617"/>
                  <a:pt x="1145611" y="960617"/>
                </a:cubicBezTo>
                <a:cubicBezTo>
                  <a:pt x="1143499" y="960617"/>
                  <a:pt x="1141388" y="962729"/>
                  <a:pt x="1139275" y="962729"/>
                </a:cubicBezTo>
                <a:cubicBezTo>
                  <a:pt x="1130829" y="964841"/>
                  <a:pt x="1139275" y="966951"/>
                  <a:pt x="1139275" y="966951"/>
                </a:cubicBezTo>
                <a:cubicBezTo>
                  <a:pt x="1128719" y="971175"/>
                  <a:pt x="1120274" y="973285"/>
                  <a:pt x="1109716" y="975398"/>
                </a:cubicBezTo>
                <a:cubicBezTo>
                  <a:pt x="1109716" y="971175"/>
                  <a:pt x="1103382" y="966951"/>
                  <a:pt x="1092826" y="966951"/>
                </a:cubicBezTo>
                <a:cubicBezTo>
                  <a:pt x="1094938" y="964841"/>
                  <a:pt x="1094938" y="964841"/>
                  <a:pt x="1097050" y="962729"/>
                </a:cubicBezTo>
                <a:cubicBezTo>
                  <a:pt x="1094938" y="962729"/>
                  <a:pt x="1094938" y="962729"/>
                  <a:pt x="1092826" y="962729"/>
                </a:cubicBezTo>
                <a:cubicBezTo>
                  <a:pt x="1097050" y="960617"/>
                  <a:pt x="1099159" y="956394"/>
                  <a:pt x="1101271" y="954284"/>
                </a:cubicBezTo>
                <a:cubicBezTo>
                  <a:pt x="1111828" y="950060"/>
                  <a:pt x="1107605" y="950060"/>
                  <a:pt x="1105493" y="950060"/>
                </a:cubicBezTo>
                <a:cubicBezTo>
                  <a:pt x="1105493" y="950060"/>
                  <a:pt x="1105493" y="950060"/>
                  <a:pt x="1103382" y="950060"/>
                </a:cubicBezTo>
                <a:cubicBezTo>
                  <a:pt x="1105493" y="947946"/>
                  <a:pt x="1105493" y="945836"/>
                  <a:pt x="1107605" y="943724"/>
                </a:cubicBezTo>
                <a:cubicBezTo>
                  <a:pt x="1111828" y="939501"/>
                  <a:pt x="1116051" y="937389"/>
                  <a:pt x="1118162" y="933168"/>
                </a:cubicBezTo>
                <a:cubicBezTo>
                  <a:pt x="1124496" y="928944"/>
                  <a:pt x="1130829" y="926833"/>
                  <a:pt x="1135051" y="922609"/>
                </a:cubicBezTo>
                <a:cubicBezTo>
                  <a:pt x="1135051" y="922609"/>
                  <a:pt x="1137163" y="922609"/>
                  <a:pt x="1139275" y="922609"/>
                </a:cubicBezTo>
                <a:cubicBezTo>
                  <a:pt x="1139275" y="922609"/>
                  <a:pt x="1141388" y="920497"/>
                  <a:pt x="1143499" y="920497"/>
                </a:cubicBezTo>
                <a:cubicBezTo>
                  <a:pt x="1141388" y="920497"/>
                  <a:pt x="1141388" y="920497"/>
                  <a:pt x="1139275" y="920497"/>
                </a:cubicBezTo>
                <a:cubicBezTo>
                  <a:pt x="1156166" y="905716"/>
                  <a:pt x="1145611" y="895159"/>
                  <a:pt x="1111828" y="899383"/>
                </a:cubicBezTo>
                <a:cubicBezTo>
                  <a:pt x="1109716" y="895159"/>
                  <a:pt x="1107605" y="888824"/>
                  <a:pt x="1103382" y="884603"/>
                </a:cubicBezTo>
                <a:cubicBezTo>
                  <a:pt x="1105493" y="882490"/>
                  <a:pt x="1107605" y="882490"/>
                  <a:pt x="1107605" y="882490"/>
                </a:cubicBezTo>
                <a:cubicBezTo>
                  <a:pt x="1124496" y="876156"/>
                  <a:pt x="1137163" y="867710"/>
                  <a:pt x="1145611" y="861375"/>
                </a:cubicBezTo>
                <a:cubicBezTo>
                  <a:pt x="1154055" y="859263"/>
                  <a:pt x="1168835" y="855039"/>
                  <a:pt x="1179390" y="852927"/>
                </a:cubicBezTo>
                <a:cubicBezTo>
                  <a:pt x="1181502" y="852927"/>
                  <a:pt x="1183613" y="850816"/>
                  <a:pt x="1183613" y="850816"/>
                </a:cubicBezTo>
                <a:cubicBezTo>
                  <a:pt x="1187838" y="846594"/>
                  <a:pt x="1211061" y="838149"/>
                  <a:pt x="1206837" y="836035"/>
                </a:cubicBezTo>
                <a:cubicBezTo>
                  <a:pt x="1202615" y="836035"/>
                  <a:pt x="1215281" y="831814"/>
                  <a:pt x="1219506" y="829702"/>
                </a:cubicBezTo>
                <a:cubicBezTo>
                  <a:pt x="1219506" y="827590"/>
                  <a:pt x="1221615" y="827590"/>
                  <a:pt x="1221615" y="827590"/>
                </a:cubicBezTo>
                <a:cubicBezTo>
                  <a:pt x="1232174" y="825478"/>
                  <a:pt x="1238508" y="823367"/>
                  <a:pt x="1242730" y="821255"/>
                </a:cubicBezTo>
                <a:cubicBezTo>
                  <a:pt x="1246954" y="819145"/>
                  <a:pt x="1251176" y="814919"/>
                  <a:pt x="1257507" y="812809"/>
                </a:cubicBezTo>
                <a:cubicBezTo>
                  <a:pt x="1253286" y="812809"/>
                  <a:pt x="1249064" y="814919"/>
                  <a:pt x="1242730" y="817033"/>
                </a:cubicBezTo>
                <a:cubicBezTo>
                  <a:pt x="1259619" y="806474"/>
                  <a:pt x="1270178" y="798027"/>
                  <a:pt x="1272290" y="791694"/>
                </a:cubicBezTo>
                <a:cubicBezTo>
                  <a:pt x="1272290" y="791694"/>
                  <a:pt x="1274400" y="791694"/>
                  <a:pt x="1276509" y="789582"/>
                </a:cubicBezTo>
                <a:cubicBezTo>
                  <a:pt x="1278621" y="789582"/>
                  <a:pt x="1282843" y="787469"/>
                  <a:pt x="1287067" y="787469"/>
                </a:cubicBezTo>
                <a:cubicBezTo>
                  <a:pt x="1293402" y="783247"/>
                  <a:pt x="1295514" y="781137"/>
                  <a:pt x="1291290" y="783247"/>
                </a:cubicBezTo>
                <a:cubicBezTo>
                  <a:pt x="1282843" y="783247"/>
                  <a:pt x="1276509" y="785358"/>
                  <a:pt x="1270178" y="785358"/>
                </a:cubicBezTo>
                <a:cubicBezTo>
                  <a:pt x="1268067" y="785358"/>
                  <a:pt x="1265956" y="783247"/>
                  <a:pt x="1263845" y="783247"/>
                </a:cubicBezTo>
                <a:cubicBezTo>
                  <a:pt x="1265956" y="783247"/>
                  <a:pt x="1265956" y="781137"/>
                  <a:pt x="1268067" y="781137"/>
                </a:cubicBezTo>
                <a:cubicBezTo>
                  <a:pt x="1274400" y="779023"/>
                  <a:pt x="1278621" y="776913"/>
                  <a:pt x="1284957" y="774801"/>
                </a:cubicBezTo>
                <a:cubicBezTo>
                  <a:pt x="1314514" y="764244"/>
                  <a:pt x="1329293" y="753685"/>
                  <a:pt x="1331405" y="745239"/>
                </a:cubicBezTo>
                <a:cubicBezTo>
                  <a:pt x="1331405" y="745239"/>
                  <a:pt x="1333517" y="745239"/>
                  <a:pt x="1333517" y="743128"/>
                </a:cubicBezTo>
                <a:cubicBezTo>
                  <a:pt x="1341962" y="741017"/>
                  <a:pt x="1346183" y="741017"/>
                  <a:pt x="1350407" y="741017"/>
                </a:cubicBezTo>
                <a:cubicBezTo>
                  <a:pt x="1350407" y="741017"/>
                  <a:pt x="1341962" y="743128"/>
                  <a:pt x="1348295" y="743128"/>
                </a:cubicBezTo>
                <a:cubicBezTo>
                  <a:pt x="1350407" y="741017"/>
                  <a:pt x="1354629" y="741017"/>
                  <a:pt x="1356740" y="738905"/>
                </a:cubicBezTo>
                <a:cubicBezTo>
                  <a:pt x="1363076" y="736793"/>
                  <a:pt x="1363076" y="736793"/>
                  <a:pt x="1369410" y="734683"/>
                </a:cubicBezTo>
                <a:cubicBezTo>
                  <a:pt x="1369410" y="734683"/>
                  <a:pt x="1367298" y="736793"/>
                  <a:pt x="1369410" y="736793"/>
                </a:cubicBezTo>
                <a:cubicBezTo>
                  <a:pt x="1371521" y="734683"/>
                  <a:pt x="1377855" y="734683"/>
                  <a:pt x="1379967" y="734683"/>
                </a:cubicBezTo>
                <a:cubicBezTo>
                  <a:pt x="1382079" y="734683"/>
                  <a:pt x="1377855" y="736793"/>
                  <a:pt x="1375743" y="738905"/>
                </a:cubicBezTo>
                <a:cubicBezTo>
                  <a:pt x="1369410" y="741017"/>
                  <a:pt x="1371521" y="741017"/>
                  <a:pt x="1379967" y="738905"/>
                </a:cubicBezTo>
                <a:cubicBezTo>
                  <a:pt x="1382079" y="738905"/>
                  <a:pt x="1386301" y="736793"/>
                  <a:pt x="1388411" y="736793"/>
                </a:cubicBezTo>
                <a:cubicBezTo>
                  <a:pt x="1390523" y="736793"/>
                  <a:pt x="1386301" y="741017"/>
                  <a:pt x="1394747" y="736793"/>
                </a:cubicBezTo>
                <a:cubicBezTo>
                  <a:pt x="1396857" y="734683"/>
                  <a:pt x="1401079" y="732571"/>
                  <a:pt x="1398969" y="732571"/>
                </a:cubicBezTo>
                <a:cubicBezTo>
                  <a:pt x="1386301" y="734683"/>
                  <a:pt x="1394747" y="730459"/>
                  <a:pt x="1398969" y="728348"/>
                </a:cubicBezTo>
                <a:cubicBezTo>
                  <a:pt x="1401079" y="726236"/>
                  <a:pt x="1411636" y="722012"/>
                  <a:pt x="1415860" y="722012"/>
                </a:cubicBezTo>
                <a:cubicBezTo>
                  <a:pt x="1424304" y="722012"/>
                  <a:pt x="1424304" y="722012"/>
                  <a:pt x="1417971" y="726236"/>
                </a:cubicBezTo>
                <a:cubicBezTo>
                  <a:pt x="1413750" y="728348"/>
                  <a:pt x="1409526" y="730459"/>
                  <a:pt x="1407414" y="732571"/>
                </a:cubicBezTo>
                <a:cubicBezTo>
                  <a:pt x="1405302" y="734683"/>
                  <a:pt x="1407414" y="734683"/>
                  <a:pt x="1409526" y="734683"/>
                </a:cubicBezTo>
                <a:cubicBezTo>
                  <a:pt x="1409526" y="734683"/>
                  <a:pt x="1415860" y="732571"/>
                  <a:pt x="1417971" y="730459"/>
                </a:cubicBezTo>
                <a:cubicBezTo>
                  <a:pt x="1424304" y="728348"/>
                  <a:pt x="1432750" y="726236"/>
                  <a:pt x="1434862" y="724124"/>
                </a:cubicBezTo>
                <a:cubicBezTo>
                  <a:pt x="1441197" y="719900"/>
                  <a:pt x="1453864" y="717789"/>
                  <a:pt x="1455976" y="717789"/>
                </a:cubicBezTo>
                <a:cubicBezTo>
                  <a:pt x="1464421" y="715678"/>
                  <a:pt x="1474976" y="713567"/>
                  <a:pt x="1485535" y="711455"/>
                </a:cubicBezTo>
                <a:cubicBezTo>
                  <a:pt x="1481312" y="707231"/>
                  <a:pt x="1485535" y="703008"/>
                  <a:pt x="1491866" y="696675"/>
                </a:cubicBezTo>
                <a:cubicBezTo>
                  <a:pt x="1483423" y="698787"/>
                  <a:pt x="1477089" y="700896"/>
                  <a:pt x="1472868" y="703008"/>
                </a:cubicBezTo>
                <a:cubicBezTo>
                  <a:pt x="1460198" y="709343"/>
                  <a:pt x="1453864" y="709343"/>
                  <a:pt x="1445419" y="709343"/>
                </a:cubicBezTo>
                <a:cubicBezTo>
                  <a:pt x="1436973" y="711455"/>
                  <a:pt x="1426414" y="713567"/>
                  <a:pt x="1417971" y="717789"/>
                </a:cubicBezTo>
                <a:cubicBezTo>
                  <a:pt x="1407414" y="719900"/>
                  <a:pt x="1396857" y="722012"/>
                  <a:pt x="1386301" y="726236"/>
                </a:cubicBezTo>
                <a:cubicBezTo>
                  <a:pt x="1367298" y="732571"/>
                  <a:pt x="1354629" y="734683"/>
                  <a:pt x="1348295" y="732571"/>
                </a:cubicBezTo>
                <a:cubicBezTo>
                  <a:pt x="1354629" y="728348"/>
                  <a:pt x="1363076" y="724124"/>
                  <a:pt x="1371521" y="719900"/>
                </a:cubicBezTo>
                <a:cubicBezTo>
                  <a:pt x="1373631" y="719900"/>
                  <a:pt x="1377855" y="717789"/>
                  <a:pt x="1375743" y="717789"/>
                </a:cubicBezTo>
                <a:cubicBezTo>
                  <a:pt x="1367298" y="717789"/>
                  <a:pt x="1371521" y="715678"/>
                  <a:pt x="1369410" y="713567"/>
                </a:cubicBezTo>
                <a:cubicBezTo>
                  <a:pt x="1367298" y="713567"/>
                  <a:pt x="1360964" y="713567"/>
                  <a:pt x="1356740" y="715678"/>
                </a:cubicBezTo>
                <a:cubicBezTo>
                  <a:pt x="1356740" y="715678"/>
                  <a:pt x="1356740" y="715678"/>
                  <a:pt x="1354629" y="715678"/>
                </a:cubicBezTo>
                <a:cubicBezTo>
                  <a:pt x="1360964" y="713567"/>
                  <a:pt x="1363076" y="711455"/>
                  <a:pt x="1360964" y="705119"/>
                </a:cubicBezTo>
                <a:cubicBezTo>
                  <a:pt x="1360964" y="703008"/>
                  <a:pt x="1360964" y="700896"/>
                  <a:pt x="1360964" y="700896"/>
                </a:cubicBezTo>
                <a:cubicBezTo>
                  <a:pt x="1358853" y="698787"/>
                  <a:pt x="1356740" y="700896"/>
                  <a:pt x="1354629" y="700896"/>
                </a:cubicBezTo>
                <a:cubicBezTo>
                  <a:pt x="1350407" y="703008"/>
                  <a:pt x="1352519" y="707231"/>
                  <a:pt x="1346183" y="709343"/>
                </a:cubicBezTo>
                <a:cubicBezTo>
                  <a:pt x="1346183" y="711455"/>
                  <a:pt x="1344074" y="713567"/>
                  <a:pt x="1346183" y="715678"/>
                </a:cubicBezTo>
                <a:cubicBezTo>
                  <a:pt x="1346183" y="717789"/>
                  <a:pt x="1348295" y="717789"/>
                  <a:pt x="1350407" y="717789"/>
                </a:cubicBezTo>
                <a:cubicBezTo>
                  <a:pt x="1341962" y="719900"/>
                  <a:pt x="1333517" y="719900"/>
                  <a:pt x="1325069" y="724124"/>
                </a:cubicBezTo>
                <a:cubicBezTo>
                  <a:pt x="1312402" y="726236"/>
                  <a:pt x="1306069" y="728348"/>
                  <a:pt x="1306069" y="726236"/>
                </a:cubicBezTo>
                <a:cubicBezTo>
                  <a:pt x="1306069" y="724124"/>
                  <a:pt x="1297624" y="724124"/>
                  <a:pt x="1284957" y="730459"/>
                </a:cubicBezTo>
                <a:cubicBezTo>
                  <a:pt x="1282843" y="728348"/>
                  <a:pt x="1282843" y="728348"/>
                  <a:pt x="1280733" y="726236"/>
                </a:cubicBezTo>
                <a:cubicBezTo>
                  <a:pt x="1291290" y="722012"/>
                  <a:pt x="1303958" y="717789"/>
                  <a:pt x="1314514" y="713567"/>
                </a:cubicBezTo>
                <a:cubicBezTo>
                  <a:pt x="1318736" y="711455"/>
                  <a:pt x="1325069" y="709343"/>
                  <a:pt x="1329293" y="707231"/>
                </a:cubicBezTo>
                <a:cubicBezTo>
                  <a:pt x="1329293" y="707231"/>
                  <a:pt x="1327181" y="707231"/>
                  <a:pt x="1325069" y="707231"/>
                </a:cubicBezTo>
                <a:cubicBezTo>
                  <a:pt x="1310293" y="711455"/>
                  <a:pt x="1293402" y="715678"/>
                  <a:pt x="1276509" y="722012"/>
                </a:cubicBezTo>
                <a:cubicBezTo>
                  <a:pt x="1274400" y="722012"/>
                  <a:pt x="1274400" y="722012"/>
                  <a:pt x="1274400" y="722012"/>
                </a:cubicBezTo>
                <a:cubicBezTo>
                  <a:pt x="1268067" y="724124"/>
                  <a:pt x="1263845" y="728348"/>
                  <a:pt x="1265956" y="728348"/>
                </a:cubicBezTo>
                <a:cubicBezTo>
                  <a:pt x="1265956" y="730459"/>
                  <a:pt x="1265956" y="730459"/>
                  <a:pt x="1272290" y="728348"/>
                </a:cubicBezTo>
                <a:cubicBezTo>
                  <a:pt x="1274400" y="730459"/>
                  <a:pt x="1276509" y="732571"/>
                  <a:pt x="1276509" y="732571"/>
                </a:cubicBezTo>
                <a:cubicBezTo>
                  <a:pt x="1274400" y="734683"/>
                  <a:pt x="1270178" y="736793"/>
                  <a:pt x="1265956" y="736793"/>
                </a:cubicBezTo>
                <a:cubicBezTo>
                  <a:pt x="1265956" y="736793"/>
                  <a:pt x="1263845" y="734683"/>
                  <a:pt x="1259619" y="738905"/>
                </a:cubicBezTo>
                <a:cubicBezTo>
                  <a:pt x="1259619" y="738905"/>
                  <a:pt x="1257507" y="738905"/>
                  <a:pt x="1257507" y="738905"/>
                </a:cubicBezTo>
                <a:cubicBezTo>
                  <a:pt x="1255396" y="741017"/>
                  <a:pt x="1253286" y="741017"/>
                  <a:pt x="1251176" y="741017"/>
                </a:cubicBezTo>
                <a:cubicBezTo>
                  <a:pt x="1236396" y="747352"/>
                  <a:pt x="1230064" y="747352"/>
                  <a:pt x="1230064" y="745239"/>
                </a:cubicBezTo>
                <a:cubicBezTo>
                  <a:pt x="1230064" y="743128"/>
                  <a:pt x="1230064" y="743128"/>
                  <a:pt x="1225838" y="745239"/>
                </a:cubicBezTo>
                <a:cubicBezTo>
                  <a:pt x="1225838" y="745239"/>
                  <a:pt x="1225838" y="743128"/>
                  <a:pt x="1227952" y="743128"/>
                </a:cubicBezTo>
                <a:cubicBezTo>
                  <a:pt x="1232174" y="738905"/>
                  <a:pt x="1234286" y="743128"/>
                  <a:pt x="1238508" y="743128"/>
                </a:cubicBezTo>
                <a:cubicBezTo>
                  <a:pt x="1242730" y="741017"/>
                  <a:pt x="1246954" y="741017"/>
                  <a:pt x="1249064" y="738905"/>
                </a:cubicBezTo>
                <a:cubicBezTo>
                  <a:pt x="1251176" y="738905"/>
                  <a:pt x="1251176" y="734683"/>
                  <a:pt x="1249064" y="734683"/>
                </a:cubicBezTo>
                <a:cubicBezTo>
                  <a:pt x="1240618" y="732571"/>
                  <a:pt x="1246954" y="726236"/>
                  <a:pt x="1246954" y="722012"/>
                </a:cubicBezTo>
                <a:cubicBezTo>
                  <a:pt x="1238508" y="724124"/>
                  <a:pt x="1230064" y="728348"/>
                  <a:pt x="1223726" y="728348"/>
                </a:cubicBezTo>
                <a:cubicBezTo>
                  <a:pt x="1213171" y="726236"/>
                  <a:pt x="1213171" y="730459"/>
                  <a:pt x="1215281" y="732571"/>
                </a:cubicBezTo>
                <a:cubicBezTo>
                  <a:pt x="1215281" y="734683"/>
                  <a:pt x="1213171" y="734683"/>
                  <a:pt x="1213171" y="736793"/>
                </a:cubicBezTo>
                <a:cubicBezTo>
                  <a:pt x="1213171" y="736793"/>
                  <a:pt x="1211061" y="734683"/>
                  <a:pt x="1211061" y="734683"/>
                </a:cubicBezTo>
                <a:cubicBezTo>
                  <a:pt x="1211061" y="734683"/>
                  <a:pt x="1208949" y="732571"/>
                  <a:pt x="1208949" y="734683"/>
                </a:cubicBezTo>
                <a:cubicBezTo>
                  <a:pt x="1198393" y="734683"/>
                  <a:pt x="1187838" y="741017"/>
                  <a:pt x="1177278" y="741017"/>
                </a:cubicBezTo>
                <a:cubicBezTo>
                  <a:pt x="1177278" y="741017"/>
                  <a:pt x="1175168" y="741017"/>
                  <a:pt x="1175168" y="741017"/>
                </a:cubicBezTo>
                <a:cubicBezTo>
                  <a:pt x="1173056" y="741017"/>
                  <a:pt x="1173056" y="741017"/>
                  <a:pt x="1168835" y="743128"/>
                </a:cubicBezTo>
                <a:cubicBezTo>
                  <a:pt x="1156166" y="745239"/>
                  <a:pt x="1145611" y="747352"/>
                  <a:pt x="1135051" y="747352"/>
                </a:cubicBezTo>
                <a:cubicBezTo>
                  <a:pt x="1120274" y="749464"/>
                  <a:pt x="1126607" y="745239"/>
                  <a:pt x="1130829" y="741017"/>
                </a:cubicBezTo>
                <a:cubicBezTo>
                  <a:pt x="1132941" y="738905"/>
                  <a:pt x="1135051" y="736793"/>
                  <a:pt x="1132941" y="736793"/>
                </a:cubicBezTo>
                <a:cubicBezTo>
                  <a:pt x="1126607" y="738905"/>
                  <a:pt x="1128719" y="736793"/>
                  <a:pt x="1135051" y="734683"/>
                </a:cubicBezTo>
                <a:cubicBezTo>
                  <a:pt x="1135051" y="734683"/>
                  <a:pt x="1135051" y="734683"/>
                  <a:pt x="1135051" y="736793"/>
                </a:cubicBezTo>
                <a:cubicBezTo>
                  <a:pt x="1135051" y="736793"/>
                  <a:pt x="1137163" y="736793"/>
                  <a:pt x="1139275" y="736793"/>
                </a:cubicBezTo>
                <a:cubicBezTo>
                  <a:pt x="1139275" y="734683"/>
                  <a:pt x="1141388" y="734683"/>
                  <a:pt x="1141388" y="734683"/>
                </a:cubicBezTo>
                <a:cubicBezTo>
                  <a:pt x="1141388" y="732571"/>
                  <a:pt x="1141388" y="730459"/>
                  <a:pt x="1141388" y="728348"/>
                </a:cubicBezTo>
                <a:cubicBezTo>
                  <a:pt x="1141388" y="728348"/>
                  <a:pt x="1143499" y="728348"/>
                  <a:pt x="1143499" y="726236"/>
                </a:cubicBezTo>
                <a:cubicBezTo>
                  <a:pt x="1145611" y="726236"/>
                  <a:pt x="1145611" y="726236"/>
                  <a:pt x="1145611" y="726236"/>
                </a:cubicBezTo>
                <a:cubicBezTo>
                  <a:pt x="1149832" y="726236"/>
                  <a:pt x="1160390" y="722012"/>
                  <a:pt x="1160390" y="728348"/>
                </a:cubicBezTo>
                <a:cubicBezTo>
                  <a:pt x="1160390" y="730459"/>
                  <a:pt x="1160390" y="732571"/>
                  <a:pt x="1166723" y="728348"/>
                </a:cubicBezTo>
                <a:cubicBezTo>
                  <a:pt x="1177278" y="724124"/>
                  <a:pt x="1181502" y="719900"/>
                  <a:pt x="1185724" y="709343"/>
                </a:cubicBezTo>
                <a:cubicBezTo>
                  <a:pt x="1185724" y="707231"/>
                  <a:pt x="1187838" y="705119"/>
                  <a:pt x="1189947" y="705119"/>
                </a:cubicBezTo>
                <a:cubicBezTo>
                  <a:pt x="1192059" y="707231"/>
                  <a:pt x="1194169" y="709343"/>
                  <a:pt x="1192059" y="711455"/>
                </a:cubicBezTo>
                <a:cubicBezTo>
                  <a:pt x="1187838" y="717789"/>
                  <a:pt x="1194169" y="717789"/>
                  <a:pt x="1198393" y="717789"/>
                </a:cubicBezTo>
                <a:cubicBezTo>
                  <a:pt x="1202615" y="717789"/>
                  <a:pt x="1206837" y="715678"/>
                  <a:pt x="1204727" y="711455"/>
                </a:cubicBezTo>
                <a:cubicBezTo>
                  <a:pt x="1204727" y="711455"/>
                  <a:pt x="1208949" y="709343"/>
                  <a:pt x="1208949" y="709343"/>
                </a:cubicBezTo>
                <a:cubicBezTo>
                  <a:pt x="1223726" y="711455"/>
                  <a:pt x="1221615" y="707231"/>
                  <a:pt x="1221615" y="700896"/>
                </a:cubicBezTo>
                <a:cubicBezTo>
                  <a:pt x="1221615" y="698787"/>
                  <a:pt x="1221615" y="694563"/>
                  <a:pt x="1227952" y="690339"/>
                </a:cubicBezTo>
                <a:cubicBezTo>
                  <a:pt x="1227952" y="694563"/>
                  <a:pt x="1230064" y="698787"/>
                  <a:pt x="1232174" y="703008"/>
                </a:cubicBezTo>
                <a:cubicBezTo>
                  <a:pt x="1232174" y="703008"/>
                  <a:pt x="1236396" y="703008"/>
                  <a:pt x="1236396" y="703008"/>
                </a:cubicBezTo>
                <a:cubicBezTo>
                  <a:pt x="1242730" y="700896"/>
                  <a:pt x="1238508" y="700896"/>
                  <a:pt x="1236396" y="700896"/>
                </a:cubicBezTo>
                <a:cubicBezTo>
                  <a:pt x="1234286" y="698787"/>
                  <a:pt x="1232174" y="696675"/>
                  <a:pt x="1236396" y="692451"/>
                </a:cubicBezTo>
                <a:cubicBezTo>
                  <a:pt x="1238508" y="690339"/>
                  <a:pt x="1240618" y="688228"/>
                  <a:pt x="1242730" y="692451"/>
                </a:cubicBezTo>
                <a:cubicBezTo>
                  <a:pt x="1242730" y="692451"/>
                  <a:pt x="1246954" y="692451"/>
                  <a:pt x="1249064" y="692451"/>
                </a:cubicBezTo>
                <a:cubicBezTo>
                  <a:pt x="1249064" y="690339"/>
                  <a:pt x="1251176" y="688228"/>
                  <a:pt x="1251176" y="688228"/>
                </a:cubicBezTo>
                <a:cubicBezTo>
                  <a:pt x="1246954" y="684006"/>
                  <a:pt x="1242730" y="681892"/>
                  <a:pt x="1238508" y="679782"/>
                </a:cubicBezTo>
                <a:cubicBezTo>
                  <a:pt x="1236396" y="679782"/>
                  <a:pt x="1232174" y="681892"/>
                  <a:pt x="1230064" y="681892"/>
                </a:cubicBezTo>
                <a:cubicBezTo>
                  <a:pt x="1227952" y="675559"/>
                  <a:pt x="1223726" y="669225"/>
                  <a:pt x="1219506" y="662889"/>
                </a:cubicBezTo>
                <a:cubicBezTo>
                  <a:pt x="1219506" y="660778"/>
                  <a:pt x="1215281" y="658666"/>
                  <a:pt x="1221615" y="654445"/>
                </a:cubicBezTo>
                <a:cubicBezTo>
                  <a:pt x="1230064" y="652330"/>
                  <a:pt x="1227952" y="656554"/>
                  <a:pt x="1227952" y="658666"/>
                </a:cubicBezTo>
                <a:cubicBezTo>
                  <a:pt x="1230064" y="660778"/>
                  <a:pt x="1230064" y="660778"/>
                  <a:pt x="1230064" y="662889"/>
                </a:cubicBezTo>
                <a:cubicBezTo>
                  <a:pt x="1232174" y="665001"/>
                  <a:pt x="1227952" y="669225"/>
                  <a:pt x="1236396" y="667111"/>
                </a:cubicBezTo>
                <a:cubicBezTo>
                  <a:pt x="1238508" y="667111"/>
                  <a:pt x="1242730" y="662889"/>
                  <a:pt x="1242730" y="660778"/>
                </a:cubicBezTo>
                <a:cubicBezTo>
                  <a:pt x="1244840" y="658666"/>
                  <a:pt x="1244840" y="656554"/>
                  <a:pt x="1246954" y="654445"/>
                </a:cubicBezTo>
                <a:cubicBezTo>
                  <a:pt x="1244840" y="654445"/>
                  <a:pt x="1242730" y="654445"/>
                  <a:pt x="1240618" y="654445"/>
                </a:cubicBezTo>
                <a:cubicBezTo>
                  <a:pt x="1236396" y="654445"/>
                  <a:pt x="1230064" y="654445"/>
                  <a:pt x="1236396" y="650221"/>
                </a:cubicBezTo>
                <a:cubicBezTo>
                  <a:pt x="1236396" y="648110"/>
                  <a:pt x="1238508" y="648110"/>
                  <a:pt x="1238508" y="648110"/>
                </a:cubicBezTo>
                <a:cubicBezTo>
                  <a:pt x="1238508" y="645998"/>
                  <a:pt x="1238508" y="641774"/>
                  <a:pt x="1238508" y="641774"/>
                </a:cubicBezTo>
                <a:cubicBezTo>
                  <a:pt x="1234286" y="639662"/>
                  <a:pt x="1232174" y="643886"/>
                  <a:pt x="1227952" y="643886"/>
                </a:cubicBezTo>
                <a:cubicBezTo>
                  <a:pt x="1223726" y="645998"/>
                  <a:pt x="1219506" y="648110"/>
                  <a:pt x="1213171" y="650221"/>
                </a:cubicBezTo>
                <a:cubicBezTo>
                  <a:pt x="1208949" y="652330"/>
                  <a:pt x="1204727" y="652330"/>
                  <a:pt x="1200504" y="654445"/>
                </a:cubicBezTo>
                <a:cubicBezTo>
                  <a:pt x="1198393" y="656554"/>
                  <a:pt x="1196281" y="658666"/>
                  <a:pt x="1194169" y="660778"/>
                </a:cubicBezTo>
                <a:cubicBezTo>
                  <a:pt x="1192059" y="660778"/>
                  <a:pt x="1189947" y="658666"/>
                  <a:pt x="1187838" y="658666"/>
                </a:cubicBezTo>
                <a:cubicBezTo>
                  <a:pt x="1187838" y="658666"/>
                  <a:pt x="1183613" y="658666"/>
                  <a:pt x="1183613" y="658666"/>
                </a:cubicBezTo>
                <a:cubicBezTo>
                  <a:pt x="1179390" y="665001"/>
                  <a:pt x="1160390" y="667111"/>
                  <a:pt x="1164612" y="675559"/>
                </a:cubicBezTo>
                <a:cubicBezTo>
                  <a:pt x="1166723" y="675559"/>
                  <a:pt x="1162500" y="677670"/>
                  <a:pt x="1160390" y="677670"/>
                </a:cubicBezTo>
                <a:cubicBezTo>
                  <a:pt x="1160390" y="679782"/>
                  <a:pt x="1158278" y="677670"/>
                  <a:pt x="1156166" y="677670"/>
                </a:cubicBezTo>
                <a:cubicBezTo>
                  <a:pt x="1156166" y="675559"/>
                  <a:pt x="1156166" y="673447"/>
                  <a:pt x="1156166" y="673447"/>
                </a:cubicBezTo>
                <a:cubicBezTo>
                  <a:pt x="1154055" y="671335"/>
                  <a:pt x="1149832" y="671335"/>
                  <a:pt x="1147722" y="669225"/>
                </a:cubicBezTo>
                <a:cubicBezTo>
                  <a:pt x="1145611" y="671335"/>
                  <a:pt x="1143499" y="673447"/>
                  <a:pt x="1141388" y="675559"/>
                </a:cubicBezTo>
                <a:cubicBezTo>
                  <a:pt x="1141388" y="679782"/>
                  <a:pt x="1141388" y="681892"/>
                  <a:pt x="1139275" y="686116"/>
                </a:cubicBezTo>
                <a:cubicBezTo>
                  <a:pt x="1139275" y="688228"/>
                  <a:pt x="1135051" y="690339"/>
                  <a:pt x="1130829" y="690339"/>
                </a:cubicBezTo>
                <a:cubicBezTo>
                  <a:pt x="1124496" y="688228"/>
                  <a:pt x="1118162" y="688228"/>
                  <a:pt x="1111828" y="688228"/>
                </a:cubicBezTo>
                <a:cubicBezTo>
                  <a:pt x="1101271" y="686116"/>
                  <a:pt x="1088602" y="688228"/>
                  <a:pt x="1078047" y="694563"/>
                </a:cubicBezTo>
                <a:cubicBezTo>
                  <a:pt x="1073824" y="694563"/>
                  <a:pt x="1070656" y="696675"/>
                  <a:pt x="1067489" y="698522"/>
                </a:cubicBezTo>
                <a:lnTo>
                  <a:pt x="1056933" y="700896"/>
                </a:lnTo>
                <a:lnTo>
                  <a:pt x="1075935" y="692451"/>
                </a:lnTo>
                <a:cubicBezTo>
                  <a:pt x="1075935" y="692451"/>
                  <a:pt x="1082269" y="690339"/>
                  <a:pt x="1080157" y="690339"/>
                </a:cubicBezTo>
                <a:cubicBezTo>
                  <a:pt x="1078047" y="688228"/>
                  <a:pt x="1073824" y="688228"/>
                  <a:pt x="1067489" y="688228"/>
                </a:cubicBezTo>
                <a:cubicBezTo>
                  <a:pt x="1050599" y="688228"/>
                  <a:pt x="1048488" y="688228"/>
                  <a:pt x="1069600" y="675559"/>
                </a:cubicBezTo>
                <a:cubicBezTo>
                  <a:pt x="1059045" y="679782"/>
                  <a:pt x="1052711" y="681892"/>
                  <a:pt x="1048488" y="684006"/>
                </a:cubicBezTo>
                <a:cubicBezTo>
                  <a:pt x="1042152" y="688228"/>
                  <a:pt x="1037930" y="690339"/>
                  <a:pt x="1031597" y="690339"/>
                </a:cubicBezTo>
                <a:cubicBezTo>
                  <a:pt x="1023152" y="692451"/>
                  <a:pt x="1010484" y="696675"/>
                  <a:pt x="1006259" y="694563"/>
                </a:cubicBezTo>
                <a:cubicBezTo>
                  <a:pt x="1004149" y="694563"/>
                  <a:pt x="1012595" y="690339"/>
                  <a:pt x="1016817" y="688228"/>
                </a:cubicBezTo>
                <a:cubicBezTo>
                  <a:pt x="1018929" y="686116"/>
                  <a:pt x="1018929" y="684006"/>
                  <a:pt x="1018929" y="684006"/>
                </a:cubicBezTo>
                <a:cubicBezTo>
                  <a:pt x="1021040" y="681892"/>
                  <a:pt x="1023152" y="679782"/>
                  <a:pt x="1025264" y="679782"/>
                </a:cubicBezTo>
                <a:cubicBezTo>
                  <a:pt x="1035819" y="675559"/>
                  <a:pt x="1033709" y="675559"/>
                  <a:pt x="1027375" y="677670"/>
                </a:cubicBezTo>
                <a:cubicBezTo>
                  <a:pt x="1025264" y="677670"/>
                  <a:pt x="1021040" y="677670"/>
                  <a:pt x="1021040" y="677670"/>
                </a:cubicBezTo>
                <a:cubicBezTo>
                  <a:pt x="1018929" y="675559"/>
                  <a:pt x="1014707" y="673447"/>
                  <a:pt x="1031597" y="671335"/>
                </a:cubicBezTo>
                <a:cubicBezTo>
                  <a:pt x="1042152" y="667111"/>
                  <a:pt x="1050599" y="665001"/>
                  <a:pt x="1059045" y="665001"/>
                </a:cubicBezTo>
                <a:cubicBezTo>
                  <a:pt x="1059045" y="665001"/>
                  <a:pt x="1063266" y="665001"/>
                  <a:pt x="1065378" y="662889"/>
                </a:cubicBezTo>
                <a:cubicBezTo>
                  <a:pt x="1061156" y="660778"/>
                  <a:pt x="1050599" y="662889"/>
                  <a:pt x="1061156" y="656554"/>
                </a:cubicBezTo>
                <a:cubicBezTo>
                  <a:pt x="1063266" y="656554"/>
                  <a:pt x="1061156" y="654445"/>
                  <a:pt x="1059045" y="656554"/>
                </a:cubicBezTo>
                <a:cubicBezTo>
                  <a:pt x="1054821" y="656554"/>
                  <a:pt x="1048488" y="658666"/>
                  <a:pt x="1044265" y="660778"/>
                </a:cubicBezTo>
                <a:cubicBezTo>
                  <a:pt x="1042152" y="660778"/>
                  <a:pt x="1040042" y="662889"/>
                  <a:pt x="1042152" y="662889"/>
                </a:cubicBezTo>
                <a:cubicBezTo>
                  <a:pt x="1044265" y="665001"/>
                  <a:pt x="1044265" y="665001"/>
                  <a:pt x="1029485" y="669225"/>
                </a:cubicBezTo>
                <a:cubicBezTo>
                  <a:pt x="1027375" y="669225"/>
                  <a:pt x="1025264" y="669225"/>
                  <a:pt x="1023152" y="671335"/>
                </a:cubicBezTo>
                <a:cubicBezTo>
                  <a:pt x="1016817" y="671335"/>
                  <a:pt x="1006259" y="677670"/>
                  <a:pt x="1006259" y="675559"/>
                </a:cubicBezTo>
                <a:cubicBezTo>
                  <a:pt x="1006259" y="673447"/>
                  <a:pt x="1014707" y="671335"/>
                  <a:pt x="1018929" y="667111"/>
                </a:cubicBezTo>
                <a:cubicBezTo>
                  <a:pt x="1021040" y="667111"/>
                  <a:pt x="1025264" y="665001"/>
                  <a:pt x="1027375" y="665001"/>
                </a:cubicBezTo>
                <a:cubicBezTo>
                  <a:pt x="1029485" y="662889"/>
                  <a:pt x="1035819" y="660778"/>
                  <a:pt x="1035819" y="660778"/>
                </a:cubicBezTo>
                <a:cubicBezTo>
                  <a:pt x="1048488" y="658666"/>
                  <a:pt x="1065378" y="652330"/>
                  <a:pt x="1080157" y="648110"/>
                </a:cubicBezTo>
                <a:cubicBezTo>
                  <a:pt x="1094938" y="645998"/>
                  <a:pt x="1094938" y="645998"/>
                  <a:pt x="1090715" y="650221"/>
                </a:cubicBezTo>
                <a:cubicBezTo>
                  <a:pt x="1088602" y="652330"/>
                  <a:pt x="1084380" y="656554"/>
                  <a:pt x="1094938" y="652330"/>
                </a:cubicBezTo>
                <a:cubicBezTo>
                  <a:pt x="1101271" y="650221"/>
                  <a:pt x="1107605" y="648110"/>
                  <a:pt x="1111828" y="645998"/>
                </a:cubicBezTo>
                <a:cubicBezTo>
                  <a:pt x="1113940" y="643886"/>
                  <a:pt x="1111828" y="643886"/>
                  <a:pt x="1111828" y="643886"/>
                </a:cubicBezTo>
                <a:cubicBezTo>
                  <a:pt x="1109716" y="641774"/>
                  <a:pt x="1120274" y="637552"/>
                  <a:pt x="1124496" y="637552"/>
                </a:cubicBezTo>
                <a:cubicBezTo>
                  <a:pt x="1135051" y="635440"/>
                  <a:pt x="1143499" y="633329"/>
                  <a:pt x="1154055" y="629105"/>
                </a:cubicBezTo>
                <a:cubicBezTo>
                  <a:pt x="1164612" y="626993"/>
                  <a:pt x="1175168" y="622770"/>
                  <a:pt x="1181502" y="622770"/>
                </a:cubicBezTo>
                <a:cubicBezTo>
                  <a:pt x="1181502" y="622770"/>
                  <a:pt x="1185724" y="622770"/>
                  <a:pt x="1185724" y="622770"/>
                </a:cubicBezTo>
                <a:cubicBezTo>
                  <a:pt x="1204727" y="614324"/>
                  <a:pt x="1225838" y="610100"/>
                  <a:pt x="1244840" y="603766"/>
                </a:cubicBezTo>
                <a:cubicBezTo>
                  <a:pt x="1249064" y="603766"/>
                  <a:pt x="1251176" y="601656"/>
                  <a:pt x="1255396" y="599544"/>
                </a:cubicBezTo>
                <a:cubicBezTo>
                  <a:pt x="1263845" y="595320"/>
                  <a:pt x="1282843" y="591097"/>
                  <a:pt x="1293402" y="588985"/>
                </a:cubicBezTo>
                <a:cubicBezTo>
                  <a:pt x="1297624" y="586875"/>
                  <a:pt x="1303958" y="586875"/>
                  <a:pt x="1306069" y="586875"/>
                </a:cubicBezTo>
                <a:cubicBezTo>
                  <a:pt x="1320848" y="584761"/>
                  <a:pt x="1341962" y="580539"/>
                  <a:pt x="1358853" y="576316"/>
                </a:cubicBezTo>
                <a:cubicBezTo>
                  <a:pt x="1363076" y="576316"/>
                  <a:pt x="1367298" y="574204"/>
                  <a:pt x="1371521" y="572092"/>
                </a:cubicBezTo>
                <a:cubicBezTo>
                  <a:pt x="1369410" y="572092"/>
                  <a:pt x="1369410" y="569981"/>
                  <a:pt x="1367298" y="569981"/>
                </a:cubicBezTo>
                <a:cubicBezTo>
                  <a:pt x="1384188" y="565759"/>
                  <a:pt x="1388411" y="563648"/>
                  <a:pt x="1401079" y="555200"/>
                </a:cubicBezTo>
                <a:cubicBezTo>
                  <a:pt x="1417971" y="546755"/>
                  <a:pt x="1417971" y="546755"/>
                  <a:pt x="1445419" y="538310"/>
                </a:cubicBezTo>
                <a:cubicBezTo>
                  <a:pt x="1447531" y="538310"/>
                  <a:pt x="1449642" y="538310"/>
                  <a:pt x="1451753" y="536196"/>
                </a:cubicBezTo>
                <a:cubicBezTo>
                  <a:pt x="1451753" y="538310"/>
                  <a:pt x="1451753" y="540420"/>
                  <a:pt x="1451753" y="542531"/>
                </a:cubicBezTo>
                <a:cubicBezTo>
                  <a:pt x="1451753" y="542531"/>
                  <a:pt x="1451753" y="544643"/>
                  <a:pt x="1453864" y="544643"/>
                </a:cubicBezTo>
                <a:cubicBezTo>
                  <a:pt x="1458087" y="542531"/>
                  <a:pt x="1464421" y="542531"/>
                  <a:pt x="1472868" y="540420"/>
                </a:cubicBezTo>
                <a:cubicBezTo>
                  <a:pt x="1483423" y="538310"/>
                  <a:pt x="1496090" y="534084"/>
                  <a:pt x="1506644" y="531974"/>
                </a:cubicBezTo>
                <a:cubicBezTo>
                  <a:pt x="1504537" y="531974"/>
                  <a:pt x="1500313" y="531974"/>
                  <a:pt x="1498202" y="531974"/>
                </a:cubicBezTo>
                <a:cubicBezTo>
                  <a:pt x="1529869" y="519305"/>
                  <a:pt x="1548870" y="504523"/>
                  <a:pt x="1599543" y="493966"/>
                </a:cubicBezTo>
                <a:cubicBezTo>
                  <a:pt x="1593208" y="496078"/>
                  <a:pt x="1588984" y="500302"/>
                  <a:pt x="1580541" y="504523"/>
                </a:cubicBezTo>
                <a:cubicBezTo>
                  <a:pt x="1582651" y="504523"/>
                  <a:pt x="1584763" y="502413"/>
                  <a:pt x="1588984" y="502413"/>
                </a:cubicBezTo>
                <a:cubicBezTo>
                  <a:pt x="1601653" y="498190"/>
                  <a:pt x="1612210" y="493966"/>
                  <a:pt x="1629101" y="491854"/>
                </a:cubicBezTo>
                <a:cubicBezTo>
                  <a:pt x="1635434" y="489744"/>
                  <a:pt x="1639658" y="487631"/>
                  <a:pt x="1645991" y="485521"/>
                </a:cubicBezTo>
                <a:cubicBezTo>
                  <a:pt x="1648103" y="485521"/>
                  <a:pt x="1650215" y="485521"/>
                  <a:pt x="1652327" y="485521"/>
                </a:cubicBezTo>
                <a:cubicBezTo>
                  <a:pt x="1654437" y="483409"/>
                  <a:pt x="1658661" y="483409"/>
                  <a:pt x="1660772" y="481297"/>
                </a:cubicBezTo>
                <a:cubicBezTo>
                  <a:pt x="1662884" y="481297"/>
                  <a:pt x="1662884" y="481297"/>
                  <a:pt x="1662884" y="479185"/>
                </a:cubicBezTo>
                <a:cubicBezTo>
                  <a:pt x="1664993" y="479185"/>
                  <a:pt x="1667105" y="479185"/>
                  <a:pt x="1667105" y="479185"/>
                </a:cubicBezTo>
                <a:cubicBezTo>
                  <a:pt x="1669217" y="479185"/>
                  <a:pt x="1673439" y="477073"/>
                  <a:pt x="1675551" y="477073"/>
                </a:cubicBezTo>
                <a:cubicBezTo>
                  <a:pt x="1679772" y="474962"/>
                  <a:pt x="1681884" y="474962"/>
                  <a:pt x="1686108" y="472850"/>
                </a:cubicBezTo>
                <a:cubicBezTo>
                  <a:pt x="1700889" y="466517"/>
                  <a:pt x="1702998" y="462293"/>
                  <a:pt x="1692443" y="464405"/>
                </a:cubicBezTo>
                <a:cubicBezTo>
                  <a:pt x="1688218" y="464405"/>
                  <a:pt x="1683996" y="464405"/>
                  <a:pt x="1681884" y="464405"/>
                </a:cubicBezTo>
                <a:cubicBezTo>
                  <a:pt x="1681884" y="464405"/>
                  <a:pt x="1681884" y="464405"/>
                  <a:pt x="1683996" y="462293"/>
                </a:cubicBezTo>
                <a:cubicBezTo>
                  <a:pt x="1686108" y="462293"/>
                  <a:pt x="1692443" y="460183"/>
                  <a:pt x="1692443" y="460183"/>
                </a:cubicBezTo>
                <a:cubicBezTo>
                  <a:pt x="1698777" y="460183"/>
                  <a:pt x="1702998" y="458070"/>
                  <a:pt x="1707221" y="458070"/>
                </a:cubicBezTo>
                <a:lnTo>
                  <a:pt x="1709942" y="455350"/>
                </a:lnTo>
                <a:lnTo>
                  <a:pt x="1709763" y="455171"/>
                </a:lnTo>
                <a:lnTo>
                  <a:pt x="1709828" y="455106"/>
                </a:lnTo>
                <a:lnTo>
                  <a:pt x="1709760" y="455037"/>
                </a:lnTo>
                <a:cubicBezTo>
                  <a:pt x="1709760" y="454230"/>
                  <a:pt x="1710413" y="453578"/>
                  <a:pt x="1711220" y="453578"/>
                </a:cubicBezTo>
                <a:lnTo>
                  <a:pt x="1711471" y="453830"/>
                </a:lnTo>
                <a:lnTo>
                  <a:pt x="1734275" y="439317"/>
                </a:lnTo>
                <a:lnTo>
                  <a:pt x="1736780" y="439065"/>
                </a:lnTo>
                <a:cubicBezTo>
                  <a:pt x="1736780" y="439065"/>
                  <a:pt x="1736780" y="439065"/>
                  <a:pt x="1734667" y="439065"/>
                </a:cubicBezTo>
                <a:lnTo>
                  <a:pt x="1734275" y="439317"/>
                </a:lnTo>
                <a:lnTo>
                  <a:pt x="1715667" y="441179"/>
                </a:lnTo>
                <a:cubicBezTo>
                  <a:pt x="1686108" y="445401"/>
                  <a:pt x="1656549" y="447513"/>
                  <a:pt x="1614322" y="462293"/>
                </a:cubicBezTo>
                <a:cubicBezTo>
                  <a:pt x="1591096" y="468629"/>
                  <a:pt x="1574206" y="472850"/>
                  <a:pt x="1553094" y="474962"/>
                </a:cubicBezTo>
                <a:cubicBezTo>
                  <a:pt x="1529869" y="479185"/>
                  <a:pt x="1525646" y="474962"/>
                  <a:pt x="1527758" y="470741"/>
                </a:cubicBezTo>
                <a:cubicBezTo>
                  <a:pt x="1527758" y="468629"/>
                  <a:pt x="1527758" y="466517"/>
                  <a:pt x="1525646" y="466517"/>
                </a:cubicBezTo>
                <a:cubicBezTo>
                  <a:pt x="1525646" y="464405"/>
                  <a:pt x="1525646" y="464405"/>
                  <a:pt x="1525646" y="462293"/>
                </a:cubicBezTo>
                <a:cubicBezTo>
                  <a:pt x="1527758" y="455958"/>
                  <a:pt x="1515091" y="460183"/>
                  <a:pt x="1515091" y="455958"/>
                </a:cubicBezTo>
                <a:cubicBezTo>
                  <a:pt x="1515091" y="451736"/>
                  <a:pt x="1521426" y="447513"/>
                  <a:pt x="1515091" y="445401"/>
                </a:cubicBezTo>
                <a:cubicBezTo>
                  <a:pt x="1515091" y="445401"/>
                  <a:pt x="1515091" y="445401"/>
                  <a:pt x="1512979" y="445401"/>
                </a:cubicBezTo>
                <a:cubicBezTo>
                  <a:pt x="1512979" y="445401"/>
                  <a:pt x="1512979" y="443289"/>
                  <a:pt x="1510868" y="443289"/>
                </a:cubicBezTo>
                <a:cubicBezTo>
                  <a:pt x="1515091" y="441179"/>
                  <a:pt x="1521426" y="441179"/>
                  <a:pt x="1529869" y="436953"/>
                </a:cubicBezTo>
                <a:cubicBezTo>
                  <a:pt x="1565760" y="426397"/>
                  <a:pt x="1603765" y="415840"/>
                  <a:pt x="1639658" y="403171"/>
                </a:cubicBezTo>
                <a:cubicBezTo>
                  <a:pt x="1654437" y="398947"/>
                  <a:pt x="1671327" y="390500"/>
                  <a:pt x="1679772" y="386278"/>
                </a:cubicBezTo>
                <a:cubicBezTo>
                  <a:pt x="1694553" y="373610"/>
                  <a:pt x="1694553" y="367274"/>
                  <a:pt x="1686108" y="363051"/>
                </a:cubicBezTo>
                <a:cubicBezTo>
                  <a:pt x="1683996" y="360939"/>
                  <a:pt x="1669217" y="363051"/>
                  <a:pt x="1660772" y="363051"/>
                </a:cubicBezTo>
                <a:cubicBezTo>
                  <a:pt x="1683996" y="354605"/>
                  <a:pt x="1705110" y="346158"/>
                  <a:pt x="1730446" y="339823"/>
                </a:cubicBezTo>
                <a:cubicBezTo>
                  <a:pt x="1741001" y="335602"/>
                  <a:pt x="1753670" y="331378"/>
                  <a:pt x="1766338" y="329266"/>
                </a:cubicBezTo>
                <a:cubicBezTo>
                  <a:pt x="1791673" y="322933"/>
                  <a:pt x="1810675" y="316597"/>
                  <a:pt x="1806453" y="314485"/>
                </a:cubicBezTo>
                <a:cubicBezTo>
                  <a:pt x="1804341" y="312374"/>
                  <a:pt x="1810675" y="306040"/>
                  <a:pt x="1817009" y="301818"/>
                </a:cubicBezTo>
                <a:cubicBezTo>
                  <a:pt x="1751558" y="325044"/>
                  <a:pt x="1698777" y="348270"/>
                  <a:pt x="1626989" y="371496"/>
                </a:cubicBezTo>
                <a:cubicBezTo>
                  <a:pt x="1618544" y="356715"/>
                  <a:pt x="1755780" y="325044"/>
                  <a:pt x="1791673" y="303928"/>
                </a:cubicBezTo>
                <a:cubicBezTo>
                  <a:pt x="1806453" y="299706"/>
                  <a:pt x="1819120" y="295483"/>
                  <a:pt x="1831789" y="291262"/>
                </a:cubicBezTo>
                <a:cubicBezTo>
                  <a:pt x="1833901" y="289152"/>
                  <a:pt x="1833901" y="287040"/>
                  <a:pt x="1829678" y="287040"/>
                </a:cubicBezTo>
                <a:cubicBezTo>
                  <a:pt x="1829678" y="287040"/>
                  <a:pt x="1838122" y="282816"/>
                  <a:pt x="1844456" y="280706"/>
                </a:cubicBezTo>
                <a:cubicBezTo>
                  <a:pt x="1865569" y="274372"/>
                  <a:pt x="1884570" y="265927"/>
                  <a:pt x="1907794" y="259594"/>
                </a:cubicBezTo>
                <a:cubicBezTo>
                  <a:pt x="1939468" y="249039"/>
                  <a:pt x="1935244" y="244817"/>
                  <a:pt x="1947912" y="238483"/>
                </a:cubicBezTo>
                <a:cubicBezTo>
                  <a:pt x="1950024" y="238483"/>
                  <a:pt x="1935244" y="238483"/>
                  <a:pt x="1926797" y="238483"/>
                </a:cubicBezTo>
                <a:lnTo>
                  <a:pt x="1922926" y="237193"/>
                </a:lnTo>
                <a:lnTo>
                  <a:pt x="1921365" y="237704"/>
                </a:lnTo>
                <a:lnTo>
                  <a:pt x="1921675" y="237477"/>
                </a:lnTo>
                <a:lnTo>
                  <a:pt x="1921363" y="237578"/>
                </a:lnTo>
                <a:lnTo>
                  <a:pt x="1922209" y="236954"/>
                </a:lnTo>
                <a:lnTo>
                  <a:pt x="1920463" y="236371"/>
                </a:lnTo>
                <a:cubicBezTo>
                  <a:pt x="1899348" y="246929"/>
                  <a:pt x="1855013" y="255372"/>
                  <a:pt x="1829678" y="268039"/>
                </a:cubicBezTo>
                <a:cubicBezTo>
                  <a:pt x="1823344" y="263818"/>
                  <a:pt x="1882459" y="244817"/>
                  <a:pt x="1922576" y="232150"/>
                </a:cubicBezTo>
                <a:cubicBezTo>
                  <a:pt x="1914130" y="234260"/>
                  <a:pt x="1907794" y="234260"/>
                  <a:pt x="1901460" y="234260"/>
                </a:cubicBezTo>
                <a:cubicBezTo>
                  <a:pt x="1888792" y="234260"/>
                  <a:pt x="1861347" y="238483"/>
                  <a:pt x="1863459" y="236371"/>
                </a:cubicBezTo>
                <a:cubicBezTo>
                  <a:pt x="1865569" y="232150"/>
                  <a:pt x="1871901" y="225817"/>
                  <a:pt x="1871901" y="223707"/>
                </a:cubicBezTo>
                <a:cubicBezTo>
                  <a:pt x="1871901" y="221595"/>
                  <a:pt x="1884570" y="217373"/>
                  <a:pt x="1890904" y="215261"/>
                </a:cubicBezTo>
                <a:cubicBezTo>
                  <a:pt x="1914130" y="206815"/>
                  <a:pt x="1943690" y="200483"/>
                  <a:pt x="1954248" y="189927"/>
                </a:cubicBezTo>
                <a:cubicBezTo>
                  <a:pt x="1958468" y="187817"/>
                  <a:pt x="1981693" y="179373"/>
                  <a:pt x="1996472" y="173039"/>
                </a:cubicBezTo>
                <a:cubicBezTo>
                  <a:pt x="2021808" y="164593"/>
                  <a:pt x="2021808" y="160372"/>
                  <a:pt x="2015474" y="156150"/>
                </a:cubicBezTo>
                <a:cubicBezTo>
                  <a:pt x="2004918" y="151926"/>
                  <a:pt x="2013363" y="147705"/>
                  <a:pt x="2045031" y="139260"/>
                </a:cubicBezTo>
                <a:cubicBezTo>
                  <a:pt x="2061923" y="135038"/>
                  <a:pt x="2080924" y="130816"/>
                  <a:pt x="2097816" y="126594"/>
                </a:cubicBezTo>
                <a:cubicBezTo>
                  <a:pt x="2118926" y="122370"/>
                  <a:pt x="2137930" y="116038"/>
                  <a:pt x="2159042" y="111816"/>
                </a:cubicBezTo>
                <a:cubicBezTo>
                  <a:pt x="2165378" y="109704"/>
                  <a:pt x="2180157" y="107594"/>
                  <a:pt x="2180157" y="107594"/>
                </a:cubicBezTo>
                <a:cubicBezTo>
                  <a:pt x="2180157" y="109704"/>
                  <a:pt x="2188604" y="109704"/>
                  <a:pt x="2171711" y="116038"/>
                </a:cubicBezTo>
                <a:cubicBezTo>
                  <a:pt x="2148486" y="124482"/>
                  <a:pt x="2150599" y="124482"/>
                  <a:pt x="2167489" y="124482"/>
                </a:cubicBezTo>
                <a:cubicBezTo>
                  <a:pt x="2171711" y="128704"/>
                  <a:pt x="2180157" y="128704"/>
                  <a:pt x="2197048" y="126594"/>
                </a:cubicBezTo>
                <a:cubicBezTo>
                  <a:pt x="2197048" y="124482"/>
                  <a:pt x="2199161" y="122370"/>
                  <a:pt x="2201270" y="122370"/>
                </a:cubicBezTo>
                <a:cubicBezTo>
                  <a:pt x="2199161" y="122370"/>
                  <a:pt x="2197048" y="120261"/>
                  <a:pt x="2194937" y="120261"/>
                </a:cubicBezTo>
                <a:cubicBezTo>
                  <a:pt x="2192825" y="120261"/>
                  <a:pt x="2190713" y="122370"/>
                  <a:pt x="2186493" y="122370"/>
                </a:cubicBezTo>
                <a:cubicBezTo>
                  <a:pt x="2182269" y="124482"/>
                  <a:pt x="2182269" y="122370"/>
                  <a:pt x="2184380" y="120261"/>
                </a:cubicBezTo>
                <a:cubicBezTo>
                  <a:pt x="2188604" y="120261"/>
                  <a:pt x="2190713" y="118150"/>
                  <a:pt x="2192825" y="116038"/>
                </a:cubicBezTo>
                <a:cubicBezTo>
                  <a:pt x="2203382" y="111816"/>
                  <a:pt x="2216045" y="105482"/>
                  <a:pt x="2220269" y="103372"/>
                </a:cubicBezTo>
                <a:cubicBezTo>
                  <a:pt x="2228714" y="94927"/>
                  <a:pt x="2247717" y="99148"/>
                  <a:pt x="2256162" y="92815"/>
                </a:cubicBezTo>
                <a:cubicBezTo>
                  <a:pt x="2262495" y="88594"/>
                  <a:pt x="2283610" y="82260"/>
                  <a:pt x="2279386" y="78038"/>
                </a:cubicBezTo>
                <a:cubicBezTo>
                  <a:pt x="2270941" y="73814"/>
                  <a:pt x="2292054" y="69593"/>
                  <a:pt x="2315280" y="65371"/>
                </a:cubicBezTo>
                <a:cubicBezTo>
                  <a:pt x="2325835" y="61150"/>
                  <a:pt x="2338503" y="56926"/>
                  <a:pt x="2359616" y="52704"/>
                </a:cubicBezTo>
                <a:cubicBezTo>
                  <a:pt x="2357506" y="59038"/>
                  <a:pt x="2334281" y="63259"/>
                  <a:pt x="2308945" y="69593"/>
                </a:cubicBezTo>
                <a:cubicBezTo>
                  <a:pt x="2304722" y="71705"/>
                  <a:pt x="2300500" y="75926"/>
                  <a:pt x="2296276" y="78038"/>
                </a:cubicBezTo>
                <a:cubicBezTo>
                  <a:pt x="2294164" y="78038"/>
                  <a:pt x="2298389" y="78038"/>
                  <a:pt x="2300500" y="78038"/>
                </a:cubicBezTo>
                <a:cubicBezTo>
                  <a:pt x="2304722" y="78038"/>
                  <a:pt x="2313167" y="75926"/>
                  <a:pt x="2313167" y="75926"/>
                </a:cubicBezTo>
                <a:cubicBezTo>
                  <a:pt x="2317391" y="69593"/>
                  <a:pt x="2334281" y="65371"/>
                  <a:pt x="2357506" y="59038"/>
                </a:cubicBezTo>
                <a:cubicBezTo>
                  <a:pt x="2374396" y="56926"/>
                  <a:pt x="2387065" y="46371"/>
                  <a:pt x="2408177" y="46371"/>
                </a:cubicBezTo>
                <a:cubicBezTo>
                  <a:pt x="2422956" y="46371"/>
                  <a:pt x="2431400" y="37927"/>
                  <a:pt x="2448291" y="37927"/>
                </a:cubicBezTo>
                <a:cubicBezTo>
                  <a:pt x="2456737" y="37927"/>
                  <a:pt x="2469405" y="35815"/>
                  <a:pt x="2484184" y="35815"/>
                </a:cubicBezTo>
                <a:cubicBezTo>
                  <a:pt x="2486296" y="33703"/>
                  <a:pt x="2486296" y="31593"/>
                  <a:pt x="2488408" y="29482"/>
                </a:cubicBezTo>
                <a:cubicBezTo>
                  <a:pt x="2497910" y="23149"/>
                  <a:pt x="2503187" y="19982"/>
                  <a:pt x="2511896" y="17606"/>
                </a:cubicBezTo>
                <a:lnTo>
                  <a:pt x="2520428" y="15928"/>
                </a:lnTo>
                <a:lnTo>
                  <a:pt x="2520097" y="16056"/>
                </a:lnTo>
                <a:lnTo>
                  <a:pt x="2531901" y="13861"/>
                </a:lnTo>
                <a:lnTo>
                  <a:pt x="2555970" y="10481"/>
                </a:lnTo>
                <a:cubicBezTo>
                  <a:pt x="2574972" y="6259"/>
                  <a:pt x="2574972" y="8370"/>
                  <a:pt x="2564415" y="12593"/>
                </a:cubicBezTo>
                <a:cubicBezTo>
                  <a:pt x="2562304" y="14703"/>
                  <a:pt x="2562304" y="14703"/>
                  <a:pt x="2560192" y="16815"/>
                </a:cubicBezTo>
                <a:cubicBezTo>
                  <a:pt x="2593973" y="10481"/>
                  <a:pt x="2581305" y="21037"/>
                  <a:pt x="2612975" y="16815"/>
                </a:cubicBezTo>
                <a:cubicBezTo>
                  <a:pt x="2615086" y="14703"/>
                  <a:pt x="2615086" y="10481"/>
                  <a:pt x="2615086" y="8370"/>
                </a:cubicBezTo>
                <a:cubicBezTo>
                  <a:pt x="2612975" y="2037"/>
                  <a:pt x="2623532" y="4148"/>
                  <a:pt x="2636201" y="203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772818A4-FCF1-4B60-8909-1D6197F591A6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F910A45D-5440-4985-A147-D3C6954B55C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8047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A6990E2-95DD-4DAB-9A17-7430CDA914F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" y="0"/>
            <a:ext cx="5912209" cy="6858000"/>
          </a:xfrm>
          <a:custGeom>
            <a:avLst/>
            <a:gdLst>
              <a:gd name="connsiteX0" fmla="*/ 0 w 5912209"/>
              <a:gd name="connsiteY0" fmla="*/ 5606673 h 6858000"/>
              <a:gd name="connsiteX1" fmla="*/ 176295 w 5912209"/>
              <a:gd name="connsiteY1" fmla="*/ 5743920 h 6858000"/>
              <a:gd name="connsiteX2" fmla="*/ 682976 w 5912209"/>
              <a:gd name="connsiteY2" fmla="*/ 6026538 h 6858000"/>
              <a:gd name="connsiteX3" fmla="*/ 2932920 w 5912209"/>
              <a:gd name="connsiteY3" fmla="*/ 6027784 h 6858000"/>
              <a:gd name="connsiteX4" fmla="*/ 3092631 w 5912209"/>
              <a:gd name="connsiteY4" fmla="*/ 6399664 h 6858000"/>
              <a:gd name="connsiteX5" fmla="*/ 522853 w 5912209"/>
              <a:gd name="connsiteY5" fmla="*/ 6398241 h 6858000"/>
              <a:gd name="connsiteX6" fmla="*/ 224121 w 5912209"/>
              <a:gd name="connsiteY6" fmla="*/ 6250995 h 6858000"/>
              <a:gd name="connsiteX7" fmla="*/ 0 w 5912209"/>
              <a:gd name="connsiteY7" fmla="*/ 6110469 h 6858000"/>
              <a:gd name="connsiteX8" fmla="*/ 0 w 5912209"/>
              <a:gd name="connsiteY8" fmla="*/ 5277743 h 6858000"/>
              <a:gd name="connsiteX9" fmla="*/ 88477 w 5912209"/>
              <a:gd name="connsiteY9" fmla="*/ 5364257 h 6858000"/>
              <a:gd name="connsiteX10" fmla="*/ 1284374 w 5912209"/>
              <a:gd name="connsiteY10" fmla="*/ 5960894 h 6858000"/>
              <a:gd name="connsiteX11" fmla="*/ 1241732 w 5912209"/>
              <a:gd name="connsiteY11" fmla="*/ 6167942 h 6858000"/>
              <a:gd name="connsiteX12" fmla="*/ 176357 w 5912209"/>
              <a:gd name="connsiteY12" fmla="*/ 5703484 h 6858000"/>
              <a:gd name="connsiteX13" fmla="*/ 0 w 5912209"/>
              <a:gd name="connsiteY13" fmla="*/ 5563550 h 6858000"/>
              <a:gd name="connsiteX14" fmla="*/ 0 w 5912209"/>
              <a:gd name="connsiteY14" fmla="*/ 5074191 h 6858000"/>
              <a:gd name="connsiteX15" fmla="*/ 95604 w 5912209"/>
              <a:gd name="connsiteY15" fmla="*/ 5173778 h 6858000"/>
              <a:gd name="connsiteX16" fmla="*/ 353730 w 5912209"/>
              <a:gd name="connsiteY16" fmla="*/ 5392367 h 6858000"/>
              <a:gd name="connsiteX17" fmla="*/ 282868 w 5912209"/>
              <a:gd name="connsiteY17" fmla="*/ 5488784 h 6858000"/>
              <a:gd name="connsiteX18" fmla="*/ 12176 w 5912209"/>
              <a:gd name="connsiteY18" fmla="*/ 5259554 h 6858000"/>
              <a:gd name="connsiteX19" fmla="*/ 0 w 5912209"/>
              <a:gd name="connsiteY19" fmla="*/ 5246871 h 6858000"/>
              <a:gd name="connsiteX20" fmla="*/ 4308595 w 5912209"/>
              <a:gd name="connsiteY20" fmla="*/ 2797752 h 6858000"/>
              <a:gd name="connsiteX21" fmla="*/ 4022511 w 5912209"/>
              <a:gd name="connsiteY21" fmla="*/ 4750585 h 6858000"/>
              <a:gd name="connsiteX22" fmla="*/ 2438961 w 5912209"/>
              <a:gd name="connsiteY22" fmla="*/ 5928624 h 6858000"/>
              <a:gd name="connsiteX23" fmla="*/ 2409737 w 5912209"/>
              <a:gd name="connsiteY23" fmla="*/ 5812591 h 6858000"/>
              <a:gd name="connsiteX24" fmla="*/ 3919778 w 5912209"/>
              <a:gd name="connsiteY24" fmla="*/ 4689237 h 6858000"/>
              <a:gd name="connsiteX25" fmla="*/ 4192582 w 5912209"/>
              <a:gd name="connsiteY25" fmla="*/ 2827054 h 6858000"/>
              <a:gd name="connsiteX26" fmla="*/ 3778956 w 5912209"/>
              <a:gd name="connsiteY26" fmla="*/ 1419068 h 6858000"/>
              <a:gd name="connsiteX27" fmla="*/ 4621599 w 5912209"/>
              <a:gd name="connsiteY27" fmla="*/ 3531541 h 6858000"/>
              <a:gd name="connsiteX28" fmla="*/ 3627344 w 5912209"/>
              <a:gd name="connsiteY28" fmla="*/ 5577035 h 6858000"/>
              <a:gd name="connsiteX29" fmla="*/ 3490780 w 5912209"/>
              <a:gd name="connsiteY29" fmla="*/ 5415676 h 6858000"/>
              <a:gd name="connsiteX30" fmla="*/ 4410345 w 5912209"/>
              <a:gd name="connsiteY30" fmla="*/ 3523839 h 6858000"/>
              <a:gd name="connsiteX31" fmla="*/ 3631003 w 5912209"/>
              <a:gd name="connsiteY31" fmla="*/ 1570055 h 6858000"/>
              <a:gd name="connsiteX32" fmla="*/ 1809389 w 5912209"/>
              <a:gd name="connsiteY32" fmla="*/ 1115568 h 6858000"/>
              <a:gd name="connsiteX33" fmla="*/ 4122821 w 5912209"/>
              <a:gd name="connsiteY33" fmla="*/ 3429000 h 6858000"/>
              <a:gd name="connsiteX34" fmla="*/ 1809389 w 5912209"/>
              <a:gd name="connsiteY34" fmla="*/ 5742433 h 6858000"/>
              <a:gd name="connsiteX35" fmla="*/ 24232 w 5912209"/>
              <a:gd name="connsiteY35" fmla="*/ 4900559 h 6858000"/>
              <a:gd name="connsiteX36" fmla="*/ 0 w 5912209"/>
              <a:gd name="connsiteY36" fmla="*/ 4868154 h 6858000"/>
              <a:gd name="connsiteX37" fmla="*/ 0 w 5912209"/>
              <a:gd name="connsiteY37" fmla="*/ 1989847 h 6858000"/>
              <a:gd name="connsiteX38" fmla="*/ 24232 w 5912209"/>
              <a:gd name="connsiteY38" fmla="*/ 1957443 h 6858000"/>
              <a:gd name="connsiteX39" fmla="*/ 1809389 w 5912209"/>
              <a:gd name="connsiteY39" fmla="*/ 1115568 h 6858000"/>
              <a:gd name="connsiteX40" fmla="*/ 2534973 w 5912209"/>
              <a:gd name="connsiteY40" fmla="*/ 259137 h 6858000"/>
              <a:gd name="connsiteX41" fmla="*/ 5013272 w 5912209"/>
              <a:gd name="connsiteY41" fmla="*/ 3985475 h 6858000"/>
              <a:gd name="connsiteX42" fmla="*/ 4634638 w 5912209"/>
              <a:gd name="connsiteY42" fmla="*/ 3919711 h 6858000"/>
              <a:gd name="connsiteX43" fmla="*/ 2449224 w 5912209"/>
              <a:gd name="connsiteY43" fmla="*/ 633752 h 6858000"/>
              <a:gd name="connsiteX44" fmla="*/ 0 w 5912209"/>
              <a:gd name="connsiteY44" fmla="*/ 0 h 6858000"/>
              <a:gd name="connsiteX45" fmla="*/ 4061540 w 5912209"/>
              <a:gd name="connsiteY45" fmla="*/ 0 h 6858000"/>
              <a:gd name="connsiteX46" fmla="*/ 4115906 w 5912209"/>
              <a:gd name="connsiteY46" fmla="*/ 34856 h 6858000"/>
              <a:gd name="connsiteX47" fmla="*/ 4953214 w 5912209"/>
              <a:gd name="connsiteY47" fmla="*/ 792893 h 6858000"/>
              <a:gd name="connsiteX48" fmla="*/ 4564143 w 5912209"/>
              <a:gd name="connsiteY48" fmla="*/ 6469400 h 6858000"/>
              <a:gd name="connsiteX49" fmla="*/ 4083017 w 5912209"/>
              <a:gd name="connsiteY49" fmla="*/ 6844757 h 6858000"/>
              <a:gd name="connsiteX50" fmla="*/ 4062076 w 5912209"/>
              <a:gd name="connsiteY50" fmla="*/ 6858000 h 6858000"/>
              <a:gd name="connsiteX51" fmla="*/ 0 w 5912209"/>
              <a:gd name="connsiteY51" fmla="*/ 6858000 h 6858000"/>
              <a:gd name="connsiteX52" fmla="*/ 0 w 5912209"/>
              <a:gd name="connsiteY52" fmla="*/ 6151563 h 6858000"/>
              <a:gd name="connsiteX53" fmla="*/ 235156 w 5912209"/>
              <a:gd name="connsiteY53" fmla="*/ 6296066 h 6858000"/>
              <a:gd name="connsiteX54" fmla="*/ 4005038 w 5912209"/>
              <a:gd name="connsiteY54" fmla="*/ 5852320 h 6858000"/>
              <a:gd name="connsiteX55" fmla="*/ 4315143 w 5912209"/>
              <a:gd name="connsiteY55" fmla="*/ 1327918 h 6858000"/>
              <a:gd name="connsiteX56" fmla="*/ 73069 w 5912209"/>
              <a:gd name="connsiteY56" fmla="*/ 657725 h 6858000"/>
              <a:gd name="connsiteX57" fmla="*/ 0 w 5912209"/>
              <a:gd name="connsiteY57" fmla="*/ 70616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5912209" h="6858000">
                <a:moveTo>
                  <a:pt x="0" y="5606673"/>
                </a:moveTo>
                <a:lnTo>
                  <a:pt x="176295" y="5743920"/>
                </a:lnTo>
                <a:cubicBezTo>
                  <a:pt x="333899" y="5854285"/>
                  <a:pt x="503476" y="5949213"/>
                  <a:pt x="682976" y="6026538"/>
                </a:cubicBezTo>
                <a:cubicBezTo>
                  <a:pt x="1400978" y="6335842"/>
                  <a:pt x="2214576" y="6336292"/>
                  <a:pt x="2932920" y="6027784"/>
                </a:cubicBezTo>
                <a:lnTo>
                  <a:pt x="3092631" y="6399664"/>
                </a:lnTo>
                <a:cubicBezTo>
                  <a:pt x="2272173" y="6752028"/>
                  <a:pt x="1342920" y="6751513"/>
                  <a:pt x="522853" y="6398241"/>
                </a:cubicBezTo>
                <a:cubicBezTo>
                  <a:pt x="420345" y="6354082"/>
                  <a:pt x="320670" y="6304897"/>
                  <a:pt x="224121" y="6250995"/>
                </a:cubicBezTo>
                <a:lnTo>
                  <a:pt x="0" y="6110469"/>
                </a:lnTo>
                <a:close/>
                <a:moveTo>
                  <a:pt x="0" y="5277743"/>
                </a:moveTo>
                <a:lnTo>
                  <a:pt x="88477" y="5364257"/>
                </a:lnTo>
                <a:cubicBezTo>
                  <a:pt x="424987" y="5660827"/>
                  <a:pt x="836039" y="5868555"/>
                  <a:pt x="1284374" y="5960894"/>
                </a:cubicBezTo>
                <a:lnTo>
                  <a:pt x="1241732" y="6167942"/>
                </a:lnTo>
                <a:cubicBezTo>
                  <a:pt x="853932" y="6088072"/>
                  <a:pt x="491932" y="5928353"/>
                  <a:pt x="176357" y="5703484"/>
                </a:cubicBezTo>
                <a:lnTo>
                  <a:pt x="0" y="5563550"/>
                </a:lnTo>
                <a:close/>
                <a:moveTo>
                  <a:pt x="0" y="5074191"/>
                </a:moveTo>
                <a:lnTo>
                  <a:pt x="95604" y="5173778"/>
                </a:lnTo>
                <a:cubicBezTo>
                  <a:pt x="176239" y="5252205"/>
                  <a:pt x="262444" y="5325277"/>
                  <a:pt x="353730" y="5392367"/>
                </a:cubicBezTo>
                <a:lnTo>
                  <a:pt x="282868" y="5488784"/>
                </a:lnTo>
                <a:cubicBezTo>
                  <a:pt x="187138" y="5418428"/>
                  <a:pt x="96736" y="5341798"/>
                  <a:pt x="12176" y="5259554"/>
                </a:cubicBezTo>
                <a:lnTo>
                  <a:pt x="0" y="5246871"/>
                </a:lnTo>
                <a:close/>
                <a:moveTo>
                  <a:pt x="4308595" y="2797752"/>
                </a:moveTo>
                <a:cubicBezTo>
                  <a:pt x="4476085" y="3460871"/>
                  <a:pt x="4373171" y="4163372"/>
                  <a:pt x="4022511" y="4750585"/>
                </a:cubicBezTo>
                <a:cubicBezTo>
                  <a:pt x="3671850" y="5337798"/>
                  <a:pt x="3102194" y="5761579"/>
                  <a:pt x="2438961" y="5928624"/>
                </a:cubicBezTo>
                <a:lnTo>
                  <a:pt x="2409737" y="5812591"/>
                </a:lnTo>
                <a:cubicBezTo>
                  <a:pt x="3042182" y="5653300"/>
                  <a:pt x="3585395" y="5249192"/>
                  <a:pt x="3919778" y="4689237"/>
                </a:cubicBezTo>
                <a:cubicBezTo>
                  <a:pt x="4254161" y="4129283"/>
                  <a:pt x="4352297" y="3459392"/>
                  <a:pt x="4192582" y="2827054"/>
                </a:cubicBezTo>
                <a:close/>
                <a:moveTo>
                  <a:pt x="3778956" y="1419068"/>
                </a:moveTo>
                <a:cubicBezTo>
                  <a:pt x="4344550" y="1973302"/>
                  <a:pt x="4650452" y="2740189"/>
                  <a:pt x="4621599" y="3531541"/>
                </a:cubicBezTo>
                <a:cubicBezTo>
                  <a:pt x="4592742" y="4322893"/>
                  <a:pt x="4231800" y="5065465"/>
                  <a:pt x="3627344" y="5577035"/>
                </a:cubicBezTo>
                <a:lnTo>
                  <a:pt x="3490780" y="5415676"/>
                </a:lnTo>
                <a:cubicBezTo>
                  <a:pt x="4049829" y="4942535"/>
                  <a:pt x="4383657" y="4255745"/>
                  <a:pt x="4410345" y="3523839"/>
                </a:cubicBezTo>
                <a:cubicBezTo>
                  <a:pt x="4437032" y="2791933"/>
                  <a:pt x="4154109" y="2082655"/>
                  <a:pt x="3631003" y="1570055"/>
                </a:cubicBezTo>
                <a:close/>
                <a:moveTo>
                  <a:pt x="1809389" y="1115568"/>
                </a:moveTo>
                <a:cubicBezTo>
                  <a:pt x="3087062" y="1115568"/>
                  <a:pt x="4122821" y="2151327"/>
                  <a:pt x="4122821" y="3429000"/>
                </a:cubicBezTo>
                <a:cubicBezTo>
                  <a:pt x="4122821" y="4706674"/>
                  <a:pt x="3087062" y="5742433"/>
                  <a:pt x="1809389" y="5742433"/>
                </a:cubicBezTo>
                <a:cubicBezTo>
                  <a:pt x="1090698" y="5742433"/>
                  <a:pt x="448549" y="5414713"/>
                  <a:pt x="24232" y="4900559"/>
                </a:cubicBezTo>
                <a:lnTo>
                  <a:pt x="0" y="4868154"/>
                </a:lnTo>
                <a:lnTo>
                  <a:pt x="0" y="1989847"/>
                </a:lnTo>
                <a:lnTo>
                  <a:pt x="24232" y="1957443"/>
                </a:lnTo>
                <a:cubicBezTo>
                  <a:pt x="448549" y="1443289"/>
                  <a:pt x="1090698" y="1115568"/>
                  <a:pt x="1809389" y="1115568"/>
                </a:cubicBezTo>
                <a:close/>
                <a:moveTo>
                  <a:pt x="2534973" y="259137"/>
                </a:moveTo>
                <a:cubicBezTo>
                  <a:pt x="4220324" y="644912"/>
                  <a:pt x="5309137" y="2282040"/>
                  <a:pt x="5013272" y="3985475"/>
                </a:cubicBezTo>
                <a:lnTo>
                  <a:pt x="4634638" y="3919711"/>
                </a:lnTo>
                <a:cubicBezTo>
                  <a:pt x="4895537" y="2417588"/>
                  <a:pt x="3935399" y="973936"/>
                  <a:pt x="2449224" y="633752"/>
                </a:cubicBezTo>
                <a:close/>
                <a:moveTo>
                  <a:pt x="0" y="0"/>
                </a:moveTo>
                <a:lnTo>
                  <a:pt x="4061540" y="0"/>
                </a:lnTo>
                <a:lnTo>
                  <a:pt x="4115906" y="34856"/>
                </a:lnTo>
                <a:cubicBezTo>
                  <a:pt x="4421783" y="242898"/>
                  <a:pt x="4704213" y="495934"/>
                  <a:pt x="4953214" y="792893"/>
                </a:cubicBezTo>
                <a:cubicBezTo>
                  <a:pt x="6369754" y="2482261"/>
                  <a:pt x="6197934" y="4989103"/>
                  <a:pt x="4564143" y="6469400"/>
                </a:cubicBezTo>
                <a:cubicBezTo>
                  <a:pt x="4410976" y="6608178"/>
                  <a:pt x="4250093" y="6733282"/>
                  <a:pt x="4083017" y="6844757"/>
                </a:cubicBezTo>
                <a:lnTo>
                  <a:pt x="4062076" y="6858000"/>
                </a:lnTo>
                <a:lnTo>
                  <a:pt x="0" y="6858000"/>
                </a:lnTo>
                <a:lnTo>
                  <a:pt x="0" y="6151563"/>
                </a:lnTo>
                <a:lnTo>
                  <a:pt x="235156" y="6296066"/>
                </a:lnTo>
                <a:cubicBezTo>
                  <a:pt x="1427097" y="6950950"/>
                  <a:pt x="2947003" y="6810953"/>
                  <a:pt x="4005038" y="5852320"/>
                </a:cubicBezTo>
                <a:cubicBezTo>
                  <a:pt x="5307235" y="4672465"/>
                  <a:pt x="5444183" y="2674412"/>
                  <a:pt x="4315143" y="1327918"/>
                </a:cubicBezTo>
                <a:cubicBezTo>
                  <a:pt x="3256668" y="65579"/>
                  <a:pt x="1440321" y="-200950"/>
                  <a:pt x="73069" y="657725"/>
                </a:cubicBezTo>
                <a:lnTo>
                  <a:pt x="0" y="70616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49853321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4BD4B98-4F40-441E-9E87-D453462B2FB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837344" cy="6858000"/>
          </a:xfrm>
          <a:custGeom>
            <a:avLst/>
            <a:gdLst>
              <a:gd name="connsiteX0" fmla="*/ 0 w 6837344"/>
              <a:gd name="connsiteY0" fmla="*/ 0 h 6858000"/>
              <a:gd name="connsiteX1" fmla="*/ 6458087 w 6837344"/>
              <a:gd name="connsiteY1" fmla="*/ 0 h 6858000"/>
              <a:gd name="connsiteX2" fmla="*/ 6458087 w 6837344"/>
              <a:gd name="connsiteY2" fmla="*/ 10716 h 6858000"/>
              <a:gd name="connsiteX3" fmla="*/ 6450933 w 6837344"/>
              <a:gd name="connsiteY3" fmla="*/ 50007 h 6858000"/>
              <a:gd name="connsiteX4" fmla="*/ 6450933 w 6837344"/>
              <a:gd name="connsiteY4" fmla="*/ 107157 h 6858000"/>
              <a:gd name="connsiteX5" fmla="*/ 6461666 w 6837344"/>
              <a:gd name="connsiteY5" fmla="*/ 139303 h 6858000"/>
              <a:gd name="connsiteX6" fmla="*/ 6436621 w 6837344"/>
              <a:gd name="connsiteY6" fmla="*/ 142875 h 6858000"/>
              <a:gd name="connsiteX7" fmla="*/ 6454510 w 6837344"/>
              <a:gd name="connsiteY7" fmla="*/ 157162 h 6858000"/>
              <a:gd name="connsiteX8" fmla="*/ 6433044 w 6837344"/>
              <a:gd name="connsiteY8" fmla="*/ 164307 h 6858000"/>
              <a:gd name="connsiteX9" fmla="*/ 6440198 w 6837344"/>
              <a:gd name="connsiteY9" fmla="*/ 171450 h 6858000"/>
              <a:gd name="connsiteX10" fmla="*/ 6429465 w 6837344"/>
              <a:gd name="connsiteY10" fmla="*/ 182166 h 6858000"/>
              <a:gd name="connsiteX11" fmla="*/ 6397265 w 6837344"/>
              <a:gd name="connsiteY11" fmla="*/ 239316 h 6858000"/>
              <a:gd name="connsiteX12" fmla="*/ 6257726 w 6837344"/>
              <a:gd name="connsiteY12" fmla="*/ 417909 h 6858000"/>
              <a:gd name="connsiteX13" fmla="*/ 6179013 w 6837344"/>
              <a:gd name="connsiteY13" fmla="*/ 507207 h 6858000"/>
              <a:gd name="connsiteX14" fmla="*/ 6179013 w 6837344"/>
              <a:gd name="connsiteY14" fmla="*/ 525066 h 6858000"/>
              <a:gd name="connsiteX15" fmla="*/ 6218370 w 6837344"/>
              <a:gd name="connsiteY15" fmla="*/ 546497 h 6858000"/>
              <a:gd name="connsiteX16" fmla="*/ 6318551 w 6837344"/>
              <a:gd name="connsiteY16" fmla="*/ 592931 h 6858000"/>
              <a:gd name="connsiteX17" fmla="*/ 6365063 w 6837344"/>
              <a:gd name="connsiteY17" fmla="*/ 625078 h 6858000"/>
              <a:gd name="connsiteX18" fmla="*/ 6404419 w 6837344"/>
              <a:gd name="connsiteY18" fmla="*/ 660796 h 6858000"/>
              <a:gd name="connsiteX19" fmla="*/ 6386530 w 6837344"/>
              <a:gd name="connsiteY19" fmla="*/ 664368 h 6858000"/>
              <a:gd name="connsiteX20" fmla="*/ 6375797 w 6837344"/>
              <a:gd name="connsiteY20" fmla="*/ 650081 h 6858000"/>
              <a:gd name="connsiteX21" fmla="*/ 6361485 w 6837344"/>
              <a:gd name="connsiteY21" fmla="*/ 657225 h 6858000"/>
              <a:gd name="connsiteX22" fmla="*/ 6350751 w 6837344"/>
              <a:gd name="connsiteY22" fmla="*/ 696516 h 6858000"/>
              <a:gd name="connsiteX23" fmla="*/ 6382953 w 6837344"/>
              <a:gd name="connsiteY23" fmla="*/ 696516 h 6858000"/>
              <a:gd name="connsiteX24" fmla="*/ 6400842 w 6837344"/>
              <a:gd name="connsiteY24" fmla="*/ 696516 h 6858000"/>
              <a:gd name="connsiteX25" fmla="*/ 6397265 w 6837344"/>
              <a:gd name="connsiteY25" fmla="*/ 707231 h 6858000"/>
              <a:gd name="connsiteX26" fmla="*/ 6440198 w 6837344"/>
              <a:gd name="connsiteY26" fmla="*/ 721518 h 6858000"/>
              <a:gd name="connsiteX27" fmla="*/ 6472400 w 6837344"/>
              <a:gd name="connsiteY27" fmla="*/ 735807 h 6858000"/>
              <a:gd name="connsiteX28" fmla="*/ 6529646 w 6837344"/>
              <a:gd name="connsiteY28" fmla="*/ 767953 h 6858000"/>
              <a:gd name="connsiteX29" fmla="*/ 6569002 w 6837344"/>
              <a:gd name="connsiteY29" fmla="*/ 778668 h 6858000"/>
              <a:gd name="connsiteX30" fmla="*/ 6640560 w 6837344"/>
              <a:gd name="connsiteY30" fmla="*/ 814388 h 6858000"/>
              <a:gd name="connsiteX31" fmla="*/ 6651295 w 6837344"/>
              <a:gd name="connsiteY31" fmla="*/ 817959 h 6858000"/>
              <a:gd name="connsiteX32" fmla="*/ 6765787 w 6837344"/>
              <a:gd name="connsiteY32" fmla="*/ 867966 h 6858000"/>
              <a:gd name="connsiteX33" fmla="*/ 6805143 w 6837344"/>
              <a:gd name="connsiteY33" fmla="*/ 896541 h 6858000"/>
              <a:gd name="connsiteX34" fmla="*/ 6837344 w 6837344"/>
              <a:gd name="connsiteY34" fmla="*/ 910829 h 6858000"/>
              <a:gd name="connsiteX35" fmla="*/ 6837344 w 6837344"/>
              <a:gd name="connsiteY35" fmla="*/ 917972 h 6858000"/>
              <a:gd name="connsiteX36" fmla="*/ 6801565 w 6837344"/>
              <a:gd name="connsiteY36" fmla="*/ 917972 h 6858000"/>
              <a:gd name="connsiteX37" fmla="*/ 6797988 w 6837344"/>
              <a:gd name="connsiteY37" fmla="*/ 910829 h 6858000"/>
              <a:gd name="connsiteX38" fmla="*/ 6776521 w 6837344"/>
              <a:gd name="connsiteY38" fmla="*/ 950119 h 6858000"/>
              <a:gd name="connsiteX39" fmla="*/ 6797988 w 6837344"/>
              <a:gd name="connsiteY39" fmla="*/ 985838 h 6858000"/>
              <a:gd name="connsiteX40" fmla="*/ 6790832 w 6837344"/>
              <a:gd name="connsiteY40" fmla="*/ 992981 h 6858000"/>
              <a:gd name="connsiteX41" fmla="*/ 6765787 w 6837344"/>
              <a:gd name="connsiteY41" fmla="*/ 1035844 h 6858000"/>
              <a:gd name="connsiteX42" fmla="*/ 6708540 w 6837344"/>
              <a:gd name="connsiteY42" fmla="*/ 1103709 h 6858000"/>
              <a:gd name="connsiteX43" fmla="*/ 6647716 w 6837344"/>
              <a:gd name="connsiteY43" fmla="*/ 1178720 h 6858000"/>
              <a:gd name="connsiteX44" fmla="*/ 6314972 w 6837344"/>
              <a:gd name="connsiteY44" fmla="*/ 1489472 h 6858000"/>
              <a:gd name="connsiteX45" fmla="*/ 6096721 w 6837344"/>
              <a:gd name="connsiteY45" fmla="*/ 1657351 h 6858000"/>
              <a:gd name="connsiteX46" fmla="*/ 6078832 w 6837344"/>
              <a:gd name="connsiteY46" fmla="*/ 1693069 h 6858000"/>
              <a:gd name="connsiteX47" fmla="*/ 6078832 w 6837344"/>
              <a:gd name="connsiteY47" fmla="*/ 1696641 h 6858000"/>
              <a:gd name="connsiteX48" fmla="*/ 6064521 w 6837344"/>
              <a:gd name="connsiteY48" fmla="*/ 1778794 h 6858000"/>
              <a:gd name="connsiteX49" fmla="*/ 6046631 w 6837344"/>
              <a:gd name="connsiteY49" fmla="*/ 1821657 h 6858000"/>
              <a:gd name="connsiteX50" fmla="*/ 6035897 w 6837344"/>
              <a:gd name="connsiteY50" fmla="*/ 1896666 h 6858000"/>
              <a:gd name="connsiteX51" fmla="*/ 6032320 w 6837344"/>
              <a:gd name="connsiteY51" fmla="*/ 1907381 h 6858000"/>
              <a:gd name="connsiteX52" fmla="*/ 5989385 w 6837344"/>
              <a:gd name="connsiteY52" fmla="*/ 1989534 h 6858000"/>
              <a:gd name="connsiteX53" fmla="*/ 5985806 w 6837344"/>
              <a:gd name="connsiteY53" fmla="*/ 2000249 h 6858000"/>
              <a:gd name="connsiteX54" fmla="*/ 5960762 w 6837344"/>
              <a:gd name="connsiteY54" fmla="*/ 2039541 h 6858000"/>
              <a:gd name="connsiteX55" fmla="*/ 5978651 w 6837344"/>
              <a:gd name="connsiteY55" fmla="*/ 2064544 h 6858000"/>
              <a:gd name="connsiteX56" fmla="*/ 5953606 w 6837344"/>
              <a:gd name="connsiteY56" fmla="*/ 2100262 h 6858000"/>
              <a:gd name="connsiteX57" fmla="*/ 5924983 w 6837344"/>
              <a:gd name="connsiteY57" fmla="*/ 2110980 h 6858000"/>
              <a:gd name="connsiteX58" fmla="*/ 5878470 w 6837344"/>
              <a:gd name="connsiteY58" fmla="*/ 2135982 h 6858000"/>
              <a:gd name="connsiteX59" fmla="*/ 5824802 w 6837344"/>
              <a:gd name="connsiteY59" fmla="*/ 2160985 h 6858000"/>
              <a:gd name="connsiteX60" fmla="*/ 5803335 w 6837344"/>
              <a:gd name="connsiteY60" fmla="*/ 2193131 h 6858000"/>
              <a:gd name="connsiteX61" fmla="*/ 5817646 w 6837344"/>
              <a:gd name="connsiteY61" fmla="*/ 2193131 h 6858000"/>
              <a:gd name="connsiteX62" fmla="*/ 5789023 w 6837344"/>
              <a:gd name="connsiteY62" fmla="*/ 2282429 h 6858000"/>
              <a:gd name="connsiteX63" fmla="*/ 5796179 w 6837344"/>
              <a:gd name="connsiteY63" fmla="*/ 2286000 h 6858000"/>
              <a:gd name="connsiteX64" fmla="*/ 5828380 w 6837344"/>
              <a:gd name="connsiteY64" fmla="*/ 2253853 h 6858000"/>
              <a:gd name="connsiteX65" fmla="*/ 5842691 w 6837344"/>
              <a:gd name="connsiteY65" fmla="*/ 2246708 h 6858000"/>
              <a:gd name="connsiteX66" fmla="*/ 5853425 w 6837344"/>
              <a:gd name="connsiteY66" fmla="*/ 2257426 h 6858000"/>
              <a:gd name="connsiteX67" fmla="*/ 5860581 w 6837344"/>
              <a:gd name="connsiteY67" fmla="*/ 2282429 h 6858000"/>
              <a:gd name="connsiteX68" fmla="*/ 5889204 w 6837344"/>
              <a:gd name="connsiteY68" fmla="*/ 2243138 h 6858000"/>
              <a:gd name="connsiteX69" fmla="*/ 5896359 w 6837344"/>
              <a:gd name="connsiteY69" fmla="*/ 2264569 h 6858000"/>
              <a:gd name="connsiteX70" fmla="*/ 5889204 w 6837344"/>
              <a:gd name="connsiteY70" fmla="*/ 2296716 h 6858000"/>
              <a:gd name="connsiteX71" fmla="*/ 5878470 w 6837344"/>
              <a:gd name="connsiteY71" fmla="*/ 2361010 h 6858000"/>
              <a:gd name="connsiteX72" fmla="*/ 5853425 w 6837344"/>
              <a:gd name="connsiteY72" fmla="*/ 2461022 h 6858000"/>
              <a:gd name="connsiteX73" fmla="*/ 5842691 w 6837344"/>
              <a:gd name="connsiteY73" fmla="*/ 2486026 h 6858000"/>
              <a:gd name="connsiteX74" fmla="*/ 5810491 w 6837344"/>
              <a:gd name="connsiteY74" fmla="*/ 2557464 h 6858000"/>
              <a:gd name="connsiteX75" fmla="*/ 5821225 w 6837344"/>
              <a:gd name="connsiteY75" fmla="*/ 2575323 h 6858000"/>
              <a:gd name="connsiteX76" fmla="*/ 5857003 w 6837344"/>
              <a:gd name="connsiteY76" fmla="*/ 2596754 h 6858000"/>
              <a:gd name="connsiteX77" fmla="*/ 5889204 w 6837344"/>
              <a:gd name="connsiteY77" fmla="*/ 2611041 h 6858000"/>
              <a:gd name="connsiteX78" fmla="*/ 5924983 w 6837344"/>
              <a:gd name="connsiteY78" fmla="*/ 2621756 h 6858000"/>
              <a:gd name="connsiteX79" fmla="*/ 5982229 w 6837344"/>
              <a:gd name="connsiteY79" fmla="*/ 2650333 h 6858000"/>
              <a:gd name="connsiteX80" fmla="*/ 6007274 w 6837344"/>
              <a:gd name="connsiteY80" fmla="*/ 2668192 h 6858000"/>
              <a:gd name="connsiteX81" fmla="*/ 6032320 w 6837344"/>
              <a:gd name="connsiteY81" fmla="*/ 2686050 h 6858000"/>
              <a:gd name="connsiteX82" fmla="*/ 6060942 w 6837344"/>
              <a:gd name="connsiteY82" fmla="*/ 2700337 h 6858000"/>
              <a:gd name="connsiteX83" fmla="*/ 6046631 w 6837344"/>
              <a:gd name="connsiteY83" fmla="*/ 2714626 h 6858000"/>
              <a:gd name="connsiteX84" fmla="*/ 5992963 w 6837344"/>
              <a:gd name="connsiteY84" fmla="*/ 2764632 h 6858000"/>
              <a:gd name="connsiteX85" fmla="*/ 5992963 w 6837344"/>
              <a:gd name="connsiteY85" fmla="*/ 2811066 h 6858000"/>
              <a:gd name="connsiteX86" fmla="*/ 6032320 w 6837344"/>
              <a:gd name="connsiteY86" fmla="*/ 2846784 h 6858000"/>
              <a:gd name="connsiteX87" fmla="*/ 6064521 w 6837344"/>
              <a:gd name="connsiteY87" fmla="*/ 2853929 h 6858000"/>
              <a:gd name="connsiteX88" fmla="*/ 6093143 w 6837344"/>
              <a:gd name="connsiteY88" fmla="*/ 2861072 h 6858000"/>
              <a:gd name="connsiteX89" fmla="*/ 6146811 w 6837344"/>
              <a:gd name="connsiteY89" fmla="*/ 2882503 h 6858000"/>
              <a:gd name="connsiteX90" fmla="*/ 6189746 w 6837344"/>
              <a:gd name="connsiteY90" fmla="*/ 2900362 h 6858000"/>
              <a:gd name="connsiteX91" fmla="*/ 6200480 w 6837344"/>
              <a:gd name="connsiteY91" fmla="*/ 2903934 h 6858000"/>
              <a:gd name="connsiteX92" fmla="*/ 6286350 w 6837344"/>
              <a:gd name="connsiteY92" fmla="*/ 2946797 h 6858000"/>
              <a:gd name="connsiteX93" fmla="*/ 6300661 w 6837344"/>
              <a:gd name="connsiteY93" fmla="*/ 2957512 h 6858000"/>
              <a:gd name="connsiteX94" fmla="*/ 6325706 w 6837344"/>
              <a:gd name="connsiteY94" fmla="*/ 2975371 h 6858000"/>
              <a:gd name="connsiteX95" fmla="*/ 6354329 w 6837344"/>
              <a:gd name="connsiteY95" fmla="*/ 2996803 h 6858000"/>
              <a:gd name="connsiteX96" fmla="*/ 6311394 w 6837344"/>
              <a:gd name="connsiteY96" fmla="*/ 3028951 h 6858000"/>
              <a:gd name="connsiteX97" fmla="*/ 6282772 w 6837344"/>
              <a:gd name="connsiteY97" fmla="*/ 3078956 h 6858000"/>
              <a:gd name="connsiteX98" fmla="*/ 6275615 w 6837344"/>
              <a:gd name="connsiteY98" fmla="*/ 3089671 h 6858000"/>
              <a:gd name="connsiteX99" fmla="*/ 6257726 w 6837344"/>
              <a:gd name="connsiteY99" fmla="*/ 3096815 h 6858000"/>
              <a:gd name="connsiteX100" fmla="*/ 6246993 w 6837344"/>
              <a:gd name="connsiteY100" fmla="*/ 3114675 h 6858000"/>
              <a:gd name="connsiteX101" fmla="*/ 6261304 w 6837344"/>
              <a:gd name="connsiteY101" fmla="*/ 3125391 h 6858000"/>
              <a:gd name="connsiteX102" fmla="*/ 6289927 w 6837344"/>
              <a:gd name="connsiteY102" fmla="*/ 3128963 h 6858000"/>
              <a:gd name="connsiteX103" fmla="*/ 6368640 w 6837344"/>
              <a:gd name="connsiteY103" fmla="*/ 3168253 h 6858000"/>
              <a:gd name="connsiteX104" fmla="*/ 6393686 w 6837344"/>
              <a:gd name="connsiteY104" fmla="*/ 3189684 h 6858000"/>
              <a:gd name="connsiteX105" fmla="*/ 6407998 w 6837344"/>
              <a:gd name="connsiteY105" fmla="*/ 3203972 h 6858000"/>
              <a:gd name="connsiteX106" fmla="*/ 6440198 w 6837344"/>
              <a:gd name="connsiteY106" fmla="*/ 3211116 h 6858000"/>
              <a:gd name="connsiteX107" fmla="*/ 6400842 w 6837344"/>
              <a:gd name="connsiteY107" fmla="*/ 3243262 h 6858000"/>
              <a:gd name="connsiteX108" fmla="*/ 6411576 w 6837344"/>
              <a:gd name="connsiteY108" fmla="*/ 3232547 h 6858000"/>
              <a:gd name="connsiteX109" fmla="*/ 6411576 w 6837344"/>
              <a:gd name="connsiteY109" fmla="*/ 3228975 h 6858000"/>
              <a:gd name="connsiteX110" fmla="*/ 6382953 w 6837344"/>
              <a:gd name="connsiteY110" fmla="*/ 3243262 h 6858000"/>
              <a:gd name="connsiteX111" fmla="*/ 6382953 w 6837344"/>
              <a:gd name="connsiteY111" fmla="*/ 3246834 h 6858000"/>
              <a:gd name="connsiteX112" fmla="*/ 6400842 w 6837344"/>
              <a:gd name="connsiteY112" fmla="*/ 3253978 h 6858000"/>
              <a:gd name="connsiteX113" fmla="*/ 6372219 w 6837344"/>
              <a:gd name="connsiteY113" fmla="*/ 3296842 h 6858000"/>
              <a:gd name="connsiteX114" fmla="*/ 6354329 w 6837344"/>
              <a:gd name="connsiteY114" fmla="*/ 3321844 h 6858000"/>
              <a:gd name="connsiteX115" fmla="*/ 6300661 w 6837344"/>
              <a:gd name="connsiteY115" fmla="*/ 3357562 h 6858000"/>
              <a:gd name="connsiteX116" fmla="*/ 6293505 w 6837344"/>
              <a:gd name="connsiteY116" fmla="*/ 3375421 h 6858000"/>
              <a:gd name="connsiteX117" fmla="*/ 6282772 w 6837344"/>
              <a:gd name="connsiteY117" fmla="*/ 3411141 h 6858000"/>
              <a:gd name="connsiteX118" fmla="*/ 6250571 w 6837344"/>
              <a:gd name="connsiteY118" fmla="*/ 3439715 h 6858000"/>
              <a:gd name="connsiteX119" fmla="*/ 6254149 w 6837344"/>
              <a:gd name="connsiteY119" fmla="*/ 3471862 h 6858000"/>
              <a:gd name="connsiteX120" fmla="*/ 6272038 w 6837344"/>
              <a:gd name="connsiteY120" fmla="*/ 3471862 h 6858000"/>
              <a:gd name="connsiteX121" fmla="*/ 6293505 w 6837344"/>
              <a:gd name="connsiteY121" fmla="*/ 3479006 h 6858000"/>
              <a:gd name="connsiteX122" fmla="*/ 6311394 w 6837344"/>
              <a:gd name="connsiteY122" fmla="*/ 3486150 h 6858000"/>
              <a:gd name="connsiteX123" fmla="*/ 6332862 w 6837344"/>
              <a:gd name="connsiteY123" fmla="*/ 3493293 h 6858000"/>
              <a:gd name="connsiteX124" fmla="*/ 6343596 w 6837344"/>
              <a:gd name="connsiteY124" fmla="*/ 3504009 h 6858000"/>
              <a:gd name="connsiteX125" fmla="*/ 6375797 w 6837344"/>
              <a:gd name="connsiteY125" fmla="*/ 3514725 h 6858000"/>
              <a:gd name="connsiteX126" fmla="*/ 6390108 w 6837344"/>
              <a:gd name="connsiteY126" fmla="*/ 3543300 h 6858000"/>
              <a:gd name="connsiteX127" fmla="*/ 6368640 w 6837344"/>
              <a:gd name="connsiteY127" fmla="*/ 3589734 h 6858000"/>
              <a:gd name="connsiteX128" fmla="*/ 6418731 w 6837344"/>
              <a:gd name="connsiteY128" fmla="*/ 3589734 h 6858000"/>
              <a:gd name="connsiteX129" fmla="*/ 6368640 w 6837344"/>
              <a:gd name="connsiteY129" fmla="*/ 3646884 h 6858000"/>
              <a:gd name="connsiteX130" fmla="*/ 6357908 w 6837344"/>
              <a:gd name="connsiteY130" fmla="*/ 3657600 h 6858000"/>
              <a:gd name="connsiteX131" fmla="*/ 6300661 w 6837344"/>
              <a:gd name="connsiteY131" fmla="*/ 3700462 h 6858000"/>
              <a:gd name="connsiteX132" fmla="*/ 6289927 w 6837344"/>
              <a:gd name="connsiteY132" fmla="*/ 3721893 h 6858000"/>
              <a:gd name="connsiteX133" fmla="*/ 6304240 w 6837344"/>
              <a:gd name="connsiteY133" fmla="*/ 3739753 h 6858000"/>
              <a:gd name="connsiteX134" fmla="*/ 6329283 w 6837344"/>
              <a:gd name="connsiteY134" fmla="*/ 3746897 h 6858000"/>
              <a:gd name="connsiteX135" fmla="*/ 6347174 w 6837344"/>
              <a:gd name="connsiteY135" fmla="*/ 3743325 h 6858000"/>
              <a:gd name="connsiteX136" fmla="*/ 6375797 w 6837344"/>
              <a:gd name="connsiteY136" fmla="*/ 3746897 h 6858000"/>
              <a:gd name="connsiteX137" fmla="*/ 6443776 w 6837344"/>
              <a:gd name="connsiteY137" fmla="*/ 3779043 h 6858000"/>
              <a:gd name="connsiteX138" fmla="*/ 6501023 w 6837344"/>
              <a:gd name="connsiteY138" fmla="*/ 3804047 h 6858000"/>
              <a:gd name="connsiteX139" fmla="*/ 6558269 w 6837344"/>
              <a:gd name="connsiteY139" fmla="*/ 3821906 h 6858000"/>
              <a:gd name="connsiteX140" fmla="*/ 6640560 w 6837344"/>
              <a:gd name="connsiteY140" fmla="*/ 3857625 h 6858000"/>
              <a:gd name="connsiteX141" fmla="*/ 6726430 w 6837344"/>
              <a:gd name="connsiteY141" fmla="*/ 3896915 h 6858000"/>
              <a:gd name="connsiteX142" fmla="*/ 6733585 w 6837344"/>
              <a:gd name="connsiteY142" fmla="*/ 3907632 h 6858000"/>
              <a:gd name="connsiteX143" fmla="*/ 6758631 w 6837344"/>
              <a:gd name="connsiteY143" fmla="*/ 3925491 h 6858000"/>
              <a:gd name="connsiteX144" fmla="*/ 6787253 w 6837344"/>
              <a:gd name="connsiteY144" fmla="*/ 3936206 h 6858000"/>
              <a:gd name="connsiteX145" fmla="*/ 6776521 w 6837344"/>
              <a:gd name="connsiteY145" fmla="*/ 3950493 h 6858000"/>
              <a:gd name="connsiteX146" fmla="*/ 6762208 w 6837344"/>
              <a:gd name="connsiteY146" fmla="*/ 3957637 h 6858000"/>
              <a:gd name="connsiteX147" fmla="*/ 6712117 w 6837344"/>
              <a:gd name="connsiteY147" fmla="*/ 3964782 h 6858000"/>
              <a:gd name="connsiteX148" fmla="*/ 6708540 w 6837344"/>
              <a:gd name="connsiteY148" fmla="*/ 3975497 h 6858000"/>
              <a:gd name="connsiteX149" fmla="*/ 6744319 w 6837344"/>
              <a:gd name="connsiteY149" fmla="*/ 3979069 h 6858000"/>
              <a:gd name="connsiteX150" fmla="*/ 6719274 w 6837344"/>
              <a:gd name="connsiteY150" fmla="*/ 4021932 h 6858000"/>
              <a:gd name="connsiteX151" fmla="*/ 6701385 w 6837344"/>
              <a:gd name="connsiteY151" fmla="*/ 4043362 h 6858000"/>
              <a:gd name="connsiteX152" fmla="*/ 6647716 w 6837344"/>
              <a:gd name="connsiteY152" fmla="*/ 4086225 h 6858000"/>
              <a:gd name="connsiteX153" fmla="*/ 6640560 w 6837344"/>
              <a:gd name="connsiteY153" fmla="*/ 4104084 h 6858000"/>
              <a:gd name="connsiteX154" fmla="*/ 6629827 w 6837344"/>
              <a:gd name="connsiteY154" fmla="*/ 4132659 h 6858000"/>
              <a:gd name="connsiteX155" fmla="*/ 6518912 w 6837344"/>
              <a:gd name="connsiteY155" fmla="*/ 4229100 h 6858000"/>
              <a:gd name="connsiteX156" fmla="*/ 6454510 w 6837344"/>
              <a:gd name="connsiteY156" fmla="*/ 4275534 h 6858000"/>
              <a:gd name="connsiteX157" fmla="*/ 6454510 w 6837344"/>
              <a:gd name="connsiteY157" fmla="*/ 4296965 h 6858000"/>
              <a:gd name="connsiteX158" fmla="*/ 6468822 w 6837344"/>
              <a:gd name="connsiteY158" fmla="*/ 4304109 h 6858000"/>
              <a:gd name="connsiteX159" fmla="*/ 6501023 w 6837344"/>
              <a:gd name="connsiteY159" fmla="*/ 4321969 h 6858000"/>
              <a:gd name="connsiteX160" fmla="*/ 6547536 w 6837344"/>
              <a:gd name="connsiteY160" fmla="*/ 4354115 h 6858000"/>
              <a:gd name="connsiteX161" fmla="*/ 6558269 w 6837344"/>
              <a:gd name="connsiteY161" fmla="*/ 4361259 h 6858000"/>
              <a:gd name="connsiteX162" fmla="*/ 6518912 w 6837344"/>
              <a:gd name="connsiteY162" fmla="*/ 4386263 h 6858000"/>
              <a:gd name="connsiteX163" fmla="*/ 6493866 w 6837344"/>
              <a:gd name="connsiteY163" fmla="*/ 4414837 h 6858000"/>
              <a:gd name="connsiteX164" fmla="*/ 6479555 w 6837344"/>
              <a:gd name="connsiteY164" fmla="*/ 4454128 h 6858000"/>
              <a:gd name="connsiteX165" fmla="*/ 6468822 w 6837344"/>
              <a:gd name="connsiteY165" fmla="*/ 4464843 h 6858000"/>
              <a:gd name="connsiteX166" fmla="*/ 6407998 w 6837344"/>
              <a:gd name="connsiteY166" fmla="*/ 4500563 h 6858000"/>
              <a:gd name="connsiteX167" fmla="*/ 6407998 w 6837344"/>
              <a:gd name="connsiteY167" fmla="*/ 4529137 h 6858000"/>
              <a:gd name="connsiteX168" fmla="*/ 6407998 w 6837344"/>
              <a:gd name="connsiteY168" fmla="*/ 4536282 h 6858000"/>
              <a:gd name="connsiteX169" fmla="*/ 6390108 w 6837344"/>
              <a:gd name="connsiteY169" fmla="*/ 4554141 h 6858000"/>
              <a:gd name="connsiteX170" fmla="*/ 6193325 w 6837344"/>
              <a:gd name="connsiteY170" fmla="*/ 4661297 h 6858000"/>
              <a:gd name="connsiteX171" fmla="*/ 6168279 w 6837344"/>
              <a:gd name="connsiteY171" fmla="*/ 4679156 h 6858000"/>
              <a:gd name="connsiteX172" fmla="*/ 6196903 w 6837344"/>
              <a:gd name="connsiteY172" fmla="*/ 4686300 h 6858000"/>
              <a:gd name="connsiteX173" fmla="*/ 6207636 w 6837344"/>
              <a:gd name="connsiteY173" fmla="*/ 4704160 h 6858000"/>
              <a:gd name="connsiteX174" fmla="*/ 6204058 w 6837344"/>
              <a:gd name="connsiteY174" fmla="*/ 4747022 h 6858000"/>
              <a:gd name="connsiteX175" fmla="*/ 6204058 w 6837344"/>
              <a:gd name="connsiteY175" fmla="*/ 4750594 h 6858000"/>
              <a:gd name="connsiteX176" fmla="*/ 6193325 w 6837344"/>
              <a:gd name="connsiteY176" fmla="*/ 4768454 h 6858000"/>
              <a:gd name="connsiteX177" fmla="*/ 6189746 w 6837344"/>
              <a:gd name="connsiteY177" fmla="*/ 4782741 h 6858000"/>
              <a:gd name="connsiteX178" fmla="*/ 6168279 w 6837344"/>
              <a:gd name="connsiteY178" fmla="*/ 4811315 h 6858000"/>
              <a:gd name="connsiteX179" fmla="*/ 6175435 w 6837344"/>
              <a:gd name="connsiteY179" fmla="*/ 4843463 h 6858000"/>
              <a:gd name="connsiteX180" fmla="*/ 6168279 w 6837344"/>
              <a:gd name="connsiteY180" fmla="*/ 4897041 h 6858000"/>
              <a:gd name="connsiteX181" fmla="*/ 6161123 w 6837344"/>
              <a:gd name="connsiteY181" fmla="*/ 4907756 h 6858000"/>
              <a:gd name="connsiteX182" fmla="*/ 6150389 w 6837344"/>
              <a:gd name="connsiteY182" fmla="*/ 4922044 h 6858000"/>
              <a:gd name="connsiteX183" fmla="*/ 6164702 w 6837344"/>
              <a:gd name="connsiteY183" fmla="*/ 4929187 h 6858000"/>
              <a:gd name="connsiteX184" fmla="*/ 6211214 w 6837344"/>
              <a:gd name="connsiteY184" fmla="*/ 4939904 h 6858000"/>
              <a:gd name="connsiteX185" fmla="*/ 6264882 w 6837344"/>
              <a:gd name="connsiteY185" fmla="*/ 4964906 h 6858000"/>
              <a:gd name="connsiteX186" fmla="*/ 6293505 w 6837344"/>
              <a:gd name="connsiteY186" fmla="*/ 4986337 h 6858000"/>
              <a:gd name="connsiteX187" fmla="*/ 6318551 w 6837344"/>
              <a:gd name="connsiteY187" fmla="*/ 5004197 h 6858000"/>
              <a:gd name="connsiteX188" fmla="*/ 6347174 w 6837344"/>
              <a:gd name="connsiteY188" fmla="*/ 5014913 h 6858000"/>
              <a:gd name="connsiteX189" fmla="*/ 6322129 w 6837344"/>
              <a:gd name="connsiteY189" fmla="*/ 5036344 h 6858000"/>
              <a:gd name="connsiteX190" fmla="*/ 6272038 w 6837344"/>
              <a:gd name="connsiteY190" fmla="*/ 5100637 h 6858000"/>
              <a:gd name="connsiteX191" fmla="*/ 6257726 w 6837344"/>
              <a:gd name="connsiteY191" fmla="*/ 5122069 h 6858000"/>
              <a:gd name="connsiteX192" fmla="*/ 6186168 w 6837344"/>
              <a:gd name="connsiteY192" fmla="*/ 5179219 h 6858000"/>
              <a:gd name="connsiteX193" fmla="*/ 6196903 w 6837344"/>
              <a:gd name="connsiteY193" fmla="*/ 5189935 h 6858000"/>
              <a:gd name="connsiteX194" fmla="*/ 6150389 w 6837344"/>
              <a:gd name="connsiteY194" fmla="*/ 5236369 h 6858000"/>
              <a:gd name="connsiteX195" fmla="*/ 5982229 w 6837344"/>
              <a:gd name="connsiteY195" fmla="*/ 5332810 h 6858000"/>
              <a:gd name="connsiteX196" fmla="*/ 5756823 w 6837344"/>
              <a:gd name="connsiteY196" fmla="*/ 5464969 h 6858000"/>
              <a:gd name="connsiteX197" fmla="*/ 5717465 w 6837344"/>
              <a:gd name="connsiteY197" fmla="*/ 5493544 h 6858000"/>
              <a:gd name="connsiteX198" fmla="*/ 5724621 w 6837344"/>
              <a:gd name="connsiteY198" fmla="*/ 5511404 h 6858000"/>
              <a:gd name="connsiteX199" fmla="*/ 5763978 w 6837344"/>
              <a:gd name="connsiteY199" fmla="*/ 5522119 h 6858000"/>
              <a:gd name="connsiteX200" fmla="*/ 5781868 w 6837344"/>
              <a:gd name="connsiteY200" fmla="*/ 5525691 h 6858000"/>
              <a:gd name="connsiteX201" fmla="*/ 5763978 w 6837344"/>
              <a:gd name="connsiteY201" fmla="*/ 5554265 h 6858000"/>
              <a:gd name="connsiteX202" fmla="*/ 5774712 w 6837344"/>
              <a:gd name="connsiteY202" fmla="*/ 5586413 h 6858000"/>
              <a:gd name="connsiteX203" fmla="*/ 5760400 w 6837344"/>
              <a:gd name="connsiteY203" fmla="*/ 5600700 h 6858000"/>
              <a:gd name="connsiteX204" fmla="*/ 5760400 w 6837344"/>
              <a:gd name="connsiteY204" fmla="*/ 5614987 h 6858000"/>
              <a:gd name="connsiteX205" fmla="*/ 5738933 w 6837344"/>
              <a:gd name="connsiteY205" fmla="*/ 5643563 h 6858000"/>
              <a:gd name="connsiteX206" fmla="*/ 5742510 w 6837344"/>
              <a:gd name="connsiteY206" fmla="*/ 5679282 h 6858000"/>
              <a:gd name="connsiteX207" fmla="*/ 5738933 w 6837344"/>
              <a:gd name="connsiteY207" fmla="*/ 5743576 h 6858000"/>
              <a:gd name="connsiteX208" fmla="*/ 5789023 w 6837344"/>
              <a:gd name="connsiteY208" fmla="*/ 5718572 h 6858000"/>
              <a:gd name="connsiteX209" fmla="*/ 5842691 w 6837344"/>
              <a:gd name="connsiteY209" fmla="*/ 5697141 h 6858000"/>
              <a:gd name="connsiteX210" fmla="*/ 5885627 w 6837344"/>
              <a:gd name="connsiteY210" fmla="*/ 5682854 h 6858000"/>
              <a:gd name="connsiteX211" fmla="*/ 5932138 w 6837344"/>
              <a:gd name="connsiteY211" fmla="*/ 5682854 h 6858000"/>
              <a:gd name="connsiteX212" fmla="*/ 5992963 w 6837344"/>
              <a:gd name="connsiteY212" fmla="*/ 5693569 h 6858000"/>
              <a:gd name="connsiteX213" fmla="*/ 6028742 w 6837344"/>
              <a:gd name="connsiteY213" fmla="*/ 5711428 h 6858000"/>
              <a:gd name="connsiteX214" fmla="*/ 6046631 w 6837344"/>
              <a:gd name="connsiteY214" fmla="*/ 5725715 h 6858000"/>
              <a:gd name="connsiteX215" fmla="*/ 6064521 w 6837344"/>
              <a:gd name="connsiteY215" fmla="*/ 5740004 h 6858000"/>
              <a:gd name="connsiteX216" fmla="*/ 6089566 w 6837344"/>
              <a:gd name="connsiteY216" fmla="*/ 5743576 h 6858000"/>
              <a:gd name="connsiteX217" fmla="*/ 6153968 w 6837344"/>
              <a:gd name="connsiteY217" fmla="*/ 5761435 h 6858000"/>
              <a:gd name="connsiteX218" fmla="*/ 6179013 w 6837344"/>
              <a:gd name="connsiteY218" fmla="*/ 5782866 h 6858000"/>
              <a:gd name="connsiteX219" fmla="*/ 6193325 w 6837344"/>
              <a:gd name="connsiteY219" fmla="*/ 5790010 h 6858000"/>
              <a:gd name="connsiteX220" fmla="*/ 6229104 w 6837344"/>
              <a:gd name="connsiteY220" fmla="*/ 5793582 h 6858000"/>
              <a:gd name="connsiteX221" fmla="*/ 6307817 w 6837344"/>
              <a:gd name="connsiteY221" fmla="*/ 5832872 h 6858000"/>
              <a:gd name="connsiteX222" fmla="*/ 6322129 w 6837344"/>
              <a:gd name="connsiteY222" fmla="*/ 5840016 h 6858000"/>
              <a:gd name="connsiteX223" fmla="*/ 6361485 w 6837344"/>
              <a:gd name="connsiteY223" fmla="*/ 5868591 h 6858000"/>
              <a:gd name="connsiteX224" fmla="*/ 6379374 w 6837344"/>
              <a:gd name="connsiteY224" fmla="*/ 5875735 h 6858000"/>
              <a:gd name="connsiteX225" fmla="*/ 6379374 w 6837344"/>
              <a:gd name="connsiteY225" fmla="*/ 5882878 h 6858000"/>
              <a:gd name="connsiteX226" fmla="*/ 6325706 w 6837344"/>
              <a:gd name="connsiteY226" fmla="*/ 5907882 h 6858000"/>
              <a:gd name="connsiteX227" fmla="*/ 6314972 w 6837344"/>
              <a:gd name="connsiteY227" fmla="*/ 5918597 h 6858000"/>
              <a:gd name="connsiteX228" fmla="*/ 6300661 w 6837344"/>
              <a:gd name="connsiteY228" fmla="*/ 5961460 h 6858000"/>
              <a:gd name="connsiteX229" fmla="*/ 6311394 w 6837344"/>
              <a:gd name="connsiteY229" fmla="*/ 5975747 h 6858000"/>
              <a:gd name="connsiteX230" fmla="*/ 6318551 w 6837344"/>
              <a:gd name="connsiteY230" fmla="*/ 5993606 h 6858000"/>
              <a:gd name="connsiteX231" fmla="*/ 6293505 w 6837344"/>
              <a:gd name="connsiteY231" fmla="*/ 6007894 h 6858000"/>
              <a:gd name="connsiteX232" fmla="*/ 6229104 w 6837344"/>
              <a:gd name="connsiteY232" fmla="*/ 6025754 h 6858000"/>
              <a:gd name="connsiteX233" fmla="*/ 6218370 w 6837344"/>
              <a:gd name="connsiteY233" fmla="*/ 6036469 h 6858000"/>
              <a:gd name="connsiteX234" fmla="*/ 6221947 w 6837344"/>
              <a:gd name="connsiteY234" fmla="*/ 6040041 h 6858000"/>
              <a:gd name="connsiteX235" fmla="*/ 6239836 w 6837344"/>
              <a:gd name="connsiteY235" fmla="*/ 6032897 h 6858000"/>
              <a:gd name="connsiteX236" fmla="*/ 6300661 w 6837344"/>
              <a:gd name="connsiteY236" fmla="*/ 6015037 h 6858000"/>
              <a:gd name="connsiteX237" fmla="*/ 6311394 w 6837344"/>
              <a:gd name="connsiteY237" fmla="*/ 6022182 h 6858000"/>
              <a:gd name="connsiteX238" fmla="*/ 6340018 w 6837344"/>
              <a:gd name="connsiteY238" fmla="*/ 6032897 h 6858000"/>
              <a:gd name="connsiteX239" fmla="*/ 6361485 w 6837344"/>
              <a:gd name="connsiteY239" fmla="*/ 6025754 h 6858000"/>
              <a:gd name="connsiteX240" fmla="*/ 6390108 w 6837344"/>
              <a:gd name="connsiteY240" fmla="*/ 6040041 h 6858000"/>
              <a:gd name="connsiteX241" fmla="*/ 6379374 w 6837344"/>
              <a:gd name="connsiteY241" fmla="*/ 6054328 h 6858000"/>
              <a:gd name="connsiteX242" fmla="*/ 6372219 w 6837344"/>
              <a:gd name="connsiteY242" fmla="*/ 6068616 h 6858000"/>
              <a:gd name="connsiteX243" fmla="*/ 6372219 w 6837344"/>
              <a:gd name="connsiteY243" fmla="*/ 6100763 h 6858000"/>
              <a:gd name="connsiteX244" fmla="*/ 6393686 w 6837344"/>
              <a:gd name="connsiteY244" fmla="*/ 6097191 h 6858000"/>
              <a:gd name="connsiteX245" fmla="*/ 6418731 w 6837344"/>
              <a:gd name="connsiteY245" fmla="*/ 6097191 h 6858000"/>
              <a:gd name="connsiteX246" fmla="*/ 6447355 w 6837344"/>
              <a:gd name="connsiteY246" fmla="*/ 6100763 h 6858000"/>
              <a:gd name="connsiteX247" fmla="*/ 6465244 w 6837344"/>
              <a:gd name="connsiteY247" fmla="*/ 6104335 h 6858000"/>
              <a:gd name="connsiteX248" fmla="*/ 6461666 w 6837344"/>
              <a:gd name="connsiteY248" fmla="*/ 6122194 h 6858000"/>
              <a:gd name="connsiteX249" fmla="*/ 6458087 w 6837344"/>
              <a:gd name="connsiteY249" fmla="*/ 6132910 h 6858000"/>
              <a:gd name="connsiteX250" fmla="*/ 6447355 w 6837344"/>
              <a:gd name="connsiteY250" fmla="*/ 6200776 h 6858000"/>
              <a:gd name="connsiteX251" fmla="*/ 6436621 w 6837344"/>
              <a:gd name="connsiteY251" fmla="*/ 6222207 h 6858000"/>
              <a:gd name="connsiteX252" fmla="*/ 6433044 w 6837344"/>
              <a:gd name="connsiteY252" fmla="*/ 6225778 h 6858000"/>
              <a:gd name="connsiteX253" fmla="*/ 6425887 w 6837344"/>
              <a:gd name="connsiteY253" fmla="*/ 6282928 h 6858000"/>
              <a:gd name="connsiteX254" fmla="*/ 6422309 w 6837344"/>
              <a:gd name="connsiteY254" fmla="*/ 6318648 h 6858000"/>
              <a:gd name="connsiteX255" fmla="*/ 6386530 w 6837344"/>
              <a:gd name="connsiteY255" fmla="*/ 6368654 h 6858000"/>
              <a:gd name="connsiteX256" fmla="*/ 6382953 w 6837344"/>
              <a:gd name="connsiteY256" fmla="*/ 6407944 h 6858000"/>
              <a:gd name="connsiteX257" fmla="*/ 6404419 w 6837344"/>
              <a:gd name="connsiteY257" fmla="*/ 6415087 h 6858000"/>
              <a:gd name="connsiteX258" fmla="*/ 6504601 w 6837344"/>
              <a:gd name="connsiteY258" fmla="*/ 6457950 h 6858000"/>
              <a:gd name="connsiteX259" fmla="*/ 6522491 w 6837344"/>
              <a:gd name="connsiteY259" fmla="*/ 6468666 h 6858000"/>
              <a:gd name="connsiteX260" fmla="*/ 6561847 w 6837344"/>
              <a:gd name="connsiteY260" fmla="*/ 6497241 h 6858000"/>
              <a:gd name="connsiteX261" fmla="*/ 6583314 w 6837344"/>
              <a:gd name="connsiteY261" fmla="*/ 6504385 h 6858000"/>
              <a:gd name="connsiteX262" fmla="*/ 6483133 w 6837344"/>
              <a:gd name="connsiteY262" fmla="*/ 6536532 h 6858000"/>
              <a:gd name="connsiteX263" fmla="*/ 6501023 w 6837344"/>
              <a:gd name="connsiteY263" fmla="*/ 6550819 h 6858000"/>
              <a:gd name="connsiteX264" fmla="*/ 6508178 w 6837344"/>
              <a:gd name="connsiteY264" fmla="*/ 6561535 h 6858000"/>
              <a:gd name="connsiteX265" fmla="*/ 6472400 w 6837344"/>
              <a:gd name="connsiteY265" fmla="*/ 6582966 h 6858000"/>
              <a:gd name="connsiteX266" fmla="*/ 6440198 w 6837344"/>
              <a:gd name="connsiteY266" fmla="*/ 6611541 h 6858000"/>
              <a:gd name="connsiteX267" fmla="*/ 6407998 w 6837344"/>
              <a:gd name="connsiteY267" fmla="*/ 6643687 h 6858000"/>
              <a:gd name="connsiteX268" fmla="*/ 6386530 w 6837344"/>
              <a:gd name="connsiteY268" fmla="*/ 6654404 h 6858000"/>
              <a:gd name="connsiteX269" fmla="*/ 6436621 w 6837344"/>
              <a:gd name="connsiteY269" fmla="*/ 6675835 h 6858000"/>
              <a:gd name="connsiteX270" fmla="*/ 6418731 w 6837344"/>
              <a:gd name="connsiteY270" fmla="*/ 6690122 h 6858000"/>
              <a:gd name="connsiteX271" fmla="*/ 6307817 w 6837344"/>
              <a:gd name="connsiteY271" fmla="*/ 6725841 h 6858000"/>
              <a:gd name="connsiteX272" fmla="*/ 6121767 w 6837344"/>
              <a:gd name="connsiteY272" fmla="*/ 6786563 h 6858000"/>
              <a:gd name="connsiteX273" fmla="*/ 5867737 w 6837344"/>
              <a:gd name="connsiteY273" fmla="*/ 6840141 h 6858000"/>
              <a:gd name="connsiteX274" fmla="*/ 5738933 w 6837344"/>
              <a:gd name="connsiteY274" fmla="*/ 6858000 h 6858000"/>
              <a:gd name="connsiteX275" fmla="*/ 4833727 w 6837344"/>
              <a:gd name="connsiteY275" fmla="*/ 6858000 h 6858000"/>
              <a:gd name="connsiteX276" fmla="*/ 0 w 6837344"/>
              <a:gd name="connsiteY276" fmla="*/ 6858000 h 6858000"/>
              <a:gd name="connsiteX277" fmla="*/ 0 w 6837344"/>
              <a:gd name="connsiteY27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6837344" h="6858000">
                <a:moveTo>
                  <a:pt x="0" y="0"/>
                </a:moveTo>
                <a:cubicBezTo>
                  <a:pt x="2153889" y="0"/>
                  <a:pt x="4304200" y="0"/>
                  <a:pt x="6458087" y="0"/>
                </a:cubicBezTo>
                <a:cubicBezTo>
                  <a:pt x="6458087" y="3572"/>
                  <a:pt x="6458087" y="7144"/>
                  <a:pt x="6458087" y="10716"/>
                </a:cubicBezTo>
                <a:cubicBezTo>
                  <a:pt x="6458087" y="25003"/>
                  <a:pt x="6450933" y="35718"/>
                  <a:pt x="6450933" y="50007"/>
                </a:cubicBezTo>
                <a:cubicBezTo>
                  <a:pt x="6450933" y="67866"/>
                  <a:pt x="6450933" y="85725"/>
                  <a:pt x="6450933" y="107157"/>
                </a:cubicBezTo>
                <a:cubicBezTo>
                  <a:pt x="6447355" y="128587"/>
                  <a:pt x="6447355" y="128587"/>
                  <a:pt x="6461666" y="139303"/>
                </a:cubicBezTo>
                <a:cubicBezTo>
                  <a:pt x="6454510" y="139303"/>
                  <a:pt x="6447355" y="142875"/>
                  <a:pt x="6436621" y="142875"/>
                </a:cubicBezTo>
                <a:cubicBezTo>
                  <a:pt x="6443776" y="150018"/>
                  <a:pt x="6447355" y="153590"/>
                  <a:pt x="6454510" y="157162"/>
                </a:cubicBezTo>
                <a:cubicBezTo>
                  <a:pt x="6443776" y="157162"/>
                  <a:pt x="6440198" y="160735"/>
                  <a:pt x="6433044" y="164307"/>
                </a:cubicBezTo>
                <a:cubicBezTo>
                  <a:pt x="6436621" y="167878"/>
                  <a:pt x="6436621" y="171450"/>
                  <a:pt x="6440198" y="171450"/>
                </a:cubicBezTo>
                <a:cubicBezTo>
                  <a:pt x="6436621" y="175022"/>
                  <a:pt x="6433044" y="178594"/>
                  <a:pt x="6429465" y="182166"/>
                </a:cubicBezTo>
                <a:cubicBezTo>
                  <a:pt x="6418731" y="200025"/>
                  <a:pt x="6407998" y="221457"/>
                  <a:pt x="6397265" y="239316"/>
                </a:cubicBezTo>
                <a:cubicBezTo>
                  <a:pt x="6350751" y="300037"/>
                  <a:pt x="6304240" y="357187"/>
                  <a:pt x="6257726" y="417909"/>
                </a:cubicBezTo>
                <a:cubicBezTo>
                  <a:pt x="6232682" y="446484"/>
                  <a:pt x="6204058" y="475059"/>
                  <a:pt x="6179013" y="507207"/>
                </a:cubicBezTo>
                <a:cubicBezTo>
                  <a:pt x="6175435" y="510778"/>
                  <a:pt x="6175435" y="525066"/>
                  <a:pt x="6179013" y="525066"/>
                </a:cubicBezTo>
                <a:cubicBezTo>
                  <a:pt x="6189746" y="535781"/>
                  <a:pt x="6204058" y="542925"/>
                  <a:pt x="6218370" y="546497"/>
                </a:cubicBezTo>
                <a:cubicBezTo>
                  <a:pt x="6254149" y="557212"/>
                  <a:pt x="6286350" y="575072"/>
                  <a:pt x="6318551" y="592931"/>
                </a:cubicBezTo>
                <a:cubicBezTo>
                  <a:pt x="6336440" y="603647"/>
                  <a:pt x="6347174" y="617935"/>
                  <a:pt x="6365063" y="625078"/>
                </a:cubicBezTo>
                <a:cubicBezTo>
                  <a:pt x="6382953" y="632222"/>
                  <a:pt x="6393686" y="642937"/>
                  <a:pt x="6404419" y="660796"/>
                </a:cubicBezTo>
                <a:cubicBezTo>
                  <a:pt x="6397265" y="660796"/>
                  <a:pt x="6390108" y="664368"/>
                  <a:pt x="6386530" y="664368"/>
                </a:cubicBezTo>
                <a:cubicBezTo>
                  <a:pt x="6382953" y="660796"/>
                  <a:pt x="6379374" y="653653"/>
                  <a:pt x="6375797" y="650081"/>
                </a:cubicBezTo>
                <a:cubicBezTo>
                  <a:pt x="6368640" y="646509"/>
                  <a:pt x="6361485" y="646509"/>
                  <a:pt x="6361485" y="657225"/>
                </a:cubicBezTo>
                <a:cubicBezTo>
                  <a:pt x="6357908" y="671512"/>
                  <a:pt x="6354329" y="682228"/>
                  <a:pt x="6350751" y="696516"/>
                </a:cubicBezTo>
                <a:cubicBezTo>
                  <a:pt x="6361485" y="703659"/>
                  <a:pt x="6372219" y="703659"/>
                  <a:pt x="6382953" y="696516"/>
                </a:cubicBezTo>
                <a:cubicBezTo>
                  <a:pt x="6390108" y="692944"/>
                  <a:pt x="6397265" y="696516"/>
                  <a:pt x="6400842" y="696516"/>
                </a:cubicBezTo>
                <a:cubicBezTo>
                  <a:pt x="6400842" y="700087"/>
                  <a:pt x="6400842" y="703659"/>
                  <a:pt x="6397265" y="707231"/>
                </a:cubicBezTo>
                <a:cubicBezTo>
                  <a:pt x="6411576" y="714375"/>
                  <a:pt x="6425887" y="717947"/>
                  <a:pt x="6440198" y="721518"/>
                </a:cubicBezTo>
                <a:cubicBezTo>
                  <a:pt x="6450933" y="725090"/>
                  <a:pt x="6461666" y="728662"/>
                  <a:pt x="6472400" y="735807"/>
                </a:cubicBezTo>
                <a:cubicBezTo>
                  <a:pt x="6490289" y="746522"/>
                  <a:pt x="6504601" y="764381"/>
                  <a:pt x="6529646" y="767953"/>
                </a:cubicBezTo>
                <a:cubicBezTo>
                  <a:pt x="6543957" y="767953"/>
                  <a:pt x="6554691" y="775097"/>
                  <a:pt x="6569002" y="778668"/>
                </a:cubicBezTo>
                <a:cubicBezTo>
                  <a:pt x="6594048" y="782240"/>
                  <a:pt x="6619093" y="789385"/>
                  <a:pt x="6640560" y="814388"/>
                </a:cubicBezTo>
                <a:cubicBezTo>
                  <a:pt x="6640560" y="814388"/>
                  <a:pt x="6647716" y="817959"/>
                  <a:pt x="6651295" y="817959"/>
                </a:cubicBezTo>
                <a:cubicBezTo>
                  <a:pt x="6694228" y="821531"/>
                  <a:pt x="6730008" y="846534"/>
                  <a:pt x="6765787" y="867966"/>
                </a:cubicBezTo>
                <a:cubicBezTo>
                  <a:pt x="6780099" y="875109"/>
                  <a:pt x="6790832" y="885825"/>
                  <a:pt x="6805143" y="896541"/>
                </a:cubicBezTo>
                <a:cubicBezTo>
                  <a:pt x="6815878" y="900113"/>
                  <a:pt x="6826610" y="903685"/>
                  <a:pt x="6837344" y="910829"/>
                </a:cubicBezTo>
                <a:cubicBezTo>
                  <a:pt x="6837344" y="910829"/>
                  <a:pt x="6837344" y="914400"/>
                  <a:pt x="6837344" y="917972"/>
                </a:cubicBezTo>
                <a:cubicBezTo>
                  <a:pt x="6823032" y="917972"/>
                  <a:pt x="6812299" y="917972"/>
                  <a:pt x="6801565" y="917972"/>
                </a:cubicBezTo>
                <a:cubicBezTo>
                  <a:pt x="6797988" y="914400"/>
                  <a:pt x="6797988" y="914400"/>
                  <a:pt x="6797988" y="910829"/>
                </a:cubicBezTo>
                <a:cubicBezTo>
                  <a:pt x="6790832" y="925116"/>
                  <a:pt x="6776521" y="935831"/>
                  <a:pt x="6776521" y="950119"/>
                </a:cubicBezTo>
                <a:cubicBezTo>
                  <a:pt x="6776521" y="960835"/>
                  <a:pt x="6790832" y="975122"/>
                  <a:pt x="6797988" y="985838"/>
                </a:cubicBezTo>
                <a:cubicBezTo>
                  <a:pt x="6797988" y="989409"/>
                  <a:pt x="6794410" y="989409"/>
                  <a:pt x="6790832" y="992981"/>
                </a:cubicBezTo>
                <a:cubicBezTo>
                  <a:pt x="6783676" y="1007270"/>
                  <a:pt x="6776521" y="1021557"/>
                  <a:pt x="6765787" y="1035844"/>
                </a:cubicBezTo>
                <a:cubicBezTo>
                  <a:pt x="6747897" y="1057276"/>
                  <a:pt x="6726430" y="1078707"/>
                  <a:pt x="6708540" y="1103709"/>
                </a:cubicBezTo>
                <a:cubicBezTo>
                  <a:pt x="6687074" y="1128713"/>
                  <a:pt x="6669184" y="1153716"/>
                  <a:pt x="6647716" y="1178720"/>
                </a:cubicBezTo>
                <a:cubicBezTo>
                  <a:pt x="6543957" y="1293020"/>
                  <a:pt x="6433044" y="1396604"/>
                  <a:pt x="6314972" y="1489472"/>
                </a:cubicBezTo>
                <a:cubicBezTo>
                  <a:pt x="6243415" y="1546622"/>
                  <a:pt x="6168279" y="1600200"/>
                  <a:pt x="6096721" y="1657351"/>
                </a:cubicBezTo>
                <a:cubicBezTo>
                  <a:pt x="6082410" y="1664494"/>
                  <a:pt x="6064521" y="1671638"/>
                  <a:pt x="6078832" y="1693069"/>
                </a:cubicBezTo>
                <a:cubicBezTo>
                  <a:pt x="6078832" y="1693069"/>
                  <a:pt x="6078832" y="1696641"/>
                  <a:pt x="6078832" y="1696641"/>
                </a:cubicBezTo>
                <a:cubicBezTo>
                  <a:pt x="6075253" y="1725216"/>
                  <a:pt x="6068099" y="1753791"/>
                  <a:pt x="6064521" y="1778794"/>
                </a:cubicBezTo>
                <a:cubicBezTo>
                  <a:pt x="6060942" y="1793081"/>
                  <a:pt x="6050210" y="1807370"/>
                  <a:pt x="6046631" y="1821657"/>
                </a:cubicBezTo>
                <a:cubicBezTo>
                  <a:pt x="6043053" y="1846660"/>
                  <a:pt x="6039475" y="1871663"/>
                  <a:pt x="6035897" y="1896666"/>
                </a:cubicBezTo>
                <a:cubicBezTo>
                  <a:pt x="6035897" y="1900238"/>
                  <a:pt x="6032320" y="1903810"/>
                  <a:pt x="6032320" y="1907381"/>
                </a:cubicBezTo>
                <a:cubicBezTo>
                  <a:pt x="6014431" y="1932385"/>
                  <a:pt x="5989385" y="1957388"/>
                  <a:pt x="5989385" y="1989534"/>
                </a:cubicBezTo>
                <a:cubicBezTo>
                  <a:pt x="5989385" y="1993107"/>
                  <a:pt x="5985806" y="1996679"/>
                  <a:pt x="5985806" y="2000249"/>
                </a:cubicBezTo>
                <a:cubicBezTo>
                  <a:pt x="5975074" y="2014538"/>
                  <a:pt x="5967917" y="2025253"/>
                  <a:pt x="5960762" y="2039541"/>
                </a:cubicBezTo>
                <a:cubicBezTo>
                  <a:pt x="5982229" y="2039541"/>
                  <a:pt x="5982229" y="2050257"/>
                  <a:pt x="5978651" y="2064544"/>
                </a:cubicBezTo>
                <a:cubicBezTo>
                  <a:pt x="5978651" y="2078831"/>
                  <a:pt x="5975074" y="2096691"/>
                  <a:pt x="5953606" y="2100262"/>
                </a:cubicBezTo>
                <a:cubicBezTo>
                  <a:pt x="5942872" y="2103835"/>
                  <a:pt x="5932138" y="2103835"/>
                  <a:pt x="5924983" y="2110980"/>
                </a:cubicBezTo>
                <a:cubicBezTo>
                  <a:pt x="5907093" y="2118121"/>
                  <a:pt x="5892782" y="2128839"/>
                  <a:pt x="5878470" y="2135982"/>
                </a:cubicBezTo>
                <a:cubicBezTo>
                  <a:pt x="5860581" y="2143125"/>
                  <a:pt x="5842691" y="2153841"/>
                  <a:pt x="5824802" y="2160985"/>
                </a:cubicBezTo>
                <a:cubicBezTo>
                  <a:pt x="5806912" y="2168129"/>
                  <a:pt x="5796179" y="2178844"/>
                  <a:pt x="5803335" y="2193131"/>
                </a:cubicBezTo>
                <a:cubicBezTo>
                  <a:pt x="5806912" y="2193131"/>
                  <a:pt x="5810491" y="2193131"/>
                  <a:pt x="5817646" y="2193131"/>
                </a:cubicBezTo>
                <a:cubicBezTo>
                  <a:pt x="5806912" y="2225278"/>
                  <a:pt x="5799757" y="2253853"/>
                  <a:pt x="5789023" y="2282429"/>
                </a:cubicBezTo>
                <a:cubicBezTo>
                  <a:pt x="5792601" y="2282429"/>
                  <a:pt x="5792601" y="2286000"/>
                  <a:pt x="5796179" y="2286000"/>
                </a:cubicBezTo>
                <a:cubicBezTo>
                  <a:pt x="5806912" y="2275285"/>
                  <a:pt x="5817646" y="2264569"/>
                  <a:pt x="5828380" y="2253853"/>
                </a:cubicBezTo>
                <a:cubicBezTo>
                  <a:pt x="5831958" y="2250282"/>
                  <a:pt x="5835536" y="2243138"/>
                  <a:pt x="5842691" y="2246708"/>
                </a:cubicBezTo>
                <a:cubicBezTo>
                  <a:pt x="5846270" y="2246708"/>
                  <a:pt x="5853425" y="2253853"/>
                  <a:pt x="5853425" y="2257426"/>
                </a:cubicBezTo>
                <a:cubicBezTo>
                  <a:pt x="5857003" y="2264569"/>
                  <a:pt x="5857003" y="2271712"/>
                  <a:pt x="5860581" y="2282429"/>
                </a:cubicBezTo>
                <a:cubicBezTo>
                  <a:pt x="5871315" y="2268141"/>
                  <a:pt x="5878470" y="2257426"/>
                  <a:pt x="5889204" y="2243138"/>
                </a:cubicBezTo>
                <a:cubicBezTo>
                  <a:pt x="5892782" y="2253853"/>
                  <a:pt x="5896359" y="2260997"/>
                  <a:pt x="5896359" y="2264569"/>
                </a:cubicBezTo>
                <a:cubicBezTo>
                  <a:pt x="5892782" y="2275285"/>
                  <a:pt x="5889204" y="2286000"/>
                  <a:pt x="5889204" y="2296716"/>
                </a:cubicBezTo>
                <a:cubicBezTo>
                  <a:pt x="5885627" y="2318147"/>
                  <a:pt x="5885627" y="2339580"/>
                  <a:pt x="5878470" y="2361010"/>
                </a:cubicBezTo>
                <a:cubicBezTo>
                  <a:pt x="5864159" y="2393157"/>
                  <a:pt x="5857003" y="2425303"/>
                  <a:pt x="5853425" y="2461022"/>
                </a:cubicBezTo>
                <a:cubicBezTo>
                  <a:pt x="5853425" y="2468166"/>
                  <a:pt x="5846270" y="2478882"/>
                  <a:pt x="5842691" y="2486026"/>
                </a:cubicBezTo>
                <a:cubicBezTo>
                  <a:pt x="5831958" y="2507456"/>
                  <a:pt x="5810491" y="2528888"/>
                  <a:pt x="5810491" y="2557464"/>
                </a:cubicBezTo>
                <a:cubicBezTo>
                  <a:pt x="5810491" y="2568179"/>
                  <a:pt x="5810491" y="2571751"/>
                  <a:pt x="5821225" y="2575323"/>
                </a:cubicBezTo>
                <a:cubicBezTo>
                  <a:pt x="5831958" y="2582465"/>
                  <a:pt x="5849848" y="2586038"/>
                  <a:pt x="5857003" y="2596754"/>
                </a:cubicBezTo>
                <a:cubicBezTo>
                  <a:pt x="5864159" y="2607469"/>
                  <a:pt x="5874893" y="2611041"/>
                  <a:pt x="5889204" y="2611041"/>
                </a:cubicBezTo>
                <a:cubicBezTo>
                  <a:pt x="5899938" y="2614613"/>
                  <a:pt x="5914249" y="2618184"/>
                  <a:pt x="5924983" y="2621756"/>
                </a:cubicBezTo>
                <a:cubicBezTo>
                  <a:pt x="5942872" y="2632472"/>
                  <a:pt x="5964340" y="2639615"/>
                  <a:pt x="5982229" y="2650333"/>
                </a:cubicBezTo>
                <a:cubicBezTo>
                  <a:pt x="5989385" y="2653903"/>
                  <a:pt x="6000119" y="2661047"/>
                  <a:pt x="6007274" y="2668192"/>
                </a:cubicBezTo>
                <a:cubicBezTo>
                  <a:pt x="6018008" y="2675334"/>
                  <a:pt x="6025164" y="2682478"/>
                  <a:pt x="6032320" y="2686050"/>
                </a:cubicBezTo>
                <a:cubicBezTo>
                  <a:pt x="6039475" y="2693193"/>
                  <a:pt x="6050210" y="2693193"/>
                  <a:pt x="6060942" y="2700337"/>
                </a:cubicBezTo>
                <a:cubicBezTo>
                  <a:pt x="6057364" y="2703910"/>
                  <a:pt x="6053787" y="2711053"/>
                  <a:pt x="6046631" y="2714626"/>
                </a:cubicBezTo>
                <a:cubicBezTo>
                  <a:pt x="6025164" y="2725342"/>
                  <a:pt x="6003696" y="2736057"/>
                  <a:pt x="5992963" y="2764632"/>
                </a:cubicBezTo>
                <a:cubicBezTo>
                  <a:pt x="5985806" y="2786063"/>
                  <a:pt x="5978651" y="2796779"/>
                  <a:pt x="5992963" y="2811066"/>
                </a:cubicBezTo>
                <a:cubicBezTo>
                  <a:pt x="6003696" y="2825353"/>
                  <a:pt x="6018008" y="2836069"/>
                  <a:pt x="6032320" y="2846784"/>
                </a:cubicBezTo>
                <a:cubicBezTo>
                  <a:pt x="6043053" y="2853929"/>
                  <a:pt x="6053787" y="2853929"/>
                  <a:pt x="6064521" y="2853929"/>
                </a:cubicBezTo>
                <a:cubicBezTo>
                  <a:pt x="6075253" y="2857500"/>
                  <a:pt x="6085988" y="2857500"/>
                  <a:pt x="6093143" y="2861072"/>
                </a:cubicBezTo>
                <a:cubicBezTo>
                  <a:pt x="6111032" y="2864643"/>
                  <a:pt x="6132500" y="2868216"/>
                  <a:pt x="6146811" y="2882503"/>
                </a:cubicBezTo>
                <a:cubicBezTo>
                  <a:pt x="6157546" y="2893219"/>
                  <a:pt x="6171857" y="2900362"/>
                  <a:pt x="6189746" y="2900362"/>
                </a:cubicBezTo>
                <a:cubicBezTo>
                  <a:pt x="6193325" y="2900362"/>
                  <a:pt x="6196903" y="2900362"/>
                  <a:pt x="6200480" y="2903934"/>
                </a:cubicBezTo>
                <a:cubicBezTo>
                  <a:pt x="6229104" y="2918223"/>
                  <a:pt x="6257726" y="2932510"/>
                  <a:pt x="6286350" y="2946797"/>
                </a:cubicBezTo>
                <a:cubicBezTo>
                  <a:pt x="6293505" y="2950369"/>
                  <a:pt x="6300661" y="2953941"/>
                  <a:pt x="6300661" y="2957512"/>
                </a:cubicBezTo>
                <a:cubicBezTo>
                  <a:pt x="6307817" y="2971801"/>
                  <a:pt x="6314972" y="2971801"/>
                  <a:pt x="6325706" y="2975371"/>
                </a:cubicBezTo>
                <a:cubicBezTo>
                  <a:pt x="6336440" y="2978944"/>
                  <a:pt x="6350751" y="2982516"/>
                  <a:pt x="6354329" y="2996803"/>
                </a:cubicBezTo>
                <a:cubicBezTo>
                  <a:pt x="6340018" y="3007519"/>
                  <a:pt x="6322129" y="3018234"/>
                  <a:pt x="6311394" y="3028951"/>
                </a:cubicBezTo>
                <a:cubicBezTo>
                  <a:pt x="6297083" y="3043238"/>
                  <a:pt x="6279193" y="3057525"/>
                  <a:pt x="6282772" y="3078956"/>
                </a:cubicBezTo>
                <a:cubicBezTo>
                  <a:pt x="6286350" y="3082529"/>
                  <a:pt x="6279193" y="3086101"/>
                  <a:pt x="6275615" y="3089671"/>
                </a:cubicBezTo>
                <a:cubicBezTo>
                  <a:pt x="6268461" y="3093243"/>
                  <a:pt x="6261304" y="3093243"/>
                  <a:pt x="6257726" y="3096815"/>
                </a:cubicBezTo>
                <a:cubicBezTo>
                  <a:pt x="6250571" y="3100388"/>
                  <a:pt x="6246993" y="3107532"/>
                  <a:pt x="6246993" y="3114675"/>
                </a:cubicBezTo>
                <a:cubicBezTo>
                  <a:pt x="6246993" y="3118247"/>
                  <a:pt x="6254149" y="3125391"/>
                  <a:pt x="6261304" y="3125391"/>
                </a:cubicBezTo>
                <a:cubicBezTo>
                  <a:pt x="6268461" y="3128963"/>
                  <a:pt x="6282772" y="3125391"/>
                  <a:pt x="6289927" y="3128963"/>
                </a:cubicBezTo>
                <a:cubicBezTo>
                  <a:pt x="6318551" y="3139678"/>
                  <a:pt x="6343596" y="3153965"/>
                  <a:pt x="6368640" y="3168253"/>
                </a:cubicBezTo>
                <a:cubicBezTo>
                  <a:pt x="6379374" y="3171825"/>
                  <a:pt x="6386530" y="3178969"/>
                  <a:pt x="6393686" y="3189684"/>
                </a:cubicBezTo>
                <a:cubicBezTo>
                  <a:pt x="6393686" y="3196829"/>
                  <a:pt x="6404419" y="3200400"/>
                  <a:pt x="6407998" y="3203972"/>
                </a:cubicBezTo>
                <a:cubicBezTo>
                  <a:pt x="6418731" y="3207543"/>
                  <a:pt x="6429465" y="3207543"/>
                  <a:pt x="6440198" y="3211116"/>
                </a:cubicBezTo>
                <a:cubicBezTo>
                  <a:pt x="6425887" y="3243262"/>
                  <a:pt x="6418731" y="3250407"/>
                  <a:pt x="6400842" y="3243262"/>
                </a:cubicBezTo>
                <a:cubicBezTo>
                  <a:pt x="6404419" y="3239691"/>
                  <a:pt x="6407998" y="3236119"/>
                  <a:pt x="6411576" y="3232547"/>
                </a:cubicBezTo>
                <a:cubicBezTo>
                  <a:pt x="6411576" y="3232547"/>
                  <a:pt x="6411576" y="3232547"/>
                  <a:pt x="6411576" y="3228975"/>
                </a:cubicBezTo>
                <a:cubicBezTo>
                  <a:pt x="6400842" y="3236119"/>
                  <a:pt x="6393686" y="3239691"/>
                  <a:pt x="6382953" y="3243262"/>
                </a:cubicBezTo>
                <a:cubicBezTo>
                  <a:pt x="6382953" y="3246834"/>
                  <a:pt x="6382953" y="3246834"/>
                  <a:pt x="6382953" y="3246834"/>
                </a:cubicBezTo>
                <a:cubicBezTo>
                  <a:pt x="6390108" y="3250407"/>
                  <a:pt x="6397265" y="3250407"/>
                  <a:pt x="6400842" y="3253978"/>
                </a:cubicBezTo>
                <a:cubicBezTo>
                  <a:pt x="6393686" y="3268266"/>
                  <a:pt x="6382953" y="3282553"/>
                  <a:pt x="6372219" y="3296842"/>
                </a:cubicBezTo>
                <a:cubicBezTo>
                  <a:pt x="6368640" y="3303984"/>
                  <a:pt x="6361485" y="3314701"/>
                  <a:pt x="6354329" y="3321844"/>
                </a:cubicBezTo>
                <a:cubicBezTo>
                  <a:pt x="6336440" y="3332560"/>
                  <a:pt x="6318551" y="3346847"/>
                  <a:pt x="6300661" y="3357562"/>
                </a:cubicBezTo>
                <a:cubicBezTo>
                  <a:pt x="6297083" y="3361134"/>
                  <a:pt x="6289927" y="3371850"/>
                  <a:pt x="6293505" y="3375421"/>
                </a:cubicBezTo>
                <a:cubicBezTo>
                  <a:pt x="6297083" y="3393282"/>
                  <a:pt x="6289927" y="3400425"/>
                  <a:pt x="6282772" y="3411141"/>
                </a:cubicBezTo>
                <a:cubicBezTo>
                  <a:pt x="6272038" y="3421856"/>
                  <a:pt x="6261304" y="3429000"/>
                  <a:pt x="6250571" y="3439715"/>
                </a:cubicBezTo>
                <a:cubicBezTo>
                  <a:pt x="6232682" y="3454003"/>
                  <a:pt x="6232682" y="3461147"/>
                  <a:pt x="6254149" y="3471862"/>
                </a:cubicBezTo>
                <a:cubicBezTo>
                  <a:pt x="6261304" y="3471862"/>
                  <a:pt x="6268461" y="3471862"/>
                  <a:pt x="6272038" y="3471862"/>
                </a:cubicBezTo>
                <a:cubicBezTo>
                  <a:pt x="6279193" y="3471862"/>
                  <a:pt x="6286350" y="3475434"/>
                  <a:pt x="6293505" y="3479006"/>
                </a:cubicBezTo>
                <a:cubicBezTo>
                  <a:pt x="6300661" y="3479006"/>
                  <a:pt x="6307817" y="3482578"/>
                  <a:pt x="6311394" y="3486150"/>
                </a:cubicBezTo>
                <a:cubicBezTo>
                  <a:pt x="6318551" y="3489721"/>
                  <a:pt x="6325706" y="3489721"/>
                  <a:pt x="6332862" y="3493293"/>
                </a:cubicBezTo>
                <a:cubicBezTo>
                  <a:pt x="6336440" y="3496865"/>
                  <a:pt x="6340018" y="3500437"/>
                  <a:pt x="6343596" y="3504009"/>
                </a:cubicBezTo>
                <a:cubicBezTo>
                  <a:pt x="6354329" y="3507582"/>
                  <a:pt x="6368640" y="3507582"/>
                  <a:pt x="6375797" y="3514725"/>
                </a:cubicBezTo>
                <a:cubicBezTo>
                  <a:pt x="6382953" y="3521869"/>
                  <a:pt x="6390108" y="3536156"/>
                  <a:pt x="6390108" y="3543300"/>
                </a:cubicBezTo>
                <a:cubicBezTo>
                  <a:pt x="6386530" y="3561159"/>
                  <a:pt x="6375797" y="3575447"/>
                  <a:pt x="6368640" y="3589734"/>
                </a:cubicBezTo>
                <a:cubicBezTo>
                  <a:pt x="6382953" y="3607593"/>
                  <a:pt x="6400842" y="3586162"/>
                  <a:pt x="6418731" y="3589734"/>
                </a:cubicBezTo>
                <a:cubicBezTo>
                  <a:pt x="6397265" y="3607593"/>
                  <a:pt x="6375797" y="3621882"/>
                  <a:pt x="6368640" y="3646884"/>
                </a:cubicBezTo>
                <a:cubicBezTo>
                  <a:pt x="6365063" y="3650456"/>
                  <a:pt x="6361485" y="3654028"/>
                  <a:pt x="6357908" y="3657600"/>
                </a:cubicBezTo>
                <a:cubicBezTo>
                  <a:pt x="6336440" y="3671887"/>
                  <a:pt x="6318551" y="3686175"/>
                  <a:pt x="6300661" y="3700462"/>
                </a:cubicBezTo>
                <a:cubicBezTo>
                  <a:pt x="6293505" y="3704034"/>
                  <a:pt x="6289927" y="3714750"/>
                  <a:pt x="6289927" y="3721893"/>
                </a:cubicBezTo>
                <a:cubicBezTo>
                  <a:pt x="6293505" y="3729037"/>
                  <a:pt x="6297083" y="3736182"/>
                  <a:pt x="6304240" y="3739753"/>
                </a:cubicBezTo>
                <a:cubicBezTo>
                  <a:pt x="6311394" y="3743325"/>
                  <a:pt x="6322129" y="3743325"/>
                  <a:pt x="6329283" y="3746897"/>
                </a:cubicBezTo>
                <a:cubicBezTo>
                  <a:pt x="6332862" y="3746897"/>
                  <a:pt x="6340018" y="3743325"/>
                  <a:pt x="6347174" y="3743325"/>
                </a:cubicBezTo>
                <a:cubicBezTo>
                  <a:pt x="6354329" y="3746897"/>
                  <a:pt x="6365063" y="3746897"/>
                  <a:pt x="6375797" y="3746897"/>
                </a:cubicBezTo>
                <a:cubicBezTo>
                  <a:pt x="6400842" y="3750469"/>
                  <a:pt x="6422309" y="3757612"/>
                  <a:pt x="6443776" y="3779043"/>
                </a:cubicBezTo>
                <a:cubicBezTo>
                  <a:pt x="6458087" y="3793332"/>
                  <a:pt x="6479555" y="3796903"/>
                  <a:pt x="6501023" y="3804047"/>
                </a:cubicBezTo>
                <a:cubicBezTo>
                  <a:pt x="6518912" y="3811191"/>
                  <a:pt x="6540380" y="3811191"/>
                  <a:pt x="6558269" y="3821906"/>
                </a:cubicBezTo>
                <a:cubicBezTo>
                  <a:pt x="6586892" y="3832621"/>
                  <a:pt x="6611938" y="3850482"/>
                  <a:pt x="6640560" y="3857625"/>
                </a:cubicBezTo>
                <a:cubicBezTo>
                  <a:pt x="6672761" y="3864769"/>
                  <a:pt x="6697806" y="3882628"/>
                  <a:pt x="6726430" y="3896915"/>
                </a:cubicBezTo>
                <a:cubicBezTo>
                  <a:pt x="6730008" y="3900487"/>
                  <a:pt x="6733585" y="3904059"/>
                  <a:pt x="6733585" y="3907632"/>
                </a:cubicBezTo>
                <a:cubicBezTo>
                  <a:pt x="6737163" y="3918347"/>
                  <a:pt x="6747897" y="3921919"/>
                  <a:pt x="6758631" y="3925491"/>
                </a:cubicBezTo>
                <a:cubicBezTo>
                  <a:pt x="6769364" y="3929062"/>
                  <a:pt x="6780099" y="3932634"/>
                  <a:pt x="6787253" y="3936206"/>
                </a:cubicBezTo>
                <a:cubicBezTo>
                  <a:pt x="6783676" y="3943350"/>
                  <a:pt x="6780099" y="3950493"/>
                  <a:pt x="6776521" y="3950493"/>
                </a:cubicBezTo>
                <a:cubicBezTo>
                  <a:pt x="6772942" y="3954065"/>
                  <a:pt x="6765787" y="3961209"/>
                  <a:pt x="6762208" y="3957637"/>
                </a:cubicBezTo>
                <a:cubicBezTo>
                  <a:pt x="6744319" y="3943350"/>
                  <a:pt x="6730008" y="3961209"/>
                  <a:pt x="6712117" y="3964782"/>
                </a:cubicBezTo>
                <a:cubicBezTo>
                  <a:pt x="6712117" y="3964782"/>
                  <a:pt x="6708540" y="3971925"/>
                  <a:pt x="6708540" y="3975497"/>
                </a:cubicBezTo>
                <a:cubicBezTo>
                  <a:pt x="6722852" y="3975497"/>
                  <a:pt x="6733585" y="3979069"/>
                  <a:pt x="6744319" y="3979069"/>
                </a:cubicBezTo>
                <a:cubicBezTo>
                  <a:pt x="6737163" y="3993356"/>
                  <a:pt x="6726430" y="4007643"/>
                  <a:pt x="6719274" y="4021932"/>
                </a:cubicBezTo>
                <a:cubicBezTo>
                  <a:pt x="6712117" y="4029075"/>
                  <a:pt x="6708540" y="4036219"/>
                  <a:pt x="6701385" y="4043362"/>
                </a:cubicBezTo>
                <a:cubicBezTo>
                  <a:pt x="6683495" y="4057650"/>
                  <a:pt x="6665606" y="4071937"/>
                  <a:pt x="6647716" y="4086225"/>
                </a:cubicBezTo>
                <a:cubicBezTo>
                  <a:pt x="6644138" y="4089797"/>
                  <a:pt x="6636983" y="4100512"/>
                  <a:pt x="6640560" y="4104084"/>
                </a:cubicBezTo>
                <a:cubicBezTo>
                  <a:pt x="6647716" y="4118371"/>
                  <a:pt x="6636983" y="4125515"/>
                  <a:pt x="6629827" y="4132659"/>
                </a:cubicBezTo>
                <a:cubicBezTo>
                  <a:pt x="6594048" y="4164806"/>
                  <a:pt x="6554691" y="4200525"/>
                  <a:pt x="6518912" y="4229100"/>
                </a:cubicBezTo>
                <a:cubicBezTo>
                  <a:pt x="6497445" y="4246959"/>
                  <a:pt x="6475977" y="4261247"/>
                  <a:pt x="6454510" y="4275534"/>
                </a:cubicBezTo>
                <a:cubicBezTo>
                  <a:pt x="6443776" y="4282678"/>
                  <a:pt x="6443776" y="4289822"/>
                  <a:pt x="6454510" y="4296965"/>
                </a:cubicBezTo>
                <a:cubicBezTo>
                  <a:pt x="6458087" y="4300537"/>
                  <a:pt x="6465244" y="4304109"/>
                  <a:pt x="6468822" y="4304109"/>
                </a:cubicBezTo>
                <a:cubicBezTo>
                  <a:pt x="6479555" y="4311254"/>
                  <a:pt x="6497445" y="4314825"/>
                  <a:pt x="6501023" y="4321969"/>
                </a:cubicBezTo>
                <a:cubicBezTo>
                  <a:pt x="6504601" y="4346972"/>
                  <a:pt x="6529646" y="4343400"/>
                  <a:pt x="6547536" y="4354115"/>
                </a:cubicBezTo>
                <a:cubicBezTo>
                  <a:pt x="6547536" y="4354115"/>
                  <a:pt x="6551113" y="4354115"/>
                  <a:pt x="6558269" y="4361259"/>
                </a:cubicBezTo>
                <a:cubicBezTo>
                  <a:pt x="6543957" y="4368404"/>
                  <a:pt x="6533223" y="4379119"/>
                  <a:pt x="6518912" y="4386263"/>
                </a:cubicBezTo>
                <a:cubicBezTo>
                  <a:pt x="6508178" y="4393406"/>
                  <a:pt x="6493866" y="4396978"/>
                  <a:pt x="6493866" y="4414837"/>
                </a:cubicBezTo>
                <a:cubicBezTo>
                  <a:pt x="6493866" y="4429125"/>
                  <a:pt x="6483133" y="4443413"/>
                  <a:pt x="6479555" y="4454128"/>
                </a:cubicBezTo>
                <a:cubicBezTo>
                  <a:pt x="6475977" y="4457700"/>
                  <a:pt x="6472400" y="4461272"/>
                  <a:pt x="6468822" y="4464843"/>
                </a:cubicBezTo>
                <a:cubicBezTo>
                  <a:pt x="6447355" y="4475559"/>
                  <a:pt x="6425887" y="4486275"/>
                  <a:pt x="6407998" y="4500563"/>
                </a:cubicBezTo>
                <a:cubicBezTo>
                  <a:pt x="6386530" y="4511278"/>
                  <a:pt x="6390108" y="4514850"/>
                  <a:pt x="6407998" y="4529137"/>
                </a:cubicBezTo>
                <a:cubicBezTo>
                  <a:pt x="6407998" y="4529137"/>
                  <a:pt x="6407998" y="4532709"/>
                  <a:pt x="6407998" y="4536282"/>
                </a:cubicBezTo>
                <a:cubicBezTo>
                  <a:pt x="6404419" y="4539854"/>
                  <a:pt x="6397265" y="4550569"/>
                  <a:pt x="6390108" y="4554141"/>
                </a:cubicBezTo>
                <a:cubicBezTo>
                  <a:pt x="6325706" y="4589860"/>
                  <a:pt x="6261304" y="4625578"/>
                  <a:pt x="6193325" y="4661297"/>
                </a:cubicBezTo>
                <a:cubicBezTo>
                  <a:pt x="6186168" y="4664869"/>
                  <a:pt x="6175435" y="4672013"/>
                  <a:pt x="6168279" y="4679156"/>
                </a:cubicBezTo>
                <a:cubicBezTo>
                  <a:pt x="6179013" y="4682728"/>
                  <a:pt x="6189746" y="4686300"/>
                  <a:pt x="6196903" y="4686300"/>
                </a:cubicBezTo>
                <a:cubicBezTo>
                  <a:pt x="6207636" y="4689872"/>
                  <a:pt x="6214793" y="4697015"/>
                  <a:pt x="6207636" y="4704160"/>
                </a:cubicBezTo>
                <a:cubicBezTo>
                  <a:pt x="6193325" y="4718447"/>
                  <a:pt x="6193325" y="4729163"/>
                  <a:pt x="6204058" y="4747022"/>
                </a:cubicBezTo>
                <a:cubicBezTo>
                  <a:pt x="6204058" y="4747022"/>
                  <a:pt x="6204058" y="4750594"/>
                  <a:pt x="6204058" y="4750594"/>
                </a:cubicBezTo>
                <a:cubicBezTo>
                  <a:pt x="6189746" y="4754165"/>
                  <a:pt x="6182591" y="4757737"/>
                  <a:pt x="6193325" y="4768454"/>
                </a:cubicBezTo>
                <a:cubicBezTo>
                  <a:pt x="6193325" y="4772025"/>
                  <a:pt x="6193325" y="4779169"/>
                  <a:pt x="6189746" y="4782741"/>
                </a:cubicBezTo>
                <a:cubicBezTo>
                  <a:pt x="6182591" y="4793456"/>
                  <a:pt x="6175435" y="4804172"/>
                  <a:pt x="6168279" y="4811315"/>
                </a:cubicBezTo>
                <a:cubicBezTo>
                  <a:pt x="6182591" y="4814887"/>
                  <a:pt x="6179013" y="4832747"/>
                  <a:pt x="6175435" y="4843463"/>
                </a:cubicBezTo>
                <a:cubicBezTo>
                  <a:pt x="6168279" y="4861322"/>
                  <a:pt x="6164702" y="4879182"/>
                  <a:pt x="6168279" y="4897041"/>
                </a:cubicBezTo>
                <a:cubicBezTo>
                  <a:pt x="6168279" y="4900613"/>
                  <a:pt x="6161123" y="4904185"/>
                  <a:pt x="6161123" y="4907756"/>
                </a:cubicBezTo>
                <a:cubicBezTo>
                  <a:pt x="6157546" y="4911328"/>
                  <a:pt x="6153968" y="4914900"/>
                  <a:pt x="6150389" y="4922044"/>
                </a:cubicBezTo>
                <a:cubicBezTo>
                  <a:pt x="6157546" y="4925615"/>
                  <a:pt x="6161123" y="4929187"/>
                  <a:pt x="6164702" y="4929187"/>
                </a:cubicBezTo>
                <a:cubicBezTo>
                  <a:pt x="6179013" y="4932760"/>
                  <a:pt x="6196903" y="4936332"/>
                  <a:pt x="6211214" y="4939904"/>
                </a:cubicBezTo>
                <a:cubicBezTo>
                  <a:pt x="6229104" y="4947047"/>
                  <a:pt x="6246993" y="4957763"/>
                  <a:pt x="6264882" y="4964906"/>
                </a:cubicBezTo>
                <a:cubicBezTo>
                  <a:pt x="6275615" y="4972050"/>
                  <a:pt x="6286350" y="4975622"/>
                  <a:pt x="6293505" y="4986337"/>
                </a:cubicBezTo>
                <a:cubicBezTo>
                  <a:pt x="6297083" y="4997054"/>
                  <a:pt x="6304240" y="5000625"/>
                  <a:pt x="6318551" y="5004197"/>
                </a:cubicBezTo>
                <a:cubicBezTo>
                  <a:pt x="6325706" y="5007769"/>
                  <a:pt x="6336440" y="5011341"/>
                  <a:pt x="6347174" y="5014913"/>
                </a:cubicBezTo>
                <a:cubicBezTo>
                  <a:pt x="6336440" y="5025628"/>
                  <a:pt x="6329283" y="5032772"/>
                  <a:pt x="6322129" y="5036344"/>
                </a:cubicBezTo>
                <a:cubicBezTo>
                  <a:pt x="6300661" y="5054204"/>
                  <a:pt x="6279193" y="5072063"/>
                  <a:pt x="6272038" y="5100637"/>
                </a:cubicBezTo>
                <a:cubicBezTo>
                  <a:pt x="6268461" y="5107782"/>
                  <a:pt x="6261304" y="5118497"/>
                  <a:pt x="6257726" y="5122069"/>
                </a:cubicBezTo>
                <a:cubicBezTo>
                  <a:pt x="6221947" y="5125641"/>
                  <a:pt x="6204058" y="5150644"/>
                  <a:pt x="6186168" y="5179219"/>
                </a:cubicBezTo>
                <a:cubicBezTo>
                  <a:pt x="6189746" y="5182791"/>
                  <a:pt x="6193325" y="5186363"/>
                  <a:pt x="6196903" y="5189935"/>
                </a:cubicBezTo>
                <a:cubicBezTo>
                  <a:pt x="6189746" y="5214937"/>
                  <a:pt x="6168279" y="5225654"/>
                  <a:pt x="6150389" y="5236369"/>
                </a:cubicBezTo>
                <a:cubicBezTo>
                  <a:pt x="6096721" y="5268515"/>
                  <a:pt x="6039475" y="5300663"/>
                  <a:pt x="5982229" y="5332810"/>
                </a:cubicBezTo>
                <a:cubicBezTo>
                  <a:pt x="5907093" y="5375672"/>
                  <a:pt x="5831958" y="5422106"/>
                  <a:pt x="5756823" y="5464969"/>
                </a:cubicBezTo>
                <a:cubicBezTo>
                  <a:pt x="5742510" y="5472113"/>
                  <a:pt x="5728199" y="5482828"/>
                  <a:pt x="5717465" y="5493544"/>
                </a:cubicBezTo>
                <a:cubicBezTo>
                  <a:pt x="5710310" y="5500687"/>
                  <a:pt x="5710310" y="5511404"/>
                  <a:pt x="5724621" y="5511404"/>
                </a:cubicBezTo>
                <a:cubicBezTo>
                  <a:pt x="5735355" y="5514976"/>
                  <a:pt x="5749667" y="5518547"/>
                  <a:pt x="5763978" y="5522119"/>
                </a:cubicBezTo>
                <a:cubicBezTo>
                  <a:pt x="5771134" y="5522119"/>
                  <a:pt x="5774712" y="5525691"/>
                  <a:pt x="5781868" y="5525691"/>
                </a:cubicBezTo>
                <a:cubicBezTo>
                  <a:pt x="5774712" y="5539978"/>
                  <a:pt x="5763978" y="5547122"/>
                  <a:pt x="5763978" y="5554265"/>
                </a:cubicBezTo>
                <a:cubicBezTo>
                  <a:pt x="5763978" y="5564982"/>
                  <a:pt x="5771134" y="5575697"/>
                  <a:pt x="5774712" y="5586413"/>
                </a:cubicBezTo>
                <a:cubicBezTo>
                  <a:pt x="5756823" y="5582841"/>
                  <a:pt x="5753244" y="5589985"/>
                  <a:pt x="5760400" y="5600700"/>
                </a:cubicBezTo>
                <a:cubicBezTo>
                  <a:pt x="5763978" y="5604272"/>
                  <a:pt x="5763978" y="5611415"/>
                  <a:pt x="5760400" y="5614987"/>
                </a:cubicBezTo>
                <a:cubicBezTo>
                  <a:pt x="5753244" y="5625704"/>
                  <a:pt x="5746089" y="5636419"/>
                  <a:pt x="5738933" y="5643563"/>
                </a:cubicBezTo>
                <a:cubicBezTo>
                  <a:pt x="5749667" y="5650706"/>
                  <a:pt x="5749667" y="5664994"/>
                  <a:pt x="5742510" y="5679282"/>
                </a:cubicBezTo>
                <a:cubicBezTo>
                  <a:pt x="5731778" y="5700713"/>
                  <a:pt x="5735355" y="5722144"/>
                  <a:pt x="5738933" y="5743576"/>
                </a:cubicBezTo>
                <a:cubicBezTo>
                  <a:pt x="5756823" y="5736432"/>
                  <a:pt x="5774712" y="5725715"/>
                  <a:pt x="5789023" y="5718572"/>
                </a:cubicBezTo>
                <a:cubicBezTo>
                  <a:pt x="5806912" y="5711428"/>
                  <a:pt x="5824802" y="5704285"/>
                  <a:pt x="5842691" y="5697141"/>
                </a:cubicBezTo>
                <a:cubicBezTo>
                  <a:pt x="5857003" y="5693569"/>
                  <a:pt x="5871315" y="5686426"/>
                  <a:pt x="5885627" y="5682854"/>
                </a:cubicBezTo>
                <a:cubicBezTo>
                  <a:pt x="5899938" y="5675710"/>
                  <a:pt x="5914249" y="5689997"/>
                  <a:pt x="5932138" y="5682854"/>
                </a:cubicBezTo>
                <a:cubicBezTo>
                  <a:pt x="5950028" y="5679282"/>
                  <a:pt x="5971495" y="5689997"/>
                  <a:pt x="5992963" y="5693569"/>
                </a:cubicBezTo>
                <a:cubicBezTo>
                  <a:pt x="6003696" y="5697141"/>
                  <a:pt x="6014431" y="5707856"/>
                  <a:pt x="6028742" y="5711428"/>
                </a:cubicBezTo>
                <a:cubicBezTo>
                  <a:pt x="6032320" y="5715000"/>
                  <a:pt x="6039475" y="5722144"/>
                  <a:pt x="6046631" y="5725715"/>
                </a:cubicBezTo>
                <a:cubicBezTo>
                  <a:pt x="6050210" y="5729287"/>
                  <a:pt x="6057364" y="5736432"/>
                  <a:pt x="6064521" y="5740004"/>
                </a:cubicBezTo>
                <a:cubicBezTo>
                  <a:pt x="6071676" y="5743576"/>
                  <a:pt x="6082410" y="5743576"/>
                  <a:pt x="6089566" y="5743576"/>
                </a:cubicBezTo>
                <a:cubicBezTo>
                  <a:pt x="6111032" y="5750719"/>
                  <a:pt x="6132500" y="5754291"/>
                  <a:pt x="6153968" y="5761435"/>
                </a:cubicBezTo>
                <a:cubicBezTo>
                  <a:pt x="6161123" y="5765006"/>
                  <a:pt x="6171857" y="5775722"/>
                  <a:pt x="6179013" y="5782866"/>
                </a:cubicBezTo>
                <a:cubicBezTo>
                  <a:pt x="6182591" y="5786437"/>
                  <a:pt x="6189746" y="5790010"/>
                  <a:pt x="6193325" y="5790010"/>
                </a:cubicBezTo>
                <a:cubicBezTo>
                  <a:pt x="6207636" y="5790010"/>
                  <a:pt x="6218370" y="5790010"/>
                  <a:pt x="6229104" y="5793582"/>
                </a:cubicBezTo>
                <a:cubicBezTo>
                  <a:pt x="6257726" y="5804297"/>
                  <a:pt x="6282772" y="5818585"/>
                  <a:pt x="6307817" y="5832872"/>
                </a:cubicBezTo>
                <a:cubicBezTo>
                  <a:pt x="6311394" y="5832872"/>
                  <a:pt x="6322129" y="5836444"/>
                  <a:pt x="6322129" y="5840016"/>
                </a:cubicBezTo>
                <a:cubicBezTo>
                  <a:pt x="6329283" y="5861447"/>
                  <a:pt x="6343596" y="5865019"/>
                  <a:pt x="6361485" y="5868591"/>
                </a:cubicBezTo>
                <a:cubicBezTo>
                  <a:pt x="6368640" y="5868591"/>
                  <a:pt x="6372219" y="5872163"/>
                  <a:pt x="6379374" y="5875735"/>
                </a:cubicBezTo>
                <a:cubicBezTo>
                  <a:pt x="6379374" y="5879306"/>
                  <a:pt x="6379374" y="5879306"/>
                  <a:pt x="6379374" y="5882878"/>
                </a:cubicBezTo>
                <a:cubicBezTo>
                  <a:pt x="6361485" y="5890022"/>
                  <a:pt x="6343596" y="5897166"/>
                  <a:pt x="6325706" y="5907882"/>
                </a:cubicBezTo>
                <a:cubicBezTo>
                  <a:pt x="6322129" y="5911454"/>
                  <a:pt x="6314972" y="5915026"/>
                  <a:pt x="6314972" y="5918597"/>
                </a:cubicBezTo>
                <a:cubicBezTo>
                  <a:pt x="6307817" y="5932885"/>
                  <a:pt x="6304240" y="5947172"/>
                  <a:pt x="6300661" y="5961460"/>
                </a:cubicBezTo>
                <a:cubicBezTo>
                  <a:pt x="6300661" y="5968604"/>
                  <a:pt x="6297083" y="5972176"/>
                  <a:pt x="6311394" y="5975747"/>
                </a:cubicBezTo>
                <a:cubicBezTo>
                  <a:pt x="6322129" y="5975747"/>
                  <a:pt x="6325706" y="5986463"/>
                  <a:pt x="6318551" y="5993606"/>
                </a:cubicBezTo>
                <a:cubicBezTo>
                  <a:pt x="6311394" y="6000750"/>
                  <a:pt x="6304240" y="6004322"/>
                  <a:pt x="6293505" y="6007894"/>
                </a:cubicBezTo>
                <a:cubicBezTo>
                  <a:pt x="6272038" y="6015037"/>
                  <a:pt x="6250571" y="6022182"/>
                  <a:pt x="6229104" y="6025754"/>
                </a:cubicBezTo>
                <a:cubicBezTo>
                  <a:pt x="6225525" y="6029326"/>
                  <a:pt x="6221947" y="6032897"/>
                  <a:pt x="6218370" y="6036469"/>
                </a:cubicBezTo>
                <a:cubicBezTo>
                  <a:pt x="6218370" y="6036469"/>
                  <a:pt x="6218370" y="6036469"/>
                  <a:pt x="6221947" y="6040041"/>
                </a:cubicBezTo>
                <a:cubicBezTo>
                  <a:pt x="6229104" y="6036469"/>
                  <a:pt x="6232682" y="6036469"/>
                  <a:pt x="6239836" y="6032897"/>
                </a:cubicBezTo>
                <a:cubicBezTo>
                  <a:pt x="6261304" y="6025754"/>
                  <a:pt x="6279193" y="6018610"/>
                  <a:pt x="6300661" y="6015037"/>
                </a:cubicBezTo>
                <a:cubicBezTo>
                  <a:pt x="6304240" y="6015037"/>
                  <a:pt x="6311394" y="6018610"/>
                  <a:pt x="6311394" y="6022182"/>
                </a:cubicBezTo>
                <a:cubicBezTo>
                  <a:pt x="6314972" y="6040041"/>
                  <a:pt x="6325706" y="6036469"/>
                  <a:pt x="6340018" y="6032897"/>
                </a:cubicBezTo>
                <a:cubicBezTo>
                  <a:pt x="6347174" y="6029326"/>
                  <a:pt x="6354329" y="6025754"/>
                  <a:pt x="6361485" y="6025754"/>
                </a:cubicBezTo>
                <a:cubicBezTo>
                  <a:pt x="6372219" y="6025754"/>
                  <a:pt x="6379374" y="6032897"/>
                  <a:pt x="6390108" y="6040041"/>
                </a:cubicBezTo>
                <a:cubicBezTo>
                  <a:pt x="6390108" y="6043613"/>
                  <a:pt x="6382953" y="6047185"/>
                  <a:pt x="6379374" y="6054328"/>
                </a:cubicBezTo>
                <a:cubicBezTo>
                  <a:pt x="6375797" y="6057900"/>
                  <a:pt x="6372219" y="6065044"/>
                  <a:pt x="6372219" y="6068616"/>
                </a:cubicBezTo>
                <a:cubicBezTo>
                  <a:pt x="6372219" y="6079332"/>
                  <a:pt x="6372219" y="6090047"/>
                  <a:pt x="6372219" y="6100763"/>
                </a:cubicBezTo>
                <a:cubicBezTo>
                  <a:pt x="6375797" y="6100763"/>
                  <a:pt x="6386530" y="6097191"/>
                  <a:pt x="6393686" y="6097191"/>
                </a:cubicBezTo>
                <a:cubicBezTo>
                  <a:pt x="6400842" y="6097191"/>
                  <a:pt x="6407998" y="6097191"/>
                  <a:pt x="6418731" y="6097191"/>
                </a:cubicBezTo>
                <a:cubicBezTo>
                  <a:pt x="6429465" y="6097191"/>
                  <a:pt x="6440198" y="6097191"/>
                  <a:pt x="6447355" y="6100763"/>
                </a:cubicBezTo>
                <a:cubicBezTo>
                  <a:pt x="6454510" y="6100763"/>
                  <a:pt x="6461666" y="6100763"/>
                  <a:pt x="6465244" y="6104335"/>
                </a:cubicBezTo>
                <a:cubicBezTo>
                  <a:pt x="6465244" y="6107907"/>
                  <a:pt x="6465244" y="6115050"/>
                  <a:pt x="6461666" y="6122194"/>
                </a:cubicBezTo>
                <a:cubicBezTo>
                  <a:pt x="6461666" y="6125766"/>
                  <a:pt x="6458087" y="6129337"/>
                  <a:pt x="6458087" y="6132910"/>
                </a:cubicBezTo>
                <a:cubicBezTo>
                  <a:pt x="6465244" y="6157913"/>
                  <a:pt x="6450933" y="6179344"/>
                  <a:pt x="6447355" y="6200776"/>
                </a:cubicBezTo>
                <a:cubicBezTo>
                  <a:pt x="6447355" y="6207919"/>
                  <a:pt x="6450933" y="6218635"/>
                  <a:pt x="6436621" y="6222207"/>
                </a:cubicBezTo>
                <a:cubicBezTo>
                  <a:pt x="6433044" y="6222207"/>
                  <a:pt x="6433044" y="6225778"/>
                  <a:pt x="6433044" y="6225778"/>
                </a:cubicBezTo>
                <a:cubicBezTo>
                  <a:pt x="6429465" y="6247210"/>
                  <a:pt x="6425887" y="6265069"/>
                  <a:pt x="6425887" y="6282928"/>
                </a:cubicBezTo>
                <a:cubicBezTo>
                  <a:pt x="6422309" y="6293644"/>
                  <a:pt x="6425887" y="6307932"/>
                  <a:pt x="6422309" y="6318648"/>
                </a:cubicBezTo>
                <a:cubicBezTo>
                  <a:pt x="6411576" y="6336507"/>
                  <a:pt x="6393686" y="6350794"/>
                  <a:pt x="6386530" y="6368654"/>
                </a:cubicBezTo>
                <a:cubicBezTo>
                  <a:pt x="6379374" y="6379369"/>
                  <a:pt x="6379374" y="6393657"/>
                  <a:pt x="6382953" y="6407944"/>
                </a:cubicBezTo>
                <a:cubicBezTo>
                  <a:pt x="6382953" y="6411516"/>
                  <a:pt x="6397265" y="6415087"/>
                  <a:pt x="6404419" y="6415087"/>
                </a:cubicBezTo>
                <a:cubicBezTo>
                  <a:pt x="6443776" y="6418660"/>
                  <a:pt x="6472400" y="6443663"/>
                  <a:pt x="6504601" y="6457950"/>
                </a:cubicBezTo>
                <a:cubicBezTo>
                  <a:pt x="6511756" y="6461522"/>
                  <a:pt x="6522491" y="6461522"/>
                  <a:pt x="6522491" y="6468666"/>
                </a:cubicBezTo>
                <a:cubicBezTo>
                  <a:pt x="6529646" y="6486526"/>
                  <a:pt x="6547536" y="6493669"/>
                  <a:pt x="6561847" y="6497241"/>
                </a:cubicBezTo>
                <a:cubicBezTo>
                  <a:pt x="6569002" y="6497241"/>
                  <a:pt x="6572580" y="6500813"/>
                  <a:pt x="6583314" y="6504385"/>
                </a:cubicBezTo>
                <a:cubicBezTo>
                  <a:pt x="6547536" y="6511528"/>
                  <a:pt x="6515334" y="6518672"/>
                  <a:pt x="6483133" y="6536532"/>
                </a:cubicBezTo>
                <a:cubicBezTo>
                  <a:pt x="6490289" y="6543676"/>
                  <a:pt x="6497445" y="6547248"/>
                  <a:pt x="6501023" y="6550819"/>
                </a:cubicBezTo>
                <a:cubicBezTo>
                  <a:pt x="6504601" y="6550819"/>
                  <a:pt x="6508178" y="6557963"/>
                  <a:pt x="6508178" y="6561535"/>
                </a:cubicBezTo>
                <a:cubicBezTo>
                  <a:pt x="6508178" y="6568678"/>
                  <a:pt x="6483133" y="6586537"/>
                  <a:pt x="6472400" y="6582966"/>
                </a:cubicBezTo>
                <a:cubicBezTo>
                  <a:pt x="6458087" y="6582966"/>
                  <a:pt x="6440198" y="6597254"/>
                  <a:pt x="6440198" y="6611541"/>
                </a:cubicBezTo>
                <a:cubicBezTo>
                  <a:pt x="6436621" y="6629400"/>
                  <a:pt x="6425887" y="6640116"/>
                  <a:pt x="6407998" y="6643687"/>
                </a:cubicBezTo>
                <a:cubicBezTo>
                  <a:pt x="6400842" y="6647260"/>
                  <a:pt x="6393686" y="6650832"/>
                  <a:pt x="6386530" y="6654404"/>
                </a:cubicBezTo>
                <a:cubicBezTo>
                  <a:pt x="6404419" y="6661548"/>
                  <a:pt x="6418731" y="6668691"/>
                  <a:pt x="6436621" y="6675835"/>
                </a:cubicBezTo>
                <a:cubicBezTo>
                  <a:pt x="6425887" y="6682978"/>
                  <a:pt x="6422309" y="6690122"/>
                  <a:pt x="6418731" y="6690122"/>
                </a:cubicBezTo>
                <a:cubicBezTo>
                  <a:pt x="6379374" y="6704410"/>
                  <a:pt x="6343596" y="6715126"/>
                  <a:pt x="6307817" y="6725841"/>
                </a:cubicBezTo>
                <a:cubicBezTo>
                  <a:pt x="6246993" y="6747272"/>
                  <a:pt x="6186168" y="6772276"/>
                  <a:pt x="6121767" y="6786563"/>
                </a:cubicBezTo>
                <a:cubicBezTo>
                  <a:pt x="6039475" y="6807994"/>
                  <a:pt x="5953606" y="6822282"/>
                  <a:pt x="5867737" y="6840141"/>
                </a:cubicBezTo>
                <a:cubicBezTo>
                  <a:pt x="5824802" y="6847285"/>
                  <a:pt x="5781868" y="6854428"/>
                  <a:pt x="5738933" y="6858000"/>
                </a:cubicBezTo>
                <a:cubicBezTo>
                  <a:pt x="5438391" y="6858000"/>
                  <a:pt x="5134270" y="6858000"/>
                  <a:pt x="4833727" y="6858000"/>
                </a:cubicBezTo>
                <a:cubicBezTo>
                  <a:pt x="3223678" y="6858000"/>
                  <a:pt x="1610050" y="6858000"/>
                  <a:pt x="0" y="6858000"/>
                </a:cubicBezTo>
                <a:cubicBezTo>
                  <a:pt x="0" y="4572000"/>
                  <a:pt x="0" y="2286000"/>
                  <a:pt x="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120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58016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18A6616-1076-48CF-92D7-A0F22D06A5A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50082" y="1035585"/>
            <a:ext cx="6503574" cy="4786829"/>
          </a:xfrm>
          <a:custGeom>
            <a:avLst/>
            <a:gdLst>
              <a:gd name="connsiteX0" fmla="*/ 3127837 w 6503574"/>
              <a:gd name="connsiteY0" fmla="*/ 4713774 h 4786829"/>
              <a:gd name="connsiteX1" fmla="*/ 3128580 w 6503574"/>
              <a:gd name="connsiteY1" fmla="*/ 4713840 h 4786829"/>
              <a:gd name="connsiteX2" fmla="*/ 3127245 w 6503574"/>
              <a:gd name="connsiteY2" fmla="*/ 4713840 h 4786829"/>
              <a:gd name="connsiteX3" fmla="*/ 2843356 w 6503574"/>
              <a:gd name="connsiteY3" fmla="*/ 4711433 h 4786829"/>
              <a:gd name="connsiteX4" fmla="*/ 2847534 w 6503574"/>
              <a:gd name="connsiteY4" fmla="*/ 4717312 h 4786829"/>
              <a:gd name="connsiteX5" fmla="*/ 2841963 w 6503574"/>
              <a:gd name="connsiteY5" fmla="*/ 4721231 h 4786829"/>
              <a:gd name="connsiteX6" fmla="*/ 2839177 w 6503574"/>
              <a:gd name="connsiteY6" fmla="*/ 4719272 h 4786829"/>
              <a:gd name="connsiteX7" fmla="*/ 2843356 w 6503574"/>
              <a:gd name="connsiteY7" fmla="*/ 4711433 h 4786829"/>
              <a:gd name="connsiteX8" fmla="*/ 4951325 w 6503574"/>
              <a:gd name="connsiteY8" fmla="*/ 4571816 h 4786829"/>
              <a:gd name="connsiteX9" fmla="*/ 4942371 w 6503574"/>
              <a:gd name="connsiteY9" fmla="*/ 4574266 h 4786829"/>
              <a:gd name="connsiteX10" fmla="*/ 4942968 w 6503574"/>
              <a:gd name="connsiteY10" fmla="*/ 4574266 h 4786829"/>
              <a:gd name="connsiteX11" fmla="*/ 4940878 w 6503574"/>
              <a:gd name="connsiteY11" fmla="*/ 4579165 h 4786829"/>
              <a:gd name="connsiteX12" fmla="*/ 4940878 w 6503574"/>
              <a:gd name="connsiteY12" fmla="*/ 4574266 h 4786829"/>
              <a:gd name="connsiteX13" fmla="*/ 4951325 w 6503574"/>
              <a:gd name="connsiteY13" fmla="*/ 4571816 h 4786829"/>
              <a:gd name="connsiteX14" fmla="*/ 5715959 w 6503574"/>
              <a:gd name="connsiteY14" fmla="*/ 4503232 h 4786829"/>
              <a:gd name="connsiteX15" fmla="*/ 5775200 w 6503574"/>
              <a:gd name="connsiteY15" fmla="*/ 4503232 h 4786829"/>
              <a:gd name="connsiteX16" fmla="*/ 5776546 w 6503574"/>
              <a:gd name="connsiteY16" fmla="*/ 4511397 h 4786829"/>
              <a:gd name="connsiteX17" fmla="*/ 5717306 w 6503574"/>
              <a:gd name="connsiteY17" fmla="*/ 4517929 h 4786829"/>
              <a:gd name="connsiteX18" fmla="*/ 5715959 w 6503574"/>
              <a:gd name="connsiteY18" fmla="*/ 4503232 h 4786829"/>
              <a:gd name="connsiteX19" fmla="*/ 5429743 w 6503574"/>
              <a:gd name="connsiteY19" fmla="*/ 4503232 h 4786829"/>
              <a:gd name="connsiteX20" fmla="*/ 5438100 w 6503574"/>
              <a:gd name="connsiteY20" fmla="*/ 4505682 h 4786829"/>
              <a:gd name="connsiteX21" fmla="*/ 5429743 w 6503574"/>
              <a:gd name="connsiteY21" fmla="*/ 4505682 h 4786829"/>
              <a:gd name="connsiteX22" fmla="*/ 5429743 w 6503574"/>
              <a:gd name="connsiteY22" fmla="*/ 4503232 h 4786829"/>
              <a:gd name="connsiteX23" fmla="*/ 5380022 w 6503574"/>
              <a:gd name="connsiteY23" fmla="*/ 4503232 h 4786829"/>
              <a:gd name="connsiteX24" fmla="*/ 5383783 w 6503574"/>
              <a:gd name="connsiteY24" fmla="*/ 4507642 h 4786829"/>
              <a:gd name="connsiteX25" fmla="*/ 5382529 w 6503574"/>
              <a:gd name="connsiteY25" fmla="*/ 4510581 h 4786829"/>
              <a:gd name="connsiteX26" fmla="*/ 5377515 w 6503574"/>
              <a:gd name="connsiteY26" fmla="*/ 4506171 h 4786829"/>
              <a:gd name="connsiteX27" fmla="*/ 5380022 w 6503574"/>
              <a:gd name="connsiteY27" fmla="*/ 4503232 h 4786829"/>
              <a:gd name="connsiteX28" fmla="*/ 5285591 w 6503574"/>
              <a:gd name="connsiteY28" fmla="*/ 4502254 h 4786829"/>
              <a:gd name="connsiteX29" fmla="*/ 5288098 w 6503574"/>
              <a:gd name="connsiteY29" fmla="*/ 4502254 h 4786829"/>
              <a:gd name="connsiteX30" fmla="*/ 5291859 w 6503574"/>
              <a:gd name="connsiteY30" fmla="*/ 4506664 h 4786829"/>
              <a:gd name="connsiteX31" fmla="*/ 5285591 w 6503574"/>
              <a:gd name="connsiteY31" fmla="*/ 4508132 h 4786829"/>
              <a:gd name="connsiteX32" fmla="*/ 5285591 w 6503574"/>
              <a:gd name="connsiteY32" fmla="*/ 4502254 h 4786829"/>
              <a:gd name="connsiteX33" fmla="*/ 5807881 w 6503574"/>
              <a:gd name="connsiteY33" fmla="*/ 4500783 h 4786829"/>
              <a:gd name="connsiteX34" fmla="*/ 5809971 w 6503574"/>
              <a:gd name="connsiteY34" fmla="*/ 4502417 h 4786829"/>
              <a:gd name="connsiteX35" fmla="*/ 5808926 w 6503574"/>
              <a:gd name="connsiteY35" fmla="*/ 4505682 h 4786829"/>
              <a:gd name="connsiteX36" fmla="*/ 5805793 w 6503574"/>
              <a:gd name="connsiteY36" fmla="*/ 4504050 h 4786829"/>
              <a:gd name="connsiteX37" fmla="*/ 5807881 w 6503574"/>
              <a:gd name="connsiteY37" fmla="*/ 4500783 h 4786829"/>
              <a:gd name="connsiteX38" fmla="*/ 5690889 w 6503574"/>
              <a:gd name="connsiteY38" fmla="*/ 4500783 h 4786829"/>
              <a:gd name="connsiteX39" fmla="*/ 5690889 w 6503574"/>
              <a:gd name="connsiteY39" fmla="*/ 4513031 h 4786829"/>
              <a:gd name="connsiteX40" fmla="*/ 5653284 w 6503574"/>
              <a:gd name="connsiteY40" fmla="*/ 4513031 h 4786829"/>
              <a:gd name="connsiteX41" fmla="*/ 5653284 w 6503574"/>
              <a:gd name="connsiteY41" fmla="*/ 4503846 h 4786829"/>
              <a:gd name="connsiteX42" fmla="*/ 5690889 w 6503574"/>
              <a:gd name="connsiteY42" fmla="*/ 4500783 h 4786829"/>
              <a:gd name="connsiteX43" fmla="*/ 5618186 w 6503574"/>
              <a:gd name="connsiteY43" fmla="*/ 4500783 h 4786829"/>
              <a:gd name="connsiteX44" fmla="*/ 5624036 w 6503574"/>
              <a:gd name="connsiteY44" fmla="*/ 4505193 h 4786829"/>
              <a:gd name="connsiteX45" fmla="*/ 5619649 w 6503574"/>
              <a:gd name="connsiteY45" fmla="*/ 4515480 h 4786829"/>
              <a:gd name="connsiteX46" fmla="*/ 5609411 w 6503574"/>
              <a:gd name="connsiteY46" fmla="*/ 4506662 h 4786829"/>
              <a:gd name="connsiteX47" fmla="*/ 5618186 w 6503574"/>
              <a:gd name="connsiteY47" fmla="*/ 4500783 h 4786829"/>
              <a:gd name="connsiteX48" fmla="*/ 5561361 w 6503574"/>
              <a:gd name="connsiteY48" fmla="*/ 4500783 h 4786829"/>
              <a:gd name="connsiteX49" fmla="*/ 5571808 w 6503574"/>
              <a:gd name="connsiteY49" fmla="*/ 4502009 h 4786829"/>
              <a:gd name="connsiteX50" fmla="*/ 5570502 w 6503574"/>
              <a:gd name="connsiteY50" fmla="*/ 4505682 h 4786829"/>
              <a:gd name="connsiteX51" fmla="*/ 5561361 w 6503574"/>
              <a:gd name="connsiteY51" fmla="*/ 4503234 h 4786829"/>
              <a:gd name="connsiteX52" fmla="*/ 5561361 w 6503574"/>
              <a:gd name="connsiteY52" fmla="*/ 4500783 h 4786829"/>
              <a:gd name="connsiteX53" fmla="*/ 5494508 w 6503574"/>
              <a:gd name="connsiteY53" fmla="*/ 4500783 h 4786829"/>
              <a:gd name="connsiteX54" fmla="*/ 5523756 w 6503574"/>
              <a:gd name="connsiteY54" fmla="*/ 4500783 h 4786829"/>
              <a:gd name="connsiteX55" fmla="*/ 5523756 w 6503574"/>
              <a:gd name="connsiteY55" fmla="*/ 4511282 h 4786829"/>
              <a:gd name="connsiteX56" fmla="*/ 5494508 w 6503574"/>
              <a:gd name="connsiteY56" fmla="*/ 4513031 h 4786829"/>
              <a:gd name="connsiteX57" fmla="*/ 5494508 w 6503574"/>
              <a:gd name="connsiteY57" fmla="*/ 4500783 h 4786829"/>
              <a:gd name="connsiteX58" fmla="*/ 5345695 w 6503574"/>
              <a:gd name="connsiteY58" fmla="*/ 4500783 h 4786829"/>
              <a:gd name="connsiteX59" fmla="*/ 5348266 w 6503574"/>
              <a:gd name="connsiteY59" fmla="*/ 4506907 h 4786829"/>
              <a:gd name="connsiteX60" fmla="*/ 5334124 w 6503574"/>
              <a:gd name="connsiteY60" fmla="*/ 4513031 h 4786829"/>
              <a:gd name="connsiteX61" fmla="*/ 5331553 w 6503574"/>
              <a:gd name="connsiteY61" fmla="*/ 4506907 h 4786829"/>
              <a:gd name="connsiteX62" fmla="*/ 5345695 w 6503574"/>
              <a:gd name="connsiteY62" fmla="*/ 4500783 h 4786829"/>
              <a:gd name="connsiteX63" fmla="*/ 5214560 w 6503574"/>
              <a:gd name="connsiteY63" fmla="*/ 4500783 h 4786829"/>
              <a:gd name="connsiteX64" fmla="*/ 5214560 w 6503574"/>
              <a:gd name="connsiteY64" fmla="*/ 4510581 h 4786829"/>
              <a:gd name="connsiteX65" fmla="*/ 5195756 w 6503574"/>
              <a:gd name="connsiteY65" fmla="*/ 4506383 h 4786829"/>
              <a:gd name="connsiteX66" fmla="*/ 5214560 w 6503574"/>
              <a:gd name="connsiteY66" fmla="*/ 4500783 h 4786829"/>
              <a:gd name="connsiteX67" fmla="*/ 5117066 w 6503574"/>
              <a:gd name="connsiteY67" fmla="*/ 4500783 h 4786829"/>
              <a:gd name="connsiteX68" fmla="*/ 5118458 w 6503574"/>
              <a:gd name="connsiteY68" fmla="*/ 4502009 h 4786829"/>
              <a:gd name="connsiteX69" fmla="*/ 5117066 w 6503574"/>
              <a:gd name="connsiteY69" fmla="*/ 4503234 h 4786829"/>
              <a:gd name="connsiteX70" fmla="*/ 5114280 w 6503574"/>
              <a:gd name="connsiteY70" fmla="*/ 4502009 h 4786829"/>
              <a:gd name="connsiteX71" fmla="*/ 5117066 w 6503574"/>
              <a:gd name="connsiteY71" fmla="*/ 4500783 h 4786829"/>
              <a:gd name="connsiteX72" fmla="*/ 5969508 w 6503574"/>
              <a:gd name="connsiteY72" fmla="*/ 4446896 h 4786829"/>
              <a:gd name="connsiteX73" fmla="*/ 5970838 w 6503574"/>
              <a:gd name="connsiteY73" fmla="*/ 4453429 h 4786829"/>
              <a:gd name="connsiteX74" fmla="*/ 5957543 w 6503574"/>
              <a:gd name="connsiteY74" fmla="*/ 4453429 h 4786829"/>
              <a:gd name="connsiteX75" fmla="*/ 5942918 w 6503574"/>
              <a:gd name="connsiteY75" fmla="*/ 4461593 h 4786829"/>
              <a:gd name="connsiteX76" fmla="*/ 5941589 w 6503574"/>
              <a:gd name="connsiteY76" fmla="*/ 4453429 h 4786829"/>
              <a:gd name="connsiteX77" fmla="*/ 5956214 w 6503574"/>
              <a:gd name="connsiteY77" fmla="*/ 4451795 h 4786829"/>
              <a:gd name="connsiteX78" fmla="*/ 5969508 w 6503574"/>
              <a:gd name="connsiteY78" fmla="*/ 4446896 h 4786829"/>
              <a:gd name="connsiteX79" fmla="*/ 467975 w 6503574"/>
              <a:gd name="connsiteY79" fmla="*/ 4415053 h 4786829"/>
              <a:gd name="connsiteX80" fmla="*/ 513936 w 6503574"/>
              <a:gd name="connsiteY80" fmla="*/ 4415053 h 4786829"/>
              <a:gd name="connsiteX81" fmla="*/ 513936 w 6503574"/>
              <a:gd name="connsiteY81" fmla="*/ 4424851 h 4786829"/>
              <a:gd name="connsiteX82" fmla="*/ 467975 w 6503574"/>
              <a:gd name="connsiteY82" fmla="*/ 4421586 h 4786829"/>
              <a:gd name="connsiteX83" fmla="*/ 467975 w 6503574"/>
              <a:gd name="connsiteY83" fmla="*/ 4415053 h 4786829"/>
              <a:gd name="connsiteX84" fmla="*/ 6012621 w 6503574"/>
              <a:gd name="connsiteY84" fmla="*/ 4412604 h 4786829"/>
              <a:gd name="connsiteX85" fmla="*/ 6014711 w 6503574"/>
              <a:gd name="connsiteY85" fmla="*/ 4412604 h 4786829"/>
              <a:gd name="connsiteX86" fmla="*/ 6012621 w 6503574"/>
              <a:gd name="connsiteY86" fmla="*/ 4417503 h 4786829"/>
              <a:gd name="connsiteX87" fmla="*/ 436636 w 6503574"/>
              <a:gd name="connsiteY87" fmla="*/ 4412604 h 4786829"/>
              <a:gd name="connsiteX88" fmla="*/ 438029 w 6503574"/>
              <a:gd name="connsiteY88" fmla="*/ 4412604 h 4786829"/>
              <a:gd name="connsiteX89" fmla="*/ 438726 w 6503574"/>
              <a:gd name="connsiteY89" fmla="*/ 4415871 h 4786829"/>
              <a:gd name="connsiteX90" fmla="*/ 437333 w 6503574"/>
              <a:gd name="connsiteY90" fmla="*/ 4417503 h 4786829"/>
              <a:gd name="connsiteX91" fmla="*/ 436636 w 6503574"/>
              <a:gd name="connsiteY91" fmla="*/ 4412604 h 4786829"/>
              <a:gd name="connsiteX92" fmla="*/ 524381 w 6503574"/>
              <a:gd name="connsiteY92" fmla="*/ 4378312 h 4786829"/>
              <a:gd name="connsiteX93" fmla="*/ 526471 w 6503574"/>
              <a:gd name="connsiteY93" fmla="*/ 4380763 h 4786829"/>
              <a:gd name="connsiteX94" fmla="*/ 524381 w 6503574"/>
              <a:gd name="connsiteY94" fmla="*/ 4380763 h 4786829"/>
              <a:gd name="connsiteX95" fmla="*/ 486777 w 6503574"/>
              <a:gd name="connsiteY95" fmla="*/ 4378312 h 4786829"/>
              <a:gd name="connsiteX96" fmla="*/ 490955 w 6503574"/>
              <a:gd name="connsiteY96" fmla="*/ 4380763 h 4786829"/>
              <a:gd name="connsiteX97" fmla="*/ 486777 w 6503574"/>
              <a:gd name="connsiteY97" fmla="*/ 4380763 h 4786829"/>
              <a:gd name="connsiteX98" fmla="*/ 6032227 w 6503574"/>
              <a:gd name="connsiteY98" fmla="*/ 4375862 h 4786829"/>
              <a:gd name="connsiteX99" fmla="*/ 6033513 w 6503574"/>
              <a:gd name="connsiteY99" fmla="*/ 4388110 h 4786829"/>
              <a:gd name="connsiteX100" fmla="*/ 6016799 w 6503574"/>
              <a:gd name="connsiteY100" fmla="*/ 4383517 h 4786829"/>
              <a:gd name="connsiteX101" fmla="*/ 6032227 w 6503574"/>
              <a:gd name="connsiteY101" fmla="*/ 4375862 h 4786829"/>
              <a:gd name="connsiteX102" fmla="*/ 5684621 w 6503574"/>
              <a:gd name="connsiteY102" fmla="*/ 4272987 h 4786829"/>
              <a:gd name="connsiteX103" fmla="*/ 5745934 w 6503574"/>
              <a:gd name="connsiteY103" fmla="*/ 4272987 h 4786829"/>
              <a:gd name="connsiteX104" fmla="*/ 5747296 w 6503574"/>
              <a:gd name="connsiteY104" fmla="*/ 4275437 h 4786829"/>
              <a:gd name="connsiteX105" fmla="*/ 5684621 w 6503574"/>
              <a:gd name="connsiteY105" fmla="*/ 4275437 h 4786829"/>
              <a:gd name="connsiteX106" fmla="*/ 5684621 w 6503574"/>
              <a:gd name="connsiteY106" fmla="*/ 4272987 h 4786829"/>
              <a:gd name="connsiteX107" fmla="*/ 5597574 w 6503574"/>
              <a:gd name="connsiteY107" fmla="*/ 4272987 h 4786829"/>
              <a:gd name="connsiteX108" fmla="*/ 5598966 w 6503574"/>
              <a:gd name="connsiteY108" fmla="*/ 4276253 h 4786829"/>
              <a:gd name="connsiteX109" fmla="*/ 5592002 w 6503574"/>
              <a:gd name="connsiteY109" fmla="*/ 4277886 h 4786829"/>
              <a:gd name="connsiteX110" fmla="*/ 5590609 w 6503574"/>
              <a:gd name="connsiteY110" fmla="*/ 4274621 h 4786829"/>
              <a:gd name="connsiteX111" fmla="*/ 5597574 w 6503574"/>
              <a:gd name="connsiteY111" fmla="*/ 4272987 h 4786829"/>
              <a:gd name="connsiteX112" fmla="*/ 5647016 w 6503574"/>
              <a:gd name="connsiteY112" fmla="*/ 4270538 h 4786829"/>
              <a:gd name="connsiteX113" fmla="*/ 5651195 w 6503574"/>
              <a:gd name="connsiteY113" fmla="*/ 4275437 h 4786829"/>
              <a:gd name="connsiteX114" fmla="*/ 5645624 w 6503574"/>
              <a:gd name="connsiteY114" fmla="*/ 4280336 h 4786829"/>
              <a:gd name="connsiteX115" fmla="*/ 5638660 w 6503574"/>
              <a:gd name="connsiteY115" fmla="*/ 4277071 h 4786829"/>
              <a:gd name="connsiteX116" fmla="*/ 5647016 w 6503574"/>
              <a:gd name="connsiteY116" fmla="*/ 4270538 h 4786829"/>
              <a:gd name="connsiteX117" fmla="*/ 5517488 w 6503574"/>
              <a:gd name="connsiteY117" fmla="*/ 4270538 h 4786829"/>
              <a:gd name="connsiteX118" fmla="*/ 5550915 w 6503574"/>
              <a:gd name="connsiteY118" fmla="*/ 4272008 h 4786829"/>
              <a:gd name="connsiteX119" fmla="*/ 5550915 w 6503574"/>
              <a:gd name="connsiteY119" fmla="*/ 4277887 h 4786829"/>
              <a:gd name="connsiteX120" fmla="*/ 5517488 w 6503574"/>
              <a:gd name="connsiteY120" fmla="*/ 4277887 h 4786829"/>
              <a:gd name="connsiteX121" fmla="*/ 5517488 w 6503574"/>
              <a:gd name="connsiteY121" fmla="*/ 4270538 h 4786829"/>
              <a:gd name="connsiteX122" fmla="*/ 5580581 w 6503574"/>
              <a:gd name="connsiteY122" fmla="*/ 4215835 h 4786829"/>
              <a:gd name="connsiteX123" fmla="*/ 5584343 w 6503574"/>
              <a:gd name="connsiteY123" fmla="*/ 4219099 h 4786829"/>
              <a:gd name="connsiteX124" fmla="*/ 5579329 w 6503574"/>
              <a:gd name="connsiteY124" fmla="*/ 4223998 h 4786829"/>
              <a:gd name="connsiteX125" fmla="*/ 5578074 w 6503574"/>
              <a:gd name="connsiteY125" fmla="*/ 4217467 h 4786829"/>
              <a:gd name="connsiteX126" fmla="*/ 5580581 w 6503574"/>
              <a:gd name="connsiteY126" fmla="*/ 4215835 h 4786829"/>
              <a:gd name="connsiteX127" fmla="*/ 438726 w 6503574"/>
              <a:gd name="connsiteY127" fmla="*/ 4206853 h 4786829"/>
              <a:gd name="connsiteX128" fmla="*/ 440816 w 6503574"/>
              <a:gd name="connsiteY128" fmla="*/ 4209303 h 4786829"/>
              <a:gd name="connsiteX129" fmla="*/ 439771 w 6503574"/>
              <a:gd name="connsiteY129" fmla="*/ 4209303 h 4786829"/>
              <a:gd name="connsiteX130" fmla="*/ 438726 w 6503574"/>
              <a:gd name="connsiteY130" fmla="*/ 4206853 h 4786829"/>
              <a:gd name="connsiteX131" fmla="*/ 5513311 w 6503574"/>
              <a:gd name="connsiteY131" fmla="*/ 4072134 h 4786829"/>
              <a:gd name="connsiteX132" fmla="*/ 5506664 w 6503574"/>
              <a:gd name="connsiteY132" fmla="*/ 4081488 h 4786829"/>
              <a:gd name="connsiteX133" fmla="*/ 5498686 w 6503574"/>
              <a:gd name="connsiteY133" fmla="*/ 4089281 h 4786829"/>
              <a:gd name="connsiteX134" fmla="*/ 5505333 w 6503574"/>
              <a:gd name="connsiteY134" fmla="*/ 4081488 h 4786829"/>
              <a:gd name="connsiteX135" fmla="*/ 5513311 w 6503574"/>
              <a:gd name="connsiteY135" fmla="*/ 4072134 h 4786829"/>
              <a:gd name="connsiteX136" fmla="*/ 5372082 w 6503574"/>
              <a:gd name="connsiteY136" fmla="*/ 4020697 h 4786829"/>
              <a:gd name="connsiteX137" fmla="*/ 5373336 w 6503574"/>
              <a:gd name="connsiteY137" fmla="*/ 4028352 h 4786829"/>
              <a:gd name="connsiteX138" fmla="*/ 5349520 w 6503574"/>
              <a:gd name="connsiteY138" fmla="*/ 4032945 h 4786829"/>
              <a:gd name="connsiteX139" fmla="*/ 5348266 w 6503574"/>
              <a:gd name="connsiteY139" fmla="*/ 4023760 h 4786829"/>
              <a:gd name="connsiteX140" fmla="*/ 5372082 w 6503574"/>
              <a:gd name="connsiteY140" fmla="*/ 4020697 h 4786829"/>
              <a:gd name="connsiteX141" fmla="*/ 5489632 w 6503574"/>
              <a:gd name="connsiteY141" fmla="*/ 3923640 h 4786829"/>
              <a:gd name="connsiteX142" fmla="*/ 5491026 w 6503574"/>
              <a:gd name="connsiteY142" fmla="*/ 3923640 h 4786829"/>
              <a:gd name="connsiteX143" fmla="*/ 5491026 w 6503574"/>
              <a:gd name="connsiteY143" fmla="*/ 3925171 h 4786829"/>
              <a:gd name="connsiteX144" fmla="*/ 5489632 w 6503574"/>
              <a:gd name="connsiteY144" fmla="*/ 3923640 h 4786829"/>
              <a:gd name="connsiteX145" fmla="*/ 5484061 w 6503574"/>
              <a:gd name="connsiteY145" fmla="*/ 3912923 h 4786829"/>
              <a:gd name="connsiteX146" fmla="*/ 5513310 w 6503574"/>
              <a:gd name="connsiteY146" fmla="*/ 3914453 h 4786829"/>
              <a:gd name="connsiteX147" fmla="*/ 5491026 w 6503574"/>
              <a:gd name="connsiteY147" fmla="*/ 3923640 h 4786829"/>
              <a:gd name="connsiteX148" fmla="*/ 5484061 w 6503574"/>
              <a:gd name="connsiteY148" fmla="*/ 3912923 h 4786829"/>
              <a:gd name="connsiteX149" fmla="*/ 5266789 w 6503574"/>
              <a:gd name="connsiteY149" fmla="*/ 3832091 h 4786829"/>
              <a:gd name="connsiteX150" fmla="*/ 5265222 w 6503574"/>
              <a:gd name="connsiteY150" fmla="*/ 3835765 h 4786829"/>
              <a:gd name="connsiteX151" fmla="*/ 5262089 w 6503574"/>
              <a:gd name="connsiteY151" fmla="*/ 3836990 h 4786829"/>
              <a:gd name="connsiteX152" fmla="*/ 5260521 w 6503574"/>
              <a:gd name="connsiteY152" fmla="*/ 3834541 h 4786829"/>
              <a:gd name="connsiteX153" fmla="*/ 5266789 w 6503574"/>
              <a:gd name="connsiteY153" fmla="*/ 3832091 h 4786829"/>
              <a:gd name="connsiteX154" fmla="*/ 5110101 w 6503574"/>
              <a:gd name="connsiteY154" fmla="*/ 3739013 h 4786829"/>
              <a:gd name="connsiteX155" fmla="*/ 5137261 w 6503574"/>
              <a:gd name="connsiteY155" fmla="*/ 3740763 h 4786829"/>
              <a:gd name="connsiteX156" fmla="*/ 5137261 w 6503574"/>
              <a:gd name="connsiteY156" fmla="*/ 3751261 h 4786829"/>
              <a:gd name="connsiteX157" fmla="*/ 5110101 w 6503574"/>
              <a:gd name="connsiteY157" fmla="*/ 3751261 h 4786829"/>
              <a:gd name="connsiteX158" fmla="*/ 5110101 w 6503574"/>
              <a:gd name="connsiteY158" fmla="*/ 3739013 h 4786829"/>
              <a:gd name="connsiteX159" fmla="*/ 6025728 w 6503574"/>
              <a:gd name="connsiteY159" fmla="*/ 3660632 h 4786829"/>
              <a:gd name="connsiteX160" fmla="*/ 6278702 w 6503574"/>
              <a:gd name="connsiteY160" fmla="*/ 3660632 h 4786829"/>
              <a:gd name="connsiteX161" fmla="*/ 6280034 w 6503574"/>
              <a:gd name="connsiteY161" fmla="*/ 3670808 h 4786829"/>
              <a:gd name="connsiteX162" fmla="*/ 6230771 w 6503574"/>
              <a:gd name="connsiteY162" fmla="*/ 3670808 h 4786829"/>
              <a:gd name="connsiteX163" fmla="*/ 6073661 w 6503574"/>
              <a:gd name="connsiteY163" fmla="*/ 3682677 h 4786829"/>
              <a:gd name="connsiteX164" fmla="*/ 6023066 w 6503574"/>
              <a:gd name="connsiteY164" fmla="*/ 3667416 h 4786829"/>
              <a:gd name="connsiteX165" fmla="*/ 6025728 w 6503574"/>
              <a:gd name="connsiteY165" fmla="*/ 3660632 h 4786829"/>
              <a:gd name="connsiteX166" fmla="*/ 465189 w 6503574"/>
              <a:gd name="connsiteY166" fmla="*/ 3638588 h 4786829"/>
              <a:gd name="connsiteX167" fmla="*/ 467975 w 6503574"/>
              <a:gd name="connsiteY167" fmla="*/ 3644187 h 4786829"/>
              <a:gd name="connsiteX168" fmla="*/ 462403 w 6503574"/>
              <a:gd name="connsiteY168" fmla="*/ 3648386 h 4786829"/>
              <a:gd name="connsiteX169" fmla="*/ 459618 w 6503574"/>
              <a:gd name="connsiteY169" fmla="*/ 3642788 h 4786829"/>
              <a:gd name="connsiteX170" fmla="*/ 465189 w 6503574"/>
              <a:gd name="connsiteY170" fmla="*/ 3638588 h 4786829"/>
              <a:gd name="connsiteX171" fmla="*/ 549451 w 6503574"/>
              <a:gd name="connsiteY171" fmla="*/ 3609195 h 4786829"/>
              <a:gd name="connsiteX172" fmla="*/ 547362 w 6503574"/>
              <a:gd name="connsiteY172" fmla="*/ 3611645 h 4786829"/>
              <a:gd name="connsiteX173" fmla="*/ 548407 w 6503574"/>
              <a:gd name="connsiteY173" fmla="*/ 3610420 h 4786829"/>
              <a:gd name="connsiteX174" fmla="*/ 549451 w 6503574"/>
              <a:gd name="connsiteY174" fmla="*/ 3609195 h 4786829"/>
              <a:gd name="connsiteX175" fmla="*/ 472153 w 6503574"/>
              <a:gd name="connsiteY175" fmla="*/ 3606745 h 4786829"/>
              <a:gd name="connsiteX176" fmla="*/ 474243 w 6503574"/>
              <a:gd name="connsiteY176" fmla="*/ 3606745 h 4786829"/>
              <a:gd name="connsiteX177" fmla="*/ 474243 w 6503574"/>
              <a:gd name="connsiteY177" fmla="*/ 3609195 h 4786829"/>
              <a:gd name="connsiteX178" fmla="*/ 6257053 w 6503574"/>
              <a:gd name="connsiteY178" fmla="*/ 3560206 h 4786829"/>
              <a:gd name="connsiteX179" fmla="*/ 6277944 w 6503574"/>
              <a:gd name="connsiteY179" fmla="*/ 3560206 h 4786829"/>
              <a:gd name="connsiteX180" fmla="*/ 6277944 w 6503574"/>
              <a:gd name="connsiteY180" fmla="*/ 3570004 h 4786829"/>
              <a:gd name="connsiteX181" fmla="*/ 6257053 w 6503574"/>
              <a:gd name="connsiteY181" fmla="*/ 3570004 h 4786829"/>
              <a:gd name="connsiteX182" fmla="*/ 6257053 w 6503574"/>
              <a:gd name="connsiteY182" fmla="*/ 3560206 h 4786829"/>
              <a:gd name="connsiteX183" fmla="*/ 6318422 w 6503574"/>
              <a:gd name="connsiteY183" fmla="*/ 3525915 h 4786829"/>
              <a:gd name="connsiteX184" fmla="*/ 6319728 w 6503574"/>
              <a:gd name="connsiteY184" fmla="*/ 3531795 h 4786829"/>
              <a:gd name="connsiteX185" fmla="*/ 6298836 w 6503574"/>
              <a:gd name="connsiteY185" fmla="*/ 3533264 h 4786829"/>
              <a:gd name="connsiteX186" fmla="*/ 6318422 w 6503574"/>
              <a:gd name="connsiteY186" fmla="*/ 3525915 h 4786829"/>
              <a:gd name="connsiteX187" fmla="*/ 6325996 w 6503574"/>
              <a:gd name="connsiteY187" fmla="*/ 3474476 h 4786829"/>
              <a:gd name="connsiteX188" fmla="*/ 6311633 w 6503574"/>
              <a:gd name="connsiteY188" fmla="*/ 3496522 h 4786829"/>
              <a:gd name="connsiteX189" fmla="*/ 6305104 w 6503574"/>
              <a:gd name="connsiteY189" fmla="*/ 3487704 h 4786829"/>
              <a:gd name="connsiteX190" fmla="*/ 6325996 w 6503574"/>
              <a:gd name="connsiteY190" fmla="*/ 3474476 h 4786829"/>
              <a:gd name="connsiteX191" fmla="*/ 6104544 w 6503574"/>
              <a:gd name="connsiteY191" fmla="*/ 3437735 h 4786829"/>
              <a:gd name="connsiteX192" fmla="*/ 6107330 w 6503574"/>
              <a:gd name="connsiteY192" fmla="*/ 3437735 h 4786829"/>
              <a:gd name="connsiteX193" fmla="*/ 6108723 w 6503574"/>
              <a:gd name="connsiteY193" fmla="*/ 3439369 h 4786829"/>
              <a:gd name="connsiteX194" fmla="*/ 6104544 w 6503574"/>
              <a:gd name="connsiteY194" fmla="*/ 3442634 h 4786829"/>
              <a:gd name="connsiteX195" fmla="*/ 6104544 w 6503574"/>
              <a:gd name="connsiteY195" fmla="*/ 3437735 h 4786829"/>
              <a:gd name="connsiteX196" fmla="*/ 6077005 w 6503574"/>
              <a:gd name="connsiteY196" fmla="*/ 3432837 h 4786829"/>
              <a:gd name="connsiteX197" fmla="*/ 6083653 w 6503574"/>
              <a:gd name="connsiteY197" fmla="*/ 3438961 h 4786829"/>
              <a:gd name="connsiteX198" fmla="*/ 6074346 w 6503574"/>
              <a:gd name="connsiteY198" fmla="*/ 3443554 h 4786829"/>
              <a:gd name="connsiteX199" fmla="*/ 6069028 w 6503574"/>
              <a:gd name="connsiteY199" fmla="*/ 3438961 h 4786829"/>
              <a:gd name="connsiteX200" fmla="*/ 6077005 w 6503574"/>
              <a:gd name="connsiteY200" fmla="*/ 3432837 h 4786829"/>
              <a:gd name="connsiteX201" fmla="*/ 451261 w 6503574"/>
              <a:gd name="connsiteY201" fmla="*/ 3413241 h 4786829"/>
              <a:gd name="connsiteX202" fmla="*/ 453351 w 6503574"/>
              <a:gd name="connsiteY202" fmla="*/ 3415201 h 4786829"/>
              <a:gd name="connsiteX203" fmla="*/ 453351 w 6503574"/>
              <a:gd name="connsiteY203" fmla="*/ 3423039 h 4786829"/>
              <a:gd name="connsiteX204" fmla="*/ 451261 w 6503574"/>
              <a:gd name="connsiteY204" fmla="*/ 3421079 h 4786829"/>
              <a:gd name="connsiteX205" fmla="*/ 451261 w 6503574"/>
              <a:gd name="connsiteY205" fmla="*/ 3413241 h 4786829"/>
              <a:gd name="connsiteX206" fmla="*/ 436636 w 6503574"/>
              <a:gd name="connsiteY206" fmla="*/ 3408342 h 4786829"/>
              <a:gd name="connsiteX207" fmla="*/ 436636 w 6503574"/>
              <a:gd name="connsiteY207" fmla="*/ 3413854 h 4786829"/>
              <a:gd name="connsiteX208" fmla="*/ 434547 w 6503574"/>
              <a:gd name="connsiteY208" fmla="*/ 3413854 h 4786829"/>
              <a:gd name="connsiteX209" fmla="*/ 432458 w 6503574"/>
              <a:gd name="connsiteY209" fmla="*/ 3412018 h 4786829"/>
              <a:gd name="connsiteX210" fmla="*/ 436636 w 6503574"/>
              <a:gd name="connsiteY210" fmla="*/ 3408342 h 4786829"/>
              <a:gd name="connsiteX211" fmla="*/ 6129614 w 6503574"/>
              <a:gd name="connsiteY211" fmla="*/ 3388747 h 4786829"/>
              <a:gd name="connsiteX212" fmla="*/ 6133793 w 6503574"/>
              <a:gd name="connsiteY212" fmla="*/ 3388747 h 4786829"/>
              <a:gd name="connsiteX213" fmla="*/ 6129614 w 6503574"/>
              <a:gd name="connsiteY213" fmla="*/ 3391197 h 4786829"/>
              <a:gd name="connsiteX214" fmla="*/ 5999388 w 6503574"/>
              <a:gd name="connsiteY214" fmla="*/ 3380583 h 4786829"/>
              <a:gd name="connsiteX215" fmla="*/ 6002174 w 6503574"/>
              <a:gd name="connsiteY215" fmla="*/ 3385482 h 4786829"/>
              <a:gd name="connsiteX216" fmla="*/ 5997996 w 6503574"/>
              <a:gd name="connsiteY216" fmla="*/ 3388747 h 4786829"/>
              <a:gd name="connsiteX217" fmla="*/ 5993818 w 6503574"/>
              <a:gd name="connsiteY217" fmla="*/ 3382216 h 4786829"/>
              <a:gd name="connsiteX218" fmla="*/ 5999388 w 6503574"/>
              <a:gd name="connsiteY218" fmla="*/ 3380583 h 4786829"/>
              <a:gd name="connsiteX219" fmla="*/ 6031423 w 6503574"/>
              <a:gd name="connsiteY219" fmla="*/ 3378949 h 4786829"/>
              <a:gd name="connsiteX220" fmla="*/ 6046644 w 6503574"/>
              <a:gd name="connsiteY220" fmla="*/ 3383848 h 4786829"/>
              <a:gd name="connsiteX221" fmla="*/ 6066939 w 6503574"/>
              <a:gd name="connsiteY221" fmla="*/ 3380583 h 4786829"/>
              <a:gd name="connsiteX222" fmla="*/ 6066939 w 6503574"/>
              <a:gd name="connsiteY222" fmla="*/ 3393646 h 4786829"/>
              <a:gd name="connsiteX223" fmla="*/ 6045375 w 6503574"/>
              <a:gd name="connsiteY223" fmla="*/ 3387115 h 4786829"/>
              <a:gd name="connsiteX224" fmla="*/ 6031423 w 6503574"/>
              <a:gd name="connsiteY224" fmla="*/ 3387115 h 4786829"/>
              <a:gd name="connsiteX225" fmla="*/ 6031423 w 6503574"/>
              <a:gd name="connsiteY225" fmla="*/ 3378949 h 4786829"/>
              <a:gd name="connsiteX226" fmla="*/ 587056 w 6503574"/>
              <a:gd name="connsiteY226" fmla="*/ 3349556 h 4786829"/>
              <a:gd name="connsiteX227" fmla="*/ 589146 w 6503574"/>
              <a:gd name="connsiteY227" fmla="*/ 3349556 h 4786829"/>
              <a:gd name="connsiteX228" fmla="*/ 587056 w 6503574"/>
              <a:gd name="connsiteY228" fmla="*/ 3352007 h 4786829"/>
              <a:gd name="connsiteX229" fmla="*/ 587056 w 6503574"/>
              <a:gd name="connsiteY229" fmla="*/ 3349556 h 4786829"/>
              <a:gd name="connsiteX230" fmla="*/ 5922787 w 6503574"/>
              <a:gd name="connsiteY230" fmla="*/ 3344658 h 4786829"/>
              <a:gd name="connsiteX231" fmla="*/ 5926966 w 6503574"/>
              <a:gd name="connsiteY231" fmla="*/ 3348333 h 4786829"/>
              <a:gd name="connsiteX232" fmla="*/ 5922787 w 6503574"/>
              <a:gd name="connsiteY232" fmla="*/ 3350781 h 4786829"/>
              <a:gd name="connsiteX233" fmla="*/ 5920698 w 6503574"/>
              <a:gd name="connsiteY233" fmla="*/ 3349558 h 4786829"/>
              <a:gd name="connsiteX234" fmla="*/ 5922787 w 6503574"/>
              <a:gd name="connsiteY234" fmla="*/ 3344658 h 4786829"/>
              <a:gd name="connsiteX235" fmla="*/ 5887271 w 6503574"/>
              <a:gd name="connsiteY235" fmla="*/ 3344658 h 4786829"/>
              <a:gd name="connsiteX236" fmla="*/ 5890057 w 6503574"/>
              <a:gd name="connsiteY236" fmla="*/ 3344658 h 4786829"/>
              <a:gd name="connsiteX237" fmla="*/ 5891449 w 6503574"/>
              <a:gd name="connsiteY237" fmla="*/ 3348333 h 4786829"/>
              <a:gd name="connsiteX238" fmla="*/ 5888663 w 6503574"/>
              <a:gd name="connsiteY238" fmla="*/ 3352007 h 4786829"/>
              <a:gd name="connsiteX239" fmla="*/ 5887271 w 6503574"/>
              <a:gd name="connsiteY239" fmla="*/ 3344658 h 4786829"/>
              <a:gd name="connsiteX240" fmla="*/ 490160 w 6503574"/>
              <a:gd name="connsiteY240" fmla="*/ 3303017 h 4786829"/>
              <a:gd name="connsiteX241" fmla="*/ 516026 w 6503574"/>
              <a:gd name="connsiteY241" fmla="*/ 3307426 h 4786829"/>
              <a:gd name="connsiteX242" fmla="*/ 514733 w 6503574"/>
              <a:gd name="connsiteY242" fmla="*/ 3317713 h 4786829"/>
              <a:gd name="connsiteX243" fmla="*/ 488866 w 6503574"/>
              <a:gd name="connsiteY243" fmla="*/ 3317713 h 4786829"/>
              <a:gd name="connsiteX244" fmla="*/ 490160 w 6503574"/>
              <a:gd name="connsiteY244" fmla="*/ 3303017 h 4786829"/>
              <a:gd name="connsiteX245" fmla="*/ 540525 w 6503574"/>
              <a:gd name="connsiteY245" fmla="*/ 3298118 h 4786829"/>
              <a:gd name="connsiteX246" fmla="*/ 557808 w 6503574"/>
              <a:gd name="connsiteY246" fmla="*/ 3315439 h 4786829"/>
              <a:gd name="connsiteX247" fmla="*/ 543183 w 6503574"/>
              <a:gd name="connsiteY247" fmla="*/ 3342207 h 4786829"/>
              <a:gd name="connsiteX248" fmla="*/ 528560 w 6503574"/>
              <a:gd name="connsiteY248" fmla="*/ 3332760 h 4786829"/>
              <a:gd name="connsiteX249" fmla="*/ 540525 w 6503574"/>
              <a:gd name="connsiteY249" fmla="*/ 3298118 h 4786829"/>
              <a:gd name="connsiteX250" fmla="*/ 5220828 w 6503574"/>
              <a:gd name="connsiteY250" fmla="*/ 3271175 h 4786829"/>
              <a:gd name="connsiteX251" fmla="*/ 5222916 w 6503574"/>
              <a:gd name="connsiteY251" fmla="*/ 3277055 h 4786829"/>
              <a:gd name="connsiteX252" fmla="*/ 5218738 w 6503574"/>
              <a:gd name="connsiteY252" fmla="*/ 3278524 h 4786829"/>
              <a:gd name="connsiteX253" fmla="*/ 5218738 w 6503574"/>
              <a:gd name="connsiteY253" fmla="*/ 3272645 h 4786829"/>
              <a:gd name="connsiteX254" fmla="*/ 5220828 w 6503574"/>
              <a:gd name="connsiteY254" fmla="*/ 3271175 h 4786829"/>
              <a:gd name="connsiteX255" fmla="*/ 534130 w 6503574"/>
              <a:gd name="connsiteY255" fmla="*/ 3175647 h 4786829"/>
              <a:gd name="connsiteX256" fmla="*/ 536916 w 6503574"/>
              <a:gd name="connsiteY256" fmla="*/ 3202591 h 4786829"/>
              <a:gd name="connsiteX257" fmla="*/ 528560 w 6503574"/>
              <a:gd name="connsiteY257" fmla="*/ 3177332 h 4786829"/>
              <a:gd name="connsiteX258" fmla="*/ 534130 w 6503574"/>
              <a:gd name="connsiteY258" fmla="*/ 3175647 h 4786829"/>
              <a:gd name="connsiteX259" fmla="*/ 507668 w 6503574"/>
              <a:gd name="connsiteY259" fmla="*/ 3175647 h 4786829"/>
              <a:gd name="connsiteX260" fmla="*/ 513936 w 6503574"/>
              <a:gd name="connsiteY260" fmla="*/ 3175647 h 4786829"/>
              <a:gd name="connsiteX261" fmla="*/ 513936 w 6503574"/>
              <a:gd name="connsiteY261" fmla="*/ 3187895 h 4786829"/>
              <a:gd name="connsiteX262" fmla="*/ 509236 w 6503574"/>
              <a:gd name="connsiteY262" fmla="*/ 3187895 h 4786829"/>
              <a:gd name="connsiteX263" fmla="*/ 507668 w 6503574"/>
              <a:gd name="connsiteY263" fmla="*/ 3175647 h 4786829"/>
              <a:gd name="connsiteX264" fmla="*/ 570343 w 6503574"/>
              <a:gd name="connsiteY264" fmla="*/ 3165849 h 4786829"/>
              <a:gd name="connsiteX265" fmla="*/ 576872 w 6503574"/>
              <a:gd name="connsiteY265" fmla="*/ 3165849 h 4786829"/>
              <a:gd name="connsiteX266" fmla="*/ 580790 w 6503574"/>
              <a:gd name="connsiteY266" fmla="*/ 3187282 h 4786829"/>
              <a:gd name="connsiteX267" fmla="*/ 571649 w 6503574"/>
              <a:gd name="connsiteY267" fmla="*/ 3190343 h 4786829"/>
              <a:gd name="connsiteX268" fmla="*/ 570343 w 6503574"/>
              <a:gd name="connsiteY268" fmla="*/ 3165849 h 4786829"/>
              <a:gd name="connsiteX269" fmla="*/ 557809 w 6503574"/>
              <a:gd name="connsiteY269" fmla="*/ 3165849 h 4786829"/>
              <a:gd name="connsiteX270" fmla="*/ 557809 w 6503574"/>
              <a:gd name="connsiteY270" fmla="*/ 3192794 h 4786829"/>
              <a:gd name="connsiteX271" fmla="*/ 548855 w 6503574"/>
              <a:gd name="connsiteY271" fmla="*/ 3192794 h 4786829"/>
              <a:gd name="connsiteX272" fmla="*/ 547363 w 6503574"/>
              <a:gd name="connsiteY272" fmla="*/ 3167434 h 4786829"/>
              <a:gd name="connsiteX273" fmla="*/ 557809 w 6503574"/>
              <a:gd name="connsiteY273" fmla="*/ 3165849 h 4786829"/>
              <a:gd name="connsiteX274" fmla="*/ 5344088 w 6503574"/>
              <a:gd name="connsiteY274" fmla="*/ 3151153 h 4786829"/>
              <a:gd name="connsiteX275" fmla="*/ 5348266 w 6503574"/>
              <a:gd name="connsiteY275" fmla="*/ 3164217 h 4786829"/>
              <a:gd name="connsiteX276" fmla="*/ 5344088 w 6503574"/>
              <a:gd name="connsiteY276" fmla="*/ 3165849 h 4786829"/>
              <a:gd name="connsiteX277" fmla="*/ 5344088 w 6503574"/>
              <a:gd name="connsiteY277" fmla="*/ 3151153 h 4786829"/>
              <a:gd name="connsiteX278" fmla="*/ 598994 w 6503574"/>
              <a:gd name="connsiteY278" fmla="*/ 3111962 h 4786829"/>
              <a:gd name="connsiteX279" fmla="*/ 603770 w 6503574"/>
              <a:gd name="connsiteY279" fmla="*/ 3116861 h 4786829"/>
              <a:gd name="connsiteX280" fmla="*/ 598994 w 6503574"/>
              <a:gd name="connsiteY280" fmla="*/ 3121760 h 4786829"/>
              <a:gd name="connsiteX281" fmla="*/ 595413 w 6503574"/>
              <a:gd name="connsiteY281" fmla="*/ 3116861 h 4786829"/>
              <a:gd name="connsiteX282" fmla="*/ 598994 w 6503574"/>
              <a:gd name="connsiteY282" fmla="*/ 3111962 h 4786829"/>
              <a:gd name="connsiteX283" fmla="*/ 532738 w 6503574"/>
              <a:gd name="connsiteY283" fmla="*/ 3111962 h 4786829"/>
              <a:gd name="connsiteX284" fmla="*/ 551541 w 6503574"/>
              <a:gd name="connsiteY284" fmla="*/ 3111962 h 4786829"/>
              <a:gd name="connsiteX285" fmla="*/ 549034 w 6503574"/>
              <a:gd name="connsiteY285" fmla="*/ 3119311 h 4786829"/>
              <a:gd name="connsiteX286" fmla="*/ 532738 w 6503574"/>
              <a:gd name="connsiteY286" fmla="*/ 3117842 h 4786829"/>
              <a:gd name="connsiteX287" fmla="*/ 532738 w 6503574"/>
              <a:gd name="connsiteY287" fmla="*/ 3111962 h 4786829"/>
              <a:gd name="connsiteX288" fmla="*/ 566166 w 6503574"/>
              <a:gd name="connsiteY288" fmla="*/ 3072771 h 4786829"/>
              <a:gd name="connsiteX289" fmla="*/ 562405 w 6503574"/>
              <a:gd name="connsiteY289" fmla="*/ 3087468 h 4786829"/>
              <a:gd name="connsiteX290" fmla="*/ 559898 w 6503574"/>
              <a:gd name="connsiteY290" fmla="*/ 3085835 h 4786829"/>
              <a:gd name="connsiteX291" fmla="*/ 566166 w 6503574"/>
              <a:gd name="connsiteY291" fmla="*/ 3072771 h 4786829"/>
              <a:gd name="connsiteX292" fmla="*/ 839845 w 6503574"/>
              <a:gd name="connsiteY292" fmla="*/ 3001739 h 4786829"/>
              <a:gd name="connsiteX293" fmla="*/ 841935 w 6503574"/>
              <a:gd name="connsiteY293" fmla="*/ 3004189 h 4786829"/>
              <a:gd name="connsiteX294" fmla="*/ 839845 w 6503574"/>
              <a:gd name="connsiteY294" fmla="*/ 3004189 h 4786829"/>
              <a:gd name="connsiteX295" fmla="*/ 839845 w 6503574"/>
              <a:gd name="connsiteY295" fmla="*/ 3001739 h 4786829"/>
              <a:gd name="connsiteX296" fmla="*/ 854296 w 6503574"/>
              <a:gd name="connsiteY296" fmla="*/ 2984592 h 4786829"/>
              <a:gd name="connsiteX297" fmla="*/ 862828 w 6503574"/>
              <a:gd name="connsiteY297" fmla="*/ 2989348 h 4786829"/>
              <a:gd name="connsiteX298" fmla="*/ 854566 w 6503574"/>
              <a:gd name="connsiteY298" fmla="*/ 3010835 h 4786829"/>
              <a:gd name="connsiteX299" fmla="*/ 855165 w 6503574"/>
              <a:gd name="connsiteY299" fmla="*/ 3011537 h 4786829"/>
              <a:gd name="connsiteX300" fmla="*/ 854296 w 6503574"/>
              <a:gd name="connsiteY300" fmla="*/ 3011537 h 4786829"/>
              <a:gd name="connsiteX301" fmla="*/ 848203 w 6503574"/>
              <a:gd name="connsiteY301" fmla="*/ 3011537 h 4786829"/>
              <a:gd name="connsiteX302" fmla="*/ 848203 w 6503574"/>
              <a:gd name="connsiteY302" fmla="*/ 3011538 h 4786829"/>
              <a:gd name="connsiteX303" fmla="*/ 841935 w 6503574"/>
              <a:gd name="connsiteY303" fmla="*/ 3004189 h 4786829"/>
              <a:gd name="connsiteX304" fmla="*/ 848201 w 6503574"/>
              <a:gd name="connsiteY304" fmla="*/ 3004189 h 4786829"/>
              <a:gd name="connsiteX305" fmla="*/ 848201 w 6503574"/>
              <a:gd name="connsiteY305" fmla="*/ 3003373 h 4786829"/>
              <a:gd name="connsiteX306" fmla="*/ 848258 w 6503574"/>
              <a:gd name="connsiteY306" fmla="*/ 3003439 h 4786829"/>
              <a:gd name="connsiteX307" fmla="*/ 787616 w 6503574"/>
              <a:gd name="connsiteY307" fmla="*/ 2979693 h 4786829"/>
              <a:gd name="connsiteX308" fmla="*/ 793885 w 6503574"/>
              <a:gd name="connsiteY308" fmla="*/ 2985993 h 4786829"/>
              <a:gd name="connsiteX309" fmla="*/ 781349 w 6503574"/>
              <a:gd name="connsiteY309" fmla="*/ 3001739 h 4786829"/>
              <a:gd name="connsiteX310" fmla="*/ 787616 w 6503574"/>
              <a:gd name="connsiteY310" fmla="*/ 2979693 h 4786829"/>
              <a:gd name="connsiteX311" fmla="*/ 839846 w 6503574"/>
              <a:gd name="connsiteY311" fmla="*/ 2977245 h 4786829"/>
              <a:gd name="connsiteX312" fmla="*/ 839846 w 6503574"/>
              <a:gd name="connsiteY312" fmla="*/ 3001739 h 4786829"/>
              <a:gd name="connsiteX313" fmla="*/ 831489 w 6503574"/>
              <a:gd name="connsiteY313" fmla="*/ 2978775 h 4786829"/>
              <a:gd name="connsiteX314" fmla="*/ 839846 w 6503574"/>
              <a:gd name="connsiteY314" fmla="*/ 2977245 h 4786829"/>
              <a:gd name="connsiteX315" fmla="*/ 5519578 w 6503574"/>
              <a:gd name="connsiteY315" fmla="*/ 2908661 h 4786829"/>
              <a:gd name="connsiteX316" fmla="*/ 5525846 w 6503574"/>
              <a:gd name="connsiteY316" fmla="*/ 2918013 h 4786829"/>
              <a:gd name="connsiteX317" fmla="*/ 5523339 w 6503574"/>
              <a:gd name="connsiteY317" fmla="*/ 2925808 h 4786829"/>
              <a:gd name="connsiteX318" fmla="*/ 5507043 w 6503574"/>
              <a:gd name="connsiteY318" fmla="*/ 2919573 h 4786829"/>
              <a:gd name="connsiteX319" fmla="*/ 5519578 w 6503574"/>
              <a:gd name="connsiteY319" fmla="*/ 2908661 h 4786829"/>
              <a:gd name="connsiteX320" fmla="*/ 654830 w 6503574"/>
              <a:gd name="connsiteY320" fmla="*/ 2906916 h 4786829"/>
              <a:gd name="connsiteX321" fmla="*/ 655067 w 6503574"/>
              <a:gd name="connsiteY321" fmla="*/ 2906962 h 4786829"/>
              <a:gd name="connsiteX322" fmla="*/ 653733 w 6503574"/>
              <a:gd name="connsiteY322" fmla="*/ 2906962 h 4786829"/>
              <a:gd name="connsiteX323" fmla="*/ 5559271 w 6503574"/>
              <a:gd name="connsiteY323" fmla="*/ 2893964 h 4786829"/>
              <a:gd name="connsiteX324" fmla="*/ 5561361 w 6503574"/>
              <a:gd name="connsiteY324" fmla="*/ 2893964 h 4786829"/>
              <a:gd name="connsiteX325" fmla="*/ 5561361 w 6503574"/>
              <a:gd name="connsiteY325" fmla="*/ 2896415 h 4786829"/>
              <a:gd name="connsiteX326" fmla="*/ 5559271 w 6503574"/>
              <a:gd name="connsiteY326" fmla="*/ 2896415 h 4786829"/>
              <a:gd name="connsiteX327" fmla="*/ 5559271 w 6503574"/>
              <a:gd name="connsiteY327" fmla="*/ 2893964 h 4786829"/>
              <a:gd name="connsiteX328" fmla="*/ 5556766 w 6503574"/>
              <a:gd name="connsiteY328" fmla="*/ 2837627 h 4786829"/>
              <a:gd name="connsiteX329" fmla="*/ 5559273 w 6503574"/>
              <a:gd name="connsiteY329" fmla="*/ 2845465 h 4786829"/>
              <a:gd name="connsiteX330" fmla="*/ 5554259 w 6503574"/>
              <a:gd name="connsiteY330" fmla="*/ 2847425 h 4786829"/>
              <a:gd name="connsiteX331" fmla="*/ 5553004 w 6503574"/>
              <a:gd name="connsiteY331" fmla="*/ 2843506 h 4786829"/>
              <a:gd name="connsiteX332" fmla="*/ 5556766 w 6503574"/>
              <a:gd name="connsiteY332" fmla="*/ 2837627 h 4786829"/>
              <a:gd name="connsiteX333" fmla="*/ 5676265 w 6503574"/>
              <a:gd name="connsiteY333" fmla="*/ 2795988 h 4786829"/>
              <a:gd name="connsiteX334" fmla="*/ 5682533 w 6503574"/>
              <a:gd name="connsiteY334" fmla="*/ 2795988 h 4786829"/>
              <a:gd name="connsiteX335" fmla="*/ 5679399 w 6503574"/>
              <a:gd name="connsiteY335" fmla="*/ 2810684 h 4786829"/>
              <a:gd name="connsiteX336" fmla="*/ 5676265 w 6503574"/>
              <a:gd name="connsiteY336" fmla="*/ 2795988 h 4786829"/>
              <a:gd name="connsiteX337" fmla="*/ 5821810 w 6503574"/>
              <a:gd name="connsiteY337" fmla="*/ 2793538 h 4786829"/>
              <a:gd name="connsiteX338" fmla="*/ 5824596 w 6503574"/>
              <a:gd name="connsiteY338" fmla="*/ 2795006 h 4786829"/>
              <a:gd name="connsiteX339" fmla="*/ 5823204 w 6503574"/>
              <a:gd name="connsiteY339" fmla="*/ 2800887 h 4786829"/>
              <a:gd name="connsiteX340" fmla="*/ 5820418 w 6503574"/>
              <a:gd name="connsiteY340" fmla="*/ 2799416 h 4786829"/>
              <a:gd name="connsiteX341" fmla="*/ 5821810 w 6503574"/>
              <a:gd name="connsiteY341" fmla="*/ 2793538 h 4786829"/>
              <a:gd name="connsiteX342" fmla="*/ 5706905 w 6503574"/>
              <a:gd name="connsiteY342" fmla="*/ 2788639 h 4786829"/>
              <a:gd name="connsiteX343" fmla="*/ 5713870 w 6503574"/>
              <a:gd name="connsiteY343" fmla="*/ 2791904 h 4786829"/>
              <a:gd name="connsiteX344" fmla="*/ 5706905 w 6503574"/>
              <a:gd name="connsiteY344" fmla="*/ 2813133 h 4786829"/>
              <a:gd name="connsiteX345" fmla="*/ 5701335 w 6503574"/>
              <a:gd name="connsiteY345" fmla="*/ 2809866 h 4786829"/>
              <a:gd name="connsiteX346" fmla="*/ 5706905 w 6503574"/>
              <a:gd name="connsiteY346" fmla="*/ 2788639 h 4786829"/>
              <a:gd name="connsiteX347" fmla="*/ 5628363 w 6503574"/>
              <a:gd name="connsiteY347" fmla="*/ 2783740 h 4786829"/>
              <a:gd name="connsiteX348" fmla="*/ 5632393 w 6503574"/>
              <a:gd name="connsiteY348" fmla="*/ 2803335 h 4786829"/>
              <a:gd name="connsiteX349" fmla="*/ 5613590 w 6503574"/>
              <a:gd name="connsiteY349" fmla="*/ 2797305 h 4786829"/>
              <a:gd name="connsiteX350" fmla="*/ 5628363 w 6503574"/>
              <a:gd name="connsiteY350" fmla="*/ 2783740 h 4786829"/>
              <a:gd name="connsiteX351" fmla="*/ 6355244 w 6503574"/>
              <a:gd name="connsiteY351" fmla="*/ 2690662 h 4786829"/>
              <a:gd name="connsiteX352" fmla="*/ 6357334 w 6503574"/>
              <a:gd name="connsiteY352" fmla="*/ 2693112 h 4786829"/>
              <a:gd name="connsiteX353" fmla="*/ 6355244 w 6503574"/>
              <a:gd name="connsiteY353" fmla="*/ 2693112 h 4786829"/>
              <a:gd name="connsiteX354" fmla="*/ 6331428 w 6503574"/>
              <a:gd name="connsiteY354" fmla="*/ 2690662 h 4786829"/>
              <a:gd name="connsiteX355" fmla="*/ 6336442 w 6503574"/>
              <a:gd name="connsiteY355" fmla="*/ 2696541 h 4786829"/>
              <a:gd name="connsiteX356" fmla="*/ 6333935 w 6503574"/>
              <a:gd name="connsiteY356" fmla="*/ 2700460 h 4786829"/>
              <a:gd name="connsiteX357" fmla="*/ 6330174 w 6503574"/>
              <a:gd name="connsiteY357" fmla="*/ 2694581 h 4786829"/>
              <a:gd name="connsiteX358" fmla="*/ 6331428 w 6503574"/>
              <a:gd name="connsiteY358" fmla="*/ 2690662 h 4786829"/>
              <a:gd name="connsiteX359" fmla="*/ 6313878 w 6503574"/>
              <a:gd name="connsiteY359" fmla="*/ 2683314 h 4786829"/>
              <a:gd name="connsiteX360" fmla="*/ 6317639 w 6503574"/>
              <a:gd name="connsiteY360" fmla="*/ 2688213 h 4786829"/>
              <a:gd name="connsiteX361" fmla="*/ 6312625 w 6503574"/>
              <a:gd name="connsiteY361" fmla="*/ 2689438 h 4786829"/>
              <a:gd name="connsiteX362" fmla="*/ 6311371 w 6503574"/>
              <a:gd name="connsiteY362" fmla="*/ 2688213 h 4786829"/>
              <a:gd name="connsiteX363" fmla="*/ 6313878 w 6503574"/>
              <a:gd name="connsiteY363" fmla="*/ 2683314 h 4786829"/>
              <a:gd name="connsiteX364" fmla="*/ 520204 w 6503574"/>
              <a:gd name="connsiteY364" fmla="*/ 2683314 h 4786829"/>
              <a:gd name="connsiteX365" fmla="*/ 518115 w 6503574"/>
              <a:gd name="connsiteY365" fmla="*/ 2700461 h 4786829"/>
              <a:gd name="connsiteX366" fmla="*/ 513936 w 6503574"/>
              <a:gd name="connsiteY366" fmla="*/ 2697031 h 4786829"/>
              <a:gd name="connsiteX367" fmla="*/ 520204 w 6503574"/>
              <a:gd name="connsiteY367" fmla="*/ 2683314 h 4786829"/>
              <a:gd name="connsiteX368" fmla="*/ 520318 w 6503574"/>
              <a:gd name="connsiteY368" fmla="*/ 2681690 h 4786829"/>
              <a:gd name="connsiteX369" fmla="*/ 521128 w 6503574"/>
              <a:gd name="connsiteY369" fmla="*/ 2682304 h 4786829"/>
              <a:gd name="connsiteX370" fmla="*/ 520318 w 6503574"/>
              <a:gd name="connsiteY370" fmla="*/ 2683254 h 4786829"/>
              <a:gd name="connsiteX371" fmla="*/ 520318 w 6503574"/>
              <a:gd name="connsiteY371" fmla="*/ 2681690 h 4786829"/>
              <a:gd name="connsiteX372" fmla="*/ 498972 w 6503574"/>
              <a:gd name="connsiteY372" fmla="*/ 2672302 h 4786829"/>
              <a:gd name="connsiteX373" fmla="*/ 498972 w 6503574"/>
              <a:gd name="connsiteY373" fmla="*/ 2673867 h 4786829"/>
              <a:gd name="connsiteX374" fmla="*/ 497637 w 6503574"/>
              <a:gd name="connsiteY374" fmla="*/ 2676996 h 4786829"/>
              <a:gd name="connsiteX375" fmla="*/ 498972 w 6503574"/>
              <a:gd name="connsiteY375" fmla="*/ 2672302 h 4786829"/>
              <a:gd name="connsiteX376" fmla="*/ 6244518 w 6503574"/>
              <a:gd name="connsiteY376" fmla="*/ 2671067 h 4786829"/>
              <a:gd name="connsiteX377" fmla="*/ 6245880 w 6503574"/>
              <a:gd name="connsiteY377" fmla="*/ 2672654 h 4786829"/>
              <a:gd name="connsiteX378" fmla="*/ 6274494 w 6503574"/>
              <a:gd name="connsiteY378" fmla="*/ 2693310 h 4786829"/>
              <a:gd name="connsiteX379" fmla="*/ 6258142 w 6503574"/>
              <a:gd name="connsiteY379" fmla="*/ 2729853 h 4786829"/>
              <a:gd name="connsiteX380" fmla="*/ 6244518 w 6503574"/>
              <a:gd name="connsiteY380" fmla="*/ 2674244 h 4786829"/>
              <a:gd name="connsiteX381" fmla="*/ 6244518 w 6503574"/>
              <a:gd name="connsiteY381" fmla="*/ 2671067 h 4786829"/>
              <a:gd name="connsiteX382" fmla="*/ 302930 w 6503574"/>
              <a:gd name="connsiteY382" fmla="*/ 2649023 h 4786829"/>
              <a:gd name="connsiteX383" fmla="*/ 305020 w 6503574"/>
              <a:gd name="connsiteY383" fmla="*/ 2649023 h 4786829"/>
              <a:gd name="connsiteX384" fmla="*/ 305020 w 6503574"/>
              <a:gd name="connsiteY384" fmla="*/ 2651473 h 4786829"/>
              <a:gd name="connsiteX385" fmla="*/ 302930 w 6503574"/>
              <a:gd name="connsiteY385" fmla="*/ 2651473 h 4786829"/>
              <a:gd name="connsiteX386" fmla="*/ 202651 w 6503574"/>
              <a:gd name="connsiteY386" fmla="*/ 2644124 h 4786829"/>
              <a:gd name="connsiteX387" fmla="*/ 202651 w 6503574"/>
              <a:gd name="connsiteY387" fmla="*/ 2646574 h 4786829"/>
              <a:gd name="connsiteX388" fmla="*/ 200561 w 6503574"/>
              <a:gd name="connsiteY388" fmla="*/ 2646574 h 4786829"/>
              <a:gd name="connsiteX389" fmla="*/ 352271 w 6503574"/>
              <a:gd name="connsiteY389" fmla="*/ 2641674 h 4786829"/>
              <a:gd name="connsiteX390" fmla="*/ 394855 w 6503574"/>
              <a:gd name="connsiteY390" fmla="*/ 2655702 h 4786829"/>
              <a:gd name="connsiteX391" fmla="*/ 350981 w 6503574"/>
              <a:gd name="connsiteY391" fmla="*/ 2658820 h 4786829"/>
              <a:gd name="connsiteX392" fmla="*/ 352271 w 6503574"/>
              <a:gd name="connsiteY392" fmla="*/ 2641674 h 4786829"/>
              <a:gd name="connsiteX393" fmla="*/ 6379617 w 6503574"/>
              <a:gd name="connsiteY393" fmla="*/ 2595136 h 4786829"/>
              <a:gd name="connsiteX394" fmla="*/ 6386581 w 6503574"/>
              <a:gd name="connsiteY394" fmla="*/ 2604933 h 4786829"/>
              <a:gd name="connsiteX395" fmla="*/ 6378224 w 6503574"/>
              <a:gd name="connsiteY395" fmla="*/ 2596768 h 4786829"/>
              <a:gd name="connsiteX396" fmla="*/ 6379617 w 6503574"/>
              <a:gd name="connsiteY396" fmla="*/ 2595136 h 4786829"/>
              <a:gd name="connsiteX397" fmla="*/ 6376240 w 6503574"/>
              <a:gd name="connsiteY397" fmla="*/ 2593604 h 4786829"/>
              <a:gd name="connsiteX398" fmla="*/ 6379060 w 6503574"/>
              <a:gd name="connsiteY398" fmla="*/ 2593910 h 4786829"/>
              <a:gd name="connsiteX399" fmla="*/ 6380314 w 6503574"/>
              <a:gd name="connsiteY399" fmla="*/ 2593910 h 4786829"/>
              <a:gd name="connsiteX400" fmla="*/ 6379060 w 6503574"/>
              <a:gd name="connsiteY400" fmla="*/ 2595136 h 4786829"/>
              <a:gd name="connsiteX401" fmla="*/ 6376240 w 6503574"/>
              <a:gd name="connsiteY401" fmla="*/ 2593604 h 4786829"/>
              <a:gd name="connsiteX402" fmla="*/ 144003 w 6503574"/>
              <a:gd name="connsiteY402" fmla="*/ 2531450 h 4786829"/>
              <a:gd name="connsiteX403" fmla="*/ 158778 w 6503574"/>
              <a:gd name="connsiteY403" fmla="*/ 2543698 h 4786829"/>
              <a:gd name="connsiteX404" fmla="*/ 139975 w 6503574"/>
              <a:gd name="connsiteY404" fmla="*/ 2540199 h 4786829"/>
              <a:gd name="connsiteX405" fmla="*/ 144003 w 6503574"/>
              <a:gd name="connsiteY405" fmla="*/ 2531450 h 4786829"/>
              <a:gd name="connsiteX406" fmla="*/ 6355244 w 6503574"/>
              <a:gd name="connsiteY406" fmla="*/ 2526552 h 4786829"/>
              <a:gd name="connsiteX407" fmla="*/ 6359422 w 6503574"/>
              <a:gd name="connsiteY407" fmla="*/ 2526552 h 4786829"/>
              <a:gd name="connsiteX408" fmla="*/ 6358030 w 6503574"/>
              <a:gd name="connsiteY408" fmla="*/ 2533901 h 4786829"/>
              <a:gd name="connsiteX409" fmla="*/ 6355244 w 6503574"/>
              <a:gd name="connsiteY409" fmla="*/ 2533901 h 4786829"/>
              <a:gd name="connsiteX410" fmla="*/ 6355244 w 6503574"/>
              <a:gd name="connsiteY410" fmla="*/ 2526552 h 4786829"/>
              <a:gd name="connsiteX411" fmla="*/ 6434632 w 6503574"/>
              <a:gd name="connsiteY411" fmla="*/ 2484911 h 4786829"/>
              <a:gd name="connsiteX412" fmla="*/ 6436722 w 6503574"/>
              <a:gd name="connsiteY412" fmla="*/ 2487361 h 4786829"/>
              <a:gd name="connsiteX413" fmla="*/ 6434632 w 6503574"/>
              <a:gd name="connsiteY413" fmla="*/ 2487361 h 4786829"/>
              <a:gd name="connsiteX414" fmla="*/ 6451346 w 6503574"/>
              <a:gd name="connsiteY414" fmla="*/ 2480012 h 4786829"/>
              <a:gd name="connsiteX415" fmla="*/ 6453436 w 6503574"/>
              <a:gd name="connsiteY415" fmla="*/ 2482462 h 4786829"/>
              <a:gd name="connsiteX416" fmla="*/ 6451346 w 6503574"/>
              <a:gd name="connsiteY416" fmla="*/ 2482462 h 4786829"/>
              <a:gd name="connsiteX417" fmla="*/ 6371957 w 6503574"/>
              <a:gd name="connsiteY417" fmla="*/ 2475113 h 4786829"/>
              <a:gd name="connsiteX418" fmla="*/ 6417919 w 6503574"/>
              <a:gd name="connsiteY418" fmla="*/ 2482714 h 4786829"/>
              <a:gd name="connsiteX419" fmla="*/ 6371957 w 6503574"/>
              <a:gd name="connsiteY419" fmla="*/ 2475113 h 4786829"/>
              <a:gd name="connsiteX420" fmla="*/ 183035 w 6503574"/>
              <a:gd name="connsiteY420" fmla="*/ 2443271 h 4786829"/>
              <a:gd name="connsiteX421" fmla="*/ 204740 w 6503574"/>
              <a:gd name="connsiteY421" fmla="*/ 2447948 h 4786829"/>
              <a:gd name="connsiteX422" fmla="*/ 203463 w 6503574"/>
              <a:gd name="connsiteY422" fmla="*/ 2460418 h 4786829"/>
              <a:gd name="connsiteX423" fmla="*/ 181758 w 6503574"/>
              <a:gd name="connsiteY423" fmla="*/ 2455741 h 4786829"/>
              <a:gd name="connsiteX424" fmla="*/ 183035 w 6503574"/>
              <a:gd name="connsiteY424" fmla="*/ 2443271 h 4786829"/>
              <a:gd name="connsiteX425" fmla="*/ 5743118 w 6503574"/>
              <a:gd name="connsiteY425" fmla="*/ 2396733 h 4786829"/>
              <a:gd name="connsiteX426" fmla="*/ 5749386 w 6503574"/>
              <a:gd name="connsiteY426" fmla="*/ 2402857 h 4786829"/>
              <a:gd name="connsiteX427" fmla="*/ 5749386 w 6503574"/>
              <a:gd name="connsiteY427" fmla="*/ 2404081 h 4786829"/>
              <a:gd name="connsiteX428" fmla="*/ 5751476 w 6503574"/>
              <a:gd name="connsiteY428" fmla="*/ 2406531 h 4786829"/>
              <a:gd name="connsiteX429" fmla="*/ 5749386 w 6503574"/>
              <a:gd name="connsiteY429" fmla="*/ 2405306 h 4786829"/>
              <a:gd name="connsiteX430" fmla="*/ 5749386 w 6503574"/>
              <a:gd name="connsiteY430" fmla="*/ 2404082 h 4786829"/>
              <a:gd name="connsiteX431" fmla="*/ 5743118 w 6503574"/>
              <a:gd name="connsiteY431" fmla="*/ 2396733 h 4786829"/>
              <a:gd name="connsiteX432" fmla="*/ 54320 w 6503574"/>
              <a:gd name="connsiteY432" fmla="*/ 2391833 h 4786829"/>
              <a:gd name="connsiteX433" fmla="*/ 62676 w 6503574"/>
              <a:gd name="connsiteY433" fmla="*/ 2397431 h 4786829"/>
              <a:gd name="connsiteX434" fmla="*/ 57104 w 6503574"/>
              <a:gd name="connsiteY434" fmla="*/ 2401631 h 4786829"/>
              <a:gd name="connsiteX435" fmla="*/ 50141 w 6503574"/>
              <a:gd name="connsiteY435" fmla="*/ 2396031 h 4786829"/>
              <a:gd name="connsiteX436" fmla="*/ 54320 w 6503574"/>
              <a:gd name="connsiteY436" fmla="*/ 2391833 h 4786829"/>
              <a:gd name="connsiteX437" fmla="*/ 5981701 w 6503574"/>
              <a:gd name="connsiteY437" fmla="*/ 2374688 h 4786829"/>
              <a:gd name="connsiteX438" fmla="*/ 5985462 w 6503574"/>
              <a:gd name="connsiteY438" fmla="*/ 2379097 h 4786829"/>
              <a:gd name="connsiteX439" fmla="*/ 5984208 w 6503574"/>
              <a:gd name="connsiteY439" fmla="*/ 2382037 h 4786829"/>
              <a:gd name="connsiteX440" fmla="*/ 5979194 w 6503574"/>
              <a:gd name="connsiteY440" fmla="*/ 2380567 h 4786829"/>
              <a:gd name="connsiteX441" fmla="*/ 5981701 w 6503574"/>
              <a:gd name="connsiteY441" fmla="*/ 2374688 h 4786829"/>
              <a:gd name="connsiteX442" fmla="*/ 6318335 w 6503574"/>
              <a:gd name="connsiteY442" fmla="*/ 2369789 h 4786829"/>
              <a:gd name="connsiteX443" fmla="*/ 6323906 w 6503574"/>
              <a:gd name="connsiteY443" fmla="*/ 2373054 h 4786829"/>
              <a:gd name="connsiteX444" fmla="*/ 6321120 w 6503574"/>
              <a:gd name="connsiteY444" fmla="*/ 2379587 h 4786829"/>
              <a:gd name="connsiteX445" fmla="*/ 6315549 w 6503574"/>
              <a:gd name="connsiteY445" fmla="*/ 2376320 h 4786829"/>
              <a:gd name="connsiteX446" fmla="*/ 6318335 w 6503574"/>
              <a:gd name="connsiteY446" fmla="*/ 2369789 h 4786829"/>
              <a:gd name="connsiteX447" fmla="*/ 6342709 w 6503574"/>
              <a:gd name="connsiteY447" fmla="*/ 2335497 h 4786829"/>
              <a:gd name="connsiteX448" fmla="*/ 6355244 w 6503574"/>
              <a:gd name="connsiteY448" fmla="*/ 2336966 h 4786829"/>
              <a:gd name="connsiteX449" fmla="*/ 6352458 w 6503574"/>
              <a:gd name="connsiteY449" fmla="*/ 2342846 h 4786829"/>
              <a:gd name="connsiteX450" fmla="*/ 6342709 w 6503574"/>
              <a:gd name="connsiteY450" fmla="*/ 2335497 h 4786829"/>
              <a:gd name="connsiteX451" fmla="*/ 6262583 w 6503574"/>
              <a:gd name="connsiteY451" fmla="*/ 2254666 h 4786829"/>
              <a:gd name="connsiteX452" fmla="*/ 6284212 w 6503574"/>
              <a:gd name="connsiteY452" fmla="*/ 2256196 h 4786829"/>
              <a:gd name="connsiteX453" fmla="*/ 6282861 w 6503574"/>
              <a:gd name="connsiteY453" fmla="*/ 2266913 h 4786829"/>
              <a:gd name="connsiteX454" fmla="*/ 6261231 w 6503574"/>
              <a:gd name="connsiteY454" fmla="*/ 2263851 h 4786829"/>
              <a:gd name="connsiteX455" fmla="*/ 6262583 w 6503574"/>
              <a:gd name="connsiteY455" fmla="*/ 2254666 h 4786829"/>
              <a:gd name="connsiteX456" fmla="*/ 5692282 w 6503574"/>
              <a:gd name="connsiteY456" fmla="*/ 2193431 h 4786829"/>
              <a:gd name="connsiteX457" fmla="*/ 5707603 w 6503574"/>
              <a:gd name="connsiteY457" fmla="*/ 2201595 h 4786829"/>
              <a:gd name="connsiteX458" fmla="*/ 5690889 w 6503574"/>
              <a:gd name="connsiteY458" fmla="*/ 2206493 h 4786829"/>
              <a:gd name="connsiteX459" fmla="*/ 5686711 w 6503574"/>
              <a:gd name="connsiteY459" fmla="*/ 2196696 h 4786829"/>
              <a:gd name="connsiteX460" fmla="*/ 5692282 w 6503574"/>
              <a:gd name="connsiteY460" fmla="*/ 2193431 h 4786829"/>
              <a:gd name="connsiteX461" fmla="*/ 61632 w 6503574"/>
              <a:gd name="connsiteY461" fmla="*/ 2151790 h 4786829"/>
              <a:gd name="connsiteX462" fmla="*/ 66855 w 6503574"/>
              <a:gd name="connsiteY462" fmla="*/ 2161588 h 4786829"/>
              <a:gd name="connsiteX463" fmla="*/ 59019 w 6503574"/>
              <a:gd name="connsiteY463" fmla="*/ 2166487 h 4786829"/>
              <a:gd name="connsiteX464" fmla="*/ 56408 w 6503574"/>
              <a:gd name="connsiteY464" fmla="*/ 2155055 h 4786829"/>
              <a:gd name="connsiteX465" fmla="*/ 61632 w 6503574"/>
              <a:gd name="connsiteY465" fmla="*/ 2151790 h 4786829"/>
              <a:gd name="connsiteX466" fmla="*/ 5707603 w 6503574"/>
              <a:gd name="connsiteY466" fmla="*/ 2137093 h 4786829"/>
              <a:gd name="connsiteX467" fmla="*/ 5709693 w 6503574"/>
              <a:gd name="connsiteY467" fmla="*/ 2137093 h 4786829"/>
              <a:gd name="connsiteX468" fmla="*/ 5709693 w 6503574"/>
              <a:gd name="connsiteY468" fmla="*/ 2141992 h 4786829"/>
              <a:gd name="connsiteX469" fmla="*/ 5707603 w 6503574"/>
              <a:gd name="connsiteY469" fmla="*/ 2140358 h 4786829"/>
              <a:gd name="connsiteX470" fmla="*/ 5707603 w 6503574"/>
              <a:gd name="connsiteY470" fmla="*/ 2137093 h 4786829"/>
              <a:gd name="connsiteX471" fmla="*/ 5545901 w 6503574"/>
              <a:gd name="connsiteY471" fmla="*/ 2129746 h 4786829"/>
              <a:gd name="connsiteX472" fmla="*/ 5550915 w 6503574"/>
              <a:gd name="connsiteY472" fmla="*/ 2136745 h 4786829"/>
              <a:gd name="connsiteX473" fmla="*/ 5545901 w 6503574"/>
              <a:gd name="connsiteY473" fmla="*/ 2141994 h 4786829"/>
              <a:gd name="connsiteX474" fmla="*/ 5542558 w 6503574"/>
              <a:gd name="connsiteY474" fmla="*/ 2134995 h 4786829"/>
              <a:gd name="connsiteX475" fmla="*/ 5545901 w 6503574"/>
              <a:gd name="connsiteY475" fmla="*/ 2129746 h 4786829"/>
              <a:gd name="connsiteX476" fmla="*/ 5803286 w 6503574"/>
              <a:gd name="connsiteY476" fmla="*/ 2119948 h 4786829"/>
              <a:gd name="connsiteX477" fmla="*/ 5808300 w 6503574"/>
              <a:gd name="connsiteY477" fmla="*/ 2124847 h 4786829"/>
              <a:gd name="connsiteX478" fmla="*/ 5808300 w 6503574"/>
              <a:gd name="connsiteY478" fmla="*/ 2128112 h 4786829"/>
              <a:gd name="connsiteX479" fmla="*/ 5801615 w 6503574"/>
              <a:gd name="connsiteY479" fmla="*/ 2128112 h 4786829"/>
              <a:gd name="connsiteX480" fmla="*/ 5803286 w 6503574"/>
              <a:gd name="connsiteY480" fmla="*/ 2119948 h 4786829"/>
              <a:gd name="connsiteX481" fmla="*/ 5730583 w 6503574"/>
              <a:gd name="connsiteY481" fmla="*/ 2119948 h 4786829"/>
              <a:gd name="connsiteX482" fmla="*/ 5732673 w 6503574"/>
              <a:gd name="connsiteY482" fmla="*/ 2122397 h 4786829"/>
              <a:gd name="connsiteX483" fmla="*/ 5730583 w 6503574"/>
              <a:gd name="connsiteY483" fmla="*/ 2124847 h 4786829"/>
              <a:gd name="connsiteX484" fmla="*/ 5594788 w 6503574"/>
              <a:gd name="connsiteY484" fmla="*/ 2110151 h 4786829"/>
              <a:gd name="connsiteX485" fmla="*/ 5587823 w 6503574"/>
              <a:gd name="connsiteY485" fmla="*/ 2127296 h 4786829"/>
              <a:gd name="connsiteX486" fmla="*/ 5588520 w 6503574"/>
              <a:gd name="connsiteY486" fmla="*/ 2127296 h 4786829"/>
              <a:gd name="connsiteX487" fmla="*/ 5584341 w 6503574"/>
              <a:gd name="connsiteY487" fmla="*/ 2129746 h 4786829"/>
              <a:gd name="connsiteX488" fmla="*/ 5586431 w 6503574"/>
              <a:gd name="connsiteY488" fmla="*/ 2127296 h 4786829"/>
              <a:gd name="connsiteX489" fmla="*/ 5586432 w 6503574"/>
              <a:gd name="connsiteY489" fmla="*/ 2127296 h 4786829"/>
              <a:gd name="connsiteX490" fmla="*/ 140671 w 6503574"/>
              <a:gd name="connsiteY490" fmla="*/ 2087125 h 4786829"/>
              <a:gd name="connsiteX491" fmla="*/ 146243 w 6503574"/>
              <a:gd name="connsiteY491" fmla="*/ 2090066 h 4786829"/>
              <a:gd name="connsiteX492" fmla="*/ 140671 w 6503574"/>
              <a:gd name="connsiteY492" fmla="*/ 2093005 h 4786829"/>
              <a:gd name="connsiteX493" fmla="*/ 137886 w 6503574"/>
              <a:gd name="connsiteY493" fmla="*/ 2088596 h 4786829"/>
              <a:gd name="connsiteX494" fmla="*/ 140671 w 6503574"/>
              <a:gd name="connsiteY494" fmla="*/ 2087125 h 4786829"/>
              <a:gd name="connsiteX495" fmla="*/ 6334541 w 6503574"/>
              <a:gd name="connsiteY495" fmla="*/ 2038723 h 4786829"/>
              <a:gd name="connsiteX496" fmla="*/ 6363890 w 6503574"/>
              <a:gd name="connsiteY496" fmla="*/ 2049673 h 4786829"/>
              <a:gd name="connsiteX497" fmla="*/ 6335874 w 6503574"/>
              <a:gd name="connsiteY497" fmla="*/ 2057496 h 4786829"/>
              <a:gd name="connsiteX498" fmla="*/ 6327868 w 6503574"/>
              <a:gd name="connsiteY498" fmla="*/ 2055932 h 4786829"/>
              <a:gd name="connsiteX499" fmla="*/ 6333206 w 6503574"/>
              <a:gd name="connsiteY499" fmla="*/ 2055932 h 4786829"/>
              <a:gd name="connsiteX500" fmla="*/ 6334541 w 6503574"/>
              <a:gd name="connsiteY500" fmla="*/ 2038723 h 4786829"/>
              <a:gd name="connsiteX501" fmla="*/ 6322514 w 6503574"/>
              <a:gd name="connsiteY501" fmla="*/ 1928894 h 4786829"/>
              <a:gd name="connsiteX502" fmla="*/ 6328084 w 6503574"/>
              <a:gd name="connsiteY502" fmla="*/ 1930853 h 4786829"/>
              <a:gd name="connsiteX503" fmla="*/ 6325298 w 6503574"/>
              <a:gd name="connsiteY503" fmla="*/ 1938691 h 4786829"/>
              <a:gd name="connsiteX504" fmla="*/ 6319728 w 6503574"/>
              <a:gd name="connsiteY504" fmla="*/ 1932813 h 4786829"/>
              <a:gd name="connsiteX505" fmla="*/ 6322514 w 6503574"/>
              <a:gd name="connsiteY505" fmla="*/ 1928894 h 4786829"/>
              <a:gd name="connsiteX506" fmla="*/ 6216662 w 6503574"/>
              <a:gd name="connsiteY506" fmla="*/ 1865209 h 4786829"/>
              <a:gd name="connsiteX507" fmla="*/ 6219448 w 6503574"/>
              <a:gd name="connsiteY507" fmla="*/ 1866841 h 4786829"/>
              <a:gd name="connsiteX508" fmla="*/ 6219448 w 6503574"/>
              <a:gd name="connsiteY508" fmla="*/ 1870108 h 4786829"/>
              <a:gd name="connsiteX509" fmla="*/ 6215269 w 6503574"/>
              <a:gd name="connsiteY509" fmla="*/ 1870108 h 4786829"/>
              <a:gd name="connsiteX510" fmla="*/ 6216662 w 6503574"/>
              <a:gd name="connsiteY510" fmla="*/ 1865209 h 4786829"/>
              <a:gd name="connsiteX511" fmla="*/ 357481 w 6503574"/>
              <a:gd name="connsiteY511" fmla="*/ 1860310 h 4786829"/>
              <a:gd name="connsiteX512" fmla="*/ 365606 w 6503574"/>
              <a:gd name="connsiteY512" fmla="*/ 1872558 h 4786829"/>
              <a:gd name="connsiteX513" fmla="*/ 355160 w 6503574"/>
              <a:gd name="connsiteY513" fmla="*/ 1864903 h 4786829"/>
              <a:gd name="connsiteX514" fmla="*/ 357481 w 6503574"/>
              <a:gd name="connsiteY514" fmla="*/ 1860310 h 4786829"/>
              <a:gd name="connsiteX515" fmla="*/ 5713871 w 6503574"/>
              <a:gd name="connsiteY515" fmla="*/ 1777030 h 4786829"/>
              <a:gd name="connsiteX516" fmla="*/ 5715959 w 6503574"/>
              <a:gd name="connsiteY516" fmla="*/ 1780295 h 4786829"/>
              <a:gd name="connsiteX517" fmla="*/ 5711781 w 6503574"/>
              <a:gd name="connsiteY517" fmla="*/ 1781928 h 4786829"/>
              <a:gd name="connsiteX518" fmla="*/ 5711781 w 6503574"/>
              <a:gd name="connsiteY518" fmla="*/ 1778662 h 4786829"/>
              <a:gd name="connsiteX519" fmla="*/ 5713871 w 6503574"/>
              <a:gd name="connsiteY519" fmla="*/ 1777030 h 4786829"/>
              <a:gd name="connsiteX520" fmla="*/ 5739775 w 6503574"/>
              <a:gd name="connsiteY520" fmla="*/ 1773763 h 4786829"/>
              <a:gd name="connsiteX521" fmla="*/ 5743118 w 6503574"/>
              <a:gd name="connsiteY521" fmla="*/ 1775396 h 4786829"/>
              <a:gd name="connsiteX522" fmla="*/ 5741447 w 6503574"/>
              <a:gd name="connsiteY522" fmla="*/ 1781928 h 4786829"/>
              <a:gd name="connsiteX523" fmla="*/ 5734761 w 6503574"/>
              <a:gd name="connsiteY523" fmla="*/ 1778662 h 4786829"/>
              <a:gd name="connsiteX524" fmla="*/ 5739775 w 6503574"/>
              <a:gd name="connsiteY524" fmla="*/ 1773763 h 4786829"/>
              <a:gd name="connsiteX525" fmla="*/ 6000656 w 6503574"/>
              <a:gd name="connsiteY525" fmla="*/ 1737839 h 4786829"/>
              <a:gd name="connsiteX526" fmla="*/ 6012621 w 6503574"/>
              <a:gd name="connsiteY526" fmla="*/ 1744838 h 4786829"/>
              <a:gd name="connsiteX527" fmla="*/ 6011292 w 6503574"/>
              <a:gd name="connsiteY527" fmla="*/ 1750087 h 4786829"/>
              <a:gd name="connsiteX528" fmla="*/ 5997996 w 6503574"/>
              <a:gd name="connsiteY528" fmla="*/ 1743088 h 4786829"/>
              <a:gd name="connsiteX529" fmla="*/ 6000656 w 6503574"/>
              <a:gd name="connsiteY529" fmla="*/ 1737839 h 4786829"/>
              <a:gd name="connsiteX530" fmla="*/ 354115 w 6503574"/>
              <a:gd name="connsiteY530" fmla="*/ 1735389 h 4786829"/>
              <a:gd name="connsiteX531" fmla="*/ 359964 w 6503574"/>
              <a:gd name="connsiteY531" fmla="*/ 1751969 h 4786829"/>
              <a:gd name="connsiteX532" fmla="*/ 361428 w 6503574"/>
              <a:gd name="connsiteY532" fmla="*/ 1754984 h 4786829"/>
              <a:gd name="connsiteX533" fmla="*/ 358502 w 6503574"/>
              <a:gd name="connsiteY533" fmla="*/ 1754984 h 4786829"/>
              <a:gd name="connsiteX534" fmla="*/ 346803 w 6503574"/>
              <a:gd name="connsiteY534" fmla="*/ 1739911 h 4786829"/>
              <a:gd name="connsiteX535" fmla="*/ 354115 w 6503574"/>
              <a:gd name="connsiteY535" fmla="*/ 1735389 h 4786829"/>
              <a:gd name="connsiteX536" fmla="*/ 332178 w 6503574"/>
              <a:gd name="connsiteY536" fmla="*/ 1735389 h 4786829"/>
              <a:gd name="connsiteX537" fmla="*/ 336357 w 6503574"/>
              <a:gd name="connsiteY537" fmla="*/ 1741513 h 4786829"/>
              <a:gd name="connsiteX538" fmla="*/ 329392 w 6503574"/>
              <a:gd name="connsiteY538" fmla="*/ 1747637 h 4786829"/>
              <a:gd name="connsiteX539" fmla="*/ 323822 w 6503574"/>
              <a:gd name="connsiteY539" fmla="*/ 1739982 h 4786829"/>
              <a:gd name="connsiteX540" fmla="*/ 332178 w 6503574"/>
              <a:gd name="connsiteY540" fmla="*/ 1735389 h 4786829"/>
              <a:gd name="connsiteX541" fmla="*/ 308781 w 6503574"/>
              <a:gd name="connsiteY541" fmla="*/ 1735389 h 4786829"/>
              <a:gd name="connsiteX542" fmla="*/ 311288 w 6503574"/>
              <a:gd name="connsiteY542" fmla="*/ 1741920 h 4786829"/>
              <a:gd name="connsiteX543" fmla="*/ 310034 w 6503574"/>
              <a:gd name="connsiteY543" fmla="*/ 1743552 h 4786829"/>
              <a:gd name="connsiteX544" fmla="*/ 305020 w 6503574"/>
              <a:gd name="connsiteY544" fmla="*/ 1740287 h 4786829"/>
              <a:gd name="connsiteX545" fmla="*/ 308781 w 6503574"/>
              <a:gd name="connsiteY545" fmla="*/ 1735389 h 4786829"/>
              <a:gd name="connsiteX546" fmla="*/ 6385885 w 6503574"/>
              <a:gd name="connsiteY546" fmla="*/ 1652109 h 4786829"/>
              <a:gd name="connsiteX547" fmla="*/ 6392849 w 6503574"/>
              <a:gd name="connsiteY547" fmla="*/ 1659763 h 4786829"/>
              <a:gd name="connsiteX548" fmla="*/ 6387278 w 6503574"/>
              <a:gd name="connsiteY548" fmla="*/ 1664356 h 4786829"/>
              <a:gd name="connsiteX549" fmla="*/ 6380314 w 6503574"/>
              <a:gd name="connsiteY549" fmla="*/ 1656702 h 4786829"/>
              <a:gd name="connsiteX550" fmla="*/ 6385885 w 6503574"/>
              <a:gd name="connsiteY550" fmla="*/ 1652109 h 4786829"/>
              <a:gd name="connsiteX551" fmla="*/ 6488949 w 6503574"/>
              <a:gd name="connsiteY551" fmla="*/ 1551683 h 4786829"/>
              <a:gd name="connsiteX552" fmla="*/ 6491039 w 6503574"/>
              <a:gd name="connsiteY552" fmla="*/ 1551683 h 4786829"/>
              <a:gd name="connsiteX553" fmla="*/ 6491039 w 6503574"/>
              <a:gd name="connsiteY553" fmla="*/ 1552907 h 4786829"/>
              <a:gd name="connsiteX554" fmla="*/ 6491039 w 6503574"/>
              <a:gd name="connsiteY554" fmla="*/ 1554133 h 4786829"/>
              <a:gd name="connsiteX555" fmla="*/ 6488949 w 6503574"/>
              <a:gd name="connsiteY555" fmla="*/ 1551683 h 4786829"/>
              <a:gd name="connsiteX556" fmla="*/ 6503574 w 6503574"/>
              <a:gd name="connsiteY556" fmla="*/ 1549233 h 4786829"/>
              <a:gd name="connsiteX557" fmla="*/ 6503574 w 6503574"/>
              <a:gd name="connsiteY557" fmla="*/ 1556582 h 4786829"/>
              <a:gd name="connsiteX558" fmla="*/ 6491039 w 6503574"/>
              <a:gd name="connsiteY558" fmla="*/ 1552907 h 4786829"/>
              <a:gd name="connsiteX559" fmla="*/ 6503574 w 6503574"/>
              <a:gd name="connsiteY559" fmla="*/ 1549233 h 4786829"/>
              <a:gd name="connsiteX560" fmla="*/ 6129614 w 6503574"/>
              <a:gd name="connsiteY560" fmla="*/ 1426762 h 4786829"/>
              <a:gd name="connsiteX561" fmla="*/ 6131704 w 6503574"/>
              <a:gd name="connsiteY561" fmla="*/ 1426762 h 4786829"/>
              <a:gd name="connsiteX562" fmla="*/ 6131704 w 6503574"/>
              <a:gd name="connsiteY562" fmla="*/ 1429212 h 4786829"/>
              <a:gd name="connsiteX563" fmla="*/ 6129614 w 6503574"/>
              <a:gd name="connsiteY563" fmla="*/ 1429212 h 4786829"/>
              <a:gd name="connsiteX564" fmla="*/ 5944375 w 6503574"/>
              <a:gd name="connsiteY564" fmla="*/ 1377773 h 4786829"/>
              <a:gd name="connsiteX565" fmla="*/ 5949946 w 6503574"/>
              <a:gd name="connsiteY565" fmla="*/ 1379406 h 4786829"/>
              <a:gd name="connsiteX566" fmla="*/ 5941589 w 6503574"/>
              <a:gd name="connsiteY566" fmla="*/ 1382672 h 4786829"/>
              <a:gd name="connsiteX567" fmla="*/ 5944375 w 6503574"/>
              <a:gd name="connsiteY567" fmla="*/ 1377773 h 4786829"/>
              <a:gd name="connsiteX568" fmla="*/ 6008443 w 6503574"/>
              <a:gd name="connsiteY568" fmla="*/ 1367976 h 4786829"/>
              <a:gd name="connsiteX569" fmla="*/ 6032120 w 6503574"/>
              <a:gd name="connsiteY569" fmla="*/ 1367976 h 4786829"/>
              <a:gd name="connsiteX570" fmla="*/ 6033513 w 6503574"/>
              <a:gd name="connsiteY570" fmla="*/ 1376724 h 4786829"/>
              <a:gd name="connsiteX571" fmla="*/ 6008443 w 6503574"/>
              <a:gd name="connsiteY571" fmla="*/ 1380224 h 4786829"/>
              <a:gd name="connsiteX572" fmla="*/ 6008443 w 6503574"/>
              <a:gd name="connsiteY572" fmla="*/ 1367976 h 4786829"/>
              <a:gd name="connsiteX573" fmla="*/ 1150036 w 6503574"/>
              <a:gd name="connsiteY573" fmla="*/ 1361340 h 4786829"/>
              <a:gd name="connsiteX574" fmla="*/ 1151371 w 6503574"/>
              <a:gd name="connsiteY574" fmla="*/ 1361340 h 4786829"/>
              <a:gd name="connsiteX575" fmla="*/ 1150294 w 6503574"/>
              <a:gd name="connsiteY575" fmla="*/ 1361562 h 4786829"/>
              <a:gd name="connsiteX576" fmla="*/ 5980201 w 6503574"/>
              <a:gd name="connsiteY576" fmla="*/ 1360628 h 4786829"/>
              <a:gd name="connsiteX577" fmla="*/ 5985462 w 6503574"/>
              <a:gd name="connsiteY577" fmla="*/ 1378590 h 4786829"/>
              <a:gd name="connsiteX578" fmla="*/ 5949946 w 6503574"/>
              <a:gd name="connsiteY578" fmla="*/ 1380224 h 4786829"/>
              <a:gd name="connsiteX579" fmla="*/ 5980201 w 6503574"/>
              <a:gd name="connsiteY579" fmla="*/ 1360628 h 4786829"/>
              <a:gd name="connsiteX580" fmla="*/ 6129614 w 6503574"/>
              <a:gd name="connsiteY580" fmla="*/ 1336134 h 4786829"/>
              <a:gd name="connsiteX581" fmla="*/ 6148417 w 6503574"/>
              <a:gd name="connsiteY581" fmla="*/ 1337972 h 4786829"/>
              <a:gd name="connsiteX582" fmla="*/ 6148417 w 6503574"/>
              <a:gd name="connsiteY582" fmla="*/ 1343483 h 4786829"/>
              <a:gd name="connsiteX583" fmla="*/ 6129614 w 6503574"/>
              <a:gd name="connsiteY583" fmla="*/ 1343483 h 4786829"/>
              <a:gd name="connsiteX584" fmla="*/ 6129614 w 6503574"/>
              <a:gd name="connsiteY584" fmla="*/ 1336134 h 4786829"/>
              <a:gd name="connsiteX585" fmla="*/ 6107388 w 6503574"/>
              <a:gd name="connsiteY585" fmla="*/ 1326337 h 4786829"/>
              <a:gd name="connsiteX586" fmla="*/ 6108723 w 6503574"/>
              <a:gd name="connsiteY586" fmla="*/ 1341923 h 4786829"/>
              <a:gd name="connsiteX587" fmla="*/ 6060671 w 6503574"/>
              <a:gd name="connsiteY587" fmla="*/ 1337247 h 4786829"/>
              <a:gd name="connsiteX588" fmla="*/ 6107388 w 6503574"/>
              <a:gd name="connsiteY588" fmla="*/ 1326337 h 4786829"/>
              <a:gd name="connsiteX589" fmla="*/ 388586 w 6503574"/>
              <a:gd name="connsiteY589" fmla="*/ 1306741 h 4786829"/>
              <a:gd name="connsiteX590" fmla="*/ 390676 w 6503574"/>
              <a:gd name="connsiteY590" fmla="*/ 1309191 h 4786829"/>
              <a:gd name="connsiteX591" fmla="*/ 388586 w 6503574"/>
              <a:gd name="connsiteY591" fmla="*/ 1309191 h 4786829"/>
              <a:gd name="connsiteX592" fmla="*/ 300004 w 6503574"/>
              <a:gd name="connsiteY592" fmla="*/ 1257753 h 4786829"/>
              <a:gd name="connsiteX593" fmla="*/ 305020 w 6503574"/>
              <a:gd name="connsiteY593" fmla="*/ 1274900 h 4786829"/>
              <a:gd name="connsiteX594" fmla="*/ 298752 w 6503574"/>
              <a:gd name="connsiteY594" fmla="*/ 1274900 h 4786829"/>
              <a:gd name="connsiteX595" fmla="*/ 300004 w 6503574"/>
              <a:gd name="connsiteY595" fmla="*/ 1257753 h 4786829"/>
              <a:gd name="connsiteX596" fmla="*/ 1017255 w 6503574"/>
              <a:gd name="connsiteY596" fmla="*/ 1214115 h 4786829"/>
              <a:gd name="connsiteX597" fmla="*/ 1017956 w 6503574"/>
              <a:gd name="connsiteY597" fmla="*/ 1214287 h 4786829"/>
              <a:gd name="connsiteX598" fmla="*/ 1016622 w 6503574"/>
              <a:gd name="connsiteY598" fmla="*/ 1214287 h 4786829"/>
              <a:gd name="connsiteX599" fmla="*/ 355756 w 6503574"/>
              <a:gd name="connsiteY599" fmla="*/ 1168756 h 4786829"/>
              <a:gd name="connsiteX600" fmla="*/ 359338 w 6503574"/>
              <a:gd name="connsiteY600" fmla="*/ 1178554 h 4786829"/>
              <a:gd name="connsiteX601" fmla="*/ 353369 w 6503574"/>
              <a:gd name="connsiteY601" fmla="*/ 1181820 h 4786829"/>
              <a:gd name="connsiteX602" fmla="*/ 350981 w 6503574"/>
              <a:gd name="connsiteY602" fmla="*/ 1172022 h 4786829"/>
              <a:gd name="connsiteX603" fmla="*/ 355756 w 6503574"/>
              <a:gd name="connsiteY603" fmla="*/ 1168756 h 4786829"/>
              <a:gd name="connsiteX604" fmla="*/ 542487 w 6503574"/>
              <a:gd name="connsiteY604" fmla="*/ 1162225 h 4786829"/>
              <a:gd name="connsiteX605" fmla="*/ 545273 w 6503574"/>
              <a:gd name="connsiteY605" fmla="*/ 1163450 h 4786829"/>
              <a:gd name="connsiteX606" fmla="*/ 543879 w 6503574"/>
              <a:gd name="connsiteY606" fmla="*/ 1165898 h 4786829"/>
              <a:gd name="connsiteX607" fmla="*/ 541095 w 6503574"/>
              <a:gd name="connsiteY607" fmla="*/ 1165898 h 4786829"/>
              <a:gd name="connsiteX608" fmla="*/ 542487 w 6503574"/>
              <a:gd name="connsiteY608" fmla="*/ 1162225 h 4786829"/>
              <a:gd name="connsiteX609" fmla="*/ 384408 w 6503574"/>
              <a:gd name="connsiteY609" fmla="*/ 1162225 h 4786829"/>
              <a:gd name="connsiteX610" fmla="*/ 403211 w 6503574"/>
              <a:gd name="connsiteY610" fmla="*/ 1163755 h 4786829"/>
              <a:gd name="connsiteX611" fmla="*/ 401868 w 6503574"/>
              <a:gd name="connsiteY611" fmla="*/ 1174472 h 4786829"/>
              <a:gd name="connsiteX612" fmla="*/ 384408 w 6503574"/>
              <a:gd name="connsiteY612" fmla="*/ 1169879 h 4786829"/>
              <a:gd name="connsiteX613" fmla="*/ 384408 w 6503574"/>
              <a:gd name="connsiteY613" fmla="*/ 1162225 h 4786829"/>
              <a:gd name="connsiteX614" fmla="*/ 514719 w 6503574"/>
              <a:gd name="connsiteY614" fmla="*/ 1157326 h 4786829"/>
              <a:gd name="connsiteX615" fmla="*/ 516025 w 6503574"/>
              <a:gd name="connsiteY615" fmla="*/ 1165724 h 4786829"/>
              <a:gd name="connsiteX616" fmla="*/ 496439 w 6503574"/>
              <a:gd name="connsiteY616" fmla="*/ 1167124 h 4786829"/>
              <a:gd name="connsiteX617" fmla="*/ 495133 w 6503574"/>
              <a:gd name="connsiteY617" fmla="*/ 1158725 h 4786829"/>
              <a:gd name="connsiteX618" fmla="*/ 514719 w 6503574"/>
              <a:gd name="connsiteY618" fmla="*/ 1157326 h 4786829"/>
              <a:gd name="connsiteX619" fmla="*/ 536916 w 6503574"/>
              <a:gd name="connsiteY619" fmla="*/ 1127933 h 4786829"/>
              <a:gd name="connsiteX620" fmla="*/ 568335 w 6503574"/>
              <a:gd name="connsiteY620" fmla="*/ 1132832 h 4786829"/>
              <a:gd name="connsiteX621" fmla="*/ 572433 w 6503574"/>
              <a:gd name="connsiteY621" fmla="*/ 1176921 h 4786829"/>
              <a:gd name="connsiteX622" fmla="*/ 536916 w 6503574"/>
              <a:gd name="connsiteY622" fmla="*/ 1127933 h 4786829"/>
              <a:gd name="connsiteX623" fmla="*/ 220692 w 6503574"/>
              <a:gd name="connsiteY623" fmla="*/ 1029956 h 4786829"/>
              <a:gd name="connsiteX624" fmla="*/ 277860 w 6503574"/>
              <a:gd name="connsiteY624" fmla="*/ 1039465 h 4786829"/>
              <a:gd name="connsiteX625" fmla="*/ 273871 w 6503574"/>
              <a:gd name="connsiteY625" fmla="*/ 1056900 h 4786829"/>
              <a:gd name="connsiteX626" fmla="*/ 219363 w 6503574"/>
              <a:gd name="connsiteY626" fmla="*/ 1042636 h 4786829"/>
              <a:gd name="connsiteX627" fmla="*/ 220692 w 6503574"/>
              <a:gd name="connsiteY627" fmla="*/ 1029956 h 4786829"/>
              <a:gd name="connsiteX628" fmla="*/ 206828 w 6503574"/>
              <a:gd name="connsiteY628" fmla="*/ 990765 h 4786829"/>
              <a:gd name="connsiteX629" fmla="*/ 208918 w 6503574"/>
              <a:gd name="connsiteY629" fmla="*/ 990765 h 4786829"/>
              <a:gd name="connsiteX630" fmla="*/ 211007 w 6503574"/>
              <a:gd name="connsiteY630" fmla="*/ 990765 h 4786829"/>
              <a:gd name="connsiteX631" fmla="*/ 211008 w 6503574"/>
              <a:gd name="connsiteY631" fmla="*/ 990765 h 4786829"/>
              <a:gd name="connsiteX632" fmla="*/ 211008 w 6503574"/>
              <a:gd name="connsiteY632" fmla="*/ 993215 h 4786829"/>
              <a:gd name="connsiteX633" fmla="*/ 208918 w 6503574"/>
              <a:gd name="connsiteY633" fmla="*/ 993215 h 4786829"/>
              <a:gd name="connsiteX634" fmla="*/ 206828 w 6503574"/>
              <a:gd name="connsiteY634" fmla="*/ 993215 h 4786829"/>
              <a:gd name="connsiteX635" fmla="*/ 5868922 w 6503574"/>
              <a:gd name="connsiteY635" fmla="*/ 970241 h 4786829"/>
              <a:gd name="connsiteX636" fmla="*/ 5867589 w 6503574"/>
              <a:gd name="connsiteY636" fmla="*/ 971806 h 4786829"/>
              <a:gd name="connsiteX637" fmla="*/ 5867589 w 6503574"/>
              <a:gd name="connsiteY637" fmla="*/ 971536 h 4786829"/>
              <a:gd name="connsiteX638" fmla="*/ 245129 w 6503574"/>
              <a:gd name="connsiteY638" fmla="*/ 922182 h 4786829"/>
              <a:gd name="connsiteX639" fmla="*/ 246523 w 6503574"/>
              <a:gd name="connsiteY639" fmla="*/ 925446 h 4786829"/>
              <a:gd name="connsiteX640" fmla="*/ 243737 w 6503574"/>
              <a:gd name="connsiteY640" fmla="*/ 927080 h 4786829"/>
              <a:gd name="connsiteX641" fmla="*/ 242345 w 6503574"/>
              <a:gd name="connsiteY641" fmla="*/ 923814 h 4786829"/>
              <a:gd name="connsiteX642" fmla="*/ 245129 w 6503574"/>
              <a:gd name="connsiteY642" fmla="*/ 922182 h 4786829"/>
              <a:gd name="connsiteX643" fmla="*/ 289559 w 6503574"/>
              <a:gd name="connsiteY643" fmla="*/ 919733 h 4786829"/>
              <a:gd name="connsiteX644" fmla="*/ 292485 w 6503574"/>
              <a:gd name="connsiteY644" fmla="*/ 926264 h 4786829"/>
              <a:gd name="connsiteX645" fmla="*/ 277860 w 6503574"/>
              <a:gd name="connsiteY645" fmla="*/ 929531 h 4786829"/>
              <a:gd name="connsiteX646" fmla="*/ 289559 w 6503574"/>
              <a:gd name="connsiteY646" fmla="*/ 919733 h 4786829"/>
              <a:gd name="connsiteX647" fmla="*/ 336035 w 6503574"/>
              <a:gd name="connsiteY647" fmla="*/ 909935 h 4786829"/>
              <a:gd name="connsiteX648" fmla="*/ 348892 w 6503574"/>
              <a:gd name="connsiteY648" fmla="*/ 920847 h 4786829"/>
              <a:gd name="connsiteX649" fmla="*/ 337320 w 6503574"/>
              <a:gd name="connsiteY649" fmla="*/ 925522 h 4786829"/>
              <a:gd name="connsiteX650" fmla="*/ 332178 w 6503574"/>
              <a:gd name="connsiteY650" fmla="*/ 916170 h 4786829"/>
              <a:gd name="connsiteX651" fmla="*/ 336035 w 6503574"/>
              <a:gd name="connsiteY651" fmla="*/ 909935 h 4786829"/>
              <a:gd name="connsiteX652" fmla="*/ 297499 w 6503574"/>
              <a:gd name="connsiteY652" fmla="*/ 853598 h 4786829"/>
              <a:gd name="connsiteX653" fmla="*/ 305020 w 6503574"/>
              <a:gd name="connsiteY653" fmla="*/ 865028 h 4786829"/>
              <a:gd name="connsiteX654" fmla="*/ 298752 w 6503574"/>
              <a:gd name="connsiteY654" fmla="*/ 878092 h 4786829"/>
              <a:gd name="connsiteX655" fmla="*/ 292485 w 6503574"/>
              <a:gd name="connsiteY655" fmla="*/ 869927 h 4786829"/>
              <a:gd name="connsiteX656" fmla="*/ 297499 w 6503574"/>
              <a:gd name="connsiteY656" fmla="*/ 853598 h 4786829"/>
              <a:gd name="connsiteX657" fmla="*/ 5941850 w 6503574"/>
              <a:gd name="connsiteY657" fmla="*/ 787464 h 4786829"/>
              <a:gd name="connsiteX658" fmla="*/ 5945768 w 6503574"/>
              <a:gd name="connsiteY658" fmla="*/ 791138 h 4786829"/>
              <a:gd name="connsiteX659" fmla="*/ 5940544 w 6503574"/>
              <a:gd name="connsiteY659" fmla="*/ 794813 h 4786829"/>
              <a:gd name="connsiteX660" fmla="*/ 5935321 w 6503574"/>
              <a:gd name="connsiteY660" fmla="*/ 788689 h 4786829"/>
              <a:gd name="connsiteX661" fmla="*/ 5941850 w 6503574"/>
              <a:gd name="connsiteY661" fmla="*/ 787464 h 4786829"/>
              <a:gd name="connsiteX662" fmla="*/ 5986207 w 6503574"/>
              <a:gd name="connsiteY662" fmla="*/ 782565 h 4786829"/>
              <a:gd name="connsiteX663" fmla="*/ 5987551 w 6503574"/>
              <a:gd name="connsiteY663" fmla="*/ 789564 h 4786829"/>
              <a:gd name="connsiteX664" fmla="*/ 5970091 w 6503574"/>
              <a:gd name="connsiteY664" fmla="*/ 794813 h 4786829"/>
              <a:gd name="connsiteX665" fmla="*/ 5968748 w 6503574"/>
              <a:gd name="connsiteY665" fmla="*/ 786065 h 4786829"/>
              <a:gd name="connsiteX666" fmla="*/ 5986207 w 6503574"/>
              <a:gd name="connsiteY666" fmla="*/ 782565 h 4786829"/>
              <a:gd name="connsiteX667" fmla="*/ 6188807 w 6503574"/>
              <a:gd name="connsiteY667" fmla="*/ 743375 h 4786829"/>
              <a:gd name="connsiteX668" fmla="*/ 6202734 w 6503574"/>
              <a:gd name="connsiteY668" fmla="*/ 753172 h 4786829"/>
              <a:gd name="connsiteX669" fmla="*/ 6206913 w 6503574"/>
              <a:gd name="connsiteY669" fmla="*/ 758071 h 4786829"/>
              <a:gd name="connsiteX670" fmla="*/ 6201342 w 6503574"/>
              <a:gd name="connsiteY670" fmla="*/ 754805 h 4786829"/>
              <a:gd name="connsiteX671" fmla="*/ 6186021 w 6503574"/>
              <a:gd name="connsiteY671" fmla="*/ 751539 h 4786829"/>
              <a:gd name="connsiteX672" fmla="*/ 6188807 w 6503574"/>
              <a:gd name="connsiteY672" fmla="*/ 743375 h 4786829"/>
              <a:gd name="connsiteX673" fmla="*/ 482181 w 6503574"/>
              <a:gd name="connsiteY673" fmla="*/ 718881 h 4786829"/>
              <a:gd name="connsiteX674" fmla="*/ 484688 w 6503574"/>
              <a:gd name="connsiteY674" fmla="*/ 739351 h 4786829"/>
              <a:gd name="connsiteX675" fmla="*/ 478420 w 6503574"/>
              <a:gd name="connsiteY675" fmla="*/ 740926 h 4786829"/>
              <a:gd name="connsiteX676" fmla="*/ 472153 w 6503574"/>
              <a:gd name="connsiteY676" fmla="*/ 720455 h 4786829"/>
              <a:gd name="connsiteX677" fmla="*/ 482181 w 6503574"/>
              <a:gd name="connsiteY677" fmla="*/ 718881 h 4786829"/>
              <a:gd name="connsiteX678" fmla="*/ 6236161 w 6503574"/>
              <a:gd name="connsiteY678" fmla="*/ 711532 h 4786829"/>
              <a:gd name="connsiteX679" fmla="*/ 6173486 w 6503574"/>
              <a:gd name="connsiteY679" fmla="*/ 720629 h 4786829"/>
              <a:gd name="connsiteX680" fmla="*/ 6236161 w 6503574"/>
              <a:gd name="connsiteY680" fmla="*/ 711532 h 4786829"/>
              <a:gd name="connsiteX681" fmla="*/ 547363 w 6503574"/>
              <a:gd name="connsiteY681" fmla="*/ 706633 h 4786829"/>
              <a:gd name="connsiteX682" fmla="*/ 557809 w 6503574"/>
              <a:gd name="connsiteY682" fmla="*/ 708230 h 4786829"/>
              <a:gd name="connsiteX683" fmla="*/ 557809 w 6503574"/>
              <a:gd name="connsiteY683" fmla="*/ 743375 h 4786829"/>
              <a:gd name="connsiteX684" fmla="*/ 549684 w 6503574"/>
              <a:gd name="connsiteY684" fmla="*/ 743375 h 4786829"/>
              <a:gd name="connsiteX685" fmla="*/ 547363 w 6503574"/>
              <a:gd name="connsiteY685" fmla="*/ 706633 h 4786829"/>
              <a:gd name="connsiteX686" fmla="*/ 432459 w 6503574"/>
              <a:gd name="connsiteY686" fmla="*/ 704184 h 4786829"/>
              <a:gd name="connsiteX687" fmla="*/ 429800 w 6503574"/>
              <a:gd name="connsiteY687" fmla="*/ 721331 h 4786829"/>
              <a:gd name="connsiteX688" fmla="*/ 417835 w 6503574"/>
              <a:gd name="connsiteY688" fmla="*/ 711328 h 4786829"/>
              <a:gd name="connsiteX689" fmla="*/ 432459 w 6503574"/>
              <a:gd name="connsiteY689" fmla="*/ 704184 h 4786829"/>
              <a:gd name="connsiteX690" fmla="*/ 505578 w 6503574"/>
              <a:gd name="connsiteY690" fmla="*/ 701735 h 4786829"/>
              <a:gd name="connsiteX691" fmla="*/ 507668 w 6503574"/>
              <a:gd name="connsiteY691" fmla="*/ 703333 h 4786829"/>
              <a:gd name="connsiteX692" fmla="*/ 507668 w 6503574"/>
              <a:gd name="connsiteY692" fmla="*/ 738477 h 4786829"/>
              <a:gd name="connsiteX693" fmla="*/ 507384 w 6503574"/>
              <a:gd name="connsiteY693" fmla="*/ 738477 h 4786829"/>
              <a:gd name="connsiteX694" fmla="*/ 513690 w 6503574"/>
              <a:gd name="connsiteY694" fmla="*/ 745823 h 4786829"/>
              <a:gd name="connsiteX695" fmla="*/ 506122 w 6503574"/>
              <a:gd name="connsiteY695" fmla="*/ 738477 h 4786829"/>
              <a:gd name="connsiteX696" fmla="*/ 505578 w 6503574"/>
              <a:gd name="connsiteY696" fmla="*/ 738477 h 4786829"/>
              <a:gd name="connsiteX697" fmla="*/ 505578 w 6503574"/>
              <a:gd name="connsiteY697" fmla="*/ 701735 h 4786829"/>
              <a:gd name="connsiteX698" fmla="*/ 528561 w 6503574"/>
              <a:gd name="connsiteY698" fmla="*/ 701734 h 4786829"/>
              <a:gd name="connsiteX699" fmla="*/ 528561 w 6503574"/>
              <a:gd name="connsiteY699" fmla="*/ 703308 h 4786829"/>
              <a:gd name="connsiteX700" fmla="*/ 521802 w 6503574"/>
              <a:gd name="connsiteY700" fmla="*/ 745823 h 4786829"/>
              <a:gd name="connsiteX701" fmla="*/ 528561 w 6503574"/>
              <a:gd name="connsiteY701" fmla="*/ 701734 h 4786829"/>
              <a:gd name="connsiteX702" fmla="*/ 436636 w 6503574"/>
              <a:gd name="connsiteY702" fmla="*/ 699285 h 4786829"/>
              <a:gd name="connsiteX703" fmla="*/ 432458 w 6503574"/>
              <a:gd name="connsiteY703" fmla="*/ 704184 h 4786829"/>
              <a:gd name="connsiteX704" fmla="*/ 432458 w 6503574"/>
              <a:gd name="connsiteY704" fmla="*/ 701734 h 4786829"/>
              <a:gd name="connsiteX705" fmla="*/ 436636 w 6503574"/>
              <a:gd name="connsiteY705" fmla="*/ 699285 h 4786829"/>
              <a:gd name="connsiteX706" fmla="*/ 5940197 w 6503574"/>
              <a:gd name="connsiteY706" fmla="*/ 657644 h 4786829"/>
              <a:gd name="connsiteX707" fmla="*/ 5945768 w 6503574"/>
              <a:gd name="connsiteY707" fmla="*/ 662054 h 4786829"/>
              <a:gd name="connsiteX708" fmla="*/ 5941589 w 6503574"/>
              <a:gd name="connsiteY708" fmla="*/ 664993 h 4786829"/>
              <a:gd name="connsiteX709" fmla="*/ 5937411 w 6503574"/>
              <a:gd name="connsiteY709" fmla="*/ 659113 h 4786829"/>
              <a:gd name="connsiteX710" fmla="*/ 5940197 w 6503574"/>
              <a:gd name="connsiteY710" fmla="*/ 657644 h 4786829"/>
              <a:gd name="connsiteX711" fmla="*/ 5990058 w 6503574"/>
              <a:gd name="connsiteY711" fmla="*/ 655196 h 4786829"/>
              <a:gd name="connsiteX712" fmla="*/ 5993819 w 6503574"/>
              <a:gd name="connsiteY712" fmla="*/ 661074 h 4786829"/>
              <a:gd name="connsiteX713" fmla="*/ 5988805 w 6503574"/>
              <a:gd name="connsiteY713" fmla="*/ 662545 h 4786829"/>
              <a:gd name="connsiteX714" fmla="*/ 5987551 w 6503574"/>
              <a:gd name="connsiteY714" fmla="*/ 659605 h 4786829"/>
              <a:gd name="connsiteX715" fmla="*/ 5990058 w 6503574"/>
              <a:gd name="connsiteY715" fmla="*/ 655196 h 4786829"/>
              <a:gd name="connsiteX716" fmla="*/ 399032 w 6503574"/>
              <a:gd name="connsiteY716" fmla="*/ 608656 h 4786829"/>
              <a:gd name="connsiteX717" fmla="*/ 407388 w 6503574"/>
              <a:gd name="connsiteY717" fmla="*/ 608656 h 4786829"/>
              <a:gd name="connsiteX718" fmla="*/ 403806 w 6503574"/>
              <a:gd name="connsiteY718" fmla="*/ 633150 h 4786829"/>
              <a:gd name="connsiteX719" fmla="*/ 399032 w 6503574"/>
              <a:gd name="connsiteY719" fmla="*/ 608656 h 4786829"/>
              <a:gd name="connsiteX720" fmla="*/ 378836 w 6503574"/>
              <a:gd name="connsiteY720" fmla="*/ 606207 h 4786829"/>
              <a:gd name="connsiteX721" fmla="*/ 383014 w 6503574"/>
              <a:gd name="connsiteY721" fmla="*/ 609474 h 4786829"/>
              <a:gd name="connsiteX722" fmla="*/ 381622 w 6503574"/>
              <a:gd name="connsiteY722" fmla="*/ 616005 h 4786829"/>
              <a:gd name="connsiteX723" fmla="*/ 376051 w 6503574"/>
              <a:gd name="connsiteY723" fmla="*/ 612739 h 4786829"/>
              <a:gd name="connsiteX724" fmla="*/ 378836 w 6503574"/>
              <a:gd name="connsiteY724" fmla="*/ 606207 h 4786829"/>
              <a:gd name="connsiteX725" fmla="*/ 470063 w 6503574"/>
              <a:gd name="connsiteY725" fmla="*/ 591511 h 4786829"/>
              <a:gd name="connsiteX726" fmla="*/ 484688 w 6503574"/>
              <a:gd name="connsiteY726" fmla="*/ 607678 h 4786829"/>
              <a:gd name="connsiteX727" fmla="*/ 474451 w 6503574"/>
              <a:gd name="connsiteY727" fmla="*/ 613556 h 4786829"/>
              <a:gd name="connsiteX728" fmla="*/ 470063 w 6503574"/>
              <a:gd name="connsiteY728" fmla="*/ 591511 h 4786829"/>
              <a:gd name="connsiteX729" fmla="*/ 461706 w 6503574"/>
              <a:gd name="connsiteY729" fmla="*/ 591511 h 4786829"/>
              <a:gd name="connsiteX730" fmla="*/ 460401 w 6503574"/>
              <a:gd name="connsiteY730" fmla="*/ 614891 h 4786829"/>
              <a:gd name="connsiteX731" fmla="*/ 449955 w 6503574"/>
              <a:gd name="connsiteY731" fmla="*/ 625803 h 4786829"/>
              <a:gd name="connsiteX732" fmla="*/ 441266 w 6503574"/>
              <a:gd name="connsiteY732" fmla="*/ 600613 h 4786829"/>
              <a:gd name="connsiteX733" fmla="*/ 440815 w 6503574"/>
              <a:gd name="connsiteY733" fmla="*/ 600083 h 4786829"/>
              <a:gd name="connsiteX734" fmla="*/ 441006 w 6503574"/>
              <a:gd name="connsiteY734" fmla="*/ 599860 h 4786829"/>
              <a:gd name="connsiteX735" fmla="*/ 440815 w 6503574"/>
              <a:gd name="connsiteY735" fmla="*/ 599304 h 4786829"/>
              <a:gd name="connsiteX736" fmla="*/ 441789 w 6503574"/>
              <a:gd name="connsiteY736" fmla="*/ 598942 h 4786829"/>
              <a:gd name="connsiteX737" fmla="*/ 441860 w 6503574"/>
              <a:gd name="connsiteY737" fmla="*/ 598858 h 4786829"/>
              <a:gd name="connsiteX738" fmla="*/ 441897 w 6503574"/>
              <a:gd name="connsiteY738" fmla="*/ 598902 h 4786829"/>
              <a:gd name="connsiteX739" fmla="*/ 429672 w 6503574"/>
              <a:gd name="connsiteY739" fmla="*/ 591511 h 4786829"/>
              <a:gd name="connsiteX740" fmla="*/ 440815 w 6503574"/>
              <a:gd name="connsiteY740" fmla="*/ 598860 h 4786829"/>
              <a:gd name="connsiteX741" fmla="*/ 428280 w 6503574"/>
              <a:gd name="connsiteY741" fmla="*/ 594450 h 4786829"/>
              <a:gd name="connsiteX742" fmla="*/ 429672 w 6503574"/>
              <a:gd name="connsiteY742" fmla="*/ 591511 h 4786829"/>
              <a:gd name="connsiteX743" fmla="*/ 598995 w 6503574"/>
              <a:gd name="connsiteY743" fmla="*/ 584162 h 4786829"/>
              <a:gd name="connsiteX744" fmla="*/ 601681 w 6503574"/>
              <a:gd name="connsiteY744" fmla="*/ 599471 h 4786829"/>
              <a:gd name="connsiteX745" fmla="*/ 566762 w 6503574"/>
              <a:gd name="connsiteY745" fmla="*/ 608656 h 4786829"/>
              <a:gd name="connsiteX746" fmla="*/ 564076 w 6503574"/>
              <a:gd name="connsiteY746" fmla="*/ 591816 h 4786829"/>
              <a:gd name="connsiteX747" fmla="*/ 598995 w 6503574"/>
              <a:gd name="connsiteY747" fmla="*/ 584162 h 4786829"/>
              <a:gd name="connsiteX748" fmla="*/ 944305 w 6503574"/>
              <a:gd name="connsiteY748" fmla="*/ 581713 h 4786829"/>
              <a:gd name="connsiteX749" fmla="*/ 944305 w 6503574"/>
              <a:gd name="connsiteY749" fmla="*/ 589061 h 4786829"/>
              <a:gd name="connsiteX750" fmla="*/ 944305 w 6503574"/>
              <a:gd name="connsiteY750" fmla="*/ 589062 h 4786829"/>
              <a:gd name="connsiteX751" fmla="*/ 942215 w 6503574"/>
              <a:gd name="connsiteY751" fmla="*/ 583182 h 4786829"/>
              <a:gd name="connsiteX752" fmla="*/ 944305 w 6503574"/>
              <a:gd name="connsiteY752" fmla="*/ 581713 h 4786829"/>
              <a:gd name="connsiteX753" fmla="*/ 624661 w 6503574"/>
              <a:gd name="connsiteY753" fmla="*/ 581713 h 4786829"/>
              <a:gd name="connsiteX754" fmla="*/ 621875 w 6503574"/>
              <a:gd name="connsiteY754" fmla="*/ 606207 h 4786829"/>
              <a:gd name="connsiteX755" fmla="*/ 612126 w 6503574"/>
              <a:gd name="connsiteY755" fmla="*/ 601614 h 4786829"/>
              <a:gd name="connsiteX756" fmla="*/ 624661 w 6503574"/>
              <a:gd name="connsiteY756" fmla="*/ 581713 h 4786829"/>
              <a:gd name="connsiteX757" fmla="*/ 522293 w 6503574"/>
              <a:gd name="connsiteY757" fmla="*/ 581713 h 4786829"/>
              <a:gd name="connsiteX758" fmla="*/ 561988 w 6503574"/>
              <a:gd name="connsiteY758" fmla="*/ 591065 h 4786829"/>
              <a:gd name="connsiteX759" fmla="*/ 528909 w 6503574"/>
              <a:gd name="connsiteY759" fmla="*/ 616005 h 4786829"/>
              <a:gd name="connsiteX760" fmla="*/ 522293 w 6503574"/>
              <a:gd name="connsiteY760" fmla="*/ 581713 h 4786829"/>
              <a:gd name="connsiteX761" fmla="*/ 885808 w 6503574"/>
              <a:gd name="connsiteY761" fmla="*/ 571915 h 4786829"/>
              <a:gd name="connsiteX762" fmla="*/ 896254 w 6503574"/>
              <a:gd name="connsiteY762" fmla="*/ 582827 h 4786829"/>
              <a:gd name="connsiteX763" fmla="*/ 891612 w 6503574"/>
              <a:gd name="connsiteY763" fmla="*/ 589062 h 4786829"/>
              <a:gd name="connsiteX764" fmla="*/ 885808 w 6503574"/>
              <a:gd name="connsiteY764" fmla="*/ 571915 h 4786829"/>
              <a:gd name="connsiteX765" fmla="*/ 864916 w 6503574"/>
              <a:gd name="connsiteY765" fmla="*/ 571915 h 4786829"/>
              <a:gd name="connsiteX766" fmla="*/ 883719 w 6503574"/>
              <a:gd name="connsiteY766" fmla="*/ 571915 h 4786829"/>
              <a:gd name="connsiteX767" fmla="*/ 867602 w 6503574"/>
              <a:gd name="connsiteY767" fmla="*/ 584163 h 4786829"/>
              <a:gd name="connsiteX768" fmla="*/ 864916 w 6503574"/>
              <a:gd name="connsiteY768" fmla="*/ 571915 h 4786829"/>
              <a:gd name="connsiteX769" fmla="*/ 774038 w 6503574"/>
              <a:gd name="connsiteY769" fmla="*/ 571915 h 4786829"/>
              <a:gd name="connsiteX770" fmla="*/ 775083 w 6503574"/>
              <a:gd name="connsiteY770" fmla="*/ 573140 h 4786829"/>
              <a:gd name="connsiteX771" fmla="*/ 774038 w 6503574"/>
              <a:gd name="connsiteY771" fmla="*/ 574366 h 4786829"/>
              <a:gd name="connsiteX772" fmla="*/ 772993 w 6503574"/>
              <a:gd name="connsiteY772" fmla="*/ 573140 h 4786829"/>
              <a:gd name="connsiteX773" fmla="*/ 774038 w 6503574"/>
              <a:gd name="connsiteY773" fmla="*/ 571915 h 4786829"/>
              <a:gd name="connsiteX774" fmla="*/ 633397 w 6503574"/>
              <a:gd name="connsiteY774" fmla="*/ 571915 h 4786829"/>
              <a:gd name="connsiteX775" fmla="*/ 640044 w 6503574"/>
              <a:gd name="connsiteY775" fmla="*/ 571915 h 4786829"/>
              <a:gd name="connsiteX776" fmla="*/ 729120 w 6503574"/>
              <a:gd name="connsiteY776" fmla="*/ 571915 h 4786829"/>
              <a:gd name="connsiteX777" fmla="*/ 737096 w 6503574"/>
              <a:gd name="connsiteY777" fmla="*/ 571915 h 4786829"/>
              <a:gd name="connsiteX778" fmla="*/ 772993 w 6503574"/>
              <a:gd name="connsiteY778" fmla="*/ 571915 h 4786829"/>
              <a:gd name="connsiteX779" fmla="*/ 751721 w 6503574"/>
              <a:gd name="connsiteY779" fmla="*/ 600574 h 4786829"/>
              <a:gd name="connsiteX780" fmla="*/ 729120 w 6503574"/>
              <a:gd name="connsiteY780" fmla="*/ 581468 h 4786829"/>
              <a:gd name="connsiteX781" fmla="*/ 729120 w 6503574"/>
              <a:gd name="connsiteY781" fmla="*/ 581425 h 4786829"/>
              <a:gd name="connsiteX782" fmla="*/ 659987 w 6503574"/>
              <a:gd name="connsiteY782" fmla="*/ 597274 h 4786829"/>
              <a:gd name="connsiteX783" fmla="*/ 633397 w 6503574"/>
              <a:gd name="connsiteY783" fmla="*/ 581425 h 4786829"/>
              <a:gd name="connsiteX784" fmla="*/ 626750 w 6503574"/>
              <a:gd name="connsiteY784" fmla="*/ 581425 h 4786829"/>
              <a:gd name="connsiteX785" fmla="*/ 633397 w 6503574"/>
              <a:gd name="connsiteY785" fmla="*/ 571915 h 4786829"/>
              <a:gd name="connsiteX786" fmla="*/ 781349 w 6503574"/>
              <a:gd name="connsiteY786" fmla="*/ 571702 h 4786829"/>
              <a:gd name="connsiteX787" fmla="*/ 803951 w 6503574"/>
              <a:gd name="connsiteY787" fmla="*/ 579690 h 4786829"/>
              <a:gd name="connsiteX788" fmla="*/ 822563 w 6503574"/>
              <a:gd name="connsiteY788" fmla="*/ 575497 h 4786829"/>
              <a:gd name="connsiteX789" fmla="*/ 825223 w 6503574"/>
              <a:gd name="connsiteY789" fmla="*/ 598858 h 4786829"/>
              <a:gd name="connsiteX790" fmla="*/ 825223 w 6503574"/>
              <a:gd name="connsiteY790" fmla="*/ 598860 h 4786829"/>
              <a:gd name="connsiteX791" fmla="*/ 802621 w 6503574"/>
              <a:gd name="connsiteY791" fmla="*/ 581287 h 4786829"/>
              <a:gd name="connsiteX792" fmla="*/ 785337 w 6503574"/>
              <a:gd name="connsiteY792" fmla="*/ 590872 h 4786829"/>
              <a:gd name="connsiteX793" fmla="*/ 781349 w 6503574"/>
              <a:gd name="connsiteY793" fmla="*/ 571702 h 4786829"/>
              <a:gd name="connsiteX794" fmla="*/ 971464 w 6503574"/>
              <a:gd name="connsiteY794" fmla="*/ 569465 h 4786829"/>
              <a:gd name="connsiteX795" fmla="*/ 973553 w 6503574"/>
              <a:gd name="connsiteY795" fmla="*/ 572732 h 4786829"/>
              <a:gd name="connsiteX796" fmla="*/ 969374 w 6503574"/>
              <a:gd name="connsiteY796" fmla="*/ 579263 h 4786829"/>
              <a:gd name="connsiteX797" fmla="*/ 971464 w 6503574"/>
              <a:gd name="connsiteY797" fmla="*/ 569465 h 4786829"/>
              <a:gd name="connsiteX798" fmla="*/ 919929 w 6503574"/>
              <a:gd name="connsiteY798" fmla="*/ 569465 h 4786829"/>
              <a:gd name="connsiteX799" fmla="*/ 921323 w 6503574"/>
              <a:gd name="connsiteY799" fmla="*/ 589061 h 4786829"/>
              <a:gd name="connsiteX800" fmla="*/ 912966 w 6503574"/>
              <a:gd name="connsiteY800" fmla="*/ 572480 h 4786829"/>
              <a:gd name="connsiteX801" fmla="*/ 919929 w 6503574"/>
              <a:gd name="connsiteY801" fmla="*/ 569465 h 4786829"/>
              <a:gd name="connsiteX802" fmla="*/ 5894135 w 6503574"/>
              <a:gd name="connsiteY802" fmla="*/ 432298 h 4786829"/>
              <a:gd name="connsiteX803" fmla="*/ 5897716 w 6503574"/>
              <a:gd name="connsiteY803" fmla="*/ 436496 h 4786829"/>
              <a:gd name="connsiteX804" fmla="*/ 5891747 w 6503574"/>
              <a:gd name="connsiteY804" fmla="*/ 442096 h 4786829"/>
              <a:gd name="connsiteX805" fmla="*/ 5889359 w 6503574"/>
              <a:gd name="connsiteY805" fmla="*/ 436496 h 4786829"/>
              <a:gd name="connsiteX806" fmla="*/ 5894135 w 6503574"/>
              <a:gd name="connsiteY806" fmla="*/ 432298 h 4786829"/>
              <a:gd name="connsiteX807" fmla="*/ 1112681 w 6503574"/>
              <a:gd name="connsiteY807" fmla="*/ 424267 h 4786829"/>
              <a:gd name="connsiteX808" fmla="*/ 1114014 w 6503574"/>
              <a:gd name="connsiteY808" fmla="*/ 424267 h 4786829"/>
              <a:gd name="connsiteX809" fmla="*/ 1113101 w 6503574"/>
              <a:gd name="connsiteY809" fmla="*/ 424432 h 4786829"/>
              <a:gd name="connsiteX810" fmla="*/ 5855933 w 6503574"/>
              <a:gd name="connsiteY810" fmla="*/ 400456 h 4786829"/>
              <a:gd name="connsiteX811" fmla="*/ 5858023 w 6503574"/>
              <a:gd name="connsiteY811" fmla="*/ 400456 h 4786829"/>
              <a:gd name="connsiteX812" fmla="*/ 5858023 w 6503574"/>
              <a:gd name="connsiteY812" fmla="*/ 405355 h 4786829"/>
              <a:gd name="connsiteX813" fmla="*/ 5634481 w 6503574"/>
              <a:gd name="connsiteY813" fmla="*/ 398006 h 4786829"/>
              <a:gd name="connsiteX814" fmla="*/ 5655373 w 6503574"/>
              <a:gd name="connsiteY814" fmla="*/ 400456 h 4786829"/>
              <a:gd name="connsiteX815" fmla="*/ 5654067 w 6503574"/>
              <a:gd name="connsiteY815" fmla="*/ 405355 h 4786829"/>
              <a:gd name="connsiteX816" fmla="*/ 5634481 w 6503574"/>
              <a:gd name="connsiteY816" fmla="*/ 404130 h 4786829"/>
              <a:gd name="connsiteX817" fmla="*/ 5634481 w 6503574"/>
              <a:gd name="connsiteY817" fmla="*/ 398006 h 4786829"/>
              <a:gd name="connsiteX818" fmla="*/ 5647016 w 6503574"/>
              <a:gd name="connsiteY818" fmla="*/ 366164 h 4786829"/>
              <a:gd name="connsiteX819" fmla="*/ 5682533 w 6503574"/>
              <a:gd name="connsiteY819" fmla="*/ 366164 h 4786829"/>
              <a:gd name="connsiteX820" fmla="*/ 5682533 w 6503574"/>
              <a:gd name="connsiteY820" fmla="*/ 375962 h 4786829"/>
              <a:gd name="connsiteX821" fmla="*/ 5647016 w 6503574"/>
              <a:gd name="connsiteY821" fmla="*/ 375962 h 4786829"/>
              <a:gd name="connsiteX822" fmla="*/ 5647016 w 6503574"/>
              <a:gd name="connsiteY822" fmla="*/ 366164 h 4786829"/>
              <a:gd name="connsiteX823" fmla="*/ 284128 w 6503574"/>
              <a:gd name="connsiteY823" fmla="*/ 353917 h 4786829"/>
              <a:gd name="connsiteX824" fmla="*/ 286218 w 6503574"/>
              <a:gd name="connsiteY824" fmla="*/ 353917 h 4786829"/>
              <a:gd name="connsiteX825" fmla="*/ 284128 w 6503574"/>
              <a:gd name="connsiteY825" fmla="*/ 356367 h 4786829"/>
              <a:gd name="connsiteX826" fmla="*/ 297358 w 6503574"/>
              <a:gd name="connsiteY826" fmla="*/ 349018 h 4786829"/>
              <a:gd name="connsiteX827" fmla="*/ 298752 w 6503574"/>
              <a:gd name="connsiteY827" fmla="*/ 356367 h 4786829"/>
              <a:gd name="connsiteX828" fmla="*/ 286217 w 6503574"/>
              <a:gd name="connsiteY828" fmla="*/ 354896 h 4786829"/>
              <a:gd name="connsiteX829" fmla="*/ 297358 w 6503574"/>
              <a:gd name="connsiteY829" fmla="*/ 349018 h 4786829"/>
              <a:gd name="connsiteX830" fmla="*/ 238166 w 6503574"/>
              <a:gd name="connsiteY830" fmla="*/ 349018 h 4786829"/>
              <a:gd name="connsiteX831" fmla="*/ 238166 w 6503574"/>
              <a:gd name="connsiteY831" fmla="*/ 361265 h 4786829"/>
              <a:gd name="connsiteX832" fmla="*/ 217275 w 6503574"/>
              <a:gd name="connsiteY832" fmla="*/ 354267 h 4786829"/>
              <a:gd name="connsiteX833" fmla="*/ 238166 w 6503574"/>
              <a:gd name="connsiteY833" fmla="*/ 349018 h 4786829"/>
              <a:gd name="connsiteX834" fmla="*/ 5592698 w 6503574"/>
              <a:gd name="connsiteY834" fmla="*/ 326974 h 4786829"/>
              <a:gd name="connsiteX835" fmla="*/ 5594788 w 6503574"/>
              <a:gd name="connsiteY835" fmla="*/ 326974 h 4786829"/>
              <a:gd name="connsiteX836" fmla="*/ 5594788 w 6503574"/>
              <a:gd name="connsiteY836" fmla="*/ 329422 h 4786829"/>
              <a:gd name="connsiteX837" fmla="*/ 5552169 w 6503574"/>
              <a:gd name="connsiteY837" fmla="*/ 326974 h 4786829"/>
              <a:gd name="connsiteX838" fmla="*/ 5557183 w 6503574"/>
              <a:gd name="connsiteY838" fmla="*/ 326974 h 4786829"/>
              <a:gd name="connsiteX839" fmla="*/ 5555929 w 6503574"/>
              <a:gd name="connsiteY839" fmla="*/ 330240 h 4786829"/>
              <a:gd name="connsiteX840" fmla="*/ 5552169 w 6503574"/>
              <a:gd name="connsiteY840" fmla="*/ 331872 h 4786829"/>
              <a:gd name="connsiteX841" fmla="*/ 5552169 w 6503574"/>
              <a:gd name="connsiteY841" fmla="*/ 326974 h 4786829"/>
              <a:gd name="connsiteX842" fmla="*/ 5521668 w 6503574"/>
              <a:gd name="connsiteY842" fmla="*/ 324523 h 4786829"/>
              <a:gd name="connsiteX843" fmla="*/ 5521668 w 6503574"/>
              <a:gd name="connsiteY843" fmla="*/ 334321 h 4786829"/>
              <a:gd name="connsiteX844" fmla="*/ 5498686 w 6503574"/>
              <a:gd name="connsiteY844" fmla="*/ 330121 h 4786829"/>
              <a:gd name="connsiteX845" fmla="*/ 5521668 w 6503574"/>
              <a:gd name="connsiteY845" fmla="*/ 324523 h 4786829"/>
              <a:gd name="connsiteX846" fmla="*/ 5475903 w 6503574"/>
              <a:gd name="connsiteY846" fmla="*/ 319626 h 4786829"/>
              <a:gd name="connsiteX847" fmla="*/ 5496596 w 6503574"/>
              <a:gd name="connsiteY847" fmla="*/ 329424 h 4786829"/>
              <a:gd name="connsiteX848" fmla="*/ 5469436 w 6503574"/>
              <a:gd name="connsiteY848" fmla="*/ 329424 h 4786829"/>
              <a:gd name="connsiteX849" fmla="*/ 5475903 w 6503574"/>
              <a:gd name="connsiteY849" fmla="*/ 319626 h 4786829"/>
              <a:gd name="connsiteX850" fmla="*/ 5469438 w 6503574"/>
              <a:gd name="connsiteY850" fmla="*/ 319624 h 4786829"/>
              <a:gd name="connsiteX851" fmla="*/ 5469438 w 6503574"/>
              <a:gd name="connsiteY851" fmla="*/ 319626 h 4786829"/>
              <a:gd name="connsiteX852" fmla="*/ 5469438 w 6503574"/>
              <a:gd name="connsiteY852" fmla="*/ 328978 h 4786829"/>
              <a:gd name="connsiteX853" fmla="*/ 5436653 w 6503574"/>
              <a:gd name="connsiteY853" fmla="*/ 336771 h 4786829"/>
              <a:gd name="connsiteX854" fmla="*/ 5433921 w 6503574"/>
              <a:gd name="connsiteY854" fmla="*/ 324301 h 4786829"/>
              <a:gd name="connsiteX855" fmla="*/ 5469438 w 6503574"/>
              <a:gd name="connsiteY855" fmla="*/ 319624 h 4786829"/>
              <a:gd name="connsiteX856" fmla="*/ 5622782 w 6503574"/>
              <a:gd name="connsiteY856" fmla="*/ 317176 h 4786829"/>
              <a:gd name="connsiteX857" fmla="*/ 5624036 w 6503574"/>
              <a:gd name="connsiteY857" fmla="*/ 323707 h 4786829"/>
              <a:gd name="connsiteX858" fmla="*/ 5621529 w 6503574"/>
              <a:gd name="connsiteY858" fmla="*/ 325341 h 4786829"/>
              <a:gd name="connsiteX859" fmla="*/ 5617768 w 6503574"/>
              <a:gd name="connsiteY859" fmla="*/ 320442 h 4786829"/>
              <a:gd name="connsiteX860" fmla="*/ 5622782 w 6503574"/>
              <a:gd name="connsiteY860" fmla="*/ 317176 h 4786829"/>
              <a:gd name="connsiteX861" fmla="*/ 310484 w 6503574"/>
              <a:gd name="connsiteY861" fmla="*/ 302479 h 4786829"/>
              <a:gd name="connsiteX862" fmla="*/ 342625 w 6503574"/>
              <a:gd name="connsiteY862" fmla="*/ 313197 h 4786829"/>
              <a:gd name="connsiteX863" fmla="*/ 309198 w 6503574"/>
              <a:gd name="connsiteY863" fmla="*/ 314727 h 4786829"/>
              <a:gd name="connsiteX864" fmla="*/ 310484 w 6503574"/>
              <a:gd name="connsiteY864" fmla="*/ 302479 h 4786829"/>
              <a:gd name="connsiteX865" fmla="*/ 5333643 w 6503574"/>
              <a:gd name="connsiteY865" fmla="*/ 268187 h 4786829"/>
              <a:gd name="connsiteX866" fmla="*/ 5320347 w 6503574"/>
              <a:gd name="connsiteY866" fmla="*/ 275536 h 4786829"/>
              <a:gd name="connsiteX867" fmla="*/ 5319018 w 6503574"/>
              <a:gd name="connsiteY867" fmla="*/ 271127 h 4786829"/>
              <a:gd name="connsiteX868" fmla="*/ 5333643 w 6503574"/>
              <a:gd name="connsiteY868" fmla="*/ 268187 h 4786829"/>
              <a:gd name="connsiteX869" fmla="*/ 224184 w 6503574"/>
              <a:gd name="connsiteY869" fmla="*/ 268187 h 4786829"/>
              <a:gd name="connsiteX870" fmla="*/ 231898 w 6503574"/>
              <a:gd name="connsiteY870" fmla="*/ 277985 h 4786829"/>
              <a:gd name="connsiteX871" fmla="*/ 222898 w 6503574"/>
              <a:gd name="connsiteY871" fmla="*/ 281252 h 4786829"/>
              <a:gd name="connsiteX872" fmla="*/ 215185 w 6503574"/>
              <a:gd name="connsiteY872" fmla="*/ 273086 h 4786829"/>
              <a:gd name="connsiteX873" fmla="*/ 224184 w 6503574"/>
              <a:gd name="connsiteY873" fmla="*/ 268187 h 4786829"/>
              <a:gd name="connsiteX874" fmla="*/ 189698 w 6503574"/>
              <a:gd name="connsiteY874" fmla="*/ 268187 h 4786829"/>
              <a:gd name="connsiteX875" fmla="*/ 192205 w 6503574"/>
              <a:gd name="connsiteY875" fmla="*/ 269656 h 4786829"/>
              <a:gd name="connsiteX876" fmla="*/ 188444 w 6503574"/>
              <a:gd name="connsiteY876" fmla="*/ 275536 h 4786829"/>
              <a:gd name="connsiteX877" fmla="*/ 185937 w 6503574"/>
              <a:gd name="connsiteY877" fmla="*/ 272597 h 4786829"/>
              <a:gd name="connsiteX878" fmla="*/ 189698 w 6503574"/>
              <a:gd name="connsiteY878" fmla="*/ 268187 h 4786829"/>
              <a:gd name="connsiteX879" fmla="*/ 200561 w 6503574"/>
              <a:gd name="connsiteY879" fmla="*/ 241243 h 4786829"/>
              <a:gd name="connsiteX880" fmla="*/ 198472 w 6503574"/>
              <a:gd name="connsiteY880" fmla="*/ 244510 h 4786829"/>
              <a:gd name="connsiteX881" fmla="*/ 196383 w 6503574"/>
              <a:gd name="connsiteY881" fmla="*/ 244510 h 4786829"/>
              <a:gd name="connsiteX882" fmla="*/ 200561 w 6503574"/>
              <a:gd name="connsiteY882" fmla="*/ 241243 h 4786829"/>
              <a:gd name="connsiteX883" fmla="*/ 5208291 w 6503574"/>
              <a:gd name="connsiteY883" fmla="*/ 162862 h 4786829"/>
              <a:gd name="connsiteX884" fmla="*/ 5210381 w 6503574"/>
              <a:gd name="connsiteY884" fmla="*/ 162862 h 4786829"/>
              <a:gd name="connsiteX885" fmla="*/ 5210381 w 6503574"/>
              <a:gd name="connsiteY885" fmla="*/ 165312 h 4786829"/>
              <a:gd name="connsiteX886" fmla="*/ 5208291 w 6503574"/>
              <a:gd name="connsiteY886" fmla="*/ 165312 h 4786829"/>
              <a:gd name="connsiteX887" fmla="*/ 5184058 w 6503574"/>
              <a:gd name="connsiteY887" fmla="*/ 157963 h 4786829"/>
              <a:gd name="connsiteX888" fmla="*/ 5185311 w 6503574"/>
              <a:gd name="connsiteY888" fmla="*/ 162862 h 4786829"/>
              <a:gd name="connsiteX889" fmla="*/ 5172776 w 6503574"/>
              <a:gd name="connsiteY889" fmla="*/ 162862 h 4786829"/>
              <a:gd name="connsiteX890" fmla="*/ 5184058 w 6503574"/>
              <a:gd name="connsiteY890" fmla="*/ 157963 h 4786829"/>
              <a:gd name="connsiteX891" fmla="*/ 293181 w 6503574"/>
              <a:gd name="connsiteY891" fmla="*/ 148165 h 4786829"/>
              <a:gd name="connsiteX892" fmla="*/ 294575 w 6503574"/>
              <a:gd name="connsiteY892" fmla="*/ 150003 h 4786829"/>
              <a:gd name="connsiteX893" fmla="*/ 294575 w 6503574"/>
              <a:gd name="connsiteY893" fmla="*/ 153677 h 4786829"/>
              <a:gd name="connsiteX894" fmla="*/ 292485 w 6503574"/>
              <a:gd name="connsiteY894" fmla="*/ 153677 h 4786829"/>
              <a:gd name="connsiteX895" fmla="*/ 293181 w 6503574"/>
              <a:gd name="connsiteY895" fmla="*/ 148165 h 4786829"/>
              <a:gd name="connsiteX896" fmla="*/ 496386 w 6503574"/>
              <a:gd name="connsiteY896" fmla="*/ 67335 h 4786829"/>
              <a:gd name="connsiteX897" fmla="*/ 498894 w 6503574"/>
              <a:gd name="connsiteY897" fmla="*/ 67335 h 4786829"/>
              <a:gd name="connsiteX898" fmla="*/ 501401 w 6503574"/>
              <a:gd name="connsiteY898" fmla="*/ 74684 h 4786829"/>
              <a:gd name="connsiteX899" fmla="*/ 495133 w 6503574"/>
              <a:gd name="connsiteY899" fmla="*/ 74684 h 4786829"/>
              <a:gd name="connsiteX900" fmla="*/ 496386 w 6503574"/>
              <a:gd name="connsiteY900" fmla="*/ 67335 h 4786829"/>
              <a:gd name="connsiteX901" fmla="*/ 4370537 w 6503574"/>
              <a:gd name="connsiteY901" fmla="*/ 59986 h 4786829"/>
              <a:gd name="connsiteX902" fmla="*/ 4373670 w 6503574"/>
              <a:gd name="connsiteY902" fmla="*/ 59986 h 4786829"/>
              <a:gd name="connsiteX903" fmla="*/ 4374715 w 6503574"/>
              <a:gd name="connsiteY903" fmla="*/ 62436 h 4786829"/>
              <a:gd name="connsiteX904" fmla="*/ 4372625 w 6503574"/>
              <a:gd name="connsiteY904" fmla="*/ 61211 h 4786829"/>
              <a:gd name="connsiteX905" fmla="*/ 4370537 w 6503574"/>
              <a:gd name="connsiteY905" fmla="*/ 59986 h 4786829"/>
              <a:gd name="connsiteX906" fmla="*/ 488449 w 6503574"/>
              <a:gd name="connsiteY906" fmla="*/ 30593 h 4786829"/>
              <a:gd name="connsiteX907" fmla="*/ 490956 w 6503574"/>
              <a:gd name="connsiteY907" fmla="*/ 32062 h 4786829"/>
              <a:gd name="connsiteX908" fmla="*/ 487195 w 6503574"/>
              <a:gd name="connsiteY908" fmla="*/ 36472 h 4786829"/>
              <a:gd name="connsiteX909" fmla="*/ 484688 w 6503574"/>
              <a:gd name="connsiteY909" fmla="*/ 35003 h 4786829"/>
              <a:gd name="connsiteX910" fmla="*/ 488449 w 6503574"/>
              <a:gd name="connsiteY910" fmla="*/ 30593 h 4786829"/>
              <a:gd name="connsiteX911" fmla="*/ 4821796 w 6503574"/>
              <a:gd name="connsiteY911" fmla="*/ 20795 h 4786829"/>
              <a:gd name="connsiteX912" fmla="*/ 4815528 w 6503574"/>
              <a:gd name="connsiteY912" fmla="*/ 25694 h 4786829"/>
              <a:gd name="connsiteX913" fmla="*/ 4815528 w 6503574"/>
              <a:gd name="connsiteY913" fmla="*/ 24469 h 4786829"/>
              <a:gd name="connsiteX914" fmla="*/ 4821796 w 6503574"/>
              <a:gd name="connsiteY914" fmla="*/ 20795 h 4786829"/>
              <a:gd name="connsiteX915" fmla="*/ 4550205 w 6503574"/>
              <a:gd name="connsiteY915" fmla="*/ 20795 h 4786829"/>
              <a:gd name="connsiteX916" fmla="*/ 4765390 w 6503574"/>
              <a:gd name="connsiteY916" fmla="*/ 20795 h 4786829"/>
              <a:gd name="connsiteX917" fmla="*/ 4765390 w 6503574"/>
              <a:gd name="connsiteY917" fmla="*/ 28145 h 4786829"/>
              <a:gd name="connsiteX918" fmla="*/ 4551542 w 6503574"/>
              <a:gd name="connsiteY918" fmla="*/ 28145 h 4786829"/>
              <a:gd name="connsiteX919" fmla="*/ 4550205 w 6503574"/>
              <a:gd name="connsiteY919" fmla="*/ 20795 h 4786829"/>
              <a:gd name="connsiteX920" fmla="*/ 2801713 w 6503574"/>
              <a:gd name="connsiteY920" fmla="*/ 316 h 4786829"/>
              <a:gd name="connsiteX921" fmla="*/ 3482128 w 6503574"/>
              <a:gd name="connsiteY921" fmla="*/ 12831 h 4786829"/>
              <a:gd name="connsiteX922" fmla="*/ 4098505 w 6503574"/>
              <a:gd name="connsiteY922" fmla="*/ 8137 h 4786829"/>
              <a:gd name="connsiteX923" fmla="*/ 4508090 w 6503574"/>
              <a:gd name="connsiteY923" fmla="*/ 14395 h 4786829"/>
              <a:gd name="connsiteX924" fmla="*/ 4525434 w 6503574"/>
              <a:gd name="connsiteY924" fmla="*/ 17524 h 4786829"/>
              <a:gd name="connsiteX925" fmla="*/ 4526768 w 6503574"/>
              <a:gd name="connsiteY925" fmla="*/ 28475 h 4786829"/>
              <a:gd name="connsiteX926" fmla="*/ 4263941 w 6503574"/>
              <a:gd name="connsiteY926" fmla="*/ 28475 h 4786829"/>
              <a:gd name="connsiteX927" fmla="*/ 4339987 w 6503574"/>
              <a:gd name="connsiteY927" fmla="*/ 67585 h 4786829"/>
              <a:gd name="connsiteX928" fmla="*/ 4153207 w 6503574"/>
              <a:gd name="connsiteY928" fmla="*/ 84794 h 4786829"/>
              <a:gd name="connsiteX929" fmla="*/ 4303965 w 6503574"/>
              <a:gd name="connsiteY929" fmla="*/ 92615 h 4786829"/>
              <a:gd name="connsiteX930" fmla="*/ 4768249 w 6503574"/>
              <a:gd name="connsiteY930" fmla="*/ 94179 h 4786829"/>
              <a:gd name="connsiteX931" fmla="*/ 5053758 w 6503574"/>
              <a:gd name="connsiteY931" fmla="*/ 112952 h 4786829"/>
              <a:gd name="connsiteX932" fmla="*/ 5095116 w 6503574"/>
              <a:gd name="connsiteY932" fmla="*/ 100438 h 4786829"/>
              <a:gd name="connsiteX933" fmla="*/ 5072434 w 6503574"/>
              <a:gd name="connsiteY933" fmla="*/ 137982 h 4786829"/>
              <a:gd name="connsiteX934" fmla="*/ 5171162 w 6503574"/>
              <a:gd name="connsiteY934" fmla="*/ 163013 h 4786829"/>
              <a:gd name="connsiteX935" fmla="*/ 5135140 w 6503574"/>
              <a:gd name="connsiteY935" fmla="*/ 200559 h 4786829"/>
              <a:gd name="connsiteX936" fmla="*/ 5100452 w 6503574"/>
              <a:gd name="connsiteY936" fmla="*/ 213074 h 4786829"/>
              <a:gd name="connsiteX937" fmla="*/ 5123132 w 6503574"/>
              <a:gd name="connsiteY937" fmla="*/ 236539 h 4786829"/>
              <a:gd name="connsiteX938" fmla="*/ 5064430 w 6503574"/>
              <a:gd name="connsiteY938" fmla="*/ 249055 h 4786829"/>
              <a:gd name="connsiteX939" fmla="*/ 5064430 w 6503574"/>
              <a:gd name="connsiteY939" fmla="*/ 258441 h 4786829"/>
              <a:gd name="connsiteX940" fmla="*/ 5141811 w 6503574"/>
              <a:gd name="connsiteY940" fmla="*/ 258441 h 4786829"/>
              <a:gd name="connsiteX941" fmla="*/ 5269889 w 6503574"/>
              <a:gd name="connsiteY941" fmla="*/ 260005 h 4786829"/>
              <a:gd name="connsiteX942" fmla="*/ 5283230 w 6503574"/>
              <a:gd name="connsiteY942" fmla="*/ 275649 h 4786829"/>
              <a:gd name="connsiteX943" fmla="*/ 5184503 w 6503574"/>
              <a:gd name="connsiteY943" fmla="*/ 286599 h 4786829"/>
              <a:gd name="connsiteX944" fmla="*/ 5147147 w 6503574"/>
              <a:gd name="connsiteY944" fmla="*/ 292858 h 4786829"/>
              <a:gd name="connsiteX945" fmla="*/ 5148481 w 6503574"/>
              <a:gd name="connsiteY945" fmla="*/ 311631 h 4786829"/>
              <a:gd name="connsiteX946" fmla="*/ 5407306 w 6503574"/>
              <a:gd name="connsiteY946" fmla="*/ 311631 h 4786829"/>
              <a:gd name="connsiteX947" fmla="*/ 5405972 w 6503574"/>
              <a:gd name="connsiteY947" fmla="*/ 331968 h 4786829"/>
              <a:gd name="connsiteX948" fmla="*/ 5193843 w 6503574"/>
              <a:gd name="connsiteY948" fmla="*/ 331968 h 4786829"/>
              <a:gd name="connsiteX949" fmla="*/ 4894993 w 6503574"/>
              <a:gd name="connsiteY949" fmla="*/ 339789 h 4786829"/>
              <a:gd name="connsiteX950" fmla="*/ 4882986 w 6503574"/>
              <a:gd name="connsiteY950" fmla="*/ 353869 h 4786829"/>
              <a:gd name="connsiteX951" fmla="*/ 4882986 w 6503574"/>
              <a:gd name="connsiteY951" fmla="*/ 355433 h 4786829"/>
              <a:gd name="connsiteX952" fmla="*/ 4912337 w 6503574"/>
              <a:gd name="connsiteY952" fmla="*/ 353869 h 4786829"/>
              <a:gd name="connsiteX953" fmla="*/ 5013732 w 6503574"/>
              <a:gd name="connsiteY953" fmla="*/ 356998 h 4786829"/>
              <a:gd name="connsiteX954" fmla="*/ 5129803 w 6503574"/>
              <a:gd name="connsiteY954" fmla="*/ 358562 h 4786829"/>
              <a:gd name="connsiteX955" fmla="*/ 5237870 w 6503574"/>
              <a:gd name="connsiteY955" fmla="*/ 350740 h 4786829"/>
              <a:gd name="connsiteX956" fmla="*/ 5567404 w 6503574"/>
              <a:gd name="connsiteY956" fmla="*/ 361691 h 4786829"/>
              <a:gd name="connsiteX957" fmla="*/ 5622104 w 6503574"/>
              <a:gd name="connsiteY957" fmla="*/ 363256 h 4786829"/>
              <a:gd name="connsiteX958" fmla="*/ 5622104 w 6503574"/>
              <a:gd name="connsiteY958" fmla="*/ 375771 h 4786829"/>
              <a:gd name="connsiteX959" fmla="*/ 5484688 w 6503574"/>
              <a:gd name="connsiteY959" fmla="*/ 383592 h 4786829"/>
              <a:gd name="connsiteX960" fmla="*/ 5484688 w 6503574"/>
              <a:gd name="connsiteY960" fmla="*/ 392979 h 4786829"/>
              <a:gd name="connsiteX961" fmla="*/ 5574075 w 6503574"/>
              <a:gd name="connsiteY961" fmla="*/ 392979 h 4786829"/>
              <a:gd name="connsiteX962" fmla="*/ 5584748 w 6503574"/>
              <a:gd name="connsiteY962" fmla="*/ 394544 h 4786829"/>
              <a:gd name="connsiteX963" fmla="*/ 5780869 w 6503574"/>
              <a:gd name="connsiteY963" fmla="*/ 424267 h 4786829"/>
              <a:gd name="connsiteX964" fmla="*/ 5874258 w 6503574"/>
              <a:gd name="connsiteY964" fmla="*/ 435217 h 4786829"/>
              <a:gd name="connsiteX965" fmla="*/ 5813026 w 6503574"/>
              <a:gd name="connsiteY965" fmla="*/ 468327 h 4786829"/>
              <a:gd name="connsiteX966" fmla="*/ 5803403 w 6503574"/>
              <a:gd name="connsiteY966" fmla="*/ 451387 h 4786829"/>
              <a:gd name="connsiteX967" fmla="*/ 5801615 w 6503574"/>
              <a:gd name="connsiteY967" fmla="*/ 451077 h 4786829"/>
              <a:gd name="connsiteX968" fmla="*/ 5802961 w 6503574"/>
              <a:gd name="connsiteY968" fmla="*/ 450609 h 4786829"/>
              <a:gd name="connsiteX969" fmla="*/ 5802215 w 6503574"/>
              <a:gd name="connsiteY969" fmla="*/ 449296 h 4786829"/>
              <a:gd name="connsiteX970" fmla="*/ 5712826 w 6503574"/>
              <a:gd name="connsiteY970" fmla="*/ 479021 h 4786829"/>
              <a:gd name="connsiteX971" fmla="*/ 5607429 w 6503574"/>
              <a:gd name="connsiteY971" fmla="*/ 494665 h 4786829"/>
              <a:gd name="connsiteX972" fmla="*/ 5651455 w 6503574"/>
              <a:gd name="connsiteY972" fmla="*/ 494665 h 4786829"/>
              <a:gd name="connsiteX973" fmla="*/ 5652790 w 6503574"/>
              <a:gd name="connsiteY973" fmla="*/ 505615 h 4786829"/>
              <a:gd name="connsiteX974" fmla="*/ 5618102 w 6503574"/>
              <a:gd name="connsiteY974" fmla="*/ 519695 h 4786829"/>
              <a:gd name="connsiteX975" fmla="*/ 5619437 w 6503574"/>
              <a:gd name="connsiteY975" fmla="*/ 529082 h 4786829"/>
              <a:gd name="connsiteX976" fmla="*/ 5702153 w 6503574"/>
              <a:gd name="connsiteY976" fmla="*/ 513438 h 4786829"/>
              <a:gd name="connsiteX977" fmla="*/ 5750182 w 6503574"/>
              <a:gd name="connsiteY977" fmla="*/ 510309 h 4786829"/>
              <a:gd name="connsiteX978" fmla="*/ 5782202 w 6503574"/>
              <a:gd name="connsiteY978" fmla="*/ 529082 h 4786829"/>
              <a:gd name="connsiteX979" fmla="*/ 5914283 w 6503574"/>
              <a:gd name="connsiteY979" fmla="*/ 540032 h 4786829"/>
              <a:gd name="connsiteX980" fmla="*/ 5947636 w 6503574"/>
              <a:gd name="connsiteY980" fmla="*/ 555676 h 4786829"/>
              <a:gd name="connsiteX981" fmla="*/ 5403304 w 6503574"/>
              <a:gd name="connsiteY981" fmla="*/ 585399 h 4786829"/>
              <a:gd name="connsiteX982" fmla="*/ 5875593 w 6503574"/>
              <a:gd name="connsiteY982" fmla="*/ 604172 h 4786829"/>
              <a:gd name="connsiteX983" fmla="*/ 5875593 w 6503574"/>
              <a:gd name="connsiteY983" fmla="*/ 619816 h 4786829"/>
              <a:gd name="connsiteX984" fmla="*/ 5720831 w 6503574"/>
              <a:gd name="connsiteY984" fmla="*/ 619816 h 4786829"/>
              <a:gd name="connsiteX985" fmla="*/ 5720831 w 6503574"/>
              <a:gd name="connsiteY985" fmla="*/ 641718 h 4786829"/>
              <a:gd name="connsiteX986" fmla="*/ 5919620 w 6503574"/>
              <a:gd name="connsiteY986" fmla="*/ 641718 h 4786829"/>
              <a:gd name="connsiteX987" fmla="*/ 5920953 w 6503574"/>
              <a:gd name="connsiteY987" fmla="*/ 663619 h 4786829"/>
              <a:gd name="connsiteX988" fmla="*/ 5578077 w 6503574"/>
              <a:gd name="connsiteY988" fmla="*/ 680827 h 4786829"/>
              <a:gd name="connsiteX989" fmla="*/ 5578077 w 6503574"/>
              <a:gd name="connsiteY989" fmla="*/ 691779 h 4786829"/>
              <a:gd name="connsiteX990" fmla="*/ 5691480 w 6503574"/>
              <a:gd name="connsiteY990" fmla="*/ 691779 h 4786829"/>
              <a:gd name="connsiteX991" fmla="*/ 5935629 w 6503574"/>
              <a:gd name="connsiteY991" fmla="*/ 691779 h 4786829"/>
              <a:gd name="connsiteX992" fmla="*/ 6082385 w 6503574"/>
              <a:gd name="connsiteY992" fmla="*/ 727759 h 4786829"/>
              <a:gd name="connsiteX993" fmla="*/ 6118407 w 6503574"/>
              <a:gd name="connsiteY993" fmla="*/ 718373 h 4786829"/>
              <a:gd name="connsiteX994" fmla="*/ 6119742 w 6503574"/>
              <a:gd name="connsiteY994" fmla="*/ 710552 h 4786829"/>
              <a:gd name="connsiteX995" fmla="*/ 6121076 w 6503574"/>
              <a:gd name="connsiteY995" fmla="*/ 719937 h 4786829"/>
              <a:gd name="connsiteX996" fmla="*/ 6134418 w 6503574"/>
              <a:gd name="connsiteY996" fmla="*/ 727759 h 4786829"/>
              <a:gd name="connsiteX997" fmla="*/ 6171396 w 6503574"/>
              <a:gd name="connsiteY997" fmla="*/ 720016 h 4786829"/>
              <a:gd name="connsiteX998" fmla="*/ 6171398 w 6503574"/>
              <a:gd name="connsiteY998" fmla="*/ 720016 h 4786829"/>
              <a:gd name="connsiteX999" fmla="*/ 6171398 w 6503574"/>
              <a:gd name="connsiteY999" fmla="*/ 718881 h 4786829"/>
              <a:gd name="connsiteX1000" fmla="*/ 6173487 w 6503574"/>
              <a:gd name="connsiteY1000" fmla="*/ 721331 h 4786829"/>
              <a:gd name="connsiteX1001" fmla="*/ 6171398 w 6503574"/>
              <a:gd name="connsiteY1001" fmla="*/ 721331 h 4786829"/>
              <a:gd name="connsiteX1002" fmla="*/ 6171398 w 6503574"/>
              <a:gd name="connsiteY1002" fmla="*/ 720420 h 4786829"/>
              <a:gd name="connsiteX1003" fmla="*/ 6171396 w 6503574"/>
              <a:gd name="connsiteY1003" fmla="*/ 720422 h 4786829"/>
              <a:gd name="connsiteX1004" fmla="*/ 6143756 w 6503574"/>
              <a:gd name="connsiteY1004" fmla="*/ 755919 h 4786829"/>
              <a:gd name="connsiteX1005" fmla="*/ 6141089 w 6503574"/>
              <a:gd name="connsiteY1005" fmla="*/ 755919 h 4786829"/>
              <a:gd name="connsiteX1006" fmla="*/ 6141089 w 6503574"/>
              <a:gd name="connsiteY1006" fmla="*/ 752790 h 4786829"/>
              <a:gd name="connsiteX1007" fmla="*/ 6091725 w 6503574"/>
              <a:gd name="connsiteY1007" fmla="*/ 754354 h 4786829"/>
              <a:gd name="connsiteX1008" fmla="*/ 6081051 w 6503574"/>
              <a:gd name="connsiteY1008" fmla="*/ 755919 h 4786829"/>
              <a:gd name="connsiteX1009" fmla="*/ 5954307 w 6503574"/>
              <a:gd name="connsiteY1009" fmla="*/ 765305 h 4786829"/>
              <a:gd name="connsiteX1010" fmla="*/ 5916951 w 6503574"/>
              <a:gd name="connsiteY1010" fmla="*/ 788771 h 4786829"/>
              <a:gd name="connsiteX1011" fmla="*/ 5882264 w 6503574"/>
              <a:gd name="connsiteY1011" fmla="*/ 804415 h 4786829"/>
              <a:gd name="connsiteX1012" fmla="*/ 5779535 w 6503574"/>
              <a:gd name="connsiteY1012" fmla="*/ 807544 h 4786829"/>
              <a:gd name="connsiteX1013" fmla="*/ 5735506 w 6503574"/>
              <a:gd name="connsiteY1013" fmla="*/ 823188 h 4786829"/>
              <a:gd name="connsiteX1014" fmla="*/ 5715495 w 6503574"/>
              <a:gd name="connsiteY1014" fmla="*/ 805980 h 4786829"/>
              <a:gd name="connsiteX1015" fmla="*/ 5711492 w 6503574"/>
              <a:gd name="connsiteY1015" fmla="*/ 810672 h 4786829"/>
              <a:gd name="connsiteX1016" fmla="*/ 5735506 w 6503574"/>
              <a:gd name="connsiteY1016" fmla="*/ 823188 h 4786829"/>
              <a:gd name="connsiteX1017" fmla="*/ 5974320 w 6503574"/>
              <a:gd name="connsiteY1017" fmla="*/ 834138 h 4786829"/>
              <a:gd name="connsiteX1018" fmla="*/ 6001003 w 6503574"/>
              <a:gd name="connsiteY1018" fmla="*/ 845088 h 4786829"/>
              <a:gd name="connsiteX1019" fmla="*/ 5868922 w 6503574"/>
              <a:gd name="connsiteY1019" fmla="*/ 874813 h 4786829"/>
              <a:gd name="connsiteX1020" fmla="*/ 5863585 w 6503574"/>
              <a:gd name="connsiteY1020" fmla="*/ 865426 h 4786829"/>
              <a:gd name="connsiteX1021" fmla="*/ 5860917 w 6503574"/>
              <a:gd name="connsiteY1021" fmla="*/ 874813 h 4786829"/>
              <a:gd name="connsiteX1022" fmla="*/ 5860111 w 6503574"/>
              <a:gd name="connsiteY1022" fmla="*/ 875758 h 4786829"/>
              <a:gd name="connsiteX1023" fmla="*/ 5852913 w 6503574"/>
              <a:gd name="connsiteY1023" fmla="*/ 884199 h 4786829"/>
              <a:gd name="connsiteX1024" fmla="*/ 5850244 w 6503574"/>
              <a:gd name="connsiteY1024" fmla="*/ 884199 h 4786829"/>
              <a:gd name="connsiteX1025" fmla="*/ 5846240 w 6503574"/>
              <a:gd name="connsiteY1025" fmla="*/ 884199 h 4786829"/>
              <a:gd name="connsiteX1026" fmla="*/ 5779535 w 6503574"/>
              <a:gd name="connsiteY1026" fmla="*/ 910793 h 4786829"/>
              <a:gd name="connsiteX1027" fmla="*/ 5695482 w 6503574"/>
              <a:gd name="connsiteY1027" fmla="*/ 913922 h 4786829"/>
              <a:gd name="connsiteX1028" fmla="*/ 5676804 w 6503574"/>
              <a:gd name="connsiteY1028" fmla="*/ 928002 h 4786829"/>
              <a:gd name="connsiteX1029" fmla="*/ 5867589 w 6503574"/>
              <a:gd name="connsiteY1029" fmla="*/ 945210 h 4786829"/>
              <a:gd name="connsiteX1030" fmla="*/ 5867589 w 6503574"/>
              <a:gd name="connsiteY1030" fmla="*/ 971536 h 4786829"/>
              <a:gd name="connsiteX1031" fmla="*/ 5841259 w 6503574"/>
              <a:gd name="connsiteY1031" fmla="*/ 997104 h 4786829"/>
              <a:gd name="connsiteX1032" fmla="*/ 5743513 w 6503574"/>
              <a:gd name="connsiteY1032" fmla="*/ 1014044 h 4786829"/>
              <a:gd name="connsiteX1033" fmla="*/ 5882264 w 6503574"/>
              <a:gd name="connsiteY1033" fmla="*/ 1034381 h 4786829"/>
              <a:gd name="connsiteX1034" fmla="*/ 5883597 w 6503574"/>
              <a:gd name="connsiteY1034" fmla="*/ 1046896 h 4786829"/>
              <a:gd name="connsiteX1035" fmla="*/ 5722166 w 6503574"/>
              <a:gd name="connsiteY1035" fmla="*/ 1079748 h 4786829"/>
              <a:gd name="connsiteX1036" fmla="*/ 5819558 w 6503574"/>
              <a:gd name="connsiteY1036" fmla="*/ 1118859 h 4786829"/>
              <a:gd name="connsiteX1037" fmla="*/ 5831566 w 6503574"/>
              <a:gd name="connsiteY1037" fmla="*/ 1136067 h 4786829"/>
              <a:gd name="connsiteX1038" fmla="*/ 5842240 w 6503574"/>
              <a:gd name="connsiteY1038" fmla="*/ 1118859 h 4786829"/>
              <a:gd name="connsiteX1039" fmla="*/ 5851578 w 6503574"/>
              <a:gd name="connsiteY1039" fmla="*/ 1121988 h 4786829"/>
              <a:gd name="connsiteX1040" fmla="*/ 5831566 w 6503574"/>
              <a:gd name="connsiteY1040" fmla="*/ 1187693 h 4786829"/>
              <a:gd name="connsiteX1041" fmla="*/ 5708824 w 6503574"/>
              <a:gd name="connsiteY1041" fmla="*/ 1214287 h 4786829"/>
              <a:gd name="connsiteX1042" fmla="*/ 5707490 w 6503574"/>
              <a:gd name="connsiteY1042" fmla="*/ 1225237 h 4786829"/>
              <a:gd name="connsiteX1043" fmla="*/ 5828898 w 6503574"/>
              <a:gd name="connsiteY1043" fmla="*/ 1250268 h 4786829"/>
              <a:gd name="connsiteX1044" fmla="*/ 5867589 w 6503574"/>
              <a:gd name="connsiteY1044" fmla="*/ 1275298 h 4786829"/>
              <a:gd name="connsiteX1045" fmla="*/ 5868922 w 6503574"/>
              <a:gd name="connsiteY1045" fmla="*/ 1275298 h 4786829"/>
              <a:gd name="connsiteX1046" fmla="*/ 5860917 w 6503574"/>
              <a:gd name="connsiteY1046" fmla="*/ 1300329 h 4786829"/>
              <a:gd name="connsiteX1047" fmla="*/ 5860917 w 6503574"/>
              <a:gd name="connsiteY1047" fmla="*/ 1301893 h 4786829"/>
              <a:gd name="connsiteX1048" fmla="*/ 5867589 w 6503574"/>
              <a:gd name="connsiteY1048" fmla="*/ 1301893 h 4786829"/>
              <a:gd name="connsiteX1049" fmla="*/ 5868922 w 6503574"/>
              <a:gd name="connsiteY1049" fmla="*/ 1300329 h 4786829"/>
              <a:gd name="connsiteX1050" fmla="*/ 5890269 w 6503574"/>
              <a:gd name="connsiteY1050" fmla="*/ 1300329 h 4786829"/>
              <a:gd name="connsiteX1051" fmla="*/ 5890269 w 6503574"/>
              <a:gd name="connsiteY1051" fmla="*/ 1301893 h 4786829"/>
              <a:gd name="connsiteX1052" fmla="*/ 5948971 w 6503574"/>
              <a:gd name="connsiteY1052" fmla="*/ 1315973 h 4786829"/>
              <a:gd name="connsiteX1053" fmla="*/ 6059705 w 6503574"/>
              <a:gd name="connsiteY1053" fmla="*/ 1336308 h 4786829"/>
              <a:gd name="connsiteX1054" fmla="*/ 5951640 w 6503574"/>
              <a:gd name="connsiteY1054" fmla="*/ 1353517 h 4786829"/>
              <a:gd name="connsiteX1055" fmla="*/ 5916951 w 6503574"/>
              <a:gd name="connsiteY1055" fmla="*/ 1355081 h 4786829"/>
              <a:gd name="connsiteX1056" fmla="*/ 5943634 w 6503574"/>
              <a:gd name="connsiteY1056" fmla="*/ 1376984 h 4786829"/>
              <a:gd name="connsiteX1057" fmla="*/ 5940967 w 6503574"/>
              <a:gd name="connsiteY1057" fmla="*/ 1381677 h 4786829"/>
              <a:gd name="connsiteX1058" fmla="*/ 5752851 w 6503574"/>
              <a:gd name="connsiteY1058" fmla="*/ 1395757 h 4786829"/>
              <a:gd name="connsiteX1059" fmla="*/ 5752851 w 6503574"/>
              <a:gd name="connsiteY1059" fmla="*/ 1405142 h 4786829"/>
              <a:gd name="connsiteX1060" fmla="*/ 6101065 w 6503574"/>
              <a:gd name="connsiteY1060" fmla="*/ 1422351 h 4786829"/>
              <a:gd name="connsiteX1061" fmla="*/ 6070378 w 6503574"/>
              <a:gd name="connsiteY1061" fmla="*/ 1439559 h 4786829"/>
              <a:gd name="connsiteX1062" fmla="*/ 6453279 w 6503574"/>
              <a:gd name="connsiteY1062" fmla="*/ 1486491 h 4786829"/>
              <a:gd name="connsiteX1063" fmla="*/ 6223806 w 6503574"/>
              <a:gd name="connsiteY1063" fmla="*/ 1499007 h 4786829"/>
              <a:gd name="connsiteX1064" fmla="*/ 6223806 w 6503574"/>
              <a:gd name="connsiteY1064" fmla="*/ 1513086 h 4786829"/>
              <a:gd name="connsiteX1065" fmla="*/ 6495972 w 6503574"/>
              <a:gd name="connsiteY1065" fmla="*/ 1513086 h 4786829"/>
              <a:gd name="connsiteX1066" fmla="*/ 6497306 w 6503574"/>
              <a:gd name="connsiteY1066" fmla="*/ 1531859 h 4786829"/>
              <a:gd name="connsiteX1067" fmla="*/ 6422594 w 6503574"/>
              <a:gd name="connsiteY1067" fmla="*/ 1539680 h 4786829"/>
              <a:gd name="connsiteX1068" fmla="*/ 6489301 w 6503574"/>
              <a:gd name="connsiteY1068" fmla="*/ 1552195 h 4786829"/>
              <a:gd name="connsiteX1069" fmla="*/ 6455948 w 6503574"/>
              <a:gd name="connsiteY1069" fmla="*/ 1570968 h 4786829"/>
              <a:gd name="connsiteX1070" fmla="*/ 6357221 w 6503574"/>
              <a:gd name="connsiteY1070" fmla="*/ 1594435 h 4786829"/>
              <a:gd name="connsiteX1071" fmla="*/ 6445275 w 6503574"/>
              <a:gd name="connsiteY1071" fmla="*/ 1605385 h 4786829"/>
              <a:gd name="connsiteX1072" fmla="*/ 6446608 w 6503574"/>
              <a:gd name="connsiteY1072" fmla="*/ 1619465 h 4786829"/>
              <a:gd name="connsiteX1073" fmla="*/ 5975654 w 6503574"/>
              <a:gd name="connsiteY1073" fmla="*/ 1650752 h 4786829"/>
              <a:gd name="connsiteX1074" fmla="*/ 6355886 w 6503574"/>
              <a:gd name="connsiteY1074" fmla="*/ 1650752 h 4786829"/>
              <a:gd name="connsiteX1075" fmla="*/ 6357221 w 6503574"/>
              <a:gd name="connsiteY1075" fmla="*/ 1669525 h 4786829"/>
              <a:gd name="connsiteX1076" fmla="*/ 5931627 w 6503574"/>
              <a:gd name="connsiteY1076" fmla="*/ 1699248 h 4786829"/>
              <a:gd name="connsiteX1077" fmla="*/ 5502030 w 6503574"/>
              <a:gd name="connsiteY1077" fmla="*/ 1711765 h 4786829"/>
              <a:gd name="connsiteX1078" fmla="*/ 5502030 w 6503574"/>
              <a:gd name="connsiteY1078" fmla="*/ 1728973 h 4786829"/>
              <a:gd name="connsiteX1079" fmla="*/ 5968983 w 6503574"/>
              <a:gd name="connsiteY1079" fmla="*/ 1728973 h 4786829"/>
              <a:gd name="connsiteX1080" fmla="*/ 5968983 w 6503574"/>
              <a:gd name="connsiteY1080" fmla="*/ 1752438 h 4786829"/>
              <a:gd name="connsiteX1081" fmla="*/ 5634111 w 6503574"/>
              <a:gd name="connsiteY1081" fmla="*/ 1752438 h 4786829"/>
              <a:gd name="connsiteX1082" fmla="*/ 5634111 w 6503574"/>
              <a:gd name="connsiteY1082" fmla="*/ 1766518 h 4786829"/>
              <a:gd name="connsiteX1083" fmla="*/ 5686143 w 6503574"/>
              <a:gd name="connsiteY1083" fmla="*/ 1771211 h 4786829"/>
              <a:gd name="connsiteX1084" fmla="*/ 5687477 w 6503574"/>
              <a:gd name="connsiteY1084" fmla="*/ 1783726 h 4786829"/>
              <a:gd name="connsiteX1085" fmla="*/ 5518041 w 6503574"/>
              <a:gd name="connsiteY1085" fmla="*/ 1805628 h 4786829"/>
              <a:gd name="connsiteX1086" fmla="*/ 5518041 w 6503574"/>
              <a:gd name="connsiteY1086" fmla="*/ 1819707 h 4786829"/>
              <a:gd name="connsiteX1087" fmla="*/ 5784870 w 6503574"/>
              <a:gd name="connsiteY1087" fmla="*/ 1829095 h 4786829"/>
              <a:gd name="connsiteX1088" fmla="*/ 5880929 w 6503574"/>
              <a:gd name="connsiteY1088" fmla="*/ 1840045 h 4786829"/>
              <a:gd name="connsiteX1089" fmla="*/ 5915618 w 6503574"/>
              <a:gd name="connsiteY1089" fmla="*/ 1836916 h 4786829"/>
              <a:gd name="connsiteX1090" fmla="*/ 6181112 w 6503574"/>
              <a:gd name="connsiteY1090" fmla="*/ 1857253 h 4786829"/>
              <a:gd name="connsiteX1091" fmla="*/ 6195788 w 6503574"/>
              <a:gd name="connsiteY1091" fmla="*/ 1860382 h 4786829"/>
              <a:gd name="connsiteX1092" fmla="*/ 6041027 w 6503574"/>
              <a:gd name="connsiteY1092" fmla="*/ 1893235 h 4786829"/>
              <a:gd name="connsiteX1093" fmla="*/ 5870256 w 6503574"/>
              <a:gd name="connsiteY1093" fmla="*/ 1899491 h 4786829"/>
              <a:gd name="connsiteX1094" fmla="*/ 6297184 w 6503574"/>
              <a:gd name="connsiteY1094" fmla="*/ 1921393 h 4786829"/>
              <a:gd name="connsiteX1095" fmla="*/ 6295850 w 6503574"/>
              <a:gd name="connsiteY1095" fmla="*/ 1933908 h 4786829"/>
              <a:gd name="connsiteX1096" fmla="*/ 6263830 w 6503574"/>
              <a:gd name="connsiteY1096" fmla="*/ 1938602 h 4786829"/>
              <a:gd name="connsiteX1097" fmla="*/ 6275837 w 6503574"/>
              <a:gd name="connsiteY1097" fmla="*/ 1960504 h 4786829"/>
              <a:gd name="connsiteX1098" fmla="*/ 6245152 w 6503574"/>
              <a:gd name="connsiteY1098" fmla="*/ 1985533 h 4786829"/>
              <a:gd name="connsiteX1099" fmla="*/ 6151761 w 6503574"/>
              <a:gd name="connsiteY1099" fmla="*/ 1987098 h 4786829"/>
              <a:gd name="connsiteX1100" fmla="*/ 6261163 w 6503574"/>
              <a:gd name="connsiteY1100" fmla="*/ 2030901 h 4786829"/>
              <a:gd name="connsiteX1101" fmla="*/ 6269167 w 6503574"/>
              <a:gd name="connsiteY1101" fmla="*/ 2029336 h 4786829"/>
              <a:gd name="connsiteX1102" fmla="*/ 6305188 w 6503574"/>
              <a:gd name="connsiteY1102" fmla="*/ 2030901 h 4786829"/>
              <a:gd name="connsiteX1103" fmla="*/ 6307857 w 6503574"/>
              <a:gd name="connsiteY1103" fmla="*/ 2030901 h 4786829"/>
              <a:gd name="connsiteX1104" fmla="*/ 6313194 w 6503574"/>
              <a:gd name="connsiteY1104" fmla="*/ 2030901 h 4786829"/>
              <a:gd name="connsiteX1105" fmla="*/ 6327868 w 6503574"/>
              <a:gd name="connsiteY1105" fmla="*/ 2038723 h 4786829"/>
              <a:gd name="connsiteX1106" fmla="*/ 6327868 w 6503574"/>
              <a:gd name="connsiteY1106" fmla="*/ 2055932 h 4786829"/>
              <a:gd name="connsiteX1107" fmla="*/ 6305188 w 6503574"/>
              <a:gd name="connsiteY1107" fmla="*/ 2065317 h 4786829"/>
              <a:gd name="connsiteX1108" fmla="*/ 5990330 w 6503574"/>
              <a:gd name="connsiteY1108" fmla="*/ 2085655 h 4786829"/>
              <a:gd name="connsiteX1109" fmla="*/ 5648788 w 6503574"/>
              <a:gd name="connsiteY1109" fmla="*/ 2087219 h 4786829"/>
              <a:gd name="connsiteX1110" fmla="*/ 5623439 w 6503574"/>
              <a:gd name="connsiteY1110" fmla="*/ 2091913 h 4786829"/>
              <a:gd name="connsiteX1111" fmla="*/ 5594088 w 6503574"/>
              <a:gd name="connsiteY1111" fmla="*/ 2109121 h 4786829"/>
              <a:gd name="connsiteX1112" fmla="*/ 5579411 w 6503574"/>
              <a:gd name="connsiteY1112" fmla="*/ 2091913 h 4786829"/>
              <a:gd name="connsiteX1113" fmla="*/ 5506033 w 6503574"/>
              <a:gd name="connsiteY1113" fmla="*/ 2109121 h 4786829"/>
              <a:gd name="connsiteX1114" fmla="*/ 5526045 w 6503574"/>
              <a:gd name="connsiteY1114" fmla="*/ 2170132 h 4786829"/>
              <a:gd name="connsiteX1115" fmla="*/ 5648788 w 6503574"/>
              <a:gd name="connsiteY1115" fmla="*/ 2181083 h 4786829"/>
              <a:gd name="connsiteX1116" fmla="*/ 5660795 w 6503574"/>
              <a:gd name="connsiteY1116" fmla="*/ 2212371 h 4786829"/>
              <a:gd name="connsiteX1117" fmla="*/ 5770195 w 6503574"/>
              <a:gd name="connsiteY1117" fmla="*/ 2231143 h 4786829"/>
              <a:gd name="connsiteX1118" fmla="*/ 6033022 w 6503574"/>
              <a:gd name="connsiteY1118" fmla="*/ 2238966 h 4786829"/>
              <a:gd name="connsiteX1119" fmla="*/ 6105065 w 6503574"/>
              <a:gd name="connsiteY1119" fmla="*/ 2256174 h 4786829"/>
              <a:gd name="connsiteX1120" fmla="*/ 6105065 w 6503574"/>
              <a:gd name="connsiteY1120" fmla="*/ 2256596 h 4786829"/>
              <a:gd name="connsiteX1121" fmla="*/ 6165719 w 6503574"/>
              <a:gd name="connsiteY1121" fmla="*/ 2245707 h 4786829"/>
              <a:gd name="connsiteX1122" fmla="*/ 6229894 w 6503574"/>
              <a:gd name="connsiteY1122" fmla="*/ 2274262 h 4786829"/>
              <a:gd name="connsiteX1123" fmla="*/ 6104544 w 6503574"/>
              <a:gd name="connsiteY1123" fmla="*/ 2266275 h 4786829"/>
              <a:gd name="connsiteX1124" fmla="*/ 6104544 w 6503574"/>
              <a:gd name="connsiteY1124" fmla="*/ 2265730 h 4786829"/>
              <a:gd name="connsiteX1125" fmla="*/ 6061207 w 6503574"/>
              <a:gd name="connsiteY1125" fmla="*/ 2279836 h 4786829"/>
              <a:gd name="connsiteX1126" fmla="*/ 6014345 w 6503574"/>
              <a:gd name="connsiteY1126" fmla="*/ 2271819 h 4786829"/>
              <a:gd name="connsiteX1127" fmla="*/ 5954307 w 6503574"/>
              <a:gd name="connsiteY1127" fmla="*/ 2276511 h 4786829"/>
              <a:gd name="connsiteX1128" fmla="*/ 5818225 w 6503574"/>
              <a:gd name="connsiteY1128" fmla="*/ 2289027 h 4786829"/>
              <a:gd name="connsiteX1129" fmla="*/ 5631444 w 6503574"/>
              <a:gd name="connsiteY1129" fmla="*/ 2298412 h 4786829"/>
              <a:gd name="connsiteX1130" fmla="*/ 5631444 w 6503574"/>
              <a:gd name="connsiteY1130" fmla="*/ 2312492 h 4786829"/>
              <a:gd name="connsiteX1131" fmla="*/ 5834233 w 6503574"/>
              <a:gd name="connsiteY1131" fmla="*/ 2312492 h 4786829"/>
              <a:gd name="connsiteX1132" fmla="*/ 6129081 w 6503574"/>
              <a:gd name="connsiteY1132" fmla="*/ 2318750 h 4786829"/>
              <a:gd name="connsiteX1133" fmla="*/ 6339876 w 6503574"/>
              <a:gd name="connsiteY1133" fmla="*/ 2334394 h 4786829"/>
              <a:gd name="connsiteX1134" fmla="*/ 6109069 w 6503574"/>
              <a:gd name="connsiteY1134" fmla="*/ 2348473 h 4786829"/>
              <a:gd name="connsiteX1135" fmla="*/ 5944967 w 6503574"/>
              <a:gd name="connsiteY1135" fmla="*/ 2353167 h 4786829"/>
              <a:gd name="connsiteX1136" fmla="*/ 5898273 w 6503574"/>
              <a:gd name="connsiteY1136" fmla="*/ 2379761 h 4786829"/>
              <a:gd name="connsiteX1137" fmla="*/ 5872924 w 6503574"/>
              <a:gd name="connsiteY1137" fmla="*/ 2390711 h 4786829"/>
              <a:gd name="connsiteX1138" fmla="*/ 5871589 w 6503574"/>
              <a:gd name="connsiteY1138" fmla="*/ 2376632 h 4786829"/>
              <a:gd name="connsiteX1139" fmla="*/ 5896938 w 6503574"/>
              <a:gd name="connsiteY1139" fmla="*/ 2376632 h 4786829"/>
              <a:gd name="connsiteX1140" fmla="*/ 5854247 w 6503574"/>
              <a:gd name="connsiteY1140" fmla="*/ 2368811 h 4786829"/>
              <a:gd name="connsiteX1141" fmla="*/ 5854247 w 6503574"/>
              <a:gd name="connsiteY1141" fmla="*/ 2378197 h 4786829"/>
              <a:gd name="connsiteX1142" fmla="*/ 5852913 w 6503574"/>
              <a:gd name="connsiteY1142" fmla="*/ 2378197 h 4786829"/>
              <a:gd name="connsiteX1143" fmla="*/ 5772862 w 6503574"/>
              <a:gd name="connsiteY1143" fmla="*/ 2396970 h 4786829"/>
              <a:gd name="connsiteX1144" fmla="*/ 5770195 w 6503574"/>
              <a:gd name="connsiteY1144" fmla="*/ 2396970 h 4786829"/>
              <a:gd name="connsiteX1145" fmla="*/ 5771529 w 6503574"/>
              <a:gd name="connsiteY1145" fmla="*/ 2393840 h 4786829"/>
              <a:gd name="connsiteX1146" fmla="*/ 5756853 w 6503574"/>
              <a:gd name="connsiteY1146" fmla="*/ 2368811 h 4786829"/>
              <a:gd name="connsiteX1147" fmla="*/ 5742178 w 6503574"/>
              <a:gd name="connsiteY1147" fmla="*/ 2364117 h 4786829"/>
              <a:gd name="connsiteX1148" fmla="*/ 5742178 w 6503574"/>
              <a:gd name="connsiteY1148" fmla="*/ 2386019 h 4786829"/>
              <a:gd name="connsiteX1149" fmla="*/ 5742178 w 6503574"/>
              <a:gd name="connsiteY1149" fmla="*/ 2395405 h 4786829"/>
              <a:gd name="connsiteX1150" fmla="*/ 5723499 w 6503574"/>
              <a:gd name="connsiteY1150" fmla="*/ 2401663 h 4786829"/>
              <a:gd name="connsiteX1151" fmla="*/ 5656793 w 6503574"/>
              <a:gd name="connsiteY1151" fmla="*/ 2396970 h 4786829"/>
              <a:gd name="connsiteX1152" fmla="*/ 5636779 w 6503574"/>
              <a:gd name="connsiteY1152" fmla="*/ 2364117 h 4786829"/>
              <a:gd name="connsiteX1153" fmla="*/ 5628775 w 6503574"/>
              <a:gd name="connsiteY1153" fmla="*/ 2365682 h 4786829"/>
              <a:gd name="connsiteX1154" fmla="*/ 5631444 w 6503574"/>
              <a:gd name="connsiteY1154" fmla="*/ 2403228 h 4786829"/>
              <a:gd name="connsiteX1155" fmla="*/ 5643451 w 6503574"/>
              <a:gd name="connsiteY1155" fmla="*/ 2400099 h 4786829"/>
              <a:gd name="connsiteX1156" fmla="*/ 5640782 w 6503574"/>
              <a:gd name="connsiteY1156" fmla="*/ 2414178 h 4786829"/>
              <a:gd name="connsiteX1157" fmla="*/ 5602092 w 6503574"/>
              <a:gd name="connsiteY1157" fmla="*/ 2404792 h 4786829"/>
              <a:gd name="connsiteX1158" fmla="*/ 5626106 w 6503574"/>
              <a:gd name="connsiteY1158" fmla="*/ 2429822 h 4786829"/>
              <a:gd name="connsiteX1159" fmla="*/ 5854247 w 6503574"/>
              <a:gd name="connsiteY1159" fmla="*/ 2431386 h 4786829"/>
              <a:gd name="connsiteX1160" fmla="*/ 6298519 w 6503574"/>
              <a:gd name="connsiteY1160" fmla="*/ 2432951 h 4786829"/>
              <a:gd name="connsiteX1161" fmla="*/ 6362557 w 6503574"/>
              <a:gd name="connsiteY1161" fmla="*/ 2479883 h 4786829"/>
              <a:gd name="connsiteX1162" fmla="*/ 6346548 w 6503574"/>
              <a:gd name="connsiteY1162" fmla="*/ 2511170 h 4786829"/>
              <a:gd name="connsiteX1163" fmla="*/ 6311859 w 6503574"/>
              <a:gd name="connsiteY1163" fmla="*/ 2534637 h 4786829"/>
              <a:gd name="connsiteX1164" fmla="*/ 6299852 w 6503574"/>
              <a:gd name="connsiteY1164" fmla="*/ 2542458 h 4786829"/>
              <a:gd name="connsiteX1165" fmla="*/ 6303854 w 6503574"/>
              <a:gd name="connsiteY1165" fmla="*/ 2548716 h 4786829"/>
              <a:gd name="connsiteX1166" fmla="*/ 6313194 w 6503574"/>
              <a:gd name="connsiteY1166" fmla="*/ 2534637 h 4786829"/>
              <a:gd name="connsiteX1167" fmla="*/ 6349215 w 6503574"/>
              <a:gd name="connsiteY1167" fmla="*/ 2605033 h 4786829"/>
              <a:gd name="connsiteX1168" fmla="*/ 6319865 w 6503574"/>
              <a:gd name="connsiteY1168" fmla="*/ 2630064 h 4786829"/>
              <a:gd name="connsiteX1169" fmla="*/ 6317196 w 6503574"/>
              <a:gd name="connsiteY1169" fmla="*/ 2630064 h 4786829"/>
              <a:gd name="connsiteX1170" fmla="*/ 6313194 w 6503574"/>
              <a:gd name="connsiteY1170" fmla="*/ 2630064 h 4786829"/>
              <a:gd name="connsiteX1171" fmla="*/ 6311859 w 6503574"/>
              <a:gd name="connsiteY1171" fmla="*/ 2630064 h 4786829"/>
              <a:gd name="connsiteX1172" fmla="*/ 6275837 w 6503574"/>
              <a:gd name="connsiteY1172" fmla="*/ 2637886 h 4786829"/>
              <a:gd name="connsiteX1173" fmla="*/ 6197123 w 6503574"/>
              <a:gd name="connsiteY1173" fmla="*/ 2648838 h 4786829"/>
              <a:gd name="connsiteX1174" fmla="*/ 6158432 w 6503574"/>
              <a:gd name="connsiteY1174" fmla="*/ 2656659 h 4786829"/>
              <a:gd name="connsiteX1175" fmla="*/ 6194454 w 6503574"/>
              <a:gd name="connsiteY1175" fmla="*/ 2673867 h 4786829"/>
              <a:gd name="connsiteX1176" fmla="*/ 6194454 w 6503574"/>
              <a:gd name="connsiteY1176" fmla="*/ 2672302 h 4786829"/>
              <a:gd name="connsiteX1177" fmla="*/ 6195788 w 6503574"/>
              <a:gd name="connsiteY1177" fmla="*/ 2673867 h 4786829"/>
              <a:gd name="connsiteX1178" fmla="*/ 6202459 w 6503574"/>
              <a:gd name="connsiteY1178" fmla="*/ 2672302 h 4786829"/>
              <a:gd name="connsiteX1179" fmla="*/ 6231810 w 6503574"/>
              <a:gd name="connsiteY1179" fmla="*/ 2708284 h 4786829"/>
              <a:gd name="connsiteX1180" fmla="*/ 6230476 w 6503574"/>
              <a:gd name="connsiteY1180" fmla="*/ 2708284 h 4786829"/>
              <a:gd name="connsiteX1181" fmla="*/ 6123745 w 6503574"/>
              <a:gd name="connsiteY1181" fmla="*/ 2753651 h 4786829"/>
              <a:gd name="connsiteX1182" fmla="*/ 5874258 w 6503574"/>
              <a:gd name="connsiteY1182" fmla="*/ 2761474 h 4786829"/>
              <a:gd name="connsiteX1183" fmla="*/ 5540721 w 6503574"/>
              <a:gd name="connsiteY1183" fmla="*/ 2755216 h 4786829"/>
              <a:gd name="connsiteX1184" fmla="*/ 5411308 w 6503574"/>
              <a:gd name="connsiteY1184" fmla="*/ 2759909 h 4786829"/>
              <a:gd name="connsiteX1185" fmla="*/ 5411308 w 6503574"/>
              <a:gd name="connsiteY1185" fmla="*/ 2777118 h 4786829"/>
              <a:gd name="connsiteX1186" fmla="*/ 5488690 w 6503574"/>
              <a:gd name="connsiteY1186" fmla="*/ 2777118 h 4786829"/>
              <a:gd name="connsiteX1187" fmla="*/ 5578077 w 6503574"/>
              <a:gd name="connsiteY1187" fmla="*/ 2786503 h 4786829"/>
              <a:gd name="connsiteX1188" fmla="*/ 5586082 w 6503574"/>
              <a:gd name="connsiteY1188" fmla="*/ 2803712 h 4786829"/>
              <a:gd name="connsiteX1189" fmla="*/ 5587415 w 6503574"/>
              <a:gd name="connsiteY1189" fmla="*/ 2803712 h 4786829"/>
              <a:gd name="connsiteX1190" fmla="*/ 5579411 w 6503574"/>
              <a:gd name="connsiteY1190" fmla="*/ 2820920 h 4786829"/>
              <a:gd name="connsiteX1191" fmla="*/ 5506033 w 6503574"/>
              <a:gd name="connsiteY1191" fmla="*/ 2820920 h 4786829"/>
              <a:gd name="connsiteX1192" fmla="*/ 5470012 w 6503574"/>
              <a:gd name="connsiteY1192" fmla="*/ 2814663 h 4786829"/>
              <a:gd name="connsiteX1193" fmla="*/ 5466008 w 6503574"/>
              <a:gd name="connsiteY1193" fmla="*/ 2827178 h 4786829"/>
              <a:gd name="connsiteX1194" fmla="*/ 5511370 w 6503574"/>
              <a:gd name="connsiteY1194" fmla="*/ 2847516 h 4786829"/>
              <a:gd name="connsiteX1195" fmla="*/ 5445997 w 6503574"/>
              <a:gd name="connsiteY1195" fmla="*/ 2866289 h 4786829"/>
              <a:gd name="connsiteX1196" fmla="*/ 5421982 w 6503574"/>
              <a:gd name="connsiteY1196" fmla="*/ 2891318 h 4786829"/>
              <a:gd name="connsiteX1197" fmla="*/ 5449999 w 6503574"/>
              <a:gd name="connsiteY1197" fmla="*/ 2914785 h 4786829"/>
              <a:gd name="connsiteX1198" fmla="*/ 5476682 w 6503574"/>
              <a:gd name="connsiteY1198" fmla="*/ 2922606 h 4786829"/>
              <a:gd name="connsiteX1199" fmla="*/ 5393965 w 6503574"/>
              <a:gd name="connsiteY1199" fmla="*/ 2967975 h 4786829"/>
              <a:gd name="connsiteX1200" fmla="*/ 5387294 w 6503574"/>
              <a:gd name="connsiteY1200" fmla="*/ 2967975 h 4786829"/>
              <a:gd name="connsiteX1201" fmla="*/ 5296572 w 6503574"/>
              <a:gd name="connsiteY1201" fmla="*/ 2994569 h 4786829"/>
              <a:gd name="connsiteX1202" fmla="*/ 5299241 w 6503574"/>
              <a:gd name="connsiteY1202" fmla="*/ 3003956 h 4786829"/>
              <a:gd name="connsiteX1203" fmla="*/ 5355274 w 6503574"/>
              <a:gd name="connsiteY1203" fmla="*/ 3010213 h 4786829"/>
              <a:gd name="connsiteX1204" fmla="*/ 5359277 w 6503574"/>
              <a:gd name="connsiteY1204" fmla="*/ 3013342 h 4786829"/>
              <a:gd name="connsiteX1205" fmla="*/ 5548726 w 6503574"/>
              <a:gd name="connsiteY1205" fmla="*/ 3010213 h 4786829"/>
              <a:gd name="connsiteX1206" fmla="*/ 5574075 w 6503574"/>
              <a:gd name="connsiteY1206" fmla="*/ 3024292 h 4786829"/>
              <a:gd name="connsiteX1207" fmla="*/ 5555397 w 6503574"/>
              <a:gd name="connsiteY1207" fmla="*/ 3047759 h 4786829"/>
              <a:gd name="connsiteX1208" fmla="*/ 5352606 w 6503574"/>
              <a:gd name="connsiteY1208" fmla="*/ 3102513 h 4786829"/>
              <a:gd name="connsiteX1209" fmla="*/ 5272557 w 6503574"/>
              <a:gd name="connsiteY1209" fmla="*/ 3125978 h 4786829"/>
              <a:gd name="connsiteX1210" fmla="*/ 5305910 w 6503574"/>
              <a:gd name="connsiteY1210" fmla="*/ 3169781 h 4786829"/>
              <a:gd name="connsiteX1211" fmla="*/ 5149816 w 6503574"/>
              <a:gd name="connsiteY1211" fmla="*/ 3227664 h 4786829"/>
              <a:gd name="connsiteX1212" fmla="*/ 5135140 w 6503574"/>
              <a:gd name="connsiteY1212" fmla="*/ 3246437 h 4786829"/>
              <a:gd name="connsiteX1213" fmla="*/ 5021736 w 6503574"/>
              <a:gd name="connsiteY1213" fmla="*/ 3266775 h 4786829"/>
              <a:gd name="connsiteX1214" fmla="*/ 5013732 w 6503574"/>
              <a:gd name="connsiteY1214" fmla="*/ 3282418 h 4786829"/>
              <a:gd name="connsiteX1215" fmla="*/ 5027074 w 6503574"/>
              <a:gd name="connsiteY1215" fmla="*/ 3294933 h 4786829"/>
              <a:gd name="connsiteX1216" fmla="*/ 5031076 w 6503574"/>
              <a:gd name="connsiteY1216" fmla="*/ 3280854 h 4786829"/>
              <a:gd name="connsiteX1217" fmla="*/ 5097783 w 6503574"/>
              <a:gd name="connsiteY1217" fmla="*/ 3290240 h 4786829"/>
              <a:gd name="connsiteX1218" fmla="*/ 5097783 w 6503574"/>
              <a:gd name="connsiteY1218" fmla="*/ 3263645 h 4786829"/>
              <a:gd name="connsiteX1219" fmla="*/ 5163158 w 6503574"/>
              <a:gd name="connsiteY1219" fmla="*/ 3304319 h 4786829"/>
              <a:gd name="connsiteX1220" fmla="*/ 5157820 w 6503574"/>
              <a:gd name="connsiteY1220" fmla="*/ 3319963 h 4786829"/>
              <a:gd name="connsiteX1221" fmla="*/ 5852913 w 6503574"/>
              <a:gd name="connsiteY1221" fmla="*/ 3334042 h 4786829"/>
              <a:gd name="connsiteX1222" fmla="*/ 5854247 w 6503574"/>
              <a:gd name="connsiteY1222" fmla="*/ 3349686 h 4786829"/>
              <a:gd name="connsiteX1223" fmla="*/ 5820893 w 6503574"/>
              <a:gd name="connsiteY1223" fmla="*/ 3362202 h 4786829"/>
              <a:gd name="connsiteX1224" fmla="*/ 5919620 w 6503574"/>
              <a:gd name="connsiteY1224" fmla="*/ 3376282 h 4786829"/>
              <a:gd name="connsiteX1225" fmla="*/ 5972985 w 6503574"/>
              <a:gd name="connsiteY1225" fmla="*/ 3376282 h 4786829"/>
              <a:gd name="connsiteX1226" fmla="*/ 5974320 w 6503574"/>
              <a:gd name="connsiteY1226" fmla="*/ 3391926 h 4786829"/>
              <a:gd name="connsiteX1227" fmla="*/ 5626106 w 6503574"/>
              <a:gd name="connsiteY1227" fmla="*/ 3407569 h 4786829"/>
              <a:gd name="connsiteX1228" fmla="*/ 5626106 w 6503574"/>
              <a:gd name="connsiteY1228" fmla="*/ 3416955 h 4786829"/>
              <a:gd name="connsiteX1229" fmla="*/ 6043695 w 6503574"/>
              <a:gd name="connsiteY1229" fmla="*/ 3435728 h 4786829"/>
              <a:gd name="connsiteX1230" fmla="*/ 6043695 w 6503574"/>
              <a:gd name="connsiteY1230" fmla="*/ 3445115 h 4786829"/>
              <a:gd name="connsiteX1231" fmla="*/ 5766193 w 6503574"/>
              <a:gd name="connsiteY1231" fmla="*/ 3445115 h 4786829"/>
              <a:gd name="connsiteX1232" fmla="*/ 5766193 w 6503574"/>
              <a:gd name="connsiteY1232" fmla="*/ 3462324 h 4786829"/>
              <a:gd name="connsiteX1233" fmla="*/ 6026352 w 6503574"/>
              <a:gd name="connsiteY1233" fmla="*/ 3460759 h 4786829"/>
              <a:gd name="connsiteX1234" fmla="*/ 6278505 w 6503574"/>
              <a:gd name="connsiteY1234" fmla="*/ 3482660 h 4786829"/>
              <a:gd name="connsiteX1235" fmla="*/ 6278505 w 6503574"/>
              <a:gd name="connsiteY1235" fmla="*/ 3495176 h 4786829"/>
              <a:gd name="connsiteX1236" fmla="*/ 5990330 w 6503574"/>
              <a:gd name="connsiteY1236" fmla="*/ 3507691 h 4786829"/>
              <a:gd name="connsiteX1237" fmla="*/ 5990330 w 6503574"/>
              <a:gd name="connsiteY1237" fmla="*/ 3523335 h 4786829"/>
              <a:gd name="connsiteX1238" fmla="*/ 6233145 w 6503574"/>
              <a:gd name="connsiteY1238" fmla="*/ 3523335 h 4786829"/>
              <a:gd name="connsiteX1239" fmla="*/ 6289179 w 6503574"/>
              <a:gd name="connsiteY1239" fmla="*/ 3532720 h 4786829"/>
              <a:gd name="connsiteX1240" fmla="*/ 6215800 w 6503574"/>
              <a:gd name="connsiteY1240" fmla="*/ 3549929 h 4786829"/>
              <a:gd name="connsiteX1241" fmla="*/ 6245152 w 6503574"/>
              <a:gd name="connsiteY1241" fmla="*/ 3562445 h 4786829"/>
              <a:gd name="connsiteX1242" fmla="*/ 6209130 w 6503574"/>
              <a:gd name="connsiteY1242" fmla="*/ 3578089 h 4786829"/>
              <a:gd name="connsiteX1243" fmla="*/ 5951640 w 6503574"/>
              <a:gd name="connsiteY1243" fmla="*/ 3604683 h 4786829"/>
              <a:gd name="connsiteX1244" fmla="*/ 6130414 w 6503574"/>
              <a:gd name="connsiteY1244" fmla="*/ 3604683 h 4786829"/>
              <a:gd name="connsiteX1245" fmla="*/ 6130414 w 6503574"/>
              <a:gd name="connsiteY1245" fmla="*/ 3612506 h 4786829"/>
              <a:gd name="connsiteX1246" fmla="*/ 6105065 w 6503574"/>
              <a:gd name="connsiteY1246" fmla="*/ 3628150 h 4786829"/>
              <a:gd name="connsiteX1247" fmla="*/ 5943634 w 6503574"/>
              <a:gd name="connsiteY1247" fmla="*/ 3646921 h 4786829"/>
              <a:gd name="connsiteX1248" fmla="*/ 5942300 w 6503574"/>
              <a:gd name="connsiteY1248" fmla="*/ 3654744 h 4786829"/>
              <a:gd name="connsiteX1249" fmla="*/ 5966314 w 6503574"/>
              <a:gd name="connsiteY1249" fmla="*/ 3659438 h 4786829"/>
              <a:gd name="connsiteX1250" fmla="*/ 6025018 w 6503574"/>
              <a:gd name="connsiteY1250" fmla="*/ 3661002 h 4786829"/>
              <a:gd name="connsiteX1251" fmla="*/ 6022349 w 6503574"/>
              <a:gd name="connsiteY1251" fmla="*/ 3667259 h 4786829"/>
              <a:gd name="connsiteX1252" fmla="*/ 5962312 w 6503574"/>
              <a:gd name="connsiteY1252" fmla="*/ 3665694 h 4786829"/>
              <a:gd name="connsiteX1253" fmla="*/ 5911615 w 6503574"/>
              <a:gd name="connsiteY1253" fmla="*/ 3681338 h 4786829"/>
              <a:gd name="connsiteX1254" fmla="*/ 5373953 w 6503574"/>
              <a:gd name="connsiteY1254" fmla="*/ 3695417 h 4786829"/>
              <a:gd name="connsiteX1255" fmla="*/ 5079105 w 6503574"/>
              <a:gd name="connsiteY1255" fmla="*/ 3718884 h 4786829"/>
              <a:gd name="connsiteX1256" fmla="*/ 5061762 w 6503574"/>
              <a:gd name="connsiteY1256" fmla="*/ 3723578 h 4786829"/>
              <a:gd name="connsiteX1257" fmla="*/ 5051089 w 6503574"/>
              <a:gd name="connsiteY1257" fmla="*/ 3757994 h 4786829"/>
              <a:gd name="connsiteX1258" fmla="*/ 4905667 w 6503574"/>
              <a:gd name="connsiteY1258" fmla="*/ 3767380 h 4786829"/>
              <a:gd name="connsiteX1259" fmla="*/ 4928347 w 6503574"/>
              <a:gd name="connsiteY1259" fmla="*/ 3795539 h 4786829"/>
              <a:gd name="connsiteX1260" fmla="*/ 5017734 w 6503574"/>
              <a:gd name="connsiteY1260" fmla="*/ 3790847 h 4786829"/>
              <a:gd name="connsiteX1261" fmla="*/ 5168494 w 6503574"/>
              <a:gd name="connsiteY1261" fmla="*/ 3809620 h 4786829"/>
              <a:gd name="connsiteX1262" fmla="*/ 5213856 w 6503574"/>
              <a:gd name="connsiteY1262" fmla="*/ 3826827 h 4786829"/>
              <a:gd name="connsiteX1263" fmla="*/ 5264552 w 6503574"/>
              <a:gd name="connsiteY1263" fmla="*/ 3854987 h 4786829"/>
              <a:gd name="connsiteX1264" fmla="*/ 5424650 w 6503574"/>
              <a:gd name="connsiteY1264" fmla="*/ 3880016 h 4786829"/>
              <a:gd name="connsiteX1265" fmla="*/ 5423317 w 6503574"/>
              <a:gd name="connsiteY1265" fmla="*/ 3880016 h 4786829"/>
              <a:gd name="connsiteX1266" fmla="*/ 5454001 w 6503574"/>
              <a:gd name="connsiteY1266" fmla="*/ 3897225 h 4786829"/>
              <a:gd name="connsiteX1267" fmla="*/ 5464675 w 6503574"/>
              <a:gd name="connsiteY1267" fmla="*/ 3922256 h 4786829"/>
              <a:gd name="connsiteX1268" fmla="*/ 5439326 w 6503574"/>
              <a:gd name="connsiteY1268" fmla="*/ 3931642 h 4786829"/>
              <a:gd name="connsiteX1269" fmla="*/ 5439326 w 6503574"/>
              <a:gd name="connsiteY1269" fmla="*/ 3933206 h 4786829"/>
              <a:gd name="connsiteX1270" fmla="*/ 5431321 w 6503574"/>
              <a:gd name="connsiteY1270" fmla="*/ 3933206 h 4786829"/>
              <a:gd name="connsiteX1271" fmla="*/ 5431321 w 6503574"/>
              <a:gd name="connsiteY1271" fmla="*/ 3931642 h 4786829"/>
              <a:gd name="connsiteX1272" fmla="*/ 5228530 w 6503574"/>
              <a:gd name="connsiteY1272" fmla="*/ 3967623 h 4786829"/>
              <a:gd name="connsiteX1273" fmla="*/ 5373953 w 6503574"/>
              <a:gd name="connsiteY1273" fmla="*/ 3977009 h 4786829"/>
              <a:gd name="connsiteX1274" fmla="*/ 5311248 w 6503574"/>
              <a:gd name="connsiteY1274" fmla="*/ 4000475 h 4786829"/>
              <a:gd name="connsiteX1275" fmla="*/ 5452667 w 6503574"/>
              <a:gd name="connsiteY1275" fmla="*/ 4061486 h 4786829"/>
              <a:gd name="connsiteX1276" fmla="*/ 5455335 w 6503574"/>
              <a:gd name="connsiteY1276" fmla="*/ 4061486 h 4786829"/>
              <a:gd name="connsiteX1277" fmla="*/ 5454001 w 6503574"/>
              <a:gd name="connsiteY1277" fmla="*/ 4063051 h 4786829"/>
              <a:gd name="connsiteX1278" fmla="*/ 5484688 w 6503574"/>
              <a:gd name="connsiteY1278" fmla="*/ 4066180 h 4786829"/>
              <a:gd name="connsiteX1279" fmla="*/ 5475348 w 6503574"/>
              <a:gd name="connsiteY1279" fmla="*/ 4088082 h 4786829"/>
              <a:gd name="connsiteX1280" fmla="*/ 5476682 w 6503574"/>
              <a:gd name="connsiteY1280" fmla="*/ 4089647 h 4786829"/>
              <a:gd name="connsiteX1281" fmla="*/ 5474014 w 6503574"/>
              <a:gd name="connsiteY1281" fmla="*/ 4088082 h 4786829"/>
              <a:gd name="connsiteX1282" fmla="*/ 5471346 w 6503574"/>
              <a:gd name="connsiteY1282" fmla="*/ 4088082 h 4786829"/>
              <a:gd name="connsiteX1283" fmla="*/ 5468677 w 6503574"/>
              <a:gd name="connsiteY1283" fmla="*/ 4089647 h 4786829"/>
              <a:gd name="connsiteX1284" fmla="*/ 5431321 w 6503574"/>
              <a:gd name="connsiteY1284" fmla="*/ 4097468 h 4786829"/>
              <a:gd name="connsiteX1285" fmla="*/ 5412643 w 6503574"/>
              <a:gd name="connsiteY1285" fmla="*/ 4113112 h 4786829"/>
              <a:gd name="connsiteX1286" fmla="*/ 5437992 w 6503574"/>
              <a:gd name="connsiteY1286" fmla="*/ 4138143 h 4786829"/>
              <a:gd name="connsiteX1287" fmla="*/ 5029742 w 6503574"/>
              <a:gd name="connsiteY1287" fmla="*/ 4199154 h 4786829"/>
              <a:gd name="connsiteX1288" fmla="*/ 5029742 w 6503574"/>
              <a:gd name="connsiteY1288" fmla="*/ 4211669 h 4786829"/>
              <a:gd name="connsiteX1289" fmla="*/ 5547392 w 6503574"/>
              <a:gd name="connsiteY1289" fmla="*/ 4211669 h 4786829"/>
              <a:gd name="connsiteX1290" fmla="*/ 5547392 w 6503574"/>
              <a:gd name="connsiteY1290" fmla="*/ 4224183 h 4786829"/>
              <a:gd name="connsiteX1291" fmla="*/ 5379288 w 6503574"/>
              <a:gd name="connsiteY1291" fmla="*/ 4236700 h 4786829"/>
              <a:gd name="connsiteX1292" fmla="*/ 5381957 w 6503574"/>
              <a:gd name="connsiteY1292" fmla="*/ 4252344 h 4786829"/>
              <a:gd name="connsiteX1293" fmla="*/ 5488690 w 6503574"/>
              <a:gd name="connsiteY1293" fmla="*/ 4267988 h 4786829"/>
              <a:gd name="connsiteX1294" fmla="*/ 5488690 w 6503574"/>
              <a:gd name="connsiteY1294" fmla="*/ 4282067 h 4786829"/>
              <a:gd name="connsiteX1295" fmla="*/ 5121798 w 6503574"/>
              <a:gd name="connsiteY1295" fmla="*/ 4282067 h 4786829"/>
              <a:gd name="connsiteX1296" fmla="*/ 5121798 w 6503574"/>
              <a:gd name="connsiteY1296" fmla="*/ 4297711 h 4786829"/>
              <a:gd name="connsiteX1297" fmla="*/ 6057036 w 6503574"/>
              <a:gd name="connsiteY1297" fmla="*/ 4308661 h 4786829"/>
              <a:gd name="connsiteX1298" fmla="*/ 5986327 w 6503574"/>
              <a:gd name="connsiteY1298" fmla="*/ 4366544 h 4786829"/>
              <a:gd name="connsiteX1299" fmla="*/ 5958309 w 6503574"/>
              <a:gd name="connsiteY1299" fmla="*/ 4361851 h 4786829"/>
              <a:gd name="connsiteX1300" fmla="*/ 5959644 w 6503574"/>
              <a:gd name="connsiteY1300" fmla="*/ 4375930 h 4786829"/>
              <a:gd name="connsiteX1301" fmla="*/ 5986327 w 6503574"/>
              <a:gd name="connsiteY1301" fmla="*/ 4366544 h 4786829"/>
              <a:gd name="connsiteX1302" fmla="*/ 6015678 w 6503574"/>
              <a:gd name="connsiteY1302" fmla="*/ 4383753 h 4786829"/>
              <a:gd name="connsiteX1303" fmla="*/ 5935629 w 6503574"/>
              <a:gd name="connsiteY1303" fmla="*/ 4400961 h 4786829"/>
              <a:gd name="connsiteX1304" fmla="*/ 5920953 w 6503574"/>
              <a:gd name="connsiteY1304" fmla="*/ 4396268 h 4786829"/>
              <a:gd name="connsiteX1305" fmla="*/ 5922287 w 6503574"/>
              <a:gd name="connsiteY1305" fmla="*/ 4404089 h 4786829"/>
              <a:gd name="connsiteX1306" fmla="*/ 5934295 w 6503574"/>
              <a:gd name="connsiteY1306" fmla="*/ 4400961 h 4786829"/>
              <a:gd name="connsiteX1307" fmla="*/ 5954307 w 6503574"/>
              <a:gd name="connsiteY1307" fmla="*/ 4413476 h 4786829"/>
              <a:gd name="connsiteX1308" fmla="*/ 5954307 w 6503574"/>
              <a:gd name="connsiteY1308" fmla="*/ 4422862 h 4786829"/>
              <a:gd name="connsiteX1309" fmla="*/ 5671468 w 6503574"/>
              <a:gd name="connsiteY1309" fmla="*/ 4422862 h 4786829"/>
              <a:gd name="connsiteX1310" fmla="*/ 5671468 w 6503574"/>
              <a:gd name="connsiteY1310" fmla="*/ 4443199 h 4786829"/>
              <a:gd name="connsiteX1311" fmla="*/ 5923622 w 6503574"/>
              <a:gd name="connsiteY1311" fmla="*/ 4443199 h 4786829"/>
              <a:gd name="connsiteX1312" fmla="*/ 5924956 w 6503574"/>
              <a:gd name="connsiteY1312" fmla="*/ 4463537 h 4786829"/>
              <a:gd name="connsiteX1313" fmla="*/ 5883597 w 6503574"/>
              <a:gd name="connsiteY1313" fmla="*/ 4472923 h 4786829"/>
              <a:gd name="connsiteX1314" fmla="*/ 5325923 w 6503574"/>
              <a:gd name="connsiteY1314" fmla="*/ 4487002 h 4786829"/>
              <a:gd name="connsiteX1315" fmla="*/ 4975042 w 6503574"/>
              <a:gd name="connsiteY1315" fmla="*/ 4482310 h 4786829"/>
              <a:gd name="connsiteX1316" fmla="*/ 4848298 w 6503574"/>
              <a:gd name="connsiteY1316" fmla="*/ 4497954 h 4786829"/>
              <a:gd name="connsiteX1317" fmla="*/ 4486744 w 6503574"/>
              <a:gd name="connsiteY1317" fmla="*/ 4526112 h 4786829"/>
              <a:gd name="connsiteX1318" fmla="*/ 4876315 w 6503574"/>
              <a:gd name="connsiteY1318" fmla="*/ 4526112 h 4786829"/>
              <a:gd name="connsiteX1319" fmla="*/ 4876315 w 6503574"/>
              <a:gd name="connsiteY1319" fmla="*/ 4541756 h 4786829"/>
              <a:gd name="connsiteX1320" fmla="*/ 4705544 w 6503574"/>
              <a:gd name="connsiteY1320" fmla="*/ 4541756 h 4786829"/>
              <a:gd name="connsiteX1321" fmla="*/ 4705544 w 6503574"/>
              <a:gd name="connsiteY1321" fmla="*/ 4557400 h 4786829"/>
              <a:gd name="connsiteX1322" fmla="*/ 4921676 w 6503574"/>
              <a:gd name="connsiteY1322" fmla="*/ 4557400 h 4786829"/>
              <a:gd name="connsiteX1323" fmla="*/ 4924344 w 6503574"/>
              <a:gd name="connsiteY1323" fmla="*/ 4574609 h 4786829"/>
              <a:gd name="connsiteX1324" fmla="*/ 4882986 w 6503574"/>
              <a:gd name="connsiteY1324" fmla="*/ 4583994 h 4786829"/>
              <a:gd name="connsiteX1325" fmla="*/ 4776253 w 6503574"/>
              <a:gd name="connsiteY1325" fmla="*/ 4601203 h 4786829"/>
              <a:gd name="connsiteX1326" fmla="*/ 4800268 w 6503574"/>
              <a:gd name="connsiteY1326" fmla="*/ 4618411 h 4786829"/>
              <a:gd name="connsiteX1327" fmla="*/ 4709546 w 6503574"/>
              <a:gd name="connsiteY1327" fmla="*/ 4618411 h 4786829"/>
              <a:gd name="connsiteX1328" fmla="*/ 4709546 w 6503574"/>
              <a:gd name="connsiteY1328" fmla="*/ 4624669 h 4786829"/>
              <a:gd name="connsiteX1329" fmla="*/ 4788261 w 6503574"/>
              <a:gd name="connsiteY1329" fmla="*/ 4624669 h 4786829"/>
              <a:gd name="connsiteX1330" fmla="*/ 4932349 w 6503574"/>
              <a:gd name="connsiteY1330" fmla="*/ 4651263 h 4786829"/>
              <a:gd name="connsiteX1331" fmla="*/ 4943023 w 6503574"/>
              <a:gd name="connsiteY1331" fmla="*/ 4663780 h 4786829"/>
              <a:gd name="connsiteX1332" fmla="*/ 4927013 w 6503574"/>
              <a:gd name="connsiteY1332" fmla="*/ 4684116 h 4786829"/>
              <a:gd name="connsiteX1333" fmla="*/ 4853635 w 6503574"/>
              <a:gd name="connsiteY1333" fmla="*/ 4696632 h 4786829"/>
              <a:gd name="connsiteX1334" fmla="*/ 4669522 w 6503574"/>
              <a:gd name="connsiteY1334" fmla="*/ 4695067 h 4786829"/>
              <a:gd name="connsiteX1335" fmla="*/ 4341321 w 6503574"/>
              <a:gd name="connsiteY1335" fmla="*/ 4695067 h 4786829"/>
              <a:gd name="connsiteX1336" fmla="*/ 4341321 w 6503574"/>
              <a:gd name="connsiteY1336" fmla="*/ 4713840 h 4786829"/>
              <a:gd name="connsiteX1337" fmla="*/ 4712215 w 6503574"/>
              <a:gd name="connsiteY1337" fmla="*/ 4713840 h 4786829"/>
              <a:gd name="connsiteX1338" fmla="*/ 4741566 w 6503574"/>
              <a:gd name="connsiteY1338" fmla="*/ 4712276 h 4786829"/>
              <a:gd name="connsiteX1339" fmla="*/ 4744235 w 6503574"/>
              <a:gd name="connsiteY1339" fmla="*/ 4715403 h 4786829"/>
              <a:gd name="connsiteX1340" fmla="*/ 4728224 w 6503574"/>
              <a:gd name="connsiteY1340" fmla="*/ 4740435 h 4786829"/>
              <a:gd name="connsiteX1341" fmla="*/ 4911002 w 6503574"/>
              <a:gd name="connsiteY1341" fmla="*/ 4751385 h 4786829"/>
              <a:gd name="connsiteX1342" fmla="*/ 4912337 w 6503574"/>
              <a:gd name="connsiteY1342" fmla="*/ 4763901 h 4786829"/>
              <a:gd name="connsiteX1343" fmla="*/ 4817613 w 6503574"/>
              <a:gd name="connsiteY1343" fmla="*/ 4776416 h 4786829"/>
              <a:gd name="connsiteX1344" fmla="*/ 4414699 w 6503574"/>
              <a:gd name="connsiteY1344" fmla="*/ 4785802 h 4786829"/>
              <a:gd name="connsiteX1345" fmla="*/ 3939742 w 6503574"/>
              <a:gd name="connsiteY1345" fmla="*/ 4784237 h 4786829"/>
              <a:gd name="connsiteX1346" fmla="*/ 3320697 w 6503574"/>
              <a:gd name="connsiteY1346" fmla="*/ 4767029 h 4786829"/>
              <a:gd name="connsiteX1347" fmla="*/ 3267332 w 6503574"/>
              <a:gd name="connsiteY1347" fmla="*/ 4767029 h 4786829"/>
              <a:gd name="connsiteX1348" fmla="*/ 3267332 w 6503574"/>
              <a:gd name="connsiteY1348" fmla="*/ 4754514 h 4786829"/>
              <a:gd name="connsiteX1349" fmla="*/ 3586193 w 6503574"/>
              <a:gd name="connsiteY1349" fmla="*/ 4754514 h 4786829"/>
              <a:gd name="connsiteX1350" fmla="*/ 3586193 w 6503574"/>
              <a:gd name="connsiteY1350" fmla="*/ 4734176 h 4786829"/>
              <a:gd name="connsiteX1351" fmla="*/ 3412754 w 6503574"/>
              <a:gd name="connsiteY1351" fmla="*/ 4734176 h 4786829"/>
              <a:gd name="connsiteX1352" fmla="*/ 3232643 w 6503574"/>
              <a:gd name="connsiteY1352" fmla="*/ 4727920 h 4786829"/>
              <a:gd name="connsiteX1353" fmla="*/ 3197956 w 6503574"/>
              <a:gd name="connsiteY1353" fmla="*/ 4706018 h 4786829"/>
              <a:gd name="connsiteX1354" fmla="*/ 3127837 w 6503574"/>
              <a:gd name="connsiteY1354" fmla="*/ 4713774 h 4786829"/>
              <a:gd name="connsiteX1355" fmla="*/ 2844406 w 6503574"/>
              <a:gd name="connsiteY1355" fmla="*/ 4688809 h 4786829"/>
              <a:gd name="connsiteX1356" fmla="*/ 2482852 w 6503574"/>
              <a:gd name="connsiteY1356" fmla="*/ 4666907 h 4786829"/>
              <a:gd name="connsiteX1357" fmla="*/ 2436157 w 6503574"/>
              <a:gd name="connsiteY1357" fmla="*/ 4657522 h 4786829"/>
              <a:gd name="connsiteX1358" fmla="*/ 2437490 w 6503574"/>
              <a:gd name="connsiteY1358" fmla="*/ 4645007 h 4786829"/>
              <a:gd name="connsiteX1359" fmla="*/ 2562901 w 6503574"/>
              <a:gd name="connsiteY1359" fmla="*/ 4645007 h 4786829"/>
              <a:gd name="connsiteX1360" fmla="*/ 2354774 w 6503574"/>
              <a:gd name="connsiteY1360" fmla="*/ 4577738 h 4786829"/>
              <a:gd name="connsiteX1361" fmla="*/ 2461506 w 6503574"/>
              <a:gd name="connsiteY1361" fmla="*/ 4560529 h 4786829"/>
              <a:gd name="connsiteX1362" fmla="*/ 2461506 w 6503574"/>
              <a:gd name="connsiteY1362" fmla="*/ 4554271 h 4786829"/>
              <a:gd name="connsiteX1363" fmla="*/ 2333427 w 6503574"/>
              <a:gd name="connsiteY1363" fmla="*/ 4544885 h 4786829"/>
              <a:gd name="connsiteX1364" fmla="*/ 2333427 w 6503574"/>
              <a:gd name="connsiteY1364" fmla="*/ 4533935 h 4786829"/>
              <a:gd name="connsiteX1365" fmla="*/ 2430819 w 6503574"/>
              <a:gd name="connsiteY1365" fmla="*/ 4524548 h 4786829"/>
              <a:gd name="connsiteX1366" fmla="*/ 2429486 w 6503574"/>
              <a:gd name="connsiteY1366" fmla="*/ 4507339 h 4786829"/>
              <a:gd name="connsiteX1367" fmla="*/ 1701041 w 6503574"/>
              <a:gd name="connsiteY1367" fmla="*/ 4497954 h 4786829"/>
              <a:gd name="connsiteX1368" fmla="*/ 1202069 w 6503574"/>
              <a:gd name="connsiteY1368" fmla="*/ 4496389 h 4786829"/>
              <a:gd name="connsiteX1369" fmla="*/ 804492 w 6503574"/>
              <a:gd name="connsiteY1369" fmla="*/ 4496389 h 4786829"/>
              <a:gd name="connsiteX1370" fmla="*/ 625715 w 6503574"/>
              <a:gd name="connsiteY1370" fmla="*/ 4485437 h 4786829"/>
              <a:gd name="connsiteX1371" fmla="*/ 659070 w 6503574"/>
              <a:gd name="connsiteY1371" fmla="*/ 4469793 h 4786829"/>
              <a:gd name="connsiteX1372" fmla="*/ 799155 w 6503574"/>
              <a:gd name="connsiteY1372" fmla="*/ 4466666 h 4786829"/>
              <a:gd name="connsiteX1373" fmla="*/ 980600 w 6503574"/>
              <a:gd name="connsiteY1373" fmla="*/ 4465101 h 4786829"/>
              <a:gd name="connsiteX1374" fmla="*/ 1351494 w 6503574"/>
              <a:gd name="connsiteY1374" fmla="*/ 4465101 h 4786829"/>
              <a:gd name="connsiteX1375" fmla="*/ 1632999 w 6503574"/>
              <a:gd name="connsiteY1375" fmla="*/ 4471358 h 4786829"/>
              <a:gd name="connsiteX1376" fmla="*/ 1799768 w 6503574"/>
              <a:gd name="connsiteY1376" fmla="*/ 4466666 h 4786829"/>
              <a:gd name="connsiteX1377" fmla="*/ 1967871 w 6503574"/>
              <a:gd name="connsiteY1377" fmla="*/ 4458843 h 4786829"/>
              <a:gd name="connsiteX1378" fmla="*/ 1931849 w 6503574"/>
              <a:gd name="connsiteY1378" fmla="*/ 4455714 h 4786829"/>
              <a:gd name="connsiteX1379" fmla="*/ 1013954 w 6503574"/>
              <a:gd name="connsiteY1379" fmla="*/ 4454150 h 4786829"/>
              <a:gd name="connsiteX1380" fmla="*/ 637723 w 6503574"/>
              <a:gd name="connsiteY1380" fmla="*/ 4441635 h 4786829"/>
              <a:gd name="connsiteX1381" fmla="*/ 538996 w 6503574"/>
              <a:gd name="connsiteY1381" fmla="*/ 4424426 h 4786829"/>
              <a:gd name="connsiteX1382" fmla="*/ 538996 w 6503574"/>
              <a:gd name="connsiteY1382" fmla="*/ 4408782 h 4786829"/>
              <a:gd name="connsiteX1383" fmla="*/ 903219 w 6503574"/>
              <a:gd name="connsiteY1383" fmla="*/ 4408782 h 4786829"/>
              <a:gd name="connsiteX1384" fmla="*/ 903219 w 6503574"/>
              <a:gd name="connsiteY1384" fmla="*/ 4385317 h 4786829"/>
              <a:gd name="connsiteX1385" fmla="*/ 588359 w 6503574"/>
              <a:gd name="connsiteY1385" fmla="*/ 4385317 h 4786829"/>
              <a:gd name="connsiteX1386" fmla="*/ 565679 w 6503574"/>
              <a:gd name="connsiteY1386" fmla="*/ 4375930 h 4786829"/>
              <a:gd name="connsiteX1387" fmla="*/ 552337 w 6503574"/>
              <a:gd name="connsiteY1387" fmla="*/ 4383753 h 4786829"/>
              <a:gd name="connsiteX1388" fmla="*/ 436267 w 6503574"/>
              <a:gd name="connsiteY1388" fmla="*/ 4336821 h 4786829"/>
              <a:gd name="connsiteX1389" fmla="*/ 412252 w 6503574"/>
              <a:gd name="connsiteY1389" fmla="*/ 4335257 h 4786829"/>
              <a:gd name="connsiteX1390" fmla="*/ 409583 w 6503574"/>
              <a:gd name="connsiteY1390" fmla="*/ 4314919 h 4786829"/>
              <a:gd name="connsiteX1391" fmla="*/ 446940 w 6503574"/>
              <a:gd name="connsiteY1391" fmla="*/ 4305532 h 4786829"/>
              <a:gd name="connsiteX1392" fmla="*/ 655067 w 6503574"/>
              <a:gd name="connsiteY1392" fmla="*/ 4269552 h 4786829"/>
              <a:gd name="connsiteX1393" fmla="*/ 847184 w 6503574"/>
              <a:gd name="connsiteY1393" fmla="*/ 4255471 h 4786829"/>
              <a:gd name="connsiteX1394" fmla="*/ 847184 w 6503574"/>
              <a:gd name="connsiteY1394" fmla="*/ 4241392 h 4786829"/>
              <a:gd name="connsiteX1395" fmla="*/ 699094 w 6503574"/>
              <a:gd name="connsiteY1395" fmla="*/ 4235135 h 4786829"/>
              <a:gd name="connsiteX1396" fmla="*/ 504308 w 6503574"/>
              <a:gd name="connsiteY1396" fmla="*/ 4233571 h 4786829"/>
              <a:gd name="connsiteX1397" fmla="*/ 458947 w 6503574"/>
              <a:gd name="connsiteY1397" fmla="*/ 4210104 h 4786829"/>
              <a:gd name="connsiteX1398" fmla="*/ 460281 w 6503574"/>
              <a:gd name="connsiteY1398" fmla="*/ 4194460 h 4786829"/>
              <a:gd name="connsiteX1399" fmla="*/ 625715 w 6503574"/>
              <a:gd name="connsiteY1399" fmla="*/ 4155351 h 4786829"/>
              <a:gd name="connsiteX1400" fmla="*/ 557674 w 6503574"/>
              <a:gd name="connsiteY1400" fmla="*/ 4149093 h 4786829"/>
              <a:gd name="connsiteX1401" fmla="*/ 432265 w 6503574"/>
              <a:gd name="connsiteY1401" fmla="*/ 4127191 h 4786829"/>
              <a:gd name="connsiteX1402" fmla="*/ 366891 w 6503574"/>
              <a:gd name="connsiteY1402" fmla="*/ 4058357 h 4786829"/>
              <a:gd name="connsiteX1403" fmla="*/ 386903 w 6503574"/>
              <a:gd name="connsiteY1403" fmla="*/ 4019248 h 4786829"/>
              <a:gd name="connsiteX1404" fmla="*/ 388238 w 6503574"/>
              <a:gd name="connsiteY1404" fmla="*/ 4019248 h 4786829"/>
              <a:gd name="connsiteX1405" fmla="*/ 394908 w 6503574"/>
              <a:gd name="connsiteY1405" fmla="*/ 4019248 h 4786829"/>
              <a:gd name="connsiteX1406" fmla="*/ 389572 w 6503574"/>
              <a:gd name="connsiteY1406" fmla="*/ 4014555 h 4786829"/>
              <a:gd name="connsiteX1407" fmla="*/ 385569 w 6503574"/>
              <a:gd name="connsiteY1407" fmla="*/ 4009861 h 4786829"/>
              <a:gd name="connsiteX1408" fmla="*/ 380232 w 6503574"/>
              <a:gd name="connsiteY1408" fmla="*/ 4009861 h 4786829"/>
              <a:gd name="connsiteX1409" fmla="*/ 310856 w 6503574"/>
              <a:gd name="connsiteY1409" fmla="*/ 3986396 h 4786829"/>
              <a:gd name="connsiteX1410" fmla="*/ 284174 w 6503574"/>
              <a:gd name="connsiteY1410" fmla="*/ 3955108 h 4786829"/>
              <a:gd name="connsiteX1411" fmla="*/ 318861 w 6503574"/>
              <a:gd name="connsiteY1411" fmla="*/ 3937900 h 4786829"/>
              <a:gd name="connsiteX1412" fmla="*/ 336205 w 6503574"/>
              <a:gd name="connsiteY1412" fmla="*/ 3933206 h 4786829"/>
              <a:gd name="connsiteX1413" fmla="*/ 336205 w 6503574"/>
              <a:gd name="connsiteY1413" fmla="*/ 3931642 h 4786829"/>
              <a:gd name="connsiteX1414" fmla="*/ 409583 w 6503574"/>
              <a:gd name="connsiteY1414" fmla="*/ 3941029 h 4786829"/>
              <a:gd name="connsiteX1415" fmla="*/ 409583 w 6503574"/>
              <a:gd name="connsiteY1415" fmla="*/ 3933206 h 4786829"/>
              <a:gd name="connsiteX1416" fmla="*/ 386903 w 6503574"/>
              <a:gd name="connsiteY1416" fmla="*/ 3911304 h 4786829"/>
              <a:gd name="connsiteX1417" fmla="*/ 321530 w 6503574"/>
              <a:gd name="connsiteY1417" fmla="*/ 3880016 h 4786829"/>
              <a:gd name="connsiteX1418" fmla="*/ 445605 w 6503574"/>
              <a:gd name="connsiteY1418" fmla="*/ 3850293 h 4786829"/>
              <a:gd name="connsiteX1419" fmla="*/ 409583 w 6503574"/>
              <a:gd name="connsiteY1419" fmla="*/ 3801797 h 4786829"/>
              <a:gd name="connsiteX1420" fmla="*/ 372227 w 6503574"/>
              <a:gd name="connsiteY1420" fmla="*/ 3792411 h 4786829"/>
              <a:gd name="connsiteX1421" fmla="*/ 393574 w 6503574"/>
              <a:gd name="connsiteY1421" fmla="*/ 3761122 h 4786829"/>
              <a:gd name="connsiteX1422" fmla="*/ 402913 w 6503574"/>
              <a:gd name="connsiteY1422" fmla="*/ 3750172 h 4786829"/>
              <a:gd name="connsiteX1423" fmla="*/ 573684 w 6503574"/>
              <a:gd name="connsiteY1423" fmla="*/ 3725142 h 4786829"/>
              <a:gd name="connsiteX1424" fmla="*/ 691090 w 6503574"/>
              <a:gd name="connsiteY1424" fmla="*/ 3689161 h 4786829"/>
              <a:gd name="connsiteX1425" fmla="*/ 775141 w 6503574"/>
              <a:gd name="connsiteY1425" fmla="*/ 3679774 h 4786829"/>
              <a:gd name="connsiteX1426" fmla="*/ 481628 w 6503574"/>
              <a:gd name="connsiteY1426" fmla="*/ 3654744 h 4786829"/>
              <a:gd name="connsiteX1427" fmla="*/ 480294 w 6503574"/>
              <a:gd name="connsiteY1427" fmla="*/ 3640665 h 4786829"/>
              <a:gd name="connsiteX1428" fmla="*/ 512314 w 6503574"/>
              <a:gd name="connsiteY1428" fmla="*/ 3631277 h 4786829"/>
              <a:gd name="connsiteX1429" fmla="*/ 556339 w 6503574"/>
              <a:gd name="connsiteY1429" fmla="*/ 3626585 h 4786829"/>
              <a:gd name="connsiteX1430" fmla="*/ 576352 w 6503574"/>
              <a:gd name="connsiteY1430" fmla="*/ 3606248 h 4786829"/>
              <a:gd name="connsiteX1431" fmla="*/ 561677 w 6503574"/>
              <a:gd name="connsiteY1431" fmla="*/ 3589039 h 4786829"/>
              <a:gd name="connsiteX1432" fmla="*/ 547001 w 6503574"/>
              <a:gd name="connsiteY1432" fmla="*/ 3609377 h 4786829"/>
              <a:gd name="connsiteX1433" fmla="*/ 504308 w 6503574"/>
              <a:gd name="connsiteY1433" fmla="*/ 3574960 h 4786829"/>
              <a:gd name="connsiteX1434" fmla="*/ 318861 w 6503574"/>
              <a:gd name="connsiteY1434" fmla="*/ 3518641 h 4786829"/>
              <a:gd name="connsiteX1435" fmla="*/ 792484 w 6503574"/>
              <a:gd name="connsiteY1435" fmla="*/ 3468580 h 4786829"/>
              <a:gd name="connsiteX1436" fmla="*/ 683084 w 6503574"/>
              <a:gd name="connsiteY1436" fmla="*/ 3454501 h 4786829"/>
              <a:gd name="connsiteX1437" fmla="*/ 572350 w 6503574"/>
              <a:gd name="connsiteY1437" fmla="*/ 3437293 h 4786829"/>
              <a:gd name="connsiteX1438" fmla="*/ 573684 w 6503574"/>
              <a:gd name="connsiteY1438" fmla="*/ 3437293 h 4786829"/>
              <a:gd name="connsiteX1439" fmla="*/ 551003 w 6503574"/>
              <a:gd name="connsiteY1439" fmla="*/ 3429471 h 4786829"/>
              <a:gd name="connsiteX1440" fmla="*/ 551003 w 6503574"/>
              <a:gd name="connsiteY1440" fmla="*/ 3427907 h 4786829"/>
              <a:gd name="connsiteX1441" fmla="*/ 490967 w 6503574"/>
              <a:gd name="connsiteY1441" fmla="*/ 3429471 h 4786829"/>
              <a:gd name="connsiteX1442" fmla="*/ 492301 w 6503574"/>
              <a:gd name="connsiteY1442" fmla="*/ 3427907 h 4786829"/>
              <a:gd name="connsiteX1443" fmla="*/ 476291 w 6503574"/>
              <a:gd name="connsiteY1443" fmla="*/ 3402876 h 4786829"/>
              <a:gd name="connsiteX1444" fmla="*/ 477625 w 6503574"/>
              <a:gd name="connsiteY1444" fmla="*/ 3399747 h 4786829"/>
              <a:gd name="connsiteX1445" fmla="*/ 477625 w 6503574"/>
              <a:gd name="connsiteY1445" fmla="*/ 3402876 h 4786829"/>
              <a:gd name="connsiteX1446" fmla="*/ 513647 w 6503574"/>
              <a:gd name="connsiteY1446" fmla="*/ 3393490 h 4786829"/>
              <a:gd name="connsiteX1447" fmla="*/ 559008 w 6503574"/>
              <a:gd name="connsiteY1447" fmla="*/ 3385667 h 4786829"/>
              <a:gd name="connsiteX1448" fmla="*/ 639057 w 6503574"/>
              <a:gd name="connsiteY1448" fmla="*/ 3359073 h 4786829"/>
              <a:gd name="connsiteX1449" fmla="*/ 624381 w 6503574"/>
              <a:gd name="connsiteY1449" fmla="*/ 3334042 h 4786829"/>
              <a:gd name="connsiteX1450" fmla="*/ 617710 w 6503574"/>
              <a:gd name="connsiteY1450" fmla="*/ 3349686 h 4786829"/>
              <a:gd name="connsiteX1451" fmla="*/ 617710 w 6503574"/>
              <a:gd name="connsiteY1451" fmla="*/ 3351251 h 4786829"/>
              <a:gd name="connsiteX1452" fmla="*/ 611041 w 6503574"/>
              <a:gd name="connsiteY1452" fmla="*/ 3343429 h 4786829"/>
              <a:gd name="connsiteX1453" fmla="*/ 608372 w 6503574"/>
              <a:gd name="connsiteY1453" fmla="*/ 3341865 h 4786829"/>
              <a:gd name="connsiteX1454" fmla="*/ 603035 w 6503574"/>
              <a:gd name="connsiteY1454" fmla="*/ 3341865 h 4786829"/>
              <a:gd name="connsiteX1455" fmla="*/ 591028 w 6503574"/>
              <a:gd name="connsiteY1455" fmla="*/ 3321527 h 4786829"/>
              <a:gd name="connsiteX1456" fmla="*/ 585692 w 6503574"/>
              <a:gd name="connsiteY1456" fmla="*/ 3326221 h 4786829"/>
              <a:gd name="connsiteX1457" fmla="*/ 587025 w 6503574"/>
              <a:gd name="connsiteY1457" fmla="*/ 3349686 h 4786829"/>
              <a:gd name="connsiteX1458" fmla="*/ 572350 w 6503574"/>
              <a:gd name="connsiteY1458" fmla="*/ 3341865 h 4786829"/>
              <a:gd name="connsiteX1459" fmla="*/ 559008 w 6503574"/>
              <a:gd name="connsiteY1459" fmla="*/ 3316834 h 4786829"/>
              <a:gd name="connsiteX1460" fmla="*/ 595030 w 6503574"/>
              <a:gd name="connsiteY1460" fmla="*/ 3290240 h 4786829"/>
              <a:gd name="connsiteX1461" fmla="*/ 607037 w 6503574"/>
              <a:gd name="connsiteY1461" fmla="*/ 3274596 h 4786829"/>
              <a:gd name="connsiteX1462" fmla="*/ 595030 w 6503574"/>
              <a:gd name="connsiteY1462" fmla="*/ 3258952 h 4786829"/>
              <a:gd name="connsiteX1463" fmla="*/ 552337 w 6503574"/>
              <a:gd name="connsiteY1463" fmla="*/ 3251129 h 4786829"/>
              <a:gd name="connsiteX1464" fmla="*/ 518983 w 6503574"/>
              <a:gd name="connsiteY1464" fmla="*/ 3241743 h 4786829"/>
              <a:gd name="connsiteX1465" fmla="*/ 536328 w 6503574"/>
              <a:gd name="connsiteY1465" fmla="*/ 3202633 h 4786829"/>
              <a:gd name="connsiteX1466" fmla="*/ 589694 w 6503574"/>
              <a:gd name="connsiteY1466" fmla="*/ 3176039 h 4786829"/>
              <a:gd name="connsiteX1467" fmla="*/ 604370 w 6503574"/>
              <a:gd name="connsiteY1467" fmla="*/ 3186989 h 4786829"/>
              <a:gd name="connsiteX1468" fmla="*/ 617710 w 6503574"/>
              <a:gd name="connsiteY1468" fmla="*/ 3158830 h 4786829"/>
              <a:gd name="connsiteX1469" fmla="*/ 639057 w 6503574"/>
              <a:gd name="connsiteY1469" fmla="*/ 3151009 h 4786829"/>
              <a:gd name="connsiteX1470" fmla="*/ 647063 w 6503574"/>
              <a:gd name="connsiteY1470" fmla="*/ 3212020 h 4786829"/>
              <a:gd name="connsiteX1471" fmla="*/ 652399 w 6503574"/>
              <a:gd name="connsiteY1471" fmla="*/ 3169781 h 4786829"/>
              <a:gd name="connsiteX1472" fmla="*/ 665741 w 6503574"/>
              <a:gd name="connsiteY1472" fmla="*/ 3161959 h 4786829"/>
              <a:gd name="connsiteX1473" fmla="*/ 669743 w 6503574"/>
              <a:gd name="connsiteY1473" fmla="*/ 3177603 h 4786829"/>
              <a:gd name="connsiteX1474" fmla="*/ 713770 w 6503574"/>
              <a:gd name="connsiteY1474" fmla="*/ 3157266 h 4786829"/>
              <a:gd name="connsiteX1475" fmla="*/ 753794 w 6503574"/>
              <a:gd name="connsiteY1475" fmla="*/ 3152574 h 4786829"/>
              <a:gd name="connsiteX1476" fmla="*/ 789817 w 6503574"/>
              <a:gd name="connsiteY1476" fmla="*/ 3182297 h 4786829"/>
              <a:gd name="connsiteX1477" fmla="*/ 809828 w 6503574"/>
              <a:gd name="connsiteY1477" fmla="*/ 3158830 h 4786829"/>
              <a:gd name="connsiteX1478" fmla="*/ 811162 w 6503574"/>
              <a:gd name="connsiteY1478" fmla="*/ 3160395 h 4786829"/>
              <a:gd name="connsiteX1479" fmla="*/ 811162 w 6503574"/>
              <a:gd name="connsiteY1479" fmla="*/ 3168218 h 4786829"/>
              <a:gd name="connsiteX1480" fmla="*/ 869866 w 6503574"/>
              <a:gd name="connsiteY1480" fmla="*/ 3160395 h 4786829"/>
              <a:gd name="connsiteX1481" fmla="*/ 868531 w 6503574"/>
              <a:gd name="connsiteY1481" fmla="*/ 3158830 h 4786829"/>
              <a:gd name="connsiteX1482" fmla="*/ 891211 w 6503574"/>
              <a:gd name="connsiteY1482" fmla="*/ 3168218 h 4786829"/>
              <a:gd name="connsiteX1483" fmla="*/ 883206 w 6503574"/>
              <a:gd name="connsiteY1483" fmla="*/ 3143186 h 4786829"/>
              <a:gd name="connsiteX1484" fmla="*/ 700428 w 6503574"/>
              <a:gd name="connsiteY1484" fmla="*/ 3125978 h 4786829"/>
              <a:gd name="connsiteX1485" fmla="*/ 635055 w 6503574"/>
              <a:gd name="connsiteY1485" fmla="*/ 3118157 h 4786829"/>
              <a:gd name="connsiteX1486" fmla="*/ 640392 w 6503574"/>
              <a:gd name="connsiteY1486" fmla="*/ 3085305 h 4786829"/>
              <a:gd name="connsiteX1487" fmla="*/ 587025 w 6503574"/>
              <a:gd name="connsiteY1487" fmla="*/ 3082176 h 4786829"/>
              <a:gd name="connsiteX1488" fmla="*/ 585692 w 6503574"/>
              <a:gd name="connsiteY1488" fmla="*/ 3066532 h 4786829"/>
              <a:gd name="connsiteX1489" fmla="*/ 927233 w 6503574"/>
              <a:gd name="connsiteY1489" fmla="*/ 3032115 h 4786829"/>
              <a:gd name="connsiteX1490" fmla="*/ 891211 w 6503574"/>
              <a:gd name="connsiteY1490" fmla="*/ 2977360 h 4786829"/>
              <a:gd name="connsiteX1491" fmla="*/ 884540 w 6503574"/>
              <a:gd name="connsiteY1491" fmla="*/ 3002392 h 4786829"/>
              <a:gd name="connsiteX1492" fmla="*/ 879204 w 6503574"/>
              <a:gd name="connsiteY1492" fmla="*/ 2972667 h 4786829"/>
              <a:gd name="connsiteX1493" fmla="*/ 892546 w 6503574"/>
              <a:gd name="connsiteY1493" fmla="*/ 2975796 h 4786829"/>
              <a:gd name="connsiteX1494" fmla="*/ 935238 w 6503574"/>
              <a:gd name="connsiteY1494" fmla="*/ 2991440 h 4786829"/>
              <a:gd name="connsiteX1495" fmla="*/ 957919 w 6503574"/>
              <a:gd name="connsiteY1495" fmla="*/ 2960152 h 4786829"/>
              <a:gd name="connsiteX1496" fmla="*/ 957919 w 6503574"/>
              <a:gd name="connsiteY1496" fmla="*/ 3021165 h 4786829"/>
              <a:gd name="connsiteX1497" fmla="*/ 980600 w 6503574"/>
              <a:gd name="connsiteY1497" fmla="*/ 3019600 h 4786829"/>
              <a:gd name="connsiteX1498" fmla="*/ 980600 w 6503574"/>
              <a:gd name="connsiteY1498" fmla="*/ 2960152 h 4786829"/>
              <a:gd name="connsiteX1499" fmla="*/ 1004615 w 6503574"/>
              <a:gd name="connsiteY1499" fmla="*/ 2963281 h 4786829"/>
              <a:gd name="connsiteX1500" fmla="*/ 1008617 w 6503574"/>
              <a:gd name="connsiteY1500" fmla="*/ 3028986 h 4786829"/>
              <a:gd name="connsiteX1501" fmla="*/ 1024627 w 6503574"/>
              <a:gd name="connsiteY1501" fmla="*/ 2958587 h 4786829"/>
              <a:gd name="connsiteX1502" fmla="*/ 1053978 w 6503574"/>
              <a:gd name="connsiteY1502" fmla="*/ 2967975 h 4786829"/>
              <a:gd name="connsiteX1503" fmla="*/ 1099340 w 6503574"/>
              <a:gd name="connsiteY1503" fmla="*/ 2950765 h 4786829"/>
              <a:gd name="connsiteX1504" fmla="*/ 1098005 w 6503574"/>
              <a:gd name="connsiteY1504" fmla="*/ 2950765 h 4786829"/>
              <a:gd name="connsiteX1505" fmla="*/ 1243427 w 6503574"/>
              <a:gd name="connsiteY1505" fmla="*/ 2946073 h 4786829"/>
              <a:gd name="connsiteX1506" fmla="*/ 1392852 w 6503574"/>
              <a:gd name="connsiteY1506" fmla="*/ 2949202 h 4786829"/>
              <a:gd name="connsiteX1507" fmla="*/ 1424872 w 6503574"/>
              <a:gd name="connsiteY1507" fmla="*/ 2942944 h 4786829"/>
              <a:gd name="connsiteX1508" fmla="*/ 1446218 w 6503574"/>
              <a:gd name="connsiteY1508" fmla="*/ 2942944 h 4786829"/>
              <a:gd name="connsiteX1509" fmla="*/ 1447552 w 6503574"/>
              <a:gd name="connsiteY1509" fmla="*/ 2942944 h 4786829"/>
              <a:gd name="connsiteX1510" fmla="*/ 1514259 w 6503574"/>
              <a:gd name="connsiteY1510" fmla="*/ 2933556 h 4786829"/>
              <a:gd name="connsiteX1511" fmla="*/ 1512926 w 6503574"/>
              <a:gd name="connsiteY1511" fmla="*/ 2913220 h 4786829"/>
              <a:gd name="connsiteX1512" fmla="*/ 1003280 w 6503574"/>
              <a:gd name="connsiteY1512" fmla="*/ 2891318 h 4786829"/>
              <a:gd name="connsiteX1513" fmla="*/ 993942 w 6503574"/>
              <a:gd name="connsiteY1513" fmla="*/ 2891318 h 4786829"/>
              <a:gd name="connsiteX1514" fmla="*/ 841848 w 6503574"/>
              <a:gd name="connsiteY1514" fmla="*/ 2899141 h 4786829"/>
              <a:gd name="connsiteX1515" fmla="*/ 654830 w 6503574"/>
              <a:gd name="connsiteY1515" fmla="*/ 2906916 h 4786829"/>
              <a:gd name="connsiteX1516" fmla="*/ 565679 w 6503574"/>
              <a:gd name="connsiteY1516" fmla="*/ 2889754 h 4786829"/>
              <a:gd name="connsiteX1517" fmla="*/ 571016 w 6503574"/>
              <a:gd name="connsiteY1517" fmla="*/ 2834999 h 4786829"/>
              <a:gd name="connsiteX1518" fmla="*/ 595030 w 6503574"/>
              <a:gd name="connsiteY1518" fmla="*/ 2847516 h 4786829"/>
              <a:gd name="connsiteX1519" fmla="*/ 595030 w 6503574"/>
              <a:gd name="connsiteY1519" fmla="*/ 2845951 h 4786829"/>
              <a:gd name="connsiteX1520" fmla="*/ 827172 w 6503574"/>
              <a:gd name="connsiteY1520" fmla="*/ 2816228 h 4786829"/>
              <a:gd name="connsiteX1521" fmla="*/ 828506 w 6503574"/>
              <a:gd name="connsiteY1521" fmla="*/ 2803712 h 4786829"/>
              <a:gd name="connsiteX1522" fmla="*/ 791150 w 6503574"/>
              <a:gd name="connsiteY1522" fmla="*/ 2794326 h 4786829"/>
              <a:gd name="connsiteX1523" fmla="*/ 713770 w 6503574"/>
              <a:gd name="connsiteY1523" fmla="*/ 2786503 h 4786829"/>
              <a:gd name="connsiteX1524" fmla="*/ 669743 w 6503574"/>
              <a:gd name="connsiteY1524" fmla="*/ 2786503 h 4786829"/>
              <a:gd name="connsiteX1525" fmla="*/ 667074 w 6503574"/>
              <a:gd name="connsiteY1525" fmla="*/ 2772424 h 4786829"/>
              <a:gd name="connsiteX1526" fmla="*/ 901884 w 6503574"/>
              <a:gd name="connsiteY1526" fmla="*/ 2748959 h 4786829"/>
              <a:gd name="connsiteX1527" fmla="*/ 1151371 w 6503574"/>
              <a:gd name="connsiteY1527" fmla="*/ 2731750 h 4786829"/>
              <a:gd name="connsiteX1528" fmla="*/ 1152705 w 6503574"/>
              <a:gd name="connsiteY1528" fmla="*/ 2719234 h 4786829"/>
              <a:gd name="connsiteX1529" fmla="*/ 1106011 w 6503574"/>
              <a:gd name="connsiteY1529" fmla="*/ 2708284 h 4786829"/>
              <a:gd name="connsiteX1530" fmla="*/ 1099340 w 6503574"/>
              <a:gd name="connsiteY1530" fmla="*/ 2708284 h 4786829"/>
              <a:gd name="connsiteX1531" fmla="*/ 1053978 w 6503574"/>
              <a:gd name="connsiteY1531" fmla="*/ 2708284 h 4786829"/>
              <a:gd name="connsiteX1532" fmla="*/ 972595 w 6503574"/>
              <a:gd name="connsiteY1532" fmla="*/ 2691075 h 4786829"/>
              <a:gd name="connsiteX1533" fmla="*/ 967258 w 6503574"/>
              <a:gd name="connsiteY1533" fmla="*/ 2717671 h 4786829"/>
              <a:gd name="connsiteX1534" fmla="*/ 951248 w 6503574"/>
              <a:gd name="connsiteY1534" fmla="*/ 2708284 h 4786829"/>
              <a:gd name="connsiteX1535" fmla="*/ 949915 w 6503574"/>
              <a:gd name="connsiteY1535" fmla="*/ 2708284 h 4786829"/>
              <a:gd name="connsiteX1536" fmla="*/ 840513 w 6503574"/>
              <a:gd name="connsiteY1536" fmla="*/ 2717671 h 4786829"/>
              <a:gd name="connsiteX1537" fmla="*/ 837846 w 6503574"/>
              <a:gd name="connsiteY1537" fmla="*/ 2716107 h 4786829"/>
              <a:gd name="connsiteX1538" fmla="*/ 832510 w 6503574"/>
              <a:gd name="connsiteY1538" fmla="*/ 2700463 h 4786829"/>
              <a:gd name="connsiteX1539" fmla="*/ 832510 w 6503574"/>
              <a:gd name="connsiteY1539" fmla="*/ 2716107 h 4786829"/>
              <a:gd name="connsiteX1540" fmla="*/ 765801 w 6503574"/>
              <a:gd name="connsiteY1540" fmla="*/ 2716107 h 4786829"/>
              <a:gd name="connsiteX1541" fmla="*/ 759131 w 6503574"/>
              <a:gd name="connsiteY1541" fmla="*/ 2716107 h 4786829"/>
              <a:gd name="connsiteX1542" fmla="*/ 757797 w 6503574"/>
              <a:gd name="connsiteY1542" fmla="*/ 2716107 h 4786829"/>
              <a:gd name="connsiteX1543" fmla="*/ 743121 w 6503574"/>
              <a:gd name="connsiteY1543" fmla="*/ 2716107 h 4786829"/>
              <a:gd name="connsiteX1544" fmla="*/ 736450 w 6503574"/>
              <a:gd name="connsiteY1544" fmla="*/ 2708284 h 4786829"/>
              <a:gd name="connsiteX1545" fmla="*/ 735115 w 6503574"/>
              <a:gd name="connsiteY1545" fmla="*/ 2716107 h 4786829"/>
              <a:gd name="connsiteX1546" fmla="*/ 720441 w 6503574"/>
              <a:gd name="connsiteY1546" fmla="*/ 2716107 h 4786829"/>
              <a:gd name="connsiteX1547" fmla="*/ 684419 w 6503574"/>
              <a:gd name="connsiteY1547" fmla="*/ 2698898 h 4786829"/>
              <a:gd name="connsiteX1548" fmla="*/ 628384 w 6503574"/>
              <a:gd name="connsiteY1548" fmla="*/ 2700463 h 4786829"/>
              <a:gd name="connsiteX1549" fmla="*/ 604370 w 6503574"/>
              <a:gd name="connsiteY1549" fmla="*/ 2702027 h 4786829"/>
              <a:gd name="connsiteX1550" fmla="*/ 563010 w 6503574"/>
              <a:gd name="connsiteY1550" fmla="*/ 2702027 h 4786829"/>
              <a:gd name="connsiteX1551" fmla="*/ 542999 w 6503574"/>
              <a:gd name="connsiteY1551" fmla="*/ 2698898 h 4786829"/>
              <a:gd name="connsiteX1552" fmla="*/ 521128 w 6503574"/>
              <a:gd name="connsiteY1552" fmla="*/ 2682304 h 4786829"/>
              <a:gd name="connsiteX1553" fmla="*/ 521652 w 6503574"/>
              <a:gd name="connsiteY1553" fmla="*/ 2681690 h 4786829"/>
              <a:gd name="connsiteX1554" fmla="*/ 520318 w 6503574"/>
              <a:gd name="connsiteY1554" fmla="*/ 2681690 h 4786829"/>
              <a:gd name="connsiteX1555" fmla="*/ 498972 w 6503574"/>
              <a:gd name="connsiteY1555" fmla="*/ 2672302 h 4786829"/>
              <a:gd name="connsiteX1556" fmla="*/ 486965 w 6503574"/>
              <a:gd name="connsiteY1556" fmla="*/ 2662917 h 4786829"/>
              <a:gd name="connsiteX1557" fmla="*/ 396242 w 6503574"/>
              <a:gd name="connsiteY1557" fmla="*/ 2655094 h 4786829"/>
              <a:gd name="connsiteX1558" fmla="*/ 525654 w 6503574"/>
              <a:gd name="connsiteY1558" fmla="*/ 2641015 h 4786829"/>
              <a:gd name="connsiteX1559" fmla="*/ 865862 w 6503574"/>
              <a:gd name="connsiteY1559" fmla="*/ 2639450 h 4786829"/>
              <a:gd name="connsiteX1560" fmla="*/ 867197 w 6503574"/>
              <a:gd name="connsiteY1560" fmla="*/ 2626935 h 4786829"/>
              <a:gd name="connsiteX1561" fmla="*/ 775141 w 6503574"/>
              <a:gd name="connsiteY1561" fmla="*/ 2617550 h 4786829"/>
              <a:gd name="connsiteX1562" fmla="*/ 510979 w 6503574"/>
              <a:gd name="connsiteY1562" fmla="*/ 2600342 h 4786829"/>
              <a:gd name="connsiteX1563" fmla="*/ 424259 w 6503574"/>
              <a:gd name="connsiteY1563" fmla="*/ 2580004 h 4786829"/>
              <a:gd name="connsiteX1564" fmla="*/ 278836 w 6503574"/>
              <a:gd name="connsiteY1564" fmla="*/ 2567489 h 4786829"/>
              <a:gd name="connsiteX1565" fmla="*/ 173440 w 6503574"/>
              <a:gd name="connsiteY1565" fmla="*/ 2534637 h 4786829"/>
              <a:gd name="connsiteX1566" fmla="*/ 234811 w 6503574"/>
              <a:gd name="connsiteY1566" fmla="*/ 2522121 h 4786829"/>
              <a:gd name="connsiteX1567" fmla="*/ 269498 w 6503574"/>
              <a:gd name="connsiteY1567" fmla="*/ 2508041 h 4786829"/>
              <a:gd name="connsiteX1568" fmla="*/ 364223 w 6503574"/>
              <a:gd name="connsiteY1568" fmla="*/ 2503349 h 4786829"/>
              <a:gd name="connsiteX1569" fmla="*/ 453610 w 6503574"/>
              <a:gd name="connsiteY1569" fmla="*/ 2490833 h 4786829"/>
              <a:gd name="connsiteX1570" fmla="*/ 229473 w 6503574"/>
              <a:gd name="connsiteY1570" fmla="*/ 2467368 h 4786829"/>
              <a:gd name="connsiteX1571" fmla="*/ 224136 w 6503574"/>
              <a:gd name="connsiteY1571" fmla="*/ 2453288 h 4786829"/>
              <a:gd name="connsiteX1572" fmla="*/ 260160 w 6503574"/>
              <a:gd name="connsiteY1572" fmla="*/ 2428257 h 4786829"/>
              <a:gd name="connsiteX1573" fmla="*/ 125409 w 6503574"/>
              <a:gd name="connsiteY1573" fmla="*/ 2389148 h 4786829"/>
              <a:gd name="connsiteX1574" fmla="*/ 106731 w 6503574"/>
              <a:gd name="connsiteY1574" fmla="*/ 2404792 h 4786829"/>
              <a:gd name="connsiteX1575" fmla="*/ 106731 w 6503574"/>
              <a:gd name="connsiteY1575" fmla="*/ 2403228 h 4786829"/>
              <a:gd name="connsiteX1576" fmla="*/ 84051 w 6503574"/>
              <a:gd name="connsiteY1576" fmla="*/ 2389148 h 4786829"/>
              <a:gd name="connsiteX1577" fmla="*/ 98727 w 6503574"/>
              <a:gd name="connsiteY1577" fmla="*/ 2368811 h 4786829"/>
              <a:gd name="connsiteX1578" fmla="*/ 182778 w 6503574"/>
              <a:gd name="connsiteY1578" fmla="*/ 2360988 h 4786829"/>
              <a:gd name="connsiteX1579" fmla="*/ 0 w 6503574"/>
              <a:gd name="connsiteY1579" fmla="*/ 2326571 h 4786829"/>
              <a:gd name="connsiteX1580" fmla="*/ 1335 w 6503574"/>
              <a:gd name="connsiteY1580" fmla="*/ 2310927 h 4786829"/>
              <a:gd name="connsiteX1581" fmla="*/ 113402 w 6503574"/>
              <a:gd name="connsiteY1581" fmla="*/ 2290591 h 4786829"/>
              <a:gd name="connsiteX1582" fmla="*/ 121407 w 6503574"/>
              <a:gd name="connsiteY1582" fmla="*/ 2290591 h 4786829"/>
              <a:gd name="connsiteX1583" fmla="*/ 260160 w 6503574"/>
              <a:gd name="connsiteY1583" fmla="*/ 2274946 h 4786829"/>
              <a:gd name="connsiteX1584" fmla="*/ 236144 w 6503574"/>
              <a:gd name="connsiteY1584" fmla="*/ 2218629 h 4786829"/>
              <a:gd name="connsiteX1585" fmla="*/ 202791 w 6503574"/>
              <a:gd name="connsiteY1585" fmla="*/ 2231143 h 4786829"/>
              <a:gd name="connsiteX1586" fmla="*/ 202791 w 6503574"/>
              <a:gd name="connsiteY1586" fmla="*/ 2229579 h 4786829"/>
              <a:gd name="connsiteX1587" fmla="*/ 194785 w 6503574"/>
              <a:gd name="connsiteY1587" fmla="*/ 2229579 h 4786829"/>
              <a:gd name="connsiteX1588" fmla="*/ 194785 w 6503574"/>
              <a:gd name="connsiteY1588" fmla="*/ 2231143 h 4786829"/>
              <a:gd name="connsiteX1589" fmla="*/ 170771 w 6503574"/>
              <a:gd name="connsiteY1589" fmla="*/ 2245223 h 4786829"/>
              <a:gd name="connsiteX1590" fmla="*/ 130747 w 6503574"/>
              <a:gd name="connsiteY1590" fmla="*/ 2173261 h 4786829"/>
              <a:gd name="connsiteX1591" fmla="*/ 128078 w 6503574"/>
              <a:gd name="connsiteY1591" fmla="*/ 2182647 h 4786829"/>
              <a:gd name="connsiteX1592" fmla="*/ 88053 w 6503574"/>
              <a:gd name="connsiteY1592" fmla="*/ 2163874 h 4786829"/>
              <a:gd name="connsiteX1593" fmla="*/ 89387 w 6503574"/>
              <a:gd name="connsiteY1593" fmla="*/ 2148230 h 4786829"/>
              <a:gd name="connsiteX1594" fmla="*/ 150758 w 6503574"/>
              <a:gd name="connsiteY1594" fmla="*/ 2134151 h 4786829"/>
              <a:gd name="connsiteX1595" fmla="*/ 150758 w 6503574"/>
              <a:gd name="connsiteY1595" fmla="*/ 2135716 h 4786829"/>
              <a:gd name="connsiteX1596" fmla="*/ 152510 w 6503574"/>
              <a:gd name="connsiteY1596" fmla="*/ 2134774 h 4786829"/>
              <a:gd name="connsiteX1597" fmla="*/ 182778 w 6503574"/>
              <a:gd name="connsiteY1597" fmla="*/ 2118507 h 4786829"/>
              <a:gd name="connsiteX1598" fmla="*/ 246818 w 6503574"/>
              <a:gd name="connsiteY1598" fmla="*/ 2074705 h 4786829"/>
              <a:gd name="connsiteX1599" fmla="*/ 321530 w 6503574"/>
              <a:gd name="connsiteY1599" fmla="*/ 2066882 h 4786829"/>
              <a:gd name="connsiteX1600" fmla="*/ 320196 w 6503574"/>
              <a:gd name="connsiteY1600" fmla="*/ 2054367 h 4786829"/>
              <a:gd name="connsiteX1601" fmla="*/ 190783 w 6503574"/>
              <a:gd name="connsiteY1601" fmla="*/ 2026208 h 4786829"/>
              <a:gd name="connsiteX1602" fmla="*/ 189449 w 6503574"/>
              <a:gd name="connsiteY1602" fmla="*/ 2012128 h 4786829"/>
              <a:gd name="connsiteX1603" fmla="*/ 248151 w 6503574"/>
              <a:gd name="connsiteY1603" fmla="*/ 1962068 h 4786829"/>
              <a:gd name="connsiteX1604" fmla="*/ 302852 w 6503574"/>
              <a:gd name="connsiteY1604" fmla="*/ 1947988 h 4786829"/>
              <a:gd name="connsiteX1605" fmla="*/ 328200 w 6503574"/>
              <a:gd name="connsiteY1605" fmla="*/ 1935473 h 4786829"/>
              <a:gd name="connsiteX1606" fmla="*/ 313525 w 6503574"/>
              <a:gd name="connsiteY1606" fmla="*/ 1890106 h 4786829"/>
              <a:gd name="connsiteX1607" fmla="*/ 365556 w 6503574"/>
              <a:gd name="connsiteY1607" fmla="*/ 1874462 h 4786829"/>
              <a:gd name="connsiteX1608" fmla="*/ 376230 w 6503574"/>
              <a:gd name="connsiteY1608" fmla="*/ 1877591 h 4786829"/>
              <a:gd name="connsiteX1609" fmla="*/ 405581 w 6503574"/>
              <a:gd name="connsiteY1609" fmla="*/ 1855689 h 4786829"/>
              <a:gd name="connsiteX1610" fmla="*/ 370894 w 6503574"/>
              <a:gd name="connsiteY1610" fmla="*/ 1829095 h 4786829"/>
              <a:gd name="connsiteX1611" fmla="*/ 398910 w 6503574"/>
              <a:gd name="connsiteY1611" fmla="*/ 1760261 h 4786829"/>
              <a:gd name="connsiteX1612" fmla="*/ 388238 w 6503574"/>
              <a:gd name="connsiteY1612" fmla="*/ 1744617 h 4786829"/>
              <a:gd name="connsiteX1613" fmla="*/ 373561 w 6503574"/>
              <a:gd name="connsiteY1613" fmla="*/ 1727409 h 4786829"/>
              <a:gd name="connsiteX1614" fmla="*/ 321530 w 6503574"/>
              <a:gd name="connsiteY1614" fmla="*/ 1700813 h 4786829"/>
              <a:gd name="connsiteX1615" fmla="*/ 326867 w 6503574"/>
              <a:gd name="connsiteY1615" fmla="*/ 1682041 h 4786829"/>
              <a:gd name="connsiteX1616" fmla="*/ 350881 w 6503574"/>
              <a:gd name="connsiteY1616" fmla="*/ 1646060 h 4786829"/>
              <a:gd name="connsiteX1617" fmla="*/ 417589 w 6503574"/>
              <a:gd name="connsiteY1617" fmla="*/ 1595999 h 4786829"/>
              <a:gd name="connsiteX1618" fmla="*/ 394908 w 6503574"/>
              <a:gd name="connsiteY1618" fmla="*/ 1500572 h 4786829"/>
              <a:gd name="connsiteX1619" fmla="*/ 365556 w 6503574"/>
              <a:gd name="connsiteY1619" fmla="*/ 1431738 h 4786829"/>
              <a:gd name="connsiteX1620" fmla="*/ 373561 w 6503574"/>
              <a:gd name="connsiteY1620" fmla="*/ 1431738 h 4786829"/>
              <a:gd name="connsiteX1621" fmla="*/ 402913 w 6503574"/>
              <a:gd name="connsiteY1621" fmla="*/ 1422351 h 4786829"/>
              <a:gd name="connsiteX1622" fmla="*/ 728445 w 6503574"/>
              <a:gd name="connsiteY1622" fmla="*/ 1405142 h 4786829"/>
              <a:gd name="connsiteX1623" fmla="*/ 1048642 w 6503574"/>
              <a:gd name="connsiteY1623" fmla="*/ 1378548 h 4786829"/>
              <a:gd name="connsiteX1624" fmla="*/ 1106011 w 6503574"/>
              <a:gd name="connsiteY1624" fmla="*/ 1370725 h 4786829"/>
              <a:gd name="connsiteX1625" fmla="*/ 1150294 w 6503574"/>
              <a:gd name="connsiteY1625" fmla="*/ 1361562 h 4786829"/>
              <a:gd name="connsiteX1626" fmla="*/ 1163045 w 6503574"/>
              <a:gd name="connsiteY1626" fmla="*/ 1372583 h 4786829"/>
              <a:gd name="connsiteX1627" fmla="*/ 1202069 w 6503574"/>
              <a:gd name="connsiteY1627" fmla="*/ 1362904 h 4786829"/>
              <a:gd name="connsiteX1628" fmla="*/ 1202069 w 6503574"/>
              <a:gd name="connsiteY1628" fmla="*/ 1370725 h 4786829"/>
              <a:gd name="connsiteX1629" fmla="*/ 1254101 w 6503574"/>
              <a:gd name="connsiteY1629" fmla="*/ 1380113 h 4786829"/>
              <a:gd name="connsiteX1630" fmla="*/ 1239425 w 6503574"/>
              <a:gd name="connsiteY1630" fmla="*/ 1361340 h 4786829"/>
              <a:gd name="connsiteX1631" fmla="*/ 1350159 w 6503574"/>
              <a:gd name="connsiteY1631" fmla="*/ 1361340 h 4786829"/>
              <a:gd name="connsiteX1632" fmla="*/ 1464896 w 6503574"/>
              <a:gd name="connsiteY1632" fmla="*/ 1355081 h 4786829"/>
              <a:gd name="connsiteX1633" fmla="*/ 1498250 w 6503574"/>
              <a:gd name="connsiteY1633" fmla="*/ 1353517 h 4786829"/>
              <a:gd name="connsiteX1634" fmla="*/ 1506255 w 6503574"/>
              <a:gd name="connsiteY1634" fmla="*/ 1353517 h 4786829"/>
              <a:gd name="connsiteX1635" fmla="*/ 1476903 w 6503574"/>
              <a:gd name="connsiteY1635" fmla="*/ 1319102 h 4786829"/>
              <a:gd name="connsiteX1636" fmla="*/ 1391518 w 6503574"/>
              <a:gd name="connsiteY1636" fmla="*/ 1330052 h 4786829"/>
              <a:gd name="connsiteX1637" fmla="*/ 1266108 w 6503574"/>
              <a:gd name="connsiteY1637" fmla="*/ 1323794 h 4786829"/>
              <a:gd name="connsiteX1638" fmla="*/ 1135361 w 6503574"/>
              <a:gd name="connsiteY1638" fmla="*/ 1326923 h 4786829"/>
              <a:gd name="connsiteX1639" fmla="*/ 1114014 w 6503574"/>
              <a:gd name="connsiteY1639" fmla="*/ 1336308 h 4786829"/>
              <a:gd name="connsiteX1640" fmla="*/ 949915 w 6503574"/>
              <a:gd name="connsiteY1640" fmla="*/ 1326923 h 4786829"/>
              <a:gd name="connsiteX1641" fmla="*/ 896548 w 6503574"/>
              <a:gd name="connsiteY1641" fmla="*/ 1326923 h 4786829"/>
              <a:gd name="connsiteX1642" fmla="*/ 540330 w 6503574"/>
              <a:gd name="connsiteY1642" fmla="*/ 1331617 h 4786829"/>
              <a:gd name="connsiteX1643" fmla="*/ 410918 w 6503574"/>
              <a:gd name="connsiteY1643" fmla="*/ 1315973 h 4786829"/>
              <a:gd name="connsiteX1644" fmla="*/ 402913 w 6503574"/>
              <a:gd name="connsiteY1644" fmla="*/ 1275298 h 4786829"/>
              <a:gd name="connsiteX1645" fmla="*/ 374896 w 6503574"/>
              <a:gd name="connsiteY1645" fmla="*/ 1265912 h 4786829"/>
              <a:gd name="connsiteX1646" fmla="*/ 377563 w 6503574"/>
              <a:gd name="connsiteY1646" fmla="*/ 1276862 h 4786829"/>
              <a:gd name="connsiteX1647" fmla="*/ 349547 w 6503574"/>
              <a:gd name="connsiteY1647" fmla="*/ 1290941 h 4786829"/>
              <a:gd name="connsiteX1648" fmla="*/ 321530 w 6503574"/>
              <a:gd name="connsiteY1648" fmla="*/ 1272168 h 4786829"/>
              <a:gd name="connsiteX1649" fmla="*/ 346878 w 6503574"/>
              <a:gd name="connsiteY1649" fmla="*/ 1254960 h 4786829"/>
              <a:gd name="connsiteX1650" fmla="*/ 617710 w 6503574"/>
              <a:gd name="connsiteY1650" fmla="*/ 1226801 h 4786829"/>
              <a:gd name="connsiteX1651" fmla="*/ 1134027 w 6503574"/>
              <a:gd name="connsiteY1651" fmla="*/ 1229930 h 4786829"/>
              <a:gd name="connsiteX1652" fmla="*/ 1061983 w 6503574"/>
              <a:gd name="connsiteY1652" fmla="*/ 1206464 h 4786829"/>
              <a:gd name="connsiteX1653" fmla="*/ 1039804 w 6503574"/>
              <a:gd name="connsiteY1653" fmla="*/ 1208028 h 4786829"/>
              <a:gd name="connsiteX1654" fmla="*/ 1017255 w 6503574"/>
              <a:gd name="connsiteY1654" fmla="*/ 1214115 h 4786829"/>
              <a:gd name="connsiteX1655" fmla="*/ 947246 w 6503574"/>
              <a:gd name="connsiteY1655" fmla="*/ 1197078 h 4786829"/>
              <a:gd name="connsiteX1656" fmla="*/ 997944 w 6503574"/>
              <a:gd name="connsiteY1656" fmla="*/ 1154840 h 4786829"/>
              <a:gd name="connsiteX1657" fmla="*/ 901884 w 6503574"/>
              <a:gd name="connsiteY1657" fmla="*/ 1151711 h 4786829"/>
              <a:gd name="connsiteX1658" fmla="*/ 852521 w 6503574"/>
              <a:gd name="connsiteY1658" fmla="*/ 1165790 h 4786829"/>
              <a:gd name="connsiteX1659" fmla="*/ 797821 w 6503574"/>
              <a:gd name="connsiteY1659" fmla="*/ 1172047 h 4786829"/>
              <a:gd name="connsiteX1660" fmla="*/ 723108 w 6503574"/>
              <a:gd name="connsiteY1660" fmla="*/ 1143888 h 4786829"/>
              <a:gd name="connsiteX1661" fmla="*/ 713770 w 6503574"/>
              <a:gd name="connsiteY1661" fmla="*/ 1170484 h 4786829"/>
              <a:gd name="connsiteX1662" fmla="*/ 636388 w 6503574"/>
              <a:gd name="connsiteY1662" fmla="*/ 1170484 h 4786829"/>
              <a:gd name="connsiteX1663" fmla="*/ 645728 w 6503574"/>
              <a:gd name="connsiteY1663" fmla="*/ 1148582 h 4786829"/>
              <a:gd name="connsiteX1664" fmla="*/ 640392 w 6503574"/>
              <a:gd name="connsiteY1664" fmla="*/ 1140759 h 4786829"/>
              <a:gd name="connsiteX1665" fmla="*/ 607037 w 6503574"/>
              <a:gd name="connsiteY1665" fmla="*/ 1172047 h 4786829"/>
              <a:gd name="connsiteX1666" fmla="*/ 579021 w 6503574"/>
              <a:gd name="connsiteY1666" fmla="*/ 1132938 h 4786829"/>
              <a:gd name="connsiteX1667" fmla="*/ 584357 w 6503574"/>
              <a:gd name="connsiteY1667" fmla="*/ 1117294 h 4786829"/>
              <a:gd name="connsiteX1668" fmla="*/ 1176720 w 6503574"/>
              <a:gd name="connsiteY1668" fmla="*/ 1089136 h 4786829"/>
              <a:gd name="connsiteX1669" fmla="*/ 1178054 w 6503574"/>
              <a:gd name="connsiteY1669" fmla="*/ 1082877 h 4786829"/>
              <a:gd name="connsiteX1670" fmla="*/ 1124689 w 6503574"/>
              <a:gd name="connsiteY1670" fmla="*/ 1075055 h 4786829"/>
              <a:gd name="connsiteX1671" fmla="*/ 1069987 w 6503574"/>
              <a:gd name="connsiteY1671" fmla="*/ 1070363 h 4786829"/>
              <a:gd name="connsiteX1672" fmla="*/ 820502 w 6503574"/>
              <a:gd name="connsiteY1672" fmla="*/ 1075055 h 4786829"/>
              <a:gd name="connsiteX1673" fmla="*/ 500306 w 6503574"/>
              <a:gd name="connsiteY1673" fmla="*/ 1092263 h 4786829"/>
              <a:gd name="connsiteX1674" fmla="*/ 422925 w 6503574"/>
              <a:gd name="connsiteY1674" fmla="*/ 1087571 h 4786829"/>
              <a:gd name="connsiteX1675" fmla="*/ 380232 w 6503574"/>
              <a:gd name="connsiteY1675" fmla="*/ 1092263 h 4786829"/>
              <a:gd name="connsiteX1676" fmla="*/ 373561 w 6503574"/>
              <a:gd name="connsiteY1676" fmla="*/ 1084442 h 4786829"/>
              <a:gd name="connsiteX1677" fmla="*/ 373561 w 6503574"/>
              <a:gd name="connsiteY1677" fmla="*/ 1075055 h 4786829"/>
              <a:gd name="connsiteX1678" fmla="*/ 337540 w 6503574"/>
              <a:gd name="connsiteY1678" fmla="*/ 1087571 h 4786829"/>
              <a:gd name="connsiteX1679" fmla="*/ 294847 w 6503574"/>
              <a:gd name="connsiteY1679" fmla="*/ 1034381 h 4786829"/>
              <a:gd name="connsiteX1680" fmla="*/ 328200 w 6503574"/>
              <a:gd name="connsiteY1680" fmla="*/ 1023431 h 4786829"/>
              <a:gd name="connsiteX1681" fmla="*/ 336205 w 6503574"/>
              <a:gd name="connsiteY1681" fmla="*/ 1023431 h 4786829"/>
              <a:gd name="connsiteX1682" fmla="*/ 372227 w 6503574"/>
              <a:gd name="connsiteY1682" fmla="*/ 1014044 h 4786829"/>
              <a:gd name="connsiteX1683" fmla="*/ 301518 w 6503574"/>
              <a:gd name="connsiteY1683" fmla="*/ 1006222 h 4786829"/>
              <a:gd name="connsiteX1684" fmla="*/ 210796 w 6503574"/>
              <a:gd name="connsiteY1684" fmla="*/ 989014 h 4786829"/>
              <a:gd name="connsiteX1685" fmla="*/ 290845 w 6503574"/>
              <a:gd name="connsiteY1685" fmla="*/ 960854 h 4786829"/>
              <a:gd name="connsiteX1686" fmla="*/ 354883 w 6503574"/>
              <a:gd name="connsiteY1686" fmla="*/ 899843 h 4786829"/>
              <a:gd name="connsiteX1687" fmla="*/ 374896 w 6503574"/>
              <a:gd name="connsiteY1687" fmla="*/ 948339 h 4786829"/>
              <a:gd name="connsiteX1688" fmla="*/ 406916 w 6503574"/>
              <a:gd name="connsiteY1688" fmla="*/ 912358 h 4786829"/>
              <a:gd name="connsiteX1689" fmla="*/ 418923 w 6503574"/>
              <a:gd name="connsiteY1689" fmla="*/ 945210 h 4786829"/>
              <a:gd name="connsiteX1690" fmla="*/ 425594 w 6503574"/>
              <a:gd name="connsiteY1690" fmla="*/ 942081 h 4786829"/>
              <a:gd name="connsiteX1691" fmla="*/ 425594 w 6503574"/>
              <a:gd name="connsiteY1691" fmla="*/ 910793 h 4786829"/>
              <a:gd name="connsiteX1692" fmla="*/ 461616 w 6503574"/>
              <a:gd name="connsiteY1692" fmla="*/ 918616 h 4786829"/>
              <a:gd name="connsiteX1693" fmla="*/ 484296 w 6503574"/>
              <a:gd name="connsiteY1693" fmla="*/ 901407 h 4786829"/>
              <a:gd name="connsiteX1694" fmla="*/ 505643 w 6503574"/>
              <a:gd name="connsiteY1694" fmla="*/ 901407 h 4786829"/>
              <a:gd name="connsiteX1695" fmla="*/ 506289 w 6503574"/>
              <a:gd name="connsiteY1695" fmla="*/ 902980 h 4786829"/>
              <a:gd name="connsiteX1696" fmla="*/ 506625 w 6503574"/>
              <a:gd name="connsiteY1696" fmla="*/ 902586 h 4786829"/>
              <a:gd name="connsiteX1697" fmla="*/ 507669 w 6503574"/>
              <a:gd name="connsiteY1697" fmla="*/ 903811 h 4786829"/>
              <a:gd name="connsiteX1698" fmla="*/ 506968 w 6503574"/>
              <a:gd name="connsiteY1698" fmla="*/ 904632 h 4786829"/>
              <a:gd name="connsiteX1699" fmla="*/ 510145 w 6503574"/>
              <a:gd name="connsiteY1699" fmla="*/ 912358 h 4786829"/>
              <a:gd name="connsiteX1700" fmla="*/ 513647 w 6503574"/>
              <a:gd name="connsiteY1700" fmla="*/ 918616 h 4786829"/>
              <a:gd name="connsiteX1701" fmla="*/ 580355 w 6503574"/>
              <a:gd name="connsiteY1701" fmla="*/ 901407 h 4786829"/>
              <a:gd name="connsiteX1702" fmla="*/ 603035 w 6503574"/>
              <a:gd name="connsiteY1702" fmla="*/ 901407 h 4786829"/>
              <a:gd name="connsiteX1703" fmla="*/ 689755 w 6503574"/>
              <a:gd name="connsiteY1703" fmla="*/ 896714 h 4786829"/>
              <a:gd name="connsiteX1704" fmla="*/ 693757 w 6503574"/>
              <a:gd name="connsiteY1704" fmla="*/ 881070 h 4786829"/>
              <a:gd name="connsiteX1705" fmla="*/ 560343 w 6503574"/>
              <a:gd name="connsiteY1705" fmla="*/ 868555 h 4786829"/>
              <a:gd name="connsiteX1706" fmla="*/ 528323 w 6503574"/>
              <a:gd name="connsiteY1706" fmla="*/ 874813 h 4786829"/>
              <a:gd name="connsiteX1707" fmla="*/ 528323 w 6503574"/>
              <a:gd name="connsiteY1707" fmla="*/ 876376 h 4786829"/>
              <a:gd name="connsiteX1708" fmla="*/ 516316 w 6503574"/>
              <a:gd name="connsiteY1708" fmla="*/ 868555 h 4786829"/>
              <a:gd name="connsiteX1709" fmla="*/ 512314 w 6503574"/>
              <a:gd name="connsiteY1709" fmla="*/ 865426 h 4786829"/>
              <a:gd name="connsiteX1710" fmla="*/ 480294 w 6503574"/>
              <a:gd name="connsiteY1710" fmla="*/ 868555 h 4786829"/>
              <a:gd name="connsiteX1711" fmla="*/ 357552 w 6503574"/>
              <a:gd name="connsiteY1711" fmla="*/ 876376 h 4786829"/>
              <a:gd name="connsiteX1712" fmla="*/ 358885 w 6503574"/>
              <a:gd name="connsiteY1712" fmla="*/ 874813 h 4786829"/>
              <a:gd name="connsiteX1713" fmla="*/ 318861 w 6503574"/>
              <a:gd name="connsiteY1713" fmla="*/ 860732 h 4786829"/>
              <a:gd name="connsiteX1714" fmla="*/ 348212 w 6503574"/>
              <a:gd name="connsiteY1714" fmla="*/ 824753 h 4786829"/>
              <a:gd name="connsiteX1715" fmla="*/ 600367 w 6503574"/>
              <a:gd name="connsiteY1715" fmla="*/ 777819 h 4786829"/>
              <a:gd name="connsiteX1716" fmla="*/ 749792 w 6503574"/>
              <a:gd name="connsiteY1716" fmla="*/ 773127 h 4786829"/>
              <a:gd name="connsiteX1717" fmla="*/ 821835 w 6503574"/>
              <a:gd name="connsiteY1717" fmla="*/ 762175 h 4786829"/>
              <a:gd name="connsiteX1718" fmla="*/ 780477 w 6503574"/>
              <a:gd name="connsiteY1718" fmla="*/ 737146 h 4786829"/>
              <a:gd name="connsiteX1719" fmla="*/ 657735 w 6503574"/>
              <a:gd name="connsiteY1719" fmla="*/ 752790 h 4786829"/>
              <a:gd name="connsiteX1720" fmla="*/ 631052 w 6503574"/>
              <a:gd name="connsiteY1720" fmla="*/ 738711 h 4786829"/>
              <a:gd name="connsiteX1721" fmla="*/ 601527 w 6503574"/>
              <a:gd name="connsiteY1721" fmla="*/ 731184 h 4786829"/>
              <a:gd name="connsiteX1722" fmla="*/ 600717 w 6503574"/>
              <a:gd name="connsiteY1722" fmla="*/ 732178 h 4786829"/>
              <a:gd name="connsiteX1723" fmla="*/ 589146 w 6503574"/>
              <a:gd name="connsiteY1723" fmla="*/ 738476 h 4786829"/>
              <a:gd name="connsiteX1724" fmla="*/ 572433 w 6503574"/>
              <a:gd name="connsiteY1724" fmla="*/ 727453 h 4786829"/>
              <a:gd name="connsiteX1725" fmla="*/ 581432 w 6503574"/>
              <a:gd name="connsiteY1725" fmla="*/ 694387 h 4786829"/>
              <a:gd name="connsiteX1726" fmla="*/ 587861 w 6503574"/>
              <a:gd name="connsiteY1726" fmla="*/ 736901 h 4786829"/>
              <a:gd name="connsiteX1727" fmla="*/ 589146 w 6503574"/>
              <a:gd name="connsiteY1727" fmla="*/ 694387 h 4786829"/>
              <a:gd name="connsiteX1728" fmla="*/ 605391 w 6503574"/>
              <a:gd name="connsiteY1728" fmla="*/ 724997 h 4786829"/>
              <a:gd name="connsiteX1729" fmla="*/ 605703 w 6503574"/>
              <a:gd name="connsiteY1729" fmla="*/ 724631 h 4786829"/>
              <a:gd name="connsiteX1730" fmla="*/ 629719 w 6503574"/>
              <a:gd name="connsiteY1730" fmla="*/ 688650 h 4786829"/>
              <a:gd name="connsiteX1731" fmla="*/ 633721 w 6503574"/>
              <a:gd name="connsiteY1731" fmla="*/ 735581 h 4786829"/>
              <a:gd name="connsiteX1732" fmla="*/ 652399 w 6503574"/>
              <a:gd name="connsiteY1732" fmla="*/ 691779 h 4786829"/>
              <a:gd name="connsiteX1733" fmla="*/ 661737 w 6503574"/>
              <a:gd name="connsiteY1733" fmla="*/ 693343 h 4786829"/>
              <a:gd name="connsiteX1734" fmla="*/ 691090 w 6503574"/>
              <a:gd name="connsiteY1734" fmla="*/ 713679 h 4786829"/>
              <a:gd name="connsiteX1735" fmla="*/ 696426 w 6503574"/>
              <a:gd name="connsiteY1735" fmla="*/ 685521 h 4786829"/>
              <a:gd name="connsiteX1736" fmla="*/ 736450 w 6503574"/>
              <a:gd name="connsiteY1736" fmla="*/ 710552 h 4786829"/>
              <a:gd name="connsiteX1737" fmla="*/ 768470 w 6503574"/>
              <a:gd name="connsiteY1737" fmla="*/ 708987 h 4786829"/>
              <a:gd name="connsiteX1738" fmla="*/ 825839 w 6503574"/>
              <a:gd name="connsiteY1738" fmla="*/ 691779 h 4786829"/>
              <a:gd name="connsiteX1739" fmla="*/ 869866 w 6503574"/>
              <a:gd name="connsiteY1739" fmla="*/ 691779 h 4786829"/>
              <a:gd name="connsiteX1740" fmla="*/ 889877 w 6503574"/>
              <a:gd name="connsiteY1740" fmla="*/ 708987 h 4786829"/>
              <a:gd name="connsiteX1741" fmla="*/ 1290123 w 6503574"/>
              <a:gd name="connsiteY1741" fmla="*/ 640154 h 4786829"/>
              <a:gd name="connsiteX1742" fmla="*/ 1158042 w 6503574"/>
              <a:gd name="connsiteY1742" fmla="*/ 640154 h 4786829"/>
              <a:gd name="connsiteX1743" fmla="*/ 1158042 w 6503574"/>
              <a:gd name="connsiteY1743" fmla="*/ 622945 h 4786829"/>
              <a:gd name="connsiteX1744" fmla="*/ 1274112 w 6503574"/>
              <a:gd name="connsiteY1744" fmla="*/ 621381 h 4786829"/>
              <a:gd name="connsiteX1745" fmla="*/ 1388850 w 6503574"/>
              <a:gd name="connsiteY1745" fmla="*/ 586964 h 4786829"/>
              <a:gd name="connsiteX1746" fmla="*/ 993942 w 6503574"/>
              <a:gd name="connsiteY1746" fmla="*/ 586964 h 4786829"/>
              <a:gd name="connsiteX1747" fmla="*/ 993942 w 6503574"/>
              <a:gd name="connsiteY1747" fmla="*/ 569755 h 4786829"/>
              <a:gd name="connsiteX1748" fmla="*/ 1400857 w 6503574"/>
              <a:gd name="connsiteY1748" fmla="*/ 560370 h 4786829"/>
              <a:gd name="connsiteX1749" fmla="*/ 1171383 w 6503574"/>
              <a:gd name="connsiteY1749" fmla="*/ 547853 h 4786829"/>
              <a:gd name="connsiteX1750" fmla="*/ 1008617 w 6503574"/>
              <a:gd name="connsiteY1750" fmla="*/ 535338 h 4786829"/>
              <a:gd name="connsiteX1751" fmla="*/ 935906 w 6503574"/>
              <a:gd name="connsiteY1751" fmla="*/ 514024 h 4786829"/>
              <a:gd name="connsiteX1752" fmla="*/ 864096 w 6503574"/>
              <a:gd name="connsiteY1752" fmla="*/ 487180 h 4786829"/>
              <a:gd name="connsiteX1753" fmla="*/ 877451 w 6503574"/>
              <a:gd name="connsiteY1753" fmla="*/ 519497 h 4786829"/>
              <a:gd name="connsiteX1754" fmla="*/ 870770 w 6503574"/>
              <a:gd name="connsiteY1754" fmla="*/ 530275 h 4786829"/>
              <a:gd name="connsiteX1755" fmla="*/ 810647 w 6503574"/>
              <a:gd name="connsiteY1755" fmla="*/ 493323 h 4786829"/>
              <a:gd name="connsiteX1756" fmla="*/ 694406 w 6503574"/>
              <a:gd name="connsiteY1756" fmla="*/ 507180 h 4786829"/>
              <a:gd name="connsiteX1757" fmla="*/ 655659 w 6503574"/>
              <a:gd name="connsiteY1757" fmla="*/ 510259 h 4786829"/>
              <a:gd name="connsiteX1758" fmla="*/ 647643 w 6503574"/>
              <a:gd name="connsiteY1758" fmla="*/ 510259 h 4786829"/>
              <a:gd name="connsiteX1759" fmla="*/ 647643 w 6503574"/>
              <a:gd name="connsiteY1759" fmla="*/ 510681 h 4786829"/>
              <a:gd name="connsiteX1760" fmla="*/ 595413 w 6503574"/>
              <a:gd name="connsiteY1760" fmla="*/ 510681 h 4786829"/>
              <a:gd name="connsiteX1761" fmla="*/ 647643 w 6503574"/>
              <a:gd name="connsiteY1761" fmla="*/ 503196 h 4786829"/>
              <a:gd name="connsiteX1762" fmla="*/ 647643 w 6503574"/>
              <a:gd name="connsiteY1762" fmla="*/ 502560 h 4786829"/>
              <a:gd name="connsiteX1763" fmla="*/ 745178 w 6503574"/>
              <a:gd name="connsiteY1763" fmla="*/ 490244 h 4786829"/>
              <a:gd name="connsiteX1764" fmla="*/ 758538 w 6503574"/>
              <a:gd name="connsiteY1764" fmla="*/ 476387 h 4786829"/>
              <a:gd name="connsiteX1765" fmla="*/ 860727 w 6503574"/>
              <a:gd name="connsiteY1765" fmla="*/ 482505 h 4786829"/>
              <a:gd name="connsiteX1766" fmla="*/ 860526 w 6503574"/>
              <a:gd name="connsiteY1766" fmla="*/ 482149 h 4786829"/>
              <a:gd name="connsiteX1767" fmla="*/ 957919 w 6503574"/>
              <a:gd name="connsiteY1767" fmla="*/ 449296 h 4786829"/>
              <a:gd name="connsiteX1768" fmla="*/ 957919 w 6503574"/>
              <a:gd name="connsiteY1768" fmla="*/ 450861 h 4786829"/>
              <a:gd name="connsiteX1769" fmla="*/ 1077993 w 6503574"/>
              <a:gd name="connsiteY1769" fmla="*/ 427396 h 4786829"/>
              <a:gd name="connsiteX1770" fmla="*/ 1095503 w 6503574"/>
              <a:gd name="connsiteY1770" fmla="*/ 427592 h 4786829"/>
              <a:gd name="connsiteX1771" fmla="*/ 1113101 w 6503574"/>
              <a:gd name="connsiteY1771" fmla="*/ 424432 h 4786829"/>
              <a:gd name="connsiteX1772" fmla="*/ 1116683 w 6503574"/>
              <a:gd name="connsiteY1772" fmla="*/ 425831 h 4786829"/>
              <a:gd name="connsiteX1773" fmla="*/ 1119351 w 6503574"/>
              <a:gd name="connsiteY1773" fmla="*/ 424267 h 4786829"/>
              <a:gd name="connsiteX1774" fmla="*/ 1122020 w 6503574"/>
              <a:gd name="connsiteY1774" fmla="*/ 422702 h 4786829"/>
              <a:gd name="connsiteX1775" fmla="*/ 1135361 w 6503574"/>
              <a:gd name="connsiteY1775" fmla="*/ 424267 h 4786829"/>
              <a:gd name="connsiteX1776" fmla="*/ 1120685 w 6503574"/>
              <a:gd name="connsiteY1776" fmla="*/ 414881 h 4786829"/>
              <a:gd name="connsiteX1777" fmla="*/ 855190 w 6503574"/>
              <a:gd name="connsiteY1777" fmla="*/ 392979 h 4786829"/>
              <a:gd name="connsiteX1778" fmla="*/ 524321 w 6503574"/>
              <a:gd name="connsiteY1778" fmla="*/ 372641 h 4786829"/>
              <a:gd name="connsiteX1779" fmla="*/ 324198 w 6503574"/>
              <a:gd name="connsiteY1779" fmla="*/ 361691 h 4786829"/>
              <a:gd name="connsiteX1780" fmla="*/ 324198 w 6503574"/>
              <a:gd name="connsiteY1780" fmla="*/ 350740 h 4786829"/>
              <a:gd name="connsiteX1781" fmla="*/ 600367 w 6503574"/>
              <a:gd name="connsiteY1781" fmla="*/ 336660 h 4786829"/>
              <a:gd name="connsiteX1782" fmla="*/ 401579 w 6503574"/>
              <a:gd name="connsiteY1782" fmla="*/ 321016 h 4786829"/>
              <a:gd name="connsiteX1783" fmla="*/ 373561 w 6503574"/>
              <a:gd name="connsiteY1783" fmla="*/ 294422 h 4786829"/>
              <a:gd name="connsiteX1784" fmla="*/ 372227 w 6503574"/>
              <a:gd name="connsiteY1784" fmla="*/ 294422 h 4786829"/>
              <a:gd name="connsiteX1785" fmla="*/ 318861 w 6503574"/>
              <a:gd name="connsiteY1785" fmla="*/ 280343 h 4786829"/>
              <a:gd name="connsiteX1786" fmla="*/ 273500 w 6503574"/>
              <a:gd name="connsiteY1786" fmla="*/ 261570 h 4786829"/>
              <a:gd name="connsiteX1787" fmla="*/ 264161 w 6503574"/>
              <a:gd name="connsiteY1787" fmla="*/ 278778 h 4786829"/>
              <a:gd name="connsiteX1788" fmla="*/ 205458 w 6503574"/>
              <a:gd name="connsiteY1788" fmla="*/ 222459 h 4786829"/>
              <a:gd name="connsiteX1789" fmla="*/ 849853 w 6503574"/>
              <a:gd name="connsiteY1789" fmla="*/ 195865 h 4786829"/>
              <a:gd name="connsiteX1790" fmla="*/ 849853 w 6503574"/>
              <a:gd name="connsiteY1790" fmla="*/ 186478 h 4786829"/>
              <a:gd name="connsiteX1791" fmla="*/ 805826 w 6503574"/>
              <a:gd name="connsiteY1791" fmla="*/ 186478 h 4786829"/>
              <a:gd name="connsiteX1792" fmla="*/ 336205 w 6503574"/>
              <a:gd name="connsiteY1792" fmla="*/ 178657 h 4786829"/>
              <a:gd name="connsiteX1793" fmla="*/ 312191 w 6503574"/>
              <a:gd name="connsiteY1793" fmla="*/ 166142 h 4786829"/>
              <a:gd name="connsiteX1794" fmla="*/ 333538 w 6503574"/>
              <a:gd name="connsiteY1794" fmla="*/ 152063 h 4786829"/>
              <a:gd name="connsiteX1795" fmla="*/ 488298 w 6503574"/>
              <a:gd name="connsiteY1795" fmla="*/ 137982 h 4786829"/>
              <a:gd name="connsiteX1796" fmla="*/ 651065 w 6503574"/>
              <a:gd name="connsiteY1796" fmla="*/ 114517 h 4786829"/>
              <a:gd name="connsiteX1797" fmla="*/ 876535 w 6503574"/>
              <a:gd name="connsiteY1797" fmla="*/ 98873 h 4786829"/>
              <a:gd name="connsiteX1798" fmla="*/ 522987 w 6503574"/>
              <a:gd name="connsiteY1798" fmla="*/ 83229 h 4786829"/>
              <a:gd name="connsiteX1799" fmla="*/ 521652 w 6503574"/>
              <a:gd name="connsiteY1799" fmla="*/ 67585 h 4786829"/>
              <a:gd name="connsiteX1800" fmla="*/ 667074 w 6503574"/>
              <a:gd name="connsiteY1800" fmla="*/ 53506 h 4786829"/>
              <a:gd name="connsiteX1801" fmla="*/ 667074 w 6503574"/>
              <a:gd name="connsiteY1801" fmla="*/ 44118 h 4786829"/>
              <a:gd name="connsiteX1802" fmla="*/ 516316 w 6503574"/>
              <a:gd name="connsiteY1802" fmla="*/ 44118 h 4786829"/>
              <a:gd name="connsiteX1803" fmla="*/ 516316 w 6503574"/>
              <a:gd name="connsiteY1803" fmla="*/ 28475 h 4786829"/>
              <a:gd name="connsiteX1804" fmla="*/ 556339 w 6503574"/>
              <a:gd name="connsiteY1804" fmla="*/ 23781 h 4786829"/>
              <a:gd name="connsiteX1805" fmla="*/ 2313415 w 6503574"/>
              <a:gd name="connsiteY1805" fmla="*/ 5008 h 4786829"/>
              <a:gd name="connsiteX1806" fmla="*/ 2801713 w 6503574"/>
              <a:gd name="connsiteY1806" fmla="*/ 316 h 4786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</a:cxnLst>
            <a:rect l="l" t="t" r="r" b="b"/>
            <a:pathLst>
              <a:path w="6503574" h="4786829">
                <a:moveTo>
                  <a:pt x="3127837" y="4713774"/>
                </a:moveTo>
                <a:lnTo>
                  <a:pt x="3128580" y="4713840"/>
                </a:lnTo>
                <a:cubicBezTo>
                  <a:pt x="3127245" y="4713840"/>
                  <a:pt x="3127245" y="4713840"/>
                  <a:pt x="3127245" y="4713840"/>
                </a:cubicBezTo>
                <a:close/>
                <a:moveTo>
                  <a:pt x="2843356" y="4711433"/>
                </a:moveTo>
                <a:cubicBezTo>
                  <a:pt x="2844749" y="4713393"/>
                  <a:pt x="2846142" y="4715353"/>
                  <a:pt x="2847534" y="4717312"/>
                </a:cubicBezTo>
                <a:cubicBezTo>
                  <a:pt x="2846142" y="4719272"/>
                  <a:pt x="2844749" y="4721231"/>
                  <a:pt x="2841963" y="4721231"/>
                </a:cubicBezTo>
                <a:cubicBezTo>
                  <a:pt x="2841963" y="4721231"/>
                  <a:pt x="2839177" y="4719272"/>
                  <a:pt x="2839177" y="4719272"/>
                </a:cubicBezTo>
                <a:cubicBezTo>
                  <a:pt x="2840571" y="4715353"/>
                  <a:pt x="2841963" y="4713393"/>
                  <a:pt x="2843356" y="4711433"/>
                </a:cubicBezTo>
                <a:close/>
                <a:moveTo>
                  <a:pt x="4951325" y="4571816"/>
                </a:moveTo>
                <a:cubicBezTo>
                  <a:pt x="4948340" y="4573041"/>
                  <a:pt x="4945355" y="4573041"/>
                  <a:pt x="4942371" y="4574266"/>
                </a:cubicBezTo>
                <a:lnTo>
                  <a:pt x="4942968" y="4574266"/>
                </a:lnTo>
                <a:cubicBezTo>
                  <a:pt x="4940878" y="4575900"/>
                  <a:pt x="4940878" y="4577532"/>
                  <a:pt x="4940878" y="4579165"/>
                </a:cubicBezTo>
                <a:cubicBezTo>
                  <a:pt x="4940878" y="4577532"/>
                  <a:pt x="4940878" y="4575900"/>
                  <a:pt x="4940878" y="4574266"/>
                </a:cubicBezTo>
                <a:cubicBezTo>
                  <a:pt x="4945355" y="4573041"/>
                  <a:pt x="4948340" y="4573041"/>
                  <a:pt x="4951325" y="4571816"/>
                </a:cubicBezTo>
                <a:close/>
                <a:moveTo>
                  <a:pt x="5715959" y="4503232"/>
                </a:moveTo>
                <a:cubicBezTo>
                  <a:pt x="5736155" y="4503232"/>
                  <a:pt x="5756350" y="4503232"/>
                  <a:pt x="5775200" y="4503232"/>
                </a:cubicBezTo>
                <a:cubicBezTo>
                  <a:pt x="5776546" y="4506498"/>
                  <a:pt x="5776546" y="4508131"/>
                  <a:pt x="5776546" y="4511397"/>
                </a:cubicBezTo>
                <a:cubicBezTo>
                  <a:pt x="5756350" y="4513030"/>
                  <a:pt x="5737501" y="4516296"/>
                  <a:pt x="5717306" y="4517929"/>
                </a:cubicBezTo>
                <a:cubicBezTo>
                  <a:pt x="5717306" y="4513030"/>
                  <a:pt x="5717306" y="4508131"/>
                  <a:pt x="5715959" y="4503232"/>
                </a:cubicBezTo>
                <a:close/>
                <a:moveTo>
                  <a:pt x="5429743" y="4503232"/>
                </a:moveTo>
                <a:cubicBezTo>
                  <a:pt x="5432529" y="4503232"/>
                  <a:pt x="5435314" y="4504457"/>
                  <a:pt x="5438100" y="4505682"/>
                </a:cubicBezTo>
                <a:cubicBezTo>
                  <a:pt x="5435314" y="4505682"/>
                  <a:pt x="5432529" y="4505682"/>
                  <a:pt x="5429743" y="4505682"/>
                </a:cubicBezTo>
                <a:cubicBezTo>
                  <a:pt x="5429743" y="4504457"/>
                  <a:pt x="5429743" y="4504457"/>
                  <a:pt x="5429743" y="4503232"/>
                </a:cubicBezTo>
                <a:close/>
                <a:moveTo>
                  <a:pt x="5380022" y="4503232"/>
                </a:moveTo>
                <a:cubicBezTo>
                  <a:pt x="5381276" y="4504702"/>
                  <a:pt x="5382529" y="4506171"/>
                  <a:pt x="5383783" y="4507642"/>
                </a:cubicBezTo>
                <a:cubicBezTo>
                  <a:pt x="5383783" y="4507642"/>
                  <a:pt x="5382529" y="4510581"/>
                  <a:pt x="5382529" y="4510581"/>
                </a:cubicBezTo>
                <a:cubicBezTo>
                  <a:pt x="5381276" y="4509112"/>
                  <a:pt x="5380022" y="4507642"/>
                  <a:pt x="5377515" y="4506171"/>
                </a:cubicBezTo>
                <a:cubicBezTo>
                  <a:pt x="5378769" y="4504702"/>
                  <a:pt x="5378769" y="4504702"/>
                  <a:pt x="5380022" y="4503232"/>
                </a:cubicBezTo>
                <a:close/>
                <a:moveTo>
                  <a:pt x="5285591" y="4502254"/>
                </a:moveTo>
                <a:cubicBezTo>
                  <a:pt x="5285591" y="4502254"/>
                  <a:pt x="5288098" y="4500783"/>
                  <a:pt x="5288098" y="4502254"/>
                </a:cubicBezTo>
                <a:cubicBezTo>
                  <a:pt x="5289352" y="4503723"/>
                  <a:pt x="5290605" y="4505193"/>
                  <a:pt x="5291859" y="4506664"/>
                </a:cubicBezTo>
                <a:cubicBezTo>
                  <a:pt x="5289352" y="4508132"/>
                  <a:pt x="5288098" y="4508132"/>
                  <a:pt x="5285591" y="4508132"/>
                </a:cubicBezTo>
                <a:cubicBezTo>
                  <a:pt x="5285591" y="4506664"/>
                  <a:pt x="5285591" y="4503723"/>
                  <a:pt x="5285591" y="4502254"/>
                </a:cubicBezTo>
                <a:close/>
                <a:moveTo>
                  <a:pt x="5807881" y="4500783"/>
                </a:moveTo>
                <a:cubicBezTo>
                  <a:pt x="5807881" y="4500783"/>
                  <a:pt x="5808926" y="4500783"/>
                  <a:pt x="5809971" y="4502417"/>
                </a:cubicBezTo>
                <a:cubicBezTo>
                  <a:pt x="5809971" y="4502417"/>
                  <a:pt x="5808926" y="4504050"/>
                  <a:pt x="5808926" y="4505682"/>
                </a:cubicBezTo>
                <a:cubicBezTo>
                  <a:pt x="5807881" y="4504050"/>
                  <a:pt x="5806838" y="4504050"/>
                  <a:pt x="5805793" y="4504050"/>
                </a:cubicBezTo>
                <a:cubicBezTo>
                  <a:pt x="5806838" y="4502417"/>
                  <a:pt x="5806838" y="4500783"/>
                  <a:pt x="5807881" y="4500783"/>
                </a:cubicBezTo>
                <a:close/>
                <a:moveTo>
                  <a:pt x="5690889" y="4500783"/>
                </a:moveTo>
                <a:cubicBezTo>
                  <a:pt x="5690889" y="4505377"/>
                  <a:pt x="5690889" y="4508438"/>
                  <a:pt x="5690889" y="4513031"/>
                </a:cubicBezTo>
                <a:cubicBezTo>
                  <a:pt x="5678802" y="4513031"/>
                  <a:pt x="5666714" y="4513031"/>
                  <a:pt x="5653284" y="4513031"/>
                </a:cubicBezTo>
                <a:cubicBezTo>
                  <a:pt x="5653284" y="4509970"/>
                  <a:pt x="5653284" y="4506907"/>
                  <a:pt x="5653284" y="4503846"/>
                </a:cubicBezTo>
                <a:cubicBezTo>
                  <a:pt x="5665372" y="4502314"/>
                  <a:pt x="5678802" y="4502314"/>
                  <a:pt x="5690889" y="4500783"/>
                </a:cubicBezTo>
                <a:close/>
                <a:moveTo>
                  <a:pt x="5618186" y="4500783"/>
                </a:moveTo>
                <a:cubicBezTo>
                  <a:pt x="5619649" y="4500783"/>
                  <a:pt x="5624036" y="4503723"/>
                  <a:pt x="5624036" y="4505193"/>
                </a:cubicBezTo>
                <a:cubicBezTo>
                  <a:pt x="5622574" y="4508132"/>
                  <a:pt x="5621111" y="4511072"/>
                  <a:pt x="5619649" y="4515480"/>
                </a:cubicBezTo>
                <a:cubicBezTo>
                  <a:pt x="5615261" y="4511072"/>
                  <a:pt x="5612337" y="4509601"/>
                  <a:pt x="5609411" y="4506662"/>
                </a:cubicBezTo>
                <a:cubicBezTo>
                  <a:pt x="5612337" y="4505193"/>
                  <a:pt x="5615261" y="4502254"/>
                  <a:pt x="5618186" y="4500783"/>
                </a:cubicBezTo>
                <a:close/>
                <a:moveTo>
                  <a:pt x="5561361" y="4500783"/>
                </a:moveTo>
                <a:cubicBezTo>
                  <a:pt x="5565279" y="4500783"/>
                  <a:pt x="5567890" y="4502009"/>
                  <a:pt x="5571808" y="4502009"/>
                </a:cubicBezTo>
                <a:cubicBezTo>
                  <a:pt x="5571808" y="4503234"/>
                  <a:pt x="5571808" y="4504457"/>
                  <a:pt x="5570502" y="4505682"/>
                </a:cubicBezTo>
                <a:cubicBezTo>
                  <a:pt x="5567890" y="4504457"/>
                  <a:pt x="5563972" y="4504457"/>
                  <a:pt x="5561361" y="4503234"/>
                </a:cubicBezTo>
                <a:cubicBezTo>
                  <a:pt x="5561361" y="4502009"/>
                  <a:pt x="5561361" y="4502009"/>
                  <a:pt x="5561361" y="4500783"/>
                </a:cubicBezTo>
                <a:close/>
                <a:moveTo>
                  <a:pt x="5494508" y="4500783"/>
                </a:moveTo>
                <a:cubicBezTo>
                  <a:pt x="5504257" y="4500783"/>
                  <a:pt x="5514007" y="4500783"/>
                  <a:pt x="5523756" y="4500783"/>
                </a:cubicBezTo>
                <a:cubicBezTo>
                  <a:pt x="5523756" y="4504283"/>
                  <a:pt x="5523756" y="4507782"/>
                  <a:pt x="5523756" y="4511282"/>
                </a:cubicBezTo>
                <a:cubicBezTo>
                  <a:pt x="5514007" y="4511282"/>
                  <a:pt x="5504257" y="4511282"/>
                  <a:pt x="5494508" y="4513031"/>
                </a:cubicBezTo>
                <a:cubicBezTo>
                  <a:pt x="5494508" y="4509532"/>
                  <a:pt x="5494508" y="4504283"/>
                  <a:pt x="5494508" y="4500783"/>
                </a:cubicBezTo>
                <a:close/>
                <a:moveTo>
                  <a:pt x="5345695" y="4500783"/>
                </a:moveTo>
                <a:cubicBezTo>
                  <a:pt x="5346980" y="4502314"/>
                  <a:pt x="5346980" y="4505377"/>
                  <a:pt x="5348266" y="4506907"/>
                </a:cubicBezTo>
                <a:cubicBezTo>
                  <a:pt x="5343123" y="4508438"/>
                  <a:pt x="5337982" y="4511501"/>
                  <a:pt x="5334124" y="4513031"/>
                </a:cubicBezTo>
                <a:cubicBezTo>
                  <a:pt x="5332839" y="4511501"/>
                  <a:pt x="5332839" y="4509970"/>
                  <a:pt x="5331553" y="4506907"/>
                </a:cubicBezTo>
                <a:cubicBezTo>
                  <a:pt x="5336696" y="4505377"/>
                  <a:pt x="5340552" y="4502314"/>
                  <a:pt x="5345695" y="4500783"/>
                </a:cubicBezTo>
                <a:close/>
                <a:moveTo>
                  <a:pt x="5214560" y="4500783"/>
                </a:moveTo>
                <a:cubicBezTo>
                  <a:pt x="5214560" y="4503584"/>
                  <a:pt x="5214560" y="4506383"/>
                  <a:pt x="5214560" y="4510581"/>
                </a:cubicBezTo>
                <a:cubicBezTo>
                  <a:pt x="5208291" y="4509182"/>
                  <a:pt x="5202025" y="4507782"/>
                  <a:pt x="5195756" y="4506383"/>
                </a:cubicBezTo>
                <a:cubicBezTo>
                  <a:pt x="5202025" y="4504983"/>
                  <a:pt x="5208291" y="4502183"/>
                  <a:pt x="5214560" y="4500783"/>
                </a:cubicBezTo>
                <a:close/>
                <a:moveTo>
                  <a:pt x="5117066" y="4500783"/>
                </a:moveTo>
                <a:cubicBezTo>
                  <a:pt x="5117066" y="4500783"/>
                  <a:pt x="5118458" y="4502009"/>
                  <a:pt x="5118458" y="4502009"/>
                </a:cubicBezTo>
                <a:cubicBezTo>
                  <a:pt x="5118458" y="4503234"/>
                  <a:pt x="5117066" y="4503234"/>
                  <a:pt x="5117066" y="4503234"/>
                </a:cubicBezTo>
                <a:cubicBezTo>
                  <a:pt x="5115672" y="4503234"/>
                  <a:pt x="5115672" y="4503234"/>
                  <a:pt x="5114280" y="4502009"/>
                </a:cubicBezTo>
                <a:cubicBezTo>
                  <a:pt x="5115672" y="4502009"/>
                  <a:pt x="5115672" y="4500783"/>
                  <a:pt x="5117066" y="4500783"/>
                </a:cubicBezTo>
                <a:close/>
                <a:moveTo>
                  <a:pt x="5969508" y="4446896"/>
                </a:moveTo>
                <a:cubicBezTo>
                  <a:pt x="5970838" y="4448530"/>
                  <a:pt x="5970838" y="4450163"/>
                  <a:pt x="5970838" y="4453429"/>
                </a:cubicBezTo>
                <a:cubicBezTo>
                  <a:pt x="5966849" y="4453429"/>
                  <a:pt x="5961531" y="4453429"/>
                  <a:pt x="5957543" y="4453429"/>
                </a:cubicBezTo>
                <a:cubicBezTo>
                  <a:pt x="5952225" y="4456694"/>
                  <a:pt x="5948236" y="4458328"/>
                  <a:pt x="5942918" y="4461593"/>
                </a:cubicBezTo>
                <a:cubicBezTo>
                  <a:pt x="5942918" y="4458328"/>
                  <a:pt x="5942918" y="4455061"/>
                  <a:pt x="5941589" y="4453429"/>
                </a:cubicBezTo>
                <a:cubicBezTo>
                  <a:pt x="5946907" y="4453429"/>
                  <a:pt x="5950896" y="4451795"/>
                  <a:pt x="5956214" y="4451795"/>
                </a:cubicBezTo>
                <a:cubicBezTo>
                  <a:pt x="5960202" y="4450163"/>
                  <a:pt x="5965520" y="4448530"/>
                  <a:pt x="5969508" y="4446896"/>
                </a:cubicBezTo>
                <a:close/>
                <a:moveTo>
                  <a:pt x="467975" y="4415053"/>
                </a:moveTo>
                <a:cubicBezTo>
                  <a:pt x="483733" y="4415053"/>
                  <a:pt x="499490" y="4415053"/>
                  <a:pt x="513936" y="4415053"/>
                </a:cubicBezTo>
                <a:cubicBezTo>
                  <a:pt x="513936" y="4418319"/>
                  <a:pt x="513936" y="4421586"/>
                  <a:pt x="513936" y="4424851"/>
                </a:cubicBezTo>
                <a:cubicBezTo>
                  <a:pt x="498177" y="4424851"/>
                  <a:pt x="483733" y="4423218"/>
                  <a:pt x="467975" y="4421586"/>
                </a:cubicBezTo>
                <a:cubicBezTo>
                  <a:pt x="467975" y="4419952"/>
                  <a:pt x="467975" y="4416687"/>
                  <a:pt x="467975" y="4415053"/>
                </a:cubicBezTo>
                <a:close/>
                <a:moveTo>
                  <a:pt x="6012621" y="4412604"/>
                </a:moveTo>
                <a:lnTo>
                  <a:pt x="6014711" y="4412604"/>
                </a:lnTo>
                <a:lnTo>
                  <a:pt x="6012621" y="4417503"/>
                </a:lnTo>
                <a:close/>
                <a:moveTo>
                  <a:pt x="436636" y="4412604"/>
                </a:moveTo>
                <a:cubicBezTo>
                  <a:pt x="437333" y="4412604"/>
                  <a:pt x="438029" y="4412604"/>
                  <a:pt x="438029" y="4412604"/>
                </a:cubicBezTo>
                <a:cubicBezTo>
                  <a:pt x="438726" y="4414238"/>
                  <a:pt x="438726" y="4414238"/>
                  <a:pt x="438726" y="4415871"/>
                </a:cubicBezTo>
                <a:cubicBezTo>
                  <a:pt x="438726" y="4415871"/>
                  <a:pt x="438029" y="4417503"/>
                  <a:pt x="437333" y="4417503"/>
                </a:cubicBezTo>
                <a:cubicBezTo>
                  <a:pt x="437333" y="4415871"/>
                  <a:pt x="436636" y="4414238"/>
                  <a:pt x="436636" y="4412604"/>
                </a:cubicBezTo>
                <a:close/>
                <a:moveTo>
                  <a:pt x="524381" y="4378312"/>
                </a:moveTo>
                <a:lnTo>
                  <a:pt x="526471" y="4380763"/>
                </a:lnTo>
                <a:lnTo>
                  <a:pt x="524381" y="4380763"/>
                </a:lnTo>
                <a:close/>
                <a:moveTo>
                  <a:pt x="486777" y="4378312"/>
                </a:moveTo>
                <a:lnTo>
                  <a:pt x="490955" y="4380763"/>
                </a:lnTo>
                <a:lnTo>
                  <a:pt x="486777" y="4380763"/>
                </a:lnTo>
                <a:close/>
                <a:moveTo>
                  <a:pt x="6032227" y="4375862"/>
                </a:moveTo>
                <a:cubicBezTo>
                  <a:pt x="6032227" y="4380456"/>
                  <a:pt x="6033513" y="4383517"/>
                  <a:pt x="6033513" y="4388110"/>
                </a:cubicBezTo>
                <a:cubicBezTo>
                  <a:pt x="6028370" y="4386580"/>
                  <a:pt x="6021942" y="4385049"/>
                  <a:pt x="6016799" y="4383517"/>
                </a:cubicBezTo>
                <a:cubicBezTo>
                  <a:pt x="6021942" y="4381986"/>
                  <a:pt x="6027084" y="4378925"/>
                  <a:pt x="6032227" y="4375862"/>
                </a:cubicBezTo>
                <a:close/>
                <a:moveTo>
                  <a:pt x="5684621" y="4272987"/>
                </a:moveTo>
                <a:cubicBezTo>
                  <a:pt x="5705059" y="4272987"/>
                  <a:pt x="5725497" y="4272987"/>
                  <a:pt x="5745934" y="4272987"/>
                </a:cubicBezTo>
                <a:cubicBezTo>
                  <a:pt x="5747296" y="4274212"/>
                  <a:pt x="5747296" y="4275437"/>
                  <a:pt x="5747296" y="4275437"/>
                </a:cubicBezTo>
                <a:cubicBezTo>
                  <a:pt x="5726859" y="4275437"/>
                  <a:pt x="5705059" y="4275437"/>
                  <a:pt x="5684621" y="4275437"/>
                </a:cubicBezTo>
                <a:cubicBezTo>
                  <a:pt x="5684621" y="4275437"/>
                  <a:pt x="5684621" y="4274212"/>
                  <a:pt x="5684621" y="4272987"/>
                </a:cubicBezTo>
                <a:close/>
                <a:moveTo>
                  <a:pt x="5597574" y="4272987"/>
                </a:moveTo>
                <a:cubicBezTo>
                  <a:pt x="5597574" y="4272987"/>
                  <a:pt x="5598966" y="4276253"/>
                  <a:pt x="5598966" y="4276253"/>
                </a:cubicBezTo>
                <a:cubicBezTo>
                  <a:pt x="5596180" y="4277886"/>
                  <a:pt x="5594788" y="4277886"/>
                  <a:pt x="5592002" y="4277886"/>
                </a:cubicBezTo>
                <a:cubicBezTo>
                  <a:pt x="5592002" y="4277886"/>
                  <a:pt x="5592002" y="4276253"/>
                  <a:pt x="5590609" y="4274621"/>
                </a:cubicBezTo>
                <a:cubicBezTo>
                  <a:pt x="5593395" y="4274621"/>
                  <a:pt x="5594788" y="4272987"/>
                  <a:pt x="5597574" y="4272987"/>
                </a:cubicBezTo>
                <a:close/>
                <a:moveTo>
                  <a:pt x="5647016" y="4270538"/>
                </a:moveTo>
                <a:cubicBezTo>
                  <a:pt x="5647016" y="4270538"/>
                  <a:pt x="5649802" y="4273804"/>
                  <a:pt x="5651195" y="4275437"/>
                </a:cubicBezTo>
                <a:cubicBezTo>
                  <a:pt x="5649802" y="4277071"/>
                  <a:pt x="5647016" y="4278703"/>
                  <a:pt x="5645624" y="4280336"/>
                </a:cubicBezTo>
                <a:cubicBezTo>
                  <a:pt x="5642838" y="4278703"/>
                  <a:pt x="5641446" y="4277071"/>
                  <a:pt x="5638660" y="4277071"/>
                </a:cubicBezTo>
                <a:cubicBezTo>
                  <a:pt x="5641446" y="4273804"/>
                  <a:pt x="5644230" y="4272172"/>
                  <a:pt x="5647016" y="4270538"/>
                </a:cubicBezTo>
                <a:close/>
                <a:moveTo>
                  <a:pt x="5517488" y="4270538"/>
                </a:moveTo>
                <a:cubicBezTo>
                  <a:pt x="5529522" y="4270538"/>
                  <a:pt x="5540218" y="4270538"/>
                  <a:pt x="5550915" y="4272008"/>
                </a:cubicBezTo>
                <a:cubicBezTo>
                  <a:pt x="5550915" y="4273477"/>
                  <a:pt x="5550915" y="4274948"/>
                  <a:pt x="5550915" y="4277887"/>
                </a:cubicBezTo>
                <a:cubicBezTo>
                  <a:pt x="5540218" y="4277887"/>
                  <a:pt x="5529522" y="4277887"/>
                  <a:pt x="5517488" y="4277887"/>
                </a:cubicBezTo>
                <a:cubicBezTo>
                  <a:pt x="5517488" y="4274948"/>
                  <a:pt x="5517488" y="4272008"/>
                  <a:pt x="5517488" y="4270538"/>
                </a:cubicBezTo>
                <a:close/>
                <a:moveTo>
                  <a:pt x="5580581" y="4215835"/>
                </a:moveTo>
                <a:cubicBezTo>
                  <a:pt x="5581836" y="4215835"/>
                  <a:pt x="5583088" y="4217467"/>
                  <a:pt x="5584343" y="4219099"/>
                </a:cubicBezTo>
                <a:cubicBezTo>
                  <a:pt x="5583088" y="4220733"/>
                  <a:pt x="5581836" y="4222366"/>
                  <a:pt x="5579329" y="4223998"/>
                </a:cubicBezTo>
                <a:cubicBezTo>
                  <a:pt x="5579329" y="4220733"/>
                  <a:pt x="5578074" y="4219099"/>
                  <a:pt x="5578074" y="4217467"/>
                </a:cubicBezTo>
                <a:cubicBezTo>
                  <a:pt x="5578074" y="4215835"/>
                  <a:pt x="5579329" y="4214201"/>
                  <a:pt x="5580581" y="4215835"/>
                </a:cubicBezTo>
                <a:close/>
                <a:moveTo>
                  <a:pt x="438726" y="4206853"/>
                </a:moveTo>
                <a:cubicBezTo>
                  <a:pt x="439771" y="4208078"/>
                  <a:pt x="439771" y="4208078"/>
                  <a:pt x="440816" y="4209303"/>
                </a:cubicBezTo>
                <a:cubicBezTo>
                  <a:pt x="440816" y="4209303"/>
                  <a:pt x="440816" y="4209303"/>
                  <a:pt x="439771" y="4209303"/>
                </a:cubicBezTo>
                <a:cubicBezTo>
                  <a:pt x="439771" y="4208078"/>
                  <a:pt x="438726" y="4208078"/>
                  <a:pt x="438726" y="4206853"/>
                </a:cubicBezTo>
                <a:close/>
                <a:moveTo>
                  <a:pt x="5513311" y="4072134"/>
                </a:moveTo>
                <a:cubicBezTo>
                  <a:pt x="5510651" y="4075252"/>
                  <a:pt x="5507993" y="4078369"/>
                  <a:pt x="5506664" y="4081488"/>
                </a:cubicBezTo>
                <a:cubicBezTo>
                  <a:pt x="5504004" y="4084604"/>
                  <a:pt x="5501346" y="4087723"/>
                  <a:pt x="5498686" y="4089281"/>
                </a:cubicBezTo>
                <a:cubicBezTo>
                  <a:pt x="5501346" y="4086164"/>
                  <a:pt x="5504004" y="4084604"/>
                  <a:pt x="5505333" y="4081488"/>
                </a:cubicBezTo>
                <a:cubicBezTo>
                  <a:pt x="5507993" y="4078369"/>
                  <a:pt x="5510651" y="4075252"/>
                  <a:pt x="5513311" y="4072134"/>
                </a:cubicBezTo>
                <a:close/>
                <a:moveTo>
                  <a:pt x="5372082" y="4020697"/>
                </a:moveTo>
                <a:cubicBezTo>
                  <a:pt x="5372082" y="4022228"/>
                  <a:pt x="5372082" y="4025291"/>
                  <a:pt x="5373336" y="4028352"/>
                </a:cubicBezTo>
                <a:cubicBezTo>
                  <a:pt x="5364562" y="4029884"/>
                  <a:pt x="5357040" y="4031414"/>
                  <a:pt x="5349520" y="4032945"/>
                </a:cubicBezTo>
                <a:cubicBezTo>
                  <a:pt x="5348266" y="4029884"/>
                  <a:pt x="5348266" y="4026821"/>
                  <a:pt x="5348266" y="4023760"/>
                </a:cubicBezTo>
                <a:cubicBezTo>
                  <a:pt x="5355787" y="4023760"/>
                  <a:pt x="5363308" y="4022228"/>
                  <a:pt x="5372082" y="4020697"/>
                </a:cubicBezTo>
                <a:close/>
                <a:moveTo>
                  <a:pt x="5489632" y="3923640"/>
                </a:moveTo>
                <a:cubicBezTo>
                  <a:pt x="5491026" y="3923640"/>
                  <a:pt x="5491026" y="3923640"/>
                  <a:pt x="5491026" y="3923640"/>
                </a:cubicBezTo>
                <a:cubicBezTo>
                  <a:pt x="5491026" y="3923640"/>
                  <a:pt x="5491026" y="3923640"/>
                  <a:pt x="5491026" y="3925171"/>
                </a:cubicBezTo>
                <a:cubicBezTo>
                  <a:pt x="5489632" y="3925171"/>
                  <a:pt x="5489632" y="3923640"/>
                  <a:pt x="5489632" y="3923640"/>
                </a:cubicBezTo>
                <a:close/>
                <a:moveTo>
                  <a:pt x="5484061" y="3912923"/>
                </a:moveTo>
                <a:cubicBezTo>
                  <a:pt x="5493810" y="3912923"/>
                  <a:pt x="5503561" y="3914453"/>
                  <a:pt x="5513310" y="3914453"/>
                </a:cubicBezTo>
                <a:cubicBezTo>
                  <a:pt x="5504953" y="3917516"/>
                  <a:pt x="5497989" y="3920577"/>
                  <a:pt x="5491026" y="3923640"/>
                </a:cubicBezTo>
                <a:cubicBezTo>
                  <a:pt x="5488240" y="3919047"/>
                  <a:pt x="5485454" y="3915985"/>
                  <a:pt x="5484061" y="3912923"/>
                </a:cubicBezTo>
                <a:close/>
                <a:moveTo>
                  <a:pt x="5266789" y="3832091"/>
                </a:moveTo>
                <a:cubicBezTo>
                  <a:pt x="5266789" y="3833316"/>
                  <a:pt x="5265222" y="3834541"/>
                  <a:pt x="5265222" y="3835765"/>
                </a:cubicBezTo>
                <a:cubicBezTo>
                  <a:pt x="5265222" y="3836990"/>
                  <a:pt x="5263656" y="3836990"/>
                  <a:pt x="5262089" y="3836990"/>
                </a:cubicBezTo>
                <a:cubicBezTo>
                  <a:pt x="5262089" y="3836990"/>
                  <a:pt x="5260521" y="3835765"/>
                  <a:pt x="5260521" y="3834541"/>
                </a:cubicBezTo>
                <a:cubicBezTo>
                  <a:pt x="5262089" y="3834541"/>
                  <a:pt x="5263656" y="3833316"/>
                  <a:pt x="5266789" y="3832091"/>
                </a:cubicBezTo>
                <a:close/>
                <a:moveTo>
                  <a:pt x="5110101" y="3739013"/>
                </a:moveTo>
                <a:cubicBezTo>
                  <a:pt x="5119607" y="3739013"/>
                  <a:pt x="5129114" y="3740763"/>
                  <a:pt x="5137261" y="3740763"/>
                </a:cubicBezTo>
                <a:cubicBezTo>
                  <a:pt x="5137261" y="3744262"/>
                  <a:pt x="5137261" y="3747762"/>
                  <a:pt x="5137261" y="3751261"/>
                </a:cubicBezTo>
                <a:cubicBezTo>
                  <a:pt x="5127756" y="3751261"/>
                  <a:pt x="5119607" y="3751261"/>
                  <a:pt x="5110101" y="3751261"/>
                </a:cubicBezTo>
                <a:cubicBezTo>
                  <a:pt x="5110101" y="3746012"/>
                  <a:pt x="5110101" y="3742513"/>
                  <a:pt x="5110101" y="3739013"/>
                </a:cubicBezTo>
                <a:close/>
                <a:moveTo>
                  <a:pt x="6025728" y="3660632"/>
                </a:moveTo>
                <a:cubicBezTo>
                  <a:pt x="6110941" y="3660632"/>
                  <a:pt x="6194823" y="3660632"/>
                  <a:pt x="6278702" y="3660632"/>
                </a:cubicBezTo>
                <a:cubicBezTo>
                  <a:pt x="6278702" y="3664023"/>
                  <a:pt x="6280034" y="3667416"/>
                  <a:pt x="6280034" y="3670808"/>
                </a:cubicBezTo>
                <a:cubicBezTo>
                  <a:pt x="6264056" y="3670808"/>
                  <a:pt x="6246748" y="3669112"/>
                  <a:pt x="6230771" y="3670808"/>
                </a:cubicBezTo>
                <a:cubicBezTo>
                  <a:pt x="6178845" y="3674199"/>
                  <a:pt x="6126919" y="3680982"/>
                  <a:pt x="6073661" y="3682677"/>
                </a:cubicBezTo>
                <a:cubicBezTo>
                  <a:pt x="6057684" y="3682677"/>
                  <a:pt x="6040374" y="3672503"/>
                  <a:pt x="6023066" y="3667416"/>
                </a:cubicBezTo>
                <a:cubicBezTo>
                  <a:pt x="6024398" y="3665719"/>
                  <a:pt x="6024398" y="3662328"/>
                  <a:pt x="6025728" y="3660632"/>
                </a:cubicBezTo>
                <a:close/>
                <a:moveTo>
                  <a:pt x="465189" y="3638588"/>
                </a:moveTo>
                <a:cubicBezTo>
                  <a:pt x="466581" y="3641388"/>
                  <a:pt x="467975" y="3642788"/>
                  <a:pt x="467975" y="3644187"/>
                </a:cubicBezTo>
                <a:cubicBezTo>
                  <a:pt x="467975" y="3645587"/>
                  <a:pt x="465189" y="3646986"/>
                  <a:pt x="462403" y="3648386"/>
                </a:cubicBezTo>
                <a:cubicBezTo>
                  <a:pt x="462403" y="3646986"/>
                  <a:pt x="459618" y="3644187"/>
                  <a:pt x="459618" y="3642788"/>
                </a:cubicBezTo>
                <a:cubicBezTo>
                  <a:pt x="461010" y="3641388"/>
                  <a:pt x="463796" y="3639987"/>
                  <a:pt x="465189" y="3638588"/>
                </a:cubicBezTo>
                <a:close/>
                <a:moveTo>
                  <a:pt x="549451" y="3609195"/>
                </a:moveTo>
                <a:cubicBezTo>
                  <a:pt x="548407" y="3610420"/>
                  <a:pt x="547362" y="3611645"/>
                  <a:pt x="547362" y="3611645"/>
                </a:cubicBezTo>
                <a:cubicBezTo>
                  <a:pt x="547362" y="3611645"/>
                  <a:pt x="548407" y="3610420"/>
                  <a:pt x="548407" y="3610420"/>
                </a:cubicBezTo>
                <a:cubicBezTo>
                  <a:pt x="548407" y="3610420"/>
                  <a:pt x="549451" y="3610420"/>
                  <a:pt x="549451" y="3609195"/>
                </a:cubicBezTo>
                <a:close/>
                <a:moveTo>
                  <a:pt x="472153" y="3606745"/>
                </a:moveTo>
                <a:lnTo>
                  <a:pt x="474243" y="3606745"/>
                </a:lnTo>
                <a:lnTo>
                  <a:pt x="474243" y="3609195"/>
                </a:lnTo>
                <a:close/>
                <a:moveTo>
                  <a:pt x="6257053" y="3560206"/>
                </a:moveTo>
                <a:cubicBezTo>
                  <a:pt x="6264017" y="3560206"/>
                  <a:pt x="6270980" y="3560206"/>
                  <a:pt x="6277944" y="3560206"/>
                </a:cubicBezTo>
                <a:cubicBezTo>
                  <a:pt x="6277944" y="3564125"/>
                  <a:pt x="6277944" y="3566085"/>
                  <a:pt x="6277944" y="3570004"/>
                </a:cubicBezTo>
                <a:cubicBezTo>
                  <a:pt x="6270980" y="3570004"/>
                  <a:pt x="6264017" y="3570004"/>
                  <a:pt x="6257053" y="3570004"/>
                </a:cubicBezTo>
                <a:cubicBezTo>
                  <a:pt x="6257053" y="3566085"/>
                  <a:pt x="6257053" y="3564125"/>
                  <a:pt x="6257053" y="3560206"/>
                </a:cubicBezTo>
                <a:close/>
                <a:moveTo>
                  <a:pt x="6318422" y="3525915"/>
                </a:moveTo>
                <a:cubicBezTo>
                  <a:pt x="6319728" y="3527385"/>
                  <a:pt x="6319728" y="3530324"/>
                  <a:pt x="6319728" y="3531795"/>
                </a:cubicBezTo>
                <a:cubicBezTo>
                  <a:pt x="6313199" y="3531795"/>
                  <a:pt x="6306670" y="3533264"/>
                  <a:pt x="6298836" y="3533264"/>
                </a:cubicBezTo>
                <a:cubicBezTo>
                  <a:pt x="6305365" y="3530324"/>
                  <a:pt x="6311893" y="3527385"/>
                  <a:pt x="6318422" y="3525915"/>
                </a:cubicBezTo>
                <a:close/>
                <a:moveTo>
                  <a:pt x="6325996" y="3474476"/>
                </a:moveTo>
                <a:cubicBezTo>
                  <a:pt x="6322078" y="3481825"/>
                  <a:pt x="6316856" y="3489174"/>
                  <a:pt x="6311633" y="3496522"/>
                </a:cubicBezTo>
                <a:cubicBezTo>
                  <a:pt x="6310327" y="3493582"/>
                  <a:pt x="6307715" y="3490643"/>
                  <a:pt x="6305104" y="3487704"/>
                </a:cubicBezTo>
                <a:cubicBezTo>
                  <a:pt x="6312938" y="3483294"/>
                  <a:pt x="6319467" y="3478886"/>
                  <a:pt x="6325996" y="3474476"/>
                </a:cubicBezTo>
                <a:close/>
                <a:moveTo>
                  <a:pt x="6104544" y="3437735"/>
                </a:moveTo>
                <a:cubicBezTo>
                  <a:pt x="6104544" y="3437735"/>
                  <a:pt x="6105937" y="3437735"/>
                  <a:pt x="6107330" y="3437735"/>
                </a:cubicBezTo>
                <a:cubicBezTo>
                  <a:pt x="6107330" y="3437735"/>
                  <a:pt x="6107330" y="3439369"/>
                  <a:pt x="6108723" y="3439369"/>
                </a:cubicBezTo>
                <a:cubicBezTo>
                  <a:pt x="6107330" y="3441002"/>
                  <a:pt x="6105937" y="3441002"/>
                  <a:pt x="6104544" y="3442634"/>
                </a:cubicBezTo>
                <a:cubicBezTo>
                  <a:pt x="6104544" y="3441002"/>
                  <a:pt x="6104544" y="3439369"/>
                  <a:pt x="6104544" y="3437735"/>
                </a:cubicBezTo>
                <a:close/>
                <a:moveTo>
                  <a:pt x="6077005" y="3432837"/>
                </a:moveTo>
                <a:cubicBezTo>
                  <a:pt x="6078335" y="3432837"/>
                  <a:pt x="6080993" y="3435899"/>
                  <a:pt x="6083653" y="3438961"/>
                </a:cubicBezTo>
                <a:cubicBezTo>
                  <a:pt x="6079664" y="3442023"/>
                  <a:pt x="6077005" y="3443554"/>
                  <a:pt x="6074346" y="3443554"/>
                </a:cubicBezTo>
                <a:cubicBezTo>
                  <a:pt x="6073017" y="3445085"/>
                  <a:pt x="6070357" y="3440491"/>
                  <a:pt x="6069028" y="3438961"/>
                </a:cubicBezTo>
                <a:cubicBezTo>
                  <a:pt x="6071687" y="3437430"/>
                  <a:pt x="6074346" y="3434367"/>
                  <a:pt x="6077005" y="3432837"/>
                </a:cubicBezTo>
                <a:close/>
                <a:moveTo>
                  <a:pt x="451261" y="3413241"/>
                </a:moveTo>
                <a:cubicBezTo>
                  <a:pt x="451261" y="3413241"/>
                  <a:pt x="453351" y="3413241"/>
                  <a:pt x="453351" y="3415201"/>
                </a:cubicBezTo>
                <a:cubicBezTo>
                  <a:pt x="453351" y="3417160"/>
                  <a:pt x="453351" y="3419120"/>
                  <a:pt x="453351" y="3423039"/>
                </a:cubicBezTo>
                <a:cubicBezTo>
                  <a:pt x="452306" y="3423039"/>
                  <a:pt x="451261" y="3423039"/>
                  <a:pt x="451261" y="3421079"/>
                </a:cubicBezTo>
                <a:cubicBezTo>
                  <a:pt x="451261" y="3419120"/>
                  <a:pt x="451261" y="3417160"/>
                  <a:pt x="451261" y="3413241"/>
                </a:cubicBezTo>
                <a:close/>
                <a:moveTo>
                  <a:pt x="436636" y="3408342"/>
                </a:moveTo>
                <a:cubicBezTo>
                  <a:pt x="436636" y="3410180"/>
                  <a:pt x="436636" y="3412018"/>
                  <a:pt x="436636" y="3413854"/>
                </a:cubicBezTo>
                <a:cubicBezTo>
                  <a:pt x="435592" y="3413854"/>
                  <a:pt x="434547" y="3415691"/>
                  <a:pt x="434547" y="3413854"/>
                </a:cubicBezTo>
                <a:cubicBezTo>
                  <a:pt x="433503" y="3413854"/>
                  <a:pt x="433503" y="3412018"/>
                  <a:pt x="432458" y="3412018"/>
                </a:cubicBezTo>
                <a:cubicBezTo>
                  <a:pt x="433503" y="3410180"/>
                  <a:pt x="434547" y="3410180"/>
                  <a:pt x="436636" y="3408342"/>
                </a:cubicBezTo>
                <a:close/>
                <a:moveTo>
                  <a:pt x="6129614" y="3388747"/>
                </a:moveTo>
                <a:lnTo>
                  <a:pt x="6133793" y="3388747"/>
                </a:lnTo>
                <a:lnTo>
                  <a:pt x="6129614" y="3391197"/>
                </a:lnTo>
                <a:close/>
                <a:moveTo>
                  <a:pt x="5999388" y="3380583"/>
                </a:moveTo>
                <a:cubicBezTo>
                  <a:pt x="6000782" y="3380583"/>
                  <a:pt x="6002174" y="3383848"/>
                  <a:pt x="6002174" y="3385482"/>
                </a:cubicBezTo>
                <a:cubicBezTo>
                  <a:pt x="6000782" y="3387115"/>
                  <a:pt x="5997996" y="3388747"/>
                  <a:pt x="5997996" y="3388747"/>
                </a:cubicBezTo>
                <a:cubicBezTo>
                  <a:pt x="5995210" y="3387115"/>
                  <a:pt x="5995210" y="3383848"/>
                  <a:pt x="5993818" y="3382216"/>
                </a:cubicBezTo>
                <a:cubicBezTo>
                  <a:pt x="5995210" y="3382216"/>
                  <a:pt x="5997996" y="3378949"/>
                  <a:pt x="5999388" y="3380583"/>
                </a:cubicBezTo>
                <a:close/>
                <a:moveTo>
                  <a:pt x="6031423" y="3378949"/>
                </a:moveTo>
                <a:cubicBezTo>
                  <a:pt x="6036496" y="3380583"/>
                  <a:pt x="6041571" y="3382216"/>
                  <a:pt x="6046644" y="3383848"/>
                </a:cubicBezTo>
                <a:cubicBezTo>
                  <a:pt x="6054254" y="3382216"/>
                  <a:pt x="6060597" y="3382216"/>
                  <a:pt x="6066939" y="3380583"/>
                </a:cubicBezTo>
                <a:cubicBezTo>
                  <a:pt x="6066939" y="3385482"/>
                  <a:pt x="6066939" y="3388747"/>
                  <a:pt x="6066939" y="3393646"/>
                </a:cubicBezTo>
                <a:cubicBezTo>
                  <a:pt x="6059329" y="3390381"/>
                  <a:pt x="6052987" y="3388747"/>
                  <a:pt x="6045375" y="3387115"/>
                </a:cubicBezTo>
                <a:cubicBezTo>
                  <a:pt x="6040302" y="3387115"/>
                  <a:pt x="6036496" y="3387115"/>
                  <a:pt x="6031423" y="3387115"/>
                </a:cubicBezTo>
                <a:cubicBezTo>
                  <a:pt x="6031423" y="3385482"/>
                  <a:pt x="6031423" y="3382216"/>
                  <a:pt x="6031423" y="3378949"/>
                </a:cubicBezTo>
                <a:close/>
                <a:moveTo>
                  <a:pt x="587056" y="3349556"/>
                </a:moveTo>
                <a:cubicBezTo>
                  <a:pt x="587056" y="3349556"/>
                  <a:pt x="589146" y="3349556"/>
                  <a:pt x="589146" y="3349556"/>
                </a:cubicBezTo>
                <a:lnTo>
                  <a:pt x="587056" y="3352007"/>
                </a:lnTo>
                <a:cubicBezTo>
                  <a:pt x="587056" y="3352007"/>
                  <a:pt x="587056" y="3349556"/>
                  <a:pt x="587056" y="3349556"/>
                </a:cubicBezTo>
                <a:close/>
                <a:moveTo>
                  <a:pt x="5922787" y="3344658"/>
                </a:moveTo>
                <a:cubicBezTo>
                  <a:pt x="5923832" y="3345883"/>
                  <a:pt x="5924876" y="3347108"/>
                  <a:pt x="5926966" y="3348333"/>
                </a:cubicBezTo>
                <a:cubicBezTo>
                  <a:pt x="5924876" y="3349558"/>
                  <a:pt x="5923832" y="3350781"/>
                  <a:pt x="5922787" y="3350781"/>
                </a:cubicBezTo>
                <a:cubicBezTo>
                  <a:pt x="5922787" y="3352007"/>
                  <a:pt x="5920698" y="3349558"/>
                  <a:pt x="5920698" y="3349558"/>
                </a:cubicBezTo>
                <a:cubicBezTo>
                  <a:pt x="5921743" y="3348333"/>
                  <a:pt x="5921743" y="3347108"/>
                  <a:pt x="5922787" y="3344658"/>
                </a:cubicBezTo>
                <a:close/>
                <a:moveTo>
                  <a:pt x="5887271" y="3344658"/>
                </a:moveTo>
                <a:cubicBezTo>
                  <a:pt x="5888663" y="3344658"/>
                  <a:pt x="5888663" y="3344658"/>
                  <a:pt x="5890057" y="3344658"/>
                </a:cubicBezTo>
                <a:cubicBezTo>
                  <a:pt x="5890057" y="3346495"/>
                  <a:pt x="5891449" y="3348333"/>
                  <a:pt x="5891449" y="3348333"/>
                </a:cubicBezTo>
                <a:cubicBezTo>
                  <a:pt x="5890057" y="3350169"/>
                  <a:pt x="5890057" y="3350169"/>
                  <a:pt x="5888663" y="3352007"/>
                </a:cubicBezTo>
                <a:cubicBezTo>
                  <a:pt x="5888663" y="3350169"/>
                  <a:pt x="5887271" y="3346495"/>
                  <a:pt x="5887271" y="3344658"/>
                </a:cubicBezTo>
                <a:close/>
                <a:moveTo>
                  <a:pt x="490160" y="3303017"/>
                </a:moveTo>
                <a:cubicBezTo>
                  <a:pt x="499213" y="3304487"/>
                  <a:pt x="506972" y="3305956"/>
                  <a:pt x="516026" y="3307426"/>
                </a:cubicBezTo>
                <a:cubicBezTo>
                  <a:pt x="516026" y="3313305"/>
                  <a:pt x="514733" y="3317713"/>
                  <a:pt x="514733" y="3317713"/>
                </a:cubicBezTo>
                <a:cubicBezTo>
                  <a:pt x="506972" y="3317713"/>
                  <a:pt x="497919" y="3317713"/>
                  <a:pt x="488866" y="3317713"/>
                </a:cubicBezTo>
                <a:cubicBezTo>
                  <a:pt x="490160" y="3313305"/>
                  <a:pt x="490160" y="3308895"/>
                  <a:pt x="490160" y="3303017"/>
                </a:cubicBezTo>
                <a:close/>
                <a:moveTo>
                  <a:pt x="540525" y="3298118"/>
                </a:moveTo>
                <a:cubicBezTo>
                  <a:pt x="547172" y="3305991"/>
                  <a:pt x="552490" y="3310716"/>
                  <a:pt x="557808" y="3315439"/>
                </a:cubicBezTo>
                <a:cubicBezTo>
                  <a:pt x="553819" y="3324886"/>
                  <a:pt x="548501" y="3332760"/>
                  <a:pt x="543183" y="3342207"/>
                </a:cubicBezTo>
                <a:cubicBezTo>
                  <a:pt x="539196" y="3339058"/>
                  <a:pt x="533878" y="3335909"/>
                  <a:pt x="528560" y="3332760"/>
                </a:cubicBezTo>
                <a:cubicBezTo>
                  <a:pt x="532547" y="3323313"/>
                  <a:pt x="535207" y="3312290"/>
                  <a:pt x="540525" y="3298118"/>
                </a:cubicBezTo>
                <a:close/>
                <a:moveTo>
                  <a:pt x="5220828" y="3271175"/>
                </a:moveTo>
                <a:cubicBezTo>
                  <a:pt x="5221871" y="3272645"/>
                  <a:pt x="5221871" y="3274114"/>
                  <a:pt x="5222916" y="3277055"/>
                </a:cubicBezTo>
                <a:cubicBezTo>
                  <a:pt x="5221871" y="3277055"/>
                  <a:pt x="5220828" y="3278524"/>
                  <a:pt x="5218738" y="3278524"/>
                </a:cubicBezTo>
                <a:cubicBezTo>
                  <a:pt x="5218738" y="3277055"/>
                  <a:pt x="5218738" y="3274114"/>
                  <a:pt x="5218738" y="3272645"/>
                </a:cubicBezTo>
                <a:cubicBezTo>
                  <a:pt x="5218738" y="3272645"/>
                  <a:pt x="5219783" y="3271175"/>
                  <a:pt x="5220828" y="3271175"/>
                </a:cubicBezTo>
                <a:close/>
                <a:moveTo>
                  <a:pt x="534130" y="3175647"/>
                </a:moveTo>
                <a:cubicBezTo>
                  <a:pt x="535523" y="3185752"/>
                  <a:pt x="535523" y="3194171"/>
                  <a:pt x="536916" y="3202591"/>
                </a:cubicBezTo>
                <a:cubicBezTo>
                  <a:pt x="534130" y="3194171"/>
                  <a:pt x="531344" y="3185752"/>
                  <a:pt x="528560" y="3177332"/>
                </a:cubicBezTo>
                <a:cubicBezTo>
                  <a:pt x="531344" y="3177332"/>
                  <a:pt x="532738" y="3175647"/>
                  <a:pt x="534130" y="3175647"/>
                </a:cubicBezTo>
                <a:close/>
                <a:moveTo>
                  <a:pt x="507668" y="3175647"/>
                </a:moveTo>
                <a:cubicBezTo>
                  <a:pt x="510802" y="3175647"/>
                  <a:pt x="512369" y="3175647"/>
                  <a:pt x="513936" y="3175647"/>
                </a:cubicBezTo>
                <a:cubicBezTo>
                  <a:pt x="513936" y="3179730"/>
                  <a:pt x="513936" y="3183812"/>
                  <a:pt x="513936" y="3187895"/>
                </a:cubicBezTo>
                <a:cubicBezTo>
                  <a:pt x="512369" y="3187895"/>
                  <a:pt x="510802" y="3187895"/>
                  <a:pt x="509236" y="3187895"/>
                </a:cubicBezTo>
                <a:cubicBezTo>
                  <a:pt x="509236" y="3183812"/>
                  <a:pt x="507668" y="3179730"/>
                  <a:pt x="507668" y="3175647"/>
                </a:cubicBezTo>
                <a:close/>
                <a:moveTo>
                  <a:pt x="570343" y="3165849"/>
                </a:moveTo>
                <a:cubicBezTo>
                  <a:pt x="572954" y="3165849"/>
                  <a:pt x="574261" y="3165849"/>
                  <a:pt x="576872" y="3165849"/>
                </a:cubicBezTo>
                <a:cubicBezTo>
                  <a:pt x="578177" y="3171973"/>
                  <a:pt x="579484" y="3179628"/>
                  <a:pt x="580790" y="3187282"/>
                </a:cubicBezTo>
                <a:cubicBezTo>
                  <a:pt x="578177" y="3188813"/>
                  <a:pt x="574261" y="3188813"/>
                  <a:pt x="571649" y="3190343"/>
                </a:cubicBezTo>
                <a:cubicBezTo>
                  <a:pt x="571649" y="3182689"/>
                  <a:pt x="570343" y="3175034"/>
                  <a:pt x="570343" y="3165849"/>
                </a:cubicBezTo>
                <a:close/>
                <a:moveTo>
                  <a:pt x="557809" y="3165849"/>
                </a:moveTo>
                <a:cubicBezTo>
                  <a:pt x="557809" y="3175360"/>
                  <a:pt x="557809" y="3183284"/>
                  <a:pt x="557809" y="3192794"/>
                </a:cubicBezTo>
                <a:cubicBezTo>
                  <a:pt x="554825" y="3192794"/>
                  <a:pt x="551840" y="3192794"/>
                  <a:pt x="548855" y="3192794"/>
                </a:cubicBezTo>
                <a:cubicBezTo>
                  <a:pt x="548855" y="3184869"/>
                  <a:pt x="547363" y="3175360"/>
                  <a:pt x="547363" y="3167434"/>
                </a:cubicBezTo>
                <a:cubicBezTo>
                  <a:pt x="550348" y="3165849"/>
                  <a:pt x="553332" y="3165849"/>
                  <a:pt x="557809" y="3165849"/>
                </a:cubicBezTo>
                <a:close/>
                <a:moveTo>
                  <a:pt x="5344088" y="3151153"/>
                </a:moveTo>
                <a:cubicBezTo>
                  <a:pt x="5345133" y="3156052"/>
                  <a:pt x="5347221" y="3159318"/>
                  <a:pt x="5348266" y="3164217"/>
                </a:cubicBezTo>
                <a:cubicBezTo>
                  <a:pt x="5347221" y="3164217"/>
                  <a:pt x="5346178" y="3165849"/>
                  <a:pt x="5344088" y="3165849"/>
                </a:cubicBezTo>
                <a:cubicBezTo>
                  <a:pt x="5344088" y="3160950"/>
                  <a:pt x="5344088" y="3156052"/>
                  <a:pt x="5344088" y="3151153"/>
                </a:cubicBezTo>
                <a:close/>
                <a:moveTo>
                  <a:pt x="598994" y="3111962"/>
                </a:moveTo>
                <a:cubicBezTo>
                  <a:pt x="600188" y="3111962"/>
                  <a:pt x="601381" y="3115228"/>
                  <a:pt x="603770" y="3116861"/>
                </a:cubicBezTo>
                <a:cubicBezTo>
                  <a:pt x="601381" y="3118495"/>
                  <a:pt x="600188" y="3121760"/>
                  <a:pt x="598994" y="3121760"/>
                </a:cubicBezTo>
                <a:cubicBezTo>
                  <a:pt x="597800" y="3121760"/>
                  <a:pt x="596607" y="3118495"/>
                  <a:pt x="595413" y="3116861"/>
                </a:cubicBezTo>
                <a:cubicBezTo>
                  <a:pt x="596607" y="3115228"/>
                  <a:pt x="597800" y="3111962"/>
                  <a:pt x="598994" y="3111962"/>
                </a:cubicBezTo>
                <a:close/>
                <a:moveTo>
                  <a:pt x="532738" y="3111962"/>
                </a:moveTo>
                <a:cubicBezTo>
                  <a:pt x="539005" y="3111962"/>
                  <a:pt x="545273" y="3111962"/>
                  <a:pt x="551541" y="3111962"/>
                </a:cubicBezTo>
                <a:cubicBezTo>
                  <a:pt x="550287" y="3114901"/>
                  <a:pt x="550287" y="3117842"/>
                  <a:pt x="549034" y="3119311"/>
                </a:cubicBezTo>
                <a:cubicBezTo>
                  <a:pt x="544020" y="3119311"/>
                  <a:pt x="539005" y="3117842"/>
                  <a:pt x="532738" y="3117842"/>
                </a:cubicBezTo>
                <a:cubicBezTo>
                  <a:pt x="532738" y="3116372"/>
                  <a:pt x="532738" y="3113432"/>
                  <a:pt x="532738" y="3111962"/>
                </a:cubicBezTo>
                <a:close/>
                <a:moveTo>
                  <a:pt x="566166" y="3072771"/>
                </a:moveTo>
                <a:cubicBezTo>
                  <a:pt x="564912" y="3077670"/>
                  <a:pt x="563659" y="3082569"/>
                  <a:pt x="562405" y="3087468"/>
                </a:cubicBezTo>
                <a:cubicBezTo>
                  <a:pt x="562405" y="3085835"/>
                  <a:pt x="561151" y="3085835"/>
                  <a:pt x="559898" y="3085835"/>
                </a:cubicBezTo>
                <a:cubicBezTo>
                  <a:pt x="562405" y="3080937"/>
                  <a:pt x="563659" y="3077670"/>
                  <a:pt x="566166" y="3072771"/>
                </a:cubicBezTo>
                <a:close/>
                <a:moveTo>
                  <a:pt x="839845" y="3001739"/>
                </a:moveTo>
                <a:cubicBezTo>
                  <a:pt x="839845" y="3001739"/>
                  <a:pt x="841935" y="3004189"/>
                  <a:pt x="841935" y="3004189"/>
                </a:cubicBezTo>
                <a:cubicBezTo>
                  <a:pt x="839845" y="3004189"/>
                  <a:pt x="839845" y="3004189"/>
                  <a:pt x="839845" y="3004189"/>
                </a:cubicBezTo>
                <a:cubicBezTo>
                  <a:pt x="839845" y="3004189"/>
                  <a:pt x="839845" y="3004189"/>
                  <a:pt x="839845" y="3001739"/>
                </a:cubicBezTo>
                <a:close/>
                <a:moveTo>
                  <a:pt x="854296" y="2984592"/>
                </a:moveTo>
                <a:cubicBezTo>
                  <a:pt x="856733" y="2986177"/>
                  <a:pt x="859172" y="2987763"/>
                  <a:pt x="862828" y="2989348"/>
                </a:cubicBezTo>
                <a:lnTo>
                  <a:pt x="854566" y="3010835"/>
                </a:lnTo>
                <a:lnTo>
                  <a:pt x="855165" y="3011537"/>
                </a:lnTo>
                <a:lnTo>
                  <a:pt x="854296" y="3011537"/>
                </a:lnTo>
                <a:lnTo>
                  <a:pt x="848203" y="3011537"/>
                </a:lnTo>
                <a:lnTo>
                  <a:pt x="848203" y="3011538"/>
                </a:lnTo>
                <a:cubicBezTo>
                  <a:pt x="845696" y="3008599"/>
                  <a:pt x="843188" y="3005660"/>
                  <a:pt x="841935" y="3004189"/>
                </a:cubicBezTo>
                <a:lnTo>
                  <a:pt x="848201" y="3004189"/>
                </a:lnTo>
                <a:lnTo>
                  <a:pt x="848201" y="3003373"/>
                </a:lnTo>
                <a:lnTo>
                  <a:pt x="848258" y="3003439"/>
                </a:lnTo>
                <a:close/>
                <a:moveTo>
                  <a:pt x="787616" y="2979693"/>
                </a:moveTo>
                <a:cubicBezTo>
                  <a:pt x="790123" y="2981269"/>
                  <a:pt x="791378" y="2984418"/>
                  <a:pt x="793885" y="2985993"/>
                </a:cubicBezTo>
                <a:cubicBezTo>
                  <a:pt x="790123" y="2990716"/>
                  <a:pt x="785109" y="2997016"/>
                  <a:pt x="781349" y="3001739"/>
                </a:cubicBezTo>
                <a:cubicBezTo>
                  <a:pt x="783857" y="2993865"/>
                  <a:pt x="786364" y="2987567"/>
                  <a:pt x="787616" y="2979693"/>
                </a:cubicBezTo>
                <a:close/>
                <a:moveTo>
                  <a:pt x="839846" y="2977245"/>
                </a:moveTo>
                <a:cubicBezTo>
                  <a:pt x="839846" y="2986430"/>
                  <a:pt x="839846" y="2994084"/>
                  <a:pt x="839846" y="3001739"/>
                </a:cubicBezTo>
                <a:cubicBezTo>
                  <a:pt x="837060" y="2994084"/>
                  <a:pt x="834274" y="2986430"/>
                  <a:pt x="831489" y="2978775"/>
                </a:cubicBezTo>
                <a:cubicBezTo>
                  <a:pt x="834274" y="2978775"/>
                  <a:pt x="837060" y="2978775"/>
                  <a:pt x="839846" y="2977245"/>
                </a:cubicBezTo>
                <a:close/>
                <a:moveTo>
                  <a:pt x="5519578" y="2908661"/>
                </a:moveTo>
                <a:cubicBezTo>
                  <a:pt x="5520832" y="2908661"/>
                  <a:pt x="5523339" y="2914896"/>
                  <a:pt x="5525846" y="2918013"/>
                </a:cubicBezTo>
                <a:cubicBezTo>
                  <a:pt x="5524592" y="2919573"/>
                  <a:pt x="5524592" y="2922689"/>
                  <a:pt x="5523339" y="2925808"/>
                </a:cubicBezTo>
                <a:cubicBezTo>
                  <a:pt x="5518325" y="2924248"/>
                  <a:pt x="5512057" y="2921131"/>
                  <a:pt x="5507043" y="2919573"/>
                </a:cubicBezTo>
                <a:cubicBezTo>
                  <a:pt x="5510804" y="2914896"/>
                  <a:pt x="5514564" y="2911778"/>
                  <a:pt x="5519578" y="2908661"/>
                </a:cubicBezTo>
                <a:close/>
                <a:moveTo>
                  <a:pt x="654830" y="2906916"/>
                </a:moveTo>
                <a:lnTo>
                  <a:pt x="655067" y="2906962"/>
                </a:lnTo>
                <a:cubicBezTo>
                  <a:pt x="653733" y="2906962"/>
                  <a:pt x="653733" y="2906962"/>
                  <a:pt x="653733" y="2906962"/>
                </a:cubicBezTo>
                <a:close/>
                <a:moveTo>
                  <a:pt x="5559271" y="2893964"/>
                </a:moveTo>
                <a:cubicBezTo>
                  <a:pt x="5560316" y="2893964"/>
                  <a:pt x="5561361" y="2893964"/>
                  <a:pt x="5561361" y="2893964"/>
                </a:cubicBezTo>
                <a:cubicBezTo>
                  <a:pt x="5561361" y="2895190"/>
                  <a:pt x="5561361" y="2896415"/>
                  <a:pt x="5561361" y="2896415"/>
                </a:cubicBezTo>
                <a:cubicBezTo>
                  <a:pt x="5560316" y="2896415"/>
                  <a:pt x="5559271" y="2896415"/>
                  <a:pt x="5559271" y="2896415"/>
                </a:cubicBezTo>
                <a:cubicBezTo>
                  <a:pt x="5559271" y="2896415"/>
                  <a:pt x="5559271" y="2895190"/>
                  <a:pt x="5559271" y="2893964"/>
                </a:cubicBezTo>
                <a:close/>
                <a:moveTo>
                  <a:pt x="5556766" y="2837627"/>
                </a:moveTo>
                <a:cubicBezTo>
                  <a:pt x="5558018" y="2839587"/>
                  <a:pt x="5558018" y="2843506"/>
                  <a:pt x="5559273" y="2845465"/>
                </a:cubicBezTo>
                <a:cubicBezTo>
                  <a:pt x="5558018" y="2847425"/>
                  <a:pt x="5555511" y="2847425"/>
                  <a:pt x="5554259" y="2847425"/>
                </a:cubicBezTo>
                <a:cubicBezTo>
                  <a:pt x="5554259" y="2847425"/>
                  <a:pt x="5553004" y="2843506"/>
                  <a:pt x="5553004" y="2843506"/>
                </a:cubicBezTo>
                <a:cubicBezTo>
                  <a:pt x="5554259" y="2841546"/>
                  <a:pt x="5555511" y="2839587"/>
                  <a:pt x="5556766" y="2837627"/>
                </a:cubicBezTo>
                <a:close/>
                <a:moveTo>
                  <a:pt x="5676265" y="2795988"/>
                </a:moveTo>
                <a:cubicBezTo>
                  <a:pt x="5678354" y="2795988"/>
                  <a:pt x="5680443" y="2795988"/>
                  <a:pt x="5682533" y="2795988"/>
                </a:cubicBezTo>
                <a:cubicBezTo>
                  <a:pt x="5681488" y="2800396"/>
                  <a:pt x="5680443" y="2803335"/>
                  <a:pt x="5679399" y="2810684"/>
                </a:cubicBezTo>
                <a:cubicBezTo>
                  <a:pt x="5678354" y="2803335"/>
                  <a:pt x="5677309" y="2800396"/>
                  <a:pt x="5676265" y="2795988"/>
                </a:cubicBezTo>
                <a:close/>
                <a:moveTo>
                  <a:pt x="5821810" y="2793538"/>
                </a:moveTo>
                <a:cubicBezTo>
                  <a:pt x="5823204" y="2793538"/>
                  <a:pt x="5824596" y="2795006"/>
                  <a:pt x="5824596" y="2795006"/>
                </a:cubicBezTo>
                <a:cubicBezTo>
                  <a:pt x="5824596" y="2796477"/>
                  <a:pt x="5823204" y="2799416"/>
                  <a:pt x="5823204" y="2800887"/>
                </a:cubicBezTo>
                <a:cubicBezTo>
                  <a:pt x="5821810" y="2800887"/>
                  <a:pt x="5820418" y="2799416"/>
                  <a:pt x="5820418" y="2799416"/>
                </a:cubicBezTo>
                <a:cubicBezTo>
                  <a:pt x="5820418" y="2797947"/>
                  <a:pt x="5821810" y="2795006"/>
                  <a:pt x="5821810" y="2793538"/>
                </a:cubicBezTo>
                <a:close/>
                <a:moveTo>
                  <a:pt x="5706905" y="2788639"/>
                </a:moveTo>
                <a:cubicBezTo>
                  <a:pt x="5709691" y="2790271"/>
                  <a:pt x="5712477" y="2790271"/>
                  <a:pt x="5713870" y="2791904"/>
                </a:cubicBezTo>
                <a:cubicBezTo>
                  <a:pt x="5712477" y="2798436"/>
                  <a:pt x="5709691" y="2804968"/>
                  <a:pt x="5706905" y="2813133"/>
                </a:cubicBezTo>
                <a:cubicBezTo>
                  <a:pt x="5704121" y="2811499"/>
                  <a:pt x="5702727" y="2811499"/>
                  <a:pt x="5701335" y="2809866"/>
                </a:cubicBezTo>
                <a:cubicBezTo>
                  <a:pt x="5702727" y="2803335"/>
                  <a:pt x="5704121" y="2795170"/>
                  <a:pt x="5706905" y="2788639"/>
                </a:cubicBezTo>
                <a:close/>
                <a:moveTo>
                  <a:pt x="5628363" y="2783740"/>
                </a:moveTo>
                <a:cubicBezTo>
                  <a:pt x="5629707" y="2789768"/>
                  <a:pt x="5631049" y="2795798"/>
                  <a:pt x="5632393" y="2803335"/>
                </a:cubicBezTo>
                <a:cubicBezTo>
                  <a:pt x="5625677" y="2800320"/>
                  <a:pt x="5618962" y="2798813"/>
                  <a:pt x="5613590" y="2797305"/>
                </a:cubicBezTo>
                <a:cubicBezTo>
                  <a:pt x="5617619" y="2792783"/>
                  <a:pt x="5622991" y="2788262"/>
                  <a:pt x="5628363" y="2783740"/>
                </a:cubicBezTo>
                <a:close/>
                <a:moveTo>
                  <a:pt x="6355244" y="2690662"/>
                </a:moveTo>
                <a:lnTo>
                  <a:pt x="6357334" y="2693112"/>
                </a:lnTo>
                <a:lnTo>
                  <a:pt x="6355244" y="2693112"/>
                </a:lnTo>
                <a:close/>
                <a:moveTo>
                  <a:pt x="6331428" y="2690662"/>
                </a:moveTo>
                <a:cubicBezTo>
                  <a:pt x="6333935" y="2692621"/>
                  <a:pt x="6335188" y="2694581"/>
                  <a:pt x="6336442" y="2696541"/>
                </a:cubicBezTo>
                <a:cubicBezTo>
                  <a:pt x="6335188" y="2698500"/>
                  <a:pt x="6333935" y="2698500"/>
                  <a:pt x="6333935" y="2700460"/>
                </a:cubicBezTo>
                <a:cubicBezTo>
                  <a:pt x="6332681" y="2698500"/>
                  <a:pt x="6331428" y="2696541"/>
                  <a:pt x="6330174" y="2694581"/>
                </a:cubicBezTo>
                <a:cubicBezTo>
                  <a:pt x="6330174" y="2694581"/>
                  <a:pt x="6331428" y="2692621"/>
                  <a:pt x="6331428" y="2690662"/>
                </a:cubicBezTo>
                <a:close/>
                <a:moveTo>
                  <a:pt x="6313878" y="2683314"/>
                </a:moveTo>
                <a:cubicBezTo>
                  <a:pt x="6315132" y="2684540"/>
                  <a:pt x="6316385" y="2685763"/>
                  <a:pt x="6317639" y="2688213"/>
                </a:cubicBezTo>
                <a:cubicBezTo>
                  <a:pt x="6316385" y="2688213"/>
                  <a:pt x="6315132" y="2689438"/>
                  <a:pt x="6312625" y="2689438"/>
                </a:cubicBezTo>
                <a:cubicBezTo>
                  <a:pt x="6312625" y="2690663"/>
                  <a:pt x="6311371" y="2688213"/>
                  <a:pt x="6311371" y="2688213"/>
                </a:cubicBezTo>
                <a:cubicBezTo>
                  <a:pt x="6311371" y="2686988"/>
                  <a:pt x="6312625" y="2685763"/>
                  <a:pt x="6313878" y="2683314"/>
                </a:cubicBezTo>
                <a:close/>
                <a:moveTo>
                  <a:pt x="520204" y="2683314"/>
                </a:moveTo>
                <a:cubicBezTo>
                  <a:pt x="520204" y="2688459"/>
                  <a:pt x="519160" y="2693603"/>
                  <a:pt x="518115" y="2700461"/>
                </a:cubicBezTo>
                <a:cubicBezTo>
                  <a:pt x="517070" y="2698745"/>
                  <a:pt x="514981" y="2697031"/>
                  <a:pt x="513936" y="2697031"/>
                </a:cubicBezTo>
                <a:cubicBezTo>
                  <a:pt x="516025" y="2691887"/>
                  <a:pt x="518115" y="2686743"/>
                  <a:pt x="520204" y="2683314"/>
                </a:cubicBezTo>
                <a:close/>
                <a:moveTo>
                  <a:pt x="520318" y="2681690"/>
                </a:moveTo>
                <a:lnTo>
                  <a:pt x="521128" y="2682304"/>
                </a:lnTo>
                <a:lnTo>
                  <a:pt x="520318" y="2683254"/>
                </a:lnTo>
                <a:cubicBezTo>
                  <a:pt x="520318" y="2683254"/>
                  <a:pt x="520318" y="2681690"/>
                  <a:pt x="520318" y="2681690"/>
                </a:cubicBezTo>
                <a:close/>
                <a:moveTo>
                  <a:pt x="498972" y="2672302"/>
                </a:moveTo>
                <a:cubicBezTo>
                  <a:pt x="498972" y="2672302"/>
                  <a:pt x="498972" y="2672302"/>
                  <a:pt x="498972" y="2673867"/>
                </a:cubicBezTo>
                <a:cubicBezTo>
                  <a:pt x="498972" y="2673867"/>
                  <a:pt x="497637" y="2675432"/>
                  <a:pt x="497637" y="2676996"/>
                </a:cubicBezTo>
                <a:cubicBezTo>
                  <a:pt x="497637" y="2675432"/>
                  <a:pt x="497637" y="2673867"/>
                  <a:pt x="498972" y="2672302"/>
                </a:cubicBezTo>
                <a:close/>
                <a:moveTo>
                  <a:pt x="6244518" y="2671067"/>
                </a:moveTo>
                <a:cubicBezTo>
                  <a:pt x="6244518" y="2671067"/>
                  <a:pt x="6245880" y="2672654"/>
                  <a:pt x="6245880" y="2672654"/>
                </a:cubicBezTo>
                <a:cubicBezTo>
                  <a:pt x="6255418" y="2679010"/>
                  <a:pt x="6266319" y="2683777"/>
                  <a:pt x="6274494" y="2693310"/>
                </a:cubicBezTo>
                <a:cubicBezTo>
                  <a:pt x="6275856" y="2694899"/>
                  <a:pt x="6267681" y="2709197"/>
                  <a:pt x="6258142" y="2729853"/>
                </a:cubicBezTo>
                <a:cubicBezTo>
                  <a:pt x="6251331" y="2702842"/>
                  <a:pt x="6248605" y="2688543"/>
                  <a:pt x="6244518" y="2674244"/>
                </a:cubicBezTo>
                <a:cubicBezTo>
                  <a:pt x="6244518" y="2674244"/>
                  <a:pt x="6244518" y="2674244"/>
                  <a:pt x="6244518" y="2671067"/>
                </a:cubicBezTo>
                <a:close/>
                <a:moveTo>
                  <a:pt x="302930" y="2649023"/>
                </a:moveTo>
                <a:lnTo>
                  <a:pt x="305020" y="2649023"/>
                </a:lnTo>
                <a:lnTo>
                  <a:pt x="305020" y="2651473"/>
                </a:lnTo>
                <a:lnTo>
                  <a:pt x="302930" y="2651473"/>
                </a:lnTo>
                <a:close/>
                <a:moveTo>
                  <a:pt x="202651" y="2644124"/>
                </a:moveTo>
                <a:lnTo>
                  <a:pt x="202651" y="2646574"/>
                </a:lnTo>
                <a:lnTo>
                  <a:pt x="200561" y="2646574"/>
                </a:lnTo>
                <a:close/>
                <a:moveTo>
                  <a:pt x="352271" y="2641674"/>
                </a:moveTo>
                <a:cubicBezTo>
                  <a:pt x="366466" y="2646350"/>
                  <a:pt x="380660" y="2651026"/>
                  <a:pt x="394855" y="2655702"/>
                </a:cubicBezTo>
                <a:cubicBezTo>
                  <a:pt x="379369" y="2657261"/>
                  <a:pt x="365176" y="2658820"/>
                  <a:pt x="350981" y="2658820"/>
                </a:cubicBezTo>
                <a:cubicBezTo>
                  <a:pt x="350981" y="2654144"/>
                  <a:pt x="352271" y="2647909"/>
                  <a:pt x="352271" y="2641674"/>
                </a:cubicBezTo>
                <a:close/>
                <a:moveTo>
                  <a:pt x="6379617" y="2595136"/>
                </a:moveTo>
                <a:cubicBezTo>
                  <a:pt x="6381010" y="2598400"/>
                  <a:pt x="6383795" y="2601667"/>
                  <a:pt x="6386581" y="2604933"/>
                </a:cubicBezTo>
                <a:cubicBezTo>
                  <a:pt x="6383795" y="2601667"/>
                  <a:pt x="6381010" y="2600034"/>
                  <a:pt x="6378224" y="2596768"/>
                </a:cubicBezTo>
                <a:cubicBezTo>
                  <a:pt x="6378224" y="2596768"/>
                  <a:pt x="6378224" y="2596768"/>
                  <a:pt x="6379617" y="2595136"/>
                </a:cubicBezTo>
                <a:close/>
                <a:moveTo>
                  <a:pt x="6376240" y="2593604"/>
                </a:moveTo>
                <a:cubicBezTo>
                  <a:pt x="6375926" y="2593298"/>
                  <a:pt x="6376553" y="2593298"/>
                  <a:pt x="6379060" y="2593910"/>
                </a:cubicBezTo>
                <a:cubicBezTo>
                  <a:pt x="6379060" y="2593910"/>
                  <a:pt x="6379060" y="2593910"/>
                  <a:pt x="6380314" y="2593910"/>
                </a:cubicBezTo>
                <a:cubicBezTo>
                  <a:pt x="6380314" y="2593910"/>
                  <a:pt x="6380314" y="2593910"/>
                  <a:pt x="6379060" y="2595136"/>
                </a:cubicBezTo>
                <a:cubicBezTo>
                  <a:pt x="6377806" y="2594523"/>
                  <a:pt x="6376553" y="2593910"/>
                  <a:pt x="6376240" y="2593604"/>
                </a:cubicBezTo>
                <a:close/>
                <a:moveTo>
                  <a:pt x="144003" y="2531450"/>
                </a:moveTo>
                <a:cubicBezTo>
                  <a:pt x="149377" y="2534950"/>
                  <a:pt x="153405" y="2540199"/>
                  <a:pt x="158778" y="2543698"/>
                </a:cubicBezTo>
                <a:cubicBezTo>
                  <a:pt x="153405" y="2543698"/>
                  <a:pt x="146690" y="2541949"/>
                  <a:pt x="139975" y="2540199"/>
                </a:cubicBezTo>
                <a:cubicBezTo>
                  <a:pt x="141317" y="2536700"/>
                  <a:pt x="142661" y="2533200"/>
                  <a:pt x="144003" y="2531450"/>
                </a:cubicBezTo>
                <a:close/>
                <a:moveTo>
                  <a:pt x="6355244" y="2526552"/>
                </a:moveTo>
                <a:cubicBezTo>
                  <a:pt x="6356636" y="2526552"/>
                  <a:pt x="6358030" y="2526552"/>
                  <a:pt x="6359422" y="2526552"/>
                </a:cubicBezTo>
                <a:cubicBezTo>
                  <a:pt x="6358030" y="2529491"/>
                  <a:pt x="6358030" y="2530962"/>
                  <a:pt x="6358030" y="2533901"/>
                </a:cubicBezTo>
                <a:cubicBezTo>
                  <a:pt x="6356636" y="2533901"/>
                  <a:pt x="6355244" y="2533901"/>
                  <a:pt x="6355244" y="2533901"/>
                </a:cubicBezTo>
                <a:cubicBezTo>
                  <a:pt x="6355244" y="2530962"/>
                  <a:pt x="6355244" y="2529491"/>
                  <a:pt x="6355244" y="2526552"/>
                </a:cubicBezTo>
                <a:close/>
                <a:moveTo>
                  <a:pt x="6434632" y="2484911"/>
                </a:moveTo>
                <a:lnTo>
                  <a:pt x="6436722" y="2487361"/>
                </a:lnTo>
                <a:lnTo>
                  <a:pt x="6434632" y="2487361"/>
                </a:lnTo>
                <a:close/>
                <a:moveTo>
                  <a:pt x="6451346" y="2480012"/>
                </a:moveTo>
                <a:lnTo>
                  <a:pt x="6453436" y="2482462"/>
                </a:lnTo>
                <a:lnTo>
                  <a:pt x="6451346" y="2482462"/>
                </a:lnTo>
                <a:close/>
                <a:moveTo>
                  <a:pt x="6371957" y="2475113"/>
                </a:moveTo>
                <a:cubicBezTo>
                  <a:pt x="6390883" y="2478153"/>
                  <a:pt x="6404401" y="2481194"/>
                  <a:pt x="6417919" y="2482714"/>
                </a:cubicBezTo>
                <a:cubicBezTo>
                  <a:pt x="6401698" y="2496398"/>
                  <a:pt x="6384124" y="2519203"/>
                  <a:pt x="6371957" y="2475113"/>
                </a:cubicBezTo>
                <a:close/>
                <a:moveTo>
                  <a:pt x="183035" y="2443271"/>
                </a:moveTo>
                <a:cubicBezTo>
                  <a:pt x="190695" y="2444830"/>
                  <a:pt x="197079" y="2446388"/>
                  <a:pt x="204740" y="2447948"/>
                </a:cubicBezTo>
                <a:cubicBezTo>
                  <a:pt x="204740" y="2451065"/>
                  <a:pt x="203463" y="2455741"/>
                  <a:pt x="203463" y="2460418"/>
                </a:cubicBezTo>
                <a:cubicBezTo>
                  <a:pt x="195803" y="2458858"/>
                  <a:pt x="189419" y="2457300"/>
                  <a:pt x="181758" y="2455741"/>
                </a:cubicBezTo>
                <a:cubicBezTo>
                  <a:pt x="181758" y="2452623"/>
                  <a:pt x="183035" y="2447948"/>
                  <a:pt x="183035" y="2443271"/>
                </a:cubicBezTo>
                <a:close/>
                <a:moveTo>
                  <a:pt x="5743118" y="2396733"/>
                </a:moveTo>
                <a:cubicBezTo>
                  <a:pt x="5745208" y="2399182"/>
                  <a:pt x="5747296" y="2401632"/>
                  <a:pt x="5749386" y="2402857"/>
                </a:cubicBezTo>
                <a:lnTo>
                  <a:pt x="5749386" y="2404081"/>
                </a:lnTo>
                <a:cubicBezTo>
                  <a:pt x="5749386" y="2405306"/>
                  <a:pt x="5751476" y="2406531"/>
                  <a:pt x="5751476" y="2406531"/>
                </a:cubicBezTo>
                <a:cubicBezTo>
                  <a:pt x="5751476" y="2406531"/>
                  <a:pt x="5749386" y="2405306"/>
                  <a:pt x="5749386" y="2405306"/>
                </a:cubicBezTo>
                <a:lnTo>
                  <a:pt x="5749386" y="2404082"/>
                </a:lnTo>
                <a:cubicBezTo>
                  <a:pt x="5747296" y="2401632"/>
                  <a:pt x="5745208" y="2399182"/>
                  <a:pt x="5743118" y="2396733"/>
                </a:cubicBezTo>
                <a:close/>
                <a:moveTo>
                  <a:pt x="54320" y="2391833"/>
                </a:moveTo>
                <a:cubicBezTo>
                  <a:pt x="57104" y="2391833"/>
                  <a:pt x="59890" y="2394632"/>
                  <a:pt x="62676" y="2397431"/>
                </a:cubicBezTo>
                <a:cubicBezTo>
                  <a:pt x="59890" y="2398830"/>
                  <a:pt x="58498" y="2401631"/>
                  <a:pt x="57104" y="2401631"/>
                </a:cubicBezTo>
                <a:cubicBezTo>
                  <a:pt x="54320" y="2400231"/>
                  <a:pt x="51534" y="2397431"/>
                  <a:pt x="50141" y="2396031"/>
                </a:cubicBezTo>
                <a:cubicBezTo>
                  <a:pt x="51534" y="2394632"/>
                  <a:pt x="52926" y="2391833"/>
                  <a:pt x="54320" y="2391833"/>
                </a:cubicBezTo>
                <a:close/>
                <a:moveTo>
                  <a:pt x="5981701" y="2374688"/>
                </a:moveTo>
                <a:cubicBezTo>
                  <a:pt x="5982955" y="2376157"/>
                  <a:pt x="5984208" y="2377627"/>
                  <a:pt x="5985462" y="2379097"/>
                </a:cubicBezTo>
                <a:cubicBezTo>
                  <a:pt x="5985462" y="2380567"/>
                  <a:pt x="5984208" y="2382037"/>
                  <a:pt x="5984208" y="2382037"/>
                </a:cubicBezTo>
                <a:cubicBezTo>
                  <a:pt x="5981701" y="2382037"/>
                  <a:pt x="5980448" y="2380567"/>
                  <a:pt x="5979194" y="2380567"/>
                </a:cubicBezTo>
                <a:cubicBezTo>
                  <a:pt x="5980448" y="2379097"/>
                  <a:pt x="5980448" y="2377627"/>
                  <a:pt x="5981701" y="2374688"/>
                </a:cubicBezTo>
                <a:close/>
                <a:moveTo>
                  <a:pt x="6318335" y="2369789"/>
                </a:moveTo>
                <a:cubicBezTo>
                  <a:pt x="6321120" y="2369789"/>
                  <a:pt x="6322514" y="2373054"/>
                  <a:pt x="6323906" y="2373054"/>
                </a:cubicBezTo>
                <a:cubicBezTo>
                  <a:pt x="6322514" y="2376320"/>
                  <a:pt x="6322514" y="2377953"/>
                  <a:pt x="6321120" y="2379587"/>
                </a:cubicBezTo>
                <a:cubicBezTo>
                  <a:pt x="6318335" y="2377953"/>
                  <a:pt x="6316942" y="2377953"/>
                  <a:pt x="6315549" y="2376320"/>
                </a:cubicBezTo>
                <a:cubicBezTo>
                  <a:pt x="6315549" y="2374688"/>
                  <a:pt x="6316942" y="2369789"/>
                  <a:pt x="6318335" y="2369789"/>
                </a:cubicBezTo>
                <a:close/>
                <a:moveTo>
                  <a:pt x="6342709" y="2335497"/>
                </a:moveTo>
                <a:cubicBezTo>
                  <a:pt x="6346887" y="2335497"/>
                  <a:pt x="6351066" y="2336966"/>
                  <a:pt x="6355244" y="2336966"/>
                </a:cubicBezTo>
                <a:cubicBezTo>
                  <a:pt x="6353852" y="2338436"/>
                  <a:pt x="6352458" y="2341376"/>
                  <a:pt x="6352458" y="2342846"/>
                </a:cubicBezTo>
                <a:cubicBezTo>
                  <a:pt x="6348280" y="2341376"/>
                  <a:pt x="6345495" y="2338436"/>
                  <a:pt x="6342709" y="2335497"/>
                </a:cubicBezTo>
                <a:close/>
                <a:moveTo>
                  <a:pt x="6262583" y="2254666"/>
                </a:moveTo>
                <a:cubicBezTo>
                  <a:pt x="6269342" y="2254666"/>
                  <a:pt x="6277453" y="2256196"/>
                  <a:pt x="6284212" y="2256196"/>
                </a:cubicBezTo>
                <a:cubicBezTo>
                  <a:pt x="6284212" y="2260790"/>
                  <a:pt x="6284212" y="2263851"/>
                  <a:pt x="6282861" y="2266913"/>
                </a:cubicBezTo>
                <a:cubicBezTo>
                  <a:pt x="6276102" y="2265383"/>
                  <a:pt x="6269342" y="2263851"/>
                  <a:pt x="6261231" y="2263851"/>
                </a:cubicBezTo>
                <a:cubicBezTo>
                  <a:pt x="6261231" y="2260790"/>
                  <a:pt x="6262583" y="2257727"/>
                  <a:pt x="6262583" y="2254666"/>
                </a:cubicBezTo>
                <a:close/>
                <a:moveTo>
                  <a:pt x="5692282" y="2193431"/>
                </a:moveTo>
                <a:cubicBezTo>
                  <a:pt x="5696460" y="2193431"/>
                  <a:pt x="5699246" y="2196696"/>
                  <a:pt x="5707603" y="2201595"/>
                </a:cubicBezTo>
                <a:cubicBezTo>
                  <a:pt x="5696460" y="2204861"/>
                  <a:pt x="5692282" y="2208127"/>
                  <a:pt x="5690889" y="2206493"/>
                </a:cubicBezTo>
                <a:cubicBezTo>
                  <a:pt x="5688103" y="2204861"/>
                  <a:pt x="5688103" y="2199962"/>
                  <a:pt x="5686711" y="2196696"/>
                </a:cubicBezTo>
                <a:cubicBezTo>
                  <a:pt x="5686711" y="2196696"/>
                  <a:pt x="5690889" y="2193431"/>
                  <a:pt x="5692282" y="2193431"/>
                </a:cubicBezTo>
                <a:close/>
                <a:moveTo>
                  <a:pt x="61632" y="2151790"/>
                </a:moveTo>
                <a:cubicBezTo>
                  <a:pt x="64242" y="2155055"/>
                  <a:pt x="65549" y="2158321"/>
                  <a:pt x="66855" y="2161588"/>
                </a:cubicBezTo>
                <a:cubicBezTo>
                  <a:pt x="64242" y="2163220"/>
                  <a:pt x="62937" y="2163220"/>
                  <a:pt x="59019" y="2166487"/>
                </a:cubicBezTo>
                <a:cubicBezTo>
                  <a:pt x="59019" y="2161588"/>
                  <a:pt x="56408" y="2158321"/>
                  <a:pt x="56408" y="2155055"/>
                </a:cubicBezTo>
                <a:cubicBezTo>
                  <a:pt x="56408" y="2155055"/>
                  <a:pt x="61632" y="2151790"/>
                  <a:pt x="61632" y="2151790"/>
                </a:cubicBezTo>
                <a:close/>
                <a:moveTo>
                  <a:pt x="5707603" y="2137093"/>
                </a:moveTo>
                <a:cubicBezTo>
                  <a:pt x="5708648" y="2137093"/>
                  <a:pt x="5709693" y="2137093"/>
                  <a:pt x="5709693" y="2137093"/>
                </a:cubicBezTo>
                <a:cubicBezTo>
                  <a:pt x="5709693" y="2138726"/>
                  <a:pt x="5709693" y="2140358"/>
                  <a:pt x="5709693" y="2141992"/>
                </a:cubicBezTo>
                <a:cubicBezTo>
                  <a:pt x="5708648" y="2140358"/>
                  <a:pt x="5707603" y="2141992"/>
                  <a:pt x="5707603" y="2140358"/>
                </a:cubicBezTo>
                <a:cubicBezTo>
                  <a:pt x="5707603" y="2140358"/>
                  <a:pt x="5707603" y="2138726"/>
                  <a:pt x="5707603" y="2137093"/>
                </a:cubicBezTo>
                <a:close/>
                <a:moveTo>
                  <a:pt x="5545901" y="2129746"/>
                </a:moveTo>
                <a:cubicBezTo>
                  <a:pt x="5547572" y="2131496"/>
                  <a:pt x="5549243" y="2133245"/>
                  <a:pt x="5550915" y="2136745"/>
                </a:cubicBezTo>
                <a:cubicBezTo>
                  <a:pt x="5549243" y="2138494"/>
                  <a:pt x="5547572" y="2140244"/>
                  <a:pt x="5545901" y="2141994"/>
                </a:cubicBezTo>
                <a:cubicBezTo>
                  <a:pt x="5544229" y="2140244"/>
                  <a:pt x="5542558" y="2136745"/>
                  <a:pt x="5542558" y="2134995"/>
                </a:cubicBezTo>
                <a:cubicBezTo>
                  <a:pt x="5542558" y="2133245"/>
                  <a:pt x="5544229" y="2131496"/>
                  <a:pt x="5545901" y="2129746"/>
                </a:cubicBezTo>
                <a:close/>
                <a:moveTo>
                  <a:pt x="5803286" y="2119948"/>
                </a:moveTo>
                <a:cubicBezTo>
                  <a:pt x="5806629" y="2121581"/>
                  <a:pt x="5808300" y="2123213"/>
                  <a:pt x="5808300" y="2124847"/>
                </a:cubicBezTo>
                <a:cubicBezTo>
                  <a:pt x="5809971" y="2126480"/>
                  <a:pt x="5808300" y="2128112"/>
                  <a:pt x="5808300" y="2128112"/>
                </a:cubicBezTo>
                <a:cubicBezTo>
                  <a:pt x="5806629" y="2129746"/>
                  <a:pt x="5804957" y="2128112"/>
                  <a:pt x="5801615" y="2128112"/>
                </a:cubicBezTo>
                <a:cubicBezTo>
                  <a:pt x="5803286" y="2126480"/>
                  <a:pt x="5803286" y="2123213"/>
                  <a:pt x="5803286" y="2119948"/>
                </a:cubicBezTo>
                <a:close/>
                <a:moveTo>
                  <a:pt x="5730583" y="2119948"/>
                </a:moveTo>
                <a:lnTo>
                  <a:pt x="5732673" y="2122397"/>
                </a:lnTo>
                <a:lnTo>
                  <a:pt x="5730583" y="2124847"/>
                </a:lnTo>
                <a:close/>
                <a:moveTo>
                  <a:pt x="5594788" y="2110151"/>
                </a:moveTo>
                <a:lnTo>
                  <a:pt x="5587823" y="2127296"/>
                </a:lnTo>
                <a:lnTo>
                  <a:pt x="5588520" y="2127296"/>
                </a:lnTo>
                <a:cubicBezTo>
                  <a:pt x="5586431" y="2128521"/>
                  <a:pt x="5584341" y="2129746"/>
                  <a:pt x="5584341" y="2129746"/>
                </a:cubicBezTo>
                <a:cubicBezTo>
                  <a:pt x="5584341" y="2129746"/>
                  <a:pt x="5586431" y="2128521"/>
                  <a:pt x="5586431" y="2127296"/>
                </a:cubicBezTo>
                <a:lnTo>
                  <a:pt x="5586432" y="2127296"/>
                </a:lnTo>
                <a:close/>
                <a:moveTo>
                  <a:pt x="140671" y="2087125"/>
                </a:moveTo>
                <a:cubicBezTo>
                  <a:pt x="143457" y="2087125"/>
                  <a:pt x="144849" y="2088596"/>
                  <a:pt x="146243" y="2090066"/>
                </a:cubicBezTo>
                <a:cubicBezTo>
                  <a:pt x="143457" y="2091535"/>
                  <a:pt x="142065" y="2093005"/>
                  <a:pt x="140671" y="2093005"/>
                </a:cubicBezTo>
                <a:cubicBezTo>
                  <a:pt x="139279" y="2091535"/>
                  <a:pt x="139279" y="2090066"/>
                  <a:pt x="137886" y="2088596"/>
                </a:cubicBezTo>
                <a:cubicBezTo>
                  <a:pt x="137886" y="2087125"/>
                  <a:pt x="140671" y="2085656"/>
                  <a:pt x="140671" y="2087125"/>
                </a:cubicBezTo>
                <a:close/>
                <a:moveTo>
                  <a:pt x="6334541" y="2038723"/>
                </a:moveTo>
                <a:cubicBezTo>
                  <a:pt x="6342545" y="2041852"/>
                  <a:pt x="6349215" y="2044980"/>
                  <a:pt x="6363890" y="2049673"/>
                </a:cubicBezTo>
                <a:cubicBezTo>
                  <a:pt x="6349215" y="2054367"/>
                  <a:pt x="6342545" y="2055932"/>
                  <a:pt x="6335874" y="2057496"/>
                </a:cubicBezTo>
                <a:cubicBezTo>
                  <a:pt x="6333206" y="2057496"/>
                  <a:pt x="6330537" y="2057496"/>
                  <a:pt x="6327868" y="2055932"/>
                </a:cubicBezTo>
                <a:cubicBezTo>
                  <a:pt x="6329203" y="2055932"/>
                  <a:pt x="6331872" y="2055932"/>
                  <a:pt x="6333206" y="2055932"/>
                </a:cubicBezTo>
                <a:cubicBezTo>
                  <a:pt x="6334541" y="2049673"/>
                  <a:pt x="6334541" y="2044980"/>
                  <a:pt x="6334541" y="2038723"/>
                </a:cubicBezTo>
                <a:close/>
                <a:moveTo>
                  <a:pt x="6322514" y="1928894"/>
                </a:moveTo>
                <a:cubicBezTo>
                  <a:pt x="6323906" y="1928894"/>
                  <a:pt x="6326692" y="1930853"/>
                  <a:pt x="6328084" y="1930853"/>
                </a:cubicBezTo>
                <a:cubicBezTo>
                  <a:pt x="6326692" y="1932813"/>
                  <a:pt x="6325298" y="1934772"/>
                  <a:pt x="6325298" y="1938691"/>
                </a:cubicBezTo>
                <a:cubicBezTo>
                  <a:pt x="6323906" y="1936732"/>
                  <a:pt x="6321120" y="1934772"/>
                  <a:pt x="6319728" y="1932813"/>
                </a:cubicBezTo>
                <a:cubicBezTo>
                  <a:pt x="6319728" y="1930853"/>
                  <a:pt x="6321120" y="1928894"/>
                  <a:pt x="6322514" y="1928894"/>
                </a:cubicBezTo>
                <a:close/>
                <a:moveTo>
                  <a:pt x="6216662" y="1865209"/>
                </a:moveTo>
                <a:cubicBezTo>
                  <a:pt x="6218055" y="1866841"/>
                  <a:pt x="6219448" y="1866841"/>
                  <a:pt x="6219448" y="1866841"/>
                </a:cubicBezTo>
                <a:cubicBezTo>
                  <a:pt x="6219448" y="1868474"/>
                  <a:pt x="6219448" y="1870108"/>
                  <a:pt x="6219448" y="1870108"/>
                </a:cubicBezTo>
                <a:cubicBezTo>
                  <a:pt x="6218055" y="1870108"/>
                  <a:pt x="6216662" y="1870108"/>
                  <a:pt x="6215269" y="1870108"/>
                </a:cubicBezTo>
                <a:cubicBezTo>
                  <a:pt x="6216662" y="1868474"/>
                  <a:pt x="6216662" y="1866841"/>
                  <a:pt x="6216662" y="1865209"/>
                </a:cubicBezTo>
                <a:close/>
                <a:moveTo>
                  <a:pt x="357481" y="1860310"/>
                </a:moveTo>
                <a:cubicBezTo>
                  <a:pt x="359803" y="1864903"/>
                  <a:pt x="363285" y="1869495"/>
                  <a:pt x="365606" y="1872558"/>
                </a:cubicBezTo>
                <a:cubicBezTo>
                  <a:pt x="362124" y="1871027"/>
                  <a:pt x="358642" y="1867964"/>
                  <a:pt x="355160" y="1864903"/>
                </a:cubicBezTo>
                <a:cubicBezTo>
                  <a:pt x="356320" y="1863371"/>
                  <a:pt x="356320" y="1861840"/>
                  <a:pt x="357481" y="1860310"/>
                </a:cubicBezTo>
                <a:close/>
                <a:moveTo>
                  <a:pt x="5713871" y="1777030"/>
                </a:moveTo>
                <a:cubicBezTo>
                  <a:pt x="5714914" y="1777030"/>
                  <a:pt x="5714914" y="1778662"/>
                  <a:pt x="5715959" y="1780295"/>
                </a:cubicBezTo>
                <a:cubicBezTo>
                  <a:pt x="5714914" y="1780295"/>
                  <a:pt x="5712826" y="1781928"/>
                  <a:pt x="5711781" y="1781928"/>
                </a:cubicBezTo>
                <a:cubicBezTo>
                  <a:pt x="5711781" y="1780295"/>
                  <a:pt x="5711781" y="1780295"/>
                  <a:pt x="5711781" y="1778662"/>
                </a:cubicBezTo>
                <a:cubicBezTo>
                  <a:pt x="5712826" y="1778662"/>
                  <a:pt x="5713871" y="1777030"/>
                  <a:pt x="5713871" y="1777030"/>
                </a:cubicBezTo>
                <a:close/>
                <a:moveTo>
                  <a:pt x="5739775" y="1773763"/>
                </a:moveTo>
                <a:cubicBezTo>
                  <a:pt x="5739775" y="1772131"/>
                  <a:pt x="5743118" y="1775396"/>
                  <a:pt x="5743118" y="1775396"/>
                </a:cubicBezTo>
                <a:cubicBezTo>
                  <a:pt x="5743118" y="1777030"/>
                  <a:pt x="5741447" y="1780295"/>
                  <a:pt x="5741447" y="1781928"/>
                </a:cubicBezTo>
                <a:cubicBezTo>
                  <a:pt x="5738104" y="1780295"/>
                  <a:pt x="5736433" y="1778662"/>
                  <a:pt x="5734761" y="1778662"/>
                </a:cubicBezTo>
                <a:cubicBezTo>
                  <a:pt x="5736433" y="1777030"/>
                  <a:pt x="5738104" y="1773763"/>
                  <a:pt x="5739775" y="1773763"/>
                </a:cubicBezTo>
                <a:close/>
                <a:moveTo>
                  <a:pt x="6000656" y="1737839"/>
                </a:moveTo>
                <a:cubicBezTo>
                  <a:pt x="6004643" y="1739589"/>
                  <a:pt x="6008632" y="1741338"/>
                  <a:pt x="6012621" y="1744838"/>
                </a:cubicBezTo>
                <a:cubicBezTo>
                  <a:pt x="6012621" y="1746587"/>
                  <a:pt x="6011292" y="1748337"/>
                  <a:pt x="6011292" y="1750087"/>
                </a:cubicBezTo>
                <a:cubicBezTo>
                  <a:pt x="6007303" y="1746587"/>
                  <a:pt x="6003314" y="1744838"/>
                  <a:pt x="5997996" y="1743088"/>
                </a:cubicBezTo>
                <a:cubicBezTo>
                  <a:pt x="5999325" y="1741338"/>
                  <a:pt x="5999325" y="1739589"/>
                  <a:pt x="6000656" y="1737839"/>
                </a:cubicBezTo>
                <a:close/>
                <a:moveTo>
                  <a:pt x="354115" y="1735389"/>
                </a:moveTo>
                <a:cubicBezTo>
                  <a:pt x="355578" y="1741417"/>
                  <a:pt x="358502" y="1747447"/>
                  <a:pt x="359964" y="1751969"/>
                </a:cubicBezTo>
                <a:cubicBezTo>
                  <a:pt x="359964" y="1751969"/>
                  <a:pt x="359964" y="1751969"/>
                  <a:pt x="361428" y="1754984"/>
                </a:cubicBezTo>
                <a:cubicBezTo>
                  <a:pt x="361428" y="1754984"/>
                  <a:pt x="358502" y="1754984"/>
                  <a:pt x="358502" y="1754984"/>
                </a:cubicBezTo>
                <a:cubicBezTo>
                  <a:pt x="354115" y="1750462"/>
                  <a:pt x="351191" y="1744432"/>
                  <a:pt x="346803" y="1739911"/>
                </a:cubicBezTo>
                <a:cubicBezTo>
                  <a:pt x="349727" y="1738404"/>
                  <a:pt x="351191" y="1736896"/>
                  <a:pt x="354115" y="1735389"/>
                </a:cubicBezTo>
                <a:close/>
                <a:moveTo>
                  <a:pt x="332178" y="1735389"/>
                </a:moveTo>
                <a:cubicBezTo>
                  <a:pt x="333571" y="1736919"/>
                  <a:pt x="336357" y="1741513"/>
                  <a:pt x="336357" y="1741513"/>
                </a:cubicBezTo>
                <a:cubicBezTo>
                  <a:pt x="333571" y="1744574"/>
                  <a:pt x="330785" y="1746106"/>
                  <a:pt x="329392" y="1747637"/>
                </a:cubicBezTo>
                <a:cubicBezTo>
                  <a:pt x="328000" y="1746106"/>
                  <a:pt x="326606" y="1744574"/>
                  <a:pt x="323822" y="1739982"/>
                </a:cubicBezTo>
                <a:cubicBezTo>
                  <a:pt x="326606" y="1738450"/>
                  <a:pt x="329392" y="1736919"/>
                  <a:pt x="332178" y="1735389"/>
                </a:cubicBezTo>
                <a:close/>
                <a:moveTo>
                  <a:pt x="308781" y="1735389"/>
                </a:moveTo>
                <a:cubicBezTo>
                  <a:pt x="310034" y="1737021"/>
                  <a:pt x="311288" y="1738653"/>
                  <a:pt x="311288" y="1741920"/>
                </a:cubicBezTo>
                <a:cubicBezTo>
                  <a:pt x="311288" y="1741920"/>
                  <a:pt x="310034" y="1745186"/>
                  <a:pt x="310034" y="1743552"/>
                </a:cubicBezTo>
                <a:cubicBezTo>
                  <a:pt x="307527" y="1743552"/>
                  <a:pt x="306273" y="1741920"/>
                  <a:pt x="305020" y="1740287"/>
                </a:cubicBezTo>
                <a:cubicBezTo>
                  <a:pt x="306273" y="1738653"/>
                  <a:pt x="307527" y="1737021"/>
                  <a:pt x="308781" y="1735389"/>
                </a:cubicBezTo>
                <a:close/>
                <a:moveTo>
                  <a:pt x="6385885" y="1652109"/>
                </a:moveTo>
                <a:cubicBezTo>
                  <a:pt x="6388671" y="1653639"/>
                  <a:pt x="6391457" y="1656702"/>
                  <a:pt x="6392849" y="1659763"/>
                </a:cubicBezTo>
                <a:cubicBezTo>
                  <a:pt x="6391457" y="1661294"/>
                  <a:pt x="6390063" y="1662826"/>
                  <a:pt x="6387278" y="1664356"/>
                </a:cubicBezTo>
                <a:cubicBezTo>
                  <a:pt x="6384492" y="1661294"/>
                  <a:pt x="6383100" y="1658232"/>
                  <a:pt x="6380314" y="1656702"/>
                </a:cubicBezTo>
                <a:cubicBezTo>
                  <a:pt x="6383100" y="1655170"/>
                  <a:pt x="6385885" y="1652109"/>
                  <a:pt x="6385885" y="1652109"/>
                </a:cubicBezTo>
                <a:close/>
                <a:moveTo>
                  <a:pt x="6488949" y="1551683"/>
                </a:moveTo>
                <a:cubicBezTo>
                  <a:pt x="6488949" y="1551683"/>
                  <a:pt x="6488949" y="1551683"/>
                  <a:pt x="6491039" y="1551683"/>
                </a:cubicBezTo>
                <a:lnTo>
                  <a:pt x="6491039" y="1552907"/>
                </a:lnTo>
                <a:lnTo>
                  <a:pt x="6491039" y="1554133"/>
                </a:lnTo>
                <a:cubicBezTo>
                  <a:pt x="6491039" y="1554133"/>
                  <a:pt x="6488949" y="1551683"/>
                  <a:pt x="6488949" y="1551683"/>
                </a:cubicBezTo>
                <a:close/>
                <a:moveTo>
                  <a:pt x="6503574" y="1549233"/>
                </a:moveTo>
                <a:cubicBezTo>
                  <a:pt x="6503574" y="1551071"/>
                  <a:pt x="6503574" y="1554744"/>
                  <a:pt x="6503574" y="1556582"/>
                </a:cubicBezTo>
                <a:cubicBezTo>
                  <a:pt x="6499396" y="1554744"/>
                  <a:pt x="6495218" y="1554744"/>
                  <a:pt x="6491039" y="1552907"/>
                </a:cubicBezTo>
                <a:cubicBezTo>
                  <a:pt x="6495218" y="1552907"/>
                  <a:pt x="6499396" y="1551071"/>
                  <a:pt x="6503574" y="1549233"/>
                </a:cubicBezTo>
                <a:close/>
                <a:moveTo>
                  <a:pt x="6129614" y="1426762"/>
                </a:moveTo>
                <a:lnTo>
                  <a:pt x="6131704" y="1426762"/>
                </a:lnTo>
                <a:lnTo>
                  <a:pt x="6131704" y="1429212"/>
                </a:lnTo>
                <a:lnTo>
                  <a:pt x="6129614" y="1429212"/>
                </a:lnTo>
                <a:close/>
                <a:moveTo>
                  <a:pt x="5944375" y="1377773"/>
                </a:moveTo>
                <a:cubicBezTo>
                  <a:pt x="5947160" y="1379406"/>
                  <a:pt x="5948554" y="1379406"/>
                  <a:pt x="5949946" y="1379406"/>
                </a:cubicBezTo>
                <a:cubicBezTo>
                  <a:pt x="5947160" y="1381038"/>
                  <a:pt x="5944375" y="1381038"/>
                  <a:pt x="5941589" y="1382672"/>
                </a:cubicBezTo>
                <a:cubicBezTo>
                  <a:pt x="5942982" y="1381038"/>
                  <a:pt x="5944375" y="1379406"/>
                  <a:pt x="5944375" y="1377773"/>
                </a:cubicBezTo>
                <a:close/>
                <a:moveTo>
                  <a:pt x="6008443" y="1367976"/>
                </a:moveTo>
                <a:cubicBezTo>
                  <a:pt x="6016799" y="1367976"/>
                  <a:pt x="6023764" y="1367976"/>
                  <a:pt x="6032120" y="1367976"/>
                </a:cubicBezTo>
                <a:cubicBezTo>
                  <a:pt x="6032120" y="1371475"/>
                  <a:pt x="6033513" y="1374975"/>
                  <a:pt x="6033513" y="1376724"/>
                </a:cubicBezTo>
                <a:cubicBezTo>
                  <a:pt x="6025156" y="1378474"/>
                  <a:pt x="6016799" y="1380224"/>
                  <a:pt x="6008443" y="1380224"/>
                </a:cubicBezTo>
                <a:cubicBezTo>
                  <a:pt x="6008443" y="1376724"/>
                  <a:pt x="6008443" y="1373225"/>
                  <a:pt x="6008443" y="1367976"/>
                </a:cubicBezTo>
                <a:close/>
                <a:moveTo>
                  <a:pt x="1150036" y="1361340"/>
                </a:moveTo>
                <a:cubicBezTo>
                  <a:pt x="1151371" y="1361340"/>
                  <a:pt x="1151371" y="1361340"/>
                  <a:pt x="1151371" y="1361340"/>
                </a:cubicBezTo>
                <a:lnTo>
                  <a:pt x="1150294" y="1361562"/>
                </a:lnTo>
                <a:close/>
                <a:moveTo>
                  <a:pt x="5980201" y="1360628"/>
                </a:moveTo>
                <a:cubicBezTo>
                  <a:pt x="5981516" y="1365527"/>
                  <a:pt x="5982832" y="1372059"/>
                  <a:pt x="5985462" y="1378590"/>
                </a:cubicBezTo>
                <a:cubicBezTo>
                  <a:pt x="5973624" y="1378590"/>
                  <a:pt x="5961785" y="1380224"/>
                  <a:pt x="5949946" y="1380224"/>
                </a:cubicBezTo>
                <a:cubicBezTo>
                  <a:pt x="5960469" y="1373691"/>
                  <a:pt x="5970993" y="1367160"/>
                  <a:pt x="5980201" y="1360628"/>
                </a:cubicBezTo>
                <a:close/>
                <a:moveTo>
                  <a:pt x="6129614" y="1336134"/>
                </a:moveTo>
                <a:cubicBezTo>
                  <a:pt x="6136330" y="1336134"/>
                  <a:pt x="6141702" y="1336134"/>
                  <a:pt x="6148417" y="1337972"/>
                </a:cubicBezTo>
                <a:cubicBezTo>
                  <a:pt x="6148417" y="1339808"/>
                  <a:pt x="6148417" y="1341646"/>
                  <a:pt x="6148417" y="1343483"/>
                </a:cubicBezTo>
                <a:cubicBezTo>
                  <a:pt x="6141702" y="1343483"/>
                  <a:pt x="6134986" y="1343483"/>
                  <a:pt x="6129614" y="1343483"/>
                </a:cubicBezTo>
                <a:cubicBezTo>
                  <a:pt x="6129614" y="1341646"/>
                  <a:pt x="6129614" y="1337972"/>
                  <a:pt x="6129614" y="1336134"/>
                </a:cubicBezTo>
                <a:close/>
                <a:moveTo>
                  <a:pt x="6107388" y="1326337"/>
                </a:moveTo>
                <a:cubicBezTo>
                  <a:pt x="6108723" y="1331012"/>
                  <a:pt x="6108723" y="1335688"/>
                  <a:pt x="6108723" y="1341923"/>
                </a:cubicBezTo>
                <a:cubicBezTo>
                  <a:pt x="6092705" y="1360628"/>
                  <a:pt x="6076688" y="1349717"/>
                  <a:pt x="6060671" y="1337247"/>
                </a:cubicBezTo>
                <a:cubicBezTo>
                  <a:pt x="6076688" y="1334130"/>
                  <a:pt x="6091371" y="1329453"/>
                  <a:pt x="6107388" y="1326337"/>
                </a:cubicBezTo>
                <a:close/>
                <a:moveTo>
                  <a:pt x="388586" y="1306741"/>
                </a:moveTo>
                <a:lnTo>
                  <a:pt x="390676" y="1309191"/>
                </a:lnTo>
                <a:lnTo>
                  <a:pt x="388586" y="1309191"/>
                </a:lnTo>
                <a:close/>
                <a:moveTo>
                  <a:pt x="300004" y="1257753"/>
                </a:moveTo>
                <a:cubicBezTo>
                  <a:pt x="301259" y="1262897"/>
                  <a:pt x="303766" y="1268041"/>
                  <a:pt x="305020" y="1274900"/>
                </a:cubicBezTo>
                <a:cubicBezTo>
                  <a:pt x="302513" y="1274900"/>
                  <a:pt x="301259" y="1274900"/>
                  <a:pt x="298752" y="1274900"/>
                </a:cubicBezTo>
                <a:cubicBezTo>
                  <a:pt x="300004" y="1269755"/>
                  <a:pt x="300004" y="1264611"/>
                  <a:pt x="300004" y="1257753"/>
                </a:cubicBezTo>
                <a:close/>
                <a:moveTo>
                  <a:pt x="1017255" y="1214115"/>
                </a:moveTo>
                <a:lnTo>
                  <a:pt x="1017956" y="1214287"/>
                </a:lnTo>
                <a:cubicBezTo>
                  <a:pt x="1016622" y="1214287"/>
                  <a:pt x="1016622" y="1214287"/>
                  <a:pt x="1016622" y="1214287"/>
                </a:cubicBezTo>
                <a:close/>
                <a:moveTo>
                  <a:pt x="355756" y="1168756"/>
                </a:moveTo>
                <a:cubicBezTo>
                  <a:pt x="356949" y="1172022"/>
                  <a:pt x="358145" y="1175287"/>
                  <a:pt x="359338" y="1178554"/>
                </a:cubicBezTo>
                <a:cubicBezTo>
                  <a:pt x="358145" y="1180186"/>
                  <a:pt x="355756" y="1180186"/>
                  <a:pt x="353369" y="1181820"/>
                </a:cubicBezTo>
                <a:cubicBezTo>
                  <a:pt x="352175" y="1178554"/>
                  <a:pt x="350981" y="1175287"/>
                  <a:pt x="350981" y="1172022"/>
                </a:cubicBezTo>
                <a:cubicBezTo>
                  <a:pt x="350981" y="1170388"/>
                  <a:pt x="355756" y="1167124"/>
                  <a:pt x="355756" y="1168756"/>
                </a:cubicBezTo>
                <a:close/>
                <a:moveTo>
                  <a:pt x="542487" y="1162225"/>
                </a:moveTo>
                <a:cubicBezTo>
                  <a:pt x="543879" y="1162225"/>
                  <a:pt x="545273" y="1163450"/>
                  <a:pt x="545273" y="1163450"/>
                </a:cubicBezTo>
                <a:cubicBezTo>
                  <a:pt x="545273" y="1164673"/>
                  <a:pt x="545273" y="1165898"/>
                  <a:pt x="543879" y="1165898"/>
                </a:cubicBezTo>
                <a:cubicBezTo>
                  <a:pt x="543879" y="1167124"/>
                  <a:pt x="542487" y="1165898"/>
                  <a:pt x="541095" y="1165898"/>
                </a:cubicBezTo>
                <a:cubicBezTo>
                  <a:pt x="541095" y="1164673"/>
                  <a:pt x="542487" y="1163450"/>
                  <a:pt x="542487" y="1162225"/>
                </a:cubicBezTo>
                <a:close/>
                <a:moveTo>
                  <a:pt x="384408" y="1162225"/>
                </a:moveTo>
                <a:cubicBezTo>
                  <a:pt x="391124" y="1162225"/>
                  <a:pt x="396496" y="1163755"/>
                  <a:pt x="403211" y="1163755"/>
                </a:cubicBezTo>
                <a:cubicBezTo>
                  <a:pt x="403211" y="1166818"/>
                  <a:pt x="401868" y="1171410"/>
                  <a:pt x="401868" y="1174472"/>
                </a:cubicBezTo>
                <a:cubicBezTo>
                  <a:pt x="395152" y="1172942"/>
                  <a:pt x="389780" y="1171410"/>
                  <a:pt x="384408" y="1169879"/>
                </a:cubicBezTo>
                <a:cubicBezTo>
                  <a:pt x="384408" y="1166818"/>
                  <a:pt x="384408" y="1165286"/>
                  <a:pt x="384408" y="1162225"/>
                </a:cubicBezTo>
                <a:close/>
                <a:moveTo>
                  <a:pt x="514719" y="1157326"/>
                </a:moveTo>
                <a:cubicBezTo>
                  <a:pt x="514719" y="1160125"/>
                  <a:pt x="514719" y="1162924"/>
                  <a:pt x="516025" y="1165724"/>
                </a:cubicBezTo>
                <a:cubicBezTo>
                  <a:pt x="509496" y="1165724"/>
                  <a:pt x="502967" y="1167124"/>
                  <a:pt x="496439" y="1167124"/>
                </a:cubicBezTo>
                <a:cubicBezTo>
                  <a:pt x="496439" y="1164323"/>
                  <a:pt x="496439" y="1161524"/>
                  <a:pt x="495133" y="1158725"/>
                </a:cubicBezTo>
                <a:cubicBezTo>
                  <a:pt x="501662" y="1158725"/>
                  <a:pt x="508191" y="1157326"/>
                  <a:pt x="514719" y="1157326"/>
                </a:cubicBezTo>
                <a:close/>
                <a:moveTo>
                  <a:pt x="536916" y="1127933"/>
                </a:moveTo>
                <a:cubicBezTo>
                  <a:pt x="553309" y="1129565"/>
                  <a:pt x="565603" y="1127933"/>
                  <a:pt x="568335" y="1132832"/>
                </a:cubicBezTo>
                <a:cubicBezTo>
                  <a:pt x="572433" y="1140995"/>
                  <a:pt x="571067" y="1152427"/>
                  <a:pt x="572433" y="1176921"/>
                </a:cubicBezTo>
                <a:cubicBezTo>
                  <a:pt x="557407" y="1155692"/>
                  <a:pt x="550577" y="1145894"/>
                  <a:pt x="536916" y="1127933"/>
                </a:cubicBezTo>
                <a:close/>
                <a:moveTo>
                  <a:pt x="220692" y="1029956"/>
                </a:moveTo>
                <a:cubicBezTo>
                  <a:pt x="240634" y="1033125"/>
                  <a:pt x="259248" y="1036296"/>
                  <a:pt x="277860" y="1039465"/>
                </a:cubicBezTo>
                <a:cubicBezTo>
                  <a:pt x="276531" y="1045805"/>
                  <a:pt x="275200" y="1050561"/>
                  <a:pt x="273871" y="1056900"/>
                </a:cubicBezTo>
                <a:cubicBezTo>
                  <a:pt x="255259" y="1052145"/>
                  <a:pt x="237976" y="1047390"/>
                  <a:pt x="219363" y="1042636"/>
                </a:cubicBezTo>
                <a:cubicBezTo>
                  <a:pt x="220692" y="1037881"/>
                  <a:pt x="220692" y="1034710"/>
                  <a:pt x="220692" y="1029956"/>
                </a:cubicBezTo>
                <a:close/>
                <a:moveTo>
                  <a:pt x="206828" y="990765"/>
                </a:moveTo>
                <a:lnTo>
                  <a:pt x="208918" y="990765"/>
                </a:lnTo>
                <a:lnTo>
                  <a:pt x="211007" y="990765"/>
                </a:lnTo>
                <a:lnTo>
                  <a:pt x="211008" y="990765"/>
                </a:lnTo>
                <a:lnTo>
                  <a:pt x="211008" y="993215"/>
                </a:lnTo>
                <a:lnTo>
                  <a:pt x="208918" y="993215"/>
                </a:lnTo>
                <a:lnTo>
                  <a:pt x="206828" y="993215"/>
                </a:lnTo>
                <a:close/>
                <a:moveTo>
                  <a:pt x="5868922" y="970241"/>
                </a:moveTo>
                <a:cubicBezTo>
                  <a:pt x="5867589" y="971806"/>
                  <a:pt x="5867589" y="971806"/>
                  <a:pt x="5867589" y="971806"/>
                </a:cubicBezTo>
                <a:lnTo>
                  <a:pt x="5867589" y="971536"/>
                </a:lnTo>
                <a:close/>
                <a:moveTo>
                  <a:pt x="245129" y="922182"/>
                </a:moveTo>
                <a:cubicBezTo>
                  <a:pt x="245129" y="922182"/>
                  <a:pt x="245129" y="923814"/>
                  <a:pt x="246523" y="925446"/>
                </a:cubicBezTo>
                <a:cubicBezTo>
                  <a:pt x="245129" y="925446"/>
                  <a:pt x="245129" y="927080"/>
                  <a:pt x="243737" y="927080"/>
                </a:cubicBezTo>
                <a:cubicBezTo>
                  <a:pt x="243737" y="925446"/>
                  <a:pt x="242345" y="925446"/>
                  <a:pt x="242345" y="923814"/>
                </a:cubicBezTo>
                <a:cubicBezTo>
                  <a:pt x="242345" y="923814"/>
                  <a:pt x="243737" y="922182"/>
                  <a:pt x="245129" y="922182"/>
                </a:cubicBezTo>
                <a:close/>
                <a:moveTo>
                  <a:pt x="289559" y="919733"/>
                </a:moveTo>
                <a:cubicBezTo>
                  <a:pt x="291021" y="921365"/>
                  <a:pt x="292485" y="924632"/>
                  <a:pt x="292485" y="926264"/>
                </a:cubicBezTo>
                <a:cubicBezTo>
                  <a:pt x="288097" y="927897"/>
                  <a:pt x="282247" y="927897"/>
                  <a:pt x="277860" y="929531"/>
                </a:cubicBezTo>
                <a:cubicBezTo>
                  <a:pt x="282247" y="926264"/>
                  <a:pt x="285172" y="922998"/>
                  <a:pt x="289559" y="919733"/>
                </a:cubicBezTo>
                <a:close/>
                <a:moveTo>
                  <a:pt x="336035" y="909935"/>
                </a:moveTo>
                <a:cubicBezTo>
                  <a:pt x="338606" y="911494"/>
                  <a:pt x="341177" y="914612"/>
                  <a:pt x="348892" y="920847"/>
                </a:cubicBezTo>
                <a:cubicBezTo>
                  <a:pt x="343749" y="923964"/>
                  <a:pt x="339891" y="927082"/>
                  <a:pt x="337320" y="925522"/>
                </a:cubicBezTo>
                <a:cubicBezTo>
                  <a:pt x="334750" y="925522"/>
                  <a:pt x="333464" y="920847"/>
                  <a:pt x="332178" y="916170"/>
                </a:cubicBezTo>
                <a:cubicBezTo>
                  <a:pt x="332178" y="914612"/>
                  <a:pt x="334750" y="909935"/>
                  <a:pt x="336035" y="909935"/>
                </a:cubicBezTo>
                <a:close/>
                <a:moveTo>
                  <a:pt x="297499" y="853598"/>
                </a:moveTo>
                <a:cubicBezTo>
                  <a:pt x="301259" y="858497"/>
                  <a:pt x="305020" y="863395"/>
                  <a:pt x="305020" y="865028"/>
                </a:cubicBezTo>
                <a:cubicBezTo>
                  <a:pt x="303766" y="869927"/>
                  <a:pt x="301259" y="873193"/>
                  <a:pt x="298752" y="878092"/>
                </a:cubicBezTo>
                <a:cubicBezTo>
                  <a:pt x="296245" y="874826"/>
                  <a:pt x="292485" y="871559"/>
                  <a:pt x="292485" y="869927"/>
                </a:cubicBezTo>
                <a:cubicBezTo>
                  <a:pt x="292485" y="865028"/>
                  <a:pt x="294992" y="860129"/>
                  <a:pt x="297499" y="853598"/>
                </a:cubicBezTo>
                <a:close/>
                <a:moveTo>
                  <a:pt x="5941850" y="787464"/>
                </a:moveTo>
                <a:cubicBezTo>
                  <a:pt x="5943157" y="787464"/>
                  <a:pt x="5944462" y="789913"/>
                  <a:pt x="5945768" y="791138"/>
                </a:cubicBezTo>
                <a:cubicBezTo>
                  <a:pt x="5943157" y="792363"/>
                  <a:pt x="5940544" y="794813"/>
                  <a:pt x="5940544" y="794813"/>
                </a:cubicBezTo>
                <a:cubicBezTo>
                  <a:pt x="5937932" y="793588"/>
                  <a:pt x="5936627" y="791138"/>
                  <a:pt x="5935321" y="788689"/>
                </a:cubicBezTo>
                <a:cubicBezTo>
                  <a:pt x="5937932" y="788689"/>
                  <a:pt x="5940544" y="787464"/>
                  <a:pt x="5941850" y="787464"/>
                </a:cubicBezTo>
                <a:close/>
                <a:moveTo>
                  <a:pt x="5986207" y="782565"/>
                </a:moveTo>
                <a:cubicBezTo>
                  <a:pt x="5986207" y="784315"/>
                  <a:pt x="5987551" y="787815"/>
                  <a:pt x="5987551" y="789564"/>
                </a:cubicBezTo>
                <a:cubicBezTo>
                  <a:pt x="5982179" y="791314"/>
                  <a:pt x="5975463" y="793064"/>
                  <a:pt x="5970091" y="794813"/>
                </a:cubicBezTo>
                <a:cubicBezTo>
                  <a:pt x="5970091" y="793064"/>
                  <a:pt x="5968748" y="789564"/>
                  <a:pt x="5968748" y="786065"/>
                </a:cubicBezTo>
                <a:cubicBezTo>
                  <a:pt x="5974120" y="786065"/>
                  <a:pt x="5980835" y="784315"/>
                  <a:pt x="5986207" y="782565"/>
                </a:cubicBezTo>
                <a:close/>
                <a:moveTo>
                  <a:pt x="6188807" y="743375"/>
                </a:moveTo>
                <a:cubicBezTo>
                  <a:pt x="6192985" y="746640"/>
                  <a:pt x="6198556" y="749906"/>
                  <a:pt x="6202734" y="753172"/>
                </a:cubicBezTo>
                <a:cubicBezTo>
                  <a:pt x="6204127" y="754805"/>
                  <a:pt x="6205520" y="756437"/>
                  <a:pt x="6206913" y="758071"/>
                </a:cubicBezTo>
                <a:cubicBezTo>
                  <a:pt x="6205520" y="756437"/>
                  <a:pt x="6202734" y="756437"/>
                  <a:pt x="6201342" y="754805"/>
                </a:cubicBezTo>
                <a:cubicBezTo>
                  <a:pt x="6195770" y="753172"/>
                  <a:pt x="6191592" y="753172"/>
                  <a:pt x="6186021" y="751539"/>
                </a:cubicBezTo>
                <a:cubicBezTo>
                  <a:pt x="6187413" y="748274"/>
                  <a:pt x="6187413" y="746640"/>
                  <a:pt x="6188807" y="743375"/>
                </a:cubicBezTo>
                <a:close/>
                <a:moveTo>
                  <a:pt x="482181" y="718881"/>
                </a:moveTo>
                <a:cubicBezTo>
                  <a:pt x="482181" y="725179"/>
                  <a:pt x="483434" y="733053"/>
                  <a:pt x="484688" y="739351"/>
                </a:cubicBezTo>
                <a:cubicBezTo>
                  <a:pt x="483434" y="739351"/>
                  <a:pt x="480927" y="740926"/>
                  <a:pt x="478420" y="740926"/>
                </a:cubicBezTo>
                <a:cubicBezTo>
                  <a:pt x="477167" y="734626"/>
                  <a:pt x="474660" y="728328"/>
                  <a:pt x="472153" y="720455"/>
                </a:cubicBezTo>
                <a:cubicBezTo>
                  <a:pt x="475913" y="720455"/>
                  <a:pt x="478420" y="718881"/>
                  <a:pt x="482181" y="718881"/>
                </a:cubicBezTo>
                <a:close/>
                <a:moveTo>
                  <a:pt x="6236161" y="711532"/>
                </a:moveTo>
                <a:cubicBezTo>
                  <a:pt x="6212158" y="743375"/>
                  <a:pt x="6192155" y="725179"/>
                  <a:pt x="6173486" y="720629"/>
                </a:cubicBezTo>
                <a:cubicBezTo>
                  <a:pt x="6192155" y="717597"/>
                  <a:pt x="6209491" y="714563"/>
                  <a:pt x="6236161" y="711532"/>
                </a:cubicBezTo>
                <a:close/>
                <a:moveTo>
                  <a:pt x="547363" y="706633"/>
                </a:moveTo>
                <a:cubicBezTo>
                  <a:pt x="550845" y="706633"/>
                  <a:pt x="554327" y="708230"/>
                  <a:pt x="557809" y="708230"/>
                </a:cubicBezTo>
                <a:cubicBezTo>
                  <a:pt x="557809" y="719413"/>
                  <a:pt x="557809" y="732191"/>
                  <a:pt x="557809" y="743375"/>
                </a:cubicBezTo>
                <a:cubicBezTo>
                  <a:pt x="555488" y="743375"/>
                  <a:pt x="552006" y="743375"/>
                  <a:pt x="549684" y="743375"/>
                </a:cubicBezTo>
                <a:cubicBezTo>
                  <a:pt x="548524" y="732191"/>
                  <a:pt x="548524" y="719413"/>
                  <a:pt x="547363" y="706633"/>
                </a:cubicBezTo>
                <a:close/>
                <a:moveTo>
                  <a:pt x="432459" y="704184"/>
                </a:moveTo>
                <a:cubicBezTo>
                  <a:pt x="431129" y="709899"/>
                  <a:pt x="431129" y="715614"/>
                  <a:pt x="429800" y="721331"/>
                </a:cubicBezTo>
                <a:cubicBezTo>
                  <a:pt x="425811" y="717044"/>
                  <a:pt x="421823" y="714185"/>
                  <a:pt x="417835" y="711328"/>
                </a:cubicBezTo>
                <a:cubicBezTo>
                  <a:pt x="423153" y="708470"/>
                  <a:pt x="427142" y="705613"/>
                  <a:pt x="432459" y="704184"/>
                </a:cubicBezTo>
                <a:close/>
                <a:moveTo>
                  <a:pt x="505578" y="701735"/>
                </a:moveTo>
                <a:cubicBezTo>
                  <a:pt x="505578" y="701735"/>
                  <a:pt x="505578" y="701735"/>
                  <a:pt x="507668" y="703333"/>
                </a:cubicBezTo>
                <a:cubicBezTo>
                  <a:pt x="507668" y="714516"/>
                  <a:pt x="507668" y="725697"/>
                  <a:pt x="507668" y="738477"/>
                </a:cubicBezTo>
                <a:lnTo>
                  <a:pt x="507384" y="738477"/>
                </a:lnTo>
                <a:lnTo>
                  <a:pt x="513690" y="745823"/>
                </a:lnTo>
                <a:lnTo>
                  <a:pt x="506122" y="738477"/>
                </a:lnTo>
                <a:lnTo>
                  <a:pt x="505578" y="738477"/>
                </a:lnTo>
                <a:cubicBezTo>
                  <a:pt x="505578" y="725697"/>
                  <a:pt x="505578" y="714516"/>
                  <a:pt x="505578" y="701735"/>
                </a:cubicBezTo>
                <a:close/>
                <a:moveTo>
                  <a:pt x="528561" y="701734"/>
                </a:moveTo>
                <a:cubicBezTo>
                  <a:pt x="528561" y="701734"/>
                  <a:pt x="528561" y="701734"/>
                  <a:pt x="528561" y="703308"/>
                </a:cubicBezTo>
                <a:cubicBezTo>
                  <a:pt x="525857" y="717480"/>
                  <a:pt x="524505" y="731651"/>
                  <a:pt x="521802" y="745823"/>
                </a:cubicBezTo>
                <a:cubicBezTo>
                  <a:pt x="523154" y="731651"/>
                  <a:pt x="525857" y="717480"/>
                  <a:pt x="528561" y="701734"/>
                </a:cubicBezTo>
                <a:close/>
                <a:moveTo>
                  <a:pt x="436636" y="699285"/>
                </a:moveTo>
                <a:cubicBezTo>
                  <a:pt x="436636" y="699285"/>
                  <a:pt x="434547" y="701734"/>
                  <a:pt x="432458" y="704184"/>
                </a:cubicBezTo>
                <a:cubicBezTo>
                  <a:pt x="432458" y="704184"/>
                  <a:pt x="432458" y="704184"/>
                  <a:pt x="432458" y="701734"/>
                </a:cubicBezTo>
                <a:cubicBezTo>
                  <a:pt x="434547" y="701734"/>
                  <a:pt x="436636" y="699285"/>
                  <a:pt x="436636" y="699285"/>
                </a:cubicBezTo>
                <a:close/>
                <a:moveTo>
                  <a:pt x="5940197" y="657644"/>
                </a:moveTo>
                <a:cubicBezTo>
                  <a:pt x="5942982" y="659113"/>
                  <a:pt x="5944375" y="660584"/>
                  <a:pt x="5945768" y="662054"/>
                </a:cubicBezTo>
                <a:cubicBezTo>
                  <a:pt x="5944375" y="662054"/>
                  <a:pt x="5942982" y="663523"/>
                  <a:pt x="5941589" y="664993"/>
                </a:cubicBezTo>
                <a:cubicBezTo>
                  <a:pt x="5940197" y="663523"/>
                  <a:pt x="5938803" y="662054"/>
                  <a:pt x="5937411" y="659113"/>
                </a:cubicBezTo>
                <a:cubicBezTo>
                  <a:pt x="5938803" y="659113"/>
                  <a:pt x="5940197" y="657644"/>
                  <a:pt x="5940197" y="657644"/>
                </a:cubicBezTo>
                <a:close/>
                <a:moveTo>
                  <a:pt x="5990058" y="655196"/>
                </a:moveTo>
                <a:cubicBezTo>
                  <a:pt x="5991312" y="656665"/>
                  <a:pt x="5992565" y="658135"/>
                  <a:pt x="5993819" y="661074"/>
                </a:cubicBezTo>
                <a:cubicBezTo>
                  <a:pt x="5992565" y="661074"/>
                  <a:pt x="5990058" y="662545"/>
                  <a:pt x="5988805" y="662545"/>
                </a:cubicBezTo>
                <a:cubicBezTo>
                  <a:pt x="5988805" y="662545"/>
                  <a:pt x="5987551" y="659605"/>
                  <a:pt x="5987551" y="659605"/>
                </a:cubicBezTo>
                <a:cubicBezTo>
                  <a:pt x="5987551" y="658135"/>
                  <a:pt x="5988805" y="656665"/>
                  <a:pt x="5990058" y="655196"/>
                </a:cubicBezTo>
                <a:close/>
                <a:moveTo>
                  <a:pt x="399032" y="608656"/>
                </a:moveTo>
                <a:cubicBezTo>
                  <a:pt x="401419" y="608656"/>
                  <a:pt x="405000" y="608656"/>
                  <a:pt x="407388" y="608656"/>
                </a:cubicBezTo>
                <a:cubicBezTo>
                  <a:pt x="406195" y="616310"/>
                  <a:pt x="405000" y="623965"/>
                  <a:pt x="403806" y="633150"/>
                </a:cubicBezTo>
                <a:cubicBezTo>
                  <a:pt x="401419" y="625496"/>
                  <a:pt x="400225" y="616310"/>
                  <a:pt x="399032" y="608656"/>
                </a:cubicBezTo>
                <a:close/>
                <a:moveTo>
                  <a:pt x="378836" y="606207"/>
                </a:moveTo>
                <a:cubicBezTo>
                  <a:pt x="380230" y="606207"/>
                  <a:pt x="383014" y="607840"/>
                  <a:pt x="383014" y="609474"/>
                </a:cubicBezTo>
                <a:cubicBezTo>
                  <a:pt x="384408" y="611106"/>
                  <a:pt x="381622" y="614373"/>
                  <a:pt x="381622" y="616005"/>
                </a:cubicBezTo>
                <a:cubicBezTo>
                  <a:pt x="378836" y="614373"/>
                  <a:pt x="377444" y="614373"/>
                  <a:pt x="376051" y="612739"/>
                </a:cubicBezTo>
                <a:cubicBezTo>
                  <a:pt x="377444" y="609474"/>
                  <a:pt x="377444" y="607840"/>
                  <a:pt x="378836" y="606207"/>
                </a:cubicBezTo>
                <a:close/>
                <a:moveTo>
                  <a:pt x="470063" y="591511"/>
                </a:moveTo>
                <a:cubicBezTo>
                  <a:pt x="474451" y="597389"/>
                  <a:pt x="480300" y="601799"/>
                  <a:pt x="484688" y="607678"/>
                </a:cubicBezTo>
                <a:cubicBezTo>
                  <a:pt x="481762" y="609147"/>
                  <a:pt x="477375" y="612086"/>
                  <a:pt x="474451" y="613556"/>
                </a:cubicBezTo>
                <a:cubicBezTo>
                  <a:pt x="472987" y="606207"/>
                  <a:pt x="471525" y="598860"/>
                  <a:pt x="470063" y="591511"/>
                </a:cubicBezTo>
                <a:close/>
                <a:moveTo>
                  <a:pt x="461706" y="591511"/>
                </a:moveTo>
                <a:cubicBezTo>
                  <a:pt x="461706" y="599304"/>
                  <a:pt x="460401" y="607098"/>
                  <a:pt x="460401" y="614891"/>
                </a:cubicBezTo>
                <a:cubicBezTo>
                  <a:pt x="456483" y="618009"/>
                  <a:pt x="452566" y="622684"/>
                  <a:pt x="449955" y="625803"/>
                </a:cubicBezTo>
                <a:lnTo>
                  <a:pt x="441266" y="600613"/>
                </a:lnTo>
                <a:lnTo>
                  <a:pt x="440815" y="600083"/>
                </a:lnTo>
                <a:lnTo>
                  <a:pt x="441006" y="599860"/>
                </a:lnTo>
                <a:lnTo>
                  <a:pt x="440815" y="599304"/>
                </a:lnTo>
                <a:lnTo>
                  <a:pt x="441789" y="598942"/>
                </a:lnTo>
                <a:lnTo>
                  <a:pt x="441860" y="598858"/>
                </a:lnTo>
                <a:lnTo>
                  <a:pt x="441897" y="598902"/>
                </a:lnTo>
                <a:close/>
                <a:moveTo>
                  <a:pt x="429672" y="591511"/>
                </a:moveTo>
                <a:cubicBezTo>
                  <a:pt x="433851" y="594450"/>
                  <a:pt x="436636" y="595920"/>
                  <a:pt x="440815" y="598860"/>
                </a:cubicBezTo>
                <a:cubicBezTo>
                  <a:pt x="436636" y="597389"/>
                  <a:pt x="432458" y="595920"/>
                  <a:pt x="428280" y="594450"/>
                </a:cubicBezTo>
                <a:cubicBezTo>
                  <a:pt x="428280" y="594450"/>
                  <a:pt x="429672" y="592980"/>
                  <a:pt x="429672" y="591511"/>
                </a:cubicBezTo>
                <a:close/>
                <a:moveTo>
                  <a:pt x="598995" y="584162"/>
                </a:moveTo>
                <a:cubicBezTo>
                  <a:pt x="598995" y="588754"/>
                  <a:pt x="600338" y="594877"/>
                  <a:pt x="601681" y="599471"/>
                </a:cubicBezTo>
                <a:cubicBezTo>
                  <a:pt x="589594" y="602532"/>
                  <a:pt x="578850" y="605593"/>
                  <a:pt x="566762" y="608656"/>
                </a:cubicBezTo>
                <a:cubicBezTo>
                  <a:pt x="565419" y="602532"/>
                  <a:pt x="564076" y="596408"/>
                  <a:pt x="564076" y="591816"/>
                </a:cubicBezTo>
                <a:cubicBezTo>
                  <a:pt x="574820" y="588754"/>
                  <a:pt x="586908" y="585693"/>
                  <a:pt x="598995" y="584162"/>
                </a:cubicBezTo>
                <a:close/>
                <a:moveTo>
                  <a:pt x="944305" y="581713"/>
                </a:moveTo>
                <a:lnTo>
                  <a:pt x="944305" y="589061"/>
                </a:lnTo>
                <a:lnTo>
                  <a:pt x="944305" y="589062"/>
                </a:lnTo>
                <a:cubicBezTo>
                  <a:pt x="942215" y="587592"/>
                  <a:pt x="942215" y="586123"/>
                  <a:pt x="942215" y="583182"/>
                </a:cubicBezTo>
                <a:cubicBezTo>
                  <a:pt x="942215" y="583182"/>
                  <a:pt x="944305" y="581713"/>
                  <a:pt x="944305" y="581713"/>
                </a:cubicBezTo>
                <a:close/>
                <a:moveTo>
                  <a:pt x="624661" y="581713"/>
                </a:moveTo>
                <a:cubicBezTo>
                  <a:pt x="623268" y="590898"/>
                  <a:pt x="621875" y="598553"/>
                  <a:pt x="621875" y="606207"/>
                </a:cubicBezTo>
                <a:cubicBezTo>
                  <a:pt x="617697" y="604677"/>
                  <a:pt x="614911" y="603145"/>
                  <a:pt x="612126" y="601614"/>
                </a:cubicBezTo>
                <a:cubicBezTo>
                  <a:pt x="616305" y="595492"/>
                  <a:pt x="620483" y="589368"/>
                  <a:pt x="624661" y="581713"/>
                </a:cubicBezTo>
                <a:close/>
                <a:moveTo>
                  <a:pt x="522293" y="581713"/>
                </a:moveTo>
                <a:cubicBezTo>
                  <a:pt x="531555" y="583271"/>
                  <a:pt x="542140" y="586390"/>
                  <a:pt x="561988" y="591065"/>
                </a:cubicBezTo>
                <a:cubicBezTo>
                  <a:pt x="544786" y="603535"/>
                  <a:pt x="536848" y="609770"/>
                  <a:pt x="528909" y="616005"/>
                </a:cubicBezTo>
                <a:cubicBezTo>
                  <a:pt x="526262" y="603535"/>
                  <a:pt x="524939" y="592623"/>
                  <a:pt x="522293" y="581713"/>
                </a:cubicBezTo>
                <a:close/>
                <a:moveTo>
                  <a:pt x="885808" y="571915"/>
                </a:moveTo>
                <a:cubicBezTo>
                  <a:pt x="889290" y="576592"/>
                  <a:pt x="892772" y="579709"/>
                  <a:pt x="896254" y="582827"/>
                </a:cubicBezTo>
                <a:cubicBezTo>
                  <a:pt x="895094" y="584386"/>
                  <a:pt x="893933" y="587504"/>
                  <a:pt x="891612" y="589062"/>
                </a:cubicBezTo>
                <a:cubicBezTo>
                  <a:pt x="890451" y="582827"/>
                  <a:pt x="888129" y="578150"/>
                  <a:pt x="885808" y="571915"/>
                </a:cubicBezTo>
                <a:close/>
                <a:moveTo>
                  <a:pt x="864916" y="571915"/>
                </a:moveTo>
                <a:cubicBezTo>
                  <a:pt x="871632" y="571915"/>
                  <a:pt x="878346" y="571915"/>
                  <a:pt x="883719" y="571915"/>
                </a:cubicBezTo>
                <a:cubicBezTo>
                  <a:pt x="878346" y="575415"/>
                  <a:pt x="872974" y="580664"/>
                  <a:pt x="867602" y="584163"/>
                </a:cubicBezTo>
                <a:cubicBezTo>
                  <a:pt x="866259" y="580664"/>
                  <a:pt x="866259" y="575415"/>
                  <a:pt x="864916" y="571915"/>
                </a:cubicBezTo>
                <a:close/>
                <a:moveTo>
                  <a:pt x="774038" y="571915"/>
                </a:moveTo>
                <a:cubicBezTo>
                  <a:pt x="774614" y="571915"/>
                  <a:pt x="775083" y="572463"/>
                  <a:pt x="775083" y="573140"/>
                </a:cubicBezTo>
                <a:cubicBezTo>
                  <a:pt x="775083" y="573816"/>
                  <a:pt x="774614" y="574366"/>
                  <a:pt x="774038" y="574366"/>
                </a:cubicBezTo>
                <a:cubicBezTo>
                  <a:pt x="773460" y="574366"/>
                  <a:pt x="772993" y="573816"/>
                  <a:pt x="772993" y="573140"/>
                </a:cubicBezTo>
                <a:cubicBezTo>
                  <a:pt x="772993" y="572463"/>
                  <a:pt x="773460" y="571915"/>
                  <a:pt x="774038" y="571915"/>
                </a:cubicBezTo>
                <a:close/>
                <a:moveTo>
                  <a:pt x="633397" y="571915"/>
                </a:moveTo>
                <a:lnTo>
                  <a:pt x="640044" y="571915"/>
                </a:lnTo>
                <a:cubicBezTo>
                  <a:pt x="670622" y="589349"/>
                  <a:pt x="699871" y="578255"/>
                  <a:pt x="729120" y="571915"/>
                </a:cubicBezTo>
                <a:cubicBezTo>
                  <a:pt x="731778" y="571915"/>
                  <a:pt x="734438" y="571915"/>
                  <a:pt x="737096" y="571915"/>
                </a:cubicBezTo>
                <a:cubicBezTo>
                  <a:pt x="749061" y="571915"/>
                  <a:pt x="761028" y="571915"/>
                  <a:pt x="772993" y="571915"/>
                </a:cubicBezTo>
                <a:cubicBezTo>
                  <a:pt x="766346" y="583060"/>
                  <a:pt x="761028" y="595797"/>
                  <a:pt x="751721" y="600574"/>
                </a:cubicBezTo>
                <a:cubicBezTo>
                  <a:pt x="747732" y="603759"/>
                  <a:pt x="737096" y="587837"/>
                  <a:pt x="729120" y="581468"/>
                </a:cubicBezTo>
                <a:lnTo>
                  <a:pt x="729120" y="581425"/>
                </a:lnTo>
                <a:cubicBezTo>
                  <a:pt x="709177" y="605198"/>
                  <a:pt x="687906" y="625803"/>
                  <a:pt x="659987" y="597274"/>
                </a:cubicBezTo>
                <a:cubicBezTo>
                  <a:pt x="652009" y="587764"/>
                  <a:pt x="629408" y="616294"/>
                  <a:pt x="633397" y="581425"/>
                </a:cubicBezTo>
                <a:cubicBezTo>
                  <a:pt x="630737" y="581425"/>
                  <a:pt x="628079" y="581425"/>
                  <a:pt x="626750" y="581425"/>
                </a:cubicBezTo>
                <a:cubicBezTo>
                  <a:pt x="628079" y="578255"/>
                  <a:pt x="630737" y="575085"/>
                  <a:pt x="633397" y="571915"/>
                </a:cubicBezTo>
                <a:close/>
                <a:moveTo>
                  <a:pt x="781349" y="571702"/>
                </a:moveTo>
                <a:cubicBezTo>
                  <a:pt x="789326" y="574898"/>
                  <a:pt x="795973" y="578092"/>
                  <a:pt x="803951" y="579690"/>
                </a:cubicBezTo>
                <a:cubicBezTo>
                  <a:pt x="814587" y="570903"/>
                  <a:pt x="819905" y="570903"/>
                  <a:pt x="822563" y="575497"/>
                </a:cubicBezTo>
                <a:lnTo>
                  <a:pt x="825223" y="598858"/>
                </a:lnTo>
                <a:lnTo>
                  <a:pt x="825223" y="598860"/>
                </a:lnTo>
                <a:cubicBezTo>
                  <a:pt x="818575" y="592469"/>
                  <a:pt x="810598" y="587677"/>
                  <a:pt x="802621" y="581287"/>
                </a:cubicBezTo>
                <a:cubicBezTo>
                  <a:pt x="797303" y="584483"/>
                  <a:pt x="790655" y="587677"/>
                  <a:pt x="785337" y="590872"/>
                </a:cubicBezTo>
                <a:cubicBezTo>
                  <a:pt x="784008" y="584483"/>
                  <a:pt x="782679" y="578092"/>
                  <a:pt x="781349" y="571702"/>
                </a:cubicBezTo>
                <a:close/>
                <a:moveTo>
                  <a:pt x="971464" y="569465"/>
                </a:moveTo>
                <a:cubicBezTo>
                  <a:pt x="972508" y="571098"/>
                  <a:pt x="973553" y="571098"/>
                  <a:pt x="973553" y="572732"/>
                </a:cubicBezTo>
                <a:cubicBezTo>
                  <a:pt x="972508" y="574364"/>
                  <a:pt x="970420" y="577630"/>
                  <a:pt x="969374" y="579263"/>
                </a:cubicBezTo>
                <a:cubicBezTo>
                  <a:pt x="969374" y="575996"/>
                  <a:pt x="970420" y="572732"/>
                  <a:pt x="971464" y="569465"/>
                </a:cubicBezTo>
                <a:close/>
                <a:moveTo>
                  <a:pt x="919929" y="569465"/>
                </a:moveTo>
                <a:cubicBezTo>
                  <a:pt x="919929" y="575495"/>
                  <a:pt x="921323" y="581523"/>
                  <a:pt x="921323" y="589061"/>
                </a:cubicBezTo>
                <a:cubicBezTo>
                  <a:pt x="918537" y="583031"/>
                  <a:pt x="915751" y="578508"/>
                  <a:pt x="912966" y="572480"/>
                </a:cubicBezTo>
                <a:cubicBezTo>
                  <a:pt x="915751" y="570973"/>
                  <a:pt x="917145" y="570973"/>
                  <a:pt x="919929" y="569465"/>
                </a:cubicBezTo>
                <a:close/>
                <a:moveTo>
                  <a:pt x="5894135" y="432298"/>
                </a:moveTo>
                <a:cubicBezTo>
                  <a:pt x="5895329" y="433697"/>
                  <a:pt x="5896523" y="435097"/>
                  <a:pt x="5897716" y="436496"/>
                </a:cubicBezTo>
                <a:cubicBezTo>
                  <a:pt x="5895329" y="439297"/>
                  <a:pt x="5894135" y="440696"/>
                  <a:pt x="5891747" y="442096"/>
                </a:cubicBezTo>
                <a:cubicBezTo>
                  <a:pt x="5891747" y="440696"/>
                  <a:pt x="5889359" y="437896"/>
                  <a:pt x="5889359" y="436496"/>
                </a:cubicBezTo>
                <a:cubicBezTo>
                  <a:pt x="5889359" y="435097"/>
                  <a:pt x="5891747" y="433697"/>
                  <a:pt x="5894135" y="432298"/>
                </a:cubicBezTo>
                <a:close/>
                <a:moveTo>
                  <a:pt x="1112681" y="424267"/>
                </a:moveTo>
                <a:cubicBezTo>
                  <a:pt x="1114014" y="424267"/>
                  <a:pt x="1114014" y="424267"/>
                  <a:pt x="1114014" y="424267"/>
                </a:cubicBezTo>
                <a:lnTo>
                  <a:pt x="1113101" y="424432"/>
                </a:lnTo>
                <a:close/>
                <a:moveTo>
                  <a:pt x="5855933" y="400456"/>
                </a:moveTo>
                <a:lnTo>
                  <a:pt x="5858023" y="400456"/>
                </a:lnTo>
                <a:lnTo>
                  <a:pt x="5858023" y="405355"/>
                </a:lnTo>
                <a:close/>
                <a:moveTo>
                  <a:pt x="5634481" y="398006"/>
                </a:moveTo>
                <a:cubicBezTo>
                  <a:pt x="5641010" y="399231"/>
                  <a:pt x="5648844" y="399231"/>
                  <a:pt x="5655373" y="400456"/>
                </a:cubicBezTo>
                <a:cubicBezTo>
                  <a:pt x="5655373" y="401680"/>
                  <a:pt x="5655373" y="402905"/>
                  <a:pt x="5654067" y="405355"/>
                </a:cubicBezTo>
                <a:cubicBezTo>
                  <a:pt x="5647539" y="404130"/>
                  <a:pt x="5641010" y="404130"/>
                  <a:pt x="5634481" y="404130"/>
                </a:cubicBezTo>
                <a:cubicBezTo>
                  <a:pt x="5634481" y="401680"/>
                  <a:pt x="5634481" y="400456"/>
                  <a:pt x="5634481" y="398006"/>
                </a:cubicBezTo>
                <a:close/>
                <a:moveTo>
                  <a:pt x="5647016" y="366164"/>
                </a:moveTo>
                <a:cubicBezTo>
                  <a:pt x="5658855" y="366164"/>
                  <a:pt x="5670694" y="366164"/>
                  <a:pt x="5682533" y="366164"/>
                </a:cubicBezTo>
                <a:cubicBezTo>
                  <a:pt x="5682533" y="369431"/>
                  <a:pt x="5682533" y="372695"/>
                  <a:pt x="5682533" y="375962"/>
                </a:cubicBezTo>
                <a:cubicBezTo>
                  <a:pt x="5670694" y="375962"/>
                  <a:pt x="5658855" y="375962"/>
                  <a:pt x="5647016" y="375962"/>
                </a:cubicBezTo>
                <a:cubicBezTo>
                  <a:pt x="5647016" y="372695"/>
                  <a:pt x="5647016" y="369431"/>
                  <a:pt x="5647016" y="366164"/>
                </a:cubicBezTo>
                <a:close/>
                <a:moveTo>
                  <a:pt x="284128" y="353917"/>
                </a:moveTo>
                <a:cubicBezTo>
                  <a:pt x="284128" y="353917"/>
                  <a:pt x="284128" y="353917"/>
                  <a:pt x="286218" y="353917"/>
                </a:cubicBezTo>
                <a:cubicBezTo>
                  <a:pt x="284128" y="353917"/>
                  <a:pt x="284128" y="353917"/>
                  <a:pt x="284128" y="356367"/>
                </a:cubicBezTo>
                <a:close/>
                <a:moveTo>
                  <a:pt x="297358" y="349018"/>
                </a:moveTo>
                <a:cubicBezTo>
                  <a:pt x="298752" y="351957"/>
                  <a:pt x="298752" y="353427"/>
                  <a:pt x="298752" y="356367"/>
                </a:cubicBezTo>
                <a:cubicBezTo>
                  <a:pt x="294573" y="356367"/>
                  <a:pt x="290395" y="356367"/>
                  <a:pt x="286217" y="354896"/>
                </a:cubicBezTo>
                <a:cubicBezTo>
                  <a:pt x="290395" y="353427"/>
                  <a:pt x="293180" y="351957"/>
                  <a:pt x="297358" y="349018"/>
                </a:cubicBezTo>
                <a:close/>
                <a:moveTo>
                  <a:pt x="238166" y="349018"/>
                </a:moveTo>
                <a:cubicBezTo>
                  <a:pt x="238166" y="354267"/>
                  <a:pt x="238166" y="357766"/>
                  <a:pt x="238166" y="361265"/>
                </a:cubicBezTo>
                <a:cubicBezTo>
                  <a:pt x="231202" y="359516"/>
                  <a:pt x="224238" y="357766"/>
                  <a:pt x="217275" y="354267"/>
                </a:cubicBezTo>
                <a:cubicBezTo>
                  <a:pt x="224238" y="352517"/>
                  <a:pt x="231202" y="350767"/>
                  <a:pt x="238166" y="349018"/>
                </a:cubicBezTo>
                <a:close/>
                <a:moveTo>
                  <a:pt x="5592698" y="326974"/>
                </a:moveTo>
                <a:lnTo>
                  <a:pt x="5594788" y="326974"/>
                </a:lnTo>
                <a:lnTo>
                  <a:pt x="5594788" y="329422"/>
                </a:lnTo>
                <a:close/>
                <a:moveTo>
                  <a:pt x="5552169" y="326974"/>
                </a:moveTo>
                <a:cubicBezTo>
                  <a:pt x="5553422" y="326974"/>
                  <a:pt x="5554676" y="326974"/>
                  <a:pt x="5557183" y="326974"/>
                </a:cubicBezTo>
                <a:cubicBezTo>
                  <a:pt x="5557183" y="328606"/>
                  <a:pt x="5557183" y="328606"/>
                  <a:pt x="5555929" y="330240"/>
                </a:cubicBezTo>
                <a:cubicBezTo>
                  <a:pt x="5554676" y="330240"/>
                  <a:pt x="5553422" y="330240"/>
                  <a:pt x="5552169" y="331872"/>
                </a:cubicBezTo>
                <a:cubicBezTo>
                  <a:pt x="5552169" y="330240"/>
                  <a:pt x="5550915" y="326974"/>
                  <a:pt x="5552169" y="326974"/>
                </a:cubicBezTo>
                <a:close/>
                <a:moveTo>
                  <a:pt x="5521668" y="324523"/>
                </a:moveTo>
                <a:cubicBezTo>
                  <a:pt x="5521668" y="328722"/>
                  <a:pt x="5521668" y="331522"/>
                  <a:pt x="5521668" y="334321"/>
                </a:cubicBezTo>
                <a:cubicBezTo>
                  <a:pt x="5513557" y="332922"/>
                  <a:pt x="5506797" y="331522"/>
                  <a:pt x="5498686" y="330121"/>
                </a:cubicBezTo>
                <a:cubicBezTo>
                  <a:pt x="5506797" y="328722"/>
                  <a:pt x="5513557" y="325923"/>
                  <a:pt x="5521668" y="324523"/>
                </a:cubicBezTo>
                <a:close/>
                <a:moveTo>
                  <a:pt x="5475903" y="319626"/>
                </a:moveTo>
                <a:cubicBezTo>
                  <a:pt x="5483663" y="322892"/>
                  <a:pt x="5490129" y="326157"/>
                  <a:pt x="5496596" y="329424"/>
                </a:cubicBezTo>
                <a:cubicBezTo>
                  <a:pt x="5487543" y="329424"/>
                  <a:pt x="5478489" y="329424"/>
                  <a:pt x="5469436" y="329424"/>
                </a:cubicBezTo>
                <a:cubicBezTo>
                  <a:pt x="5472024" y="326157"/>
                  <a:pt x="5474610" y="322892"/>
                  <a:pt x="5475903" y="319626"/>
                </a:cubicBezTo>
                <a:close/>
                <a:moveTo>
                  <a:pt x="5469438" y="319624"/>
                </a:moveTo>
                <a:lnTo>
                  <a:pt x="5469438" y="319626"/>
                </a:lnTo>
                <a:lnTo>
                  <a:pt x="5469438" y="328978"/>
                </a:lnTo>
                <a:cubicBezTo>
                  <a:pt x="5458510" y="332095"/>
                  <a:pt x="5447582" y="333653"/>
                  <a:pt x="5436653" y="336771"/>
                </a:cubicBezTo>
                <a:cubicBezTo>
                  <a:pt x="5435287" y="332095"/>
                  <a:pt x="5435287" y="328978"/>
                  <a:pt x="5433921" y="324301"/>
                </a:cubicBezTo>
                <a:cubicBezTo>
                  <a:pt x="5446215" y="322741"/>
                  <a:pt x="5457144" y="321183"/>
                  <a:pt x="5469438" y="319624"/>
                </a:cubicBezTo>
                <a:close/>
                <a:moveTo>
                  <a:pt x="5622782" y="317176"/>
                </a:moveTo>
                <a:cubicBezTo>
                  <a:pt x="5622782" y="318808"/>
                  <a:pt x="5624036" y="322075"/>
                  <a:pt x="5624036" y="323707"/>
                </a:cubicBezTo>
                <a:cubicBezTo>
                  <a:pt x="5624036" y="325341"/>
                  <a:pt x="5621529" y="326974"/>
                  <a:pt x="5621529" y="325341"/>
                </a:cubicBezTo>
                <a:cubicBezTo>
                  <a:pt x="5620275" y="325341"/>
                  <a:pt x="5619022" y="322075"/>
                  <a:pt x="5617768" y="320442"/>
                </a:cubicBezTo>
                <a:cubicBezTo>
                  <a:pt x="5619022" y="320442"/>
                  <a:pt x="5621529" y="318808"/>
                  <a:pt x="5622782" y="317176"/>
                </a:cubicBezTo>
                <a:close/>
                <a:moveTo>
                  <a:pt x="310484" y="302479"/>
                </a:moveTo>
                <a:cubicBezTo>
                  <a:pt x="320768" y="305541"/>
                  <a:pt x="331053" y="308603"/>
                  <a:pt x="342625" y="313197"/>
                </a:cubicBezTo>
                <a:cubicBezTo>
                  <a:pt x="331053" y="313197"/>
                  <a:pt x="320768" y="314727"/>
                  <a:pt x="309198" y="314727"/>
                </a:cubicBezTo>
                <a:cubicBezTo>
                  <a:pt x="309198" y="311664"/>
                  <a:pt x="309198" y="307073"/>
                  <a:pt x="310484" y="302479"/>
                </a:cubicBezTo>
                <a:close/>
                <a:moveTo>
                  <a:pt x="5333643" y="268187"/>
                </a:moveTo>
                <a:cubicBezTo>
                  <a:pt x="5329654" y="271127"/>
                  <a:pt x="5324336" y="274066"/>
                  <a:pt x="5320347" y="275536"/>
                </a:cubicBezTo>
                <a:cubicBezTo>
                  <a:pt x="5319018" y="274066"/>
                  <a:pt x="5319018" y="272597"/>
                  <a:pt x="5319018" y="271127"/>
                </a:cubicBezTo>
                <a:cubicBezTo>
                  <a:pt x="5323007" y="269656"/>
                  <a:pt x="5328325" y="269656"/>
                  <a:pt x="5333643" y="268187"/>
                </a:cubicBezTo>
                <a:close/>
                <a:moveTo>
                  <a:pt x="224184" y="268187"/>
                </a:moveTo>
                <a:cubicBezTo>
                  <a:pt x="226755" y="269820"/>
                  <a:pt x="229327" y="274719"/>
                  <a:pt x="231898" y="277985"/>
                </a:cubicBezTo>
                <a:cubicBezTo>
                  <a:pt x="228041" y="279618"/>
                  <a:pt x="225470" y="282884"/>
                  <a:pt x="222898" y="281252"/>
                </a:cubicBezTo>
                <a:cubicBezTo>
                  <a:pt x="220327" y="281252"/>
                  <a:pt x="219042" y="277985"/>
                  <a:pt x="215185" y="273086"/>
                </a:cubicBezTo>
                <a:cubicBezTo>
                  <a:pt x="219042" y="271454"/>
                  <a:pt x="222898" y="268187"/>
                  <a:pt x="224184" y="268187"/>
                </a:cubicBezTo>
                <a:close/>
                <a:moveTo>
                  <a:pt x="189698" y="268187"/>
                </a:moveTo>
                <a:cubicBezTo>
                  <a:pt x="189698" y="268187"/>
                  <a:pt x="190951" y="269656"/>
                  <a:pt x="192205" y="269656"/>
                </a:cubicBezTo>
                <a:cubicBezTo>
                  <a:pt x="190951" y="272597"/>
                  <a:pt x="189698" y="274066"/>
                  <a:pt x="188444" y="275536"/>
                </a:cubicBezTo>
                <a:cubicBezTo>
                  <a:pt x="187189" y="274066"/>
                  <a:pt x="185937" y="274066"/>
                  <a:pt x="185937" y="272597"/>
                </a:cubicBezTo>
                <a:cubicBezTo>
                  <a:pt x="187189" y="271127"/>
                  <a:pt x="188444" y="269656"/>
                  <a:pt x="189698" y="268187"/>
                </a:cubicBezTo>
                <a:close/>
                <a:moveTo>
                  <a:pt x="200561" y="241243"/>
                </a:moveTo>
                <a:cubicBezTo>
                  <a:pt x="199516" y="242876"/>
                  <a:pt x="199516" y="244510"/>
                  <a:pt x="198472" y="244510"/>
                </a:cubicBezTo>
                <a:cubicBezTo>
                  <a:pt x="198472" y="246142"/>
                  <a:pt x="197428" y="244510"/>
                  <a:pt x="196383" y="244510"/>
                </a:cubicBezTo>
                <a:cubicBezTo>
                  <a:pt x="197428" y="242876"/>
                  <a:pt x="198472" y="242876"/>
                  <a:pt x="200561" y="241243"/>
                </a:cubicBezTo>
                <a:close/>
                <a:moveTo>
                  <a:pt x="5208291" y="162862"/>
                </a:moveTo>
                <a:lnTo>
                  <a:pt x="5210381" y="162862"/>
                </a:lnTo>
                <a:lnTo>
                  <a:pt x="5210381" y="165312"/>
                </a:lnTo>
                <a:lnTo>
                  <a:pt x="5208291" y="165312"/>
                </a:lnTo>
                <a:close/>
                <a:moveTo>
                  <a:pt x="5184058" y="157963"/>
                </a:moveTo>
                <a:cubicBezTo>
                  <a:pt x="5184058" y="160412"/>
                  <a:pt x="5184058" y="161637"/>
                  <a:pt x="5185311" y="162862"/>
                </a:cubicBezTo>
                <a:cubicBezTo>
                  <a:pt x="5180297" y="162862"/>
                  <a:pt x="5176536" y="162862"/>
                  <a:pt x="5172776" y="162862"/>
                </a:cubicBezTo>
                <a:cubicBezTo>
                  <a:pt x="5176536" y="161637"/>
                  <a:pt x="5180297" y="160412"/>
                  <a:pt x="5184058" y="157963"/>
                </a:cubicBezTo>
                <a:close/>
                <a:moveTo>
                  <a:pt x="293181" y="148165"/>
                </a:moveTo>
                <a:cubicBezTo>
                  <a:pt x="293181" y="150003"/>
                  <a:pt x="293877" y="150003"/>
                  <a:pt x="294575" y="150003"/>
                </a:cubicBezTo>
                <a:cubicBezTo>
                  <a:pt x="294575" y="151839"/>
                  <a:pt x="294575" y="153677"/>
                  <a:pt x="294575" y="153677"/>
                </a:cubicBezTo>
                <a:cubicBezTo>
                  <a:pt x="293877" y="155514"/>
                  <a:pt x="293181" y="153677"/>
                  <a:pt x="292485" y="153677"/>
                </a:cubicBezTo>
                <a:cubicBezTo>
                  <a:pt x="292485" y="151839"/>
                  <a:pt x="292485" y="150003"/>
                  <a:pt x="293181" y="148165"/>
                </a:cubicBezTo>
                <a:close/>
                <a:moveTo>
                  <a:pt x="496386" y="67335"/>
                </a:moveTo>
                <a:cubicBezTo>
                  <a:pt x="496386" y="67335"/>
                  <a:pt x="498894" y="67335"/>
                  <a:pt x="498894" y="67335"/>
                </a:cubicBezTo>
                <a:cubicBezTo>
                  <a:pt x="500147" y="69173"/>
                  <a:pt x="500147" y="71009"/>
                  <a:pt x="501401" y="74684"/>
                </a:cubicBezTo>
                <a:cubicBezTo>
                  <a:pt x="498894" y="74684"/>
                  <a:pt x="496386" y="74684"/>
                  <a:pt x="495133" y="74684"/>
                </a:cubicBezTo>
                <a:cubicBezTo>
                  <a:pt x="495133" y="72847"/>
                  <a:pt x="495133" y="69173"/>
                  <a:pt x="496386" y="67335"/>
                </a:cubicBezTo>
                <a:close/>
                <a:moveTo>
                  <a:pt x="4370537" y="59986"/>
                </a:moveTo>
                <a:cubicBezTo>
                  <a:pt x="4371581" y="59986"/>
                  <a:pt x="4372625" y="59986"/>
                  <a:pt x="4373670" y="59986"/>
                </a:cubicBezTo>
                <a:cubicBezTo>
                  <a:pt x="4373670" y="59986"/>
                  <a:pt x="4373670" y="59986"/>
                  <a:pt x="4374715" y="62436"/>
                </a:cubicBezTo>
                <a:cubicBezTo>
                  <a:pt x="4374715" y="62436"/>
                  <a:pt x="4374715" y="62436"/>
                  <a:pt x="4372625" y="61211"/>
                </a:cubicBezTo>
                <a:cubicBezTo>
                  <a:pt x="4371581" y="61211"/>
                  <a:pt x="4371581" y="59986"/>
                  <a:pt x="4370537" y="59986"/>
                </a:cubicBezTo>
                <a:close/>
                <a:moveTo>
                  <a:pt x="488449" y="30593"/>
                </a:moveTo>
                <a:cubicBezTo>
                  <a:pt x="489702" y="30593"/>
                  <a:pt x="490956" y="32062"/>
                  <a:pt x="490956" y="32062"/>
                </a:cubicBezTo>
                <a:cubicBezTo>
                  <a:pt x="489702" y="33532"/>
                  <a:pt x="488449" y="35003"/>
                  <a:pt x="487195" y="36472"/>
                </a:cubicBezTo>
                <a:cubicBezTo>
                  <a:pt x="487195" y="37942"/>
                  <a:pt x="485941" y="35003"/>
                  <a:pt x="484688" y="35003"/>
                </a:cubicBezTo>
                <a:cubicBezTo>
                  <a:pt x="485941" y="33532"/>
                  <a:pt x="487195" y="32062"/>
                  <a:pt x="488449" y="30593"/>
                </a:cubicBezTo>
                <a:close/>
                <a:moveTo>
                  <a:pt x="4821796" y="20795"/>
                </a:moveTo>
                <a:cubicBezTo>
                  <a:pt x="4820229" y="22020"/>
                  <a:pt x="4817096" y="23244"/>
                  <a:pt x="4815528" y="25694"/>
                </a:cubicBezTo>
                <a:cubicBezTo>
                  <a:pt x="4815528" y="25694"/>
                  <a:pt x="4815528" y="25694"/>
                  <a:pt x="4815528" y="24469"/>
                </a:cubicBezTo>
                <a:cubicBezTo>
                  <a:pt x="4817096" y="23244"/>
                  <a:pt x="4820229" y="22020"/>
                  <a:pt x="4821796" y="20795"/>
                </a:cubicBezTo>
                <a:close/>
                <a:moveTo>
                  <a:pt x="4550205" y="20795"/>
                </a:moveTo>
                <a:cubicBezTo>
                  <a:pt x="4622379" y="20795"/>
                  <a:pt x="4694553" y="20795"/>
                  <a:pt x="4765390" y="20795"/>
                </a:cubicBezTo>
                <a:cubicBezTo>
                  <a:pt x="4765390" y="23246"/>
                  <a:pt x="4765390" y="25694"/>
                  <a:pt x="4765390" y="28145"/>
                </a:cubicBezTo>
                <a:cubicBezTo>
                  <a:pt x="4694553" y="28145"/>
                  <a:pt x="4622379" y="28145"/>
                  <a:pt x="4551542" y="28145"/>
                </a:cubicBezTo>
                <a:cubicBezTo>
                  <a:pt x="4550205" y="25694"/>
                  <a:pt x="4550205" y="23246"/>
                  <a:pt x="4550205" y="20795"/>
                </a:cubicBezTo>
                <a:close/>
                <a:moveTo>
                  <a:pt x="2801713" y="316"/>
                </a:moveTo>
                <a:cubicBezTo>
                  <a:pt x="3028518" y="1880"/>
                  <a:pt x="3255325" y="11266"/>
                  <a:pt x="3482128" y="12831"/>
                </a:cubicBezTo>
                <a:cubicBezTo>
                  <a:pt x="3687588" y="14395"/>
                  <a:pt x="3893047" y="8137"/>
                  <a:pt x="4098505" y="8137"/>
                </a:cubicBezTo>
                <a:cubicBezTo>
                  <a:pt x="4235923" y="8137"/>
                  <a:pt x="4372007" y="12831"/>
                  <a:pt x="4508090" y="14395"/>
                </a:cubicBezTo>
                <a:cubicBezTo>
                  <a:pt x="4514761" y="14395"/>
                  <a:pt x="4520097" y="15960"/>
                  <a:pt x="4525434" y="17524"/>
                </a:cubicBezTo>
                <a:cubicBezTo>
                  <a:pt x="4525434" y="20653"/>
                  <a:pt x="4526768" y="25346"/>
                  <a:pt x="4526768" y="28475"/>
                </a:cubicBezTo>
                <a:cubicBezTo>
                  <a:pt x="4440048" y="28475"/>
                  <a:pt x="4354663" y="28475"/>
                  <a:pt x="4263941" y="28475"/>
                </a:cubicBezTo>
                <a:cubicBezTo>
                  <a:pt x="4286621" y="69150"/>
                  <a:pt x="4327979" y="17524"/>
                  <a:pt x="4339987" y="67585"/>
                </a:cubicBezTo>
                <a:cubicBezTo>
                  <a:pt x="4277283" y="73842"/>
                  <a:pt x="4214578" y="78535"/>
                  <a:pt x="4153207" y="84794"/>
                </a:cubicBezTo>
                <a:cubicBezTo>
                  <a:pt x="4202570" y="87921"/>
                  <a:pt x="4253268" y="92615"/>
                  <a:pt x="4303965" y="92615"/>
                </a:cubicBezTo>
                <a:cubicBezTo>
                  <a:pt x="4458726" y="92615"/>
                  <a:pt x="4613488" y="91050"/>
                  <a:pt x="4768249" y="94179"/>
                </a:cubicBezTo>
                <a:cubicBezTo>
                  <a:pt x="4862973" y="95744"/>
                  <a:pt x="4959033" y="106694"/>
                  <a:pt x="5053758" y="112952"/>
                </a:cubicBezTo>
                <a:cubicBezTo>
                  <a:pt x="5064430" y="112952"/>
                  <a:pt x="5076438" y="106694"/>
                  <a:pt x="5095116" y="100438"/>
                </a:cubicBezTo>
                <a:cubicBezTo>
                  <a:pt x="5087111" y="114517"/>
                  <a:pt x="5081774" y="122338"/>
                  <a:pt x="5072434" y="137982"/>
                </a:cubicBezTo>
                <a:cubicBezTo>
                  <a:pt x="5107123" y="147369"/>
                  <a:pt x="5139143" y="155190"/>
                  <a:pt x="5171162" y="163013"/>
                </a:cubicBezTo>
                <a:cubicBezTo>
                  <a:pt x="5159154" y="175528"/>
                  <a:pt x="5148481" y="191172"/>
                  <a:pt x="5135140" y="200559"/>
                </a:cubicBezTo>
                <a:cubicBezTo>
                  <a:pt x="5127136" y="206815"/>
                  <a:pt x="5115128" y="208380"/>
                  <a:pt x="5100452" y="213074"/>
                </a:cubicBezTo>
                <a:cubicBezTo>
                  <a:pt x="5107123" y="220895"/>
                  <a:pt x="5112460" y="225589"/>
                  <a:pt x="5123132" y="236539"/>
                </a:cubicBezTo>
                <a:cubicBezTo>
                  <a:pt x="5100452" y="241232"/>
                  <a:pt x="5081774" y="244361"/>
                  <a:pt x="5064430" y="249055"/>
                </a:cubicBezTo>
                <a:cubicBezTo>
                  <a:pt x="5064430" y="252183"/>
                  <a:pt x="5064430" y="255312"/>
                  <a:pt x="5064430" y="258441"/>
                </a:cubicBezTo>
                <a:cubicBezTo>
                  <a:pt x="5089779" y="258441"/>
                  <a:pt x="5116462" y="258441"/>
                  <a:pt x="5141811" y="258441"/>
                </a:cubicBezTo>
                <a:cubicBezTo>
                  <a:pt x="5184503" y="258441"/>
                  <a:pt x="5227196" y="258441"/>
                  <a:pt x="5269889" y="260005"/>
                </a:cubicBezTo>
                <a:cubicBezTo>
                  <a:pt x="5273892" y="260005"/>
                  <a:pt x="5277894" y="270956"/>
                  <a:pt x="5283230" y="275649"/>
                </a:cubicBezTo>
                <a:cubicBezTo>
                  <a:pt x="5249877" y="278778"/>
                  <a:pt x="5217857" y="281907"/>
                  <a:pt x="5184503" y="286599"/>
                </a:cubicBezTo>
                <a:cubicBezTo>
                  <a:pt x="5172496" y="288164"/>
                  <a:pt x="5160489" y="289729"/>
                  <a:pt x="5147147" y="292858"/>
                </a:cubicBezTo>
                <a:cubicBezTo>
                  <a:pt x="5148481" y="299116"/>
                  <a:pt x="5148481" y="305372"/>
                  <a:pt x="5148481" y="311631"/>
                </a:cubicBezTo>
                <a:cubicBezTo>
                  <a:pt x="5235201" y="311631"/>
                  <a:pt x="5320587" y="311631"/>
                  <a:pt x="5407306" y="311631"/>
                </a:cubicBezTo>
                <a:cubicBezTo>
                  <a:pt x="5407306" y="317887"/>
                  <a:pt x="5405972" y="324145"/>
                  <a:pt x="5405972" y="331968"/>
                </a:cubicBezTo>
                <a:cubicBezTo>
                  <a:pt x="5335263" y="331968"/>
                  <a:pt x="5264552" y="330403"/>
                  <a:pt x="5193843" y="331968"/>
                </a:cubicBezTo>
                <a:cubicBezTo>
                  <a:pt x="5095116" y="333533"/>
                  <a:pt x="4995054" y="336660"/>
                  <a:pt x="4894993" y="339789"/>
                </a:cubicBezTo>
                <a:cubicBezTo>
                  <a:pt x="4890991" y="339789"/>
                  <a:pt x="4886988" y="349176"/>
                  <a:pt x="4882986" y="353869"/>
                </a:cubicBezTo>
                <a:cubicBezTo>
                  <a:pt x="4882986" y="353869"/>
                  <a:pt x="4882986" y="353869"/>
                  <a:pt x="4882986" y="355433"/>
                </a:cubicBezTo>
                <a:cubicBezTo>
                  <a:pt x="4893660" y="355433"/>
                  <a:pt x="4902998" y="353869"/>
                  <a:pt x="4912337" y="353869"/>
                </a:cubicBezTo>
                <a:cubicBezTo>
                  <a:pt x="4947025" y="355433"/>
                  <a:pt x="4980378" y="355433"/>
                  <a:pt x="5013732" y="356998"/>
                </a:cubicBezTo>
                <a:cubicBezTo>
                  <a:pt x="5052423" y="356998"/>
                  <a:pt x="5091113" y="360127"/>
                  <a:pt x="5129803" y="358562"/>
                </a:cubicBezTo>
                <a:cubicBezTo>
                  <a:pt x="5165825" y="358562"/>
                  <a:pt x="5201847" y="349176"/>
                  <a:pt x="5237870" y="350740"/>
                </a:cubicBezTo>
                <a:cubicBezTo>
                  <a:pt x="5347270" y="352304"/>
                  <a:pt x="5458004" y="356998"/>
                  <a:pt x="5567404" y="361691"/>
                </a:cubicBezTo>
                <a:cubicBezTo>
                  <a:pt x="5584748" y="361691"/>
                  <a:pt x="5603426" y="363256"/>
                  <a:pt x="5622104" y="363256"/>
                </a:cubicBezTo>
                <a:cubicBezTo>
                  <a:pt x="5622104" y="367948"/>
                  <a:pt x="5622104" y="371077"/>
                  <a:pt x="5622104" y="375771"/>
                </a:cubicBezTo>
                <a:cubicBezTo>
                  <a:pt x="5576743" y="378900"/>
                  <a:pt x="5530048" y="380464"/>
                  <a:pt x="5484688" y="383592"/>
                </a:cubicBezTo>
                <a:cubicBezTo>
                  <a:pt x="5484688" y="386721"/>
                  <a:pt x="5484688" y="389850"/>
                  <a:pt x="5484688" y="392979"/>
                </a:cubicBezTo>
                <a:cubicBezTo>
                  <a:pt x="5514039" y="392979"/>
                  <a:pt x="5543390" y="392979"/>
                  <a:pt x="5574075" y="392979"/>
                </a:cubicBezTo>
                <a:cubicBezTo>
                  <a:pt x="5576743" y="392979"/>
                  <a:pt x="5582080" y="391414"/>
                  <a:pt x="5584748" y="394544"/>
                </a:cubicBezTo>
                <a:cubicBezTo>
                  <a:pt x="5644786" y="450861"/>
                  <a:pt x="5716829" y="407058"/>
                  <a:pt x="5780869" y="424267"/>
                </a:cubicBezTo>
                <a:cubicBezTo>
                  <a:pt x="5808885" y="430525"/>
                  <a:pt x="5838236" y="430525"/>
                  <a:pt x="5874258" y="435217"/>
                </a:cubicBezTo>
                <a:cubicBezTo>
                  <a:pt x="5850911" y="451643"/>
                  <a:pt x="5836756" y="500409"/>
                  <a:pt x="5813026" y="468327"/>
                </a:cubicBezTo>
                <a:lnTo>
                  <a:pt x="5803403" y="451387"/>
                </a:lnTo>
                <a:lnTo>
                  <a:pt x="5801615" y="451077"/>
                </a:lnTo>
                <a:lnTo>
                  <a:pt x="5802961" y="450609"/>
                </a:lnTo>
                <a:lnTo>
                  <a:pt x="5802215" y="449296"/>
                </a:lnTo>
                <a:cubicBezTo>
                  <a:pt x="5779535" y="491536"/>
                  <a:pt x="5743513" y="475892"/>
                  <a:pt x="5712826" y="479021"/>
                </a:cubicBezTo>
                <a:cubicBezTo>
                  <a:pt x="5678139" y="483713"/>
                  <a:pt x="5643451" y="483713"/>
                  <a:pt x="5607429" y="494665"/>
                </a:cubicBezTo>
                <a:cubicBezTo>
                  <a:pt x="5622104" y="494665"/>
                  <a:pt x="5636779" y="494665"/>
                  <a:pt x="5651455" y="494665"/>
                </a:cubicBezTo>
                <a:cubicBezTo>
                  <a:pt x="5652790" y="499357"/>
                  <a:pt x="5652790" y="502486"/>
                  <a:pt x="5652790" y="505615"/>
                </a:cubicBezTo>
                <a:cubicBezTo>
                  <a:pt x="5640782" y="510309"/>
                  <a:pt x="5630109" y="515001"/>
                  <a:pt x="5618102" y="519695"/>
                </a:cubicBezTo>
                <a:cubicBezTo>
                  <a:pt x="5618102" y="522824"/>
                  <a:pt x="5618102" y="525953"/>
                  <a:pt x="5619437" y="529082"/>
                </a:cubicBezTo>
                <a:cubicBezTo>
                  <a:pt x="5644786" y="524388"/>
                  <a:pt x="5671468" y="519695"/>
                  <a:pt x="5702153" y="513438"/>
                </a:cubicBezTo>
                <a:cubicBezTo>
                  <a:pt x="5711492" y="535338"/>
                  <a:pt x="5728837" y="533774"/>
                  <a:pt x="5750182" y="510309"/>
                </a:cubicBezTo>
                <a:cubicBezTo>
                  <a:pt x="5760855" y="516565"/>
                  <a:pt x="5771529" y="527517"/>
                  <a:pt x="5782202" y="529082"/>
                </a:cubicBezTo>
                <a:cubicBezTo>
                  <a:pt x="5826229" y="533774"/>
                  <a:pt x="5870256" y="535338"/>
                  <a:pt x="5914283" y="540032"/>
                </a:cubicBezTo>
                <a:cubicBezTo>
                  <a:pt x="5924956" y="540032"/>
                  <a:pt x="5935629" y="546290"/>
                  <a:pt x="5947636" y="555676"/>
                </a:cubicBezTo>
                <a:cubicBezTo>
                  <a:pt x="5766193" y="579143"/>
                  <a:pt x="5584748" y="586964"/>
                  <a:pt x="5403304" y="585399"/>
                </a:cubicBezTo>
                <a:cubicBezTo>
                  <a:pt x="5560733" y="591657"/>
                  <a:pt x="5718164" y="597914"/>
                  <a:pt x="5875593" y="604172"/>
                </a:cubicBezTo>
                <a:cubicBezTo>
                  <a:pt x="5875593" y="608866"/>
                  <a:pt x="5875593" y="615122"/>
                  <a:pt x="5875593" y="619816"/>
                </a:cubicBezTo>
                <a:cubicBezTo>
                  <a:pt x="5823560" y="619816"/>
                  <a:pt x="5772862" y="619816"/>
                  <a:pt x="5720831" y="619816"/>
                </a:cubicBezTo>
                <a:cubicBezTo>
                  <a:pt x="5720831" y="627639"/>
                  <a:pt x="5720831" y="635460"/>
                  <a:pt x="5720831" y="641718"/>
                </a:cubicBezTo>
                <a:cubicBezTo>
                  <a:pt x="5787538" y="641718"/>
                  <a:pt x="5854247" y="641718"/>
                  <a:pt x="5919620" y="641718"/>
                </a:cubicBezTo>
                <a:cubicBezTo>
                  <a:pt x="5920953" y="649539"/>
                  <a:pt x="5920953" y="657362"/>
                  <a:pt x="5920953" y="663619"/>
                </a:cubicBezTo>
                <a:cubicBezTo>
                  <a:pt x="5806217" y="669877"/>
                  <a:pt x="5692815" y="676135"/>
                  <a:pt x="5578077" y="680827"/>
                </a:cubicBezTo>
                <a:cubicBezTo>
                  <a:pt x="5578077" y="685521"/>
                  <a:pt x="5578077" y="688650"/>
                  <a:pt x="5578077" y="691779"/>
                </a:cubicBezTo>
                <a:cubicBezTo>
                  <a:pt x="5615433" y="691779"/>
                  <a:pt x="5654124" y="691779"/>
                  <a:pt x="5691480" y="691779"/>
                </a:cubicBezTo>
                <a:cubicBezTo>
                  <a:pt x="5772862" y="691779"/>
                  <a:pt x="5854247" y="685521"/>
                  <a:pt x="5935629" y="691779"/>
                </a:cubicBezTo>
                <a:cubicBezTo>
                  <a:pt x="5984993" y="696471"/>
                  <a:pt x="6038359" y="687085"/>
                  <a:pt x="6082385" y="727759"/>
                </a:cubicBezTo>
                <a:cubicBezTo>
                  <a:pt x="6094393" y="724631"/>
                  <a:pt x="6106400" y="721502"/>
                  <a:pt x="6118407" y="718373"/>
                </a:cubicBezTo>
                <a:cubicBezTo>
                  <a:pt x="6119742" y="715244"/>
                  <a:pt x="6119742" y="713679"/>
                  <a:pt x="6119742" y="710552"/>
                </a:cubicBezTo>
                <a:cubicBezTo>
                  <a:pt x="6119742" y="713679"/>
                  <a:pt x="6121076" y="716808"/>
                  <a:pt x="6121076" y="719937"/>
                </a:cubicBezTo>
                <a:cubicBezTo>
                  <a:pt x="6125079" y="723067"/>
                  <a:pt x="6130414" y="724631"/>
                  <a:pt x="6134418" y="727759"/>
                </a:cubicBezTo>
                <a:lnTo>
                  <a:pt x="6171396" y="720016"/>
                </a:lnTo>
                <a:lnTo>
                  <a:pt x="6171398" y="720016"/>
                </a:lnTo>
                <a:lnTo>
                  <a:pt x="6171398" y="718881"/>
                </a:lnTo>
                <a:cubicBezTo>
                  <a:pt x="6171398" y="718881"/>
                  <a:pt x="6173487" y="718881"/>
                  <a:pt x="6173487" y="721331"/>
                </a:cubicBezTo>
                <a:cubicBezTo>
                  <a:pt x="6173487" y="721331"/>
                  <a:pt x="6171398" y="721331"/>
                  <a:pt x="6171398" y="721331"/>
                </a:cubicBezTo>
                <a:lnTo>
                  <a:pt x="6171398" y="720420"/>
                </a:lnTo>
                <a:lnTo>
                  <a:pt x="6171396" y="720422"/>
                </a:lnTo>
                <a:lnTo>
                  <a:pt x="6143756" y="755919"/>
                </a:lnTo>
                <a:cubicBezTo>
                  <a:pt x="6143756" y="755919"/>
                  <a:pt x="6143756" y="755919"/>
                  <a:pt x="6141089" y="755919"/>
                </a:cubicBezTo>
                <a:cubicBezTo>
                  <a:pt x="6141089" y="755919"/>
                  <a:pt x="6141089" y="755919"/>
                  <a:pt x="6141089" y="752790"/>
                </a:cubicBezTo>
                <a:cubicBezTo>
                  <a:pt x="6125079" y="752790"/>
                  <a:pt x="6107734" y="754354"/>
                  <a:pt x="6091725" y="754354"/>
                </a:cubicBezTo>
                <a:cubicBezTo>
                  <a:pt x="6087723" y="755919"/>
                  <a:pt x="6085054" y="755919"/>
                  <a:pt x="6081051" y="755919"/>
                </a:cubicBezTo>
                <a:cubicBezTo>
                  <a:pt x="6038359" y="759048"/>
                  <a:pt x="5997000" y="762175"/>
                  <a:pt x="5954307" y="765305"/>
                </a:cubicBezTo>
                <a:cubicBezTo>
                  <a:pt x="5939632" y="765305"/>
                  <a:pt x="5919620" y="754354"/>
                  <a:pt x="5916951" y="788771"/>
                </a:cubicBezTo>
                <a:cubicBezTo>
                  <a:pt x="5915618" y="795028"/>
                  <a:pt x="5894271" y="802851"/>
                  <a:pt x="5882264" y="804415"/>
                </a:cubicBezTo>
                <a:cubicBezTo>
                  <a:pt x="5847575" y="805980"/>
                  <a:pt x="5812887" y="804415"/>
                  <a:pt x="5779535" y="807544"/>
                </a:cubicBezTo>
                <a:cubicBezTo>
                  <a:pt x="5763524" y="809109"/>
                  <a:pt x="5750182" y="818494"/>
                  <a:pt x="5735506" y="823188"/>
                </a:cubicBezTo>
                <a:cubicBezTo>
                  <a:pt x="5728837" y="816930"/>
                  <a:pt x="5722166" y="810672"/>
                  <a:pt x="5715495" y="805980"/>
                </a:cubicBezTo>
                <a:cubicBezTo>
                  <a:pt x="5714160" y="807544"/>
                  <a:pt x="5712826" y="809109"/>
                  <a:pt x="5711492" y="810672"/>
                </a:cubicBezTo>
                <a:cubicBezTo>
                  <a:pt x="5719498" y="815365"/>
                  <a:pt x="5727502" y="818494"/>
                  <a:pt x="5735506" y="823188"/>
                </a:cubicBezTo>
                <a:cubicBezTo>
                  <a:pt x="5814222" y="826316"/>
                  <a:pt x="5894271" y="829445"/>
                  <a:pt x="5974320" y="834138"/>
                </a:cubicBezTo>
                <a:cubicBezTo>
                  <a:pt x="5983658" y="834138"/>
                  <a:pt x="5992998" y="837267"/>
                  <a:pt x="6001003" y="845088"/>
                </a:cubicBezTo>
                <a:cubicBezTo>
                  <a:pt x="5956975" y="854476"/>
                  <a:pt x="5912949" y="865426"/>
                  <a:pt x="5868922" y="874813"/>
                </a:cubicBezTo>
                <a:cubicBezTo>
                  <a:pt x="5866254" y="871684"/>
                  <a:pt x="5864920" y="868555"/>
                  <a:pt x="5863585" y="865426"/>
                </a:cubicBezTo>
                <a:cubicBezTo>
                  <a:pt x="5862251" y="868555"/>
                  <a:pt x="5860917" y="871684"/>
                  <a:pt x="5860917" y="874813"/>
                </a:cubicBezTo>
                <a:lnTo>
                  <a:pt x="5860111" y="875758"/>
                </a:lnTo>
                <a:lnTo>
                  <a:pt x="5852913" y="884199"/>
                </a:lnTo>
                <a:cubicBezTo>
                  <a:pt x="5852913" y="884199"/>
                  <a:pt x="5852913" y="884199"/>
                  <a:pt x="5850244" y="884199"/>
                </a:cubicBezTo>
                <a:cubicBezTo>
                  <a:pt x="5850244" y="884199"/>
                  <a:pt x="5850244" y="884199"/>
                  <a:pt x="5846240" y="884199"/>
                </a:cubicBezTo>
                <a:cubicBezTo>
                  <a:pt x="5823560" y="893585"/>
                  <a:pt x="5800880" y="901407"/>
                  <a:pt x="5779535" y="910793"/>
                </a:cubicBezTo>
                <a:cubicBezTo>
                  <a:pt x="5751517" y="910793"/>
                  <a:pt x="5723499" y="912358"/>
                  <a:pt x="5695482" y="913922"/>
                </a:cubicBezTo>
                <a:cubicBezTo>
                  <a:pt x="5688811" y="915487"/>
                  <a:pt x="5682142" y="923309"/>
                  <a:pt x="5676804" y="928002"/>
                </a:cubicBezTo>
                <a:cubicBezTo>
                  <a:pt x="5740844" y="932695"/>
                  <a:pt x="5803549" y="938953"/>
                  <a:pt x="5867589" y="945210"/>
                </a:cubicBezTo>
                <a:lnTo>
                  <a:pt x="5867589" y="971536"/>
                </a:lnTo>
                <a:lnTo>
                  <a:pt x="5841259" y="997104"/>
                </a:lnTo>
                <a:cubicBezTo>
                  <a:pt x="5811303" y="1013750"/>
                  <a:pt x="5775531" y="1004658"/>
                  <a:pt x="5743513" y="1014044"/>
                </a:cubicBezTo>
                <a:cubicBezTo>
                  <a:pt x="5790207" y="1021866"/>
                  <a:pt x="5836902" y="1028123"/>
                  <a:pt x="5882264" y="1034381"/>
                </a:cubicBezTo>
                <a:cubicBezTo>
                  <a:pt x="5883597" y="1039075"/>
                  <a:pt x="5883597" y="1042202"/>
                  <a:pt x="5883597" y="1046896"/>
                </a:cubicBezTo>
                <a:cubicBezTo>
                  <a:pt x="5832900" y="1056283"/>
                  <a:pt x="5782202" y="1067234"/>
                  <a:pt x="5722166" y="1079748"/>
                </a:cubicBezTo>
                <a:cubicBezTo>
                  <a:pt x="5759522" y="1095392"/>
                  <a:pt x="5790207" y="1106342"/>
                  <a:pt x="5819558" y="1118859"/>
                </a:cubicBezTo>
                <a:cubicBezTo>
                  <a:pt x="5824895" y="1120423"/>
                  <a:pt x="5827564" y="1129809"/>
                  <a:pt x="5831566" y="1136067"/>
                </a:cubicBezTo>
                <a:cubicBezTo>
                  <a:pt x="5834233" y="1129809"/>
                  <a:pt x="5838236" y="1125115"/>
                  <a:pt x="5842240" y="1118859"/>
                </a:cubicBezTo>
                <a:cubicBezTo>
                  <a:pt x="5844907" y="1120423"/>
                  <a:pt x="5847575" y="1121988"/>
                  <a:pt x="5851578" y="1121988"/>
                </a:cubicBezTo>
                <a:cubicBezTo>
                  <a:pt x="5844907" y="1143888"/>
                  <a:pt x="5838236" y="1165790"/>
                  <a:pt x="5831566" y="1187693"/>
                </a:cubicBezTo>
                <a:cubicBezTo>
                  <a:pt x="5790207" y="1197078"/>
                  <a:pt x="5748848" y="1206464"/>
                  <a:pt x="5708824" y="1214287"/>
                </a:cubicBezTo>
                <a:cubicBezTo>
                  <a:pt x="5707490" y="1218980"/>
                  <a:pt x="5707490" y="1222108"/>
                  <a:pt x="5707490" y="1225237"/>
                </a:cubicBezTo>
                <a:cubicBezTo>
                  <a:pt x="5747513" y="1233059"/>
                  <a:pt x="5788873" y="1239316"/>
                  <a:pt x="5828898" y="1250268"/>
                </a:cubicBezTo>
                <a:cubicBezTo>
                  <a:pt x="5843573" y="1253397"/>
                  <a:pt x="5868922" y="1237752"/>
                  <a:pt x="5867589" y="1275298"/>
                </a:cubicBezTo>
                <a:cubicBezTo>
                  <a:pt x="5867589" y="1275298"/>
                  <a:pt x="5867589" y="1275298"/>
                  <a:pt x="5868922" y="1275298"/>
                </a:cubicBezTo>
                <a:cubicBezTo>
                  <a:pt x="5866254" y="1283120"/>
                  <a:pt x="5863585" y="1292506"/>
                  <a:pt x="5860917" y="1300329"/>
                </a:cubicBezTo>
                <a:cubicBezTo>
                  <a:pt x="5860917" y="1300329"/>
                  <a:pt x="5860917" y="1300329"/>
                  <a:pt x="5860917" y="1301893"/>
                </a:cubicBezTo>
                <a:cubicBezTo>
                  <a:pt x="5863585" y="1301893"/>
                  <a:pt x="5866254" y="1301893"/>
                  <a:pt x="5867589" y="1301893"/>
                </a:cubicBezTo>
                <a:cubicBezTo>
                  <a:pt x="5867589" y="1301893"/>
                  <a:pt x="5867589" y="1301893"/>
                  <a:pt x="5868922" y="1300329"/>
                </a:cubicBezTo>
                <a:cubicBezTo>
                  <a:pt x="5875593" y="1300329"/>
                  <a:pt x="5883597" y="1300329"/>
                  <a:pt x="5890269" y="1300329"/>
                </a:cubicBezTo>
                <a:cubicBezTo>
                  <a:pt x="5890269" y="1300329"/>
                  <a:pt x="5890269" y="1300329"/>
                  <a:pt x="5890269" y="1301893"/>
                </a:cubicBezTo>
                <a:cubicBezTo>
                  <a:pt x="5910280" y="1306585"/>
                  <a:pt x="5928960" y="1312844"/>
                  <a:pt x="5948971" y="1315973"/>
                </a:cubicBezTo>
                <a:cubicBezTo>
                  <a:pt x="5986327" y="1323794"/>
                  <a:pt x="6023683" y="1330052"/>
                  <a:pt x="6059705" y="1336308"/>
                </a:cubicBezTo>
                <a:cubicBezTo>
                  <a:pt x="6023683" y="1342567"/>
                  <a:pt x="5987661" y="1348825"/>
                  <a:pt x="5951640" y="1353517"/>
                </a:cubicBezTo>
                <a:cubicBezTo>
                  <a:pt x="5939632" y="1356646"/>
                  <a:pt x="5927625" y="1355081"/>
                  <a:pt x="5916951" y="1355081"/>
                </a:cubicBezTo>
                <a:cubicBezTo>
                  <a:pt x="5926291" y="1361340"/>
                  <a:pt x="5934295" y="1369162"/>
                  <a:pt x="5943634" y="1376984"/>
                </a:cubicBezTo>
                <a:cubicBezTo>
                  <a:pt x="5943634" y="1378548"/>
                  <a:pt x="5942300" y="1380113"/>
                  <a:pt x="5940967" y="1381677"/>
                </a:cubicBezTo>
                <a:cubicBezTo>
                  <a:pt x="5878262" y="1386369"/>
                  <a:pt x="5815556" y="1391063"/>
                  <a:pt x="5752851" y="1395757"/>
                </a:cubicBezTo>
                <a:cubicBezTo>
                  <a:pt x="5752851" y="1398886"/>
                  <a:pt x="5752851" y="1402015"/>
                  <a:pt x="5752851" y="1405142"/>
                </a:cubicBezTo>
                <a:cubicBezTo>
                  <a:pt x="5864920" y="1411400"/>
                  <a:pt x="5978323" y="1416094"/>
                  <a:pt x="6101065" y="1422351"/>
                </a:cubicBezTo>
                <a:cubicBezTo>
                  <a:pt x="6086389" y="1430173"/>
                  <a:pt x="6081051" y="1433303"/>
                  <a:pt x="6070378" y="1439559"/>
                </a:cubicBezTo>
                <a:cubicBezTo>
                  <a:pt x="6202459" y="1463026"/>
                  <a:pt x="6331872" y="1416094"/>
                  <a:pt x="6453279" y="1486491"/>
                </a:cubicBezTo>
                <a:cubicBezTo>
                  <a:pt x="6377232" y="1491184"/>
                  <a:pt x="6299852" y="1495878"/>
                  <a:pt x="6223806" y="1499007"/>
                </a:cubicBezTo>
                <a:cubicBezTo>
                  <a:pt x="6223806" y="1503699"/>
                  <a:pt x="6223806" y="1508393"/>
                  <a:pt x="6223806" y="1513086"/>
                </a:cubicBezTo>
                <a:cubicBezTo>
                  <a:pt x="6314527" y="1513086"/>
                  <a:pt x="6405250" y="1513086"/>
                  <a:pt x="6495972" y="1513086"/>
                </a:cubicBezTo>
                <a:cubicBezTo>
                  <a:pt x="6495972" y="1519343"/>
                  <a:pt x="6495972" y="1525601"/>
                  <a:pt x="6497306" y="1531859"/>
                </a:cubicBezTo>
                <a:cubicBezTo>
                  <a:pt x="6474625" y="1533424"/>
                  <a:pt x="6453279" y="1536551"/>
                  <a:pt x="6422594" y="1539680"/>
                </a:cubicBezTo>
                <a:cubicBezTo>
                  <a:pt x="6450610" y="1544374"/>
                  <a:pt x="6470624" y="1549068"/>
                  <a:pt x="6489301" y="1552195"/>
                </a:cubicBezTo>
                <a:cubicBezTo>
                  <a:pt x="6478628" y="1560018"/>
                  <a:pt x="6467955" y="1569404"/>
                  <a:pt x="6455948" y="1570968"/>
                </a:cubicBezTo>
                <a:cubicBezTo>
                  <a:pt x="6423928" y="1577227"/>
                  <a:pt x="6389239" y="1580356"/>
                  <a:pt x="6357221" y="1594435"/>
                </a:cubicBezTo>
                <a:cubicBezTo>
                  <a:pt x="6386572" y="1597564"/>
                  <a:pt x="6415923" y="1602256"/>
                  <a:pt x="6445275" y="1605385"/>
                </a:cubicBezTo>
                <a:cubicBezTo>
                  <a:pt x="6445275" y="1610079"/>
                  <a:pt x="6446608" y="1614772"/>
                  <a:pt x="6446608" y="1619465"/>
                </a:cubicBezTo>
                <a:cubicBezTo>
                  <a:pt x="6290512" y="1639802"/>
                  <a:pt x="6133083" y="1633544"/>
                  <a:pt x="5975654" y="1650752"/>
                </a:cubicBezTo>
                <a:cubicBezTo>
                  <a:pt x="6102398" y="1650752"/>
                  <a:pt x="6229141" y="1650752"/>
                  <a:pt x="6355886" y="1650752"/>
                </a:cubicBezTo>
                <a:cubicBezTo>
                  <a:pt x="6357221" y="1657010"/>
                  <a:pt x="6357221" y="1663269"/>
                  <a:pt x="6357221" y="1669525"/>
                </a:cubicBezTo>
                <a:cubicBezTo>
                  <a:pt x="6217134" y="1692992"/>
                  <a:pt x="6073047" y="1688298"/>
                  <a:pt x="5931627" y="1699248"/>
                </a:cubicBezTo>
                <a:cubicBezTo>
                  <a:pt x="5788873" y="1710200"/>
                  <a:pt x="5644786" y="1708636"/>
                  <a:pt x="5502030" y="1711765"/>
                </a:cubicBezTo>
                <a:cubicBezTo>
                  <a:pt x="5502030" y="1718021"/>
                  <a:pt x="5502030" y="1724280"/>
                  <a:pt x="5502030" y="1728973"/>
                </a:cubicBezTo>
                <a:cubicBezTo>
                  <a:pt x="5656793" y="1728973"/>
                  <a:pt x="5812887" y="1728973"/>
                  <a:pt x="5968983" y="1728973"/>
                </a:cubicBezTo>
                <a:cubicBezTo>
                  <a:pt x="5968983" y="1736794"/>
                  <a:pt x="5968983" y="1744617"/>
                  <a:pt x="5968983" y="1752438"/>
                </a:cubicBezTo>
                <a:cubicBezTo>
                  <a:pt x="5856915" y="1752438"/>
                  <a:pt x="5744846" y="1752438"/>
                  <a:pt x="5634111" y="1752438"/>
                </a:cubicBezTo>
                <a:cubicBezTo>
                  <a:pt x="5634111" y="1757132"/>
                  <a:pt x="5634111" y="1761826"/>
                  <a:pt x="5634111" y="1766518"/>
                </a:cubicBezTo>
                <a:cubicBezTo>
                  <a:pt x="5651455" y="1768082"/>
                  <a:pt x="5668800" y="1769647"/>
                  <a:pt x="5686143" y="1771211"/>
                </a:cubicBezTo>
                <a:cubicBezTo>
                  <a:pt x="5686143" y="1775905"/>
                  <a:pt x="5687477" y="1780598"/>
                  <a:pt x="5687477" y="1783726"/>
                </a:cubicBezTo>
                <a:cubicBezTo>
                  <a:pt x="5631444" y="1791549"/>
                  <a:pt x="5574075" y="1799370"/>
                  <a:pt x="5518041" y="1805628"/>
                </a:cubicBezTo>
                <a:cubicBezTo>
                  <a:pt x="5518041" y="1810322"/>
                  <a:pt x="5518041" y="1815014"/>
                  <a:pt x="5518041" y="1819707"/>
                </a:cubicBezTo>
                <a:cubicBezTo>
                  <a:pt x="5607429" y="1822836"/>
                  <a:pt x="5695482" y="1825966"/>
                  <a:pt x="5784870" y="1829095"/>
                </a:cubicBezTo>
                <a:cubicBezTo>
                  <a:pt x="5815556" y="1821272"/>
                  <a:pt x="5846240" y="1813451"/>
                  <a:pt x="5880929" y="1840045"/>
                </a:cubicBezTo>
                <a:cubicBezTo>
                  <a:pt x="5888934" y="1846303"/>
                  <a:pt x="5903611" y="1835351"/>
                  <a:pt x="5915618" y="1836916"/>
                </a:cubicBezTo>
                <a:cubicBezTo>
                  <a:pt x="6005005" y="1843174"/>
                  <a:pt x="6093058" y="1849430"/>
                  <a:pt x="6181112" y="1857253"/>
                </a:cubicBezTo>
                <a:cubicBezTo>
                  <a:pt x="6186450" y="1857253"/>
                  <a:pt x="6190452" y="1858818"/>
                  <a:pt x="6195788" y="1860382"/>
                </a:cubicBezTo>
                <a:cubicBezTo>
                  <a:pt x="6183781" y="1885412"/>
                  <a:pt x="6166436" y="1890106"/>
                  <a:pt x="6041027" y="1893235"/>
                </a:cubicBezTo>
                <a:cubicBezTo>
                  <a:pt x="5983658" y="1894799"/>
                  <a:pt x="5927625" y="1893235"/>
                  <a:pt x="5870256" y="1899491"/>
                </a:cubicBezTo>
                <a:cubicBezTo>
                  <a:pt x="6013010" y="1907314"/>
                  <a:pt x="6154429" y="1913571"/>
                  <a:pt x="6297184" y="1921393"/>
                </a:cubicBezTo>
                <a:cubicBezTo>
                  <a:pt x="6295850" y="1926087"/>
                  <a:pt x="6295850" y="1930779"/>
                  <a:pt x="6295850" y="1933908"/>
                </a:cubicBezTo>
                <a:cubicBezTo>
                  <a:pt x="6285177" y="1935473"/>
                  <a:pt x="6273170" y="1937037"/>
                  <a:pt x="6263830" y="1938602"/>
                </a:cubicBezTo>
                <a:cubicBezTo>
                  <a:pt x="6267832" y="1946423"/>
                  <a:pt x="6271835" y="1954246"/>
                  <a:pt x="6275837" y="1960504"/>
                </a:cubicBezTo>
                <a:cubicBezTo>
                  <a:pt x="6265163" y="1969890"/>
                  <a:pt x="6255825" y="1983969"/>
                  <a:pt x="6245152" y="1985533"/>
                </a:cubicBezTo>
                <a:cubicBezTo>
                  <a:pt x="6213132" y="1988662"/>
                  <a:pt x="6181112" y="1987098"/>
                  <a:pt x="6151761" y="1987098"/>
                </a:cubicBezTo>
                <a:cubicBezTo>
                  <a:pt x="6187784" y="2001177"/>
                  <a:pt x="6223806" y="2015257"/>
                  <a:pt x="6261163" y="2030901"/>
                </a:cubicBezTo>
                <a:cubicBezTo>
                  <a:pt x="6263830" y="2030901"/>
                  <a:pt x="6266498" y="2029336"/>
                  <a:pt x="6269167" y="2029336"/>
                </a:cubicBezTo>
                <a:cubicBezTo>
                  <a:pt x="6281174" y="2029336"/>
                  <a:pt x="6293181" y="2030901"/>
                  <a:pt x="6305188" y="2030901"/>
                </a:cubicBezTo>
                <a:cubicBezTo>
                  <a:pt x="6306523" y="2030901"/>
                  <a:pt x="6306523" y="2030901"/>
                  <a:pt x="6307857" y="2030901"/>
                </a:cubicBezTo>
                <a:cubicBezTo>
                  <a:pt x="6309192" y="2030901"/>
                  <a:pt x="6310526" y="2030901"/>
                  <a:pt x="6313194" y="2030901"/>
                </a:cubicBezTo>
                <a:cubicBezTo>
                  <a:pt x="6317196" y="2034030"/>
                  <a:pt x="6322533" y="2035594"/>
                  <a:pt x="6327868" y="2038723"/>
                </a:cubicBezTo>
                <a:cubicBezTo>
                  <a:pt x="6327868" y="2044980"/>
                  <a:pt x="6327868" y="2051238"/>
                  <a:pt x="6327868" y="2055932"/>
                </a:cubicBezTo>
                <a:cubicBezTo>
                  <a:pt x="6319865" y="2059061"/>
                  <a:pt x="6311859" y="2062188"/>
                  <a:pt x="6305188" y="2065317"/>
                </a:cubicBezTo>
                <a:cubicBezTo>
                  <a:pt x="6199792" y="2071576"/>
                  <a:pt x="6095727" y="2080961"/>
                  <a:pt x="5990330" y="2085655"/>
                </a:cubicBezTo>
                <a:cubicBezTo>
                  <a:pt x="5876927" y="2088784"/>
                  <a:pt x="5762189" y="2085655"/>
                  <a:pt x="5648788" y="2087219"/>
                </a:cubicBezTo>
                <a:cubicBezTo>
                  <a:pt x="5640782" y="2087219"/>
                  <a:pt x="5632778" y="2090349"/>
                  <a:pt x="5623439" y="2091913"/>
                </a:cubicBezTo>
                <a:cubicBezTo>
                  <a:pt x="5614099" y="2096605"/>
                  <a:pt x="5604760" y="2102863"/>
                  <a:pt x="5594088" y="2109121"/>
                </a:cubicBezTo>
                <a:cubicBezTo>
                  <a:pt x="5588750" y="2102863"/>
                  <a:pt x="5584748" y="2096605"/>
                  <a:pt x="5579411" y="2091913"/>
                </a:cubicBezTo>
                <a:cubicBezTo>
                  <a:pt x="5556731" y="2104428"/>
                  <a:pt x="5535384" y="2131022"/>
                  <a:pt x="5506033" y="2109121"/>
                </a:cubicBezTo>
                <a:cubicBezTo>
                  <a:pt x="5511370" y="2129458"/>
                  <a:pt x="5518041" y="2149795"/>
                  <a:pt x="5526045" y="2170132"/>
                </a:cubicBezTo>
                <a:cubicBezTo>
                  <a:pt x="5567404" y="2174826"/>
                  <a:pt x="5608764" y="2176389"/>
                  <a:pt x="5648788" y="2181083"/>
                </a:cubicBezTo>
                <a:cubicBezTo>
                  <a:pt x="5666131" y="2184212"/>
                  <a:pt x="5672802" y="2193598"/>
                  <a:pt x="5660795" y="2212371"/>
                </a:cubicBezTo>
                <a:cubicBezTo>
                  <a:pt x="5696817" y="2220193"/>
                  <a:pt x="5732839" y="2229579"/>
                  <a:pt x="5770195" y="2231143"/>
                </a:cubicBezTo>
                <a:cubicBezTo>
                  <a:pt x="5856915" y="2235837"/>
                  <a:pt x="5944967" y="2234272"/>
                  <a:pt x="6033022" y="2238966"/>
                </a:cubicBezTo>
                <a:cubicBezTo>
                  <a:pt x="6057036" y="2238966"/>
                  <a:pt x="6081051" y="2249916"/>
                  <a:pt x="6105065" y="2256174"/>
                </a:cubicBezTo>
                <a:lnTo>
                  <a:pt x="6105065" y="2256596"/>
                </a:lnTo>
                <a:lnTo>
                  <a:pt x="6165719" y="2245707"/>
                </a:lnTo>
                <a:cubicBezTo>
                  <a:pt x="6189889" y="2248303"/>
                  <a:pt x="6214559" y="2257489"/>
                  <a:pt x="6229894" y="2274262"/>
                </a:cubicBezTo>
                <a:cubicBezTo>
                  <a:pt x="6188556" y="2271067"/>
                  <a:pt x="6145883" y="2267872"/>
                  <a:pt x="6104544" y="2266275"/>
                </a:cubicBezTo>
                <a:lnTo>
                  <a:pt x="6104544" y="2265730"/>
                </a:lnTo>
                <a:lnTo>
                  <a:pt x="6061207" y="2279836"/>
                </a:lnTo>
                <a:cubicBezTo>
                  <a:pt x="6046365" y="2282769"/>
                  <a:pt x="6031021" y="2281986"/>
                  <a:pt x="6014345" y="2271819"/>
                </a:cubicBezTo>
                <a:cubicBezTo>
                  <a:pt x="5999669" y="2262431"/>
                  <a:pt x="5974320" y="2274946"/>
                  <a:pt x="5954307" y="2276511"/>
                </a:cubicBezTo>
                <a:cubicBezTo>
                  <a:pt x="5908946" y="2281204"/>
                  <a:pt x="5862251" y="2298412"/>
                  <a:pt x="5818225" y="2289027"/>
                </a:cubicBezTo>
                <a:cubicBezTo>
                  <a:pt x="5752851" y="2273383"/>
                  <a:pt x="5694149" y="2309363"/>
                  <a:pt x="5631444" y="2298412"/>
                </a:cubicBezTo>
                <a:cubicBezTo>
                  <a:pt x="5631444" y="2303106"/>
                  <a:pt x="5631444" y="2307798"/>
                  <a:pt x="5631444" y="2312492"/>
                </a:cubicBezTo>
                <a:cubicBezTo>
                  <a:pt x="5698151" y="2312492"/>
                  <a:pt x="5766193" y="2312492"/>
                  <a:pt x="5834233" y="2312492"/>
                </a:cubicBezTo>
                <a:cubicBezTo>
                  <a:pt x="5932960" y="2314057"/>
                  <a:pt x="6031687" y="2315621"/>
                  <a:pt x="6129081" y="2318750"/>
                </a:cubicBezTo>
                <a:cubicBezTo>
                  <a:pt x="6199792" y="2321879"/>
                  <a:pt x="6269167" y="2329700"/>
                  <a:pt x="6339876" y="2334394"/>
                </a:cubicBezTo>
                <a:cubicBezTo>
                  <a:pt x="6262496" y="2339088"/>
                  <a:pt x="6186450" y="2345344"/>
                  <a:pt x="6109069" y="2348473"/>
                </a:cubicBezTo>
                <a:cubicBezTo>
                  <a:pt x="6054369" y="2350038"/>
                  <a:pt x="5999669" y="2348473"/>
                  <a:pt x="5944967" y="2353167"/>
                </a:cubicBezTo>
                <a:cubicBezTo>
                  <a:pt x="5928960" y="2354732"/>
                  <a:pt x="5914283" y="2370375"/>
                  <a:pt x="5898273" y="2379761"/>
                </a:cubicBezTo>
                <a:cubicBezTo>
                  <a:pt x="5890269" y="2382890"/>
                  <a:pt x="5882264" y="2387584"/>
                  <a:pt x="5872924" y="2390711"/>
                </a:cubicBezTo>
                <a:cubicBezTo>
                  <a:pt x="5872924" y="2386019"/>
                  <a:pt x="5871589" y="2381325"/>
                  <a:pt x="5871589" y="2376632"/>
                </a:cubicBezTo>
                <a:cubicBezTo>
                  <a:pt x="5879596" y="2376632"/>
                  <a:pt x="5888934" y="2376632"/>
                  <a:pt x="5896938" y="2376632"/>
                </a:cubicBezTo>
                <a:cubicBezTo>
                  <a:pt x="5886266" y="2337523"/>
                  <a:pt x="5870256" y="2351602"/>
                  <a:pt x="5854247" y="2368811"/>
                </a:cubicBezTo>
                <a:cubicBezTo>
                  <a:pt x="5854247" y="2371940"/>
                  <a:pt x="5854247" y="2375067"/>
                  <a:pt x="5854247" y="2378197"/>
                </a:cubicBezTo>
                <a:cubicBezTo>
                  <a:pt x="5854247" y="2378197"/>
                  <a:pt x="5854247" y="2378197"/>
                  <a:pt x="5852913" y="2378197"/>
                </a:cubicBezTo>
                <a:cubicBezTo>
                  <a:pt x="5826229" y="2384454"/>
                  <a:pt x="5799546" y="2390711"/>
                  <a:pt x="5772862" y="2396970"/>
                </a:cubicBezTo>
                <a:cubicBezTo>
                  <a:pt x="5772862" y="2396970"/>
                  <a:pt x="5772862" y="2396970"/>
                  <a:pt x="5770195" y="2396970"/>
                </a:cubicBezTo>
                <a:cubicBezTo>
                  <a:pt x="5770195" y="2396970"/>
                  <a:pt x="5770195" y="2396970"/>
                  <a:pt x="5771529" y="2393840"/>
                </a:cubicBezTo>
                <a:cubicBezTo>
                  <a:pt x="5766193" y="2386019"/>
                  <a:pt x="5762189" y="2378197"/>
                  <a:pt x="5756853" y="2368811"/>
                </a:cubicBezTo>
                <a:cubicBezTo>
                  <a:pt x="5751517" y="2367246"/>
                  <a:pt x="5746180" y="2365682"/>
                  <a:pt x="5742178" y="2364117"/>
                </a:cubicBezTo>
                <a:cubicBezTo>
                  <a:pt x="5742178" y="2370375"/>
                  <a:pt x="5742178" y="2378197"/>
                  <a:pt x="5742178" y="2386019"/>
                </a:cubicBezTo>
                <a:cubicBezTo>
                  <a:pt x="5742178" y="2389148"/>
                  <a:pt x="5742178" y="2392276"/>
                  <a:pt x="5742178" y="2395405"/>
                </a:cubicBezTo>
                <a:cubicBezTo>
                  <a:pt x="5735506" y="2396970"/>
                  <a:pt x="5724833" y="2403228"/>
                  <a:pt x="5723499" y="2401663"/>
                </a:cubicBezTo>
                <a:cubicBezTo>
                  <a:pt x="5702153" y="2360988"/>
                  <a:pt x="5679473" y="2382890"/>
                  <a:pt x="5656793" y="2396970"/>
                </a:cubicBezTo>
                <a:cubicBezTo>
                  <a:pt x="5650121" y="2386019"/>
                  <a:pt x="5643451" y="2375067"/>
                  <a:pt x="5636779" y="2364117"/>
                </a:cubicBezTo>
                <a:cubicBezTo>
                  <a:pt x="5634111" y="2364117"/>
                  <a:pt x="5631444" y="2365682"/>
                  <a:pt x="5628775" y="2365682"/>
                </a:cubicBezTo>
                <a:cubicBezTo>
                  <a:pt x="5630109" y="2378197"/>
                  <a:pt x="5630109" y="2390711"/>
                  <a:pt x="5631444" y="2403228"/>
                </a:cubicBezTo>
                <a:cubicBezTo>
                  <a:pt x="5635446" y="2403228"/>
                  <a:pt x="5639448" y="2401663"/>
                  <a:pt x="5643451" y="2400099"/>
                </a:cubicBezTo>
                <a:cubicBezTo>
                  <a:pt x="5642117" y="2404792"/>
                  <a:pt x="5640782" y="2414178"/>
                  <a:pt x="5640782" y="2414178"/>
                </a:cubicBezTo>
                <a:cubicBezTo>
                  <a:pt x="5627441" y="2411049"/>
                  <a:pt x="5614099" y="2407920"/>
                  <a:pt x="5602092" y="2404792"/>
                </a:cubicBezTo>
                <a:cubicBezTo>
                  <a:pt x="5598090" y="2426693"/>
                  <a:pt x="5610097" y="2429822"/>
                  <a:pt x="5626106" y="2429822"/>
                </a:cubicBezTo>
                <a:cubicBezTo>
                  <a:pt x="5702153" y="2429822"/>
                  <a:pt x="5778200" y="2431386"/>
                  <a:pt x="5854247" y="2431386"/>
                </a:cubicBezTo>
                <a:cubicBezTo>
                  <a:pt x="6002338" y="2431386"/>
                  <a:pt x="6150428" y="2429822"/>
                  <a:pt x="6298519" y="2432951"/>
                </a:cubicBezTo>
                <a:cubicBezTo>
                  <a:pt x="6319865" y="2432951"/>
                  <a:pt x="6342545" y="2461110"/>
                  <a:pt x="6362557" y="2479883"/>
                </a:cubicBezTo>
                <a:cubicBezTo>
                  <a:pt x="6363890" y="2479883"/>
                  <a:pt x="6354552" y="2503349"/>
                  <a:pt x="6346548" y="2511170"/>
                </a:cubicBezTo>
                <a:cubicBezTo>
                  <a:pt x="6337208" y="2522121"/>
                  <a:pt x="6323867" y="2526814"/>
                  <a:pt x="6311859" y="2534637"/>
                </a:cubicBezTo>
                <a:cubicBezTo>
                  <a:pt x="6307857" y="2536201"/>
                  <a:pt x="6303854" y="2539329"/>
                  <a:pt x="6299852" y="2542458"/>
                </a:cubicBezTo>
                <a:cubicBezTo>
                  <a:pt x="6301186" y="2544023"/>
                  <a:pt x="6302520" y="2547152"/>
                  <a:pt x="6303854" y="2548716"/>
                </a:cubicBezTo>
                <a:cubicBezTo>
                  <a:pt x="6306523" y="2544023"/>
                  <a:pt x="6309192" y="2539329"/>
                  <a:pt x="6313194" y="2534637"/>
                </a:cubicBezTo>
                <a:cubicBezTo>
                  <a:pt x="6323867" y="2556537"/>
                  <a:pt x="6334541" y="2578439"/>
                  <a:pt x="6349215" y="2605033"/>
                </a:cubicBezTo>
                <a:cubicBezTo>
                  <a:pt x="6339876" y="2612856"/>
                  <a:pt x="6330537" y="2620677"/>
                  <a:pt x="6319865" y="2630064"/>
                </a:cubicBezTo>
                <a:cubicBezTo>
                  <a:pt x="6319865" y="2630064"/>
                  <a:pt x="6318530" y="2630064"/>
                  <a:pt x="6317196" y="2630064"/>
                </a:cubicBezTo>
                <a:lnTo>
                  <a:pt x="6313194" y="2630064"/>
                </a:lnTo>
                <a:lnTo>
                  <a:pt x="6311859" y="2630064"/>
                </a:lnTo>
                <a:cubicBezTo>
                  <a:pt x="6299852" y="2633194"/>
                  <a:pt x="6287845" y="2634758"/>
                  <a:pt x="6275837" y="2637886"/>
                </a:cubicBezTo>
                <a:cubicBezTo>
                  <a:pt x="6249155" y="2642580"/>
                  <a:pt x="6223806" y="2644144"/>
                  <a:pt x="6197123" y="2648838"/>
                </a:cubicBezTo>
                <a:cubicBezTo>
                  <a:pt x="6186450" y="2650402"/>
                  <a:pt x="6175776" y="2653530"/>
                  <a:pt x="6158432" y="2656659"/>
                </a:cubicBezTo>
                <a:cubicBezTo>
                  <a:pt x="6174443" y="2664481"/>
                  <a:pt x="6183781" y="2669175"/>
                  <a:pt x="6194454" y="2673867"/>
                </a:cubicBezTo>
                <a:cubicBezTo>
                  <a:pt x="6194454" y="2673867"/>
                  <a:pt x="6194454" y="2673867"/>
                  <a:pt x="6194454" y="2672302"/>
                </a:cubicBezTo>
                <a:cubicBezTo>
                  <a:pt x="6194454" y="2672302"/>
                  <a:pt x="6194454" y="2673867"/>
                  <a:pt x="6195788" y="2673867"/>
                </a:cubicBezTo>
                <a:cubicBezTo>
                  <a:pt x="6198457" y="2672302"/>
                  <a:pt x="6199792" y="2672302"/>
                  <a:pt x="6202459" y="2672302"/>
                </a:cubicBezTo>
                <a:cubicBezTo>
                  <a:pt x="6233145" y="2670738"/>
                  <a:pt x="6239816" y="2676996"/>
                  <a:pt x="6231810" y="2708284"/>
                </a:cubicBezTo>
                <a:cubicBezTo>
                  <a:pt x="6231810" y="2708284"/>
                  <a:pt x="6231810" y="2708284"/>
                  <a:pt x="6230476" y="2708284"/>
                </a:cubicBezTo>
                <a:cubicBezTo>
                  <a:pt x="6195788" y="2723928"/>
                  <a:pt x="6159767" y="2750523"/>
                  <a:pt x="6123745" y="2753651"/>
                </a:cubicBezTo>
                <a:cubicBezTo>
                  <a:pt x="6041027" y="2763038"/>
                  <a:pt x="5956975" y="2761474"/>
                  <a:pt x="5874258" y="2761474"/>
                </a:cubicBezTo>
                <a:cubicBezTo>
                  <a:pt x="5763524" y="2761474"/>
                  <a:pt x="5651455" y="2756780"/>
                  <a:pt x="5540721" y="2755216"/>
                </a:cubicBezTo>
                <a:cubicBezTo>
                  <a:pt x="5496695" y="2755216"/>
                  <a:pt x="5454001" y="2758345"/>
                  <a:pt x="5411308" y="2759909"/>
                </a:cubicBezTo>
                <a:cubicBezTo>
                  <a:pt x="5411308" y="2766167"/>
                  <a:pt x="5411308" y="2772424"/>
                  <a:pt x="5411308" y="2777118"/>
                </a:cubicBezTo>
                <a:cubicBezTo>
                  <a:pt x="5436657" y="2777118"/>
                  <a:pt x="5463341" y="2775553"/>
                  <a:pt x="5488690" y="2777118"/>
                </a:cubicBezTo>
                <a:cubicBezTo>
                  <a:pt x="5518041" y="2778682"/>
                  <a:pt x="5548726" y="2781811"/>
                  <a:pt x="5578077" y="2786503"/>
                </a:cubicBezTo>
                <a:cubicBezTo>
                  <a:pt x="5580746" y="2786503"/>
                  <a:pt x="5583415" y="2797455"/>
                  <a:pt x="5586082" y="2803712"/>
                </a:cubicBezTo>
                <a:cubicBezTo>
                  <a:pt x="5586082" y="2803712"/>
                  <a:pt x="5586082" y="2803712"/>
                  <a:pt x="5587415" y="2803712"/>
                </a:cubicBezTo>
                <a:cubicBezTo>
                  <a:pt x="5584748" y="2809970"/>
                  <a:pt x="5582080" y="2814663"/>
                  <a:pt x="5579411" y="2820920"/>
                </a:cubicBezTo>
                <a:cubicBezTo>
                  <a:pt x="5555397" y="2820920"/>
                  <a:pt x="5530048" y="2820920"/>
                  <a:pt x="5506033" y="2820920"/>
                </a:cubicBezTo>
                <a:cubicBezTo>
                  <a:pt x="5494026" y="2819356"/>
                  <a:pt x="5482019" y="2817793"/>
                  <a:pt x="5470012" y="2814663"/>
                </a:cubicBezTo>
                <a:cubicBezTo>
                  <a:pt x="5468677" y="2819356"/>
                  <a:pt x="5467343" y="2822485"/>
                  <a:pt x="5466008" y="2827178"/>
                </a:cubicBezTo>
                <a:cubicBezTo>
                  <a:pt x="5480684" y="2833436"/>
                  <a:pt x="5494026" y="2839693"/>
                  <a:pt x="5511370" y="2847516"/>
                </a:cubicBezTo>
                <a:cubicBezTo>
                  <a:pt x="5488690" y="2853772"/>
                  <a:pt x="5467343" y="2858466"/>
                  <a:pt x="5445997" y="2866289"/>
                </a:cubicBezTo>
                <a:cubicBezTo>
                  <a:pt x="5436657" y="2869416"/>
                  <a:pt x="5429986" y="2881933"/>
                  <a:pt x="5421982" y="2891318"/>
                </a:cubicBezTo>
                <a:cubicBezTo>
                  <a:pt x="5431321" y="2899141"/>
                  <a:pt x="5439326" y="2908527"/>
                  <a:pt x="5449999" y="2914785"/>
                </a:cubicBezTo>
                <a:cubicBezTo>
                  <a:pt x="5456670" y="2919477"/>
                  <a:pt x="5467343" y="2919477"/>
                  <a:pt x="5476682" y="2922606"/>
                </a:cubicBezTo>
                <a:cubicBezTo>
                  <a:pt x="5455335" y="2961717"/>
                  <a:pt x="5428652" y="2974231"/>
                  <a:pt x="5393965" y="2967975"/>
                </a:cubicBezTo>
                <a:lnTo>
                  <a:pt x="5387294" y="2967975"/>
                </a:lnTo>
                <a:cubicBezTo>
                  <a:pt x="5356608" y="2977360"/>
                  <a:pt x="5327257" y="2986748"/>
                  <a:pt x="5296572" y="2994569"/>
                </a:cubicBezTo>
                <a:cubicBezTo>
                  <a:pt x="5297906" y="2997698"/>
                  <a:pt x="5297906" y="3000827"/>
                  <a:pt x="5299241" y="3003956"/>
                </a:cubicBezTo>
                <a:cubicBezTo>
                  <a:pt x="5317918" y="3005519"/>
                  <a:pt x="5336597" y="3008648"/>
                  <a:pt x="5355274" y="3010213"/>
                </a:cubicBezTo>
                <a:cubicBezTo>
                  <a:pt x="5356608" y="3011777"/>
                  <a:pt x="5357943" y="3011777"/>
                  <a:pt x="5359277" y="3013342"/>
                </a:cubicBezTo>
                <a:cubicBezTo>
                  <a:pt x="5421982" y="3011777"/>
                  <a:pt x="5484688" y="3010213"/>
                  <a:pt x="5548726" y="3010213"/>
                </a:cubicBezTo>
                <a:cubicBezTo>
                  <a:pt x="5556731" y="3010213"/>
                  <a:pt x="5564735" y="3019600"/>
                  <a:pt x="5574075" y="3024292"/>
                </a:cubicBezTo>
                <a:cubicBezTo>
                  <a:pt x="5567404" y="3033679"/>
                  <a:pt x="5563401" y="3046194"/>
                  <a:pt x="5555397" y="3047759"/>
                </a:cubicBezTo>
                <a:cubicBezTo>
                  <a:pt x="5488690" y="3066532"/>
                  <a:pt x="5420648" y="3083740"/>
                  <a:pt x="5352606" y="3102513"/>
                </a:cubicBezTo>
                <a:cubicBezTo>
                  <a:pt x="5323255" y="3110334"/>
                  <a:pt x="5295238" y="3118157"/>
                  <a:pt x="5272557" y="3125978"/>
                </a:cubicBezTo>
                <a:cubicBezTo>
                  <a:pt x="5281896" y="3138493"/>
                  <a:pt x="5292569" y="3152574"/>
                  <a:pt x="5305910" y="3169781"/>
                </a:cubicBezTo>
                <a:cubicBezTo>
                  <a:pt x="5248543" y="3190118"/>
                  <a:pt x="5199179" y="3208891"/>
                  <a:pt x="5149816" y="3227664"/>
                </a:cubicBezTo>
                <a:cubicBezTo>
                  <a:pt x="5144479" y="3230793"/>
                  <a:pt x="5140476" y="3240179"/>
                  <a:pt x="5135140" y="3246437"/>
                </a:cubicBezTo>
                <a:cubicBezTo>
                  <a:pt x="5097783" y="3252694"/>
                  <a:pt x="5059093" y="3258952"/>
                  <a:pt x="5021736" y="3266775"/>
                </a:cubicBezTo>
                <a:cubicBezTo>
                  <a:pt x="5017734" y="3266775"/>
                  <a:pt x="5013732" y="3277725"/>
                  <a:pt x="5013732" y="3282418"/>
                </a:cubicBezTo>
                <a:cubicBezTo>
                  <a:pt x="5015067" y="3287110"/>
                  <a:pt x="5021736" y="3290240"/>
                  <a:pt x="5027074" y="3294933"/>
                </a:cubicBezTo>
                <a:cubicBezTo>
                  <a:pt x="5028409" y="3290240"/>
                  <a:pt x="5029742" y="3285546"/>
                  <a:pt x="5031076" y="3280854"/>
                </a:cubicBezTo>
                <a:cubicBezTo>
                  <a:pt x="5053758" y="3283981"/>
                  <a:pt x="5075103" y="3287110"/>
                  <a:pt x="5097783" y="3290240"/>
                </a:cubicBezTo>
                <a:cubicBezTo>
                  <a:pt x="5097783" y="3280854"/>
                  <a:pt x="5097783" y="3273031"/>
                  <a:pt x="5097783" y="3263645"/>
                </a:cubicBezTo>
                <a:cubicBezTo>
                  <a:pt x="5119130" y="3276160"/>
                  <a:pt x="5139143" y="3288675"/>
                  <a:pt x="5163158" y="3304319"/>
                </a:cubicBezTo>
                <a:cubicBezTo>
                  <a:pt x="5164492" y="3302754"/>
                  <a:pt x="5160489" y="3310577"/>
                  <a:pt x="5157820" y="3319963"/>
                </a:cubicBezTo>
                <a:cubicBezTo>
                  <a:pt x="5388628" y="3324656"/>
                  <a:pt x="5620771" y="3329350"/>
                  <a:pt x="5852913" y="3334042"/>
                </a:cubicBezTo>
                <a:cubicBezTo>
                  <a:pt x="5854247" y="3338736"/>
                  <a:pt x="5854247" y="3344994"/>
                  <a:pt x="5854247" y="3349686"/>
                </a:cubicBezTo>
                <a:cubicBezTo>
                  <a:pt x="5842240" y="3354380"/>
                  <a:pt x="5830232" y="3359073"/>
                  <a:pt x="5820893" y="3362202"/>
                </a:cubicBezTo>
                <a:cubicBezTo>
                  <a:pt x="5851578" y="3366894"/>
                  <a:pt x="5886266" y="3371588"/>
                  <a:pt x="5919620" y="3376282"/>
                </a:cubicBezTo>
                <a:cubicBezTo>
                  <a:pt x="5938298" y="3376282"/>
                  <a:pt x="5955642" y="3376282"/>
                  <a:pt x="5972985" y="3376282"/>
                </a:cubicBezTo>
                <a:cubicBezTo>
                  <a:pt x="5972985" y="3382538"/>
                  <a:pt x="5972985" y="3387232"/>
                  <a:pt x="5974320" y="3391926"/>
                </a:cubicBezTo>
                <a:cubicBezTo>
                  <a:pt x="5858249" y="3402876"/>
                  <a:pt x="5742178" y="3402876"/>
                  <a:pt x="5626106" y="3407569"/>
                </a:cubicBezTo>
                <a:cubicBezTo>
                  <a:pt x="5626106" y="3410699"/>
                  <a:pt x="5626106" y="3413828"/>
                  <a:pt x="5626106" y="3416955"/>
                </a:cubicBezTo>
                <a:cubicBezTo>
                  <a:pt x="5764858" y="3423213"/>
                  <a:pt x="5904944" y="3429471"/>
                  <a:pt x="6043695" y="3435728"/>
                </a:cubicBezTo>
                <a:cubicBezTo>
                  <a:pt x="6043695" y="3438857"/>
                  <a:pt x="6043695" y="3441986"/>
                  <a:pt x="6043695" y="3445115"/>
                </a:cubicBezTo>
                <a:cubicBezTo>
                  <a:pt x="5951640" y="3445115"/>
                  <a:pt x="5858249" y="3445115"/>
                  <a:pt x="5766193" y="3445115"/>
                </a:cubicBezTo>
                <a:cubicBezTo>
                  <a:pt x="5766193" y="3449807"/>
                  <a:pt x="5766193" y="3456066"/>
                  <a:pt x="5766193" y="3462324"/>
                </a:cubicBezTo>
                <a:cubicBezTo>
                  <a:pt x="5852913" y="3462324"/>
                  <a:pt x="5939632" y="3465451"/>
                  <a:pt x="6026352" y="3460759"/>
                </a:cubicBezTo>
                <a:cubicBezTo>
                  <a:pt x="6111738" y="3457630"/>
                  <a:pt x="6195788" y="3459195"/>
                  <a:pt x="6278505" y="3482660"/>
                </a:cubicBezTo>
                <a:cubicBezTo>
                  <a:pt x="6278505" y="3487353"/>
                  <a:pt x="6278505" y="3490482"/>
                  <a:pt x="6278505" y="3495176"/>
                </a:cubicBezTo>
                <a:cubicBezTo>
                  <a:pt x="6182447" y="3499868"/>
                  <a:pt x="6086389" y="3504562"/>
                  <a:pt x="5990330" y="3507691"/>
                </a:cubicBezTo>
                <a:cubicBezTo>
                  <a:pt x="5990330" y="3512385"/>
                  <a:pt x="5990330" y="3517077"/>
                  <a:pt x="5990330" y="3523335"/>
                </a:cubicBezTo>
                <a:cubicBezTo>
                  <a:pt x="6071712" y="3523335"/>
                  <a:pt x="6151761" y="3521770"/>
                  <a:pt x="6233145" y="3523335"/>
                </a:cubicBezTo>
                <a:cubicBezTo>
                  <a:pt x="6251823" y="3523335"/>
                  <a:pt x="6270501" y="3529593"/>
                  <a:pt x="6289179" y="3532720"/>
                </a:cubicBezTo>
                <a:cubicBezTo>
                  <a:pt x="6266498" y="3538979"/>
                  <a:pt x="6242483" y="3543672"/>
                  <a:pt x="6215800" y="3549929"/>
                </a:cubicBezTo>
                <a:cubicBezTo>
                  <a:pt x="6222472" y="3553058"/>
                  <a:pt x="6227808" y="3554623"/>
                  <a:pt x="6245152" y="3562445"/>
                </a:cubicBezTo>
                <a:cubicBezTo>
                  <a:pt x="6227808" y="3570266"/>
                  <a:pt x="6218469" y="3578089"/>
                  <a:pt x="6209130" y="3578089"/>
                </a:cubicBezTo>
                <a:cubicBezTo>
                  <a:pt x="6123745" y="3585910"/>
                  <a:pt x="6038359" y="3592168"/>
                  <a:pt x="5951640" y="3604683"/>
                </a:cubicBezTo>
                <a:cubicBezTo>
                  <a:pt x="6011676" y="3604683"/>
                  <a:pt x="6070378" y="3604683"/>
                  <a:pt x="6130414" y="3604683"/>
                </a:cubicBezTo>
                <a:cubicBezTo>
                  <a:pt x="6130414" y="3607812"/>
                  <a:pt x="6130414" y="3609377"/>
                  <a:pt x="6130414" y="3612506"/>
                </a:cubicBezTo>
                <a:cubicBezTo>
                  <a:pt x="6121076" y="3617198"/>
                  <a:pt x="6113072" y="3623456"/>
                  <a:pt x="6105065" y="3628150"/>
                </a:cubicBezTo>
                <a:cubicBezTo>
                  <a:pt x="6051701" y="3634406"/>
                  <a:pt x="5997000" y="3640665"/>
                  <a:pt x="5943634" y="3646921"/>
                </a:cubicBezTo>
                <a:cubicBezTo>
                  <a:pt x="5943634" y="3650050"/>
                  <a:pt x="5942300" y="3651615"/>
                  <a:pt x="5942300" y="3654744"/>
                </a:cubicBezTo>
                <a:cubicBezTo>
                  <a:pt x="5950305" y="3656309"/>
                  <a:pt x="5958309" y="3657873"/>
                  <a:pt x="5966314" y="3659438"/>
                </a:cubicBezTo>
                <a:cubicBezTo>
                  <a:pt x="5986327" y="3659438"/>
                  <a:pt x="6006338" y="3661002"/>
                  <a:pt x="6025018" y="3661002"/>
                </a:cubicBezTo>
                <a:cubicBezTo>
                  <a:pt x="6023683" y="3662565"/>
                  <a:pt x="6023683" y="3665694"/>
                  <a:pt x="6022349" y="3667259"/>
                </a:cubicBezTo>
                <a:cubicBezTo>
                  <a:pt x="6002338" y="3689161"/>
                  <a:pt x="5982324" y="3686032"/>
                  <a:pt x="5962312" y="3665694"/>
                </a:cubicBezTo>
                <a:cubicBezTo>
                  <a:pt x="5946302" y="3671952"/>
                  <a:pt x="5928960" y="3681338"/>
                  <a:pt x="5911615" y="3681338"/>
                </a:cubicBezTo>
                <a:cubicBezTo>
                  <a:pt x="5731505" y="3686032"/>
                  <a:pt x="5552728" y="3689161"/>
                  <a:pt x="5373953" y="3695417"/>
                </a:cubicBezTo>
                <a:cubicBezTo>
                  <a:pt x="5275226" y="3698547"/>
                  <a:pt x="5176499" y="3709498"/>
                  <a:pt x="5079105" y="3718884"/>
                </a:cubicBezTo>
                <a:cubicBezTo>
                  <a:pt x="5072434" y="3718884"/>
                  <a:pt x="5067098" y="3722013"/>
                  <a:pt x="5061762" y="3723578"/>
                </a:cubicBezTo>
                <a:cubicBezTo>
                  <a:pt x="5083109" y="3745478"/>
                  <a:pt x="5072434" y="3754865"/>
                  <a:pt x="5051089" y="3757994"/>
                </a:cubicBezTo>
                <a:cubicBezTo>
                  <a:pt x="5003060" y="3762687"/>
                  <a:pt x="4953696" y="3764251"/>
                  <a:pt x="4905667" y="3767380"/>
                </a:cubicBezTo>
                <a:cubicBezTo>
                  <a:pt x="4905667" y="3784589"/>
                  <a:pt x="4907000" y="3798668"/>
                  <a:pt x="4928347" y="3795539"/>
                </a:cubicBezTo>
                <a:cubicBezTo>
                  <a:pt x="4957698" y="3792411"/>
                  <a:pt x="4987049" y="3789282"/>
                  <a:pt x="5017734" y="3790847"/>
                </a:cubicBezTo>
                <a:cubicBezTo>
                  <a:pt x="5068432" y="3795539"/>
                  <a:pt x="5119130" y="3801797"/>
                  <a:pt x="5168494" y="3809620"/>
                </a:cubicBezTo>
                <a:cubicBezTo>
                  <a:pt x="5184503" y="3812747"/>
                  <a:pt x="5211187" y="3817441"/>
                  <a:pt x="5213856" y="3826827"/>
                </a:cubicBezTo>
                <a:cubicBezTo>
                  <a:pt x="5220525" y="3867502"/>
                  <a:pt x="5247208" y="3851858"/>
                  <a:pt x="5264552" y="3854987"/>
                </a:cubicBezTo>
                <a:cubicBezTo>
                  <a:pt x="5317918" y="3865937"/>
                  <a:pt x="5371285" y="3872195"/>
                  <a:pt x="5424650" y="3880016"/>
                </a:cubicBezTo>
                <a:cubicBezTo>
                  <a:pt x="5424650" y="3880016"/>
                  <a:pt x="5423317" y="3880016"/>
                  <a:pt x="5423317" y="3880016"/>
                </a:cubicBezTo>
                <a:cubicBezTo>
                  <a:pt x="5433990" y="3884710"/>
                  <a:pt x="5431321" y="3919127"/>
                  <a:pt x="5454001" y="3897225"/>
                </a:cubicBezTo>
                <a:cubicBezTo>
                  <a:pt x="5456670" y="3906612"/>
                  <a:pt x="5460672" y="3914433"/>
                  <a:pt x="5464675" y="3922256"/>
                </a:cubicBezTo>
                <a:cubicBezTo>
                  <a:pt x="5455335" y="3925385"/>
                  <a:pt x="5447331" y="3928513"/>
                  <a:pt x="5439326" y="3931642"/>
                </a:cubicBezTo>
                <a:cubicBezTo>
                  <a:pt x="5439326" y="3931642"/>
                  <a:pt x="5439326" y="3931642"/>
                  <a:pt x="5439326" y="3933206"/>
                </a:cubicBezTo>
                <a:cubicBezTo>
                  <a:pt x="5436657" y="3933206"/>
                  <a:pt x="5433990" y="3933206"/>
                  <a:pt x="5431321" y="3933206"/>
                </a:cubicBezTo>
                <a:cubicBezTo>
                  <a:pt x="5431321" y="3933206"/>
                  <a:pt x="5431321" y="3933206"/>
                  <a:pt x="5431321" y="3931642"/>
                </a:cubicBezTo>
                <a:cubicBezTo>
                  <a:pt x="5365948" y="3944157"/>
                  <a:pt x="5299241" y="3955108"/>
                  <a:pt x="5228530" y="3967623"/>
                </a:cubicBezTo>
                <a:cubicBezTo>
                  <a:pt x="5275226" y="3970752"/>
                  <a:pt x="5319252" y="3973881"/>
                  <a:pt x="5373953" y="3977009"/>
                </a:cubicBezTo>
                <a:cubicBezTo>
                  <a:pt x="5347270" y="3986396"/>
                  <a:pt x="5328592" y="3994217"/>
                  <a:pt x="5311248" y="4000475"/>
                </a:cubicBezTo>
                <a:cubicBezTo>
                  <a:pt x="5345936" y="4067745"/>
                  <a:pt x="5405972" y="4041149"/>
                  <a:pt x="5452667" y="4061486"/>
                </a:cubicBezTo>
                <a:cubicBezTo>
                  <a:pt x="5452667" y="4061486"/>
                  <a:pt x="5452667" y="4061486"/>
                  <a:pt x="5455335" y="4061486"/>
                </a:cubicBezTo>
                <a:cubicBezTo>
                  <a:pt x="5455335" y="4061486"/>
                  <a:pt x="5454001" y="4063051"/>
                  <a:pt x="5454001" y="4063051"/>
                </a:cubicBezTo>
                <a:cubicBezTo>
                  <a:pt x="5463341" y="4064615"/>
                  <a:pt x="5472679" y="4064615"/>
                  <a:pt x="5484688" y="4066180"/>
                </a:cubicBezTo>
                <a:cubicBezTo>
                  <a:pt x="5482019" y="4074001"/>
                  <a:pt x="5479350" y="4080259"/>
                  <a:pt x="5475348" y="4088082"/>
                </a:cubicBezTo>
                <a:cubicBezTo>
                  <a:pt x="5475348" y="4088082"/>
                  <a:pt x="5475348" y="4088082"/>
                  <a:pt x="5476682" y="4089647"/>
                </a:cubicBezTo>
                <a:cubicBezTo>
                  <a:pt x="5475348" y="4088082"/>
                  <a:pt x="5474014" y="4088082"/>
                  <a:pt x="5474014" y="4088082"/>
                </a:cubicBezTo>
                <a:cubicBezTo>
                  <a:pt x="5472679" y="4088082"/>
                  <a:pt x="5472679" y="4088082"/>
                  <a:pt x="5471346" y="4088082"/>
                </a:cubicBezTo>
                <a:cubicBezTo>
                  <a:pt x="5470012" y="4088082"/>
                  <a:pt x="5470012" y="4088082"/>
                  <a:pt x="5468677" y="4089647"/>
                </a:cubicBezTo>
                <a:cubicBezTo>
                  <a:pt x="5455335" y="4091210"/>
                  <a:pt x="5443328" y="4094339"/>
                  <a:pt x="5431321" y="4097468"/>
                </a:cubicBezTo>
                <a:cubicBezTo>
                  <a:pt x="5424650" y="4103726"/>
                  <a:pt x="5419314" y="4108418"/>
                  <a:pt x="5412643" y="4113112"/>
                </a:cubicBezTo>
                <a:cubicBezTo>
                  <a:pt x="5420648" y="4120934"/>
                  <a:pt x="5427319" y="4128756"/>
                  <a:pt x="5437992" y="4138143"/>
                </a:cubicBezTo>
                <a:cubicBezTo>
                  <a:pt x="5305910" y="4189766"/>
                  <a:pt x="5163158" y="4158479"/>
                  <a:pt x="5029742" y="4199154"/>
                </a:cubicBezTo>
                <a:cubicBezTo>
                  <a:pt x="5029742" y="4203847"/>
                  <a:pt x="5029742" y="4206975"/>
                  <a:pt x="5029742" y="4211669"/>
                </a:cubicBezTo>
                <a:cubicBezTo>
                  <a:pt x="5201847" y="4211669"/>
                  <a:pt x="5375287" y="4211669"/>
                  <a:pt x="5547392" y="4211669"/>
                </a:cubicBezTo>
                <a:cubicBezTo>
                  <a:pt x="5547392" y="4214798"/>
                  <a:pt x="5547392" y="4219491"/>
                  <a:pt x="5547392" y="4224183"/>
                </a:cubicBezTo>
                <a:cubicBezTo>
                  <a:pt x="5491357" y="4227313"/>
                  <a:pt x="5435324" y="4232006"/>
                  <a:pt x="5379288" y="4236700"/>
                </a:cubicBezTo>
                <a:cubicBezTo>
                  <a:pt x="5380623" y="4241392"/>
                  <a:pt x="5380623" y="4247650"/>
                  <a:pt x="5381957" y="4252344"/>
                </a:cubicBezTo>
                <a:cubicBezTo>
                  <a:pt x="5416645" y="4257036"/>
                  <a:pt x="5452667" y="4261729"/>
                  <a:pt x="5488690" y="4267988"/>
                </a:cubicBezTo>
                <a:cubicBezTo>
                  <a:pt x="5488690" y="4272680"/>
                  <a:pt x="5488690" y="4277373"/>
                  <a:pt x="5488690" y="4282067"/>
                </a:cubicBezTo>
                <a:cubicBezTo>
                  <a:pt x="5365948" y="4282067"/>
                  <a:pt x="5243206" y="4282067"/>
                  <a:pt x="5121798" y="4282067"/>
                </a:cubicBezTo>
                <a:cubicBezTo>
                  <a:pt x="5121798" y="4286761"/>
                  <a:pt x="5121798" y="4291453"/>
                  <a:pt x="5121798" y="4297711"/>
                </a:cubicBezTo>
                <a:cubicBezTo>
                  <a:pt x="5429986" y="4307096"/>
                  <a:pt x="5739509" y="4291453"/>
                  <a:pt x="6057036" y="4308661"/>
                </a:cubicBezTo>
                <a:cubicBezTo>
                  <a:pt x="6027687" y="4333692"/>
                  <a:pt x="6006338" y="4349336"/>
                  <a:pt x="5986327" y="4366544"/>
                </a:cubicBezTo>
                <a:cubicBezTo>
                  <a:pt x="5976989" y="4364980"/>
                  <a:pt x="5967649" y="4363415"/>
                  <a:pt x="5958309" y="4361851"/>
                </a:cubicBezTo>
                <a:cubicBezTo>
                  <a:pt x="5958309" y="4366544"/>
                  <a:pt x="5958309" y="4371237"/>
                  <a:pt x="5959644" y="4375930"/>
                </a:cubicBezTo>
                <a:cubicBezTo>
                  <a:pt x="5968983" y="4372801"/>
                  <a:pt x="5976989" y="4369674"/>
                  <a:pt x="5986327" y="4366544"/>
                </a:cubicBezTo>
                <a:cubicBezTo>
                  <a:pt x="5995665" y="4372801"/>
                  <a:pt x="6006338" y="4377495"/>
                  <a:pt x="6015678" y="4383753"/>
                </a:cubicBezTo>
                <a:cubicBezTo>
                  <a:pt x="5988996" y="4390010"/>
                  <a:pt x="5962312" y="4394703"/>
                  <a:pt x="5935629" y="4400961"/>
                </a:cubicBezTo>
                <a:cubicBezTo>
                  <a:pt x="5930293" y="4399397"/>
                  <a:pt x="5926291" y="4397832"/>
                  <a:pt x="5920953" y="4396268"/>
                </a:cubicBezTo>
                <a:cubicBezTo>
                  <a:pt x="5920953" y="4399397"/>
                  <a:pt x="5922287" y="4402526"/>
                  <a:pt x="5922287" y="4404089"/>
                </a:cubicBezTo>
                <a:cubicBezTo>
                  <a:pt x="5926291" y="4404089"/>
                  <a:pt x="5930293" y="4402526"/>
                  <a:pt x="5934295" y="4400961"/>
                </a:cubicBezTo>
                <a:cubicBezTo>
                  <a:pt x="5940967" y="4405653"/>
                  <a:pt x="5947636" y="4408782"/>
                  <a:pt x="5954307" y="4413476"/>
                </a:cubicBezTo>
                <a:cubicBezTo>
                  <a:pt x="5954307" y="4416605"/>
                  <a:pt x="5954307" y="4419733"/>
                  <a:pt x="5954307" y="4422862"/>
                </a:cubicBezTo>
                <a:cubicBezTo>
                  <a:pt x="5860917" y="4422862"/>
                  <a:pt x="5766193" y="4422862"/>
                  <a:pt x="5671468" y="4422862"/>
                </a:cubicBezTo>
                <a:cubicBezTo>
                  <a:pt x="5671468" y="4429120"/>
                  <a:pt x="5671468" y="4436941"/>
                  <a:pt x="5671468" y="4443199"/>
                </a:cubicBezTo>
                <a:cubicBezTo>
                  <a:pt x="5755520" y="4443199"/>
                  <a:pt x="5839571" y="4443199"/>
                  <a:pt x="5923622" y="4443199"/>
                </a:cubicBezTo>
                <a:cubicBezTo>
                  <a:pt x="5923622" y="4449457"/>
                  <a:pt x="5924956" y="4455714"/>
                  <a:pt x="5924956" y="4463537"/>
                </a:cubicBezTo>
                <a:cubicBezTo>
                  <a:pt x="5911615" y="4466666"/>
                  <a:pt x="5898273" y="4472923"/>
                  <a:pt x="5883597" y="4472923"/>
                </a:cubicBezTo>
                <a:cubicBezTo>
                  <a:pt x="5698151" y="4477616"/>
                  <a:pt x="5512704" y="4485437"/>
                  <a:pt x="5325923" y="4487002"/>
                </a:cubicBezTo>
                <a:cubicBezTo>
                  <a:pt x="5209852" y="4488566"/>
                  <a:pt x="5092447" y="4482310"/>
                  <a:pt x="4975042" y="4482310"/>
                </a:cubicBezTo>
                <a:cubicBezTo>
                  <a:pt x="4932349" y="4482310"/>
                  <a:pt x="4890991" y="4494825"/>
                  <a:pt x="4848298" y="4497954"/>
                </a:cubicBezTo>
                <a:cubicBezTo>
                  <a:pt x="4728224" y="4507339"/>
                  <a:pt x="4608151" y="4513598"/>
                  <a:pt x="4486744" y="4526112"/>
                </a:cubicBezTo>
                <a:cubicBezTo>
                  <a:pt x="4617490" y="4526112"/>
                  <a:pt x="4746902" y="4526112"/>
                  <a:pt x="4876315" y="4526112"/>
                </a:cubicBezTo>
                <a:cubicBezTo>
                  <a:pt x="4876315" y="4530806"/>
                  <a:pt x="4876315" y="4537063"/>
                  <a:pt x="4876315" y="4541756"/>
                </a:cubicBezTo>
                <a:cubicBezTo>
                  <a:pt x="4820280" y="4541756"/>
                  <a:pt x="4762912" y="4541756"/>
                  <a:pt x="4705544" y="4541756"/>
                </a:cubicBezTo>
                <a:cubicBezTo>
                  <a:pt x="4705544" y="4548014"/>
                  <a:pt x="4705544" y="4552706"/>
                  <a:pt x="4705544" y="4557400"/>
                </a:cubicBezTo>
                <a:cubicBezTo>
                  <a:pt x="4777588" y="4557400"/>
                  <a:pt x="4849631" y="4557400"/>
                  <a:pt x="4921676" y="4557400"/>
                </a:cubicBezTo>
                <a:cubicBezTo>
                  <a:pt x="4923011" y="4563658"/>
                  <a:pt x="4924344" y="4568350"/>
                  <a:pt x="4924344" y="4574609"/>
                </a:cubicBezTo>
                <a:cubicBezTo>
                  <a:pt x="4911002" y="4577738"/>
                  <a:pt x="4897662" y="4580867"/>
                  <a:pt x="4882986" y="4583994"/>
                </a:cubicBezTo>
                <a:cubicBezTo>
                  <a:pt x="4849631" y="4588688"/>
                  <a:pt x="4814944" y="4594946"/>
                  <a:pt x="4776253" y="4601203"/>
                </a:cubicBezTo>
                <a:cubicBezTo>
                  <a:pt x="4785593" y="4607461"/>
                  <a:pt x="4789595" y="4610590"/>
                  <a:pt x="4800268" y="4618411"/>
                </a:cubicBezTo>
                <a:cubicBezTo>
                  <a:pt x="4765580" y="4618411"/>
                  <a:pt x="4737564" y="4618411"/>
                  <a:pt x="4709546" y="4618411"/>
                </a:cubicBezTo>
                <a:cubicBezTo>
                  <a:pt x="4709546" y="4619976"/>
                  <a:pt x="4709546" y="4623105"/>
                  <a:pt x="4709546" y="4624669"/>
                </a:cubicBezTo>
                <a:cubicBezTo>
                  <a:pt x="4736229" y="4624669"/>
                  <a:pt x="4762912" y="4621540"/>
                  <a:pt x="4788261" y="4624669"/>
                </a:cubicBezTo>
                <a:cubicBezTo>
                  <a:pt x="4836291" y="4630927"/>
                  <a:pt x="4884320" y="4641878"/>
                  <a:pt x="4932349" y="4651263"/>
                </a:cubicBezTo>
                <a:cubicBezTo>
                  <a:pt x="4936351" y="4651263"/>
                  <a:pt x="4943023" y="4662215"/>
                  <a:pt x="4943023" y="4663780"/>
                </a:cubicBezTo>
                <a:cubicBezTo>
                  <a:pt x="4939020" y="4671601"/>
                  <a:pt x="4933684" y="4682551"/>
                  <a:pt x="4927013" y="4684116"/>
                </a:cubicBezTo>
                <a:cubicBezTo>
                  <a:pt x="4902998" y="4688809"/>
                  <a:pt x="4878984" y="4695067"/>
                  <a:pt x="4853635" y="4696632"/>
                </a:cubicBezTo>
                <a:cubicBezTo>
                  <a:pt x="4792264" y="4696632"/>
                  <a:pt x="4730893" y="4695067"/>
                  <a:pt x="4669522" y="4695067"/>
                </a:cubicBezTo>
                <a:cubicBezTo>
                  <a:pt x="4560122" y="4695067"/>
                  <a:pt x="4450721" y="4695067"/>
                  <a:pt x="4341321" y="4695067"/>
                </a:cubicBezTo>
                <a:cubicBezTo>
                  <a:pt x="4341321" y="4701324"/>
                  <a:pt x="4341321" y="4707582"/>
                  <a:pt x="4341321" y="4713840"/>
                </a:cubicBezTo>
                <a:lnTo>
                  <a:pt x="4712215" y="4713840"/>
                </a:lnTo>
                <a:cubicBezTo>
                  <a:pt x="4722888" y="4713840"/>
                  <a:pt x="4732227" y="4713840"/>
                  <a:pt x="4741566" y="4712276"/>
                </a:cubicBezTo>
                <a:cubicBezTo>
                  <a:pt x="4741566" y="4712276"/>
                  <a:pt x="4741566" y="4712276"/>
                  <a:pt x="4744235" y="4715403"/>
                </a:cubicBezTo>
                <a:cubicBezTo>
                  <a:pt x="4738897" y="4723226"/>
                  <a:pt x="4733562" y="4731049"/>
                  <a:pt x="4728224" y="4740435"/>
                </a:cubicBezTo>
                <a:cubicBezTo>
                  <a:pt x="4786927" y="4743564"/>
                  <a:pt x="4849631" y="4748257"/>
                  <a:pt x="4911002" y="4751385"/>
                </a:cubicBezTo>
                <a:cubicBezTo>
                  <a:pt x="4911002" y="4756078"/>
                  <a:pt x="4911002" y="4759208"/>
                  <a:pt x="4912337" y="4763901"/>
                </a:cubicBezTo>
                <a:cubicBezTo>
                  <a:pt x="4880318" y="4767029"/>
                  <a:pt x="4849631" y="4774851"/>
                  <a:pt x="4817613" y="4776416"/>
                </a:cubicBezTo>
                <a:cubicBezTo>
                  <a:pt x="4684198" y="4779545"/>
                  <a:pt x="4549448" y="4784237"/>
                  <a:pt x="4414699" y="4785802"/>
                </a:cubicBezTo>
                <a:cubicBezTo>
                  <a:pt x="4257270" y="4787366"/>
                  <a:pt x="4098505" y="4787366"/>
                  <a:pt x="3939742" y="4784237"/>
                </a:cubicBezTo>
                <a:cubicBezTo>
                  <a:pt x="3732949" y="4781110"/>
                  <a:pt x="3526157" y="4773287"/>
                  <a:pt x="3320697" y="4767029"/>
                </a:cubicBezTo>
                <a:cubicBezTo>
                  <a:pt x="3303354" y="4767029"/>
                  <a:pt x="3286009" y="4767029"/>
                  <a:pt x="3267332" y="4767029"/>
                </a:cubicBezTo>
                <a:cubicBezTo>
                  <a:pt x="3267332" y="4762337"/>
                  <a:pt x="3267332" y="4757643"/>
                  <a:pt x="3267332" y="4754514"/>
                </a:cubicBezTo>
                <a:cubicBezTo>
                  <a:pt x="3374063" y="4754514"/>
                  <a:pt x="3480795" y="4754514"/>
                  <a:pt x="3586193" y="4754514"/>
                </a:cubicBezTo>
                <a:cubicBezTo>
                  <a:pt x="3586193" y="4748257"/>
                  <a:pt x="3586193" y="4740435"/>
                  <a:pt x="3586193" y="4734176"/>
                </a:cubicBezTo>
                <a:cubicBezTo>
                  <a:pt x="3528824" y="4734176"/>
                  <a:pt x="3470121" y="4735741"/>
                  <a:pt x="3412754" y="4734176"/>
                </a:cubicBezTo>
                <a:cubicBezTo>
                  <a:pt x="3352717" y="4734176"/>
                  <a:pt x="3292680" y="4732612"/>
                  <a:pt x="3232643" y="4727920"/>
                </a:cubicBezTo>
                <a:cubicBezTo>
                  <a:pt x="3221970" y="4727920"/>
                  <a:pt x="3211296" y="4715403"/>
                  <a:pt x="3197956" y="4706018"/>
                </a:cubicBezTo>
                <a:lnTo>
                  <a:pt x="3127837" y="4713774"/>
                </a:lnTo>
                <a:lnTo>
                  <a:pt x="2844406" y="4688809"/>
                </a:lnTo>
                <a:cubicBezTo>
                  <a:pt x="2724333" y="4680988"/>
                  <a:pt x="2604259" y="4674730"/>
                  <a:pt x="2482852" y="4666907"/>
                </a:cubicBezTo>
                <a:cubicBezTo>
                  <a:pt x="2468176" y="4666907"/>
                  <a:pt x="2452166" y="4660651"/>
                  <a:pt x="2436157" y="4657522"/>
                </a:cubicBezTo>
                <a:cubicBezTo>
                  <a:pt x="2436157" y="4652828"/>
                  <a:pt x="2437490" y="4648136"/>
                  <a:pt x="2437490" y="4645007"/>
                </a:cubicBezTo>
                <a:cubicBezTo>
                  <a:pt x="2478850" y="4645007"/>
                  <a:pt x="2521542" y="4645007"/>
                  <a:pt x="2562901" y="4645007"/>
                </a:cubicBezTo>
                <a:cubicBezTo>
                  <a:pt x="2493525" y="4623105"/>
                  <a:pt x="2418812" y="4624669"/>
                  <a:pt x="2354774" y="4577738"/>
                </a:cubicBezTo>
                <a:cubicBezTo>
                  <a:pt x="2390795" y="4571479"/>
                  <a:pt x="2426817" y="4566787"/>
                  <a:pt x="2461506" y="4560529"/>
                </a:cubicBezTo>
                <a:cubicBezTo>
                  <a:pt x="2461506" y="4558965"/>
                  <a:pt x="2461506" y="4557400"/>
                  <a:pt x="2461506" y="4554271"/>
                </a:cubicBezTo>
                <a:cubicBezTo>
                  <a:pt x="2418812" y="4551142"/>
                  <a:pt x="2376119" y="4548014"/>
                  <a:pt x="2333427" y="4544885"/>
                </a:cubicBezTo>
                <a:cubicBezTo>
                  <a:pt x="2333427" y="4541756"/>
                  <a:pt x="2333427" y="4537063"/>
                  <a:pt x="2333427" y="4533935"/>
                </a:cubicBezTo>
                <a:cubicBezTo>
                  <a:pt x="2365446" y="4530806"/>
                  <a:pt x="2397466" y="4527677"/>
                  <a:pt x="2430819" y="4524548"/>
                </a:cubicBezTo>
                <a:cubicBezTo>
                  <a:pt x="2430819" y="4518290"/>
                  <a:pt x="2429486" y="4512033"/>
                  <a:pt x="2429486" y="4507339"/>
                </a:cubicBezTo>
                <a:cubicBezTo>
                  <a:pt x="2186671" y="4504210"/>
                  <a:pt x="1943856" y="4499518"/>
                  <a:pt x="1701041" y="4497954"/>
                </a:cubicBezTo>
                <a:cubicBezTo>
                  <a:pt x="1534272" y="4496389"/>
                  <a:pt x="1368837" y="4496389"/>
                  <a:pt x="1202069" y="4496389"/>
                </a:cubicBezTo>
                <a:cubicBezTo>
                  <a:pt x="1069987" y="4496389"/>
                  <a:pt x="936573" y="4497954"/>
                  <a:pt x="804492" y="4496389"/>
                </a:cubicBezTo>
                <a:cubicBezTo>
                  <a:pt x="748457" y="4496389"/>
                  <a:pt x="692423" y="4490131"/>
                  <a:pt x="625715" y="4485437"/>
                </a:cubicBezTo>
                <a:cubicBezTo>
                  <a:pt x="643059" y="4477616"/>
                  <a:pt x="651065" y="4469793"/>
                  <a:pt x="659070" y="4469793"/>
                </a:cubicBezTo>
                <a:cubicBezTo>
                  <a:pt x="705765" y="4468230"/>
                  <a:pt x="752460" y="4468230"/>
                  <a:pt x="799155" y="4466666"/>
                </a:cubicBezTo>
                <a:cubicBezTo>
                  <a:pt x="860526" y="4466666"/>
                  <a:pt x="920562" y="4465101"/>
                  <a:pt x="980600" y="4465101"/>
                </a:cubicBezTo>
                <a:cubicBezTo>
                  <a:pt x="1104676" y="4465101"/>
                  <a:pt x="1227418" y="4463537"/>
                  <a:pt x="1351494" y="4465101"/>
                </a:cubicBezTo>
                <a:cubicBezTo>
                  <a:pt x="1444884" y="4465101"/>
                  <a:pt x="1539608" y="4469793"/>
                  <a:pt x="1632999" y="4471358"/>
                </a:cubicBezTo>
                <a:cubicBezTo>
                  <a:pt x="1689033" y="4471358"/>
                  <a:pt x="1743733" y="4468230"/>
                  <a:pt x="1799768" y="4466666"/>
                </a:cubicBezTo>
                <a:cubicBezTo>
                  <a:pt x="1855802" y="4466666"/>
                  <a:pt x="1910502" y="4466666"/>
                  <a:pt x="1967871" y="4458843"/>
                </a:cubicBezTo>
                <a:cubicBezTo>
                  <a:pt x="1955864" y="4458843"/>
                  <a:pt x="1943856" y="4455714"/>
                  <a:pt x="1931849" y="4455714"/>
                </a:cubicBezTo>
                <a:cubicBezTo>
                  <a:pt x="1624994" y="4455714"/>
                  <a:pt x="1319474" y="4455714"/>
                  <a:pt x="1013954" y="4454150"/>
                </a:cubicBezTo>
                <a:cubicBezTo>
                  <a:pt x="888544" y="4452585"/>
                  <a:pt x="763133" y="4447893"/>
                  <a:pt x="637723" y="4441635"/>
                </a:cubicBezTo>
                <a:cubicBezTo>
                  <a:pt x="604370" y="4440070"/>
                  <a:pt x="571016" y="4430685"/>
                  <a:pt x="538996" y="4424426"/>
                </a:cubicBezTo>
                <a:cubicBezTo>
                  <a:pt x="538996" y="4419733"/>
                  <a:pt x="538996" y="4413476"/>
                  <a:pt x="538996" y="4408782"/>
                </a:cubicBezTo>
                <a:cubicBezTo>
                  <a:pt x="660404" y="4408782"/>
                  <a:pt x="781811" y="4408782"/>
                  <a:pt x="903219" y="4408782"/>
                </a:cubicBezTo>
                <a:cubicBezTo>
                  <a:pt x="903219" y="4400961"/>
                  <a:pt x="903219" y="4393139"/>
                  <a:pt x="903219" y="4385317"/>
                </a:cubicBezTo>
                <a:cubicBezTo>
                  <a:pt x="799155" y="4385317"/>
                  <a:pt x="693757" y="4385317"/>
                  <a:pt x="588359" y="4385317"/>
                </a:cubicBezTo>
                <a:cubicBezTo>
                  <a:pt x="581688" y="4385317"/>
                  <a:pt x="573684" y="4379059"/>
                  <a:pt x="565679" y="4375930"/>
                </a:cubicBezTo>
                <a:cubicBezTo>
                  <a:pt x="561677" y="4377495"/>
                  <a:pt x="555006" y="4385317"/>
                  <a:pt x="552337" y="4383753"/>
                </a:cubicBezTo>
                <a:cubicBezTo>
                  <a:pt x="513647" y="4368109"/>
                  <a:pt x="474957" y="4350901"/>
                  <a:pt x="436267" y="4336821"/>
                </a:cubicBezTo>
                <a:cubicBezTo>
                  <a:pt x="429596" y="4333692"/>
                  <a:pt x="420257" y="4338384"/>
                  <a:pt x="412252" y="4335257"/>
                </a:cubicBezTo>
                <a:cubicBezTo>
                  <a:pt x="409583" y="4335257"/>
                  <a:pt x="410918" y="4322740"/>
                  <a:pt x="409583" y="4314919"/>
                </a:cubicBezTo>
                <a:cubicBezTo>
                  <a:pt x="422925" y="4311790"/>
                  <a:pt x="434932" y="4308661"/>
                  <a:pt x="446940" y="4305532"/>
                </a:cubicBezTo>
                <a:cubicBezTo>
                  <a:pt x="513647" y="4267988"/>
                  <a:pt x="585692" y="4280502"/>
                  <a:pt x="655067" y="4269552"/>
                </a:cubicBezTo>
                <a:cubicBezTo>
                  <a:pt x="719106" y="4260165"/>
                  <a:pt x="783146" y="4260165"/>
                  <a:pt x="847184" y="4255471"/>
                </a:cubicBezTo>
                <a:cubicBezTo>
                  <a:pt x="847184" y="4250779"/>
                  <a:pt x="847184" y="4246086"/>
                  <a:pt x="847184" y="4241392"/>
                </a:cubicBezTo>
                <a:cubicBezTo>
                  <a:pt x="797821" y="4239827"/>
                  <a:pt x="748457" y="4236700"/>
                  <a:pt x="699094" y="4235135"/>
                </a:cubicBezTo>
                <a:cubicBezTo>
                  <a:pt x="633721" y="4233571"/>
                  <a:pt x="568347" y="4236700"/>
                  <a:pt x="504308" y="4233571"/>
                </a:cubicBezTo>
                <a:cubicBezTo>
                  <a:pt x="488298" y="4233571"/>
                  <a:pt x="473623" y="4217927"/>
                  <a:pt x="458947" y="4210104"/>
                </a:cubicBezTo>
                <a:cubicBezTo>
                  <a:pt x="458947" y="4205410"/>
                  <a:pt x="460281" y="4199154"/>
                  <a:pt x="460281" y="4194460"/>
                </a:cubicBezTo>
                <a:cubicBezTo>
                  <a:pt x="512314" y="4181945"/>
                  <a:pt x="564345" y="4169431"/>
                  <a:pt x="625715" y="4155351"/>
                </a:cubicBezTo>
                <a:cubicBezTo>
                  <a:pt x="596365" y="4152222"/>
                  <a:pt x="577686" y="4150658"/>
                  <a:pt x="557674" y="4149093"/>
                </a:cubicBezTo>
                <a:cubicBezTo>
                  <a:pt x="516316" y="4142835"/>
                  <a:pt x="472289" y="4142835"/>
                  <a:pt x="432265" y="4127191"/>
                </a:cubicBezTo>
                <a:cubicBezTo>
                  <a:pt x="406916" y="4116241"/>
                  <a:pt x="386903" y="4083388"/>
                  <a:pt x="366891" y="4058357"/>
                </a:cubicBezTo>
                <a:cubicBezTo>
                  <a:pt x="364223" y="4055230"/>
                  <a:pt x="380232" y="4033328"/>
                  <a:pt x="386903" y="4019248"/>
                </a:cubicBezTo>
                <a:cubicBezTo>
                  <a:pt x="386903" y="4019248"/>
                  <a:pt x="386903" y="4019248"/>
                  <a:pt x="388238" y="4019248"/>
                </a:cubicBezTo>
                <a:cubicBezTo>
                  <a:pt x="390905" y="4019248"/>
                  <a:pt x="392239" y="4019248"/>
                  <a:pt x="394908" y="4019248"/>
                </a:cubicBezTo>
                <a:cubicBezTo>
                  <a:pt x="393574" y="4017684"/>
                  <a:pt x="390905" y="4016119"/>
                  <a:pt x="389572" y="4014555"/>
                </a:cubicBezTo>
                <a:cubicBezTo>
                  <a:pt x="388238" y="4012990"/>
                  <a:pt x="386903" y="4011426"/>
                  <a:pt x="385569" y="4009861"/>
                </a:cubicBezTo>
                <a:cubicBezTo>
                  <a:pt x="384234" y="4008297"/>
                  <a:pt x="381567" y="4008297"/>
                  <a:pt x="380232" y="4009861"/>
                </a:cubicBezTo>
                <a:cubicBezTo>
                  <a:pt x="357552" y="4002040"/>
                  <a:pt x="333538" y="3997346"/>
                  <a:pt x="310856" y="3986396"/>
                </a:cubicBezTo>
                <a:cubicBezTo>
                  <a:pt x="300183" y="3980138"/>
                  <a:pt x="293513" y="3966059"/>
                  <a:pt x="284174" y="3955108"/>
                </a:cubicBezTo>
                <a:cubicBezTo>
                  <a:pt x="296181" y="3948850"/>
                  <a:pt x="306854" y="3942592"/>
                  <a:pt x="318861" y="3937900"/>
                </a:cubicBezTo>
                <a:cubicBezTo>
                  <a:pt x="324198" y="3934771"/>
                  <a:pt x="330869" y="3934771"/>
                  <a:pt x="336205" y="3933206"/>
                </a:cubicBezTo>
                <a:cubicBezTo>
                  <a:pt x="336205" y="3933206"/>
                  <a:pt x="336205" y="3933206"/>
                  <a:pt x="336205" y="3931642"/>
                </a:cubicBezTo>
                <a:cubicBezTo>
                  <a:pt x="360220" y="3934771"/>
                  <a:pt x="385569" y="3937900"/>
                  <a:pt x="409583" y="3941029"/>
                </a:cubicBezTo>
                <a:lnTo>
                  <a:pt x="409583" y="3933206"/>
                </a:lnTo>
                <a:cubicBezTo>
                  <a:pt x="409583" y="3914433"/>
                  <a:pt x="408249" y="3917562"/>
                  <a:pt x="386903" y="3911304"/>
                </a:cubicBezTo>
                <a:cubicBezTo>
                  <a:pt x="364223" y="3905048"/>
                  <a:pt x="342876" y="3890968"/>
                  <a:pt x="321530" y="3880016"/>
                </a:cubicBezTo>
                <a:cubicBezTo>
                  <a:pt x="354883" y="3844035"/>
                  <a:pt x="398910" y="3850293"/>
                  <a:pt x="445605" y="3850293"/>
                </a:cubicBezTo>
                <a:cubicBezTo>
                  <a:pt x="429596" y="3828391"/>
                  <a:pt x="418923" y="3812747"/>
                  <a:pt x="409583" y="3801797"/>
                </a:cubicBezTo>
                <a:cubicBezTo>
                  <a:pt x="393574" y="3797103"/>
                  <a:pt x="382901" y="3795539"/>
                  <a:pt x="372227" y="3792411"/>
                </a:cubicBezTo>
                <a:cubicBezTo>
                  <a:pt x="378898" y="3781460"/>
                  <a:pt x="385569" y="3772074"/>
                  <a:pt x="393574" y="3761122"/>
                </a:cubicBezTo>
                <a:cubicBezTo>
                  <a:pt x="396242" y="3757994"/>
                  <a:pt x="398910" y="3753301"/>
                  <a:pt x="402913" y="3750172"/>
                </a:cubicBezTo>
                <a:cubicBezTo>
                  <a:pt x="460281" y="3740786"/>
                  <a:pt x="517650" y="3718884"/>
                  <a:pt x="573684" y="3725142"/>
                </a:cubicBezTo>
                <a:cubicBezTo>
                  <a:pt x="620379" y="3728270"/>
                  <a:pt x="651065" y="3696982"/>
                  <a:pt x="691090" y="3689161"/>
                </a:cubicBezTo>
                <a:cubicBezTo>
                  <a:pt x="717772" y="3684467"/>
                  <a:pt x="747123" y="3689161"/>
                  <a:pt x="775141" y="3679774"/>
                </a:cubicBezTo>
                <a:cubicBezTo>
                  <a:pt x="676413" y="3667259"/>
                  <a:pt x="577686" y="3689161"/>
                  <a:pt x="481628" y="3654744"/>
                </a:cubicBezTo>
                <a:cubicBezTo>
                  <a:pt x="481628" y="3650050"/>
                  <a:pt x="480294" y="3645358"/>
                  <a:pt x="480294" y="3640665"/>
                </a:cubicBezTo>
                <a:cubicBezTo>
                  <a:pt x="490967" y="3637536"/>
                  <a:pt x="501639" y="3632842"/>
                  <a:pt x="512314" y="3631277"/>
                </a:cubicBezTo>
                <a:cubicBezTo>
                  <a:pt x="526989" y="3628150"/>
                  <a:pt x="542999" y="3629713"/>
                  <a:pt x="556339" y="3626585"/>
                </a:cubicBezTo>
                <a:cubicBezTo>
                  <a:pt x="564345" y="3623456"/>
                  <a:pt x="569681" y="3612506"/>
                  <a:pt x="576352" y="3606248"/>
                </a:cubicBezTo>
                <a:cubicBezTo>
                  <a:pt x="571016" y="3599990"/>
                  <a:pt x="565679" y="3593733"/>
                  <a:pt x="561677" y="3589039"/>
                </a:cubicBezTo>
                <a:cubicBezTo>
                  <a:pt x="556339" y="3595298"/>
                  <a:pt x="551003" y="3603119"/>
                  <a:pt x="547001" y="3609377"/>
                </a:cubicBezTo>
                <a:cubicBezTo>
                  <a:pt x="508310" y="3632842"/>
                  <a:pt x="556339" y="3524899"/>
                  <a:pt x="504308" y="3574960"/>
                </a:cubicBezTo>
                <a:cubicBezTo>
                  <a:pt x="444272" y="3546801"/>
                  <a:pt x="373561" y="3570266"/>
                  <a:pt x="318861" y="3518641"/>
                </a:cubicBezTo>
                <a:cubicBezTo>
                  <a:pt x="474957" y="3482660"/>
                  <a:pt x="632386" y="3467016"/>
                  <a:pt x="792484" y="3468580"/>
                </a:cubicBezTo>
                <a:cubicBezTo>
                  <a:pt x="756463" y="3463888"/>
                  <a:pt x="719106" y="3460759"/>
                  <a:pt x="683084" y="3454501"/>
                </a:cubicBezTo>
                <a:cubicBezTo>
                  <a:pt x="647063" y="3449807"/>
                  <a:pt x="609706" y="3443551"/>
                  <a:pt x="572350" y="3437293"/>
                </a:cubicBezTo>
                <a:cubicBezTo>
                  <a:pt x="572350" y="3437293"/>
                  <a:pt x="572350" y="3437293"/>
                  <a:pt x="573684" y="3437293"/>
                </a:cubicBezTo>
                <a:cubicBezTo>
                  <a:pt x="565679" y="3434164"/>
                  <a:pt x="557674" y="3431036"/>
                  <a:pt x="551003" y="3429471"/>
                </a:cubicBezTo>
                <a:cubicBezTo>
                  <a:pt x="551003" y="3429471"/>
                  <a:pt x="551003" y="3429471"/>
                  <a:pt x="551003" y="3427907"/>
                </a:cubicBezTo>
                <a:cubicBezTo>
                  <a:pt x="530992" y="3429471"/>
                  <a:pt x="510979" y="3429471"/>
                  <a:pt x="490967" y="3429471"/>
                </a:cubicBezTo>
                <a:cubicBezTo>
                  <a:pt x="490967" y="3429471"/>
                  <a:pt x="490967" y="3429471"/>
                  <a:pt x="492301" y="3427907"/>
                </a:cubicBezTo>
                <a:cubicBezTo>
                  <a:pt x="486965" y="3420084"/>
                  <a:pt x="481628" y="3412263"/>
                  <a:pt x="476291" y="3402876"/>
                </a:cubicBezTo>
                <a:cubicBezTo>
                  <a:pt x="477625" y="3401311"/>
                  <a:pt x="477625" y="3399747"/>
                  <a:pt x="477625" y="3399747"/>
                </a:cubicBezTo>
                <a:cubicBezTo>
                  <a:pt x="477625" y="3399747"/>
                  <a:pt x="477625" y="3401311"/>
                  <a:pt x="477625" y="3402876"/>
                </a:cubicBezTo>
                <a:cubicBezTo>
                  <a:pt x="489632" y="3399747"/>
                  <a:pt x="501639" y="3396619"/>
                  <a:pt x="513647" y="3393490"/>
                </a:cubicBezTo>
                <a:cubicBezTo>
                  <a:pt x="528323" y="3390361"/>
                  <a:pt x="544332" y="3388796"/>
                  <a:pt x="559008" y="3385667"/>
                </a:cubicBezTo>
                <a:cubicBezTo>
                  <a:pt x="585692" y="3377846"/>
                  <a:pt x="612374" y="3368459"/>
                  <a:pt x="639057" y="3359073"/>
                </a:cubicBezTo>
                <a:cubicBezTo>
                  <a:pt x="635055" y="3351251"/>
                  <a:pt x="629719" y="3341865"/>
                  <a:pt x="624381" y="3334042"/>
                </a:cubicBezTo>
                <a:cubicBezTo>
                  <a:pt x="621714" y="3338736"/>
                  <a:pt x="620379" y="3344994"/>
                  <a:pt x="617710" y="3349686"/>
                </a:cubicBezTo>
                <a:cubicBezTo>
                  <a:pt x="617710" y="3349686"/>
                  <a:pt x="617710" y="3349686"/>
                  <a:pt x="617710" y="3351251"/>
                </a:cubicBezTo>
                <a:cubicBezTo>
                  <a:pt x="615043" y="3348123"/>
                  <a:pt x="613708" y="3344994"/>
                  <a:pt x="611041" y="3343429"/>
                </a:cubicBezTo>
                <a:cubicBezTo>
                  <a:pt x="611041" y="3343429"/>
                  <a:pt x="611041" y="3343429"/>
                  <a:pt x="608372" y="3341865"/>
                </a:cubicBezTo>
                <a:cubicBezTo>
                  <a:pt x="607037" y="3338736"/>
                  <a:pt x="604370" y="3340300"/>
                  <a:pt x="603035" y="3341865"/>
                </a:cubicBezTo>
                <a:cubicBezTo>
                  <a:pt x="599032" y="3335607"/>
                  <a:pt x="595030" y="3327786"/>
                  <a:pt x="591028" y="3321527"/>
                </a:cubicBezTo>
                <a:cubicBezTo>
                  <a:pt x="589694" y="3323092"/>
                  <a:pt x="588359" y="3324656"/>
                  <a:pt x="585692" y="3326221"/>
                </a:cubicBezTo>
                <a:cubicBezTo>
                  <a:pt x="587025" y="3334042"/>
                  <a:pt x="587025" y="3341865"/>
                  <a:pt x="587025" y="3349686"/>
                </a:cubicBezTo>
                <a:cubicBezTo>
                  <a:pt x="583023" y="3346558"/>
                  <a:pt x="577686" y="3344994"/>
                  <a:pt x="572350" y="3341865"/>
                </a:cubicBezTo>
                <a:cubicBezTo>
                  <a:pt x="568347" y="3332479"/>
                  <a:pt x="563010" y="3324656"/>
                  <a:pt x="559008" y="3316834"/>
                </a:cubicBezTo>
                <a:cubicBezTo>
                  <a:pt x="571016" y="3307448"/>
                  <a:pt x="583023" y="3299627"/>
                  <a:pt x="595030" y="3290240"/>
                </a:cubicBezTo>
                <a:cubicBezTo>
                  <a:pt x="600367" y="3287110"/>
                  <a:pt x="607037" y="3279289"/>
                  <a:pt x="607037" y="3274596"/>
                </a:cubicBezTo>
                <a:cubicBezTo>
                  <a:pt x="607037" y="3268338"/>
                  <a:pt x="600367" y="3260516"/>
                  <a:pt x="595030" y="3258952"/>
                </a:cubicBezTo>
                <a:cubicBezTo>
                  <a:pt x="580355" y="3254258"/>
                  <a:pt x="565679" y="3254258"/>
                  <a:pt x="552337" y="3251129"/>
                </a:cubicBezTo>
                <a:cubicBezTo>
                  <a:pt x="541665" y="3248002"/>
                  <a:pt x="529657" y="3244872"/>
                  <a:pt x="518983" y="3241743"/>
                </a:cubicBezTo>
                <a:cubicBezTo>
                  <a:pt x="524321" y="3229229"/>
                  <a:pt x="530992" y="3216714"/>
                  <a:pt x="536328" y="3202633"/>
                </a:cubicBezTo>
                <a:cubicBezTo>
                  <a:pt x="569681" y="3224535"/>
                  <a:pt x="580355" y="3219841"/>
                  <a:pt x="589694" y="3176039"/>
                </a:cubicBezTo>
                <a:cubicBezTo>
                  <a:pt x="595030" y="3180732"/>
                  <a:pt x="600367" y="3183862"/>
                  <a:pt x="604370" y="3186989"/>
                </a:cubicBezTo>
                <a:cubicBezTo>
                  <a:pt x="609706" y="3177603"/>
                  <a:pt x="613708" y="3168218"/>
                  <a:pt x="617710" y="3158830"/>
                </a:cubicBezTo>
                <a:cubicBezTo>
                  <a:pt x="623048" y="3174474"/>
                  <a:pt x="623048" y="3174474"/>
                  <a:pt x="639057" y="3151009"/>
                </a:cubicBezTo>
                <a:cubicBezTo>
                  <a:pt x="641726" y="3171345"/>
                  <a:pt x="644394" y="3191683"/>
                  <a:pt x="647063" y="3212020"/>
                </a:cubicBezTo>
                <a:cubicBezTo>
                  <a:pt x="648396" y="3197941"/>
                  <a:pt x="649730" y="3183862"/>
                  <a:pt x="652399" y="3169781"/>
                </a:cubicBezTo>
                <a:cubicBezTo>
                  <a:pt x="653733" y="3166653"/>
                  <a:pt x="661737" y="3163524"/>
                  <a:pt x="665741" y="3161959"/>
                </a:cubicBezTo>
                <a:cubicBezTo>
                  <a:pt x="667074" y="3166653"/>
                  <a:pt x="668408" y="3171345"/>
                  <a:pt x="669743" y="3177603"/>
                </a:cubicBezTo>
                <a:cubicBezTo>
                  <a:pt x="677748" y="3152574"/>
                  <a:pt x="688421" y="3140057"/>
                  <a:pt x="713770" y="3157266"/>
                </a:cubicBezTo>
                <a:cubicBezTo>
                  <a:pt x="723108" y="3163524"/>
                  <a:pt x="741786" y="3157266"/>
                  <a:pt x="753794" y="3152574"/>
                </a:cubicBezTo>
                <a:cubicBezTo>
                  <a:pt x="779143" y="3141622"/>
                  <a:pt x="791150" y="3149445"/>
                  <a:pt x="789817" y="3182297"/>
                </a:cubicBezTo>
                <a:cubicBezTo>
                  <a:pt x="796486" y="3174474"/>
                  <a:pt x="803157" y="3166653"/>
                  <a:pt x="809828" y="3158830"/>
                </a:cubicBezTo>
                <a:cubicBezTo>
                  <a:pt x="809828" y="3158830"/>
                  <a:pt x="809828" y="3158830"/>
                  <a:pt x="811162" y="3160395"/>
                </a:cubicBezTo>
                <a:cubicBezTo>
                  <a:pt x="811162" y="3163524"/>
                  <a:pt x="811162" y="3166653"/>
                  <a:pt x="811162" y="3168218"/>
                </a:cubicBezTo>
                <a:cubicBezTo>
                  <a:pt x="831175" y="3165089"/>
                  <a:pt x="851188" y="3161959"/>
                  <a:pt x="869866" y="3160395"/>
                </a:cubicBezTo>
                <a:cubicBezTo>
                  <a:pt x="869866" y="3160395"/>
                  <a:pt x="869866" y="3160395"/>
                  <a:pt x="868531" y="3158830"/>
                </a:cubicBezTo>
                <a:cubicBezTo>
                  <a:pt x="876535" y="3161959"/>
                  <a:pt x="884540" y="3165089"/>
                  <a:pt x="891211" y="3168218"/>
                </a:cubicBezTo>
                <a:cubicBezTo>
                  <a:pt x="907221" y="3151009"/>
                  <a:pt x="900551" y="3144751"/>
                  <a:pt x="883206" y="3143186"/>
                </a:cubicBezTo>
                <a:cubicBezTo>
                  <a:pt x="821835" y="3136928"/>
                  <a:pt x="761799" y="3132236"/>
                  <a:pt x="700428" y="3125978"/>
                </a:cubicBezTo>
                <a:cubicBezTo>
                  <a:pt x="679081" y="3124414"/>
                  <a:pt x="657735" y="3121284"/>
                  <a:pt x="635055" y="3118157"/>
                </a:cubicBezTo>
                <a:cubicBezTo>
                  <a:pt x="636388" y="3105641"/>
                  <a:pt x="639057" y="3094690"/>
                  <a:pt x="640392" y="3085305"/>
                </a:cubicBezTo>
                <a:cubicBezTo>
                  <a:pt x="620379" y="3083740"/>
                  <a:pt x="604370" y="3083740"/>
                  <a:pt x="587025" y="3082176"/>
                </a:cubicBezTo>
                <a:cubicBezTo>
                  <a:pt x="585692" y="3077482"/>
                  <a:pt x="585692" y="3071224"/>
                  <a:pt x="585692" y="3066532"/>
                </a:cubicBezTo>
                <a:cubicBezTo>
                  <a:pt x="699094" y="3054017"/>
                  <a:pt x="813831" y="3043065"/>
                  <a:pt x="927233" y="3032115"/>
                </a:cubicBezTo>
                <a:cubicBezTo>
                  <a:pt x="911224" y="3008648"/>
                  <a:pt x="901884" y="2993004"/>
                  <a:pt x="891211" y="2977360"/>
                </a:cubicBezTo>
                <a:cubicBezTo>
                  <a:pt x="888544" y="2986748"/>
                  <a:pt x="885875" y="2994569"/>
                  <a:pt x="884540" y="3002392"/>
                </a:cubicBezTo>
                <a:cubicBezTo>
                  <a:pt x="881873" y="2993004"/>
                  <a:pt x="880538" y="2983619"/>
                  <a:pt x="879204" y="2972667"/>
                </a:cubicBezTo>
                <a:cubicBezTo>
                  <a:pt x="883206" y="2974231"/>
                  <a:pt x="887210" y="2975796"/>
                  <a:pt x="892546" y="2975796"/>
                </a:cubicBezTo>
                <a:cubicBezTo>
                  <a:pt x="911224" y="2960152"/>
                  <a:pt x="927233" y="2958587"/>
                  <a:pt x="935238" y="2991440"/>
                </a:cubicBezTo>
                <a:cubicBezTo>
                  <a:pt x="943244" y="2980490"/>
                  <a:pt x="949915" y="2969539"/>
                  <a:pt x="957919" y="2960152"/>
                </a:cubicBezTo>
                <a:cubicBezTo>
                  <a:pt x="957919" y="2980490"/>
                  <a:pt x="957919" y="3000827"/>
                  <a:pt x="957919" y="3021165"/>
                </a:cubicBezTo>
                <a:cubicBezTo>
                  <a:pt x="965924" y="3021165"/>
                  <a:pt x="972595" y="3019600"/>
                  <a:pt x="980600" y="3019600"/>
                </a:cubicBezTo>
                <a:cubicBezTo>
                  <a:pt x="957919" y="3000827"/>
                  <a:pt x="959253" y="2980490"/>
                  <a:pt x="980600" y="2960152"/>
                </a:cubicBezTo>
                <a:cubicBezTo>
                  <a:pt x="988605" y="2961717"/>
                  <a:pt x="996609" y="2961717"/>
                  <a:pt x="1004615" y="2963281"/>
                </a:cubicBezTo>
                <a:cubicBezTo>
                  <a:pt x="1005949" y="2980490"/>
                  <a:pt x="1007283" y="3000827"/>
                  <a:pt x="1008617" y="3028986"/>
                </a:cubicBezTo>
                <a:cubicBezTo>
                  <a:pt x="1016622" y="2999262"/>
                  <a:pt x="1020624" y="2978925"/>
                  <a:pt x="1024627" y="2958587"/>
                </a:cubicBezTo>
                <a:cubicBezTo>
                  <a:pt x="1035300" y="2961717"/>
                  <a:pt x="1044640" y="2964846"/>
                  <a:pt x="1053978" y="2967975"/>
                </a:cubicBezTo>
                <a:cubicBezTo>
                  <a:pt x="1068654" y="2963281"/>
                  <a:pt x="1084664" y="2957023"/>
                  <a:pt x="1099340" y="2950765"/>
                </a:cubicBezTo>
                <a:cubicBezTo>
                  <a:pt x="1099340" y="2950765"/>
                  <a:pt x="1099340" y="2950765"/>
                  <a:pt x="1098005" y="2950765"/>
                </a:cubicBezTo>
                <a:cubicBezTo>
                  <a:pt x="1147369" y="2949202"/>
                  <a:pt x="1195398" y="2947637"/>
                  <a:pt x="1243427" y="2946073"/>
                </a:cubicBezTo>
                <a:cubicBezTo>
                  <a:pt x="1292791" y="2946073"/>
                  <a:pt x="1343488" y="2949202"/>
                  <a:pt x="1392852" y="2949202"/>
                </a:cubicBezTo>
                <a:cubicBezTo>
                  <a:pt x="1403525" y="2949202"/>
                  <a:pt x="1414199" y="2944508"/>
                  <a:pt x="1424872" y="2942944"/>
                </a:cubicBezTo>
                <a:cubicBezTo>
                  <a:pt x="1431543" y="2942944"/>
                  <a:pt x="1439547" y="2942944"/>
                  <a:pt x="1446218" y="2942944"/>
                </a:cubicBezTo>
                <a:cubicBezTo>
                  <a:pt x="1447552" y="2942944"/>
                  <a:pt x="1447552" y="2942944"/>
                  <a:pt x="1447552" y="2942944"/>
                </a:cubicBezTo>
                <a:cubicBezTo>
                  <a:pt x="1470232" y="2939815"/>
                  <a:pt x="1491579" y="2936685"/>
                  <a:pt x="1514259" y="2933556"/>
                </a:cubicBezTo>
                <a:cubicBezTo>
                  <a:pt x="1514259" y="2927300"/>
                  <a:pt x="1514259" y="2919477"/>
                  <a:pt x="1512926" y="2913220"/>
                </a:cubicBezTo>
                <a:cubicBezTo>
                  <a:pt x="1342154" y="2939815"/>
                  <a:pt x="1172718" y="2899141"/>
                  <a:pt x="1003280" y="2891318"/>
                </a:cubicBezTo>
                <a:cubicBezTo>
                  <a:pt x="1000613" y="2891318"/>
                  <a:pt x="996609" y="2891318"/>
                  <a:pt x="993942" y="2891318"/>
                </a:cubicBezTo>
                <a:cubicBezTo>
                  <a:pt x="943244" y="2894447"/>
                  <a:pt x="892546" y="2897577"/>
                  <a:pt x="841848" y="2899141"/>
                </a:cubicBezTo>
                <a:lnTo>
                  <a:pt x="654830" y="2906916"/>
                </a:lnTo>
                <a:lnTo>
                  <a:pt x="565679" y="2889754"/>
                </a:lnTo>
                <a:cubicBezTo>
                  <a:pt x="567014" y="2874110"/>
                  <a:pt x="568347" y="2858466"/>
                  <a:pt x="571016" y="2834999"/>
                </a:cubicBezTo>
                <a:cubicBezTo>
                  <a:pt x="579021" y="2838129"/>
                  <a:pt x="587025" y="2842822"/>
                  <a:pt x="595030" y="2847516"/>
                </a:cubicBezTo>
                <a:cubicBezTo>
                  <a:pt x="595030" y="2847516"/>
                  <a:pt x="595030" y="2847516"/>
                  <a:pt x="595030" y="2845951"/>
                </a:cubicBezTo>
                <a:cubicBezTo>
                  <a:pt x="668408" y="2794326"/>
                  <a:pt x="748457" y="2824049"/>
                  <a:pt x="827172" y="2816228"/>
                </a:cubicBezTo>
                <a:cubicBezTo>
                  <a:pt x="827172" y="2813099"/>
                  <a:pt x="827172" y="2808405"/>
                  <a:pt x="828506" y="2803712"/>
                </a:cubicBezTo>
                <a:cubicBezTo>
                  <a:pt x="815165" y="2800584"/>
                  <a:pt x="803157" y="2795891"/>
                  <a:pt x="791150" y="2794326"/>
                </a:cubicBezTo>
                <a:cubicBezTo>
                  <a:pt x="765801" y="2791197"/>
                  <a:pt x="739119" y="2788068"/>
                  <a:pt x="713770" y="2786503"/>
                </a:cubicBezTo>
                <a:cubicBezTo>
                  <a:pt x="699094" y="2786503"/>
                  <a:pt x="684419" y="2786503"/>
                  <a:pt x="669743" y="2786503"/>
                </a:cubicBezTo>
                <a:cubicBezTo>
                  <a:pt x="668408" y="2781811"/>
                  <a:pt x="667074" y="2777118"/>
                  <a:pt x="667074" y="2772424"/>
                </a:cubicBezTo>
                <a:cubicBezTo>
                  <a:pt x="745790" y="2764603"/>
                  <a:pt x="823170" y="2755216"/>
                  <a:pt x="901884" y="2748959"/>
                </a:cubicBezTo>
                <a:cubicBezTo>
                  <a:pt x="985936" y="2742701"/>
                  <a:pt x="1068654" y="2738007"/>
                  <a:pt x="1151371" y="2731750"/>
                </a:cubicBezTo>
                <a:cubicBezTo>
                  <a:pt x="1152705" y="2728621"/>
                  <a:pt x="1152705" y="2723928"/>
                  <a:pt x="1152705" y="2719234"/>
                </a:cubicBezTo>
                <a:cubicBezTo>
                  <a:pt x="1136696" y="2716107"/>
                  <a:pt x="1122020" y="2711413"/>
                  <a:pt x="1106011" y="2708284"/>
                </a:cubicBezTo>
                <a:cubicBezTo>
                  <a:pt x="1103342" y="2708284"/>
                  <a:pt x="1102007" y="2708284"/>
                  <a:pt x="1099340" y="2708284"/>
                </a:cubicBezTo>
                <a:cubicBezTo>
                  <a:pt x="1083329" y="2708284"/>
                  <a:pt x="1068654" y="2708284"/>
                  <a:pt x="1053978" y="2708284"/>
                </a:cubicBezTo>
                <a:cubicBezTo>
                  <a:pt x="1024627" y="2714542"/>
                  <a:pt x="995276" y="2727057"/>
                  <a:pt x="972595" y="2691075"/>
                </a:cubicBezTo>
                <a:cubicBezTo>
                  <a:pt x="971262" y="2698898"/>
                  <a:pt x="968593" y="2708284"/>
                  <a:pt x="967258" y="2717671"/>
                </a:cubicBezTo>
                <a:cubicBezTo>
                  <a:pt x="961922" y="2714542"/>
                  <a:pt x="956584" y="2711413"/>
                  <a:pt x="951248" y="2708284"/>
                </a:cubicBezTo>
                <a:cubicBezTo>
                  <a:pt x="951248" y="2708284"/>
                  <a:pt x="951248" y="2708284"/>
                  <a:pt x="949915" y="2708284"/>
                </a:cubicBezTo>
                <a:cubicBezTo>
                  <a:pt x="913891" y="2711413"/>
                  <a:pt x="876535" y="2714542"/>
                  <a:pt x="840513" y="2717671"/>
                </a:cubicBezTo>
                <a:cubicBezTo>
                  <a:pt x="840513" y="2717671"/>
                  <a:pt x="840513" y="2717671"/>
                  <a:pt x="837846" y="2716107"/>
                </a:cubicBezTo>
                <a:cubicBezTo>
                  <a:pt x="836512" y="2709848"/>
                  <a:pt x="833843" y="2705155"/>
                  <a:pt x="832510" y="2700463"/>
                </a:cubicBezTo>
                <a:cubicBezTo>
                  <a:pt x="832510" y="2705155"/>
                  <a:pt x="832510" y="2711413"/>
                  <a:pt x="832510" y="2716107"/>
                </a:cubicBezTo>
                <a:cubicBezTo>
                  <a:pt x="809828" y="2716107"/>
                  <a:pt x="787148" y="2716107"/>
                  <a:pt x="765801" y="2716107"/>
                </a:cubicBezTo>
                <a:cubicBezTo>
                  <a:pt x="763133" y="2716107"/>
                  <a:pt x="760464" y="2716107"/>
                  <a:pt x="759131" y="2716107"/>
                </a:cubicBezTo>
                <a:cubicBezTo>
                  <a:pt x="759131" y="2716107"/>
                  <a:pt x="759131" y="2716107"/>
                  <a:pt x="757797" y="2716107"/>
                </a:cubicBezTo>
                <a:cubicBezTo>
                  <a:pt x="752460" y="2716107"/>
                  <a:pt x="748457" y="2716107"/>
                  <a:pt x="743121" y="2716107"/>
                </a:cubicBezTo>
                <a:cubicBezTo>
                  <a:pt x="740453" y="2712978"/>
                  <a:pt x="737784" y="2711413"/>
                  <a:pt x="736450" y="2708284"/>
                </a:cubicBezTo>
                <a:cubicBezTo>
                  <a:pt x="736450" y="2711413"/>
                  <a:pt x="736450" y="2712978"/>
                  <a:pt x="735115" y="2716107"/>
                </a:cubicBezTo>
                <a:cubicBezTo>
                  <a:pt x="731113" y="2716107"/>
                  <a:pt x="725777" y="2716107"/>
                  <a:pt x="720441" y="2716107"/>
                </a:cubicBezTo>
                <a:cubicBezTo>
                  <a:pt x="708433" y="2711413"/>
                  <a:pt x="696426" y="2705155"/>
                  <a:pt x="684419" y="2698898"/>
                </a:cubicBezTo>
                <a:cubicBezTo>
                  <a:pt x="665741" y="2698898"/>
                  <a:pt x="647063" y="2700463"/>
                  <a:pt x="628384" y="2700463"/>
                </a:cubicBezTo>
                <a:cubicBezTo>
                  <a:pt x="620379" y="2700463"/>
                  <a:pt x="612374" y="2697334"/>
                  <a:pt x="604370" y="2702027"/>
                </a:cubicBezTo>
                <a:cubicBezTo>
                  <a:pt x="589694" y="2702027"/>
                  <a:pt x="580355" y="2653530"/>
                  <a:pt x="563010" y="2702027"/>
                </a:cubicBezTo>
                <a:cubicBezTo>
                  <a:pt x="561677" y="2703590"/>
                  <a:pt x="549670" y="2700463"/>
                  <a:pt x="542999" y="2698898"/>
                </a:cubicBezTo>
                <a:lnTo>
                  <a:pt x="521128" y="2682304"/>
                </a:lnTo>
                <a:lnTo>
                  <a:pt x="521652" y="2681690"/>
                </a:lnTo>
                <a:cubicBezTo>
                  <a:pt x="521652" y="2681690"/>
                  <a:pt x="520318" y="2681690"/>
                  <a:pt x="520318" y="2681690"/>
                </a:cubicBezTo>
                <a:cubicBezTo>
                  <a:pt x="513647" y="2678561"/>
                  <a:pt x="505643" y="2675432"/>
                  <a:pt x="498972" y="2672302"/>
                </a:cubicBezTo>
                <a:cubicBezTo>
                  <a:pt x="493636" y="2669175"/>
                  <a:pt x="486965" y="2662917"/>
                  <a:pt x="486965" y="2662917"/>
                </a:cubicBezTo>
                <a:cubicBezTo>
                  <a:pt x="453610" y="2709848"/>
                  <a:pt x="426927" y="2658223"/>
                  <a:pt x="396242" y="2655094"/>
                </a:cubicBezTo>
                <a:cubicBezTo>
                  <a:pt x="438934" y="2650402"/>
                  <a:pt x="481628" y="2641015"/>
                  <a:pt x="525654" y="2641015"/>
                </a:cubicBezTo>
                <a:cubicBezTo>
                  <a:pt x="639057" y="2637886"/>
                  <a:pt x="752460" y="2639450"/>
                  <a:pt x="865862" y="2639450"/>
                </a:cubicBezTo>
                <a:cubicBezTo>
                  <a:pt x="867197" y="2634758"/>
                  <a:pt x="867197" y="2631629"/>
                  <a:pt x="867197" y="2626935"/>
                </a:cubicBezTo>
                <a:cubicBezTo>
                  <a:pt x="836512" y="2623806"/>
                  <a:pt x="805826" y="2619114"/>
                  <a:pt x="775141" y="2617550"/>
                </a:cubicBezTo>
                <a:cubicBezTo>
                  <a:pt x="687086" y="2611292"/>
                  <a:pt x="599032" y="2606598"/>
                  <a:pt x="510979" y="2600342"/>
                </a:cubicBezTo>
                <a:cubicBezTo>
                  <a:pt x="481628" y="2597212"/>
                  <a:pt x="453610" y="2583133"/>
                  <a:pt x="424259" y="2580004"/>
                </a:cubicBezTo>
                <a:cubicBezTo>
                  <a:pt x="376230" y="2573746"/>
                  <a:pt x="326867" y="2569054"/>
                  <a:pt x="278836" y="2567489"/>
                </a:cubicBezTo>
                <a:cubicBezTo>
                  <a:pt x="240147" y="2567489"/>
                  <a:pt x="202791" y="2569054"/>
                  <a:pt x="173440" y="2534637"/>
                </a:cubicBezTo>
                <a:cubicBezTo>
                  <a:pt x="189449" y="2498655"/>
                  <a:pt x="214798" y="2533072"/>
                  <a:pt x="234811" y="2522121"/>
                </a:cubicBezTo>
                <a:cubicBezTo>
                  <a:pt x="245483" y="2515864"/>
                  <a:pt x="257491" y="2512735"/>
                  <a:pt x="269498" y="2508041"/>
                </a:cubicBezTo>
                <a:cubicBezTo>
                  <a:pt x="301518" y="2518993"/>
                  <a:pt x="330869" y="2515864"/>
                  <a:pt x="364223" y="2503349"/>
                </a:cubicBezTo>
                <a:cubicBezTo>
                  <a:pt x="392239" y="2492397"/>
                  <a:pt x="424259" y="2493962"/>
                  <a:pt x="453610" y="2490833"/>
                </a:cubicBezTo>
                <a:cubicBezTo>
                  <a:pt x="378898" y="2483012"/>
                  <a:pt x="304185" y="2475189"/>
                  <a:pt x="229473" y="2467368"/>
                </a:cubicBezTo>
                <a:cubicBezTo>
                  <a:pt x="228140" y="2462674"/>
                  <a:pt x="225471" y="2457981"/>
                  <a:pt x="224136" y="2453288"/>
                </a:cubicBezTo>
                <a:cubicBezTo>
                  <a:pt x="236144" y="2445465"/>
                  <a:pt x="248151" y="2437644"/>
                  <a:pt x="260160" y="2428257"/>
                </a:cubicBezTo>
                <a:cubicBezTo>
                  <a:pt x="220134" y="2398534"/>
                  <a:pt x="162766" y="2445465"/>
                  <a:pt x="125409" y="2389148"/>
                </a:cubicBezTo>
                <a:cubicBezTo>
                  <a:pt x="120073" y="2393840"/>
                  <a:pt x="113402" y="2398534"/>
                  <a:pt x="106731" y="2404792"/>
                </a:cubicBezTo>
                <a:cubicBezTo>
                  <a:pt x="106731" y="2404792"/>
                  <a:pt x="106731" y="2404792"/>
                  <a:pt x="106731" y="2403228"/>
                </a:cubicBezTo>
                <a:cubicBezTo>
                  <a:pt x="98727" y="2398534"/>
                  <a:pt x="92056" y="2393840"/>
                  <a:pt x="84051" y="2389148"/>
                </a:cubicBezTo>
                <a:cubicBezTo>
                  <a:pt x="89387" y="2382890"/>
                  <a:pt x="93391" y="2370375"/>
                  <a:pt x="98727" y="2368811"/>
                </a:cubicBezTo>
                <a:cubicBezTo>
                  <a:pt x="126744" y="2367246"/>
                  <a:pt x="153427" y="2368811"/>
                  <a:pt x="182778" y="2360988"/>
                </a:cubicBezTo>
                <a:cubicBezTo>
                  <a:pt x="122742" y="2350038"/>
                  <a:pt x="61371" y="2337523"/>
                  <a:pt x="0" y="2326571"/>
                </a:cubicBezTo>
                <a:cubicBezTo>
                  <a:pt x="1335" y="2321879"/>
                  <a:pt x="1335" y="2315621"/>
                  <a:pt x="1335" y="2310927"/>
                </a:cubicBezTo>
                <a:cubicBezTo>
                  <a:pt x="36022" y="2289027"/>
                  <a:pt x="76046" y="2292154"/>
                  <a:pt x="113402" y="2290591"/>
                </a:cubicBezTo>
                <a:cubicBezTo>
                  <a:pt x="116071" y="2290591"/>
                  <a:pt x="118738" y="2290591"/>
                  <a:pt x="121407" y="2290591"/>
                </a:cubicBezTo>
                <a:cubicBezTo>
                  <a:pt x="166769" y="2285898"/>
                  <a:pt x="213464" y="2281204"/>
                  <a:pt x="260160" y="2274946"/>
                </a:cubicBezTo>
                <a:cubicBezTo>
                  <a:pt x="225471" y="2242093"/>
                  <a:pt x="225471" y="2242093"/>
                  <a:pt x="236144" y="2218629"/>
                </a:cubicBezTo>
                <a:cubicBezTo>
                  <a:pt x="222803" y="2223322"/>
                  <a:pt x="212129" y="2226450"/>
                  <a:pt x="202791" y="2231143"/>
                </a:cubicBezTo>
                <a:cubicBezTo>
                  <a:pt x="202791" y="2231143"/>
                  <a:pt x="202791" y="2231143"/>
                  <a:pt x="202791" y="2229579"/>
                </a:cubicBezTo>
                <a:cubicBezTo>
                  <a:pt x="200122" y="2229579"/>
                  <a:pt x="197454" y="2229579"/>
                  <a:pt x="194785" y="2229579"/>
                </a:cubicBezTo>
                <a:cubicBezTo>
                  <a:pt x="194785" y="2229579"/>
                  <a:pt x="194785" y="2229579"/>
                  <a:pt x="194785" y="2231143"/>
                </a:cubicBezTo>
                <a:cubicBezTo>
                  <a:pt x="188115" y="2234272"/>
                  <a:pt x="180111" y="2238966"/>
                  <a:pt x="170771" y="2245223"/>
                </a:cubicBezTo>
                <a:cubicBezTo>
                  <a:pt x="160098" y="2224887"/>
                  <a:pt x="145422" y="2199855"/>
                  <a:pt x="130747" y="2173261"/>
                </a:cubicBezTo>
                <a:cubicBezTo>
                  <a:pt x="130747" y="2176389"/>
                  <a:pt x="129413" y="2179518"/>
                  <a:pt x="128078" y="2182647"/>
                </a:cubicBezTo>
                <a:cubicBezTo>
                  <a:pt x="114737" y="2176389"/>
                  <a:pt x="101395" y="2170132"/>
                  <a:pt x="88053" y="2163874"/>
                </a:cubicBezTo>
                <a:cubicBezTo>
                  <a:pt x="88053" y="2159182"/>
                  <a:pt x="89387" y="2152924"/>
                  <a:pt x="89387" y="2148230"/>
                </a:cubicBezTo>
                <a:cubicBezTo>
                  <a:pt x="110735" y="2143537"/>
                  <a:pt x="130747" y="2138845"/>
                  <a:pt x="150758" y="2134151"/>
                </a:cubicBezTo>
                <a:cubicBezTo>
                  <a:pt x="150758" y="2134151"/>
                  <a:pt x="150758" y="2134151"/>
                  <a:pt x="150758" y="2135716"/>
                </a:cubicBezTo>
                <a:lnTo>
                  <a:pt x="152510" y="2134774"/>
                </a:lnTo>
                <a:lnTo>
                  <a:pt x="182778" y="2118507"/>
                </a:lnTo>
                <a:cubicBezTo>
                  <a:pt x="186780" y="2098170"/>
                  <a:pt x="214798" y="2076269"/>
                  <a:pt x="246818" y="2074705"/>
                </a:cubicBezTo>
                <a:cubicBezTo>
                  <a:pt x="272167" y="2074705"/>
                  <a:pt x="297515" y="2070011"/>
                  <a:pt x="321530" y="2066882"/>
                </a:cubicBezTo>
                <a:cubicBezTo>
                  <a:pt x="321530" y="2062188"/>
                  <a:pt x="321530" y="2059061"/>
                  <a:pt x="320196" y="2054367"/>
                </a:cubicBezTo>
                <a:cubicBezTo>
                  <a:pt x="277503" y="2044980"/>
                  <a:pt x="234811" y="2035594"/>
                  <a:pt x="190783" y="2026208"/>
                </a:cubicBezTo>
                <a:cubicBezTo>
                  <a:pt x="190783" y="2021515"/>
                  <a:pt x="190783" y="2016821"/>
                  <a:pt x="189449" y="2012128"/>
                </a:cubicBezTo>
                <a:cubicBezTo>
                  <a:pt x="209462" y="1994921"/>
                  <a:pt x="226805" y="1974583"/>
                  <a:pt x="248151" y="1962068"/>
                </a:cubicBezTo>
                <a:cubicBezTo>
                  <a:pt x="264161" y="1952681"/>
                  <a:pt x="284174" y="1952681"/>
                  <a:pt x="302852" y="1947988"/>
                </a:cubicBezTo>
                <a:cubicBezTo>
                  <a:pt x="312191" y="1944860"/>
                  <a:pt x="320196" y="1938602"/>
                  <a:pt x="328200" y="1935473"/>
                </a:cubicBezTo>
                <a:cubicBezTo>
                  <a:pt x="322863" y="1919829"/>
                  <a:pt x="318861" y="1904185"/>
                  <a:pt x="313525" y="1890106"/>
                </a:cubicBezTo>
                <a:cubicBezTo>
                  <a:pt x="328200" y="1885412"/>
                  <a:pt x="346878" y="1879155"/>
                  <a:pt x="365556" y="1874462"/>
                </a:cubicBezTo>
                <a:cubicBezTo>
                  <a:pt x="369559" y="1876026"/>
                  <a:pt x="372227" y="1877591"/>
                  <a:pt x="376230" y="1877591"/>
                </a:cubicBezTo>
                <a:cubicBezTo>
                  <a:pt x="388238" y="1874462"/>
                  <a:pt x="409583" y="1883847"/>
                  <a:pt x="405581" y="1855689"/>
                </a:cubicBezTo>
                <a:cubicBezTo>
                  <a:pt x="404247" y="1847866"/>
                  <a:pt x="388238" y="1841609"/>
                  <a:pt x="370894" y="1829095"/>
                </a:cubicBezTo>
                <a:cubicBezTo>
                  <a:pt x="377563" y="1813451"/>
                  <a:pt x="386903" y="1789984"/>
                  <a:pt x="398910" y="1760261"/>
                </a:cubicBezTo>
                <a:cubicBezTo>
                  <a:pt x="398910" y="1761826"/>
                  <a:pt x="393574" y="1752438"/>
                  <a:pt x="388238" y="1744617"/>
                </a:cubicBezTo>
                <a:lnTo>
                  <a:pt x="373561" y="1727409"/>
                </a:lnTo>
                <a:lnTo>
                  <a:pt x="321530" y="1700813"/>
                </a:lnTo>
                <a:cubicBezTo>
                  <a:pt x="322863" y="1694556"/>
                  <a:pt x="325532" y="1682041"/>
                  <a:pt x="326867" y="1682041"/>
                </a:cubicBezTo>
                <a:cubicBezTo>
                  <a:pt x="354883" y="1682041"/>
                  <a:pt x="349547" y="1658575"/>
                  <a:pt x="350881" y="1646060"/>
                </a:cubicBezTo>
                <a:cubicBezTo>
                  <a:pt x="374896" y="1627287"/>
                  <a:pt x="396242" y="1611643"/>
                  <a:pt x="417589" y="1595999"/>
                </a:cubicBezTo>
                <a:cubicBezTo>
                  <a:pt x="392239" y="1570968"/>
                  <a:pt x="380232" y="1539680"/>
                  <a:pt x="394908" y="1500572"/>
                </a:cubicBezTo>
                <a:cubicBezTo>
                  <a:pt x="346878" y="1484926"/>
                  <a:pt x="341542" y="1473976"/>
                  <a:pt x="365556" y="1431738"/>
                </a:cubicBezTo>
                <a:cubicBezTo>
                  <a:pt x="368225" y="1431738"/>
                  <a:pt x="370894" y="1431738"/>
                  <a:pt x="373561" y="1431738"/>
                </a:cubicBezTo>
                <a:cubicBezTo>
                  <a:pt x="382901" y="1428609"/>
                  <a:pt x="392239" y="1425480"/>
                  <a:pt x="402913" y="1422351"/>
                </a:cubicBezTo>
                <a:cubicBezTo>
                  <a:pt x="510979" y="1417659"/>
                  <a:pt x="620379" y="1411400"/>
                  <a:pt x="728445" y="1405142"/>
                </a:cubicBezTo>
                <a:cubicBezTo>
                  <a:pt x="835177" y="1397321"/>
                  <a:pt x="941909" y="1387934"/>
                  <a:pt x="1048642" y="1378548"/>
                </a:cubicBezTo>
                <a:cubicBezTo>
                  <a:pt x="1068654" y="1376984"/>
                  <a:pt x="1087332" y="1373855"/>
                  <a:pt x="1106011" y="1370725"/>
                </a:cubicBezTo>
                <a:lnTo>
                  <a:pt x="1150294" y="1361562"/>
                </a:lnTo>
                <a:lnTo>
                  <a:pt x="1163045" y="1372583"/>
                </a:lnTo>
                <a:cubicBezTo>
                  <a:pt x="1176053" y="1377277"/>
                  <a:pt x="1189061" y="1365251"/>
                  <a:pt x="1202069" y="1362904"/>
                </a:cubicBezTo>
                <a:cubicBezTo>
                  <a:pt x="1202069" y="1364469"/>
                  <a:pt x="1202069" y="1367598"/>
                  <a:pt x="1202069" y="1370725"/>
                </a:cubicBezTo>
                <a:cubicBezTo>
                  <a:pt x="1218078" y="1373855"/>
                  <a:pt x="1232754" y="1376984"/>
                  <a:pt x="1254101" y="1380113"/>
                </a:cubicBezTo>
                <a:cubicBezTo>
                  <a:pt x="1246096" y="1370725"/>
                  <a:pt x="1243427" y="1366033"/>
                  <a:pt x="1239425" y="1361340"/>
                </a:cubicBezTo>
                <a:cubicBezTo>
                  <a:pt x="1276781" y="1361340"/>
                  <a:pt x="1314137" y="1361340"/>
                  <a:pt x="1350159" y="1361340"/>
                </a:cubicBezTo>
                <a:cubicBezTo>
                  <a:pt x="1388850" y="1359775"/>
                  <a:pt x="1426206" y="1356646"/>
                  <a:pt x="1464896" y="1355081"/>
                </a:cubicBezTo>
                <a:cubicBezTo>
                  <a:pt x="1475570" y="1353517"/>
                  <a:pt x="1487577" y="1353517"/>
                  <a:pt x="1498250" y="1353517"/>
                </a:cubicBezTo>
                <a:cubicBezTo>
                  <a:pt x="1500918" y="1353517"/>
                  <a:pt x="1503586" y="1353517"/>
                  <a:pt x="1506255" y="1353517"/>
                </a:cubicBezTo>
                <a:cubicBezTo>
                  <a:pt x="1506255" y="1330052"/>
                  <a:pt x="1498250" y="1319102"/>
                  <a:pt x="1476903" y="1319102"/>
                </a:cubicBezTo>
                <a:cubicBezTo>
                  <a:pt x="1448886" y="1322229"/>
                  <a:pt x="1419535" y="1323794"/>
                  <a:pt x="1391518" y="1330052"/>
                </a:cubicBezTo>
                <a:cubicBezTo>
                  <a:pt x="1350159" y="1328487"/>
                  <a:pt x="1308801" y="1323794"/>
                  <a:pt x="1266108" y="1323794"/>
                </a:cubicBezTo>
                <a:cubicBezTo>
                  <a:pt x="1223416" y="1322229"/>
                  <a:pt x="1179389" y="1325358"/>
                  <a:pt x="1135361" y="1326923"/>
                </a:cubicBezTo>
                <a:cubicBezTo>
                  <a:pt x="1128691" y="1326923"/>
                  <a:pt x="1120685" y="1333181"/>
                  <a:pt x="1114014" y="1336308"/>
                </a:cubicBezTo>
                <a:cubicBezTo>
                  <a:pt x="1059315" y="1333181"/>
                  <a:pt x="1004615" y="1330052"/>
                  <a:pt x="949915" y="1326923"/>
                </a:cubicBezTo>
                <a:cubicBezTo>
                  <a:pt x="931236" y="1326923"/>
                  <a:pt x="913891" y="1326923"/>
                  <a:pt x="896548" y="1326923"/>
                </a:cubicBezTo>
                <a:cubicBezTo>
                  <a:pt x="777808" y="1328487"/>
                  <a:pt x="659070" y="1331617"/>
                  <a:pt x="540330" y="1331617"/>
                </a:cubicBezTo>
                <a:cubicBezTo>
                  <a:pt x="497637" y="1331617"/>
                  <a:pt x="454945" y="1322229"/>
                  <a:pt x="410918" y="1315973"/>
                </a:cubicBezTo>
                <a:cubicBezTo>
                  <a:pt x="408249" y="1301893"/>
                  <a:pt x="405581" y="1287812"/>
                  <a:pt x="402913" y="1275298"/>
                </a:cubicBezTo>
                <a:cubicBezTo>
                  <a:pt x="393574" y="1272168"/>
                  <a:pt x="384234" y="1269041"/>
                  <a:pt x="374896" y="1265912"/>
                </a:cubicBezTo>
                <a:cubicBezTo>
                  <a:pt x="376230" y="1269041"/>
                  <a:pt x="376230" y="1273733"/>
                  <a:pt x="377563" y="1276862"/>
                </a:cubicBezTo>
                <a:cubicBezTo>
                  <a:pt x="368225" y="1281556"/>
                  <a:pt x="358885" y="1290941"/>
                  <a:pt x="349547" y="1290941"/>
                </a:cubicBezTo>
                <a:cubicBezTo>
                  <a:pt x="340208" y="1289377"/>
                  <a:pt x="330869" y="1278427"/>
                  <a:pt x="321530" y="1272168"/>
                </a:cubicBezTo>
                <a:cubicBezTo>
                  <a:pt x="330869" y="1265912"/>
                  <a:pt x="338874" y="1254960"/>
                  <a:pt x="346878" y="1254960"/>
                </a:cubicBezTo>
                <a:cubicBezTo>
                  <a:pt x="437601" y="1244010"/>
                  <a:pt x="526989" y="1228366"/>
                  <a:pt x="617710" y="1226801"/>
                </a:cubicBezTo>
                <a:cubicBezTo>
                  <a:pt x="789817" y="1223672"/>
                  <a:pt x="961922" y="1228366"/>
                  <a:pt x="1134027" y="1229930"/>
                </a:cubicBezTo>
                <a:cubicBezTo>
                  <a:pt x="1114014" y="1222108"/>
                  <a:pt x="1087332" y="1211157"/>
                  <a:pt x="1061983" y="1206464"/>
                </a:cubicBezTo>
                <a:cubicBezTo>
                  <a:pt x="1054645" y="1204901"/>
                  <a:pt x="1047307" y="1206073"/>
                  <a:pt x="1039804" y="1208028"/>
                </a:cubicBezTo>
                <a:lnTo>
                  <a:pt x="1017255" y="1214115"/>
                </a:lnTo>
                <a:lnTo>
                  <a:pt x="947246" y="1197078"/>
                </a:lnTo>
                <a:cubicBezTo>
                  <a:pt x="965924" y="1181434"/>
                  <a:pt x="981934" y="1168919"/>
                  <a:pt x="997944" y="1154840"/>
                </a:cubicBezTo>
                <a:cubicBezTo>
                  <a:pt x="968593" y="1170484"/>
                  <a:pt x="924566" y="1168919"/>
                  <a:pt x="901884" y="1151711"/>
                </a:cubicBezTo>
                <a:cubicBezTo>
                  <a:pt x="880538" y="1157968"/>
                  <a:pt x="867197" y="1164226"/>
                  <a:pt x="852521" y="1165790"/>
                </a:cubicBezTo>
                <a:cubicBezTo>
                  <a:pt x="833843" y="1170484"/>
                  <a:pt x="813831" y="1164226"/>
                  <a:pt x="797821" y="1172047"/>
                </a:cubicBezTo>
                <a:cubicBezTo>
                  <a:pt x="765801" y="1187693"/>
                  <a:pt x="744455" y="1175176"/>
                  <a:pt x="723108" y="1143888"/>
                </a:cubicBezTo>
                <a:cubicBezTo>
                  <a:pt x="719106" y="1154840"/>
                  <a:pt x="716437" y="1162661"/>
                  <a:pt x="713770" y="1170484"/>
                </a:cubicBezTo>
                <a:cubicBezTo>
                  <a:pt x="689755" y="1170484"/>
                  <a:pt x="665741" y="1170484"/>
                  <a:pt x="636388" y="1170484"/>
                </a:cubicBezTo>
                <a:cubicBezTo>
                  <a:pt x="641726" y="1159532"/>
                  <a:pt x="643059" y="1153276"/>
                  <a:pt x="645728" y="1148582"/>
                </a:cubicBezTo>
                <a:cubicBezTo>
                  <a:pt x="644394" y="1145453"/>
                  <a:pt x="643059" y="1142324"/>
                  <a:pt x="640392" y="1140759"/>
                </a:cubicBezTo>
                <a:cubicBezTo>
                  <a:pt x="631052" y="1148582"/>
                  <a:pt x="623048" y="1156403"/>
                  <a:pt x="607037" y="1172047"/>
                </a:cubicBezTo>
                <a:cubicBezTo>
                  <a:pt x="600367" y="1162661"/>
                  <a:pt x="589694" y="1148582"/>
                  <a:pt x="579021" y="1132938"/>
                </a:cubicBezTo>
                <a:cubicBezTo>
                  <a:pt x="580355" y="1128245"/>
                  <a:pt x="583023" y="1121988"/>
                  <a:pt x="584357" y="1117294"/>
                </a:cubicBezTo>
                <a:cubicBezTo>
                  <a:pt x="781811" y="1107907"/>
                  <a:pt x="979266" y="1098521"/>
                  <a:pt x="1176720" y="1089136"/>
                </a:cubicBezTo>
                <a:cubicBezTo>
                  <a:pt x="1178054" y="1087571"/>
                  <a:pt x="1178054" y="1084442"/>
                  <a:pt x="1178054" y="1082877"/>
                </a:cubicBezTo>
                <a:cubicBezTo>
                  <a:pt x="1160710" y="1079748"/>
                  <a:pt x="1142032" y="1076619"/>
                  <a:pt x="1124689" y="1075055"/>
                </a:cubicBezTo>
                <a:cubicBezTo>
                  <a:pt x="1106011" y="1071927"/>
                  <a:pt x="1087332" y="1070363"/>
                  <a:pt x="1069987" y="1070363"/>
                </a:cubicBezTo>
                <a:cubicBezTo>
                  <a:pt x="987271" y="1070363"/>
                  <a:pt x="903219" y="1070363"/>
                  <a:pt x="820502" y="1075055"/>
                </a:cubicBezTo>
                <a:cubicBezTo>
                  <a:pt x="713770" y="1079748"/>
                  <a:pt x="607037" y="1087571"/>
                  <a:pt x="500306" y="1092263"/>
                </a:cubicBezTo>
                <a:cubicBezTo>
                  <a:pt x="473623" y="1093828"/>
                  <a:pt x="448274" y="1087571"/>
                  <a:pt x="422925" y="1087571"/>
                </a:cubicBezTo>
                <a:cubicBezTo>
                  <a:pt x="408249" y="1087571"/>
                  <a:pt x="394908" y="1090698"/>
                  <a:pt x="380232" y="1092263"/>
                </a:cubicBezTo>
                <a:cubicBezTo>
                  <a:pt x="377563" y="1089136"/>
                  <a:pt x="374896" y="1087571"/>
                  <a:pt x="373561" y="1084442"/>
                </a:cubicBezTo>
                <a:cubicBezTo>
                  <a:pt x="373561" y="1081313"/>
                  <a:pt x="373561" y="1078184"/>
                  <a:pt x="373561" y="1075055"/>
                </a:cubicBezTo>
                <a:cubicBezTo>
                  <a:pt x="362889" y="1079748"/>
                  <a:pt x="352216" y="1082877"/>
                  <a:pt x="337540" y="1087571"/>
                </a:cubicBezTo>
                <a:cubicBezTo>
                  <a:pt x="345545" y="1043767"/>
                  <a:pt x="317527" y="1045332"/>
                  <a:pt x="294847" y="1034381"/>
                </a:cubicBezTo>
                <a:cubicBezTo>
                  <a:pt x="305520" y="1031252"/>
                  <a:pt x="317527" y="1026558"/>
                  <a:pt x="328200" y="1023431"/>
                </a:cubicBezTo>
                <a:cubicBezTo>
                  <a:pt x="330869" y="1023431"/>
                  <a:pt x="333538" y="1023431"/>
                  <a:pt x="336205" y="1023431"/>
                </a:cubicBezTo>
                <a:cubicBezTo>
                  <a:pt x="348212" y="1020302"/>
                  <a:pt x="360220" y="1017173"/>
                  <a:pt x="372227" y="1014044"/>
                </a:cubicBezTo>
                <a:cubicBezTo>
                  <a:pt x="348212" y="1012479"/>
                  <a:pt x="325532" y="1010915"/>
                  <a:pt x="301518" y="1006222"/>
                </a:cubicBezTo>
                <a:cubicBezTo>
                  <a:pt x="270832" y="1001529"/>
                  <a:pt x="241481" y="993706"/>
                  <a:pt x="210796" y="989014"/>
                </a:cubicBezTo>
                <a:cubicBezTo>
                  <a:pt x="237478" y="978062"/>
                  <a:pt x="264161" y="967112"/>
                  <a:pt x="290845" y="960854"/>
                </a:cubicBezTo>
                <a:cubicBezTo>
                  <a:pt x="318861" y="954597"/>
                  <a:pt x="353549" y="960854"/>
                  <a:pt x="354883" y="899843"/>
                </a:cubicBezTo>
                <a:cubicBezTo>
                  <a:pt x="364223" y="923309"/>
                  <a:pt x="369559" y="935824"/>
                  <a:pt x="374896" y="948339"/>
                </a:cubicBezTo>
                <a:cubicBezTo>
                  <a:pt x="370894" y="917051"/>
                  <a:pt x="385569" y="909229"/>
                  <a:pt x="406916" y="912358"/>
                </a:cubicBezTo>
                <a:cubicBezTo>
                  <a:pt x="410918" y="920181"/>
                  <a:pt x="414920" y="932695"/>
                  <a:pt x="418923" y="945210"/>
                </a:cubicBezTo>
                <a:cubicBezTo>
                  <a:pt x="420257" y="943645"/>
                  <a:pt x="422925" y="943645"/>
                  <a:pt x="425594" y="942081"/>
                </a:cubicBezTo>
                <a:cubicBezTo>
                  <a:pt x="425594" y="931131"/>
                  <a:pt x="425594" y="921745"/>
                  <a:pt x="425594" y="910793"/>
                </a:cubicBezTo>
                <a:cubicBezTo>
                  <a:pt x="438934" y="913922"/>
                  <a:pt x="449608" y="917051"/>
                  <a:pt x="461616" y="918616"/>
                </a:cubicBezTo>
                <a:cubicBezTo>
                  <a:pt x="469621" y="912358"/>
                  <a:pt x="476291" y="907666"/>
                  <a:pt x="484296" y="901407"/>
                </a:cubicBezTo>
                <a:cubicBezTo>
                  <a:pt x="490967" y="901407"/>
                  <a:pt x="498972" y="901407"/>
                  <a:pt x="505643" y="901407"/>
                </a:cubicBezTo>
                <a:lnTo>
                  <a:pt x="506289" y="902980"/>
                </a:lnTo>
                <a:lnTo>
                  <a:pt x="506625" y="902586"/>
                </a:lnTo>
                <a:cubicBezTo>
                  <a:pt x="507201" y="902586"/>
                  <a:pt x="507669" y="903134"/>
                  <a:pt x="507669" y="903811"/>
                </a:cubicBezTo>
                <a:lnTo>
                  <a:pt x="506968" y="904632"/>
                </a:lnTo>
                <a:lnTo>
                  <a:pt x="510145" y="912358"/>
                </a:lnTo>
                <a:cubicBezTo>
                  <a:pt x="511646" y="915879"/>
                  <a:pt x="512981" y="918616"/>
                  <a:pt x="513647" y="918616"/>
                </a:cubicBezTo>
                <a:cubicBezTo>
                  <a:pt x="536328" y="913922"/>
                  <a:pt x="557674" y="907666"/>
                  <a:pt x="580355" y="901407"/>
                </a:cubicBezTo>
                <a:cubicBezTo>
                  <a:pt x="587025" y="901407"/>
                  <a:pt x="595030" y="901407"/>
                  <a:pt x="603035" y="901407"/>
                </a:cubicBezTo>
                <a:cubicBezTo>
                  <a:pt x="631052" y="899843"/>
                  <a:pt x="660404" y="899843"/>
                  <a:pt x="689755" y="896714"/>
                </a:cubicBezTo>
                <a:cubicBezTo>
                  <a:pt x="692423" y="896714"/>
                  <a:pt x="693757" y="882634"/>
                  <a:pt x="693757" y="881070"/>
                </a:cubicBezTo>
                <a:cubicBezTo>
                  <a:pt x="648396" y="876376"/>
                  <a:pt x="604370" y="871684"/>
                  <a:pt x="560343" y="868555"/>
                </a:cubicBezTo>
                <a:cubicBezTo>
                  <a:pt x="549670" y="866991"/>
                  <a:pt x="538996" y="873249"/>
                  <a:pt x="528323" y="874813"/>
                </a:cubicBezTo>
                <a:cubicBezTo>
                  <a:pt x="528323" y="874813"/>
                  <a:pt x="528323" y="874813"/>
                  <a:pt x="528323" y="876376"/>
                </a:cubicBezTo>
                <a:cubicBezTo>
                  <a:pt x="524321" y="873249"/>
                  <a:pt x="520318" y="871684"/>
                  <a:pt x="516316" y="868555"/>
                </a:cubicBezTo>
                <a:cubicBezTo>
                  <a:pt x="514981" y="868555"/>
                  <a:pt x="513647" y="866991"/>
                  <a:pt x="512314" y="865426"/>
                </a:cubicBezTo>
                <a:cubicBezTo>
                  <a:pt x="501639" y="866991"/>
                  <a:pt x="489632" y="863862"/>
                  <a:pt x="480294" y="868555"/>
                </a:cubicBezTo>
                <a:cubicBezTo>
                  <a:pt x="440269" y="887328"/>
                  <a:pt x="398910" y="882634"/>
                  <a:pt x="357552" y="876376"/>
                </a:cubicBezTo>
                <a:cubicBezTo>
                  <a:pt x="357552" y="876376"/>
                  <a:pt x="357552" y="876376"/>
                  <a:pt x="358885" y="874813"/>
                </a:cubicBezTo>
                <a:cubicBezTo>
                  <a:pt x="345545" y="870120"/>
                  <a:pt x="332203" y="865426"/>
                  <a:pt x="318861" y="860732"/>
                </a:cubicBezTo>
                <a:cubicBezTo>
                  <a:pt x="329534" y="848218"/>
                  <a:pt x="337540" y="826316"/>
                  <a:pt x="348212" y="824753"/>
                </a:cubicBezTo>
                <a:cubicBezTo>
                  <a:pt x="432265" y="805980"/>
                  <a:pt x="516316" y="790336"/>
                  <a:pt x="600367" y="777819"/>
                </a:cubicBezTo>
                <a:cubicBezTo>
                  <a:pt x="649730" y="771563"/>
                  <a:pt x="700428" y="774692"/>
                  <a:pt x="749792" y="773127"/>
                </a:cubicBezTo>
                <a:cubicBezTo>
                  <a:pt x="771139" y="771563"/>
                  <a:pt x="791150" y="766869"/>
                  <a:pt x="821835" y="762175"/>
                </a:cubicBezTo>
                <a:cubicBezTo>
                  <a:pt x="805826" y="751225"/>
                  <a:pt x="792484" y="735581"/>
                  <a:pt x="780477" y="737146"/>
                </a:cubicBezTo>
                <a:cubicBezTo>
                  <a:pt x="740453" y="740275"/>
                  <a:pt x="699094" y="748096"/>
                  <a:pt x="657735" y="752790"/>
                </a:cubicBezTo>
                <a:cubicBezTo>
                  <a:pt x="649730" y="754354"/>
                  <a:pt x="640392" y="743404"/>
                  <a:pt x="631052" y="738711"/>
                </a:cubicBezTo>
                <a:lnTo>
                  <a:pt x="601527" y="731184"/>
                </a:lnTo>
                <a:lnTo>
                  <a:pt x="600717" y="732178"/>
                </a:lnTo>
                <a:cubicBezTo>
                  <a:pt x="596859" y="733751"/>
                  <a:pt x="593004" y="736901"/>
                  <a:pt x="589146" y="738476"/>
                </a:cubicBezTo>
                <a:cubicBezTo>
                  <a:pt x="582718" y="733751"/>
                  <a:pt x="572433" y="730602"/>
                  <a:pt x="572433" y="727453"/>
                </a:cubicBezTo>
                <a:cubicBezTo>
                  <a:pt x="573719" y="716430"/>
                  <a:pt x="577575" y="705409"/>
                  <a:pt x="581432" y="694387"/>
                </a:cubicBezTo>
                <a:cubicBezTo>
                  <a:pt x="584003" y="708558"/>
                  <a:pt x="586575" y="722729"/>
                  <a:pt x="587861" y="736901"/>
                </a:cubicBezTo>
                <a:cubicBezTo>
                  <a:pt x="589146" y="722729"/>
                  <a:pt x="589146" y="708558"/>
                  <a:pt x="589146" y="694387"/>
                </a:cubicBezTo>
                <a:lnTo>
                  <a:pt x="605391" y="724997"/>
                </a:lnTo>
                <a:lnTo>
                  <a:pt x="605703" y="724631"/>
                </a:lnTo>
                <a:cubicBezTo>
                  <a:pt x="611041" y="716808"/>
                  <a:pt x="617710" y="707423"/>
                  <a:pt x="629719" y="688650"/>
                </a:cubicBezTo>
                <a:cubicBezTo>
                  <a:pt x="631052" y="713679"/>
                  <a:pt x="632386" y="724631"/>
                  <a:pt x="633721" y="735581"/>
                </a:cubicBezTo>
                <a:cubicBezTo>
                  <a:pt x="640392" y="721502"/>
                  <a:pt x="645728" y="705858"/>
                  <a:pt x="652399" y="691779"/>
                </a:cubicBezTo>
                <a:cubicBezTo>
                  <a:pt x="655067" y="691779"/>
                  <a:pt x="659070" y="693343"/>
                  <a:pt x="661737" y="693343"/>
                </a:cubicBezTo>
                <a:cubicBezTo>
                  <a:pt x="671077" y="699600"/>
                  <a:pt x="681750" y="705858"/>
                  <a:pt x="691090" y="713679"/>
                </a:cubicBezTo>
                <a:cubicBezTo>
                  <a:pt x="692423" y="708987"/>
                  <a:pt x="693757" y="699600"/>
                  <a:pt x="696426" y="685521"/>
                </a:cubicBezTo>
                <a:cubicBezTo>
                  <a:pt x="712435" y="694906"/>
                  <a:pt x="724443" y="702729"/>
                  <a:pt x="736450" y="710552"/>
                </a:cubicBezTo>
                <a:cubicBezTo>
                  <a:pt x="745790" y="693343"/>
                  <a:pt x="756463" y="682392"/>
                  <a:pt x="768470" y="708987"/>
                </a:cubicBezTo>
                <a:cubicBezTo>
                  <a:pt x="779143" y="671441"/>
                  <a:pt x="807160" y="702729"/>
                  <a:pt x="825839" y="691779"/>
                </a:cubicBezTo>
                <a:cubicBezTo>
                  <a:pt x="837846" y="685521"/>
                  <a:pt x="855190" y="688650"/>
                  <a:pt x="869866" y="691779"/>
                </a:cubicBezTo>
                <a:cubicBezTo>
                  <a:pt x="877870" y="691779"/>
                  <a:pt x="883206" y="702729"/>
                  <a:pt x="889877" y="708987"/>
                </a:cubicBezTo>
                <a:cubicBezTo>
                  <a:pt x="1017956" y="643283"/>
                  <a:pt x="1155374" y="663619"/>
                  <a:pt x="1290123" y="640154"/>
                </a:cubicBezTo>
                <a:cubicBezTo>
                  <a:pt x="1246096" y="640154"/>
                  <a:pt x="1202069" y="640154"/>
                  <a:pt x="1158042" y="640154"/>
                </a:cubicBezTo>
                <a:cubicBezTo>
                  <a:pt x="1158042" y="633895"/>
                  <a:pt x="1158042" y="627639"/>
                  <a:pt x="1158042" y="622945"/>
                </a:cubicBezTo>
                <a:cubicBezTo>
                  <a:pt x="1196732" y="622945"/>
                  <a:pt x="1235423" y="624510"/>
                  <a:pt x="1274112" y="621381"/>
                </a:cubicBezTo>
                <a:cubicBezTo>
                  <a:pt x="1310134" y="619816"/>
                  <a:pt x="1350159" y="633895"/>
                  <a:pt x="1388850" y="586964"/>
                </a:cubicBezTo>
                <a:cubicBezTo>
                  <a:pt x="1250098" y="586964"/>
                  <a:pt x="1122020" y="586964"/>
                  <a:pt x="993942" y="586964"/>
                </a:cubicBezTo>
                <a:cubicBezTo>
                  <a:pt x="993942" y="582270"/>
                  <a:pt x="993942" y="576013"/>
                  <a:pt x="993942" y="569755"/>
                </a:cubicBezTo>
                <a:cubicBezTo>
                  <a:pt x="1128691" y="541597"/>
                  <a:pt x="1264774" y="576013"/>
                  <a:pt x="1400857" y="560370"/>
                </a:cubicBezTo>
                <a:cubicBezTo>
                  <a:pt x="1323476" y="555676"/>
                  <a:pt x="1247430" y="552547"/>
                  <a:pt x="1171383" y="547853"/>
                </a:cubicBezTo>
                <a:cubicBezTo>
                  <a:pt x="1116683" y="544726"/>
                  <a:pt x="1061983" y="546290"/>
                  <a:pt x="1008617" y="535338"/>
                </a:cubicBezTo>
                <a:cubicBezTo>
                  <a:pt x="983935" y="530646"/>
                  <a:pt x="959920" y="522824"/>
                  <a:pt x="935906" y="514024"/>
                </a:cubicBezTo>
                <a:lnTo>
                  <a:pt x="864096" y="487180"/>
                </a:lnTo>
                <a:lnTo>
                  <a:pt x="877451" y="519497"/>
                </a:lnTo>
                <a:cubicBezTo>
                  <a:pt x="874779" y="522577"/>
                  <a:pt x="873443" y="527195"/>
                  <a:pt x="870770" y="530275"/>
                </a:cubicBezTo>
                <a:cubicBezTo>
                  <a:pt x="850730" y="517957"/>
                  <a:pt x="830688" y="505640"/>
                  <a:pt x="810647" y="493323"/>
                </a:cubicBezTo>
                <a:cubicBezTo>
                  <a:pt x="774572" y="525655"/>
                  <a:pt x="734489" y="517957"/>
                  <a:pt x="694406" y="507180"/>
                </a:cubicBezTo>
                <a:cubicBezTo>
                  <a:pt x="682382" y="504100"/>
                  <a:pt x="667684" y="508720"/>
                  <a:pt x="655659" y="510259"/>
                </a:cubicBezTo>
                <a:cubicBezTo>
                  <a:pt x="652987" y="510259"/>
                  <a:pt x="650315" y="510259"/>
                  <a:pt x="647643" y="510259"/>
                </a:cubicBezTo>
                <a:lnTo>
                  <a:pt x="647643" y="510681"/>
                </a:lnTo>
                <a:cubicBezTo>
                  <a:pt x="630668" y="510681"/>
                  <a:pt x="613694" y="510681"/>
                  <a:pt x="595413" y="510681"/>
                </a:cubicBezTo>
                <a:cubicBezTo>
                  <a:pt x="607165" y="483736"/>
                  <a:pt x="629362" y="504693"/>
                  <a:pt x="647643" y="503196"/>
                </a:cubicBezTo>
                <a:lnTo>
                  <a:pt x="647643" y="502560"/>
                </a:lnTo>
                <a:cubicBezTo>
                  <a:pt x="679709" y="485625"/>
                  <a:pt x="710439" y="477927"/>
                  <a:pt x="745178" y="490244"/>
                </a:cubicBezTo>
                <a:cubicBezTo>
                  <a:pt x="747849" y="491783"/>
                  <a:pt x="754531" y="482545"/>
                  <a:pt x="758538" y="476387"/>
                </a:cubicBezTo>
                <a:lnTo>
                  <a:pt x="860727" y="482505"/>
                </a:lnTo>
                <a:lnTo>
                  <a:pt x="860526" y="482149"/>
                </a:lnTo>
                <a:cubicBezTo>
                  <a:pt x="892546" y="471199"/>
                  <a:pt x="925899" y="460248"/>
                  <a:pt x="957919" y="449296"/>
                </a:cubicBezTo>
                <a:cubicBezTo>
                  <a:pt x="957919" y="449296"/>
                  <a:pt x="957919" y="449296"/>
                  <a:pt x="957919" y="450861"/>
                </a:cubicBezTo>
                <a:cubicBezTo>
                  <a:pt x="995276" y="422702"/>
                  <a:pt x="1033966" y="411752"/>
                  <a:pt x="1077993" y="427396"/>
                </a:cubicBezTo>
                <a:cubicBezTo>
                  <a:pt x="1083329" y="428960"/>
                  <a:pt x="1089333" y="428568"/>
                  <a:pt x="1095503" y="427592"/>
                </a:cubicBezTo>
                <a:lnTo>
                  <a:pt x="1113101" y="424432"/>
                </a:lnTo>
                <a:lnTo>
                  <a:pt x="1116683" y="425831"/>
                </a:lnTo>
                <a:cubicBezTo>
                  <a:pt x="1116683" y="425831"/>
                  <a:pt x="1116683" y="425831"/>
                  <a:pt x="1119351" y="424267"/>
                </a:cubicBezTo>
                <a:cubicBezTo>
                  <a:pt x="1119351" y="424267"/>
                  <a:pt x="1119351" y="424267"/>
                  <a:pt x="1122020" y="422702"/>
                </a:cubicBezTo>
                <a:cubicBezTo>
                  <a:pt x="1126022" y="422702"/>
                  <a:pt x="1131360" y="422702"/>
                  <a:pt x="1135361" y="424267"/>
                </a:cubicBezTo>
                <a:cubicBezTo>
                  <a:pt x="1130025" y="421138"/>
                  <a:pt x="1126022" y="418009"/>
                  <a:pt x="1120685" y="414881"/>
                </a:cubicBezTo>
                <a:cubicBezTo>
                  <a:pt x="1032632" y="407058"/>
                  <a:pt x="943244" y="399237"/>
                  <a:pt x="855190" y="392979"/>
                </a:cubicBezTo>
                <a:cubicBezTo>
                  <a:pt x="744455" y="385156"/>
                  <a:pt x="633721" y="378900"/>
                  <a:pt x="524321" y="372641"/>
                </a:cubicBezTo>
                <a:cubicBezTo>
                  <a:pt x="457612" y="367948"/>
                  <a:pt x="390905" y="364820"/>
                  <a:pt x="324198" y="361691"/>
                </a:cubicBezTo>
                <a:cubicBezTo>
                  <a:pt x="324198" y="358562"/>
                  <a:pt x="324198" y="353869"/>
                  <a:pt x="324198" y="350740"/>
                </a:cubicBezTo>
                <a:cubicBezTo>
                  <a:pt x="416254" y="346047"/>
                  <a:pt x="508310" y="341354"/>
                  <a:pt x="600367" y="336660"/>
                </a:cubicBezTo>
                <a:cubicBezTo>
                  <a:pt x="533659" y="331968"/>
                  <a:pt x="468287" y="327274"/>
                  <a:pt x="401579" y="321016"/>
                </a:cubicBezTo>
                <a:cubicBezTo>
                  <a:pt x="386903" y="319452"/>
                  <a:pt x="365556" y="327274"/>
                  <a:pt x="373561" y="294422"/>
                </a:cubicBezTo>
                <a:cubicBezTo>
                  <a:pt x="373561" y="294422"/>
                  <a:pt x="373561" y="294422"/>
                  <a:pt x="372227" y="294422"/>
                </a:cubicBezTo>
                <a:cubicBezTo>
                  <a:pt x="354883" y="289729"/>
                  <a:pt x="337540" y="286599"/>
                  <a:pt x="318861" y="280343"/>
                </a:cubicBezTo>
                <a:cubicBezTo>
                  <a:pt x="305520" y="275649"/>
                  <a:pt x="292178" y="269391"/>
                  <a:pt x="273500" y="261570"/>
                </a:cubicBezTo>
                <a:cubicBezTo>
                  <a:pt x="272167" y="263134"/>
                  <a:pt x="268163" y="270956"/>
                  <a:pt x="264161" y="278778"/>
                </a:cubicBezTo>
                <a:cubicBezTo>
                  <a:pt x="244149" y="260005"/>
                  <a:pt x="226805" y="242797"/>
                  <a:pt x="205458" y="222459"/>
                </a:cubicBezTo>
                <a:cubicBezTo>
                  <a:pt x="424259" y="213074"/>
                  <a:pt x="636388" y="205251"/>
                  <a:pt x="849853" y="195865"/>
                </a:cubicBezTo>
                <a:cubicBezTo>
                  <a:pt x="849853" y="192736"/>
                  <a:pt x="849853" y="189607"/>
                  <a:pt x="849853" y="186478"/>
                </a:cubicBezTo>
                <a:cubicBezTo>
                  <a:pt x="835177" y="186478"/>
                  <a:pt x="820502" y="186478"/>
                  <a:pt x="805826" y="186478"/>
                </a:cubicBezTo>
                <a:cubicBezTo>
                  <a:pt x="649730" y="183350"/>
                  <a:pt x="492301" y="181786"/>
                  <a:pt x="336205" y="178657"/>
                </a:cubicBezTo>
                <a:cubicBezTo>
                  <a:pt x="328200" y="178657"/>
                  <a:pt x="320196" y="170834"/>
                  <a:pt x="312191" y="166142"/>
                </a:cubicBezTo>
                <a:cubicBezTo>
                  <a:pt x="318861" y="161448"/>
                  <a:pt x="325532" y="152063"/>
                  <a:pt x="333538" y="152063"/>
                </a:cubicBezTo>
                <a:cubicBezTo>
                  <a:pt x="384234" y="145804"/>
                  <a:pt x="436267" y="144240"/>
                  <a:pt x="488298" y="137982"/>
                </a:cubicBezTo>
                <a:cubicBezTo>
                  <a:pt x="542999" y="131725"/>
                  <a:pt x="596365" y="119210"/>
                  <a:pt x="651065" y="114517"/>
                </a:cubicBezTo>
                <a:cubicBezTo>
                  <a:pt x="723108" y="106694"/>
                  <a:pt x="795153" y="103567"/>
                  <a:pt x="876535" y="98873"/>
                </a:cubicBezTo>
                <a:cubicBezTo>
                  <a:pt x="752460" y="94179"/>
                  <a:pt x="637723" y="87921"/>
                  <a:pt x="522987" y="83229"/>
                </a:cubicBezTo>
                <a:cubicBezTo>
                  <a:pt x="521652" y="76971"/>
                  <a:pt x="521652" y="72277"/>
                  <a:pt x="521652" y="67585"/>
                </a:cubicBezTo>
                <a:cubicBezTo>
                  <a:pt x="569681" y="62891"/>
                  <a:pt x="619045" y="58198"/>
                  <a:pt x="667074" y="53506"/>
                </a:cubicBezTo>
                <a:cubicBezTo>
                  <a:pt x="667074" y="50377"/>
                  <a:pt x="667074" y="47248"/>
                  <a:pt x="667074" y="44118"/>
                </a:cubicBezTo>
                <a:cubicBezTo>
                  <a:pt x="617710" y="44118"/>
                  <a:pt x="567014" y="44118"/>
                  <a:pt x="516316" y="44118"/>
                </a:cubicBezTo>
                <a:cubicBezTo>
                  <a:pt x="516316" y="37860"/>
                  <a:pt x="516316" y="33168"/>
                  <a:pt x="516316" y="28475"/>
                </a:cubicBezTo>
                <a:cubicBezTo>
                  <a:pt x="529657" y="26910"/>
                  <a:pt x="542999" y="23781"/>
                  <a:pt x="556339" y="23781"/>
                </a:cubicBezTo>
                <a:cubicBezTo>
                  <a:pt x="1142032" y="17524"/>
                  <a:pt x="1727724" y="11266"/>
                  <a:pt x="2313415" y="5008"/>
                </a:cubicBezTo>
                <a:cubicBezTo>
                  <a:pt x="2476181" y="3445"/>
                  <a:pt x="2638948" y="-1249"/>
                  <a:pt x="2801713" y="31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1200">
                <a:solidFill>
                  <a:schemeClr val="tx2"/>
                </a:solidFill>
              </a:defRPr>
            </a:lvl1pPr>
          </a:lstStyle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62430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DF3A75B-8A3C-4283-ABB9-072ED57E96D3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602788" y="1004244"/>
            <a:ext cx="6289661" cy="4941894"/>
          </a:xfrm>
          <a:custGeom>
            <a:avLst/>
            <a:gdLst>
              <a:gd name="connsiteX0" fmla="*/ 1739702 w 6289661"/>
              <a:gd name="connsiteY0" fmla="*/ 348 h 4941894"/>
              <a:gd name="connsiteX1" fmla="*/ 1980646 w 6289661"/>
              <a:gd name="connsiteY1" fmla="*/ 189498 h 4941894"/>
              <a:gd name="connsiteX2" fmla="*/ 1997940 w 6289661"/>
              <a:gd name="connsiteY2" fmla="*/ 274005 h 4941894"/>
              <a:gd name="connsiteX3" fmla="*/ 1997940 w 6289661"/>
              <a:gd name="connsiteY3" fmla="*/ 358511 h 4941894"/>
              <a:gd name="connsiteX4" fmla="*/ 1997940 w 6289661"/>
              <a:gd name="connsiteY4" fmla="*/ 370584 h 4941894"/>
              <a:gd name="connsiteX5" fmla="*/ 2127651 w 6289661"/>
              <a:gd name="connsiteY5" fmla="*/ 153281 h 4941894"/>
              <a:gd name="connsiteX6" fmla="*/ 2525430 w 6289661"/>
              <a:gd name="connsiteY6" fmla="*/ 298149 h 4941894"/>
              <a:gd name="connsiteX7" fmla="*/ 2482193 w 6289661"/>
              <a:gd name="connsiteY7" fmla="*/ 406801 h 4941894"/>
              <a:gd name="connsiteX8" fmla="*/ 2663787 w 6289661"/>
              <a:gd name="connsiteY8" fmla="*/ 418873 h 4941894"/>
              <a:gd name="connsiteX9" fmla="*/ 2707024 w 6289661"/>
              <a:gd name="connsiteY9" fmla="*/ 346439 h 4941894"/>
              <a:gd name="connsiteX10" fmla="*/ 3026977 w 6289661"/>
              <a:gd name="connsiteY10" fmla="*/ 298149 h 4941894"/>
              <a:gd name="connsiteX11" fmla="*/ 3295045 w 6289661"/>
              <a:gd name="connsiteY11" fmla="*/ 539597 h 4941894"/>
              <a:gd name="connsiteX12" fmla="*/ 2828087 w 6289661"/>
              <a:gd name="connsiteY12" fmla="*/ 1891706 h 4941894"/>
              <a:gd name="connsiteX13" fmla="*/ 3130745 w 6289661"/>
              <a:gd name="connsiteY13" fmla="*/ 1239796 h 4941894"/>
              <a:gd name="connsiteX14" fmla="*/ 3701471 w 6289661"/>
              <a:gd name="connsiteY14" fmla="*/ 249860 h 4941894"/>
              <a:gd name="connsiteX15" fmla="*/ 4064661 w 6289661"/>
              <a:gd name="connsiteY15" fmla="*/ 430946 h 4941894"/>
              <a:gd name="connsiteX16" fmla="*/ 3727413 w 6289661"/>
              <a:gd name="connsiteY16" fmla="*/ 1408810 h 4941894"/>
              <a:gd name="connsiteX17" fmla="*/ 4081955 w 6289661"/>
              <a:gd name="connsiteY17" fmla="*/ 708611 h 4941894"/>
              <a:gd name="connsiteX18" fmla="*/ 4350023 w 6289661"/>
              <a:gd name="connsiteY18" fmla="*/ 575815 h 4941894"/>
              <a:gd name="connsiteX19" fmla="*/ 4401907 w 6289661"/>
              <a:gd name="connsiteY19" fmla="*/ 599959 h 4941894"/>
              <a:gd name="connsiteX20" fmla="*/ 4661329 w 6289661"/>
              <a:gd name="connsiteY20" fmla="*/ 370584 h 4941894"/>
              <a:gd name="connsiteX21" fmla="*/ 4989929 w 6289661"/>
              <a:gd name="connsiteY21" fmla="*/ 539597 h 4941894"/>
              <a:gd name="connsiteX22" fmla="*/ 4765097 w 6289661"/>
              <a:gd name="connsiteY22" fmla="*/ 1372593 h 4941894"/>
              <a:gd name="connsiteX23" fmla="*/ 4791039 w 6289661"/>
              <a:gd name="connsiteY23" fmla="*/ 1336375 h 4941894"/>
              <a:gd name="connsiteX24" fmla="*/ 5102344 w 6289661"/>
              <a:gd name="connsiteY24" fmla="*/ 865552 h 4941894"/>
              <a:gd name="connsiteX25" fmla="*/ 5474181 w 6289661"/>
              <a:gd name="connsiteY25" fmla="*/ 503380 h 4941894"/>
              <a:gd name="connsiteX26" fmla="*/ 5768191 w 6289661"/>
              <a:gd name="connsiteY26" fmla="*/ 768973 h 4941894"/>
              <a:gd name="connsiteX27" fmla="*/ 5517417 w 6289661"/>
              <a:gd name="connsiteY27" fmla="*/ 1239796 h 4941894"/>
              <a:gd name="connsiteX28" fmla="*/ 5880607 w 6289661"/>
              <a:gd name="connsiteY28" fmla="*/ 744828 h 4941894"/>
              <a:gd name="connsiteX29" fmla="*/ 6278385 w 6289661"/>
              <a:gd name="connsiteY29" fmla="*/ 889697 h 4941894"/>
              <a:gd name="connsiteX30" fmla="*/ 4644034 w 6289661"/>
              <a:gd name="connsiteY30" fmla="*/ 4716646 h 4941894"/>
              <a:gd name="connsiteX31" fmla="*/ 4220313 w 6289661"/>
              <a:gd name="connsiteY31" fmla="*/ 4607994 h 4941894"/>
              <a:gd name="connsiteX32" fmla="*/ 4445145 w 6289661"/>
              <a:gd name="connsiteY32" fmla="*/ 3907795 h 4941894"/>
              <a:gd name="connsiteX33" fmla="*/ 4315434 w 6289661"/>
              <a:gd name="connsiteY33" fmla="*/ 4185461 h 4941894"/>
              <a:gd name="connsiteX34" fmla="*/ 3839829 w 6289661"/>
              <a:gd name="connsiteY34" fmla="*/ 4028519 h 4941894"/>
              <a:gd name="connsiteX35" fmla="*/ 3459345 w 6289661"/>
              <a:gd name="connsiteY35" fmla="*/ 4607994 h 4941894"/>
              <a:gd name="connsiteX36" fmla="*/ 3035624 w 6289661"/>
              <a:gd name="connsiteY36" fmla="*/ 4511415 h 4941894"/>
              <a:gd name="connsiteX37" fmla="*/ 3096155 w 6289661"/>
              <a:gd name="connsiteY37" fmla="*/ 4318257 h 4941894"/>
              <a:gd name="connsiteX38" fmla="*/ 3061566 w 6289661"/>
              <a:gd name="connsiteY38" fmla="*/ 4282040 h 4941894"/>
              <a:gd name="connsiteX39" fmla="*/ 2940503 w 6289661"/>
              <a:gd name="connsiteY39" fmla="*/ 4535560 h 4941894"/>
              <a:gd name="connsiteX40" fmla="*/ 2914561 w 6289661"/>
              <a:gd name="connsiteY40" fmla="*/ 4583850 h 4941894"/>
              <a:gd name="connsiteX41" fmla="*/ 2854029 w 6289661"/>
              <a:gd name="connsiteY41" fmla="*/ 4740791 h 4941894"/>
              <a:gd name="connsiteX42" fmla="*/ 2430309 w 6289661"/>
              <a:gd name="connsiteY42" fmla="*/ 4644212 h 4941894"/>
              <a:gd name="connsiteX43" fmla="*/ 2499488 w 6289661"/>
              <a:gd name="connsiteY43" fmla="*/ 4330329 h 4941894"/>
              <a:gd name="connsiteX44" fmla="*/ 2516782 w 6289661"/>
              <a:gd name="connsiteY44" fmla="*/ 3956085 h 4941894"/>
              <a:gd name="connsiteX45" fmla="*/ 2300598 w 6289661"/>
              <a:gd name="connsiteY45" fmla="*/ 4535560 h 4941894"/>
              <a:gd name="connsiteX46" fmla="*/ 2015235 w 6289661"/>
              <a:gd name="connsiteY46" fmla="*/ 4668356 h 4941894"/>
              <a:gd name="connsiteX47" fmla="*/ 1946056 w 6289661"/>
              <a:gd name="connsiteY47" fmla="*/ 4813225 h 4941894"/>
              <a:gd name="connsiteX48" fmla="*/ 1530983 w 6289661"/>
              <a:gd name="connsiteY48" fmla="*/ 4704574 h 4941894"/>
              <a:gd name="connsiteX49" fmla="*/ 1677988 w 6289661"/>
              <a:gd name="connsiteY49" fmla="*/ 4209605 h 4941894"/>
              <a:gd name="connsiteX50" fmla="*/ 1591514 w 6289661"/>
              <a:gd name="connsiteY50" fmla="*/ 4245823 h 4941894"/>
              <a:gd name="connsiteX51" fmla="*/ 1513688 w 6289661"/>
              <a:gd name="connsiteY51" fmla="*/ 4475198 h 4941894"/>
              <a:gd name="connsiteX52" fmla="*/ 1098615 w 6289661"/>
              <a:gd name="connsiteY52" fmla="*/ 4475198 h 4941894"/>
              <a:gd name="connsiteX53" fmla="*/ 692188 w 6289661"/>
              <a:gd name="connsiteY53" fmla="*/ 4487270 h 4941894"/>
              <a:gd name="connsiteX54" fmla="*/ 285762 w 6289661"/>
              <a:gd name="connsiteY54" fmla="*/ 4402764 h 4941894"/>
              <a:gd name="connsiteX55" fmla="*/ 294410 w 6289661"/>
              <a:gd name="connsiteY55" fmla="*/ 4245823 h 4941894"/>
              <a:gd name="connsiteX56" fmla="*/ 207936 w 6289661"/>
              <a:gd name="connsiteY56" fmla="*/ 4173388 h 4941894"/>
              <a:gd name="connsiteX57" fmla="*/ 138757 w 6289661"/>
              <a:gd name="connsiteY57" fmla="*/ 4016447 h 4941894"/>
              <a:gd name="connsiteX58" fmla="*/ 9047 w 6289661"/>
              <a:gd name="connsiteY58" fmla="*/ 3799144 h 4941894"/>
              <a:gd name="connsiteX59" fmla="*/ 1306151 w 6289661"/>
              <a:gd name="connsiteY59" fmla="*/ 418873 h 4941894"/>
              <a:gd name="connsiteX60" fmla="*/ 1340741 w 6289661"/>
              <a:gd name="connsiteY60" fmla="*/ 370584 h 4941894"/>
              <a:gd name="connsiteX61" fmla="*/ 1383978 w 6289661"/>
              <a:gd name="connsiteY61" fmla="*/ 261932 h 4941894"/>
              <a:gd name="connsiteX62" fmla="*/ 1686635 w 6289661"/>
              <a:gd name="connsiteY62" fmla="*/ 8412 h 4941894"/>
              <a:gd name="connsiteX63" fmla="*/ 1739702 w 6289661"/>
              <a:gd name="connsiteY63" fmla="*/ 348 h 4941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6289661" h="4941894">
                <a:moveTo>
                  <a:pt x="1739702" y="348"/>
                </a:moveTo>
                <a:cubicBezTo>
                  <a:pt x="1865258" y="-5924"/>
                  <a:pt x="1995779" y="73301"/>
                  <a:pt x="1980646" y="189498"/>
                </a:cubicBezTo>
                <a:cubicBezTo>
                  <a:pt x="1989293" y="213643"/>
                  <a:pt x="1997940" y="249860"/>
                  <a:pt x="1997940" y="274005"/>
                </a:cubicBezTo>
                <a:cubicBezTo>
                  <a:pt x="1997940" y="286077"/>
                  <a:pt x="1997940" y="358511"/>
                  <a:pt x="1997940" y="358511"/>
                </a:cubicBezTo>
                <a:cubicBezTo>
                  <a:pt x="1997940" y="370584"/>
                  <a:pt x="1997940" y="370584"/>
                  <a:pt x="1997940" y="370584"/>
                </a:cubicBezTo>
                <a:cubicBezTo>
                  <a:pt x="2041177" y="298149"/>
                  <a:pt x="2084414" y="225715"/>
                  <a:pt x="2127651" y="153281"/>
                </a:cubicBezTo>
                <a:cubicBezTo>
                  <a:pt x="2231419" y="-39878"/>
                  <a:pt x="2611903" y="92919"/>
                  <a:pt x="2525430" y="298149"/>
                </a:cubicBezTo>
                <a:cubicBezTo>
                  <a:pt x="2508135" y="334367"/>
                  <a:pt x="2490840" y="370584"/>
                  <a:pt x="2482193" y="406801"/>
                </a:cubicBezTo>
                <a:cubicBezTo>
                  <a:pt x="2542724" y="382656"/>
                  <a:pt x="2603256" y="394728"/>
                  <a:pt x="2663787" y="418873"/>
                </a:cubicBezTo>
                <a:cubicBezTo>
                  <a:pt x="2672435" y="394728"/>
                  <a:pt x="2689730" y="370584"/>
                  <a:pt x="2707024" y="346439"/>
                </a:cubicBezTo>
                <a:cubicBezTo>
                  <a:pt x="2776203" y="249860"/>
                  <a:pt x="2931856" y="237787"/>
                  <a:pt x="3026977" y="298149"/>
                </a:cubicBezTo>
                <a:cubicBezTo>
                  <a:pt x="3173982" y="274005"/>
                  <a:pt x="3346929" y="394728"/>
                  <a:pt x="3295045" y="539597"/>
                </a:cubicBezTo>
                <a:cubicBezTo>
                  <a:pt x="3139393" y="986276"/>
                  <a:pt x="2975093" y="1432955"/>
                  <a:pt x="2828087" y="1891706"/>
                </a:cubicBezTo>
                <a:cubicBezTo>
                  <a:pt x="2931856" y="1674402"/>
                  <a:pt x="3026977" y="1457099"/>
                  <a:pt x="3130745" y="1239796"/>
                </a:cubicBezTo>
                <a:cubicBezTo>
                  <a:pt x="3286397" y="901769"/>
                  <a:pt x="3407461" y="515453"/>
                  <a:pt x="3701471" y="249860"/>
                </a:cubicBezTo>
                <a:cubicBezTo>
                  <a:pt x="3848476" y="117063"/>
                  <a:pt x="4133839" y="249860"/>
                  <a:pt x="4064661" y="430946"/>
                </a:cubicBezTo>
                <a:cubicBezTo>
                  <a:pt x="3943597" y="756900"/>
                  <a:pt x="3831181" y="1082855"/>
                  <a:pt x="3727413" y="1408810"/>
                </a:cubicBezTo>
                <a:cubicBezTo>
                  <a:pt x="3848476" y="1179434"/>
                  <a:pt x="3969539" y="950059"/>
                  <a:pt x="4081955" y="708611"/>
                </a:cubicBezTo>
                <a:cubicBezTo>
                  <a:pt x="4125192" y="612032"/>
                  <a:pt x="4220313" y="551670"/>
                  <a:pt x="4350023" y="575815"/>
                </a:cubicBezTo>
                <a:cubicBezTo>
                  <a:pt x="4367318" y="575815"/>
                  <a:pt x="4384613" y="587887"/>
                  <a:pt x="4401907" y="599959"/>
                </a:cubicBezTo>
                <a:cubicBezTo>
                  <a:pt x="4471087" y="503380"/>
                  <a:pt x="4557560" y="418873"/>
                  <a:pt x="4661329" y="370584"/>
                </a:cubicBezTo>
                <a:cubicBezTo>
                  <a:pt x="4799687" y="310222"/>
                  <a:pt x="5007223" y="382656"/>
                  <a:pt x="4989929" y="539597"/>
                </a:cubicBezTo>
                <a:cubicBezTo>
                  <a:pt x="4972633" y="817262"/>
                  <a:pt x="4877513" y="1107000"/>
                  <a:pt x="4765097" y="1372593"/>
                </a:cubicBezTo>
                <a:cubicBezTo>
                  <a:pt x="4773745" y="1360520"/>
                  <a:pt x="4782391" y="1348448"/>
                  <a:pt x="4791039" y="1336375"/>
                </a:cubicBezTo>
                <a:cubicBezTo>
                  <a:pt x="4894807" y="1179434"/>
                  <a:pt x="4998576" y="1022493"/>
                  <a:pt x="5102344" y="865552"/>
                </a:cubicBezTo>
                <a:cubicBezTo>
                  <a:pt x="5206113" y="720683"/>
                  <a:pt x="5301233" y="587887"/>
                  <a:pt x="5474181" y="503380"/>
                </a:cubicBezTo>
                <a:cubicBezTo>
                  <a:pt x="5673070" y="418873"/>
                  <a:pt x="5863312" y="599959"/>
                  <a:pt x="5768191" y="768973"/>
                </a:cubicBezTo>
                <a:cubicBezTo>
                  <a:pt x="5690365" y="925914"/>
                  <a:pt x="5603891" y="1082855"/>
                  <a:pt x="5517417" y="1239796"/>
                </a:cubicBezTo>
                <a:cubicBezTo>
                  <a:pt x="5638481" y="1070783"/>
                  <a:pt x="5759544" y="913842"/>
                  <a:pt x="5880607" y="744828"/>
                </a:cubicBezTo>
                <a:cubicBezTo>
                  <a:pt x="6010317" y="575815"/>
                  <a:pt x="6356212" y="684466"/>
                  <a:pt x="6278385" y="889697"/>
                </a:cubicBezTo>
                <a:cubicBezTo>
                  <a:pt x="5794133" y="2181443"/>
                  <a:pt x="4981281" y="3376610"/>
                  <a:pt x="4644034" y="4716646"/>
                </a:cubicBezTo>
                <a:cubicBezTo>
                  <a:pt x="4583503" y="4946021"/>
                  <a:pt x="4159781" y="4849442"/>
                  <a:pt x="4220313" y="4607994"/>
                </a:cubicBezTo>
                <a:cubicBezTo>
                  <a:pt x="4280845" y="4366547"/>
                  <a:pt x="4358671" y="4137171"/>
                  <a:pt x="4445145" y="3907795"/>
                </a:cubicBezTo>
                <a:cubicBezTo>
                  <a:pt x="4401907" y="3992302"/>
                  <a:pt x="4367318" y="4100954"/>
                  <a:pt x="4315434" y="4185461"/>
                </a:cubicBezTo>
                <a:cubicBezTo>
                  <a:pt x="4064661" y="4644212"/>
                  <a:pt x="3623645" y="4463126"/>
                  <a:pt x="3839829" y="4028519"/>
                </a:cubicBezTo>
                <a:cubicBezTo>
                  <a:pt x="3857124" y="4004375"/>
                  <a:pt x="3623645" y="4306185"/>
                  <a:pt x="3459345" y="4607994"/>
                </a:cubicBezTo>
                <a:cubicBezTo>
                  <a:pt x="3346929" y="4825298"/>
                  <a:pt x="2966445" y="4752863"/>
                  <a:pt x="3035624" y="4511415"/>
                </a:cubicBezTo>
                <a:cubicBezTo>
                  <a:pt x="3052919" y="4438981"/>
                  <a:pt x="3078861" y="4378619"/>
                  <a:pt x="3096155" y="4318257"/>
                </a:cubicBezTo>
                <a:cubicBezTo>
                  <a:pt x="3078861" y="4306185"/>
                  <a:pt x="3070213" y="4294112"/>
                  <a:pt x="3061566" y="4282040"/>
                </a:cubicBezTo>
                <a:cubicBezTo>
                  <a:pt x="3026977" y="4366547"/>
                  <a:pt x="2983740" y="4451053"/>
                  <a:pt x="2940503" y="4535560"/>
                </a:cubicBezTo>
                <a:cubicBezTo>
                  <a:pt x="2931856" y="4559705"/>
                  <a:pt x="2923208" y="4571777"/>
                  <a:pt x="2914561" y="4583850"/>
                </a:cubicBezTo>
                <a:cubicBezTo>
                  <a:pt x="2888619" y="4644212"/>
                  <a:pt x="2871324" y="4692501"/>
                  <a:pt x="2854029" y="4740791"/>
                </a:cubicBezTo>
                <a:cubicBezTo>
                  <a:pt x="2767556" y="4982239"/>
                  <a:pt x="2387072" y="4885660"/>
                  <a:pt x="2430309" y="4644212"/>
                </a:cubicBezTo>
                <a:cubicBezTo>
                  <a:pt x="2456251" y="4535560"/>
                  <a:pt x="2473545" y="4438981"/>
                  <a:pt x="2499488" y="4330329"/>
                </a:cubicBezTo>
                <a:cubicBezTo>
                  <a:pt x="2490840" y="4209605"/>
                  <a:pt x="2499488" y="4088881"/>
                  <a:pt x="2516782" y="3956085"/>
                </a:cubicBezTo>
                <a:cubicBezTo>
                  <a:pt x="2447603" y="4149243"/>
                  <a:pt x="2378424" y="4342402"/>
                  <a:pt x="2300598" y="4535560"/>
                </a:cubicBezTo>
                <a:cubicBezTo>
                  <a:pt x="2266009" y="4644212"/>
                  <a:pt x="2127651" y="4692501"/>
                  <a:pt x="2015235" y="4668356"/>
                </a:cubicBezTo>
                <a:cubicBezTo>
                  <a:pt x="1997940" y="4716646"/>
                  <a:pt x="1971999" y="4764936"/>
                  <a:pt x="1946056" y="4813225"/>
                </a:cubicBezTo>
                <a:cubicBezTo>
                  <a:pt x="1850935" y="5030528"/>
                  <a:pt x="1453157" y="4958094"/>
                  <a:pt x="1530983" y="4704574"/>
                </a:cubicBezTo>
                <a:cubicBezTo>
                  <a:pt x="1574220" y="4547632"/>
                  <a:pt x="1626104" y="4378619"/>
                  <a:pt x="1677988" y="4209605"/>
                </a:cubicBezTo>
                <a:cubicBezTo>
                  <a:pt x="1643399" y="4233750"/>
                  <a:pt x="1617456" y="4233750"/>
                  <a:pt x="1591514" y="4245823"/>
                </a:cubicBezTo>
                <a:cubicBezTo>
                  <a:pt x="1565572" y="4318257"/>
                  <a:pt x="1539630" y="4390691"/>
                  <a:pt x="1513688" y="4475198"/>
                </a:cubicBezTo>
                <a:cubicBezTo>
                  <a:pt x="1453157" y="4668356"/>
                  <a:pt x="1167793" y="4632139"/>
                  <a:pt x="1098615" y="4475198"/>
                </a:cubicBezTo>
                <a:cubicBezTo>
                  <a:pt x="1038083" y="4620067"/>
                  <a:pt x="770015" y="4607994"/>
                  <a:pt x="692188" y="4487270"/>
                </a:cubicBezTo>
                <a:cubicBezTo>
                  <a:pt x="597067" y="4656284"/>
                  <a:pt x="285762" y="4607994"/>
                  <a:pt x="285762" y="4402764"/>
                </a:cubicBezTo>
                <a:cubicBezTo>
                  <a:pt x="285762" y="4354474"/>
                  <a:pt x="285762" y="4294112"/>
                  <a:pt x="294410" y="4245823"/>
                </a:cubicBezTo>
                <a:cubicBezTo>
                  <a:pt x="259820" y="4233750"/>
                  <a:pt x="233878" y="4209605"/>
                  <a:pt x="207936" y="4173388"/>
                </a:cubicBezTo>
                <a:cubicBezTo>
                  <a:pt x="173347" y="4125098"/>
                  <a:pt x="156052" y="4076809"/>
                  <a:pt x="138757" y="4016447"/>
                </a:cubicBezTo>
                <a:cubicBezTo>
                  <a:pt x="43636" y="3992302"/>
                  <a:pt x="-25543" y="3907795"/>
                  <a:pt x="9047" y="3799144"/>
                </a:cubicBezTo>
                <a:cubicBezTo>
                  <a:pt x="337647" y="2640194"/>
                  <a:pt x="674894" y="1481244"/>
                  <a:pt x="1306151" y="418873"/>
                </a:cubicBezTo>
                <a:cubicBezTo>
                  <a:pt x="1314799" y="394728"/>
                  <a:pt x="1332093" y="382656"/>
                  <a:pt x="1340741" y="370584"/>
                </a:cubicBezTo>
                <a:cubicBezTo>
                  <a:pt x="1349388" y="334367"/>
                  <a:pt x="1366683" y="298149"/>
                  <a:pt x="1383978" y="261932"/>
                </a:cubicBezTo>
                <a:cubicBezTo>
                  <a:pt x="1427214" y="141208"/>
                  <a:pt x="1530983" y="20484"/>
                  <a:pt x="1686635" y="8412"/>
                </a:cubicBezTo>
                <a:cubicBezTo>
                  <a:pt x="1703930" y="3885"/>
                  <a:pt x="1721765" y="1244"/>
                  <a:pt x="1739702" y="34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59214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3863FA9-B060-4C1A-A99B-C308D9F3DD9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921114" y="820004"/>
            <a:ext cx="6270885" cy="5217992"/>
          </a:xfrm>
          <a:custGeom>
            <a:avLst/>
            <a:gdLst>
              <a:gd name="connsiteX0" fmla="*/ 3171902 w 6270885"/>
              <a:gd name="connsiteY0" fmla="*/ 660675 h 5217992"/>
              <a:gd name="connsiteX1" fmla="*/ 4156284 w 6270885"/>
              <a:gd name="connsiteY1" fmla="*/ 660675 h 5217992"/>
              <a:gd name="connsiteX2" fmla="*/ 4156284 w 6270885"/>
              <a:gd name="connsiteY2" fmla="*/ 5217992 h 5217992"/>
              <a:gd name="connsiteX3" fmla="*/ 3171902 w 6270885"/>
              <a:gd name="connsiteY3" fmla="*/ 5217992 h 5217992"/>
              <a:gd name="connsiteX4" fmla="*/ 0 w 6270885"/>
              <a:gd name="connsiteY4" fmla="*/ 374529 h 5217992"/>
              <a:gd name="connsiteX5" fmla="*/ 984381 w 6270885"/>
              <a:gd name="connsiteY5" fmla="*/ 374529 h 5217992"/>
              <a:gd name="connsiteX6" fmla="*/ 984381 w 6270885"/>
              <a:gd name="connsiteY6" fmla="*/ 4931846 h 5217992"/>
              <a:gd name="connsiteX7" fmla="*/ 0 w 6270885"/>
              <a:gd name="connsiteY7" fmla="*/ 4931846 h 5217992"/>
              <a:gd name="connsiteX8" fmla="*/ 4229203 w 6270885"/>
              <a:gd name="connsiteY8" fmla="*/ 374528 h 5217992"/>
              <a:gd name="connsiteX9" fmla="*/ 5213584 w 6270885"/>
              <a:gd name="connsiteY9" fmla="*/ 374528 h 5217992"/>
              <a:gd name="connsiteX10" fmla="*/ 5213584 w 6270885"/>
              <a:gd name="connsiteY10" fmla="*/ 4931846 h 5217992"/>
              <a:gd name="connsiteX11" fmla="*/ 4229203 w 6270885"/>
              <a:gd name="connsiteY11" fmla="*/ 4931846 h 5217992"/>
              <a:gd name="connsiteX12" fmla="*/ 5286504 w 6270885"/>
              <a:gd name="connsiteY12" fmla="*/ 184503 h 5217992"/>
              <a:gd name="connsiteX13" fmla="*/ 6270885 w 6270885"/>
              <a:gd name="connsiteY13" fmla="*/ 184503 h 5217992"/>
              <a:gd name="connsiteX14" fmla="*/ 6270885 w 6270885"/>
              <a:gd name="connsiteY14" fmla="*/ 4741821 h 5217992"/>
              <a:gd name="connsiteX15" fmla="*/ 5286504 w 6270885"/>
              <a:gd name="connsiteY15" fmla="*/ 4741821 h 5217992"/>
              <a:gd name="connsiteX16" fmla="*/ 2114602 w 6270885"/>
              <a:gd name="connsiteY16" fmla="*/ 184503 h 5217992"/>
              <a:gd name="connsiteX17" fmla="*/ 3098983 w 6270885"/>
              <a:gd name="connsiteY17" fmla="*/ 184503 h 5217992"/>
              <a:gd name="connsiteX18" fmla="*/ 3098983 w 6270885"/>
              <a:gd name="connsiteY18" fmla="*/ 4741821 h 5217992"/>
              <a:gd name="connsiteX19" fmla="*/ 2114602 w 6270885"/>
              <a:gd name="connsiteY19" fmla="*/ 4741821 h 5217992"/>
              <a:gd name="connsiteX20" fmla="*/ 1057301 w 6270885"/>
              <a:gd name="connsiteY20" fmla="*/ 0 h 5217992"/>
              <a:gd name="connsiteX21" fmla="*/ 2041682 w 6270885"/>
              <a:gd name="connsiteY21" fmla="*/ 0 h 5217992"/>
              <a:gd name="connsiteX22" fmla="*/ 2041682 w 6270885"/>
              <a:gd name="connsiteY22" fmla="*/ 4557318 h 5217992"/>
              <a:gd name="connsiteX23" fmla="*/ 1057301 w 6270885"/>
              <a:gd name="connsiteY23" fmla="*/ 4557318 h 5217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270885" h="5217992">
                <a:moveTo>
                  <a:pt x="3171902" y="660675"/>
                </a:moveTo>
                <a:lnTo>
                  <a:pt x="4156284" y="660675"/>
                </a:lnTo>
                <a:lnTo>
                  <a:pt x="4156284" y="5217992"/>
                </a:lnTo>
                <a:lnTo>
                  <a:pt x="3171902" y="5217992"/>
                </a:lnTo>
                <a:close/>
                <a:moveTo>
                  <a:pt x="0" y="374529"/>
                </a:moveTo>
                <a:lnTo>
                  <a:pt x="984381" y="374529"/>
                </a:lnTo>
                <a:lnTo>
                  <a:pt x="984381" y="4931846"/>
                </a:lnTo>
                <a:lnTo>
                  <a:pt x="0" y="4931846"/>
                </a:lnTo>
                <a:close/>
                <a:moveTo>
                  <a:pt x="4229203" y="374528"/>
                </a:moveTo>
                <a:lnTo>
                  <a:pt x="5213584" y="374528"/>
                </a:lnTo>
                <a:lnTo>
                  <a:pt x="5213584" y="4931846"/>
                </a:lnTo>
                <a:lnTo>
                  <a:pt x="4229203" y="4931846"/>
                </a:lnTo>
                <a:close/>
                <a:moveTo>
                  <a:pt x="5286504" y="184503"/>
                </a:moveTo>
                <a:lnTo>
                  <a:pt x="6270885" y="184503"/>
                </a:lnTo>
                <a:lnTo>
                  <a:pt x="6270885" y="4741821"/>
                </a:lnTo>
                <a:lnTo>
                  <a:pt x="5286504" y="4741821"/>
                </a:lnTo>
                <a:close/>
                <a:moveTo>
                  <a:pt x="2114602" y="184503"/>
                </a:moveTo>
                <a:lnTo>
                  <a:pt x="3098983" y="184503"/>
                </a:lnTo>
                <a:lnTo>
                  <a:pt x="3098983" y="4741821"/>
                </a:lnTo>
                <a:lnTo>
                  <a:pt x="2114602" y="4741821"/>
                </a:lnTo>
                <a:close/>
                <a:moveTo>
                  <a:pt x="1057301" y="0"/>
                </a:moveTo>
                <a:lnTo>
                  <a:pt x="2041682" y="0"/>
                </a:lnTo>
                <a:lnTo>
                  <a:pt x="2041682" y="4557318"/>
                </a:lnTo>
                <a:lnTo>
                  <a:pt x="1057301" y="455731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366368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F9DD335-4419-4D97-BC32-7FECE779A56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0"/>
            <a:ext cx="4020672" cy="6858000"/>
          </a:xfrm>
          <a:custGeom>
            <a:avLst/>
            <a:gdLst>
              <a:gd name="connsiteX0" fmla="*/ 0 w 4020672"/>
              <a:gd name="connsiteY0" fmla="*/ 0 h 6858000"/>
              <a:gd name="connsiteX1" fmla="*/ 4020672 w 4020672"/>
              <a:gd name="connsiteY1" fmla="*/ 0 h 6858000"/>
              <a:gd name="connsiteX2" fmla="*/ 4020672 w 4020672"/>
              <a:gd name="connsiteY2" fmla="*/ 6858000 h 6858000"/>
              <a:gd name="connsiteX3" fmla="*/ 0 w 402067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20672" h="6858000">
                <a:moveTo>
                  <a:pt x="0" y="0"/>
                </a:moveTo>
                <a:lnTo>
                  <a:pt x="4020672" y="0"/>
                </a:lnTo>
                <a:lnTo>
                  <a:pt x="402067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5037760-0D62-4678-AE06-AA84943A12B1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4085664" y="0"/>
            <a:ext cx="4020672" cy="6858000"/>
          </a:xfrm>
          <a:custGeom>
            <a:avLst/>
            <a:gdLst>
              <a:gd name="connsiteX0" fmla="*/ 0 w 4020672"/>
              <a:gd name="connsiteY0" fmla="*/ 0 h 6858000"/>
              <a:gd name="connsiteX1" fmla="*/ 4020672 w 4020672"/>
              <a:gd name="connsiteY1" fmla="*/ 0 h 6858000"/>
              <a:gd name="connsiteX2" fmla="*/ 4020672 w 4020672"/>
              <a:gd name="connsiteY2" fmla="*/ 6858000 h 6858000"/>
              <a:gd name="connsiteX3" fmla="*/ 0 w 402067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20672" h="6858000">
                <a:moveTo>
                  <a:pt x="0" y="0"/>
                </a:moveTo>
                <a:lnTo>
                  <a:pt x="4020672" y="0"/>
                </a:lnTo>
                <a:lnTo>
                  <a:pt x="402067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CCE832C-2707-41F1-8982-B984C2EFBCB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8171328" y="0"/>
            <a:ext cx="4020672" cy="6858000"/>
          </a:xfrm>
          <a:custGeom>
            <a:avLst/>
            <a:gdLst>
              <a:gd name="connsiteX0" fmla="*/ 0 w 4020672"/>
              <a:gd name="connsiteY0" fmla="*/ 0 h 6858000"/>
              <a:gd name="connsiteX1" fmla="*/ 4020672 w 4020672"/>
              <a:gd name="connsiteY1" fmla="*/ 0 h 6858000"/>
              <a:gd name="connsiteX2" fmla="*/ 4020672 w 4020672"/>
              <a:gd name="connsiteY2" fmla="*/ 6858000 h 6858000"/>
              <a:gd name="connsiteX3" fmla="*/ 0 w 402067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20672" h="6858000">
                <a:moveTo>
                  <a:pt x="0" y="0"/>
                </a:moveTo>
                <a:lnTo>
                  <a:pt x="4020672" y="0"/>
                </a:lnTo>
                <a:lnTo>
                  <a:pt x="402067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852931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02B9E91-BA2A-4F4F-9BDE-F163EB29AC1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1"/>
            <a:ext cx="5748225" cy="6858000"/>
          </a:xfrm>
          <a:custGeom>
            <a:avLst/>
            <a:gdLst>
              <a:gd name="connsiteX0" fmla="*/ 0 w 5748225"/>
              <a:gd name="connsiteY0" fmla="*/ 0 h 6858000"/>
              <a:gd name="connsiteX1" fmla="*/ 5748225 w 5748225"/>
              <a:gd name="connsiteY1" fmla="*/ 0 h 6858000"/>
              <a:gd name="connsiteX2" fmla="*/ 5748225 w 5748225"/>
              <a:gd name="connsiteY2" fmla="*/ 6858000 h 6858000"/>
              <a:gd name="connsiteX3" fmla="*/ 0 w 57482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8225" h="6858000">
                <a:moveTo>
                  <a:pt x="0" y="0"/>
                </a:moveTo>
                <a:lnTo>
                  <a:pt x="5748225" y="0"/>
                </a:lnTo>
                <a:lnTo>
                  <a:pt x="5748225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432D550-9092-4993-900C-D127805F294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487806" y="4663782"/>
            <a:ext cx="1642006" cy="1642006"/>
          </a:xfrm>
          <a:custGeom>
            <a:avLst/>
            <a:gdLst>
              <a:gd name="connsiteX0" fmla="*/ 821003 w 1642006"/>
              <a:gd name="connsiteY0" fmla="*/ 0 h 1642006"/>
              <a:gd name="connsiteX1" fmla="*/ 1642006 w 1642006"/>
              <a:gd name="connsiteY1" fmla="*/ 821003 h 1642006"/>
              <a:gd name="connsiteX2" fmla="*/ 821003 w 1642006"/>
              <a:gd name="connsiteY2" fmla="*/ 1642006 h 1642006"/>
              <a:gd name="connsiteX3" fmla="*/ 0 w 1642006"/>
              <a:gd name="connsiteY3" fmla="*/ 821003 h 1642006"/>
              <a:gd name="connsiteX4" fmla="*/ 821003 w 1642006"/>
              <a:gd name="connsiteY4" fmla="*/ 0 h 164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006" h="1642006">
                <a:moveTo>
                  <a:pt x="821003" y="0"/>
                </a:moveTo>
                <a:cubicBezTo>
                  <a:pt x="1274430" y="0"/>
                  <a:pt x="1642006" y="367576"/>
                  <a:pt x="1642006" y="821003"/>
                </a:cubicBezTo>
                <a:cubicBezTo>
                  <a:pt x="1642006" y="1274430"/>
                  <a:pt x="1274430" y="1642006"/>
                  <a:pt x="821003" y="1642006"/>
                </a:cubicBezTo>
                <a:cubicBezTo>
                  <a:pt x="367576" y="1642006"/>
                  <a:pt x="0" y="1274430"/>
                  <a:pt x="0" y="821003"/>
                </a:cubicBezTo>
                <a:cubicBezTo>
                  <a:pt x="0" y="367576"/>
                  <a:pt x="367576" y="0"/>
                  <a:pt x="82100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D65B051-C76D-4D09-811E-687486004E0B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487806" y="552213"/>
            <a:ext cx="1642006" cy="1642006"/>
          </a:xfrm>
          <a:custGeom>
            <a:avLst/>
            <a:gdLst>
              <a:gd name="connsiteX0" fmla="*/ 821003 w 1642006"/>
              <a:gd name="connsiteY0" fmla="*/ 0 h 1642006"/>
              <a:gd name="connsiteX1" fmla="*/ 1642006 w 1642006"/>
              <a:gd name="connsiteY1" fmla="*/ 821003 h 1642006"/>
              <a:gd name="connsiteX2" fmla="*/ 821003 w 1642006"/>
              <a:gd name="connsiteY2" fmla="*/ 1642006 h 1642006"/>
              <a:gd name="connsiteX3" fmla="*/ 0 w 1642006"/>
              <a:gd name="connsiteY3" fmla="*/ 821003 h 1642006"/>
              <a:gd name="connsiteX4" fmla="*/ 821003 w 1642006"/>
              <a:gd name="connsiteY4" fmla="*/ 0 h 164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006" h="1642006">
                <a:moveTo>
                  <a:pt x="821003" y="0"/>
                </a:moveTo>
                <a:cubicBezTo>
                  <a:pt x="1274430" y="0"/>
                  <a:pt x="1642006" y="367576"/>
                  <a:pt x="1642006" y="821003"/>
                </a:cubicBezTo>
                <a:cubicBezTo>
                  <a:pt x="1642006" y="1274430"/>
                  <a:pt x="1274430" y="1642006"/>
                  <a:pt x="821003" y="1642006"/>
                </a:cubicBezTo>
                <a:cubicBezTo>
                  <a:pt x="367576" y="1642006"/>
                  <a:pt x="0" y="1274430"/>
                  <a:pt x="0" y="821003"/>
                </a:cubicBezTo>
                <a:cubicBezTo>
                  <a:pt x="0" y="367576"/>
                  <a:pt x="367576" y="0"/>
                  <a:pt x="82100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FF2DDA7-32B6-48C7-A457-6B18582119F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487806" y="2607997"/>
            <a:ext cx="1642006" cy="1642006"/>
          </a:xfrm>
          <a:custGeom>
            <a:avLst/>
            <a:gdLst>
              <a:gd name="connsiteX0" fmla="*/ 821003 w 1642006"/>
              <a:gd name="connsiteY0" fmla="*/ 0 h 1642006"/>
              <a:gd name="connsiteX1" fmla="*/ 1642006 w 1642006"/>
              <a:gd name="connsiteY1" fmla="*/ 821003 h 1642006"/>
              <a:gd name="connsiteX2" fmla="*/ 821003 w 1642006"/>
              <a:gd name="connsiteY2" fmla="*/ 1642006 h 1642006"/>
              <a:gd name="connsiteX3" fmla="*/ 0 w 1642006"/>
              <a:gd name="connsiteY3" fmla="*/ 821003 h 1642006"/>
              <a:gd name="connsiteX4" fmla="*/ 821003 w 1642006"/>
              <a:gd name="connsiteY4" fmla="*/ 0 h 164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006" h="1642006">
                <a:moveTo>
                  <a:pt x="821003" y="0"/>
                </a:moveTo>
                <a:cubicBezTo>
                  <a:pt x="1274430" y="0"/>
                  <a:pt x="1642006" y="367576"/>
                  <a:pt x="1642006" y="821003"/>
                </a:cubicBezTo>
                <a:cubicBezTo>
                  <a:pt x="1642006" y="1274430"/>
                  <a:pt x="1274430" y="1642006"/>
                  <a:pt x="821003" y="1642006"/>
                </a:cubicBezTo>
                <a:cubicBezTo>
                  <a:pt x="367576" y="1642006"/>
                  <a:pt x="0" y="1274430"/>
                  <a:pt x="0" y="821003"/>
                </a:cubicBezTo>
                <a:cubicBezTo>
                  <a:pt x="0" y="367576"/>
                  <a:pt x="367576" y="0"/>
                  <a:pt x="82100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29923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61C2D18-DBB7-4A25-AD76-3F5DD247978D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 rot="21180000">
            <a:off x="8983695" y="3780407"/>
            <a:ext cx="1954752" cy="1804027"/>
          </a:xfrm>
          <a:custGeom>
            <a:avLst/>
            <a:gdLst>
              <a:gd name="connsiteX0" fmla="*/ 1948200 w 1954752"/>
              <a:gd name="connsiteY0" fmla="*/ 0 h 1804027"/>
              <a:gd name="connsiteX1" fmla="*/ 1954752 w 1954752"/>
              <a:gd name="connsiteY1" fmla="*/ 1796924 h 1804027"/>
              <a:gd name="connsiteX2" fmla="*/ 6552 w 1954752"/>
              <a:gd name="connsiteY2" fmla="*/ 1804027 h 1804027"/>
              <a:gd name="connsiteX3" fmla="*/ 0 w 1954752"/>
              <a:gd name="connsiteY3" fmla="*/ 7104 h 180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752" h="1804027">
                <a:moveTo>
                  <a:pt x="1948200" y="0"/>
                </a:moveTo>
                <a:lnTo>
                  <a:pt x="1954752" y="1796924"/>
                </a:lnTo>
                <a:lnTo>
                  <a:pt x="6552" y="1804027"/>
                </a:lnTo>
                <a:lnTo>
                  <a:pt x="0" y="710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B36A2CE2-EC94-406A-938E-209541F70D39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 rot="360000">
            <a:off x="6295607" y="3776225"/>
            <a:ext cx="1955404" cy="1804734"/>
          </a:xfrm>
          <a:custGeom>
            <a:avLst/>
            <a:gdLst>
              <a:gd name="connsiteX0" fmla="*/ 0 w 1955404"/>
              <a:gd name="connsiteY0" fmla="*/ 7813 h 1804734"/>
              <a:gd name="connsiteX1" fmla="*/ 1948198 w 1955404"/>
              <a:gd name="connsiteY1" fmla="*/ 0 h 1804734"/>
              <a:gd name="connsiteX2" fmla="*/ 1955404 w 1955404"/>
              <a:gd name="connsiteY2" fmla="*/ 1796921 h 1804734"/>
              <a:gd name="connsiteX3" fmla="*/ 7206 w 1955404"/>
              <a:gd name="connsiteY3" fmla="*/ 1804734 h 180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404" h="1804734">
                <a:moveTo>
                  <a:pt x="0" y="7813"/>
                </a:moveTo>
                <a:lnTo>
                  <a:pt x="1948198" y="0"/>
                </a:lnTo>
                <a:lnTo>
                  <a:pt x="1955404" y="1796921"/>
                </a:lnTo>
                <a:lnTo>
                  <a:pt x="7206" y="180473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solidFill>
              <a:schemeClr val="bg1"/>
            </a:solidFill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B6BF436-9A04-4F76-8E3F-1608EC304A7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" y="0"/>
            <a:ext cx="6824365" cy="6858000"/>
          </a:xfrm>
          <a:custGeom>
            <a:avLst/>
            <a:gdLst>
              <a:gd name="connsiteX0" fmla="*/ 4300683 w 6824365"/>
              <a:gd name="connsiteY0" fmla="*/ 6843794 h 6858000"/>
              <a:gd name="connsiteX1" fmla="*/ 4308957 w 6824365"/>
              <a:gd name="connsiteY1" fmla="*/ 6857175 h 6858000"/>
              <a:gd name="connsiteX2" fmla="*/ 4286867 w 6824365"/>
              <a:gd name="connsiteY2" fmla="*/ 6844368 h 6858000"/>
              <a:gd name="connsiteX3" fmla="*/ 4300683 w 6824365"/>
              <a:gd name="connsiteY3" fmla="*/ 6843794 h 6858000"/>
              <a:gd name="connsiteX4" fmla="*/ 4235977 w 6824365"/>
              <a:gd name="connsiteY4" fmla="*/ 6804857 h 6858000"/>
              <a:gd name="connsiteX5" fmla="*/ 4235203 w 6824365"/>
              <a:gd name="connsiteY5" fmla="*/ 6810229 h 6858000"/>
              <a:gd name="connsiteX6" fmla="*/ 4230508 w 6824365"/>
              <a:gd name="connsiteY6" fmla="*/ 6808366 h 6858000"/>
              <a:gd name="connsiteX7" fmla="*/ 4425973 w 6824365"/>
              <a:gd name="connsiteY7" fmla="*/ 6742082 h 6858000"/>
              <a:gd name="connsiteX8" fmla="*/ 4426868 w 6824365"/>
              <a:gd name="connsiteY8" fmla="*/ 6744963 h 6858000"/>
              <a:gd name="connsiteX9" fmla="*/ 4422482 w 6824365"/>
              <a:gd name="connsiteY9" fmla="*/ 6745745 h 6858000"/>
              <a:gd name="connsiteX10" fmla="*/ 4418960 w 6824365"/>
              <a:gd name="connsiteY10" fmla="*/ 6744347 h 6858000"/>
              <a:gd name="connsiteX11" fmla="*/ 4425973 w 6824365"/>
              <a:gd name="connsiteY11" fmla="*/ 6742082 h 6858000"/>
              <a:gd name="connsiteX12" fmla="*/ 4169248 w 6824365"/>
              <a:gd name="connsiteY12" fmla="*/ 6735355 h 6858000"/>
              <a:gd name="connsiteX13" fmla="*/ 4169220 w 6824365"/>
              <a:gd name="connsiteY13" fmla="*/ 6739025 h 6858000"/>
              <a:gd name="connsiteX14" fmla="*/ 4169346 w 6824365"/>
              <a:gd name="connsiteY14" fmla="*/ 6740070 h 6858000"/>
              <a:gd name="connsiteX15" fmla="*/ 4169806 w 6824365"/>
              <a:gd name="connsiteY15" fmla="*/ 6741399 h 6858000"/>
              <a:gd name="connsiteX16" fmla="*/ 4170476 w 6824365"/>
              <a:gd name="connsiteY16" fmla="*/ 6741627 h 6858000"/>
              <a:gd name="connsiteX17" fmla="*/ 4169248 w 6824365"/>
              <a:gd name="connsiteY17" fmla="*/ 6735355 h 6858000"/>
              <a:gd name="connsiteX18" fmla="*/ 4266779 w 6824365"/>
              <a:gd name="connsiteY18" fmla="*/ 6720960 h 6858000"/>
              <a:gd name="connsiteX19" fmla="*/ 4264348 w 6824365"/>
              <a:gd name="connsiteY19" fmla="*/ 6724200 h 6858000"/>
              <a:gd name="connsiteX20" fmla="*/ 4263930 w 6824365"/>
              <a:gd name="connsiteY20" fmla="*/ 6723333 h 6858000"/>
              <a:gd name="connsiteX21" fmla="*/ 4267586 w 6824365"/>
              <a:gd name="connsiteY21" fmla="*/ 6717703 h 6858000"/>
              <a:gd name="connsiteX22" fmla="*/ 4268846 w 6824365"/>
              <a:gd name="connsiteY22" fmla="*/ 6718203 h 6858000"/>
              <a:gd name="connsiteX23" fmla="*/ 4269210 w 6824365"/>
              <a:gd name="connsiteY23" fmla="*/ 6717716 h 6858000"/>
              <a:gd name="connsiteX24" fmla="*/ 4268994 w 6824365"/>
              <a:gd name="connsiteY24" fmla="*/ 6718261 h 6858000"/>
              <a:gd name="connsiteX25" fmla="*/ 4268489 w 6824365"/>
              <a:gd name="connsiteY25" fmla="*/ 6719533 h 6858000"/>
              <a:gd name="connsiteX26" fmla="*/ 4268344 w 6824365"/>
              <a:gd name="connsiteY26" fmla="*/ 6719897 h 6858000"/>
              <a:gd name="connsiteX27" fmla="*/ 4268279 w 6824365"/>
              <a:gd name="connsiteY27" fmla="*/ 6719709 h 6858000"/>
              <a:gd name="connsiteX28" fmla="*/ 4266779 w 6824365"/>
              <a:gd name="connsiteY28" fmla="*/ 6720960 h 6858000"/>
              <a:gd name="connsiteX29" fmla="*/ 4268101 w 6824365"/>
              <a:gd name="connsiteY29" fmla="*/ 6719195 h 6858000"/>
              <a:gd name="connsiteX30" fmla="*/ 4265307 w 6824365"/>
              <a:gd name="connsiteY30" fmla="*/ 6711119 h 6858000"/>
              <a:gd name="connsiteX31" fmla="*/ 4267586 w 6824365"/>
              <a:gd name="connsiteY31" fmla="*/ 6717703 h 6858000"/>
              <a:gd name="connsiteX32" fmla="*/ 4261952 w 6824365"/>
              <a:gd name="connsiteY32" fmla="*/ 6715466 h 6858000"/>
              <a:gd name="connsiteX33" fmla="*/ 4158296 w 6824365"/>
              <a:gd name="connsiteY33" fmla="*/ 6703137 h 6858000"/>
              <a:gd name="connsiteX34" fmla="*/ 4206459 w 6824365"/>
              <a:gd name="connsiteY34" fmla="*/ 6720152 h 6858000"/>
              <a:gd name="connsiteX35" fmla="*/ 4189363 w 6824365"/>
              <a:gd name="connsiteY35" fmla="*/ 6734399 h 6858000"/>
              <a:gd name="connsiteX36" fmla="*/ 4196548 w 6824365"/>
              <a:gd name="connsiteY36" fmla="*/ 6739355 h 6858000"/>
              <a:gd name="connsiteX37" fmla="*/ 4206459 w 6824365"/>
              <a:gd name="connsiteY37" fmla="*/ 6720152 h 6858000"/>
              <a:gd name="connsiteX38" fmla="*/ 4260565 w 6824365"/>
              <a:gd name="connsiteY38" fmla="*/ 6716396 h 6858000"/>
              <a:gd name="connsiteX39" fmla="*/ 4259604 w 6824365"/>
              <a:gd name="connsiteY39" fmla="*/ 6714534 h 6858000"/>
              <a:gd name="connsiteX40" fmla="*/ 4259703 w 6824365"/>
              <a:gd name="connsiteY40" fmla="*/ 6714573 h 6858000"/>
              <a:gd name="connsiteX41" fmla="*/ 4261952 w 6824365"/>
              <a:gd name="connsiteY41" fmla="*/ 6715466 h 6858000"/>
              <a:gd name="connsiteX42" fmla="*/ 4260832 w 6824365"/>
              <a:gd name="connsiteY42" fmla="*/ 6716915 h 6858000"/>
              <a:gd name="connsiteX43" fmla="*/ 4263930 w 6824365"/>
              <a:gd name="connsiteY43" fmla="*/ 6723333 h 6858000"/>
              <a:gd name="connsiteX44" fmla="*/ 4242327 w 6824365"/>
              <a:gd name="connsiteY44" fmla="*/ 6741336 h 6858000"/>
              <a:gd name="connsiteX45" fmla="*/ 4242554 w 6824365"/>
              <a:gd name="connsiteY45" fmla="*/ 6743162 h 6858000"/>
              <a:gd name="connsiteX46" fmla="*/ 4241507 w 6824365"/>
              <a:gd name="connsiteY46" fmla="*/ 6742362 h 6858000"/>
              <a:gd name="connsiteX47" fmla="*/ 4241711 w 6824365"/>
              <a:gd name="connsiteY47" fmla="*/ 6741848 h 6858000"/>
              <a:gd name="connsiteX48" fmla="*/ 4241134 w 6824365"/>
              <a:gd name="connsiteY48" fmla="*/ 6742330 h 6858000"/>
              <a:gd name="connsiteX49" fmla="*/ 4241856 w 6824365"/>
              <a:gd name="connsiteY49" fmla="*/ 6740513 h 6858000"/>
              <a:gd name="connsiteX50" fmla="*/ 4169755 w 6824365"/>
              <a:gd name="connsiteY50" fmla="*/ 6743444 h 6858000"/>
              <a:gd name="connsiteX51" fmla="*/ 4169654 w 6824365"/>
              <a:gd name="connsiteY51" fmla="*/ 6742614 h 6858000"/>
              <a:gd name="connsiteX52" fmla="*/ 4169239 w 6824365"/>
              <a:gd name="connsiteY52" fmla="*/ 6743659 h 6858000"/>
              <a:gd name="connsiteX53" fmla="*/ 4169167 w 6824365"/>
              <a:gd name="connsiteY53" fmla="*/ 6741181 h 6858000"/>
              <a:gd name="connsiteX54" fmla="*/ 4153656 w 6824365"/>
              <a:gd name="connsiteY54" fmla="*/ 6735903 h 6858000"/>
              <a:gd name="connsiteX55" fmla="*/ 4158296 w 6824365"/>
              <a:gd name="connsiteY55" fmla="*/ 6703137 h 6858000"/>
              <a:gd name="connsiteX56" fmla="*/ 4374564 w 6824365"/>
              <a:gd name="connsiteY56" fmla="*/ 6701483 h 6858000"/>
              <a:gd name="connsiteX57" fmla="*/ 4379769 w 6824365"/>
              <a:gd name="connsiteY57" fmla="*/ 6713014 h 6858000"/>
              <a:gd name="connsiteX58" fmla="*/ 4369371 w 6824365"/>
              <a:gd name="connsiteY58" fmla="*/ 6714566 h 6858000"/>
              <a:gd name="connsiteX59" fmla="*/ 4358641 w 6824365"/>
              <a:gd name="connsiteY59" fmla="*/ 6704628 h 6858000"/>
              <a:gd name="connsiteX60" fmla="*/ 4374564 w 6824365"/>
              <a:gd name="connsiteY60" fmla="*/ 6701483 h 6858000"/>
              <a:gd name="connsiteX61" fmla="*/ 4342219 w 6824365"/>
              <a:gd name="connsiteY61" fmla="*/ 6696215 h 6858000"/>
              <a:gd name="connsiteX62" fmla="*/ 4353919 w 6824365"/>
              <a:gd name="connsiteY62" fmla="*/ 6716228 h 6858000"/>
              <a:gd name="connsiteX63" fmla="*/ 4353989 w 6824365"/>
              <a:gd name="connsiteY63" fmla="*/ 6716348 h 6858000"/>
              <a:gd name="connsiteX64" fmla="*/ 4353832 w 6824365"/>
              <a:gd name="connsiteY64" fmla="*/ 6716300 h 6858000"/>
              <a:gd name="connsiteX65" fmla="*/ 4329757 w 6824365"/>
              <a:gd name="connsiteY65" fmla="*/ 6708938 h 6858000"/>
              <a:gd name="connsiteX66" fmla="*/ 4342219 w 6824365"/>
              <a:gd name="connsiteY66" fmla="*/ 6696215 h 6858000"/>
              <a:gd name="connsiteX67" fmla="*/ 4300611 w 6824365"/>
              <a:gd name="connsiteY67" fmla="*/ 6695789 h 6858000"/>
              <a:gd name="connsiteX68" fmla="*/ 4316350 w 6824365"/>
              <a:gd name="connsiteY68" fmla="*/ 6696043 h 6858000"/>
              <a:gd name="connsiteX69" fmla="*/ 4314809 w 6824365"/>
              <a:gd name="connsiteY69" fmla="*/ 6705527 h 6858000"/>
              <a:gd name="connsiteX70" fmla="*/ 4297333 w 6824365"/>
              <a:gd name="connsiteY70" fmla="*/ 6693542 h 6858000"/>
              <a:gd name="connsiteX71" fmla="*/ 4300611 w 6824365"/>
              <a:gd name="connsiteY71" fmla="*/ 6695789 h 6858000"/>
              <a:gd name="connsiteX72" fmla="*/ 4296468 w 6824365"/>
              <a:gd name="connsiteY72" fmla="*/ 6695724 h 6858000"/>
              <a:gd name="connsiteX73" fmla="*/ 4297333 w 6824365"/>
              <a:gd name="connsiteY73" fmla="*/ 6693542 h 6858000"/>
              <a:gd name="connsiteX74" fmla="*/ 4399227 w 6824365"/>
              <a:gd name="connsiteY74" fmla="*/ 6660789 h 6858000"/>
              <a:gd name="connsiteX75" fmla="*/ 4456665 w 6824365"/>
              <a:gd name="connsiteY75" fmla="*/ 6683589 h 6858000"/>
              <a:gd name="connsiteX76" fmla="*/ 4416406 w 6824365"/>
              <a:gd name="connsiteY76" fmla="*/ 6698371 h 6858000"/>
              <a:gd name="connsiteX77" fmla="*/ 4388361 w 6824365"/>
              <a:gd name="connsiteY77" fmla="*/ 6670832 h 6858000"/>
              <a:gd name="connsiteX78" fmla="*/ 4399227 w 6824365"/>
              <a:gd name="connsiteY78" fmla="*/ 6660789 h 6858000"/>
              <a:gd name="connsiteX79" fmla="*/ 4324968 w 6824365"/>
              <a:gd name="connsiteY79" fmla="*/ 6636581 h 6858000"/>
              <a:gd name="connsiteX80" fmla="*/ 4324850 w 6824365"/>
              <a:gd name="connsiteY80" fmla="*/ 6636876 h 6858000"/>
              <a:gd name="connsiteX81" fmla="*/ 4325131 w 6824365"/>
              <a:gd name="connsiteY81" fmla="*/ 6636826 h 6858000"/>
              <a:gd name="connsiteX82" fmla="*/ 4307074 w 6824365"/>
              <a:gd name="connsiteY82" fmla="*/ 6634307 h 6858000"/>
              <a:gd name="connsiteX83" fmla="*/ 4306470 w 6824365"/>
              <a:gd name="connsiteY83" fmla="*/ 6637037 h 6858000"/>
              <a:gd name="connsiteX84" fmla="*/ 4304592 w 6824365"/>
              <a:gd name="connsiteY84" fmla="*/ 6635425 h 6858000"/>
              <a:gd name="connsiteX85" fmla="*/ 4307074 w 6824365"/>
              <a:gd name="connsiteY85" fmla="*/ 6634307 h 6858000"/>
              <a:gd name="connsiteX86" fmla="*/ 4305661 w 6824365"/>
              <a:gd name="connsiteY86" fmla="*/ 6632737 h 6858000"/>
              <a:gd name="connsiteX87" fmla="*/ 4303292 w 6824365"/>
              <a:gd name="connsiteY87" fmla="*/ 6633815 h 6858000"/>
              <a:gd name="connsiteX88" fmla="*/ 4302473 w 6824365"/>
              <a:gd name="connsiteY88" fmla="*/ 6632869 h 6858000"/>
              <a:gd name="connsiteX89" fmla="*/ 4433203 w 6824365"/>
              <a:gd name="connsiteY89" fmla="*/ 6626319 h 6858000"/>
              <a:gd name="connsiteX90" fmla="*/ 4449030 w 6824365"/>
              <a:gd name="connsiteY90" fmla="*/ 6635127 h 6858000"/>
              <a:gd name="connsiteX91" fmla="*/ 4448520 w 6824365"/>
              <a:gd name="connsiteY91" fmla="*/ 6642497 h 6858000"/>
              <a:gd name="connsiteX92" fmla="*/ 4428875 w 6824365"/>
              <a:gd name="connsiteY92" fmla="*/ 6637222 h 6858000"/>
              <a:gd name="connsiteX93" fmla="*/ 4433203 w 6824365"/>
              <a:gd name="connsiteY93" fmla="*/ 6626319 h 6858000"/>
              <a:gd name="connsiteX94" fmla="*/ 4319139 w 6824365"/>
              <a:gd name="connsiteY94" fmla="*/ 6611330 h 6858000"/>
              <a:gd name="connsiteX95" fmla="*/ 4379025 w 6824365"/>
              <a:gd name="connsiteY95" fmla="*/ 6660124 h 6858000"/>
              <a:gd name="connsiteX96" fmla="*/ 4347686 w 6824365"/>
              <a:gd name="connsiteY96" fmla="*/ 6670621 h 6858000"/>
              <a:gd name="connsiteX97" fmla="*/ 4325534 w 6824365"/>
              <a:gd name="connsiteY97" fmla="*/ 6637431 h 6858000"/>
              <a:gd name="connsiteX98" fmla="*/ 4324958 w 6824365"/>
              <a:gd name="connsiteY98" fmla="*/ 6638883 h 6858000"/>
              <a:gd name="connsiteX99" fmla="*/ 4309203 w 6824365"/>
              <a:gd name="connsiteY99" fmla="*/ 6639781 h 6858000"/>
              <a:gd name="connsiteX100" fmla="*/ 4311464 w 6824365"/>
              <a:gd name="connsiteY100" fmla="*/ 6659187 h 6858000"/>
              <a:gd name="connsiteX101" fmla="*/ 4301939 w 6824365"/>
              <a:gd name="connsiteY101" fmla="*/ 6657510 h 6858000"/>
              <a:gd name="connsiteX102" fmla="*/ 4306470 w 6824365"/>
              <a:gd name="connsiteY102" fmla="*/ 6637037 h 6858000"/>
              <a:gd name="connsiteX103" fmla="*/ 4309152 w 6824365"/>
              <a:gd name="connsiteY103" fmla="*/ 6639339 h 6858000"/>
              <a:gd name="connsiteX104" fmla="*/ 4309191 w 6824365"/>
              <a:gd name="connsiteY104" fmla="*/ 6639669 h 6858000"/>
              <a:gd name="connsiteX105" fmla="*/ 4323632 w 6824365"/>
              <a:gd name="connsiteY105" fmla="*/ 6637092 h 6858000"/>
              <a:gd name="connsiteX106" fmla="*/ 4314323 w 6824365"/>
              <a:gd name="connsiteY106" fmla="*/ 6617760 h 6858000"/>
              <a:gd name="connsiteX107" fmla="*/ 4319139 w 6824365"/>
              <a:gd name="connsiteY107" fmla="*/ 6611330 h 6858000"/>
              <a:gd name="connsiteX108" fmla="*/ 4368958 w 6824365"/>
              <a:gd name="connsiteY108" fmla="*/ 6603342 h 6858000"/>
              <a:gd name="connsiteX109" fmla="*/ 4408865 w 6824365"/>
              <a:gd name="connsiteY109" fmla="*/ 6619183 h 6858000"/>
              <a:gd name="connsiteX110" fmla="*/ 4405402 w 6824365"/>
              <a:gd name="connsiteY110" fmla="*/ 6627905 h 6858000"/>
              <a:gd name="connsiteX111" fmla="*/ 4368088 w 6824365"/>
              <a:gd name="connsiteY111" fmla="*/ 6611073 h 6858000"/>
              <a:gd name="connsiteX112" fmla="*/ 4368958 w 6824365"/>
              <a:gd name="connsiteY112" fmla="*/ 6603342 h 6858000"/>
              <a:gd name="connsiteX113" fmla="*/ 4433408 w 6824365"/>
              <a:gd name="connsiteY113" fmla="*/ 6487575 h 6858000"/>
              <a:gd name="connsiteX114" fmla="*/ 4486205 w 6824365"/>
              <a:gd name="connsiteY114" fmla="*/ 6520183 h 6858000"/>
              <a:gd name="connsiteX115" fmla="*/ 4477759 w 6824365"/>
              <a:gd name="connsiteY115" fmla="*/ 6530422 h 6858000"/>
              <a:gd name="connsiteX116" fmla="*/ 4426853 w 6824365"/>
              <a:gd name="connsiteY116" fmla="*/ 6498565 h 6858000"/>
              <a:gd name="connsiteX117" fmla="*/ 4433408 w 6824365"/>
              <a:gd name="connsiteY117" fmla="*/ 6487575 h 6858000"/>
              <a:gd name="connsiteX118" fmla="*/ 4446360 w 6824365"/>
              <a:gd name="connsiteY118" fmla="*/ 6422040 h 6858000"/>
              <a:gd name="connsiteX119" fmla="*/ 4486964 w 6824365"/>
              <a:gd name="connsiteY119" fmla="*/ 6442365 h 6858000"/>
              <a:gd name="connsiteX120" fmla="*/ 4505059 w 6824365"/>
              <a:gd name="connsiteY120" fmla="*/ 6472687 h 6858000"/>
              <a:gd name="connsiteX121" fmla="*/ 4491442 w 6824365"/>
              <a:gd name="connsiteY121" fmla="*/ 6477798 h 6858000"/>
              <a:gd name="connsiteX122" fmla="*/ 4446360 w 6824365"/>
              <a:gd name="connsiteY122" fmla="*/ 6422040 h 6858000"/>
              <a:gd name="connsiteX123" fmla="*/ 4482140 w 6824365"/>
              <a:gd name="connsiteY123" fmla="*/ 6284863 h 6858000"/>
              <a:gd name="connsiteX124" fmla="*/ 4492863 w 6824365"/>
              <a:gd name="connsiteY124" fmla="*/ 6304889 h 6858000"/>
              <a:gd name="connsiteX125" fmla="*/ 4481113 w 6824365"/>
              <a:gd name="connsiteY125" fmla="*/ 6307108 h 6858000"/>
              <a:gd name="connsiteX126" fmla="*/ 4480379 w 6824365"/>
              <a:gd name="connsiteY126" fmla="*/ 6281575 h 6858000"/>
              <a:gd name="connsiteX127" fmla="*/ 4480614 w 6824365"/>
              <a:gd name="connsiteY127" fmla="*/ 6281669 h 6858000"/>
              <a:gd name="connsiteX128" fmla="*/ 4482257 w 6824365"/>
              <a:gd name="connsiteY128" fmla="*/ 6282321 h 6858000"/>
              <a:gd name="connsiteX129" fmla="*/ 4482140 w 6824365"/>
              <a:gd name="connsiteY129" fmla="*/ 6284863 h 6858000"/>
              <a:gd name="connsiteX130" fmla="*/ 4402121 w 6824365"/>
              <a:gd name="connsiteY130" fmla="*/ 6194349 h 6858000"/>
              <a:gd name="connsiteX131" fmla="*/ 4410436 w 6824365"/>
              <a:gd name="connsiteY131" fmla="*/ 6197649 h 6858000"/>
              <a:gd name="connsiteX132" fmla="*/ 4404575 w 6824365"/>
              <a:gd name="connsiteY132" fmla="*/ 6201002 h 6858000"/>
              <a:gd name="connsiteX133" fmla="*/ 4401303 w 6824365"/>
              <a:gd name="connsiteY133" fmla="*/ 6192131 h 6858000"/>
              <a:gd name="connsiteX134" fmla="*/ 4402121 w 6824365"/>
              <a:gd name="connsiteY134" fmla="*/ 6194349 h 6858000"/>
              <a:gd name="connsiteX135" fmla="*/ 4398698 w 6824365"/>
              <a:gd name="connsiteY135" fmla="*/ 6192990 h 6858000"/>
              <a:gd name="connsiteX136" fmla="*/ 4401303 w 6824365"/>
              <a:gd name="connsiteY136" fmla="*/ 6192131 h 6858000"/>
              <a:gd name="connsiteX137" fmla="*/ 4399007 w 6824365"/>
              <a:gd name="connsiteY137" fmla="*/ 6190372 h 6858000"/>
              <a:gd name="connsiteX138" fmla="*/ 4401163 w 6824365"/>
              <a:gd name="connsiteY138" fmla="*/ 6191916 h 6858000"/>
              <a:gd name="connsiteX139" fmla="*/ 4398487 w 6824365"/>
              <a:gd name="connsiteY139" fmla="*/ 6192956 h 6858000"/>
              <a:gd name="connsiteX140" fmla="*/ 4452736 w 6824365"/>
              <a:gd name="connsiteY140" fmla="*/ 6159542 h 6858000"/>
              <a:gd name="connsiteX141" fmla="*/ 4455823 w 6824365"/>
              <a:gd name="connsiteY141" fmla="*/ 6162030 h 6858000"/>
              <a:gd name="connsiteX142" fmla="*/ 4455082 w 6824365"/>
              <a:gd name="connsiteY142" fmla="*/ 6160473 h 6858000"/>
              <a:gd name="connsiteX143" fmla="*/ 4458909 w 6824365"/>
              <a:gd name="connsiteY143" fmla="*/ 6164515 h 6858000"/>
              <a:gd name="connsiteX144" fmla="*/ 4458913 w 6824365"/>
              <a:gd name="connsiteY144" fmla="*/ 6164518 h 6858000"/>
              <a:gd name="connsiteX145" fmla="*/ 4458911 w 6824365"/>
              <a:gd name="connsiteY145" fmla="*/ 6164518 h 6858000"/>
              <a:gd name="connsiteX146" fmla="*/ 4456566 w 6824365"/>
              <a:gd name="connsiteY146" fmla="*/ 6163587 h 6858000"/>
              <a:gd name="connsiteX147" fmla="*/ 4456564 w 6824365"/>
              <a:gd name="connsiteY147" fmla="*/ 6163586 h 6858000"/>
              <a:gd name="connsiteX148" fmla="*/ 4456564 w 6824365"/>
              <a:gd name="connsiteY148" fmla="*/ 6163584 h 6858000"/>
              <a:gd name="connsiteX149" fmla="*/ 4550722 w 6824365"/>
              <a:gd name="connsiteY149" fmla="*/ 6152283 h 6858000"/>
              <a:gd name="connsiteX150" fmla="*/ 4562267 w 6824365"/>
              <a:gd name="connsiteY150" fmla="*/ 6152538 h 6858000"/>
              <a:gd name="connsiteX151" fmla="*/ 4562581 w 6824365"/>
              <a:gd name="connsiteY151" fmla="*/ 6163481 h 6858000"/>
              <a:gd name="connsiteX152" fmla="*/ 4555803 w 6824365"/>
              <a:gd name="connsiteY152" fmla="*/ 6162954 h 6858000"/>
              <a:gd name="connsiteX153" fmla="*/ 4550722 w 6824365"/>
              <a:gd name="connsiteY153" fmla="*/ 6152283 h 6858000"/>
              <a:gd name="connsiteX154" fmla="*/ 4592516 w 6824365"/>
              <a:gd name="connsiteY154" fmla="*/ 6111539 h 6858000"/>
              <a:gd name="connsiteX155" fmla="*/ 4597038 w 6824365"/>
              <a:gd name="connsiteY155" fmla="*/ 6117751 h 6858000"/>
              <a:gd name="connsiteX156" fmla="*/ 4586457 w 6824365"/>
              <a:gd name="connsiteY156" fmla="*/ 6126803 h 6858000"/>
              <a:gd name="connsiteX157" fmla="*/ 4582953 w 6824365"/>
              <a:gd name="connsiteY157" fmla="*/ 6112160 h 6858000"/>
              <a:gd name="connsiteX158" fmla="*/ 4592516 w 6824365"/>
              <a:gd name="connsiteY158" fmla="*/ 6111539 h 6858000"/>
              <a:gd name="connsiteX159" fmla="*/ 4613807 w 6824365"/>
              <a:gd name="connsiteY159" fmla="*/ 6089197 h 6858000"/>
              <a:gd name="connsiteX160" fmla="*/ 4621632 w 6824365"/>
              <a:gd name="connsiteY160" fmla="*/ 6092303 h 6858000"/>
              <a:gd name="connsiteX161" fmla="*/ 4623467 w 6824365"/>
              <a:gd name="connsiteY161" fmla="*/ 6099089 h 6858000"/>
              <a:gd name="connsiteX162" fmla="*/ 4614950 w 6824365"/>
              <a:gd name="connsiteY162" fmla="*/ 6097728 h 6858000"/>
              <a:gd name="connsiteX163" fmla="*/ 4613807 w 6824365"/>
              <a:gd name="connsiteY163" fmla="*/ 6089197 h 6858000"/>
              <a:gd name="connsiteX164" fmla="*/ 4464086 w 6824365"/>
              <a:gd name="connsiteY164" fmla="*/ 6047927 h 6858000"/>
              <a:gd name="connsiteX165" fmla="*/ 4554047 w 6824365"/>
              <a:gd name="connsiteY165" fmla="*/ 6071027 h 6858000"/>
              <a:gd name="connsiteX166" fmla="*/ 4551079 w 6824365"/>
              <a:gd name="connsiteY166" fmla="*/ 6089777 h 6858000"/>
              <a:gd name="connsiteX167" fmla="*/ 4536297 w 6824365"/>
              <a:gd name="connsiteY167" fmla="*/ 6081916 h 6858000"/>
              <a:gd name="connsiteX168" fmla="*/ 4455641 w 6824365"/>
              <a:gd name="connsiteY168" fmla="*/ 6043268 h 6858000"/>
              <a:gd name="connsiteX169" fmla="*/ 4455412 w 6824365"/>
              <a:gd name="connsiteY169" fmla="*/ 6043845 h 6858000"/>
              <a:gd name="connsiteX170" fmla="*/ 4464086 w 6824365"/>
              <a:gd name="connsiteY170" fmla="*/ 6047927 h 6858000"/>
              <a:gd name="connsiteX171" fmla="*/ 4454537 w 6824365"/>
              <a:gd name="connsiteY171" fmla="*/ 6045476 h 6858000"/>
              <a:gd name="connsiteX172" fmla="*/ 4454766 w 6824365"/>
              <a:gd name="connsiteY172" fmla="*/ 6044897 h 6858000"/>
              <a:gd name="connsiteX173" fmla="*/ 4453492 w 6824365"/>
              <a:gd name="connsiteY173" fmla="*/ 6043352 h 6858000"/>
              <a:gd name="connsiteX174" fmla="*/ 4582882 w 6824365"/>
              <a:gd name="connsiteY174" fmla="*/ 6037040 h 6858000"/>
              <a:gd name="connsiteX175" fmla="*/ 4601662 w 6824365"/>
              <a:gd name="connsiteY175" fmla="*/ 6044494 h 6858000"/>
              <a:gd name="connsiteX176" fmla="*/ 4595455 w 6824365"/>
              <a:gd name="connsiteY176" fmla="*/ 6054652 h 6858000"/>
              <a:gd name="connsiteX177" fmla="*/ 4580718 w 6824365"/>
              <a:gd name="connsiteY177" fmla="*/ 6042491 h 6858000"/>
              <a:gd name="connsiteX178" fmla="*/ 4582882 w 6824365"/>
              <a:gd name="connsiteY178" fmla="*/ 6037040 h 6858000"/>
              <a:gd name="connsiteX179" fmla="*/ 4525851 w 6824365"/>
              <a:gd name="connsiteY179" fmla="*/ 6016422 h 6858000"/>
              <a:gd name="connsiteX180" fmla="*/ 4557061 w 6824365"/>
              <a:gd name="connsiteY180" fmla="*/ 6026791 h 6858000"/>
              <a:gd name="connsiteX181" fmla="*/ 4554983 w 6824365"/>
              <a:gd name="connsiteY181" fmla="*/ 6032025 h 6858000"/>
              <a:gd name="connsiteX182" fmla="*/ 4525116 w 6824365"/>
              <a:gd name="connsiteY182" fmla="*/ 6024207 h 6858000"/>
              <a:gd name="connsiteX183" fmla="*/ 4525851 w 6824365"/>
              <a:gd name="connsiteY183" fmla="*/ 6016422 h 6858000"/>
              <a:gd name="connsiteX184" fmla="*/ 4468014 w 6824365"/>
              <a:gd name="connsiteY184" fmla="*/ 5990986 h 6858000"/>
              <a:gd name="connsiteX185" fmla="*/ 4512163 w 6824365"/>
              <a:gd name="connsiteY185" fmla="*/ 6003921 h 6858000"/>
              <a:gd name="connsiteX186" fmla="*/ 4509469 w 6824365"/>
              <a:gd name="connsiteY186" fmla="*/ 6016619 h 6858000"/>
              <a:gd name="connsiteX187" fmla="*/ 4464987 w 6824365"/>
              <a:gd name="connsiteY187" fmla="*/ 6010435 h 6858000"/>
              <a:gd name="connsiteX188" fmla="*/ 4468014 w 6824365"/>
              <a:gd name="connsiteY188" fmla="*/ 5990986 h 6858000"/>
              <a:gd name="connsiteX189" fmla="*/ 4451735 w 6824365"/>
              <a:gd name="connsiteY189" fmla="*/ 5987504 h 6858000"/>
              <a:gd name="connsiteX190" fmla="*/ 4452043 w 6824365"/>
              <a:gd name="connsiteY190" fmla="*/ 5990151 h 6858000"/>
              <a:gd name="connsiteX191" fmla="*/ 4450003 w 6824365"/>
              <a:gd name="connsiteY191" fmla="*/ 5991866 h 6858000"/>
              <a:gd name="connsiteX192" fmla="*/ 4449695 w 6824365"/>
              <a:gd name="connsiteY192" fmla="*/ 5989219 h 6858000"/>
              <a:gd name="connsiteX193" fmla="*/ 4451735 w 6824365"/>
              <a:gd name="connsiteY193" fmla="*/ 5987504 h 6858000"/>
              <a:gd name="connsiteX194" fmla="*/ 4252316 w 6824365"/>
              <a:gd name="connsiteY194" fmla="*/ 5922618 h 6858000"/>
              <a:gd name="connsiteX195" fmla="*/ 4236358 w 6824365"/>
              <a:gd name="connsiteY195" fmla="*/ 5945712 h 6858000"/>
              <a:gd name="connsiteX196" fmla="*/ 4232547 w 6824365"/>
              <a:gd name="connsiteY196" fmla="*/ 5961016 h 6858000"/>
              <a:gd name="connsiteX197" fmla="*/ 4235222 w 6824365"/>
              <a:gd name="connsiteY197" fmla="*/ 5959977 h 6858000"/>
              <a:gd name="connsiteX198" fmla="*/ 4294194 w 6824365"/>
              <a:gd name="connsiteY198" fmla="*/ 5953956 h 6858000"/>
              <a:gd name="connsiteX199" fmla="*/ 4252316 w 6824365"/>
              <a:gd name="connsiteY199" fmla="*/ 5922618 h 6858000"/>
              <a:gd name="connsiteX200" fmla="*/ 4571553 w 6824365"/>
              <a:gd name="connsiteY200" fmla="*/ 5901289 h 6858000"/>
              <a:gd name="connsiteX201" fmla="*/ 4592681 w 6824365"/>
              <a:gd name="connsiteY201" fmla="*/ 5909676 h 6858000"/>
              <a:gd name="connsiteX202" fmla="*/ 4590084 w 6824365"/>
              <a:gd name="connsiteY202" fmla="*/ 5916218 h 6858000"/>
              <a:gd name="connsiteX203" fmla="*/ 4569605 w 6824365"/>
              <a:gd name="connsiteY203" fmla="*/ 5906196 h 6858000"/>
              <a:gd name="connsiteX204" fmla="*/ 4571553 w 6824365"/>
              <a:gd name="connsiteY204" fmla="*/ 5901289 h 6858000"/>
              <a:gd name="connsiteX205" fmla="*/ 4523833 w 6824365"/>
              <a:gd name="connsiteY205" fmla="*/ 5864679 h 6858000"/>
              <a:gd name="connsiteX206" fmla="*/ 4549195 w 6824365"/>
              <a:gd name="connsiteY206" fmla="*/ 5896003 h 6858000"/>
              <a:gd name="connsiteX207" fmla="*/ 4514520 w 6824365"/>
              <a:gd name="connsiteY207" fmla="*/ 5882538 h 6858000"/>
              <a:gd name="connsiteX208" fmla="*/ 4523833 w 6824365"/>
              <a:gd name="connsiteY208" fmla="*/ 5864679 h 6858000"/>
              <a:gd name="connsiteX209" fmla="*/ 4526965 w 6824365"/>
              <a:gd name="connsiteY209" fmla="*/ 5835633 h 6858000"/>
              <a:gd name="connsiteX210" fmla="*/ 4538703 w 6824365"/>
              <a:gd name="connsiteY210" fmla="*/ 5840292 h 6858000"/>
              <a:gd name="connsiteX211" fmla="*/ 4524404 w 6824365"/>
              <a:gd name="connsiteY211" fmla="*/ 5864905 h 6858000"/>
              <a:gd name="connsiteX212" fmla="*/ 4526965 w 6824365"/>
              <a:gd name="connsiteY212" fmla="*/ 5835633 h 6858000"/>
              <a:gd name="connsiteX213" fmla="*/ 4552150 w 6824365"/>
              <a:gd name="connsiteY213" fmla="*/ 5805244 h 6858000"/>
              <a:gd name="connsiteX214" fmla="*/ 4628574 w 6824365"/>
              <a:gd name="connsiteY214" fmla="*/ 5839788 h 6858000"/>
              <a:gd name="connsiteX215" fmla="*/ 4619415 w 6824365"/>
              <a:gd name="connsiteY215" fmla="*/ 5857186 h 6858000"/>
              <a:gd name="connsiteX216" fmla="*/ 4545154 w 6824365"/>
              <a:gd name="connsiteY216" fmla="*/ 5817192 h 6858000"/>
              <a:gd name="connsiteX217" fmla="*/ 4552150 w 6824365"/>
              <a:gd name="connsiteY217" fmla="*/ 5805244 h 6858000"/>
              <a:gd name="connsiteX218" fmla="*/ 4528127 w 6824365"/>
              <a:gd name="connsiteY218" fmla="*/ 5800757 h 6858000"/>
              <a:gd name="connsiteX219" fmla="*/ 4529001 w 6824365"/>
              <a:gd name="connsiteY219" fmla="*/ 5803123 h 6858000"/>
              <a:gd name="connsiteX220" fmla="*/ 4523101 w 6824365"/>
              <a:gd name="connsiteY220" fmla="*/ 5808858 h 6858000"/>
              <a:gd name="connsiteX221" fmla="*/ 4522921 w 6824365"/>
              <a:gd name="connsiteY221" fmla="*/ 5804748 h 6858000"/>
              <a:gd name="connsiteX222" fmla="*/ 4528127 w 6824365"/>
              <a:gd name="connsiteY222" fmla="*/ 5800757 h 6858000"/>
              <a:gd name="connsiteX223" fmla="*/ 4509348 w 6824365"/>
              <a:gd name="connsiteY223" fmla="*/ 5793302 h 6858000"/>
              <a:gd name="connsiteX224" fmla="*/ 4509182 w 6824365"/>
              <a:gd name="connsiteY224" fmla="*/ 5798286 h 6858000"/>
              <a:gd name="connsiteX225" fmla="*/ 4505186 w 6824365"/>
              <a:gd name="connsiteY225" fmla="*/ 5799223 h 6858000"/>
              <a:gd name="connsiteX226" fmla="*/ 4504487 w 6824365"/>
              <a:gd name="connsiteY226" fmla="*/ 5796423 h 6858000"/>
              <a:gd name="connsiteX227" fmla="*/ 4509348 w 6824365"/>
              <a:gd name="connsiteY227" fmla="*/ 5793302 h 6858000"/>
              <a:gd name="connsiteX228" fmla="*/ 4614428 w 6824365"/>
              <a:gd name="connsiteY228" fmla="*/ 5748050 h 6858000"/>
              <a:gd name="connsiteX229" fmla="*/ 4619680 w 6824365"/>
              <a:gd name="connsiteY229" fmla="*/ 5748754 h 6858000"/>
              <a:gd name="connsiteX230" fmla="*/ 4623444 w 6824365"/>
              <a:gd name="connsiteY230" fmla="*/ 5756875 h 6858000"/>
              <a:gd name="connsiteX231" fmla="*/ 4609597 w 6824365"/>
              <a:gd name="connsiteY231" fmla="*/ 5762422 h 6858000"/>
              <a:gd name="connsiteX232" fmla="*/ 4610117 w 6824365"/>
              <a:gd name="connsiteY232" fmla="*/ 5749375 h 6858000"/>
              <a:gd name="connsiteX233" fmla="*/ 4614428 w 6824365"/>
              <a:gd name="connsiteY233" fmla="*/ 5748050 h 6858000"/>
              <a:gd name="connsiteX234" fmla="*/ 4578050 w 6824365"/>
              <a:gd name="connsiteY234" fmla="*/ 5727916 h 6858000"/>
              <a:gd name="connsiteX235" fmla="*/ 4580350 w 6824365"/>
              <a:gd name="connsiteY235" fmla="*/ 5729102 h 6858000"/>
              <a:gd name="connsiteX236" fmla="*/ 4578395 w 6824365"/>
              <a:gd name="connsiteY236" fmla="*/ 5728326 h 6858000"/>
              <a:gd name="connsiteX237" fmla="*/ 4703443 w 6824365"/>
              <a:gd name="connsiteY237" fmla="*/ 5726476 h 6858000"/>
              <a:gd name="connsiteX238" fmla="*/ 4722222 w 6824365"/>
              <a:gd name="connsiteY238" fmla="*/ 5733930 h 6858000"/>
              <a:gd name="connsiteX239" fmla="*/ 4720491 w 6824365"/>
              <a:gd name="connsiteY239" fmla="*/ 5738291 h 6858000"/>
              <a:gd name="connsiteX240" fmla="*/ 4701712 w 6824365"/>
              <a:gd name="connsiteY240" fmla="*/ 5730837 h 6858000"/>
              <a:gd name="connsiteX241" fmla="*/ 4703443 w 6824365"/>
              <a:gd name="connsiteY241" fmla="*/ 5726476 h 6858000"/>
              <a:gd name="connsiteX242" fmla="*/ 4653570 w 6824365"/>
              <a:gd name="connsiteY242" fmla="*/ 5708362 h 6858000"/>
              <a:gd name="connsiteX243" fmla="*/ 4658060 w 6824365"/>
              <a:gd name="connsiteY243" fmla="*/ 5708461 h 6858000"/>
              <a:gd name="connsiteX244" fmla="*/ 4664731 w 6824365"/>
              <a:gd name="connsiteY244" fmla="*/ 5714475 h 6858000"/>
              <a:gd name="connsiteX245" fmla="*/ 4656329 w 6824365"/>
              <a:gd name="connsiteY245" fmla="*/ 5712822 h 6858000"/>
              <a:gd name="connsiteX246" fmla="*/ 4653570 w 6824365"/>
              <a:gd name="connsiteY246" fmla="*/ 5708362 h 6858000"/>
              <a:gd name="connsiteX247" fmla="*/ 4654692 w 6824365"/>
              <a:gd name="connsiteY247" fmla="*/ 5630235 h 6858000"/>
              <a:gd name="connsiteX248" fmla="*/ 4709706 w 6824365"/>
              <a:gd name="connsiteY248" fmla="*/ 5645666 h 6858000"/>
              <a:gd name="connsiteX249" fmla="*/ 4712646 w 6824365"/>
              <a:gd name="connsiteY249" fmla="*/ 5655375 h 6858000"/>
              <a:gd name="connsiteX250" fmla="*/ 4685268 w 6824365"/>
              <a:gd name="connsiteY250" fmla="*/ 5661596 h 6858000"/>
              <a:gd name="connsiteX251" fmla="*/ 4650056 w 6824365"/>
              <a:gd name="connsiteY251" fmla="*/ 5647618 h 6858000"/>
              <a:gd name="connsiteX252" fmla="*/ 4654692 w 6824365"/>
              <a:gd name="connsiteY252" fmla="*/ 5630235 h 6858000"/>
              <a:gd name="connsiteX253" fmla="*/ 4721147 w 6824365"/>
              <a:gd name="connsiteY253" fmla="*/ 5606578 h 6858000"/>
              <a:gd name="connsiteX254" fmla="*/ 4760638 w 6824365"/>
              <a:gd name="connsiteY254" fmla="*/ 5617926 h 6858000"/>
              <a:gd name="connsiteX255" fmla="*/ 4757344 w 6824365"/>
              <a:gd name="connsiteY255" fmla="*/ 5631763 h 6858000"/>
              <a:gd name="connsiteX256" fmla="*/ 4717437 w 6824365"/>
              <a:gd name="connsiteY256" fmla="*/ 5615922 h 6858000"/>
              <a:gd name="connsiteX257" fmla="*/ 4721147 w 6824365"/>
              <a:gd name="connsiteY257" fmla="*/ 5606578 h 6858000"/>
              <a:gd name="connsiteX258" fmla="*/ 4680773 w 6824365"/>
              <a:gd name="connsiteY258" fmla="*/ 5583698 h 6858000"/>
              <a:gd name="connsiteX259" fmla="*/ 4703986 w 6824365"/>
              <a:gd name="connsiteY259" fmla="*/ 5601889 h 6858000"/>
              <a:gd name="connsiteX260" fmla="*/ 4700909 w 6824365"/>
              <a:gd name="connsiteY260" fmla="*/ 5609641 h 6858000"/>
              <a:gd name="connsiteX261" fmla="*/ 4671970 w 6824365"/>
              <a:gd name="connsiteY261" fmla="*/ 5600397 h 6858000"/>
              <a:gd name="connsiteX262" fmla="*/ 4680773 w 6824365"/>
              <a:gd name="connsiteY262" fmla="*/ 5583698 h 6858000"/>
              <a:gd name="connsiteX263" fmla="*/ 4610570 w 6824365"/>
              <a:gd name="connsiteY263" fmla="*/ 5563404 h 6858000"/>
              <a:gd name="connsiteX264" fmla="*/ 4643434 w 6824365"/>
              <a:gd name="connsiteY264" fmla="*/ 5576450 h 6858000"/>
              <a:gd name="connsiteX265" fmla="*/ 4640664 w 6824365"/>
              <a:gd name="connsiteY265" fmla="*/ 5583427 h 6858000"/>
              <a:gd name="connsiteX266" fmla="*/ 4607107 w 6824365"/>
              <a:gd name="connsiteY266" fmla="*/ 5572127 h 6858000"/>
              <a:gd name="connsiteX267" fmla="*/ 4610570 w 6824365"/>
              <a:gd name="connsiteY267" fmla="*/ 5563404 h 6858000"/>
              <a:gd name="connsiteX268" fmla="*/ 4668636 w 6824365"/>
              <a:gd name="connsiteY268" fmla="*/ 5450151 h 6858000"/>
              <a:gd name="connsiteX269" fmla="*/ 4744166 w 6824365"/>
              <a:gd name="connsiteY269" fmla="*/ 5480133 h 6858000"/>
              <a:gd name="connsiteX270" fmla="*/ 4738107 w 6824365"/>
              <a:gd name="connsiteY270" fmla="*/ 5495397 h 6858000"/>
              <a:gd name="connsiteX271" fmla="*/ 4662156 w 6824365"/>
              <a:gd name="connsiteY271" fmla="*/ 5460831 h 6858000"/>
              <a:gd name="connsiteX272" fmla="*/ 4668636 w 6824365"/>
              <a:gd name="connsiteY272" fmla="*/ 5450151 h 6858000"/>
              <a:gd name="connsiteX273" fmla="*/ 4613063 w 6824365"/>
              <a:gd name="connsiteY273" fmla="*/ 5411521 h 6858000"/>
              <a:gd name="connsiteX274" fmla="*/ 4616281 w 6824365"/>
              <a:gd name="connsiteY274" fmla="*/ 5414884 h 6858000"/>
              <a:gd name="connsiteX275" fmla="*/ 4614636 w 6824365"/>
              <a:gd name="connsiteY275" fmla="*/ 5416250 h 6858000"/>
              <a:gd name="connsiteX276" fmla="*/ 4612885 w 6824365"/>
              <a:gd name="connsiteY276" fmla="*/ 5417705 h 6858000"/>
              <a:gd name="connsiteX277" fmla="*/ 4613530 w 6824365"/>
              <a:gd name="connsiteY277" fmla="*/ 5419036 h 6858000"/>
              <a:gd name="connsiteX278" fmla="*/ 4614136 w 6824365"/>
              <a:gd name="connsiteY278" fmla="*/ 5420287 h 6858000"/>
              <a:gd name="connsiteX279" fmla="*/ 4615566 w 6824365"/>
              <a:gd name="connsiteY279" fmla="*/ 5416685 h 6858000"/>
              <a:gd name="connsiteX280" fmla="*/ 4645786 w 6824365"/>
              <a:gd name="connsiteY280" fmla="*/ 5449531 h 6858000"/>
              <a:gd name="connsiteX281" fmla="*/ 4601086 w 6824365"/>
              <a:gd name="connsiteY281" fmla="*/ 5435958 h 6858000"/>
              <a:gd name="connsiteX282" fmla="*/ 4576233 w 6824365"/>
              <a:gd name="connsiteY282" fmla="*/ 5424008 h 6858000"/>
              <a:gd name="connsiteX283" fmla="*/ 4613063 w 6824365"/>
              <a:gd name="connsiteY283" fmla="*/ 5411521 h 6858000"/>
              <a:gd name="connsiteX284" fmla="*/ 4695480 w 6824365"/>
              <a:gd name="connsiteY284" fmla="*/ 5376881 h 6858000"/>
              <a:gd name="connsiteX285" fmla="*/ 4779155 w 6824365"/>
              <a:gd name="connsiteY285" fmla="*/ 5405679 h 6858000"/>
              <a:gd name="connsiteX286" fmla="*/ 4755014 w 6824365"/>
              <a:gd name="connsiteY286" fmla="*/ 5431433 h 6858000"/>
              <a:gd name="connsiteX287" fmla="*/ 4691693 w 6824365"/>
              <a:gd name="connsiteY287" fmla="*/ 5386422 h 6858000"/>
              <a:gd name="connsiteX288" fmla="*/ 4695480 w 6824365"/>
              <a:gd name="connsiteY288" fmla="*/ 5376881 h 6858000"/>
              <a:gd name="connsiteX289" fmla="*/ 4615269 w 6824365"/>
              <a:gd name="connsiteY289" fmla="*/ 5353050 h 6858000"/>
              <a:gd name="connsiteX290" fmla="*/ 4652420 w 6824365"/>
              <a:gd name="connsiteY290" fmla="*/ 5355290 h 6858000"/>
              <a:gd name="connsiteX291" fmla="*/ 4653258 w 6824365"/>
              <a:gd name="connsiteY291" fmla="*/ 5353181 h 6858000"/>
              <a:gd name="connsiteX292" fmla="*/ 4653258 w 6824365"/>
              <a:gd name="connsiteY292" fmla="*/ 5353179 h 6858000"/>
              <a:gd name="connsiteX293" fmla="*/ 4654067 w 6824365"/>
              <a:gd name="connsiteY293" fmla="*/ 5353500 h 6858000"/>
              <a:gd name="connsiteX294" fmla="*/ 4664996 w 6824365"/>
              <a:gd name="connsiteY294" fmla="*/ 5357839 h 6858000"/>
              <a:gd name="connsiteX295" fmla="*/ 4665951 w 6824365"/>
              <a:gd name="connsiteY295" fmla="*/ 5358218 h 6858000"/>
              <a:gd name="connsiteX296" fmla="*/ 4678650 w 6824365"/>
              <a:gd name="connsiteY296" fmla="*/ 5378209 h 6858000"/>
              <a:gd name="connsiteX297" fmla="*/ 4659142 w 6824365"/>
              <a:gd name="connsiteY297" fmla="*/ 5381145 h 6858000"/>
              <a:gd name="connsiteX298" fmla="*/ 4617249 w 6824365"/>
              <a:gd name="connsiteY298" fmla="*/ 5353836 h 6858000"/>
              <a:gd name="connsiteX299" fmla="*/ 4615269 w 6824365"/>
              <a:gd name="connsiteY299" fmla="*/ 5353050 h 6858000"/>
              <a:gd name="connsiteX300" fmla="*/ 4808701 w 6824365"/>
              <a:gd name="connsiteY300" fmla="*/ 5351781 h 6858000"/>
              <a:gd name="connsiteX301" fmla="*/ 4813396 w 6824365"/>
              <a:gd name="connsiteY301" fmla="*/ 5353644 h 6858000"/>
              <a:gd name="connsiteX302" fmla="*/ 4812530 w 6824365"/>
              <a:gd name="connsiteY302" fmla="*/ 5355826 h 6858000"/>
              <a:gd name="connsiteX303" fmla="*/ 4810184 w 6824365"/>
              <a:gd name="connsiteY303" fmla="*/ 5354894 h 6858000"/>
              <a:gd name="connsiteX304" fmla="*/ 4810182 w 6824365"/>
              <a:gd name="connsiteY304" fmla="*/ 5354893 h 6858000"/>
              <a:gd name="connsiteX305" fmla="*/ 4632215 w 6824365"/>
              <a:gd name="connsiteY305" fmla="*/ 5341876 h 6858000"/>
              <a:gd name="connsiteX306" fmla="*/ 4631494 w 6824365"/>
              <a:gd name="connsiteY306" fmla="*/ 5343692 h 6858000"/>
              <a:gd name="connsiteX307" fmla="*/ 4630851 w 6824365"/>
              <a:gd name="connsiteY307" fmla="*/ 5342811 h 6858000"/>
              <a:gd name="connsiteX308" fmla="*/ 4927429 w 6824365"/>
              <a:gd name="connsiteY308" fmla="*/ 5262608 h 6858000"/>
              <a:gd name="connsiteX309" fmla="*/ 4930187 w 6824365"/>
              <a:gd name="connsiteY309" fmla="*/ 5267069 h 6858000"/>
              <a:gd name="connsiteX310" fmla="*/ 4924970 w 6824365"/>
              <a:gd name="connsiteY310" fmla="*/ 5264998 h 6858000"/>
              <a:gd name="connsiteX311" fmla="*/ 4712351 w 6824365"/>
              <a:gd name="connsiteY311" fmla="*/ 5245384 h 6858000"/>
              <a:gd name="connsiteX312" fmla="*/ 4716182 w 6824365"/>
              <a:gd name="connsiteY312" fmla="*/ 5249430 h 6858000"/>
              <a:gd name="connsiteX313" fmla="*/ 4710620 w 6824365"/>
              <a:gd name="connsiteY313" fmla="*/ 5249745 h 6858000"/>
              <a:gd name="connsiteX314" fmla="*/ 4709139 w 6824365"/>
              <a:gd name="connsiteY314" fmla="*/ 5246634 h 6858000"/>
              <a:gd name="connsiteX315" fmla="*/ 4712351 w 6824365"/>
              <a:gd name="connsiteY315" fmla="*/ 5245384 h 6858000"/>
              <a:gd name="connsiteX316" fmla="*/ 4930729 w 6824365"/>
              <a:gd name="connsiteY316" fmla="*/ 5243472 h 6858000"/>
              <a:gd name="connsiteX317" fmla="*/ 4960740 w 6824365"/>
              <a:gd name="connsiteY317" fmla="*/ 5252609 h 6858000"/>
              <a:gd name="connsiteX318" fmla="*/ 5027034 w 6824365"/>
              <a:gd name="connsiteY318" fmla="*/ 5280944 h 6858000"/>
              <a:gd name="connsiteX319" fmla="*/ 4975236 w 6824365"/>
              <a:gd name="connsiteY319" fmla="*/ 5274265 h 6858000"/>
              <a:gd name="connsiteX320" fmla="*/ 4931731 w 6824365"/>
              <a:gd name="connsiteY320" fmla="*/ 5269256 h 6858000"/>
              <a:gd name="connsiteX321" fmla="*/ 4931567 w 6824365"/>
              <a:gd name="connsiteY321" fmla="*/ 5269299 h 6858000"/>
              <a:gd name="connsiteX322" fmla="*/ 4931525 w 6824365"/>
              <a:gd name="connsiteY322" fmla="*/ 5269231 h 6858000"/>
              <a:gd name="connsiteX323" fmla="*/ 4931345 w 6824365"/>
              <a:gd name="connsiteY323" fmla="*/ 5269211 h 6858000"/>
              <a:gd name="connsiteX324" fmla="*/ 4931481 w 6824365"/>
              <a:gd name="connsiteY324" fmla="*/ 5269161 h 6858000"/>
              <a:gd name="connsiteX325" fmla="*/ 4930187 w 6824365"/>
              <a:gd name="connsiteY325" fmla="*/ 5267069 h 6858000"/>
              <a:gd name="connsiteX326" fmla="*/ 4933563 w 6824365"/>
              <a:gd name="connsiteY326" fmla="*/ 5268409 h 6858000"/>
              <a:gd name="connsiteX327" fmla="*/ 4934007 w 6824365"/>
              <a:gd name="connsiteY327" fmla="*/ 5268248 h 6858000"/>
              <a:gd name="connsiteX328" fmla="*/ 4928897 w 6824365"/>
              <a:gd name="connsiteY328" fmla="*/ 5258143 h 6858000"/>
              <a:gd name="connsiteX329" fmla="*/ 4922186 w 6824365"/>
              <a:gd name="connsiteY329" fmla="*/ 5263556 h 6858000"/>
              <a:gd name="connsiteX330" fmla="*/ 4922399 w 6824365"/>
              <a:gd name="connsiteY330" fmla="*/ 5263978 h 6858000"/>
              <a:gd name="connsiteX331" fmla="*/ 4924970 w 6824365"/>
              <a:gd name="connsiteY331" fmla="*/ 5264998 h 6858000"/>
              <a:gd name="connsiteX332" fmla="*/ 4923742 w 6824365"/>
              <a:gd name="connsiteY332" fmla="*/ 5266193 h 6858000"/>
              <a:gd name="connsiteX333" fmla="*/ 4922521 w 6824365"/>
              <a:gd name="connsiteY333" fmla="*/ 5264218 h 6858000"/>
              <a:gd name="connsiteX334" fmla="*/ 4923464 w 6824365"/>
              <a:gd name="connsiteY334" fmla="*/ 5266082 h 6858000"/>
              <a:gd name="connsiteX335" fmla="*/ 4910722 w 6824365"/>
              <a:gd name="connsiteY335" fmla="*/ 5259061 h 6858000"/>
              <a:gd name="connsiteX336" fmla="*/ 4910049 w 6824365"/>
              <a:gd name="connsiteY336" fmla="*/ 5260757 h 6858000"/>
              <a:gd name="connsiteX337" fmla="*/ 4907702 w 6824365"/>
              <a:gd name="connsiteY337" fmla="*/ 5259826 h 6858000"/>
              <a:gd name="connsiteX338" fmla="*/ 4907701 w 6824365"/>
              <a:gd name="connsiteY338" fmla="*/ 5259825 h 6858000"/>
              <a:gd name="connsiteX339" fmla="*/ 4907706 w 6824365"/>
              <a:gd name="connsiteY339" fmla="*/ 5259824 h 6858000"/>
              <a:gd name="connsiteX340" fmla="*/ 4846019 w 6824365"/>
              <a:gd name="connsiteY340" fmla="*/ 5237235 h 6858000"/>
              <a:gd name="connsiteX341" fmla="*/ 4854717 w 6824365"/>
              <a:gd name="connsiteY341" fmla="*/ 5238793 h 6858000"/>
              <a:gd name="connsiteX342" fmla="*/ 4859455 w 6824365"/>
              <a:gd name="connsiteY342" fmla="*/ 5244461 h 6858000"/>
              <a:gd name="connsiteX343" fmla="*/ 4848097 w 6824365"/>
              <a:gd name="connsiteY343" fmla="*/ 5243739 h 6858000"/>
              <a:gd name="connsiteX344" fmla="*/ 4846019 w 6824365"/>
              <a:gd name="connsiteY344" fmla="*/ 5237235 h 6858000"/>
              <a:gd name="connsiteX345" fmla="*/ 4689993 w 6824365"/>
              <a:gd name="connsiteY345" fmla="*/ 5226411 h 6858000"/>
              <a:gd name="connsiteX346" fmla="*/ 4692341 w 6824365"/>
              <a:gd name="connsiteY346" fmla="*/ 5227344 h 6858000"/>
              <a:gd name="connsiteX347" fmla="*/ 4691475 w 6824365"/>
              <a:gd name="connsiteY347" fmla="*/ 5229525 h 6858000"/>
              <a:gd name="connsiteX348" fmla="*/ 4689127 w 6824365"/>
              <a:gd name="connsiteY348" fmla="*/ 5228593 h 6858000"/>
              <a:gd name="connsiteX349" fmla="*/ 4864464 w 6824365"/>
              <a:gd name="connsiteY349" fmla="*/ 5224993 h 6858000"/>
              <a:gd name="connsiteX350" fmla="*/ 4866813 w 6824365"/>
              <a:gd name="connsiteY350" fmla="*/ 5225925 h 6858000"/>
              <a:gd name="connsiteX351" fmla="*/ 4863599 w 6824365"/>
              <a:gd name="connsiteY351" fmla="*/ 5227174 h 6858000"/>
              <a:gd name="connsiteX352" fmla="*/ 4897958 w 6824365"/>
              <a:gd name="connsiteY352" fmla="*/ 5195379 h 6858000"/>
              <a:gd name="connsiteX353" fmla="*/ 4893230 w 6824365"/>
              <a:gd name="connsiteY353" fmla="*/ 5200745 h 6858000"/>
              <a:gd name="connsiteX354" fmla="*/ 4893755 w 6824365"/>
              <a:gd name="connsiteY354" fmla="*/ 5201847 h 6858000"/>
              <a:gd name="connsiteX355" fmla="*/ 4891579 w 6824365"/>
              <a:gd name="connsiteY355" fmla="*/ 5199371 h 6858000"/>
              <a:gd name="connsiteX356" fmla="*/ 4891916 w 6824365"/>
              <a:gd name="connsiteY356" fmla="*/ 5199330 h 6858000"/>
              <a:gd name="connsiteX357" fmla="*/ 4891316 w 6824365"/>
              <a:gd name="connsiteY357" fmla="*/ 5198422 h 6858000"/>
              <a:gd name="connsiteX358" fmla="*/ 4897958 w 6824365"/>
              <a:gd name="connsiteY358" fmla="*/ 5195379 h 6858000"/>
              <a:gd name="connsiteX359" fmla="*/ 5087159 w 6824365"/>
              <a:gd name="connsiteY359" fmla="*/ 5159423 h 6858000"/>
              <a:gd name="connsiteX360" fmla="*/ 5088927 w 6824365"/>
              <a:gd name="connsiteY360" fmla="*/ 5172940 h 6858000"/>
              <a:gd name="connsiteX361" fmla="*/ 5055044 w 6824365"/>
              <a:gd name="connsiteY361" fmla="*/ 5174440 h 6858000"/>
              <a:gd name="connsiteX362" fmla="*/ 5053865 w 6824365"/>
              <a:gd name="connsiteY362" fmla="*/ 5165430 h 6858000"/>
              <a:gd name="connsiteX363" fmla="*/ 5087159 w 6824365"/>
              <a:gd name="connsiteY363" fmla="*/ 5159423 h 6858000"/>
              <a:gd name="connsiteX364" fmla="*/ 4904961 w 6824365"/>
              <a:gd name="connsiteY364" fmla="*/ 5155250 h 6858000"/>
              <a:gd name="connsiteX365" fmla="*/ 4911086 w 6824365"/>
              <a:gd name="connsiteY365" fmla="*/ 5169155 h 6858000"/>
              <a:gd name="connsiteX366" fmla="*/ 4896305 w 6824365"/>
              <a:gd name="connsiteY366" fmla="*/ 5177056 h 6858000"/>
              <a:gd name="connsiteX367" fmla="*/ 4883704 w 6824365"/>
              <a:gd name="connsiteY367" fmla="*/ 5155991 h 6858000"/>
              <a:gd name="connsiteX368" fmla="*/ 4904961 w 6824365"/>
              <a:gd name="connsiteY368" fmla="*/ 5155250 h 6858000"/>
              <a:gd name="connsiteX369" fmla="*/ 5181055 w 6824365"/>
              <a:gd name="connsiteY369" fmla="*/ 5146213 h 6858000"/>
              <a:gd name="connsiteX370" fmla="*/ 5185750 w 6824365"/>
              <a:gd name="connsiteY370" fmla="*/ 5148076 h 6858000"/>
              <a:gd name="connsiteX371" fmla="*/ 5180190 w 6824365"/>
              <a:gd name="connsiteY371" fmla="*/ 5148394 h 6858000"/>
              <a:gd name="connsiteX372" fmla="*/ 5155848 w 6824365"/>
              <a:gd name="connsiteY372" fmla="*/ 5141255 h 6858000"/>
              <a:gd name="connsiteX373" fmla="*/ 5157331 w 6824365"/>
              <a:gd name="connsiteY373" fmla="*/ 5144368 h 6858000"/>
              <a:gd name="connsiteX374" fmla="*/ 5154117 w 6824365"/>
              <a:gd name="connsiteY374" fmla="*/ 5145616 h 6858000"/>
              <a:gd name="connsiteX375" fmla="*/ 5029132 w 6824365"/>
              <a:gd name="connsiteY375" fmla="*/ 5139371 h 6858000"/>
              <a:gd name="connsiteX376" fmla="*/ 5031265 w 6824365"/>
              <a:gd name="connsiteY376" fmla="*/ 5140218 h 6858000"/>
              <a:gd name="connsiteX377" fmla="*/ 5028601 w 6824365"/>
              <a:gd name="connsiteY377" fmla="*/ 5141226 h 6858000"/>
              <a:gd name="connsiteX378" fmla="*/ 5067997 w 6824365"/>
              <a:gd name="connsiteY378" fmla="*/ 5136672 h 6858000"/>
              <a:gd name="connsiteX379" fmla="*/ 5069478 w 6824365"/>
              <a:gd name="connsiteY379" fmla="*/ 5139784 h 6858000"/>
              <a:gd name="connsiteX380" fmla="*/ 5065400 w 6824365"/>
              <a:gd name="connsiteY380" fmla="*/ 5143214 h 6858000"/>
              <a:gd name="connsiteX381" fmla="*/ 5063918 w 6824365"/>
              <a:gd name="connsiteY381" fmla="*/ 5140102 h 6858000"/>
              <a:gd name="connsiteX382" fmla="*/ 5067997 w 6824365"/>
              <a:gd name="connsiteY382" fmla="*/ 5136672 h 6858000"/>
              <a:gd name="connsiteX383" fmla="*/ 5139667 w 6824365"/>
              <a:gd name="connsiteY383" fmla="*/ 5127260 h 6858000"/>
              <a:gd name="connsiteX384" fmla="*/ 5140282 w 6824365"/>
              <a:gd name="connsiteY384" fmla="*/ 5132553 h 6858000"/>
              <a:gd name="connsiteX385" fmla="*/ 5135588 w 6824365"/>
              <a:gd name="connsiteY385" fmla="*/ 5130689 h 6858000"/>
              <a:gd name="connsiteX386" fmla="*/ 5136453 w 6824365"/>
              <a:gd name="connsiteY386" fmla="*/ 5128510 h 6858000"/>
              <a:gd name="connsiteX387" fmla="*/ 5139667 w 6824365"/>
              <a:gd name="connsiteY387" fmla="*/ 5127260 h 6858000"/>
              <a:gd name="connsiteX388" fmla="*/ 5118291 w 6824365"/>
              <a:gd name="connsiteY388" fmla="*/ 5126347 h 6858000"/>
              <a:gd name="connsiteX389" fmla="*/ 5117425 w 6824365"/>
              <a:gd name="connsiteY389" fmla="*/ 5128528 h 6858000"/>
              <a:gd name="connsiteX390" fmla="*/ 5115077 w 6824365"/>
              <a:gd name="connsiteY390" fmla="*/ 5127596 h 6858000"/>
              <a:gd name="connsiteX391" fmla="*/ 4864041 w 6824365"/>
              <a:gd name="connsiteY391" fmla="*/ 5118813 h 6858000"/>
              <a:gd name="connsiteX392" fmla="*/ 4864740 w 6824365"/>
              <a:gd name="connsiteY392" fmla="*/ 5121615 h 6858000"/>
              <a:gd name="connsiteX393" fmla="*/ 4861444 w 6824365"/>
              <a:gd name="connsiteY393" fmla="*/ 5125355 h 6858000"/>
              <a:gd name="connsiteX394" fmla="*/ 4860045 w 6824365"/>
              <a:gd name="connsiteY394" fmla="*/ 5119751 h 6858000"/>
              <a:gd name="connsiteX395" fmla="*/ 4864041 w 6824365"/>
              <a:gd name="connsiteY395" fmla="*/ 5118813 h 6858000"/>
              <a:gd name="connsiteX396" fmla="*/ 5028566 w 6824365"/>
              <a:gd name="connsiteY396" fmla="*/ 5118494 h 6858000"/>
              <a:gd name="connsiteX397" fmla="*/ 5034435 w 6824365"/>
              <a:gd name="connsiteY397" fmla="*/ 5120824 h 6858000"/>
              <a:gd name="connsiteX398" fmla="*/ 5029132 w 6824365"/>
              <a:gd name="connsiteY398" fmla="*/ 5139371 h 6858000"/>
              <a:gd name="connsiteX399" fmla="*/ 5019706 w 6824365"/>
              <a:gd name="connsiteY399" fmla="*/ 5135630 h 6858000"/>
              <a:gd name="connsiteX400" fmla="*/ 5097163 w 6824365"/>
              <a:gd name="connsiteY400" fmla="*/ 5117960 h 6858000"/>
              <a:gd name="connsiteX401" fmla="*/ 5098646 w 6824365"/>
              <a:gd name="connsiteY401" fmla="*/ 5121073 h 6858000"/>
              <a:gd name="connsiteX402" fmla="*/ 5095432 w 6824365"/>
              <a:gd name="connsiteY402" fmla="*/ 5122321 h 6858000"/>
              <a:gd name="connsiteX403" fmla="*/ 5049350 w 6824365"/>
              <a:gd name="connsiteY403" fmla="*/ 5101504 h 6858000"/>
              <a:gd name="connsiteX404" fmla="*/ 5054044 w 6824365"/>
              <a:gd name="connsiteY404" fmla="*/ 5103367 h 6858000"/>
              <a:gd name="connsiteX405" fmla="*/ 5050832 w 6824365"/>
              <a:gd name="connsiteY405" fmla="*/ 5104617 h 6858000"/>
              <a:gd name="connsiteX406" fmla="*/ 4722780 w 6824365"/>
              <a:gd name="connsiteY406" fmla="*/ 5075360 h 6858000"/>
              <a:gd name="connsiteX407" fmla="*/ 4727475 w 6824365"/>
              <a:gd name="connsiteY407" fmla="*/ 5077224 h 6858000"/>
              <a:gd name="connsiteX408" fmla="*/ 4718984 w 6824365"/>
              <a:gd name="connsiteY408" fmla="*/ 5094046 h 6858000"/>
              <a:gd name="connsiteX409" fmla="*/ 4722780 w 6824365"/>
              <a:gd name="connsiteY409" fmla="*/ 5075360 h 6858000"/>
              <a:gd name="connsiteX410" fmla="*/ 4887374 w 6824365"/>
              <a:gd name="connsiteY410" fmla="*/ 5067496 h 6858000"/>
              <a:gd name="connsiteX411" fmla="*/ 5018527 w 6824365"/>
              <a:gd name="connsiteY411" fmla="*/ 5137949 h 6858000"/>
              <a:gd name="connsiteX412" fmla="*/ 5019228 w 6824365"/>
              <a:gd name="connsiteY412" fmla="*/ 5136183 h 6858000"/>
              <a:gd name="connsiteX413" fmla="*/ 5019210 w 6824365"/>
              <a:gd name="connsiteY413" fmla="*/ 5136360 h 6858000"/>
              <a:gd name="connsiteX414" fmla="*/ 5019527 w 6824365"/>
              <a:gd name="connsiteY414" fmla="*/ 5135559 h 6858000"/>
              <a:gd name="connsiteX415" fmla="*/ 5019706 w 6824365"/>
              <a:gd name="connsiteY415" fmla="*/ 5135630 h 6858000"/>
              <a:gd name="connsiteX416" fmla="*/ 5019179 w 6824365"/>
              <a:gd name="connsiteY416" fmla="*/ 5136648 h 6858000"/>
              <a:gd name="connsiteX417" fmla="*/ 5019092 w 6824365"/>
              <a:gd name="connsiteY417" fmla="*/ 5137452 h 6858000"/>
              <a:gd name="connsiteX418" fmla="*/ 5028601 w 6824365"/>
              <a:gd name="connsiteY418" fmla="*/ 5141226 h 6858000"/>
              <a:gd name="connsiteX419" fmla="*/ 5028969 w 6824365"/>
              <a:gd name="connsiteY419" fmla="*/ 5141372 h 6858000"/>
              <a:gd name="connsiteX420" fmla="*/ 5031010 w 6824365"/>
              <a:gd name="connsiteY420" fmla="*/ 5140860 h 6858000"/>
              <a:gd name="connsiteX421" fmla="*/ 5029287 w 6824365"/>
              <a:gd name="connsiteY421" fmla="*/ 5141498 h 6858000"/>
              <a:gd name="connsiteX422" fmla="*/ 5030557 w 6824365"/>
              <a:gd name="connsiteY422" fmla="*/ 5142002 h 6858000"/>
              <a:gd name="connsiteX423" fmla="*/ 5026897 w 6824365"/>
              <a:gd name="connsiteY423" fmla="*/ 5142790 h 6858000"/>
              <a:gd name="connsiteX424" fmla="*/ 5006892 w 6824365"/>
              <a:gd name="connsiteY424" fmla="*/ 5155807 h 6858000"/>
              <a:gd name="connsiteX425" fmla="*/ 4819075 w 6824365"/>
              <a:gd name="connsiteY425" fmla="*/ 5079209 h 6858000"/>
              <a:gd name="connsiteX426" fmla="*/ 4823279 w 6824365"/>
              <a:gd name="connsiteY426" fmla="*/ 5068618 h 6858000"/>
              <a:gd name="connsiteX427" fmla="*/ 4887374 w 6824365"/>
              <a:gd name="connsiteY427" fmla="*/ 5067496 h 6858000"/>
              <a:gd name="connsiteX428" fmla="*/ 4963360 w 6824365"/>
              <a:gd name="connsiteY428" fmla="*/ 5064847 h 6858000"/>
              <a:gd name="connsiteX429" fmla="*/ 4963976 w 6824365"/>
              <a:gd name="connsiteY429" fmla="*/ 5070139 h 6858000"/>
              <a:gd name="connsiteX430" fmla="*/ 4960146 w 6824365"/>
              <a:gd name="connsiteY430" fmla="*/ 5066096 h 6858000"/>
              <a:gd name="connsiteX431" fmla="*/ 4986543 w 6824365"/>
              <a:gd name="connsiteY431" fmla="*/ 5054362 h 6858000"/>
              <a:gd name="connsiteX432" fmla="*/ 5060851 w 6824365"/>
              <a:gd name="connsiteY432" fmla="*/ 5065685 h 6858000"/>
              <a:gd name="connsiteX433" fmla="*/ 5000749 w 6824365"/>
              <a:gd name="connsiteY433" fmla="*/ 5092310 h 6858000"/>
              <a:gd name="connsiteX434" fmla="*/ 4986543 w 6824365"/>
              <a:gd name="connsiteY434" fmla="*/ 5054362 h 6858000"/>
              <a:gd name="connsiteX435" fmla="*/ 4972633 w 6824365"/>
              <a:gd name="connsiteY435" fmla="*/ 5048335 h 6858000"/>
              <a:gd name="connsiteX436" fmla="*/ 4974114 w 6824365"/>
              <a:gd name="connsiteY436" fmla="*/ 5051448 h 6858000"/>
              <a:gd name="connsiteX437" fmla="*/ 4967688 w 6824365"/>
              <a:gd name="connsiteY437" fmla="*/ 5053945 h 6858000"/>
              <a:gd name="connsiteX438" fmla="*/ 4967071 w 6824365"/>
              <a:gd name="connsiteY438" fmla="*/ 5048652 h 6858000"/>
              <a:gd name="connsiteX439" fmla="*/ 4972633 w 6824365"/>
              <a:gd name="connsiteY439" fmla="*/ 5048335 h 6858000"/>
              <a:gd name="connsiteX440" fmla="*/ 4961110 w 6824365"/>
              <a:gd name="connsiteY440" fmla="*/ 5013472 h 6858000"/>
              <a:gd name="connsiteX441" fmla="*/ 4963085 w 6824365"/>
              <a:gd name="connsiteY441" fmla="*/ 5017621 h 6858000"/>
              <a:gd name="connsiteX442" fmla="*/ 4959379 w 6824365"/>
              <a:gd name="connsiteY442" fmla="*/ 5017832 h 6858000"/>
              <a:gd name="connsiteX443" fmla="*/ 4958967 w 6824365"/>
              <a:gd name="connsiteY443" fmla="*/ 5014305 h 6858000"/>
              <a:gd name="connsiteX444" fmla="*/ 4961110 w 6824365"/>
              <a:gd name="connsiteY444" fmla="*/ 5013472 h 6858000"/>
              <a:gd name="connsiteX445" fmla="*/ 4927854 w 6824365"/>
              <a:gd name="connsiteY445" fmla="*/ 5000271 h 6858000"/>
              <a:gd name="connsiteX446" fmla="*/ 4932569 w 6824365"/>
              <a:gd name="connsiteY446" fmla="*/ 5005508 h 6858000"/>
              <a:gd name="connsiteX447" fmla="*/ 4928079 w 6824365"/>
              <a:gd name="connsiteY447" fmla="*/ 5005408 h 6858000"/>
              <a:gd name="connsiteX448" fmla="*/ 4920831 w 6824365"/>
              <a:gd name="connsiteY448" fmla="*/ 5000849 h 6858000"/>
              <a:gd name="connsiteX449" fmla="*/ 4927854 w 6824365"/>
              <a:gd name="connsiteY449" fmla="*/ 5000271 h 6858000"/>
              <a:gd name="connsiteX450" fmla="*/ 5212977 w 6824365"/>
              <a:gd name="connsiteY450" fmla="*/ 4997342 h 6858000"/>
              <a:gd name="connsiteX451" fmla="*/ 5281053 w 6824365"/>
              <a:gd name="connsiteY451" fmla="*/ 5024365 h 6858000"/>
              <a:gd name="connsiteX452" fmla="*/ 5277591 w 6824365"/>
              <a:gd name="connsiteY452" fmla="*/ 5033087 h 6858000"/>
              <a:gd name="connsiteX453" fmla="*/ 5209515 w 6824365"/>
              <a:gd name="connsiteY453" fmla="*/ 5006064 h 6858000"/>
              <a:gd name="connsiteX454" fmla="*/ 5212977 w 6824365"/>
              <a:gd name="connsiteY454" fmla="*/ 4997342 h 6858000"/>
              <a:gd name="connsiteX455" fmla="*/ 5114400 w 6824365"/>
              <a:gd name="connsiteY455" fmla="*/ 4991024 h 6858000"/>
              <a:gd name="connsiteX456" fmla="*/ 5121046 w 6824365"/>
              <a:gd name="connsiteY456" fmla="*/ 4996187 h 6858000"/>
              <a:gd name="connsiteX457" fmla="*/ 5115559 w 6824365"/>
              <a:gd name="connsiteY457" fmla="*/ 4999057 h 6858000"/>
              <a:gd name="connsiteX458" fmla="*/ 5111657 w 6824365"/>
              <a:gd name="connsiteY458" fmla="*/ 4992460 h 6858000"/>
              <a:gd name="connsiteX459" fmla="*/ 5114400 w 6824365"/>
              <a:gd name="connsiteY459" fmla="*/ 4991024 h 6858000"/>
              <a:gd name="connsiteX460" fmla="*/ 5188636 w 6824365"/>
              <a:gd name="connsiteY460" fmla="*/ 4990205 h 6858000"/>
              <a:gd name="connsiteX461" fmla="*/ 5185713 w 6824365"/>
              <a:gd name="connsiteY461" fmla="*/ 4990728 h 6858000"/>
              <a:gd name="connsiteX462" fmla="*/ 5181004 w 6824365"/>
              <a:gd name="connsiteY462" fmla="*/ 4991567 h 6858000"/>
              <a:gd name="connsiteX463" fmla="*/ 5290023 w 6824365"/>
              <a:gd name="connsiteY463" fmla="*/ 4981229 h 6858000"/>
              <a:gd name="connsiteX464" fmla="*/ 5295152 w 6824365"/>
              <a:gd name="connsiteY464" fmla="*/ 4982003 h 6858000"/>
              <a:gd name="connsiteX465" fmla="*/ 5296633 w 6824365"/>
              <a:gd name="connsiteY465" fmla="*/ 4985115 h 6858000"/>
              <a:gd name="connsiteX466" fmla="*/ 5291938 w 6824365"/>
              <a:gd name="connsiteY466" fmla="*/ 4983252 h 6858000"/>
              <a:gd name="connsiteX467" fmla="*/ 5290023 w 6824365"/>
              <a:gd name="connsiteY467" fmla="*/ 4981229 h 6858000"/>
              <a:gd name="connsiteX468" fmla="*/ 5354216 w 6824365"/>
              <a:gd name="connsiteY468" fmla="*/ 4970112 h 6858000"/>
              <a:gd name="connsiteX469" fmla="*/ 5360144 w 6824365"/>
              <a:gd name="connsiteY469" fmla="*/ 4982562 h 6858000"/>
              <a:gd name="connsiteX470" fmla="*/ 5342230 w 6824365"/>
              <a:gd name="connsiteY470" fmla="*/ 4972927 h 6858000"/>
              <a:gd name="connsiteX471" fmla="*/ 5354216 w 6824365"/>
              <a:gd name="connsiteY471" fmla="*/ 4970112 h 6858000"/>
              <a:gd name="connsiteX472" fmla="*/ 4929107 w 6824365"/>
              <a:gd name="connsiteY472" fmla="*/ 4952617 h 6858000"/>
              <a:gd name="connsiteX473" fmla="*/ 5061056 w 6824365"/>
              <a:gd name="connsiteY473" fmla="*/ 4990044 h 6858000"/>
              <a:gd name="connsiteX474" fmla="*/ 4983481 w 6824365"/>
              <a:gd name="connsiteY474" fmla="*/ 5014780 h 6858000"/>
              <a:gd name="connsiteX475" fmla="*/ 4978853 w 6824365"/>
              <a:gd name="connsiteY475" fmla="*/ 4997993 h 6858000"/>
              <a:gd name="connsiteX476" fmla="*/ 4923248 w 6824365"/>
              <a:gd name="connsiteY476" fmla="*/ 4967377 h 6858000"/>
              <a:gd name="connsiteX477" fmla="*/ 4929107 w 6824365"/>
              <a:gd name="connsiteY477" fmla="*/ 4952617 h 6858000"/>
              <a:gd name="connsiteX478" fmla="*/ 5254502 w 6824365"/>
              <a:gd name="connsiteY478" fmla="*/ 4942934 h 6858000"/>
              <a:gd name="connsiteX479" fmla="*/ 5268146 w 6824365"/>
              <a:gd name="connsiteY479" fmla="*/ 4951078 h 6858000"/>
              <a:gd name="connsiteX480" fmla="*/ 5246637 w 6824365"/>
              <a:gd name="connsiteY480" fmla="*/ 4962746 h 6858000"/>
              <a:gd name="connsiteX481" fmla="*/ 5255293 w 6824365"/>
              <a:gd name="connsiteY481" fmla="*/ 4940941 h 6858000"/>
              <a:gd name="connsiteX482" fmla="*/ 5254502 w 6824365"/>
              <a:gd name="connsiteY482" fmla="*/ 4942934 h 6858000"/>
              <a:gd name="connsiteX483" fmla="*/ 5252670 w 6824365"/>
              <a:gd name="connsiteY483" fmla="*/ 4941841 h 6858000"/>
              <a:gd name="connsiteX484" fmla="*/ 5255293 w 6824365"/>
              <a:gd name="connsiteY484" fmla="*/ 4940941 h 6858000"/>
              <a:gd name="connsiteX485" fmla="*/ 5373009 w 6824365"/>
              <a:gd name="connsiteY485" fmla="*/ 4929613 h 6858000"/>
              <a:gd name="connsiteX486" fmla="*/ 5374492 w 6824365"/>
              <a:gd name="connsiteY486" fmla="*/ 4932727 h 6858000"/>
              <a:gd name="connsiteX487" fmla="*/ 5371278 w 6824365"/>
              <a:gd name="connsiteY487" fmla="*/ 4933974 h 6858000"/>
              <a:gd name="connsiteX488" fmla="*/ 5237461 w 6824365"/>
              <a:gd name="connsiteY488" fmla="*/ 4928814 h 6858000"/>
              <a:gd name="connsiteX489" fmla="*/ 5255086 w 6824365"/>
              <a:gd name="connsiteY489" fmla="*/ 4939176 h 6858000"/>
              <a:gd name="connsiteX490" fmla="*/ 5252631 w 6824365"/>
              <a:gd name="connsiteY490" fmla="*/ 4939884 h 6858000"/>
              <a:gd name="connsiteX491" fmla="*/ 5237461 w 6824365"/>
              <a:gd name="connsiteY491" fmla="*/ 4928814 h 6858000"/>
              <a:gd name="connsiteX492" fmla="*/ 5280017 w 6824365"/>
              <a:gd name="connsiteY492" fmla="*/ 4896909 h 6858000"/>
              <a:gd name="connsiteX493" fmla="*/ 5315932 w 6824365"/>
              <a:gd name="connsiteY493" fmla="*/ 4904433 h 6858000"/>
              <a:gd name="connsiteX494" fmla="*/ 5312960 w 6824365"/>
              <a:gd name="connsiteY494" fmla="*/ 4923446 h 6858000"/>
              <a:gd name="connsiteX495" fmla="*/ 5277378 w 6824365"/>
              <a:gd name="connsiteY495" fmla="*/ 4909322 h 6858000"/>
              <a:gd name="connsiteX496" fmla="*/ 5280017 w 6824365"/>
              <a:gd name="connsiteY496" fmla="*/ 4896909 h 6858000"/>
              <a:gd name="connsiteX497" fmla="*/ 5276653 w 6824365"/>
              <a:gd name="connsiteY497" fmla="*/ 4761627 h 6858000"/>
              <a:gd name="connsiteX498" fmla="*/ 5313425 w 6824365"/>
              <a:gd name="connsiteY498" fmla="*/ 4762088 h 6858000"/>
              <a:gd name="connsiteX499" fmla="*/ 5314212 w 6824365"/>
              <a:gd name="connsiteY499" fmla="*/ 4776536 h 6858000"/>
              <a:gd name="connsiteX500" fmla="*/ 5276747 w 6824365"/>
              <a:gd name="connsiteY500" fmla="*/ 4777818 h 6858000"/>
              <a:gd name="connsiteX501" fmla="*/ 5276653 w 6824365"/>
              <a:gd name="connsiteY501" fmla="*/ 4761627 h 6858000"/>
              <a:gd name="connsiteX502" fmla="*/ 5117613 w 6824365"/>
              <a:gd name="connsiteY502" fmla="*/ 4737040 h 6858000"/>
              <a:gd name="connsiteX503" fmla="*/ 5180928 w 6824365"/>
              <a:gd name="connsiteY503" fmla="*/ 4796046 h 6858000"/>
              <a:gd name="connsiteX504" fmla="*/ 5289378 w 6824365"/>
              <a:gd name="connsiteY504" fmla="*/ 4839096 h 6858000"/>
              <a:gd name="connsiteX505" fmla="*/ 5283571 w 6824365"/>
              <a:gd name="connsiteY505" fmla="*/ 4853725 h 6858000"/>
              <a:gd name="connsiteX506" fmla="*/ 5086387 w 6824365"/>
              <a:gd name="connsiteY506" fmla="*/ 4775453 h 6858000"/>
              <a:gd name="connsiteX507" fmla="*/ 5117613 w 6824365"/>
              <a:gd name="connsiteY507" fmla="*/ 4737040 h 6858000"/>
              <a:gd name="connsiteX508" fmla="*/ 5325131 w 6824365"/>
              <a:gd name="connsiteY508" fmla="*/ 4701108 h 6858000"/>
              <a:gd name="connsiteX509" fmla="*/ 5327055 w 6824365"/>
              <a:gd name="connsiteY509" fmla="*/ 4709950 h 6858000"/>
              <a:gd name="connsiteX510" fmla="*/ 5322362 w 6824365"/>
              <a:gd name="connsiteY510" fmla="*/ 4708087 h 6858000"/>
              <a:gd name="connsiteX511" fmla="*/ 5321670 w 6824365"/>
              <a:gd name="connsiteY511" fmla="*/ 4709831 h 6858000"/>
              <a:gd name="connsiteX512" fmla="*/ 5321669 w 6824365"/>
              <a:gd name="connsiteY512" fmla="*/ 4709829 h 6858000"/>
              <a:gd name="connsiteX513" fmla="*/ 5321069 w 6824365"/>
              <a:gd name="connsiteY513" fmla="*/ 4708446 h 6858000"/>
              <a:gd name="connsiteX514" fmla="*/ 5322410 w 6824365"/>
              <a:gd name="connsiteY514" fmla="*/ 4707962 h 6858000"/>
              <a:gd name="connsiteX515" fmla="*/ 5370790 w 6824365"/>
              <a:gd name="connsiteY515" fmla="*/ 4699038 h 6858000"/>
              <a:gd name="connsiteX516" fmla="*/ 5378757 w 6824365"/>
              <a:gd name="connsiteY516" fmla="*/ 4709774 h 6858000"/>
              <a:gd name="connsiteX517" fmla="*/ 5358279 w 6824365"/>
              <a:gd name="connsiteY517" fmla="*/ 4699752 h 6858000"/>
              <a:gd name="connsiteX518" fmla="*/ 5370790 w 6824365"/>
              <a:gd name="connsiteY518" fmla="*/ 4699038 h 6858000"/>
              <a:gd name="connsiteX519" fmla="*/ 5323972 w 6824365"/>
              <a:gd name="connsiteY519" fmla="*/ 4693075 h 6858000"/>
              <a:gd name="connsiteX520" fmla="*/ 5325131 w 6824365"/>
              <a:gd name="connsiteY520" fmla="*/ 4701108 h 6858000"/>
              <a:gd name="connsiteX521" fmla="*/ 5317148 w 6824365"/>
              <a:gd name="connsiteY521" fmla="*/ 4697940 h 6858000"/>
              <a:gd name="connsiteX522" fmla="*/ 5308923 w 6824365"/>
              <a:gd name="connsiteY522" fmla="*/ 4692655 h 6858000"/>
              <a:gd name="connsiteX523" fmla="*/ 5315247 w 6824365"/>
              <a:gd name="connsiteY523" fmla="*/ 4698626 h 6858000"/>
              <a:gd name="connsiteX524" fmla="*/ 5315741 w 6824365"/>
              <a:gd name="connsiteY524" fmla="*/ 4697381 h 6858000"/>
              <a:gd name="connsiteX525" fmla="*/ 5315742 w 6824365"/>
              <a:gd name="connsiteY525" fmla="*/ 4697382 h 6858000"/>
              <a:gd name="connsiteX526" fmla="*/ 5315990 w 6824365"/>
              <a:gd name="connsiteY526" fmla="*/ 4696758 h 6858000"/>
              <a:gd name="connsiteX527" fmla="*/ 5316369 w 6824365"/>
              <a:gd name="connsiteY527" fmla="*/ 4697630 h 6858000"/>
              <a:gd name="connsiteX528" fmla="*/ 5317148 w 6824365"/>
              <a:gd name="connsiteY528" fmla="*/ 4697940 h 6858000"/>
              <a:gd name="connsiteX529" fmla="*/ 5316656 w 6824365"/>
              <a:gd name="connsiteY529" fmla="*/ 4698292 h 6858000"/>
              <a:gd name="connsiteX530" fmla="*/ 5321069 w 6824365"/>
              <a:gd name="connsiteY530" fmla="*/ 4708446 h 6858000"/>
              <a:gd name="connsiteX531" fmla="*/ 5299575 w 6824365"/>
              <a:gd name="connsiteY531" fmla="*/ 4716205 h 6858000"/>
              <a:gd name="connsiteX532" fmla="*/ 5309961 w 6824365"/>
              <a:gd name="connsiteY532" fmla="*/ 4690039 h 6858000"/>
              <a:gd name="connsiteX533" fmla="*/ 5308923 w 6824365"/>
              <a:gd name="connsiteY533" fmla="*/ 4692655 h 6858000"/>
              <a:gd name="connsiteX534" fmla="*/ 5307341 w 6824365"/>
              <a:gd name="connsiteY534" fmla="*/ 4691163 h 6858000"/>
              <a:gd name="connsiteX535" fmla="*/ 5309961 w 6824365"/>
              <a:gd name="connsiteY535" fmla="*/ 4690039 h 6858000"/>
              <a:gd name="connsiteX536" fmla="*/ 5304124 w 6824365"/>
              <a:gd name="connsiteY536" fmla="*/ 4689406 h 6858000"/>
              <a:gd name="connsiteX537" fmla="*/ 5307880 w 6824365"/>
              <a:gd name="connsiteY537" fmla="*/ 4689807 h 6858000"/>
              <a:gd name="connsiteX538" fmla="*/ 5305289 w 6824365"/>
              <a:gd name="connsiteY538" fmla="*/ 4690857 h 6858000"/>
              <a:gd name="connsiteX539" fmla="*/ 5155357 w 6824365"/>
              <a:gd name="connsiteY539" fmla="*/ 4681674 h 6858000"/>
              <a:gd name="connsiteX540" fmla="*/ 5266994 w 6824365"/>
              <a:gd name="connsiteY540" fmla="*/ 4751735 h 6858000"/>
              <a:gd name="connsiteX541" fmla="*/ 5257158 w 6824365"/>
              <a:gd name="connsiteY541" fmla="*/ 4764994 h 6858000"/>
              <a:gd name="connsiteX542" fmla="*/ 5144051 w 6824365"/>
              <a:gd name="connsiteY542" fmla="*/ 4698641 h 6858000"/>
              <a:gd name="connsiteX543" fmla="*/ 5155357 w 6824365"/>
              <a:gd name="connsiteY543" fmla="*/ 4681674 h 6858000"/>
              <a:gd name="connsiteX544" fmla="*/ 5126202 w 6824365"/>
              <a:gd name="connsiteY544" fmla="*/ 4675149 h 6858000"/>
              <a:gd name="connsiteX545" fmla="*/ 5130032 w 6824365"/>
              <a:gd name="connsiteY545" fmla="*/ 4679193 h 6858000"/>
              <a:gd name="connsiteX546" fmla="*/ 5122135 w 6824365"/>
              <a:gd name="connsiteY546" fmla="*/ 4680602 h 6858000"/>
              <a:gd name="connsiteX547" fmla="*/ 5254958 w 6824365"/>
              <a:gd name="connsiteY547" fmla="*/ 4665680 h 6858000"/>
              <a:gd name="connsiteX548" fmla="*/ 5258498 w 6824365"/>
              <a:gd name="connsiteY548" fmla="*/ 4670452 h 6858000"/>
              <a:gd name="connsiteX549" fmla="*/ 5253227 w 6824365"/>
              <a:gd name="connsiteY549" fmla="*/ 4670041 h 6858000"/>
              <a:gd name="connsiteX550" fmla="*/ 5252033 w 6824365"/>
              <a:gd name="connsiteY550" fmla="*/ 4666201 h 6858000"/>
              <a:gd name="connsiteX551" fmla="*/ 5254958 w 6824365"/>
              <a:gd name="connsiteY551" fmla="*/ 4665680 h 6858000"/>
              <a:gd name="connsiteX552" fmla="*/ 5277449 w 6824365"/>
              <a:gd name="connsiteY552" fmla="*/ 4656940 h 6858000"/>
              <a:gd name="connsiteX553" fmla="*/ 5293652 w 6824365"/>
              <a:gd name="connsiteY553" fmla="*/ 4676364 h 6858000"/>
              <a:gd name="connsiteX554" fmla="*/ 5304124 w 6824365"/>
              <a:gd name="connsiteY554" fmla="*/ 4689406 h 6858000"/>
              <a:gd name="connsiteX555" fmla="*/ 5279207 w 6824365"/>
              <a:gd name="connsiteY555" fmla="*/ 4686740 h 6858000"/>
              <a:gd name="connsiteX556" fmla="*/ 5277449 w 6824365"/>
              <a:gd name="connsiteY556" fmla="*/ 4656940 h 6858000"/>
              <a:gd name="connsiteX557" fmla="*/ 5199799 w 6824365"/>
              <a:gd name="connsiteY557" fmla="*/ 4640344 h 6858000"/>
              <a:gd name="connsiteX558" fmla="*/ 5239054 w 6824365"/>
              <a:gd name="connsiteY558" fmla="*/ 4646747 h 6858000"/>
              <a:gd name="connsiteX559" fmla="*/ 5236559 w 6824365"/>
              <a:gd name="connsiteY559" fmla="*/ 4664114 h 6858000"/>
              <a:gd name="connsiteX560" fmla="*/ 5196192 w 6824365"/>
              <a:gd name="connsiteY560" fmla="*/ 4654974 h 6858000"/>
              <a:gd name="connsiteX561" fmla="*/ 5199799 w 6824365"/>
              <a:gd name="connsiteY561" fmla="*/ 4640344 h 6858000"/>
              <a:gd name="connsiteX562" fmla="*/ 5344555 w 6824365"/>
              <a:gd name="connsiteY562" fmla="*/ 4617949 h 6858000"/>
              <a:gd name="connsiteX563" fmla="*/ 5382114 w 6824365"/>
              <a:gd name="connsiteY563" fmla="*/ 4632859 h 6858000"/>
              <a:gd name="connsiteX564" fmla="*/ 5373833 w 6824365"/>
              <a:gd name="connsiteY564" fmla="*/ 4642193 h 6858000"/>
              <a:gd name="connsiteX565" fmla="*/ 5344555 w 6824365"/>
              <a:gd name="connsiteY565" fmla="*/ 4617949 h 6858000"/>
              <a:gd name="connsiteX566" fmla="*/ 5294355 w 6824365"/>
              <a:gd name="connsiteY566" fmla="*/ 4587047 h 6858000"/>
              <a:gd name="connsiteX567" fmla="*/ 5295445 w 6824365"/>
              <a:gd name="connsiteY567" fmla="*/ 4594776 h 6858000"/>
              <a:gd name="connsiteX568" fmla="*/ 5294928 w 6824365"/>
              <a:gd name="connsiteY568" fmla="*/ 4600354 h 6858000"/>
              <a:gd name="connsiteX569" fmla="*/ 5269804 w 6824365"/>
              <a:gd name="connsiteY569" fmla="*/ 4600899 h 6858000"/>
              <a:gd name="connsiteX570" fmla="*/ 5288715 w 6824365"/>
              <a:gd name="connsiteY570" fmla="*/ 4580639 h 6858000"/>
              <a:gd name="connsiteX571" fmla="*/ 5294892 w 6824365"/>
              <a:gd name="connsiteY571" fmla="*/ 4585616 h 6858000"/>
              <a:gd name="connsiteX572" fmla="*/ 5296065 w 6824365"/>
              <a:gd name="connsiteY572" fmla="*/ 4586082 h 6858000"/>
              <a:gd name="connsiteX573" fmla="*/ 5294355 w 6824365"/>
              <a:gd name="connsiteY573" fmla="*/ 4587047 h 6858000"/>
              <a:gd name="connsiteX574" fmla="*/ 5294110 w 6824365"/>
              <a:gd name="connsiteY574" fmla="*/ 4585306 h 6858000"/>
              <a:gd name="connsiteX575" fmla="*/ 5293131 w 6824365"/>
              <a:gd name="connsiteY575" fmla="*/ 4584917 h 6858000"/>
              <a:gd name="connsiteX576" fmla="*/ 5288715 w 6824365"/>
              <a:gd name="connsiteY576" fmla="*/ 4580639 h 6858000"/>
              <a:gd name="connsiteX577" fmla="*/ 5171882 w 6824365"/>
              <a:gd name="connsiteY577" fmla="*/ 4568194 h 6858000"/>
              <a:gd name="connsiteX578" fmla="*/ 5172399 w 6824365"/>
              <a:gd name="connsiteY578" fmla="*/ 4568301 h 6858000"/>
              <a:gd name="connsiteX579" fmla="*/ 5169723 w 6824365"/>
              <a:gd name="connsiteY579" fmla="*/ 4569341 h 6858000"/>
              <a:gd name="connsiteX580" fmla="*/ 5325418 w 6824365"/>
              <a:gd name="connsiteY580" fmla="*/ 4547252 h 6858000"/>
              <a:gd name="connsiteX581" fmla="*/ 5373237 w 6824365"/>
              <a:gd name="connsiteY581" fmla="*/ 4566233 h 6858000"/>
              <a:gd name="connsiteX582" fmla="*/ 5368909 w 6824365"/>
              <a:gd name="connsiteY582" fmla="*/ 4577136 h 6858000"/>
              <a:gd name="connsiteX583" fmla="*/ 5318708 w 6824365"/>
              <a:gd name="connsiteY583" fmla="*/ 4553002 h 6858000"/>
              <a:gd name="connsiteX584" fmla="*/ 5325418 w 6824365"/>
              <a:gd name="connsiteY584" fmla="*/ 4547252 h 6858000"/>
              <a:gd name="connsiteX585" fmla="*/ 5226830 w 6824365"/>
              <a:gd name="connsiteY585" fmla="*/ 4510642 h 6858000"/>
              <a:gd name="connsiteX586" fmla="*/ 5245609 w 6824365"/>
              <a:gd name="connsiteY586" fmla="*/ 4518096 h 6858000"/>
              <a:gd name="connsiteX587" fmla="*/ 5243878 w 6824365"/>
              <a:gd name="connsiteY587" fmla="*/ 4522457 h 6858000"/>
              <a:gd name="connsiteX588" fmla="*/ 5225099 w 6824365"/>
              <a:gd name="connsiteY588" fmla="*/ 4515003 h 6858000"/>
              <a:gd name="connsiteX589" fmla="*/ 5226830 w 6824365"/>
              <a:gd name="connsiteY589" fmla="*/ 4510642 h 6858000"/>
              <a:gd name="connsiteX590" fmla="*/ 5293358 w 6824365"/>
              <a:gd name="connsiteY590" fmla="*/ 4504039 h 6858000"/>
              <a:gd name="connsiteX591" fmla="*/ 5315852 w 6824365"/>
              <a:gd name="connsiteY591" fmla="*/ 4519121 h 6858000"/>
              <a:gd name="connsiteX592" fmla="*/ 5280745 w 6824365"/>
              <a:gd name="connsiteY592" fmla="*/ 4539109 h 6858000"/>
              <a:gd name="connsiteX593" fmla="*/ 5262468 w 6824365"/>
              <a:gd name="connsiteY593" fmla="*/ 4532386 h 6858000"/>
              <a:gd name="connsiteX594" fmla="*/ 5266095 w 6824365"/>
              <a:gd name="connsiteY594" fmla="*/ 4514262 h 6858000"/>
              <a:gd name="connsiteX595" fmla="*/ 5293660 w 6824365"/>
              <a:gd name="connsiteY595" fmla="*/ 4529395 h 6858000"/>
              <a:gd name="connsiteX596" fmla="*/ 5208050 w 6824365"/>
              <a:gd name="connsiteY596" fmla="*/ 4503187 h 6858000"/>
              <a:gd name="connsiteX597" fmla="*/ 5209531 w 6824365"/>
              <a:gd name="connsiteY597" fmla="*/ 4506300 h 6858000"/>
              <a:gd name="connsiteX598" fmla="*/ 5206319 w 6824365"/>
              <a:gd name="connsiteY598" fmla="*/ 4507548 h 6858000"/>
              <a:gd name="connsiteX599" fmla="*/ 5204836 w 6824365"/>
              <a:gd name="connsiteY599" fmla="*/ 4504436 h 6858000"/>
              <a:gd name="connsiteX600" fmla="*/ 5208050 w 6824365"/>
              <a:gd name="connsiteY600" fmla="*/ 4503187 h 6858000"/>
              <a:gd name="connsiteX601" fmla="*/ 5293330 w 6824365"/>
              <a:gd name="connsiteY601" fmla="*/ 4501700 h 6858000"/>
              <a:gd name="connsiteX602" fmla="*/ 5293358 w 6824365"/>
              <a:gd name="connsiteY602" fmla="*/ 4504039 h 6858000"/>
              <a:gd name="connsiteX603" fmla="*/ 5292603 w 6824365"/>
              <a:gd name="connsiteY603" fmla="*/ 4503532 h 6858000"/>
              <a:gd name="connsiteX604" fmla="*/ 5291529 w 6824365"/>
              <a:gd name="connsiteY604" fmla="*/ 4500985 h 6858000"/>
              <a:gd name="connsiteX605" fmla="*/ 5292938 w 6824365"/>
              <a:gd name="connsiteY605" fmla="*/ 4501545 h 6858000"/>
              <a:gd name="connsiteX606" fmla="*/ 5292072 w 6824365"/>
              <a:gd name="connsiteY606" fmla="*/ 4503726 h 6858000"/>
              <a:gd name="connsiteX607" fmla="*/ 5283746 w 6824365"/>
              <a:gd name="connsiteY607" fmla="*/ 4497326 h 6858000"/>
              <a:gd name="connsiteX608" fmla="*/ 5283550 w 6824365"/>
              <a:gd name="connsiteY608" fmla="*/ 4497818 h 6858000"/>
              <a:gd name="connsiteX609" fmla="*/ 5284488 w 6824365"/>
              <a:gd name="connsiteY609" fmla="*/ 4498190 h 6858000"/>
              <a:gd name="connsiteX610" fmla="*/ 5282683 w 6824365"/>
              <a:gd name="connsiteY610" fmla="*/ 4499998 h 6858000"/>
              <a:gd name="connsiteX611" fmla="*/ 5283019 w 6824365"/>
              <a:gd name="connsiteY611" fmla="*/ 4499152 h 6858000"/>
              <a:gd name="connsiteX612" fmla="*/ 5282401 w 6824365"/>
              <a:gd name="connsiteY612" fmla="*/ 4498565 h 6858000"/>
              <a:gd name="connsiteX613" fmla="*/ 5289901 w 6824365"/>
              <a:gd name="connsiteY613" fmla="*/ 4492767 h 6858000"/>
              <a:gd name="connsiteX614" fmla="*/ 5291529 w 6824365"/>
              <a:gd name="connsiteY614" fmla="*/ 4500985 h 6858000"/>
              <a:gd name="connsiteX615" fmla="*/ 5284488 w 6824365"/>
              <a:gd name="connsiteY615" fmla="*/ 4498190 h 6858000"/>
              <a:gd name="connsiteX616" fmla="*/ 5356979 w 6824365"/>
              <a:gd name="connsiteY616" fmla="*/ 4489105 h 6858000"/>
              <a:gd name="connsiteX617" fmla="*/ 5362261 w 6824365"/>
              <a:gd name="connsiteY617" fmla="*/ 4491202 h 6858000"/>
              <a:gd name="connsiteX618" fmla="*/ 5361395 w 6824365"/>
              <a:gd name="connsiteY618" fmla="*/ 4493383 h 6858000"/>
              <a:gd name="connsiteX619" fmla="*/ 5354353 w 6824365"/>
              <a:gd name="connsiteY619" fmla="*/ 4490587 h 6858000"/>
              <a:gd name="connsiteX620" fmla="*/ 5356979 w 6824365"/>
              <a:gd name="connsiteY620" fmla="*/ 4489105 h 6858000"/>
              <a:gd name="connsiteX621" fmla="*/ 5233894 w 6824365"/>
              <a:gd name="connsiteY621" fmla="*/ 4460899 h 6858000"/>
              <a:gd name="connsiteX622" fmla="*/ 5252909 w 6824365"/>
              <a:gd name="connsiteY622" fmla="*/ 4470531 h 6858000"/>
              <a:gd name="connsiteX623" fmla="*/ 5282401 w 6824365"/>
              <a:gd name="connsiteY623" fmla="*/ 4498565 h 6858000"/>
              <a:gd name="connsiteX624" fmla="*/ 5266263 w 6824365"/>
              <a:gd name="connsiteY624" fmla="*/ 4513429 h 6858000"/>
              <a:gd name="connsiteX625" fmla="*/ 5266095 w 6824365"/>
              <a:gd name="connsiteY625" fmla="*/ 4514262 h 6858000"/>
              <a:gd name="connsiteX626" fmla="*/ 5265771 w 6824365"/>
              <a:gd name="connsiteY626" fmla="*/ 4514084 h 6858000"/>
              <a:gd name="connsiteX627" fmla="*/ 5266498 w 6824365"/>
              <a:gd name="connsiteY627" fmla="*/ 4512252 h 6858000"/>
              <a:gd name="connsiteX628" fmla="*/ 5266383 w 6824365"/>
              <a:gd name="connsiteY628" fmla="*/ 4512831 h 6858000"/>
              <a:gd name="connsiteX629" fmla="*/ 5266803 w 6824365"/>
              <a:gd name="connsiteY629" fmla="*/ 4511772 h 6858000"/>
              <a:gd name="connsiteX630" fmla="*/ 5205554 w 6824365"/>
              <a:gd name="connsiteY630" fmla="*/ 4468404 h 6858000"/>
              <a:gd name="connsiteX631" fmla="*/ 5233894 w 6824365"/>
              <a:gd name="connsiteY631" fmla="*/ 4460899 h 6858000"/>
              <a:gd name="connsiteX632" fmla="*/ 5311128 w 6824365"/>
              <a:gd name="connsiteY632" fmla="*/ 4407801 h 6858000"/>
              <a:gd name="connsiteX633" fmla="*/ 5313476 w 6824365"/>
              <a:gd name="connsiteY633" fmla="*/ 4408733 h 6858000"/>
              <a:gd name="connsiteX634" fmla="*/ 5312610 w 6824365"/>
              <a:gd name="connsiteY634" fmla="*/ 4410914 h 6858000"/>
              <a:gd name="connsiteX635" fmla="*/ 5310262 w 6824365"/>
              <a:gd name="connsiteY635" fmla="*/ 4409982 h 6858000"/>
              <a:gd name="connsiteX636" fmla="*/ 5204783 w 6824365"/>
              <a:gd name="connsiteY636" fmla="*/ 4403900 h 6858000"/>
              <a:gd name="connsiteX637" fmla="*/ 5216907 w 6824365"/>
              <a:gd name="connsiteY637" fmla="*/ 4412420 h 6858000"/>
              <a:gd name="connsiteX638" fmla="*/ 5193070 w 6824365"/>
              <a:gd name="connsiteY638" fmla="*/ 4434137 h 6858000"/>
              <a:gd name="connsiteX639" fmla="*/ 5180897 w 6824365"/>
              <a:gd name="connsiteY639" fmla="*/ 4420991 h 6858000"/>
              <a:gd name="connsiteX640" fmla="*/ 5203309 w 6824365"/>
              <a:gd name="connsiteY640" fmla="*/ 4402865 h 6858000"/>
              <a:gd name="connsiteX641" fmla="*/ 5205187 w 6824365"/>
              <a:gd name="connsiteY641" fmla="*/ 4403610 h 6858000"/>
              <a:gd name="connsiteX642" fmla="*/ 5204783 w 6824365"/>
              <a:gd name="connsiteY642" fmla="*/ 4403900 h 6858000"/>
              <a:gd name="connsiteX643" fmla="*/ 5202360 w 6824365"/>
              <a:gd name="connsiteY643" fmla="*/ 4401500 h 6858000"/>
              <a:gd name="connsiteX644" fmla="*/ 5204496 w 6824365"/>
              <a:gd name="connsiteY644" fmla="*/ 4402614 h 6858000"/>
              <a:gd name="connsiteX645" fmla="*/ 5202581 w 6824365"/>
              <a:gd name="connsiteY645" fmla="*/ 4401854 h 6858000"/>
              <a:gd name="connsiteX646" fmla="*/ 5033042 w 6824365"/>
              <a:gd name="connsiteY646" fmla="*/ 4362200 h 6858000"/>
              <a:gd name="connsiteX647" fmla="*/ 5038314 w 6824365"/>
              <a:gd name="connsiteY647" fmla="*/ 4362611 h 6858000"/>
              <a:gd name="connsiteX648" fmla="*/ 5034235 w 6824365"/>
              <a:gd name="connsiteY648" fmla="*/ 4366039 h 6858000"/>
              <a:gd name="connsiteX649" fmla="*/ 5032465 w 6824365"/>
              <a:gd name="connsiteY649" fmla="*/ 4363655 h 6858000"/>
              <a:gd name="connsiteX650" fmla="*/ 5033042 w 6824365"/>
              <a:gd name="connsiteY650" fmla="*/ 4362200 h 6858000"/>
              <a:gd name="connsiteX651" fmla="*/ 5262288 w 6824365"/>
              <a:gd name="connsiteY651" fmla="*/ 4360446 h 6858000"/>
              <a:gd name="connsiteX652" fmla="*/ 5261098 w 6824365"/>
              <a:gd name="connsiteY652" fmla="*/ 4362702 h 6858000"/>
              <a:gd name="connsiteX653" fmla="*/ 5261222 w 6824365"/>
              <a:gd name="connsiteY653" fmla="*/ 4362390 h 6858000"/>
              <a:gd name="connsiteX654" fmla="*/ 5260753 w 6824365"/>
              <a:gd name="connsiteY654" fmla="*/ 4362346 h 6858000"/>
              <a:gd name="connsiteX655" fmla="*/ 5261965 w 6824365"/>
              <a:gd name="connsiteY655" fmla="*/ 4360521 h 6858000"/>
              <a:gd name="connsiteX656" fmla="*/ 5261822 w 6824365"/>
              <a:gd name="connsiteY656" fmla="*/ 4360883 h 6858000"/>
              <a:gd name="connsiteX657" fmla="*/ 5232433 w 6824365"/>
              <a:gd name="connsiteY657" fmla="*/ 4359617 h 6858000"/>
              <a:gd name="connsiteX658" fmla="*/ 5260753 w 6824365"/>
              <a:gd name="connsiteY658" fmla="*/ 4362346 h 6858000"/>
              <a:gd name="connsiteX659" fmla="*/ 5246045 w 6824365"/>
              <a:gd name="connsiteY659" fmla="*/ 4384491 h 6858000"/>
              <a:gd name="connsiteX660" fmla="*/ 5232433 w 6824365"/>
              <a:gd name="connsiteY660" fmla="*/ 4359617 h 6858000"/>
              <a:gd name="connsiteX661" fmla="*/ 5136743 w 6824365"/>
              <a:gd name="connsiteY661" fmla="*/ 4350240 h 6858000"/>
              <a:gd name="connsiteX662" fmla="*/ 5136214 w 6824365"/>
              <a:gd name="connsiteY662" fmla="*/ 4366136 h 6858000"/>
              <a:gd name="connsiteX663" fmla="*/ 5155475 w 6824365"/>
              <a:gd name="connsiteY663" fmla="*/ 4364667 h 6858000"/>
              <a:gd name="connsiteX664" fmla="*/ 5272102 w 6824365"/>
              <a:gd name="connsiteY664" fmla="*/ 4341829 h 6858000"/>
              <a:gd name="connsiteX665" fmla="*/ 5279143 w 6824365"/>
              <a:gd name="connsiteY665" fmla="*/ 4344624 h 6858000"/>
              <a:gd name="connsiteX666" fmla="*/ 5262288 w 6824365"/>
              <a:gd name="connsiteY666" fmla="*/ 4360446 h 6858000"/>
              <a:gd name="connsiteX667" fmla="*/ 5255670 w 6824365"/>
              <a:gd name="connsiteY667" fmla="*/ 4335305 h 6858000"/>
              <a:gd name="connsiteX668" fmla="*/ 5254804 w 6824365"/>
              <a:gd name="connsiteY668" fmla="*/ 4337486 h 6858000"/>
              <a:gd name="connsiteX669" fmla="*/ 5252455 w 6824365"/>
              <a:gd name="connsiteY669" fmla="*/ 4336554 h 6858000"/>
              <a:gd name="connsiteX670" fmla="*/ 5234542 w 6824365"/>
              <a:gd name="connsiteY670" fmla="*/ 4326918 h 6858000"/>
              <a:gd name="connsiteX671" fmla="*/ 5236890 w 6824365"/>
              <a:gd name="connsiteY671" fmla="*/ 4327850 h 6858000"/>
              <a:gd name="connsiteX672" fmla="*/ 5236024 w 6824365"/>
              <a:gd name="connsiteY672" fmla="*/ 4330031 h 6858000"/>
              <a:gd name="connsiteX673" fmla="*/ 5233676 w 6824365"/>
              <a:gd name="connsiteY673" fmla="*/ 4329099 h 6858000"/>
              <a:gd name="connsiteX674" fmla="*/ 5312888 w 6824365"/>
              <a:gd name="connsiteY674" fmla="*/ 4307535 h 6858000"/>
              <a:gd name="connsiteX675" fmla="*/ 5312022 w 6824365"/>
              <a:gd name="connsiteY675" fmla="*/ 4309717 h 6858000"/>
              <a:gd name="connsiteX676" fmla="*/ 5309673 w 6824365"/>
              <a:gd name="connsiteY676" fmla="*/ 4308785 h 6858000"/>
              <a:gd name="connsiteX677" fmla="*/ 5159175 w 6824365"/>
              <a:gd name="connsiteY677" fmla="*/ 4304574 h 6858000"/>
              <a:gd name="connsiteX678" fmla="*/ 5161524 w 6824365"/>
              <a:gd name="connsiteY678" fmla="*/ 4305506 h 6858000"/>
              <a:gd name="connsiteX679" fmla="*/ 5168565 w 6824365"/>
              <a:gd name="connsiteY679" fmla="*/ 4308302 h 6858000"/>
              <a:gd name="connsiteX680" fmla="*/ 5170913 w 6824365"/>
              <a:gd name="connsiteY680" fmla="*/ 4309234 h 6858000"/>
              <a:gd name="connsiteX681" fmla="*/ 5164403 w 6824365"/>
              <a:gd name="connsiteY681" fmla="*/ 4314223 h 6858000"/>
              <a:gd name="connsiteX682" fmla="*/ 5159175 w 6824365"/>
              <a:gd name="connsiteY682" fmla="*/ 4304574 h 6858000"/>
              <a:gd name="connsiteX683" fmla="*/ 5128831 w 6824365"/>
              <a:gd name="connsiteY683" fmla="*/ 4120890 h 6858000"/>
              <a:gd name="connsiteX684" fmla="*/ 5127965 w 6824365"/>
              <a:gd name="connsiteY684" fmla="*/ 4123071 h 6858000"/>
              <a:gd name="connsiteX685" fmla="*/ 5125617 w 6824365"/>
              <a:gd name="connsiteY685" fmla="*/ 4122139 h 6858000"/>
              <a:gd name="connsiteX686" fmla="*/ 5357058 w 6824365"/>
              <a:gd name="connsiteY686" fmla="*/ 4100425 h 6858000"/>
              <a:gd name="connsiteX687" fmla="*/ 5359406 w 6824365"/>
              <a:gd name="connsiteY687" fmla="*/ 4101357 h 6858000"/>
              <a:gd name="connsiteX688" fmla="*/ 5355327 w 6824365"/>
              <a:gd name="connsiteY688" fmla="*/ 4104786 h 6858000"/>
              <a:gd name="connsiteX689" fmla="*/ 5251474 w 6824365"/>
              <a:gd name="connsiteY689" fmla="*/ 4092588 h 6858000"/>
              <a:gd name="connsiteX690" fmla="*/ 5252524 w 6824365"/>
              <a:gd name="connsiteY690" fmla="*/ 4096792 h 6858000"/>
              <a:gd name="connsiteX691" fmla="*/ 5250825 w 6824365"/>
              <a:gd name="connsiteY691" fmla="*/ 4094224 h 6858000"/>
              <a:gd name="connsiteX692" fmla="*/ 5232796 w 6824365"/>
              <a:gd name="connsiteY692" fmla="*/ 4050653 h 6858000"/>
              <a:gd name="connsiteX693" fmla="*/ 5274823 w 6824365"/>
              <a:gd name="connsiteY693" fmla="*/ 4069416 h 6858000"/>
              <a:gd name="connsiteX694" fmla="*/ 5282006 w 6824365"/>
              <a:gd name="connsiteY694" fmla="*/ 4090975 h 6858000"/>
              <a:gd name="connsiteX695" fmla="*/ 5251244 w 6824365"/>
              <a:gd name="connsiteY695" fmla="*/ 4089158 h 6858000"/>
              <a:gd name="connsiteX696" fmla="*/ 5252054 w 6824365"/>
              <a:gd name="connsiteY696" fmla="*/ 4090848 h 6858000"/>
              <a:gd name="connsiteX697" fmla="*/ 5252123 w 6824365"/>
              <a:gd name="connsiteY697" fmla="*/ 4090954 h 6858000"/>
              <a:gd name="connsiteX698" fmla="*/ 5252115 w 6824365"/>
              <a:gd name="connsiteY698" fmla="*/ 4090976 h 6858000"/>
              <a:gd name="connsiteX699" fmla="*/ 5252473 w 6824365"/>
              <a:gd name="connsiteY699" fmla="*/ 4091724 h 6858000"/>
              <a:gd name="connsiteX700" fmla="*/ 5252050 w 6824365"/>
              <a:gd name="connsiteY700" fmla="*/ 4091139 h 6858000"/>
              <a:gd name="connsiteX701" fmla="*/ 5251474 w 6824365"/>
              <a:gd name="connsiteY701" fmla="*/ 4092588 h 6858000"/>
              <a:gd name="connsiteX702" fmla="*/ 5250620 w 6824365"/>
              <a:gd name="connsiteY702" fmla="*/ 4089164 h 6858000"/>
              <a:gd name="connsiteX703" fmla="*/ 5229232 w 6824365"/>
              <a:gd name="connsiteY703" fmla="*/ 4059632 h 6858000"/>
              <a:gd name="connsiteX704" fmla="*/ 5232796 w 6824365"/>
              <a:gd name="connsiteY704" fmla="*/ 4050653 h 6858000"/>
              <a:gd name="connsiteX705" fmla="*/ 5212915 w 6824365"/>
              <a:gd name="connsiteY705" fmla="*/ 4048255 h 6858000"/>
              <a:gd name="connsiteX706" fmla="*/ 5212750 w 6824365"/>
              <a:gd name="connsiteY706" fmla="*/ 4053238 h 6858000"/>
              <a:gd name="connsiteX707" fmla="*/ 5210318 w 6824365"/>
              <a:gd name="connsiteY707" fmla="*/ 4054798 h 6858000"/>
              <a:gd name="connsiteX708" fmla="*/ 5208920 w 6824365"/>
              <a:gd name="connsiteY708" fmla="*/ 4049195 h 6858000"/>
              <a:gd name="connsiteX709" fmla="*/ 5212915 w 6824365"/>
              <a:gd name="connsiteY709" fmla="*/ 4048255 h 6858000"/>
              <a:gd name="connsiteX710" fmla="*/ 5297343 w 6824365"/>
              <a:gd name="connsiteY710" fmla="*/ 4000998 h 6858000"/>
              <a:gd name="connsiteX711" fmla="*/ 5297363 w 6824365"/>
              <a:gd name="connsiteY711" fmla="*/ 4004371 h 6858000"/>
              <a:gd name="connsiteX712" fmla="*/ 5295612 w 6824365"/>
              <a:gd name="connsiteY712" fmla="*/ 4005359 h 6858000"/>
              <a:gd name="connsiteX713" fmla="*/ 5295592 w 6824365"/>
              <a:gd name="connsiteY713" fmla="*/ 4001985 h 6858000"/>
              <a:gd name="connsiteX714" fmla="*/ 5297343 w 6824365"/>
              <a:gd name="connsiteY714" fmla="*/ 4000998 h 6858000"/>
              <a:gd name="connsiteX715" fmla="*/ 5230074 w 6824365"/>
              <a:gd name="connsiteY715" fmla="*/ 3961674 h 6858000"/>
              <a:gd name="connsiteX716" fmla="*/ 5231541 w 6824365"/>
              <a:gd name="connsiteY716" fmla="*/ 3962256 h 6858000"/>
              <a:gd name="connsiteX717" fmla="*/ 5229208 w 6824365"/>
              <a:gd name="connsiteY717" fmla="*/ 3963855 h 6858000"/>
              <a:gd name="connsiteX718" fmla="*/ 5238539 w 6824365"/>
              <a:gd name="connsiteY718" fmla="*/ 3957463 h 6858000"/>
              <a:gd name="connsiteX719" fmla="*/ 5238877 w 6824365"/>
              <a:gd name="connsiteY719" fmla="*/ 3965168 h 6858000"/>
              <a:gd name="connsiteX720" fmla="*/ 5231541 w 6824365"/>
              <a:gd name="connsiteY720" fmla="*/ 3962256 h 6858000"/>
              <a:gd name="connsiteX721" fmla="*/ 5219203 w 6824365"/>
              <a:gd name="connsiteY721" fmla="*/ 3954835 h 6858000"/>
              <a:gd name="connsiteX722" fmla="*/ 5220686 w 6824365"/>
              <a:gd name="connsiteY722" fmla="*/ 3957947 h 6858000"/>
              <a:gd name="connsiteX723" fmla="*/ 5219978 w 6824365"/>
              <a:gd name="connsiteY723" fmla="*/ 3959732 h 6858000"/>
              <a:gd name="connsiteX724" fmla="*/ 5223818 w 6824365"/>
              <a:gd name="connsiteY724" fmla="*/ 3961256 h 6858000"/>
              <a:gd name="connsiteX725" fmla="*/ 5227658 w 6824365"/>
              <a:gd name="connsiteY725" fmla="*/ 3962780 h 6858000"/>
              <a:gd name="connsiteX726" fmla="*/ 5228366 w 6824365"/>
              <a:gd name="connsiteY726" fmla="*/ 3960996 h 6858000"/>
              <a:gd name="connsiteX727" fmla="*/ 5230083 w 6824365"/>
              <a:gd name="connsiteY727" fmla="*/ 3967874 h 6858000"/>
              <a:gd name="connsiteX728" fmla="*/ 5238904 w 6824365"/>
              <a:gd name="connsiteY728" fmla="*/ 3965802 h 6858000"/>
              <a:gd name="connsiteX729" fmla="*/ 5238877 w 6824365"/>
              <a:gd name="connsiteY729" fmla="*/ 3965168 h 6858000"/>
              <a:gd name="connsiteX730" fmla="*/ 5239891 w 6824365"/>
              <a:gd name="connsiteY730" fmla="*/ 3965571 h 6858000"/>
              <a:gd name="connsiteX731" fmla="*/ 5241812 w 6824365"/>
              <a:gd name="connsiteY731" fmla="*/ 3966333 h 6858000"/>
              <a:gd name="connsiteX732" fmla="*/ 5238990 w 6824365"/>
              <a:gd name="connsiteY732" fmla="*/ 3967738 h 6858000"/>
              <a:gd name="connsiteX733" fmla="*/ 5238912 w 6824365"/>
              <a:gd name="connsiteY733" fmla="*/ 3965952 h 6858000"/>
              <a:gd name="connsiteX734" fmla="*/ 5237262 w 6824365"/>
              <a:gd name="connsiteY734" fmla="*/ 3966593 h 6858000"/>
              <a:gd name="connsiteX735" fmla="*/ 5234226 w 6824365"/>
              <a:gd name="connsiteY735" fmla="*/ 3979843 h 6858000"/>
              <a:gd name="connsiteX736" fmla="*/ 5212894 w 6824365"/>
              <a:gd name="connsiteY736" fmla="*/ 3977572 h 6858000"/>
              <a:gd name="connsiteX737" fmla="*/ 5219820 w 6824365"/>
              <a:gd name="connsiteY737" fmla="*/ 3960125 h 6858000"/>
              <a:gd name="connsiteX738" fmla="*/ 5304340 w 6824365"/>
              <a:gd name="connsiteY738" fmla="*/ 3945722 h 6858000"/>
              <a:gd name="connsiteX739" fmla="*/ 5309035 w 6824365"/>
              <a:gd name="connsiteY739" fmla="*/ 3947585 h 6858000"/>
              <a:gd name="connsiteX740" fmla="*/ 5307304 w 6824365"/>
              <a:gd name="connsiteY740" fmla="*/ 3951947 h 6858000"/>
              <a:gd name="connsiteX741" fmla="*/ 5304173 w 6824365"/>
              <a:gd name="connsiteY741" fmla="*/ 3950704 h 6858000"/>
              <a:gd name="connsiteX742" fmla="*/ 5304340 w 6824365"/>
              <a:gd name="connsiteY742" fmla="*/ 3945722 h 6858000"/>
              <a:gd name="connsiteX743" fmla="*/ 4836343 w 6824365"/>
              <a:gd name="connsiteY743" fmla="*/ 3932493 h 6858000"/>
              <a:gd name="connsiteX744" fmla="*/ 4827180 w 6824365"/>
              <a:gd name="connsiteY744" fmla="*/ 3949877 h 6858000"/>
              <a:gd name="connsiteX745" fmla="*/ 4942535 w 6824365"/>
              <a:gd name="connsiteY745" fmla="*/ 3995667 h 6858000"/>
              <a:gd name="connsiteX746" fmla="*/ 4971457 w 6824365"/>
              <a:gd name="connsiteY746" fmla="*/ 3979820 h 6858000"/>
              <a:gd name="connsiteX747" fmla="*/ 4966727 w 6824365"/>
              <a:gd name="connsiteY747" fmla="*/ 3963229 h 6858000"/>
              <a:gd name="connsiteX748" fmla="*/ 4897980 w 6824365"/>
              <a:gd name="connsiteY748" fmla="*/ 3965368 h 6858000"/>
              <a:gd name="connsiteX749" fmla="*/ 4836343 w 6824365"/>
              <a:gd name="connsiteY749" fmla="*/ 3932493 h 6858000"/>
              <a:gd name="connsiteX750" fmla="*/ 5224776 w 6824365"/>
              <a:gd name="connsiteY750" fmla="*/ 3906566 h 6858000"/>
              <a:gd name="connsiteX751" fmla="*/ 5286715 w 6824365"/>
              <a:gd name="connsiteY751" fmla="*/ 3935359 h 6858000"/>
              <a:gd name="connsiteX752" fmla="*/ 5283352 w 6824365"/>
              <a:gd name="connsiteY752" fmla="*/ 3938231 h 6858000"/>
              <a:gd name="connsiteX753" fmla="*/ 5220448 w 6824365"/>
              <a:gd name="connsiteY753" fmla="*/ 3917469 h 6858000"/>
              <a:gd name="connsiteX754" fmla="*/ 5224776 w 6824365"/>
              <a:gd name="connsiteY754" fmla="*/ 3906566 h 6858000"/>
              <a:gd name="connsiteX755" fmla="*/ 5250286 w 6824365"/>
              <a:gd name="connsiteY755" fmla="*/ 3883374 h 6858000"/>
              <a:gd name="connsiteX756" fmla="*/ 5255674 w 6824365"/>
              <a:gd name="connsiteY756" fmla="*/ 3883493 h 6858000"/>
              <a:gd name="connsiteX757" fmla="*/ 5255252 w 6824365"/>
              <a:gd name="connsiteY757" fmla="*/ 3891403 h 6858000"/>
              <a:gd name="connsiteX758" fmla="*/ 5249863 w 6824365"/>
              <a:gd name="connsiteY758" fmla="*/ 3891283 h 6858000"/>
              <a:gd name="connsiteX759" fmla="*/ 5250286 w 6824365"/>
              <a:gd name="connsiteY759" fmla="*/ 3883374 h 6858000"/>
              <a:gd name="connsiteX760" fmla="*/ 5237759 w 6824365"/>
              <a:gd name="connsiteY760" fmla="*/ 3873858 h 6858000"/>
              <a:gd name="connsiteX761" fmla="*/ 5238953 w 6824365"/>
              <a:gd name="connsiteY761" fmla="*/ 3877699 h 6858000"/>
              <a:gd name="connsiteX762" fmla="*/ 5236028 w 6824365"/>
              <a:gd name="connsiteY762" fmla="*/ 3878220 h 6858000"/>
              <a:gd name="connsiteX763" fmla="*/ 5234836 w 6824365"/>
              <a:gd name="connsiteY763" fmla="*/ 3874381 h 6858000"/>
              <a:gd name="connsiteX764" fmla="*/ 5237759 w 6824365"/>
              <a:gd name="connsiteY764" fmla="*/ 3873858 h 6858000"/>
              <a:gd name="connsiteX765" fmla="*/ 5216633 w 6824365"/>
              <a:gd name="connsiteY765" fmla="*/ 3865472 h 6858000"/>
              <a:gd name="connsiteX766" fmla="*/ 5217250 w 6824365"/>
              <a:gd name="connsiteY766" fmla="*/ 3870766 h 6858000"/>
              <a:gd name="connsiteX767" fmla="*/ 5214902 w 6824365"/>
              <a:gd name="connsiteY767" fmla="*/ 3869834 h 6858000"/>
              <a:gd name="connsiteX768" fmla="*/ 5260133 w 6824365"/>
              <a:gd name="connsiteY768" fmla="*/ 3844877 h 6858000"/>
              <a:gd name="connsiteX769" fmla="*/ 5261182 w 6824365"/>
              <a:gd name="connsiteY769" fmla="*/ 3849081 h 6858000"/>
              <a:gd name="connsiteX770" fmla="*/ 5257536 w 6824365"/>
              <a:gd name="connsiteY770" fmla="*/ 3851420 h 6858000"/>
              <a:gd name="connsiteX771" fmla="*/ 5256487 w 6824365"/>
              <a:gd name="connsiteY771" fmla="*/ 3847217 h 6858000"/>
              <a:gd name="connsiteX772" fmla="*/ 5260133 w 6824365"/>
              <a:gd name="connsiteY772" fmla="*/ 3844877 h 6858000"/>
              <a:gd name="connsiteX773" fmla="*/ 5150432 w 6824365"/>
              <a:gd name="connsiteY773" fmla="*/ 3826573 h 6858000"/>
              <a:gd name="connsiteX774" fmla="*/ 5152004 w 6824365"/>
              <a:gd name="connsiteY774" fmla="*/ 3832866 h 6858000"/>
              <a:gd name="connsiteX775" fmla="*/ 5159223 w 6824365"/>
              <a:gd name="connsiteY775" fmla="*/ 3830062 h 6858000"/>
              <a:gd name="connsiteX776" fmla="*/ 5312598 w 6824365"/>
              <a:gd name="connsiteY776" fmla="*/ 3805125 h 6858000"/>
              <a:gd name="connsiteX777" fmla="*/ 5316303 w 6824365"/>
              <a:gd name="connsiteY777" fmla="*/ 3812906 h 6858000"/>
              <a:gd name="connsiteX778" fmla="*/ 5306313 w 6824365"/>
              <a:gd name="connsiteY778" fmla="*/ 3815252 h 6858000"/>
              <a:gd name="connsiteX779" fmla="*/ 5307242 w 6824365"/>
              <a:gd name="connsiteY779" fmla="*/ 3807206 h 6858000"/>
              <a:gd name="connsiteX780" fmla="*/ 5312598 w 6824365"/>
              <a:gd name="connsiteY780" fmla="*/ 3805125 h 6858000"/>
              <a:gd name="connsiteX781" fmla="*/ 5116690 w 6824365"/>
              <a:gd name="connsiteY781" fmla="*/ 3795511 h 6858000"/>
              <a:gd name="connsiteX782" fmla="*/ 5120519 w 6824365"/>
              <a:gd name="connsiteY782" fmla="*/ 3799554 h 6858000"/>
              <a:gd name="connsiteX783" fmla="*/ 5114959 w 6824365"/>
              <a:gd name="connsiteY783" fmla="*/ 3799872 h 6858000"/>
              <a:gd name="connsiteX784" fmla="*/ 5216909 w 6824365"/>
              <a:gd name="connsiteY784" fmla="*/ 3762093 h 6858000"/>
              <a:gd name="connsiteX785" fmla="*/ 5279698 w 6824365"/>
              <a:gd name="connsiteY785" fmla="*/ 3769348 h 6858000"/>
              <a:gd name="connsiteX786" fmla="*/ 5277868 w 6824365"/>
              <a:gd name="connsiteY786" fmla="*/ 3779665 h 6858000"/>
              <a:gd name="connsiteX787" fmla="*/ 5216909 w 6824365"/>
              <a:gd name="connsiteY787" fmla="*/ 3762093 h 6858000"/>
              <a:gd name="connsiteX788" fmla="*/ 5031960 w 6824365"/>
              <a:gd name="connsiteY788" fmla="*/ 3748835 h 6858000"/>
              <a:gd name="connsiteX789" fmla="*/ 5042071 w 6824365"/>
              <a:gd name="connsiteY789" fmla="*/ 3750745 h 6858000"/>
              <a:gd name="connsiteX790" fmla="*/ 5041350 w 6824365"/>
              <a:gd name="connsiteY790" fmla="*/ 3752562 h 6858000"/>
              <a:gd name="connsiteX791" fmla="*/ 5035865 w 6824365"/>
              <a:gd name="connsiteY791" fmla="*/ 3760902 h 6858000"/>
              <a:gd name="connsiteX792" fmla="*/ 5031960 w 6824365"/>
              <a:gd name="connsiteY792" fmla="*/ 3748835 h 6858000"/>
              <a:gd name="connsiteX793" fmla="*/ 5040590 w 6824365"/>
              <a:gd name="connsiteY793" fmla="*/ 3747633 h 6858000"/>
              <a:gd name="connsiteX794" fmla="*/ 5042505 w 6824365"/>
              <a:gd name="connsiteY794" fmla="*/ 3749656 h 6858000"/>
              <a:gd name="connsiteX795" fmla="*/ 5042072 w 6824365"/>
              <a:gd name="connsiteY795" fmla="*/ 3750747 h 6858000"/>
              <a:gd name="connsiteX796" fmla="*/ 5042071 w 6824365"/>
              <a:gd name="connsiteY796" fmla="*/ 3750745 h 6858000"/>
              <a:gd name="connsiteX797" fmla="*/ 5097676 w 6824365"/>
              <a:gd name="connsiteY797" fmla="*/ 3747576 h 6858000"/>
              <a:gd name="connsiteX798" fmla="*/ 5100023 w 6824365"/>
              <a:gd name="connsiteY798" fmla="*/ 3748508 h 6858000"/>
              <a:gd name="connsiteX799" fmla="*/ 5096810 w 6824365"/>
              <a:gd name="connsiteY799" fmla="*/ 3749757 h 6858000"/>
              <a:gd name="connsiteX800" fmla="*/ 4971149 w 6824365"/>
              <a:gd name="connsiteY800" fmla="*/ 3737738 h 6858000"/>
              <a:gd name="connsiteX801" fmla="*/ 4982887 w 6824365"/>
              <a:gd name="connsiteY801" fmla="*/ 3742398 h 6858000"/>
              <a:gd name="connsiteX802" fmla="*/ 4981156 w 6824365"/>
              <a:gd name="connsiteY802" fmla="*/ 3746759 h 6858000"/>
              <a:gd name="connsiteX803" fmla="*/ 4970284 w 6824365"/>
              <a:gd name="connsiteY803" fmla="*/ 3739918 h 6858000"/>
              <a:gd name="connsiteX804" fmla="*/ 4971149 w 6824365"/>
              <a:gd name="connsiteY804" fmla="*/ 3737738 h 6858000"/>
              <a:gd name="connsiteX805" fmla="*/ 4932110 w 6824365"/>
              <a:gd name="connsiteY805" fmla="*/ 3719716 h 6858000"/>
              <a:gd name="connsiteX806" fmla="*/ 4932726 w 6824365"/>
              <a:gd name="connsiteY806" fmla="*/ 3725009 h 6858000"/>
              <a:gd name="connsiteX807" fmla="*/ 4929513 w 6824365"/>
              <a:gd name="connsiteY807" fmla="*/ 3726259 h 6858000"/>
              <a:gd name="connsiteX808" fmla="*/ 4925683 w 6824365"/>
              <a:gd name="connsiteY808" fmla="*/ 3722214 h 6858000"/>
              <a:gd name="connsiteX809" fmla="*/ 4932110 w 6824365"/>
              <a:gd name="connsiteY809" fmla="*/ 3719716 h 6858000"/>
              <a:gd name="connsiteX810" fmla="*/ 5118567 w 6824365"/>
              <a:gd name="connsiteY810" fmla="*/ 3715483 h 6858000"/>
              <a:gd name="connsiteX811" fmla="*/ 5123262 w 6824365"/>
              <a:gd name="connsiteY811" fmla="*/ 3717347 h 6858000"/>
              <a:gd name="connsiteX812" fmla="*/ 5122396 w 6824365"/>
              <a:gd name="connsiteY812" fmla="*/ 3719528 h 6858000"/>
              <a:gd name="connsiteX813" fmla="*/ 5199638 w 6824365"/>
              <a:gd name="connsiteY813" fmla="*/ 3661846 h 6858000"/>
              <a:gd name="connsiteX814" fmla="*/ 5201120 w 6824365"/>
              <a:gd name="connsiteY814" fmla="*/ 3664960 h 6858000"/>
              <a:gd name="connsiteX815" fmla="*/ 5197907 w 6824365"/>
              <a:gd name="connsiteY815" fmla="*/ 3666207 h 6858000"/>
              <a:gd name="connsiteX816" fmla="*/ 5196425 w 6824365"/>
              <a:gd name="connsiteY816" fmla="*/ 3663096 h 6858000"/>
              <a:gd name="connsiteX817" fmla="*/ 5199638 w 6824365"/>
              <a:gd name="connsiteY817" fmla="*/ 3661846 h 6858000"/>
              <a:gd name="connsiteX818" fmla="*/ 5221881 w 6824365"/>
              <a:gd name="connsiteY818" fmla="*/ 3660579 h 6858000"/>
              <a:gd name="connsiteX819" fmla="*/ 5223363 w 6824365"/>
              <a:gd name="connsiteY819" fmla="*/ 3663693 h 6858000"/>
              <a:gd name="connsiteX820" fmla="*/ 5220150 w 6824365"/>
              <a:gd name="connsiteY820" fmla="*/ 3664940 h 6858000"/>
              <a:gd name="connsiteX821" fmla="*/ 5216320 w 6824365"/>
              <a:gd name="connsiteY821" fmla="*/ 3660897 h 6858000"/>
              <a:gd name="connsiteX822" fmla="*/ 5221881 w 6824365"/>
              <a:gd name="connsiteY822" fmla="*/ 3660579 h 6858000"/>
              <a:gd name="connsiteX823" fmla="*/ 5436888 w 6824365"/>
              <a:gd name="connsiteY823" fmla="*/ 3632341 h 6858000"/>
              <a:gd name="connsiteX824" fmla="*/ 5440717 w 6824365"/>
              <a:gd name="connsiteY824" fmla="*/ 3636386 h 6858000"/>
              <a:gd name="connsiteX825" fmla="*/ 5435157 w 6824365"/>
              <a:gd name="connsiteY825" fmla="*/ 3636702 h 6858000"/>
              <a:gd name="connsiteX826" fmla="*/ 5166852 w 6824365"/>
              <a:gd name="connsiteY826" fmla="*/ 3621223 h 6858000"/>
              <a:gd name="connsiteX827" fmla="*/ 5167375 w 6824365"/>
              <a:gd name="connsiteY827" fmla="*/ 3621274 h 6858000"/>
              <a:gd name="connsiteX828" fmla="*/ 5168388 w 6824365"/>
              <a:gd name="connsiteY828" fmla="*/ 3624201 h 6858000"/>
              <a:gd name="connsiteX829" fmla="*/ 5095120 w 6824365"/>
              <a:gd name="connsiteY829" fmla="*/ 3610260 h 6858000"/>
              <a:gd name="connsiteX830" fmla="*/ 5099815 w 6824365"/>
              <a:gd name="connsiteY830" fmla="*/ 3612124 h 6858000"/>
              <a:gd name="connsiteX831" fmla="*/ 5097218 w 6824365"/>
              <a:gd name="connsiteY831" fmla="*/ 3618666 h 6858000"/>
              <a:gd name="connsiteX832" fmla="*/ 5093389 w 6824365"/>
              <a:gd name="connsiteY832" fmla="*/ 3614621 h 6858000"/>
              <a:gd name="connsiteX833" fmla="*/ 5095120 w 6824365"/>
              <a:gd name="connsiteY833" fmla="*/ 3610260 h 6858000"/>
              <a:gd name="connsiteX834" fmla="*/ 5380228 w 6824365"/>
              <a:gd name="connsiteY834" fmla="*/ 3534633 h 6858000"/>
              <a:gd name="connsiteX835" fmla="*/ 5380176 w 6824365"/>
              <a:gd name="connsiteY835" fmla="*/ 3535621 h 6858000"/>
              <a:gd name="connsiteX836" fmla="*/ 5377662 w 6824365"/>
              <a:gd name="connsiteY836" fmla="*/ 3538064 h 6858000"/>
              <a:gd name="connsiteX837" fmla="*/ 5377048 w 6824365"/>
              <a:gd name="connsiteY837" fmla="*/ 3539611 h 6858000"/>
              <a:gd name="connsiteX838" fmla="*/ 5376399 w 6824365"/>
              <a:gd name="connsiteY838" fmla="*/ 3539292 h 6858000"/>
              <a:gd name="connsiteX839" fmla="*/ 5375750 w 6824365"/>
              <a:gd name="connsiteY839" fmla="*/ 3539923 h 6858000"/>
              <a:gd name="connsiteX840" fmla="*/ 5376067 w 6824365"/>
              <a:gd name="connsiteY840" fmla="*/ 3539126 h 6858000"/>
              <a:gd name="connsiteX841" fmla="*/ 5375687 w 6824365"/>
              <a:gd name="connsiteY841" fmla="*/ 3538939 h 6858000"/>
              <a:gd name="connsiteX842" fmla="*/ 5376267 w 6824365"/>
              <a:gd name="connsiteY842" fmla="*/ 3538620 h 6858000"/>
              <a:gd name="connsiteX843" fmla="*/ 5376443 w 6824365"/>
              <a:gd name="connsiteY843" fmla="*/ 3538178 h 6858000"/>
              <a:gd name="connsiteX844" fmla="*/ 5380228 w 6824365"/>
              <a:gd name="connsiteY844" fmla="*/ 3534633 h 6858000"/>
              <a:gd name="connsiteX845" fmla="*/ 5519118 w 6824365"/>
              <a:gd name="connsiteY845" fmla="*/ 3505965 h 6858000"/>
              <a:gd name="connsiteX846" fmla="*/ 5545410 w 6824365"/>
              <a:gd name="connsiteY846" fmla="*/ 3516401 h 6858000"/>
              <a:gd name="connsiteX847" fmla="*/ 5539080 w 6824365"/>
              <a:gd name="connsiteY847" fmla="*/ 3526870 h 6858000"/>
              <a:gd name="connsiteX848" fmla="*/ 5512047 w 6824365"/>
              <a:gd name="connsiteY848" fmla="*/ 3518303 h 6858000"/>
              <a:gd name="connsiteX849" fmla="*/ 5519118 w 6824365"/>
              <a:gd name="connsiteY849" fmla="*/ 3505965 h 6858000"/>
              <a:gd name="connsiteX850" fmla="*/ 5230886 w 6824365"/>
              <a:gd name="connsiteY850" fmla="*/ 3497561 h 6858000"/>
              <a:gd name="connsiteX851" fmla="*/ 5232677 w 6824365"/>
              <a:gd name="connsiteY851" fmla="*/ 3503321 h 6858000"/>
              <a:gd name="connsiteX852" fmla="*/ 5228289 w 6824365"/>
              <a:gd name="connsiteY852" fmla="*/ 3504104 h 6858000"/>
              <a:gd name="connsiteX853" fmla="*/ 5225634 w 6824365"/>
              <a:gd name="connsiteY853" fmla="*/ 3500525 h 6858000"/>
              <a:gd name="connsiteX854" fmla="*/ 5230886 w 6824365"/>
              <a:gd name="connsiteY854" fmla="*/ 3497561 h 6858000"/>
              <a:gd name="connsiteX855" fmla="*/ 5558642 w 6824365"/>
              <a:gd name="connsiteY855" fmla="*/ 3476219 h 6858000"/>
              <a:gd name="connsiteX856" fmla="*/ 5560990 w 6824365"/>
              <a:gd name="connsiteY856" fmla="*/ 3477151 h 6858000"/>
              <a:gd name="connsiteX857" fmla="*/ 5560124 w 6824365"/>
              <a:gd name="connsiteY857" fmla="*/ 3479332 h 6858000"/>
              <a:gd name="connsiteX858" fmla="*/ 5557776 w 6824365"/>
              <a:gd name="connsiteY858" fmla="*/ 3478400 h 6858000"/>
              <a:gd name="connsiteX859" fmla="*/ 5558642 w 6824365"/>
              <a:gd name="connsiteY859" fmla="*/ 3476219 h 6858000"/>
              <a:gd name="connsiteX860" fmla="*/ 5607453 w 6824365"/>
              <a:gd name="connsiteY860" fmla="*/ 3462782 h 6858000"/>
              <a:gd name="connsiteX861" fmla="*/ 5615362 w 6824365"/>
              <a:gd name="connsiteY861" fmla="*/ 3463396 h 6858000"/>
              <a:gd name="connsiteX862" fmla="*/ 5613631 w 6824365"/>
              <a:gd name="connsiteY862" fmla="*/ 3467758 h 6858000"/>
              <a:gd name="connsiteX863" fmla="*/ 5606339 w 6824365"/>
              <a:gd name="connsiteY863" fmla="*/ 3472436 h 6858000"/>
              <a:gd name="connsiteX864" fmla="*/ 5607453 w 6824365"/>
              <a:gd name="connsiteY864" fmla="*/ 3462782 h 6858000"/>
              <a:gd name="connsiteX865" fmla="*/ 5467341 w 6824365"/>
              <a:gd name="connsiteY865" fmla="*/ 3432405 h 6858000"/>
              <a:gd name="connsiteX866" fmla="*/ 5467362 w 6824365"/>
              <a:gd name="connsiteY866" fmla="*/ 3432585 h 6858000"/>
              <a:gd name="connsiteX867" fmla="*/ 5467914 w 6824365"/>
              <a:gd name="connsiteY867" fmla="*/ 3432968 h 6858000"/>
              <a:gd name="connsiteX868" fmla="*/ 5467452 w 6824365"/>
              <a:gd name="connsiteY868" fmla="*/ 3433355 h 6858000"/>
              <a:gd name="connsiteX869" fmla="*/ 5467958 w 6824365"/>
              <a:gd name="connsiteY869" fmla="*/ 3437699 h 6858000"/>
              <a:gd name="connsiteX870" fmla="*/ 5466475 w 6824365"/>
              <a:gd name="connsiteY870" fmla="*/ 3434586 h 6858000"/>
              <a:gd name="connsiteX871" fmla="*/ 5466719 w 6824365"/>
              <a:gd name="connsiteY871" fmla="*/ 3433973 h 6858000"/>
              <a:gd name="connsiteX872" fmla="*/ 5466403 w 6824365"/>
              <a:gd name="connsiteY872" fmla="*/ 3434237 h 6858000"/>
              <a:gd name="connsiteX873" fmla="*/ 5467124 w 6824365"/>
              <a:gd name="connsiteY873" fmla="*/ 3432421 h 6858000"/>
              <a:gd name="connsiteX874" fmla="*/ 5467289 w 6824365"/>
              <a:gd name="connsiteY874" fmla="*/ 3432536 h 6858000"/>
              <a:gd name="connsiteX875" fmla="*/ 5548532 w 6824365"/>
              <a:gd name="connsiteY875" fmla="*/ 3399007 h 6858000"/>
              <a:gd name="connsiteX876" fmla="*/ 5586762 w 6824365"/>
              <a:gd name="connsiteY876" fmla="*/ 3414183 h 6858000"/>
              <a:gd name="connsiteX877" fmla="*/ 5588189 w 6824365"/>
              <a:gd name="connsiteY877" fmla="*/ 3422322 h 6858000"/>
              <a:gd name="connsiteX878" fmla="*/ 5545935 w 6824365"/>
              <a:gd name="connsiteY878" fmla="*/ 3405550 h 6858000"/>
              <a:gd name="connsiteX879" fmla="*/ 5548532 w 6824365"/>
              <a:gd name="connsiteY879" fmla="*/ 3399007 h 6858000"/>
              <a:gd name="connsiteX880" fmla="*/ 5527403 w 6824365"/>
              <a:gd name="connsiteY880" fmla="*/ 3390620 h 6858000"/>
              <a:gd name="connsiteX881" fmla="*/ 5528597 w 6824365"/>
              <a:gd name="connsiteY881" fmla="*/ 3394460 h 6858000"/>
              <a:gd name="connsiteX882" fmla="*/ 5525672 w 6824365"/>
              <a:gd name="connsiteY882" fmla="*/ 3394981 h 6858000"/>
              <a:gd name="connsiteX883" fmla="*/ 5524479 w 6824365"/>
              <a:gd name="connsiteY883" fmla="*/ 3391142 h 6858000"/>
              <a:gd name="connsiteX884" fmla="*/ 5527403 w 6824365"/>
              <a:gd name="connsiteY884" fmla="*/ 3390620 h 6858000"/>
              <a:gd name="connsiteX885" fmla="*/ 5454883 w 6824365"/>
              <a:gd name="connsiteY885" fmla="*/ 3354261 h 6858000"/>
              <a:gd name="connsiteX886" fmla="*/ 5511222 w 6824365"/>
              <a:gd name="connsiteY886" fmla="*/ 3376624 h 6858000"/>
              <a:gd name="connsiteX887" fmla="*/ 5454883 w 6824365"/>
              <a:gd name="connsiteY887" fmla="*/ 3354261 h 6858000"/>
              <a:gd name="connsiteX888" fmla="*/ 5681465 w 6824365"/>
              <a:gd name="connsiteY888" fmla="*/ 3211985 h 6858000"/>
              <a:gd name="connsiteX889" fmla="*/ 5685367 w 6824365"/>
              <a:gd name="connsiteY889" fmla="*/ 3218582 h 6858000"/>
              <a:gd name="connsiteX890" fmla="*/ 5682624 w 6824365"/>
              <a:gd name="connsiteY890" fmla="*/ 3220018 h 6858000"/>
              <a:gd name="connsiteX891" fmla="*/ 5675978 w 6824365"/>
              <a:gd name="connsiteY891" fmla="*/ 3214855 h 6858000"/>
              <a:gd name="connsiteX892" fmla="*/ 5681465 w 6824365"/>
              <a:gd name="connsiteY892" fmla="*/ 3211985 h 6858000"/>
              <a:gd name="connsiteX893" fmla="*/ 5394528 w 6824365"/>
              <a:gd name="connsiteY893" fmla="*/ 3193391 h 6858000"/>
              <a:gd name="connsiteX894" fmla="*/ 5394118 w 6824365"/>
              <a:gd name="connsiteY894" fmla="*/ 3194423 h 6858000"/>
              <a:gd name="connsiteX895" fmla="*/ 5401917 w 6824365"/>
              <a:gd name="connsiteY895" fmla="*/ 3207032 h 6858000"/>
              <a:gd name="connsiteX896" fmla="*/ 5392949 w 6824365"/>
              <a:gd name="connsiteY896" fmla="*/ 3195395 h 6858000"/>
              <a:gd name="connsiteX897" fmla="*/ 5393339 w 6824365"/>
              <a:gd name="connsiteY897" fmla="*/ 3194413 h 6858000"/>
              <a:gd name="connsiteX898" fmla="*/ 5393069 w 6824365"/>
              <a:gd name="connsiteY898" fmla="*/ 3193958 h 6858000"/>
              <a:gd name="connsiteX899" fmla="*/ 5393602 w 6824365"/>
              <a:gd name="connsiteY899" fmla="*/ 3193751 h 6858000"/>
              <a:gd name="connsiteX900" fmla="*/ 5393641 w 6824365"/>
              <a:gd name="connsiteY900" fmla="*/ 3193651 h 6858000"/>
              <a:gd name="connsiteX901" fmla="*/ 5393684 w 6824365"/>
              <a:gd name="connsiteY901" fmla="*/ 3193720 h 6858000"/>
              <a:gd name="connsiteX902" fmla="*/ 5428377 w 6824365"/>
              <a:gd name="connsiteY902" fmla="*/ 3174600 h 6858000"/>
              <a:gd name="connsiteX903" fmla="*/ 5465641 w 6824365"/>
              <a:gd name="connsiteY903" fmla="*/ 3200523 h 6858000"/>
              <a:gd name="connsiteX904" fmla="*/ 5544667 w 6824365"/>
              <a:gd name="connsiteY904" fmla="*/ 3246735 h 6858000"/>
              <a:gd name="connsiteX905" fmla="*/ 5577975 w 6824365"/>
              <a:gd name="connsiteY905" fmla="*/ 3276918 h 6858000"/>
              <a:gd name="connsiteX906" fmla="*/ 5401917 w 6824365"/>
              <a:gd name="connsiteY906" fmla="*/ 3207032 h 6858000"/>
              <a:gd name="connsiteX907" fmla="*/ 5428377 w 6824365"/>
              <a:gd name="connsiteY907" fmla="*/ 3174600 h 6858000"/>
              <a:gd name="connsiteX908" fmla="*/ 5549214 w 6824365"/>
              <a:gd name="connsiteY908" fmla="*/ 3164538 h 6858000"/>
              <a:gd name="connsiteX909" fmla="*/ 5551301 w 6824365"/>
              <a:gd name="connsiteY909" fmla="*/ 3165366 h 6858000"/>
              <a:gd name="connsiteX910" fmla="*/ 5565042 w 6824365"/>
              <a:gd name="connsiteY910" fmla="*/ 3173345 h 6858000"/>
              <a:gd name="connsiteX911" fmla="*/ 5565364 w 6824365"/>
              <a:gd name="connsiteY911" fmla="*/ 3174141 h 6858000"/>
              <a:gd name="connsiteX912" fmla="*/ 5608333 w 6824365"/>
              <a:gd name="connsiteY912" fmla="*/ 3214128 h 6858000"/>
              <a:gd name="connsiteX913" fmla="*/ 5591650 w 6824365"/>
              <a:gd name="connsiteY913" fmla="*/ 3226817 h 6858000"/>
              <a:gd name="connsiteX914" fmla="*/ 5559197 w 6824365"/>
              <a:gd name="connsiteY914" fmla="*/ 3195528 h 6858000"/>
              <a:gd name="connsiteX915" fmla="*/ 5565357 w 6824365"/>
              <a:gd name="connsiteY915" fmla="*/ 3175725 h 6858000"/>
              <a:gd name="connsiteX916" fmla="*/ 5513388 w 6824365"/>
              <a:gd name="connsiteY916" fmla="*/ 3145268 h 6858000"/>
              <a:gd name="connsiteX917" fmla="*/ 5551722 w 6824365"/>
              <a:gd name="connsiteY917" fmla="*/ 3165073 h 6858000"/>
              <a:gd name="connsiteX918" fmla="*/ 5549822 w 6824365"/>
              <a:gd name="connsiteY918" fmla="*/ 3164319 h 6858000"/>
              <a:gd name="connsiteX919" fmla="*/ 5508533 w 6824365"/>
              <a:gd name="connsiteY919" fmla="*/ 3168582 h 6858000"/>
              <a:gd name="connsiteX920" fmla="*/ 5513388 w 6824365"/>
              <a:gd name="connsiteY920" fmla="*/ 3145268 h 6858000"/>
              <a:gd name="connsiteX921" fmla="*/ 5623613 w 6824365"/>
              <a:gd name="connsiteY921" fmla="*/ 3120871 h 6858000"/>
              <a:gd name="connsiteX922" fmla="*/ 5625095 w 6824365"/>
              <a:gd name="connsiteY922" fmla="*/ 3123984 h 6858000"/>
              <a:gd name="connsiteX923" fmla="*/ 5620400 w 6824365"/>
              <a:gd name="connsiteY923" fmla="*/ 3122120 h 6858000"/>
              <a:gd name="connsiteX924" fmla="*/ 5555566 w 6824365"/>
              <a:gd name="connsiteY924" fmla="*/ 3112660 h 6858000"/>
              <a:gd name="connsiteX925" fmla="*/ 5556289 w 6824365"/>
              <a:gd name="connsiteY925" fmla="*/ 3113841 h 6858000"/>
              <a:gd name="connsiteX926" fmla="*/ 5558869 w 6824365"/>
              <a:gd name="connsiteY926" fmla="*/ 3112838 h 6858000"/>
              <a:gd name="connsiteX927" fmla="*/ 5556829 w 6824365"/>
              <a:gd name="connsiteY927" fmla="*/ 3114554 h 6858000"/>
              <a:gd name="connsiteX928" fmla="*/ 5556690 w 6824365"/>
              <a:gd name="connsiteY928" fmla="*/ 3114498 h 6858000"/>
              <a:gd name="connsiteX929" fmla="*/ 5556947 w 6824365"/>
              <a:gd name="connsiteY929" fmla="*/ 3114918 h 6858000"/>
              <a:gd name="connsiteX930" fmla="*/ 5554990 w 6824365"/>
              <a:gd name="connsiteY930" fmla="*/ 3114141 h 6858000"/>
              <a:gd name="connsiteX931" fmla="*/ 5599521 w 6824365"/>
              <a:gd name="connsiteY931" fmla="*/ 3106259 h 6858000"/>
              <a:gd name="connsiteX932" fmla="*/ 5607181 w 6824365"/>
              <a:gd name="connsiteY932" fmla="*/ 3114348 h 6858000"/>
              <a:gd name="connsiteX933" fmla="*/ 5598407 w 6824365"/>
              <a:gd name="connsiteY933" fmla="*/ 3115914 h 6858000"/>
              <a:gd name="connsiteX934" fmla="*/ 5594578 w 6824365"/>
              <a:gd name="connsiteY934" fmla="*/ 3111870 h 6858000"/>
              <a:gd name="connsiteX935" fmla="*/ 5599521 w 6824365"/>
              <a:gd name="connsiteY935" fmla="*/ 3106259 h 6858000"/>
              <a:gd name="connsiteX936" fmla="*/ 5551112 w 6824365"/>
              <a:gd name="connsiteY936" fmla="*/ 2992781 h 6858000"/>
              <a:gd name="connsiteX937" fmla="*/ 5549840 w 6824365"/>
              <a:gd name="connsiteY937" fmla="*/ 2995381 h 6858000"/>
              <a:gd name="connsiteX938" fmla="*/ 5548435 w 6824365"/>
              <a:gd name="connsiteY938" fmla="*/ 2993820 h 6858000"/>
              <a:gd name="connsiteX939" fmla="*/ 5551112 w 6824365"/>
              <a:gd name="connsiteY939" fmla="*/ 2992781 h 6858000"/>
              <a:gd name="connsiteX940" fmla="*/ 5612415 w 6824365"/>
              <a:gd name="connsiteY940" fmla="*/ 2957407 h 6858000"/>
              <a:gd name="connsiteX941" fmla="*/ 5613032 w 6824365"/>
              <a:gd name="connsiteY941" fmla="*/ 2962700 h 6858000"/>
              <a:gd name="connsiteX942" fmla="*/ 5609818 w 6824365"/>
              <a:gd name="connsiteY942" fmla="*/ 2963949 h 6858000"/>
              <a:gd name="connsiteX943" fmla="*/ 5606855 w 6824365"/>
              <a:gd name="connsiteY943" fmla="*/ 2957724 h 6858000"/>
              <a:gd name="connsiteX944" fmla="*/ 5612415 w 6824365"/>
              <a:gd name="connsiteY944" fmla="*/ 2957407 h 6858000"/>
              <a:gd name="connsiteX945" fmla="*/ 5661228 w 6824365"/>
              <a:gd name="connsiteY945" fmla="*/ 2943970 h 6858000"/>
              <a:gd name="connsiteX946" fmla="*/ 5636529 w 6824365"/>
              <a:gd name="connsiteY946" fmla="*/ 2966980 h 6858000"/>
              <a:gd name="connsiteX947" fmla="*/ 5631098 w 6824365"/>
              <a:gd name="connsiteY947" fmla="*/ 2958261 h 6858000"/>
              <a:gd name="connsiteX948" fmla="*/ 5661228 w 6824365"/>
              <a:gd name="connsiteY948" fmla="*/ 2943970 h 6858000"/>
              <a:gd name="connsiteX949" fmla="*/ 5739937 w 6824365"/>
              <a:gd name="connsiteY949" fmla="*/ 2937353 h 6858000"/>
              <a:gd name="connsiteX950" fmla="*/ 5739071 w 6824365"/>
              <a:gd name="connsiteY950" fmla="*/ 2939535 h 6858000"/>
              <a:gd name="connsiteX951" fmla="*/ 5733512 w 6824365"/>
              <a:gd name="connsiteY951" fmla="*/ 2939851 h 6858000"/>
              <a:gd name="connsiteX952" fmla="*/ 5734377 w 6824365"/>
              <a:gd name="connsiteY952" fmla="*/ 2937671 h 6858000"/>
              <a:gd name="connsiteX953" fmla="*/ 5739937 w 6824365"/>
              <a:gd name="connsiteY953" fmla="*/ 2937353 h 6858000"/>
              <a:gd name="connsiteX954" fmla="*/ 5603185 w 6824365"/>
              <a:gd name="connsiteY954" fmla="*/ 2910833 h 6858000"/>
              <a:gd name="connsiteX955" fmla="*/ 5618604 w 6824365"/>
              <a:gd name="connsiteY955" fmla="*/ 2921280 h 6858000"/>
              <a:gd name="connsiteX956" fmla="*/ 5590739 w 6824365"/>
              <a:gd name="connsiteY956" fmla="*/ 2932861 h 6858000"/>
              <a:gd name="connsiteX957" fmla="*/ 5590027 w 6824365"/>
              <a:gd name="connsiteY957" fmla="*/ 2934654 h 6858000"/>
              <a:gd name="connsiteX958" fmla="*/ 5589899 w 6824365"/>
              <a:gd name="connsiteY958" fmla="*/ 2934613 h 6858000"/>
              <a:gd name="connsiteX959" fmla="*/ 5590737 w 6824365"/>
              <a:gd name="connsiteY959" fmla="*/ 2932861 h 6858000"/>
              <a:gd name="connsiteX960" fmla="*/ 5589812 w 6824365"/>
              <a:gd name="connsiteY960" fmla="*/ 2933246 h 6858000"/>
              <a:gd name="connsiteX961" fmla="*/ 5750234 w 6824365"/>
              <a:gd name="connsiteY961" fmla="*/ 2795043 h 6858000"/>
              <a:gd name="connsiteX962" fmla="*/ 5830047 w 6824365"/>
              <a:gd name="connsiteY962" fmla="*/ 2826724 h 6858000"/>
              <a:gd name="connsiteX963" fmla="*/ 5827969 w 6824365"/>
              <a:gd name="connsiteY963" fmla="*/ 2831958 h 6858000"/>
              <a:gd name="connsiteX964" fmla="*/ 5746772 w 6824365"/>
              <a:gd name="connsiteY964" fmla="*/ 2803765 h 6858000"/>
              <a:gd name="connsiteX965" fmla="*/ 5750234 w 6824365"/>
              <a:gd name="connsiteY965" fmla="*/ 2795043 h 6858000"/>
              <a:gd name="connsiteX966" fmla="*/ 5834322 w 6824365"/>
              <a:gd name="connsiteY966" fmla="*/ 2781725 h 6858000"/>
              <a:gd name="connsiteX967" fmla="*/ 5839450 w 6824365"/>
              <a:gd name="connsiteY967" fmla="*/ 2782498 h 6858000"/>
              <a:gd name="connsiteX968" fmla="*/ 5838584 w 6824365"/>
              <a:gd name="connsiteY968" fmla="*/ 2784679 h 6858000"/>
              <a:gd name="connsiteX969" fmla="*/ 5834322 w 6824365"/>
              <a:gd name="connsiteY969" fmla="*/ 2781725 h 6858000"/>
              <a:gd name="connsiteX970" fmla="*/ 5899133 w 6824365"/>
              <a:gd name="connsiteY970" fmla="*/ 2775900 h 6858000"/>
              <a:gd name="connsiteX971" fmla="*/ 5901480 w 6824365"/>
              <a:gd name="connsiteY971" fmla="*/ 2776832 h 6858000"/>
              <a:gd name="connsiteX972" fmla="*/ 5895919 w 6824365"/>
              <a:gd name="connsiteY972" fmla="*/ 2777149 h 6858000"/>
              <a:gd name="connsiteX973" fmla="*/ 5633608 w 6824365"/>
              <a:gd name="connsiteY973" fmla="*/ 2771464 h 6858000"/>
              <a:gd name="connsiteX974" fmla="*/ 5639235 w 6824365"/>
              <a:gd name="connsiteY974" fmla="*/ 2800853 h 6858000"/>
              <a:gd name="connsiteX975" fmla="*/ 5605803 w 6824365"/>
              <a:gd name="connsiteY975" fmla="*/ 2819566 h 6858000"/>
              <a:gd name="connsiteX976" fmla="*/ 5604300 w 6824365"/>
              <a:gd name="connsiteY976" fmla="*/ 2820408 h 6858000"/>
              <a:gd name="connsiteX977" fmla="*/ 5605361 w 6824365"/>
              <a:gd name="connsiteY977" fmla="*/ 2818637 h 6858000"/>
              <a:gd name="connsiteX978" fmla="*/ 5776070 w 6824365"/>
              <a:gd name="connsiteY978" fmla="*/ 2757339 h 6858000"/>
              <a:gd name="connsiteX979" fmla="*/ 5777552 w 6824365"/>
              <a:gd name="connsiteY979" fmla="*/ 2760453 h 6858000"/>
              <a:gd name="connsiteX980" fmla="*/ 5775204 w 6824365"/>
              <a:gd name="connsiteY980" fmla="*/ 2759521 h 6858000"/>
              <a:gd name="connsiteX981" fmla="*/ 5857497 w 6824365"/>
              <a:gd name="connsiteY981" fmla="*/ 2708891 h 6858000"/>
              <a:gd name="connsiteX982" fmla="*/ 5863286 w 6824365"/>
              <a:gd name="connsiteY982" fmla="*/ 2715606 h 6858000"/>
              <a:gd name="connsiteX983" fmla="*/ 5855090 w 6824365"/>
              <a:gd name="connsiteY983" fmla="*/ 2725605 h 6858000"/>
              <a:gd name="connsiteX984" fmla="*/ 5844581 w 6824365"/>
              <a:gd name="connsiteY984" fmla="*/ 2714808 h 6858000"/>
              <a:gd name="connsiteX985" fmla="*/ 5857497 w 6824365"/>
              <a:gd name="connsiteY985" fmla="*/ 2708891 h 6858000"/>
              <a:gd name="connsiteX986" fmla="*/ 5831687 w 6824365"/>
              <a:gd name="connsiteY986" fmla="*/ 2706217 h 6858000"/>
              <a:gd name="connsiteX987" fmla="*/ 5836382 w 6824365"/>
              <a:gd name="connsiteY987" fmla="*/ 2708081 h 6858000"/>
              <a:gd name="connsiteX988" fmla="*/ 5833169 w 6824365"/>
              <a:gd name="connsiteY988" fmla="*/ 2709331 h 6858000"/>
              <a:gd name="connsiteX989" fmla="*/ 5794128 w 6824365"/>
              <a:gd name="connsiteY989" fmla="*/ 2691308 h 6858000"/>
              <a:gd name="connsiteX990" fmla="*/ 5795610 w 6824365"/>
              <a:gd name="connsiteY990" fmla="*/ 2694421 h 6858000"/>
              <a:gd name="connsiteX991" fmla="*/ 5790916 w 6824365"/>
              <a:gd name="connsiteY991" fmla="*/ 2692558 h 6858000"/>
              <a:gd name="connsiteX992" fmla="*/ 5735691 w 6824365"/>
              <a:gd name="connsiteY992" fmla="*/ 2660540 h 6858000"/>
              <a:gd name="connsiteX993" fmla="*/ 5776431 w 6824365"/>
              <a:gd name="connsiteY993" fmla="*/ 2681128 h 6858000"/>
              <a:gd name="connsiteX994" fmla="*/ 5771886 w 6824365"/>
              <a:gd name="connsiteY994" fmla="*/ 2692577 h 6858000"/>
              <a:gd name="connsiteX995" fmla="*/ 5731147 w 6824365"/>
              <a:gd name="connsiteY995" fmla="*/ 2671989 h 6858000"/>
              <a:gd name="connsiteX996" fmla="*/ 5735691 w 6824365"/>
              <a:gd name="connsiteY996" fmla="*/ 2660540 h 6858000"/>
              <a:gd name="connsiteX997" fmla="*/ 5657696 w 6824365"/>
              <a:gd name="connsiteY997" fmla="*/ 2488230 h 6858000"/>
              <a:gd name="connsiteX998" fmla="*/ 5658378 w 6824365"/>
              <a:gd name="connsiteY998" fmla="*/ 2489953 h 6858000"/>
              <a:gd name="connsiteX999" fmla="*/ 5765200 w 6824365"/>
              <a:gd name="connsiteY999" fmla="*/ 2530295 h 6858000"/>
              <a:gd name="connsiteX1000" fmla="*/ 5837194 w 6824365"/>
              <a:gd name="connsiteY1000" fmla="*/ 2571407 h 6858000"/>
              <a:gd name="connsiteX1001" fmla="*/ 5863148 w 6824365"/>
              <a:gd name="connsiteY1001" fmla="*/ 2585888 h 6858000"/>
              <a:gd name="connsiteX1002" fmla="*/ 5853505 w 6824365"/>
              <a:gd name="connsiteY1002" fmla="*/ 2598771 h 6858000"/>
              <a:gd name="connsiteX1003" fmla="*/ 5658133 w 6824365"/>
              <a:gd name="connsiteY1003" fmla="*/ 2491973 h 6858000"/>
              <a:gd name="connsiteX1004" fmla="*/ 5657776 w 6824365"/>
              <a:gd name="connsiteY1004" fmla="*/ 2491227 h 6858000"/>
              <a:gd name="connsiteX1005" fmla="*/ 5639854 w 6824365"/>
              <a:gd name="connsiteY1005" fmla="*/ 2491245 h 6858000"/>
              <a:gd name="connsiteX1006" fmla="*/ 5657696 w 6824365"/>
              <a:gd name="connsiteY1006" fmla="*/ 2488230 h 6858000"/>
              <a:gd name="connsiteX1007" fmla="*/ 5770252 w 6824365"/>
              <a:gd name="connsiteY1007" fmla="*/ 2470795 h 6858000"/>
              <a:gd name="connsiteX1008" fmla="*/ 5877209 w 6824365"/>
              <a:gd name="connsiteY1008" fmla="*/ 2529932 h 6858000"/>
              <a:gd name="connsiteX1009" fmla="*/ 5770252 w 6824365"/>
              <a:gd name="connsiteY1009" fmla="*/ 2470795 h 6858000"/>
              <a:gd name="connsiteX1010" fmla="*/ 5702018 w 6824365"/>
              <a:gd name="connsiteY1010" fmla="*/ 2447268 h 6858000"/>
              <a:gd name="connsiteX1011" fmla="*/ 5697535 w 6824365"/>
              <a:gd name="connsiteY1011" fmla="*/ 2451038 h 6858000"/>
              <a:gd name="connsiteX1012" fmla="*/ 5703987 w 6824365"/>
              <a:gd name="connsiteY1012" fmla="*/ 2453599 h 6858000"/>
              <a:gd name="connsiteX1013" fmla="*/ 5905345 w 6824365"/>
              <a:gd name="connsiteY1013" fmla="*/ 2435088 h 6858000"/>
              <a:gd name="connsiteX1014" fmla="*/ 5908867 w 6824365"/>
              <a:gd name="connsiteY1014" fmla="*/ 2436487 h 6858000"/>
              <a:gd name="connsiteX1015" fmla="*/ 5901854 w 6824365"/>
              <a:gd name="connsiteY1015" fmla="*/ 2438751 h 6858000"/>
              <a:gd name="connsiteX1016" fmla="*/ 5900958 w 6824365"/>
              <a:gd name="connsiteY1016" fmla="*/ 2435872 h 6858000"/>
              <a:gd name="connsiteX1017" fmla="*/ 5905345 w 6824365"/>
              <a:gd name="connsiteY1017" fmla="*/ 2435088 h 6858000"/>
              <a:gd name="connsiteX1018" fmla="*/ 5854627 w 6824365"/>
              <a:gd name="connsiteY1018" fmla="*/ 2422528 h 6858000"/>
              <a:gd name="connsiteX1019" fmla="*/ 5856975 w 6824365"/>
              <a:gd name="connsiteY1019" fmla="*/ 2423460 h 6858000"/>
              <a:gd name="connsiteX1020" fmla="*/ 5856109 w 6824365"/>
              <a:gd name="connsiteY1020" fmla="*/ 2425641 h 6858000"/>
              <a:gd name="connsiteX1021" fmla="*/ 5853761 w 6824365"/>
              <a:gd name="connsiteY1021" fmla="*/ 2424709 h 6858000"/>
              <a:gd name="connsiteX1022" fmla="*/ 5839760 w 6824365"/>
              <a:gd name="connsiteY1022" fmla="*/ 2416855 h 6858000"/>
              <a:gd name="connsiteX1023" fmla="*/ 5842023 w 6824365"/>
              <a:gd name="connsiteY1023" fmla="*/ 2420050 h 6858000"/>
              <a:gd name="connsiteX1024" fmla="*/ 5841436 w 6824365"/>
              <a:gd name="connsiteY1024" fmla="*/ 2419817 h 6858000"/>
              <a:gd name="connsiteX1025" fmla="*/ 5839970 w 6824365"/>
              <a:gd name="connsiteY1025" fmla="*/ 2419235 h 6858000"/>
              <a:gd name="connsiteX1026" fmla="*/ 5761464 w 6824365"/>
              <a:gd name="connsiteY1026" fmla="*/ 2410788 h 6858000"/>
              <a:gd name="connsiteX1027" fmla="*/ 5762946 w 6824365"/>
              <a:gd name="connsiteY1027" fmla="*/ 2413901 h 6858000"/>
              <a:gd name="connsiteX1028" fmla="*/ 5760598 w 6824365"/>
              <a:gd name="connsiteY1028" fmla="*/ 2412969 h 6858000"/>
              <a:gd name="connsiteX1029" fmla="*/ 5907399 w 6824365"/>
              <a:gd name="connsiteY1029" fmla="*/ 2385422 h 6858000"/>
              <a:gd name="connsiteX1030" fmla="*/ 5905668 w 6824365"/>
              <a:gd name="connsiteY1030" fmla="*/ 2389783 h 6858000"/>
              <a:gd name="connsiteX1031" fmla="*/ 5902454 w 6824365"/>
              <a:gd name="connsiteY1031" fmla="*/ 2391032 h 6858000"/>
              <a:gd name="connsiteX1032" fmla="*/ 5901838 w 6824365"/>
              <a:gd name="connsiteY1032" fmla="*/ 2385740 h 6858000"/>
              <a:gd name="connsiteX1033" fmla="*/ 5907399 w 6824365"/>
              <a:gd name="connsiteY1033" fmla="*/ 2385422 h 6858000"/>
              <a:gd name="connsiteX1034" fmla="*/ 5819005 w 6824365"/>
              <a:gd name="connsiteY1034" fmla="*/ 2382201 h 6858000"/>
              <a:gd name="connsiteX1035" fmla="*/ 5836951 w 6824365"/>
              <a:gd name="connsiteY1035" fmla="*/ 2384907 h 6858000"/>
              <a:gd name="connsiteX1036" fmla="*/ 5839760 w 6824365"/>
              <a:gd name="connsiteY1036" fmla="*/ 2416855 h 6858000"/>
              <a:gd name="connsiteX1037" fmla="*/ 5826784 w 6824365"/>
              <a:gd name="connsiteY1037" fmla="*/ 2398541 h 6858000"/>
              <a:gd name="connsiteX1038" fmla="*/ 5819005 w 6824365"/>
              <a:gd name="connsiteY1038" fmla="*/ 2382201 h 6858000"/>
              <a:gd name="connsiteX1039" fmla="*/ 5735869 w 6824365"/>
              <a:gd name="connsiteY1039" fmla="*/ 2380238 h 6858000"/>
              <a:gd name="connsiteX1040" fmla="*/ 5737872 w 6824365"/>
              <a:gd name="connsiteY1040" fmla="*/ 2381231 h 6858000"/>
              <a:gd name="connsiteX1041" fmla="*/ 5737871 w 6824365"/>
              <a:gd name="connsiteY1041" fmla="*/ 2381231 h 6858000"/>
              <a:gd name="connsiteX1042" fmla="*/ 5735952 w 6824365"/>
              <a:gd name="connsiteY1042" fmla="*/ 2380469 h 6858000"/>
              <a:gd name="connsiteX1043" fmla="*/ 5728254 w 6824365"/>
              <a:gd name="connsiteY1043" fmla="*/ 2359002 h 6858000"/>
              <a:gd name="connsiteX1044" fmla="*/ 5735869 w 6824365"/>
              <a:gd name="connsiteY1044" fmla="*/ 2380238 h 6858000"/>
              <a:gd name="connsiteX1045" fmla="*/ 5717437 w 6824365"/>
              <a:gd name="connsiteY1045" fmla="*/ 2371100 h 6858000"/>
              <a:gd name="connsiteX1046" fmla="*/ 5853040 w 6824365"/>
              <a:gd name="connsiteY1046" fmla="*/ 2351223 h 6858000"/>
              <a:gd name="connsiteX1047" fmla="*/ 5853657 w 6824365"/>
              <a:gd name="connsiteY1047" fmla="*/ 2356516 h 6858000"/>
              <a:gd name="connsiteX1048" fmla="*/ 5848095 w 6824365"/>
              <a:gd name="connsiteY1048" fmla="*/ 2356833 h 6858000"/>
              <a:gd name="connsiteX1049" fmla="*/ 5846614 w 6824365"/>
              <a:gd name="connsiteY1049" fmla="*/ 2353721 h 6858000"/>
              <a:gd name="connsiteX1050" fmla="*/ 5853040 w 6824365"/>
              <a:gd name="connsiteY1050" fmla="*/ 2351223 h 6858000"/>
              <a:gd name="connsiteX1051" fmla="*/ 5850756 w 6824365"/>
              <a:gd name="connsiteY1051" fmla="*/ 2330967 h 6858000"/>
              <a:gd name="connsiteX1052" fmla="*/ 5854406 w 6824365"/>
              <a:gd name="connsiteY1052" fmla="*/ 2334097 h 6858000"/>
              <a:gd name="connsiteX1053" fmla="*/ 5854404 w 6824365"/>
              <a:gd name="connsiteY1053" fmla="*/ 2334097 h 6858000"/>
              <a:gd name="connsiteX1054" fmla="*/ 5852485 w 6824365"/>
              <a:gd name="connsiteY1054" fmla="*/ 2333335 h 6858000"/>
              <a:gd name="connsiteX1055" fmla="*/ 5839527 w 6824365"/>
              <a:gd name="connsiteY1055" fmla="*/ 2315570 h 6858000"/>
              <a:gd name="connsiteX1056" fmla="*/ 5850756 w 6824365"/>
              <a:gd name="connsiteY1056" fmla="*/ 2330967 h 6858000"/>
              <a:gd name="connsiteX1057" fmla="*/ 5836163 w 6824365"/>
              <a:gd name="connsiteY1057" fmla="*/ 2318441 h 6858000"/>
              <a:gd name="connsiteX1058" fmla="*/ 5839527 w 6824365"/>
              <a:gd name="connsiteY1058" fmla="*/ 2315570 h 6858000"/>
              <a:gd name="connsiteX1059" fmla="*/ 5774891 w 6824365"/>
              <a:gd name="connsiteY1059" fmla="*/ 2287971 h 6858000"/>
              <a:gd name="connsiteX1060" fmla="*/ 5793431 w 6824365"/>
              <a:gd name="connsiteY1060" fmla="*/ 2340182 h 6858000"/>
              <a:gd name="connsiteX1061" fmla="*/ 5774891 w 6824365"/>
              <a:gd name="connsiteY1061" fmla="*/ 2287971 h 6858000"/>
              <a:gd name="connsiteX1062" fmla="*/ 5789556 w 6824365"/>
              <a:gd name="connsiteY1062" fmla="*/ 2257873 h 6858000"/>
              <a:gd name="connsiteX1063" fmla="*/ 5811549 w 6824365"/>
              <a:gd name="connsiteY1063" fmla="*/ 2264078 h 6858000"/>
              <a:gd name="connsiteX1064" fmla="*/ 5808570 w 6824365"/>
              <a:gd name="connsiteY1064" fmla="*/ 2265421 h 6858000"/>
              <a:gd name="connsiteX1065" fmla="*/ 5789556 w 6824365"/>
              <a:gd name="connsiteY1065" fmla="*/ 2257873 h 6858000"/>
              <a:gd name="connsiteX1066" fmla="*/ 5764849 w 6824365"/>
              <a:gd name="connsiteY1066" fmla="*/ 2237969 h 6858000"/>
              <a:gd name="connsiteX1067" fmla="*/ 5766727 w 6824365"/>
              <a:gd name="connsiteY1067" fmla="*/ 2238714 h 6858000"/>
              <a:gd name="connsiteX1068" fmla="*/ 5789556 w 6824365"/>
              <a:gd name="connsiteY1068" fmla="*/ 2257873 h 6858000"/>
              <a:gd name="connsiteX1069" fmla="*/ 5764849 w 6824365"/>
              <a:gd name="connsiteY1069" fmla="*/ 2237969 h 6858000"/>
              <a:gd name="connsiteX1070" fmla="*/ 5728957 w 6824365"/>
              <a:gd name="connsiteY1070" fmla="*/ 2177784 h 6858000"/>
              <a:gd name="connsiteX1071" fmla="*/ 5736000 w 6824365"/>
              <a:gd name="connsiteY1071" fmla="*/ 2180579 h 6858000"/>
              <a:gd name="connsiteX1072" fmla="*/ 5730882 w 6824365"/>
              <a:gd name="connsiteY1072" fmla="*/ 2186625 h 6858000"/>
              <a:gd name="connsiteX1073" fmla="*/ 5728265 w 6824365"/>
              <a:gd name="connsiteY1073" fmla="*/ 2179528 h 6858000"/>
              <a:gd name="connsiteX1074" fmla="*/ 5728957 w 6824365"/>
              <a:gd name="connsiteY1074" fmla="*/ 2177784 h 6858000"/>
              <a:gd name="connsiteX1075" fmla="*/ 5986954 w 6824365"/>
              <a:gd name="connsiteY1075" fmla="*/ 2121683 h 6858000"/>
              <a:gd name="connsiteX1076" fmla="*/ 5996311 w 6824365"/>
              <a:gd name="connsiteY1076" fmla="*/ 2134051 h 6858000"/>
              <a:gd name="connsiteX1077" fmla="*/ 5987922 w 6824365"/>
              <a:gd name="connsiteY1077" fmla="*/ 2137212 h 6858000"/>
              <a:gd name="connsiteX1078" fmla="*/ 5979137 w 6824365"/>
              <a:gd name="connsiteY1078" fmla="*/ 2129397 h 6858000"/>
              <a:gd name="connsiteX1079" fmla="*/ 5986954 w 6824365"/>
              <a:gd name="connsiteY1079" fmla="*/ 2121683 h 6858000"/>
              <a:gd name="connsiteX1080" fmla="*/ 5876032 w 6824365"/>
              <a:gd name="connsiteY1080" fmla="*/ 2119599 h 6858000"/>
              <a:gd name="connsiteX1081" fmla="*/ 5889055 w 6824365"/>
              <a:gd name="connsiteY1081" fmla="*/ 2122726 h 6858000"/>
              <a:gd name="connsiteX1082" fmla="*/ 5893673 w 6824365"/>
              <a:gd name="connsiteY1082" fmla="*/ 2147036 h 6858000"/>
              <a:gd name="connsiteX1083" fmla="*/ 5856556 w 6824365"/>
              <a:gd name="connsiteY1083" fmla="*/ 2150692 h 6858000"/>
              <a:gd name="connsiteX1084" fmla="*/ 5876032 w 6824365"/>
              <a:gd name="connsiteY1084" fmla="*/ 2119599 h 6858000"/>
              <a:gd name="connsiteX1085" fmla="*/ 5948253 w 6824365"/>
              <a:gd name="connsiteY1085" fmla="*/ 2111367 h 6858000"/>
              <a:gd name="connsiteX1086" fmla="*/ 5947387 w 6824365"/>
              <a:gd name="connsiteY1086" fmla="*/ 2113548 h 6858000"/>
              <a:gd name="connsiteX1087" fmla="*/ 5945039 w 6824365"/>
              <a:gd name="connsiteY1087" fmla="*/ 2112616 h 6858000"/>
              <a:gd name="connsiteX1088" fmla="*/ 5842521 w 6824365"/>
              <a:gd name="connsiteY1088" fmla="*/ 2021439 h 6858000"/>
              <a:gd name="connsiteX1089" fmla="*/ 5849659 w 6824365"/>
              <a:gd name="connsiteY1089" fmla="*/ 2072232 h 6858000"/>
              <a:gd name="connsiteX1090" fmla="*/ 5767116 w 6824365"/>
              <a:gd name="connsiteY1090" fmla="*/ 2039466 h 6858000"/>
              <a:gd name="connsiteX1091" fmla="*/ 5771587 w 6824365"/>
              <a:gd name="connsiteY1091" fmla="*/ 2022474 h 6858000"/>
              <a:gd name="connsiteX1092" fmla="*/ 5842521 w 6824365"/>
              <a:gd name="connsiteY1092" fmla="*/ 2021439 h 6858000"/>
              <a:gd name="connsiteX1093" fmla="*/ 5931231 w 6824365"/>
              <a:gd name="connsiteY1093" fmla="*/ 2003645 h 6858000"/>
              <a:gd name="connsiteX1094" fmla="*/ 5935926 w 6824365"/>
              <a:gd name="connsiteY1094" fmla="*/ 2005509 h 6858000"/>
              <a:gd name="connsiteX1095" fmla="*/ 5932711 w 6824365"/>
              <a:gd name="connsiteY1095" fmla="*/ 2006758 h 6858000"/>
              <a:gd name="connsiteX1096" fmla="*/ 6079630 w 6824365"/>
              <a:gd name="connsiteY1096" fmla="*/ 1999451 h 6858000"/>
              <a:gd name="connsiteX1097" fmla="*/ 6080824 w 6824365"/>
              <a:gd name="connsiteY1097" fmla="*/ 2003291 h 6858000"/>
              <a:gd name="connsiteX1098" fmla="*/ 6077899 w 6824365"/>
              <a:gd name="connsiteY1098" fmla="*/ 2003812 h 6858000"/>
              <a:gd name="connsiteX1099" fmla="*/ 6076130 w 6824365"/>
              <a:gd name="connsiteY1099" fmla="*/ 2001428 h 6858000"/>
              <a:gd name="connsiteX1100" fmla="*/ 6079630 w 6824365"/>
              <a:gd name="connsiteY1100" fmla="*/ 1999451 h 6858000"/>
              <a:gd name="connsiteX1101" fmla="*/ 6024266 w 6824365"/>
              <a:gd name="connsiteY1101" fmla="*/ 1974635 h 6858000"/>
              <a:gd name="connsiteX1102" fmla="*/ 6062934 w 6824365"/>
              <a:gd name="connsiteY1102" fmla="*/ 1987775 h 6858000"/>
              <a:gd name="connsiteX1103" fmla="*/ 6060386 w 6824365"/>
              <a:gd name="connsiteY1103" fmla="*/ 2000017 h 6858000"/>
              <a:gd name="connsiteX1104" fmla="*/ 6018964 w 6824365"/>
              <a:gd name="connsiteY1104" fmla="*/ 1987991 h 6858000"/>
              <a:gd name="connsiteX1105" fmla="*/ 6024266 w 6824365"/>
              <a:gd name="connsiteY1105" fmla="*/ 1974635 h 6858000"/>
              <a:gd name="connsiteX1106" fmla="*/ 5989197 w 6824365"/>
              <a:gd name="connsiteY1106" fmla="*/ 1953457 h 6858000"/>
              <a:gd name="connsiteX1107" fmla="*/ 5976343 w 6824365"/>
              <a:gd name="connsiteY1107" fmla="*/ 1958452 h 6858000"/>
              <a:gd name="connsiteX1108" fmla="*/ 5974424 w 6824365"/>
              <a:gd name="connsiteY1108" fmla="*/ 1957690 h 6858000"/>
              <a:gd name="connsiteX1109" fmla="*/ 5973997 w 6824365"/>
              <a:gd name="connsiteY1109" fmla="*/ 1957520 h 6858000"/>
              <a:gd name="connsiteX1110" fmla="*/ 5989197 w 6824365"/>
              <a:gd name="connsiteY1110" fmla="*/ 1953457 h 6858000"/>
              <a:gd name="connsiteX1111" fmla="*/ 6092680 w 6824365"/>
              <a:gd name="connsiteY1111" fmla="*/ 1952887 h 6858000"/>
              <a:gd name="connsiteX1112" fmla="*/ 6111892 w 6824365"/>
              <a:gd name="connsiteY1112" fmla="*/ 1959251 h 6858000"/>
              <a:gd name="connsiteX1113" fmla="*/ 6111027 w 6824365"/>
              <a:gd name="connsiteY1113" fmla="*/ 1961432 h 6858000"/>
              <a:gd name="connsiteX1114" fmla="*/ 6092247 w 6824365"/>
              <a:gd name="connsiteY1114" fmla="*/ 1953977 h 6858000"/>
              <a:gd name="connsiteX1115" fmla="*/ 6092680 w 6824365"/>
              <a:gd name="connsiteY1115" fmla="*/ 1952887 h 6858000"/>
              <a:gd name="connsiteX1116" fmla="*/ 5478926 w 6824365"/>
              <a:gd name="connsiteY1116" fmla="*/ 1948797 h 6858000"/>
              <a:gd name="connsiteX1117" fmla="*/ 5479173 w 6824365"/>
              <a:gd name="connsiteY1117" fmla="*/ 1950905 h 6858000"/>
              <a:gd name="connsiteX1118" fmla="*/ 5478205 w 6824365"/>
              <a:gd name="connsiteY1118" fmla="*/ 1950613 h 6858000"/>
              <a:gd name="connsiteX1119" fmla="*/ 5479441 w 6824365"/>
              <a:gd name="connsiteY1119" fmla="*/ 1953206 h 6858000"/>
              <a:gd name="connsiteX1120" fmla="*/ 5479173 w 6824365"/>
              <a:gd name="connsiteY1120" fmla="*/ 1950905 h 6858000"/>
              <a:gd name="connsiteX1121" fmla="*/ 5489320 w 6824365"/>
              <a:gd name="connsiteY1121" fmla="*/ 1953975 h 6858000"/>
              <a:gd name="connsiteX1122" fmla="*/ 5499713 w 6824365"/>
              <a:gd name="connsiteY1122" fmla="*/ 1959151 h 6858000"/>
              <a:gd name="connsiteX1123" fmla="*/ 5496315 w 6824365"/>
              <a:gd name="connsiteY1123" fmla="*/ 1962006 h 6858000"/>
              <a:gd name="connsiteX1124" fmla="*/ 5492919 w 6824365"/>
              <a:gd name="connsiteY1124" fmla="*/ 1964862 h 6858000"/>
              <a:gd name="connsiteX1125" fmla="*/ 5587794 w 6824365"/>
              <a:gd name="connsiteY1125" fmla="*/ 2010930 h 6858000"/>
              <a:gd name="connsiteX1126" fmla="*/ 5583064 w 6824365"/>
              <a:gd name="connsiteY1126" fmla="*/ 1994339 h 6858000"/>
              <a:gd name="connsiteX1127" fmla="*/ 5500434 w 6824365"/>
              <a:gd name="connsiteY1127" fmla="*/ 1957335 h 6858000"/>
              <a:gd name="connsiteX1128" fmla="*/ 5489320 w 6824365"/>
              <a:gd name="connsiteY1128" fmla="*/ 1953975 h 6858000"/>
              <a:gd name="connsiteX1129" fmla="*/ 6066426 w 6824365"/>
              <a:gd name="connsiteY1129" fmla="*/ 1943727 h 6858000"/>
              <a:gd name="connsiteX1130" fmla="*/ 6071121 w 6824365"/>
              <a:gd name="connsiteY1130" fmla="*/ 1945591 h 6858000"/>
              <a:gd name="connsiteX1131" fmla="*/ 6070255 w 6824365"/>
              <a:gd name="connsiteY1131" fmla="*/ 1947772 h 6858000"/>
              <a:gd name="connsiteX1132" fmla="*/ 6153661 w 6824365"/>
              <a:gd name="connsiteY1132" fmla="*/ 1943019 h 6858000"/>
              <a:gd name="connsiteX1133" fmla="*/ 6186525 w 6824365"/>
              <a:gd name="connsiteY1133" fmla="*/ 1956064 h 6858000"/>
              <a:gd name="connsiteX1134" fmla="*/ 6183063 w 6824365"/>
              <a:gd name="connsiteY1134" fmla="*/ 1964786 h 6858000"/>
              <a:gd name="connsiteX1135" fmla="*/ 6150892 w 6824365"/>
              <a:gd name="connsiteY1135" fmla="*/ 1949996 h 6858000"/>
              <a:gd name="connsiteX1136" fmla="*/ 6153661 w 6824365"/>
              <a:gd name="connsiteY1136" fmla="*/ 1943019 h 6858000"/>
              <a:gd name="connsiteX1137" fmla="*/ 5939554 w 6824365"/>
              <a:gd name="connsiteY1137" fmla="*/ 1939366 h 6858000"/>
              <a:gd name="connsiteX1138" fmla="*/ 5944097 w 6824365"/>
              <a:gd name="connsiteY1138" fmla="*/ 1940051 h 6858000"/>
              <a:gd name="connsiteX1139" fmla="*/ 5943779 w 6824365"/>
              <a:gd name="connsiteY1139" fmla="*/ 1940852 h 6858000"/>
              <a:gd name="connsiteX1140" fmla="*/ 5955217 w 6824365"/>
              <a:gd name="connsiteY1140" fmla="*/ 1950066 h 6858000"/>
              <a:gd name="connsiteX1141" fmla="*/ 5942287 w 6824365"/>
              <a:gd name="connsiteY1141" fmla="*/ 1941567 h 6858000"/>
              <a:gd name="connsiteX1142" fmla="*/ 5942417 w 6824365"/>
              <a:gd name="connsiteY1142" fmla="*/ 1941240 h 6858000"/>
              <a:gd name="connsiteX1143" fmla="*/ 6045881 w 6824365"/>
              <a:gd name="connsiteY1143" fmla="*/ 1934868 h 6858000"/>
              <a:gd name="connsiteX1144" fmla="*/ 6047646 w 6824365"/>
              <a:gd name="connsiteY1144" fmla="*/ 1936273 h 6858000"/>
              <a:gd name="connsiteX1145" fmla="*/ 6045593 w 6824365"/>
              <a:gd name="connsiteY1145" fmla="*/ 1935458 h 6858000"/>
              <a:gd name="connsiteX1146" fmla="*/ 6036805 w 6824365"/>
              <a:gd name="connsiteY1146" fmla="*/ 1927643 h 6858000"/>
              <a:gd name="connsiteX1147" fmla="*/ 6038311 w 6824365"/>
              <a:gd name="connsiteY1147" fmla="*/ 1928842 h 6858000"/>
              <a:gd name="connsiteX1148" fmla="*/ 6038117 w 6824365"/>
              <a:gd name="connsiteY1148" fmla="*/ 1930327 h 6858000"/>
              <a:gd name="connsiteX1149" fmla="*/ 6036805 w 6824365"/>
              <a:gd name="connsiteY1149" fmla="*/ 1927643 h 6858000"/>
              <a:gd name="connsiteX1150" fmla="*/ 6083322 w 6824365"/>
              <a:gd name="connsiteY1150" fmla="*/ 1912574 h 6858000"/>
              <a:gd name="connsiteX1151" fmla="*/ 6089070 w 6824365"/>
              <a:gd name="connsiteY1151" fmla="*/ 1920913 h 6858000"/>
              <a:gd name="connsiteX1152" fmla="*/ 6083772 w 6824365"/>
              <a:gd name="connsiteY1152" fmla="*/ 1922849 h 6858000"/>
              <a:gd name="connsiteX1153" fmla="*/ 6075947 w 6824365"/>
              <a:gd name="connsiteY1153" fmla="*/ 1919743 h 6858000"/>
              <a:gd name="connsiteX1154" fmla="*/ 6083322 w 6824365"/>
              <a:gd name="connsiteY1154" fmla="*/ 1912574 h 6858000"/>
              <a:gd name="connsiteX1155" fmla="*/ 6041600 w 6824365"/>
              <a:gd name="connsiteY1155" fmla="*/ 1903584 h 6858000"/>
              <a:gd name="connsiteX1156" fmla="*/ 6058033 w 6824365"/>
              <a:gd name="connsiteY1156" fmla="*/ 1910107 h 6858000"/>
              <a:gd name="connsiteX1157" fmla="*/ 6045881 w 6824365"/>
              <a:gd name="connsiteY1157" fmla="*/ 1934868 h 6858000"/>
              <a:gd name="connsiteX1158" fmla="*/ 6038862 w 6824365"/>
              <a:gd name="connsiteY1158" fmla="*/ 1929280 h 6858000"/>
              <a:gd name="connsiteX1159" fmla="*/ 6038884 w 6824365"/>
              <a:gd name="connsiteY1159" fmla="*/ 1929327 h 6858000"/>
              <a:gd name="connsiteX1160" fmla="*/ 6038771 w 6824365"/>
              <a:gd name="connsiteY1160" fmla="*/ 1929209 h 6858000"/>
              <a:gd name="connsiteX1161" fmla="*/ 6038311 w 6824365"/>
              <a:gd name="connsiteY1161" fmla="*/ 1928842 h 6858000"/>
              <a:gd name="connsiteX1162" fmla="*/ 6038324 w 6824365"/>
              <a:gd name="connsiteY1162" fmla="*/ 1928736 h 6858000"/>
              <a:gd name="connsiteX1163" fmla="*/ 6036264 w 6824365"/>
              <a:gd name="connsiteY1163" fmla="*/ 1926560 h 6858000"/>
              <a:gd name="connsiteX1164" fmla="*/ 6037650 w 6824365"/>
              <a:gd name="connsiteY1164" fmla="*/ 1926735 h 6858000"/>
              <a:gd name="connsiteX1165" fmla="*/ 6038385 w 6824365"/>
              <a:gd name="connsiteY1165" fmla="*/ 1928278 h 6858000"/>
              <a:gd name="connsiteX1166" fmla="*/ 6097087 w 6824365"/>
              <a:gd name="connsiteY1166" fmla="*/ 1880176 h 6858000"/>
              <a:gd name="connsiteX1167" fmla="*/ 6113520 w 6824365"/>
              <a:gd name="connsiteY1167" fmla="*/ 1886699 h 6858000"/>
              <a:gd name="connsiteX1168" fmla="*/ 6111789 w 6824365"/>
              <a:gd name="connsiteY1168" fmla="*/ 1891060 h 6858000"/>
              <a:gd name="connsiteX1169" fmla="*/ 6095356 w 6824365"/>
              <a:gd name="connsiteY1169" fmla="*/ 1884537 h 6858000"/>
              <a:gd name="connsiteX1170" fmla="*/ 6097087 w 6824365"/>
              <a:gd name="connsiteY1170" fmla="*/ 1880176 h 6858000"/>
              <a:gd name="connsiteX1171" fmla="*/ 6052871 w 6824365"/>
              <a:gd name="connsiteY1171" fmla="*/ 1861501 h 6858000"/>
              <a:gd name="connsiteX1172" fmla="*/ 6082396 w 6824365"/>
              <a:gd name="connsiteY1172" fmla="*/ 1864248 h 6858000"/>
              <a:gd name="connsiteX1173" fmla="*/ 6082618 w 6824365"/>
              <a:gd name="connsiteY1173" fmla="*/ 1875554 h 6858000"/>
              <a:gd name="connsiteX1174" fmla="*/ 6051058 w 6824365"/>
              <a:gd name="connsiteY1174" fmla="*/ 1872001 h 6858000"/>
              <a:gd name="connsiteX1175" fmla="*/ 6052871 w 6824365"/>
              <a:gd name="connsiteY1175" fmla="*/ 1861501 h 6858000"/>
              <a:gd name="connsiteX1176" fmla="*/ 6065398 w 6824365"/>
              <a:gd name="connsiteY1176" fmla="*/ 1799445 h 6858000"/>
              <a:gd name="connsiteX1177" fmla="*/ 6065775 w 6824365"/>
              <a:gd name="connsiteY1177" fmla="*/ 1815301 h 6858000"/>
              <a:gd name="connsiteX1178" fmla="*/ 6029284 w 6824365"/>
              <a:gd name="connsiteY1178" fmla="*/ 1800816 h 6858000"/>
              <a:gd name="connsiteX1179" fmla="*/ 6022759 w 6824365"/>
              <a:gd name="connsiteY1179" fmla="*/ 1798900 h 6858000"/>
              <a:gd name="connsiteX1180" fmla="*/ 6023995 w 6824365"/>
              <a:gd name="connsiteY1180" fmla="*/ 1801492 h 6858000"/>
              <a:gd name="connsiteX1181" fmla="*/ 6021835 w 6824365"/>
              <a:gd name="connsiteY1181" fmla="*/ 1799344 h 6858000"/>
              <a:gd name="connsiteX1182" fmla="*/ 6023521 w 6824365"/>
              <a:gd name="connsiteY1182" fmla="*/ 1798528 h 6858000"/>
              <a:gd name="connsiteX1183" fmla="*/ 6029284 w 6824365"/>
              <a:gd name="connsiteY1183" fmla="*/ 1800816 h 6858000"/>
              <a:gd name="connsiteX1184" fmla="*/ 6024769 w 6824365"/>
              <a:gd name="connsiteY1184" fmla="*/ 1800987 h 6858000"/>
              <a:gd name="connsiteX1185" fmla="*/ 6023521 w 6824365"/>
              <a:gd name="connsiteY1185" fmla="*/ 1798528 h 6858000"/>
              <a:gd name="connsiteX1186" fmla="*/ 6052397 w 6824365"/>
              <a:gd name="connsiteY1186" fmla="*/ 1710990 h 6858000"/>
              <a:gd name="connsiteX1187" fmla="*/ 6110019 w 6824365"/>
              <a:gd name="connsiteY1187" fmla="*/ 1738070 h 6858000"/>
              <a:gd name="connsiteX1188" fmla="*/ 6100837 w 6824365"/>
              <a:gd name="connsiteY1188" fmla="*/ 1755459 h 6858000"/>
              <a:gd name="connsiteX1189" fmla="*/ 6043937 w 6824365"/>
              <a:gd name="connsiteY1189" fmla="*/ 1726562 h 6858000"/>
              <a:gd name="connsiteX1190" fmla="*/ 6052397 w 6824365"/>
              <a:gd name="connsiteY1190" fmla="*/ 1710990 h 6858000"/>
              <a:gd name="connsiteX1191" fmla="*/ 6028269 w 6824365"/>
              <a:gd name="connsiteY1191" fmla="*/ 1708985 h 6858000"/>
              <a:gd name="connsiteX1192" fmla="*/ 6030245 w 6824365"/>
              <a:gd name="connsiteY1192" fmla="*/ 1713136 h 6858000"/>
              <a:gd name="connsiteX1193" fmla="*/ 6026538 w 6824365"/>
              <a:gd name="connsiteY1193" fmla="*/ 1713346 h 6858000"/>
              <a:gd name="connsiteX1194" fmla="*/ 6025550 w 6824365"/>
              <a:gd name="connsiteY1194" fmla="*/ 1711272 h 6858000"/>
              <a:gd name="connsiteX1195" fmla="*/ 6028269 w 6824365"/>
              <a:gd name="connsiteY1195" fmla="*/ 1708985 h 6858000"/>
              <a:gd name="connsiteX1196" fmla="*/ 6224533 w 6824365"/>
              <a:gd name="connsiteY1196" fmla="*/ 1696023 h 6858000"/>
              <a:gd name="connsiteX1197" fmla="*/ 6229228 w 6824365"/>
              <a:gd name="connsiteY1197" fmla="*/ 1697887 h 6858000"/>
              <a:gd name="connsiteX1198" fmla="*/ 6228362 w 6824365"/>
              <a:gd name="connsiteY1198" fmla="*/ 1700068 h 6858000"/>
              <a:gd name="connsiteX1199" fmla="*/ 6080747 w 6824365"/>
              <a:gd name="connsiteY1199" fmla="*/ 1640675 h 6858000"/>
              <a:gd name="connsiteX1200" fmla="*/ 6133848 w 6824365"/>
              <a:gd name="connsiteY1200" fmla="*/ 1657503 h 6858000"/>
              <a:gd name="connsiteX1201" fmla="*/ 6080747 w 6824365"/>
              <a:gd name="connsiteY1201" fmla="*/ 1640675 h 6858000"/>
              <a:gd name="connsiteX1202" fmla="*/ 6016351 w 6824365"/>
              <a:gd name="connsiteY1202" fmla="*/ 1618074 h 6858000"/>
              <a:gd name="connsiteX1203" fmla="*/ 6059347 w 6824365"/>
              <a:gd name="connsiteY1203" fmla="*/ 1632978 h 6858000"/>
              <a:gd name="connsiteX1204" fmla="*/ 6018363 w 6824365"/>
              <a:gd name="connsiteY1204" fmla="*/ 1618873 h 6858000"/>
              <a:gd name="connsiteX1205" fmla="*/ 6016351 w 6824365"/>
              <a:gd name="connsiteY1205" fmla="*/ 1618074 h 6858000"/>
              <a:gd name="connsiteX1206" fmla="*/ 6009617 w 6824365"/>
              <a:gd name="connsiteY1206" fmla="*/ 1614500 h 6858000"/>
              <a:gd name="connsiteX1207" fmla="*/ 6018574 w 6824365"/>
              <a:gd name="connsiteY1207" fmla="*/ 1619318 h 6858000"/>
              <a:gd name="connsiteX1208" fmla="*/ 6016697 w 6824365"/>
              <a:gd name="connsiteY1208" fmla="*/ 1618572 h 6858000"/>
              <a:gd name="connsiteX1209" fmla="*/ 6000661 w 6824365"/>
              <a:gd name="connsiteY1209" fmla="*/ 1609682 h 6858000"/>
              <a:gd name="connsiteX1210" fmla="*/ 6002539 w 6824365"/>
              <a:gd name="connsiteY1210" fmla="*/ 1610428 h 6858000"/>
              <a:gd name="connsiteX1211" fmla="*/ 6009617 w 6824365"/>
              <a:gd name="connsiteY1211" fmla="*/ 1614500 h 6858000"/>
              <a:gd name="connsiteX1212" fmla="*/ 6164772 w 6824365"/>
              <a:gd name="connsiteY1212" fmla="*/ 1538525 h 6858000"/>
              <a:gd name="connsiteX1213" fmla="*/ 6166255 w 6824365"/>
              <a:gd name="connsiteY1213" fmla="*/ 1541638 h 6858000"/>
              <a:gd name="connsiteX1214" fmla="*/ 6161560 w 6824365"/>
              <a:gd name="connsiteY1214" fmla="*/ 1539774 h 6858000"/>
              <a:gd name="connsiteX1215" fmla="*/ 6143646 w 6824365"/>
              <a:gd name="connsiteY1215" fmla="*/ 1530139 h 6858000"/>
              <a:gd name="connsiteX1216" fmla="*/ 6145995 w 6824365"/>
              <a:gd name="connsiteY1216" fmla="*/ 1531071 h 6858000"/>
              <a:gd name="connsiteX1217" fmla="*/ 6141915 w 6824365"/>
              <a:gd name="connsiteY1217" fmla="*/ 1534500 h 6858000"/>
              <a:gd name="connsiteX1218" fmla="*/ 6125733 w 6824365"/>
              <a:gd name="connsiteY1218" fmla="*/ 1520503 h 6858000"/>
              <a:gd name="connsiteX1219" fmla="*/ 6126350 w 6824365"/>
              <a:gd name="connsiteY1219" fmla="*/ 1525796 h 6858000"/>
              <a:gd name="connsiteX1220" fmla="*/ 6123136 w 6824365"/>
              <a:gd name="connsiteY1220" fmla="*/ 1527045 h 6858000"/>
              <a:gd name="connsiteX1221" fmla="*/ 6120172 w 6824365"/>
              <a:gd name="connsiteY1221" fmla="*/ 1520821 h 6858000"/>
              <a:gd name="connsiteX1222" fmla="*/ 6125733 w 6824365"/>
              <a:gd name="connsiteY1222" fmla="*/ 1520503 h 6858000"/>
              <a:gd name="connsiteX1223" fmla="*/ 6106087 w 6824365"/>
              <a:gd name="connsiteY1223" fmla="*/ 1515230 h 6858000"/>
              <a:gd name="connsiteX1224" fmla="*/ 6108435 w 6824365"/>
              <a:gd name="connsiteY1224" fmla="*/ 1516162 h 6858000"/>
              <a:gd name="connsiteX1225" fmla="*/ 6106704 w 6824365"/>
              <a:gd name="connsiteY1225" fmla="*/ 1520523 h 6858000"/>
              <a:gd name="connsiteX1226" fmla="*/ 6072557 w 6824365"/>
              <a:gd name="connsiteY1226" fmla="*/ 1455944 h 6858000"/>
              <a:gd name="connsiteX1227" fmla="*/ 6101406 w 6824365"/>
              <a:gd name="connsiteY1227" fmla="*/ 1465413 h 6858000"/>
              <a:gd name="connsiteX1228" fmla="*/ 6085848 w 6824365"/>
              <a:gd name="connsiteY1228" fmla="*/ 1487003 h 6858000"/>
              <a:gd name="connsiteX1229" fmla="*/ 6072557 w 6824365"/>
              <a:gd name="connsiteY1229" fmla="*/ 1455944 h 6858000"/>
              <a:gd name="connsiteX1230" fmla="*/ 6188721 w 6824365"/>
              <a:gd name="connsiteY1230" fmla="*/ 1402894 h 6858000"/>
              <a:gd name="connsiteX1231" fmla="*/ 6213494 w 6824365"/>
              <a:gd name="connsiteY1231" fmla="*/ 1408942 h 6858000"/>
              <a:gd name="connsiteX1232" fmla="*/ 6208941 w 6824365"/>
              <a:gd name="connsiteY1232" fmla="*/ 1414708 h 6858000"/>
              <a:gd name="connsiteX1233" fmla="*/ 6189379 w 6824365"/>
              <a:gd name="connsiteY1233" fmla="*/ 1406943 h 6858000"/>
              <a:gd name="connsiteX1234" fmla="*/ 6188721 w 6824365"/>
              <a:gd name="connsiteY1234" fmla="*/ 1402894 h 6858000"/>
              <a:gd name="connsiteX1235" fmla="*/ 5968349 w 6824365"/>
              <a:gd name="connsiteY1235" fmla="*/ 1389880 h 6858000"/>
              <a:gd name="connsiteX1236" fmla="*/ 5970698 w 6824365"/>
              <a:gd name="connsiteY1236" fmla="*/ 1390812 h 6858000"/>
              <a:gd name="connsiteX1237" fmla="*/ 5969832 w 6824365"/>
              <a:gd name="connsiteY1237" fmla="*/ 1392993 h 6858000"/>
              <a:gd name="connsiteX1238" fmla="*/ 5967484 w 6824365"/>
              <a:gd name="connsiteY1238" fmla="*/ 1392061 h 6858000"/>
              <a:gd name="connsiteX1239" fmla="*/ 6140722 w 6824365"/>
              <a:gd name="connsiteY1239" fmla="*/ 1386906 h 6858000"/>
              <a:gd name="connsiteX1240" fmla="*/ 6166040 w 6824365"/>
              <a:gd name="connsiteY1240" fmla="*/ 1392630 h 6858000"/>
              <a:gd name="connsiteX1241" fmla="*/ 6166544 w 6824365"/>
              <a:gd name="connsiteY1241" fmla="*/ 1397156 h 6858000"/>
              <a:gd name="connsiteX1242" fmla="*/ 6140983 w 6824365"/>
              <a:gd name="connsiteY1242" fmla="*/ 1397828 h 6858000"/>
              <a:gd name="connsiteX1243" fmla="*/ 6140722 w 6824365"/>
              <a:gd name="connsiteY1243" fmla="*/ 1386906 h 6858000"/>
              <a:gd name="connsiteX1244" fmla="*/ 6094758 w 6824365"/>
              <a:gd name="connsiteY1244" fmla="*/ 1379479 h 6858000"/>
              <a:gd name="connsiteX1245" fmla="*/ 6105351 w 6824365"/>
              <a:gd name="connsiteY1245" fmla="*/ 1388732 h 6858000"/>
              <a:gd name="connsiteX1246" fmla="*/ 6106246 w 6824365"/>
              <a:gd name="connsiteY1246" fmla="*/ 1391612 h 6858000"/>
              <a:gd name="connsiteX1247" fmla="*/ 6103897 w 6824365"/>
              <a:gd name="connsiteY1247" fmla="*/ 1390680 h 6858000"/>
              <a:gd name="connsiteX1248" fmla="*/ 6104330 w 6824365"/>
              <a:gd name="connsiteY1248" fmla="*/ 1389590 h 6858000"/>
              <a:gd name="connsiteX1249" fmla="*/ 6057986 w 6824365"/>
              <a:gd name="connsiteY1249" fmla="*/ 1372876 h 6858000"/>
              <a:gd name="connsiteX1250" fmla="*/ 6059153 w 6824365"/>
              <a:gd name="connsiteY1250" fmla="*/ 1373339 h 6858000"/>
              <a:gd name="connsiteX1251" fmla="*/ 6058432 w 6824365"/>
              <a:gd name="connsiteY1251" fmla="*/ 1375156 h 6858000"/>
              <a:gd name="connsiteX1252" fmla="*/ 6057605 w 6824365"/>
              <a:gd name="connsiteY1252" fmla="*/ 1370910 h 6858000"/>
              <a:gd name="connsiteX1253" fmla="*/ 6057986 w 6824365"/>
              <a:gd name="connsiteY1253" fmla="*/ 1372876 h 6858000"/>
              <a:gd name="connsiteX1254" fmla="*/ 6055338 w 6824365"/>
              <a:gd name="connsiteY1254" fmla="*/ 1371824 h 6858000"/>
              <a:gd name="connsiteX1255" fmla="*/ 6088213 w 6824365"/>
              <a:gd name="connsiteY1255" fmla="*/ 1361737 h 6858000"/>
              <a:gd name="connsiteX1256" fmla="*/ 6089696 w 6824365"/>
              <a:gd name="connsiteY1256" fmla="*/ 1364849 h 6858000"/>
              <a:gd name="connsiteX1257" fmla="*/ 6086482 w 6824365"/>
              <a:gd name="connsiteY1257" fmla="*/ 1366098 h 6858000"/>
              <a:gd name="connsiteX1258" fmla="*/ 6056572 w 6824365"/>
              <a:gd name="connsiteY1258" fmla="*/ 1357589 h 6858000"/>
              <a:gd name="connsiteX1259" fmla="*/ 6057967 w 6824365"/>
              <a:gd name="connsiteY1259" fmla="*/ 1370764 h 6858000"/>
              <a:gd name="connsiteX1260" fmla="*/ 6057605 w 6824365"/>
              <a:gd name="connsiteY1260" fmla="*/ 1370910 h 6858000"/>
              <a:gd name="connsiteX1261" fmla="*/ 6057436 w 6824365"/>
              <a:gd name="connsiteY1261" fmla="*/ 1370053 h 6858000"/>
              <a:gd name="connsiteX1262" fmla="*/ 6054994 w 6824365"/>
              <a:gd name="connsiteY1262" fmla="*/ 1371268 h 6858000"/>
              <a:gd name="connsiteX1263" fmla="*/ 6055370 w 6824365"/>
              <a:gd name="connsiteY1263" fmla="*/ 1368894 h 6858000"/>
              <a:gd name="connsiteX1264" fmla="*/ 6057366 w 6824365"/>
              <a:gd name="connsiteY1264" fmla="*/ 1369686 h 6858000"/>
              <a:gd name="connsiteX1265" fmla="*/ 6056196 w 6824365"/>
              <a:gd name="connsiteY1265" fmla="*/ 1363686 h 6858000"/>
              <a:gd name="connsiteX1266" fmla="*/ 6055370 w 6824365"/>
              <a:gd name="connsiteY1266" fmla="*/ 1368894 h 6858000"/>
              <a:gd name="connsiteX1267" fmla="*/ 6049501 w 6824365"/>
              <a:gd name="connsiteY1267" fmla="*/ 1366564 h 6858000"/>
              <a:gd name="connsiteX1268" fmla="*/ 6055903 w 6824365"/>
              <a:gd name="connsiteY1268" fmla="*/ 1362178 h 6858000"/>
              <a:gd name="connsiteX1269" fmla="*/ 6055232 w 6824365"/>
              <a:gd name="connsiteY1269" fmla="*/ 1358741 h 6858000"/>
              <a:gd name="connsiteX1270" fmla="*/ 6076516 w 6824365"/>
              <a:gd name="connsiteY1270" fmla="*/ 1326173 h 6858000"/>
              <a:gd name="connsiteX1271" fmla="*/ 6081087 w 6824365"/>
              <a:gd name="connsiteY1271" fmla="*/ 1331773 h 6858000"/>
              <a:gd name="connsiteX1272" fmla="*/ 6076525 w 6824365"/>
              <a:gd name="connsiteY1272" fmla="*/ 1331856 h 6858000"/>
              <a:gd name="connsiteX1273" fmla="*/ 6069349 w 6824365"/>
              <a:gd name="connsiteY1273" fmla="*/ 1327114 h 6858000"/>
              <a:gd name="connsiteX1274" fmla="*/ 6076516 w 6824365"/>
              <a:gd name="connsiteY1274" fmla="*/ 1326173 h 6858000"/>
              <a:gd name="connsiteX1275" fmla="*/ 6104102 w 6824365"/>
              <a:gd name="connsiteY1275" fmla="*/ 1325135 h 6858000"/>
              <a:gd name="connsiteX1276" fmla="*/ 6106932 w 6824365"/>
              <a:gd name="connsiteY1276" fmla="*/ 1328277 h 6858000"/>
              <a:gd name="connsiteX1277" fmla="*/ 6102401 w 6824365"/>
              <a:gd name="connsiteY1277" fmla="*/ 1334556 h 6858000"/>
              <a:gd name="connsiteX1278" fmla="*/ 6098503 w 6824365"/>
              <a:gd name="connsiteY1278" fmla="*/ 1328970 h 6858000"/>
              <a:gd name="connsiteX1279" fmla="*/ 6104102 w 6824365"/>
              <a:gd name="connsiteY1279" fmla="*/ 1325135 h 6858000"/>
              <a:gd name="connsiteX1280" fmla="*/ 5809590 w 6824365"/>
              <a:gd name="connsiteY1280" fmla="*/ 1324335 h 6858000"/>
              <a:gd name="connsiteX1281" fmla="*/ 5811938 w 6824365"/>
              <a:gd name="connsiteY1281" fmla="*/ 1325267 h 6858000"/>
              <a:gd name="connsiteX1282" fmla="*/ 5808724 w 6824365"/>
              <a:gd name="connsiteY1282" fmla="*/ 1326516 h 6858000"/>
              <a:gd name="connsiteX1283" fmla="*/ 5809590 w 6824365"/>
              <a:gd name="connsiteY1283" fmla="*/ 1324335 h 6858000"/>
              <a:gd name="connsiteX1284" fmla="*/ 6272658 w 6824365"/>
              <a:gd name="connsiteY1284" fmla="*/ 1299012 h 6858000"/>
              <a:gd name="connsiteX1285" fmla="*/ 6268508 w 6824365"/>
              <a:gd name="connsiteY1285" fmla="*/ 1304576 h 6858000"/>
              <a:gd name="connsiteX1286" fmla="*/ 6266853 w 6824365"/>
              <a:gd name="connsiteY1286" fmla="*/ 1301901 h 6858000"/>
              <a:gd name="connsiteX1287" fmla="*/ 6274318 w 6824365"/>
              <a:gd name="connsiteY1287" fmla="*/ 1296786 h 6858000"/>
              <a:gd name="connsiteX1288" fmla="*/ 6273626 w 6824365"/>
              <a:gd name="connsiteY1288" fmla="*/ 1298531 h 6858000"/>
              <a:gd name="connsiteX1289" fmla="*/ 6272658 w 6824365"/>
              <a:gd name="connsiteY1289" fmla="*/ 1299012 h 6858000"/>
              <a:gd name="connsiteX1290" fmla="*/ 6087742 w 6824365"/>
              <a:gd name="connsiteY1290" fmla="*/ 1280778 h 6858000"/>
              <a:gd name="connsiteX1291" fmla="*/ 6090090 w 6824365"/>
              <a:gd name="connsiteY1291" fmla="*/ 1281710 h 6858000"/>
              <a:gd name="connsiteX1292" fmla="*/ 6086011 w 6824365"/>
              <a:gd name="connsiteY1292" fmla="*/ 1285139 h 6858000"/>
              <a:gd name="connsiteX1293" fmla="*/ 6260593 w 6824365"/>
              <a:gd name="connsiteY1293" fmla="*/ 1235527 h 6858000"/>
              <a:gd name="connsiteX1294" fmla="*/ 6295464 w 6824365"/>
              <a:gd name="connsiteY1294" fmla="*/ 1239552 h 6858000"/>
              <a:gd name="connsiteX1295" fmla="*/ 6294459 w 6824365"/>
              <a:gd name="connsiteY1295" fmla="*/ 1252895 h 6858000"/>
              <a:gd name="connsiteX1296" fmla="*/ 6259753 w 6824365"/>
              <a:gd name="connsiteY1296" fmla="*/ 1243046 h 6858000"/>
              <a:gd name="connsiteX1297" fmla="*/ 6260593 w 6824365"/>
              <a:gd name="connsiteY1297" fmla="*/ 1235527 h 6858000"/>
              <a:gd name="connsiteX1298" fmla="*/ 6052045 w 6824365"/>
              <a:gd name="connsiteY1298" fmla="*/ 1233796 h 6858000"/>
              <a:gd name="connsiteX1299" fmla="*/ 6053528 w 6824365"/>
              <a:gd name="connsiteY1299" fmla="*/ 1236909 h 6858000"/>
              <a:gd name="connsiteX1300" fmla="*/ 6050314 w 6824365"/>
              <a:gd name="connsiteY1300" fmla="*/ 1238157 h 6858000"/>
              <a:gd name="connsiteX1301" fmla="*/ 6046485 w 6824365"/>
              <a:gd name="connsiteY1301" fmla="*/ 1234113 h 6858000"/>
              <a:gd name="connsiteX1302" fmla="*/ 6052045 w 6824365"/>
              <a:gd name="connsiteY1302" fmla="*/ 1233796 h 6858000"/>
              <a:gd name="connsiteX1303" fmla="*/ 5849243 w 6824365"/>
              <a:gd name="connsiteY1303" fmla="*/ 1186106 h 6858000"/>
              <a:gd name="connsiteX1304" fmla="*/ 5851268 w 6824365"/>
              <a:gd name="connsiteY1304" fmla="*/ 1191958 h 6858000"/>
              <a:gd name="connsiteX1305" fmla="*/ 5841878 w 6824365"/>
              <a:gd name="connsiteY1305" fmla="*/ 1188231 h 6858000"/>
              <a:gd name="connsiteX1306" fmla="*/ 5849243 w 6824365"/>
              <a:gd name="connsiteY1306" fmla="*/ 1186106 h 6858000"/>
              <a:gd name="connsiteX1307" fmla="*/ 6212946 w 6824365"/>
              <a:gd name="connsiteY1307" fmla="*/ 1163887 h 6858000"/>
              <a:gd name="connsiteX1308" fmla="*/ 6214427 w 6824365"/>
              <a:gd name="connsiteY1308" fmla="*/ 1167001 h 6858000"/>
              <a:gd name="connsiteX1309" fmla="*/ 6211214 w 6824365"/>
              <a:gd name="connsiteY1309" fmla="*/ 1168249 h 6858000"/>
              <a:gd name="connsiteX1310" fmla="*/ 6207385 w 6824365"/>
              <a:gd name="connsiteY1310" fmla="*/ 1164205 h 6858000"/>
              <a:gd name="connsiteX1311" fmla="*/ 6212946 w 6824365"/>
              <a:gd name="connsiteY1311" fmla="*/ 1163887 h 6858000"/>
              <a:gd name="connsiteX1312" fmla="*/ 6418314 w 6824365"/>
              <a:gd name="connsiteY1312" fmla="*/ 1139396 h 6858000"/>
              <a:gd name="connsiteX1313" fmla="*/ 6465262 w 6824365"/>
              <a:gd name="connsiteY1313" fmla="*/ 1158032 h 6858000"/>
              <a:gd name="connsiteX1314" fmla="*/ 6461800 w 6824365"/>
              <a:gd name="connsiteY1314" fmla="*/ 1166754 h 6858000"/>
              <a:gd name="connsiteX1315" fmla="*/ 6414852 w 6824365"/>
              <a:gd name="connsiteY1315" fmla="*/ 1148118 h 6858000"/>
              <a:gd name="connsiteX1316" fmla="*/ 6418314 w 6824365"/>
              <a:gd name="connsiteY1316" fmla="*/ 1139396 h 6858000"/>
              <a:gd name="connsiteX1317" fmla="*/ 6382237 w 6824365"/>
              <a:gd name="connsiteY1317" fmla="*/ 1127601 h 6858000"/>
              <a:gd name="connsiteX1318" fmla="*/ 6380506 w 6824365"/>
              <a:gd name="connsiteY1318" fmla="*/ 1131962 h 6858000"/>
              <a:gd name="connsiteX1319" fmla="*/ 6379024 w 6824365"/>
              <a:gd name="connsiteY1319" fmla="*/ 1128848 h 6858000"/>
              <a:gd name="connsiteX1320" fmla="*/ 6038573 w 6824365"/>
              <a:gd name="connsiteY1320" fmla="*/ 1126190 h 6858000"/>
              <a:gd name="connsiteX1321" fmla="*/ 6023752 w 6824365"/>
              <a:gd name="connsiteY1321" fmla="*/ 1135021 h 6858000"/>
              <a:gd name="connsiteX1322" fmla="*/ 6030852 w 6824365"/>
              <a:gd name="connsiteY1322" fmla="*/ 1139941 h 6858000"/>
              <a:gd name="connsiteX1323" fmla="*/ 6038573 w 6824365"/>
              <a:gd name="connsiteY1323" fmla="*/ 1126190 h 6858000"/>
              <a:gd name="connsiteX1324" fmla="*/ 6553128 w 6824365"/>
              <a:gd name="connsiteY1324" fmla="*/ 1114664 h 6858000"/>
              <a:gd name="connsiteX1325" fmla="*/ 6554609 w 6824365"/>
              <a:gd name="connsiteY1325" fmla="*/ 1117776 h 6858000"/>
              <a:gd name="connsiteX1326" fmla="*/ 6551397 w 6824365"/>
              <a:gd name="connsiteY1326" fmla="*/ 1119025 h 6858000"/>
              <a:gd name="connsiteX1327" fmla="*/ 6549914 w 6824365"/>
              <a:gd name="connsiteY1327" fmla="*/ 1115912 h 6858000"/>
              <a:gd name="connsiteX1328" fmla="*/ 6553128 w 6824365"/>
              <a:gd name="connsiteY1328" fmla="*/ 1114664 h 6858000"/>
              <a:gd name="connsiteX1329" fmla="*/ 6368093 w 6824365"/>
              <a:gd name="connsiteY1329" fmla="*/ 1111889 h 6858000"/>
              <a:gd name="connsiteX1330" fmla="*/ 6370230 w 6824365"/>
              <a:gd name="connsiteY1330" fmla="*/ 1116777 h 6858000"/>
              <a:gd name="connsiteX1331" fmla="*/ 6362871 w 6824365"/>
              <a:gd name="connsiteY1331" fmla="*/ 1119913 h 6858000"/>
              <a:gd name="connsiteX1332" fmla="*/ 6362494 w 6824365"/>
              <a:gd name="connsiteY1332" fmla="*/ 1115725 h 6858000"/>
              <a:gd name="connsiteX1333" fmla="*/ 6368093 w 6824365"/>
              <a:gd name="connsiteY1333" fmla="*/ 1111889 h 6858000"/>
              <a:gd name="connsiteX1334" fmla="*/ 6226197 w 6824365"/>
              <a:gd name="connsiteY1334" fmla="*/ 1102608 h 6858000"/>
              <a:gd name="connsiteX1335" fmla="*/ 6238873 w 6824365"/>
              <a:gd name="connsiteY1335" fmla="*/ 1153333 h 6858000"/>
              <a:gd name="connsiteX1336" fmla="*/ 6226270 w 6824365"/>
              <a:gd name="connsiteY1336" fmla="*/ 1156557 h 6858000"/>
              <a:gd name="connsiteX1337" fmla="*/ 6196862 w 6824365"/>
              <a:gd name="connsiteY1337" fmla="*/ 1122259 h 6858000"/>
              <a:gd name="connsiteX1338" fmla="*/ 6225751 w 6824365"/>
              <a:gd name="connsiteY1338" fmla="*/ 1100820 h 6858000"/>
              <a:gd name="connsiteX1339" fmla="*/ 6227708 w 6824365"/>
              <a:gd name="connsiteY1339" fmla="*/ 1101597 h 6858000"/>
              <a:gd name="connsiteX1340" fmla="*/ 6226197 w 6824365"/>
              <a:gd name="connsiteY1340" fmla="*/ 1102608 h 6858000"/>
              <a:gd name="connsiteX1341" fmla="*/ 6505240 w 6824365"/>
              <a:gd name="connsiteY1341" fmla="*/ 1095655 h 6858000"/>
              <a:gd name="connsiteX1342" fmla="*/ 6510009 w 6824365"/>
              <a:gd name="connsiteY1342" fmla="*/ 1100072 h 6858000"/>
              <a:gd name="connsiteX1343" fmla="*/ 6505387 w 6824365"/>
              <a:gd name="connsiteY1343" fmla="*/ 1100762 h 6858000"/>
              <a:gd name="connsiteX1344" fmla="*/ 6500619 w 6824365"/>
              <a:gd name="connsiteY1344" fmla="*/ 1096345 h 6858000"/>
              <a:gd name="connsiteX1345" fmla="*/ 6505240 w 6824365"/>
              <a:gd name="connsiteY1345" fmla="*/ 1095655 h 6858000"/>
              <a:gd name="connsiteX1346" fmla="*/ 6488356 w 6824365"/>
              <a:gd name="connsiteY1346" fmla="*/ 897122 h 6858000"/>
              <a:gd name="connsiteX1347" fmla="*/ 6498814 w 6824365"/>
              <a:gd name="connsiteY1347" fmla="*/ 922908 h 6858000"/>
              <a:gd name="connsiteX1348" fmla="*/ 6485915 w 6824365"/>
              <a:gd name="connsiteY1348" fmla="*/ 926441 h 6858000"/>
              <a:gd name="connsiteX1349" fmla="*/ 6477443 w 6824365"/>
              <a:gd name="connsiteY1349" fmla="*/ 901444 h 6858000"/>
              <a:gd name="connsiteX1350" fmla="*/ 6488356 w 6824365"/>
              <a:gd name="connsiteY1350" fmla="*/ 897122 h 6858000"/>
              <a:gd name="connsiteX1351" fmla="*/ 6465377 w 6824365"/>
              <a:gd name="connsiteY1351" fmla="*/ 893049 h 6858000"/>
              <a:gd name="connsiteX1352" fmla="*/ 6466367 w 6824365"/>
              <a:gd name="connsiteY1352" fmla="*/ 895123 h 6858000"/>
              <a:gd name="connsiteX1353" fmla="*/ 6462082 w 6824365"/>
              <a:gd name="connsiteY1353" fmla="*/ 896789 h 6858000"/>
              <a:gd name="connsiteX1354" fmla="*/ 6461672 w 6824365"/>
              <a:gd name="connsiteY1354" fmla="*/ 893260 h 6858000"/>
              <a:gd name="connsiteX1355" fmla="*/ 6465377 w 6824365"/>
              <a:gd name="connsiteY1355" fmla="*/ 893049 h 6858000"/>
              <a:gd name="connsiteX1356" fmla="*/ 6421765 w 6824365"/>
              <a:gd name="connsiteY1356" fmla="*/ 877419 h 6858000"/>
              <a:gd name="connsiteX1357" fmla="*/ 6427036 w 6824365"/>
              <a:gd name="connsiteY1357" fmla="*/ 877829 h 6858000"/>
              <a:gd name="connsiteX1358" fmla="*/ 6428808 w 6824365"/>
              <a:gd name="connsiteY1358" fmla="*/ 880214 h 6858000"/>
              <a:gd name="connsiteX1359" fmla="*/ 6423534 w 6824365"/>
              <a:gd name="connsiteY1359" fmla="*/ 879804 h 6858000"/>
              <a:gd name="connsiteX1360" fmla="*/ 6421765 w 6824365"/>
              <a:gd name="connsiteY1360" fmla="*/ 877419 h 6858000"/>
              <a:gd name="connsiteX1361" fmla="*/ 6407949 w 6824365"/>
              <a:gd name="connsiteY1361" fmla="*/ 867727 h 6858000"/>
              <a:gd name="connsiteX1362" fmla="*/ 6410028 w 6824365"/>
              <a:gd name="connsiteY1362" fmla="*/ 872760 h 6858000"/>
              <a:gd name="connsiteX1363" fmla="*/ 6403620 w 6824365"/>
              <a:gd name="connsiteY1363" fmla="*/ 878630 h 6858000"/>
              <a:gd name="connsiteX1364" fmla="*/ 6402264 w 6824365"/>
              <a:gd name="connsiteY1364" fmla="*/ 871781 h 6858000"/>
              <a:gd name="connsiteX1365" fmla="*/ 6407949 w 6824365"/>
              <a:gd name="connsiteY1365" fmla="*/ 867727 h 6858000"/>
              <a:gd name="connsiteX1366" fmla="*/ 6296082 w 6824365"/>
              <a:gd name="connsiteY1366" fmla="*/ 803849 h 6858000"/>
              <a:gd name="connsiteX1367" fmla="*/ 6397757 w 6824365"/>
              <a:gd name="connsiteY1367" fmla="*/ 862601 h 6858000"/>
              <a:gd name="connsiteX1368" fmla="*/ 6319085 w 6824365"/>
              <a:gd name="connsiteY1368" fmla="*/ 837501 h 6858000"/>
              <a:gd name="connsiteX1369" fmla="*/ 6318524 w 6824365"/>
              <a:gd name="connsiteY1369" fmla="*/ 833192 h 6858000"/>
              <a:gd name="connsiteX1370" fmla="*/ 6320352 w 6824365"/>
              <a:gd name="connsiteY1370" fmla="*/ 831698 h 6858000"/>
              <a:gd name="connsiteX1371" fmla="*/ 6321312 w 6824365"/>
              <a:gd name="connsiteY1371" fmla="*/ 829278 h 6858000"/>
              <a:gd name="connsiteX1372" fmla="*/ 6320627 w 6824365"/>
              <a:gd name="connsiteY1372" fmla="*/ 827896 h 6858000"/>
              <a:gd name="connsiteX1373" fmla="*/ 6319225 w 6824365"/>
              <a:gd name="connsiteY1373" fmla="*/ 831427 h 6858000"/>
              <a:gd name="connsiteX1374" fmla="*/ 6291878 w 6824365"/>
              <a:gd name="connsiteY1374" fmla="*/ 814441 h 6858000"/>
              <a:gd name="connsiteX1375" fmla="*/ 6296082 w 6824365"/>
              <a:gd name="connsiteY1375" fmla="*/ 803849 h 6858000"/>
              <a:gd name="connsiteX1376" fmla="*/ 6308328 w 6824365"/>
              <a:gd name="connsiteY1376" fmla="*/ 752460 h 6858000"/>
              <a:gd name="connsiteX1377" fmla="*/ 6510207 w 6824365"/>
              <a:gd name="connsiteY1377" fmla="*/ 832596 h 6858000"/>
              <a:gd name="connsiteX1378" fmla="*/ 6505014 w 6824365"/>
              <a:gd name="connsiteY1378" fmla="*/ 845679 h 6858000"/>
              <a:gd name="connsiteX1379" fmla="*/ 6303135 w 6824365"/>
              <a:gd name="connsiteY1379" fmla="*/ 765543 h 6858000"/>
              <a:gd name="connsiteX1380" fmla="*/ 6308328 w 6824365"/>
              <a:gd name="connsiteY1380" fmla="*/ 752460 h 6858000"/>
              <a:gd name="connsiteX1381" fmla="*/ 6532939 w 6824365"/>
              <a:gd name="connsiteY1381" fmla="*/ 697746 h 6858000"/>
              <a:gd name="connsiteX1382" fmla="*/ 6534708 w 6824365"/>
              <a:gd name="connsiteY1382" fmla="*/ 709267 h 6858000"/>
              <a:gd name="connsiteX1383" fmla="*/ 6527746 w 6824365"/>
              <a:gd name="connsiteY1383" fmla="*/ 710829 h 6858000"/>
              <a:gd name="connsiteX1384" fmla="*/ 6519759 w 6824365"/>
              <a:gd name="connsiteY1384" fmla="*/ 699005 h 6858000"/>
              <a:gd name="connsiteX1385" fmla="*/ 6532939 w 6824365"/>
              <a:gd name="connsiteY1385" fmla="*/ 697746 h 6858000"/>
              <a:gd name="connsiteX1386" fmla="*/ 6494468 w 6824365"/>
              <a:gd name="connsiteY1386" fmla="*/ 679951 h 6858000"/>
              <a:gd name="connsiteX1387" fmla="*/ 6501043 w 6824365"/>
              <a:gd name="connsiteY1387" fmla="*/ 691394 h 6858000"/>
              <a:gd name="connsiteX1388" fmla="*/ 6486489 w 6824365"/>
              <a:gd name="connsiteY1388" fmla="*/ 694452 h 6858000"/>
              <a:gd name="connsiteX1389" fmla="*/ 6479916 w 6824365"/>
              <a:gd name="connsiteY1389" fmla="*/ 683008 h 6858000"/>
              <a:gd name="connsiteX1390" fmla="*/ 6494468 w 6824365"/>
              <a:gd name="connsiteY1390" fmla="*/ 679951 h 6858000"/>
              <a:gd name="connsiteX1391" fmla="*/ 6408455 w 6824365"/>
              <a:gd name="connsiteY1391" fmla="*/ 661911 h 6858000"/>
              <a:gd name="connsiteX1392" fmla="*/ 6407392 w 6824365"/>
              <a:gd name="connsiteY1392" fmla="*/ 662325 h 6858000"/>
              <a:gd name="connsiteX1393" fmla="*/ 6407946 w 6824365"/>
              <a:gd name="connsiteY1393" fmla="*/ 663194 h 6858000"/>
              <a:gd name="connsiteX1394" fmla="*/ 6490984 w 6824365"/>
              <a:gd name="connsiteY1394" fmla="*/ 648278 h 6858000"/>
              <a:gd name="connsiteX1395" fmla="*/ 6493332 w 6824365"/>
              <a:gd name="connsiteY1395" fmla="*/ 649210 h 6858000"/>
              <a:gd name="connsiteX1396" fmla="*/ 6492466 w 6824365"/>
              <a:gd name="connsiteY1396" fmla="*/ 651391 h 6858000"/>
              <a:gd name="connsiteX1397" fmla="*/ 6490119 w 6824365"/>
              <a:gd name="connsiteY1397" fmla="*/ 650459 h 6858000"/>
              <a:gd name="connsiteX1398" fmla="*/ 6490118 w 6824365"/>
              <a:gd name="connsiteY1398" fmla="*/ 650459 h 6858000"/>
              <a:gd name="connsiteX1399" fmla="*/ 6490118 w 6824365"/>
              <a:gd name="connsiteY1399" fmla="*/ 650458 h 6858000"/>
              <a:gd name="connsiteX1400" fmla="*/ 6541540 w 6824365"/>
              <a:gd name="connsiteY1400" fmla="*/ 582527 h 6858000"/>
              <a:gd name="connsiteX1401" fmla="*/ 6545369 w 6824365"/>
              <a:gd name="connsiteY1401" fmla="*/ 586572 h 6858000"/>
              <a:gd name="connsiteX1402" fmla="*/ 6543021 w 6824365"/>
              <a:gd name="connsiteY1402" fmla="*/ 585640 h 6858000"/>
              <a:gd name="connsiteX1403" fmla="*/ 6443728 w 6824365"/>
              <a:gd name="connsiteY1403" fmla="*/ 514043 h 6858000"/>
              <a:gd name="connsiteX1404" fmla="*/ 6488338 w 6824365"/>
              <a:gd name="connsiteY1404" fmla="*/ 526071 h 6858000"/>
              <a:gd name="connsiteX1405" fmla="*/ 6485085 w 6824365"/>
              <a:gd name="connsiteY1405" fmla="*/ 539924 h 6858000"/>
              <a:gd name="connsiteX1406" fmla="*/ 6443720 w 6824365"/>
              <a:gd name="connsiteY1406" fmla="*/ 519718 h 6858000"/>
              <a:gd name="connsiteX1407" fmla="*/ 6443728 w 6824365"/>
              <a:gd name="connsiteY1407" fmla="*/ 514043 h 6858000"/>
              <a:gd name="connsiteX1408" fmla="*/ 6623460 w 6824365"/>
              <a:gd name="connsiteY1408" fmla="*/ 413117 h 6858000"/>
              <a:gd name="connsiteX1409" fmla="*/ 6624447 w 6824365"/>
              <a:gd name="connsiteY1409" fmla="*/ 421586 h 6858000"/>
              <a:gd name="connsiteX1410" fmla="*/ 6616242 w 6824365"/>
              <a:gd name="connsiteY1410" fmla="*/ 420348 h 6858000"/>
              <a:gd name="connsiteX1411" fmla="*/ 6616441 w 6824365"/>
              <a:gd name="connsiteY1411" fmla="*/ 414370 h 6858000"/>
              <a:gd name="connsiteX1412" fmla="*/ 6623460 w 6824365"/>
              <a:gd name="connsiteY1412" fmla="*/ 413117 h 6858000"/>
              <a:gd name="connsiteX1413" fmla="*/ 6682997 w 6824365"/>
              <a:gd name="connsiteY1413" fmla="*/ 401413 h 6858000"/>
              <a:gd name="connsiteX1414" fmla="*/ 6687477 w 6824365"/>
              <a:gd name="connsiteY1414" fmla="*/ 406557 h 6858000"/>
              <a:gd name="connsiteX1415" fmla="*/ 6685022 w 6824365"/>
              <a:gd name="connsiteY1415" fmla="*/ 407265 h 6858000"/>
              <a:gd name="connsiteX1416" fmla="*/ 6677510 w 6824365"/>
              <a:gd name="connsiteY1416" fmla="*/ 404283 h 6858000"/>
              <a:gd name="connsiteX1417" fmla="*/ 6682997 w 6824365"/>
              <a:gd name="connsiteY1417" fmla="*/ 401413 h 6858000"/>
              <a:gd name="connsiteX1418" fmla="*/ 6247783 w 6824365"/>
              <a:gd name="connsiteY1418" fmla="*/ 376790 h 6858000"/>
              <a:gd name="connsiteX1419" fmla="*/ 6230493 w 6824365"/>
              <a:gd name="connsiteY1419" fmla="*/ 380438 h 6858000"/>
              <a:gd name="connsiteX1420" fmla="*/ 6234195 w 6824365"/>
              <a:gd name="connsiteY1420" fmla="*/ 388215 h 6858000"/>
              <a:gd name="connsiteX1421" fmla="*/ 6247783 w 6824365"/>
              <a:gd name="connsiteY1421" fmla="*/ 376790 h 6858000"/>
              <a:gd name="connsiteX1422" fmla="*/ 6524060 w 6824365"/>
              <a:gd name="connsiteY1422" fmla="*/ 345896 h 6858000"/>
              <a:gd name="connsiteX1423" fmla="*/ 6521629 w 6824365"/>
              <a:gd name="connsiteY1423" fmla="*/ 347454 h 6858000"/>
              <a:gd name="connsiteX1424" fmla="*/ 6520848 w 6824365"/>
              <a:gd name="connsiteY1424" fmla="*/ 347145 h 6858000"/>
              <a:gd name="connsiteX1425" fmla="*/ 6633859 w 6824365"/>
              <a:gd name="connsiteY1425" fmla="*/ 298612 h 6858000"/>
              <a:gd name="connsiteX1426" fmla="*/ 6634496 w 6824365"/>
              <a:gd name="connsiteY1426" fmla="*/ 307278 h 6858000"/>
              <a:gd name="connsiteX1427" fmla="*/ 6629531 w 6824365"/>
              <a:gd name="connsiteY1427" fmla="*/ 309515 h 6858000"/>
              <a:gd name="connsiteX1428" fmla="*/ 6628175 w 6824365"/>
              <a:gd name="connsiteY1428" fmla="*/ 302665 h 6858000"/>
              <a:gd name="connsiteX1429" fmla="*/ 6633859 w 6824365"/>
              <a:gd name="connsiteY1429" fmla="*/ 298612 h 6858000"/>
              <a:gd name="connsiteX1430" fmla="*/ 6723266 w 6824365"/>
              <a:gd name="connsiteY1430" fmla="*/ 268475 h 6858000"/>
              <a:gd name="connsiteX1431" fmla="*/ 6763173 w 6824365"/>
              <a:gd name="connsiteY1431" fmla="*/ 284316 h 6858000"/>
              <a:gd name="connsiteX1432" fmla="*/ 6759566 w 6824365"/>
              <a:gd name="connsiteY1432" fmla="*/ 293402 h 6858000"/>
              <a:gd name="connsiteX1433" fmla="*/ 6718938 w 6824365"/>
              <a:gd name="connsiteY1433" fmla="*/ 279378 h 6858000"/>
              <a:gd name="connsiteX1434" fmla="*/ 6723266 w 6824365"/>
              <a:gd name="connsiteY1434" fmla="*/ 268475 h 6858000"/>
              <a:gd name="connsiteX1435" fmla="*/ 6470830 w 6824365"/>
              <a:gd name="connsiteY1435" fmla="*/ 242503 h 6858000"/>
              <a:gd name="connsiteX1436" fmla="*/ 6431619 w 6824365"/>
              <a:gd name="connsiteY1436" fmla="*/ 250062 h 6858000"/>
              <a:gd name="connsiteX1437" fmla="*/ 6453124 w 6824365"/>
              <a:gd name="connsiteY1437" fmla="*/ 263590 h 6858000"/>
              <a:gd name="connsiteX1438" fmla="*/ 6467362 w 6824365"/>
              <a:gd name="connsiteY1438" fmla="*/ 272546 h 6858000"/>
              <a:gd name="connsiteX1439" fmla="*/ 6467307 w 6824365"/>
              <a:gd name="connsiteY1439" fmla="*/ 273022 h 6858000"/>
              <a:gd name="connsiteX1440" fmla="*/ 6441799 w 6824365"/>
              <a:gd name="connsiteY1440" fmla="*/ 281432 h 6858000"/>
              <a:gd name="connsiteX1441" fmla="*/ 6538991 w 6824365"/>
              <a:gd name="connsiteY1441" fmla="*/ 330428 h 6858000"/>
              <a:gd name="connsiteX1442" fmla="*/ 6582562 w 6824365"/>
              <a:gd name="connsiteY1442" fmla="*/ 297755 h 6858000"/>
              <a:gd name="connsiteX1443" fmla="*/ 6467118 w 6824365"/>
              <a:gd name="connsiteY1443" fmla="*/ 274662 h 6858000"/>
              <a:gd name="connsiteX1444" fmla="*/ 6467307 w 6824365"/>
              <a:gd name="connsiteY1444" fmla="*/ 273022 h 6858000"/>
              <a:gd name="connsiteX1445" fmla="*/ 6467838 w 6824365"/>
              <a:gd name="connsiteY1445" fmla="*/ 272847 h 6858000"/>
              <a:gd name="connsiteX1446" fmla="*/ 6467362 w 6824365"/>
              <a:gd name="connsiteY1446" fmla="*/ 272546 h 6858000"/>
              <a:gd name="connsiteX1447" fmla="*/ 6717076 w 6824365"/>
              <a:gd name="connsiteY1447" fmla="*/ 211319 h 6858000"/>
              <a:gd name="connsiteX1448" fmla="*/ 6720815 w 6824365"/>
              <a:gd name="connsiteY1448" fmla="*/ 211403 h 6858000"/>
              <a:gd name="connsiteX1449" fmla="*/ 6716184 w 6824365"/>
              <a:gd name="connsiteY1449" fmla="*/ 211666 h 6858000"/>
              <a:gd name="connsiteX1450" fmla="*/ 6753942 w 6824365"/>
              <a:gd name="connsiteY1450" fmla="*/ 156972 h 6858000"/>
              <a:gd name="connsiteX1451" fmla="*/ 6824365 w 6824365"/>
              <a:gd name="connsiteY1451" fmla="*/ 184927 h 6858000"/>
              <a:gd name="connsiteX1452" fmla="*/ 6821288 w 6824365"/>
              <a:gd name="connsiteY1452" fmla="*/ 192678 h 6858000"/>
              <a:gd name="connsiteX1453" fmla="*/ 6748920 w 6824365"/>
              <a:gd name="connsiteY1453" fmla="*/ 175171 h 6858000"/>
              <a:gd name="connsiteX1454" fmla="*/ 6753942 w 6824365"/>
              <a:gd name="connsiteY1454" fmla="*/ 156972 h 6858000"/>
              <a:gd name="connsiteX1455" fmla="*/ 6776200 w 6824365"/>
              <a:gd name="connsiteY1455" fmla="*/ 24457 h 6858000"/>
              <a:gd name="connsiteX1456" fmla="*/ 6818307 w 6824365"/>
              <a:gd name="connsiteY1456" fmla="*/ 49586 h 6858000"/>
              <a:gd name="connsiteX1457" fmla="*/ 6810581 w 6824365"/>
              <a:gd name="connsiteY1457" fmla="*/ 63345 h 6858000"/>
              <a:gd name="connsiteX1458" fmla="*/ 6767031 w 6824365"/>
              <a:gd name="connsiteY1458" fmla="*/ 41851 h 6858000"/>
              <a:gd name="connsiteX1459" fmla="*/ 6776200 w 6824365"/>
              <a:gd name="connsiteY1459" fmla="*/ 24457 h 6858000"/>
              <a:gd name="connsiteX1460" fmla="*/ 6685900 w 6824365"/>
              <a:gd name="connsiteY1460" fmla="*/ 0 h 6858000"/>
              <a:gd name="connsiteX1461" fmla="*/ 6729021 w 6824365"/>
              <a:gd name="connsiteY1461" fmla="*/ 0 h 6858000"/>
              <a:gd name="connsiteX1462" fmla="*/ 6760384 w 6824365"/>
              <a:gd name="connsiteY1462" fmla="*/ 14794 h 6858000"/>
              <a:gd name="connsiteX1463" fmla="*/ 6752662 w 6824365"/>
              <a:gd name="connsiteY1463" fmla="*/ 28547 h 6858000"/>
              <a:gd name="connsiteX1464" fmla="*/ 6699873 w 6824365"/>
              <a:gd name="connsiteY1464" fmla="*/ 7592 h 6858000"/>
              <a:gd name="connsiteX1465" fmla="*/ 6463627 w 6824365"/>
              <a:gd name="connsiteY1465" fmla="*/ 0 h 6858000"/>
              <a:gd name="connsiteX1466" fmla="*/ 6616570 w 6824365"/>
              <a:gd name="connsiteY1466" fmla="*/ 0 h 6858000"/>
              <a:gd name="connsiteX1467" fmla="*/ 6624540 w 6824365"/>
              <a:gd name="connsiteY1467" fmla="*/ 9221 h 6858000"/>
              <a:gd name="connsiteX1468" fmla="*/ 6781869 w 6824365"/>
              <a:gd name="connsiteY1468" fmla="*/ 103206 h 6858000"/>
              <a:gd name="connsiteX1469" fmla="*/ 6787627 w 6824365"/>
              <a:gd name="connsiteY1469" fmla="*/ 128612 h 6858000"/>
              <a:gd name="connsiteX1470" fmla="*/ 6597000 w 6824365"/>
              <a:gd name="connsiteY1470" fmla="*/ 52943 h 6858000"/>
              <a:gd name="connsiteX1471" fmla="*/ 0 w 6824365"/>
              <a:gd name="connsiteY1471" fmla="*/ 0 h 6858000"/>
              <a:gd name="connsiteX1472" fmla="*/ 6412865 w 6824365"/>
              <a:gd name="connsiteY1472" fmla="*/ 0 h 6858000"/>
              <a:gd name="connsiteX1473" fmla="*/ 6485942 w 6824365"/>
              <a:gd name="connsiteY1473" fmla="*/ 38913 h 6858000"/>
              <a:gd name="connsiteX1474" fmla="*/ 6739045 w 6824365"/>
              <a:gd name="connsiteY1474" fmla="*/ 159779 h 6858000"/>
              <a:gd name="connsiteX1475" fmla="*/ 6669684 w 6824365"/>
              <a:gd name="connsiteY1475" fmla="*/ 140656 h 6858000"/>
              <a:gd name="connsiteX1476" fmla="*/ 6660522 w 6824365"/>
              <a:gd name="connsiteY1476" fmla="*/ 158038 h 6858000"/>
              <a:gd name="connsiteX1477" fmla="*/ 6786470 w 6824365"/>
              <a:gd name="connsiteY1477" fmla="*/ 222751 h 6858000"/>
              <a:gd name="connsiteX1478" fmla="*/ 6764856 w 6824365"/>
              <a:gd name="connsiteY1478" fmla="*/ 237292 h 6858000"/>
              <a:gd name="connsiteX1479" fmla="*/ 6754773 w 6824365"/>
              <a:gd name="connsiteY1479" fmla="*/ 222781 h 6858000"/>
              <a:gd name="connsiteX1480" fmla="*/ 6718861 w 6824365"/>
              <a:gd name="connsiteY1480" fmla="*/ 210627 h 6858000"/>
              <a:gd name="connsiteX1481" fmla="*/ 6717076 w 6824365"/>
              <a:gd name="connsiteY1481" fmla="*/ 211319 h 6858000"/>
              <a:gd name="connsiteX1482" fmla="*/ 6692420 w 6824365"/>
              <a:gd name="connsiteY1482" fmla="*/ 210774 h 6858000"/>
              <a:gd name="connsiteX1483" fmla="*/ 6597640 w 6824365"/>
              <a:gd name="connsiteY1483" fmla="*/ 162509 h 6858000"/>
              <a:gd name="connsiteX1484" fmla="*/ 6566555 w 6824365"/>
              <a:gd name="connsiteY1484" fmla="*/ 183803 h 6858000"/>
              <a:gd name="connsiteX1485" fmla="*/ 6690757 w 6824365"/>
              <a:gd name="connsiteY1485" fmla="*/ 241514 h 6858000"/>
              <a:gd name="connsiteX1486" fmla="*/ 6697441 w 6824365"/>
              <a:gd name="connsiteY1486" fmla="*/ 258882 h 6858000"/>
              <a:gd name="connsiteX1487" fmla="*/ 6697830 w 6824365"/>
              <a:gd name="connsiteY1487" fmla="*/ 259036 h 6858000"/>
              <a:gd name="connsiteX1488" fmla="*/ 6697445 w 6824365"/>
              <a:gd name="connsiteY1488" fmla="*/ 258227 h 6858000"/>
              <a:gd name="connsiteX1489" fmla="*/ 6699009 w 6824365"/>
              <a:gd name="connsiteY1489" fmla="*/ 258848 h 6858000"/>
              <a:gd name="connsiteX1490" fmla="*/ 6699190 w 6824365"/>
              <a:gd name="connsiteY1490" fmla="*/ 259576 h 6858000"/>
              <a:gd name="connsiteX1491" fmla="*/ 6699398 w 6824365"/>
              <a:gd name="connsiteY1491" fmla="*/ 259659 h 6858000"/>
              <a:gd name="connsiteX1492" fmla="*/ 6699202 w 6824365"/>
              <a:gd name="connsiteY1492" fmla="*/ 259617 h 6858000"/>
              <a:gd name="connsiteX1493" fmla="*/ 6699708 w 6824365"/>
              <a:gd name="connsiteY1493" fmla="*/ 261650 h 6858000"/>
              <a:gd name="connsiteX1494" fmla="*/ 6700408 w 6824365"/>
              <a:gd name="connsiteY1494" fmla="*/ 264452 h 6858000"/>
              <a:gd name="connsiteX1495" fmla="*/ 6697987 w 6824365"/>
              <a:gd name="connsiteY1495" fmla="*/ 259367 h 6858000"/>
              <a:gd name="connsiteX1496" fmla="*/ 6467237 w 6824365"/>
              <a:gd name="connsiteY1496" fmla="*/ 211648 h 6858000"/>
              <a:gd name="connsiteX1497" fmla="*/ 6461983 w 6824365"/>
              <a:gd name="connsiteY1497" fmla="*/ 230582 h 6858000"/>
              <a:gd name="connsiteX1498" fmla="*/ 6579401 w 6824365"/>
              <a:gd name="connsiteY1498" fmla="*/ 254070 h 6858000"/>
              <a:gd name="connsiteX1499" fmla="*/ 6596582 w 6824365"/>
              <a:gd name="connsiteY1499" fmla="*/ 273502 h 6858000"/>
              <a:gd name="connsiteX1500" fmla="*/ 6593300 w 6824365"/>
              <a:gd name="connsiteY1500" fmla="*/ 285337 h 6858000"/>
              <a:gd name="connsiteX1501" fmla="*/ 6585591 w 6824365"/>
              <a:gd name="connsiteY1501" fmla="*/ 296607 h 6858000"/>
              <a:gd name="connsiteX1502" fmla="*/ 6604019 w 6824365"/>
              <a:gd name="connsiteY1502" fmla="*/ 301911 h 6858000"/>
              <a:gd name="connsiteX1503" fmla="*/ 6563159 w 6824365"/>
              <a:gd name="connsiteY1503" fmla="*/ 341697 h 6858000"/>
              <a:gd name="connsiteX1504" fmla="*/ 6539001 w 6824365"/>
              <a:gd name="connsiteY1504" fmla="*/ 331498 h 6858000"/>
              <a:gd name="connsiteX1505" fmla="*/ 6518767 w 6824365"/>
              <a:gd name="connsiteY1505" fmla="*/ 346319 h 6858000"/>
              <a:gd name="connsiteX1506" fmla="*/ 6520848 w 6824365"/>
              <a:gd name="connsiteY1506" fmla="*/ 347145 h 6858000"/>
              <a:gd name="connsiteX1507" fmla="*/ 6517634 w 6824365"/>
              <a:gd name="connsiteY1507" fmla="*/ 348393 h 6858000"/>
              <a:gd name="connsiteX1508" fmla="*/ 6518330 w 6824365"/>
              <a:gd name="connsiteY1508" fmla="*/ 346639 h 6858000"/>
              <a:gd name="connsiteX1509" fmla="*/ 6517527 w 6824365"/>
              <a:gd name="connsiteY1509" fmla="*/ 347228 h 6858000"/>
              <a:gd name="connsiteX1510" fmla="*/ 6518248 w 6824365"/>
              <a:gd name="connsiteY1510" fmla="*/ 345412 h 6858000"/>
              <a:gd name="connsiteX1511" fmla="*/ 6414406 w 6824365"/>
              <a:gd name="connsiteY1511" fmla="*/ 350439 h 6858000"/>
              <a:gd name="connsiteX1512" fmla="*/ 6403822 w 6824365"/>
              <a:gd name="connsiteY1512" fmla="*/ 291581 h 6858000"/>
              <a:gd name="connsiteX1513" fmla="*/ 6298954 w 6824365"/>
              <a:gd name="connsiteY1513" fmla="*/ 287792 h 6858000"/>
              <a:gd name="connsiteX1514" fmla="*/ 6335173 w 6824365"/>
              <a:gd name="connsiteY1514" fmla="*/ 310578 h 6858000"/>
              <a:gd name="connsiteX1515" fmla="*/ 6414406 w 6824365"/>
              <a:gd name="connsiteY1515" fmla="*/ 350439 h 6858000"/>
              <a:gd name="connsiteX1516" fmla="*/ 6571955 w 6824365"/>
              <a:gd name="connsiteY1516" fmla="*/ 398263 h 6858000"/>
              <a:gd name="connsiteX1517" fmla="*/ 6600245 w 6824365"/>
              <a:gd name="connsiteY1517" fmla="*/ 441023 h 6858000"/>
              <a:gd name="connsiteX1518" fmla="*/ 6525020 w 6824365"/>
              <a:gd name="connsiteY1518" fmla="*/ 419573 h 6858000"/>
              <a:gd name="connsiteX1519" fmla="*/ 6440742 w 6824365"/>
              <a:gd name="connsiteY1519" fmla="*/ 390552 h 6858000"/>
              <a:gd name="connsiteX1520" fmla="*/ 6412024 w 6824365"/>
              <a:gd name="connsiteY1520" fmla="*/ 394789 h 6858000"/>
              <a:gd name="connsiteX1521" fmla="*/ 6412954 w 6824365"/>
              <a:gd name="connsiteY1521" fmla="*/ 394007 h 6858000"/>
              <a:gd name="connsiteX1522" fmla="*/ 6410598 w 6824365"/>
              <a:gd name="connsiteY1522" fmla="*/ 393780 h 6858000"/>
              <a:gd name="connsiteX1523" fmla="*/ 6412751 w 6824365"/>
              <a:gd name="connsiteY1523" fmla="*/ 385254 h 6858000"/>
              <a:gd name="connsiteX1524" fmla="*/ 6412135 w 6824365"/>
              <a:gd name="connsiteY1524" fmla="*/ 378966 h 6858000"/>
              <a:gd name="connsiteX1525" fmla="*/ 6331460 w 6824365"/>
              <a:gd name="connsiteY1525" fmla="*/ 342739 h 6858000"/>
              <a:gd name="connsiteX1526" fmla="*/ 6312728 w 6824365"/>
              <a:gd name="connsiteY1526" fmla="*/ 350018 h 6858000"/>
              <a:gd name="connsiteX1527" fmla="*/ 6268776 w 6824365"/>
              <a:gd name="connsiteY1527" fmla="*/ 380919 h 6858000"/>
              <a:gd name="connsiteX1528" fmla="*/ 6308294 w 6824365"/>
              <a:gd name="connsiteY1528" fmla="*/ 383994 h 6858000"/>
              <a:gd name="connsiteX1529" fmla="*/ 6410598 w 6824365"/>
              <a:gd name="connsiteY1529" fmla="*/ 393780 h 6858000"/>
              <a:gd name="connsiteX1530" fmla="*/ 6410278 w 6824365"/>
              <a:gd name="connsiteY1530" fmla="*/ 395047 h 6858000"/>
              <a:gd name="connsiteX1531" fmla="*/ 6412024 w 6824365"/>
              <a:gd name="connsiteY1531" fmla="*/ 394789 h 6858000"/>
              <a:gd name="connsiteX1532" fmla="*/ 6370867 w 6824365"/>
              <a:gd name="connsiteY1532" fmla="*/ 429391 h 6858000"/>
              <a:gd name="connsiteX1533" fmla="*/ 6367561 w 6824365"/>
              <a:gd name="connsiteY1533" fmla="*/ 428540 h 6858000"/>
              <a:gd name="connsiteX1534" fmla="*/ 6361954 w 6824365"/>
              <a:gd name="connsiteY1534" fmla="*/ 428416 h 6858000"/>
              <a:gd name="connsiteX1535" fmla="*/ 6333603 w 6824365"/>
              <a:gd name="connsiteY1535" fmla="*/ 417162 h 6858000"/>
              <a:gd name="connsiteX1536" fmla="*/ 6333908 w 6824365"/>
              <a:gd name="connsiteY1536" fmla="*/ 427796 h 6858000"/>
              <a:gd name="connsiteX1537" fmla="*/ 6361954 w 6824365"/>
              <a:gd name="connsiteY1537" fmla="*/ 428416 h 6858000"/>
              <a:gd name="connsiteX1538" fmla="*/ 6368797 w 6824365"/>
              <a:gd name="connsiteY1538" fmla="*/ 431132 h 6858000"/>
              <a:gd name="connsiteX1539" fmla="*/ 6370867 w 6824365"/>
              <a:gd name="connsiteY1539" fmla="*/ 429391 h 6858000"/>
              <a:gd name="connsiteX1540" fmla="*/ 6457913 w 6824365"/>
              <a:gd name="connsiteY1540" fmla="*/ 451794 h 6858000"/>
              <a:gd name="connsiteX1541" fmla="*/ 6310949 w 6824365"/>
              <a:gd name="connsiteY1541" fmla="*/ 462827 h 6858000"/>
              <a:gd name="connsiteX1542" fmla="*/ 6422492 w 6824365"/>
              <a:gd name="connsiteY1542" fmla="*/ 523920 h 6858000"/>
              <a:gd name="connsiteX1543" fmla="*/ 6393777 w 6824365"/>
              <a:gd name="connsiteY1543" fmla="*/ 533544 h 6858000"/>
              <a:gd name="connsiteX1544" fmla="*/ 6267621 w 6824365"/>
              <a:gd name="connsiteY1544" fmla="*/ 475057 h 6858000"/>
              <a:gd name="connsiteX1545" fmla="*/ 6162545 w 6824365"/>
              <a:gd name="connsiteY1545" fmla="*/ 477493 h 6858000"/>
              <a:gd name="connsiteX1546" fmla="*/ 6111711 w 6824365"/>
              <a:gd name="connsiteY1546" fmla="*/ 457314 h 6858000"/>
              <a:gd name="connsiteX1547" fmla="*/ 6109755 w 6824365"/>
              <a:gd name="connsiteY1547" fmla="*/ 456538 h 6858000"/>
              <a:gd name="connsiteX1548" fmla="*/ 6110990 w 6824365"/>
              <a:gd name="connsiteY1548" fmla="*/ 459130 h 6858000"/>
              <a:gd name="connsiteX1549" fmla="*/ 6101007 w 6824365"/>
              <a:gd name="connsiteY1549" fmla="*/ 461473 h 6858000"/>
              <a:gd name="connsiteX1550" fmla="*/ 6114585 w 6824365"/>
              <a:gd name="connsiteY1550" fmla="*/ 489986 h 6858000"/>
              <a:gd name="connsiteX1551" fmla="*/ 6248976 w 6824365"/>
              <a:gd name="connsiteY1551" fmla="*/ 539129 h 6858000"/>
              <a:gd name="connsiteX1552" fmla="*/ 6467953 w 6824365"/>
              <a:gd name="connsiteY1552" fmla="*/ 626052 h 6858000"/>
              <a:gd name="connsiteX1553" fmla="*/ 6464863 w 6824365"/>
              <a:gd name="connsiteY1553" fmla="*/ 639541 h 6858000"/>
              <a:gd name="connsiteX1554" fmla="*/ 6382845 w 6824365"/>
              <a:gd name="connsiteY1554" fmla="*/ 623799 h 6858000"/>
              <a:gd name="connsiteX1555" fmla="*/ 6406908 w 6824365"/>
              <a:gd name="connsiteY1555" fmla="*/ 661564 h 6858000"/>
              <a:gd name="connsiteX1556" fmla="*/ 6407329 w 6824365"/>
              <a:gd name="connsiteY1556" fmla="*/ 660505 h 6858000"/>
              <a:gd name="connsiteX1557" fmla="*/ 6409677 w 6824365"/>
              <a:gd name="connsiteY1557" fmla="*/ 661437 h 6858000"/>
              <a:gd name="connsiteX1558" fmla="*/ 6408869 w 6824365"/>
              <a:gd name="connsiteY1558" fmla="*/ 661751 h 6858000"/>
              <a:gd name="connsiteX1559" fmla="*/ 6447438 w 6824365"/>
              <a:gd name="connsiteY1559" fmla="*/ 732913 h 6858000"/>
              <a:gd name="connsiteX1560" fmla="*/ 6469992 w 6824365"/>
              <a:gd name="connsiteY1560" fmla="*/ 715309 h 6858000"/>
              <a:gd name="connsiteX1561" fmla="*/ 6485526 w 6824365"/>
              <a:gd name="connsiteY1561" fmla="*/ 723638 h 6858000"/>
              <a:gd name="connsiteX1562" fmla="*/ 6469227 w 6824365"/>
              <a:gd name="connsiteY1562" fmla="*/ 740966 h 6858000"/>
              <a:gd name="connsiteX1563" fmla="*/ 6461471 w 6824365"/>
              <a:gd name="connsiteY1563" fmla="*/ 724907 h 6858000"/>
              <a:gd name="connsiteX1564" fmla="*/ 6447542 w 6824365"/>
              <a:gd name="connsiteY1564" fmla="*/ 733106 h 6858000"/>
              <a:gd name="connsiteX1565" fmla="*/ 6447859 w 6824365"/>
              <a:gd name="connsiteY1565" fmla="*/ 733691 h 6858000"/>
              <a:gd name="connsiteX1566" fmla="*/ 6447289 w 6824365"/>
              <a:gd name="connsiteY1566" fmla="*/ 733255 h 6858000"/>
              <a:gd name="connsiteX1567" fmla="*/ 6446106 w 6824365"/>
              <a:gd name="connsiteY1567" fmla="*/ 733953 h 6858000"/>
              <a:gd name="connsiteX1568" fmla="*/ 6447142 w 6824365"/>
              <a:gd name="connsiteY1568" fmla="*/ 733144 h 6858000"/>
              <a:gd name="connsiteX1569" fmla="*/ 6390546 w 6824365"/>
              <a:gd name="connsiteY1569" fmla="*/ 689921 h 6858000"/>
              <a:gd name="connsiteX1570" fmla="*/ 6378194 w 6824365"/>
              <a:gd name="connsiteY1570" fmla="*/ 703936 h 6858000"/>
              <a:gd name="connsiteX1571" fmla="*/ 6326333 w 6824365"/>
              <a:gd name="connsiteY1571" fmla="*/ 674942 h 6858000"/>
              <a:gd name="connsiteX1572" fmla="*/ 6313466 w 6824365"/>
              <a:gd name="connsiteY1572" fmla="*/ 684549 h 6858000"/>
              <a:gd name="connsiteX1573" fmla="*/ 6353072 w 6824365"/>
              <a:gd name="connsiteY1573" fmla="*/ 744416 h 6858000"/>
              <a:gd name="connsiteX1574" fmla="*/ 6278777 w 6824365"/>
              <a:gd name="connsiteY1574" fmla="*/ 714924 h 6858000"/>
              <a:gd name="connsiteX1575" fmla="*/ 6271677 w 6824365"/>
              <a:gd name="connsiteY1575" fmla="*/ 710004 h 6858000"/>
              <a:gd name="connsiteX1576" fmla="*/ 6271164 w 6824365"/>
              <a:gd name="connsiteY1576" fmla="*/ 705596 h 6858000"/>
              <a:gd name="connsiteX1577" fmla="*/ 6314078 w 6824365"/>
              <a:gd name="connsiteY1577" fmla="*/ 705814 h 6858000"/>
              <a:gd name="connsiteX1578" fmla="*/ 6196769 w 6824365"/>
              <a:gd name="connsiteY1578" fmla="*/ 659247 h 6858000"/>
              <a:gd name="connsiteX1579" fmla="*/ 6144908 w 6824365"/>
              <a:gd name="connsiteY1579" fmla="*/ 630253 h 6858000"/>
              <a:gd name="connsiteX1580" fmla="*/ 6137187 w 6824365"/>
              <a:gd name="connsiteY1580" fmla="*/ 644004 h 6858000"/>
              <a:gd name="connsiteX1581" fmla="*/ 6174126 w 6824365"/>
              <a:gd name="connsiteY1581" fmla="*/ 664975 h 6858000"/>
              <a:gd name="connsiteX1582" fmla="*/ 6171964 w 6824365"/>
              <a:gd name="connsiteY1582" fmla="*/ 670422 h 6858000"/>
              <a:gd name="connsiteX1583" fmla="*/ 6148295 w 6824365"/>
              <a:gd name="connsiteY1583" fmla="*/ 667335 h 6858000"/>
              <a:gd name="connsiteX1584" fmla="*/ 6145925 w 6824365"/>
              <a:gd name="connsiteY1584" fmla="*/ 679005 h 6858000"/>
              <a:gd name="connsiteX1585" fmla="*/ 6185830 w 6824365"/>
              <a:gd name="connsiteY1585" fmla="*/ 684554 h 6858000"/>
              <a:gd name="connsiteX1586" fmla="*/ 6195664 w 6824365"/>
              <a:gd name="connsiteY1586" fmla="*/ 659780 h 6858000"/>
              <a:gd name="connsiteX1587" fmla="*/ 6259315 w 6824365"/>
              <a:gd name="connsiteY1587" fmla="*/ 691104 h 6858000"/>
              <a:gd name="connsiteX1588" fmla="*/ 6253083 w 6824365"/>
              <a:gd name="connsiteY1588" fmla="*/ 706804 h 6858000"/>
              <a:gd name="connsiteX1589" fmla="*/ 6190488 w 6824365"/>
              <a:gd name="connsiteY1589" fmla="*/ 687549 h 6858000"/>
              <a:gd name="connsiteX1590" fmla="*/ 6224118 w 6824365"/>
              <a:gd name="connsiteY1590" fmla="*/ 712935 h 6858000"/>
              <a:gd name="connsiteX1591" fmla="*/ 6278777 w 6824365"/>
              <a:gd name="connsiteY1591" fmla="*/ 714924 h 6858000"/>
              <a:gd name="connsiteX1592" fmla="*/ 6292758 w 6824365"/>
              <a:gd name="connsiteY1592" fmla="*/ 770925 h 6858000"/>
              <a:gd name="connsiteX1593" fmla="*/ 6245834 w 6824365"/>
              <a:gd name="connsiteY1593" fmla="*/ 752299 h 6858000"/>
              <a:gd name="connsiteX1594" fmla="*/ 6185739 w 6824365"/>
              <a:gd name="connsiteY1594" fmla="*/ 732648 h 6858000"/>
              <a:gd name="connsiteX1595" fmla="*/ 6130066 w 6824365"/>
              <a:gd name="connsiteY1595" fmla="*/ 718957 h 6858000"/>
              <a:gd name="connsiteX1596" fmla="*/ 6168339 w 6824365"/>
              <a:gd name="connsiteY1596" fmla="*/ 759376 h 6858000"/>
              <a:gd name="connsiteX1597" fmla="*/ 6188223 w 6824365"/>
              <a:gd name="connsiteY1597" fmla="*/ 771999 h 6858000"/>
              <a:gd name="connsiteX1598" fmla="*/ 6190626 w 6824365"/>
              <a:gd name="connsiteY1598" fmla="*/ 790874 h 6858000"/>
              <a:gd name="connsiteX1599" fmla="*/ 6189737 w 6824365"/>
              <a:gd name="connsiteY1599" fmla="*/ 790992 h 6858000"/>
              <a:gd name="connsiteX1600" fmla="*/ 6185596 w 6824365"/>
              <a:gd name="connsiteY1600" fmla="*/ 791451 h 6858000"/>
              <a:gd name="connsiteX1601" fmla="*/ 6173374 w 6824365"/>
              <a:gd name="connsiteY1601" fmla="*/ 786600 h 6858000"/>
              <a:gd name="connsiteX1602" fmla="*/ 6173168 w 6824365"/>
              <a:gd name="connsiteY1602" fmla="*/ 792825 h 6858000"/>
              <a:gd name="connsiteX1603" fmla="*/ 6185596 w 6824365"/>
              <a:gd name="connsiteY1603" fmla="*/ 791451 h 6858000"/>
              <a:gd name="connsiteX1604" fmla="*/ 6190971 w 6824365"/>
              <a:gd name="connsiteY1604" fmla="*/ 793584 h 6858000"/>
              <a:gd name="connsiteX1605" fmla="*/ 6190626 w 6824365"/>
              <a:gd name="connsiteY1605" fmla="*/ 790874 h 6858000"/>
              <a:gd name="connsiteX1606" fmla="*/ 6198703 w 6824365"/>
              <a:gd name="connsiteY1606" fmla="*/ 789789 h 6858000"/>
              <a:gd name="connsiteX1607" fmla="*/ 6226272 w 6824365"/>
              <a:gd name="connsiteY1607" fmla="*/ 784474 h 6858000"/>
              <a:gd name="connsiteX1608" fmla="*/ 6224317 w 6824365"/>
              <a:gd name="connsiteY1608" fmla="*/ 783698 h 6858000"/>
              <a:gd name="connsiteX1609" fmla="*/ 6224164 w 6824365"/>
              <a:gd name="connsiteY1609" fmla="*/ 785038 h 6858000"/>
              <a:gd name="connsiteX1610" fmla="*/ 6213613 w 6824365"/>
              <a:gd name="connsiteY1610" fmla="*/ 787857 h 6858000"/>
              <a:gd name="connsiteX1611" fmla="*/ 6222615 w 6824365"/>
              <a:gd name="connsiteY1611" fmla="*/ 798439 h 6858000"/>
              <a:gd name="connsiteX1612" fmla="*/ 6222462 w 6824365"/>
              <a:gd name="connsiteY1612" fmla="*/ 799779 h 6858000"/>
              <a:gd name="connsiteX1613" fmla="*/ 6224095 w 6824365"/>
              <a:gd name="connsiteY1613" fmla="*/ 800825 h 6858000"/>
              <a:gd name="connsiteX1614" fmla="*/ 6214225 w 6824365"/>
              <a:gd name="connsiteY1614" fmla="*/ 809123 h 6858000"/>
              <a:gd name="connsiteX1615" fmla="*/ 6206712 w 6824365"/>
              <a:gd name="connsiteY1615" fmla="*/ 816650 h 6858000"/>
              <a:gd name="connsiteX1616" fmla="*/ 6215459 w 6824365"/>
              <a:gd name="connsiteY1616" fmla="*/ 811714 h 6858000"/>
              <a:gd name="connsiteX1617" fmla="*/ 6244680 w 6824365"/>
              <a:gd name="connsiteY1617" fmla="*/ 841343 h 6858000"/>
              <a:gd name="connsiteX1618" fmla="*/ 6243444 w 6824365"/>
              <a:gd name="connsiteY1618" fmla="*/ 843842 h 6858000"/>
              <a:gd name="connsiteX1619" fmla="*/ 6246487 w 6824365"/>
              <a:gd name="connsiteY1619" fmla="*/ 845952 h 6858000"/>
              <a:gd name="connsiteX1620" fmla="*/ 6247147 w 6824365"/>
              <a:gd name="connsiteY1620" fmla="*/ 851620 h 6858000"/>
              <a:gd name="connsiteX1621" fmla="*/ 6250544 w 6824365"/>
              <a:gd name="connsiteY1621" fmla="*/ 848763 h 6858000"/>
              <a:gd name="connsiteX1622" fmla="*/ 6246487 w 6824365"/>
              <a:gd name="connsiteY1622" fmla="*/ 845952 h 6858000"/>
              <a:gd name="connsiteX1623" fmla="*/ 6246121 w 6824365"/>
              <a:gd name="connsiteY1623" fmla="*/ 842803 h 6858000"/>
              <a:gd name="connsiteX1624" fmla="*/ 6244680 w 6824365"/>
              <a:gd name="connsiteY1624" fmla="*/ 841343 h 6858000"/>
              <a:gd name="connsiteX1625" fmla="*/ 6251732 w 6824365"/>
              <a:gd name="connsiteY1625" fmla="*/ 827064 h 6858000"/>
              <a:gd name="connsiteX1626" fmla="*/ 6247272 w 6824365"/>
              <a:gd name="connsiteY1626" fmla="*/ 815671 h 6858000"/>
              <a:gd name="connsiteX1627" fmla="*/ 6224095 w 6824365"/>
              <a:gd name="connsiteY1627" fmla="*/ 800825 h 6858000"/>
              <a:gd name="connsiteX1628" fmla="*/ 6224416 w 6824365"/>
              <a:gd name="connsiteY1628" fmla="*/ 800555 h 6858000"/>
              <a:gd name="connsiteX1629" fmla="*/ 6222615 w 6824365"/>
              <a:gd name="connsiteY1629" fmla="*/ 798439 h 6858000"/>
              <a:gd name="connsiteX1630" fmla="*/ 6224164 w 6824365"/>
              <a:gd name="connsiteY1630" fmla="*/ 785038 h 6858000"/>
              <a:gd name="connsiteX1631" fmla="*/ 6226272 w 6824365"/>
              <a:gd name="connsiteY1631" fmla="*/ 784474 h 6858000"/>
              <a:gd name="connsiteX1632" fmla="*/ 6253645 w 6824365"/>
              <a:gd name="connsiteY1632" fmla="*/ 795340 h 6858000"/>
              <a:gd name="connsiteX1633" fmla="*/ 6253438 w 6824365"/>
              <a:gd name="connsiteY1633" fmla="*/ 801564 h 6858000"/>
              <a:gd name="connsiteX1634" fmla="*/ 6263421 w 6824365"/>
              <a:gd name="connsiteY1634" fmla="*/ 799221 h 6858000"/>
              <a:gd name="connsiteX1635" fmla="*/ 6268052 w 6824365"/>
              <a:gd name="connsiteY1635" fmla="*/ 798957 h 6858000"/>
              <a:gd name="connsiteX1636" fmla="*/ 6269494 w 6824365"/>
              <a:gd name="connsiteY1636" fmla="*/ 795325 h 6858000"/>
              <a:gd name="connsiteX1637" fmla="*/ 6270214 w 6824365"/>
              <a:gd name="connsiteY1637" fmla="*/ 793509 h 6858000"/>
              <a:gd name="connsiteX1638" fmla="*/ 6276899 w 6824365"/>
              <a:gd name="connsiteY1638" fmla="*/ 810877 h 6858000"/>
              <a:gd name="connsiteX1639" fmla="*/ 6315785 w 6824365"/>
              <a:gd name="connsiteY1639" fmla="*/ 872558 h 6858000"/>
              <a:gd name="connsiteX1640" fmla="*/ 6360754 w 6824365"/>
              <a:gd name="connsiteY1640" fmla="*/ 890409 h 6858000"/>
              <a:gd name="connsiteX1641" fmla="*/ 6365790 w 6824365"/>
              <a:gd name="connsiteY1641" fmla="*/ 917634 h 6858000"/>
              <a:gd name="connsiteX1642" fmla="*/ 6362186 w 6824365"/>
              <a:gd name="connsiteY1642" fmla="*/ 926714 h 6858000"/>
              <a:gd name="connsiteX1643" fmla="*/ 6366816 w 6824365"/>
              <a:gd name="connsiteY1643" fmla="*/ 926450 h 6858000"/>
              <a:gd name="connsiteX1644" fmla="*/ 6365790 w 6824365"/>
              <a:gd name="connsiteY1644" fmla="*/ 917634 h 6858000"/>
              <a:gd name="connsiteX1645" fmla="*/ 6451915 w 6824365"/>
              <a:gd name="connsiteY1645" fmla="*/ 968639 h 6858000"/>
              <a:gd name="connsiteX1646" fmla="*/ 6445635 w 6824365"/>
              <a:gd name="connsiteY1646" fmla="*/ 978760 h 6858000"/>
              <a:gd name="connsiteX1647" fmla="*/ 6363518 w 6824365"/>
              <a:gd name="connsiteY1647" fmla="*/ 946164 h 6858000"/>
              <a:gd name="connsiteX1648" fmla="*/ 6360841 w 6824365"/>
              <a:gd name="connsiteY1648" fmla="*/ 947203 h 6858000"/>
              <a:gd name="connsiteX1649" fmla="*/ 6362797 w 6824365"/>
              <a:gd name="connsiteY1649" fmla="*/ 947979 h 6858000"/>
              <a:gd name="connsiteX1650" fmla="*/ 6354769 w 6824365"/>
              <a:gd name="connsiteY1650" fmla="*/ 951098 h 6858000"/>
              <a:gd name="connsiteX1651" fmla="*/ 6016528 w 6824365"/>
              <a:gd name="connsiteY1651" fmla="*/ 816833 h 6858000"/>
              <a:gd name="connsiteX1652" fmla="*/ 6007571 w 6824365"/>
              <a:gd name="connsiteY1652" fmla="*/ 827992 h 6858000"/>
              <a:gd name="connsiteX1653" fmla="*/ 6034528 w 6824365"/>
              <a:gd name="connsiteY1653" fmla="*/ 851307 h 6858000"/>
              <a:gd name="connsiteX1654" fmla="*/ 6234161 w 6824365"/>
              <a:gd name="connsiteY1654" fmla="*/ 924244 h 6858000"/>
              <a:gd name="connsiteX1655" fmla="*/ 6343748 w 6824365"/>
              <a:gd name="connsiteY1655" fmla="*/ 984562 h 6858000"/>
              <a:gd name="connsiteX1656" fmla="*/ 6483286 w 6824365"/>
              <a:gd name="connsiteY1656" fmla="*/ 1037850 h 6858000"/>
              <a:gd name="connsiteX1657" fmla="*/ 6505821 w 6824365"/>
              <a:gd name="connsiteY1657" fmla="*/ 1055203 h 6858000"/>
              <a:gd name="connsiteX1658" fmla="*/ 6119310 w 6824365"/>
              <a:gd name="connsiteY1658" fmla="*/ 922799 h 6858000"/>
              <a:gd name="connsiteX1659" fmla="*/ 6123734 w 6824365"/>
              <a:gd name="connsiteY1659" fmla="*/ 928760 h 6858000"/>
              <a:gd name="connsiteX1660" fmla="*/ 6123432 w 6824365"/>
              <a:gd name="connsiteY1660" fmla="*/ 928877 h 6858000"/>
              <a:gd name="connsiteX1661" fmla="*/ 6121779 w 6824365"/>
              <a:gd name="connsiteY1661" fmla="*/ 927984 h 6858000"/>
              <a:gd name="connsiteX1662" fmla="*/ 6121058 w 6824365"/>
              <a:gd name="connsiteY1662" fmla="*/ 929800 h 6858000"/>
              <a:gd name="connsiteX1663" fmla="*/ 6115705 w 6824365"/>
              <a:gd name="connsiteY1663" fmla="*/ 931879 h 6858000"/>
              <a:gd name="connsiteX1664" fmla="*/ 6119617 w 6824365"/>
              <a:gd name="connsiteY1664" fmla="*/ 933431 h 6858000"/>
              <a:gd name="connsiteX1665" fmla="*/ 6121058 w 6824365"/>
              <a:gd name="connsiteY1665" fmla="*/ 929800 h 6858000"/>
              <a:gd name="connsiteX1666" fmla="*/ 6123432 w 6824365"/>
              <a:gd name="connsiteY1666" fmla="*/ 928877 h 6858000"/>
              <a:gd name="connsiteX1667" fmla="*/ 6224267 w 6824365"/>
              <a:gd name="connsiteY1667" fmla="*/ 983381 h 6858000"/>
              <a:gd name="connsiteX1668" fmla="*/ 6458886 w 6824365"/>
              <a:gd name="connsiteY1668" fmla="*/ 1076513 h 6858000"/>
              <a:gd name="connsiteX1669" fmla="*/ 6397238 w 6824365"/>
              <a:gd name="connsiteY1669" fmla="*/ 1083574 h 6858000"/>
              <a:gd name="connsiteX1670" fmla="*/ 6361324 w 6824365"/>
              <a:gd name="connsiteY1670" fmla="*/ 1071420 h 6858000"/>
              <a:gd name="connsiteX1671" fmla="*/ 6293043 w 6824365"/>
              <a:gd name="connsiteY1671" fmla="*/ 1038180 h 6858000"/>
              <a:gd name="connsiteX1672" fmla="*/ 6293461 w 6824365"/>
              <a:gd name="connsiteY1672" fmla="*/ 1037125 h 6858000"/>
              <a:gd name="connsiteX1673" fmla="*/ 6300409 w 6824365"/>
              <a:gd name="connsiteY1673" fmla="*/ 1036730 h 6858000"/>
              <a:gd name="connsiteX1674" fmla="*/ 6295263 w 6824365"/>
              <a:gd name="connsiteY1674" fmla="*/ 1032585 h 6858000"/>
              <a:gd name="connsiteX1675" fmla="*/ 6293461 w 6824365"/>
              <a:gd name="connsiteY1675" fmla="*/ 1037125 h 6858000"/>
              <a:gd name="connsiteX1676" fmla="*/ 6291146 w 6824365"/>
              <a:gd name="connsiteY1676" fmla="*/ 1037257 h 6858000"/>
              <a:gd name="connsiteX1677" fmla="*/ 6293043 w 6824365"/>
              <a:gd name="connsiteY1677" fmla="*/ 1038180 h 6858000"/>
              <a:gd name="connsiteX1678" fmla="*/ 6292380 w 6824365"/>
              <a:gd name="connsiteY1678" fmla="*/ 1039848 h 6858000"/>
              <a:gd name="connsiteX1679" fmla="*/ 6278801 w 6824365"/>
              <a:gd name="connsiteY1679" fmla="*/ 1020683 h 6858000"/>
              <a:gd name="connsiteX1680" fmla="*/ 6279830 w 6824365"/>
              <a:gd name="connsiteY1680" fmla="*/ 1020151 h 6858000"/>
              <a:gd name="connsiteX1681" fmla="*/ 6277244 w 6824365"/>
              <a:gd name="connsiteY1681" fmla="*/ 1018524 h 6858000"/>
              <a:gd name="connsiteX1682" fmla="*/ 6273452 w 6824365"/>
              <a:gd name="connsiteY1682" fmla="*/ 1013416 h 6858000"/>
              <a:gd name="connsiteX1683" fmla="*/ 6270775 w 6824365"/>
              <a:gd name="connsiteY1683" fmla="*/ 1014455 h 6858000"/>
              <a:gd name="connsiteX1684" fmla="*/ 6277244 w 6824365"/>
              <a:gd name="connsiteY1684" fmla="*/ 1018524 h 6858000"/>
              <a:gd name="connsiteX1685" fmla="*/ 6277875 w 6824365"/>
              <a:gd name="connsiteY1685" fmla="*/ 1019375 h 6858000"/>
              <a:gd name="connsiteX1686" fmla="*/ 6278801 w 6824365"/>
              <a:gd name="connsiteY1686" fmla="*/ 1020683 h 6858000"/>
              <a:gd name="connsiteX1687" fmla="*/ 6231455 w 6824365"/>
              <a:gd name="connsiteY1687" fmla="*/ 1045095 h 6858000"/>
              <a:gd name="connsiteX1688" fmla="*/ 6211183 w 6824365"/>
              <a:gd name="connsiteY1688" fmla="*/ 1039150 h 6858000"/>
              <a:gd name="connsiteX1689" fmla="*/ 6210254 w 6824365"/>
              <a:gd name="connsiteY1689" fmla="*/ 1047189 h 6858000"/>
              <a:gd name="connsiteX1690" fmla="*/ 6232689 w 6824365"/>
              <a:gd name="connsiteY1690" fmla="*/ 1047686 h 6858000"/>
              <a:gd name="connsiteX1691" fmla="*/ 6351025 w 6824365"/>
              <a:gd name="connsiteY1691" fmla="*/ 1103068 h 6858000"/>
              <a:gd name="connsiteX1692" fmla="*/ 6345259 w 6824365"/>
              <a:gd name="connsiteY1692" fmla="*/ 1117595 h 6858000"/>
              <a:gd name="connsiteX1693" fmla="*/ 6257277 w 6824365"/>
              <a:gd name="connsiteY1693" fmla="*/ 1082671 h 6858000"/>
              <a:gd name="connsiteX1694" fmla="*/ 6225677 w 6824365"/>
              <a:gd name="connsiteY1694" fmla="*/ 1099558 h 6858000"/>
              <a:gd name="connsiteX1695" fmla="*/ 6168978 w 6824365"/>
              <a:gd name="connsiteY1695" fmla="*/ 1077051 h 6858000"/>
              <a:gd name="connsiteX1696" fmla="*/ 6162195 w 6824365"/>
              <a:gd name="connsiteY1696" fmla="*/ 1042826 h 6858000"/>
              <a:gd name="connsiteX1697" fmla="*/ 6118112 w 6824365"/>
              <a:gd name="connsiteY1697" fmla="*/ 1030583 h 6858000"/>
              <a:gd name="connsiteX1698" fmla="*/ 6085585 w 6824365"/>
              <a:gd name="connsiteY1698" fmla="*/ 1057650 h 6858000"/>
              <a:gd name="connsiteX1699" fmla="*/ 6083771 w 6824365"/>
              <a:gd name="connsiteY1699" fmla="*/ 1057943 h 6858000"/>
              <a:gd name="connsiteX1700" fmla="*/ 6081747 w 6824365"/>
              <a:gd name="connsiteY1700" fmla="*/ 1059242 h 6858000"/>
              <a:gd name="connsiteX1701" fmla="*/ 6055677 w 6824365"/>
              <a:gd name="connsiteY1701" fmla="*/ 1048894 h 6858000"/>
              <a:gd name="connsiteX1702" fmla="*/ 6058605 w 6824365"/>
              <a:gd name="connsiteY1702" fmla="*/ 1074020 h 6858000"/>
              <a:gd name="connsiteX1703" fmla="*/ 6056406 w 6824365"/>
              <a:gd name="connsiteY1703" fmla="*/ 1075260 h 6858000"/>
              <a:gd name="connsiteX1704" fmla="*/ 6029738 w 6824365"/>
              <a:gd name="connsiteY1704" fmla="*/ 1074333 h 6858000"/>
              <a:gd name="connsiteX1705" fmla="*/ 6033233 w 6824365"/>
              <a:gd name="connsiteY1705" fmla="*/ 1088334 h 6858000"/>
              <a:gd name="connsiteX1706" fmla="*/ 6056406 w 6824365"/>
              <a:gd name="connsiteY1706" fmla="*/ 1075260 h 6858000"/>
              <a:gd name="connsiteX1707" fmla="*/ 6058758 w 6824365"/>
              <a:gd name="connsiteY1707" fmla="*/ 1075341 h 6858000"/>
              <a:gd name="connsiteX1708" fmla="*/ 6058605 w 6824365"/>
              <a:gd name="connsiteY1708" fmla="*/ 1074020 h 6858000"/>
              <a:gd name="connsiteX1709" fmla="*/ 6059479 w 6824365"/>
              <a:gd name="connsiteY1709" fmla="*/ 1073525 h 6858000"/>
              <a:gd name="connsiteX1710" fmla="*/ 6081747 w 6824365"/>
              <a:gd name="connsiteY1710" fmla="*/ 1059242 h 6858000"/>
              <a:gd name="connsiteX1711" fmla="*/ 6083050 w 6824365"/>
              <a:gd name="connsiteY1711" fmla="*/ 1059759 h 6858000"/>
              <a:gd name="connsiteX1712" fmla="*/ 6085585 w 6824365"/>
              <a:gd name="connsiteY1712" fmla="*/ 1057650 h 6858000"/>
              <a:gd name="connsiteX1713" fmla="*/ 6117630 w 6824365"/>
              <a:gd name="connsiteY1713" fmla="*/ 1052464 h 6858000"/>
              <a:gd name="connsiteX1714" fmla="*/ 6121442 w 6824365"/>
              <a:gd name="connsiteY1714" fmla="*/ 1037160 h 6858000"/>
              <a:gd name="connsiteX1715" fmla="*/ 6168978 w 6824365"/>
              <a:gd name="connsiteY1715" fmla="*/ 1077051 h 6858000"/>
              <a:gd name="connsiteX1716" fmla="*/ 6120820 w 6824365"/>
              <a:gd name="connsiteY1716" fmla="*/ 1101881 h 6858000"/>
              <a:gd name="connsiteX1717" fmla="*/ 6119368 w 6824365"/>
              <a:gd name="connsiteY1717" fmla="*/ 1099400 h 6858000"/>
              <a:gd name="connsiteX1718" fmla="*/ 6117806 w 6824365"/>
              <a:gd name="connsiteY1718" fmla="*/ 1101831 h 6858000"/>
              <a:gd name="connsiteX1719" fmla="*/ 6089626 w 6824365"/>
              <a:gd name="connsiteY1719" fmla="*/ 1100207 h 6858000"/>
              <a:gd name="connsiteX1720" fmla="*/ 6087879 w 6824365"/>
              <a:gd name="connsiteY1720" fmla="*/ 1093206 h 6858000"/>
              <a:gd name="connsiteX1721" fmla="*/ 6080571 w 6824365"/>
              <a:gd name="connsiteY1721" fmla="*/ 1094511 h 6858000"/>
              <a:gd name="connsiteX1722" fmla="*/ 6086950 w 6824365"/>
              <a:gd name="connsiteY1722" fmla="*/ 1101247 h 6858000"/>
              <a:gd name="connsiteX1723" fmla="*/ 6107529 w 6824365"/>
              <a:gd name="connsiteY1723" fmla="*/ 1117825 h 6858000"/>
              <a:gd name="connsiteX1724" fmla="*/ 6117806 w 6824365"/>
              <a:gd name="connsiteY1724" fmla="*/ 1101831 h 6858000"/>
              <a:gd name="connsiteX1725" fmla="*/ 6120602 w 6824365"/>
              <a:gd name="connsiteY1725" fmla="*/ 1101992 h 6858000"/>
              <a:gd name="connsiteX1726" fmla="*/ 6120820 w 6824365"/>
              <a:gd name="connsiteY1726" fmla="*/ 1101881 h 6858000"/>
              <a:gd name="connsiteX1727" fmla="*/ 6144982 w 6824365"/>
              <a:gd name="connsiteY1727" fmla="*/ 1143203 h 6858000"/>
              <a:gd name="connsiteX1728" fmla="*/ 6166915 w 6824365"/>
              <a:gd name="connsiteY1728" fmla="*/ 1099356 h 6858000"/>
              <a:gd name="connsiteX1729" fmla="*/ 6179366 w 6824365"/>
              <a:gd name="connsiteY1729" fmla="*/ 1102197 h 6858000"/>
              <a:gd name="connsiteX1730" fmla="*/ 6182229 w 6824365"/>
              <a:gd name="connsiteY1730" fmla="*/ 1174805 h 6858000"/>
              <a:gd name="connsiteX1731" fmla="*/ 6229666 w 6824365"/>
              <a:gd name="connsiteY1731" fmla="*/ 1197839 h 6858000"/>
              <a:gd name="connsiteX1732" fmla="*/ 6136791 w 6824365"/>
              <a:gd name="connsiteY1732" fmla="*/ 1180943 h 6858000"/>
              <a:gd name="connsiteX1733" fmla="*/ 6056252 w 6824365"/>
              <a:gd name="connsiteY1733" fmla="*/ 1137626 h 6858000"/>
              <a:gd name="connsiteX1734" fmla="*/ 6057405 w 6824365"/>
              <a:gd name="connsiteY1734" fmla="*/ 1135767 h 6858000"/>
              <a:gd name="connsiteX1735" fmla="*/ 6104743 w 6824365"/>
              <a:gd name="connsiteY1735" fmla="*/ 1141945 h 6858000"/>
              <a:gd name="connsiteX1736" fmla="*/ 6104646 w 6824365"/>
              <a:gd name="connsiteY1736" fmla="*/ 1125089 h 6858000"/>
              <a:gd name="connsiteX1737" fmla="*/ 6057405 w 6824365"/>
              <a:gd name="connsiteY1737" fmla="*/ 1135767 h 6858000"/>
              <a:gd name="connsiteX1738" fmla="*/ 6053494 w 6824365"/>
              <a:gd name="connsiteY1738" fmla="*/ 1134215 h 6858000"/>
              <a:gd name="connsiteX1739" fmla="*/ 6054728 w 6824365"/>
              <a:gd name="connsiteY1739" fmla="*/ 1136806 h 6858000"/>
              <a:gd name="connsiteX1740" fmla="*/ 6056252 w 6824365"/>
              <a:gd name="connsiteY1740" fmla="*/ 1137626 h 6858000"/>
              <a:gd name="connsiteX1741" fmla="*/ 6039349 w 6824365"/>
              <a:gd name="connsiteY1741" fmla="*/ 1164861 h 6858000"/>
              <a:gd name="connsiteX1742" fmla="*/ 6003163 w 6824365"/>
              <a:gd name="connsiteY1742" fmla="*/ 1158380 h 6858000"/>
              <a:gd name="connsiteX1743" fmla="*/ 5972908 w 6824365"/>
              <a:gd name="connsiteY1743" fmla="*/ 1154778 h 6858000"/>
              <a:gd name="connsiteX1744" fmla="*/ 5950325 w 6824365"/>
              <a:gd name="connsiteY1744" fmla="*/ 1128997 h 6858000"/>
              <a:gd name="connsiteX1745" fmla="*/ 5921105 w 6824365"/>
              <a:gd name="connsiteY1745" fmla="*/ 1130273 h 6858000"/>
              <a:gd name="connsiteX1746" fmla="*/ 5917651 w 6824365"/>
              <a:gd name="connsiteY1746" fmla="*/ 1128640 h 6858000"/>
              <a:gd name="connsiteX1747" fmla="*/ 5916828 w 6824365"/>
              <a:gd name="connsiteY1747" fmla="*/ 1126913 h 6858000"/>
              <a:gd name="connsiteX1748" fmla="*/ 5916624 w 6824365"/>
              <a:gd name="connsiteY1748" fmla="*/ 1119824 h 6858000"/>
              <a:gd name="connsiteX1749" fmla="*/ 5913741 w 6824365"/>
              <a:gd name="connsiteY1749" fmla="*/ 1127088 h 6858000"/>
              <a:gd name="connsiteX1750" fmla="*/ 5908082 w 6824365"/>
              <a:gd name="connsiteY1750" fmla="*/ 1118536 h 6858000"/>
              <a:gd name="connsiteX1751" fmla="*/ 5892389 w 6824365"/>
              <a:gd name="connsiteY1751" fmla="*/ 1110555 h 6858000"/>
              <a:gd name="connsiteX1752" fmla="*/ 5891207 w 6824365"/>
              <a:gd name="connsiteY1752" fmla="*/ 1109735 h 6858000"/>
              <a:gd name="connsiteX1753" fmla="*/ 5891160 w 6824365"/>
              <a:gd name="connsiteY1753" fmla="*/ 1109930 h 6858000"/>
              <a:gd name="connsiteX1754" fmla="*/ 5889252 w 6824365"/>
              <a:gd name="connsiteY1754" fmla="*/ 1108959 h 6858000"/>
              <a:gd name="connsiteX1755" fmla="*/ 5890344 w 6824365"/>
              <a:gd name="connsiteY1755" fmla="*/ 1113334 h 6858000"/>
              <a:gd name="connsiteX1756" fmla="*/ 5891160 w 6824365"/>
              <a:gd name="connsiteY1756" fmla="*/ 1109930 h 6858000"/>
              <a:gd name="connsiteX1757" fmla="*/ 5892389 w 6824365"/>
              <a:gd name="connsiteY1757" fmla="*/ 1110555 h 6858000"/>
              <a:gd name="connsiteX1758" fmla="*/ 5905407 w 6824365"/>
              <a:gd name="connsiteY1758" fmla="*/ 1119576 h 6858000"/>
              <a:gd name="connsiteX1759" fmla="*/ 5913020 w 6824365"/>
              <a:gd name="connsiteY1759" fmla="*/ 1128904 h 6858000"/>
              <a:gd name="connsiteX1760" fmla="*/ 5913741 w 6824365"/>
              <a:gd name="connsiteY1760" fmla="*/ 1127088 h 6858000"/>
              <a:gd name="connsiteX1761" fmla="*/ 5916416 w 6824365"/>
              <a:gd name="connsiteY1761" fmla="*/ 1126048 h 6858000"/>
              <a:gd name="connsiteX1762" fmla="*/ 5916828 w 6824365"/>
              <a:gd name="connsiteY1762" fmla="*/ 1126913 h 6858000"/>
              <a:gd name="connsiteX1763" fmla="*/ 5916930 w 6824365"/>
              <a:gd name="connsiteY1763" fmla="*/ 1130456 h 6858000"/>
              <a:gd name="connsiteX1764" fmla="*/ 5921105 w 6824365"/>
              <a:gd name="connsiteY1764" fmla="*/ 1130273 h 6858000"/>
              <a:gd name="connsiteX1765" fmla="*/ 5972908 w 6824365"/>
              <a:gd name="connsiteY1765" fmla="*/ 1154778 h 6858000"/>
              <a:gd name="connsiteX1766" fmla="*/ 6008408 w 6824365"/>
              <a:gd name="connsiteY1766" fmla="*/ 1179381 h 6858000"/>
              <a:gd name="connsiteX1767" fmla="*/ 6094129 w 6824365"/>
              <a:gd name="connsiteY1767" fmla="*/ 1202897 h 6858000"/>
              <a:gd name="connsiteX1768" fmla="*/ 6193219 w 6824365"/>
              <a:gd name="connsiteY1768" fmla="*/ 1261150 h 6858000"/>
              <a:gd name="connsiteX1769" fmla="*/ 6257738 w 6824365"/>
              <a:gd name="connsiteY1769" fmla="*/ 1286761 h 6858000"/>
              <a:gd name="connsiteX1770" fmla="*/ 6252692 w 6824365"/>
              <a:gd name="connsiteY1770" fmla="*/ 1299473 h 6858000"/>
              <a:gd name="connsiteX1771" fmla="*/ 5765751 w 6824365"/>
              <a:gd name="connsiteY1771" fmla="*/ 1129305 h 6858000"/>
              <a:gd name="connsiteX1772" fmla="*/ 5761631 w 6824365"/>
              <a:gd name="connsiteY1772" fmla="*/ 1133977 h 6858000"/>
              <a:gd name="connsiteX1773" fmla="*/ 5841685 w 6824365"/>
              <a:gd name="connsiteY1773" fmla="*/ 1188876 h 6858000"/>
              <a:gd name="connsiteX1774" fmla="*/ 5847343 w 6824365"/>
              <a:gd name="connsiteY1774" fmla="*/ 1197429 h 6858000"/>
              <a:gd name="connsiteX1775" fmla="*/ 5851461 w 6824365"/>
              <a:gd name="connsiteY1775" fmla="*/ 1192757 h 6858000"/>
              <a:gd name="connsiteX1776" fmla="*/ 6058708 w 6824365"/>
              <a:gd name="connsiteY1776" fmla="*/ 1275023 h 6858000"/>
              <a:gd name="connsiteX1777" fmla="*/ 6057058 w 6824365"/>
              <a:gd name="connsiteY1777" fmla="*/ 1284880 h 6858000"/>
              <a:gd name="connsiteX1778" fmla="*/ 6039768 w 6824365"/>
              <a:gd name="connsiteY1778" fmla="*/ 1288528 h 6858000"/>
              <a:gd name="connsiteX1779" fmla="*/ 6050768 w 6824365"/>
              <a:gd name="connsiteY1779" fmla="*/ 1334937 h 6858000"/>
              <a:gd name="connsiteX1780" fmla="*/ 6050580 w 6824365"/>
              <a:gd name="connsiteY1780" fmla="*/ 1334865 h 6858000"/>
              <a:gd name="connsiteX1781" fmla="*/ 6055232 w 6824365"/>
              <a:gd name="connsiteY1781" fmla="*/ 1358741 h 6858000"/>
              <a:gd name="connsiteX1782" fmla="*/ 6047191 w 6824365"/>
              <a:gd name="connsiteY1782" fmla="*/ 1365647 h 6858000"/>
              <a:gd name="connsiteX1783" fmla="*/ 6049501 w 6824365"/>
              <a:gd name="connsiteY1783" fmla="*/ 1366564 h 6858000"/>
              <a:gd name="connsiteX1784" fmla="*/ 6047357 w 6824365"/>
              <a:gd name="connsiteY1784" fmla="*/ 1368033 h 6858000"/>
              <a:gd name="connsiteX1785" fmla="*/ 6047709 w 6824365"/>
              <a:gd name="connsiteY1785" fmla="*/ 1368796 h 6858000"/>
              <a:gd name="connsiteX1786" fmla="*/ 6047190 w 6824365"/>
              <a:gd name="connsiteY1786" fmla="*/ 1368146 h 6858000"/>
              <a:gd name="connsiteX1787" fmla="*/ 6047169 w 6824365"/>
              <a:gd name="connsiteY1787" fmla="*/ 1368162 h 6858000"/>
              <a:gd name="connsiteX1788" fmla="*/ 6047139 w 6824365"/>
              <a:gd name="connsiteY1788" fmla="*/ 1368082 h 6858000"/>
              <a:gd name="connsiteX1789" fmla="*/ 6032964 w 6824365"/>
              <a:gd name="connsiteY1789" fmla="*/ 1350321 h 6858000"/>
              <a:gd name="connsiteX1790" fmla="*/ 6049906 w 6824365"/>
              <a:gd name="connsiteY1790" fmla="*/ 1334609 h 6858000"/>
              <a:gd name="connsiteX1791" fmla="*/ 6035770 w 6824365"/>
              <a:gd name="connsiteY1791" fmla="*/ 1329246 h 6858000"/>
              <a:gd name="connsiteX1792" fmla="*/ 6012898 w 6824365"/>
              <a:gd name="connsiteY1792" fmla="*/ 1322006 h 6858000"/>
              <a:gd name="connsiteX1793" fmla="*/ 6034504 w 6824365"/>
              <a:gd name="connsiteY1793" fmla="*/ 1347400 h 6858000"/>
              <a:gd name="connsiteX1794" fmla="*/ 6009493 w 6824365"/>
              <a:gd name="connsiteY1794" fmla="*/ 1364799 h 6858000"/>
              <a:gd name="connsiteX1795" fmla="*/ 5880452 w 6824365"/>
              <a:gd name="connsiteY1795" fmla="*/ 1313576 h 6858000"/>
              <a:gd name="connsiteX1796" fmla="*/ 5822825 w 6824365"/>
              <a:gd name="connsiteY1796" fmla="*/ 1299108 h 6858000"/>
              <a:gd name="connsiteX1797" fmla="*/ 5770035 w 6824365"/>
              <a:gd name="connsiteY1797" fmla="*/ 1278153 h 6858000"/>
              <a:gd name="connsiteX1798" fmla="*/ 5764989 w 6824365"/>
              <a:gd name="connsiteY1798" fmla="*/ 1290868 h 6858000"/>
              <a:gd name="connsiteX1799" fmla="*/ 5843393 w 6824365"/>
              <a:gd name="connsiteY1799" fmla="*/ 1355623 h 6858000"/>
              <a:gd name="connsiteX1800" fmla="*/ 6011535 w 6824365"/>
              <a:gd name="connsiteY1800" fmla="*/ 1422367 h 6858000"/>
              <a:gd name="connsiteX1801" fmla="*/ 6041158 w 6824365"/>
              <a:gd name="connsiteY1801" fmla="*/ 1484578 h 6858000"/>
              <a:gd name="connsiteX1802" fmla="*/ 6074909 w 6824365"/>
              <a:gd name="connsiteY1802" fmla="*/ 1502180 h 6858000"/>
              <a:gd name="connsiteX1803" fmla="*/ 6017454 w 6824365"/>
              <a:gd name="connsiteY1803" fmla="*/ 1499503 h 6858000"/>
              <a:gd name="connsiteX1804" fmla="*/ 6017589 w 6824365"/>
              <a:gd name="connsiteY1804" fmla="*/ 1498345 h 6858000"/>
              <a:gd name="connsiteX1805" fmla="*/ 6013416 w 6824365"/>
              <a:gd name="connsiteY1805" fmla="*/ 1496244 h 6858000"/>
              <a:gd name="connsiteX1806" fmla="*/ 6002568 w 6824365"/>
              <a:gd name="connsiteY1806" fmla="*/ 1473464 h 6858000"/>
              <a:gd name="connsiteX1807" fmla="*/ 6020580 w 6824365"/>
              <a:gd name="connsiteY1807" fmla="*/ 1468002 h 6858000"/>
              <a:gd name="connsiteX1808" fmla="*/ 6013895 w 6824365"/>
              <a:gd name="connsiteY1808" fmla="*/ 1450631 h 6858000"/>
              <a:gd name="connsiteX1809" fmla="*/ 5959141 w 6824365"/>
              <a:gd name="connsiteY1809" fmla="*/ 1468837 h 6858000"/>
              <a:gd name="connsiteX1810" fmla="*/ 5995426 w 6824365"/>
              <a:gd name="connsiteY1810" fmla="*/ 1487184 h 6858000"/>
              <a:gd name="connsiteX1811" fmla="*/ 6013416 w 6824365"/>
              <a:gd name="connsiteY1811" fmla="*/ 1496244 h 6858000"/>
              <a:gd name="connsiteX1812" fmla="*/ 6014911 w 6824365"/>
              <a:gd name="connsiteY1812" fmla="*/ 1499384 h 6858000"/>
              <a:gd name="connsiteX1813" fmla="*/ 6017454 w 6824365"/>
              <a:gd name="connsiteY1813" fmla="*/ 1499503 h 6858000"/>
              <a:gd name="connsiteX1814" fmla="*/ 6016850 w 6824365"/>
              <a:gd name="connsiteY1814" fmla="*/ 1504733 h 6858000"/>
              <a:gd name="connsiteX1815" fmla="*/ 6015426 w 6824365"/>
              <a:gd name="connsiteY1815" fmla="*/ 1503794 h 6858000"/>
              <a:gd name="connsiteX1816" fmla="*/ 6012028 w 6824365"/>
              <a:gd name="connsiteY1816" fmla="*/ 1506649 h 6858000"/>
              <a:gd name="connsiteX1817" fmla="*/ 6016660 w 6824365"/>
              <a:gd name="connsiteY1817" fmla="*/ 1506386 h 6858000"/>
              <a:gd name="connsiteX1818" fmla="*/ 6016850 w 6824365"/>
              <a:gd name="connsiteY1818" fmla="*/ 1504733 h 6858000"/>
              <a:gd name="connsiteX1819" fmla="*/ 6041433 w 6824365"/>
              <a:gd name="connsiteY1819" fmla="*/ 1520950 h 6858000"/>
              <a:gd name="connsiteX1820" fmla="*/ 6040136 w 6824365"/>
              <a:gd name="connsiteY1820" fmla="*/ 1531339 h 6858000"/>
              <a:gd name="connsiteX1821" fmla="*/ 6024715 w 6824365"/>
              <a:gd name="connsiteY1821" fmla="*/ 1543172 h 6858000"/>
              <a:gd name="connsiteX1822" fmla="*/ 6052160 w 6824365"/>
              <a:gd name="connsiteY1822" fmla="*/ 1545911 h 6858000"/>
              <a:gd name="connsiteX1823" fmla="*/ 6099780 w 6824365"/>
              <a:gd name="connsiteY1823" fmla="*/ 1537967 h 6858000"/>
              <a:gd name="connsiteX1824" fmla="*/ 6025572 w 6824365"/>
              <a:gd name="connsiteY1824" fmla="*/ 1545684 h 6858000"/>
              <a:gd name="connsiteX1825" fmla="*/ 6025465 w 6824365"/>
              <a:gd name="connsiteY1825" fmla="*/ 1545458 h 6858000"/>
              <a:gd name="connsiteX1826" fmla="*/ 5996277 w 6824365"/>
              <a:gd name="connsiteY1826" fmla="*/ 1523520 h 6858000"/>
              <a:gd name="connsiteX1827" fmla="*/ 5932577 w 6824365"/>
              <a:gd name="connsiteY1827" fmla="*/ 1512950 h 6858000"/>
              <a:gd name="connsiteX1828" fmla="*/ 5914971 w 6824365"/>
              <a:gd name="connsiteY1828" fmla="*/ 1545902 h 6858000"/>
              <a:gd name="connsiteX1829" fmla="*/ 5970327 w 6824365"/>
              <a:gd name="connsiteY1829" fmla="*/ 1588894 h 6858000"/>
              <a:gd name="connsiteX1830" fmla="*/ 6002637 w 6824365"/>
              <a:gd name="connsiteY1830" fmla="*/ 1610129 h 6858000"/>
              <a:gd name="connsiteX1831" fmla="*/ 6000681 w 6824365"/>
              <a:gd name="connsiteY1831" fmla="*/ 1609353 h 6858000"/>
              <a:gd name="connsiteX1832" fmla="*/ 5968056 w 6824365"/>
              <a:gd name="connsiteY1832" fmla="*/ 1617424 h 6858000"/>
              <a:gd name="connsiteX1833" fmla="*/ 5921645 w 6824365"/>
              <a:gd name="connsiteY1833" fmla="*/ 1603205 h 6858000"/>
              <a:gd name="connsiteX1834" fmla="*/ 5892319 w 6824365"/>
              <a:gd name="connsiteY1834" fmla="*/ 1591563 h 6858000"/>
              <a:gd name="connsiteX1835" fmla="*/ 5828519 w 6824365"/>
              <a:gd name="connsiteY1835" fmla="*/ 1564136 h 6858000"/>
              <a:gd name="connsiteX1836" fmla="*/ 5691758 w 6824365"/>
              <a:gd name="connsiteY1836" fmla="*/ 1526666 h 6858000"/>
              <a:gd name="connsiteX1837" fmla="*/ 5698955 w 6824365"/>
              <a:gd name="connsiteY1837" fmla="*/ 1548442 h 6858000"/>
              <a:gd name="connsiteX1838" fmla="*/ 5813076 w 6824365"/>
              <a:gd name="connsiteY1838" fmla="*/ 1591640 h 6858000"/>
              <a:gd name="connsiteX1839" fmla="*/ 5962180 w 6824365"/>
              <a:gd name="connsiteY1839" fmla="*/ 1655032 h 6858000"/>
              <a:gd name="connsiteX1840" fmla="*/ 5999526 w 6824365"/>
              <a:gd name="connsiteY1840" fmla="*/ 1703491 h 6858000"/>
              <a:gd name="connsiteX1841" fmla="*/ 5941178 w 6824365"/>
              <a:gd name="connsiteY1841" fmla="*/ 1690839 h 6858000"/>
              <a:gd name="connsiteX1842" fmla="*/ 5912226 w 6824365"/>
              <a:gd name="connsiteY1842" fmla="*/ 1662803 h 6858000"/>
              <a:gd name="connsiteX1843" fmla="*/ 5912746 w 6824365"/>
              <a:gd name="connsiteY1843" fmla="*/ 1662213 h 6858000"/>
              <a:gd name="connsiteX1844" fmla="*/ 5923690 w 6824365"/>
              <a:gd name="connsiteY1844" fmla="*/ 1660775 h 6858000"/>
              <a:gd name="connsiteX1845" fmla="*/ 5919266 w 6824365"/>
              <a:gd name="connsiteY1845" fmla="*/ 1654814 h 6858000"/>
              <a:gd name="connsiteX1846" fmla="*/ 5912746 w 6824365"/>
              <a:gd name="connsiteY1846" fmla="*/ 1662213 h 6858000"/>
              <a:gd name="connsiteX1847" fmla="*/ 5911751 w 6824365"/>
              <a:gd name="connsiteY1847" fmla="*/ 1662342 h 6858000"/>
              <a:gd name="connsiteX1848" fmla="*/ 5912226 w 6824365"/>
              <a:gd name="connsiteY1848" fmla="*/ 1662803 h 6858000"/>
              <a:gd name="connsiteX1849" fmla="*/ 5911031 w 6824365"/>
              <a:gd name="connsiteY1849" fmla="*/ 1664158 h 6858000"/>
              <a:gd name="connsiteX1850" fmla="*/ 5898245 w 6824365"/>
              <a:gd name="connsiteY1850" fmla="*/ 1659083 h 6858000"/>
              <a:gd name="connsiteX1851" fmla="*/ 5900019 w 6824365"/>
              <a:gd name="connsiteY1851" fmla="*/ 1657685 h 6858000"/>
              <a:gd name="connsiteX1852" fmla="*/ 5897468 w 6824365"/>
              <a:gd name="connsiteY1852" fmla="*/ 1654992 h 6858000"/>
              <a:gd name="connsiteX1853" fmla="*/ 5897760 w 6824365"/>
              <a:gd name="connsiteY1853" fmla="*/ 1646277 h 6858000"/>
              <a:gd name="connsiteX1854" fmla="*/ 5890451 w 6824365"/>
              <a:gd name="connsiteY1854" fmla="*/ 1647581 h 6858000"/>
              <a:gd name="connsiteX1855" fmla="*/ 5897468 w 6824365"/>
              <a:gd name="connsiteY1855" fmla="*/ 1654992 h 6858000"/>
              <a:gd name="connsiteX1856" fmla="*/ 5897344 w 6824365"/>
              <a:gd name="connsiteY1856" fmla="*/ 1658725 h 6858000"/>
              <a:gd name="connsiteX1857" fmla="*/ 5898245 w 6824365"/>
              <a:gd name="connsiteY1857" fmla="*/ 1659083 h 6858000"/>
              <a:gd name="connsiteX1858" fmla="*/ 5877387 w 6824365"/>
              <a:gd name="connsiteY1858" fmla="*/ 1675504 h 6858000"/>
              <a:gd name="connsiteX1859" fmla="*/ 5894657 w 6824365"/>
              <a:gd name="connsiteY1859" fmla="*/ 1699701 h 6858000"/>
              <a:gd name="connsiteX1860" fmla="*/ 5897562 w 6824365"/>
              <a:gd name="connsiteY1860" fmla="*/ 1711628 h 6858000"/>
              <a:gd name="connsiteX1861" fmla="*/ 5896413 w 6824365"/>
              <a:gd name="connsiteY1861" fmla="*/ 1728109 h 6858000"/>
              <a:gd name="connsiteX1862" fmla="*/ 5894523 w 6824365"/>
              <a:gd name="connsiteY1862" fmla="*/ 1728552 h 6858000"/>
              <a:gd name="connsiteX1863" fmla="*/ 5889197 w 6824365"/>
              <a:gd name="connsiteY1863" fmla="*/ 1724862 h 6858000"/>
              <a:gd name="connsiteX1864" fmla="*/ 5887035 w 6824365"/>
              <a:gd name="connsiteY1864" fmla="*/ 1730310 h 6858000"/>
              <a:gd name="connsiteX1865" fmla="*/ 5894523 w 6824365"/>
              <a:gd name="connsiteY1865" fmla="*/ 1728552 h 6858000"/>
              <a:gd name="connsiteX1866" fmla="*/ 5896297 w 6824365"/>
              <a:gd name="connsiteY1866" fmla="*/ 1729783 h 6858000"/>
              <a:gd name="connsiteX1867" fmla="*/ 5896413 w 6824365"/>
              <a:gd name="connsiteY1867" fmla="*/ 1728109 h 6858000"/>
              <a:gd name="connsiteX1868" fmla="*/ 5897018 w 6824365"/>
              <a:gd name="connsiteY1868" fmla="*/ 1727967 h 6858000"/>
              <a:gd name="connsiteX1869" fmla="*/ 5936022 w 6824365"/>
              <a:gd name="connsiteY1869" fmla="*/ 1726631 h 6858000"/>
              <a:gd name="connsiteX1870" fmla="*/ 5953351 w 6824365"/>
              <a:gd name="connsiteY1870" fmla="*/ 1736548 h 6858000"/>
              <a:gd name="connsiteX1871" fmla="*/ 5951324 w 6824365"/>
              <a:gd name="connsiteY1871" fmla="*/ 1733972 h 6858000"/>
              <a:gd name="connsiteX1872" fmla="*/ 5959848 w 6824365"/>
              <a:gd name="connsiteY1872" fmla="*/ 1739879 h 6858000"/>
              <a:gd name="connsiteX1873" fmla="*/ 5959494 w 6824365"/>
              <a:gd name="connsiteY1873" fmla="*/ 1740063 h 6858000"/>
              <a:gd name="connsiteX1874" fmla="*/ 5959998 w 6824365"/>
              <a:gd name="connsiteY1874" fmla="*/ 1740352 h 6858000"/>
              <a:gd name="connsiteX1875" fmla="*/ 5957321 w 6824365"/>
              <a:gd name="connsiteY1875" fmla="*/ 1741393 h 6858000"/>
              <a:gd name="connsiteX1876" fmla="*/ 5980699 w 6824365"/>
              <a:gd name="connsiteY1876" fmla="*/ 1761012 h 6858000"/>
              <a:gd name="connsiteX1877" fmla="*/ 5980490 w 6824365"/>
              <a:gd name="connsiteY1877" fmla="*/ 1761292 h 6858000"/>
              <a:gd name="connsiteX1878" fmla="*/ 5974502 w 6824365"/>
              <a:gd name="connsiteY1878" fmla="*/ 1760827 h 6858000"/>
              <a:gd name="connsiteX1879" fmla="*/ 5976972 w 6824365"/>
              <a:gd name="connsiteY1879" fmla="*/ 1766010 h 6858000"/>
              <a:gd name="connsiteX1880" fmla="*/ 5980490 w 6824365"/>
              <a:gd name="connsiteY1880" fmla="*/ 1761292 h 6858000"/>
              <a:gd name="connsiteX1881" fmla="*/ 5981089 w 6824365"/>
              <a:gd name="connsiteY1881" fmla="*/ 1761339 h 6858000"/>
              <a:gd name="connsiteX1882" fmla="*/ 5980699 w 6824365"/>
              <a:gd name="connsiteY1882" fmla="*/ 1761012 h 6858000"/>
              <a:gd name="connsiteX1883" fmla="*/ 5981810 w 6824365"/>
              <a:gd name="connsiteY1883" fmla="*/ 1759523 h 6858000"/>
              <a:gd name="connsiteX1884" fmla="*/ 6021835 w 6824365"/>
              <a:gd name="connsiteY1884" fmla="*/ 1799344 h 6858000"/>
              <a:gd name="connsiteX1885" fmla="*/ 6005983 w 6824365"/>
              <a:gd name="connsiteY1885" fmla="*/ 1806956 h 6858000"/>
              <a:gd name="connsiteX1886" fmla="*/ 5822198 w 6824365"/>
              <a:gd name="connsiteY1886" fmla="*/ 1734002 h 6858000"/>
              <a:gd name="connsiteX1887" fmla="*/ 5616906 w 6824365"/>
              <a:gd name="connsiteY1887" fmla="*/ 1652511 h 6858000"/>
              <a:gd name="connsiteX1888" fmla="*/ 6035813 w 6824365"/>
              <a:gd name="connsiteY1888" fmla="*/ 1862943 h 6858000"/>
              <a:gd name="connsiteX1889" fmla="*/ 5891644 w 6824365"/>
              <a:gd name="connsiteY1889" fmla="*/ 1809919 h 6858000"/>
              <a:gd name="connsiteX1890" fmla="*/ 5840189 w 6824365"/>
              <a:gd name="connsiteY1890" fmla="*/ 1808411 h 6858000"/>
              <a:gd name="connsiteX1891" fmla="*/ 5837000 w 6824365"/>
              <a:gd name="connsiteY1891" fmla="*/ 1805043 h 6858000"/>
              <a:gd name="connsiteX1892" fmla="*/ 5833089 w 6824365"/>
              <a:gd name="connsiteY1892" fmla="*/ 1803491 h 6858000"/>
              <a:gd name="connsiteX1893" fmla="*/ 5731115 w 6824365"/>
              <a:gd name="connsiteY1893" fmla="*/ 1752503 h 6858000"/>
              <a:gd name="connsiteX1894" fmla="*/ 5723907 w 6824365"/>
              <a:gd name="connsiteY1894" fmla="*/ 1770662 h 6858000"/>
              <a:gd name="connsiteX1895" fmla="*/ 5833089 w 6824365"/>
              <a:gd name="connsiteY1895" fmla="*/ 1803491 h 6858000"/>
              <a:gd name="connsiteX1896" fmla="*/ 5830205 w 6824365"/>
              <a:gd name="connsiteY1896" fmla="*/ 1810756 h 6858000"/>
              <a:gd name="connsiteX1897" fmla="*/ 5841424 w 6824365"/>
              <a:gd name="connsiteY1897" fmla="*/ 1811005 h 6858000"/>
              <a:gd name="connsiteX1898" fmla="*/ 5959038 w 6824365"/>
              <a:gd name="connsiteY1898" fmla="*/ 1868204 h 6858000"/>
              <a:gd name="connsiteX1899" fmla="*/ 5991042 w 6824365"/>
              <a:gd name="connsiteY1899" fmla="*/ 1878803 h 6858000"/>
              <a:gd name="connsiteX1900" fmla="*/ 6036264 w 6824365"/>
              <a:gd name="connsiteY1900" fmla="*/ 1926560 h 6858000"/>
              <a:gd name="connsiteX1901" fmla="*/ 5998852 w 6824365"/>
              <a:gd name="connsiteY1901" fmla="*/ 1921846 h 6858000"/>
              <a:gd name="connsiteX1902" fmla="*/ 6008529 w 6824365"/>
              <a:gd name="connsiteY1902" fmla="*/ 1908869 h 6858000"/>
              <a:gd name="connsiteX1903" fmla="*/ 5857152 w 6824365"/>
              <a:gd name="connsiteY1903" fmla="*/ 1874006 h 6858000"/>
              <a:gd name="connsiteX1904" fmla="*/ 5853548 w 6824365"/>
              <a:gd name="connsiteY1904" fmla="*/ 1883085 h 6858000"/>
              <a:gd name="connsiteX1905" fmla="*/ 5939554 w 6824365"/>
              <a:gd name="connsiteY1905" fmla="*/ 1939366 h 6858000"/>
              <a:gd name="connsiteX1906" fmla="*/ 5833058 w 6824365"/>
              <a:gd name="connsiteY1906" fmla="*/ 1923301 h 6858000"/>
              <a:gd name="connsiteX1907" fmla="*/ 5816587 w 6824365"/>
              <a:gd name="connsiteY1907" fmla="*/ 1941988 h 6858000"/>
              <a:gd name="connsiteX1908" fmla="*/ 5682610 w 6824365"/>
              <a:gd name="connsiteY1908" fmla="*/ 1880398 h 6858000"/>
              <a:gd name="connsiteX1909" fmla="*/ 5615720 w 6824365"/>
              <a:gd name="connsiteY1909" fmla="*/ 1866458 h 6858000"/>
              <a:gd name="connsiteX1910" fmla="*/ 5641433 w 6824365"/>
              <a:gd name="connsiteY1910" fmla="*/ 1927116 h 6858000"/>
              <a:gd name="connsiteX1911" fmla="*/ 5653371 w 6824365"/>
              <a:gd name="connsiteY1911" fmla="*/ 1925548 h 6858000"/>
              <a:gd name="connsiteX1912" fmla="*/ 5647822 w 6824365"/>
              <a:gd name="connsiteY1912" fmla="*/ 1893916 h 6858000"/>
              <a:gd name="connsiteX1913" fmla="*/ 5649057 w 6824365"/>
              <a:gd name="connsiteY1913" fmla="*/ 1896508 h 6858000"/>
              <a:gd name="connsiteX1914" fmla="*/ 5682610 w 6824365"/>
              <a:gd name="connsiteY1914" fmla="*/ 1880398 h 6858000"/>
              <a:gd name="connsiteX1915" fmla="*/ 5712135 w 6824365"/>
              <a:gd name="connsiteY1915" fmla="*/ 1925752 h 6858000"/>
              <a:gd name="connsiteX1916" fmla="*/ 5715532 w 6824365"/>
              <a:gd name="connsiteY1916" fmla="*/ 1922895 h 6858000"/>
              <a:gd name="connsiteX1917" fmla="*/ 5730289 w 6824365"/>
              <a:gd name="connsiteY1917" fmla="*/ 1957092 h 6858000"/>
              <a:gd name="connsiteX1918" fmla="*/ 5750869 w 6824365"/>
              <a:gd name="connsiteY1918" fmla="*/ 1932052 h 6858000"/>
              <a:gd name="connsiteX1919" fmla="*/ 5763137 w 6824365"/>
              <a:gd name="connsiteY1919" fmla="*/ 1941080 h 6858000"/>
              <a:gd name="connsiteX1920" fmla="*/ 5730616 w 6824365"/>
              <a:gd name="connsiteY1920" fmla="*/ 1957849 h 6858000"/>
              <a:gd name="connsiteX1921" fmla="*/ 5730858 w 6824365"/>
              <a:gd name="connsiteY1921" fmla="*/ 1958408 h 6858000"/>
              <a:gd name="connsiteX1922" fmla="*/ 5776032 w 6824365"/>
              <a:gd name="connsiteY1922" fmla="*/ 1970034 h 6858000"/>
              <a:gd name="connsiteX1923" fmla="*/ 5779736 w 6824365"/>
              <a:gd name="connsiteY1923" fmla="*/ 1977810 h 6858000"/>
              <a:gd name="connsiteX1924" fmla="*/ 5779430 w 6824365"/>
              <a:gd name="connsiteY1924" fmla="*/ 1967179 h 6858000"/>
              <a:gd name="connsiteX1925" fmla="*/ 5777376 w 6824365"/>
              <a:gd name="connsiteY1925" fmla="*/ 1949548 h 6858000"/>
              <a:gd name="connsiteX1926" fmla="*/ 5865565 w 6824365"/>
              <a:gd name="connsiteY1926" fmla="*/ 1978247 h 6858000"/>
              <a:gd name="connsiteX1927" fmla="*/ 5850329 w 6824365"/>
              <a:gd name="connsiteY1927" fmla="*/ 1999526 h 6858000"/>
              <a:gd name="connsiteX1928" fmla="*/ 5754417 w 6824365"/>
              <a:gd name="connsiteY1928" fmla="*/ 1984579 h 6858000"/>
              <a:gd name="connsiteX1929" fmla="*/ 5684544 w 6824365"/>
              <a:gd name="connsiteY1929" fmla="*/ 1961047 h 6858000"/>
              <a:gd name="connsiteX1930" fmla="*/ 5679498 w 6824365"/>
              <a:gd name="connsiteY1930" fmla="*/ 1973758 h 6858000"/>
              <a:gd name="connsiteX1931" fmla="*/ 5755542 w 6824365"/>
              <a:gd name="connsiteY1931" fmla="*/ 2010251 h 6858000"/>
              <a:gd name="connsiteX1932" fmla="*/ 5754406 w 6824365"/>
              <a:gd name="connsiteY1932" fmla="*/ 2024515 h 6858000"/>
              <a:gd name="connsiteX1933" fmla="*/ 5697806 w 6824365"/>
              <a:gd name="connsiteY1933" fmla="*/ 2018863 h 6858000"/>
              <a:gd name="connsiteX1934" fmla="*/ 5607345 w 6824365"/>
              <a:gd name="connsiteY1934" fmla="*/ 2018691 h 6858000"/>
              <a:gd name="connsiteX1935" fmla="*/ 5695741 w 6824365"/>
              <a:gd name="connsiteY1935" fmla="*/ 2041168 h 6858000"/>
              <a:gd name="connsiteX1936" fmla="*/ 5842685 w 6824365"/>
              <a:gd name="connsiteY1936" fmla="*/ 2110008 h 6858000"/>
              <a:gd name="connsiteX1937" fmla="*/ 5839179 w 6824365"/>
              <a:gd name="connsiteY1937" fmla="*/ 2135945 h 6858000"/>
              <a:gd name="connsiteX1938" fmla="*/ 5787930 w 6824365"/>
              <a:gd name="connsiteY1938" fmla="*/ 2128213 h 6858000"/>
              <a:gd name="connsiteX1939" fmla="*/ 5785975 w 6824365"/>
              <a:gd name="connsiteY1939" fmla="*/ 2127437 h 6858000"/>
              <a:gd name="connsiteX1940" fmla="*/ 5789371 w 6824365"/>
              <a:gd name="connsiteY1940" fmla="*/ 2124581 h 6858000"/>
              <a:gd name="connsiteX1941" fmla="*/ 5788858 w 6824365"/>
              <a:gd name="connsiteY1941" fmla="*/ 2120173 h 6858000"/>
              <a:gd name="connsiteX1942" fmla="*/ 5746359 w 6824365"/>
              <a:gd name="connsiteY1942" fmla="*/ 2107507 h 6858000"/>
              <a:gd name="connsiteX1943" fmla="*/ 5492189 w 6824365"/>
              <a:gd name="connsiteY1943" fmla="*/ 2006614 h 6858000"/>
              <a:gd name="connsiteX1944" fmla="*/ 5532209 w 6824365"/>
              <a:gd name="connsiteY1944" fmla="*/ 2054033 h 6858000"/>
              <a:gd name="connsiteX1945" fmla="*/ 5669069 w 6824365"/>
              <a:gd name="connsiteY1945" fmla="*/ 2108360 h 6858000"/>
              <a:gd name="connsiteX1946" fmla="*/ 5663169 w 6824365"/>
              <a:gd name="connsiteY1946" fmla="*/ 2141754 h 6858000"/>
              <a:gd name="connsiteX1947" fmla="*/ 5681710 w 6824365"/>
              <a:gd name="connsiteY1947" fmla="*/ 2147321 h 6858000"/>
              <a:gd name="connsiteX1948" fmla="*/ 5681470 w 6824365"/>
              <a:gd name="connsiteY1948" fmla="*/ 2146817 h 6858000"/>
              <a:gd name="connsiteX1949" fmla="*/ 5683818 w 6824365"/>
              <a:gd name="connsiteY1949" fmla="*/ 2147749 h 6858000"/>
              <a:gd name="connsiteX1950" fmla="*/ 5683745 w 6824365"/>
              <a:gd name="connsiteY1950" fmla="*/ 2147933 h 6858000"/>
              <a:gd name="connsiteX1951" fmla="*/ 5684908 w 6824365"/>
              <a:gd name="connsiteY1951" fmla="*/ 2148282 h 6858000"/>
              <a:gd name="connsiteX1952" fmla="*/ 5684187 w 6824365"/>
              <a:gd name="connsiteY1952" fmla="*/ 2150097 h 6858000"/>
              <a:gd name="connsiteX1953" fmla="*/ 5708567 w 6824365"/>
              <a:gd name="connsiteY1953" fmla="*/ 2191306 h 6858000"/>
              <a:gd name="connsiteX1954" fmla="*/ 5709802 w 6824365"/>
              <a:gd name="connsiteY1954" fmla="*/ 2193900 h 6858000"/>
              <a:gd name="connsiteX1955" fmla="*/ 5674303 w 6824365"/>
              <a:gd name="connsiteY1955" fmla="*/ 2169295 h 6858000"/>
              <a:gd name="connsiteX1956" fmla="*/ 5651868 w 6824365"/>
              <a:gd name="connsiteY1956" fmla="*/ 2168799 h 6858000"/>
              <a:gd name="connsiteX1957" fmla="*/ 5657002 w 6824365"/>
              <a:gd name="connsiteY1957" fmla="*/ 2212881 h 6858000"/>
              <a:gd name="connsiteX1958" fmla="*/ 5695079 w 6824365"/>
              <a:gd name="connsiteY1958" fmla="*/ 2219586 h 6858000"/>
              <a:gd name="connsiteX1959" fmla="*/ 5694358 w 6824365"/>
              <a:gd name="connsiteY1959" fmla="*/ 2221402 h 6858000"/>
              <a:gd name="connsiteX1960" fmla="*/ 5768052 w 6824365"/>
              <a:gd name="connsiteY1960" fmla="*/ 2189693 h 6858000"/>
              <a:gd name="connsiteX1961" fmla="*/ 5765158 w 6824365"/>
              <a:gd name="connsiteY1961" fmla="*/ 2236893 h 6858000"/>
              <a:gd name="connsiteX1962" fmla="*/ 5767114 w 6824365"/>
              <a:gd name="connsiteY1962" fmla="*/ 2237670 h 6858000"/>
              <a:gd name="connsiteX1963" fmla="*/ 5720080 w 6824365"/>
              <a:gd name="connsiteY1963" fmla="*/ 2242124 h 6858000"/>
              <a:gd name="connsiteX1964" fmla="*/ 5757843 w 6824365"/>
              <a:gd name="connsiteY1964" fmla="*/ 2284900 h 6858000"/>
              <a:gd name="connsiteX1965" fmla="*/ 5750450 w 6824365"/>
              <a:gd name="connsiteY1965" fmla="*/ 2302552 h 6858000"/>
              <a:gd name="connsiteX1966" fmla="*/ 5750425 w 6824365"/>
              <a:gd name="connsiteY1966" fmla="*/ 2302517 h 6858000"/>
              <a:gd name="connsiteX1967" fmla="*/ 5749704 w 6824365"/>
              <a:gd name="connsiteY1967" fmla="*/ 2304333 h 6858000"/>
              <a:gd name="connsiteX1968" fmla="*/ 5750450 w 6824365"/>
              <a:gd name="connsiteY1968" fmla="*/ 2302552 h 6858000"/>
              <a:gd name="connsiteX1969" fmla="*/ 5779436 w 6824365"/>
              <a:gd name="connsiteY1969" fmla="*/ 2343464 h 6858000"/>
              <a:gd name="connsiteX1970" fmla="*/ 5792904 w 6824365"/>
              <a:gd name="connsiteY1970" fmla="*/ 2395057 h 6858000"/>
              <a:gd name="connsiteX1971" fmla="*/ 5758652 w 6824365"/>
              <a:gd name="connsiteY1971" fmla="*/ 2375155 h 6858000"/>
              <a:gd name="connsiteX1972" fmla="*/ 5729976 w 6824365"/>
              <a:gd name="connsiteY1972" fmla="*/ 2357714 h 6858000"/>
              <a:gd name="connsiteX1973" fmla="*/ 5730754 w 6824365"/>
              <a:gd name="connsiteY1973" fmla="*/ 2357775 h 6858000"/>
              <a:gd name="connsiteX1974" fmla="*/ 5728798 w 6824365"/>
              <a:gd name="connsiteY1974" fmla="*/ 2356998 h 6858000"/>
              <a:gd name="connsiteX1975" fmla="*/ 5729976 w 6824365"/>
              <a:gd name="connsiteY1975" fmla="*/ 2357714 h 6858000"/>
              <a:gd name="connsiteX1976" fmla="*/ 5729380 w 6824365"/>
              <a:gd name="connsiteY1976" fmla="*/ 2357668 h 6858000"/>
              <a:gd name="connsiteX1977" fmla="*/ 5729430 w 6824365"/>
              <a:gd name="connsiteY1977" fmla="*/ 2357688 h 6858000"/>
              <a:gd name="connsiteX1978" fmla="*/ 5728254 w 6824365"/>
              <a:gd name="connsiteY1978" fmla="*/ 2359002 h 6858000"/>
              <a:gd name="connsiteX1979" fmla="*/ 5727731 w 6824365"/>
              <a:gd name="connsiteY1979" fmla="*/ 2357539 h 6858000"/>
              <a:gd name="connsiteX1980" fmla="*/ 5710996 w 6824365"/>
              <a:gd name="connsiteY1980" fmla="*/ 2356237 h 6858000"/>
              <a:gd name="connsiteX1981" fmla="*/ 5708013 w 6824365"/>
              <a:gd name="connsiteY1981" fmla="*/ 2346644 h 6858000"/>
              <a:gd name="connsiteX1982" fmla="*/ 5703175 w 6824365"/>
              <a:gd name="connsiteY1982" fmla="*/ 2353133 h 6858000"/>
              <a:gd name="connsiteX1983" fmla="*/ 5701930 w 6824365"/>
              <a:gd name="connsiteY1983" fmla="*/ 2390477 h 6858000"/>
              <a:gd name="connsiteX1984" fmla="*/ 5767980 w 6824365"/>
              <a:gd name="connsiteY1984" fmla="*/ 2469248 h 6858000"/>
              <a:gd name="connsiteX1985" fmla="*/ 5705001 w 6824365"/>
              <a:gd name="connsiteY1985" fmla="*/ 2456861 h 6858000"/>
              <a:gd name="connsiteX1986" fmla="*/ 5704639 w 6824365"/>
              <a:gd name="connsiteY1986" fmla="*/ 2455702 h 6858000"/>
              <a:gd name="connsiteX1987" fmla="*/ 5696134 w 6824365"/>
              <a:gd name="connsiteY1987" fmla="*/ 2463102 h 6858000"/>
              <a:gd name="connsiteX1988" fmla="*/ 5696656 w 6824365"/>
              <a:gd name="connsiteY1988" fmla="*/ 2451778 h 6858000"/>
              <a:gd name="connsiteX1989" fmla="*/ 5695225 w 6824365"/>
              <a:gd name="connsiteY1989" fmla="*/ 2452981 h 6858000"/>
              <a:gd name="connsiteX1990" fmla="*/ 5685449 w 6824365"/>
              <a:gd name="connsiteY1990" fmla="*/ 2449100 h 6858000"/>
              <a:gd name="connsiteX1991" fmla="*/ 5686378 w 6824365"/>
              <a:gd name="connsiteY1991" fmla="*/ 2441060 h 6858000"/>
              <a:gd name="connsiteX1992" fmla="*/ 5680304 w 6824365"/>
              <a:gd name="connsiteY1992" fmla="*/ 2444956 h 6858000"/>
              <a:gd name="connsiteX1993" fmla="*/ 5685449 w 6824365"/>
              <a:gd name="connsiteY1993" fmla="*/ 2449100 h 6858000"/>
              <a:gd name="connsiteX1994" fmla="*/ 5641803 w 6824365"/>
              <a:gd name="connsiteY1994" fmla="*/ 2490634 h 6858000"/>
              <a:gd name="connsiteX1995" fmla="*/ 5620089 w 6824365"/>
              <a:gd name="connsiteY1995" fmla="*/ 2488321 h 6858000"/>
              <a:gd name="connsiteX1996" fmla="*/ 5613088 w 6824365"/>
              <a:gd name="connsiteY1996" fmla="*/ 2500258 h 6858000"/>
              <a:gd name="connsiteX1997" fmla="*/ 5827523 w 6824365"/>
              <a:gd name="connsiteY1997" fmla="*/ 2644237 h 6858000"/>
              <a:gd name="connsiteX1998" fmla="*/ 5824432 w 6824365"/>
              <a:gd name="connsiteY1998" fmla="*/ 2657725 h 6858000"/>
              <a:gd name="connsiteX1999" fmla="*/ 5526319 w 6824365"/>
              <a:gd name="connsiteY1999" fmla="*/ 2547798 h 6858000"/>
              <a:gd name="connsiteX2000" fmla="*/ 5721825 w 6824365"/>
              <a:gd name="connsiteY2000" fmla="*/ 2665344 h 6858000"/>
              <a:gd name="connsiteX2001" fmla="*/ 5620256 w 6824365"/>
              <a:gd name="connsiteY2001" fmla="*/ 2641843 h 6858000"/>
              <a:gd name="connsiteX2002" fmla="*/ 5617165 w 6824365"/>
              <a:gd name="connsiteY2002" fmla="*/ 2655331 h 6858000"/>
              <a:gd name="connsiteX2003" fmla="*/ 5707310 w 6824365"/>
              <a:gd name="connsiteY2003" fmla="*/ 2684809 h 6858000"/>
              <a:gd name="connsiteX2004" fmla="*/ 5700822 w 6824365"/>
              <a:gd name="connsiteY2004" fmla="*/ 2701153 h 6858000"/>
              <a:gd name="connsiteX2005" fmla="*/ 5824205 w 6824365"/>
              <a:gd name="connsiteY2005" fmla="*/ 2743822 h 6858000"/>
              <a:gd name="connsiteX2006" fmla="*/ 5805780 w 6824365"/>
              <a:gd name="connsiteY2006" fmla="*/ 2761733 h 6858000"/>
              <a:gd name="connsiteX2007" fmla="*/ 5794255 w 6824365"/>
              <a:gd name="connsiteY2007" fmla="*/ 2750853 h 6858000"/>
              <a:gd name="connsiteX2008" fmla="*/ 5753710 w 6824365"/>
              <a:gd name="connsiteY2008" fmla="*/ 2738962 h 6858000"/>
              <a:gd name="connsiteX2009" fmla="*/ 5726337 w 6824365"/>
              <a:gd name="connsiteY2009" fmla="*/ 2728097 h 6858000"/>
              <a:gd name="connsiteX2010" fmla="*/ 5732716 w 6824365"/>
              <a:gd name="connsiteY2010" fmla="*/ 2734834 h 6858000"/>
              <a:gd name="connsiteX2011" fmla="*/ 5734879 w 6824365"/>
              <a:gd name="connsiteY2011" fmla="*/ 2729385 h 6858000"/>
              <a:gd name="connsiteX2012" fmla="*/ 5726337 w 6824365"/>
              <a:gd name="connsiteY2012" fmla="*/ 2728097 h 6858000"/>
              <a:gd name="connsiteX2013" fmla="*/ 5690304 w 6824365"/>
              <a:gd name="connsiteY2013" fmla="*/ 2731924 h 6858000"/>
              <a:gd name="connsiteX2014" fmla="*/ 5662076 w 6824365"/>
              <a:gd name="connsiteY2014" fmla="*/ 2709087 h 6858000"/>
              <a:gd name="connsiteX2015" fmla="*/ 5661911 w 6824365"/>
              <a:gd name="connsiteY2015" fmla="*/ 2709501 h 6858000"/>
              <a:gd name="connsiteX2016" fmla="*/ 5659301 w 6824365"/>
              <a:gd name="connsiteY2016" fmla="*/ 2708465 h 6858000"/>
              <a:gd name="connsiteX2017" fmla="*/ 5652355 w 6824365"/>
              <a:gd name="connsiteY2017" fmla="*/ 2710756 h 6858000"/>
              <a:gd name="connsiteX2018" fmla="*/ 5651382 w 6824365"/>
              <a:gd name="connsiteY2018" fmla="*/ 2704776 h 6858000"/>
              <a:gd name="connsiteX2019" fmla="*/ 5636707 w 6824365"/>
              <a:gd name="connsiteY2019" fmla="*/ 2703029 h 6858000"/>
              <a:gd name="connsiteX2020" fmla="*/ 5642779 w 6824365"/>
              <a:gd name="connsiteY2020" fmla="*/ 2699133 h 6858000"/>
              <a:gd name="connsiteX2021" fmla="*/ 5638869 w 6824365"/>
              <a:gd name="connsiteY2021" fmla="*/ 2697581 h 6858000"/>
              <a:gd name="connsiteX2022" fmla="*/ 5636707 w 6824365"/>
              <a:gd name="connsiteY2022" fmla="*/ 2703029 h 6858000"/>
              <a:gd name="connsiteX2023" fmla="*/ 5610874 w 6824365"/>
              <a:gd name="connsiteY2023" fmla="*/ 2705388 h 6858000"/>
              <a:gd name="connsiteX2024" fmla="*/ 5565491 w 6824365"/>
              <a:gd name="connsiteY2024" fmla="*/ 2699985 h 6858000"/>
              <a:gd name="connsiteX2025" fmla="*/ 5565076 w 6824365"/>
              <a:gd name="connsiteY2025" fmla="*/ 2712433 h 6858000"/>
              <a:gd name="connsiteX2026" fmla="*/ 5651004 w 6824365"/>
              <a:gd name="connsiteY2026" fmla="*/ 2729726 h 6858000"/>
              <a:gd name="connsiteX2027" fmla="*/ 5663555 w 6824365"/>
              <a:gd name="connsiteY2027" fmla="*/ 2749423 h 6858000"/>
              <a:gd name="connsiteX2028" fmla="*/ 5662834 w 6824365"/>
              <a:gd name="connsiteY2028" fmla="*/ 2751239 h 6858000"/>
              <a:gd name="connsiteX2029" fmla="*/ 5665509 w 6824365"/>
              <a:gd name="connsiteY2029" fmla="*/ 2750199 h 6858000"/>
              <a:gd name="connsiteX2030" fmla="*/ 5663555 w 6824365"/>
              <a:gd name="connsiteY2030" fmla="*/ 2749423 h 6858000"/>
              <a:gd name="connsiteX2031" fmla="*/ 5664276 w 6824365"/>
              <a:gd name="connsiteY2031" fmla="*/ 2747607 h 6858000"/>
              <a:gd name="connsiteX2032" fmla="*/ 5750302 w 6824365"/>
              <a:gd name="connsiteY2032" fmla="*/ 2781755 h 6858000"/>
              <a:gd name="connsiteX2033" fmla="*/ 5703990 w 6824365"/>
              <a:gd name="connsiteY2033" fmla="*/ 2784393 h 6858000"/>
              <a:gd name="connsiteX2034" fmla="*/ 5637821 w 6824365"/>
              <a:gd name="connsiteY2034" fmla="*/ 2768637 h 6858000"/>
              <a:gd name="connsiteX2035" fmla="*/ 5611891 w 6824365"/>
              <a:gd name="connsiteY2035" fmla="*/ 2754140 h 6858000"/>
              <a:gd name="connsiteX2036" fmla="*/ 5554570 w 6824365"/>
              <a:gd name="connsiteY2036" fmla="*/ 2750305 h 6858000"/>
              <a:gd name="connsiteX2037" fmla="*/ 5446107 w 6824365"/>
              <a:gd name="connsiteY2037" fmla="*/ 2715660 h 6858000"/>
              <a:gd name="connsiteX2038" fmla="*/ 5441062 w 6824365"/>
              <a:gd name="connsiteY2038" fmla="*/ 2728371 h 6858000"/>
              <a:gd name="connsiteX2039" fmla="*/ 5573292 w 6824365"/>
              <a:gd name="connsiteY2039" fmla="*/ 2782962 h 6858000"/>
              <a:gd name="connsiteX2040" fmla="*/ 5580075 w 6824365"/>
              <a:gd name="connsiteY2040" fmla="*/ 2817188 h 6858000"/>
              <a:gd name="connsiteX2041" fmla="*/ 5541999 w 6824365"/>
              <a:gd name="connsiteY2041" fmla="*/ 2810481 h 6858000"/>
              <a:gd name="connsiteX2042" fmla="*/ 5537367 w 6824365"/>
              <a:gd name="connsiteY2042" fmla="*/ 2810745 h 6858000"/>
              <a:gd name="connsiteX2043" fmla="*/ 5541278 w 6824365"/>
              <a:gd name="connsiteY2043" fmla="*/ 2812298 h 6858000"/>
              <a:gd name="connsiteX2044" fmla="*/ 5541999 w 6824365"/>
              <a:gd name="connsiteY2044" fmla="*/ 2810481 h 6858000"/>
              <a:gd name="connsiteX2045" fmla="*/ 5539213 w 6824365"/>
              <a:gd name="connsiteY2045" fmla="*/ 2834602 h 6858000"/>
              <a:gd name="connsiteX2046" fmla="*/ 5616808 w 6824365"/>
              <a:gd name="connsiteY2046" fmla="*/ 2844382 h 6858000"/>
              <a:gd name="connsiteX2047" fmla="*/ 5594876 w 6824365"/>
              <a:gd name="connsiteY2047" fmla="*/ 2888230 h 6858000"/>
              <a:gd name="connsiteX2048" fmla="*/ 5595598 w 6824365"/>
              <a:gd name="connsiteY2048" fmla="*/ 2886413 h 6858000"/>
              <a:gd name="connsiteX2049" fmla="*/ 5581189 w 6824365"/>
              <a:gd name="connsiteY2049" fmla="*/ 2882797 h 6858000"/>
              <a:gd name="connsiteX2050" fmla="*/ 5576252 w 6824365"/>
              <a:gd name="connsiteY2050" fmla="*/ 2872428 h 6858000"/>
              <a:gd name="connsiteX2051" fmla="*/ 5571414 w 6824365"/>
              <a:gd name="connsiteY2051" fmla="*/ 2878916 h 6858000"/>
              <a:gd name="connsiteX2052" fmla="*/ 5568225 w 6824365"/>
              <a:gd name="connsiteY2052" fmla="*/ 2875547 h 6858000"/>
              <a:gd name="connsiteX2053" fmla="*/ 5562359 w 6824365"/>
              <a:gd name="connsiteY2053" fmla="*/ 2873219 h 6858000"/>
              <a:gd name="connsiteX2054" fmla="*/ 5560612 w 6824365"/>
              <a:gd name="connsiteY2054" fmla="*/ 2866219 h 6858000"/>
              <a:gd name="connsiteX2055" fmla="*/ 5552583 w 6824365"/>
              <a:gd name="connsiteY2055" fmla="*/ 2869338 h 6858000"/>
              <a:gd name="connsiteX2056" fmla="*/ 5493930 w 6824365"/>
              <a:gd name="connsiteY2056" fmla="*/ 2846056 h 6858000"/>
              <a:gd name="connsiteX2057" fmla="*/ 5474980 w 6824365"/>
              <a:gd name="connsiteY2057" fmla="*/ 2899495 h 6858000"/>
              <a:gd name="connsiteX2058" fmla="*/ 5588968 w 6824365"/>
              <a:gd name="connsiteY2058" fmla="*/ 2934330 h 6858000"/>
              <a:gd name="connsiteX2059" fmla="*/ 5589315 w 6824365"/>
              <a:gd name="connsiteY2059" fmla="*/ 2933453 h 6858000"/>
              <a:gd name="connsiteX2060" fmla="*/ 5589812 w 6824365"/>
              <a:gd name="connsiteY2060" fmla="*/ 2933246 h 6858000"/>
              <a:gd name="connsiteX2061" fmla="*/ 5589136 w 6824365"/>
              <a:gd name="connsiteY2061" fmla="*/ 2934380 h 6858000"/>
              <a:gd name="connsiteX2062" fmla="*/ 5589899 w 6824365"/>
              <a:gd name="connsiteY2062" fmla="*/ 2934613 h 6858000"/>
              <a:gd name="connsiteX2063" fmla="*/ 5584094 w 6824365"/>
              <a:gd name="connsiteY2063" fmla="*/ 2946749 h 6858000"/>
              <a:gd name="connsiteX2064" fmla="*/ 5580143 w 6824365"/>
              <a:gd name="connsiteY2064" fmla="*/ 2953853 h 6858000"/>
              <a:gd name="connsiteX2065" fmla="*/ 5504198 w 6824365"/>
              <a:gd name="connsiteY2065" fmla="*/ 2934218 h 6858000"/>
              <a:gd name="connsiteX2066" fmla="*/ 5501215 w 6824365"/>
              <a:gd name="connsiteY2066" fmla="*/ 2924625 h 6858000"/>
              <a:gd name="connsiteX2067" fmla="*/ 5495864 w 6824365"/>
              <a:gd name="connsiteY2067" fmla="*/ 2926705 h 6858000"/>
              <a:gd name="connsiteX2068" fmla="*/ 5504198 w 6824365"/>
              <a:gd name="connsiteY2068" fmla="*/ 2934218 h 6858000"/>
              <a:gd name="connsiteX2069" fmla="*/ 5500594 w 6824365"/>
              <a:gd name="connsiteY2069" fmla="*/ 2943297 h 6858000"/>
              <a:gd name="connsiteX2070" fmla="*/ 5487659 w 6824365"/>
              <a:gd name="connsiteY2070" fmla="*/ 2948324 h 6858000"/>
              <a:gd name="connsiteX2071" fmla="*/ 5462004 w 6824365"/>
              <a:gd name="connsiteY2071" fmla="*/ 2932183 h 6858000"/>
              <a:gd name="connsiteX2072" fmla="*/ 5449029 w 6824365"/>
              <a:gd name="connsiteY2072" fmla="*/ 2964871 h 6858000"/>
              <a:gd name="connsiteX2073" fmla="*/ 5458805 w 6824365"/>
              <a:gd name="connsiteY2073" fmla="*/ 2968751 h 6858000"/>
              <a:gd name="connsiteX2074" fmla="*/ 5487213 w 6824365"/>
              <a:gd name="connsiteY2074" fmla="*/ 2948497 h 6858000"/>
              <a:gd name="connsiteX2075" fmla="*/ 5487659 w 6824365"/>
              <a:gd name="connsiteY2075" fmla="*/ 2948324 h 6858000"/>
              <a:gd name="connsiteX2076" fmla="*/ 5489169 w 6824365"/>
              <a:gd name="connsiteY2076" fmla="*/ 2949273 h 6858000"/>
              <a:gd name="connsiteX2077" fmla="*/ 5500594 w 6824365"/>
              <a:gd name="connsiteY2077" fmla="*/ 2943297 h 6858000"/>
              <a:gd name="connsiteX2078" fmla="*/ 5539064 w 6824365"/>
              <a:gd name="connsiteY2078" fmla="*/ 3017427 h 6858000"/>
              <a:gd name="connsiteX2079" fmla="*/ 5549840 w 6824365"/>
              <a:gd name="connsiteY2079" fmla="*/ 2995381 h 6858000"/>
              <a:gd name="connsiteX2080" fmla="*/ 5595556 w 6824365"/>
              <a:gd name="connsiteY2080" fmla="*/ 3046160 h 6858000"/>
              <a:gd name="connsiteX2081" fmla="*/ 5590718 w 6824365"/>
              <a:gd name="connsiteY2081" fmla="*/ 3052647 h 6858000"/>
              <a:gd name="connsiteX2082" fmla="*/ 5514259 w 6824365"/>
              <a:gd name="connsiteY2082" fmla="*/ 3028602 h 6858000"/>
              <a:gd name="connsiteX2083" fmla="*/ 5507978 w 6824365"/>
              <a:gd name="connsiteY2083" fmla="*/ 3038722 h 6858000"/>
              <a:gd name="connsiteX2084" fmla="*/ 5566536 w 6824365"/>
              <a:gd name="connsiteY2084" fmla="*/ 3084433 h 6858000"/>
              <a:gd name="connsiteX2085" fmla="*/ 5555566 w 6824365"/>
              <a:gd name="connsiteY2085" fmla="*/ 3112660 h 6858000"/>
              <a:gd name="connsiteX2086" fmla="*/ 5528142 w 6824365"/>
              <a:gd name="connsiteY2086" fmla="*/ 3067747 h 6858000"/>
              <a:gd name="connsiteX2087" fmla="*/ 5520420 w 6824365"/>
              <a:gd name="connsiteY2087" fmla="*/ 3081500 h 6858000"/>
              <a:gd name="connsiteX2088" fmla="*/ 5456414 w 6824365"/>
              <a:gd name="connsiteY2088" fmla="*/ 3060296 h 6858000"/>
              <a:gd name="connsiteX2089" fmla="*/ 5452809 w 6824365"/>
              <a:gd name="connsiteY2089" fmla="*/ 3069376 h 6858000"/>
              <a:gd name="connsiteX2090" fmla="*/ 5473902 w 6824365"/>
              <a:gd name="connsiteY2090" fmla="*/ 3090361 h 6858000"/>
              <a:gd name="connsiteX2091" fmla="*/ 5433953 w 6824365"/>
              <a:gd name="connsiteY2091" fmla="*/ 3084336 h 6858000"/>
              <a:gd name="connsiteX2092" fmla="*/ 5431915 w 6824365"/>
              <a:gd name="connsiteY2092" fmla="*/ 3082104 h 6858000"/>
              <a:gd name="connsiteX2093" fmla="*/ 5431141 w 6824365"/>
              <a:gd name="connsiteY2093" fmla="*/ 3081286 h 6858000"/>
              <a:gd name="connsiteX2094" fmla="*/ 5430635 w 6824365"/>
              <a:gd name="connsiteY2094" fmla="*/ 3056107 h 6858000"/>
              <a:gd name="connsiteX2095" fmla="*/ 5406649 w 6824365"/>
              <a:gd name="connsiteY2095" fmla="*/ 3054527 h 6858000"/>
              <a:gd name="connsiteX2096" fmla="*/ 5407360 w 6824365"/>
              <a:gd name="connsiteY2096" fmla="*/ 3052736 h 6858000"/>
              <a:gd name="connsiteX2097" fmla="*/ 5413193 w 6824365"/>
              <a:gd name="connsiteY2097" fmla="*/ 3049447 h 6858000"/>
              <a:gd name="connsiteX2098" fmla="*/ 5410003 w 6824365"/>
              <a:gd name="connsiteY2098" fmla="*/ 3046079 h 6858000"/>
              <a:gd name="connsiteX2099" fmla="*/ 5407360 w 6824365"/>
              <a:gd name="connsiteY2099" fmla="*/ 3052736 h 6858000"/>
              <a:gd name="connsiteX2100" fmla="*/ 5404444 w 6824365"/>
              <a:gd name="connsiteY2100" fmla="*/ 3054382 h 6858000"/>
              <a:gd name="connsiteX2101" fmla="*/ 5406649 w 6824365"/>
              <a:gd name="connsiteY2101" fmla="*/ 3054527 h 6858000"/>
              <a:gd name="connsiteX2102" fmla="*/ 5406399 w 6824365"/>
              <a:gd name="connsiteY2102" fmla="*/ 3055158 h 6858000"/>
              <a:gd name="connsiteX2103" fmla="*/ 5431141 w 6824365"/>
              <a:gd name="connsiteY2103" fmla="*/ 3081286 h 6858000"/>
              <a:gd name="connsiteX2104" fmla="*/ 5431194 w 6824365"/>
              <a:gd name="connsiteY2104" fmla="*/ 3083920 h 6858000"/>
              <a:gd name="connsiteX2105" fmla="*/ 5433953 w 6824365"/>
              <a:gd name="connsiteY2105" fmla="*/ 3084336 h 6858000"/>
              <a:gd name="connsiteX2106" fmla="*/ 5498173 w 6824365"/>
              <a:gd name="connsiteY2106" fmla="*/ 3154651 h 6858000"/>
              <a:gd name="connsiteX2107" fmla="*/ 5414382 w 6824365"/>
              <a:gd name="connsiteY2107" fmla="*/ 3135536 h 6858000"/>
              <a:gd name="connsiteX2108" fmla="*/ 5415281 w 6824365"/>
              <a:gd name="connsiteY2108" fmla="*/ 3139137 h 6858000"/>
              <a:gd name="connsiteX2109" fmla="*/ 5411451 w 6824365"/>
              <a:gd name="connsiteY2109" fmla="*/ 3135092 h 6858000"/>
              <a:gd name="connsiteX2110" fmla="*/ 5411709 w 6824365"/>
              <a:gd name="connsiteY2110" fmla="*/ 3134927 h 6858000"/>
              <a:gd name="connsiteX2111" fmla="*/ 5411011 w 6824365"/>
              <a:gd name="connsiteY2111" fmla="*/ 3134767 h 6858000"/>
              <a:gd name="connsiteX2112" fmla="*/ 5413415 w 6824365"/>
              <a:gd name="connsiteY2112" fmla="*/ 3133833 h 6858000"/>
              <a:gd name="connsiteX2113" fmla="*/ 5413640 w 6824365"/>
              <a:gd name="connsiteY2113" fmla="*/ 3133689 h 6858000"/>
              <a:gd name="connsiteX2114" fmla="*/ 5405262 w 6824365"/>
              <a:gd name="connsiteY2114" fmla="*/ 3126442 h 6858000"/>
              <a:gd name="connsiteX2115" fmla="*/ 5392594 w 6824365"/>
              <a:gd name="connsiteY2115" fmla="*/ 3112742 h 6858000"/>
              <a:gd name="connsiteX2116" fmla="*/ 5381882 w 6824365"/>
              <a:gd name="connsiteY2116" fmla="*/ 3175004 h 6858000"/>
              <a:gd name="connsiteX2117" fmla="*/ 5393069 w 6824365"/>
              <a:gd name="connsiteY2117" fmla="*/ 3193958 h 6858000"/>
              <a:gd name="connsiteX2118" fmla="*/ 5359740 w 6824365"/>
              <a:gd name="connsiteY2118" fmla="*/ 3206910 h 6858000"/>
              <a:gd name="connsiteX2119" fmla="*/ 5415096 w 6824365"/>
              <a:gd name="connsiteY2119" fmla="*/ 3249905 h 6858000"/>
              <a:gd name="connsiteX2120" fmla="*/ 5431764 w 6824365"/>
              <a:gd name="connsiteY2120" fmla="*/ 3264929 h 6858000"/>
              <a:gd name="connsiteX2121" fmla="*/ 5453577 w 6824365"/>
              <a:gd name="connsiteY2121" fmla="*/ 3284099 h 6858000"/>
              <a:gd name="connsiteX2122" fmla="*/ 5460984 w 6824365"/>
              <a:gd name="connsiteY2122" fmla="*/ 3299652 h 6858000"/>
              <a:gd name="connsiteX2123" fmla="*/ 5529108 w 6824365"/>
              <a:gd name="connsiteY2123" fmla="*/ 3316183 h 6858000"/>
              <a:gd name="connsiteX2124" fmla="*/ 5551948 w 6824365"/>
              <a:gd name="connsiteY2124" fmla="*/ 3344169 h 6858000"/>
              <a:gd name="connsiteX2125" fmla="*/ 5541035 w 6824365"/>
              <a:gd name="connsiteY2125" fmla="*/ 3354552 h 6858000"/>
              <a:gd name="connsiteX2126" fmla="*/ 5146095 w 6824365"/>
              <a:gd name="connsiteY2126" fmla="*/ 3197780 h 6858000"/>
              <a:gd name="connsiteX2127" fmla="*/ 5158951 w 6824365"/>
              <a:gd name="connsiteY2127" fmla="*/ 3228108 h 6858000"/>
              <a:gd name="connsiteX2128" fmla="*/ 5346854 w 6824365"/>
              <a:gd name="connsiteY2128" fmla="*/ 3296391 h 6858000"/>
              <a:gd name="connsiteX2129" fmla="*/ 5434421 w 6824365"/>
              <a:gd name="connsiteY2129" fmla="*/ 3343763 h 6858000"/>
              <a:gd name="connsiteX2130" fmla="*/ 5403237 w 6824365"/>
              <a:gd name="connsiteY2130" fmla="*/ 3348201 h 6858000"/>
              <a:gd name="connsiteX2131" fmla="*/ 5342133 w 6824365"/>
              <a:gd name="connsiteY2131" fmla="*/ 3349032 h 6858000"/>
              <a:gd name="connsiteX2132" fmla="*/ 5341635 w 6824365"/>
              <a:gd name="connsiteY2132" fmla="*/ 3348865 h 6858000"/>
              <a:gd name="connsiteX2133" fmla="*/ 5340735 w 6824365"/>
              <a:gd name="connsiteY2133" fmla="*/ 3347915 h 6858000"/>
              <a:gd name="connsiteX2134" fmla="*/ 5342518 w 6824365"/>
              <a:gd name="connsiteY2134" fmla="*/ 3347222 h 6858000"/>
              <a:gd name="connsiteX2135" fmla="*/ 5338608 w 6824365"/>
              <a:gd name="connsiteY2135" fmla="*/ 3345670 h 6858000"/>
              <a:gd name="connsiteX2136" fmla="*/ 5340735 w 6824365"/>
              <a:gd name="connsiteY2136" fmla="*/ 3347915 h 6858000"/>
              <a:gd name="connsiteX2137" fmla="*/ 5339843 w 6824365"/>
              <a:gd name="connsiteY2137" fmla="*/ 3348262 h 6858000"/>
              <a:gd name="connsiteX2138" fmla="*/ 5341635 w 6824365"/>
              <a:gd name="connsiteY2138" fmla="*/ 3348865 h 6858000"/>
              <a:gd name="connsiteX2139" fmla="*/ 5341797 w 6824365"/>
              <a:gd name="connsiteY2139" fmla="*/ 3349038 h 6858000"/>
              <a:gd name="connsiteX2140" fmla="*/ 5342133 w 6824365"/>
              <a:gd name="connsiteY2140" fmla="*/ 3349032 h 6858000"/>
              <a:gd name="connsiteX2141" fmla="*/ 5409714 w 6824365"/>
              <a:gd name="connsiteY2141" fmla="*/ 3371793 h 6858000"/>
              <a:gd name="connsiteX2142" fmla="*/ 5432455 w 6824365"/>
              <a:gd name="connsiteY2142" fmla="*/ 3382923 h 6858000"/>
              <a:gd name="connsiteX2143" fmla="*/ 5483595 w 6824365"/>
              <a:gd name="connsiteY2143" fmla="*/ 3413734 h 6858000"/>
              <a:gd name="connsiteX2144" fmla="*/ 5540809 w 6824365"/>
              <a:gd name="connsiteY2144" fmla="*/ 3440649 h 6858000"/>
              <a:gd name="connsiteX2145" fmla="*/ 5540608 w 6824365"/>
              <a:gd name="connsiteY2145" fmla="*/ 3441157 h 6858000"/>
              <a:gd name="connsiteX2146" fmla="*/ 5573522 w 6824365"/>
              <a:gd name="connsiteY2146" fmla="*/ 3446788 h 6858000"/>
              <a:gd name="connsiteX2147" fmla="*/ 5573507 w 6824365"/>
              <a:gd name="connsiteY2147" fmla="*/ 3452461 h 6858000"/>
              <a:gd name="connsiteX2148" fmla="*/ 5540571 w 6824365"/>
              <a:gd name="connsiteY2148" fmla="*/ 3441249 h 6858000"/>
              <a:gd name="connsiteX2149" fmla="*/ 5529996 w 6824365"/>
              <a:gd name="connsiteY2149" fmla="*/ 3467889 h 6858000"/>
              <a:gd name="connsiteX2150" fmla="*/ 5513534 w 6824365"/>
              <a:gd name="connsiteY2150" fmla="*/ 3446640 h 6858000"/>
              <a:gd name="connsiteX2151" fmla="*/ 5491100 w 6824365"/>
              <a:gd name="connsiteY2151" fmla="*/ 3446142 h 6858000"/>
              <a:gd name="connsiteX2152" fmla="*/ 5490072 w 6824365"/>
              <a:gd name="connsiteY2152" fmla="*/ 3437326 h 6858000"/>
              <a:gd name="connsiteX2153" fmla="*/ 5483179 w 6824365"/>
              <a:gd name="connsiteY2153" fmla="*/ 3441215 h 6858000"/>
              <a:gd name="connsiteX2154" fmla="*/ 5489950 w 6824365"/>
              <a:gd name="connsiteY2154" fmla="*/ 3443903 h 6858000"/>
              <a:gd name="connsiteX2155" fmla="*/ 5479528 w 6824365"/>
              <a:gd name="connsiteY2155" fmla="*/ 3447339 h 6858000"/>
              <a:gd name="connsiteX2156" fmla="*/ 5478370 w 6824365"/>
              <a:gd name="connsiteY2156" fmla="*/ 3440214 h 6858000"/>
              <a:gd name="connsiteX2157" fmla="*/ 5467914 w 6824365"/>
              <a:gd name="connsiteY2157" fmla="*/ 3432968 h 6858000"/>
              <a:gd name="connsiteX2158" fmla="*/ 5469800 w 6824365"/>
              <a:gd name="connsiteY2158" fmla="*/ 3431381 h 6858000"/>
              <a:gd name="connsiteX2159" fmla="*/ 5468566 w 6824365"/>
              <a:gd name="connsiteY2159" fmla="*/ 3428789 h 6858000"/>
              <a:gd name="connsiteX2160" fmla="*/ 5378312 w 6824365"/>
              <a:gd name="connsiteY2160" fmla="*/ 3422394 h 6858000"/>
              <a:gd name="connsiteX2161" fmla="*/ 5372753 w 6824365"/>
              <a:gd name="connsiteY2161" fmla="*/ 3430696 h 6858000"/>
              <a:gd name="connsiteX2162" fmla="*/ 5494071 w 6824365"/>
              <a:gd name="connsiteY2162" fmla="*/ 3495671 h 6858000"/>
              <a:gd name="connsiteX2163" fmla="*/ 5263965 w 6824365"/>
              <a:gd name="connsiteY2163" fmla="*/ 3465292 h 6858000"/>
              <a:gd name="connsiteX2164" fmla="*/ 5286291 w 6824365"/>
              <a:gd name="connsiteY2164" fmla="*/ 3488870 h 6858000"/>
              <a:gd name="connsiteX2165" fmla="*/ 5266019 w 6824365"/>
              <a:gd name="connsiteY2165" fmla="*/ 3482924 h 6858000"/>
              <a:gd name="connsiteX2166" fmla="*/ 5276614 w 6824365"/>
              <a:gd name="connsiteY2166" fmla="*/ 3501846 h 6858000"/>
              <a:gd name="connsiteX2167" fmla="*/ 5286291 w 6824365"/>
              <a:gd name="connsiteY2167" fmla="*/ 3488870 h 6858000"/>
              <a:gd name="connsiteX2168" fmla="*/ 5313391 w 6824365"/>
              <a:gd name="connsiteY2168" fmla="*/ 3497600 h 6858000"/>
              <a:gd name="connsiteX2169" fmla="*/ 5311708 w 6824365"/>
              <a:gd name="connsiteY2169" fmla="*/ 3498959 h 6858000"/>
              <a:gd name="connsiteX2170" fmla="*/ 5314751 w 6824365"/>
              <a:gd name="connsiteY2170" fmla="*/ 3501069 h 6858000"/>
              <a:gd name="connsiteX2171" fmla="*/ 5315412 w 6824365"/>
              <a:gd name="connsiteY2171" fmla="*/ 3506735 h 6858000"/>
              <a:gd name="connsiteX2172" fmla="*/ 5318808 w 6824365"/>
              <a:gd name="connsiteY2172" fmla="*/ 3503879 h 6858000"/>
              <a:gd name="connsiteX2173" fmla="*/ 5314751 w 6824365"/>
              <a:gd name="connsiteY2173" fmla="*/ 3501069 h 6858000"/>
              <a:gd name="connsiteX2174" fmla="*/ 5314384 w 6824365"/>
              <a:gd name="connsiteY2174" fmla="*/ 3497919 h 6858000"/>
              <a:gd name="connsiteX2175" fmla="*/ 5313391 w 6824365"/>
              <a:gd name="connsiteY2175" fmla="*/ 3497600 h 6858000"/>
              <a:gd name="connsiteX2176" fmla="*/ 5348353 w 6824365"/>
              <a:gd name="connsiteY2176" fmla="*/ 3469359 h 6858000"/>
              <a:gd name="connsiteX2177" fmla="*/ 5358227 w 6824365"/>
              <a:gd name="connsiteY2177" fmla="*/ 3490098 h 6858000"/>
              <a:gd name="connsiteX2178" fmla="*/ 5333521 w 6824365"/>
              <a:gd name="connsiteY2178" fmla="*/ 3518128 h 6858000"/>
              <a:gd name="connsiteX2179" fmla="*/ 5375687 w 6824365"/>
              <a:gd name="connsiteY2179" fmla="*/ 3538939 h 6858000"/>
              <a:gd name="connsiteX2180" fmla="*/ 5333626 w 6824365"/>
              <a:gd name="connsiteY2180" fmla="*/ 3562051 h 6858000"/>
              <a:gd name="connsiteX2181" fmla="*/ 5328148 w 6824365"/>
              <a:gd name="connsiteY2181" fmla="*/ 3600081 h 6858000"/>
              <a:gd name="connsiteX2182" fmla="*/ 5261160 w 6824365"/>
              <a:gd name="connsiteY2182" fmla="*/ 3569286 h 6858000"/>
              <a:gd name="connsiteX2183" fmla="*/ 5323546 w 6824365"/>
              <a:gd name="connsiteY2183" fmla="*/ 3535944 h 6858000"/>
              <a:gd name="connsiteX2184" fmla="*/ 5325592 w 6824365"/>
              <a:gd name="connsiteY2184" fmla="*/ 3538103 h 6858000"/>
              <a:gd name="connsiteX2185" fmla="*/ 5327394 w 6824365"/>
              <a:gd name="connsiteY2185" fmla="*/ 3533564 h 6858000"/>
              <a:gd name="connsiteX2186" fmla="*/ 5330430 w 6824365"/>
              <a:gd name="connsiteY2186" fmla="*/ 3531616 h 6858000"/>
              <a:gd name="connsiteX2187" fmla="*/ 5329196 w 6824365"/>
              <a:gd name="connsiteY2187" fmla="*/ 3529024 h 6858000"/>
              <a:gd name="connsiteX2188" fmla="*/ 5327394 w 6824365"/>
              <a:gd name="connsiteY2188" fmla="*/ 3533564 h 6858000"/>
              <a:gd name="connsiteX2189" fmla="*/ 5324357 w 6824365"/>
              <a:gd name="connsiteY2189" fmla="*/ 3535511 h 6858000"/>
              <a:gd name="connsiteX2190" fmla="*/ 5323546 w 6824365"/>
              <a:gd name="connsiteY2190" fmla="*/ 3535944 h 6858000"/>
              <a:gd name="connsiteX2191" fmla="*/ 5300075 w 6824365"/>
              <a:gd name="connsiteY2191" fmla="*/ 3511159 h 6858000"/>
              <a:gd name="connsiteX2192" fmla="*/ 5293696 w 6824365"/>
              <a:gd name="connsiteY2192" fmla="*/ 3504423 h 6858000"/>
              <a:gd name="connsiteX2193" fmla="*/ 5294724 w 6824365"/>
              <a:gd name="connsiteY2193" fmla="*/ 3513238 h 6858000"/>
              <a:gd name="connsiteX2194" fmla="*/ 5237501 w 6824365"/>
              <a:gd name="connsiteY2194" fmla="*/ 3526260 h 6858000"/>
              <a:gd name="connsiteX2195" fmla="*/ 5262414 w 6824365"/>
              <a:gd name="connsiteY2195" fmla="*/ 3492005 h 6858000"/>
              <a:gd name="connsiteX2196" fmla="*/ 5222797 w 6824365"/>
              <a:gd name="connsiteY2196" fmla="*/ 3472073 h 6858000"/>
              <a:gd name="connsiteX2197" fmla="*/ 5258306 w 6824365"/>
              <a:gd name="connsiteY2197" fmla="*/ 3456740 h 6858000"/>
              <a:gd name="connsiteX2198" fmla="*/ 5132150 w 6824365"/>
              <a:gd name="connsiteY2198" fmla="*/ 3398253 h 6858000"/>
              <a:gd name="connsiteX2199" fmla="*/ 5157557 w 6824365"/>
              <a:gd name="connsiteY2199" fmla="*/ 3448278 h 6858000"/>
              <a:gd name="connsiteX2200" fmla="*/ 5217041 w 6824365"/>
              <a:gd name="connsiteY2200" fmla="*/ 3446666 h 6858000"/>
              <a:gd name="connsiteX2201" fmla="*/ 5173494 w 6824365"/>
              <a:gd name="connsiteY2201" fmla="*/ 3505057 h 6858000"/>
              <a:gd name="connsiteX2202" fmla="*/ 5263737 w 6824365"/>
              <a:gd name="connsiteY2202" fmla="*/ 3551388 h 6858000"/>
              <a:gd name="connsiteX2203" fmla="*/ 5233067 w 6824365"/>
              <a:gd name="connsiteY2203" fmla="*/ 3560236 h 6858000"/>
              <a:gd name="connsiteX2204" fmla="*/ 5187366 w 6824365"/>
              <a:gd name="connsiteY2204" fmla="*/ 3584138 h 6858000"/>
              <a:gd name="connsiteX2205" fmla="*/ 5327734 w 6824365"/>
              <a:gd name="connsiteY2205" fmla="*/ 3612529 h 6858000"/>
              <a:gd name="connsiteX2206" fmla="*/ 5356241 w 6824365"/>
              <a:gd name="connsiteY2206" fmla="*/ 3609130 h 6858000"/>
              <a:gd name="connsiteX2207" fmla="*/ 5332969 w 6824365"/>
              <a:gd name="connsiteY2207" fmla="*/ 3652888 h 6858000"/>
              <a:gd name="connsiteX2208" fmla="*/ 5374980 w 6824365"/>
              <a:gd name="connsiteY2208" fmla="*/ 3617566 h 6858000"/>
              <a:gd name="connsiteX2209" fmla="*/ 5376780 w 6824365"/>
              <a:gd name="connsiteY2209" fmla="*/ 3616053 h 6858000"/>
              <a:gd name="connsiteX2210" fmla="*/ 5365850 w 6824365"/>
              <a:gd name="connsiteY2210" fmla="*/ 3666403 h 6858000"/>
              <a:gd name="connsiteX2211" fmla="*/ 5329214 w 6824365"/>
              <a:gd name="connsiteY2211" fmla="*/ 3659558 h 6858000"/>
              <a:gd name="connsiteX2212" fmla="*/ 5317609 w 6824365"/>
              <a:gd name="connsiteY2212" fmla="*/ 3663692 h 6858000"/>
              <a:gd name="connsiteX2213" fmla="*/ 5306829 w 6824365"/>
              <a:gd name="connsiteY2213" fmla="*/ 3665193 h 6858000"/>
              <a:gd name="connsiteX2214" fmla="*/ 5168319 w 6824365"/>
              <a:gd name="connsiteY2214" fmla="*/ 3620721 h 6858000"/>
              <a:gd name="connsiteX2215" fmla="*/ 5169553 w 6824365"/>
              <a:gd name="connsiteY2215" fmla="*/ 3623313 h 6858000"/>
              <a:gd name="connsiteX2216" fmla="*/ 5165986 w 6824365"/>
              <a:gd name="connsiteY2216" fmla="*/ 3619547 h 6858000"/>
              <a:gd name="connsiteX2217" fmla="*/ 5166852 w 6824365"/>
              <a:gd name="connsiteY2217" fmla="*/ 3621223 h 6858000"/>
              <a:gd name="connsiteX2218" fmla="*/ 5158998 w 6824365"/>
              <a:gd name="connsiteY2218" fmla="*/ 3620473 h 6858000"/>
              <a:gd name="connsiteX2219" fmla="*/ 5162530 w 6824365"/>
              <a:gd name="connsiteY2219" fmla="*/ 3615897 h 6858000"/>
              <a:gd name="connsiteX2220" fmla="*/ 5159985 w 6824365"/>
              <a:gd name="connsiteY2220" fmla="*/ 3613209 h 6858000"/>
              <a:gd name="connsiteX2221" fmla="*/ 5046477 w 6824365"/>
              <a:gd name="connsiteY2221" fmla="*/ 3591275 h 6858000"/>
              <a:gd name="connsiteX2222" fmla="*/ 5037742 w 6824365"/>
              <a:gd name="connsiteY2222" fmla="*/ 3588334 h 6858000"/>
              <a:gd name="connsiteX2223" fmla="*/ 5028338 w 6824365"/>
              <a:gd name="connsiteY2223" fmla="*/ 3582551 h 6858000"/>
              <a:gd name="connsiteX2224" fmla="*/ 5028367 w 6824365"/>
              <a:gd name="connsiteY2224" fmla="*/ 3579882 h 6858000"/>
              <a:gd name="connsiteX2225" fmla="*/ 5025220 w 6824365"/>
              <a:gd name="connsiteY2225" fmla="*/ 3578241 h 6858000"/>
              <a:gd name="connsiteX2226" fmla="*/ 5022917 w 6824365"/>
              <a:gd name="connsiteY2226" fmla="*/ 3565106 h 6858000"/>
              <a:gd name="connsiteX2227" fmla="*/ 5011491 w 6824365"/>
              <a:gd name="connsiteY2227" fmla="*/ 3571082 h 6858000"/>
              <a:gd name="connsiteX2228" fmla="*/ 5025220 w 6824365"/>
              <a:gd name="connsiteY2228" fmla="*/ 3578241 h 6858000"/>
              <a:gd name="connsiteX2229" fmla="*/ 5025691 w 6824365"/>
              <a:gd name="connsiteY2229" fmla="*/ 3580923 h 6858000"/>
              <a:gd name="connsiteX2230" fmla="*/ 5028338 w 6824365"/>
              <a:gd name="connsiteY2230" fmla="*/ 3582551 h 6858000"/>
              <a:gd name="connsiteX2231" fmla="*/ 5028210 w 6824365"/>
              <a:gd name="connsiteY2231" fmla="*/ 3594534 h 6858000"/>
              <a:gd name="connsiteX2232" fmla="*/ 5030213 w 6824365"/>
              <a:gd name="connsiteY2232" fmla="*/ 3603739 h 6858000"/>
              <a:gd name="connsiteX2233" fmla="*/ 5124781 w 6824365"/>
              <a:gd name="connsiteY2233" fmla="*/ 3639176 h 6858000"/>
              <a:gd name="connsiteX2234" fmla="*/ 5125157 w 6824365"/>
              <a:gd name="connsiteY2234" fmla="*/ 3640285 h 6858000"/>
              <a:gd name="connsiteX2235" fmla="*/ 5153329 w 6824365"/>
              <a:gd name="connsiteY2235" fmla="*/ 3630843 h 6858000"/>
              <a:gd name="connsiteX2236" fmla="*/ 5148979 w 6824365"/>
              <a:gd name="connsiteY2236" fmla="*/ 3659405 h 6858000"/>
              <a:gd name="connsiteX2237" fmla="*/ 5125828 w 6824365"/>
              <a:gd name="connsiteY2237" fmla="*/ 3642265 h 6858000"/>
              <a:gd name="connsiteX2238" fmla="*/ 5140413 w 6824365"/>
              <a:gd name="connsiteY2238" fmla="*/ 3685321 h 6858000"/>
              <a:gd name="connsiteX2239" fmla="*/ 5157703 w 6824365"/>
              <a:gd name="connsiteY2239" fmla="*/ 3681674 h 6858000"/>
              <a:gd name="connsiteX2240" fmla="*/ 5149785 w 6824365"/>
              <a:gd name="connsiteY2240" fmla="*/ 3661713 h 6858000"/>
              <a:gd name="connsiteX2241" fmla="*/ 5210393 w 6824365"/>
              <a:gd name="connsiteY2241" fmla="*/ 3685771 h 6858000"/>
              <a:gd name="connsiteX2242" fmla="*/ 5209259 w 6824365"/>
              <a:gd name="connsiteY2242" fmla="*/ 3700036 h 6858000"/>
              <a:gd name="connsiteX2243" fmla="*/ 5093173 w 6824365"/>
              <a:gd name="connsiteY2243" fmla="*/ 3696000 h 6858000"/>
              <a:gd name="connsiteX2244" fmla="*/ 5090803 w 6824365"/>
              <a:gd name="connsiteY2244" fmla="*/ 3707671 h 6858000"/>
              <a:gd name="connsiteX2245" fmla="*/ 5145548 w 6824365"/>
              <a:gd name="connsiteY2245" fmla="*/ 3729402 h 6858000"/>
              <a:gd name="connsiteX2246" fmla="*/ 5170621 w 6824365"/>
              <a:gd name="connsiteY2246" fmla="*/ 3743420 h 6858000"/>
              <a:gd name="connsiteX2247" fmla="*/ 5175521 w 6824365"/>
              <a:gd name="connsiteY2247" fmla="*/ 3743139 h 6858000"/>
              <a:gd name="connsiteX2248" fmla="*/ 5172512 w 6824365"/>
              <a:gd name="connsiteY2248" fmla="*/ 3744309 h 6858000"/>
              <a:gd name="connsiteX2249" fmla="*/ 5173433 w 6824365"/>
              <a:gd name="connsiteY2249" fmla="*/ 3744675 h 6858000"/>
              <a:gd name="connsiteX2250" fmla="*/ 5198689 w 6824365"/>
              <a:gd name="connsiteY2250" fmla="*/ 3768865 h 6858000"/>
              <a:gd name="connsiteX2251" fmla="*/ 5195041 w 6824365"/>
              <a:gd name="connsiteY2251" fmla="*/ 3755576 h 6858000"/>
              <a:gd name="connsiteX2252" fmla="*/ 5216911 w 6824365"/>
              <a:gd name="connsiteY2252" fmla="*/ 3762094 h 6858000"/>
              <a:gd name="connsiteX2253" fmla="*/ 5199041 w 6824365"/>
              <a:gd name="connsiteY2253" fmla="*/ 3770145 h 6858000"/>
              <a:gd name="connsiteX2254" fmla="*/ 5198967 w 6824365"/>
              <a:gd name="connsiteY2254" fmla="*/ 3769874 h 6858000"/>
              <a:gd name="connsiteX2255" fmla="*/ 5157269 w 6824365"/>
              <a:gd name="connsiteY2255" fmla="*/ 3773995 h 6858000"/>
              <a:gd name="connsiteX2256" fmla="*/ 4932633 w 6824365"/>
              <a:gd name="connsiteY2256" fmla="*/ 3678520 h 6858000"/>
              <a:gd name="connsiteX2257" fmla="*/ 4914512 w 6824365"/>
              <a:gd name="connsiteY2257" fmla="*/ 3707063 h 6858000"/>
              <a:gd name="connsiteX2258" fmla="*/ 4889707 w 6824365"/>
              <a:gd name="connsiteY2258" fmla="*/ 3718238 h 6858000"/>
              <a:gd name="connsiteX2259" fmla="*/ 4912241 w 6824365"/>
              <a:gd name="connsiteY2259" fmla="*/ 3735590 h 6858000"/>
              <a:gd name="connsiteX2260" fmla="*/ 5150101 w 6824365"/>
              <a:gd name="connsiteY2260" fmla="*/ 3825808 h 6858000"/>
              <a:gd name="connsiteX2261" fmla="*/ 5144466 w 6824365"/>
              <a:gd name="connsiteY2261" fmla="*/ 3807683 h 6858000"/>
              <a:gd name="connsiteX2262" fmla="*/ 5156193 w 6824365"/>
              <a:gd name="connsiteY2262" fmla="*/ 3806142 h 6858000"/>
              <a:gd name="connsiteX2263" fmla="*/ 5159847 w 6824365"/>
              <a:gd name="connsiteY2263" fmla="*/ 3829818 h 6858000"/>
              <a:gd name="connsiteX2264" fmla="*/ 5160032 w 6824365"/>
              <a:gd name="connsiteY2264" fmla="*/ 3829747 h 6858000"/>
              <a:gd name="connsiteX2265" fmla="*/ 5197989 w 6824365"/>
              <a:gd name="connsiteY2265" fmla="*/ 3899470 h 6858000"/>
              <a:gd name="connsiteX2266" fmla="*/ 5188717 w 6824365"/>
              <a:gd name="connsiteY2266" fmla="*/ 3939934 h 6858000"/>
              <a:gd name="connsiteX2267" fmla="*/ 5168336 w 6824365"/>
              <a:gd name="connsiteY2267" fmla="*/ 3957070 h 6858000"/>
              <a:gd name="connsiteX2268" fmla="*/ 5165878 w 6824365"/>
              <a:gd name="connsiteY2268" fmla="*/ 3911949 h 6858000"/>
              <a:gd name="connsiteX2269" fmla="*/ 5163922 w 6824365"/>
              <a:gd name="connsiteY2269" fmla="*/ 3911172 h 6858000"/>
              <a:gd name="connsiteX2270" fmla="*/ 5165157 w 6824365"/>
              <a:gd name="connsiteY2270" fmla="*/ 3913764 h 6858000"/>
              <a:gd name="connsiteX2271" fmla="*/ 5113592 w 6824365"/>
              <a:gd name="connsiteY2271" fmla="*/ 3935340 h 6858000"/>
              <a:gd name="connsiteX2272" fmla="*/ 5088382 w 6824365"/>
              <a:gd name="connsiteY2272" fmla="*/ 3919025 h 6858000"/>
              <a:gd name="connsiteX2273" fmla="*/ 5200013 w 6824365"/>
              <a:gd name="connsiteY2273" fmla="*/ 4036912 h 6858000"/>
              <a:gd name="connsiteX2274" fmla="*/ 5191777 w 6824365"/>
              <a:gd name="connsiteY2274" fmla="*/ 4046256 h 6858000"/>
              <a:gd name="connsiteX2275" fmla="*/ 5085784 w 6824365"/>
              <a:gd name="connsiteY2275" fmla="*/ 4016794 h 6858000"/>
              <a:gd name="connsiteX2276" fmla="*/ 5084037 w 6824365"/>
              <a:gd name="connsiteY2276" fmla="*/ 4009795 h 6858000"/>
              <a:gd name="connsiteX2277" fmla="*/ 5080639 w 6824365"/>
              <a:gd name="connsiteY2277" fmla="*/ 4012649 h 6858000"/>
              <a:gd name="connsiteX2278" fmla="*/ 5085784 w 6824365"/>
              <a:gd name="connsiteY2278" fmla="*/ 4016794 h 6858000"/>
              <a:gd name="connsiteX2279" fmla="*/ 5036185 w 6824365"/>
              <a:gd name="connsiteY2279" fmla="*/ 3999207 h 6858000"/>
              <a:gd name="connsiteX2280" fmla="*/ 4972582 w 6824365"/>
              <a:gd name="connsiteY2280" fmla="*/ 4005493 h 6858000"/>
              <a:gd name="connsiteX2281" fmla="*/ 5072809 w 6824365"/>
              <a:gd name="connsiteY2281" fmla="*/ 4049482 h 6858000"/>
              <a:gd name="connsiteX2282" fmla="*/ 5204623 w 6824365"/>
              <a:gd name="connsiteY2282" fmla="*/ 4116521 h 6858000"/>
              <a:gd name="connsiteX2283" fmla="*/ 5252575 w 6824365"/>
              <a:gd name="connsiteY2283" fmla="*/ 4143963 h 6858000"/>
              <a:gd name="connsiteX2284" fmla="*/ 5246808 w 6824365"/>
              <a:gd name="connsiteY2284" fmla="*/ 4158491 h 6858000"/>
              <a:gd name="connsiteX2285" fmla="*/ 5194531 w 6824365"/>
              <a:gd name="connsiteY2285" fmla="*/ 4141944 h 6858000"/>
              <a:gd name="connsiteX2286" fmla="*/ 5169322 w 6824365"/>
              <a:gd name="connsiteY2286" fmla="*/ 4125631 h 6858000"/>
              <a:gd name="connsiteX2287" fmla="*/ 5086681 w 6824365"/>
              <a:gd name="connsiteY2287" fmla="*/ 4128563 h 6858000"/>
              <a:gd name="connsiteX2288" fmla="*/ 5140399 w 6824365"/>
              <a:gd name="connsiteY2288" fmla="*/ 4141479 h 6858000"/>
              <a:gd name="connsiteX2289" fmla="*/ 5191431 w 6824365"/>
              <a:gd name="connsiteY2289" fmla="*/ 4195369 h 6858000"/>
              <a:gd name="connsiteX2290" fmla="*/ 5228885 w 6824365"/>
              <a:gd name="connsiteY2290" fmla="*/ 4220748 h 6858000"/>
              <a:gd name="connsiteX2291" fmla="*/ 5219928 w 6824365"/>
              <a:gd name="connsiteY2291" fmla="*/ 4231906 h 6858000"/>
              <a:gd name="connsiteX2292" fmla="*/ 5159141 w 6824365"/>
              <a:gd name="connsiteY2292" fmla="*/ 4216082 h 6858000"/>
              <a:gd name="connsiteX2293" fmla="*/ 5161066 w 6824365"/>
              <a:gd name="connsiteY2293" fmla="*/ 4214848 h 6858000"/>
              <a:gd name="connsiteX2294" fmla="*/ 5160039 w 6824365"/>
              <a:gd name="connsiteY2294" fmla="*/ 4206031 h 6858000"/>
              <a:gd name="connsiteX2295" fmla="*/ 5158389 w 6824365"/>
              <a:gd name="connsiteY2295" fmla="*/ 4215888 h 6858000"/>
              <a:gd name="connsiteX2296" fmla="*/ 5159141 w 6824365"/>
              <a:gd name="connsiteY2296" fmla="*/ 4216082 h 6858000"/>
              <a:gd name="connsiteX2297" fmla="*/ 5148920 w 6824365"/>
              <a:gd name="connsiteY2297" fmla="*/ 4222640 h 6858000"/>
              <a:gd name="connsiteX2298" fmla="*/ 5003419 w 6824365"/>
              <a:gd name="connsiteY2298" fmla="*/ 4150168 h 6858000"/>
              <a:gd name="connsiteX2299" fmla="*/ 4971325 w 6824365"/>
              <a:gd name="connsiteY2299" fmla="*/ 4144785 h 6858000"/>
              <a:gd name="connsiteX2300" fmla="*/ 4940401 w 6824365"/>
              <a:gd name="connsiteY2300" fmla="*/ 4144338 h 6858000"/>
              <a:gd name="connsiteX2301" fmla="*/ 4936322 w 6824365"/>
              <a:gd name="connsiteY2301" fmla="*/ 4142453 h 6858000"/>
              <a:gd name="connsiteX2302" fmla="*/ 4918518 w 6824365"/>
              <a:gd name="connsiteY2302" fmla="*/ 4141692 h 6858000"/>
              <a:gd name="connsiteX2303" fmla="*/ 4935601 w 6824365"/>
              <a:gd name="connsiteY2303" fmla="*/ 4144269 h 6858000"/>
              <a:gd name="connsiteX2304" fmla="*/ 4940401 w 6824365"/>
              <a:gd name="connsiteY2304" fmla="*/ 4144338 h 6858000"/>
              <a:gd name="connsiteX2305" fmla="*/ 5161984 w 6824365"/>
              <a:gd name="connsiteY2305" fmla="*/ 4246744 h 6858000"/>
              <a:gd name="connsiteX2306" fmla="*/ 5175540 w 6824365"/>
              <a:gd name="connsiteY2306" fmla="*/ 4261059 h 6858000"/>
              <a:gd name="connsiteX2307" fmla="*/ 5187616 w 6824365"/>
              <a:gd name="connsiteY2307" fmla="*/ 4277556 h 6858000"/>
              <a:gd name="connsiteX2308" fmla="*/ 5256103 w 6824365"/>
              <a:gd name="connsiteY2308" fmla="*/ 4282472 h 6858000"/>
              <a:gd name="connsiteX2309" fmla="*/ 5254319 w 6824365"/>
              <a:gd name="connsiteY2309" fmla="*/ 4304481 h 6858000"/>
              <a:gd name="connsiteX2310" fmla="*/ 5187430 w 6824365"/>
              <a:gd name="connsiteY2310" fmla="*/ 4277930 h 6858000"/>
              <a:gd name="connsiteX2311" fmla="*/ 5108878 w 6824365"/>
              <a:gd name="connsiteY2311" fmla="*/ 4255094 h 6858000"/>
              <a:gd name="connsiteX2312" fmla="*/ 5106508 w 6824365"/>
              <a:gd name="connsiteY2312" fmla="*/ 4266766 h 6858000"/>
              <a:gd name="connsiteX2313" fmla="*/ 5151576 w 6824365"/>
              <a:gd name="connsiteY2313" fmla="*/ 4301473 h 6858000"/>
              <a:gd name="connsiteX2314" fmla="*/ 5172560 w 6824365"/>
              <a:gd name="connsiteY2314" fmla="*/ 4345538 h 6858000"/>
              <a:gd name="connsiteX2315" fmla="*/ 5195844 w 6824365"/>
              <a:gd name="connsiteY2315" fmla="*/ 4349051 h 6858000"/>
              <a:gd name="connsiteX2316" fmla="*/ 5177738 w 6824365"/>
              <a:gd name="connsiteY2316" fmla="*/ 4312574 h 6858000"/>
              <a:gd name="connsiteX2317" fmla="*/ 5179889 w 6824365"/>
              <a:gd name="connsiteY2317" fmla="*/ 4312797 h 6858000"/>
              <a:gd name="connsiteX2318" fmla="*/ 5214281 w 6824365"/>
              <a:gd name="connsiteY2318" fmla="*/ 4316352 h 6858000"/>
              <a:gd name="connsiteX2319" fmla="*/ 5198924 w 6824365"/>
              <a:gd name="connsiteY2319" fmla="*/ 4349839 h 6858000"/>
              <a:gd name="connsiteX2320" fmla="*/ 5208022 w 6824365"/>
              <a:gd name="connsiteY2320" fmla="*/ 4355187 h 6858000"/>
              <a:gd name="connsiteX2321" fmla="*/ 5207474 w 6824365"/>
              <a:gd name="connsiteY2321" fmla="*/ 4354036 h 6858000"/>
              <a:gd name="connsiteX2322" fmla="*/ 5209822 w 6824365"/>
              <a:gd name="connsiteY2322" fmla="*/ 4354968 h 6858000"/>
              <a:gd name="connsiteX2323" fmla="*/ 5208927 w 6824365"/>
              <a:gd name="connsiteY2323" fmla="*/ 4355719 h 6858000"/>
              <a:gd name="connsiteX2324" fmla="*/ 5209194 w 6824365"/>
              <a:gd name="connsiteY2324" fmla="*/ 4355876 h 6858000"/>
              <a:gd name="connsiteX2325" fmla="*/ 5211149 w 6824365"/>
              <a:gd name="connsiteY2325" fmla="*/ 4356652 h 6858000"/>
              <a:gd name="connsiteX2326" fmla="*/ 5212275 w 6824365"/>
              <a:gd name="connsiteY2326" fmla="*/ 4382324 h 6858000"/>
              <a:gd name="connsiteX2327" fmla="*/ 5188008 w 6824365"/>
              <a:gd name="connsiteY2327" fmla="*/ 4378665 h 6858000"/>
              <a:gd name="connsiteX2328" fmla="*/ 5202360 w 6824365"/>
              <a:gd name="connsiteY2328" fmla="*/ 4401500 h 6858000"/>
              <a:gd name="connsiteX2329" fmla="*/ 5136184 w 6824365"/>
              <a:gd name="connsiteY2329" fmla="*/ 4367029 h 6858000"/>
              <a:gd name="connsiteX2330" fmla="*/ 5136122 w 6824365"/>
              <a:gd name="connsiteY2330" fmla="*/ 4368912 h 6858000"/>
              <a:gd name="connsiteX2331" fmla="*/ 5100553 w 6824365"/>
              <a:gd name="connsiteY2331" fmla="*/ 4342581 h 6858000"/>
              <a:gd name="connsiteX2332" fmla="*/ 5101343 w 6824365"/>
              <a:gd name="connsiteY2332" fmla="*/ 4342495 h 6858000"/>
              <a:gd name="connsiteX2333" fmla="*/ 5107416 w 6824365"/>
              <a:gd name="connsiteY2333" fmla="*/ 4338598 h 6858000"/>
              <a:gd name="connsiteX2334" fmla="*/ 5099387 w 6824365"/>
              <a:gd name="connsiteY2334" fmla="*/ 4341719 h 6858000"/>
              <a:gd name="connsiteX2335" fmla="*/ 5100553 w 6824365"/>
              <a:gd name="connsiteY2335" fmla="*/ 4342581 h 6858000"/>
              <a:gd name="connsiteX2336" fmla="*/ 5080053 w 6824365"/>
              <a:gd name="connsiteY2336" fmla="*/ 4344817 h 6858000"/>
              <a:gd name="connsiteX2337" fmla="*/ 5060384 w 6824365"/>
              <a:gd name="connsiteY2337" fmla="*/ 4343054 h 6858000"/>
              <a:gd name="connsiteX2338" fmla="*/ 4979492 w 6824365"/>
              <a:gd name="connsiteY2338" fmla="*/ 4352986 h 6858000"/>
              <a:gd name="connsiteX2339" fmla="*/ 4963337 w 6824365"/>
              <a:gd name="connsiteY2339" fmla="*/ 4342369 h 6858000"/>
              <a:gd name="connsiteX2340" fmla="*/ 4961174 w 6824365"/>
              <a:gd name="connsiteY2340" fmla="*/ 4347817 h 6858000"/>
              <a:gd name="connsiteX2341" fmla="*/ 4979492 w 6824365"/>
              <a:gd name="connsiteY2341" fmla="*/ 4352986 h 6858000"/>
              <a:gd name="connsiteX2342" fmla="*/ 4979798 w 6824365"/>
              <a:gd name="connsiteY2342" fmla="*/ 4363617 h 6858000"/>
              <a:gd name="connsiteX2343" fmla="*/ 5139608 w 6824365"/>
              <a:gd name="connsiteY2343" fmla="*/ 4422850 h 6858000"/>
              <a:gd name="connsiteX2344" fmla="*/ 5187231 w 6824365"/>
              <a:gd name="connsiteY2344" fmla="*/ 4519533 h 6858000"/>
              <a:gd name="connsiteX2345" fmla="*/ 5241255 w 6824365"/>
              <a:gd name="connsiteY2345" fmla="*/ 4543080 h 6858000"/>
              <a:gd name="connsiteX2346" fmla="*/ 5251228 w 6824365"/>
              <a:gd name="connsiteY2346" fmla="*/ 4580673 h 6858000"/>
              <a:gd name="connsiteX2347" fmla="*/ 5251363 w 6824365"/>
              <a:gd name="connsiteY2347" fmla="*/ 4580957 h 6858000"/>
              <a:gd name="connsiteX2348" fmla="*/ 5253005 w 6824365"/>
              <a:gd name="connsiteY2348" fmla="*/ 4581609 h 6858000"/>
              <a:gd name="connsiteX2349" fmla="*/ 5252400 w 6824365"/>
              <a:gd name="connsiteY2349" fmla="*/ 4583134 h 6858000"/>
              <a:gd name="connsiteX2350" fmla="*/ 5252463 w 6824365"/>
              <a:gd name="connsiteY2350" fmla="*/ 4583265 h 6858000"/>
              <a:gd name="connsiteX2351" fmla="*/ 5252362 w 6824365"/>
              <a:gd name="connsiteY2351" fmla="*/ 4583231 h 6858000"/>
              <a:gd name="connsiteX2352" fmla="*/ 5252140 w 6824365"/>
              <a:gd name="connsiteY2352" fmla="*/ 4583790 h 6858000"/>
              <a:gd name="connsiteX2353" fmla="*/ 5251779 w 6824365"/>
              <a:gd name="connsiteY2353" fmla="*/ 4583034 h 6858000"/>
              <a:gd name="connsiteX2354" fmla="*/ 5237689 w 6824365"/>
              <a:gd name="connsiteY2354" fmla="*/ 4578254 h 6858000"/>
              <a:gd name="connsiteX2355" fmla="*/ 5212747 w 6824365"/>
              <a:gd name="connsiteY2355" fmla="*/ 4546478 h 6858000"/>
              <a:gd name="connsiteX2356" fmla="*/ 5171882 w 6824365"/>
              <a:gd name="connsiteY2356" fmla="*/ 4568194 h 6858000"/>
              <a:gd name="connsiteX2357" fmla="*/ 5128458 w 6824365"/>
              <a:gd name="connsiteY2357" fmla="*/ 4559266 h 6858000"/>
              <a:gd name="connsiteX2358" fmla="*/ 5128763 w 6824365"/>
              <a:gd name="connsiteY2358" fmla="*/ 4569899 h 6858000"/>
              <a:gd name="connsiteX2359" fmla="*/ 5187419 w 6824365"/>
              <a:gd name="connsiteY2359" fmla="*/ 4593182 h 6858000"/>
              <a:gd name="connsiteX2360" fmla="*/ 5093965 w 6824365"/>
              <a:gd name="connsiteY2360" fmla="*/ 4623353 h 6858000"/>
              <a:gd name="connsiteX2361" fmla="*/ 5093244 w 6824365"/>
              <a:gd name="connsiteY2361" fmla="*/ 4625171 h 6858000"/>
              <a:gd name="connsiteX2362" fmla="*/ 4984891 w 6824365"/>
              <a:gd name="connsiteY2362" fmla="*/ 4567444 h 6858000"/>
              <a:gd name="connsiteX2363" fmla="*/ 4965722 w 6824365"/>
              <a:gd name="connsiteY2363" fmla="*/ 4572973 h 6858000"/>
              <a:gd name="connsiteX2364" fmla="*/ 4945224 w 6824365"/>
              <a:gd name="connsiteY2364" fmla="*/ 4585503 h 6858000"/>
              <a:gd name="connsiteX2365" fmla="*/ 4944030 w 6824365"/>
              <a:gd name="connsiteY2365" fmla="*/ 4584858 h 6858000"/>
              <a:gd name="connsiteX2366" fmla="*/ 4937136 w 6824365"/>
              <a:gd name="connsiteY2366" fmla="*/ 4583697 h 6858000"/>
              <a:gd name="connsiteX2367" fmla="*/ 4893916 w 6824365"/>
              <a:gd name="connsiteY2367" fmla="*/ 4562863 h 6858000"/>
              <a:gd name="connsiteX2368" fmla="*/ 4888870 w 6824365"/>
              <a:gd name="connsiteY2368" fmla="*/ 4575575 h 6858000"/>
              <a:gd name="connsiteX2369" fmla="*/ 4937136 w 6824365"/>
              <a:gd name="connsiteY2369" fmla="*/ 4583697 h 6858000"/>
              <a:gd name="connsiteX2370" fmla="*/ 4943310 w 6824365"/>
              <a:gd name="connsiteY2370" fmla="*/ 4586674 h 6858000"/>
              <a:gd name="connsiteX2371" fmla="*/ 4945224 w 6824365"/>
              <a:gd name="connsiteY2371" fmla="*/ 4585503 h 6858000"/>
              <a:gd name="connsiteX2372" fmla="*/ 5031597 w 6824365"/>
              <a:gd name="connsiteY2372" fmla="*/ 4632231 h 6858000"/>
              <a:gd name="connsiteX2373" fmla="*/ 5091629 w 6824365"/>
              <a:gd name="connsiteY2373" fmla="*/ 4668243 h 6858000"/>
              <a:gd name="connsiteX2374" fmla="*/ 5090661 w 6824365"/>
              <a:gd name="connsiteY2374" fmla="*/ 4669690 h 6858000"/>
              <a:gd name="connsiteX2375" fmla="*/ 5079855 w 6824365"/>
              <a:gd name="connsiteY2375" fmla="*/ 4670306 h 6858000"/>
              <a:gd name="connsiteX2376" fmla="*/ 5086954 w 6824365"/>
              <a:gd name="connsiteY2376" fmla="*/ 4675226 h 6858000"/>
              <a:gd name="connsiteX2377" fmla="*/ 5090661 w 6824365"/>
              <a:gd name="connsiteY2377" fmla="*/ 4669690 h 6858000"/>
              <a:gd name="connsiteX2378" fmla="*/ 5093748 w 6824365"/>
              <a:gd name="connsiteY2378" fmla="*/ 4669515 h 6858000"/>
              <a:gd name="connsiteX2379" fmla="*/ 5091629 w 6824365"/>
              <a:gd name="connsiteY2379" fmla="*/ 4668243 h 6858000"/>
              <a:gd name="connsiteX2380" fmla="*/ 5092514 w 6824365"/>
              <a:gd name="connsiteY2380" fmla="*/ 4666923 h 6858000"/>
              <a:gd name="connsiteX2381" fmla="*/ 5120726 w 6824365"/>
              <a:gd name="connsiteY2381" fmla="*/ 4682097 h 6858000"/>
              <a:gd name="connsiteX2382" fmla="*/ 5121257 w 6824365"/>
              <a:gd name="connsiteY2382" fmla="*/ 4680759 h 6858000"/>
              <a:gd name="connsiteX2383" fmla="*/ 5122135 w 6824365"/>
              <a:gd name="connsiteY2383" fmla="*/ 4680602 h 6858000"/>
              <a:gd name="connsiteX2384" fmla="*/ 5120937 w 6824365"/>
              <a:gd name="connsiteY2384" fmla="*/ 4682209 h 6858000"/>
              <a:gd name="connsiteX2385" fmla="*/ 5122354 w 6824365"/>
              <a:gd name="connsiteY2385" fmla="*/ 4682972 h 6858000"/>
              <a:gd name="connsiteX2386" fmla="*/ 5123075 w 6824365"/>
              <a:gd name="connsiteY2386" fmla="*/ 4681156 h 6858000"/>
              <a:gd name="connsiteX2387" fmla="*/ 5150547 w 6824365"/>
              <a:gd name="connsiteY2387" fmla="*/ 4708878 h 6858000"/>
              <a:gd name="connsiteX2388" fmla="*/ 5149618 w 6824365"/>
              <a:gd name="connsiteY2388" fmla="*/ 4716918 h 6858000"/>
              <a:gd name="connsiteX2389" fmla="*/ 5110515 w 6824365"/>
              <a:gd name="connsiteY2389" fmla="*/ 4701396 h 6858000"/>
              <a:gd name="connsiteX2390" fmla="*/ 5061201 w 6824365"/>
              <a:gd name="connsiteY2390" fmla="*/ 4774315 h 6858000"/>
              <a:gd name="connsiteX2391" fmla="*/ 4838312 w 6824365"/>
              <a:gd name="connsiteY2391" fmla="*/ 4685839 h 6858000"/>
              <a:gd name="connsiteX2392" fmla="*/ 5050595 w 6824365"/>
              <a:gd name="connsiteY2392" fmla="*/ 4795330 h 6858000"/>
              <a:gd name="connsiteX2393" fmla="*/ 5268132 w 6824365"/>
              <a:gd name="connsiteY2393" fmla="*/ 4885885 h 6858000"/>
              <a:gd name="connsiteX2394" fmla="*/ 5260923 w 6824365"/>
              <a:gd name="connsiteY2394" fmla="*/ 4904046 h 6858000"/>
              <a:gd name="connsiteX2395" fmla="*/ 5147523 w 6824365"/>
              <a:gd name="connsiteY2395" fmla="*/ 4859032 h 6858000"/>
              <a:gd name="connsiteX2396" fmla="*/ 5139081 w 6824365"/>
              <a:gd name="connsiteY2396" fmla="*/ 4874599 h 6858000"/>
              <a:gd name="connsiteX2397" fmla="*/ 5196085 w 6824365"/>
              <a:gd name="connsiteY2397" fmla="*/ 4907738 h 6858000"/>
              <a:gd name="connsiteX2398" fmla="*/ 5237657 w 6824365"/>
              <a:gd name="connsiteY2398" fmla="*/ 4928444 h 6858000"/>
              <a:gd name="connsiteX2399" fmla="*/ 5151522 w 6824365"/>
              <a:gd name="connsiteY2399" fmla="*/ 4917376 h 6858000"/>
              <a:gd name="connsiteX2400" fmla="*/ 5139069 w 6824365"/>
              <a:gd name="connsiteY2400" fmla="*/ 4914536 h 6858000"/>
              <a:gd name="connsiteX2401" fmla="*/ 4988720 w 6824365"/>
              <a:gd name="connsiteY2401" fmla="*/ 4888488 h 6858000"/>
              <a:gd name="connsiteX2402" fmla="*/ 4986350 w 6824365"/>
              <a:gd name="connsiteY2402" fmla="*/ 4900160 h 6858000"/>
              <a:gd name="connsiteX2403" fmla="*/ 5066511 w 6824365"/>
              <a:gd name="connsiteY2403" fmla="*/ 4931980 h 6858000"/>
              <a:gd name="connsiteX2404" fmla="*/ 5068466 w 6824365"/>
              <a:gd name="connsiteY2404" fmla="*/ 4932756 h 6858000"/>
              <a:gd name="connsiteX2405" fmla="*/ 5069187 w 6824365"/>
              <a:gd name="connsiteY2405" fmla="*/ 4930940 h 6858000"/>
              <a:gd name="connsiteX2406" fmla="*/ 5066511 w 6824365"/>
              <a:gd name="connsiteY2406" fmla="*/ 4931980 h 6858000"/>
              <a:gd name="connsiteX2407" fmla="*/ 5081333 w 6824365"/>
              <a:gd name="connsiteY2407" fmla="*/ 4923149 h 6858000"/>
              <a:gd name="connsiteX2408" fmla="*/ 5187731 w 6824365"/>
              <a:gd name="connsiteY2408" fmla="*/ 4980098 h 6858000"/>
              <a:gd name="connsiteX2409" fmla="*/ 5181004 w 6824365"/>
              <a:gd name="connsiteY2409" fmla="*/ 4991567 h 6858000"/>
              <a:gd name="connsiteX2410" fmla="*/ 5180729 w 6824365"/>
              <a:gd name="connsiteY2410" fmla="*/ 4992035 h 6858000"/>
              <a:gd name="connsiteX2411" fmla="*/ 5179866 w 6824365"/>
              <a:gd name="connsiteY2411" fmla="*/ 4991770 h 6858000"/>
              <a:gd name="connsiteX2412" fmla="*/ 5087909 w 6824365"/>
              <a:gd name="connsiteY2412" fmla="*/ 4963597 h 6858000"/>
              <a:gd name="connsiteX2413" fmla="*/ 5030796 w 6824365"/>
              <a:gd name="connsiteY2413" fmla="*/ 4953539 h 6858000"/>
              <a:gd name="connsiteX2414" fmla="*/ 4947543 w 6824365"/>
              <a:gd name="connsiteY2414" fmla="*/ 4935208 h 6858000"/>
              <a:gd name="connsiteX2415" fmla="*/ 4952589 w 6824365"/>
              <a:gd name="connsiteY2415" fmla="*/ 4922495 h 6858000"/>
              <a:gd name="connsiteX2416" fmla="*/ 4996530 w 6824365"/>
              <a:gd name="connsiteY2416" fmla="*/ 4931528 h 6858000"/>
              <a:gd name="connsiteX2417" fmla="*/ 4939831 w 6824365"/>
              <a:gd name="connsiteY2417" fmla="*/ 4909022 h 6858000"/>
              <a:gd name="connsiteX2418" fmla="*/ 4892076 w 6824365"/>
              <a:gd name="connsiteY2418" fmla="*/ 4915292 h 6858000"/>
              <a:gd name="connsiteX2419" fmla="*/ 4846181 w 6824365"/>
              <a:gd name="connsiteY2419" fmla="*/ 4905481 h 6858000"/>
              <a:gd name="connsiteX2420" fmla="*/ 4845252 w 6824365"/>
              <a:gd name="connsiteY2420" fmla="*/ 4913522 h 6858000"/>
              <a:gd name="connsiteX2421" fmla="*/ 4916151 w 6824365"/>
              <a:gd name="connsiteY2421" fmla="*/ 4945870 h 6858000"/>
              <a:gd name="connsiteX2422" fmla="*/ 4904608 w 6824365"/>
              <a:gd name="connsiteY2422" fmla="*/ 5014862 h 6858000"/>
              <a:gd name="connsiteX2423" fmla="*/ 4933925 w 6824365"/>
              <a:gd name="connsiteY2423" fmla="*/ 5066441 h 6858000"/>
              <a:gd name="connsiteX2424" fmla="*/ 4861791 w 6824365"/>
              <a:gd name="connsiteY2424" fmla="*/ 5031499 h 6858000"/>
              <a:gd name="connsiteX2425" fmla="*/ 4798604 w 6824365"/>
              <a:gd name="connsiteY2425" fmla="*/ 5025336 h 6858000"/>
              <a:gd name="connsiteX2426" fmla="*/ 4696936 w 6824365"/>
              <a:gd name="connsiteY2426" fmla="*/ 4984979 h 6858000"/>
              <a:gd name="connsiteX2427" fmla="*/ 4693124 w 6824365"/>
              <a:gd name="connsiteY2427" fmla="*/ 5000283 h 6858000"/>
              <a:gd name="connsiteX2428" fmla="*/ 4795206 w 6824365"/>
              <a:gd name="connsiteY2428" fmla="*/ 5028191 h 6858000"/>
              <a:gd name="connsiteX2429" fmla="*/ 4816910 w 6824365"/>
              <a:gd name="connsiteY2429" fmla="*/ 5070442 h 6858000"/>
              <a:gd name="connsiteX2430" fmla="*/ 4799621 w 6824365"/>
              <a:gd name="connsiteY2430" fmla="*/ 5074090 h 6858000"/>
              <a:gd name="connsiteX2431" fmla="*/ 4583931 w 6824365"/>
              <a:gd name="connsiteY2431" fmla="*/ 5007391 h 6858000"/>
              <a:gd name="connsiteX2432" fmla="*/ 4496670 w 6824365"/>
              <a:gd name="connsiteY2432" fmla="*/ 4970650 h 6858000"/>
              <a:gd name="connsiteX2433" fmla="*/ 4494923 w 6824365"/>
              <a:gd name="connsiteY2433" fmla="*/ 4963649 h 6858000"/>
              <a:gd name="connsiteX2434" fmla="*/ 4486894 w 6824365"/>
              <a:gd name="connsiteY2434" fmla="*/ 4966770 h 6858000"/>
              <a:gd name="connsiteX2435" fmla="*/ 4452521 w 6824365"/>
              <a:gd name="connsiteY2435" fmla="*/ 4967839 h 6858000"/>
              <a:gd name="connsiteX2436" fmla="*/ 4472170 w 6824365"/>
              <a:gd name="connsiteY2436" fmla="*/ 4992456 h 6858000"/>
              <a:gd name="connsiteX2437" fmla="*/ 4719034 w 6824365"/>
              <a:gd name="connsiteY2437" fmla="*/ 5094653 h 6858000"/>
              <a:gd name="connsiteX2438" fmla="*/ 4778606 w 6824365"/>
              <a:gd name="connsiteY2438" fmla="*/ 5149833 h 6858000"/>
              <a:gd name="connsiteX2439" fmla="*/ 4768307 w 6824365"/>
              <a:gd name="connsiteY2439" fmla="*/ 5181481 h 6858000"/>
              <a:gd name="connsiteX2440" fmla="*/ 4796400 w 6824365"/>
              <a:gd name="connsiteY2440" fmla="*/ 5190531 h 6858000"/>
              <a:gd name="connsiteX2441" fmla="*/ 4799012 w 6824365"/>
              <a:gd name="connsiteY2441" fmla="*/ 5150692 h 6858000"/>
              <a:gd name="connsiteX2442" fmla="*/ 4800321 w 6824365"/>
              <a:gd name="connsiteY2442" fmla="*/ 5152147 h 6858000"/>
              <a:gd name="connsiteX2443" fmla="*/ 4802276 w 6824365"/>
              <a:gd name="connsiteY2443" fmla="*/ 5152922 h 6858000"/>
              <a:gd name="connsiteX2444" fmla="*/ 4799085 w 6824365"/>
              <a:gd name="connsiteY2444" fmla="*/ 5149554 h 6858000"/>
              <a:gd name="connsiteX2445" fmla="*/ 4799012 w 6824365"/>
              <a:gd name="connsiteY2445" fmla="*/ 5150692 h 6858000"/>
              <a:gd name="connsiteX2446" fmla="*/ 4776759 w 6824365"/>
              <a:gd name="connsiteY2446" fmla="*/ 5125976 h 6858000"/>
              <a:gd name="connsiteX2447" fmla="*/ 4842416 w 6824365"/>
              <a:gd name="connsiteY2447" fmla="*/ 5137324 h 6858000"/>
              <a:gd name="connsiteX2448" fmla="*/ 4869546 w 6824365"/>
              <a:gd name="connsiteY2448" fmla="*/ 5143100 h 6858000"/>
              <a:gd name="connsiteX2449" fmla="*/ 4862395 w 6824365"/>
              <a:gd name="connsiteY2449" fmla="*/ 5166422 h 6858000"/>
              <a:gd name="connsiteX2450" fmla="*/ 4859483 w 6824365"/>
              <a:gd name="connsiteY2450" fmla="*/ 5167554 h 6858000"/>
              <a:gd name="connsiteX2451" fmla="*/ 4859904 w 6824365"/>
              <a:gd name="connsiteY2451" fmla="*/ 5167389 h 6858000"/>
              <a:gd name="connsiteX2452" fmla="*/ 4856213 w 6824365"/>
              <a:gd name="connsiteY2452" fmla="*/ 5166712 h 6858000"/>
              <a:gd name="connsiteX2453" fmla="*/ 4859483 w 6824365"/>
              <a:gd name="connsiteY2453" fmla="*/ 5167554 h 6858000"/>
              <a:gd name="connsiteX2454" fmla="*/ 4861860 w 6824365"/>
              <a:gd name="connsiteY2454" fmla="*/ 5168165 h 6858000"/>
              <a:gd name="connsiteX2455" fmla="*/ 4862395 w 6824365"/>
              <a:gd name="connsiteY2455" fmla="*/ 5166422 h 6858000"/>
              <a:gd name="connsiteX2456" fmla="*/ 4862581 w 6824365"/>
              <a:gd name="connsiteY2456" fmla="*/ 5166349 h 6858000"/>
              <a:gd name="connsiteX2457" fmla="*/ 4891579 w 6824365"/>
              <a:gd name="connsiteY2457" fmla="*/ 5199371 h 6858000"/>
              <a:gd name="connsiteX2458" fmla="*/ 4852074 w 6824365"/>
              <a:gd name="connsiteY2458" fmla="*/ 5204221 h 6858000"/>
              <a:gd name="connsiteX2459" fmla="*/ 4805039 w 6824365"/>
              <a:gd name="connsiteY2459" fmla="*/ 5208675 h 6858000"/>
              <a:gd name="connsiteX2460" fmla="*/ 4806995 w 6824365"/>
              <a:gd name="connsiteY2460" fmla="*/ 5209451 h 6858000"/>
              <a:gd name="connsiteX2461" fmla="*/ 4806040 w 6824365"/>
              <a:gd name="connsiteY2461" fmla="*/ 5209464 h 6858000"/>
              <a:gd name="connsiteX2462" fmla="*/ 4823451 w 6824365"/>
              <a:gd name="connsiteY2462" fmla="*/ 5218523 h 6858000"/>
              <a:gd name="connsiteX2463" fmla="*/ 4823691 w 6824365"/>
              <a:gd name="connsiteY2463" fmla="*/ 5211333 h 6858000"/>
              <a:gd name="connsiteX2464" fmla="*/ 4825174 w 6824365"/>
              <a:gd name="connsiteY2464" fmla="*/ 5214446 h 6858000"/>
              <a:gd name="connsiteX2465" fmla="*/ 4823538 w 6824365"/>
              <a:gd name="connsiteY2465" fmla="*/ 5218567 h 6858000"/>
              <a:gd name="connsiteX2466" fmla="*/ 4825791 w 6824365"/>
              <a:gd name="connsiteY2466" fmla="*/ 5219740 h 6858000"/>
              <a:gd name="connsiteX2467" fmla="*/ 4823657 w 6824365"/>
              <a:gd name="connsiteY2467" fmla="*/ 5218893 h 6858000"/>
              <a:gd name="connsiteX2468" fmla="*/ 4823451 w 6824365"/>
              <a:gd name="connsiteY2468" fmla="*/ 5218785 h 6858000"/>
              <a:gd name="connsiteX2469" fmla="*/ 4823443 w 6824365"/>
              <a:gd name="connsiteY2469" fmla="*/ 5218807 h 6858000"/>
              <a:gd name="connsiteX2470" fmla="*/ 4823443 w 6824365"/>
              <a:gd name="connsiteY2470" fmla="*/ 5218782 h 6858000"/>
              <a:gd name="connsiteX2471" fmla="*/ 4805547 w 6824365"/>
              <a:gd name="connsiteY2471" fmla="*/ 5209472 h 6858000"/>
              <a:gd name="connsiteX2472" fmla="*/ 4725077 w 6824365"/>
              <a:gd name="connsiteY2472" fmla="*/ 5210567 h 6858000"/>
              <a:gd name="connsiteX2473" fmla="*/ 4750799 w 6824365"/>
              <a:gd name="connsiteY2473" fmla="*/ 5231289 h 6858000"/>
              <a:gd name="connsiteX2474" fmla="*/ 4746682 w 6824365"/>
              <a:gd name="connsiteY2474" fmla="*/ 5235960 h 6858000"/>
              <a:gd name="connsiteX2475" fmla="*/ 4654790 w 6824365"/>
              <a:gd name="connsiteY2475" fmla="*/ 5199484 h 6858000"/>
              <a:gd name="connsiteX2476" fmla="*/ 4649950 w 6824365"/>
              <a:gd name="connsiteY2476" fmla="*/ 5205972 h 6858000"/>
              <a:gd name="connsiteX2477" fmla="*/ 4670529 w 6824365"/>
              <a:gd name="connsiteY2477" fmla="*/ 5222549 h 6858000"/>
              <a:gd name="connsiteX2478" fmla="*/ 4635435 w 6824365"/>
              <a:gd name="connsiteY2478" fmla="*/ 5225435 h 6858000"/>
              <a:gd name="connsiteX2479" fmla="*/ 4586872 w 6824365"/>
              <a:gd name="connsiteY2479" fmla="*/ 5176728 h 6858000"/>
              <a:gd name="connsiteX2480" fmla="*/ 4571842 w 6824365"/>
              <a:gd name="connsiteY2480" fmla="*/ 5191783 h 6858000"/>
              <a:gd name="connsiteX2481" fmla="*/ 4635435 w 6824365"/>
              <a:gd name="connsiteY2481" fmla="*/ 5225435 h 6858000"/>
              <a:gd name="connsiteX2482" fmla="*/ 4647985 w 6824365"/>
              <a:gd name="connsiteY2482" fmla="*/ 5245133 h 6858000"/>
              <a:gd name="connsiteX2483" fmla="*/ 4727011 w 6824365"/>
              <a:gd name="connsiteY2483" fmla="*/ 5291216 h 6858000"/>
              <a:gd name="connsiteX2484" fmla="*/ 4732254 w 6824365"/>
              <a:gd name="connsiteY2484" fmla="*/ 5312216 h 6858000"/>
              <a:gd name="connsiteX2485" fmla="*/ 4689240 w 6824365"/>
              <a:gd name="connsiteY2485" fmla="*/ 5295142 h 6858000"/>
              <a:gd name="connsiteX2486" fmla="*/ 4690169 w 6824365"/>
              <a:gd name="connsiteY2486" fmla="*/ 5287102 h 6858000"/>
              <a:gd name="connsiteX2487" fmla="*/ 4684817 w 6824365"/>
              <a:gd name="connsiteY2487" fmla="*/ 5289182 h 6858000"/>
              <a:gd name="connsiteX2488" fmla="*/ 4689240 w 6824365"/>
              <a:gd name="connsiteY2488" fmla="*/ 5295142 h 6858000"/>
              <a:gd name="connsiteX2489" fmla="*/ 4633054 w 6824365"/>
              <a:gd name="connsiteY2489" fmla="*/ 5277044 h 6858000"/>
              <a:gd name="connsiteX2490" fmla="*/ 4610205 w 6824365"/>
              <a:gd name="connsiteY2490" fmla="*/ 5288995 h 6858000"/>
              <a:gd name="connsiteX2491" fmla="*/ 4590970 w 6824365"/>
              <a:gd name="connsiteY2491" fmla="*/ 5251929 h 6858000"/>
              <a:gd name="connsiteX2492" fmla="*/ 4572948 w 6824365"/>
              <a:gd name="connsiteY2492" fmla="*/ 5297330 h 6858000"/>
              <a:gd name="connsiteX2493" fmla="*/ 4594869 w 6824365"/>
              <a:gd name="connsiteY2493" fmla="*/ 5293417 h 6858000"/>
              <a:gd name="connsiteX2494" fmla="*/ 4630851 w 6824365"/>
              <a:gd name="connsiteY2494" fmla="*/ 5342811 h 6858000"/>
              <a:gd name="connsiteX2495" fmla="*/ 4616672 w 6824365"/>
              <a:gd name="connsiteY2495" fmla="*/ 5352524 h 6858000"/>
              <a:gd name="connsiteX2496" fmla="*/ 4585488 w 6824365"/>
              <a:gd name="connsiteY2496" fmla="*/ 5356963 h 6858000"/>
              <a:gd name="connsiteX2497" fmla="*/ 4586012 w 6824365"/>
              <a:gd name="connsiteY2497" fmla="*/ 5321434 h 6858000"/>
              <a:gd name="connsiteX2498" fmla="*/ 4587606 w 6824365"/>
              <a:gd name="connsiteY2498" fmla="*/ 5323118 h 6858000"/>
              <a:gd name="connsiteX2499" fmla="*/ 4587246 w 6824365"/>
              <a:gd name="connsiteY2499" fmla="*/ 5324026 h 6858000"/>
              <a:gd name="connsiteX2500" fmla="*/ 4589201 w 6824365"/>
              <a:gd name="connsiteY2500" fmla="*/ 5324802 h 6858000"/>
              <a:gd name="connsiteX2501" fmla="*/ 4587606 w 6824365"/>
              <a:gd name="connsiteY2501" fmla="*/ 5323118 h 6858000"/>
              <a:gd name="connsiteX2502" fmla="*/ 4587967 w 6824365"/>
              <a:gd name="connsiteY2502" fmla="*/ 5322210 h 6858000"/>
              <a:gd name="connsiteX2503" fmla="*/ 4546385 w 6824365"/>
              <a:gd name="connsiteY2503" fmla="*/ 5341441 h 6858000"/>
              <a:gd name="connsiteX2504" fmla="*/ 4547227 w 6824365"/>
              <a:gd name="connsiteY2504" fmla="*/ 5341775 h 6858000"/>
              <a:gd name="connsiteX2505" fmla="*/ 4546627 w 6824365"/>
              <a:gd name="connsiteY2505" fmla="*/ 5341141 h 6858000"/>
              <a:gd name="connsiteX2506" fmla="*/ 4548192 w 6824365"/>
              <a:gd name="connsiteY2506" fmla="*/ 5341762 h 6858000"/>
              <a:gd name="connsiteX2507" fmla="*/ 4550457 w 6824365"/>
              <a:gd name="connsiteY2507" fmla="*/ 5345186 h 6858000"/>
              <a:gd name="connsiteX2508" fmla="*/ 4547299 w 6824365"/>
              <a:gd name="connsiteY2508" fmla="*/ 5341851 h 6858000"/>
              <a:gd name="connsiteX2509" fmla="*/ 4514073 w 6824365"/>
              <a:gd name="connsiteY2509" fmla="*/ 5330190 h 6858000"/>
              <a:gd name="connsiteX2510" fmla="*/ 4469927 w 6824365"/>
              <a:gd name="connsiteY2510" fmla="*/ 5317397 h 6858000"/>
              <a:gd name="connsiteX2511" fmla="*/ 4414363 w 6824365"/>
              <a:gd name="connsiteY2511" fmla="*/ 5280625 h 6858000"/>
              <a:gd name="connsiteX2512" fmla="*/ 4401496 w 6824365"/>
              <a:gd name="connsiteY2512" fmla="*/ 5290233 h 6858000"/>
              <a:gd name="connsiteX2513" fmla="*/ 4423921 w 6824365"/>
              <a:gd name="connsiteY2513" fmla="*/ 5330667 h 6858000"/>
              <a:gd name="connsiteX2514" fmla="*/ 4528473 w 6824365"/>
              <a:gd name="connsiteY2514" fmla="*/ 5363759 h 6858000"/>
              <a:gd name="connsiteX2515" fmla="*/ 4533410 w 6824365"/>
              <a:gd name="connsiteY2515" fmla="*/ 5374129 h 6858000"/>
              <a:gd name="connsiteX2516" fmla="*/ 4538249 w 6824365"/>
              <a:gd name="connsiteY2516" fmla="*/ 5367640 h 6858000"/>
              <a:gd name="connsiteX2517" fmla="*/ 4557276 w 6824365"/>
              <a:gd name="connsiteY2517" fmla="*/ 5410929 h 6858000"/>
              <a:gd name="connsiteX2518" fmla="*/ 4567763 w 6824365"/>
              <a:gd name="connsiteY2518" fmla="*/ 5452931 h 6858000"/>
              <a:gd name="connsiteX2519" fmla="*/ 4601001 w 6824365"/>
              <a:gd name="connsiteY2519" fmla="*/ 5466124 h 6858000"/>
              <a:gd name="connsiteX2520" fmla="*/ 4622595 w 6824365"/>
              <a:gd name="connsiteY2520" fmla="*/ 5531454 h 6858000"/>
              <a:gd name="connsiteX2521" fmla="*/ 4623967 w 6824365"/>
              <a:gd name="connsiteY2521" fmla="*/ 5531999 h 6858000"/>
              <a:gd name="connsiteX2522" fmla="*/ 4719398 w 6824365"/>
              <a:gd name="connsiteY2522" fmla="*/ 5533404 h 6858000"/>
              <a:gd name="connsiteX2523" fmla="*/ 4718566 w 6824365"/>
              <a:gd name="connsiteY2523" fmla="*/ 5558316 h 6858000"/>
              <a:gd name="connsiteX2524" fmla="*/ 4659164 w 6824365"/>
              <a:gd name="connsiteY2524" fmla="*/ 5540897 h 6858000"/>
              <a:gd name="connsiteX2525" fmla="*/ 4652569 w 6824365"/>
              <a:gd name="connsiteY2525" fmla="*/ 5536325 h 6858000"/>
              <a:gd name="connsiteX2526" fmla="*/ 4657716 w 6824365"/>
              <a:gd name="connsiteY2526" fmla="*/ 5540471 h 6858000"/>
              <a:gd name="connsiteX2527" fmla="*/ 4659164 w 6824365"/>
              <a:gd name="connsiteY2527" fmla="*/ 5540897 h 6858000"/>
              <a:gd name="connsiteX2528" fmla="*/ 4659672 w 6824365"/>
              <a:gd name="connsiteY2528" fmla="*/ 5541248 h 6858000"/>
              <a:gd name="connsiteX2529" fmla="*/ 4622297 w 6824365"/>
              <a:gd name="connsiteY2529" fmla="*/ 5532722 h 6858000"/>
              <a:gd name="connsiteX2530" fmla="*/ 4620341 w 6824365"/>
              <a:gd name="connsiteY2530" fmla="*/ 5531946 h 6858000"/>
              <a:gd name="connsiteX2531" fmla="*/ 4623928 w 6824365"/>
              <a:gd name="connsiteY2531" fmla="*/ 5531999 h 6858000"/>
              <a:gd name="connsiteX2532" fmla="*/ 4454966 w 6824365"/>
              <a:gd name="connsiteY2532" fmla="*/ 5469118 h 6858000"/>
              <a:gd name="connsiteX2533" fmla="*/ 4443235 w 6824365"/>
              <a:gd name="connsiteY2533" fmla="*/ 5464461 h 6858000"/>
              <a:gd name="connsiteX2534" fmla="*/ 4429672 w 6824365"/>
              <a:gd name="connsiteY2534" fmla="*/ 5460091 h 6858000"/>
              <a:gd name="connsiteX2535" fmla="*/ 4415863 w 6824365"/>
              <a:gd name="connsiteY2535" fmla="*/ 5453596 h 6858000"/>
              <a:gd name="connsiteX2536" fmla="*/ 4403618 w 6824365"/>
              <a:gd name="connsiteY2536" fmla="*/ 5444531 h 6858000"/>
              <a:gd name="connsiteX2537" fmla="*/ 4378200 w 6824365"/>
              <a:gd name="connsiteY2537" fmla="*/ 5434441 h 6858000"/>
              <a:gd name="connsiteX2538" fmla="*/ 4377066 w 6824365"/>
              <a:gd name="connsiteY2538" fmla="*/ 5448706 h 6858000"/>
              <a:gd name="connsiteX2539" fmla="*/ 4403618 w 6824365"/>
              <a:gd name="connsiteY2539" fmla="*/ 5444531 h 6858000"/>
              <a:gd name="connsiteX2540" fmla="*/ 4415142 w 6824365"/>
              <a:gd name="connsiteY2540" fmla="*/ 5455411 h 6858000"/>
              <a:gd name="connsiteX2541" fmla="*/ 4429672 w 6824365"/>
              <a:gd name="connsiteY2541" fmla="*/ 5460091 h 6858000"/>
              <a:gd name="connsiteX2542" fmla="*/ 4444469 w 6824365"/>
              <a:gd name="connsiteY2542" fmla="*/ 5467053 h 6858000"/>
              <a:gd name="connsiteX2543" fmla="*/ 4452290 w 6824365"/>
              <a:gd name="connsiteY2543" fmla="*/ 5470157 h 6858000"/>
              <a:gd name="connsiteX2544" fmla="*/ 4547678 w 6824365"/>
              <a:gd name="connsiteY2544" fmla="*/ 5520635 h 6858000"/>
              <a:gd name="connsiteX2545" fmla="*/ 4598303 w 6824365"/>
              <a:gd name="connsiteY2545" fmla="*/ 5547036 h 6858000"/>
              <a:gd name="connsiteX2546" fmla="*/ 4589861 w 6824365"/>
              <a:gd name="connsiteY2546" fmla="*/ 5562605 h 6858000"/>
              <a:gd name="connsiteX2547" fmla="*/ 4476768 w 6824365"/>
              <a:gd name="connsiteY2547" fmla="*/ 5528223 h 6858000"/>
              <a:gd name="connsiteX2548" fmla="*/ 4413788 w 6824365"/>
              <a:gd name="connsiteY2548" fmla="*/ 5515837 h 6858000"/>
              <a:gd name="connsiteX2549" fmla="*/ 4404012 w 6824365"/>
              <a:gd name="connsiteY2549" fmla="*/ 5511956 h 6858000"/>
              <a:gd name="connsiteX2550" fmla="*/ 4403805 w 6824365"/>
              <a:gd name="connsiteY2550" fmla="*/ 5518180 h 6858000"/>
              <a:gd name="connsiteX2551" fmla="*/ 4413788 w 6824365"/>
              <a:gd name="connsiteY2551" fmla="*/ 5515837 h 6858000"/>
              <a:gd name="connsiteX2552" fmla="*/ 4481497 w 6824365"/>
              <a:gd name="connsiteY2552" fmla="*/ 5544816 h 6858000"/>
              <a:gd name="connsiteX2553" fmla="*/ 4532736 w 6824365"/>
              <a:gd name="connsiteY2553" fmla="*/ 5592483 h 6858000"/>
              <a:gd name="connsiteX2554" fmla="*/ 4533971 w 6824365"/>
              <a:gd name="connsiteY2554" fmla="*/ 5595075 h 6858000"/>
              <a:gd name="connsiteX2555" fmla="*/ 4535412 w 6824365"/>
              <a:gd name="connsiteY2555" fmla="*/ 5591443 h 6858000"/>
              <a:gd name="connsiteX2556" fmla="*/ 4593390 w 6824365"/>
              <a:gd name="connsiteY2556" fmla="*/ 5592910 h 6858000"/>
              <a:gd name="connsiteX2557" fmla="*/ 4632582 w 6824365"/>
              <a:gd name="connsiteY2557" fmla="*/ 5633514 h 6858000"/>
              <a:gd name="connsiteX2558" fmla="*/ 4639342 w 6824365"/>
              <a:gd name="connsiteY2558" fmla="*/ 5627831 h 6858000"/>
              <a:gd name="connsiteX2559" fmla="*/ 4633497 w 6824365"/>
              <a:gd name="connsiteY2559" fmla="*/ 5634462 h 6858000"/>
              <a:gd name="connsiteX2560" fmla="*/ 4633684 w 6824365"/>
              <a:gd name="connsiteY2560" fmla="*/ 5634656 h 6858000"/>
              <a:gd name="connsiteX2561" fmla="*/ 4633419 w 6824365"/>
              <a:gd name="connsiteY2561" fmla="*/ 5634550 h 6858000"/>
              <a:gd name="connsiteX2562" fmla="*/ 4632749 w 6824365"/>
              <a:gd name="connsiteY2562" fmla="*/ 5635310 h 6858000"/>
              <a:gd name="connsiteX2563" fmla="*/ 4631185 w 6824365"/>
              <a:gd name="connsiteY2563" fmla="*/ 5634689 h 6858000"/>
              <a:gd name="connsiteX2564" fmla="*/ 4632012 w 6824365"/>
              <a:gd name="connsiteY2564" fmla="*/ 5633992 h 6858000"/>
              <a:gd name="connsiteX2565" fmla="*/ 4631729 w 6824365"/>
              <a:gd name="connsiteY2565" fmla="*/ 5633880 h 6858000"/>
              <a:gd name="connsiteX2566" fmla="*/ 4598906 w 6824365"/>
              <a:gd name="connsiteY2566" fmla="*/ 5640803 h 6858000"/>
              <a:gd name="connsiteX2567" fmla="*/ 4597869 w 6824365"/>
              <a:gd name="connsiteY2567" fmla="*/ 5639358 h 6858000"/>
              <a:gd name="connsiteX2568" fmla="*/ 4594266 w 6824365"/>
              <a:gd name="connsiteY2568" fmla="*/ 5639362 h 6858000"/>
              <a:gd name="connsiteX2569" fmla="*/ 4569983 w 6824365"/>
              <a:gd name="connsiteY2569" fmla="*/ 5624085 h 6858000"/>
              <a:gd name="connsiteX2570" fmla="*/ 4566171 w 6824365"/>
              <a:gd name="connsiteY2570" fmla="*/ 5639389 h 6858000"/>
              <a:gd name="connsiteX2571" fmla="*/ 4594266 w 6824365"/>
              <a:gd name="connsiteY2571" fmla="*/ 5639362 h 6858000"/>
              <a:gd name="connsiteX2572" fmla="*/ 4597148 w 6824365"/>
              <a:gd name="connsiteY2572" fmla="*/ 5641174 h 6858000"/>
              <a:gd name="connsiteX2573" fmla="*/ 4598906 w 6824365"/>
              <a:gd name="connsiteY2573" fmla="*/ 5640803 h 6858000"/>
              <a:gd name="connsiteX2574" fmla="*/ 4640152 w 6824365"/>
              <a:gd name="connsiteY2574" fmla="*/ 5698185 h 6858000"/>
              <a:gd name="connsiteX2575" fmla="*/ 4631916 w 6824365"/>
              <a:gd name="connsiteY2575" fmla="*/ 5707529 h 6858000"/>
              <a:gd name="connsiteX2576" fmla="*/ 4593227 w 6824365"/>
              <a:gd name="connsiteY2576" fmla="*/ 5679558 h 6858000"/>
              <a:gd name="connsiteX2577" fmla="*/ 4586335 w 6824365"/>
              <a:gd name="connsiteY2577" fmla="*/ 5668414 h 6858000"/>
              <a:gd name="connsiteX2578" fmla="*/ 4584073 w 6824365"/>
              <a:gd name="connsiteY2578" fmla="*/ 5657005 h 6858000"/>
              <a:gd name="connsiteX2579" fmla="*/ 4583658 w 6824365"/>
              <a:gd name="connsiteY2579" fmla="*/ 5657422 h 6858000"/>
              <a:gd name="connsiteX2580" fmla="*/ 4584578 w 6824365"/>
              <a:gd name="connsiteY2580" fmla="*/ 5666671 h 6858000"/>
              <a:gd name="connsiteX2581" fmla="*/ 4585704 w 6824365"/>
              <a:gd name="connsiteY2581" fmla="*/ 5667118 h 6858000"/>
              <a:gd name="connsiteX2582" fmla="*/ 4585704 w 6824365"/>
              <a:gd name="connsiteY2582" fmla="*/ 5667119 h 6858000"/>
              <a:gd name="connsiteX2583" fmla="*/ 4585012 w 6824365"/>
              <a:gd name="connsiteY2583" fmla="*/ 5668862 h 6858000"/>
              <a:gd name="connsiteX2584" fmla="*/ 4591632 w 6824365"/>
              <a:gd name="connsiteY2584" fmla="*/ 5679567 h 6858000"/>
              <a:gd name="connsiteX2585" fmla="*/ 4584267 w 6824365"/>
              <a:gd name="connsiteY2585" fmla="*/ 5681692 h 6858000"/>
              <a:gd name="connsiteX2586" fmla="*/ 4582242 w 6824365"/>
              <a:gd name="connsiteY2586" fmla="*/ 5675840 h 6858000"/>
              <a:gd name="connsiteX2587" fmla="*/ 4572852 w 6824365"/>
              <a:gd name="connsiteY2587" fmla="*/ 5672113 h 6858000"/>
              <a:gd name="connsiteX2588" fmla="*/ 4575449 w 6824365"/>
              <a:gd name="connsiteY2588" fmla="*/ 5665572 h 6858000"/>
              <a:gd name="connsiteX2589" fmla="*/ 4575956 w 6824365"/>
              <a:gd name="connsiteY2589" fmla="*/ 5664294 h 6858000"/>
              <a:gd name="connsiteX2590" fmla="*/ 4567109 w 6824365"/>
              <a:gd name="connsiteY2590" fmla="*/ 5660783 h 6858000"/>
              <a:gd name="connsiteX2591" fmla="*/ 4567504 w 6824365"/>
              <a:gd name="connsiteY2591" fmla="*/ 5658838 h 6858000"/>
              <a:gd name="connsiteX2592" fmla="*/ 4566696 w 6824365"/>
              <a:gd name="connsiteY2592" fmla="*/ 5657615 h 6858000"/>
              <a:gd name="connsiteX2593" fmla="*/ 4566477 w 6824365"/>
              <a:gd name="connsiteY2593" fmla="*/ 5650020 h 6858000"/>
              <a:gd name="connsiteX2594" fmla="*/ 4561846 w 6824365"/>
              <a:gd name="connsiteY2594" fmla="*/ 5650284 h 6858000"/>
              <a:gd name="connsiteX2595" fmla="*/ 4566696 w 6824365"/>
              <a:gd name="connsiteY2595" fmla="*/ 5657615 h 6858000"/>
              <a:gd name="connsiteX2596" fmla="*/ 4566783 w 6824365"/>
              <a:gd name="connsiteY2596" fmla="*/ 5660653 h 6858000"/>
              <a:gd name="connsiteX2597" fmla="*/ 4567109 w 6824365"/>
              <a:gd name="connsiteY2597" fmla="*/ 5660783 h 6858000"/>
              <a:gd name="connsiteX2598" fmla="*/ 4565135 w 6824365"/>
              <a:gd name="connsiteY2598" fmla="*/ 5670509 h 6858000"/>
              <a:gd name="connsiteX2599" fmla="*/ 4530761 w 6824365"/>
              <a:gd name="connsiteY2599" fmla="*/ 5671579 h 6858000"/>
              <a:gd name="connsiteX2600" fmla="*/ 4578050 w 6824365"/>
              <a:gd name="connsiteY2600" fmla="*/ 5727916 h 6858000"/>
              <a:gd name="connsiteX2601" fmla="*/ 4558806 w 6824365"/>
              <a:gd name="connsiteY2601" fmla="*/ 5717988 h 6858000"/>
              <a:gd name="connsiteX2602" fmla="*/ 4536796 w 6824365"/>
              <a:gd name="connsiteY2602" fmla="*/ 5713391 h 6858000"/>
              <a:gd name="connsiteX2603" fmla="*/ 4492559 w 6824365"/>
              <a:gd name="connsiteY2603" fmla="*/ 5718946 h 6858000"/>
              <a:gd name="connsiteX2604" fmla="*/ 4492260 w 6824365"/>
              <a:gd name="connsiteY2604" fmla="*/ 5717258 h 6858000"/>
              <a:gd name="connsiteX2605" fmla="*/ 4489261 w 6824365"/>
              <a:gd name="connsiteY2605" fmla="*/ 5716669 h 6858000"/>
              <a:gd name="connsiteX2606" fmla="*/ 4485160 w 6824365"/>
              <a:gd name="connsiteY2606" fmla="*/ 5712338 h 6858000"/>
              <a:gd name="connsiteX2607" fmla="*/ 4481764 w 6824365"/>
              <a:gd name="connsiteY2607" fmla="*/ 5715193 h 6858000"/>
              <a:gd name="connsiteX2608" fmla="*/ 4489261 w 6824365"/>
              <a:gd name="connsiteY2608" fmla="*/ 5716669 h 6858000"/>
              <a:gd name="connsiteX2609" fmla="*/ 4491539 w 6824365"/>
              <a:gd name="connsiteY2609" fmla="*/ 5719074 h 6858000"/>
              <a:gd name="connsiteX2610" fmla="*/ 4492559 w 6824365"/>
              <a:gd name="connsiteY2610" fmla="*/ 5718946 h 6858000"/>
              <a:gd name="connsiteX2611" fmla="*/ 4497680 w 6824365"/>
              <a:gd name="connsiteY2611" fmla="*/ 5747789 h 6858000"/>
              <a:gd name="connsiteX2612" fmla="*/ 4503870 w 6824365"/>
              <a:gd name="connsiteY2612" fmla="*/ 5784932 h 6858000"/>
              <a:gd name="connsiteX2613" fmla="*/ 4451693 w 6824365"/>
              <a:gd name="connsiteY2613" fmla="*/ 5785241 h 6858000"/>
              <a:gd name="connsiteX2614" fmla="*/ 4392319 w 6824365"/>
              <a:gd name="connsiteY2614" fmla="*/ 5763774 h 6858000"/>
              <a:gd name="connsiteX2615" fmla="*/ 4360927 w 6824365"/>
              <a:gd name="connsiteY2615" fmla="*/ 5774436 h 6858000"/>
              <a:gd name="connsiteX2616" fmla="*/ 4377902 w 6824365"/>
              <a:gd name="connsiteY2616" fmla="*/ 5800094 h 6858000"/>
              <a:gd name="connsiteX2617" fmla="*/ 4469280 w 6824365"/>
              <a:gd name="connsiteY2617" fmla="*/ 5832163 h 6858000"/>
              <a:gd name="connsiteX2618" fmla="*/ 4506734 w 6824365"/>
              <a:gd name="connsiteY2618" fmla="*/ 5857540 h 6858000"/>
              <a:gd name="connsiteX2619" fmla="*/ 4505984 w 6824365"/>
              <a:gd name="connsiteY2619" fmla="*/ 5857777 h 6858000"/>
              <a:gd name="connsiteX2620" fmla="*/ 4502612 w 6824365"/>
              <a:gd name="connsiteY2620" fmla="*/ 5876448 h 6858000"/>
              <a:gd name="connsiteX2621" fmla="*/ 4495569 w 6824365"/>
              <a:gd name="connsiteY2621" fmla="*/ 5873652 h 6858000"/>
              <a:gd name="connsiteX2622" fmla="*/ 4505883 w 6824365"/>
              <a:gd name="connsiteY2622" fmla="*/ 5857808 h 6858000"/>
              <a:gd name="connsiteX2623" fmla="*/ 4478289 w 6824365"/>
              <a:gd name="connsiteY2623" fmla="*/ 5866483 h 6858000"/>
              <a:gd name="connsiteX2624" fmla="*/ 4459494 w 6824365"/>
              <a:gd name="connsiteY2624" fmla="*/ 5868219 h 6858000"/>
              <a:gd name="connsiteX2625" fmla="*/ 4358951 w 6824365"/>
              <a:gd name="connsiteY2625" fmla="*/ 5853533 h 6858000"/>
              <a:gd name="connsiteX2626" fmla="*/ 4353293 w 6824365"/>
              <a:gd name="connsiteY2626" fmla="*/ 5844981 h 6858000"/>
              <a:gd name="connsiteX2627" fmla="*/ 4347221 w 6824365"/>
              <a:gd name="connsiteY2627" fmla="*/ 5848877 h 6858000"/>
              <a:gd name="connsiteX2628" fmla="*/ 4339716 w 6824365"/>
              <a:gd name="connsiteY2628" fmla="*/ 5816469 h 6858000"/>
              <a:gd name="connsiteX2629" fmla="*/ 4334779 w 6824365"/>
              <a:gd name="connsiteY2629" fmla="*/ 5806100 h 6858000"/>
              <a:gd name="connsiteX2630" fmla="*/ 4327472 w 6824365"/>
              <a:gd name="connsiteY2630" fmla="*/ 5807403 h 6858000"/>
              <a:gd name="connsiteX2631" fmla="*/ 4337041 w 6824365"/>
              <a:gd name="connsiteY2631" fmla="*/ 5817509 h 6858000"/>
              <a:gd name="connsiteX2632" fmla="*/ 4347734 w 6824365"/>
              <a:gd name="connsiteY2632" fmla="*/ 5853285 h 6858000"/>
              <a:gd name="connsiteX2633" fmla="*/ 4353600 w 6824365"/>
              <a:gd name="connsiteY2633" fmla="*/ 5855613 h 6858000"/>
              <a:gd name="connsiteX2634" fmla="*/ 4402883 w 6824365"/>
              <a:gd name="connsiteY2634" fmla="*/ 5902505 h 6858000"/>
              <a:gd name="connsiteX2635" fmla="*/ 4421408 w 6824365"/>
              <a:gd name="connsiteY2635" fmla="*/ 5901449 h 6858000"/>
              <a:gd name="connsiteX2636" fmla="*/ 4450368 w 6824365"/>
              <a:gd name="connsiteY2636" fmla="*/ 5891923 h 6858000"/>
              <a:gd name="connsiteX2637" fmla="*/ 4472116 w 6824365"/>
              <a:gd name="connsiteY2637" fmla="*/ 5916243 h 6858000"/>
              <a:gd name="connsiteX2638" fmla="*/ 4470286 w 6824365"/>
              <a:gd name="connsiteY2638" fmla="*/ 5920851 h 6858000"/>
              <a:gd name="connsiteX2639" fmla="*/ 4466890 w 6824365"/>
              <a:gd name="connsiteY2639" fmla="*/ 5923707 h 6858000"/>
              <a:gd name="connsiteX2640" fmla="*/ 4468845 w 6824365"/>
              <a:gd name="connsiteY2640" fmla="*/ 5924483 h 6858000"/>
              <a:gd name="connsiteX2641" fmla="*/ 4470286 w 6824365"/>
              <a:gd name="connsiteY2641" fmla="*/ 5920851 h 6858000"/>
              <a:gd name="connsiteX2642" fmla="*/ 4473683 w 6824365"/>
              <a:gd name="connsiteY2642" fmla="*/ 5917995 h 6858000"/>
              <a:gd name="connsiteX2643" fmla="*/ 4472116 w 6824365"/>
              <a:gd name="connsiteY2643" fmla="*/ 5916243 h 6858000"/>
              <a:gd name="connsiteX2644" fmla="*/ 4472449 w 6824365"/>
              <a:gd name="connsiteY2644" fmla="*/ 5915403 h 6858000"/>
              <a:gd name="connsiteX2645" fmla="*/ 4569585 w 6824365"/>
              <a:gd name="connsiteY2645" fmla="*/ 5972881 h 6858000"/>
              <a:gd name="connsiteX2646" fmla="*/ 4500325 w 6824365"/>
              <a:gd name="connsiteY2646" fmla="*/ 5970613 h 6858000"/>
              <a:gd name="connsiteX2647" fmla="*/ 4332182 w 6824365"/>
              <a:gd name="connsiteY2647" fmla="*/ 5903869 h 6858000"/>
              <a:gd name="connsiteX2648" fmla="*/ 4327857 w 6824365"/>
              <a:gd name="connsiteY2648" fmla="*/ 5914765 h 6858000"/>
              <a:gd name="connsiteX2649" fmla="*/ 4442796 w 6824365"/>
              <a:gd name="connsiteY2649" fmla="*/ 5973004 h 6858000"/>
              <a:gd name="connsiteX2650" fmla="*/ 4435073 w 6824365"/>
              <a:gd name="connsiteY2650" fmla="*/ 5986754 h 6858000"/>
              <a:gd name="connsiteX2651" fmla="*/ 4401837 w 6824365"/>
              <a:gd name="connsiteY2651" fmla="*/ 5973561 h 6858000"/>
              <a:gd name="connsiteX2652" fmla="*/ 4317448 w 6824365"/>
              <a:gd name="connsiteY2652" fmla="*/ 5969493 h 6858000"/>
              <a:gd name="connsiteX2653" fmla="*/ 4428453 w 6824365"/>
              <a:gd name="connsiteY2653" fmla="*/ 6012965 h 6858000"/>
              <a:gd name="connsiteX2654" fmla="*/ 4453492 w 6824365"/>
              <a:gd name="connsiteY2654" fmla="*/ 6043352 h 6858000"/>
              <a:gd name="connsiteX2655" fmla="*/ 4407375 w 6824365"/>
              <a:gd name="connsiteY2655" fmla="*/ 6045130 h 6858000"/>
              <a:gd name="connsiteX2656" fmla="*/ 4343160 w 6824365"/>
              <a:gd name="connsiteY2656" fmla="*/ 6030151 h 6858000"/>
              <a:gd name="connsiteX2657" fmla="*/ 4340791 w 6824365"/>
              <a:gd name="connsiteY2657" fmla="*/ 6041823 h 6858000"/>
              <a:gd name="connsiteX2658" fmla="*/ 4534243 w 6824365"/>
              <a:gd name="connsiteY2658" fmla="*/ 6141737 h 6858000"/>
              <a:gd name="connsiteX2659" fmla="*/ 4529918 w 6824365"/>
              <a:gd name="connsiteY2659" fmla="*/ 6152633 h 6858000"/>
              <a:gd name="connsiteX2660" fmla="*/ 4338313 w 6824365"/>
              <a:gd name="connsiteY2660" fmla="*/ 6076575 h 6858000"/>
              <a:gd name="connsiteX2661" fmla="*/ 4330797 w 6824365"/>
              <a:gd name="connsiteY2661" fmla="*/ 6084103 h 6858000"/>
              <a:gd name="connsiteX2662" fmla="*/ 4354151 w 6824365"/>
              <a:gd name="connsiteY2662" fmla="*/ 6116497 h 6858000"/>
              <a:gd name="connsiteX2663" fmla="*/ 4403952 w 6824365"/>
              <a:gd name="connsiteY2663" fmla="*/ 6165826 h 6858000"/>
              <a:gd name="connsiteX2664" fmla="*/ 4399007 w 6824365"/>
              <a:gd name="connsiteY2664" fmla="*/ 6190372 h 6858000"/>
              <a:gd name="connsiteX2665" fmla="*/ 4302487 w 6824365"/>
              <a:gd name="connsiteY2665" fmla="*/ 6121214 h 6858000"/>
              <a:gd name="connsiteX2666" fmla="*/ 4284465 w 6824365"/>
              <a:gd name="connsiteY2666" fmla="*/ 6166614 h 6858000"/>
              <a:gd name="connsiteX2667" fmla="*/ 4446734 w 6824365"/>
              <a:gd name="connsiteY2667" fmla="*/ 6270967 h 6858000"/>
              <a:gd name="connsiteX2668" fmla="*/ 4446939 w 6824365"/>
              <a:gd name="connsiteY2668" fmla="*/ 6271397 h 6858000"/>
              <a:gd name="connsiteX2669" fmla="*/ 4454733 w 6824365"/>
              <a:gd name="connsiteY2669" fmla="*/ 6261298 h 6858000"/>
              <a:gd name="connsiteX2670" fmla="*/ 4455915 w 6824365"/>
              <a:gd name="connsiteY2670" fmla="*/ 6274750 h 6858000"/>
              <a:gd name="connsiteX2671" fmla="*/ 4447829 w 6824365"/>
              <a:gd name="connsiteY2671" fmla="*/ 6273267 h 6858000"/>
              <a:gd name="connsiteX2672" fmla="*/ 4452779 w 6824365"/>
              <a:gd name="connsiteY2672" fmla="*/ 6283663 h 6858000"/>
              <a:gd name="connsiteX2673" fmla="*/ 4456523 w 6824365"/>
              <a:gd name="connsiteY2673" fmla="*/ 6277785 h 6858000"/>
              <a:gd name="connsiteX2674" fmla="*/ 4461599 w 6824365"/>
              <a:gd name="connsiteY2674" fmla="*/ 6274121 h 6858000"/>
              <a:gd name="connsiteX2675" fmla="*/ 4460950 w 6824365"/>
              <a:gd name="connsiteY2675" fmla="*/ 6275756 h 6858000"/>
              <a:gd name="connsiteX2676" fmla="*/ 4451711 w 6824365"/>
              <a:gd name="connsiteY2676" fmla="*/ 6285340 h 6858000"/>
              <a:gd name="connsiteX2677" fmla="*/ 4452220 w 6824365"/>
              <a:gd name="connsiteY2677" fmla="*/ 6284542 h 6858000"/>
              <a:gd name="connsiteX2678" fmla="*/ 4431804 w 6824365"/>
              <a:gd name="connsiteY2678" fmla="*/ 6302879 h 6858000"/>
              <a:gd name="connsiteX2679" fmla="*/ 4398269 w 6824365"/>
              <a:gd name="connsiteY2679" fmla="*/ 6239115 h 6858000"/>
              <a:gd name="connsiteX2680" fmla="*/ 4397755 w 6824365"/>
              <a:gd name="connsiteY2680" fmla="*/ 6234708 h 6858000"/>
              <a:gd name="connsiteX2681" fmla="*/ 4395593 w 6824365"/>
              <a:gd name="connsiteY2681" fmla="*/ 6240155 h 6858000"/>
              <a:gd name="connsiteX2682" fmla="*/ 4398269 w 6824365"/>
              <a:gd name="connsiteY2682" fmla="*/ 6239115 h 6858000"/>
              <a:gd name="connsiteX2683" fmla="*/ 4429434 w 6824365"/>
              <a:gd name="connsiteY2683" fmla="*/ 6314550 h 6858000"/>
              <a:gd name="connsiteX2684" fmla="*/ 4445169 w 6824365"/>
              <a:gd name="connsiteY2684" fmla="*/ 6337609 h 6858000"/>
              <a:gd name="connsiteX2685" fmla="*/ 4475789 w 6824365"/>
              <a:gd name="connsiteY2685" fmla="*/ 6347903 h 6858000"/>
              <a:gd name="connsiteX2686" fmla="*/ 4473192 w 6824365"/>
              <a:gd name="connsiteY2686" fmla="*/ 6354445 h 6858000"/>
              <a:gd name="connsiteX2687" fmla="*/ 4445089 w 6824365"/>
              <a:gd name="connsiteY2687" fmla="*/ 6337702 h 6858000"/>
              <a:gd name="connsiteX2688" fmla="*/ 4418512 w 6824365"/>
              <a:gd name="connsiteY2688" fmla="*/ 6364870 h 6858000"/>
              <a:gd name="connsiteX2689" fmla="*/ 4385283 w 6824365"/>
              <a:gd name="connsiteY2689" fmla="*/ 6311740 h 6858000"/>
              <a:gd name="connsiteX2690" fmla="*/ 4369020 w 6824365"/>
              <a:gd name="connsiteY2690" fmla="*/ 6324203 h 6858000"/>
              <a:gd name="connsiteX2691" fmla="*/ 4336809 w 6824365"/>
              <a:gd name="connsiteY2691" fmla="*/ 6319827 h 6858000"/>
              <a:gd name="connsiteX2692" fmla="*/ 4372604 w 6824365"/>
              <a:gd name="connsiteY2692" fmla="*/ 6394997 h 6858000"/>
              <a:gd name="connsiteX2693" fmla="*/ 4372774 w 6824365"/>
              <a:gd name="connsiteY2693" fmla="*/ 6395354 h 6858000"/>
              <a:gd name="connsiteX2694" fmla="*/ 4446360 w 6824365"/>
              <a:gd name="connsiteY2694" fmla="*/ 6422040 h 6858000"/>
              <a:gd name="connsiteX2695" fmla="*/ 4374822 w 6824365"/>
              <a:gd name="connsiteY2695" fmla="*/ 6401216 h 6858000"/>
              <a:gd name="connsiteX2696" fmla="*/ 4374596 w 6824365"/>
              <a:gd name="connsiteY2696" fmla="*/ 6400583 h 6858000"/>
              <a:gd name="connsiteX2697" fmla="*/ 4361486 w 6824365"/>
              <a:gd name="connsiteY2697" fmla="*/ 6411605 h 6858000"/>
              <a:gd name="connsiteX2698" fmla="*/ 4337898 w 6824365"/>
              <a:gd name="connsiteY2698" fmla="*/ 6391205 h 6858000"/>
              <a:gd name="connsiteX2699" fmla="*/ 4321629 w 6824365"/>
              <a:gd name="connsiteY2699" fmla="*/ 6377926 h 6858000"/>
              <a:gd name="connsiteX2700" fmla="*/ 4321769 w 6824365"/>
              <a:gd name="connsiteY2700" fmla="*/ 6374818 h 6858000"/>
              <a:gd name="connsiteX2701" fmla="*/ 4316916 w 6824365"/>
              <a:gd name="connsiteY2701" fmla="*/ 6372249 h 6858000"/>
              <a:gd name="connsiteX2702" fmla="*/ 4304075 w 6824365"/>
              <a:gd name="connsiteY2702" fmla="*/ 6350977 h 6858000"/>
              <a:gd name="connsiteX2703" fmla="*/ 4289974 w 6824365"/>
              <a:gd name="connsiteY2703" fmla="*/ 6357993 h 6858000"/>
              <a:gd name="connsiteX2704" fmla="*/ 4316916 w 6824365"/>
              <a:gd name="connsiteY2704" fmla="*/ 6372249 h 6858000"/>
              <a:gd name="connsiteX2705" fmla="*/ 4319094 w 6824365"/>
              <a:gd name="connsiteY2705" fmla="*/ 6375858 h 6858000"/>
              <a:gd name="connsiteX2706" fmla="*/ 4321629 w 6824365"/>
              <a:gd name="connsiteY2706" fmla="*/ 6377926 h 6858000"/>
              <a:gd name="connsiteX2707" fmla="*/ 4319908 w 6824365"/>
              <a:gd name="connsiteY2707" fmla="*/ 6415858 h 6858000"/>
              <a:gd name="connsiteX2708" fmla="*/ 4355097 w 6824365"/>
              <a:gd name="connsiteY2708" fmla="*/ 6444805 h 6858000"/>
              <a:gd name="connsiteX2709" fmla="*/ 4409939 w 6824365"/>
              <a:gd name="connsiteY2709" fmla="*/ 6483392 h 6858000"/>
              <a:gd name="connsiteX2710" fmla="*/ 4401704 w 6824365"/>
              <a:gd name="connsiteY2710" fmla="*/ 6492735 h 6858000"/>
              <a:gd name="connsiteX2711" fmla="*/ 4287733 w 6824365"/>
              <a:gd name="connsiteY2711" fmla="*/ 6455737 h 6858000"/>
              <a:gd name="connsiteX2712" fmla="*/ 4288097 w 6824365"/>
              <a:gd name="connsiteY2712" fmla="*/ 6453946 h 6858000"/>
              <a:gd name="connsiteX2713" fmla="*/ 4284135 w 6824365"/>
              <a:gd name="connsiteY2713" fmla="*/ 6453041 h 6858000"/>
              <a:gd name="connsiteX2714" fmla="*/ 4279763 w 6824365"/>
              <a:gd name="connsiteY2714" fmla="*/ 6446432 h 6858000"/>
              <a:gd name="connsiteX2715" fmla="*/ 4275645 w 6824365"/>
              <a:gd name="connsiteY2715" fmla="*/ 6451105 h 6858000"/>
              <a:gd name="connsiteX2716" fmla="*/ 4248481 w 6824365"/>
              <a:gd name="connsiteY2716" fmla="*/ 6434015 h 6858000"/>
              <a:gd name="connsiteX2717" fmla="*/ 4246110 w 6824365"/>
              <a:gd name="connsiteY2717" fmla="*/ 6445687 h 6858000"/>
              <a:gd name="connsiteX2718" fmla="*/ 4275645 w 6824365"/>
              <a:gd name="connsiteY2718" fmla="*/ 6451105 h 6858000"/>
              <a:gd name="connsiteX2719" fmla="*/ 4284135 w 6824365"/>
              <a:gd name="connsiteY2719" fmla="*/ 6453041 h 6858000"/>
              <a:gd name="connsiteX2720" fmla="*/ 4285421 w 6824365"/>
              <a:gd name="connsiteY2720" fmla="*/ 6454986 h 6858000"/>
              <a:gd name="connsiteX2721" fmla="*/ 4287733 w 6824365"/>
              <a:gd name="connsiteY2721" fmla="*/ 6455737 h 6858000"/>
              <a:gd name="connsiteX2722" fmla="*/ 4285726 w 6824365"/>
              <a:gd name="connsiteY2722" fmla="*/ 6465617 h 6858000"/>
              <a:gd name="connsiteX2723" fmla="*/ 4418876 w 6824365"/>
              <a:gd name="connsiteY2723" fmla="*/ 6552105 h 6858000"/>
              <a:gd name="connsiteX2724" fmla="*/ 4459312 w 6824365"/>
              <a:gd name="connsiteY2724" fmla="*/ 6587075 h 6858000"/>
              <a:gd name="connsiteX2725" fmla="*/ 4449120 w 6824365"/>
              <a:gd name="connsiteY2725" fmla="*/ 6595643 h 6858000"/>
              <a:gd name="connsiteX2726" fmla="*/ 4319152 w 6824365"/>
              <a:gd name="connsiteY2726" fmla="*/ 6552460 h 6858000"/>
              <a:gd name="connsiteX2727" fmla="*/ 4350632 w 6824365"/>
              <a:gd name="connsiteY2727" fmla="*/ 6598590 h 6858000"/>
              <a:gd name="connsiteX2728" fmla="*/ 4256848 w 6824365"/>
              <a:gd name="connsiteY2728" fmla="*/ 6589504 h 6858000"/>
              <a:gd name="connsiteX2729" fmla="*/ 4255233 w 6824365"/>
              <a:gd name="connsiteY2729" fmla="*/ 6588049 h 6858000"/>
              <a:gd name="connsiteX2730" fmla="*/ 4251306 w 6824365"/>
              <a:gd name="connsiteY2730" fmla="*/ 6586961 h 6858000"/>
              <a:gd name="connsiteX2731" fmla="*/ 4238368 w 6824365"/>
              <a:gd name="connsiteY2731" fmla="*/ 6564965 h 6858000"/>
              <a:gd name="connsiteX2732" fmla="*/ 4174045 w 6824365"/>
              <a:gd name="connsiteY2732" fmla="*/ 6547414 h 6858000"/>
              <a:gd name="connsiteX2733" fmla="*/ 4167557 w 6824365"/>
              <a:gd name="connsiteY2733" fmla="*/ 6563757 h 6858000"/>
              <a:gd name="connsiteX2734" fmla="*/ 4251306 w 6824365"/>
              <a:gd name="connsiteY2734" fmla="*/ 6586961 h 6858000"/>
              <a:gd name="connsiteX2735" fmla="*/ 4252558 w 6824365"/>
              <a:gd name="connsiteY2735" fmla="*/ 6589089 h 6858000"/>
              <a:gd name="connsiteX2736" fmla="*/ 4256848 w 6824365"/>
              <a:gd name="connsiteY2736" fmla="*/ 6589504 h 6858000"/>
              <a:gd name="connsiteX2737" fmla="*/ 4296904 w 6824365"/>
              <a:gd name="connsiteY2737" fmla="*/ 6625612 h 6858000"/>
              <a:gd name="connsiteX2738" fmla="*/ 4296681 w 6824365"/>
              <a:gd name="connsiteY2738" fmla="*/ 6626175 h 6858000"/>
              <a:gd name="connsiteX2739" fmla="*/ 4302473 w 6824365"/>
              <a:gd name="connsiteY2739" fmla="*/ 6632869 h 6858000"/>
              <a:gd name="connsiteX2740" fmla="*/ 4293882 w 6824365"/>
              <a:gd name="connsiteY2740" fmla="*/ 6633227 h 6858000"/>
              <a:gd name="connsiteX2741" fmla="*/ 4293300 w 6824365"/>
              <a:gd name="connsiteY2741" fmla="*/ 6634692 h 6858000"/>
              <a:gd name="connsiteX2742" fmla="*/ 4272612 w 6824365"/>
              <a:gd name="connsiteY2742" fmla="*/ 6641195 h 6858000"/>
              <a:gd name="connsiteX2743" fmla="*/ 4211172 w 6824365"/>
              <a:gd name="connsiteY2743" fmla="*/ 6642032 h 6858000"/>
              <a:gd name="connsiteX2744" fmla="*/ 4272612 w 6824365"/>
              <a:gd name="connsiteY2744" fmla="*/ 6641195 h 6858000"/>
              <a:gd name="connsiteX2745" fmla="*/ 4296577 w 6824365"/>
              <a:gd name="connsiteY2745" fmla="*/ 6694853 h 6858000"/>
              <a:gd name="connsiteX2746" fmla="*/ 4295343 w 6824365"/>
              <a:gd name="connsiteY2746" fmla="*/ 6692261 h 6858000"/>
              <a:gd name="connsiteX2747" fmla="*/ 4148794 w 6824365"/>
              <a:gd name="connsiteY2747" fmla="*/ 6690846 h 6858000"/>
              <a:gd name="connsiteX2748" fmla="*/ 4131494 w 6824365"/>
              <a:gd name="connsiteY2748" fmla="*/ 6734429 h 6858000"/>
              <a:gd name="connsiteX2749" fmla="*/ 4098774 w 6824365"/>
              <a:gd name="connsiteY2749" fmla="*/ 6739724 h 6858000"/>
              <a:gd name="connsiteX2750" fmla="*/ 4098355 w 6824365"/>
              <a:gd name="connsiteY2750" fmla="*/ 6738092 h 6858000"/>
              <a:gd name="connsiteX2751" fmla="*/ 4096904 w 6824365"/>
              <a:gd name="connsiteY2751" fmla="*/ 6737873 h 6858000"/>
              <a:gd name="connsiteX2752" fmla="*/ 4087967 w 6824365"/>
              <a:gd name="connsiteY2752" fmla="*/ 6712947 h 6858000"/>
              <a:gd name="connsiteX2753" fmla="*/ 4056575 w 6824365"/>
              <a:gd name="connsiteY2753" fmla="*/ 6723609 h 6858000"/>
              <a:gd name="connsiteX2754" fmla="*/ 4055646 w 6824365"/>
              <a:gd name="connsiteY2754" fmla="*/ 6731650 h 6858000"/>
              <a:gd name="connsiteX2755" fmla="*/ 4096904 w 6824365"/>
              <a:gd name="connsiteY2755" fmla="*/ 6737873 h 6858000"/>
              <a:gd name="connsiteX2756" fmla="*/ 4097634 w 6824365"/>
              <a:gd name="connsiteY2756" fmla="*/ 6739907 h 6858000"/>
              <a:gd name="connsiteX2757" fmla="*/ 4098774 w 6824365"/>
              <a:gd name="connsiteY2757" fmla="*/ 6739724 h 6858000"/>
              <a:gd name="connsiteX2758" fmla="*/ 4100912 w 6824365"/>
              <a:gd name="connsiteY2758" fmla="*/ 6748041 h 6858000"/>
              <a:gd name="connsiteX2759" fmla="*/ 4103085 w 6824365"/>
              <a:gd name="connsiteY2759" fmla="*/ 6754684 h 6858000"/>
              <a:gd name="connsiteX2760" fmla="*/ 4220503 w 6824365"/>
              <a:gd name="connsiteY2760" fmla="*/ 6778170 h 6858000"/>
              <a:gd name="connsiteX2761" fmla="*/ 4245874 w 6824365"/>
              <a:gd name="connsiteY2761" fmla="*/ 6769847 h 6858000"/>
              <a:gd name="connsiteX2762" fmla="*/ 4242554 w 6824365"/>
              <a:gd name="connsiteY2762" fmla="*/ 6743162 h 6858000"/>
              <a:gd name="connsiteX2763" fmla="*/ 4258652 w 6824365"/>
              <a:gd name="connsiteY2763" fmla="*/ 6755475 h 6858000"/>
              <a:gd name="connsiteX2764" fmla="*/ 4268464 w 6824365"/>
              <a:gd name="connsiteY2764" fmla="*/ 6765676 h 6858000"/>
              <a:gd name="connsiteX2765" fmla="*/ 4239432 w 6824365"/>
              <a:gd name="connsiteY2765" fmla="*/ 6804604 h 6858000"/>
              <a:gd name="connsiteX2766" fmla="*/ 4237542 w 6824365"/>
              <a:gd name="connsiteY2766" fmla="*/ 6803853 h 6858000"/>
              <a:gd name="connsiteX2767" fmla="*/ 4235977 w 6824365"/>
              <a:gd name="connsiteY2767" fmla="*/ 6804857 h 6858000"/>
              <a:gd name="connsiteX2768" fmla="*/ 4236141 w 6824365"/>
              <a:gd name="connsiteY2768" fmla="*/ 6803723 h 6858000"/>
              <a:gd name="connsiteX2769" fmla="*/ 4184785 w 6824365"/>
              <a:gd name="connsiteY2769" fmla="*/ 6799729 h 6858000"/>
              <a:gd name="connsiteX2770" fmla="*/ 4127281 w 6824365"/>
              <a:gd name="connsiteY2770" fmla="*/ 6807913 h 6858000"/>
              <a:gd name="connsiteX2771" fmla="*/ 4124243 w 6824365"/>
              <a:gd name="connsiteY2771" fmla="*/ 6809094 h 6858000"/>
              <a:gd name="connsiteX2772" fmla="*/ 4124236 w 6824365"/>
              <a:gd name="connsiteY2772" fmla="*/ 6809091 h 6858000"/>
              <a:gd name="connsiteX2773" fmla="*/ 4124374 w 6824365"/>
              <a:gd name="connsiteY2773" fmla="*/ 6809381 h 6858000"/>
              <a:gd name="connsiteX2774" fmla="*/ 4122419 w 6824365"/>
              <a:gd name="connsiteY2774" fmla="*/ 6808605 h 6858000"/>
              <a:gd name="connsiteX2775" fmla="*/ 4122854 w 6824365"/>
              <a:gd name="connsiteY2775" fmla="*/ 6808543 h 6858000"/>
              <a:gd name="connsiteX2776" fmla="*/ 4121896 w 6824365"/>
              <a:gd name="connsiteY2776" fmla="*/ 6808162 h 6858000"/>
              <a:gd name="connsiteX2777" fmla="*/ 4123742 w 6824365"/>
              <a:gd name="connsiteY2777" fmla="*/ 6808057 h 6858000"/>
              <a:gd name="connsiteX2778" fmla="*/ 4119436 w 6824365"/>
              <a:gd name="connsiteY2778" fmla="*/ 6799013 h 6858000"/>
              <a:gd name="connsiteX2779" fmla="*/ 4118852 w 6824365"/>
              <a:gd name="connsiteY2779" fmla="*/ 6798225 h 6858000"/>
              <a:gd name="connsiteX2780" fmla="*/ 4120157 w 6824365"/>
              <a:gd name="connsiteY2780" fmla="*/ 6797198 h 6858000"/>
              <a:gd name="connsiteX2781" fmla="*/ 4116714 w 6824365"/>
              <a:gd name="connsiteY2781" fmla="*/ 6795346 h 6858000"/>
              <a:gd name="connsiteX2782" fmla="*/ 4110589 w 6824365"/>
              <a:gd name="connsiteY2782" fmla="*/ 6787092 h 6858000"/>
              <a:gd name="connsiteX2783" fmla="*/ 4044518 w 6824365"/>
              <a:gd name="connsiteY2783" fmla="*/ 6788194 h 6858000"/>
              <a:gd name="connsiteX2784" fmla="*/ 4105236 w 6824365"/>
              <a:gd name="connsiteY2784" fmla="*/ 6789173 h 6858000"/>
              <a:gd name="connsiteX2785" fmla="*/ 4116714 w 6824365"/>
              <a:gd name="connsiteY2785" fmla="*/ 6795346 h 6858000"/>
              <a:gd name="connsiteX2786" fmla="*/ 4118852 w 6824365"/>
              <a:gd name="connsiteY2786" fmla="*/ 6798225 h 6858000"/>
              <a:gd name="connsiteX2787" fmla="*/ 4097101 w 6824365"/>
              <a:gd name="connsiteY2787" fmla="*/ 6815373 h 6858000"/>
              <a:gd name="connsiteX2788" fmla="*/ 4088559 w 6824365"/>
              <a:gd name="connsiteY2788" fmla="*/ 6814084 h 6858000"/>
              <a:gd name="connsiteX2789" fmla="*/ 4090306 w 6824365"/>
              <a:gd name="connsiteY2789" fmla="*/ 6821085 h 6858000"/>
              <a:gd name="connsiteX2790" fmla="*/ 4097101 w 6824365"/>
              <a:gd name="connsiteY2790" fmla="*/ 6815373 h 6858000"/>
              <a:gd name="connsiteX2791" fmla="*/ 4158737 w 6824365"/>
              <a:gd name="connsiteY2791" fmla="*/ 6848248 h 6858000"/>
              <a:gd name="connsiteX2792" fmla="*/ 4244360 w 6824365"/>
              <a:gd name="connsiteY2792" fmla="*/ 6854908 h 6858000"/>
              <a:gd name="connsiteX2793" fmla="*/ 4244648 w 6824365"/>
              <a:gd name="connsiteY2793" fmla="*/ 6855512 h 6858000"/>
              <a:gd name="connsiteX2794" fmla="*/ 4247177 w 6824365"/>
              <a:gd name="connsiteY2794" fmla="*/ 6855368 h 6858000"/>
              <a:gd name="connsiteX2795" fmla="*/ 4245321 w 6824365"/>
              <a:gd name="connsiteY2795" fmla="*/ 6856929 h 6858000"/>
              <a:gd name="connsiteX2796" fmla="*/ 4245595 w 6824365"/>
              <a:gd name="connsiteY2796" fmla="*/ 6857500 h 6858000"/>
              <a:gd name="connsiteX2797" fmla="*/ 4245904 w 6824365"/>
              <a:gd name="connsiteY2797" fmla="*/ 6858000 h 6858000"/>
              <a:gd name="connsiteX2798" fmla="*/ 4125367 w 6824365"/>
              <a:gd name="connsiteY2798" fmla="*/ 6858000 h 6858000"/>
              <a:gd name="connsiteX2799" fmla="*/ 4125236 w 6824365"/>
              <a:gd name="connsiteY2799" fmla="*/ 6857810 h 6858000"/>
              <a:gd name="connsiteX2800" fmla="*/ 4117084 w 6824365"/>
              <a:gd name="connsiteY2800" fmla="*/ 6853490 h 6858000"/>
              <a:gd name="connsiteX2801" fmla="*/ 4113652 w 6824365"/>
              <a:gd name="connsiteY2801" fmla="*/ 6858000 h 6858000"/>
              <a:gd name="connsiteX2802" fmla="*/ 0 w 6824365"/>
              <a:gd name="connsiteY2802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</a:cxnLst>
            <a:rect l="l" t="t" r="r" b="b"/>
            <a:pathLst>
              <a:path w="6824365" h="6858000">
                <a:moveTo>
                  <a:pt x="4300683" y="6843794"/>
                </a:moveTo>
                <a:cubicBezTo>
                  <a:pt x="4300683" y="6843794"/>
                  <a:pt x="4303210" y="6848836"/>
                  <a:pt x="4308957" y="6857175"/>
                </a:cubicBezTo>
                <a:cubicBezTo>
                  <a:pt x="4297913" y="6850772"/>
                  <a:pt x="4292736" y="6846698"/>
                  <a:pt x="4286867" y="6844368"/>
                </a:cubicBezTo>
                <a:cubicBezTo>
                  <a:pt x="4291472" y="6844177"/>
                  <a:pt x="4296770" y="6842241"/>
                  <a:pt x="4300683" y="6843794"/>
                </a:cubicBezTo>
                <a:close/>
                <a:moveTo>
                  <a:pt x="4235977" y="6804857"/>
                </a:moveTo>
                <a:lnTo>
                  <a:pt x="4235203" y="6810229"/>
                </a:lnTo>
                <a:cubicBezTo>
                  <a:pt x="4233639" y="6809608"/>
                  <a:pt x="4232074" y="6808987"/>
                  <a:pt x="4230508" y="6808366"/>
                </a:cubicBezTo>
                <a:close/>
                <a:moveTo>
                  <a:pt x="4425973" y="6742082"/>
                </a:moveTo>
                <a:cubicBezTo>
                  <a:pt x="4425973" y="6742082"/>
                  <a:pt x="4425107" y="6744264"/>
                  <a:pt x="4426868" y="6744963"/>
                </a:cubicBezTo>
                <a:cubicBezTo>
                  <a:pt x="4424242" y="6746443"/>
                  <a:pt x="4424242" y="6746443"/>
                  <a:pt x="4422482" y="6745745"/>
                </a:cubicBezTo>
                <a:cubicBezTo>
                  <a:pt x="4422482" y="6745745"/>
                  <a:pt x="4420721" y="6745046"/>
                  <a:pt x="4418960" y="6744347"/>
                </a:cubicBezTo>
                <a:cubicBezTo>
                  <a:pt x="4421586" y="6742866"/>
                  <a:pt x="4424213" y="6741384"/>
                  <a:pt x="4425973" y="6742082"/>
                </a:cubicBezTo>
                <a:close/>
                <a:moveTo>
                  <a:pt x="4169248" y="6735355"/>
                </a:moveTo>
                <a:cubicBezTo>
                  <a:pt x="4168866" y="6734151"/>
                  <a:pt x="4168686" y="6734606"/>
                  <a:pt x="4169220" y="6739025"/>
                </a:cubicBezTo>
                <a:lnTo>
                  <a:pt x="4169346" y="6740070"/>
                </a:lnTo>
                <a:lnTo>
                  <a:pt x="4169806" y="6741399"/>
                </a:lnTo>
                <a:lnTo>
                  <a:pt x="4170476" y="6741627"/>
                </a:lnTo>
                <a:cubicBezTo>
                  <a:pt x="4170209" y="6739417"/>
                  <a:pt x="4169628" y="6736557"/>
                  <a:pt x="4169248" y="6735355"/>
                </a:cubicBezTo>
                <a:close/>
                <a:moveTo>
                  <a:pt x="4266779" y="6720960"/>
                </a:moveTo>
                <a:lnTo>
                  <a:pt x="4264348" y="6724200"/>
                </a:lnTo>
                <a:lnTo>
                  <a:pt x="4263930" y="6723333"/>
                </a:lnTo>
                <a:close/>
                <a:moveTo>
                  <a:pt x="4267586" y="6717703"/>
                </a:moveTo>
                <a:lnTo>
                  <a:pt x="4268846" y="6718203"/>
                </a:lnTo>
                <a:lnTo>
                  <a:pt x="4269210" y="6717716"/>
                </a:lnTo>
                <a:lnTo>
                  <a:pt x="4268994" y="6718261"/>
                </a:lnTo>
                <a:lnTo>
                  <a:pt x="4268489" y="6719533"/>
                </a:lnTo>
                <a:lnTo>
                  <a:pt x="4268344" y="6719897"/>
                </a:lnTo>
                <a:lnTo>
                  <a:pt x="4268279" y="6719709"/>
                </a:lnTo>
                <a:lnTo>
                  <a:pt x="4266779" y="6720960"/>
                </a:lnTo>
                <a:lnTo>
                  <a:pt x="4268101" y="6719195"/>
                </a:lnTo>
                <a:close/>
                <a:moveTo>
                  <a:pt x="4265307" y="6711119"/>
                </a:moveTo>
                <a:lnTo>
                  <a:pt x="4267586" y="6717703"/>
                </a:lnTo>
                <a:lnTo>
                  <a:pt x="4261952" y="6715466"/>
                </a:lnTo>
                <a:close/>
                <a:moveTo>
                  <a:pt x="4158296" y="6703137"/>
                </a:moveTo>
                <a:cubicBezTo>
                  <a:pt x="4174831" y="6707597"/>
                  <a:pt x="4190645" y="6713874"/>
                  <a:pt x="4206459" y="6720152"/>
                </a:cubicBezTo>
                <a:cubicBezTo>
                  <a:pt x="4200341" y="6724034"/>
                  <a:pt x="4194225" y="6727917"/>
                  <a:pt x="4189363" y="6734399"/>
                </a:cubicBezTo>
                <a:cubicBezTo>
                  <a:pt x="4191340" y="6735184"/>
                  <a:pt x="4194571" y="6738570"/>
                  <a:pt x="4196548" y="6739355"/>
                </a:cubicBezTo>
                <a:cubicBezTo>
                  <a:pt x="4199433" y="6732087"/>
                  <a:pt x="4203574" y="6727421"/>
                  <a:pt x="4206459" y="6720152"/>
                </a:cubicBezTo>
                <a:lnTo>
                  <a:pt x="4260565" y="6716396"/>
                </a:lnTo>
                <a:lnTo>
                  <a:pt x="4259604" y="6714534"/>
                </a:lnTo>
                <a:lnTo>
                  <a:pt x="4259703" y="6714573"/>
                </a:lnTo>
                <a:lnTo>
                  <a:pt x="4261952" y="6715466"/>
                </a:lnTo>
                <a:lnTo>
                  <a:pt x="4260832" y="6716915"/>
                </a:lnTo>
                <a:lnTo>
                  <a:pt x="4263930" y="6723333"/>
                </a:lnTo>
                <a:lnTo>
                  <a:pt x="4242327" y="6741336"/>
                </a:lnTo>
                <a:lnTo>
                  <a:pt x="4242554" y="6743162"/>
                </a:lnTo>
                <a:lnTo>
                  <a:pt x="4241507" y="6742362"/>
                </a:lnTo>
                <a:lnTo>
                  <a:pt x="4241711" y="6741848"/>
                </a:lnTo>
                <a:lnTo>
                  <a:pt x="4241134" y="6742330"/>
                </a:lnTo>
                <a:cubicBezTo>
                  <a:pt x="4241134" y="6742330"/>
                  <a:pt x="4241856" y="6740513"/>
                  <a:pt x="4241856" y="6740513"/>
                </a:cubicBezTo>
                <a:cubicBezTo>
                  <a:pt x="4218481" y="6741751"/>
                  <a:pt x="4193128" y="6742205"/>
                  <a:pt x="4169755" y="6743444"/>
                </a:cubicBezTo>
                <a:lnTo>
                  <a:pt x="4169654" y="6742614"/>
                </a:lnTo>
                <a:lnTo>
                  <a:pt x="4169239" y="6743659"/>
                </a:lnTo>
                <a:lnTo>
                  <a:pt x="4169167" y="6741181"/>
                </a:lnTo>
                <a:lnTo>
                  <a:pt x="4153656" y="6735903"/>
                </a:lnTo>
                <a:cubicBezTo>
                  <a:pt x="4147817" y="6727373"/>
                  <a:pt x="4168533" y="6711934"/>
                  <a:pt x="4158296" y="6703137"/>
                </a:cubicBezTo>
                <a:close/>
                <a:moveTo>
                  <a:pt x="4374564" y="6701483"/>
                </a:moveTo>
                <a:cubicBezTo>
                  <a:pt x="4377492" y="6706431"/>
                  <a:pt x="4378954" y="6708905"/>
                  <a:pt x="4379769" y="6713014"/>
                </a:cubicBezTo>
                <a:cubicBezTo>
                  <a:pt x="4379120" y="6714650"/>
                  <a:pt x="4371484" y="6715405"/>
                  <a:pt x="4369371" y="6714566"/>
                </a:cubicBezTo>
                <a:cubicBezTo>
                  <a:pt x="4367258" y="6713727"/>
                  <a:pt x="4364331" y="6708780"/>
                  <a:pt x="4358641" y="6704628"/>
                </a:cubicBezTo>
                <a:cubicBezTo>
                  <a:pt x="4366279" y="6703874"/>
                  <a:pt x="4371802" y="6702280"/>
                  <a:pt x="4374564" y="6701483"/>
                </a:cubicBezTo>
                <a:close/>
                <a:moveTo>
                  <a:pt x="4342219" y="6696215"/>
                </a:moveTo>
                <a:lnTo>
                  <a:pt x="4353919" y="6716228"/>
                </a:lnTo>
                <a:lnTo>
                  <a:pt x="4353989" y="6716348"/>
                </a:lnTo>
                <a:lnTo>
                  <a:pt x="4353832" y="6716300"/>
                </a:lnTo>
                <a:lnTo>
                  <a:pt x="4329757" y="6708938"/>
                </a:lnTo>
                <a:cubicBezTo>
                  <a:pt x="4333406" y="6705969"/>
                  <a:pt x="4337813" y="6701093"/>
                  <a:pt x="4342219" y="6696215"/>
                </a:cubicBezTo>
                <a:close/>
                <a:moveTo>
                  <a:pt x="4300611" y="6695789"/>
                </a:moveTo>
                <a:lnTo>
                  <a:pt x="4316350" y="6696043"/>
                </a:lnTo>
                <a:cubicBezTo>
                  <a:pt x="4317405" y="6698987"/>
                  <a:pt x="4316540" y="6701166"/>
                  <a:pt x="4314809" y="6705527"/>
                </a:cubicBezTo>
                <a:close/>
                <a:moveTo>
                  <a:pt x="4297333" y="6693542"/>
                </a:moveTo>
                <a:lnTo>
                  <a:pt x="4300611" y="6695789"/>
                </a:lnTo>
                <a:lnTo>
                  <a:pt x="4296468" y="6695724"/>
                </a:lnTo>
                <a:cubicBezTo>
                  <a:pt x="4296468" y="6695724"/>
                  <a:pt x="4295412" y="6692780"/>
                  <a:pt x="4297333" y="6693542"/>
                </a:cubicBezTo>
                <a:close/>
                <a:moveTo>
                  <a:pt x="4399227" y="6660789"/>
                </a:moveTo>
                <a:cubicBezTo>
                  <a:pt x="4415071" y="6667079"/>
                  <a:pt x="4430916" y="6673368"/>
                  <a:pt x="4456665" y="6683589"/>
                </a:cubicBezTo>
                <a:cubicBezTo>
                  <a:pt x="4439858" y="6691274"/>
                  <a:pt x="4426310" y="6702303"/>
                  <a:pt x="4416406" y="6698371"/>
                </a:cubicBezTo>
                <a:cubicBezTo>
                  <a:pt x="4405800" y="6696212"/>
                  <a:pt x="4398135" y="6680865"/>
                  <a:pt x="4388361" y="6670832"/>
                </a:cubicBezTo>
                <a:cubicBezTo>
                  <a:pt x="4391748" y="6668076"/>
                  <a:pt x="4395135" y="6665318"/>
                  <a:pt x="4399227" y="6660789"/>
                </a:cubicBezTo>
                <a:close/>
                <a:moveTo>
                  <a:pt x="4324968" y="6636581"/>
                </a:moveTo>
                <a:lnTo>
                  <a:pt x="4324850" y="6636876"/>
                </a:lnTo>
                <a:lnTo>
                  <a:pt x="4325131" y="6636826"/>
                </a:lnTo>
                <a:close/>
                <a:moveTo>
                  <a:pt x="4307074" y="6634307"/>
                </a:moveTo>
                <a:lnTo>
                  <a:pt x="4306470" y="6637037"/>
                </a:lnTo>
                <a:lnTo>
                  <a:pt x="4304592" y="6635425"/>
                </a:lnTo>
                <a:cubicBezTo>
                  <a:pt x="4304592" y="6635425"/>
                  <a:pt x="4306353" y="6636124"/>
                  <a:pt x="4307074" y="6634307"/>
                </a:cubicBezTo>
                <a:close/>
                <a:moveTo>
                  <a:pt x="4305661" y="6632737"/>
                </a:moveTo>
                <a:cubicBezTo>
                  <a:pt x="4304969" y="6634481"/>
                  <a:pt x="4303292" y="6633815"/>
                  <a:pt x="4303292" y="6633815"/>
                </a:cubicBezTo>
                <a:lnTo>
                  <a:pt x="4302473" y="6632869"/>
                </a:lnTo>
                <a:close/>
                <a:moveTo>
                  <a:pt x="4433203" y="6626319"/>
                </a:moveTo>
                <a:cubicBezTo>
                  <a:pt x="4439464" y="6628804"/>
                  <a:pt x="4444858" y="6633470"/>
                  <a:pt x="4449030" y="6635127"/>
                </a:cubicBezTo>
                <a:cubicBezTo>
                  <a:pt x="4448165" y="6637306"/>
                  <a:pt x="4449386" y="6640316"/>
                  <a:pt x="4448520" y="6642497"/>
                </a:cubicBezTo>
                <a:cubicBezTo>
                  <a:pt x="4442261" y="6640012"/>
                  <a:pt x="4436001" y="6637528"/>
                  <a:pt x="4428875" y="6637222"/>
                </a:cubicBezTo>
                <a:cubicBezTo>
                  <a:pt x="4430606" y="6632861"/>
                  <a:pt x="4431472" y="6630680"/>
                  <a:pt x="4433203" y="6626319"/>
                </a:cubicBezTo>
                <a:close/>
                <a:moveTo>
                  <a:pt x="4319139" y="6611330"/>
                </a:moveTo>
                <a:cubicBezTo>
                  <a:pt x="4337797" y="6627078"/>
                  <a:pt x="4357170" y="6641023"/>
                  <a:pt x="4379025" y="6660124"/>
                </a:cubicBezTo>
                <a:cubicBezTo>
                  <a:pt x="4366385" y="6663447"/>
                  <a:pt x="4355700" y="6667547"/>
                  <a:pt x="4347686" y="6670621"/>
                </a:cubicBezTo>
                <a:lnTo>
                  <a:pt x="4325534" y="6637431"/>
                </a:lnTo>
                <a:lnTo>
                  <a:pt x="4324958" y="6638883"/>
                </a:lnTo>
                <a:lnTo>
                  <a:pt x="4309203" y="6639781"/>
                </a:lnTo>
                <a:lnTo>
                  <a:pt x="4311464" y="6659187"/>
                </a:lnTo>
                <a:cubicBezTo>
                  <a:pt x="4309704" y="6658489"/>
                  <a:pt x="4305460" y="6658907"/>
                  <a:pt x="4301939" y="6657510"/>
                </a:cubicBezTo>
                <a:lnTo>
                  <a:pt x="4306470" y="6637037"/>
                </a:lnTo>
                <a:lnTo>
                  <a:pt x="4309152" y="6639339"/>
                </a:lnTo>
                <a:lnTo>
                  <a:pt x="4309191" y="6639669"/>
                </a:lnTo>
                <a:lnTo>
                  <a:pt x="4323632" y="6637092"/>
                </a:lnTo>
                <a:lnTo>
                  <a:pt x="4314323" y="6617760"/>
                </a:lnTo>
                <a:cubicBezTo>
                  <a:pt x="4316994" y="6616735"/>
                  <a:pt x="4318424" y="6613133"/>
                  <a:pt x="4319139" y="6611330"/>
                </a:cubicBezTo>
                <a:close/>
                <a:moveTo>
                  <a:pt x="4368958" y="6603342"/>
                </a:moveTo>
                <a:cubicBezTo>
                  <a:pt x="4382260" y="6608622"/>
                  <a:pt x="4395562" y="6613902"/>
                  <a:pt x="4408865" y="6619183"/>
                </a:cubicBezTo>
                <a:cubicBezTo>
                  <a:pt x="4407480" y="6622672"/>
                  <a:pt x="4406787" y="6624416"/>
                  <a:pt x="4405402" y="6627905"/>
                </a:cubicBezTo>
                <a:cubicBezTo>
                  <a:pt x="4392792" y="6620880"/>
                  <a:pt x="4381390" y="6616354"/>
                  <a:pt x="4368088" y="6611073"/>
                </a:cubicBezTo>
                <a:cubicBezTo>
                  <a:pt x="4368780" y="6609329"/>
                  <a:pt x="4370165" y="6605840"/>
                  <a:pt x="4368958" y="6603342"/>
                </a:cubicBezTo>
                <a:close/>
                <a:moveTo>
                  <a:pt x="4433408" y="6487575"/>
                </a:moveTo>
                <a:cubicBezTo>
                  <a:pt x="4451006" y="6498445"/>
                  <a:pt x="4468606" y="6509315"/>
                  <a:pt x="4486205" y="6520183"/>
                </a:cubicBezTo>
                <a:cubicBezTo>
                  <a:pt x="4482314" y="6524465"/>
                  <a:pt x="4480983" y="6527819"/>
                  <a:pt x="4477759" y="6530422"/>
                </a:cubicBezTo>
                <a:cubicBezTo>
                  <a:pt x="4462051" y="6520304"/>
                  <a:pt x="4444452" y="6509435"/>
                  <a:pt x="4426853" y="6498565"/>
                </a:cubicBezTo>
                <a:cubicBezTo>
                  <a:pt x="4428184" y="6495210"/>
                  <a:pt x="4430181" y="6490179"/>
                  <a:pt x="4433408" y="6487575"/>
                </a:cubicBezTo>
                <a:close/>
                <a:moveTo>
                  <a:pt x="4446360" y="6422040"/>
                </a:moveTo>
                <a:cubicBezTo>
                  <a:pt x="4459655" y="6429422"/>
                  <a:pt x="4474392" y="6433168"/>
                  <a:pt x="4486964" y="6442365"/>
                </a:cubicBezTo>
                <a:cubicBezTo>
                  <a:pt x="4495533" y="6449974"/>
                  <a:pt x="4497933" y="6461444"/>
                  <a:pt x="4505059" y="6472687"/>
                </a:cubicBezTo>
                <a:cubicBezTo>
                  <a:pt x="4500334" y="6472914"/>
                  <a:pt x="4496888" y="6475753"/>
                  <a:pt x="4491442" y="6477798"/>
                </a:cubicBezTo>
                <a:cubicBezTo>
                  <a:pt x="4477748" y="6459743"/>
                  <a:pt x="4462055" y="6440892"/>
                  <a:pt x="4446360" y="6422040"/>
                </a:cubicBezTo>
                <a:close/>
                <a:moveTo>
                  <a:pt x="4482140" y="6284863"/>
                </a:moveTo>
                <a:lnTo>
                  <a:pt x="4492863" y="6304889"/>
                </a:lnTo>
                <a:cubicBezTo>
                  <a:pt x="4488321" y="6305380"/>
                  <a:pt x="4483778" y="6305871"/>
                  <a:pt x="4481113" y="6307108"/>
                </a:cubicBezTo>
                <a:close/>
                <a:moveTo>
                  <a:pt x="4480379" y="6281575"/>
                </a:moveTo>
                <a:lnTo>
                  <a:pt x="4480614" y="6281669"/>
                </a:lnTo>
                <a:lnTo>
                  <a:pt x="4482257" y="6282321"/>
                </a:lnTo>
                <a:lnTo>
                  <a:pt x="4482140" y="6284863"/>
                </a:lnTo>
                <a:close/>
                <a:moveTo>
                  <a:pt x="4402121" y="6194349"/>
                </a:moveTo>
                <a:lnTo>
                  <a:pt x="4410436" y="6197649"/>
                </a:lnTo>
                <a:cubicBezTo>
                  <a:pt x="4409786" y="6199285"/>
                  <a:pt x="4407181" y="6200143"/>
                  <a:pt x="4404575" y="6201002"/>
                </a:cubicBezTo>
                <a:close/>
                <a:moveTo>
                  <a:pt x="4401303" y="6192131"/>
                </a:moveTo>
                <a:lnTo>
                  <a:pt x="4402121" y="6194349"/>
                </a:lnTo>
                <a:lnTo>
                  <a:pt x="4398698" y="6192990"/>
                </a:lnTo>
                <a:cubicBezTo>
                  <a:pt x="4398698" y="6192990"/>
                  <a:pt x="4401303" y="6192131"/>
                  <a:pt x="4401303" y="6192131"/>
                </a:cubicBezTo>
                <a:close/>
                <a:moveTo>
                  <a:pt x="4399007" y="6190372"/>
                </a:moveTo>
                <a:lnTo>
                  <a:pt x="4401163" y="6191916"/>
                </a:lnTo>
                <a:cubicBezTo>
                  <a:pt x="4401163" y="6191916"/>
                  <a:pt x="4401163" y="6191916"/>
                  <a:pt x="4398487" y="6192956"/>
                </a:cubicBezTo>
                <a:close/>
                <a:moveTo>
                  <a:pt x="4452736" y="6159542"/>
                </a:moveTo>
                <a:lnTo>
                  <a:pt x="4455823" y="6162030"/>
                </a:lnTo>
                <a:lnTo>
                  <a:pt x="4455082" y="6160473"/>
                </a:lnTo>
                <a:lnTo>
                  <a:pt x="4458909" y="6164515"/>
                </a:lnTo>
                <a:lnTo>
                  <a:pt x="4458913" y="6164518"/>
                </a:lnTo>
                <a:lnTo>
                  <a:pt x="4458911" y="6164518"/>
                </a:lnTo>
                <a:lnTo>
                  <a:pt x="4456566" y="6163587"/>
                </a:lnTo>
                <a:lnTo>
                  <a:pt x="4456564" y="6163586"/>
                </a:lnTo>
                <a:lnTo>
                  <a:pt x="4456564" y="6163584"/>
                </a:lnTo>
                <a:close/>
                <a:moveTo>
                  <a:pt x="4550722" y="6152283"/>
                </a:moveTo>
                <a:cubicBezTo>
                  <a:pt x="4555489" y="6152012"/>
                  <a:pt x="4558242" y="6150941"/>
                  <a:pt x="4562267" y="6152538"/>
                </a:cubicBezTo>
                <a:cubicBezTo>
                  <a:pt x="4563537" y="6155206"/>
                  <a:pt x="4564065" y="6159742"/>
                  <a:pt x="4562581" y="6163481"/>
                </a:cubicBezTo>
                <a:cubicBezTo>
                  <a:pt x="4562581" y="6163481"/>
                  <a:pt x="4557074" y="6165621"/>
                  <a:pt x="4555803" y="6162954"/>
                </a:cubicBezTo>
                <a:cubicBezTo>
                  <a:pt x="4554533" y="6160286"/>
                  <a:pt x="4554005" y="6155749"/>
                  <a:pt x="4550722" y="6152283"/>
                </a:cubicBezTo>
                <a:close/>
                <a:moveTo>
                  <a:pt x="4592516" y="6111539"/>
                </a:moveTo>
                <a:cubicBezTo>
                  <a:pt x="4594529" y="6112337"/>
                  <a:pt x="4597038" y="6117751"/>
                  <a:pt x="4597038" y="6117751"/>
                </a:cubicBezTo>
                <a:cubicBezTo>
                  <a:pt x="4595522" y="6121568"/>
                  <a:pt x="4590742" y="6121878"/>
                  <a:pt x="4586457" y="6126803"/>
                </a:cubicBezTo>
                <a:cubicBezTo>
                  <a:pt x="4584706" y="6119482"/>
                  <a:pt x="4583450" y="6116775"/>
                  <a:pt x="4582953" y="6112160"/>
                </a:cubicBezTo>
                <a:cubicBezTo>
                  <a:pt x="4585723" y="6111051"/>
                  <a:pt x="4590504" y="6110740"/>
                  <a:pt x="4592516" y="6111539"/>
                </a:cubicBezTo>
                <a:close/>
                <a:moveTo>
                  <a:pt x="4613807" y="6089197"/>
                </a:moveTo>
                <a:cubicBezTo>
                  <a:pt x="4615763" y="6089973"/>
                  <a:pt x="4620368" y="6089782"/>
                  <a:pt x="4621632" y="6092303"/>
                </a:cubicBezTo>
                <a:cubicBezTo>
                  <a:pt x="4623588" y="6093079"/>
                  <a:pt x="4624160" y="6097345"/>
                  <a:pt x="4623467" y="6099089"/>
                </a:cubicBezTo>
                <a:cubicBezTo>
                  <a:pt x="4620818" y="6100057"/>
                  <a:pt x="4616906" y="6098504"/>
                  <a:pt x="4614950" y="6097728"/>
                </a:cubicBezTo>
                <a:cubicBezTo>
                  <a:pt x="4613686" y="6095207"/>
                  <a:pt x="4614378" y="6093462"/>
                  <a:pt x="4613807" y="6089197"/>
                </a:cubicBezTo>
                <a:close/>
                <a:moveTo>
                  <a:pt x="4464086" y="6047927"/>
                </a:moveTo>
                <a:lnTo>
                  <a:pt x="4554047" y="6071027"/>
                </a:lnTo>
                <a:cubicBezTo>
                  <a:pt x="4554047" y="6071027"/>
                  <a:pt x="4551196" y="6083845"/>
                  <a:pt x="4551079" y="6089777"/>
                </a:cubicBezTo>
                <a:cubicBezTo>
                  <a:pt x="4545279" y="6087474"/>
                  <a:pt x="4542096" y="6084218"/>
                  <a:pt x="4536297" y="6081916"/>
                </a:cubicBezTo>
                <a:close/>
                <a:moveTo>
                  <a:pt x="4455641" y="6043268"/>
                </a:moveTo>
                <a:lnTo>
                  <a:pt x="4455412" y="6043845"/>
                </a:lnTo>
                <a:lnTo>
                  <a:pt x="4464086" y="6047927"/>
                </a:lnTo>
                <a:lnTo>
                  <a:pt x="4454537" y="6045476"/>
                </a:lnTo>
                <a:lnTo>
                  <a:pt x="4454766" y="6044897"/>
                </a:lnTo>
                <a:lnTo>
                  <a:pt x="4453492" y="6043352"/>
                </a:lnTo>
                <a:close/>
                <a:moveTo>
                  <a:pt x="4582882" y="6037040"/>
                </a:moveTo>
                <a:cubicBezTo>
                  <a:pt x="4590394" y="6040021"/>
                  <a:pt x="4596028" y="6042258"/>
                  <a:pt x="4601662" y="6044494"/>
                </a:cubicBezTo>
                <a:cubicBezTo>
                  <a:pt x="4600219" y="6048128"/>
                  <a:pt x="4598776" y="6051763"/>
                  <a:pt x="4595455" y="6054652"/>
                </a:cubicBezTo>
                <a:cubicBezTo>
                  <a:pt x="4590543" y="6050598"/>
                  <a:pt x="4585631" y="6046545"/>
                  <a:pt x="4580718" y="6042491"/>
                </a:cubicBezTo>
                <a:cubicBezTo>
                  <a:pt x="4581440" y="6040674"/>
                  <a:pt x="4582161" y="6038857"/>
                  <a:pt x="4582882" y="6037040"/>
                </a:cubicBezTo>
                <a:close/>
                <a:moveTo>
                  <a:pt x="4525851" y="6016422"/>
                </a:moveTo>
                <a:cubicBezTo>
                  <a:pt x="4536025" y="6020460"/>
                  <a:pt x="4546889" y="6022754"/>
                  <a:pt x="4557061" y="6026791"/>
                </a:cubicBezTo>
                <a:cubicBezTo>
                  <a:pt x="4556368" y="6028536"/>
                  <a:pt x="4555676" y="6030280"/>
                  <a:pt x="4554983" y="6032025"/>
                </a:cubicBezTo>
                <a:cubicBezTo>
                  <a:pt x="4546154" y="6030539"/>
                  <a:pt x="4535288" y="6028245"/>
                  <a:pt x="4525116" y="6024207"/>
                </a:cubicBezTo>
                <a:cubicBezTo>
                  <a:pt x="4525809" y="6022463"/>
                  <a:pt x="4527193" y="6018974"/>
                  <a:pt x="4525851" y="6016422"/>
                </a:cubicBezTo>
                <a:close/>
                <a:moveTo>
                  <a:pt x="4468014" y="5990986"/>
                </a:moveTo>
                <a:cubicBezTo>
                  <a:pt x="4482992" y="5994636"/>
                  <a:pt x="4497970" y="5998287"/>
                  <a:pt x="4512163" y="6003921"/>
                </a:cubicBezTo>
                <a:cubicBezTo>
                  <a:pt x="4510589" y="6007886"/>
                  <a:pt x="4511042" y="6012655"/>
                  <a:pt x="4509469" y="6016619"/>
                </a:cubicBezTo>
                <a:cubicBezTo>
                  <a:pt x="4494489" y="6012969"/>
                  <a:pt x="4480751" y="6012104"/>
                  <a:pt x="4464987" y="6010435"/>
                </a:cubicBezTo>
                <a:cubicBezTo>
                  <a:pt x="4465320" y="6003684"/>
                  <a:pt x="4467681" y="5997737"/>
                  <a:pt x="4468014" y="5990986"/>
                </a:cubicBezTo>
                <a:close/>
                <a:moveTo>
                  <a:pt x="4451735" y="5987504"/>
                </a:moveTo>
                <a:cubicBezTo>
                  <a:pt x="4452383" y="5987761"/>
                  <a:pt x="4452521" y="5988946"/>
                  <a:pt x="4452043" y="5990151"/>
                </a:cubicBezTo>
                <a:cubicBezTo>
                  <a:pt x="4451565" y="5991356"/>
                  <a:pt x="4450651" y="5992123"/>
                  <a:pt x="4450003" y="5991866"/>
                </a:cubicBezTo>
                <a:cubicBezTo>
                  <a:pt x="4449354" y="5991609"/>
                  <a:pt x="4449217" y="5990424"/>
                  <a:pt x="4449695" y="5989219"/>
                </a:cubicBezTo>
                <a:cubicBezTo>
                  <a:pt x="4450173" y="5988014"/>
                  <a:pt x="4451086" y="5987246"/>
                  <a:pt x="4451735" y="5987504"/>
                </a:cubicBezTo>
                <a:close/>
                <a:moveTo>
                  <a:pt x="4252316" y="5922618"/>
                </a:moveTo>
                <a:cubicBezTo>
                  <a:pt x="4246756" y="5930920"/>
                  <a:pt x="4241197" y="5939225"/>
                  <a:pt x="4236358" y="5945712"/>
                </a:cubicBezTo>
                <a:cubicBezTo>
                  <a:pt x="4236150" y="5951937"/>
                  <a:pt x="4234709" y="5955569"/>
                  <a:pt x="4232547" y="5961016"/>
                </a:cubicBezTo>
                <a:cubicBezTo>
                  <a:pt x="4232547" y="5961016"/>
                  <a:pt x="4235222" y="5959977"/>
                  <a:pt x="4235222" y="5959977"/>
                </a:cubicBezTo>
                <a:cubicBezTo>
                  <a:pt x="4254468" y="5957106"/>
                  <a:pt x="4275669" y="5955011"/>
                  <a:pt x="4294194" y="5953956"/>
                </a:cubicBezTo>
                <a:cubicBezTo>
                  <a:pt x="4279994" y="5944114"/>
                  <a:pt x="4265794" y="5934274"/>
                  <a:pt x="4252316" y="5922618"/>
                </a:cubicBezTo>
                <a:close/>
                <a:moveTo>
                  <a:pt x="4571553" y="5901289"/>
                </a:moveTo>
                <a:cubicBezTo>
                  <a:pt x="4580004" y="5904644"/>
                  <a:pt x="4586343" y="5907160"/>
                  <a:pt x="4592681" y="5909676"/>
                </a:cubicBezTo>
                <a:cubicBezTo>
                  <a:pt x="4592031" y="5911312"/>
                  <a:pt x="4590733" y="5914582"/>
                  <a:pt x="4590084" y="5916218"/>
                </a:cubicBezTo>
                <a:cubicBezTo>
                  <a:pt x="4581633" y="5912864"/>
                  <a:pt x="4575945" y="5908712"/>
                  <a:pt x="4569605" y="5906196"/>
                </a:cubicBezTo>
                <a:cubicBezTo>
                  <a:pt x="4570254" y="5904561"/>
                  <a:pt x="4571553" y="5901289"/>
                  <a:pt x="4571553" y="5901289"/>
                </a:cubicBezTo>
                <a:close/>
                <a:moveTo>
                  <a:pt x="4523833" y="5864679"/>
                </a:moveTo>
                <a:cubicBezTo>
                  <a:pt x="4533169" y="5874762"/>
                  <a:pt x="4540587" y="5884083"/>
                  <a:pt x="4549195" y="5896003"/>
                </a:cubicBezTo>
                <a:cubicBezTo>
                  <a:pt x="4531163" y="5895221"/>
                  <a:pt x="4512721" y="5895474"/>
                  <a:pt x="4514520" y="5882538"/>
                </a:cubicBezTo>
                <a:cubicBezTo>
                  <a:pt x="4515121" y="5878226"/>
                  <a:pt x="4517971" y="5872448"/>
                  <a:pt x="4523833" y="5864679"/>
                </a:cubicBezTo>
                <a:close/>
                <a:moveTo>
                  <a:pt x="4526965" y="5835633"/>
                </a:moveTo>
                <a:cubicBezTo>
                  <a:pt x="4530878" y="5837186"/>
                  <a:pt x="4534790" y="5838739"/>
                  <a:pt x="4538703" y="5840292"/>
                </a:cubicBezTo>
                <a:cubicBezTo>
                  <a:pt x="4535735" y="5847768"/>
                  <a:pt x="4530069" y="5856338"/>
                  <a:pt x="4524404" y="5864905"/>
                </a:cubicBezTo>
                <a:cubicBezTo>
                  <a:pt x="4526156" y="5854785"/>
                  <a:pt x="4527910" y="5844662"/>
                  <a:pt x="4526965" y="5835633"/>
                </a:cubicBezTo>
                <a:close/>
                <a:moveTo>
                  <a:pt x="4552150" y="5805244"/>
                </a:moveTo>
                <a:cubicBezTo>
                  <a:pt x="4576735" y="5817107"/>
                  <a:pt x="4603988" y="5827925"/>
                  <a:pt x="4628574" y="5839788"/>
                </a:cubicBezTo>
                <a:cubicBezTo>
                  <a:pt x="4626410" y="5845240"/>
                  <a:pt x="4622300" y="5849919"/>
                  <a:pt x="4619415" y="5857186"/>
                </a:cubicBezTo>
                <a:cubicBezTo>
                  <a:pt x="4595551" y="5843507"/>
                  <a:pt x="4569019" y="5830871"/>
                  <a:pt x="4545154" y="5817192"/>
                </a:cubicBezTo>
                <a:cubicBezTo>
                  <a:pt x="4546597" y="5813558"/>
                  <a:pt x="4549986" y="5810696"/>
                  <a:pt x="4552150" y="5805244"/>
                </a:cubicBezTo>
                <a:close/>
                <a:moveTo>
                  <a:pt x="4528127" y="5800757"/>
                </a:moveTo>
                <a:cubicBezTo>
                  <a:pt x="4528127" y="5800757"/>
                  <a:pt x="4529001" y="5803123"/>
                  <a:pt x="4529001" y="5803123"/>
                </a:cubicBezTo>
                <a:cubicBezTo>
                  <a:pt x="4528308" y="5804867"/>
                  <a:pt x="4525357" y="5807734"/>
                  <a:pt x="4523101" y="5808858"/>
                </a:cubicBezTo>
                <a:cubicBezTo>
                  <a:pt x="4523793" y="5807114"/>
                  <a:pt x="4522228" y="5806492"/>
                  <a:pt x="4522921" y="5804748"/>
                </a:cubicBezTo>
                <a:cubicBezTo>
                  <a:pt x="4525178" y="5803625"/>
                  <a:pt x="4525871" y="5801880"/>
                  <a:pt x="4528127" y="5800757"/>
                </a:cubicBezTo>
                <a:close/>
                <a:moveTo>
                  <a:pt x="4509348" y="5793302"/>
                </a:moveTo>
                <a:cubicBezTo>
                  <a:pt x="4508482" y="5795483"/>
                  <a:pt x="4510048" y="5796105"/>
                  <a:pt x="4509182" y="5798286"/>
                </a:cubicBezTo>
                <a:cubicBezTo>
                  <a:pt x="4509182" y="5798286"/>
                  <a:pt x="4506751" y="5799844"/>
                  <a:pt x="4505186" y="5799223"/>
                </a:cubicBezTo>
                <a:cubicBezTo>
                  <a:pt x="4505186" y="5799223"/>
                  <a:pt x="4506052" y="5797044"/>
                  <a:pt x="4504487" y="5796423"/>
                </a:cubicBezTo>
                <a:cubicBezTo>
                  <a:pt x="4506918" y="5794863"/>
                  <a:pt x="4506918" y="5794863"/>
                  <a:pt x="4509348" y="5793302"/>
                </a:cubicBezTo>
                <a:close/>
                <a:moveTo>
                  <a:pt x="4614428" y="5748050"/>
                </a:moveTo>
                <a:cubicBezTo>
                  <a:pt x="4616472" y="5748033"/>
                  <a:pt x="4618674" y="5748355"/>
                  <a:pt x="4619680" y="5748754"/>
                </a:cubicBezTo>
                <a:cubicBezTo>
                  <a:pt x="4621693" y="5749553"/>
                  <a:pt x="4622190" y="5754168"/>
                  <a:pt x="4623444" y="5756875"/>
                </a:cubicBezTo>
                <a:cubicBezTo>
                  <a:pt x="4619918" y="5759893"/>
                  <a:pt x="4615135" y="5760203"/>
                  <a:pt x="4609597" y="5762422"/>
                </a:cubicBezTo>
                <a:cubicBezTo>
                  <a:pt x="4609099" y="5757807"/>
                  <a:pt x="4608601" y="5753192"/>
                  <a:pt x="4610117" y="5749375"/>
                </a:cubicBezTo>
                <a:cubicBezTo>
                  <a:pt x="4610495" y="5748421"/>
                  <a:pt x="4612383" y="5748066"/>
                  <a:pt x="4614428" y="5748050"/>
                </a:cubicBezTo>
                <a:close/>
                <a:moveTo>
                  <a:pt x="4578050" y="5727916"/>
                </a:moveTo>
                <a:lnTo>
                  <a:pt x="4580350" y="5729102"/>
                </a:lnTo>
                <a:cubicBezTo>
                  <a:pt x="4580350" y="5729102"/>
                  <a:pt x="4580350" y="5729102"/>
                  <a:pt x="4578395" y="5728326"/>
                </a:cubicBezTo>
                <a:close/>
                <a:moveTo>
                  <a:pt x="4703443" y="5726476"/>
                </a:moveTo>
                <a:cubicBezTo>
                  <a:pt x="4709077" y="5728712"/>
                  <a:pt x="4716589" y="5731694"/>
                  <a:pt x="4722222" y="5733930"/>
                </a:cubicBezTo>
                <a:cubicBezTo>
                  <a:pt x="4721645" y="5735385"/>
                  <a:pt x="4721068" y="5736838"/>
                  <a:pt x="4720491" y="5738291"/>
                </a:cubicBezTo>
                <a:cubicBezTo>
                  <a:pt x="4714857" y="5736055"/>
                  <a:pt x="4707346" y="5733073"/>
                  <a:pt x="4701712" y="5730837"/>
                </a:cubicBezTo>
                <a:cubicBezTo>
                  <a:pt x="4702289" y="5729383"/>
                  <a:pt x="4702865" y="5727930"/>
                  <a:pt x="4703443" y="5726476"/>
                </a:cubicBezTo>
                <a:close/>
                <a:moveTo>
                  <a:pt x="4653570" y="5708362"/>
                </a:moveTo>
                <a:cubicBezTo>
                  <a:pt x="4655526" y="5709139"/>
                  <a:pt x="4658060" y="5708461"/>
                  <a:pt x="4658060" y="5708461"/>
                </a:cubicBezTo>
                <a:cubicBezTo>
                  <a:pt x="4659439" y="5710692"/>
                  <a:pt x="4663352" y="5712245"/>
                  <a:pt x="4664731" y="5714475"/>
                </a:cubicBezTo>
                <a:cubicBezTo>
                  <a:pt x="4660818" y="5712922"/>
                  <a:pt x="4658286" y="5713599"/>
                  <a:pt x="4656329" y="5712822"/>
                </a:cubicBezTo>
                <a:cubicBezTo>
                  <a:pt x="4654373" y="5712045"/>
                  <a:pt x="4654949" y="5710592"/>
                  <a:pt x="4653570" y="5708362"/>
                </a:cubicBezTo>
                <a:close/>
                <a:moveTo>
                  <a:pt x="4654692" y="5630235"/>
                </a:moveTo>
                <a:cubicBezTo>
                  <a:pt x="4674987" y="5636156"/>
                  <a:pt x="4691368" y="5640523"/>
                  <a:pt x="4709706" y="5645666"/>
                </a:cubicBezTo>
                <a:cubicBezTo>
                  <a:pt x="4710198" y="5650133"/>
                  <a:pt x="4711421" y="5652754"/>
                  <a:pt x="4712646" y="5655375"/>
                </a:cubicBezTo>
                <a:cubicBezTo>
                  <a:pt x="4702625" y="5657805"/>
                  <a:pt x="4693826" y="5662857"/>
                  <a:pt x="4685268" y="5661596"/>
                </a:cubicBezTo>
                <a:cubicBezTo>
                  <a:pt x="4672798" y="5658781"/>
                  <a:pt x="4661794" y="5652277"/>
                  <a:pt x="4650056" y="5647618"/>
                </a:cubicBezTo>
                <a:cubicBezTo>
                  <a:pt x="4650056" y="5647618"/>
                  <a:pt x="4652985" y="5640238"/>
                  <a:pt x="4654692" y="5630235"/>
                </a:cubicBezTo>
                <a:close/>
                <a:moveTo>
                  <a:pt x="4721147" y="5606578"/>
                </a:moveTo>
                <a:cubicBezTo>
                  <a:pt x="4735191" y="5609989"/>
                  <a:pt x="4746594" y="5614515"/>
                  <a:pt x="4760638" y="5617926"/>
                </a:cubicBezTo>
                <a:cubicBezTo>
                  <a:pt x="4759154" y="5621665"/>
                  <a:pt x="4758828" y="5628026"/>
                  <a:pt x="4757344" y="5631763"/>
                </a:cubicBezTo>
                <a:cubicBezTo>
                  <a:pt x="4744042" y="5626483"/>
                  <a:pt x="4730740" y="5621203"/>
                  <a:pt x="4717437" y="5615922"/>
                </a:cubicBezTo>
                <a:cubicBezTo>
                  <a:pt x="4718921" y="5612185"/>
                  <a:pt x="4719663" y="5610315"/>
                  <a:pt x="4721147" y="5606578"/>
                </a:cubicBezTo>
                <a:close/>
                <a:moveTo>
                  <a:pt x="4680773" y="5583698"/>
                </a:moveTo>
                <a:cubicBezTo>
                  <a:pt x="4689393" y="5589364"/>
                  <a:pt x="4695366" y="5596223"/>
                  <a:pt x="4703986" y="5601889"/>
                </a:cubicBezTo>
                <a:cubicBezTo>
                  <a:pt x="4703217" y="5603827"/>
                  <a:pt x="4702447" y="5605765"/>
                  <a:pt x="4700909" y="5609641"/>
                </a:cubicBezTo>
                <a:cubicBezTo>
                  <a:pt x="4691519" y="5605914"/>
                  <a:pt x="4681360" y="5604124"/>
                  <a:pt x="4671970" y="5600397"/>
                </a:cubicBezTo>
                <a:cubicBezTo>
                  <a:pt x="4674278" y="5594583"/>
                  <a:pt x="4678464" y="5589514"/>
                  <a:pt x="4680773" y="5583698"/>
                </a:cubicBezTo>
                <a:close/>
                <a:moveTo>
                  <a:pt x="4610570" y="5563404"/>
                </a:moveTo>
                <a:cubicBezTo>
                  <a:pt x="4620236" y="5567241"/>
                  <a:pt x="4631835" y="5571846"/>
                  <a:pt x="4643434" y="5576450"/>
                </a:cubicBezTo>
                <a:cubicBezTo>
                  <a:pt x="4642741" y="5578194"/>
                  <a:pt x="4641356" y="5581683"/>
                  <a:pt x="4640664" y="5583427"/>
                </a:cubicBezTo>
                <a:cubicBezTo>
                  <a:pt x="4629065" y="5578823"/>
                  <a:pt x="4618706" y="5576731"/>
                  <a:pt x="4607107" y="5572127"/>
                </a:cubicBezTo>
                <a:cubicBezTo>
                  <a:pt x="4608492" y="5568638"/>
                  <a:pt x="4609185" y="5566893"/>
                  <a:pt x="4610570" y="5563404"/>
                </a:cubicBezTo>
                <a:close/>
                <a:moveTo>
                  <a:pt x="4668636" y="5450151"/>
                </a:moveTo>
                <a:cubicBezTo>
                  <a:pt x="4693814" y="5460145"/>
                  <a:pt x="4718990" y="5470139"/>
                  <a:pt x="4744166" y="5480133"/>
                </a:cubicBezTo>
                <a:cubicBezTo>
                  <a:pt x="4741894" y="5485858"/>
                  <a:pt x="4740379" y="5489673"/>
                  <a:pt x="4738107" y="5495397"/>
                </a:cubicBezTo>
                <a:cubicBezTo>
                  <a:pt x="4713688" y="5483495"/>
                  <a:pt x="4688512" y="5473502"/>
                  <a:pt x="4662156" y="5460831"/>
                </a:cubicBezTo>
                <a:cubicBezTo>
                  <a:pt x="4663670" y="5457015"/>
                  <a:pt x="4665186" y="5453198"/>
                  <a:pt x="4668636" y="5450151"/>
                </a:cubicBezTo>
                <a:close/>
                <a:moveTo>
                  <a:pt x="4613063" y="5411521"/>
                </a:moveTo>
                <a:cubicBezTo>
                  <a:pt x="4613063" y="5411521"/>
                  <a:pt x="4615030" y="5412301"/>
                  <a:pt x="4616281" y="5414884"/>
                </a:cubicBezTo>
                <a:lnTo>
                  <a:pt x="4614636" y="5416250"/>
                </a:lnTo>
                <a:lnTo>
                  <a:pt x="4612885" y="5417705"/>
                </a:lnTo>
                <a:lnTo>
                  <a:pt x="4613530" y="5419036"/>
                </a:lnTo>
                <a:lnTo>
                  <a:pt x="4614136" y="5420287"/>
                </a:lnTo>
                <a:cubicBezTo>
                  <a:pt x="4614851" y="5418485"/>
                  <a:pt x="4614851" y="5418485"/>
                  <a:pt x="4615566" y="5416685"/>
                </a:cubicBezTo>
                <a:cubicBezTo>
                  <a:pt x="4644888" y="5411643"/>
                  <a:pt x="4664735" y="5413265"/>
                  <a:pt x="4645786" y="5449531"/>
                </a:cubicBezTo>
                <a:cubicBezTo>
                  <a:pt x="4631302" y="5445868"/>
                  <a:pt x="4616819" y="5442204"/>
                  <a:pt x="4601086" y="5435958"/>
                </a:cubicBezTo>
                <a:cubicBezTo>
                  <a:pt x="4593218" y="5432835"/>
                  <a:pt x="4584099" y="5427131"/>
                  <a:pt x="4576233" y="5424008"/>
                </a:cubicBezTo>
                <a:cubicBezTo>
                  <a:pt x="4589641" y="5418905"/>
                  <a:pt x="4600368" y="5414822"/>
                  <a:pt x="4613063" y="5411521"/>
                </a:cubicBezTo>
                <a:close/>
                <a:moveTo>
                  <a:pt x="4695480" y="5376881"/>
                </a:moveTo>
                <a:cubicBezTo>
                  <a:pt x="4722287" y="5385314"/>
                  <a:pt x="4746336" y="5394859"/>
                  <a:pt x="4779155" y="5405679"/>
                </a:cubicBezTo>
                <a:cubicBezTo>
                  <a:pt x="4766328" y="5420465"/>
                  <a:pt x="4759290" y="5426505"/>
                  <a:pt x="4755014" y="5431433"/>
                </a:cubicBezTo>
                <a:cubicBezTo>
                  <a:pt x="4733238" y="5416164"/>
                  <a:pt x="4713467" y="5401690"/>
                  <a:pt x="4691693" y="5386422"/>
                </a:cubicBezTo>
                <a:cubicBezTo>
                  <a:pt x="4693207" y="5382606"/>
                  <a:pt x="4693965" y="5380697"/>
                  <a:pt x="4695480" y="5376881"/>
                </a:cubicBezTo>
                <a:close/>
                <a:moveTo>
                  <a:pt x="4615269" y="5353050"/>
                </a:moveTo>
                <a:lnTo>
                  <a:pt x="4652420" y="5355290"/>
                </a:lnTo>
                <a:lnTo>
                  <a:pt x="4653258" y="5353181"/>
                </a:lnTo>
                <a:lnTo>
                  <a:pt x="4653258" y="5353179"/>
                </a:lnTo>
                <a:lnTo>
                  <a:pt x="4654067" y="5353500"/>
                </a:lnTo>
                <a:lnTo>
                  <a:pt x="4664996" y="5357839"/>
                </a:lnTo>
                <a:lnTo>
                  <a:pt x="4665951" y="5358218"/>
                </a:lnTo>
                <a:cubicBezTo>
                  <a:pt x="4670428" y="5364267"/>
                  <a:pt x="4674905" y="5370315"/>
                  <a:pt x="4678650" y="5378209"/>
                </a:cubicBezTo>
                <a:cubicBezTo>
                  <a:pt x="4671242" y="5379541"/>
                  <a:pt x="4662371" y="5384563"/>
                  <a:pt x="4659142" y="5381145"/>
                </a:cubicBezTo>
                <a:cubicBezTo>
                  <a:pt x="4644029" y="5373011"/>
                  <a:pt x="4629650" y="5363031"/>
                  <a:pt x="4617249" y="5353836"/>
                </a:cubicBezTo>
                <a:cubicBezTo>
                  <a:pt x="4615269" y="5353050"/>
                  <a:pt x="4615269" y="5353050"/>
                  <a:pt x="4615269" y="5353050"/>
                </a:cubicBezTo>
                <a:close/>
                <a:moveTo>
                  <a:pt x="4808701" y="5351781"/>
                </a:moveTo>
                <a:cubicBezTo>
                  <a:pt x="4811049" y="5352713"/>
                  <a:pt x="4811049" y="5352713"/>
                  <a:pt x="4813396" y="5353644"/>
                </a:cubicBezTo>
                <a:lnTo>
                  <a:pt x="4812530" y="5355826"/>
                </a:lnTo>
                <a:lnTo>
                  <a:pt x="4810184" y="5354894"/>
                </a:lnTo>
                <a:lnTo>
                  <a:pt x="4810182" y="5354893"/>
                </a:lnTo>
                <a:close/>
                <a:moveTo>
                  <a:pt x="4632215" y="5341876"/>
                </a:moveTo>
                <a:cubicBezTo>
                  <a:pt x="4632215" y="5341876"/>
                  <a:pt x="4632215" y="5341876"/>
                  <a:pt x="4631494" y="5343692"/>
                </a:cubicBezTo>
                <a:lnTo>
                  <a:pt x="4630851" y="5342811"/>
                </a:lnTo>
                <a:close/>
                <a:moveTo>
                  <a:pt x="4927429" y="5262608"/>
                </a:moveTo>
                <a:lnTo>
                  <a:pt x="4930187" y="5267069"/>
                </a:lnTo>
                <a:lnTo>
                  <a:pt x="4924970" y="5264998"/>
                </a:lnTo>
                <a:close/>
                <a:moveTo>
                  <a:pt x="4712351" y="5245384"/>
                </a:moveTo>
                <a:cubicBezTo>
                  <a:pt x="4714699" y="5246317"/>
                  <a:pt x="4714699" y="5246317"/>
                  <a:pt x="4716182" y="5249430"/>
                </a:cubicBezTo>
                <a:cubicBezTo>
                  <a:pt x="4713834" y="5248498"/>
                  <a:pt x="4712968" y="5250678"/>
                  <a:pt x="4710620" y="5249745"/>
                </a:cubicBezTo>
                <a:cubicBezTo>
                  <a:pt x="4710620" y="5249745"/>
                  <a:pt x="4709139" y="5246634"/>
                  <a:pt x="4709139" y="5246634"/>
                </a:cubicBezTo>
                <a:cubicBezTo>
                  <a:pt x="4710005" y="5244453"/>
                  <a:pt x="4713217" y="5243203"/>
                  <a:pt x="4712351" y="5245384"/>
                </a:cubicBezTo>
                <a:close/>
                <a:moveTo>
                  <a:pt x="4930729" y="5243472"/>
                </a:moveTo>
                <a:cubicBezTo>
                  <a:pt x="4939733" y="5243767"/>
                  <a:pt x="4949904" y="5248308"/>
                  <a:pt x="4960740" y="5252609"/>
                </a:cubicBezTo>
                <a:cubicBezTo>
                  <a:pt x="4977780" y="5261393"/>
                  <a:pt x="4995511" y="5268431"/>
                  <a:pt x="5027034" y="5280944"/>
                </a:cubicBezTo>
                <a:cubicBezTo>
                  <a:pt x="5007571" y="5278267"/>
                  <a:pt x="4990744" y="5276131"/>
                  <a:pt x="4975236" y="5274265"/>
                </a:cubicBezTo>
                <a:lnTo>
                  <a:pt x="4931731" y="5269256"/>
                </a:lnTo>
                <a:lnTo>
                  <a:pt x="4931567" y="5269299"/>
                </a:lnTo>
                <a:lnTo>
                  <a:pt x="4931525" y="5269231"/>
                </a:lnTo>
                <a:lnTo>
                  <a:pt x="4931345" y="5269211"/>
                </a:lnTo>
                <a:lnTo>
                  <a:pt x="4931481" y="5269161"/>
                </a:lnTo>
                <a:lnTo>
                  <a:pt x="4930187" y="5267069"/>
                </a:lnTo>
                <a:lnTo>
                  <a:pt x="4933563" y="5268409"/>
                </a:lnTo>
                <a:lnTo>
                  <a:pt x="4934007" y="5268248"/>
                </a:lnTo>
                <a:cubicBezTo>
                  <a:pt x="4930759" y="5264940"/>
                  <a:pt x="4929481" y="5262413"/>
                  <a:pt x="4928897" y="5258143"/>
                </a:cubicBezTo>
                <a:cubicBezTo>
                  <a:pt x="4925541" y="5260849"/>
                  <a:pt x="4924848" y="5262594"/>
                  <a:pt x="4922186" y="5263556"/>
                </a:cubicBezTo>
                <a:lnTo>
                  <a:pt x="4922399" y="5263978"/>
                </a:lnTo>
                <a:lnTo>
                  <a:pt x="4924970" y="5264998"/>
                </a:lnTo>
                <a:lnTo>
                  <a:pt x="4923742" y="5266193"/>
                </a:lnTo>
                <a:lnTo>
                  <a:pt x="4922521" y="5264218"/>
                </a:lnTo>
                <a:lnTo>
                  <a:pt x="4923464" y="5266082"/>
                </a:lnTo>
                <a:lnTo>
                  <a:pt x="4910722" y="5259061"/>
                </a:lnTo>
                <a:lnTo>
                  <a:pt x="4910049" y="5260757"/>
                </a:lnTo>
                <a:lnTo>
                  <a:pt x="4907702" y="5259826"/>
                </a:lnTo>
                <a:lnTo>
                  <a:pt x="4907701" y="5259825"/>
                </a:lnTo>
                <a:lnTo>
                  <a:pt x="4907706" y="5259824"/>
                </a:lnTo>
                <a:close/>
                <a:moveTo>
                  <a:pt x="4846019" y="5237235"/>
                </a:moveTo>
                <a:cubicBezTo>
                  <a:pt x="4848681" y="5236397"/>
                  <a:pt x="4852705" y="5237995"/>
                  <a:pt x="4854717" y="5238793"/>
                </a:cubicBezTo>
                <a:cubicBezTo>
                  <a:pt x="4856730" y="5239592"/>
                  <a:pt x="4858093" y="5242027"/>
                  <a:pt x="4859455" y="5244461"/>
                </a:cubicBezTo>
                <a:cubicBezTo>
                  <a:pt x="4854782" y="5244499"/>
                  <a:pt x="4850108" y="5244537"/>
                  <a:pt x="4848097" y="5243739"/>
                </a:cubicBezTo>
                <a:cubicBezTo>
                  <a:pt x="4846084" y="5242940"/>
                  <a:pt x="4847383" y="5239669"/>
                  <a:pt x="4846019" y="5237235"/>
                </a:cubicBezTo>
                <a:close/>
                <a:moveTo>
                  <a:pt x="4689993" y="5226411"/>
                </a:moveTo>
                <a:lnTo>
                  <a:pt x="4692341" y="5227344"/>
                </a:lnTo>
                <a:lnTo>
                  <a:pt x="4691475" y="5229525"/>
                </a:lnTo>
                <a:lnTo>
                  <a:pt x="4689127" y="5228593"/>
                </a:lnTo>
                <a:close/>
                <a:moveTo>
                  <a:pt x="4864464" y="5224993"/>
                </a:moveTo>
                <a:lnTo>
                  <a:pt x="4866813" y="5225925"/>
                </a:lnTo>
                <a:lnTo>
                  <a:pt x="4863599" y="5227174"/>
                </a:lnTo>
                <a:close/>
                <a:moveTo>
                  <a:pt x="4897958" y="5195379"/>
                </a:moveTo>
                <a:lnTo>
                  <a:pt x="4893230" y="5200745"/>
                </a:lnTo>
                <a:lnTo>
                  <a:pt x="4893755" y="5201847"/>
                </a:lnTo>
                <a:lnTo>
                  <a:pt x="4891579" y="5199371"/>
                </a:lnTo>
                <a:lnTo>
                  <a:pt x="4891916" y="5199330"/>
                </a:lnTo>
                <a:lnTo>
                  <a:pt x="4891316" y="5198422"/>
                </a:lnTo>
                <a:cubicBezTo>
                  <a:pt x="4894313" y="5197720"/>
                  <a:pt x="4897308" y="5197015"/>
                  <a:pt x="4897958" y="5195379"/>
                </a:cubicBezTo>
                <a:close/>
                <a:moveTo>
                  <a:pt x="5087159" y="5159423"/>
                </a:moveTo>
                <a:cubicBezTo>
                  <a:pt x="5087748" y="5163929"/>
                  <a:pt x="5088338" y="5168434"/>
                  <a:pt x="5088927" y="5172940"/>
                </a:cubicBezTo>
                <a:cubicBezTo>
                  <a:pt x="5077192" y="5172554"/>
                  <a:pt x="5066779" y="5174828"/>
                  <a:pt x="5055044" y="5174440"/>
                </a:cubicBezTo>
                <a:cubicBezTo>
                  <a:pt x="5053722" y="5171780"/>
                  <a:pt x="5053133" y="5167274"/>
                  <a:pt x="5053865" y="5165430"/>
                </a:cubicBezTo>
                <a:cubicBezTo>
                  <a:pt x="5064278" y="5163155"/>
                  <a:pt x="5074693" y="5160882"/>
                  <a:pt x="5087159" y="5159423"/>
                </a:cubicBezTo>
                <a:close/>
                <a:moveTo>
                  <a:pt x="4904961" y="5155250"/>
                </a:moveTo>
                <a:cubicBezTo>
                  <a:pt x="4908984" y="5156848"/>
                  <a:pt x="4912659" y="5165191"/>
                  <a:pt x="4911086" y="5169155"/>
                </a:cubicBezTo>
                <a:cubicBezTo>
                  <a:pt x="4907501" y="5172322"/>
                  <a:pt x="4901902" y="5174689"/>
                  <a:pt x="4896305" y="5177056"/>
                </a:cubicBezTo>
                <a:cubicBezTo>
                  <a:pt x="4893067" y="5173476"/>
                  <a:pt x="4890617" y="5167915"/>
                  <a:pt x="4883704" y="5155991"/>
                </a:cubicBezTo>
                <a:cubicBezTo>
                  <a:pt x="4891313" y="5154423"/>
                  <a:pt x="4898925" y="5152854"/>
                  <a:pt x="4904961" y="5155250"/>
                </a:cubicBezTo>
                <a:close/>
                <a:moveTo>
                  <a:pt x="5181055" y="5146213"/>
                </a:moveTo>
                <a:cubicBezTo>
                  <a:pt x="5182621" y="5146834"/>
                  <a:pt x="5185750" y="5148076"/>
                  <a:pt x="5185750" y="5148076"/>
                </a:cubicBezTo>
                <a:cubicBezTo>
                  <a:pt x="5185750" y="5148076"/>
                  <a:pt x="5182621" y="5146834"/>
                  <a:pt x="5180190" y="5148394"/>
                </a:cubicBezTo>
                <a:close/>
                <a:moveTo>
                  <a:pt x="5155848" y="5141255"/>
                </a:moveTo>
                <a:lnTo>
                  <a:pt x="5157331" y="5144368"/>
                </a:lnTo>
                <a:lnTo>
                  <a:pt x="5154117" y="5145616"/>
                </a:lnTo>
                <a:close/>
                <a:moveTo>
                  <a:pt x="5029132" y="5139371"/>
                </a:moveTo>
                <a:lnTo>
                  <a:pt x="5031265" y="5140218"/>
                </a:lnTo>
                <a:cubicBezTo>
                  <a:pt x="5031265" y="5140218"/>
                  <a:pt x="5031265" y="5140218"/>
                  <a:pt x="5028601" y="5141226"/>
                </a:cubicBezTo>
                <a:close/>
                <a:moveTo>
                  <a:pt x="5067997" y="5136672"/>
                </a:moveTo>
                <a:cubicBezTo>
                  <a:pt x="5067132" y="5138853"/>
                  <a:pt x="5069478" y="5139784"/>
                  <a:pt x="5069478" y="5139784"/>
                </a:cubicBezTo>
                <a:cubicBezTo>
                  <a:pt x="5068612" y="5141966"/>
                  <a:pt x="5065400" y="5143214"/>
                  <a:pt x="5065400" y="5143214"/>
                </a:cubicBezTo>
                <a:cubicBezTo>
                  <a:pt x="5063052" y="5142282"/>
                  <a:pt x="5063918" y="5140102"/>
                  <a:pt x="5063918" y="5140102"/>
                </a:cubicBezTo>
                <a:cubicBezTo>
                  <a:pt x="5064783" y="5137921"/>
                  <a:pt x="5064783" y="5137921"/>
                  <a:pt x="5067997" y="5136672"/>
                </a:cubicBezTo>
                <a:close/>
                <a:moveTo>
                  <a:pt x="5139667" y="5127260"/>
                </a:moveTo>
                <a:cubicBezTo>
                  <a:pt x="5138801" y="5129442"/>
                  <a:pt x="5141147" y="5130373"/>
                  <a:pt x="5140282" y="5132553"/>
                </a:cubicBezTo>
                <a:cubicBezTo>
                  <a:pt x="5140282" y="5132553"/>
                  <a:pt x="5137936" y="5131621"/>
                  <a:pt x="5135588" y="5130689"/>
                </a:cubicBezTo>
                <a:cubicBezTo>
                  <a:pt x="5135588" y="5130689"/>
                  <a:pt x="5136453" y="5128510"/>
                  <a:pt x="5136453" y="5128510"/>
                </a:cubicBezTo>
                <a:cubicBezTo>
                  <a:pt x="5137319" y="5126328"/>
                  <a:pt x="5139667" y="5127260"/>
                  <a:pt x="5139667" y="5127260"/>
                </a:cubicBezTo>
                <a:close/>
                <a:moveTo>
                  <a:pt x="5118291" y="5126347"/>
                </a:moveTo>
                <a:lnTo>
                  <a:pt x="5117425" y="5128528"/>
                </a:lnTo>
                <a:lnTo>
                  <a:pt x="5115077" y="5127596"/>
                </a:lnTo>
                <a:close/>
                <a:moveTo>
                  <a:pt x="4864041" y="5118813"/>
                </a:moveTo>
                <a:cubicBezTo>
                  <a:pt x="4865606" y="5119434"/>
                  <a:pt x="4864740" y="5121615"/>
                  <a:pt x="4864740" y="5121615"/>
                </a:cubicBezTo>
                <a:cubicBezTo>
                  <a:pt x="4863874" y="5123796"/>
                  <a:pt x="4862309" y="5123175"/>
                  <a:pt x="4861444" y="5125355"/>
                </a:cubicBezTo>
                <a:cubicBezTo>
                  <a:pt x="4860745" y="5122554"/>
                  <a:pt x="4860745" y="5122554"/>
                  <a:pt x="4860045" y="5119751"/>
                </a:cubicBezTo>
                <a:cubicBezTo>
                  <a:pt x="4861611" y="5120373"/>
                  <a:pt x="4862477" y="5118192"/>
                  <a:pt x="4864041" y="5118813"/>
                </a:cubicBezTo>
                <a:close/>
                <a:moveTo>
                  <a:pt x="5028566" y="5118494"/>
                </a:moveTo>
                <a:cubicBezTo>
                  <a:pt x="5030522" y="5119271"/>
                  <a:pt x="5032478" y="5120047"/>
                  <a:pt x="5034435" y="5120824"/>
                </a:cubicBezTo>
                <a:lnTo>
                  <a:pt x="5029132" y="5139371"/>
                </a:lnTo>
                <a:lnTo>
                  <a:pt x="5019706" y="5135630"/>
                </a:lnTo>
                <a:close/>
                <a:moveTo>
                  <a:pt x="5097163" y="5117960"/>
                </a:moveTo>
                <a:lnTo>
                  <a:pt x="5098646" y="5121073"/>
                </a:lnTo>
                <a:lnTo>
                  <a:pt x="5095432" y="5122321"/>
                </a:lnTo>
                <a:close/>
                <a:moveTo>
                  <a:pt x="5049350" y="5101504"/>
                </a:moveTo>
                <a:lnTo>
                  <a:pt x="5054044" y="5103367"/>
                </a:lnTo>
                <a:lnTo>
                  <a:pt x="5050832" y="5104617"/>
                </a:lnTo>
                <a:close/>
                <a:moveTo>
                  <a:pt x="4722780" y="5075360"/>
                </a:moveTo>
                <a:cubicBezTo>
                  <a:pt x="4724344" y="5075981"/>
                  <a:pt x="4725909" y="5076602"/>
                  <a:pt x="4727475" y="5077224"/>
                </a:cubicBezTo>
                <a:cubicBezTo>
                  <a:pt x="4725398" y="5082457"/>
                  <a:pt x="4721062" y="5088813"/>
                  <a:pt x="4718984" y="5094046"/>
                </a:cubicBezTo>
                <a:cubicBezTo>
                  <a:pt x="4719497" y="5088192"/>
                  <a:pt x="4722267" y="5081215"/>
                  <a:pt x="4722780" y="5075360"/>
                </a:cubicBezTo>
                <a:close/>
                <a:moveTo>
                  <a:pt x="4887374" y="5067496"/>
                </a:moveTo>
                <a:cubicBezTo>
                  <a:pt x="4911371" y="5115846"/>
                  <a:pt x="4972800" y="5115710"/>
                  <a:pt x="5018527" y="5137949"/>
                </a:cubicBezTo>
                <a:cubicBezTo>
                  <a:pt x="5019228" y="5136183"/>
                  <a:pt x="5019228" y="5136183"/>
                  <a:pt x="5019228" y="5136183"/>
                </a:cubicBezTo>
                <a:lnTo>
                  <a:pt x="5019210" y="5136360"/>
                </a:lnTo>
                <a:lnTo>
                  <a:pt x="5019527" y="5135559"/>
                </a:lnTo>
                <a:lnTo>
                  <a:pt x="5019706" y="5135630"/>
                </a:lnTo>
                <a:lnTo>
                  <a:pt x="5019179" y="5136648"/>
                </a:lnTo>
                <a:lnTo>
                  <a:pt x="5019092" y="5137452"/>
                </a:lnTo>
                <a:lnTo>
                  <a:pt x="5028601" y="5141226"/>
                </a:lnTo>
                <a:lnTo>
                  <a:pt x="5028969" y="5141372"/>
                </a:lnTo>
                <a:lnTo>
                  <a:pt x="5031010" y="5140860"/>
                </a:lnTo>
                <a:lnTo>
                  <a:pt x="5029287" y="5141498"/>
                </a:lnTo>
                <a:lnTo>
                  <a:pt x="5030557" y="5142002"/>
                </a:lnTo>
                <a:lnTo>
                  <a:pt x="5026897" y="5142790"/>
                </a:lnTo>
                <a:lnTo>
                  <a:pt x="5006892" y="5155807"/>
                </a:lnTo>
                <a:cubicBezTo>
                  <a:pt x="4943353" y="5132628"/>
                  <a:pt x="4881215" y="5105919"/>
                  <a:pt x="4819075" y="5079209"/>
                </a:cubicBezTo>
                <a:cubicBezTo>
                  <a:pt x="4820476" y="5075679"/>
                  <a:pt x="4821878" y="5072148"/>
                  <a:pt x="4823279" y="5068618"/>
                </a:cubicBezTo>
                <a:cubicBezTo>
                  <a:pt x="4844457" y="5066807"/>
                  <a:pt x="4864933" y="5066762"/>
                  <a:pt x="4887374" y="5067496"/>
                </a:cubicBezTo>
                <a:close/>
                <a:moveTo>
                  <a:pt x="4963360" y="5064847"/>
                </a:moveTo>
                <a:lnTo>
                  <a:pt x="4963976" y="5070139"/>
                </a:lnTo>
                <a:lnTo>
                  <a:pt x="4960146" y="5066096"/>
                </a:lnTo>
                <a:close/>
                <a:moveTo>
                  <a:pt x="4986543" y="5054362"/>
                </a:moveTo>
                <a:cubicBezTo>
                  <a:pt x="5008071" y="5056850"/>
                  <a:pt x="5026961" y="5060309"/>
                  <a:pt x="5060851" y="5065685"/>
                </a:cubicBezTo>
                <a:cubicBezTo>
                  <a:pt x="5033785" y="5077153"/>
                  <a:pt x="5017267" y="5084731"/>
                  <a:pt x="5000749" y="5092310"/>
                </a:cubicBezTo>
                <a:cubicBezTo>
                  <a:pt x="4996432" y="5080500"/>
                  <a:pt x="4992113" y="5068689"/>
                  <a:pt x="4986543" y="5054362"/>
                </a:cubicBezTo>
                <a:close/>
                <a:moveTo>
                  <a:pt x="4972633" y="5048335"/>
                </a:moveTo>
                <a:cubicBezTo>
                  <a:pt x="4972633" y="5048335"/>
                  <a:pt x="4974114" y="5051448"/>
                  <a:pt x="4974114" y="5051448"/>
                </a:cubicBezTo>
                <a:cubicBezTo>
                  <a:pt x="4973248" y="5053629"/>
                  <a:pt x="4970036" y="5054877"/>
                  <a:pt x="4967688" y="5053945"/>
                </a:cubicBezTo>
                <a:cubicBezTo>
                  <a:pt x="4967688" y="5053945"/>
                  <a:pt x="4966205" y="5050833"/>
                  <a:pt x="4967071" y="5048652"/>
                </a:cubicBezTo>
                <a:cubicBezTo>
                  <a:pt x="4967071" y="5048652"/>
                  <a:pt x="4970285" y="5047403"/>
                  <a:pt x="4972633" y="5048335"/>
                </a:cubicBezTo>
                <a:close/>
                <a:moveTo>
                  <a:pt x="4961110" y="5013472"/>
                </a:moveTo>
                <a:cubicBezTo>
                  <a:pt x="4962675" y="5014093"/>
                  <a:pt x="4962097" y="5015547"/>
                  <a:pt x="4963085" y="5017621"/>
                </a:cubicBezTo>
                <a:cubicBezTo>
                  <a:pt x="4961520" y="5017000"/>
                  <a:pt x="4960944" y="5018454"/>
                  <a:pt x="4959379" y="5017832"/>
                </a:cubicBezTo>
                <a:cubicBezTo>
                  <a:pt x="4959379" y="5017832"/>
                  <a:pt x="4958390" y="5015758"/>
                  <a:pt x="4958967" y="5014305"/>
                </a:cubicBezTo>
                <a:cubicBezTo>
                  <a:pt x="4958967" y="5014305"/>
                  <a:pt x="4961110" y="5013472"/>
                  <a:pt x="4961110" y="5013472"/>
                </a:cubicBezTo>
                <a:close/>
                <a:moveTo>
                  <a:pt x="4927854" y="5000271"/>
                </a:moveTo>
                <a:cubicBezTo>
                  <a:pt x="4929810" y="5001047"/>
                  <a:pt x="4931189" y="5003278"/>
                  <a:pt x="4932569" y="5005508"/>
                </a:cubicBezTo>
                <a:cubicBezTo>
                  <a:pt x="4930036" y="5006185"/>
                  <a:pt x="4930036" y="5006185"/>
                  <a:pt x="4928079" y="5005408"/>
                </a:cubicBezTo>
                <a:cubicBezTo>
                  <a:pt x="4926123" y="5004632"/>
                  <a:pt x="4924167" y="5003855"/>
                  <a:pt x="4920831" y="5000849"/>
                </a:cubicBezTo>
                <a:cubicBezTo>
                  <a:pt x="4923364" y="5000172"/>
                  <a:pt x="4925898" y="4999494"/>
                  <a:pt x="4927854" y="5000271"/>
                </a:cubicBezTo>
                <a:close/>
                <a:moveTo>
                  <a:pt x="5212977" y="4997342"/>
                </a:moveTo>
                <a:cubicBezTo>
                  <a:pt x="5236318" y="5006607"/>
                  <a:pt x="5259658" y="5015872"/>
                  <a:pt x="5281053" y="5024365"/>
                </a:cubicBezTo>
                <a:cubicBezTo>
                  <a:pt x="5279668" y="5027853"/>
                  <a:pt x="5278976" y="5029598"/>
                  <a:pt x="5277591" y="5033087"/>
                </a:cubicBezTo>
                <a:cubicBezTo>
                  <a:pt x="5256195" y="5024594"/>
                  <a:pt x="5232856" y="5015329"/>
                  <a:pt x="5209515" y="5006064"/>
                </a:cubicBezTo>
                <a:cubicBezTo>
                  <a:pt x="5210900" y="5002575"/>
                  <a:pt x="5211592" y="5000830"/>
                  <a:pt x="5212977" y="4997342"/>
                </a:cubicBezTo>
                <a:close/>
                <a:moveTo>
                  <a:pt x="5114400" y="4991024"/>
                </a:moveTo>
                <a:cubicBezTo>
                  <a:pt x="5116278" y="4991770"/>
                  <a:pt x="5119168" y="4995442"/>
                  <a:pt x="5121046" y="4996187"/>
                </a:cubicBezTo>
                <a:cubicBezTo>
                  <a:pt x="5118303" y="4997623"/>
                  <a:pt x="5117437" y="4999803"/>
                  <a:pt x="5115559" y="4999057"/>
                </a:cubicBezTo>
                <a:cubicBezTo>
                  <a:pt x="5113681" y="4998312"/>
                  <a:pt x="5112669" y="4995386"/>
                  <a:pt x="5111657" y="4992460"/>
                </a:cubicBezTo>
                <a:cubicBezTo>
                  <a:pt x="5111657" y="4992460"/>
                  <a:pt x="5114400" y="4991024"/>
                  <a:pt x="5114400" y="4991024"/>
                </a:cubicBezTo>
                <a:close/>
                <a:moveTo>
                  <a:pt x="5188636" y="4990205"/>
                </a:moveTo>
                <a:cubicBezTo>
                  <a:pt x="5188059" y="4991659"/>
                  <a:pt x="5188059" y="4991659"/>
                  <a:pt x="5185713" y="4990728"/>
                </a:cubicBezTo>
                <a:lnTo>
                  <a:pt x="5181004" y="4991567"/>
                </a:lnTo>
                <a:close/>
                <a:moveTo>
                  <a:pt x="5290023" y="4981229"/>
                </a:moveTo>
                <a:cubicBezTo>
                  <a:pt x="5292371" y="4982161"/>
                  <a:pt x="5292804" y="4981070"/>
                  <a:pt x="5295152" y="4982003"/>
                </a:cubicBezTo>
                <a:cubicBezTo>
                  <a:pt x="5295152" y="4982003"/>
                  <a:pt x="5297066" y="4984025"/>
                  <a:pt x="5296633" y="4985115"/>
                </a:cubicBezTo>
                <a:cubicBezTo>
                  <a:pt x="5296633" y="4985115"/>
                  <a:pt x="5294286" y="4984184"/>
                  <a:pt x="5291938" y="4983252"/>
                </a:cubicBezTo>
                <a:cubicBezTo>
                  <a:pt x="5291938" y="4983252"/>
                  <a:pt x="5290023" y="4981229"/>
                  <a:pt x="5290023" y="4981229"/>
                </a:cubicBezTo>
                <a:close/>
                <a:moveTo>
                  <a:pt x="5354216" y="4970112"/>
                </a:moveTo>
                <a:cubicBezTo>
                  <a:pt x="5356094" y="4970858"/>
                  <a:pt x="5356241" y="4975964"/>
                  <a:pt x="5360144" y="4982562"/>
                </a:cubicBezTo>
                <a:cubicBezTo>
                  <a:pt x="5352632" y="4979580"/>
                  <a:pt x="5347864" y="4975164"/>
                  <a:pt x="5342230" y="4972927"/>
                </a:cubicBezTo>
                <a:cubicBezTo>
                  <a:pt x="5346852" y="4972237"/>
                  <a:pt x="5349595" y="4970803"/>
                  <a:pt x="5354216" y="4970112"/>
                </a:cubicBezTo>
                <a:close/>
                <a:moveTo>
                  <a:pt x="4929107" y="4952617"/>
                </a:moveTo>
                <a:cubicBezTo>
                  <a:pt x="4969595" y="4964418"/>
                  <a:pt x="5012033" y="4976991"/>
                  <a:pt x="5061056" y="4990044"/>
                </a:cubicBezTo>
                <a:cubicBezTo>
                  <a:pt x="5070554" y="5034393"/>
                  <a:pt x="5064455" y="5038380"/>
                  <a:pt x="4983481" y="5014780"/>
                </a:cubicBezTo>
                <a:cubicBezTo>
                  <a:pt x="4981043" y="5009542"/>
                  <a:pt x="4982023" y="5001388"/>
                  <a:pt x="4978853" y="4997993"/>
                </a:cubicBezTo>
                <a:cubicBezTo>
                  <a:pt x="4960806" y="4986558"/>
                  <a:pt x="4942027" y="4976968"/>
                  <a:pt x="4923248" y="4967377"/>
                </a:cubicBezTo>
                <a:cubicBezTo>
                  <a:pt x="4925445" y="4961842"/>
                  <a:pt x="4926910" y="4958152"/>
                  <a:pt x="4929107" y="4952617"/>
                </a:cubicBezTo>
                <a:close/>
                <a:moveTo>
                  <a:pt x="5254502" y="4942934"/>
                </a:moveTo>
                <a:lnTo>
                  <a:pt x="5268146" y="4951078"/>
                </a:lnTo>
                <a:cubicBezTo>
                  <a:pt x="5270703" y="4957737"/>
                  <a:pt x="5241767" y="4957900"/>
                  <a:pt x="5246637" y="4962746"/>
                </a:cubicBezTo>
                <a:close/>
                <a:moveTo>
                  <a:pt x="5255293" y="4940941"/>
                </a:moveTo>
                <a:lnTo>
                  <a:pt x="5254502" y="4942934"/>
                </a:lnTo>
                <a:lnTo>
                  <a:pt x="5252670" y="4941841"/>
                </a:lnTo>
                <a:cubicBezTo>
                  <a:pt x="5252670" y="4941841"/>
                  <a:pt x="5255293" y="4940941"/>
                  <a:pt x="5255293" y="4940941"/>
                </a:cubicBezTo>
                <a:close/>
                <a:moveTo>
                  <a:pt x="5373009" y="4929613"/>
                </a:moveTo>
                <a:lnTo>
                  <a:pt x="5374492" y="4932727"/>
                </a:lnTo>
                <a:lnTo>
                  <a:pt x="5371278" y="4933974"/>
                </a:lnTo>
                <a:close/>
                <a:moveTo>
                  <a:pt x="5237461" y="4928814"/>
                </a:moveTo>
                <a:cubicBezTo>
                  <a:pt x="5242517" y="4932505"/>
                  <a:pt x="5249452" y="4936940"/>
                  <a:pt x="5255086" y="4939176"/>
                </a:cubicBezTo>
                <a:cubicBezTo>
                  <a:pt x="5255086" y="4939176"/>
                  <a:pt x="5252631" y="4939884"/>
                  <a:pt x="5252631" y="4939884"/>
                </a:cubicBezTo>
                <a:cubicBezTo>
                  <a:pt x="5247574" y="4936195"/>
                  <a:pt x="5242517" y="4932505"/>
                  <a:pt x="5237461" y="4928814"/>
                </a:cubicBezTo>
                <a:close/>
                <a:moveTo>
                  <a:pt x="5280017" y="4896909"/>
                </a:moveTo>
                <a:cubicBezTo>
                  <a:pt x="5292647" y="4899678"/>
                  <a:pt x="5305277" y="4902447"/>
                  <a:pt x="5315932" y="4904433"/>
                </a:cubicBezTo>
                <a:cubicBezTo>
                  <a:pt x="5315599" y="4911033"/>
                  <a:pt x="5313291" y="4916847"/>
                  <a:pt x="5312960" y="4923446"/>
                </a:cubicBezTo>
                <a:cubicBezTo>
                  <a:pt x="5301099" y="4918738"/>
                  <a:pt x="5289239" y="4914030"/>
                  <a:pt x="5277378" y="4909322"/>
                </a:cubicBezTo>
                <a:cubicBezTo>
                  <a:pt x="5276940" y="4904661"/>
                  <a:pt x="5278478" y="4900785"/>
                  <a:pt x="5280017" y="4896909"/>
                </a:cubicBezTo>
                <a:close/>
                <a:moveTo>
                  <a:pt x="5276653" y="4761627"/>
                </a:moveTo>
                <a:cubicBezTo>
                  <a:pt x="5289998" y="4760866"/>
                  <a:pt x="5300772" y="4761104"/>
                  <a:pt x="5313425" y="4762088"/>
                </a:cubicBezTo>
                <a:cubicBezTo>
                  <a:pt x="5313918" y="4766323"/>
                  <a:pt x="5314212" y="4776536"/>
                  <a:pt x="5314212" y="4776536"/>
                </a:cubicBezTo>
                <a:cubicBezTo>
                  <a:pt x="5302744" y="4778042"/>
                  <a:pt x="5290092" y="4777058"/>
                  <a:pt x="5276747" y="4777818"/>
                </a:cubicBezTo>
                <a:cubicBezTo>
                  <a:pt x="5276947" y="4771840"/>
                  <a:pt x="5277146" y="4765861"/>
                  <a:pt x="5276653" y="4761627"/>
                </a:cubicBezTo>
                <a:close/>
                <a:moveTo>
                  <a:pt x="5117613" y="4737040"/>
                </a:moveTo>
                <a:cubicBezTo>
                  <a:pt x="5154245" y="4736763"/>
                  <a:pt x="5181643" y="4753990"/>
                  <a:pt x="5180928" y="4796046"/>
                </a:cubicBezTo>
                <a:cubicBezTo>
                  <a:pt x="5216421" y="4810135"/>
                  <a:pt x="5253885" y="4825007"/>
                  <a:pt x="5289378" y="4839096"/>
                </a:cubicBezTo>
                <a:cubicBezTo>
                  <a:pt x="5287926" y="4842753"/>
                  <a:pt x="5285749" y="4848239"/>
                  <a:pt x="5283571" y="4853725"/>
                </a:cubicBezTo>
                <a:cubicBezTo>
                  <a:pt x="5218501" y="4827896"/>
                  <a:pt x="5151459" y="4801283"/>
                  <a:pt x="5086387" y="4775453"/>
                </a:cubicBezTo>
                <a:cubicBezTo>
                  <a:pt x="5094686" y="4766046"/>
                  <a:pt x="5102985" y="4756638"/>
                  <a:pt x="5117613" y="4737040"/>
                </a:cubicBezTo>
                <a:close/>
                <a:moveTo>
                  <a:pt x="5325131" y="4701108"/>
                </a:moveTo>
                <a:cubicBezTo>
                  <a:pt x="5325312" y="4705219"/>
                  <a:pt x="5326184" y="4707584"/>
                  <a:pt x="5327055" y="4709950"/>
                </a:cubicBezTo>
                <a:lnTo>
                  <a:pt x="5322362" y="4708087"/>
                </a:lnTo>
                <a:lnTo>
                  <a:pt x="5321670" y="4709831"/>
                </a:lnTo>
                <a:lnTo>
                  <a:pt x="5321669" y="4709829"/>
                </a:lnTo>
                <a:lnTo>
                  <a:pt x="5321069" y="4708446"/>
                </a:lnTo>
                <a:lnTo>
                  <a:pt x="5322410" y="4707962"/>
                </a:lnTo>
                <a:close/>
                <a:moveTo>
                  <a:pt x="5370790" y="4699038"/>
                </a:moveTo>
                <a:cubicBezTo>
                  <a:pt x="5372903" y="4699877"/>
                  <a:pt x="5373718" y="4703987"/>
                  <a:pt x="5378757" y="4709774"/>
                </a:cubicBezTo>
                <a:cubicBezTo>
                  <a:pt x="5370306" y="4706420"/>
                  <a:pt x="5363969" y="4703904"/>
                  <a:pt x="5358279" y="4699752"/>
                </a:cubicBezTo>
                <a:cubicBezTo>
                  <a:pt x="5363154" y="4699793"/>
                  <a:pt x="5365916" y="4698998"/>
                  <a:pt x="5370790" y="4699038"/>
                </a:cubicBezTo>
                <a:close/>
                <a:moveTo>
                  <a:pt x="5323972" y="4693075"/>
                </a:moveTo>
                <a:cubicBezTo>
                  <a:pt x="5324984" y="4696001"/>
                  <a:pt x="5324118" y="4698182"/>
                  <a:pt x="5325131" y="4701108"/>
                </a:cubicBezTo>
                <a:lnTo>
                  <a:pt x="5317148" y="4697940"/>
                </a:lnTo>
                <a:close/>
                <a:moveTo>
                  <a:pt x="5308923" y="4692655"/>
                </a:moveTo>
                <a:lnTo>
                  <a:pt x="5315247" y="4698626"/>
                </a:lnTo>
                <a:lnTo>
                  <a:pt x="5315741" y="4697381"/>
                </a:lnTo>
                <a:lnTo>
                  <a:pt x="5315742" y="4697382"/>
                </a:lnTo>
                <a:lnTo>
                  <a:pt x="5315990" y="4696758"/>
                </a:lnTo>
                <a:lnTo>
                  <a:pt x="5316369" y="4697630"/>
                </a:lnTo>
                <a:lnTo>
                  <a:pt x="5317148" y="4697940"/>
                </a:lnTo>
                <a:lnTo>
                  <a:pt x="5316656" y="4698292"/>
                </a:lnTo>
                <a:lnTo>
                  <a:pt x="5321069" y="4708446"/>
                </a:lnTo>
                <a:lnTo>
                  <a:pt x="5299575" y="4716205"/>
                </a:lnTo>
                <a:close/>
                <a:moveTo>
                  <a:pt x="5309961" y="4690039"/>
                </a:moveTo>
                <a:lnTo>
                  <a:pt x="5308923" y="4692655"/>
                </a:lnTo>
                <a:lnTo>
                  <a:pt x="5307341" y="4691163"/>
                </a:lnTo>
                <a:cubicBezTo>
                  <a:pt x="5307341" y="4691163"/>
                  <a:pt x="5309961" y="4690039"/>
                  <a:pt x="5309961" y="4690039"/>
                </a:cubicBezTo>
                <a:close/>
                <a:moveTo>
                  <a:pt x="5304124" y="4689406"/>
                </a:moveTo>
                <a:lnTo>
                  <a:pt x="5307880" y="4689807"/>
                </a:lnTo>
                <a:lnTo>
                  <a:pt x="5305289" y="4690857"/>
                </a:lnTo>
                <a:close/>
                <a:moveTo>
                  <a:pt x="5155357" y="4681674"/>
                </a:moveTo>
                <a:cubicBezTo>
                  <a:pt x="5191912" y="4704767"/>
                  <a:pt x="5228465" y="4727858"/>
                  <a:pt x="5266994" y="4751735"/>
                </a:cubicBezTo>
                <a:cubicBezTo>
                  <a:pt x="5262812" y="4756511"/>
                  <a:pt x="5260605" y="4762071"/>
                  <a:pt x="5257158" y="4764994"/>
                </a:cubicBezTo>
                <a:cubicBezTo>
                  <a:pt x="5219869" y="4743756"/>
                  <a:pt x="5183315" y="4720663"/>
                  <a:pt x="5144051" y="4698641"/>
                </a:cubicBezTo>
                <a:cubicBezTo>
                  <a:pt x="5148969" y="4692011"/>
                  <a:pt x="5151177" y="4686451"/>
                  <a:pt x="5155357" y="4681674"/>
                </a:cubicBezTo>
                <a:close/>
                <a:moveTo>
                  <a:pt x="5126202" y="4675149"/>
                </a:moveTo>
                <a:cubicBezTo>
                  <a:pt x="5128551" y="4676081"/>
                  <a:pt x="5127685" y="4678261"/>
                  <a:pt x="5130032" y="4679193"/>
                </a:cubicBezTo>
                <a:lnTo>
                  <a:pt x="5122135" y="4680602"/>
                </a:lnTo>
                <a:close/>
                <a:moveTo>
                  <a:pt x="5254958" y="4665680"/>
                </a:moveTo>
                <a:cubicBezTo>
                  <a:pt x="5257306" y="4666612"/>
                  <a:pt x="5259076" y="4668997"/>
                  <a:pt x="5258498" y="4670452"/>
                </a:cubicBezTo>
                <a:cubicBezTo>
                  <a:pt x="5258498" y="4670452"/>
                  <a:pt x="5255575" y="4670973"/>
                  <a:pt x="5253227" y="4670041"/>
                </a:cubicBezTo>
                <a:cubicBezTo>
                  <a:pt x="5253804" y="4668588"/>
                  <a:pt x="5251455" y="4667656"/>
                  <a:pt x="5252033" y="4666201"/>
                </a:cubicBezTo>
                <a:cubicBezTo>
                  <a:pt x="5252033" y="4666201"/>
                  <a:pt x="5254958" y="4665680"/>
                  <a:pt x="5254958" y="4665680"/>
                </a:cubicBezTo>
                <a:close/>
                <a:moveTo>
                  <a:pt x="5277449" y="4656940"/>
                </a:moveTo>
                <a:cubicBezTo>
                  <a:pt x="5284118" y="4664783"/>
                  <a:pt x="5289265" y="4670985"/>
                  <a:pt x="5293652" y="4676364"/>
                </a:cubicBezTo>
                <a:lnTo>
                  <a:pt x="5304124" y="4689406"/>
                </a:lnTo>
                <a:lnTo>
                  <a:pt x="5279207" y="4686740"/>
                </a:lnTo>
                <a:cubicBezTo>
                  <a:pt x="5275404" y="4682632"/>
                  <a:pt x="5276085" y="4674067"/>
                  <a:pt x="5277449" y="4656940"/>
                </a:cubicBezTo>
                <a:close/>
                <a:moveTo>
                  <a:pt x="5199799" y="4640344"/>
                </a:moveTo>
                <a:cubicBezTo>
                  <a:pt x="5212776" y="4640905"/>
                  <a:pt x="5224965" y="4643449"/>
                  <a:pt x="5239054" y="4646747"/>
                </a:cubicBezTo>
                <a:cubicBezTo>
                  <a:pt x="5237480" y="4650711"/>
                  <a:pt x="5237020" y="4657413"/>
                  <a:pt x="5236559" y="4664114"/>
                </a:cubicBezTo>
                <a:cubicBezTo>
                  <a:pt x="5222470" y="4660817"/>
                  <a:pt x="5208380" y="4657518"/>
                  <a:pt x="5196192" y="4654974"/>
                </a:cubicBezTo>
                <a:cubicBezTo>
                  <a:pt x="5197765" y="4651010"/>
                  <a:pt x="5198226" y="4644308"/>
                  <a:pt x="5199799" y="4640344"/>
                </a:cubicBezTo>
                <a:close/>
                <a:moveTo>
                  <a:pt x="5344555" y="4617949"/>
                </a:moveTo>
                <a:cubicBezTo>
                  <a:pt x="5366300" y="4626582"/>
                  <a:pt x="5374207" y="4629720"/>
                  <a:pt x="5382114" y="4632859"/>
                </a:cubicBezTo>
                <a:cubicBezTo>
                  <a:pt x="5378694" y="4635708"/>
                  <a:pt x="5375276" y="4638559"/>
                  <a:pt x="5373833" y="4642193"/>
                </a:cubicBezTo>
                <a:cubicBezTo>
                  <a:pt x="5366646" y="4637237"/>
                  <a:pt x="5362159" y="4631248"/>
                  <a:pt x="5344555" y="4617949"/>
                </a:cubicBezTo>
                <a:close/>
                <a:moveTo>
                  <a:pt x="5294355" y="4587047"/>
                </a:moveTo>
                <a:lnTo>
                  <a:pt x="5295445" y="4594776"/>
                </a:lnTo>
                <a:cubicBezTo>
                  <a:pt x="5296010" y="4597629"/>
                  <a:pt x="5296268" y="4599835"/>
                  <a:pt x="5294928" y="4600354"/>
                </a:cubicBezTo>
                <a:cubicBezTo>
                  <a:pt x="5288852" y="4604253"/>
                  <a:pt x="5281541" y="4605558"/>
                  <a:pt x="5269804" y="4600899"/>
                </a:cubicBezTo>
                <a:close/>
                <a:moveTo>
                  <a:pt x="5288715" y="4580639"/>
                </a:moveTo>
                <a:cubicBezTo>
                  <a:pt x="5290476" y="4581338"/>
                  <a:pt x="5292237" y="4582038"/>
                  <a:pt x="5294892" y="4585616"/>
                </a:cubicBezTo>
                <a:lnTo>
                  <a:pt x="5296065" y="4586082"/>
                </a:lnTo>
                <a:lnTo>
                  <a:pt x="5294355" y="4587047"/>
                </a:lnTo>
                <a:lnTo>
                  <a:pt x="5294110" y="4585306"/>
                </a:lnTo>
                <a:lnTo>
                  <a:pt x="5293131" y="4584917"/>
                </a:lnTo>
                <a:cubicBezTo>
                  <a:pt x="5291371" y="4584219"/>
                  <a:pt x="5290476" y="4581338"/>
                  <a:pt x="5288715" y="4580639"/>
                </a:cubicBezTo>
                <a:close/>
                <a:moveTo>
                  <a:pt x="5171882" y="4568194"/>
                </a:moveTo>
                <a:lnTo>
                  <a:pt x="5172399" y="4568301"/>
                </a:lnTo>
                <a:cubicBezTo>
                  <a:pt x="5172399" y="4568301"/>
                  <a:pt x="5172399" y="4568301"/>
                  <a:pt x="5169723" y="4569341"/>
                </a:cubicBezTo>
                <a:close/>
                <a:moveTo>
                  <a:pt x="5325418" y="4547252"/>
                </a:moveTo>
                <a:cubicBezTo>
                  <a:pt x="5340720" y="4553325"/>
                  <a:pt x="5357935" y="4560159"/>
                  <a:pt x="5373237" y="4566233"/>
                </a:cubicBezTo>
                <a:cubicBezTo>
                  <a:pt x="5371794" y="4569868"/>
                  <a:pt x="5370351" y="4573502"/>
                  <a:pt x="5368909" y="4577136"/>
                </a:cubicBezTo>
                <a:cubicBezTo>
                  <a:pt x="5352416" y="4568486"/>
                  <a:pt x="5335922" y="4559836"/>
                  <a:pt x="5318708" y="4553002"/>
                </a:cubicBezTo>
                <a:cubicBezTo>
                  <a:pt x="5322064" y="4550127"/>
                  <a:pt x="5322785" y="4548310"/>
                  <a:pt x="5325418" y="4547252"/>
                </a:cubicBezTo>
                <a:close/>
                <a:moveTo>
                  <a:pt x="5226830" y="4510642"/>
                </a:moveTo>
                <a:cubicBezTo>
                  <a:pt x="5232464" y="4512878"/>
                  <a:pt x="5239976" y="4515860"/>
                  <a:pt x="5245609" y="4518096"/>
                </a:cubicBezTo>
                <a:cubicBezTo>
                  <a:pt x="5245609" y="4518096"/>
                  <a:pt x="5244744" y="4520278"/>
                  <a:pt x="5243878" y="4522457"/>
                </a:cubicBezTo>
                <a:cubicBezTo>
                  <a:pt x="5238244" y="4520221"/>
                  <a:pt x="5230733" y="4517239"/>
                  <a:pt x="5225099" y="4515003"/>
                </a:cubicBezTo>
                <a:cubicBezTo>
                  <a:pt x="5225964" y="4512823"/>
                  <a:pt x="5226830" y="4510642"/>
                  <a:pt x="5226830" y="4510642"/>
                </a:cubicBezTo>
                <a:close/>
                <a:moveTo>
                  <a:pt x="5293358" y="4504039"/>
                </a:moveTo>
                <a:lnTo>
                  <a:pt x="5315852" y="4519121"/>
                </a:lnTo>
                <a:cubicBezTo>
                  <a:pt x="5304393" y="4525175"/>
                  <a:pt x="5292708" y="4537498"/>
                  <a:pt x="5280745" y="4539109"/>
                </a:cubicBezTo>
                <a:cubicBezTo>
                  <a:pt x="5270124" y="4540194"/>
                  <a:pt x="5264437" y="4537408"/>
                  <a:pt x="5262468" y="4532386"/>
                </a:cubicBezTo>
                <a:lnTo>
                  <a:pt x="5266095" y="4514262"/>
                </a:lnTo>
                <a:lnTo>
                  <a:pt x="5293660" y="4529395"/>
                </a:lnTo>
                <a:close/>
                <a:moveTo>
                  <a:pt x="5208050" y="4503187"/>
                </a:moveTo>
                <a:cubicBezTo>
                  <a:pt x="5210397" y="4504119"/>
                  <a:pt x="5209531" y="4506300"/>
                  <a:pt x="5209531" y="4506300"/>
                </a:cubicBezTo>
                <a:cubicBezTo>
                  <a:pt x="5209531" y="4506300"/>
                  <a:pt x="5206319" y="4507548"/>
                  <a:pt x="5206319" y="4507548"/>
                </a:cubicBezTo>
                <a:cubicBezTo>
                  <a:pt x="5206319" y="4507548"/>
                  <a:pt x="5204836" y="4504436"/>
                  <a:pt x="5204836" y="4504436"/>
                </a:cubicBezTo>
                <a:cubicBezTo>
                  <a:pt x="5205702" y="4502255"/>
                  <a:pt x="5208050" y="4503187"/>
                  <a:pt x="5208050" y="4503187"/>
                </a:cubicBezTo>
                <a:close/>
                <a:moveTo>
                  <a:pt x="5293330" y="4501700"/>
                </a:moveTo>
                <a:lnTo>
                  <a:pt x="5293358" y="4504039"/>
                </a:lnTo>
                <a:lnTo>
                  <a:pt x="5292603" y="4503532"/>
                </a:lnTo>
                <a:close/>
                <a:moveTo>
                  <a:pt x="5291529" y="4500985"/>
                </a:moveTo>
                <a:lnTo>
                  <a:pt x="5292938" y="4501545"/>
                </a:lnTo>
                <a:cubicBezTo>
                  <a:pt x="5292938" y="4501545"/>
                  <a:pt x="5292072" y="4503726"/>
                  <a:pt x="5292072" y="4503726"/>
                </a:cubicBezTo>
                <a:close/>
                <a:moveTo>
                  <a:pt x="5283746" y="4497326"/>
                </a:moveTo>
                <a:lnTo>
                  <a:pt x="5283550" y="4497818"/>
                </a:lnTo>
                <a:lnTo>
                  <a:pt x="5284488" y="4498190"/>
                </a:lnTo>
                <a:lnTo>
                  <a:pt x="5282683" y="4499998"/>
                </a:lnTo>
                <a:lnTo>
                  <a:pt x="5283019" y="4499152"/>
                </a:lnTo>
                <a:lnTo>
                  <a:pt x="5282401" y="4498565"/>
                </a:lnTo>
                <a:close/>
                <a:moveTo>
                  <a:pt x="5289901" y="4492767"/>
                </a:moveTo>
                <a:lnTo>
                  <a:pt x="5291529" y="4500985"/>
                </a:lnTo>
                <a:lnTo>
                  <a:pt x="5284488" y="4498190"/>
                </a:lnTo>
                <a:close/>
                <a:moveTo>
                  <a:pt x="5356979" y="4489105"/>
                </a:moveTo>
                <a:cubicBezTo>
                  <a:pt x="5358741" y="4489804"/>
                  <a:pt x="5360500" y="4490502"/>
                  <a:pt x="5362261" y="4491202"/>
                </a:cubicBezTo>
                <a:cubicBezTo>
                  <a:pt x="5362261" y="4491202"/>
                  <a:pt x="5361395" y="4493383"/>
                  <a:pt x="5361395" y="4493383"/>
                </a:cubicBezTo>
                <a:cubicBezTo>
                  <a:pt x="5359634" y="4492684"/>
                  <a:pt x="5356113" y="4491286"/>
                  <a:pt x="5354353" y="4490587"/>
                </a:cubicBezTo>
                <a:cubicBezTo>
                  <a:pt x="5354786" y="4489497"/>
                  <a:pt x="5355218" y="4488406"/>
                  <a:pt x="5356979" y="4489105"/>
                </a:cubicBezTo>
                <a:close/>
                <a:moveTo>
                  <a:pt x="5233894" y="4460899"/>
                </a:moveTo>
                <a:cubicBezTo>
                  <a:pt x="5241508" y="4461838"/>
                  <a:pt x="5247568" y="4465633"/>
                  <a:pt x="5252909" y="4470531"/>
                </a:cubicBezTo>
                <a:lnTo>
                  <a:pt x="5282401" y="4498565"/>
                </a:lnTo>
                <a:lnTo>
                  <a:pt x="5266263" y="4513429"/>
                </a:lnTo>
                <a:lnTo>
                  <a:pt x="5266095" y="4514262"/>
                </a:lnTo>
                <a:lnTo>
                  <a:pt x="5265771" y="4514084"/>
                </a:lnTo>
                <a:cubicBezTo>
                  <a:pt x="5265771" y="4514084"/>
                  <a:pt x="5266498" y="4512252"/>
                  <a:pt x="5266498" y="4512252"/>
                </a:cubicBezTo>
                <a:lnTo>
                  <a:pt x="5266383" y="4512831"/>
                </a:lnTo>
                <a:lnTo>
                  <a:pt x="5266803" y="4511772"/>
                </a:lnTo>
                <a:cubicBezTo>
                  <a:pt x="5247677" y="4497828"/>
                  <a:pt x="5228552" y="4483885"/>
                  <a:pt x="5205554" y="4468404"/>
                </a:cubicBezTo>
                <a:cubicBezTo>
                  <a:pt x="5217112" y="4461878"/>
                  <a:pt x="5226280" y="4459961"/>
                  <a:pt x="5233894" y="4460899"/>
                </a:cubicBezTo>
                <a:close/>
                <a:moveTo>
                  <a:pt x="5311128" y="4407801"/>
                </a:moveTo>
                <a:lnTo>
                  <a:pt x="5313476" y="4408733"/>
                </a:lnTo>
                <a:lnTo>
                  <a:pt x="5312610" y="4410914"/>
                </a:lnTo>
                <a:lnTo>
                  <a:pt x="5310262" y="4409982"/>
                </a:lnTo>
                <a:close/>
                <a:moveTo>
                  <a:pt x="5204783" y="4403900"/>
                </a:moveTo>
                <a:lnTo>
                  <a:pt x="5216907" y="4412420"/>
                </a:lnTo>
                <a:cubicBezTo>
                  <a:pt x="5207710" y="4419162"/>
                  <a:pt x="5200390" y="4426650"/>
                  <a:pt x="5193070" y="4434137"/>
                </a:cubicBezTo>
                <a:cubicBezTo>
                  <a:pt x="5188149" y="4430106"/>
                  <a:pt x="5185818" y="4425023"/>
                  <a:pt x="5180897" y="4420991"/>
                </a:cubicBezTo>
                <a:close/>
                <a:moveTo>
                  <a:pt x="5203309" y="4402865"/>
                </a:moveTo>
                <a:cubicBezTo>
                  <a:pt x="5203309" y="4402865"/>
                  <a:pt x="5205187" y="4403610"/>
                  <a:pt x="5205187" y="4403610"/>
                </a:cubicBezTo>
                <a:lnTo>
                  <a:pt x="5204783" y="4403900"/>
                </a:lnTo>
                <a:close/>
                <a:moveTo>
                  <a:pt x="5202360" y="4401500"/>
                </a:moveTo>
                <a:lnTo>
                  <a:pt x="5204496" y="4402614"/>
                </a:lnTo>
                <a:cubicBezTo>
                  <a:pt x="5204496" y="4402614"/>
                  <a:pt x="5204496" y="4402614"/>
                  <a:pt x="5202581" y="4401854"/>
                </a:cubicBezTo>
                <a:close/>
                <a:moveTo>
                  <a:pt x="5033042" y="4362200"/>
                </a:moveTo>
                <a:cubicBezTo>
                  <a:pt x="5033619" y="4360747"/>
                  <a:pt x="5035966" y="4361678"/>
                  <a:pt x="5038314" y="4362611"/>
                </a:cubicBezTo>
                <a:cubicBezTo>
                  <a:pt x="5037738" y="4364064"/>
                  <a:pt x="5037160" y="4365518"/>
                  <a:pt x="5034235" y="4366039"/>
                </a:cubicBezTo>
                <a:cubicBezTo>
                  <a:pt x="5034812" y="4364586"/>
                  <a:pt x="5032465" y="4363655"/>
                  <a:pt x="5032465" y="4363655"/>
                </a:cubicBezTo>
                <a:cubicBezTo>
                  <a:pt x="5032465" y="4363655"/>
                  <a:pt x="5033042" y="4362200"/>
                  <a:pt x="5033042" y="4362200"/>
                </a:cubicBezTo>
                <a:close/>
                <a:moveTo>
                  <a:pt x="5262288" y="4360446"/>
                </a:moveTo>
                <a:lnTo>
                  <a:pt x="5261098" y="4362702"/>
                </a:lnTo>
                <a:lnTo>
                  <a:pt x="5261222" y="4362390"/>
                </a:lnTo>
                <a:lnTo>
                  <a:pt x="5260753" y="4362346"/>
                </a:lnTo>
                <a:lnTo>
                  <a:pt x="5261965" y="4360521"/>
                </a:lnTo>
                <a:lnTo>
                  <a:pt x="5261822" y="4360883"/>
                </a:lnTo>
                <a:close/>
                <a:moveTo>
                  <a:pt x="5232433" y="4359617"/>
                </a:moveTo>
                <a:lnTo>
                  <a:pt x="5260753" y="4362346"/>
                </a:lnTo>
                <a:lnTo>
                  <a:pt x="5246045" y="4384491"/>
                </a:lnTo>
                <a:cubicBezTo>
                  <a:pt x="5242738" y="4376688"/>
                  <a:pt x="5238689" y="4370753"/>
                  <a:pt x="5232433" y="4359617"/>
                </a:cubicBezTo>
                <a:close/>
                <a:moveTo>
                  <a:pt x="5136743" y="4350240"/>
                </a:moveTo>
                <a:lnTo>
                  <a:pt x="5136214" y="4366136"/>
                </a:lnTo>
                <a:lnTo>
                  <a:pt x="5155475" y="4364667"/>
                </a:lnTo>
                <a:close/>
                <a:moveTo>
                  <a:pt x="5272102" y="4341829"/>
                </a:moveTo>
                <a:cubicBezTo>
                  <a:pt x="5274449" y="4342760"/>
                  <a:pt x="5276796" y="4343692"/>
                  <a:pt x="5279143" y="4344624"/>
                </a:cubicBezTo>
                <a:lnTo>
                  <a:pt x="5262288" y="4360446"/>
                </a:lnTo>
                <a:close/>
                <a:moveTo>
                  <a:pt x="5255670" y="4335305"/>
                </a:moveTo>
                <a:lnTo>
                  <a:pt x="5254804" y="4337486"/>
                </a:lnTo>
                <a:lnTo>
                  <a:pt x="5252455" y="4336554"/>
                </a:lnTo>
                <a:close/>
                <a:moveTo>
                  <a:pt x="5234542" y="4326918"/>
                </a:moveTo>
                <a:lnTo>
                  <a:pt x="5236890" y="4327850"/>
                </a:lnTo>
                <a:lnTo>
                  <a:pt x="5236024" y="4330031"/>
                </a:lnTo>
                <a:lnTo>
                  <a:pt x="5233676" y="4329099"/>
                </a:lnTo>
                <a:close/>
                <a:moveTo>
                  <a:pt x="5312888" y="4307535"/>
                </a:moveTo>
                <a:lnTo>
                  <a:pt x="5312022" y="4309717"/>
                </a:lnTo>
                <a:lnTo>
                  <a:pt x="5309673" y="4308785"/>
                </a:lnTo>
                <a:close/>
                <a:moveTo>
                  <a:pt x="5159175" y="4304574"/>
                </a:moveTo>
                <a:lnTo>
                  <a:pt x="5161524" y="4305506"/>
                </a:lnTo>
                <a:lnTo>
                  <a:pt x="5168565" y="4308302"/>
                </a:lnTo>
                <a:lnTo>
                  <a:pt x="5170913" y="4309234"/>
                </a:lnTo>
                <a:cubicBezTo>
                  <a:pt x="5168091" y="4310638"/>
                  <a:pt x="5167226" y="4312818"/>
                  <a:pt x="5164403" y="4314223"/>
                </a:cubicBezTo>
                <a:cubicBezTo>
                  <a:pt x="5163313" y="4311265"/>
                  <a:pt x="5162222" y="4308308"/>
                  <a:pt x="5159175" y="4304574"/>
                </a:cubicBezTo>
                <a:close/>
                <a:moveTo>
                  <a:pt x="5128831" y="4120890"/>
                </a:moveTo>
                <a:lnTo>
                  <a:pt x="5127965" y="4123071"/>
                </a:lnTo>
                <a:lnTo>
                  <a:pt x="5125617" y="4122139"/>
                </a:lnTo>
                <a:close/>
                <a:moveTo>
                  <a:pt x="5357058" y="4100425"/>
                </a:moveTo>
                <a:lnTo>
                  <a:pt x="5359406" y="4101357"/>
                </a:lnTo>
                <a:lnTo>
                  <a:pt x="5355327" y="4104786"/>
                </a:lnTo>
                <a:close/>
                <a:moveTo>
                  <a:pt x="5251474" y="4092588"/>
                </a:moveTo>
                <a:lnTo>
                  <a:pt x="5252524" y="4096792"/>
                </a:lnTo>
                <a:cubicBezTo>
                  <a:pt x="5250825" y="4094224"/>
                  <a:pt x="5250825" y="4094224"/>
                  <a:pt x="5250825" y="4094224"/>
                </a:cubicBezTo>
                <a:close/>
                <a:moveTo>
                  <a:pt x="5232796" y="4050653"/>
                </a:moveTo>
                <a:cubicBezTo>
                  <a:pt x="5246394" y="4056051"/>
                  <a:pt x="5262650" y="4060426"/>
                  <a:pt x="5274823" y="4069416"/>
                </a:cubicBezTo>
                <a:cubicBezTo>
                  <a:pt x="5280651" y="4071729"/>
                  <a:pt x="5280260" y="4084046"/>
                  <a:pt x="5282006" y="4090975"/>
                </a:cubicBezTo>
                <a:cubicBezTo>
                  <a:pt x="5270867" y="4090711"/>
                  <a:pt x="5262384" y="4089422"/>
                  <a:pt x="5251244" y="4089158"/>
                </a:cubicBezTo>
                <a:lnTo>
                  <a:pt x="5252054" y="4090848"/>
                </a:lnTo>
                <a:lnTo>
                  <a:pt x="5252123" y="4090954"/>
                </a:lnTo>
                <a:lnTo>
                  <a:pt x="5252115" y="4090976"/>
                </a:lnTo>
                <a:lnTo>
                  <a:pt x="5252473" y="4091724"/>
                </a:lnTo>
                <a:lnTo>
                  <a:pt x="5252050" y="4091139"/>
                </a:lnTo>
                <a:lnTo>
                  <a:pt x="5251474" y="4092588"/>
                </a:lnTo>
                <a:lnTo>
                  <a:pt x="5250620" y="4089164"/>
                </a:lnTo>
                <a:lnTo>
                  <a:pt x="5229232" y="4059632"/>
                </a:lnTo>
                <a:cubicBezTo>
                  <a:pt x="5229945" y="4057837"/>
                  <a:pt x="5231371" y="4054245"/>
                  <a:pt x="5232796" y="4050653"/>
                </a:cubicBezTo>
                <a:close/>
                <a:moveTo>
                  <a:pt x="5212915" y="4048255"/>
                </a:moveTo>
                <a:cubicBezTo>
                  <a:pt x="5212915" y="4048255"/>
                  <a:pt x="5213615" y="4051058"/>
                  <a:pt x="5212750" y="4053238"/>
                </a:cubicBezTo>
                <a:cubicBezTo>
                  <a:pt x="5212750" y="4053238"/>
                  <a:pt x="5210318" y="4054798"/>
                  <a:pt x="5210318" y="4054798"/>
                </a:cubicBezTo>
                <a:cubicBezTo>
                  <a:pt x="5208754" y="4054177"/>
                  <a:pt x="5209620" y="4051995"/>
                  <a:pt x="5208920" y="4049195"/>
                </a:cubicBezTo>
                <a:cubicBezTo>
                  <a:pt x="5210485" y="4049816"/>
                  <a:pt x="5211351" y="4047634"/>
                  <a:pt x="5212915" y="4048255"/>
                </a:cubicBezTo>
                <a:close/>
                <a:moveTo>
                  <a:pt x="5297343" y="4000998"/>
                </a:moveTo>
                <a:cubicBezTo>
                  <a:pt x="5298517" y="4001464"/>
                  <a:pt x="5297940" y="4002917"/>
                  <a:pt x="5297363" y="4004371"/>
                </a:cubicBezTo>
                <a:cubicBezTo>
                  <a:pt x="5297363" y="4004371"/>
                  <a:pt x="5295612" y="4005359"/>
                  <a:pt x="5295612" y="4005359"/>
                </a:cubicBezTo>
                <a:cubicBezTo>
                  <a:pt x="5295612" y="4005359"/>
                  <a:pt x="5295015" y="4003439"/>
                  <a:pt x="5295592" y="4001985"/>
                </a:cubicBezTo>
                <a:cubicBezTo>
                  <a:pt x="5295592" y="4001985"/>
                  <a:pt x="5297343" y="4000998"/>
                  <a:pt x="5297343" y="4000998"/>
                </a:cubicBezTo>
                <a:close/>
                <a:moveTo>
                  <a:pt x="5230074" y="3961674"/>
                </a:moveTo>
                <a:lnTo>
                  <a:pt x="5231541" y="3962256"/>
                </a:lnTo>
                <a:lnTo>
                  <a:pt x="5229208" y="3963855"/>
                </a:lnTo>
                <a:close/>
                <a:moveTo>
                  <a:pt x="5238539" y="3957463"/>
                </a:moveTo>
                <a:lnTo>
                  <a:pt x="5238877" y="3965168"/>
                </a:lnTo>
                <a:lnTo>
                  <a:pt x="5231541" y="3962256"/>
                </a:lnTo>
                <a:close/>
                <a:moveTo>
                  <a:pt x="5219203" y="3954835"/>
                </a:moveTo>
                <a:cubicBezTo>
                  <a:pt x="5219203" y="3954835"/>
                  <a:pt x="5220377" y="3955301"/>
                  <a:pt x="5220686" y="3957947"/>
                </a:cubicBezTo>
                <a:lnTo>
                  <a:pt x="5219978" y="3959732"/>
                </a:lnTo>
                <a:lnTo>
                  <a:pt x="5223818" y="3961256"/>
                </a:lnTo>
                <a:cubicBezTo>
                  <a:pt x="5227658" y="3962780"/>
                  <a:pt x="5227658" y="3962780"/>
                  <a:pt x="5227658" y="3962780"/>
                </a:cubicBezTo>
                <a:cubicBezTo>
                  <a:pt x="5228366" y="3960996"/>
                  <a:pt x="5228366" y="3960996"/>
                  <a:pt x="5228366" y="3960996"/>
                </a:cubicBezTo>
                <a:cubicBezTo>
                  <a:pt x="5227658" y="3962780"/>
                  <a:pt x="5228871" y="3965327"/>
                  <a:pt x="5230083" y="3967874"/>
                </a:cubicBezTo>
                <a:lnTo>
                  <a:pt x="5238904" y="3965802"/>
                </a:lnTo>
                <a:lnTo>
                  <a:pt x="5238877" y="3965168"/>
                </a:lnTo>
                <a:lnTo>
                  <a:pt x="5239891" y="3965571"/>
                </a:lnTo>
                <a:lnTo>
                  <a:pt x="5241812" y="3966333"/>
                </a:lnTo>
                <a:cubicBezTo>
                  <a:pt x="5241812" y="3966333"/>
                  <a:pt x="5238990" y="3967738"/>
                  <a:pt x="5238990" y="3967738"/>
                </a:cubicBezTo>
                <a:lnTo>
                  <a:pt x="5238912" y="3965952"/>
                </a:lnTo>
                <a:lnTo>
                  <a:pt x="5237262" y="3966593"/>
                </a:lnTo>
                <a:cubicBezTo>
                  <a:pt x="5235846" y="3970161"/>
                  <a:pt x="5236147" y="3980606"/>
                  <a:pt x="5234226" y="3979843"/>
                </a:cubicBezTo>
                <a:cubicBezTo>
                  <a:pt x="5227047" y="3981124"/>
                  <a:pt x="5219363" y="3978075"/>
                  <a:pt x="5212894" y="3977572"/>
                </a:cubicBezTo>
                <a:lnTo>
                  <a:pt x="5219820" y="3960125"/>
                </a:lnTo>
                <a:close/>
                <a:moveTo>
                  <a:pt x="5304340" y="3945722"/>
                </a:moveTo>
                <a:cubicBezTo>
                  <a:pt x="5305905" y="3946342"/>
                  <a:pt x="5307469" y="3946964"/>
                  <a:pt x="5309035" y="3947585"/>
                </a:cubicBezTo>
                <a:cubicBezTo>
                  <a:pt x="5309035" y="3947585"/>
                  <a:pt x="5308169" y="3949767"/>
                  <a:pt x="5307304" y="3951947"/>
                </a:cubicBezTo>
                <a:cubicBezTo>
                  <a:pt x="5307304" y="3951947"/>
                  <a:pt x="5305738" y="3951325"/>
                  <a:pt x="5304173" y="3950704"/>
                </a:cubicBezTo>
                <a:cubicBezTo>
                  <a:pt x="5304173" y="3950704"/>
                  <a:pt x="5305039" y="3948524"/>
                  <a:pt x="5304340" y="3945722"/>
                </a:cubicBezTo>
                <a:close/>
                <a:moveTo>
                  <a:pt x="4836343" y="3932493"/>
                </a:moveTo>
                <a:cubicBezTo>
                  <a:pt x="4834181" y="3937941"/>
                  <a:pt x="4831297" y="3945205"/>
                  <a:pt x="4827180" y="3949877"/>
                </a:cubicBezTo>
                <a:cubicBezTo>
                  <a:pt x="4866282" y="3965399"/>
                  <a:pt x="4905385" y="3980921"/>
                  <a:pt x="4942535" y="3995667"/>
                </a:cubicBezTo>
                <a:cubicBezTo>
                  <a:pt x="4951282" y="3990732"/>
                  <a:pt x="4962707" y="3984756"/>
                  <a:pt x="4971457" y="3979820"/>
                </a:cubicBezTo>
                <a:cubicBezTo>
                  <a:pt x="4969709" y="3972820"/>
                  <a:pt x="4967241" y="3967636"/>
                  <a:pt x="4966727" y="3963229"/>
                </a:cubicBezTo>
                <a:cubicBezTo>
                  <a:pt x="4944291" y="3962730"/>
                  <a:pt x="4923091" y="3964826"/>
                  <a:pt x="4897980" y="3965368"/>
                </a:cubicBezTo>
                <a:cubicBezTo>
                  <a:pt x="4883059" y="3957343"/>
                  <a:pt x="4861040" y="3944399"/>
                  <a:pt x="4836343" y="3932493"/>
                </a:cubicBezTo>
                <a:close/>
                <a:moveTo>
                  <a:pt x="5224776" y="3906566"/>
                </a:moveTo>
                <a:cubicBezTo>
                  <a:pt x="5245181" y="3916769"/>
                  <a:pt x="5266309" y="3925155"/>
                  <a:pt x="5286715" y="3935359"/>
                </a:cubicBezTo>
                <a:cubicBezTo>
                  <a:pt x="5284073" y="3936414"/>
                  <a:pt x="5284073" y="3936414"/>
                  <a:pt x="5283352" y="3938231"/>
                </a:cubicBezTo>
                <a:cubicBezTo>
                  <a:pt x="5263423" y="3932424"/>
                  <a:pt x="5242296" y="3924038"/>
                  <a:pt x="5220448" y="3917469"/>
                </a:cubicBezTo>
                <a:cubicBezTo>
                  <a:pt x="5221891" y="3913834"/>
                  <a:pt x="5223334" y="3910200"/>
                  <a:pt x="5224776" y="3906566"/>
                </a:cubicBezTo>
                <a:close/>
                <a:moveTo>
                  <a:pt x="5250286" y="3883374"/>
                </a:moveTo>
                <a:cubicBezTo>
                  <a:pt x="5252633" y="3884305"/>
                  <a:pt x="5253325" y="3882561"/>
                  <a:pt x="5255674" y="3883493"/>
                </a:cubicBezTo>
                <a:cubicBezTo>
                  <a:pt x="5254981" y="3885237"/>
                  <a:pt x="5256637" y="3887914"/>
                  <a:pt x="5255252" y="3891403"/>
                </a:cubicBezTo>
                <a:cubicBezTo>
                  <a:pt x="5255252" y="3891403"/>
                  <a:pt x="5252211" y="3892215"/>
                  <a:pt x="5249863" y="3891283"/>
                </a:cubicBezTo>
                <a:cubicBezTo>
                  <a:pt x="5250555" y="3889539"/>
                  <a:pt x="5251248" y="3887794"/>
                  <a:pt x="5250286" y="3883374"/>
                </a:cubicBezTo>
                <a:close/>
                <a:moveTo>
                  <a:pt x="5237759" y="3873858"/>
                </a:moveTo>
                <a:cubicBezTo>
                  <a:pt x="5237759" y="3873858"/>
                  <a:pt x="5239531" y="3876244"/>
                  <a:pt x="5238953" y="3877699"/>
                </a:cubicBezTo>
                <a:cubicBezTo>
                  <a:pt x="5238953" y="3877699"/>
                  <a:pt x="5236605" y="3876767"/>
                  <a:pt x="5236028" y="3878220"/>
                </a:cubicBezTo>
                <a:cubicBezTo>
                  <a:pt x="5234259" y="3875835"/>
                  <a:pt x="5234259" y="3875835"/>
                  <a:pt x="5234836" y="3874381"/>
                </a:cubicBezTo>
                <a:cubicBezTo>
                  <a:pt x="5234836" y="3874381"/>
                  <a:pt x="5237759" y="3873858"/>
                  <a:pt x="5237759" y="3873858"/>
                </a:cubicBezTo>
                <a:close/>
                <a:moveTo>
                  <a:pt x="5216633" y="3865472"/>
                </a:moveTo>
                <a:lnTo>
                  <a:pt x="5217250" y="3870766"/>
                </a:lnTo>
                <a:lnTo>
                  <a:pt x="5214902" y="3869834"/>
                </a:lnTo>
                <a:close/>
                <a:moveTo>
                  <a:pt x="5260133" y="3844877"/>
                </a:moveTo>
                <a:cubicBezTo>
                  <a:pt x="5259483" y="3846513"/>
                  <a:pt x="5261182" y="3849081"/>
                  <a:pt x="5261182" y="3849081"/>
                </a:cubicBezTo>
                <a:cubicBezTo>
                  <a:pt x="5260533" y="3850716"/>
                  <a:pt x="5258185" y="3849784"/>
                  <a:pt x="5257536" y="3851420"/>
                </a:cubicBezTo>
                <a:cubicBezTo>
                  <a:pt x="5255838" y="3848852"/>
                  <a:pt x="5256487" y="3847217"/>
                  <a:pt x="5256487" y="3847217"/>
                </a:cubicBezTo>
                <a:cubicBezTo>
                  <a:pt x="5257137" y="3845582"/>
                  <a:pt x="5259483" y="3846513"/>
                  <a:pt x="5260133" y="3844877"/>
                </a:cubicBezTo>
                <a:close/>
                <a:moveTo>
                  <a:pt x="5150432" y="3826573"/>
                </a:moveTo>
                <a:lnTo>
                  <a:pt x="5152004" y="3832866"/>
                </a:lnTo>
                <a:lnTo>
                  <a:pt x="5159223" y="3830062"/>
                </a:lnTo>
                <a:close/>
                <a:moveTo>
                  <a:pt x="5312598" y="3805125"/>
                </a:moveTo>
                <a:cubicBezTo>
                  <a:pt x="5313833" y="3807719"/>
                  <a:pt x="5315068" y="3810312"/>
                  <a:pt x="5316303" y="3812906"/>
                </a:cubicBezTo>
                <a:cubicBezTo>
                  <a:pt x="5313625" y="3813947"/>
                  <a:pt x="5308991" y="3814211"/>
                  <a:pt x="5306313" y="3815252"/>
                </a:cubicBezTo>
                <a:cubicBezTo>
                  <a:pt x="5305800" y="3810841"/>
                  <a:pt x="5304564" y="3808247"/>
                  <a:pt x="5307242" y="3807206"/>
                </a:cubicBezTo>
                <a:cubicBezTo>
                  <a:pt x="5307964" y="3805389"/>
                  <a:pt x="5309920" y="3806165"/>
                  <a:pt x="5312598" y="3805125"/>
                </a:cubicBezTo>
                <a:close/>
                <a:moveTo>
                  <a:pt x="5116690" y="3795511"/>
                </a:moveTo>
                <a:lnTo>
                  <a:pt x="5120519" y="3799554"/>
                </a:lnTo>
                <a:lnTo>
                  <a:pt x="5114959" y="3799872"/>
                </a:lnTo>
                <a:close/>
                <a:moveTo>
                  <a:pt x="5216909" y="3762093"/>
                </a:moveTo>
                <a:cubicBezTo>
                  <a:pt x="5237986" y="3766042"/>
                  <a:pt x="5257863" y="3767306"/>
                  <a:pt x="5279698" y="3769348"/>
                </a:cubicBezTo>
                <a:cubicBezTo>
                  <a:pt x="5278184" y="3773164"/>
                  <a:pt x="5277426" y="3775071"/>
                  <a:pt x="5277868" y="3779665"/>
                </a:cubicBezTo>
                <a:cubicBezTo>
                  <a:pt x="5257547" y="3773807"/>
                  <a:pt x="5237228" y="3767950"/>
                  <a:pt x="5216909" y="3762093"/>
                </a:cubicBezTo>
                <a:close/>
                <a:moveTo>
                  <a:pt x="5031960" y="3748835"/>
                </a:moveTo>
                <a:lnTo>
                  <a:pt x="5042071" y="3750745"/>
                </a:lnTo>
                <a:lnTo>
                  <a:pt x="5041350" y="3752562"/>
                </a:lnTo>
                <a:cubicBezTo>
                  <a:pt x="5038029" y="3755450"/>
                  <a:pt x="5037308" y="3757268"/>
                  <a:pt x="5035865" y="3760902"/>
                </a:cubicBezTo>
                <a:cubicBezTo>
                  <a:pt x="5035430" y="3756523"/>
                  <a:pt x="5032395" y="3753214"/>
                  <a:pt x="5031960" y="3748835"/>
                </a:cubicBezTo>
                <a:close/>
                <a:moveTo>
                  <a:pt x="5040590" y="3747633"/>
                </a:moveTo>
                <a:cubicBezTo>
                  <a:pt x="5040157" y="3748724"/>
                  <a:pt x="5042505" y="3749656"/>
                  <a:pt x="5042505" y="3749656"/>
                </a:cubicBezTo>
                <a:cubicBezTo>
                  <a:pt x="5042505" y="3749656"/>
                  <a:pt x="5042072" y="3750747"/>
                  <a:pt x="5042072" y="3750747"/>
                </a:cubicBezTo>
                <a:lnTo>
                  <a:pt x="5042071" y="3750745"/>
                </a:lnTo>
                <a:close/>
                <a:moveTo>
                  <a:pt x="5097676" y="3747576"/>
                </a:moveTo>
                <a:lnTo>
                  <a:pt x="5100023" y="3748508"/>
                </a:lnTo>
                <a:lnTo>
                  <a:pt x="5096810" y="3749757"/>
                </a:lnTo>
                <a:close/>
                <a:moveTo>
                  <a:pt x="4971149" y="3737738"/>
                </a:moveTo>
                <a:cubicBezTo>
                  <a:pt x="4975062" y="3739291"/>
                  <a:pt x="4978974" y="3740844"/>
                  <a:pt x="4982887" y="3742398"/>
                </a:cubicBezTo>
                <a:cubicBezTo>
                  <a:pt x="4982022" y="3744577"/>
                  <a:pt x="4981156" y="3746759"/>
                  <a:pt x="4981156" y="3746759"/>
                </a:cubicBezTo>
                <a:cubicBezTo>
                  <a:pt x="4978109" y="3743024"/>
                  <a:pt x="4974197" y="3741471"/>
                  <a:pt x="4970284" y="3739918"/>
                </a:cubicBezTo>
                <a:cubicBezTo>
                  <a:pt x="4970284" y="3739918"/>
                  <a:pt x="4971149" y="3737738"/>
                  <a:pt x="4971149" y="3737738"/>
                </a:cubicBezTo>
                <a:close/>
                <a:moveTo>
                  <a:pt x="4932110" y="3719716"/>
                </a:moveTo>
                <a:cubicBezTo>
                  <a:pt x="4932110" y="3719716"/>
                  <a:pt x="4933591" y="3722830"/>
                  <a:pt x="4932726" y="3725009"/>
                </a:cubicBezTo>
                <a:cubicBezTo>
                  <a:pt x="4932726" y="3725009"/>
                  <a:pt x="4929513" y="3726259"/>
                  <a:pt x="4929513" y="3726259"/>
                </a:cubicBezTo>
                <a:cubicBezTo>
                  <a:pt x="4927164" y="3725327"/>
                  <a:pt x="4928030" y="3723145"/>
                  <a:pt x="4925683" y="3722214"/>
                </a:cubicBezTo>
                <a:cubicBezTo>
                  <a:pt x="4928895" y="3720966"/>
                  <a:pt x="4929761" y="3718784"/>
                  <a:pt x="4932110" y="3719716"/>
                </a:cubicBezTo>
                <a:close/>
                <a:moveTo>
                  <a:pt x="5118567" y="3715483"/>
                </a:moveTo>
                <a:lnTo>
                  <a:pt x="5123262" y="3717347"/>
                </a:lnTo>
                <a:lnTo>
                  <a:pt x="5122396" y="3719528"/>
                </a:lnTo>
                <a:close/>
                <a:moveTo>
                  <a:pt x="5199638" y="3661846"/>
                </a:moveTo>
                <a:cubicBezTo>
                  <a:pt x="5199638" y="3661846"/>
                  <a:pt x="5201120" y="3664960"/>
                  <a:pt x="5201120" y="3664960"/>
                </a:cubicBezTo>
                <a:cubicBezTo>
                  <a:pt x="5200255" y="3667139"/>
                  <a:pt x="5197907" y="3666207"/>
                  <a:pt x="5197907" y="3666207"/>
                </a:cubicBezTo>
                <a:cubicBezTo>
                  <a:pt x="5195560" y="3665276"/>
                  <a:pt x="5196425" y="3663096"/>
                  <a:pt x="5196425" y="3663096"/>
                </a:cubicBezTo>
                <a:cubicBezTo>
                  <a:pt x="5196425" y="3663096"/>
                  <a:pt x="5199638" y="3661846"/>
                  <a:pt x="5199638" y="3661846"/>
                </a:cubicBezTo>
                <a:close/>
                <a:moveTo>
                  <a:pt x="5221881" y="3660579"/>
                </a:moveTo>
                <a:cubicBezTo>
                  <a:pt x="5221881" y="3660579"/>
                  <a:pt x="5223363" y="3663693"/>
                  <a:pt x="5223363" y="3663693"/>
                </a:cubicBezTo>
                <a:cubicBezTo>
                  <a:pt x="5222498" y="3665872"/>
                  <a:pt x="5220150" y="3664940"/>
                  <a:pt x="5220150" y="3664940"/>
                </a:cubicBezTo>
                <a:cubicBezTo>
                  <a:pt x="5217802" y="3664008"/>
                  <a:pt x="5216320" y="3660897"/>
                  <a:pt x="5216320" y="3660897"/>
                </a:cubicBezTo>
                <a:cubicBezTo>
                  <a:pt x="5216320" y="3660897"/>
                  <a:pt x="5219533" y="3659647"/>
                  <a:pt x="5221881" y="3660579"/>
                </a:cubicBezTo>
                <a:close/>
                <a:moveTo>
                  <a:pt x="5436888" y="3632341"/>
                </a:moveTo>
                <a:lnTo>
                  <a:pt x="5440717" y="3636386"/>
                </a:lnTo>
                <a:lnTo>
                  <a:pt x="5435157" y="3636702"/>
                </a:lnTo>
                <a:close/>
                <a:moveTo>
                  <a:pt x="5166852" y="3621223"/>
                </a:moveTo>
                <a:lnTo>
                  <a:pt x="5167375" y="3621274"/>
                </a:lnTo>
                <a:cubicBezTo>
                  <a:pt x="5167375" y="3621274"/>
                  <a:pt x="5168388" y="3624201"/>
                  <a:pt x="5168388" y="3624201"/>
                </a:cubicBezTo>
                <a:close/>
                <a:moveTo>
                  <a:pt x="5095120" y="3610260"/>
                </a:moveTo>
                <a:cubicBezTo>
                  <a:pt x="5097467" y="3611191"/>
                  <a:pt x="5097467" y="3611191"/>
                  <a:pt x="5099815" y="3612124"/>
                </a:cubicBezTo>
                <a:cubicBezTo>
                  <a:pt x="5098949" y="3614305"/>
                  <a:pt x="5098084" y="3616485"/>
                  <a:pt x="5097218" y="3618666"/>
                </a:cubicBezTo>
                <a:cubicBezTo>
                  <a:pt x="5097218" y="3618666"/>
                  <a:pt x="5094870" y="3617734"/>
                  <a:pt x="5093389" y="3614621"/>
                </a:cubicBezTo>
                <a:cubicBezTo>
                  <a:pt x="5093389" y="3614621"/>
                  <a:pt x="5094254" y="3612441"/>
                  <a:pt x="5095120" y="3610260"/>
                </a:cubicBezTo>
                <a:close/>
                <a:moveTo>
                  <a:pt x="5380228" y="3534633"/>
                </a:moveTo>
                <a:cubicBezTo>
                  <a:pt x="5380868" y="3533877"/>
                  <a:pt x="5380868" y="3533877"/>
                  <a:pt x="5380176" y="3535621"/>
                </a:cubicBezTo>
                <a:lnTo>
                  <a:pt x="5377662" y="3538064"/>
                </a:lnTo>
                <a:lnTo>
                  <a:pt x="5377048" y="3539611"/>
                </a:lnTo>
                <a:lnTo>
                  <a:pt x="5376399" y="3539292"/>
                </a:lnTo>
                <a:lnTo>
                  <a:pt x="5375750" y="3539923"/>
                </a:lnTo>
                <a:lnTo>
                  <a:pt x="5376067" y="3539126"/>
                </a:lnTo>
                <a:lnTo>
                  <a:pt x="5375687" y="3538939"/>
                </a:lnTo>
                <a:lnTo>
                  <a:pt x="5376267" y="3538620"/>
                </a:lnTo>
                <a:lnTo>
                  <a:pt x="5376443" y="3538178"/>
                </a:lnTo>
                <a:cubicBezTo>
                  <a:pt x="5378309" y="3536900"/>
                  <a:pt x="5379589" y="3535388"/>
                  <a:pt x="5380228" y="3534633"/>
                </a:cubicBezTo>
                <a:close/>
                <a:moveTo>
                  <a:pt x="5519118" y="3505965"/>
                </a:moveTo>
                <a:cubicBezTo>
                  <a:pt x="5526630" y="3508947"/>
                  <a:pt x="5536020" y="3512674"/>
                  <a:pt x="5545410" y="3516401"/>
                </a:cubicBezTo>
                <a:cubicBezTo>
                  <a:pt x="5543926" y="3520139"/>
                  <a:pt x="5540958" y="3527615"/>
                  <a:pt x="5539080" y="3526870"/>
                </a:cubicBezTo>
                <a:cubicBezTo>
                  <a:pt x="5528949" y="3525012"/>
                  <a:pt x="5521437" y="3522030"/>
                  <a:pt x="5512047" y="3518303"/>
                </a:cubicBezTo>
                <a:cubicBezTo>
                  <a:pt x="5514273" y="3512696"/>
                  <a:pt x="5517635" y="3509702"/>
                  <a:pt x="5519118" y="3505965"/>
                </a:cubicBezTo>
                <a:close/>
                <a:moveTo>
                  <a:pt x="5230886" y="3497561"/>
                </a:moveTo>
                <a:cubicBezTo>
                  <a:pt x="5232647" y="3498260"/>
                  <a:pt x="5231781" y="3500442"/>
                  <a:pt x="5232677" y="3503321"/>
                </a:cubicBezTo>
                <a:cubicBezTo>
                  <a:pt x="5230915" y="3502622"/>
                  <a:pt x="5230050" y="3504803"/>
                  <a:pt x="5228289" y="3504104"/>
                </a:cubicBezTo>
                <a:cubicBezTo>
                  <a:pt x="5228289" y="3504104"/>
                  <a:pt x="5227395" y="3501224"/>
                  <a:pt x="5225634" y="3500525"/>
                </a:cubicBezTo>
                <a:cubicBezTo>
                  <a:pt x="5228260" y="3499044"/>
                  <a:pt x="5230886" y="3497561"/>
                  <a:pt x="5230886" y="3497561"/>
                </a:cubicBezTo>
                <a:close/>
                <a:moveTo>
                  <a:pt x="5558642" y="3476219"/>
                </a:moveTo>
                <a:cubicBezTo>
                  <a:pt x="5559816" y="3476685"/>
                  <a:pt x="5560990" y="3477151"/>
                  <a:pt x="5560990" y="3477151"/>
                </a:cubicBezTo>
                <a:cubicBezTo>
                  <a:pt x="5560990" y="3477151"/>
                  <a:pt x="5560557" y="3478241"/>
                  <a:pt x="5560124" y="3479332"/>
                </a:cubicBezTo>
                <a:cubicBezTo>
                  <a:pt x="5560124" y="3479332"/>
                  <a:pt x="5558950" y="3478866"/>
                  <a:pt x="5557776" y="3478400"/>
                </a:cubicBezTo>
                <a:cubicBezTo>
                  <a:pt x="5558209" y="3477309"/>
                  <a:pt x="5558642" y="3476219"/>
                  <a:pt x="5558642" y="3476219"/>
                </a:cubicBezTo>
                <a:close/>
                <a:moveTo>
                  <a:pt x="5607453" y="3462782"/>
                </a:moveTo>
                <a:cubicBezTo>
                  <a:pt x="5609801" y="3463714"/>
                  <a:pt x="5613014" y="3462464"/>
                  <a:pt x="5615362" y="3463396"/>
                </a:cubicBezTo>
                <a:cubicBezTo>
                  <a:pt x="5615362" y="3463396"/>
                  <a:pt x="5615977" y="3468689"/>
                  <a:pt x="5613631" y="3467758"/>
                </a:cubicBezTo>
                <a:cubicBezTo>
                  <a:pt x="5612765" y="3469938"/>
                  <a:pt x="5609551" y="3471186"/>
                  <a:pt x="5606339" y="3472436"/>
                </a:cubicBezTo>
                <a:cubicBezTo>
                  <a:pt x="5605722" y="3467143"/>
                  <a:pt x="5606587" y="3464962"/>
                  <a:pt x="5607453" y="3462782"/>
                </a:cubicBezTo>
                <a:close/>
                <a:moveTo>
                  <a:pt x="5467341" y="3432405"/>
                </a:moveTo>
                <a:lnTo>
                  <a:pt x="5467362" y="3432585"/>
                </a:lnTo>
                <a:lnTo>
                  <a:pt x="5467914" y="3432968"/>
                </a:lnTo>
                <a:lnTo>
                  <a:pt x="5467452" y="3433355"/>
                </a:lnTo>
                <a:lnTo>
                  <a:pt x="5467958" y="3437699"/>
                </a:lnTo>
                <a:cubicBezTo>
                  <a:pt x="5466784" y="3437232"/>
                  <a:pt x="5467649" y="3435052"/>
                  <a:pt x="5466475" y="3434586"/>
                </a:cubicBezTo>
                <a:lnTo>
                  <a:pt x="5466719" y="3433973"/>
                </a:lnTo>
                <a:lnTo>
                  <a:pt x="5466403" y="3434237"/>
                </a:lnTo>
                <a:cubicBezTo>
                  <a:pt x="5466403" y="3434237"/>
                  <a:pt x="5466403" y="3434237"/>
                  <a:pt x="5467124" y="3432421"/>
                </a:cubicBezTo>
                <a:lnTo>
                  <a:pt x="5467289" y="3432536"/>
                </a:lnTo>
                <a:close/>
                <a:moveTo>
                  <a:pt x="5548532" y="3399007"/>
                </a:moveTo>
                <a:cubicBezTo>
                  <a:pt x="5560606" y="3403800"/>
                  <a:pt x="5572678" y="3408592"/>
                  <a:pt x="5586762" y="3414183"/>
                </a:cubicBezTo>
                <a:cubicBezTo>
                  <a:pt x="5586762" y="3414183"/>
                  <a:pt x="5586113" y="3415819"/>
                  <a:pt x="5588189" y="3422322"/>
                </a:cubicBezTo>
                <a:cubicBezTo>
                  <a:pt x="5572093" y="3415933"/>
                  <a:pt x="5560020" y="3411141"/>
                  <a:pt x="5545935" y="3405550"/>
                </a:cubicBezTo>
                <a:cubicBezTo>
                  <a:pt x="5546585" y="3403914"/>
                  <a:pt x="5547883" y="3400643"/>
                  <a:pt x="5548532" y="3399007"/>
                </a:cubicBezTo>
                <a:close/>
                <a:moveTo>
                  <a:pt x="5527403" y="3390620"/>
                </a:moveTo>
                <a:cubicBezTo>
                  <a:pt x="5529174" y="3393005"/>
                  <a:pt x="5529174" y="3393005"/>
                  <a:pt x="5528597" y="3394460"/>
                </a:cubicBezTo>
                <a:cubicBezTo>
                  <a:pt x="5528597" y="3394460"/>
                  <a:pt x="5525672" y="3394981"/>
                  <a:pt x="5525672" y="3394981"/>
                </a:cubicBezTo>
                <a:cubicBezTo>
                  <a:pt x="5526249" y="3393528"/>
                  <a:pt x="5523902" y="3392596"/>
                  <a:pt x="5524479" y="3391142"/>
                </a:cubicBezTo>
                <a:cubicBezTo>
                  <a:pt x="5524479" y="3391142"/>
                  <a:pt x="5526826" y="3392073"/>
                  <a:pt x="5527403" y="3390620"/>
                </a:cubicBezTo>
                <a:close/>
                <a:moveTo>
                  <a:pt x="5454883" y="3354261"/>
                </a:moveTo>
                <a:cubicBezTo>
                  <a:pt x="5472368" y="3361201"/>
                  <a:pt x="5491795" y="3368913"/>
                  <a:pt x="5511222" y="3376624"/>
                </a:cubicBezTo>
                <a:cubicBezTo>
                  <a:pt x="5466731" y="3386729"/>
                  <a:pt x="5466731" y="3386729"/>
                  <a:pt x="5454883" y="3354261"/>
                </a:cubicBezTo>
                <a:close/>
                <a:moveTo>
                  <a:pt x="5681465" y="3211985"/>
                </a:moveTo>
                <a:cubicBezTo>
                  <a:pt x="5682477" y="3214911"/>
                  <a:pt x="5684355" y="3215657"/>
                  <a:pt x="5685367" y="3218582"/>
                </a:cubicBezTo>
                <a:cubicBezTo>
                  <a:pt x="5684502" y="3220763"/>
                  <a:pt x="5682624" y="3220018"/>
                  <a:pt x="5682624" y="3220018"/>
                </a:cubicBezTo>
                <a:cubicBezTo>
                  <a:pt x="5678868" y="3218527"/>
                  <a:pt x="5677856" y="3215601"/>
                  <a:pt x="5675978" y="3214855"/>
                </a:cubicBezTo>
                <a:cubicBezTo>
                  <a:pt x="5678721" y="3213421"/>
                  <a:pt x="5679587" y="3211240"/>
                  <a:pt x="5681465" y="3211985"/>
                </a:cubicBezTo>
                <a:close/>
                <a:moveTo>
                  <a:pt x="5394528" y="3193391"/>
                </a:moveTo>
                <a:lnTo>
                  <a:pt x="5394118" y="3194423"/>
                </a:lnTo>
                <a:lnTo>
                  <a:pt x="5401917" y="3207032"/>
                </a:lnTo>
                <a:cubicBezTo>
                  <a:pt x="5398697" y="3203734"/>
                  <a:pt x="5396169" y="3198692"/>
                  <a:pt x="5392949" y="3195395"/>
                </a:cubicBezTo>
                <a:lnTo>
                  <a:pt x="5393339" y="3194413"/>
                </a:lnTo>
                <a:lnTo>
                  <a:pt x="5393069" y="3193958"/>
                </a:lnTo>
                <a:lnTo>
                  <a:pt x="5393602" y="3193751"/>
                </a:lnTo>
                <a:lnTo>
                  <a:pt x="5393641" y="3193651"/>
                </a:lnTo>
                <a:lnTo>
                  <a:pt x="5393684" y="3193720"/>
                </a:lnTo>
                <a:close/>
                <a:moveTo>
                  <a:pt x="5428377" y="3174600"/>
                </a:moveTo>
                <a:cubicBezTo>
                  <a:pt x="5436496" y="3174112"/>
                  <a:pt x="5446416" y="3183350"/>
                  <a:pt x="5465641" y="3200523"/>
                </a:cubicBezTo>
                <a:cubicBezTo>
                  <a:pt x="5486709" y="3221607"/>
                  <a:pt x="5518734" y="3232200"/>
                  <a:pt x="5544667" y="3246735"/>
                </a:cubicBezTo>
                <a:cubicBezTo>
                  <a:pt x="5558863" y="3256611"/>
                  <a:pt x="5571102" y="3265709"/>
                  <a:pt x="5577975" y="3276918"/>
                </a:cubicBezTo>
                <a:cubicBezTo>
                  <a:pt x="5519289" y="3253623"/>
                  <a:pt x="5460602" y="3230327"/>
                  <a:pt x="5401917" y="3207032"/>
                </a:cubicBezTo>
                <a:cubicBezTo>
                  <a:pt x="5413940" y="3185301"/>
                  <a:pt x="5420258" y="3175088"/>
                  <a:pt x="5428377" y="3174600"/>
                </a:cubicBezTo>
                <a:close/>
                <a:moveTo>
                  <a:pt x="5549214" y="3164538"/>
                </a:moveTo>
                <a:cubicBezTo>
                  <a:pt x="5549214" y="3164538"/>
                  <a:pt x="5551301" y="3165366"/>
                  <a:pt x="5551301" y="3165366"/>
                </a:cubicBezTo>
                <a:cubicBezTo>
                  <a:pt x="5554608" y="3169204"/>
                  <a:pt x="5560867" y="3171688"/>
                  <a:pt x="5565042" y="3173345"/>
                </a:cubicBezTo>
                <a:lnTo>
                  <a:pt x="5565364" y="3174141"/>
                </a:lnTo>
                <a:lnTo>
                  <a:pt x="5608333" y="3214128"/>
                </a:lnTo>
                <a:cubicBezTo>
                  <a:pt x="5602100" y="3218092"/>
                  <a:pt x="5597882" y="3222854"/>
                  <a:pt x="5591650" y="3226817"/>
                </a:cubicBezTo>
                <a:cubicBezTo>
                  <a:pt x="5581785" y="3216463"/>
                  <a:pt x="5560687" y="3211307"/>
                  <a:pt x="5559197" y="3195528"/>
                </a:cubicBezTo>
                <a:lnTo>
                  <a:pt x="5565357" y="3175725"/>
                </a:lnTo>
                <a:close/>
                <a:moveTo>
                  <a:pt x="5513388" y="3145268"/>
                </a:moveTo>
                <a:cubicBezTo>
                  <a:pt x="5525904" y="3152531"/>
                  <a:pt x="5539206" y="3157811"/>
                  <a:pt x="5551722" y="3165073"/>
                </a:cubicBezTo>
                <a:lnTo>
                  <a:pt x="5549822" y="3164319"/>
                </a:lnTo>
                <a:cubicBezTo>
                  <a:pt x="5536059" y="3165741"/>
                  <a:pt x="5522296" y="3167161"/>
                  <a:pt x="5508533" y="3168582"/>
                </a:cubicBezTo>
                <a:cubicBezTo>
                  <a:pt x="5511681" y="3160652"/>
                  <a:pt x="5512927" y="3151970"/>
                  <a:pt x="5513388" y="3145268"/>
                </a:cubicBezTo>
                <a:close/>
                <a:moveTo>
                  <a:pt x="5623613" y="3120871"/>
                </a:moveTo>
                <a:lnTo>
                  <a:pt x="5625095" y="3123984"/>
                </a:lnTo>
                <a:lnTo>
                  <a:pt x="5620400" y="3122120"/>
                </a:lnTo>
                <a:close/>
                <a:moveTo>
                  <a:pt x="5555566" y="3112660"/>
                </a:moveTo>
                <a:lnTo>
                  <a:pt x="5556289" y="3113841"/>
                </a:lnTo>
                <a:lnTo>
                  <a:pt x="5558869" y="3112838"/>
                </a:lnTo>
                <a:cubicBezTo>
                  <a:pt x="5558869" y="3112838"/>
                  <a:pt x="5558003" y="3115020"/>
                  <a:pt x="5556829" y="3114554"/>
                </a:cubicBezTo>
                <a:lnTo>
                  <a:pt x="5556690" y="3114498"/>
                </a:lnTo>
                <a:lnTo>
                  <a:pt x="5556947" y="3114918"/>
                </a:lnTo>
                <a:cubicBezTo>
                  <a:pt x="5556947" y="3114918"/>
                  <a:pt x="5556947" y="3114918"/>
                  <a:pt x="5554990" y="3114141"/>
                </a:cubicBezTo>
                <a:close/>
                <a:moveTo>
                  <a:pt x="5599521" y="3106259"/>
                </a:moveTo>
                <a:cubicBezTo>
                  <a:pt x="5601870" y="3107191"/>
                  <a:pt x="5603353" y="3110303"/>
                  <a:pt x="5607181" y="3114348"/>
                </a:cubicBezTo>
                <a:cubicBezTo>
                  <a:pt x="5604833" y="3113416"/>
                  <a:pt x="5601621" y="3114666"/>
                  <a:pt x="5598407" y="3115914"/>
                </a:cubicBezTo>
                <a:cubicBezTo>
                  <a:pt x="5596059" y="3114981"/>
                  <a:pt x="5594578" y="3111870"/>
                  <a:pt x="5594578" y="3111870"/>
                </a:cubicBezTo>
                <a:cubicBezTo>
                  <a:pt x="5595444" y="3109689"/>
                  <a:pt x="5596310" y="3107508"/>
                  <a:pt x="5599521" y="3106259"/>
                </a:cubicBezTo>
                <a:close/>
                <a:moveTo>
                  <a:pt x="5551112" y="2992781"/>
                </a:moveTo>
                <a:lnTo>
                  <a:pt x="5549840" y="2995381"/>
                </a:lnTo>
                <a:lnTo>
                  <a:pt x="5548435" y="2993820"/>
                </a:lnTo>
                <a:cubicBezTo>
                  <a:pt x="5548435" y="2993820"/>
                  <a:pt x="5548435" y="2993820"/>
                  <a:pt x="5551112" y="2992781"/>
                </a:cubicBezTo>
                <a:close/>
                <a:moveTo>
                  <a:pt x="5612415" y="2957407"/>
                </a:moveTo>
                <a:cubicBezTo>
                  <a:pt x="5612415" y="2957407"/>
                  <a:pt x="5613898" y="2960520"/>
                  <a:pt x="5613032" y="2962700"/>
                </a:cubicBezTo>
                <a:cubicBezTo>
                  <a:pt x="5613032" y="2962700"/>
                  <a:pt x="5609818" y="2963949"/>
                  <a:pt x="5609818" y="2963949"/>
                </a:cubicBezTo>
                <a:cubicBezTo>
                  <a:pt x="5607470" y="2963016"/>
                  <a:pt x="5608336" y="2960835"/>
                  <a:pt x="5606855" y="2957724"/>
                </a:cubicBezTo>
                <a:cubicBezTo>
                  <a:pt x="5609201" y="2958655"/>
                  <a:pt x="5610067" y="2956474"/>
                  <a:pt x="5612415" y="2957407"/>
                </a:cubicBezTo>
                <a:close/>
                <a:moveTo>
                  <a:pt x="5661228" y="2943970"/>
                </a:moveTo>
                <a:cubicBezTo>
                  <a:pt x="5653635" y="2951894"/>
                  <a:pt x="5646042" y="2959819"/>
                  <a:pt x="5636529" y="2966980"/>
                </a:cubicBezTo>
                <a:cubicBezTo>
                  <a:pt x="5635359" y="2964328"/>
                  <a:pt x="5632269" y="2960914"/>
                  <a:pt x="5631098" y="2958261"/>
                </a:cubicBezTo>
                <a:cubicBezTo>
                  <a:pt x="5641780" y="2953751"/>
                  <a:pt x="5650544" y="2948479"/>
                  <a:pt x="5661228" y="2943970"/>
                </a:cubicBezTo>
                <a:close/>
                <a:moveTo>
                  <a:pt x="5739937" y="2937353"/>
                </a:moveTo>
                <a:cubicBezTo>
                  <a:pt x="5739937" y="2937353"/>
                  <a:pt x="5739071" y="2939535"/>
                  <a:pt x="5739071" y="2939535"/>
                </a:cubicBezTo>
                <a:cubicBezTo>
                  <a:pt x="5735859" y="2940783"/>
                  <a:pt x="5735859" y="2940783"/>
                  <a:pt x="5733512" y="2939851"/>
                </a:cubicBezTo>
                <a:cubicBezTo>
                  <a:pt x="5733512" y="2939851"/>
                  <a:pt x="5734377" y="2937671"/>
                  <a:pt x="5734377" y="2937671"/>
                </a:cubicBezTo>
                <a:cubicBezTo>
                  <a:pt x="5735243" y="2935490"/>
                  <a:pt x="5737590" y="2936422"/>
                  <a:pt x="5739937" y="2937353"/>
                </a:cubicBezTo>
                <a:close/>
                <a:moveTo>
                  <a:pt x="5603185" y="2910833"/>
                </a:moveTo>
                <a:cubicBezTo>
                  <a:pt x="5608782" y="2915219"/>
                  <a:pt x="5612265" y="2918764"/>
                  <a:pt x="5618604" y="2921280"/>
                </a:cubicBezTo>
                <a:lnTo>
                  <a:pt x="5590739" y="2932861"/>
                </a:lnTo>
                <a:lnTo>
                  <a:pt x="5590027" y="2934654"/>
                </a:lnTo>
                <a:lnTo>
                  <a:pt x="5589899" y="2934613"/>
                </a:lnTo>
                <a:lnTo>
                  <a:pt x="5590737" y="2932861"/>
                </a:lnTo>
                <a:lnTo>
                  <a:pt x="5589812" y="2933246"/>
                </a:lnTo>
                <a:close/>
                <a:moveTo>
                  <a:pt x="5750234" y="2795043"/>
                </a:moveTo>
                <a:cubicBezTo>
                  <a:pt x="5776173" y="2805339"/>
                  <a:pt x="5802113" y="2815636"/>
                  <a:pt x="5830047" y="2826724"/>
                </a:cubicBezTo>
                <a:cubicBezTo>
                  <a:pt x="5829354" y="2828469"/>
                  <a:pt x="5828662" y="2830213"/>
                  <a:pt x="5827969" y="2831958"/>
                </a:cubicBezTo>
                <a:cubicBezTo>
                  <a:pt x="5801338" y="2823405"/>
                  <a:pt x="5772711" y="2814061"/>
                  <a:pt x="5746772" y="2803765"/>
                </a:cubicBezTo>
                <a:cubicBezTo>
                  <a:pt x="5748157" y="2800276"/>
                  <a:pt x="5748849" y="2798532"/>
                  <a:pt x="5750234" y="2795043"/>
                </a:cubicBezTo>
                <a:close/>
                <a:moveTo>
                  <a:pt x="5834322" y="2781725"/>
                </a:moveTo>
                <a:cubicBezTo>
                  <a:pt x="5837103" y="2781567"/>
                  <a:pt x="5837103" y="2781567"/>
                  <a:pt x="5839450" y="2782498"/>
                </a:cubicBezTo>
                <a:cubicBezTo>
                  <a:pt x="5839450" y="2782498"/>
                  <a:pt x="5839017" y="2783589"/>
                  <a:pt x="5838584" y="2784679"/>
                </a:cubicBezTo>
                <a:cubicBezTo>
                  <a:pt x="5838584" y="2784679"/>
                  <a:pt x="5836237" y="2783748"/>
                  <a:pt x="5834322" y="2781725"/>
                </a:cubicBezTo>
                <a:close/>
                <a:moveTo>
                  <a:pt x="5899133" y="2775900"/>
                </a:moveTo>
                <a:lnTo>
                  <a:pt x="5901480" y="2776832"/>
                </a:lnTo>
                <a:lnTo>
                  <a:pt x="5895919" y="2777149"/>
                </a:lnTo>
                <a:close/>
                <a:moveTo>
                  <a:pt x="5633608" y="2771464"/>
                </a:moveTo>
                <a:cubicBezTo>
                  <a:pt x="5635011" y="2780377"/>
                  <a:pt x="5638548" y="2790136"/>
                  <a:pt x="5639235" y="2800853"/>
                </a:cubicBezTo>
                <a:lnTo>
                  <a:pt x="5605803" y="2819566"/>
                </a:lnTo>
                <a:lnTo>
                  <a:pt x="5604300" y="2820408"/>
                </a:lnTo>
                <a:lnTo>
                  <a:pt x="5605361" y="2818637"/>
                </a:lnTo>
                <a:close/>
                <a:moveTo>
                  <a:pt x="5776070" y="2757339"/>
                </a:moveTo>
                <a:lnTo>
                  <a:pt x="5777552" y="2760453"/>
                </a:lnTo>
                <a:lnTo>
                  <a:pt x="5775204" y="2759521"/>
                </a:lnTo>
                <a:close/>
                <a:moveTo>
                  <a:pt x="5857497" y="2708891"/>
                </a:moveTo>
                <a:cubicBezTo>
                  <a:pt x="5859324" y="2709616"/>
                  <a:pt x="5862217" y="2712973"/>
                  <a:pt x="5863286" y="2715606"/>
                </a:cubicBezTo>
                <a:cubicBezTo>
                  <a:pt x="5861772" y="2719422"/>
                  <a:pt x="5858430" y="2722514"/>
                  <a:pt x="5855090" y="2725605"/>
                </a:cubicBezTo>
                <a:cubicBezTo>
                  <a:pt x="5852196" y="2722247"/>
                  <a:pt x="5849302" y="2718891"/>
                  <a:pt x="5844581" y="2714808"/>
                </a:cubicBezTo>
                <a:cubicBezTo>
                  <a:pt x="5849749" y="2712441"/>
                  <a:pt x="5853089" y="2709350"/>
                  <a:pt x="5857497" y="2708891"/>
                </a:cubicBezTo>
                <a:close/>
                <a:moveTo>
                  <a:pt x="5831687" y="2706217"/>
                </a:moveTo>
                <a:lnTo>
                  <a:pt x="5836382" y="2708081"/>
                </a:lnTo>
                <a:lnTo>
                  <a:pt x="5833169" y="2709331"/>
                </a:lnTo>
                <a:close/>
                <a:moveTo>
                  <a:pt x="5794128" y="2691308"/>
                </a:moveTo>
                <a:lnTo>
                  <a:pt x="5795610" y="2694421"/>
                </a:lnTo>
                <a:lnTo>
                  <a:pt x="5790916" y="2692558"/>
                </a:lnTo>
                <a:close/>
                <a:moveTo>
                  <a:pt x="5735691" y="2660540"/>
                </a:moveTo>
                <a:cubicBezTo>
                  <a:pt x="5749019" y="2668039"/>
                  <a:pt x="5762346" y="2675537"/>
                  <a:pt x="5776431" y="2681128"/>
                </a:cubicBezTo>
                <a:cubicBezTo>
                  <a:pt x="5774916" y="2684944"/>
                  <a:pt x="5773401" y="2688761"/>
                  <a:pt x="5771886" y="2692577"/>
                </a:cubicBezTo>
                <a:cubicBezTo>
                  <a:pt x="5758558" y="2685078"/>
                  <a:pt x="5744474" y="2679487"/>
                  <a:pt x="5731147" y="2671989"/>
                </a:cubicBezTo>
                <a:cubicBezTo>
                  <a:pt x="5732662" y="2668172"/>
                  <a:pt x="5734177" y="2664356"/>
                  <a:pt x="5735691" y="2660540"/>
                </a:cubicBezTo>
                <a:close/>
                <a:moveTo>
                  <a:pt x="5657696" y="2488230"/>
                </a:moveTo>
                <a:lnTo>
                  <a:pt x="5658378" y="2489953"/>
                </a:lnTo>
                <a:lnTo>
                  <a:pt x="5765200" y="2530295"/>
                </a:lnTo>
                <a:cubicBezTo>
                  <a:pt x="5789198" y="2544000"/>
                  <a:pt x="5813196" y="2557702"/>
                  <a:pt x="5837194" y="2571407"/>
                </a:cubicBezTo>
                <a:cubicBezTo>
                  <a:pt x="5845019" y="2574513"/>
                  <a:pt x="5854083" y="2580200"/>
                  <a:pt x="5863148" y="2585888"/>
                </a:cubicBezTo>
                <a:cubicBezTo>
                  <a:pt x="5859043" y="2590524"/>
                  <a:pt x="5856894" y="2595937"/>
                  <a:pt x="5853505" y="2598771"/>
                </a:cubicBezTo>
                <a:cubicBezTo>
                  <a:pt x="5787903" y="2564375"/>
                  <a:pt x="5723018" y="2528174"/>
                  <a:pt x="5658133" y="2491973"/>
                </a:cubicBezTo>
                <a:lnTo>
                  <a:pt x="5657776" y="2491227"/>
                </a:lnTo>
                <a:lnTo>
                  <a:pt x="5639854" y="2491245"/>
                </a:lnTo>
                <a:cubicBezTo>
                  <a:pt x="5647747" y="2489329"/>
                  <a:pt x="5652720" y="2488780"/>
                  <a:pt x="5657696" y="2488230"/>
                </a:cubicBezTo>
                <a:close/>
                <a:moveTo>
                  <a:pt x="5770252" y="2470795"/>
                </a:moveTo>
                <a:cubicBezTo>
                  <a:pt x="5831487" y="2463824"/>
                  <a:pt x="5884763" y="2499569"/>
                  <a:pt x="5877209" y="2529932"/>
                </a:cubicBezTo>
                <a:cubicBezTo>
                  <a:pt x="5842442" y="2509877"/>
                  <a:pt x="5805018" y="2490851"/>
                  <a:pt x="5770252" y="2470795"/>
                </a:cubicBezTo>
                <a:close/>
                <a:moveTo>
                  <a:pt x="5702018" y="2447268"/>
                </a:moveTo>
                <a:lnTo>
                  <a:pt x="5697535" y="2451038"/>
                </a:lnTo>
                <a:lnTo>
                  <a:pt x="5703987" y="2453599"/>
                </a:lnTo>
                <a:close/>
                <a:moveTo>
                  <a:pt x="5905345" y="2435088"/>
                </a:moveTo>
                <a:cubicBezTo>
                  <a:pt x="5905345" y="2435088"/>
                  <a:pt x="5907106" y="2435788"/>
                  <a:pt x="5908867" y="2436487"/>
                </a:cubicBezTo>
                <a:cubicBezTo>
                  <a:pt x="5906240" y="2437969"/>
                  <a:pt x="5903614" y="2439449"/>
                  <a:pt x="5901854" y="2438751"/>
                </a:cubicBezTo>
                <a:cubicBezTo>
                  <a:pt x="5901854" y="2438751"/>
                  <a:pt x="5902719" y="2436571"/>
                  <a:pt x="5900958" y="2435872"/>
                </a:cubicBezTo>
                <a:cubicBezTo>
                  <a:pt x="5903585" y="2434390"/>
                  <a:pt x="5903585" y="2434390"/>
                  <a:pt x="5905345" y="2435088"/>
                </a:cubicBezTo>
                <a:close/>
                <a:moveTo>
                  <a:pt x="5854627" y="2422528"/>
                </a:moveTo>
                <a:lnTo>
                  <a:pt x="5856975" y="2423460"/>
                </a:lnTo>
                <a:lnTo>
                  <a:pt x="5856109" y="2425641"/>
                </a:lnTo>
                <a:lnTo>
                  <a:pt x="5853761" y="2424709"/>
                </a:lnTo>
                <a:close/>
                <a:moveTo>
                  <a:pt x="5839760" y="2416855"/>
                </a:moveTo>
                <a:lnTo>
                  <a:pt x="5842023" y="2420050"/>
                </a:lnTo>
                <a:lnTo>
                  <a:pt x="5841436" y="2419817"/>
                </a:lnTo>
                <a:lnTo>
                  <a:pt x="5839970" y="2419235"/>
                </a:lnTo>
                <a:close/>
                <a:moveTo>
                  <a:pt x="5761464" y="2410788"/>
                </a:moveTo>
                <a:lnTo>
                  <a:pt x="5762946" y="2413901"/>
                </a:lnTo>
                <a:lnTo>
                  <a:pt x="5760598" y="2412969"/>
                </a:lnTo>
                <a:close/>
                <a:moveTo>
                  <a:pt x="5907399" y="2385422"/>
                </a:moveTo>
                <a:cubicBezTo>
                  <a:pt x="5906533" y="2387603"/>
                  <a:pt x="5906533" y="2387603"/>
                  <a:pt x="5905668" y="2389783"/>
                </a:cubicBezTo>
                <a:cubicBezTo>
                  <a:pt x="5904802" y="2391964"/>
                  <a:pt x="5902454" y="2391032"/>
                  <a:pt x="5902454" y="2391032"/>
                </a:cubicBezTo>
                <a:cubicBezTo>
                  <a:pt x="5902454" y="2391032"/>
                  <a:pt x="5900973" y="2387919"/>
                  <a:pt x="5901838" y="2385740"/>
                </a:cubicBezTo>
                <a:cubicBezTo>
                  <a:pt x="5904185" y="2386671"/>
                  <a:pt x="5907399" y="2385422"/>
                  <a:pt x="5907399" y="2385422"/>
                </a:cubicBezTo>
                <a:close/>
                <a:moveTo>
                  <a:pt x="5819005" y="2382201"/>
                </a:moveTo>
                <a:cubicBezTo>
                  <a:pt x="5825924" y="2382739"/>
                  <a:pt x="5837708" y="2382999"/>
                  <a:pt x="5836951" y="2384907"/>
                </a:cubicBezTo>
                <a:lnTo>
                  <a:pt x="5839760" y="2416855"/>
                </a:lnTo>
                <a:lnTo>
                  <a:pt x="5826784" y="2398541"/>
                </a:lnTo>
                <a:cubicBezTo>
                  <a:pt x="5824192" y="2393093"/>
                  <a:pt x="5821599" y="2387647"/>
                  <a:pt x="5819005" y="2382201"/>
                </a:cubicBezTo>
                <a:close/>
                <a:moveTo>
                  <a:pt x="5735869" y="2380238"/>
                </a:moveTo>
                <a:lnTo>
                  <a:pt x="5737872" y="2381231"/>
                </a:lnTo>
                <a:lnTo>
                  <a:pt x="5737871" y="2381231"/>
                </a:lnTo>
                <a:lnTo>
                  <a:pt x="5735952" y="2380469"/>
                </a:lnTo>
                <a:close/>
                <a:moveTo>
                  <a:pt x="5728254" y="2359002"/>
                </a:moveTo>
                <a:lnTo>
                  <a:pt x="5735869" y="2380238"/>
                </a:lnTo>
                <a:lnTo>
                  <a:pt x="5717437" y="2371100"/>
                </a:lnTo>
                <a:close/>
                <a:moveTo>
                  <a:pt x="5853040" y="2351223"/>
                </a:moveTo>
                <a:cubicBezTo>
                  <a:pt x="5852174" y="2353404"/>
                  <a:pt x="5854523" y="2354336"/>
                  <a:pt x="5853657" y="2356516"/>
                </a:cubicBezTo>
                <a:cubicBezTo>
                  <a:pt x="5853657" y="2356516"/>
                  <a:pt x="5850443" y="2357765"/>
                  <a:pt x="5848095" y="2356833"/>
                </a:cubicBezTo>
                <a:cubicBezTo>
                  <a:pt x="5848095" y="2356833"/>
                  <a:pt x="5848961" y="2354652"/>
                  <a:pt x="5846614" y="2353721"/>
                </a:cubicBezTo>
                <a:cubicBezTo>
                  <a:pt x="5849826" y="2352472"/>
                  <a:pt x="5849826" y="2352472"/>
                  <a:pt x="5853040" y="2351223"/>
                </a:cubicBezTo>
                <a:close/>
                <a:moveTo>
                  <a:pt x="5850756" y="2330967"/>
                </a:moveTo>
                <a:lnTo>
                  <a:pt x="5854406" y="2334097"/>
                </a:lnTo>
                <a:lnTo>
                  <a:pt x="5854404" y="2334097"/>
                </a:lnTo>
                <a:lnTo>
                  <a:pt x="5852485" y="2333335"/>
                </a:lnTo>
                <a:close/>
                <a:moveTo>
                  <a:pt x="5839527" y="2315570"/>
                </a:moveTo>
                <a:lnTo>
                  <a:pt x="5850756" y="2330967"/>
                </a:lnTo>
                <a:lnTo>
                  <a:pt x="5836163" y="2318441"/>
                </a:lnTo>
                <a:cubicBezTo>
                  <a:pt x="5836163" y="2318441"/>
                  <a:pt x="5838806" y="2317387"/>
                  <a:pt x="5839527" y="2315570"/>
                </a:cubicBezTo>
                <a:close/>
                <a:moveTo>
                  <a:pt x="5774891" y="2287971"/>
                </a:moveTo>
                <a:cubicBezTo>
                  <a:pt x="5817594" y="2296767"/>
                  <a:pt x="5817594" y="2296767"/>
                  <a:pt x="5793431" y="2340182"/>
                </a:cubicBezTo>
                <a:cubicBezTo>
                  <a:pt x="5786455" y="2317026"/>
                  <a:pt x="5780673" y="2302498"/>
                  <a:pt x="5774891" y="2287971"/>
                </a:cubicBezTo>
                <a:close/>
                <a:moveTo>
                  <a:pt x="5789556" y="2257873"/>
                </a:moveTo>
                <a:cubicBezTo>
                  <a:pt x="5795894" y="2260389"/>
                  <a:pt x="5803099" y="2260724"/>
                  <a:pt x="5811549" y="2264078"/>
                </a:cubicBezTo>
                <a:cubicBezTo>
                  <a:pt x="5811549" y="2264078"/>
                  <a:pt x="5808570" y="2265421"/>
                  <a:pt x="5808570" y="2265421"/>
                </a:cubicBezTo>
                <a:cubicBezTo>
                  <a:pt x="5802233" y="2262905"/>
                  <a:pt x="5795894" y="2260389"/>
                  <a:pt x="5789556" y="2257873"/>
                </a:cubicBezTo>
                <a:close/>
                <a:moveTo>
                  <a:pt x="5764849" y="2237969"/>
                </a:moveTo>
                <a:cubicBezTo>
                  <a:pt x="5764849" y="2237969"/>
                  <a:pt x="5766727" y="2238714"/>
                  <a:pt x="5766727" y="2238714"/>
                </a:cubicBezTo>
                <a:cubicBezTo>
                  <a:pt x="5773546" y="2243441"/>
                  <a:pt x="5781551" y="2250657"/>
                  <a:pt x="5789556" y="2257873"/>
                </a:cubicBezTo>
                <a:cubicBezTo>
                  <a:pt x="5781551" y="2250657"/>
                  <a:pt x="5772854" y="2245185"/>
                  <a:pt x="5764849" y="2237969"/>
                </a:cubicBezTo>
                <a:close/>
                <a:moveTo>
                  <a:pt x="5728957" y="2177784"/>
                </a:moveTo>
                <a:cubicBezTo>
                  <a:pt x="5731997" y="2176972"/>
                  <a:pt x="5733652" y="2179647"/>
                  <a:pt x="5736000" y="2180579"/>
                </a:cubicBezTo>
                <a:cubicBezTo>
                  <a:pt x="5735308" y="2182324"/>
                  <a:pt x="5732267" y="2183136"/>
                  <a:pt x="5730882" y="2186625"/>
                </a:cubicBezTo>
                <a:cubicBezTo>
                  <a:pt x="5729228" y="2183949"/>
                  <a:pt x="5727572" y="2181273"/>
                  <a:pt x="5728265" y="2179528"/>
                </a:cubicBezTo>
                <a:cubicBezTo>
                  <a:pt x="5725918" y="2178597"/>
                  <a:pt x="5728957" y="2177784"/>
                  <a:pt x="5728957" y="2177784"/>
                </a:cubicBezTo>
                <a:close/>
                <a:moveTo>
                  <a:pt x="5986954" y="2121683"/>
                </a:moveTo>
                <a:cubicBezTo>
                  <a:pt x="5990320" y="2125183"/>
                  <a:pt x="5992946" y="2130551"/>
                  <a:pt x="5996311" y="2134051"/>
                </a:cubicBezTo>
                <a:cubicBezTo>
                  <a:pt x="5993516" y="2135105"/>
                  <a:pt x="5989978" y="2138028"/>
                  <a:pt x="5987922" y="2137212"/>
                </a:cubicBezTo>
                <a:cubicBezTo>
                  <a:pt x="5983815" y="2135581"/>
                  <a:pt x="5980449" y="2132081"/>
                  <a:pt x="5979137" y="2129397"/>
                </a:cubicBezTo>
                <a:cubicBezTo>
                  <a:pt x="5982675" y="2126474"/>
                  <a:pt x="5986212" y="2123552"/>
                  <a:pt x="5986954" y="2121683"/>
                </a:cubicBezTo>
                <a:close/>
                <a:moveTo>
                  <a:pt x="5876032" y="2119599"/>
                </a:moveTo>
                <a:cubicBezTo>
                  <a:pt x="5882894" y="2120280"/>
                  <a:pt x="5889756" y="2120960"/>
                  <a:pt x="5889055" y="2122726"/>
                </a:cubicBezTo>
                <a:cubicBezTo>
                  <a:pt x="5891061" y="2129653"/>
                  <a:pt x="5897128" y="2144320"/>
                  <a:pt x="5893673" y="2147036"/>
                </a:cubicBezTo>
                <a:cubicBezTo>
                  <a:pt x="5886762" y="2152465"/>
                  <a:pt x="5873737" y="2149338"/>
                  <a:pt x="5856556" y="2150692"/>
                </a:cubicBezTo>
                <a:cubicBezTo>
                  <a:pt x="5866970" y="2136436"/>
                  <a:pt x="5871175" y="2125845"/>
                  <a:pt x="5876032" y="2119599"/>
                </a:cubicBezTo>
                <a:close/>
                <a:moveTo>
                  <a:pt x="5948253" y="2111367"/>
                </a:moveTo>
                <a:lnTo>
                  <a:pt x="5947387" y="2113548"/>
                </a:lnTo>
                <a:lnTo>
                  <a:pt x="5945039" y="2112616"/>
                </a:lnTo>
                <a:close/>
                <a:moveTo>
                  <a:pt x="5842521" y="2021439"/>
                </a:moveTo>
                <a:cubicBezTo>
                  <a:pt x="5845377" y="2037169"/>
                  <a:pt x="5847517" y="2054701"/>
                  <a:pt x="5849659" y="2072232"/>
                </a:cubicBezTo>
                <a:cubicBezTo>
                  <a:pt x="5826075" y="2062870"/>
                  <a:pt x="5798561" y="2051948"/>
                  <a:pt x="5767116" y="2039466"/>
                </a:cubicBezTo>
                <a:cubicBezTo>
                  <a:pt x="5767831" y="2037665"/>
                  <a:pt x="5771407" y="2028658"/>
                  <a:pt x="5771587" y="2022474"/>
                </a:cubicBezTo>
                <a:cubicBezTo>
                  <a:pt x="5796781" y="2022049"/>
                  <a:pt x="5817328" y="2021864"/>
                  <a:pt x="5842521" y="2021439"/>
                </a:cubicBezTo>
                <a:close/>
                <a:moveTo>
                  <a:pt x="5931231" y="2003645"/>
                </a:moveTo>
                <a:lnTo>
                  <a:pt x="5935926" y="2005509"/>
                </a:lnTo>
                <a:lnTo>
                  <a:pt x="5932711" y="2006758"/>
                </a:lnTo>
                <a:close/>
                <a:moveTo>
                  <a:pt x="6079630" y="1999451"/>
                </a:moveTo>
                <a:cubicBezTo>
                  <a:pt x="6081402" y="2001837"/>
                  <a:pt x="6081402" y="2001837"/>
                  <a:pt x="6080824" y="2003291"/>
                </a:cubicBezTo>
                <a:cubicBezTo>
                  <a:pt x="6080824" y="2003291"/>
                  <a:pt x="6077899" y="2003812"/>
                  <a:pt x="6077899" y="2003812"/>
                </a:cubicBezTo>
                <a:cubicBezTo>
                  <a:pt x="6077899" y="2003812"/>
                  <a:pt x="6076130" y="2001428"/>
                  <a:pt x="6076130" y="2001428"/>
                </a:cubicBezTo>
                <a:cubicBezTo>
                  <a:pt x="6076707" y="1999973"/>
                  <a:pt x="6079053" y="2000905"/>
                  <a:pt x="6079630" y="1999451"/>
                </a:cubicBezTo>
                <a:close/>
                <a:moveTo>
                  <a:pt x="6024266" y="1974635"/>
                </a:moveTo>
                <a:cubicBezTo>
                  <a:pt x="6036237" y="1979387"/>
                  <a:pt x="6050963" y="1983023"/>
                  <a:pt x="6062934" y="1987775"/>
                </a:cubicBezTo>
                <a:cubicBezTo>
                  <a:pt x="6061420" y="1991591"/>
                  <a:pt x="6061900" y="1996201"/>
                  <a:pt x="6060386" y="2000017"/>
                </a:cubicBezTo>
                <a:cubicBezTo>
                  <a:pt x="6046418" y="1994472"/>
                  <a:pt x="6033689" y="1991628"/>
                  <a:pt x="6018964" y="1987991"/>
                </a:cubicBezTo>
                <a:cubicBezTo>
                  <a:pt x="6021236" y="1982267"/>
                  <a:pt x="6022751" y="1978450"/>
                  <a:pt x="6024266" y="1974635"/>
                </a:cubicBezTo>
                <a:close/>
                <a:moveTo>
                  <a:pt x="5989197" y="1953457"/>
                </a:moveTo>
                <a:cubicBezTo>
                  <a:pt x="5983117" y="1955083"/>
                  <a:pt x="5980077" y="1955895"/>
                  <a:pt x="5976343" y="1958452"/>
                </a:cubicBezTo>
                <a:lnTo>
                  <a:pt x="5974424" y="1957690"/>
                </a:lnTo>
                <a:lnTo>
                  <a:pt x="5973997" y="1957520"/>
                </a:lnTo>
                <a:cubicBezTo>
                  <a:pt x="5980077" y="1955895"/>
                  <a:pt x="5983117" y="1955083"/>
                  <a:pt x="5989197" y="1953457"/>
                </a:cubicBezTo>
                <a:close/>
                <a:moveTo>
                  <a:pt x="6092680" y="1952887"/>
                </a:moveTo>
                <a:cubicBezTo>
                  <a:pt x="6098747" y="1954033"/>
                  <a:pt x="6106258" y="1957015"/>
                  <a:pt x="6111892" y="1959251"/>
                </a:cubicBezTo>
                <a:cubicBezTo>
                  <a:pt x="6111459" y="1960341"/>
                  <a:pt x="6111027" y="1961432"/>
                  <a:pt x="6111027" y="1961432"/>
                </a:cubicBezTo>
                <a:cubicBezTo>
                  <a:pt x="6105393" y="1959195"/>
                  <a:pt x="6099759" y="1956959"/>
                  <a:pt x="6092247" y="1953977"/>
                </a:cubicBezTo>
                <a:cubicBezTo>
                  <a:pt x="6092247" y="1953977"/>
                  <a:pt x="6092680" y="1952887"/>
                  <a:pt x="6092680" y="1952887"/>
                </a:cubicBezTo>
                <a:close/>
                <a:moveTo>
                  <a:pt x="5478926" y="1948797"/>
                </a:moveTo>
                <a:lnTo>
                  <a:pt x="5479173" y="1950905"/>
                </a:lnTo>
                <a:lnTo>
                  <a:pt x="5478205" y="1950613"/>
                </a:lnTo>
                <a:cubicBezTo>
                  <a:pt x="5478205" y="1950613"/>
                  <a:pt x="5477485" y="1952429"/>
                  <a:pt x="5479441" y="1953206"/>
                </a:cubicBezTo>
                <a:lnTo>
                  <a:pt x="5479173" y="1950905"/>
                </a:lnTo>
                <a:lnTo>
                  <a:pt x="5489320" y="1953975"/>
                </a:lnTo>
                <a:lnTo>
                  <a:pt x="5499713" y="1959151"/>
                </a:lnTo>
                <a:cubicBezTo>
                  <a:pt x="5499713" y="1959151"/>
                  <a:pt x="5497036" y="1960190"/>
                  <a:pt x="5496315" y="1962006"/>
                </a:cubicBezTo>
                <a:cubicBezTo>
                  <a:pt x="5496315" y="1962006"/>
                  <a:pt x="5495594" y="1963822"/>
                  <a:pt x="5492919" y="1964862"/>
                </a:cubicBezTo>
                <a:cubicBezTo>
                  <a:pt x="5525436" y="1979871"/>
                  <a:pt x="5555276" y="1995920"/>
                  <a:pt x="5587794" y="2010930"/>
                </a:cubicBezTo>
                <a:cubicBezTo>
                  <a:pt x="5585325" y="2005747"/>
                  <a:pt x="5586253" y="1997707"/>
                  <a:pt x="5583064" y="1994339"/>
                </a:cubicBezTo>
                <a:cubicBezTo>
                  <a:pt x="5556412" y="1981658"/>
                  <a:pt x="5527085" y="1970016"/>
                  <a:pt x="5500434" y="1957335"/>
                </a:cubicBezTo>
                <a:lnTo>
                  <a:pt x="5489320" y="1953975"/>
                </a:lnTo>
                <a:close/>
                <a:moveTo>
                  <a:pt x="6066426" y="1943727"/>
                </a:moveTo>
                <a:lnTo>
                  <a:pt x="6071121" y="1945591"/>
                </a:lnTo>
                <a:lnTo>
                  <a:pt x="6070255" y="1947772"/>
                </a:lnTo>
                <a:close/>
                <a:moveTo>
                  <a:pt x="6153661" y="1943019"/>
                </a:moveTo>
                <a:cubicBezTo>
                  <a:pt x="6165986" y="1947911"/>
                  <a:pt x="6176256" y="1951988"/>
                  <a:pt x="6186525" y="1956064"/>
                </a:cubicBezTo>
                <a:cubicBezTo>
                  <a:pt x="6185833" y="1957808"/>
                  <a:pt x="6184448" y="1961297"/>
                  <a:pt x="6183063" y="1964786"/>
                </a:cubicBezTo>
                <a:cubicBezTo>
                  <a:pt x="6173486" y="1958965"/>
                  <a:pt x="6163217" y="1954888"/>
                  <a:pt x="6150892" y="1949996"/>
                </a:cubicBezTo>
                <a:cubicBezTo>
                  <a:pt x="6152277" y="1946507"/>
                  <a:pt x="6152969" y="1944763"/>
                  <a:pt x="6153661" y="1943019"/>
                </a:cubicBezTo>
                <a:close/>
                <a:moveTo>
                  <a:pt x="5939554" y="1939366"/>
                </a:moveTo>
                <a:lnTo>
                  <a:pt x="5944097" y="1940051"/>
                </a:lnTo>
                <a:lnTo>
                  <a:pt x="5943779" y="1940852"/>
                </a:lnTo>
                <a:lnTo>
                  <a:pt x="5955217" y="1950066"/>
                </a:lnTo>
                <a:cubicBezTo>
                  <a:pt x="5951192" y="1948468"/>
                  <a:pt x="5945734" y="1944618"/>
                  <a:pt x="5942287" y="1941567"/>
                </a:cubicBezTo>
                <a:lnTo>
                  <a:pt x="5942417" y="1941240"/>
                </a:lnTo>
                <a:close/>
                <a:moveTo>
                  <a:pt x="6045881" y="1934868"/>
                </a:moveTo>
                <a:lnTo>
                  <a:pt x="6047646" y="1936273"/>
                </a:lnTo>
                <a:lnTo>
                  <a:pt x="6045593" y="1935458"/>
                </a:lnTo>
                <a:close/>
                <a:moveTo>
                  <a:pt x="6036805" y="1927643"/>
                </a:moveTo>
                <a:lnTo>
                  <a:pt x="6038311" y="1928842"/>
                </a:lnTo>
                <a:lnTo>
                  <a:pt x="6038117" y="1930327"/>
                </a:lnTo>
                <a:cubicBezTo>
                  <a:pt x="6038117" y="1930327"/>
                  <a:pt x="6036805" y="1927643"/>
                  <a:pt x="6036805" y="1927643"/>
                </a:cubicBezTo>
                <a:close/>
                <a:moveTo>
                  <a:pt x="6083322" y="1912574"/>
                </a:moveTo>
                <a:cubicBezTo>
                  <a:pt x="6084585" y="1915095"/>
                  <a:pt x="6085849" y="1917616"/>
                  <a:pt x="6089070" y="1920913"/>
                </a:cubicBezTo>
                <a:cubicBezTo>
                  <a:pt x="6089070" y="1920913"/>
                  <a:pt x="6085728" y="1923625"/>
                  <a:pt x="6083772" y="1922849"/>
                </a:cubicBezTo>
                <a:cubicBezTo>
                  <a:pt x="6081816" y="1922072"/>
                  <a:pt x="6079859" y="1921296"/>
                  <a:pt x="6075947" y="1919743"/>
                </a:cubicBezTo>
                <a:cubicBezTo>
                  <a:pt x="6079288" y="1917030"/>
                  <a:pt x="6079981" y="1915286"/>
                  <a:pt x="6083322" y="1912574"/>
                </a:cubicBezTo>
                <a:close/>
                <a:moveTo>
                  <a:pt x="6041600" y="1903584"/>
                </a:moveTo>
                <a:cubicBezTo>
                  <a:pt x="6045708" y="1905215"/>
                  <a:pt x="6051870" y="1907661"/>
                  <a:pt x="6058033" y="1910107"/>
                </a:cubicBezTo>
                <a:lnTo>
                  <a:pt x="6045881" y="1934868"/>
                </a:lnTo>
                <a:lnTo>
                  <a:pt x="6038862" y="1929280"/>
                </a:lnTo>
                <a:lnTo>
                  <a:pt x="6038884" y="1929327"/>
                </a:lnTo>
                <a:lnTo>
                  <a:pt x="6038771" y="1929209"/>
                </a:lnTo>
                <a:lnTo>
                  <a:pt x="6038311" y="1928842"/>
                </a:lnTo>
                <a:lnTo>
                  <a:pt x="6038324" y="1928736"/>
                </a:lnTo>
                <a:lnTo>
                  <a:pt x="6036264" y="1926560"/>
                </a:lnTo>
                <a:lnTo>
                  <a:pt x="6037650" y="1926735"/>
                </a:lnTo>
                <a:lnTo>
                  <a:pt x="6038385" y="1928278"/>
                </a:lnTo>
                <a:close/>
                <a:moveTo>
                  <a:pt x="6097087" y="1880176"/>
                </a:moveTo>
                <a:cubicBezTo>
                  <a:pt x="6101195" y="1881807"/>
                  <a:pt x="6107357" y="1884252"/>
                  <a:pt x="6113520" y="1886699"/>
                </a:cubicBezTo>
                <a:cubicBezTo>
                  <a:pt x="6112655" y="1888879"/>
                  <a:pt x="6112655" y="1888879"/>
                  <a:pt x="6111789" y="1891060"/>
                </a:cubicBezTo>
                <a:cubicBezTo>
                  <a:pt x="6105626" y="1888613"/>
                  <a:pt x="6099464" y="1886168"/>
                  <a:pt x="6095356" y="1884537"/>
                </a:cubicBezTo>
                <a:cubicBezTo>
                  <a:pt x="6096222" y="1882355"/>
                  <a:pt x="6096222" y="1882355"/>
                  <a:pt x="6097087" y="1880176"/>
                </a:cubicBezTo>
                <a:close/>
                <a:moveTo>
                  <a:pt x="6052871" y="1861501"/>
                </a:moveTo>
                <a:cubicBezTo>
                  <a:pt x="6061777" y="1862793"/>
                  <a:pt x="6073489" y="1862956"/>
                  <a:pt x="6082396" y="1864248"/>
                </a:cubicBezTo>
                <a:cubicBezTo>
                  <a:pt x="6082892" y="1868931"/>
                  <a:pt x="6081353" y="1872807"/>
                  <a:pt x="6082618" y="1875554"/>
                </a:cubicBezTo>
                <a:cubicBezTo>
                  <a:pt x="6070906" y="1875392"/>
                  <a:pt x="6061999" y="1874101"/>
                  <a:pt x="6051058" y="1872001"/>
                </a:cubicBezTo>
                <a:cubicBezTo>
                  <a:pt x="6051827" y="1870063"/>
                  <a:pt x="6051331" y="1865379"/>
                  <a:pt x="6052871" y="1861501"/>
                </a:cubicBezTo>
                <a:close/>
                <a:moveTo>
                  <a:pt x="6065398" y="1799445"/>
                </a:moveTo>
                <a:cubicBezTo>
                  <a:pt x="6065300" y="1805295"/>
                  <a:pt x="6065874" y="1809451"/>
                  <a:pt x="6065775" y="1815301"/>
                </a:cubicBezTo>
                <a:lnTo>
                  <a:pt x="6029284" y="1800816"/>
                </a:lnTo>
                <a:close/>
                <a:moveTo>
                  <a:pt x="6022759" y="1798900"/>
                </a:moveTo>
                <a:cubicBezTo>
                  <a:pt x="6022759" y="1798900"/>
                  <a:pt x="6022759" y="1798900"/>
                  <a:pt x="6023995" y="1801492"/>
                </a:cubicBezTo>
                <a:lnTo>
                  <a:pt x="6021835" y="1799344"/>
                </a:lnTo>
                <a:close/>
                <a:moveTo>
                  <a:pt x="6023521" y="1798528"/>
                </a:moveTo>
                <a:lnTo>
                  <a:pt x="6029284" y="1800816"/>
                </a:lnTo>
                <a:lnTo>
                  <a:pt x="6024769" y="1800987"/>
                </a:lnTo>
                <a:cubicBezTo>
                  <a:pt x="6024769" y="1800987"/>
                  <a:pt x="6023521" y="1798528"/>
                  <a:pt x="6023521" y="1798528"/>
                </a:cubicBezTo>
                <a:close/>
                <a:moveTo>
                  <a:pt x="6052397" y="1710990"/>
                </a:moveTo>
                <a:cubicBezTo>
                  <a:pt x="6071365" y="1720623"/>
                  <a:pt x="6090330" y="1730255"/>
                  <a:pt x="6110019" y="1738070"/>
                </a:cubicBezTo>
                <a:cubicBezTo>
                  <a:pt x="6105165" y="1744556"/>
                  <a:pt x="6103001" y="1750008"/>
                  <a:pt x="6100837" y="1755459"/>
                </a:cubicBezTo>
                <a:cubicBezTo>
                  <a:pt x="6081871" y="1745827"/>
                  <a:pt x="6062903" y="1736194"/>
                  <a:pt x="6043937" y="1726562"/>
                </a:cubicBezTo>
                <a:cubicBezTo>
                  <a:pt x="6046101" y="1721110"/>
                  <a:pt x="6050233" y="1716441"/>
                  <a:pt x="6052397" y="1710990"/>
                </a:cubicBezTo>
                <a:close/>
                <a:moveTo>
                  <a:pt x="6028269" y="1708985"/>
                </a:moveTo>
                <a:cubicBezTo>
                  <a:pt x="6029833" y="1709606"/>
                  <a:pt x="6029256" y="1711059"/>
                  <a:pt x="6030245" y="1713136"/>
                </a:cubicBezTo>
                <a:cubicBezTo>
                  <a:pt x="6028679" y="1712514"/>
                  <a:pt x="6028102" y="1713967"/>
                  <a:pt x="6026538" y="1713346"/>
                </a:cubicBezTo>
                <a:cubicBezTo>
                  <a:pt x="6026538" y="1713346"/>
                  <a:pt x="6025550" y="1711272"/>
                  <a:pt x="6025550" y="1711272"/>
                </a:cubicBezTo>
                <a:cubicBezTo>
                  <a:pt x="6026127" y="1709817"/>
                  <a:pt x="6028269" y="1708985"/>
                  <a:pt x="6028269" y="1708985"/>
                </a:cubicBezTo>
                <a:close/>
                <a:moveTo>
                  <a:pt x="6224533" y="1696023"/>
                </a:moveTo>
                <a:lnTo>
                  <a:pt x="6229228" y="1697887"/>
                </a:lnTo>
                <a:lnTo>
                  <a:pt x="6228362" y="1700068"/>
                </a:lnTo>
                <a:close/>
                <a:moveTo>
                  <a:pt x="6080747" y="1640675"/>
                </a:moveTo>
                <a:cubicBezTo>
                  <a:pt x="6097366" y="1645146"/>
                  <a:pt x="6115242" y="1652242"/>
                  <a:pt x="6133848" y="1657503"/>
                </a:cubicBezTo>
                <a:cubicBezTo>
                  <a:pt x="6110067" y="1688448"/>
                  <a:pt x="6106095" y="1686872"/>
                  <a:pt x="6080747" y="1640675"/>
                </a:cubicBezTo>
                <a:close/>
                <a:moveTo>
                  <a:pt x="6016351" y="1618074"/>
                </a:moveTo>
                <a:cubicBezTo>
                  <a:pt x="6030436" y="1623665"/>
                  <a:pt x="6045263" y="1627387"/>
                  <a:pt x="6059347" y="1632978"/>
                </a:cubicBezTo>
                <a:cubicBezTo>
                  <a:pt x="6036887" y="1654351"/>
                  <a:pt x="6036887" y="1654351"/>
                  <a:pt x="6018363" y="1618873"/>
                </a:cubicBezTo>
                <a:cubicBezTo>
                  <a:pt x="6018363" y="1618873"/>
                  <a:pt x="6016351" y="1618074"/>
                  <a:pt x="6016351" y="1618074"/>
                </a:cubicBezTo>
                <a:close/>
                <a:moveTo>
                  <a:pt x="6009617" y="1614500"/>
                </a:moveTo>
                <a:lnTo>
                  <a:pt x="6018574" y="1619318"/>
                </a:lnTo>
                <a:cubicBezTo>
                  <a:pt x="6018574" y="1619318"/>
                  <a:pt x="6016697" y="1618572"/>
                  <a:pt x="6016697" y="1618572"/>
                </a:cubicBezTo>
                <a:close/>
                <a:moveTo>
                  <a:pt x="6000661" y="1609682"/>
                </a:moveTo>
                <a:cubicBezTo>
                  <a:pt x="6000661" y="1609682"/>
                  <a:pt x="6002539" y="1610428"/>
                  <a:pt x="6002539" y="1610428"/>
                </a:cubicBezTo>
                <a:lnTo>
                  <a:pt x="6009617" y="1614500"/>
                </a:lnTo>
                <a:close/>
                <a:moveTo>
                  <a:pt x="6164772" y="1538525"/>
                </a:moveTo>
                <a:lnTo>
                  <a:pt x="6166255" y="1541638"/>
                </a:lnTo>
                <a:lnTo>
                  <a:pt x="6161560" y="1539774"/>
                </a:lnTo>
                <a:close/>
                <a:moveTo>
                  <a:pt x="6143646" y="1530139"/>
                </a:moveTo>
                <a:lnTo>
                  <a:pt x="6145995" y="1531071"/>
                </a:lnTo>
                <a:lnTo>
                  <a:pt x="6141915" y="1534500"/>
                </a:lnTo>
                <a:close/>
                <a:moveTo>
                  <a:pt x="6125733" y="1520503"/>
                </a:moveTo>
                <a:cubicBezTo>
                  <a:pt x="6124867" y="1522684"/>
                  <a:pt x="6127215" y="1523616"/>
                  <a:pt x="6126350" y="1525796"/>
                </a:cubicBezTo>
                <a:cubicBezTo>
                  <a:pt x="6126350" y="1525796"/>
                  <a:pt x="6123136" y="1527045"/>
                  <a:pt x="6123136" y="1527045"/>
                </a:cubicBezTo>
                <a:cubicBezTo>
                  <a:pt x="6120787" y="1526113"/>
                  <a:pt x="6121653" y="1523932"/>
                  <a:pt x="6120172" y="1520821"/>
                </a:cubicBezTo>
                <a:cubicBezTo>
                  <a:pt x="6122519" y="1521752"/>
                  <a:pt x="6122519" y="1521752"/>
                  <a:pt x="6125733" y="1520503"/>
                </a:cubicBezTo>
                <a:close/>
                <a:moveTo>
                  <a:pt x="6106087" y="1515230"/>
                </a:moveTo>
                <a:lnTo>
                  <a:pt x="6108435" y="1516162"/>
                </a:lnTo>
                <a:lnTo>
                  <a:pt x="6106704" y="1520523"/>
                </a:lnTo>
                <a:close/>
                <a:moveTo>
                  <a:pt x="6072557" y="1455944"/>
                </a:moveTo>
                <a:cubicBezTo>
                  <a:pt x="6082616" y="1459937"/>
                  <a:pt x="6093357" y="1462217"/>
                  <a:pt x="6101406" y="1465413"/>
                </a:cubicBezTo>
                <a:cubicBezTo>
                  <a:pt x="6095992" y="1473181"/>
                  <a:pt x="6091260" y="1479234"/>
                  <a:pt x="6085848" y="1487003"/>
                </a:cubicBezTo>
                <a:cubicBezTo>
                  <a:pt x="6082531" y="1477754"/>
                  <a:pt x="6078535" y="1470216"/>
                  <a:pt x="6072557" y="1455944"/>
                </a:cubicBezTo>
                <a:close/>
                <a:moveTo>
                  <a:pt x="6188721" y="1402894"/>
                </a:moveTo>
                <a:cubicBezTo>
                  <a:pt x="6197194" y="1404365"/>
                  <a:pt x="6205669" y="1405836"/>
                  <a:pt x="6213494" y="1408942"/>
                </a:cubicBezTo>
                <a:cubicBezTo>
                  <a:pt x="6210888" y="1409801"/>
                  <a:pt x="6208941" y="1414708"/>
                  <a:pt x="6208941" y="1414708"/>
                </a:cubicBezTo>
                <a:cubicBezTo>
                  <a:pt x="6203072" y="1412378"/>
                  <a:pt x="6195247" y="1409272"/>
                  <a:pt x="6189379" y="1406943"/>
                </a:cubicBezTo>
                <a:cubicBezTo>
                  <a:pt x="6188072" y="1404530"/>
                  <a:pt x="6188721" y="1402894"/>
                  <a:pt x="6188721" y="1402894"/>
                </a:cubicBezTo>
                <a:close/>
                <a:moveTo>
                  <a:pt x="5968349" y="1389880"/>
                </a:moveTo>
                <a:lnTo>
                  <a:pt x="5970698" y="1390812"/>
                </a:lnTo>
                <a:lnTo>
                  <a:pt x="5969832" y="1392993"/>
                </a:lnTo>
                <a:lnTo>
                  <a:pt x="5967484" y="1392061"/>
                </a:lnTo>
                <a:close/>
                <a:moveTo>
                  <a:pt x="6140722" y="1386906"/>
                </a:moveTo>
                <a:cubicBezTo>
                  <a:pt x="6149408" y="1388192"/>
                  <a:pt x="6158095" y="1389477"/>
                  <a:pt x="6166040" y="1392630"/>
                </a:cubicBezTo>
                <a:cubicBezTo>
                  <a:pt x="6165298" y="1394499"/>
                  <a:pt x="6165298" y="1394499"/>
                  <a:pt x="6166544" y="1397156"/>
                </a:cubicBezTo>
                <a:cubicBezTo>
                  <a:pt x="6157115" y="1397742"/>
                  <a:pt x="6148426" y="1396457"/>
                  <a:pt x="6140983" y="1397828"/>
                </a:cubicBezTo>
                <a:cubicBezTo>
                  <a:pt x="6140481" y="1393303"/>
                  <a:pt x="6141223" y="1391433"/>
                  <a:pt x="6140722" y="1386906"/>
                </a:cubicBezTo>
                <a:close/>
                <a:moveTo>
                  <a:pt x="6094758" y="1379479"/>
                </a:moveTo>
                <a:cubicBezTo>
                  <a:pt x="6099174" y="1383757"/>
                  <a:pt x="6101830" y="1387335"/>
                  <a:pt x="6105351" y="1388732"/>
                </a:cubicBezTo>
                <a:cubicBezTo>
                  <a:pt x="6106246" y="1391612"/>
                  <a:pt x="6106246" y="1391612"/>
                  <a:pt x="6106246" y="1391612"/>
                </a:cubicBezTo>
                <a:cubicBezTo>
                  <a:pt x="6106246" y="1391612"/>
                  <a:pt x="6106246" y="1391612"/>
                  <a:pt x="6103897" y="1390680"/>
                </a:cubicBezTo>
                <a:lnTo>
                  <a:pt x="6104330" y="1389590"/>
                </a:lnTo>
                <a:close/>
                <a:moveTo>
                  <a:pt x="6057986" y="1372876"/>
                </a:moveTo>
                <a:lnTo>
                  <a:pt x="6059153" y="1373339"/>
                </a:lnTo>
                <a:cubicBezTo>
                  <a:pt x="6059153" y="1373339"/>
                  <a:pt x="6059153" y="1373339"/>
                  <a:pt x="6058432" y="1375156"/>
                </a:cubicBezTo>
                <a:close/>
                <a:moveTo>
                  <a:pt x="6057605" y="1370910"/>
                </a:moveTo>
                <a:lnTo>
                  <a:pt x="6057986" y="1372876"/>
                </a:lnTo>
                <a:lnTo>
                  <a:pt x="6055338" y="1371824"/>
                </a:lnTo>
                <a:close/>
                <a:moveTo>
                  <a:pt x="6088213" y="1361737"/>
                </a:moveTo>
                <a:lnTo>
                  <a:pt x="6089696" y="1364849"/>
                </a:lnTo>
                <a:lnTo>
                  <a:pt x="6086482" y="1366098"/>
                </a:lnTo>
                <a:close/>
                <a:moveTo>
                  <a:pt x="6056572" y="1357589"/>
                </a:moveTo>
                <a:cubicBezTo>
                  <a:pt x="6057037" y="1361981"/>
                  <a:pt x="6057502" y="1366373"/>
                  <a:pt x="6057967" y="1370764"/>
                </a:cubicBezTo>
                <a:lnTo>
                  <a:pt x="6057605" y="1370910"/>
                </a:lnTo>
                <a:lnTo>
                  <a:pt x="6057436" y="1370053"/>
                </a:lnTo>
                <a:lnTo>
                  <a:pt x="6054994" y="1371268"/>
                </a:lnTo>
                <a:lnTo>
                  <a:pt x="6055370" y="1368894"/>
                </a:lnTo>
                <a:lnTo>
                  <a:pt x="6057366" y="1369686"/>
                </a:lnTo>
                <a:lnTo>
                  <a:pt x="6056196" y="1363686"/>
                </a:lnTo>
                <a:lnTo>
                  <a:pt x="6055370" y="1368894"/>
                </a:lnTo>
                <a:lnTo>
                  <a:pt x="6049501" y="1366564"/>
                </a:lnTo>
                <a:lnTo>
                  <a:pt x="6055903" y="1362178"/>
                </a:lnTo>
                <a:lnTo>
                  <a:pt x="6055232" y="1358741"/>
                </a:lnTo>
                <a:close/>
                <a:moveTo>
                  <a:pt x="6076516" y="1326173"/>
                </a:moveTo>
                <a:cubicBezTo>
                  <a:pt x="6078473" y="1326950"/>
                  <a:pt x="6079780" y="1329361"/>
                  <a:pt x="6081087" y="1331773"/>
                </a:cubicBezTo>
                <a:cubicBezTo>
                  <a:pt x="6079131" y="1330997"/>
                  <a:pt x="6076525" y="1331856"/>
                  <a:pt x="6076525" y="1331856"/>
                </a:cubicBezTo>
                <a:cubicBezTo>
                  <a:pt x="6074569" y="1331079"/>
                  <a:pt x="6071306" y="1327891"/>
                  <a:pt x="6069349" y="1327114"/>
                </a:cubicBezTo>
                <a:cubicBezTo>
                  <a:pt x="6071955" y="1326255"/>
                  <a:pt x="6075210" y="1323761"/>
                  <a:pt x="6076516" y="1326173"/>
                </a:cubicBezTo>
                <a:close/>
                <a:moveTo>
                  <a:pt x="6104102" y="1325135"/>
                </a:moveTo>
                <a:cubicBezTo>
                  <a:pt x="6105863" y="1325834"/>
                  <a:pt x="6106932" y="1328277"/>
                  <a:pt x="6106932" y="1328277"/>
                </a:cubicBezTo>
                <a:cubicBezTo>
                  <a:pt x="6106239" y="1330022"/>
                  <a:pt x="6103093" y="1332812"/>
                  <a:pt x="6102401" y="1334556"/>
                </a:cubicBezTo>
                <a:cubicBezTo>
                  <a:pt x="6101332" y="1332112"/>
                  <a:pt x="6098503" y="1328970"/>
                  <a:pt x="6098503" y="1328970"/>
                </a:cubicBezTo>
                <a:cubicBezTo>
                  <a:pt x="6099196" y="1327226"/>
                  <a:pt x="6103410" y="1326879"/>
                  <a:pt x="6104102" y="1325135"/>
                </a:cubicBezTo>
                <a:close/>
                <a:moveTo>
                  <a:pt x="5809590" y="1324335"/>
                </a:moveTo>
                <a:cubicBezTo>
                  <a:pt x="5809590" y="1324335"/>
                  <a:pt x="5811938" y="1325267"/>
                  <a:pt x="5811938" y="1325267"/>
                </a:cubicBezTo>
                <a:cubicBezTo>
                  <a:pt x="5811938" y="1325267"/>
                  <a:pt x="5811072" y="1327448"/>
                  <a:pt x="5808724" y="1326516"/>
                </a:cubicBezTo>
                <a:cubicBezTo>
                  <a:pt x="5808724" y="1326516"/>
                  <a:pt x="5809590" y="1324335"/>
                  <a:pt x="5809590" y="1324335"/>
                </a:cubicBezTo>
                <a:close/>
                <a:moveTo>
                  <a:pt x="6272658" y="1299012"/>
                </a:moveTo>
                <a:lnTo>
                  <a:pt x="6268508" y="1304576"/>
                </a:lnTo>
                <a:cubicBezTo>
                  <a:pt x="6269200" y="1302832"/>
                  <a:pt x="6266853" y="1301901"/>
                  <a:pt x="6266853" y="1301901"/>
                </a:cubicBezTo>
                <a:close/>
                <a:moveTo>
                  <a:pt x="6274318" y="1296786"/>
                </a:moveTo>
                <a:cubicBezTo>
                  <a:pt x="6274318" y="1296786"/>
                  <a:pt x="6274318" y="1296786"/>
                  <a:pt x="6273626" y="1298531"/>
                </a:cubicBezTo>
                <a:lnTo>
                  <a:pt x="6272658" y="1299012"/>
                </a:lnTo>
                <a:close/>
                <a:moveTo>
                  <a:pt x="6087742" y="1280778"/>
                </a:moveTo>
                <a:lnTo>
                  <a:pt x="6090090" y="1281710"/>
                </a:lnTo>
                <a:lnTo>
                  <a:pt x="6086011" y="1285139"/>
                </a:lnTo>
                <a:close/>
                <a:moveTo>
                  <a:pt x="6260593" y="1235527"/>
                </a:moveTo>
                <a:cubicBezTo>
                  <a:pt x="6272386" y="1238244"/>
                  <a:pt x="6284852" y="1239267"/>
                  <a:pt x="6295464" y="1239552"/>
                </a:cubicBezTo>
                <a:cubicBezTo>
                  <a:pt x="6295298" y="1245375"/>
                  <a:pt x="6293951" y="1248768"/>
                  <a:pt x="6294459" y="1252895"/>
                </a:cubicBezTo>
                <a:cubicBezTo>
                  <a:pt x="6282666" y="1250178"/>
                  <a:pt x="6270872" y="1247460"/>
                  <a:pt x="6259753" y="1243046"/>
                </a:cubicBezTo>
                <a:cubicBezTo>
                  <a:pt x="6260426" y="1241350"/>
                  <a:pt x="6261100" y="1239653"/>
                  <a:pt x="6260593" y="1235527"/>
                </a:cubicBezTo>
                <a:close/>
                <a:moveTo>
                  <a:pt x="6052045" y="1233796"/>
                </a:moveTo>
                <a:cubicBezTo>
                  <a:pt x="6052045" y="1233796"/>
                  <a:pt x="6053528" y="1236909"/>
                  <a:pt x="6053528" y="1236909"/>
                </a:cubicBezTo>
                <a:cubicBezTo>
                  <a:pt x="6053528" y="1236909"/>
                  <a:pt x="6050314" y="1238157"/>
                  <a:pt x="6050314" y="1238157"/>
                </a:cubicBezTo>
                <a:cubicBezTo>
                  <a:pt x="6047966" y="1237225"/>
                  <a:pt x="6048831" y="1235045"/>
                  <a:pt x="6046485" y="1234113"/>
                </a:cubicBezTo>
                <a:cubicBezTo>
                  <a:pt x="6049697" y="1232864"/>
                  <a:pt x="6049697" y="1232864"/>
                  <a:pt x="6052045" y="1233796"/>
                </a:cubicBezTo>
                <a:close/>
                <a:moveTo>
                  <a:pt x="5849243" y="1186106"/>
                </a:moveTo>
                <a:cubicBezTo>
                  <a:pt x="5850544" y="1188305"/>
                  <a:pt x="5851845" y="1190505"/>
                  <a:pt x="5851268" y="1191958"/>
                </a:cubicBezTo>
                <a:cubicBezTo>
                  <a:pt x="5847512" y="1190467"/>
                  <a:pt x="5845634" y="1189721"/>
                  <a:pt x="5841878" y="1188231"/>
                </a:cubicBezTo>
                <a:cubicBezTo>
                  <a:pt x="5844333" y="1187523"/>
                  <a:pt x="5846788" y="1186814"/>
                  <a:pt x="5849243" y="1186106"/>
                </a:cubicBezTo>
                <a:close/>
                <a:moveTo>
                  <a:pt x="6212946" y="1163887"/>
                </a:moveTo>
                <a:cubicBezTo>
                  <a:pt x="6212946" y="1163887"/>
                  <a:pt x="6214427" y="1167001"/>
                  <a:pt x="6214427" y="1167001"/>
                </a:cubicBezTo>
                <a:cubicBezTo>
                  <a:pt x="6213562" y="1169181"/>
                  <a:pt x="6211214" y="1168249"/>
                  <a:pt x="6211214" y="1168249"/>
                </a:cubicBezTo>
                <a:cubicBezTo>
                  <a:pt x="6208866" y="1167317"/>
                  <a:pt x="6209731" y="1165136"/>
                  <a:pt x="6207385" y="1164205"/>
                </a:cubicBezTo>
                <a:cubicBezTo>
                  <a:pt x="6209731" y="1165136"/>
                  <a:pt x="6210597" y="1162955"/>
                  <a:pt x="6212946" y="1163887"/>
                </a:cubicBezTo>
                <a:close/>
                <a:moveTo>
                  <a:pt x="6418314" y="1139396"/>
                </a:moveTo>
                <a:cubicBezTo>
                  <a:pt x="6435215" y="1146105"/>
                  <a:pt x="6450239" y="1152069"/>
                  <a:pt x="6465262" y="1158032"/>
                </a:cubicBezTo>
                <a:cubicBezTo>
                  <a:pt x="6464397" y="1160213"/>
                  <a:pt x="6463531" y="1162393"/>
                  <a:pt x="6461800" y="1166754"/>
                </a:cubicBezTo>
                <a:cubicBezTo>
                  <a:pt x="6446777" y="1160791"/>
                  <a:pt x="6431753" y="1154827"/>
                  <a:pt x="6414852" y="1148118"/>
                </a:cubicBezTo>
                <a:cubicBezTo>
                  <a:pt x="6416583" y="1143757"/>
                  <a:pt x="6417449" y="1141576"/>
                  <a:pt x="6418314" y="1139396"/>
                </a:cubicBezTo>
                <a:close/>
                <a:moveTo>
                  <a:pt x="6382237" y="1127601"/>
                </a:moveTo>
                <a:lnTo>
                  <a:pt x="6380506" y="1131962"/>
                </a:lnTo>
                <a:lnTo>
                  <a:pt x="6379024" y="1128848"/>
                </a:lnTo>
                <a:close/>
                <a:moveTo>
                  <a:pt x="6038573" y="1126190"/>
                </a:moveTo>
                <a:cubicBezTo>
                  <a:pt x="6034456" y="1130862"/>
                  <a:pt x="6029105" y="1132941"/>
                  <a:pt x="6023752" y="1135021"/>
                </a:cubicBezTo>
                <a:cubicBezTo>
                  <a:pt x="6025708" y="1135797"/>
                  <a:pt x="6029618" y="1137349"/>
                  <a:pt x="6030852" y="1139941"/>
                </a:cubicBezTo>
                <a:cubicBezTo>
                  <a:pt x="6033014" y="1134493"/>
                  <a:pt x="6036411" y="1131638"/>
                  <a:pt x="6038573" y="1126190"/>
                </a:cubicBezTo>
                <a:close/>
                <a:moveTo>
                  <a:pt x="6553128" y="1114664"/>
                </a:moveTo>
                <a:cubicBezTo>
                  <a:pt x="6555475" y="1115596"/>
                  <a:pt x="6554609" y="1117776"/>
                  <a:pt x="6554609" y="1117776"/>
                </a:cubicBezTo>
                <a:cubicBezTo>
                  <a:pt x="6554609" y="1117776"/>
                  <a:pt x="6551397" y="1119025"/>
                  <a:pt x="6551397" y="1119025"/>
                </a:cubicBezTo>
                <a:cubicBezTo>
                  <a:pt x="6549048" y="1118093"/>
                  <a:pt x="6549914" y="1115912"/>
                  <a:pt x="6549914" y="1115912"/>
                </a:cubicBezTo>
                <a:cubicBezTo>
                  <a:pt x="6550779" y="1113732"/>
                  <a:pt x="6553128" y="1114664"/>
                  <a:pt x="6553128" y="1114664"/>
                </a:cubicBezTo>
                <a:close/>
                <a:moveTo>
                  <a:pt x="6368093" y="1111889"/>
                </a:moveTo>
                <a:cubicBezTo>
                  <a:pt x="6369161" y="1114333"/>
                  <a:pt x="6370230" y="1116777"/>
                  <a:pt x="6370230" y="1116777"/>
                </a:cubicBezTo>
                <a:cubicBezTo>
                  <a:pt x="6369538" y="1118521"/>
                  <a:pt x="6365323" y="1118867"/>
                  <a:pt x="6362871" y="1119913"/>
                </a:cubicBezTo>
                <a:cubicBezTo>
                  <a:pt x="6362871" y="1119913"/>
                  <a:pt x="6361802" y="1117469"/>
                  <a:pt x="6362494" y="1115725"/>
                </a:cubicBezTo>
                <a:cubicBezTo>
                  <a:pt x="6363187" y="1113981"/>
                  <a:pt x="6365641" y="1112935"/>
                  <a:pt x="6368093" y="1111889"/>
                </a:cubicBezTo>
                <a:close/>
                <a:moveTo>
                  <a:pt x="6226197" y="1102608"/>
                </a:moveTo>
                <a:lnTo>
                  <a:pt x="6238873" y="1153333"/>
                </a:lnTo>
                <a:cubicBezTo>
                  <a:pt x="6234256" y="1153556"/>
                  <a:pt x="6228933" y="1155556"/>
                  <a:pt x="6226270" y="1156557"/>
                </a:cubicBezTo>
                <a:cubicBezTo>
                  <a:pt x="6215399" y="1144015"/>
                  <a:pt x="6205777" y="1134025"/>
                  <a:pt x="6196862" y="1122259"/>
                </a:cubicBezTo>
                <a:close/>
                <a:moveTo>
                  <a:pt x="6225751" y="1100820"/>
                </a:moveTo>
                <a:cubicBezTo>
                  <a:pt x="6225751" y="1100820"/>
                  <a:pt x="6227708" y="1101597"/>
                  <a:pt x="6227708" y="1101597"/>
                </a:cubicBezTo>
                <a:lnTo>
                  <a:pt x="6226197" y="1102608"/>
                </a:lnTo>
                <a:close/>
                <a:moveTo>
                  <a:pt x="6505240" y="1095655"/>
                </a:moveTo>
                <a:cubicBezTo>
                  <a:pt x="6507118" y="1096401"/>
                  <a:pt x="6508131" y="1099327"/>
                  <a:pt x="6510009" y="1100072"/>
                </a:cubicBezTo>
                <a:cubicBezTo>
                  <a:pt x="6508131" y="1099327"/>
                  <a:pt x="6505387" y="1100762"/>
                  <a:pt x="6505387" y="1100762"/>
                </a:cubicBezTo>
                <a:cubicBezTo>
                  <a:pt x="6504375" y="1097835"/>
                  <a:pt x="6502497" y="1097090"/>
                  <a:pt x="6500619" y="1096345"/>
                </a:cubicBezTo>
                <a:cubicBezTo>
                  <a:pt x="6502497" y="1097090"/>
                  <a:pt x="6505240" y="1095655"/>
                  <a:pt x="6505240" y="1095655"/>
                </a:cubicBezTo>
                <a:close/>
                <a:moveTo>
                  <a:pt x="6488356" y="897122"/>
                </a:moveTo>
                <a:cubicBezTo>
                  <a:pt x="6492089" y="905094"/>
                  <a:pt x="6495081" y="914936"/>
                  <a:pt x="6498814" y="922908"/>
                </a:cubicBezTo>
                <a:cubicBezTo>
                  <a:pt x="6494099" y="923200"/>
                  <a:pt x="6490629" y="926149"/>
                  <a:pt x="6485915" y="926441"/>
                </a:cubicBezTo>
                <a:cubicBezTo>
                  <a:pt x="6482181" y="918469"/>
                  <a:pt x="6481177" y="909416"/>
                  <a:pt x="6477443" y="901444"/>
                </a:cubicBezTo>
                <a:cubicBezTo>
                  <a:pt x="6480171" y="900363"/>
                  <a:pt x="6483641" y="897414"/>
                  <a:pt x="6488356" y="897122"/>
                </a:cubicBezTo>
                <a:close/>
                <a:moveTo>
                  <a:pt x="6465377" y="893049"/>
                </a:moveTo>
                <a:cubicBezTo>
                  <a:pt x="6465377" y="893049"/>
                  <a:pt x="6466367" y="895123"/>
                  <a:pt x="6466367" y="895123"/>
                </a:cubicBezTo>
                <a:cubicBezTo>
                  <a:pt x="6464223" y="895956"/>
                  <a:pt x="6464223" y="895956"/>
                  <a:pt x="6462082" y="896789"/>
                </a:cubicBezTo>
                <a:cubicBezTo>
                  <a:pt x="6462659" y="895335"/>
                  <a:pt x="6461094" y="894714"/>
                  <a:pt x="6461672" y="893260"/>
                </a:cubicBezTo>
                <a:cubicBezTo>
                  <a:pt x="6461672" y="893260"/>
                  <a:pt x="6463813" y="892428"/>
                  <a:pt x="6465377" y="893049"/>
                </a:cubicBezTo>
                <a:close/>
                <a:moveTo>
                  <a:pt x="6421765" y="877419"/>
                </a:moveTo>
                <a:cubicBezTo>
                  <a:pt x="6424111" y="878350"/>
                  <a:pt x="6424688" y="876897"/>
                  <a:pt x="6427036" y="877829"/>
                </a:cubicBezTo>
                <a:cubicBezTo>
                  <a:pt x="6427036" y="877829"/>
                  <a:pt x="6428808" y="880214"/>
                  <a:pt x="6428808" y="880214"/>
                </a:cubicBezTo>
                <a:cubicBezTo>
                  <a:pt x="6425882" y="880737"/>
                  <a:pt x="6425305" y="882190"/>
                  <a:pt x="6423534" y="879804"/>
                </a:cubicBezTo>
                <a:cubicBezTo>
                  <a:pt x="6423534" y="879804"/>
                  <a:pt x="6423534" y="879804"/>
                  <a:pt x="6421765" y="877419"/>
                </a:cubicBezTo>
                <a:close/>
                <a:moveTo>
                  <a:pt x="6407949" y="867727"/>
                </a:moveTo>
                <a:cubicBezTo>
                  <a:pt x="6407949" y="867727"/>
                  <a:pt x="6410749" y="870943"/>
                  <a:pt x="6410028" y="872760"/>
                </a:cubicBezTo>
                <a:cubicBezTo>
                  <a:pt x="6409307" y="874577"/>
                  <a:pt x="6406824" y="875695"/>
                  <a:pt x="6403620" y="878630"/>
                </a:cubicBezTo>
                <a:cubicBezTo>
                  <a:pt x="6402582" y="876115"/>
                  <a:pt x="6401542" y="873599"/>
                  <a:pt x="6402264" y="871781"/>
                </a:cubicBezTo>
                <a:cubicBezTo>
                  <a:pt x="6402985" y="869964"/>
                  <a:pt x="6405468" y="868846"/>
                  <a:pt x="6407949" y="867727"/>
                </a:cubicBezTo>
                <a:close/>
                <a:moveTo>
                  <a:pt x="6296082" y="803849"/>
                </a:moveTo>
                <a:cubicBezTo>
                  <a:pt x="6332822" y="814347"/>
                  <a:pt x="6375030" y="816798"/>
                  <a:pt x="6397757" y="862601"/>
                </a:cubicBezTo>
                <a:cubicBezTo>
                  <a:pt x="6367607" y="852676"/>
                  <a:pt x="6343346" y="845088"/>
                  <a:pt x="6319085" y="837501"/>
                </a:cubicBezTo>
                <a:cubicBezTo>
                  <a:pt x="6317123" y="836722"/>
                  <a:pt x="6317824" y="834957"/>
                  <a:pt x="6318524" y="833192"/>
                </a:cubicBezTo>
                <a:lnTo>
                  <a:pt x="6320352" y="831698"/>
                </a:lnTo>
                <a:lnTo>
                  <a:pt x="6321312" y="829278"/>
                </a:lnTo>
                <a:lnTo>
                  <a:pt x="6320627" y="827896"/>
                </a:lnTo>
                <a:cubicBezTo>
                  <a:pt x="6319926" y="829661"/>
                  <a:pt x="6319926" y="829661"/>
                  <a:pt x="6319225" y="831427"/>
                </a:cubicBezTo>
                <a:cubicBezTo>
                  <a:pt x="6310109" y="825764"/>
                  <a:pt x="6300992" y="820102"/>
                  <a:pt x="6291878" y="814441"/>
                </a:cubicBezTo>
                <a:cubicBezTo>
                  <a:pt x="6293279" y="810911"/>
                  <a:pt x="6294680" y="807381"/>
                  <a:pt x="6296082" y="803849"/>
                </a:cubicBezTo>
                <a:close/>
                <a:moveTo>
                  <a:pt x="6308328" y="752460"/>
                </a:moveTo>
                <a:cubicBezTo>
                  <a:pt x="6374967" y="778912"/>
                  <a:pt x="6443567" y="806143"/>
                  <a:pt x="6510207" y="832596"/>
                </a:cubicBezTo>
                <a:cubicBezTo>
                  <a:pt x="6507982" y="838203"/>
                  <a:pt x="6506498" y="841942"/>
                  <a:pt x="6505014" y="845679"/>
                </a:cubicBezTo>
                <a:cubicBezTo>
                  <a:pt x="6438373" y="819226"/>
                  <a:pt x="6369774" y="791995"/>
                  <a:pt x="6303135" y="765543"/>
                </a:cubicBezTo>
                <a:cubicBezTo>
                  <a:pt x="6304618" y="761805"/>
                  <a:pt x="6306102" y="758067"/>
                  <a:pt x="6308328" y="752460"/>
                </a:cubicBezTo>
                <a:close/>
                <a:moveTo>
                  <a:pt x="6532939" y="697746"/>
                </a:moveTo>
                <a:cubicBezTo>
                  <a:pt x="6534765" y="698471"/>
                  <a:pt x="6536192" y="705528"/>
                  <a:pt x="6534708" y="709267"/>
                </a:cubicBezTo>
                <a:cubicBezTo>
                  <a:pt x="6534708" y="709267"/>
                  <a:pt x="6529572" y="711554"/>
                  <a:pt x="6527746" y="710829"/>
                </a:cubicBezTo>
                <a:cubicBezTo>
                  <a:pt x="6524095" y="709380"/>
                  <a:pt x="6521926" y="704193"/>
                  <a:pt x="6519759" y="699005"/>
                </a:cubicBezTo>
                <a:cubicBezTo>
                  <a:pt x="6525979" y="699309"/>
                  <a:pt x="6531114" y="697022"/>
                  <a:pt x="6532939" y="697746"/>
                </a:cubicBezTo>
                <a:close/>
                <a:moveTo>
                  <a:pt x="6494468" y="679951"/>
                </a:moveTo>
                <a:cubicBezTo>
                  <a:pt x="6497553" y="683383"/>
                  <a:pt x="6500637" y="686816"/>
                  <a:pt x="6501043" y="691394"/>
                </a:cubicBezTo>
                <a:cubicBezTo>
                  <a:pt x="6496444" y="691778"/>
                  <a:pt x="6492251" y="696740"/>
                  <a:pt x="6486489" y="694452"/>
                </a:cubicBezTo>
                <a:cubicBezTo>
                  <a:pt x="6484568" y="693690"/>
                  <a:pt x="6482999" y="686442"/>
                  <a:pt x="6479916" y="683008"/>
                </a:cubicBezTo>
                <a:cubicBezTo>
                  <a:pt x="6484515" y="682625"/>
                  <a:pt x="6489870" y="680333"/>
                  <a:pt x="6494468" y="679951"/>
                </a:cubicBezTo>
                <a:close/>
                <a:moveTo>
                  <a:pt x="6408455" y="661911"/>
                </a:moveTo>
                <a:lnTo>
                  <a:pt x="6407392" y="662325"/>
                </a:lnTo>
                <a:lnTo>
                  <a:pt x="6407946" y="663194"/>
                </a:lnTo>
                <a:close/>
                <a:moveTo>
                  <a:pt x="6490984" y="648278"/>
                </a:moveTo>
                <a:lnTo>
                  <a:pt x="6493332" y="649210"/>
                </a:lnTo>
                <a:lnTo>
                  <a:pt x="6492466" y="651391"/>
                </a:lnTo>
                <a:lnTo>
                  <a:pt x="6490119" y="650459"/>
                </a:lnTo>
                <a:lnTo>
                  <a:pt x="6490118" y="650459"/>
                </a:lnTo>
                <a:lnTo>
                  <a:pt x="6490118" y="650458"/>
                </a:lnTo>
                <a:close/>
                <a:moveTo>
                  <a:pt x="6541540" y="582527"/>
                </a:moveTo>
                <a:lnTo>
                  <a:pt x="6545369" y="586572"/>
                </a:lnTo>
                <a:lnTo>
                  <a:pt x="6543021" y="585640"/>
                </a:lnTo>
                <a:close/>
                <a:moveTo>
                  <a:pt x="6443728" y="514043"/>
                </a:moveTo>
                <a:cubicBezTo>
                  <a:pt x="6459891" y="518565"/>
                  <a:pt x="6474114" y="522318"/>
                  <a:pt x="6488338" y="526071"/>
                </a:cubicBezTo>
                <a:cubicBezTo>
                  <a:pt x="6486391" y="530977"/>
                  <a:pt x="6487032" y="535018"/>
                  <a:pt x="6485085" y="539924"/>
                </a:cubicBezTo>
                <a:cubicBezTo>
                  <a:pt x="6472160" y="532900"/>
                  <a:pt x="6457294" y="525107"/>
                  <a:pt x="6443720" y="519718"/>
                </a:cubicBezTo>
                <a:cubicBezTo>
                  <a:pt x="6444369" y="518082"/>
                  <a:pt x="6445018" y="516447"/>
                  <a:pt x="6443728" y="514043"/>
                </a:cubicBezTo>
                <a:close/>
                <a:moveTo>
                  <a:pt x="6623460" y="413117"/>
                </a:moveTo>
                <a:cubicBezTo>
                  <a:pt x="6624646" y="415607"/>
                  <a:pt x="6623261" y="419096"/>
                  <a:pt x="6624447" y="421586"/>
                </a:cubicBezTo>
                <a:cubicBezTo>
                  <a:pt x="6619998" y="421839"/>
                  <a:pt x="6618120" y="421094"/>
                  <a:pt x="6616242" y="420348"/>
                </a:cubicBezTo>
                <a:cubicBezTo>
                  <a:pt x="6614364" y="419603"/>
                  <a:pt x="6615749" y="416114"/>
                  <a:pt x="6616441" y="414370"/>
                </a:cubicBezTo>
                <a:cubicBezTo>
                  <a:pt x="6619012" y="413371"/>
                  <a:pt x="6621582" y="412372"/>
                  <a:pt x="6623460" y="413117"/>
                </a:cubicBezTo>
                <a:close/>
                <a:moveTo>
                  <a:pt x="6682997" y="401413"/>
                </a:moveTo>
                <a:cubicBezTo>
                  <a:pt x="6684875" y="402159"/>
                  <a:pt x="6686176" y="404357"/>
                  <a:pt x="6687477" y="406557"/>
                </a:cubicBezTo>
                <a:cubicBezTo>
                  <a:pt x="6685599" y="405812"/>
                  <a:pt x="6685022" y="407265"/>
                  <a:pt x="6685022" y="407265"/>
                </a:cubicBezTo>
                <a:cubicBezTo>
                  <a:pt x="6681266" y="405774"/>
                  <a:pt x="6679388" y="405029"/>
                  <a:pt x="6677510" y="404283"/>
                </a:cubicBezTo>
                <a:cubicBezTo>
                  <a:pt x="6679965" y="403575"/>
                  <a:pt x="6680542" y="402121"/>
                  <a:pt x="6682997" y="401413"/>
                </a:cubicBezTo>
                <a:close/>
                <a:moveTo>
                  <a:pt x="6247783" y="376790"/>
                </a:moveTo>
                <a:cubicBezTo>
                  <a:pt x="6243153" y="377054"/>
                  <a:pt x="6235845" y="378357"/>
                  <a:pt x="6230493" y="380438"/>
                </a:cubicBezTo>
                <a:cubicBezTo>
                  <a:pt x="6231727" y="383030"/>
                  <a:pt x="6232961" y="385622"/>
                  <a:pt x="6234195" y="388215"/>
                </a:cubicBezTo>
                <a:cubicBezTo>
                  <a:pt x="6238313" y="383542"/>
                  <a:pt x="6242432" y="378870"/>
                  <a:pt x="6247783" y="376790"/>
                </a:cubicBezTo>
                <a:close/>
                <a:moveTo>
                  <a:pt x="6524060" y="345896"/>
                </a:moveTo>
                <a:cubicBezTo>
                  <a:pt x="6521629" y="347454"/>
                  <a:pt x="6521629" y="347454"/>
                  <a:pt x="6521629" y="347454"/>
                </a:cubicBezTo>
                <a:lnTo>
                  <a:pt x="6520848" y="347145"/>
                </a:lnTo>
                <a:close/>
                <a:moveTo>
                  <a:pt x="6633859" y="298612"/>
                </a:moveTo>
                <a:cubicBezTo>
                  <a:pt x="6634899" y="301128"/>
                  <a:pt x="6635218" y="305461"/>
                  <a:pt x="6634496" y="307278"/>
                </a:cubicBezTo>
                <a:cubicBezTo>
                  <a:pt x="6634496" y="307278"/>
                  <a:pt x="6632014" y="308397"/>
                  <a:pt x="6629531" y="309515"/>
                </a:cubicBezTo>
                <a:cubicBezTo>
                  <a:pt x="6630253" y="307698"/>
                  <a:pt x="6629215" y="305182"/>
                  <a:pt x="6628175" y="302665"/>
                </a:cubicBezTo>
                <a:cubicBezTo>
                  <a:pt x="6630657" y="301547"/>
                  <a:pt x="6633138" y="300429"/>
                  <a:pt x="6633859" y="298612"/>
                </a:cubicBezTo>
                <a:close/>
                <a:moveTo>
                  <a:pt x="6723266" y="268475"/>
                </a:moveTo>
                <a:cubicBezTo>
                  <a:pt x="6736569" y="273755"/>
                  <a:pt x="6749871" y="279036"/>
                  <a:pt x="6763173" y="284316"/>
                </a:cubicBezTo>
                <a:cubicBezTo>
                  <a:pt x="6762452" y="286133"/>
                  <a:pt x="6761009" y="289768"/>
                  <a:pt x="6759566" y="293402"/>
                </a:cubicBezTo>
                <a:cubicBezTo>
                  <a:pt x="6746264" y="288122"/>
                  <a:pt x="6732241" y="284659"/>
                  <a:pt x="6718938" y="279378"/>
                </a:cubicBezTo>
                <a:cubicBezTo>
                  <a:pt x="6720381" y="275744"/>
                  <a:pt x="6721824" y="272109"/>
                  <a:pt x="6723266" y="268475"/>
                </a:cubicBezTo>
                <a:close/>
                <a:moveTo>
                  <a:pt x="6470830" y="242503"/>
                </a:moveTo>
                <a:cubicBezTo>
                  <a:pt x="6460847" y="244846"/>
                  <a:pt x="6448908" y="246415"/>
                  <a:pt x="6431619" y="250062"/>
                </a:cubicBezTo>
                <a:cubicBezTo>
                  <a:pt x="6440674" y="255758"/>
                  <a:pt x="6447465" y="260029"/>
                  <a:pt x="6453124" y="263590"/>
                </a:cubicBezTo>
                <a:lnTo>
                  <a:pt x="6467362" y="272546"/>
                </a:lnTo>
                <a:lnTo>
                  <a:pt x="6467307" y="273022"/>
                </a:lnTo>
                <a:lnTo>
                  <a:pt x="6441799" y="281432"/>
                </a:lnTo>
                <a:lnTo>
                  <a:pt x="6538991" y="330428"/>
                </a:lnTo>
                <a:lnTo>
                  <a:pt x="6582562" y="297755"/>
                </a:lnTo>
                <a:lnTo>
                  <a:pt x="6467118" y="274662"/>
                </a:lnTo>
                <a:lnTo>
                  <a:pt x="6467307" y="273022"/>
                </a:lnTo>
                <a:lnTo>
                  <a:pt x="6467838" y="272847"/>
                </a:lnTo>
                <a:lnTo>
                  <a:pt x="6467362" y="272546"/>
                </a:lnTo>
                <a:close/>
                <a:moveTo>
                  <a:pt x="6717076" y="211319"/>
                </a:moveTo>
                <a:lnTo>
                  <a:pt x="6720815" y="211403"/>
                </a:lnTo>
                <a:cubicBezTo>
                  <a:pt x="6718140" y="212443"/>
                  <a:pt x="6718140" y="212443"/>
                  <a:pt x="6716184" y="211666"/>
                </a:cubicBezTo>
                <a:close/>
                <a:moveTo>
                  <a:pt x="6753942" y="156972"/>
                </a:moveTo>
                <a:cubicBezTo>
                  <a:pt x="6776781" y="166038"/>
                  <a:pt x="6801525" y="175860"/>
                  <a:pt x="6824365" y="184927"/>
                </a:cubicBezTo>
                <a:cubicBezTo>
                  <a:pt x="6822826" y="188802"/>
                  <a:pt x="6822057" y="190740"/>
                  <a:pt x="6821288" y="192678"/>
                </a:cubicBezTo>
                <a:cubicBezTo>
                  <a:pt x="6796909" y="187489"/>
                  <a:pt x="6773299" y="180361"/>
                  <a:pt x="6748920" y="175171"/>
                </a:cubicBezTo>
                <a:cubicBezTo>
                  <a:pt x="6751228" y="169357"/>
                  <a:pt x="6751634" y="162786"/>
                  <a:pt x="6753942" y="156972"/>
                </a:cubicBezTo>
                <a:close/>
                <a:moveTo>
                  <a:pt x="6776200" y="24457"/>
                </a:moveTo>
                <a:cubicBezTo>
                  <a:pt x="6791128" y="32486"/>
                  <a:pt x="6804099" y="39739"/>
                  <a:pt x="6818307" y="49586"/>
                </a:cubicBezTo>
                <a:cubicBezTo>
                  <a:pt x="6818307" y="49586"/>
                  <a:pt x="6810581" y="63345"/>
                  <a:pt x="6810581" y="63345"/>
                </a:cubicBezTo>
                <a:cubicBezTo>
                  <a:pt x="6795653" y="55317"/>
                  <a:pt x="6780724" y="47287"/>
                  <a:pt x="6767031" y="41851"/>
                </a:cubicBezTo>
                <a:cubicBezTo>
                  <a:pt x="6769195" y="36400"/>
                  <a:pt x="6774036" y="29909"/>
                  <a:pt x="6776200" y="24457"/>
                </a:cubicBezTo>
                <a:close/>
                <a:moveTo>
                  <a:pt x="6685900" y="0"/>
                </a:moveTo>
                <a:lnTo>
                  <a:pt x="6729021" y="0"/>
                </a:lnTo>
                <a:lnTo>
                  <a:pt x="6760384" y="14794"/>
                </a:lnTo>
                <a:cubicBezTo>
                  <a:pt x="6758221" y="20243"/>
                  <a:pt x="6756059" y="25690"/>
                  <a:pt x="6752662" y="28547"/>
                </a:cubicBezTo>
                <a:cubicBezTo>
                  <a:pt x="6735066" y="21562"/>
                  <a:pt x="6716749" y="16392"/>
                  <a:pt x="6699873" y="7592"/>
                </a:cubicBezTo>
                <a:close/>
                <a:moveTo>
                  <a:pt x="6463627" y="0"/>
                </a:moveTo>
                <a:lnTo>
                  <a:pt x="6616570" y="0"/>
                </a:lnTo>
                <a:lnTo>
                  <a:pt x="6624540" y="9221"/>
                </a:lnTo>
                <a:cubicBezTo>
                  <a:pt x="6674959" y="41847"/>
                  <a:pt x="6728775" y="71618"/>
                  <a:pt x="6781869" y="103206"/>
                </a:cubicBezTo>
                <a:cubicBezTo>
                  <a:pt x="6785780" y="104758"/>
                  <a:pt x="6784852" y="112797"/>
                  <a:pt x="6787627" y="128612"/>
                </a:cubicBezTo>
                <a:cubicBezTo>
                  <a:pt x="6722130" y="102613"/>
                  <a:pt x="6659076" y="77584"/>
                  <a:pt x="6597000" y="52943"/>
                </a:cubicBezTo>
                <a:close/>
                <a:moveTo>
                  <a:pt x="0" y="0"/>
                </a:moveTo>
                <a:lnTo>
                  <a:pt x="6412865" y="0"/>
                </a:lnTo>
                <a:lnTo>
                  <a:pt x="6485942" y="38913"/>
                </a:lnTo>
                <a:cubicBezTo>
                  <a:pt x="6571323" y="76648"/>
                  <a:pt x="6663727" y="101502"/>
                  <a:pt x="6739045" y="159779"/>
                </a:cubicBezTo>
                <a:cubicBezTo>
                  <a:pt x="6716095" y="154875"/>
                  <a:pt x="6691913" y="147378"/>
                  <a:pt x="6669684" y="140656"/>
                </a:cubicBezTo>
                <a:cubicBezTo>
                  <a:pt x="6667522" y="146104"/>
                  <a:pt x="6662684" y="152591"/>
                  <a:pt x="6660522" y="158038"/>
                </a:cubicBezTo>
                <a:cubicBezTo>
                  <a:pt x="6702094" y="178746"/>
                  <a:pt x="6743665" y="199451"/>
                  <a:pt x="6786470" y="222751"/>
                </a:cubicBezTo>
                <a:cubicBezTo>
                  <a:pt x="6780398" y="226646"/>
                  <a:pt x="6771648" y="231582"/>
                  <a:pt x="6764856" y="237292"/>
                </a:cubicBezTo>
                <a:cubicBezTo>
                  <a:pt x="6760431" y="231332"/>
                  <a:pt x="6758684" y="224333"/>
                  <a:pt x="6754773" y="222781"/>
                </a:cubicBezTo>
                <a:cubicBezTo>
                  <a:pt x="6743042" y="218124"/>
                  <a:pt x="6730591" y="215284"/>
                  <a:pt x="6718861" y="210627"/>
                </a:cubicBezTo>
                <a:lnTo>
                  <a:pt x="6717076" y="211319"/>
                </a:lnTo>
                <a:lnTo>
                  <a:pt x="6692420" y="210774"/>
                </a:lnTo>
                <a:cubicBezTo>
                  <a:pt x="6658278" y="204315"/>
                  <a:pt x="6611838" y="182333"/>
                  <a:pt x="6597640" y="162509"/>
                </a:cubicBezTo>
                <a:cubicBezTo>
                  <a:pt x="6588172" y="169260"/>
                  <a:pt x="6578700" y="176013"/>
                  <a:pt x="6566555" y="183803"/>
                </a:cubicBezTo>
                <a:cubicBezTo>
                  <a:pt x="6610082" y="205285"/>
                  <a:pt x="6650420" y="223399"/>
                  <a:pt x="6690757" y="241514"/>
                </a:cubicBezTo>
                <a:cubicBezTo>
                  <a:pt x="6693946" y="244881"/>
                  <a:pt x="6694973" y="253699"/>
                  <a:pt x="6697441" y="258882"/>
                </a:cubicBezTo>
                <a:lnTo>
                  <a:pt x="6697830" y="259036"/>
                </a:lnTo>
                <a:lnTo>
                  <a:pt x="6697445" y="258227"/>
                </a:lnTo>
                <a:cubicBezTo>
                  <a:pt x="6697445" y="258227"/>
                  <a:pt x="6699009" y="258848"/>
                  <a:pt x="6699009" y="258848"/>
                </a:cubicBezTo>
                <a:lnTo>
                  <a:pt x="6699190" y="259576"/>
                </a:lnTo>
                <a:lnTo>
                  <a:pt x="6699398" y="259659"/>
                </a:lnTo>
                <a:lnTo>
                  <a:pt x="6699202" y="259617"/>
                </a:lnTo>
                <a:lnTo>
                  <a:pt x="6699708" y="261650"/>
                </a:lnTo>
                <a:cubicBezTo>
                  <a:pt x="6699708" y="261650"/>
                  <a:pt x="6699708" y="261650"/>
                  <a:pt x="6700408" y="264452"/>
                </a:cubicBezTo>
                <a:lnTo>
                  <a:pt x="6697987" y="259367"/>
                </a:lnTo>
                <a:lnTo>
                  <a:pt x="6467237" y="211648"/>
                </a:lnTo>
                <a:cubicBezTo>
                  <a:pt x="6465074" y="217095"/>
                  <a:pt x="6464867" y="223319"/>
                  <a:pt x="6461983" y="230582"/>
                </a:cubicBezTo>
                <a:cubicBezTo>
                  <a:pt x="6502015" y="238064"/>
                  <a:pt x="6540091" y="244772"/>
                  <a:pt x="6579401" y="254070"/>
                </a:cubicBezTo>
                <a:cubicBezTo>
                  <a:pt x="6585267" y="256399"/>
                  <a:pt x="6597511" y="265462"/>
                  <a:pt x="6596582" y="273502"/>
                </a:cubicBezTo>
                <a:cubicBezTo>
                  <a:pt x="6597458" y="277002"/>
                  <a:pt x="6595835" y="281089"/>
                  <a:pt x="6593300" y="285337"/>
                </a:cubicBezTo>
                <a:lnTo>
                  <a:pt x="6585591" y="296607"/>
                </a:lnTo>
                <a:lnTo>
                  <a:pt x="6604019" y="301911"/>
                </a:lnTo>
                <a:cubicBezTo>
                  <a:pt x="6591265" y="317613"/>
                  <a:pt x="6583439" y="342459"/>
                  <a:pt x="6563159" y="341697"/>
                </a:cubicBezTo>
                <a:lnTo>
                  <a:pt x="6539001" y="331498"/>
                </a:lnTo>
                <a:lnTo>
                  <a:pt x="6518767" y="346319"/>
                </a:lnTo>
                <a:lnTo>
                  <a:pt x="6520848" y="347145"/>
                </a:lnTo>
                <a:lnTo>
                  <a:pt x="6517634" y="348393"/>
                </a:lnTo>
                <a:lnTo>
                  <a:pt x="6518330" y="346639"/>
                </a:lnTo>
                <a:lnTo>
                  <a:pt x="6517527" y="347228"/>
                </a:lnTo>
                <a:cubicBezTo>
                  <a:pt x="6518248" y="345412"/>
                  <a:pt x="6518248" y="345412"/>
                  <a:pt x="6518248" y="345412"/>
                </a:cubicBezTo>
                <a:cubicBezTo>
                  <a:pt x="6481001" y="313808"/>
                  <a:pt x="6446725" y="331735"/>
                  <a:pt x="6414406" y="350439"/>
                </a:cubicBezTo>
                <a:cubicBezTo>
                  <a:pt x="6421102" y="327870"/>
                  <a:pt x="6443132" y="300879"/>
                  <a:pt x="6403822" y="291581"/>
                </a:cubicBezTo>
                <a:cubicBezTo>
                  <a:pt x="6370376" y="284611"/>
                  <a:pt x="6334561" y="289314"/>
                  <a:pt x="6298954" y="287792"/>
                </a:cubicBezTo>
                <a:cubicBezTo>
                  <a:pt x="6309756" y="300489"/>
                  <a:pt x="6323443" y="305922"/>
                  <a:pt x="6335173" y="310578"/>
                </a:cubicBezTo>
                <a:cubicBezTo>
                  <a:pt x="6361825" y="323260"/>
                  <a:pt x="6388476" y="335942"/>
                  <a:pt x="6414406" y="350439"/>
                </a:cubicBezTo>
                <a:cubicBezTo>
                  <a:pt x="6464826" y="383065"/>
                  <a:pt x="6513803" y="419324"/>
                  <a:pt x="6571955" y="398263"/>
                </a:cubicBezTo>
                <a:cubicBezTo>
                  <a:pt x="6581315" y="414591"/>
                  <a:pt x="6586974" y="423143"/>
                  <a:pt x="6600245" y="441023"/>
                </a:cubicBezTo>
                <a:cubicBezTo>
                  <a:pt x="6569477" y="433014"/>
                  <a:pt x="6546527" y="428110"/>
                  <a:pt x="6525020" y="419573"/>
                </a:cubicBezTo>
                <a:cubicBezTo>
                  <a:pt x="6497159" y="408513"/>
                  <a:pt x="6470226" y="391909"/>
                  <a:pt x="6440742" y="390552"/>
                </a:cubicBezTo>
                <a:lnTo>
                  <a:pt x="6412024" y="394789"/>
                </a:lnTo>
                <a:lnTo>
                  <a:pt x="6412954" y="394007"/>
                </a:lnTo>
                <a:lnTo>
                  <a:pt x="6410598" y="393780"/>
                </a:lnTo>
                <a:lnTo>
                  <a:pt x="6412751" y="385254"/>
                </a:lnTo>
                <a:cubicBezTo>
                  <a:pt x="6413189" y="382013"/>
                  <a:pt x="6413113" y="379354"/>
                  <a:pt x="6412135" y="378966"/>
                </a:cubicBezTo>
                <a:cubicBezTo>
                  <a:pt x="6386205" y="364470"/>
                  <a:pt x="6358833" y="353604"/>
                  <a:pt x="6331460" y="342739"/>
                </a:cubicBezTo>
                <a:cubicBezTo>
                  <a:pt x="6327549" y="341186"/>
                  <a:pt x="6320756" y="346899"/>
                  <a:pt x="6312728" y="350018"/>
                </a:cubicBezTo>
                <a:cubicBezTo>
                  <a:pt x="6299141" y="361440"/>
                  <a:pt x="6284318" y="370273"/>
                  <a:pt x="6268776" y="380919"/>
                </a:cubicBezTo>
                <a:cubicBezTo>
                  <a:pt x="6281949" y="381945"/>
                  <a:pt x="6295122" y="382969"/>
                  <a:pt x="6308294" y="383994"/>
                </a:cubicBezTo>
                <a:lnTo>
                  <a:pt x="6410598" y="393780"/>
                </a:lnTo>
                <a:lnTo>
                  <a:pt x="6410278" y="395047"/>
                </a:lnTo>
                <a:lnTo>
                  <a:pt x="6412024" y="394789"/>
                </a:lnTo>
                <a:lnTo>
                  <a:pt x="6370867" y="429391"/>
                </a:lnTo>
                <a:lnTo>
                  <a:pt x="6367561" y="428540"/>
                </a:lnTo>
                <a:lnTo>
                  <a:pt x="6361954" y="428416"/>
                </a:lnTo>
                <a:lnTo>
                  <a:pt x="6333603" y="417162"/>
                </a:lnTo>
                <a:cubicBezTo>
                  <a:pt x="6334837" y="419755"/>
                  <a:pt x="6333395" y="423387"/>
                  <a:pt x="6333908" y="427796"/>
                </a:cubicBezTo>
                <a:lnTo>
                  <a:pt x="6361954" y="428416"/>
                </a:lnTo>
                <a:lnTo>
                  <a:pt x="6368797" y="431132"/>
                </a:lnTo>
                <a:lnTo>
                  <a:pt x="6370867" y="429391"/>
                </a:lnTo>
                <a:lnTo>
                  <a:pt x="6457913" y="451794"/>
                </a:lnTo>
                <a:cubicBezTo>
                  <a:pt x="6419204" y="503697"/>
                  <a:pt x="6362821" y="451885"/>
                  <a:pt x="6310949" y="462827"/>
                </a:cubicBezTo>
                <a:cubicBezTo>
                  <a:pt x="6346655" y="481205"/>
                  <a:pt x="6381642" y="501399"/>
                  <a:pt x="6422492" y="523920"/>
                </a:cubicBezTo>
                <a:cubicBezTo>
                  <a:pt x="6409112" y="529120"/>
                  <a:pt x="6399643" y="535873"/>
                  <a:pt x="6393777" y="533544"/>
                </a:cubicBezTo>
                <a:cubicBezTo>
                  <a:pt x="6351484" y="514654"/>
                  <a:pt x="6310841" y="485907"/>
                  <a:pt x="6267621" y="475057"/>
                </a:cubicBezTo>
                <a:cubicBezTo>
                  <a:pt x="6234895" y="466272"/>
                  <a:pt x="6191171" y="411077"/>
                  <a:pt x="6162545" y="477493"/>
                </a:cubicBezTo>
                <a:cubicBezTo>
                  <a:pt x="6142993" y="469732"/>
                  <a:pt x="6127352" y="463523"/>
                  <a:pt x="6111711" y="457314"/>
                </a:cubicBezTo>
                <a:cubicBezTo>
                  <a:pt x="6109755" y="456538"/>
                  <a:pt x="6109755" y="456538"/>
                  <a:pt x="6109755" y="456538"/>
                </a:cubicBezTo>
                <a:cubicBezTo>
                  <a:pt x="6109755" y="456538"/>
                  <a:pt x="6111711" y="457314"/>
                  <a:pt x="6110990" y="459130"/>
                </a:cubicBezTo>
                <a:cubicBezTo>
                  <a:pt x="6108314" y="460169"/>
                  <a:pt x="6103683" y="460434"/>
                  <a:pt x="6101007" y="461473"/>
                </a:cubicBezTo>
                <a:cubicBezTo>
                  <a:pt x="6105944" y="471840"/>
                  <a:pt x="6106764" y="486881"/>
                  <a:pt x="6114585" y="489986"/>
                </a:cubicBezTo>
                <a:cubicBezTo>
                  <a:pt x="6159553" y="507836"/>
                  <a:pt x="6203286" y="523094"/>
                  <a:pt x="6248976" y="539129"/>
                </a:cubicBezTo>
                <a:cubicBezTo>
                  <a:pt x="6321317" y="567845"/>
                  <a:pt x="6395612" y="597336"/>
                  <a:pt x="6467953" y="626052"/>
                </a:cubicBezTo>
                <a:cubicBezTo>
                  <a:pt x="6465791" y="631499"/>
                  <a:pt x="6464349" y="635133"/>
                  <a:pt x="6464863" y="639541"/>
                </a:cubicBezTo>
                <a:cubicBezTo>
                  <a:pt x="6439238" y="635675"/>
                  <a:pt x="6414335" y="629993"/>
                  <a:pt x="6382845" y="623799"/>
                </a:cubicBezTo>
                <a:lnTo>
                  <a:pt x="6406908" y="661564"/>
                </a:lnTo>
                <a:lnTo>
                  <a:pt x="6407329" y="660505"/>
                </a:lnTo>
                <a:cubicBezTo>
                  <a:pt x="6407329" y="660505"/>
                  <a:pt x="6409677" y="661437"/>
                  <a:pt x="6409677" y="661437"/>
                </a:cubicBezTo>
                <a:lnTo>
                  <a:pt x="6408869" y="661751"/>
                </a:lnTo>
                <a:lnTo>
                  <a:pt x="6447438" y="732913"/>
                </a:lnTo>
                <a:lnTo>
                  <a:pt x="6469992" y="715309"/>
                </a:lnTo>
                <a:cubicBezTo>
                  <a:pt x="6472768" y="714247"/>
                  <a:pt x="6480164" y="719347"/>
                  <a:pt x="6485526" y="723638"/>
                </a:cubicBezTo>
                <a:cubicBezTo>
                  <a:pt x="6481265" y="728438"/>
                  <a:pt x="6474229" y="734298"/>
                  <a:pt x="6469227" y="740966"/>
                </a:cubicBezTo>
                <a:cubicBezTo>
                  <a:pt x="6466642" y="735614"/>
                  <a:pt x="6464057" y="730260"/>
                  <a:pt x="6461471" y="724907"/>
                </a:cubicBezTo>
                <a:lnTo>
                  <a:pt x="6447542" y="733106"/>
                </a:lnTo>
                <a:lnTo>
                  <a:pt x="6447859" y="733691"/>
                </a:lnTo>
                <a:lnTo>
                  <a:pt x="6447289" y="733255"/>
                </a:lnTo>
                <a:lnTo>
                  <a:pt x="6446106" y="733953"/>
                </a:lnTo>
                <a:lnTo>
                  <a:pt x="6447142" y="733144"/>
                </a:lnTo>
                <a:lnTo>
                  <a:pt x="6390546" y="689921"/>
                </a:lnTo>
                <a:cubicBezTo>
                  <a:pt x="6386429" y="694593"/>
                  <a:pt x="6380870" y="702896"/>
                  <a:pt x="6378194" y="703936"/>
                </a:cubicBezTo>
                <a:cubicBezTo>
                  <a:pt x="6359363" y="694359"/>
                  <a:pt x="6343209" y="683742"/>
                  <a:pt x="6326333" y="674942"/>
                </a:cubicBezTo>
                <a:cubicBezTo>
                  <a:pt x="6322936" y="677797"/>
                  <a:pt x="6316863" y="681692"/>
                  <a:pt x="6313466" y="684549"/>
                </a:cubicBezTo>
                <a:cubicBezTo>
                  <a:pt x="6327971" y="705023"/>
                  <a:pt x="6341756" y="727310"/>
                  <a:pt x="6353072" y="744416"/>
                </a:cubicBezTo>
                <a:cubicBezTo>
                  <a:pt x="6331566" y="735879"/>
                  <a:pt x="6306149" y="725789"/>
                  <a:pt x="6278777" y="714924"/>
                </a:cubicBezTo>
                <a:cubicBezTo>
                  <a:pt x="6276822" y="714148"/>
                  <a:pt x="6272911" y="712595"/>
                  <a:pt x="6271677" y="710004"/>
                </a:cubicBezTo>
                <a:cubicBezTo>
                  <a:pt x="6269722" y="709228"/>
                  <a:pt x="6270443" y="707411"/>
                  <a:pt x="6271164" y="705596"/>
                </a:cubicBezTo>
                <a:cubicBezTo>
                  <a:pt x="6284336" y="706619"/>
                  <a:pt x="6295553" y="706868"/>
                  <a:pt x="6314078" y="705814"/>
                </a:cubicBezTo>
                <a:cubicBezTo>
                  <a:pt x="6280436" y="665131"/>
                  <a:pt x="6241125" y="655834"/>
                  <a:pt x="6196769" y="659247"/>
                </a:cubicBezTo>
                <a:cubicBezTo>
                  <a:pt x="6179893" y="650447"/>
                  <a:pt x="6161783" y="639054"/>
                  <a:pt x="6144908" y="630253"/>
                </a:cubicBezTo>
                <a:cubicBezTo>
                  <a:pt x="6142745" y="635701"/>
                  <a:pt x="6139349" y="638557"/>
                  <a:pt x="6137187" y="644004"/>
                </a:cubicBezTo>
                <a:cubicBezTo>
                  <a:pt x="6150151" y="651252"/>
                  <a:pt x="6161161" y="657725"/>
                  <a:pt x="6174126" y="664975"/>
                </a:cubicBezTo>
                <a:cubicBezTo>
                  <a:pt x="6173405" y="666791"/>
                  <a:pt x="6172685" y="668606"/>
                  <a:pt x="6171964" y="670422"/>
                </a:cubicBezTo>
                <a:cubicBezTo>
                  <a:pt x="6163422" y="669134"/>
                  <a:pt x="6154880" y="667846"/>
                  <a:pt x="6148295" y="667335"/>
                </a:cubicBezTo>
                <a:cubicBezTo>
                  <a:pt x="6146853" y="670966"/>
                  <a:pt x="6145412" y="674598"/>
                  <a:pt x="6145925" y="679005"/>
                </a:cubicBezTo>
                <a:lnTo>
                  <a:pt x="6185830" y="684554"/>
                </a:lnTo>
                <a:lnTo>
                  <a:pt x="6195664" y="659780"/>
                </a:lnTo>
                <a:cubicBezTo>
                  <a:pt x="6216880" y="670221"/>
                  <a:pt x="6238097" y="680663"/>
                  <a:pt x="6259315" y="691104"/>
                </a:cubicBezTo>
                <a:cubicBezTo>
                  <a:pt x="6257237" y="696338"/>
                  <a:pt x="6255160" y="701571"/>
                  <a:pt x="6253083" y="706804"/>
                </a:cubicBezTo>
                <a:lnTo>
                  <a:pt x="6190488" y="687549"/>
                </a:lnTo>
                <a:lnTo>
                  <a:pt x="6224118" y="712935"/>
                </a:lnTo>
                <a:cubicBezTo>
                  <a:pt x="6240699" y="718202"/>
                  <a:pt x="6260148" y="719091"/>
                  <a:pt x="6278777" y="714924"/>
                </a:cubicBezTo>
                <a:cubicBezTo>
                  <a:pt x="6282993" y="727109"/>
                  <a:pt x="6286489" y="741109"/>
                  <a:pt x="6292758" y="770925"/>
                </a:cubicBezTo>
                <a:cubicBezTo>
                  <a:pt x="6271252" y="762389"/>
                  <a:pt x="6257565" y="756956"/>
                  <a:pt x="6245834" y="752299"/>
                </a:cubicBezTo>
                <a:cubicBezTo>
                  <a:pt x="6226283" y="744538"/>
                  <a:pt x="6206011" y="738593"/>
                  <a:pt x="6185739" y="732648"/>
                </a:cubicBezTo>
                <a:cubicBezTo>
                  <a:pt x="6167422" y="727479"/>
                  <a:pt x="6149104" y="722310"/>
                  <a:pt x="6130066" y="718957"/>
                </a:cubicBezTo>
                <a:cubicBezTo>
                  <a:pt x="6139940" y="739695"/>
                  <a:pt x="6154139" y="749535"/>
                  <a:pt x="6168339" y="759376"/>
                </a:cubicBezTo>
                <a:cubicBezTo>
                  <a:pt x="6174461" y="763908"/>
                  <a:pt x="6182770" y="767206"/>
                  <a:pt x="6188223" y="771999"/>
                </a:cubicBezTo>
                <a:lnTo>
                  <a:pt x="6190626" y="790874"/>
                </a:lnTo>
                <a:lnTo>
                  <a:pt x="6189737" y="790992"/>
                </a:lnTo>
                <a:lnTo>
                  <a:pt x="6185596" y="791451"/>
                </a:lnTo>
                <a:lnTo>
                  <a:pt x="6173374" y="786600"/>
                </a:lnTo>
                <a:cubicBezTo>
                  <a:pt x="6172653" y="788415"/>
                  <a:pt x="6171932" y="790232"/>
                  <a:pt x="6173168" y="792825"/>
                </a:cubicBezTo>
                <a:lnTo>
                  <a:pt x="6185596" y="791451"/>
                </a:lnTo>
                <a:lnTo>
                  <a:pt x="6190971" y="793584"/>
                </a:lnTo>
                <a:lnTo>
                  <a:pt x="6190626" y="790874"/>
                </a:lnTo>
                <a:lnTo>
                  <a:pt x="6198703" y="789789"/>
                </a:lnTo>
                <a:cubicBezTo>
                  <a:pt x="6205723" y="780653"/>
                  <a:pt x="6208914" y="755510"/>
                  <a:pt x="6226272" y="784474"/>
                </a:cubicBezTo>
                <a:lnTo>
                  <a:pt x="6224317" y="783698"/>
                </a:lnTo>
                <a:lnTo>
                  <a:pt x="6224164" y="785038"/>
                </a:lnTo>
                <a:lnTo>
                  <a:pt x="6213613" y="787857"/>
                </a:lnTo>
                <a:lnTo>
                  <a:pt x="6222615" y="798439"/>
                </a:lnTo>
                <a:lnTo>
                  <a:pt x="6222462" y="799779"/>
                </a:lnTo>
                <a:lnTo>
                  <a:pt x="6224095" y="800825"/>
                </a:lnTo>
                <a:lnTo>
                  <a:pt x="6214225" y="809123"/>
                </a:lnTo>
                <a:cubicBezTo>
                  <a:pt x="6210829" y="811978"/>
                  <a:pt x="6210108" y="813794"/>
                  <a:pt x="6206712" y="816650"/>
                </a:cubicBezTo>
                <a:cubicBezTo>
                  <a:pt x="6210108" y="813794"/>
                  <a:pt x="6212783" y="812754"/>
                  <a:pt x="6215459" y="811714"/>
                </a:cubicBezTo>
                <a:lnTo>
                  <a:pt x="6244680" y="841343"/>
                </a:lnTo>
                <a:lnTo>
                  <a:pt x="6243444" y="843842"/>
                </a:lnTo>
                <a:lnTo>
                  <a:pt x="6246487" y="845952"/>
                </a:lnTo>
                <a:lnTo>
                  <a:pt x="6247147" y="851620"/>
                </a:lnTo>
                <a:cubicBezTo>
                  <a:pt x="6247868" y="849804"/>
                  <a:pt x="6248589" y="847987"/>
                  <a:pt x="6250544" y="848763"/>
                </a:cubicBezTo>
                <a:lnTo>
                  <a:pt x="6246487" y="845952"/>
                </a:lnTo>
                <a:lnTo>
                  <a:pt x="6246121" y="842803"/>
                </a:lnTo>
                <a:lnTo>
                  <a:pt x="6244680" y="841343"/>
                </a:lnTo>
                <a:lnTo>
                  <a:pt x="6251732" y="827064"/>
                </a:lnTo>
                <a:cubicBezTo>
                  <a:pt x="6252060" y="822497"/>
                  <a:pt x="6250262" y="818828"/>
                  <a:pt x="6247272" y="815671"/>
                </a:cubicBezTo>
                <a:lnTo>
                  <a:pt x="6224095" y="800825"/>
                </a:lnTo>
                <a:lnTo>
                  <a:pt x="6224416" y="800555"/>
                </a:lnTo>
                <a:lnTo>
                  <a:pt x="6222615" y="798439"/>
                </a:lnTo>
                <a:lnTo>
                  <a:pt x="6224164" y="785038"/>
                </a:lnTo>
                <a:lnTo>
                  <a:pt x="6226272" y="784474"/>
                </a:lnTo>
                <a:lnTo>
                  <a:pt x="6253645" y="795340"/>
                </a:lnTo>
                <a:cubicBezTo>
                  <a:pt x="6254880" y="797932"/>
                  <a:pt x="6254159" y="799748"/>
                  <a:pt x="6253438" y="801564"/>
                </a:cubicBezTo>
                <a:cubicBezTo>
                  <a:pt x="6258069" y="801300"/>
                  <a:pt x="6260744" y="800260"/>
                  <a:pt x="6263421" y="799221"/>
                </a:cubicBezTo>
                <a:cubicBezTo>
                  <a:pt x="6268052" y="798957"/>
                  <a:pt x="6268052" y="798957"/>
                  <a:pt x="6268052" y="798957"/>
                </a:cubicBezTo>
                <a:cubicBezTo>
                  <a:pt x="6269494" y="795325"/>
                  <a:pt x="6269494" y="795325"/>
                  <a:pt x="6269494" y="795325"/>
                </a:cubicBezTo>
                <a:cubicBezTo>
                  <a:pt x="6270214" y="793509"/>
                  <a:pt x="6270214" y="793509"/>
                  <a:pt x="6270214" y="793509"/>
                </a:cubicBezTo>
                <a:cubicBezTo>
                  <a:pt x="6271962" y="800509"/>
                  <a:pt x="6280296" y="808021"/>
                  <a:pt x="6276899" y="810877"/>
                </a:cubicBezTo>
                <a:cubicBezTo>
                  <a:pt x="6254455" y="850316"/>
                  <a:pt x="6283782" y="861957"/>
                  <a:pt x="6315785" y="872558"/>
                </a:cubicBezTo>
                <a:cubicBezTo>
                  <a:pt x="6332147" y="876952"/>
                  <a:pt x="6347789" y="883161"/>
                  <a:pt x="6360754" y="890409"/>
                </a:cubicBezTo>
                <a:cubicBezTo>
                  <a:pt x="6365899" y="894553"/>
                  <a:pt x="6364762" y="908819"/>
                  <a:pt x="6365790" y="917634"/>
                </a:cubicBezTo>
                <a:cubicBezTo>
                  <a:pt x="6364348" y="921266"/>
                  <a:pt x="6363627" y="923082"/>
                  <a:pt x="6362186" y="926714"/>
                </a:cubicBezTo>
                <a:cubicBezTo>
                  <a:pt x="6364861" y="925674"/>
                  <a:pt x="6364861" y="925674"/>
                  <a:pt x="6366816" y="926450"/>
                </a:cubicBezTo>
                <a:cubicBezTo>
                  <a:pt x="6366303" y="922042"/>
                  <a:pt x="6365069" y="919451"/>
                  <a:pt x="6365790" y="917634"/>
                </a:cubicBezTo>
                <a:cubicBezTo>
                  <a:pt x="6392955" y="934723"/>
                  <a:pt x="6422795" y="950773"/>
                  <a:pt x="6451915" y="968639"/>
                </a:cubicBezTo>
                <a:cubicBezTo>
                  <a:pt x="6450473" y="972271"/>
                  <a:pt x="6449032" y="975903"/>
                  <a:pt x="6445635" y="978760"/>
                </a:cubicBezTo>
                <a:cubicBezTo>
                  <a:pt x="6418263" y="967895"/>
                  <a:pt x="6390890" y="957029"/>
                  <a:pt x="6363518" y="946164"/>
                </a:cubicBezTo>
                <a:cubicBezTo>
                  <a:pt x="6360841" y="947203"/>
                  <a:pt x="6360841" y="947203"/>
                  <a:pt x="6360841" y="947203"/>
                </a:cubicBezTo>
                <a:cubicBezTo>
                  <a:pt x="6360841" y="947203"/>
                  <a:pt x="6362797" y="947979"/>
                  <a:pt x="6362797" y="947979"/>
                </a:cubicBezTo>
                <a:cubicBezTo>
                  <a:pt x="6360120" y="949019"/>
                  <a:pt x="6356724" y="951874"/>
                  <a:pt x="6354769" y="951098"/>
                </a:cubicBezTo>
                <a:cubicBezTo>
                  <a:pt x="6241369" y="906084"/>
                  <a:pt x="6127971" y="861071"/>
                  <a:pt x="6016528" y="816833"/>
                </a:cubicBezTo>
                <a:cubicBezTo>
                  <a:pt x="6013131" y="819689"/>
                  <a:pt x="6010969" y="825136"/>
                  <a:pt x="6007571" y="827992"/>
                </a:cubicBezTo>
                <a:cubicBezTo>
                  <a:pt x="6015904" y="835505"/>
                  <a:pt x="6024752" y="847427"/>
                  <a:pt x="6034528" y="851307"/>
                </a:cubicBezTo>
                <a:cubicBezTo>
                  <a:pt x="6101724" y="875877"/>
                  <a:pt x="6168407" y="896041"/>
                  <a:pt x="6234161" y="924244"/>
                </a:cubicBezTo>
                <a:cubicBezTo>
                  <a:pt x="6273265" y="939767"/>
                  <a:pt x="6305367" y="967225"/>
                  <a:pt x="6343748" y="984562"/>
                </a:cubicBezTo>
                <a:cubicBezTo>
                  <a:pt x="6387996" y="1004229"/>
                  <a:pt x="6436362" y="1019223"/>
                  <a:pt x="6483286" y="1037850"/>
                </a:cubicBezTo>
                <a:cubicBezTo>
                  <a:pt x="6491107" y="1040955"/>
                  <a:pt x="6496766" y="1049507"/>
                  <a:pt x="6505821" y="1055203"/>
                </a:cubicBezTo>
                <a:cubicBezTo>
                  <a:pt x="6372662" y="1008651"/>
                  <a:pt x="6246602" y="967022"/>
                  <a:pt x="6119310" y="922799"/>
                </a:cubicBezTo>
                <a:cubicBezTo>
                  <a:pt x="6123221" y="924351"/>
                  <a:pt x="6122500" y="926168"/>
                  <a:pt x="6123734" y="928760"/>
                </a:cubicBezTo>
                <a:lnTo>
                  <a:pt x="6123432" y="928877"/>
                </a:lnTo>
                <a:lnTo>
                  <a:pt x="6121779" y="927984"/>
                </a:lnTo>
                <a:lnTo>
                  <a:pt x="6121058" y="929800"/>
                </a:lnTo>
                <a:lnTo>
                  <a:pt x="6115705" y="931879"/>
                </a:lnTo>
                <a:cubicBezTo>
                  <a:pt x="6115705" y="931879"/>
                  <a:pt x="6117662" y="932655"/>
                  <a:pt x="6119617" y="933431"/>
                </a:cubicBezTo>
                <a:lnTo>
                  <a:pt x="6121058" y="929800"/>
                </a:lnTo>
                <a:lnTo>
                  <a:pt x="6123432" y="928877"/>
                </a:lnTo>
                <a:lnTo>
                  <a:pt x="6224267" y="983381"/>
                </a:lnTo>
                <a:cubicBezTo>
                  <a:pt x="6301752" y="1016240"/>
                  <a:pt x="6380679" y="1045468"/>
                  <a:pt x="6458886" y="1076513"/>
                </a:cubicBezTo>
                <a:cubicBezTo>
                  <a:pt x="6447352" y="1105569"/>
                  <a:pt x="6421520" y="1107926"/>
                  <a:pt x="6397238" y="1083574"/>
                </a:cubicBezTo>
                <a:cubicBezTo>
                  <a:pt x="6388905" y="1076062"/>
                  <a:pt x="6373776" y="1074261"/>
                  <a:pt x="6361324" y="1071420"/>
                </a:cubicBezTo>
                <a:lnTo>
                  <a:pt x="6293043" y="1038180"/>
                </a:lnTo>
                <a:lnTo>
                  <a:pt x="6293461" y="1037125"/>
                </a:lnTo>
                <a:lnTo>
                  <a:pt x="6300409" y="1036730"/>
                </a:lnTo>
                <a:cubicBezTo>
                  <a:pt x="6298454" y="1035953"/>
                  <a:pt x="6297220" y="1033362"/>
                  <a:pt x="6295263" y="1032585"/>
                </a:cubicBezTo>
                <a:lnTo>
                  <a:pt x="6293461" y="1037125"/>
                </a:lnTo>
                <a:lnTo>
                  <a:pt x="6291146" y="1037257"/>
                </a:lnTo>
                <a:lnTo>
                  <a:pt x="6293043" y="1038180"/>
                </a:lnTo>
                <a:lnTo>
                  <a:pt x="6292380" y="1039848"/>
                </a:lnTo>
                <a:lnTo>
                  <a:pt x="6278801" y="1020683"/>
                </a:lnTo>
                <a:lnTo>
                  <a:pt x="6279830" y="1020151"/>
                </a:lnTo>
                <a:lnTo>
                  <a:pt x="6277244" y="1018524"/>
                </a:lnTo>
                <a:lnTo>
                  <a:pt x="6273452" y="1013416"/>
                </a:lnTo>
                <a:cubicBezTo>
                  <a:pt x="6273452" y="1013416"/>
                  <a:pt x="6271496" y="1012639"/>
                  <a:pt x="6270775" y="1014455"/>
                </a:cubicBezTo>
                <a:lnTo>
                  <a:pt x="6277244" y="1018524"/>
                </a:lnTo>
                <a:lnTo>
                  <a:pt x="6277875" y="1019375"/>
                </a:lnTo>
                <a:lnTo>
                  <a:pt x="6278801" y="1020683"/>
                </a:lnTo>
                <a:lnTo>
                  <a:pt x="6231455" y="1045095"/>
                </a:lnTo>
                <a:cubicBezTo>
                  <a:pt x="6225589" y="1042766"/>
                  <a:pt x="6217768" y="1039662"/>
                  <a:pt x="6211183" y="1039150"/>
                </a:cubicBezTo>
                <a:cubicBezTo>
                  <a:pt x="6210462" y="1040966"/>
                  <a:pt x="6211696" y="1043557"/>
                  <a:pt x="6210254" y="1047189"/>
                </a:cubicBezTo>
                <a:cubicBezTo>
                  <a:pt x="6219516" y="1046662"/>
                  <a:pt x="6226102" y="1047174"/>
                  <a:pt x="6232689" y="1047686"/>
                </a:cubicBezTo>
                <a:cubicBezTo>
                  <a:pt x="6273025" y="1065800"/>
                  <a:pt x="6312643" y="1085730"/>
                  <a:pt x="6351025" y="1103068"/>
                </a:cubicBezTo>
                <a:cubicBezTo>
                  <a:pt x="6348862" y="1108516"/>
                  <a:pt x="6346700" y="1113963"/>
                  <a:pt x="6345259" y="1117595"/>
                </a:cubicBezTo>
                <a:cubicBezTo>
                  <a:pt x="6315932" y="1105953"/>
                  <a:pt x="6285883" y="1096130"/>
                  <a:pt x="6257277" y="1082671"/>
                </a:cubicBezTo>
                <a:cubicBezTo>
                  <a:pt x="6237725" y="1074909"/>
                  <a:pt x="6223318" y="1071294"/>
                  <a:pt x="6225677" y="1099558"/>
                </a:cubicBezTo>
                <a:lnTo>
                  <a:pt x="6168978" y="1077051"/>
                </a:lnTo>
                <a:cubicBezTo>
                  <a:pt x="6166716" y="1065643"/>
                  <a:pt x="6168573" y="1049563"/>
                  <a:pt x="6162195" y="1042826"/>
                </a:cubicBezTo>
                <a:cubicBezTo>
                  <a:pt x="6145784" y="1030005"/>
                  <a:pt x="6131195" y="1026843"/>
                  <a:pt x="6118112" y="1030583"/>
                </a:cubicBezTo>
                <a:lnTo>
                  <a:pt x="6085585" y="1057650"/>
                </a:lnTo>
                <a:lnTo>
                  <a:pt x="6083771" y="1057943"/>
                </a:lnTo>
                <a:lnTo>
                  <a:pt x="6081747" y="1059242"/>
                </a:lnTo>
                <a:lnTo>
                  <a:pt x="6055677" y="1048894"/>
                </a:lnTo>
                <a:lnTo>
                  <a:pt x="6058605" y="1074020"/>
                </a:lnTo>
                <a:lnTo>
                  <a:pt x="6056406" y="1075260"/>
                </a:lnTo>
                <a:lnTo>
                  <a:pt x="6029738" y="1074333"/>
                </a:lnTo>
                <a:cubicBezTo>
                  <a:pt x="6030251" y="1078741"/>
                  <a:pt x="6032718" y="1083925"/>
                  <a:pt x="6033233" y="1088334"/>
                </a:cubicBezTo>
                <a:lnTo>
                  <a:pt x="6056406" y="1075260"/>
                </a:lnTo>
                <a:lnTo>
                  <a:pt x="6058758" y="1075341"/>
                </a:lnTo>
                <a:lnTo>
                  <a:pt x="6058605" y="1074020"/>
                </a:lnTo>
                <a:lnTo>
                  <a:pt x="6059479" y="1073525"/>
                </a:lnTo>
                <a:lnTo>
                  <a:pt x="6081747" y="1059242"/>
                </a:lnTo>
                <a:lnTo>
                  <a:pt x="6083050" y="1059759"/>
                </a:lnTo>
                <a:lnTo>
                  <a:pt x="6085585" y="1057650"/>
                </a:lnTo>
                <a:lnTo>
                  <a:pt x="6117630" y="1052464"/>
                </a:lnTo>
                <a:cubicBezTo>
                  <a:pt x="6117838" y="1046241"/>
                  <a:pt x="6120000" y="1040793"/>
                  <a:pt x="6121442" y="1037160"/>
                </a:cubicBezTo>
                <a:cubicBezTo>
                  <a:pt x="6136876" y="1049594"/>
                  <a:pt x="6154265" y="1062803"/>
                  <a:pt x="6168978" y="1077051"/>
                </a:cubicBezTo>
                <a:lnTo>
                  <a:pt x="6120820" y="1101881"/>
                </a:lnTo>
                <a:lnTo>
                  <a:pt x="6119368" y="1099400"/>
                </a:lnTo>
                <a:lnTo>
                  <a:pt x="6117806" y="1101831"/>
                </a:lnTo>
                <a:lnTo>
                  <a:pt x="6089626" y="1100207"/>
                </a:lnTo>
                <a:cubicBezTo>
                  <a:pt x="6088392" y="1097615"/>
                  <a:pt x="6087158" y="1095024"/>
                  <a:pt x="6087879" y="1093206"/>
                </a:cubicBezTo>
                <a:cubicBezTo>
                  <a:pt x="6085203" y="1094248"/>
                  <a:pt x="6083247" y="1093471"/>
                  <a:pt x="6080571" y="1094511"/>
                </a:cubicBezTo>
                <a:cubicBezTo>
                  <a:pt x="6083761" y="1097879"/>
                  <a:pt x="6085716" y="1098655"/>
                  <a:pt x="6086950" y="1101247"/>
                </a:cubicBezTo>
                <a:cubicBezTo>
                  <a:pt x="6094050" y="1106168"/>
                  <a:pt x="6100429" y="1112905"/>
                  <a:pt x="6107529" y="1117825"/>
                </a:cubicBezTo>
                <a:lnTo>
                  <a:pt x="6117806" y="1101831"/>
                </a:lnTo>
                <a:lnTo>
                  <a:pt x="6120602" y="1101992"/>
                </a:lnTo>
                <a:lnTo>
                  <a:pt x="6120820" y="1101881"/>
                </a:lnTo>
                <a:lnTo>
                  <a:pt x="6144982" y="1143203"/>
                </a:lnTo>
                <a:cubicBezTo>
                  <a:pt x="6155587" y="1122187"/>
                  <a:pt x="6162590" y="1110251"/>
                  <a:pt x="6166915" y="1099356"/>
                </a:cubicBezTo>
                <a:cubicBezTo>
                  <a:pt x="6171545" y="1099092"/>
                  <a:pt x="6175456" y="1100645"/>
                  <a:pt x="6179366" y="1102197"/>
                </a:cubicBezTo>
                <a:cubicBezTo>
                  <a:pt x="6181213" y="1126052"/>
                  <a:pt x="6182337" y="1151725"/>
                  <a:pt x="6182229" y="1174805"/>
                </a:cubicBezTo>
                <a:cubicBezTo>
                  <a:pt x="6195194" y="1182053"/>
                  <a:pt x="6212069" y="1190854"/>
                  <a:pt x="6229666" y="1197839"/>
                </a:cubicBezTo>
                <a:cubicBezTo>
                  <a:pt x="6196991" y="1197482"/>
                  <a:pt x="6165991" y="1191482"/>
                  <a:pt x="6136791" y="1180943"/>
                </a:cubicBezTo>
                <a:lnTo>
                  <a:pt x="6056252" y="1137626"/>
                </a:lnTo>
                <a:lnTo>
                  <a:pt x="6057405" y="1135767"/>
                </a:lnTo>
                <a:cubicBezTo>
                  <a:pt x="6072532" y="1137568"/>
                  <a:pt x="6089616" y="1140144"/>
                  <a:pt x="6104743" y="1141945"/>
                </a:cubicBezTo>
                <a:cubicBezTo>
                  <a:pt x="6104951" y="1135720"/>
                  <a:pt x="6104438" y="1131312"/>
                  <a:pt x="6104646" y="1125089"/>
                </a:cubicBezTo>
                <a:cubicBezTo>
                  <a:pt x="6089310" y="1129511"/>
                  <a:pt x="6072741" y="1131343"/>
                  <a:pt x="6057405" y="1135767"/>
                </a:cubicBezTo>
                <a:cubicBezTo>
                  <a:pt x="6057405" y="1135767"/>
                  <a:pt x="6057405" y="1135767"/>
                  <a:pt x="6053494" y="1134215"/>
                </a:cubicBezTo>
                <a:cubicBezTo>
                  <a:pt x="6053494" y="1134215"/>
                  <a:pt x="6054728" y="1136806"/>
                  <a:pt x="6054728" y="1136806"/>
                </a:cubicBezTo>
                <a:lnTo>
                  <a:pt x="6056252" y="1137626"/>
                </a:lnTo>
                <a:lnTo>
                  <a:pt x="6039349" y="1164861"/>
                </a:lnTo>
                <a:cubicBezTo>
                  <a:pt x="6030536" y="1169246"/>
                  <a:pt x="6018701" y="1167701"/>
                  <a:pt x="6003163" y="1158380"/>
                </a:cubicBezTo>
                <a:cubicBezTo>
                  <a:pt x="5995342" y="1155276"/>
                  <a:pt x="5983405" y="1156843"/>
                  <a:pt x="5972908" y="1154778"/>
                </a:cubicBezTo>
                <a:cubicBezTo>
                  <a:pt x="5966376" y="1142725"/>
                  <a:pt x="5959253" y="1133591"/>
                  <a:pt x="5950325" y="1128997"/>
                </a:cubicBezTo>
                <a:lnTo>
                  <a:pt x="5921105" y="1130273"/>
                </a:lnTo>
                <a:lnTo>
                  <a:pt x="5917651" y="1128640"/>
                </a:lnTo>
                <a:lnTo>
                  <a:pt x="5916828" y="1126913"/>
                </a:lnTo>
                <a:lnTo>
                  <a:pt x="5916624" y="1119824"/>
                </a:lnTo>
                <a:lnTo>
                  <a:pt x="5913741" y="1127088"/>
                </a:lnTo>
                <a:cubicBezTo>
                  <a:pt x="5910551" y="1123719"/>
                  <a:pt x="5909316" y="1121128"/>
                  <a:pt x="5908082" y="1118536"/>
                </a:cubicBezTo>
                <a:lnTo>
                  <a:pt x="5892389" y="1110555"/>
                </a:lnTo>
                <a:lnTo>
                  <a:pt x="5891207" y="1109735"/>
                </a:lnTo>
                <a:lnTo>
                  <a:pt x="5891160" y="1109930"/>
                </a:lnTo>
                <a:lnTo>
                  <a:pt x="5889252" y="1108959"/>
                </a:lnTo>
                <a:cubicBezTo>
                  <a:pt x="5889509" y="1111163"/>
                  <a:pt x="5889945" y="1112913"/>
                  <a:pt x="5890344" y="1113334"/>
                </a:cubicBezTo>
                <a:lnTo>
                  <a:pt x="5891160" y="1109930"/>
                </a:lnTo>
                <a:lnTo>
                  <a:pt x="5892389" y="1110555"/>
                </a:lnTo>
                <a:lnTo>
                  <a:pt x="5905407" y="1119576"/>
                </a:lnTo>
                <a:cubicBezTo>
                  <a:pt x="5908595" y="1122943"/>
                  <a:pt x="5911784" y="1126311"/>
                  <a:pt x="5913020" y="1128904"/>
                </a:cubicBezTo>
                <a:lnTo>
                  <a:pt x="5913741" y="1127088"/>
                </a:lnTo>
                <a:cubicBezTo>
                  <a:pt x="5913741" y="1127088"/>
                  <a:pt x="5916416" y="1126048"/>
                  <a:pt x="5916416" y="1126048"/>
                </a:cubicBezTo>
                <a:lnTo>
                  <a:pt x="5916828" y="1126913"/>
                </a:lnTo>
                <a:lnTo>
                  <a:pt x="5916930" y="1130456"/>
                </a:lnTo>
                <a:lnTo>
                  <a:pt x="5921105" y="1130273"/>
                </a:lnTo>
                <a:lnTo>
                  <a:pt x="5972908" y="1154778"/>
                </a:lnTo>
                <a:cubicBezTo>
                  <a:pt x="5983199" y="1163067"/>
                  <a:pt x="5994000" y="1175764"/>
                  <a:pt x="6008408" y="1179381"/>
                </a:cubicBezTo>
                <a:cubicBezTo>
                  <a:pt x="6036501" y="1188430"/>
                  <a:pt x="6082812" y="1185793"/>
                  <a:pt x="6094129" y="1202897"/>
                </a:cubicBezTo>
                <a:cubicBezTo>
                  <a:pt x="6118509" y="1244107"/>
                  <a:pt x="6158746" y="1245364"/>
                  <a:pt x="6193219" y="1261150"/>
                </a:cubicBezTo>
                <a:cubicBezTo>
                  <a:pt x="6214726" y="1269687"/>
                  <a:pt x="6236232" y="1278224"/>
                  <a:pt x="6257738" y="1286761"/>
                </a:cubicBezTo>
                <a:cubicBezTo>
                  <a:pt x="6256296" y="1290394"/>
                  <a:pt x="6254134" y="1295842"/>
                  <a:pt x="6252692" y="1299473"/>
                </a:cubicBezTo>
                <a:cubicBezTo>
                  <a:pt x="6089487" y="1243097"/>
                  <a:pt x="5928956" y="1185680"/>
                  <a:pt x="5765751" y="1129305"/>
                </a:cubicBezTo>
                <a:cubicBezTo>
                  <a:pt x="5765029" y="1131122"/>
                  <a:pt x="5762352" y="1132161"/>
                  <a:pt x="5761631" y="1133977"/>
                </a:cubicBezTo>
                <a:cubicBezTo>
                  <a:pt x="5788798" y="1151066"/>
                  <a:pt x="5815242" y="1169971"/>
                  <a:pt x="5841685" y="1188876"/>
                </a:cubicBezTo>
                <a:cubicBezTo>
                  <a:pt x="5842919" y="1191469"/>
                  <a:pt x="5846109" y="1194838"/>
                  <a:pt x="5847343" y="1197429"/>
                </a:cubicBezTo>
                <a:cubicBezTo>
                  <a:pt x="5848064" y="1195614"/>
                  <a:pt x="5848785" y="1193798"/>
                  <a:pt x="5851461" y="1192757"/>
                </a:cubicBezTo>
                <a:cubicBezTo>
                  <a:pt x="5919892" y="1219920"/>
                  <a:pt x="5990277" y="1247860"/>
                  <a:pt x="6058708" y="1275023"/>
                </a:cubicBezTo>
                <a:cubicBezTo>
                  <a:pt x="6059220" y="1279432"/>
                  <a:pt x="6058500" y="1281248"/>
                  <a:pt x="6057058" y="1284880"/>
                </a:cubicBezTo>
                <a:cubicBezTo>
                  <a:pt x="6049031" y="1288001"/>
                  <a:pt x="6041723" y="1289304"/>
                  <a:pt x="6039768" y="1288528"/>
                </a:cubicBezTo>
                <a:cubicBezTo>
                  <a:pt x="6042543" y="1304344"/>
                  <a:pt x="6047994" y="1319120"/>
                  <a:pt x="6050768" y="1334937"/>
                </a:cubicBezTo>
                <a:lnTo>
                  <a:pt x="6050580" y="1334865"/>
                </a:lnTo>
                <a:lnTo>
                  <a:pt x="6055232" y="1358741"/>
                </a:lnTo>
                <a:lnTo>
                  <a:pt x="6047191" y="1365647"/>
                </a:lnTo>
                <a:lnTo>
                  <a:pt x="6049501" y="1366564"/>
                </a:lnTo>
                <a:lnTo>
                  <a:pt x="6047357" y="1368033"/>
                </a:lnTo>
                <a:lnTo>
                  <a:pt x="6047709" y="1368796"/>
                </a:lnTo>
                <a:lnTo>
                  <a:pt x="6047190" y="1368146"/>
                </a:lnTo>
                <a:lnTo>
                  <a:pt x="6047169" y="1368162"/>
                </a:lnTo>
                <a:lnTo>
                  <a:pt x="6047139" y="1368082"/>
                </a:lnTo>
                <a:lnTo>
                  <a:pt x="6032964" y="1350321"/>
                </a:lnTo>
                <a:lnTo>
                  <a:pt x="6049906" y="1334609"/>
                </a:lnTo>
                <a:lnTo>
                  <a:pt x="6035770" y="1329246"/>
                </a:lnTo>
                <a:cubicBezTo>
                  <a:pt x="6030058" y="1327241"/>
                  <a:pt x="6023036" y="1324980"/>
                  <a:pt x="6012898" y="1322006"/>
                </a:cubicBezTo>
                <a:cubicBezTo>
                  <a:pt x="6025657" y="1335479"/>
                  <a:pt x="6030081" y="1341439"/>
                  <a:pt x="6034504" y="1347400"/>
                </a:cubicBezTo>
                <a:cubicBezTo>
                  <a:pt x="6025034" y="1354152"/>
                  <a:pt x="6012889" y="1361943"/>
                  <a:pt x="6009493" y="1364799"/>
                </a:cubicBezTo>
                <a:cubicBezTo>
                  <a:pt x="5962569" y="1346172"/>
                  <a:pt x="5922231" y="1328058"/>
                  <a:pt x="5880452" y="1313576"/>
                </a:cubicBezTo>
                <a:cubicBezTo>
                  <a:pt x="5862856" y="1306591"/>
                  <a:pt x="5841141" y="1304277"/>
                  <a:pt x="5822825" y="1299108"/>
                </a:cubicBezTo>
                <a:cubicBezTo>
                  <a:pt x="5804507" y="1293941"/>
                  <a:pt x="5787632" y="1285139"/>
                  <a:pt x="5770035" y="1278153"/>
                </a:cubicBezTo>
                <a:cubicBezTo>
                  <a:pt x="5767872" y="1283602"/>
                  <a:pt x="5766430" y="1287236"/>
                  <a:pt x="5764989" y="1290868"/>
                </a:cubicBezTo>
                <a:cubicBezTo>
                  <a:pt x="5789991" y="1313404"/>
                  <a:pt x="5812830" y="1341389"/>
                  <a:pt x="5843393" y="1355623"/>
                </a:cubicBezTo>
                <a:cubicBezTo>
                  <a:pt x="5896695" y="1380987"/>
                  <a:pt x="5954836" y="1399861"/>
                  <a:pt x="6011535" y="1422367"/>
                </a:cubicBezTo>
                <a:cubicBezTo>
                  <a:pt x="6044774" y="1435561"/>
                  <a:pt x="6065351" y="1452139"/>
                  <a:pt x="6041158" y="1484578"/>
                </a:cubicBezTo>
                <a:cubicBezTo>
                  <a:pt x="6056079" y="1492602"/>
                  <a:pt x="6067810" y="1497259"/>
                  <a:pt x="6074909" y="1502180"/>
                </a:cubicBezTo>
                <a:lnTo>
                  <a:pt x="6017454" y="1499503"/>
                </a:lnTo>
                <a:lnTo>
                  <a:pt x="6017589" y="1498345"/>
                </a:lnTo>
                <a:lnTo>
                  <a:pt x="6013416" y="1496244"/>
                </a:lnTo>
                <a:lnTo>
                  <a:pt x="6002568" y="1473464"/>
                </a:lnTo>
                <a:cubicBezTo>
                  <a:pt x="6007921" y="1471384"/>
                  <a:pt x="6015228" y="1470081"/>
                  <a:pt x="6020580" y="1468002"/>
                </a:cubicBezTo>
                <a:cubicBezTo>
                  <a:pt x="6018832" y="1461000"/>
                  <a:pt x="6016364" y="1455817"/>
                  <a:pt x="6013895" y="1450631"/>
                </a:cubicBezTo>
                <a:cubicBezTo>
                  <a:pt x="6000515" y="1455831"/>
                  <a:pt x="5985180" y="1460255"/>
                  <a:pt x="5959141" y="1468837"/>
                </a:cubicBezTo>
                <a:cubicBezTo>
                  <a:pt x="5975039" y="1477251"/>
                  <a:pt x="5986409" y="1482816"/>
                  <a:pt x="5995426" y="1487184"/>
                </a:cubicBezTo>
                <a:lnTo>
                  <a:pt x="6013416" y="1496244"/>
                </a:lnTo>
                <a:lnTo>
                  <a:pt x="6014911" y="1499384"/>
                </a:lnTo>
                <a:lnTo>
                  <a:pt x="6017454" y="1499503"/>
                </a:lnTo>
                <a:lnTo>
                  <a:pt x="6016850" y="1504733"/>
                </a:lnTo>
                <a:lnTo>
                  <a:pt x="6015426" y="1503794"/>
                </a:lnTo>
                <a:cubicBezTo>
                  <a:pt x="6014705" y="1505610"/>
                  <a:pt x="6012028" y="1506649"/>
                  <a:pt x="6012028" y="1506649"/>
                </a:cubicBezTo>
                <a:cubicBezTo>
                  <a:pt x="6012028" y="1506649"/>
                  <a:pt x="6014705" y="1505610"/>
                  <a:pt x="6016660" y="1506386"/>
                </a:cubicBezTo>
                <a:lnTo>
                  <a:pt x="6016850" y="1504733"/>
                </a:lnTo>
                <a:lnTo>
                  <a:pt x="6041433" y="1520950"/>
                </a:lnTo>
                <a:cubicBezTo>
                  <a:pt x="6042974" y="1524188"/>
                  <a:pt x="6042735" y="1527641"/>
                  <a:pt x="6040136" y="1531339"/>
                </a:cubicBezTo>
                <a:lnTo>
                  <a:pt x="6024715" y="1543172"/>
                </a:lnTo>
                <a:lnTo>
                  <a:pt x="6052160" y="1545911"/>
                </a:lnTo>
                <a:cubicBezTo>
                  <a:pt x="6063180" y="1546156"/>
                  <a:pt x="6075616" y="1542831"/>
                  <a:pt x="6099780" y="1537967"/>
                </a:cubicBezTo>
                <a:cubicBezTo>
                  <a:pt x="6064885" y="1592267"/>
                  <a:pt x="6046194" y="1549739"/>
                  <a:pt x="6025572" y="1545684"/>
                </a:cubicBezTo>
                <a:lnTo>
                  <a:pt x="6025465" y="1545458"/>
                </a:lnTo>
                <a:lnTo>
                  <a:pt x="5996277" y="1523520"/>
                </a:lnTo>
                <a:cubicBezTo>
                  <a:pt x="5976005" y="1517575"/>
                  <a:pt x="5955013" y="1513446"/>
                  <a:pt x="5932577" y="1512950"/>
                </a:cubicBezTo>
                <a:cubicBezTo>
                  <a:pt x="5927226" y="1515029"/>
                  <a:pt x="5922694" y="1532148"/>
                  <a:pt x="5914971" y="1545902"/>
                </a:cubicBezTo>
                <a:cubicBezTo>
                  <a:pt x="5943065" y="1554951"/>
                  <a:pt x="5997305" y="1532336"/>
                  <a:pt x="5970327" y="1588894"/>
                </a:cubicBezTo>
                <a:cubicBezTo>
                  <a:pt x="5981338" y="1595369"/>
                  <a:pt x="5991627" y="1603657"/>
                  <a:pt x="6002637" y="1610129"/>
                </a:cubicBezTo>
                <a:cubicBezTo>
                  <a:pt x="6000681" y="1609353"/>
                  <a:pt x="6000681" y="1609353"/>
                  <a:pt x="6000681" y="1609353"/>
                </a:cubicBezTo>
                <a:cubicBezTo>
                  <a:pt x="5989977" y="1613513"/>
                  <a:pt x="5978552" y="1619488"/>
                  <a:pt x="5968056" y="1617424"/>
                </a:cubicBezTo>
                <a:cubicBezTo>
                  <a:pt x="5952929" y="1615623"/>
                  <a:pt x="5937287" y="1609414"/>
                  <a:pt x="5921645" y="1603205"/>
                </a:cubicBezTo>
                <a:cubicBezTo>
                  <a:pt x="5911870" y="1599324"/>
                  <a:pt x="5902094" y="1595444"/>
                  <a:pt x="5892319" y="1591563"/>
                </a:cubicBezTo>
                <a:cubicBezTo>
                  <a:pt x="5870812" y="1583026"/>
                  <a:pt x="5850746" y="1570858"/>
                  <a:pt x="5828519" y="1564136"/>
                </a:cubicBezTo>
                <a:cubicBezTo>
                  <a:pt x="5784064" y="1550694"/>
                  <a:pt x="5736211" y="1540108"/>
                  <a:pt x="5691758" y="1526666"/>
                </a:cubicBezTo>
                <a:cubicBezTo>
                  <a:pt x="5693504" y="1533666"/>
                  <a:pt x="5693090" y="1546114"/>
                  <a:pt x="5698955" y="1548442"/>
                </a:cubicBezTo>
                <a:cubicBezTo>
                  <a:pt x="5736103" y="1563188"/>
                  <a:pt x="5775928" y="1576895"/>
                  <a:pt x="5813076" y="1591640"/>
                </a:cubicBezTo>
                <a:cubicBezTo>
                  <a:pt x="5863188" y="1613634"/>
                  <a:pt x="5911139" y="1641077"/>
                  <a:pt x="5962180" y="1655032"/>
                </a:cubicBezTo>
                <a:cubicBezTo>
                  <a:pt x="5994185" y="1665633"/>
                  <a:pt x="6007149" y="1672882"/>
                  <a:pt x="5999526" y="1703491"/>
                </a:cubicBezTo>
                <a:cubicBezTo>
                  <a:pt x="5980488" y="1700138"/>
                  <a:pt x="5960729" y="1698600"/>
                  <a:pt x="5941178" y="1690839"/>
                </a:cubicBezTo>
                <a:lnTo>
                  <a:pt x="5912226" y="1662803"/>
                </a:lnTo>
                <a:lnTo>
                  <a:pt x="5912746" y="1662213"/>
                </a:lnTo>
                <a:lnTo>
                  <a:pt x="5923690" y="1660775"/>
                </a:lnTo>
                <a:cubicBezTo>
                  <a:pt x="5922456" y="1658182"/>
                  <a:pt x="5920499" y="1657406"/>
                  <a:pt x="5919266" y="1654814"/>
                </a:cubicBezTo>
                <a:lnTo>
                  <a:pt x="5912746" y="1662213"/>
                </a:lnTo>
                <a:lnTo>
                  <a:pt x="5911751" y="1662342"/>
                </a:lnTo>
                <a:lnTo>
                  <a:pt x="5912226" y="1662803"/>
                </a:lnTo>
                <a:lnTo>
                  <a:pt x="5911031" y="1664158"/>
                </a:lnTo>
                <a:lnTo>
                  <a:pt x="5898245" y="1659083"/>
                </a:lnTo>
                <a:lnTo>
                  <a:pt x="5900019" y="1657685"/>
                </a:lnTo>
                <a:lnTo>
                  <a:pt x="5897468" y="1654992"/>
                </a:lnTo>
                <a:lnTo>
                  <a:pt x="5897760" y="1646277"/>
                </a:lnTo>
                <a:cubicBezTo>
                  <a:pt x="5895803" y="1645500"/>
                  <a:pt x="5893127" y="1646540"/>
                  <a:pt x="5890451" y="1647581"/>
                </a:cubicBezTo>
                <a:lnTo>
                  <a:pt x="5897468" y="1654992"/>
                </a:lnTo>
                <a:lnTo>
                  <a:pt x="5897344" y="1658725"/>
                </a:lnTo>
                <a:lnTo>
                  <a:pt x="5898245" y="1659083"/>
                </a:lnTo>
                <a:lnTo>
                  <a:pt x="5877387" y="1675504"/>
                </a:lnTo>
                <a:cubicBezTo>
                  <a:pt x="5874440" y="1682217"/>
                  <a:pt x="5878143" y="1689993"/>
                  <a:pt x="5894657" y="1699701"/>
                </a:cubicBezTo>
                <a:cubicBezTo>
                  <a:pt x="5897591" y="1700866"/>
                  <a:pt x="5897924" y="1705728"/>
                  <a:pt x="5897562" y="1711628"/>
                </a:cubicBezTo>
                <a:lnTo>
                  <a:pt x="5896413" y="1728109"/>
                </a:lnTo>
                <a:lnTo>
                  <a:pt x="5894523" y="1728552"/>
                </a:lnTo>
                <a:lnTo>
                  <a:pt x="5889197" y="1724862"/>
                </a:lnTo>
                <a:cubicBezTo>
                  <a:pt x="5888476" y="1726678"/>
                  <a:pt x="5887755" y="1728494"/>
                  <a:pt x="5887035" y="1730310"/>
                </a:cubicBezTo>
                <a:lnTo>
                  <a:pt x="5894523" y="1728552"/>
                </a:lnTo>
                <a:lnTo>
                  <a:pt x="5896297" y="1729783"/>
                </a:lnTo>
                <a:lnTo>
                  <a:pt x="5896413" y="1728109"/>
                </a:lnTo>
                <a:lnTo>
                  <a:pt x="5897018" y="1727967"/>
                </a:lnTo>
                <a:cubicBezTo>
                  <a:pt x="5908235" y="1728215"/>
                  <a:pt x="5922128" y="1727423"/>
                  <a:pt x="5936022" y="1726631"/>
                </a:cubicBezTo>
                <a:lnTo>
                  <a:pt x="5953351" y="1736548"/>
                </a:lnTo>
                <a:lnTo>
                  <a:pt x="5951324" y="1733972"/>
                </a:lnTo>
                <a:cubicBezTo>
                  <a:pt x="5954214" y="1737643"/>
                  <a:pt x="5956092" y="1738388"/>
                  <a:pt x="5959848" y="1739879"/>
                </a:cubicBezTo>
                <a:lnTo>
                  <a:pt x="5959494" y="1740063"/>
                </a:lnTo>
                <a:lnTo>
                  <a:pt x="5959998" y="1740352"/>
                </a:lnTo>
                <a:cubicBezTo>
                  <a:pt x="5957321" y="1741393"/>
                  <a:pt x="5957321" y="1741393"/>
                  <a:pt x="5957321" y="1741393"/>
                </a:cubicBezTo>
                <a:lnTo>
                  <a:pt x="5980699" y="1761012"/>
                </a:lnTo>
                <a:lnTo>
                  <a:pt x="5980490" y="1761292"/>
                </a:lnTo>
                <a:lnTo>
                  <a:pt x="5974502" y="1760827"/>
                </a:lnTo>
                <a:cubicBezTo>
                  <a:pt x="5973781" y="1762642"/>
                  <a:pt x="5975738" y="1763419"/>
                  <a:pt x="5976972" y="1766010"/>
                </a:cubicBezTo>
                <a:lnTo>
                  <a:pt x="5980490" y="1761292"/>
                </a:lnTo>
                <a:lnTo>
                  <a:pt x="5981089" y="1761339"/>
                </a:lnTo>
                <a:lnTo>
                  <a:pt x="5980699" y="1761012"/>
                </a:lnTo>
                <a:lnTo>
                  <a:pt x="5981810" y="1759523"/>
                </a:lnTo>
                <a:lnTo>
                  <a:pt x="6021835" y="1799344"/>
                </a:lnTo>
                <a:lnTo>
                  <a:pt x="6005983" y="1806956"/>
                </a:lnTo>
                <a:cubicBezTo>
                  <a:pt x="5945372" y="1782896"/>
                  <a:pt x="5884764" y="1758838"/>
                  <a:pt x="5822198" y="1734002"/>
                </a:cubicBezTo>
                <a:cubicBezTo>
                  <a:pt x="5754488" y="1705023"/>
                  <a:pt x="5685338" y="1679675"/>
                  <a:pt x="5616906" y="1652511"/>
                </a:cubicBezTo>
                <a:cubicBezTo>
                  <a:pt x="5743774" y="1749119"/>
                  <a:pt x="5907503" y="1769967"/>
                  <a:pt x="6035813" y="1862943"/>
                </a:cubicBezTo>
                <a:cubicBezTo>
                  <a:pt x="5987448" y="1847948"/>
                  <a:pt x="5939289" y="1826729"/>
                  <a:pt x="5891644" y="1809919"/>
                </a:cubicBezTo>
                <a:cubicBezTo>
                  <a:pt x="5875283" y="1805526"/>
                  <a:pt x="5857993" y="1809173"/>
                  <a:pt x="5840189" y="1808411"/>
                </a:cubicBezTo>
                <a:cubicBezTo>
                  <a:pt x="5837000" y="1805043"/>
                  <a:pt x="5837000" y="1805043"/>
                  <a:pt x="5837000" y="1805043"/>
                </a:cubicBezTo>
                <a:cubicBezTo>
                  <a:pt x="5833089" y="1803491"/>
                  <a:pt x="5833089" y="1803491"/>
                  <a:pt x="5833089" y="1803491"/>
                </a:cubicBezTo>
                <a:cubicBezTo>
                  <a:pt x="5798618" y="1787706"/>
                  <a:pt x="5764867" y="1770104"/>
                  <a:pt x="5731115" y="1752503"/>
                </a:cubicBezTo>
                <a:cubicBezTo>
                  <a:pt x="5728953" y="1757950"/>
                  <a:pt x="5726069" y="1765215"/>
                  <a:pt x="5723907" y="1770662"/>
                </a:cubicBezTo>
                <a:cubicBezTo>
                  <a:pt x="5760541" y="1781000"/>
                  <a:pt x="5796455" y="1793154"/>
                  <a:pt x="5833089" y="1803491"/>
                </a:cubicBezTo>
                <a:cubicBezTo>
                  <a:pt x="5832368" y="1805307"/>
                  <a:pt x="5831646" y="1807124"/>
                  <a:pt x="5830205" y="1810756"/>
                </a:cubicBezTo>
                <a:cubicBezTo>
                  <a:pt x="5834837" y="1810492"/>
                  <a:pt x="5837513" y="1809452"/>
                  <a:pt x="5841424" y="1811005"/>
                </a:cubicBezTo>
                <a:cubicBezTo>
                  <a:pt x="5881761" y="1829118"/>
                  <a:pt x="5919421" y="1848272"/>
                  <a:pt x="5959038" y="1868204"/>
                </a:cubicBezTo>
                <a:cubicBezTo>
                  <a:pt x="5968093" y="1873900"/>
                  <a:pt x="5982707" y="1871292"/>
                  <a:pt x="5991042" y="1878803"/>
                </a:cubicBezTo>
                <a:lnTo>
                  <a:pt x="6036264" y="1926560"/>
                </a:lnTo>
                <a:lnTo>
                  <a:pt x="5998852" y="1921846"/>
                </a:lnTo>
                <a:cubicBezTo>
                  <a:pt x="6003691" y="1915357"/>
                  <a:pt x="6008529" y="1908869"/>
                  <a:pt x="6008529" y="1908869"/>
                </a:cubicBezTo>
                <a:cubicBezTo>
                  <a:pt x="5958722" y="1897507"/>
                  <a:pt x="5908915" y="1886145"/>
                  <a:pt x="5857152" y="1874006"/>
                </a:cubicBezTo>
                <a:cubicBezTo>
                  <a:pt x="5855710" y="1877638"/>
                  <a:pt x="5854989" y="1879453"/>
                  <a:pt x="5853548" y="1883085"/>
                </a:cubicBezTo>
                <a:lnTo>
                  <a:pt x="5939554" y="1939366"/>
                </a:lnTo>
                <a:lnTo>
                  <a:pt x="5833058" y="1923301"/>
                </a:lnTo>
                <a:cubicBezTo>
                  <a:pt x="5828220" y="1929789"/>
                  <a:pt x="5818542" y="1942764"/>
                  <a:pt x="5816587" y="1941988"/>
                </a:cubicBezTo>
                <a:cubicBezTo>
                  <a:pt x="5772339" y="1922322"/>
                  <a:pt x="5726858" y="1900064"/>
                  <a:pt x="5682610" y="1880398"/>
                </a:cubicBezTo>
                <a:cubicBezTo>
                  <a:pt x="5661617" y="1876268"/>
                  <a:pt x="5640624" y="1872140"/>
                  <a:pt x="5615720" y="1866458"/>
                </a:cubicBezTo>
                <a:cubicBezTo>
                  <a:pt x="5624873" y="1889012"/>
                  <a:pt x="5632792" y="1908971"/>
                  <a:pt x="5641433" y="1927116"/>
                </a:cubicBezTo>
                <a:cubicBezTo>
                  <a:pt x="5646063" y="1926852"/>
                  <a:pt x="5648741" y="1925812"/>
                  <a:pt x="5653371" y="1925548"/>
                </a:cubicBezTo>
                <a:cubicBezTo>
                  <a:pt x="5651109" y="1914140"/>
                  <a:pt x="5648128" y="1904549"/>
                  <a:pt x="5647822" y="1893916"/>
                </a:cubicBezTo>
                <a:cubicBezTo>
                  <a:pt x="5649057" y="1896508"/>
                  <a:pt x="5649057" y="1896508"/>
                  <a:pt x="5649057" y="1896508"/>
                </a:cubicBezTo>
                <a:cubicBezTo>
                  <a:pt x="5660481" y="1890532"/>
                  <a:pt x="5671906" y="1884557"/>
                  <a:pt x="5682610" y="1880398"/>
                </a:cubicBezTo>
                <a:cubicBezTo>
                  <a:pt x="5692693" y="1894910"/>
                  <a:pt x="5702774" y="1909422"/>
                  <a:pt x="5712135" y="1925752"/>
                </a:cubicBezTo>
                <a:cubicBezTo>
                  <a:pt x="5712856" y="1923937"/>
                  <a:pt x="5714811" y="1924713"/>
                  <a:pt x="5715532" y="1922895"/>
                </a:cubicBezTo>
                <a:lnTo>
                  <a:pt x="5730289" y="1957092"/>
                </a:lnTo>
                <a:lnTo>
                  <a:pt x="5750869" y="1932052"/>
                </a:lnTo>
                <a:cubicBezTo>
                  <a:pt x="5754069" y="1935401"/>
                  <a:pt x="5759938" y="1937730"/>
                  <a:pt x="5763137" y="1941080"/>
                </a:cubicBezTo>
                <a:lnTo>
                  <a:pt x="5730616" y="1957849"/>
                </a:lnTo>
                <a:lnTo>
                  <a:pt x="5730858" y="1958408"/>
                </a:lnTo>
                <a:cubicBezTo>
                  <a:pt x="5745264" y="1962025"/>
                  <a:pt x="5759672" y="1965642"/>
                  <a:pt x="5776032" y="1970034"/>
                </a:cubicBezTo>
                <a:cubicBezTo>
                  <a:pt x="5777268" y="1972626"/>
                  <a:pt x="5778502" y="1975219"/>
                  <a:pt x="5779736" y="1977810"/>
                </a:cubicBezTo>
                <a:cubicBezTo>
                  <a:pt x="5778502" y="1975219"/>
                  <a:pt x="5779943" y="1971587"/>
                  <a:pt x="5779430" y="1967179"/>
                </a:cubicBezTo>
                <a:cubicBezTo>
                  <a:pt x="5778915" y="1962771"/>
                  <a:pt x="5779123" y="1956548"/>
                  <a:pt x="5777376" y="1949548"/>
                </a:cubicBezTo>
                <a:cubicBezTo>
                  <a:pt x="5807424" y="1959372"/>
                  <a:pt x="5837472" y="1969198"/>
                  <a:pt x="5865565" y="1978247"/>
                </a:cubicBezTo>
                <a:cubicBezTo>
                  <a:pt x="5860005" y="1986552"/>
                  <a:pt x="5854960" y="1999263"/>
                  <a:pt x="5850329" y="1999526"/>
                </a:cubicBezTo>
                <a:cubicBezTo>
                  <a:pt x="5817396" y="1996965"/>
                  <a:pt x="5785186" y="1992588"/>
                  <a:pt x="5754417" y="1984579"/>
                </a:cubicBezTo>
                <a:cubicBezTo>
                  <a:pt x="5729513" y="1978897"/>
                  <a:pt x="5708007" y="1970360"/>
                  <a:pt x="5684544" y="1961047"/>
                </a:cubicBezTo>
                <a:cubicBezTo>
                  <a:pt x="5683103" y="1964678"/>
                  <a:pt x="5680940" y="1970126"/>
                  <a:pt x="5679498" y="1973758"/>
                </a:cubicBezTo>
                <a:cubicBezTo>
                  <a:pt x="5704195" y="1985663"/>
                  <a:pt x="5730847" y="1998344"/>
                  <a:pt x="5755542" y="2010251"/>
                </a:cubicBezTo>
                <a:cubicBezTo>
                  <a:pt x="5756056" y="2014658"/>
                  <a:pt x="5753893" y="2020107"/>
                  <a:pt x="5754406" y="2024515"/>
                </a:cubicBezTo>
                <a:cubicBezTo>
                  <a:pt x="5734647" y="2022977"/>
                  <a:pt x="5715403" y="2025848"/>
                  <a:pt x="5697806" y="2018863"/>
                </a:cubicBezTo>
                <a:cubicBezTo>
                  <a:pt x="5652117" y="2002829"/>
                  <a:pt x="5625771" y="2000780"/>
                  <a:pt x="5607345" y="2018691"/>
                </a:cubicBezTo>
                <a:cubicBezTo>
                  <a:pt x="5636158" y="2025925"/>
                  <a:pt x="5663018" y="2032383"/>
                  <a:pt x="5695741" y="2041168"/>
                </a:cubicBezTo>
                <a:cubicBezTo>
                  <a:pt x="5708391" y="2077722"/>
                  <a:pt x="5798634" y="2124054"/>
                  <a:pt x="5842685" y="2110008"/>
                </a:cubicBezTo>
                <a:cubicBezTo>
                  <a:pt x="5841756" y="2118047"/>
                  <a:pt x="5840828" y="2126088"/>
                  <a:pt x="5839179" y="2135945"/>
                </a:cubicBezTo>
                <a:cubicBezTo>
                  <a:pt x="5822096" y="2133368"/>
                  <a:pt x="5805013" y="2130790"/>
                  <a:pt x="5787930" y="2128213"/>
                </a:cubicBezTo>
                <a:cubicBezTo>
                  <a:pt x="5785975" y="2127437"/>
                  <a:pt x="5785975" y="2127437"/>
                  <a:pt x="5785975" y="2127437"/>
                </a:cubicBezTo>
                <a:cubicBezTo>
                  <a:pt x="5787930" y="2128213"/>
                  <a:pt x="5788650" y="2126397"/>
                  <a:pt x="5789371" y="2124581"/>
                </a:cubicBezTo>
                <a:cubicBezTo>
                  <a:pt x="5790092" y="2122765"/>
                  <a:pt x="5788858" y="2120173"/>
                  <a:pt x="5788858" y="2120173"/>
                </a:cubicBezTo>
                <a:cubicBezTo>
                  <a:pt x="5774452" y="2116557"/>
                  <a:pt x="5760044" y="2112940"/>
                  <a:pt x="5746359" y="2107507"/>
                </a:cubicBezTo>
                <a:cubicBezTo>
                  <a:pt x="5664242" y="2074911"/>
                  <a:pt x="5580169" y="2041539"/>
                  <a:pt x="5492189" y="2006614"/>
                </a:cubicBezTo>
                <a:cubicBezTo>
                  <a:pt x="5484664" y="2054078"/>
                  <a:pt x="5520686" y="2043153"/>
                  <a:pt x="5532209" y="2054033"/>
                </a:cubicBezTo>
                <a:cubicBezTo>
                  <a:pt x="5573880" y="2091595"/>
                  <a:pt x="5618334" y="2105036"/>
                  <a:pt x="5669069" y="2108360"/>
                </a:cubicBezTo>
                <a:cubicBezTo>
                  <a:pt x="5663816" y="2127296"/>
                  <a:pt x="5661190" y="2136764"/>
                  <a:pt x="5663169" y="2141754"/>
                </a:cubicBezTo>
                <a:lnTo>
                  <a:pt x="5681710" y="2147321"/>
                </a:lnTo>
                <a:lnTo>
                  <a:pt x="5681470" y="2146817"/>
                </a:lnTo>
                <a:cubicBezTo>
                  <a:pt x="5681470" y="2146817"/>
                  <a:pt x="5681470" y="2146817"/>
                  <a:pt x="5683818" y="2147749"/>
                </a:cubicBezTo>
                <a:lnTo>
                  <a:pt x="5683745" y="2147933"/>
                </a:lnTo>
                <a:lnTo>
                  <a:pt x="5684908" y="2148282"/>
                </a:lnTo>
                <a:cubicBezTo>
                  <a:pt x="5684187" y="2150097"/>
                  <a:pt x="5684187" y="2150097"/>
                  <a:pt x="5684187" y="2150097"/>
                </a:cubicBezTo>
                <a:cubicBezTo>
                  <a:pt x="5723913" y="2146946"/>
                  <a:pt x="5722571" y="2167435"/>
                  <a:pt x="5708567" y="2191306"/>
                </a:cubicBezTo>
                <a:cubicBezTo>
                  <a:pt x="5709802" y="2193900"/>
                  <a:pt x="5709802" y="2193900"/>
                  <a:pt x="5709802" y="2193900"/>
                </a:cubicBezTo>
                <a:cubicBezTo>
                  <a:pt x="5697558" y="2184834"/>
                  <a:pt x="5687269" y="2176546"/>
                  <a:pt x="5674303" y="2169295"/>
                </a:cubicBezTo>
                <a:cubicBezTo>
                  <a:pt x="5668439" y="2166968"/>
                  <a:pt x="5659176" y="2167496"/>
                  <a:pt x="5651868" y="2168799"/>
                </a:cubicBezTo>
                <a:cubicBezTo>
                  <a:pt x="5652688" y="2183840"/>
                  <a:pt x="5650831" y="2199920"/>
                  <a:pt x="5657002" y="2212881"/>
                </a:cubicBezTo>
                <a:cubicBezTo>
                  <a:pt x="5658751" y="2219881"/>
                  <a:pt x="5681906" y="2218561"/>
                  <a:pt x="5695079" y="2219586"/>
                </a:cubicBezTo>
                <a:cubicBezTo>
                  <a:pt x="5694358" y="2221402"/>
                  <a:pt x="5694358" y="2221402"/>
                  <a:pt x="5694358" y="2221402"/>
                </a:cubicBezTo>
                <a:cubicBezTo>
                  <a:pt x="5716487" y="2211267"/>
                  <a:pt x="5737896" y="2202948"/>
                  <a:pt x="5768052" y="2189693"/>
                </a:cubicBezTo>
                <a:cubicBezTo>
                  <a:pt x="5766195" y="2205772"/>
                  <a:pt x="5767015" y="2220814"/>
                  <a:pt x="5765158" y="2236893"/>
                </a:cubicBezTo>
                <a:cubicBezTo>
                  <a:pt x="5767114" y="2237670"/>
                  <a:pt x="5767114" y="2237670"/>
                  <a:pt x="5767114" y="2237670"/>
                </a:cubicBezTo>
                <a:cubicBezTo>
                  <a:pt x="5750544" y="2239501"/>
                  <a:pt x="5736651" y="2240292"/>
                  <a:pt x="5720080" y="2242124"/>
                </a:cubicBezTo>
                <a:cubicBezTo>
                  <a:pt x="5759444" y="2249866"/>
                  <a:pt x="5763608" y="2266102"/>
                  <a:pt x="5757843" y="2284900"/>
                </a:cubicBezTo>
                <a:lnTo>
                  <a:pt x="5750450" y="2302552"/>
                </a:lnTo>
                <a:lnTo>
                  <a:pt x="5750425" y="2302517"/>
                </a:lnTo>
                <a:lnTo>
                  <a:pt x="5749704" y="2304333"/>
                </a:lnTo>
                <a:lnTo>
                  <a:pt x="5750450" y="2302552"/>
                </a:lnTo>
                <a:lnTo>
                  <a:pt x="5779436" y="2343464"/>
                </a:lnTo>
                <a:cubicBezTo>
                  <a:pt x="5796617" y="2362896"/>
                  <a:pt x="5813799" y="2382330"/>
                  <a:pt x="5792904" y="2395057"/>
                </a:cubicBezTo>
                <a:cubicBezTo>
                  <a:pt x="5779939" y="2387808"/>
                  <a:pt x="5768929" y="2381336"/>
                  <a:pt x="5758652" y="2375155"/>
                </a:cubicBezTo>
                <a:lnTo>
                  <a:pt x="5729976" y="2357714"/>
                </a:lnTo>
                <a:lnTo>
                  <a:pt x="5730754" y="2357775"/>
                </a:lnTo>
                <a:cubicBezTo>
                  <a:pt x="5730754" y="2357775"/>
                  <a:pt x="5728798" y="2356998"/>
                  <a:pt x="5728798" y="2356998"/>
                </a:cubicBezTo>
                <a:lnTo>
                  <a:pt x="5729976" y="2357714"/>
                </a:lnTo>
                <a:lnTo>
                  <a:pt x="5729380" y="2357668"/>
                </a:lnTo>
                <a:lnTo>
                  <a:pt x="5729430" y="2357688"/>
                </a:lnTo>
                <a:lnTo>
                  <a:pt x="5728254" y="2359002"/>
                </a:lnTo>
                <a:lnTo>
                  <a:pt x="5727731" y="2357539"/>
                </a:lnTo>
                <a:lnTo>
                  <a:pt x="5710996" y="2356237"/>
                </a:lnTo>
                <a:cubicBezTo>
                  <a:pt x="5709761" y="2353645"/>
                  <a:pt x="5709247" y="2349237"/>
                  <a:pt x="5708013" y="2346644"/>
                </a:cubicBezTo>
                <a:cubicBezTo>
                  <a:pt x="5705337" y="2347685"/>
                  <a:pt x="5703896" y="2351317"/>
                  <a:pt x="5703175" y="2353133"/>
                </a:cubicBezTo>
                <a:cubicBezTo>
                  <a:pt x="5702760" y="2365580"/>
                  <a:pt x="5696993" y="2380108"/>
                  <a:pt x="5701930" y="2390477"/>
                </a:cubicBezTo>
                <a:cubicBezTo>
                  <a:pt x="5719626" y="2414317"/>
                  <a:pt x="5741952" y="2437895"/>
                  <a:pt x="5767980" y="2469248"/>
                </a:cubicBezTo>
                <a:cubicBezTo>
                  <a:pt x="5740402" y="2464606"/>
                  <a:pt x="5722085" y="2459438"/>
                  <a:pt x="5705001" y="2456861"/>
                </a:cubicBezTo>
                <a:lnTo>
                  <a:pt x="5704639" y="2455702"/>
                </a:lnTo>
                <a:lnTo>
                  <a:pt x="5696134" y="2463102"/>
                </a:lnTo>
                <a:lnTo>
                  <a:pt x="5696656" y="2451778"/>
                </a:lnTo>
                <a:lnTo>
                  <a:pt x="5695225" y="2452981"/>
                </a:lnTo>
                <a:cubicBezTo>
                  <a:pt x="5693270" y="2452205"/>
                  <a:pt x="5689359" y="2450652"/>
                  <a:pt x="5685449" y="2449100"/>
                </a:cubicBezTo>
                <a:cubicBezTo>
                  <a:pt x="5686170" y="2447285"/>
                  <a:pt x="5685658" y="2442876"/>
                  <a:pt x="5686378" y="2441060"/>
                </a:cubicBezTo>
                <a:cubicBezTo>
                  <a:pt x="5683701" y="2442099"/>
                  <a:pt x="5681026" y="2443139"/>
                  <a:pt x="5680304" y="2444956"/>
                </a:cubicBezTo>
                <a:cubicBezTo>
                  <a:pt x="5682259" y="2445732"/>
                  <a:pt x="5684215" y="2446509"/>
                  <a:pt x="5685449" y="2449100"/>
                </a:cubicBezTo>
                <a:cubicBezTo>
                  <a:pt x="5671141" y="2462340"/>
                  <a:pt x="5656111" y="2477395"/>
                  <a:pt x="5641803" y="2490634"/>
                </a:cubicBezTo>
                <a:cubicBezTo>
                  <a:pt x="5635218" y="2490122"/>
                  <a:pt x="5628631" y="2489610"/>
                  <a:pt x="5620089" y="2488321"/>
                </a:cubicBezTo>
                <a:cubicBezTo>
                  <a:pt x="5618648" y="2491953"/>
                  <a:pt x="5617206" y="2495586"/>
                  <a:pt x="5613088" y="2500258"/>
                </a:cubicBezTo>
                <a:cubicBezTo>
                  <a:pt x="5684806" y="2547645"/>
                  <a:pt x="5755804" y="2596849"/>
                  <a:pt x="5827523" y="2644237"/>
                </a:cubicBezTo>
                <a:cubicBezTo>
                  <a:pt x="5828036" y="2648645"/>
                  <a:pt x="5825874" y="2654094"/>
                  <a:pt x="5824432" y="2657725"/>
                </a:cubicBezTo>
                <a:cubicBezTo>
                  <a:pt x="5725953" y="2620736"/>
                  <a:pt x="5626753" y="2585562"/>
                  <a:pt x="5526319" y="2547798"/>
                </a:cubicBezTo>
                <a:cubicBezTo>
                  <a:pt x="5587334" y="2599346"/>
                  <a:pt x="5668325" y="2606270"/>
                  <a:pt x="5721825" y="2665344"/>
                </a:cubicBezTo>
                <a:cubicBezTo>
                  <a:pt x="5686425" y="2657599"/>
                  <a:pt x="5653700" y="2648813"/>
                  <a:pt x="5620256" y="2641843"/>
                </a:cubicBezTo>
                <a:cubicBezTo>
                  <a:pt x="5618815" y="2645475"/>
                  <a:pt x="5618606" y="2651699"/>
                  <a:pt x="5617165" y="2655331"/>
                </a:cubicBezTo>
                <a:cubicBezTo>
                  <a:pt x="5647212" y="2665157"/>
                  <a:pt x="5677262" y="2674983"/>
                  <a:pt x="5707310" y="2684809"/>
                </a:cubicBezTo>
                <a:cubicBezTo>
                  <a:pt x="5702985" y="2695704"/>
                  <a:pt x="5699380" y="2704784"/>
                  <a:pt x="5700822" y="2701153"/>
                </a:cubicBezTo>
                <a:cubicBezTo>
                  <a:pt x="5740645" y="2714859"/>
                  <a:pt x="5780469" y="2728564"/>
                  <a:pt x="5824205" y="2743822"/>
                </a:cubicBezTo>
                <a:cubicBezTo>
                  <a:pt x="5815969" y="2753166"/>
                  <a:pt x="5811131" y="2759653"/>
                  <a:pt x="5805780" y="2761733"/>
                </a:cubicBezTo>
                <a:cubicBezTo>
                  <a:pt x="5805059" y="2763550"/>
                  <a:pt x="5800121" y="2753181"/>
                  <a:pt x="5794255" y="2750853"/>
                </a:cubicBezTo>
                <a:cubicBezTo>
                  <a:pt x="5780568" y="2745420"/>
                  <a:pt x="5757827" y="2734290"/>
                  <a:pt x="5753710" y="2738962"/>
                </a:cubicBezTo>
                <a:cubicBezTo>
                  <a:pt x="5729724" y="2765177"/>
                  <a:pt x="5733437" y="2733017"/>
                  <a:pt x="5726337" y="2728097"/>
                </a:cubicBezTo>
                <a:cubicBezTo>
                  <a:pt x="5728292" y="2728873"/>
                  <a:pt x="5729528" y="2731465"/>
                  <a:pt x="5732716" y="2734834"/>
                </a:cubicBezTo>
                <a:cubicBezTo>
                  <a:pt x="5733437" y="2733017"/>
                  <a:pt x="5734158" y="2731201"/>
                  <a:pt x="5734879" y="2729385"/>
                </a:cubicBezTo>
                <a:cubicBezTo>
                  <a:pt x="5732924" y="2728609"/>
                  <a:pt x="5728292" y="2728873"/>
                  <a:pt x="5726337" y="2728097"/>
                </a:cubicBezTo>
                <a:cubicBezTo>
                  <a:pt x="5711051" y="2740948"/>
                  <a:pt x="5700067" y="2738690"/>
                  <a:pt x="5690304" y="2731924"/>
                </a:cubicBezTo>
                <a:lnTo>
                  <a:pt x="5662076" y="2709087"/>
                </a:lnTo>
                <a:lnTo>
                  <a:pt x="5661911" y="2709501"/>
                </a:lnTo>
                <a:lnTo>
                  <a:pt x="5659301" y="2708465"/>
                </a:lnTo>
                <a:lnTo>
                  <a:pt x="5652355" y="2710756"/>
                </a:lnTo>
                <a:lnTo>
                  <a:pt x="5651382" y="2704776"/>
                </a:lnTo>
                <a:lnTo>
                  <a:pt x="5636707" y="2703029"/>
                </a:lnTo>
                <a:cubicBezTo>
                  <a:pt x="5637427" y="2701213"/>
                  <a:pt x="5640103" y="2700173"/>
                  <a:pt x="5642779" y="2699133"/>
                </a:cubicBezTo>
                <a:cubicBezTo>
                  <a:pt x="5640824" y="2698357"/>
                  <a:pt x="5638869" y="2697581"/>
                  <a:pt x="5638869" y="2697581"/>
                </a:cubicBezTo>
                <a:cubicBezTo>
                  <a:pt x="5638148" y="2699397"/>
                  <a:pt x="5637427" y="2701213"/>
                  <a:pt x="5636707" y="2703029"/>
                </a:cubicBezTo>
                <a:cubicBezTo>
                  <a:pt x="5627444" y="2703556"/>
                  <a:pt x="5620136" y="2704861"/>
                  <a:pt x="5610874" y="2705388"/>
                </a:cubicBezTo>
                <a:cubicBezTo>
                  <a:pt x="5595747" y="2703587"/>
                  <a:pt x="5580618" y="2701786"/>
                  <a:pt x="5565491" y="2699985"/>
                </a:cubicBezTo>
                <a:cubicBezTo>
                  <a:pt x="5566004" y="2704393"/>
                  <a:pt x="5564562" y="2708026"/>
                  <a:pt x="5565076" y="2712433"/>
                </a:cubicBezTo>
                <a:cubicBezTo>
                  <a:pt x="5594610" y="2717851"/>
                  <a:pt x="5622191" y="2722492"/>
                  <a:pt x="5651004" y="2729726"/>
                </a:cubicBezTo>
                <a:cubicBezTo>
                  <a:pt x="5657591" y="2730238"/>
                  <a:pt x="5659852" y="2741645"/>
                  <a:pt x="5663555" y="2749423"/>
                </a:cubicBezTo>
                <a:lnTo>
                  <a:pt x="5662834" y="2751239"/>
                </a:lnTo>
                <a:cubicBezTo>
                  <a:pt x="5663555" y="2749423"/>
                  <a:pt x="5665509" y="2750199"/>
                  <a:pt x="5665509" y="2750199"/>
                </a:cubicBezTo>
                <a:cubicBezTo>
                  <a:pt x="5665509" y="2750199"/>
                  <a:pt x="5663555" y="2749423"/>
                  <a:pt x="5663555" y="2749423"/>
                </a:cubicBezTo>
                <a:lnTo>
                  <a:pt x="5664276" y="2747607"/>
                </a:lnTo>
                <a:cubicBezTo>
                  <a:pt x="5689693" y="2757697"/>
                  <a:pt x="5713153" y="2767009"/>
                  <a:pt x="5750302" y="2781755"/>
                </a:cubicBezTo>
                <a:cubicBezTo>
                  <a:pt x="5729102" y="2783850"/>
                  <a:pt x="5716442" y="2787233"/>
                  <a:pt x="5703990" y="2784393"/>
                </a:cubicBezTo>
                <a:cubicBezTo>
                  <a:pt x="5682997" y="2780263"/>
                  <a:pt x="5660050" y="2775358"/>
                  <a:pt x="5637821" y="2768637"/>
                </a:cubicBezTo>
                <a:cubicBezTo>
                  <a:pt x="5628766" y="2762940"/>
                  <a:pt x="5620432" y="2755428"/>
                  <a:pt x="5611891" y="2754140"/>
                </a:cubicBezTo>
                <a:cubicBezTo>
                  <a:pt x="5592853" y="2750787"/>
                  <a:pt x="5572887" y="2755474"/>
                  <a:pt x="5554570" y="2750305"/>
                </a:cubicBezTo>
                <a:cubicBezTo>
                  <a:pt x="5517214" y="2741784"/>
                  <a:pt x="5482021" y="2727815"/>
                  <a:pt x="5446107" y="2715660"/>
                </a:cubicBezTo>
                <a:cubicBezTo>
                  <a:pt x="5444665" y="2719292"/>
                  <a:pt x="5442503" y="2724740"/>
                  <a:pt x="5441062" y="2728371"/>
                </a:cubicBezTo>
                <a:cubicBezTo>
                  <a:pt x="5486030" y="2746221"/>
                  <a:pt x="5529765" y="2761480"/>
                  <a:pt x="5573292" y="2782962"/>
                </a:cubicBezTo>
                <a:cubicBezTo>
                  <a:pt x="5579156" y="2785290"/>
                  <a:pt x="5578534" y="2803964"/>
                  <a:pt x="5580075" y="2817188"/>
                </a:cubicBezTo>
                <a:cubicBezTo>
                  <a:pt x="5567623" y="2814346"/>
                  <a:pt x="5555171" y="2811505"/>
                  <a:pt x="5541999" y="2810481"/>
                </a:cubicBezTo>
                <a:cubicBezTo>
                  <a:pt x="5541278" y="2812298"/>
                  <a:pt x="5539323" y="2811522"/>
                  <a:pt x="5537367" y="2810745"/>
                </a:cubicBezTo>
                <a:cubicBezTo>
                  <a:pt x="5539323" y="2811522"/>
                  <a:pt x="5541278" y="2812298"/>
                  <a:pt x="5541278" y="2812298"/>
                </a:cubicBezTo>
                <a:cubicBezTo>
                  <a:pt x="5541278" y="2812298"/>
                  <a:pt x="5541999" y="2810481"/>
                  <a:pt x="5541999" y="2810481"/>
                </a:cubicBezTo>
                <a:cubicBezTo>
                  <a:pt x="5541070" y="2818522"/>
                  <a:pt x="5536024" y="2831234"/>
                  <a:pt x="5539213" y="2834602"/>
                </a:cubicBezTo>
                <a:cubicBezTo>
                  <a:pt x="5562981" y="2854546"/>
                  <a:pt x="5589119" y="2862820"/>
                  <a:pt x="5616808" y="2844382"/>
                </a:cubicBezTo>
                <a:cubicBezTo>
                  <a:pt x="5611041" y="2858910"/>
                  <a:pt x="5603319" y="2872660"/>
                  <a:pt x="5594876" y="2888230"/>
                </a:cubicBezTo>
                <a:cubicBezTo>
                  <a:pt x="5595598" y="2886413"/>
                  <a:pt x="5595598" y="2886413"/>
                  <a:pt x="5595598" y="2886413"/>
                </a:cubicBezTo>
                <a:cubicBezTo>
                  <a:pt x="5589731" y="2884084"/>
                  <a:pt x="5585100" y="2884349"/>
                  <a:pt x="5581189" y="2882797"/>
                </a:cubicBezTo>
                <a:cubicBezTo>
                  <a:pt x="5578001" y="2879428"/>
                  <a:pt x="5576767" y="2876836"/>
                  <a:pt x="5576252" y="2872428"/>
                </a:cubicBezTo>
                <a:cubicBezTo>
                  <a:pt x="5574811" y="2876059"/>
                  <a:pt x="5572135" y="2877099"/>
                  <a:pt x="5571414" y="2878916"/>
                </a:cubicBezTo>
                <a:cubicBezTo>
                  <a:pt x="5568225" y="2875547"/>
                  <a:pt x="5568225" y="2875547"/>
                  <a:pt x="5568225" y="2875547"/>
                </a:cubicBezTo>
                <a:cubicBezTo>
                  <a:pt x="5568225" y="2875547"/>
                  <a:pt x="5562359" y="2873219"/>
                  <a:pt x="5562359" y="2873219"/>
                </a:cubicBezTo>
                <a:cubicBezTo>
                  <a:pt x="5563080" y="2871403"/>
                  <a:pt x="5561846" y="2868811"/>
                  <a:pt x="5560612" y="2866219"/>
                </a:cubicBezTo>
                <a:cubicBezTo>
                  <a:pt x="5557935" y="2867258"/>
                  <a:pt x="5555259" y="2868298"/>
                  <a:pt x="5552583" y="2869338"/>
                </a:cubicBezTo>
                <a:cubicBezTo>
                  <a:pt x="5533032" y="2861578"/>
                  <a:pt x="5513481" y="2853817"/>
                  <a:pt x="5493930" y="2846056"/>
                </a:cubicBezTo>
                <a:cubicBezTo>
                  <a:pt x="5488883" y="2858768"/>
                  <a:pt x="5481675" y="2876927"/>
                  <a:pt x="5474980" y="2899495"/>
                </a:cubicBezTo>
                <a:lnTo>
                  <a:pt x="5588968" y="2934330"/>
                </a:lnTo>
                <a:lnTo>
                  <a:pt x="5589315" y="2933453"/>
                </a:lnTo>
                <a:lnTo>
                  <a:pt x="5589812" y="2933246"/>
                </a:lnTo>
                <a:lnTo>
                  <a:pt x="5589136" y="2934380"/>
                </a:lnTo>
                <a:lnTo>
                  <a:pt x="5589899" y="2934613"/>
                </a:lnTo>
                <a:lnTo>
                  <a:pt x="5584094" y="2946749"/>
                </a:lnTo>
                <a:cubicBezTo>
                  <a:pt x="5582382" y="2951062"/>
                  <a:pt x="5581120" y="2954241"/>
                  <a:pt x="5580143" y="2953853"/>
                </a:cubicBezTo>
                <a:cubicBezTo>
                  <a:pt x="5554517" y="2949988"/>
                  <a:pt x="5528379" y="2941715"/>
                  <a:pt x="5504198" y="2934218"/>
                </a:cubicBezTo>
                <a:cubicBezTo>
                  <a:pt x="5502963" y="2931626"/>
                  <a:pt x="5502450" y="2927216"/>
                  <a:pt x="5501215" y="2924625"/>
                </a:cubicBezTo>
                <a:cubicBezTo>
                  <a:pt x="5498540" y="2925664"/>
                  <a:pt x="5498540" y="2925664"/>
                  <a:pt x="5495864" y="2926705"/>
                </a:cubicBezTo>
                <a:cubicBezTo>
                  <a:pt x="5499052" y="2930074"/>
                  <a:pt x="5502963" y="2931626"/>
                  <a:pt x="5504198" y="2934218"/>
                </a:cubicBezTo>
                <a:cubicBezTo>
                  <a:pt x="5503477" y="2936033"/>
                  <a:pt x="5502035" y="2939665"/>
                  <a:pt x="5500594" y="2943297"/>
                </a:cubicBezTo>
                <a:lnTo>
                  <a:pt x="5487659" y="2948324"/>
                </a:lnTo>
                <a:lnTo>
                  <a:pt x="5462004" y="2932183"/>
                </a:lnTo>
                <a:cubicBezTo>
                  <a:pt x="5457679" y="2943079"/>
                  <a:pt x="5453354" y="2953975"/>
                  <a:pt x="5449029" y="2964871"/>
                </a:cubicBezTo>
                <a:cubicBezTo>
                  <a:pt x="5452938" y="2966422"/>
                  <a:pt x="5454893" y="2967198"/>
                  <a:pt x="5458805" y="2968751"/>
                </a:cubicBezTo>
                <a:cubicBezTo>
                  <a:pt x="5468274" y="2962000"/>
                  <a:pt x="5477744" y="2955248"/>
                  <a:pt x="5487213" y="2948497"/>
                </a:cubicBezTo>
                <a:lnTo>
                  <a:pt x="5487659" y="2948324"/>
                </a:lnTo>
                <a:lnTo>
                  <a:pt x="5489169" y="2949273"/>
                </a:lnTo>
                <a:cubicBezTo>
                  <a:pt x="5492565" y="2946416"/>
                  <a:pt x="5497197" y="2946152"/>
                  <a:pt x="5500594" y="2943297"/>
                </a:cubicBezTo>
                <a:cubicBezTo>
                  <a:pt x="5511702" y="2966626"/>
                  <a:pt x="5524766" y="2990731"/>
                  <a:pt x="5539064" y="3017427"/>
                </a:cubicBezTo>
                <a:lnTo>
                  <a:pt x="5549840" y="2995381"/>
                </a:lnTo>
                <a:lnTo>
                  <a:pt x="5595556" y="3046160"/>
                </a:lnTo>
                <a:cubicBezTo>
                  <a:pt x="5594835" y="3047975"/>
                  <a:pt x="5591439" y="3050831"/>
                  <a:pt x="5590718" y="3052647"/>
                </a:cubicBezTo>
                <a:cubicBezTo>
                  <a:pt x="5564580" y="3044374"/>
                  <a:pt x="5540397" y="3036876"/>
                  <a:pt x="5514259" y="3028602"/>
                </a:cubicBezTo>
                <a:cubicBezTo>
                  <a:pt x="5512817" y="3032234"/>
                  <a:pt x="5509420" y="3035091"/>
                  <a:pt x="5507978" y="3038722"/>
                </a:cubicBezTo>
                <a:cubicBezTo>
                  <a:pt x="5535300" y="3051143"/>
                  <a:pt x="5566441" y="3060353"/>
                  <a:pt x="5566536" y="3084433"/>
                </a:cubicBezTo>
                <a:lnTo>
                  <a:pt x="5555566" y="3112660"/>
                </a:lnTo>
                <a:lnTo>
                  <a:pt x="5528142" y="3067747"/>
                </a:lnTo>
                <a:cubicBezTo>
                  <a:pt x="5524746" y="3070603"/>
                  <a:pt x="5522583" y="3076052"/>
                  <a:pt x="5520420" y="3081500"/>
                </a:cubicBezTo>
                <a:cubicBezTo>
                  <a:pt x="5498193" y="3074778"/>
                  <a:pt x="5477920" y="3068833"/>
                  <a:pt x="5456414" y="3060296"/>
                </a:cubicBezTo>
                <a:cubicBezTo>
                  <a:pt x="5454972" y="3063929"/>
                  <a:pt x="5453530" y="3067561"/>
                  <a:pt x="5452809" y="3069376"/>
                </a:cubicBezTo>
                <a:cubicBezTo>
                  <a:pt x="5459188" y="3076113"/>
                  <a:pt x="5465568" y="3082849"/>
                  <a:pt x="5473902" y="3090361"/>
                </a:cubicBezTo>
                <a:lnTo>
                  <a:pt x="5433953" y="3084336"/>
                </a:lnTo>
                <a:lnTo>
                  <a:pt x="5431915" y="3082104"/>
                </a:lnTo>
                <a:lnTo>
                  <a:pt x="5431141" y="3081286"/>
                </a:lnTo>
                <a:lnTo>
                  <a:pt x="5430635" y="3056107"/>
                </a:lnTo>
                <a:lnTo>
                  <a:pt x="5406649" y="3054527"/>
                </a:lnTo>
                <a:lnTo>
                  <a:pt x="5407360" y="3052736"/>
                </a:lnTo>
                <a:lnTo>
                  <a:pt x="5413193" y="3049447"/>
                </a:lnTo>
                <a:cubicBezTo>
                  <a:pt x="5411237" y="3048671"/>
                  <a:pt x="5411958" y="3046855"/>
                  <a:pt x="5410003" y="3046079"/>
                </a:cubicBezTo>
                <a:lnTo>
                  <a:pt x="5407360" y="3052736"/>
                </a:lnTo>
                <a:lnTo>
                  <a:pt x="5404444" y="3054382"/>
                </a:lnTo>
                <a:lnTo>
                  <a:pt x="5406649" y="3054527"/>
                </a:lnTo>
                <a:lnTo>
                  <a:pt x="5406399" y="3055158"/>
                </a:lnTo>
                <a:lnTo>
                  <a:pt x="5431141" y="3081286"/>
                </a:lnTo>
                <a:lnTo>
                  <a:pt x="5431194" y="3083920"/>
                </a:lnTo>
                <a:lnTo>
                  <a:pt x="5433953" y="3084336"/>
                </a:lnTo>
                <a:lnTo>
                  <a:pt x="5498173" y="3154651"/>
                </a:lnTo>
                <a:lnTo>
                  <a:pt x="5414382" y="3135536"/>
                </a:lnTo>
                <a:lnTo>
                  <a:pt x="5415281" y="3139137"/>
                </a:lnTo>
                <a:cubicBezTo>
                  <a:pt x="5413714" y="3138515"/>
                  <a:pt x="5412150" y="3137894"/>
                  <a:pt x="5411451" y="3135092"/>
                </a:cubicBezTo>
                <a:lnTo>
                  <a:pt x="5411709" y="3134927"/>
                </a:lnTo>
                <a:lnTo>
                  <a:pt x="5411011" y="3134767"/>
                </a:lnTo>
                <a:lnTo>
                  <a:pt x="5413415" y="3133833"/>
                </a:lnTo>
                <a:lnTo>
                  <a:pt x="5413640" y="3133689"/>
                </a:lnTo>
                <a:lnTo>
                  <a:pt x="5405262" y="3126442"/>
                </a:lnTo>
                <a:cubicBezTo>
                  <a:pt x="5401982" y="3123300"/>
                  <a:pt x="5397995" y="3119092"/>
                  <a:pt x="5392594" y="3112742"/>
                </a:cubicBezTo>
                <a:cubicBezTo>
                  <a:pt x="5396215" y="3137828"/>
                  <a:pt x="5378535" y="3155641"/>
                  <a:pt x="5381882" y="3175004"/>
                </a:cubicBezTo>
                <a:lnTo>
                  <a:pt x="5393069" y="3193958"/>
                </a:lnTo>
                <a:lnTo>
                  <a:pt x="5359740" y="3206910"/>
                </a:lnTo>
                <a:cubicBezTo>
                  <a:pt x="5382274" y="3224262"/>
                  <a:pt x="5400383" y="3235657"/>
                  <a:pt x="5415096" y="3249905"/>
                </a:cubicBezTo>
                <a:cubicBezTo>
                  <a:pt x="5424666" y="3260009"/>
                  <a:pt x="5421989" y="3261049"/>
                  <a:pt x="5431764" y="3264929"/>
                </a:cubicBezTo>
                <a:cubicBezTo>
                  <a:pt x="5439585" y="3268034"/>
                  <a:pt x="5447198" y="3277362"/>
                  <a:pt x="5453577" y="3284099"/>
                </a:cubicBezTo>
                <a:cubicBezTo>
                  <a:pt x="5458002" y="3290059"/>
                  <a:pt x="5458307" y="3300691"/>
                  <a:pt x="5460984" y="3299652"/>
                </a:cubicBezTo>
                <a:cubicBezTo>
                  <a:pt x="5483211" y="3306372"/>
                  <a:pt x="5507601" y="3307646"/>
                  <a:pt x="5529108" y="3316183"/>
                </a:cubicBezTo>
                <a:cubicBezTo>
                  <a:pt x="5538884" y="3320064"/>
                  <a:pt x="5544335" y="3334840"/>
                  <a:pt x="5551948" y="3344169"/>
                </a:cubicBezTo>
                <a:cubicBezTo>
                  <a:pt x="5548551" y="3347024"/>
                  <a:pt x="5545153" y="3349879"/>
                  <a:pt x="5541035" y="3354552"/>
                </a:cubicBezTo>
                <a:cubicBezTo>
                  <a:pt x="5411996" y="3303330"/>
                  <a:pt x="5281001" y="3251331"/>
                  <a:pt x="5146095" y="3197780"/>
                </a:cubicBezTo>
                <a:cubicBezTo>
                  <a:pt x="5151032" y="3208148"/>
                  <a:pt x="5155969" y="3218517"/>
                  <a:pt x="5158951" y="3228108"/>
                </a:cubicBezTo>
                <a:cubicBezTo>
                  <a:pt x="5222237" y="3251128"/>
                  <a:pt x="5284289" y="3271556"/>
                  <a:pt x="5346854" y="3296391"/>
                </a:cubicBezTo>
                <a:cubicBezTo>
                  <a:pt x="5378135" y="3308808"/>
                  <a:pt x="5404579" y="3327713"/>
                  <a:pt x="5434421" y="3343763"/>
                </a:cubicBezTo>
                <a:cubicBezTo>
                  <a:pt x="5424438" y="3346106"/>
                  <a:pt x="5414454" y="3348450"/>
                  <a:pt x="5403237" y="3348201"/>
                </a:cubicBezTo>
                <a:lnTo>
                  <a:pt x="5342133" y="3349032"/>
                </a:lnTo>
                <a:lnTo>
                  <a:pt x="5341635" y="3348865"/>
                </a:lnTo>
                <a:lnTo>
                  <a:pt x="5340735" y="3347915"/>
                </a:lnTo>
                <a:lnTo>
                  <a:pt x="5342518" y="3347222"/>
                </a:lnTo>
                <a:cubicBezTo>
                  <a:pt x="5340563" y="3346446"/>
                  <a:pt x="5340563" y="3346446"/>
                  <a:pt x="5338608" y="3345670"/>
                </a:cubicBezTo>
                <a:lnTo>
                  <a:pt x="5340735" y="3347915"/>
                </a:lnTo>
                <a:lnTo>
                  <a:pt x="5339843" y="3348262"/>
                </a:lnTo>
                <a:lnTo>
                  <a:pt x="5341635" y="3348865"/>
                </a:lnTo>
                <a:lnTo>
                  <a:pt x="5341797" y="3349038"/>
                </a:lnTo>
                <a:lnTo>
                  <a:pt x="5342133" y="3349032"/>
                </a:lnTo>
                <a:lnTo>
                  <a:pt x="5409714" y="3371793"/>
                </a:lnTo>
                <a:cubicBezTo>
                  <a:pt x="5417535" y="3374898"/>
                  <a:pt x="5425355" y="3378002"/>
                  <a:pt x="5432455" y="3382923"/>
                </a:cubicBezTo>
                <a:cubicBezTo>
                  <a:pt x="5450565" y="3394315"/>
                  <a:pt x="5466720" y="3404933"/>
                  <a:pt x="5483595" y="3413734"/>
                </a:cubicBezTo>
                <a:cubicBezTo>
                  <a:pt x="5501705" y="3425126"/>
                  <a:pt x="5521977" y="3431072"/>
                  <a:pt x="5540809" y="3440649"/>
                </a:cubicBezTo>
                <a:lnTo>
                  <a:pt x="5540608" y="3441157"/>
                </a:lnTo>
                <a:lnTo>
                  <a:pt x="5573522" y="3446788"/>
                </a:lnTo>
                <a:cubicBezTo>
                  <a:pt x="5574805" y="3449191"/>
                  <a:pt x="5574156" y="3450826"/>
                  <a:pt x="5573507" y="3452461"/>
                </a:cubicBezTo>
                <a:lnTo>
                  <a:pt x="5540571" y="3441249"/>
                </a:lnTo>
                <a:lnTo>
                  <a:pt x="5529996" y="3467889"/>
                </a:lnTo>
                <a:cubicBezTo>
                  <a:pt x="5523617" y="3461152"/>
                  <a:pt x="5520635" y="3451560"/>
                  <a:pt x="5513534" y="3446640"/>
                </a:cubicBezTo>
                <a:cubicBezTo>
                  <a:pt x="5508389" y="3442495"/>
                  <a:pt x="5498408" y="3444839"/>
                  <a:pt x="5491100" y="3446142"/>
                </a:cubicBezTo>
                <a:cubicBezTo>
                  <a:pt x="5490587" y="3441734"/>
                  <a:pt x="5491308" y="3439918"/>
                  <a:pt x="5490072" y="3437326"/>
                </a:cubicBezTo>
                <a:lnTo>
                  <a:pt x="5483179" y="3441215"/>
                </a:lnTo>
                <a:lnTo>
                  <a:pt x="5489950" y="3443903"/>
                </a:lnTo>
                <a:cubicBezTo>
                  <a:pt x="5487128" y="3445308"/>
                  <a:pt x="5482350" y="3445934"/>
                  <a:pt x="5479528" y="3447339"/>
                </a:cubicBezTo>
                <a:lnTo>
                  <a:pt x="5478370" y="3440214"/>
                </a:lnTo>
                <a:lnTo>
                  <a:pt x="5467914" y="3432968"/>
                </a:lnTo>
                <a:lnTo>
                  <a:pt x="5469800" y="3431381"/>
                </a:lnTo>
                <a:cubicBezTo>
                  <a:pt x="5469800" y="3431381"/>
                  <a:pt x="5468566" y="3428789"/>
                  <a:pt x="5468566" y="3428789"/>
                </a:cubicBezTo>
                <a:cubicBezTo>
                  <a:pt x="5439544" y="3427779"/>
                  <a:pt x="5409288" y="3424178"/>
                  <a:pt x="5378312" y="3422394"/>
                </a:cubicBezTo>
                <a:cubicBezTo>
                  <a:pt x="5376871" y="3426025"/>
                  <a:pt x="5374194" y="3427065"/>
                  <a:pt x="5372753" y="3430696"/>
                </a:cubicBezTo>
                <a:cubicBezTo>
                  <a:pt x="5414325" y="3451403"/>
                  <a:pt x="5453221" y="3473148"/>
                  <a:pt x="5494071" y="3495671"/>
                </a:cubicBezTo>
                <a:cubicBezTo>
                  <a:pt x="5415243" y="3483300"/>
                  <a:pt x="5344759" y="3438504"/>
                  <a:pt x="5263965" y="3465292"/>
                </a:cubicBezTo>
                <a:cubicBezTo>
                  <a:pt x="5272299" y="3472804"/>
                  <a:pt x="5277958" y="3481356"/>
                  <a:pt x="5286291" y="3488870"/>
                </a:cubicBezTo>
                <a:cubicBezTo>
                  <a:pt x="5280425" y="3486541"/>
                  <a:pt x="5271885" y="3485253"/>
                  <a:pt x="5266019" y="3482924"/>
                </a:cubicBezTo>
                <a:cubicBezTo>
                  <a:pt x="5268487" y="3488108"/>
                  <a:pt x="5272190" y="3495886"/>
                  <a:pt x="5276614" y="3501846"/>
                </a:cubicBezTo>
                <a:cubicBezTo>
                  <a:pt x="5278777" y="3496397"/>
                  <a:pt x="5282895" y="3491726"/>
                  <a:pt x="5286291" y="3488870"/>
                </a:cubicBezTo>
                <a:lnTo>
                  <a:pt x="5313391" y="3497600"/>
                </a:lnTo>
                <a:lnTo>
                  <a:pt x="5311708" y="3498959"/>
                </a:lnTo>
                <a:lnTo>
                  <a:pt x="5314751" y="3501069"/>
                </a:lnTo>
                <a:lnTo>
                  <a:pt x="5315412" y="3506735"/>
                </a:lnTo>
                <a:cubicBezTo>
                  <a:pt x="5316133" y="3504919"/>
                  <a:pt x="5318087" y="3505695"/>
                  <a:pt x="5318808" y="3503879"/>
                </a:cubicBezTo>
                <a:lnTo>
                  <a:pt x="5314751" y="3501069"/>
                </a:lnTo>
                <a:lnTo>
                  <a:pt x="5314384" y="3497919"/>
                </a:lnTo>
                <a:lnTo>
                  <a:pt x="5313391" y="3497600"/>
                </a:lnTo>
                <a:lnTo>
                  <a:pt x="5348353" y="3469359"/>
                </a:lnTo>
                <a:cubicBezTo>
                  <a:pt x="5352056" y="3477137"/>
                  <a:pt x="5356480" y="3483097"/>
                  <a:pt x="5358227" y="3490098"/>
                </a:cubicBezTo>
                <a:cubicBezTo>
                  <a:pt x="5349992" y="3499441"/>
                  <a:pt x="5342477" y="3506967"/>
                  <a:pt x="5333521" y="3518128"/>
                </a:cubicBezTo>
                <a:lnTo>
                  <a:pt x="5375687" y="3538939"/>
                </a:lnTo>
                <a:lnTo>
                  <a:pt x="5333626" y="3562051"/>
                </a:lnTo>
                <a:cubicBezTo>
                  <a:pt x="5323241" y="3573958"/>
                  <a:pt x="5319301" y="3588159"/>
                  <a:pt x="5328148" y="3600081"/>
                </a:cubicBezTo>
                <a:cubicBezTo>
                  <a:pt x="5301496" y="3587399"/>
                  <a:pt x="5281945" y="3579639"/>
                  <a:pt x="5261160" y="3569286"/>
                </a:cubicBezTo>
                <a:lnTo>
                  <a:pt x="5323546" y="3535944"/>
                </a:lnTo>
                <a:lnTo>
                  <a:pt x="5325592" y="3538103"/>
                </a:lnTo>
                <a:lnTo>
                  <a:pt x="5327394" y="3533564"/>
                </a:lnTo>
                <a:lnTo>
                  <a:pt x="5330430" y="3531616"/>
                </a:lnTo>
                <a:cubicBezTo>
                  <a:pt x="5331151" y="3529800"/>
                  <a:pt x="5329196" y="3529024"/>
                  <a:pt x="5329196" y="3529024"/>
                </a:cubicBezTo>
                <a:lnTo>
                  <a:pt x="5327394" y="3533564"/>
                </a:lnTo>
                <a:lnTo>
                  <a:pt x="5324357" y="3535511"/>
                </a:lnTo>
                <a:lnTo>
                  <a:pt x="5323546" y="3535944"/>
                </a:lnTo>
                <a:lnTo>
                  <a:pt x="5300075" y="3511159"/>
                </a:lnTo>
                <a:cubicBezTo>
                  <a:pt x="5298841" y="3508567"/>
                  <a:pt x="5294931" y="3507015"/>
                  <a:pt x="5293696" y="3504423"/>
                </a:cubicBezTo>
                <a:cubicBezTo>
                  <a:pt x="5294931" y="3507015"/>
                  <a:pt x="5293490" y="3510646"/>
                  <a:pt x="5294724" y="3513238"/>
                </a:cubicBezTo>
                <a:cubicBezTo>
                  <a:pt x="5280110" y="3515845"/>
                  <a:pt x="5265495" y="3518453"/>
                  <a:pt x="5237501" y="3526260"/>
                </a:cubicBezTo>
                <a:cubicBezTo>
                  <a:pt x="5252017" y="3506796"/>
                  <a:pt x="5257576" y="3498492"/>
                  <a:pt x="5262414" y="3492005"/>
                </a:cubicBezTo>
                <a:cubicBezTo>
                  <a:pt x="5248727" y="3486572"/>
                  <a:pt x="5237718" y="3480099"/>
                  <a:pt x="5222797" y="3472073"/>
                </a:cubicBezTo>
                <a:cubicBezTo>
                  <a:pt x="5233501" y="3467915"/>
                  <a:pt x="5242251" y="3462979"/>
                  <a:pt x="5258306" y="3456740"/>
                </a:cubicBezTo>
                <a:cubicBezTo>
                  <a:pt x="5216015" y="3437850"/>
                  <a:pt x="5179586" y="3421288"/>
                  <a:pt x="5132150" y="3398253"/>
                </a:cubicBezTo>
                <a:cubicBezTo>
                  <a:pt x="5145727" y="3426765"/>
                  <a:pt x="5153854" y="3440503"/>
                  <a:pt x="5157557" y="3448278"/>
                </a:cubicBezTo>
                <a:cubicBezTo>
                  <a:pt x="5176081" y="3447224"/>
                  <a:pt x="5196562" y="3446944"/>
                  <a:pt x="5217041" y="3446666"/>
                </a:cubicBezTo>
                <a:cubicBezTo>
                  <a:pt x="5201083" y="3469761"/>
                  <a:pt x="5230401" y="3521339"/>
                  <a:pt x="5173494" y="3505057"/>
                </a:cubicBezTo>
                <a:cubicBezTo>
                  <a:pt x="5202100" y="3518514"/>
                  <a:pt x="5228030" y="3533011"/>
                  <a:pt x="5263737" y="3551388"/>
                </a:cubicBezTo>
                <a:cubicBezTo>
                  <a:pt x="5245726" y="3556852"/>
                  <a:pt x="5240373" y="3558931"/>
                  <a:pt x="5233067" y="3560236"/>
                </a:cubicBezTo>
                <a:cubicBezTo>
                  <a:pt x="5218966" y="3567251"/>
                  <a:pt x="5204145" y="3576083"/>
                  <a:pt x="5187366" y="3584138"/>
                </a:cubicBezTo>
                <a:cubicBezTo>
                  <a:pt x="5244985" y="3638542"/>
                  <a:pt x="5255481" y="3640605"/>
                  <a:pt x="5327734" y="3612529"/>
                </a:cubicBezTo>
                <a:cubicBezTo>
                  <a:pt x="5335761" y="3609409"/>
                  <a:pt x="5346258" y="3611473"/>
                  <a:pt x="5356241" y="3609130"/>
                </a:cubicBezTo>
                <a:lnTo>
                  <a:pt x="5332969" y="3652888"/>
                </a:lnTo>
                <a:lnTo>
                  <a:pt x="5374980" y="3617566"/>
                </a:lnTo>
                <a:lnTo>
                  <a:pt x="5376780" y="3616053"/>
                </a:lnTo>
                <a:cubicBezTo>
                  <a:pt x="5413532" y="3643263"/>
                  <a:pt x="5355972" y="3645655"/>
                  <a:pt x="5365850" y="3666403"/>
                </a:cubicBezTo>
                <a:lnTo>
                  <a:pt x="5329214" y="3659558"/>
                </a:lnTo>
                <a:lnTo>
                  <a:pt x="5317609" y="3663692"/>
                </a:lnTo>
                <a:cubicBezTo>
                  <a:pt x="5313594" y="3665251"/>
                  <a:pt x="5309761" y="3666357"/>
                  <a:pt x="5306829" y="3665193"/>
                </a:cubicBezTo>
                <a:cubicBezTo>
                  <a:pt x="5260419" y="3650975"/>
                  <a:pt x="5214008" y="3636756"/>
                  <a:pt x="5168319" y="3620721"/>
                </a:cubicBezTo>
                <a:cubicBezTo>
                  <a:pt x="5169553" y="3623313"/>
                  <a:pt x="5169553" y="3623313"/>
                  <a:pt x="5169553" y="3623313"/>
                </a:cubicBezTo>
                <a:lnTo>
                  <a:pt x="5165986" y="3619547"/>
                </a:lnTo>
                <a:lnTo>
                  <a:pt x="5166852" y="3621223"/>
                </a:lnTo>
                <a:lnTo>
                  <a:pt x="5158998" y="3620473"/>
                </a:lnTo>
                <a:lnTo>
                  <a:pt x="5162530" y="3615897"/>
                </a:lnTo>
                <a:lnTo>
                  <a:pt x="5159985" y="3613209"/>
                </a:lnTo>
                <a:cubicBezTo>
                  <a:pt x="5141569" y="3591184"/>
                  <a:pt x="5072002" y="3578284"/>
                  <a:pt x="5046477" y="3591275"/>
                </a:cubicBezTo>
                <a:cubicBezTo>
                  <a:pt x="5044778" y="3592703"/>
                  <a:pt x="5041537" y="3590892"/>
                  <a:pt x="5037742" y="3588334"/>
                </a:cubicBezTo>
                <a:lnTo>
                  <a:pt x="5028338" y="3582551"/>
                </a:lnTo>
                <a:lnTo>
                  <a:pt x="5028367" y="3579882"/>
                </a:lnTo>
                <a:lnTo>
                  <a:pt x="5025220" y="3578241"/>
                </a:lnTo>
                <a:lnTo>
                  <a:pt x="5022917" y="3565106"/>
                </a:lnTo>
                <a:cubicBezTo>
                  <a:pt x="5019520" y="3567961"/>
                  <a:pt x="5016844" y="3569001"/>
                  <a:pt x="5011491" y="3571082"/>
                </a:cubicBezTo>
                <a:lnTo>
                  <a:pt x="5025220" y="3578241"/>
                </a:lnTo>
                <a:lnTo>
                  <a:pt x="5025691" y="3580923"/>
                </a:lnTo>
                <a:lnTo>
                  <a:pt x="5028338" y="3582551"/>
                </a:lnTo>
                <a:lnTo>
                  <a:pt x="5028210" y="3594534"/>
                </a:lnTo>
                <a:cubicBezTo>
                  <a:pt x="5028053" y="3599202"/>
                  <a:pt x="5028258" y="3602963"/>
                  <a:pt x="5030213" y="3603739"/>
                </a:cubicBezTo>
                <a:cubicBezTo>
                  <a:pt x="5061496" y="3616156"/>
                  <a:pt x="5093499" y="3626758"/>
                  <a:pt x="5124781" y="3639176"/>
                </a:cubicBezTo>
                <a:lnTo>
                  <a:pt x="5125157" y="3640285"/>
                </a:lnTo>
                <a:lnTo>
                  <a:pt x="5153329" y="3630843"/>
                </a:lnTo>
                <a:cubicBezTo>
                  <a:pt x="5151631" y="3640987"/>
                  <a:pt x="5150676" y="3649260"/>
                  <a:pt x="5148979" y="3659405"/>
                </a:cubicBezTo>
                <a:lnTo>
                  <a:pt x="5125828" y="3642265"/>
                </a:lnTo>
                <a:lnTo>
                  <a:pt x="5140413" y="3685321"/>
                </a:lnTo>
                <a:cubicBezTo>
                  <a:pt x="5145044" y="3685057"/>
                  <a:pt x="5150397" y="3682978"/>
                  <a:pt x="5157703" y="3681674"/>
                </a:cubicBezTo>
                <a:cubicBezTo>
                  <a:pt x="5153280" y="3675714"/>
                  <a:pt x="5151531" y="3668714"/>
                  <a:pt x="5149785" y="3661713"/>
                </a:cubicBezTo>
                <a:cubicBezTo>
                  <a:pt x="5169336" y="3669474"/>
                  <a:pt x="5188887" y="3677234"/>
                  <a:pt x="5210393" y="3685771"/>
                </a:cubicBezTo>
                <a:cubicBezTo>
                  <a:pt x="5208951" y="3689404"/>
                  <a:pt x="5208745" y="3695628"/>
                  <a:pt x="5209259" y="3700036"/>
                </a:cubicBezTo>
                <a:cubicBezTo>
                  <a:pt x="5169019" y="3698778"/>
                  <a:pt x="5131456" y="3696481"/>
                  <a:pt x="5093173" y="3696000"/>
                </a:cubicBezTo>
                <a:cubicBezTo>
                  <a:pt x="5091732" y="3699631"/>
                  <a:pt x="5092245" y="3704039"/>
                  <a:pt x="5090803" y="3707671"/>
                </a:cubicBezTo>
                <a:lnTo>
                  <a:pt x="5145548" y="3729402"/>
                </a:lnTo>
                <a:lnTo>
                  <a:pt x="5170621" y="3743420"/>
                </a:lnTo>
                <a:lnTo>
                  <a:pt x="5175521" y="3743139"/>
                </a:lnTo>
                <a:lnTo>
                  <a:pt x="5172512" y="3744309"/>
                </a:lnTo>
                <a:lnTo>
                  <a:pt x="5173433" y="3744675"/>
                </a:lnTo>
                <a:lnTo>
                  <a:pt x="5198689" y="3768865"/>
                </a:lnTo>
                <a:lnTo>
                  <a:pt x="5195041" y="3755576"/>
                </a:lnTo>
                <a:cubicBezTo>
                  <a:pt x="5201379" y="3758092"/>
                  <a:pt x="5209829" y="3761447"/>
                  <a:pt x="5216911" y="3762094"/>
                </a:cubicBezTo>
                <a:cubicBezTo>
                  <a:pt x="5211201" y="3764154"/>
                  <a:pt x="5205492" y="3766215"/>
                  <a:pt x="5199041" y="3770145"/>
                </a:cubicBezTo>
                <a:lnTo>
                  <a:pt x="5198967" y="3769874"/>
                </a:lnTo>
                <a:lnTo>
                  <a:pt x="5157269" y="3773995"/>
                </a:lnTo>
                <a:cubicBezTo>
                  <a:pt x="5093992" y="3711039"/>
                  <a:pt x="4999928" y="3719946"/>
                  <a:pt x="4932633" y="3678520"/>
                </a:cubicBezTo>
                <a:cubicBezTo>
                  <a:pt x="4925631" y="3690454"/>
                  <a:pt x="4923983" y="3700311"/>
                  <a:pt x="4914512" y="3707063"/>
                </a:cubicBezTo>
                <a:cubicBezTo>
                  <a:pt x="4909674" y="3713550"/>
                  <a:pt x="4898457" y="3713302"/>
                  <a:pt x="4889707" y="3718238"/>
                </a:cubicBezTo>
                <a:cubicBezTo>
                  <a:pt x="4896807" y="3723158"/>
                  <a:pt x="4904420" y="3732486"/>
                  <a:pt x="4912241" y="3735590"/>
                </a:cubicBezTo>
                <a:lnTo>
                  <a:pt x="5150101" y="3825808"/>
                </a:lnTo>
                <a:lnTo>
                  <a:pt x="5144466" y="3807683"/>
                </a:lnTo>
                <a:cubicBezTo>
                  <a:pt x="5149016" y="3807423"/>
                  <a:pt x="5151644" y="3806401"/>
                  <a:pt x="5156193" y="3806142"/>
                </a:cubicBezTo>
                <a:lnTo>
                  <a:pt x="5159847" y="3829818"/>
                </a:lnTo>
                <a:lnTo>
                  <a:pt x="5160032" y="3829747"/>
                </a:lnTo>
                <a:cubicBezTo>
                  <a:pt x="5193271" y="3842941"/>
                  <a:pt x="5203658" y="3868086"/>
                  <a:pt x="5197989" y="3899470"/>
                </a:cubicBezTo>
                <a:cubicBezTo>
                  <a:pt x="5197576" y="3911918"/>
                  <a:pt x="5191809" y="3926446"/>
                  <a:pt x="5188717" y="3939934"/>
                </a:cubicBezTo>
                <a:cubicBezTo>
                  <a:pt x="5181923" y="3945645"/>
                  <a:pt x="5175129" y="3951358"/>
                  <a:pt x="5168336" y="3957070"/>
                </a:cubicBezTo>
                <a:cubicBezTo>
                  <a:pt x="5167516" y="3942030"/>
                  <a:pt x="5166696" y="3926989"/>
                  <a:pt x="5165878" y="3911949"/>
                </a:cubicBezTo>
                <a:cubicBezTo>
                  <a:pt x="5165878" y="3911949"/>
                  <a:pt x="5165878" y="3911949"/>
                  <a:pt x="5163922" y="3911172"/>
                </a:cubicBezTo>
                <a:cubicBezTo>
                  <a:pt x="5163922" y="3911172"/>
                  <a:pt x="5165157" y="3913764"/>
                  <a:pt x="5165157" y="3913764"/>
                </a:cubicBezTo>
                <a:cubicBezTo>
                  <a:pt x="5148379" y="3921820"/>
                  <a:pt x="5132323" y="3928060"/>
                  <a:pt x="5113592" y="3935340"/>
                </a:cubicBezTo>
                <a:cubicBezTo>
                  <a:pt x="5109681" y="3933787"/>
                  <a:pt x="5098671" y="3927313"/>
                  <a:pt x="5088382" y="3919025"/>
                </a:cubicBezTo>
                <a:cubicBezTo>
                  <a:pt x="5103597" y="3977618"/>
                  <a:pt x="5137240" y="4018300"/>
                  <a:pt x="5200013" y="4036912"/>
                </a:cubicBezTo>
                <a:cubicBezTo>
                  <a:pt x="5196615" y="4039767"/>
                  <a:pt x="5195174" y="4043399"/>
                  <a:pt x="5191777" y="4046256"/>
                </a:cubicBezTo>
                <a:cubicBezTo>
                  <a:pt x="5157097" y="4036694"/>
                  <a:pt x="5120464" y="4026356"/>
                  <a:pt x="5085784" y="4016794"/>
                </a:cubicBezTo>
                <a:cubicBezTo>
                  <a:pt x="5084550" y="4014202"/>
                  <a:pt x="5085271" y="4012386"/>
                  <a:pt x="5084037" y="4009795"/>
                </a:cubicBezTo>
                <a:cubicBezTo>
                  <a:pt x="5084037" y="4009795"/>
                  <a:pt x="5081359" y="4010834"/>
                  <a:pt x="5080639" y="4012649"/>
                </a:cubicBezTo>
                <a:cubicBezTo>
                  <a:pt x="5082595" y="4013426"/>
                  <a:pt x="5083829" y="4016018"/>
                  <a:pt x="5085784" y="4016794"/>
                </a:cubicBezTo>
                <a:cubicBezTo>
                  <a:pt x="5070142" y="4010585"/>
                  <a:pt x="5050384" y="4009048"/>
                  <a:pt x="5036185" y="3999207"/>
                </a:cubicBezTo>
                <a:cubicBezTo>
                  <a:pt x="5010254" y="3984710"/>
                  <a:pt x="4989467" y="3974357"/>
                  <a:pt x="4972582" y="4005493"/>
                </a:cubicBezTo>
                <a:cubicBezTo>
                  <a:pt x="5005098" y="4020502"/>
                  <a:pt x="5038336" y="4033696"/>
                  <a:pt x="5072809" y="4049482"/>
                </a:cubicBezTo>
                <a:cubicBezTo>
                  <a:pt x="5116336" y="4070964"/>
                  <a:pt x="5161096" y="4095039"/>
                  <a:pt x="5204623" y="4116521"/>
                </a:cubicBezTo>
                <a:cubicBezTo>
                  <a:pt x="5221499" y="4125322"/>
                  <a:pt x="5238375" y="4134123"/>
                  <a:pt x="5252575" y="4143963"/>
                </a:cubicBezTo>
                <a:cubicBezTo>
                  <a:pt x="5254530" y="4144739"/>
                  <a:pt x="5248763" y="4159267"/>
                  <a:pt x="5246808" y="4158491"/>
                </a:cubicBezTo>
                <a:cubicBezTo>
                  <a:pt x="5228490" y="4153322"/>
                  <a:pt x="5212128" y="4148929"/>
                  <a:pt x="5194531" y="4141944"/>
                </a:cubicBezTo>
                <a:cubicBezTo>
                  <a:pt x="5184756" y="4138064"/>
                  <a:pt x="5177864" y="4126920"/>
                  <a:pt x="5169322" y="4125631"/>
                </a:cubicBezTo>
                <a:cubicBezTo>
                  <a:pt x="5143183" y="4117358"/>
                  <a:pt x="5113551" y="4095085"/>
                  <a:pt x="5086681" y="4128563"/>
                </a:cubicBezTo>
                <a:cubicBezTo>
                  <a:pt x="5104999" y="4133733"/>
                  <a:pt x="5121361" y="4138125"/>
                  <a:pt x="5140399" y="4141479"/>
                </a:cubicBezTo>
                <a:cubicBezTo>
                  <a:pt x="5131846" y="4180126"/>
                  <a:pt x="5154588" y="4191256"/>
                  <a:pt x="5191431" y="4195369"/>
                </a:cubicBezTo>
                <a:cubicBezTo>
                  <a:pt x="5204603" y="4196394"/>
                  <a:pt x="5216640" y="4211683"/>
                  <a:pt x="5228885" y="4220748"/>
                </a:cubicBezTo>
                <a:cubicBezTo>
                  <a:pt x="5225489" y="4223604"/>
                  <a:pt x="5223327" y="4229051"/>
                  <a:pt x="5219928" y="4231906"/>
                </a:cubicBezTo>
                <a:lnTo>
                  <a:pt x="5159141" y="4216082"/>
                </a:lnTo>
                <a:lnTo>
                  <a:pt x="5161066" y="4214848"/>
                </a:lnTo>
                <a:cubicBezTo>
                  <a:pt x="5159831" y="4212256"/>
                  <a:pt x="5161273" y="4208623"/>
                  <a:pt x="5160039" y="4206031"/>
                </a:cubicBezTo>
                <a:cubicBezTo>
                  <a:pt x="5158597" y="4209664"/>
                  <a:pt x="5159831" y="4212256"/>
                  <a:pt x="5158389" y="4215888"/>
                </a:cubicBezTo>
                <a:lnTo>
                  <a:pt x="5159141" y="4216082"/>
                </a:lnTo>
                <a:lnTo>
                  <a:pt x="5148920" y="4222640"/>
                </a:lnTo>
                <a:cubicBezTo>
                  <a:pt x="5101482" y="4199604"/>
                  <a:pt x="5053533" y="4172163"/>
                  <a:pt x="5003419" y="4150168"/>
                </a:cubicBezTo>
                <a:cubicBezTo>
                  <a:pt x="4993643" y="4146288"/>
                  <a:pt x="4982786" y="4145131"/>
                  <a:pt x="4971325" y="4144785"/>
                </a:cubicBezTo>
                <a:lnTo>
                  <a:pt x="4940401" y="4144338"/>
                </a:lnTo>
                <a:lnTo>
                  <a:pt x="4936322" y="4142453"/>
                </a:lnTo>
                <a:cubicBezTo>
                  <a:pt x="4929736" y="4141941"/>
                  <a:pt x="4925104" y="4142204"/>
                  <a:pt x="4918518" y="4141692"/>
                </a:cubicBezTo>
                <a:cubicBezTo>
                  <a:pt x="4925104" y="4142204"/>
                  <a:pt x="4931690" y="4142716"/>
                  <a:pt x="4935601" y="4144269"/>
                </a:cubicBezTo>
                <a:lnTo>
                  <a:pt x="4940401" y="4144338"/>
                </a:lnTo>
                <a:lnTo>
                  <a:pt x="5161984" y="4246744"/>
                </a:lnTo>
                <a:cubicBezTo>
                  <a:pt x="5167490" y="4249980"/>
                  <a:pt x="5171605" y="4255293"/>
                  <a:pt x="5175540" y="4261059"/>
                </a:cubicBezTo>
                <a:lnTo>
                  <a:pt x="5187616" y="4277556"/>
                </a:lnTo>
                <a:lnTo>
                  <a:pt x="5256103" y="4282472"/>
                </a:lnTo>
                <a:cubicBezTo>
                  <a:pt x="5255272" y="4290403"/>
                  <a:pt x="5255150" y="4296549"/>
                  <a:pt x="5254319" y="4304481"/>
                </a:cubicBezTo>
                <a:lnTo>
                  <a:pt x="5187430" y="4277930"/>
                </a:lnTo>
                <a:lnTo>
                  <a:pt x="5108878" y="4255094"/>
                </a:lnTo>
                <a:cubicBezTo>
                  <a:pt x="5109392" y="4259501"/>
                  <a:pt x="5107950" y="4263133"/>
                  <a:pt x="5106508" y="4266766"/>
                </a:cubicBezTo>
                <a:cubicBezTo>
                  <a:pt x="5121942" y="4279199"/>
                  <a:pt x="5136142" y="4289039"/>
                  <a:pt x="5151576" y="4301473"/>
                </a:cubicBezTo>
                <a:cubicBezTo>
                  <a:pt x="5117607" y="4330032"/>
                  <a:pt x="5183164" y="4324522"/>
                  <a:pt x="5172560" y="4345538"/>
                </a:cubicBezTo>
                <a:lnTo>
                  <a:pt x="5195844" y="4349051"/>
                </a:lnTo>
                <a:lnTo>
                  <a:pt x="5177738" y="4312574"/>
                </a:lnTo>
                <a:lnTo>
                  <a:pt x="5179889" y="4312797"/>
                </a:lnTo>
                <a:lnTo>
                  <a:pt x="5214281" y="4316352"/>
                </a:lnTo>
                <a:lnTo>
                  <a:pt x="5198924" y="4349839"/>
                </a:lnTo>
                <a:lnTo>
                  <a:pt x="5208022" y="4355187"/>
                </a:lnTo>
                <a:lnTo>
                  <a:pt x="5207474" y="4354036"/>
                </a:lnTo>
                <a:cubicBezTo>
                  <a:pt x="5208647" y="4354502"/>
                  <a:pt x="5208647" y="4354502"/>
                  <a:pt x="5209822" y="4354968"/>
                </a:cubicBezTo>
                <a:lnTo>
                  <a:pt x="5208927" y="4355719"/>
                </a:lnTo>
                <a:lnTo>
                  <a:pt x="5209194" y="4355876"/>
                </a:lnTo>
                <a:cubicBezTo>
                  <a:pt x="5211149" y="4356652"/>
                  <a:pt x="5211149" y="4356652"/>
                  <a:pt x="5211149" y="4356652"/>
                </a:cubicBezTo>
                <a:cubicBezTo>
                  <a:pt x="5212176" y="4365470"/>
                  <a:pt x="5211248" y="4373509"/>
                  <a:pt x="5212275" y="4382324"/>
                </a:cubicBezTo>
                <a:lnTo>
                  <a:pt x="5188008" y="4378665"/>
                </a:lnTo>
                <a:lnTo>
                  <a:pt x="5202360" y="4401500"/>
                </a:lnTo>
                <a:lnTo>
                  <a:pt x="5136184" y="4367029"/>
                </a:lnTo>
                <a:lnTo>
                  <a:pt x="5136122" y="4368912"/>
                </a:lnTo>
                <a:lnTo>
                  <a:pt x="5100553" y="4342581"/>
                </a:lnTo>
                <a:lnTo>
                  <a:pt x="5101343" y="4342495"/>
                </a:lnTo>
                <a:cubicBezTo>
                  <a:pt x="5104020" y="4341454"/>
                  <a:pt x="5104741" y="4339638"/>
                  <a:pt x="5107416" y="4338598"/>
                </a:cubicBezTo>
                <a:cubicBezTo>
                  <a:pt x="5104741" y="4339638"/>
                  <a:pt x="5102065" y="4340678"/>
                  <a:pt x="5099387" y="4341719"/>
                </a:cubicBezTo>
                <a:lnTo>
                  <a:pt x="5100553" y="4342581"/>
                </a:lnTo>
                <a:lnTo>
                  <a:pt x="5080053" y="4344817"/>
                </a:lnTo>
                <a:cubicBezTo>
                  <a:pt x="5073016" y="4345440"/>
                  <a:pt x="5066248" y="4345382"/>
                  <a:pt x="5060384" y="4343054"/>
                </a:cubicBezTo>
                <a:cubicBezTo>
                  <a:pt x="5030336" y="4333228"/>
                  <a:pt x="5001728" y="4319770"/>
                  <a:pt x="4979492" y="4352986"/>
                </a:cubicBezTo>
                <a:cubicBezTo>
                  <a:pt x="4974347" y="4348841"/>
                  <a:pt x="4969202" y="4344697"/>
                  <a:pt x="4963337" y="4342369"/>
                </a:cubicBezTo>
                <a:cubicBezTo>
                  <a:pt x="4962616" y="4344185"/>
                  <a:pt x="4961895" y="4346001"/>
                  <a:pt x="4961174" y="4347817"/>
                </a:cubicBezTo>
                <a:cubicBezTo>
                  <a:pt x="4967039" y="4350145"/>
                  <a:pt x="4973626" y="4350657"/>
                  <a:pt x="4979492" y="4352986"/>
                </a:cubicBezTo>
                <a:cubicBezTo>
                  <a:pt x="4980005" y="4357393"/>
                  <a:pt x="4977122" y="4364657"/>
                  <a:pt x="4979798" y="4363617"/>
                </a:cubicBezTo>
                <a:cubicBezTo>
                  <a:pt x="5032587" y="4384572"/>
                  <a:pt x="5086818" y="4401895"/>
                  <a:pt x="5139608" y="4422850"/>
                </a:cubicBezTo>
                <a:cubicBezTo>
                  <a:pt x="5206082" y="4449237"/>
                  <a:pt x="5207316" y="4451829"/>
                  <a:pt x="5187231" y="4519533"/>
                </a:cubicBezTo>
                <a:cubicBezTo>
                  <a:pt x="5204828" y="4526518"/>
                  <a:pt x="5225821" y="4530647"/>
                  <a:pt x="5241255" y="4543080"/>
                </a:cubicBezTo>
                <a:cubicBezTo>
                  <a:pt x="5249589" y="4550592"/>
                  <a:pt x="5247013" y="4568488"/>
                  <a:pt x="5251228" y="4580673"/>
                </a:cubicBezTo>
                <a:lnTo>
                  <a:pt x="5251363" y="4580957"/>
                </a:lnTo>
                <a:lnTo>
                  <a:pt x="5253005" y="4581609"/>
                </a:lnTo>
                <a:lnTo>
                  <a:pt x="5252400" y="4583134"/>
                </a:lnTo>
                <a:lnTo>
                  <a:pt x="5252463" y="4583265"/>
                </a:lnTo>
                <a:lnTo>
                  <a:pt x="5252362" y="4583231"/>
                </a:lnTo>
                <a:lnTo>
                  <a:pt x="5252140" y="4583790"/>
                </a:lnTo>
                <a:lnTo>
                  <a:pt x="5251779" y="4583034"/>
                </a:lnTo>
                <a:lnTo>
                  <a:pt x="5237689" y="4578254"/>
                </a:lnTo>
                <a:cubicBezTo>
                  <a:pt x="5219011" y="4577737"/>
                  <a:pt x="5194135" y="4584812"/>
                  <a:pt x="5212747" y="4546478"/>
                </a:cubicBezTo>
                <a:lnTo>
                  <a:pt x="5171882" y="4568194"/>
                </a:lnTo>
                <a:lnTo>
                  <a:pt x="5128458" y="4559266"/>
                </a:lnTo>
                <a:cubicBezTo>
                  <a:pt x="5128971" y="4563675"/>
                  <a:pt x="5127529" y="4567307"/>
                  <a:pt x="5128763" y="4569899"/>
                </a:cubicBezTo>
                <a:cubicBezTo>
                  <a:pt x="5148316" y="4577660"/>
                  <a:pt x="5167868" y="4585421"/>
                  <a:pt x="5187419" y="4593182"/>
                </a:cubicBezTo>
                <a:cubicBezTo>
                  <a:pt x="5174848" y="4653358"/>
                  <a:pt x="5131321" y="4631876"/>
                  <a:pt x="5093965" y="4623353"/>
                </a:cubicBezTo>
                <a:cubicBezTo>
                  <a:pt x="5093244" y="4625171"/>
                  <a:pt x="5093244" y="4625171"/>
                  <a:pt x="5093244" y="4625171"/>
                </a:cubicBezTo>
                <a:cubicBezTo>
                  <a:pt x="5058259" y="4604976"/>
                  <a:pt x="5021318" y="4584006"/>
                  <a:pt x="4984891" y="4567444"/>
                </a:cubicBezTo>
                <a:cubicBezTo>
                  <a:pt x="4980004" y="4565504"/>
                  <a:pt x="4973132" y="4568558"/>
                  <a:pt x="4965722" y="4572973"/>
                </a:cubicBezTo>
                <a:lnTo>
                  <a:pt x="4945224" y="4585503"/>
                </a:lnTo>
                <a:lnTo>
                  <a:pt x="4944030" y="4584858"/>
                </a:lnTo>
                <a:lnTo>
                  <a:pt x="4937136" y="4583697"/>
                </a:lnTo>
                <a:lnTo>
                  <a:pt x="4893916" y="4562863"/>
                </a:lnTo>
                <a:cubicBezTo>
                  <a:pt x="4892475" y="4566495"/>
                  <a:pt x="4890312" y="4571943"/>
                  <a:pt x="4888870" y="4575575"/>
                </a:cubicBezTo>
                <a:lnTo>
                  <a:pt x="4937136" y="4583697"/>
                </a:lnTo>
                <a:lnTo>
                  <a:pt x="4943310" y="4586674"/>
                </a:lnTo>
                <a:lnTo>
                  <a:pt x="4945224" y="4585503"/>
                </a:lnTo>
                <a:lnTo>
                  <a:pt x="5031597" y="4632231"/>
                </a:lnTo>
                <a:lnTo>
                  <a:pt x="5091629" y="4668243"/>
                </a:lnTo>
                <a:lnTo>
                  <a:pt x="5090661" y="4669690"/>
                </a:lnTo>
                <a:lnTo>
                  <a:pt x="5079855" y="4670306"/>
                </a:lnTo>
                <a:cubicBezTo>
                  <a:pt x="5081089" y="4672898"/>
                  <a:pt x="5083044" y="4673674"/>
                  <a:pt x="5086954" y="4675226"/>
                </a:cubicBezTo>
                <a:lnTo>
                  <a:pt x="5090661" y="4669690"/>
                </a:lnTo>
                <a:lnTo>
                  <a:pt x="5093748" y="4669515"/>
                </a:lnTo>
                <a:lnTo>
                  <a:pt x="5091629" y="4668243"/>
                </a:lnTo>
                <a:lnTo>
                  <a:pt x="5092514" y="4666923"/>
                </a:lnTo>
                <a:lnTo>
                  <a:pt x="5120726" y="4682097"/>
                </a:lnTo>
                <a:lnTo>
                  <a:pt x="5121257" y="4680759"/>
                </a:lnTo>
                <a:lnTo>
                  <a:pt x="5122135" y="4680602"/>
                </a:lnTo>
                <a:lnTo>
                  <a:pt x="5120937" y="4682209"/>
                </a:lnTo>
                <a:lnTo>
                  <a:pt x="5122354" y="4682972"/>
                </a:lnTo>
                <a:cubicBezTo>
                  <a:pt x="5123075" y="4681156"/>
                  <a:pt x="5123075" y="4681156"/>
                  <a:pt x="5123075" y="4681156"/>
                </a:cubicBezTo>
                <a:cubicBezTo>
                  <a:pt x="5132643" y="4691260"/>
                  <a:pt x="5140257" y="4700588"/>
                  <a:pt x="5150547" y="4708878"/>
                </a:cubicBezTo>
                <a:cubicBezTo>
                  <a:pt x="5149105" y="4712510"/>
                  <a:pt x="5148384" y="4714326"/>
                  <a:pt x="5149618" y="4716918"/>
                </a:cubicBezTo>
                <a:cubicBezTo>
                  <a:pt x="5135931" y="4711485"/>
                  <a:pt x="5122246" y="4706052"/>
                  <a:pt x="5110515" y="4701396"/>
                </a:cubicBezTo>
                <a:cubicBezTo>
                  <a:pt x="5094557" y="4724492"/>
                  <a:pt x="5079320" y="4745771"/>
                  <a:pt x="5061201" y="4774315"/>
                </a:cubicBezTo>
                <a:cubicBezTo>
                  <a:pt x="4988858" y="4745598"/>
                  <a:pt x="4914563" y="4716106"/>
                  <a:pt x="4838312" y="4685839"/>
                </a:cubicBezTo>
                <a:cubicBezTo>
                  <a:pt x="4889234" y="4762810"/>
                  <a:pt x="4982787" y="4749494"/>
                  <a:pt x="5050595" y="4795330"/>
                </a:cubicBezTo>
                <a:cubicBezTo>
                  <a:pt x="5112538" y="4838837"/>
                  <a:pt x="5193835" y="4856393"/>
                  <a:pt x="5268132" y="4885885"/>
                </a:cubicBezTo>
                <a:cubicBezTo>
                  <a:pt x="5265969" y="4891334"/>
                  <a:pt x="5263085" y="4898597"/>
                  <a:pt x="5260923" y="4904046"/>
                </a:cubicBezTo>
                <a:cubicBezTo>
                  <a:pt x="5223773" y="4889300"/>
                  <a:pt x="5186625" y="4874554"/>
                  <a:pt x="5147523" y="4859032"/>
                </a:cubicBezTo>
                <a:cubicBezTo>
                  <a:pt x="5145360" y="4864479"/>
                  <a:pt x="5143198" y="4869927"/>
                  <a:pt x="5139081" y="4874599"/>
                </a:cubicBezTo>
                <a:cubicBezTo>
                  <a:pt x="5159145" y="4886768"/>
                  <a:pt x="5177255" y="4898161"/>
                  <a:pt x="5196085" y="4907738"/>
                </a:cubicBezTo>
                <a:cubicBezTo>
                  <a:pt x="5211006" y="4915763"/>
                  <a:pt x="5223972" y="4923011"/>
                  <a:pt x="5237657" y="4928444"/>
                </a:cubicBezTo>
                <a:cubicBezTo>
                  <a:pt x="5213366" y="4944028"/>
                  <a:pt x="5191651" y="4941714"/>
                  <a:pt x="5151522" y="4917376"/>
                </a:cubicBezTo>
                <a:cubicBezTo>
                  <a:pt x="5146890" y="4917640"/>
                  <a:pt x="5142980" y="4916088"/>
                  <a:pt x="5139069" y="4914536"/>
                </a:cubicBezTo>
                <a:cubicBezTo>
                  <a:pt x="5090496" y="4905765"/>
                  <a:pt x="5039969" y="4896219"/>
                  <a:pt x="4988720" y="4888488"/>
                </a:cubicBezTo>
                <a:cubicBezTo>
                  <a:pt x="4989233" y="4892897"/>
                  <a:pt x="4987791" y="4896529"/>
                  <a:pt x="4986350" y="4900160"/>
                </a:cubicBezTo>
                <a:lnTo>
                  <a:pt x="5066511" y="4931980"/>
                </a:lnTo>
                <a:lnTo>
                  <a:pt x="5068466" y="4932756"/>
                </a:lnTo>
                <a:cubicBezTo>
                  <a:pt x="5068466" y="4932756"/>
                  <a:pt x="5068466" y="4932756"/>
                  <a:pt x="5069187" y="4930940"/>
                </a:cubicBezTo>
                <a:cubicBezTo>
                  <a:pt x="5068466" y="4932756"/>
                  <a:pt x="5066511" y="4931980"/>
                  <a:pt x="5066511" y="4931980"/>
                </a:cubicBezTo>
                <a:cubicBezTo>
                  <a:pt x="5070629" y="4927309"/>
                  <a:pt x="5078144" y="4919781"/>
                  <a:pt x="5081333" y="4923149"/>
                </a:cubicBezTo>
                <a:cubicBezTo>
                  <a:pt x="5117040" y="4941526"/>
                  <a:pt x="5152024" y="4961721"/>
                  <a:pt x="5187731" y="4980098"/>
                </a:cubicBezTo>
                <a:lnTo>
                  <a:pt x="5181004" y="4991567"/>
                </a:lnTo>
                <a:lnTo>
                  <a:pt x="5180729" y="4992035"/>
                </a:lnTo>
                <a:lnTo>
                  <a:pt x="5179866" y="4991770"/>
                </a:lnTo>
                <a:lnTo>
                  <a:pt x="5087909" y="4963597"/>
                </a:lnTo>
                <a:cubicBezTo>
                  <a:pt x="5069592" y="4958428"/>
                  <a:pt x="5042941" y="4945747"/>
                  <a:pt x="5030796" y="4953539"/>
                </a:cubicBezTo>
                <a:cubicBezTo>
                  <a:pt x="4990448" y="4975362"/>
                  <a:pt x="4973682" y="4943480"/>
                  <a:pt x="4947543" y="4935208"/>
                </a:cubicBezTo>
                <a:cubicBezTo>
                  <a:pt x="4949706" y="4929759"/>
                  <a:pt x="4951148" y="4926127"/>
                  <a:pt x="4952589" y="4922495"/>
                </a:cubicBezTo>
                <a:cubicBezTo>
                  <a:pt x="4967716" y="4924296"/>
                  <a:pt x="4982124" y="4927912"/>
                  <a:pt x="4996530" y="4931528"/>
                </a:cubicBezTo>
                <a:cubicBezTo>
                  <a:pt x="4977907" y="4915728"/>
                  <a:pt x="4940552" y="4907206"/>
                  <a:pt x="4939831" y="4909022"/>
                </a:cubicBezTo>
                <a:cubicBezTo>
                  <a:pt x="4926856" y="4941709"/>
                  <a:pt x="4910908" y="4924869"/>
                  <a:pt x="4892076" y="4915292"/>
                </a:cubicBezTo>
                <a:cubicBezTo>
                  <a:pt x="4879112" y="4908044"/>
                  <a:pt x="4861308" y="4907282"/>
                  <a:pt x="4846181" y="4905481"/>
                </a:cubicBezTo>
                <a:cubicBezTo>
                  <a:pt x="4845460" y="4907297"/>
                  <a:pt x="4844018" y="4910929"/>
                  <a:pt x="4845252" y="4913522"/>
                </a:cubicBezTo>
                <a:cubicBezTo>
                  <a:pt x="4867992" y="4924651"/>
                  <a:pt x="4892688" y="4936556"/>
                  <a:pt x="4916151" y="4945870"/>
                </a:cubicBezTo>
                <a:cubicBezTo>
                  <a:pt x="4912646" y="4971805"/>
                  <a:pt x="4908626" y="4993333"/>
                  <a:pt x="4904608" y="5014862"/>
                </a:cubicBezTo>
                <a:cubicBezTo>
                  <a:pt x="4913248" y="5033006"/>
                  <a:pt x="4966561" y="5018432"/>
                  <a:pt x="4933925" y="5066441"/>
                </a:cubicBezTo>
                <a:cubicBezTo>
                  <a:pt x="4918808" y="5024703"/>
                  <a:pt x="4893696" y="5025245"/>
                  <a:pt x="4861791" y="5031499"/>
                </a:cubicBezTo>
                <a:cubicBezTo>
                  <a:pt x="4841824" y="5036187"/>
                  <a:pt x="4820318" y="5027650"/>
                  <a:pt x="4798604" y="5025336"/>
                </a:cubicBezTo>
                <a:cubicBezTo>
                  <a:pt x="4774224" y="4984128"/>
                  <a:pt x="4726361" y="5013477"/>
                  <a:pt x="4696936" y="4984979"/>
                </a:cubicBezTo>
                <a:cubicBezTo>
                  <a:pt x="4696728" y="4991204"/>
                  <a:pt x="4694566" y="4996652"/>
                  <a:pt x="4693124" y="5000283"/>
                </a:cubicBezTo>
                <a:cubicBezTo>
                  <a:pt x="4727803" y="5009845"/>
                  <a:pt x="4760527" y="5018631"/>
                  <a:pt x="4795206" y="5028191"/>
                </a:cubicBezTo>
                <a:cubicBezTo>
                  <a:pt x="4801379" y="5041153"/>
                  <a:pt x="4809505" y="5054890"/>
                  <a:pt x="4816910" y="5070442"/>
                </a:cubicBezTo>
                <a:cubicBezTo>
                  <a:pt x="4808882" y="5073562"/>
                  <a:pt x="4803530" y="5075642"/>
                  <a:pt x="4799621" y="5074090"/>
                </a:cubicBezTo>
                <a:cubicBezTo>
                  <a:pt x="4726351" y="5053413"/>
                  <a:pt x="4655757" y="5031698"/>
                  <a:pt x="4583931" y="5007391"/>
                </a:cubicBezTo>
                <a:cubicBezTo>
                  <a:pt x="4553882" y="4997565"/>
                  <a:pt x="4525276" y="4984108"/>
                  <a:pt x="4496670" y="4970650"/>
                </a:cubicBezTo>
                <a:cubicBezTo>
                  <a:pt x="4495435" y="4968058"/>
                  <a:pt x="4496157" y="4966241"/>
                  <a:pt x="4494923" y="4963649"/>
                </a:cubicBezTo>
                <a:cubicBezTo>
                  <a:pt x="4492246" y="4964689"/>
                  <a:pt x="4489570" y="4965730"/>
                  <a:pt x="4486894" y="4966770"/>
                </a:cubicBezTo>
                <a:cubicBezTo>
                  <a:pt x="4475677" y="4966521"/>
                  <a:pt x="4463739" y="4968088"/>
                  <a:pt x="4452521" y="4967839"/>
                </a:cubicBezTo>
                <a:cubicBezTo>
                  <a:pt x="4458179" y="4976393"/>
                  <a:pt x="4462395" y="4988576"/>
                  <a:pt x="4472170" y="4992456"/>
                </a:cubicBezTo>
                <a:cubicBezTo>
                  <a:pt x="4553566" y="5026868"/>
                  <a:pt x="4636918" y="5062057"/>
                  <a:pt x="4719034" y="5094653"/>
                </a:cubicBezTo>
                <a:cubicBezTo>
                  <a:pt x="4738891" y="5113046"/>
                  <a:pt x="4761425" y="5130399"/>
                  <a:pt x="4778606" y="5149833"/>
                </a:cubicBezTo>
                <a:cubicBezTo>
                  <a:pt x="4783030" y="5155793"/>
                  <a:pt x="4772633" y="5170585"/>
                  <a:pt x="4768307" y="5181481"/>
                </a:cubicBezTo>
                <a:cubicBezTo>
                  <a:pt x="4774172" y="5183809"/>
                  <a:pt x="4786625" y="5186650"/>
                  <a:pt x="4796400" y="5190531"/>
                </a:cubicBezTo>
                <a:lnTo>
                  <a:pt x="4799012" y="5150692"/>
                </a:lnTo>
                <a:lnTo>
                  <a:pt x="4800321" y="5152147"/>
                </a:lnTo>
                <a:cubicBezTo>
                  <a:pt x="4800321" y="5152147"/>
                  <a:pt x="4800321" y="5152147"/>
                  <a:pt x="4802276" y="5152922"/>
                </a:cubicBezTo>
                <a:cubicBezTo>
                  <a:pt x="4802276" y="5152922"/>
                  <a:pt x="4799085" y="5149554"/>
                  <a:pt x="4799085" y="5149554"/>
                </a:cubicBezTo>
                <a:lnTo>
                  <a:pt x="4799012" y="5150692"/>
                </a:lnTo>
                <a:lnTo>
                  <a:pt x="4776759" y="5125976"/>
                </a:lnTo>
                <a:cubicBezTo>
                  <a:pt x="4801663" y="5131658"/>
                  <a:pt x="4821936" y="5137603"/>
                  <a:pt x="4842416" y="5137324"/>
                </a:cubicBezTo>
                <a:cubicBezTo>
                  <a:pt x="4860324" y="5134973"/>
                  <a:pt x="4867836" y="5137429"/>
                  <a:pt x="4869546" y="5143100"/>
                </a:cubicBezTo>
                <a:lnTo>
                  <a:pt x="4862395" y="5166422"/>
                </a:lnTo>
                <a:lnTo>
                  <a:pt x="4859483" y="5167554"/>
                </a:lnTo>
                <a:lnTo>
                  <a:pt x="4859904" y="5167389"/>
                </a:lnTo>
                <a:cubicBezTo>
                  <a:pt x="4855634" y="5166745"/>
                  <a:pt x="4855144" y="5166550"/>
                  <a:pt x="4856213" y="5166712"/>
                </a:cubicBezTo>
                <a:lnTo>
                  <a:pt x="4859483" y="5167554"/>
                </a:lnTo>
                <a:lnTo>
                  <a:pt x="4861860" y="5168165"/>
                </a:lnTo>
                <a:lnTo>
                  <a:pt x="4862395" y="5166422"/>
                </a:lnTo>
                <a:lnTo>
                  <a:pt x="4862581" y="5166349"/>
                </a:lnTo>
                <a:lnTo>
                  <a:pt x="4891579" y="5199371"/>
                </a:lnTo>
                <a:lnTo>
                  <a:pt x="4852074" y="5204221"/>
                </a:lnTo>
                <a:cubicBezTo>
                  <a:pt x="4835505" y="5206053"/>
                  <a:pt x="4821610" y="5206844"/>
                  <a:pt x="4805039" y="5208675"/>
                </a:cubicBezTo>
                <a:cubicBezTo>
                  <a:pt x="4806995" y="5209451"/>
                  <a:pt x="4806995" y="5209451"/>
                  <a:pt x="4806995" y="5209451"/>
                </a:cubicBezTo>
                <a:lnTo>
                  <a:pt x="4806040" y="5209464"/>
                </a:lnTo>
                <a:lnTo>
                  <a:pt x="4823451" y="5218523"/>
                </a:lnTo>
                <a:lnTo>
                  <a:pt x="4823691" y="5211333"/>
                </a:lnTo>
                <a:cubicBezTo>
                  <a:pt x="4826040" y="5212265"/>
                  <a:pt x="4825174" y="5214446"/>
                  <a:pt x="4825174" y="5214446"/>
                </a:cubicBezTo>
                <a:lnTo>
                  <a:pt x="4823538" y="5218567"/>
                </a:lnTo>
                <a:lnTo>
                  <a:pt x="4825791" y="5219740"/>
                </a:lnTo>
                <a:lnTo>
                  <a:pt x="4823657" y="5218893"/>
                </a:lnTo>
                <a:lnTo>
                  <a:pt x="4823451" y="5218785"/>
                </a:lnTo>
                <a:lnTo>
                  <a:pt x="4823443" y="5218807"/>
                </a:lnTo>
                <a:lnTo>
                  <a:pt x="4823443" y="5218782"/>
                </a:lnTo>
                <a:lnTo>
                  <a:pt x="4805547" y="5209472"/>
                </a:lnTo>
                <a:lnTo>
                  <a:pt x="4725077" y="5210567"/>
                </a:lnTo>
                <a:cubicBezTo>
                  <a:pt x="4738554" y="5222224"/>
                  <a:pt x="4745654" y="5227144"/>
                  <a:pt x="4750799" y="5231289"/>
                </a:cubicBezTo>
                <a:cubicBezTo>
                  <a:pt x="4750078" y="5233105"/>
                  <a:pt x="4747402" y="5234145"/>
                  <a:pt x="4746682" y="5235960"/>
                </a:cubicBezTo>
                <a:cubicBezTo>
                  <a:pt x="4717353" y="5224319"/>
                  <a:pt x="4686072" y="5211901"/>
                  <a:pt x="4654790" y="5199484"/>
                </a:cubicBezTo>
                <a:cubicBezTo>
                  <a:pt x="4654069" y="5201300"/>
                  <a:pt x="4651392" y="5202339"/>
                  <a:pt x="4649950" y="5205972"/>
                </a:cubicBezTo>
                <a:cubicBezTo>
                  <a:pt x="4657049" y="5210892"/>
                  <a:pt x="4663429" y="5217628"/>
                  <a:pt x="4670529" y="5222549"/>
                </a:cubicBezTo>
                <a:cubicBezTo>
                  <a:pt x="4658591" y="5224116"/>
                  <a:pt x="4647373" y="5223868"/>
                  <a:pt x="4635435" y="5225435"/>
                </a:cubicBezTo>
                <a:cubicBezTo>
                  <a:pt x="4618767" y="5210410"/>
                  <a:pt x="4602819" y="5193569"/>
                  <a:pt x="4586872" y="5176728"/>
                </a:cubicBezTo>
                <a:cubicBezTo>
                  <a:pt x="4582754" y="5181400"/>
                  <a:pt x="4575961" y="5187112"/>
                  <a:pt x="4571842" y="5191783"/>
                </a:cubicBezTo>
                <a:cubicBezTo>
                  <a:pt x="4580788" y="5220560"/>
                  <a:pt x="4603530" y="5231690"/>
                  <a:pt x="4635435" y="5225435"/>
                </a:cubicBezTo>
                <a:cubicBezTo>
                  <a:pt x="4639858" y="5231395"/>
                  <a:pt x="4642119" y="5242804"/>
                  <a:pt x="4647985" y="5245133"/>
                </a:cubicBezTo>
                <a:cubicBezTo>
                  <a:pt x="4673195" y="5261446"/>
                  <a:pt x="4701801" y="5274903"/>
                  <a:pt x="4727011" y="5291216"/>
                </a:cubicBezTo>
                <a:cubicBezTo>
                  <a:pt x="4734111" y="5296137"/>
                  <a:pt x="4732975" y="5310400"/>
                  <a:pt x="4732254" y="5312216"/>
                </a:cubicBezTo>
                <a:cubicBezTo>
                  <a:pt x="4716612" y="5306007"/>
                  <a:pt x="4702927" y="5300575"/>
                  <a:pt x="4689240" y="5295142"/>
                </a:cubicBezTo>
                <a:cubicBezTo>
                  <a:pt x="4689961" y="5293326"/>
                  <a:pt x="4689448" y="5288918"/>
                  <a:pt x="4690169" y="5287102"/>
                </a:cubicBezTo>
                <a:cubicBezTo>
                  <a:pt x="4687493" y="5288142"/>
                  <a:pt x="4685538" y="5287366"/>
                  <a:pt x="4684817" y="5289182"/>
                </a:cubicBezTo>
                <a:cubicBezTo>
                  <a:pt x="4686051" y="5291774"/>
                  <a:pt x="4688006" y="5292550"/>
                  <a:pt x="4689240" y="5295142"/>
                </a:cubicBezTo>
                <a:cubicBezTo>
                  <a:pt x="4675555" y="5289709"/>
                  <a:pt x="4659192" y="5285317"/>
                  <a:pt x="4633054" y="5277044"/>
                </a:cubicBezTo>
                <a:cubicBezTo>
                  <a:pt x="4633054" y="5277044"/>
                  <a:pt x="4621630" y="5283019"/>
                  <a:pt x="4610205" y="5288995"/>
                </a:cubicBezTo>
                <a:cubicBezTo>
                  <a:pt x="4604034" y="5276034"/>
                  <a:pt x="4597141" y="5264890"/>
                  <a:pt x="4590970" y="5251929"/>
                </a:cubicBezTo>
                <a:cubicBezTo>
                  <a:pt x="4585203" y="5266457"/>
                  <a:pt x="4578715" y="5282801"/>
                  <a:pt x="4572948" y="5297330"/>
                </a:cubicBezTo>
                <a:cubicBezTo>
                  <a:pt x="4580255" y="5296026"/>
                  <a:pt x="4587563" y="5294721"/>
                  <a:pt x="4594869" y="5293417"/>
                </a:cubicBezTo>
                <a:lnTo>
                  <a:pt x="4630851" y="5342811"/>
                </a:lnTo>
                <a:lnTo>
                  <a:pt x="4616672" y="5352524"/>
                </a:lnTo>
                <a:cubicBezTo>
                  <a:pt x="4606689" y="5354867"/>
                  <a:pt x="4594751" y="5356436"/>
                  <a:pt x="4585488" y="5356963"/>
                </a:cubicBezTo>
                <a:cubicBezTo>
                  <a:pt x="4585183" y="5346330"/>
                  <a:pt x="4585597" y="5333883"/>
                  <a:pt x="4586012" y="5321434"/>
                </a:cubicBezTo>
                <a:lnTo>
                  <a:pt x="4587606" y="5323118"/>
                </a:lnTo>
                <a:lnTo>
                  <a:pt x="4587246" y="5324026"/>
                </a:lnTo>
                <a:cubicBezTo>
                  <a:pt x="4587246" y="5324026"/>
                  <a:pt x="4587246" y="5324026"/>
                  <a:pt x="4589201" y="5324802"/>
                </a:cubicBezTo>
                <a:lnTo>
                  <a:pt x="4587606" y="5323118"/>
                </a:lnTo>
                <a:lnTo>
                  <a:pt x="4587967" y="5322210"/>
                </a:lnTo>
                <a:cubicBezTo>
                  <a:pt x="4559568" y="5302528"/>
                  <a:pt x="4556783" y="5326649"/>
                  <a:pt x="4546385" y="5341441"/>
                </a:cubicBezTo>
                <a:lnTo>
                  <a:pt x="4547227" y="5341775"/>
                </a:lnTo>
                <a:lnTo>
                  <a:pt x="4546627" y="5341141"/>
                </a:lnTo>
                <a:cubicBezTo>
                  <a:pt x="4546627" y="5341141"/>
                  <a:pt x="4548192" y="5341762"/>
                  <a:pt x="4548192" y="5341762"/>
                </a:cubicBezTo>
                <a:cubicBezTo>
                  <a:pt x="4549756" y="5342383"/>
                  <a:pt x="4548891" y="5344564"/>
                  <a:pt x="4550457" y="5345186"/>
                </a:cubicBezTo>
                <a:lnTo>
                  <a:pt x="4547299" y="5341851"/>
                </a:lnTo>
                <a:lnTo>
                  <a:pt x="4514073" y="5330190"/>
                </a:lnTo>
                <a:cubicBezTo>
                  <a:pt x="4501493" y="5326249"/>
                  <a:pt x="4487267" y="5322178"/>
                  <a:pt x="4469927" y="5317397"/>
                </a:cubicBezTo>
                <a:cubicBezTo>
                  <a:pt x="4459637" y="5309108"/>
                  <a:pt x="4437618" y="5296163"/>
                  <a:pt x="4414363" y="5280625"/>
                </a:cubicBezTo>
                <a:cubicBezTo>
                  <a:pt x="4410966" y="5283482"/>
                  <a:pt x="4404893" y="5287377"/>
                  <a:pt x="4401496" y="5290233"/>
                </a:cubicBezTo>
                <a:cubicBezTo>
                  <a:pt x="4409622" y="5303970"/>
                  <a:pt x="4412910" y="5324194"/>
                  <a:pt x="4423921" y="5330667"/>
                </a:cubicBezTo>
                <a:cubicBezTo>
                  <a:pt x="4457158" y="5343860"/>
                  <a:pt x="4493793" y="5354197"/>
                  <a:pt x="4528473" y="5363759"/>
                </a:cubicBezTo>
                <a:cubicBezTo>
                  <a:pt x="4530941" y="5368943"/>
                  <a:pt x="4532175" y="5371536"/>
                  <a:pt x="4533410" y="5374129"/>
                </a:cubicBezTo>
                <a:cubicBezTo>
                  <a:pt x="4534131" y="5372313"/>
                  <a:pt x="4536807" y="5371272"/>
                  <a:pt x="4538249" y="5367640"/>
                </a:cubicBezTo>
                <a:cubicBezTo>
                  <a:pt x="4542978" y="5384233"/>
                  <a:pt x="4578892" y="5396387"/>
                  <a:pt x="4557276" y="5410929"/>
                </a:cubicBezTo>
                <a:cubicBezTo>
                  <a:pt x="4524028" y="5437672"/>
                  <a:pt x="4546977" y="5442578"/>
                  <a:pt x="4567763" y="5452931"/>
                </a:cubicBezTo>
                <a:cubicBezTo>
                  <a:pt x="4576817" y="5458627"/>
                  <a:pt x="4588548" y="5463283"/>
                  <a:pt x="4601001" y="5466124"/>
                </a:cubicBezTo>
                <a:cubicBezTo>
                  <a:pt x="4636192" y="5480094"/>
                  <a:pt x="4650699" y="5500568"/>
                  <a:pt x="4622595" y="5531454"/>
                </a:cubicBezTo>
                <a:lnTo>
                  <a:pt x="4623967" y="5531999"/>
                </a:lnTo>
                <a:lnTo>
                  <a:pt x="4719398" y="5533404"/>
                </a:lnTo>
                <a:cubicBezTo>
                  <a:pt x="4720424" y="5542226"/>
                  <a:pt x="4719495" y="5550271"/>
                  <a:pt x="4718566" y="5558316"/>
                </a:cubicBezTo>
                <a:lnTo>
                  <a:pt x="4659164" y="5540897"/>
                </a:lnTo>
                <a:lnTo>
                  <a:pt x="4652569" y="5536325"/>
                </a:lnTo>
                <a:cubicBezTo>
                  <a:pt x="4653803" y="5538918"/>
                  <a:pt x="4655759" y="5539694"/>
                  <a:pt x="4657716" y="5540471"/>
                </a:cubicBezTo>
                <a:lnTo>
                  <a:pt x="4659164" y="5540897"/>
                </a:lnTo>
                <a:lnTo>
                  <a:pt x="4659672" y="5541248"/>
                </a:lnTo>
                <a:cubicBezTo>
                  <a:pt x="4647214" y="5538406"/>
                  <a:pt x="4634755" y="5535564"/>
                  <a:pt x="4622297" y="5532722"/>
                </a:cubicBezTo>
                <a:cubicBezTo>
                  <a:pt x="4620341" y="5531946"/>
                  <a:pt x="4620341" y="5531946"/>
                  <a:pt x="4620341" y="5531946"/>
                </a:cubicBezTo>
                <a:lnTo>
                  <a:pt x="4623928" y="5531999"/>
                </a:lnTo>
                <a:lnTo>
                  <a:pt x="4454966" y="5469118"/>
                </a:lnTo>
                <a:cubicBezTo>
                  <a:pt x="4451055" y="5467565"/>
                  <a:pt x="4447145" y="5466013"/>
                  <a:pt x="4443235" y="5464461"/>
                </a:cubicBezTo>
                <a:lnTo>
                  <a:pt x="4429672" y="5460091"/>
                </a:lnTo>
                <a:lnTo>
                  <a:pt x="4415863" y="5453596"/>
                </a:lnTo>
                <a:cubicBezTo>
                  <a:pt x="4412673" y="5450227"/>
                  <a:pt x="4406807" y="5447899"/>
                  <a:pt x="4403618" y="5444531"/>
                </a:cubicBezTo>
                <a:cubicBezTo>
                  <a:pt x="4395797" y="5441426"/>
                  <a:pt x="4386021" y="5437546"/>
                  <a:pt x="4378200" y="5434441"/>
                </a:cubicBezTo>
                <a:cubicBezTo>
                  <a:pt x="4378714" y="5438849"/>
                  <a:pt x="4376551" y="5444298"/>
                  <a:pt x="4377066" y="5448706"/>
                </a:cubicBezTo>
                <a:cubicBezTo>
                  <a:pt x="4386326" y="5448178"/>
                  <a:pt x="4394355" y="5445058"/>
                  <a:pt x="4403618" y="5444531"/>
                </a:cubicBezTo>
                <a:cubicBezTo>
                  <a:pt x="4406807" y="5447899"/>
                  <a:pt x="4411952" y="5452043"/>
                  <a:pt x="4415142" y="5455411"/>
                </a:cubicBezTo>
                <a:lnTo>
                  <a:pt x="4429672" y="5460091"/>
                </a:lnTo>
                <a:lnTo>
                  <a:pt x="4444469" y="5467053"/>
                </a:lnTo>
                <a:cubicBezTo>
                  <a:pt x="4447658" y="5470421"/>
                  <a:pt x="4449613" y="5471197"/>
                  <a:pt x="4452290" y="5470157"/>
                </a:cubicBezTo>
                <a:cubicBezTo>
                  <a:pt x="4484085" y="5486983"/>
                  <a:pt x="4515881" y="5503809"/>
                  <a:pt x="4547678" y="5520635"/>
                </a:cubicBezTo>
                <a:cubicBezTo>
                  <a:pt x="4564552" y="5529435"/>
                  <a:pt x="4581428" y="5538236"/>
                  <a:pt x="4598303" y="5547036"/>
                </a:cubicBezTo>
                <a:cubicBezTo>
                  <a:pt x="4594186" y="5551709"/>
                  <a:pt x="4592023" y="5557157"/>
                  <a:pt x="4589861" y="5562605"/>
                </a:cubicBezTo>
                <a:cubicBezTo>
                  <a:pt x="4551992" y="5549675"/>
                  <a:pt x="4515357" y="5539338"/>
                  <a:pt x="4476768" y="5528223"/>
                </a:cubicBezTo>
                <a:cubicBezTo>
                  <a:pt x="4456495" y="5522278"/>
                  <a:pt x="4434782" y="5519965"/>
                  <a:pt x="4413788" y="5515837"/>
                </a:cubicBezTo>
                <a:cubicBezTo>
                  <a:pt x="4409877" y="5514284"/>
                  <a:pt x="4407922" y="5513508"/>
                  <a:pt x="4404012" y="5511956"/>
                </a:cubicBezTo>
                <a:cubicBezTo>
                  <a:pt x="4403292" y="5513772"/>
                  <a:pt x="4404526" y="5516364"/>
                  <a:pt x="4403805" y="5518180"/>
                </a:cubicBezTo>
                <a:cubicBezTo>
                  <a:pt x="4406480" y="5517140"/>
                  <a:pt x="4411111" y="5516876"/>
                  <a:pt x="4413788" y="5515837"/>
                </a:cubicBezTo>
                <a:cubicBezTo>
                  <a:pt x="4435294" y="5524374"/>
                  <a:pt x="4459270" y="5538095"/>
                  <a:pt x="4481497" y="5544816"/>
                </a:cubicBezTo>
                <a:cubicBezTo>
                  <a:pt x="4516898" y="5552561"/>
                  <a:pt x="4530377" y="5564219"/>
                  <a:pt x="4532736" y="5592483"/>
                </a:cubicBezTo>
                <a:cubicBezTo>
                  <a:pt x="4532736" y="5592483"/>
                  <a:pt x="4534691" y="5593259"/>
                  <a:pt x="4533971" y="5595075"/>
                </a:cubicBezTo>
                <a:cubicBezTo>
                  <a:pt x="4534691" y="5593259"/>
                  <a:pt x="4535412" y="5591443"/>
                  <a:pt x="4535412" y="5591443"/>
                </a:cubicBezTo>
                <a:cubicBezTo>
                  <a:pt x="4560578" y="5579360"/>
                  <a:pt x="4578458" y="5582779"/>
                  <a:pt x="4593390" y="5592910"/>
                </a:cubicBezTo>
                <a:lnTo>
                  <a:pt x="4632582" y="5633514"/>
                </a:lnTo>
                <a:lnTo>
                  <a:pt x="4639342" y="5627831"/>
                </a:lnTo>
                <a:lnTo>
                  <a:pt x="4633497" y="5634462"/>
                </a:lnTo>
                <a:lnTo>
                  <a:pt x="4633684" y="5634656"/>
                </a:lnTo>
                <a:lnTo>
                  <a:pt x="4633419" y="5634550"/>
                </a:lnTo>
                <a:lnTo>
                  <a:pt x="4632749" y="5635310"/>
                </a:lnTo>
                <a:cubicBezTo>
                  <a:pt x="4632749" y="5635310"/>
                  <a:pt x="4631185" y="5634689"/>
                  <a:pt x="4631185" y="5634689"/>
                </a:cubicBezTo>
                <a:lnTo>
                  <a:pt x="4632012" y="5633992"/>
                </a:lnTo>
                <a:lnTo>
                  <a:pt x="4631729" y="5633880"/>
                </a:lnTo>
                <a:lnTo>
                  <a:pt x="4598906" y="5640803"/>
                </a:lnTo>
                <a:lnTo>
                  <a:pt x="4597869" y="5639358"/>
                </a:lnTo>
                <a:lnTo>
                  <a:pt x="4594266" y="5639362"/>
                </a:lnTo>
                <a:lnTo>
                  <a:pt x="4569983" y="5624085"/>
                </a:lnTo>
                <a:cubicBezTo>
                  <a:pt x="4567821" y="5629533"/>
                  <a:pt x="4566380" y="5633164"/>
                  <a:pt x="4566171" y="5639389"/>
                </a:cubicBezTo>
                <a:lnTo>
                  <a:pt x="4594266" y="5639362"/>
                </a:lnTo>
                <a:lnTo>
                  <a:pt x="4597148" y="5641174"/>
                </a:lnTo>
                <a:lnTo>
                  <a:pt x="4598906" y="5640803"/>
                </a:lnTo>
                <a:lnTo>
                  <a:pt x="4640152" y="5698185"/>
                </a:lnTo>
                <a:cubicBezTo>
                  <a:pt x="4636754" y="5701042"/>
                  <a:pt x="4633358" y="5703897"/>
                  <a:pt x="4631916" y="5707529"/>
                </a:cubicBezTo>
                <a:cubicBezTo>
                  <a:pt x="4617716" y="5697688"/>
                  <a:pt x="4605470" y="5688624"/>
                  <a:pt x="4593227" y="5679558"/>
                </a:cubicBezTo>
                <a:cubicBezTo>
                  <a:pt x="4590037" y="5676190"/>
                  <a:pt x="4587569" y="5671006"/>
                  <a:pt x="4586335" y="5668414"/>
                </a:cubicBezTo>
                <a:cubicBezTo>
                  <a:pt x="4585821" y="5664007"/>
                  <a:pt x="4585308" y="5659597"/>
                  <a:pt x="4584073" y="5657005"/>
                </a:cubicBezTo>
                <a:lnTo>
                  <a:pt x="4583658" y="5657422"/>
                </a:lnTo>
                <a:lnTo>
                  <a:pt x="4584578" y="5666671"/>
                </a:lnTo>
                <a:lnTo>
                  <a:pt x="4585704" y="5667118"/>
                </a:lnTo>
                <a:lnTo>
                  <a:pt x="4585704" y="5667119"/>
                </a:lnTo>
                <a:lnTo>
                  <a:pt x="4585012" y="5668862"/>
                </a:lnTo>
                <a:cubicBezTo>
                  <a:pt x="4586197" y="5671352"/>
                  <a:pt x="4588568" y="5676332"/>
                  <a:pt x="4591632" y="5679567"/>
                </a:cubicBezTo>
                <a:cubicBezTo>
                  <a:pt x="4589176" y="5680276"/>
                  <a:pt x="4586722" y="5680984"/>
                  <a:pt x="4584267" y="5681692"/>
                </a:cubicBezTo>
                <a:cubicBezTo>
                  <a:pt x="4582966" y="5679493"/>
                  <a:pt x="4581665" y="5677295"/>
                  <a:pt x="4582242" y="5675840"/>
                </a:cubicBezTo>
                <a:cubicBezTo>
                  <a:pt x="4578486" y="5674349"/>
                  <a:pt x="4576608" y="5673604"/>
                  <a:pt x="4572852" y="5672113"/>
                </a:cubicBezTo>
                <a:lnTo>
                  <a:pt x="4575449" y="5665572"/>
                </a:lnTo>
                <a:lnTo>
                  <a:pt x="4575956" y="5664294"/>
                </a:lnTo>
                <a:lnTo>
                  <a:pt x="4567109" y="5660783"/>
                </a:lnTo>
                <a:lnTo>
                  <a:pt x="4567504" y="5658838"/>
                </a:lnTo>
                <a:lnTo>
                  <a:pt x="4566696" y="5657615"/>
                </a:lnTo>
                <a:lnTo>
                  <a:pt x="4566477" y="5650020"/>
                </a:lnTo>
                <a:cubicBezTo>
                  <a:pt x="4564522" y="5649245"/>
                  <a:pt x="4563802" y="5651060"/>
                  <a:pt x="4561846" y="5650284"/>
                </a:cubicBezTo>
                <a:lnTo>
                  <a:pt x="4566696" y="5657615"/>
                </a:lnTo>
                <a:lnTo>
                  <a:pt x="4566783" y="5660653"/>
                </a:lnTo>
                <a:lnTo>
                  <a:pt x="4567109" y="5660783"/>
                </a:lnTo>
                <a:lnTo>
                  <a:pt x="4565135" y="5670509"/>
                </a:lnTo>
                <a:cubicBezTo>
                  <a:pt x="4553917" y="5670261"/>
                  <a:pt x="4542699" y="5670013"/>
                  <a:pt x="4530761" y="5671579"/>
                </a:cubicBezTo>
                <a:lnTo>
                  <a:pt x="4578050" y="5727916"/>
                </a:lnTo>
                <a:lnTo>
                  <a:pt x="4558806" y="5717988"/>
                </a:lnTo>
                <a:cubicBezTo>
                  <a:pt x="4551544" y="5715435"/>
                  <a:pt x="4544206" y="5713967"/>
                  <a:pt x="4536796" y="5713391"/>
                </a:cubicBezTo>
                <a:lnTo>
                  <a:pt x="4492559" y="5718946"/>
                </a:lnTo>
                <a:lnTo>
                  <a:pt x="4492260" y="5717258"/>
                </a:lnTo>
                <a:lnTo>
                  <a:pt x="4489261" y="5716669"/>
                </a:lnTo>
                <a:lnTo>
                  <a:pt x="4485160" y="5712338"/>
                </a:lnTo>
                <a:cubicBezTo>
                  <a:pt x="4485160" y="5712338"/>
                  <a:pt x="4482484" y="5713378"/>
                  <a:pt x="4481764" y="5715193"/>
                </a:cubicBezTo>
                <a:lnTo>
                  <a:pt x="4489261" y="5716669"/>
                </a:lnTo>
                <a:lnTo>
                  <a:pt x="4491539" y="5719074"/>
                </a:lnTo>
                <a:lnTo>
                  <a:pt x="4492559" y="5718946"/>
                </a:lnTo>
                <a:lnTo>
                  <a:pt x="4497680" y="5747789"/>
                </a:lnTo>
                <a:cubicBezTo>
                  <a:pt x="4499633" y="5758549"/>
                  <a:pt x="4501714" y="5770412"/>
                  <a:pt x="4503870" y="5784932"/>
                </a:cubicBezTo>
                <a:cubicBezTo>
                  <a:pt x="4489977" y="5785723"/>
                  <a:pt x="4470732" y="5788593"/>
                  <a:pt x="4451693" y="5785241"/>
                </a:cubicBezTo>
                <a:cubicBezTo>
                  <a:pt x="4430700" y="5781112"/>
                  <a:pt x="4412591" y="5769719"/>
                  <a:pt x="4392319" y="5763774"/>
                </a:cubicBezTo>
                <a:cubicBezTo>
                  <a:pt x="4383777" y="5762486"/>
                  <a:pt x="4371631" y="5770278"/>
                  <a:pt x="4360927" y="5774436"/>
                </a:cubicBezTo>
                <a:cubicBezTo>
                  <a:pt x="4366585" y="5782988"/>
                  <a:pt x="4370081" y="5796989"/>
                  <a:pt x="4377902" y="5800094"/>
                </a:cubicBezTo>
                <a:cubicBezTo>
                  <a:pt x="4408463" y="5814327"/>
                  <a:pt x="4440772" y="5835560"/>
                  <a:pt x="4469280" y="5832163"/>
                </a:cubicBezTo>
                <a:cubicBezTo>
                  <a:pt x="4500465" y="5827724"/>
                  <a:pt x="4493049" y="5852108"/>
                  <a:pt x="4506734" y="5857540"/>
                </a:cubicBezTo>
                <a:lnTo>
                  <a:pt x="4505984" y="5857777"/>
                </a:lnTo>
                <a:lnTo>
                  <a:pt x="4502612" y="5876448"/>
                </a:lnTo>
                <a:cubicBezTo>
                  <a:pt x="4499090" y="5875050"/>
                  <a:pt x="4497331" y="5874352"/>
                  <a:pt x="4495569" y="5873652"/>
                </a:cubicBezTo>
                <a:lnTo>
                  <a:pt x="4505883" y="5857808"/>
                </a:lnTo>
                <a:lnTo>
                  <a:pt x="4478289" y="5866483"/>
                </a:lnTo>
                <a:cubicBezTo>
                  <a:pt x="4469193" y="5869440"/>
                  <a:pt x="4461707" y="5871199"/>
                  <a:pt x="4459494" y="5868219"/>
                </a:cubicBezTo>
                <a:cubicBezTo>
                  <a:pt x="4427600" y="5834537"/>
                  <a:pt x="4394974" y="5842607"/>
                  <a:pt x="4358951" y="5853533"/>
                </a:cubicBezTo>
                <a:cubicBezTo>
                  <a:pt x="4357717" y="5850942"/>
                  <a:pt x="4354529" y="5847574"/>
                  <a:pt x="4353293" y="5844981"/>
                </a:cubicBezTo>
                <a:cubicBezTo>
                  <a:pt x="4350617" y="5846021"/>
                  <a:pt x="4347942" y="5847061"/>
                  <a:pt x="4347221" y="5848877"/>
                </a:cubicBezTo>
                <a:cubicBezTo>
                  <a:pt x="4344959" y="5837469"/>
                  <a:pt x="4342699" y="5826061"/>
                  <a:pt x="4339716" y="5816469"/>
                </a:cubicBezTo>
                <a:cubicBezTo>
                  <a:pt x="4337248" y="5811284"/>
                  <a:pt x="4336013" y="5808691"/>
                  <a:pt x="4334779" y="5806100"/>
                </a:cubicBezTo>
                <a:cubicBezTo>
                  <a:pt x="4332824" y="5805324"/>
                  <a:pt x="4330148" y="5806363"/>
                  <a:pt x="4327472" y="5807403"/>
                </a:cubicBezTo>
                <a:cubicBezTo>
                  <a:pt x="4330662" y="5810771"/>
                  <a:pt x="4333850" y="5814140"/>
                  <a:pt x="4337041" y="5817509"/>
                </a:cubicBezTo>
                <a:cubicBezTo>
                  <a:pt x="4322110" y="5849420"/>
                  <a:pt x="4322110" y="5849420"/>
                  <a:pt x="4347734" y="5853285"/>
                </a:cubicBezTo>
                <a:cubicBezTo>
                  <a:pt x="4349689" y="5854060"/>
                  <a:pt x="4351645" y="5854837"/>
                  <a:pt x="4353600" y="5855613"/>
                </a:cubicBezTo>
                <a:cubicBezTo>
                  <a:pt x="4366151" y="5875310"/>
                  <a:pt x="4417508" y="5859960"/>
                  <a:pt x="4402883" y="5902505"/>
                </a:cubicBezTo>
                <a:cubicBezTo>
                  <a:pt x="4409469" y="5903017"/>
                  <a:pt x="4416056" y="5903528"/>
                  <a:pt x="4421408" y="5901449"/>
                </a:cubicBezTo>
                <a:cubicBezTo>
                  <a:pt x="4435870" y="5893525"/>
                  <a:pt x="4443588" y="5889758"/>
                  <a:pt x="4450368" y="5891923"/>
                </a:cubicBezTo>
                <a:lnTo>
                  <a:pt x="4472116" y="5916243"/>
                </a:lnTo>
                <a:lnTo>
                  <a:pt x="4470286" y="5920851"/>
                </a:lnTo>
                <a:lnTo>
                  <a:pt x="4466890" y="5923707"/>
                </a:lnTo>
                <a:cubicBezTo>
                  <a:pt x="4466890" y="5923707"/>
                  <a:pt x="4468845" y="5924483"/>
                  <a:pt x="4468845" y="5924483"/>
                </a:cubicBezTo>
                <a:lnTo>
                  <a:pt x="4470286" y="5920851"/>
                </a:lnTo>
                <a:lnTo>
                  <a:pt x="4473683" y="5917995"/>
                </a:lnTo>
                <a:lnTo>
                  <a:pt x="4472116" y="5916243"/>
                </a:lnTo>
                <a:lnTo>
                  <a:pt x="4472449" y="5915403"/>
                </a:lnTo>
                <a:cubicBezTo>
                  <a:pt x="4503525" y="5934045"/>
                  <a:pt x="4536555" y="5953464"/>
                  <a:pt x="4569585" y="5972881"/>
                </a:cubicBezTo>
                <a:cubicBezTo>
                  <a:pt x="4543241" y="5970832"/>
                  <a:pt x="4518129" y="5971375"/>
                  <a:pt x="4500325" y="5970613"/>
                </a:cubicBezTo>
                <a:cubicBezTo>
                  <a:pt x="4441671" y="5947331"/>
                  <a:pt x="4386926" y="5925600"/>
                  <a:pt x="4332182" y="5903869"/>
                </a:cubicBezTo>
                <a:cubicBezTo>
                  <a:pt x="4330741" y="5907500"/>
                  <a:pt x="4329298" y="5911133"/>
                  <a:pt x="4327857" y="5914765"/>
                </a:cubicBezTo>
                <a:cubicBezTo>
                  <a:pt x="4365518" y="5933919"/>
                  <a:pt x="4405134" y="5953848"/>
                  <a:pt x="4442796" y="5973004"/>
                </a:cubicBezTo>
                <a:cubicBezTo>
                  <a:pt x="4440633" y="5978451"/>
                  <a:pt x="4439192" y="5982083"/>
                  <a:pt x="4435073" y="5986754"/>
                </a:cubicBezTo>
                <a:cubicBezTo>
                  <a:pt x="4423343" y="5982097"/>
                  <a:pt x="4413054" y="5973809"/>
                  <a:pt x="4401837" y="5973561"/>
                </a:cubicBezTo>
                <a:cubicBezTo>
                  <a:pt x="4373535" y="5970736"/>
                  <a:pt x="4344514" y="5969726"/>
                  <a:pt x="4317448" y="5969493"/>
                </a:cubicBezTo>
                <a:cubicBezTo>
                  <a:pt x="4353566" y="5985407"/>
                  <a:pt x="4397156" y="5988914"/>
                  <a:pt x="4428453" y="6012965"/>
                </a:cubicBezTo>
                <a:lnTo>
                  <a:pt x="4453492" y="6043352"/>
                </a:lnTo>
                <a:lnTo>
                  <a:pt x="4407375" y="6045130"/>
                </a:lnTo>
                <a:cubicBezTo>
                  <a:pt x="4386382" y="6041001"/>
                  <a:pt x="4366110" y="6035056"/>
                  <a:pt x="4343160" y="6030151"/>
                </a:cubicBezTo>
                <a:cubicBezTo>
                  <a:pt x="4343675" y="6034560"/>
                  <a:pt x="4342233" y="6038191"/>
                  <a:pt x="4340791" y="6041823"/>
                </a:cubicBezTo>
                <a:cubicBezTo>
                  <a:pt x="4406338" y="6076251"/>
                  <a:pt x="4470651" y="6108086"/>
                  <a:pt x="4534243" y="6141737"/>
                </a:cubicBezTo>
                <a:cubicBezTo>
                  <a:pt x="4532801" y="6145370"/>
                  <a:pt x="4531359" y="6149001"/>
                  <a:pt x="4529918" y="6152633"/>
                </a:cubicBezTo>
                <a:cubicBezTo>
                  <a:pt x="4465398" y="6127022"/>
                  <a:pt x="4402832" y="6102186"/>
                  <a:pt x="4338313" y="6076575"/>
                </a:cubicBezTo>
                <a:cubicBezTo>
                  <a:pt x="4334915" y="6079430"/>
                  <a:pt x="4334194" y="6081246"/>
                  <a:pt x="4330797" y="6084103"/>
                </a:cubicBezTo>
                <a:cubicBezTo>
                  <a:pt x="4337689" y="6095247"/>
                  <a:pt x="4347259" y="6105352"/>
                  <a:pt x="4354151" y="6116497"/>
                </a:cubicBezTo>
                <a:cubicBezTo>
                  <a:pt x="4364874" y="6136518"/>
                  <a:pt x="4398292" y="6144266"/>
                  <a:pt x="4403952" y="6165826"/>
                </a:cubicBezTo>
                <a:lnTo>
                  <a:pt x="4399007" y="6190372"/>
                </a:lnTo>
                <a:lnTo>
                  <a:pt x="4302487" y="6121214"/>
                </a:lnTo>
                <a:cubicBezTo>
                  <a:pt x="4295278" y="6139374"/>
                  <a:pt x="4290232" y="6152086"/>
                  <a:pt x="4284465" y="6166614"/>
                </a:cubicBezTo>
                <a:cubicBezTo>
                  <a:pt x="4349193" y="6186000"/>
                  <a:pt x="4407639" y="6215508"/>
                  <a:pt x="4446734" y="6270967"/>
                </a:cubicBezTo>
                <a:lnTo>
                  <a:pt x="4446939" y="6271397"/>
                </a:lnTo>
                <a:lnTo>
                  <a:pt x="4454733" y="6261298"/>
                </a:lnTo>
                <a:cubicBezTo>
                  <a:pt x="4455127" y="6265783"/>
                  <a:pt x="4455521" y="6270266"/>
                  <a:pt x="4455915" y="6274750"/>
                </a:cubicBezTo>
                <a:lnTo>
                  <a:pt x="4447829" y="6273267"/>
                </a:lnTo>
                <a:lnTo>
                  <a:pt x="4452779" y="6283663"/>
                </a:lnTo>
                <a:lnTo>
                  <a:pt x="4456523" y="6277785"/>
                </a:lnTo>
                <a:cubicBezTo>
                  <a:pt x="4458737" y="6276770"/>
                  <a:pt x="4459386" y="6275136"/>
                  <a:pt x="4461599" y="6274121"/>
                </a:cubicBezTo>
                <a:cubicBezTo>
                  <a:pt x="4461599" y="6274121"/>
                  <a:pt x="4460950" y="6275756"/>
                  <a:pt x="4460950" y="6275756"/>
                </a:cubicBezTo>
                <a:cubicBezTo>
                  <a:pt x="4458088" y="6278406"/>
                  <a:pt x="4455225" y="6281055"/>
                  <a:pt x="4451711" y="6285340"/>
                </a:cubicBezTo>
                <a:lnTo>
                  <a:pt x="4452220" y="6284542"/>
                </a:lnTo>
                <a:lnTo>
                  <a:pt x="4431804" y="6302879"/>
                </a:lnTo>
                <a:cubicBezTo>
                  <a:pt x="4420695" y="6279550"/>
                  <a:pt x="4410099" y="6260629"/>
                  <a:pt x="4398269" y="6239115"/>
                </a:cubicBezTo>
                <a:cubicBezTo>
                  <a:pt x="4398269" y="6239115"/>
                  <a:pt x="4397034" y="6236524"/>
                  <a:pt x="4397755" y="6234708"/>
                </a:cubicBezTo>
                <a:cubicBezTo>
                  <a:pt x="4397034" y="6236524"/>
                  <a:pt x="4396313" y="6238339"/>
                  <a:pt x="4395593" y="6240155"/>
                </a:cubicBezTo>
                <a:cubicBezTo>
                  <a:pt x="4395593" y="6240155"/>
                  <a:pt x="4398269" y="6239115"/>
                  <a:pt x="4398269" y="6239115"/>
                </a:cubicBezTo>
                <a:cubicBezTo>
                  <a:pt x="4371913" y="6277003"/>
                  <a:pt x="4403711" y="6293830"/>
                  <a:pt x="4429434" y="6314550"/>
                </a:cubicBezTo>
                <a:lnTo>
                  <a:pt x="4445169" y="6337609"/>
                </a:lnTo>
                <a:lnTo>
                  <a:pt x="4475789" y="6347903"/>
                </a:lnTo>
                <a:cubicBezTo>
                  <a:pt x="4475139" y="6349539"/>
                  <a:pt x="4474490" y="6351175"/>
                  <a:pt x="4473192" y="6354445"/>
                </a:cubicBezTo>
                <a:lnTo>
                  <a:pt x="4445089" y="6337702"/>
                </a:lnTo>
                <a:lnTo>
                  <a:pt x="4418512" y="6364870"/>
                </a:lnTo>
                <a:cubicBezTo>
                  <a:pt x="4405961" y="6345175"/>
                  <a:pt x="4396600" y="6328845"/>
                  <a:pt x="4385283" y="6311740"/>
                </a:cubicBezTo>
                <a:cubicBezTo>
                  <a:pt x="4379211" y="6315637"/>
                  <a:pt x="4373137" y="6319532"/>
                  <a:pt x="4369020" y="6324203"/>
                </a:cubicBezTo>
                <a:cubicBezTo>
                  <a:pt x="4360479" y="6322915"/>
                  <a:pt x="4349982" y="6320850"/>
                  <a:pt x="4336809" y="6319827"/>
                </a:cubicBezTo>
                <a:cubicBezTo>
                  <a:pt x="4349152" y="6345747"/>
                  <a:pt x="4361495" y="6371668"/>
                  <a:pt x="4372604" y="6394997"/>
                </a:cubicBezTo>
                <a:lnTo>
                  <a:pt x="4372774" y="6395354"/>
                </a:lnTo>
                <a:lnTo>
                  <a:pt x="4446360" y="6422040"/>
                </a:lnTo>
                <a:cubicBezTo>
                  <a:pt x="4422514" y="6415100"/>
                  <a:pt x="4398667" y="6408159"/>
                  <a:pt x="4374822" y="6401216"/>
                </a:cubicBezTo>
                <a:lnTo>
                  <a:pt x="4374596" y="6400583"/>
                </a:lnTo>
                <a:lnTo>
                  <a:pt x="4361486" y="6411605"/>
                </a:lnTo>
                <a:cubicBezTo>
                  <a:pt x="4352175" y="6403703"/>
                  <a:pt x="4344636" y="6397033"/>
                  <a:pt x="4337898" y="6391205"/>
                </a:cubicBezTo>
                <a:lnTo>
                  <a:pt x="4321629" y="6377926"/>
                </a:lnTo>
                <a:lnTo>
                  <a:pt x="4321769" y="6374818"/>
                </a:lnTo>
                <a:lnTo>
                  <a:pt x="4316916" y="6372249"/>
                </a:lnTo>
                <a:lnTo>
                  <a:pt x="4304075" y="6350977"/>
                </a:lnTo>
                <a:cubicBezTo>
                  <a:pt x="4298722" y="6353056"/>
                  <a:pt x="4295326" y="6355912"/>
                  <a:pt x="4289974" y="6357993"/>
                </a:cubicBezTo>
                <a:lnTo>
                  <a:pt x="4316916" y="6372249"/>
                </a:lnTo>
                <a:lnTo>
                  <a:pt x="4319094" y="6375858"/>
                </a:lnTo>
                <a:lnTo>
                  <a:pt x="4321629" y="6377926"/>
                </a:lnTo>
                <a:lnTo>
                  <a:pt x="4319908" y="6415858"/>
                </a:lnTo>
                <a:cubicBezTo>
                  <a:pt x="4323969" y="6427719"/>
                  <a:pt x="4334206" y="6437564"/>
                  <a:pt x="4355097" y="6444805"/>
                </a:cubicBezTo>
                <a:cubicBezTo>
                  <a:pt x="4375369" y="6450750"/>
                  <a:pt x="4390596" y="6469406"/>
                  <a:pt x="4409939" y="6483392"/>
                </a:cubicBezTo>
                <a:cubicBezTo>
                  <a:pt x="4406542" y="6486248"/>
                  <a:pt x="4405101" y="6489879"/>
                  <a:pt x="4401704" y="6492735"/>
                </a:cubicBezTo>
                <a:lnTo>
                  <a:pt x="4287733" y="6455737"/>
                </a:lnTo>
                <a:lnTo>
                  <a:pt x="4288097" y="6453946"/>
                </a:lnTo>
                <a:lnTo>
                  <a:pt x="4284135" y="6453041"/>
                </a:lnTo>
                <a:lnTo>
                  <a:pt x="4279763" y="6446432"/>
                </a:lnTo>
                <a:cubicBezTo>
                  <a:pt x="4279042" y="6448248"/>
                  <a:pt x="4276366" y="6449289"/>
                  <a:pt x="4275645" y="6451105"/>
                </a:cubicBezTo>
                <a:cubicBezTo>
                  <a:pt x="4266590" y="6445409"/>
                  <a:pt x="4257536" y="6439711"/>
                  <a:pt x="4248481" y="6434015"/>
                </a:cubicBezTo>
                <a:cubicBezTo>
                  <a:pt x="4247039" y="6437648"/>
                  <a:pt x="4245597" y="6441280"/>
                  <a:pt x="4246110" y="6445687"/>
                </a:cubicBezTo>
                <a:cubicBezTo>
                  <a:pt x="4254652" y="6446976"/>
                  <a:pt x="4265148" y="6449040"/>
                  <a:pt x="4275645" y="6451105"/>
                </a:cubicBezTo>
                <a:lnTo>
                  <a:pt x="4284135" y="6453041"/>
                </a:lnTo>
                <a:lnTo>
                  <a:pt x="4285421" y="6454986"/>
                </a:lnTo>
                <a:lnTo>
                  <a:pt x="4287733" y="6455737"/>
                </a:lnTo>
                <a:lnTo>
                  <a:pt x="4285726" y="6465617"/>
                </a:lnTo>
                <a:cubicBezTo>
                  <a:pt x="4331002" y="6494100"/>
                  <a:pt x="4376277" y="6522582"/>
                  <a:pt x="4418876" y="6552105"/>
                </a:cubicBezTo>
                <a:cubicBezTo>
                  <a:pt x="4433074" y="6561945"/>
                  <a:pt x="4445832" y="6575419"/>
                  <a:pt x="4459312" y="6587075"/>
                </a:cubicBezTo>
                <a:cubicBezTo>
                  <a:pt x="4455915" y="6589931"/>
                  <a:pt x="4452517" y="6592786"/>
                  <a:pt x="4449120" y="6595643"/>
                </a:cubicBezTo>
                <a:cubicBezTo>
                  <a:pt x="4409297" y="6581937"/>
                  <a:pt x="4367517" y="6567455"/>
                  <a:pt x="4319152" y="6552460"/>
                </a:cubicBezTo>
                <a:cubicBezTo>
                  <a:pt x="4329955" y="6565156"/>
                  <a:pt x="4339315" y="6581485"/>
                  <a:pt x="4350632" y="6598590"/>
                </a:cubicBezTo>
                <a:lnTo>
                  <a:pt x="4256848" y="6589504"/>
                </a:lnTo>
                <a:lnTo>
                  <a:pt x="4255233" y="6588049"/>
                </a:lnTo>
                <a:lnTo>
                  <a:pt x="4251306" y="6586961"/>
                </a:lnTo>
                <a:lnTo>
                  <a:pt x="4238368" y="6564965"/>
                </a:lnTo>
                <a:cubicBezTo>
                  <a:pt x="4220374" y="6550432"/>
                  <a:pt x="4192951" y="6559649"/>
                  <a:pt x="4174045" y="6547414"/>
                </a:cubicBezTo>
                <a:cubicBezTo>
                  <a:pt x="4171883" y="6552861"/>
                  <a:pt x="4169720" y="6558309"/>
                  <a:pt x="4167557" y="6563757"/>
                </a:cubicBezTo>
                <a:lnTo>
                  <a:pt x="4251306" y="6586961"/>
                </a:lnTo>
                <a:lnTo>
                  <a:pt x="4252558" y="6589089"/>
                </a:lnTo>
                <a:lnTo>
                  <a:pt x="4256848" y="6589504"/>
                </a:lnTo>
                <a:lnTo>
                  <a:pt x="4296904" y="6625612"/>
                </a:lnTo>
                <a:lnTo>
                  <a:pt x="4296681" y="6626175"/>
                </a:lnTo>
                <a:lnTo>
                  <a:pt x="4302473" y="6632869"/>
                </a:lnTo>
                <a:lnTo>
                  <a:pt x="4293882" y="6633227"/>
                </a:lnTo>
                <a:lnTo>
                  <a:pt x="4293300" y="6634692"/>
                </a:lnTo>
                <a:cubicBezTo>
                  <a:pt x="4285992" y="6635995"/>
                  <a:pt x="4278686" y="6637299"/>
                  <a:pt x="4272612" y="6641195"/>
                </a:cubicBezTo>
                <a:cubicBezTo>
                  <a:pt x="4252133" y="6641474"/>
                  <a:pt x="4231653" y="6641752"/>
                  <a:pt x="4211172" y="6642032"/>
                </a:cubicBezTo>
                <a:cubicBezTo>
                  <a:pt x="4232678" y="6650569"/>
                  <a:pt x="4257061" y="6691778"/>
                  <a:pt x="4272612" y="6641195"/>
                </a:cubicBezTo>
                <a:cubicBezTo>
                  <a:pt x="4279297" y="6658563"/>
                  <a:pt x="4287938" y="6676708"/>
                  <a:pt x="4296577" y="6694853"/>
                </a:cubicBezTo>
                <a:cubicBezTo>
                  <a:pt x="4295343" y="6692261"/>
                  <a:pt x="4295343" y="6692261"/>
                  <a:pt x="4295343" y="6692261"/>
                </a:cubicBezTo>
                <a:cubicBezTo>
                  <a:pt x="4247798" y="6692307"/>
                  <a:pt x="4198295" y="6691576"/>
                  <a:pt x="4148794" y="6690846"/>
                </a:cubicBezTo>
                <a:cubicBezTo>
                  <a:pt x="4144470" y="6701741"/>
                  <a:pt x="4137982" y="6718085"/>
                  <a:pt x="4131494" y="6734429"/>
                </a:cubicBezTo>
                <a:lnTo>
                  <a:pt x="4098774" y="6739724"/>
                </a:lnTo>
                <a:lnTo>
                  <a:pt x="4098355" y="6738092"/>
                </a:lnTo>
                <a:lnTo>
                  <a:pt x="4096904" y="6737873"/>
                </a:lnTo>
                <a:lnTo>
                  <a:pt x="4087967" y="6712947"/>
                </a:lnTo>
                <a:cubicBezTo>
                  <a:pt x="4077984" y="6715290"/>
                  <a:pt x="4067279" y="6719450"/>
                  <a:pt x="4056575" y="6723609"/>
                </a:cubicBezTo>
                <a:cubicBezTo>
                  <a:pt x="4057809" y="6726201"/>
                  <a:pt x="4056367" y="6729834"/>
                  <a:pt x="4055646" y="6731650"/>
                </a:cubicBezTo>
                <a:lnTo>
                  <a:pt x="4096904" y="6737873"/>
                </a:lnTo>
                <a:lnTo>
                  <a:pt x="4097634" y="6739907"/>
                </a:lnTo>
                <a:lnTo>
                  <a:pt x="4098774" y="6739724"/>
                </a:lnTo>
                <a:lnTo>
                  <a:pt x="4100912" y="6748041"/>
                </a:lnTo>
                <a:cubicBezTo>
                  <a:pt x="4101541" y="6751443"/>
                  <a:pt x="4102107" y="6754296"/>
                  <a:pt x="4103085" y="6754684"/>
                </a:cubicBezTo>
                <a:cubicBezTo>
                  <a:pt x="4142395" y="6763983"/>
                  <a:pt x="4181706" y="6773280"/>
                  <a:pt x="4220503" y="6778170"/>
                </a:cubicBezTo>
                <a:cubicBezTo>
                  <a:pt x="4232339" y="6779714"/>
                  <a:pt x="4241523" y="6776529"/>
                  <a:pt x="4245874" y="6769847"/>
                </a:cubicBezTo>
                <a:lnTo>
                  <a:pt x="4242554" y="6743162"/>
                </a:lnTo>
                <a:lnTo>
                  <a:pt x="4258652" y="6755475"/>
                </a:lnTo>
                <a:cubicBezTo>
                  <a:pt x="4264528" y="6759910"/>
                  <a:pt x="4269185" y="6763860"/>
                  <a:pt x="4268464" y="6765676"/>
                </a:cubicBezTo>
                <a:cubicBezTo>
                  <a:pt x="4262697" y="6780204"/>
                  <a:pt x="4249110" y="6791628"/>
                  <a:pt x="4239432" y="6804604"/>
                </a:cubicBezTo>
                <a:lnTo>
                  <a:pt x="4237542" y="6803853"/>
                </a:lnTo>
                <a:lnTo>
                  <a:pt x="4235977" y="6804857"/>
                </a:lnTo>
                <a:lnTo>
                  <a:pt x="4236141" y="6803723"/>
                </a:lnTo>
                <a:lnTo>
                  <a:pt x="4184785" y="6799729"/>
                </a:lnTo>
                <a:lnTo>
                  <a:pt x="4127281" y="6807913"/>
                </a:lnTo>
                <a:lnTo>
                  <a:pt x="4124243" y="6809094"/>
                </a:lnTo>
                <a:lnTo>
                  <a:pt x="4124236" y="6809091"/>
                </a:lnTo>
                <a:lnTo>
                  <a:pt x="4124374" y="6809381"/>
                </a:lnTo>
                <a:cubicBezTo>
                  <a:pt x="4124374" y="6809381"/>
                  <a:pt x="4124374" y="6809381"/>
                  <a:pt x="4122419" y="6808605"/>
                </a:cubicBezTo>
                <a:lnTo>
                  <a:pt x="4122854" y="6808543"/>
                </a:lnTo>
                <a:lnTo>
                  <a:pt x="4121896" y="6808162"/>
                </a:lnTo>
                <a:lnTo>
                  <a:pt x="4123742" y="6808057"/>
                </a:lnTo>
                <a:lnTo>
                  <a:pt x="4119436" y="6799013"/>
                </a:lnTo>
                <a:lnTo>
                  <a:pt x="4118852" y="6798225"/>
                </a:lnTo>
                <a:lnTo>
                  <a:pt x="4120157" y="6797198"/>
                </a:lnTo>
                <a:lnTo>
                  <a:pt x="4116714" y="6795346"/>
                </a:lnTo>
                <a:lnTo>
                  <a:pt x="4110589" y="6787092"/>
                </a:lnTo>
                <a:cubicBezTo>
                  <a:pt x="4080650" y="6754187"/>
                  <a:pt x="4069432" y="6753939"/>
                  <a:pt x="4044518" y="6788194"/>
                </a:cubicBezTo>
                <a:cubicBezTo>
                  <a:pt x="4062322" y="6788954"/>
                  <a:pt x="4084756" y="6789451"/>
                  <a:pt x="4105236" y="6789173"/>
                </a:cubicBezTo>
                <a:lnTo>
                  <a:pt x="4116714" y="6795346"/>
                </a:lnTo>
                <a:lnTo>
                  <a:pt x="4118852" y="6798225"/>
                </a:lnTo>
                <a:lnTo>
                  <a:pt x="4097101" y="6815373"/>
                </a:lnTo>
                <a:cubicBezTo>
                  <a:pt x="4095144" y="6814596"/>
                  <a:pt x="4090514" y="6814860"/>
                  <a:pt x="4088559" y="6814084"/>
                </a:cubicBezTo>
                <a:cubicBezTo>
                  <a:pt x="4089793" y="6816676"/>
                  <a:pt x="4091027" y="6819268"/>
                  <a:pt x="4090306" y="6821085"/>
                </a:cubicBezTo>
                <a:cubicBezTo>
                  <a:pt x="4093703" y="6818227"/>
                  <a:pt x="4096380" y="6817188"/>
                  <a:pt x="4097101" y="6815373"/>
                </a:cubicBezTo>
                <a:cubicBezTo>
                  <a:pt x="4117886" y="6825725"/>
                  <a:pt x="4137743" y="6844119"/>
                  <a:pt x="4158737" y="6848248"/>
                </a:cubicBezTo>
                <a:cubicBezTo>
                  <a:pt x="4187551" y="6855481"/>
                  <a:pt x="4215339" y="6853899"/>
                  <a:pt x="4244360" y="6854908"/>
                </a:cubicBezTo>
                <a:lnTo>
                  <a:pt x="4244648" y="6855512"/>
                </a:lnTo>
                <a:lnTo>
                  <a:pt x="4247177" y="6855368"/>
                </a:lnTo>
                <a:lnTo>
                  <a:pt x="4245321" y="6856929"/>
                </a:lnTo>
                <a:lnTo>
                  <a:pt x="4245595" y="6857500"/>
                </a:lnTo>
                <a:lnTo>
                  <a:pt x="4245904" y="6858000"/>
                </a:lnTo>
                <a:lnTo>
                  <a:pt x="4125367" y="6858000"/>
                </a:lnTo>
                <a:lnTo>
                  <a:pt x="4125236" y="6857810"/>
                </a:lnTo>
                <a:cubicBezTo>
                  <a:pt x="4122548" y="6854247"/>
                  <a:pt x="4119860" y="6851932"/>
                  <a:pt x="4117084" y="6853490"/>
                </a:cubicBezTo>
                <a:lnTo>
                  <a:pt x="411365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68706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292AE33-0E46-4389-89EB-501280C47D5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0" y="0"/>
            <a:ext cx="5536642" cy="6858000"/>
          </a:xfrm>
          <a:custGeom>
            <a:avLst/>
            <a:gdLst>
              <a:gd name="connsiteX0" fmla="*/ 0 w 5536642"/>
              <a:gd name="connsiteY0" fmla="*/ 0 h 6858000"/>
              <a:gd name="connsiteX1" fmla="*/ 5536642 w 5536642"/>
              <a:gd name="connsiteY1" fmla="*/ 0 h 6858000"/>
              <a:gd name="connsiteX2" fmla="*/ 5536642 w 5536642"/>
              <a:gd name="connsiteY2" fmla="*/ 6858000 h 6858000"/>
              <a:gd name="connsiteX3" fmla="*/ 0 w 553664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36642" h="6858000">
                <a:moveTo>
                  <a:pt x="0" y="0"/>
                </a:moveTo>
                <a:lnTo>
                  <a:pt x="5536642" y="0"/>
                </a:lnTo>
                <a:lnTo>
                  <a:pt x="553664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127EA0F6-48A1-46CE-B249-3132C0C4EFD4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858055" y="1107024"/>
            <a:ext cx="4012537" cy="4643952"/>
          </a:xfrm>
          <a:custGeom>
            <a:avLst/>
            <a:gdLst>
              <a:gd name="connsiteX0" fmla="*/ 0 w 4012537"/>
              <a:gd name="connsiteY0" fmla="*/ 0 h 4643952"/>
              <a:gd name="connsiteX1" fmla="*/ 4012537 w 4012537"/>
              <a:gd name="connsiteY1" fmla="*/ 0 h 4643952"/>
              <a:gd name="connsiteX2" fmla="*/ 4012537 w 4012537"/>
              <a:gd name="connsiteY2" fmla="*/ 4643952 h 4643952"/>
              <a:gd name="connsiteX3" fmla="*/ 0 w 4012537"/>
              <a:gd name="connsiteY3" fmla="*/ 4643952 h 4643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12537" h="4643952">
                <a:moveTo>
                  <a:pt x="0" y="0"/>
                </a:moveTo>
                <a:lnTo>
                  <a:pt x="4012537" y="0"/>
                </a:lnTo>
                <a:lnTo>
                  <a:pt x="4012537" y="4643952"/>
                </a:lnTo>
                <a:lnTo>
                  <a:pt x="0" y="46439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672223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B615F81-0EE8-429C-A9B3-D5F97DCCD04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709712" y="0"/>
            <a:ext cx="5482288" cy="6858000"/>
          </a:xfrm>
          <a:custGeom>
            <a:avLst/>
            <a:gdLst>
              <a:gd name="connsiteX0" fmla="*/ 0 w 5482288"/>
              <a:gd name="connsiteY0" fmla="*/ 0 h 6858000"/>
              <a:gd name="connsiteX1" fmla="*/ 5482288 w 5482288"/>
              <a:gd name="connsiteY1" fmla="*/ 0 h 6858000"/>
              <a:gd name="connsiteX2" fmla="*/ 5482288 w 5482288"/>
              <a:gd name="connsiteY2" fmla="*/ 6858000 h 6858000"/>
              <a:gd name="connsiteX3" fmla="*/ 0 w 5482288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82288" h="6858000">
                <a:moveTo>
                  <a:pt x="0" y="0"/>
                </a:moveTo>
                <a:lnTo>
                  <a:pt x="5482288" y="0"/>
                </a:lnTo>
                <a:lnTo>
                  <a:pt x="5482288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8174626D-AD63-4805-B3D8-6ECEDFE723F7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2651190" y="3709040"/>
            <a:ext cx="1484748" cy="1484748"/>
          </a:xfrm>
          <a:custGeom>
            <a:avLst/>
            <a:gdLst>
              <a:gd name="connsiteX0" fmla="*/ 742374 w 1484748"/>
              <a:gd name="connsiteY0" fmla="*/ 0 h 1484748"/>
              <a:gd name="connsiteX1" fmla="*/ 1484748 w 1484748"/>
              <a:gd name="connsiteY1" fmla="*/ 742374 h 1484748"/>
              <a:gd name="connsiteX2" fmla="*/ 742374 w 1484748"/>
              <a:gd name="connsiteY2" fmla="*/ 1484748 h 1484748"/>
              <a:gd name="connsiteX3" fmla="*/ 0 w 1484748"/>
              <a:gd name="connsiteY3" fmla="*/ 742374 h 1484748"/>
              <a:gd name="connsiteX4" fmla="*/ 742374 w 1484748"/>
              <a:gd name="connsiteY4" fmla="*/ 0 h 148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4748" h="1484748">
                <a:moveTo>
                  <a:pt x="742374" y="0"/>
                </a:moveTo>
                <a:cubicBezTo>
                  <a:pt x="1152376" y="0"/>
                  <a:pt x="1484748" y="332372"/>
                  <a:pt x="1484748" y="742374"/>
                </a:cubicBezTo>
                <a:cubicBezTo>
                  <a:pt x="1484748" y="1152376"/>
                  <a:pt x="1152376" y="1484748"/>
                  <a:pt x="742374" y="1484748"/>
                </a:cubicBezTo>
                <a:cubicBezTo>
                  <a:pt x="332372" y="1484748"/>
                  <a:pt x="0" y="1152376"/>
                  <a:pt x="0" y="742374"/>
                </a:cubicBezTo>
                <a:cubicBezTo>
                  <a:pt x="0" y="332372"/>
                  <a:pt x="332372" y="0"/>
                  <a:pt x="7423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D9AFA8C-216A-456D-8A81-C2BCF3A6FA0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615752" y="3709040"/>
            <a:ext cx="1484748" cy="1484748"/>
          </a:xfrm>
          <a:custGeom>
            <a:avLst/>
            <a:gdLst>
              <a:gd name="connsiteX0" fmla="*/ 742374 w 1484748"/>
              <a:gd name="connsiteY0" fmla="*/ 0 h 1484748"/>
              <a:gd name="connsiteX1" fmla="*/ 1484748 w 1484748"/>
              <a:gd name="connsiteY1" fmla="*/ 742374 h 1484748"/>
              <a:gd name="connsiteX2" fmla="*/ 742374 w 1484748"/>
              <a:gd name="connsiteY2" fmla="*/ 1484748 h 1484748"/>
              <a:gd name="connsiteX3" fmla="*/ 0 w 1484748"/>
              <a:gd name="connsiteY3" fmla="*/ 742374 h 1484748"/>
              <a:gd name="connsiteX4" fmla="*/ 742374 w 1484748"/>
              <a:gd name="connsiteY4" fmla="*/ 0 h 148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4748" h="1484748">
                <a:moveTo>
                  <a:pt x="742374" y="0"/>
                </a:moveTo>
                <a:cubicBezTo>
                  <a:pt x="1152376" y="0"/>
                  <a:pt x="1484748" y="332372"/>
                  <a:pt x="1484748" y="742374"/>
                </a:cubicBezTo>
                <a:cubicBezTo>
                  <a:pt x="1484748" y="1152376"/>
                  <a:pt x="1152376" y="1484748"/>
                  <a:pt x="742374" y="1484748"/>
                </a:cubicBezTo>
                <a:cubicBezTo>
                  <a:pt x="332372" y="1484748"/>
                  <a:pt x="0" y="1152376"/>
                  <a:pt x="0" y="742374"/>
                </a:cubicBezTo>
                <a:cubicBezTo>
                  <a:pt x="0" y="332372"/>
                  <a:pt x="332372" y="0"/>
                  <a:pt x="7423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7BA082D-489A-41C4-ADBF-1F3119DCE10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86628" y="3709040"/>
            <a:ext cx="1484748" cy="1484748"/>
          </a:xfrm>
          <a:custGeom>
            <a:avLst/>
            <a:gdLst>
              <a:gd name="connsiteX0" fmla="*/ 742374 w 1484748"/>
              <a:gd name="connsiteY0" fmla="*/ 0 h 1484748"/>
              <a:gd name="connsiteX1" fmla="*/ 1484748 w 1484748"/>
              <a:gd name="connsiteY1" fmla="*/ 742374 h 1484748"/>
              <a:gd name="connsiteX2" fmla="*/ 742374 w 1484748"/>
              <a:gd name="connsiteY2" fmla="*/ 1484748 h 1484748"/>
              <a:gd name="connsiteX3" fmla="*/ 0 w 1484748"/>
              <a:gd name="connsiteY3" fmla="*/ 742374 h 1484748"/>
              <a:gd name="connsiteX4" fmla="*/ 742374 w 1484748"/>
              <a:gd name="connsiteY4" fmla="*/ 0 h 1484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84748" h="1484748">
                <a:moveTo>
                  <a:pt x="742374" y="0"/>
                </a:moveTo>
                <a:cubicBezTo>
                  <a:pt x="1152376" y="0"/>
                  <a:pt x="1484748" y="332372"/>
                  <a:pt x="1484748" y="742374"/>
                </a:cubicBezTo>
                <a:cubicBezTo>
                  <a:pt x="1484748" y="1152376"/>
                  <a:pt x="1152376" y="1484748"/>
                  <a:pt x="742374" y="1484748"/>
                </a:cubicBezTo>
                <a:cubicBezTo>
                  <a:pt x="332372" y="1484748"/>
                  <a:pt x="0" y="1152376"/>
                  <a:pt x="0" y="742374"/>
                </a:cubicBezTo>
                <a:cubicBezTo>
                  <a:pt x="0" y="332372"/>
                  <a:pt x="332372" y="0"/>
                  <a:pt x="74237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280700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84336649-008A-4AF5-8E20-22D7A72E8C3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4643681" y="671390"/>
            <a:ext cx="3564454" cy="4493220"/>
          </a:xfrm>
          <a:custGeom>
            <a:avLst/>
            <a:gdLst>
              <a:gd name="connsiteX0" fmla="*/ 0 w 3564454"/>
              <a:gd name="connsiteY0" fmla="*/ 0 h 4493220"/>
              <a:gd name="connsiteX1" fmla="*/ 3564454 w 3564454"/>
              <a:gd name="connsiteY1" fmla="*/ 0 h 4493220"/>
              <a:gd name="connsiteX2" fmla="*/ 3564454 w 3564454"/>
              <a:gd name="connsiteY2" fmla="*/ 4493220 h 4493220"/>
              <a:gd name="connsiteX3" fmla="*/ 0 w 3564454"/>
              <a:gd name="connsiteY3" fmla="*/ 4493220 h 449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64454" h="4493220">
                <a:moveTo>
                  <a:pt x="0" y="0"/>
                </a:moveTo>
                <a:lnTo>
                  <a:pt x="3564454" y="0"/>
                </a:lnTo>
                <a:lnTo>
                  <a:pt x="3564454" y="4493220"/>
                </a:lnTo>
                <a:lnTo>
                  <a:pt x="0" y="449322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solidFill>
              <a:schemeClr val="bg1"/>
            </a:solidFill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85BF118-2C29-4B0F-94B1-0646B0AEE274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519630" y="1546368"/>
            <a:ext cx="3144896" cy="4640242"/>
          </a:xfrm>
          <a:custGeom>
            <a:avLst/>
            <a:gdLst>
              <a:gd name="connsiteX0" fmla="*/ 0 w 3144896"/>
              <a:gd name="connsiteY0" fmla="*/ 0 h 4640242"/>
              <a:gd name="connsiteX1" fmla="*/ 3144896 w 3144896"/>
              <a:gd name="connsiteY1" fmla="*/ 0 h 4640242"/>
              <a:gd name="connsiteX2" fmla="*/ 3144896 w 3144896"/>
              <a:gd name="connsiteY2" fmla="*/ 4640242 h 4640242"/>
              <a:gd name="connsiteX3" fmla="*/ 0 w 3144896"/>
              <a:gd name="connsiteY3" fmla="*/ 4640242 h 464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44896" h="4640242">
                <a:moveTo>
                  <a:pt x="0" y="0"/>
                </a:moveTo>
                <a:lnTo>
                  <a:pt x="3144896" y="0"/>
                </a:lnTo>
                <a:lnTo>
                  <a:pt x="3144896" y="4640242"/>
                </a:lnTo>
                <a:lnTo>
                  <a:pt x="0" y="46402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solidFill>
              <a:schemeClr val="bg1"/>
            </a:solidFill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59528F6-C98C-48E9-94CF-844DE5C67045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1527474" y="990540"/>
            <a:ext cx="3474806" cy="5196070"/>
          </a:xfrm>
          <a:custGeom>
            <a:avLst/>
            <a:gdLst>
              <a:gd name="connsiteX0" fmla="*/ 0 w 3474806"/>
              <a:gd name="connsiteY0" fmla="*/ 0 h 5196070"/>
              <a:gd name="connsiteX1" fmla="*/ 3474806 w 3474806"/>
              <a:gd name="connsiteY1" fmla="*/ 0 h 5196070"/>
              <a:gd name="connsiteX2" fmla="*/ 3474806 w 3474806"/>
              <a:gd name="connsiteY2" fmla="*/ 5196070 h 5196070"/>
              <a:gd name="connsiteX3" fmla="*/ 0 w 3474806"/>
              <a:gd name="connsiteY3" fmla="*/ 5196070 h 5196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74806" h="5196070">
                <a:moveTo>
                  <a:pt x="0" y="0"/>
                </a:moveTo>
                <a:lnTo>
                  <a:pt x="3474806" y="0"/>
                </a:lnTo>
                <a:lnTo>
                  <a:pt x="3474806" y="5196070"/>
                </a:lnTo>
                <a:lnTo>
                  <a:pt x="0" y="51960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solidFill>
              <a:schemeClr val="bg1"/>
            </a:solidFill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88769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0D97C34-C8BB-4507-9E7D-89F0DDD93407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714421" y="2926794"/>
            <a:ext cx="4223211" cy="2756690"/>
          </a:xfrm>
          <a:custGeom>
            <a:avLst/>
            <a:gdLst>
              <a:gd name="connsiteX0" fmla="*/ 0 w 4223211"/>
              <a:gd name="connsiteY0" fmla="*/ 0 h 2756690"/>
              <a:gd name="connsiteX1" fmla="*/ 4223211 w 4223211"/>
              <a:gd name="connsiteY1" fmla="*/ 0 h 2756690"/>
              <a:gd name="connsiteX2" fmla="*/ 4223211 w 4223211"/>
              <a:gd name="connsiteY2" fmla="*/ 2756690 h 2756690"/>
              <a:gd name="connsiteX3" fmla="*/ 0 w 4223211"/>
              <a:gd name="connsiteY3" fmla="*/ 2756690 h 2756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3211" h="2756690">
                <a:moveTo>
                  <a:pt x="0" y="0"/>
                </a:moveTo>
                <a:lnTo>
                  <a:pt x="4223211" y="0"/>
                </a:lnTo>
                <a:lnTo>
                  <a:pt x="4223211" y="2756690"/>
                </a:lnTo>
                <a:lnTo>
                  <a:pt x="0" y="275669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762B5BF-1972-4678-9C5B-573F4CB935A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254369" y="2926795"/>
            <a:ext cx="3521805" cy="2908894"/>
          </a:xfrm>
          <a:custGeom>
            <a:avLst/>
            <a:gdLst>
              <a:gd name="connsiteX0" fmla="*/ 0 w 3521805"/>
              <a:gd name="connsiteY0" fmla="*/ 0 h 2908894"/>
              <a:gd name="connsiteX1" fmla="*/ 3521805 w 3521805"/>
              <a:gd name="connsiteY1" fmla="*/ 0 h 2908894"/>
              <a:gd name="connsiteX2" fmla="*/ 3521805 w 3521805"/>
              <a:gd name="connsiteY2" fmla="*/ 2908894 h 2908894"/>
              <a:gd name="connsiteX3" fmla="*/ 0 w 3521805"/>
              <a:gd name="connsiteY3" fmla="*/ 2908894 h 2908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21805" h="2908894">
                <a:moveTo>
                  <a:pt x="0" y="0"/>
                </a:moveTo>
                <a:lnTo>
                  <a:pt x="3521805" y="0"/>
                </a:lnTo>
                <a:lnTo>
                  <a:pt x="3521805" y="2908894"/>
                </a:lnTo>
                <a:lnTo>
                  <a:pt x="0" y="290889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8F439E2-8F90-4CB3-BCC0-9DB519A2B9A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899350" y="2458627"/>
            <a:ext cx="1868387" cy="2351298"/>
          </a:xfrm>
          <a:custGeom>
            <a:avLst/>
            <a:gdLst>
              <a:gd name="connsiteX0" fmla="*/ 0 w 1868387"/>
              <a:gd name="connsiteY0" fmla="*/ 0 h 2351298"/>
              <a:gd name="connsiteX1" fmla="*/ 1868387 w 1868387"/>
              <a:gd name="connsiteY1" fmla="*/ 0 h 2351298"/>
              <a:gd name="connsiteX2" fmla="*/ 1868387 w 1868387"/>
              <a:gd name="connsiteY2" fmla="*/ 2351298 h 2351298"/>
              <a:gd name="connsiteX3" fmla="*/ 0 w 1868387"/>
              <a:gd name="connsiteY3" fmla="*/ 2351298 h 235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8387" h="2351298">
                <a:moveTo>
                  <a:pt x="0" y="0"/>
                </a:moveTo>
                <a:lnTo>
                  <a:pt x="1868387" y="0"/>
                </a:lnTo>
                <a:lnTo>
                  <a:pt x="1868387" y="2351298"/>
                </a:lnTo>
                <a:lnTo>
                  <a:pt x="0" y="23512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1DD31FE-8EDB-4C55-9339-44C1D2ABF414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098845" y="3916627"/>
            <a:ext cx="3231649" cy="2069731"/>
          </a:xfrm>
          <a:custGeom>
            <a:avLst/>
            <a:gdLst>
              <a:gd name="connsiteX0" fmla="*/ 0 w 3231649"/>
              <a:gd name="connsiteY0" fmla="*/ 0 h 2069731"/>
              <a:gd name="connsiteX1" fmla="*/ 3231649 w 3231649"/>
              <a:gd name="connsiteY1" fmla="*/ 0 h 2069731"/>
              <a:gd name="connsiteX2" fmla="*/ 3231649 w 3231649"/>
              <a:gd name="connsiteY2" fmla="*/ 2069731 h 2069731"/>
              <a:gd name="connsiteX3" fmla="*/ 0 w 3231649"/>
              <a:gd name="connsiteY3" fmla="*/ 2069731 h 2069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31649" h="2069731">
                <a:moveTo>
                  <a:pt x="0" y="0"/>
                </a:moveTo>
                <a:lnTo>
                  <a:pt x="3231649" y="0"/>
                </a:lnTo>
                <a:lnTo>
                  <a:pt x="3231649" y="2069731"/>
                </a:lnTo>
                <a:lnTo>
                  <a:pt x="0" y="20697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369471999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BE793788-15FC-4DA5-99E5-220E34E4134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223025" y="220259"/>
            <a:ext cx="3691190" cy="3646449"/>
          </a:xfrm>
          <a:custGeom>
            <a:avLst/>
            <a:gdLst>
              <a:gd name="connsiteX0" fmla="*/ 0 w 3691190"/>
              <a:gd name="connsiteY0" fmla="*/ 0 h 3646449"/>
              <a:gd name="connsiteX1" fmla="*/ 3691190 w 3691190"/>
              <a:gd name="connsiteY1" fmla="*/ 0 h 3646449"/>
              <a:gd name="connsiteX2" fmla="*/ 3691190 w 3691190"/>
              <a:gd name="connsiteY2" fmla="*/ 3646449 h 3646449"/>
              <a:gd name="connsiteX3" fmla="*/ 0 w 3691190"/>
              <a:gd name="connsiteY3" fmla="*/ 3646449 h 3646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91190" h="3646449">
                <a:moveTo>
                  <a:pt x="0" y="0"/>
                </a:moveTo>
                <a:lnTo>
                  <a:pt x="3691190" y="0"/>
                </a:lnTo>
                <a:lnTo>
                  <a:pt x="3691190" y="3646449"/>
                </a:lnTo>
                <a:lnTo>
                  <a:pt x="0" y="364644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ED5A2DDD-B0CF-495D-B2F2-B8149D52C7B1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90321" y="146657"/>
            <a:ext cx="5073905" cy="2487852"/>
          </a:xfrm>
          <a:custGeom>
            <a:avLst/>
            <a:gdLst>
              <a:gd name="connsiteX0" fmla="*/ 0 w 5073905"/>
              <a:gd name="connsiteY0" fmla="*/ 0 h 2487852"/>
              <a:gd name="connsiteX1" fmla="*/ 5073905 w 5073905"/>
              <a:gd name="connsiteY1" fmla="*/ 0 h 2487852"/>
              <a:gd name="connsiteX2" fmla="*/ 5073905 w 5073905"/>
              <a:gd name="connsiteY2" fmla="*/ 2487852 h 2487852"/>
              <a:gd name="connsiteX3" fmla="*/ 0 w 5073905"/>
              <a:gd name="connsiteY3" fmla="*/ 2487852 h 2487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73905" h="2487852">
                <a:moveTo>
                  <a:pt x="0" y="0"/>
                </a:moveTo>
                <a:lnTo>
                  <a:pt x="5073905" y="0"/>
                </a:lnTo>
                <a:lnTo>
                  <a:pt x="5073905" y="2487852"/>
                </a:lnTo>
                <a:lnTo>
                  <a:pt x="0" y="248785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0A24F1B0-F648-4F83-8068-1884C27270E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925122" y="3429002"/>
            <a:ext cx="3752347" cy="2971799"/>
          </a:xfrm>
          <a:custGeom>
            <a:avLst/>
            <a:gdLst>
              <a:gd name="connsiteX0" fmla="*/ 0 w 3752347"/>
              <a:gd name="connsiteY0" fmla="*/ 0 h 2971799"/>
              <a:gd name="connsiteX1" fmla="*/ 3752347 w 3752347"/>
              <a:gd name="connsiteY1" fmla="*/ 0 h 2971799"/>
              <a:gd name="connsiteX2" fmla="*/ 3752347 w 3752347"/>
              <a:gd name="connsiteY2" fmla="*/ 2971799 h 2971799"/>
              <a:gd name="connsiteX3" fmla="*/ 0 w 3752347"/>
              <a:gd name="connsiteY3" fmla="*/ 2971799 h 2971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2347" h="2971799">
                <a:moveTo>
                  <a:pt x="0" y="0"/>
                </a:moveTo>
                <a:lnTo>
                  <a:pt x="3752347" y="0"/>
                </a:lnTo>
                <a:lnTo>
                  <a:pt x="3752347" y="2971799"/>
                </a:lnTo>
                <a:lnTo>
                  <a:pt x="0" y="29717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947153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D8C81729-C5BA-4F1D-89BA-2B16E2462B4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14246" y="400050"/>
            <a:ext cx="7433764" cy="6000750"/>
          </a:xfrm>
          <a:custGeom>
            <a:avLst/>
            <a:gdLst>
              <a:gd name="connsiteX0" fmla="*/ 0 w 7433764"/>
              <a:gd name="connsiteY0" fmla="*/ 0 h 6000750"/>
              <a:gd name="connsiteX1" fmla="*/ 7433764 w 7433764"/>
              <a:gd name="connsiteY1" fmla="*/ 0 h 6000750"/>
              <a:gd name="connsiteX2" fmla="*/ 7433764 w 7433764"/>
              <a:gd name="connsiteY2" fmla="*/ 6000750 h 6000750"/>
              <a:gd name="connsiteX3" fmla="*/ 0 w 7433764"/>
              <a:gd name="connsiteY3" fmla="*/ 6000750 h 600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33764" h="6000750">
                <a:moveTo>
                  <a:pt x="0" y="0"/>
                </a:moveTo>
                <a:lnTo>
                  <a:pt x="7433764" y="0"/>
                </a:lnTo>
                <a:lnTo>
                  <a:pt x="7433764" y="6000750"/>
                </a:lnTo>
                <a:lnTo>
                  <a:pt x="0" y="600075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442129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84057BB-4756-413E-B1D5-77BD0DF07FA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048000" y="1"/>
            <a:ext cx="3048000" cy="4173415"/>
          </a:xfrm>
          <a:custGeom>
            <a:avLst/>
            <a:gdLst>
              <a:gd name="connsiteX0" fmla="*/ 0 w 3048000"/>
              <a:gd name="connsiteY0" fmla="*/ 0 h 4173415"/>
              <a:gd name="connsiteX1" fmla="*/ 3048000 w 3048000"/>
              <a:gd name="connsiteY1" fmla="*/ 0 h 4173415"/>
              <a:gd name="connsiteX2" fmla="*/ 3048000 w 3048000"/>
              <a:gd name="connsiteY2" fmla="*/ 4173415 h 4173415"/>
              <a:gd name="connsiteX3" fmla="*/ 0 w 3048000"/>
              <a:gd name="connsiteY3" fmla="*/ 4173415 h 417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3415">
                <a:moveTo>
                  <a:pt x="0" y="0"/>
                </a:moveTo>
                <a:lnTo>
                  <a:pt x="3048000" y="0"/>
                </a:lnTo>
                <a:lnTo>
                  <a:pt x="3048000" y="4173415"/>
                </a:lnTo>
                <a:lnTo>
                  <a:pt x="0" y="417341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40BE1917-48F5-40F1-BFA1-A5636BE5481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096000" y="1"/>
            <a:ext cx="3048000" cy="4173415"/>
          </a:xfrm>
          <a:custGeom>
            <a:avLst/>
            <a:gdLst>
              <a:gd name="connsiteX0" fmla="*/ 0 w 3048000"/>
              <a:gd name="connsiteY0" fmla="*/ 0 h 4173415"/>
              <a:gd name="connsiteX1" fmla="*/ 3048000 w 3048000"/>
              <a:gd name="connsiteY1" fmla="*/ 0 h 4173415"/>
              <a:gd name="connsiteX2" fmla="*/ 3048000 w 3048000"/>
              <a:gd name="connsiteY2" fmla="*/ 4173415 h 4173415"/>
              <a:gd name="connsiteX3" fmla="*/ 0 w 3048000"/>
              <a:gd name="connsiteY3" fmla="*/ 4173415 h 417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3415">
                <a:moveTo>
                  <a:pt x="0" y="0"/>
                </a:moveTo>
                <a:lnTo>
                  <a:pt x="3048000" y="0"/>
                </a:lnTo>
                <a:lnTo>
                  <a:pt x="3048000" y="4173415"/>
                </a:lnTo>
                <a:lnTo>
                  <a:pt x="0" y="417341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A32CF6DA-31B5-47EF-A0C7-867A4372B1CE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143999" y="1"/>
            <a:ext cx="3048000" cy="4173415"/>
          </a:xfrm>
          <a:custGeom>
            <a:avLst/>
            <a:gdLst>
              <a:gd name="connsiteX0" fmla="*/ 0 w 3048000"/>
              <a:gd name="connsiteY0" fmla="*/ 0 h 4173415"/>
              <a:gd name="connsiteX1" fmla="*/ 3048000 w 3048000"/>
              <a:gd name="connsiteY1" fmla="*/ 0 h 4173415"/>
              <a:gd name="connsiteX2" fmla="*/ 3048000 w 3048000"/>
              <a:gd name="connsiteY2" fmla="*/ 4173415 h 4173415"/>
              <a:gd name="connsiteX3" fmla="*/ 0 w 3048000"/>
              <a:gd name="connsiteY3" fmla="*/ 4173415 h 417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3415">
                <a:moveTo>
                  <a:pt x="0" y="0"/>
                </a:moveTo>
                <a:lnTo>
                  <a:pt x="3048000" y="0"/>
                </a:lnTo>
                <a:lnTo>
                  <a:pt x="3048000" y="4173415"/>
                </a:lnTo>
                <a:lnTo>
                  <a:pt x="0" y="417341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D7EBB3B-6B92-4F5C-9D5A-05F5A5F9A9B6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" y="1"/>
            <a:ext cx="3048000" cy="4173415"/>
          </a:xfrm>
          <a:custGeom>
            <a:avLst/>
            <a:gdLst>
              <a:gd name="connsiteX0" fmla="*/ 0 w 3048000"/>
              <a:gd name="connsiteY0" fmla="*/ 0 h 4173415"/>
              <a:gd name="connsiteX1" fmla="*/ 3048000 w 3048000"/>
              <a:gd name="connsiteY1" fmla="*/ 0 h 4173415"/>
              <a:gd name="connsiteX2" fmla="*/ 3048000 w 3048000"/>
              <a:gd name="connsiteY2" fmla="*/ 4173415 h 4173415"/>
              <a:gd name="connsiteX3" fmla="*/ 0 w 3048000"/>
              <a:gd name="connsiteY3" fmla="*/ 4173415 h 4173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4173415">
                <a:moveTo>
                  <a:pt x="0" y="0"/>
                </a:moveTo>
                <a:lnTo>
                  <a:pt x="3048000" y="0"/>
                </a:lnTo>
                <a:lnTo>
                  <a:pt x="3048000" y="4173415"/>
                </a:lnTo>
                <a:lnTo>
                  <a:pt x="0" y="417341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19843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EBDAD200-A248-4C84-937D-1A23FAF5274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53440" y="1740539"/>
            <a:ext cx="2597614" cy="3577772"/>
          </a:xfrm>
          <a:custGeom>
            <a:avLst/>
            <a:gdLst>
              <a:gd name="connsiteX0" fmla="*/ 0 w 2597614"/>
              <a:gd name="connsiteY0" fmla="*/ 0 h 3577772"/>
              <a:gd name="connsiteX1" fmla="*/ 2597614 w 2597614"/>
              <a:gd name="connsiteY1" fmla="*/ 0 h 3577772"/>
              <a:gd name="connsiteX2" fmla="*/ 2597614 w 2597614"/>
              <a:gd name="connsiteY2" fmla="*/ 3577772 h 3577772"/>
              <a:gd name="connsiteX3" fmla="*/ 0 w 2597614"/>
              <a:gd name="connsiteY3" fmla="*/ 3577772 h 35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7614" h="3577772">
                <a:moveTo>
                  <a:pt x="0" y="0"/>
                </a:moveTo>
                <a:lnTo>
                  <a:pt x="2597614" y="0"/>
                </a:lnTo>
                <a:lnTo>
                  <a:pt x="2597614" y="3577772"/>
                </a:lnTo>
                <a:lnTo>
                  <a:pt x="0" y="3577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4A306CC-8D93-4E44-9F72-E70C436FB8C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482609" y="1740539"/>
            <a:ext cx="2597614" cy="3577772"/>
          </a:xfrm>
          <a:custGeom>
            <a:avLst/>
            <a:gdLst>
              <a:gd name="connsiteX0" fmla="*/ 0 w 2597614"/>
              <a:gd name="connsiteY0" fmla="*/ 0 h 3577772"/>
              <a:gd name="connsiteX1" fmla="*/ 2597614 w 2597614"/>
              <a:gd name="connsiteY1" fmla="*/ 0 h 3577772"/>
              <a:gd name="connsiteX2" fmla="*/ 2597614 w 2597614"/>
              <a:gd name="connsiteY2" fmla="*/ 3577772 h 3577772"/>
              <a:gd name="connsiteX3" fmla="*/ 0 w 2597614"/>
              <a:gd name="connsiteY3" fmla="*/ 3577772 h 35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7614" h="3577772">
                <a:moveTo>
                  <a:pt x="0" y="0"/>
                </a:moveTo>
                <a:lnTo>
                  <a:pt x="2597614" y="0"/>
                </a:lnTo>
                <a:lnTo>
                  <a:pt x="2597614" y="3577772"/>
                </a:lnTo>
                <a:lnTo>
                  <a:pt x="0" y="3577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7CC6B33-BAD4-4045-9913-B7A911B0637C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8740946" y="1740539"/>
            <a:ext cx="2597614" cy="3577772"/>
          </a:xfrm>
          <a:custGeom>
            <a:avLst/>
            <a:gdLst>
              <a:gd name="connsiteX0" fmla="*/ 0 w 2597614"/>
              <a:gd name="connsiteY0" fmla="*/ 0 h 3577772"/>
              <a:gd name="connsiteX1" fmla="*/ 2597614 w 2597614"/>
              <a:gd name="connsiteY1" fmla="*/ 0 h 3577772"/>
              <a:gd name="connsiteX2" fmla="*/ 2597614 w 2597614"/>
              <a:gd name="connsiteY2" fmla="*/ 3577772 h 3577772"/>
              <a:gd name="connsiteX3" fmla="*/ 0 w 2597614"/>
              <a:gd name="connsiteY3" fmla="*/ 3577772 h 35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7614" h="3577772">
                <a:moveTo>
                  <a:pt x="0" y="0"/>
                </a:moveTo>
                <a:lnTo>
                  <a:pt x="2597614" y="0"/>
                </a:lnTo>
                <a:lnTo>
                  <a:pt x="2597614" y="3577772"/>
                </a:lnTo>
                <a:lnTo>
                  <a:pt x="0" y="3577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2AE934B-BA7B-41FA-A93F-7A593E8DA308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11778" y="1740539"/>
            <a:ext cx="2597614" cy="3577772"/>
          </a:xfrm>
          <a:custGeom>
            <a:avLst/>
            <a:gdLst>
              <a:gd name="connsiteX0" fmla="*/ 0 w 2597614"/>
              <a:gd name="connsiteY0" fmla="*/ 0 h 3577772"/>
              <a:gd name="connsiteX1" fmla="*/ 2597614 w 2597614"/>
              <a:gd name="connsiteY1" fmla="*/ 0 h 3577772"/>
              <a:gd name="connsiteX2" fmla="*/ 2597614 w 2597614"/>
              <a:gd name="connsiteY2" fmla="*/ 3577772 h 3577772"/>
              <a:gd name="connsiteX3" fmla="*/ 0 w 2597614"/>
              <a:gd name="connsiteY3" fmla="*/ 3577772 h 35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7614" h="3577772">
                <a:moveTo>
                  <a:pt x="0" y="0"/>
                </a:moveTo>
                <a:lnTo>
                  <a:pt x="2597614" y="0"/>
                </a:lnTo>
                <a:lnTo>
                  <a:pt x="2597614" y="3577772"/>
                </a:lnTo>
                <a:lnTo>
                  <a:pt x="0" y="3577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76964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18E1FC7F-73BC-4317-8038-F0A179F2051F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56008" y="1727476"/>
            <a:ext cx="2355272" cy="3577772"/>
          </a:xfrm>
          <a:custGeom>
            <a:avLst/>
            <a:gdLst>
              <a:gd name="connsiteX0" fmla="*/ 0 w 2355272"/>
              <a:gd name="connsiteY0" fmla="*/ 0 h 3577772"/>
              <a:gd name="connsiteX1" fmla="*/ 2355272 w 2355272"/>
              <a:gd name="connsiteY1" fmla="*/ 0 h 3577772"/>
              <a:gd name="connsiteX2" fmla="*/ 2355272 w 2355272"/>
              <a:gd name="connsiteY2" fmla="*/ 3577772 h 3577772"/>
              <a:gd name="connsiteX3" fmla="*/ 0 w 2355272"/>
              <a:gd name="connsiteY3" fmla="*/ 3577772 h 35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72" h="3577772">
                <a:moveTo>
                  <a:pt x="0" y="0"/>
                </a:moveTo>
                <a:lnTo>
                  <a:pt x="2355272" y="0"/>
                </a:lnTo>
                <a:lnTo>
                  <a:pt x="2355272" y="3577772"/>
                </a:lnTo>
                <a:lnTo>
                  <a:pt x="0" y="3577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3733A499-020C-44C7-A8AC-79D003BDEC2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2487186" y="1727476"/>
            <a:ext cx="2355272" cy="3577772"/>
          </a:xfrm>
          <a:custGeom>
            <a:avLst/>
            <a:gdLst>
              <a:gd name="connsiteX0" fmla="*/ 0 w 2355272"/>
              <a:gd name="connsiteY0" fmla="*/ 0 h 3577772"/>
              <a:gd name="connsiteX1" fmla="*/ 2355272 w 2355272"/>
              <a:gd name="connsiteY1" fmla="*/ 0 h 3577772"/>
              <a:gd name="connsiteX2" fmla="*/ 2355272 w 2355272"/>
              <a:gd name="connsiteY2" fmla="*/ 3577772 h 3577772"/>
              <a:gd name="connsiteX3" fmla="*/ 0 w 2355272"/>
              <a:gd name="connsiteY3" fmla="*/ 3577772 h 35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72" h="3577772">
                <a:moveTo>
                  <a:pt x="0" y="0"/>
                </a:moveTo>
                <a:lnTo>
                  <a:pt x="2355272" y="0"/>
                </a:lnTo>
                <a:lnTo>
                  <a:pt x="2355272" y="3577772"/>
                </a:lnTo>
                <a:lnTo>
                  <a:pt x="0" y="3577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FEA9A31-40FC-4AAA-BD4D-918899373D21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4918364" y="1727476"/>
            <a:ext cx="2355272" cy="3577772"/>
          </a:xfrm>
          <a:custGeom>
            <a:avLst/>
            <a:gdLst>
              <a:gd name="connsiteX0" fmla="*/ 0 w 2355272"/>
              <a:gd name="connsiteY0" fmla="*/ 0 h 3577772"/>
              <a:gd name="connsiteX1" fmla="*/ 2355272 w 2355272"/>
              <a:gd name="connsiteY1" fmla="*/ 0 h 3577772"/>
              <a:gd name="connsiteX2" fmla="*/ 2355272 w 2355272"/>
              <a:gd name="connsiteY2" fmla="*/ 3577772 h 3577772"/>
              <a:gd name="connsiteX3" fmla="*/ 0 w 2355272"/>
              <a:gd name="connsiteY3" fmla="*/ 3577772 h 35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72" h="3577772">
                <a:moveTo>
                  <a:pt x="0" y="0"/>
                </a:moveTo>
                <a:lnTo>
                  <a:pt x="2355272" y="0"/>
                </a:lnTo>
                <a:lnTo>
                  <a:pt x="2355272" y="3577772"/>
                </a:lnTo>
                <a:lnTo>
                  <a:pt x="0" y="3577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53234391-88B7-4AA0-85EC-A1ED1525F3C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349542" y="1727476"/>
            <a:ext cx="2355272" cy="3577772"/>
          </a:xfrm>
          <a:custGeom>
            <a:avLst/>
            <a:gdLst>
              <a:gd name="connsiteX0" fmla="*/ 0 w 2355272"/>
              <a:gd name="connsiteY0" fmla="*/ 0 h 3577772"/>
              <a:gd name="connsiteX1" fmla="*/ 2355272 w 2355272"/>
              <a:gd name="connsiteY1" fmla="*/ 0 h 3577772"/>
              <a:gd name="connsiteX2" fmla="*/ 2355272 w 2355272"/>
              <a:gd name="connsiteY2" fmla="*/ 3577772 h 3577772"/>
              <a:gd name="connsiteX3" fmla="*/ 0 w 2355272"/>
              <a:gd name="connsiteY3" fmla="*/ 3577772 h 35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72" h="3577772">
                <a:moveTo>
                  <a:pt x="0" y="0"/>
                </a:moveTo>
                <a:lnTo>
                  <a:pt x="2355272" y="0"/>
                </a:lnTo>
                <a:lnTo>
                  <a:pt x="2355272" y="3577772"/>
                </a:lnTo>
                <a:lnTo>
                  <a:pt x="0" y="3577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7B70ED47-0389-4C38-83C6-AAB57AF8B597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780720" y="1727476"/>
            <a:ext cx="2355272" cy="3577772"/>
          </a:xfrm>
          <a:custGeom>
            <a:avLst/>
            <a:gdLst>
              <a:gd name="connsiteX0" fmla="*/ 0 w 2355272"/>
              <a:gd name="connsiteY0" fmla="*/ 0 h 3577772"/>
              <a:gd name="connsiteX1" fmla="*/ 2355272 w 2355272"/>
              <a:gd name="connsiteY1" fmla="*/ 0 h 3577772"/>
              <a:gd name="connsiteX2" fmla="*/ 2355272 w 2355272"/>
              <a:gd name="connsiteY2" fmla="*/ 3577772 h 3577772"/>
              <a:gd name="connsiteX3" fmla="*/ 0 w 2355272"/>
              <a:gd name="connsiteY3" fmla="*/ 3577772 h 3577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5272" h="3577772">
                <a:moveTo>
                  <a:pt x="0" y="0"/>
                </a:moveTo>
                <a:lnTo>
                  <a:pt x="2355272" y="0"/>
                </a:lnTo>
                <a:lnTo>
                  <a:pt x="2355272" y="3577772"/>
                </a:lnTo>
                <a:lnTo>
                  <a:pt x="0" y="357777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251585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52E78C7-87B4-4CA9-8516-0D1A93CAF03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0" y="0"/>
            <a:ext cx="3048000" cy="6858000"/>
          </a:xfrm>
          <a:custGeom>
            <a:avLst/>
            <a:gdLst>
              <a:gd name="connsiteX0" fmla="*/ 0 w 3048000"/>
              <a:gd name="connsiteY0" fmla="*/ 0 h 6858000"/>
              <a:gd name="connsiteX1" fmla="*/ 3048000 w 3048000"/>
              <a:gd name="connsiteY1" fmla="*/ 0 h 6858000"/>
              <a:gd name="connsiteX2" fmla="*/ 3048000 w 3048000"/>
              <a:gd name="connsiteY2" fmla="*/ 6858000 h 6858000"/>
              <a:gd name="connsiteX3" fmla="*/ 0 w 3048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6858000">
                <a:moveTo>
                  <a:pt x="0" y="0"/>
                </a:moveTo>
                <a:lnTo>
                  <a:pt x="3048000" y="0"/>
                </a:lnTo>
                <a:lnTo>
                  <a:pt x="3048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A080A81-4BB9-4FE9-985F-C504F75607D7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048000" y="0"/>
            <a:ext cx="3048000" cy="6858000"/>
          </a:xfrm>
          <a:custGeom>
            <a:avLst/>
            <a:gdLst>
              <a:gd name="connsiteX0" fmla="*/ 0 w 3048000"/>
              <a:gd name="connsiteY0" fmla="*/ 0 h 6858000"/>
              <a:gd name="connsiteX1" fmla="*/ 3048000 w 3048000"/>
              <a:gd name="connsiteY1" fmla="*/ 0 h 6858000"/>
              <a:gd name="connsiteX2" fmla="*/ 3048000 w 3048000"/>
              <a:gd name="connsiteY2" fmla="*/ 6858000 h 6858000"/>
              <a:gd name="connsiteX3" fmla="*/ 0 w 3048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6858000">
                <a:moveTo>
                  <a:pt x="0" y="0"/>
                </a:moveTo>
                <a:lnTo>
                  <a:pt x="3048000" y="0"/>
                </a:lnTo>
                <a:lnTo>
                  <a:pt x="3048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B96EE991-2477-484C-A30F-B7571515D2DA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6096000" y="0"/>
            <a:ext cx="3048000" cy="6858000"/>
          </a:xfrm>
          <a:custGeom>
            <a:avLst/>
            <a:gdLst>
              <a:gd name="connsiteX0" fmla="*/ 0 w 3048000"/>
              <a:gd name="connsiteY0" fmla="*/ 0 h 6858000"/>
              <a:gd name="connsiteX1" fmla="*/ 3048000 w 3048000"/>
              <a:gd name="connsiteY1" fmla="*/ 0 h 6858000"/>
              <a:gd name="connsiteX2" fmla="*/ 3048000 w 3048000"/>
              <a:gd name="connsiteY2" fmla="*/ 6858000 h 6858000"/>
              <a:gd name="connsiteX3" fmla="*/ 0 w 3048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6858000">
                <a:moveTo>
                  <a:pt x="0" y="0"/>
                </a:moveTo>
                <a:lnTo>
                  <a:pt x="3048000" y="0"/>
                </a:lnTo>
                <a:lnTo>
                  <a:pt x="3048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A6E9B68-B572-480C-BB15-8D0381AB18D2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144000" y="0"/>
            <a:ext cx="3048000" cy="6858000"/>
          </a:xfrm>
          <a:custGeom>
            <a:avLst/>
            <a:gdLst>
              <a:gd name="connsiteX0" fmla="*/ 0 w 3048000"/>
              <a:gd name="connsiteY0" fmla="*/ 0 h 6858000"/>
              <a:gd name="connsiteX1" fmla="*/ 3048000 w 3048000"/>
              <a:gd name="connsiteY1" fmla="*/ 0 h 6858000"/>
              <a:gd name="connsiteX2" fmla="*/ 3048000 w 3048000"/>
              <a:gd name="connsiteY2" fmla="*/ 6858000 h 6858000"/>
              <a:gd name="connsiteX3" fmla="*/ 0 w 3048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6858000">
                <a:moveTo>
                  <a:pt x="0" y="0"/>
                </a:moveTo>
                <a:lnTo>
                  <a:pt x="3048000" y="0"/>
                </a:lnTo>
                <a:lnTo>
                  <a:pt x="3048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795766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6B9EC276-461D-44F0-884D-08E9EE53A15F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3460225" y="3574449"/>
            <a:ext cx="2497126" cy="2497126"/>
          </a:xfrm>
          <a:custGeom>
            <a:avLst/>
            <a:gdLst>
              <a:gd name="connsiteX0" fmla="*/ 1248563 w 2497126"/>
              <a:gd name="connsiteY0" fmla="*/ 0 h 2497126"/>
              <a:gd name="connsiteX1" fmla="*/ 2497126 w 2497126"/>
              <a:gd name="connsiteY1" fmla="*/ 1248563 h 2497126"/>
              <a:gd name="connsiteX2" fmla="*/ 1248563 w 2497126"/>
              <a:gd name="connsiteY2" fmla="*/ 2497126 h 2497126"/>
              <a:gd name="connsiteX3" fmla="*/ 0 w 2497126"/>
              <a:gd name="connsiteY3" fmla="*/ 1248563 h 2497126"/>
              <a:gd name="connsiteX4" fmla="*/ 1248563 w 2497126"/>
              <a:gd name="connsiteY4" fmla="*/ 0 h 249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126" h="2497126">
                <a:moveTo>
                  <a:pt x="1248563" y="0"/>
                </a:moveTo>
                <a:cubicBezTo>
                  <a:pt x="1938125" y="0"/>
                  <a:pt x="2497126" y="559001"/>
                  <a:pt x="2497126" y="1248563"/>
                </a:cubicBezTo>
                <a:cubicBezTo>
                  <a:pt x="2497126" y="1938125"/>
                  <a:pt x="1938125" y="2497126"/>
                  <a:pt x="1248563" y="2497126"/>
                </a:cubicBezTo>
                <a:cubicBezTo>
                  <a:pt x="559001" y="2497126"/>
                  <a:pt x="0" y="1938125"/>
                  <a:pt x="0" y="1248563"/>
                </a:cubicBezTo>
                <a:cubicBezTo>
                  <a:pt x="0" y="559001"/>
                  <a:pt x="559001" y="0"/>
                  <a:pt x="124856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9D989F13-A65C-4AFA-AE38-2DF29DB6DD90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6234650" y="3574449"/>
            <a:ext cx="2497126" cy="2497126"/>
          </a:xfrm>
          <a:custGeom>
            <a:avLst/>
            <a:gdLst>
              <a:gd name="connsiteX0" fmla="*/ 1248563 w 2497126"/>
              <a:gd name="connsiteY0" fmla="*/ 0 h 2497126"/>
              <a:gd name="connsiteX1" fmla="*/ 2497126 w 2497126"/>
              <a:gd name="connsiteY1" fmla="*/ 1248563 h 2497126"/>
              <a:gd name="connsiteX2" fmla="*/ 1248563 w 2497126"/>
              <a:gd name="connsiteY2" fmla="*/ 2497126 h 2497126"/>
              <a:gd name="connsiteX3" fmla="*/ 0 w 2497126"/>
              <a:gd name="connsiteY3" fmla="*/ 1248563 h 2497126"/>
              <a:gd name="connsiteX4" fmla="*/ 1248563 w 2497126"/>
              <a:gd name="connsiteY4" fmla="*/ 0 h 249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126" h="2497126">
                <a:moveTo>
                  <a:pt x="1248563" y="0"/>
                </a:moveTo>
                <a:cubicBezTo>
                  <a:pt x="1938125" y="0"/>
                  <a:pt x="2497126" y="559001"/>
                  <a:pt x="2497126" y="1248563"/>
                </a:cubicBezTo>
                <a:cubicBezTo>
                  <a:pt x="2497126" y="1938125"/>
                  <a:pt x="1938125" y="2497126"/>
                  <a:pt x="1248563" y="2497126"/>
                </a:cubicBezTo>
                <a:cubicBezTo>
                  <a:pt x="559001" y="2497126"/>
                  <a:pt x="0" y="1938125"/>
                  <a:pt x="0" y="1248563"/>
                </a:cubicBezTo>
                <a:cubicBezTo>
                  <a:pt x="0" y="559001"/>
                  <a:pt x="559001" y="0"/>
                  <a:pt x="124856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44F9C4C-2315-46A4-964C-8C901FE7A8E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009074" y="3574449"/>
            <a:ext cx="2497126" cy="2497126"/>
          </a:xfrm>
          <a:custGeom>
            <a:avLst/>
            <a:gdLst>
              <a:gd name="connsiteX0" fmla="*/ 1248563 w 2497126"/>
              <a:gd name="connsiteY0" fmla="*/ 0 h 2497126"/>
              <a:gd name="connsiteX1" fmla="*/ 2497126 w 2497126"/>
              <a:gd name="connsiteY1" fmla="*/ 1248563 h 2497126"/>
              <a:gd name="connsiteX2" fmla="*/ 1248563 w 2497126"/>
              <a:gd name="connsiteY2" fmla="*/ 2497126 h 2497126"/>
              <a:gd name="connsiteX3" fmla="*/ 0 w 2497126"/>
              <a:gd name="connsiteY3" fmla="*/ 1248563 h 2497126"/>
              <a:gd name="connsiteX4" fmla="*/ 1248563 w 2497126"/>
              <a:gd name="connsiteY4" fmla="*/ 0 h 249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126" h="2497126">
                <a:moveTo>
                  <a:pt x="1248563" y="0"/>
                </a:moveTo>
                <a:cubicBezTo>
                  <a:pt x="1938125" y="0"/>
                  <a:pt x="2497126" y="559001"/>
                  <a:pt x="2497126" y="1248563"/>
                </a:cubicBezTo>
                <a:cubicBezTo>
                  <a:pt x="2497126" y="1938125"/>
                  <a:pt x="1938125" y="2497126"/>
                  <a:pt x="1248563" y="2497126"/>
                </a:cubicBezTo>
                <a:cubicBezTo>
                  <a:pt x="559001" y="2497126"/>
                  <a:pt x="0" y="1938125"/>
                  <a:pt x="0" y="1248563"/>
                </a:cubicBezTo>
                <a:cubicBezTo>
                  <a:pt x="0" y="559001"/>
                  <a:pt x="559001" y="0"/>
                  <a:pt x="124856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CF0A56E5-6330-465D-A0BD-0D5FF3AAE35A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685800" y="3574449"/>
            <a:ext cx="2497126" cy="2497126"/>
          </a:xfrm>
          <a:custGeom>
            <a:avLst/>
            <a:gdLst>
              <a:gd name="connsiteX0" fmla="*/ 1248563 w 2497126"/>
              <a:gd name="connsiteY0" fmla="*/ 0 h 2497126"/>
              <a:gd name="connsiteX1" fmla="*/ 2497126 w 2497126"/>
              <a:gd name="connsiteY1" fmla="*/ 1248563 h 2497126"/>
              <a:gd name="connsiteX2" fmla="*/ 1248563 w 2497126"/>
              <a:gd name="connsiteY2" fmla="*/ 2497126 h 2497126"/>
              <a:gd name="connsiteX3" fmla="*/ 0 w 2497126"/>
              <a:gd name="connsiteY3" fmla="*/ 1248563 h 2497126"/>
              <a:gd name="connsiteX4" fmla="*/ 1248563 w 2497126"/>
              <a:gd name="connsiteY4" fmla="*/ 0 h 249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126" h="2497126">
                <a:moveTo>
                  <a:pt x="1248563" y="0"/>
                </a:moveTo>
                <a:cubicBezTo>
                  <a:pt x="1938125" y="0"/>
                  <a:pt x="2497126" y="559001"/>
                  <a:pt x="2497126" y="1248563"/>
                </a:cubicBezTo>
                <a:cubicBezTo>
                  <a:pt x="2497126" y="1938125"/>
                  <a:pt x="1938125" y="2497126"/>
                  <a:pt x="1248563" y="2497126"/>
                </a:cubicBezTo>
                <a:cubicBezTo>
                  <a:pt x="559001" y="2497126"/>
                  <a:pt x="0" y="1938125"/>
                  <a:pt x="0" y="1248563"/>
                </a:cubicBezTo>
                <a:cubicBezTo>
                  <a:pt x="0" y="559001"/>
                  <a:pt x="559001" y="0"/>
                  <a:pt x="124856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3DCF96B7-7835-40E8-AD34-DC1E99F9EA3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460225" y="786426"/>
            <a:ext cx="2497126" cy="2497126"/>
          </a:xfrm>
          <a:custGeom>
            <a:avLst/>
            <a:gdLst>
              <a:gd name="connsiteX0" fmla="*/ 1248563 w 2497126"/>
              <a:gd name="connsiteY0" fmla="*/ 0 h 2497126"/>
              <a:gd name="connsiteX1" fmla="*/ 2497126 w 2497126"/>
              <a:gd name="connsiteY1" fmla="*/ 1248563 h 2497126"/>
              <a:gd name="connsiteX2" fmla="*/ 1248563 w 2497126"/>
              <a:gd name="connsiteY2" fmla="*/ 2497126 h 2497126"/>
              <a:gd name="connsiteX3" fmla="*/ 0 w 2497126"/>
              <a:gd name="connsiteY3" fmla="*/ 1248563 h 2497126"/>
              <a:gd name="connsiteX4" fmla="*/ 1248563 w 2497126"/>
              <a:gd name="connsiteY4" fmla="*/ 0 h 249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126" h="2497126">
                <a:moveTo>
                  <a:pt x="1248563" y="0"/>
                </a:moveTo>
                <a:cubicBezTo>
                  <a:pt x="1938125" y="0"/>
                  <a:pt x="2497126" y="559001"/>
                  <a:pt x="2497126" y="1248563"/>
                </a:cubicBezTo>
                <a:cubicBezTo>
                  <a:pt x="2497126" y="1938125"/>
                  <a:pt x="1938125" y="2497126"/>
                  <a:pt x="1248563" y="2497126"/>
                </a:cubicBezTo>
                <a:cubicBezTo>
                  <a:pt x="559001" y="2497126"/>
                  <a:pt x="0" y="1938125"/>
                  <a:pt x="0" y="1248563"/>
                </a:cubicBezTo>
                <a:cubicBezTo>
                  <a:pt x="0" y="559001"/>
                  <a:pt x="559001" y="0"/>
                  <a:pt x="124856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BA2ECF7A-B4B7-4B52-9501-3586DFDA6FF7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6234650" y="786426"/>
            <a:ext cx="2497126" cy="2497126"/>
          </a:xfrm>
          <a:custGeom>
            <a:avLst/>
            <a:gdLst>
              <a:gd name="connsiteX0" fmla="*/ 1248563 w 2497126"/>
              <a:gd name="connsiteY0" fmla="*/ 0 h 2497126"/>
              <a:gd name="connsiteX1" fmla="*/ 2497126 w 2497126"/>
              <a:gd name="connsiteY1" fmla="*/ 1248563 h 2497126"/>
              <a:gd name="connsiteX2" fmla="*/ 1248563 w 2497126"/>
              <a:gd name="connsiteY2" fmla="*/ 2497126 h 2497126"/>
              <a:gd name="connsiteX3" fmla="*/ 0 w 2497126"/>
              <a:gd name="connsiteY3" fmla="*/ 1248563 h 2497126"/>
              <a:gd name="connsiteX4" fmla="*/ 1248563 w 2497126"/>
              <a:gd name="connsiteY4" fmla="*/ 0 h 249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126" h="2497126">
                <a:moveTo>
                  <a:pt x="1248563" y="0"/>
                </a:moveTo>
                <a:cubicBezTo>
                  <a:pt x="1938125" y="0"/>
                  <a:pt x="2497126" y="559001"/>
                  <a:pt x="2497126" y="1248563"/>
                </a:cubicBezTo>
                <a:cubicBezTo>
                  <a:pt x="2497126" y="1938125"/>
                  <a:pt x="1938125" y="2497126"/>
                  <a:pt x="1248563" y="2497126"/>
                </a:cubicBezTo>
                <a:cubicBezTo>
                  <a:pt x="559001" y="2497126"/>
                  <a:pt x="0" y="1938125"/>
                  <a:pt x="0" y="1248563"/>
                </a:cubicBezTo>
                <a:cubicBezTo>
                  <a:pt x="0" y="559001"/>
                  <a:pt x="559001" y="0"/>
                  <a:pt x="124856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C51CF9BB-3995-404B-A05F-A493CA54A5BC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009074" y="786426"/>
            <a:ext cx="2497126" cy="2497126"/>
          </a:xfrm>
          <a:custGeom>
            <a:avLst/>
            <a:gdLst>
              <a:gd name="connsiteX0" fmla="*/ 1248563 w 2497126"/>
              <a:gd name="connsiteY0" fmla="*/ 0 h 2497126"/>
              <a:gd name="connsiteX1" fmla="*/ 2497126 w 2497126"/>
              <a:gd name="connsiteY1" fmla="*/ 1248563 h 2497126"/>
              <a:gd name="connsiteX2" fmla="*/ 1248563 w 2497126"/>
              <a:gd name="connsiteY2" fmla="*/ 2497126 h 2497126"/>
              <a:gd name="connsiteX3" fmla="*/ 0 w 2497126"/>
              <a:gd name="connsiteY3" fmla="*/ 1248563 h 2497126"/>
              <a:gd name="connsiteX4" fmla="*/ 1248563 w 2497126"/>
              <a:gd name="connsiteY4" fmla="*/ 0 h 249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126" h="2497126">
                <a:moveTo>
                  <a:pt x="1248563" y="0"/>
                </a:moveTo>
                <a:cubicBezTo>
                  <a:pt x="1938125" y="0"/>
                  <a:pt x="2497126" y="559001"/>
                  <a:pt x="2497126" y="1248563"/>
                </a:cubicBezTo>
                <a:cubicBezTo>
                  <a:pt x="2497126" y="1938125"/>
                  <a:pt x="1938125" y="2497126"/>
                  <a:pt x="1248563" y="2497126"/>
                </a:cubicBezTo>
                <a:cubicBezTo>
                  <a:pt x="559001" y="2497126"/>
                  <a:pt x="0" y="1938125"/>
                  <a:pt x="0" y="1248563"/>
                </a:cubicBezTo>
                <a:cubicBezTo>
                  <a:pt x="0" y="559001"/>
                  <a:pt x="559001" y="0"/>
                  <a:pt x="124856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10C14895-B0D4-41FC-8B62-A69F13C7415C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85800" y="786426"/>
            <a:ext cx="2497126" cy="2497126"/>
          </a:xfrm>
          <a:custGeom>
            <a:avLst/>
            <a:gdLst>
              <a:gd name="connsiteX0" fmla="*/ 1248563 w 2497126"/>
              <a:gd name="connsiteY0" fmla="*/ 0 h 2497126"/>
              <a:gd name="connsiteX1" fmla="*/ 2497126 w 2497126"/>
              <a:gd name="connsiteY1" fmla="*/ 1248563 h 2497126"/>
              <a:gd name="connsiteX2" fmla="*/ 1248563 w 2497126"/>
              <a:gd name="connsiteY2" fmla="*/ 2497126 h 2497126"/>
              <a:gd name="connsiteX3" fmla="*/ 0 w 2497126"/>
              <a:gd name="connsiteY3" fmla="*/ 1248563 h 2497126"/>
              <a:gd name="connsiteX4" fmla="*/ 1248563 w 2497126"/>
              <a:gd name="connsiteY4" fmla="*/ 0 h 249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126" h="2497126">
                <a:moveTo>
                  <a:pt x="1248563" y="0"/>
                </a:moveTo>
                <a:cubicBezTo>
                  <a:pt x="1938125" y="0"/>
                  <a:pt x="2497126" y="559001"/>
                  <a:pt x="2497126" y="1248563"/>
                </a:cubicBezTo>
                <a:cubicBezTo>
                  <a:pt x="2497126" y="1938125"/>
                  <a:pt x="1938125" y="2497126"/>
                  <a:pt x="1248563" y="2497126"/>
                </a:cubicBezTo>
                <a:cubicBezTo>
                  <a:pt x="559001" y="2497126"/>
                  <a:pt x="0" y="1938125"/>
                  <a:pt x="0" y="1248563"/>
                </a:cubicBezTo>
                <a:cubicBezTo>
                  <a:pt x="0" y="559001"/>
                  <a:pt x="559001" y="0"/>
                  <a:pt x="124856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137050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Picture Placeholder 59">
            <a:extLst>
              <a:ext uri="{FF2B5EF4-FFF2-40B4-BE49-F238E27FC236}">
                <a16:creationId xmlns:a16="http://schemas.microsoft.com/office/drawing/2014/main" id="{2A5AF581-1D58-4D90-8089-2408EBCC30CF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685800" y="3604261"/>
            <a:ext cx="3434508" cy="2533650"/>
          </a:xfrm>
          <a:custGeom>
            <a:avLst/>
            <a:gdLst>
              <a:gd name="connsiteX0" fmla="*/ 62683 w 3434508"/>
              <a:gd name="connsiteY0" fmla="*/ 0 h 2533650"/>
              <a:gd name="connsiteX1" fmla="*/ 3371825 w 3434508"/>
              <a:gd name="connsiteY1" fmla="*/ 0 h 2533650"/>
              <a:gd name="connsiteX2" fmla="*/ 3434508 w 3434508"/>
              <a:gd name="connsiteY2" fmla="*/ 62683 h 2533650"/>
              <a:gd name="connsiteX3" fmla="*/ 3434508 w 3434508"/>
              <a:gd name="connsiteY3" fmla="*/ 2470967 h 2533650"/>
              <a:gd name="connsiteX4" fmla="*/ 3371825 w 3434508"/>
              <a:gd name="connsiteY4" fmla="*/ 2533650 h 2533650"/>
              <a:gd name="connsiteX5" fmla="*/ 62683 w 3434508"/>
              <a:gd name="connsiteY5" fmla="*/ 2533650 h 2533650"/>
              <a:gd name="connsiteX6" fmla="*/ 0 w 3434508"/>
              <a:gd name="connsiteY6" fmla="*/ 2470967 h 2533650"/>
              <a:gd name="connsiteX7" fmla="*/ 0 w 3434508"/>
              <a:gd name="connsiteY7" fmla="*/ 62683 h 2533650"/>
              <a:gd name="connsiteX8" fmla="*/ 62683 w 3434508"/>
              <a:gd name="connsiteY8" fmla="*/ 0 h 253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34508" h="2533650">
                <a:moveTo>
                  <a:pt x="62683" y="0"/>
                </a:moveTo>
                <a:lnTo>
                  <a:pt x="3371825" y="0"/>
                </a:lnTo>
                <a:cubicBezTo>
                  <a:pt x="3406444" y="0"/>
                  <a:pt x="3434508" y="28064"/>
                  <a:pt x="3434508" y="62683"/>
                </a:cubicBezTo>
                <a:lnTo>
                  <a:pt x="3434508" y="2470967"/>
                </a:lnTo>
                <a:cubicBezTo>
                  <a:pt x="3434508" y="2505586"/>
                  <a:pt x="3406444" y="2533650"/>
                  <a:pt x="3371825" y="2533650"/>
                </a:cubicBezTo>
                <a:lnTo>
                  <a:pt x="62683" y="2533650"/>
                </a:lnTo>
                <a:cubicBezTo>
                  <a:pt x="28064" y="2533650"/>
                  <a:pt x="0" y="2505586"/>
                  <a:pt x="0" y="2470967"/>
                </a:cubicBezTo>
                <a:lnTo>
                  <a:pt x="0" y="62683"/>
                </a:lnTo>
                <a:cubicBezTo>
                  <a:pt x="0" y="28064"/>
                  <a:pt x="28064" y="0"/>
                  <a:pt x="626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61" name="Picture Placeholder 60">
            <a:extLst>
              <a:ext uri="{FF2B5EF4-FFF2-40B4-BE49-F238E27FC236}">
                <a16:creationId xmlns:a16="http://schemas.microsoft.com/office/drawing/2014/main" id="{C931F544-6F94-4C94-B92E-2E8A5663F2C4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378746" y="3604261"/>
            <a:ext cx="3434508" cy="2533650"/>
          </a:xfrm>
          <a:custGeom>
            <a:avLst/>
            <a:gdLst>
              <a:gd name="connsiteX0" fmla="*/ 62683 w 3434508"/>
              <a:gd name="connsiteY0" fmla="*/ 0 h 2533650"/>
              <a:gd name="connsiteX1" fmla="*/ 3371825 w 3434508"/>
              <a:gd name="connsiteY1" fmla="*/ 0 h 2533650"/>
              <a:gd name="connsiteX2" fmla="*/ 3434508 w 3434508"/>
              <a:gd name="connsiteY2" fmla="*/ 62683 h 2533650"/>
              <a:gd name="connsiteX3" fmla="*/ 3434508 w 3434508"/>
              <a:gd name="connsiteY3" fmla="*/ 2470967 h 2533650"/>
              <a:gd name="connsiteX4" fmla="*/ 3371825 w 3434508"/>
              <a:gd name="connsiteY4" fmla="*/ 2533650 h 2533650"/>
              <a:gd name="connsiteX5" fmla="*/ 62683 w 3434508"/>
              <a:gd name="connsiteY5" fmla="*/ 2533650 h 2533650"/>
              <a:gd name="connsiteX6" fmla="*/ 0 w 3434508"/>
              <a:gd name="connsiteY6" fmla="*/ 2470967 h 2533650"/>
              <a:gd name="connsiteX7" fmla="*/ 0 w 3434508"/>
              <a:gd name="connsiteY7" fmla="*/ 62683 h 2533650"/>
              <a:gd name="connsiteX8" fmla="*/ 62683 w 3434508"/>
              <a:gd name="connsiteY8" fmla="*/ 0 h 253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34508" h="2533650">
                <a:moveTo>
                  <a:pt x="62683" y="0"/>
                </a:moveTo>
                <a:lnTo>
                  <a:pt x="3371825" y="0"/>
                </a:lnTo>
                <a:cubicBezTo>
                  <a:pt x="3406444" y="0"/>
                  <a:pt x="3434508" y="28064"/>
                  <a:pt x="3434508" y="62683"/>
                </a:cubicBezTo>
                <a:lnTo>
                  <a:pt x="3434508" y="2470967"/>
                </a:lnTo>
                <a:cubicBezTo>
                  <a:pt x="3434508" y="2505586"/>
                  <a:pt x="3406444" y="2533650"/>
                  <a:pt x="3371825" y="2533650"/>
                </a:cubicBezTo>
                <a:lnTo>
                  <a:pt x="62683" y="2533650"/>
                </a:lnTo>
                <a:cubicBezTo>
                  <a:pt x="28064" y="2533650"/>
                  <a:pt x="0" y="2505586"/>
                  <a:pt x="0" y="2470967"/>
                </a:cubicBezTo>
                <a:lnTo>
                  <a:pt x="0" y="62683"/>
                </a:lnTo>
                <a:cubicBezTo>
                  <a:pt x="0" y="28064"/>
                  <a:pt x="28064" y="0"/>
                  <a:pt x="626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F609FCD9-8596-464C-8D93-D7D7C6040562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8071692" y="3604261"/>
            <a:ext cx="3434508" cy="2533650"/>
          </a:xfrm>
          <a:custGeom>
            <a:avLst/>
            <a:gdLst>
              <a:gd name="connsiteX0" fmla="*/ 62683 w 3434508"/>
              <a:gd name="connsiteY0" fmla="*/ 0 h 2533650"/>
              <a:gd name="connsiteX1" fmla="*/ 3371825 w 3434508"/>
              <a:gd name="connsiteY1" fmla="*/ 0 h 2533650"/>
              <a:gd name="connsiteX2" fmla="*/ 3434508 w 3434508"/>
              <a:gd name="connsiteY2" fmla="*/ 62683 h 2533650"/>
              <a:gd name="connsiteX3" fmla="*/ 3434508 w 3434508"/>
              <a:gd name="connsiteY3" fmla="*/ 2470967 h 2533650"/>
              <a:gd name="connsiteX4" fmla="*/ 3371825 w 3434508"/>
              <a:gd name="connsiteY4" fmla="*/ 2533650 h 2533650"/>
              <a:gd name="connsiteX5" fmla="*/ 62683 w 3434508"/>
              <a:gd name="connsiteY5" fmla="*/ 2533650 h 2533650"/>
              <a:gd name="connsiteX6" fmla="*/ 0 w 3434508"/>
              <a:gd name="connsiteY6" fmla="*/ 2470967 h 2533650"/>
              <a:gd name="connsiteX7" fmla="*/ 0 w 3434508"/>
              <a:gd name="connsiteY7" fmla="*/ 62683 h 2533650"/>
              <a:gd name="connsiteX8" fmla="*/ 62683 w 3434508"/>
              <a:gd name="connsiteY8" fmla="*/ 0 h 253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34508" h="2533650">
                <a:moveTo>
                  <a:pt x="62683" y="0"/>
                </a:moveTo>
                <a:lnTo>
                  <a:pt x="3371825" y="0"/>
                </a:lnTo>
                <a:cubicBezTo>
                  <a:pt x="3406444" y="0"/>
                  <a:pt x="3434508" y="28064"/>
                  <a:pt x="3434508" y="62683"/>
                </a:cubicBezTo>
                <a:lnTo>
                  <a:pt x="3434508" y="2470967"/>
                </a:lnTo>
                <a:cubicBezTo>
                  <a:pt x="3434508" y="2505586"/>
                  <a:pt x="3406444" y="2533650"/>
                  <a:pt x="3371825" y="2533650"/>
                </a:cubicBezTo>
                <a:lnTo>
                  <a:pt x="62683" y="2533650"/>
                </a:lnTo>
                <a:cubicBezTo>
                  <a:pt x="28064" y="2533650"/>
                  <a:pt x="0" y="2505586"/>
                  <a:pt x="0" y="2470967"/>
                </a:cubicBezTo>
                <a:lnTo>
                  <a:pt x="0" y="62683"/>
                </a:lnTo>
                <a:cubicBezTo>
                  <a:pt x="0" y="28064"/>
                  <a:pt x="28064" y="0"/>
                  <a:pt x="626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F47D8E76-069D-4C66-8909-A6136248A5C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85800" y="720090"/>
            <a:ext cx="3434508" cy="2533650"/>
          </a:xfrm>
          <a:custGeom>
            <a:avLst/>
            <a:gdLst>
              <a:gd name="connsiteX0" fmla="*/ 62683 w 3434508"/>
              <a:gd name="connsiteY0" fmla="*/ 0 h 2533650"/>
              <a:gd name="connsiteX1" fmla="*/ 3371825 w 3434508"/>
              <a:gd name="connsiteY1" fmla="*/ 0 h 2533650"/>
              <a:gd name="connsiteX2" fmla="*/ 3434508 w 3434508"/>
              <a:gd name="connsiteY2" fmla="*/ 62683 h 2533650"/>
              <a:gd name="connsiteX3" fmla="*/ 3434508 w 3434508"/>
              <a:gd name="connsiteY3" fmla="*/ 2470967 h 2533650"/>
              <a:gd name="connsiteX4" fmla="*/ 3371825 w 3434508"/>
              <a:gd name="connsiteY4" fmla="*/ 2533650 h 2533650"/>
              <a:gd name="connsiteX5" fmla="*/ 62683 w 3434508"/>
              <a:gd name="connsiteY5" fmla="*/ 2533650 h 2533650"/>
              <a:gd name="connsiteX6" fmla="*/ 0 w 3434508"/>
              <a:gd name="connsiteY6" fmla="*/ 2470967 h 2533650"/>
              <a:gd name="connsiteX7" fmla="*/ 0 w 3434508"/>
              <a:gd name="connsiteY7" fmla="*/ 62683 h 2533650"/>
              <a:gd name="connsiteX8" fmla="*/ 62683 w 3434508"/>
              <a:gd name="connsiteY8" fmla="*/ 0 h 253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34508" h="2533650">
                <a:moveTo>
                  <a:pt x="62683" y="0"/>
                </a:moveTo>
                <a:lnTo>
                  <a:pt x="3371825" y="0"/>
                </a:lnTo>
                <a:cubicBezTo>
                  <a:pt x="3406444" y="0"/>
                  <a:pt x="3434508" y="28064"/>
                  <a:pt x="3434508" y="62683"/>
                </a:cubicBezTo>
                <a:lnTo>
                  <a:pt x="3434508" y="2470967"/>
                </a:lnTo>
                <a:cubicBezTo>
                  <a:pt x="3434508" y="2505586"/>
                  <a:pt x="3406444" y="2533650"/>
                  <a:pt x="3371825" y="2533650"/>
                </a:cubicBezTo>
                <a:lnTo>
                  <a:pt x="62683" y="2533650"/>
                </a:lnTo>
                <a:cubicBezTo>
                  <a:pt x="28064" y="2533650"/>
                  <a:pt x="0" y="2505586"/>
                  <a:pt x="0" y="2470967"/>
                </a:cubicBezTo>
                <a:lnTo>
                  <a:pt x="0" y="62683"/>
                </a:lnTo>
                <a:cubicBezTo>
                  <a:pt x="0" y="28064"/>
                  <a:pt x="28064" y="0"/>
                  <a:pt x="626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76D7795B-5338-47AA-A86F-E68C9931B8F7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4378746" y="720090"/>
            <a:ext cx="3434508" cy="2533650"/>
          </a:xfrm>
          <a:custGeom>
            <a:avLst/>
            <a:gdLst>
              <a:gd name="connsiteX0" fmla="*/ 62683 w 3434508"/>
              <a:gd name="connsiteY0" fmla="*/ 0 h 2533650"/>
              <a:gd name="connsiteX1" fmla="*/ 3371825 w 3434508"/>
              <a:gd name="connsiteY1" fmla="*/ 0 h 2533650"/>
              <a:gd name="connsiteX2" fmla="*/ 3434508 w 3434508"/>
              <a:gd name="connsiteY2" fmla="*/ 62683 h 2533650"/>
              <a:gd name="connsiteX3" fmla="*/ 3434508 w 3434508"/>
              <a:gd name="connsiteY3" fmla="*/ 2470967 h 2533650"/>
              <a:gd name="connsiteX4" fmla="*/ 3371825 w 3434508"/>
              <a:gd name="connsiteY4" fmla="*/ 2533650 h 2533650"/>
              <a:gd name="connsiteX5" fmla="*/ 62683 w 3434508"/>
              <a:gd name="connsiteY5" fmla="*/ 2533650 h 2533650"/>
              <a:gd name="connsiteX6" fmla="*/ 0 w 3434508"/>
              <a:gd name="connsiteY6" fmla="*/ 2470967 h 2533650"/>
              <a:gd name="connsiteX7" fmla="*/ 0 w 3434508"/>
              <a:gd name="connsiteY7" fmla="*/ 62683 h 2533650"/>
              <a:gd name="connsiteX8" fmla="*/ 62683 w 3434508"/>
              <a:gd name="connsiteY8" fmla="*/ 0 h 253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34508" h="2533650">
                <a:moveTo>
                  <a:pt x="62683" y="0"/>
                </a:moveTo>
                <a:lnTo>
                  <a:pt x="3371825" y="0"/>
                </a:lnTo>
                <a:cubicBezTo>
                  <a:pt x="3406444" y="0"/>
                  <a:pt x="3434508" y="28064"/>
                  <a:pt x="3434508" y="62683"/>
                </a:cubicBezTo>
                <a:lnTo>
                  <a:pt x="3434508" y="2470967"/>
                </a:lnTo>
                <a:cubicBezTo>
                  <a:pt x="3434508" y="2505586"/>
                  <a:pt x="3406444" y="2533650"/>
                  <a:pt x="3371825" y="2533650"/>
                </a:cubicBezTo>
                <a:lnTo>
                  <a:pt x="62683" y="2533650"/>
                </a:lnTo>
                <a:cubicBezTo>
                  <a:pt x="28064" y="2533650"/>
                  <a:pt x="0" y="2505586"/>
                  <a:pt x="0" y="2470967"/>
                </a:cubicBezTo>
                <a:lnTo>
                  <a:pt x="0" y="62683"/>
                </a:lnTo>
                <a:cubicBezTo>
                  <a:pt x="0" y="28064"/>
                  <a:pt x="28064" y="0"/>
                  <a:pt x="626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59" name="Picture Placeholder 58">
            <a:extLst>
              <a:ext uri="{FF2B5EF4-FFF2-40B4-BE49-F238E27FC236}">
                <a16:creationId xmlns:a16="http://schemas.microsoft.com/office/drawing/2014/main" id="{0B1CF16F-CBC1-4017-B173-79FCE22719A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8071692" y="720090"/>
            <a:ext cx="3434508" cy="2533650"/>
          </a:xfrm>
          <a:custGeom>
            <a:avLst/>
            <a:gdLst>
              <a:gd name="connsiteX0" fmla="*/ 62683 w 3434508"/>
              <a:gd name="connsiteY0" fmla="*/ 0 h 2533650"/>
              <a:gd name="connsiteX1" fmla="*/ 3371825 w 3434508"/>
              <a:gd name="connsiteY1" fmla="*/ 0 h 2533650"/>
              <a:gd name="connsiteX2" fmla="*/ 3434508 w 3434508"/>
              <a:gd name="connsiteY2" fmla="*/ 62683 h 2533650"/>
              <a:gd name="connsiteX3" fmla="*/ 3434508 w 3434508"/>
              <a:gd name="connsiteY3" fmla="*/ 2470967 h 2533650"/>
              <a:gd name="connsiteX4" fmla="*/ 3371825 w 3434508"/>
              <a:gd name="connsiteY4" fmla="*/ 2533650 h 2533650"/>
              <a:gd name="connsiteX5" fmla="*/ 62683 w 3434508"/>
              <a:gd name="connsiteY5" fmla="*/ 2533650 h 2533650"/>
              <a:gd name="connsiteX6" fmla="*/ 0 w 3434508"/>
              <a:gd name="connsiteY6" fmla="*/ 2470967 h 2533650"/>
              <a:gd name="connsiteX7" fmla="*/ 0 w 3434508"/>
              <a:gd name="connsiteY7" fmla="*/ 62683 h 2533650"/>
              <a:gd name="connsiteX8" fmla="*/ 62683 w 3434508"/>
              <a:gd name="connsiteY8" fmla="*/ 0 h 253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34508" h="2533650">
                <a:moveTo>
                  <a:pt x="62683" y="0"/>
                </a:moveTo>
                <a:lnTo>
                  <a:pt x="3371825" y="0"/>
                </a:lnTo>
                <a:cubicBezTo>
                  <a:pt x="3406444" y="0"/>
                  <a:pt x="3434508" y="28064"/>
                  <a:pt x="3434508" y="62683"/>
                </a:cubicBezTo>
                <a:lnTo>
                  <a:pt x="3434508" y="2470967"/>
                </a:lnTo>
                <a:cubicBezTo>
                  <a:pt x="3434508" y="2505586"/>
                  <a:pt x="3406444" y="2533650"/>
                  <a:pt x="3371825" y="2533650"/>
                </a:cubicBezTo>
                <a:lnTo>
                  <a:pt x="62683" y="2533650"/>
                </a:lnTo>
                <a:cubicBezTo>
                  <a:pt x="28064" y="2533650"/>
                  <a:pt x="0" y="2505586"/>
                  <a:pt x="0" y="2470967"/>
                </a:cubicBezTo>
                <a:lnTo>
                  <a:pt x="0" y="62683"/>
                </a:lnTo>
                <a:cubicBezTo>
                  <a:pt x="0" y="28064"/>
                  <a:pt x="28064" y="0"/>
                  <a:pt x="626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9403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CD83F0D8-4FF8-4BD9-85FE-A8C2E6893738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4032612" y="1005849"/>
            <a:ext cx="2382946" cy="2382946"/>
          </a:xfrm>
          <a:custGeom>
            <a:avLst/>
            <a:gdLst>
              <a:gd name="connsiteX0" fmla="*/ 0 w 2382946"/>
              <a:gd name="connsiteY0" fmla="*/ 0 h 2382946"/>
              <a:gd name="connsiteX1" fmla="*/ 2382946 w 2382946"/>
              <a:gd name="connsiteY1" fmla="*/ 0 h 2382946"/>
              <a:gd name="connsiteX2" fmla="*/ 2382946 w 2382946"/>
              <a:gd name="connsiteY2" fmla="*/ 2382946 h 2382946"/>
              <a:gd name="connsiteX3" fmla="*/ 0 w 2382946"/>
              <a:gd name="connsiteY3" fmla="*/ 2382946 h 238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946" h="2382946">
                <a:moveTo>
                  <a:pt x="0" y="0"/>
                </a:moveTo>
                <a:lnTo>
                  <a:pt x="2382946" y="0"/>
                </a:lnTo>
                <a:lnTo>
                  <a:pt x="2382946" y="2382946"/>
                </a:lnTo>
                <a:lnTo>
                  <a:pt x="0" y="238294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F24EF75F-9872-464F-AC84-587392062C3D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6577932" y="1005849"/>
            <a:ext cx="2382946" cy="2382946"/>
          </a:xfrm>
          <a:custGeom>
            <a:avLst/>
            <a:gdLst>
              <a:gd name="connsiteX0" fmla="*/ 0 w 2382946"/>
              <a:gd name="connsiteY0" fmla="*/ 0 h 2382946"/>
              <a:gd name="connsiteX1" fmla="*/ 2382946 w 2382946"/>
              <a:gd name="connsiteY1" fmla="*/ 0 h 2382946"/>
              <a:gd name="connsiteX2" fmla="*/ 2382946 w 2382946"/>
              <a:gd name="connsiteY2" fmla="*/ 2382946 h 2382946"/>
              <a:gd name="connsiteX3" fmla="*/ 0 w 2382946"/>
              <a:gd name="connsiteY3" fmla="*/ 2382946 h 238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946" h="2382946">
                <a:moveTo>
                  <a:pt x="0" y="0"/>
                </a:moveTo>
                <a:lnTo>
                  <a:pt x="2382946" y="0"/>
                </a:lnTo>
                <a:lnTo>
                  <a:pt x="2382946" y="2382946"/>
                </a:lnTo>
                <a:lnTo>
                  <a:pt x="0" y="238294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5B88B5B7-E09D-4C71-A0C9-95197B1C4C24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9123252" y="1005849"/>
            <a:ext cx="2382946" cy="2382946"/>
          </a:xfrm>
          <a:custGeom>
            <a:avLst/>
            <a:gdLst>
              <a:gd name="connsiteX0" fmla="*/ 0 w 2382946"/>
              <a:gd name="connsiteY0" fmla="*/ 0 h 2382946"/>
              <a:gd name="connsiteX1" fmla="*/ 2382946 w 2382946"/>
              <a:gd name="connsiteY1" fmla="*/ 0 h 2382946"/>
              <a:gd name="connsiteX2" fmla="*/ 2382946 w 2382946"/>
              <a:gd name="connsiteY2" fmla="*/ 2382946 h 2382946"/>
              <a:gd name="connsiteX3" fmla="*/ 0 w 2382946"/>
              <a:gd name="connsiteY3" fmla="*/ 2382946 h 238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946" h="2382946">
                <a:moveTo>
                  <a:pt x="0" y="0"/>
                </a:moveTo>
                <a:lnTo>
                  <a:pt x="2382946" y="0"/>
                </a:lnTo>
                <a:lnTo>
                  <a:pt x="2382946" y="2382946"/>
                </a:lnTo>
                <a:lnTo>
                  <a:pt x="0" y="238294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E241E0BD-0A5C-4182-AA33-DA15F2E1E9E1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4032612" y="3551169"/>
            <a:ext cx="2382946" cy="2382946"/>
          </a:xfrm>
          <a:custGeom>
            <a:avLst/>
            <a:gdLst>
              <a:gd name="connsiteX0" fmla="*/ 0 w 2382946"/>
              <a:gd name="connsiteY0" fmla="*/ 0 h 2382946"/>
              <a:gd name="connsiteX1" fmla="*/ 2382946 w 2382946"/>
              <a:gd name="connsiteY1" fmla="*/ 0 h 2382946"/>
              <a:gd name="connsiteX2" fmla="*/ 2382946 w 2382946"/>
              <a:gd name="connsiteY2" fmla="*/ 2382946 h 2382946"/>
              <a:gd name="connsiteX3" fmla="*/ 0 w 2382946"/>
              <a:gd name="connsiteY3" fmla="*/ 2382946 h 238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946" h="2382946">
                <a:moveTo>
                  <a:pt x="0" y="0"/>
                </a:moveTo>
                <a:lnTo>
                  <a:pt x="2382946" y="0"/>
                </a:lnTo>
                <a:lnTo>
                  <a:pt x="2382946" y="2382946"/>
                </a:lnTo>
                <a:lnTo>
                  <a:pt x="0" y="238294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6DB3E26D-98FF-4A29-BF6A-B0905F561278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6577932" y="3551169"/>
            <a:ext cx="2382946" cy="2382946"/>
          </a:xfrm>
          <a:custGeom>
            <a:avLst/>
            <a:gdLst>
              <a:gd name="connsiteX0" fmla="*/ 0 w 2382946"/>
              <a:gd name="connsiteY0" fmla="*/ 0 h 2382946"/>
              <a:gd name="connsiteX1" fmla="*/ 2382946 w 2382946"/>
              <a:gd name="connsiteY1" fmla="*/ 0 h 2382946"/>
              <a:gd name="connsiteX2" fmla="*/ 2382946 w 2382946"/>
              <a:gd name="connsiteY2" fmla="*/ 2382946 h 2382946"/>
              <a:gd name="connsiteX3" fmla="*/ 0 w 2382946"/>
              <a:gd name="connsiteY3" fmla="*/ 2382946 h 238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946" h="2382946">
                <a:moveTo>
                  <a:pt x="0" y="0"/>
                </a:moveTo>
                <a:lnTo>
                  <a:pt x="2382946" y="0"/>
                </a:lnTo>
                <a:lnTo>
                  <a:pt x="2382946" y="2382946"/>
                </a:lnTo>
                <a:lnTo>
                  <a:pt x="0" y="238294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9D779CF8-2B24-4649-9518-4F08922870BA}"/>
              </a:ext>
            </a:extLst>
          </p:cNvPr>
          <p:cNvSpPr>
            <a:spLocks noGrp="1"/>
          </p:cNvSpPr>
          <p:nvPr>
            <p:ph type="pic" sz="quarter" idx="33"/>
          </p:nvPr>
        </p:nvSpPr>
        <p:spPr>
          <a:xfrm>
            <a:off x="9123252" y="3551169"/>
            <a:ext cx="2382946" cy="2382946"/>
          </a:xfrm>
          <a:custGeom>
            <a:avLst/>
            <a:gdLst>
              <a:gd name="connsiteX0" fmla="*/ 0 w 2382946"/>
              <a:gd name="connsiteY0" fmla="*/ 0 h 2382946"/>
              <a:gd name="connsiteX1" fmla="*/ 2382946 w 2382946"/>
              <a:gd name="connsiteY1" fmla="*/ 0 h 2382946"/>
              <a:gd name="connsiteX2" fmla="*/ 2382946 w 2382946"/>
              <a:gd name="connsiteY2" fmla="*/ 2382946 h 2382946"/>
              <a:gd name="connsiteX3" fmla="*/ 0 w 2382946"/>
              <a:gd name="connsiteY3" fmla="*/ 2382946 h 2382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2946" h="2382946">
                <a:moveTo>
                  <a:pt x="0" y="0"/>
                </a:moveTo>
                <a:lnTo>
                  <a:pt x="2382946" y="0"/>
                </a:lnTo>
                <a:lnTo>
                  <a:pt x="2382946" y="2382946"/>
                </a:lnTo>
                <a:lnTo>
                  <a:pt x="0" y="238294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876466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2EE14F7-F3FB-4E35-89DA-CC48216B679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612900" y="693418"/>
            <a:ext cx="3073400" cy="4686300"/>
          </a:xfrm>
          <a:custGeom>
            <a:avLst/>
            <a:gdLst>
              <a:gd name="connsiteX0" fmla="*/ 0 w 3073400"/>
              <a:gd name="connsiteY0" fmla="*/ 0 h 4686300"/>
              <a:gd name="connsiteX1" fmla="*/ 3073400 w 3073400"/>
              <a:gd name="connsiteY1" fmla="*/ 0 h 4686300"/>
              <a:gd name="connsiteX2" fmla="*/ 3073400 w 3073400"/>
              <a:gd name="connsiteY2" fmla="*/ 4686300 h 4686300"/>
              <a:gd name="connsiteX3" fmla="*/ 0 w 3073400"/>
              <a:gd name="connsiteY3" fmla="*/ 4686300 h 468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3400" h="4686300">
                <a:moveTo>
                  <a:pt x="0" y="0"/>
                </a:moveTo>
                <a:lnTo>
                  <a:pt x="3073400" y="0"/>
                </a:lnTo>
                <a:lnTo>
                  <a:pt x="3073400" y="4686300"/>
                </a:lnTo>
                <a:lnTo>
                  <a:pt x="0" y="46863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23F1F037-65DE-440C-9BBA-F01FFF3880FB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4762500" y="693418"/>
            <a:ext cx="2667000" cy="2298700"/>
          </a:xfrm>
          <a:custGeom>
            <a:avLst/>
            <a:gdLst>
              <a:gd name="connsiteX0" fmla="*/ 0 w 2667000"/>
              <a:gd name="connsiteY0" fmla="*/ 0 h 2298700"/>
              <a:gd name="connsiteX1" fmla="*/ 2667000 w 2667000"/>
              <a:gd name="connsiteY1" fmla="*/ 0 h 2298700"/>
              <a:gd name="connsiteX2" fmla="*/ 2667000 w 2667000"/>
              <a:gd name="connsiteY2" fmla="*/ 2298700 h 2298700"/>
              <a:gd name="connsiteX3" fmla="*/ 0 w 2667000"/>
              <a:gd name="connsiteY3" fmla="*/ 2298700 h 229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7000" h="2298700">
                <a:moveTo>
                  <a:pt x="0" y="0"/>
                </a:moveTo>
                <a:lnTo>
                  <a:pt x="2667000" y="0"/>
                </a:lnTo>
                <a:lnTo>
                  <a:pt x="2667000" y="2298700"/>
                </a:lnTo>
                <a:lnTo>
                  <a:pt x="0" y="22987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37BB7379-A9E4-4A18-92A4-483343E70990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4762500" y="3081018"/>
            <a:ext cx="2667000" cy="2298700"/>
          </a:xfrm>
          <a:custGeom>
            <a:avLst/>
            <a:gdLst>
              <a:gd name="connsiteX0" fmla="*/ 0 w 2667000"/>
              <a:gd name="connsiteY0" fmla="*/ 0 h 2298700"/>
              <a:gd name="connsiteX1" fmla="*/ 2667000 w 2667000"/>
              <a:gd name="connsiteY1" fmla="*/ 0 h 2298700"/>
              <a:gd name="connsiteX2" fmla="*/ 2667000 w 2667000"/>
              <a:gd name="connsiteY2" fmla="*/ 2298700 h 2298700"/>
              <a:gd name="connsiteX3" fmla="*/ 0 w 2667000"/>
              <a:gd name="connsiteY3" fmla="*/ 2298700 h 229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67000" h="2298700">
                <a:moveTo>
                  <a:pt x="0" y="0"/>
                </a:moveTo>
                <a:lnTo>
                  <a:pt x="2667000" y="0"/>
                </a:lnTo>
                <a:lnTo>
                  <a:pt x="2667000" y="2298700"/>
                </a:lnTo>
                <a:lnTo>
                  <a:pt x="0" y="22987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D0D7F4F7-0F88-4E60-97BD-96DF31E22B3D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7505700" y="693418"/>
            <a:ext cx="3073400" cy="4686300"/>
          </a:xfrm>
          <a:custGeom>
            <a:avLst/>
            <a:gdLst>
              <a:gd name="connsiteX0" fmla="*/ 0 w 3073400"/>
              <a:gd name="connsiteY0" fmla="*/ 0 h 4686300"/>
              <a:gd name="connsiteX1" fmla="*/ 3073400 w 3073400"/>
              <a:gd name="connsiteY1" fmla="*/ 0 h 4686300"/>
              <a:gd name="connsiteX2" fmla="*/ 3073400 w 3073400"/>
              <a:gd name="connsiteY2" fmla="*/ 4686300 h 4686300"/>
              <a:gd name="connsiteX3" fmla="*/ 0 w 3073400"/>
              <a:gd name="connsiteY3" fmla="*/ 4686300 h 468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73400" h="4686300">
                <a:moveTo>
                  <a:pt x="0" y="0"/>
                </a:moveTo>
                <a:lnTo>
                  <a:pt x="3073400" y="0"/>
                </a:lnTo>
                <a:lnTo>
                  <a:pt x="3073400" y="4686300"/>
                </a:lnTo>
                <a:lnTo>
                  <a:pt x="0" y="46863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987833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BDD3FC3-7619-4B5E-B305-675BB382BEC0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5077900" y="2060566"/>
            <a:ext cx="4833428" cy="3459374"/>
          </a:xfrm>
          <a:custGeom>
            <a:avLst/>
            <a:gdLst>
              <a:gd name="connsiteX0" fmla="*/ 0 w 4833428"/>
              <a:gd name="connsiteY0" fmla="*/ 0 h 3459374"/>
              <a:gd name="connsiteX1" fmla="*/ 4833428 w 4833428"/>
              <a:gd name="connsiteY1" fmla="*/ 0 h 3459374"/>
              <a:gd name="connsiteX2" fmla="*/ 4833428 w 4833428"/>
              <a:gd name="connsiteY2" fmla="*/ 3459374 h 3459374"/>
              <a:gd name="connsiteX3" fmla="*/ 0 w 4833428"/>
              <a:gd name="connsiteY3" fmla="*/ 3459374 h 3459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33428" h="3459374">
                <a:moveTo>
                  <a:pt x="0" y="0"/>
                </a:moveTo>
                <a:lnTo>
                  <a:pt x="4833428" y="0"/>
                </a:lnTo>
                <a:lnTo>
                  <a:pt x="4833428" y="3459374"/>
                </a:lnTo>
                <a:lnTo>
                  <a:pt x="0" y="345937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8F39A3B-4DF0-4B82-B0FC-0C6B2FC94D6D}"/>
              </a:ext>
            </a:extLst>
          </p:cNvPr>
          <p:cNvSpPr>
            <a:spLocks noGrp="1"/>
          </p:cNvSpPr>
          <p:nvPr userDrawn="1">
            <p:ph type="pic" sz="quarter" idx="15" hasCustomPrompt="1"/>
          </p:nvPr>
        </p:nvSpPr>
        <p:spPr>
          <a:xfrm>
            <a:off x="8316454" y="3541012"/>
            <a:ext cx="3189746" cy="2157486"/>
          </a:xfrm>
          <a:custGeom>
            <a:avLst/>
            <a:gdLst>
              <a:gd name="connsiteX0" fmla="*/ 0 w 3189746"/>
              <a:gd name="connsiteY0" fmla="*/ 0 h 2157486"/>
              <a:gd name="connsiteX1" fmla="*/ 3189746 w 3189746"/>
              <a:gd name="connsiteY1" fmla="*/ 0 h 2157486"/>
              <a:gd name="connsiteX2" fmla="*/ 3189746 w 3189746"/>
              <a:gd name="connsiteY2" fmla="*/ 2157486 h 2157486"/>
              <a:gd name="connsiteX3" fmla="*/ 0 w 3189746"/>
              <a:gd name="connsiteY3" fmla="*/ 2157486 h 215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9746" h="2157486">
                <a:moveTo>
                  <a:pt x="0" y="0"/>
                </a:moveTo>
                <a:lnTo>
                  <a:pt x="3189746" y="0"/>
                </a:lnTo>
                <a:lnTo>
                  <a:pt x="3189746" y="2157486"/>
                </a:lnTo>
                <a:lnTo>
                  <a:pt x="0" y="215748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D581AEE-9744-4FDF-86F5-EDC230B7C1E6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 rot="21180000">
            <a:off x="4205182" y="2718788"/>
            <a:ext cx="2123233" cy="2877456"/>
          </a:xfrm>
          <a:custGeom>
            <a:avLst/>
            <a:gdLst>
              <a:gd name="connsiteX0" fmla="*/ 2123233 w 2123233"/>
              <a:gd name="connsiteY0" fmla="*/ 16524 h 2877456"/>
              <a:gd name="connsiteX1" fmla="*/ 2100729 w 2123233"/>
              <a:gd name="connsiteY1" fmla="*/ 2877456 h 2877456"/>
              <a:gd name="connsiteX2" fmla="*/ 0 w 2123233"/>
              <a:gd name="connsiteY2" fmla="*/ 2860932 h 2877456"/>
              <a:gd name="connsiteX3" fmla="*/ 22503 w 2123233"/>
              <a:gd name="connsiteY3" fmla="*/ 0 h 2877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3233" h="2877456">
                <a:moveTo>
                  <a:pt x="2123233" y="16524"/>
                </a:moveTo>
                <a:lnTo>
                  <a:pt x="2100729" y="2877456"/>
                </a:lnTo>
                <a:lnTo>
                  <a:pt x="0" y="2860932"/>
                </a:lnTo>
                <a:lnTo>
                  <a:pt x="22503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305206793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3B621B71-EDF5-4E1C-9DE1-D0172502780E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342529" y="2054709"/>
            <a:ext cx="3506942" cy="2201579"/>
          </a:xfrm>
          <a:custGeom>
            <a:avLst/>
            <a:gdLst>
              <a:gd name="connsiteX0" fmla="*/ 1686633 w 3506942"/>
              <a:gd name="connsiteY0" fmla="*/ 2167979 h 2201579"/>
              <a:gd name="connsiteX1" fmla="*/ 1687034 w 3506942"/>
              <a:gd name="connsiteY1" fmla="*/ 2168010 h 2201579"/>
              <a:gd name="connsiteX2" fmla="*/ 1686314 w 3506942"/>
              <a:gd name="connsiteY2" fmla="*/ 2168010 h 2201579"/>
              <a:gd name="connsiteX3" fmla="*/ 1533231 w 3506942"/>
              <a:gd name="connsiteY3" fmla="*/ 2166903 h 2201579"/>
              <a:gd name="connsiteX4" fmla="*/ 1535484 w 3506942"/>
              <a:gd name="connsiteY4" fmla="*/ 2169606 h 2201579"/>
              <a:gd name="connsiteX5" fmla="*/ 1532481 w 3506942"/>
              <a:gd name="connsiteY5" fmla="*/ 2171409 h 2201579"/>
              <a:gd name="connsiteX6" fmla="*/ 1530978 w 3506942"/>
              <a:gd name="connsiteY6" fmla="*/ 2170508 h 2201579"/>
              <a:gd name="connsiteX7" fmla="*/ 1533231 w 3506942"/>
              <a:gd name="connsiteY7" fmla="*/ 2166903 h 2201579"/>
              <a:gd name="connsiteX8" fmla="*/ 2669918 w 3506942"/>
              <a:gd name="connsiteY8" fmla="*/ 2102689 h 2201579"/>
              <a:gd name="connsiteX9" fmla="*/ 2665089 w 3506942"/>
              <a:gd name="connsiteY9" fmla="*/ 2103816 h 2201579"/>
              <a:gd name="connsiteX10" fmla="*/ 2665412 w 3506942"/>
              <a:gd name="connsiteY10" fmla="*/ 2103816 h 2201579"/>
              <a:gd name="connsiteX11" fmla="*/ 2664285 w 3506942"/>
              <a:gd name="connsiteY11" fmla="*/ 2106069 h 2201579"/>
              <a:gd name="connsiteX12" fmla="*/ 2664285 w 3506942"/>
              <a:gd name="connsiteY12" fmla="*/ 2103816 h 2201579"/>
              <a:gd name="connsiteX13" fmla="*/ 2669918 w 3506942"/>
              <a:gd name="connsiteY13" fmla="*/ 2102689 h 2201579"/>
              <a:gd name="connsiteX14" fmla="*/ 3082234 w 3506942"/>
              <a:gd name="connsiteY14" fmla="*/ 2071146 h 2201579"/>
              <a:gd name="connsiteX15" fmla="*/ 3114178 w 3506942"/>
              <a:gd name="connsiteY15" fmla="*/ 2071146 h 2201579"/>
              <a:gd name="connsiteX16" fmla="*/ 3114904 w 3506942"/>
              <a:gd name="connsiteY16" fmla="*/ 2074901 h 2201579"/>
              <a:gd name="connsiteX17" fmla="*/ 3082960 w 3506942"/>
              <a:gd name="connsiteY17" fmla="*/ 2077905 h 2201579"/>
              <a:gd name="connsiteX18" fmla="*/ 3082234 w 3506942"/>
              <a:gd name="connsiteY18" fmla="*/ 2071146 h 2201579"/>
              <a:gd name="connsiteX19" fmla="*/ 2927897 w 3506942"/>
              <a:gd name="connsiteY19" fmla="*/ 2071146 h 2201579"/>
              <a:gd name="connsiteX20" fmla="*/ 2932403 w 3506942"/>
              <a:gd name="connsiteY20" fmla="*/ 2072273 h 2201579"/>
              <a:gd name="connsiteX21" fmla="*/ 2927897 w 3506942"/>
              <a:gd name="connsiteY21" fmla="*/ 2072273 h 2201579"/>
              <a:gd name="connsiteX22" fmla="*/ 2927897 w 3506942"/>
              <a:gd name="connsiteY22" fmla="*/ 2071146 h 2201579"/>
              <a:gd name="connsiteX23" fmla="*/ 2901085 w 3506942"/>
              <a:gd name="connsiteY23" fmla="*/ 2071146 h 2201579"/>
              <a:gd name="connsiteX24" fmla="*/ 2903113 w 3506942"/>
              <a:gd name="connsiteY24" fmla="*/ 2073174 h 2201579"/>
              <a:gd name="connsiteX25" fmla="*/ 2902437 w 3506942"/>
              <a:gd name="connsiteY25" fmla="*/ 2074526 h 2201579"/>
              <a:gd name="connsiteX26" fmla="*/ 2899734 w 3506942"/>
              <a:gd name="connsiteY26" fmla="*/ 2072498 h 2201579"/>
              <a:gd name="connsiteX27" fmla="*/ 2901085 w 3506942"/>
              <a:gd name="connsiteY27" fmla="*/ 2071146 h 2201579"/>
              <a:gd name="connsiteX28" fmla="*/ 2850165 w 3506942"/>
              <a:gd name="connsiteY28" fmla="*/ 2070696 h 2201579"/>
              <a:gd name="connsiteX29" fmla="*/ 2851517 w 3506942"/>
              <a:gd name="connsiteY29" fmla="*/ 2070696 h 2201579"/>
              <a:gd name="connsiteX30" fmla="*/ 2853545 w 3506942"/>
              <a:gd name="connsiteY30" fmla="*/ 2072724 h 2201579"/>
              <a:gd name="connsiteX31" fmla="*/ 2850165 w 3506942"/>
              <a:gd name="connsiteY31" fmla="*/ 2073400 h 2201579"/>
              <a:gd name="connsiteX32" fmla="*/ 2850165 w 3506942"/>
              <a:gd name="connsiteY32" fmla="*/ 2070696 h 2201579"/>
              <a:gd name="connsiteX33" fmla="*/ 3131802 w 3506942"/>
              <a:gd name="connsiteY33" fmla="*/ 2070020 h 2201579"/>
              <a:gd name="connsiteX34" fmla="*/ 3132928 w 3506942"/>
              <a:gd name="connsiteY34" fmla="*/ 2070771 h 2201579"/>
              <a:gd name="connsiteX35" fmla="*/ 3132365 w 3506942"/>
              <a:gd name="connsiteY35" fmla="*/ 2072273 h 2201579"/>
              <a:gd name="connsiteX36" fmla="*/ 3130675 w 3506942"/>
              <a:gd name="connsiteY36" fmla="*/ 2071522 h 2201579"/>
              <a:gd name="connsiteX37" fmla="*/ 3131802 w 3506942"/>
              <a:gd name="connsiteY37" fmla="*/ 2070020 h 2201579"/>
              <a:gd name="connsiteX38" fmla="*/ 3068716 w 3506942"/>
              <a:gd name="connsiteY38" fmla="*/ 2070020 h 2201579"/>
              <a:gd name="connsiteX39" fmla="*/ 3068716 w 3506942"/>
              <a:gd name="connsiteY39" fmla="*/ 2075653 h 2201579"/>
              <a:gd name="connsiteX40" fmla="*/ 3048438 w 3506942"/>
              <a:gd name="connsiteY40" fmla="*/ 2075653 h 2201579"/>
              <a:gd name="connsiteX41" fmla="*/ 3048438 w 3506942"/>
              <a:gd name="connsiteY41" fmla="*/ 2071428 h 2201579"/>
              <a:gd name="connsiteX42" fmla="*/ 3068716 w 3506942"/>
              <a:gd name="connsiteY42" fmla="*/ 2070020 h 2201579"/>
              <a:gd name="connsiteX43" fmla="*/ 3029512 w 3506942"/>
              <a:gd name="connsiteY43" fmla="*/ 2070020 h 2201579"/>
              <a:gd name="connsiteX44" fmla="*/ 3032666 w 3506942"/>
              <a:gd name="connsiteY44" fmla="*/ 2072048 h 2201579"/>
              <a:gd name="connsiteX45" fmla="*/ 3030300 w 3506942"/>
              <a:gd name="connsiteY45" fmla="*/ 2076779 h 2201579"/>
              <a:gd name="connsiteX46" fmla="*/ 3024780 w 3506942"/>
              <a:gd name="connsiteY46" fmla="*/ 2072723 h 2201579"/>
              <a:gd name="connsiteX47" fmla="*/ 3029512 w 3506942"/>
              <a:gd name="connsiteY47" fmla="*/ 2070020 h 2201579"/>
              <a:gd name="connsiteX48" fmla="*/ 2998870 w 3506942"/>
              <a:gd name="connsiteY48" fmla="*/ 2070020 h 2201579"/>
              <a:gd name="connsiteX49" fmla="*/ 3004503 w 3506942"/>
              <a:gd name="connsiteY49" fmla="*/ 2070583 h 2201579"/>
              <a:gd name="connsiteX50" fmla="*/ 3003799 w 3506942"/>
              <a:gd name="connsiteY50" fmla="*/ 2072273 h 2201579"/>
              <a:gd name="connsiteX51" fmla="*/ 2998870 w 3506942"/>
              <a:gd name="connsiteY51" fmla="*/ 2071147 h 2201579"/>
              <a:gd name="connsiteX52" fmla="*/ 2998870 w 3506942"/>
              <a:gd name="connsiteY52" fmla="*/ 2070020 h 2201579"/>
              <a:gd name="connsiteX53" fmla="*/ 2962820 w 3506942"/>
              <a:gd name="connsiteY53" fmla="*/ 2070020 h 2201579"/>
              <a:gd name="connsiteX54" fmla="*/ 2978592 w 3506942"/>
              <a:gd name="connsiteY54" fmla="*/ 2070020 h 2201579"/>
              <a:gd name="connsiteX55" fmla="*/ 2978592 w 3506942"/>
              <a:gd name="connsiteY55" fmla="*/ 2074848 h 2201579"/>
              <a:gd name="connsiteX56" fmla="*/ 2962820 w 3506942"/>
              <a:gd name="connsiteY56" fmla="*/ 2075653 h 2201579"/>
              <a:gd name="connsiteX57" fmla="*/ 2962820 w 3506942"/>
              <a:gd name="connsiteY57" fmla="*/ 2070020 h 2201579"/>
              <a:gd name="connsiteX58" fmla="*/ 2882575 w 3506942"/>
              <a:gd name="connsiteY58" fmla="*/ 2070020 h 2201579"/>
              <a:gd name="connsiteX59" fmla="*/ 2883962 w 3506942"/>
              <a:gd name="connsiteY59" fmla="*/ 2072836 h 2201579"/>
              <a:gd name="connsiteX60" fmla="*/ 2876336 w 3506942"/>
              <a:gd name="connsiteY60" fmla="*/ 2075653 h 2201579"/>
              <a:gd name="connsiteX61" fmla="*/ 2874949 w 3506942"/>
              <a:gd name="connsiteY61" fmla="*/ 2072836 h 2201579"/>
              <a:gd name="connsiteX62" fmla="*/ 2882575 w 3506942"/>
              <a:gd name="connsiteY62" fmla="*/ 2070020 h 2201579"/>
              <a:gd name="connsiteX63" fmla="*/ 2811863 w 3506942"/>
              <a:gd name="connsiteY63" fmla="*/ 2070020 h 2201579"/>
              <a:gd name="connsiteX64" fmla="*/ 2811863 w 3506942"/>
              <a:gd name="connsiteY64" fmla="*/ 2074526 h 2201579"/>
              <a:gd name="connsiteX65" fmla="*/ 2801724 w 3506942"/>
              <a:gd name="connsiteY65" fmla="*/ 2072595 h 2201579"/>
              <a:gd name="connsiteX66" fmla="*/ 2811863 w 3506942"/>
              <a:gd name="connsiteY66" fmla="*/ 2070020 h 2201579"/>
              <a:gd name="connsiteX67" fmla="*/ 2759291 w 3506942"/>
              <a:gd name="connsiteY67" fmla="*/ 2070020 h 2201579"/>
              <a:gd name="connsiteX68" fmla="*/ 2760042 w 3506942"/>
              <a:gd name="connsiteY68" fmla="*/ 2070583 h 2201579"/>
              <a:gd name="connsiteX69" fmla="*/ 2759291 w 3506942"/>
              <a:gd name="connsiteY69" fmla="*/ 2071147 h 2201579"/>
              <a:gd name="connsiteX70" fmla="*/ 2757789 w 3506942"/>
              <a:gd name="connsiteY70" fmla="*/ 2070583 h 2201579"/>
              <a:gd name="connsiteX71" fmla="*/ 2759291 w 3506942"/>
              <a:gd name="connsiteY71" fmla="*/ 2070020 h 2201579"/>
              <a:gd name="connsiteX72" fmla="*/ 3218956 w 3506942"/>
              <a:gd name="connsiteY72" fmla="*/ 2045236 h 2201579"/>
              <a:gd name="connsiteX73" fmla="*/ 3219673 w 3506942"/>
              <a:gd name="connsiteY73" fmla="*/ 2048240 h 2201579"/>
              <a:gd name="connsiteX74" fmla="*/ 3212504 w 3506942"/>
              <a:gd name="connsiteY74" fmla="*/ 2048240 h 2201579"/>
              <a:gd name="connsiteX75" fmla="*/ 3204618 w 3506942"/>
              <a:gd name="connsiteY75" fmla="*/ 2051995 h 2201579"/>
              <a:gd name="connsiteX76" fmla="*/ 3203901 w 3506942"/>
              <a:gd name="connsiteY76" fmla="*/ 2048240 h 2201579"/>
              <a:gd name="connsiteX77" fmla="*/ 3211787 w 3506942"/>
              <a:gd name="connsiteY77" fmla="*/ 2047489 h 2201579"/>
              <a:gd name="connsiteX78" fmla="*/ 3218956 w 3506942"/>
              <a:gd name="connsiteY78" fmla="*/ 2045236 h 2201579"/>
              <a:gd name="connsiteX79" fmla="*/ 252348 w 3506942"/>
              <a:gd name="connsiteY79" fmla="*/ 2030590 h 2201579"/>
              <a:gd name="connsiteX80" fmla="*/ 277132 w 3506942"/>
              <a:gd name="connsiteY80" fmla="*/ 2030590 h 2201579"/>
              <a:gd name="connsiteX81" fmla="*/ 277132 w 3506942"/>
              <a:gd name="connsiteY81" fmla="*/ 2035096 h 2201579"/>
              <a:gd name="connsiteX82" fmla="*/ 252348 w 3506942"/>
              <a:gd name="connsiteY82" fmla="*/ 2033595 h 2201579"/>
              <a:gd name="connsiteX83" fmla="*/ 252348 w 3506942"/>
              <a:gd name="connsiteY83" fmla="*/ 2030590 h 2201579"/>
              <a:gd name="connsiteX84" fmla="*/ 3242204 w 3506942"/>
              <a:gd name="connsiteY84" fmla="*/ 2029464 h 2201579"/>
              <a:gd name="connsiteX85" fmla="*/ 3243331 w 3506942"/>
              <a:gd name="connsiteY85" fmla="*/ 2029464 h 2201579"/>
              <a:gd name="connsiteX86" fmla="*/ 3242204 w 3506942"/>
              <a:gd name="connsiteY86" fmla="*/ 2031717 h 2201579"/>
              <a:gd name="connsiteX87" fmla="*/ 235449 w 3506942"/>
              <a:gd name="connsiteY87" fmla="*/ 2029464 h 2201579"/>
              <a:gd name="connsiteX88" fmla="*/ 236200 w 3506942"/>
              <a:gd name="connsiteY88" fmla="*/ 2029464 h 2201579"/>
              <a:gd name="connsiteX89" fmla="*/ 236576 w 3506942"/>
              <a:gd name="connsiteY89" fmla="*/ 2030966 h 2201579"/>
              <a:gd name="connsiteX90" fmla="*/ 235824 w 3506942"/>
              <a:gd name="connsiteY90" fmla="*/ 2031717 h 2201579"/>
              <a:gd name="connsiteX91" fmla="*/ 235449 w 3506942"/>
              <a:gd name="connsiteY91" fmla="*/ 2029464 h 2201579"/>
              <a:gd name="connsiteX92" fmla="*/ 282764 w 3506942"/>
              <a:gd name="connsiteY92" fmla="*/ 2013692 h 2201579"/>
              <a:gd name="connsiteX93" fmla="*/ 283891 w 3506942"/>
              <a:gd name="connsiteY93" fmla="*/ 2014819 h 2201579"/>
              <a:gd name="connsiteX94" fmla="*/ 282764 w 3506942"/>
              <a:gd name="connsiteY94" fmla="*/ 2014819 h 2201579"/>
              <a:gd name="connsiteX95" fmla="*/ 262486 w 3506942"/>
              <a:gd name="connsiteY95" fmla="*/ 2013692 h 2201579"/>
              <a:gd name="connsiteX96" fmla="*/ 264739 w 3506942"/>
              <a:gd name="connsiteY96" fmla="*/ 2014819 h 2201579"/>
              <a:gd name="connsiteX97" fmla="*/ 262486 w 3506942"/>
              <a:gd name="connsiteY97" fmla="*/ 2014819 h 2201579"/>
              <a:gd name="connsiteX98" fmla="*/ 3252776 w 3506942"/>
              <a:gd name="connsiteY98" fmla="*/ 2012565 h 2201579"/>
              <a:gd name="connsiteX99" fmla="*/ 3253469 w 3506942"/>
              <a:gd name="connsiteY99" fmla="*/ 2018199 h 2201579"/>
              <a:gd name="connsiteX100" fmla="*/ 3244457 w 3506942"/>
              <a:gd name="connsiteY100" fmla="*/ 2016086 h 2201579"/>
              <a:gd name="connsiteX101" fmla="*/ 3252776 w 3506942"/>
              <a:gd name="connsiteY101" fmla="*/ 2012565 h 2201579"/>
              <a:gd name="connsiteX102" fmla="*/ 3065336 w 3506942"/>
              <a:gd name="connsiteY102" fmla="*/ 1965250 h 2201579"/>
              <a:gd name="connsiteX103" fmla="*/ 3098398 w 3506942"/>
              <a:gd name="connsiteY103" fmla="*/ 1965250 h 2201579"/>
              <a:gd name="connsiteX104" fmla="*/ 3099132 w 3506942"/>
              <a:gd name="connsiteY104" fmla="*/ 1966377 h 2201579"/>
              <a:gd name="connsiteX105" fmla="*/ 3065336 w 3506942"/>
              <a:gd name="connsiteY105" fmla="*/ 1966377 h 2201579"/>
              <a:gd name="connsiteX106" fmla="*/ 3065336 w 3506942"/>
              <a:gd name="connsiteY106" fmla="*/ 1965250 h 2201579"/>
              <a:gd name="connsiteX107" fmla="*/ 3018397 w 3506942"/>
              <a:gd name="connsiteY107" fmla="*/ 1965250 h 2201579"/>
              <a:gd name="connsiteX108" fmla="*/ 3019148 w 3506942"/>
              <a:gd name="connsiteY108" fmla="*/ 1966753 h 2201579"/>
              <a:gd name="connsiteX109" fmla="*/ 3015392 w 3506942"/>
              <a:gd name="connsiteY109" fmla="*/ 1967504 h 2201579"/>
              <a:gd name="connsiteX110" fmla="*/ 3014641 w 3506942"/>
              <a:gd name="connsiteY110" fmla="*/ 1966002 h 2201579"/>
              <a:gd name="connsiteX111" fmla="*/ 3018397 w 3506942"/>
              <a:gd name="connsiteY111" fmla="*/ 1965250 h 2201579"/>
              <a:gd name="connsiteX112" fmla="*/ 3045058 w 3506942"/>
              <a:gd name="connsiteY112" fmla="*/ 1964124 h 2201579"/>
              <a:gd name="connsiteX113" fmla="*/ 3047311 w 3506942"/>
              <a:gd name="connsiteY113" fmla="*/ 1966377 h 2201579"/>
              <a:gd name="connsiteX114" fmla="*/ 3044307 w 3506942"/>
              <a:gd name="connsiteY114" fmla="*/ 1968630 h 2201579"/>
              <a:gd name="connsiteX115" fmla="*/ 3040552 w 3506942"/>
              <a:gd name="connsiteY115" fmla="*/ 1967129 h 2201579"/>
              <a:gd name="connsiteX116" fmla="*/ 3045058 w 3506942"/>
              <a:gd name="connsiteY116" fmla="*/ 1964124 h 2201579"/>
              <a:gd name="connsiteX117" fmla="*/ 2975212 w 3506942"/>
              <a:gd name="connsiteY117" fmla="*/ 1964124 h 2201579"/>
              <a:gd name="connsiteX118" fmla="*/ 2993237 w 3506942"/>
              <a:gd name="connsiteY118" fmla="*/ 1964801 h 2201579"/>
              <a:gd name="connsiteX119" fmla="*/ 2993237 w 3506942"/>
              <a:gd name="connsiteY119" fmla="*/ 1967504 h 2201579"/>
              <a:gd name="connsiteX120" fmla="*/ 2975212 w 3506942"/>
              <a:gd name="connsiteY120" fmla="*/ 1967504 h 2201579"/>
              <a:gd name="connsiteX121" fmla="*/ 2975212 w 3506942"/>
              <a:gd name="connsiteY121" fmla="*/ 1964124 h 2201579"/>
              <a:gd name="connsiteX122" fmla="*/ 3009234 w 3506942"/>
              <a:gd name="connsiteY122" fmla="*/ 1938965 h 2201579"/>
              <a:gd name="connsiteX123" fmla="*/ 3011262 w 3506942"/>
              <a:gd name="connsiteY123" fmla="*/ 1940466 h 2201579"/>
              <a:gd name="connsiteX124" fmla="*/ 3008558 w 3506942"/>
              <a:gd name="connsiteY124" fmla="*/ 1942720 h 2201579"/>
              <a:gd name="connsiteX125" fmla="*/ 3007882 w 3506942"/>
              <a:gd name="connsiteY125" fmla="*/ 1939716 h 2201579"/>
              <a:gd name="connsiteX126" fmla="*/ 3009234 w 3506942"/>
              <a:gd name="connsiteY126" fmla="*/ 1938965 h 2201579"/>
              <a:gd name="connsiteX127" fmla="*/ 236576 w 3506942"/>
              <a:gd name="connsiteY127" fmla="*/ 1934834 h 2201579"/>
              <a:gd name="connsiteX128" fmla="*/ 237703 w 3506942"/>
              <a:gd name="connsiteY128" fmla="*/ 1935961 h 2201579"/>
              <a:gd name="connsiteX129" fmla="*/ 237139 w 3506942"/>
              <a:gd name="connsiteY129" fmla="*/ 1935961 h 2201579"/>
              <a:gd name="connsiteX130" fmla="*/ 236576 w 3506942"/>
              <a:gd name="connsiteY130" fmla="*/ 1934834 h 2201579"/>
              <a:gd name="connsiteX131" fmla="*/ 2972959 w 3506942"/>
              <a:gd name="connsiteY131" fmla="*/ 1872874 h 2201579"/>
              <a:gd name="connsiteX132" fmla="*/ 2969375 w 3506942"/>
              <a:gd name="connsiteY132" fmla="*/ 1877175 h 2201579"/>
              <a:gd name="connsiteX133" fmla="*/ 2965073 w 3506942"/>
              <a:gd name="connsiteY133" fmla="*/ 1880760 h 2201579"/>
              <a:gd name="connsiteX134" fmla="*/ 2968658 w 3506942"/>
              <a:gd name="connsiteY134" fmla="*/ 1877175 h 2201579"/>
              <a:gd name="connsiteX135" fmla="*/ 2972959 w 3506942"/>
              <a:gd name="connsiteY135" fmla="*/ 1872874 h 2201579"/>
              <a:gd name="connsiteX136" fmla="*/ 2896804 w 3506942"/>
              <a:gd name="connsiteY136" fmla="*/ 1849216 h 2201579"/>
              <a:gd name="connsiteX137" fmla="*/ 2897480 w 3506942"/>
              <a:gd name="connsiteY137" fmla="*/ 1852737 h 2201579"/>
              <a:gd name="connsiteX138" fmla="*/ 2884638 w 3506942"/>
              <a:gd name="connsiteY138" fmla="*/ 1854850 h 2201579"/>
              <a:gd name="connsiteX139" fmla="*/ 2883962 w 3506942"/>
              <a:gd name="connsiteY139" fmla="*/ 1850625 h 2201579"/>
              <a:gd name="connsiteX140" fmla="*/ 2896804 w 3506942"/>
              <a:gd name="connsiteY140" fmla="*/ 1849216 h 2201579"/>
              <a:gd name="connsiteX141" fmla="*/ 2960191 w 3506942"/>
              <a:gd name="connsiteY141" fmla="*/ 1804577 h 2201579"/>
              <a:gd name="connsiteX142" fmla="*/ 2960942 w 3506942"/>
              <a:gd name="connsiteY142" fmla="*/ 1804577 h 2201579"/>
              <a:gd name="connsiteX143" fmla="*/ 2960942 w 3506942"/>
              <a:gd name="connsiteY143" fmla="*/ 1805281 h 2201579"/>
              <a:gd name="connsiteX144" fmla="*/ 2960191 w 3506942"/>
              <a:gd name="connsiteY144" fmla="*/ 1804577 h 2201579"/>
              <a:gd name="connsiteX145" fmla="*/ 2957187 w 3506942"/>
              <a:gd name="connsiteY145" fmla="*/ 1799648 h 2201579"/>
              <a:gd name="connsiteX146" fmla="*/ 2972959 w 3506942"/>
              <a:gd name="connsiteY146" fmla="*/ 1800352 h 2201579"/>
              <a:gd name="connsiteX147" fmla="*/ 2960942 w 3506942"/>
              <a:gd name="connsiteY147" fmla="*/ 1804577 h 2201579"/>
              <a:gd name="connsiteX148" fmla="*/ 2957187 w 3506942"/>
              <a:gd name="connsiteY148" fmla="*/ 1799648 h 2201579"/>
              <a:gd name="connsiteX149" fmla="*/ 2840027 w 3506942"/>
              <a:gd name="connsiteY149" fmla="*/ 1762472 h 2201579"/>
              <a:gd name="connsiteX150" fmla="*/ 2839182 w 3506942"/>
              <a:gd name="connsiteY150" fmla="*/ 1764162 h 2201579"/>
              <a:gd name="connsiteX151" fmla="*/ 2837492 w 3506942"/>
              <a:gd name="connsiteY151" fmla="*/ 1764725 h 2201579"/>
              <a:gd name="connsiteX152" fmla="*/ 2836647 w 3506942"/>
              <a:gd name="connsiteY152" fmla="*/ 1763599 h 2201579"/>
              <a:gd name="connsiteX153" fmla="*/ 2840027 w 3506942"/>
              <a:gd name="connsiteY153" fmla="*/ 1762472 h 2201579"/>
              <a:gd name="connsiteX154" fmla="*/ 2755535 w 3506942"/>
              <a:gd name="connsiteY154" fmla="*/ 1719663 h 2201579"/>
              <a:gd name="connsiteX155" fmla="*/ 2770181 w 3506942"/>
              <a:gd name="connsiteY155" fmla="*/ 1720468 h 2201579"/>
              <a:gd name="connsiteX156" fmla="*/ 2770181 w 3506942"/>
              <a:gd name="connsiteY156" fmla="*/ 1725296 h 2201579"/>
              <a:gd name="connsiteX157" fmla="*/ 2755535 w 3506942"/>
              <a:gd name="connsiteY157" fmla="*/ 1725296 h 2201579"/>
              <a:gd name="connsiteX158" fmla="*/ 2755535 w 3506942"/>
              <a:gd name="connsiteY158" fmla="*/ 1719663 h 2201579"/>
              <a:gd name="connsiteX159" fmla="*/ 3249272 w 3506942"/>
              <a:gd name="connsiteY159" fmla="*/ 1683614 h 2201579"/>
              <a:gd name="connsiteX160" fmla="*/ 3385684 w 3506942"/>
              <a:gd name="connsiteY160" fmla="*/ 1683614 h 2201579"/>
              <a:gd name="connsiteX161" fmla="*/ 3386402 w 3506942"/>
              <a:gd name="connsiteY161" fmla="*/ 1688294 h 2201579"/>
              <a:gd name="connsiteX162" fmla="*/ 3359837 w 3506942"/>
              <a:gd name="connsiteY162" fmla="*/ 1688294 h 2201579"/>
              <a:gd name="connsiteX163" fmla="*/ 3275119 w 3506942"/>
              <a:gd name="connsiteY163" fmla="*/ 1693753 h 2201579"/>
              <a:gd name="connsiteX164" fmla="*/ 3247836 w 3506942"/>
              <a:gd name="connsiteY164" fmla="*/ 1686734 h 2201579"/>
              <a:gd name="connsiteX165" fmla="*/ 3249272 w 3506942"/>
              <a:gd name="connsiteY165" fmla="*/ 1683614 h 2201579"/>
              <a:gd name="connsiteX166" fmla="*/ 250845 w 3506942"/>
              <a:gd name="connsiteY166" fmla="*/ 1673475 h 2201579"/>
              <a:gd name="connsiteX167" fmla="*/ 252348 w 3506942"/>
              <a:gd name="connsiteY167" fmla="*/ 1676050 h 2201579"/>
              <a:gd name="connsiteX168" fmla="*/ 249343 w 3506942"/>
              <a:gd name="connsiteY168" fmla="*/ 1677981 h 2201579"/>
              <a:gd name="connsiteX169" fmla="*/ 247841 w 3506942"/>
              <a:gd name="connsiteY169" fmla="*/ 1675407 h 2201579"/>
              <a:gd name="connsiteX170" fmla="*/ 250845 w 3506942"/>
              <a:gd name="connsiteY170" fmla="*/ 1673475 h 2201579"/>
              <a:gd name="connsiteX171" fmla="*/ 296283 w 3506942"/>
              <a:gd name="connsiteY171" fmla="*/ 1659956 h 2201579"/>
              <a:gd name="connsiteX172" fmla="*/ 295719 w 3506942"/>
              <a:gd name="connsiteY172" fmla="*/ 1660520 h 2201579"/>
              <a:gd name="connsiteX173" fmla="*/ 295156 w 3506942"/>
              <a:gd name="connsiteY173" fmla="*/ 1661083 h 2201579"/>
              <a:gd name="connsiteX174" fmla="*/ 296283 w 3506942"/>
              <a:gd name="connsiteY174" fmla="*/ 1659956 h 2201579"/>
              <a:gd name="connsiteX175" fmla="*/ 254601 w 3506942"/>
              <a:gd name="connsiteY175" fmla="*/ 1658830 h 2201579"/>
              <a:gd name="connsiteX176" fmla="*/ 255728 w 3506942"/>
              <a:gd name="connsiteY176" fmla="*/ 1658830 h 2201579"/>
              <a:gd name="connsiteX177" fmla="*/ 255728 w 3506942"/>
              <a:gd name="connsiteY177" fmla="*/ 1659956 h 2201579"/>
              <a:gd name="connsiteX178" fmla="*/ 3374010 w 3506942"/>
              <a:gd name="connsiteY178" fmla="*/ 1637425 h 2201579"/>
              <a:gd name="connsiteX179" fmla="*/ 3385275 w 3506942"/>
              <a:gd name="connsiteY179" fmla="*/ 1637425 h 2201579"/>
              <a:gd name="connsiteX180" fmla="*/ 3385275 w 3506942"/>
              <a:gd name="connsiteY180" fmla="*/ 1641932 h 2201579"/>
              <a:gd name="connsiteX181" fmla="*/ 3374010 w 3506942"/>
              <a:gd name="connsiteY181" fmla="*/ 1641932 h 2201579"/>
              <a:gd name="connsiteX182" fmla="*/ 3374010 w 3506942"/>
              <a:gd name="connsiteY182" fmla="*/ 1637425 h 2201579"/>
              <a:gd name="connsiteX183" fmla="*/ 3407102 w 3506942"/>
              <a:gd name="connsiteY183" fmla="*/ 1621654 h 2201579"/>
              <a:gd name="connsiteX184" fmla="*/ 3407806 w 3506942"/>
              <a:gd name="connsiteY184" fmla="*/ 1624358 h 2201579"/>
              <a:gd name="connsiteX185" fmla="*/ 3396540 w 3506942"/>
              <a:gd name="connsiteY185" fmla="*/ 1625034 h 2201579"/>
              <a:gd name="connsiteX186" fmla="*/ 3407102 w 3506942"/>
              <a:gd name="connsiteY186" fmla="*/ 1621654 h 2201579"/>
              <a:gd name="connsiteX187" fmla="*/ 3411186 w 3506942"/>
              <a:gd name="connsiteY187" fmla="*/ 1597996 h 2201579"/>
              <a:gd name="connsiteX188" fmla="*/ 3403441 w 3506942"/>
              <a:gd name="connsiteY188" fmla="*/ 1608135 h 2201579"/>
              <a:gd name="connsiteX189" fmla="*/ 3399920 w 3506942"/>
              <a:gd name="connsiteY189" fmla="*/ 1604080 h 2201579"/>
              <a:gd name="connsiteX190" fmla="*/ 3411186 w 3506942"/>
              <a:gd name="connsiteY190" fmla="*/ 1597996 h 2201579"/>
              <a:gd name="connsiteX191" fmla="*/ 3291772 w 3506942"/>
              <a:gd name="connsiteY191" fmla="*/ 1581098 h 2201579"/>
              <a:gd name="connsiteX192" fmla="*/ 3293274 w 3506942"/>
              <a:gd name="connsiteY192" fmla="*/ 1581098 h 2201579"/>
              <a:gd name="connsiteX193" fmla="*/ 3294025 w 3506942"/>
              <a:gd name="connsiteY193" fmla="*/ 1581850 h 2201579"/>
              <a:gd name="connsiteX194" fmla="*/ 3291772 w 3506942"/>
              <a:gd name="connsiteY194" fmla="*/ 1583351 h 2201579"/>
              <a:gd name="connsiteX195" fmla="*/ 3291772 w 3506942"/>
              <a:gd name="connsiteY195" fmla="*/ 1581098 h 2201579"/>
              <a:gd name="connsiteX196" fmla="*/ 3276922 w 3506942"/>
              <a:gd name="connsiteY196" fmla="*/ 1578845 h 2201579"/>
              <a:gd name="connsiteX197" fmla="*/ 3280506 w 3506942"/>
              <a:gd name="connsiteY197" fmla="*/ 1581662 h 2201579"/>
              <a:gd name="connsiteX198" fmla="*/ 3275488 w 3506942"/>
              <a:gd name="connsiteY198" fmla="*/ 1583774 h 2201579"/>
              <a:gd name="connsiteX199" fmla="*/ 3272620 w 3506942"/>
              <a:gd name="connsiteY199" fmla="*/ 1581662 h 2201579"/>
              <a:gd name="connsiteX200" fmla="*/ 3276922 w 3506942"/>
              <a:gd name="connsiteY200" fmla="*/ 1578845 h 2201579"/>
              <a:gd name="connsiteX201" fmla="*/ 243335 w 3506942"/>
              <a:gd name="connsiteY201" fmla="*/ 1569833 h 2201579"/>
              <a:gd name="connsiteX202" fmla="*/ 244462 w 3506942"/>
              <a:gd name="connsiteY202" fmla="*/ 1570734 h 2201579"/>
              <a:gd name="connsiteX203" fmla="*/ 244462 w 3506942"/>
              <a:gd name="connsiteY203" fmla="*/ 1574339 h 2201579"/>
              <a:gd name="connsiteX204" fmla="*/ 243335 w 3506942"/>
              <a:gd name="connsiteY204" fmla="*/ 1573438 h 2201579"/>
              <a:gd name="connsiteX205" fmla="*/ 243335 w 3506942"/>
              <a:gd name="connsiteY205" fmla="*/ 1569833 h 2201579"/>
              <a:gd name="connsiteX206" fmla="*/ 235449 w 3506942"/>
              <a:gd name="connsiteY206" fmla="*/ 1567580 h 2201579"/>
              <a:gd name="connsiteX207" fmla="*/ 235449 w 3506942"/>
              <a:gd name="connsiteY207" fmla="*/ 1570114 h 2201579"/>
              <a:gd name="connsiteX208" fmla="*/ 234322 w 3506942"/>
              <a:gd name="connsiteY208" fmla="*/ 1570114 h 2201579"/>
              <a:gd name="connsiteX209" fmla="*/ 233196 w 3506942"/>
              <a:gd name="connsiteY209" fmla="*/ 1569270 h 2201579"/>
              <a:gd name="connsiteX210" fmla="*/ 235449 w 3506942"/>
              <a:gd name="connsiteY210" fmla="*/ 1567580 h 2201579"/>
              <a:gd name="connsiteX211" fmla="*/ 3305291 w 3506942"/>
              <a:gd name="connsiteY211" fmla="*/ 1558567 h 2201579"/>
              <a:gd name="connsiteX212" fmla="*/ 3307544 w 3506942"/>
              <a:gd name="connsiteY212" fmla="*/ 1558567 h 2201579"/>
              <a:gd name="connsiteX213" fmla="*/ 3305291 w 3506942"/>
              <a:gd name="connsiteY213" fmla="*/ 1559694 h 2201579"/>
              <a:gd name="connsiteX214" fmla="*/ 3235068 w 3506942"/>
              <a:gd name="connsiteY214" fmla="*/ 1554812 h 2201579"/>
              <a:gd name="connsiteX215" fmla="*/ 3236571 w 3506942"/>
              <a:gd name="connsiteY215" fmla="*/ 1557066 h 2201579"/>
              <a:gd name="connsiteX216" fmla="*/ 3234318 w 3506942"/>
              <a:gd name="connsiteY216" fmla="*/ 1558567 h 2201579"/>
              <a:gd name="connsiteX217" fmla="*/ 3232065 w 3506942"/>
              <a:gd name="connsiteY217" fmla="*/ 1555563 h 2201579"/>
              <a:gd name="connsiteX218" fmla="*/ 3235068 w 3506942"/>
              <a:gd name="connsiteY218" fmla="*/ 1554812 h 2201579"/>
              <a:gd name="connsiteX219" fmla="*/ 3252342 w 3506942"/>
              <a:gd name="connsiteY219" fmla="*/ 1554061 h 2201579"/>
              <a:gd name="connsiteX220" fmla="*/ 3260550 w 3506942"/>
              <a:gd name="connsiteY220" fmla="*/ 1556314 h 2201579"/>
              <a:gd name="connsiteX221" fmla="*/ 3271494 w 3506942"/>
              <a:gd name="connsiteY221" fmla="*/ 1554812 h 2201579"/>
              <a:gd name="connsiteX222" fmla="*/ 3271494 w 3506942"/>
              <a:gd name="connsiteY222" fmla="*/ 1560820 h 2201579"/>
              <a:gd name="connsiteX223" fmla="*/ 3259866 w 3506942"/>
              <a:gd name="connsiteY223" fmla="*/ 1557816 h 2201579"/>
              <a:gd name="connsiteX224" fmla="*/ 3252342 w 3506942"/>
              <a:gd name="connsiteY224" fmla="*/ 1557816 h 2201579"/>
              <a:gd name="connsiteX225" fmla="*/ 3252342 w 3506942"/>
              <a:gd name="connsiteY225" fmla="*/ 1554061 h 2201579"/>
              <a:gd name="connsiteX226" fmla="*/ 316560 w 3506942"/>
              <a:gd name="connsiteY226" fmla="*/ 1540542 h 2201579"/>
              <a:gd name="connsiteX227" fmla="*/ 317687 w 3506942"/>
              <a:gd name="connsiteY227" fmla="*/ 1540542 h 2201579"/>
              <a:gd name="connsiteX228" fmla="*/ 316560 w 3506942"/>
              <a:gd name="connsiteY228" fmla="*/ 1541669 h 2201579"/>
              <a:gd name="connsiteX229" fmla="*/ 316560 w 3506942"/>
              <a:gd name="connsiteY229" fmla="*/ 1540542 h 2201579"/>
              <a:gd name="connsiteX230" fmla="*/ 3193763 w 3506942"/>
              <a:gd name="connsiteY230" fmla="*/ 1538289 h 2201579"/>
              <a:gd name="connsiteX231" fmla="*/ 3196016 w 3506942"/>
              <a:gd name="connsiteY231" fmla="*/ 1539980 h 2201579"/>
              <a:gd name="connsiteX232" fmla="*/ 3193763 w 3506942"/>
              <a:gd name="connsiteY232" fmla="*/ 1541106 h 2201579"/>
              <a:gd name="connsiteX233" fmla="*/ 3192636 w 3506942"/>
              <a:gd name="connsiteY233" fmla="*/ 1540543 h 2201579"/>
              <a:gd name="connsiteX234" fmla="*/ 3193763 w 3506942"/>
              <a:gd name="connsiteY234" fmla="*/ 1538289 h 2201579"/>
              <a:gd name="connsiteX235" fmla="*/ 3174611 w 3506942"/>
              <a:gd name="connsiteY235" fmla="*/ 1538289 h 2201579"/>
              <a:gd name="connsiteX236" fmla="*/ 3176113 w 3506942"/>
              <a:gd name="connsiteY236" fmla="*/ 1538289 h 2201579"/>
              <a:gd name="connsiteX237" fmla="*/ 3176864 w 3506942"/>
              <a:gd name="connsiteY237" fmla="*/ 1539980 h 2201579"/>
              <a:gd name="connsiteX238" fmla="*/ 3175362 w 3506942"/>
              <a:gd name="connsiteY238" fmla="*/ 1541669 h 2201579"/>
              <a:gd name="connsiteX239" fmla="*/ 3174611 w 3506942"/>
              <a:gd name="connsiteY239" fmla="*/ 1538289 h 2201579"/>
              <a:gd name="connsiteX240" fmla="*/ 264311 w 3506942"/>
              <a:gd name="connsiteY240" fmla="*/ 1519138 h 2201579"/>
              <a:gd name="connsiteX241" fmla="*/ 278258 w 3506942"/>
              <a:gd name="connsiteY241" fmla="*/ 1521166 h 2201579"/>
              <a:gd name="connsiteX242" fmla="*/ 277561 w 3506942"/>
              <a:gd name="connsiteY242" fmla="*/ 1525897 h 2201579"/>
              <a:gd name="connsiteX243" fmla="*/ 263613 w 3506942"/>
              <a:gd name="connsiteY243" fmla="*/ 1525897 h 2201579"/>
              <a:gd name="connsiteX244" fmla="*/ 264311 w 3506942"/>
              <a:gd name="connsiteY244" fmla="*/ 1519138 h 2201579"/>
              <a:gd name="connsiteX245" fmla="*/ 291469 w 3506942"/>
              <a:gd name="connsiteY245" fmla="*/ 1516885 h 2201579"/>
              <a:gd name="connsiteX246" fmla="*/ 300789 w 3506942"/>
              <a:gd name="connsiteY246" fmla="*/ 1524851 h 2201579"/>
              <a:gd name="connsiteX247" fmla="*/ 292903 w 3506942"/>
              <a:gd name="connsiteY247" fmla="*/ 1537162 h 2201579"/>
              <a:gd name="connsiteX248" fmla="*/ 285017 w 3506942"/>
              <a:gd name="connsiteY248" fmla="*/ 1532817 h 2201579"/>
              <a:gd name="connsiteX249" fmla="*/ 291469 w 3506942"/>
              <a:gd name="connsiteY249" fmla="*/ 1516885 h 2201579"/>
              <a:gd name="connsiteX250" fmla="*/ 2815243 w 3506942"/>
              <a:gd name="connsiteY250" fmla="*/ 1504493 h 2201579"/>
              <a:gd name="connsiteX251" fmla="*/ 2816369 w 3506942"/>
              <a:gd name="connsiteY251" fmla="*/ 1507197 h 2201579"/>
              <a:gd name="connsiteX252" fmla="*/ 2814116 w 3506942"/>
              <a:gd name="connsiteY252" fmla="*/ 1507873 h 2201579"/>
              <a:gd name="connsiteX253" fmla="*/ 2814116 w 3506942"/>
              <a:gd name="connsiteY253" fmla="*/ 1505169 h 2201579"/>
              <a:gd name="connsiteX254" fmla="*/ 2815243 w 3506942"/>
              <a:gd name="connsiteY254" fmla="*/ 1504493 h 2201579"/>
              <a:gd name="connsiteX255" fmla="*/ 288021 w 3506942"/>
              <a:gd name="connsiteY255" fmla="*/ 1460557 h 2201579"/>
              <a:gd name="connsiteX256" fmla="*/ 289523 w 3506942"/>
              <a:gd name="connsiteY256" fmla="*/ 1472950 h 2201579"/>
              <a:gd name="connsiteX257" fmla="*/ 285017 w 3506942"/>
              <a:gd name="connsiteY257" fmla="*/ 1461332 h 2201579"/>
              <a:gd name="connsiteX258" fmla="*/ 288021 w 3506942"/>
              <a:gd name="connsiteY258" fmla="*/ 1460557 h 2201579"/>
              <a:gd name="connsiteX259" fmla="*/ 273752 w 3506942"/>
              <a:gd name="connsiteY259" fmla="*/ 1460557 h 2201579"/>
              <a:gd name="connsiteX260" fmla="*/ 277132 w 3506942"/>
              <a:gd name="connsiteY260" fmla="*/ 1460557 h 2201579"/>
              <a:gd name="connsiteX261" fmla="*/ 277132 w 3506942"/>
              <a:gd name="connsiteY261" fmla="*/ 1466190 h 2201579"/>
              <a:gd name="connsiteX262" fmla="*/ 274597 w 3506942"/>
              <a:gd name="connsiteY262" fmla="*/ 1466190 h 2201579"/>
              <a:gd name="connsiteX263" fmla="*/ 273752 w 3506942"/>
              <a:gd name="connsiteY263" fmla="*/ 1460557 h 2201579"/>
              <a:gd name="connsiteX264" fmla="*/ 307548 w 3506942"/>
              <a:gd name="connsiteY264" fmla="*/ 1456051 h 2201579"/>
              <a:gd name="connsiteX265" fmla="*/ 311068 w 3506942"/>
              <a:gd name="connsiteY265" fmla="*/ 1456051 h 2201579"/>
              <a:gd name="connsiteX266" fmla="*/ 313181 w 3506942"/>
              <a:gd name="connsiteY266" fmla="*/ 1465909 h 2201579"/>
              <a:gd name="connsiteX267" fmla="*/ 308252 w 3506942"/>
              <a:gd name="connsiteY267" fmla="*/ 1467316 h 2201579"/>
              <a:gd name="connsiteX268" fmla="*/ 307548 w 3506942"/>
              <a:gd name="connsiteY268" fmla="*/ 1456051 h 2201579"/>
              <a:gd name="connsiteX269" fmla="*/ 300789 w 3506942"/>
              <a:gd name="connsiteY269" fmla="*/ 1456051 h 2201579"/>
              <a:gd name="connsiteX270" fmla="*/ 300789 w 3506942"/>
              <a:gd name="connsiteY270" fmla="*/ 1468443 h 2201579"/>
              <a:gd name="connsiteX271" fmla="*/ 295961 w 3506942"/>
              <a:gd name="connsiteY271" fmla="*/ 1468443 h 2201579"/>
              <a:gd name="connsiteX272" fmla="*/ 295156 w 3506942"/>
              <a:gd name="connsiteY272" fmla="*/ 1456780 h 2201579"/>
              <a:gd name="connsiteX273" fmla="*/ 300789 w 3506942"/>
              <a:gd name="connsiteY273" fmla="*/ 1456051 h 2201579"/>
              <a:gd name="connsiteX274" fmla="*/ 2881709 w 3506942"/>
              <a:gd name="connsiteY274" fmla="*/ 1449292 h 2201579"/>
              <a:gd name="connsiteX275" fmla="*/ 2883962 w 3506942"/>
              <a:gd name="connsiteY275" fmla="*/ 1455300 h 2201579"/>
              <a:gd name="connsiteX276" fmla="*/ 2881709 w 3506942"/>
              <a:gd name="connsiteY276" fmla="*/ 1456051 h 2201579"/>
              <a:gd name="connsiteX277" fmla="*/ 2881709 w 3506942"/>
              <a:gd name="connsiteY277" fmla="*/ 1449292 h 2201579"/>
              <a:gd name="connsiteX278" fmla="*/ 322997 w 3506942"/>
              <a:gd name="connsiteY278" fmla="*/ 1431267 h 2201579"/>
              <a:gd name="connsiteX279" fmla="*/ 325573 w 3506942"/>
              <a:gd name="connsiteY279" fmla="*/ 1433520 h 2201579"/>
              <a:gd name="connsiteX280" fmla="*/ 322997 w 3506942"/>
              <a:gd name="connsiteY280" fmla="*/ 1435773 h 2201579"/>
              <a:gd name="connsiteX281" fmla="*/ 321067 w 3506942"/>
              <a:gd name="connsiteY281" fmla="*/ 1433520 h 2201579"/>
              <a:gd name="connsiteX282" fmla="*/ 322997 w 3506942"/>
              <a:gd name="connsiteY282" fmla="*/ 1431267 h 2201579"/>
              <a:gd name="connsiteX283" fmla="*/ 287270 w 3506942"/>
              <a:gd name="connsiteY283" fmla="*/ 1431267 h 2201579"/>
              <a:gd name="connsiteX284" fmla="*/ 297409 w 3506942"/>
              <a:gd name="connsiteY284" fmla="*/ 1431267 h 2201579"/>
              <a:gd name="connsiteX285" fmla="*/ 296058 w 3506942"/>
              <a:gd name="connsiteY285" fmla="*/ 1434647 h 2201579"/>
              <a:gd name="connsiteX286" fmla="*/ 287270 w 3506942"/>
              <a:gd name="connsiteY286" fmla="*/ 1433971 h 2201579"/>
              <a:gd name="connsiteX287" fmla="*/ 287270 w 3506942"/>
              <a:gd name="connsiteY287" fmla="*/ 1431267 h 2201579"/>
              <a:gd name="connsiteX288" fmla="*/ 305296 w 3506942"/>
              <a:gd name="connsiteY288" fmla="*/ 1413242 h 2201579"/>
              <a:gd name="connsiteX289" fmla="*/ 303267 w 3506942"/>
              <a:gd name="connsiteY289" fmla="*/ 1420001 h 2201579"/>
              <a:gd name="connsiteX290" fmla="*/ 301916 w 3506942"/>
              <a:gd name="connsiteY290" fmla="*/ 1419251 h 2201579"/>
              <a:gd name="connsiteX291" fmla="*/ 305296 w 3506942"/>
              <a:gd name="connsiteY291" fmla="*/ 1413242 h 2201579"/>
              <a:gd name="connsiteX292" fmla="*/ 452872 w 3506942"/>
              <a:gd name="connsiteY292" fmla="*/ 1380573 h 2201579"/>
              <a:gd name="connsiteX293" fmla="*/ 453999 w 3506942"/>
              <a:gd name="connsiteY293" fmla="*/ 1381700 h 2201579"/>
              <a:gd name="connsiteX294" fmla="*/ 452872 w 3506942"/>
              <a:gd name="connsiteY294" fmla="*/ 1381700 h 2201579"/>
              <a:gd name="connsiteX295" fmla="*/ 452872 w 3506942"/>
              <a:gd name="connsiteY295" fmla="*/ 1380573 h 2201579"/>
              <a:gd name="connsiteX296" fmla="*/ 460665 w 3506942"/>
              <a:gd name="connsiteY296" fmla="*/ 1372686 h 2201579"/>
              <a:gd name="connsiteX297" fmla="*/ 465265 w 3506942"/>
              <a:gd name="connsiteY297" fmla="*/ 1374874 h 2201579"/>
              <a:gd name="connsiteX298" fmla="*/ 460810 w 3506942"/>
              <a:gd name="connsiteY298" fmla="*/ 1384756 h 2201579"/>
              <a:gd name="connsiteX299" fmla="*/ 461133 w 3506942"/>
              <a:gd name="connsiteY299" fmla="*/ 1385079 h 2201579"/>
              <a:gd name="connsiteX300" fmla="*/ 460665 w 3506942"/>
              <a:gd name="connsiteY300" fmla="*/ 1385079 h 2201579"/>
              <a:gd name="connsiteX301" fmla="*/ 457379 w 3506942"/>
              <a:gd name="connsiteY301" fmla="*/ 1385079 h 2201579"/>
              <a:gd name="connsiteX302" fmla="*/ 457379 w 3506942"/>
              <a:gd name="connsiteY302" fmla="*/ 1385080 h 2201579"/>
              <a:gd name="connsiteX303" fmla="*/ 453999 w 3506942"/>
              <a:gd name="connsiteY303" fmla="*/ 1381700 h 2201579"/>
              <a:gd name="connsiteX304" fmla="*/ 457378 w 3506942"/>
              <a:gd name="connsiteY304" fmla="*/ 1381700 h 2201579"/>
              <a:gd name="connsiteX305" fmla="*/ 457378 w 3506942"/>
              <a:gd name="connsiteY305" fmla="*/ 1381324 h 2201579"/>
              <a:gd name="connsiteX306" fmla="*/ 457409 w 3506942"/>
              <a:gd name="connsiteY306" fmla="*/ 1381355 h 2201579"/>
              <a:gd name="connsiteX307" fmla="*/ 424709 w 3506942"/>
              <a:gd name="connsiteY307" fmla="*/ 1370433 h 2201579"/>
              <a:gd name="connsiteX308" fmla="*/ 428089 w 3506942"/>
              <a:gd name="connsiteY308" fmla="*/ 1373331 h 2201579"/>
              <a:gd name="connsiteX309" fmla="*/ 421330 w 3506942"/>
              <a:gd name="connsiteY309" fmla="*/ 1380573 h 2201579"/>
              <a:gd name="connsiteX310" fmla="*/ 424709 w 3506942"/>
              <a:gd name="connsiteY310" fmla="*/ 1370433 h 2201579"/>
              <a:gd name="connsiteX311" fmla="*/ 452873 w 3506942"/>
              <a:gd name="connsiteY311" fmla="*/ 1369307 h 2201579"/>
              <a:gd name="connsiteX312" fmla="*/ 452873 w 3506942"/>
              <a:gd name="connsiteY312" fmla="*/ 1380573 h 2201579"/>
              <a:gd name="connsiteX313" fmla="*/ 448367 w 3506942"/>
              <a:gd name="connsiteY313" fmla="*/ 1370011 h 2201579"/>
              <a:gd name="connsiteX314" fmla="*/ 452873 w 3506942"/>
              <a:gd name="connsiteY314" fmla="*/ 1369307 h 2201579"/>
              <a:gd name="connsiteX315" fmla="*/ 2976339 w 3506942"/>
              <a:gd name="connsiteY315" fmla="*/ 1337764 h 2201579"/>
              <a:gd name="connsiteX316" fmla="*/ 2979719 w 3506942"/>
              <a:gd name="connsiteY316" fmla="*/ 1342065 h 2201579"/>
              <a:gd name="connsiteX317" fmla="*/ 2978367 w 3506942"/>
              <a:gd name="connsiteY317" fmla="*/ 1345650 h 2201579"/>
              <a:gd name="connsiteX318" fmla="*/ 2969579 w 3506942"/>
              <a:gd name="connsiteY318" fmla="*/ 1342782 h 2201579"/>
              <a:gd name="connsiteX319" fmla="*/ 2976339 w 3506942"/>
              <a:gd name="connsiteY319" fmla="*/ 1337764 h 2201579"/>
              <a:gd name="connsiteX320" fmla="*/ 353106 w 3506942"/>
              <a:gd name="connsiteY320" fmla="*/ 1336961 h 2201579"/>
              <a:gd name="connsiteX321" fmla="*/ 353234 w 3506942"/>
              <a:gd name="connsiteY321" fmla="*/ 1336983 h 2201579"/>
              <a:gd name="connsiteX322" fmla="*/ 352515 w 3506942"/>
              <a:gd name="connsiteY322" fmla="*/ 1336983 h 2201579"/>
              <a:gd name="connsiteX323" fmla="*/ 2997743 w 3506942"/>
              <a:gd name="connsiteY323" fmla="*/ 1331005 h 2201579"/>
              <a:gd name="connsiteX324" fmla="*/ 2998870 w 3506942"/>
              <a:gd name="connsiteY324" fmla="*/ 1331005 h 2201579"/>
              <a:gd name="connsiteX325" fmla="*/ 2998870 w 3506942"/>
              <a:gd name="connsiteY325" fmla="*/ 1332131 h 2201579"/>
              <a:gd name="connsiteX326" fmla="*/ 2997743 w 3506942"/>
              <a:gd name="connsiteY326" fmla="*/ 1332131 h 2201579"/>
              <a:gd name="connsiteX327" fmla="*/ 2997743 w 3506942"/>
              <a:gd name="connsiteY327" fmla="*/ 1331005 h 2201579"/>
              <a:gd name="connsiteX328" fmla="*/ 2996392 w 3506942"/>
              <a:gd name="connsiteY328" fmla="*/ 1305094 h 2201579"/>
              <a:gd name="connsiteX329" fmla="*/ 2997743 w 3506942"/>
              <a:gd name="connsiteY329" fmla="*/ 1308699 h 2201579"/>
              <a:gd name="connsiteX330" fmla="*/ 2995040 w 3506942"/>
              <a:gd name="connsiteY330" fmla="*/ 1309600 h 2201579"/>
              <a:gd name="connsiteX331" fmla="*/ 2994363 w 3506942"/>
              <a:gd name="connsiteY331" fmla="*/ 1307797 h 2201579"/>
              <a:gd name="connsiteX332" fmla="*/ 2996392 w 3506942"/>
              <a:gd name="connsiteY332" fmla="*/ 1305094 h 2201579"/>
              <a:gd name="connsiteX333" fmla="*/ 3060829 w 3506942"/>
              <a:gd name="connsiteY333" fmla="*/ 1285943 h 2201579"/>
              <a:gd name="connsiteX334" fmla="*/ 3064209 w 3506942"/>
              <a:gd name="connsiteY334" fmla="*/ 1285943 h 2201579"/>
              <a:gd name="connsiteX335" fmla="*/ 3062520 w 3506942"/>
              <a:gd name="connsiteY335" fmla="*/ 1292702 h 2201579"/>
              <a:gd name="connsiteX336" fmla="*/ 3060829 w 3506942"/>
              <a:gd name="connsiteY336" fmla="*/ 1285943 h 2201579"/>
              <a:gd name="connsiteX337" fmla="*/ 3139312 w 3506942"/>
              <a:gd name="connsiteY337" fmla="*/ 1284816 h 2201579"/>
              <a:gd name="connsiteX338" fmla="*/ 3140815 w 3506942"/>
              <a:gd name="connsiteY338" fmla="*/ 1285491 h 2201579"/>
              <a:gd name="connsiteX339" fmla="*/ 3140064 w 3506942"/>
              <a:gd name="connsiteY339" fmla="*/ 1288196 h 2201579"/>
              <a:gd name="connsiteX340" fmla="*/ 3138562 w 3506942"/>
              <a:gd name="connsiteY340" fmla="*/ 1287519 h 2201579"/>
              <a:gd name="connsiteX341" fmla="*/ 3139312 w 3506942"/>
              <a:gd name="connsiteY341" fmla="*/ 1284816 h 2201579"/>
              <a:gd name="connsiteX342" fmla="*/ 3077352 w 3506942"/>
              <a:gd name="connsiteY342" fmla="*/ 1282563 h 2201579"/>
              <a:gd name="connsiteX343" fmla="*/ 3081107 w 3506942"/>
              <a:gd name="connsiteY343" fmla="*/ 1284064 h 2201579"/>
              <a:gd name="connsiteX344" fmla="*/ 3077352 w 3506942"/>
              <a:gd name="connsiteY344" fmla="*/ 1293828 h 2201579"/>
              <a:gd name="connsiteX345" fmla="*/ 3074348 w 3506942"/>
              <a:gd name="connsiteY345" fmla="*/ 1292326 h 2201579"/>
              <a:gd name="connsiteX346" fmla="*/ 3077352 w 3506942"/>
              <a:gd name="connsiteY346" fmla="*/ 1282563 h 2201579"/>
              <a:gd name="connsiteX347" fmla="*/ 3034999 w 3506942"/>
              <a:gd name="connsiteY347" fmla="*/ 1280310 h 2201579"/>
              <a:gd name="connsiteX348" fmla="*/ 3037172 w 3506942"/>
              <a:gd name="connsiteY348" fmla="*/ 1289322 h 2201579"/>
              <a:gd name="connsiteX349" fmla="*/ 3027033 w 3506942"/>
              <a:gd name="connsiteY349" fmla="*/ 1286549 h 2201579"/>
              <a:gd name="connsiteX350" fmla="*/ 3034999 w 3506942"/>
              <a:gd name="connsiteY350" fmla="*/ 1280310 h 2201579"/>
              <a:gd name="connsiteX351" fmla="*/ 3426958 w 3506942"/>
              <a:gd name="connsiteY351" fmla="*/ 1237501 h 2201579"/>
              <a:gd name="connsiteX352" fmla="*/ 3428085 w 3506942"/>
              <a:gd name="connsiteY352" fmla="*/ 1238628 h 2201579"/>
              <a:gd name="connsiteX353" fmla="*/ 3426958 w 3506942"/>
              <a:gd name="connsiteY353" fmla="*/ 1238628 h 2201579"/>
              <a:gd name="connsiteX354" fmla="*/ 3414115 w 3506942"/>
              <a:gd name="connsiteY354" fmla="*/ 1237501 h 2201579"/>
              <a:gd name="connsiteX355" fmla="*/ 3416819 w 3506942"/>
              <a:gd name="connsiteY355" fmla="*/ 1240204 h 2201579"/>
              <a:gd name="connsiteX356" fmla="*/ 3415467 w 3506942"/>
              <a:gd name="connsiteY356" fmla="*/ 1242007 h 2201579"/>
              <a:gd name="connsiteX357" fmla="*/ 3413439 w 3506942"/>
              <a:gd name="connsiteY357" fmla="*/ 1239303 h 2201579"/>
              <a:gd name="connsiteX358" fmla="*/ 3414115 w 3506942"/>
              <a:gd name="connsiteY358" fmla="*/ 1237501 h 2201579"/>
              <a:gd name="connsiteX359" fmla="*/ 3404652 w 3506942"/>
              <a:gd name="connsiteY359" fmla="*/ 1234121 h 2201579"/>
              <a:gd name="connsiteX360" fmla="*/ 3406680 w 3506942"/>
              <a:gd name="connsiteY360" fmla="*/ 1236375 h 2201579"/>
              <a:gd name="connsiteX361" fmla="*/ 3403976 w 3506942"/>
              <a:gd name="connsiteY361" fmla="*/ 1236938 h 2201579"/>
              <a:gd name="connsiteX362" fmla="*/ 3403300 w 3506942"/>
              <a:gd name="connsiteY362" fmla="*/ 1236375 h 2201579"/>
              <a:gd name="connsiteX363" fmla="*/ 3404652 w 3506942"/>
              <a:gd name="connsiteY363" fmla="*/ 1234121 h 2201579"/>
              <a:gd name="connsiteX364" fmla="*/ 280512 w 3506942"/>
              <a:gd name="connsiteY364" fmla="*/ 1234121 h 2201579"/>
              <a:gd name="connsiteX365" fmla="*/ 279385 w 3506942"/>
              <a:gd name="connsiteY365" fmla="*/ 1242008 h 2201579"/>
              <a:gd name="connsiteX366" fmla="*/ 277132 w 3506942"/>
              <a:gd name="connsiteY366" fmla="*/ 1240430 h 2201579"/>
              <a:gd name="connsiteX367" fmla="*/ 280512 w 3506942"/>
              <a:gd name="connsiteY367" fmla="*/ 1234121 h 2201579"/>
              <a:gd name="connsiteX368" fmla="*/ 280573 w 3506942"/>
              <a:gd name="connsiteY368" fmla="*/ 1233374 h 2201579"/>
              <a:gd name="connsiteX369" fmla="*/ 281010 w 3506942"/>
              <a:gd name="connsiteY369" fmla="*/ 1233657 h 2201579"/>
              <a:gd name="connsiteX370" fmla="*/ 280573 w 3506942"/>
              <a:gd name="connsiteY370" fmla="*/ 1234094 h 2201579"/>
              <a:gd name="connsiteX371" fmla="*/ 280573 w 3506942"/>
              <a:gd name="connsiteY371" fmla="*/ 1233374 h 2201579"/>
              <a:gd name="connsiteX372" fmla="*/ 269062 w 3506942"/>
              <a:gd name="connsiteY372" fmla="*/ 1229057 h 2201579"/>
              <a:gd name="connsiteX373" fmla="*/ 269062 w 3506942"/>
              <a:gd name="connsiteY373" fmla="*/ 1229776 h 2201579"/>
              <a:gd name="connsiteX374" fmla="*/ 268343 w 3506942"/>
              <a:gd name="connsiteY374" fmla="*/ 1231216 h 2201579"/>
              <a:gd name="connsiteX375" fmla="*/ 269062 w 3506942"/>
              <a:gd name="connsiteY375" fmla="*/ 1229057 h 2201579"/>
              <a:gd name="connsiteX376" fmla="*/ 3367250 w 3506942"/>
              <a:gd name="connsiteY376" fmla="*/ 1228488 h 2201579"/>
              <a:gd name="connsiteX377" fmla="*/ 3367985 w 3506942"/>
              <a:gd name="connsiteY377" fmla="*/ 1229219 h 2201579"/>
              <a:gd name="connsiteX378" fmla="*/ 3383414 w 3506942"/>
              <a:gd name="connsiteY378" fmla="*/ 1238718 h 2201579"/>
              <a:gd name="connsiteX379" fmla="*/ 3374597 w 3506942"/>
              <a:gd name="connsiteY379" fmla="*/ 1255526 h 2201579"/>
              <a:gd name="connsiteX380" fmla="*/ 3367250 w 3506942"/>
              <a:gd name="connsiteY380" fmla="*/ 1229950 h 2201579"/>
              <a:gd name="connsiteX381" fmla="*/ 3367250 w 3506942"/>
              <a:gd name="connsiteY381" fmla="*/ 1228488 h 2201579"/>
              <a:gd name="connsiteX382" fmla="*/ 163350 w 3506942"/>
              <a:gd name="connsiteY382" fmla="*/ 1218350 h 2201579"/>
              <a:gd name="connsiteX383" fmla="*/ 164477 w 3506942"/>
              <a:gd name="connsiteY383" fmla="*/ 1218350 h 2201579"/>
              <a:gd name="connsiteX384" fmla="*/ 164477 w 3506942"/>
              <a:gd name="connsiteY384" fmla="*/ 1219477 h 2201579"/>
              <a:gd name="connsiteX385" fmla="*/ 163350 w 3506942"/>
              <a:gd name="connsiteY385" fmla="*/ 1219477 h 2201579"/>
              <a:gd name="connsiteX386" fmla="*/ 109276 w 3506942"/>
              <a:gd name="connsiteY386" fmla="*/ 1216097 h 2201579"/>
              <a:gd name="connsiteX387" fmla="*/ 109276 w 3506942"/>
              <a:gd name="connsiteY387" fmla="*/ 1217224 h 2201579"/>
              <a:gd name="connsiteX388" fmla="*/ 108149 w 3506942"/>
              <a:gd name="connsiteY388" fmla="*/ 1217224 h 2201579"/>
              <a:gd name="connsiteX389" fmla="*/ 189956 w 3506942"/>
              <a:gd name="connsiteY389" fmla="*/ 1214970 h 2201579"/>
              <a:gd name="connsiteX390" fmla="*/ 212919 w 3506942"/>
              <a:gd name="connsiteY390" fmla="*/ 1221422 h 2201579"/>
              <a:gd name="connsiteX391" fmla="*/ 189261 w 3506942"/>
              <a:gd name="connsiteY391" fmla="*/ 1222856 h 2201579"/>
              <a:gd name="connsiteX392" fmla="*/ 189956 w 3506942"/>
              <a:gd name="connsiteY392" fmla="*/ 1214970 h 2201579"/>
              <a:gd name="connsiteX393" fmla="*/ 3440100 w 3506942"/>
              <a:gd name="connsiteY393" fmla="*/ 1193566 h 2201579"/>
              <a:gd name="connsiteX394" fmla="*/ 3443855 w 3506942"/>
              <a:gd name="connsiteY394" fmla="*/ 1198072 h 2201579"/>
              <a:gd name="connsiteX395" fmla="*/ 3439349 w 3506942"/>
              <a:gd name="connsiteY395" fmla="*/ 1194317 h 2201579"/>
              <a:gd name="connsiteX396" fmla="*/ 3440100 w 3506942"/>
              <a:gd name="connsiteY396" fmla="*/ 1193566 h 2201579"/>
              <a:gd name="connsiteX397" fmla="*/ 3439800 w 3506942"/>
              <a:gd name="connsiteY397" fmla="*/ 1193002 h 2201579"/>
              <a:gd name="connsiteX398" fmla="*/ 3440476 w 3506942"/>
              <a:gd name="connsiteY398" fmla="*/ 1193002 h 2201579"/>
              <a:gd name="connsiteX399" fmla="*/ 3439800 w 3506942"/>
              <a:gd name="connsiteY399" fmla="*/ 1193566 h 2201579"/>
              <a:gd name="connsiteX400" fmla="*/ 3439800 w 3506942"/>
              <a:gd name="connsiteY400" fmla="*/ 1193002 h 2201579"/>
              <a:gd name="connsiteX401" fmla="*/ 77651 w 3506942"/>
              <a:gd name="connsiteY401" fmla="*/ 1164276 h 2201579"/>
              <a:gd name="connsiteX402" fmla="*/ 85619 w 3506942"/>
              <a:gd name="connsiteY402" fmla="*/ 1169909 h 2201579"/>
              <a:gd name="connsiteX403" fmla="*/ 75479 w 3506942"/>
              <a:gd name="connsiteY403" fmla="*/ 1168299 h 2201579"/>
              <a:gd name="connsiteX404" fmla="*/ 77651 w 3506942"/>
              <a:gd name="connsiteY404" fmla="*/ 1164276 h 2201579"/>
              <a:gd name="connsiteX405" fmla="*/ 3426958 w 3506942"/>
              <a:gd name="connsiteY405" fmla="*/ 1162022 h 2201579"/>
              <a:gd name="connsiteX406" fmla="*/ 3429211 w 3506942"/>
              <a:gd name="connsiteY406" fmla="*/ 1162022 h 2201579"/>
              <a:gd name="connsiteX407" fmla="*/ 3428460 w 3506942"/>
              <a:gd name="connsiteY407" fmla="*/ 1165402 h 2201579"/>
              <a:gd name="connsiteX408" fmla="*/ 3426958 w 3506942"/>
              <a:gd name="connsiteY408" fmla="*/ 1165402 h 2201579"/>
              <a:gd name="connsiteX409" fmla="*/ 3426958 w 3506942"/>
              <a:gd name="connsiteY409" fmla="*/ 1162022 h 2201579"/>
              <a:gd name="connsiteX410" fmla="*/ 3469766 w 3506942"/>
              <a:gd name="connsiteY410" fmla="*/ 1142871 h 2201579"/>
              <a:gd name="connsiteX411" fmla="*/ 3470893 w 3506942"/>
              <a:gd name="connsiteY411" fmla="*/ 1143998 h 2201579"/>
              <a:gd name="connsiteX412" fmla="*/ 3469766 w 3506942"/>
              <a:gd name="connsiteY412" fmla="*/ 1143998 h 2201579"/>
              <a:gd name="connsiteX413" fmla="*/ 3478779 w 3506942"/>
              <a:gd name="connsiteY413" fmla="*/ 1140618 h 2201579"/>
              <a:gd name="connsiteX414" fmla="*/ 3479906 w 3506942"/>
              <a:gd name="connsiteY414" fmla="*/ 1141745 h 2201579"/>
              <a:gd name="connsiteX415" fmla="*/ 3478779 w 3506942"/>
              <a:gd name="connsiteY415" fmla="*/ 1141745 h 2201579"/>
              <a:gd name="connsiteX416" fmla="*/ 3435970 w 3506942"/>
              <a:gd name="connsiteY416" fmla="*/ 1138365 h 2201579"/>
              <a:gd name="connsiteX417" fmla="*/ 3460754 w 3506942"/>
              <a:gd name="connsiteY417" fmla="*/ 1141860 h 2201579"/>
              <a:gd name="connsiteX418" fmla="*/ 3435970 w 3506942"/>
              <a:gd name="connsiteY418" fmla="*/ 1138365 h 2201579"/>
              <a:gd name="connsiteX419" fmla="*/ 98699 w 3506942"/>
              <a:gd name="connsiteY419" fmla="*/ 1123720 h 2201579"/>
              <a:gd name="connsiteX420" fmla="*/ 110403 w 3506942"/>
              <a:gd name="connsiteY420" fmla="*/ 1125871 h 2201579"/>
              <a:gd name="connsiteX421" fmla="*/ 109714 w 3506942"/>
              <a:gd name="connsiteY421" fmla="*/ 1131606 h 2201579"/>
              <a:gd name="connsiteX422" fmla="*/ 98010 w 3506942"/>
              <a:gd name="connsiteY422" fmla="*/ 1129455 h 2201579"/>
              <a:gd name="connsiteX423" fmla="*/ 98699 w 3506942"/>
              <a:gd name="connsiteY423" fmla="*/ 1123720 h 2201579"/>
              <a:gd name="connsiteX424" fmla="*/ 3096879 w 3506942"/>
              <a:gd name="connsiteY424" fmla="*/ 1102316 h 2201579"/>
              <a:gd name="connsiteX425" fmla="*/ 3100259 w 3506942"/>
              <a:gd name="connsiteY425" fmla="*/ 1105132 h 2201579"/>
              <a:gd name="connsiteX426" fmla="*/ 3100259 w 3506942"/>
              <a:gd name="connsiteY426" fmla="*/ 1105695 h 2201579"/>
              <a:gd name="connsiteX427" fmla="*/ 3101386 w 3506942"/>
              <a:gd name="connsiteY427" fmla="*/ 1106822 h 2201579"/>
              <a:gd name="connsiteX428" fmla="*/ 3100259 w 3506942"/>
              <a:gd name="connsiteY428" fmla="*/ 1106258 h 2201579"/>
              <a:gd name="connsiteX429" fmla="*/ 3100259 w 3506942"/>
              <a:gd name="connsiteY429" fmla="*/ 1105696 h 2201579"/>
              <a:gd name="connsiteX430" fmla="*/ 3096879 w 3506942"/>
              <a:gd name="connsiteY430" fmla="*/ 1102316 h 2201579"/>
              <a:gd name="connsiteX431" fmla="*/ 29291 w 3506942"/>
              <a:gd name="connsiteY431" fmla="*/ 1100062 h 2201579"/>
              <a:gd name="connsiteX432" fmla="*/ 33797 w 3506942"/>
              <a:gd name="connsiteY432" fmla="*/ 1102637 h 2201579"/>
              <a:gd name="connsiteX433" fmla="*/ 30793 w 3506942"/>
              <a:gd name="connsiteY433" fmla="*/ 1104568 h 2201579"/>
              <a:gd name="connsiteX434" fmla="*/ 27038 w 3506942"/>
              <a:gd name="connsiteY434" fmla="*/ 1101993 h 2201579"/>
              <a:gd name="connsiteX435" fmla="*/ 29291 w 3506942"/>
              <a:gd name="connsiteY435" fmla="*/ 1100062 h 2201579"/>
              <a:gd name="connsiteX436" fmla="*/ 3225531 w 3506942"/>
              <a:gd name="connsiteY436" fmla="*/ 1092176 h 2201579"/>
              <a:gd name="connsiteX437" fmla="*/ 3227559 w 3506942"/>
              <a:gd name="connsiteY437" fmla="*/ 1094205 h 2201579"/>
              <a:gd name="connsiteX438" fmla="*/ 3226883 w 3506942"/>
              <a:gd name="connsiteY438" fmla="*/ 1095556 h 2201579"/>
              <a:gd name="connsiteX439" fmla="*/ 3224179 w 3506942"/>
              <a:gd name="connsiteY439" fmla="*/ 1094880 h 2201579"/>
              <a:gd name="connsiteX440" fmla="*/ 3225531 w 3506942"/>
              <a:gd name="connsiteY440" fmla="*/ 1092176 h 2201579"/>
              <a:gd name="connsiteX441" fmla="*/ 3407055 w 3506942"/>
              <a:gd name="connsiteY441" fmla="*/ 1089923 h 2201579"/>
              <a:gd name="connsiteX442" fmla="*/ 3410059 w 3506942"/>
              <a:gd name="connsiteY442" fmla="*/ 1091425 h 2201579"/>
              <a:gd name="connsiteX443" fmla="*/ 3408557 w 3506942"/>
              <a:gd name="connsiteY443" fmla="*/ 1094430 h 2201579"/>
              <a:gd name="connsiteX444" fmla="*/ 3405553 w 3506942"/>
              <a:gd name="connsiteY444" fmla="*/ 1092927 h 2201579"/>
              <a:gd name="connsiteX445" fmla="*/ 3407055 w 3506942"/>
              <a:gd name="connsiteY445" fmla="*/ 1089923 h 2201579"/>
              <a:gd name="connsiteX446" fmla="*/ 3420198 w 3506942"/>
              <a:gd name="connsiteY446" fmla="*/ 1074152 h 2201579"/>
              <a:gd name="connsiteX447" fmla="*/ 3426958 w 3506942"/>
              <a:gd name="connsiteY447" fmla="*/ 1074827 h 2201579"/>
              <a:gd name="connsiteX448" fmla="*/ 3425455 w 3506942"/>
              <a:gd name="connsiteY448" fmla="*/ 1077532 h 2201579"/>
              <a:gd name="connsiteX449" fmla="*/ 3420198 w 3506942"/>
              <a:gd name="connsiteY449" fmla="*/ 1074152 h 2201579"/>
              <a:gd name="connsiteX450" fmla="*/ 3376991 w 3506942"/>
              <a:gd name="connsiteY450" fmla="*/ 1036975 h 2201579"/>
              <a:gd name="connsiteX451" fmla="*/ 3388655 w 3506942"/>
              <a:gd name="connsiteY451" fmla="*/ 1037679 h 2201579"/>
              <a:gd name="connsiteX452" fmla="*/ 3387926 w 3506942"/>
              <a:gd name="connsiteY452" fmla="*/ 1042608 h 2201579"/>
              <a:gd name="connsiteX453" fmla="*/ 3376263 w 3506942"/>
              <a:gd name="connsiteY453" fmla="*/ 1041200 h 2201579"/>
              <a:gd name="connsiteX454" fmla="*/ 3376991 w 3506942"/>
              <a:gd name="connsiteY454" fmla="*/ 1036975 h 2201579"/>
              <a:gd name="connsiteX455" fmla="*/ 3069466 w 3506942"/>
              <a:gd name="connsiteY455" fmla="*/ 1008812 h 2201579"/>
              <a:gd name="connsiteX456" fmla="*/ 3077728 w 3506942"/>
              <a:gd name="connsiteY456" fmla="*/ 1012567 h 2201579"/>
              <a:gd name="connsiteX457" fmla="*/ 3068716 w 3506942"/>
              <a:gd name="connsiteY457" fmla="*/ 1014820 h 2201579"/>
              <a:gd name="connsiteX458" fmla="*/ 3066462 w 3506942"/>
              <a:gd name="connsiteY458" fmla="*/ 1010314 h 2201579"/>
              <a:gd name="connsiteX459" fmla="*/ 3069466 w 3506942"/>
              <a:gd name="connsiteY459" fmla="*/ 1008812 h 2201579"/>
              <a:gd name="connsiteX460" fmla="*/ 33234 w 3506942"/>
              <a:gd name="connsiteY460" fmla="*/ 989660 h 2201579"/>
              <a:gd name="connsiteX461" fmla="*/ 36050 w 3506942"/>
              <a:gd name="connsiteY461" fmla="*/ 994166 h 2201579"/>
              <a:gd name="connsiteX462" fmla="*/ 31825 w 3506942"/>
              <a:gd name="connsiteY462" fmla="*/ 996420 h 2201579"/>
              <a:gd name="connsiteX463" fmla="*/ 30417 w 3506942"/>
              <a:gd name="connsiteY463" fmla="*/ 991162 h 2201579"/>
              <a:gd name="connsiteX464" fmla="*/ 33234 w 3506942"/>
              <a:gd name="connsiteY464" fmla="*/ 989660 h 2201579"/>
              <a:gd name="connsiteX465" fmla="*/ 3077728 w 3506942"/>
              <a:gd name="connsiteY465" fmla="*/ 982901 h 2201579"/>
              <a:gd name="connsiteX466" fmla="*/ 3078855 w 3506942"/>
              <a:gd name="connsiteY466" fmla="*/ 982901 h 2201579"/>
              <a:gd name="connsiteX467" fmla="*/ 3078855 w 3506942"/>
              <a:gd name="connsiteY467" fmla="*/ 985154 h 2201579"/>
              <a:gd name="connsiteX468" fmla="*/ 3077728 w 3506942"/>
              <a:gd name="connsiteY468" fmla="*/ 984403 h 2201579"/>
              <a:gd name="connsiteX469" fmla="*/ 3077728 w 3506942"/>
              <a:gd name="connsiteY469" fmla="*/ 982901 h 2201579"/>
              <a:gd name="connsiteX470" fmla="*/ 2990533 w 3506942"/>
              <a:gd name="connsiteY470" fmla="*/ 979522 h 2201579"/>
              <a:gd name="connsiteX471" fmla="*/ 2993237 w 3506942"/>
              <a:gd name="connsiteY471" fmla="*/ 982741 h 2201579"/>
              <a:gd name="connsiteX472" fmla="*/ 2990533 w 3506942"/>
              <a:gd name="connsiteY472" fmla="*/ 985155 h 2201579"/>
              <a:gd name="connsiteX473" fmla="*/ 2988730 w 3506942"/>
              <a:gd name="connsiteY473" fmla="*/ 981936 h 2201579"/>
              <a:gd name="connsiteX474" fmla="*/ 2990533 w 3506942"/>
              <a:gd name="connsiteY474" fmla="*/ 979522 h 2201579"/>
              <a:gd name="connsiteX475" fmla="*/ 3129323 w 3506942"/>
              <a:gd name="connsiteY475" fmla="*/ 975016 h 2201579"/>
              <a:gd name="connsiteX476" fmla="*/ 3132027 w 3506942"/>
              <a:gd name="connsiteY476" fmla="*/ 977269 h 2201579"/>
              <a:gd name="connsiteX477" fmla="*/ 3132027 w 3506942"/>
              <a:gd name="connsiteY477" fmla="*/ 978770 h 2201579"/>
              <a:gd name="connsiteX478" fmla="*/ 3128422 w 3506942"/>
              <a:gd name="connsiteY478" fmla="*/ 978770 h 2201579"/>
              <a:gd name="connsiteX479" fmla="*/ 3129323 w 3506942"/>
              <a:gd name="connsiteY479" fmla="*/ 975016 h 2201579"/>
              <a:gd name="connsiteX480" fmla="*/ 3090120 w 3506942"/>
              <a:gd name="connsiteY480" fmla="*/ 975016 h 2201579"/>
              <a:gd name="connsiteX481" fmla="*/ 3091247 w 3506942"/>
              <a:gd name="connsiteY481" fmla="*/ 976142 h 2201579"/>
              <a:gd name="connsiteX482" fmla="*/ 3090120 w 3506942"/>
              <a:gd name="connsiteY482" fmla="*/ 977269 h 2201579"/>
              <a:gd name="connsiteX483" fmla="*/ 3016894 w 3506942"/>
              <a:gd name="connsiteY483" fmla="*/ 970509 h 2201579"/>
              <a:gd name="connsiteX484" fmla="*/ 3013139 w 3506942"/>
              <a:gd name="connsiteY484" fmla="*/ 978395 h 2201579"/>
              <a:gd name="connsiteX485" fmla="*/ 3013514 w 3506942"/>
              <a:gd name="connsiteY485" fmla="*/ 978395 h 2201579"/>
              <a:gd name="connsiteX486" fmla="*/ 3011261 w 3506942"/>
              <a:gd name="connsiteY486" fmla="*/ 979522 h 2201579"/>
              <a:gd name="connsiteX487" fmla="*/ 3012388 w 3506942"/>
              <a:gd name="connsiteY487" fmla="*/ 978395 h 2201579"/>
              <a:gd name="connsiteX488" fmla="*/ 3012389 w 3506942"/>
              <a:gd name="connsiteY488" fmla="*/ 978395 h 2201579"/>
              <a:gd name="connsiteX489" fmla="*/ 75855 w 3506942"/>
              <a:gd name="connsiteY489" fmla="*/ 959919 h 2201579"/>
              <a:gd name="connsiteX490" fmla="*/ 78859 w 3506942"/>
              <a:gd name="connsiteY490" fmla="*/ 961272 h 2201579"/>
              <a:gd name="connsiteX491" fmla="*/ 75855 w 3506942"/>
              <a:gd name="connsiteY491" fmla="*/ 962624 h 2201579"/>
              <a:gd name="connsiteX492" fmla="*/ 74353 w 3506942"/>
              <a:gd name="connsiteY492" fmla="*/ 960596 h 2201579"/>
              <a:gd name="connsiteX493" fmla="*/ 75855 w 3506942"/>
              <a:gd name="connsiteY493" fmla="*/ 959919 h 2201579"/>
              <a:gd name="connsiteX494" fmla="*/ 3415794 w 3506942"/>
              <a:gd name="connsiteY494" fmla="*/ 937658 h 2201579"/>
              <a:gd name="connsiteX495" fmla="*/ 3431620 w 3506942"/>
              <a:gd name="connsiteY495" fmla="*/ 942694 h 2201579"/>
              <a:gd name="connsiteX496" fmla="*/ 3416512 w 3506942"/>
              <a:gd name="connsiteY496" fmla="*/ 946292 h 2201579"/>
              <a:gd name="connsiteX497" fmla="*/ 3412196 w 3506942"/>
              <a:gd name="connsiteY497" fmla="*/ 945573 h 2201579"/>
              <a:gd name="connsiteX498" fmla="*/ 3415074 w 3506942"/>
              <a:gd name="connsiteY498" fmla="*/ 945573 h 2201579"/>
              <a:gd name="connsiteX499" fmla="*/ 3415794 w 3506942"/>
              <a:gd name="connsiteY499" fmla="*/ 937658 h 2201579"/>
              <a:gd name="connsiteX500" fmla="*/ 3409308 w 3506942"/>
              <a:gd name="connsiteY500" fmla="*/ 887145 h 2201579"/>
              <a:gd name="connsiteX501" fmla="*/ 3412312 w 3506942"/>
              <a:gd name="connsiteY501" fmla="*/ 888046 h 2201579"/>
              <a:gd name="connsiteX502" fmla="*/ 3410810 w 3506942"/>
              <a:gd name="connsiteY502" fmla="*/ 891651 h 2201579"/>
              <a:gd name="connsiteX503" fmla="*/ 3407806 w 3506942"/>
              <a:gd name="connsiteY503" fmla="*/ 888947 h 2201579"/>
              <a:gd name="connsiteX504" fmla="*/ 3409308 w 3506942"/>
              <a:gd name="connsiteY504" fmla="*/ 887145 h 2201579"/>
              <a:gd name="connsiteX505" fmla="*/ 3352229 w 3506942"/>
              <a:gd name="connsiteY505" fmla="*/ 857855 h 2201579"/>
              <a:gd name="connsiteX506" fmla="*/ 3353732 w 3506942"/>
              <a:gd name="connsiteY506" fmla="*/ 858605 h 2201579"/>
              <a:gd name="connsiteX507" fmla="*/ 3353732 w 3506942"/>
              <a:gd name="connsiteY507" fmla="*/ 860108 h 2201579"/>
              <a:gd name="connsiteX508" fmla="*/ 3351479 w 3506942"/>
              <a:gd name="connsiteY508" fmla="*/ 860108 h 2201579"/>
              <a:gd name="connsiteX509" fmla="*/ 3352229 w 3506942"/>
              <a:gd name="connsiteY509" fmla="*/ 857855 h 2201579"/>
              <a:gd name="connsiteX510" fmla="*/ 192766 w 3506942"/>
              <a:gd name="connsiteY510" fmla="*/ 855601 h 2201579"/>
              <a:gd name="connsiteX511" fmla="*/ 197147 w 3506942"/>
              <a:gd name="connsiteY511" fmla="*/ 861235 h 2201579"/>
              <a:gd name="connsiteX512" fmla="*/ 191514 w 3506942"/>
              <a:gd name="connsiteY512" fmla="*/ 857714 h 2201579"/>
              <a:gd name="connsiteX513" fmla="*/ 192766 w 3506942"/>
              <a:gd name="connsiteY513" fmla="*/ 855601 h 2201579"/>
              <a:gd name="connsiteX514" fmla="*/ 3081108 w 3506942"/>
              <a:gd name="connsiteY514" fmla="*/ 817299 h 2201579"/>
              <a:gd name="connsiteX515" fmla="*/ 3082234 w 3506942"/>
              <a:gd name="connsiteY515" fmla="*/ 818800 h 2201579"/>
              <a:gd name="connsiteX516" fmla="*/ 3079981 w 3506942"/>
              <a:gd name="connsiteY516" fmla="*/ 819552 h 2201579"/>
              <a:gd name="connsiteX517" fmla="*/ 3079981 w 3506942"/>
              <a:gd name="connsiteY517" fmla="*/ 818050 h 2201579"/>
              <a:gd name="connsiteX518" fmla="*/ 3081108 w 3506942"/>
              <a:gd name="connsiteY518" fmla="*/ 817299 h 2201579"/>
              <a:gd name="connsiteX519" fmla="*/ 3095076 w 3506942"/>
              <a:gd name="connsiteY519" fmla="*/ 815797 h 2201579"/>
              <a:gd name="connsiteX520" fmla="*/ 3096879 w 3506942"/>
              <a:gd name="connsiteY520" fmla="*/ 816547 h 2201579"/>
              <a:gd name="connsiteX521" fmla="*/ 3095978 w 3506942"/>
              <a:gd name="connsiteY521" fmla="*/ 819552 h 2201579"/>
              <a:gd name="connsiteX522" fmla="*/ 3092373 w 3506942"/>
              <a:gd name="connsiteY522" fmla="*/ 818050 h 2201579"/>
              <a:gd name="connsiteX523" fmla="*/ 3095076 w 3506942"/>
              <a:gd name="connsiteY523" fmla="*/ 815797 h 2201579"/>
              <a:gd name="connsiteX524" fmla="*/ 3235752 w 3506942"/>
              <a:gd name="connsiteY524" fmla="*/ 799274 h 2201579"/>
              <a:gd name="connsiteX525" fmla="*/ 3242204 w 3506942"/>
              <a:gd name="connsiteY525" fmla="*/ 802493 h 2201579"/>
              <a:gd name="connsiteX526" fmla="*/ 3241487 w 3506942"/>
              <a:gd name="connsiteY526" fmla="*/ 804907 h 2201579"/>
              <a:gd name="connsiteX527" fmla="*/ 3234318 w 3506942"/>
              <a:gd name="connsiteY527" fmla="*/ 801688 h 2201579"/>
              <a:gd name="connsiteX528" fmla="*/ 3235752 w 3506942"/>
              <a:gd name="connsiteY528" fmla="*/ 799274 h 2201579"/>
              <a:gd name="connsiteX529" fmla="*/ 190951 w 3506942"/>
              <a:gd name="connsiteY529" fmla="*/ 798147 h 2201579"/>
              <a:gd name="connsiteX530" fmla="*/ 194105 w 3506942"/>
              <a:gd name="connsiteY530" fmla="*/ 805773 h 2201579"/>
              <a:gd name="connsiteX531" fmla="*/ 194894 w 3506942"/>
              <a:gd name="connsiteY531" fmla="*/ 807160 h 2201579"/>
              <a:gd name="connsiteX532" fmla="*/ 193316 w 3506942"/>
              <a:gd name="connsiteY532" fmla="*/ 807160 h 2201579"/>
              <a:gd name="connsiteX533" fmla="*/ 187008 w 3506942"/>
              <a:gd name="connsiteY533" fmla="*/ 800227 h 2201579"/>
              <a:gd name="connsiteX534" fmla="*/ 190951 w 3506942"/>
              <a:gd name="connsiteY534" fmla="*/ 798147 h 2201579"/>
              <a:gd name="connsiteX535" fmla="*/ 179122 w 3506942"/>
              <a:gd name="connsiteY535" fmla="*/ 798147 h 2201579"/>
              <a:gd name="connsiteX536" fmla="*/ 181375 w 3506942"/>
              <a:gd name="connsiteY536" fmla="*/ 800964 h 2201579"/>
              <a:gd name="connsiteX537" fmla="*/ 177619 w 3506942"/>
              <a:gd name="connsiteY537" fmla="*/ 803780 h 2201579"/>
              <a:gd name="connsiteX538" fmla="*/ 174615 w 3506942"/>
              <a:gd name="connsiteY538" fmla="*/ 800260 h 2201579"/>
              <a:gd name="connsiteX539" fmla="*/ 179122 w 3506942"/>
              <a:gd name="connsiteY539" fmla="*/ 798147 h 2201579"/>
              <a:gd name="connsiteX540" fmla="*/ 166505 w 3506942"/>
              <a:gd name="connsiteY540" fmla="*/ 798147 h 2201579"/>
              <a:gd name="connsiteX541" fmla="*/ 167857 w 3506942"/>
              <a:gd name="connsiteY541" fmla="*/ 801151 h 2201579"/>
              <a:gd name="connsiteX542" fmla="*/ 167181 w 3506942"/>
              <a:gd name="connsiteY542" fmla="*/ 801902 h 2201579"/>
              <a:gd name="connsiteX543" fmla="*/ 164477 w 3506942"/>
              <a:gd name="connsiteY543" fmla="*/ 800400 h 2201579"/>
              <a:gd name="connsiteX544" fmla="*/ 166505 w 3506942"/>
              <a:gd name="connsiteY544" fmla="*/ 798147 h 2201579"/>
              <a:gd name="connsiteX545" fmla="*/ 3443480 w 3506942"/>
              <a:gd name="connsiteY545" fmla="*/ 759845 h 2201579"/>
              <a:gd name="connsiteX546" fmla="*/ 3447235 w 3506942"/>
              <a:gd name="connsiteY546" fmla="*/ 763365 h 2201579"/>
              <a:gd name="connsiteX547" fmla="*/ 3444232 w 3506942"/>
              <a:gd name="connsiteY547" fmla="*/ 765478 h 2201579"/>
              <a:gd name="connsiteX548" fmla="*/ 3440476 w 3506942"/>
              <a:gd name="connsiteY548" fmla="*/ 761957 h 2201579"/>
              <a:gd name="connsiteX549" fmla="*/ 3443480 w 3506942"/>
              <a:gd name="connsiteY549" fmla="*/ 759845 h 2201579"/>
              <a:gd name="connsiteX550" fmla="*/ 3499056 w 3506942"/>
              <a:gd name="connsiteY550" fmla="*/ 713656 h 2201579"/>
              <a:gd name="connsiteX551" fmla="*/ 3500183 w 3506942"/>
              <a:gd name="connsiteY551" fmla="*/ 713656 h 2201579"/>
              <a:gd name="connsiteX552" fmla="*/ 3500183 w 3506942"/>
              <a:gd name="connsiteY552" fmla="*/ 714219 h 2201579"/>
              <a:gd name="connsiteX553" fmla="*/ 3500183 w 3506942"/>
              <a:gd name="connsiteY553" fmla="*/ 714783 h 2201579"/>
              <a:gd name="connsiteX554" fmla="*/ 3499056 w 3506942"/>
              <a:gd name="connsiteY554" fmla="*/ 713656 h 2201579"/>
              <a:gd name="connsiteX555" fmla="*/ 3506942 w 3506942"/>
              <a:gd name="connsiteY555" fmla="*/ 712530 h 2201579"/>
              <a:gd name="connsiteX556" fmla="*/ 3506942 w 3506942"/>
              <a:gd name="connsiteY556" fmla="*/ 715910 h 2201579"/>
              <a:gd name="connsiteX557" fmla="*/ 3500183 w 3506942"/>
              <a:gd name="connsiteY557" fmla="*/ 714219 h 2201579"/>
              <a:gd name="connsiteX558" fmla="*/ 3506942 w 3506942"/>
              <a:gd name="connsiteY558" fmla="*/ 712530 h 2201579"/>
              <a:gd name="connsiteX559" fmla="*/ 3305291 w 3506942"/>
              <a:gd name="connsiteY559" fmla="*/ 656202 h 2201579"/>
              <a:gd name="connsiteX560" fmla="*/ 3306417 w 3506942"/>
              <a:gd name="connsiteY560" fmla="*/ 656202 h 2201579"/>
              <a:gd name="connsiteX561" fmla="*/ 3306417 w 3506942"/>
              <a:gd name="connsiteY561" fmla="*/ 657329 h 2201579"/>
              <a:gd name="connsiteX562" fmla="*/ 3305291 w 3506942"/>
              <a:gd name="connsiteY562" fmla="*/ 657329 h 2201579"/>
              <a:gd name="connsiteX563" fmla="*/ 3205404 w 3506942"/>
              <a:gd name="connsiteY563" fmla="*/ 633671 h 2201579"/>
              <a:gd name="connsiteX564" fmla="*/ 3208407 w 3506942"/>
              <a:gd name="connsiteY564" fmla="*/ 634422 h 2201579"/>
              <a:gd name="connsiteX565" fmla="*/ 3203901 w 3506942"/>
              <a:gd name="connsiteY565" fmla="*/ 635924 h 2201579"/>
              <a:gd name="connsiteX566" fmla="*/ 3205404 w 3506942"/>
              <a:gd name="connsiteY566" fmla="*/ 633671 h 2201579"/>
              <a:gd name="connsiteX567" fmla="*/ 3239951 w 3506942"/>
              <a:gd name="connsiteY567" fmla="*/ 629165 h 2201579"/>
              <a:gd name="connsiteX568" fmla="*/ 3252719 w 3506942"/>
              <a:gd name="connsiteY568" fmla="*/ 629165 h 2201579"/>
              <a:gd name="connsiteX569" fmla="*/ 3253469 w 3506942"/>
              <a:gd name="connsiteY569" fmla="*/ 633189 h 2201579"/>
              <a:gd name="connsiteX570" fmla="*/ 3239951 w 3506942"/>
              <a:gd name="connsiteY570" fmla="*/ 634798 h 2201579"/>
              <a:gd name="connsiteX571" fmla="*/ 3239951 w 3506942"/>
              <a:gd name="connsiteY571" fmla="*/ 629165 h 2201579"/>
              <a:gd name="connsiteX572" fmla="*/ 620138 w 3506942"/>
              <a:gd name="connsiteY572" fmla="*/ 626113 h 2201579"/>
              <a:gd name="connsiteX573" fmla="*/ 620857 w 3506942"/>
              <a:gd name="connsiteY573" fmla="*/ 626113 h 2201579"/>
              <a:gd name="connsiteX574" fmla="*/ 620277 w 3506942"/>
              <a:gd name="connsiteY574" fmla="*/ 626215 h 2201579"/>
              <a:gd name="connsiteX575" fmla="*/ 3224722 w 3506942"/>
              <a:gd name="connsiteY575" fmla="*/ 625786 h 2201579"/>
              <a:gd name="connsiteX576" fmla="*/ 3227559 w 3506942"/>
              <a:gd name="connsiteY576" fmla="*/ 634047 h 2201579"/>
              <a:gd name="connsiteX577" fmla="*/ 3208407 w 3506942"/>
              <a:gd name="connsiteY577" fmla="*/ 634798 h 2201579"/>
              <a:gd name="connsiteX578" fmla="*/ 3224722 w 3506942"/>
              <a:gd name="connsiteY578" fmla="*/ 625786 h 2201579"/>
              <a:gd name="connsiteX579" fmla="*/ 3305291 w 3506942"/>
              <a:gd name="connsiteY579" fmla="*/ 614520 h 2201579"/>
              <a:gd name="connsiteX580" fmla="*/ 3315430 w 3506942"/>
              <a:gd name="connsiteY580" fmla="*/ 615365 h 2201579"/>
              <a:gd name="connsiteX581" fmla="*/ 3315430 w 3506942"/>
              <a:gd name="connsiteY581" fmla="*/ 617900 h 2201579"/>
              <a:gd name="connsiteX582" fmla="*/ 3305291 w 3506942"/>
              <a:gd name="connsiteY582" fmla="*/ 617900 h 2201579"/>
              <a:gd name="connsiteX583" fmla="*/ 3305291 w 3506942"/>
              <a:gd name="connsiteY583" fmla="*/ 614520 h 2201579"/>
              <a:gd name="connsiteX584" fmla="*/ 3293305 w 3506942"/>
              <a:gd name="connsiteY584" fmla="*/ 610014 h 2201579"/>
              <a:gd name="connsiteX585" fmla="*/ 3294025 w 3506942"/>
              <a:gd name="connsiteY585" fmla="*/ 617183 h 2201579"/>
              <a:gd name="connsiteX586" fmla="*/ 3268114 w 3506942"/>
              <a:gd name="connsiteY586" fmla="*/ 615032 h 2201579"/>
              <a:gd name="connsiteX587" fmla="*/ 3293305 w 3506942"/>
              <a:gd name="connsiteY587" fmla="*/ 610014 h 2201579"/>
              <a:gd name="connsiteX588" fmla="*/ 209539 w 3506942"/>
              <a:gd name="connsiteY588" fmla="*/ 601002 h 2201579"/>
              <a:gd name="connsiteX589" fmla="*/ 210666 w 3506942"/>
              <a:gd name="connsiteY589" fmla="*/ 602129 h 2201579"/>
              <a:gd name="connsiteX590" fmla="*/ 209539 w 3506942"/>
              <a:gd name="connsiteY590" fmla="*/ 602129 h 2201579"/>
              <a:gd name="connsiteX591" fmla="*/ 161772 w 3506942"/>
              <a:gd name="connsiteY591" fmla="*/ 578471 h 2201579"/>
              <a:gd name="connsiteX592" fmla="*/ 164477 w 3506942"/>
              <a:gd name="connsiteY592" fmla="*/ 586357 h 2201579"/>
              <a:gd name="connsiteX593" fmla="*/ 161097 w 3506942"/>
              <a:gd name="connsiteY593" fmla="*/ 586357 h 2201579"/>
              <a:gd name="connsiteX594" fmla="*/ 161772 w 3506942"/>
              <a:gd name="connsiteY594" fmla="*/ 578471 h 2201579"/>
              <a:gd name="connsiteX595" fmla="*/ 548538 w 3506942"/>
              <a:gd name="connsiteY595" fmla="*/ 558401 h 2201579"/>
              <a:gd name="connsiteX596" fmla="*/ 548916 w 3506942"/>
              <a:gd name="connsiteY596" fmla="*/ 558480 h 2201579"/>
              <a:gd name="connsiteX597" fmla="*/ 548196 w 3506942"/>
              <a:gd name="connsiteY597" fmla="*/ 558480 h 2201579"/>
              <a:gd name="connsiteX598" fmla="*/ 191835 w 3506942"/>
              <a:gd name="connsiteY598" fmla="*/ 537539 h 2201579"/>
              <a:gd name="connsiteX599" fmla="*/ 193767 w 3506942"/>
              <a:gd name="connsiteY599" fmla="*/ 542045 h 2201579"/>
              <a:gd name="connsiteX600" fmla="*/ 190548 w 3506942"/>
              <a:gd name="connsiteY600" fmla="*/ 543547 h 2201579"/>
              <a:gd name="connsiteX601" fmla="*/ 189261 w 3506942"/>
              <a:gd name="connsiteY601" fmla="*/ 539041 h 2201579"/>
              <a:gd name="connsiteX602" fmla="*/ 191835 w 3506942"/>
              <a:gd name="connsiteY602" fmla="*/ 537539 h 2201579"/>
              <a:gd name="connsiteX603" fmla="*/ 292527 w 3506942"/>
              <a:gd name="connsiteY603" fmla="*/ 534535 h 2201579"/>
              <a:gd name="connsiteX604" fmla="*/ 294029 w 3506942"/>
              <a:gd name="connsiteY604" fmla="*/ 535099 h 2201579"/>
              <a:gd name="connsiteX605" fmla="*/ 293278 w 3506942"/>
              <a:gd name="connsiteY605" fmla="*/ 536225 h 2201579"/>
              <a:gd name="connsiteX606" fmla="*/ 291776 w 3506942"/>
              <a:gd name="connsiteY606" fmla="*/ 536225 h 2201579"/>
              <a:gd name="connsiteX607" fmla="*/ 292527 w 3506942"/>
              <a:gd name="connsiteY607" fmla="*/ 534535 h 2201579"/>
              <a:gd name="connsiteX608" fmla="*/ 207286 w 3506942"/>
              <a:gd name="connsiteY608" fmla="*/ 534535 h 2201579"/>
              <a:gd name="connsiteX609" fmla="*/ 217425 w 3506942"/>
              <a:gd name="connsiteY609" fmla="*/ 535239 h 2201579"/>
              <a:gd name="connsiteX610" fmla="*/ 216700 w 3506942"/>
              <a:gd name="connsiteY610" fmla="*/ 540168 h 2201579"/>
              <a:gd name="connsiteX611" fmla="*/ 207286 w 3506942"/>
              <a:gd name="connsiteY611" fmla="*/ 538056 h 2201579"/>
              <a:gd name="connsiteX612" fmla="*/ 207286 w 3506942"/>
              <a:gd name="connsiteY612" fmla="*/ 534535 h 2201579"/>
              <a:gd name="connsiteX613" fmla="*/ 277554 w 3506942"/>
              <a:gd name="connsiteY613" fmla="*/ 532282 h 2201579"/>
              <a:gd name="connsiteX614" fmla="*/ 278258 w 3506942"/>
              <a:gd name="connsiteY614" fmla="*/ 536145 h 2201579"/>
              <a:gd name="connsiteX615" fmla="*/ 267696 w 3506942"/>
              <a:gd name="connsiteY615" fmla="*/ 536788 h 2201579"/>
              <a:gd name="connsiteX616" fmla="*/ 266992 w 3506942"/>
              <a:gd name="connsiteY616" fmla="*/ 532926 h 2201579"/>
              <a:gd name="connsiteX617" fmla="*/ 277554 w 3506942"/>
              <a:gd name="connsiteY617" fmla="*/ 532282 h 2201579"/>
              <a:gd name="connsiteX618" fmla="*/ 289523 w 3506942"/>
              <a:gd name="connsiteY618" fmla="*/ 518763 h 2201579"/>
              <a:gd name="connsiteX619" fmla="*/ 306465 w 3506942"/>
              <a:gd name="connsiteY619" fmla="*/ 521016 h 2201579"/>
              <a:gd name="connsiteX620" fmla="*/ 308675 w 3506942"/>
              <a:gd name="connsiteY620" fmla="*/ 541294 h 2201579"/>
              <a:gd name="connsiteX621" fmla="*/ 289523 w 3506942"/>
              <a:gd name="connsiteY621" fmla="*/ 518763 h 2201579"/>
              <a:gd name="connsiteX622" fmla="*/ 119005 w 3506942"/>
              <a:gd name="connsiteY622" fmla="*/ 473701 h 2201579"/>
              <a:gd name="connsiteX623" fmla="*/ 149831 w 3506942"/>
              <a:gd name="connsiteY623" fmla="*/ 478075 h 2201579"/>
              <a:gd name="connsiteX624" fmla="*/ 147680 w 3506942"/>
              <a:gd name="connsiteY624" fmla="*/ 486094 h 2201579"/>
              <a:gd name="connsiteX625" fmla="*/ 118288 w 3506942"/>
              <a:gd name="connsiteY625" fmla="*/ 479533 h 2201579"/>
              <a:gd name="connsiteX626" fmla="*/ 119005 w 3506942"/>
              <a:gd name="connsiteY626" fmla="*/ 473701 h 2201579"/>
              <a:gd name="connsiteX627" fmla="*/ 111529 w 3506942"/>
              <a:gd name="connsiteY627" fmla="*/ 455677 h 2201579"/>
              <a:gd name="connsiteX628" fmla="*/ 112656 w 3506942"/>
              <a:gd name="connsiteY628" fmla="*/ 455677 h 2201579"/>
              <a:gd name="connsiteX629" fmla="*/ 113782 w 3506942"/>
              <a:gd name="connsiteY629" fmla="*/ 455677 h 2201579"/>
              <a:gd name="connsiteX630" fmla="*/ 113783 w 3506942"/>
              <a:gd name="connsiteY630" fmla="*/ 455677 h 2201579"/>
              <a:gd name="connsiteX631" fmla="*/ 113783 w 3506942"/>
              <a:gd name="connsiteY631" fmla="*/ 456804 h 2201579"/>
              <a:gd name="connsiteX632" fmla="*/ 112656 w 3506942"/>
              <a:gd name="connsiteY632" fmla="*/ 456804 h 2201579"/>
              <a:gd name="connsiteX633" fmla="*/ 111529 w 3506942"/>
              <a:gd name="connsiteY633" fmla="*/ 456804 h 2201579"/>
              <a:gd name="connsiteX634" fmla="*/ 3164717 w 3506942"/>
              <a:gd name="connsiteY634" fmla="*/ 446237 h 2201579"/>
              <a:gd name="connsiteX635" fmla="*/ 3163998 w 3506942"/>
              <a:gd name="connsiteY635" fmla="*/ 446957 h 2201579"/>
              <a:gd name="connsiteX636" fmla="*/ 3163998 w 3506942"/>
              <a:gd name="connsiteY636" fmla="*/ 446833 h 2201579"/>
              <a:gd name="connsiteX637" fmla="*/ 132182 w 3506942"/>
              <a:gd name="connsiteY637" fmla="*/ 424133 h 2201579"/>
              <a:gd name="connsiteX638" fmla="*/ 132934 w 3506942"/>
              <a:gd name="connsiteY638" fmla="*/ 425635 h 2201579"/>
              <a:gd name="connsiteX639" fmla="*/ 131431 w 3506942"/>
              <a:gd name="connsiteY639" fmla="*/ 426386 h 2201579"/>
              <a:gd name="connsiteX640" fmla="*/ 130680 w 3506942"/>
              <a:gd name="connsiteY640" fmla="*/ 424884 h 2201579"/>
              <a:gd name="connsiteX641" fmla="*/ 132182 w 3506942"/>
              <a:gd name="connsiteY641" fmla="*/ 424133 h 2201579"/>
              <a:gd name="connsiteX642" fmla="*/ 156140 w 3506942"/>
              <a:gd name="connsiteY642" fmla="*/ 423007 h 2201579"/>
              <a:gd name="connsiteX643" fmla="*/ 157718 w 3506942"/>
              <a:gd name="connsiteY643" fmla="*/ 426011 h 2201579"/>
              <a:gd name="connsiteX644" fmla="*/ 149831 w 3506942"/>
              <a:gd name="connsiteY644" fmla="*/ 427513 h 2201579"/>
              <a:gd name="connsiteX645" fmla="*/ 156140 w 3506942"/>
              <a:gd name="connsiteY645" fmla="*/ 423007 h 2201579"/>
              <a:gd name="connsiteX646" fmla="*/ 181202 w 3506942"/>
              <a:gd name="connsiteY646" fmla="*/ 418501 h 2201579"/>
              <a:gd name="connsiteX647" fmla="*/ 188134 w 3506942"/>
              <a:gd name="connsiteY647" fmla="*/ 423520 h 2201579"/>
              <a:gd name="connsiteX648" fmla="*/ 181894 w 3506942"/>
              <a:gd name="connsiteY648" fmla="*/ 425670 h 2201579"/>
              <a:gd name="connsiteX649" fmla="*/ 179122 w 3506942"/>
              <a:gd name="connsiteY649" fmla="*/ 421369 h 2201579"/>
              <a:gd name="connsiteX650" fmla="*/ 181202 w 3506942"/>
              <a:gd name="connsiteY650" fmla="*/ 418501 h 2201579"/>
              <a:gd name="connsiteX651" fmla="*/ 160421 w 3506942"/>
              <a:gd name="connsiteY651" fmla="*/ 392590 h 2201579"/>
              <a:gd name="connsiteX652" fmla="*/ 164477 w 3506942"/>
              <a:gd name="connsiteY652" fmla="*/ 397847 h 2201579"/>
              <a:gd name="connsiteX653" fmla="*/ 161097 w 3506942"/>
              <a:gd name="connsiteY653" fmla="*/ 403856 h 2201579"/>
              <a:gd name="connsiteX654" fmla="*/ 157718 w 3506942"/>
              <a:gd name="connsiteY654" fmla="*/ 400100 h 2201579"/>
              <a:gd name="connsiteX655" fmla="*/ 160421 w 3506942"/>
              <a:gd name="connsiteY655" fmla="*/ 392590 h 2201579"/>
              <a:gd name="connsiteX656" fmla="*/ 3204042 w 3506942"/>
              <a:gd name="connsiteY656" fmla="*/ 362174 h 2201579"/>
              <a:gd name="connsiteX657" fmla="*/ 3206154 w 3506942"/>
              <a:gd name="connsiteY657" fmla="*/ 363863 h 2201579"/>
              <a:gd name="connsiteX658" fmla="*/ 3203338 w 3506942"/>
              <a:gd name="connsiteY658" fmla="*/ 365554 h 2201579"/>
              <a:gd name="connsiteX659" fmla="*/ 3200521 w 3506942"/>
              <a:gd name="connsiteY659" fmla="*/ 362737 h 2201579"/>
              <a:gd name="connsiteX660" fmla="*/ 3204042 w 3506942"/>
              <a:gd name="connsiteY660" fmla="*/ 362174 h 2201579"/>
              <a:gd name="connsiteX661" fmla="*/ 3227961 w 3506942"/>
              <a:gd name="connsiteY661" fmla="*/ 359921 h 2201579"/>
              <a:gd name="connsiteX662" fmla="*/ 3228685 w 3506942"/>
              <a:gd name="connsiteY662" fmla="*/ 363139 h 2201579"/>
              <a:gd name="connsiteX663" fmla="*/ 3219271 w 3506942"/>
              <a:gd name="connsiteY663" fmla="*/ 365554 h 2201579"/>
              <a:gd name="connsiteX664" fmla="*/ 3218546 w 3506942"/>
              <a:gd name="connsiteY664" fmla="*/ 361530 h 2201579"/>
              <a:gd name="connsiteX665" fmla="*/ 3227961 w 3506942"/>
              <a:gd name="connsiteY665" fmla="*/ 359921 h 2201579"/>
              <a:gd name="connsiteX666" fmla="*/ 3337209 w 3506942"/>
              <a:gd name="connsiteY666" fmla="*/ 341896 h 2201579"/>
              <a:gd name="connsiteX667" fmla="*/ 3344719 w 3506942"/>
              <a:gd name="connsiteY667" fmla="*/ 346402 h 2201579"/>
              <a:gd name="connsiteX668" fmla="*/ 3346972 w 3506942"/>
              <a:gd name="connsiteY668" fmla="*/ 348655 h 2201579"/>
              <a:gd name="connsiteX669" fmla="*/ 3343969 w 3506942"/>
              <a:gd name="connsiteY669" fmla="*/ 347153 h 2201579"/>
              <a:gd name="connsiteX670" fmla="*/ 3335707 w 3506942"/>
              <a:gd name="connsiteY670" fmla="*/ 345650 h 2201579"/>
              <a:gd name="connsiteX671" fmla="*/ 3337209 w 3506942"/>
              <a:gd name="connsiteY671" fmla="*/ 341896 h 2201579"/>
              <a:gd name="connsiteX672" fmla="*/ 260008 w 3506942"/>
              <a:gd name="connsiteY672" fmla="*/ 330630 h 2201579"/>
              <a:gd name="connsiteX673" fmla="*/ 261360 w 3506942"/>
              <a:gd name="connsiteY673" fmla="*/ 340045 h 2201579"/>
              <a:gd name="connsiteX674" fmla="*/ 257980 w 3506942"/>
              <a:gd name="connsiteY674" fmla="*/ 340770 h 2201579"/>
              <a:gd name="connsiteX675" fmla="*/ 254601 w 3506942"/>
              <a:gd name="connsiteY675" fmla="*/ 331354 h 2201579"/>
              <a:gd name="connsiteX676" fmla="*/ 260008 w 3506942"/>
              <a:gd name="connsiteY676" fmla="*/ 330630 h 2201579"/>
              <a:gd name="connsiteX677" fmla="*/ 3362744 w 3506942"/>
              <a:gd name="connsiteY677" fmla="*/ 327250 h 2201579"/>
              <a:gd name="connsiteX678" fmla="*/ 3328948 w 3506942"/>
              <a:gd name="connsiteY678" fmla="*/ 331434 h 2201579"/>
              <a:gd name="connsiteX679" fmla="*/ 3362744 w 3506942"/>
              <a:gd name="connsiteY679" fmla="*/ 327250 h 2201579"/>
              <a:gd name="connsiteX680" fmla="*/ 295156 w 3506942"/>
              <a:gd name="connsiteY680" fmla="*/ 324997 h 2201579"/>
              <a:gd name="connsiteX681" fmla="*/ 300789 w 3506942"/>
              <a:gd name="connsiteY681" fmla="*/ 325732 h 2201579"/>
              <a:gd name="connsiteX682" fmla="*/ 300789 w 3506942"/>
              <a:gd name="connsiteY682" fmla="*/ 341896 h 2201579"/>
              <a:gd name="connsiteX683" fmla="*/ 296408 w 3506942"/>
              <a:gd name="connsiteY683" fmla="*/ 341896 h 2201579"/>
              <a:gd name="connsiteX684" fmla="*/ 295156 w 3506942"/>
              <a:gd name="connsiteY684" fmla="*/ 324997 h 2201579"/>
              <a:gd name="connsiteX685" fmla="*/ 233197 w 3506942"/>
              <a:gd name="connsiteY685" fmla="*/ 323871 h 2201579"/>
              <a:gd name="connsiteX686" fmla="*/ 231762 w 3506942"/>
              <a:gd name="connsiteY686" fmla="*/ 331757 h 2201579"/>
              <a:gd name="connsiteX687" fmla="*/ 225310 w 3506942"/>
              <a:gd name="connsiteY687" fmla="*/ 327157 h 2201579"/>
              <a:gd name="connsiteX688" fmla="*/ 233197 w 3506942"/>
              <a:gd name="connsiteY688" fmla="*/ 323871 h 2201579"/>
              <a:gd name="connsiteX689" fmla="*/ 272625 w 3506942"/>
              <a:gd name="connsiteY689" fmla="*/ 322745 h 2201579"/>
              <a:gd name="connsiteX690" fmla="*/ 273752 w 3506942"/>
              <a:gd name="connsiteY690" fmla="*/ 323479 h 2201579"/>
              <a:gd name="connsiteX691" fmla="*/ 273752 w 3506942"/>
              <a:gd name="connsiteY691" fmla="*/ 339643 h 2201579"/>
              <a:gd name="connsiteX692" fmla="*/ 273598 w 3506942"/>
              <a:gd name="connsiteY692" fmla="*/ 339643 h 2201579"/>
              <a:gd name="connsiteX693" fmla="*/ 276999 w 3506942"/>
              <a:gd name="connsiteY693" fmla="*/ 343022 h 2201579"/>
              <a:gd name="connsiteX694" fmla="*/ 272918 w 3506942"/>
              <a:gd name="connsiteY694" fmla="*/ 339643 h 2201579"/>
              <a:gd name="connsiteX695" fmla="*/ 272625 w 3506942"/>
              <a:gd name="connsiteY695" fmla="*/ 339643 h 2201579"/>
              <a:gd name="connsiteX696" fmla="*/ 272625 w 3506942"/>
              <a:gd name="connsiteY696" fmla="*/ 322745 h 2201579"/>
              <a:gd name="connsiteX697" fmla="*/ 285018 w 3506942"/>
              <a:gd name="connsiteY697" fmla="*/ 322744 h 2201579"/>
              <a:gd name="connsiteX698" fmla="*/ 285018 w 3506942"/>
              <a:gd name="connsiteY698" fmla="*/ 323468 h 2201579"/>
              <a:gd name="connsiteX699" fmla="*/ 281373 w 3506942"/>
              <a:gd name="connsiteY699" fmla="*/ 343022 h 2201579"/>
              <a:gd name="connsiteX700" fmla="*/ 285018 w 3506942"/>
              <a:gd name="connsiteY700" fmla="*/ 322744 h 2201579"/>
              <a:gd name="connsiteX701" fmla="*/ 235449 w 3506942"/>
              <a:gd name="connsiteY701" fmla="*/ 321618 h 2201579"/>
              <a:gd name="connsiteX702" fmla="*/ 233196 w 3506942"/>
              <a:gd name="connsiteY702" fmla="*/ 323871 h 2201579"/>
              <a:gd name="connsiteX703" fmla="*/ 233196 w 3506942"/>
              <a:gd name="connsiteY703" fmla="*/ 322744 h 2201579"/>
              <a:gd name="connsiteX704" fmla="*/ 235449 w 3506942"/>
              <a:gd name="connsiteY704" fmla="*/ 321618 h 2201579"/>
              <a:gd name="connsiteX705" fmla="*/ 3203150 w 3506942"/>
              <a:gd name="connsiteY705" fmla="*/ 302466 h 2201579"/>
              <a:gd name="connsiteX706" fmla="*/ 3206154 w 3506942"/>
              <a:gd name="connsiteY706" fmla="*/ 304494 h 2201579"/>
              <a:gd name="connsiteX707" fmla="*/ 3203901 w 3506942"/>
              <a:gd name="connsiteY707" fmla="*/ 305846 h 2201579"/>
              <a:gd name="connsiteX708" fmla="*/ 3201648 w 3506942"/>
              <a:gd name="connsiteY708" fmla="*/ 303142 h 2201579"/>
              <a:gd name="connsiteX709" fmla="*/ 3203150 w 3506942"/>
              <a:gd name="connsiteY709" fmla="*/ 302466 h 2201579"/>
              <a:gd name="connsiteX710" fmla="*/ 3230037 w 3506942"/>
              <a:gd name="connsiteY710" fmla="*/ 301340 h 2201579"/>
              <a:gd name="connsiteX711" fmla="*/ 3232065 w 3506942"/>
              <a:gd name="connsiteY711" fmla="*/ 304044 h 2201579"/>
              <a:gd name="connsiteX712" fmla="*/ 3229362 w 3506942"/>
              <a:gd name="connsiteY712" fmla="*/ 304720 h 2201579"/>
              <a:gd name="connsiteX713" fmla="*/ 3228685 w 3506942"/>
              <a:gd name="connsiteY713" fmla="*/ 303368 h 2201579"/>
              <a:gd name="connsiteX714" fmla="*/ 3230037 w 3506942"/>
              <a:gd name="connsiteY714" fmla="*/ 301340 h 2201579"/>
              <a:gd name="connsiteX715" fmla="*/ 215171 w 3506942"/>
              <a:gd name="connsiteY715" fmla="*/ 279935 h 2201579"/>
              <a:gd name="connsiteX716" fmla="*/ 219677 w 3506942"/>
              <a:gd name="connsiteY716" fmla="*/ 279935 h 2201579"/>
              <a:gd name="connsiteX717" fmla="*/ 217746 w 3506942"/>
              <a:gd name="connsiteY717" fmla="*/ 291201 h 2201579"/>
              <a:gd name="connsiteX718" fmla="*/ 215171 w 3506942"/>
              <a:gd name="connsiteY718" fmla="*/ 279935 h 2201579"/>
              <a:gd name="connsiteX719" fmla="*/ 204281 w 3506942"/>
              <a:gd name="connsiteY719" fmla="*/ 278809 h 2201579"/>
              <a:gd name="connsiteX720" fmla="*/ 206534 w 3506942"/>
              <a:gd name="connsiteY720" fmla="*/ 280311 h 2201579"/>
              <a:gd name="connsiteX721" fmla="*/ 205783 w 3506942"/>
              <a:gd name="connsiteY721" fmla="*/ 283315 h 2201579"/>
              <a:gd name="connsiteX722" fmla="*/ 202779 w 3506942"/>
              <a:gd name="connsiteY722" fmla="*/ 281813 h 2201579"/>
              <a:gd name="connsiteX723" fmla="*/ 204281 w 3506942"/>
              <a:gd name="connsiteY723" fmla="*/ 278809 h 2201579"/>
              <a:gd name="connsiteX724" fmla="*/ 253474 w 3506942"/>
              <a:gd name="connsiteY724" fmla="*/ 272050 h 2201579"/>
              <a:gd name="connsiteX725" fmla="*/ 261360 w 3506942"/>
              <a:gd name="connsiteY725" fmla="*/ 279485 h 2201579"/>
              <a:gd name="connsiteX726" fmla="*/ 255840 w 3506942"/>
              <a:gd name="connsiteY726" fmla="*/ 282189 h 2201579"/>
              <a:gd name="connsiteX727" fmla="*/ 253474 w 3506942"/>
              <a:gd name="connsiteY727" fmla="*/ 272050 h 2201579"/>
              <a:gd name="connsiteX728" fmla="*/ 248968 w 3506942"/>
              <a:gd name="connsiteY728" fmla="*/ 272050 h 2201579"/>
              <a:gd name="connsiteX729" fmla="*/ 248264 w 3506942"/>
              <a:gd name="connsiteY729" fmla="*/ 282803 h 2201579"/>
              <a:gd name="connsiteX730" fmla="*/ 242630 w 3506942"/>
              <a:gd name="connsiteY730" fmla="*/ 287822 h 2201579"/>
              <a:gd name="connsiteX731" fmla="*/ 237945 w 3506942"/>
              <a:gd name="connsiteY731" fmla="*/ 276236 h 2201579"/>
              <a:gd name="connsiteX732" fmla="*/ 237702 w 3506942"/>
              <a:gd name="connsiteY732" fmla="*/ 275993 h 2201579"/>
              <a:gd name="connsiteX733" fmla="*/ 237805 w 3506942"/>
              <a:gd name="connsiteY733" fmla="*/ 275890 h 2201579"/>
              <a:gd name="connsiteX734" fmla="*/ 237702 w 3506942"/>
              <a:gd name="connsiteY734" fmla="*/ 275634 h 2201579"/>
              <a:gd name="connsiteX735" fmla="*/ 238227 w 3506942"/>
              <a:gd name="connsiteY735" fmla="*/ 275467 h 2201579"/>
              <a:gd name="connsiteX736" fmla="*/ 238266 w 3506942"/>
              <a:gd name="connsiteY736" fmla="*/ 275429 h 2201579"/>
              <a:gd name="connsiteX737" fmla="*/ 238285 w 3506942"/>
              <a:gd name="connsiteY737" fmla="*/ 275449 h 2201579"/>
              <a:gd name="connsiteX738" fmla="*/ 231694 w 3506942"/>
              <a:gd name="connsiteY738" fmla="*/ 272050 h 2201579"/>
              <a:gd name="connsiteX739" fmla="*/ 237702 w 3506942"/>
              <a:gd name="connsiteY739" fmla="*/ 275430 h 2201579"/>
              <a:gd name="connsiteX740" fmla="*/ 230943 w 3506942"/>
              <a:gd name="connsiteY740" fmla="*/ 273402 h 2201579"/>
              <a:gd name="connsiteX741" fmla="*/ 231694 w 3506942"/>
              <a:gd name="connsiteY741" fmla="*/ 272050 h 2201579"/>
              <a:gd name="connsiteX742" fmla="*/ 322998 w 3506942"/>
              <a:gd name="connsiteY742" fmla="*/ 268670 h 2201579"/>
              <a:gd name="connsiteX743" fmla="*/ 324447 w 3506942"/>
              <a:gd name="connsiteY743" fmla="*/ 275711 h 2201579"/>
              <a:gd name="connsiteX744" fmla="*/ 305617 w 3506942"/>
              <a:gd name="connsiteY744" fmla="*/ 279935 h 2201579"/>
              <a:gd name="connsiteX745" fmla="*/ 304169 w 3506942"/>
              <a:gd name="connsiteY745" fmla="*/ 272190 h 2201579"/>
              <a:gd name="connsiteX746" fmla="*/ 322998 w 3506942"/>
              <a:gd name="connsiteY746" fmla="*/ 268670 h 2201579"/>
              <a:gd name="connsiteX747" fmla="*/ 509200 w 3506942"/>
              <a:gd name="connsiteY747" fmla="*/ 267544 h 2201579"/>
              <a:gd name="connsiteX748" fmla="*/ 509200 w 3506942"/>
              <a:gd name="connsiteY748" fmla="*/ 270923 h 2201579"/>
              <a:gd name="connsiteX749" fmla="*/ 509200 w 3506942"/>
              <a:gd name="connsiteY749" fmla="*/ 270924 h 2201579"/>
              <a:gd name="connsiteX750" fmla="*/ 508073 w 3506942"/>
              <a:gd name="connsiteY750" fmla="*/ 268219 h 2201579"/>
              <a:gd name="connsiteX751" fmla="*/ 509200 w 3506942"/>
              <a:gd name="connsiteY751" fmla="*/ 267544 h 2201579"/>
              <a:gd name="connsiteX752" fmla="*/ 336838 w 3506942"/>
              <a:gd name="connsiteY752" fmla="*/ 267544 h 2201579"/>
              <a:gd name="connsiteX753" fmla="*/ 335336 w 3506942"/>
              <a:gd name="connsiteY753" fmla="*/ 278809 h 2201579"/>
              <a:gd name="connsiteX754" fmla="*/ 330079 w 3506942"/>
              <a:gd name="connsiteY754" fmla="*/ 276697 h 2201579"/>
              <a:gd name="connsiteX755" fmla="*/ 336838 w 3506942"/>
              <a:gd name="connsiteY755" fmla="*/ 267544 h 2201579"/>
              <a:gd name="connsiteX756" fmla="*/ 281638 w 3506942"/>
              <a:gd name="connsiteY756" fmla="*/ 267544 h 2201579"/>
              <a:gd name="connsiteX757" fmla="*/ 303043 w 3506942"/>
              <a:gd name="connsiteY757" fmla="*/ 271845 h 2201579"/>
              <a:gd name="connsiteX758" fmla="*/ 285205 w 3506942"/>
              <a:gd name="connsiteY758" fmla="*/ 283315 h 2201579"/>
              <a:gd name="connsiteX759" fmla="*/ 281638 w 3506942"/>
              <a:gd name="connsiteY759" fmla="*/ 267544 h 2201579"/>
              <a:gd name="connsiteX760" fmla="*/ 477657 w 3506942"/>
              <a:gd name="connsiteY760" fmla="*/ 263037 h 2201579"/>
              <a:gd name="connsiteX761" fmla="*/ 483290 w 3506942"/>
              <a:gd name="connsiteY761" fmla="*/ 268056 h 2201579"/>
              <a:gd name="connsiteX762" fmla="*/ 480786 w 3506942"/>
              <a:gd name="connsiteY762" fmla="*/ 270924 h 2201579"/>
              <a:gd name="connsiteX763" fmla="*/ 477657 w 3506942"/>
              <a:gd name="connsiteY763" fmla="*/ 263037 h 2201579"/>
              <a:gd name="connsiteX764" fmla="*/ 466392 w 3506942"/>
              <a:gd name="connsiteY764" fmla="*/ 263037 h 2201579"/>
              <a:gd name="connsiteX765" fmla="*/ 476531 w 3506942"/>
              <a:gd name="connsiteY765" fmla="*/ 263037 h 2201579"/>
              <a:gd name="connsiteX766" fmla="*/ 467840 w 3506942"/>
              <a:gd name="connsiteY766" fmla="*/ 268671 h 2201579"/>
              <a:gd name="connsiteX767" fmla="*/ 466392 w 3506942"/>
              <a:gd name="connsiteY767" fmla="*/ 263037 h 2201579"/>
              <a:gd name="connsiteX768" fmla="*/ 417387 w 3506942"/>
              <a:gd name="connsiteY768" fmla="*/ 263037 h 2201579"/>
              <a:gd name="connsiteX769" fmla="*/ 417950 w 3506942"/>
              <a:gd name="connsiteY769" fmla="*/ 263601 h 2201579"/>
              <a:gd name="connsiteX770" fmla="*/ 417387 w 3506942"/>
              <a:gd name="connsiteY770" fmla="*/ 264164 h 2201579"/>
              <a:gd name="connsiteX771" fmla="*/ 416823 w 3506942"/>
              <a:gd name="connsiteY771" fmla="*/ 263601 h 2201579"/>
              <a:gd name="connsiteX772" fmla="*/ 417387 w 3506942"/>
              <a:gd name="connsiteY772" fmla="*/ 263037 h 2201579"/>
              <a:gd name="connsiteX773" fmla="*/ 341549 w 3506942"/>
              <a:gd name="connsiteY773" fmla="*/ 263037 h 2201579"/>
              <a:gd name="connsiteX774" fmla="*/ 345133 w 3506942"/>
              <a:gd name="connsiteY774" fmla="*/ 263037 h 2201579"/>
              <a:gd name="connsiteX775" fmla="*/ 393166 w 3506942"/>
              <a:gd name="connsiteY775" fmla="*/ 263037 h 2201579"/>
              <a:gd name="connsiteX776" fmla="*/ 397467 w 3506942"/>
              <a:gd name="connsiteY776" fmla="*/ 263037 h 2201579"/>
              <a:gd name="connsiteX777" fmla="*/ 416823 w 3506942"/>
              <a:gd name="connsiteY777" fmla="*/ 263037 h 2201579"/>
              <a:gd name="connsiteX778" fmla="*/ 405353 w 3506942"/>
              <a:gd name="connsiteY778" fmla="*/ 276218 h 2201579"/>
              <a:gd name="connsiteX779" fmla="*/ 393166 w 3506942"/>
              <a:gd name="connsiteY779" fmla="*/ 267431 h 2201579"/>
              <a:gd name="connsiteX780" fmla="*/ 393166 w 3506942"/>
              <a:gd name="connsiteY780" fmla="*/ 267411 h 2201579"/>
              <a:gd name="connsiteX781" fmla="*/ 355887 w 3506942"/>
              <a:gd name="connsiteY781" fmla="*/ 274700 h 2201579"/>
              <a:gd name="connsiteX782" fmla="*/ 341549 w 3506942"/>
              <a:gd name="connsiteY782" fmla="*/ 267411 h 2201579"/>
              <a:gd name="connsiteX783" fmla="*/ 337964 w 3506942"/>
              <a:gd name="connsiteY783" fmla="*/ 267411 h 2201579"/>
              <a:gd name="connsiteX784" fmla="*/ 341549 w 3506942"/>
              <a:gd name="connsiteY784" fmla="*/ 263037 h 2201579"/>
              <a:gd name="connsiteX785" fmla="*/ 421330 w 3506942"/>
              <a:gd name="connsiteY785" fmla="*/ 262940 h 2201579"/>
              <a:gd name="connsiteX786" fmla="*/ 433517 w 3506942"/>
              <a:gd name="connsiteY786" fmla="*/ 266613 h 2201579"/>
              <a:gd name="connsiteX787" fmla="*/ 443553 w 3506942"/>
              <a:gd name="connsiteY787" fmla="*/ 264685 h 2201579"/>
              <a:gd name="connsiteX788" fmla="*/ 444987 w 3506942"/>
              <a:gd name="connsiteY788" fmla="*/ 275429 h 2201579"/>
              <a:gd name="connsiteX789" fmla="*/ 444987 w 3506942"/>
              <a:gd name="connsiteY789" fmla="*/ 275430 h 2201579"/>
              <a:gd name="connsiteX790" fmla="*/ 432800 w 3506942"/>
              <a:gd name="connsiteY790" fmla="*/ 267348 h 2201579"/>
              <a:gd name="connsiteX791" fmla="*/ 423480 w 3506942"/>
              <a:gd name="connsiteY791" fmla="*/ 271756 h 2201579"/>
              <a:gd name="connsiteX792" fmla="*/ 421330 w 3506942"/>
              <a:gd name="connsiteY792" fmla="*/ 262940 h 2201579"/>
              <a:gd name="connsiteX793" fmla="*/ 523846 w 3506942"/>
              <a:gd name="connsiteY793" fmla="*/ 261911 h 2201579"/>
              <a:gd name="connsiteX794" fmla="*/ 524972 w 3506942"/>
              <a:gd name="connsiteY794" fmla="*/ 263413 h 2201579"/>
              <a:gd name="connsiteX795" fmla="*/ 522719 w 3506942"/>
              <a:gd name="connsiteY795" fmla="*/ 266417 h 2201579"/>
              <a:gd name="connsiteX796" fmla="*/ 523846 w 3506942"/>
              <a:gd name="connsiteY796" fmla="*/ 261911 h 2201579"/>
              <a:gd name="connsiteX797" fmla="*/ 496056 w 3506942"/>
              <a:gd name="connsiteY797" fmla="*/ 261911 h 2201579"/>
              <a:gd name="connsiteX798" fmla="*/ 496808 w 3506942"/>
              <a:gd name="connsiteY798" fmla="*/ 270923 h 2201579"/>
              <a:gd name="connsiteX799" fmla="*/ 492302 w 3506942"/>
              <a:gd name="connsiteY799" fmla="*/ 263297 h 2201579"/>
              <a:gd name="connsiteX800" fmla="*/ 496056 w 3506942"/>
              <a:gd name="connsiteY800" fmla="*/ 261911 h 2201579"/>
              <a:gd name="connsiteX801" fmla="*/ 3178312 w 3506942"/>
              <a:gd name="connsiteY801" fmla="*/ 198824 h 2201579"/>
              <a:gd name="connsiteX802" fmla="*/ 3180243 w 3506942"/>
              <a:gd name="connsiteY802" fmla="*/ 200755 h 2201579"/>
              <a:gd name="connsiteX803" fmla="*/ 3177025 w 3506942"/>
              <a:gd name="connsiteY803" fmla="*/ 203330 h 2201579"/>
              <a:gd name="connsiteX804" fmla="*/ 3175737 w 3506942"/>
              <a:gd name="connsiteY804" fmla="*/ 200755 h 2201579"/>
              <a:gd name="connsiteX805" fmla="*/ 3178312 w 3506942"/>
              <a:gd name="connsiteY805" fmla="*/ 198824 h 2201579"/>
              <a:gd name="connsiteX806" fmla="*/ 599995 w 3506942"/>
              <a:gd name="connsiteY806" fmla="*/ 195130 h 2201579"/>
              <a:gd name="connsiteX807" fmla="*/ 600714 w 3506942"/>
              <a:gd name="connsiteY807" fmla="*/ 195130 h 2201579"/>
              <a:gd name="connsiteX808" fmla="*/ 600221 w 3506942"/>
              <a:gd name="connsiteY808" fmla="*/ 195206 h 2201579"/>
              <a:gd name="connsiteX809" fmla="*/ 3157712 w 3506942"/>
              <a:gd name="connsiteY809" fmla="*/ 184179 h 2201579"/>
              <a:gd name="connsiteX810" fmla="*/ 3158839 w 3506942"/>
              <a:gd name="connsiteY810" fmla="*/ 184179 h 2201579"/>
              <a:gd name="connsiteX811" fmla="*/ 3158839 w 3506942"/>
              <a:gd name="connsiteY811" fmla="*/ 186432 h 2201579"/>
              <a:gd name="connsiteX812" fmla="*/ 3038298 w 3506942"/>
              <a:gd name="connsiteY812" fmla="*/ 183052 h 2201579"/>
              <a:gd name="connsiteX813" fmla="*/ 3049564 w 3506942"/>
              <a:gd name="connsiteY813" fmla="*/ 184179 h 2201579"/>
              <a:gd name="connsiteX814" fmla="*/ 3048860 w 3506942"/>
              <a:gd name="connsiteY814" fmla="*/ 186432 h 2201579"/>
              <a:gd name="connsiteX815" fmla="*/ 3038298 w 3506942"/>
              <a:gd name="connsiteY815" fmla="*/ 185869 h 2201579"/>
              <a:gd name="connsiteX816" fmla="*/ 3038298 w 3506942"/>
              <a:gd name="connsiteY816" fmla="*/ 183052 h 2201579"/>
              <a:gd name="connsiteX817" fmla="*/ 3045058 w 3506942"/>
              <a:gd name="connsiteY817" fmla="*/ 168407 h 2201579"/>
              <a:gd name="connsiteX818" fmla="*/ 3064209 w 3506942"/>
              <a:gd name="connsiteY818" fmla="*/ 168407 h 2201579"/>
              <a:gd name="connsiteX819" fmla="*/ 3064209 w 3506942"/>
              <a:gd name="connsiteY819" fmla="*/ 172914 h 2201579"/>
              <a:gd name="connsiteX820" fmla="*/ 3045058 w 3506942"/>
              <a:gd name="connsiteY820" fmla="*/ 172914 h 2201579"/>
              <a:gd name="connsiteX821" fmla="*/ 3045058 w 3506942"/>
              <a:gd name="connsiteY821" fmla="*/ 168407 h 2201579"/>
              <a:gd name="connsiteX822" fmla="*/ 153211 w 3506942"/>
              <a:gd name="connsiteY822" fmla="*/ 162774 h 2201579"/>
              <a:gd name="connsiteX823" fmla="*/ 154338 w 3506942"/>
              <a:gd name="connsiteY823" fmla="*/ 162774 h 2201579"/>
              <a:gd name="connsiteX824" fmla="*/ 153211 w 3506942"/>
              <a:gd name="connsiteY824" fmla="*/ 163901 h 2201579"/>
              <a:gd name="connsiteX825" fmla="*/ 160345 w 3506942"/>
              <a:gd name="connsiteY825" fmla="*/ 160521 h 2201579"/>
              <a:gd name="connsiteX826" fmla="*/ 161097 w 3506942"/>
              <a:gd name="connsiteY826" fmla="*/ 163901 h 2201579"/>
              <a:gd name="connsiteX827" fmla="*/ 154338 w 3506942"/>
              <a:gd name="connsiteY827" fmla="*/ 163225 h 2201579"/>
              <a:gd name="connsiteX828" fmla="*/ 160345 w 3506942"/>
              <a:gd name="connsiteY828" fmla="*/ 160521 h 2201579"/>
              <a:gd name="connsiteX829" fmla="*/ 128427 w 3506942"/>
              <a:gd name="connsiteY829" fmla="*/ 160521 h 2201579"/>
              <a:gd name="connsiteX830" fmla="*/ 128427 w 3506942"/>
              <a:gd name="connsiteY830" fmla="*/ 166154 h 2201579"/>
              <a:gd name="connsiteX831" fmla="*/ 117162 w 3506942"/>
              <a:gd name="connsiteY831" fmla="*/ 162935 h 2201579"/>
              <a:gd name="connsiteX832" fmla="*/ 128427 w 3506942"/>
              <a:gd name="connsiteY832" fmla="*/ 160521 h 2201579"/>
              <a:gd name="connsiteX833" fmla="*/ 3015768 w 3506942"/>
              <a:gd name="connsiteY833" fmla="*/ 150383 h 2201579"/>
              <a:gd name="connsiteX834" fmla="*/ 3016894 w 3506942"/>
              <a:gd name="connsiteY834" fmla="*/ 150383 h 2201579"/>
              <a:gd name="connsiteX835" fmla="*/ 3016894 w 3506942"/>
              <a:gd name="connsiteY835" fmla="*/ 151509 h 2201579"/>
              <a:gd name="connsiteX836" fmla="*/ 2993913 w 3506942"/>
              <a:gd name="connsiteY836" fmla="*/ 150383 h 2201579"/>
              <a:gd name="connsiteX837" fmla="*/ 2996617 w 3506942"/>
              <a:gd name="connsiteY837" fmla="*/ 150383 h 2201579"/>
              <a:gd name="connsiteX838" fmla="*/ 2995940 w 3506942"/>
              <a:gd name="connsiteY838" fmla="*/ 151885 h 2201579"/>
              <a:gd name="connsiteX839" fmla="*/ 2993913 w 3506942"/>
              <a:gd name="connsiteY839" fmla="*/ 152636 h 2201579"/>
              <a:gd name="connsiteX840" fmla="*/ 2993913 w 3506942"/>
              <a:gd name="connsiteY840" fmla="*/ 150383 h 2201579"/>
              <a:gd name="connsiteX841" fmla="*/ 2977466 w 3506942"/>
              <a:gd name="connsiteY841" fmla="*/ 149256 h 2201579"/>
              <a:gd name="connsiteX842" fmla="*/ 2977466 w 3506942"/>
              <a:gd name="connsiteY842" fmla="*/ 153762 h 2201579"/>
              <a:gd name="connsiteX843" fmla="*/ 2965073 w 3506942"/>
              <a:gd name="connsiteY843" fmla="*/ 151830 h 2201579"/>
              <a:gd name="connsiteX844" fmla="*/ 2977466 w 3506942"/>
              <a:gd name="connsiteY844" fmla="*/ 149256 h 2201579"/>
              <a:gd name="connsiteX845" fmla="*/ 2952788 w 3506942"/>
              <a:gd name="connsiteY845" fmla="*/ 147003 h 2201579"/>
              <a:gd name="connsiteX846" fmla="*/ 2963946 w 3506942"/>
              <a:gd name="connsiteY846" fmla="*/ 151510 h 2201579"/>
              <a:gd name="connsiteX847" fmla="*/ 2949301 w 3506942"/>
              <a:gd name="connsiteY847" fmla="*/ 151510 h 2201579"/>
              <a:gd name="connsiteX848" fmla="*/ 2952788 w 3506942"/>
              <a:gd name="connsiteY848" fmla="*/ 147003 h 2201579"/>
              <a:gd name="connsiteX849" fmla="*/ 2949302 w 3506942"/>
              <a:gd name="connsiteY849" fmla="*/ 147003 h 2201579"/>
              <a:gd name="connsiteX850" fmla="*/ 2949302 w 3506942"/>
              <a:gd name="connsiteY850" fmla="*/ 147003 h 2201579"/>
              <a:gd name="connsiteX851" fmla="*/ 2949302 w 3506942"/>
              <a:gd name="connsiteY851" fmla="*/ 151305 h 2201579"/>
              <a:gd name="connsiteX852" fmla="*/ 2931623 w 3506942"/>
              <a:gd name="connsiteY852" fmla="*/ 154889 h 2201579"/>
              <a:gd name="connsiteX853" fmla="*/ 2930150 w 3506942"/>
              <a:gd name="connsiteY853" fmla="*/ 149154 h 2201579"/>
              <a:gd name="connsiteX854" fmla="*/ 2949302 w 3506942"/>
              <a:gd name="connsiteY854" fmla="*/ 147003 h 2201579"/>
              <a:gd name="connsiteX855" fmla="*/ 3031990 w 3506942"/>
              <a:gd name="connsiteY855" fmla="*/ 145877 h 2201579"/>
              <a:gd name="connsiteX856" fmla="*/ 3032666 w 3506942"/>
              <a:gd name="connsiteY856" fmla="*/ 148880 h 2201579"/>
              <a:gd name="connsiteX857" fmla="*/ 3031314 w 3506942"/>
              <a:gd name="connsiteY857" fmla="*/ 149632 h 2201579"/>
              <a:gd name="connsiteX858" fmla="*/ 3029286 w 3506942"/>
              <a:gd name="connsiteY858" fmla="*/ 147379 h 2201579"/>
              <a:gd name="connsiteX859" fmla="*/ 3031990 w 3506942"/>
              <a:gd name="connsiteY859" fmla="*/ 145877 h 2201579"/>
              <a:gd name="connsiteX860" fmla="*/ 167423 w 3506942"/>
              <a:gd name="connsiteY860" fmla="*/ 139117 h 2201579"/>
              <a:gd name="connsiteX861" fmla="*/ 184755 w 3506942"/>
              <a:gd name="connsiteY861" fmla="*/ 144046 h 2201579"/>
              <a:gd name="connsiteX862" fmla="*/ 166730 w 3506942"/>
              <a:gd name="connsiteY862" fmla="*/ 144750 h 2201579"/>
              <a:gd name="connsiteX863" fmla="*/ 167423 w 3506942"/>
              <a:gd name="connsiteY863" fmla="*/ 139117 h 2201579"/>
              <a:gd name="connsiteX864" fmla="*/ 2876076 w 3506942"/>
              <a:gd name="connsiteY864" fmla="*/ 123346 h 2201579"/>
              <a:gd name="connsiteX865" fmla="*/ 2868907 w 3506942"/>
              <a:gd name="connsiteY865" fmla="*/ 126726 h 2201579"/>
              <a:gd name="connsiteX866" fmla="*/ 2868190 w 3506942"/>
              <a:gd name="connsiteY866" fmla="*/ 124697 h 2201579"/>
              <a:gd name="connsiteX867" fmla="*/ 2876076 w 3506942"/>
              <a:gd name="connsiteY867" fmla="*/ 123346 h 2201579"/>
              <a:gd name="connsiteX868" fmla="*/ 120887 w 3506942"/>
              <a:gd name="connsiteY868" fmla="*/ 123346 h 2201579"/>
              <a:gd name="connsiteX869" fmla="*/ 125047 w 3506942"/>
              <a:gd name="connsiteY869" fmla="*/ 127852 h 2201579"/>
              <a:gd name="connsiteX870" fmla="*/ 120194 w 3506942"/>
              <a:gd name="connsiteY870" fmla="*/ 129354 h 2201579"/>
              <a:gd name="connsiteX871" fmla="*/ 116035 w 3506942"/>
              <a:gd name="connsiteY871" fmla="*/ 125599 h 2201579"/>
              <a:gd name="connsiteX872" fmla="*/ 120887 w 3506942"/>
              <a:gd name="connsiteY872" fmla="*/ 123346 h 2201579"/>
              <a:gd name="connsiteX873" fmla="*/ 102291 w 3506942"/>
              <a:gd name="connsiteY873" fmla="*/ 123346 h 2201579"/>
              <a:gd name="connsiteX874" fmla="*/ 103643 w 3506942"/>
              <a:gd name="connsiteY874" fmla="*/ 124021 h 2201579"/>
              <a:gd name="connsiteX875" fmla="*/ 101615 w 3506942"/>
              <a:gd name="connsiteY875" fmla="*/ 126726 h 2201579"/>
              <a:gd name="connsiteX876" fmla="*/ 100263 w 3506942"/>
              <a:gd name="connsiteY876" fmla="*/ 125374 h 2201579"/>
              <a:gd name="connsiteX877" fmla="*/ 102291 w 3506942"/>
              <a:gd name="connsiteY877" fmla="*/ 123346 h 2201579"/>
              <a:gd name="connsiteX878" fmla="*/ 108149 w 3506942"/>
              <a:gd name="connsiteY878" fmla="*/ 110953 h 2201579"/>
              <a:gd name="connsiteX879" fmla="*/ 107023 w 3506942"/>
              <a:gd name="connsiteY879" fmla="*/ 112455 h 2201579"/>
              <a:gd name="connsiteX880" fmla="*/ 105896 w 3506942"/>
              <a:gd name="connsiteY880" fmla="*/ 112455 h 2201579"/>
              <a:gd name="connsiteX881" fmla="*/ 108149 w 3506942"/>
              <a:gd name="connsiteY881" fmla="*/ 110953 h 2201579"/>
              <a:gd name="connsiteX882" fmla="*/ 2808483 w 3506942"/>
              <a:gd name="connsiteY882" fmla="*/ 74904 h 2201579"/>
              <a:gd name="connsiteX883" fmla="*/ 2809610 w 3506942"/>
              <a:gd name="connsiteY883" fmla="*/ 74904 h 2201579"/>
              <a:gd name="connsiteX884" fmla="*/ 2809610 w 3506942"/>
              <a:gd name="connsiteY884" fmla="*/ 76031 h 2201579"/>
              <a:gd name="connsiteX885" fmla="*/ 2808483 w 3506942"/>
              <a:gd name="connsiteY885" fmla="*/ 76031 h 2201579"/>
              <a:gd name="connsiteX886" fmla="*/ 2795416 w 3506942"/>
              <a:gd name="connsiteY886" fmla="*/ 72651 h 2201579"/>
              <a:gd name="connsiteX887" fmla="*/ 2796091 w 3506942"/>
              <a:gd name="connsiteY887" fmla="*/ 74904 h 2201579"/>
              <a:gd name="connsiteX888" fmla="*/ 2789332 w 3506942"/>
              <a:gd name="connsiteY888" fmla="*/ 74904 h 2201579"/>
              <a:gd name="connsiteX889" fmla="*/ 2795416 w 3506942"/>
              <a:gd name="connsiteY889" fmla="*/ 72651 h 2201579"/>
              <a:gd name="connsiteX890" fmla="*/ 158093 w 3506942"/>
              <a:gd name="connsiteY890" fmla="*/ 68144 h 2201579"/>
              <a:gd name="connsiteX891" fmla="*/ 158844 w 3506942"/>
              <a:gd name="connsiteY891" fmla="*/ 68990 h 2201579"/>
              <a:gd name="connsiteX892" fmla="*/ 158844 w 3506942"/>
              <a:gd name="connsiteY892" fmla="*/ 70679 h 2201579"/>
              <a:gd name="connsiteX893" fmla="*/ 157718 w 3506942"/>
              <a:gd name="connsiteY893" fmla="*/ 70679 h 2201579"/>
              <a:gd name="connsiteX894" fmla="*/ 158093 w 3506942"/>
              <a:gd name="connsiteY894" fmla="*/ 68144 h 2201579"/>
              <a:gd name="connsiteX895" fmla="*/ 267668 w 3506942"/>
              <a:gd name="connsiteY895" fmla="*/ 30969 h 2201579"/>
              <a:gd name="connsiteX896" fmla="*/ 269020 w 3506942"/>
              <a:gd name="connsiteY896" fmla="*/ 30969 h 2201579"/>
              <a:gd name="connsiteX897" fmla="*/ 270372 w 3506942"/>
              <a:gd name="connsiteY897" fmla="*/ 34349 h 2201579"/>
              <a:gd name="connsiteX898" fmla="*/ 266992 w 3506942"/>
              <a:gd name="connsiteY898" fmla="*/ 34349 h 2201579"/>
              <a:gd name="connsiteX899" fmla="*/ 267668 w 3506942"/>
              <a:gd name="connsiteY899" fmla="*/ 30969 h 2201579"/>
              <a:gd name="connsiteX900" fmla="*/ 2356738 w 3506942"/>
              <a:gd name="connsiteY900" fmla="*/ 27589 h 2201579"/>
              <a:gd name="connsiteX901" fmla="*/ 2358427 w 3506942"/>
              <a:gd name="connsiteY901" fmla="*/ 27589 h 2201579"/>
              <a:gd name="connsiteX902" fmla="*/ 2358991 w 3506942"/>
              <a:gd name="connsiteY902" fmla="*/ 28716 h 2201579"/>
              <a:gd name="connsiteX903" fmla="*/ 2357864 w 3506942"/>
              <a:gd name="connsiteY903" fmla="*/ 28152 h 2201579"/>
              <a:gd name="connsiteX904" fmla="*/ 2356738 w 3506942"/>
              <a:gd name="connsiteY904" fmla="*/ 27589 h 2201579"/>
              <a:gd name="connsiteX905" fmla="*/ 263388 w 3506942"/>
              <a:gd name="connsiteY905" fmla="*/ 14070 h 2201579"/>
              <a:gd name="connsiteX906" fmla="*/ 264740 w 3506942"/>
              <a:gd name="connsiteY906" fmla="*/ 14746 h 2201579"/>
              <a:gd name="connsiteX907" fmla="*/ 262712 w 3506942"/>
              <a:gd name="connsiteY907" fmla="*/ 16774 h 2201579"/>
              <a:gd name="connsiteX908" fmla="*/ 261360 w 3506942"/>
              <a:gd name="connsiteY908" fmla="*/ 16098 h 2201579"/>
              <a:gd name="connsiteX909" fmla="*/ 263388 w 3506942"/>
              <a:gd name="connsiteY909" fmla="*/ 14070 h 2201579"/>
              <a:gd name="connsiteX910" fmla="*/ 2600072 w 3506942"/>
              <a:gd name="connsiteY910" fmla="*/ 9564 h 2201579"/>
              <a:gd name="connsiteX911" fmla="*/ 2596692 w 3506942"/>
              <a:gd name="connsiteY911" fmla="*/ 11817 h 2201579"/>
              <a:gd name="connsiteX912" fmla="*/ 2596692 w 3506942"/>
              <a:gd name="connsiteY912" fmla="*/ 11254 h 2201579"/>
              <a:gd name="connsiteX913" fmla="*/ 2600072 w 3506942"/>
              <a:gd name="connsiteY913" fmla="*/ 9564 h 2201579"/>
              <a:gd name="connsiteX914" fmla="*/ 2453621 w 3506942"/>
              <a:gd name="connsiteY914" fmla="*/ 9564 h 2201579"/>
              <a:gd name="connsiteX915" fmla="*/ 2569656 w 3506942"/>
              <a:gd name="connsiteY915" fmla="*/ 9564 h 2201579"/>
              <a:gd name="connsiteX916" fmla="*/ 2569656 w 3506942"/>
              <a:gd name="connsiteY916" fmla="*/ 12944 h 2201579"/>
              <a:gd name="connsiteX917" fmla="*/ 2454342 w 3506942"/>
              <a:gd name="connsiteY917" fmla="*/ 12944 h 2201579"/>
              <a:gd name="connsiteX918" fmla="*/ 2453621 w 3506942"/>
              <a:gd name="connsiteY918" fmla="*/ 9564 h 2201579"/>
              <a:gd name="connsiteX919" fmla="*/ 1510776 w 3506942"/>
              <a:gd name="connsiteY919" fmla="*/ 145 h 2201579"/>
              <a:gd name="connsiteX920" fmla="*/ 1877679 w 3506942"/>
              <a:gd name="connsiteY920" fmla="*/ 5901 h 2201579"/>
              <a:gd name="connsiteX921" fmla="*/ 2210050 w 3506942"/>
              <a:gd name="connsiteY921" fmla="*/ 3742 h 2201579"/>
              <a:gd name="connsiteX922" fmla="*/ 2430911 w 3506942"/>
              <a:gd name="connsiteY922" fmla="*/ 6620 h 2201579"/>
              <a:gd name="connsiteX923" fmla="*/ 2440263 w 3506942"/>
              <a:gd name="connsiteY923" fmla="*/ 8059 h 2201579"/>
              <a:gd name="connsiteX924" fmla="*/ 2440983 w 3506942"/>
              <a:gd name="connsiteY924" fmla="*/ 13096 h 2201579"/>
              <a:gd name="connsiteX925" fmla="*/ 2299258 w 3506942"/>
              <a:gd name="connsiteY925" fmla="*/ 13096 h 2201579"/>
              <a:gd name="connsiteX926" fmla="*/ 2340264 w 3506942"/>
              <a:gd name="connsiteY926" fmla="*/ 31084 h 2201579"/>
              <a:gd name="connsiteX927" fmla="*/ 2239546 w 3506942"/>
              <a:gd name="connsiteY927" fmla="*/ 38998 h 2201579"/>
              <a:gd name="connsiteX928" fmla="*/ 2320840 w 3506942"/>
              <a:gd name="connsiteY928" fmla="*/ 42595 h 2201579"/>
              <a:gd name="connsiteX929" fmla="*/ 2571198 w 3506942"/>
              <a:gd name="connsiteY929" fmla="*/ 43315 h 2201579"/>
              <a:gd name="connsiteX930" fmla="*/ 2725153 w 3506942"/>
              <a:gd name="connsiteY930" fmla="*/ 51949 h 2201579"/>
              <a:gd name="connsiteX931" fmla="*/ 2747455 w 3506942"/>
              <a:gd name="connsiteY931" fmla="*/ 46193 h 2201579"/>
              <a:gd name="connsiteX932" fmla="*/ 2735224 w 3506942"/>
              <a:gd name="connsiteY932" fmla="*/ 63461 h 2201579"/>
              <a:gd name="connsiteX933" fmla="*/ 2788461 w 3506942"/>
              <a:gd name="connsiteY933" fmla="*/ 74973 h 2201579"/>
              <a:gd name="connsiteX934" fmla="*/ 2769037 w 3506942"/>
              <a:gd name="connsiteY934" fmla="*/ 92241 h 2201579"/>
              <a:gd name="connsiteX935" fmla="*/ 2750332 w 3506942"/>
              <a:gd name="connsiteY935" fmla="*/ 97997 h 2201579"/>
              <a:gd name="connsiteX936" fmla="*/ 2762562 w 3506942"/>
              <a:gd name="connsiteY936" fmla="*/ 108789 h 2201579"/>
              <a:gd name="connsiteX937" fmla="*/ 2730908 w 3506942"/>
              <a:gd name="connsiteY937" fmla="*/ 114546 h 2201579"/>
              <a:gd name="connsiteX938" fmla="*/ 2730908 w 3506942"/>
              <a:gd name="connsiteY938" fmla="*/ 118863 h 2201579"/>
              <a:gd name="connsiteX939" fmla="*/ 2772634 w 3506942"/>
              <a:gd name="connsiteY939" fmla="*/ 118863 h 2201579"/>
              <a:gd name="connsiteX940" fmla="*/ 2841698 w 3506942"/>
              <a:gd name="connsiteY940" fmla="*/ 119582 h 2201579"/>
              <a:gd name="connsiteX941" fmla="*/ 2848892 w 3506942"/>
              <a:gd name="connsiteY941" fmla="*/ 126777 h 2201579"/>
              <a:gd name="connsiteX942" fmla="*/ 2795655 w 3506942"/>
              <a:gd name="connsiteY942" fmla="*/ 131814 h 2201579"/>
              <a:gd name="connsiteX943" fmla="*/ 2775512 w 3506942"/>
              <a:gd name="connsiteY943" fmla="*/ 134692 h 2201579"/>
              <a:gd name="connsiteX944" fmla="*/ 2776231 w 3506942"/>
              <a:gd name="connsiteY944" fmla="*/ 143326 h 2201579"/>
              <a:gd name="connsiteX945" fmla="*/ 2915798 w 3506942"/>
              <a:gd name="connsiteY945" fmla="*/ 143326 h 2201579"/>
              <a:gd name="connsiteX946" fmla="*/ 2915079 w 3506942"/>
              <a:gd name="connsiteY946" fmla="*/ 152680 h 2201579"/>
              <a:gd name="connsiteX947" fmla="*/ 2800692 w 3506942"/>
              <a:gd name="connsiteY947" fmla="*/ 152680 h 2201579"/>
              <a:gd name="connsiteX948" fmla="*/ 2639542 w 3506942"/>
              <a:gd name="connsiteY948" fmla="*/ 156277 h 2201579"/>
              <a:gd name="connsiteX949" fmla="*/ 2633067 w 3506942"/>
              <a:gd name="connsiteY949" fmla="*/ 162752 h 2201579"/>
              <a:gd name="connsiteX950" fmla="*/ 2633067 w 3506942"/>
              <a:gd name="connsiteY950" fmla="*/ 163472 h 2201579"/>
              <a:gd name="connsiteX951" fmla="*/ 2648894 w 3506942"/>
              <a:gd name="connsiteY951" fmla="*/ 162752 h 2201579"/>
              <a:gd name="connsiteX952" fmla="*/ 2703570 w 3506942"/>
              <a:gd name="connsiteY952" fmla="*/ 164192 h 2201579"/>
              <a:gd name="connsiteX953" fmla="*/ 2766159 w 3506942"/>
              <a:gd name="connsiteY953" fmla="*/ 164911 h 2201579"/>
              <a:gd name="connsiteX954" fmla="*/ 2824433 w 3506942"/>
              <a:gd name="connsiteY954" fmla="*/ 161313 h 2201579"/>
              <a:gd name="connsiteX955" fmla="*/ 3002128 w 3506942"/>
              <a:gd name="connsiteY955" fmla="*/ 166350 h 2201579"/>
              <a:gd name="connsiteX956" fmla="*/ 3031624 w 3506942"/>
              <a:gd name="connsiteY956" fmla="*/ 167070 h 2201579"/>
              <a:gd name="connsiteX957" fmla="*/ 3031624 w 3506942"/>
              <a:gd name="connsiteY957" fmla="*/ 172826 h 2201579"/>
              <a:gd name="connsiteX958" fmla="*/ 2957525 w 3506942"/>
              <a:gd name="connsiteY958" fmla="*/ 176423 h 2201579"/>
              <a:gd name="connsiteX959" fmla="*/ 2957525 w 3506942"/>
              <a:gd name="connsiteY959" fmla="*/ 180740 h 2201579"/>
              <a:gd name="connsiteX960" fmla="*/ 3005725 w 3506942"/>
              <a:gd name="connsiteY960" fmla="*/ 180740 h 2201579"/>
              <a:gd name="connsiteX961" fmla="*/ 3011481 w 3506942"/>
              <a:gd name="connsiteY961" fmla="*/ 181460 h 2201579"/>
              <a:gd name="connsiteX962" fmla="*/ 3117236 w 3506942"/>
              <a:gd name="connsiteY962" fmla="*/ 195130 h 2201579"/>
              <a:gd name="connsiteX963" fmla="*/ 3167594 w 3506942"/>
              <a:gd name="connsiteY963" fmla="*/ 200167 h 2201579"/>
              <a:gd name="connsiteX964" fmla="*/ 3134575 w 3506942"/>
              <a:gd name="connsiteY964" fmla="*/ 215395 h 2201579"/>
              <a:gd name="connsiteX965" fmla="*/ 3129387 w 3506942"/>
              <a:gd name="connsiteY965" fmla="*/ 207604 h 2201579"/>
              <a:gd name="connsiteX966" fmla="*/ 3128422 w 3506942"/>
              <a:gd name="connsiteY966" fmla="*/ 207461 h 2201579"/>
              <a:gd name="connsiteX967" fmla="*/ 3129148 w 3506942"/>
              <a:gd name="connsiteY967" fmla="*/ 207246 h 2201579"/>
              <a:gd name="connsiteX968" fmla="*/ 3128746 w 3506942"/>
              <a:gd name="connsiteY968" fmla="*/ 206642 h 2201579"/>
              <a:gd name="connsiteX969" fmla="*/ 3080545 w 3506942"/>
              <a:gd name="connsiteY969" fmla="*/ 220313 h 2201579"/>
              <a:gd name="connsiteX970" fmla="*/ 3023711 w 3506942"/>
              <a:gd name="connsiteY970" fmla="*/ 227508 h 2201579"/>
              <a:gd name="connsiteX971" fmla="*/ 3047451 w 3506942"/>
              <a:gd name="connsiteY971" fmla="*/ 227508 h 2201579"/>
              <a:gd name="connsiteX972" fmla="*/ 3048171 w 3506942"/>
              <a:gd name="connsiteY972" fmla="*/ 232544 h 2201579"/>
              <a:gd name="connsiteX973" fmla="*/ 3029466 w 3506942"/>
              <a:gd name="connsiteY973" fmla="*/ 239020 h 2201579"/>
              <a:gd name="connsiteX974" fmla="*/ 3030186 w 3506942"/>
              <a:gd name="connsiteY974" fmla="*/ 243337 h 2201579"/>
              <a:gd name="connsiteX975" fmla="*/ 3074789 w 3506942"/>
              <a:gd name="connsiteY975" fmla="*/ 236142 h 2201579"/>
              <a:gd name="connsiteX976" fmla="*/ 3100688 w 3506942"/>
              <a:gd name="connsiteY976" fmla="*/ 234703 h 2201579"/>
              <a:gd name="connsiteX977" fmla="*/ 3117954 w 3506942"/>
              <a:gd name="connsiteY977" fmla="*/ 243337 h 2201579"/>
              <a:gd name="connsiteX978" fmla="*/ 3189177 w 3506942"/>
              <a:gd name="connsiteY978" fmla="*/ 248374 h 2201579"/>
              <a:gd name="connsiteX979" fmla="*/ 3207162 w 3506942"/>
              <a:gd name="connsiteY979" fmla="*/ 255569 h 2201579"/>
              <a:gd name="connsiteX980" fmla="*/ 2913640 w 3506942"/>
              <a:gd name="connsiteY980" fmla="*/ 269239 h 2201579"/>
              <a:gd name="connsiteX981" fmla="*/ 3168314 w 3506942"/>
              <a:gd name="connsiteY981" fmla="*/ 277873 h 2201579"/>
              <a:gd name="connsiteX982" fmla="*/ 3168314 w 3506942"/>
              <a:gd name="connsiteY982" fmla="*/ 285068 h 2201579"/>
              <a:gd name="connsiteX983" fmla="*/ 3084861 w 3506942"/>
              <a:gd name="connsiteY983" fmla="*/ 285068 h 2201579"/>
              <a:gd name="connsiteX984" fmla="*/ 3084861 w 3506942"/>
              <a:gd name="connsiteY984" fmla="*/ 295141 h 2201579"/>
              <a:gd name="connsiteX985" fmla="*/ 3192055 w 3506942"/>
              <a:gd name="connsiteY985" fmla="*/ 295141 h 2201579"/>
              <a:gd name="connsiteX986" fmla="*/ 3192773 w 3506942"/>
              <a:gd name="connsiteY986" fmla="*/ 305214 h 2201579"/>
              <a:gd name="connsiteX987" fmla="*/ 3007883 w 3506942"/>
              <a:gd name="connsiteY987" fmla="*/ 313129 h 2201579"/>
              <a:gd name="connsiteX988" fmla="*/ 3007883 w 3506942"/>
              <a:gd name="connsiteY988" fmla="*/ 318166 h 2201579"/>
              <a:gd name="connsiteX989" fmla="*/ 3069034 w 3506942"/>
              <a:gd name="connsiteY989" fmla="*/ 318166 h 2201579"/>
              <a:gd name="connsiteX990" fmla="*/ 3200687 w 3506942"/>
              <a:gd name="connsiteY990" fmla="*/ 318166 h 2201579"/>
              <a:gd name="connsiteX991" fmla="*/ 3279823 w 3506942"/>
              <a:gd name="connsiteY991" fmla="*/ 334714 h 2201579"/>
              <a:gd name="connsiteX992" fmla="*/ 3299247 w 3506942"/>
              <a:gd name="connsiteY992" fmla="*/ 330397 h 2201579"/>
              <a:gd name="connsiteX993" fmla="*/ 3299967 w 3506942"/>
              <a:gd name="connsiteY993" fmla="*/ 326800 h 2201579"/>
              <a:gd name="connsiteX994" fmla="*/ 3300686 w 3506942"/>
              <a:gd name="connsiteY994" fmla="*/ 331116 h 2201579"/>
              <a:gd name="connsiteX995" fmla="*/ 3307881 w 3506942"/>
              <a:gd name="connsiteY995" fmla="*/ 334714 h 2201579"/>
              <a:gd name="connsiteX996" fmla="*/ 3327821 w 3506942"/>
              <a:gd name="connsiteY996" fmla="*/ 331153 h 2201579"/>
              <a:gd name="connsiteX997" fmla="*/ 3327821 w 3506942"/>
              <a:gd name="connsiteY997" fmla="*/ 330630 h 2201579"/>
              <a:gd name="connsiteX998" fmla="*/ 3328948 w 3506942"/>
              <a:gd name="connsiteY998" fmla="*/ 331757 h 2201579"/>
              <a:gd name="connsiteX999" fmla="*/ 3327821 w 3506942"/>
              <a:gd name="connsiteY999" fmla="*/ 331757 h 2201579"/>
              <a:gd name="connsiteX1000" fmla="*/ 3327821 w 3506942"/>
              <a:gd name="connsiteY1000" fmla="*/ 331339 h 2201579"/>
              <a:gd name="connsiteX1001" fmla="*/ 3312916 w 3506942"/>
              <a:gd name="connsiteY1001" fmla="*/ 347665 h 2201579"/>
              <a:gd name="connsiteX1002" fmla="*/ 3311478 w 3506942"/>
              <a:gd name="connsiteY1002" fmla="*/ 347665 h 2201579"/>
              <a:gd name="connsiteX1003" fmla="*/ 3311478 w 3506942"/>
              <a:gd name="connsiteY1003" fmla="*/ 346226 h 2201579"/>
              <a:gd name="connsiteX1004" fmla="*/ 3284859 w 3506942"/>
              <a:gd name="connsiteY1004" fmla="*/ 346946 h 2201579"/>
              <a:gd name="connsiteX1005" fmla="*/ 3279104 w 3506942"/>
              <a:gd name="connsiteY1005" fmla="*/ 347665 h 2201579"/>
              <a:gd name="connsiteX1006" fmla="*/ 3210759 w 3506942"/>
              <a:gd name="connsiteY1006" fmla="*/ 351982 h 2201579"/>
              <a:gd name="connsiteX1007" fmla="*/ 3190615 w 3506942"/>
              <a:gd name="connsiteY1007" fmla="*/ 362775 h 2201579"/>
              <a:gd name="connsiteX1008" fmla="*/ 3171911 w 3506942"/>
              <a:gd name="connsiteY1008" fmla="*/ 369970 h 2201579"/>
              <a:gd name="connsiteX1009" fmla="*/ 3116516 w 3506942"/>
              <a:gd name="connsiteY1009" fmla="*/ 371409 h 2201579"/>
              <a:gd name="connsiteX1010" fmla="*/ 3092774 w 3506942"/>
              <a:gd name="connsiteY1010" fmla="*/ 378604 h 2201579"/>
              <a:gd name="connsiteX1011" fmla="*/ 3081984 w 3506942"/>
              <a:gd name="connsiteY1011" fmla="*/ 370689 h 2201579"/>
              <a:gd name="connsiteX1012" fmla="*/ 3079825 w 3506942"/>
              <a:gd name="connsiteY1012" fmla="*/ 372847 h 2201579"/>
              <a:gd name="connsiteX1013" fmla="*/ 3092774 w 3506942"/>
              <a:gd name="connsiteY1013" fmla="*/ 378604 h 2201579"/>
              <a:gd name="connsiteX1014" fmla="*/ 3221551 w 3506942"/>
              <a:gd name="connsiteY1014" fmla="*/ 383640 h 2201579"/>
              <a:gd name="connsiteX1015" fmla="*/ 3235939 w 3506942"/>
              <a:gd name="connsiteY1015" fmla="*/ 388676 h 2201579"/>
              <a:gd name="connsiteX1016" fmla="*/ 3164717 w 3506942"/>
              <a:gd name="connsiteY1016" fmla="*/ 402348 h 2201579"/>
              <a:gd name="connsiteX1017" fmla="*/ 3161839 w 3506942"/>
              <a:gd name="connsiteY1017" fmla="*/ 398030 h 2201579"/>
              <a:gd name="connsiteX1018" fmla="*/ 3160400 w 3506942"/>
              <a:gd name="connsiteY1018" fmla="*/ 402348 h 2201579"/>
              <a:gd name="connsiteX1019" fmla="*/ 3159966 w 3506942"/>
              <a:gd name="connsiteY1019" fmla="*/ 402782 h 2201579"/>
              <a:gd name="connsiteX1020" fmla="*/ 3156084 w 3506942"/>
              <a:gd name="connsiteY1020" fmla="*/ 406664 h 2201579"/>
              <a:gd name="connsiteX1021" fmla="*/ 3154645 w 3506942"/>
              <a:gd name="connsiteY1021" fmla="*/ 406664 h 2201579"/>
              <a:gd name="connsiteX1022" fmla="*/ 3152486 w 3506942"/>
              <a:gd name="connsiteY1022" fmla="*/ 406664 h 2201579"/>
              <a:gd name="connsiteX1023" fmla="*/ 3116516 w 3506942"/>
              <a:gd name="connsiteY1023" fmla="*/ 418896 h 2201579"/>
              <a:gd name="connsiteX1024" fmla="*/ 3071192 w 3506942"/>
              <a:gd name="connsiteY1024" fmla="*/ 420335 h 2201579"/>
              <a:gd name="connsiteX1025" fmla="*/ 3061120 w 3506942"/>
              <a:gd name="connsiteY1025" fmla="*/ 426810 h 2201579"/>
              <a:gd name="connsiteX1026" fmla="*/ 3163998 w 3506942"/>
              <a:gd name="connsiteY1026" fmla="*/ 434725 h 2201579"/>
              <a:gd name="connsiteX1027" fmla="*/ 3163998 w 3506942"/>
              <a:gd name="connsiteY1027" fmla="*/ 446833 h 2201579"/>
              <a:gd name="connsiteX1028" fmla="*/ 3149800 w 3506942"/>
              <a:gd name="connsiteY1028" fmla="*/ 458592 h 2201579"/>
              <a:gd name="connsiteX1029" fmla="*/ 3097092 w 3506942"/>
              <a:gd name="connsiteY1029" fmla="*/ 466383 h 2201579"/>
              <a:gd name="connsiteX1030" fmla="*/ 3171911 w 3506942"/>
              <a:gd name="connsiteY1030" fmla="*/ 475737 h 2201579"/>
              <a:gd name="connsiteX1031" fmla="*/ 3172630 w 3506942"/>
              <a:gd name="connsiteY1031" fmla="*/ 481493 h 2201579"/>
              <a:gd name="connsiteX1032" fmla="*/ 3085581 w 3506942"/>
              <a:gd name="connsiteY1032" fmla="*/ 496602 h 2201579"/>
              <a:gd name="connsiteX1033" fmla="*/ 3138098 w 3506942"/>
              <a:gd name="connsiteY1033" fmla="*/ 514590 h 2201579"/>
              <a:gd name="connsiteX1034" fmla="*/ 3144573 w 3506942"/>
              <a:gd name="connsiteY1034" fmla="*/ 522505 h 2201579"/>
              <a:gd name="connsiteX1035" fmla="*/ 3150329 w 3506942"/>
              <a:gd name="connsiteY1035" fmla="*/ 514590 h 2201579"/>
              <a:gd name="connsiteX1036" fmla="*/ 3155364 w 3506942"/>
              <a:gd name="connsiteY1036" fmla="*/ 516029 h 2201579"/>
              <a:gd name="connsiteX1037" fmla="*/ 3144573 w 3506942"/>
              <a:gd name="connsiteY1037" fmla="*/ 546248 h 2201579"/>
              <a:gd name="connsiteX1038" fmla="*/ 3078387 w 3506942"/>
              <a:gd name="connsiteY1038" fmla="*/ 558480 h 2201579"/>
              <a:gd name="connsiteX1039" fmla="*/ 3077667 w 3506942"/>
              <a:gd name="connsiteY1039" fmla="*/ 563516 h 2201579"/>
              <a:gd name="connsiteX1040" fmla="*/ 3143134 w 3506942"/>
              <a:gd name="connsiteY1040" fmla="*/ 575028 h 2201579"/>
              <a:gd name="connsiteX1041" fmla="*/ 3163998 w 3506942"/>
              <a:gd name="connsiteY1041" fmla="*/ 586540 h 2201579"/>
              <a:gd name="connsiteX1042" fmla="*/ 3164717 w 3506942"/>
              <a:gd name="connsiteY1042" fmla="*/ 586540 h 2201579"/>
              <a:gd name="connsiteX1043" fmla="*/ 3160400 w 3506942"/>
              <a:gd name="connsiteY1043" fmla="*/ 598052 h 2201579"/>
              <a:gd name="connsiteX1044" fmla="*/ 3160400 w 3506942"/>
              <a:gd name="connsiteY1044" fmla="*/ 598772 h 2201579"/>
              <a:gd name="connsiteX1045" fmla="*/ 3163998 w 3506942"/>
              <a:gd name="connsiteY1045" fmla="*/ 598772 h 2201579"/>
              <a:gd name="connsiteX1046" fmla="*/ 3164717 w 3506942"/>
              <a:gd name="connsiteY1046" fmla="*/ 598052 h 2201579"/>
              <a:gd name="connsiteX1047" fmla="*/ 3176228 w 3506942"/>
              <a:gd name="connsiteY1047" fmla="*/ 598052 h 2201579"/>
              <a:gd name="connsiteX1048" fmla="*/ 3176228 w 3506942"/>
              <a:gd name="connsiteY1048" fmla="*/ 598772 h 2201579"/>
              <a:gd name="connsiteX1049" fmla="*/ 3207882 w 3506942"/>
              <a:gd name="connsiteY1049" fmla="*/ 605247 h 2201579"/>
              <a:gd name="connsiteX1050" fmla="*/ 3267593 w 3506942"/>
              <a:gd name="connsiteY1050" fmla="*/ 614600 h 2201579"/>
              <a:gd name="connsiteX1051" fmla="*/ 3209321 w 3506942"/>
              <a:gd name="connsiteY1051" fmla="*/ 622515 h 2201579"/>
              <a:gd name="connsiteX1052" fmla="*/ 3190615 w 3506942"/>
              <a:gd name="connsiteY1052" fmla="*/ 623235 h 2201579"/>
              <a:gd name="connsiteX1053" fmla="*/ 3205004 w 3506942"/>
              <a:gd name="connsiteY1053" fmla="*/ 633308 h 2201579"/>
              <a:gd name="connsiteX1054" fmla="*/ 3203566 w 3506942"/>
              <a:gd name="connsiteY1054" fmla="*/ 635467 h 2201579"/>
              <a:gd name="connsiteX1055" fmla="*/ 3102127 w 3506942"/>
              <a:gd name="connsiteY1055" fmla="*/ 641942 h 2201579"/>
              <a:gd name="connsiteX1056" fmla="*/ 3102127 w 3506942"/>
              <a:gd name="connsiteY1056" fmla="*/ 646259 h 2201579"/>
              <a:gd name="connsiteX1057" fmla="*/ 3289896 w 3506942"/>
              <a:gd name="connsiteY1057" fmla="*/ 654173 h 2201579"/>
              <a:gd name="connsiteX1058" fmla="*/ 3273348 w 3506942"/>
              <a:gd name="connsiteY1058" fmla="*/ 662088 h 2201579"/>
              <a:gd name="connsiteX1059" fmla="*/ 3479821 w 3506942"/>
              <a:gd name="connsiteY1059" fmla="*/ 683673 h 2201579"/>
              <a:gd name="connsiteX1060" fmla="*/ 3356082 w 3506942"/>
              <a:gd name="connsiteY1060" fmla="*/ 689429 h 2201579"/>
              <a:gd name="connsiteX1061" fmla="*/ 3356082 w 3506942"/>
              <a:gd name="connsiteY1061" fmla="*/ 695905 h 2201579"/>
              <a:gd name="connsiteX1062" fmla="*/ 3502843 w 3506942"/>
              <a:gd name="connsiteY1062" fmla="*/ 695905 h 2201579"/>
              <a:gd name="connsiteX1063" fmla="*/ 3503562 w 3506942"/>
              <a:gd name="connsiteY1063" fmla="*/ 704539 h 2201579"/>
              <a:gd name="connsiteX1064" fmla="*/ 3463275 w 3506942"/>
              <a:gd name="connsiteY1064" fmla="*/ 708136 h 2201579"/>
              <a:gd name="connsiteX1065" fmla="*/ 3499245 w 3506942"/>
              <a:gd name="connsiteY1065" fmla="*/ 713892 h 2201579"/>
              <a:gd name="connsiteX1066" fmla="*/ 3481260 w 3506942"/>
              <a:gd name="connsiteY1066" fmla="*/ 722526 h 2201579"/>
              <a:gd name="connsiteX1067" fmla="*/ 3428023 w 3506942"/>
              <a:gd name="connsiteY1067" fmla="*/ 733319 h 2201579"/>
              <a:gd name="connsiteX1068" fmla="*/ 3475505 w 3506942"/>
              <a:gd name="connsiteY1068" fmla="*/ 738355 h 2201579"/>
              <a:gd name="connsiteX1069" fmla="*/ 3476224 w 3506942"/>
              <a:gd name="connsiteY1069" fmla="*/ 744831 h 2201579"/>
              <a:gd name="connsiteX1070" fmla="*/ 3222270 w 3506942"/>
              <a:gd name="connsiteY1070" fmla="*/ 759221 h 2201579"/>
              <a:gd name="connsiteX1071" fmla="*/ 3427304 w 3506942"/>
              <a:gd name="connsiteY1071" fmla="*/ 759221 h 2201579"/>
              <a:gd name="connsiteX1072" fmla="*/ 3428023 w 3506942"/>
              <a:gd name="connsiteY1072" fmla="*/ 767855 h 2201579"/>
              <a:gd name="connsiteX1073" fmla="*/ 3198529 w 3506942"/>
              <a:gd name="connsiteY1073" fmla="*/ 781525 h 2201579"/>
              <a:gd name="connsiteX1074" fmla="*/ 2966876 w 3506942"/>
              <a:gd name="connsiteY1074" fmla="*/ 787282 h 2201579"/>
              <a:gd name="connsiteX1075" fmla="*/ 2966876 w 3506942"/>
              <a:gd name="connsiteY1075" fmla="*/ 795197 h 2201579"/>
              <a:gd name="connsiteX1076" fmla="*/ 3218673 w 3506942"/>
              <a:gd name="connsiteY1076" fmla="*/ 795197 h 2201579"/>
              <a:gd name="connsiteX1077" fmla="*/ 3218673 w 3506942"/>
              <a:gd name="connsiteY1077" fmla="*/ 805989 h 2201579"/>
              <a:gd name="connsiteX1078" fmla="*/ 3038099 w 3506942"/>
              <a:gd name="connsiteY1078" fmla="*/ 805989 h 2201579"/>
              <a:gd name="connsiteX1079" fmla="*/ 3038099 w 3506942"/>
              <a:gd name="connsiteY1079" fmla="*/ 812464 h 2201579"/>
              <a:gd name="connsiteX1080" fmla="*/ 3066156 w 3506942"/>
              <a:gd name="connsiteY1080" fmla="*/ 814623 h 2201579"/>
              <a:gd name="connsiteX1081" fmla="*/ 3066876 w 3506942"/>
              <a:gd name="connsiteY1081" fmla="*/ 820379 h 2201579"/>
              <a:gd name="connsiteX1082" fmla="*/ 2975510 w 3506942"/>
              <a:gd name="connsiteY1082" fmla="*/ 830452 h 2201579"/>
              <a:gd name="connsiteX1083" fmla="*/ 2975510 w 3506942"/>
              <a:gd name="connsiteY1083" fmla="*/ 836927 h 2201579"/>
              <a:gd name="connsiteX1084" fmla="*/ 3119393 w 3506942"/>
              <a:gd name="connsiteY1084" fmla="*/ 841245 h 2201579"/>
              <a:gd name="connsiteX1085" fmla="*/ 3171191 w 3506942"/>
              <a:gd name="connsiteY1085" fmla="*/ 846281 h 2201579"/>
              <a:gd name="connsiteX1086" fmla="*/ 3189897 w 3506942"/>
              <a:gd name="connsiteY1086" fmla="*/ 844842 h 2201579"/>
              <a:gd name="connsiteX1087" fmla="*/ 3333060 w 3506942"/>
              <a:gd name="connsiteY1087" fmla="*/ 854196 h 2201579"/>
              <a:gd name="connsiteX1088" fmla="*/ 3340974 w 3506942"/>
              <a:gd name="connsiteY1088" fmla="*/ 855635 h 2201579"/>
              <a:gd name="connsiteX1089" fmla="*/ 3257521 w 3506942"/>
              <a:gd name="connsiteY1089" fmla="*/ 870744 h 2201579"/>
              <a:gd name="connsiteX1090" fmla="*/ 3165436 w 3506942"/>
              <a:gd name="connsiteY1090" fmla="*/ 873622 h 2201579"/>
              <a:gd name="connsiteX1091" fmla="*/ 3395650 w 3506942"/>
              <a:gd name="connsiteY1091" fmla="*/ 883695 h 2201579"/>
              <a:gd name="connsiteX1092" fmla="*/ 3394930 w 3506942"/>
              <a:gd name="connsiteY1092" fmla="*/ 889451 h 2201579"/>
              <a:gd name="connsiteX1093" fmla="*/ 3377664 w 3506942"/>
              <a:gd name="connsiteY1093" fmla="*/ 891610 h 2201579"/>
              <a:gd name="connsiteX1094" fmla="*/ 3384139 w 3506942"/>
              <a:gd name="connsiteY1094" fmla="*/ 901683 h 2201579"/>
              <a:gd name="connsiteX1095" fmla="*/ 3367592 w 3506942"/>
              <a:gd name="connsiteY1095" fmla="*/ 913195 h 2201579"/>
              <a:gd name="connsiteX1096" fmla="*/ 3317233 w 3506942"/>
              <a:gd name="connsiteY1096" fmla="*/ 913914 h 2201579"/>
              <a:gd name="connsiteX1097" fmla="*/ 3376226 w 3506942"/>
              <a:gd name="connsiteY1097" fmla="*/ 934060 h 2201579"/>
              <a:gd name="connsiteX1098" fmla="*/ 3380542 w 3506942"/>
              <a:gd name="connsiteY1098" fmla="*/ 933341 h 2201579"/>
              <a:gd name="connsiteX1099" fmla="*/ 3399966 w 3506942"/>
              <a:gd name="connsiteY1099" fmla="*/ 934060 h 2201579"/>
              <a:gd name="connsiteX1100" fmla="*/ 3401405 w 3506942"/>
              <a:gd name="connsiteY1100" fmla="*/ 934060 h 2201579"/>
              <a:gd name="connsiteX1101" fmla="*/ 3404283 w 3506942"/>
              <a:gd name="connsiteY1101" fmla="*/ 934060 h 2201579"/>
              <a:gd name="connsiteX1102" fmla="*/ 3412196 w 3506942"/>
              <a:gd name="connsiteY1102" fmla="*/ 937658 h 2201579"/>
              <a:gd name="connsiteX1103" fmla="*/ 3412196 w 3506942"/>
              <a:gd name="connsiteY1103" fmla="*/ 945573 h 2201579"/>
              <a:gd name="connsiteX1104" fmla="*/ 3399966 w 3506942"/>
              <a:gd name="connsiteY1104" fmla="*/ 949889 h 2201579"/>
              <a:gd name="connsiteX1105" fmla="*/ 3230184 w 3506942"/>
              <a:gd name="connsiteY1105" fmla="*/ 959243 h 2201579"/>
              <a:gd name="connsiteX1106" fmla="*/ 3046013 w 3506942"/>
              <a:gd name="connsiteY1106" fmla="*/ 959963 h 2201579"/>
              <a:gd name="connsiteX1107" fmla="*/ 3032344 w 3506942"/>
              <a:gd name="connsiteY1107" fmla="*/ 962121 h 2201579"/>
              <a:gd name="connsiteX1108" fmla="*/ 3016517 w 3506942"/>
              <a:gd name="connsiteY1108" fmla="*/ 970036 h 2201579"/>
              <a:gd name="connsiteX1109" fmla="*/ 3008603 w 3506942"/>
              <a:gd name="connsiteY1109" fmla="*/ 962121 h 2201579"/>
              <a:gd name="connsiteX1110" fmla="*/ 2969035 w 3506942"/>
              <a:gd name="connsiteY1110" fmla="*/ 970036 h 2201579"/>
              <a:gd name="connsiteX1111" fmla="*/ 2979826 w 3506942"/>
              <a:gd name="connsiteY1111" fmla="*/ 998096 h 2201579"/>
              <a:gd name="connsiteX1112" fmla="*/ 3046013 w 3506942"/>
              <a:gd name="connsiteY1112" fmla="*/ 1003133 h 2201579"/>
              <a:gd name="connsiteX1113" fmla="*/ 3052488 w 3506942"/>
              <a:gd name="connsiteY1113" fmla="*/ 1017523 h 2201579"/>
              <a:gd name="connsiteX1114" fmla="*/ 3111480 w 3506942"/>
              <a:gd name="connsiteY1114" fmla="*/ 1026157 h 2201579"/>
              <a:gd name="connsiteX1115" fmla="*/ 3253205 w 3506942"/>
              <a:gd name="connsiteY1115" fmla="*/ 1029755 h 2201579"/>
              <a:gd name="connsiteX1116" fmla="*/ 3292053 w 3506942"/>
              <a:gd name="connsiteY1116" fmla="*/ 1037669 h 2201579"/>
              <a:gd name="connsiteX1117" fmla="*/ 3292053 w 3506942"/>
              <a:gd name="connsiteY1117" fmla="*/ 1037863 h 2201579"/>
              <a:gd name="connsiteX1118" fmla="*/ 3324759 w 3506942"/>
              <a:gd name="connsiteY1118" fmla="*/ 1032855 h 2201579"/>
              <a:gd name="connsiteX1119" fmla="*/ 3359365 w 3506942"/>
              <a:gd name="connsiteY1119" fmla="*/ 1045988 h 2201579"/>
              <a:gd name="connsiteX1120" fmla="*/ 3291772 w 3506942"/>
              <a:gd name="connsiteY1120" fmla="*/ 1042315 h 2201579"/>
              <a:gd name="connsiteX1121" fmla="*/ 3291772 w 3506942"/>
              <a:gd name="connsiteY1121" fmla="*/ 1042064 h 2201579"/>
              <a:gd name="connsiteX1122" fmla="*/ 3268403 w 3506942"/>
              <a:gd name="connsiteY1122" fmla="*/ 1048552 h 2201579"/>
              <a:gd name="connsiteX1123" fmla="*/ 3243133 w 3506942"/>
              <a:gd name="connsiteY1123" fmla="*/ 1044864 h 2201579"/>
              <a:gd name="connsiteX1124" fmla="*/ 3210759 w 3506942"/>
              <a:gd name="connsiteY1124" fmla="*/ 1047022 h 2201579"/>
              <a:gd name="connsiteX1125" fmla="*/ 3137379 w 3506942"/>
              <a:gd name="connsiteY1125" fmla="*/ 1052779 h 2201579"/>
              <a:gd name="connsiteX1126" fmla="*/ 3036661 w 3506942"/>
              <a:gd name="connsiteY1126" fmla="*/ 1057096 h 2201579"/>
              <a:gd name="connsiteX1127" fmla="*/ 3036661 w 3506942"/>
              <a:gd name="connsiteY1127" fmla="*/ 1063571 h 2201579"/>
              <a:gd name="connsiteX1128" fmla="*/ 3146011 w 3506942"/>
              <a:gd name="connsiteY1128" fmla="*/ 1063571 h 2201579"/>
              <a:gd name="connsiteX1129" fmla="*/ 3305003 w 3506942"/>
              <a:gd name="connsiteY1129" fmla="*/ 1066449 h 2201579"/>
              <a:gd name="connsiteX1130" fmla="*/ 3418670 w 3506942"/>
              <a:gd name="connsiteY1130" fmla="*/ 1073644 h 2201579"/>
              <a:gd name="connsiteX1131" fmla="*/ 3294212 w 3506942"/>
              <a:gd name="connsiteY1131" fmla="*/ 1080120 h 2201579"/>
              <a:gd name="connsiteX1132" fmla="*/ 3205723 w 3506942"/>
              <a:gd name="connsiteY1132" fmla="*/ 1082278 h 2201579"/>
              <a:gd name="connsiteX1133" fmla="*/ 3180544 w 3506942"/>
              <a:gd name="connsiteY1133" fmla="*/ 1094510 h 2201579"/>
              <a:gd name="connsiteX1134" fmla="*/ 3166875 w 3506942"/>
              <a:gd name="connsiteY1134" fmla="*/ 1099546 h 2201579"/>
              <a:gd name="connsiteX1135" fmla="*/ 3166155 w 3506942"/>
              <a:gd name="connsiteY1135" fmla="*/ 1093071 h 2201579"/>
              <a:gd name="connsiteX1136" fmla="*/ 3179824 w 3506942"/>
              <a:gd name="connsiteY1136" fmla="*/ 1093071 h 2201579"/>
              <a:gd name="connsiteX1137" fmla="*/ 3156803 w 3506942"/>
              <a:gd name="connsiteY1137" fmla="*/ 1089473 h 2201579"/>
              <a:gd name="connsiteX1138" fmla="*/ 3156803 w 3506942"/>
              <a:gd name="connsiteY1138" fmla="*/ 1093790 h 2201579"/>
              <a:gd name="connsiteX1139" fmla="*/ 3156084 w 3506942"/>
              <a:gd name="connsiteY1139" fmla="*/ 1093790 h 2201579"/>
              <a:gd name="connsiteX1140" fmla="*/ 3112918 w 3506942"/>
              <a:gd name="connsiteY1140" fmla="*/ 1102424 h 2201579"/>
              <a:gd name="connsiteX1141" fmla="*/ 3111480 w 3506942"/>
              <a:gd name="connsiteY1141" fmla="*/ 1102424 h 2201579"/>
              <a:gd name="connsiteX1142" fmla="*/ 3112199 w 3506942"/>
              <a:gd name="connsiteY1142" fmla="*/ 1100985 h 2201579"/>
              <a:gd name="connsiteX1143" fmla="*/ 3104285 w 3506942"/>
              <a:gd name="connsiteY1143" fmla="*/ 1089473 h 2201579"/>
              <a:gd name="connsiteX1144" fmla="*/ 3096372 w 3506942"/>
              <a:gd name="connsiteY1144" fmla="*/ 1087315 h 2201579"/>
              <a:gd name="connsiteX1145" fmla="*/ 3096372 w 3506942"/>
              <a:gd name="connsiteY1145" fmla="*/ 1097388 h 2201579"/>
              <a:gd name="connsiteX1146" fmla="*/ 3096372 w 3506942"/>
              <a:gd name="connsiteY1146" fmla="*/ 1101705 h 2201579"/>
              <a:gd name="connsiteX1147" fmla="*/ 3086300 w 3506942"/>
              <a:gd name="connsiteY1147" fmla="*/ 1104583 h 2201579"/>
              <a:gd name="connsiteX1148" fmla="*/ 3050330 w 3506942"/>
              <a:gd name="connsiteY1148" fmla="*/ 1102424 h 2201579"/>
              <a:gd name="connsiteX1149" fmla="*/ 3039537 w 3506942"/>
              <a:gd name="connsiteY1149" fmla="*/ 1087315 h 2201579"/>
              <a:gd name="connsiteX1150" fmla="*/ 3035221 w 3506942"/>
              <a:gd name="connsiteY1150" fmla="*/ 1088034 h 2201579"/>
              <a:gd name="connsiteX1151" fmla="*/ 3036661 w 3506942"/>
              <a:gd name="connsiteY1151" fmla="*/ 1105303 h 2201579"/>
              <a:gd name="connsiteX1152" fmla="*/ 3043135 w 3506942"/>
              <a:gd name="connsiteY1152" fmla="*/ 1103863 h 2201579"/>
              <a:gd name="connsiteX1153" fmla="*/ 3041696 w 3506942"/>
              <a:gd name="connsiteY1153" fmla="*/ 1110339 h 2201579"/>
              <a:gd name="connsiteX1154" fmla="*/ 3020833 w 3506942"/>
              <a:gd name="connsiteY1154" fmla="*/ 1106022 h 2201579"/>
              <a:gd name="connsiteX1155" fmla="*/ 3033782 w 3506942"/>
              <a:gd name="connsiteY1155" fmla="*/ 1117534 h 2201579"/>
              <a:gd name="connsiteX1156" fmla="*/ 3156803 w 3506942"/>
              <a:gd name="connsiteY1156" fmla="*/ 1118253 h 2201579"/>
              <a:gd name="connsiteX1157" fmla="*/ 3396369 w 3506942"/>
              <a:gd name="connsiteY1157" fmla="*/ 1118973 h 2201579"/>
              <a:gd name="connsiteX1158" fmla="*/ 3430901 w 3506942"/>
              <a:gd name="connsiteY1158" fmla="*/ 1140558 h 2201579"/>
              <a:gd name="connsiteX1159" fmla="*/ 3422268 w 3506942"/>
              <a:gd name="connsiteY1159" fmla="*/ 1154948 h 2201579"/>
              <a:gd name="connsiteX1160" fmla="*/ 3403563 w 3506942"/>
              <a:gd name="connsiteY1160" fmla="*/ 1165741 h 2201579"/>
              <a:gd name="connsiteX1161" fmla="*/ 3397088 w 3506942"/>
              <a:gd name="connsiteY1161" fmla="*/ 1169338 h 2201579"/>
              <a:gd name="connsiteX1162" fmla="*/ 3399246 w 3506942"/>
              <a:gd name="connsiteY1162" fmla="*/ 1172216 h 2201579"/>
              <a:gd name="connsiteX1163" fmla="*/ 3404283 w 3506942"/>
              <a:gd name="connsiteY1163" fmla="*/ 1165741 h 2201579"/>
              <a:gd name="connsiteX1164" fmla="*/ 3423707 w 3506942"/>
              <a:gd name="connsiteY1164" fmla="*/ 1198118 h 2201579"/>
              <a:gd name="connsiteX1165" fmla="*/ 3407880 w 3506942"/>
              <a:gd name="connsiteY1165" fmla="*/ 1209630 h 2201579"/>
              <a:gd name="connsiteX1166" fmla="*/ 3406441 w 3506942"/>
              <a:gd name="connsiteY1166" fmla="*/ 1209630 h 2201579"/>
              <a:gd name="connsiteX1167" fmla="*/ 3404283 w 3506942"/>
              <a:gd name="connsiteY1167" fmla="*/ 1209630 h 2201579"/>
              <a:gd name="connsiteX1168" fmla="*/ 3403563 w 3506942"/>
              <a:gd name="connsiteY1168" fmla="*/ 1209630 h 2201579"/>
              <a:gd name="connsiteX1169" fmla="*/ 3384139 w 3506942"/>
              <a:gd name="connsiteY1169" fmla="*/ 1213228 h 2201579"/>
              <a:gd name="connsiteX1170" fmla="*/ 3341693 w 3506942"/>
              <a:gd name="connsiteY1170" fmla="*/ 1218265 h 2201579"/>
              <a:gd name="connsiteX1171" fmla="*/ 3320830 w 3506942"/>
              <a:gd name="connsiteY1171" fmla="*/ 1221862 h 2201579"/>
              <a:gd name="connsiteX1172" fmla="*/ 3340254 w 3506942"/>
              <a:gd name="connsiteY1172" fmla="*/ 1229776 h 2201579"/>
              <a:gd name="connsiteX1173" fmla="*/ 3340254 w 3506942"/>
              <a:gd name="connsiteY1173" fmla="*/ 1229057 h 2201579"/>
              <a:gd name="connsiteX1174" fmla="*/ 3340974 w 3506942"/>
              <a:gd name="connsiteY1174" fmla="*/ 1229776 h 2201579"/>
              <a:gd name="connsiteX1175" fmla="*/ 3344571 w 3506942"/>
              <a:gd name="connsiteY1175" fmla="*/ 1229057 h 2201579"/>
              <a:gd name="connsiteX1176" fmla="*/ 3360398 w 3506942"/>
              <a:gd name="connsiteY1176" fmla="*/ 1245606 h 2201579"/>
              <a:gd name="connsiteX1177" fmla="*/ 3359678 w 3506942"/>
              <a:gd name="connsiteY1177" fmla="*/ 1245606 h 2201579"/>
              <a:gd name="connsiteX1178" fmla="*/ 3302126 w 3506942"/>
              <a:gd name="connsiteY1178" fmla="*/ 1266471 h 2201579"/>
              <a:gd name="connsiteX1179" fmla="*/ 3167594 w 3506942"/>
              <a:gd name="connsiteY1179" fmla="*/ 1270069 h 2201579"/>
              <a:gd name="connsiteX1180" fmla="*/ 2987740 w 3506942"/>
              <a:gd name="connsiteY1180" fmla="*/ 1267191 h 2201579"/>
              <a:gd name="connsiteX1181" fmla="*/ 2917956 w 3506942"/>
              <a:gd name="connsiteY1181" fmla="*/ 1269349 h 2201579"/>
              <a:gd name="connsiteX1182" fmla="*/ 2917956 w 3506942"/>
              <a:gd name="connsiteY1182" fmla="*/ 1277264 h 2201579"/>
              <a:gd name="connsiteX1183" fmla="*/ 2959683 w 3506942"/>
              <a:gd name="connsiteY1183" fmla="*/ 1277264 h 2201579"/>
              <a:gd name="connsiteX1184" fmla="*/ 3007883 w 3506942"/>
              <a:gd name="connsiteY1184" fmla="*/ 1281581 h 2201579"/>
              <a:gd name="connsiteX1185" fmla="*/ 3012200 w 3506942"/>
              <a:gd name="connsiteY1185" fmla="*/ 1289495 h 2201579"/>
              <a:gd name="connsiteX1186" fmla="*/ 3012919 w 3506942"/>
              <a:gd name="connsiteY1186" fmla="*/ 1289495 h 2201579"/>
              <a:gd name="connsiteX1187" fmla="*/ 3008603 w 3506942"/>
              <a:gd name="connsiteY1187" fmla="*/ 1297410 h 2201579"/>
              <a:gd name="connsiteX1188" fmla="*/ 2969035 w 3506942"/>
              <a:gd name="connsiteY1188" fmla="*/ 1297410 h 2201579"/>
              <a:gd name="connsiteX1189" fmla="*/ 2949611 w 3506942"/>
              <a:gd name="connsiteY1189" fmla="*/ 1294532 h 2201579"/>
              <a:gd name="connsiteX1190" fmla="*/ 2947452 w 3506942"/>
              <a:gd name="connsiteY1190" fmla="*/ 1300288 h 2201579"/>
              <a:gd name="connsiteX1191" fmla="*/ 2971913 w 3506942"/>
              <a:gd name="connsiteY1191" fmla="*/ 1309642 h 2201579"/>
              <a:gd name="connsiteX1192" fmla="*/ 2936662 w 3506942"/>
              <a:gd name="connsiteY1192" fmla="*/ 1318276 h 2201579"/>
              <a:gd name="connsiteX1193" fmla="*/ 2923712 w 3506942"/>
              <a:gd name="connsiteY1193" fmla="*/ 1329788 h 2201579"/>
              <a:gd name="connsiteX1194" fmla="*/ 2938820 w 3506942"/>
              <a:gd name="connsiteY1194" fmla="*/ 1340580 h 2201579"/>
              <a:gd name="connsiteX1195" fmla="*/ 2953208 w 3506942"/>
              <a:gd name="connsiteY1195" fmla="*/ 1344178 h 2201579"/>
              <a:gd name="connsiteX1196" fmla="*/ 2908604 w 3506942"/>
              <a:gd name="connsiteY1196" fmla="*/ 1365044 h 2201579"/>
              <a:gd name="connsiteX1197" fmla="*/ 2905007 w 3506942"/>
              <a:gd name="connsiteY1197" fmla="*/ 1365044 h 2201579"/>
              <a:gd name="connsiteX1198" fmla="*/ 2856087 w 3506942"/>
              <a:gd name="connsiteY1198" fmla="*/ 1377275 h 2201579"/>
              <a:gd name="connsiteX1199" fmla="*/ 2857526 w 3506942"/>
              <a:gd name="connsiteY1199" fmla="*/ 1381592 h 2201579"/>
              <a:gd name="connsiteX1200" fmla="*/ 2887741 w 3506942"/>
              <a:gd name="connsiteY1200" fmla="*/ 1384470 h 2201579"/>
              <a:gd name="connsiteX1201" fmla="*/ 2889899 w 3506942"/>
              <a:gd name="connsiteY1201" fmla="*/ 1385909 h 2201579"/>
              <a:gd name="connsiteX1202" fmla="*/ 2992056 w 3506942"/>
              <a:gd name="connsiteY1202" fmla="*/ 1384470 h 2201579"/>
              <a:gd name="connsiteX1203" fmla="*/ 3005725 w 3506942"/>
              <a:gd name="connsiteY1203" fmla="*/ 1390945 h 2201579"/>
              <a:gd name="connsiteX1204" fmla="*/ 2995654 w 3506942"/>
              <a:gd name="connsiteY1204" fmla="*/ 1401738 h 2201579"/>
              <a:gd name="connsiteX1205" fmla="*/ 2886302 w 3506942"/>
              <a:gd name="connsiteY1205" fmla="*/ 1426921 h 2201579"/>
              <a:gd name="connsiteX1206" fmla="*/ 2843137 w 3506942"/>
              <a:gd name="connsiteY1206" fmla="*/ 1437713 h 2201579"/>
              <a:gd name="connsiteX1207" fmla="*/ 2861122 w 3506942"/>
              <a:gd name="connsiteY1207" fmla="*/ 1457859 h 2201579"/>
              <a:gd name="connsiteX1208" fmla="*/ 2776951 w 3506942"/>
              <a:gd name="connsiteY1208" fmla="*/ 1484481 h 2201579"/>
              <a:gd name="connsiteX1209" fmla="*/ 2769037 w 3506942"/>
              <a:gd name="connsiteY1209" fmla="*/ 1493115 h 2201579"/>
              <a:gd name="connsiteX1210" fmla="*/ 2707886 w 3506942"/>
              <a:gd name="connsiteY1210" fmla="*/ 1502469 h 2201579"/>
              <a:gd name="connsiteX1211" fmla="*/ 2703570 w 3506942"/>
              <a:gd name="connsiteY1211" fmla="*/ 1509664 h 2201579"/>
              <a:gd name="connsiteX1212" fmla="*/ 2710765 w 3506942"/>
              <a:gd name="connsiteY1212" fmla="*/ 1515420 h 2201579"/>
              <a:gd name="connsiteX1213" fmla="*/ 2712923 w 3506942"/>
              <a:gd name="connsiteY1213" fmla="*/ 1508944 h 2201579"/>
              <a:gd name="connsiteX1214" fmla="*/ 2748893 w 3506942"/>
              <a:gd name="connsiteY1214" fmla="*/ 1513261 h 2201579"/>
              <a:gd name="connsiteX1215" fmla="*/ 2748893 w 3506942"/>
              <a:gd name="connsiteY1215" fmla="*/ 1501030 h 2201579"/>
              <a:gd name="connsiteX1216" fmla="*/ 2784145 w 3506942"/>
              <a:gd name="connsiteY1216" fmla="*/ 1519737 h 2201579"/>
              <a:gd name="connsiteX1217" fmla="*/ 2781267 w 3506942"/>
              <a:gd name="connsiteY1217" fmla="*/ 1526932 h 2201579"/>
              <a:gd name="connsiteX1218" fmla="*/ 3156084 w 3506942"/>
              <a:gd name="connsiteY1218" fmla="*/ 1533407 h 2201579"/>
              <a:gd name="connsiteX1219" fmla="*/ 3156803 w 3506942"/>
              <a:gd name="connsiteY1219" fmla="*/ 1540602 h 2201579"/>
              <a:gd name="connsiteX1220" fmla="*/ 3138818 w 3506942"/>
              <a:gd name="connsiteY1220" fmla="*/ 1546359 h 2201579"/>
              <a:gd name="connsiteX1221" fmla="*/ 3192055 w 3506942"/>
              <a:gd name="connsiteY1221" fmla="*/ 1552834 h 2201579"/>
              <a:gd name="connsiteX1222" fmla="*/ 3220831 w 3506942"/>
              <a:gd name="connsiteY1222" fmla="*/ 1552834 h 2201579"/>
              <a:gd name="connsiteX1223" fmla="*/ 3221551 w 3506942"/>
              <a:gd name="connsiteY1223" fmla="*/ 1560029 h 2201579"/>
              <a:gd name="connsiteX1224" fmla="*/ 3033782 w 3506942"/>
              <a:gd name="connsiteY1224" fmla="*/ 1567224 h 2201579"/>
              <a:gd name="connsiteX1225" fmla="*/ 3033782 w 3506942"/>
              <a:gd name="connsiteY1225" fmla="*/ 1571541 h 2201579"/>
              <a:gd name="connsiteX1226" fmla="*/ 3258960 w 3506942"/>
              <a:gd name="connsiteY1226" fmla="*/ 1580175 h 2201579"/>
              <a:gd name="connsiteX1227" fmla="*/ 3258960 w 3506942"/>
              <a:gd name="connsiteY1227" fmla="*/ 1584492 h 2201579"/>
              <a:gd name="connsiteX1228" fmla="*/ 3109322 w 3506942"/>
              <a:gd name="connsiteY1228" fmla="*/ 1584492 h 2201579"/>
              <a:gd name="connsiteX1229" fmla="*/ 3109322 w 3506942"/>
              <a:gd name="connsiteY1229" fmla="*/ 1592407 h 2201579"/>
              <a:gd name="connsiteX1230" fmla="*/ 3249608 w 3506942"/>
              <a:gd name="connsiteY1230" fmla="*/ 1591687 h 2201579"/>
              <a:gd name="connsiteX1231" fmla="*/ 3385577 w 3506942"/>
              <a:gd name="connsiteY1231" fmla="*/ 1601760 h 2201579"/>
              <a:gd name="connsiteX1232" fmla="*/ 3385577 w 3506942"/>
              <a:gd name="connsiteY1232" fmla="*/ 1607516 h 2201579"/>
              <a:gd name="connsiteX1233" fmla="*/ 3230184 w 3506942"/>
              <a:gd name="connsiteY1233" fmla="*/ 1613272 h 2201579"/>
              <a:gd name="connsiteX1234" fmla="*/ 3230184 w 3506942"/>
              <a:gd name="connsiteY1234" fmla="*/ 1620467 h 2201579"/>
              <a:gd name="connsiteX1235" fmla="*/ 3361118 w 3506942"/>
              <a:gd name="connsiteY1235" fmla="*/ 1620467 h 2201579"/>
              <a:gd name="connsiteX1236" fmla="*/ 3391333 w 3506942"/>
              <a:gd name="connsiteY1236" fmla="*/ 1624784 h 2201579"/>
              <a:gd name="connsiteX1237" fmla="*/ 3351765 w 3506942"/>
              <a:gd name="connsiteY1237" fmla="*/ 1632699 h 2201579"/>
              <a:gd name="connsiteX1238" fmla="*/ 3367592 w 3506942"/>
              <a:gd name="connsiteY1238" fmla="*/ 1638455 h 2201579"/>
              <a:gd name="connsiteX1239" fmla="*/ 3348168 w 3506942"/>
              <a:gd name="connsiteY1239" fmla="*/ 1645650 h 2201579"/>
              <a:gd name="connsiteX1240" fmla="*/ 3209321 w 3506942"/>
              <a:gd name="connsiteY1240" fmla="*/ 1657881 h 2201579"/>
              <a:gd name="connsiteX1241" fmla="*/ 3305722 w 3506942"/>
              <a:gd name="connsiteY1241" fmla="*/ 1657881 h 2201579"/>
              <a:gd name="connsiteX1242" fmla="*/ 3305722 w 3506942"/>
              <a:gd name="connsiteY1242" fmla="*/ 1661479 h 2201579"/>
              <a:gd name="connsiteX1243" fmla="*/ 3292053 w 3506942"/>
              <a:gd name="connsiteY1243" fmla="*/ 1668674 h 2201579"/>
              <a:gd name="connsiteX1244" fmla="*/ 3205004 w 3506942"/>
              <a:gd name="connsiteY1244" fmla="*/ 1677308 h 2201579"/>
              <a:gd name="connsiteX1245" fmla="*/ 3204284 w 3506942"/>
              <a:gd name="connsiteY1245" fmla="*/ 1680906 h 2201579"/>
              <a:gd name="connsiteX1246" fmla="*/ 3217234 w 3506942"/>
              <a:gd name="connsiteY1246" fmla="*/ 1683064 h 2201579"/>
              <a:gd name="connsiteX1247" fmla="*/ 3248889 w 3506942"/>
              <a:gd name="connsiteY1247" fmla="*/ 1683784 h 2201579"/>
              <a:gd name="connsiteX1248" fmla="*/ 3247450 w 3506942"/>
              <a:gd name="connsiteY1248" fmla="*/ 1686661 h 2201579"/>
              <a:gd name="connsiteX1249" fmla="*/ 3215076 w 3506942"/>
              <a:gd name="connsiteY1249" fmla="*/ 1685942 h 2201579"/>
              <a:gd name="connsiteX1250" fmla="*/ 3187738 w 3506942"/>
              <a:gd name="connsiteY1250" fmla="*/ 1693137 h 2201579"/>
              <a:gd name="connsiteX1251" fmla="*/ 2897813 w 3506942"/>
              <a:gd name="connsiteY1251" fmla="*/ 1699612 h 2201579"/>
              <a:gd name="connsiteX1252" fmla="*/ 2738821 w 3506942"/>
              <a:gd name="connsiteY1252" fmla="*/ 1710405 h 2201579"/>
              <a:gd name="connsiteX1253" fmla="*/ 2729469 w 3506942"/>
              <a:gd name="connsiteY1253" fmla="*/ 1712564 h 2201579"/>
              <a:gd name="connsiteX1254" fmla="*/ 2723714 w 3506942"/>
              <a:gd name="connsiteY1254" fmla="*/ 1728393 h 2201579"/>
              <a:gd name="connsiteX1255" fmla="*/ 2645298 w 3506942"/>
              <a:gd name="connsiteY1255" fmla="*/ 1732710 h 2201579"/>
              <a:gd name="connsiteX1256" fmla="*/ 2657528 w 3506942"/>
              <a:gd name="connsiteY1256" fmla="*/ 1745661 h 2201579"/>
              <a:gd name="connsiteX1257" fmla="*/ 2705728 w 3506942"/>
              <a:gd name="connsiteY1257" fmla="*/ 1743503 h 2201579"/>
              <a:gd name="connsiteX1258" fmla="*/ 2787023 w 3506942"/>
              <a:gd name="connsiteY1258" fmla="*/ 1752137 h 2201579"/>
              <a:gd name="connsiteX1259" fmla="*/ 2811483 w 3506942"/>
              <a:gd name="connsiteY1259" fmla="*/ 1760051 h 2201579"/>
              <a:gd name="connsiteX1260" fmla="*/ 2838820 w 3506942"/>
              <a:gd name="connsiteY1260" fmla="*/ 1773002 h 2201579"/>
              <a:gd name="connsiteX1261" fmla="*/ 2925151 w 3506942"/>
              <a:gd name="connsiteY1261" fmla="*/ 1784514 h 2201579"/>
              <a:gd name="connsiteX1262" fmla="*/ 2924432 w 3506942"/>
              <a:gd name="connsiteY1262" fmla="*/ 1784514 h 2201579"/>
              <a:gd name="connsiteX1263" fmla="*/ 2940978 w 3506942"/>
              <a:gd name="connsiteY1263" fmla="*/ 1792428 h 2201579"/>
              <a:gd name="connsiteX1264" fmla="*/ 2946733 w 3506942"/>
              <a:gd name="connsiteY1264" fmla="*/ 1803941 h 2201579"/>
              <a:gd name="connsiteX1265" fmla="*/ 2933064 w 3506942"/>
              <a:gd name="connsiteY1265" fmla="*/ 1808258 h 2201579"/>
              <a:gd name="connsiteX1266" fmla="*/ 2933064 w 3506942"/>
              <a:gd name="connsiteY1266" fmla="*/ 1808977 h 2201579"/>
              <a:gd name="connsiteX1267" fmla="*/ 2928748 w 3506942"/>
              <a:gd name="connsiteY1267" fmla="*/ 1808977 h 2201579"/>
              <a:gd name="connsiteX1268" fmla="*/ 2928748 w 3506942"/>
              <a:gd name="connsiteY1268" fmla="*/ 1808258 h 2201579"/>
              <a:gd name="connsiteX1269" fmla="*/ 2819396 w 3506942"/>
              <a:gd name="connsiteY1269" fmla="*/ 1824806 h 2201579"/>
              <a:gd name="connsiteX1270" fmla="*/ 2897813 w 3506942"/>
              <a:gd name="connsiteY1270" fmla="*/ 1829123 h 2201579"/>
              <a:gd name="connsiteX1271" fmla="*/ 2864000 w 3506942"/>
              <a:gd name="connsiteY1271" fmla="*/ 1839916 h 2201579"/>
              <a:gd name="connsiteX1272" fmla="*/ 2940258 w 3506942"/>
              <a:gd name="connsiteY1272" fmla="*/ 1867976 h 2201579"/>
              <a:gd name="connsiteX1273" fmla="*/ 2941697 w 3506942"/>
              <a:gd name="connsiteY1273" fmla="*/ 1867976 h 2201579"/>
              <a:gd name="connsiteX1274" fmla="*/ 2940978 w 3506942"/>
              <a:gd name="connsiteY1274" fmla="*/ 1868696 h 2201579"/>
              <a:gd name="connsiteX1275" fmla="*/ 2957525 w 3506942"/>
              <a:gd name="connsiteY1275" fmla="*/ 1870135 h 2201579"/>
              <a:gd name="connsiteX1276" fmla="*/ 2952489 w 3506942"/>
              <a:gd name="connsiteY1276" fmla="*/ 1880208 h 2201579"/>
              <a:gd name="connsiteX1277" fmla="*/ 2953208 w 3506942"/>
              <a:gd name="connsiteY1277" fmla="*/ 1880928 h 2201579"/>
              <a:gd name="connsiteX1278" fmla="*/ 2951769 w 3506942"/>
              <a:gd name="connsiteY1278" fmla="*/ 1880208 h 2201579"/>
              <a:gd name="connsiteX1279" fmla="*/ 2950331 w 3506942"/>
              <a:gd name="connsiteY1279" fmla="*/ 1880208 h 2201579"/>
              <a:gd name="connsiteX1280" fmla="*/ 2948891 w 3506942"/>
              <a:gd name="connsiteY1280" fmla="*/ 1880928 h 2201579"/>
              <a:gd name="connsiteX1281" fmla="*/ 2928748 w 3506942"/>
              <a:gd name="connsiteY1281" fmla="*/ 1884525 h 2201579"/>
              <a:gd name="connsiteX1282" fmla="*/ 2918676 w 3506942"/>
              <a:gd name="connsiteY1282" fmla="*/ 1891720 h 2201579"/>
              <a:gd name="connsiteX1283" fmla="*/ 2932345 w 3506942"/>
              <a:gd name="connsiteY1283" fmla="*/ 1903233 h 2201579"/>
              <a:gd name="connsiteX1284" fmla="*/ 2712203 w 3506942"/>
              <a:gd name="connsiteY1284" fmla="*/ 1931293 h 2201579"/>
              <a:gd name="connsiteX1285" fmla="*/ 2712203 w 3506942"/>
              <a:gd name="connsiteY1285" fmla="*/ 1937049 h 2201579"/>
              <a:gd name="connsiteX1286" fmla="*/ 2991337 w 3506942"/>
              <a:gd name="connsiteY1286" fmla="*/ 1937049 h 2201579"/>
              <a:gd name="connsiteX1287" fmla="*/ 2991337 w 3506942"/>
              <a:gd name="connsiteY1287" fmla="*/ 1942805 h 2201579"/>
              <a:gd name="connsiteX1288" fmla="*/ 2900690 w 3506942"/>
              <a:gd name="connsiteY1288" fmla="*/ 1948561 h 2201579"/>
              <a:gd name="connsiteX1289" fmla="*/ 2902129 w 3506942"/>
              <a:gd name="connsiteY1289" fmla="*/ 1955756 h 2201579"/>
              <a:gd name="connsiteX1290" fmla="*/ 2959683 w 3506942"/>
              <a:gd name="connsiteY1290" fmla="*/ 1962951 h 2201579"/>
              <a:gd name="connsiteX1291" fmla="*/ 2959683 w 3506942"/>
              <a:gd name="connsiteY1291" fmla="*/ 1969427 h 2201579"/>
              <a:gd name="connsiteX1292" fmla="*/ 2761843 w 3506942"/>
              <a:gd name="connsiteY1292" fmla="*/ 1969427 h 2201579"/>
              <a:gd name="connsiteX1293" fmla="*/ 2761843 w 3506942"/>
              <a:gd name="connsiteY1293" fmla="*/ 1976622 h 2201579"/>
              <a:gd name="connsiteX1294" fmla="*/ 3266154 w 3506942"/>
              <a:gd name="connsiteY1294" fmla="*/ 1981658 h 2201579"/>
              <a:gd name="connsiteX1295" fmla="*/ 3228025 w 3506942"/>
              <a:gd name="connsiteY1295" fmla="*/ 2008280 h 2201579"/>
              <a:gd name="connsiteX1296" fmla="*/ 3212917 w 3506942"/>
              <a:gd name="connsiteY1296" fmla="*/ 2006121 h 2201579"/>
              <a:gd name="connsiteX1297" fmla="*/ 3213637 w 3506942"/>
              <a:gd name="connsiteY1297" fmla="*/ 2012597 h 2201579"/>
              <a:gd name="connsiteX1298" fmla="*/ 3228025 w 3506942"/>
              <a:gd name="connsiteY1298" fmla="*/ 2008280 h 2201579"/>
              <a:gd name="connsiteX1299" fmla="*/ 3243852 w 3506942"/>
              <a:gd name="connsiteY1299" fmla="*/ 2016195 h 2201579"/>
              <a:gd name="connsiteX1300" fmla="*/ 3200687 w 3506942"/>
              <a:gd name="connsiteY1300" fmla="*/ 2024109 h 2201579"/>
              <a:gd name="connsiteX1301" fmla="*/ 3192773 w 3506942"/>
              <a:gd name="connsiteY1301" fmla="*/ 2021950 h 2201579"/>
              <a:gd name="connsiteX1302" fmla="*/ 3193493 w 3506942"/>
              <a:gd name="connsiteY1302" fmla="*/ 2025548 h 2201579"/>
              <a:gd name="connsiteX1303" fmla="*/ 3199968 w 3506942"/>
              <a:gd name="connsiteY1303" fmla="*/ 2024109 h 2201579"/>
              <a:gd name="connsiteX1304" fmla="*/ 3210759 w 3506942"/>
              <a:gd name="connsiteY1304" fmla="*/ 2029865 h 2201579"/>
              <a:gd name="connsiteX1305" fmla="*/ 3210759 w 3506942"/>
              <a:gd name="connsiteY1305" fmla="*/ 2034182 h 2201579"/>
              <a:gd name="connsiteX1306" fmla="*/ 3058243 w 3506942"/>
              <a:gd name="connsiteY1306" fmla="*/ 2034182 h 2201579"/>
              <a:gd name="connsiteX1307" fmla="*/ 3058243 w 3506942"/>
              <a:gd name="connsiteY1307" fmla="*/ 2043535 h 2201579"/>
              <a:gd name="connsiteX1308" fmla="*/ 3194213 w 3506942"/>
              <a:gd name="connsiteY1308" fmla="*/ 2043535 h 2201579"/>
              <a:gd name="connsiteX1309" fmla="*/ 3194932 w 3506942"/>
              <a:gd name="connsiteY1309" fmla="*/ 2052889 h 2201579"/>
              <a:gd name="connsiteX1310" fmla="*/ 3172630 w 3506942"/>
              <a:gd name="connsiteY1310" fmla="*/ 2057206 h 2201579"/>
              <a:gd name="connsiteX1311" fmla="*/ 2871914 w 3506942"/>
              <a:gd name="connsiteY1311" fmla="*/ 2063681 h 2201579"/>
              <a:gd name="connsiteX1312" fmla="*/ 2682707 w 3506942"/>
              <a:gd name="connsiteY1312" fmla="*/ 2061523 h 2201579"/>
              <a:gd name="connsiteX1313" fmla="*/ 2614363 w 3506942"/>
              <a:gd name="connsiteY1313" fmla="*/ 2068718 h 2201579"/>
              <a:gd name="connsiteX1314" fmla="*/ 2419401 w 3506942"/>
              <a:gd name="connsiteY1314" fmla="*/ 2081669 h 2201579"/>
              <a:gd name="connsiteX1315" fmla="*/ 2629470 w 3506942"/>
              <a:gd name="connsiteY1315" fmla="*/ 2081669 h 2201579"/>
              <a:gd name="connsiteX1316" fmla="*/ 2629470 w 3506942"/>
              <a:gd name="connsiteY1316" fmla="*/ 2088864 h 2201579"/>
              <a:gd name="connsiteX1317" fmla="*/ 2537385 w 3506942"/>
              <a:gd name="connsiteY1317" fmla="*/ 2088864 h 2201579"/>
              <a:gd name="connsiteX1318" fmla="*/ 2537385 w 3506942"/>
              <a:gd name="connsiteY1318" fmla="*/ 2096059 h 2201579"/>
              <a:gd name="connsiteX1319" fmla="*/ 2653930 w 3506942"/>
              <a:gd name="connsiteY1319" fmla="*/ 2096059 h 2201579"/>
              <a:gd name="connsiteX1320" fmla="*/ 2655369 w 3506942"/>
              <a:gd name="connsiteY1320" fmla="*/ 2103974 h 2201579"/>
              <a:gd name="connsiteX1321" fmla="*/ 2633067 w 3506942"/>
              <a:gd name="connsiteY1321" fmla="*/ 2108290 h 2201579"/>
              <a:gd name="connsiteX1322" fmla="*/ 2575514 w 3506942"/>
              <a:gd name="connsiteY1322" fmla="*/ 2116205 h 2201579"/>
              <a:gd name="connsiteX1323" fmla="*/ 2588463 w 3506942"/>
              <a:gd name="connsiteY1323" fmla="*/ 2124119 h 2201579"/>
              <a:gd name="connsiteX1324" fmla="*/ 2539543 w 3506942"/>
              <a:gd name="connsiteY1324" fmla="*/ 2124119 h 2201579"/>
              <a:gd name="connsiteX1325" fmla="*/ 2539543 w 3506942"/>
              <a:gd name="connsiteY1325" fmla="*/ 2126998 h 2201579"/>
              <a:gd name="connsiteX1326" fmla="*/ 2581988 w 3506942"/>
              <a:gd name="connsiteY1326" fmla="*/ 2126998 h 2201579"/>
              <a:gd name="connsiteX1327" fmla="*/ 2659686 w 3506942"/>
              <a:gd name="connsiteY1327" fmla="*/ 2139229 h 2201579"/>
              <a:gd name="connsiteX1328" fmla="*/ 2665441 w 3506942"/>
              <a:gd name="connsiteY1328" fmla="*/ 2144986 h 2201579"/>
              <a:gd name="connsiteX1329" fmla="*/ 2656808 w 3506942"/>
              <a:gd name="connsiteY1329" fmla="*/ 2154339 h 2201579"/>
              <a:gd name="connsiteX1330" fmla="*/ 2617240 w 3506942"/>
              <a:gd name="connsiteY1330" fmla="*/ 2160095 h 2201579"/>
              <a:gd name="connsiteX1331" fmla="*/ 2517961 w 3506942"/>
              <a:gd name="connsiteY1331" fmla="*/ 2159376 h 2201579"/>
              <a:gd name="connsiteX1332" fmla="*/ 2340984 w 3506942"/>
              <a:gd name="connsiteY1332" fmla="*/ 2159376 h 2201579"/>
              <a:gd name="connsiteX1333" fmla="*/ 2340984 w 3506942"/>
              <a:gd name="connsiteY1333" fmla="*/ 2168010 h 2201579"/>
              <a:gd name="connsiteX1334" fmla="*/ 2540982 w 3506942"/>
              <a:gd name="connsiteY1334" fmla="*/ 2168010 h 2201579"/>
              <a:gd name="connsiteX1335" fmla="*/ 2556809 w 3506942"/>
              <a:gd name="connsiteY1335" fmla="*/ 2167290 h 2201579"/>
              <a:gd name="connsiteX1336" fmla="*/ 2558248 w 3506942"/>
              <a:gd name="connsiteY1336" fmla="*/ 2168729 h 2201579"/>
              <a:gd name="connsiteX1337" fmla="*/ 2549615 w 3506942"/>
              <a:gd name="connsiteY1337" fmla="*/ 2180241 h 2201579"/>
              <a:gd name="connsiteX1338" fmla="*/ 2648175 w 3506942"/>
              <a:gd name="connsiteY1338" fmla="*/ 2185277 h 2201579"/>
              <a:gd name="connsiteX1339" fmla="*/ 2648894 w 3506942"/>
              <a:gd name="connsiteY1339" fmla="*/ 2191034 h 2201579"/>
              <a:gd name="connsiteX1340" fmla="*/ 2597816 w 3506942"/>
              <a:gd name="connsiteY1340" fmla="*/ 2196790 h 2201579"/>
              <a:gd name="connsiteX1341" fmla="*/ 2380552 w 3506942"/>
              <a:gd name="connsiteY1341" fmla="*/ 2201107 h 2201579"/>
              <a:gd name="connsiteX1342" fmla="*/ 2124439 w 3506942"/>
              <a:gd name="connsiteY1342" fmla="*/ 2200387 h 2201579"/>
              <a:gd name="connsiteX1343" fmla="*/ 1790630 w 3506942"/>
              <a:gd name="connsiteY1343" fmla="*/ 2192472 h 2201579"/>
              <a:gd name="connsiteX1344" fmla="*/ 1761853 w 3506942"/>
              <a:gd name="connsiteY1344" fmla="*/ 2192472 h 2201579"/>
              <a:gd name="connsiteX1345" fmla="*/ 1761853 w 3506942"/>
              <a:gd name="connsiteY1345" fmla="*/ 2186717 h 2201579"/>
              <a:gd name="connsiteX1346" fmla="*/ 1933794 w 3506942"/>
              <a:gd name="connsiteY1346" fmla="*/ 2186717 h 2201579"/>
              <a:gd name="connsiteX1347" fmla="*/ 1933794 w 3506942"/>
              <a:gd name="connsiteY1347" fmla="*/ 2177363 h 2201579"/>
              <a:gd name="connsiteX1348" fmla="*/ 1840270 w 3506942"/>
              <a:gd name="connsiteY1348" fmla="*/ 2177363 h 2201579"/>
              <a:gd name="connsiteX1349" fmla="*/ 1743148 w 3506942"/>
              <a:gd name="connsiteY1349" fmla="*/ 2174485 h 2201579"/>
              <a:gd name="connsiteX1350" fmla="*/ 1724444 w 3506942"/>
              <a:gd name="connsiteY1350" fmla="*/ 2164412 h 2201579"/>
              <a:gd name="connsiteX1351" fmla="*/ 1686633 w 3506942"/>
              <a:gd name="connsiteY1351" fmla="*/ 2167979 h 2201579"/>
              <a:gd name="connsiteX1352" fmla="*/ 1533798 w 3506942"/>
              <a:gd name="connsiteY1352" fmla="*/ 2156497 h 2201579"/>
              <a:gd name="connsiteX1353" fmla="*/ 1338836 w 3506942"/>
              <a:gd name="connsiteY1353" fmla="*/ 2146424 h 2201579"/>
              <a:gd name="connsiteX1354" fmla="*/ 1313656 w 3506942"/>
              <a:gd name="connsiteY1354" fmla="*/ 2142107 h 2201579"/>
              <a:gd name="connsiteX1355" fmla="*/ 1314375 w 3506942"/>
              <a:gd name="connsiteY1355" fmla="*/ 2136351 h 2201579"/>
              <a:gd name="connsiteX1356" fmla="*/ 1382001 w 3506942"/>
              <a:gd name="connsiteY1356" fmla="*/ 2136351 h 2201579"/>
              <a:gd name="connsiteX1357" fmla="*/ 1269772 w 3506942"/>
              <a:gd name="connsiteY1357" fmla="*/ 2105413 h 2201579"/>
              <a:gd name="connsiteX1358" fmla="*/ 1327325 w 3506942"/>
              <a:gd name="connsiteY1358" fmla="*/ 2097498 h 2201579"/>
              <a:gd name="connsiteX1359" fmla="*/ 1327325 w 3506942"/>
              <a:gd name="connsiteY1359" fmla="*/ 2094620 h 2201579"/>
              <a:gd name="connsiteX1360" fmla="*/ 1258261 w 3506942"/>
              <a:gd name="connsiteY1360" fmla="*/ 2090303 h 2201579"/>
              <a:gd name="connsiteX1361" fmla="*/ 1258261 w 3506942"/>
              <a:gd name="connsiteY1361" fmla="*/ 2085267 h 2201579"/>
              <a:gd name="connsiteX1362" fmla="*/ 1310778 w 3506942"/>
              <a:gd name="connsiteY1362" fmla="*/ 2080950 h 2201579"/>
              <a:gd name="connsiteX1363" fmla="*/ 1310059 w 3506942"/>
              <a:gd name="connsiteY1363" fmla="*/ 2073035 h 2201579"/>
              <a:gd name="connsiteX1364" fmla="*/ 917257 w 3506942"/>
              <a:gd name="connsiteY1364" fmla="*/ 2068718 h 2201579"/>
              <a:gd name="connsiteX1365" fmla="*/ 648195 w 3506942"/>
              <a:gd name="connsiteY1365" fmla="*/ 2067999 h 2201579"/>
              <a:gd name="connsiteX1366" fmla="*/ 433809 w 3506942"/>
              <a:gd name="connsiteY1366" fmla="*/ 2067999 h 2201579"/>
              <a:gd name="connsiteX1367" fmla="*/ 337407 w 3506942"/>
              <a:gd name="connsiteY1367" fmla="*/ 2062962 h 2201579"/>
              <a:gd name="connsiteX1368" fmla="*/ 355392 w 3506942"/>
              <a:gd name="connsiteY1368" fmla="*/ 2055767 h 2201579"/>
              <a:gd name="connsiteX1369" fmla="*/ 430931 w 3506942"/>
              <a:gd name="connsiteY1369" fmla="*/ 2054328 h 2201579"/>
              <a:gd name="connsiteX1370" fmla="*/ 528772 w 3506942"/>
              <a:gd name="connsiteY1370" fmla="*/ 2053609 h 2201579"/>
              <a:gd name="connsiteX1371" fmla="*/ 728770 w 3506942"/>
              <a:gd name="connsiteY1371" fmla="*/ 2053609 h 2201579"/>
              <a:gd name="connsiteX1372" fmla="*/ 880567 w 3506942"/>
              <a:gd name="connsiteY1372" fmla="*/ 2056486 h 2201579"/>
              <a:gd name="connsiteX1373" fmla="*/ 970494 w 3506942"/>
              <a:gd name="connsiteY1373" fmla="*/ 2054328 h 2201579"/>
              <a:gd name="connsiteX1374" fmla="*/ 1061141 w 3506942"/>
              <a:gd name="connsiteY1374" fmla="*/ 2050730 h 2201579"/>
              <a:gd name="connsiteX1375" fmla="*/ 1041717 w 3506942"/>
              <a:gd name="connsiteY1375" fmla="*/ 2049291 h 2201579"/>
              <a:gd name="connsiteX1376" fmla="*/ 546758 w 3506942"/>
              <a:gd name="connsiteY1376" fmla="*/ 2048572 h 2201579"/>
              <a:gd name="connsiteX1377" fmla="*/ 343881 w 3506942"/>
              <a:gd name="connsiteY1377" fmla="*/ 2042816 h 2201579"/>
              <a:gd name="connsiteX1378" fmla="*/ 290644 w 3506942"/>
              <a:gd name="connsiteY1378" fmla="*/ 2034901 h 2201579"/>
              <a:gd name="connsiteX1379" fmla="*/ 290644 w 3506942"/>
              <a:gd name="connsiteY1379" fmla="*/ 2027706 h 2201579"/>
              <a:gd name="connsiteX1380" fmla="*/ 487045 w 3506942"/>
              <a:gd name="connsiteY1380" fmla="*/ 2027706 h 2201579"/>
              <a:gd name="connsiteX1381" fmla="*/ 487045 w 3506942"/>
              <a:gd name="connsiteY1381" fmla="*/ 2016914 h 2201579"/>
              <a:gd name="connsiteX1382" fmla="*/ 317263 w 3506942"/>
              <a:gd name="connsiteY1382" fmla="*/ 2016914 h 2201579"/>
              <a:gd name="connsiteX1383" fmla="*/ 305033 w 3506942"/>
              <a:gd name="connsiteY1383" fmla="*/ 2012597 h 2201579"/>
              <a:gd name="connsiteX1384" fmla="*/ 297839 w 3506942"/>
              <a:gd name="connsiteY1384" fmla="*/ 2016195 h 2201579"/>
              <a:gd name="connsiteX1385" fmla="*/ 235250 w 3506942"/>
              <a:gd name="connsiteY1385" fmla="*/ 1994610 h 2201579"/>
              <a:gd name="connsiteX1386" fmla="*/ 222300 w 3506942"/>
              <a:gd name="connsiteY1386" fmla="*/ 1993890 h 2201579"/>
              <a:gd name="connsiteX1387" fmla="*/ 220861 w 3506942"/>
              <a:gd name="connsiteY1387" fmla="*/ 1984536 h 2201579"/>
              <a:gd name="connsiteX1388" fmla="*/ 241005 w 3506942"/>
              <a:gd name="connsiteY1388" fmla="*/ 1980219 h 2201579"/>
              <a:gd name="connsiteX1389" fmla="*/ 353234 w 3506942"/>
              <a:gd name="connsiteY1389" fmla="*/ 1963671 h 2201579"/>
              <a:gd name="connsiteX1390" fmla="*/ 456830 w 3506942"/>
              <a:gd name="connsiteY1390" fmla="*/ 1957195 h 2201579"/>
              <a:gd name="connsiteX1391" fmla="*/ 456830 w 3506942"/>
              <a:gd name="connsiteY1391" fmla="*/ 1950719 h 2201579"/>
              <a:gd name="connsiteX1392" fmla="*/ 376975 w 3506942"/>
              <a:gd name="connsiteY1392" fmla="*/ 1947842 h 2201579"/>
              <a:gd name="connsiteX1393" fmla="*/ 271940 w 3506942"/>
              <a:gd name="connsiteY1393" fmla="*/ 1947122 h 2201579"/>
              <a:gd name="connsiteX1394" fmla="*/ 247479 w 3506942"/>
              <a:gd name="connsiteY1394" fmla="*/ 1936329 h 2201579"/>
              <a:gd name="connsiteX1395" fmla="*/ 248199 w 3506942"/>
              <a:gd name="connsiteY1395" fmla="*/ 1929134 h 2201579"/>
              <a:gd name="connsiteX1396" fmla="*/ 337407 w 3506942"/>
              <a:gd name="connsiteY1396" fmla="*/ 1911147 h 2201579"/>
              <a:gd name="connsiteX1397" fmla="*/ 300716 w 3506942"/>
              <a:gd name="connsiteY1397" fmla="*/ 1908269 h 2201579"/>
              <a:gd name="connsiteX1398" fmla="*/ 233092 w 3506942"/>
              <a:gd name="connsiteY1398" fmla="*/ 1898196 h 2201579"/>
              <a:gd name="connsiteX1399" fmla="*/ 197840 w 3506942"/>
              <a:gd name="connsiteY1399" fmla="*/ 1866537 h 2201579"/>
              <a:gd name="connsiteX1400" fmla="*/ 208631 w 3506942"/>
              <a:gd name="connsiteY1400" fmla="*/ 1848550 h 2201579"/>
              <a:gd name="connsiteX1401" fmla="*/ 209351 w 3506942"/>
              <a:gd name="connsiteY1401" fmla="*/ 1848550 h 2201579"/>
              <a:gd name="connsiteX1402" fmla="*/ 212948 w 3506942"/>
              <a:gd name="connsiteY1402" fmla="*/ 1848550 h 2201579"/>
              <a:gd name="connsiteX1403" fmla="*/ 210070 w 3506942"/>
              <a:gd name="connsiteY1403" fmla="*/ 1846391 h 2201579"/>
              <a:gd name="connsiteX1404" fmla="*/ 207912 w 3506942"/>
              <a:gd name="connsiteY1404" fmla="*/ 1844233 h 2201579"/>
              <a:gd name="connsiteX1405" fmla="*/ 205034 w 3506942"/>
              <a:gd name="connsiteY1405" fmla="*/ 1844233 h 2201579"/>
              <a:gd name="connsiteX1406" fmla="*/ 167624 w 3506942"/>
              <a:gd name="connsiteY1406" fmla="*/ 1833440 h 2201579"/>
              <a:gd name="connsiteX1407" fmla="*/ 153236 w 3506942"/>
              <a:gd name="connsiteY1407" fmla="*/ 1819050 h 2201579"/>
              <a:gd name="connsiteX1408" fmla="*/ 171941 w 3506942"/>
              <a:gd name="connsiteY1408" fmla="*/ 1811136 h 2201579"/>
              <a:gd name="connsiteX1409" fmla="*/ 181293 w 3506942"/>
              <a:gd name="connsiteY1409" fmla="*/ 1808977 h 2201579"/>
              <a:gd name="connsiteX1410" fmla="*/ 181293 w 3506942"/>
              <a:gd name="connsiteY1410" fmla="*/ 1808258 h 2201579"/>
              <a:gd name="connsiteX1411" fmla="*/ 220861 w 3506942"/>
              <a:gd name="connsiteY1411" fmla="*/ 1812575 h 2201579"/>
              <a:gd name="connsiteX1412" fmla="*/ 220861 w 3506942"/>
              <a:gd name="connsiteY1412" fmla="*/ 1808977 h 2201579"/>
              <a:gd name="connsiteX1413" fmla="*/ 208631 w 3506942"/>
              <a:gd name="connsiteY1413" fmla="*/ 1798904 h 2201579"/>
              <a:gd name="connsiteX1414" fmla="*/ 173380 w 3506942"/>
              <a:gd name="connsiteY1414" fmla="*/ 1784514 h 2201579"/>
              <a:gd name="connsiteX1415" fmla="*/ 240285 w 3506942"/>
              <a:gd name="connsiteY1415" fmla="*/ 1770843 h 2201579"/>
              <a:gd name="connsiteX1416" fmla="*/ 220861 w 3506942"/>
              <a:gd name="connsiteY1416" fmla="*/ 1748539 h 2201579"/>
              <a:gd name="connsiteX1417" fmla="*/ 200717 w 3506942"/>
              <a:gd name="connsiteY1417" fmla="*/ 1744222 h 2201579"/>
              <a:gd name="connsiteX1418" fmla="*/ 212228 w 3506942"/>
              <a:gd name="connsiteY1418" fmla="*/ 1729831 h 2201579"/>
              <a:gd name="connsiteX1419" fmla="*/ 217264 w 3506942"/>
              <a:gd name="connsiteY1419" fmla="*/ 1724795 h 2201579"/>
              <a:gd name="connsiteX1420" fmla="*/ 309350 w 3506942"/>
              <a:gd name="connsiteY1420" fmla="*/ 1713283 h 2201579"/>
              <a:gd name="connsiteX1421" fmla="*/ 372659 w 3506942"/>
              <a:gd name="connsiteY1421" fmla="*/ 1696735 h 2201579"/>
              <a:gd name="connsiteX1422" fmla="*/ 417982 w 3506942"/>
              <a:gd name="connsiteY1422" fmla="*/ 1692417 h 2201579"/>
              <a:gd name="connsiteX1423" fmla="*/ 259710 w 3506942"/>
              <a:gd name="connsiteY1423" fmla="*/ 1680906 h 2201579"/>
              <a:gd name="connsiteX1424" fmla="*/ 258990 w 3506942"/>
              <a:gd name="connsiteY1424" fmla="*/ 1674430 h 2201579"/>
              <a:gd name="connsiteX1425" fmla="*/ 276257 w 3506942"/>
              <a:gd name="connsiteY1425" fmla="*/ 1670113 h 2201579"/>
              <a:gd name="connsiteX1426" fmla="*/ 299997 w 3506942"/>
              <a:gd name="connsiteY1426" fmla="*/ 1667955 h 2201579"/>
              <a:gd name="connsiteX1427" fmla="*/ 310788 w 3506942"/>
              <a:gd name="connsiteY1427" fmla="*/ 1658601 h 2201579"/>
              <a:gd name="connsiteX1428" fmla="*/ 302875 w 3506942"/>
              <a:gd name="connsiteY1428" fmla="*/ 1650686 h 2201579"/>
              <a:gd name="connsiteX1429" fmla="*/ 294961 w 3506942"/>
              <a:gd name="connsiteY1429" fmla="*/ 1660040 h 2201579"/>
              <a:gd name="connsiteX1430" fmla="*/ 271940 w 3506942"/>
              <a:gd name="connsiteY1430" fmla="*/ 1644211 h 2201579"/>
              <a:gd name="connsiteX1431" fmla="*/ 171941 w 3506942"/>
              <a:gd name="connsiteY1431" fmla="*/ 1618309 h 2201579"/>
              <a:gd name="connsiteX1432" fmla="*/ 427334 w 3506942"/>
              <a:gd name="connsiteY1432" fmla="*/ 1595284 h 2201579"/>
              <a:gd name="connsiteX1433" fmla="*/ 368342 w 3506942"/>
              <a:gd name="connsiteY1433" fmla="*/ 1588809 h 2201579"/>
              <a:gd name="connsiteX1434" fmla="*/ 308630 w 3506942"/>
              <a:gd name="connsiteY1434" fmla="*/ 1580894 h 2201579"/>
              <a:gd name="connsiteX1435" fmla="*/ 309350 w 3506942"/>
              <a:gd name="connsiteY1435" fmla="*/ 1580894 h 2201579"/>
              <a:gd name="connsiteX1436" fmla="*/ 297119 w 3506942"/>
              <a:gd name="connsiteY1436" fmla="*/ 1577297 h 2201579"/>
              <a:gd name="connsiteX1437" fmla="*/ 297119 w 3506942"/>
              <a:gd name="connsiteY1437" fmla="*/ 1576578 h 2201579"/>
              <a:gd name="connsiteX1438" fmla="*/ 264746 w 3506942"/>
              <a:gd name="connsiteY1438" fmla="*/ 1577297 h 2201579"/>
              <a:gd name="connsiteX1439" fmla="*/ 265465 w 3506942"/>
              <a:gd name="connsiteY1439" fmla="*/ 1576578 h 2201579"/>
              <a:gd name="connsiteX1440" fmla="*/ 256832 w 3506942"/>
              <a:gd name="connsiteY1440" fmla="*/ 1565065 h 2201579"/>
              <a:gd name="connsiteX1441" fmla="*/ 257551 w 3506942"/>
              <a:gd name="connsiteY1441" fmla="*/ 1563626 h 2201579"/>
              <a:gd name="connsiteX1442" fmla="*/ 257551 w 3506942"/>
              <a:gd name="connsiteY1442" fmla="*/ 1565065 h 2201579"/>
              <a:gd name="connsiteX1443" fmla="*/ 276975 w 3506942"/>
              <a:gd name="connsiteY1443" fmla="*/ 1560749 h 2201579"/>
              <a:gd name="connsiteX1444" fmla="*/ 301436 w 3506942"/>
              <a:gd name="connsiteY1444" fmla="*/ 1557151 h 2201579"/>
              <a:gd name="connsiteX1445" fmla="*/ 344601 w 3506942"/>
              <a:gd name="connsiteY1445" fmla="*/ 1544919 h 2201579"/>
              <a:gd name="connsiteX1446" fmla="*/ 336687 w 3506942"/>
              <a:gd name="connsiteY1446" fmla="*/ 1533407 h 2201579"/>
              <a:gd name="connsiteX1447" fmla="*/ 333090 w 3506942"/>
              <a:gd name="connsiteY1447" fmla="*/ 1540602 h 2201579"/>
              <a:gd name="connsiteX1448" fmla="*/ 333090 w 3506942"/>
              <a:gd name="connsiteY1448" fmla="*/ 1541322 h 2201579"/>
              <a:gd name="connsiteX1449" fmla="*/ 329493 w 3506942"/>
              <a:gd name="connsiteY1449" fmla="*/ 1537724 h 2201579"/>
              <a:gd name="connsiteX1450" fmla="*/ 328054 w 3506942"/>
              <a:gd name="connsiteY1450" fmla="*/ 1537005 h 2201579"/>
              <a:gd name="connsiteX1451" fmla="*/ 325177 w 3506942"/>
              <a:gd name="connsiteY1451" fmla="*/ 1537005 h 2201579"/>
              <a:gd name="connsiteX1452" fmla="*/ 318702 w 3506942"/>
              <a:gd name="connsiteY1452" fmla="*/ 1527651 h 2201579"/>
              <a:gd name="connsiteX1453" fmla="*/ 315824 w 3506942"/>
              <a:gd name="connsiteY1453" fmla="*/ 1529810 h 2201579"/>
              <a:gd name="connsiteX1454" fmla="*/ 316543 w 3506942"/>
              <a:gd name="connsiteY1454" fmla="*/ 1540602 h 2201579"/>
              <a:gd name="connsiteX1455" fmla="*/ 308630 w 3506942"/>
              <a:gd name="connsiteY1455" fmla="*/ 1537005 h 2201579"/>
              <a:gd name="connsiteX1456" fmla="*/ 301436 w 3506942"/>
              <a:gd name="connsiteY1456" fmla="*/ 1525492 h 2201579"/>
              <a:gd name="connsiteX1457" fmla="*/ 320860 w 3506942"/>
              <a:gd name="connsiteY1457" fmla="*/ 1513261 h 2201579"/>
              <a:gd name="connsiteX1458" fmla="*/ 327335 w 3506942"/>
              <a:gd name="connsiteY1458" fmla="*/ 1506066 h 2201579"/>
              <a:gd name="connsiteX1459" fmla="*/ 320860 w 3506942"/>
              <a:gd name="connsiteY1459" fmla="*/ 1498871 h 2201579"/>
              <a:gd name="connsiteX1460" fmla="*/ 297839 w 3506942"/>
              <a:gd name="connsiteY1460" fmla="*/ 1495273 h 2201579"/>
              <a:gd name="connsiteX1461" fmla="*/ 279853 w 3506942"/>
              <a:gd name="connsiteY1461" fmla="*/ 1490957 h 2201579"/>
              <a:gd name="connsiteX1462" fmla="*/ 289206 w 3506942"/>
              <a:gd name="connsiteY1462" fmla="*/ 1472969 h 2201579"/>
              <a:gd name="connsiteX1463" fmla="*/ 317982 w 3506942"/>
              <a:gd name="connsiteY1463" fmla="*/ 1460737 h 2201579"/>
              <a:gd name="connsiteX1464" fmla="*/ 325896 w 3506942"/>
              <a:gd name="connsiteY1464" fmla="*/ 1465774 h 2201579"/>
              <a:gd name="connsiteX1465" fmla="*/ 333090 w 3506942"/>
              <a:gd name="connsiteY1465" fmla="*/ 1452823 h 2201579"/>
              <a:gd name="connsiteX1466" fmla="*/ 344601 w 3506942"/>
              <a:gd name="connsiteY1466" fmla="*/ 1449226 h 2201579"/>
              <a:gd name="connsiteX1467" fmla="*/ 348918 w 3506942"/>
              <a:gd name="connsiteY1467" fmla="*/ 1477286 h 2201579"/>
              <a:gd name="connsiteX1468" fmla="*/ 351795 w 3506942"/>
              <a:gd name="connsiteY1468" fmla="*/ 1457859 h 2201579"/>
              <a:gd name="connsiteX1469" fmla="*/ 358990 w 3506942"/>
              <a:gd name="connsiteY1469" fmla="*/ 1454262 h 2201579"/>
              <a:gd name="connsiteX1470" fmla="*/ 361148 w 3506942"/>
              <a:gd name="connsiteY1470" fmla="*/ 1461457 h 2201579"/>
              <a:gd name="connsiteX1471" fmla="*/ 384888 w 3506942"/>
              <a:gd name="connsiteY1471" fmla="*/ 1452103 h 2201579"/>
              <a:gd name="connsiteX1472" fmla="*/ 406471 w 3506942"/>
              <a:gd name="connsiteY1472" fmla="*/ 1449945 h 2201579"/>
              <a:gd name="connsiteX1473" fmla="*/ 425895 w 3506942"/>
              <a:gd name="connsiteY1473" fmla="*/ 1463616 h 2201579"/>
              <a:gd name="connsiteX1474" fmla="*/ 436686 w 3506942"/>
              <a:gd name="connsiteY1474" fmla="*/ 1452823 h 2201579"/>
              <a:gd name="connsiteX1475" fmla="*/ 437406 w 3506942"/>
              <a:gd name="connsiteY1475" fmla="*/ 1453542 h 2201579"/>
              <a:gd name="connsiteX1476" fmla="*/ 437406 w 3506942"/>
              <a:gd name="connsiteY1476" fmla="*/ 1457140 h 2201579"/>
              <a:gd name="connsiteX1477" fmla="*/ 469060 w 3506942"/>
              <a:gd name="connsiteY1477" fmla="*/ 1453542 h 2201579"/>
              <a:gd name="connsiteX1478" fmla="*/ 468341 w 3506942"/>
              <a:gd name="connsiteY1478" fmla="*/ 1452823 h 2201579"/>
              <a:gd name="connsiteX1479" fmla="*/ 480571 w 3506942"/>
              <a:gd name="connsiteY1479" fmla="*/ 1457140 h 2201579"/>
              <a:gd name="connsiteX1480" fmla="*/ 476254 w 3506942"/>
              <a:gd name="connsiteY1480" fmla="*/ 1445628 h 2201579"/>
              <a:gd name="connsiteX1481" fmla="*/ 377694 w 3506942"/>
              <a:gd name="connsiteY1481" fmla="*/ 1437713 h 2201579"/>
              <a:gd name="connsiteX1482" fmla="*/ 342443 w 3506942"/>
              <a:gd name="connsiteY1482" fmla="*/ 1434116 h 2201579"/>
              <a:gd name="connsiteX1483" fmla="*/ 345321 w 3506942"/>
              <a:gd name="connsiteY1483" fmla="*/ 1419007 h 2201579"/>
              <a:gd name="connsiteX1484" fmla="*/ 316543 w 3506942"/>
              <a:gd name="connsiteY1484" fmla="*/ 1417567 h 2201579"/>
              <a:gd name="connsiteX1485" fmla="*/ 315824 w 3506942"/>
              <a:gd name="connsiteY1485" fmla="*/ 1410372 h 2201579"/>
              <a:gd name="connsiteX1486" fmla="*/ 499995 w 3506942"/>
              <a:gd name="connsiteY1486" fmla="*/ 1394543 h 2201579"/>
              <a:gd name="connsiteX1487" fmla="*/ 480571 w 3506942"/>
              <a:gd name="connsiteY1487" fmla="*/ 1369360 h 2201579"/>
              <a:gd name="connsiteX1488" fmla="*/ 476974 w 3506942"/>
              <a:gd name="connsiteY1488" fmla="*/ 1380873 h 2201579"/>
              <a:gd name="connsiteX1489" fmla="*/ 474096 w 3506942"/>
              <a:gd name="connsiteY1489" fmla="*/ 1367202 h 2201579"/>
              <a:gd name="connsiteX1490" fmla="*/ 481290 w 3506942"/>
              <a:gd name="connsiteY1490" fmla="*/ 1368641 h 2201579"/>
              <a:gd name="connsiteX1491" fmla="*/ 504312 w 3506942"/>
              <a:gd name="connsiteY1491" fmla="*/ 1375836 h 2201579"/>
              <a:gd name="connsiteX1492" fmla="*/ 516541 w 3506942"/>
              <a:gd name="connsiteY1492" fmla="*/ 1361446 h 2201579"/>
              <a:gd name="connsiteX1493" fmla="*/ 516541 w 3506942"/>
              <a:gd name="connsiteY1493" fmla="*/ 1389507 h 2201579"/>
              <a:gd name="connsiteX1494" fmla="*/ 528772 w 3506942"/>
              <a:gd name="connsiteY1494" fmla="*/ 1388787 h 2201579"/>
              <a:gd name="connsiteX1495" fmla="*/ 528772 w 3506942"/>
              <a:gd name="connsiteY1495" fmla="*/ 1361446 h 2201579"/>
              <a:gd name="connsiteX1496" fmla="*/ 541721 w 3506942"/>
              <a:gd name="connsiteY1496" fmla="*/ 1362885 h 2201579"/>
              <a:gd name="connsiteX1497" fmla="*/ 543879 w 3506942"/>
              <a:gd name="connsiteY1497" fmla="*/ 1393104 h 2201579"/>
              <a:gd name="connsiteX1498" fmla="*/ 552513 w 3506942"/>
              <a:gd name="connsiteY1498" fmla="*/ 1360726 h 2201579"/>
              <a:gd name="connsiteX1499" fmla="*/ 568340 w 3506942"/>
              <a:gd name="connsiteY1499" fmla="*/ 1365044 h 2201579"/>
              <a:gd name="connsiteX1500" fmla="*/ 592800 w 3506942"/>
              <a:gd name="connsiteY1500" fmla="*/ 1357128 h 2201579"/>
              <a:gd name="connsiteX1501" fmla="*/ 592081 w 3506942"/>
              <a:gd name="connsiteY1501" fmla="*/ 1357128 h 2201579"/>
              <a:gd name="connsiteX1502" fmla="*/ 670497 w 3506942"/>
              <a:gd name="connsiteY1502" fmla="*/ 1354970 h 2201579"/>
              <a:gd name="connsiteX1503" fmla="*/ 751072 w 3506942"/>
              <a:gd name="connsiteY1503" fmla="*/ 1356410 h 2201579"/>
              <a:gd name="connsiteX1504" fmla="*/ 768338 w 3506942"/>
              <a:gd name="connsiteY1504" fmla="*/ 1353531 h 2201579"/>
              <a:gd name="connsiteX1505" fmla="*/ 779848 w 3506942"/>
              <a:gd name="connsiteY1505" fmla="*/ 1353531 h 2201579"/>
              <a:gd name="connsiteX1506" fmla="*/ 780568 w 3506942"/>
              <a:gd name="connsiteY1506" fmla="*/ 1353531 h 2201579"/>
              <a:gd name="connsiteX1507" fmla="*/ 816539 w 3506942"/>
              <a:gd name="connsiteY1507" fmla="*/ 1349214 h 2201579"/>
              <a:gd name="connsiteX1508" fmla="*/ 815820 w 3506942"/>
              <a:gd name="connsiteY1508" fmla="*/ 1339861 h 2201579"/>
              <a:gd name="connsiteX1509" fmla="*/ 541002 w 3506942"/>
              <a:gd name="connsiteY1509" fmla="*/ 1329788 h 2201579"/>
              <a:gd name="connsiteX1510" fmla="*/ 535966 w 3506942"/>
              <a:gd name="connsiteY1510" fmla="*/ 1329788 h 2201579"/>
              <a:gd name="connsiteX1511" fmla="*/ 453952 w 3506942"/>
              <a:gd name="connsiteY1511" fmla="*/ 1333385 h 2201579"/>
              <a:gd name="connsiteX1512" fmla="*/ 353106 w 3506942"/>
              <a:gd name="connsiteY1512" fmla="*/ 1336961 h 2201579"/>
              <a:gd name="connsiteX1513" fmla="*/ 305033 w 3506942"/>
              <a:gd name="connsiteY1513" fmla="*/ 1329068 h 2201579"/>
              <a:gd name="connsiteX1514" fmla="*/ 307911 w 3506942"/>
              <a:gd name="connsiteY1514" fmla="*/ 1303885 h 2201579"/>
              <a:gd name="connsiteX1515" fmla="*/ 320860 w 3506942"/>
              <a:gd name="connsiteY1515" fmla="*/ 1309642 h 2201579"/>
              <a:gd name="connsiteX1516" fmla="*/ 320860 w 3506942"/>
              <a:gd name="connsiteY1516" fmla="*/ 1308922 h 2201579"/>
              <a:gd name="connsiteX1517" fmla="*/ 446038 w 3506942"/>
              <a:gd name="connsiteY1517" fmla="*/ 1295252 h 2201579"/>
              <a:gd name="connsiteX1518" fmla="*/ 446758 w 3506942"/>
              <a:gd name="connsiteY1518" fmla="*/ 1289495 h 2201579"/>
              <a:gd name="connsiteX1519" fmla="*/ 426614 w 3506942"/>
              <a:gd name="connsiteY1519" fmla="*/ 1285178 h 2201579"/>
              <a:gd name="connsiteX1520" fmla="*/ 384888 w 3506942"/>
              <a:gd name="connsiteY1520" fmla="*/ 1281581 h 2201579"/>
              <a:gd name="connsiteX1521" fmla="*/ 361148 w 3506942"/>
              <a:gd name="connsiteY1521" fmla="*/ 1281581 h 2201579"/>
              <a:gd name="connsiteX1522" fmla="*/ 359708 w 3506942"/>
              <a:gd name="connsiteY1522" fmla="*/ 1275105 h 2201579"/>
              <a:gd name="connsiteX1523" fmla="*/ 486326 w 3506942"/>
              <a:gd name="connsiteY1523" fmla="*/ 1264313 h 2201579"/>
              <a:gd name="connsiteX1524" fmla="*/ 620857 w 3506942"/>
              <a:gd name="connsiteY1524" fmla="*/ 1256398 h 2201579"/>
              <a:gd name="connsiteX1525" fmla="*/ 621577 w 3506942"/>
              <a:gd name="connsiteY1525" fmla="*/ 1250642 h 2201579"/>
              <a:gd name="connsiteX1526" fmla="*/ 596398 w 3506942"/>
              <a:gd name="connsiteY1526" fmla="*/ 1245606 h 2201579"/>
              <a:gd name="connsiteX1527" fmla="*/ 592800 w 3506942"/>
              <a:gd name="connsiteY1527" fmla="*/ 1245606 h 2201579"/>
              <a:gd name="connsiteX1528" fmla="*/ 568340 w 3506942"/>
              <a:gd name="connsiteY1528" fmla="*/ 1245606 h 2201579"/>
              <a:gd name="connsiteX1529" fmla="*/ 524455 w 3506942"/>
              <a:gd name="connsiteY1529" fmla="*/ 1237691 h 2201579"/>
              <a:gd name="connsiteX1530" fmla="*/ 521578 w 3506942"/>
              <a:gd name="connsiteY1530" fmla="*/ 1249923 h 2201579"/>
              <a:gd name="connsiteX1531" fmla="*/ 512944 w 3506942"/>
              <a:gd name="connsiteY1531" fmla="*/ 1245606 h 2201579"/>
              <a:gd name="connsiteX1532" fmla="*/ 512225 w 3506942"/>
              <a:gd name="connsiteY1532" fmla="*/ 1245606 h 2201579"/>
              <a:gd name="connsiteX1533" fmla="*/ 453233 w 3506942"/>
              <a:gd name="connsiteY1533" fmla="*/ 1249923 h 2201579"/>
              <a:gd name="connsiteX1534" fmla="*/ 451794 w 3506942"/>
              <a:gd name="connsiteY1534" fmla="*/ 1249203 h 2201579"/>
              <a:gd name="connsiteX1535" fmla="*/ 448917 w 3506942"/>
              <a:gd name="connsiteY1535" fmla="*/ 1242008 h 2201579"/>
              <a:gd name="connsiteX1536" fmla="*/ 448917 w 3506942"/>
              <a:gd name="connsiteY1536" fmla="*/ 1249203 h 2201579"/>
              <a:gd name="connsiteX1537" fmla="*/ 412945 w 3506942"/>
              <a:gd name="connsiteY1537" fmla="*/ 1249203 h 2201579"/>
              <a:gd name="connsiteX1538" fmla="*/ 409349 w 3506942"/>
              <a:gd name="connsiteY1538" fmla="*/ 1249203 h 2201579"/>
              <a:gd name="connsiteX1539" fmla="*/ 408629 w 3506942"/>
              <a:gd name="connsiteY1539" fmla="*/ 1249203 h 2201579"/>
              <a:gd name="connsiteX1540" fmla="*/ 400715 w 3506942"/>
              <a:gd name="connsiteY1540" fmla="*/ 1249203 h 2201579"/>
              <a:gd name="connsiteX1541" fmla="*/ 397118 w 3506942"/>
              <a:gd name="connsiteY1541" fmla="*/ 1245606 h 2201579"/>
              <a:gd name="connsiteX1542" fmla="*/ 396399 w 3506942"/>
              <a:gd name="connsiteY1542" fmla="*/ 1249203 h 2201579"/>
              <a:gd name="connsiteX1543" fmla="*/ 388486 w 3506942"/>
              <a:gd name="connsiteY1543" fmla="*/ 1249203 h 2201579"/>
              <a:gd name="connsiteX1544" fmla="*/ 369061 w 3506942"/>
              <a:gd name="connsiteY1544" fmla="*/ 1241289 h 2201579"/>
              <a:gd name="connsiteX1545" fmla="*/ 338846 w 3506942"/>
              <a:gd name="connsiteY1545" fmla="*/ 1242008 h 2201579"/>
              <a:gd name="connsiteX1546" fmla="*/ 325896 w 3506942"/>
              <a:gd name="connsiteY1546" fmla="*/ 1242728 h 2201579"/>
              <a:gd name="connsiteX1547" fmla="*/ 303594 w 3506942"/>
              <a:gd name="connsiteY1547" fmla="*/ 1242728 h 2201579"/>
              <a:gd name="connsiteX1548" fmla="*/ 292803 w 3506942"/>
              <a:gd name="connsiteY1548" fmla="*/ 1241289 h 2201579"/>
              <a:gd name="connsiteX1549" fmla="*/ 281010 w 3506942"/>
              <a:gd name="connsiteY1549" fmla="*/ 1233657 h 2201579"/>
              <a:gd name="connsiteX1550" fmla="*/ 281292 w 3506942"/>
              <a:gd name="connsiteY1550" fmla="*/ 1233374 h 2201579"/>
              <a:gd name="connsiteX1551" fmla="*/ 280573 w 3506942"/>
              <a:gd name="connsiteY1551" fmla="*/ 1233374 h 2201579"/>
              <a:gd name="connsiteX1552" fmla="*/ 269062 w 3506942"/>
              <a:gd name="connsiteY1552" fmla="*/ 1229057 h 2201579"/>
              <a:gd name="connsiteX1553" fmla="*/ 262588 w 3506942"/>
              <a:gd name="connsiteY1553" fmla="*/ 1224740 h 2201579"/>
              <a:gd name="connsiteX1554" fmla="*/ 213667 w 3506942"/>
              <a:gd name="connsiteY1554" fmla="*/ 1221142 h 2201579"/>
              <a:gd name="connsiteX1555" fmla="*/ 283450 w 3506942"/>
              <a:gd name="connsiteY1555" fmla="*/ 1214667 h 2201579"/>
              <a:gd name="connsiteX1556" fmla="*/ 466902 w 3506942"/>
              <a:gd name="connsiteY1556" fmla="*/ 1213947 h 2201579"/>
              <a:gd name="connsiteX1557" fmla="*/ 467621 w 3506942"/>
              <a:gd name="connsiteY1557" fmla="*/ 1208191 h 2201579"/>
              <a:gd name="connsiteX1558" fmla="*/ 417982 w 3506942"/>
              <a:gd name="connsiteY1558" fmla="*/ 1203875 h 2201579"/>
              <a:gd name="connsiteX1559" fmla="*/ 275537 w 3506942"/>
              <a:gd name="connsiteY1559" fmla="*/ 1195960 h 2201579"/>
              <a:gd name="connsiteX1560" fmla="*/ 228775 w 3506942"/>
              <a:gd name="connsiteY1560" fmla="*/ 1186606 h 2201579"/>
              <a:gd name="connsiteX1561" fmla="*/ 150358 w 3506942"/>
              <a:gd name="connsiteY1561" fmla="*/ 1180850 h 2201579"/>
              <a:gd name="connsiteX1562" fmla="*/ 93525 w 3506942"/>
              <a:gd name="connsiteY1562" fmla="*/ 1165741 h 2201579"/>
              <a:gd name="connsiteX1563" fmla="*/ 126618 w 3506942"/>
              <a:gd name="connsiteY1563" fmla="*/ 1159984 h 2201579"/>
              <a:gd name="connsiteX1564" fmla="*/ 145322 w 3506942"/>
              <a:gd name="connsiteY1564" fmla="*/ 1153509 h 2201579"/>
              <a:gd name="connsiteX1565" fmla="*/ 196401 w 3506942"/>
              <a:gd name="connsiteY1565" fmla="*/ 1151351 h 2201579"/>
              <a:gd name="connsiteX1566" fmla="*/ 244602 w 3506942"/>
              <a:gd name="connsiteY1566" fmla="*/ 1145594 h 2201579"/>
              <a:gd name="connsiteX1567" fmla="*/ 123739 w 3506942"/>
              <a:gd name="connsiteY1567" fmla="*/ 1134802 h 2201579"/>
              <a:gd name="connsiteX1568" fmla="*/ 120862 w 3506942"/>
              <a:gd name="connsiteY1568" fmla="*/ 1128327 h 2201579"/>
              <a:gd name="connsiteX1569" fmla="*/ 140287 w 3506942"/>
              <a:gd name="connsiteY1569" fmla="*/ 1116814 h 2201579"/>
              <a:gd name="connsiteX1570" fmla="*/ 67625 w 3506942"/>
              <a:gd name="connsiteY1570" fmla="*/ 1098827 h 2201579"/>
              <a:gd name="connsiteX1571" fmla="*/ 57553 w 3506942"/>
              <a:gd name="connsiteY1571" fmla="*/ 1106022 h 2201579"/>
              <a:gd name="connsiteX1572" fmla="*/ 57553 w 3506942"/>
              <a:gd name="connsiteY1572" fmla="*/ 1105303 h 2201579"/>
              <a:gd name="connsiteX1573" fmla="*/ 45323 w 3506942"/>
              <a:gd name="connsiteY1573" fmla="*/ 1098827 h 2201579"/>
              <a:gd name="connsiteX1574" fmla="*/ 53237 w 3506942"/>
              <a:gd name="connsiteY1574" fmla="*/ 1089473 h 2201579"/>
              <a:gd name="connsiteX1575" fmla="*/ 98560 w 3506942"/>
              <a:gd name="connsiteY1575" fmla="*/ 1085876 h 2201579"/>
              <a:gd name="connsiteX1576" fmla="*/ 0 w 3506942"/>
              <a:gd name="connsiteY1576" fmla="*/ 1070046 h 2201579"/>
              <a:gd name="connsiteX1577" fmla="*/ 720 w 3506942"/>
              <a:gd name="connsiteY1577" fmla="*/ 1062851 h 2201579"/>
              <a:gd name="connsiteX1578" fmla="*/ 61150 w 3506942"/>
              <a:gd name="connsiteY1578" fmla="*/ 1053498 h 2201579"/>
              <a:gd name="connsiteX1579" fmla="*/ 65467 w 3506942"/>
              <a:gd name="connsiteY1579" fmla="*/ 1053498 h 2201579"/>
              <a:gd name="connsiteX1580" fmla="*/ 140287 w 3506942"/>
              <a:gd name="connsiteY1580" fmla="*/ 1046303 h 2201579"/>
              <a:gd name="connsiteX1581" fmla="*/ 127337 w 3506942"/>
              <a:gd name="connsiteY1581" fmla="*/ 1020401 h 2201579"/>
              <a:gd name="connsiteX1582" fmla="*/ 109352 w 3506942"/>
              <a:gd name="connsiteY1582" fmla="*/ 1026157 h 2201579"/>
              <a:gd name="connsiteX1583" fmla="*/ 109352 w 3506942"/>
              <a:gd name="connsiteY1583" fmla="*/ 1025437 h 2201579"/>
              <a:gd name="connsiteX1584" fmla="*/ 105035 w 3506942"/>
              <a:gd name="connsiteY1584" fmla="*/ 1025437 h 2201579"/>
              <a:gd name="connsiteX1585" fmla="*/ 105035 w 3506942"/>
              <a:gd name="connsiteY1585" fmla="*/ 1026157 h 2201579"/>
              <a:gd name="connsiteX1586" fmla="*/ 92085 w 3506942"/>
              <a:gd name="connsiteY1586" fmla="*/ 1032632 h 2201579"/>
              <a:gd name="connsiteX1587" fmla="*/ 70503 w 3506942"/>
              <a:gd name="connsiteY1587" fmla="*/ 999536 h 2201579"/>
              <a:gd name="connsiteX1588" fmla="*/ 69064 w 3506942"/>
              <a:gd name="connsiteY1588" fmla="*/ 1003852 h 2201579"/>
              <a:gd name="connsiteX1589" fmla="*/ 47481 w 3506942"/>
              <a:gd name="connsiteY1589" fmla="*/ 995218 h 2201579"/>
              <a:gd name="connsiteX1590" fmla="*/ 48201 w 3506942"/>
              <a:gd name="connsiteY1590" fmla="*/ 988023 h 2201579"/>
              <a:gd name="connsiteX1591" fmla="*/ 81294 w 3506942"/>
              <a:gd name="connsiteY1591" fmla="*/ 981548 h 2201579"/>
              <a:gd name="connsiteX1592" fmla="*/ 81294 w 3506942"/>
              <a:gd name="connsiteY1592" fmla="*/ 982267 h 2201579"/>
              <a:gd name="connsiteX1593" fmla="*/ 82239 w 3506942"/>
              <a:gd name="connsiteY1593" fmla="*/ 981834 h 2201579"/>
              <a:gd name="connsiteX1594" fmla="*/ 98560 w 3506942"/>
              <a:gd name="connsiteY1594" fmla="*/ 974353 h 2201579"/>
              <a:gd name="connsiteX1595" fmla="*/ 133092 w 3506942"/>
              <a:gd name="connsiteY1595" fmla="*/ 954207 h 2201579"/>
              <a:gd name="connsiteX1596" fmla="*/ 173380 w 3506942"/>
              <a:gd name="connsiteY1596" fmla="*/ 950609 h 2201579"/>
              <a:gd name="connsiteX1597" fmla="*/ 172660 w 3506942"/>
              <a:gd name="connsiteY1597" fmla="*/ 944853 h 2201579"/>
              <a:gd name="connsiteX1598" fmla="*/ 102877 w 3506942"/>
              <a:gd name="connsiteY1598" fmla="*/ 931902 h 2201579"/>
              <a:gd name="connsiteX1599" fmla="*/ 102157 w 3506942"/>
              <a:gd name="connsiteY1599" fmla="*/ 925426 h 2201579"/>
              <a:gd name="connsiteX1600" fmla="*/ 133811 w 3506942"/>
              <a:gd name="connsiteY1600" fmla="*/ 902403 h 2201579"/>
              <a:gd name="connsiteX1601" fmla="*/ 163308 w 3506942"/>
              <a:gd name="connsiteY1601" fmla="*/ 895927 h 2201579"/>
              <a:gd name="connsiteX1602" fmla="*/ 176976 w 3506942"/>
              <a:gd name="connsiteY1602" fmla="*/ 890171 h 2201579"/>
              <a:gd name="connsiteX1603" fmla="*/ 169063 w 3506942"/>
              <a:gd name="connsiteY1603" fmla="*/ 869305 h 2201579"/>
              <a:gd name="connsiteX1604" fmla="*/ 197120 w 3506942"/>
              <a:gd name="connsiteY1604" fmla="*/ 862110 h 2201579"/>
              <a:gd name="connsiteX1605" fmla="*/ 202876 w 3506942"/>
              <a:gd name="connsiteY1605" fmla="*/ 863549 h 2201579"/>
              <a:gd name="connsiteX1606" fmla="*/ 218703 w 3506942"/>
              <a:gd name="connsiteY1606" fmla="*/ 853476 h 2201579"/>
              <a:gd name="connsiteX1607" fmla="*/ 199998 w 3506942"/>
              <a:gd name="connsiteY1607" fmla="*/ 841245 h 2201579"/>
              <a:gd name="connsiteX1608" fmla="*/ 215106 w 3506942"/>
              <a:gd name="connsiteY1608" fmla="*/ 809587 h 2201579"/>
              <a:gd name="connsiteX1609" fmla="*/ 209351 w 3506942"/>
              <a:gd name="connsiteY1609" fmla="*/ 802392 h 2201579"/>
              <a:gd name="connsiteX1610" fmla="*/ 201437 w 3506942"/>
              <a:gd name="connsiteY1610" fmla="*/ 794477 h 2201579"/>
              <a:gd name="connsiteX1611" fmla="*/ 173380 w 3506942"/>
              <a:gd name="connsiteY1611" fmla="*/ 782245 h 2201579"/>
              <a:gd name="connsiteX1612" fmla="*/ 176258 w 3506942"/>
              <a:gd name="connsiteY1612" fmla="*/ 773612 h 2201579"/>
              <a:gd name="connsiteX1613" fmla="*/ 189207 w 3506942"/>
              <a:gd name="connsiteY1613" fmla="*/ 757063 h 2201579"/>
              <a:gd name="connsiteX1614" fmla="*/ 225178 w 3506942"/>
              <a:gd name="connsiteY1614" fmla="*/ 734039 h 2201579"/>
              <a:gd name="connsiteX1615" fmla="*/ 212948 w 3506942"/>
              <a:gd name="connsiteY1615" fmla="*/ 690149 h 2201579"/>
              <a:gd name="connsiteX1616" fmla="*/ 197120 w 3506942"/>
              <a:gd name="connsiteY1616" fmla="*/ 658491 h 2201579"/>
              <a:gd name="connsiteX1617" fmla="*/ 201437 w 3506942"/>
              <a:gd name="connsiteY1617" fmla="*/ 658491 h 2201579"/>
              <a:gd name="connsiteX1618" fmla="*/ 217264 w 3506942"/>
              <a:gd name="connsiteY1618" fmla="*/ 654173 h 2201579"/>
              <a:gd name="connsiteX1619" fmla="*/ 392802 w 3506942"/>
              <a:gd name="connsiteY1619" fmla="*/ 646259 h 2201579"/>
              <a:gd name="connsiteX1620" fmla="*/ 565462 w 3506942"/>
              <a:gd name="connsiteY1620" fmla="*/ 634027 h 2201579"/>
              <a:gd name="connsiteX1621" fmla="*/ 596398 w 3506942"/>
              <a:gd name="connsiteY1621" fmla="*/ 630430 h 2201579"/>
              <a:gd name="connsiteX1622" fmla="*/ 620277 w 3506942"/>
              <a:gd name="connsiteY1622" fmla="*/ 626215 h 2201579"/>
              <a:gd name="connsiteX1623" fmla="*/ 627152 w 3506942"/>
              <a:gd name="connsiteY1623" fmla="*/ 631284 h 2201579"/>
              <a:gd name="connsiteX1624" fmla="*/ 648195 w 3506942"/>
              <a:gd name="connsiteY1624" fmla="*/ 626832 h 2201579"/>
              <a:gd name="connsiteX1625" fmla="*/ 648195 w 3506942"/>
              <a:gd name="connsiteY1625" fmla="*/ 630430 h 2201579"/>
              <a:gd name="connsiteX1626" fmla="*/ 676253 w 3506942"/>
              <a:gd name="connsiteY1626" fmla="*/ 634747 h 2201579"/>
              <a:gd name="connsiteX1627" fmla="*/ 668339 w 3506942"/>
              <a:gd name="connsiteY1627" fmla="*/ 626113 h 2201579"/>
              <a:gd name="connsiteX1628" fmla="*/ 728051 w 3506942"/>
              <a:gd name="connsiteY1628" fmla="*/ 626113 h 2201579"/>
              <a:gd name="connsiteX1629" fmla="*/ 789920 w 3506942"/>
              <a:gd name="connsiteY1629" fmla="*/ 623235 h 2201579"/>
              <a:gd name="connsiteX1630" fmla="*/ 807906 w 3506942"/>
              <a:gd name="connsiteY1630" fmla="*/ 622515 h 2201579"/>
              <a:gd name="connsiteX1631" fmla="*/ 812223 w 3506942"/>
              <a:gd name="connsiteY1631" fmla="*/ 622515 h 2201579"/>
              <a:gd name="connsiteX1632" fmla="*/ 796395 w 3506942"/>
              <a:gd name="connsiteY1632" fmla="*/ 606687 h 2201579"/>
              <a:gd name="connsiteX1633" fmla="*/ 750352 w 3506942"/>
              <a:gd name="connsiteY1633" fmla="*/ 611723 h 2201579"/>
              <a:gd name="connsiteX1634" fmla="*/ 682728 w 3506942"/>
              <a:gd name="connsiteY1634" fmla="*/ 608845 h 2201579"/>
              <a:gd name="connsiteX1635" fmla="*/ 612225 w 3506942"/>
              <a:gd name="connsiteY1635" fmla="*/ 610284 h 2201579"/>
              <a:gd name="connsiteX1636" fmla="*/ 600714 w 3506942"/>
              <a:gd name="connsiteY1636" fmla="*/ 614600 h 2201579"/>
              <a:gd name="connsiteX1637" fmla="*/ 512225 w 3506942"/>
              <a:gd name="connsiteY1637" fmla="*/ 610284 h 2201579"/>
              <a:gd name="connsiteX1638" fmla="*/ 483448 w 3506942"/>
              <a:gd name="connsiteY1638" fmla="*/ 610284 h 2201579"/>
              <a:gd name="connsiteX1639" fmla="*/ 291364 w 3506942"/>
              <a:gd name="connsiteY1639" fmla="*/ 612442 h 2201579"/>
              <a:gd name="connsiteX1640" fmla="*/ 221581 w 3506942"/>
              <a:gd name="connsiteY1640" fmla="*/ 605247 h 2201579"/>
              <a:gd name="connsiteX1641" fmla="*/ 217264 w 3506942"/>
              <a:gd name="connsiteY1641" fmla="*/ 586540 h 2201579"/>
              <a:gd name="connsiteX1642" fmla="*/ 202156 w 3506942"/>
              <a:gd name="connsiteY1642" fmla="*/ 582223 h 2201579"/>
              <a:gd name="connsiteX1643" fmla="*/ 203595 w 3506942"/>
              <a:gd name="connsiteY1643" fmla="*/ 587260 h 2201579"/>
              <a:gd name="connsiteX1644" fmla="*/ 188487 w 3506942"/>
              <a:gd name="connsiteY1644" fmla="*/ 593735 h 2201579"/>
              <a:gd name="connsiteX1645" fmla="*/ 173380 w 3506942"/>
              <a:gd name="connsiteY1645" fmla="*/ 585101 h 2201579"/>
              <a:gd name="connsiteX1646" fmla="*/ 187048 w 3506942"/>
              <a:gd name="connsiteY1646" fmla="*/ 577186 h 2201579"/>
              <a:gd name="connsiteX1647" fmla="*/ 333090 w 3506942"/>
              <a:gd name="connsiteY1647" fmla="*/ 564235 h 2201579"/>
              <a:gd name="connsiteX1648" fmla="*/ 611505 w 3506942"/>
              <a:gd name="connsiteY1648" fmla="*/ 565675 h 2201579"/>
              <a:gd name="connsiteX1649" fmla="*/ 572657 w 3506942"/>
              <a:gd name="connsiteY1649" fmla="*/ 554882 h 2201579"/>
              <a:gd name="connsiteX1650" fmla="*/ 560696 w 3506942"/>
              <a:gd name="connsiteY1650" fmla="*/ 555601 h 2201579"/>
              <a:gd name="connsiteX1651" fmla="*/ 548538 w 3506942"/>
              <a:gd name="connsiteY1651" fmla="*/ 558401 h 2201579"/>
              <a:gd name="connsiteX1652" fmla="*/ 510786 w 3506942"/>
              <a:gd name="connsiteY1652" fmla="*/ 550565 h 2201579"/>
              <a:gd name="connsiteX1653" fmla="*/ 538124 w 3506942"/>
              <a:gd name="connsiteY1653" fmla="*/ 531139 h 2201579"/>
              <a:gd name="connsiteX1654" fmla="*/ 486326 w 3506942"/>
              <a:gd name="connsiteY1654" fmla="*/ 529700 h 2201579"/>
              <a:gd name="connsiteX1655" fmla="*/ 459707 w 3506942"/>
              <a:gd name="connsiteY1655" fmla="*/ 536175 h 2201579"/>
              <a:gd name="connsiteX1656" fmla="*/ 430211 w 3506942"/>
              <a:gd name="connsiteY1656" fmla="*/ 539053 h 2201579"/>
              <a:gd name="connsiteX1657" fmla="*/ 389924 w 3506942"/>
              <a:gd name="connsiteY1657" fmla="*/ 526102 h 2201579"/>
              <a:gd name="connsiteX1658" fmla="*/ 384888 w 3506942"/>
              <a:gd name="connsiteY1658" fmla="*/ 538334 h 2201579"/>
              <a:gd name="connsiteX1659" fmla="*/ 343162 w 3506942"/>
              <a:gd name="connsiteY1659" fmla="*/ 538334 h 2201579"/>
              <a:gd name="connsiteX1660" fmla="*/ 348198 w 3506942"/>
              <a:gd name="connsiteY1660" fmla="*/ 528260 h 2201579"/>
              <a:gd name="connsiteX1661" fmla="*/ 345321 w 3506942"/>
              <a:gd name="connsiteY1661" fmla="*/ 524663 h 2201579"/>
              <a:gd name="connsiteX1662" fmla="*/ 327335 w 3506942"/>
              <a:gd name="connsiteY1662" fmla="*/ 539053 h 2201579"/>
              <a:gd name="connsiteX1663" fmla="*/ 312227 w 3506942"/>
              <a:gd name="connsiteY1663" fmla="*/ 521065 h 2201579"/>
              <a:gd name="connsiteX1664" fmla="*/ 315105 w 3506942"/>
              <a:gd name="connsiteY1664" fmla="*/ 513870 h 2201579"/>
              <a:gd name="connsiteX1665" fmla="*/ 634526 w 3506942"/>
              <a:gd name="connsiteY1665" fmla="*/ 500920 h 2201579"/>
              <a:gd name="connsiteX1666" fmla="*/ 635246 w 3506942"/>
              <a:gd name="connsiteY1666" fmla="*/ 498041 h 2201579"/>
              <a:gd name="connsiteX1667" fmla="*/ 606469 w 3506942"/>
              <a:gd name="connsiteY1667" fmla="*/ 494443 h 2201579"/>
              <a:gd name="connsiteX1668" fmla="*/ 576973 w 3506942"/>
              <a:gd name="connsiteY1668" fmla="*/ 492285 h 2201579"/>
              <a:gd name="connsiteX1669" fmla="*/ 442442 w 3506942"/>
              <a:gd name="connsiteY1669" fmla="*/ 494443 h 2201579"/>
              <a:gd name="connsiteX1670" fmla="*/ 269782 w 3506942"/>
              <a:gd name="connsiteY1670" fmla="*/ 502358 h 2201579"/>
              <a:gd name="connsiteX1671" fmla="*/ 228055 w 3506942"/>
              <a:gd name="connsiteY1671" fmla="*/ 500200 h 2201579"/>
              <a:gd name="connsiteX1672" fmla="*/ 205034 w 3506942"/>
              <a:gd name="connsiteY1672" fmla="*/ 502358 h 2201579"/>
              <a:gd name="connsiteX1673" fmla="*/ 201437 w 3506942"/>
              <a:gd name="connsiteY1673" fmla="*/ 498761 h 2201579"/>
              <a:gd name="connsiteX1674" fmla="*/ 201437 w 3506942"/>
              <a:gd name="connsiteY1674" fmla="*/ 494443 h 2201579"/>
              <a:gd name="connsiteX1675" fmla="*/ 182013 w 3506942"/>
              <a:gd name="connsiteY1675" fmla="*/ 500200 h 2201579"/>
              <a:gd name="connsiteX1676" fmla="*/ 158991 w 3506942"/>
              <a:gd name="connsiteY1676" fmla="*/ 475737 h 2201579"/>
              <a:gd name="connsiteX1677" fmla="*/ 176976 w 3506942"/>
              <a:gd name="connsiteY1677" fmla="*/ 470700 h 2201579"/>
              <a:gd name="connsiteX1678" fmla="*/ 181293 w 3506942"/>
              <a:gd name="connsiteY1678" fmla="*/ 470700 h 2201579"/>
              <a:gd name="connsiteX1679" fmla="*/ 200717 w 3506942"/>
              <a:gd name="connsiteY1679" fmla="*/ 466383 h 2201579"/>
              <a:gd name="connsiteX1680" fmla="*/ 162589 w 3506942"/>
              <a:gd name="connsiteY1680" fmla="*/ 462786 h 2201579"/>
              <a:gd name="connsiteX1681" fmla="*/ 113668 w 3506942"/>
              <a:gd name="connsiteY1681" fmla="*/ 454871 h 2201579"/>
              <a:gd name="connsiteX1682" fmla="*/ 156833 w 3506942"/>
              <a:gd name="connsiteY1682" fmla="*/ 441920 h 2201579"/>
              <a:gd name="connsiteX1683" fmla="*/ 191365 w 3506942"/>
              <a:gd name="connsiteY1683" fmla="*/ 413859 h 2201579"/>
              <a:gd name="connsiteX1684" fmla="*/ 202156 w 3506942"/>
              <a:gd name="connsiteY1684" fmla="*/ 436164 h 2201579"/>
              <a:gd name="connsiteX1685" fmla="*/ 219423 w 3506942"/>
              <a:gd name="connsiteY1685" fmla="*/ 419615 h 2201579"/>
              <a:gd name="connsiteX1686" fmla="*/ 225897 w 3506942"/>
              <a:gd name="connsiteY1686" fmla="*/ 434725 h 2201579"/>
              <a:gd name="connsiteX1687" fmla="*/ 229494 w 3506942"/>
              <a:gd name="connsiteY1687" fmla="*/ 433286 h 2201579"/>
              <a:gd name="connsiteX1688" fmla="*/ 229494 w 3506942"/>
              <a:gd name="connsiteY1688" fmla="*/ 418896 h 2201579"/>
              <a:gd name="connsiteX1689" fmla="*/ 248919 w 3506942"/>
              <a:gd name="connsiteY1689" fmla="*/ 422493 h 2201579"/>
              <a:gd name="connsiteX1690" fmla="*/ 261148 w 3506942"/>
              <a:gd name="connsiteY1690" fmla="*/ 414579 h 2201579"/>
              <a:gd name="connsiteX1691" fmla="*/ 272659 w 3506942"/>
              <a:gd name="connsiteY1691" fmla="*/ 414579 h 2201579"/>
              <a:gd name="connsiteX1692" fmla="*/ 273008 w 3506942"/>
              <a:gd name="connsiteY1692" fmla="*/ 415302 h 2201579"/>
              <a:gd name="connsiteX1693" fmla="*/ 273189 w 3506942"/>
              <a:gd name="connsiteY1693" fmla="*/ 415121 h 2201579"/>
              <a:gd name="connsiteX1694" fmla="*/ 273752 w 3506942"/>
              <a:gd name="connsiteY1694" fmla="*/ 415684 h 2201579"/>
              <a:gd name="connsiteX1695" fmla="*/ 273374 w 3506942"/>
              <a:gd name="connsiteY1695" fmla="*/ 416062 h 2201579"/>
              <a:gd name="connsiteX1696" fmla="*/ 275087 w 3506942"/>
              <a:gd name="connsiteY1696" fmla="*/ 419615 h 2201579"/>
              <a:gd name="connsiteX1697" fmla="*/ 276975 w 3506942"/>
              <a:gd name="connsiteY1697" fmla="*/ 422493 h 2201579"/>
              <a:gd name="connsiteX1698" fmla="*/ 312947 w 3506942"/>
              <a:gd name="connsiteY1698" fmla="*/ 414579 h 2201579"/>
              <a:gd name="connsiteX1699" fmla="*/ 325177 w 3506942"/>
              <a:gd name="connsiteY1699" fmla="*/ 414579 h 2201579"/>
              <a:gd name="connsiteX1700" fmla="*/ 371939 w 3506942"/>
              <a:gd name="connsiteY1700" fmla="*/ 412420 h 2201579"/>
              <a:gd name="connsiteX1701" fmla="*/ 374097 w 3506942"/>
              <a:gd name="connsiteY1701" fmla="*/ 405225 h 2201579"/>
              <a:gd name="connsiteX1702" fmla="*/ 302155 w 3506942"/>
              <a:gd name="connsiteY1702" fmla="*/ 399469 h 2201579"/>
              <a:gd name="connsiteX1703" fmla="*/ 284889 w 3506942"/>
              <a:gd name="connsiteY1703" fmla="*/ 402348 h 2201579"/>
              <a:gd name="connsiteX1704" fmla="*/ 284889 w 3506942"/>
              <a:gd name="connsiteY1704" fmla="*/ 403066 h 2201579"/>
              <a:gd name="connsiteX1705" fmla="*/ 278415 w 3506942"/>
              <a:gd name="connsiteY1705" fmla="*/ 399469 h 2201579"/>
              <a:gd name="connsiteX1706" fmla="*/ 276257 w 3506942"/>
              <a:gd name="connsiteY1706" fmla="*/ 398030 h 2201579"/>
              <a:gd name="connsiteX1707" fmla="*/ 258990 w 3506942"/>
              <a:gd name="connsiteY1707" fmla="*/ 399469 h 2201579"/>
              <a:gd name="connsiteX1708" fmla="*/ 192804 w 3506942"/>
              <a:gd name="connsiteY1708" fmla="*/ 403066 h 2201579"/>
              <a:gd name="connsiteX1709" fmla="*/ 193523 w 3506942"/>
              <a:gd name="connsiteY1709" fmla="*/ 402348 h 2201579"/>
              <a:gd name="connsiteX1710" fmla="*/ 171941 w 3506942"/>
              <a:gd name="connsiteY1710" fmla="*/ 395871 h 2201579"/>
              <a:gd name="connsiteX1711" fmla="*/ 187768 w 3506942"/>
              <a:gd name="connsiteY1711" fmla="*/ 379323 h 2201579"/>
              <a:gd name="connsiteX1712" fmla="*/ 323738 w 3506942"/>
              <a:gd name="connsiteY1712" fmla="*/ 357738 h 2201579"/>
              <a:gd name="connsiteX1713" fmla="*/ 404313 w 3506942"/>
              <a:gd name="connsiteY1713" fmla="*/ 355580 h 2201579"/>
              <a:gd name="connsiteX1714" fmla="*/ 443161 w 3506942"/>
              <a:gd name="connsiteY1714" fmla="*/ 350543 h 2201579"/>
              <a:gd name="connsiteX1715" fmla="*/ 420859 w 3506942"/>
              <a:gd name="connsiteY1715" fmla="*/ 339031 h 2201579"/>
              <a:gd name="connsiteX1716" fmla="*/ 354673 w 3506942"/>
              <a:gd name="connsiteY1716" fmla="*/ 346226 h 2201579"/>
              <a:gd name="connsiteX1717" fmla="*/ 340284 w 3506942"/>
              <a:gd name="connsiteY1717" fmla="*/ 339751 h 2201579"/>
              <a:gd name="connsiteX1718" fmla="*/ 324364 w 3506942"/>
              <a:gd name="connsiteY1718" fmla="*/ 336289 h 2201579"/>
              <a:gd name="connsiteX1719" fmla="*/ 323926 w 3506942"/>
              <a:gd name="connsiteY1719" fmla="*/ 336746 h 2201579"/>
              <a:gd name="connsiteX1720" fmla="*/ 317687 w 3506942"/>
              <a:gd name="connsiteY1720" fmla="*/ 339643 h 2201579"/>
              <a:gd name="connsiteX1721" fmla="*/ 308675 w 3506942"/>
              <a:gd name="connsiteY1721" fmla="*/ 334573 h 2201579"/>
              <a:gd name="connsiteX1722" fmla="*/ 313527 w 3506942"/>
              <a:gd name="connsiteY1722" fmla="*/ 319365 h 2201579"/>
              <a:gd name="connsiteX1723" fmla="*/ 316994 w 3506942"/>
              <a:gd name="connsiteY1723" fmla="*/ 338918 h 2201579"/>
              <a:gd name="connsiteX1724" fmla="*/ 317687 w 3506942"/>
              <a:gd name="connsiteY1724" fmla="*/ 319365 h 2201579"/>
              <a:gd name="connsiteX1725" fmla="*/ 326447 w 3506942"/>
              <a:gd name="connsiteY1725" fmla="*/ 333443 h 2201579"/>
              <a:gd name="connsiteX1726" fmla="*/ 326615 w 3506942"/>
              <a:gd name="connsiteY1726" fmla="*/ 333275 h 2201579"/>
              <a:gd name="connsiteX1727" fmla="*/ 339565 w 3506942"/>
              <a:gd name="connsiteY1727" fmla="*/ 316726 h 2201579"/>
              <a:gd name="connsiteX1728" fmla="*/ 341723 w 3506942"/>
              <a:gd name="connsiteY1728" fmla="*/ 338311 h 2201579"/>
              <a:gd name="connsiteX1729" fmla="*/ 351795 w 3506942"/>
              <a:gd name="connsiteY1729" fmla="*/ 318166 h 2201579"/>
              <a:gd name="connsiteX1730" fmla="*/ 356831 w 3506942"/>
              <a:gd name="connsiteY1730" fmla="*/ 318885 h 2201579"/>
              <a:gd name="connsiteX1731" fmla="*/ 372659 w 3506942"/>
              <a:gd name="connsiteY1731" fmla="*/ 328238 h 2201579"/>
              <a:gd name="connsiteX1732" fmla="*/ 375536 w 3506942"/>
              <a:gd name="connsiteY1732" fmla="*/ 315287 h 2201579"/>
              <a:gd name="connsiteX1733" fmla="*/ 397118 w 3506942"/>
              <a:gd name="connsiteY1733" fmla="*/ 326800 h 2201579"/>
              <a:gd name="connsiteX1734" fmla="*/ 414384 w 3506942"/>
              <a:gd name="connsiteY1734" fmla="*/ 326080 h 2201579"/>
              <a:gd name="connsiteX1735" fmla="*/ 445320 w 3506942"/>
              <a:gd name="connsiteY1735" fmla="*/ 318166 h 2201579"/>
              <a:gd name="connsiteX1736" fmla="*/ 469060 w 3506942"/>
              <a:gd name="connsiteY1736" fmla="*/ 318166 h 2201579"/>
              <a:gd name="connsiteX1737" fmla="*/ 479851 w 3506942"/>
              <a:gd name="connsiteY1737" fmla="*/ 326080 h 2201579"/>
              <a:gd name="connsiteX1738" fmla="*/ 695677 w 3506942"/>
              <a:gd name="connsiteY1738" fmla="*/ 294422 h 2201579"/>
              <a:gd name="connsiteX1739" fmla="*/ 624454 w 3506942"/>
              <a:gd name="connsiteY1739" fmla="*/ 294422 h 2201579"/>
              <a:gd name="connsiteX1740" fmla="*/ 624454 w 3506942"/>
              <a:gd name="connsiteY1740" fmla="*/ 286507 h 2201579"/>
              <a:gd name="connsiteX1741" fmla="*/ 687044 w 3506942"/>
              <a:gd name="connsiteY1741" fmla="*/ 285788 h 2201579"/>
              <a:gd name="connsiteX1742" fmla="*/ 748914 w 3506942"/>
              <a:gd name="connsiteY1742" fmla="*/ 269959 h 2201579"/>
              <a:gd name="connsiteX1743" fmla="*/ 535966 w 3506942"/>
              <a:gd name="connsiteY1743" fmla="*/ 269959 h 2201579"/>
              <a:gd name="connsiteX1744" fmla="*/ 535966 w 3506942"/>
              <a:gd name="connsiteY1744" fmla="*/ 262044 h 2201579"/>
              <a:gd name="connsiteX1745" fmla="*/ 755389 w 3506942"/>
              <a:gd name="connsiteY1745" fmla="*/ 257727 h 2201579"/>
              <a:gd name="connsiteX1746" fmla="*/ 631649 w 3506942"/>
              <a:gd name="connsiteY1746" fmla="*/ 251971 h 2201579"/>
              <a:gd name="connsiteX1747" fmla="*/ 543879 w 3506942"/>
              <a:gd name="connsiteY1747" fmla="*/ 246215 h 2201579"/>
              <a:gd name="connsiteX1748" fmla="*/ 504671 w 3506942"/>
              <a:gd name="connsiteY1748" fmla="*/ 236412 h 2201579"/>
              <a:gd name="connsiteX1749" fmla="*/ 465949 w 3506942"/>
              <a:gd name="connsiteY1749" fmla="*/ 224066 h 2201579"/>
              <a:gd name="connsiteX1750" fmla="*/ 473151 w 3506942"/>
              <a:gd name="connsiteY1750" fmla="*/ 238929 h 2201579"/>
              <a:gd name="connsiteX1751" fmla="*/ 469548 w 3506942"/>
              <a:gd name="connsiteY1751" fmla="*/ 243886 h 2201579"/>
              <a:gd name="connsiteX1752" fmla="*/ 437128 w 3506942"/>
              <a:gd name="connsiteY1752" fmla="*/ 226891 h 2201579"/>
              <a:gd name="connsiteX1753" fmla="*/ 374447 w 3506942"/>
              <a:gd name="connsiteY1753" fmla="*/ 233264 h 2201579"/>
              <a:gd name="connsiteX1754" fmla="*/ 353553 w 3506942"/>
              <a:gd name="connsiteY1754" fmla="*/ 234680 h 2201579"/>
              <a:gd name="connsiteX1755" fmla="*/ 349231 w 3506942"/>
              <a:gd name="connsiteY1755" fmla="*/ 234680 h 2201579"/>
              <a:gd name="connsiteX1756" fmla="*/ 349231 w 3506942"/>
              <a:gd name="connsiteY1756" fmla="*/ 234874 h 2201579"/>
              <a:gd name="connsiteX1757" fmla="*/ 321067 w 3506942"/>
              <a:gd name="connsiteY1757" fmla="*/ 234874 h 2201579"/>
              <a:gd name="connsiteX1758" fmla="*/ 349231 w 3506942"/>
              <a:gd name="connsiteY1758" fmla="*/ 231432 h 2201579"/>
              <a:gd name="connsiteX1759" fmla="*/ 349231 w 3506942"/>
              <a:gd name="connsiteY1759" fmla="*/ 231139 h 2201579"/>
              <a:gd name="connsiteX1760" fmla="*/ 401825 w 3506942"/>
              <a:gd name="connsiteY1760" fmla="*/ 225475 h 2201579"/>
              <a:gd name="connsiteX1761" fmla="*/ 409029 w 3506942"/>
              <a:gd name="connsiteY1761" fmla="*/ 219102 h 2201579"/>
              <a:gd name="connsiteX1762" fmla="*/ 464133 w 3506942"/>
              <a:gd name="connsiteY1762" fmla="*/ 221915 h 2201579"/>
              <a:gd name="connsiteX1763" fmla="*/ 464024 w 3506942"/>
              <a:gd name="connsiteY1763" fmla="*/ 221752 h 2201579"/>
              <a:gd name="connsiteX1764" fmla="*/ 516541 w 3506942"/>
              <a:gd name="connsiteY1764" fmla="*/ 206642 h 2201579"/>
              <a:gd name="connsiteX1765" fmla="*/ 516541 w 3506942"/>
              <a:gd name="connsiteY1765" fmla="*/ 207362 h 2201579"/>
              <a:gd name="connsiteX1766" fmla="*/ 581289 w 3506942"/>
              <a:gd name="connsiteY1766" fmla="*/ 196569 h 2201579"/>
              <a:gd name="connsiteX1767" fmla="*/ 590732 w 3506942"/>
              <a:gd name="connsiteY1767" fmla="*/ 196659 h 2201579"/>
              <a:gd name="connsiteX1768" fmla="*/ 600221 w 3506942"/>
              <a:gd name="connsiteY1768" fmla="*/ 195206 h 2201579"/>
              <a:gd name="connsiteX1769" fmla="*/ 602153 w 3506942"/>
              <a:gd name="connsiteY1769" fmla="*/ 195850 h 2201579"/>
              <a:gd name="connsiteX1770" fmla="*/ 603591 w 3506942"/>
              <a:gd name="connsiteY1770" fmla="*/ 195130 h 2201579"/>
              <a:gd name="connsiteX1771" fmla="*/ 605030 w 3506942"/>
              <a:gd name="connsiteY1771" fmla="*/ 194411 h 2201579"/>
              <a:gd name="connsiteX1772" fmla="*/ 612225 w 3506942"/>
              <a:gd name="connsiteY1772" fmla="*/ 195130 h 2201579"/>
              <a:gd name="connsiteX1773" fmla="*/ 604311 w 3506942"/>
              <a:gd name="connsiteY1773" fmla="*/ 190814 h 2201579"/>
              <a:gd name="connsiteX1774" fmla="*/ 461147 w 3506942"/>
              <a:gd name="connsiteY1774" fmla="*/ 180740 h 2201579"/>
              <a:gd name="connsiteX1775" fmla="*/ 282731 w 3506942"/>
              <a:gd name="connsiteY1775" fmla="*/ 171387 h 2201579"/>
              <a:gd name="connsiteX1776" fmla="*/ 174818 w 3506942"/>
              <a:gd name="connsiteY1776" fmla="*/ 166350 h 2201579"/>
              <a:gd name="connsiteX1777" fmla="*/ 174818 w 3506942"/>
              <a:gd name="connsiteY1777" fmla="*/ 161313 h 2201579"/>
              <a:gd name="connsiteX1778" fmla="*/ 323738 w 3506942"/>
              <a:gd name="connsiteY1778" fmla="*/ 154838 h 2201579"/>
              <a:gd name="connsiteX1779" fmla="*/ 216545 w 3506942"/>
              <a:gd name="connsiteY1779" fmla="*/ 147643 h 2201579"/>
              <a:gd name="connsiteX1780" fmla="*/ 201437 w 3506942"/>
              <a:gd name="connsiteY1780" fmla="*/ 135411 h 2201579"/>
              <a:gd name="connsiteX1781" fmla="*/ 200717 w 3506942"/>
              <a:gd name="connsiteY1781" fmla="*/ 135411 h 2201579"/>
              <a:gd name="connsiteX1782" fmla="*/ 171941 w 3506942"/>
              <a:gd name="connsiteY1782" fmla="*/ 128936 h 2201579"/>
              <a:gd name="connsiteX1783" fmla="*/ 147480 w 3506942"/>
              <a:gd name="connsiteY1783" fmla="*/ 120302 h 2201579"/>
              <a:gd name="connsiteX1784" fmla="*/ 142445 w 3506942"/>
              <a:gd name="connsiteY1784" fmla="*/ 128216 h 2201579"/>
              <a:gd name="connsiteX1785" fmla="*/ 110790 w 3506942"/>
              <a:gd name="connsiteY1785" fmla="*/ 102314 h 2201579"/>
              <a:gd name="connsiteX1786" fmla="*/ 458269 w 3506942"/>
              <a:gd name="connsiteY1786" fmla="*/ 90083 h 2201579"/>
              <a:gd name="connsiteX1787" fmla="*/ 458269 w 3506942"/>
              <a:gd name="connsiteY1787" fmla="*/ 85765 h 2201579"/>
              <a:gd name="connsiteX1788" fmla="*/ 434528 w 3506942"/>
              <a:gd name="connsiteY1788" fmla="*/ 85765 h 2201579"/>
              <a:gd name="connsiteX1789" fmla="*/ 181293 w 3506942"/>
              <a:gd name="connsiteY1789" fmla="*/ 82168 h 2201579"/>
              <a:gd name="connsiteX1790" fmla="*/ 168344 w 3506942"/>
              <a:gd name="connsiteY1790" fmla="*/ 76412 h 2201579"/>
              <a:gd name="connsiteX1791" fmla="*/ 179855 w 3506942"/>
              <a:gd name="connsiteY1791" fmla="*/ 69937 h 2201579"/>
              <a:gd name="connsiteX1792" fmla="*/ 263306 w 3506942"/>
              <a:gd name="connsiteY1792" fmla="*/ 63461 h 2201579"/>
              <a:gd name="connsiteX1793" fmla="*/ 351076 w 3506942"/>
              <a:gd name="connsiteY1793" fmla="*/ 52669 h 2201579"/>
              <a:gd name="connsiteX1794" fmla="*/ 472657 w 3506942"/>
              <a:gd name="connsiteY1794" fmla="*/ 45474 h 2201579"/>
              <a:gd name="connsiteX1795" fmla="*/ 282012 w 3506942"/>
              <a:gd name="connsiteY1795" fmla="*/ 38279 h 2201579"/>
              <a:gd name="connsiteX1796" fmla="*/ 281292 w 3506942"/>
              <a:gd name="connsiteY1796" fmla="*/ 31084 h 2201579"/>
              <a:gd name="connsiteX1797" fmla="*/ 359708 w 3506942"/>
              <a:gd name="connsiteY1797" fmla="*/ 24608 h 2201579"/>
              <a:gd name="connsiteX1798" fmla="*/ 359708 w 3506942"/>
              <a:gd name="connsiteY1798" fmla="*/ 20291 h 2201579"/>
              <a:gd name="connsiteX1799" fmla="*/ 278415 w 3506942"/>
              <a:gd name="connsiteY1799" fmla="*/ 20291 h 2201579"/>
              <a:gd name="connsiteX1800" fmla="*/ 278415 w 3506942"/>
              <a:gd name="connsiteY1800" fmla="*/ 13096 h 2201579"/>
              <a:gd name="connsiteX1801" fmla="*/ 299997 w 3506942"/>
              <a:gd name="connsiteY1801" fmla="*/ 10937 h 2201579"/>
              <a:gd name="connsiteX1802" fmla="*/ 1247470 w 3506942"/>
              <a:gd name="connsiteY1802" fmla="*/ 2303 h 2201579"/>
              <a:gd name="connsiteX1803" fmla="*/ 1510776 w 3506942"/>
              <a:gd name="connsiteY1803" fmla="*/ 145 h 2201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</a:cxnLst>
            <a:rect l="l" t="t" r="r" b="b"/>
            <a:pathLst>
              <a:path w="3506942" h="2201579">
                <a:moveTo>
                  <a:pt x="1686633" y="2167979"/>
                </a:moveTo>
                <a:lnTo>
                  <a:pt x="1687034" y="2168010"/>
                </a:lnTo>
                <a:cubicBezTo>
                  <a:pt x="1686314" y="2168010"/>
                  <a:pt x="1686314" y="2168010"/>
                  <a:pt x="1686314" y="2168010"/>
                </a:cubicBezTo>
                <a:close/>
                <a:moveTo>
                  <a:pt x="1533231" y="2166903"/>
                </a:moveTo>
                <a:cubicBezTo>
                  <a:pt x="1533983" y="2167804"/>
                  <a:pt x="1534734" y="2168705"/>
                  <a:pt x="1535484" y="2169606"/>
                </a:cubicBezTo>
                <a:cubicBezTo>
                  <a:pt x="1534734" y="2170508"/>
                  <a:pt x="1533983" y="2171409"/>
                  <a:pt x="1532481" y="2171409"/>
                </a:cubicBezTo>
                <a:cubicBezTo>
                  <a:pt x="1532481" y="2171409"/>
                  <a:pt x="1530978" y="2170508"/>
                  <a:pt x="1530978" y="2170508"/>
                </a:cubicBezTo>
                <a:cubicBezTo>
                  <a:pt x="1531730" y="2168705"/>
                  <a:pt x="1532481" y="2167804"/>
                  <a:pt x="1533231" y="2166903"/>
                </a:cubicBezTo>
                <a:close/>
                <a:moveTo>
                  <a:pt x="2669918" y="2102689"/>
                </a:moveTo>
                <a:cubicBezTo>
                  <a:pt x="2668308" y="2103253"/>
                  <a:pt x="2666699" y="2103253"/>
                  <a:pt x="2665089" y="2103816"/>
                </a:cubicBezTo>
                <a:lnTo>
                  <a:pt x="2665412" y="2103816"/>
                </a:lnTo>
                <a:cubicBezTo>
                  <a:pt x="2664285" y="2104568"/>
                  <a:pt x="2664285" y="2105318"/>
                  <a:pt x="2664285" y="2106069"/>
                </a:cubicBezTo>
                <a:cubicBezTo>
                  <a:pt x="2664285" y="2105318"/>
                  <a:pt x="2664285" y="2104568"/>
                  <a:pt x="2664285" y="2103816"/>
                </a:cubicBezTo>
                <a:cubicBezTo>
                  <a:pt x="2666699" y="2103253"/>
                  <a:pt x="2668308" y="2103253"/>
                  <a:pt x="2669918" y="2102689"/>
                </a:cubicBezTo>
                <a:close/>
                <a:moveTo>
                  <a:pt x="3082234" y="2071146"/>
                </a:moveTo>
                <a:cubicBezTo>
                  <a:pt x="3093124" y="2071146"/>
                  <a:pt x="3104014" y="2071146"/>
                  <a:pt x="3114178" y="2071146"/>
                </a:cubicBezTo>
                <a:cubicBezTo>
                  <a:pt x="3114904" y="2072648"/>
                  <a:pt x="3114904" y="2073399"/>
                  <a:pt x="3114904" y="2074901"/>
                </a:cubicBezTo>
                <a:cubicBezTo>
                  <a:pt x="3104014" y="2075652"/>
                  <a:pt x="3093850" y="2077154"/>
                  <a:pt x="3082960" y="2077905"/>
                </a:cubicBezTo>
                <a:cubicBezTo>
                  <a:pt x="3082960" y="2075652"/>
                  <a:pt x="3082960" y="2073399"/>
                  <a:pt x="3082234" y="2071146"/>
                </a:cubicBezTo>
                <a:close/>
                <a:moveTo>
                  <a:pt x="2927897" y="2071146"/>
                </a:moveTo>
                <a:cubicBezTo>
                  <a:pt x="2929399" y="2071146"/>
                  <a:pt x="2930901" y="2071709"/>
                  <a:pt x="2932403" y="2072273"/>
                </a:cubicBezTo>
                <a:cubicBezTo>
                  <a:pt x="2930901" y="2072273"/>
                  <a:pt x="2929399" y="2072273"/>
                  <a:pt x="2927897" y="2072273"/>
                </a:cubicBezTo>
                <a:cubicBezTo>
                  <a:pt x="2927897" y="2071709"/>
                  <a:pt x="2927897" y="2071709"/>
                  <a:pt x="2927897" y="2071146"/>
                </a:cubicBezTo>
                <a:close/>
                <a:moveTo>
                  <a:pt x="2901085" y="2071146"/>
                </a:moveTo>
                <a:cubicBezTo>
                  <a:pt x="2901762" y="2071822"/>
                  <a:pt x="2902437" y="2072498"/>
                  <a:pt x="2903113" y="2073174"/>
                </a:cubicBezTo>
                <a:cubicBezTo>
                  <a:pt x="2903113" y="2073174"/>
                  <a:pt x="2902437" y="2074526"/>
                  <a:pt x="2902437" y="2074526"/>
                </a:cubicBezTo>
                <a:cubicBezTo>
                  <a:pt x="2901762" y="2073850"/>
                  <a:pt x="2901085" y="2073174"/>
                  <a:pt x="2899734" y="2072498"/>
                </a:cubicBezTo>
                <a:cubicBezTo>
                  <a:pt x="2900410" y="2071822"/>
                  <a:pt x="2900410" y="2071822"/>
                  <a:pt x="2901085" y="2071146"/>
                </a:cubicBezTo>
                <a:close/>
                <a:moveTo>
                  <a:pt x="2850165" y="2070696"/>
                </a:moveTo>
                <a:cubicBezTo>
                  <a:pt x="2850165" y="2070696"/>
                  <a:pt x="2851517" y="2070020"/>
                  <a:pt x="2851517" y="2070696"/>
                </a:cubicBezTo>
                <a:cubicBezTo>
                  <a:pt x="2852194" y="2071372"/>
                  <a:pt x="2852869" y="2072048"/>
                  <a:pt x="2853545" y="2072724"/>
                </a:cubicBezTo>
                <a:cubicBezTo>
                  <a:pt x="2852194" y="2073400"/>
                  <a:pt x="2851517" y="2073400"/>
                  <a:pt x="2850165" y="2073400"/>
                </a:cubicBezTo>
                <a:cubicBezTo>
                  <a:pt x="2850165" y="2072724"/>
                  <a:pt x="2850165" y="2071372"/>
                  <a:pt x="2850165" y="2070696"/>
                </a:cubicBezTo>
                <a:close/>
                <a:moveTo>
                  <a:pt x="3131802" y="2070020"/>
                </a:moveTo>
                <a:cubicBezTo>
                  <a:pt x="3131802" y="2070020"/>
                  <a:pt x="3132365" y="2070020"/>
                  <a:pt x="3132928" y="2070771"/>
                </a:cubicBezTo>
                <a:cubicBezTo>
                  <a:pt x="3132928" y="2070771"/>
                  <a:pt x="3132365" y="2071522"/>
                  <a:pt x="3132365" y="2072273"/>
                </a:cubicBezTo>
                <a:cubicBezTo>
                  <a:pt x="3131802" y="2071522"/>
                  <a:pt x="3131239" y="2071522"/>
                  <a:pt x="3130675" y="2071522"/>
                </a:cubicBezTo>
                <a:cubicBezTo>
                  <a:pt x="3131239" y="2070771"/>
                  <a:pt x="3131239" y="2070020"/>
                  <a:pt x="3131802" y="2070020"/>
                </a:cubicBezTo>
                <a:close/>
                <a:moveTo>
                  <a:pt x="3068716" y="2070020"/>
                </a:moveTo>
                <a:cubicBezTo>
                  <a:pt x="3068716" y="2072132"/>
                  <a:pt x="3068716" y="2073540"/>
                  <a:pt x="3068716" y="2075653"/>
                </a:cubicBezTo>
                <a:cubicBezTo>
                  <a:pt x="3062198" y="2075653"/>
                  <a:pt x="3055680" y="2075653"/>
                  <a:pt x="3048438" y="2075653"/>
                </a:cubicBezTo>
                <a:cubicBezTo>
                  <a:pt x="3048438" y="2074245"/>
                  <a:pt x="3048438" y="2072836"/>
                  <a:pt x="3048438" y="2071428"/>
                </a:cubicBezTo>
                <a:cubicBezTo>
                  <a:pt x="3054956" y="2070724"/>
                  <a:pt x="3062198" y="2070724"/>
                  <a:pt x="3068716" y="2070020"/>
                </a:cubicBezTo>
                <a:close/>
                <a:moveTo>
                  <a:pt x="3029512" y="2070020"/>
                </a:moveTo>
                <a:cubicBezTo>
                  <a:pt x="3030300" y="2070020"/>
                  <a:pt x="3032666" y="2071372"/>
                  <a:pt x="3032666" y="2072048"/>
                </a:cubicBezTo>
                <a:cubicBezTo>
                  <a:pt x="3031878" y="2073400"/>
                  <a:pt x="3031089" y="2074752"/>
                  <a:pt x="3030300" y="2076779"/>
                </a:cubicBezTo>
                <a:cubicBezTo>
                  <a:pt x="3027934" y="2074752"/>
                  <a:pt x="3026357" y="2074075"/>
                  <a:pt x="3024780" y="2072723"/>
                </a:cubicBezTo>
                <a:cubicBezTo>
                  <a:pt x="3026357" y="2072048"/>
                  <a:pt x="3027934" y="2070696"/>
                  <a:pt x="3029512" y="2070020"/>
                </a:cubicBezTo>
                <a:close/>
                <a:moveTo>
                  <a:pt x="2998870" y="2070020"/>
                </a:moveTo>
                <a:cubicBezTo>
                  <a:pt x="3000982" y="2070020"/>
                  <a:pt x="3002390" y="2070583"/>
                  <a:pt x="3004503" y="2070583"/>
                </a:cubicBezTo>
                <a:cubicBezTo>
                  <a:pt x="3004503" y="2071147"/>
                  <a:pt x="3004503" y="2071709"/>
                  <a:pt x="3003799" y="2072273"/>
                </a:cubicBezTo>
                <a:cubicBezTo>
                  <a:pt x="3002390" y="2071709"/>
                  <a:pt x="3000278" y="2071709"/>
                  <a:pt x="2998870" y="2071147"/>
                </a:cubicBezTo>
                <a:cubicBezTo>
                  <a:pt x="2998870" y="2070583"/>
                  <a:pt x="2998870" y="2070583"/>
                  <a:pt x="2998870" y="2070020"/>
                </a:cubicBezTo>
                <a:close/>
                <a:moveTo>
                  <a:pt x="2962820" y="2070020"/>
                </a:moveTo>
                <a:cubicBezTo>
                  <a:pt x="2968077" y="2070020"/>
                  <a:pt x="2973335" y="2070020"/>
                  <a:pt x="2978592" y="2070020"/>
                </a:cubicBezTo>
                <a:cubicBezTo>
                  <a:pt x="2978592" y="2071629"/>
                  <a:pt x="2978592" y="2073239"/>
                  <a:pt x="2978592" y="2074848"/>
                </a:cubicBezTo>
                <a:cubicBezTo>
                  <a:pt x="2973335" y="2074848"/>
                  <a:pt x="2968077" y="2074848"/>
                  <a:pt x="2962820" y="2075653"/>
                </a:cubicBezTo>
                <a:cubicBezTo>
                  <a:pt x="2962820" y="2074043"/>
                  <a:pt x="2962820" y="2071629"/>
                  <a:pt x="2962820" y="2070020"/>
                </a:cubicBezTo>
                <a:close/>
                <a:moveTo>
                  <a:pt x="2882575" y="2070020"/>
                </a:moveTo>
                <a:cubicBezTo>
                  <a:pt x="2883269" y="2070724"/>
                  <a:pt x="2883269" y="2072132"/>
                  <a:pt x="2883962" y="2072836"/>
                </a:cubicBezTo>
                <a:cubicBezTo>
                  <a:pt x="2881189" y="2073540"/>
                  <a:pt x="2878416" y="2074949"/>
                  <a:pt x="2876336" y="2075653"/>
                </a:cubicBezTo>
                <a:cubicBezTo>
                  <a:pt x="2875643" y="2074949"/>
                  <a:pt x="2875643" y="2074245"/>
                  <a:pt x="2874949" y="2072836"/>
                </a:cubicBezTo>
                <a:cubicBezTo>
                  <a:pt x="2877723" y="2072132"/>
                  <a:pt x="2879802" y="2070724"/>
                  <a:pt x="2882575" y="2070020"/>
                </a:cubicBezTo>
                <a:close/>
                <a:moveTo>
                  <a:pt x="2811863" y="2070020"/>
                </a:moveTo>
                <a:cubicBezTo>
                  <a:pt x="2811863" y="2071308"/>
                  <a:pt x="2811863" y="2072595"/>
                  <a:pt x="2811863" y="2074526"/>
                </a:cubicBezTo>
                <a:cubicBezTo>
                  <a:pt x="2808483" y="2073882"/>
                  <a:pt x="2805104" y="2073239"/>
                  <a:pt x="2801724" y="2072595"/>
                </a:cubicBezTo>
                <a:cubicBezTo>
                  <a:pt x="2805104" y="2071951"/>
                  <a:pt x="2808483" y="2070663"/>
                  <a:pt x="2811863" y="2070020"/>
                </a:cubicBezTo>
                <a:close/>
                <a:moveTo>
                  <a:pt x="2759291" y="2070020"/>
                </a:moveTo>
                <a:cubicBezTo>
                  <a:pt x="2759291" y="2070020"/>
                  <a:pt x="2760042" y="2070583"/>
                  <a:pt x="2760042" y="2070583"/>
                </a:cubicBezTo>
                <a:cubicBezTo>
                  <a:pt x="2760042" y="2071147"/>
                  <a:pt x="2759291" y="2071147"/>
                  <a:pt x="2759291" y="2071147"/>
                </a:cubicBezTo>
                <a:cubicBezTo>
                  <a:pt x="2758539" y="2071147"/>
                  <a:pt x="2758539" y="2071147"/>
                  <a:pt x="2757789" y="2070583"/>
                </a:cubicBezTo>
                <a:cubicBezTo>
                  <a:pt x="2758539" y="2070583"/>
                  <a:pt x="2758539" y="2070020"/>
                  <a:pt x="2759291" y="2070020"/>
                </a:cubicBezTo>
                <a:close/>
                <a:moveTo>
                  <a:pt x="3218956" y="2045236"/>
                </a:moveTo>
                <a:cubicBezTo>
                  <a:pt x="3219673" y="2045987"/>
                  <a:pt x="3219673" y="2046738"/>
                  <a:pt x="3219673" y="2048240"/>
                </a:cubicBezTo>
                <a:cubicBezTo>
                  <a:pt x="3217522" y="2048240"/>
                  <a:pt x="3214654" y="2048240"/>
                  <a:pt x="3212504" y="2048240"/>
                </a:cubicBezTo>
                <a:cubicBezTo>
                  <a:pt x="3209637" y="2049742"/>
                  <a:pt x="3207486" y="2050493"/>
                  <a:pt x="3204618" y="2051995"/>
                </a:cubicBezTo>
                <a:cubicBezTo>
                  <a:pt x="3204618" y="2050493"/>
                  <a:pt x="3204618" y="2048991"/>
                  <a:pt x="3203901" y="2048240"/>
                </a:cubicBezTo>
                <a:cubicBezTo>
                  <a:pt x="3206769" y="2048240"/>
                  <a:pt x="3208920" y="2047489"/>
                  <a:pt x="3211787" y="2047489"/>
                </a:cubicBezTo>
                <a:cubicBezTo>
                  <a:pt x="3213938" y="2046738"/>
                  <a:pt x="3216805" y="2045987"/>
                  <a:pt x="3218956" y="2045236"/>
                </a:cubicBezTo>
                <a:close/>
                <a:moveTo>
                  <a:pt x="252348" y="2030590"/>
                </a:moveTo>
                <a:cubicBezTo>
                  <a:pt x="260845" y="2030590"/>
                  <a:pt x="269342" y="2030590"/>
                  <a:pt x="277132" y="2030590"/>
                </a:cubicBezTo>
                <a:cubicBezTo>
                  <a:pt x="277132" y="2032093"/>
                  <a:pt x="277132" y="2033595"/>
                  <a:pt x="277132" y="2035096"/>
                </a:cubicBezTo>
                <a:cubicBezTo>
                  <a:pt x="268634" y="2035096"/>
                  <a:pt x="260845" y="2034346"/>
                  <a:pt x="252348" y="2033595"/>
                </a:cubicBezTo>
                <a:cubicBezTo>
                  <a:pt x="252348" y="2032843"/>
                  <a:pt x="252348" y="2031342"/>
                  <a:pt x="252348" y="2030590"/>
                </a:cubicBezTo>
                <a:close/>
                <a:moveTo>
                  <a:pt x="3242204" y="2029464"/>
                </a:moveTo>
                <a:lnTo>
                  <a:pt x="3243331" y="2029464"/>
                </a:lnTo>
                <a:lnTo>
                  <a:pt x="3242204" y="2031717"/>
                </a:lnTo>
                <a:close/>
                <a:moveTo>
                  <a:pt x="235449" y="2029464"/>
                </a:moveTo>
                <a:cubicBezTo>
                  <a:pt x="235824" y="2029464"/>
                  <a:pt x="236200" y="2029464"/>
                  <a:pt x="236200" y="2029464"/>
                </a:cubicBezTo>
                <a:cubicBezTo>
                  <a:pt x="236576" y="2030216"/>
                  <a:pt x="236576" y="2030216"/>
                  <a:pt x="236576" y="2030966"/>
                </a:cubicBezTo>
                <a:cubicBezTo>
                  <a:pt x="236576" y="2030966"/>
                  <a:pt x="236200" y="2031717"/>
                  <a:pt x="235824" y="2031717"/>
                </a:cubicBezTo>
                <a:cubicBezTo>
                  <a:pt x="235824" y="2030966"/>
                  <a:pt x="235449" y="2030216"/>
                  <a:pt x="235449" y="2029464"/>
                </a:cubicBezTo>
                <a:close/>
                <a:moveTo>
                  <a:pt x="282764" y="2013692"/>
                </a:moveTo>
                <a:lnTo>
                  <a:pt x="283891" y="2014819"/>
                </a:lnTo>
                <a:lnTo>
                  <a:pt x="282764" y="2014819"/>
                </a:lnTo>
                <a:close/>
                <a:moveTo>
                  <a:pt x="262486" y="2013692"/>
                </a:moveTo>
                <a:lnTo>
                  <a:pt x="264739" y="2014819"/>
                </a:lnTo>
                <a:lnTo>
                  <a:pt x="262486" y="2014819"/>
                </a:lnTo>
                <a:close/>
                <a:moveTo>
                  <a:pt x="3252776" y="2012565"/>
                </a:moveTo>
                <a:cubicBezTo>
                  <a:pt x="3252776" y="2014678"/>
                  <a:pt x="3253469" y="2016086"/>
                  <a:pt x="3253469" y="2018199"/>
                </a:cubicBezTo>
                <a:cubicBezTo>
                  <a:pt x="3250696" y="2017495"/>
                  <a:pt x="3247230" y="2016791"/>
                  <a:pt x="3244457" y="2016086"/>
                </a:cubicBezTo>
                <a:cubicBezTo>
                  <a:pt x="3247230" y="2015382"/>
                  <a:pt x="3250003" y="2013974"/>
                  <a:pt x="3252776" y="2012565"/>
                </a:cubicBezTo>
                <a:close/>
                <a:moveTo>
                  <a:pt x="3065336" y="1965250"/>
                </a:moveTo>
                <a:cubicBezTo>
                  <a:pt x="3076356" y="1965250"/>
                  <a:pt x="3087377" y="1965250"/>
                  <a:pt x="3098398" y="1965250"/>
                </a:cubicBezTo>
                <a:cubicBezTo>
                  <a:pt x="3099132" y="1965814"/>
                  <a:pt x="3099132" y="1966377"/>
                  <a:pt x="3099132" y="1966377"/>
                </a:cubicBezTo>
                <a:cubicBezTo>
                  <a:pt x="3088111" y="1966377"/>
                  <a:pt x="3076356" y="1966377"/>
                  <a:pt x="3065336" y="1966377"/>
                </a:cubicBezTo>
                <a:cubicBezTo>
                  <a:pt x="3065336" y="1966377"/>
                  <a:pt x="3065336" y="1965814"/>
                  <a:pt x="3065336" y="1965250"/>
                </a:cubicBezTo>
                <a:close/>
                <a:moveTo>
                  <a:pt x="3018397" y="1965250"/>
                </a:moveTo>
                <a:cubicBezTo>
                  <a:pt x="3018397" y="1965250"/>
                  <a:pt x="3019148" y="1966753"/>
                  <a:pt x="3019148" y="1966753"/>
                </a:cubicBezTo>
                <a:cubicBezTo>
                  <a:pt x="3017645" y="1967504"/>
                  <a:pt x="3016894" y="1967504"/>
                  <a:pt x="3015392" y="1967504"/>
                </a:cubicBezTo>
                <a:cubicBezTo>
                  <a:pt x="3015392" y="1967504"/>
                  <a:pt x="3015392" y="1966753"/>
                  <a:pt x="3014641" y="1966002"/>
                </a:cubicBezTo>
                <a:cubicBezTo>
                  <a:pt x="3016144" y="1966002"/>
                  <a:pt x="3016894" y="1965250"/>
                  <a:pt x="3018397" y="1965250"/>
                </a:cubicBezTo>
                <a:close/>
                <a:moveTo>
                  <a:pt x="3045058" y="1964124"/>
                </a:moveTo>
                <a:cubicBezTo>
                  <a:pt x="3045058" y="1964124"/>
                  <a:pt x="3046560" y="1965627"/>
                  <a:pt x="3047311" y="1966377"/>
                </a:cubicBezTo>
                <a:cubicBezTo>
                  <a:pt x="3046560" y="1967129"/>
                  <a:pt x="3045058" y="1967880"/>
                  <a:pt x="3044307" y="1968630"/>
                </a:cubicBezTo>
                <a:cubicBezTo>
                  <a:pt x="3042805" y="1967880"/>
                  <a:pt x="3042054" y="1967129"/>
                  <a:pt x="3040552" y="1967129"/>
                </a:cubicBezTo>
                <a:cubicBezTo>
                  <a:pt x="3042054" y="1965627"/>
                  <a:pt x="3043555" y="1964876"/>
                  <a:pt x="3045058" y="1964124"/>
                </a:cubicBezTo>
                <a:close/>
                <a:moveTo>
                  <a:pt x="2975212" y="1964124"/>
                </a:moveTo>
                <a:cubicBezTo>
                  <a:pt x="2981701" y="1964124"/>
                  <a:pt x="2987469" y="1964124"/>
                  <a:pt x="2993237" y="1964801"/>
                </a:cubicBezTo>
                <a:cubicBezTo>
                  <a:pt x="2993237" y="1965476"/>
                  <a:pt x="2993237" y="1966152"/>
                  <a:pt x="2993237" y="1967504"/>
                </a:cubicBezTo>
                <a:cubicBezTo>
                  <a:pt x="2987469" y="1967504"/>
                  <a:pt x="2981701" y="1967504"/>
                  <a:pt x="2975212" y="1967504"/>
                </a:cubicBezTo>
                <a:cubicBezTo>
                  <a:pt x="2975212" y="1966152"/>
                  <a:pt x="2975212" y="1964801"/>
                  <a:pt x="2975212" y="1964124"/>
                </a:cubicBezTo>
                <a:close/>
                <a:moveTo>
                  <a:pt x="3009234" y="1938965"/>
                </a:moveTo>
                <a:cubicBezTo>
                  <a:pt x="3009910" y="1938965"/>
                  <a:pt x="3010586" y="1939716"/>
                  <a:pt x="3011262" y="1940466"/>
                </a:cubicBezTo>
                <a:cubicBezTo>
                  <a:pt x="3010586" y="1941218"/>
                  <a:pt x="3009910" y="1941969"/>
                  <a:pt x="3008558" y="1942720"/>
                </a:cubicBezTo>
                <a:cubicBezTo>
                  <a:pt x="3008558" y="1941218"/>
                  <a:pt x="3007882" y="1940466"/>
                  <a:pt x="3007882" y="1939716"/>
                </a:cubicBezTo>
                <a:cubicBezTo>
                  <a:pt x="3007882" y="1938965"/>
                  <a:pt x="3008558" y="1938213"/>
                  <a:pt x="3009234" y="1938965"/>
                </a:cubicBezTo>
                <a:close/>
                <a:moveTo>
                  <a:pt x="236576" y="1934834"/>
                </a:moveTo>
                <a:cubicBezTo>
                  <a:pt x="237139" y="1935397"/>
                  <a:pt x="237139" y="1935397"/>
                  <a:pt x="237703" y="1935961"/>
                </a:cubicBezTo>
                <a:cubicBezTo>
                  <a:pt x="237703" y="1935961"/>
                  <a:pt x="237703" y="1935961"/>
                  <a:pt x="237139" y="1935961"/>
                </a:cubicBezTo>
                <a:cubicBezTo>
                  <a:pt x="237139" y="1935397"/>
                  <a:pt x="236576" y="1935397"/>
                  <a:pt x="236576" y="1934834"/>
                </a:cubicBezTo>
                <a:close/>
                <a:moveTo>
                  <a:pt x="2972959" y="1872874"/>
                </a:moveTo>
                <a:cubicBezTo>
                  <a:pt x="2971525" y="1874308"/>
                  <a:pt x="2970092" y="1875741"/>
                  <a:pt x="2969375" y="1877175"/>
                </a:cubicBezTo>
                <a:cubicBezTo>
                  <a:pt x="2967941" y="1878609"/>
                  <a:pt x="2966507" y="1880043"/>
                  <a:pt x="2965073" y="1880760"/>
                </a:cubicBezTo>
                <a:cubicBezTo>
                  <a:pt x="2966507" y="1879326"/>
                  <a:pt x="2967941" y="1878609"/>
                  <a:pt x="2968658" y="1877175"/>
                </a:cubicBezTo>
                <a:cubicBezTo>
                  <a:pt x="2970092" y="1875741"/>
                  <a:pt x="2971525" y="1874308"/>
                  <a:pt x="2972959" y="1872874"/>
                </a:cubicBezTo>
                <a:close/>
                <a:moveTo>
                  <a:pt x="2896804" y="1849216"/>
                </a:moveTo>
                <a:cubicBezTo>
                  <a:pt x="2896804" y="1849920"/>
                  <a:pt x="2896804" y="1851329"/>
                  <a:pt x="2897480" y="1852737"/>
                </a:cubicBezTo>
                <a:cubicBezTo>
                  <a:pt x="2892749" y="1853442"/>
                  <a:pt x="2888693" y="1854146"/>
                  <a:pt x="2884638" y="1854850"/>
                </a:cubicBezTo>
                <a:cubicBezTo>
                  <a:pt x="2883962" y="1853442"/>
                  <a:pt x="2883962" y="1852033"/>
                  <a:pt x="2883962" y="1850625"/>
                </a:cubicBezTo>
                <a:cubicBezTo>
                  <a:pt x="2888017" y="1850625"/>
                  <a:pt x="2892073" y="1849920"/>
                  <a:pt x="2896804" y="1849216"/>
                </a:cubicBezTo>
                <a:close/>
                <a:moveTo>
                  <a:pt x="2960191" y="1804577"/>
                </a:moveTo>
                <a:cubicBezTo>
                  <a:pt x="2960942" y="1804577"/>
                  <a:pt x="2960942" y="1804577"/>
                  <a:pt x="2960942" y="1804577"/>
                </a:cubicBezTo>
                <a:cubicBezTo>
                  <a:pt x="2960942" y="1804577"/>
                  <a:pt x="2960942" y="1804577"/>
                  <a:pt x="2960942" y="1805281"/>
                </a:cubicBezTo>
                <a:cubicBezTo>
                  <a:pt x="2960191" y="1805281"/>
                  <a:pt x="2960191" y="1804577"/>
                  <a:pt x="2960191" y="1804577"/>
                </a:cubicBezTo>
                <a:close/>
                <a:moveTo>
                  <a:pt x="2957187" y="1799648"/>
                </a:moveTo>
                <a:cubicBezTo>
                  <a:pt x="2962444" y="1799648"/>
                  <a:pt x="2967702" y="1800352"/>
                  <a:pt x="2972959" y="1800352"/>
                </a:cubicBezTo>
                <a:cubicBezTo>
                  <a:pt x="2968453" y="1801761"/>
                  <a:pt x="2964697" y="1803169"/>
                  <a:pt x="2960942" y="1804577"/>
                </a:cubicBezTo>
                <a:cubicBezTo>
                  <a:pt x="2959440" y="1802465"/>
                  <a:pt x="2957938" y="1801057"/>
                  <a:pt x="2957187" y="1799648"/>
                </a:cubicBezTo>
                <a:close/>
                <a:moveTo>
                  <a:pt x="2840027" y="1762472"/>
                </a:moveTo>
                <a:cubicBezTo>
                  <a:pt x="2840027" y="1763035"/>
                  <a:pt x="2839182" y="1763599"/>
                  <a:pt x="2839182" y="1764162"/>
                </a:cubicBezTo>
                <a:cubicBezTo>
                  <a:pt x="2839182" y="1764725"/>
                  <a:pt x="2838337" y="1764725"/>
                  <a:pt x="2837492" y="1764725"/>
                </a:cubicBezTo>
                <a:cubicBezTo>
                  <a:pt x="2837492" y="1764725"/>
                  <a:pt x="2836647" y="1764162"/>
                  <a:pt x="2836647" y="1763599"/>
                </a:cubicBezTo>
                <a:cubicBezTo>
                  <a:pt x="2837492" y="1763599"/>
                  <a:pt x="2838337" y="1763035"/>
                  <a:pt x="2840027" y="1762472"/>
                </a:cubicBezTo>
                <a:close/>
                <a:moveTo>
                  <a:pt x="2755535" y="1719663"/>
                </a:moveTo>
                <a:cubicBezTo>
                  <a:pt x="2760661" y="1719663"/>
                  <a:pt x="2765788" y="1720468"/>
                  <a:pt x="2770181" y="1720468"/>
                </a:cubicBezTo>
                <a:cubicBezTo>
                  <a:pt x="2770181" y="1722077"/>
                  <a:pt x="2770181" y="1723687"/>
                  <a:pt x="2770181" y="1725296"/>
                </a:cubicBezTo>
                <a:cubicBezTo>
                  <a:pt x="2765055" y="1725296"/>
                  <a:pt x="2760661" y="1725296"/>
                  <a:pt x="2755535" y="1725296"/>
                </a:cubicBezTo>
                <a:cubicBezTo>
                  <a:pt x="2755535" y="1722882"/>
                  <a:pt x="2755535" y="1721273"/>
                  <a:pt x="2755535" y="1719663"/>
                </a:cubicBezTo>
                <a:close/>
                <a:moveTo>
                  <a:pt x="3249272" y="1683614"/>
                </a:moveTo>
                <a:cubicBezTo>
                  <a:pt x="3295221" y="1683614"/>
                  <a:pt x="3340453" y="1683614"/>
                  <a:pt x="3385684" y="1683614"/>
                </a:cubicBezTo>
                <a:cubicBezTo>
                  <a:pt x="3385684" y="1685173"/>
                  <a:pt x="3386402" y="1686734"/>
                  <a:pt x="3386402" y="1688294"/>
                </a:cubicBezTo>
                <a:cubicBezTo>
                  <a:pt x="3377786" y="1688294"/>
                  <a:pt x="3368453" y="1687514"/>
                  <a:pt x="3359837" y="1688294"/>
                </a:cubicBezTo>
                <a:cubicBezTo>
                  <a:pt x="3331837" y="1689853"/>
                  <a:pt x="3303837" y="1692973"/>
                  <a:pt x="3275119" y="1693753"/>
                </a:cubicBezTo>
                <a:cubicBezTo>
                  <a:pt x="3266503" y="1693753"/>
                  <a:pt x="3257169" y="1689074"/>
                  <a:pt x="3247836" y="1686734"/>
                </a:cubicBezTo>
                <a:cubicBezTo>
                  <a:pt x="3248554" y="1685953"/>
                  <a:pt x="3248554" y="1684393"/>
                  <a:pt x="3249272" y="1683614"/>
                </a:cubicBezTo>
                <a:close/>
                <a:moveTo>
                  <a:pt x="250845" y="1673475"/>
                </a:moveTo>
                <a:cubicBezTo>
                  <a:pt x="251596" y="1674763"/>
                  <a:pt x="252348" y="1675407"/>
                  <a:pt x="252348" y="1676050"/>
                </a:cubicBezTo>
                <a:cubicBezTo>
                  <a:pt x="252348" y="1676694"/>
                  <a:pt x="250845" y="1677338"/>
                  <a:pt x="249343" y="1677981"/>
                </a:cubicBezTo>
                <a:cubicBezTo>
                  <a:pt x="249343" y="1677338"/>
                  <a:pt x="247841" y="1676050"/>
                  <a:pt x="247841" y="1675407"/>
                </a:cubicBezTo>
                <a:cubicBezTo>
                  <a:pt x="248592" y="1674763"/>
                  <a:pt x="250094" y="1674119"/>
                  <a:pt x="250845" y="1673475"/>
                </a:cubicBezTo>
                <a:close/>
                <a:moveTo>
                  <a:pt x="296283" y="1659956"/>
                </a:moveTo>
                <a:cubicBezTo>
                  <a:pt x="296283" y="1660520"/>
                  <a:pt x="295719" y="1660520"/>
                  <a:pt x="295719" y="1660520"/>
                </a:cubicBezTo>
                <a:cubicBezTo>
                  <a:pt x="295719" y="1660520"/>
                  <a:pt x="295156" y="1661083"/>
                  <a:pt x="295156" y="1661083"/>
                </a:cubicBezTo>
                <a:cubicBezTo>
                  <a:pt x="295156" y="1661083"/>
                  <a:pt x="295719" y="1660520"/>
                  <a:pt x="296283" y="1659956"/>
                </a:cubicBezTo>
                <a:close/>
                <a:moveTo>
                  <a:pt x="254601" y="1658830"/>
                </a:moveTo>
                <a:lnTo>
                  <a:pt x="255728" y="1658830"/>
                </a:lnTo>
                <a:lnTo>
                  <a:pt x="255728" y="1659956"/>
                </a:lnTo>
                <a:close/>
                <a:moveTo>
                  <a:pt x="3374010" y="1637425"/>
                </a:moveTo>
                <a:cubicBezTo>
                  <a:pt x="3377765" y="1637425"/>
                  <a:pt x="3381520" y="1637425"/>
                  <a:pt x="3385275" y="1637425"/>
                </a:cubicBezTo>
                <a:cubicBezTo>
                  <a:pt x="3385275" y="1639228"/>
                  <a:pt x="3385275" y="1640129"/>
                  <a:pt x="3385275" y="1641932"/>
                </a:cubicBezTo>
                <a:cubicBezTo>
                  <a:pt x="3381520" y="1641932"/>
                  <a:pt x="3377765" y="1641932"/>
                  <a:pt x="3374010" y="1641932"/>
                </a:cubicBezTo>
                <a:cubicBezTo>
                  <a:pt x="3374010" y="1640129"/>
                  <a:pt x="3374010" y="1639228"/>
                  <a:pt x="3374010" y="1637425"/>
                </a:cubicBezTo>
                <a:close/>
                <a:moveTo>
                  <a:pt x="3407102" y="1621654"/>
                </a:moveTo>
                <a:cubicBezTo>
                  <a:pt x="3407806" y="1622330"/>
                  <a:pt x="3407806" y="1623682"/>
                  <a:pt x="3407806" y="1624358"/>
                </a:cubicBezTo>
                <a:cubicBezTo>
                  <a:pt x="3404285" y="1624358"/>
                  <a:pt x="3400765" y="1625034"/>
                  <a:pt x="3396540" y="1625034"/>
                </a:cubicBezTo>
                <a:cubicBezTo>
                  <a:pt x="3400061" y="1623682"/>
                  <a:pt x="3403582" y="1622330"/>
                  <a:pt x="3407102" y="1621654"/>
                </a:cubicBezTo>
                <a:close/>
                <a:moveTo>
                  <a:pt x="3411186" y="1597996"/>
                </a:moveTo>
                <a:cubicBezTo>
                  <a:pt x="3409073" y="1601376"/>
                  <a:pt x="3406258" y="1604756"/>
                  <a:pt x="3403441" y="1608135"/>
                </a:cubicBezTo>
                <a:cubicBezTo>
                  <a:pt x="3402737" y="1606783"/>
                  <a:pt x="3401328" y="1605432"/>
                  <a:pt x="3399920" y="1604080"/>
                </a:cubicBezTo>
                <a:cubicBezTo>
                  <a:pt x="3404145" y="1602052"/>
                  <a:pt x="3407665" y="1600024"/>
                  <a:pt x="3411186" y="1597996"/>
                </a:cubicBezTo>
                <a:close/>
                <a:moveTo>
                  <a:pt x="3291772" y="1581098"/>
                </a:moveTo>
                <a:cubicBezTo>
                  <a:pt x="3291772" y="1581098"/>
                  <a:pt x="3292523" y="1581098"/>
                  <a:pt x="3293274" y="1581098"/>
                </a:cubicBezTo>
                <a:cubicBezTo>
                  <a:pt x="3293274" y="1581098"/>
                  <a:pt x="3293274" y="1581850"/>
                  <a:pt x="3294025" y="1581850"/>
                </a:cubicBezTo>
                <a:cubicBezTo>
                  <a:pt x="3293274" y="1582600"/>
                  <a:pt x="3292523" y="1582600"/>
                  <a:pt x="3291772" y="1583351"/>
                </a:cubicBezTo>
                <a:cubicBezTo>
                  <a:pt x="3291772" y="1582600"/>
                  <a:pt x="3291772" y="1581850"/>
                  <a:pt x="3291772" y="1581098"/>
                </a:cubicBezTo>
                <a:close/>
                <a:moveTo>
                  <a:pt x="3276922" y="1578845"/>
                </a:moveTo>
                <a:cubicBezTo>
                  <a:pt x="3277639" y="1578845"/>
                  <a:pt x="3279072" y="1580254"/>
                  <a:pt x="3280506" y="1581662"/>
                </a:cubicBezTo>
                <a:cubicBezTo>
                  <a:pt x="3278356" y="1583070"/>
                  <a:pt x="3276922" y="1583774"/>
                  <a:pt x="3275488" y="1583774"/>
                </a:cubicBezTo>
                <a:cubicBezTo>
                  <a:pt x="3274771" y="1584478"/>
                  <a:pt x="3273337" y="1582366"/>
                  <a:pt x="3272620" y="1581662"/>
                </a:cubicBezTo>
                <a:cubicBezTo>
                  <a:pt x="3274054" y="1580958"/>
                  <a:pt x="3275488" y="1579549"/>
                  <a:pt x="3276922" y="1578845"/>
                </a:cubicBezTo>
                <a:close/>
                <a:moveTo>
                  <a:pt x="243335" y="1569833"/>
                </a:moveTo>
                <a:cubicBezTo>
                  <a:pt x="243335" y="1569833"/>
                  <a:pt x="244462" y="1569833"/>
                  <a:pt x="244462" y="1570734"/>
                </a:cubicBezTo>
                <a:cubicBezTo>
                  <a:pt x="244462" y="1571635"/>
                  <a:pt x="244462" y="1572536"/>
                  <a:pt x="244462" y="1574339"/>
                </a:cubicBezTo>
                <a:cubicBezTo>
                  <a:pt x="243899" y="1574339"/>
                  <a:pt x="243335" y="1574339"/>
                  <a:pt x="243335" y="1573438"/>
                </a:cubicBezTo>
                <a:cubicBezTo>
                  <a:pt x="243335" y="1572536"/>
                  <a:pt x="243335" y="1571635"/>
                  <a:pt x="243335" y="1569833"/>
                </a:cubicBezTo>
                <a:close/>
                <a:moveTo>
                  <a:pt x="235449" y="1567580"/>
                </a:moveTo>
                <a:cubicBezTo>
                  <a:pt x="235449" y="1568425"/>
                  <a:pt x="235449" y="1569270"/>
                  <a:pt x="235449" y="1570114"/>
                </a:cubicBezTo>
                <a:cubicBezTo>
                  <a:pt x="234886" y="1570114"/>
                  <a:pt x="234322" y="1570960"/>
                  <a:pt x="234322" y="1570114"/>
                </a:cubicBezTo>
                <a:cubicBezTo>
                  <a:pt x="233759" y="1570114"/>
                  <a:pt x="233759" y="1569270"/>
                  <a:pt x="233196" y="1569270"/>
                </a:cubicBezTo>
                <a:cubicBezTo>
                  <a:pt x="233759" y="1568425"/>
                  <a:pt x="234322" y="1568425"/>
                  <a:pt x="235449" y="1567580"/>
                </a:cubicBezTo>
                <a:close/>
                <a:moveTo>
                  <a:pt x="3305291" y="1558567"/>
                </a:moveTo>
                <a:lnTo>
                  <a:pt x="3307544" y="1558567"/>
                </a:lnTo>
                <a:lnTo>
                  <a:pt x="3305291" y="1559694"/>
                </a:lnTo>
                <a:close/>
                <a:moveTo>
                  <a:pt x="3235068" y="1554812"/>
                </a:moveTo>
                <a:cubicBezTo>
                  <a:pt x="3235820" y="1554812"/>
                  <a:pt x="3236571" y="1556314"/>
                  <a:pt x="3236571" y="1557066"/>
                </a:cubicBezTo>
                <a:cubicBezTo>
                  <a:pt x="3235820" y="1557816"/>
                  <a:pt x="3234318" y="1558567"/>
                  <a:pt x="3234318" y="1558567"/>
                </a:cubicBezTo>
                <a:cubicBezTo>
                  <a:pt x="3232815" y="1557816"/>
                  <a:pt x="3232815" y="1556314"/>
                  <a:pt x="3232065" y="1555563"/>
                </a:cubicBezTo>
                <a:cubicBezTo>
                  <a:pt x="3232815" y="1555563"/>
                  <a:pt x="3234318" y="1554061"/>
                  <a:pt x="3235068" y="1554812"/>
                </a:cubicBezTo>
                <a:close/>
                <a:moveTo>
                  <a:pt x="3252342" y="1554061"/>
                </a:moveTo>
                <a:cubicBezTo>
                  <a:pt x="3255078" y="1554812"/>
                  <a:pt x="3257814" y="1555563"/>
                  <a:pt x="3260550" y="1556314"/>
                </a:cubicBezTo>
                <a:cubicBezTo>
                  <a:pt x="3264654" y="1555563"/>
                  <a:pt x="3268074" y="1555563"/>
                  <a:pt x="3271494" y="1554812"/>
                </a:cubicBezTo>
                <a:cubicBezTo>
                  <a:pt x="3271494" y="1557066"/>
                  <a:pt x="3271494" y="1558567"/>
                  <a:pt x="3271494" y="1560820"/>
                </a:cubicBezTo>
                <a:cubicBezTo>
                  <a:pt x="3267390" y="1559319"/>
                  <a:pt x="3263971" y="1558567"/>
                  <a:pt x="3259866" y="1557816"/>
                </a:cubicBezTo>
                <a:cubicBezTo>
                  <a:pt x="3257130" y="1557816"/>
                  <a:pt x="3255078" y="1557816"/>
                  <a:pt x="3252342" y="1557816"/>
                </a:cubicBezTo>
                <a:cubicBezTo>
                  <a:pt x="3252342" y="1557066"/>
                  <a:pt x="3252342" y="1555563"/>
                  <a:pt x="3252342" y="1554061"/>
                </a:cubicBezTo>
                <a:close/>
                <a:moveTo>
                  <a:pt x="316560" y="1540542"/>
                </a:moveTo>
                <a:cubicBezTo>
                  <a:pt x="316560" y="1540542"/>
                  <a:pt x="317687" y="1540542"/>
                  <a:pt x="317687" y="1540542"/>
                </a:cubicBezTo>
                <a:lnTo>
                  <a:pt x="316560" y="1541669"/>
                </a:lnTo>
                <a:cubicBezTo>
                  <a:pt x="316560" y="1541669"/>
                  <a:pt x="316560" y="1540542"/>
                  <a:pt x="316560" y="1540542"/>
                </a:cubicBezTo>
                <a:close/>
                <a:moveTo>
                  <a:pt x="3193763" y="1538289"/>
                </a:moveTo>
                <a:cubicBezTo>
                  <a:pt x="3194326" y="1538853"/>
                  <a:pt x="3194889" y="1539416"/>
                  <a:pt x="3196016" y="1539980"/>
                </a:cubicBezTo>
                <a:cubicBezTo>
                  <a:pt x="3194889" y="1540543"/>
                  <a:pt x="3194326" y="1541106"/>
                  <a:pt x="3193763" y="1541106"/>
                </a:cubicBezTo>
                <a:cubicBezTo>
                  <a:pt x="3193763" y="1541669"/>
                  <a:pt x="3192636" y="1540543"/>
                  <a:pt x="3192636" y="1540543"/>
                </a:cubicBezTo>
                <a:cubicBezTo>
                  <a:pt x="3193199" y="1539980"/>
                  <a:pt x="3193199" y="1539416"/>
                  <a:pt x="3193763" y="1538289"/>
                </a:cubicBezTo>
                <a:close/>
                <a:moveTo>
                  <a:pt x="3174611" y="1538289"/>
                </a:moveTo>
                <a:cubicBezTo>
                  <a:pt x="3175362" y="1538289"/>
                  <a:pt x="3175362" y="1538289"/>
                  <a:pt x="3176113" y="1538289"/>
                </a:cubicBezTo>
                <a:cubicBezTo>
                  <a:pt x="3176113" y="1539134"/>
                  <a:pt x="3176864" y="1539980"/>
                  <a:pt x="3176864" y="1539980"/>
                </a:cubicBezTo>
                <a:cubicBezTo>
                  <a:pt x="3176113" y="1540824"/>
                  <a:pt x="3176113" y="1540824"/>
                  <a:pt x="3175362" y="1541669"/>
                </a:cubicBezTo>
                <a:cubicBezTo>
                  <a:pt x="3175362" y="1540824"/>
                  <a:pt x="3174611" y="1539134"/>
                  <a:pt x="3174611" y="1538289"/>
                </a:cubicBezTo>
                <a:close/>
                <a:moveTo>
                  <a:pt x="264311" y="1519138"/>
                </a:moveTo>
                <a:cubicBezTo>
                  <a:pt x="269192" y="1519814"/>
                  <a:pt x="273376" y="1520489"/>
                  <a:pt x="278258" y="1521166"/>
                </a:cubicBezTo>
                <a:cubicBezTo>
                  <a:pt x="278258" y="1523869"/>
                  <a:pt x="277561" y="1525897"/>
                  <a:pt x="277561" y="1525897"/>
                </a:cubicBezTo>
                <a:cubicBezTo>
                  <a:pt x="273376" y="1525897"/>
                  <a:pt x="268495" y="1525897"/>
                  <a:pt x="263613" y="1525897"/>
                </a:cubicBezTo>
                <a:cubicBezTo>
                  <a:pt x="264311" y="1523869"/>
                  <a:pt x="264311" y="1521841"/>
                  <a:pt x="264311" y="1519138"/>
                </a:cubicBezTo>
                <a:close/>
                <a:moveTo>
                  <a:pt x="291469" y="1516885"/>
                </a:moveTo>
                <a:cubicBezTo>
                  <a:pt x="295053" y="1520506"/>
                  <a:pt x="297921" y="1522679"/>
                  <a:pt x="300789" y="1524851"/>
                </a:cubicBezTo>
                <a:cubicBezTo>
                  <a:pt x="298638" y="1529196"/>
                  <a:pt x="295770" y="1532817"/>
                  <a:pt x="292903" y="1537162"/>
                </a:cubicBezTo>
                <a:cubicBezTo>
                  <a:pt x="290752" y="1535714"/>
                  <a:pt x="287885" y="1534266"/>
                  <a:pt x="285017" y="1532817"/>
                </a:cubicBezTo>
                <a:cubicBezTo>
                  <a:pt x="287167" y="1528472"/>
                  <a:pt x="288601" y="1523403"/>
                  <a:pt x="291469" y="1516885"/>
                </a:cubicBezTo>
                <a:close/>
                <a:moveTo>
                  <a:pt x="2815243" y="1504493"/>
                </a:moveTo>
                <a:cubicBezTo>
                  <a:pt x="2815806" y="1505169"/>
                  <a:pt x="2815806" y="1505845"/>
                  <a:pt x="2816369" y="1507197"/>
                </a:cubicBezTo>
                <a:cubicBezTo>
                  <a:pt x="2815806" y="1507197"/>
                  <a:pt x="2815243" y="1507873"/>
                  <a:pt x="2814116" y="1507873"/>
                </a:cubicBezTo>
                <a:cubicBezTo>
                  <a:pt x="2814116" y="1507197"/>
                  <a:pt x="2814116" y="1505845"/>
                  <a:pt x="2814116" y="1505169"/>
                </a:cubicBezTo>
                <a:cubicBezTo>
                  <a:pt x="2814116" y="1505169"/>
                  <a:pt x="2814679" y="1504493"/>
                  <a:pt x="2815243" y="1504493"/>
                </a:cubicBezTo>
                <a:close/>
                <a:moveTo>
                  <a:pt x="288021" y="1460557"/>
                </a:moveTo>
                <a:cubicBezTo>
                  <a:pt x="288772" y="1465205"/>
                  <a:pt x="288772" y="1469077"/>
                  <a:pt x="289523" y="1472950"/>
                </a:cubicBezTo>
                <a:cubicBezTo>
                  <a:pt x="288021" y="1469077"/>
                  <a:pt x="286519" y="1465205"/>
                  <a:pt x="285017" y="1461332"/>
                </a:cubicBezTo>
                <a:cubicBezTo>
                  <a:pt x="286519" y="1461332"/>
                  <a:pt x="287270" y="1460557"/>
                  <a:pt x="288021" y="1460557"/>
                </a:cubicBezTo>
                <a:close/>
                <a:moveTo>
                  <a:pt x="273752" y="1460557"/>
                </a:moveTo>
                <a:cubicBezTo>
                  <a:pt x="275441" y="1460557"/>
                  <a:pt x="276286" y="1460557"/>
                  <a:pt x="277132" y="1460557"/>
                </a:cubicBezTo>
                <a:cubicBezTo>
                  <a:pt x="277132" y="1462435"/>
                  <a:pt x="277132" y="1464313"/>
                  <a:pt x="277132" y="1466190"/>
                </a:cubicBezTo>
                <a:cubicBezTo>
                  <a:pt x="276286" y="1466190"/>
                  <a:pt x="275441" y="1466190"/>
                  <a:pt x="274597" y="1466190"/>
                </a:cubicBezTo>
                <a:cubicBezTo>
                  <a:pt x="274597" y="1464313"/>
                  <a:pt x="273752" y="1462435"/>
                  <a:pt x="273752" y="1460557"/>
                </a:cubicBezTo>
                <a:close/>
                <a:moveTo>
                  <a:pt x="307548" y="1456051"/>
                </a:moveTo>
                <a:cubicBezTo>
                  <a:pt x="308956" y="1456051"/>
                  <a:pt x="309661" y="1456051"/>
                  <a:pt x="311068" y="1456051"/>
                </a:cubicBezTo>
                <a:cubicBezTo>
                  <a:pt x="311772" y="1458868"/>
                  <a:pt x="312477" y="1462388"/>
                  <a:pt x="313181" y="1465909"/>
                </a:cubicBezTo>
                <a:cubicBezTo>
                  <a:pt x="311772" y="1466612"/>
                  <a:pt x="309661" y="1466612"/>
                  <a:pt x="308252" y="1467316"/>
                </a:cubicBezTo>
                <a:cubicBezTo>
                  <a:pt x="308252" y="1463796"/>
                  <a:pt x="307548" y="1460275"/>
                  <a:pt x="307548" y="1456051"/>
                </a:cubicBezTo>
                <a:close/>
                <a:moveTo>
                  <a:pt x="300789" y="1456051"/>
                </a:moveTo>
                <a:cubicBezTo>
                  <a:pt x="300789" y="1460425"/>
                  <a:pt x="300789" y="1464070"/>
                  <a:pt x="300789" y="1468443"/>
                </a:cubicBezTo>
                <a:cubicBezTo>
                  <a:pt x="299180" y="1468443"/>
                  <a:pt x="297571" y="1468443"/>
                  <a:pt x="295961" y="1468443"/>
                </a:cubicBezTo>
                <a:cubicBezTo>
                  <a:pt x="295961" y="1464799"/>
                  <a:pt x="295156" y="1460425"/>
                  <a:pt x="295156" y="1456780"/>
                </a:cubicBezTo>
                <a:cubicBezTo>
                  <a:pt x="296766" y="1456051"/>
                  <a:pt x="298375" y="1456051"/>
                  <a:pt x="300789" y="1456051"/>
                </a:cubicBezTo>
                <a:close/>
                <a:moveTo>
                  <a:pt x="2881709" y="1449292"/>
                </a:moveTo>
                <a:cubicBezTo>
                  <a:pt x="2882272" y="1451545"/>
                  <a:pt x="2883398" y="1453047"/>
                  <a:pt x="2883962" y="1455300"/>
                </a:cubicBezTo>
                <a:cubicBezTo>
                  <a:pt x="2883398" y="1455300"/>
                  <a:pt x="2882836" y="1456051"/>
                  <a:pt x="2881709" y="1456051"/>
                </a:cubicBezTo>
                <a:cubicBezTo>
                  <a:pt x="2881709" y="1453798"/>
                  <a:pt x="2881709" y="1451545"/>
                  <a:pt x="2881709" y="1449292"/>
                </a:cubicBezTo>
                <a:close/>
                <a:moveTo>
                  <a:pt x="322997" y="1431267"/>
                </a:moveTo>
                <a:cubicBezTo>
                  <a:pt x="323641" y="1431267"/>
                  <a:pt x="324285" y="1432769"/>
                  <a:pt x="325573" y="1433520"/>
                </a:cubicBezTo>
                <a:cubicBezTo>
                  <a:pt x="324285" y="1434272"/>
                  <a:pt x="323641" y="1435773"/>
                  <a:pt x="322997" y="1435773"/>
                </a:cubicBezTo>
                <a:cubicBezTo>
                  <a:pt x="322354" y="1435773"/>
                  <a:pt x="321710" y="1434272"/>
                  <a:pt x="321067" y="1433520"/>
                </a:cubicBezTo>
                <a:cubicBezTo>
                  <a:pt x="321710" y="1432769"/>
                  <a:pt x="322354" y="1431267"/>
                  <a:pt x="322997" y="1431267"/>
                </a:cubicBezTo>
                <a:close/>
                <a:moveTo>
                  <a:pt x="287270" y="1431267"/>
                </a:moveTo>
                <a:cubicBezTo>
                  <a:pt x="290649" y="1431267"/>
                  <a:pt x="294029" y="1431267"/>
                  <a:pt x="297409" y="1431267"/>
                </a:cubicBezTo>
                <a:cubicBezTo>
                  <a:pt x="296733" y="1432619"/>
                  <a:pt x="296733" y="1433971"/>
                  <a:pt x="296058" y="1434647"/>
                </a:cubicBezTo>
                <a:cubicBezTo>
                  <a:pt x="293354" y="1434647"/>
                  <a:pt x="290649" y="1433971"/>
                  <a:pt x="287270" y="1433971"/>
                </a:cubicBezTo>
                <a:cubicBezTo>
                  <a:pt x="287270" y="1433295"/>
                  <a:pt x="287270" y="1431943"/>
                  <a:pt x="287270" y="1431267"/>
                </a:cubicBezTo>
                <a:close/>
                <a:moveTo>
                  <a:pt x="305296" y="1413242"/>
                </a:moveTo>
                <a:cubicBezTo>
                  <a:pt x="304619" y="1415495"/>
                  <a:pt x="303944" y="1417748"/>
                  <a:pt x="303267" y="1420001"/>
                </a:cubicBezTo>
                <a:cubicBezTo>
                  <a:pt x="303267" y="1419251"/>
                  <a:pt x="302591" y="1419251"/>
                  <a:pt x="301916" y="1419251"/>
                </a:cubicBezTo>
                <a:cubicBezTo>
                  <a:pt x="303267" y="1416998"/>
                  <a:pt x="303944" y="1415495"/>
                  <a:pt x="305296" y="1413242"/>
                </a:cubicBezTo>
                <a:close/>
                <a:moveTo>
                  <a:pt x="452872" y="1380573"/>
                </a:moveTo>
                <a:cubicBezTo>
                  <a:pt x="452872" y="1380573"/>
                  <a:pt x="453999" y="1381700"/>
                  <a:pt x="453999" y="1381700"/>
                </a:cubicBezTo>
                <a:cubicBezTo>
                  <a:pt x="452872" y="1381700"/>
                  <a:pt x="452872" y="1381700"/>
                  <a:pt x="452872" y="1381700"/>
                </a:cubicBezTo>
                <a:cubicBezTo>
                  <a:pt x="452872" y="1381700"/>
                  <a:pt x="452872" y="1381700"/>
                  <a:pt x="452872" y="1380573"/>
                </a:cubicBezTo>
                <a:close/>
                <a:moveTo>
                  <a:pt x="460665" y="1372686"/>
                </a:moveTo>
                <a:cubicBezTo>
                  <a:pt x="461979" y="1373415"/>
                  <a:pt x="463294" y="1374145"/>
                  <a:pt x="465265" y="1374874"/>
                </a:cubicBezTo>
                <a:lnTo>
                  <a:pt x="460810" y="1384756"/>
                </a:lnTo>
                <a:lnTo>
                  <a:pt x="461133" y="1385079"/>
                </a:lnTo>
                <a:lnTo>
                  <a:pt x="460665" y="1385079"/>
                </a:lnTo>
                <a:lnTo>
                  <a:pt x="457379" y="1385079"/>
                </a:lnTo>
                <a:lnTo>
                  <a:pt x="457379" y="1385080"/>
                </a:lnTo>
                <a:cubicBezTo>
                  <a:pt x="456027" y="1383728"/>
                  <a:pt x="454675" y="1382376"/>
                  <a:pt x="453999" y="1381700"/>
                </a:cubicBezTo>
                <a:lnTo>
                  <a:pt x="457378" y="1381700"/>
                </a:lnTo>
                <a:lnTo>
                  <a:pt x="457378" y="1381324"/>
                </a:lnTo>
                <a:lnTo>
                  <a:pt x="457409" y="1381355"/>
                </a:lnTo>
                <a:close/>
                <a:moveTo>
                  <a:pt x="424709" y="1370433"/>
                </a:moveTo>
                <a:cubicBezTo>
                  <a:pt x="426061" y="1371158"/>
                  <a:pt x="426737" y="1372606"/>
                  <a:pt x="428089" y="1373331"/>
                </a:cubicBezTo>
                <a:cubicBezTo>
                  <a:pt x="426061" y="1375503"/>
                  <a:pt x="423357" y="1378400"/>
                  <a:pt x="421330" y="1380573"/>
                </a:cubicBezTo>
                <a:cubicBezTo>
                  <a:pt x="422681" y="1376951"/>
                  <a:pt x="424033" y="1374055"/>
                  <a:pt x="424709" y="1370433"/>
                </a:cubicBezTo>
                <a:close/>
                <a:moveTo>
                  <a:pt x="452873" y="1369307"/>
                </a:moveTo>
                <a:cubicBezTo>
                  <a:pt x="452873" y="1373532"/>
                  <a:pt x="452873" y="1377052"/>
                  <a:pt x="452873" y="1380573"/>
                </a:cubicBezTo>
                <a:cubicBezTo>
                  <a:pt x="451371" y="1377052"/>
                  <a:pt x="449868" y="1373532"/>
                  <a:pt x="448367" y="1370011"/>
                </a:cubicBezTo>
                <a:cubicBezTo>
                  <a:pt x="449868" y="1370011"/>
                  <a:pt x="451371" y="1370011"/>
                  <a:pt x="452873" y="1369307"/>
                </a:cubicBezTo>
                <a:close/>
                <a:moveTo>
                  <a:pt x="2976339" y="1337764"/>
                </a:moveTo>
                <a:cubicBezTo>
                  <a:pt x="2977015" y="1337764"/>
                  <a:pt x="2978367" y="1340631"/>
                  <a:pt x="2979719" y="1342065"/>
                </a:cubicBezTo>
                <a:cubicBezTo>
                  <a:pt x="2979042" y="1342782"/>
                  <a:pt x="2979042" y="1344216"/>
                  <a:pt x="2978367" y="1345650"/>
                </a:cubicBezTo>
                <a:cubicBezTo>
                  <a:pt x="2975663" y="1344933"/>
                  <a:pt x="2972283" y="1343499"/>
                  <a:pt x="2969579" y="1342782"/>
                </a:cubicBezTo>
                <a:cubicBezTo>
                  <a:pt x="2971608" y="1340631"/>
                  <a:pt x="2973635" y="1339197"/>
                  <a:pt x="2976339" y="1337764"/>
                </a:cubicBezTo>
                <a:close/>
                <a:moveTo>
                  <a:pt x="353106" y="1336961"/>
                </a:moveTo>
                <a:lnTo>
                  <a:pt x="353234" y="1336983"/>
                </a:lnTo>
                <a:cubicBezTo>
                  <a:pt x="352515" y="1336983"/>
                  <a:pt x="352515" y="1336983"/>
                  <a:pt x="352515" y="1336983"/>
                </a:cubicBezTo>
                <a:close/>
                <a:moveTo>
                  <a:pt x="2997743" y="1331005"/>
                </a:moveTo>
                <a:cubicBezTo>
                  <a:pt x="2998306" y="1331005"/>
                  <a:pt x="2998870" y="1331005"/>
                  <a:pt x="2998870" y="1331005"/>
                </a:cubicBezTo>
                <a:cubicBezTo>
                  <a:pt x="2998870" y="1331568"/>
                  <a:pt x="2998870" y="1332131"/>
                  <a:pt x="2998870" y="1332131"/>
                </a:cubicBezTo>
                <a:cubicBezTo>
                  <a:pt x="2998306" y="1332131"/>
                  <a:pt x="2997743" y="1332131"/>
                  <a:pt x="2997743" y="1332131"/>
                </a:cubicBezTo>
                <a:cubicBezTo>
                  <a:pt x="2997743" y="1332131"/>
                  <a:pt x="2997743" y="1331568"/>
                  <a:pt x="2997743" y="1331005"/>
                </a:cubicBezTo>
                <a:close/>
                <a:moveTo>
                  <a:pt x="2996392" y="1305094"/>
                </a:moveTo>
                <a:cubicBezTo>
                  <a:pt x="2997067" y="1305995"/>
                  <a:pt x="2997067" y="1307797"/>
                  <a:pt x="2997743" y="1308699"/>
                </a:cubicBezTo>
                <a:cubicBezTo>
                  <a:pt x="2997067" y="1309600"/>
                  <a:pt x="2995715" y="1309600"/>
                  <a:pt x="2995040" y="1309600"/>
                </a:cubicBezTo>
                <a:cubicBezTo>
                  <a:pt x="2995040" y="1309600"/>
                  <a:pt x="2994363" y="1307797"/>
                  <a:pt x="2994363" y="1307797"/>
                </a:cubicBezTo>
                <a:cubicBezTo>
                  <a:pt x="2995040" y="1306896"/>
                  <a:pt x="2995715" y="1305995"/>
                  <a:pt x="2996392" y="1305094"/>
                </a:cubicBezTo>
                <a:close/>
                <a:moveTo>
                  <a:pt x="3060829" y="1285943"/>
                </a:moveTo>
                <a:cubicBezTo>
                  <a:pt x="3061956" y="1285943"/>
                  <a:pt x="3063083" y="1285943"/>
                  <a:pt x="3064209" y="1285943"/>
                </a:cubicBezTo>
                <a:cubicBezTo>
                  <a:pt x="3063646" y="1287970"/>
                  <a:pt x="3063083" y="1289322"/>
                  <a:pt x="3062520" y="1292702"/>
                </a:cubicBezTo>
                <a:cubicBezTo>
                  <a:pt x="3061956" y="1289322"/>
                  <a:pt x="3061393" y="1287970"/>
                  <a:pt x="3060829" y="1285943"/>
                </a:cubicBezTo>
                <a:close/>
                <a:moveTo>
                  <a:pt x="3139312" y="1284816"/>
                </a:moveTo>
                <a:cubicBezTo>
                  <a:pt x="3140064" y="1284816"/>
                  <a:pt x="3140815" y="1285491"/>
                  <a:pt x="3140815" y="1285491"/>
                </a:cubicBezTo>
                <a:cubicBezTo>
                  <a:pt x="3140815" y="1286168"/>
                  <a:pt x="3140064" y="1287519"/>
                  <a:pt x="3140064" y="1288196"/>
                </a:cubicBezTo>
                <a:cubicBezTo>
                  <a:pt x="3139312" y="1288196"/>
                  <a:pt x="3138562" y="1287519"/>
                  <a:pt x="3138562" y="1287519"/>
                </a:cubicBezTo>
                <a:cubicBezTo>
                  <a:pt x="3138562" y="1286844"/>
                  <a:pt x="3139312" y="1285491"/>
                  <a:pt x="3139312" y="1284816"/>
                </a:cubicBezTo>
                <a:close/>
                <a:moveTo>
                  <a:pt x="3077352" y="1282563"/>
                </a:moveTo>
                <a:cubicBezTo>
                  <a:pt x="3078854" y="1283313"/>
                  <a:pt x="3080356" y="1283313"/>
                  <a:pt x="3081107" y="1284064"/>
                </a:cubicBezTo>
                <a:cubicBezTo>
                  <a:pt x="3080356" y="1287069"/>
                  <a:pt x="3078854" y="1290073"/>
                  <a:pt x="3077352" y="1293828"/>
                </a:cubicBezTo>
                <a:cubicBezTo>
                  <a:pt x="3075850" y="1293077"/>
                  <a:pt x="3075099" y="1293077"/>
                  <a:pt x="3074348" y="1292326"/>
                </a:cubicBezTo>
                <a:cubicBezTo>
                  <a:pt x="3075099" y="1289322"/>
                  <a:pt x="3075850" y="1285567"/>
                  <a:pt x="3077352" y="1282563"/>
                </a:cubicBezTo>
                <a:close/>
                <a:moveTo>
                  <a:pt x="3034999" y="1280310"/>
                </a:moveTo>
                <a:cubicBezTo>
                  <a:pt x="3035724" y="1283082"/>
                  <a:pt x="3036448" y="1285855"/>
                  <a:pt x="3037172" y="1289322"/>
                </a:cubicBezTo>
                <a:cubicBezTo>
                  <a:pt x="3033551" y="1287935"/>
                  <a:pt x="3029930" y="1287242"/>
                  <a:pt x="3027033" y="1286549"/>
                </a:cubicBezTo>
                <a:cubicBezTo>
                  <a:pt x="3029206" y="1284469"/>
                  <a:pt x="3032103" y="1282390"/>
                  <a:pt x="3034999" y="1280310"/>
                </a:cubicBezTo>
                <a:close/>
                <a:moveTo>
                  <a:pt x="3426958" y="1237501"/>
                </a:moveTo>
                <a:lnTo>
                  <a:pt x="3428085" y="1238628"/>
                </a:lnTo>
                <a:lnTo>
                  <a:pt x="3426958" y="1238628"/>
                </a:lnTo>
                <a:close/>
                <a:moveTo>
                  <a:pt x="3414115" y="1237501"/>
                </a:moveTo>
                <a:cubicBezTo>
                  <a:pt x="3415467" y="1238402"/>
                  <a:pt x="3416143" y="1239303"/>
                  <a:pt x="3416819" y="1240204"/>
                </a:cubicBezTo>
                <a:cubicBezTo>
                  <a:pt x="3416143" y="1241106"/>
                  <a:pt x="3415467" y="1241106"/>
                  <a:pt x="3415467" y="1242007"/>
                </a:cubicBezTo>
                <a:cubicBezTo>
                  <a:pt x="3414791" y="1241106"/>
                  <a:pt x="3414115" y="1240204"/>
                  <a:pt x="3413439" y="1239303"/>
                </a:cubicBezTo>
                <a:cubicBezTo>
                  <a:pt x="3413439" y="1239303"/>
                  <a:pt x="3414115" y="1238402"/>
                  <a:pt x="3414115" y="1237501"/>
                </a:cubicBezTo>
                <a:close/>
                <a:moveTo>
                  <a:pt x="3404652" y="1234121"/>
                </a:moveTo>
                <a:cubicBezTo>
                  <a:pt x="3405328" y="1234685"/>
                  <a:pt x="3406003" y="1235248"/>
                  <a:pt x="3406680" y="1236375"/>
                </a:cubicBezTo>
                <a:cubicBezTo>
                  <a:pt x="3406003" y="1236375"/>
                  <a:pt x="3405328" y="1236938"/>
                  <a:pt x="3403976" y="1236938"/>
                </a:cubicBezTo>
                <a:cubicBezTo>
                  <a:pt x="3403976" y="1237501"/>
                  <a:pt x="3403300" y="1236375"/>
                  <a:pt x="3403300" y="1236375"/>
                </a:cubicBezTo>
                <a:cubicBezTo>
                  <a:pt x="3403300" y="1235811"/>
                  <a:pt x="3403976" y="1235248"/>
                  <a:pt x="3404652" y="1234121"/>
                </a:cubicBezTo>
                <a:close/>
                <a:moveTo>
                  <a:pt x="280512" y="1234121"/>
                </a:moveTo>
                <a:cubicBezTo>
                  <a:pt x="280512" y="1236487"/>
                  <a:pt x="279948" y="1238853"/>
                  <a:pt x="279385" y="1242008"/>
                </a:cubicBezTo>
                <a:cubicBezTo>
                  <a:pt x="278821" y="1241219"/>
                  <a:pt x="277695" y="1240430"/>
                  <a:pt x="277132" y="1240430"/>
                </a:cubicBezTo>
                <a:cubicBezTo>
                  <a:pt x="278258" y="1238064"/>
                  <a:pt x="279385" y="1235698"/>
                  <a:pt x="280512" y="1234121"/>
                </a:cubicBezTo>
                <a:close/>
                <a:moveTo>
                  <a:pt x="280573" y="1233374"/>
                </a:moveTo>
                <a:lnTo>
                  <a:pt x="281010" y="1233657"/>
                </a:lnTo>
                <a:lnTo>
                  <a:pt x="280573" y="1234094"/>
                </a:lnTo>
                <a:cubicBezTo>
                  <a:pt x="280573" y="1234094"/>
                  <a:pt x="280573" y="1233374"/>
                  <a:pt x="280573" y="1233374"/>
                </a:cubicBezTo>
                <a:close/>
                <a:moveTo>
                  <a:pt x="269062" y="1229057"/>
                </a:moveTo>
                <a:cubicBezTo>
                  <a:pt x="269062" y="1229057"/>
                  <a:pt x="269062" y="1229057"/>
                  <a:pt x="269062" y="1229776"/>
                </a:cubicBezTo>
                <a:cubicBezTo>
                  <a:pt x="269062" y="1229776"/>
                  <a:pt x="268343" y="1230496"/>
                  <a:pt x="268343" y="1231216"/>
                </a:cubicBezTo>
                <a:cubicBezTo>
                  <a:pt x="268343" y="1230496"/>
                  <a:pt x="268343" y="1229776"/>
                  <a:pt x="269062" y="1229057"/>
                </a:cubicBezTo>
                <a:close/>
                <a:moveTo>
                  <a:pt x="3367250" y="1228488"/>
                </a:moveTo>
                <a:cubicBezTo>
                  <a:pt x="3367250" y="1228488"/>
                  <a:pt x="3367985" y="1229219"/>
                  <a:pt x="3367985" y="1229219"/>
                </a:cubicBezTo>
                <a:cubicBezTo>
                  <a:pt x="3373128" y="1232142"/>
                  <a:pt x="3379006" y="1234334"/>
                  <a:pt x="3383414" y="1238718"/>
                </a:cubicBezTo>
                <a:cubicBezTo>
                  <a:pt x="3384149" y="1239449"/>
                  <a:pt x="3379741" y="1246026"/>
                  <a:pt x="3374597" y="1255526"/>
                </a:cubicBezTo>
                <a:cubicBezTo>
                  <a:pt x="3370924" y="1243103"/>
                  <a:pt x="3369454" y="1236526"/>
                  <a:pt x="3367250" y="1229950"/>
                </a:cubicBezTo>
                <a:cubicBezTo>
                  <a:pt x="3367250" y="1229950"/>
                  <a:pt x="3367250" y="1229950"/>
                  <a:pt x="3367250" y="1228488"/>
                </a:cubicBezTo>
                <a:close/>
                <a:moveTo>
                  <a:pt x="163350" y="1218350"/>
                </a:moveTo>
                <a:lnTo>
                  <a:pt x="164477" y="1218350"/>
                </a:lnTo>
                <a:lnTo>
                  <a:pt x="164477" y="1219477"/>
                </a:lnTo>
                <a:lnTo>
                  <a:pt x="163350" y="1219477"/>
                </a:lnTo>
                <a:close/>
                <a:moveTo>
                  <a:pt x="109276" y="1216097"/>
                </a:moveTo>
                <a:lnTo>
                  <a:pt x="109276" y="1217224"/>
                </a:lnTo>
                <a:lnTo>
                  <a:pt x="108149" y="1217224"/>
                </a:lnTo>
                <a:close/>
                <a:moveTo>
                  <a:pt x="189956" y="1214970"/>
                </a:moveTo>
                <a:cubicBezTo>
                  <a:pt x="197610" y="1217121"/>
                  <a:pt x="205265" y="1219271"/>
                  <a:pt x="212919" y="1221422"/>
                </a:cubicBezTo>
                <a:cubicBezTo>
                  <a:pt x="204568" y="1222139"/>
                  <a:pt x="196915" y="1222856"/>
                  <a:pt x="189261" y="1222856"/>
                </a:cubicBezTo>
                <a:cubicBezTo>
                  <a:pt x="189261" y="1220705"/>
                  <a:pt x="189956" y="1217837"/>
                  <a:pt x="189956" y="1214970"/>
                </a:cubicBezTo>
                <a:close/>
                <a:moveTo>
                  <a:pt x="3440100" y="1193566"/>
                </a:moveTo>
                <a:cubicBezTo>
                  <a:pt x="3440852" y="1195067"/>
                  <a:pt x="3442353" y="1196570"/>
                  <a:pt x="3443855" y="1198072"/>
                </a:cubicBezTo>
                <a:cubicBezTo>
                  <a:pt x="3442353" y="1196570"/>
                  <a:pt x="3440852" y="1195819"/>
                  <a:pt x="3439349" y="1194317"/>
                </a:cubicBezTo>
                <a:cubicBezTo>
                  <a:pt x="3439349" y="1194317"/>
                  <a:pt x="3439349" y="1194317"/>
                  <a:pt x="3440100" y="1193566"/>
                </a:cubicBezTo>
                <a:close/>
                <a:moveTo>
                  <a:pt x="3439800" y="1193002"/>
                </a:moveTo>
                <a:cubicBezTo>
                  <a:pt x="3439800" y="1193002"/>
                  <a:pt x="3439800" y="1193002"/>
                  <a:pt x="3440476" y="1193002"/>
                </a:cubicBezTo>
                <a:cubicBezTo>
                  <a:pt x="3440476" y="1193002"/>
                  <a:pt x="3440476" y="1193002"/>
                  <a:pt x="3439800" y="1193566"/>
                </a:cubicBezTo>
                <a:cubicBezTo>
                  <a:pt x="3438448" y="1193002"/>
                  <a:pt x="3437096" y="1192439"/>
                  <a:pt x="3439800" y="1193002"/>
                </a:cubicBezTo>
                <a:close/>
                <a:moveTo>
                  <a:pt x="77651" y="1164276"/>
                </a:moveTo>
                <a:cubicBezTo>
                  <a:pt x="80549" y="1165885"/>
                  <a:pt x="82721" y="1168299"/>
                  <a:pt x="85619" y="1169909"/>
                </a:cubicBezTo>
                <a:cubicBezTo>
                  <a:pt x="82721" y="1169909"/>
                  <a:pt x="79101" y="1169104"/>
                  <a:pt x="75479" y="1168299"/>
                </a:cubicBezTo>
                <a:cubicBezTo>
                  <a:pt x="76203" y="1166690"/>
                  <a:pt x="76928" y="1165080"/>
                  <a:pt x="77651" y="1164276"/>
                </a:cubicBezTo>
                <a:close/>
                <a:moveTo>
                  <a:pt x="3426958" y="1162022"/>
                </a:moveTo>
                <a:cubicBezTo>
                  <a:pt x="3427708" y="1162022"/>
                  <a:pt x="3428460" y="1162022"/>
                  <a:pt x="3429211" y="1162022"/>
                </a:cubicBezTo>
                <a:cubicBezTo>
                  <a:pt x="3428460" y="1163374"/>
                  <a:pt x="3428460" y="1164051"/>
                  <a:pt x="3428460" y="1165402"/>
                </a:cubicBezTo>
                <a:cubicBezTo>
                  <a:pt x="3427708" y="1165402"/>
                  <a:pt x="3426958" y="1165402"/>
                  <a:pt x="3426958" y="1165402"/>
                </a:cubicBezTo>
                <a:cubicBezTo>
                  <a:pt x="3426958" y="1164051"/>
                  <a:pt x="3426958" y="1163374"/>
                  <a:pt x="3426958" y="1162022"/>
                </a:cubicBezTo>
                <a:close/>
                <a:moveTo>
                  <a:pt x="3469766" y="1142871"/>
                </a:moveTo>
                <a:lnTo>
                  <a:pt x="3470893" y="1143998"/>
                </a:lnTo>
                <a:lnTo>
                  <a:pt x="3469766" y="1143998"/>
                </a:lnTo>
                <a:close/>
                <a:moveTo>
                  <a:pt x="3478779" y="1140618"/>
                </a:moveTo>
                <a:lnTo>
                  <a:pt x="3479906" y="1141745"/>
                </a:lnTo>
                <a:lnTo>
                  <a:pt x="3478779" y="1141745"/>
                </a:lnTo>
                <a:close/>
                <a:moveTo>
                  <a:pt x="3435970" y="1138365"/>
                </a:moveTo>
                <a:cubicBezTo>
                  <a:pt x="3446175" y="1139763"/>
                  <a:pt x="3453465" y="1141161"/>
                  <a:pt x="3460754" y="1141860"/>
                </a:cubicBezTo>
                <a:cubicBezTo>
                  <a:pt x="3452007" y="1148154"/>
                  <a:pt x="3442531" y="1158642"/>
                  <a:pt x="3435970" y="1138365"/>
                </a:cubicBezTo>
                <a:close/>
                <a:moveTo>
                  <a:pt x="98699" y="1123720"/>
                </a:moveTo>
                <a:cubicBezTo>
                  <a:pt x="102829" y="1124437"/>
                  <a:pt x="106272" y="1125153"/>
                  <a:pt x="110403" y="1125871"/>
                </a:cubicBezTo>
                <a:cubicBezTo>
                  <a:pt x="110403" y="1127304"/>
                  <a:pt x="109714" y="1129455"/>
                  <a:pt x="109714" y="1131606"/>
                </a:cubicBezTo>
                <a:cubicBezTo>
                  <a:pt x="105583" y="1130889"/>
                  <a:pt x="102141" y="1130172"/>
                  <a:pt x="98010" y="1129455"/>
                </a:cubicBezTo>
                <a:cubicBezTo>
                  <a:pt x="98010" y="1128021"/>
                  <a:pt x="98699" y="1125871"/>
                  <a:pt x="98699" y="1123720"/>
                </a:cubicBezTo>
                <a:close/>
                <a:moveTo>
                  <a:pt x="3096879" y="1102316"/>
                </a:moveTo>
                <a:cubicBezTo>
                  <a:pt x="3098006" y="1103442"/>
                  <a:pt x="3099132" y="1104569"/>
                  <a:pt x="3100259" y="1105132"/>
                </a:cubicBezTo>
                <a:lnTo>
                  <a:pt x="3100259" y="1105695"/>
                </a:lnTo>
                <a:cubicBezTo>
                  <a:pt x="3100259" y="1106258"/>
                  <a:pt x="3101386" y="1106822"/>
                  <a:pt x="3101386" y="1106822"/>
                </a:cubicBezTo>
                <a:cubicBezTo>
                  <a:pt x="3101386" y="1106822"/>
                  <a:pt x="3100259" y="1106258"/>
                  <a:pt x="3100259" y="1106258"/>
                </a:cubicBezTo>
                <a:lnTo>
                  <a:pt x="3100259" y="1105696"/>
                </a:lnTo>
                <a:cubicBezTo>
                  <a:pt x="3099132" y="1104569"/>
                  <a:pt x="3098006" y="1103442"/>
                  <a:pt x="3096879" y="1102316"/>
                </a:cubicBezTo>
                <a:close/>
                <a:moveTo>
                  <a:pt x="29291" y="1100062"/>
                </a:moveTo>
                <a:cubicBezTo>
                  <a:pt x="30793" y="1100062"/>
                  <a:pt x="32295" y="1101349"/>
                  <a:pt x="33797" y="1102637"/>
                </a:cubicBezTo>
                <a:cubicBezTo>
                  <a:pt x="32295" y="1103280"/>
                  <a:pt x="31544" y="1104568"/>
                  <a:pt x="30793" y="1104568"/>
                </a:cubicBezTo>
                <a:cubicBezTo>
                  <a:pt x="29291" y="1103925"/>
                  <a:pt x="27789" y="1102637"/>
                  <a:pt x="27038" y="1101993"/>
                </a:cubicBezTo>
                <a:cubicBezTo>
                  <a:pt x="27789" y="1101349"/>
                  <a:pt x="28540" y="1100062"/>
                  <a:pt x="29291" y="1100062"/>
                </a:cubicBezTo>
                <a:close/>
                <a:moveTo>
                  <a:pt x="3225531" y="1092176"/>
                </a:moveTo>
                <a:cubicBezTo>
                  <a:pt x="3226207" y="1092852"/>
                  <a:pt x="3226883" y="1093528"/>
                  <a:pt x="3227559" y="1094205"/>
                </a:cubicBezTo>
                <a:cubicBezTo>
                  <a:pt x="3227559" y="1094880"/>
                  <a:pt x="3226883" y="1095556"/>
                  <a:pt x="3226883" y="1095556"/>
                </a:cubicBezTo>
                <a:cubicBezTo>
                  <a:pt x="3225531" y="1095556"/>
                  <a:pt x="3224855" y="1094880"/>
                  <a:pt x="3224179" y="1094880"/>
                </a:cubicBezTo>
                <a:cubicBezTo>
                  <a:pt x="3224855" y="1094205"/>
                  <a:pt x="3224855" y="1093528"/>
                  <a:pt x="3225531" y="1092176"/>
                </a:cubicBezTo>
                <a:close/>
                <a:moveTo>
                  <a:pt x="3407055" y="1089923"/>
                </a:moveTo>
                <a:cubicBezTo>
                  <a:pt x="3408557" y="1089923"/>
                  <a:pt x="3409308" y="1091425"/>
                  <a:pt x="3410059" y="1091425"/>
                </a:cubicBezTo>
                <a:cubicBezTo>
                  <a:pt x="3409308" y="1092927"/>
                  <a:pt x="3409308" y="1093678"/>
                  <a:pt x="3408557" y="1094430"/>
                </a:cubicBezTo>
                <a:cubicBezTo>
                  <a:pt x="3407055" y="1093678"/>
                  <a:pt x="3406304" y="1093678"/>
                  <a:pt x="3405553" y="1092927"/>
                </a:cubicBezTo>
                <a:cubicBezTo>
                  <a:pt x="3405553" y="1092176"/>
                  <a:pt x="3406304" y="1089923"/>
                  <a:pt x="3407055" y="1089923"/>
                </a:cubicBezTo>
                <a:close/>
                <a:moveTo>
                  <a:pt x="3420198" y="1074152"/>
                </a:moveTo>
                <a:cubicBezTo>
                  <a:pt x="3422451" y="1074152"/>
                  <a:pt x="3424705" y="1074827"/>
                  <a:pt x="3426958" y="1074827"/>
                </a:cubicBezTo>
                <a:cubicBezTo>
                  <a:pt x="3426207" y="1075504"/>
                  <a:pt x="3425455" y="1076855"/>
                  <a:pt x="3425455" y="1077532"/>
                </a:cubicBezTo>
                <a:cubicBezTo>
                  <a:pt x="3423202" y="1076855"/>
                  <a:pt x="3421701" y="1075504"/>
                  <a:pt x="3420198" y="1074152"/>
                </a:cubicBezTo>
                <a:close/>
                <a:moveTo>
                  <a:pt x="3376991" y="1036975"/>
                </a:moveTo>
                <a:cubicBezTo>
                  <a:pt x="3380636" y="1036975"/>
                  <a:pt x="3385010" y="1037679"/>
                  <a:pt x="3388655" y="1037679"/>
                </a:cubicBezTo>
                <a:cubicBezTo>
                  <a:pt x="3388655" y="1039792"/>
                  <a:pt x="3388655" y="1041200"/>
                  <a:pt x="3387926" y="1042608"/>
                </a:cubicBezTo>
                <a:cubicBezTo>
                  <a:pt x="3384282" y="1041904"/>
                  <a:pt x="3380636" y="1041200"/>
                  <a:pt x="3376263" y="1041200"/>
                </a:cubicBezTo>
                <a:cubicBezTo>
                  <a:pt x="3376263" y="1039792"/>
                  <a:pt x="3376991" y="1038383"/>
                  <a:pt x="3376991" y="1036975"/>
                </a:cubicBezTo>
                <a:close/>
                <a:moveTo>
                  <a:pt x="3069466" y="1008812"/>
                </a:moveTo>
                <a:cubicBezTo>
                  <a:pt x="3071719" y="1008812"/>
                  <a:pt x="3073222" y="1010314"/>
                  <a:pt x="3077728" y="1012567"/>
                </a:cubicBezTo>
                <a:cubicBezTo>
                  <a:pt x="3071719" y="1014069"/>
                  <a:pt x="3069466" y="1015571"/>
                  <a:pt x="3068716" y="1014820"/>
                </a:cubicBezTo>
                <a:cubicBezTo>
                  <a:pt x="3067213" y="1014069"/>
                  <a:pt x="3067213" y="1011816"/>
                  <a:pt x="3066462" y="1010314"/>
                </a:cubicBezTo>
                <a:cubicBezTo>
                  <a:pt x="3066462" y="1010314"/>
                  <a:pt x="3068716" y="1008812"/>
                  <a:pt x="3069466" y="1008812"/>
                </a:cubicBezTo>
                <a:close/>
                <a:moveTo>
                  <a:pt x="33234" y="989660"/>
                </a:moveTo>
                <a:cubicBezTo>
                  <a:pt x="34642" y="991162"/>
                  <a:pt x="35347" y="992664"/>
                  <a:pt x="36050" y="994166"/>
                </a:cubicBezTo>
                <a:cubicBezTo>
                  <a:pt x="34642" y="994917"/>
                  <a:pt x="33938" y="994917"/>
                  <a:pt x="31825" y="996420"/>
                </a:cubicBezTo>
                <a:cubicBezTo>
                  <a:pt x="31825" y="994166"/>
                  <a:pt x="30417" y="992664"/>
                  <a:pt x="30417" y="991162"/>
                </a:cubicBezTo>
                <a:cubicBezTo>
                  <a:pt x="30417" y="991162"/>
                  <a:pt x="33234" y="989660"/>
                  <a:pt x="33234" y="989660"/>
                </a:cubicBezTo>
                <a:close/>
                <a:moveTo>
                  <a:pt x="3077728" y="982901"/>
                </a:moveTo>
                <a:cubicBezTo>
                  <a:pt x="3078291" y="982901"/>
                  <a:pt x="3078855" y="982901"/>
                  <a:pt x="3078855" y="982901"/>
                </a:cubicBezTo>
                <a:cubicBezTo>
                  <a:pt x="3078855" y="983652"/>
                  <a:pt x="3078855" y="984403"/>
                  <a:pt x="3078855" y="985154"/>
                </a:cubicBezTo>
                <a:cubicBezTo>
                  <a:pt x="3078291" y="984403"/>
                  <a:pt x="3077728" y="985154"/>
                  <a:pt x="3077728" y="984403"/>
                </a:cubicBezTo>
                <a:cubicBezTo>
                  <a:pt x="3077728" y="984403"/>
                  <a:pt x="3077728" y="983652"/>
                  <a:pt x="3077728" y="982901"/>
                </a:cubicBezTo>
                <a:close/>
                <a:moveTo>
                  <a:pt x="2990533" y="979522"/>
                </a:moveTo>
                <a:cubicBezTo>
                  <a:pt x="2991434" y="980326"/>
                  <a:pt x="2992335" y="981131"/>
                  <a:pt x="2993237" y="982741"/>
                </a:cubicBezTo>
                <a:cubicBezTo>
                  <a:pt x="2992335" y="983545"/>
                  <a:pt x="2991434" y="984350"/>
                  <a:pt x="2990533" y="985155"/>
                </a:cubicBezTo>
                <a:cubicBezTo>
                  <a:pt x="2989632" y="984350"/>
                  <a:pt x="2988730" y="982741"/>
                  <a:pt x="2988730" y="981936"/>
                </a:cubicBezTo>
                <a:cubicBezTo>
                  <a:pt x="2988730" y="981131"/>
                  <a:pt x="2989632" y="980326"/>
                  <a:pt x="2990533" y="979522"/>
                </a:cubicBezTo>
                <a:close/>
                <a:moveTo>
                  <a:pt x="3129323" y="975016"/>
                </a:moveTo>
                <a:cubicBezTo>
                  <a:pt x="3131126" y="975766"/>
                  <a:pt x="3132027" y="976517"/>
                  <a:pt x="3132027" y="977269"/>
                </a:cubicBezTo>
                <a:cubicBezTo>
                  <a:pt x="3132928" y="978019"/>
                  <a:pt x="3132027" y="978770"/>
                  <a:pt x="3132027" y="978770"/>
                </a:cubicBezTo>
                <a:cubicBezTo>
                  <a:pt x="3131126" y="979522"/>
                  <a:pt x="3130225" y="978770"/>
                  <a:pt x="3128422" y="978770"/>
                </a:cubicBezTo>
                <a:cubicBezTo>
                  <a:pt x="3129323" y="978019"/>
                  <a:pt x="3129323" y="976517"/>
                  <a:pt x="3129323" y="975016"/>
                </a:cubicBezTo>
                <a:close/>
                <a:moveTo>
                  <a:pt x="3090120" y="975016"/>
                </a:moveTo>
                <a:lnTo>
                  <a:pt x="3091247" y="976142"/>
                </a:lnTo>
                <a:lnTo>
                  <a:pt x="3090120" y="977269"/>
                </a:lnTo>
                <a:close/>
                <a:moveTo>
                  <a:pt x="3016894" y="970509"/>
                </a:moveTo>
                <a:lnTo>
                  <a:pt x="3013139" y="978395"/>
                </a:lnTo>
                <a:lnTo>
                  <a:pt x="3013514" y="978395"/>
                </a:lnTo>
                <a:cubicBezTo>
                  <a:pt x="3012388" y="978958"/>
                  <a:pt x="3011261" y="979522"/>
                  <a:pt x="3011261" y="979522"/>
                </a:cubicBezTo>
                <a:cubicBezTo>
                  <a:pt x="3011261" y="979522"/>
                  <a:pt x="3012388" y="978958"/>
                  <a:pt x="3012388" y="978395"/>
                </a:cubicBezTo>
                <a:lnTo>
                  <a:pt x="3012389" y="978395"/>
                </a:lnTo>
                <a:close/>
                <a:moveTo>
                  <a:pt x="75855" y="959919"/>
                </a:moveTo>
                <a:cubicBezTo>
                  <a:pt x="77357" y="959919"/>
                  <a:pt x="78108" y="960596"/>
                  <a:pt x="78859" y="961272"/>
                </a:cubicBezTo>
                <a:cubicBezTo>
                  <a:pt x="77357" y="961948"/>
                  <a:pt x="76606" y="962624"/>
                  <a:pt x="75855" y="962624"/>
                </a:cubicBezTo>
                <a:cubicBezTo>
                  <a:pt x="75104" y="961948"/>
                  <a:pt x="75104" y="961272"/>
                  <a:pt x="74353" y="960596"/>
                </a:cubicBezTo>
                <a:cubicBezTo>
                  <a:pt x="74353" y="959919"/>
                  <a:pt x="75855" y="959244"/>
                  <a:pt x="75855" y="959919"/>
                </a:cubicBezTo>
                <a:close/>
                <a:moveTo>
                  <a:pt x="3415794" y="937658"/>
                </a:moveTo>
                <a:cubicBezTo>
                  <a:pt x="3420110" y="939097"/>
                  <a:pt x="3423707" y="940536"/>
                  <a:pt x="3431620" y="942694"/>
                </a:cubicBezTo>
                <a:cubicBezTo>
                  <a:pt x="3423707" y="944853"/>
                  <a:pt x="3420110" y="945573"/>
                  <a:pt x="3416512" y="946292"/>
                </a:cubicBezTo>
                <a:cubicBezTo>
                  <a:pt x="3415074" y="946292"/>
                  <a:pt x="3413635" y="946292"/>
                  <a:pt x="3412196" y="945573"/>
                </a:cubicBezTo>
                <a:cubicBezTo>
                  <a:pt x="3412915" y="945573"/>
                  <a:pt x="3414354" y="945573"/>
                  <a:pt x="3415074" y="945573"/>
                </a:cubicBezTo>
                <a:cubicBezTo>
                  <a:pt x="3415794" y="942694"/>
                  <a:pt x="3415794" y="940536"/>
                  <a:pt x="3415794" y="937658"/>
                </a:cubicBezTo>
                <a:close/>
                <a:moveTo>
                  <a:pt x="3409308" y="887145"/>
                </a:moveTo>
                <a:cubicBezTo>
                  <a:pt x="3410059" y="887145"/>
                  <a:pt x="3411561" y="888046"/>
                  <a:pt x="3412312" y="888046"/>
                </a:cubicBezTo>
                <a:cubicBezTo>
                  <a:pt x="3411561" y="888947"/>
                  <a:pt x="3410810" y="889849"/>
                  <a:pt x="3410810" y="891651"/>
                </a:cubicBezTo>
                <a:cubicBezTo>
                  <a:pt x="3410059" y="890750"/>
                  <a:pt x="3408557" y="889849"/>
                  <a:pt x="3407806" y="888947"/>
                </a:cubicBezTo>
                <a:cubicBezTo>
                  <a:pt x="3407806" y="888046"/>
                  <a:pt x="3408557" y="887145"/>
                  <a:pt x="3409308" y="887145"/>
                </a:cubicBezTo>
                <a:close/>
                <a:moveTo>
                  <a:pt x="3352229" y="857855"/>
                </a:moveTo>
                <a:cubicBezTo>
                  <a:pt x="3352981" y="858605"/>
                  <a:pt x="3353732" y="858605"/>
                  <a:pt x="3353732" y="858605"/>
                </a:cubicBezTo>
                <a:cubicBezTo>
                  <a:pt x="3353732" y="859356"/>
                  <a:pt x="3353732" y="860108"/>
                  <a:pt x="3353732" y="860108"/>
                </a:cubicBezTo>
                <a:cubicBezTo>
                  <a:pt x="3352981" y="860108"/>
                  <a:pt x="3352229" y="860108"/>
                  <a:pt x="3351479" y="860108"/>
                </a:cubicBezTo>
                <a:cubicBezTo>
                  <a:pt x="3352229" y="859356"/>
                  <a:pt x="3352229" y="858605"/>
                  <a:pt x="3352229" y="857855"/>
                </a:cubicBezTo>
                <a:close/>
                <a:moveTo>
                  <a:pt x="192766" y="855601"/>
                </a:moveTo>
                <a:cubicBezTo>
                  <a:pt x="194018" y="857714"/>
                  <a:pt x="195895" y="859826"/>
                  <a:pt x="197147" y="861235"/>
                </a:cubicBezTo>
                <a:cubicBezTo>
                  <a:pt x="195269" y="860531"/>
                  <a:pt x="193392" y="859122"/>
                  <a:pt x="191514" y="857714"/>
                </a:cubicBezTo>
                <a:cubicBezTo>
                  <a:pt x="192140" y="857009"/>
                  <a:pt x="192140" y="856305"/>
                  <a:pt x="192766" y="855601"/>
                </a:cubicBezTo>
                <a:close/>
                <a:moveTo>
                  <a:pt x="3081108" y="817299"/>
                </a:moveTo>
                <a:cubicBezTo>
                  <a:pt x="3081671" y="817299"/>
                  <a:pt x="3081671" y="818050"/>
                  <a:pt x="3082234" y="818800"/>
                </a:cubicBezTo>
                <a:cubicBezTo>
                  <a:pt x="3081671" y="818800"/>
                  <a:pt x="3080545" y="819552"/>
                  <a:pt x="3079981" y="819552"/>
                </a:cubicBezTo>
                <a:cubicBezTo>
                  <a:pt x="3079981" y="818800"/>
                  <a:pt x="3079981" y="818800"/>
                  <a:pt x="3079981" y="818050"/>
                </a:cubicBezTo>
                <a:cubicBezTo>
                  <a:pt x="3080545" y="818050"/>
                  <a:pt x="3081108" y="817299"/>
                  <a:pt x="3081108" y="817299"/>
                </a:cubicBezTo>
                <a:close/>
                <a:moveTo>
                  <a:pt x="3095076" y="815797"/>
                </a:moveTo>
                <a:cubicBezTo>
                  <a:pt x="3095076" y="815046"/>
                  <a:pt x="3096879" y="816547"/>
                  <a:pt x="3096879" y="816547"/>
                </a:cubicBezTo>
                <a:cubicBezTo>
                  <a:pt x="3096879" y="817299"/>
                  <a:pt x="3095978" y="818800"/>
                  <a:pt x="3095978" y="819552"/>
                </a:cubicBezTo>
                <a:cubicBezTo>
                  <a:pt x="3094175" y="818800"/>
                  <a:pt x="3093274" y="818050"/>
                  <a:pt x="3092373" y="818050"/>
                </a:cubicBezTo>
                <a:cubicBezTo>
                  <a:pt x="3093274" y="817299"/>
                  <a:pt x="3094175" y="815797"/>
                  <a:pt x="3095076" y="815797"/>
                </a:cubicBezTo>
                <a:close/>
                <a:moveTo>
                  <a:pt x="3235752" y="799274"/>
                </a:moveTo>
                <a:cubicBezTo>
                  <a:pt x="3237902" y="800079"/>
                  <a:pt x="3240053" y="800884"/>
                  <a:pt x="3242204" y="802493"/>
                </a:cubicBezTo>
                <a:cubicBezTo>
                  <a:pt x="3242204" y="803298"/>
                  <a:pt x="3241487" y="804102"/>
                  <a:pt x="3241487" y="804907"/>
                </a:cubicBezTo>
                <a:cubicBezTo>
                  <a:pt x="3239336" y="803298"/>
                  <a:pt x="3237185" y="802493"/>
                  <a:pt x="3234318" y="801688"/>
                </a:cubicBezTo>
                <a:cubicBezTo>
                  <a:pt x="3235034" y="800884"/>
                  <a:pt x="3235034" y="800079"/>
                  <a:pt x="3235752" y="799274"/>
                </a:cubicBezTo>
                <a:close/>
                <a:moveTo>
                  <a:pt x="190951" y="798147"/>
                </a:moveTo>
                <a:cubicBezTo>
                  <a:pt x="191740" y="800920"/>
                  <a:pt x="193316" y="803693"/>
                  <a:pt x="194105" y="805773"/>
                </a:cubicBezTo>
                <a:cubicBezTo>
                  <a:pt x="194105" y="805773"/>
                  <a:pt x="194105" y="805773"/>
                  <a:pt x="194894" y="807160"/>
                </a:cubicBezTo>
                <a:cubicBezTo>
                  <a:pt x="194894" y="807160"/>
                  <a:pt x="193316" y="807160"/>
                  <a:pt x="193316" y="807160"/>
                </a:cubicBezTo>
                <a:cubicBezTo>
                  <a:pt x="190951" y="805080"/>
                  <a:pt x="189374" y="802306"/>
                  <a:pt x="187008" y="800227"/>
                </a:cubicBezTo>
                <a:cubicBezTo>
                  <a:pt x="188585" y="799534"/>
                  <a:pt x="189374" y="798841"/>
                  <a:pt x="190951" y="798147"/>
                </a:cubicBezTo>
                <a:close/>
                <a:moveTo>
                  <a:pt x="179122" y="798147"/>
                </a:moveTo>
                <a:cubicBezTo>
                  <a:pt x="179872" y="798851"/>
                  <a:pt x="181375" y="800964"/>
                  <a:pt x="181375" y="800964"/>
                </a:cubicBezTo>
                <a:cubicBezTo>
                  <a:pt x="179872" y="802372"/>
                  <a:pt x="178370" y="803076"/>
                  <a:pt x="177619" y="803780"/>
                </a:cubicBezTo>
                <a:cubicBezTo>
                  <a:pt x="176869" y="803076"/>
                  <a:pt x="176117" y="802372"/>
                  <a:pt x="174615" y="800260"/>
                </a:cubicBezTo>
                <a:cubicBezTo>
                  <a:pt x="176117" y="799555"/>
                  <a:pt x="177619" y="798851"/>
                  <a:pt x="179122" y="798147"/>
                </a:cubicBezTo>
                <a:close/>
                <a:moveTo>
                  <a:pt x="166505" y="798147"/>
                </a:moveTo>
                <a:cubicBezTo>
                  <a:pt x="167181" y="798898"/>
                  <a:pt x="167857" y="799649"/>
                  <a:pt x="167857" y="801151"/>
                </a:cubicBezTo>
                <a:cubicBezTo>
                  <a:pt x="167857" y="801151"/>
                  <a:pt x="167181" y="802653"/>
                  <a:pt x="167181" y="801902"/>
                </a:cubicBezTo>
                <a:cubicBezTo>
                  <a:pt x="165829" y="801902"/>
                  <a:pt x="165152" y="801151"/>
                  <a:pt x="164477" y="800400"/>
                </a:cubicBezTo>
                <a:cubicBezTo>
                  <a:pt x="165152" y="799649"/>
                  <a:pt x="165829" y="798898"/>
                  <a:pt x="166505" y="798147"/>
                </a:cubicBezTo>
                <a:close/>
                <a:moveTo>
                  <a:pt x="3443480" y="759845"/>
                </a:moveTo>
                <a:cubicBezTo>
                  <a:pt x="3444982" y="760549"/>
                  <a:pt x="3446485" y="761957"/>
                  <a:pt x="3447235" y="763365"/>
                </a:cubicBezTo>
                <a:cubicBezTo>
                  <a:pt x="3446485" y="764069"/>
                  <a:pt x="3445733" y="764774"/>
                  <a:pt x="3444232" y="765478"/>
                </a:cubicBezTo>
                <a:cubicBezTo>
                  <a:pt x="3442729" y="764069"/>
                  <a:pt x="3441978" y="762661"/>
                  <a:pt x="3440476" y="761957"/>
                </a:cubicBezTo>
                <a:cubicBezTo>
                  <a:pt x="3441978" y="761252"/>
                  <a:pt x="3443480" y="759845"/>
                  <a:pt x="3443480" y="759845"/>
                </a:cubicBezTo>
                <a:close/>
                <a:moveTo>
                  <a:pt x="3499056" y="713656"/>
                </a:moveTo>
                <a:cubicBezTo>
                  <a:pt x="3499056" y="713656"/>
                  <a:pt x="3499056" y="713656"/>
                  <a:pt x="3500183" y="713656"/>
                </a:cubicBezTo>
                <a:lnTo>
                  <a:pt x="3500183" y="714219"/>
                </a:lnTo>
                <a:lnTo>
                  <a:pt x="3500183" y="714783"/>
                </a:lnTo>
                <a:cubicBezTo>
                  <a:pt x="3500183" y="714783"/>
                  <a:pt x="3499056" y="713656"/>
                  <a:pt x="3499056" y="713656"/>
                </a:cubicBezTo>
                <a:close/>
                <a:moveTo>
                  <a:pt x="3506942" y="712530"/>
                </a:moveTo>
                <a:cubicBezTo>
                  <a:pt x="3506942" y="713375"/>
                  <a:pt x="3506942" y="715064"/>
                  <a:pt x="3506942" y="715910"/>
                </a:cubicBezTo>
                <a:cubicBezTo>
                  <a:pt x="3504689" y="715064"/>
                  <a:pt x="3502436" y="715064"/>
                  <a:pt x="3500183" y="714219"/>
                </a:cubicBezTo>
                <a:cubicBezTo>
                  <a:pt x="3502436" y="714219"/>
                  <a:pt x="3504689" y="713375"/>
                  <a:pt x="3506942" y="712530"/>
                </a:cubicBezTo>
                <a:close/>
                <a:moveTo>
                  <a:pt x="3305291" y="656202"/>
                </a:moveTo>
                <a:lnTo>
                  <a:pt x="3306417" y="656202"/>
                </a:lnTo>
                <a:lnTo>
                  <a:pt x="3306417" y="657329"/>
                </a:lnTo>
                <a:lnTo>
                  <a:pt x="3305291" y="657329"/>
                </a:lnTo>
                <a:close/>
                <a:moveTo>
                  <a:pt x="3205404" y="633671"/>
                </a:moveTo>
                <a:cubicBezTo>
                  <a:pt x="3206905" y="634422"/>
                  <a:pt x="3207657" y="634422"/>
                  <a:pt x="3208407" y="634422"/>
                </a:cubicBezTo>
                <a:cubicBezTo>
                  <a:pt x="3206905" y="635173"/>
                  <a:pt x="3205404" y="635173"/>
                  <a:pt x="3203901" y="635924"/>
                </a:cubicBezTo>
                <a:cubicBezTo>
                  <a:pt x="3204652" y="635173"/>
                  <a:pt x="3205404" y="634422"/>
                  <a:pt x="3205404" y="633671"/>
                </a:cubicBezTo>
                <a:close/>
                <a:moveTo>
                  <a:pt x="3239951" y="629165"/>
                </a:moveTo>
                <a:cubicBezTo>
                  <a:pt x="3244457" y="629165"/>
                  <a:pt x="3248212" y="629165"/>
                  <a:pt x="3252719" y="629165"/>
                </a:cubicBezTo>
                <a:cubicBezTo>
                  <a:pt x="3252719" y="630775"/>
                  <a:pt x="3253469" y="632384"/>
                  <a:pt x="3253469" y="633189"/>
                </a:cubicBezTo>
                <a:cubicBezTo>
                  <a:pt x="3248963" y="633993"/>
                  <a:pt x="3244457" y="634798"/>
                  <a:pt x="3239951" y="634798"/>
                </a:cubicBezTo>
                <a:cubicBezTo>
                  <a:pt x="3239951" y="633189"/>
                  <a:pt x="3239951" y="631579"/>
                  <a:pt x="3239951" y="629165"/>
                </a:cubicBezTo>
                <a:close/>
                <a:moveTo>
                  <a:pt x="620138" y="626113"/>
                </a:moveTo>
                <a:cubicBezTo>
                  <a:pt x="620857" y="626113"/>
                  <a:pt x="620857" y="626113"/>
                  <a:pt x="620857" y="626113"/>
                </a:cubicBezTo>
                <a:lnTo>
                  <a:pt x="620277" y="626215"/>
                </a:lnTo>
                <a:close/>
                <a:moveTo>
                  <a:pt x="3224722" y="625786"/>
                </a:moveTo>
                <a:cubicBezTo>
                  <a:pt x="3225431" y="628039"/>
                  <a:pt x="3226141" y="631043"/>
                  <a:pt x="3227559" y="634047"/>
                </a:cubicBezTo>
                <a:cubicBezTo>
                  <a:pt x="3221175" y="634047"/>
                  <a:pt x="3214791" y="634798"/>
                  <a:pt x="3208407" y="634798"/>
                </a:cubicBezTo>
                <a:cubicBezTo>
                  <a:pt x="3214082" y="631794"/>
                  <a:pt x="3219757" y="628790"/>
                  <a:pt x="3224722" y="625786"/>
                </a:cubicBezTo>
                <a:close/>
                <a:moveTo>
                  <a:pt x="3305291" y="614520"/>
                </a:moveTo>
                <a:cubicBezTo>
                  <a:pt x="3308912" y="614520"/>
                  <a:pt x="3311809" y="614520"/>
                  <a:pt x="3315430" y="615365"/>
                </a:cubicBezTo>
                <a:cubicBezTo>
                  <a:pt x="3315430" y="616210"/>
                  <a:pt x="3315430" y="617055"/>
                  <a:pt x="3315430" y="617900"/>
                </a:cubicBezTo>
                <a:cubicBezTo>
                  <a:pt x="3311809" y="617900"/>
                  <a:pt x="3308187" y="617900"/>
                  <a:pt x="3305291" y="617900"/>
                </a:cubicBezTo>
                <a:cubicBezTo>
                  <a:pt x="3305291" y="617055"/>
                  <a:pt x="3305291" y="615365"/>
                  <a:pt x="3305291" y="614520"/>
                </a:cubicBezTo>
                <a:close/>
                <a:moveTo>
                  <a:pt x="3293305" y="610014"/>
                </a:moveTo>
                <a:cubicBezTo>
                  <a:pt x="3294025" y="612164"/>
                  <a:pt x="3294025" y="614315"/>
                  <a:pt x="3294025" y="617183"/>
                </a:cubicBezTo>
                <a:cubicBezTo>
                  <a:pt x="3285388" y="625786"/>
                  <a:pt x="3276751" y="620767"/>
                  <a:pt x="3268114" y="615032"/>
                </a:cubicBezTo>
                <a:cubicBezTo>
                  <a:pt x="3276751" y="613598"/>
                  <a:pt x="3284668" y="611448"/>
                  <a:pt x="3293305" y="610014"/>
                </a:cubicBezTo>
                <a:close/>
                <a:moveTo>
                  <a:pt x="209539" y="601002"/>
                </a:moveTo>
                <a:lnTo>
                  <a:pt x="210666" y="602129"/>
                </a:lnTo>
                <a:lnTo>
                  <a:pt x="209539" y="602129"/>
                </a:lnTo>
                <a:close/>
                <a:moveTo>
                  <a:pt x="161772" y="578471"/>
                </a:moveTo>
                <a:cubicBezTo>
                  <a:pt x="162449" y="580837"/>
                  <a:pt x="163801" y="583203"/>
                  <a:pt x="164477" y="586357"/>
                </a:cubicBezTo>
                <a:cubicBezTo>
                  <a:pt x="163125" y="586357"/>
                  <a:pt x="162449" y="586357"/>
                  <a:pt x="161097" y="586357"/>
                </a:cubicBezTo>
                <a:cubicBezTo>
                  <a:pt x="161772" y="583991"/>
                  <a:pt x="161772" y="581625"/>
                  <a:pt x="161772" y="578471"/>
                </a:cubicBezTo>
                <a:close/>
                <a:moveTo>
                  <a:pt x="548538" y="558401"/>
                </a:moveTo>
                <a:lnTo>
                  <a:pt x="548916" y="558480"/>
                </a:lnTo>
                <a:cubicBezTo>
                  <a:pt x="548196" y="558480"/>
                  <a:pt x="548196" y="558480"/>
                  <a:pt x="548196" y="558480"/>
                </a:cubicBezTo>
                <a:close/>
                <a:moveTo>
                  <a:pt x="191835" y="537539"/>
                </a:moveTo>
                <a:cubicBezTo>
                  <a:pt x="192479" y="539041"/>
                  <a:pt x="193123" y="540543"/>
                  <a:pt x="193767" y="542045"/>
                </a:cubicBezTo>
                <a:cubicBezTo>
                  <a:pt x="193123" y="542796"/>
                  <a:pt x="191835" y="542796"/>
                  <a:pt x="190548" y="543547"/>
                </a:cubicBezTo>
                <a:cubicBezTo>
                  <a:pt x="189905" y="542045"/>
                  <a:pt x="189261" y="540543"/>
                  <a:pt x="189261" y="539041"/>
                </a:cubicBezTo>
                <a:cubicBezTo>
                  <a:pt x="189261" y="538290"/>
                  <a:pt x="191835" y="536788"/>
                  <a:pt x="191835" y="537539"/>
                </a:cubicBezTo>
                <a:close/>
                <a:moveTo>
                  <a:pt x="292527" y="534535"/>
                </a:moveTo>
                <a:cubicBezTo>
                  <a:pt x="293278" y="534535"/>
                  <a:pt x="294029" y="535099"/>
                  <a:pt x="294029" y="535099"/>
                </a:cubicBezTo>
                <a:cubicBezTo>
                  <a:pt x="294029" y="535661"/>
                  <a:pt x="294029" y="536225"/>
                  <a:pt x="293278" y="536225"/>
                </a:cubicBezTo>
                <a:cubicBezTo>
                  <a:pt x="293278" y="536788"/>
                  <a:pt x="292527" y="536225"/>
                  <a:pt x="291776" y="536225"/>
                </a:cubicBezTo>
                <a:cubicBezTo>
                  <a:pt x="291776" y="535661"/>
                  <a:pt x="292527" y="535099"/>
                  <a:pt x="292527" y="534535"/>
                </a:cubicBezTo>
                <a:close/>
                <a:moveTo>
                  <a:pt x="207286" y="534535"/>
                </a:moveTo>
                <a:cubicBezTo>
                  <a:pt x="210907" y="534535"/>
                  <a:pt x="213804" y="535239"/>
                  <a:pt x="217425" y="535239"/>
                </a:cubicBezTo>
                <a:cubicBezTo>
                  <a:pt x="217425" y="536648"/>
                  <a:pt x="216700" y="538760"/>
                  <a:pt x="216700" y="540168"/>
                </a:cubicBezTo>
                <a:cubicBezTo>
                  <a:pt x="213079" y="539464"/>
                  <a:pt x="210182" y="538760"/>
                  <a:pt x="207286" y="538056"/>
                </a:cubicBezTo>
                <a:cubicBezTo>
                  <a:pt x="207286" y="536648"/>
                  <a:pt x="207286" y="535943"/>
                  <a:pt x="207286" y="534535"/>
                </a:cubicBezTo>
                <a:close/>
                <a:moveTo>
                  <a:pt x="277554" y="532282"/>
                </a:moveTo>
                <a:cubicBezTo>
                  <a:pt x="277554" y="533569"/>
                  <a:pt x="277554" y="534857"/>
                  <a:pt x="278258" y="536145"/>
                </a:cubicBezTo>
                <a:cubicBezTo>
                  <a:pt x="274737" y="536145"/>
                  <a:pt x="271217" y="536788"/>
                  <a:pt x="267696" y="536788"/>
                </a:cubicBezTo>
                <a:cubicBezTo>
                  <a:pt x="267696" y="535500"/>
                  <a:pt x="267696" y="534213"/>
                  <a:pt x="266992" y="532926"/>
                </a:cubicBezTo>
                <a:cubicBezTo>
                  <a:pt x="270513" y="532926"/>
                  <a:pt x="274033" y="532282"/>
                  <a:pt x="277554" y="532282"/>
                </a:cubicBezTo>
                <a:close/>
                <a:moveTo>
                  <a:pt x="289523" y="518763"/>
                </a:moveTo>
                <a:cubicBezTo>
                  <a:pt x="298362" y="519514"/>
                  <a:pt x="304992" y="518763"/>
                  <a:pt x="306465" y="521016"/>
                </a:cubicBezTo>
                <a:cubicBezTo>
                  <a:pt x="308675" y="524771"/>
                  <a:pt x="307938" y="530029"/>
                  <a:pt x="308675" y="541294"/>
                </a:cubicBezTo>
                <a:cubicBezTo>
                  <a:pt x="300572" y="531530"/>
                  <a:pt x="296889" y="527024"/>
                  <a:pt x="289523" y="518763"/>
                </a:cubicBezTo>
                <a:close/>
                <a:moveTo>
                  <a:pt x="119005" y="473701"/>
                </a:moveTo>
                <a:cubicBezTo>
                  <a:pt x="129758" y="475159"/>
                  <a:pt x="139795" y="476617"/>
                  <a:pt x="149831" y="478075"/>
                </a:cubicBezTo>
                <a:cubicBezTo>
                  <a:pt x="149115" y="480991"/>
                  <a:pt x="148397" y="483178"/>
                  <a:pt x="147680" y="486094"/>
                </a:cubicBezTo>
                <a:cubicBezTo>
                  <a:pt x="137644" y="483907"/>
                  <a:pt x="128324" y="481720"/>
                  <a:pt x="118288" y="479533"/>
                </a:cubicBezTo>
                <a:cubicBezTo>
                  <a:pt x="119005" y="477346"/>
                  <a:pt x="119005" y="475888"/>
                  <a:pt x="119005" y="473701"/>
                </a:cubicBezTo>
                <a:close/>
                <a:moveTo>
                  <a:pt x="111529" y="455677"/>
                </a:moveTo>
                <a:lnTo>
                  <a:pt x="112656" y="455677"/>
                </a:lnTo>
                <a:lnTo>
                  <a:pt x="113782" y="455677"/>
                </a:lnTo>
                <a:lnTo>
                  <a:pt x="113783" y="455677"/>
                </a:lnTo>
                <a:lnTo>
                  <a:pt x="113783" y="456804"/>
                </a:lnTo>
                <a:lnTo>
                  <a:pt x="112656" y="456804"/>
                </a:lnTo>
                <a:lnTo>
                  <a:pt x="111529" y="456804"/>
                </a:lnTo>
                <a:close/>
                <a:moveTo>
                  <a:pt x="3164717" y="446237"/>
                </a:moveTo>
                <a:cubicBezTo>
                  <a:pt x="3163998" y="446957"/>
                  <a:pt x="3163998" y="446957"/>
                  <a:pt x="3163998" y="446957"/>
                </a:cubicBezTo>
                <a:lnTo>
                  <a:pt x="3163998" y="446833"/>
                </a:lnTo>
                <a:close/>
                <a:moveTo>
                  <a:pt x="132182" y="424133"/>
                </a:moveTo>
                <a:cubicBezTo>
                  <a:pt x="132182" y="424133"/>
                  <a:pt x="132182" y="424884"/>
                  <a:pt x="132934" y="425635"/>
                </a:cubicBezTo>
                <a:cubicBezTo>
                  <a:pt x="132182" y="425635"/>
                  <a:pt x="132182" y="426386"/>
                  <a:pt x="131431" y="426386"/>
                </a:cubicBezTo>
                <a:cubicBezTo>
                  <a:pt x="131431" y="425635"/>
                  <a:pt x="130680" y="425635"/>
                  <a:pt x="130680" y="424884"/>
                </a:cubicBezTo>
                <a:cubicBezTo>
                  <a:pt x="130680" y="424884"/>
                  <a:pt x="131431" y="424133"/>
                  <a:pt x="132182" y="424133"/>
                </a:cubicBezTo>
                <a:close/>
                <a:moveTo>
                  <a:pt x="156140" y="423007"/>
                </a:moveTo>
                <a:cubicBezTo>
                  <a:pt x="156928" y="423758"/>
                  <a:pt x="157718" y="425260"/>
                  <a:pt x="157718" y="426011"/>
                </a:cubicBezTo>
                <a:cubicBezTo>
                  <a:pt x="155352" y="426762"/>
                  <a:pt x="152197" y="426762"/>
                  <a:pt x="149831" y="427513"/>
                </a:cubicBezTo>
                <a:cubicBezTo>
                  <a:pt x="152197" y="426011"/>
                  <a:pt x="153774" y="424509"/>
                  <a:pt x="156140" y="423007"/>
                </a:cubicBezTo>
                <a:close/>
                <a:moveTo>
                  <a:pt x="181202" y="418501"/>
                </a:moveTo>
                <a:cubicBezTo>
                  <a:pt x="182587" y="419218"/>
                  <a:pt x="183974" y="420652"/>
                  <a:pt x="188134" y="423520"/>
                </a:cubicBezTo>
                <a:cubicBezTo>
                  <a:pt x="185361" y="424953"/>
                  <a:pt x="183281" y="426387"/>
                  <a:pt x="181894" y="425670"/>
                </a:cubicBezTo>
                <a:cubicBezTo>
                  <a:pt x="180508" y="425670"/>
                  <a:pt x="179815" y="423520"/>
                  <a:pt x="179122" y="421369"/>
                </a:cubicBezTo>
                <a:cubicBezTo>
                  <a:pt x="179122" y="420652"/>
                  <a:pt x="180508" y="418501"/>
                  <a:pt x="181202" y="418501"/>
                </a:cubicBezTo>
                <a:close/>
                <a:moveTo>
                  <a:pt x="160421" y="392590"/>
                </a:moveTo>
                <a:cubicBezTo>
                  <a:pt x="162449" y="394843"/>
                  <a:pt x="164477" y="397096"/>
                  <a:pt x="164477" y="397847"/>
                </a:cubicBezTo>
                <a:cubicBezTo>
                  <a:pt x="163801" y="400100"/>
                  <a:pt x="162449" y="401602"/>
                  <a:pt x="161097" y="403856"/>
                </a:cubicBezTo>
                <a:cubicBezTo>
                  <a:pt x="159745" y="402353"/>
                  <a:pt x="157718" y="400851"/>
                  <a:pt x="157718" y="400100"/>
                </a:cubicBezTo>
                <a:cubicBezTo>
                  <a:pt x="157718" y="397847"/>
                  <a:pt x="159069" y="395594"/>
                  <a:pt x="160421" y="392590"/>
                </a:cubicBezTo>
                <a:close/>
                <a:moveTo>
                  <a:pt x="3204042" y="362174"/>
                </a:moveTo>
                <a:cubicBezTo>
                  <a:pt x="3204746" y="362174"/>
                  <a:pt x="3205450" y="363300"/>
                  <a:pt x="3206154" y="363863"/>
                </a:cubicBezTo>
                <a:cubicBezTo>
                  <a:pt x="3204746" y="364427"/>
                  <a:pt x="3203338" y="365554"/>
                  <a:pt x="3203338" y="365554"/>
                </a:cubicBezTo>
                <a:cubicBezTo>
                  <a:pt x="3201929" y="364990"/>
                  <a:pt x="3201225" y="363863"/>
                  <a:pt x="3200521" y="362737"/>
                </a:cubicBezTo>
                <a:cubicBezTo>
                  <a:pt x="3201929" y="362737"/>
                  <a:pt x="3203338" y="362174"/>
                  <a:pt x="3204042" y="362174"/>
                </a:cubicBezTo>
                <a:close/>
                <a:moveTo>
                  <a:pt x="3227961" y="359921"/>
                </a:moveTo>
                <a:cubicBezTo>
                  <a:pt x="3227961" y="360725"/>
                  <a:pt x="3228685" y="362335"/>
                  <a:pt x="3228685" y="363139"/>
                </a:cubicBezTo>
                <a:cubicBezTo>
                  <a:pt x="3225789" y="363944"/>
                  <a:pt x="3222167" y="364749"/>
                  <a:pt x="3219271" y="365554"/>
                </a:cubicBezTo>
                <a:cubicBezTo>
                  <a:pt x="3219271" y="364749"/>
                  <a:pt x="3218546" y="363139"/>
                  <a:pt x="3218546" y="361530"/>
                </a:cubicBezTo>
                <a:cubicBezTo>
                  <a:pt x="3221443" y="361530"/>
                  <a:pt x="3225064" y="360725"/>
                  <a:pt x="3227961" y="359921"/>
                </a:cubicBezTo>
                <a:close/>
                <a:moveTo>
                  <a:pt x="3337209" y="341896"/>
                </a:moveTo>
                <a:cubicBezTo>
                  <a:pt x="3339462" y="343397"/>
                  <a:pt x="3342466" y="344900"/>
                  <a:pt x="3344719" y="346402"/>
                </a:cubicBezTo>
                <a:cubicBezTo>
                  <a:pt x="3345470" y="347153"/>
                  <a:pt x="3346222" y="347904"/>
                  <a:pt x="3346972" y="348655"/>
                </a:cubicBezTo>
                <a:cubicBezTo>
                  <a:pt x="3346222" y="347904"/>
                  <a:pt x="3344719" y="347904"/>
                  <a:pt x="3343969" y="347153"/>
                </a:cubicBezTo>
                <a:cubicBezTo>
                  <a:pt x="3340964" y="346402"/>
                  <a:pt x="3338711" y="346402"/>
                  <a:pt x="3335707" y="345650"/>
                </a:cubicBezTo>
                <a:cubicBezTo>
                  <a:pt x="3336458" y="344149"/>
                  <a:pt x="3336458" y="343397"/>
                  <a:pt x="3337209" y="341896"/>
                </a:cubicBezTo>
                <a:close/>
                <a:moveTo>
                  <a:pt x="260008" y="330630"/>
                </a:moveTo>
                <a:cubicBezTo>
                  <a:pt x="260008" y="333527"/>
                  <a:pt x="260684" y="337148"/>
                  <a:pt x="261360" y="340045"/>
                </a:cubicBezTo>
                <a:cubicBezTo>
                  <a:pt x="260684" y="340045"/>
                  <a:pt x="259332" y="340770"/>
                  <a:pt x="257980" y="340770"/>
                </a:cubicBezTo>
                <a:cubicBezTo>
                  <a:pt x="257304" y="337872"/>
                  <a:pt x="255952" y="334975"/>
                  <a:pt x="254601" y="331354"/>
                </a:cubicBezTo>
                <a:cubicBezTo>
                  <a:pt x="256628" y="331354"/>
                  <a:pt x="257980" y="330630"/>
                  <a:pt x="260008" y="330630"/>
                </a:cubicBezTo>
                <a:close/>
                <a:moveTo>
                  <a:pt x="3362744" y="327250"/>
                </a:moveTo>
                <a:cubicBezTo>
                  <a:pt x="3349801" y="341896"/>
                  <a:pt x="3339015" y="333527"/>
                  <a:pt x="3328948" y="331434"/>
                </a:cubicBezTo>
                <a:cubicBezTo>
                  <a:pt x="3339015" y="330040"/>
                  <a:pt x="3348363" y="328645"/>
                  <a:pt x="3362744" y="327250"/>
                </a:cubicBezTo>
                <a:close/>
                <a:moveTo>
                  <a:pt x="295156" y="324997"/>
                </a:moveTo>
                <a:cubicBezTo>
                  <a:pt x="297034" y="324997"/>
                  <a:pt x="298912" y="325732"/>
                  <a:pt x="300789" y="325732"/>
                </a:cubicBezTo>
                <a:cubicBezTo>
                  <a:pt x="300789" y="330875"/>
                  <a:pt x="300789" y="336752"/>
                  <a:pt x="300789" y="341896"/>
                </a:cubicBezTo>
                <a:cubicBezTo>
                  <a:pt x="299538" y="341896"/>
                  <a:pt x="297660" y="341896"/>
                  <a:pt x="296408" y="341896"/>
                </a:cubicBezTo>
                <a:cubicBezTo>
                  <a:pt x="295782" y="336752"/>
                  <a:pt x="295782" y="330875"/>
                  <a:pt x="295156" y="324997"/>
                </a:cubicBezTo>
                <a:close/>
                <a:moveTo>
                  <a:pt x="233197" y="323871"/>
                </a:moveTo>
                <a:cubicBezTo>
                  <a:pt x="232479" y="326500"/>
                  <a:pt x="232479" y="329128"/>
                  <a:pt x="231762" y="331757"/>
                </a:cubicBezTo>
                <a:cubicBezTo>
                  <a:pt x="229612" y="329786"/>
                  <a:pt x="227461" y="328471"/>
                  <a:pt x="225310" y="327157"/>
                </a:cubicBezTo>
                <a:cubicBezTo>
                  <a:pt x="228178" y="325842"/>
                  <a:pt x="230329" y="324528"/>
                  <a:pt x="233197" y="323871"/>
                </a:cubicBezTo>
                <a:close/>
                <a:moveTo>
                  <a:pt x="272625" y="322745"/>
                </a:moveTo>
                <a:cubicBezTo>
                  <a:pt x="272625" y="322745"/>
                  <a:pt x="272625" y="322745"/>
                  <a:pt x="273752" y="323479"/>
                </a:cubicBezTo>
                <a:cubicBezTo>
                  <a:pt x="273752" y="328623"/>
                  <a:pt x="273752" y="333765"/>
                  <a:pt x="273752" y="339643"/>
                </a:cubicBezTo>
                <a:lnTo>
                  <a:pt x="273598" y="339643"/>
                </a:lnTo>
                <a:lnTo>
                  <a:pt x="276999" y="343022"/>
                </a:lnTo>
                <a:lnTo>
                  <a:pt x="272918" y="339643"/>
                </a:lnTo>
                <a:lnTo>
                  <a:pt x="272625" y="339643"/>
                </a:lnTo>
                <a:cubicBezTo>
                  <a:pt x="272625" y="333765"/>
                  <a:pt x="272625" y="328623"/>
                  <a:pt x="272625" y="322745"/>
                </a:cubicBezTo>
                <a:close/>
                <a:moveTo>
                  <a:pt x="285018" y="322744"/>
                </a:moveTo>
                <a:cubicBezTo>
                  <a:pt x="285018" y="322744"/>
                  <a:pt x="285018" y="322744"/>
                  <a:pt x="285018" y="323468"/>
                </a:cubicBezTo>
                <a:cubicBezTo>
                  <a:pt x="283559" y="329986"/>
                  <a:pt x="282831" y="336504"/>
                  <a:pt x="281373" y="343022"/>
                </a:cubicBezTo>
                <a:cubicBezTo>
                  <a:pt x="282102" y="336504"/>
                  <a:pt x="283559" y="329986"/>
                  <a:pt x="285018" y="322744"/>
                </a:cubicBezTo>
                <a:close/>
                <a:moveTo>
                  <a:pt x="235449" y="321618"/>
                </a:moveTo>
                <a:cubicBezTo>
                  <a:pt x="235449" y="321618"/>
                  <a:pt x="234322" y="322744"/>
                  <a:pt x="233196" y="323871"/>
                </a:cubicBezTo>
                <a:cubicBezTo>
                  <a:pt x="233196" y="323871"/>
                  <a:pt x="233196" y="323871"/>
                  <a:pt x="233196" y="322744"/>
                </a:cubicBezTo>
                <a:cubicBezTo>
                  <a:pt x="234322" y="322744"/>
                  <a:pt x="235449" y="321618"/>
                  <a:pt x="235449" y="321618"/>
                </a:cubicBezTo>
                <a:close/>
                <a:moveTo>
                  <a:pt x="3203150" y="302466"/>
                </a:moveTo>
                <a:cubicBezTo>
                  <a:pt x="3204652" y="303142"/>
                  <a:pt x="3205404" y="303818"/>
                  <a:pt x="3206154" y="304494"/>
                </a:cubicBezTo>
                <a:cubicBezTo>
                  <a:pt x="3205404" y="304494"/>
                  <a:pt x="3204652" y="305170"/>
                  <a:pt x="3203901" y="305846"/>
                </a:cubicBezTo>
                <a:cubicBezTo>
                  <a:pt x="3203150" y="305170"/>
                  <a:pt x="3202399" y="304494"/>
                  <a:pt x="3201648" y="303142"/>
                </a:cubicBezTo>
                <a:cubicBezTo>
                  <a:pt x="3202399" y="303142"/>
                  <a:pt x="3203150" y="302466"/>
                  <a:pt x="3203150" y="302466"/>
                </a:cubicBezTo>
                <a:close/>
                <a:moveTo>
                  <a:pt x="3230037" y="301340"/>
                </a:moveTo>
                <a:cubicBezTo>
                  <a:pt x="3230713" y="302016"/>
                  <a:pt x="3231389" y="302692"/>
                  <a:pt x="3232065" y="304044"/>
                </a:cubicBezTo>
                <a:cubicBezTo>
                  <a:pt x="3231389" y="304044"/>
                  <a:pt x="3230037" y="304720"/>
                  <a:pt x="3229362" y="304720"/>
                </a:cubicBezTo>
                <a:cubicBezTo>
                  <a:pt x="3229362" y="304720"/>
                  <a:pt x="3228685" y="303368"/>
                  <a:pt x="3228685" y="303368"/>
                </a:cubicBezTo>
                <a:cubicBezTo>
                  <a:pt x="3228685" y="302692"/>
                  <a:pt x="3229362" y="302016"/>
                  <a:pt x="3230037" y="301340"/>
                </a:cubicBezTo>
                <a:close/>
                <a:moveTo>
                  <a:pt x="215171" y="279935"/>
                </a:moveTo>
                <a:cubicBezTo>
                  <a:pt x="216458" y="279935"/>
                  <a:pt x="218389" y="279935"/>
                  <a:pt x="219677" y="279935"/>
                </a:cubicBezTo>
                <a:cubicBezTo>
                  <a:pt x="219034" y="283456"/>
                  <a:pt x="218389" y="286976"/>
                  <a:pt x="217746" y="291201"/>
                </a:cubicBezTo>
                <a:cubicBezTo>
                  <a:pt x="216458" y="287680"/>
                  <a:pt x="215815" y="283456"/>
                  <a:pt x="215171" y="279935"/>
                </a:cubicBezTo>
                <a:close/>
                <a:moveTo>
                  <a:pt x="204281" y="278809"/>
                </a:moveTo>
                <a:cubicBezTo>
                  <a:pt x="205033" y="278809"/>
                  <a:pt x="206534" y="279560"/>
                  <a:pt x="206534" y="280311"/>
                </a:cubicBezTo>
                <a:cubicBezTo>
                  <a:pt x="207286" y="281062"/>
                  <a:pt x="205783" y="282565"/>
                  <a:pt x="205783" y="283315"/>
                </a:cubicBezTo>
                <a:cubicBezTo>
                  <a:pt x="204281" y="282565"/>
                  <a:pt x="203530" y="282565"/>
                  <a:pt x="202779" y="281813"/>
                </a:cubicBezTo>
                <a:cubicBezTo>
                  <a:pt x="203530" y="280311"/>
                  <a:pt x="203530" y="279560"/>
                  <a:pt x="204281" y="278809"/>
                </a:cubicBezTo>
                <a:close/>
                <a:moveTo>
                  <a:pt x="253474" y="272050"/>
                </a:moveTo>
                <a:cubicBezTo>
                  <a:pt x="255840" y="274754"/>
                  <a:pt x="258994" y="276782"/>
                  <a:pt x="261360" y="279485"/>
                </a:cubicBezTo>
                <a:cubicBezTo>
                  <a:pt x="259782" y="280161"/>
                  <a:pt x="257416" y="281513"/>
                  <a:pt x="255840" y="282189"/>
                </a:cubicBezTo>
                <a:cubicBezTo>
                  <a:pt x="255051" y="278809"/>
                  <a:pt x="254262" y="275430"/>
                  <a:pt x="253474" y="272050"/>
                </a:cubicBezTo>
                <a:close/>
                <a:moveTo>
                  <a:pt x="248968" y="272050"/>
                </a:moveTo>
                <a:cubicBezTo>
                  <a:pt x="248968" y="275634"/>
                  <a:pt x="248264" y="279219"/>
                  <a:pt x="248264" y="282803"/>
                </a:cubicBezTo>
                <a:cubicBezTo>
                  <a:pt x="246151" y="284237"/>
                  <a:pt x="244038" y="286387"/>
                  <a:pt x="242630" y="287822"/>
                </a:cubicBezTo>
                <a:lnTo>
                  <a:pt x="237945" y="276236"/>
                </a:lnTo>
                <a:lnTo>
                  <a:pt x="237702" y="275993"/>
                </a:lnTo>
                <a:lnTo>
                  <a:pt x="237805" y="275890"/>
                </a:lnTo>
                <a:lnTo>
                  <a:pt x="237702" y="275634"/>
                </a:lnTo>
                <a:lnTo>
                  <a:pt x="238227" y="275467"/>
                </a:lnTo>
                <a:lnTo>
                  <a:pt x="238266" y="275429"/>
                </a:lnTo>
                <a:lnTo>
                  <a:pt x="238285" y="275449"/>
                </a:lnTo>
                <a:close/>
                <a:moveTo>
                  <a:pt x="231694" y="272050"/>
                </a:moveTo>
                <a:cubicBezTo>
                  <a:pt x="233947" y="273402"/>
                  <a:pt x="235449" y="274078"/>
                  <a:pt x="237702" y="275430"/>
                </a:cubicBezTo>
                <a:cubicBezTo>
                  <a:pt x="235449" y="274754"/>
                  <a:pt x="233196" y="274078"/>
                  <a:pt x="230943" y="273402"/>
                </a:cubicBezTo>
                <a:cubicBezTo>
                  <a:pt x="230943" y="273402"/>
                  <a:pt x="231694" y="272725"/>
                  <a:pt x="231694" y="272050"/>
                </a:cubicBezTo>
                <a:close/>
                <a:moveTo>
                  <a:pt x="322998" y="268670"/>
                </a:moveTo>
                <a:cubicBezTo>
                  <a:pt x="322998" y="270782"/>
                  <a:pt x="323722" y="273598"/>
                  <a:pt x="324447" y="275711"/>
                </a:cubicBezTo>
                <a:cubicBezTo>
                  <a:pt x="317929" y="277119"/>
                  <a:pt x="312135" y="278527"/>
                  <a:pt x="305617" y="279935"/>
                </a:cubicBezTo>
                <a:cubicBezTo>
                  <a:pt x="304893" y="277119"/>
                  <a:pt x="304169" y="274302"/>
                  <a:pt x="304169" y="272190"/>
                </a:cubicBezTo>
                <a:cubicBezTo>
                  <a:pt x="309962" y="270782"/>
                  <a:pt x="316480" y="269374"/>
                  <a:pt x="322998" y="268670"/>
                </a:cubicBezTo>
                <a:close/>
                <a:moveTo>
                  <a:pt x="509200" y="267544"/>
                </a:moveTo>
                <a:lnTo>
                  <a:pt x="509200" y="270923"/>
                </a:lnTo>
                <a:lnTo>
                  <a:pt x="509200" y="270924"/>
                </a:lnTo>
                <a:cubicBezTo>
                  <a:pt x="508073" y="270247"/>
                  <a:pt x="508073" y="269572"/>
                  <a:pt x="508073" y="268219"/>
                </a:cubicBezTo>
                <a:cubicBezTo>
                  <a:pt x="508073" y="268219"/>
                  <a:pt x="509200" y="267544"/>
                  <a:pt x="509200" y="267544"/>
                </a:cubicBezTo>
                <a:close/>
                <a:moveTo>
                  <a:pt x="336838" y="267544"/>
                </a:moveTo>
                <a:cubicBezTo>
                  <a:pt x="336087" y="271768"/>
                  <a:pt x="335336" y="275289"/>
                  <a:pt x="335336" y="278809"/>
                </a:cubicBezTo>
                <a:cubicBezTo>
                  <a:pt x="333083" y="278105"/>
                  <a:pt x="331581" y="277400"/>
                  <a:pt x="330079" y="276697"/>
                </a:cubicBezTo>
                <a:cubicBezTo>
                  <a:pt x="332332" y="273881"/>
                  <a:pt x="334585" y="271064"/>
                  <a:pt x="336838" y="267544"/>
                </a:cubicBezTo>
                <a:close/>
                <a:moveTo>
                  <a:pt x="281638" y="267544"/>
                </a:moveTo>
                <a:cubicBezTo>
                  <a:pt x="286632" y="268260"/>
                  <a:pt x="292340" y="269695"/>
                  <a:pt x="303043" y="271845"/>
                </a:cubicBezTo>
                <a:cubicBezTo>
                  <a:pt x="293767" y="277580"/>
                  <a:pt x="289486" y="280448"/>
                  <a:pt x="285205" y="283315"/>
                </a:cubicBezTo>
                <a:cubicBezTo>
                  <a:pt x="283778" y="277580"/>
                  <a:pt x="283065" y="272561"/>
                  <a:pt x="281638" y="267544"/>
                </a:cubicBezTo>
                <a:close/>
                <a:moveTo>
                  <a:pt x="477657" y="263037"/>
                </a:moveTo>
                <a:cubicBezTo>
                  <a:pt x="479535" y="265188"/>
                  <a:pt x="481412" y="266622"/>
                  <a:pt x="483290" y="268056"/>
                </a:cubicBezTo>
                <a:cubicBezTo>
                  <a:pt x="482664" y="268773"/>
                  <a:pt x="482038" y="270207"/>
                  <a:pt x="480786" y="270924"/>
                </a:cubicBezTo>
                <a:cubicBezTo>
                  <a:pt x="480161" y="268056"/>
                  <a:pt x="478909" y="265905"/>
                  <a:pt x="477657" y="263037"/>
                </a:cubicBezTo>
                <a:close/>
                <a:moveTo>
                  <a:pt x="466392" y="263037"/>
                </a:moveTo>
                <a:cubicBezTo>
                  <a:pt x="470013" y="263037"/>
                  <a:pt x="473633" y="263037"/>
                  <a:pt x="476531" y="263037"/>
                </a:cubicBezTo>
                <a:cubicBezTo>
                  <a:pt x="473633" y="264647"/>
                  <a:pt x="470737" y="267061"/>
                  <a:pt x="467840" y="268671"/>
                </a:cubicBezTo>
                <a:cubicBezTo>
                  <a:pt x="467115" y="267061"/>
                  <a:pt x="467115" y="264647"/>
                  <a:pt x="466392" y="263037"/>
                </a:cubicBezTo>
                <a:close/>
                <a:moveTo>
                  <a:pt x="417387" y="263037"/>
                </a:moveTo>
                <a:cubicBezTo>
                  <a:pt x="417698" y="263037"/>
                  <a:pt x="417950" y="263289"/>
                  <a:pt x="417950" y="263601"/>
                </a:cubicBezTo>
                <a:cubicBezTo>
                  <a:pt x="417950" y="263912"/>
                  <a:pt x="417698" y="264164"/>
                  <a:pt x="417387" y="264164"/>
                </a:cubicBezTo>
                <a:cubicBezTo>
                  <a:pt x="417075" y="264164"/>
                  <a:pt x="416823" y="263912"/>
                  <a:pt x="416823" y="263601"/>
                </a:cubicBezTo>
                <a:cubicBezTo>
                  <a:pt x="416823" y="263289"/>
                  <a:pt x="417075" y="263037"/>
                  <a:pt x="417387" y="263037"/>
                </a:cubicBezTo>
                <a:close/>
                <a:moveTo>
                  <a:pt x="341549" y="263037"/>
                </a:moveTo>
                <a:lnTo>
                  <a:pt x="345133" y="263037"/>
                </a:lnTo>
                <a:cubicBezTo>
                  <a:pt x="361622" y="271056"/>
                  <a:pt x="377394" y="265953"/>
                  <a:pt x="393166" y="263037"/>
                </a:cubicBezTo>
                <a:cubicBezTo>
                  <a:pt x="394599" y="263037"/>
                  <a:pt x="396033" y="263037"/>
                  <a:pt x="397467" y="263037"/>
                </a:cubicBezTo>
                <a:cubicBezTo>
                  <a:pt x="403919" y="263037"/>
                  <a:pt x="410371" y="263037"/>
                  <a:pt x="416823" y="263037"/>
                </a:cubicBezTo>
                <a:cubicBezTo>
                  <a:pt x="413239" y="268163"/>
                  <a:pt x="410371" y="274021"/>
                  <a:pt x="405353" y="276218"/>
                </a:cubicBezTo>
                <a:cubicBezTo>
                  <a:pt x="403202" y="277683"/>
                  <a:pt x="397467" y="270360"/>
                  <a:pt x="393166" y="267431"/>
                </a:cubicBezTo>
                <a:lnTo>
                  <a:pt x="393166" y="267411"/>
                </a:lnTo>
                <a:cubicBezTo>
                  <a:pt x="382412" y="278345"/>
                  <a:pt x="370942" y="287822"/>
                  <a:pt x="355887" y="274700"/>
                </a:cubicBezTo>
                <a:cubicBezTo>
                  <a:pt x="351585" y="270327"/>
                  <a:pt x="339398" y="283448"/>
                  <a:pt x="341549" y="267411"/>
                </a:cubicBezTo>
                <a:cubicBezTo>
                  <a:pt x="340115" y="267411"/>
                  <a:pt x="338681" y="267411"/>
                  <a:pt x="337964" y="267411"/>
                </a:cubicBezTo>
                <a:cubicBezTo>
                  <a:pt x="338681" y="265953"/>
                  <a:pt x="340115" y="264495"/>
                  <a:pt x="341549" y="263037"/>
                </a:cubicBezTo>
                <a:close/>
                <a:moveTo>
                  <a:pt x="421330" y="262940"/>
                </a:moveTo>
                <a:cubicBezTo>
                  <a:pt x="425631" y="264409"/>
                  <a:pt x="429215" y="265878"/>
                  <a:pt x="433517" y="266613"/>
                </a:cubicBezTo>
                <a:cubicBezTo>
                  <a:pt x="439252" y="262572"/>
                  <a:pt x="442120" y="262572"/>
                  <a:pt x="443553" y="264685"/>
                </a:cubicBezTo>
                <a:lnTo>
                  <a:pt x="444987" y="275429"/>
                </a:lnTo>
                <a:lnTo>
                  <a:pt x="444987" y="275430"/>
                </a:lnTo>
                <a:cubicBezTo>
                  <a:pt x="441403" y="272491"/>
                  <a:pt x="437101" y="270286"/>
                  <a:pt x="432800" y="267348"/>
                </a:cubicBezTo>
                <a:cubicBezTo>
                  <a:pt x="429933" y="268817"/>
                  <a:pt x="426347" y="270286"/>
                  <a:pt x="423480" y="271756"/>
                </a:cubicBezTo>
                <a:cubicBezTo>
                  <a:pt x="422763" y="268817"/>
                  <a:pt x="422046" y="265878"/>
                  <a:pt x="421330" y="262940"/>
                </a:cubicBezTo>
                <a:close/>
                <a:moveTo>
                  <a:pt x="523846" y="261911"/>
                </a:moveTo>
                <a:cubicBezTo>
                  <a:pt x="524409" y="262661"/>
                  <a:pt x="524972" y="262661"/>
                  <a:pt x="524972" y="263413"/>
                </a:cubicBezTo>
                <a:cubicBezTo>
                  <a:pt x="524409" y="264164"/>
                  <a:pt x="523282" y="265666"/>
                  <a:pt x="522719" y="266417"/>
                </a:cubicBezTo>
                <a:cubicBezTo>
                  <a:pt x="522719" y="264914"/>
                  <a:pt x="523282" y="263413"/>
                  <a:pt x="523846" y="261911"/>
                </a:cubicBezTo>
                <a:close/>
                <a:moveTo>
                  <a:pt x="496056" y="261911"/>
                </a:moveTo>
                <a:cubicBezTo>
                  <a:pt x="496056" y="264684"/>
                  <a:pt x="496808" y="267456"/>
                  <a:pt x="496808" y="270923"/>
                </a:cubicBezTo>
                <a:cubicBezTo>
                  <a:pt x="495306" y="268150"/>
                  <a:pt x="493803" y="266070"/>
                  <a:pt x="492302" y="263297"/>
                </a:cubicBezTo>
                <a:cubicBezTo>
                  <a:pt x="493803" y="262604"/>
                  <a:pt x="494555" y="262604"/>
                  <a:pt x="496056" y="261911"/>
                </a:cubicBezTo>
                <a:close/>
                <a:moveTo>
                  <a:pt x="3178312" y="198824"/>
                </a:moveTo>
                <a:cubicBezTo>
                  <a:pt x="3178956" y="199468"/>
                  <a:pt x="3179600" y="200111"/>
                  <a:pt x="3180243" y="200755"/>
                </a:cubicBezTo>
                <a:cubicBezTo>
                  <a:pt x="3178956" y="202043"/>
                  <a:pt x="3178312" y="202686"/>
                  <a:pt x="3177025" y="203330"/>
                </a:cubicBezTo>
                <a:cubicBezTo>
                  <a:pt x="3177025" y="202686"/>
                  <a:pt x="3175737" y="201398"/>
                  <a:pt x="3175737" y="200755"/>
                </a:cubicBezTo>
                <a:cubicBezTo>
                  <a:pt x="3175737" y="200111"/>
                  <a:pt x="3177025" y="199468"/>
                  <a:pt x="3178312" y="198824"/>
                </a:cubicBezTo>
                <a:close/>
                <a:moveTo>
                  <a:pt x="599995" y="195130"/>
                </a:moveTo>
                <a:cubicBezTo>
                  <a:pt x="600714" y="195130"/>
                  <a:pt x="600714" y="195130"/>
                  <a:pt x="600714" y="195130"/>
                </a:cubicBezTo>
                <a:lnTo>
                  <a:pt x="600221" y="195206"/>
                </a:lnTo>
                <a:close/>
                <a:moveTo>
                  <a:pt x="3157712" y="184179"/>
                </a:moveTo>
                <a:lnTo>
                  <a:pt x="3158839" y="184179"/>
                </a:lnTo>
                <a:lnTo>
                  <a:pt x="3158839" y="186432"/>
                </a:lnTo>
                <a:close/>
                <a:moveTo>
                  <a:pt x="3038298" y="183052"/>
                </a:moveTo>
                <a:cubicBezTo>
                  <a:pt x="3041819" y="183616"/>
                  <a:pt x="3046043" y="183616"/>
                  <a:pt x="3049564" y="184179"/>
                </a:cubicBezTo>
                <a:cubicBezTo>
                  <a:pt x="3049564" y="184742"/>
                  <a:pt x="3049564" y="185305"/>
                  <a:pt x="3048860" y="186432"/>
                </a:cubicBezTo>
                <a:cubicBezTo>
                  <a:pt x="3045339" y="185869"/>
                  <a:pt x="3041819" y="185869"/>
                  <a:pt x="3038298" y="185869"/>
                </a:cubicBezTo>
                <a:cubicBezTo>
                  <a:pt x="3038298" y="184742"/>
                  <a:pt x="3038298" y="184179"/>
                  <a:pt x="3038298" y="183052"/>
                </a:cubicBezTo>
                <a:close/>
                <a:moveTo>
                  <a:pt x="3045058" y="168407"/>
                </a:moveTo>
                <a:cubicBezTo>
                  <a:pt x="3051442" y="168407"/>
                  <a:pt x="3057826" y="168407"/>
                  <a:pt x="3064209" y="168407"/>
                </a:cubicBezTo>
                <a:cubicBezTo>
                  <a:pt x="3064209" y="169910"/>
                  <a:pt x="3064209" y="171411"/>
                  <a:pt x="3064209" y="172914"/>
                </a:cubicBezTo>
                <a:cubicBezTo>
                  <a:pt x="3057826" y="172914"/>
                  <a:pt x="3051442" y="172914"/>
                  <a:pt x="3045058" y="172914"/>
                </a:cubicBezTo>
                <a:cubicBezTo>
                  <a:pt x="3045058" y="171411"/>
                  <a:pt x="3045058" y="169910"/>
                  <a:pt x="3045058" y="168407"/>
                </a:cubicBezTo>
                <a:close/>
                <a:moveTo>
                  <a:pt x="153211" y="162774"/>
                </a:moveTo>
                <a:cubicBezTo>
                  <a:pt x="153211" y="162774"/>
                  <a:pt x="153211" y="162774"/>
                  <a:pt x="154338" y="162774"/>
                </a:cubicBezTo>
                <a:cubicBezTo>
                  <a:pt x="153211" y="162774"/>
                  <a:pt x="153211" y="162774"/>
                  <a:pt x="153211" y="163901"/>
                </a:cubicBezTo>
                <a:close/>
                <a:moveTo>
                  <a:pt x="160345" y="160521"/>
                </a:moveTo>
                <a:cubicBezTo>
                  <a:pt x="161097" y="161873"/>
                  <a:pt x="161097" y="162549"/>
                  <a:pt x="161097" y="163901"/>
                </a:cubicBezTo>
                <a:cubicBezTo>
                  <a:pt x="158844" y="163901"/>
                  <a:pt x="156591" y="163901"/>
                  <a:pt x="154338" y="163225"/>
                </a:cubicBezTo>
                <a:cubicBezTo>
                  <a:pt x="156591" y="162549"/>
                  <a:pt x="158092" y="161873"/>
                  <a:pt x="160345" y="160521"/>
                </a:cubicBezTo>
                <a:close/>
                <a:moveTo>
                  <a:pt x="128427" y="160521"/>
                </a:moveTo>
                <a:cubicBezTo>
                  <a:pt x="128427" y="162935"/>
                  <a:pt x="128427" y="164545"/>
                  <a:pt x="128427" y="166154"/>
                </a:cubicBezTo>
                <a:cubicBezTo>
                  <a:pt x="124672" y="165350"/>
                  <a:pt x="120917" y="164545"/>
                  <a:pt x="117162" y="162935"/>
                </a:cubicBezTo>
                <a:cubicBezTo>
                  <a:pt x="120917" y="162131"/>
                  <a:pt x="124672" y="161326"/>
                  <a:pt x="128427" y="160521"/>
                </a:cubicBezTo>
                <a:close/>
                <a:moveTo>
                  <a:pt x="3015768" y="150383"/>
                </a:moveTo>
                <a:lnTo>
                  <a:pt x="3016894" y="150383"/>
                </a:lnTo>
                <a:lnTo>
                  <a:pt x="3016894" y="151509"/>
                </a:lnTo>
                <a:close/>
                <a:moveTo>
                  <a:pt x="2993913" y="150383"/>
                </a:moveTo>
                <a:cubicBezTo>
                  <a:pt x="2994588" y="150383"/>
                  <a:pt x="2995265" y="150383"/>
                  <a:pt x="2996617" y="150383"/>
                </a:cubicBezTo>
                <a:cubicBezTo>
                  <a:pt x="2996617" y="151133"/>
                  <a:pt x="2996617" y="151133"/>
                  <a:pt x="2995940" y="151885"/>
                </a:cubicBezTo>
                <a:cubicBezTo>
                  <a:pt x="2995265" y="151885"/>
                  <a:pt x="2994588" y="151885"/>
                  <a:pt x="2993913" y="152636"/>
                </a:cubicBezTo>
                <a:cubicBezTo>
                  <a:pt x="2993913" y="151885"/>
                  <a:pt x="2993237" y="150383"/>
                  <a:pt x="2993913" y="150383"/>
                </a:cubicBezTo>
                <a:close/>
                <a:moveTo>
                  <a:pt x="2977466" y="149256"/>
                </a:moveTo>
                <a:cubicBezTo>
                  <a:pt x="2977466" y="151187"/>
                  <a:pt x="2977466" y="152475"/>
                  <a:pt x="2977466" y="153762"/>
                </a:cubicBezTo>
                <a:cubicBezTo>
                  <a:pt x="2973092" y="153118"/>
                  <a:pt x="2969447" y="152475"/>
                  <a:pt x="2965073" y="151830"/>
                </a:cubicBezTo>
                <a:cubicBezTo>
                  <a:pt x="2969447" y="151187"/>
                  <a:pt x="2973092" y="149899"/>
                  <a:pt x="2977466" y="149256"/>
                </a:cubicBezTo>
                <a:close/>
                <a:moveTo>
                  <a:pt x="2952788" y="147003"/>
                </a:moveTo>
                <a:cubicBezTo>
                  <a:pt x="2956972" y="148506"/>
                  <a:pt x="2960459" y="150007"/>
                  <a:pt x="2963946" y="151510"/>
                </a:cubicBezTo>
                <a:cubicBezTo>
                  <a:pt x="2959065" y="151510"/>
                  <a:pt x="2954182" y="151510"/>
                  <a:pt x="2949301" y="151510"/>
                </a:cubicBezTo>
                <a:cubicBezTo>
                  <a:pt x="2950696" y="150007"/>
                  <a:pt x="2952090" y="148506"/>
                  <a:pt x="2952788" y="147003"/>
                </a:cubicBezTo>
                <a:close/>
                <a:moveTo>
                  <a:pt x="2949302" y="147003"/>
                </a:moveTo>
                <a:lnTo>
                  <a:pt x="2949302" y="147003"/>
                </a:lnTo>
                <a:lnTo>
                  <a:pt x="2949302" y="151305"/>
                </a:lnTo>
                <a:cubicBezTo>
                  <a:pt x="2943409" y="152738"/>
                  <a:pt x="2937516" y="153455"/>
                  <a:pt x="2931623" y="154889"/>
                </a:cubicBezTo>
                <a:cubicBezTo>
                  <a:pt x="2930887" y="152738"/>
                  <a:pt x="2930887" y="151305"/>
                  <a:pt x="2930150" y="149154"/>
                </a:cubicBezTo>
                <a:cubicBezTo>
                  <a:pt x="2936779" y="148436"/>
                  <a:pt x="2942672" y="147719"/>
                  <a:pt x="2949302" y="147003"/>
                </a:cubicBezTo>
                <a:close/>
                <a:moveTo>
                  <a:pt x="3031990" y="145877"/>
                </a:moveTo>
                <a:cubicBezTo>
                  <a:pt x="3031990" y="146627"/>
                  <a:pt x="3032666" y="148130"/>
                  <a:pt x="3032666" y="148880"/>
                </a:cubicBezTo>
                <a:cubicBezTo>
                  <a:pt x="3032666" y="149632"/>
                  <a:pt x="3031314" y="150383"/>
                  <a:pt x="3031314" y="149632"/>
                </a:cubicBezTo>
                <a:cubicBezTo>
                  <a:pt x="3030638" y="149632"/>
                  <a:pt x="3029962" y="148130"/>
                  <a:pt x="3029286" y="147379"/>
                </a:cubicBezTo>
                <a:cubicBezTo>
                  <a:pt x="3029962" y="147379"/>
                  <a:pt x="3031314" y="146627"/>
                  <a:pt x="3031990" y="145877"/>
                </a:cubicBezTo>
                <a:close/>
                <a:moveTo>
                  <a:pt x="167423" y="139117"/>
                </a:moveTo>
                <a:cubicBezTo>
                  <a:pt x="172969" y="140525"/>
                  <a:pt x="178515" y="141934"/>
                  <a:pt x="184755" y="144046"/>
                </a:cubicBezTo>
                <a:cubicBezTo>
                  <a:pt x="178515" y="144046"/>
                  <a:pt x="172969" y="144750"/>
                  <a:pt x="166730" y="144750"/>
                </a:cubicBezTo>
                <a:cubicBezTo>
                  <a:pt x="166730" y="143342"/>
                  <a:pt x="166730" y="141230"/>
                  <a:pt x="167423" y="139117"/>
                </a:cubicBezTo>
                <a:close/>
                <a:moveTo>
                  <a:pt x="2876076" y="123346"/>
                </a:moveTo>
                <a:cubicBezTo>
                  <a:pt x="2873925" y="124697"/>
                  <a:pt x="2871058" y="126049"/>
                  <a:pt x="2868907" y="126726"/>
                </a:cubicBezTo>
                <a:cubicBezTo>
                  <a:pt x="2868190" y="126049"/>
                  <a:pt x="2868190" y="125374"/>
                  <a:pt x="2868190" y="124697"/>
                </a:cubicBezTo>
                <a:cubicBezTo>
                  <a:pt x="2870341" y="124021"/>
                  <a:pt x="2873209" y="124021"/>
                  <a:pt x="2876076" y="123346"/>
                </a:cubicBezTo>
                <a:close/>
                <a:moveTo>
                  <a:pt x="120887" y="123346"/>
                </a:moveTo>
                <a:cubicBezTo>
                  <a:pt x="122274" y="124096"/>
                  <a:pt x="123661" y="126349"/>
                  <a:pt x="125047" y="127852"/>
                </a:cubicBezTo>
                <a:cubicBezTo>
                  <a:pt x="122967" y="128603"/>
                  <a:pt x="121581" y="130105"/>
                  <a:pt x="120194" y="129354"/>
                </a:cubicBezTo>
                <a:cubicBezTo>
                  <a:pt x="118808" y="129354"/>
                  <a:pt x="118115" y="127852"/>
                  <a:pt x="116035" y="125599"/>
                </a:cubicBezTo>
                <a:cubicBezTo>
                  <a:pt x="118115" y="124848"/>
                  <a:pt x="120194" y="123346"/>
                  <a:pt x="120887" y="123346"/>
                </a:cubicBezTo>
                <a:close/>
                <a:moveTo>
                  <a:pt x="102291" y="123346"/>
                </a:moveTo>
                <a:cubicBezTo>
                  <a:pt x="102291" y="123346"/>
                  <a:pt x="102967" y="124021"/>
                  <a:pt x="103643" y="124021"/>
                </a:cubicBezTo>
                <a:cubicBezTo>
                  <a:pt x="102967" y="125374"/>
                  <a:pt x="102291" y="126049"/>
                  <a:pt x="101615" y="126726"/>
                </a:cubicBezTo>
                <a:cubicBezTo>
                  <a:pt x="100939" y="126049"/>
                  <a:pt x="100263" y="126049"/>
                  <a:pt x="100263" y="125374"/>
                </a:cubicBezTo>
                <a:cubicBezTo>
                  <a:pt x="100939" y="124697"/>
                  <a:pt x="101615" y="124021"/>
                  <a:pt x="102291" y="123346"/>
                </a:cubicBezTo>
                <a:close/>
                <a:moveTo>
                  <a:pt x="108149" y="110953"/>
                </a:moveTo>
                <a:cubicBezTo>
                  <a:pt x="107586" y="111704"/>
                  <a:pt x="107586" y="112455"/>
                  <a:pt x="107023" y="112455"/>
                </a:cubicBezTo>
                <a:cubicBezTo>
                  <a:pt x="107023" y="113206"/>
                  <a:pt x="106460" y="112455"/>
                  <a:pt x="105896" y="112455"/>
                </a:cubicBezTo>
                <a:cubicBezTo>
                  <a:pt x="106460" y="111704"/>
                  <a:pt x="107023" y="111704"/>
                  <a:pt x="108149" y="110953"/>
                </a:cubicBezTo>
                <a:close/>
                <a:moveTo>
                  <a:pt x="2808483" y="74904"/>
                </a:moveTo>
                <a:lnTo>
                  <a:pt x="2809610" y="74904"/>
                </a:lnTo>
                <a:lnTo>
                  <a:pt x="2809610" y="76031"/>
                </a:lnTo>
                <a:lnTo>
                  <a:pt x="2808483" y="76031"/>
                </a:lnTo>
                <a:close/>
                <a:moveTo>
                  <a:pt x="2795416" y="72651"/>
                </a:moveTo>
                <a:cubicBezTo>
                  <a:pt x="2795416" y="73777"/>
                  <a:pt x="2795416" y="74340"/>
                  <a:pt x="2796091" y="74904"/>
                </a:cubicBezTo>
                <a:cubicBezTo>
                  <a:pt x="2793387" y="74904"/>
                  <a:pt x="2791359" y="74904"/>
                  <a:pt x="2789332" y="74904"/>
                </a:cubicBezTo>
                <a:cubicBezTo>
                  <a:pt x="2791359" y="74340"/>
                  <a:pt x="2793387" y="73777"/>
                  <a:pt x="2795416" y="72651"/>
                </a:cubicBezTo>
                <a:close/>
                <a:moveTo>
                  <a:pt x="158093" y="68144"/>
                </a:moveTo>
                <a:cubicBezTo>
                  <a:pt x="158093" y="68990"/>
                  <a:pt x="158468" y="68990"/>
                  <a:pt x="158844" y="68990"/>
                </a:cubicBezTo>
                <a:cubicBezTo>
                  <a:pt x="158844" y="69834"/>
                  <a:pt x="158844" y="70679"/>
                  <a:pt x="158844" y="70679"/>
                </a:cubicBezTo>
                <a:cubicBezTo>
                  <a:pt x="158468" y="71524"/>
                  <a:pt x="158093" y="70679"/>
                  <a:pt x="157718" y="70679"/>
                </a:cubicBezTo>
                <a:cubicBezTo>
                  <a:pt x="157718" y="69834"/>
                  <a:pt x="157718" y="68990"/>
                  <a:pt x="158093" y="68144"/>
                </a:cubicBezTo>
                <a:close/>
                <a:moveTo>
                  <a:pt x="267668" y="30969"/>
                </a:moveTo>
                <a:cubicBezTo>
                  <a:pt x="267668" y="30969"/>
                  <a:pt x="269020" y="30969"/>
                  <a:pt x="269020" y="30969"/>
                </a:cubicBezTo>
                <a:cubicBezTo>
                  <a:pt x="269696" y="31814"/>
                  <a:pt x="269696" y="32658"/>
                  <a:pt x="270372" y="34349"/>
                </a:cubicBezTo>
                <a:cubicBezTo>
                  <a:pt x="269020" y="34349"/>
                  <a:pt x="267668" y="34349"/>
                  <a:pt x="266992" y="34349"/>
                </a:cubicBezTo>
                <a:cubicBezTo>
                  <a:pt x="266992" y="33504"/>
                  <a:pt x="266992" y="31814"/>
                  <a:pt x="267668" y="30969"/>
                </a:cubicBezTo>
                <a:close/>
                <a:moveTo>
                  <a:pt x="2356738" y="27589"/>
                </a:moveTo>
                <a:cubicBezTo>
                  <a:pt x="2357301" y="27589"/>
                  <a:pt x="2357864" y="27589"/>
                  <a:pt x="2358427" y="27589"/>
                </a:cubicBezTo>
                <a:cubicBezTo>
                  <a:pt x="2358427" y="27589"/>
                  <a:pt x="2358427" y="27589"/>
                  <a:pt x="2358991" y="28716"/>
                </a:cubicBezTo>
                <a:cubicBezTo>
                  <a:pt x="2358991" y="28716"/>
                  <a:pt x="2358991" y="28716"/>
                  <a:pt x="2357864" y="28152"/>
                </a:cubicBezTo>
                <a:cubicBezTo>
                  <a:pt x="2357301" y="28152"/>
                  <a:pt x="2357301" y="27589"/>
                  <a:pt x="2356738" y="27589"/>
                </a:cubicBezTo>
                <a:close/>
                <a:moveTo>
                  <a:pt x="263388" y="14070"/>
                </a:moveTo>
                <a:cubicBezTo>
                  <a:pt x="264064" y="14070"/>
                  <a:pt x="264740" y="14746"/>
                  <a:pt x="264740" y="14746"/>
                </a:cubicBezTo>
                <a:cubicBezTo>
                  <a:pt x="264064" y="15422"/>
                  <a:pt x="263388" y="16098"/>
                  <a:pt x="262712" y="16774"/>
                </a:cubicBezTo>
                <a:cubicBezTo>
                  <a:pt x="262712" y="17450"/>
                  <a:pt x="262035" y="16098"/>
                  <a:pt x="261360" y="16098"/>
                </a:cubicBezTo>
                <a:cubicBezTo>
                  <a:pt x="262035" y="15422"/>
                  <a:pt x="262712" y="14746"/>
                  <a:pt x="263388" y="14070"/>
                </a:cubicBezTo>
                <a:close/>
                <a:moveTo>
                  <a:pt x="2600072" y="9564"/>
                </a:moveTo>
                <a:cubicBezTo>
                  <a:pt x="2599227" y="10127"/>
                  <a:pt x="2597537" y="10690"/>
                  <a:pt x="2596692" y="11817"/>
                </a:cubicBezTo>
                <a:cubicBezTo>
                  <a:pt x="2596692" y="11817"/>
                  <a:pt x="2596692" y="11817"/>
                  <a:pt x="2596692" y="11254"/>
                </a:cubicBezTo>
                <a:cubicBezTo>
                  <a:pt x="2597537" y="10690"/>
                  <a:pt x="2599227" y="10127"/>
                  <a:pt x="2600072" y="9564"/>
                </a:cubicBezTo>
                <a:close/>
                <a:moveTo>
                  <a:pt x="2453621" y="9564"/>
                </a:moveTo>
                <a:cubicBezTo>
                  <a:pt x="2492539" y="9564"/>
                  <a:pt x="2531458" y="9564"/>
                  <a:pt x="2569656" y="9564"/>
                </a:cubicBezTo>
                <a:cubicBezTo>
                  <a:pt x="2569656" y="10691"/>
                  <a:pt x="2569656" y="11817"/>
                  <a:pt x="2569656" y="12944"/>
                </a:cubicBezTo>
                <a:cubicBezTo>
                  <a:pt x="2531458" y="12944"/>
                  <a:pt x="2492539" y="12944"/>
                  <a:pt x="2454342" y="12944"/>
                </a:cubicBezTo>
                <a:cubicBezTo>
                  <a:pt x="2453621" y="11817"/>
                  <a:pt x="2453621" y="10691"/>
                  <a:pt x="2453621" y="9564"/>
                </a:cubicBezTo>
                <a:close/>
                <a:moveTo>
                  <a:pt x="1510776" y="145"/>
                </a:moveTo>
                <a:cubicBezTo>
                  <a:pt x="1633077" y="865"/>
                  <a:pt x="1755379" y="5181"/>
                  <a:pt x="1877679" y="5901"/>
                </a:cubicBezTo>
                <a:cubicBezTo>
                  <a:pt x="1988469" y="6620"/>
                  <a:pt x="2099260" y="3742"/>
                  <a:pt x="2210050" y="3742"/>
                </a:cubicBezTo>
                <a:cubicBezTo>
                  <a:pt x="2284150" y="3742"/>
                  <a:pt x="2357530" y="5901"/>
                  <a:pt x="2430911" y="6620"/>
                </a:cubicBezTo>
                <a:cubicBezTo>
                  <a:pt x="2434508" y="6620"/>
                  <a:pt x="2437386" y="7340"/>
                  <a:pt x="2440263" y="8059"/>
                </a:cubicBezTo>
                <a:cubicBezTo>
                  <a:pt x="2440263" y="9499"/>
                  <a:pt x="2440983" y="11657"/>
                  <a:pt x="2440983" y="13096"/>
                </a:cubicBezTo>
                <a:cubicBezTo>
                  <a:pt x="2394221" y="13096"/>
                  <a:pt x="2348178" y="13096"/>
                  <a:pt x="2299258" y="13096"/>
                </a:cubicBezTo>
                <a:cubicBezTo>
                  <a:pt x="2311488" y="31803"/>
                  <a:pt x="2333790" y="8059"/>
                  <a:pt x="2340264" y="31084"/>
                </a:cubicBezTo>
                <a:cubicBezTo>
                  <a:pt x="2306452" y="33961"/>
                  <a:pt x="2272639" y="36120"/>
                  <a:pt x="2239546" y="38998"/>
                </a:cubicBezTo>
                <a:cubicBezTo>
                  <a:pt x="2266165" y="40437"/>
                  <a:pt x="2293503" y="42595"/>
                  <a:pt x="2320840" y="42595"/>
                </a:cubicBezTo>
                <a:cubicBezTo>
                  <a:pt x="2404293" y="42595"/>
                  <a:pt x="2487745" y="41876"/>
                  <a:pt x="2571198" y="43315"/>
                </a:cubicBezTo>
                <a:cubicBezTo>
                  <a:pt x="2622276" y="44034"/>
                  <a:pt x="2674074" y="49071"/>
                  <a:pt x="2725153" y="51949"/>
                </a:cubicBezTo>
                <a:cubicBezTo>
                  <a:pt x="2730908" y="51949"/>
                  <a:pt x="2737383" y="49071"/>
                  <a:pt x="2747455" y="46193"/>
                </a:cubicBezTo>
                <a:cubicBezTo>
                  <a:pt x="2743138" y="52669"/>
                  <a:pt x="2740261" y="56266"/>
                  <a:pt x="2735224" y="63461"/>
                </a:cubicBezTo>
                <a:cubicBezTo>
                  <a:pt x="2753930" y="67778"/>
                  <a:pt x="2771196" y="71375"/>
                  <a:pt x="2788461" y="74973"/>
                </a:cubicBezTo>
                <a:cubicBezTo>
                  <a:pt x="2781986" y="80729"/>
                  <a:pt x="2776231" y="87924"/>
                  <a:pt x="2769037" y="92241"/>
                </a:cubicBezTo>
                <a:cubicBezTo>
                  <a:pt x="2764721" y="95119"/>
                  <a:pt x="2758246" y="95839"/>
                  <a:pt x="2750332" y="97997"/>
                </a:cubicBezTo>
                <a:cubicBezTo>
                  <a:pt x="2753930" y="101594"/>
                  <a:pt x="2756807" y="103753"/>
                  <a:pt x="2762562" y="108789"/>
                </a:cubicBezTo>
                <a:cubicBezTo>
                  <a:pt x="2750332" y="110948"/>
                  <a:pt x="2740261" y="112387"/>
                  <a:pt x="2730908" y="114546"/>
                </a:cubicBezTo>
                <a:cubicBezTo>
                  <a:pt x="2730908" y="115984"/>
                  <a:pt x="2730908" y="117424"/>
                  <a:pt x="2730908" y="118863"/>
                </a:cubicBezTo>
                <a:cubicBezTo>
                  <a:pt x="2744577" y="118863"/>
                  <a:pt x="2758965" y="118863"/>
                  <a:pt x="2772634" y="118863"/>
                </a:cubicBezTo>
                <a:cubicBezTo>
                  <a:pt x="2795655" y="118863"/>
                  <a:pt x="2818677" y="118863"/>
                  <a:pt x="2841698" y="119582"/>
                </a:cubicBezTo>
                <a:cubicBezTo>
                  <a:pt x="2843857" y="119582"/>
                  <a:pt x="2846015" y="124619"/>
                  <a:pt x="2848892" y="126777"/>
                </a:cubicBezTo>
                <a:cubicBezTo>
                  <a:pt x="2830907" y="128216"/>
                  <a:pt x="2813641" y="129656"/>
                  <a:pt x="2795655" y="131814"/>
                </a:cubicBezTo>
                <a:cubicBezTo>
                  <a:pt x="2789181" y="132533"/>
                  <a:pt x="2782706" y="133253"/>
                  <a:pt x="2775512" y="134692"/>
                </a:cubicBezTo>
                <a:cubicBezTo>
                  <a:pt x="2776231" y="137570"/>
                  <a:pt x="2776231" y="140448"/>
                  <a:pt x="2776231" y="143326"/>
                </a:cubicBezTo>
                <a:cubicBezTo>
                  <a:pt x="2822993" y="143326"/>
                  <a:pt x="2869036" y="143326"/>
                  <a:pt x="2915798" y="143326"/>
                </a:cubicBezTo>
                <a:cubicBezTo>
                  <a:pt x="2915798" y="146204"/>
                  <a:pt x="2915079" y="149082"/>
                  <a:pt x="2915079" y="152680"/>
                </a:cubicBezTo>
                <a:cubicBezTo>
                  <a:pt x="2876950" y="152680"/>
                  <a:pt x="2838820" y="151960"/>
                  <a:pt x="2800692" y="152680"/>
                </a:cubicBezTo>
                <a:cubicBezTo>
                  <a:pt x="2747455" y="153399"/>
                  <a:pt x="2693498" y="154838"/>
                  <a:pt x="2639542" y="156277"/>
                </a:cubicBezTo>
                <a:cubicBezTo>
                  <a:pt x="2637384" y="156277"/>
                  <a:pt x="2635225" y="160594"/>
                  <a:pt x="2633067" y="162752"/>
                </a:cubicBezTo>
                <a:cubicBezTo>
                  <a:pt x="2633067" y="162752"/>
                  <a:pt x="2633067" y="162752"/>
                  <a:pt x="2633067" y="163472"/>
                </a:cubicBezTo>
                <a:cubicBezTo>
                  <a:pt x="2638823" y="163472"/>
                  <a:pt x="2643859" y="162752"/>
                  <a:pt x="2648894" y="162752"/>
                </a:cubicBezTo>
                <a:cubicBezTo>
                  <a:pt x="2667599" y="163472"/>
                  <a:pt x="2685584" y="163472"/>
                  <a:pt x="2703570" y="164192"/>
                </a:cubicBezTo>
                <a:cubicBezTo>
                  <a:pt x="2724434" y="164192"/>
                  <a:pt x="2745296" y="165631"/>
                  <a:pt x="2766159" y="164911"/>
                </a:cubicBezTo>
                <a:cubicBezTo>
                  <a:pt x="2785584" y="164911"/>
                  <a:pt x="2805008" y="160594"/>
                  <a:pt x="2824433" y="161313"/>
                </a:cubicBezTo>
                <a:cubicBezTo>
                  <a:pt x="2883425" y="162033"/>
                  <a:pt x="2943136" y="164192"/>
                  <a:pt x="3002128" y="166350"/>
                </a:cubicBezTo>
                <a:cubicBezTo>
                  <a:pt x="3011481" y="166350"/>
                  <a:pt x="3021552" y="167070"/>
                  <a:pt x="3031624" y="167070"/>
                </a:cubicBezTo>
                <a:cubicBezTo>
                  <a:pt x="3031624" y="169228"/>
                  <a:pt x="3031624" y="170667"/>
                  <a:pt x="3031624" y="172826"/>
                </a:cubicBezTo>
                <a:cubicBezTo>
                  <a:pt x="3007164" y="174265"/>
                  <a:pt x="2981985" y="174984"/>
                  <a:pt x="2957525" y="176423"/>
                </a:cubicBezTo>
                <a:cubicBezTo>
                  <a:pt x="2957525" y="177862"/>
                  <a:pt x="2957525" y="179301"/>
                  <a:pt x="2957525" y="180740"/>
                </a:cubicBezTo>
                <a:cubicBezTo>
                  <a:pt x="2973352" y="180740"/>
                  <a:pt x="2989179" y="180740"/>
                  <a:pt x="3005725" y="180740"/>
                </a:cubicBezTo>
                <a:cubicBezTo>
                  <a:pt x="3007164" y="180740"/>
                  <a:pt x="3010042" y="180021"/>
                  <a:pt x="3011481" y="181460"/>
                </a:cubicBezTo>
                <a:cubicBezTo>
                  <a:pt x="3043855" y="207362"/>
                  <a:pt x="3082703" y="187216"/>
                  <a:pt x="3117236" y="195130"/>
                </a:cubicBezTo>
                <a:cubicBezTo>
                  <a:pt x="3132343" y="198009"/>
                  <a:pt x="3148170" y="198009"/>
                  <a:pt x="3167594" y="200167"/>
                </a:cubicBezTo>
                <a:cubicBezTo>
                  <a:pt x="3155005" y="207721"/>
                  <a:pt x="3147372" y="230150"/>
                  <a:pt x="3134575" y="215395"/>
                </a:cubicBezTo>
                <a:lnTo>
                  <a:pt x="3129387" y="207604"/>
                </a:lnTo>
                <a:lnTo>
                  <a:pt x="3128422" y="207461"/>
                </a:lnTo>
                <a:lnTo>
                  <a:pt x="3129148" y="207246"/>
                </a:lnTo>
                <a:lnTo>
                  <a:pt x="3128746" y="206642"/>
                </a:lnTo>
                <a:cubicBezTo>
                  <a:pt x="3116516" y="226069"/>
                  <a:pt x="3097092" y="218874"/>
                  <a:pt x="3080545" y="220313"/>
                </a:cubicBezTo>
                <a:cubicBezTo>
                  <a:pt x="3061840" y="222471"/>
                  <a:pt x="3043135" y="222471"/>
                  <a:pt x="3023711" y="227508"/>
                </a:cubicBezTo>
                <a:cubicBezTo>
                  <a:pt x="3031624" y="227508"/>
                  <a:pt x="3039537" y="227508"/>
                  <a:pt x="3047451" y="227508"/>
                </a:cubicBezTo>
                <a:cubicBezTo>
                  <a:pt x="3048171" y="229666"/>
                  <a:pt x="3048171" y="231105"/>
                  <a:pt x="3048171" y="232544"/>
                </a:cubicBezTo>
                <a:cubicBezTo>
                  <a:pt x="3041696" y="234703"/>
                  <a:pt x="3035941" y="236861"/>
                  <a:pt x="3029466" y="239020"/>
                </a:cubicBezTo>
                <a:cubicBezTo>
                  <a:pt x="3029466" y="240459"/>
                  <a:pt x="3029466" y="241898"/>
                  <a:pt x="3030186" y="243337"/>
                </a:cubicBezTo>
                <a:cubicBezTo>
                  <a:pt x="3043855" y="241179"/>
                  <a:pt x="3058243" y="239020"/>
                  <a:pt x="3074789" y="236142"/>
                </a:cubicBezTo>
                <a:cubicBezTo>
                  <a:pt x="3079825" y="246215"/>
                  <a:pt x="3089178" y="245495"/>
                  <a:pt x="3100688" y="234703"/>
                </a:cubicBezTo>
                <a:cubicBezTo>
                  <a:pt x="3106443" y="237581"/>
                  <a:pt x="3112199" y="242618"/>
                  <a:pt x="3117954" y="243337"/>
                </a:cubicBezTo>
                <a:cubicBezTo>
                  <a:pt x="3141695" y="245495"/>
                  <a:pt x="3165436" y="246215"/>
                  <a:pt x="3189177" y="248374"/>
                </a:cubicBezTo>
                <a:cubicBezTo>
                  <a:pt x="3194932" y="248374"/>
                  <a:pt x="3200687" y="251252"/>
                  <a:pt x="3207162" y="255569"/>
                </a:cubicBezTo>
                <a:cubicBezTo>
                  <a:pt x="3109322" y="266361"/>
                  <a:pt x="3011481" y="269959"/>
                  <a:pt x="2913640" y="269239"/>
                </a:cubicBezTo>
                <a:cubicBezTo>
                  <a:pt x="2998531" y="272117"/>
                  <a:pt x="3083423" y="274995"/>
                  <a:pt x="3168314" y="277873"/>
                </a:cubicBezTo>
                <a:cubicBezTo>
                  <a:pt x="3168314" y="280032"/>
                  <a:pt x="3168314" y="282909"/>
                  <a:pt x="3168314" y="285068"/>
                </a:cubicBezTo>
                <a:cubicBezTo>
                  <a:pt x="3140256" y="285068"/>
                  <a:pt x="3112918" y="285068"/>
                  <a:pt x="3084861" y="285068"/>
                </a:cubicBezTo>
                <a:cubicBezTo>
                  <a:pt x="3084861" y="288666"/>
                  <a:pt x="3084861" y="292263"/>
                  <a:pt x="3084861" y="295141"/>
                </a:cubicBezTo>
                <a:cubicBezTo>
                  <a:pt x="3120832" y="295141"/>
                  <a:pt x="3156803" y="295141"/>
                  <a:pt x="3192055" y="295141"/>
                </a:cubicBezTo>
                <a:cubicBezTo>
                  <a:pt x="3192773" y="298739"/>
                  <a:pt x="3192773" y="302336"/>
                  <a:pt x="3192773" y="305214"/>
                </a:cubicBezTo>
                <a:cubicBezTo>
                  <a:pt x="3130904" y="308092"/>
                  <a:pt x="3069754" y="310971"/>
                  <a:pt x="3007883" y="313129"/>
                </a:cubicBezTo>
                <a:cubicBezTo>
                  <a:pt x="3007883" y="315287"/>
                  <a:pt x="3007883" y="316726"/>
                  <a:pt x="3007883" y="318166"/>
                </a:cubicBezTo>
                <a:cubicBezTo>
                  <a:pt x="3028027" y="318166"/>
                  <a:pt x="3048890" y="318166"/>
                  <a:pt x="3069034" y="318166"/>
                </a:cubicBezTo>
                <a:cubicBezTo>
                  <a:pt x="3112918" y="318166"/>
                  <a:pt x="3156803" y="315287"/>
                  <a:pt x="3200687" y="318166"/>
                </a:cubicBezTo>
                <a:cubicBezTo>
                  <a:pt x="3227306" y="320324"/>
                  <a:pt x="3256083" y="316007"/>
                  <a:pt x="3279823" y="334714"/>
                </a:cubicBezTo>
                <a:cubicBezTo>
                  <a:pt x="3286298" y="333275"/>
                  <a:pt x="3292773" y="331836"/>
                  <a:pt x="3299247" y="330397"/>
                </a:cubicBezTo>
                <a:cubicBezTo>
                  <a:pt x="3299967" y="328958"/>
                  <a:pt x="3299967" y="328238"/>
                  <a:pt x="3299967" y="326800"/>
                </a:cubicBezTo>
                <a:cubicBezTo>
                  <a:pt x="3299967" y="328238"/>
                  <a:pt x="3300686" y="329677"/>
                  <a:pt x="3300686" y="331116"/>
                </a:cubicBezTo>
                <a:cubicBezTo>
                  <a:pt x="3302845" y="332556"/>
                  <a:pt x="3305722" y="333275"/>
                  <a:pt x="3307881" y="334714"/>
                </a:cubicBezTo>
                <a:lnTo>
                  <a:pt x="3327821" y="331153"/>
                </a:lnTo>
                <a:lnTo>
                  <a:pt x="3327821" y="330630"/>
                </a:lnTo>
                <a:cubicBezTo>
                  <a:pt x="3327821" y="330630"/>
                  <a:pt x="3328948" y="330630"/>
                  <a:pt x="3328948" y="331757"/>
                </a:cubicBezTo>
                <a:cubicBezTo>
                  <a:pt x="3328948" y="331757"/>
                  <a:pt x="3327821" y="331757"/>
                  <a:pt x="3327821" y="331757"/>
                </a:cubicBezTo>
                <a:lnTo>
                  <a:pt x="3327821" y="331339"/>
                </a:lnTo>
                <a:lnTo>
                  <a:pt x="3312916" y="347665"/>
                </a:lnTo>
                <a:cubicBezTo>
                  <a:pt x="3312916" y="347665"/>
                  <a:pt x="3312916" y="347665"/>
                  <a:pt x="3311478" y="347665"/>
                </a:cubicBezTo>
                <a:cubicBezTo>
                  <a:pt x="3311478" y="347665"/>
                  <a:pt x="3311478" y="347665"/>
                  <a:pt x="3311478" y="346226"/>
                </a:cubicBezTo>
                <a:cubicBezTo>
                  <a:pt x="3302845" y="346226"/>
                  <a:pt x="3293492" y="346946"/>
                  <a:pt x="3284859" y="346946"/>
                </a:cubicBezTo>
                <a:cubicBezTo>
                  <a:pt x="3282701" y="347665"/>
                  <a:pt x="3281262" y="347665"/>
                  <a:pt x="3279104" y="347665"/>
                </a:cubicBezTo>
                <a:cubicBezTo>
                  <a:pt x="3256083" y="349104"/>
                  <a:pt x="3233780" y="350543"/>
                  <a:pt x="3210759" y="351982"/>
                </a:cubicBezTo>
                <a:cubicBezTo>
                  <a:pt x="3202846" y="351982"/>
                  <a:pt x="3192055" y="346946"/>
                  <a:pt x="3190615" y="362775"/>
                </a:cubicBezTo>
                <a:cubicBezTo>
                  <a:pt x="3189897" y="365652"/>
                  <a:pt x="3178386" y="369250"/>
                  <a:pt x="3171911" y="369970"/>
                </a:cubicBezTo>
                <a:cubicBezTo>
                  <a:pt x="3153206" y="370689"/>
                  <a:pt x="3134501" y="369970"/>
                  <a:pt x="3116516" y="371409"/>
                </a:cubicBezTo>
                <a:cubicBezTo>
                  <a:pt x="3107883" y="372128"/>
                  <a:pt x="3100688" y="376445"/>
                  <a:pt x="3092774" y="378604"/>
                </a:cubicBezTo>
                <a:cubicBezTo>
                  <a:pt x="3089178" y="375726"/>
                  <a:pt x="3085581" y="372847"/>
                  <a:pt x="3081984" y="370689"/>
                </a:cubicBezTo>
                <a:cubicBezTo>
                  <a:pt x="3081264" y="371409"/>
                  <a:pt x="3080545" y="372128"/>
                  <a:pt x="3079825" y="372847"/>
                </a:cubicBezTo>
                <a:cubicBezTo>
                  <a:pt x="3084142" y="375006"/>
                  <a:pt x="3088458" y="376445"/>
                  <a:pt x="3092774" y="378604"/>
                </a:cubicBezTo>
                <a:cubicBezTo>
                  <a:pt x="3135221" y="380042"/>
                  <a:pt x="3178386" y="381481"/>
                  <a:pt x="3221551" y="383640"/>
                </a:cubicBezTo>
                <a:cubicBezTo>
                  <a:pt x="3226586" y="383640"/>
                  <a:pt x="3231622" y="385079"/>
                  <a:pt x="3235939" y="388676"/>
                </a:cubicBezTo>
                <a:cubicBezTo>
                  <a:pt x="3212198" y="392994"/>
                  <a:pt x="3188457" y="398030"/>
                  <a:pt x="3164717" y="402348"/>
                </a:cubicBezTo>
                <a:cubicBezTo>
                  <a:pt x="3163278" y="400908"/>
                  <a:pt x="3162559" y="399469"/>
                  <a:pt x="3161839" y="398030"/>
                </a:cubicBezTo>
                <a:cubicBezTo>
                  <a:pt x="3161119" y="399469"/>
                  <a:pt x="3160400" y="400908"/>
                  <a:pt x="3160400" y="402348"/>
                </a:cubicBezTo>
                <a:lnTo>
                  <a:pt x="3159966" y="402782"/>
                </a:lnTo>
                <a:lnTo>
                  <a:pt x="3156084" y="406664"/>
                </a:lnTo>
                <a:cubicBezTo>
                  <a:pt x="3156084" y="406664"/>
                  <a:pt x="3156084" y="406664"/>
                  <a:pt x="3154645" y="406664"/>
                </a:cubicBezTo>
                <a:cubicBezTo>
                  <a:pt x="3154645" y="406664"/>
                  <a:pt x="3154645" y="406664"/>
                  <a:pt x="3152486" y="406664"/>
                </a:cubicBezTo>
                <a:cubicBezTo>
                  <a:pt x="3140256" y="410981"/>
                  <a:pt x="3128026" y="414579"/>
                  <a:pt x="3116516" y="418896"/>
                </a:cubicBezTo>
                <a:cubicBezTo>
                  <a:pt x="3101408" y="418896"/>
                  <a:pt x="3086300" y="419615"/>
                  <a:pt x="3071192" y="420335"/>
                </a:cubicBezTo>
                <a:cubicBezTo>
                  <a:pt x="3067595" y="421054"/>
                  <a:pt x="3063999" y="424652"/>
                  <a:pt x="3061120" y="426810"/>
                </a:cubicBezTo>
                <a:cubicBezTo>
                  <a:pt x="3095653" y="428969"/>
                  <a:pt x="3129465" y="431847"/>
                  <a:pt x="3163998" y="434725"/>
                </a:cubicBezTo>
                <a:lnTo>
                  <a:pt x="3163998" y="446833"/>
                </a:lnTo>
                <a:lnTo>
                  <a:pt x="3149800" y="458592"/>
                </a:lnTo>
                <a:cubicBezTo>
                  <a:pt x="3133647" y="466248"/>
                  <a:pt x="3114357" y="462066"/>
                  <a:pt x="3097092" y="466383"/>
                </a:cubicBezTo>
                <a:cubicBezTo>
                  <a:pt x="3122271" y="469981"/>
                  <a:pt x="3147450" y="472858"/>
                  <a:pt x="3171911" y="475737"/>
                </a:cubicBezTo>
                <a:cubicBezTo>
                  <a:pt x="3172630" y="477895"/>
                  <a:pt x="3172630" y="479334"/>
                  <a:pt x="3172630" y="481493"/>
                </a:cubicBezTo>
                <a:cubicBezTo>
                  <a:pt x="3145292" y="485810"/>
                  <a:pt x="3117954" y="490846"/>
                  <a:pt x="3085581" y="496602"/>
                </a:cubicBezTo>
                <a:cubicBezTo>
                  <a:pt x="3105725" y="503797"/>
                  <a:pt x="3122271" y="508833"/>
                  <a:pt x="3138098" y="514590"/>
                </a:cubicBezTo>
                <a:cubicBezTo>
                  <a:pt x="3140976" y="515310"/>
                  <a:pt x="3142415" y="519626"/>
                  <a:pt x="3144573" y="522505"/>
                </a:cubicBezTo>
                <a:cubicBezTo>
                  <a:pt x="3146011" y="519626"/>
                  <a:pt x="3148170" y="517468"/>
                  <a:pt x="3150329" y="514590"/>
                </a:cubicBezTo>
                <a:cubicBezTo>
                  <a:pt x="3151767" y="515310"/>
                  <a:pt x="3153206" y="516029"/>
                  <a:pt x="3155364" y="516029"/>
                </a:cubicBezTo>
                <a:cubicBezTo>
                  <a:pt x="3151767" y="526102"/>
                  <a:pt x="3148170" y="536175"/>
                  <a:pt x="3144573" y="546248"/>
                </a:cubicBezTo>
                <a:cubicBezTo>
                  <a:pt x="3122271" y="550565"/>
                  <a:pt x="3099969" y="554882"/>
                  <a:pt x="3078387" y="558480"/>
                </a:cubicBezTo>
                <a:cubicBezTo>
                  <a:pt x="3077667" y="560638"/>
                  <a:pt x="3077667" y="562077"/>
                  <a:pt x="3077667" y="563516"/>
                </a:cubicBezTo>
                <a:cubicBezTo>
                  <a:pt x="3099249" y="567114"/>
                  <a:pt x="3121552" y="569991"/>
                  <a:pt x="3143134" y="575028"/>
                </a:cubicBezTo>
                <a:cubicBezTo>
                  <a:pt x="3151048" y="576467"/>
                  <a:pt x="3164717" y="569272"/>
                  <a:pt x="3163998" y="586540"/>
                </a:cubicBezTo>
                <a:cubicBezTo>
                  <a:pt x="3163998" y="586540"/>
                  <a:pt x="3163998" y="586540"/>
                  <a:pt x="3164717" y="586540"/>
                </a:cubicBezTo>
                <a:cubicBezTo>
                  <a:pt x="3163278" y="590138"/>
                  <a:pt x="3161839" y="594455"/>
                  <a:pt x="3160400" y="598052"/>
                </a:cubicBezTo>
                <a:cubicBezTo>
                  <a:pt x="3160400" y="598052"/>
                  <a:pt x="3160400" y="598052"/>
                  <a:pt x="3160400" y="598772"/>
                </a:cubicBezTo>
                <a:cubicBezTo>
                  <a:pt x="3161839" y="598772"/>
                  <a:pt x="3163278" y="598772"/>
                  <a:pt x="3163998" y="598772"/>
                </a:cubicBezTo>
                <a:cubicBezTo>
                  <a:pt x="3163998" y="598772"/>
                  <a:pt x="3163998" y="598772"/>
                  <a:pt x="3164717" y="598052"/>
                </a:cubicBezTo>
                <a:cubicBezTo>
                  <a:pt x="3168314" y="598052"/>
                  <a:pt x="3172630" y="598052"/>
                  <a:pt x="3176228" y="598052"/>
                </a:cubicBezTo>
                <a:cubicBezTo>
                  <a:pt x="3176228" y="598052"/>
                  <a:pt x="3176228" y="598052"/>
                  <a:pt x="3176228" y="598772"/>
                </a:cubicBezTo>
                <a:cubicBezTo>
                  <a:pt x="3187018" y="600930"/>
                  <a:pt x="3197091" y="603808"/>
                  <a:pt x="3207882" y="605247"/>
                </a:cubicBezTo>
                <a:cubicBezTo>
                  <a:pt x="3228025" y="608845"/>
                  <a:pt x="3248169" y="611723"/>
                  <a:pt x="3267593" y="614600"/>
                </a:cubicBezTo>
                <a:cubicBezTo>
                  <a:pt x="3248169" y="617479"/>
                  <a:pt x="3228745" y="620357"/>
                  <a:pt x="3209321" y="622515"/>
                </a:cubicBezTo>
                <a:cubicBezTo>
                  <a:pt x="3202846" y="623954"/>
                  <a:pt x="3196371" y="623235"/>
                  <a:pt x="3190615" y="623235"/>
                </a:cubicBezTo>
                <a:cubicBezTo>
                  <a:pt x="3195652" y="626113"/>
                  <a:pt x="3199968" y="629711"/>
                  <a:pt x="3205004" y="633308"/>
                </a:cubicBezTo>
                <a:cubicBezTo>
                  <a:pt x="3205004" y="634027"/>
                  <a:pt x="3204284" y="634747"/>
                  <a:pt x="3203566" y="635467"/>
                </a:cubicBezTo>
                <a:cubicBezTo>
                  <a:pt x="3169753" y="637625"/>
                  <a:pt x="3135940" y="639783"/>
                  <a:pt x="3102127" y="641942"/>
                </a:cubicBezTo>
                <a:cubicBezTo>
                  <a:pt x="3102127" y="643381"/>
                  <a:pt x="3102127" y="644820"/>
                  <a:pt x="3102127" y="646259"/>
                </a:cubicBezTo>
                <a:cubicBezTo>
                  <a:pt x="3162559" y="649137"/>
                  <a:pt x="3223709" y="651296"/>
                  <a:pt x="3289896" y="654173"/>
                </a:cubicBezTo>
                <a:cubicBezTo>
                  <a:pt x="3281982" y="657771"/>
                  <a:pt x="3279104" y="659210"/>
                  <a:pt x="3273348" y="662088"/>
                </a:cubicBezTo>
                <a:cubicBezTo>
                  <a:pt x="3344571" y="672881"/>
                  <a:pt x="3414354" y="651296"/>
                  <a:pt x="3479821" y="683673"/>
                </a:cubicBezTo>
                <a:cubicBezTo>
                  <a:pt x="3438814" y="685832"/>
                  <a:pt x="3397088" y="687990"/>
                  <a:pt x="3356082" y="689429"/>
                </a:cubicBezTo>
                <a:cubicBezTo>
                  <a:pt x="3356082" y="691588"/>
                  <a:pt x="3356082" y="693746"/>
                  <a:pt x="3356082" y="695905"/>
                </a:cubicBezTo>
                <a:cubicBezTo>
                  <a:pt x="3405001" y="695905"/>
                  <a:pt x="3453922" y="695905"/>
                  <a:pt x="3502843" y="695905"/>
                </a:cubicBezTo>
                <a:cubicBezTo>
                  <a:pt x="3502843" y="698783"/>
                  <a:pt x="3502843" y="701661"/>
                  <a:pt x="3503562" y="704539"/>
                </a:cubicBezTo>
                <a:cubicBezTo>
                  <a:pt x="3491332" y="705259"/>
                  <a:pt x="3479821" y="706697"/>
                  <a:pt x="3463275" y="708136"/>
                </a:cubicBezTo>
                <a:cubicBezTo>
                  <a:pt x="3478382" y="710295"/>
                  <a:pt x="3489174" y="712454"/>
                  <a:pt x="3499245" y="713892"/>
                </a:cubicBezTo>
                <a:cubicBezTo>
                  <a:pt x="3493490" y="717490"/>
                  <a:pt x="3487735" y="721807"/>
                  <a:pt x="3481260" y="722526"/>
                </a:cubicBezTo>
                <a:cubicBezTo>
                  <a:pt x="3463994" y="725405"/>
                  <a:pt x="3445289" y="726844"/>
                  <a:pt x="3428023" y="733319"/>
                </a:cubicBezTo>
                <a:cubicBezTo>
                  <a:pt x="3443851" y="734758"/>
                  <a:pt x="3459678" y="736916"/>
                  <a:pt x="3475505" y="738355"/>
                </a:cubicBezTo>
                <a:cubicBezTo>
                  <a:pt x="3475505" y="740514"/>
                  <a:pt x="3476224" y="742673"/>
                  <a:pt x="3476224" y="744831"/>
                </a:cubicBezTo>
                <a:cubicBezTo>
                  <a:pt x="3392052" y="754185"/>
                  <a:pt x="3307161" y="751306"/>
                  <a:pt x="3222270" y="759221"/>
                </a:cubicBezTo>
                <a:cubicBezTo>
                  <a:pt x="3290615" y="759221"/>
                  <a:pt x="3358959" y="759221"/>
                  <a:pt x="3427304" y="759221"/>
                </a:cubicBezTo>
                <a:cubicBezTo>
                  <a:pt x="3428023" y="762099"/>
                  <a:pt x="3428023" y="764977"/>
                  <a:pt x="3428023" y="767855"/>
                </a:cubicBezTo>
                <a:cubicBezTo>
                  <a:pt x="3352484" y="778648"/>
                  <a:pt x="3274788" y="776489"/>
                  <a:pt x="3198529" y="781525"/>
                </a:cubicBezTo>
                <a:cubicBezTo>
                  <a:pt x="3121552" y="786562"/>
                  <a:pt x="3043855" y="785843"/>
                  <a:pt x="2966876" y="787282"/>
                </a:cubicBezTo>
                <a:cubicBezTo>
                  <a:pt x="2966876" y="790160"/>
                  <a:pt x="2966876" y="793038"/>
                  <a:pt x="2966876" y="795197"/>
                </a:cubicBezTo>
                <a:cubicBezTo>
                  <a:pt x="3050330" y="795197"/>
                  <a:pt x="3134501" y="795197"/>
                  <a:pt x="3218673" y="795197"/>
                </a:cubicBezTo>
                <a:cubicBezTo>
                  <a:pt x="3218673" y="798794"/>
                  <a:pt x="3218673" y="802392"/>
                  <a:pt x="3218673" y="805989"/>
                </a:cubicBezTo>
                <a:cubicBezTo>
                  <a:pt x="3158242" y="805989"/>
                  <a:pt x="3097811" y="805989"/>
                  <a:pt x="3038099" y="805989"/>
                </a:cubicBezTo>
                <a:cubicBezTo>
                  <a:pt x="3038099" y="808147"/>
                  <a:pt x="3038099" y="810306"/>
                  <a:pt x="3038099" y="812464"/>
                </a:cubicBezTo>
                <a:cubicBezTo>
                  <a:pt x="3047451" y="813184"/>
                  <a:pt x="3056804" y="813903"/>
                  <a:pt x="3066156" y="814623"/>
                </a:cubicBezTo>
                <a:cubicBezTo>
                  <a:pt x="3066156" y="816782"/>
                  <a:pt x="3066876" y="818940"/>
                  <a:pt x="3066876" y="820379"/>
                </a:cubicBezTo>
                <a:cubicBezTo>
                  <a:pt x="3036661" y="823977"/>
                  <a:pt x="3005725" y="827574"/>
                  <a:pt x="2975510" y="830452"/>
                </a:cubicBezTo>
                <a:cubicBezTo>
                  <a:pt x="2975510" y="832611"/>
                  <a:pt x="2975510" y="834769"/>
                  <a:pt x="2975510" y="836927"/>
                </a:cubicBezTo>
                <a:cubicBezTo>
                  <a:pt x="3023711" y="838367"/>
                  <a:pt x="3071192" y="839806"/>
                  <a:pt x="3119393" y="841245"/>
                </a:cubicBezTo>
                <a:cubicBezTo>
                  <a:pt x="3135940" y="837647"/>
                  <a:pt x="3152486" y="834050"/>
                  <a:pt x="3171191" y="846281"/>
                </a:cubicBezTo>
                <a:cubicBezTo>
                  <a:pt x="3175508" y="849159"/>
                  <a:pt x="3183422" y="844122"/>
                  <a:pt x="3189897" y="844842"/>
                </a:cubicBezTo>
                <a:cubicBezTo>
                  <a:pt x="3238097" y="847720"/>
                  <a:pt x="3285578" y="850598"/>
                  <a:pt x="3333060" y="854196"/>
                </a:cubicBezTo>
                <a:cubicBezTo>
                  <a:pt x="3335938" y="854196"/>
                  <a:pt x="3338096" y="854915"/>
                  <a:pt x="3340974" y="855635"/>
                </a:cubicBezTo>
                <a:cubicBezTo>
                  <a:pt x="3334499" y="867147"/>
                  <a:pt x="3325146" y="869305"/>
                  <a:pt x="3257521" y="870744"/>
                </a:cubicBezTo>
                <a:cubicBezTo>
                  <a:pt x="3226586" y="871464"/>
                  <a:pt x="3196371" y="870744"/>
                  <a:pt x="3165436" y="873622"/>
                </a:cubicBezTo>
                <a:cubicBezTo>
                  <a:pt x="3242414" y="877220"/>
                  <a:pt x="3318671" y="880097"/>
                  <a:pt x="3395650" y="883695"/>
                </a:cubicBezTo>
                <a:cubicBezTo>
                  <a:pt x="3394930" y="885854"/>
                  <a:pt x="3394930" y="888012"/>
                  <a:pt x="3394930" y="889451"/>
                </a:cubicBezTo>
                <a:cubicBezTo>
                  <a:pt x="3389175" y="890171"/>
                  <a:pt x="3382700" y="890890"/>
                  <a:pt x="3377664" y="891610"/>
                </a:cubicBezTo>
                <a:cubicBezTo>
                  <a:pt x="3379822" y="895207"/>
                  <a:pt x="3381981" y="898805"/>
                  <a:pt x="3384139" y="901683"/>
                </a:cubicBezTo>
                <a:cubicBezTo>
                  <a:pt x="3378383" y="906000"/>
                  <a:pt x="3373347" y="912475"/>
                  <a:pt x="3367592" y="913195"/>
                </a:cubicBezTo>
                <a:cubicBezTo>
                  <a:pt x="3350326" y="914634"/>
                  <a:pt x="3333060" y="913914"/>
                  <a:pt x="3317233" y="913914"/>
                </a:cubicBezTo>
                <a:cubicBezTo>
                  <a:pt x="3336658" y="920390"/>
                  <a:pt x="3356082" y="926865"/>
                  <a:pt x="3376226" y="934060"/>
                </a:cubicBezTo>
                <a:cubicBezTo>
                  <a:pt x="3377664" y="934060"/>
                  <a:pt x="3379103" y="933341"/>
                  <a:pt x="3380542" y="933341"/>
                </a:cubicBezTo>
                <a:cubicBezTo>
                  <a:pt x="3387016" y="933341"/>
                  <a:pt x="3393491" y="934060"/>
                  <a:pt x="3399966" y="934060"/>
                </a:cubicBezTo>
                <a:cubicBezTo>
                  <a:pt x="3400685" y="934060"/>
                  <a:pt x="3400685" y="934060"/>
                  <a:pt x="3401405" y="934060"/>
                </a:cubicBezTo>
                <a:cubicBezTo>
                  <a:pt x="3402125" y="934060"/>
                  <a:pt x="3402844" y="934060"/>
                  <a:pt x="3404283" y="934060"/>
                </a:cubicBezTo>
                <a:cubicBezTo>
                  <a:pt x="3406441" y="935499"/>
                  <a:pt x="3409319" y="936219"/>
                  <a:pt x="3412196" y="937658"/>
                </a:cubicBezTo>
                <a:cubicBezTo>
                  <a:pt x="3412196" y="940536"/>
                  <a:pt x="3412196" y="943414"/>
                  <a:pt x="3412196" y="945573"/>
                </a:cubicBezTo>
                <a:cubicBezTo>
                  <a:pt x="3407880" y="947012"/>
                  <a:pt x="3403563" y="948450"/>
                  <a:pt x="3399966" y="949889"/>
                </a:cubicBezTo>
                <a:cubicBezTo>
                  <a:pt x="3343133" y="952768"/>
                  <a:pt x="3287017" y="957084"/>
                  <a:pt x="3230184" y="959243"/>
                </a:cubicBezTo>
                <a:cubicBezTo>
                  <a:pt x="3169033" y="960682"/>
                  <a:pt x="3107163" y="959243"/>
                  <a:pt x="3046013" y="959963"/>
                </a:cubicBezTo>
                <a:cubicBezTo>
                  <a:pt x="3041696" y="959963"/>
                  <a:pt x="3037380" y="961402"/>
                  <a:pt x="3032344" y="962121"/>
                </a:cubicBezTo>
                <a:cubicBezTo>
                  <a:pt x="3027308" y="964279"/>
                  <a:pt x="3022272" y="967158"/>
                  <a:pt x="3016517" y="970036"/>
                </a:cubicBezTo>
                <a:cubicBezTo>
                  <a:pt x="3013639" y="967158"/>
                  <a:pt x="3011481" y="964279"/>
                  <a:pt x="3008603" y="962121"/>
                </a:cubicBezTo>
                <a:cubicBezTo>
                  <a:pt x="2996373" y="967877"/>
                  <a:pt x="2984862" y="980109"/>
                  <a:pt x="2969035" y="970036"/>
                </a:cubicBezTo>
                <a:cubicBezTo>
                  <a:pt x="2971913" y="979389"/>
                  <a:pt x="2975510" y="988743"/>
                  <a:pt x="2979826" y="998096"/>
                </a:cubicBezTo>
                <a:cubicBezTo>
                  <a:pt x="3002128" y="1000255"/>
                  <a:pt x="3024431" y="1000974"/>
                  <a:pt x="3046013" y="1003133"/>
                </a:cubicBezTo>
                <a:cubicBezTo>
                  <a:pt x="3055365" y="1004572"/>
                  <a:pt x="3058962" y="1008889"/>
                  <a:pt x="3052488" y="1017523"/>
                </a:cubicBezTo>
                <a:cubicBezTo>
                  <a:pt x="3071912" y="1021121"/>
                  <a:pt x="3091336" y="1025437"/>
                  <a:pt x="3111480" y="1026157"/>
                </a:cubicBezTo>
                <a:cubicBezTo>
                  <a:pt x="3158242" y="1028316"/>
                  <a:pt x="3205723" y="1027596"/>
                  <a:pt x="3253205" y="1029755"/>
                </a:cubicBezTo>
                <a:cubicBezTo>
                  <a:pt x="3266154" y="1029755"/>
                  <a:pt x="3279104" y="1034791"/>
                  <a:pt x="3292053" y="1037669"/>
                </a:cubicBezTo>
                <a:lnTo>
                  <a:pt x="3292053" y="1037863"/>
                </a:lnTo>
                <a:lnTo>
                  <a:pt x="3324759" y="1032855"/>
                </a:lnTo>
                <a:cubicBezTo>
                  <a:pt x="3337793" y="1034049"/>
                  <a:pt x="3351095" y="1038274"/>
                  <a:pt x="3359365" y="1045988"/>
                </a:cubicBezTo>
                <a:cubicBezTo>
                  <a:pt x="3337074" y="1044519"/>
                  <a:pt x="3314063" y="1043049"/>
                  <a:pt x="3291772" y="1042315"/>
                </a:cubicBezTo>
                <a:lnTo>
                  <a:pt x="3291772" y="1042064"/>
                </a:lnTo>
                <a:lnTo>
                  <a:pt x="3268403" y="1048552"/>
                </a:lnTo>
                <a:cubicBezTo>
                  <a:pt x="3260400" y="1049901"/>
                  <a:pt x="3252126" y="1049541"/>
                  <a:pt x="3243133" y="1044864"/>
                </a:cubicBezTo>
                <a:cubicBezTo>
                  <a:pt x="3235220" y="1040547"/>
                  <a:pt x="3221551" y="1046303"/>
                  <a:pt x="3210759" y="1047022"/>
                </a:cubicBezTo>
                <a:cubicBezTo>
                  <a:pt x="3186299" y="1049181"/>
                  <a:pt x="3161119" y="1057096"/>
                  <a:pt x="3137379" y="1052779"/>
                </a:cubicBezTo>
                <a:cubicBezTo>
                  <a:pt x="3102127" y="1045584"/>
                  <a:pt x="3070473" y="1062132"/>
                  <a:pt x="3036661" y="1057096"/>
                </a:cubicBezTo>
                <a:cubicBezTo>
                  <a:pt x="3036661" y="1059254"/>
                  <a:pt x="3036661" y="1061412"/>
                  <a:pt x="3036661" y="1063571"/>
                </a:cubicBezTo>
                <a:cubicBezTo>
                  <a:pt x="3072631" y="1063571"/>
                  <a:pt x="3109322" y="1063571"/>
                  <a:pt x="3146011" y="1063571"/>
                </a:cubicBezTo>
                <a:cubicBezTo>
                  <a:pt x="3199248" y="1064291"/>
                  <a:pt x="3252485" y="1065010"/>
                  <a:pt x="3305003" y="1066449"/>
                </a:cubicBezTo>
                <a:cubicBezTo>
                  <a:pt x="3343133" y="1067888"/>
                  <a:pt x="3380542" y="1071486"/>
                  <a:pt x="3418670" y="1073644"/>
                </a:cubicBezTo>
                <a:cubicBezTo>
                  <a:pt x="3376945" y="1075803"/>
                  <a:pt x="3335938" y="1078681"/>
                  <a:pt x="3294212" y="1080120"/>
                </a:cubicBezTo>
                <a:cubicBezTo>
                  <a:pt x="3264716" y="1080839"/>
                  <a:pt x="3235220" y="1080120"/>
                  <a:pt x="3205723" y="1082278"/>
                </a:cubicBezTo>
                <a:cubicBezTo>
                  <a:pt x="3197091" y="1082998"/>
                  <a:pt x="3189177" y="1090193"/>
                  <a:pt x="3180544" y="1094510"/>
                </a:cubicBezTo>
                <a:cubicBezTo>
                  <a:pt x="3176228" y="1095949"/>
                  <a:pt x="3171911" y="1098108"/>
                  <a:pt x="3166875" y="1099546"/>
                </a:cubicBezTo>
                <a:cubicBezTo>
                  <a:pt x="3166875" y="1097388"/>
                  <a:pt x="3166155" y="1095229"/>
                  <a:pt x="3166155" y="1093071"/>
                </a:cubicBezTo>
                <a:cubicBezTo>
                  <a:pt x="3170472" y="1093071"/>
                  <a:pt x="3175508" y="1093071"/>
                  <a:pt x="3179824" y="1093071"/>
                </a:cubicBezTo>
                <a:cubicBezTo>
                  <a:pt x="3174069" y="1075083"/>
                  <a:pt x="3165436" y="1081559"/>
                  <a:pt x="3156803" y="1089473"/>
                </a:cubicBezTo>
                <a:cubicBezTo>
                  <a:pt x="3156803" y="1090913"/>
                  <a:pt x="3156803" y="1092351"/>
                  <a:pt x="3156803" y="1093790"/>
                </a:cubicBezTo>
                <a:cubicBezTo>
                  <a:pt x="3156803" y="1093790"/>
                  <a:pt x="3156803" y="1093790"/>
                  <a:pt x="3156084" y="1093790"/>
                </a:cubicBezTo>
                <a:cubicBezTo>
                  <a:pt x="3141695" y="1096668"/>
                  <a:pt x="3127307" y="1099546"/>
                  <a:pt x="3112918" y="1102424"/>
                </a:cubicBezTo>
                <a:cubicBezTo>
                  <a:pt x="3112918" y="1102424"/>
                  <a:pt x="3112918" y="1102424"/>
                  <a:pt x="3111480" y="1102424"/>
                </a:cubicBezTo>
                <a:cubicBezTo>
                  <a:pt x="3111480" y="1102424"/>
                  <a:pt x="3111480" y="1102424"/>
                  <a:pt x="3112199" y="1100985"/>
                </a:cubicBezTo>
                <a:cubicBezTo>
                  <a:pt x="3109322" y="1097388"/>
                  <a:pt x="3107163" y="1093790"/>
                  <a:pt x="3104285" y="1089473"/>
                </a:cubicBezTo>
                <a:cubicBezTo>
                  <a:pt x="3101408" y="1088754"/>
                  <a:pt x="3098530" y="1088034"/>
                  <a:pt x="3096372" y="1087315"/>
                </a:cubicBezTo>
                <a:cubicBezTo>
                  <a:pt x="3096372" y="1090193"/>
                  <a:pt x="3096372" y="1093790"/>
                  <a:pt x="3096372" y="1097388"/>
                </a:cubicBezTo>
                <a:cubicBezTo>
                  <a:pt x="3096372" y="1098827"/>
                  <a:pt x="3096372" y="1100266"/>
                  <a:pt x="3096372" y="1101705"/>
                </a:cubicBezTo>
                <a:cubicBezTo>
                  <a:pt x="3092774" y="1102424"/>
                  <a:pt x="3087019" y="1105303"/>
                  <a:pt x="3086300" y="1104583"/>
                </a:cubicBezTo>
                <a:cubicBezTo>
                  <a:pt x="3074789" y="1085876"/>
                  <a:pt x="3062559" y="1095949"/>
                  <a:pt x="3050330" y="1102424"/>
                </a:cubicBezTo>
                <a:cubicBezTo>
                  <a:pt x="3046732" y="1097388"/>
                  <a:pt x="3043135" y="1092351"/>
                  <a:pt x="3039537" y="1087315"/>
                </a:cubicBezTo>
                <a:cubicBezTo>
                  <a:pt x="3038099" y="1087315"/>
                  <a:pt x="3036661" y="1088034"/>
                  <a:pt x="3035221" y="1088034"/>
                </a:cubicBezTo>
                <a:cubicBezTo>
                  <a:pt x="3035941" y="1093790"/>
                  <a:pt x="3035941" y="1099546"/>
                  <a:pt x="3036661" y="1105303"/>
                </a:cubicBezTo>
                <a:cubicBezTo>
                  <a:pt x="3038819" y="1105303"/>
                  <a:pt x="3040977" y="1104583"/>
                  <a:pt x="3043135" y="1103863"/>
                </a:cubicBezTo>
                <a:cubicBezTo>
                  <a:pt x="3042416" y="1106022"/>
                  <a:pt x="3041696" y="1110339"/>
                  <a:pt x="3041696" y="1110339"/>
                </a:cubicBezTo>
                <a:cubicBezTo>
                  <a:pt x="3034502" y="1108900"/>
                  <a:pt x="3027308" y="1107461"/>
                  <a:pt x="3020833" y="1106022"/>
                </a:cubicBezTo>
                <a:cubicBezTo>
                  <a:pt x="3018675" y="1116095"/>
                  <a:pt x="3025150" y="1117534"/>
                  <a:pt x="3033782" y="1117534"/>
                </a:cubicBezTo>
                <a:cubicBezTo>
                  <a:pt x="3074789" y="1117534"/>
                  <a:pt x="3115796" y="1118253"/>
                  <a:pt x="3156803" y="1118253"/>
                </a:cubicBezTo>
                <a:cubicBezTo>
                  <a:pt x="3236659" y="1118253"/>
                  <a:pt x="3316514" y="1117534"/>
                  <a:pt x="3396369" y="1118973"/>
                </a:cubicBezTo>
                <a:cubicBezTo>
                  <a:pt x="3407880" y="1118973"/>
                  <a:pt x="3420110" y="1131924"/>
                  <a:pt x="3430901" y="1140558"/>
                </a:cubicBezTo>
                <a:cubicBezTo>
                  <a:pt x="3431620" y="1140558"/>
                  <a:pt x="3426584" y="1151351"/>
                  <a:pt x="3422268" y="1154948"/>
                </a:cubicBezTo>
                <a:cubicBezTo>
                  <a:pt x="3417232" y="1159984"/>
                  <a:pt x="3410038" y="1162143"/>
                  <a:pt x="3403563" y="1165741"/>
                </a:cubicBezTo>
                <a:cubicBezTo>
                  <a:pt x="3401405" y="1166460"/>
                  <a:pt x="3399246" y="1167899"/>
                  <a:pt x="3397088" y="1169338"/>
                </a:cubicBezTo>
                <a:cubicBezTo>
                  <a:pt x="3397808" y="1170058"/>
                  <a:pt x="3398527" y="1171497"/>
                  <a:pt x="3399246" y="1172216"/>
                </a:cubicBezTo>
                <a:cubicBezTo>
                  <a:pt x="3400685" y="1170058"/>
                  <a:pt x="3402125" y="1167899"/>
                  <a:pt x="3404283" y="1165741"/>
                </a:cubicBezTo>
                <a:cubicBezTo>
                  <a:pt x="3410038" y="1175813"/>
                  <a:pt x="3415794" y="1185887"/>
                  <a:pt x="3423707" y="1198118"/>
                </a:cubicBezTo>
                <a:cubicBezTo>
                  <a:pt x="3418670" y="1201716"/>
                  <a:pt x="3413635" y="1205313"/>
                  <a:pt x="3407880" y="1209630"/>
                </a:cubicBezTo>
                <a:cubicBezTo>
                  <a:pt x="3407880" y="1209630"/>
                  <a:pt x="3407160" y="1209630"/>
                  <a:pt x="3406441" y="1209630"/>
                </a:cubicBezTo>
                <a:lnTo>
                  <a:pt x="3404283" y="1209630"/>
                </a:lnTo>
                <a:lnTo>
                  <a:pt x="3403563" y="1209630"/>
                </a:lnTo>
                <a:cubicBezTo>
                  <a:pt x="3397088" y="1211070"/>
                  <a:pt x="3390614" y="1211789"/>
                  <a:pt x="3384139" y="1213228"/>
                </a:cubicBezTo>
                <a:cubicBezTo>
                  <a:pt x="3369751" y="1215386"/>
                  <a:pt x="3356082" y="1216106"/>
                  <a:pt x="3341693" y="1218265"/>
                </a:cubicBezTo>
                <a:cubicBezTo>
                  <a:pt x="3335938" y="1218984"/>
                  <a:pt x="3330182" y="1220423"/>
                  <a:pt x="3320830" y="1221862"/>
                </a:cubicBezTo>
                <a:cubicBezTo>
                  <a:pt x="3329464" y="1225460"/>
                  <a:pt x="3334499" y="1227618"/>
                  <a:pt x="3340254" y="1229776"/>
                </a:cubicBezTo>
                <a:cubicBezTo>
                  <a:pt x="3340254" y="1229776"/>
                  <a:pt x="3340254" y="1229776"/>
                  <a:pt x="3340254" y="1229057"/>
                </a:cubicBezTo>
                <a:cubicBezTo>
                  <a:pt x="3340254" y="1229057"/>
                  <a:pt x="3340254" y="1229776"/>
                  <a:pt x="3340974" y="1229776"/>
                </a:cubicBezTo>
                <a:cubicBezTo>
                  <a:pt x="3342413" y="1229057"/>
                  <a:pt x="3343133" y="1229057"/>
                  <a:pt x="3344571" y="1229057"/>
                </a:cubicBezTo>
                <a:cubicBezTo>
                  <a:pt x="3361118" y="1228337"/>
                  <a:pt x="3364715" y="1231216"/>
                  <a:pt x="3360398" y="1245606"/>
                </a:cubicBezTo>
                <a:cubicBezTo>
                  <a:pt x="3360398" y="1245606"/>
                  <a:pt x="3360398" y="1245606"/>
                  <a:pt x="3359678" y="1245606"/>
                </a:cubicBezTo>
                <a:cubicBezTo>
                  <a:pt x="3340974" y="1252801"/>
                  <a:pt x="3321550" y="1265033"/>
                  <a:pt x="3302126" y="1266471"/>
                </a:cubicBezTo>
                <a:cubicBezTo>
                  <a:pt x="3257521" y="1270788"/>
                  <a:pt x="3212198" y="1270069"/>
                  <a:pt x="3167594" y="1270069"/>
                </a:cubicBezTo>
                <a:cubicBezTo>
                  <a:pt x="3107883" y="1270069"/>
                  <a:pt x="3047451" y="1267910"/>
                  <a:pt x="2987740" y="1267191"/>
                </a:cubicBezTo>
                <a:cubicBezTo>
                  <a:pt x="2964000" y="1267191"/>
                  <a:pt x="2940978" y="1268630"/>
                  <a:pt x="2917956" y="1269349"/>
                </a:cubicBezTo>
                <a:cubicBezTo>
                  <a:pt x="2917956" y="1272228"/>
                  <a:pt x="2917956" y="1275105"/>
                  <a:pt x="2917956" y="1277264"/>
                </a:cubicBezTo>
                <a:cubicBezTo>
                  <a:pt x="2931625" y="1277264"/>
                  <a:pt x="2946014" y="1276544"/>
                  <a:pt x="2959683" y="1277264"/>
                </a:cubicBezTo>
                <a:cubicBezTo>
                  <a:pt x="2975510" y="1277983"/>
                  <a:pt x="2992056" y="1279423"/>
                  <a:pt x="3007883" y="1281581"/>
                </a:cubicBezTo>
                <a:cubicBezTo>
                  <a:pt x="3009323" y="1281581"/>
                  <a:pt x="3010762" y="1286618"/>
                  <a:pt x="3012200" y="1289495"/>
                </a:cubicBezTo>
                <a:cubicBezTo>
                  <a:pt x="3012200" y="1289495"/>
                  <a:pt x="3012200" y="1289495"/>
                  <a:pt x="3012919" y="1289495"/>
                </a:cubicBezTo>
                <a:cubicBezTo>
                  <a:pt x="3011481" y="1292373"/>
                  <a:pt x="3010042" y="1294532"/>
                  <a:pt x="3008603" y="1297410"/>
                </a:cubicBezTo>
                <a:cubicBezTo>
                  <a:pt x="2995654" y="1297410"/>
                  <a:pt x="2981985" y="1297410"/>
                  <a:pt x="2969035" y="1297410"/>
                </a:cubicBezTo>
                <a:cubicBezTo>
                  <a:pt x="2962560" y="1296690"/>
                  <a:pt x="2956086" y="1295971"/>
                  <a:pt x="2949611" y="1294532"/>
                </a:cubicBezTo>
                <a:cubicBezTo>
                  <a:pt x="2948891" y="1296690"/>
                  <a:pt x="2948172" y="1298129"/>
                  <a:pt x="2947452" y="1300288"/>
                </a:cubicBezTo>
                <a:cubicBezTo>
                  <a:pt x="2955366" y="1303166"/>
                  <a:pt x="2962560" y="1306044"/>
                  <a:pt x="2971913" y="1309642"/>
                </a:cubicBezTo>
                <a:cubicBezTo>
                  <a:pt x="2959683" y="1312519"/>
                  <a:pt x="2948172" y="1314678"/>
                  <a:pt x="2936662" y="1318276"/>
                </a:cubicBezTo>
                <a:cubicBezTo>
                  <a:pt x="2931625" y="1319714"/>
                  <a:pt x="2928028" y="1325471"/>
                  <a:pt x="2923712" y="1329788"/>
                </a:cubicBezTo>
                <a:cubicBezTo>
                  <a:pt x="2928748" y="1333385"/>
                  <a:pt x="2933064" y="1337702"/>
                  <a:pt x="2938820" y="1340580"/>
                </a:cubicBezTo>
                <a:cubicBezTo>
                  <a:pt x="2942417" y="1342738"/>
                  <a:pt x="2948172" y="1342738"/>
                  <a:pt x="2953208" y="1344178"/>
                </a:cubicBezTo>
                <a:cubicBezTo>
                  <a:pt x="2941697" y="1362165"/>
                  <a:pt x="2927309" y="1367921"/>
                  <a:pt x="2908604" y="1365044"/>
                </a:cubicBezTo>
                <a:lnTo>
                  <a:pt x="2905007" y="1365044"/>
                </a:lnTo>
                <a:cubicBezTo>
                  <a:pt x="2888460" y="1369360"/>
                  <a:pt x="2872633" y="1373678"/>
                  <a:pt x="2856087" y="1377275"/>
                </a:cubicBezTo>
                <a:cubicBezTo>
                  <a:pt x="2856806" y="1378714"/>
                  <a:pt x="2856806" y="1380153"/>
                  <a:pt x="2857526" y="1381592"/>
                </a:cubicBezTo>
                <a:cubicBezTo>
                  <a:pt x="2867597" y="1382311"/>
                  <a:pt x="2877669" y="1383750"/>
                  <a:pt x="2887741" y="1384470"/>
                </a:cubicBezTo>
                <a:cubicBezTo>
                  <a:pt x="2888460" y="1385190"/>
                  <a:pt x="2889180" y="1385190"/>
                  <a:pt x="2889899" y="1385909"/>
                </a:cubicBezTo>
                <a:cubicBezTo>
                  <a:pt x="2923712" y="1385190"/>
                  <a:pt x="2957525" y="1384470"/>
                  <a:pt x="2992056" y="1384470"/>
                </a:cubicBezTo>
                <a:cubicBezTo>
                  <a:pt x="2996373" y="1384470"/>
                  <a:pt x="3000689" y="1388787"/>
                  <a:pt x="3005725" y="1390945"/>
                </a:cubicBezTo>
                <a:cubicBezTo>
                  <a:pt x="3002128" y="1395263"/>
                  <a:pt x="2999970" y="1401019"/>
                  <a:pt x="2995654" y="1401738"/>
                </a:cubicBezTo>
                <a:cubicBezTo>
                  <a:pt x="2959683" y="1410372"/>
                  <a:pt x="2922993" y="1418287"/>
                  <a:pt x="2886302" y="1426921"/>
                </a:cubicBezTo>
                <a:cubicBezTo>
                  <a:pt x="2870475" y="1430518"/>
                  <a:pt x="2855367" y="1434116"/>
                  <a:pt x="2843137" y="1437713"/>
                </a:cubicBezTo>
                <a:cubicBezTo>
                  <a:pt x="2848173" y="1443469"/>
                  <a:pt x="2853928" y="1449945"/>
                  <a:pt x="2861122" y="1457859"/>
                </a:cubicBezTo>
                <a:cubicBezTo>
                  <a:pt x="2830188" y="1467213"/>
                  <a:pt x="2803569" y="1475847"/>
                  <a:pt x="2776951" y="1484481"/>
                </a:cubicBezTo>
                <a:cubicBezTo>
                  <a:pt x="2774073" y="1485920"/>
                  <a:pt x="2771915" y="1490237"/>
                  <a:pt x="2769037" y="1493115"/>
                </a:cubicBezTo>
                <a:cubicBezTo>
                  <a:pt x="2748893" y="1495993"/>
                  <a:pt x="2728030" y="1498871"/>
                  <a:pt x="2707886" y="1502469"/>
                </a:cubicBezTo>
                <a:cubicBezTo>
                  <a:pt x="2705728" y="1502469"/>
                  <a:pt x="2703570" y="1507505"/>
                  <a:pt x="2703570" y="1509664"/>
                </a:cubicBezTo>
                <a:cubicBezTo>
                  <a:pt x="2704290" y="1511822"/>
                  <a:pt x="2707886" y="1513261"/>
                  <a:pt x="2710765" y="1515420"/>
                </a:cubicBezTo>
                <a:cubicBezTo>
                  <a:pt x="2711484" y="1513261"/>
                  <a:pt x="2712203" y="1511102"/>
                  <a:pt x="2712923" y="1508944"/>
                </a:cubicBezTo>
                <a:cubicBezTo>
                  <a:pt x="2725153" y="1510383"/>
                  <a:pt x="2736663" y="1511822"/>
                  <a:pt x="2748893" y="1513261"/>
                </a:cubicBezTo>
                <a:cubicBezTo>
                  <a:pt x="2748893" y="1508944"/>
                  <a:pt x="2748893" y="1505347"/>
                  <a:pt x="2748893" y="1501030"/>
                </a:cubicBezTo>
                <a:cubicBezTo>
                  <a:pt x="2760404" y="1506786"/>
                  <a:pt x="2771196" y="1512542"/>
                  <a:pt x="2784145" y="1519737"/>
                </a:cubicBezTo>
                <a:cubicBezTo>
                  <a:pt x="2784865" y="1519017"/>
                  <a:pt x="2782706" y="1522615"/>
                  <a:pt x="2781267" y="1526932"/>
                </a:cubicBezTo>
                <a:cubicBezTo>
                  <a:pt x="2905726" y="1529090"/>
                  <a:pt x="3030905" y="1531249"/>
                  <a:pt x="3156084" y="1533407"/>
                </a:cubicBezTo>
                <a:cubicBezTo>
                  <a:pt x="3156803" y="1535566"/>
                  <a:pt x="3156803" y="1538444"/>
                  <a:pt x="3156803" y="1540602"/>
                </a:cubicBezTo>
                <a:cubicBezTo>
                  <a:pt x="3150329" y="1542761"/>
                  <a:pt x="3143854" y="1544919"/>
                  <a:pt x="3138818" y="1546359"/>
                </a:cubicBezTo>
                <a:cubicBezTo>
                  <a:pt x="3155364" y="1548517"/>
                  <a:pt x="3174069" y="1550675"/>
                  <a:pt x="3192055" y="1552834"/>
                </a:cubicBezTo>
                <a:cubicBezTo>
                  <a:pt x="3202126" y="1552834"/>
                  <a:pt x="3211479" y="1552834"/>
                  <a:pt x="3220831" y="1552834"/>
                </a:cubicBezTo>
                <a:cubicBezTo>
                  <a:pt x="3220831" y="1555712"/>
                  <a:pt x="3220831" y="1557870"/>
                  <a:pt x="3221551" y="1560029"/>
                </a:cubicBezTo>
                <a:cubicBezTo>
                  <a:pt x="3158961" y="1565065"/>
                  <a:pt x="3096372" y="1565065"/>
                  <a:pt x="3033782" y="1567224"/>
                </a:cubicBezTo>
                <a:cubicBezTo>
                  <a:pt x="3033782" y="1568663"/>
                  <a:pt x="3033782" y="1570102"/>
                  <a:pt x="3033782" y="1571541"/>
                </a:cubicBezTo>
                <a:cubicBezTo>
                  <a:pt x="3108602" y="1574419"/>
                  <a:pt x="3184141" y="1577297"/>
                  <a:pt x="3258960" y="1580175"/>
                </a:cubicBezTo>
                <a:cubicBezTo>
                  <a:pt x="3258960" y="1581614"/>
                  <a:pt x="3258960" y="1583053"/>
                  <a:pt x="3258960" y="1584492"/>
                </a:cubicBezTo>
                <a:cubicBezTo>
                  <a:pt x="3209321" y="1584492"/>
                  <a:pt x="3158961" y="1584492"/>
                  <a:pt x="3109322" y="1584492"/>
                </a:cubicBezTo>
                <a:cubicBezTo>
                  <a:pt x="3109322" y="1586650"/>
                  <a:pt x="3109322" y="1589529"/>
                  <a:pt x="3109322" y="1592407"/>
                </a:cubicBezTo>
                <a:cubicBezTo>
                  <a:pt x="3156084" y="1592407"/>
                  <a:pt x="3202846" y="1593845"/>
                  <a:pt x="3249608" y="1591687"/>
                </a:cubicBezTo>
                <a:cubicBezTo>
                  <a:pt x="3295651" y="1590248"/>
                  <a:pt x="3340974" y="1590968"/>
                  <a:pt x="3385577" y="1601760"/>
                </a:cubicBezTo>
                <a:cubicBezTo>
                  <a:pt x="3385577" y="1603919"/>
                  <a:pt x="3385577" y="1605358"/>
                  <a:pt x="3385577" y="1607516"/>
                </a:cubicBezTo>
                <a:cubicBezTo>
                  <a:pt x="3333780" y="1609674"/>
                  <a:pt x="3281982" y="1611833"/>
                  <a:pt x="3230184" y="1613272"/>
                </a:cubicBezTo>
                <a:cubicBezTo>
                  <a:pt x="3230184" y="1615431"/>
                  <a:pt x="3230184" y="1617589"/>
                  <a:pt x="3230184" y="1620467"/>
                </a:cubicBezTo>
                <a:cubicBezTo>
                  <a:pt x="3274068" y="1620467"/>
                  <a:pt x="3317233" y="1619748"/>
                  <a:pt x="3361118" y="1620467"/>
                </a:cubicBezTo>
                <a:cubicBezTo>
                  <a:pt x="3371189" y="1620467"/>
                  <a:pt x="3381261" y="1623346"/>
                  <a:pt x="3391333" y="1624784"/>
                </a:cubicBezTo>
                <a:cubicBezTo>
                  <a:pt x="3379103" y="1627662"/>
                  <a:pt x="3366153" y="1629821"/>
                  <a:pt x="3351765" y="1632699"/>
                </a:cubicBezTo>
                <a:cubicBezTo>
                  <a:pt x="3355362" y="1634138"/>
                  <a:pt x="3358240" y="1634857"/>
                  <a:pt x="3367592" y="1638455"/>
                </a:cubicBezTo>
                <a:cubicBezTo>
                  <a:pt x="3358240" y="1642052"/>
                  <a:pt x="3353204" y="1645650"/>
                  <a:pt x="3348168" y="1645650"/>
                </a:cubicBezTo>
                <a:cubicBezTo>
                  <a:pt x="3302126" y="1649247"/>
                  <a:pt x="3256083" y="1652126"/>
                  <a:pt x="3209321" y="1657881"/>
                </a:cubicBezTo>
                <a:cubicBezTo>
                  <a:pt x="3241694" y="1657881"/>
                  <a:pt x="3273348" y="1657881"/>
                  <a:pt x="3305722" y="1657881"/>
                </a:cubicBezTo>
                <a:cubicBezTo>
                  <a:pt x="3305722" y="1659321"/>
                  <a:pt x="3305722" y="1660040"/>
                  <a:pt x="3305722" y="1661479"/>
                </a:cubicBezTo>
                <a:cubicBezTo>
                  <a:pt x="3300686" y="1663637"/>
                  <a:pt x="3296370" y="1666516"/>
                  <a:pt x="3292053" y="1668674"/>
                </a:cubicBezTo>
                <a:cubicBezTo>
                  <a:pt x="3263277" y="1671552"/>
                  <a:pt x="3233780" y="1674430"/>
                  <a:pt x="3205004" y="1677308"/>
                </a:cubicBezTo>
                <a:cubicBezTo>
                  <a:pt x="3205004" y="1678747"/>
                  <a:pt x="3204284" y="1679466"/>
                  <a:pt x="3204284" y="1680906"/>
                </a:cubicBezTo>
                <a:cubicBezTo>
                  <a:pt x="3208601" y="1681625"/>
                  <a:pt x="3212917" y="1682345"/>
                  <a:pt x="3217234" y="1683064"/>
                </a:cubicBezTo>
                <a:cubicBezTo>
                  <a:pt x="3228025" y="1683064"/>
                  <a:pt x="3238816" y="1683784"/>
                  <a:pt x="3248889" y="1683784"/>
                </a:cubicBezTo>
                <a:cubicBezTo>
                  <a:pt x="3248169" y="1684503"/>
                  <a:pt x="3248169" y="1685942"/>
                  <a:pt x="3247450" y="1686661"/>
                </a:cubicBezTo>
                <a:cubicBezTo>
                  <a:pt x="3236659" y="1696735"/>
                  <a:pt x="3225867" y="1695296"/>
                  <a:pt x="3215076" y="1685942"/>
                </a:cubicBezTo>
                <a:cubicBezTo>
                  <a:pt x="3206442" y="1688820"/>
                  <a:pt x="3197091" y="1693137"/>
                  <a:pt x="3187738" y="1693137"/>
                </a:cubicBezTo>
                <a:cubicBezTo>
                  <a:pt x="3090617" y="1695296"/>
                  <a:pt x="2994214" y="1696735"/>
                  <a:pt x="2897813" y="1699612"/>
                </a:cubicBezTo>
                <a:cubicBezTo>
                  <a:pt x="2844576" y="1701051"/>
                  <a:pt x="2791339" y="1706088"/>
                  <a:pt x="2738821" y="1710405"/>
                </a:cubicBezTo>
                <a:cubicBezTo>
                  <a:pt x="2735224" y="1710405"/>
                  <a:pt x="2732347" y="1711844"/>
                  <a:pt x="2729469" y="1712564"/>
                </a:cubicBezTo>
                <a:cubicBezTo>
                  <a:pt x="2740980" y="1722636"/>
                  <a:pt x="2735224" y="1726954"/>
                  <a:pt x="2723714" y="1728393"/>
                </a:cubicBezTo>
                <a:cubicBezTo>
                  <a:pt x="2697815" y="1730551"/>
                  <a:pt x="2671197" y="1731271"/>
                  <a:pt x="2645298" y="1732710"/>
                </a:cubicBezTo>
                <a:cubicBezTo>
                  <a:pt x="2645298" y="1740624"/>
                  <a:pt x="2646017" y="1747100"/>
                  <a:pt x="2657528" y="1745661"/>
                </a:cubicBezTo>
                <a:cubicBezTo>
                  <a:pt x="2673355" y="1744222"/>
                  <a:pt x="2689182" y="1742783"/>
                  <a:pt x="2705728" y="1743503"/>
                </a:cubicBezTo>
                <a:cubicBezTo>
                  <a:pt x="2733066" y="1745661"/>
                  <a:pt x="2760404" y="1748539"/>
                  <a:pt x="2787023" y="1752137"/>
                </a:cubicBezTo>
                <a:cubicBezTo>
                  <a:pt x="2795655" y="1753575"/>
                  <a:pt x="2810044" y="1755734"/>
                  <a:pt x="2811483" y="1760051"/>
                </a:cubicBezTo>
                <a:cubicBezTo>
                  <a:pt x="2815080" y="1778758"/>
                  <a:pt x="2829468" y="1771563"/>
                  <a:pt x="2838820" y="1773002"/>
                </a:cubicBezTo>
                <a:cubicBezTo>
                  <a:pt x="2867597" y="1778038"/>
                  <a:pt x="2896374" y="1780917"/>
                  <a:pt x="2925151" y="1784514"/>
                </a:cubicBezTo>
                <a:cubicBezTo>
                  <a:pt x="2925151" y="1784514"/>
                  <a:pt x="2924432" y="1784514"/>
                  <a:pt x="2924432" y="1784514"/>
                </a:cubicBezTo>
                <a:cubicBezTo>
                  <a:pt x="2930187" y="1786673"/>
                  <a:pt x="2928748" y="1802502"/>
                  <a:pt x="2940978" y="1792428"/>
                </a:cubicBezTo>
                <a:cubicBezTo>
                  <a:pt x="2942417" y="1796746"/>
                  <a:pt x="2944575" y="1800343"/>
                  <a:pt x="2946733" y="1803941"/>
                </a:cubicBezTo>
                <a:cubicBezTo>
                  <a:pt x="2941697" y="1805380"/>
                  <a:pt x="2937381" y="1806818"/>
                  <a:pt x="2933064" y="1808258"/>
                </a:cubicBezTo>
                <a:cubicBezTo>
                  <a:pt x="2933064" y="1808258"/>
                  <a:pt x="2933064" y="1808258"/>
                  <a:pt x="2933064" y="1808977"/>
                </a:cubicBezTo>
                <a:cubicBezTo>
                  <a:pt x="2931625" y="1808977"/>
                  <a:pt x="2930187" y="1808977"/>
                  <a:pt x="2928748" y="1808977"/>
                </a:cubicBezTo>
                <a:cubicBezTo>
                  <a:pt x="2928748" y="1808977"/>
                  <a:pt x="2928748" y="1808977"/>
                  <a:pt x="2928748" y="1808258"/>
                </a:cubicBezTo>
                <a:cubicBezTo>
                  <a:pt x="2893497" y="1814013"/>
                  <a:pt x="2857526" y="1819050"/>
                  <a:pt x="2819396" y="1824806"/>
                </a:cubicBezTo>
                <a:cubicBezTo>
                  <a:pt x="2844576" y="1826245"/>
                  <a:pt x="2868316" y="1827685"/>
                  <a:pt x="2897813" y="1829123"/>
                </a:cubicBezTo>
                <a:cubicBezTo>
                  <a:pt x="2883425" y="1833440"/>
                  <a:pt x="2873353" y="1837038"/>
                  <a:pt x="2864000" y="1839916"/>
                </a:cubicBezTo>
                <a:cubicBezTo>
                  <a:pt x="2882705" y="1870855"/>
                  <a:pt x="2915079" y="1858623"/>
                  <a:pt x="2940258" y="1867976"/>
                </a:cubicBezTo>
                <a:cubicBezTo>
                  <a:pt x="2940258" y="1867976"/>
                  <a:pt x="2940258" y="1867976"/>
                  <a:pt x="2941697" y="1867976"/>
                </a:cubicBezTo>
                <a:cubicBezTo>
                  <a:pt x="2941697" y="1867976"/>
                  <a:pt x="2940978" y="1868696"/>
                  <a:pt x="2940978" y="1868696"/>
                </a:cubicBezTo>
                <a:cubicBezTo>
                  <a:pt x="2946014" y="1869415"/>
                  <a:pt x="2951049" y="1869415"/>
                  <a:pt x="2957525" y="1870135"/>
                </a:cubicBezTo>
                <a:cubicBezTo>
                  <a:pt x="2956086" y="1873732"/>
                  <a:pt x="2954647" y="1876610"/>
                  <a:pt x="2952489" y="1880208"/>
                </a:cubicBezTo>
                <a:cubicBezTo>
                  <a:pt x="2952489" y="1880208"/>
                  <a:pt x="2952489" y="1880208"/>
                  <a:pt x="2953208" y="1880928"/>
                </a:cubicBezTo>
                <a:cubicBezTo>
                  <a:pt x="2952489" y="1880208"/>
                  <a:pt x="2951769" y="1880208"/>
                  <a:pt x="2951769" y="1880208"/>
                </a:cubicBezTo>
                <a:cubicBezTo>
                  <a:pt x="2951049" y="1880208"/>
                  <a:pt x="2951049" y="1880208"/>
                  <a:pt x="2950331" y="1880208"/>
                </a:cubicBezTo>
                <a:cubicBezTo>
                  <a:pt x="2949611" y="1880208"/>
                  <a:pt x="2949611" y="1880208"/>
                  <a:pt x="2948891" y="1880928"/>
                </a:cubicBezTo>
                <a:cubicBezTo>
                  <a:pt x="2941697" y="1881647"/>
                  <a:pt x="2935222" y="1883086"/>
                  <a:pt x="2928748" y="1884525"/>
                </a:cubicBezTo>
                <a:cubicBezTo>
                  <a:pt x="2925151" y="1887403"/>
                  <a:pt x="2922273" y="1889561"/>
                  <a:pt x="2918676" y="1891720"/>
                </a:cubicBezTo>
                <a:cubicBezTo>
                  <a:pt x="2922993" y="1895318"/>
                  <a:pt x="2926590" y="1898915"/>
                  <a:pt x="2932345" y="1903233"/>
                </a:cubicBezTo>
                <a:cubicBezTo>
                  <a:pt x="2861122" y="1926976"/>
                  <a:pt x="2784145" y="1912586"/>
                  <a:pt x="2712203" y="1931293"/>
                </a:cubicBezTo>
                <a:cubicBezTo>
                  <a:pt x="2712203" y="1933452"/>
                  <a:pt x="2712203" y="1934890"/>
                  <a:pt x="2712203" y="1937049"/>
                </a:cubicBezTo>
                <a:cubicBezTo>
                  <a:pt x="2805008" y="1937049"/>
                  <a:pt x="2898532" y="1937049"/>
                  <a:pt x="2991337" y="1937049"/>
                </a:cubicBezTo>
                <a:cubicBezTo>
                  <a:pt x="2991337" y="1938488"/>
                  <a:pt x="2991337" y="1940647"/>
                  <a:pt x="2991337" y="1942805"/>
                </a:cubicBezTo>
                <a:cubicBezTo>
                  <a:pt x="2961121" y="1944244"/>
                  <a:pt x="2930906" y="1946403"/>
                  <a:pt x="2900690" y="1948561"/>
                </a:cubicBezTo>
                <a:cubicBezTo>
                  <a:pt x="2901410" y="1950719"/>
                  <a:pt x="2901410" y="1953598"/>
                  <a:pt x="2902129" y="1955756"/>
                </a:cubicBezTo>
                <a:cubicBezTo>
                  <a:pt x="2920834" y="1957914"/>
                  <a:pt x="2940258" y="1960073"/>
                  <a:pt x="2959683" y="1962951"/>
                </a:cubicBezTo>
                <a:cubicBezTo>
                  <a:pt x="2959683" y="1965109"/>
                  <a:pt x="2959683" y="1967268"/>
                  <a:pt x="2959683" y="1969427"/>
                </a:cubicBezTo>
                <a:cubicBezTo>
                  <a:pt x="2893497" y="1969427"/>
                  <a:pt x="2827310" y="1969427"/>
                  <a:pt x="2761843" y="1969427"/>
                </a:cubicBezTo>
                <a:cubicBezTo>
                  <a:pt x="2761843" y="1971585"/>
                  <a:pt x="2761843" y="1973743"/>
                  <a:pt x="2761843" y="1976622"/>
                </a:cubicBezTo>
                <a:cubicBezTo>
                  <a:pt x="2928028" y="1980938"/>
                  <a:pt x="3094933" y="1973743"/>
                  <a:pt x="3266154" y="1981658"/>
                </a:cubicBezTo>
                <a:cubicBezTo>
                  <a:pt x="3250328" y="1993170"/>
                  <a:pt x="3238816" y="2000365"/>
                  <a:pt x="3228025" y="2008280"/>
                </a:cubicBezTo>
                <a:cubicBezTo>
                  <a:pt x="3222990" y="2007560"/>
                  <a:pt x="3217953" y="2006841"/>
                  <a:pt x="3212917" y="2006121"/>
                </a:cubicBezTo>
                <a:cubicBezTo>
                  <a:pt x="3212917" y="2008280"/>
                  <a:pt x="3212917" y="2010438"/>
                  <a:pt x="3213637" y="2012597"/>
                </a:cubicBezTo>
                <a:cubicBezTo>
                  <a:pt x="3218673" y="2011158"/>
                  <a:pt x="3222990" y="2009719"/>
                  <a:pt x="3228025" y="2008280"/>
                </a:cubicBezTo>
                <a:cubicBezTo>
                  <a:pt x="3233061" y="2011158"/>
                  <a:pt x="3238816" y="2013316"/>
                  <a:pt x="3243852" y="2016195"/>
                </a:cubicBezTo>
                <a:cubicBezTo>
                  <a:pt x="3229464" y="2019072"/>
                  <a:pt x="3215076" y="2021231"/>
                  <a:pt x="3200687" y="2024109"/>
                </a:cubicBezTo>
                <a:cubicBezTo>
                  <a:pt x="3197810" y="2023390"/>
                  <a:pt x="3195652" y="2022670"/>
                  <a:pt x="3192773" y="2021950"/>
                </a:cubicBezTo>
                <a:cubicBezTo>
                  <a:pt x="3192773" y="2023390"/>
                  <a:pt x="3193493" y="2024829"/>
                  <a:pt x="3193493" y="2025548"/>
                </a:cubicBezTo>
                <a:cubicBezTo>
                  <a:pt x="3195652" y="2025548"/>
                  <a:pt x="3197810" y="2024829"/>
                  <a:pt x="3199968" y="2024109"/>
                </a:cubicBezTo>
                <a:cubicBezTo>
                  <a:pt x="3203566" y="2026267"/>
                  <a:pt x="3207162" y="2027706"/>
                  <a:pt x="3210759" y="2029865"/>
                </a:cubicBezTo>
                <a:cubicBezTo>
                  <a:pt x="3210759" y="2031304"/>
                  <a:pt x="3210759" y="2032743"/>
                  <a:pt x="3210759" y="2034182"/>
                </a:cubicBezTo>
                <a:cubicBezTo>
                  <a:pt x="3160400" y="2034182"/>
                  <a:pt x="3109322" y="2034182"/>
                  <a:pt x="3058243" y="2034182"/>
                </a:cubicBezTo>
                <a:cubicBezTo>
                  <a:pt x="3058243" y="2037060"/>
                  <a:pt x="3058243" y="2040657"/>
                  <a:pt x="3058243" y="2043535"/>
                </a:cubicBezTo>
                <a:cubicBezTo>
                  <a:pt x="3103567" y="2043535"/>
                  <a:pt x="3148890" y="2043535"/>
                  <a:pt x="3194213" y="2043535"/>
                </a:cubicBezTo>
                <a:cubicBezTo>
                  <a:pt x="3194213" y="2046414"/>
                  <a:pt x="3194932" y="2049291"/>
                  <a:pt x="3194932" y="2052889"/>
                </a:cubicBezTo>
                <a:cubicBezTo>
                  <a:pt x="3187738" y="2054328"/>
                  <a:pt x="3180544" y="2057206"/>
                  <a:pt x="3172630" y="2057206"/>
                </a:cubicBezTo>
                <a:cubicBezTo>
                  <a:pt x="3072631" y="2059365"/>
                  <a:pt x="2972632" y="2062962"/>
                  <a:pt x="2871914" y="2063681"/>
                </a:cubicBezTo>
                <a:cubicBezTo>
                  <a:pt x="2809324" y="2064401"/>
                  <a:pt x="2746016" y="2061523"/>
                  <a:pt x="2682707" y="2061523"/>
                </a:cubicBezTo>
                <a:cubicBezTo>
                  <a:pt x="2659686" y="2061523"/>
                  <a:pt x="2637384" y="2067279"/>
                  <a:pt x="2614363" y="2068718"/>
                </a:cubicBezTo>
                <a:cubicBezTo>
                  <a:pt x="2549615" y="2073035"/>
                  <a:pt x="2484867" y="2075913"/>
                  <a:pt x="2419401" y="2081669"/>
                </a:cubicBezTo>
                <a:cubicBezTo>
                  <a:pt x="2489903" y="2081669"/>
                  <a:pt x="2559687" y="2081669"/>
                  <a:pt x="2629470" y="2081669"/>
                </a:cubicBezTo>
                <a:cubicBezTo>
                  <a:pt x="2629470" y="2083828"/>
                  <a:pt x="2629470" y="2086705"/>
                  <a:pt x="2629470" y="2088864"/>
                </a:cubicBezTo>
                <a:cubicBezTo>
                  <a:pt x="2599254" y="2088864"/>
                  <a:pt x="2568319" y="2088864"/>
                  <a:pt x="2537385" y="2088864"/>
                </a:cubicBezTo>
                <a:cubicBezTo>
                  <a:pt x="2537385" y="2091742"/>
                  <a:pt x="2537385" y="2093900"/>
                  <a:pt x="2537385" y="2096059"/>
                </a:cubicBezTo>
                <a:cubicBezTo>
                  <a:pt x="2576233" y="2096059"/>
                  <a:pt x="2615081" y="2096059"/>
                  <a:pt x="2653930" y="2096059"/>
                </a:cubicBezTo>
                <a:cubicBezTo>
                  <a:pt x="2654650" y="2098937"/>
                  <a:pt x="2655369" y="2101095"/>
                  <a:pt x="2655369" y="2103974"/>
                </a:cubicBezTo>
                <a:cubicBezTo>
                  <a:pt x="2648175" y="2105413"/>
                  <a:pt x="2640981" y="2106852"/>
                  <a:pt x="2633067" y="2108290"/>
                </a:cubicBezTo>
                <a:cubicBezTo>
                  <a:pt x="2615081" y="2110449"/>
                  <a:pt x="2596377" y="2113327"/>
                  <a:pt x="2575514" y="2116205"/>
                </a:cubicBezTo>
                <a:cubicBezTo>
                  <a:pt x="2580550" y="2119083"/>
                  <a:pt x="2582708" y="2120522"/>
                  <a:pt x="2588463" y="2124119"/>
                </a:cubicBezTo>
                <a:cubicBezTo>
                  <a:pt x="2569758" y="2124119"/>
                  <a:pt x="2554651" y="2124119"/>
                  <a:pt x="2539543" y="2124119"/>
                </a:cubicBezTo>
                <a:cubicBezTo>
                  <a:pt x="2539543" y="2124839"/>
                  <a:pt x="2539543" y="2126278"/>
                  <a:pt x="2539543" y="2126998"/>
                </a:cubicBezTo>
                <a:cubicBezTo>
                  <a:pt x="2553931" y="2126998"/>
                  <a:pt x="2568319" y="2125559"/>
                  <a:pt x="2581988" y="2126998"/>
                </a:cubicBezTo>
                <a:cubicBezTo>
                  <a:pt x="2607888" y="2129876"/>
                  <a:pt x="2633787" y="2134912"/>
                  <a:pt x="2659686" y="2139229"/>
                </a:cubicBezTo>
                <a:cubicBezTo>
                  <a:pt x="2661844" y="2139229"/>
                  <a:pt x="2665441" y="2144266"/>
                  <a:pt x="2665441" y="2144986"/>
                </a:cubicBezTo>
                <a:cubicBezTo>
                  <a:pt x="2663283" y="2148583"/>
                  <a:pt x="2660405" y="2153619"/>
                  <a:pt x="2656808" y="2154339"/>
                </a:cubicBezTo>
                <a:cubicBezTo>
                  <a:pt x="2643859" y="2156497"/>
                  <a:pt x="2630909" y="2159376"/>
                  <a:pt x="2617240" y="2160095"/>
                </a:cubicBezTo>
                <a:cubicBezTo>
                  <a:pt x="2584147" y="2160095"/>
                  <a:pt x="2551054" y="2159376"/>
                  <a:pt x="2517961" y="2159376"/>
                </a:cubicBezTo>
                <a:cubicBezTo>
                  <a:pt x="2458969" y="2159376"/>
                  <a:pt x="2399976" y="2159376"/>
                  <a:pt x="2340984" y="2159376"/>
                </a:cubicBezTo>
                <a:cubicBezTo>
                  <a:pt x="2340984" y="2162253"/>
                  <a:pt x="2340984" y="2165131"/>
                  <a:pt x="2340984" y="2168010"/>
                </a:cubicBezTo>
                <a:lnTo>
                  <a:pt x="2540982" y="2168010"/>
                </a:lnTo>
                <a:cubicBezTo>
                  <a:pt x="2546737" y="2168010"/>
                  <a:pt x="2551773" y="2168010"/>
                  <a:pt x="2556809" y="2167290"/>
                </a:cubicBezTo>
                <a:cubicBezTo>
                  <a:pt x="2556809" y="2167290"/>
                  <a:pt x="2556809" y="2167290"/>
                  <a:pt x="2558248" y="2168729"/>
                </a:cubicBezTo>
                <a:cubicBezTo>
                  <a:pt x="2555370" y="2172327"/>
                  <a:pt x="2552493" y="2175924"/>
                  <a:pt x="2549615" y="2180241"/>
                </a:cubicBezTo>
                <a:cubicBezTo>
                  <a:pt x="2581269" y="2181680"/>
                  <a:pt x="2615081" y="2183839"/>
                  <a:pt x="2648175" y="2185277"/>
                </a:cubicBezTo>
                <a:cubicBezTo>
                  <a:pt x="2648175" y="2187436"/>
                  <a:pt x="2648175" y="2188875"/>
                  <a:pt x="2648894" y="2191034"/>
                </a:cubicBezTo>
                <a:cubicBezTo>
                  <a:pt x="2631629" y="2192472"/>
                  <a:pt x="2615081" y="2196070"/>
                  <a:pt x="2597816" y="2196790"/>
                </a:cubicBezTo>
                <a:cubicBezTo>
                  <a:pt x="2525875" y="2198229"/>
                  <a:pt x="2453213" y="2200387"/>
                  <a:pt x="2380552" y="2201107"/>
                </a:cubicBezTo>
                <a:cubicBezTo>
                  <a:pt x="2295661" y="2201826"/>
                  <a:pt x="2210050" y="2201826"/>
                  <a:pt x="2124439" y="2200387"/>
                </a:cubicBezTo>
                <a:cubicBezTo>
                  <a:pt x="2012930" y="2198949"/>
                  <a:pt x="1901420" y="2195351"/>
                  <a:pt x="1790630" y="2192472"/>
                </a:cubicBezTo>
                <a:cubicBezTo>
                  <a:pt x="1781278" y="2192472"/>
                  <a:pt x="1771925" y="2192472"/>
                  <a:pt x="1761853" y="2192472"/>
                </a:cubicBezTo>
                <a:cubicBezTo>
                  <a:pt x="1761853" y="2190314"/>
                  <a:pt x="1761853" y="2188156"/>
                  <a:pt x="1761853" y="2186717"/>
                </a:cubicBezTo>
                <a:cubicBezTo>
                  <a:pt x="1819406" y="2186717"/>
                  <a:pt x="1876960" y="2186717"/>
                  <a:pt x="1933794" y="2186717"/>
                </a:cubicBezTo>
                <a:cubicBezTo>
                  <a:pt x="1933794" y="2183839"/>
                  <a:pt x="1933794" y="2180241"/>
                  <a:pt x="1933794" y="2177363"/>
                </a:cubicBezTo>
                <a:cubicBezTo>
                  <a:pt x="1902859" y="2177363"/>
                  <a:pt x="1871204" y="2178082"/>
                  <a:pt x="1840270" y="2177363"/>
                </a:cubicBezTo>
                <a:cubicBezTo>
                  <a:pt x="1807896" y="2177363"/>
                  <a:pt x="1775522" y="2176643"/>
                  <a:pt x="1743148" y="2174485"/>
                </a:cubicBezTo>
                <a:cubicBezTo>
                  <a:pt x="1737393" y="2174485"/>
                  <a:pt x="1731637" y="2168729"/>
                  <a:pt x="1724444" y="2164412"/>
                </a:cubicBezTo>
                <a:lnTo>
                  <a:pt x="1686633" y="2167979"/>
                </a:lnTo>
                <a:lnTo>
                  <a:pt x="1533798" y="2156497"/>
                </a:lnTo>
                <a:cubicBezTo>
                  <a:pt x="1469050" y="2152900"/>
                  <a:pt x="1404303" y="2150022"/>
                  <a:pt x="1338836" y="2146424"/>
                </a:cubicBezTo>
                <a:cubicBezTo>
                  <a:pt x="1330922" y="2146424"/>
                  <a:pt x="1322289" y="2143546"/>
                  <a:pt x="1313656" y="2142107"/>
                </a:cubicBezTo>
                <a:cubicBezTo>
                  <a:pt x="1313656" y="2139949"/>
                  <a:pt x="1314375" y="2137791"/>
                  <a:pt x="1314375" y="2136351"/>
                </a:cubicBezTo>
                <a:cubicBezTo>
                  <a:pt x="1336678" y="2136351"/>
                  <a:pt x="1359699" y="2136351"/>
                  <a:pt x="1382001" y="2136351"/>
                </a:cubicBezTo>
                <a:cubicBezTo>
                  <a:pt x="1344591" y="2126278"/>
                  <a:pt x="1304303" y="2126998"/>
                  <a:pt x="1269772" y="2105413"/>
                </a:cubicBezTo>
                <a:cubicBezTo>
                  <a:pt x="1289196" y="2102534"/>
                  <a:pt x="1308620" y="2100376"/>
                  <a:pt x="1327325" y="2097498"/>
                </a:cubicBezTo>
                <a:cubicBezTo>
                  <a:pt x="1327325" y="2096779"/>
                  <a:pt x="1327325" y="2096059"/>
                  <a:pt x="1327325" y="2094620"/>
                </a:cubicBezTo>
                <a:cubicBezTo>
                  <a:pt x="1304303" y="2093181"/>
                  <a:pt x="1281282" y="2091742"/>
                  <a:pt x="1258261" y="2090303"/>
                </a:cubicBezTo>
                <a:cubicBezTo>
                  <a:pt x="1258261" y="2088864"/>
                  <a:pt x="1258261" y="2086705"/>
                  <a:pt x="1258261" y="2085267"/>
                </a:cubicBezTo>
                <a:cubicBezTo>
                  <a:pt x="1275527" y="2083828"/>
                  <a:pt x="1292793" y="2082389"/>
                  <a:pt x="1310778" y="2080950"/>
                </a:cubicBezTo>
                <a:cubicBezTo>
                  <a:pt x="1310778" y="2078071"/>
                  <a:pt x="1310059" y="2075194"/>
                  <a:pt x="1310059" y="2073035"/>
                </a:cubicBezTo>
                <a:cubicBezTo>
                  <a:pt x="1179125" y="2071596"/>
                  <a:pt x="1048192" y="2069438"/>
                  <a:pt x="917257" y="2068718"/>
                </a:cubicBezTo>
                <a:cubicBezTo>
                  <a:pt x="827330" y="2067999"/>
                  <a:pt x="738123" y="2067999"/>
                  <a:pt x="648195" y="2067999"/>
                </a:cubicBezTo>
                <a:cubicBezTo>
                  <a:pt x="576973" y="2067999"/>
                  <a:pt x="505031" y="2068718"/>
                  <a:pt x="433809" y="2067999"/>
                </a:cubicBezTo>
                <a:cubicBezTo>
                  <a:pt x="403593" y="2067999"/>
                  <a:pt x="373377" y="2065120"/>
                  <a:pt x="337407" y="2062962"/>
                </a:cubicBezTo>
                <a:cubicBezTo>
                  <a:pt x="346759" y="2059365"/>
                  <a:pt x="351076" y="2055767"/>
                  <a:pt x="355392" y="2055767"/>
                </a:cubicBezTo>
                <a:cubicBezTo>
                  <a:pt x="380572" y="2055048"/>
                  <a:pt x="405752" y="2055048"/>
                  <a:pt x="430931" y="2054328"/>
                </a:cubicBezTo>
                <a:cubicBezTo>
                  <a:pt x="464024" y="2054328"/>
                  <a:pt x="496398" y="2053609"/>
                  <a:pt x="528772" y="2053609"/>
                </a:cubicBezTo>
                <a:cubicBezTo>
                  <a:pt x="595678" y="2053609"/>
                  <a:pt x="661864" y="2052889"/>
                  <a:pt x="728770" y="2053609"/>
                </a:cubicBezTo>
                <a:cubicBezTo>
                  <a:pt x="779130" y="2053609"/>
                  <a:pt x="830208" y="2055767"/>
                  <a:pt x="880567" y="2056486"/>
                </a:cubicBezTo>
                <a:cubicBezTo>
                  <a:pt x="910783" y="2056486"/>
                  <a:pt x="940279" y="2055048"/>
                  <a:pt x="970494" y="2054328"/>
                </a:cubicBezTo>
                <a:cubicBezTo>
                  <a:pt x="1000710" y="2054328"/>
                  <a:pt x="1030206" y="2054328"/>
                  <a:pt x="1061141" y="2050730"/>
                </a:cubicBezTo>
                <a:cubicBezTo>
                  <a:pt x="1054666" y="2050730"/>
                  <a:pt x="1048192" y="2049291"/>
                  <a:pt x="1041717" y="2049291"/>
                </a:cubicBezTo>
                <a:cubicBezTo>
                  <a:pt x="876250" y="2049291"/>
                  <a:pt x="711504" y="2049291"/>
                  <a:pt x="546758" y="2048572"/>
                </a:cubicBezTo>
                <a:cubicBezTo>
                  <a:pt x="479132" y="2047852"/>
                  <a:pt x="411507" y="2045694"/>
                  <a:pt x="343881" y="2042816"/>
                </a:cubicBezTo>
                <a:cubicBezTo>
                  <a:pt x="325896" y="2042096"/>
                  <a:pt x="307911" y="2037780"/>
                  <a:pt x="290644" y="2034901"/>
                </a:cubicBezTo>
                <a:cubicBezTo>
                  <a:pt x="290644" y="2032743"/>
                  <a:pt x="290644" y="2029865"/>
                  <a:pt x="290644" y="2027706"/>
                </a:cubicBezTo>
                <a:cubicBezTo>
                  <a:pt x="356112" y="2027706"/>
                  <a:pt x="421579" y="2027706"/>
                  <a:pt x="487045" y="2027706"/>
                </a:cubicBezTo>
                <a:cubicBezTo>
                  <a:pt x="487045" y="2024109"/>
                  <a:pt x="487045" y="2020511"/>
                  <a:pt x="487045" y="2016914"/>
                </a:cubicBezTo>
                <a:cubicBezTo>
                  <a:pt x="430931" y="2016914"/>
                  <a:pt x="374097" y="2016914"/>
                  <a:pt x="317263" y="2016914"/>
                </a:cubicBezTo>
                <a:cubicBezTo>
                  <a:pt x="313666" y="2016914"/>
                  <a:pt x="309350" y="2014036"/>
                  <a:pt x="305033" y="2012597"/>
                </a:cubicBezTo>
                <a:cubicBezTo>
                  <a:pt x="302875" y="2013316"/>
                  <a:pt x="299278" y="2016914"/>
                  <a:pt x="297839" y="2016195"/>
                </a:cubicBezTo>
                <a:cubicBezTo>
                  <a:pt x="276975" y="2009000"/>
                  <a:pt x="256113" y="2001085"/>
                  <a:pt x="235250" y="1994610"/>
                </a:cubicBezTo>
                <a:cubicBezTo>
                  <a:pt x="231652" y="1993170"/>
                  <a:pt x="226617" y="1995328"/>
                  <a:pt x="222300" y="1993890"/>
                </a:cubicBezTo>
                <a:cubicBezTo>
                  <a:pt x="220861" y="1993890"/>
                  <a:pt x="221581" y="1988133"/>
                  <a:pt x="220861" y="1984536"/>
                </a:cubicBezTo>
                <a:cubicBezTo>
                  <a:pt x="228055" y="1983097"/>
                  <a:pt x="234530" y="1981658"/>
                  <a:pt x="241005" y="1980219"/>
                </a:cubicBezTo>
                <a:cubicBezTo>
                  <a:pt x="276975" y="1962951"/>
                  <a:pt x="315824" y="1968707"/>
                  <a:pt x="353234" y="1963671"/>
                </a:cubicBezTo>
                <a:cubicBezTo>
                  <a:pt x="387766" y="1959353"/>
                  <a:pt x="422298" y="1959353"/>
                  <a:pt x="456830" y="1957195"/>
                </a:cubicBezTo>
                <a:cubicBezTo>
                  <a:pt x="456830" y="1955037"/>
                  <a:pt x="456830" y="1952878"/>
                  <a:pt x="456830" y="1950719"/>
                </a:cubicBezTo>
                <a:cubicBezTo>
                  <a:pt x="430211" y="1950000"/>
                  <a:pt x="403593" y="1948561"/>
                  <a:pt x="376975" y="1947842"/>
                </a:cubicBezTo>
                <a:cubicBezTo>
                  <a:pt x="341723" y="1947122"/>
                  <a:pt x="306471" y="1948561"/>
                  <a:pt x="271940" y="1947122"/>
                </a:cubicBezTo>
                <a:cubicBezTo>
                  <a:pt x="263306" y="1947122"/>
                  <a:pt x="255393" y="1939927"/>
                  <a:pt x="247479" y="1936329"/>
                </a:cubicBezTo>
                <a:cubicBezTo>
                  <a:pt x="247479" y="1934171"/>
                  <a:pt x="248199" y="1931293"/>
                  <a:pt x="248199" y="1929134"/>
                </a:cubicBezTo>
                <a:cubicBezTo>
                  <a:pt x="276257" y="1923378"/>
                  <a:pt x="304313" y="1917623"/>
                  <a:pt x="337407" y="1911147"/>
                </a:cubicBezTo>
                <a:cubicBezTo>
                  <a:pt x="321580" y="1909708"/>
                  <a:pt x="311508" y="1908988"/>
                  <a:pt x="300716" y="1908269"/>
                </a:cubicBezTo>
                <a:cubicBezTo>
                  <a:pt x="278415" y="1905391"/>
                  <a:pt x="254674" y="1905391"/>
                  <a:pt x="233092" y="1898196"/>
                </a:cubicBezTo>
                <a:cubicBezTo>
                  <a:pt x="219423" y="1893159"/>
                  <a:pt x="208631" y="1878050"/>
                  <a:pt x="197840" y="1866537"/>
                </a:cubicBezTo>
                <a:cubicBezTo>
                  <a:pt x="196401" y="1865099"/>
                  <a:pt x="205034" y="1855025"/>
                  <a:pt x="208631" y="1848550"/>
                </a:cubicBezTo>
                <a:cubicBezTo>
                  <a:pt x="208631" y="1848550"/>
                  <a:pt x="208631" y="1848550"/>
                  <a:pt x="209351" y="1848550"/>
                </a:cubicBezTo>
                <a:cubicBezTo>
                  <a:pt x="210789" y="1848550"/>
                  <a:pt x="211509" y="1848550"/>
                  <a:pt x="212948" y="1848550"/>
                </a:cubicBezTo>
                <a:cubicBezTo>
                  <a:pt x="212228" y="1847830"/>
                  <a:pt x="210789" y="1847111"/>
                  <a:pt x="210070" y="1846391"/>
                </a:cubicBezTo>
                <a:cubicBezTo>
                  <a:pt x="209351" y="1845672"/>
                  <a:pt x="208631" y="1844952"/>
                  <a:pt x="207912" y="1844233"/>
                </a:cubicBezTo>
                <a:cubicBezTo>
                  <a:pt x="207192" y="1843513"/>
                  <a:pt x="205754" y="1843513"/>
                  <a:pt x="205034" y="1844233"/>
                </a:cubicBezTo>
                <a:cubicBezTo>
                  <a:pt x="192804" y="1840635"/>
                  <a:pt x="179855" y="1838477"/>
                  <a:pt x="167624" y="1833440"/>
                </a:cubicBezTo>
                <a:cubicBezTo>
                  <a:pt x="161869" y="1830562"/>
                  <a:pt x="158272" y="1824087"/>
                  <a:pt x="153236" y="1819050"/>
                </a:cubicBezTo>
                <a:cubicBezTo>
                  <a:pt x="159711" y="1816172"/>
                  <a:pt x="165466" y="1813294"/>
                  <a:pt x="171941" y="1811136"/>
                </a:cubicBezTo>
                <a:cubicBezTo>
                  <a:pt x="174818" y="1809697"/>
                  <a:pt x="178416" y="1809697"/>
                  <a:pt x="181293" y="1808977"/>
                </a:cubicBezTo>
                <a:cubicBezTo>
                  <a:pt x="181293" y="1808977"/>
                  <a:pt x="181293" y="1808977"/>
                  <a:pt x="181293" y="1808258"/>
                </a:cubicBezTo>
                <a:cubicBezTo>
                  <a:pt x="194243" y="1809697"/>
                  <a:pt x="207912" y="1811136"/>
                  <a:pt x="220861" y="1812575"/>
                </a:cubicBezTo>
                <a:lnTo>
                  <a:pt x="220861" y="1808977"/>
                </a:lnTo>
                <a:cubicBezTo>
                  <a:pt x="220861" y="1800343"/>
                  <a:pt x="220141" y="1801782"/>
                  <a:pt x="208631" y="1798904"/>
                </a:cubicBezTo>
                <a:cubicBezTo>
                  <a:pt x="196401" y="1796026"/>
                  <a:pt x="184890" y="1789551"/>
                  <a:pt x="173380" y="1784514"/>
                </a:cubicBezTo>
                <a:cubicBezTo>
                  <a:pt x="191365" y="1767965"/>
                  <a:pt x="215106" y="1770843"/>
                  <a:pt x="240285" y="1770843"/>
                </a:cubicBezTo>
                <a:cubicBezTo>
                  <a:pt x="231652" y="1760770"/>
                  <a:pt x="225897" y="1753575"/>
                  <a:pt x="220861" y="1748539"/>
                </a:cubicBezTo>
                <a:cubicBezTo>
                  <a:pt x="212228" y="1746380"/>
                  <a:pt x="206473" y="1745661"/>
                  <a:pt x="200717" y="1744222"/>
                </a:cubicBezTo>
                <a:cubicBezTo>
                  <a:pt x="204314" y="1739185"/>
                  <a:pt x="207912" y="1734868"/>
                  <a:pt x="212228" y="1729831"/>
                </a:cubicBezTo>
                <a:cubicBezTo>
                  <a:pt x="213667" y="1728393"/>
                  <a:pt x="215106" y="1726234"/>
                  <a:pt x="217264" y="1724795"/>
                </a:cubicBezTo>
                <a:cubicBezTo>
                  <a:pt x="248199" y="1720478"/>
                  <a:pt x="279134" y="1710405"/>
                  <a:pt x="309350" y="1713283"/>
                </a:cubicBezTo>
                <a:cubicBezTo>
                  <a:pt x="334529" y="1714722"/>
                  <a:pt x="351076" y="1700332"/>
                  <a:pt x="372659" y="1696735"/>
                </a:cubicBezTo>
                <a:cubicBezTo>
                  <a:pt x="387046" y="1694576"/>
                  <a:pt x="402873" y="1696735"/>
                  <a:pt x="417982" y="1692417"/>
                </a:cubicBezTo>
                <a:cubicBezTo>
                  <a:pt x="364745" y="1686661"/>
                  <a:pt x="311508" y="1696735"/>
                  <a:pt x="259710" y="1680906"/>
                </a:cubicBezTo>
                <a:cubicBezTo>
                  <a:pt x="259710" y="1678747"/>
                  <a:pt x="258990" y="1676589"/>
                  <a:pt x="258990" y="1674430"/>
                </a:cubicBezTo>
                <a:cubicBezTo>
                  <a:pt x="264746" y="1672991"/>
                  <a:pt x="270501" y="1670832"/>
                  <a:pt x="276257" y="1670113"/>
                </a:cubicBezTo>
                <a:cubicBezTo>
                  <a:pt x="284170" y="1668674"/>
                  <a:pt x="292803" y="1669393"/>
                  <a:pt x="299997" y="1667955"/>
                </a:cubicBezTo>
                <a:cubicBezTo>
                  <a:pt x="304313" y="1666516"/>
                  <a:pt x="307191" y="1661479"/>
                  <a:pt x="310788" y="1658601"/>
                </a:cubicBezTo>
                <a:cubicBezTo>
                  <a:pt x="307911" y="1655723"/>
                  <a:pt x="305033" y="1652845"/>
                  <a:pt x="302875" y="1650686"/>
                </a:cubicBezTo>
                <a:cubicBezTo>
                  <a:pt x="299997" y="1653565"/>
                  <a:pt x="297119" y="1657162"/>
                  <a:pt x="294961" y="1660040"/>
                </a:cubicBezTo>
                <a:cubicBezTo>
                  <a:pt x="274098" y="1670832"/>
                  <a:pt x="299997" y="1621187"/>
                  <a:pt x="271940" y="1644211"/>
                </a:cubicBezTo>
                <a:cubicBezTo>
                  <a:pt x="239566" y="1631260"/>
                  <a:pt x="201437" y="1642052"/>
                  <a:pt x="171941" y="1618309"/>
                </a:cubicBezTo>
                <a:cubicBezTo>
                  <a:pt x="256113" y="1601760"/>
                  <a:pt x="341004" y="1594565"/>
                  <a:pt x="427334" y="1595284"/>
                </a:cubicBezTo>
                <a:cubicBezTo>
                  <a:pt x="407910" y="1593126"/>
                  <a:pt x="387766" y="1591687"/>
                  <a:pt x="368342" y="1588809"/>
                </a:cubicBezTo>
                <a:cubicBezTo>
                  <a:pt x="348918" y="1586650"/>
                  <a:pt x="328774" y="1583773"/>
                  <a:pt x="308630" y="1580894"/>
                </a:cubicBezTo>
                <a:cubicBezTo>
                  <a:pt x="308630" y="1580894"/>
                  <a:pt x="308630" y="1580894"/>
                  <a:pt x="309350" y="1580894"/>
                </a:cubicBezTo>
                <a:cubicBezTo>
                  <a:pt x="305033" y="1579455"/>
                  <a:pt x="300716" y="1578017"/>
                  <a:pt x="297119" y="1577297"/>
                </a:cubicBezTo>
                <a:cubicBezTo>
                  <a:pt x="297119" y="1577297"/>
                  <a:pt x="297119" y="1577297"/>
                  <a:pt x="297119" y="1576578"/>
                </a:cubicBezTo>
                <a:cubicBezTo>
                  <a:pt x="286328" y="1577297"/>
                  <a:pt x="275537" y="1577297"/>
                  <a:pt x="264746" y="1577297"/>
                </a:cubicBezTo>
                <a:cubicBezTo>
                  <a:pt x="264746" y="1577297"/>
                  <a:pt x="264746" y="1577297"/>
                  <a:pt x="265465" y="1576578"/>
                </a:cubicBezTo>
                <a:cubicBezTo>
                  <a:pt x="262588" y="1572980"/>
                  <a:pt x="259710" y="1569383"/>
                  <a:pt x="256832" y="1565065"/>
                </a:cubicBezTo>
                <a:cubicBezTo>
                  <a:pt x="257551" y="1564346"/>
                  <a:pt x="257551" y="1563626"/>
                  <a:pt x="257551" y="1563626"/>
                </a:cubicBezTo>
                <a:cubicBezTo>
                  <a:pt x="257551" y="1563626"/>
                  <a:pt x="257551" y="1564346"/>
                  <a:pt x="257551" y="1565065"/>
                </a:cubicBezTo>
                <a:cubicBezTo>
                  <a:pt x="264026" y="1563626"/>
                  <a:pt x="270501" y="1562188"/>
                  <a:pt x="276975" y="1560749"/>
                </a:cubicBezTo>
                <a:cubicBezTo>
                  <a:pt x="284889" y="1559309"/>
                  <a:pt x="293522" y="1558590"/>
                  <a:pt x="301436" y="1557151"/>
                </a:cubicBezTo>
                <a:cubicBezTo>
                  <a:pt x="315824" y="1553554"/>
                  <a:pt x="330212" y="1549236"/>
                  <a:pt x="344601" y="1544919"/>
                </a:cubicBezTo>
                <a:cubicBezTo>
                  <a:pt x="342443" y="1541322"/>
                  <a:pt x="339565" y="1537005"/>
                  <a:pt x="336687" y="1533407"/>
                </a:cubicBezTo>
                <a:cubicBezTo>
                  <a:pt x="335249" y="1535566"/>
                  <a:pt x="334529" y="1538444"/>
                  <a:pt x="333090" y="1540602"/>
                </a:cubicBezTo>
                <a:cubicBezTo>
                  <a:pt x="333090" y="1540602"/>
                  <a:pt x="333090" y="1540602"/>
                  <a:pt x="333090" y="1541322"/>
                </a:cubicBezTo>
                <a:cubicBezTo>
                  <a:pt x="331651" y="1539883"/>
                  <a:pt x="330932" y="1538444"/>
                  <a:pt x="329493" y="1537724"/>
                </a:cubicBezTo>
                <a:cubicBezTo>
                  <a:pt x="329493" y="1537724"/>
                  <a:pt x="329493" y="1537724"/>
                  <a:pt x="328054" y="1537005"/>
                </a:cubicBezTo>
                <a:cubicBezTo>
                  <a:pt x="327335" y="1535566"/>
                  <a:pt x="325896" y="1536285"/>
                  <a:pt x="325177" y="1537005"/>
                </a:cubicBezTo>
                <a:cubicBezTo>
                  <a:pt x="323018" y="1534127"/>
                  <a:pt x="320860" y="1530529"/>
                  <a:pt x="318702" y="1527651"/>
                </a:cubicBezTo>
                <a:cubicBezTo>
                  <a:pt x="317982" y="1528371"/>
                  <a:pt x="317263" y="1529090"/>
                  <a:pt x="315824" y="1529810"/>
                </a:cubicBezTo>
                <a:cubicBezTo>
                  <a:pt x="316543" y="1533407"/>
                  <a:pt x="316543" y="1537005"/>
                  <a:pt x="316543" y="1540602"/>
                </a:cubicBezTo>
                <a:cubicBezTo>
                  <a:pt x="314385" y="1539164"/>
                  <a:pt x="311508" y="1538444"/>
                  <a:pt x="308630" y="1537005"/>
                </a:cubicBezTo>
                <a:cubicBezTo>
                  <a:pt x="306471" y="1532688"/>
                  <a:pt x="303594" y="1529090"/>
                  <a:pt x="301436" y="1525492"/>
                </a:cubicBezTo>
                <a:cubicBezTo>
                  <a:pt x="307911" y="1521176"/>
                  <a:pt x="314385" y="1517579"/>
                  <a:pt x="320860" y="1513261"/>
                </a:cubicBezTo>
                <a:cubicBezTo>
                  <a:pt x="323738" y="1511822"/>
                  <a:pt x="327335" y="1508225"/>
                  <a:pt x="327335" y="1506066"/>
                </a:cubicBezTo>
                <a:cubicBezTo>
                  <a:pt x="327335" y="1503188"/>
                  <a:pt x="323738" y="1499591"/>
                  <a:pt x="320860" y="1498871"/>
                </a:cubicBezTo>
                <a:cubicBezTo>
                  <a:pt x="312947" y="1496712"/>
                  <a:pt x="305033" y="1496712"/>
                  <a:pt x="297839" y="1495273"/>
                </a:cubicBezTo>
                <a:cubicBezTo>
                  <a:pt x="292084" y="1493835"/>
                  <a:pt x="285609" y="1492396"/>
                  <a:pt x="279853" y="1490957"/>
                </a:cubicBezTo>
                <a:cubicBezTo>
                  <a:pt x="282731" y="1485201"/>
                  <a:pt x="286328" y="1479445"/>
                  <a:pt x="289206" y="1472969"/>
                </a:cubicBezTo>
                <a:cubicBezTo>
                  <a:pt x="307191" y="1483042"/>
                  <a:pt x="312947" y="1480883"/>
                  <a:pt x="317982" y="1460737"/>
                </a:cubicBezTo>
                <a:cubicBezTo>
                  <a:pt x="320860" y="1462896"/>
                  <a:pt x="323738" y="1464335"/>
                  <a:pt x="325896" y="1465774"/>
                </a:cubicBezTo>
                <a:cubicBezTo>
                  <a:pt x="328774" y="1461457"/>
                  <a:pt x="330932" y="1457140"/>
                  <a:pt x="333090" y="1452823"/>
                </a:cubicBezTo>
                <a:cubicBezTo>
                  <a:pt x="335968" y="1460018"/>
                  <a:pt x="335968" y="1460018"/>
                  <a:pt x="344601" y="1449226"/>
                </a:cubicBezTo>
                <a:cubicBezTo>
                  <a:pt x="346040" y="1458579"/>
                  <a:pt x="347479" y="1467932"/>
                  <a:pt x="348918" y="1477286"/>
                </a:cubicBezTo>
                <a:cubicBezTo>
                  <a:pt x="349637" y="1470811"/>
                  <a:pt x="350356" y="1464335"/>
                  <a:pt x="351795" y="1457859"/>
                </a:cubicBezTo>
                <a:cubicBezTo>
                  <a:pt x="352515" y="1456421"/>
                  <a:pt x="356831" y="1454982"/>
                  <a:pt x="358990" y="1454262"/>
                </a:cubicBezTo>
                <a:cubicBezTo>
                  <a:pt x="359708" y="1456421"/>
                  <a:pt x="360428" y="1458579"/>
                  <a:pt x="361148" y="1461457"/>
                </a:cubicBezTo>
                <a:cubicBezTo>
                  <a:pt x="365464" y="1449945"/>
                  <a:pt x="371219" y="1444189"/>
                  <a:pt x="384888" y="1452103"/>
                </a:cubicBezTo>
                <a:cubicBezTo>
                  <a:pt x="389924" y="1454982"/>
                  <a:pt x="399996" y="1452103"/>
                  <a:pt x="406471" y="1449945"/>
                </a:cubicBezTo>
                <a:cubicBezTo>
                  <a:pt x="420140" y="1444908"/>
                  <a:pt x="426614" y="1448506"/>
                  <a:pt x="425895" y="1463616"/>
                </a:cubicBezTo>
                <a:cubicBezTo>
                  <a:pt x="429492" y="1460018"/>
                  <a:pt x="433089" y="1456421"/>
                  <a:pt x="436686" y="1452823"/>
                </a:cubicBezTo>
                <a:cubicBezTo>
                  <a:pt x="436686" y="1452823"/>
                  <a:pt x="436686" y="1452823"/>
                  <a:pt x="437406" y="1453542"/>
                </a:cubicBezTo>
                <a:cubicBezTo>
                  <a:pt x="437406" y="1454982"/>
                  <a:pt x="437406" y="1456421"/>
                  <a:pt x="437406" y="1457140"/>
                </a:cubicBezTo>
                <a:cubicBezTo>
                  <a:pt x="448197" y="1455701"/>
                  <a:pt x="458989" y="1454262"/>
                  <a:pt x="469060" y="1453542"/>
                </a:cubicBezTo>
                <a:cubicBezTo>
                  <a:pt x="469060" y="1453542"/>
                  <a:pt x="469060" y="1453542"/>
                  <a:pt x="468341" y="1452823"/>
                </a:cubicBezTo>
                <a:cubicBezTo>
                  <a:pt x="472657" y="1454262"/>
                  <a:pt x="476974" y="1455701"/>
                  <a:pt x="480571" y="1457140"/>
                </a:cubicBezTo>
                <a:cubicBezTo>
                  <a:pt x="489203" y="1449226"/>
                  <a:pt x="485607" y="1446347"/>
                  <a:pt x="476254" y="1445628"/>
                </a:cubicBezTo>
                <a:cubicBezTo>
                  <a:pt x="443161" y="1442750"/>
                  <a:pt x="410787" y="1440592"/>
                  <a:pt x="377694" y="1437713"/>
                </a:cubicBezTo>
                <a:cubicBezTo>
                  <a:pt x="366183" y="1436994"/>
                  <a:pt x="354673" y="1435555"/>
                  <a:pt x="342443" y="1434116"/>
                </a:cubicBezTo>
                <a:cubicBezTo>
                  <a:pt x="343162" y="1428360"/>
                  <a:pt x="344601" y="1423323"/>
                  <a:pt x="345321" y="1419007"/>
                </a:cubicBezTo>
                <a:cubicBezTo>
                  <a:pt x="334529" y="1418287"/>
                  <a:pt x="325896" y="1418287"/>
                  <a:pt x="316543" y="1417567"/>
                </a:cubicBezTo>
                <a:cubicBezTo>
                  <a:pt x="315824" y="1415409"/>
                  <a:pt x="315824" y="1412530"/>
                  <a:pt x="315824" y="1410372"/>
                </a:cubicBezTo>
                <a:cubicBezTo>
                  <a:pt x="376975" y="1404617"/>
                  <a:pt x="438845" y="1399580"/>
                  <a:pt x="499995" y="1394543"/>
                </a:cubicBezTo>
                <a:cubicBezTo>
                  <a:pt x="491362" y="1383750"/>
                  <a:pt x="486326" y="1376555"/>
                  <a:pt x="480571" y="1369360"/>
                </a:cubicBezTo>
                <a:cubicBezTo>
                  <a:pt x="479132" y="1373678"/>
                  <a:pt x="477693" y="1377275"/>
                  <a:pt x="476974" y="1380873"/>
                </a:cubicBezTo>
                <a:cubicBezTo>
                  <a:pt x="475535" y="1376555"/>
                  <a:pt x="474816" y="1372239"/>
                  <a:pt x="474096" y="1367202"/>
                </a:cubicBezTo>
                <a:cubicBezTo>
                  <a:pt x="476254" y="1367921"/>
                  <a:pt x="478413" y="1368641"/>
                  <a:pt x="481290" y="1368641"/>
                </a:cubicBezTo>
                <a:cubicBezTo>
                  <a:pt x="491362" y="1361446"/>
                  <a:pt x="499995" y="1360726"/>
                  <a:pt x="504312" y="1375836"/>
                </a:cubicBezTo>
                <a:cubicBezTo>
                  <a:pt x="508628" y="1370800"/>
                  <a:pt x="512225" y="1365763"/>
                  <a:pt x="516541" y="1361446"/>
                </a:cubicBezTo>
                <a:cubicBezTo>
                  <a:pt x="516541" y="1370800"/>
                  <a:pt x="516541" y="1380153"/>
                  <a:pt x="516541" y="1389507"/>
                </a:cubicBezTo>
                <a:cubicBezTo>
                  <a:pt x="520858" y="1389507"/>
                  <a:pt x="524455" y="1388787"/>
                  <a:pt x="528772" y="1388787"/>
                </a:cubicBezTo>
                <a:cubicBezTo>
                  <a:pt x="516541" y="1380153"/>
                  <a:pt x="517261" y="1370800"/>
                  <a:pt x="528772" y="1361446"/>
                </a:cubicBezTo>
                <a:cubicBezTo>
                  <a:pt x="533089" y="1362165"/>
                  <a:pt x="537405" y="1362165"/>
                  <a:pt x="541721" y="1362885"/>
                </a:cubicBezTo>
                <a:cubicBezTo>
                  <a:pt x="542441" y="1370800"/>
                  <a:pt x="543161" y="1380153"/>
                  <a:pt x="543879" y="1393104"/>
                </a:cubicBezTo>
                <a:cubicBezTo>
                  <a:pt x="548196" y="1379434"/>
                  <a:pt x="550354" y="1370080"/>
                  <a:pt x="552513" y="1360726"/>
                </a:cubicBezTo>
                <a:cubicBezTo>
                  <a:pt x="558268" y="1362165"/>
                  <a:pt x="563304" y="1363605"/>
                  <a:pt x="568340" y="1365044"/>
                </a:cubicBezTo>
                <a:cubicBezTo>
                  <a:pt x="576254" y="1362885"/>
                  <a:pt x="584887" y="1360007"/>
                  <a:pt x="592800" y="1357128"/>
                </a:cubicBezTo>
                <a:cubicBezTo>
                  <a:pt x="592800" y="1357128"/>
                  <a:pt x="592800" y="1357128"/>
                  <a:pt x="592081" y="1357128"/>
                </a:cubicBezTo>
                <a:cubicBezTo>
                  <a:pt x="618699" y="1356410"/>
                  <a:pt x="644598" y="1355690"/>
                  <a:pt x="670497" y="1354970"/>
                </a:cubicBezTo>
                <a:cubicBezTo>
                  <a:pt x="697115" y="1354970"/>
                  <a:pt x="724453" y="1356410"/>
                  <a:pt x="751072" y="1356410"/>
                </a:cubicBezTo>
                <a:cubicBezTo>
                  <a:pt x="756827" y="1356410"/>
                  <a:pt x="762583" y="1354251"/>
                  <a:pt x="768338" y="1353531"/>
                </a:cubicBezTo>
                <a:cubicBezTo>
                  <a:pt x="771935" y="1353531"/>
                  <a:pt x="776251" y="1353531"/>
                  <a:pt x="779848" y="1353531"/>
                </a:cubicBezTo>
                <a:cubicBezTo>
                  <a:pt x="780568" y="1353531"/>
                  <a:pt x="780568" y="1353531"/>
                  <a:pt x="780568" y="1353531"/>
                </a:cubicBezTo>
                <a:cubicBezTo>
                  <a:pt x="792798" y="1352092"/>
                  <a:pt x="804309" y="1350653"/>
                  <a:pt x="816539" y="1349214"/>
                </a:cubicBezTo>
                <a:cubicBezTo>
                  <a:pt x="816539" y="1346336"/>
                  <a:pt x="816539" y="1342738"/>
                  <a:pt x="815820" y="1339861"/>
                </a:cubicBezTo>
                <a:cubicBezTo>
                  <a:pt x="723734" y="1352092"/>
                  <a:pt x="632368" y="1333385"/>
                  <a:pt x="541002" y="1329788"/>
                </a:cubicBezTo>
                <a:cubicBezTo>
                  <a:pt x="539563" y="1329788"/>
                  <a:pt x="537405" y="1329788"/>
                  <a:pt x="535966" y="1329788"/>
                </a:cubicBezTo>
                <a:cubicBezTo>
                  <a:pt x="508628" y="1331227"/>
                  <a:pt x="481290" y="1332666"/>
                  <a:pt x="453952" y="1333385"/>
                </a:cubicBezTo>
                <a:lnTo>
                  <a:pt x="353106" y="1336961"/>
                </a:lnTo>
                <a:lnTo>
                  <a:pt x="305033" y="1329068"/>
                </a:lnTo>
                <a:cubicBezTo>
                  <a:pt x="305753" y="1321873"/>
                  <a:pt x="306471" y="1314678"/>
                  <a:pt x="307911" y="1303885"/>
                </a:cubicBezTo>
                <a:cubicBezTo>
                  <a:pt x="312227" y="1305324"/>
                  <a:pt x="316543" y="1307483"/>
                  <a:pt x="320860" y="1309642"/>
                </a:cubicBezTo>
                <a:cubicBezTo>
                  <a:pt x="320860" y="1309642"/>
                  <a:pt x="320860" y="1309642"/>
                  <a:pt x="320860" y="1308922"/>
                </a:cubicBezTo>
                <a:cubicBezTo>
                  <a:pt x="360428" y="1285178"/>
                  <a:pt x="403593" y="1298849"/>
                  <a:pt x="446038" y="1295252"/>
                </a:cubicBezTo>
                <a:cubicBezTo>
                  <a:pt x="446038" y="1293813"/>
                  <a:pt x="446038" y="1291654"/>
                  <a:pt x="446758" y="1289495"/>
                </a:cubicBezTo>
                <a:cubicBezTo>
                  <a:pt x="439564" y="1288057"/>
                  <a:pt x="433089" y="1285898"/>
                  <a:pt x="426614" y="1285178"/>
                </a:cubicBezTo>
                <a:cubicBezTo>
                  <a:pt x="412945" y="1283739"/>
                  <a:pt x="398557" y="1282300"/>
                  <a:pt x="384888" y="1281581"/>
                </a:cubicBezTo>
                <a:cubicBezTo>
                  <a:pt x="376975" y="1281581"/>
                  <a:pt x="369061" y="1281581"/>
                  <a:pt x="361148" y="1281581"/>
                </a:cubicBezTo>
                <a:cubicBezTo>
                  <a:pt x="360428" y="1279423"/>
                  <a:pt x="359708" y="1277264"/>
                  <a:pt x="359708" y="1275105"/>
                </a:cubicBezTo>
                <a:cubicBezTo>
                  <a:pt x="402155" y="1271508"/>
                  <a:pt x="443880" y="1267191"/>
                  <a:pt x="486326" y="1264313"/>
                </a:cubicBezTo>
                <a:cubicBezTo>
                  <a:pt x="531650" y="1261435"/>
                  <a:pt x="576254" y="1259276"/>
                  <a:pt x="620857" y="1256398"/>
                </a:cubicBezTo>
                <a:cubicBezTo>
                  <a:pt x="621577" y="1254959"/>
                  <a:pt x="621577" y="1252801"/>
                  <a:pt x="621577" y="1250642"/>
                </a:cubicBezTo>
                <a:cubicBezTo>
                  <a:pt x="612944" y="1249203"/>
                  <a:pt x="605030" y="1247045"/>
                  <a:pt x="596398" y="1245606"/>
                </a:cubicBezTo>
                <a:cubicBezTo>
                  <a:pt x="594958" y="1245606"/>
                  <a:pt x="594239" y="1245606"/>
                  <a:pt x="592800" y="1245606"/>
                </a:cubicBezTo>
                <a:cubicBezTo>
                  <a:pt x="584167" y="1245606"/>
                  <a:pt x="576254" y="1245606"/>
                  <a:pt x="568340" y="1245606"/>
                </a:cubicBezTo>
                <a:cubicBezTo>
                  <a:pt x="552513" y="1248484"/>
                  <a:pt x="536686" y="1254240"/>
                  <a:pt x="524455" y="1237691"/>
                </a:cubicBezTo>
                <a:cubicBezTo>
                  <a:pt x="523736" y="1241289"/>
                  <a:pt x="522297" y="1245606"/>
                  <a:pt x="521578" y="1249923"/>
                </a:cubicBezTo>
                <a:cubicBezTo>
                  <a:pt x="518700" y="1248484"/>
                  <a:pt x="515822" y="1247045"/>
                  <a:pt x="512944" y="1245606"/>
                </a:cubicBezTo>
                <a:cubicBezTo>
                  <a:pt x="512944" y="1245606"/>
                  <a:pt x="512944" y="1245606"/>
                  <a:pt x="512225" y="1245606"/>
                </a:cubicBezTo>
                <a:cubicBezTo>
                  <a:pt x="492801" y="1247045"/>
                  <a:pt x="472657" y="1248484"/>
                  <a:pt x="453233" y="1249923"/>
                </a:cubicBezTo>
                <a:cubicBezTo>
                  <a:pt x="453233" y="1249923"/>
                  <a:pt x="453233" y="1249923"/>
                  <a:pt x="451794" y="1249203"/>
                </a:cubicBezTo>
                <a:cubicBezTo>
                  <a:pt x="451075" y="1246325"/>
                  <a:pt x="449636" y="1244166"/>
                  <a:pt x="448917" y="1242008"/>
                </a:cubicBezTo>
                <a:cubicBezTo>
                  <a:pt x="448917" y="1244166"/>
                  <a:pt x="448917" y="1247045"/>
                  <a:pt x="448917" y="1249203"/>
                </a:cubicBezTo>
                <a:cubicBezTo>
                  <a:pt x="436686" y="1249203"/>
                  <a:pt x="424456" y="1249203"/>
                  <a:pt x="412945" y="1249203"/>
                </a:cubicBezTo>
                <a:cubicBezTo>
                  <a:pt x="411507" y="1249203"/>
                  <a:pt x="410068" y="1249203"/>
                  <a:pt x="409349" y="1249203"/>
                </a:cubicBezTo>
                <a:cubicBezTo>
                  <a:pt x="409349" y="1249203"/>
                  <a:pt x="409349" y="1249203"/>
                  <a:pt x="408629" y="1249203"/>
                </a:cubicBezTo>
                <a:cubicBezTo>
                  <a:pt x="405752" y="1249203"/>
                  <a:pt x="403593" y="1249203"/>
                  <a:pt x="400715" y="1249203"/>
                </a:cubicBezTo>
                <a:cubicBezTo>
                  <a:pt x="399277" y="1247764"/>
                  <a:pt x="397838" y="1247045"/>
                  <a:pt x="397118" y="1245606"/>
                </a:cubicBezTo>
                <a:cubicBezTo>
                  <a:pt x="397118" y="1247045"/>
                  <a:pt x="397118" y="1247764"/>
                  <a:pt x="396399" y="1249203"/>
                </a:cubicBezTo>
                <a:cubicBezTo>
                  <a:pt x="394241" y="1249203"/>
                  <a:pt x="391363" y="1249203"/>
                  <a:pt x="388486" y="1249203"/>
                </a:cubicBezTo>
                <a:cubicBezTo>
                  <a:pt x="382011" y="1247045"/>
                  <a:pt x="375536" y="1244166"/>
                  <a:pt x="369061" y="1241289"/>
                </a:cubicBezTo>
                <a:cubicBezTo>
                  <a:pt x="358990" y="1241289"/>
                  <a:pt x="348918" y="1242008"/>
                  <a:pt x="338846" y="1242008"/>
                </a:cubicBezTo>
                <a:cubicBezTo>
                  <a:pt x="334529" y="1242008"/>
                  <a:pt x="330212" y="1240569"/>
                  <a:pt x="325896" y="1242728"/>
                </a:cubicBezTo>
                <a:cubicBezTo>
                  <a:pt x="317982" y="1242728"/>
                  <a:pt x="312947" y="1220423"/>
                  <a:pt x="303594" y="1242728"/>
                </a:cubicBezTo>
                <a:cubicBezTo>
                  <a:pt x="302875" y="1243447"/>
                  <a:pt x="296400" y="1242008"/>
                  <a:pt x="292803" y="1241289"/>
                </a:cubicBezTo>
                <a:lnTo>
                  <a:pt x="281010" y="1233657"/>
                </a:lnTo>
                <a:lnTo>
                  <a:pt x="281292" y="1233374"/>
                </a:lnTo>
                <a:cubicBezTo>
                  <a:pt x="281292" y="1233374"/>
                  <a:pt x="280573" y="1233374"/>
                  <a:pt x="280573" y="1233374"/>
                </a:cubicBezTo>
                <a:cubicBezTo>
                  <a:pt x="276975" y="1231935"/>
                  <a:pt x="272659" y="1230496"/>
                  <a:pt x="269062" y="1229057"/>
                </a:cubicBezTo>
                <a:cubicBezTo>
                  <a:pt x="266185" y="1227618"/>
                  <a:pt x="262588" y="1224740"/>
                  <a:pt x="262588" y="1224740"/>
                </a:cubicBezTo>
                <a:cubicBezTo>
                  <a:pt x="244602" y="1246325"/>
                  <a:pt x="230213" y="1222581"/>
                  <a:pt x="213667" y="1221142"/>
                </a:cubicBezTo>
                <a:cubicBezTo>
                  <a:pt x="236688" y="1218984"/>
                  <a:pt x="259710" y="1214667"/>
                  <a:pt x="283450" y="1214667"/>
                </a:cubicBezTo>
                <a:cubicBezTo>
                  <a:pt x="344601" y="1213228"/>
                  <a:pt x="405752" y="1213947"/>
                  <a:pt x="466902" y="1213947"/>
                </a:cubicBezTo>
                <a:cubicBezTo>
                  <a:pt x="467621" y="1211789"/>
                  <a:pt x="467621" y="1210350"/>
                  <a:pt x="467621" y="1208191"/>
                </a:cubicBezTo>
                <a:cubicBezTo>
                  <a:pt x="451075" y="1206752"/>
                  <a:pt x="434528" y="1204594"/>
                  <a:pt x="417982" y="1203875"/>
                </a:cubicBezTo>
                <a:cubicBezTo>
                  <a:pt x="370500" y="1200996"/>
                  <a:pt x="323018" y="1198838"/>
                  <a:pt x="275537" y="1195960"/>
                </a:cubicBezTo>
                <a:cubicBezTo>
                  <a:pt x="259710" y="1194521"/>
                  <a:pt x="244602" y="1188045"/>
                  <a:pt x="228775" y="1186606"/>
                </a:cubicBezTo>
                <a:cubicBezTo>
                  <a:pt x="202876" y="1183728"/>
                  <a:pt x="176258" y="1181570"/>
                  <a:pt x="150358" y="1180850"/>
                </a:cubicBezTo>
                <a:cubicBezTo>
                  <a:pt x="129495" y="1180850"/>
                  <a:pt x="109352" y="1181570"/>
                  <a:pt x="93525" y="1165741"/>
                </a:cubicBezTo>
                <a:cubicBezTo>
                  <a:pt x="102157" y="1149192"/>
                  <a:pt x="115826" y="1165021"/>
                  <a:pt x="126618" y="1159984"/>
                </a:cubicBezTo>
                <a:cubicBezTo>
                  <a:pt x="132373" y="1157107"/>
                  <a:pt x="138848" y="1155668"/>
                  <a:pt x="145322" y="1153509"/>
                </a:cubicBezTo>
                <a:cubicBezTo>
                  <a:pt x="162589" y="1158546"/>
                  <a:pt x="178416" y="1157107"/>
                  <a:pt x="196401" y="1151351"/>
                </a:cubicBezTo>
                <a:cubicBezTo>
                  <a:pt x="211509" y="1146314"/>
                  <a:pt x="228775" y="1147033"/>
                  <a:pt x="244602" y="1145594"/>
                </a:cubicBezTo>
                <a:cubicBezTo>
                  <a:pt x="204314" y="1141997"/>
                  <a:pt x="164027" y="1138399"/>
                  <a:pt x="123739" y="1134802"/>
                </a:cubicBezTo>
                <a:cubicBezTo>
                  <a:pt x="123021" y="1132643"/>
                  <a:pt x="121581" y="1130485"/>
                  <a:pt x="120862" y="1128327"/>
                </a:cubicBezTo>
                <a:cubicBezTo>
                  <a:pt x="127337" y="1124729"/>
                  <a:pt x="133811" y="1121132"/>
                  <a:pt x="140287" y="1116814"/>
                </a:cubicBezTo>
                <a:cubicBezTo>
                  <a:pt x="118704" y="1103144"/>
                  <a:pt x="87769" y="1124729"/>
                  <a:pt x="67625" y="1098827"/>
                </a:cubicBezTo>
                <a:cubicBezTo>
                  <a:pt x="64747" y="1100985"/>
                  <a:pt x="61150" y="1103144"/>
                  <a:pt x="57553" y="1106022"/>
                </a:cubicBezTo>
                <a:cubicBezTo>
                  <a:pt x="57553" y="1106022"/>
                  <a:pt x="57553" y="1106022"/>
                  <a:pt x="57553" y="1105303"/>
                </a:cubicBezTo>
                <a:cubicBezTo>
                  <a:pt x="53237" y="1103144"/>
                  <a:pt x="49640" y="1100985"/>
                  <a:pt x="45323" y="1098827"/>
                </a:cubicBezTo>
                <a:cubicBezTo>
                  <a:pt x="48201" y="1095949"/>
                  <a:pt x="50360" y="1090193"/>
                  <a:pt x="53237" y="1089473"/>
                </a:cubicBezTo>
                <a:cubicBezTo>
                  <a:pt x="68345" y="1088754"/>
                  <a:pt x="82733" y="1089473"/>
                  <a:pt x="98560" y="1085876"/>
                </a:cubicBezTo>
                <a:cubicBezTo>
                  <a:pt x="66187" y="1080839"/>
                  <a:pt x="33093" y="1075083"/>
                  <a:pt x="0" y="1070046"/>
                </a:cubicBezTo>
                <a:cubicBezTo>
                  <a:pt x="720" y="1067888"/>
                  <a:pt x="720" y="1065010"/>
                  <a:pt x="720" y="1062851"/>
                </a:cubicBezTo>
                <a:cubicBezTo>
                  <a:pt x="19424" y="1052779"/>
                  <a:pt x="41007" y="1054217"/>
                  <a:pt x="61150" y="1053498"/>
                </a:cubicBezTo>
                <a:cubicBezTo>
                  <a:pt x="62589" y="1053498"/>
                  <a:pt x="64028" y="1053498"/>
                  <a:pt x="65467" y="1053498"/>
                </a:cubicBezTo>
                <a:cubicBezTo>
                  <a:pt x="89927" y="1051340"/>
                  <a:pt x="115107" y="1049181"/>
                  <a:pt x="140287" y="1046303"/>
                </a:cubicBezTo>
                <a:cubicBezTo>
                  <a:pt x="121581" y="1031193"/>
                  <a:pt x="121581" y="1031193"/>
                  <a:pt x="127337" y="1020401"/>
                </a:cubicBezTo>
                <a:cubicBezTo>
                  <a:pt x="120143" y="1022560"/>
                  <a:pt x="114387" y="1023998"/>
                  <a:pt x="109352" y="1026157"/>
                </a:cubicBezTo>
                <a:cubicBezTo>
                  <a:pt x="109352" y="1026157"/>
                  <a:pt x="109352" y="1026157"/>
                  <a:pt x="109352" y="1025437"/>
                </a:cubicBezTo>
                <a:cubicBezTo>
                  <a:pt x="107912" y="1025437"/>
                  <a:pt x="106474" y="1025437"/>
                  <a:pt x="105035" y="1025437"/>
                </a:cubicBezTo>
                <a:cubicBezTo>
                  <a:pt x="105035" y="1025437"/>
                  <a:pt x="105035" y="1025437"/>
                  <a:pt x="105035" y="1026157"/>
                </a:cubicBezTo>
                <a:cubicBezTo>
                  <a:pt x="101438" y="1027596"/>
                  <a:pt x="97122" y="1029755"/>
                  <a:pt x="92085" y="1032632"/>
                </a:cubicBezTo>
                <a:cubicBezTo>
                  <a:pt x="86330" y="1023279"/>
                  <a:pt x="78416" y="1011767"/>
                  <a:pt x="70503" y="999536"/>
                </a:cubicBezTo>
                <a:cubicBezTo>
                  <a:pt x="70503" y="1000974"/>
                  <a:pt x="69784" y="1002413"/>
                  <a:pt x="69064" y="1003852"/>
                </a:cubicBezTo>
                <a:cubicBezTo>
                  <a:pt x="61870" y="1000974"/>
                  <a:pt x="54676" y="998096"/>
                  <a:pt x="47481" y="995218"/>
                </a:cubicBezTo>
                <a:cubicBezTo>
                  <a:pt x="47481" y="993060"/>
                  <a:pt x="48201" y="990182"/>
                  <a:pt x="48201" y="988023"/>
                </a:cubicBezTo>
                <a:cubicBezTo>
                  <a:pt x="59712" y="985864"/>
                  <a:pt x="70503" y="983706"/>
                  <a:pt x="81294" y="981548"/>
                </a:cubicBezTo>
                <a:cubicBezTo>
                  <a:pt x="81294" y="981548"/>
                  <a:pt x="81294" y="981548"/>
                  <a:pt x="81294" y="982267"/>
                </a:cubicBezTo>
                <a:lnTo>
                  <a:pt x="82239" y="981834"/>
                </a:lnTo>
                <a:lnTo>
                  <a:pt x="98560" y="974353"/>
                </a:lnTo>
                <a:cubicBezTo>
                  <a:pt x="100718" y="964999"/>
                  <a:pt x="115826" y="954926"/>
                  <a:pt x="133092" y="954207"/>
                </a:cubicBezTo>
                <a:cubicBezTo>
                  <a:pt x="146761" y="954207"/>
                  <a:pt x="160430" y="952048"/>
                  <a:pt x="173380" y="950609"/>
                </a:cubicBezTo>
                <a:cubicBezTo>
                  <a:pt x="173380" y="948450"/>
                  <a:pt x="173380" y="947012"/>
                  <a:pt x="172660" y="944853"/>
                </a:cubicBezTo>
                <a:cubicBezTo>
                  <a:pt x="149639" y="940536"/>
                  <a:pt x="126618" y="936219"/>
                  <a:pt x="102877" y="931902"/>
                </a:cubicBezTo>
                <a:cubicBezTo>
                  <a:pt x="102877" y="929744"/>
                  <a:pt x="102877" y="927585"/>
                  <a:pt x="102157" y="925426"/>
                </a:cubicBezTo>
                <a:cubicBezTo>
                  <a:pt x="112949" y="917512"/>
                  <a:pt x="122301" y="908159"/>
                  <a:pt x="133811" y="902403"/>
                </a:cubicBezTo>
                <a:cubicBezTo>
                  <a:pt x="142445" y="898085"/>
                  <a:pt x="153236" y="898085"/>
                  <a:pt x="163308" y="895927"/>
                </a:cubicBezTo>
                <a:cubicBezTo>
                  <a:pt x="168344" y="894488"/>
                  <a:pt x="172660" y="891610"/>
                  <a:pt x="176976" y="890171"/>
                </a:cubicBezTo>
                <a:cubicBezTo>
                  <a:pt x="174099" y="882976"/>
                  <a:pt x="171941" y="875781"/>
                  <a:pt x="169063" y="869305"/>
                </a:cubicBezTo>
                <a:cubicBezTo>
                  <a:pt x="176976" y="867147"/>
                  <a:pt x="187048" y="864269"/>
                  <a:pt x="197120" y="862110"/>
                </a:cubicBezTo>
                <a:cubicBezTo>
                  <a:pt x="199279" y="862830"/>
                  <a:pt x="200717" y="863549"/>
                  <a:pt x="202876" y="863549"/>
                </a:cubicBezTo>
                <a:cubicBezTo>
                  <a:pt x="209351" y="862110"/>
                  <a:pt x="220861" y="866427"/>
                  <a:pt x="218703" y="853476"/>
                </a:cubicBezTo>
                <a:cubicBezTo>
                  <a:pt x="217983" y="849878"/>
                  <a:pt x="209351" y="847001"/>
                  <a:pt x="199998" y="841245"/>
                </a:cubicBezTo>
                <a:cubicBezTo>
                  <a:pt x="203595" y="834050"/>
                  <a:pt x="208631" y="823257"/>
                  <a:pt x="215106" y="809587"/>
                </a:cubicBezTo>
                <a:cubicBezTo>
                  <a:pt x="215106" y="810306"/>
                  <a:pt x="212228" y="805989"/>
                  <a:pt x="209351" y="802392"/>
                </a:cubicBezTo>
                <a:lnTo>
                  <a:pt x="201437" y="794477"/>
                </a:lnTo>
                <a:lnTo>
                  <a:pt x="173380" y="782245"/>
                </a:lnTo>
                <a:cubicBezTo>
                  <a:pt x="174099" y="779367"/>
                  <a:pt x="175538" y="773612"/>
                  <a:pt x="176258" y="773612"/>
                </a:cubicBezTo>
                <a:cubicBezTo>
                  <a:pt x="191365" y="773612"/>
                  <a:pt x="188487" y="762819"/>
                  <a:pt x="189207" y="757063"/>
                </a:cubicBezTo>
                <a:cubicBezTo>
                  <a:pt x="202156" y="748429"/>
                  <a:pt x="213667" y="741234"/>
                  <a:pt x="225178" y="734039"/>
                </a:cubicBezTo>
                <a:cubicBezTo>
                  <a:pt x="211509" y="722526"/>
                  <a:pt x="205034" y="708136"/>
                  <a:pt x="212948" y="690149"/>
                </a:cubicBezTo>
                <a:cubicBezTo>
                  <a:pt x="187048" y="682953"/>
                  <a:pt x="184171" y="677917"/>
                  <a:pt x="197120" y="658491"/>
                </a:cubicBezTo>
                <a:cubicBezTo>
                  <a:pt x="198559" y="658491"/>
                  <a:pt x="199998" y="658491"/>
                  <a:pt x="201437" y="658491"/>
                </a:cubicBezTo>
                <a:cubicBezTo>
                  <a:pt x="206473" y="657052"/>
                  <a:pt x="211509" y="655612"/>
                  <a:pt x="217264" y="654173"/>
                </a:cubicBezTo>
                <a:cubicBezTo>
                  <a:pt x="275537" y="652015"/>
                  <a:pt x="334529" y="649137"/>
                  <a:pt x="392802" y="646259"/>
                </a:cubicBezTo>
                <a:cubicBezTo>
                  <a:pt x="450355" y="642662"/>
                  <a:pt x="507909" y="638344"/>
                  <a:pt x="565462" y="634027"/>
                </a:cubicBezTo>
                <a:cubicBezTo>
                  <a:pt x="576254" y="633308"/>
                  <a:pt x="586326" y="631869"/>
                  <a:pt x="596398" y="630430"/>
                </a:cubicBezTo>
                <a:lnTo>
                  <a:pt x="620277" y="626215"/>
                </a:lnTo>
                <a:lnTo>
                  <a:pt x="627152" y="631284"/>
                </a:lnTo>
                <a:cubicBezTo>
                  <a:pt x="634166" y="633443"/>
                  <a:pt x="641181" y="627912"/>
                  <a:pt x="648195" y="626832"/>
                </a:cubicBezTo>
                <a:cubicBezTo>
                  <a:pt x="648195" y="627552"/>
                  <a:pt x="648195" y="628991"/>
                  <a:pt x="648195" y="630430"/>
                </a:cubicBezTo>
                <a:cubicBezTo>
                  <a:pt x="656828" y="631869"/>
                  <a:pt x="664742" y="633308"/>
                  <a:pt x="676253" y="634747"/>
                </a:cubicBezTo>
                <a:cubicBezTo>
                  <a:pt x="671936" y="630430"/>
                  <a:pt x="670497" y="628272"/>
                  <a:pt x="668339" y="626113"/>
                </a:cubicBezTo>
                <a:cubicBezTo>
                  <a:pt x="688483" y="626113"/>
                  <a:pt x="708626" y="626113"/>
                  <a:pt x="728051" y="626113"/>
                </a:cubicBezTo>
                <a:cubicBezTo>
                  <a:pt x="748914" y="625393"/>
                  <a:pt x="769058" y="623954"/>
                  <a:pt x="789920" y="623235"/>
                </a:cubicBezTo>
                <a:cubicBezTo>
                  <a:pt x="795676" y="622515"/>
                  <a:pt x="802151" y="622515"/>
                  <a:pt x="807906" y="622515"/>
                </a:cubicBezTo>
                <a:cubicBezTo>
                  <a:pt x="809344" y="622515"/>
                  <a:pt x="810784" y="622515"/>
                  <a:pt x="812223" y="622515"/>
                </a:cubicBezTo>
                <a:cubicBezTo>
                  <a:pt x="812223" y="611723"/>
                  <a:pt x="807906" y="606687"/>
                  <a:pt x="796395" y="606687"/>
                </a:cubicBezTo>
                <a:cubicBezTo>
                  <a:pt x="781288" y="608125"/>
                  <a:pt x="765461" y="608845"/>
                  <a:pt x="750352" y="611723"/>
                </a:cubicBezTo>
                <a:cubicBezTo>
                  <a:pt x="728051" y="611003"/>
                  <a:pt x="705749" y="608845"/>
                  <a:pt x="682728" y="608845"/>
                </a:cubicBezTo>
                <a:cubicBezTo>
                  <a:pt x="659706" y="608125"/>
                  <a:pt x="635965" y="609564"/>
                  <a:pt x="612225" y="610284"/>
                </a:cubicBezTo>
                <a:cubicBezTo>
                  <a:pt x="608627" y="610284"/>
                  <a:pt x="604311" y="613162"/>
                  <a:pt x="600714" y="614600"/>
                </a:cubicBezTo>
                <a:cubicBezTo>
                  <a:pt x="571218" y="613162"/>
                  <a:pt x="541721" y="611723"/>
                  <a:pt x="512225" y="610284"/>
                </a:cubicBezTo>
                <a:cubicBezTo>
                  <a:pt x="502154" y="610284"/>
                  <a:pt x="492801" y="610284"/>
                  <a:pt x="483448" y="610284"/>
                </a:cubicBezTo>
                <a:cubicBezTo>
                  <a:pt x="419420" y="611003"/>
                  <a:pt x="355392" y="612442"/>
                  <a:pt x="291364" y="612442"/>
                </a:cubicBezTo>
                <a:cubicBezTo>
                  <a:pt x="268343" y="612442"/>
                  <a:pt x="245321" y="608125"/>
                  <a:pt x="221581" y="605247"/>
                </a:cubicBezTo>
                <a:cubicBezTo>
                  <a:pt x="220141" y="598772"/>
                  <a:pt x="218703" y="592296"/>
                  <a:pt x="217264" y="586540"/>
                </a:cubicBezTo>
                <a:cubicBezTo>
                  <a:pt x="212228" y="585101"/>
                  <a:pt x="207192" y="583662"/>
                  <a:pt x="202156" y="582223"/>
                </a:cubicBezTo>
                <a:cubicBezTo>
                  <a:pt x="202876" y="583662"/>
                  <a:pt x="202876" y="585820"/>
                  <a:pt x="203595" y="587260"/>
                </a:cubicBezTo>
                <a:cubicBezTo>
                  <a:pt x="198559" y="589418"/>
                  <a:pt x="193523" y="593735"/>
                  <a:pt x="188487" y="593735"/>
                </a:cubicBezTo>
                <a:cubicBezTo>
                  <a:pt x="183452" y="593015"/>
                  <a:pt x="178416" y="587979"/>
                  <a:pt x="173380" y="585101"/>
                </a:cubicBezTo>
                <a:cubicBezTo>
                  <a:pt x="178416" y="582223"/>
                  <a:pt x="182732" y="577186"/>
                  <a:pt x="187048" y="577186"/>
                </a:cubicBezTo>
                <a:cubicBezTo>
                  <a:pt x="235969" y="572150"/>
                  <a:pt x="284170" y="564955"/>
                  <a:pt x="333090" y="564235"/>
                </a:cubicBezTo>
                <a:cubicBezTo>
                  <a:pt x="425895" y="562796"/>
                  <a:pt x="518700" y="564955"/>
                  <a:pt x="611505" y="565675"/>
                </a:cubicBezTo>
                <a:cubicBezTo>
                  <a:pt x="600714" y="562077"/>
                  <a:pt x="586326" y="557040"/>
                  <a:pt x="572657" y="554882"/>
                </a:cubicBezTo>
                <a:cubicBezTo>
                  <a:pt x="568700" y="554163"/>
                  <a:pt x="564743" y="554702"/>
                  <a:pt x="560696" y="555601"/>
                </a:cubicBezTo>
                <a:lnTo>
                  <a:pt x="548538" y="558401"/>
                </a:lnTo>
                <a:lnTo>
                  <a:pt x="510786" y="550565"/>
                </a:lnTo>
                <a:cubicBezTo>
                  <a:pt x="520858" y="543370"/>
                  <a:pt x="529492" y="537614"/>
                  <a:pt x="538124" y="531139"/>
                </a:cubicBezTo>
                <a:cubicBezTo>
                  <a:pt x="522297" y="538334"/>
                  <a:pt x="498556" y="537614"/>
                  <a:pt x="486326" y="529700"/>
                </a:cubicBezTo>
                <a:cubicBezTo>
                  <a:pt x="474816" y="532577"/>
                  <a:pt x="467621" y="535455"/>
                  <a:pt x="459707" y="536175"/>
                </a:cubicBezTo>
                <a:cubicBezTo>
                  <a:pt x="449636" y="538334"/>
                  <a:pt x="438845" y="535455"/>
                  <a:pt x="430211" y="539053"/>
                </a:cubicBezTo>
                <a:cubicBezTo>
                  <a:pt x="412945" y="546248"/>
                  <a:pt x="401435" y="540492"/>
                  <a:pt x="389924" y="526102"/>
                </a:cubicBezTo>
                <a:cubicBezTo>
                  <a:pt x="387766" y="531139"/>
                  <a:pt x="386327" y="534736"/>
                  <a:pt x="384888" y="538334"/>
                </a:cubicBezTo>
                <a:cubicBezTo>
                  <a:pt x="371939" y="538334"/>
                  <a:pt x="358990" y="538334"/>
                  <a:pt x="343162" y="538334"/>
                </a:cubicBezTo>
                <a:cubicBezTo>
                  <a:pt x="346040" y="533297"/>
                  <a:pt x="346759" y="530419"/>
                  <a:pt x="348198" y="528260"/>
                </a:cubicBezTo>
                <a:cubicBezTo>
                  <a:pt x="347479" y="526821"/>
                  <a:pt x="346759" y="525382"/>
                  <a:pt x="345321" y="524663"/>
                </a:cubicBezTo>
                <a:cubicBezTo>
                  <a:pt x="340284" y="528260"/>
                  <a:pt x="335968" y="531858"/>
                  <a:pt x="327335" y="539053"/>
                </a:cubicBezTo>
                <a:cubicBezTo>
                  <a:pt x="323738" y="534736"/>
                  <a:pt x="317982" y="528260"/>
                  <a:pt x="312227" y="521065"/>
                </a:cubicBezTo>
                <a:cubicBezTo>
                  <a:pt x="312947" y="518907"/>
                  <a:pt x="314385" y="516029"/>
                  <a:pt x="315105" y="513870"/>
                </a:cubicBezTo>
                <a:cubicBezTo>
                  <a:pt x="421579" y="509553"/>
                  <a:pt x="528052" y="505236"/>
                  <a:pt x="634526" y="500920"/>
                </a:cubicBezTo>
                <a:cubicBezTo>
                  <a:pt x="635246" y="500200"/>
                  <a:pt x="635246" y="498761"/>
                  <a:pt x="635246" y="498041"/>
                </a:cubicBezTo>
                <a:cubicBezTo>
                  <a:pt x="625894" y="496602"/>
                  <a:pt x="615822" y="495163"/>
                  <a:pt x="606469" y="494443"/>
                </a:cubicBezTo>
                <a:cubicBezTo>
                  <a:pt x="596398" y="493005"/>
                  <a:pt x="586326" y="492285"/>
                  <a:pt x="576973" y="492285"/>
                </a:cubicBezTo>
                <a:cubicBezTo>
                  <a:pt x="532369" y="492285"/>
                  <a:pt x="487045" y="492285"/>
                  <a:pt x="442442" y="494443"/>
                </a:cubicBezTo>
                <a:cubicBezTo>
                  <a:pt x="384888" y="496602"/>
                  <a:pt x="327335" y="500200"/>
                  <a:pt x="269782" y="502358"/>
                </a:cubicBezTo>
                <a:cubicBezTo>
                  <a:pt x="255393" y="503078"/>
                  <a:pt x="241724" y="500200"/>
                  <a:pt x="228055" y="500200"/>
                </a:cubicBezTo>
                <a:cubicBezTo>
                  <a:pt x="220141" y="500200"/>
                  <a:pt x="212948" y="501638"/>
                  <a:pt x="205034" y="502358"/>
                </a:cubicBezTo>
                <a:cubicBezTo>
                  <a:pt x="203595" y="500920"/>
                  <a:pt x="202156" y="500200"/>
                  <a:pt x="201437" y="498761"/>
                </a:cubicBezTo>
                <a:cubicBezTo>
                  <a:pt x="201437" y="497322"/>
                  <a:pt x="201437" y="495883"/>
                  <a:pt x="201437" y="494443"/>
                </a:cubicBezTo>
                <a:cubicBezTo>
                  <a:pt x="195682" y="496602"/>
                  <a:pt x="189927" y="498041"/>
                  <a:pt x="182013" y="500200"/>
                </a:cubicBezTo>
                <a:cubicBezTo>
                  <a:pt x="186329" y="480053"/>
                  <a:pt x="171221" y="480773"/>
                  <a:pt x="158991" y="475737"/>
                </a:cubicBezTo>
                <a:cubicBezTo>
                  <a:pt x="164747" y="474298"/>
                  <a:pt x="171221" y="472139"/>
                  <a:pt x="176976" y="470700"/>
                </a:cubicBezTo>
                <a:cubicBezTo>
                  <a:pt x="178416" y="470700"/>
                  <a:pt x="179855" y="470700"/>
                  <a:pt x="181293" y="470700"/>
                </a:cubicBezTo>
                <a:cubicBezTo>
                  <a:pt x="187768" y="469261"/>
                  <a:pt x="194243" y="467822"/>
                  <a:pt x="200717" y="466383"/>
                </a:cubicBezTo>
                <a:cubicBezTo>
                  <a:pt x="187768" y="465663"/>
                  <a:pt x="175538" y="464944"/>
                  <a:pt x="162589" y="462786"/>
                </a:cubicBezTo>
                <a:cubicBezTo>
                  <a:pt x="146042" y="460627"/>
                  <a:pt x="130215" y="457029"/>
                  <a:pt x="113668" y="454871"/>
                </a:cubicBezTo>
                <a:cubicBezTo>
                  <a:pt x="128056" y="449834"/>
                  <a:pt x="142445" y="444798"/>
                  <a:pt x="156833" y="441920"/>
                </a:cubicBezTo>
                <a:cubicBezTo>
                  <a:pt x="171941" y="439042"/>
                  <a:pt x="190645" y="441920"/>
                  <a:pt x="191365" y="413859"/>
                </a:cubicBezTo>
                <a:cubicBezTo>
                  <a:pt x="196401" y="424652"/>
                  <a:pt x="199279" y="430408"/>
                  <a:pt x="202156" y="436164"/>
                </a:cubicBezTo>
                <a:cubicBezTo>
                  <a:pt x="199998" y="421774"/>
                  <a:pt x="207912" y="418176"/>
                  <a:pt x="219423" y="419615"/>
                </a:cubicBezTo>
                <a:cubicBezTo>
                  <a:pt x="221581" y="423213"/>
                  <a:pt x="223739" y="428969"/>
                  <a:pt x="225897" y="434725"/>
                </a:cubicBezTo>
                <a:cubicBezTo>
                  <a:pt x="226617" y="434005"/>
                  <a:pt x="228055" y="434005"/>
                  <a:pt x="229494" y="433286"/>
                </a:cubicBezTo>
                <a:cubicBezTo>
                  <a:pt x="229494" y="428249"/>
                  <a:pt x="229494" y="423933"/>
                  <a:pt x="229494" y="418896"/>
                </a:cubicBezTo>
                <a:cubicBezTo>
                  <a:pt x="236688" y="420335"/>
                  <a:pt x="242444" y="421774"/>
                  <a:pt x="248919" y="422493"/>
                </a:cubicBezTo>
                <a:cubicBezTo>
                  <a:pt x="253235" y="419615"/>
                  <a:pt x="256832" y="417457"/>
                  <a:pt x="261148" y="414579"/>
                </a:cubicBezTo>
                <a:cubicBezTo>
                  <a:pt x="264746" y="414579"/>
                  <a:pt x="269062" y="414579"/>
                  <a:pt x="272659" y="414579"/>
                </a:cubicBezTo>
                <a:lnTo>
                  <a:pt x="273008" y="415302"/>
                </a:lnTo>
                <a:lnTo>
                  <a:pt x="273189" y="415121"/>
                </a:lnTo>
                <a:cubicBezTo>
                  <a:pt x="273500" y="415121"/>
                  <a:pt x="273752" y="415373"/>
                  <a:pt x="273752" y="415684"/>
                </a:cubicBezTo>
                <a:lnTo>
                  <a:pt x="273374" y="416062"/>
                </a:lnTo>
                <a:lnTo>
                  <a:pt x="275087" y="419615"/>
                </a:lnTo>
                <a:cubicBezTo>
                  <a:pt x="275897" y="421235"/>
                  <a:pt x="276616" y="422493"/>
                  <a:pt x="276975" y="422493"/>
                </a:cubicBezTo>
                <a:cubicBezTo>
                  <a:pt x="289206" y="420335"/>
                  <a:pt x="300716" y="417457"/>
                  <a:pt x="312947" y="414579"/>
                </a:cubicBezTo>
                <a:cubicBezTo>
                  <a:pt x="316543" y="414579"/>
                  <a:pt x="320860" y="414579"/>
                  <a:pt x="325177" y="414579"/>
                </a:cubicBezTo>
                <a:cubicBezTo>
                  <a:pt x="340284" y="413859"/>
                  <a:pt x="356112" y="413859"/>
                  <a:pt x="371939" y="412420"/>
                </a:cubicBezTo>
                <a:cubicBezTo>
                  <a:pt x="373377" y="412420"/>
                  <a:pt x="374097" y="405945"/>
                  <a:pt x="374097" y="405225"/>
                </a:cubicBezTo>
                <a:cubicBezTo>
                  <a:pt x="349637" y="403066"/>
                  <a:pt x="325896" y="400908"/>
                  <a:pt x="302155" y="399469"/>
                </a:cubicBezTo>
                <a:cubicBezTo>
                  <a:pt x="296400" y="398750"/>
                  <a:pt x="290644" y="401628"/>
                  <a:pt x="284889" y="402348"/>
                </a:cubicBezTo>
                <a:cubicBezTo>
                  <a:pt x="284889" y="402348"/>
                  <a:pt x="284889" y="402348"/>
                  <a:pt x="284889" y="403066"/>
                </a:cubicBezTo>
                <a:cubicBezTo>
                  <a:pt x="282731" y="401628"/>
                  <a:pt x="280573" y="400908"/>
                  <a:pt x="278415" y="399469"/>
                </a:cubicBezTo>
                <a:cubicBezTo>
                  <a:pt x="277695" y="399469"/>
                  <a:pt x="276975" y="398750"/>
                  <a:pt x="276257" y="398030"/>
                </a:cubicBezTo>
                <a:cubicBezTo>
                  <a:pt x="270501" y="398750"/>
                  <a:pt x="264026" y="397311"/>
                  <a:pt x="258990" y="399469"/>
                </a:cubicBezTo>
                <a:cubicBezTo>
                  <a:pt x="237408" y="408103"/>
                  <a:pt x="215106" y="405945"/>
                  <a:pt x="192804" y="403066"/>
                </a:cubicBezTo>
                <a:cubicBezTo>
                  <a:pt x="192804" y="403066"/>
                  <a:pt x="192804" y="403066"/>
                  <a:pt x="193523" y="402348"/>
                </a:cubicBezTo>
                <a:cubicBezTo>
                  <a:pt x="186329" y="400189"/>
                  <a:pt x="179135" y="398030"/>
                  <a:pt x="171941" y="395871"/>
                </a:cubicBezTo>
                <a:cubicBezTo>
                  <a:pt x="177696" y="390116"/>
                  <a:pt x="182013" y="380042"/>
                  <a:pt x="187768" y="379323"/>
                </a:cubicBezTo>
                <a:cubicBezTo>
                  <a:pt x="233092" y="370689"/>
                  <a:pt x="278415" y="363494"/>
                  <a:pt x="323738" y="357738"/>
                </a:cubicBezTo>
                <a:cubicBezTo>
                  <a:pt x="350356" y="354860"/>
                  <a:pt x="377694" y="356299"/>
                  <a:pt x="404313" y="355580"/>
                </a:cubicBezTo>
                <a:cubicBezTo>
                  <a:pt x="415824" y="354860"/>
                  <a:pt x="426614" y="352701"/>
                  <a:pt x="443161" y="350543"/>
                </a:cubicBezTo>
                <a:cubicBezTo>
                  <a:pt x="434528" y="345506"/>
                  <a:pt x="427334" y="338311"/>
                  <a:pt x="420859" y="339031"/>
                </a:cubicBezTo>
                <a:cubicBezTo>
                  <a:pt x="399277" y="340470"/>
                  <a:pt x="376975" y="344067"/>
                  <a:pt x="354673" y="346226"/>
                </a:cubicBezTo>
                <a:cubicBezTo>
                  <a:pt x="350356" y="346946"/>
                  <a:pt x="345321" y="341909"/>
                  <a:pt x="340284" y="339751"/>
                </a:cubicBezTo>
                <a:lnTo>
                  <a:pt x="324364" y="336289"/>
                </a:lnTo>
                <a:lnTo>
                  <a:pt x="323926" y="336746"/>
                </a:lnTo>
                <a:cubicBezTo>
                  <a:pt x="321846" y="337470"/>
                  <a:pt x="319767" y="338918"/>
                  <a:pt x="317687" y="339643"/>
                </a:cubicBezTo>
                <a:cubicBezTo>
                  <a:pt x="314221" y="337470"/>
                  <a:pt x="308675" y="336021"/>
                  <a:pt x="308675" y="334573"/>
                </a:cubicBezTo>
                <a:cubicBezTo>
                  <a:pt x="309368" y="329503"/>
                  <a:pt x="311447" y="324434"/>
                  <a:pt x="313527" y="319365"/>
                </a:cubicBezTo>
                <a:cubicBezTo>
                  <a:pt x="314914" y="325883"/>
                  <a:pt x="316301" y="332400"/>
                  <a:pt x="316994" y="338918"/>
                </a:cubicBezTo>
                <a:cubicBezTo>
                  <a:pt x="317687" y="332400"/>
                  <a:pt x="317687" y="325883"/>
                  <a:pt x="317687" y="319365"/>
                </a:cubicBezTo>
                <a:lnTo>
                  <a:pt x="326447" y="333443"/>
                </a:lnTo>
                <a:lnTo>
                  <a:pt x="326615" y="333275"/>
                </a:lnTo>
                <a:cubicBezTo>
                  <a:pt x="329493" y="329677"/>
                  <a:pt x="333090" y="325361"/>
                  <a:pt x="339565" y="316726"/>
                </a:cubicBezTo>
                <a:cubicBezTo>
                  <a:pt x="340284" y="328238"/>
                  <a:pt x="341004" y="333275"/>
                  <a:pt x="341723" y="338311"/>
                </a:cubicBezTo>
                <a:cubicBezTo>
                  <a:pt x="345321" y="331836"/>
                  <a:pt x="348198" y="324641"/>
                  <a:pt x="351795" y="318166"/>
                </a:cubicBezTo>
                <a:cubicBezTo>
                  <a:pt x="353234" y="318166"/>
                  <a:pt x="355392" y="318885"/>
                  <a:pt x="356831" y="318885"/>
                </a:cubicBezTo>
                <a:cubicBezTo>
                  <a:pt x="361867" y="321763"/>
                  <a:pt x="367622" y="324641"/>
                  <a:pt x="372659" y="328238"/>
                </a:cubicBezTo>
                <a:cubicBezTo>
                  <a:pt x="373377" y="326080"/>
                  <a:pt x="374097" y="321763"/>
                  <a:pt x="375536" y="315287"/>
                </a:cubicBezTo>
                <a:cubicBezTo>
                  <a:pt x="384169" y="319604"/>
                  <a:pt x="390644" y="323202"/>
                  <a:pt x="397118" y="326800"/>
                </a:cubicBezTo>
                <a:cubicBezTo>
                  <a:pt x="402155" y="318885"/>
                  <a:pt x="407910" y="313848"/>
                  <a:pt x="414384" y="326080"/>
                </a:cubicBezTo>
                <a:cubicBezTo>
                  <a:pt x="420140" y="308812"/>
                  <a:pt x="435248" y="323202"/>
                  <a:pt x="445320" y="318166"/>
                </a:cubicBezTo>
                <a:cubicBezTo>
                  <a:pt x="451794" y="315287"/>
                  <a:pt x="461147" y="316726"/>
                  <a:pt x="469060" y="318166"/>
                </a:cubicBezTo>
                <a:cubicBezTo>
                  <a:pt x="473376" y="318166"/>
                  <a:pt x="476254" y="323202"/>
                  <a:pt x="479851" y="326080"/>
                </a:cubicBezTo>
                <a:cubicBezTo>
                  <a:pt x="548916" y="295861"/>
                  <a:pt x="623016" y="305214"/>
                  <a:pt x="695677" y="294422"/>
                </a:cubicBezTo>
                <a:cubicBezTo>
                  <a:pt x="671936" y="294422"/>
                  <a:pt x="648195" y="294422"/>
                  <a:pt x="624454" y="294422"/>
                </a:cubicBezTo>
                <a:cubicBezTo>
                  <a:pt x="624454" y="291544"/>
                  <a:pt x="624454" y="288666"/>
                  <a:pt x="624454" y="286507"/>
                </a:cubicBezTo>
                <a:cubicBezTo>
                  <a:pt x="645318" y="286507"/>
                  <a:pt x="666181" y="287227"/>
                  <a:pt x="687044" y="285788"/>
                </a:cubicBezTo>
                <a:cubicBezTo>
                  <a:pt x="706468" y="285068"/>
                  <a:pt x="728051" y="291544"/>
                  <a:pt x="748914" y="269959"/>
                </a:cubicBezTo>
                <a:cubicBezTo>
                  <a:pt x="674094" y="269959"/>
                  <a:pt x="605030" y="269959"/>
                  <a:pt x="535966" y="269959"/>
                </a:cubicBezTo>
                <a:cubicBezTo>
                  <a:pt x="535966" y="267800"/>
                  <a:pt x="535966" y="264922"/>
                  <a:pt x="535966" y="262044"/>
                </a:cubicBezTo>
                <a:cubicBezTo>
                  <a:pt x="608627" y="249093"/>
                  <a:pt x="682008" y="264922"/>
                  <a:pt x="755389" y="257727"/>
                </a:cubicBezTo>
                <a:cubicBezTo>
                  <a:pt x="713662" y="255569"/>
                  <a:pt x="672656" y="254129"/>
                  <a:pt x="631649" y="251971"/>
                </a:cubicBezTo>
                <a:cubicBezTo>
                  <a:pt x="602153" y="250532"/>
                  <a:pt x="572657" y="251252"/>
                  <a:pt x="543879" y="246215"/>
                </a:cubicBezTo>
                <a:cubicBezTo>
                  <a:pt x="530570" y="244057"/>
                  <a:pt x="517621" y="240459"/>
                  <a:pt x="504671" y="236412"/>
                </a:cubicBezTo>
                <a:lnTo>
                  <a:pt x="465949" y="224066"/>
                </a:lnTo>
                <a:lnTo>
                  <a:pt x="473151" y="238929"/>
                </a:lnTo>
                <a:cubicBezTo>
                  <a:pt x="471710" y="240345"/>
                  <a:pt x="470989" y="242469"/>
                  <a:pt x="469548" y="243886"/>
                </a:cubicBezTo>
                <a:cubicBezTo>
                  <a:pt x="458742" y="238221"/>
                  <a:pt x="447935" y="232556"/>
                  <a:pt x="437128" y="226891"/>
                </a:cubicBezTo>
                <a:cubicBezTo>
                  <a:pt x="417675" y="241761"/>
                  <a:pt x="396061" y="238221"/>
                  <a:pt x="374447" y="233264"/>
                </a:cubicBezTo>
                <a:cubicBezTo>
                  <a:pt x="367963" y="231848"/>
                  <a:pt x="360038" y="233972"/>
                  <a:pt x="353553" y="234680"/>
                </a:cubicBezTo>
                <a:cubicBezTo>
                  <a:pt x="352112" y="234680"/>
                  <a:pt x="350671" y="234680"/>
                  <a:pt x="349231" y="234680"/>
                </a:cubicBezTo>
                <a:lnTo>
                  <a:pt x="349231" y="234874"/>
                </a:lnTo>
                <a:cubicBezTo>
                  <a:pt x="340077" y="234874"/>
                  <a:pt x="330924" y="234874"/>
                  <a:pt x="321067" y="234874"/>
                </a:cubicBezTo>
                <a:cubicBezTo>
                  <a:pt x="327404" y="222482"/>
                  <a:pt x="339373" y="232120"/>
                  <a:pt x="349231" y="231432"/>
                </a:cubicBezTo>
                <a:lnTo>
                  <a:pt x="349231" y="231139"/>
                </a:lnTo>
                <a:cubicBezTo>
                  <a:pt x="366522" y="223350"/>
                  <a:pt x="383092" y="219810"/>
                  <a:pt x="401825" y="225475"/>
                </a:cubicBezTo>
                <a:cubicBezTo>
                  <a:pt x="403265" y="226182"/>
                  <a:pt x="406868" y="221934"/>
                  <a:pt x="409029" y="219102"/>
                </a:cubicBezTo>
                <a:lnTo>
                  <a:pt x="464133" y="221915"/>
                </a:lnTo>
                <a:lnTo>
                  <a:pt x="464024" y="221752"/>
                </a:lnTo>
                <a:cubicBezTo>
                  <a:pt x="481290" y="216715"/>
                  <a:pt x="499275" y="211679"/>
                  <a:pt x="516541" y="206642"/>
                </a:cubicBezTo>
                <a:cubicBezTo>
                  <a:pt x="516541" y="206642"/>
                  <a:pt x="516541" y="206642"/>
                  <a:pt x="516541" y="207362"/>
                </a:cubicBezTo>
                <a:cubicBezTo>
                  <a:pt x="536686" y="194411"/>
                  <a:pt x="557549" y="189374"/>
                  <a:pt x="581289" y="196569"/>
                </a:cubicBezTo>
                <a:cubicBezTo>
                  <a:pt x="584167" y="197289"/>
                  <a:pt x="587404" y="197109"/>
                  <a:pt x="590732" y="196659"/>
                </a:cubicBezTo>
                <a:lnTo>
                  <a:pt x="600221" y="195206"/>
                </a:lnTo>
                <a:lnTo>
                  <a:pt x="602153" y="195850"/>
                </a:lnTo>
                <a:cubicBezTo>
                  <a:pt x="602153" y="195850"/>
                  <a:pt x="602153" y="195850"/>
                  <a:pt x="603591" y="195130"/>
                </a:cubicBezTo>
                <a:cubicBezTo>
                  <a:pt x="603591" y="195130"/>
                  <a:pt x="603591" y="195130"/>
                  <a:pt x="605030" y="194411"/>
                </a:cubicBezTo>
                <a:cubicBezTo>
                  <a:pt x="607188" y="194411"/>
                  <a:pt x="610067" y="194411"/>
                  <a:pt x="612225" y="195130"/>
                </a:cubicBezTo>
                <a:cubicBezTo>
                  <a:pt x="609347" y="193691"/>
                  <a:pt x="607188" y="192252"/>
                  <a:pt x="604311" y="190814"/>
                </a:cubicBezTo>
                <a:cubicBezTo>
                  <a:pt x="556830" y="187216"/>
                  <a:pt x="508628" y="183619"/>
                  <a:pt x="461147" y="180740"/>
                </a:cubicBezTo>
                <a:cubicBezTo>
                  <a:pt x="401435" y="177142"/>
                  <a:pt x="341723" y="174265"/>
                  <a:pt x="282731" y="171387"/>
                </a:cubicBezTo>
                <a:cubicBezTo>
                  <a:pt x="246760" y="169228"/>
                  <a:pt x="210789" y="167789"/>
                  <a:pt x="174818" y="166350"/>
                </a:cubicBezTo>
                <a:cubicBezTo>
                  <a:pt x="174818" y="164911"/>
                  <a:pt x="174818" y="162752"/>
                  <a:pt x="174818" y="161313"/>
                </a:cubicBezTo>
                <a:cubicBezTo>
                  <a:pt x="224458" y="159155"/>
                  <a:pt x="274098" y="156997"/>
                  <a:pt x="323738" y="154838"/>
                </a:cubicBezTo>
                <a:cubicBezTo>
                  <a:pt x="287767" y="152680"/>
                  <a:pt x="252516" y="150521"/>
                  <a:pt x="216545" y="147643"/>
                </a:cubicBezTo>
                <a:cubicBezTo>
                  <a:pt x="208631" y="146923"/>
                  <a:pt x="197120" y="150521"/>
                  <a:pt x="201437" y="135411"/>
                </a:cubicBezTo>
                <a:cubicBezTo>
                  <a:pt x="201437" y="135411"/>
                  <a:pt x="201437" y="135411"/>
                  <a:pt x="200717" y="135411"/>
                </a:cubicBezTo>
                <a:cubicBezTo>
                  <a:pt x="191365" y="133253"/>
                  <a:pt x="182013" y="131814"/>
                  <a:pt x="171941" y="128936"/>
                </a:cubicBezTo>
                <a:cubicBezTo>
                  <a:pt x="164747" y="126777"/>
                  <a:pt x="157552" y="123899"/>
                  <a:pt x="147480" y="120302"/>
                </a:cubicBezTo>
                <a:cubicBezTo>
                  <a:pt x="146761" y="121021"/>
                  <a:pt x="144603" y="124619"/>
                  <a:pt x="142445" y="128216"/>
                </a:cubicBezTo>
                <a:cubicBezTo>
                  <a:pt x="131653" y="119582"/>
                  <a:pt x="122301" y="111668"/>
                  <a:pt x="110790" y="102314"/>
                </a:cubicBezTo>
                <a:cubicBezTo>
                  <a:pt x="228775" y="97997"/>
                  <a:pt x="343162" y="94399"/>
                  <a:pt x="458269" y="90083"/>
                </a:cubicBezTo>
                <a:cubicBezTo>
                  <a:pt x="458269" y="88644"/>
                  <a:pt x="458269" y="87204"/>
                  <a:pt x="458269" y="85765"/>
                </a:cubicBezTo>
                <a:cubicBezTo>
                  <a:pt x="450355" y="85765"/>
                  <a:pt x="442442" y="85765"/>
                  <a:pt x="434528" y="85765"/>
                </a:cubicBezTo>
                <a:cubicBezTo>
                  <a:pt x="350356" y="84327"/>
                  <a:pt x="265465" y="83607"/>
                  <a:pt x="181293" y="82168"/>
                </a:cubicBezTo>
                <a:cubicBezTo>
                  <a:pt x="176976" y="82168"/>
                  <a:pt x="172660" y="78570"/>
                  <a:pt x="168344" y="76412"/>
                </a:cubicBezTo>
                <a:cubicBezTo>
                  <a:pt x="171941" y="74254"/>
                  <a:pt x="175538" y="69937"/>
                  <a:pt x="179855" y="69937"/>
                </a:cubicBezTo>
                <a:cubicBezTo>
                  <a:pt x="207192" y="67059"/>
                  <a:pt x="235250" y="66339"/>
                  <a:pt x="263306" y="63461"/>
                </a:cubicBezTo>
                <a:cubicBezTo>
                  <a:pt x="292803" y="60583"/>
                  <a:pt x="321580" y="54827"/>
                  <a:pt x="351076" y="52669"/>
                </a:cubicBezTo>
                <a:cubicBezTo>
                  <a:pt x="389924" y="49071"/>
                  <a:pt x="428773" y="47632"/>
                  <a:pt x="472657" y="45474"/>
                </a:cubicBezTo>
                <a:cubicBezTo>
                  <a:pt x="405752" y="43315"/>
                  <a:pt x="343881" y="40437"/>
                  <a:pt x="282012" y="38279"/>
                </a:cubicBezTo>
                <a:cubicBezTo>
                  <a:pt x="281292" y="35400"/>
                  <a:pt x="281292" y="33242"/>
                  <a:pt x="281292" y="31084"/>
                </a:cubicBezTo>
                <a:cubicBezTo>
                  <a:pt x="307191" y="28925"/>
                  <a:pt x="333809" y="26766"/>
                  <a:pt x="359708" y="24608"/>
                </a:cubicBezTo>
                <a:cubicBezTo>
                  <a:pt x="359708" y="23169"/>
                  <a:pt x="359708" y="21730"/>
                  <a:pt x="359708" y="20291"/>
                </a:cubicBezTo>
                <a:cubicBezTo>
                  <a:pt x="333090" y="20291"/>
                  <a:pt x="305753" y="20291"/>
                  <a:pt x="278415" y="20291"/>
                </a:cubicBezTo>
                <a:cubicBezTo>
                  <a:pt x="278415" y="17412"/>
                  <a:pt x="278415" y="15254"/>
                  <a:pt x="278415" y="13096"/>
                </a:cubicBezTo>
                <a:cubicBezTo>
                  <a:pt x="285609" y="12376"/>
                  <a:pt x="292803" y="10937"/>
                  <a:pt x="299997" y="10937"/>
                </a:cubicBezTo>
                <a:cubicBezTo>
                  <a:pt x="615822" y="8059"/>
                  <a:pt x="931646" y="5181"/>
                  <a:pt x="1247470" y="2303"/>
                </a:cubicBezTo>
                <a:cubicBezTo>
                  <a:pt x="1335239" y="1584"/>
                  <a:pt x="1423008" y="-575"/>
                  <a:pt x="1510776" y="14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03921D16-D59F-455C-9180-E9581AB04AC6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12408" y="2054709"/>
            <a:ext cx="3506942" cy="2201579"/>
          </a:xfrm>
          <a:custGeom>
            <a:avLst/>
            <a:gdLst>
              <a:gd name="connsiteX0" fmla="*/ 1686633 w 3506942"/>
              <a:gd name="connsiteY0" fmla="*/ 2167979 h 2201579"/>
              <a:gd name="connsiteX1" fmla="*/ 1687034 w 3506942"/>
              <a:gd name="connsiteY1" fmla="*/ 2168010 h 2201579"/>
              <a:gd name="connsiteX2" fmla="*/ 1686314 w 3506942"/>
              <a:gd name="connsiteY2" fmla="*/ 2168010 h 2201579"/>
              <a:gd name="connsiteX3" fmla="*/ 1533231 w 3506942"/>
              <a:gd name="connsiteY3" fmla="*/ 2166903 h 2201579"/>
              <a:gd name="connsiteX4" fmla="*/ 1535484 w 3506942"/>
              <a:gd name="connsiteY4" fmla="*/ 2169606 h 2201579"/>
              <a:gd name="connsiteX5" fmla="*/ 1532481 w 3506942"/>
              <a:gd name="connsiteY5" fmla="*/ 2171409 h 2201579"/>
              <a:gd name="connsiteX6" fmla="*/ 1530978 w 3506942"/>
              <a:gd name="connsiteY6" fmla="*/ 2170508 h 2201579"/>
              <a:gd name="connsiteX7" fmla="*/ 1533231 w 3506942"/>
              <a:gd name="connsiteY7" fmla="*/ 2166903 h 2201579"/>
              <a:gd name="connsiteX8" fmla="*/ 2669918 w 3506942"/>
              <a:gd name="connsiteY8" fmla="*/ 2102689 h 2201579"/>
              <a:gd name="connsiteX9" fmla="*/ 2665089 w 3506942"/>
              <a:gd name="connsiteY9" fmla="*/ 2103816 h 2201579"/>
              <a:gd name="connsiteX10" fmla="*/ 2665412 w 3506942"/>
              <a:gd name="connsiteY10" fmla="*/ 2103816 h 2201579"/>
              <a:gd name="connsiteX11" fmla="*/ 2664285 w 3506942"/>
              <a:gd name="connsiteY11" fmla="*/ 2106069 h 2201579"/>
              <a:gd name="connsiteX12" fmla="*/ 2664285 w 3506942"/>
              <a:gd name="connsiteY12" fmla="*/ 2103816 h 2201579"/>
              <a:gd name="connsiteX13" fmla="*/ 2669918 w 3506942"/>
              <a:gd name="connsiteY13" fmla="*/ 2102689 h 2201579"/>
              <a:gd name="connsiteX14" fmla="*/ 3082234 w 3506942"/>
              <a:gd name="connsiteY14" fmla="*/ 2071146 h 2201579"/>
              <a:gd name="connsiteX15" fmla="*/ 3114178 w 3506942"/>
              <a:gd name="connsiteY15" fmla="*/ 2071146 h 2201579"/>
              <a:gd name="connsiteX16" fmla="*/ 3114904 w 3506942"/>
              <a:gd name="connsiteY16" fmla="*/ 2074901 h 2201579"/>
              <a:gd name="connsiteX17" fmla="*/ 3082960 w 3506942"/>
              <a:gd name="connsiteY17" fmla="*/ 2077905 h 2201579"/>
              <a:gd name="connsiteX18" fmla="*/ 3082234 w 3506942"/>
              <a:gd name="connsiteY18" fmla="*/ 2071146 h 2201579"/>
              <a:gd name="connsiteX19" fmla="*/ 2927897 w 3506942"/>
              <a:gd name="connsiteY19" fmla="*/ 2071146 h 2201579"/>
              <a:gd name="connsiteX20" fmla="*/ 2932403 w 3506942"/>
              <a:gd name="connsiteY20" fmla="*/ 2072273 h 2201579"/>
              <a:gd name="connsiteX21" fmla="*/ 2927897 w 3506942"/>
              <a:gd name="connsiteY21" fmla="*/ 2072273 h 2201579"/>
              <a:gd name="connsiteX22" fmla="*/ 2927897 w 3506942"/>
              <a:gd name="connsiteY22" fmla="*/ 2071146 h 2201579"/>
              <a:gd name="connsiteX23" fmla="*/ 2901085 w 3506942"/>
              <a:gd name="connsiteY23" fmla="*/ 2071146 h 2201579"/>
              <a:gd name="connsiteX24" fmla="*/ 2903113 w 3506942"/>
              <a:gd name="connsiteY24" fmla="*/ 2073174 h 2201579"/>
              <a:gd name="connsiteX25" fmla="*/ 2902437 w 3506942"/>
              <a:gd name="connsiteY25" fmla="*/ 2074526 h 2201579"/>
              <a:gd name="connsiteX26" fmla="*/ 2899734 w 3506942"/>
              <a:gd name="connsiteY26" fmla="*/ 2072498 h 2201579"/>
              <a:gd name="connsiteX27" fmla="*/ 2901085 w 3506942"/>
              <a:gd name="connsiteY27" fmla="*/ 2071146 h 2201579"/>
              <a:gd name="connsiteX28" fmla="*/ 2850165 w 3506942"/>
              <a:gd name="connsiteY28" fmla="*/ 2070696 h 2201579"/>
              <a:gd name="connsiteX29" fmla="*/ 2851517 w 3506942"/>
              <a:gd name="connsiteY29" fmla="*/ 2070696 h 2201579"/>
              <a:gd name="connsiteX30" fmla="*/ 2853545 w 3506942"/>
              <a:gd name="connsiteY30" fmla="*/ 2072724 h 2201579"/>
              <a:gd name="connsiteX31" fmla="*/ 2850165 w 3506942"/>
              <a:gd name="connsiteY31" fmla="*/ 2073400 h 2201579"/>
              <a:gd name="connsiteX32" fmla="*/ 2850165 w 3506942"/>
              <a:gd name="connsiteY32" fmla="*/ 2070696 h 2201579"/>
              <a:gd name="connsiteX33" fmla="*/ 3131802 w 3506942"/>
              <a:gd name="connsiteY33" fmla="*/ 2070020 h 2201579"/>
              <a:gd name="connsiteX34" fmla="*/ 3132928 w 3506942"/>
              <a:gd name="connsiteY34" fmla="*/ 2070771 h 2201579"/>
              <a:gd name="connsiteX35" fmla="*/ 3132365 w 3506942"/>
              <a:gd name="connsiteY35" fmla="*/ 2072273 h 2201579"/>
              <a:gd name="connsiteX36" fmla="*/ 3130675 w 3506942"/>
              <a:gd name="connsiteY36" fmla="*/ 2071522 h 2201579"/>
              <a:gd name="connsiteX37" fmla="*/ 3131802 w 3506942"/>
              <a:gd name="connsiteY37" fmla="*/ 2070020 h 2201579"/>
              <a:gd name="connsiteX38" fmla="*/ 3068716 w 3506942"/>
              <a:gd name="connsiteY38" fmla="*/ 2070020 h 2201579"/>
              <a:gd name="connsiteX39" fmla="*/ 3068716 w 3506942"/>
              <a:gd name="connsiteY39" fmla="*/ 2075653 h 2201579"/>
              <a:gd name="connsiteX40" fmla="*/ 3048438 w 3506942"/>
              <a:gd name="connsiteY40" fmla="*/ 2075653 h 2201579"/>
              <a:gd name="connsiteX41" fmla="*/ 3048438 w 3506942"/>
              <a:gd name="connsiteY41" fmla="*/ 2071428 h 2201579"/>
              <a:gd name="connsiteX42" fmla="*/ 3068716 w 3506942"/>
              <a:gd name="connsiteY42" fmla="*/ 2070020 h 2201579"/>
              <a:gd name="connsiteX43" fmla="*/ 3029512 w 3506942"/>
              <a:gd name="connsiteY43" fmla="*/ 2070020 h 2201579"/>
              <a:gd name="connsiteX44" fmla="*/ 3032666 w 3506942"/>
              <a:gd name="connsiteY44" fmla="*/ 2072048 h 2201579"/>
              <a:gd name="connsiteX45" fmla="*/ 3030300 w 3506942"/>
              <a:gd name="connsiteY45" fmla="*/ 2076779 h 2201579"/>
              <a:gd name="connsiteX46" fmla="*/ 3024780 w 3506942"/>
              <a:gd name="connsiteY46" fmla="*/ 2072723 h 2201579"/>
              <a:gd name="connsiteX47" fmla="*/ 3029512 w 3506942"/>
              <a:gd name="connsiteY47" fmla="*/ 2070020 h 2201579"/>
              <a:gd name="connsiteX48" fmla="*/ 2998870 w 3506942"/>
              <a:gd name="connsiteY48" fmla="*/ 2070020 h 2201579"/>
              <a:gd name="connsiteX49" fmla="*/ 3004503 w 3506942"/>
              <a:gd name="connsiteY49" fmla="*/ 2070583 h 2201579"/>
              <a:gd name="connsiteX50" fmla="*/ 3003799 w 3506942"/>
              <a:gd name="connsiteY50" fmla="*/ 2072273 h 2201579"/>
              <a:gd name="connsiteX51" fmla="*/ 2998870 w 3506942"/>
              <a:gd name="connsiteY51" fmla="*/ 2071147 h 2201579"/>
              <a:gd name="connsiteX52" fmla="*/ 2998870 w 3506942"/>
              <a:gd name="connsiteY52" fmla="*/ 2070020 h 2201579"/>
              <a:gd name="connsiteX53" fmla="*/ 2962820 w 3506942"/>
              <a:gd name="connsiteY53" fmla="*/ 2070020 h 2201579"/>
              <a:gd name="connsiteX54" fmla="*/ 2978592 w 3506942"/>
              <a:gd name="connsiteY54" fmla="*/ 2070020 h 2201579"/>
              <a:gd name="connsiteX55" fmla="*/ 2978592 w 3506942"/>
              <a:gd name="connsiteY55" fmla="*/ 2074848 h 2201579"/>
              <a:gd name="connsiteX56" fmla="*/ 2962820 w 3506942"/>
              <a:gd name="connsiteY56" fmla="*/ 2075653 h 2201579"/>
              <a:gd name="connsiteX57" fmla="*/ 2962820 w 3506942"/>
              <a:gd name="connsiteY57" fmla="*/ 2070020 h 2201579"/>
              <a:gd name="connsiteX58" fmla="*/ 2882575 w 3506942"/>
              <a:gd name="connsiteY58" fmla="*/ 2070020 h 2201579"/>
              <a:gd name="connsiteX59" fmla="*/ 2883962 w 3506942"/>
              <a:gd name="connsiteY59" fmla="*/ 2072836 h 2201579"/>
              <a:gd name="connsiteX60" fmla="*/ 2876336 w 3506942"/>
              <a:gd name="connsiteY60" fmla="*/ 2075653 h 2201579"/>
              <a:gd name="connsiteX61" fmla="*/ 2874949 w 3506942"/>
              <a:gd name="connsiteY61" fmla="*/ 2072836 h 2201579"/>
              <a:gd name="connsiteX62" fmla="*/ 2882575 w 3506942"/>
              <a:gd name="connsiteY62" fmla="*/ 2070020 h 2201579"/>
              <a:gd name="connsiteX63" fmla="*/ 2811863 w 3506942"/>
              <a:gd name="connsiteY63" fmla="*/ 2070020 h 2201579"/>
              <a:gd name="connsiteX64" fmla="*/ 2811863 w 3506942"/>
              <a:gd name="connsiteY64" fmla="*/ 2074526 h 2201579"/>
              <a:gd name="connsiteX65" fmla="*/ 2801724 w 3506942"/>
              <a:gd name="connsiteY65" fmla="*/ 2072595 h 2201579"/>
              <a:gd name="connsiteX66" fmla="*/ 2811863 w 3506942"/>
              <a:gd name="connsiteY66" fmla="*/ 2070020 h 2201579"/>
              <a:gd name="connsiteX67" fmla="*/ 2759291 w 3506942"/>
              <a:gd name="connsiteY67" fmla="*/ 2070020 h 2201579"/>
              <a:gd name="connsiteX68" fmla="*/ 2760042 w 3506942"/>
              <a:gd name="connsiteY68" fmla="*/ 2070583 h 2201579"/>
              <a:gd name="connsiteX69" fmla="*/ 2759291 w 3506942"/>
              <a:gd name="connsiteY69" fmla="*/ 2071147 h 2201579"/>
              <a:gd name="connsiteX70" fmla="*/ 2757789 w 3506942"/>
              <a:gd name="connsiteY70" fmla="*/ 2070583 h 2201579"/>
              <a:gd name="connsiteX71" fmla="*/ 2759291 w 3506942"/>
              <a:gd name="connsiteY71" fmla="*/ 2070020 h 2201579"/>
              <a:gd name="connsiteX72" fmla="*/ 3218956 w 3506942"/>
              <a:gd name="connsiteY72" fmla="*/ 2045236 h 2201579"/>
              <a:gd name="connsiteX73" fmla="*/ 3219673 w 3506942"/>
              <a:gd name="connsiteY73" fmla="*/ 2048240 h 2201579"/>
              <a:gd name="connsiteX74" fmla="*/ 3212504 w 3506942"/>
              <a:gd name="connsiteY74" fmla="*/ 2048240 h 2201579"/>
              <a:gd name="connsiteX75" fmla="*/ 3204618 w 3506942"/>
              <a:gd name="connsiteY75" fmla="*/ 2051995 h 2201579"/>
              <a:gd name="connsiteX76" fmla="*/ 3203901 w 3506942"/>
              <a:gd name="connsiteY76" fmla="*/ 2048240 h 2201579"/>
              <a:gd name="connsiteX77" fmla="*/ 3211787 w 3506942"/>
              <a:gd name="connsiteY77" fmla="*/ 2047489 h 2201579"/>
              <a:gd name="connsiteX78" fmla="*/ 3218956 w 3506942"/>
              <a:gd name="connsiteY78" fmla="*/ 2045236 h 2201579"/>
              <a:gd name="connsiteX79" fmla="*/ 252347 w 3506942"/>
              <a:gd name="connsiteY79" fmla="*/ 2030590 h 2201579"/>
              <a:gd name="connsiteX80" fmla="*/ 277131 w 3506942"/>
              <a:gd name="connsiteY80" fmla="*/ 2030590 h 2201579"/>
              <a:gd name="connsiteX81" fmla="*/ 277131 w 3506942"/>
              <a:gd name="connsiteY81" fmla="*/ 2035096 h 2201579"/>
              <a:gd name="connsiteX82" fmla="*/ 252347 w 3506942"/>
              <a:gd name="connsiteY82" fmla="*/ 2033595 h 2201579"/>
              <a:gd name="connsiteX83" fmla="*/ 252347 w 3506942"/>
              <a:gd name="connsiteY83" fmla="*/ 2030590 h 2201579"/>
              <a:gd name="connsiteX84" fmla="*/ 3242204 w 3506942"/>
              <a:gd name="connsiteY84" fmla="*/ 2029464 h 2201579"/>
              <a:gd name="connsiteX85" fmla="*/ 3243331 w 3506942"/>
              <a:gd name="connsiteY85" fmla="*/ 2029464 h 2201579"/>
              <a:gd name="connsiteX86" fmla="*/ 3242204 w 3506942"/>
              <a:gd name="connsiteY86" fmla="*/ 2031717 h 2201579"/>
              <a:gd name="connsiteX87" fmla="*/ 235449 w 3506942"/>
              <a:gd name="connsiteY87" fmla="*/ 2029464 h 2201579"/>
              <a:gd name="connsiteX88" fmla="*/ 236200 w 3506942"/>
              <a:gd name="connsiteY88" fmla="*/ 2029464 h 2201579"/>
              <a:gd name="connsiteX89" fmla="*/ 236576 w 3506942"/>
              <a:gd name="connsiteY89" fmla="*/ 2030966 h 2201579"/>
              <a:gd name="connsiteX90" fmla="*/ 235824 w 3506942"/>
              <a:gd name="connsiteY90" fmla="*/ 2031717 h 2201579"/>
              <a:gd name="connsiteX91" fmla="*/ 235449 w 3506942"/>
              <a:gd name="connsiteY91" fmla="*/ 2029464 h 2201579"/>
              <a:gd name="connsiteX92" fmla="*/ 282764 w 3506942"/>
              <a:gd name="connsiteY92" fmla="*/ 2013692 h 2201579"/>
              <a:gd name="connsiteX93" fmla="*/ 283891 w 3506942"/>
              <a:gd name="connsiteY93" fmla="*/ 2014819 h 2201579"/>
              <a:gd name="connsiteX94" fmla="*/ 282764 w 3506942"/>
              <a:gd name="connsiteY94" fmla="*/ 2014819 h 2201579"/>
              <a:gd name="connsiteX95" fmla="*/ 262486 w 3506942"/>
              <a:gd name="connsiteY95" fmla="*/ 2013692 h 2201579"/>
              <a:gd name="connsiteX96" fmla="*/ 264739 w 3506942"/>
              <a:gd name="connsiteY96" fmla="*/ 2014819 h 2201579"/>
              <a:gd name="connsiteX97" fmla="*/ 262486 w 3506942"/>
              <a:gd name="connsiteY97" fmla="*/ 2014819 h 2201579"/>
              <a:gd name="connsiteX98" fmla="*/ 3252776 w 3506942"/>
              <a:gd name="connsiteY98" fmla="*/ 2012565 h 2201579"/>
              <a:gd name="connsiteX99" fmla="*/ 3253469 w 3506942"/>
              <a:gd name="connsiteY99" fmla="*/ 2018199 h 2201579"/>
              <a:gd name="connsiteX100" fmla="*/ 3244457 w 3506942"/>
              <a:gd name="connsiteY100" fmla="*/ 2016086 h 2201579"/>
              <a:gd name="connsiteX101" fmla="*/ 3252776 w 3506942"/>
              <a:gd name="connsiteY101" fmla="*/ 2012565 h 2201579"/>
              <a:gd name="connsiteX102" fmla="*/ 3065336 w 3506942"/>
              <a:gd name="connsiteY102" fmla="*/ 1965250 h 2201579"/>
              <a:gd name="connsiteX103" fmla="*/ 3098398 w 3506942"/>
              <a:gd name="connsiteY103" fmla="*/ 1965250 h 2201579"/>
              <a:gd name="connsiteX104" fmla="*/ 3099132 w 3506942"/>
              <a:gd name="connsiteY104" fmla="*/ 1966377 h 2201579"/>
              <a:gd name="connsiteX105" fmla="*/ 3065336 w 3506942"/>
              <a:gd name="connsiteY105" fmla="*/ 1966377 h 2201579"/>
              <a:gd name="connsiteX106" fmla="*/ 3065336 w 3506942"/>
              <a:gd name="connsiteY106" fmla="*/ 1965250 h 2201579"/>
              <a:gd name="connsiteX107" fmla="*/ 3018397 w 3506942"/>
              <a:gd name="connsiteY107" fmla="*/ 1965250 h 2201579"/>
              <a:gd name="connsiteX108" fmla="*/ 3019148 w 3506942"/>
              <a:gd name="connsiteY108" fmla="*/ 1966753 h 2201579"/>
              <a:gd name="connsiteX109" fmla="*/ 3015392 w 3506942"/>
              <a:gd name="connsiteY109" fmla="*/ 1967504 h 2201579"/>
              <a:gd name="connsiteX110" fmla="*/ 3014641 w 3506942"/>
              <a:gd name="connsiteY110" fmla="*/ 1966002 h 2201579"/>
              <a:gd name="connsiteX111" fmla="*/ 3018397 w 3506942"/>
              <a:gd name="connsiteY111" fmla="*/ 1965250 h 2201579"/>
              <a:gd name="connsiteX112" fmla="*/ 3045058 w 3506942"/>
              <a:gd name="connsiteY112" fmla="*/ 1964124 h 2201579"/>
              <a:gd name="connsiteX113" fmla="*/ 3047311 w 3506942"/>
              <a:gd name="connsiteY113" fmla="*/ 1966377 h 2201579"/>
              <a:gd name="connsiteX114" fmla="*/ 3044307 w 3506942"/>
              <a:gd name="connsiteY114" fmla="*/ 1968630 h 2201579"/>
              <a:gd name="connsiteX115" fmla="*/ 3040552 w 3506942"/>
              <a:gd name="connsiteY115" fmla="*/ 1967129 h 2201579"/>
              <a:gd name="connsiteX116" fmla="*/ 3045058 w 3506942"/>
              <a:gd name="connsiteY116" fmla="*/ 1964124 h 2201579"/>
              <a:gd name="connsiteX117" fmla="*/ 2975212 w 3506942"/>
              <a:gd name="connsiteY117" fmla="*/ 1964124 h 2201579"/>
              <a:gd name="connsiteX118" fmla="*/ 2993237 w 3506942"/>
              <a:gd name="connsiteY118" fmla="*/ 1964801 h 2201579"/>
              <a:gd name="connsiteX119" fmla="*/ 2993237 w 3506942"/>
              <a:gd name="connsiteY119" fmla="*/ 1967504 h 2201579"/>
              <a:gd name="connsiteX120" fmla="*/ 2975212 w 3506942"/>
              <a:gd name="connsiteY120" fmla="*/ 1967504 h 2201579"/>
              <a:gd name="connsiteX121" fmla="*/ 2975212 w 3506942"/>
              <a:gd name="connsiteY121" fmla="*/ 1964124 h 2201579"/>
              <a:gd name="connsiteX122" fmla="*/ 3009234 w 3506942"/>
              <a:gd name="connsiteY122" fmla="*/ 1938965 h 2201579"/>
              <a:gd name="connsiteX123" fmla="*/ 3011262 w 3506942"/>
              <a:gd name="connsiteY123" fmla="*/ 1940466 h 2201579"/>
              <a:gd name="connsiteX124" fmla="*/ 3008558 w 3506942"/>
              <a:gd name="connsiteY124" fmla="*/ 1942720 h 2201579"/>
              <a:gd name="connsiteX125" fmla="*/ 3007882 w 3506942"/>
              <a:gd name="connsiteY125" fmla="*/ 1939716 h 2201579"/>
              <a:gd name="connsiteX126" fmla="*/ 3009234 w 3506942"/>
              <a:gd name="connsiteY126" fmla="*/ 1938965 h 2201579"/>
              <a:gd name="connsiteX127" fmla="*/ 236576 w 3506942"/>
              <a:gd name="connsiteY127" fmla="*/ 1934834 h 2201579"/>
              <a:gd name="connsiteX128" fmla="*/ 237703 w 3506942"/>
              <a:gd name="connsiteY128" fmla="*/ 1935961 h 2201579"/>
              <a:gd name="connsiteX129" fmla="*/ 237139 w 3506942"/>
              <a:gd name="connsiteY129" fmla="*/ 1935961 h 2201579"/>
              <a:gd name="connsiteX130" fmla="*/ 236576 w 3506942"/>
              <a:gd name="connsiteY130" fmla="*/ 1934834 h 2201579"/>
              <a:gd name="connsiteX131" fmla="*/ 2972959 w 3506942"/>
              <a:gd name="connsiteY131" fmla="*/ 1872874 h 2201579"/>
              <a:gd name="connsiteX132" fmla="*/ 2969375 w 3506942"/>
              <a:gd name="connsiteY132" fmla="*/ 1877175 h 2201579"/>
              <a:gd name="connsiteX133" fmla="*/ 2965073 w 3506942"/>
              <a:gd name="connsiteY133" fmla="*/ 1880760 h 2201579"/>
              <a:gd name="connsiteX134" fmla="*/ 2968658 w 3506942"/>
              <a:gd name="connsiteY134" fmla="*/ 1877175 h 2201579"/>
              <a:gd name="connsiteX135" fmla="*/ 2972959 w 3506942"/>
              <a:gd name="connsiteY135" fmla="*/ 1872874 h 2201579"/>
              <a:gd name="connsiteX136" fmla="*/ 2896804 w 3506942"/>
              <a:gd name="connsiteY136" fmla="*/ 1849216 h 2201579"/>
              <a:gd name="connsiteX137" fmla="*/ 2897480 w 3506942"/>
              <a:gd name="connsiteY137" fmla="*/ 1852737 h 2201579"/>
              <a:gd name="connsiteX138" fmla="*/ 2884638 w 3506942"/>
              <a:gd name="connsiteY138" fmla="*/ 1854850 h 2201579"/>
              <a:gd name="connsiteX139" fmla="*/ 2883962 w 3506942"/>
              <a:gd name="connsiteY139" fmla="*/ 1850625 h 2201579"/>
              <a:gd name="connsiteX140" fmla="*/ 2896804 w 3506942"/>
              <a:gd name="connsiteY140" fmla="*/ 1849216 h 2201579"/>
              <a:gd name="connsiteX141" fmla="*/ 2960191 w 3506942"/>
              <a:gd name="connsiteY141" fmla="*/ 1804577 h 2201579"/>
              <a:gd name="connsiteX142" fmla="*/ 2960942 w 3506942"/>
              <a:gd name="connsiteY142" fmla="*/ 1804577 h 2201579"/>
              <a:gd name="connsiteX143" fmla="*/ 2960942 w 3506942"/>
              <a:gd name="connsiteY143" fmla="*/ 1805281 h 2201579"/>
              <a:gd name="connsiteX144" fmla="*/ 2960191 w 3506942"/>
              <a:gd name="connsiteY144" fmla="*/ 1804577 h 2201579"/>
              <a:gd name="connsiteX145" fmla="*/ 2957187 w 3506942"/>
              <a:gd name="connsiteY145" fmla="*/ 1799648 h 2201579"/>
              <a:gd name="connsiteX146" fmla="*/ 2972959 w 3506942"/>
              <a:gd name="connsiteY146" fmla="*/ 1800352 h 2201579"/>
              <a:gd name="connsiteX147" fmla="*/ 2960942 w 3506942"/>
              <a:gd name="connsiteY147" fmla="*/ 1804577 h 2201579"/>
              <a:gd name="connsiteX148" fmla="*/ 2957187 w 3506942"/>
              <a:gd name="connsiteY148" fmla="*/ 1799648 h 2201579"/>
              <a:gd name="connsiteX149" fmla="*/ 2840027 w 3506942"/>
              <a:gd name="connsiteY149" fmla="*/ 1762472 h 2201579"/>
              <a:gd name="connsiteX150" fmla="*/ 2839182 w 3506942"/>
              <a:gd name="connsiteY150" fmla="*/ 1764162 h 2201579"/>
              <a:gd name="connsiteX151" fmla="*/ 2837492 w 3506942"/>
              <a:gd name="connsiteY151" fmla="*/ 1764725 h 2201579"/>
              <a:gd name="connsiteX152" fmla="*/ 2836647 w 3506942"/>
              <a:gd name="connsiteY152" fmla="*/ 1763599 h 2201579"/>
              <a:gd name="connsiteX153" fmla="*/ 2840027 w 3506942"/>
              <a:gd name="connsiteY153" fmla="*/ 1762472 h 2201579"/>
              <a:gd name="connsiteX154" fmla="*/ 2755535 w 3506942"/>
              <a:gd name="connsiteY154" fmla="*/ 1719663 h 2201579"/>
              <a:gd name="connsiteX155" fmla="*/ 2770181 w 3506942"/>
              <a:gd name="connsiteY155" fmla="*/ 1720468 h 2201579"/>
              <a:gd name="connsiteX156" fmla="*/ 2770181 w 3506942"/>
              <a:gd name="connsiteY156" fmla="*/ 1725296 h 2201579"/>
              <a:gd name="connsiteX157" fmla="*/ 2755535 w 3506942"/>
              <a:gd name="connsiteY157" fmla="*/ 1725296 h 2201579"/>
              <a:gd name="connsiteX158" fmla="*/ 2755535 w 3506942"/>
              <a:gd name="connsiteY158" fmla="*/ 1719663 h 2201579"/>
              <a:gd name="connsiteX159" fmla="*/ 3249272 w 3506942"/>
              <a:gd name="connsiteY159" fmla="*/ 1683614 h 2201579"/>
              <a:gd name="connsiteX160" fmla="*/ 3385684 w 3506942"/>
              <a:gd name="connsiteY160" fmla="*/ 1683614 h 2201579"/>
              <a:gd name="connsiteX161" fmla="*/ 3386402 w 3506942"/>
              <a:gd name="connsiteY161" fmla="*/ 1688294 h 2201579"/>
              <a:gd name="connsiteX162" fmla="*/ 3359837 w 3506942"/>
              <a:gd name="connsiteY162" fmla="*/ 1688294 h 2201579"/>
              <a:gd name="connsiteX163" fmla="*/ 3275119 w 3506942"/>
              <a:gd name="connsiteY163" fmla="*/ 1693753 h 2201579"/>
              <a:gd name="connsiteX164" fmla="*/ 3247836 w 3506942"/>
              <a:gd name="connsiteY164" fmla="*/ 1686734 h 2201579"/>
              <a:gd name="connsiteX165" fmla="*/ 3249272 w 3506942"/>
              <a:gd name="connsiteY165" fmla="*/ 1683614 h 2201579"/>
              <a:gd name="connsiteX166" fmla="*/ 250845 w 3506942"/>
              <a:gd name="connsiteY166" fmla="*/ 1673475 h 2201579"/>
              <a:gd name="connsiteX167" fmla="*/ 252347 w 3506942"/>
              <a:gd name="connsiteY167" fmla="*/ 1676050 h 2201579"/>
              <a:gd name="connsiteX168" fmla="*/ 249343 w 3506942"/>
              <a:gd name="connsiteY168" fmla="*/ 1677981 h 2201579"/>
              <a:gd name="connsiteX169" fmla="*/ 247841 w 3506942"/>
              <a:gd name="connsiteY169" fmla="*/ 1675407 h 2201579"/>
              <a:gd name="connsiteX170" fmla="*/ 250845 w 3506942"/>
              <a:gd name="connsiteY170" fmla="*/ 1673475 h 2201579"/>
              <a:gd name="connsiteX171" fmla="*/ 296282 w 3506942"/>
              <a:gd name="connsiteY171" fmla="*/ 1659956 h 2201579"/>
              <a:gd name="connsiteX172" fmla="*/ 295719 w 3506942"/>
              <a:gd name="connsiteY172" fmla="*/ 1660520 h 2201579"/>
              <a:gd name="connsiteX173" fmla="*/ 295155 w 3506942"/>
              <a:gd name="connsiteY173" fmla="*/ 1661083 h 2201579"/>
              <a:gd name="connsiteX174" fmla="*/ 296282 w 3506942"/>
              <a:gd name="connsiteY174" fmla="*/ 1659956 h 2201579"/>
              <a:gd name="connsiteX175" fmla="*/ 254600 w 3506942"/>
              <a:gd name="connsiteY175" fmla="*/ 1658830 h 2201579"/>
              <a:gd name="connsiteX176" fmla="*/ 255727 w 3506942"/>
              <a:gd name="connsiteY176" fmla="*/ 1658830 h 2201579"/>
              <a:gd name="connsiteX177" fmla="*/ 255727 w 3506942"/>
              <a:gd name="connsiteY177" fmla="*/ 1659956 h 2201579"/>
              <a:gd name="connsiteX178" fmla="*/ 3374010 w 3506942"/>
              <a:gd name="connsiteY178" fmla="*/ 1637425 h 2201579"/>
              <a:gd name="connsiteX179" fmla="*/ 3385275 w 3506942"/>
              <a:gd name="connsiteY179" fmla="*/ 1637425 h 2201579"/>
              <a:gd name="connsiteX180" fmla="*/ 3385275 w 3506942"/>
              <a:gd name="connsiteY180" fmla="*/ 1641932 h 2201579"/>
              <a:gd name="connsiteX181" fmla="*/ 3374010 w 3506942"/>
              <a:gd name="connsiteY181" fmla="*/ 1641932 h 2201579"/>
              <a:gd name="connsiteX182" fmla="*/ 3374010 w 3506942"/>
              <a:gd name="connsiteY182" fmla="*/ 1637425 h 2201579"/>
              <a:gd name="connsiteX183" fmla="*/ 3407102 w 3506942"/>
              <a:gd name="connsiteY183" fmla="*/ 1621654 h 2201579"/>
              <a:gd name="connsiteX184" fmla="*/ 3407806 w 3506942"/>
              <a:gd name="connsiteY184" fmla="*/ 1624358 h 2201579"/>
              <a:gd name="connsiteX185" fmla="*/ 3396540 w 3506942"/>
              <a:gd name="connsiteY185" fmla="*/ 1625034 h 2201579"/>
              <a:gd name="connsiteX186" fmla="*/ 3407102 w 3506942"/>
              <a:gd name="connsiteY186" fmla="*/ 1621654 h 2201579"/>
              <a:gd name="connsiteX187" fmla="*/ 3411186 w 3506942"/>
              <a:gd name="connsiteY187" fmla="*/ 1597996 h 2201579"/>
              <a:gd name="connsiteX188" fmla="*/ 3403441 w 3506942"/>
              <a:gd name="connsiteY188" fmla="*/ 1608135 h 2201579"/>
              <a:gd name="connsiteX189" fmla="*/ 3399920 w 3506942"/>
              <a:gd name="connsiteY189" fmla="*/ 1604080 h 2201579"/>
              <a:gd name="connsiteX190" fmla="*/ 3411186 w 3506942"/>
              <a:gd name="connsiteY190" fmla="*/ 1597996 h 2201579"/>
              <a:gd name="connsiteX191" fmla="*/ 3291772 w 3506942"/>
              <a:gd name="connsiteY191" fmla="*/ 1581098 h 2201579"/>
              <a:gd name="connsiteX192" fmla="*/ 3293274 w 3506942"/>
              <a:gd name="connsiteY192" fmla="*/ 1581098 h 2201579"/>
              <a:gd name="connsiteX193" fmla="*/ 3294025 w 3506942"/>
              <a:gd name="connsiteY193" fmla="*/ 1581850 h 2201579"/>
              <a:gd name="connsiteX194" fmla="*/ 3291772 w 3506942"/>
              <a:gd name="connsiteY194" fmla="*/ 1583351 h 2201579"/>
              <a:gd name="connsiteX195" fmla="*/ 3291772 w 3506942"/>
              <a:gd name="connsiteY195" fmla="*/ 1581098 h 2201579"/>
              <a:gd name="connsiteX196" fmla="*/ 3276922 w 3506942"/>
              <a:gd name="connsiteY196" fmla="*/ 1578845 h 2201579"/>
              <a:gd name="connsiteX197" fmla="*/ 3280506 w 3506942"/>
              <a:gd name="connsiteY197" fmla="*/ 1581662 h 2201579"/>
              <a:gd name="connsiteX198" fmla="*/ 3275488 w 3506942"/>
              <a:gd name="connsiteY198" fmla="*/ 1583774 h 2201579"/>
              <a:gd name="connsiteX199" fmla="*/ 3272620 w 3506942"/>
              <a:gd name="connsiteY199" fmla="*/ 1581662 h 2201579"/>
              <a:gd name="connsiteX200" fmla="*/ 3276922 w 3506942"/>
              <a:gd name="connsiteY200" fmla="*/ 1578845 h 2201579"/>
              <a:gd name="connsiteX201" fmla="*/ 243335 w 3506942"/>
              <a:gd name="connsiteY201" fmla="*/ 1569833 h 2201579"/>
              <a:gd name="connsiteX202" fmla="*/ 244462 w 3506942"/>
              <a:gd name="connsiteY202" fmla="*/ 1570734 h 2201579"/>
              <a:gd name="connsiteX203" fmla="*/ 244462 w 3506942"/>
              <a:gd name="connsiteY203" fmla="*/ 1574339 h 2201579"/>
              <a:gd name="connsiteX204" fmla="*/ 243335 w 3506942"/>
              <a:gd name="connsiteY204" fmla="*/ 1573438 h 2201579"/>
              <a:gd name="connsiteX205" fmla="*/ 243335 w 3506942"/>
              <a:gd name="connsiteY205" fmla="*/ 1569833 h 2201579"/>
              <a:gd name="connsiteX206" fmla="*/ 235449 w 3506942"/>
              <a:gd name="connsiteY206" fmla="*/ 1567580 h 2201579"/>
              <a:gd name="connsiteX207" fmla="*/ 235449 w 3506942"/>
              <a:gd name="connsiteY207" fmla="*/ 1570114 h 2201579"/>
              <a:gd name="connsiteX208" fmla="*/ 234322 w 3506942"/>
              <a:gd name="connsiteY208" fmla="*/ 1570114 h 2201579"/>
              <a:gd name="connsiteX209" fmla="*/ 233196 w 3506942"/>
              <a:gd name="connsiteY209" fmla="*/ 1569270 h 2201579"/>
              <a:gd name="connsiteX210" fmla="*/ 235449 w 3506942"/>
              <a:gd name="connsiteY210" fmla="*/ 1567580 h 2201579"/>
              <a:gd name="connsiteX211" fmla="*/ 3305291 w 3506942"/>
              <a:gd name="connsiteY211" fmla="*/ 1558567 h 2201579"/>
              <a:gd name="connsiteX212" fmla="*/ 3307544 w 3506942"/>
              <a:gd name="connsiteY212" fmla="*/ 1558567 h 2201579"/>
              <a:gd name="connsiteX213" fmla="*/ 3305291 w 3506942"/>
              <a:gd name="connsiteY213" fmla="*/ 1559694 h 2201579"/>
              <a:gd name="connsiteX214" fmla="*/ 3235068 w 3506942"/>
              <a:gd name="connsiteY214" fmla="*/ 1554812 h 2201579"/>
              <a:gd name="connsiteX215" fmla="*/ 3236571 w 3506942"/>
              <a:gd name="connsiteY215" fmla="*/ 1557066 h 2201579"/>
              <a:gd name="connsiteX216" fmla="*/ 3234318 w 3506942"/>
              <a:gd name="connsiteY216" fmla="*/ 1558567 h 2201579"/>
              <a:gd name="connsiteX217" fmla="*/ 3232065 w 3506942"/>
              <a:gd name="connsiteY217" fmla="*/ 1555563 h 2201579"/>
              <a:gd name="connsiteX218" fmla="*/ 3235068 w 3506942"/>
              <a:gd name="connsiteY218" fmla="*/ 1554812 h 2201579"/>
              <a:gd name="connsiteX219" fmla="*/ 3252342 w 3506942"/>
              <a:gd name="connsiteY219" fmla="*/ 1554061 h 2201579"/>
              <a:gd name="connsiteX220" fmla="*/ 3260550 w 3506942"/>
              <a:gd name="connsiteY220" fmla="*/ 1556314 h 2201579"/>
              <a:gd name="connsiteX221" fmla="*/ 3271494 w 3506942"/>
              <a:gd name="connsiteY221" fmla="*/ 1554812 h 2201579"/>
              <a:gd name="connsiteX222" fmla="*/ 3271494 w 3506942"/>
              <a:gd name="connsiteY222" fmla="*/ 1560820 h 2201579"/>
              <a:gd name="connsiteX223" fmla="*/ 3259866 w 3506942"/>
              <a:gd name="connsiteY223" fmla="*/ 1557816 h 2201579"/>
              <a:gd name="connsiteX224" fmla="*/ 3252342 w 3506942"/>
              <a:gd name="connsiteY224" fmla="*/ 1557816 h 2201579"/>
              <a:gd name="connsiteX225" fmla="*/ 3252342 w 3506942"/>
              <a:gd name="connsiteY225" fmla="*/ 1554061 h 2201579"/>
              <a:gd name="connsiteX226" fmla="*/ 316560 w 3506942"/>
              <a:gd name="connsiteY226" fmla="*/ 1540542 h 2201579"/>
              <a:gd name="connsiteX227" fmla="*/ 317687 w 3506942"/>
              <a:gd name="connsiteY227" fmla="*/ 1540542 h 2201579"/>
              <a:gd name="connsiteX228" fmla="*/ 316560 w 3506942"/>
              <a:gd name="connsiteY228" fmla="*/ 1541669 h 2201579"/>
              <a:gd name="connsiteX229" fmla="*/ 316560 w 3506942"/>
              <a:gd name="connsiteY229" fmla="*/ 1540542 h 2201579"/>
              <a:gd name="connsiteX230" fmla="*/ 3193763 w 3506942"/>
              <a:gd name="connsiteY230" fmla="*/ 1538289 h 2201579"/>
              <a:gd name="connsiteX231" fmla="*/ 3196016 w 3506942"/>
              <a:gd name="connsiteY231" fmla="*/ 1539980 h 2201579"/>
              <a:gd name="connsiteX232" fmla="*/ 3193763 w 3506942"/>
              <a:gd name="connsiteY232" fmla="*/ 1541106 h 2201579"/>
              <a:gd name="connsiteX233" fmla="*/ 3192636 w 3506942"/>
              <a:gd name="connsiteY233" fmla="*/ 1540543 h 2201579"/>
              <a:gd name="connsiteX234" fmla="*/ 3193763 w 3506942"/>
              <a:gd name="connsiteY234" fmla="*/ 1538289 h 2201579"/>
              <a:gd name="connsiteX235" fmla="*/ 3174611 w 3506942"/>
              <a:gd name="connsiteY235" fmla="*/ 1538289 h 2201579"/>
              <a:gd name="connsiteX236" fmla="*/ 3176113 w 3506942"/>
              <a:gd name="connsiteY236" fmla="*/ 1538289 h 2201579"/>
              <a:gd name="connsiteX237" fmla="*/ 3176864 w 3506942"/>
              <a:gd name="connsiteY237" fmla="*/ 1539980 h 2201579"/>
              <a:gd name="connsiteX238" fmla="*/ 3175362 w 3506942"/>
              <a:gd name="connsiteY238" fmla="*/ 1541669 h 2201579"/>
              <a:gd name="connsiteX239" fmla="*/ 3174611 w 3506942"/>
              <a:gd name="connsiteY239" fmla="*/ 1538289 h 2201579"/>
              <a:gd name="connsiteX240" fmla="*/ 264310 w 3506942"/>
              <a:gd name="connsiteY240" fmla="*/ 1519138 h 2201579"/>
              <a:gd name="connsiteX241" fmla="*/ 278258 w 3506942"/>
              <a:gd name="connsiteY241" fmla="*/ 1521166 h 2201579"/>
              <a:gd name="connsiteX242" fmla="*/ 277561 w 3506942"/>
              <a:gd name="connsiteY242" fmla="*/ 1525897 h 2201579"/>
              <a:gd name="connsiteX243" fmla="*/ 263613 w 3506942"/>
              <a:gd name="connsiteY243" fmla="*/ 1525897 h 2201579"/>
              <a:gd name="connsiteX244" fmla="*/ 264310 w 3506942"/>
              <a:gd name="connsiteY244" fmla="*/ 1519138 h 2201579"/>
              <a:gd name="connsiteX245" fmla="*/ 291469 w 3506942"/>
              <a:gd name="connsiteY245" fmla="*/ 1516885 h 2201579"/>
              <a:gd name="connsiteX246" fmla="*/ 300789 w 3506942"/>
              <a:gd name="connsiteY246" fmla="*/ 1524851 h 2201579"/>
              <a:gd name="connsiteX247" fmla="*/ 292902 w 3506942"/>
              <a:gd name="connsiteY247" fmla="*/ 1537162 h 2201579"/>
              <a:gd name="connsiteX248" fmla="*/ 285017 w 3506942"/>
              <a:gd name="connsiteY248" fmla="*/ 1532817 h 2201579"/>
              <a:gd name="connsiteX249" fmla="*/ 291469 w 3506942"/>
              <a:gd name="connsiteY249" fmla="*/ 1516885 h 2201579"/>
              <a:gd name="connsiteX250" fmla="*/ 2815243 w 3506942"/>
              <a:gd name="connsiteY250" fmla="*/ 1504493 h 2201579"/>
              <a:gd name="connsiteX251" fmla="*/ 2816369 w 3506942"/>
              <a:gd name="connsiteY251" fmla="*/ 1507197 h 2201579"/>
              <a:gd name="connsiteX252" fmla="*/ 2814116 w 3506942"/>
              <a:gd name="connsiteY252" fmla="*/ 1507873 h 2201579"/>
              <a:gd name="connsiteX253" fmla="*/ 2814116 w 3506942"/>
              <a:gd name="connsiteY253" fmla="*/ 1505169 h 2201579"/>
              <a:gd name="connsiteX254" fmla="*/ 2815243 w 3506942"/>
              <a:gd name="connsiteY254" fmla="*/ 1504493 h 2201579"/>
              <a:gd name="connsiteX255" fmla="*/ 288021 w 3506942"/>
              <a:gd name="connsiteY255" fmla="*/ 1460557 h 2201579"/>
              <a:gd name="connsiteX256" fmla="*/ 289523 w 3506942"/>
              <a:gd name="connsiteY256" fmla="*/ 1472950 h 2201579"/>
              <a:gd name="connsiteX257" fmla="*/ 285017 w 3506942"/>
              <a:gd name="connsiteY257" fmla="*/ 1461332 h 2201579"/>
              <a:gd name="connsiteX258" fmla="*/ 288021 w 3506942"/>
              <a:gd name="connsiteY258" fmla="*/ 1460557 h 2201579"/>
              <a:gd name="connsiteX259" fmla="*/ 273751 w 3506942"/>
              <a:gd name="connsiteY259" fmla="*/ 1460557 h 2201579"/>
              <a:gd name="connsiteX260" fmla="*/ 277131 w 3506942"/>
              <a:gd name="connsiteY260" fmla="*/ 1460557 h 2201579"/>
              <a:gd name="connsiteX261" fmla="*/ 277131 w 3506942"/>
              <a:gd name="connsiteY261" fmla="*/ 1466190 h 2201579"/>
              <a:gd name="connsiteX262" fmla="*/ 274597 w 3506942"/>
              <a:gd name="connsiteY262" fmla="*/ 1466190 h 2201579"/>
              <a:gd name="connsiteX263" fmla="*/ 273751 w 3506942"/>
              <a:gd name="connsiteY263" fmla="*/ 1460557 h 2201579"/>
              <a:gd name="connsiteX264" fmla="*/ 307548 w 3506942"/>
              <a:gd name="connsiteY264" fmla="*/ 1456051 h 2201579"/>
              <a:gd name="connsiteX265" fmla="*/ 311068 w 3506942"/>
              <a:gd name="connsiteY265" fmla="*/ 1456051 h 2201579"/>
              <a:gd name="connsiteX266" fmla="*/ 313181 w 3506942"/>
              <a:gd name="connsiteY266" fmla="*/ 1465909 h 2201579"/>
              <a:gd name="connsiteX267" fmla="*/ 308252 w 3506942"/>
              <a:gd name="connsiteY267" fmla="*/ 1467316 h 2201579"/>
              <a:gd name="connsiteX268" fmla="*/ 307548 w 3506942"/>
              <a:gd name="connsiteY268" fmla="*/ 1456051 h 2201579"/>
              <a:gd name="connsiteX269" fmla="*/ 300789 w 3506942"/>
              <a:gd name="connsiteY269" fmla="*/ 1456051 h 2201579"/>
              <a:gd name="connsiteX270" fmla="*/ 300789 w 3506942"/>
              <a:gd name="connsiteY270" fmla="*/ 1468443 h 2201579"/>
              <a:gd name="connsiteX271" fmla="*/ 295961 w 3506942"/>
              <a:gd name="connsiteY271" fmla="*/ 1468443 h 2201579"/>
              <a:gd name="connsiteX272" fmla="*/ 295156 w 3506942"/>
              <a:gd name="connsiteY272" fmla="*/ 1456780 h 2201579"/>
              <a:gd name="connsiteX273" fmla="*/ 300789 w 3506942"/>
              <a:gd name="connsiteY273" fmla="*/ 1456051 h 2201579"/>
              <a:gd name="connsiteX274" fmla="*/ 2881709 w 3506942"/>
              <a:gd name="connsiteY274" fmla="*/ 1449292 h 2201579"/>
              <a:gd name="connsiteX275" fmla="*/ 2883962 w 3506942"/>
              <a:gd name="connsiteY275" fmla="*/ 1455300 h 2201579"/>
              <a:gd name="connsiteX276" fmla="*/ 2881709 w 3506942"/>
              <a:gd name="connsiteY276" fmla="*/ 1456051 h 2201579"/>
              <a:gd name="connsiteX277" fmla="*/ 2881709 w 3506942"/>
              <a:gd name="connsiteY277" fmla="*/ 1449292 h 2201579"/>
              <a:gd name="connsiteX278" fmla="*/ 322997 w 3506942"/>
              <a:gd name="connsiteY278" fmla="*/ 1431267 h 2201579"/>
              <a:gd name="connsiteX279" fmla="*/ 325573 w 3506942"/>
              <a:gd name="connsiteY279" fmla="*/ 1433520 h 2201579"/>
              <a:gd name="connsiteX280" fmla="*/ 322997 w 3506942"/>
              <a:gd name="connsiteY280" fmla="*/ 1435773 h 2201579"/>
              <a:gd name="connsiteX281" fmla="*/ 321066 w 3506942"/>
              <a:gd name="connsiteY281" fmla="*/ 1433520 h 2201579"/>
              <a:gd name="connsiteX282" fmla="*/ 322997 w 3506942"/>
              <a:gd name="connsiteY282" fmla="*/ 1431267 h 2201579"/>
              <a:gd name="connsiteX283" fmla="*/ 287270 w 3506942"/>
              <a:gd name="connsiteY283" fmla="*/ 1431267 h 2201579"/>
              <a:gd name="connsiteX284" fmla="*/ 297409 w 3506942"/>
              <a:gd name="connsiteY284" fmla="*/ 1431267 h 2201579"/>
              <a:gd name="connsiteX285" fmla="*/ 296057 w 3506942"/>
              <a:gd name="connsiteY285" fmla="*/ 1434647 h 2201579"/>
              <a:gd name="connsiteX286" fmla="*/ 287270 w 3506942"/>
              <a:gd name="connsiteY286" fmla="*/ 1433971 h 2201579"/>
              <a:gd name="connsiteX287" fmla="*/ 287270 w 3506942"/>
              <a:gd name="connsiteY287" fmla="*/ 1431267 h 2201579"/>
              <a:gd name="connsiteX288" fmla="*/ 305295 w 3506942"/>
              <a:gd name="connsiteY288" fmla="*/ 1413242 h 2201579"/>
              <a:gd name="connsiteX289" fmla="*/ 303267 w 3506942"/>
              <a:gd name="connsiteY289" fmla="*/ 1420001 h 2201579"/>
              <a:gd name="connsiteX290" fmla="*/ 301915 w 3506942"/>
              <a:gd name="connsiteY290" fmla="*/ 1419251 h 2201579"/>
              <a:gd name="connsiteX291" fmla="*/ 305295 w 3506942"/>
              <a:gd name="connsiteY291" fmla="*/ 1413242 h 2201579"/>
              <a:gd name="connsiteX292" fmla="*/ 452872 w 3506942"/>
              <a:gd name="connsiteY292" fmla="*/ 1380573 h 2201579"/>
              <a:gd name="connsiteX293" fmla="*/ 453999 w 3506942"/>
              <a:gd name="connsiteY293" fmla="*/ 1381700 h 2201579"/>
              <a:gd name="connsiteX294" fmla="*/ 452872 w 3506942"/>
              <a:gd name="connsiteY294" fmla="*/ 1381700 h 2201579"/>
              <a:gd name="connsiteX295" fmla="*/ 452872 w 3506942"/>
              <a:gd name="connsiteY295" fmla="*/ 1380573 h 2201579"/>
              <a:gd name="connsiteX296" fmla="*/ 460665 w 3506942"/>
              <a:gd name="connsiteY296" fmla="*/ 1372686 h 2201579"/>
              <a:gd name="connsiteX297" fmla="*/ 465265 w 3506942"/>
              <a:gd name="connsiteY297" fmla="*/ 1374874 h 2201579"/>
              <a:gd name="connsiteX298" fmla="*/ 460810 w 3506942"/>
              <a:gd name="connsiteY298" fmla="*/ 1384756 h 2201579"/>
              <a:gd name="connsiteX299" fmla="*/ 461133 w 3506942"/>
              <a:gd name="connsiteY299" fmla="*/ 1385079 h 2201579"/>
              <a:gd name="connsiteX300" fmla="*/ 460665 w 3506942"/>
              <a:gd name="connsiteY300" fmla="*/ 1385079 h 2201579"/>
              <a:gd name="connsiteX301" fmla="*/ 457379 w 3506942"/>
              <a:gd name="connsiteY301" fmla="*/ 1385079 h 2201579"/>
              <a:gd name="connsiteX302" fmla="*/ 457379 w 3506942"/>
              <a:gd name="connsiteY302" fmla="*/ 1385080 h 2201579"/>
              <a:gd name="connsiteX303" fmla="*/ 453999 w 3506942"/>
              <a:gd name="connsiteY303" fmla="*/ 1381700 h 2201579"/>
              <a:gd name="connsiteX304" fmla="*/ 457378 w 3506942"/>
              <a:gd name="connsiteY304" fmla="*/ 1381700 h 2201579"/>
              <a:gd name="connsiteX305" fmla="*/ 457378 w 3506942"/>
              <a:gd name="connsiteY305" fmla="*/ 1381324 h 2201579"/>
              <a:gd name="connsiteX306" fmla="*/ 457409 w 3506942"/>
              <a:gd name="connsiteY306" fmla="*/ 1381355 h 2201579"/>
              <a:gd name="connsiteX307" fmla="*/ 424709 w 3506942"/>
              <a:gd name="connsiteY307" fmla="*/ 1370433 h 2201579"/>
              <a:gd name="connsiteX308" fmla="*/ 428089 w 3506942"/>
              <a:gd name="connsiteY308" fmla="*/ 1373331 h 2201579"/>
              <a:gd name="connsiteX309" fmla="*/ 421329 w 3506942"/>
              <a:gd name="connsiteY309" fmla="*/ 1380573 h 2201579"/>
              <a:gd name="connsiteX310" fmla="*/ 424709 w 3506942"/>
              <a:gd name="connsiteY310" fmla="*/ 1370433 h 2201579"/>
              <a:gd name="connsiteX311" fmla="*/ 452873 w 3506942"/>
              <a:gd name="connsiteY311" fmla="*/ 1369307 h 2201579"/>
              <a:gd name="connsiteX312" fmla="*/ 452873 w 3506942"/>
              <a:gd name="connsiteY312" fmla="*/ 1380573 h 2201579"/>
              <a:gd name="connsiteX313" fmla="*/ 448367 w 3506942"/>
              <a:gd name="connsiteY313" fmla="*/ 1370011 h 2201579"/>
              <a:gd name="connsiteX314" fmla="*/ 452873 w 3506942"/>
              <a:gd name="connsiteY314" fmla="*/ 1369307 h 2201579"/>
              <a:gd name="connsiteX315" fmla="*/ 2976339 w 3506942"/>
              <a:gd name="connsiteY315" fmla="*/ 1337764 h 2201579"/>
              <a:gd name="connsiteX316" fmla="*/ 2979719 w 3506942"/>
              <a:gd name="connsiteY316" fmla="*/ 1342065 h 2201579"/>
              <a:gd name="connsiteX317" fmla="*/ 2978367 w 3506942"/>
              <a:gd name="connsiteY317" fmla="*/ 1345650 h 2201579"/>
              <a:gd name="connsiteX318" fmla="*/ 2969579 w 3506942"/>
              <a:gd name="connsiteY318" fmla="*/ 1342782 h 2201579"/>
              <a:gd name="connsiteX319" fmla="*/ 2976339 w 3506942"/>
              <a:gd name="connsiteY319" fmla="*/ 1337764 h 2201579"/>
              <a:gd name="connsiteX320" fmla="*/ 353106 w 3506942"/>
              <a:gd name="connsiteY320" fmla="*/ 1336961 h 2201579"/>
              <a:gd name="connsiteX321" fmla="*/ 353233 w 3506942"/>
              <a:gd name="connsiteY321" fmla="*/ 1336983 h 2201579"/>
              <a:gd name="connsiteX322" fmla="*/ 352515 w 3506942"/>
              <a:gd name="connsiteY322" fmla="*/ 1336983 h 2201579"/>
              <a:gd name="connsiteX323" fmla="*/ 2997743 w 3506942"/>
              <a:gd name="connsiteY323" fmla="*/ 1331005 h 2201579"/>
              <a:gd name="connsiteX324" fmla="*/ 2998870 w 3506942"/>
              <a:gd name="connsiteY324" fmla="*/ 1331005 h 2201579"/>
              <a:gd name="connsiteX325" fmla="*/ 2998870 w 3506942"/>
              <a:gd name="connsiteY325" fmla="*/ 1332131 h 2201579"/>
              <a:gd name="connsiteX326" fmla="*/ 2997743 w 3506942"/>
              <a:gd name="connsiteY326" fmla="*/ 1332131 h 2201579"/>
              <a:gd name="connsiteX327" fmla="*/ 2997743 w 3506942"/>
              <a:gd name="connsiteY327" fmla="*/ 1331005 h 2201579"/>
              <a:gd name="connsiteX328" fmla="*/ 2996392 w 3506942"/>
              <a:gd name="connsiteY328" fmla="*/ 1305094 h 2201579"/>
              <a:gd name="connsiteX329" fmla="*/ 2997743 w 3506942"/>
              <a:gd name="connsiteY329" fmla="*/ 1308699 h 2201579"/>
              <a:gd name="connsiteX330" fmla="*/ 2995040 w 3506942"/>
              <a:gd name="connsiteY330" fmla="*/ 1309600 h 2201579"/>
              <a:gd name="connsiteX331" fmla="*/ 2994363 w 3506942"/>
              <a:gd name="connsiteY331" fmla="*/ 1307797 h 2201579"/>
              <a:gd name="connsiteX332" fmla="*/ 2996392 w 3506942"/>
              <a:gd name="connsiteY332" fmla="*/ 1305094 h 2201579"/>
              <a:gd name="connsiteX333" fmla="*/ 3060829 w 3506942"/>
              <a:gd name="connsiteY333" fmla="*/ 1285943 h 2201579"/>
              <a:gd name="connsiteX334" fmla="*/ 3064209 w 3506942"/>
              <a:gd name="connsiteY334" fmla="*/ 1285943 h 2201579"/>
              <a:gd name="connsiteX335" fmla="*/ 3062520 w 3506942"/>
              <a:gd name="connsiteY335" fmla="*/ 1292702 h 2201579"/>
              <a:gd name="connsiteX336" fmla="*/ 3060829 w 3506942"/>
              <a:gd name="connsiteY336" fmla="*/ 1285943 h 2201579"/>
              <a:gd name="connsiteX337" fmla="*/ 3139312 w 3506942"/>
              <a:gd name="connsiteY337" fmla="*/ 1284816 h 2201579"/>
              <a:gd name="connsiteX338" fmla="*/ 3140815 w 3506942"/>
              <a:gd name="connsiteY338" fmla="*/ 1285491 h 2201579"/>
              <a:gd name="connsiteX339" fmla="*/ 3140064 w 3506942"/>
              <a:gd name="connsiteY339" fmla="*/ 1288196 h 2201579"/>
              <a:gd name="connsiteX340" fmla="*/ 3138562 w 3506942"/>
              <a:gd name="connsiteY340" fmla="*/ 1287519 h 2201579"/>
              <a:gd name="connsiteX341" fmla="*/ 3139312 w 3506942"/>
              <a:gd name="connsiteY341" fmla="*/ 1284816 h 2201579"/>
              <a:gd name="connsiteX342" fmla="*/ 3077352 w 3506942"/>
              <a:gd name="connsiteY342" fmla="*/ 1282563 h 2201579"/>
              <a:gd name="connsiteX343" fmla="*/ 3081107 w 3506942"/>
              <a:gd name="connsiteY343" fmla="*/ 1284064 h 2201579"/>
              <a:gd name="connsiteX344" fmla="*/ 3077352 w 3506942"/>
              <a:gd name="connsiteY344" fmla="*/ 1293828 h 2201579"/>
              <a:gd name="connsiteX345" fmla="*/ 3074348 w 3506942"/>
              <a:gd name="connsiteY345" fmla="*/ 1292326 h 2201579"/>
              <a:gd name="connsiteX346" fmla="*/ 3077352 w 3506942"/>
              <a:gd name="connsiteY346" fmla="*/ 1282563 h 2201579"/>
              <a:gd name="connsiteX347" fmla="*/ 3034999 w 3506942"/>
              <a:gd name="connsiteY347" fmla="*/ 1280310 h 2201579"/>
              <a:gd name="connsiteX348" fmla="*/ 3037172 w 3506942"/>
              <a:gd name="connsiteY348" fmla="*/ 1289322 h 2201579"/>
              <a:gd name="connsiteX349" fmla="*/ 3027033 w 3506942"/>
              <a:gd name="connsiteY349" fmla="*/ 1286549 h 2201579"/>
              <a:gd name="connsiteX350" fmla="*/ 3034999 w 3506942"/>
              <a:gd name="connsiteY350" fmla="*/ 1280310 h 2201579"/>
              <a:gd name="connsiteX351" fmla="*/ 3426958 w 3506942"/>
              <a:gd name="connsiteY351" fmla="*/ 1237501 h 2201579"/>
              <a:gd name="connsiteX352" fmla="*/ 3428085 w 3506942"/>
              <a:gd name="connsiteY352" fmla="*/ 1238628 h 2201579"/>
              <a:gd name="connsiteX353" fmla="*/ 3426958 w 3506942"/>
              <a:gd name="connsiteY353" fmla="*/ 1238628 h 2201579"/>
              <a:gd name="connsiteX354" fmla="*/ 3414115 w 3506942"/>
              <a:gd name="connsiteY354" fmla="*/ 1237501 h 2201579"/>
              <a:gd name="connsiteX355" fmla="*/ 3416819 w 3506942"/>
              <a:gd name="connsiteY355" fmla="*/ 1240204 h 2201579"/>
              <a:gd name="connsiteX356" fmla="*/ 3415467 w 3506942"/>
              <a:gd name="connsiteY356" fmla="*/ 1242007 h 2201579"/>
              <a:gd name="connsiteX357" fmla="*/ 3413439 w 3506942"/>
              <a:gd name="connsiteY357" fmla="*/ 1239303 h 2201579"/>
              <a:gd name="connsiteX358" fmla="*/ 3414115 w 3506942"/>
              <a:gd name="connsiteY358" fmla="*/ 1237501 h 2201579"/>
              <a:gd name="connsiteX359" fmla="*/ 3404652 w 3506942"/>
              <a:gd name="connsiteY359" fmla="*/ 1234121 h 2201579"/>
              <a:gd name="connsiteX360" fmla="*/ 3406680 w 3506942"/>
              <a:gd name="connsiteY360" fmla="*/ 1236375 h 2201579"/>
              <a:gd name="connsiteX361" fmla="*/ 3403976 w 3506942"/>
              <a:gd name="connsiteY361" fmla="*/ 1236938 h 2201579"/>
              <a:gd name="connsiteX362" fmla="*/ 3403300 w 3506942"/>
              <a:gd name="connsiteY362" fmla="*/ 1236375 h 2201579"/>
              <a:gd name="connsiteX363" fmla="*/ 3404652 w 3506942"/>
              <a:gd name="connsiteY363" fmla="*/ 1234121 h 2201579"/>
              <a:gd name="connsiteX364" fmla="*/ 280511 w 3506942"/>
              <a:gd name="connsiteY364" fmla="*/ 1234121 h 2201579"/>
              <a:gd name="connsiteX365" fmla="*/ 279385 w 3506942"/>
              <a:gd name="connsiteY365" fmla="*/ 1242008 h 2201579"/>
              <a:gd name="connsiteX366" fmla="*/ 277131 w 3506942"/>
              <a:gd name="connsiteY366" fmla="*/ 1240430 h 2201579"/>
              <a:gd name="connsiteX367" fmla="*/ 280511 w 3506942"/>
              <a:gd name="connsiteY367" fmla="*/ 1234121 h 2201579"/>
              <a:gd name="connsiteX368" fmla="*/ 280572 w 3506942"/>
              <a:gd name="connsiteY368" fmla="*/ 1233374 h 2201579"/>
              <a:gd name="connsiteX369" fmla="*/ 281010 w 3506942"/>
              <a:gd name="connsiteY369" fmla="*/ 1233657 h 2201579"/>
              <a:gd name="connsiteX370" fmla="*/ 280572 w 3506942"/>
              <a:gd name="connsiteY370" fmla="*/ 1234094 h 2201579"/>
              <a:gd name="connsiteX371" fmla="*/ 280572 w 3506942"/>
              <a:gd name="connsiteY371" fmla="*/ 1233374 h 2201579"/>
              <a:gd name="connsiteX372" fmla="*/ 269062 w 3506942"/>
              <a:gd name="connsiteY372" fmla="*/ 1229057 h 2201579"/>
              <a:gd name="connsiteX373" fmla="*/ 269062 w 3506942"/>
              <a:gd name="connsiteY373" fmla="*/ 1229776 h 2201579"/>
              <a:gd name="connsiteX374" fmla="*/ 268343 w 3506942"/>
              <a:gd name="connsiteY374" fmla="*/ 1231216 h 2201579"/>
              <a:gd name="connsiteX375" fmla="*/ 269062 w 3506942"/>
              <a:gd name="connsiteY375" fmla="*/ 1229057 h 2201579"/>
              <a:gd name="connsiteX376" fmla="*/ 3367250 w 3506942"/>
              <a:gd name="connsiteY376" fmla="*/ 1228488 h 2201579"/>
              <a:gd name="connsiteX377" fmla="*/ 3367985 w 3506942"/>
              <a:gd name="connsiteY377" fmla="*/ 1229219 h 2201579"/>
              <a:gd name="connsiteX378" fmla="*/ 3383414 w 3506942"/>
              <a:gd name="connsiteY378" fmla="*/ 1238718 h 2201579"/>
              <a:gd name="connsiteX379" fmla="*/ 3374597 w 3506942"/>
              <a:gd name="connsiteY379" fmla="*/ 1255526 h 2201579"/>
              <a:gd name="connsiteX380" fmla="*/ 3367250 w 3506942"/>
              <a:gd name="connsiteY380" fmla="*/ 1229950 h 2201579"/>
              <a:gd name="connsiteX381" fmla="*/ 3367250 w 3506942"/>
              <a:gd name="connsiteY381" fmla="*/ 1228488 h 2201579"/>
              <a:gd name="connsiteX382" fmla="*/ 163350 w 3506942"/>
              <a:gd name="connsiteY382" fmla="*/ 1218350 h 2201579"/>
              <a:gd name="connsiteX383" fmla="*/ 164477 w 3506942"/>
              <a:gd name="connsiteY383" fmla="*/ 1218350 h 2201579"/>
              <a:gd name="connsiteX384" fmla="*/ 164477 w 3506942"/>
              <a:gd name="connsiteY384" fmla="*/ 1219477 h 2201579"/>
              <a:gd name="connsiteX385" fmla="*/ 163350 w 3506942"/>
              <a:gd name="connsiteY385" fmla="*/ 1219477 h 2201579"/>
              <a:gd name="connsiteX386" fmla="*/ 109276 w 3506942"/>
              <a:gd name="connsiteY386" fmla="*/ 1216097 h 2201579"/>
              <a:gd name="connsiteX387" fmla="*/ 109276 w 3506942"/>
              <a:gd name="connsiteY387" fmla="*/ 1217224 h 2201579"/>
              <a:gd name="connsiteX388" fmla="*/ 108149 w 3506942"/>
              <a:gd name="connsiteY388" fmla="*/ 1217224 h 2201579"/>
              <a:gd name="connsiteX389" fmla="*/ 189956 w 3506942"/>
              <a:gd name="connsiteY389" fmla="*/ 1214970 h 2201579"/>
              <a:gd name="connsiteX390" fmla="*/ 212919 w 3506942"/>
              <a:gd name="connsiteY390" fmla="*/ 1221422 h 2201579"/>
              <a:gd name="connsiteX391" fmla="*/ 189261 w 3506942"/>
              <a:gd name="connsiteY391" fmla="*/ 1222856 h 2201579"/>
              <a:gd name="connsiteX392" fmla="*/ 189956 w 3506942"/>
              <a:gd name="connsiteY392" fmla="*/ 1214970 h 2201579"/>
              <a:gd name="connsiteX393" fmla="*/ 3440100 w 3506942"/>
              <a:gd name="connsiteY393" fmla="*/ 1193566 h 2201579"/>
              <a:gd name="connsiteX394" fmla="*/ 3443855 w 3506942"/>
              <a:gd name="connsiteY394" fmla="*/ 1198072 h 2201579"/>
              <a:gd name="connsiteX395" fmla="*/ 3439349 w 3506942"/>
              <a:gd name="connsiteY395" fmla="*/ 1194317 h 2201579"/>
              <a:gd name="connsiteX396" fmla="*/ 3440100 w 3506942"/>
              <a:gd name="connsiteY396" fmla="*/ 1193566 h 2201579"/>
              <a:gd name="connsiteX397" fmla="*/ 3439800 w 3506942"/>
              <a:gd name="connsiteY397" fmla="*/ 1193002 h 2201579"/>
              <a:gd name="connsiteX398" fmla="*/ 3440476 w 3506942"/>
              <a:gd name="connsiteY398" fmla="*/ 1193002 h 2201579"/>
              <a:gd name="connsiteX399" fmla="*/ 3439800 w 3506942"/>
              <a:gd name="connsiteY399" fmla="*/ 1193566 h 2201579"/>
              <a:gd name="connsiteX400" fmla="*/ 3439800 w 3506942"/>
              <a:gd name="connsiteY400" fmla="*/ 1193002 h 2201579"/>
              <a:gd name="connsiteX401" fmla="*/ 77651 w 3506942"/>
              <a:gd name="connsiteY401" fmla="*/ 1164276 h 2201579"/>
              <a:gd name="connsiteX402" fmla="*/ 85618 w 3506942"/>
              <a:gd name="connsiteY402" fmla="*/ 1169909 h 2201579"/>
              <a:gd name="connsiteX403" fmla="*/ 75479 w 3506942"/>
              <a:gd name="connsiteY403" fmla="*/ 1168299 h 2201579"/>
              <a:gd name="connsiteX404" fmla="*/ 77651 w 3506942"/>
              <a:gd name="connsiteY404" fmla="*/ 1164276 h 2201579"/>
              <a:gd name="connsiteX405" fmla="*/ 3426958 w 3506942"/>
              <a:gd name="connsiteY405" fmla="*/ 1162022 h 2201579"/>
              <a:gd name="connsiteX406" fmla="*/ 3429211 w 3506942"/>
              <a:gd name="connsiteY406" fmla="*/ 1162022 h 2201579"/>
              <a:gd name="connsiteX407" fmla="*/ 3428460 w 3506942"/>
              <a:gd name="connsiteY407" fmla="*/ 1165402 h 2201579"/>
              <a:gd name="connsiteX408" fmla="*/ 3426958 w 3506942"/>
              <a:gd name="connsiteY408" fmla="*/ 1165402 h 2201579"/>
              <a:gd name="connsiteX409" fmla="*/ 3426958 w 3506942"/>
              <a:gd name="connsiteY409" fmla="*/ 1162022 h 2201579"/>
              <a:gd name="connsiteX410" fmla="*/ 3469766 w 3506942"/>
              <a:gd name="connsiteY410" fmla="*/ 1142871 h 2201579"/>
              <a:gd name="connsiteX411" fmla="*/ 3470893 w 3506942"/>
              <a:gd name="connsiteY411" fmla="*/ 1143998 h 2201579"/>
              <a:gd name="connsiteX412" fmla="*/ 3469766 w 3506942"/>
              <a:gd name="connsiteY412" fmla="*/ 1143998 h 2201579"/>
              <a:gd name="connsiteX413" fmla="*/ 3478779 w 3506942"/>
              <a:gd name="connsiteY413" fmla="*/ 1140618 h 2201579"/>
              <a:gd name="connsiteX414" fmla="*/ 3479906 w 3506942"/>
              <a:gd name="connsiteY414" fmla="*/ 1141745 h 2201579"/>
              <a:gd name="connsiteX415" fmla="*/ 3478779 w 3506942"/>
              <a:gd name="connsiteY415" fmla="*/ 1141745 h 2201579"/>
              <a:gd name="connsiteX416" fmla="*/ 3435970 w 3506942"/>
              <a:gd name="connsiteY416" fmla="*/ 1138365 h 2201579"/>
              <a:gd name="connsiteX417" fmla="*/ 3460754 w 3506942"/>
              <a:gd name="connsiteY417" fmla="*/ 1141860 h 2201579"/>
              <a:gd name="connsiteX418" fmla="*/ 3435970 w 3506942"/>
              <a:gd name="connsiteY418" fmla="*/ 1138365 h 2201579"/>
              <a:gd name="connsiteX419" fmla="*/ 98698 w 3506942"/>
              <a:gd name="connsiteY419" fmla="*/ 1123720 h 2201579"/>
              <a:gd name="connsiteX420" fmla="*/ 110402 w 3506942"/>
              <a:gd name="connsiteY420" fmla="*/ 1125871 h 2201579"/>
              <a:gd name="connsiteX421" fmla="*/ 109714 w 3506942"/>
              <a:gd name="connsiteY421" fmla="*/ 1131606 h 2201579"/>
              <a:gd name="connsiteX422" fmla="*/ 98010 w 3506942"/>
              <a:gd name="connsiteY422" fmla="*/ 1129455 h 2201579"/>
              <a:gd name="connsiteX423" fmla="*/ 98698 w 3506942"/>
              <a:gd name="connsiteY423" fmla="*/ 1123720 h 2201579"/>
              <a:gd name="connsiteX424" fmla="*/ 3096879 w 3506942"/>
              <a:gd name="connsiteY424" fmla="*/ 1102316 h 2201579"/>
              <a:gd name="connsiteX425" fmla="*/ 3100259 w 3506942"/>
              <a:gd name="connsiteY425" fmla="*/ 1105132 h 2201579"/>
              <a:gd name="connsiteX426" fmla="*/ 3100259 w 3506942"/>
              <a:gd name="connsiteY426" fmla="*/ 1105695 h 2201579"/>
              <a:gd name="connsiteX427" fmla="*/ 3101386 w 3506942"/>
              <a:gd name="connsiteY427" fmla="*/ 1106822 h 2201579"/>
              <a:gd name="connsiteX428" fmla="*/ 3100259 w 3506942"/>
              <a:gd name="connsiteY428" fmla="*/ 1106258 h 2201579"/>
              <a:gd name="connsiteX429" fmla="*/ 3100259 w 3506942"/>
              <a:gd name="connsiteY429" fmla="*/ 1105696 h 2201579"/>
              <a:gd name="connsiteX430" fmla="*/ 3096879 w 3506942"/>
              <a:gd name="connsiteY430" fmla="*/ 1102316 h 2201579"/>
              <a:gd name="connsiteX431" fmla="*/ 29291 w 3506942"/>
              <a:gd name="connsiteY431" fmla="*/ 1100062 h 2201579"/>
              <a:gd name="connsiteX432" fmla="*/ 33797 w 3506942"/>
              <a:gd name="connsiteY432" fmla="*/ 1102637 h 2201579"/>
              <a:gd name="connsiteX433" fmla="*/ 30793 w 3506942"/>
              <a:gd name="connsiteY433" fmla="*/ 1104568 h 2201579"/>
              <a:gd name="connsiteX434" fmla="*/ 27038 w 3506942"/>
              <a:gd name="connsiteY434" fmla="*/ 1101993 h 2201579"/>
              <a:gd name="connsiteX435" fmla="*/ 29291 w 3506942"/>
              <a:gd name="connsiteY435" fmla="*/ 1100062 h 2201579"/>
              <a:gd name="connsiteX436" fmla="*/ 3225531 w 3506942"/>
              <a:gd name="connsiteY436" fmla="*/ 1092176 h 2201579"/>
              <a:gd name="connsiteX437" fmla="*/ 3227559 w 3506942"/>
              <a:gd name="connsiteY437" fmla="*/ 1094205 h 2201579"/>
              <a:gd name="connsiteX438" fmla="*/ 3226883 w 3506942"/>
              <a:gd name="connsiteY438" fmla="*/ 1095556 h 2201579"/>
              <a:gd name="connsiteX439" fmla="*/ 3224179 w 3506942"/>
              <a:gd name="connsiteY439" fmla="*/ 1094880 h 2201579"/>
              <a:gd name="connsiteX440" fmla="*/ 3225531 w 3506942"/>
              <a:gd name="connsiteY440" fmla="*/ 1092176 h 2201579"/>
              <a:gd name="connsiteX441" fmla="*/ 3407055 w 3506942"/>
              <a:gd name="connsiteY441" fmla="*/ 1089923 h 2201579"/>
              <a:gd name="connsiteX442" fmla="*/ 3410059 w 3506942"/>
              <a:gd name="connsiteY442" fmla="*/ 1091425 h 2201579"/>
              <a:gd name="connsiteX443" fmla="*/ 3408557 w 3506942"/>
              <a:gd name="connsiteY443" fmla="*/ 1094430 h 2201579"/>
              <a:gd name="connsiteX444" fmla="*/ 3405553 w 3506942"/>
              <a:gd name="connsiteY444" fmla="*/ 1092927 h 2201579"/>
              <a:gd name="connsiteX445" fmla="*/ 3407055 w 3506942"/>
              <a:gd name="connsiteY445" fmla="*/ 1089923 h 2201579"/>
              <a:gd name="connsiteX446" fmla="*/ 3420198 w 3506942"/>
              <a:gd name="connsiteY446" fmla="*/ 1074152 h 2201579"/>
              <a:gd name="connsiteX447" fmla="*/ 3426958 w 3506942"/>
              <a:gd name="connsiteY447" fmla="*/ 1074827 h 2201579"/>
              <a:gd name="connsiteX448" fmla="*/ 3425455 w 3506942"/>
              <a:gd name="connsiteY448" fmla="*/ 1077532 h 2201579"/>
              <a:gd name="connsiteX449" fmla="*/ 3420198 w 3506942"/>
              <a:gd name="connsiteY449" fmla="*/ 1074152 h 2201579"/>
              <a:gd name="connsiteX450" fmla="*/ 3376991 w 3506942"/>
              <a:gd name="connsiteY450" fmla="*/ 1036975 h 2201579"/>
              <a:gd name="connsiteX451" fmla="*/ 3388655 w 3506942"/>
              <a:gd name="connsiteY451" fmla="*/ 1037679 h 2201579"/>
              <a:gd name="connsiteX452" fmla="*/ 3387926 w 3506942"/>
              <a:gd name="connsiteY452" fmla="*/ 1042608 h 2201579"/>
              <a:gd name="connsiteX453" fmla="*/ 3376263 w 3506942"/>
              <a:gd name="connsiteY453" fmla="*/ 1041200 h 2201579"/>
              <a:gd name="connsiteX454" fmla="*/ 3376991 w 3506942"/>
              <a:gd name="connsiteY454" fmla="*/ 1036975 h 2201579"/>
              <a:gd name="connsiteX455" fmla="*/ 3069466 w 3506942"/>
              <a:gd name="connsiteY455" fmla="*/ 1008812 h 2201579"/>
              <a:gd name="connsiteX456" fmla="*/ 3077728 w 3506942"/>
              <a:gd name="connsiteY456" fmla="*/ 1012567 h 2201579"/>
              <a:gd name="connsiteX457" fmla="*/ 3068716 w 3506942"/>
              <a:gd name="connsiteY457" fmla="*/ 1014820 h 2201579"/>
              <a:gd name="connsiteX458" fmla="*/ 3066462 w 3506942"/>
              <a:gd name="connsiteY458" fmla="*/ 1010314 h 2201579"/>
              <a:gd name="connsiteX459" fmla="*/ 3069466 w 3506942"/>
              <a:gd name="connsiteY459" fmla="*/ 1008812 h 2201579"/>
              <a:gd name="connsiteX460" fmla="*/ 33234 w 3506942"/>
              <a:gd name="connsiteY460" fmla="*/ 989660 h 2201579"/>
              <a:gd name="connsiteX461" fmla="*/ 36050 w 3506942"/>
              <a:gd name="connsiteY461" fmla="*/ 994166 h 2201579"/>
              <a:gd name="connsiteX462" fmla="*/ 31825 w 3506942"/>
              <a:gd name="connsiteY462" fmla="*/ 996420 h 2201579"/>
              <a:gd name="connsiteX463" fmla="*/ 30417 w 3506942"/>
              <a:gd name="connsiteY463" fmla="*/ 991162 h 2201579"/>
              <a:gd name="connsiteX464" fmla="*/ 33234 w 3506942"/>
              <a:gd name="connsiteY464" fmla="*/ 989660 h 2201579"/>
              <a:gd name="connsiteX465" fmla="*/ 3077728 w 3506942"/>
              <a:gd name="connsiteY465" fmla="*/ 982901 h 2201579"/>
              <a:gd name="connsiteX466" fmla="*/ 3078855 w 3506942"/>
              <a:gd name="connsiteY466" fmla="*/ 982901 h 2201579"/>
              <a:gd name="connsiteX467" fmla="*/ 3078855 w 3506942"/>
              <a:gd name="connsiteY467" fmla="*/ 985154 h 2201579"/>
              <a:gd name="connsiteX468" fmla="*/ 3077728 w 3506942"/>
              <a:gd name="connsiteY468" fmla="*/ 984403 h 2201579"/>
              <a:gd name="connsiteX469" fmla="*/ 3077728 w 3506942"/>
              <a:gd name="connsiteY469" fmla="*/ 982901 h 2201579"/>
              <a:gd name="connsiteX470" fmla="*/ 2990533 w 3506942"/>
              <a:gd name="connsiteY470" fmla="*/ 979522 h 2201579"/>
              <a:gd name="connsiteX471" fmla="*/ 2993237 w 3506942"/>
              <a:gd name="connsiteY471" fmla="*/ 982741 h 2201579"/>
              <a:gd name="connsiteX472" fmla="*/ 2990533 w 3506942"/>
              <a:gd name="connsiteY472" fmla="*/ 985155 h 2201579"/>
              <a:gd name="connsiteX473" fmla="*/ 2988730 w 3506942"/>
              <a:gd name="connsiteY473" fmla="*/ 981936 h 2201579"/>
              <a:gd name="connsiteX474" fmla="*/ 2990533 w 3506942"/>
              <a:gd name="connsiteY474" fmla="*/ 979522 h 2201579"/>
              <a:gd name="connsiteX475" fmla="*/ 3129323 w 3506942"/>
              <a:gd name="connsiteY475" fmla="*/ 975016 h 2201579"/>
              <a:gd name="connsiteX476" fmla="*/ 3132027 w 3506942"/>
              <a:gd name="connsiteY476" fmla="*/ 977269 h 2201579"/>
              <a:gd name="connsiteX477" fmla="*/ 3132027 w 3506942"/>
              <a:gd name="connsiteY477" fmla="*/ 978770 h 2201579"/>
              <a:gd name="connsiteX478" fmla="*/ 3128422 w 3506942"/>
              <a:gd name="connsiteY478" fmla="*/ 978770 h 2201579"/>
              <a:gd name="connsiteX479" fmla="*/ 3129323 w 3506942"/>
              <a:gd name="connsiteY479" fmla="*/ 975016 h 2201579"/>
              <a:gd name="connsiteX480" fmla="*/ 3090120 w 3506942"/>
              <a:gd name="connsiteY480" fmla="*/ 975016 h 2201579"/>
              <a:gd name="connsiteX481" fmla="*/ 3091247 w 3506942"/>
              <a:gd name="connsiteY481" fmla="*/ 976142 h 2201579"/>
              <a:gd name="connsiteX482" fmla="*/ 3090120 w 3506942"/>
              <a:gd name="connsiteY482" fmla="*/ 977269 h 2201579"/>
              <a:gd name="connsiteX483" fmla="*/ 3016894 w 3506942"/>
              <a:gd name="connsiteY483" fmla="*/ 970509 h 2201579"/>
              <a:gd name="connsiteX484" fmla="*/ 3013139 w 3506942"/>
              <a:gd name="connsiteY484" fmla="*/ 978395 h 2201579"/>
              <a:gd name="connsiteX485" fmla="*/ 3013514 w 3506942"/>
              <a:gd name="connsiteY485" fmla="*/ 978395 h 2201579"/>
              <a:gd name="connsiteX486" fmla="*/ 3011261 w 3506942"/>
              <a:gd name="connsiteY486" fmla="*/ 979522 h 2201579"/>
              <a:gd name="connsiteX487" fmla="*/ 3012388 w 3506942"/>
              <a:gd name="connsiteY487" fmla="*/ 978395 h 2201579"/>
              <a:gd name="connsiteX488" fmla="*/ 3012389 w 3506942"/>
              <a:gd name="connsiteY488" fmla="*/ 978395 h 2201579"/>
              <a:gd name="connsiteX489" fmla="*/ 75855 w 3506942"/>
              <a:gd name="connsiteY489" fmla="*/ 959919 h 2201579"/>
              <a:gd name="connsiteX490" fmla="*/ 78859 w 3506942"/>
              <a:gd name="connsiteY490" fmla="*/ 961272 h 2201579"/>
              <a:gd name="connsiteX491" fmla="*/ 75855 w 3506942"/>
              <a:gd name="connsiteY491" fmla="*/ 962624 h 2201579"/>
              <a:gd name="connsiteX492" fmla="*/ 74353 w 3506942"/>
              <a:gd name="connsiteY492" fmla="*/ 960596 h 2201579"/>
              <a:gd name="connsiteX493" fmla="*/ 75855 w 3506942"/>
              <a:gd name="connsiteY493" fmla="*/ 959919 h 2201579"/>
              <a:gd name="connsiteX494" fmla="*/ 3415794 w 3506942"/>
              <a:gd name="connsiteY494" fmla="*/ 937658 h 2201579"/>
              <a:gd name="connsiteX495" fmla="*/ 3431620 w 3506942"/>
              <a:gd name="connsiteY495" fmla="*/ 942694 h 2201579"/>
              <a:gd name="connsiteX496" fmla="*/ 3416512 w 3506942"/>
              <a:gd name="connsiteY496" fmla="*/ 946292 h 2201579"/>
              <a:gd name="connsiteX497" fmla="*/ 3412196 w 3506942"/>
              <a:gd name="connsiteY497" fmla="*/ 945573 h 2201579"/>
              <a:gd name="connsiteX498" fmla="*/ 3415074 w 3506942"/>
              <a:gd name="connsiteY498" fmla="*/ 945573 h 2201579"/>
              <a:gd name="connsiteX499" fmla="*/ 3415794 w 3506942"/>
              <a:gd name="connsiteY499" fmla="*/ 937658 h 2201579"/>
              <a:gd name="connsiteX500" fmla="*/ 3409308 w 3506942"/>
              <a:gd name="connsiteY500" fmla="*/ 887145 h 2201579"/>
              <a:gd name="connsiteX501" fmla="*/ 3412312 w 3506942"/>
              <a:gd name="connsiteY501" fmla="*/ 888046 h 2201579"/>
              <a:gd name="connsiteX502" fmla="*/ 3410810 w 3506942"/>
              <a:gd name="connsiteY502" fmla="*/ 891651 h 2201579"/>
              <a:gd name="connsiteX503" fmla="*/ 3407806 w 3506942"/>
              <a:gd name="connsiteY503" fmla="*/ 888947 h 2201579"/>
              <a:gd name="connsiteX504" fmla="*/ 3409308 w 3506942"/>
              <a:gd name="connsiteY504" fmla="*/ 887145 h 2201579"/>
              <a:gd name="connsiteX505" fmla="*/ 3352229 w 3506942"/>
              <a:gd name="connsiteY505" fmla="*/ 857855 h 2201579"/>
              <a:gd name="connsiteX506" fmla="*/ 3353732 w 3506942"/>
              <a:gd name="connsiteY506" fmla="*/ 858605 h 2201579"/>
              <a:gd name="connsiteX507" fmla="*/ 3353732 w 3506942"/>
              <a:gd name="connsiteY507" fmla="*/ 860108 h 2201579"/>
              <a:gd name="connsiteX508" fmla="*/ 3351479 w 3506942"/>
              <a:gd name="connsiteY508" fmla="*/ 860108 h 2201579"/>
              <a:gd name="connsiteX509" fmla="*/ 3352229 w 3506942"/>
              <a:gd name="connsiteY509" fmla="*/ 857855 h 2201579"/>
              <a:gd name="connsiteX510" fmla="*/ 192766 w 3506942"/>
              <a:gd name="connsiteY510" fmla="*/ 855601 h 2201579"/>
              <a:gd name="connsiteX511" fmla="*/ 197147 w 3506942"/>
              <a:gd name="connsiteY511" fmla="*/ 861235 h 2201579"/>
              <a:gd name="connsiteX512" fmla="*/ 191514 w 3506942"/>
              <a:gd name="connsiteY512" fmla="*/ 857714 h 2201579"/>
              <a:gd name="connsiteX513" fmla="*/ 192766 w 3506942"/>
              <a:gd name="connsiteY513" fmla="*/ 855601 h 2201579"/>
              <a:gd name="connsiteX514" fmla="*/ 3081108 w 3506942"/>
              <a:gd name="connsiteY514" fmla="*/ 817299 h 2201579"/>
              <a:gd name="connsiteX515" fmla="*/ 3082234 w 3506942"/>
              <a:gd name="connsiteY515" fmla="*/ 818800 h 2201579"/>
              <a:gd name="connsiteX516" fmla="*/ 3079981 w 3506942"/>
              <a:gd name="connsiteY516" fmla="*/ 819552 h 2201579"/>
              <a:gd name="connsiteX517" fmla="*/ 3079981 w 3506942"/>
              <a:gd name="connsiteY517" fmla="*/ 818050 h 2201579"/>
              <a:gd name="connsiteX518" fmla="*/ 3081108 w 3506942"/>
              <a:gd name="connsiteY518" fmla="*/ 817299 h 2201579"/>
              <a:gd name="connsiteX519" fmla="*/ 3095076 w 3506942"/>
              <a:gd name="connsiteY519" fmla="*/ 815797 h 2201579"/>
              <a:gd name="connsiteX520" fmla="*/ 3096879 w 3506942"/>
              <a:gd name="connsiteY520" fmla="*/ 816547 h 2201579"/>
              <a:gd name="connsiteX521" fmla="*/ 3095978 w 3506942"/>
              <a:gd name="connsiteY521" fmla="*/ 819552 h 2201579"/>
              <a:gd name="connsiteX522" fmla="*/ 3092373 w 3506942"/>
              <a:gd name="connsiteY522" fmla="*/ 818050 h 2201579"/>
              <a:gd name="connsiteX523" fmla="*/ 3095076 w 3506942"/>
              <a:gd name="connsiteY523" fmla="*/ 815797 h 2201579"/>
              <a:gd name="connsiteX524" fmla="*/ 3235752 w 3506942"/>
              <a:gd name="connsiteY524" fmla="*/ 799274 h 2201579"/>
              <a:gd name="connsiteX525" fmla="*/ 3242204 w 3506942"/>
              <a:gd name="connsiteY525" fmla="*/ 802493 h 2201579"/>
              <a:gd name="connsiteX526" fmla="*/ 3241487 w 3506942"/>
              <a:gd name="connsiteY526" fmla="*/ 804907 h 2201579"/>
              <a:gd name="connsiteX527" fmla="*/ 3234318 w 3506942"/>
              <a:gd name="connsiteY527" fmla="*/ 801688 h 2201579"/>
              <a:gd name="connsiteX528" fmla="*/ 3235752 w 3506942"/>
              <a:gd name="connsiteY528" fmla="*/ 799274 h 2201579"/>
              <a:gd name="connsiteX529" fmla="*/ 190950 w 3506942"/>
              <a:gd name="connsiteY529" fmla="*/ 798147 h 2201579"/>
              <a:gd name="connsiteX530" fmla="*/ 194105 w 3506942"/>
              <a:gd name="connsiteY530" fmla="*/ 805773 h 2201579"/>
              <a:gd name="connsiteX531" fmla="*/ 194894 w 3506942"/>
              <a:gd name="connsiteY531" fmla="*/ 807160 h 2201579"/>
              <a:gd name="connsiteX532" fmla="*/ 193316 w 3506942"/>
              <a:gd name="connsiteY532" fmla="*/ 807160 h 2201579"/>
              <a:gd name="connsiteX533" fmla="*/ 187008 w 3506942"/>
              <a:gd name="connsiteY533" fmla="*/ 800227 h 2201579"/>
              <a:gd name="connsiteX534" fmla="*/ 190950 w 3506942"/>
              <a:gd name="connsiteY534" fmla="*/ 798147 h 2201579"/>
              <a:gd name="connsiteX535" fmla="*/ 179121 w 3506942"/>
              <a:gd name="connsiteY535" fmla="*/ 798147 h 2201579"/>
              <a:gd name="connsiteX536" fmla="*/ 181375 w 3506942"/>
              <a:gd name="connsiteY536" fmla="*/ 800964 h 2201579"/>
              <a:gd name="connsiteX537" fmla="*/ 177619 w 3506942"/>
              <a:gd name="connsiteY537" fmla="*/ 803780 h 2201579"/>
              <a:gd name="connsiteX538" fmla="*/ 174615 w 3506942"/>
              <a:gd name="connsiteY538" fmla="*/ 800260 h 2201579"/>
              <a:gd name="connsiteX539" fmla="*/ 179121 w 3506942"/>
              <a:gd name="connsiteY539" fmla="*/ 798147 h 2201579"/>
              <a:gd name="connsiteX540" fmla="*/ 166505 w 3506942"/>
              <a:gd name="connsiteY540" fmla="*/ 798147 h 2201579"/>
              <a:gd name="connsiteX541" fmla="*/ 167857 w 3506942"/>
              <a:gd name="connsiteY541" fmla="*/ 801151 h 2201579"/>
              <a:gd name="connsiteX542" fmla="*/ 167180 w 3506942"/>
              <a:gd name="connsiteY542" fmla="*/ 801902 h 2201579"/>
              <a:gd name="connsiteX543" fmla="*/ 164477 w 3506942"/>
              <a:gd name="connsiteY543" fmla="*/ 800400 h 2201579"/>
              <a:gd name="connsiteX544" fmla="*/ 166505 w 3506942"/>
              <a:gd name="connsiteY544" fmla="*/ 798147 h 2201579"/>
              <a:gd name="connsiteX545" fmla="*/ 3443480 w 3506942"/>
              <a:gd name="connsiteY545" fmla="*/ 759845 h 2201579"/>
              <a:gd name="connsiteX546" fmla="*/ 3447235 w 3506942"/>
              <a:gd name="connsiteY546" fmla="*/ 763365 h 2201579"/>
              <a:gd name="connsiteX547" fmla="*/ 3444232 w 3506942"/>
              <a:gd name="connsiteY547" fmla="*/ 765478 h 2201579"/>
              <a:gd name="connsiteX548" fmla="*/ 3440476 w 3506942"/>
              <a:gd name="connsiteY548" fmla="*/ 761957 h 2201579"/>
              <a:gd name="connsiteX549" fmla="*/ 3443480 w 3506942"/>
              <a:gd name="connsiteY549" fmla="*/ 759845 h 2201579"/>
              <a:gd name="connsiteX550" fmla="*/ 3499056 w 3506942"/>
              <a:gd name="connsiteY550" fmla="*/ 713656 h 2201579"/>
              <a:gd name="connsiteX551" fmla="*/ 3500183 w 3506942"/>
              <a:gd name="connsiteY551" fmla="*/ 713656 h 2201579"/>
              <a:gd name="connsiteX552" fmla="*/ 3500183 w 3506942"/>
              <a:gd name="connsiteY552" fmla="*/ 714219 h 2201579"/>
              <a:gd name="connsiteX553" fmla="*/ 3500183 w 3506942"/>
              <a:gd name="connsiteY553" fmla="*/ 714783 h 2201579"/>
              <a:gd name="connsiteX554" fmla="*/ 3499056 w 3506942"/>
              <a:gd name="connsiteY554" fmla="*/ 713656 h 2201579"/>
              <a:gd name="connsiteX555" fmla="*/ 3506942 w 3506942"/>
              <a:gd name="connsiteY555" fmla="*/ 712530 h 2201579"/>
              <a:gd name="connsiteX556" fmla="*/ 3506942 w 3506942"/>
              <a:gd name="connsiteY556" fmla="*/ 715910 h 2201579"/>
              <a:gd name="connsiteX557" fmla="*/ 3500183 w 3506942"/>
              <a:gd name="connsiteY557" fmla="*/ 714219 h 2201579"/>
              <a:gd name="connsiteX558" fmla="*/ 3506942 w 3506942"/>
              <a:gd name="connsiteY558" fmla="*/ 712530 h 2201579"/>
              <a:gd name="connsiteX559" fmla="*/ 3305291 w 3506942"/>
              <a:gd name="connsiteY559" fmla="*/ 656202 h 2201579"/>
              <a:gd name="connsiteX560" fmla="*/ 3306417 w 3506942"/>
              <a:gd name="connsiteY560" fmla="*/ 656202 h 2201579"/>
              <a:gd name="connsiteX561" fmla="*/ 3306417 w 3506942"/>
              <a:gd name="connsiteY561" fmla="*/ 657329 h 2201579"/>
              <a:gd name="connsiteX562" fmla="*/ 3305291 w 3506942"/>
              <a:gd name="connsiteY562" fmla="*/ 657329 h 2201579"/>
              <a:gd name="connsiteX563" fmla="*/ 3205404 w 3506942"/>
              <a:gd name="connsiteY563" fmla="*/ 633671 h 2201579"/>
              <a:gd name="connsiteX564" fmla="*/ 3208407 w 3506942"/>
              <a:gd name="connsiteY564" fmla="*/ 634422 h 2201579"/>
              <a:gd name="connsiteX565" fmla="*/ 3203901 w 3506942"/>
              <a:gd name="connsiteY565" fmla="*/ 635924 h 2201579"/>
              <a:gd name="connsiteX566" fmla="*/ 3205404 w 3506942"/>
              <a:gd name="connsiteY566" fmla="*/ 633671 h 2201579"/>
              <a:gd name="connsiteX567" fmla="*/ 3239951 w 3506942"/>
              <a:gd name="connsiteY567" fmla="*/ 629165 h 2201579"/>
              <a:gd name="connsiteX568" fmla="*/ 3252719 w 3506942"/>
              <a:gd name="connsiteY568" fmla="*/ 629165 h 2201579"/>
              <a:gd name="connsiteX569" fmla="*/ 3253469 w 3506942"/>
              <a:gd name="connsiteY569" fmla="*/ 633189 h 2201579"/>
              <a:gd name="connsiteX570" fmla="*/ 3239951 w 3506942"/>
              <a:gd name="connsiteY570" fmla="*/ 634798 h 2201579"/>
              <a:gd name="connsiteX571" fmla="*/ 3239951 w 3506942"/>
              <a:gd name="connsiteY571" fmla="*/ 629165 h 2201579"/>
              <a:gd name="connsiteX572" fmla="*/ 620138 w 3506942"/>
              <a:gd name="connsiteY572" fmla="*/ 626113 h 2201579"/>
              <a:gd name="connsiteX573" fmla="*/ 620857 w 3506942"/>
              <a:gd name="connsiteY573" fmla="*/ 626113 h 2201579"/>
              <a:gd name="connsiteX574" fmla="*/ 620277 w 3506942"/>
              <a:gd name="connsiteY574" fmla="*/ 626215 h 2201579"/>
              <a:gd name="connsiteX575" fmla="*/ 3224722 w 3506942"/>
              <a:gd name="connsiteY575" fmla="*/ 625786 h 2201579"/>
              <a:gd name="connsiteX576" fmla="*/ 3227559 w 3506942"/>
              <a:gd name="connsiteY576" fmla="*/ 634047 h 2201579"/>
              <a:gd name="connsiteX577" fmla="*/ 3208407 w 3506942"/>
              <a:gd name="connsiteY577" fmla="*/ 634798 h 2201579"/>
              <a:gd name="connsiteX578" fmla="*/ 3224722 w 3506942"/>
              <a:gd name="connsiteY578" fmla="*/ 625786 h 2201579"/>
              <a:gd name="connsiteX579" fmla="*/ 3305291 w 3506942"/>
              <a:gd name="connsiteY579" fmla="*/ 614520 h 2201579"/>
              <a:gd name="connsiteX580" fmla="*/ 3315430 w 3506942"/>
              <a:gd name="connsiteY580" fmla="*/ 615365 h 2201579"/>
              <a:gd name="connsiteX581" fmla="*/ 3315430 w 3506942"/>
              <a:gd name="connsiteY581" fmla="*/ 617900 h 2201579"/>
              <a:gd name="connsiteX582" fmla="*/ 3305291 w 3506942"/>
              <a:gd name="connsiteY582" fmla="*/ 617900 h 2201579"/>
              <a:gd name="connsiteX583" fmla="*/ 3305291 w 3506942"/>
              <a:gd name="connsiteY583" fmla="*/ 614520 h 2201579"/>
              <a:gd name="connsiteX584" fmla="*/ 3293305 w 3506942"/>
              <a:gd name="connsiteY584" fmla="*/ 610014 h 2201579"/>
              <a:gd name="connsiteX585" fmla="*/ 3294025 w 3506942"/>
              <a:gd name="connsiteY585" fmla="*/ 617183 h 2201579"/>
              <a:gd name="connsiteX586" fmla="*/ 3268114 w 3506942"/>
              <a:gd name="connsiteY586" fmla="*/ 615032 h 2201579"/>
              <a:gd name="connsiteX587" fmla="*/ 3293305 w 3506942"/>
              <a:gd name="connsiteY587" fmla="*/ 610014 h 2201579"/>
              <a:gd name="connsiteX588" fmla="*/ 209539 w 3506942"/>
              <a:gd name="connsiteY588" fmla="*/ 601002 h 2201579"/>
              <a:gd name="connsiteX589" fmla="*/ 210665 w 3506942"/>
              <a:gd name="connsiteY589" fmla="*/ 602129 h 2201579"/>
              <a:gd name="connsiteX590" fmla="*/ 209539 w 3506942"/>
              <a:gd name="connsiteY590" fmla="*/ 602129 h 2201579"/>
              <a:gd name="connsiteX591" fmla="*/ 161772 w 3506942"/>
              <a:gd name="connsiteY591" fmla="*/ 578471 h 2201579"/>
              <a:gd name="connsiteX592" fmla="*/ 164477 w 3506942"/>
              <a:gd name="connsiteY592" fmla="*/ 586357 h 2201579"/>
              <a:gd name="connsiteX593" fmla="*/ 161097 w 3506942"/>
              <a:gd name="connsiteY593" fmla="*/ 586357 h 2201579"/>
              <a:gd name="connsiteX594" fmla="*/ 161772 w 3506942"/>
              <a:gd name="connsiteY594" fmla="*/ 578471 h 2201579"/>
              <a:gd name="connsiteX595" fmla="*/ 548537 w 3506942"/>
              <a:gd name="connsiteY595" fmla="*/ 558401 h 2201579"/>
              <a:gd name="connsiteX596" fmla="*/ 548916 w 3506942"/>
              <a:gd name="connsiteY596" fmla="*/ 558480 h 2201579"/>
              <a:gd name="connsiteX597" fmla="*/ 548196 w 3506942"/>
              <a:gd name="connsiteY597" fmla="*/ 558480 h 2201579"/>
              <a:gd name="connsiteX598" fmla="*/ 191835 w 3506942"/>
              <a:gd name="connsiteY598" fmla="*/ 537539 h 2201579"/>
              <a:gd name="connsiteX599" fmla="*/ 193767 w 3506942"/>
              <a:gd name="connsiteY599" fmla="*/ 542045 h 2201579"/>
              <a:gd name="connsiteX600" fmla="*/ 190548 w 3506942"/>
              <a:gd name="connsiteY600" fmla="*/ 543547 h 2201579"/>
              <a:gd name="connsiteX601" fmla="*/ 189261 w 3506942"/>
              <a:gd name="connsiteY601" fmla="*/ 539041 h 2201579"/>
              <a:gd name="connsiteX602" fmla="*/ 191835 w 3506942"/>
              <a:gd name="connsiteY602" fmla="*/ 537539 h 2201579"/>
              <a:gd name="connsiteX603" fmla="*/ 292527 w 3506942"/>
              <a:gd name="connsiteY603" fmla="*/ 534535 h 2201579"/>
              <a:gd name="connsiteX604" fmla="*/ 294029 w 3506942"/>
              <a:gd name="connsiteY604" fmla="*/ 535099 h 2201579"/>
              <a:gd name="connsiteX605" fmla="*/ 293278 w 3506942"/>
              <a:gd name="connsiteY605" fmla="*/ 536225 h 2201579"/>
              <a:gd name="connsiteX606" fmla="*/ 291776 w 3506942"/>
              <a:gd name="connsiteY606" fmla="*/ 536225 h 2201579"/>
              <a:gd name="connsiteX607" fmla="*/ 292527 w 3506942"/>
              <a:gd name="connsiteY607" fmla="*/ 534535 h 2201579"/>
              <a:gd name="connsiteX608" fmla="*/ 207285 w 3506942"/>
              <a:gd name="connsiteY608" fmla="*/ 534535 h 2201579"/>
              <a:gd name="connsiteX609" fmla="*/ 217425 w 3506942"/>
              <a:gd name="connsiteY609" fmla="*/ 535239 h 2201579"/>
              <a:gd name="connsiteX610" fmla="*/ 216700 w 3506942"/>
              <a:gd name="connsiteY610" fmla="*/ 540168 h 2201579"/>
              <a:gd name="connsiteX611" fmla="*/ 207285 w 3506942"/>
              <a:gd name="connsiteY611" fmla="*/ 538056 h 2201579"/>
              <a:gd name="connsiteX612" fmla="*/ 207285 w 3506942"/>
              <a:gd name="connsiteY612" fmla="*/ 534535 h 2201579"/>
              <a:gd name="connsiteX613" fmla="*/ 277554 w 3506942"/>
              <a:gd name="connsiteY613" fmla="*/ 532282 h 2201579"/>
              <a:gd name="connsiteX614" fmla="*/ 278258 w 3506942"/>
              <a:gd name="connsiteY614" fmla="*/ 536145 h 2201579"/>
              <a:gd name="connsiteX615" fmla="*/ 267696 w 3506942"/>
              <a:gd name="connsiteY615" fmla="*/ 536788 h 2201579"/>
              <a:gd name="connsiteX616" fmla="*/ 266992 w 3506942"/>
              <a:gd name="connsiteY616" fmla="*/ 532926 h 2201579"/>
              <a:gd name="connsiteX617" fmla="*/ 277554 w 3506942"/>
              <a:gd name="connsiteY617" fmla="*/ 532282 h 2201579"/>
              <a:gd name="connsiteX618" fmla="*/ 289523 w 3506942"/>
              <a:gd name="connsiteY618" fmla="*/ 518763 h 2201579"/>
              <a:gd name="connsiteX619" fmla="*/ 306465 w 3506942"/>
              <a:gd name="connsiteY619" fmla="*/ 521016 h 2201579"/>
              <a:gd name="connsiteX620" fmla="*/ 308675 w 3506942"/>
              <a:gd name="connsiteY620" fmla="*/ 541294 h 2201579"/>
              <a:gd name="connsiteX621" fmla="*/ 289523 w 3506942"/>
              <a:gd name="connsiteY621" fmla="*/ 518763 h 2201579"/>
              <a:gd name="connsiteX622" fmla="*/ 119005 w 3506942"/>
              <a:gd name="connsiteY622" fmla="*/ 473701 h 2201579"/>
              <a:gd name="connsiteX623" fmla="*/ 149831 w 3506942"/>
              <a:gd name="connsiteY623" fmla="*/ 478075 h 2201579"/>
              <a:gd name="connsiteX624" fmla="*/ 147680 w 3506942"/>
              <a:gd name="connsiteY624" fmla="*/ 486094 h 2201579"/>
              <a:gd name="connsiteX625" fmla="*/ 118288 w 3506942"/>
              <a:gd name="connsiteY625" fmla="*/ 479533 h 2201579"/>
              <a:gd name="connsiteX626" fmla="*/ 119005 w 3506942"/>
              <a:gd name="connsiteY626" fmla="*/ 473701 h 2201579"/>
              <a:gd name="connsiteX627" fmla="*/ 111529 w 3506942"/>
              <a:gd name="connsiteY627" fmla="*/ 455677 h 2201579"/>
              <a:gd name="connsiteX628" fmla="*/ 112656 w 3506942"/>
              <a:gd name="connsiteY628" fmla="*/ 455677 h 2201579"/>
              <a:gd name="connsiteX629" fmla="*/ 113782 w 3506942"/>
              <a:gd name="connsiteY629" fmla="*/ 455677 h 2201579"/>
              <a:gd name="connsiteX630" fmla="*/ 113782 w 3506942"/>
              <a:gd name="connsiteY630" fmla="*/ 455677 h 2201579"/>
              <a:gd name="connsiteX631" fmla="*/ 113782 w 3506942"/>
              <a:gd name="connsiteY631" fmla="*/ 456804 h 2201579"/>
              <a:gd name="connsiteX632" fmla="*/ 112656 w 3506942"/>
              <a:gd name="connsiteY632" fmla="*/ 456804 h 2201579"/>
              <a:gd name="connsiteX633" fmla="*/ 111529 w 3506942"/>
              <a:gd name="connsiteY633" fmla="*/ 456804 h 2201579"/>
              <a:gd name="connsiteX634" fmla="*/ 3164717 w 3506942"/>
              <a:gd name="connsiteY634" fmla="*/ 446237 h 2201579"/>
              <a:gd name="connsiteX635" fmla="*/ 3163998 w 3506942"/>
              <a:gd name="connsiteY635" fmla="*/ 446957 h 2201579"/>
              <a:gd name="connsiteX636" fmla="*/ 3163998 w 3506942"/>
              <a:gd name="connsiteY636" fmla="*/ 446833 h 2201579"/>
              <a:gd name="connsiteX637" fmla="*/ 132182 w 3506942"/>
              <a:gd name="connsiteY637" fmla="*/ 424133 h 2201579"/>
              <a:gd name="connsiteX638" fmla="*/ 132933 w 3506942"/>
              <a:gd name="connsiteY638" fmla="*/ 425635 h 2201579"/>
              <a:gd name="connsiteX639" fmla="*/ 131431 w 3506942"/>
              <a:gd name="connsiteY639" fmla="*/ 426386 h 2201579"/>
              <a:gd name="connsiteX640" fmla="*/ 130680 w 3506942"/>
              <a:gd name="connsiteY640" fmla="*/ 424884 h 2201579"/>
              <a:gd name="connsiteX641" fmla="*/ 132182 w 3506942"/>
              <a:gd name="connsiteY641" fmla="*/ 424133 h 2201579"/>
              <a:gd name="connsiteX642" fmla="*/ 156140 w 3506942"/>
              <a:gd name="connsiteY642" fmla="*/ 423007 h 2201579"/>
              <a:gd name="connsiteX643" fmla="*/ 157717 w 3506942"/>
              <a:gd name="connsiteY643" fmla="*/ 426011 h 2201579"/>
              <a:gd name="connsiteX644" fmla="*/ 149831 w 3506942"/>
              <a:gd name="connsiteY644" fmla="*/ 427513 h 2201579"/>
              <a:gd name="connsiteX645" fmla="*/ 156140 w 3506942"/>
              <a:gd name="connsiteY645" fmla="*/ 423007 h 2201579"/>
              <a:gd name="connsiteX646" fmla="*/ 181201 w 3506942"/>
              <a:gd name="connsiteY646" fmla="*/ 418501 h 2201579"/>
              <a:gd name="connsiteX647" fmla="*/ 188134 w 3506942"/>
              <a:gd name="connsiteY647" fmla="*/ 423520 h 2201579"/>
              <a:gd name="connsiteX648" fmla="*/ 181894 w 3506942"/>
              <a:gd name="connsiteY648" fmla="*/ 425670 h 2201579"/>
              <a:gd name="connsiteX649" fmla="*/ 179121 w 3506942"/>
              <a:gd name="connsiteY649" fmla="*/ 421369 h 2201579"/>
              <a:gd name="connsiteX650" fmla="*/ 181201 w 3506942"/>
              <a:gd name="connsiteY650" fmla="*/ 418501 h 2201579"/>
              <a:gd name="connsiteX651" fmla="*/ 160421 w 3506942"/>
              <a:gd name="connsiteY651" fmla="*/ 392590 h 2201579"/>
              <a:gd name="connsiteX652" fmla="*/ 164477 w 3506942"/>
              <a:gd name="connsiteY652" fmla="*/ 397847 h 2201579"/>
              <a:gd name="connsiteX653" fmla="*/ 161097 w 3506942"/>
              <a:gd name="connsiteY653" fmla="*/ 403856 h 2201579"/>
              <a:gd name="connsiteX654" fmla="*/ 157717 w 3506942"/>
              <a:gd name="connsiteY654" fmla="*/ 400100 h 2201579"/>
              <a:gd name="connsiteX655" fmla="*/ 160421 w 3506942"/>
              <a:gd name="connsiteY655" fmla="*/ 392590 h 2201579"/>
              <a:gd name="connsiteX656" fmla="*/ 3204042 w 3506942"/>
              <a:gd name="connsiteY656" fmla="*/ 362174 h 2201579"/>
              <a:gd name="connsiteX657" fmla="*/ 3206154 w 3506942"/>
              <a:gd name="connsiteY657" fmla="*/ 363863 h 2201579"/>
              <a:gd name="connsiteX658" fmla="*/ 3203338 w 3506942"/>
              <a:gd name="connsiteY658" fmla="*/ 365554 h 2201579"/>
              <a:gd name="connsiteX659" fmla="*/ 3200521 w 3506942"/>
              <a:gd name="connsiteY659" fmla="*/ 362737 h 2201579"/>
              <a:gd name="connsiteX660" fmla="*/ 3204042 w 3506942"/>
              <a:gd name="connsiteY660" fmla="*/ 362174 h 2201579"/>
              <a:gd name="connsiteX661" fmla="*/ 3227961 w 3506942"/>
              <a:gd name="connsiteY661" fmla="*/ 359921 h 2201579"/>
              <a:gd name="connsiteX662" fmla="*/ 3228685 w 3506942"/>
              <a:gd name="connsiteY662" fmla="*/ 363139 h 2201579"/>
              <a:gd name="connsiteX663" fmla="*/ 3219271 w 3506942"/>
              <a:gd name="connsiteY663" fmla="*/ 365554 h 2201579"/>
              <a:gd name="connsiteX664" fmla="*/ 3218546 w 3506942"/>
              <a:gd name="connsiteY664" fmla="*/ 361530 h 2201579"/>
              <a:gd name="connsiteX665" fmla="*/ 3227961 w 3506942"/>
              <a:gd name="connsiteY665" fmla="*/ 359921 h 2201579"/>
              <a:gd name="connsiteX666" fmla="*/ 3337209 w 3506942"/>
              <a:gd name="connsiteY666" fmla="*/ 341896 h 2201579"/>
              <a:gd name="connsiteX667" fmla="*/ 3344719 w 3506942"/>
              <a:gd name="connsiteY667" fmla="*/ 346402 h 2201579"/>
              <a:gd name="connsiteX668" fmla="*/ 3346972 w 3506942"/>
              <a:gd name="connsiteY668" fmla="*/ 348655 h 2201579"/>
              <a:gd name="connsiteX669" fmla="*/ 3343969 w 3506942"/>
              <a:gd name="connsiteY669" fmla="*/ 347153 h 2201579"/>
              <a:gd name="connsiteX670" fmla="*/ 3335707 w 3506942"/>
              <a:gd name="connsiteY670" fmla="*/ 345650 h 2201579"/>
              <a:gd name="connsiteX671" fmla="*/ 3337209 w 3506942"/>
              <a:gd name="connsiteY671" fmla="*/ 341896 h 2201579"/>
              <a:gd name="connsiteX672" fmla="*/ 260008 w 3506942"/>
              <a:gd name="connsiteY672" fmla="*/ 330630 h 2201579"/>
              <a:gd name="connsiteX673" fmla="*/ 261360 w 3506942"/>
              <a:gd name="connsiteY673" fmla="*/ 340045 h 2201579"/>
              <a:gd name="connsiteX674" fmla="*/ 257980 w 3506942"/>
              <a:gd name="connsiteY674" fmla="*/ 340770 h 2201579"/>
              <a:gd name="connsiteX675" fmla="*/ 254600 w 3506942"/>
              <a:gd name="connsiteY675" fmla="*/ 331354 h 2201579"/>
              <a:gd name="connsiteX676" fmla="*/ 260008 w 3506942"/>
              <a:gd name="connsiteY676" fmla="*/ 330630 h 2201579"/>
              <a:gd name="connsiteX677" fmla="*/ 3362744 w 3506942"/>
              <a:gd name="connsiteY677" fmla="*/ 327250 h 2201579"/>
              <a:gd name="connsiteX678" fmla="*/ 3328948 w 3506942"/>
              <a:gd name="connsiteY678" fmla="*/ 331434 h 2201579"/>
              <a:gd name="connsiteX679" fmla="*/ 3362744 w 3506942"/>
              <a:gd name="connsiteY679" fmla="*/ 327250 h 2201579"/>
              <a:gd name="connsiteX680" fmla="*/ 295156 w 3506942"/>
              <a:gd name="connsiteY680" fmla="*/ 324997 h 2201579"/>
              <a:gd name="connsiteX681" fmla="*/ 300789 w 3506942"/>
              <a:gd name="connsiteY681" fmla="*/ 325732 h 2201579"/>
              <a:gd name="connsiteX682" fmla="*/ 300789 w 3506942"/>
              <a:gd name="connsiteY682" fmla="*/ 341896 h 2201579"/>
              <a:gd name="connsiteX683" fmla="*/ 296408 w 3506942"/>
              <a:gd name="connsiteY683" fmla="*/ 341896 h 2201579"/>
              <a:gd name="connsiteX684" fmla="*/ 295156 w 3506942"/>
              <a:gd name="connsiteY684" fmla="*/ 324997 h 2201579"/>
              <a:gd name="connsiteX685" fmla="*/ 233196 w 3506942"/>
              <a:gd name="connsiteY685" fmla="*/ 323871 h 2201579"/>
              <a:gd name="connsiteX686" fmla="*/ 231762 w 3506942"/>
              <a:gd name="connsiteY686" fmla="*/ 331757 h 2201579"/>
              <a:gd name="connsiteX687" fmla="*/ 225310 w 3506942"/>
              <a:gd name="connsiteY687" fmla="*/ 327157 h 2201579"/>
              <a:gd name="connsiteX688" fmla="*/ 233196 w 3506942"/>
              <a:gd name="connsiteY688" fmla="*/ 323871 h 2201579"/>
              <a:gd name="connsiteX689" fmla="*/ 272625 w 3506942"/>
              <a:gd name="connsiteY689" fmla="*/ 322745 h 2201579"/>
              <a:gd name="connsiteX690" fmla="*/ 273751 w 3506942"/>
              <a:gd name="connsiteY690" fmla="*/ 323479 h 2201579"/>
              <a:gd name="connsiteX691" fmla="*/ 273751 w 3506942"/>
              <a:gd name="connsiteY691" fmla="*/ 339643 h 2201579"/>
              <a:gd name="connsiteX692" fmla="*/ 273598 w 3506942"/>
              <a:gd name="connsiteY692" fmla="*/ 339643 h 2201579"/>
              <a:gd name="connsiteX693" fmla="*/ 276999 w 3506942"/>
              <a:gd name="connsiteY693" fmla="*/ 343022 h 2201579"/>
              <a:gd name="connsiteX694" fmla="*/ 272918 w 3506942"/>
              <a:gd name="connsiteY694" fmla="*/ 339643 h 2201579"/>
              <a:gd name="connsiteX695" fmla="*/ 272625 w 3506942"/>
              <a:gd name="connsiteY695" fmla="*/ 339643 h 2201579"/>
              <a:gd name="connsiteX696" fmla="*/ 272625 w 3506942"/>
              <a:gd name="connsiteY696" fmla="*/ 322745 h 2201579"/>
              <a:gd name="connsiteX697" fmla="*/ 285018 w 3506942"/>
              <a:gd name="connsiteY697" fmla="*/ 322744 h 2201579"/>
              <a:gd name="connsiteX698" fmla="*/ 285018 w 3506942"/>
              <a:gd name="connsiteY698" fmla="*/ 323468 h 2201579"/>
              <a:gd name="connsiteX699" fmla="*/ 281373 w 3506942"/>
              <a:gd name="connsiteY699" fmla="*/ 343022 h 2201579"/>
              <a:gd name="connsiteX700" fmla="*/ 285018 w 3506942"/>
              <a:gd name="connsiteY700" fmla="*/ 322744 h 2201579"/>
              <a:gd name="connsiteX701" fmla="*/ 235449 w 3506942"/>
              <a:gd name="connsiteY701" fmla="*/ 321618 h 2201579"/>
              <a:gd name="connsiteX702" fmla="*/ 233196 w 3506942"/>
              <a:gd name="connsiteY702" fmla="*/ 323871 h 2201579"/>
              <a:gd name="connsiteX703" fmla="*/ 233196 w 3506942"/>
              <a:gd name="connsiteY703" fmla="*/ 322744 h 2201579"/>
              <a:gd name="connsiteX704" fmla="*/ 235449 w 3506942"/>
              <a:gd name="connsiteY704" fmla="*/ 321618 h 2201579"/>
              <a:gd name="connsiteX705" fmla="*/ 3203150 w 3506942"/>
              <a:gd name="connsiteY705" fmla="*/ 302466 h 2201579"/>
              <a:gd name="connsiteX706" fmla="*/ 3206154 w 3506942"/>
              <a:gd name="connsiteY706" fmla="*/ 304494 h 2201579"/>
              <a:gd name="connsiteX707" fmla="*/ 3203901 w 3506942"/>
              <a:gd name="connsiteY707" fmla="*/ 305846 h 2201579"/>
              <a:gd name="connsiteX708" fmla="*/ 3201648 w 3506942"/>
              <a:gd name="connsiteY708" fmla="*/ 303142 h 2201579"/>
              <a:gd name="connsiteX709" fmla="*/ 3203150 w 3506942"/>
              <a:gd name="connsiteY709" fmla="*/ 302466 h 2201579"/>
              <a:gd name="connsiteX710" fmla="*/ 3230037 w 3506942"/>
              <a:gd name="connsiteY710" fmla="*/ 301340 h 2201579"/>
              <a:gd name="connsiteX711" fmla="*/ 3232065 w 3506942"/>
              <a:gd name="connsiteY711" fmla="*/ 304044 h 2201579"/>
              <a:gd name="connsiteX712" fmla="*/ 3229362 w 3506942"/>
              <a:gd name="connsiteY712" fmla="*/ 304720 h 2201579"/>
              <a:gd name="connsiteX713" fmla="*/ 3228685 w 3506942"/>
              <a:gd name="connsiteY713" fmla="*/ 303368 h 2201579"/>
              <a:gd name="connsiteX714" fmla="*/ 3230037 w 3506942"/>
              <a:gd name="connsiteY714" fmla="*/ 301340 h 2201579"/>
              <a:gd name="connsiteX715" fmla="*/ 215171 w 3506942"/>
              <a:gd name="connsiteY715" fmla="*/ 279935 h 2201579"/>
              <a:gd name="connsiteX716" fmla="*/ 219677 w 3506942"/>
              <a:gd name="connsiteY716" fmla="*/ 279935 h 2201579"/>
              <a:gd name="connsiteX717" fmla="*/ 217746 w 3506942"/>
              <a:gd name="connsiteY717" fmla="*/ 291201 h 2201579"/>
              <a:gd name="connsiteX718" fmla="*/ 215171 w 3506942"/>
              <a:gd name="connsiteY718" fmla="*/ 279935 h 2201579"/>
              <a:gd name="connsiteX719" fmla="*/ 204281 w 3506942"/>
              <a:gd name="connsiteY719" fmla="*/ 278809 h 2201579"/>
              <a:gd name="connsiteX720" fmla="*/ 206534 w 3506942"/>
              <a:gd name="connsiteY720" fmla="*/ 280311 h 2201579"/>
              <a:gd name="connsiteX721" fmla="*/ 205783 w 3506942"/>
              <a:gd name="connsiteY721" fmla="*/ 283315 h 2201579"/>
              <a:gd name="connsiteX722" fmla="*/ 202779 w 3506942"/>
              <a:gd name="connsiteY722" fmla="*/ 281813 h 2201579"/>
              <a:gd name="connsiteX723" fmla="*/ 204281 w 3506942"/>
              <a:gd name="connsiteY723" fmla="*/ 278809 h 2201579"/>
              <a:gd name="connsiteX724" fmla="*/ 253474 w 3506942"/>
              <a:gd name="connsiteY724" fmla="*/ 272050 h 2201579"/>
              <a:gd name="connsiteX725" fmla="*/ 261360 w 3506942"/>
              <a:gd name="connsiteY725" fmla="*/ 279485 h 2201579"/>
              <a:gd name="connsiteX726" fmla="*/ 255840 w 3506942"/>
              <a:gd name="connsiteY726" fmla="*/ 282189 h 2201579"/>
              <a:gd name="connsiteX727" fmla="*/ 253474 w 3506942"/>
              <a:gd name="connsiteY727" fmla="*/ 272050 h 2201579"/>
              <a:gd name="connsiteX728" fmla="*/ 248967 w 3506942"/>
              <a:gd name="connsiteY728" fmla="*/ 272050 h 2201579"/>
              <a:gd name="connsiteX729" fmla="*/ 248263 w 3506942"/>
              <a:gd name="connsiteY729" fmla="*/ 282803 h 2201579"/>
              <a:gd name="connsiteX730" fmla="*/ 242630 w 3506942"/>
              <a:gd name="connsiteY730" fmla="*/ 287822 h 2201579"/>
              <a:gd name="connsiteX731" fmla="*/ 237945 w 3506942"/>
              <a:gd name="connsiteY731" fmla="*/ 276236 h 2201579"/>
              <a:gd name="connsiteX732" fmla="*/ 237702 w 3506942"/>
              <a:gd name="connsiteY732" fmla="*/ 275993 h 2201579"/>
              <a:gd name="connsiteX733" fmla="*/ 237805 w 3506942"/>
              <a:gd name="connsiteY733" fmla="*/ 275890 h 2201579"/>
              <a:gd name="connsiteX734" fmla="*/ 237702 w 3506942"/>
              <a:gd name="connsiteY734" fmla="*/ 275634 h 2201579"/>
              <a:gd name="connsiteX735" fmla="*/ 238227 w 3506942"/>
              <a:gd name="connsiteY735" fmla="*/ 275467 h 2201579"/>
              <a:gd name="connsiteX736" fmla="*/ 238265 w 3506942"/>
              <a:gd name="connsiteY736" fmla="*/ 275429 h 2201579"/>
              <a:gd name="connsiteX737" fmla="*/ 238285 w 3506942"/>
              <a:gd name="connsiteY737" fmla="*/ 275449 h 2201579"/>
              <a:gd name="connsiteX738" fmla="*/ 231694 w 3506942"/>
              <a:gd name="connsiteY738" fmla="*/ 272050 h 2201579"/>
              <a:gd name="connsiteX739" fmla="*/ 237702 w 3506942"/>
              <a:gd name="connsiteY739" fmla="*/ 275430 h 2201579"/>
              <a:gd name="connsiteX740" fmla="*/ 230943 w 3506942"/>
              <a:gd name="connsiteY740" fmla="*/ 273402 h 2201579"/>
              <a:gd name="connsiteX741" fmla="*/ 231694 w 3506942"/>
              <a:gd name="connsiteY741" fmla="*/ 272050 h 2201579"/>
              <a:gd name="connsiteX742" fmla="*/ 322998 w 3506942"/>
              <a:gd name="connsiteY742" fmla="*/ 268670 h 2201579"/>
              <a:gd name="connsiteX743" fmla="*/ 324446 w 3506942"/>
              <a:gd name="connsiteY743" fmla="*/ 275711 h 2201579"/>
              <a:gd name="connsiteX744" fmla="*/ 305617 w 3506942"/>
              <a:gd name="connsiteY744" fmla="*/ 279935 h 2201579"/>
              <a:gd name="connsiteX745" fmla="*/ 304169 w 3506942"/>
              <a:gd name="connsiteY745" fmla="*/ 272190 h 2201579"/>
              <a:gd name="connsiteX746" fmla="*/ 322998 w 3506942"/>
              <a:gd name="connsiteY746" fmla="*/ 268670 h 2201579"/>
              <a:gd name="connsiteX747" fmla="*/ 509200 w 3506942"/>
              <a:gd name="connsiteY747" fmla="*/ 267544 h 2201579"/>
              <a:gd name="connsiteX748" fmla="*/ 509200 w 3506942"/>
              <a:gd name="connsiteY748" fmla="*/ 270923 h 2201579"/>
              <a:gd name="connsiteX749" fmla="*/ 509200 w 3506942"/>
              <a:gd name="connsiteY749" fmla="*/ 270924 h 2201579"/>
              <a:gd name="connsiteX750" fmla="*/ 508073 w 3506942"/>
              <a:gd name="connsiteY750" fmla="*/ 268219 h 2201579"/>
              <a:gd name="connsiteX751" fmla="*/ 509200 w 3506942"/>
              <a:gd name="connsiteY751" fmla="*/ 267544 h 2201579"/>
              <a:gd name="connsiteX752" fmla="*/ 336838 w 3506942"/>
              <a:gd name="connsiteY752" fmla="*/ 267544 h 2201579"/>
              <a:gd name="connsiteX753" fmla="*/ 335336 w 3506942"/>
              <a:gd name="connsiteY753" fmla="*/ 278809 h 2201579"/>
              <a:gd name="connsiteX754" fmla="*/ 330079 w 3506942"/>
              <a:gd name="connsiteY754" fmla="*/ 276697 h 2201579"/>
              <a:gd name="connsiteX755" fmla="*/ 336838 w 3506942"/>
              <a:gd name="connsiteY755" fmla="*/ 267544 h 2201579"/>
              <a:gd name="connsiteX756" fmla="*/ 281638 w 3506942"/>
              <a:gd name="connsiteY756" fmla="*/ 267544 h 2201579"/>
              <a:gd name="connsiteX757" fmla="*/ 303042 w 3506942"/>
              <a:gd name="connsiteY757" fmla="*/ 271845 h 2201579"/>
              <a:gd name="connsiteX758" fmla="*/ 285205 w 3506942"/>
              <a:gd name="connsiteY758" fmla="*/ 283315 h 2201579"/>
              <a:gd name="connsiteX759" fmla="*/ 281638 w 3506942"/>
              <a:gd name="connsiteY759" fmla="*/ 267544 h 2201579"/>
              <a:gd name="connsiteX760" fmla="*/ 477657 w 3506942"/>
              <a:gd name="connsiteY760" fmla="*/ 263037 h 2201579"/>
              <a:gd name="connsiteX761" fmla="*/ 483290 w 3506942"/>
              <a:gd name="connsiteY761" fmla="*/ 268056 h 2201579"/>
              <a:gd name="connsiteX762" fmla="*/ 480786 w 3506942"/>
              <a:gd name="connsiteY762" fmla="*/ 270924 h 2201579"/>
              <a:gd name="connsiteX763" fmla="*/ 477657 w 3506942"/>
              <a:gd name="connsiteY763" fmla="*/ 263037 h 2201579"/>
              <a:gd name="connsiteX764" fmla="*/ 466391 w 3506942"/>
              <a:gd name="connsiteY764" fmla="*/ 263037 h 2201579"/>
              <a:gd name="connsiteX765" fmla="*/ 476531 w 3506942"/>
              <a:gd name="connsiteY765" fmla="*/ 263037 h 2201579"/>
              <a:gd name="connsiteX766" fmla="*/ 467840 w 3506942"/>
              <a:gd name="connsiteY766" fmla="*/ 268671 h 2201579"/>
              <a:gd name="connsiteX767" fmla="*/ 466391 w 3506942"/>
              <a:gd name="connsiteY767" fmla="*/ 263037 h 2201579"/>
              <a:gd name="connsiteX768" fmla="*/ 417387 w 3506942"/>
              <a:gd name="connsiteY768" fmla="*/ 263037 h 2201579"/>
              <a:gd name="connsiteX769" fmla="*/ 417950 w 3506942"/>
              <a:gd name="connsiteY769" fmla="*/ 263601 h 2201579"/>
              <a:gd name="connsiteX770" fmla="*/ 417387 w 3506942"/>
              <a:gd name="connsiteY770" fmla="*/ 264164 h 2201579"/>
              <a:gd name="connsiteX771" fmla="*/ 416823 w 3506942"/>
              <a:gd name="connsiteY771" fmla="*/ 263601 h 2201579"/>
              <a:gd name="connsiteX772" fmla="*/ 417387 w 3506942"/>
              <a:gd name="connsiteY772" fmla="*/ 263037 h 2201579"/>
              <a:gd name="connsiteX773" fmla="*/ 341549 w 3506942"/>
              <a:gd name="connsiteY773" fmla="*/ 263037 h 2201579"/>
              <a:gd name="connsiteX774" fmla="*/ 345133 w 3506942"/>
              <a:gd name="connsiteY774" fmla="*/ 263037 h 2201579"/>
              <a:gd name="connsiteX775" fmla="*/ 393165 w 3506942"/>
              <a:gd name="connsiteY775" fmla="*/ 263037 h 2201579"/>
              <a:gd name="connsiteX776" fmla="*/ 397467 w 3506942"/>
              <a:gd name="connsiteY776" fmla="*/ 263037 h 2201579"/>
              <a:gd name="connsiteX777" fmla="*/ 416823 w 3506942"/>
              <a:gd name="connsiteY777" fmla="*/ 263037 h 2201579"/>
              <a:gd name="connsiteX778" fmla="*/ 405353 w 3506942"/>
              <a:gd name="connsiteY778" fmla="*/ 276218 h 2201579"/>
              <a:gd name="connsiteX779" fmla="*/ 393165 w 3506942"/>
              <a:gd name="connsiteY779" fmla="*/ 267431 h 2201579"/>
              <a:gd name="connsiteX780" fmla="*/ 393165 w 3506942"/>
              <a:gd name="connsiteY780" fmla="*/ 267411 h 2201579"/>
              <a:gd name="connsiteX781" fmla="*/ 355887 w 3506942"/>
              <a:gd name="connsiteY781" fmla="*/ 274700 h 2201579"/>
              <a:gd name="connsiteX782" fmla="*/ 341549 w 3506942"/>
              <a:gd name="connsiteY782" fmla="*/ 267411 h 2201579"/>
              <a:gd name="connsiteX783" fmla="*/ 337964 w 3506942"/>
              <a:gd name="connsiteY783" fmla="*/ 267411 h 2201579"/>
              <a:gd name="connsiteX784" fmla="*/ 341549 w 3506942"/>
              <a:gd name="connsiteY784" fmla="*/ 263037 h 2201579"/>
              <a:gd name="connsiteX785" fmla="*/ 421329 w 3506942"/>
              <a:gd name="connsiteY785" fmla="*/ 262940 h 2201579"/>
              <a:gd name="connsiteX786" fmla="*/ 433517 w 3506942"/>
              <a:gd name="connsiteY786" fmla="*/ 266613 h 2201579"/>
              <a:gd name="connsiteX787" fmla="*/ 443553 w 3506942"/>
              <a:gd name="connsiteY787" fmla="*/ 264685 h 2201579"/>
              <a:gd name="connsiteX788" fmla="*/ 444987 w 3506942"/>
              <a:gd name="connsiteY788" fmla="*/ 275429 h 2201579"/>
              <a:gd name="connsiteX789" fmla="*/ 444987 w 3506942"/>
              <a:gd name="connsiteY789" fmla="*/ 275430 h 2201579"/>
              <a:gd name="connsiteX790" fmla="*/ 432800 w 3506942"/>
              <a:gd name="connsiteY790" fmla="*/ 267348 h 2201579"/>
              <a:gd name="connsiteX791" fmla="*/ 423480 w 3506942"/>
              <a:gd name="connsiteY791" fmla="*/ 271756 h 2201579"/>
              <a:gd name="connsiteX792" fmla="*/ 421329 w 3506942"/>
              <a:gd name="connsiteY792" fmla="*/ 262940 h 2201579"/>
              <a:gd name="connsiteX793" fmla="*/ 523846 w 3506942"/>
              <a:gd name="connsiteY793" fmla="*/ 261911 h 2201579"/>
              <a:gd name="connsiteX794" fmla="*/ 524972 w 3506942"/>
              <a:gd name="connsiteY794" fmla="*/ 263413 h 2201579"/>
              <a:gd name="connsiteX795" fmla="*/ 522719 w 3506942"/>
              <a:gd name="connsiteY795" fmla="*/ 266417 h 2201579"/>
              <a:gd name="connsiteX796" fmla="*/ 523846 w 3506942"/>
              <a:gd name="connsiteY796" fmla="*/ 261911 h 2201579"/>
              <a:gd name="connsiteX797" fmla="*/ 496056 w 3506942"/>
              <a:gd name="connsiteY797" fmla="*/ 261911 h 2201579"/>
              <a:gd name="connsiteX798" fmla="*/ 496808 w 3506942"/>
              <a:gd name="connsiteY798" fmla="*/ 270923 h 2201579"/>
              <a:gd name="connsiteX799" fmla="*/ 492302 w 3506942"/>
              <a:gd name="connsiteY799" fmla="*/ 263297 h 2201579"/>
              <a:gd name="connsiteX800" fmla="*/ 496056 w 3506942"/>
              <a:gd name="connsiteY800" fmla="*/ 261911 h 2201579"/>
              <a:gd name="connsiteX801" fmla="*/ 3178312 w 3506942"/>
              <a:gd name="connsiteY801" fmla="*/ 198824 h 2201579"/>
              <a:gd name="connsiteX802" fmla="*/ 3180243 w 3506942"/>
              <a:gd name="connsiteY802" fmla="*/ 200755 h 2201579"/>
              <a:gd name="connsiteX803" fmla="*/ 3177025 w 3506942"/>
              <a:gd name="connsiteY803" fmla="*/ 203330 h 2201579"/>
              <a:gd name="connsiteX804" fmla="*/ 3175737 w 3506942"/>
              <a:gd name="connsiteY804" fmla="*/ 200755 h 2201579"/>
              <a:gd name="connsiteX805" fmla="*/ 3178312 w 3506942"/>
              <a:gd name="connsiteY805" fmla="*/ 198824 h 2201579"/>
              <a:gd name="connsiteX806" fmla="*/ 599995 w 3506942"/>
              <a:gd name="connsiteY806" fmla="*/ 195130 h 2201579"/>
              <a:gd name="connsiteX807" fmla="*/ 600713 w 3506942"/>
              <a:gd name="connsiteY807" fmla="*/ 195130 h 2201579"/>
              <a:gd name="connsiteX808" fmla="*/ 600221 w 3506942"/>
              <a:gd name="connsiteY808" fmla="*/ 195206 h 2201579"/>
              <a:gd name="connsiteX809" fmla="*/ 3157712 w 3506942"/>
              <a:gd name="connsiteY809" fmla="*/ 184179 h 2201579"/>
              <a:gd name="connsiteX810" fmla="*/ 3158839 w 3506942"/>
              <a:gd name="connsiteY810" fmla="*/ 184179 h 2201579"/>
              <a:gd name="connsiteX811" fmla="*/ 3158839 w 3506942"/>
              <a:gd name="connsiteY811" fmla="*/ 186432 h 2201579"/>
              <a:gd name="connsiteX812" fmla="*/ 3038298 w 3506942"/>
              <a:gd name="connsiteY812" fmla="*/ 183052 h 2201579"/>
              <a:gd name="connsiteX813" fmla="*/ 3049564 w 3506942"/>
              <a:gd name="connsiteY813" fmla="*/ 184179 h 2201579"/>
              <a:gd name="connsiteX814" fmla="*/ 3048860 w 3506942"/>
              <a:gd name="connsiteY814" fmla="*/ 186432 h 2201579"/>
              <a:gd name="connsiteX815" fmla="*/ 3038298 w 3506942"/>
              <a:gd name="connsiteY815" fmla="*/ 185869 h 2201579"/>
              <a:gd name="connsiteX816" fmla="*/ 3038298 w 3506942"/>
              <a:gd name="connsiteY816" fmla="*/ 183052 h 2201579"/>
              <a:gd name="connsiteX817" fmla="*/ 3045058 w 3506942"/>
              <a:gd name="connsiteY817" fmla="*/ 168407 h 2201579"/>
              <a:gd name="connsiteX818" fmla="*/ 3064209 w 3506942"/>
              <a:gd name="connsiteY818" fmla="*/ 168407 h 2201579"/>
              <a:gd name="connsiteX819" fmla="*/ 3064209 w 3506942"/>
              <a:gd name="connsiteY819" fmla="*/ 172914 h 2201579"/>
              <a:gd name="connsiteX820" fmla="*/ 3045058 w 3506942"/>
              <a:gd name="connsiteY820" fmla="*/ 172914 h 2201579"/>
              <a:gd name="connsiteX821" fmla="*/ 3045058 w 3506942"/>
              <a:gd name="connsiteY821" fmla="*/ 168407 h 2201579"/>
              <a:gd name="connsiteX822" fmla="*/ 153211 w 3506942"/>
              <a:gd name="connsiteY822" fmla="*/ 162774 h 2201579"/>
              <a:gd name="connsiteX823" fmla="*/ 154338 w 3506942"/>
              <a:gd name="connsiteY823" fmla="*/ 162774 h 2201579"/>
              <a:gd name="connsiteX824" fmla="*/ 153211 w 3506942"/>
              <a:gd name="connsiteY824" fmla="*/ 163901 h 2201579"/>
              <a:gd name="connsiteX825" fmla="*/ 160345 w 3506942"/>
              <a:gd name="connsiteY825" fmla="*/ 160521 h 2201579"/>
              <a:gd name="connsiteX826" fmla="*/ 161097 w 3506942"/>
              <a:gd name="connsiteY826" fmla="*/ 163901 h 2201579"/>
              <a:gd name="connsiteX827" fmla="*/ 154337 w 3506942"/>
              <a:gd name="connsiteY827" fmla="*/ 163225 h 2201579"/>
              <a:gd name="connsiteX828" fmla="*/ 160345 w 3506942"/>
              <a:gd name="connsiteY828" fmla="*/ 160521 h 2201579"/>
              <a:gd name="connsiteX829" fmla="*/ 128427 w 3506942"/>
              <a:gd name="connsiteY829" fmla="*/ 160521 h 2201579"/>
              <a:gd name="connsiteX830" fmla="*/ 128427 w 3506942"/>
              <a:gd name="connsiteY830" fmla="*/ 166154 h 2201579"/>
              <a:gd name="connsiteX831" fmla="*/ 117162 w 3506942"/>
              <a:gd name="connsiteY831" fmla="*/ 162935 h 2201579"/>
              <a:gd name="connsiteX832" fmla="*/ 128427 w 3506942"/>
              <a:gd name="connsiteY832" fmla="*/ 160521 h 2201579"/>
              <a:gd name="connsiteX833" fmla="*/ 3015768 w 3506942"/>
              <a:gd name="connsiteY833" fmla="*/ 150383 h 2201579"/>
              <a:gd name="connsiteX834" fmla="*/ 3016894 w 3506942"/>
              <a:gd name="connsiteY834" fmla="*/ 150383 h 2201579"/>
              <a:gd name="connsiteX835" fmla="*/ 3016894 w 3506942"/>
              <a:gd name="connsiteY835" fmla="*/ 151509 h 2201579"/>
              <a:gd name="connsiteX836" fmla="*/ 2993913 w 3506942"/>
              <a:gd name="connsiteY836" fmla="*/ 150383 h 2201579"/>
              <a:gd name="connsiteX837" fmla="*/ 2996617 w 3506942"/>
              <a:gd name="connsiteY837" fmla="*/ 150383 h 2201579"/>
              <a:gd name="connsiteX838" fmla="*/ 2995940 w 3506942"/>
              <a:gd name="connsiteY838" fmla="*/ 151885 h 2201579"/>
              <a:gd name="connsiteX839" fmla="*/ 2993913 w 3506942"/>
              <a:gd name="connsiteY839" fmla="*/ 152636 h 2201579"/>
              <a:gd name="connsiteX840" fmla="*/ 2993913 w 3506942"/>
              <a:gd name="connsiteY840" fmla="*/ 150383 h 2201579"/>
              <a:gd name="connsiteX841" fmla="*/ 2977466 w 3506942"/>
              <a:gd name="connsiteY841" fmla="*/ 149256 h 2201579"/>
              <a:gd name="connsiteX842" fmla="*/ 2977466 w 3506942"/>
              <a:gd name="connsiteY842" fmla="*/ 153762 h 2201579"/>
              <a:gd name="connsiteX843" fmla="*/ 2965073 w 3506942"/>
              <a:gd name="connsiteY843" fmla="*/ 151830 h 2201579"/>
              <a:gd name="connsiteX844" fmla="*/ 2977466 w 3506942"/>
              <a:gd name="connsiteY844" fmla="*/ 149256 h 2201579"/>
              <a:gd name="connsiteX845" fmla="*/ 2952788 w 3506942"/>
              <a:gd name="connsiteY845" fmla="*/ 147003 h 2201579"/>
              <a:gd name="connsiteX846" fmla="*/ 2963946 w 3506942"/>
              <a:gd name="connsiteY846" fmla="*/ 151510 h 2201579"/>
              <a:gd name="connsiteX847" fmla="*/ 2949301 w 3506942"/>
              <a:gd name="connsiteY847" fmla="*/ 151510 h 2201579"/>
              <a:gd name="connsiteX848" fmla="*/ 2952788 w 3506942"/>
              <a:gd name="connsiteY848" fmla="*/ 147003 h 2201579"/>
              <a:gd name="connsiteX849" fmla="*/ 2949302 w 3506942"/>
              <a:gd name="connsiteY849" fmla="*/ 147003 h 2201579"/>
              <a:gd name="connsiteX850" fmla="*/ 2949302 w 3506942"/>
              <a:gd name="connsiteY850" fmla="*/ 147003 h 2201579"/>
              <a:gd name="connsiteX851" fmla="*/ 2949302 w 3506942"/>
              <a:gd name="connsiteY851" fmla="*/ 151305 h 2201579"/>
              <a:gd name="connsiteX852" fmla="*/ 2931623 w 3506942"/>
              <a:gd name="connsiteY852" fmla="*/ 154889 h 2201579"/>
              <a:gd name="connsiteX853" fmla="*/ 2930150 w 3506942"/>
              <a:gd name="connsiteY853" fmla="*/ 149154 h 2201579"/>
              <a:gd name="connsiteX854" fmla="*/ 2949302 w 3506942"/>
              <a:gd name="connsiteY854" fmla="*/ 147003 h 2201579"/>
              <a:gd name="connsiteX855" fmla="*/ 3031990 w 3506942"/>
              <a:gd name="connsiteY855" fmla="*/ 145877 h 2201579"/>
              <a:gd name="connsiteX856" fmla="*/ 3032666 w 3506942"/>
              <a:gd name="connsiteY856" fmla="*/ 148880 h 2201579"/>
              <a:gd name="connsiteX857" fmla="*/ 3031314 w 3506942"/>
              <a:gd name="connsiteY857" fmla="*/ 149632 h 2201579"/>
              <a:gd name="connsiteX858" fmla="*/ 3029286 w 3506942"/>
              <a:gd name="connsiteY858" fmla="*/ 147379 h 2201579"/>
              <a:gd name="connsiteX859" fmla="*/ 3031990 w 3506942"/>
              <a:gd name="connsiteY859" fmla="*/ 145877 h 2201579"/>
              <a:gd name="connsiteX860" fmla="*/ 167423 w 3506942"/>
              <a:gd name="connsiteY860" fmla="*/ 139117 h 2201579"/>
              <a:gd name="connsiteX861" fmla="*/ 184755 w 3506942"/>
              <a:gd name="connsiteY861" fmla="*/ 144046 h 2201579"/>
              <a:gd name="connsiteX862" fmla="*/ 166730 w 3506942"/>
              <a:gd name="connsiteY862" fmla="*/ 144750 h 2201579"/>
              <a:gd name="connsiteX863" fmla="*/ 167423 w 3506942"/>
              <a:gd name="connsiteY863" fmla="*/ 139117 h 2201579"/>
              <a:gd name="connsiteX864" fmla="*/ 2876076 w 3506942"/>
              <a:gd name="connsiteY864" fmla="*/ 123346 h 2201579"/>
              <a:gd name="connsiteX865" fmla="*/ 2868907 w 3506942"/>
              <a:gd name="connsiteY865" fmla="*/ 126726 h 2201579"/>
              <a:gd name="connsiteX866" fmla="*/ 2868190 w 3506942"/>
              <a:gd name="connsiteY866" fmla="*/ 124697 h 2201579"/>
              <a:gd name="connsiteX867" fmla="*/ 2876076 w 3506942"/>
              <a:gd name="connsiteY867" fmla="*/ 123346 h 2201579"/>
              <a:gd name="connsiteX868" fmla="*/ 120887 w 3506942"/>
              <a:gd name="connsiteY868" fmla="*/ 123346 h 2201579"/>
              <a:gd name="connsiteX869" fmla="*/ 125047 w 3506942"/>
              <a:gd name="connsiteY869" fmla="*/ 127852 h 2201579"/>
              <a:gd name="connsiteX870" fmla="*/ 120194 w 3506942"/>
              <a:gd name="connsiteY870" fmla="*/ 129354 h 2201579"/>
              <a:gd name="connsiteX871" fmla="*/ 116035 w 3506942"/>
              <a:gd name="connsiteY871" fmla="*/ 125599 h 2201579"/>
              <a:gd name="connsiteX872" fmla="*/ 120887 w 3506942"/>
              <a:gd name="connsiteY872" fmla="*/ 123346 h 2201579"/>
              <a:gd name="connsiteX873" fmla="*/ 102291 w 3506942"/>
              <a:gd name="connsiteY873" fmla="*/ 123346 h 2201579"/>
              <a:gd name="connsiteX874" fmla="*/ 103643 w 3506942"/>
              <a:gd name="connsiteY874" fmla="*/ 124021 h 2201579"/>
              <a:gd name="connsiteX875" fmla="*/ 101615 w 3506942"/>
              <a:gd name="connsiteY875" fmla="*/ 126726 h 2201579"/>
              <a:gd name="connsiteX876" fmla="*/ 100263 w 3506942"/>
              <a:gd name="connsiteY876" fmla="*/ 125374 h 2201579"/>
              <a:gd name="connsiteX877" fmla="*/ 102291 w 3506942"/>
              <a:gd name="connsiteY877" fmla="*/ 123346 h 2201579"/>
              <a:gd name="connsiteX878" fmla="*/ 108149 w 3506942"/>
              <a:gd name="connsiteY878" fmla="*/ 110953 h 2201579"/>
              <a:gd name="connsiteX879" fmla="*/ 107022 w 3506942"/>
              <a:gd name="connsiteY879" fmla="*/ 112455 h 2201579"/>
              <a:gd name="connsiteX880" fmla="*/ 105896 w 3506942"/>
              <a:gd name="connsiteY880" fmla="*/ 112455 h 2201579"/>
              <a:gd name="connsiteX881" fmla="*/ 108149 w 3506942"/>
              <a:gd name="connsiteY881" fmla="*/ 110953 h 2201579"/>
              <a:gd name="connsiteX882" fmla="*/ 2808483 w 3506942"/>
              <a:gd name="connsiteY882" fmla="*/ 74904 h 2201579"/>
              <a:gd name="connsiteX883" fmla="*/ 2809610 w 3506942"/>
              <a:gd name="connsiteY883" fmla="*/ 74904 h 2201579"/>
              <a:gd name="connsiteX884" fmla="*/ 2809610 w 3506942"/>
              <a:gd name="connsiteY884" fmla="*/ 76031 h 2201579"/>
              <a:gd name="connsiteX885" fmla="*/ 2808483 w 3506942"/>
              <a:gd name="connsiteY885" fmla="*/ 76031 h 2201579"/>
              <a:gd name="connsiteX886" fmla="*/ 2795416 w 3506942"/>
              <a:gd name="connsiteY886" fmla="*/ 72651 h 2201579"/>
              <a:gd name="connsiteX887" fmla="*/ 2796091 w 3506942"/>
              <a:gd name="connsiteY887" fmla="*/ 74904 h 2201579"/>
              <a:gd name="connsiteX888" fmla="*/ 2789332 w 3506942"/>
              <a:gd name="connsiteY888" fmla="*/ 74904 h 2201579"/>
              <a:gd name="connsiteX889" fmla="*/ 2795416 w 3506942"/>
              <a:gd name="connsiteY889" fmla="*/ 72651 h 2201579"/>
              <a:gd name="connsiteX890" fmla="*/ 158093 w 3506942"/>
              <a:gd name="connsiteY890" fmla="*/ 68144 h 2201579"/>
              <a:gd name="connsiteX891" fmla="*/ 158844 w 3506942"/>
              <a:gd name="connsiteY891" fmla="*/ 68990 h 2201579"/>
              <a:gd name="connsiteX892" fmla="*/ 158844 w 3506942"/>
              <a:gd name="connsiteY892" fmla="*/ 70679 h 2201579"/>
              <a:gd name="connsiteX893" fmla="*/ 157717 w 3506942"/>
              <a:gd name="connsiteY893" fmla="*/ 70679 h 2201579"/>
              <a:gd name="connsiteX894" fmla="*/ 158093 w 3506942"/>
              <a:gd name="connsiteY894" fmla="*/ 68144 h 2201579"/>
              <a:gd name="connsiteX895" fmla="*/ 267668 w 3506942"/>
              <a:gd name="connsiteY895" fmla="*/ 30969 h 2201579"/>
              <a:gd name="connsiteX896" fmla="*/ 269020 w 3506942"/>
              <a:gd name="connsiteY896" fmla="*/ 30969 h 2201579"/>
              <a:gd name="connsiteX897" fmla="*/ 270372 w 3506942"/>
              <a:gd name="connsiteY897" fmla="*/ 34349 h 2201579"/>
              <a:gd name="connsiteX898" fmla="*/ 266992 w 3506942"/>
              <a:gd name="connsiteY898" fmla="*/ 34349 h 2201579"/>
              <a:gd name="connsiteX899" fmla="*/ 267668 w 3506942"/>
              <a:gd name="connsiteY899" fmla="*/ 30969 h 2201579"/>
              <a:gd name="connsiteX900" fmla="*/ 2356738 w 3506942"/>
              <a:gd name="connsiteY900" fmla="*/ 27589 h 2201579"/>
              <a:gd name="connsiteX901" fmla="*/ 2358427 w 3506942"/>
              <a:gd name="connsiteY901" fmla="*/ 27589 h 2201579"/>
              <a:gd name="connsiteX902" fmla="*/ 2358991 w 3506942"/>
              <a:gd name="connsiteY902" fmla="*/ 28716 h 2201579"/>
              <a:gd name="connsiteX903" fmla="*/ 2357864 w 3506942"/>
              <a:gd name="connsiteY903" fmla="*/ 28152 h 2201579"/>
              <a:gd name="connsiteX904" fmla="*/ 2356738 w 3506942"/>
              <a:gd name="connsiteY904" fmla="*/ 27589 h 2201579"/>
              <a:gd name="connsiteX905" fmla="*/ 263388 w 3506942"/>
              <a:gd name="connsiteY905" fmla="*/ 14070 h 2201579"/>
              <a:gd name="connsiteX906" fmla="*/ 264740 w 3506942"/>
              <a:gd name="connsiteY906" fmla="*/ 14746 h 2201579"/>
              <a:gd name="connsiteX907" fmla="*/ 262712 w 3506942"/>
              <a:gd name="connsiteY907" fmla="*/ 16774 h 2201579"/>
              <a:gd name="connsiteX908" fmla="*/ 261360 w 3506942"/>
              <a:gd name="connsiteY908" fmla="*/ 16098 h 2201579"/>
              <a:gd name="connsiteX909" fmla="*/ 263388 w 3506942"/>
              <a:gd name="connsiteY909" fmla="*/ 14070 h 2201579"/>
              <a:gd name="connsiteX910" fmla="*/ 2600072 w 3506942"/>
              <a:gd name="connsiteY910" fmla="*/ 9564 h 2201579"/>
              <a:gd name="connsiteX911" fmla="*/ 2596692 w 3506942"/>
              <a:gd name="connsiteY911" fmla="*/ 11817 h 2201579"/>
              <a:gd name="connsiteX912" fmla="*/ 2596692 w 3506942"/>
              <a:gd name="connsiteY912" fmla="*/ 11254 h 2201579"/>
              <a:gd name="connsiteX913" fmla="*/ 2600072 w 3506942"/>
              <a:gd name="connsiteY913" fmla="*/ 9564 h 2201579"/>
              <a:gd name="connsiteX914" fmla="*/ 2453621 w 3506942"/>
              <a:gd name="connsiteY914" fmla="*/ 9564 h 2201579"/>
              <a:gd name="connsiteX915" fmla="*/ 2569656 w 3506942"/>
              <a:gd name="connsiteY915" fmla="*/ 9564 h 2201579"/>
              <a:gd name="connsiteX916" fmla="*/ 2569656 w 3506942"/>
              <a:gd name="connsiteY916" fmla="*/ 12944 h 2201579"/>
              <a:gd name="connsiteX917" fmla="*/ 2454342 w 3506942"/>
              <a:gd name="connsiteY917" fmla="*/ 12944 h 2201579"/>
              <a:gd name="connsiteX918" fmla="*/ 2453621 w 3506942"/>
              <a:gd name="connsiteY918" fmla="*/ 9564 h 2201579"/>
              <a:gd name="connsiteX919" fmla="*/ 1510776 w 3506942"/>
              <a:gd name="connsiteY919" fmla="*/ 145 h 2201579"/>
              <a:gd name="connsiteX920" fmla="*/ 1877679 w 3506942"/>
              <a:gd name="connsiteY920" fmla="*/ 5901 h 2201579"/>
              <a:gd name="connsiteX921" fmla="*/ 2210050 w 3506942"/>
              <a:gd name="connsiteY921" fmla="*/ 3742 h 2201579"/>
              <a:gd name="connsiteX922" fmla="*/ 2430911 w 3506942"/>
              <a:gd name="connsiteY922" fmla="*/ 6620 h 2201579"/>
              <a:gd name="connsiteX923" fmla="*/ 2440263 w 3506942"/>
              <a:gd name="connsiteY923" fmla="*/ 8059 h 2201579"/>
              <a:gd name="connsiteX924" fmla="*/ 2440983 w 3506942"/>
              <a:gd name="connsiteY924" fmla="*/ 13096 h 2201579"/>
              <a:gd name="connsiteX925" fmla="*/ 2299258 w 3506942"/>
              <a:gd name="connsiteY925" fmla="*/ 13096 h 2201579"/>
              <a:gd name="connsiteX926" fmla="*/ 2340264 w 3506942"/>
              <a:gd name="connsiteY926" fmla="*/ 31084 h 2201579"/>
              <a:gd name="connsiteX927" fmla="*/ 2239546 w 3506942"/>
              <a:gd name="connsiteY927" fmla="*/ 38998 h 2201579"/>
              <a:gd name="connsiteX928" fmla="*/ 2320840 w 3506942"/>
              <a:gd name="connsiteY928" fmla="*/ 42595 h 2201579"/>
              <a:gd name="connsiteX929" fmla="*/ 2571198 w 3506942"/>
              <a:gd name="connsiteY929" fmla="*/ 43315 h 2201579"/>
              <a:gd name="connsiteX930" fmla="*/ 2725153 w 3506942"/>
              <a:gd name="connsiteY930" fmla="*/ 51949 h 2201579"/>
              <a:gd name="connsiteX931" fmla="*/ 2747455 w 3506942"/>
              <a:gd name="connsiteY931" fmla="*/ 46193 h 2201579"/>
              <a:gd name="connsiteX932" fmla="*/ 2735224 w 3506942"/>
              <a:gd name="connsiteY932" fmla="*/ 63461 h 2201579"/>
              <a:gd name="connsiteX933" fmla="*/ 2788461 w 3506942"/>
              <a:gd name="connsiteY933" fmla="*/ 74973 h 2201579"/>
              <a:gd name="connsiteX934" fmla="*/ 2769037 w 3506942"/>
              <a:gd name="connsiteY934" fmla="*/ 92241 h 2201579"/>
              <a:gd name="connsiteX935" fmla="*/ 2750332 w 3506942"/>
              <a:gd name="connsiteY935" fmla="*/ 97997 h 2201579"/>
              <a:gd name="connsiteX936" fmla="*/ 2762562 w 3506942"/>
              <a:gd name="connsiteY936" fmla="*/ 108789 h 2201579"/>
              <a:gd name="connsiteX937" fmla="*/ 2730908 w 3506942"/>
              <a:gd name="connsiteY937" fmla="*/ 114546 h 2201579"/>
              <a:gd name="connsiteX938" fmla="*/ 2730908 w 3506942"/>
              <a:gd name="connsiteY938" fmla="*/ 118863 h 2201579"/>
              <a:gd name="connsiteX939" fmla="*/ 2772634 w 3506942"/>
              <a:gd name="connsiteY939" fmla="*/ 118863 h 2201579"/>
              <a:gd name="connsiteX940" fmla="*/ 2841698 w 3506942"/>
              <a:gd name="connsiteY940" fmla="*/ 119582 h 2201579"/>
              <a:gd name="connsiteX941" fmla="*/ 2848892 w 3506942"/>
              <a:gd name="connsiteY941" fmla="*/ 126777 h 2201579"/>
              <a:gd name="connsiteX942" fmla="*/ 2795655 w 3506942"/>
              <a:gd name="connsiteY942" fmla="*/ 131814 h 2201579"/>
              <a:gd name="connsiteX943" fmla="*/ 2775512 w 3506942"/>
              <a:gd name="connsiteY943" fmla="*/ 134692 h 2201579"/>
              <a:gd name="connsiteX944" fmla="*/ 2776231 w 3506942"/>
              <a:gd name="connsiteY944" fmla="*/ 143326 h 2201579"/>
              <a:gd name="connsiteX945" fmla="*/ 2915798 w 3506942"/>
              <a:gd name="connsiteY945" fmla="*/ 143326 h 2201579"/>
              <a:gd name="connsiteX946" fmla="*/ 2915079 w 3506942"/>
              <a:gd name="connsiteY946" fmla="*/ 152680 h 2201579"/>
              <a:gd name="connsiteX947" fmla="*/ 2800692 w 3506942"/>
              <a:gd name="connsiteY947" fmla="*/ 152680 h 2201579"/>
              <a:gd name="connsiteX948" fmla="*/ 2639542 w 3506942"/>
              <a:gd name="connsiteY948" fmla="*/ 156277 h 2201579"/>
              <a:gd name="connsiteX949" fmla="*/ 2633067 w 3506942"/>
              <a:gd name="connsiteY949" fmla="*/ 162752 h 2201579"/>
              <a:gd name="connsiteX950" fmla="*/ 2633067 w 3506942"/>
              <a:gd name="connsiteY950" fmla="*/ 163472 h 2201579"/>
              <a:gd name="connsiteX951" fmla="*/ 2648894 w 3506942"/>
              <a:gd name="connsiteY951" fmla="*/ 162752 h 2201579"/>
              <a:gd name="connsiteX952" fmla="*/ 2703570 w 3506942"/>
              <a:gd name="connsiteY952" fmla="*/ 164192 h 2201579"/>
              <a:gd name="connsiteX953" fmla="*/ 2766159 w 3506942"/>
              <a:gd name="connsiteY953" fmla="*/ 164911 h 2201579"/>
              <a:gd name="connsiteX954" fmla="*/ 2824433 w 3506942"/>
              <a:gd name="connsiteY954" fmla="*/ 161313 h 2201579"/>
              <a:gd name="connsiteX955" fmla="*/ 3002128 w 3506942"/>
              <a:gd name="connsiteY955" fmla="*/ 166350 h 2201579"/>
              <a:gd name="connsiteX956" fmla="*/ 3031624 w 3506942"/>
              <a:gd name="connsiteY956" fmla="*/ 167070 h 2201579"/>
              <a:gd name="connsiteX957" fmla="*/ 3031624 w 3506942"/>
              <a:gd name="connsiteY957" fmla="*/ 172826 h 2201579"/>
              <a:gd name="connsiteX958" fmla="*/ 2957525 w 3506942"/>
              <a:gd name="connsiteY958" fmla="*/ 176423 h 2201579"/>
              <a:gd name="connsiteX959" fmla="*/ 2957525 w 3506942"/>
              <a:gd name="connsiteY959" fmla="*/ 180740 h 2201579"/>
              <a:gd name="connsiteX960" fmla="*/ 3005725 w 3506942"/>
              <a:gd name="connsiteY960" fmla="*/ 180740 h 2201579"/>
              <a:gd name="connsiteX961" fmla="*/ 3011481 w 3506942"/>
              <a:gd name="connsiteY961" fmla="*/ 181460 h 2201579"/>
              <a:gd name="connsiteX962" fmla="*/ 3117236 w 3506942"/>
              <a:gd name="connsiteY962" fmla="*/ 195130 h 2201579"/>
              <a:gd name="connsiteX963" fmla="*/ 3167594 w 3506942"/>
              <a:gd name="connsiteY963" fmla="*/ 200167 h 2201579"/>
              <a:gd name="connsiteX964" fmla="*/ 3134575 w 3506942"/>
              <a:gd name="connsiteY964" fmla="*/ 215395 h 2201579"/>
              <a:gd name="connsiteX965" fmla="*/ 3129387 w 3506942"/>
              <a:gd name="connsiteY965" fmla="*/ 207604 h 2201579"/>
              <a:gd name="connsiteX966" fmla="*/ 3128422 w 3506942"/>
              <a:gd name="connsiteY966" fmla="*/ 207461 h 2201579"/>
              <a:gd name="connsiteX967" fmla="*/ 3129148 w 3506942"/>
              <a:gd name="connsiteY967" fmla="*/ 207246 h 2201579"/>
              <a:gd name="connsiteX968" fmla="*/ 3128746 w 3506942"/>
              <a:gd name="connsiteY968" fmla="*/ 206642 h 2201579"/>
              <a:gd name="connsiteX969" fmla="*/ 3080545 w 3506942"/>
              <a:gd name="connsiteY969" fmla="*/ 220313 h 2201579"/>
              <a:gd name="connsiteX970" fmla="*/ 3023711 w 3506942"/>
              <a:gd name="connsiteY970" fmla="*/ 227508 h 2201579"/>
              <a:gd name="connsiteX971" fmla="*/ 3047451 w 3506942"/>
              <a:gd name="connsiteY971" fmla="*/ 227508 h 2201579"/>
              <a:gd name="connsiteX972" fmla="*/ 3048171 w 3506942"/>
              <a:gd name="connsiteY972" fmla="*/ 232544 h 2201579"/>
              <a:gd name="connsiteX973" fmla="*/ 3029466 w 3506942"/>
              <a:gd name="connsiteY973" fmla="*/ 239020 h 2201579"/>
              <a:gd name="connsiteX974" fmla="*/ 3030186 w 3506942"/>
              <a:gd name="connsiteY974" fmla="*/ 243337 h 2201579"/>
              <a:gd name="connsiteX975" fmla="*/ 3074789 w 3506942"/>
              <a:gd name="connsiteY975" fmla="*/ 236142 h 2201579"/>
              <a:gd name="connsiteX976" fmla="*/ 3100688 w 3506942"/>
              <a:gd name="connsiteY976" fmla="*/ 234703 h 2201579"/>
              <a:gd name="connsiteX977" fmla="*/ 3117954 w 3506942"/>
              <a:gd name="connsiteY977" fmla="*/ 243337 h 2201579"/>
              <a:gd name="connsiteX978" fmla="*/ 3189177 w 3506942"/>
              <a:gd name="connsiteY978" fmla="*/ 248374 h 2201579"/>
              <a:gd name="connsiteX979" fmla="*/ 3207162 w 3506942"/>
              <a:gd name="connsiteY979" fmla="*/ 255569 h 2201579"/>
              <a:gd name="connsiteX980" fmla="*/ 2913640 w 3506942"/>
              <a:gd name="connsiteY980" fmla="*/ 269239 h 2201579"/>
              <a:gd name="connsiteX981" fmla="*/ 3168314 w 3506942"/>
              <a:gd name="connsiteY981" fmla="*/ 277873 h 2201579"/>
              <a:gd name="connsiteX982" fmla="*/ 3168314 w 3506942"/>
              <a:gd name="connsiteY982" fmla="*/ 285068 h 2201579"/>
              <a:gd name="connsiteX983" fmla="*/ 3084861 w 3506942"/>
              <a:gd name="connsiteY983" fmla="*/ 285068 h 2201579"/>
              <a:gd name="connsiteX984" fmla="*/ 3084861 w 3506942"/>
              <a:gd name="connsiteY984" fmla="*/ 295141 h 2201579"/>
              <a:gd name="connsiteX985" fmla="*/ 3192055 w 3506942"/>
              <a:gd name="connsiteY985" fmla="*/ 295141 h 2201579"/>
              <a:gd name="connsiteX986" fmla="*/ 3192773 w 3506942"/>
              <a:gd name="connsiteY986" fmla="*/ 305214 h 2201579"/>
              <a:gd name="connsiteX987" fmla="*/ 3007883 w 3506942"/>
              <a:gd name="connsiteY987" fmla="*/ 313129 h 2201579"/>
              <a:gd name="connsiteX988" fmla="*/ 3007883 w 3506942"/>
              <a:gd name="connsiteY988" fmla="*/ 318166 h 2201579"/>
              <a:gd name="connsiteX989" fmla="*/ 3069034 w 3506942"/>
              <a:gd name="connsiteY989" fmla="*/ 318166 h 2201579"/>
              <a:gd name="connsiteX990" fmla="*/ 3200687 w 3506942"/>
              <a:gd name="connsiteY990" fmla="*/ 318166 h 2201579"/>
              <a:gd name="connsiteX991" fmla="*/ 3279823 w 3506942"/>
              <a:gd name="connsiteY991" fmla="*/ 334714 h 2201579"/>
              <a:gd name="connsiteX992" fmla="*/ 3299247 w 3506942"/>
              <a:gd name="connsiteY992" fmla="*/ 330397 h 2201579"/>
              <a:gd name="connsiteX993" fmla="*/ 3299967 w 3506942"/>
              <a:gd name="connsiteY993" fmla="*/ 326800 h 2201579"/>
              <a:gd name="connsiteX994" fmla="*/ 3300686 w 3506942"/>
              <a:gd name="connsiteY994" fmla="*/ 331116 h 2201579"/>
              <a:gd name="connsiteX995" fmla="*/ 3307881 w 3506942"/>
              <a:gd name="connsiteY995" fmla="*/ 334714 h 2201579"/>
              <a:gd name="connsiteX996" fmla="*/ 3327821 w 3506942"/>
              <a:gd name="connsiteY996" fmla="*/ 331153 h 2201579"/>
              <a:gd name="connsiteX997" fmla="*/ 3327821 w 3506942"/>
              <a:gd name="connsiteY997" fmla="*/ 331153 h 2201579"/>
              <a:gd name="connsiteX998" fmla="*/ 3327821 w 3506942"/>
              <a:gd name="connsiteY998" fmla="*/ 330630 h 2201579"/>
              <a:gd name="connsiteX999" fmla="*/ 3328948 w 3506942"/>
              <a:gd name="connsiteY999" fmla="*/ 331757 h 2201579"/>
              <a:gd name="connsiteX1000" fmla="*/ 3327821 w 3506942"/>
              <a:gd name="connsiteY1000" fmla="*/ 331757 h 2201579"/>
              <a:gd name="connsiteX1001" fmla="*/ 3327821 w 3506942"/>
              <a:gd name="connsiteY1001" fmla="*/ 331339 h 2201579"/>
              <a:gd name="connsiteX1002" fmla="*/ 3327821 w 3506942"/>
              <a:gd name="connsiteY1002" fmla="*/ 331339 h 2201579"/>
              <a:gd name="connsiteX1003" fmla="*/ 3312916 w 3506942"/>
              <a:gd name="connsiteY1003" fmla="*/ 347665 h 2201579"/>
              <a:gd name="connsiteX1004" fmla="*/ 3311478 w 3506942"/>
              <a:gd name="connsiteY1004" fmla="*/ 347665 h 2201579"/>
              <a:gd name="connsiteX1005" fmla="*/ 3311478 w 3506942"/>
              <a:gd name="connsiteY1005" fmla="*/ 346226 h 2201579"/>
              <a:gd name="connsiteX1006" fmla="*/ 3284859 w 3506942"/>
              <a:gd name="connsiteY1006" fmla="*/ 346946 h 2201579"/>
              <a:gd name="connsiteX1007" fmla="*/ 3279104 w 3506942"/>
              <a:gd name="connsiteY1007" fmla="*/ 347665 h 2201579"/>
              <a:gd name="connsiteX1008" fmla="*/ 3210759 w 3506942"/>
              <a:gd name="connsiteY1008" fmla="*/ 351982 h 2201579"/>
              <a:gd name="connsiteX1009" fmla="*/ 3190615 w 3506942"/>
              <a:gd name="connsiteY1009" fmla="*/ 362775 h 2201579"/>
              <a:gd name="connsiteX1010" fmla="*/ 3171911 w 3506942"/>
              <a:gd name="connsiteY1010" fmla="*/ 369970 h 2201579"/>
              <a:gd name="connsiteX1011" fmla="*/ 3116516 w 3506942"/>
              <a:gd name="connsiteY1011" fmla="*/ 371409 h 2201579"/>
              <a:gd name="connsiteX1012" fmla="*/ 3092774 w 3506942"/>
              <a:gd name="connsiteY1012" fmla="*/ 378604 h 2201579"/>
              <a:gd name="connsiteX1013" fmla="*/ 3081984 w 3506942"/>
              <a:gd name="connsiteY1013" fmla="*/ 370689 h 2201579"/>
              <a:gd name="connsiteX1014" fmla="*/ 3079825 w 3506942"/>
              <a:gd name="connsiteY1014" fmla="*/ 372847 h 2201579"/>
              <a:gd name="connsiteX1015" fmla="*/ 3092774 w 3506942"/>
              <a:gd name="connsiteY1015" fmla="*/ 378604 h 2201579"/>
              <a:gd name="connsiteX1016" fmla="*/ 3221551 w 3506942"/>
              <a:gd name="connsiteY1016" fmla="*/ 383640 h 2201579"/>
              <a:gd name="connsiteX1017" fmla="*/ 3235939 w 3506942"/>
              <a:gd name="connsiteY1017" fmla="*/ 388676 h 2201579"/>
              <a:gd name="connsiteX1018" fmla="*/ 3164717 w 3506942"/>
              <a:gd name="connsiteY1018" fmla="*/ 402348 h 2201579"/>
              <a:gd name="connsiteX1019" fmla="*/ 3161839 w 3506942"/>
              <a:gd name="connsiteY1019" fmla="*/ 398030 h 2201579"/>
              <a:gd name="connsiteX1020" fmla="*/ 3160400 w 3506942"/>
              <a:gd name="connsiteY1020" fmla="*/ 402348 h 2201579"/>
              <a:gd name="connsiteX1021" fmla="*/ 3159966 w 3506942"/>
              <a:gd name="connsiteY1021" fmla="*/ 402782 h 2201579"/>
              <a:gd name="connsiteX1022" fmla="*/ 3156084 w 3506942"/>
              <a:gd name="connsiteY1022" fmla="*/ 406664 h 2201579"/>
              <a:gd name="connsiteX1023" fmla="*/ 3154645 w 3506942"/>
              <a:gd name="connsiteY1023" fmla="*/ 406664 h 2201579"/>
              <a:gd name="connsiteX1024" fmla="*/ 3152486 w 3506942"/>
              <a:gd name="connsiteY1024" fmla="*/ 406664 h 2201579"/>
              <a:gd name="connsiteX1025" fmla="*/ 3116516 w 3506942"/>
              <a:gd name="connsiteY1025" fmla="*/ 418896 h 2201579"/>
              <a:gd name="connsiteX1026" fmla="*/ 3071192 w 3506942"/>
              <a:gd name="connsiteY1026" fmla="*/ 420335 h 2201579"/>
              <a:gd name="connsiteX1027" fmla="*/ 3061120 w 3506942"/>
              <a:gd name="connsiteY1027" fmla="*/ 426810 h 2201579"/>
              <a:gd name="connsiteX1028" fmla="*/ 3163998 w 3506942"/>
              <a:gd name="connsiteY1028" fmla="*/ 434725 h 2201579"/>
              <a:gd name="connsiteX1029" fmla="*/ 3163998 w 3506942"/>
              <a:gd name="connsiteY1029" fmla="*/ 446833 h 2201579"/>
              <a:gd name="connsiteX1030" fmla="*/ 3149800 w 3506942"/>
              <a:gd name="connsiteY1030" fmla="*/ 458592 h 2201579"/>
              <a:gd name="connsiteX1031" fmla="*/ 3097092 w 3506942"/>
              <a:gd name="connsiteY1031" fmla="*/ 466383 h 2201579"/>
              <a:gd name="connsiteX1032" fmla="*/ 3171911 w 3506942"/>
              <a:gd name="connsiteY1032" fmla="*/ 475737 h 2201579"/>
              <a:gd name="connsiteX1033" fmla="*/ 3172630 w 3506942"/>
              <a:gd name="connsiteY1033" fmla="*/ 481493 h 2201579"/>
              <a:gd name="connsiteX1034" fmla="*/ 3085581 w 3506942"/>
              <a:gd name="connsiteY1034" fmla="*/ 496602 h 2201579"/>
              <a:gd name="connsiteX1035" fmla="*/ 3138098 w 3506942"/>
              <a:gd name="connsiteY1035" fmla="*/ 514590 h 2201579"/>
              <a:gd name="connsiteX1036" fmla="*/ 3144573 w 3506942"/>
              <a:gd name="connsiteY1036" fmla="*/ 522505 h 2201579"/>
              <a:gd name="connsiteX1037" fmla="*/ 3150329 w 3506942"/>
              <a:gd name="connsiteY1037" fmla="*/ 514590 h 2201579"/>
              <a:gd name="connsiteX1038" fmla="*/ 3155364 w 3506942"/>
              <a:gd name="connsiteY1038" fmla="*/ 516029 h 2201579"/>
              <a:gd name="connsiteX1039" fmla="*/ 3144573 w 3506942"/>
              <a:gd name="connsiteY1039" fmla="*/ 546248 h 2201579"/>
              <a:gd name="connsiteX1040" fmla="*/ 3078387 w 3506942"/>
              <a:gd name="connsiteY1040" fmla="*/ 558480 h 2201579"/>
              <a:gd name="connsiteX1041" fmla="*/ 3077667 w 3506942"/>
              <a:gd name="connsiteY1041" fmla="*/ 563516 h 2201579"/>
              <a:gd name="connsiteX1042" fmla="*/ 3143134 w 3506942"/>
              <a:gd name="connsiteY1042" fmla="*/ 575028 h 2201579"/>
              <a:gd name="connsiteX1043" fmla="*/ 3163998 w 3506942"/>
              <a:gd name="connsiteY1043" fmla="*/ 586540 h 2201579"/>
              <a:gd name="connsiteX1044" fmla="*/ 3164717 w 3506942"/>
              <a:gd name="connsiteY1044" fmla="*/ 586540 h 2201579"/>
              <a:gd name="connsiteX1045" fmla="*/ 3160400 w 3506942"/>
              <a:gd name="connsiteY1045" fmla="*/ 598052 h 2201579"/>
              <a:gd name="connsiteX1046" fmla="*/ 3160400 w 3506942"/>
              <a:gd name="connsiteY1046" fmla="*/ 598772 h 2201579"/>
              <a:gd name="connsiteX1047" fmla="*/ 3163998 w 3506942"/>
              <a:gd name="connsiteY1047" fmla="*/ 598772 h 2201579"/>
              <a:gd name="connsiteX1048" fmla="*/ 3164717 w 3506942"/>
              <a:gd name="connsiteY1048" fmla="*/ 598052 h 2201579"/>
              <a:gd name="connsiteX1049" fmla="*/ 3176228 w 3506942"/>
              <a:gd name="connsiteY1049" fmla="*/ 598052 h 2201579"/>
              <a:gd name="connsiteX1050" fmla="*/ 3176228 w 3506942"/>
              <a:gd name="connsiteY1050" fmla="*/ 598772 h 2201579"/>
              <a:gd name="connsiteX1051" fmla="*/ 3207882 w 3506942"/>
              <a:gd name="connsiteY1051" fmla="*/ 605247 h 2201579"/>
              <a:gd name="connsiteX1052" fmla="*/ 3267593 w 3506942"/>
              <a:gd name="connsiteY1052" fmla="*/ 614600 h 2201579"/>
              <a:gd name="connsiteX1053" fmla="*/ 3209321 w 3506942"/>
              <a:gd name="connsiteY1053" fmla="*/ 622515 h 2201579"/>
              <a:gd name="connsiteX1054" fmla="*/ 3190615 w 3506942"/>
              <a:gd name="connsiteY1054" fmla="*/ 623235 h 2201579"/>
              <a:gd name="connsiteX1055" fmla="*/ 3205004 w 3506942"/>
              <a:gd name="connsiteY1055" fmla="*/ 633308 h 2201579"/>
              <a:gd name="connsiteX1056" fmla="*/ 3203566 w 3506942"/>
              <a:gd name="connsiteY1056" fmla="*/ 635467 h 2201579"/>
              <a:gd name="connsiteX1057" fmla="*/ 3102127 w 3506942"/>
              <a:gd name="connsiteY1057" fmla="*/ 641942 h 2201579"/>
              <a:gd name="connsiteX1058" fmla="*/ 3102127 w 3506942"/>
              <a:gd name="connsiteY1058" fmla="*/ 646259 h 2201579"/>
              <a:gd name="connsiteX1059" fmla="*/ 3289896 w 3506942"/>
              <a:gd name="connsiteY1059" fmla="*/ 654173 h 2201579"/>
              <a:gd name="connsiteX1060" fmla="*/ 3273348 w 3506942"/>
              <a:gd name="connsiteY1060" fmla="*/ 662088 h 2201579"/>
              <a:gd name="connsiteX1061" fmla="*/ 3479821 w 3506942"/>
              <a:gd name="connsiteY1061" fmla="*/ 683673 h 2201579"/>
              <a:gd name="connsiteX1062" fmla="*/ 3356082 w 3506942"/>
              <a:gd name="connsiteY1062" fmla="*/ 689429 h 2201579"/>
              <a:gd name="connsiteX1063" fmla="*/ 3356082 w 3506942"/>
              <a:gd name="connsiteY1063" fmla="*/ 695905 h 2201579"/>
              <a:gd name="connsiteX1064" fmla="*/ 3502843 w 3506942"/>
              <a:gd name="connsiteY1064" fmla="*/ 695905 h 2201579"/>
              <a:gd name="connsiteX1065" fmla="*/ 3503562 w 3506942"/>
              <a:gd name="connsiteY1065" fmla="*/ 704539 h 2201579"/>
              <a:gd name="connsiteX1066" fmla="*/ 3463275 w 3506942"/>
              <a:gd name="connsiteY1066" fmla="*/ 708136 h 2201579"/>
              <a:gd name="connsiteX1067" fmla="*/ 3499245 w 3506942"/>
              <a:gd name="connsiteY1067" fmla="*/ 713892 h 2201579"/>
              <a:gd name="connsiteX1068" fmla="*/ 3481260 w 3506942"/>
              <a:gd name="connsiteY1068" fmla="*/ 722526 h 2201579"/>
              <a:gd name="connsiteX1069" fmla="*/ 3428023 w 3506942"/>
              <a:gd name="connsiteY1069" fmla="*/ 733319 h 2201579"/>
              <a:gd name="connsiteX1070" fmla="*/ 3475505 w 3506942"/>
              <a:gd name="connsiteY1070" fmla="*/ 738355 h 2201579"/>
              <a:gd name="connsiteX1071" fmla="*/ 3476224 w 3506942"/>
              <a:gd name="connsiteY1071" fmla="*/ 744831 h 2201579"/>
              <a:gd name="connsiteX1072" fmla="*/ 3222270 w 3506942"/>
              <a:gd name="connsiteY1072" fmla="*/ 759221 h 2201579"/>
              <a:gd name="connsiteX1073" fmla="*/ 3427304 w 3506942"/>
              <a:gd name="connsiteY1073" fmla="*/ 759221 h 2201579"/>
              <a:gd name="connsiteX1074" fmla="*/ 3428023 w 3506942"/>
              <a:gd name="connsiteY1074" fmla="*/ 767855 h 2201579"/>
              <a:gd name="connsiteX1075" fmla="*/ 3198529 w 3506942"/>
              <a:gd name="connsiteY1075" fmla="*/ 781525 h 2201579"/>
              <a:gd name="connsiteX1076" fmla="*/ 2966876 w 3506942"/>
              <a:gd name="connsiteY1076" fmla="*/ 787282 h 2201579"/>
              <a:gd name="connsiteX1077" fmla="*/ 2966876 w 3506942"/>
              <a:gd name="connsiteY1077" fmla="*/ 795197 h 2201579"/>
              <a:gd name="connsiteX1078" fmla="*/ 3218673 w 3506942"/>
              <a:gd name="connsiteY1078" fmla="*/ 795197 h 2201579"/>
              <a:gd name="connsiteX1079" fmla="*/ 3218673 w 3506942"/>
              <a:gd name="connsiteY1079" fmla="*/ 805989 h 2201579"/>
              <a:gd name="connsiteX1080" fmla="*/ 3038099 w 3506942"/>
              <a:gd name="connsiteY1080" fmla="*/ 805989 h 2201579"/>
              <a:gd name="connsiteX1081" fmla="*/ 3038099 w 3506942"/>
              <a:gd name="connsiteY1081" fmla="*/ 812464 h 2201579"/>
              <a:gd name="connsiteX1082" fmla="*/ 3066156 w 3506942"/>
              <a:gd name="connsiteY1082" fmla="*/ 814623 h 2201579"/>
              <a:gd name="connsiteX1083" fmla="*/ 3066876 w 3506942"/>
              <a:gd name="connsiteY1083" fmla="*/ 820379 h 2201579"/>
              <a:gd name="connsiteX1084" fmla="*/ 2975510 w 3506942"/>
              <a:gd name="connsiteY1084" fmla="*/ 830452 h 2201579"/>
              <a:gd name="connsiteX1085" fmla="*/ 2975510 w 3506942"/>
              <a:gd name="connsiteY1085" fmla="*/ 836927 h 2201579"/>
              <a:gd name="connsiteX1086" fmla="*/ 3119393 w 3506942"/>
              <a:gd name="connsiteY1086" fmla="*/ 841245 h 2201579"/>
              <a:gd name="connsiteX1087" fmla="*/ 3171191 w 3506942"/>
              <a:gd name="connsiteY1087" fmla="*/ 846281 h 2201579"/>
              <a:gd name="connsiteX1088" fmla="*/ 3189897 w 3506942"/>
              <a:gd name="connsiteY1088" fmla="*/ 844842 h 2201579"/>
              <a:gd name="connsiteX1089" fmla="*/ 3333060 w 3506942"/>
              <a:gd name="connsiteY1089" fmla="*/ 854196 h 2201579"/>
              <a:gd name="connsiteX1090" fmla="*/ 3340974 w 3506942"/>
              <a:gd name="connsiteY1090" fmla="*/ 855635 h 2201579"/>
              <a:gd name="connsiteX1091" fmla="*/ 3257521 w 3506942"/>
              <a:gd name="connsiteY1091" fmla="*/ 870744 h 2201579"/>
              <a:gd name="connsiteX1092" fmla="*/ 3165436 w 3506942"/>
              <a:gd name="connsiteY1092" fmla="*/ 873622 h 2201579"/>
              <a:gd name="connsiteX1093" fmla="*/ 3395650 w 3506942"/>
              <a:gd name="connsiteY1093" fmla="*/ 883695 h 2201579"/>
              <a:gd name="connsiteX1094" fmla="*/ 3394930 w 3506942"/>
              <a:gd name="connsiteY1094" fmla="*/ 889451 h 2201579"/>
              <a:gd name="connsiteX1095" fmla="*/ 3377664 w 3506942"/>
              <a:gd name="connsiteY1095" fmla="*/ 891610 h 2201579"/>
              <a:gd name="connsiteX1096" fmla="*/ 3384139 w 3506942"/>
              <a:gd name="connsiteY1096" fmla="*/ 901683 h 2201579"/>
              <a:gd name="connsiteX1097" fmla="*/ 3367592 w 3506942"/>
              <a:gd name="connsiteY1097" fmla="*/ 913195 h 2201579"/>
              <a:gd name="connsiteX1098" fmla="*/ 3317233 w 3506942"/>
              <a:gd name="connsiteY1098" fmla="*/ 913914 h 2201579"/>
              <a:gd name="connsiteX1099" fmla="*/ 3376226 w 3506942"/>
              <a:gd name="connsiteY1099" fmla="*/ 934060 h 2201579"/>
              <a:gd name="connsiteX1100" fmla="*/ 3380542 w 3506942"/>
              <a:gd name="connsiteY1100" fmla="*/ 933341 h 2201579"/>
              <a:gd name="connsiteX1101" fmla="*/ 3399966 w 3506942"/>
              <a:gd name="connsiteY1101" fmla="*/ 934060 h 2201579"/>
              <a:gd name="connsiteX1102" fmla="*/ 3401405 w 3506942"/>
              <a:gd name="connsiteY1102" fmla="*/ 934060 h 2201579"/>
              <a:gd name="connsiteX1103" fmla="*/ 3404283 w 3506942"/>
              <a:gd name="connsiteY1103" fmla="*/ 934060 h 2201579"/>
              <a:gd name="connsiteX1104" fmla="*/ 3412196 w 3506942"/>
              <a:gd name="connsiteY1104" fmla="*/ 937658 h 2201579"/>
              <a:gd name="connsiteX1105" fmla="*/ 3412196 w 3506942"/>
              <a:gd name="connsiteY1105" fmla="*/ 945573 h 2201579"/>
              <a:gd name="connsiteX1106" fmla="*/ 3399966 w 3506942"/>
              <a:gd name="connsiteY1106" fmla="*/ 949889 h 2201579"/>
              <a:gd name="connsiteX1107" fmla="*/ 3230184 w 3506942"/>
              <a:gd name="connsiteY1107" fmla="*/ 959243 h 2201579"/>
              <a:gd name="connsiteX1108" fmla="*/ 3046013 w 3506942"/>
              <a:gd name="connsiteY1108" fmla="*/ 959963 h 2201579"/>
              <a:gd name="connsiteX1109" fmla="*/ 3032344 w 3506942"/>
              <a:gd name="connsiteY1109" fmla="*/ 962121 h 2201579"/>
              <a:gd name="connsiteX1110" fmla="*/ 3016517 w 3506942"/>
              <a:gd name="connsiteY1110" fmla="*/ 970036 h 2201579"/>
              <a:gd name="connsiteX1111" fmla="*/ 3008603 w 3506942"/>
              <a:gd name="connsiteY1111" fmla="*/ 962121 h 2201579"/>
              <a:gd name="connsiteX1112" fmla="*/ 2969035 w 3506942"/>
              <a:gd name="connsiteY1112" fmla="*/ 970036 h 2201579"/>
              <a:gd name="connsiteX1113" fmla="*/ 2979826 w 3506942"/>
              <a:gd name="connsiteY1113" fmla="*/ 998096 h 2201579"/>
              <a:gd name="connsiteX1114" fmla="*/ 3046013 w 3506942"/>
              <a:gd name="connsiteY1114" fmla="*/ 1003133 h 2201579"/>
              <a:gd name="connsiteX1115" fmla="*/ 3052488 w 3506942"/>
              <a:gd name="connsiteY1115" fmla="*/ 1017523 h 2201579"/>
              <a:gd name="connsiteX1116" fmla="*/ 3111480 w 3506942"/>
              <a:gd name="connsiteY1116" fmla="*/ 1026157 h 2201579"/>
              <a:gd name="connsiteX1117" fmla="*/ 3253205 w 3506942"/>
              <a:gd name="connsiteY1117" fmla="*/ 1029755 h 2201579"/>
              <a:gd name="connsiteX1118" fmla="*/ 3292053 w 3506942"/>
              <a:gd name="connsiteY1118" fmla="*/ 1037669 h 2201579"/>
              <a:gd name="connsiteX1119" fmla="*/ 3292053 w 3506942"/>
              <a:gd name="connsiteY1119" fmla="*/ 1037863 h 2201579"/>
              <a:gd name="connsiteX1120" fmla="*/ 3324759 w 3506942"/>
              <a:gd name="connsiteY1120" fmla="*/ 1032855 h 2201579"/>
              <a:gd name="connsiteX1121" fmla="*/ 3359365 w 3506942"/>
              <a:gd name="connsiteY1121" fmla="*/ 1045988 h 2201579"/>
              <a:gd name="connsiteX1122" fmla="*/ 3291772 w 3506942"/>
              <a:gd name="connsiteY1122" fmla="*/ 1042315 h 2201579"/>
              <a:gd name="connsiteX1123" fmla="*/ 3291772 w 3506942"/>
              <a:gd name="connsiteY1123" fmla="*/ 1042064 h 2201579"/>
              <a:gd name="connsiteX1124" fmla="*/ 3268403 w 3506942"/>
              <a:gd name="connsiteY1124" fmla="*/ 1048552 h 2201579"/>
              <a:gd name="connsiteX1125" fmla="*/ 3243133 w 3506942"/>
              <a:gd name="connsiteY1125" fmla="*/ 1044864 h 2201579"/>
              <a:gd name="connsiteX1126" fmla="*/ 3210759 w 3506942"/>
              <a:gd name="connsiteY1126" fmla="*/ 1047022 h 2201579"/>
              <a:gd name="connsiteX1127" fmla="*/ 3137379 w 3506942"/>
              <a:gd name="connsiteY1127" fmla="*/ 1052779 h 2201579"/>
              <a:gd name="connsiteX1128" fmla="*/ 3036661 w 3506942"/>
              <a:gd name="connsiteY1128" fmla="*/ 1057096 h 2201579"/>
              <a:gd name="connsiteX1129" fmla="*/ 3036661 w 3506942"/>
              <a:gd name="connsiteY1129" fmla="*/ 1063571 h 2201579"/>
              <a:gd name="connsiteX1130" fmla="*/ 3146011 w 3506942"/>
              <a:gd name="connsiteY1130" fmla="*/ 1063571 h 2201579"/>
              <a:gd name="connsiteX1131" fmla="*/ 3305003 w 3506942"/>
              <a:gd name="connsiteY1131" fmla="*/ 1066449 h 2201579"/>
              <a:gd name="connsiteX1132" fmla="*/ 3418670 w 3506942"/>
              <a:gd name="connsiteY1132" fmla="*/ 1073644 h 2201579"/>
              <a:gd name="connsiteX1133" fmla="*/ 3294212 w 3506942"/>
              <a:gd name="connsiteY1133" fmla="*/ 1080120 h 2201579"/>
              <a:gd name="connsiteX1134" fmla="*/ 3205723 w 3506942"/>
              <a:gd name="connsiteY1134" fmla="*/ 1082278 h 2201579"/>
              <a:gd name="connsiteX1135" fmla="*/ 3180544 w 3506942"/>
              <a:gd name="connsiteY1135" fmla="*/ 1094510 h 2201579"/>
              <a:gd name="connsiteX1136" fmla="*/ 3166875 w 3506942"/>
              <a:gd name="connsiteY1136" fmla="*/ 1099546 h 2201579"/>
              <a:gd name="connsiteX1137" fmla="*/ 3166155 w 3506942"/>
              <a:gd name="connsiteY1137" fmla="*/ 1093071 h 2201579"/>
              <a:gd name="connsiteX1138" fmla="*/ 3179824 w 3506942"/>
              <a:gd name="connsiteY1138" fmla="*/ 1093071 h 2201579"/>
              <a:gd name="connsiteX1139" fmla="*/ 3156803 w 3506942"/>
              <a:gd name="connsiteY1139" fmla="*/ 1089473 h 2201579"/>
              <a:gd name="connsiteX1140" fmla="*/ 3156803 w 3506942"/>
              <a:gd name="connsiteY1140" fmla="*/ 1093790 h 2201579"/>
              <a:gd name="connsiteX1141" fmla="*/ 3156084 w 3506942"/>
              <a:gd name="connsiteY1141" fmla="*/ 1093790 h 2201579"/>
              <a:gd name="connsiteX1142" fmla="*/ 3112918 w 3506942"/>
              <a:gd name="connsiteY1142" fmla="*/ 1102424 h 2201579"/>
              <a:gd name="connsiteX1143" fmla="*/ 3111480 w 3506942"/>
              <a:gd name="connsiteY1143" fmla="*/ 1102424 h 2201579"/>
              <a:gd name="connsiteX1144" fmla="*/ 3112199 w 3506942"/>
              <a:gd name="connsiteY1144" fmla="*/ 1100985 h 2201579"/>
              <a:gd name="connsiteX1145" fmla="*/ 3104285 w 3506942"/>
              <a:gd name="connsiteY1145" fmla="*/ 1089473 h 2201579"/>
              <a:gd name="connsiteX1146" fmla="*/ 3096372 w 3506942"/>
              <a:gd name="connsiteY1146" fmla="*/ 1087315 h 2201579"/>
              <a:gd name="connsiteX1147" fmla="*/ 3096372 w 3506942"/>
              <a:gd name="connsiteY1147" fmla="*/ 1097388 h 2201579"/>
              <a:gd name="connsiteX1148" fmla="*/ 3096372 w 3506942"/>
              <a:gd name="connsiteY1148" fmla="*/ 1101705 h 2201579"/>
              <a:gd name="connsiteX1149" fmla="*/ 3086300 w 3506942"/>
              <a:gd name="connsiteY1149" fmla="*/ 1104583 h 2201579"/>
              <a:gd name="connsiteX1150" fmla="*/ 3050330 w 3506942"/>
              <a:gd name="connsiteY1150" fmla="*/ 1102424 h 2201579"/>
              <a:gd name="connsiteX1151" fmla="*/ 3039537 w 3506942"/>
              <a:gd name="connsiteY1151" fmla="*/ 1087315 h 2201579"/>
              <a:gd name="connsiteX1152" fmla="*/ 3035221 w 3506942"/>
              <a:gd name="connsiteY1152" fmla="*/ 1088034 h 2201579"/>
              <a:gd name="connsiteX1153" fmla="*/ 3036661 w 3506942"/>
              <a:gd name="connsiteY1153" fmla="*/ 1105303 h 2201579"/>
              <a:gd name="connsiteX1154" fmla="*/ 3043135 w 3506942"/>
              <a:gd name="connsiteY1154" fmla="*/ 1103863 h 2201579"/>
              <a:gd name="connsiteX1155" fmla="*/ 3041696 w 3506942"/>
              <a:gd name="connsiteY1155" fmla="*/ 1110339 h 2201579"/>
              <a:gd name="connsiteX1156" fmla="*/ 3020833 w 3506942"/>
              <a:gd name="connsiteY1156" fmla="*/ 1106022 h 2201579"/>
              <a:gd name="connsiteX1157" fmla="*/ 3033782 w 3506942"/>
              <a:gd name="connsiteY1157" fmla="*/ 1117534 h 2201579"/>
              <a:gd name="connsiteX1158" fmla="*/ 3156803 w 3506942"/>
              <a:gd name="connsiteY1158" fmla="*/ 1118253 h 2201579"/>
              <a:gd name="connsiteX1159" fmla="*/ 3396369 w 3506942"/>
              <a:gd name="connsiteY1159" fmla="*/ 1118973 h 2201579"/>
              <a:gd name="connsiteX1160" fmla="*/ 3430901 w 3506942"/>
              <a:gd name="connsiteY1160" fmla="*/ 1140558 h 2201579"/>
              <a:gd name="connsiteX1161" fmla="*/ 3422268 w 3506942"/>
              <a:gd name="connsiteY1161" fmla="*/ 1154948 h 2201579"/>
              <a:gd name="connsiteX1162" fmla="*/ 3403563 w 3506942"/>
              <a:gd name="connsiteY1162" fmla="*/ 1165741 h 2201579"/>
              <a:gd name="connsiteX1163" fmla="*/ 3397088 w 3506942"/>
              <a:gd name="connsiteY1163" fmla="*/ 1169338 h 2201579"/>
              <a:gd name="connsiteX1164" fmla="*/ 3399246 w 3506942"/>
              <a:gd name="connsiteY1164" fmla="*/ 1172216 h 2201579"/>
              <a:gd name="connsiteX1165" fmla="*/ 3404283 w 3506942"/>
              <a:gd name="connsiteY1165" fmla="*/ 1165741 h 2201579"/>
              <a:gd name="connsiteX1166" fmla="*/ 3423707 w 3506942"/>
              <a:gd name="connsiteY1166" fmla="*/ 1198118 h 2201579"/>
              <a:gd name="connsiteX1167" fmla="*/ 3407880 w 3506942"/>
              <a:gd name="connsiteY1167" fmla="*/ 1209630 h 2201579"/>
              <a:gd name="connsiteX1168" fmla="*/ 3406441 w 3506942"/>
              <a:gd name="connsiteY1168" fmla="*/ 1209630 h 2201579"/>
              <a:gd name="connsiteX1169" fmla="*/ 3404283 w 3506942"/>
              <a:gd name="connsiteY1169" fmla="*/ 1209630 h 2201579"/>
              <a:gd name="connsiteX1170" fmla="*/ 3403563 w 3506942"/>
              <a:gd name="connsiteY1170" fmla="*/ 1209630 h 2201579"/>
              <a:gd name="connsiteX1171" fmla="*/ 3384139 w 3506942"/>
              <a:gd name="connsiteY1171" fmla="*/ 1213228 h 2201579"/>
              <a:gd name="connsiteX1172" fmla="*/ 3341693 w 3506942"/>
              <a:gd name="connsiteY1172" fmla="*/ 1218265 h 2201579"/>
              <a:gd name="connsiteX1173" fmla="*/ 3320830 w 3506942"/>
              <a:gd name="connsiteY1173" fmla="*/ 1221862 h 2201579"/>
              <a:gd name="connsiteX1174" fmla="*/ 3340254 w 3506942"/>
              <a:gd name="connsiteY1174" fmla="*/ 1229776 h 2201579"/>
              <a:gd name="connsiteX1175" fmla="*/ 3340254 w 3506942"/>
              <a:gd name="connsiteY1175" fmla="*/ 1229057 h 2201579"/>
              <a:gd name="connsiteX1176" fmla="*/ 3340974 w 3506942"/>
              <a:gd name="connsiteY1176" fmla="*/ 1229776 h 2201579"/>
              <a:gd name="connsiteX1177" fmla="*/ 3344571 w 3506942"/>
              <a:gd name="connsiteY1177" fmla="*/ 1229057 h 2201579"/>
              <a:gd name="connsiteX1178" fmla="*/ 3360398 w 3506942"/>
              <a:gd name="connsiteY1178" fmla="*/ 1245606 h 2201579"/>
              <a:gd name="connsiteX1179" fmla="*/ 3359678 w 3506942"/>
              <a:gd name="connsiteY1179" fmla="*/ 1245606 h 2201579"/>
              <a:gd name="connsiteX1180" fmla="*/ 3302126 w 3506942"/>
              <a:gd name="connsiteY1180" fmla="*/ 1266471 h 2201579"/>
              <a:gd name="connsiteX1181" fmla="*/ 3167594 w 3506942"/>
              <a:gd name="connsiteY1181" fmla="*/ 1270069 h 2201579"/>
              <a:gd name="connsiteX1182" fmla="*/ 2987740 w 3506942"/>
              <a:gd name="connsiteY1182" fmla="*/ 1267191 h 2201579"/>
              <a:gd name="connsiteX1183" fmla="*/ 2917956 w 3506942"/>
              <a:gd name="connsiteY1183" fmla="*/ 1269349 h 2201579"/>
              <a:gd name="connsiteX1184" fmla="*/ 2917956 w 3506942"/>
              <a:gd name="connsiteY1184" fmla="*/ 1277264 h 2201579"/>
              <a:gd name="connsiteX1185" fmla="*/ 2959683 w 3506942"/>
              <a:gd name="connsiteY1185" fmla="*/ 1277264 h 2201579"/>
              <a:gd name="connsiteX1186" fmla="*/ 3007883 w 3506942"/>
              <a:gd name="connsiteY1186" fmla="*/ 1281581 h 2201579"/>
              <a:gd name="connsiteX1187" fmla="*/ 3012200 w 3506942"/>
              <a:gd name="connsiteY1187" fmla="*/ 1289495 h 2201579"/>
              <a:gd name="connsiteX1188" fmla="*/ 3012919 w 3506942"/>
              <a:gd name="connsiteY1188" fmla="*/ 1289495 h 2201579"/>
              <a:gd name="connsiteX1189" fmla="*/ 3008603 w 3506942"/>
              <a:gd name="connsiteY1189" fmla="*/ 1297410 h 2201579"/>
              <a:gd name="connsiteX1190" fmla="*/ 2969035 w 3506942"/>
              <a:gd name="connsiteY1190" fmla="*/ 1297410 h 2201579"/>
              <a:gd name="connsiteX1191" fmla="*/ 2949611 w 3506942"/>
              <a:gd name="connsiteY1191" fmla="*/ 1294532 h 2201579"/>
              <a:gd name="connsiteX1192" fmla="*/ 2947452 w 3506942"/>
              <a:gd name="connsiteY1192" fmla="*/ 1300288 h 2201579"/>
              <a:gd name="connsiteX1193" fmla="*/ 2971913 w 3506942"/>
              <a:gd name="connsiteY1193" fmla="*/ 1309642 h 2201579"/>
              <a:gd name="connsiteX1194" fmla="*/ 2936662 w 3506942"/>
              <a:gd name="connsiteY1194" fmla="*/ 1318276 h 2201579"/>
              <a:gd name="connsiteX1195" fmla="*/ 2923712 w 3506942"/>
              <a:gd name="connsiteY1195" fmla="*/ 1329788 h 2201579"/>
              <a:gd name="connsiteX1196" fmla="*/ 2938820 w 3506942"/>
              <a:gd name="connsiteY1196" fmla="*/ 1340580 h 2201579"/>
              <a:gd name="connsiteX1197" fmla="*/ 2953208 w 3506942"/>
              <a:gd name="connsiteY1197" fmla="*/ 1344178 h 2201579"/>
              <a:gd name="connsiteX1198" fmla="*/ 2908604 w 3506942"/>
              <a:gd name="connsiteY1198" fmla="*/ 1365044 h 2201579"/>
              <a:gd name="connsiteX1199" fmla="*/ 2905007 w 3506942"/>
              <a:gd name="connsiteY1199" fmla="*/ 1365044 h 2201579"/>
              <a:gd name="connsiteX1200" fmla="*/ 2856087 w 3506942"/>
              <a:gd name="connsiteY1200" fmla="*/ 1377275 h 2201579"/>
              <a:gd name="connsiteX1201" fmla="*/ 2857526 w 3506942"/>
              <a:gd name="connsiteY1201" fmla="*/ 1381592 h 2201579"/>
              <a:gd name="connsiteX1202" fmla="*/ 2887741 w 3506942"/>
              <a:gd name="connsiteY1202" fmla="*/ 1384470 h 2201579"/>
              <a:gd name="connsiteX1203" fmla="*/ 2889899 w 3506942"/>
              <a:gd name="connsiteY1203" fmla="*/ 1385909 h 2201579"/>
              <a:gd name="connsiteX1204" fmla="*/ 2992056 w 3506942"/>
              <a:gd name="connsiteY1204" fmla="*/ 1384470 h 2201579"/>
              <a:gd name="connsiteX1205" fmla="*/ 3005725 w 3506942"/>
              <a:gd name="connsiteY1205" fmla="*/ 1390945 h 2201579"/>
              <a:gd name="connsiteX1206" fmla="*/ 2995654 w 3506942"/>
              <a:gd name="connsiteY1206" fmla="*/ 1401738 h 2201579"/>
              <a:gd name="connsiteX1207" fmla="*/ 2886302 w 3506942"/>
              <a:gd name="connsiteY1207" fmla="*/ 1426921 h 2201579"/>
              <a:gd name="connsiteX1208" fmla="*/ 2843137 w 3506942"/>
              <a:gd name="connsiteY1208" fmla="*/ 1437713 h 2201579"/>
              <a:gd name="connsiteX1209" fmla="*/ 2861122 w 3506942"/>
              <a:gd name="connsiteY1209" fmla="*/ 1457859 h 2201579"/>
              <a:gd name="connsiteX1210" fmla="*/ 2776951 w 3506942"/>
              <a:gd name="connsiteY1210" fmla="*/ 1484481 h 2201579"/>
              <a:gd name="connsiteX1211" fmla="*/ 2769037 w 3506942"/>
              <a:gd name="connsiteY1211" fmla="*/ 1493115 h 2201579"/>
              <a:gd name="connsiteX1212" fmla="*/ 2707886 w 3506942"/>
              <a:gd name="connsiteY1212" fmla="*/ 1502469 h 2201579"/>
              <a:gd name="connsiteX1213" fmla="*/ 2703570 w 3506942"/>
              <a:gd name="connsiteY1213" fmla="*/ 1509664 h 2201579"/>
              <a:gd name="connsiteX1214" fmla="*/ 2710765 w 3506942"/>
              <a:gd name="connsiteY1214" fmla="*/ 1515420 h 2201579"/>
              <a:gd name="connsiteX1215" fmla="*/ 2712923 w 3506942"/>
              <a:gd name="connsiteY1215" fmla="*/ 1508944 h 2201579"/>
              <a:gd name="connsiteX1216" fmla="*/ 2748893 w 3506942"/>
              <a:gd name="connsiteY1216" fmla="*/ 1513261 h 2201579"/>
              <a:gd name="connsiteX1217" fmla="*/ 2748893 w 3506942"/>
              <a:gd name="connsiteY1217" fmla="*/ 1501030 h 2201579"/>
              <a:gd name="connsiteX1218" fmla="*/ 2784145 w 3506942"/>
              <a:gd name="connsiteY1218" fmla="*/ 1519737 h 2201579"/>
              <a:gd name="connsiteX1219" fmla="*/ 2781267 w 3506942"/>
              <a:gd name="connsiteY1219" fmla="*/ 1526932 h 2201579"/>
              <a:gd name="connsiteX1220" fmla="*/ 3156084 w 3506942"/>
              <a:gd name="connsiteY1220" fmla="*/ 1533407 h 2201579"/>
              <a:gd name="connsiteX1221" fmla="*/ 3156803 w 3506942"/>
              <a:gd name="connsiteY1221" fmla="*/ 1540602 h 2201579"/>
              <a:gd name="connsiteX1222" fmla="*/ 3138818 w 3506942"/>
              <a:gd name="connsiteY1222" fmla="*/ 1546359 h 2201579"/>
              <a:gd name="connsiteX1223" fmla="*/ 3192055 w 3506942"/>
              <a:gd name="connsiteY1223" fmla="*/ 1552834 h 2201579"/>
              <a:gd name="connsiteX1224" fmla="*/ 3220831 w 3506942"/>
              <a:gd name="connsiteY1224" fmla="*/ 1552834 h 2201579"/>
              <a:gd name="connsiteX1225" fmla="*/ 3221551 w 3506942"/>
              <a:gd name="connsiteY1225" fmla="*/ 1560029 h 2201579"/>
              <a:gd name="connsiteX1226" fmla="*/ 3033782 w 3506942"/>
              <a:gd name="connsiteY1226" fmla="*/ 1567224 h 2201579"/>
              <a:gd name="connsiteX1227" fmla="*/ 3033782 w 3506942"/>
              <a:gd name="connsiteY1227" fmla="*/ 1571541 h 2201579"/>
              <a:gd name="connsiteX1228" fmla="*/ 3258960 w 3506942"/>
              <a:gd name="connsiteY1228" fmla="*/ 1580175 h 2201579"/>
              <a:gd name="connsiteX1229" fmla="*/ 3258960 w 3506942"/>
              <a:gd name="connsiteY1229" fmla="*/ 1584492 h 2201579"/>
              <a:gd name="connsiteX1230" fmla="*/ 3109322 w 3506942"/>
              <a:gd name="connsiteY1230" fmla="*/ 1584492 h 2201579"/>
              <a:gd name="connsiteX1231" fmla="*/ 3109322 w 3506942"/>
              <a:gd name="connsiteY1231" fmla="*/ 1592407 h 2201579"/>
              <a:gd name="connsiteX1232" fmla="*/ 3249608 w 3506942"/>
              <a:gd name="connsiteY1232" fmla="*/ 1591687 h 2201579"/>
              <a:gd name="connsiteX1233" fmla="*/ 3385577 w 3506942"/>
              <a:gd name="connsiteY1233" fmla="*/ 1601760 h 2201579"/>
              <a:gd name="connsiteX1234" fmla="*/ 3385577 w 3506942"/>
              <a:gd name="connsiteY1234" fmla="*/ 1607516 h 2201579"/>
              <a:gd name="connsiteX1235" fmla="*/ 3230184 w 3506942"/>
              <a:gd name="connsiteY1235" fmla="*/ 1613272 h 2201579"/>
              <a:gd name="connsiteX1236" fmla="*/ 3230184 w 3506942"/>
              <a:gd name="connsiteY1236" fmla="*/ 1620467 h 2201579"/>
              <a:gd name="connsiteX1237" fmla="*/ 3361118 w 3506942"/>
              <a:gd name="connsiteY1237" fmla="*/ 1620467 h 2201579"/>
              <a:gd name="connsiteX1238" fmla="*/ 3391333 w 3506942"/>
              <a:gd name="connsiteY1238" fmla="*/ 1624784 h 2201579"/>
              <a:gd name="connsiteX1239" fmla="*/ 3351765 w 3506942"/>
              <a:gd name="connsiteY1239" fmla="*/ 1632699 h 2201579"/>
              <a:gd name="connsiteX1240" fmla="*/ 3367592 w 3506942"/>
              <a:gd name="connsiteY1240" fmla="*/ 1638455 h 2201579"/>
              <a:gd name="connsiteX1241" fmla="*/ 3348168 w 3506942"/>
              <a:gd name="connsiteY1241" fmla="*/ 1645650 h 2201579"/>
              <a:gd name="connsiteX1242" fmla="*/ 3209321 w 3506942"/>
              <a:gd name="connsiteY1242" fmla="*/ 1657881 h 2201579"/>
              <a:gd name="connsiteX1243" fmla="*/ 3305722 w 3506942"/>
              <a:gd name="connsiteY1243" fmla="*/ 1657881 h 2201579"/>
              <a:gd name="connsiteX1244" fmla="*/ 3305722 w 3506942"/>
              <a:gd name="connsiteY1244" fmla="*/ 1661479 h 2201579"/>
              <a:gd name="connsiteX1245" fmla="*/ 3292053 w 3506942"/>
              <a:gd name="connsiteY1245" fmla="*/ 1668674 h 2201579"/>
              <a:gd name="connsiteX1246" fmla="*/ 3205004 w 3506942"/>
              <a:gd name="connsiteY1246" fmla="*/ 1677308 h 2201579"/>
              <a:gd name="connsiteX1247" fmla="*/ 3204284 w 3506942"/>
              <a:gd name="connsiteY1247" fmla="*/ 1680906 h 2201579"/>
              <a:gd name="connsiteX1248" fmla="*/ 3217234 w 3506942"/>
              <a:gd name="connsiteY1248" fmla="*/ 1683064 h 2201579"/>
              <a:gd name="connsiteX1249" fmla="*/ 3248889 w 3506942"/>
              <a:gd name="connsiteY1249" fmla="*/ 1683784 h 2201579"/>
              <a:gd name="connsiteX1250" fmla="*/ 3247450 w 3506942"/>
              <a:gd name="connsiteY1250" fmla="*/ 1686661 h 2201579"/>
              <a:gd name="connsiteX1251" fmla="*/ 3215076 w 3506942"/>
              <a:gd name="connsiteY1251" fmla="*/ 1685942 h 2201579"/>
              <a:gd name="connsiteX1252" fmla="*/ 3187738 w 3506942"/>
              <a:gd name="connsiteY1252" fmla="*/ 1693137 h 2201579"/>
              <a:gd name="connsiteX1253" fmla="*/ 2897813 w 3506942"/>
              <a:gd name="connsiteY1253" fmla="*/ 1699612 h 2201579"/>
              <a:gd name="connsiteX1254" fmla="*/ 2738821 w 3506942"/>
              <a:gd name="connsiteY1254" fmla="*/ 1710405 h 2201579"/>
              <a:gd name="connsiteX1255" fmla="*/ 2729469 w 3506942"/>
              <a:gd name="connsiteY1255" fmla="*/ 1712564 h 2201579"/>
              <a:gd name="connsiteX1256" fmla="*/ 2723714 w 3506942"/>
              <a:gd name="connsiteY1256" fmla="*/ 1728393 h 2201579"/>
              <a:gd name="connsiteX1257" fmla="*/ 2645298 w 3506942"/>
              <a:gd name="connsiteY1257" fmla="*/ 1732710 h 2201579"/>
              <a:gd name="connsiteX1258" fmla="*/ 2657528 w 3506942"/>
              <a:gd name="connsiteY1258" fmla="*/ 1745661 h 2201579"/>
              <a:gd name="connsiteX1259" fmla="*/ 2705728 w 3506942"/>
              <a:gd name="connsiteY1259" fmla="*/ 1743503 h 2201579"/>
              <a:gd name="connsiteX1260" fmla="*/ 2787023 w 3506942"/>
              <a:gd name="connsiteY1260" fmla="*/ 1752137 h 2201579"/>
              <a:gd name="connsiteX1261" fmla="*/ 2811483 w 3506942"/>
              <a:gd name="connsiteY1261" fmla="*/ 1760051 h 2201579"/>
              <a:gd name="connsiteX1262" fmla="*/ 2838820 w 3506942"/>
              <a:gd name="connsiteY1262" fmla="*/ 1773002 h 2201579"/>
              <a:gd name="connsiteX1263" fmla="*/ 2925151 w 3506942"/>
              <a:gd name="connsiteY1263" fmla="*/ 1784514 h 2201579"/>
              <a:gd name="connsiteX1264" fmla="*/ 2924432 w 3506942"/>
              <a:gd name="connsiteY1264" fmla="*/ 1784514 h 2201579"/>
              <a:gd name="connsiteX1265" fmla="*/ 2940978 w 3506942"/>
              <a:gd name="connsiteY1265" fmla="*/ 1792428 h 2201579"/>
              <a:gd name="connsiteX1266" fmla="*/ 2946733 w 3506942"/>
              <a:gd name="connsiteY1266" fmla="*/ 1803941 h 2201579"/>
              <a:gd name="connsiteX1267" fmla="*/ 2933064 w 3506942"/>
              <a:gd name="connsiteY1267" fmla="*/ 1808258 h 2201579"/>
              <a:gd name="connsiteX1268" fmla="*/ 2933064 w 3506942"/>
              <a:gd name="connsiteY1268" fmla="*/ 1808977 h 2201579"/>
              <a:gd name="connsiteX1269" fmla="*/ 2928748 w 3506942"/>
              <a:gd name="connsiteY1269" fmla="*/ 1808977 h 2201579"/>
              <a:gd name="connsiteX1270" fmla="*/ 2928748 w 3506942"/>
              <a:gd name="connsiteY1270" fmla="*/ 1808258 h 2201579"/>
              <a:gd name="connsiteX1271" fmla="*/ 2819396 w 3506942"/>
              <a:gd name="connsiteY1271" fmla="*/ 1824806 h 2201579"/>
              <a:gd name="connsiteX1272" fmla="*/ 2897813 w 3506942"/>
              <a:gd name="connsiteY1272" fmla="*/ 1829123 h 2201579"/>
              <a:gd name="connsiteX1273" fmla="*/ 2864000 w 3506942"/>
              <a:gd name="connsiteY1273" fmla="*/ 1839916 h 2201579"/>
              <a:gd name="connsiteX1274" fmla="*/ 2940258 w 3506942"/>
              <a:gd name="connsiteY1274" fmla="*/ 1867976 h 2201579"/>
              <a:gd name="connsiteX1275" fmla="*/ 2941697 w 3506942"/>
              <a:gd name="connsiteY1275" fmla="*/ 1867976 h 2201579"/>
              <a:gd name="connsiteX1276" fmla="*/ 2940978 w 3506942"/>
              <a:gd name="connsiteY1276" fmla="*/ 1868696 h 2201579"/>
              <a:gd name="connsiteX1277" fmla="*/ 2957525 w 3506942"/>
              <a:gd name="connsiteY1277" fmla="*/ 1870135 h 2201579"/>
              <a:gd name="connsiteX1278" fmla="*/ 2952489 w 3506942"/>
              <a:gd name="connsiteY1278" fmla="*/ 1880208 h 2201579"/>
              <a:gd name="connsiteX1279" fmla="*/ 2953208 w 3506942"/>
              <a:gd name="connsiteY1279" fmla="*/ 1880928 h 2201579"/>
              <a:gd name="connsiteX1280" fmla="*/ 2951769 w 3506942"/>
              <a:gd name="connsiteY1280" fmla="*/ 1880208 h 2201579"/>
              <a:gd name="connsiteX1281" fmla="*/ 2950331 w 3506942"/>
              <a:gd name="connsiteY1281" fmla="*/ 1880208 h 2201579"/>
              <a:gd name="connsiteX1282" fmla="*/ 2948891 w 3506942"/>
              <a:gd name="connsiteY1282" fmla="*/ 1880928 h 2201579"/>
              <a:gd name="connsiteX1283" fmla="*/ 2928748 w 3506942"/>
              <a:gd name="connsiteY1283" fmla="*/ 1884525 h 2201579"/>
              <a:gd name="connsiteX1284" fmla="*/ 2918676 w 3506942"/>
              <a:gd name="connsiteY1284" fmla="*/ 1891720 h 2201579"/>
              <a:gd name="connsiteX1285" fmla="*/ 2932345 w 3506942"/>
              <a:gd name="connsiteY1285" fmla="*/ 1903233 h 2201579"/>
              <a:gd name="connsiteX1286" fmla="*/ 2712203 w 3506942"/>
              <a:gd name="connsiteY1286" fmla="*/ 1931293 h 2201579"/>
              <a:gd name="connsiteX1287" fmla="*/ 2712203 w 3506942"/>
              <a:gd name="connsiteY1287" fmla="*/ 1937049 h 2201579"/>
              <a:gd name="connsiteX1288" fmla="*/ 2991337 w 3506942"/>
              <a:gd name="connsiteY1288" fmla="*/ 1937049 h 2201579"/>
              <a:gd name="connsiteX1289" fmla="*/ 2991337 w 3506942"/>
              <a:gd name="connsiteY1289" fmla="*/ 1942805 h 2201579"/>
              <a:gd name="connsiteX1290" fmla="*/ 2900690 w 3506942"/>
              <a:gd name="connsiteY1290" fmla="*/ 1948561 h 2201579"/>
              <a:gd name="connsiteX1291" fmla="*/ 2902129 w 3506942"/>
              <a:gd name="connsiteY1291" fmla="*/ 1955756 h 2201579"/>
              <a:gd name="connsiteX1292" fmla="*/ 2959683 w 3506942"/>
              <a:gd name="connsiteY1292" fmla="*/ 1962951 h 2201579"/>
              <a:gd name="connsiteX1293" fmla="*/ 2959683 w 3506942"/>
              <a:gd name="connsiteY1293" fmla="*/ 1969427 h 2201579"/>
              <a:gd name="connsiteX1294" fmla="*/ 2761843 w 3506942"/>
              <a:gd name="connsiteY1294" fmla="*/ 1969427 h 2201579"/>
              <a:gd name="connsiteX1295" fmla="*/ 2761843 w 3506942"/>
              <a:gd name="connsiteY1295" fmla="*/ 1976622 h 2201579"/>
              <a:gd name="connsiteX1296" fmla="*/ 3266154 w 3506942"/>
              <a:gd name="connsiteY1296" fmla="*/ 1981658 h 2201579"/>
              <a:gd name="connsiteX1297" fmla="*/ 3228025 w 3506942"/>
              <a:gd name="connsiteY1297" fmla="*/ 2008280 h 2201579"/>
              <a:gd name="connsiteX1298" fmla="*/ 3212917 w 3506942"/>
              <a:gd name="connsiteY1298" fmla="*/ 2006121 h 2201579"/>
              <a:gd name="connsiteX1299" fmla="*/ 3213637 w 3506942"/>
              <a:gd name="connsiteY1299" fmla="*/ 2012597 h 2201579"/>
              <a:gd name="connsiteX1300" fmla="*/ 3228025 w 3506942"/>
              <a:gd name="connsiteY1300" fmla="*/ 2008280 h 2201579"/>
              <a:gd name="connsiteX1301" fmla="*/ 3243852 w 3506942"/>
              <a:gd name="connsiteY1301" fmla="*/ 2016195 h 2201579"/>
              <a:gd name="connsiteX1302" fmla="*/ 3200687 w 3506942"/>
              <a:gd name="connsiteY1302" fmla="*/ 2024109 h 2201579"/>
              <a:gd name="connsiteX1303" fmla="*/ 3192773 w 3506942"/>
              <a:gd name="connsiteY1303" fmla="*/ 2021950 h 2201579"/>
              <a:gd name="connsiteX1304" fmla="*/ 3193493 w 3506942"/>
              <a:gd name="connsiteY1304" fmla="*/ 2025548 h 2201579"/>
              <a:gd name="connsiteX1305" fmla="*/ 3199968 w 3506942"/>
              <a:gd name="connsiteY1305" fmla="*/ 2024109 h 2201579"/>
              <a:gd name="connsiteX1306" fmla="*/ 3210759 w 3506942"/>
              <a:gd name="connsiteY1306" fmla="*/ 2029865 h 2201579"/>
              <a:gd name="connsiteX1307" fmla="*/ 3210759 w 3506942"/>
              <a:gd name="connsiteY1307" fmla="*/ 2034182 h 2201579"/>
              <a:gd name="connsiteX1308" fmla="*/ 3058243 w 3506942"/>
              <a:gd name="connsiteY1308" fmla="*/ 2034182 h 2201579"/>
              <a:gd name="connsiteX1309" fmla="*/ 3058243 w 3506942"/>
              <a:gd name="connsiteY1309" fmla="*/ 2043535 h 2201579"/>
              <a:gd name="connsiteX1310" fmla="*/ 3194213 w 3506942"/>
              <a:gd name="connsiteY1310" fmla="*/ 2043535 h 2201579"/>
              <a:gd name="connsiteX1311" fmla="*/ 3194932 w 3506942"/>
              <a:gd name="connsiteY1311" fmla="*/ 2052889 h 2201579"/>
              <a:gd name="connsiteX1312" fmla="*/ 3172630 w 3506942"/>
              <a:gd name="connsiteY1312" fmla="*/ 2057206 h 2201579"/>
              <a:gd name="connsiteX1313" fmla="*/ 2871914 w 3506942"/>
              <a:gd name="connsiteY1313" fmla="*/ 2063681 h 2201579"/>
              <a:gd name="connsiteX1314" fmla="*/ 2682707 w 3506942"/>
              <a:gd name="connsiteY1314" fmla="*/ 2061523 h 2201579"/>
              <a:gd name="connsiteX1315" fmla="*/ 2614363 w 3506942"/>
              <a:gd name="connsiteY1315" fmla="*/ 2068718 h 2201579"/>
              <a:gd name="connsiteX1316" fmla="*/ 2419401 w 3506942"/>
              <a:gd name="connsiteY1316" fmla="*/ 2081669 h 2201579"/>
              <a:gd name="connsiteX1317" fmla="*/ 2629470 w 3506942"/>
              <a:gd name="connsiteY1317" fmla="*/ 2081669 h 2201579"/>
              <a:gd name="connsiteX1318" fmla="*/ 2629470 w 3506942"/>
              <a:gd name="connsiteY1318" fmla="*/ 2088864 h 2201579"/>
              <a:gd name="connsiteX1319" fmla="*/ 2537385 w 3506942"/>
              <a:gd name="connsiteY1319" fmla="*/ 2088864 h 2201579"/>
              <a:gd name="connsiteX1320" fmla="*/ 2537385 w 3506942"/>
              <a:gd name="connsiteY1320" fmla="*/ 2096059 h 2201579"/>
              <a:gd name="connsiteX1321" fmla="*/ 2653930 w 3506942"/>
              <a:gd name="connsiteY1321" fmla="*/ 2096059 h 2201579"/>
              <a:gd name="connsiteX1322" fmla="*/ 2655369 w 3506942"/>
              <a:gd name="connsiteY1322" fmla="*/ 2103974 h 2201579"/>
              <a:gd name="connsiteX1323" fmla="*/ 2633067 w 3506942"/>
              <a:gd name="connsiteY1323" fmla="*/ 2108290 h 2201579"/>
              <a:gd name="connsiteX1324" fmla="*/ 2575514 w 3506942"/>
              <a:gd name="connsiteY1324" fmla="*/ 2116205 h 2201579"/>
              <a:gd name="connsiteX1325" fmla="*/ 2588463 w 3506942"/>
              <a:gd name="connsiteY1325" fmla="*/ 2124119 h 2201579"/>
              <a:gd name="connsiteX1326" fmla="*/ 2539543 w 3506942"/>
              <a:gd name="connsiteY1326" fmla="*/ 2124119 h 2201579"/>
              <a:gd name="connsiteX1327" fmla="*/ 2539543 w 3506942"/>
              <a:gd name="connsiteY1327" fmla="*/ 2126998 h 2201579"/>
              <a:gd name="connsiteX1328" fmla="*/ 2581988 w 3506942"/>
              <a:gd name="connsiteY1328" fmla="*/ 2126998 h 2201579"/>
              <a:gd name="connsiteX1329" fmla="*/ 2659686 w 3506942"/>
              <a:gd name="connsiteY1329" fmla="*/ 2139229 h 2201579"/>
              <a:gd name="connsiteX1330" fmla="*/ 2665441 w 3506942"/>
              <a:gd name="connsiteY1330" fmla="*/ 2144986 h 2201579"/>
              <a:gd name="connsiteX1331" fmla="*/ 2656808 w 3506942"/>
              <a:gd name="connsiteY1331" fmla="*/ 2154339 h 2201579"/>
              <a:gd name="connsiteX1332" fmla="*/ 2617240 w 3506942"/>
              <a:gd name="connsiteY1332" fmla="*/ 2160095 h 2201579"/>
              <a:gd name="connsiteX1333" fmla="*/ 2517961 w 3506942"/>
              <a:gd name="connsiteY1333" fmla="*/ 2159376 h 2201579"/>
              <a:gd name="connsiteX1334" fmla="*/ 2340984 w 3506942"/>
              <a:gd name="connsiteY1334" fmla="*/ 2159376 h 2201579"/>
              <a:gd name="connsiteX1335" fmla="*/ 2340984 w 3506942"/>
              <a:gd name="connsiteY1335" fmla="*/ 2168010 h 2201579"/>
              <a:gd name="connsiteX1336" fmla="*/ 2540982 w 3506942"/>
              <a:gd name="connsiteY1336" fmla="*/ 2168010 h 2201579"/>
              <a:gd name="connsiteX1337" fmla="*/ 2556809 w 3506942"/>
              <a:gd name="connsiteY1337" fmla="*/ 2167290 h 2201579"/>
              <a:gd name="connsiteX1338" fmla="*/ 2558248 w 3506942"/>
              <a:gd name="connsiteY1338" fmla="*/ 2168729 h 2201579"/>
              <a:gd name="connsiteX1339" fmla="*/ 2549615 w 3506942"/>
              <a:gd name="connsiteY1339" fmla="*/ 2180241 h 2201579"/>
              <a:gd name="connsiteX1340" fmla="*/ 2648175 w 3506942"/>
              <a:gd name="connsiteY1340" fmla="*/ 2185277 h 2201579"/>
              <a:gd name="connsiteX1341" fmla="*/ 2648894 w 3506942"/>
              <a:gd name="connsiteY1341" fmla="*/ 2191034 h 2201579"/>
              <a:gd name="connsiteX1342" fmla="*/ 2597816 w 3506942"/>
              <a:gd name="connsiteY1342" fmla="*/ 2196790 h 2201579"/>
              <a:gd name="connsiteX1343" fmla="*/ 2380552 w 3506942"/>
              <a:gd name="connsiteY1343" fmla="*/ 2201107 h 2201579"/>
              <a:gd name="connsiteX1344" fmla="*/ 2124439 w 3506942"/>
              <a:gd name="connsiteY1344" fmla="*/ 2200387 h 2201579"/>
              <a:gd name="connsiteX1345" fmla="*/ 1790630 w 3506942"/>
              <a:gd name="connsiteY1345" fmla="*/ 2192472 h 2201579"/>
              <a:gd name="connsiteX1346" fmla="*/ 1761853 w 3506942"/>
              <a:gd name="connsiteY1346" fmla="*/ 2192472 h 2201579"/>
              <a:gd name="connsiteX1347" fmla="*/ 1761853 w 3506942"/>
              <a:gd name="connsiteY1347" fmla="*/ 2186717 h 2201579"/>
              <a:gd name="connsiteX1348" fmla="*/ 1933794 w 3506942"/>
              <a:gd name="connsiteY1348" fmla="*/ 2186717 h 2201579"/>
              <a:gd name="connsiteX1349" fmla="*/ 1933794 w 3506942"/>
              <a:gd name="connsiteY1349" fmla="*/ 2177363 h 2201579"/>
              <a:gd name="connsiteX1350" fmla="*/ 1840270 w 3506942"/>
              <a:gd name="connsiteY1350" fmla="*/ 2177363 h 2201579"/>
              <a:gd name="connsiteX1351" fmla="*/ 1743148 w 3506942"/>
              <a:gd name="connsiteY1351" fmla="*/ 2174485 h 2201579"/>
              <a:gd name="connsiteX1352" fmla="*/ 1724444 w 3506942"/>
              <a:gd name="connsiteY1352" fmla="*/ 2164412 h 2201579"/>
              <a:gd name="connsiteX1353" fmla="*/ 1686633 w 3506942"/>
              <a:gd name="connsiteY1353" fmla="*/ 2167979 h 2201579"/>
              <a:gd name="connsiteX1354" fmla="*/ 1533798 w 3506942"/>
              <a:gd name="connsiteY1354" fmla="*/ 2156497 h 2201579"/>
              <a:gd name="connsiteX1355" fmla="*/ 1338836 w 3506942"/>
              <a:gd name="connsiteY1355" fmla="*/ 2146424 h 2201579"/>
              <a:gd name="connsiteX1356" fmla="*/ 1313656 w 3506942"/>
              <a:gd name="connsiteY1356" fmla="*/ 2142107 h 2201579"/>
              <a:gd name="connsiteX1357" fmla="*/ 1314375 w 3506942"/>
              <a:gd name="connsiteY1357" fmla="*/ 2136351 h 2201579"/>
              <a:gd name="connsiteX1358" fmla="*/ 1382001 w 3506942"/>
              <a:gd name="connsiteY1358" fmla="*/ 2136351 h 2201579"/>
              <a:gd name="connsiteX1359" fmla="*/ 1269772 w 3506942"/>
              <a:gd name="connsiteY1359" fmla="*/ 2105413 h 2201579"/>
              <a:gd name="connsiteX1360" fmla="*/ 1327325 w 3506942"/>
              <a:gd name="connsiteY1360" fmla="*/ 2097498 h 2201579"/>
              <a:gd name="connsiteX1361" fmla="*/ 1327325 w 3506942"/>
              <a:gd name="connsiteY1361" fmla="*/ 2094620 h 2201579"/>
              <a:gd name="connsiteX1362" fmla="*/ 1258261 w 3506942"/>
              <a:gd name="connsiteY1362" fmla="*/ 2090303 h 2201579"/>
              <a:gd name="connsiteX1363" fmla="*/ 1258261 w 3506942"/>
              <a:gd name="connsiteY1363" fmla="*/ 2085267 h 2201579"/>
              <a:gd name="connsiteX1364" fmla="*/ 1310778 w 3506942"/>
              <a:gd name="connsiteY1364" fmla="*/ 2080950 h 2201579"/>
              <a:gd name="connsiteX1365" fmla="*/ 1310059 w 3506942"/>
              <a:gd name="connsiteY1365" fmla="*/ 2073035 h 2201579"/>
              <a:gd name="connsiteX1366" fmla="*/ 917257 w 3506942"/>
              <a:gd name="connsiteY1366" fmla="*/ 2068718 h 2201579"/>
              <a:gd name="connsiteX1367" fmla="*/ 648195 w 3506942"/>
              <a:gd name="connsiteY1367" fmla="*/ 2067999 h 2201579"/>
              <a:gd name="connsiteX1368" fmla="*/ 433808 w 3506942"/>
              <a:gd name="connsiteY1368" fmla="*/ 2067999 h 2201579"/>
              <a:gd name="connsiteX1369" fmla="*/ 337406 w 3506942"/>
              <a:gd name="connsiteY1369" fmla="*/ 2062962 h 2201579"/>
              <a:gd name="connsiteX1370" fmla="*/ 355392 w 3506942"/>
              <a:gd name="connsiteY1370" fmla="*/ 2055767 h 2201579"/>
              <a:gd name="connsiteX1371" fmla="*/ 430931 w 3506942"/>
              <a:gd name="connsiteY1371" fmla="*/ 2054328 h 2201579"/>
              <a:gd name="connsiteX1372" fmla="*/ 528772 w 3506942"/>
              <a:gd name="connsiteY1372" fmla="*/ 2053609 h 2201579"/>
              <a:gd name="connsiteX1373" fmla="*/ 728770 w 3506942"/>
              <a:gd name="connsiteY1373" fmla="*/ 2053609 h 2201579"/>
              <a:gd name="connsiteX1374" fmla="*/ 880567 w 3506942"/>
              <a:gd name="connsiteY1374" fmla="*/ 2056486 h 2201579"/>
              <a:gd name="connsiteX1375" fmla="*/ 970494 w 3506942"/>
              <a:gd name="connsiteY1375" fmla="*/ 2054328 h 2201579"/>
              <a:gd name="connsiteX1376" fmla="*/ 1061141 w 3506942"/>
              <a:gd name="connsiteY1376" fmla="*/ 2050730 h 2201579"/>
              <a:gd name="connsiteX1377" fmla="*/ 1041717 w 3506942"/>
              <a:gd name="connsiteY1377" fmla="*/ 2049291 h 2201579"/>
              <a:gd name="connsiteX1378" fmla="*/ 546758 w 3506942"/>
              <a:gd name="connsiteY1378" fmla="*/ 2048572 h 2201579"/>
              <a:gd name="connsiteX1379" fmla="*/ 343881 w 3506942"/>
              <a:gd name="connsiteY1379" fmla="*/ 2042816 h 2201579"/>
              <a:gd name="connsiteX1380" fmla="*/ 290644 w 3506942"/>
              <a:gd name="connsiteY1380" fmla="*/ 2034901 h 2201579"/>
              <a:gd name="connsiteX1381" fmla="*/ 290644 w 3506942"/>
              <a:gd name="connsiteY1381" fmla="*/ 2027706 h 2201579"/>
              <a:gd name="connsiteX1382" fmla="*/ 487045 w 3506942"/>
              <a:gd name="connsiteY1382" fmla="*/ 2027706 h 2201579"/>
              <a:gd name="connsiteX1383" fmla="*/ 487045 w 3506942"/>
              <a:gd name="connsiteY1383" fmla="*/ 2016914 h 2201579"/>
              <a:gd name="connsiteX1384" fmla="*/ 317263 w 3506942"/>
              <a:gd name="connsiteY1384" fmla="*/ 2016914 h 2201579"/>
              <a:gd name="connsiteX1385" fmla="*/ 305033 w 3506942"/>
              <a:gd name="connsiteY1385" fmla="*/ 2012597 h 2201579"/>
              <a:gd name="connsiteX1386" fmla="*/ 297839 w 3506942"/>
              <a:gd name="connsiteY1386" fmla="*/ 2016195 h 2201579"/>
              <a:gd name="connsiteX1387" fmla="*/ 235249 w 3506942"/>
              <a:gd name="connsiteY1387" fmla="*/ 1994610 h 2201579"/>
              <a:gd name="connsiteX1388" fmla="*/ 222300 w 3506942"/>
              <a:gd name="connsiteY1388" fmla="*/ 1993890 h 2201579"/>
              <a:gd name="connsiteX1389" fmla="*/ 220861 w 3506942"/>
              <a:gd name="connsiteY1389" fmla="*/ 1984536 h 2201579"/>
              <a:gd name="connsiteX1390" fmla="*/ 241005 w 3506942"/>
              <a:gd name="connsiteY1390" fmla="*/ 1980219 h 2201579"/>
              <a:gd name="connsiteX1391" fmla="*/ 353233 w 3506942"/>
              <a:gd name="connsiteY1391" fmla="*/ 1963671 h 2201579"/>
              <a:gd name="connsiteX1392" fmla="*/ 456830 w 3506942"/>
              <a:gd name="connsiteY1392" fmla="*/ 1957195 h 2201579"/>
              <a:gd name="connsiteX1393" fmla="*/ 456830 w 3506942"/>
              <a:gd name="connsiteY1393" fmla="*/ 1950719 h 2201579"/>
              <a:gd name="connsiteX1394" fmla="*/ 376974 w 3506942"/>
              <a:gd name="connsiteY1394" fmla="*/ 1947842 h 2201579"/>
              <a:gd name="connsiteX1395" fmla="*/ 271940 w 3506942"/>
              <a:gd name="connsiteY1395" fmla="*/ 1947122 h 2201579"/>
              <a:gd name="connsiteX1396" fmla="*/ 247479 w 3506942"/>
              <a:gd name="connsiteY1396" fmla="*/ 1936329 h 2201579"/>
              <a:gd name="connsiteX1397" fmla="*/ 248199 w 3506942"/>
              <a:gd name="connsiteY1397" fmla="*/ 1929134 h 2201579"/>
              <a:gd name="connsiteX1398" fmla="*/ 337406 w 3506942"/>
              <a:gd name="connsiteY1398" fmla="*/ 1911147 h 2201579"/>
              <a:gd name="connsiteX1399" fmla="*/ 300716 w 3506942"/>
              <a:gd name="connsiteY1399" fmla="*/ 1908269 h 2201579"/>
              <a:gd name="connsiteX1400" fmla="*/ 233091 w 3506942"/>
              <a:gd name="connsiteY1400" fmla="*/ 1898196 h 2201579"/>
              <a:gd name="connsiteX1401" fmla="*/ 197840 w 3506942"/>
              <a:gd name="connsiteY1401" fmla="*/ 1866537 h 2201579"/>
              <a:gd name="connsiteX1402" fmla="*/ 208631 w 3506942"/>
              <a:gd name="connsiteY1402" fmla="*/ 1848550 h 2201579"/>
              <a:gd name="connsiteX1403" fmla="*/ 209351 w 3506942"/>
              <a:gd name="connsiteY1403" fmla="*/ 1848550 h 2201579"/>
              <a:gd name="connsiteX1404" fmla="*/ 212948 w 3506942"/>
              <a:gd name="connsiteY1404" fmla="*/ 1848550 h 2201579"/>
              <a:gd name="connsiteX1405" fmla="*/ 210070 w 3506942"/>
              <a:gd name="connsiteY1405" fmla="*/ 1846391 h 2201579"/>
              <a:gd name="connsiteX1406" fmla="*/ 207911 w 3506942"/>
              <a:gd name="connsiteY1406" fmla="*/ 1844233 h 2201579"/>
              <a:gd name="connsiteX1407" fmla="*/ 205034 w 3506942"/>
              <a:gd name="connsiteY1407" fmla="*/ 1844233 h 2201579"/>
              <a:gd name="connsiteX1408" fmla="*/ 167624 w 3506942"/>
              <a:gd name="connsiteY1408" fmla="*/ 1833440 h 2201579"/>
              <a:gd name="connsiteX1409" fmla="*/ 153236 w 3506942"/>
              <a:gd name="connsiteY1409" fmla="*/ 1819050 h 2201579"/>
              <a:gd name="connsiteX1410" fmla="*/ 171941 w 3506942"/>
              <a:gd name="connsiteY1410" fmla="*/ 1811136 h 2201579"/>
              <a:gd name="connsiteX1411" fmla="*/ 181293 w 3506942"/>
              <a:gd name="connsiteY1411" fmla="*/ 1808977 h 2201579"/>
              <a:gd name="connsiteX1412" fmla="*/ 181293 w 3506942"/>
              <a:gd name="connsiteY1412" fmla="*/ 1808258 h 2201579"/>
              <a:gd name="connsiteX1413" fmla="*/ 220861 w 3506942"/>
              <a:gd name="connsiteY1413" fmla="*/ 1812575 h 2201579"/>
              <a:gd name="connsiteX1414" fmla="*/ 220861 w 3506942"/>
              <a:gd name="connsiteY1414" fmla="*/ 1808977 h 2201579"/>
              <a:gd name="connsiteX1415" fmla="*/ 208631 w 3506942"/>
              <a:gd name="connsiteY1415" fmla="*/ 1798904 h 2201579"/>
              <a:gd name="connsiteX1416" fmla="*/ 173380 w 3506942"/>
              <a:gd name="connsiteY1416" fmla="*/ 1784514 h 2201579"/>
              <a:gd name="connsiteX1417" fmla="*/ 240285 w 3506942"/>
              <a:gd name="connsiteY1417" fmla="*/ 1770843 h 2201579"/>
              <a:gd name="connsiteX1418" fmla="*/ 220861 w 3506942"/>
              <a:gd name="connsiteY1418" fmla="*/ 1748539 h 2201579"/>
              <a:gd name="connsiteX1419" fmla="*/ 200717 w 3506942"/>
              <a:gd name="connsiteY1419" fmla="*/ 1744222 h 2201579"/>
              <a:gd name="connsiteX1420" fmla="*/ 212228 w 3506942"/>
              <a:gd name="connsiteY1420" fmla="*/ 1729831 h 2201579"/>
              <a:gd name="connsiteX1421" fmla="*/ 217264 w 3506942"/>
              <a:gd name="connsiteY1421" fmla="*/ 1724795 h 2201579"/>
              <a:gd name="connsiteX1422" fmla="*/ 309350 w 3506942"/>
              <a:gd name="connsiteY1422" fmla="*/ 1713283 h 2201579"/>
              <a:gd name="connsiteX1423" fmla="*/ 372658 w 3506942"/>
              <a:gd name="connsiteY1423" fmla="*/ 1696735 h 2201579"/>
              <a:gd name="connsiteX1424" fmla="*/ 417981 w 3506942"/>
              <a:gd name="connsiteY1424" fmla="*/ 1692417 h 2201579"/>
              <a:gd name="connsiteX1425" fmla="*/ 259710 w 3506942"/>
              <a:gd name="connsiteY1425" fmla="*/ 1680906 h 2201579"/>
              <a:gd name="connsiteX1426" fmla="*/ 258990 w 3506942"/>
              <a:gd name="connsiteY1426" fmla="*/ 1674430 h 2201579"/>
              <a:gd name="connsiteX1427" fmla="*/ 276256 w 3506942"/>
              <a:gd name="connsiteY1427" fmla="*/ 1670113 h 2201579"/>
              <a:gd name="connsiteX1428" fmla="*/ 299997 w 3506942"/>
              <a:gd name="connsiteY1428" fmla="*/ 1667955 h 2201579"/>
              <a:gd name="connsiteX1429" fmla="*/ 310788 w 3506942"/>
              <a:gd name="connsiteY1429" fmla="*/ 1658601 h 2201579"/>
              <a:gd name="connsiteX1430" fmla="*/ 302875 w 3506942"/>
              <a:gd name="connsiteY1430" fmla="*/ 1650686 h 2201579"/>
              <a:gd name="connsiteX1431" fmla="*/ 294961 w 3506942"/>
              <a:gd name="connsiteY1431" fmla="*/ 1660040 h 2201579"/>
              <a:gd name="connsiteX1432" fmla="*/ 271940 w 3506942"/>
              <a:gd name="connsiteY1432" fmla="*/ 1644211 h 2201579"/>
              <a:gd name="connsiteX1433" fmla="*/ 171941 w 3506942"/>
              <a:gd name="connsiteY1433" fmla="*/ 1618309 h 2201579"/>
              <a:gd name="connsiteX1434" fmla="*/ 427334 w 3506942"/>
              <a:gd name="connsiteY1434" fmla="*/ 1595284 h 2201579"/>
              <a:gd name="connsiteX1435" fmla="*/ 368342 w 3506942"/>
              <a:gd name="connsiteY1435" fmla="*/ 1588809 h 2201579"/>
              <a:gd name="connsiteX1436" fmla="*/ 308630 w 3506942"/>
              <a:gd name="connsiteY1436" fmla="*/ 1580894 h 2201579"/>
              <a:gd name="connsiteX1437" fmla="*/ 309350 w 3506942"/>
              <a:gd name="connsiteY1437" fmla="*/ 1580894 h 2201579"/>
              <a:gd name="connsiteX1438" fmla="*/ 297119 w 3506942"/>
              <a:gd name="connsiteY1438" fmla="*/ 1577297 h 2201579"/>
              <a:gd name="connsiteX1439" fmla="*/ 297119 w 3506942"/>
              <a:gd name="connsiteY1439" fmla="*/ 1576578 h 2201579"/>
              <a:gd name="connsiteX1440" fmla="*/ 264745 w 3506942"/>
              <a:gd name="connsiteY1440" fmla="*/ 1577297 h 2201579"/>
              <a:gd name="connsiteX1441" fmla="*/ 265465 w 3506942"/>
              <a:gd name="connsiteY1441" fmla="*/ 1576578 h 2201579"/>
              <a:gd name="connsiteX1442" fmla="*/ 256832 w 3506942"/>
              <a:gd name="connsiteY1442" fmla="*/ 1565065 h 2201579"/>
              <a:gd name="connsiteX1443" fmla="*/ 257551 w 3506942"/>
              <a:gd name="connsiteY1443" fmla="*/ 1563626 h 2201579"/>
              <a:gd name="connsiteX1444" fmla="*/ 257551 w 3506942"/>
              <a:gd name="connsiteY1444" fmla="*/ 1565065 h 2201579"/>
              <a:gd name="connsiteX1445" fmla="*/ 276975 w 3506942"/>
              <a:gd name="connsiteY1445" fmla="*/ 1560749 h 2201579"/>
              <a:gd name="connsiteX1446" fmla="*/ 301436 w 3506942"/>
              <a:gd name="connsiteY1446" fmla="*/ 1557151 h 2201579"/>
              <a:gd name="connsiteX1447" fmla="*/ 344601 w 3506942"/>
              <a:gd name="connsiteY1447" fmla="*/ 1544919 h 2201579"/>
              <a:gd name="connsiteX1448" fmla="*/ 336687 w 3506942"/>
              <a:gd name="connsiteY1448" fmla="*/ 1533407 h 2201579"/>
              <a:gd name="connsiteX1449" fmla="*/ 333090 w 3506942"/>
              <a:gd name="connsiteY1449" fmla="*/ 1540602 h 2201579"/>
              <a:gd name="connsiteX1450" fmla="*/ 333090 w 3506942"/>
              <a:gd name="connsiteY1450" fmla="*/ 1541322 h 2201579"/>
              <a:gd name="connsiteX1451" fmla="*/ 329493 w 3506942"/>
              <a:gd name="connsiteY1451" fmla="*/ 1537724 h 2201579"/>
              <a:gd name="connsiteX1452" fmla="*/ 328054 w 3506942"/>
              <a:gd name="connsiteY1452" fmla="*/ 1537005 h 2201579"/>
              <a:gd name="connsiteX1453" fmla="*/ 325177 w 3506942"/>
              <a:gd name="connsiteY1453" fmla="*/ 1537005 h 2201579"/>
              <a:gd name="connsiteX1454" fmla="*/ 318702 w 3506942"/>
              <a:gd name="connsiteY1454" fmla="*/ 1527651 h 2201579"/>
              <a:gd name="connsiteX1455" fmla="*/ 315824 w 3506942"/>
              <a:gd name="connsiteY1455" fmla="*/ 1529810 h 2201579"/>
              <a:gd name="connsiteX1456" fmla="*/ 316543 w 3506942"/>
              <a:gd name="connsiteY1456" fmla="*/ 1540602 h 2201579"/>
              <a:gd name="connsiteX1457" fmla="*/ 308630 w 3506942"/>
              <a:gd name="connsiteY1457" fmla="*/ 1537005 h 2201579"/>
              <a:gd name="connsiteX1458" fmla="*/ 301436 w 3506942"/>
              <a:gd name="connsiteY1458" fmla="*/ 1525492 h 2201579"/>
              <a:gd name="connsiteX1459" fmla="*/ 320860 w 3506942"/>
              <a:gd name="connsiteY1459" fmla="*/ 1513261 h 2201579"/>
              <a:gd name="connsiteX1460" fmla="*/ 327335 w 3506942"/>
              <a:gd name="connsiteY1460" fmla="*/ 1506066 h 2201579"/>
              <a:gd name="connsiteX1461" fmla="*/ 320860 w 3506942"/>
              <a:gd name="connsiteY1461" fmla="*/ 1498871 h 2201579"/>
              <a:gd name="connsiteX1462" fmla="*/ 297839 w 3506942"/>
              <a:gd name="connsiteY1462" fmla="*/ 1495273 h 2201579"/>
              <a:gd name="connsiteX1463" fmla="*/ 279853 w 3506942"/>
              <a:gd name="connsiteY1463" fmla="*/ 1490957 h 2201579"/>
              <a:gd name="connsiteX1464" fmla="*/ 289206 w 3506942"/>
              <a:gd name="connsiteY1464" fmla="*/ 1472969 h 2201579"/>
              <a:gd name="connsiteX1465" fmla="*/ 317982 w 3506942"/>
              <a:gd name="connsiteY1465" fmla="*/ 1460737 h 2201579"/>
              <a:gd name="connsiteX1466" fmla="*/ 325896 w 3506942"/>
              <a:gd name="connsiteY1466" fmla="*/ 1465774 h 2201579"/>
              <a:gd name="connsiteX1467" fmla="*/ 333090 w 3506942"/>
              <a:gd name="connsiteY1467" fmla="*/ 1452823 h 2201579"/>
              <a:gd name="connsiteX1468" fmla="*/ 344601 w 3506942"/>
              <a:gd name="connsiteY1468" fmla="*/ 1449226 h 2201579"/>
              <a:gd name="connsiteX1469" fmla="*/ 348917 w 3506942"/>
              <a:gd name="connsiteY1469" fmla="*/ 1477286 h 2201579"/>
              <a:gd name="connsiteX1470" fmla="*/ 351795 w 3506942"/>
              <a:gd name="connsiteY1470" fmla="*/ 1457859 h 2201579"/>
              <a:gd name="connsiteX1471" fmla="*/ 358989 w 3506942"/>
              <a:gd name="connsiteY1471" fmla="*/ 1454262 h 2201579"/>
              <a:gd name="connsiteX1472" fmla="*/ 361147 w 3506942"/>
              <a:gd name="connsiteY1472" fmla="*/ 1461457 h 2201579"/>
              <a:gd name="connsiteX1473" fmla="*/ 384888 w 3506942"/>
              <a:gd name="connsiteY1473" fmla="*/ 1452103 h 2201579"/>
              <a:gd name="connsiteX1474" fmla="*/ 406470 w 3506942"/>
              <a:gd name="connsiteY1474" fmla="*/ 1449945 h 2201579"/>
              <a:gd name="connsiteX1475" fmla="*/ 425895 w 3506942"/>
              <a:gd name="connsiteY1475" fmla="*/ 1463616 h 2201579"/>
              <a:gd name="connsiteX1476" fmla="*/ 436686 w 3506942"/>
              <a:gd name="connsiteY1476" fmla="*/ 1452823 h 2201579"/>
              <a:gd name="connsiteX1477" fmla="*/ 437406 w 3506942"/>
              <a:gd name="connsiteY1477" fmla="*/ 1453542 h 2201579"/>
              <a:gd name="connsiteX1478" fmla="*/ 437406 w 3506942"/>
              <a:gd name="connsiteY1478" fmla="*/ 1457140 h 2201579"/>
              <a:gd name="connsiteX1479" fmla="*/ 469060 w 3506942"/>
              <a:gd name="connsiteY1479" fmla="*/ 1453542 h 2201579"/>
              <a:gd name="connsiteX1480" fmla="*/ 468341 w 3506942"/>
              <a:gd name="connsiteY1480" fmla="*/ 1452823 h 2201579"/>
              <a:gd name="connsiteX1481" fmla="*/ 480571 w 3506942"/>
              <a:gd name="connsiteY1481" fmla="*/ 1457140 h 2201579"/>
              <a:gd name="connsiteX1482" fmla="*/ 476254 w 3506942"/>
              <a:gd name="connsiteY1482" fmla="*/ 1445628 h 2201579"/>
              <a:gd name="connsiteX1483" fmla="*/ 377694 w 3506942"/>
              <a:gd name="connsiteY1483" fmla="*/ 1437713 h 2201579"/>
              <a:gd name="connsiteX1484" fmla="*/ 342443 w 3506942"/>
              <a:gd name="connsiteY1484" fmla="*/ 1434116 h 2201579"/>
              <a:gd name="connsiteX1485" fmla="*/ 345320 w 3506942"/>
              <a:gd name="connsiteY1485" fmla="*/ 1419007 h 2201579"/>
              <a:gd name="connsiteX1486" fmla="*/ 316543 w 3506942"/>
              <a:gd name="connsiteY1486" fmla="*/ 1417567 h 2201579"/>
              <a:gd name="connsiteX1487" fmla="*/ 315824 w 3506942"/>
              <a:gd name="connsiteY1487" fmla="*/ 1410372 h 2201579"/>
              <a:gd name="connsiteX1488" fmla="*/ 499995 w 3506942"/>
              <a:gd name="connsiteY1488" fmla="*/ 1394543 h 2201579"/>
              <a:gd name="connsiteX1489" fmla="*/ 480571 w 3506942"/>
              <a:gd name="connsiteY1489" fmla="*/ 1369360 h 2201579"/>
              <a:gd name="connsiteX1490" fmla="*/ 476973 w 3506942"/>
              <a:gd name="connsiteY1490" fmla="*/ 1380873 h 2201579"/>
              <a:gd name="connsiteX1491" fmla="*/ 474096 w 3506942"/>
              <a:gd name="connsiteY1491" fmla="*/ 1367202 h 2201579"/>
              <a:gd name="connsiteX1492" fmla="*/ 481290 w 3506942"/>
              <a:gd name="connsiteY1492" fmla="*/ 1368641 h 2201579"/>
              <a:gd name="connsiteX1493" fmla="*/ 504311 w 3506942"/>
              <a:gd name="connsiteY1493" fmla="*/ 1375836 h 2201579"/>
              <a:gd name="connsiteX1494" fmla="*/ 516541 w 3506942"/>
              <a:gd name="connsiteY1494" fmla="*/ 1361446 h 2201579"/>
              <a:gd name="connsiteX1495" fmla="*/ 516541 w 3506942"/>
              <a:gd name="connsiteY1495" fmla="*/ 1389507 h 2201579"/>
              <a:gd name="connsiteX1496" fmla="*/ 528772 w 3506942"/>
              <a:gd name="connsiteY1496" fmla="*/ 1388787 h 2201579"/>
              <a:gd name="connsiteX1497" fmla="*/ 528772 w 3506942"/>
              <a:gd name="connsiteY1497" fmla="*/ 1361446 h 2201579"/>
              <a:gd name="connsiteX1498" fmla="*/ 541721 w 3506942"/>
              <a:gd name="connsiteY1498" fmla="*/ 1362885 h 2201579"/>
              <a:gd name="connsiteX1499" fmla="*/ 543879 w 3506942"/>
              <a:gd name="connsiteY1499" fmla="*/ 1393104 h 2201579"/>
              <a:gd name="connsiteX1500" fmla="*/ 552513 w 3506942"/>
              <a:gd name="connsiteY1500" fmla="*/ 1360726 h 2201579"/>
              <a:gd name="connsiteX1501" fmla="*/ 568340 w 3506942"/>
              <a:gd name="connsiteY1501" fmla="*/ 1365044 h 2201579"/>
              <a:gd name="connsiteX1502" fmla="*/ 592800 w 3506942"/>
              <a:gd name="connsiteY1502" fmla="*/ 1357128 h 2201579"/>
              <a:gd name="connsiteX1503" fmla="*/ 592081 w 3506942"/>
              <a:gd name="connsiteY1503" fmla="*/ 1357128 h 2201579"/>
              <a:gd name="connsiteX1504" fmla="*/ 670497 w 3506942"/>
              <a:gd name="connsiteY1504" fmla="*/ 1354970 h 2201579"/>
              <a:gd name="connsiteX1505" fmla="*/ 751072 w 3506942"/>
              <a:gd name="connsiteY1505" fmla="*/ 1356410 h 2201579"/>
              <a:gd name="connsiteX1506" fmla="*/ 768338 w 3506942"/>
              <a:gd name="connsiteY1506" fmla="*/ 1353531 h 2201579"/>
              <a:gd name="connsiteX1507" fmla="*/ 779848 w 3506942"/>
              <a:gd name="connsiteY1507" fmla="*/ 1353531 h 2201579"/>
              <a:gd name="connsiteX1508" fmla="*/ 780568 w 3506942"/>
              <a:gd name="connsiteY1508" fmla="*/ 1353531 h 2201579"/>
              <a:gd name="connsiteX1509" fmla="*/ 816539 w 3506942"/>
              <a:gd name="connsiteY1509" fmla="*/ 1349214 h 2201579"/>
              <a:gd name="connsiteX1510" fmla="*/ 815820 w 3506942"/>
              <a:gd name="connsiteY1510" fmla="*/ 1339861 h 2201579"/>
              <a:gd name="connsiteX1511" fmla="*/ 541002 w 3506942"/>
              <a:gd name="connsiteY1511" fmla="*/ 1329788 h 2201579"/>
              <a:gd name="connsiteX1512" fmla="*/ 535966 w 3506942"/>
              <a:gd name="connsiteY1512" fmla="*/ 1329788 h 2201579"/>
              <a:gd name="connsiteX1513" fmla="*/ 453952 w 3506942"/>
              <a:gd name="connsiteY1513" fmla="*/ 1333385 h 2201579"/>
              <a:gd name="connsiteX1514" fmla="*/ 353106 w 3506942"/>
              <a:gd name="connsiteY1514" fmla="*/ 1336961 h 2201579"/>
              <a:gd name="connsiteX1515" fmla="*/ 305033 w 3506942"/>
              <a:gd name="connsiteY1515" fmla="*/ 1329068 h 2201579"/>
              <a:gd name="connsiteX1516" fmla="*/ 307910 w 3506942"/>
              <a:gd name="connsiteY1516" fmla="*/ 1303885 h 2201579"/>
              <a:gd name="connsiteX1517" fmla="*/ 320860 w 3506942"/>
              <a:gd name="connsiteY1517" fmla="*/ 1309642 h 2201579"/>
              <a:gd name="connsiteX1518" fmla="*/ 320860 w 3506942"/>
              <a:gd name="connsiteY1518" fmla="*/ 1308922 h 2201579"/>
              <a:gd name="connsiteX1519" fmla="*/ 446038 w 3506942"/>
              <a:gd name="connsiteY1519" fmla="*/ 1295252 h 2201579"/>
              <a:gd name="connsiteX1520" fmla="*/ 446758 w 3506942"/>
              <a:gd name="connsiteY1520" fmla="*/ 1289495 h 2201579"/>
              <a:gd name="connsiteX1521" fmla="*/ 426614 w 3506942"/>
              <a:gd name="connsiteY1521" fmla="*/ 1285178 h 2201579"/>
              <a:gd name="connsiteX1522" fmla="*/ 384888 w 3506942"/>
              <a:gd name="connsiteY1522" fmla="*/ 1281581 h 2201579"/>
              <a:gd name="connsiteX1523" fmla="*/ 361147 w 3506942"/>
              <a:gd name="connsiteY1523" fmla="*/ 1281581 h 2201579"/>
              <a:gd name="connsiteX1524" fmla="*/ 359708 w 3506942"/>
              <a:gd name="connsiteY1524" fmla="*/ 1275105 h 2201579"/>
              <a:gd name="connsiteX1525" fmla="*/ 486326 w 3506942"/>
              <a:gd name="connsiteY1525" fmla="*/ 1264313 h 2201579"/>
              <a:gd name="connsiteX1526" fmla="*/ 620857 w 3506942"/>
              <a:gd name="connsiteY1526" fmla="*/ 1256398 h 2201579"/>
              <a:gd name="connsiteX1527" fmla="*/ 621577 w 3506942"/>
              <a:gd name="connsiteY1527" fmla="*/ 1250642 h 2201579"/>
              <a:gd name="connsiteX1528" fmla="*/ 596397 w 3506942"/>
              <a:gd name="connsiteY1528" fmla="*/ 1245606 h 2201579"/>
              <a:gd name="connsiteX1529" fmla="*/ 592800 w 3506942"/>
              <a:gd name="connsiteY1529" fmla="*/ 1245606 h 2201579"/>
              <a:gd name="connsiteX1530" fmla="*/ 568340 w 3506942"/>
              <a:gd name="connsiteY1530" fmla="*/ 1245606 h 2201579"/>
              <a:gd name="connsiteX1531" fmla="*/ 524455 w 3506942"/>
              <a:gd name="connsiteY1531" fmla="*/ 1237691 h 2201579"/>
              <a:gd name="connsiteX1532" fmla="*/ 521578 w 3506942"/>
              <a:gd name="connsiteY1532" fmla="*/ 1249923 h 2201579"/>
              <a:gd name="connsiteX1533" fmla="*/ 512944 w 3506942"/>
              <a:gd name="connsiteY1533" fmla="*/ 1245606 h 2201579"/>
              <a:gd name="connsiteX1534" fmla="*/ 512225 w 3506942"/>
              <a:gd name="connsiteY1534" fmla="*/ 1245606 h 2201579"/>
              <a:gd name="connsiteX1535" fmla="*/ 453233 w 3506942"/>
              <a:gd name="connsiteY1535" fmla="*/ 1249923 h 2201579"/>
              <a:gd name="connsiteX1536" fmla="*/ 451794 w 3506942"/>
              <a:gd name="connsiteY1536" fmla="*/ 1249203 h 2201579"/>
              <a:gd name="connsiteX1537" fmla="*/ 448917 w 3506942"/>
              <a:gd name="connsiteY1537" fmla="*/ 1242008 h 2201579"/>
              <a:gd name="connsiteX1538" fmla="*/ 448917 w 3506942"/>
              <a:gd name="connsiteY1538" fmla="*/ 1249203 h 2201579"/>
              <a:gd name="connsiteX1539" fmla="*/ 412945 w 3506942"/>
              <a:gd name="connsiteY1539" fmla="*/ 1249203 h 2201579"/>
              <a:gd name="connsiteX1540" fmla="*/ 409349 w 3506942"/>
              <a:gd name="connsiteY1540" fmla="*/ 1249203 h 2201579"/>
              <a:gd name="connsiteX1541" fmla="*/ 408629 w 3506942"/>
              <a:gd name="connsiteY1541" fmla="*/ 1249203 h 2201579"/>
              <a:gd name="connsiteX1542" fmla="*/ 400715 w 3506942"/>
              <a:gd name="connsiteY1542" fmla="*/ 1249203 h 2201579"/>
              <a:gd name="connsiteX1543" fmla="*/ 397118 w 3506942"/>
              <a:gd name="connsiteY1543" fmla="*/ 1245606 h 2201579"/>
              <a:gd name="connsiteX1544" fmla="*/ 396399 w 3506942"/>
              <a:gd name="connsiteY1544" fmla="*/ 1249203 h 2201579"/>
              <a:gd name="connsiteX1545" fmla="*/ 388485 w 3506942"/>
              <a:gd name="connsiteY1545" fmla="*/ 1249203 h 2201579"/>
              <a:gd name="connsiteX1546" fmla="*/ 369061 w 3506942"/>
              <a:gd name="connsiteY1546" fmla="*/ 1241289 h 2201579"/>
              <a:gd name="connsiteX1547" fmla="*/ 338846 w 3506942"/>
              <a:gd name="connsiteY1547" fmla="*/ 1242008 h 2201579"/>
              <a:gd name="connsiteX1548" fmla="*/ 325896 w 3506942"/>
              <a:gd name="connsiteY1548" fmla="*/ 1242728 h 2201579"/>
              <a:gd name="connsiteX1549" fmla="*/ 303594 w 3506942"/>
              <a:gd name="connsiteY1549" fmla="*/ 1242728 h 2201579"/>
              <a:gd name="connsiteX1550" fmla="*/ 292803 w 3506942"/>
              <a:gd name="connsiteY1550" fmla="*/ 1241289 h 2201579"/>
              <a:gd name="connsiteX1551" fmla="*/ 281010 w 3506942"/>
              <a:gd name="connsiteY1551" fmla="*/ 1233657 h 2201579"/>
              <a:gd name="connsiteX1552" fmla="*/ 281292 w 3506942"/>
              <a:gd name="connsiteY1552" fmla="*/ 1233374 h 2201579"/>
              <a:gd name="connsiteX1553" fmla="*/ 280572 w 3506942"/>
              <a:gd name="connsiteY1553" fmla="*/ 1233374 h 2201579"/>
              <a:gd name="connsiteX1554" fmla="*/ 269062 w 3506942"/>
              <a:gd name="connsiteY1554" fmla="*/ 1229057 h 2201579"/>
              <a:gd name="connsiteX1555" fmla="*/ 262587 w 3506942"/>
              <a:gd name="connsiteY1555" fmla="*/ 1224740 h 2201579"/>
              <a:gd name="connsiteX1556" fmla="*/ 213667 w 3506942"/>
              <a:gd name="connsiteY1556" fmla="*/ 1221142 h 2201579"/>
              <a:gd name="connsiteX1557" fmla="*/ 283450 w 3506942"/>
              <a:gd name="connsiteY1557" fmla="*/ 1214667 h 2201579"/>
              <a:gd name="connsiteX1558" fmla="*/ 466902 w 3506942"/>
              <a:gd name="connsiteY1558" fmla="*/ 1213947 h 2201579"/>
              <a:gd name="connsiteX1559" fmla="*/ 467621 w 3506942"/>
              <a:gd name="connsiteY1559" fmla="*/ 1208191 h 2201579"/>
              <a:gd name="connsiteX1560" fmla="*/ 417981 w 3506942"/>
              <a:gd name="connsiteY1560" fmla="*/ 1203875 h 2201579"/>
              <a:gd name="connsiteX1561" fmla="*/ 275537 w 3506942"/>
              <a:gd name="connsiteY1561" fmla="*/ 1195960 h 2201579"/>
              <a:gd name="connsiteX1562" fmla="*/ 228775 w 3506942"/>
              <a:gd name="connsiteY1562" fmla="*/ 1186606 h 2201579"/>
              <a:gd name="connsiteX1563" fmla="*/ 150358 w 3506942"/>
              <a:gd name="connsiteY1563" fmla="*/ 1180850 h 2201579"/>
              <a:gd name="connsiteX1564" fmla="*/ 93524 w 3506942"/>
              <a:gd name="connsiteY1564" fmla="*/ 1165741 h 2201579"/>
              <a:gd name="connsiteX1565" fmla="*/ 126618 w 3506942"/>
              <a:gd name="connsiteY1565" fmla="*/ 1159984 h 2201579"/>
              <a:gd name="connsiteX1566" fmla="*/ 145322 w 3506942"/>
              <a:gd name="connsiteY1566" fmla="*/ 1153509 h 2201579"/>
              <a:gd name="connsiteX1567" fmla="*/ 196401 w 3506942"/>
              <a:gd name="connsiteY1567" fmla="*/ 1151351 h 2201579"/>
              <a:gd name="connsiteX1568" fmla="*/ 244602 w 3506942"/>
              <a:gd name="connsiteY1568" fmla="*/ 1145594 h 2201579"/>
              <a:gd name="connsiteX1569" fmla="*/ 123739 w 3506942"/>
              <a:gd name="connsiteY1569" fmla="*/ 1134802 h 2201579"/>
              <a:gd name="connsiteX1570" fmla="*/ 120862 w 3506942"/>
              <a:gd name="connsiteY1570" fmla="*/ 1128327 h 2201579"/>
              <a:gd name="connsiteX1571" fmla="*/ 140287 w 3506942"/>
              <a:gd name="connsiteY1571" fmla="*/ 1116814 h 2201579"/>
              <a:gd name="connsiteX1572" fmla="*/ 67625 w 3506942"/>
              <a:gd name="connsiteY1572" fmla="*/ 1098827 h 2201579"/>
              <a:gd name="connsiteX1573" fmla="*/ 57553 w 3506942"/>
              <a:gd name="connsiteY1573" fmla="*/ 1106022 h 2201579"/>
              <a:gd name="connsiteX1574" fmla="*/ 57553 w 3506942"/>
              <a:gd name="connsiteY1574" fmla="*/ 1105303 h 2201579"/>
              <a:gd name="connsiteX1575" fmla="*/ 45323 w 3506942"/>
              <a:gd name="connsiteY1575" fmla="*/ 1098827 h 2201579"/>
              <a:gd name="connsiteX1576" fmla="*/ 53237 w 3506942"/>
              <a:gd name="connsiteY1576" fmla="*/ 1089473 h 2201579"/>
              <a:gd name="connsiteX1577" fmla="*/ 98560 w 3506942"/>
              <a:gd name="connsiteY1577" fmla="*/ 1085876 h 2201579"/>
              <a:gd name="connsiteX1578" fmla="*/ 0 w 3506942"/>
              <a:gd name="connsiteY1578" fmla="*/ 1070046 h 2201579"/>
              <a:gd name="connsiteX1579" fmla="*/ 720 w 3506942"/>
              <a:gd name="connsiteY1579" fmla="*/ 1062851 h 2201579"/>
              <a:gd name="connsiteX1580" fmla="*/ 61150 w 3506942"/>
              <a:gd name="connsiteY1580" fmla="*/ 1053498 h 2201579"/>
              <a:gd name="connsiteX1581" fmla="*/ 65467 w 3506942"/>
              <a:gd name="connsiteY1581" fmla="*/ 1053498 h 2201579"/>
              <a:gd name="connsiteX1582" fmla="*/ 140287 w 3506942"/>
              <a:gd name="connsiteY1582" fmla="*/ 1046303 h 2201579"/>
              <a:gd name="connsiteX1583" fmla="*/ 127337 w 3506942"/>
              <a:gd name="connsiteY1583" fmla="*/ 1020401 h 2201579"/>
              <a:gd name="connsiteX1584" fmla="*/ 109351 w 3506942"/>
              <a:gd name="connsiteY1584" fmla="*/ 1026157 h 2201579"/>
              <a:gd name="connsiteX1585" fmla="*/ 109351 w 3506942"/>
              <a:gd name="connsiteY1585" fmla="*/ 1025437 h 2201579"/>
              <a:gd name="connsiteX1586" fmla="*/ 105035 w 3506942"/>
              <a:gd name="connsiteY1586" fmla="*/ 1025437 h 2201579"/>
              <a:gd name="connsiteX1587" fmla="*/ 105035 w 3506942"/>
              <a:gd name="connsiteY1587" fmla="*/ 1026157 h 2201579"/>
              <a:gd name="connsiteX1588" fmla="*/ 92085 w 3506942"/>
              <a:gd name="connsiteY1588" fmla="*/ 1032632 h 2201579"/>
              <a:gd name="connsiteX1589" fmla="*/ 70503 w 3506942"/>
              <a:gd name="connsiteY1589" fmla="*/ 999536 h 2201579"/>
              <a:gd name="connsiteX1590" fmla="*/ 69064 w 3506942"/>
              <a:gd name="connsiteY1590" fmla="*/ 1003852 h 2201579"/>
              <a:gd name="connsiteX1591" fmla="*/ 47481 w 3506942"/>
              <a:gd name="connsiteY1591" fmla="*/ 995218 h 2201579"/>
              <a:gd name="connsiteX1592" fmla="*/ 48201 w 3506942"/>
              <a:gd name="connsiteY1592" fmla="*/ 988023 h 2201579"/>
              <a:gd name="connsiteX1593" fmla="*/ 81294 w 3506942"/>
              <a:gd name="connsiteY1593" fmla="*/ 981548 h 2201579"/>
              <a:gd name="connsiteX1594" fmla="*/ 81294 w 3506942"/>
              <a:gd name="connsiteY1594" fmla="*/ 982267 h 2201579"/>
              <a:gd name="connsiteX1595" fmla="*/ 82238 w 3506942"/>
              <a:gd name="connsiteY1595" fmla="*/ 981834 h 2201579"/>
              <a:gd name="connsiteX1596" fmla="*/ 98560 w 3506942"/>
              <a:gd name="connsiteY1596" fmla="*/ 974353 h 2201579"/>
              <a:gd name="connsiteX1597" fmla="*/ 133092 w 3506942"/>
              <a:gd name="connsiteY1597" fmla="*/ 954207 h 2201579"/>
              <a:gd name="connsiteX1598" fmla="*/ 173380 w 3506942"/>
              <a:gd name="connsiteY1598" fmla="*/ 950609 h 2201579"/>
              <a:gd name="connsiteX1599" fmla="*/ 172660 w 3506942"/>
              <a:gd name="connsiteY1599" fmla="*/ 944853 h 2201579"/>
              <a:gd name="connsiteX1600" fmla="*/ 102877 w 3506942"/>
              <a:gd name="connsiteY1600" fmla="*/ 931902 h 2201579"/>
              <a:gd name="connsiteX1601" fmla="*/ 102157 w 3506942"/>
              <a:gd name="connsiteY1601" fmla="*/ 925426 h 2201579"/>
              <a:gd name="connsiteX1602" fmla="*/ 133811 w 3506942"/>
              <a:gd name="connsiteY1602" fmla="*/ 902403 h 2201579"/>
              <a:gd name="connsiteX1603" fmla="*/ 163308 w 3506942"/>
              <a:gd name="connsiteY1603" fmla="*/ 895927 h 2201579"/>
              <a:gd name="connsiteX1604" fmla="*/ 176976 w 3506942"/>
              <a:gd name="connsiteY1604" fmla="*/ 890171 h 2201579"/>
              <a:gd name="connsiteX1605" fmla="*/ 169063 w 3506942"/>
              <a:gd name="connsiteY1605" fmla="*/ 869305 h 2201579"/>
              <a:gd name="connsiteX1606" fmla="*/ 197120 w 3506942"/>
              <a:gd name="connsiteY1606" fmla="*/ 862110 h 2201579"/>
              <a:gd name="connsiteX1607" fmla="*/ 202876 w 3506942"/>
              <a:gd name="connsiteY1607" fmla="*/ 863549 h 2201579"/>
              <a:gd name="connsiteX1608" fmla="*/ 218703 w 3506942"/>
              <a:gd name="connsiteY1608" fmla="*/ 853476 h 2201579"/>
              <a:gd name="connsiteX1609" fmla="*/ 199998 w 3506942"/>
              <a:gd name="connsiteY1609" fmla="*/ 841245 h 2201579"/>
              <a:gd name="connsiteX1610" fmla="*/ 215106 w 3506942"/>
              <a:gd name="connsiteY1610" fmla="*/ 809587 h 2201579"/>
              <a:gd name="connsiteX1611" fmla="*/ 209351 w 3506942"/>
              <a:gd name="connsiteY1611" fmla="*/ 802392 h 2201579"/>
              <a:gd name="connsiteX1612" fmla="*/ 201437 w 3506942"/>
              <a:gd name="connsiteY1612" fmla="*/ 794477 h 2201579"/>
              <a:gd name="connsiteX1613" fmla="*/ 173380 w 3506942"/>
              <a:gd name="connsiteY1613" fmla="*/ 782245 h 2201579"/>
              <a:gd name="connsiteX1614" fmla="*/ 176257 w 3506942"/>
              <a:gd name="connsiteY1614" fmla="*/ 773612 h 2201579"/>
              <a:gd name="connsiteX1615" fmla="*/ 189207 w 3506942"/>
              <a:gd name="connsiteY1615" fmla="*/ 757063 h 2201579"/>
              <a:gd name="connsiteX1616" fmla="*/ 225178 w 3506942"/>
              <a:gd name="connsiteY1616" fmla="*/ 734039 h 2201579"/>
              <a:gd name="connsiteX1617" fmla="*/ 212948 w 3506942"/>
              <a:gd name="connsiteY1617" fmla="*/ 690149 h 2201579"/>
              <a:gd name="connsiteX1618" fmla="*/ 197120 w 3506942"/>
              <a:gd name="connsiteY1618" fmla="*/ 658491 h 2201579"/>
              <a:gd name="connsiteX1619" fmla="*/ 201437 w 3506942"/>
              <a:gd name="connsiteY1619" fmla="*/ 658491 h 2201579"/>
              <a:gd name="connsiteX1620" fmla="*/ 217264 w 3506942"/>
              <a:gd name="connsiteY1620" fmla="*/ 654173 h 2201579"/>
              <a:gd name="connsiteX1621" fmla="*/ 392801 w 3506942"/>
              <a:gd name="connsiteY1621" fmla="*/ 646259 h 2201579"/>
              <a:gd name="connsiteX1622" fmla="*/ 565462 w 3506942"/>
              <a:gd name="connsiteY1622" fmla="*/ 634027 h 2201579"/>
              <a:gd name="connsiteX1623" fmla="*/ 596397 w 3506942"/>
              <a:gd name="connsiteY1623" fmla="*/ 630430 h 2201579"/>
              <a:gd name="connsiteX1624" fmla="*/ 620277 w 3506942"/>
              <a:gd name="connsiteY1624" fmla="*/ 626215 h 2201579"/>
              <a:gd name="connsiteX1625" fmla="*/ 627152 w 3506942"/>
              <a:gd name="connsiteY1625" fmla="*/ 631284 h 2201579"/>
              <a:gd name="connsiteX1626" fmla="*/ 648195 w 3506942"/>
              <a:gd name="connsiteY1626" fmla="*/ 626832 h 2201579"/>
              <a:gd name="connsiteX1627" fmla="*/ 648195 w 3506942"/>
              <a:gd name="connsiteY1627" fmla="*/ 630430 h 2201579"/>
              <a:gd name="connsiteX1628" fmla="*/ 676253 w 3506942"/>
              <a:gd name="connsiteY1628" fmla="*/ 634747 h 2201579"/>
              <a:gd name="connsiteX1629" fmla="*/ 668339 w 3506942"/>
              <a:gd name="connsiteY1629" fmla="*/ 626113 h 2201579"/>
              <a:gd name="connsiteX1630" fmla="*/ 728051 w 3506942"/>
              <a:gd name="connsiteY1630" fmla="*/ 626113 h 2201579"/>
              <a:gd name="connsiteX1631" fmla="*/ 789920 w 3506942"/>
              <a:gd name="connsiteY1631" fmla="*/ 623235 h 2201579"/>
              <a:gd name="connsiteX1632" fmla="*/ 807906 w 3506942"/>
              <a:gd name="connsiteY1632" fmla="*/ 622515 h 2201579"/>
              <a:gd name="connsiteX1633" fmla="*/ 812223 w 3506942"/>
              <a:gd name="connsiteY1633" fmla="*/ 622515 h 2201579"/>
              <a:gd name="connsiteX1634" fmla="*/ 796395 w 3506942"/>
              <a:gd name="connsiteY1634" fmla="*/ 606687 h 2201579"/>
              <a:gd name="connsiteX1635" fmla="*/ 750352 w 3506942"/>
              <a:gd name="connsiteY1635" fmla="*/ 611723 h 2201579"/>
              <a:gd name="connsiteX1636" fmla="*/ 682728 w 3506942"/>
              <a:gd name="connsiteY1636" fmla="*/ 608845 h 2201579"/>
              <a:gd name="connsiteX1637" fmla="*/ 612224 w 3506942"/>
              <a:gd name="connsiteY1637" fmla="*/ 610284 h 2201579"/>
              <a:gd name="connsiteX1638" fmla="*/ 600713 w 3506942"/>
              <a:gd name="connsiteY1638" fmla="*/ 614600 h 2201579"/>
              <a:gd name="connsiteX1639" fmla="*/ 512225 w 3506942"/>
              <a:gd name="connsiteY1639" fmla="*/ 610284 h 2201579"/>
              <a:gd name="connsiteX1640" fmla="*/ 483448 w 3506942"/>
              <a:gd name="connsiteY1640" fmla="*/ 610284 h 2201579"/>
              <a:gd name="connsiteX1641" fmla="*/ 291364 w 3506942"/>
              <a:gd name="connsiteY1641" fmla="*/ 612442 h 2201579"/>
              <a:gd name="connsiteX1642" fmla="*/ 221580 w 3506942"/>
              <a:gd name="connsiteY1642" fmla="*/ 605247 h 2201579"/>
              <a:gd name="connsiteX1643" fmla="*/ 217264 w 3506942"/>
              <a:gd name="connsiteY1643" fmla="*/ 586540 h 2201579"/>
              <a:gd name="connsiteX1644" fmla="*/ 202156 w 3506942"/>
              <a:gd name="connsiteY1644" fmla="*/ 582223 h 2201579"/>
              <a:gd name="connsiteX1645" fmla="*/ 203595 w 3506942"/>
              <a:gd name="connsiteY1645" fmla="*/ 587260 h 2201579"/>
              <a:gd name="connsiteX1646" fmla="*/ 188487 w 3506942"/>
              <a:gd name="connsiteY1646" fmla="*/ 593735 h 2201579"/>
              <a:gd name="connsiteX1647" fmla="*/ 173380 w 3506942"/>
              <a:gd name="connsiteY1647" fmla="*/ 585101 h 2201579"/>
              <a:gd name="connsiteX1648" fmla="*/ 187048 w 3506942"/>
              <a:gd name="connsiteY1648" fmla="*/ 577186 h 2201579"/>
              <a:gd name="connsiteX1649" fmla="*/ 333090 w 3506942"/>
              <a:gd name="connsiteY1649" fmla="*/ 564235 h 2201579"/>
              <a:gd name="connsiteX1650" fmla="*/ 611505 w 3506942"/>
              <a:gd name="connsiteY1650" fmla="*/ 565675 h 2201579"/>
              <a:gd name="connsiteX1651" fmla="*/ 572657 w 3506942"/>
              <a:gd name="connsiteY1651" fmla="*/ 554882 h 2201579"/>
              <a:gd name="connsiteX1652" fmla="*/ 560696 w 3506942"/>
              <a:gd name="connsiteY1652" fmla="*/ 555601 h 2201579"/>
              <a:gd name="connsiteX1653" fmla="*/ 548537 w 3506942"/>
              <a:gd name="connsiteY1653" fmla="*/ 558401 h 2201579"/>
              <a:gd name="connsiteX1654" fmla="*/ 510786 w 3506942"/>
              <a:gd name="connsiteY1654" fmla="*/ 550565 h 2201579"/>
              <a:gd name="connsiteX1655" fmla="*/ 538124 w 3506942"/>
              <a:gd name="connsiteY1655" fmla="*/ 531139 h 2201579"/>
              <a:gd name="connsiteX1656" fmla="*/ 486326 w 3506942"/>
              <a:gd name="connsiteY1656" fmla="*/ 529700 h 2201579"/>
              <a:gd name="connsiteX1657" fmla="*/ 459707 w 3506942"/>
              <a:gd name="connsiteY1657" fmla="*/ 536175 h 2201579"/>
              <a:gd name="connsiteX1658" fmla="*/ 430211 w 3506942"/>
              <a:gd name="connsiteY1658" fmla="*/ 539053 h 2201579"/>
              <a:gd name="connsiteX1659" fmla="*/ 389924 w 3506942"/>
              <a:gd name="connsiteY1659" fmla="*/ 526102 h 2201579"/>
              <a:gd name="connsiteX1660" fmla="*/ 384888 w 3506942"/>
              <a:gd name="connsiteY1660" fmla="*/ 538334 h 2201579"/>
              <a:gd name="connsiteX1661" fmla="*/ 343162 w 3506942"/>
              <a:gd name="connsiteY1661" fmla="*/ 538334 h 2201579"/>
              <a:gd name="connsiteX1662" fmla="*/ 348198 w 3506942"/>
              <a:gd name="connsiteY1662" fmla="*/ 528260 h 2201579"/>
              <a:gd name="connsiteX1663" fmla="*/ 345320 w 3506942"/>
              <a:gd name="connsiteY1663" fmla="*/ 524663 h 2201579"/>
              <a:gd name="connsiteX1664" fmla="*/ 327335 w 3506942"/>
              <a:gd name="connsiteY1664" fmla="*/ 539053 h 2201579"/>
              <a:gd name="connsiteX1665" fmla="*/ 312227 w 3506942"/>
              <a:gd name="connsiteY1665" fmla="*/ 521065 h 2201579"/>
              <a:gd name="connsiteX1666" fmla="*/ 315105 w 3506942"/>
              <a:gd name="connsiteY1666" fmla="*/ 513870 h 2201579"/>
              <a:gd name="connsiteX1667" fmla="*/ 634526 w 3506942"/>
              <a:gd name="connsiteY1667" fmla="*/ 500920 h 2201579"/>
              <a:gd name="connsiteX1668" fmla="*/ 635246 w 3506942"/>
              <a:gd name="connsiteY1668" fmla="*/ 498041 h 2201579"/>
              <a:gd name="connsiteX1669" fmla="*/ 606469 w 3506942"/>
              <a:gd name="connsiteY1669" fmla="*/ 494443 h 2201579"/>
              <a:gd name="connsiteX1670" fmla="*/ 576973 w 3506942"/>
              <a:gd name="connsiteY1670" fmla="*/ 492285 h 2201579"/>
              <a:gd name="connsiteX1671" fmla="*/ 442442 w 3506942"/>
              <a:gd name="connsiteY1671" fmla="*/ 494443 h 2201579"/>
              <a:gd name="connsiteX1672" fmla="*/ 269782 w 3506942"/>
              <a:gd name="connsiteY1672" fmla="*/ 502358 h 2201579"/>
              <a:gd name="connsiteX1673" fmla="*/ 228055 w 3506942"/>
              <a:gd name="connsiteY1673" fmla="*/ 500200 h 2201579"/>
              <a:gd name="connsiteX1674" fmla="*/ 205034 w 3506942"/>
              <a:gd name="connsiteY1674" fmla="*/ 502358 h 2201579"/>
              <a:gd name="connsiteX1675" fmla="*/ 201437 w 3506942"/>
              <a:gd name="connsiteY1675" fmla="*/ 498761 h 2201579"/>
              <a:gd name="connsiteX1676" fmla="*/ 201437 w 3506942"/>
              <a:gd name="connsiteY1676" fmla="*/ 494443 h 2201579"/>
              <a:gd name="connsiteX1677" fmla="*/ 182013 w 3506942"/>
              <a:gd name="connsiteY1677" fmla="*/ 500200 h 2201579"/>
              <a:gd name="connsiteX1678" fmla="*/ 158991 w 3506942"/>
              <a:gd name="connsiteY1678" fmla="*/ 475737 h 2201579"/>
              <a:gd name="connsiteX1679" fmla="*/ 176976 w 3506942"/>
              <a:gd name="connsiteY1679" fmla="*/ 470700 h 2201579"/>
              <a:gd name="connsiteX1680" fmla="*/ 181293 w 3506942"/>
              <a:gd name="connsiteY1680" fmla="*/ 470700 h 2201579"/>
              <a:gd name="connsiteX1681" fmla="*/ 200717 w 3506942"/>
              <a:gd name="connsiteY1681" fmla="*/ 466383 h 2201579"/>
              <a:gd name="connsiteX1682" fmla="*/ 162588 w 3506942"/>
              <a:gd name="connsiteY1682" fmla="*/ 462786 h 2201579"/>
              <a:gd name="connsiteX1683" fmla="*/ 113668 w 3506942"/>
              <a:gd name="connsiteY1683" fmla="*/ 454871 h 2201579"/>
              <a:gd name="connsiteX1684" fmla="*/ 156833 w 3506942"/>
              <a:gd name="connsiteY1684" fmla="*/ 441920 h 2201579"/>
              <a:gd name="connsiteX1685" fmla="*/ 191365 w 3506942"/>
              <a:gd name="connsiteY1685" fmla="*/ 413859 h 2201579"/>
              <a:gd name="connsiteX1686" fmla="*/ 202156 w 3506942"/>
              <a:gd name="connsiteY1686" fmla="*/ 436164 h 2201579"/>
              <a:gd name="connsiteX1687" fmla="*/ 219422 w 3506942"/>
              <a:gd name="connsiteY1687" fmla="*/ 419615 h 2201579"/>
              <a:gd name="connsiteX1688" fmla="*/ 225897 w 3506942"/>
              <a:gd name="connsiteY1688" fmla="*/ 434725 h 2201579"/>
              <a:gd name="connsiteX1689" fmla="*/ 229494 w 3506942"/>
              <a:gd name="connsiteY1689" fmla="*/ 433286 h 2201579"/>
              <a:gd name="connsiteX1690" fmla="*/ 229494 w 3506942"/>
              <a:gd name="connsiteY1690" fmla="*/ 418896 h 2201579"/>
              <a:gd name="connsiteX1691" fmla="*/ 248918 w 3506942"/>
              <a:gd name="connsiteY1691" fmla="*/ 422493 h 2201579"/>
              <a:gd name="connsiteX1692" fmla="*/ 261148 w 3506942"/>
              <a:gd name="connsiteY1692" fmla="*/ 414579 h 2201579"/>
              <a:gd name="connsiteX1693" fmla="*/ 272659 w 3506942"/>
              <a:gd name="connsiteY1693" fmla="*/ 414579 h 2201579"/>
              <a:gd name="connsiteX1694" fmla="*/ 273008 w 3506942"/>
              <a:gd name="connsiteY1694" fmla="*/ 415302 h 2201579"/>
              <a:gd name="connsiteX1695" fmla="*/ 273189 w 3506942"/>
              <a:gd name="connsiteY1695" fmla="*/ 415121 h 2201579"/>
              <a:gd name="connsiteX1696" fmla="*/ 273752 w 3506942"/>
              <a:gd name="connsiteY1696" fmla="*/ 415684 h 2201579"/>
              <a:gd name="connsiteX1697" fmla="*/ 273374 w 3506942"/>
              <a:gd name="connsiteY1697" fmla="*/ 416062 h 2201579"/>
              <a:gd name="connsiteX1698" fmla="*/ 275087 w 3506942"/>
              <a:gd name="connsiteY1698" fmla="*/ 419615 h 2201579"/>
              <a:gd name="connsiteX1699" fmla="*/ 276975 w 3506942"/>
              <a:gd name="connsiteY1699" fmla="*/ 422493 h 2201579"/>
              <a:gd name="connsiteX1700" fmla="*/ 312947 w 3506942"/>
              <a:gd name="connsiteY1700" fmla="*/ 414579 h 2201579"/>
              <a:gd name="connsiteX1701" fmla="*/ 325177 w 3506942"/>
              <a:gd name="connsiteY1701" fmla="*/ 414579 h 2201579"/>
              <a:gd name="connsiteX1702" fmla="*/ 371939 w 3506942"/>
              <a:gd name="connsiteY1702" fmla="*/ 412420 h 2201579"/>
              <a:gd name="connsiteX1703" fmla="*/ 374097 w 3506942"/>
              <a:gd name="connsiteY1703" fmla="*/ 405225 h 2201579"/>
              <a:gd name="connsiteX1704" fmla="*/ 302155 w 3506942"/>
              <a:gd name="connsiteY1704" fmla="*/ 399469 h 2201579"/>
              <a:gd name="connsiteX1705" fmla="*/ 284889 w 3506942"/>
              <a:gd name="connsiteY1705" fmla="*/ 402348 h 2201579"/>
              <a:gd name="connsiteX1706" fmla="*/ 284889 w 3506942"/>
              <a:gd name="connsiteY1706" fmla="*/ 403066 h 2201579"/>
              <a:gd name="connsiteX1707" fmla="*/ 278414 w 3506942"/>
              <a:gd name="connsiteY1707" fmla="*/ 399469 h 2201579"/>
              <a:gd name="connsiteX1708" fmla="*/ 276256 w 3506942"/>
              <a:gd name="connsiteY1708" fmla="*/ 398030 h 2201579"/>
              <a:gd name="connsiteX1709" fmla="*/ 258990 w 3506942"/>
              <a:gd name="connsiteY1709" fmla="*/ 399469 h 2201579"/>
              <a:gd name="connsiteX1710" fmla="*/ 192804 w 3506942"/>
              <a:gd name="connsiteY1710" fmla="*/ 403066 h 2201579"/>
              <a:gd name="connsiteX1711" fmla="*/ 193523 w 3506942"/>
              <a:gd name="connsiteY1711" fmla="*/ 402348 h 2201579"/>
              <a:gd name="connsiteX1712" fmla="*/ 171941 w 3506942"/>
              <a:gd name="connsiteY1712" fmla="*/ 395871 h 2201579"/>
              <a:gd name="connsiteX1713" fmla="*/ 187768 w 3506942"/>
              <a:gd name="connsiteY1713" fmla="*/ 379323 h 2201579"/>
              <a:gd name="connsiteX1714" fmla="*/ 323737 w 3506942"/>
              <a:gd name="connsiteY1714" fmla="*/ 357738 h 2201579"/>
              <a:gd name="connsiteX1715" fmla="*/ 404312 w 3506942"/>
              <a:gd name="connsiteY1715" fmla="*/ 355580 h 2201579"/>
              <a:gd name="connsiteX1716" fmla="*/ 443161 w 3506942"/>
              <a:gd name="connsiteY1716" fmla="*/ 350543 h 2201579"/>
              <a:gd name="connsiteX1717" fmla="*/ 420859 w 3506942"/>
              <a:gd name="connsiteY1717" fmla="*/ 339031 h 2201579"/>
              <a:gd name="connsiteX1718" fmla="*/ 354673 w 3506942"/>
              <a:gd name="connsiteY1718" fmla="*/ 346226 h 2201579"/>
              <a:gd name="connsiteX1719" fmla="*/ 340284 w 3506942"/>
              <a:gd name="connsiteY1719" fmla="*/ 339751 h 2201579"/>
              <a:gd name="connsiteX1720" fmla="*/ 324363 w 3506942"/>
              <a:gd name="connsiteY1720" fmla="*/ 336289 h 2201579"/>
              <a:gd name="connsiteX1721" fmla="*/ 323926 w 3506942"/>
              <a:gd name="connsiteY1721" fmla="*/ 336746 h 2201579"/>
              <a:gd name="connsiteX1722" fmla="*/ 317687 w 3506942"/>
              <a:gd name="connsiteY1722" fmla="*/ 339643 h 2201579"/>
              <a:gd name="connsiteX1723" fmla="*/ 308675 w 3506942"/>
              <a:gd name="connsiteY1723" fmla="*/ 334573 h 2201579"/>
              <a:gd name="connsiteX1724" fmla="*/ 313527 w 3506942"/>
              <a:gd name="connsiteY1724" fmla="*/ 319365 h 2201579"/>
              <a:gd name="connsiteX1725" fmla="*/ 316994 w 3506942"/>
              <a:gd name="connsiteY1725" fmla="*/ 338918 h 2201579"/>
              <a:gd name="connsiteX1726" fmla="*/ 317687 w 3506942"/>
              <a:gd name="connsiteY1726" fmla="*/ 319365 h 2201579"/>
              <a:gd name="connsiteX1727" fmla="*/ 326447 w 3506942"/>
              <a:gd name="connsiteY1727" fmla="*/ 333443 h 2201579"/>
              <a:gd name="connsiteX1728" fmla="*/ 326615 w 3506942"/>
              <a:gd name="connsiteY1728" fmla="*/ 333275 h 2201579"/>
              <a:gd name="connsiteX1729" fmla="*/ 339565 w 3506942"/>
              <a:gd name="connsiteY1729" fmla="*/ 316726 h 2201579"/>
              <a:gd name="connsiteX1730" fmla="*/ 341723 w 3506942"/>
              <a:gd name="connsiteY1730" fmla="*/ 338311 h 2201579"/>
              <a:gd name="connsiteX1731" fmla="*/ 351795 w 3506942"/>
              <a:gd name="connsiteY1731" fmla="*/ 318166 h 2201579"/>
              <a:gd name="connsiteX1732" fmla="*/ 356831 w 3506942"/>
              <a:gd name="connsiteY1732" fmla="*/ 318885 h 2201579"/>
              <a:gd name="connsiteX1733" fmla="*/ 372658 w 3506942"/>
              <a:gd name="connsiteY1733" fmla="*/ 328238 h 2201579"/>
              <a:gd name="connsiteX1734" fmla="*/ 375536 w 3506942"/>
              <a:gd name="connsiteY1734" fmla="*/ 315287 h 2201579"/>
              <a:gd name="connsiteX1735" fmla="*/ 397118 w 3506942"/>
              <a:gd name="connsiteY1735" fmla="*/ 326800 h 2201579"/>
              <a:gd name="connsiteX1736" fmla="*/ 414384 w 3506942"/>
              <a:gd name="connsiteY1736" fmla="*/ 326080 h 2201579"/>
              <a:gd name="connsiteX1737" fmla="*/ 445319 w 3506942"/>
              <a:gd name="connsiteY1737" fmla="*/ 318166 h 2201579"/>
              <a:gd name="connsiteX1738" fmla="*/ 469060 w 3506942"/>
              <a:gd name="connsiteY1738" fmla="*/ 318166 h 2201579"/>
              <a:gd name="connsiteX1739" fmla="*/ 479851 w 3506942"/>
              <a:gd name="connsiteY1739" fmla="*/ 326080 h 2201579"/>
              <a:gd name="connsiteX1740" fmla="*/ 695677 w 3506942"/>
              <a:gd name="connsiteY1740" fmla="*/ 294422 h 2201579"/>
              <a:gd name="connsiteX1741" fmla="*/ 624454 w 3506942"/>
              <a:gd name="connsiteY1741" fmla="*/ 294422 h 2201579"/>
              <a:gd name="connsiteX1742" fmla="*/ 624454 w 3506942"/>
              <a:gd name="connsiteY1742" fmla="*/ 286507 h 2201579"/>
              <a:gd name="connsiteX1743" fmla="*/ 687044 w 3506942"/>
              <a:gd name="connsiteY1743" fmla="*/ 285788 h 2201579"/>
              <a:gd name="connsiteX1744" fmla="*/ 748914 w 3506942"/>
              <a:gd name="connsiteY1744" fmla="*/ 269959 h 2201579"/>
              <a:gd name="connsiteX1745" fmla="*/ 535966 w 3506942"/>
              <a:gd name="connsiteY1745" fmla="*/ 269959 h 2201579"/>
              <a:gd name="connsiteX1746" fmla="*/ 535966 w 3506942"/>
              <a:gd name="connsiteY1746" fmla="*/ 262044 h 2201579"/>
              <a:gd name="connsiteX1747" fmla="*/ 755389 w 3506942"/>
              <a:gd name="connsiteY1747" fmla="*/ 257727 h 2201579"/>
              <a:gd name="connsiteX1748" fmla="*/ 631649 w 3506942"/>
              <a:gd name="connsiteY1748" fmla="*/ 251971 h 2201579"/>
              <a:gd name="connsiteX1749" fmla="*/ 543879 w 3506942"/>
              <a:gd name="connsiteY1749" fmla="*/ 246215 h 2201579"/>
              <a:gd name="connsiteX1750" fmla="*/ 504671 w 3506942"/>
              <a:gd name="connsiteY1750" fmla="*/ 236412 h 2201579"/>
              <a:gd name="connsiteX1751" fmla="*/ 465949 w 3506942"/>
              <a:gd name="connsiteY1751" fmla="*/ 224066 h 2201579"/>
              <a:gd name="connsiteX1752" fmla="*/ 473151 w 3506942"/>
              <a:gd name="connsiteY1752" fmla="*/ 238929 h 2201579"/>
              <a:gd name="connsiteX1753" fmla="*/ 469548 w 3506942"/>
              <a:gd name="connsiteY1753" fmla="*/ 243886 h 2201579"/>
              <a:gd name="connsiteX1754" fmla="*/ 437127 w 3506942"/>
              <a:gd name="connsiteY1754" fmla="*/ 226891 h 2201579"/>
              <a:gd name="connsiteX1755" fmla="*/ 374447 w 3506942"/>
              <a:gd name="connsiteY1755" fmla="*/ 233264 h 2201579"/>
              <a:gd name="connsiteX1756" fmla="*/ 353553 w 3506942"/>
              <a:gd name="connsiteY1756" fmla="*/ 234680 h 2201579"/>
              <a:gd name="connsiteX1757" fmla="*/ 349230 w 3506942"/>
              <a:gd name="connsiteY1757" fmla="*/ 234680 h 2201579"/>
              <a:gd name="connsiteX1758" fmla="*/ 349230 w 3506942"/>
              <a:gd name="connsiteY1758" fmla="*/ 234874 h 2201579"/>
              <a:gd name="connsiteX1759" fmla="*/ 321066 w 3506942"/>
              <a:gd name="connsiteY1759" fmla="*/ 234874 h 2201579"/>
              <a:gd name="connsiteX1760" fmla="*/ 349230 w 3506942"/>
              <a:gd name="connsiteY1760" fmla="*/ 231432 h 2201579"/>
              <a:gd name="connsiteX1761" fmla="*/ 349230 w 3506942"/>
              <a:gd name="connsiteY1761" fmla="*/ 231139 h 2201579"/>
              <a:gd name="connsiteX1762" fmla="*/ 401824 w 3506942"/>
              <a:gd name="connsiteY1762" fmla="*/ 225475 h 2201579"/>
              <a:gd name="connsiteX1763" fmla="*/ 409029 w 3506942"/>
              <a:gd name="connsiteY1763" fmla="*/ 219102 h 2201579"/>
              <a:gd name="connsiteX1764" fmla="*/ 464133 w 3506942"/>
              <a:gd name="connsiteY1764" fmla="*/ 221915 h 2201579"/>
              <a:gd name="connsiteX1765" fmla="*/ 464024 w 3506942"/>
              <a:gd name="connsiteY1765" fmla="*/ 221752 h 2201579"/>
              <a:gd name="connsiteX1766" fmla="*/ 516541 w 3506942"/>
              <a:gd name="connsiteY1766" fmla="*/ 206642 h 2201579"/>
              <a:gd name="connsiteX1767" fmla="*/ 516541 w 3506942"/>
              <a:gd name="connsiteY1767" fmla="*/ 207362 h 2201579"/>
              <a:gd name="connsiteX1768" fmla="*/ 581289 w 3506942"/>
              <a:gd name="connsiteY1768" fmla="*/ 196569 h 2201579"/>
              <a:gd name="connsiteX1769" fmla="*/ 590732 w 3506942"/>
              <a:gd name="connsiteY1769" fmla="*/ 196659 h 2201579"/>
              <a:gd name="connsiteX1770" fmla="*/ 600221 w 3506942"/>
              <a:gd name="connsiteY1770" fmla="*/ 195206 h 2201579"/>
              <a:gd name="connsiteX1771" fmla="*/ 602153 w 3506942"/>
              <a:gd name="connsiteY1771" fmla="*/ 195850 h 2201579"/>
              <a:gd name="connsiteX1772" fmla="*/ 603591 w 3506942"/>
              <a:gd name="connsiteY1772" fmla="*/ 195130 h 2201579"/>
              <a:gd name="connsiteX1773" fmla="*/ 605030 w 3506942"/>
              <a:gd name="connsiteY1773" fmla="*/ 194411 h 2201579"/>
              <a:gd name="connsiteX1774" fmla="*/ 612224 w 3506942"/>
              <a:gd name="connsiteY1774" fmla="*/ 195130 h 2201579"/>
              <a:gd name="connsiteX1775" fmla="*/ 604311 w 3506942"/>
              <a:gd name="connsiteY1775" fmla="*/ 190814 h 2201579"/>
              <a:gd name="connsiteX1776" fmla="*/ 461146 w 3506942"/>
              <a:gd name="connsiteY1776" fmla="*/ 180740 h 2201579"/>
              <a:gd name="connsiteX1777" fmla="*/ 282731 w 3506942"/>
              <a:gd name="connsiteY1777" fmla="*/ 171387 h 2201579"/>
              <a:gd name="connsiteX1778" fmla="*/ 174818 w 3506942"/>
              <a:gd name="connsiteY1778" fmla="*/ 166350 h 2201579"/>
              <a:gd name="connsiteX1779" fmla="*/ 174818 w 3506942"/>
              <a:gd name="connsiteY1779" fmla="*/ 161313 h 2201579"/>
              <a:gd name="connsiteX1780" fmla="*/ 323737 w 3506942"/>
              <a:gd name="connsiteY1780" fmla="*/ 154838 h 2201579"/>
              <a:gd name="connsiteX1781" fmla="*/ 216545 w 3506942"/>
              <a:gd name="connsiteY1781" fmla="*/ 147643 h 2201579"/>
              <a:gd name="connsiteX1782" fmla="*/ 201437 w 3506942"/>
              <a:gd name="connsiteY1782" fmla="*/ 135411 h 2201579"/>
              <a:gd name="connsiteX1783" fmla="*/ 200717 w 3506942"/>
              <a:gd name="connsiteY1783" fmla="*/ 135411 h 2201579"/>
              <a:gd name="connsiteX1784" fmla="*/ 171941 w 3506942"/>
              <a:gd name="connsiteY1784" fmla="*/ 128936 h 2201579"/>
              <a:gd name="connsiteX1785" fmla="*/ 147480 w 3506942"/>
              <a:gd name="connsiteY1785" fmla="*/ 120302 h 2201579"/>
              <a:gd name="connsiteX1786" fmla="*/ 142445 w 3506942"/>
              <a:gd name="connsiteY1786" fmla="*/ 128216 h 2201579"/>
              <a:gd name="connsiteX1787" fmla="*/ 110790 w 3506942"/>
              <a:gd name="connsiteY1787" fmla="*/ 102314 h 2201579"/>
              <a:gd name="connsiteX1788" fmla="*/ 458269 w 3506942"/>
              <a:gd name="connsiteY1788" fmla="*/ 90083 h 2201579"/>
              <a:gd name="connsiteX1789" fmla="*/ 458269 w 3506942"/>
              <a:gd name="connsiteY1789" fmla="*/ 85765 h 2201579"/>
              <a:gd name="connsiteX1790" fmla="*/ 434528 w 3506942"/>
              <a:gd name="connsiteY1790" fmla="*/ 85765 h 2201579"/>
              <a:gd name="connsiteX1791" fmla="*/ 181293 w 3506942"/>
              <a:gd name="connsiteY1791" fmla="*/ 82168 h 2201579"/>
              <a:gd name="connsiteX1792" fmla="*/ 168344 w 3506942"/>
              <a:gd name="connsiteY1792" fmla="*/ 76412 h 2201579"/>
              <a:gd name="connsiteX1793" fmla="*/ 179855 w 3506942"/>
              <a:gd name="connsiteY1793" fmla="*/ 69937 h 2201579"/>
              <a:gd name="connsiteX1794" fmla="*/ 263306 w 3506942"/>
              <a:gd name="connsiteY1794" fmla="*/ 63461 h 2201579"/>
              <a:gd name="connsiteX1795" fmla="*/ 351076 w 3506942"/>
              <a:gd name="connsiteY1795" fmla="*/ 52669 h 2201579"/>
              <a:gd name="connsiteX1796" fmla="*/ 472657 w 3506942"/>
              <a:gd name="connsiteY1796" fmla="*/ 45474 h 2201579"/>
              <a:gd name="connsiteX1797" fmla="*/ 282012 w 3506942"/>
              <a:gd name="connsiteY1797" fmla="*/ 38279 h 2201579"/>
              <a:gd name="connsiteX1798" fmla="*/ 281292 w 3506942"/>
              <a:gd name="connsiteY1798" fmla="*/ 31084 h 2201579"/>
              <a:gd name="connsiteX1799" fmla="*/ 359708 w 3506942"/>
              <a:gd name="connsiteY1799" fmla="*/ 24608 h 2201579"/>
              <a:gd name="connsiteX1800" fmla="*/ 359708 w 3506942"/>
              <a:gd name="connsiteY1800" fmla="*/ 20291 h 2201579"/>
              <a:gd name="connsiteX1801" fmla="*/ 278414 w 3506942"/>
              <a:gd name="connsiteY1801" fmla="*/ 20291 h 2201579"/>
              <a:gd name="connsiteX1802" fmla="*/ 278414 w 3506942"/>
              <a:gd name="connsiteY1802" fmla="*/ 13096 h 2201579"/>
              <a:gd name="connsiteX1803" fmla="*/ 299997 w 3506942"/>
              <a:gd name="connsiteY1803" fmla="*/ 10937 h 2201579"/>
              <a:gd name="connsiteX1804" fmla="*/ 1247470 w 3506942"/>
              <a:gd name="connsiteY1804" fmla="*/ 2303 h 2201579"/>
              <a:gd name="connsiteX1805" fmla="*/ 1510776 w 3506942"/>
              <a:gd name="connsiteY1805" fmla="*/ 145 h 2201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</a:cxnLst>
            <a:rect l="l" t="t" r="r" b="b"/>
            <a:pathLst>
              <a:path w="3506942" h="2201579">
                <a:moveTo>
                  <a:pt x="1686633" y="2167979"/>
                </a:moveTo>
                <a:lnTo>
                  <a:pt x="1687034" y="2168010"/>
                </a:lnTo>
                <a:cubicBezTo>
                  <a:pt x="1686314" y="2168010"/>
                  <a:pt x="1686314" y="2168010"/>
                  <a:pt x="1686314" y="2168010"/>
                </a:cubicBezTo>
                <a:close/>
                <a:moveTo>
                  <a:pt x="1533231" y="2166903"/>
                </a:moveTo>
                <a:cubicBezTo>
                  <a:pt x="1533983" y="2167804"/>
                  <a:pt x="1534734" y="2168705"/>
                  <a:pt x="1535484" y="2169606"/>
                </a:cubicBezTo>
                <a:cubicBezTo>
                  <a:pt x="1534734" y="2170508"/>
                  <a:pt x="1533983" y="2171409"/>
                  <a:pt x="1532481" y="2171409"/>
                </a:cubicBezTo>
                <a:cubicBezTo>
                  <a:pt x="1532481" y="2171409"/>
                  <a:pt x="1530978" y="2170508"/>
                  <a:pt x="1530978" y="2170508"/>
                </a:cubicBezTo>
                <a:cubicBezTo>
                  <a:pt x="1531730" y="2168705"/>
                  <a:pt x="1532481" y="2167804"/>
                  <a:pt x="1533231" y="2166903"/>
                </a:cubicBezTo>
                <a:close/>
                <a:moveTo>
                  <a:pt x="2669918" y="2102689"/>
                </a:moveTo>
                <a:cubicBezTo>
                  <a:pt x="2668308" y="2103253"/>
                  <a:pt x="2666699" y="2103253"/>
                  <a:pt x="2665089" y="2103816"/>
                </a:cubicBezTo>
                <a:lnTo>
                  <a:pt x="2665412" y="2103816"/>
                </a:lnTo>
                <a:cubicBezTo>
                  <a:pt x="2664285" y="2104568"/>
                  <a:pt x="2664285" y="2105318"/>
                  <a:pt x="2664285" y="2106069"/>
                </a:cubicBezTo>
                <a:cubicBezTo>
                  <a:pt x="2664285" y="2105318"/>
                  <a:pt x="2664285" y="2104568"/>
                  <a:pt x="2664285" y="2103816"/>
                </a:cubicBezTo>
                <a:cubicBezTo>
                  <a:pt x="2666699" y="2103253"/>
                  <a:pt x="2668308" y="2103253"/>
                  <a:pt x="2669918" y="2102689"/>
                </a:cubicBezTo>
                <a:close/>
                <a:moveTo>
                  <a:pt x="3082234" y="2071146"/>
                </a:moveTo>
                <a:cubicBezTo>
                  <a:pt x="3093124" y="2071146"/>
                  <a:pt x="3104014" y="2071146"/>
                  <a:pt x="3114178" y="2071146"/>
                </a:cubicBezTo>
                <a:cubicBezTo>
                  <a:pt x="3114904" y="2072648"/>
                  <a:pt x="3114904" y="2073399"/>
                  <a:pt x="3114904" y="2074901"/>
                </a:cubicBezTo>
                <a:cubicBezTo>
                  <a:pt x="3104014" y="2075652"/>
                  <a:pt x="3093850" y="2077154"/>
                  <a:pt x="3082960" y="2077905"/>
                </a:cubicBezTo>
                <a:cubicBezTo>
                  <a:pt x="3082960" y="2075652"/>
                  <a:pt x="3082960" y="2073399"/>
                  <a:pt x="3082234" y="2071146"/>
                </a:cubicBezTo>
                <a:close/>
                <a:moveTo>
                  <a:pt x="2927897" y="2071146"/>
                </a:moveTo>
                <a:cubicBezTo>
                  <a:pt x="2929399" y="2071146"/>
                  <a:pt x="2930901" y="2071709"/>
                  <a:pt x="2932403" y="2072273"/>
                </a:cubicBezTo>
                <a:cubicBezTo>
                  <a:pt x="2930901" y="2072273"/>
                  <a:pt x="2929399" y="2072273"/>
                  <a:pt x="2927897" y="2072273"/>
                </a:cubicBezTo>
                <a:cubicBezTo>
                  <a:pt x="2927897" y="2071709"/>
                  <a:pt x="2927897" y="2071709"/>
                  <a:pt x="2927897" y="2071146"/>
                </a:cubicBezTo>
                <a:close/>
                <a:moveTo>
                  <a:pt x="2901085" y="2071146"/>
                </a:moveTo>
                <a:cubicBezTo>
                  <a:pt x="2901762" y="2071822"/>
                  <a:pt x="2902437" y="2072498"/>
                  <a:pt x="2903113" y="2073174"/>
                </a:cubicBezTo>
                <a:cubicBezTo>
                  <a:pt x="2903113" y="2073174"/>
                  <a:pt x="2902437" y="2074526"/>
                  <a:pt x="2902437" y="2074526"/>
                </a:cubicBezTo>
                <a:cubicBezTo>
                  <a:pt x="2901762" y="2073850"/>
                  <a:pt x="2901085" y="2073174"/>
                  <a:pt x="2899734" y="2072498"/>
                </a:cubicBezTo>
                <a:cubicBezTo>
                  <a:pt x="2900410" y="2071822"/>
                  <a:pt x="2900410" y="2071822"/>
                  <a:pt x="2901085" y="2071146"/>
                </a:cubicBezTo>
                <a:close/>
                <a:moveTo>
                  <a:pt x="2850165" y="2070696"/>
                </a:moveTo>
                <a:cubicBezTo>
                  <a:pt x="2850165" y="2070696"/>
                  <a:pt x="2851517" y="2070020"/>
                  <a:pt x="2851517" y="2070696"/>
                </a:cubicBezTo>
                <a:cubicBezTo>
                  <a:pt x="2852194" y="2071372"/>
                  <a:pt x="2852869" y="2072048"/>
                  <a:pt x="2853545" y="2072724"/>
                </a:cubicBezTo>
                <a:cubicBezTo>
                  <a:pt x="2852194" y="2073400"/>
                  <a:pt x="2851517" y="2073400"/>
                  <a:pt x="2850165" y="2073400"/>
                </a:cubicBezTo>
                <a:cubicBezTo>
                  <a:pt x="2850165" y="2072724"/>
                  <a:pt x="2850165" y="2071372"/>
                  <a:pt x="2850165" y="2070696"/>
                </a:cubicBezTo>
                <a:close/>
                <a:moveTo>
                  <a:pt x="3131802" y="2070020"/>
                </a:moveTo>
                <a:cubicBezTo>
                  <a:pt x="3131802" y="2070020"/>
                  <a:pt x="3132365" y="2070020"/>
                  <a:pt x="3132928" y="2070771"/>
                </a:cubicBezTo>
                <a:cubicBezTo>
                  <a:pt x="3132928" y="2070771"/>
                  <a:pt x="3132365" y="2071522"/>
                  <a:pt x="3132365" y="2072273"/>
                </a:cubicBezTo>
                <a:cubicBezTo>
                  <a:pt x="3131802" y="2071522"/>
                  <a:pt x="3131239" y="2071522"/>
                  <a:pt x="3130675" y="2071522"/>
                </a:cubicBezTo>
                <a:cubicBezTo>
                  <a:pt x="3131239" y="2070771"/>
                  <a:pt x="3131239" y="2070020"/>
                  <a:pt x="3131802" y="2070020"/>
                </a:cubicBezTo>
                <a:close/>
                <a:moveTo>
                  <a:pt x="3068716" y="2070020"/>
                </a:moveTo>
                <a:cubicBezTo>
                  <a:pt x="3068716" y="2072132"/>
                  <a:pt x="3068716" y="2073540"/>
                  <a:pt x="3068716" y="2075653"/>
                </a:cubicBezTo>
                <a:cubicBezTo>
                  <a:pt x="3062198" y="2075653"/>
                  <a:pt x="3055680" y="2075653"/>
                  <a:pt x="3048438" y="2075653"/>
                </a:cubicBezTo>
                <a:cubicBezTo>
                  <a:pt x="3048438" y="2074245"/>
                  <a:pt x="3048438" y="2072836"/>
                  <a:pt x="3048438" y="2071428"/>
                </a:cubicBezTo>
                <a:cubicBezTo>
                  <a:pt x="3054956" y="2070724"/>
                  <a:pt x="3062198" y="2070724"/>
                  <a:pt x="3068716" y="2070020"/>
                </a:cubicBezTo>
                <a:close/>
                <a:moveTo>
                  <a:pt x="3029512" y="2070020"/>
                </a:moveTo>
                <a:cubicBezTo>
                  <a:pt x="3030300" y="2070020"/>
                  <a:pt x="3032666" y="2071372"/>
                  <a:pt x="3032666" y="2072048"/>
                </a:cubicBezTo>
                <a:cubicBezTo>
                  <a:pt x="3031878" y="2073400"/>
                  <a:pt x="3031089" y="2074752"/>
                  <a:pt x="3030300" y="2076779"/>
                </a:cubicBezTo>
                <a:cubicBezTo>
                  <a:pt x="3027934" y="2074752"/>
                  <a:pt x="3026357" y="2074075"/>
                  <a:pt x="3024780" y="2072723"/>
                </a:cubicBezTo>
                <a:cubicBezTo>
                  <a:pt x="3026357" y="2072048"/>
                  <a:pt x="3027934" y="2070696"/>
                  <a:pt x="3029512" y="2070020"/>
                </a:cubicBezTo>
                <a:close/>
                <a:moveTo>
                  <a:pt x="2998870" y="2070020"/>
                </a:moveTo>
                <a:cubicBezTo>
                  <a:pt x="3000982" y="2070020"/>
                  <a:pt x="3002390" y="2070583"/>
                  <a:pt x="3004503" y="2070583"/>
                </a:cubicBezTo>
                <a:cubicBezTo>
                  <a:pt x="3004503" y="2071147"/>
                  <a:pt x="3004503" y="2071709"/>
                  <a:pt x="3003799" y="2072273"/>
                </a:cubicBezTo>
                <a:cubicBezTo>
                  <a:pt x="3002390" y="2071709"/>
                  <a:pt x="3000278" y="2071709"/>
                  <a:pt x="2998870" y="2071147"/>
                </a:cubicBezTo>
                <a:cubicBezTo>
                  <a:pt x="2998870" y="2070583"/>
                  <a:pt x="2998870" y="2070583"/>
                  <a:pt x="2998870" y="2070020"/>
                </a:cubicBezTo>
                <a:close/>
                <a:moveTo>
                  <a:pt x="2962820" y="2070020"/>
                </a:moveTo>
                <a:cubicBezTo>
                  <a:pt x="2968077" y="2070020"/>
                  <a:pt x="2973335" y="2070020"/>
                  <a:pt x="2978592" y="2070020"/>
                </a:cubicBezTo>
                <a:cubicBezTo>
                  <a:pt x="2978592" y="2071629"/>
                  <a:pt x="2978592" y="2073239"/>
                  <a:pt x="2978592" y="2074848"/>
                </a:cubicBezTo>
                <a:cubicBezTo>
                  <a:pt x="2973335" y="2074848"/>
                  <a:pt x="2968077" y="2074848"/>
                  <a:pt x="2962820" y="2075653"/>
                </a:cubicBezTo>
                <a:cubicBezTo>
                  <a:pt x="2962820" y="2074043"/>
                  <a:pt x="2962820" y="2071629"/>
                  <a:pt x="2962820" y="2070020"/>
                </a:cubicBezTo>
                <a:close/>
                <a:moveTo>
                  <a:pt x="2882575" y="2070020"/>
                </a:moveTo>
                <a:cubicBezTo>
                  <a:pt x="2883269" y="2070724"/>
                  <a:pt x="2883269" y="2072132"/>
                  <a:pt x="2883962" y="2072836"/>
                </a:cubicBezTo>
                <a:cubicBezTo>
                  <a:pt x="2881189" y="2073540"/>
                  <a:pt x="2878416" y="2074949"/>
                  <a:pt x="2876336" y="2075653"/>
                </a:cubicBezTo>
                <a:cubicBezTo>
                  <a:pt x="2875643" y="2074949"/>
                  <a:pt x="2875643" y="2074245"/>
                  <a:pt x="2874949" y="2072836"/>
                </a:cubicBezTo>
                <a:cubicBezTo>
                  <a:pt x="2877723" y="2072132"/>
                  <a:pt x="2879802" y="2070724"/>
                  <a:pt x="2882575" y="2070020"/>
                </a:cubicBezTo>
                <a:close/>
                <a:moveTo>
                  <a:pt x="2811863" y="2070020"/>
                </a:moveTo>
                <a:cubicBezTo>
                  <a:pt x="2811863" y="2071308"/>
                  <a:pt x="2811863" y="2072595"/>
                  <a:pt x="2811863" y="2074526"/>
                </a:cubicBezTo>
                <a:cubicBezTo>
                  <a:pt x="2808483" y="2073882"/>
                  <a:pt x="2805104" y="2073239"/>
                  <a:pt x="2801724" y="2072595"/>
                </a:cubicBezTo>
                <a:cubicBezTo>
                  <a:pt x="2805104" y="2071951"/>
                  <a:pt x="2808483" y="2070663"/>
                  <a:pt x="2811863" y="2070020"/>
                </a:cubicBezTo>
                <a:close/>
                <a:moveTo>
                  <a:pt x="2759291" y="2070020"/>
                </a:moveTo>
                <a:cubicBezTo>
                  <a:pt x="2759291" y="2070020"/>
                  <a:pt x="2760042" y="2070583"/>
                  <a:pt x="2760042" y="2070583"/>
                </a:cubicBezTo>
                <a:cubicBezTo>
                  <a:pt x="2760042" y="2071147"/>
                  <a:pt x="2759291" y="2071147"/>
                  <a:pt x="2759291" y="2071147"/>
                </a:cubicBezTo>
                <a:cubicBezTo>
                  <a:pt x="2758539" y="2071147"/>
                  <a:pt x="2758539" y="2071147"/>
                  <a:pt x="2757789" y="2070583"/>
                </a:cubicBezTo>
                <a:cubicBezTo>
                  <a:pt x="2758539" y="2070583"/>
                  <a:pt x="2758539" y="2070020"/>
                  <a:pt x="2759291" y="2070020"/>
                </a:cubicBezTo>
                <a:close/>
                <a:moveTo>
                  <a:pt x="3218956" y="2045236"/>
                </a:moveTo>
                <a:cubicBezTo>
                  <a:pt x="3219673" y="2045987"/>
                  <a:pt x="3219673" y="2046738"/>
                  <a:pt x="3219673" y="2048240"/>
                </a:cubicBezTo>
                <a:cubicBezTo>
                  <a:pt x="3217522" y="2048240"/>
                  <a:pt x="3214654" y="2048240"/>
                  <a:pt x="3212504" y="2048240"/>
                </a:cubicBezTo>
                <a:cubicBezTo>
                  <a:pt x="3209637" y="2049742"/>
                  <a:pt x="3207486" y="2050493"/>
                  <a:pt x="3204618" y="2051995"/>
                </a:cubicBezTo>
                <a:cubicBezTo>
                  <a:pt x="3204618" y="2050493"/>
                  <a:pt x="3204618" y="2048991"/>
                  <a:pt x="3203901" y="2048240"/>
                </a:cubicBezTo>
                <a:cubicBezTo>
                  <a:pt x="3206769" y="2048240"/>
                  <a:pt x="3208920" y="2047489"/>
                  <a:pt x="3211787" y="2047489"/>
                </a:cubicBezTo>
                <a:cubicBezTo>
                  <a:pt x="3213938" y="2046738"/>
                  <a:pt x="3216805" y="2045987"/>
                  <a:pt x="3218956" y="2045236"/>
                </a:cubicBezTo>
                <a:close/>
                <a:moveTo>
                  <a:pt x="252347" y="2030590"/>
                </a:moveTo>
                <a:cubicBezTo>
                  <a:pt x="260845" y="2030590"/>
                  <a:pt x="269342" y="2030590"/>
                  <a:pt x="277131" y="2030590"/>
                </a:cubicBezTo>
                <a:cubicBezTo>
                  <a:pt x="277131" y="2032093"/>
                  <a:pt x="277131" y="2033595"/>
                  <a:pt x="277131" y="2035096"/>
                </a:cubicBezTo>
                <a:cubicBezTo>
                  <a:pt x="268634" y="2035096"/>
                  <a:pt x="260845" y="2034346"/>
                  <a:pt x="252347" y="2033595"/>
                </a:cubicBezTo>
                <a:cubicBezTo>
                  <a:pt x="252347" y="2032843"/>
                  <a:pt x="252347" y="2031342"/>
                  <a:pt x="252347" y="2030590"/>
                </a:cubicBezTo>
                <a:close/>
                <a:moveTo>
                  <a:pt x="3242204" y="2029464"/>
                </a:moveTo>
                <a:lnTo>
                  <a:pt x="3243331" y="2029464"/>
                </a:lnTo>
                <a:lnTo>
                  <a:pt x="3242204" y="2031717"/>
                </a:lnTo>
                <a:close/>
                <a:moveTo>
                  <a:pt x="235449" y="2029464"/>
                </a:moveTo>
                <a:cubicBezTo>
                  <a:pt x="235824" y="2029464"/>
                  <a:pt x="236200" y="2029464"/>
                  <a:pt x="236200" y="2029464"/>
                </a:cubicBezTo>
                <a:cubicBezTo>
                  <a:pt x="236576" y="2030216"/>
                  <a:pt x="236576" y="2030216"/>
                  <a:pt x="236576" y="2030966"/>
                </a:cubicBezTo>
                <a:cubicBezTo>
                  <a:pt x="236576" y="2030966"/>
                  <a:pt x="236200" y="2031717"/>
                  <a:pt x="235824" y="2031717"/>
                </a:cubicBezTo>
                <a:cubicBezTo>
                  <a:pt x="235824" y="2030966"/>
                  <a:pt x="235449" y="2030216"/>
                  <a:pt x="235449" y="2029464"/>
                </a:cubicBezTo>
                <a:close/>
                <a:moveTo>
                  <a:pt x="282764" y="2013692"/>
                </a:moveTo>
                <a:lnTo>
                  <a:pt x="283891" y="2014819"/>
                </a:lnTo>
                <a:lnTo>
                  <a:pt x="282764" y="2014819"/>
                </a:lnTo>
                <a:close/>
                <a:moveTo>
                  <a:pt x="262486" y="2013692"/>
                </a:moveTo>
                <a:lnTo>
                  <a:pt x="264739" y="2014819"/>
                </a:lnTo>
                <a:lnTo>
                  <a:pt x="262486" y="2014819"/>
                </a:lnTo>
                <a:close/>
                <a:moveTo>
                  <a:pt x="3252776" y="2012565"/>
                </a:moveTo>
                <a:cubicBezTo>
                  <a:pt x="3252776" y="2014678"/>
                  <a:pt x="3253469" y="2016086"/>
                  <a:pt x="3253469" y="2018199"/>
                </a:cubicBezTo>
                <a:cubicBezTo>
                  <a:pt x="3250696" y="2017495"/>
                  <a:pt x="3247230" y="2016791"/>
                  <a:pt x="3244457" y="2016086"/>
                </a:cubicBezTo>
                <a:cubicBezTo>
                  <a:pt x="3247230" y="2015382"/>
                  <a:pt x="3250003" y="2013974"/>
                  <a:pt x="3252776" y="2012565"/>
                </a:cubicBezTo>
                <a:close/>
                <a:moveTo>
                  <a:pt x="3065336" y="1965250"/>
                </a:moveTo>
                <a:cubicBezTo>
                  <a:pt x="3076356" y="1965250"/>
                  <a:pt x="3087377" y="1965250"/>
                  <a:pt x="3098398" y="1965250"/>
                </a:cubicBezTo>
                <a:cubicBezTo>
                  <a:pt x="3099132" y="1965814"/>
                  <a:pt x="3099132" y="1966377"/>
                  <a:pt x="3099132" y="1966377"/>
                </a:cubicBezTo>
                <a:cubicBezTo>
                  <a:pt x="3088111" y="1966377"/>
                  <a:pt x="3076356" y="1966377"/>
                  <a:pt x="3065336" y="1966377"/>
                </a:cubicBezTo>
                <a:cubicBezTo>
                  <a:pt x="3065336" y="1966377"/>
                  <a:pt x="3065336" y="1965814"/>
                  <a:pt x="3065336" y="1965250"/>
                </a:cubicBezTo>
                <a:close/>
                <a:moveTo>
                  <a:pt x="3018397" y="1965250"/>
                </a:moveTo>
                <a:cubicBezTo>
                  <a:pt x="3018397" y="1965250"/>
                  <a:pt x="3019148" y="1966753"/>
                  <a:pt x="3019148" y="1966753"/>
                </a:cubicBezTo>
                <a:cubicBezTo>
                  <a:pt x="3017645" y="1967504"/>
                  <a:pt x="3016894" y="1967504"/>
                  <a:pt x="3015392" y="1967504"/>
                </a:cubicBezTo>
                <a:cubicBezTo>
                  <a:pt x="3015392" y="1967504"/>
                  <a:pt x="3015392" y="1966753"/>
                  <a:pt x="3014641" y="1966002"/>
                </a:cubicBezTo>
                <a:cubicBezTo>
                  <a:pt x="3016144" y="1966002"/>
                  <a:pt x="3016894" y="1965250"/>
                  <a:pt x="3018397" y="1965250"/>
                </a:cubicBezTo>
                <a:close/>
                <a:moveTo>
                  <a:pt x="3045058" y="1964124"/>
                </a:moveTo>
                <a:cubicBezTo>
                  <a:pt x="3045058" y="1964124"/>
                  <a:pt x="3046560" y="1965627"/>
                  <a:pt x="3047311" y="1966377"/>
                </a:cubicBezTo>
                <a:cubicBezTo>
                  <a:pt x="3046560" y="1967129"/>
                  <a:pt x="3045058" y="1967880"/>
                  <a:pt x="3044307" y="1968630"/>
                </a:cubicBezTo>
                <a:cubicBezTo>
                  <a:pt x="3042805" y="1967880"/>
                  <a:pt x="3042054" y="1967129"/>
                  <a:pt x="3040552" y="1967129"/>
                </a:cubicBezTo>
                <a:cubicBezTo>
                  <a:pt x="3042054" y="1965627"/>
                  <a:pt x="3043555" y="1964876"/>
                  <a:pt x="3045058" y="1964124"/>
                </a:cubicBezTo>
                <a:close/>
                <a:moveTo>
                  <a:pt x="2975212" y="1964124"/>
                </a:moveTo>
                <a:cubicBezTo>
                  <a:pt x="2981701" y="1964124"/>
                  <a:pt x="2987469" y="1964124"/>
                  <a:pt x="2993237" y="1964801"/>
                </a:cubicBezTo>
                <a:cubicBezTo>
                  <a:pt x="2993237" y="1965476"/>
                  <a:pt x="2993237" y="1966152"/>
                  <a:pt x="2993237" y="1967504"/>
                </a:cubicBezTo>
                <a:cubicBezTo>
                  <a:pt x="2987469" y="1967504"/>
                  <a:pt x="2981701" y="1967504"/>
                  <a:pt x="2975212" y="1967504"/>
                </a:cubicBezTo>
                <a:cubicBezTo>
                  <a:pt x="2975212" y="1966152"/>
                  <a:pt x="2975212" y="1964801"/>
                  <a:pt x="2975212" y="1964124"/>
                </a:cubicBezTo>
                <a:close/>
                <a:moveTo>
                  <a:pt x="3009234" y="1938965"/>
                </a:moveTo>
                <a:cubicBezTo>
                  <a:pt x="3009910" y="1938965"/>
                  <a:pt x="3010586" y="1939716"/>
                  <a:pt x="3011262" y="1940466"/>
                </a:cubicBezTo>
                <a:cubicBezTo>
                  <a:pt x="3010586" y="1941218"/>
                  <a:pt x="3009910" y="1941969"/>
                  <a:pt x="3008558" y="1942720"/>
                </a:cubicBezTo>
                <a:cubicBezTo>
                  <a:pt x="3008558" y="1941218"/>
                  <a:pt x="3007882" y="1940466"/>
                  <a:pt x="3007882" y="1939716"/>
                </a:cubicBezTo>
                <a:cubicBezTo>
                  <a:pt x="3007882" y="1938965"/>
                  <a:pt x="3008558" y="1938213"/>
                  <a:pt x="3009234" y="1938965"/>
                </a:cubicBezTo>
                <a:close/>
                <a:moveTo>
                  <a:pt x="236576" y="1934834"/>
                </a:moveTo>
                <a:cubicBezTo>
                  <a:pt x="237139" y="1935397"/>
                  <a:pt x="237139" y="1935397"/>
                  <a:pt x="237703" y="1935961"/>
                </a:cubicBezTo>
                <a:cubicBezTo>
                  <a:pt x="237703" y="1935961"/>
                  <a:pt x="237703" y="1935961"/>
                  <a:pt x="237139" y="1935961"/>
                </a:cubicBezTo>
                <a:cubicBezTo>
                  <a:pt x="237139" y="1935397"/>
                  <a:pt x="236576" y="1935397"/>
                  <a:pt x="236576" y="1934834"/>
                </a:cubicBezTo>
                <a:close/>
                <a:moveTo>
                  <a:pt x="2972959" y="1872874"/>
                </a:moveTo>
                <a:cubicBezTo>
                  <a:pt x="2971525" y="1874308"/>
                  <a:pt x="2970092" y="1875741"/>
                  <a:pt x="2969375" y="1877175"/>
                </a:cubicBezTo>
                <a:cubicBezTo>
                  <a:pt x="2967941" y="1878609"/>
                  <a:pt x="2966507" y="1880043"/>
                  <a:pt x="2965073" y="1880760"/>
                </a:cubicBezTo>
                <a:cubicBezTo>
                  <a:pt x="2966507" y="1879326"/>
                  <a:pt x="2967941" y="1878609"/>
                  <a:pt x="2968658" y="1877175"/>
                </a:cubicBezTo>
                <a:cubicBezTo>
                  <a:pt x="2970092" y="1875741"/>
                  <a:pt x="2971525" y="1874308"/>
                  <a:pt x="2972959" y="1872874"/>
                </a:cubicBezTo>
                <a:close/>
                <a:moveTo>
                  <a:pt x="2896804" y="1849216"/>
                </a:moveTo>
                <a:cubicBezTo>
                  <a:pt x="2896804" y="1849920"/>
                  <a:pt x="2896804" y="1851329"/>
                  <a:pt x="2897480" y="1852737"/>
                </a:cubicBezTo>
                <a:cubicBezTo>
                  <a:pt x="2892749" y="1853442"/>
                  <a:pt x="2888693" y="1854146"/>
                  <a:pt x="2884638" y="1854850"/>
                </a:cubicBezTo>
                <a:cubicBezTo>
                  <a:pt x="2883962" y="1853442"/>
                  <a:pt x="2883962" y="1852033"/>
                  <a:pt x="2883962" y="1850625"/>
                </a:cubicBezTo>
                <a:cubicBezTo>
                  <a:pt x="2888017" y="1850625"/>
                  <a:pt x="2892073" y="1849920"/>
                  <a:pt x="2896804" y="1849216"/>
                </a:cubicBezTo>
                <a:close/>
                <a:moveTo>
                  <a:pt x="2960191" y="1804577"/>
                </a:moveTo>
                <a:cubicBezTo>
                  <a:pt x="2960942" y="1804577"/>
                  <a:pt x="2960942" y="1804577"/>
                  <a:pt x="2960942" y="1804577"/>
                </a:cubicBezTo>
                <a:cubicBezTo>
                  <a:pt x="2960942" y="1804577"/>
                  <a:pt x="2960942" y="1804577"/>
                  <a:pt x="2960942" y="1805281"/>
                </a:cubicBezTo>
                <a:cubicBezTo>
                  <a:pt x="2960191" y="1805281"/>
                  <a:pt x="2960191" y="1804577"/>
                  <a:pt x="2960191" y="1804577"/>
                </a:cubicBezTo>
                <a:close/>
                <a:moveTo>
                  <a:pt x="2957187" y="1799648"/>
                </a:moveTo>
                <a:cubicBezTo>
                  <a:pt x="2962444" y="1799648"/>
                  <a:pt x="2967702" y="1800352"/>
                  <a:pt x="2972959" y="1800352"/>
                </a:cubicBezTo>
                <a:cubicBezTo>
                  <a:pt x="2968453" y="1801761"/>
                  <a:pt x="2964697" y="1803169"/>
                  <a:pt x="2960942" y="1804577"/>
                </a:cubicBezTo>
                <a:cubicBezTo>
                  <a:pt x="2959440" y="1802465"/>
                  <a:pt x="2957938" y="1801057"/>
                  <a:pt x="2957187" y="1799648"/>
                </a:cubicBezTo>
                <a:close/>
                <a:moveTo>
                  <a:pt x="2840027" y="1762472"/>
                </a:moveTo>
                <a:cubicBezTo>
                  <a:pt x="2840027" y="1763035"/>
                  <a:pt x="2839182" y="1763599"/>
                  <a:pt x="2839182" y="1764162"/>
                </a:cubicBezTo>
                <a:cubicBezTo>
                  <a:pt x="2839182" y="1764725"/>
                  <a:pt x="2838337" y="1764725"/>
                  <a:pt x="2837492" y="1764725"/>
                </a:cubicBezTo>
                <a:cubicBezTo>
                  <a:pt x="2837492" y="1764725"/>
                  <a:pt x="2836647" y="1764162"/>
                  <a:pt x="2836647" y="1763599"/>
                </a:cubicBezTo>
                <a:cubicBezTo>
                  <a:pt x="2837492" y="1763599"/>
                  <a:pt x="2838337" y="1763035"/>
                  <a:pt x="2840027" y="1762472"/>
                </a:cubicBezTo>
                <a:close/>
                <a:moveTo>
                  <a:pt x="2755535" y="1719663"/>
                </a:moveTo>
                <a:cubicBezTo>
                  <a:pt x="2760661" y="1719663"/>
                  <a:pt x="2765788" y="1720468"/>
                  <a:pt x="2770181" y="1720468"/>
                </a:cubicBezTo>
                <a:cubicBezTo>
                  <a:pt x="2770181" y="1722077"/>
                  <a:pt x="2770181" y="1723687"/>
                  <a:pt x="2770181" y="1725296"/>
                </a:cubicBezTo>
                <a:cubicBezTo>
                  <a:pt x="2765055" y="1725296"/>
                  <a:pt x="2760661" y="1725296"/>
                  <a:pt x="2755535" y="1725296"/>
                </a:cubicBezTo>
                <a:cubicBezTo>
                  <a:pt x="2755535" y="1722882"/>
                  <a:pt x="2755535" y="1721273"/>
                  <a:pt x="2755535" y="1719663"/>
                </a:cubicBezTo>
                <a:close/>
                <a:moveTo>
                  <a:pt x="3249272" y="1683614"/>
                </a:moveTo>
                <a:cubicBezTo>
                  <a:pt x="3295221" y="1683614"/>
                  <a:pt x="3340453" y="1683614"/>
                  <a:pt x="3385684" y="1683614"/>
                </a:cubicBezTo>
                <a:cubicBezTo>
                  <a:pt x="3385684" y="1685173"/>
                  <a:pt x="3386402" y="1686734"/>
                  <a:pt x="3386402" y="1688294"/>
                </a:cubicBezTo>
                <a:cubicBezTo>
                  <a:pt x="3377786" y="1688294"/>
                  <a:pt x="3368453" y="1687514"/>
                  <a:pt x="3359837" y="1688294"/>
                </a:cubicBezTo>
                <a:cubicBezTo>
                  <a:pt x="3331837" y="1689853"/>
                  <a:pt x="3303837" y="1692973"/>
                  <a:pt x="3275119" y="1693753"/>
                </a:cubicBezTo>
                <a:cubicBezTo>
                  <a:pt x="3266503" y="1693753"/>
                  <a:pt x="3257169" y="1689074"/>
                  <a:pt x="3247836" y="1686734"/>
                </a:cubicBezTo>
                <a:cubicBezTo>
                  <a:pt x="3248554" y="1685953"/>
                  <a:pt x="3248554" y="1684393"/>
                  <a:pt x="3249272" y="1683614"/>
                </a:cubicBezTo>
                <a:close/>
                <a:moveTo>
                  <a:pt x="250845" y="1673475"/>
                </a:moveTo>
                <a:cubicBezTo>
                  <a:pt x="251596" y="1674763"/>
                  <a:pt x="252347" y="1675407"/>
                  <a:pt x="252347" y="1676050"/>
                </a:cubicBezTo>
                <a:cubicBezTo>
                  <a:pt x="252347" y="1676694"/>
                  <a:pt x="250845" y="1677338"/>
                  <a:pt x="249343" y="1677981"/>
                </a:cubicBezTo>
                <a:cubicBezTo>
                  <a:pt x="249343" y="1677338"/>
                  <a:pt x="247841" y="1676050"/>
                  <a:pt x="247841" y="1675407"/>
                </a:cubicBezTo>
                <a:cubicBezTo>
                  <a:pt x="248592" y="1674763"/>
                  <a:pt x="250094" y="1674119"/>
                  <a:pt x="250845" y="1673475"/>
                </a:cubicBezTo>
                <a:close/>
                <a:moveTo>
                  <a:pt x="296282" y="1659956"/>
                </a:moveTo>
                <a:cubicBezTo>
                  <a:pt x="296282" y="1660520"/>
                  <a:pt x="295719" y="1660520"/>
                  <a:pt x="295719" y="1660520"/>
                </a:cubicBezTo>
                <a:cubicBezTo>
                  <a:pt x="295719" y="1660520"/>
                  <a:pt x="295155" y="1661083"/>
                  <a:pt x="295155" y="1661083"/>
                </a:cubicBezTo>
                <a:cubicBezTo>
                  <a:pt x="295155" y="1661083"/>
                  <a:pt x="295719" y="1660520"/>
                  <a:pt x="296282" y="1659956"/>
                </a:cubicBezTo>
                <a:close/>
                <a:moveTo>
                  <a:pt x="254600" y="1658830"/>
                </a:moveTo>
                <a:lnTo>
                  <a:pt x="255727" y="1658830"/>
                </a:lnTo>
                <a:lnTo>
                  <a:pt x="255727" y="1659956"/>
                </a:lnTo>
                <a:close/>
                <a:moveTo>
                  <a:pt x="3374010" y="1637425"/>
                </a:moveTo>
                <a:cubicBezTo>
                  <a:pt x="3377765" y="1637425"/>
                  <a:pt x="3381520" y="1637425"/>
                  <a:pt x="3385275" y="1637425"/>
                </a:cubicBezTo>
                <a:cubicBezTo>
                  <a:pt x="3385275" y="1639228"/>
                  <a:pt x="3385275" y="1640129"/>
                  <a:pt x="3385275" y="1641932"/>
                </a:cubicBezTo>
                <a:cubicBezTo>
                  <a:pt x="3381520" y="1641932"/>
                  <a:pt x="3377765" y="1641932"/>
                  <a:pt x="3374010" y="1641932"/>
                </a:cubicBezTo>
                <a:cubicBezTo>
                  <a:pt x="3374010" y="1640129"/>
                  <a:pt x="3374010" y="1639228"/>
                  <a:pt x="3374010" y="1637425"/>
                </a:cubicBezTo>
                <a:close/>
                <a:moveTo>
                  <a:pt x="3407102" y="1621654"/>
                </a:moveTo>
                <a:cubicBezTo>
                  <a:pt x="3407806" y="1622330"/>
                  <a:pt x="3407806" y="1623682"/>
                  <a:pt x="3407806" y="1624358"/>
                </a:cubicBezTo>
                <a:cubicBezTo>
                  <a:pt x="3404285" y="1624358"/>
                  <a:pt x="3400765" y="1625034"/>
                  <a:pt x="3396540" y="1625034"/>
                </a:cubicBezTo>
                <a:cubicBezTo>
                  <a:pt x="3400061" y="1623682"/>
                  <a:pt x="3403582" y="1622330"/>
                  <a:pt x="3407102" y="1621654"/>
                </a:cubicBezTo>
                <a:close/>
                <a:moveTo>
                  <a:pt x="3411186" y="1597996"/>
                </a:moveTo>
                <a:cubicBezTo>
                  <a:pt x="3409073" y="1601376"/>
                  <a:pt x="3406258" y="1604756"/>
                  <a:pt x="3403441" y="1608135"/>
                </a:cubicBezTo>
                <a:cubicBezTo>
                  <a:pt x="3402737" y="1606783"/>
                  <a:pt x="3401328" y="1605432"/>
                  <a:pt x="3399920" y="1604080"/>
                </a:cubicBezTo>
                <a:cubicBezTo>
                  <a:pt x="3404145" y="1602052"/>
                  <a:pt x="3407665" y="1600024"/>
                  <a:pt x="3411186" y="1597996"/>
                </a:cubicBezTo>
                <a:close/>
                <a:moveTo>
                  <a:pt x="3291772" y="1581098"/>
                </a:moveTo>
                <a:cubicBezTo>
                  <a:pt x="3291772" y="1581098"/>
                  <a:pt x="3292523" y="1581098"/>
                  <a:pt x="3293274" y="1581098"/>
                </a:cubicBezTo>
                <a:cubicBezTo>
                  <a:pt x="3293274" y="1581098"/>
                  <a:pt x="3293274" y="1581850"/>
                  <a:pt x="3294025" y="1581850"/>
                </a:cubicBezTo>
                <a:cubicBezTo>
                  <a:pt x="3293274" y="1582600"/>
                  <a:pt x="3292523" y="1582600"/>
                  <a:pt x="3291772" y="1583351"/>
                </a:cubicBezTo>
                <a:cubicBezTo>
                  <a:pt x="3291772" y="1582600"/>
                  <a:pt x="3291772" y="1581850"/>
                  <a:pt x="3291772" y="1581098"/>
                </a:cubicBezTo>
                <a:close/>
                <a:moveTo>
                  <a:pt x="3276922" y="1578845"/>
                </a:moveTo>
                <a:cubicBezTo>
                  <a:pt x="3277639" y="1578845"/>
                  <a:pt x="3279072" y="1580254"/>
                  <a:pt x="3280506" y="1581662"/>
                </a:cubicBezTo>
                <a:cubicBezTo>
                  <a:pt x="3278356" y="1583070"/>
                  <a:pt x="3276922" y="1583774"/>
                  <a:pt x="3275488" y="1583774"/>
                </a:cubicBezTo>
                <a:cubicBezTo>
                  <a:pt x="3274771" y="1584478"/>
                  <a:pt x="3273337" y="1582366"/>
                  <a:pt x="3272620" y="1581662"/>
                </a:cubicBezTo>
                <a:cubicBezTo>
                  <a:pt x="3274054" y="1580958"/>
                  <a:pt x="3275488" y="1579549"/>
                  <a:pt x="3276922" y="1578845"/>
                </a:cubicBezTo>
                <a:close/>
                <a:moveTo>
                  <a:pt x="243335" y="1569833"/>
                </a:moveTo>
                <a:cubicBezTo>
                  <a:pt x="243335" y="1569833"/>
                  <a:pt x="244462" y="1569833"/>
                  <a:pt x="244462" y="1570734"/>
                </a:cubicBezTo>
                <a:cubicBezTo>
                  <a:pt x="244462" y="1571635"/>
                  <a:pt x="244462" y="1572536"/>
                  <a:pt x="244462" y="1574339"/>
                </a:cubicBezTo>
                <a:cubicBezTo>
                  <a:pt x="243898" y="1574339"/>
                  <a:pt x="243335" y="1574339"/>
                  <a:pt x="243335" y="1573438"/>
                </a:cubicBezTo>
                <a:cubicBezTo>
                  <a:pt x="243335" y="1572536"/>
                  <a:pt x="243335" y="1571635"/>
                  <a:pt x="243335" y="1569833"/>
                </a:cubicBezTo>
                <a:close/>
                <a:moveTo>
                  <a:pt x="235449" y="1567580"/>
                </a:moveTo>
                <a:cubicBezTo>
                  <a:pt x="235449" y="1568425"/>
                  <a:pt x="235449" y="1569270"/>
                  <a:pt x="235449" y="1570114"/>
                </a:cubicBezTo>
                <a:cubicBezTo>
                  <a:pt x="234885" y="1570114"/>
                  <a:pt x="234322" y="1570960"/>
                  <a:pt x="234322" y="1570114"/>
                </a:cubicBezTo>
                <a:cubicBezTo>
                  <a:pt x="233759" y="1570114"/>
                  <a:pt x="233759" y="1569270"/>
                  <a:pt x="233196" y="1569270"/>
                </a:cubicBezTo>
                <a:cubicBezTo>
                  <a:pt x="233759" y="1568425"/>
                  <a:pt x="234322" y="1568425"/>
                  <a:pt x="235449" y="1567580"/>
                </a:cubicBezTo>
                <a:close/>
                <a:moveTo>
                  <a:pt x="3305291" y="1558567"/>
                </a:moveTo>
                <a:lnTo>
                  <a:pt x="3307544" y="1558567"/>
                </a:lnTo>
                <a:lnTo>
                  <a:pt x="3305291" y="1559694"/>
                </a:lnTo>
                <a:close/>
                <a:moveTo>
                  <a:pt x="3235068" y="1554812"/>
                </a:moveTo>
                <a:cubicBezTo>
                  <a:pt x="3235820" y="1554812"/>
                  <a:pt x="3236571" y="1556314"/>
                  <a:pt x="3236571" y="1557066"/>
                </a:cubicBezTo>
                <a:cubicBezTo>
                  <a:pt x="3235820" y="1557816"/>
                  <a:pt x="3234318" y="1558567"/>
                  <a:pt x="3234318" y="1558567"/>
                </a:cubicBezTo>
                <a:cubicBezTo>
                  <a:pt x="3232815" y="1557816"/>
                  <a:pt x="3232815" y="1556314"/>
                  <a:pt x="3232065" y="1555563"/>
                </a:cubicBezTo>
                <a:cubicBezTo>
                  <a:pt x="3232815" y="1555563"/>
                  <a:pt x="3234318" y="1554061"/>
                  <a:pt x="3235068" y="1554812"/>
                </a:cubicBezTo>
                <a:close/>
                <a:moveTo>
                  <a:pt x="3252342" y="1554061"/>
                </a:moveTo>
                <a:cubicBezTo>
                  <a:pt x="3255078" y="1554812"/>
                  <a:pt x="3257814" y="1555563"/>
                  <a:pt x="3260550" y="1556314"/>
                </a:cubicBezTo>
                <a:cubicBezTo>
                  <a:pt x="3264654" y="1555563"/>
                  <a:pt x="3268074" y="1555563"/>
                  <a:pt x="3271494" y="1554812"/>
                </a:cubicBezTo>
                <a:cubicBezTo>
                  <a:pt x="3271494" y="1557066"/>
                  <a:pt x="3271494" y="1558567"/>
                  <a:pt x="3271494" y="1560820"/>
                </a:cubicBezTo>
                <a:cubicBezTo>
                  <a:pt x="3267390" y="1559319"/>
                  <a:pt x="3263971" y="1558567"/>
                  <a:pt x="3259866" y="1557816"/>
                </a:cubicBezTo>
                <a:cubicBezTo>
                  <a:pt x="3257130" y="1557816"/>
                  <a:pt x="3255078" y="1557816"/>
                  <a:pt x="3252342" y="1557816"/>
                </a:cubicBezTo>
                <a:cubicBezTo>
                  <a:pt x="3252342" y="1557066"/>
                  <a:pt x="3252342" y="1555563"/>
                  <a:pt x="3252342" y="1554061"/>
                </a:cubicBezTo>
                <a:close/>
                <a:moveTo>
                  <a:pt x="316560" y="1540542"/>
                </a:moveTo>
                <a:cubicBezTo>
                  <a:pt x="316560" y="1540542"/>
                  <a:pt x="317687" y="1540542"/>
                  <a:pt x="317687" y="1540542"/>
                </a:cubicBezTo>
                <a:lnTo>
                  <a:pt x="316560" y="1541669"/>
                </a:lnTo>
                <a:cubicBezTo>
                  <a:pt x="316560" y="1541669"/>
                  <a:pt x="316560" y="1540542"/>
                  <a:pt x="316560" y="1540542"/>
                </a:cubicBezTo>
                <a:close/>
                <a:moveTo>
                  <a:pt x="3193763" y="1538289"/>
                </a:moveTo>
                <a:cubicBezTo>
                  <a:pt x="3194326" y="1538853"/>
                  <a:pt x="3194889" y="1539416"/>
                  <a:pt x="3196016" y="1539980"/>
                </a:cubicBezTo>
                <a:cubicBezTo>
                  <a:pt x="3194889" y="1540543"/>
                  <a:pt x="3194326" y="1541106"/>
                  <a:pt x="3193763" y="1541106"/>
                </a:cubicBezTo>
                <a:cubicBezTo>
                  <a:pt x="3193763" y="1541669"/>
                  <a:pt x="3192636" y="1540543"/>
                  <a:pt x="3192636" y="1540543"/>
                </a:cubicBezTo>
                <a:cubicBezTo>
                  <a:pt x="3193199" y="1539980"/>
                  <a:pt x="3193199" y="1539416"/>
                  <a:pt x="3193763" y="1538289"/>
                </a:cubicBezTo>
                <a:close/>
                <a:moveTo>
                  <a:pt x="3174611" y="1538289"/>
                </a:moveTo>
                <a:cubicBezTo>
                  <a:pt x="3175362" y="1538289"/>
                  <a:pt x="3175362" y="1538289"/>
                  <a:pt x="3176113" y="1538289"/>
                </a:cubicBezTo>
                <a:cubicBezTo>
                  <a:pt x="3176113" y="1539134"/>
                  <a:pt x="3176864" y="1539980"/>
                  <a:pt x="3176864" y="1539980"/>
                </a:cubicBezTo>
                <a:cubicBezTo>
                  <a:pt x="3176113" y="1540824"/>
                  <a:pt x="3176113" y="1540824"/>
                  <a:pt x="3175362" y="1541669"/>
                </a:cubicBezTo>
                <a:cubicBezTo>
                  <a:pt x="3175362" y="1540824"/>
                  <a:pt x="3174611" y="1539134"/>
                  <a:pt x="3174611" y="1538289"/>
                </a:cubicBezTo>
                <a:close/>
                <a:moveTo>
                  <a:pt x="264310" y="1519138"/>
                </a:moveTo>
                <a:cubicBezTo>
                  <a:pt x="269192" y="1519814"/>
                  <a:pt x="273376" y="1520489"/>
                  <a:pt x="278258" y="1521166"/>
                </a:cubicBezTo>
                <a:cubicBezTo>
                  <a:pt x="278258" y="1523869"/>
                  <a:pt x="277561" y="1525897"/>
                  <a:pt x="277561" y="1525897"/>
                </a:cubicBezTo>
                <a:cubicBezTo>
                  <a:pt x="273376" y="1525897"/>
                  <a:pt x="268494" y="1525897"/>
                  <a:pt x="263613" y="1525897"/>
                </a:cubicBezTo>
                <a:cubicBezTo>
                  <a:pt x="264310" y="1523869"/>
                  <a:pt x="264310" y="1521841"/>
                  <a:pt x="264310" y="1519138"/>
                </a:cubicBezTo>
                <a:close/>
                <a:moveTo>
                  <a:pt x="291469" y="1516885"/>
                </a:moveTo>
                <a:cubicBezTo>
                  <a:pt x="295053" y="1520506"/>
                  <a:pt x="297921" y="1522679"/>
                  <a:pt x="300789" y="1524851"/>
                </a:cubicBezTo>
                <a:cubicBezTo>
                  <a:pt x="298638" y="1529196"/>
                  <a:pt x="295770" y="1532817"/>
                  <a:pt x="292902" y="1537162"/>
                </a:cubicBezTo>
                <a:cubicBezTo>
                  <a:pt x="290752" y="1535714"/>
                  <a:pt x="287885" y="1534266"/>
                  <a:pt x="285017" y="1532817"/>
                </a:cubicBezTo>
                <a:cubicBezTo>
                  <a:pt x="287167" y="1528472"/>
                  <a:pt x="288601" y="1523403"/>
                  <a:pt x="291469" y="1516885"/>
                </a:cubicBezTo>
                <a:close/>
                <a:moveTo>
                  <a:pt x="2815243" y="1504493"/>
                </a:moveTo>
                <a:cubicBezTo>
                  <a:pt x="2815806" y="1505169"/>
                  <a:pt x="2815806" y="1505845"/>
                  <a:pt x="2816369" y="1507197"/>
                </a:cubicBezTo>
                <a:cubicBezTo>
                  <a:pt x="2815806" y="1507197"/>
                  <a:pt x="2815243" y="1507873"/>
                  <a:pt x="2814116" y="1507873"/>
                </a:cubicBezTo>
                <a:cubicBezTo>
                  <a:pt x="2814116" y="1507197"/>
                  <a:pt x="2814116" y="1505845"/>
                  <a:pt x="2814116" y="1505169"/>
                </a:cubicBezTo>
                <a:cubicBezTo>
                  <a:pt x="2814116" y="1505169"/>
                  <a:pt x="2814679" y="1504493"/>
                  <a:pt x="2815243" y="1504493"/>
                </a:cubicBezTo>
                <a:close/>
                <a:moveTo>
                  <a:pt x="288021" y="1460557"/>
                </a:moveTo>
                <a:cubicBezTo>
                  <a:pt x="288772" y="1465205"/>
                  <a:pt x="288772" y="1469077"/>
                  <a:pt x="289523" y="1472950"/>
                </a:cubicBezTo>
                <a:cubicBezTo>
                  <a:pt x="288021" y="1469077"/>
                  <a:pt x="286518" y="1465205"/>
                  <a:pt x="285017" y="1461332"/>
                </a:cubicBezTo>
                <a:cubicBezTo>
                  <a:pt x="286518" y="1461332"/>
                  <a:pt x="287270" y="1460557"/>
                  <a:pt x="288021" y="1460557"/>
                </a:cubicBezTo>
                <a:close/>
                <a:moveTo>
                  <a:pt x="273751" y="1460557"/>
                </a:moveTo>
                <a:cubicBezTo>
                  <a:pt x="275441" y="1460557"/>
                  <a:pt x="276286" y="1460557"/>
                  <a:pt x="277131" y="1460557"/>
                </a:cubicBezTo>
                <a:cubicBezTo>
                  <a:pt x="277131" y="1462435"/>
                  <a:pt x="277131" y="1464313"/>
                  <a:pt x="277131" y="1466190"/>
                </a:cubicBezTo>
                <a:cubicBezTo>
                  <a:pt x="276286" y="1466190"/>
                  <a:pt x="275441" y="1466190"/>
                  <a:pt x="274597" y="1466190"/>
                </a:cubicBezTo>
                <a:cubicBezTo>
                  <a:pt x="274597" y="1464313"/>
                  <a:pt x="273751" y="1462435"/>
                  <a:pt x="273751" y="1460557"/>
                </a:cubicBezTo>
                <a:close/>
                <a:moveTo>
                  <a:pt x="307548" y="1456051"/>
                </a:moveTo>
                <a:cubicBezTo>
                  <a:pt x="308956" y="1456051"/>
                  <a:pt x="309660" y="1456051"/>
                  <a:pt x="311068" y="1456051"/>
                </a:cubicBezTo>
                <a:cubicBezTo>
                  <a:pt x="311772" y="1458868"/>
                  <a:pt x="312477" y="1462388"/>
                  <a:pt x="313181" y="1465909"/>
                </a:cubicBezTo>
                <a:cubicBezTo>
                  <a:pt x="311772" y="1466612"/>
                  <a:pt x="309660" y="1466612"/>
                  <a:pt x="308252" y="1467316"/>
                </a:cubicBezTo>
                <a:cubicBezTo>
                  <a:pt x="308252" y="1463796"/>
                  <a:pt x="307548" y="1460275"/>
                  <a:pt x="307548" y="1456051"/>
                </a:cubicBezTo>
                <a:close/>
                <a:moveTo>
                  <a:pt x="300789" y="1456051"/>
                </a:moveTo>
                <a:cubicBezTo>
                  <a:pt x="300789" y="1460425"/>
                  <a:pt x="300789" y="1464070"/>
                  <a:pt x="300789" y="1468443"/>
                </a:cubicBezTo>
                <a:cubicBezTo>
                  <a:pt x="299180" y="1468443"/>
                  <a:pt x="297570" y="1468443"/>
                  <a:pt x="295961" y="1468443"/>
                </a:cubicBezTo>
                <a:cubicBezTo>
                  <a:pt x="295961" y="1464799"/>
                  <a:pt x="295156" y="1460425"/>
                  <a:pt x="295156" y="1456780"/>
                </a:cubicBezTo>
                <a:cubicBezTo>
                  <a:pt x="296766" y="1456051"/>
                  <a:pt x="298375" y="1456051"/>
                  <a:pt x="300789" y="1456051"/>
                </a:cubicBezTo>
                <a:close/>
                <a:moveTo>
                  <a:pt x="2881709" y="1449292"/>
                </a:moveTo>
                <a:cubicBezTo>
                  <a:pt x="2882272" y="1451545"/>
                  <a:pt x="2883398" y="1453047"/>
                  <a:pt x="2883962" y="1455300"/>
                </a:cubicBezTo>
                <a:cubicBezTo>
                  <a:pt x="2883398" y="1455300"/>
                  <a:pt x="2882836" y="1456051"/>
                  <a:pt x="2881709" y="1456051"/>
                </a:cubicBezTo>
                <a:cubicBezTo>
                  <a:pt x="2881709" y="1453798"/>
                  <a:pt x="2881709" y="1451545"/>
                  <a:pt x="2881709" y="1449292"/>
                </a:cubicBezTo>
                <a:close/>
                <a:moveTo>
                  <a:pt x="322997" y="1431267"/>
                </a:moveTo>
                <a:cubicBezTo>
                  <a:pt x="323641" y="1431267"/>
                  <a:pt x="324285" y="1432769"/>
                  <a:pt x="325573" y="1433520"/>
                </a:cubicBezTo>
                <a:cubicBezTo>
                  <a:pt x="324285" y="1434272"/>
                  <a:pt x="323641" y="1435773"/>
                  <a:pt x="322997" y="1435773"/>
                </a:cubicBezTo>
                <a:cubicBezTo>
                  <a:pt x="322354" y="1435773"/>
                  <a:pt x="321710" y="1434272"/>
                  <a:pt x="321066" y="1433520"/>
                </a:cubicBezTo>
                <a:cubicBezTo>
                  <a:pt x="321710" y="1432769"/>
                  <a:pt x="322354" y="1431267"/>
                  <a:pt x="322997" y="1431267"/>
                </a:cubicBezTo>
                <a:close/>
                <a:moveTo>
                  <a:pt x="287270" y="1431267"/>
                </a:moveTo>
                <a:cubicBezTo>
                  <a:pt x="290649" y="1431267"/>
                  <a:pt x="294029" y="1431267"/>
                  <a:pt x="297409" y="1431267"/>
                </a:cubicBezTo>
                <a:cubicBezTo>
                  <a:pt x="296733" y="1432619"/>
                  <a:pt x="296733" y="1433971"/>
                  <a:pt x="296057" y="1434647"/>
                </a:cubicBezTo>
                <a:cubicBezTo>
                  <a:pt x="293354" y="1434647"/>
                  <a:pt x="290649" y="1433971"/>
                  <a:pt x="287270" y="1433971"/>
                </a:cubicBezTo>
                <a:cubicBezTo>
                  <a:pt x="287270" y="1433295"/>
                  <a:pt x="287270" y="1431943"/>
                  <a:pt x="287270" y="1431267"/>
                </a:cubicBezTo>
                <a:close/>
                <a:moveTo>
                  <a:pt x="305295" y="1413242"/>
                </a:moveTo>
                <a:cubicBezTo>
                  <a:pt x="304619" y="1415495"/>
                  <a:pt x="303944" y="1417748"/>
                  <a:pt x="303267" y="1420001"/>
                </a:cubicBezTo>
                <a:cubicBezTo>
                  <a:pt x="303267" y="1419251"/>
                  <a:pt x="302591" y="1419251"/>
                  <a:pt x="301915" y="1419251"/>
                </a:cubicBezTo>
                <a:cubicBezTo>
                  <a:pt x="303267" y="1416998"/>
                  <a:pt x="303944" y="1415495"/>
                  <a:pt x="305295" y="1413242"/>
                </a:cubicBezTo>
                <a:close/>
                <a:moveTo>
                  <a:pt x="452872" y="1380573"/>
                </a:moveTo>
                <a:cubicBezTo>
                  <a:pt x="452872" y="1380573"/>
                  <a:pt x="453999" y="1381700"/>
                  <a:pt x="453999" y="1381700"/>
                </a:cubicBezTo>
                <a:cubicBezTo>
                  <a:pt x="452872" y="1381700"/>
                  <a:pt x="452872" y="1381700"/>
                  <a:pt x="452872" y="1381700"/>
                </a:cubicBezTo>
                <a:cubicBezTo>
                  <a:pt x="452872" y="1381700"/>
                  <a:pt x="452872" y="1381700"/>
                  <a:pt x="452872" y="1380573"/>
                </a:cubicBezTo>
                <a:close/>
                <a:moveTo>
                  <a:pt x="460665" y="1372686"/>
                </a:moveTo>
                <a:cubicBezTo>
                  <a:pt x="461979" y="1373415"/>
                  <a:pt x="463294" y="1374145"/>
                  <a:pt x="465265" y="1374874"/>
                </a:cubicBezTo>
                <a:lnTo>
                  <a:pt x="460810" y="1384756"/>
                </a:lnTo>
                <a:lnTo>
                  <a:pt x="461133" y="1385079"/>
                </a:lnTo>
                <a:lnTo>
                  <a:pt x="460665" y="1385079"/>
                </a:lnTo>
                <a:lnTo>
                  <a:pt x="457379" y="1385079"/>
                </a:lnTo>
                <a:lnTo>
                  <a:pt x="457379" y="1385080"/>
                </a:lnTo>
                <a:cubicBezTo>
                  <a:pt x="456027" y="1383728"/>
                  <a:pt x="454675" y="1382376"/>
                  <a:pt x="453999" y="1381700"/>
                </a:cubicBezTo>
                <a:lnTo>
                  <a:pt x="457378" y="1381700"/>
                </a:lnTo>
                <a:lnTo>
                  <a:pt x="457378" y="1381324"/>
                </a:lnTo>
                <a:lnTo>
                  <a:pt x="457409" y="1381355"/>
                </a:lnTo>
                <a:close/>
                <a:moveTo>
                  <a:pt x="424709" y="1370433"/>
                </a:moveTo>
                <a:cubicBezTo>
                  <a:pt x="426061" y="1371158"/>
                  <a:pt x="426737" y="1372606"/>
                  <a:pt x="428089" y="1373331"/>
                </a:cubicBezTo>
                <a:cubicBezTo>
                  <a:pt x="426061" y="1375503"/>
                  <a:pt x="423357" y="1378400"/>
                  <a:pt x="421329" y="1380573"/>
                </a:cubicBezTo>
                <a:cubicBezTo>
                  <a:pt x="422681" y="1376951"/>
                  <a:pt x="424033" y="1374055"/>
                  <a:pt x="424709" y="1370433"/>
                </a:cubicBezTo>
                <a:close/>
                <a:moveTo>
                  <a:pt x="452873" y="1369307"/>
                </a:moveTo>
                <a:cubicBezTo>
                  <a:pt x="452873" y="1373532"/>
                  <a:pt x="452873" y="1377052"/>
                  <a:pt x="452873" y="1380573"/>
                </a:cubicBezTo>
                <a:cubicBezTo>
                  <a:pt x="451370" y="1377052"/>
                  <a:pt x="449868" y="1373532"/>
                  <a:pt x="448367" y="1370011"/>
                </a:cubicBezTo>
                <a:cubicBezTo>
                  <a:pt x="449868" y="1370011"/>
                  <a:pt x="451370" y="1370011"/>
                  <a:pt x="452873" y="1369307"/>
                </a:cubicBezTo>
                <a:close/>
                <a:moveTo>
                  <a:pt x="2976339" y="1337764"/>
                </a:moveTo>
                <a:cubicBezTo>
                  <a:pt x="2977015" y="1337764"/>
                  <a:pt x="2978367" y="1340631"/>
                  <a:pt x="2979719" y="1342065"/>
                </a:cubicBezTo>
                <a:cubicBezTo>
                  <a:pt x="2979042" y="1342782"/>
                  <a:pt x="2979042" y="1344216"/>
                  <a:pt x="2978367" y="1345650"/>
                </a:cubicBezTo>
                <a:cubicBezTo>
                  <a:pt x="2975663" y="1344933"/>
                  <a:pt x="2972283" y="1343499"/>
                  <a:pt x="2969579" y="1342782"/>
                </a:cubicBezTo>
                <a:cubicBezTo>
                  <a:pt x="2971608" y="1340631"/>
                  <a:pt x="2973635" y="1339197"/>
                  <a:pt x="2976339" y="1337764"/>
                </a:cubicBezTo>
                <a:close/>
                <a:moveTo>
                  <a:pt x="353106" y="1336961"/>
                </a:moveTo>
                <a:lnTo>
                  <a:pt x="353233" y="1336983"/>
                </a:lnTo>
                <a:cubicBezTo>
                  <a:pt x="352515" y="1336983"/>
                  <a:pt x="352515" y="1336983"/>
                  <a:pt x="352515" y="1336983"/>
                </a:cubicBezTo>
                <a:close/>
                <a:moveTo>
                  <a:pt x="2997743" y="1331005"/>
                </a:moveTo>
                <a:cubicBezTo>
                  <a:pt x="2998306" y="1331005"/>
                  <a:pt x="2998870" y="1331005"/>
                  <a:pt x="2998870" y="1331005"/>
                </a:cubicBezTo>
                <a:cubicBezTo>
                  <a:pt x="2998870" y="1331568"/>
                  <a:pt x="2998870" y="1332131"/>
                  <a:pt x="2998870" y="1332131"/>
                </a:cubicBezTo>
                <a:cubicBezTo>
                  <a:pt x="2998306" y="1332131"/>
                  <a:pt x="2997743" y="1332131"/>
                  <a:pt x="2997743" y="1332131"/>
                </a:cubicBezTo>
                <a:cubicBezTo>
                  <a:pt x="2997743" y="1332131"/>
                  <a:pt x="2997743" y="1331568"/>
                  <a:pt x="2997743" y="1331005"/>
                </a:cubicBezTo>
                <a:close/>
                <a:moveTo>
                  <a:pt x="2996392" y="1305094"/>
                </a:moveTo>
                <a:cubicBezTo>
                  <a:pt x="2997067" y="1305995"/>
                  <a:pt x="2997067" y="1307797"/>
                  <a:pt x="2997743" y="1308699"/>
                </a:cubicBezTo>
                <a:cubicBezTo>
                  <a:pt x="2997067" y="1309600"/>
                  <a:pt x="2995715" y="1309600"/>
                  <a:pt x="2995040" y="1309600"/>
                </a:cubicBezTo>
                <a:cubicBezTo>
                  <a:pt x="2995040" y="1309600"/>
                  <a:pt x="2994363" y="1307797"/>
                  <a:pt x="2994363" y="1307797"/>
                </a:cubicBezTo>
                <a:cubicBezTo>
                  <a:pt x="2995040" y="1306896"/>
                  <a:pt x="2995715" y="1305995"/>
                  <a:pt x="2996392" y="1305094"/>
                </a:cubicBezTo>
                <a:close/>
                <a:moveTo>
                  <a:pt x="3060829" y="1285943"/>
                </a:moveTo>
                <a:cubicBezTo>
                  <a:pt x="3061956" y="1285943"/>
                  <a:pt x="3063083" y="1285943"/>
                  <a:pt x="3064209" y="1285943"/>
                </a:cubicBezTo>
                <a:cubicBezTo>
                  <a:pt x="3063646" y="1287970"/>
                  <a:pt x="3063083" y="1289322"/>
                  <a:pt x="3062520" y="1292702"/>
                </a:cubicBezTo>
                <a:cubicBezTo>
                  <a:pt x="3061956" y="1289322"/>
                  <a:pt x="3061393" y="1287970"/>
                  <a:pt x="3060829" y="1285943"/>
                </a:cubicBezTo>
                <a:close/>
                <a:moveTo>
                  <a:pt x="3139312" y="1284816"/>
                </a:moveTo>
                <a:cubicBezTo>
                  <a:pt x="3140064" y="1284816"/>
                  <a:pt x="3140815" y="1285491"/>
                  <a:pt x="3140815" y="1285491"/>
                </a:cubicBezTo>
                <a:cubicBezTo>
                  <a:pt x="3140815" y="1286168"/>
                  <a:pt x="3140064" y="1287519"/>
                  <a:pt x="3140064" y="1288196"/>
                </a:cubicBezTo>
                <a:cubicBezTo>
                  <a:pt x="3139312" y="1288196"/>
                  <a:pt x="3138562" y="1287519"/>
                  <a:pt x="3138562" y="1287519"/>
                </a:cubicBezTo>
                <a:cubicBezTo>
                  <a:pt x="3138562" y="1286844"/>
                  <a:pt x="3139312" y="1285491"/>
                  <a:pt x="3139312" y="1284816"/>
                </a:cubicBezTo>
                <a:close/>
                <a:moveTo>
                  <a:pt x="3077352" y="1282563"/>
                </a:moveTo>
                <a:cubicBezTo>
                  <a:pt x="3078854" y="1283313"/>
                  <a:pt x="3080356" y="1283313"/>
                  <a:pt x="3081107" y="1284064"/>
                </a:cubicBezTo>
                <a:cubicBezTo>
                  <a:pt x="3080356" y="1287069"/>
                  <a:pt x="3078854" y="1290073"/>
                  <a:pt x="3077352" y="1293828"/>
                </a:cubicBezTo>
                <a:cubicBezTo>
                  <a:pt x="3075850" y="1293077"/>
                  <a:pt x="3075099" y="1293077"/>
                  <a:pt x="3074348" y="1292326"/>
                </a:cubicBezTo>
                <a:cubicBezTo>
                  <a:pt x="3075099" y="1289322"/>
                  <a:pt x="3075850" y="1285567"/>
                  <a:pt x="3077352" y="1282563"/>
                </a:cubicBezTo>
                <a:close/>
                <a:moveTo>
                  <a:pt x="3034999" y="1280310"/>
                </a:moveTo>
                <a:cubicBezTo>
                  <a:pt x="3035724" y="1283082"/>
                  <a:pt x="3036448" y="1285855"/>
                  <a:pt x="3037172" y="1289322"/>
                </a:cubicBezTo>
                <a:cubicBezTo>
                  <a:pt x="3033551" y="1287935"/>
                  <a:pt x="3029930" y="1287242"/>
                  <a:pt x="3027033" y="1286549"/>
                </a:cubicBezTo>
                <a:cubicBezTo>
                  <a:pt x="3029206" y="1284469"/>
                  <a:pt x="3032103" y="1282390"/>
                  <a:pt x="3034999" y="1280310"/>
                </a:cubicBezTo>
                <a:close/>
                <a:moveTo>
                  <a:pt x="3426958" y="1237501"/>
                </a:moveTo>
                <a:lnTo>
                  <a:pt x="3428085" y="1238628"/>
                </a:lnTo>
                <a:lnTo>
                  <a:pt x="3426958" y="1238628"/>
                </a:lnTo>
                <a:close/>
                <a:moveTo>
                  <a:pt x="3414115" y="1237501"/>
                </a:moveTo>
                <a:cubicBezTo>
                  <a:pt x="3415467" y="1238402"/>
                  <a:pt x="3416143" y="1239303"/>
                  <a:pt x="3416819" y="1240204"/>
                </a:cubicBezTo>
                <a:cubicBezTo>
                  <a:pt x="3416143" y="1241106"/>
                  <a:pt x="3415467" y="1241106"/>
                  <a:pt x="3415467" y="1242007"/>
                </a:cubicBezTo>
                <a:cubicBezTo>
                  <a:pt x="3414791" y="1241106"/>
                  <a:pt x="3414115" y="1240204"/>
                  <a:pt x="3413439" y="1239303"/>
                </a:cubicBezTo>
                <a:cubicBezTo>
                  <a:pt x="3413439" y="1239303"/>
                  <a:pt x="3414115" y="1238402"/>
                  <a:pt x="3414115" y="1237501"/>
                </a:cubicBezTo>
                <a:close/>
                <a:moveTo>
                  <a:pt x="3404652" y="1234121"/>
                </a:moveTo>
                <a:cubicBezTo>
                  <a:pt x="3405328" y="1234685"/>
                  <a:pt x="3406003" y="1235248"/>
                  <a:pt x="3406680" y="1236375"/>
                </a:cubicBezTo>
                <a:cubicBezTo>
                  <a:pt x="3406003" y="1236375"/>
                  <a:pt x="3405328" y="1236938"/>
                  <a:pt x="3403976" y="1236938"/>
                </a:cubicBezTo>
                <a:cubicBezTo>
                  <a:pt x="3403976" y="1237501"/>
                  <a:pt x="3403300" y="1236375"/>
                  <a:pt x="3403300" y="1236375"/>
                </a:cubicBezTo>
                <a:cubicBezTo>
                  <a:pt x="3403300" y="1235811"/>
                  <a:pt x="3403976" y="1235248"/>
                  <a:pt x="3404652" y="1234121"/>
                </a:cubicBezTo>
                <a:close/>
                <a:moveTo>
                  <a:pt x="280511" y="1234121"/>
                </a:moveTo>
                <a:cubicBezTo>
                  <a:pt x="280511" y="1236487"/>
                  <a:pt x="279948" y="1238853"/>
                  <a:pt x="279385" y="1242008"/>
                </a:cubicBezTo>
                <a:cubicBezTo>
                  <a:pt x="278821" y="1241219"/>
                  <a:pt x="277695" y="1240430"/>
                  <a:pt x="277131" y="1240430"/>
                </a:cubicBezTo>
                <a:cubicBezTo>
                  <a:pt x="278258" y="1238064"/>
                  <a:pt x="279385" y="1235698"/>
                  <a:pt x="280511" y="1234121"/>
                </a:cubicBezTo>
                <a:close/>
                <a:moveTo>
                  <a:pt x="280572" y="1233374"/>
                </a:moveTo>
                <a:lnTo>
                  <a:pt x="281010" y="1233657"/>
                </a:lnTo>
                <a:lnTo>
                  <a:pt x="280572" y="1234094"/>
                </a:lnTo>
                <a:cubicBezTo>
                  <a:pt x="280572" y="1234094"/>
                  <a:pt x="280572" y="1233374"/>
                  <a:pt x="280572" y="1233374"/>
                </a:cubicBezTo>
                <a:close/>
                <a:moveTo>
                  <a:pt x="269062" y="1229057"/>
                </a:moveTo>
                <a:cubicBezTo>
                  <a:pt x="269062" y="1229057"/>
                  <a:pt x="269062" y="1229057"/>
                  <a:pt x="269062" y="1229776"/>
                </a:cubicBezTo>
                <a:cubicBezTo>
                  <a:pt x="269062" y="1229776"/>
                  <a:pt x="268343" y="1230496"/>
                  <a:pt x="268343" y="1231216"/>
                </a:cubicBezTo>
                <a:cubicBezTo>
                  <a:pt x="268343" y="1230496"/>
                  <a:pt x="268343" y="1229776"/>
                  <a:pt x="269062" y="1229057"/>
                </a:cubicBezTo>
                <a:close/>
                <a:moveTo>
                  <a:pt x="3367250" y="1228488"/>
                </a:moveTo>
                <a:cubicBezTo>
                  <a:pt x="3367250" y="1228488"/>
                  <a:pt x="3367985" y="1229219"/>
                  <a:pt x="3367985" y="1229219"/>
                </a:cubicBezTo>
                <a:cubicBezTo>
                  <a:pt x="3373128" y="1232142"/>
                  <a:pt x="3379006" y="1234334"/>
                  <a:pt x="3383414" y="1238718"/>
                </a:cubicBezTo>
                <a:cubicBezTo>
                  <a:pt x="3384149" y="1239449"/>
                  <a:pt x="3379741" y="1246026"/>
                  <a:pt x="3374597" y="1255526"/>
                </a:cubicBezTo>
                <a:cubicBezTo>
                  <a:pt x="3370924" y="1243103"/>
                  <a:pt x="3369454" y="1236526"/>
                  <a:pt x="3367250" y="1229950"/>
                </a:cubicBezTo>
                <a:cubicBezTo>
                  <a:pt x="3367250" y="1229950"/>
                  <a:pt x="3367250" y="1229950"/>
                  <a:pt x="3367250" y="1228488"/>
                </a:cubicBezTo>
                <a:close/>
                <a:moveTo>
                  <a:pt x="163350" y="1218350"/>
                </a:moveTo>
                <a:lnTo>
                  <a:pt x="164477" y="1218350"/>
                </a:lnTo>
                <a:lnTo>
                  <a:pt x="164477" y="1219477"/>
                </a:lnTo>
                <a:lnTo>
                  <a:pt x="163350" y="1219477"/>
                </a:lnTo>
                <a:close/>
                <a:moveTo>
                  <a:pt x="109276" y="1216097"/>
                </a:moveTo>
                <a:lnTo>
                  <a:pt x="109276" y="1217224"/>
                </a:lnTo>
                <a:lnTo>
                  <a:pt x="108149" y="1217224"/>
                </a:lnTo>
                <a:close/>
                <a:moveTo>
                  <a:pt x="189956" y="1214970"/>
                </a:moveTo>
                <a:cubicBezTo>
                  <a:pt x="197610" y="1217121"/>
                  <a:pt x="205264" y="1219271"/>
                  <a:pt x="212919" y="1221422"/>
                </a:cubicBezTo>
                <a:cubicBezTo>
                  <a:pt x="204568" y="1222139"/>
                  <a:pt x="196915" y="1222856"/>
                  <a:pt x="189261" y="1222856"/>
                </a:cubicBezTo>
                <a:cubicBezTo>
                  <a:pt x="189261" y="1220705"/>
                  <a:pt x="189956" y="1217837"/>
                  <a:pt x="189956" y="1214970"/>
                </a:cubicBezTo>
                <a:close/>
                <a:moveTo>
                  <a:pt x="3440100" y="1193566"/>
                </a:moveTo>
                <a:cubicBezTo>
                  <a:pt x="3440852" y="1195067"/>
                  <a:pt x="3442353" y="1196570"/>
                  <a:pt x="3443855" y="1198072"/>
                </a:cubicBezTo>
                <a:cubicBezTo>
                  <a:pt x="3442353" y="1196570"/>
                  <a:pt x="3440852" y="1195819"/>
                  <a:pt x="3439349" y="1194317"/>
                </a:cubicBezTo>
                <a:cubicBezTo>
                  <a:pt x="3439349" y="1194317"/>
                  <a:pt x="3439349" y="1194317"/>
                  <a:pt x="3440100" y="1193566"/>
                </a:cubicBezTo>
                <a:close/>
                <a:moveTo>
                  <a:pt x="3439800" y="1193002"/>
                </a:moveTo>
                <a:cubicBezTo>
                  <a:pt x="3439800" y="1193002"/>
                  <a:pt x="3439800" y="1193002"/>
                  <a:pt x="3440476" y="1193002"/>
                </a:cubicBezTo>
                <a:cubicBezTo>
                  <a:pt x="3440476" y="1193002"/>
                  <a:pt x="3440476" y="1193002"/>
                  <a:pt x="3439800" y="1193566"/>
                </a:cubicBezTo>
                <a:cubicBezTo>
                  <a:pt x="3438448" y="1193002"/>
                  <a:pt x="3437096" y="1192439"/>
                  <a:pt x="3439800" y="1193002"/>
                </a:cubicBezTo>
                <a:close/>
                <a:moveTo>
                  <a:pt x="77651" y="1164276"/>
                </a:moveTo>
                <a:cubicBezTo>
                  <a:pt x="80549" y="1165885"/>
                  <a:pt x="82721" y="1168299"/>
                  <a:pt x="85618" y="1169909"/>
                </a:cubicBezTo>
                <a:cubicBezTo>
                  <a:pt x="82721" y="1169909"/>
                  <a:pt x="79100" y="1169104"/>
                  <a:pt x="75479" y="1168299"/>
                </a:cubicBezTo>
                <a:cubicBezTo>
                  <a:pt x="76203" y="1166690"/>
                  <a:pt x="76927" y="1165080"/>
                  <a:pt x="77651" y="1164276"/>
                </a:cubicBezTo>
                <a:close/>
                <a:moveTo>
                  <a:pt x="3426958" y="1162022"/>
                </a:moveTo>
                <a:cubicBezTo>
                  <a:pt x="3427708" y="1162022"/>
                  <a:pt x="3428460" y="1162022"/>
                  <a:pt x="3429211" y="1162022"/>
                </a:cubicBezTo>
                <a:cubicBezTo>
                  <a:pt x="3428460" y="1163374"/>
                  <a:pt x="3428460" y="1164051"/>
                  <a:pt x="3428460" y="1165402"/>
                </a:cubicBezTo>
                <a:cubicBezTo>
                  <a:pt x="3427708" y="1165402"/>
                  <a:pt x="3426958" y="1165402"/>
                  <a:pt x="3426958" y="1165402"/>
                </a:cubicBezTo>
                <a:cubicBezTo>
                  <a:pt x="3426958" y="1164051"/>
                  <a:pt x="3426958" y="1163374"/>
                  <a:pt x="3426958" y="1162022"/>
                </a:cubicBezTo>
                <a:close/>
                <a:moveTo>
                  <a:pt x="3469766" y="1142871"/>
                </a:moveTo>
                <a:lnTo>
                  <a:pt x="3470893" y="1143998"/>
                </a:lnTo>
                <a:lnTo>
                  <a:pt x="3469766" y="1143998"/>
                </a:lnTo>
                <a:close/>
                <a:moveTo>
                  <a:pt x="3478779" y="1140618"/>
                </a:moveTo>
                <a:lnTo>
                  <a:pt x="3479906" y="1141745"/>
                </a:lnTo>
                <a:lnTo>
                  <a:pt x="3478779" y="1141745"/>
                </a:lnTo>
                <a:close/>
                <a:moveTo>
                  <a:pt x="3435970" y="1138365"/>
                </a:moveTo>
                <a:cubicBezTo>
                  <a:pt x="3446175" y="1139763"/>
                  <a:pt x="3453465" y="1141161"/>
                  <a:pt x="3460754" y="1141860"/>
                </a:cubicBezTo>
                <a:cubicBezTo>
                  <a:pt x="3452007" y="1148154"/>
                  <a:pt x="3442531" y="1158642"/>
                  <a:pt x="3435970" y="1138365"/>
                </a:cubicBezTo>
                <a:close/>
                <a:moveTo>
                  <a:pt x="98698" y="1123720"/>
                </a:moveTo>
                <a:cubicBezTo>
                  <a:pt x="102829" y="1124437"/>
                  <a:pt x="106272" y="1125153"/>
                  <a:pt x="110402" y="1125871"/>
                </a:cubicBezTo>
                <a:cubicBezTo>
                  <a:pt x="110402" y="1127304"/>
                  <a:pt x="109714" y="1129455"/>
                  <a:pt x="109714" y="1131606"/>
                </a:cubicBezTo>
                <a:cubicBezTo>
                  <a:pt x="105583" y="1130889"/>
                  <a:pt x="102141" y="1130172"/>
                  <a:pt x="98010" y="1129455"/>
                </a:cubicBezTo>
                <a:cubicBezTo>
                  <a:pt x="98010" y="1128021"/>
                  <a:pt x="98698" y="1125871"/>
                  <a:pt x="98698" y="1123720"/>
                </a:cubicBezTo>
                <a:close/>
                <a:moveTo>
                  <a:pt x="3096879" y="1102316"/>
                </a:moveTo>
                <a:cubicBezTo>
                  <a:pt x="3098006" y="1103442"/>
                  <a:pt x="3099132" y="1104569"/>
                  <a:pt x="3100259" y="1105132"/>
                </a:cubicBezTo>
                <a:lnTo>
                  <a:pt x="3100259" y="1105695"/>
                </a:lnTo>
                <a:cubicBezTo>
                  <a:pt x="3100259" y="1106258"/>
                  <a:pt x="3101386" y="1106822"/>
                  <a:pt x="3101386" y="1106822"/>
                </a:cubicBezTo>
                <a:cubicBezTo>
                  <a:pt x="3101386" y="1106822"/>
                  <a:pt x="3100259" y="1106258"/>
                  <a:pt x="3100259" y="1106258"/>
                </a:cubicBezTo>
                <a:lnTo>
                  <a:pt x="3100259" y="1105696"/>
                </a:lnTo>
                <a:cubicBezTo>
                  <a:pt x="3099132" y="1104569"/>
                  <a:pt x="3098006" y="1103442"/>
                  <a:pt x="3096879" y="1102316"/>
                </a:cubicBezTo>
                <a:close/>
                <a:moveTo>
                  <a:pt x="29291" y="1100062"/>
                </a:moveTo>
                <a:cubicBezTo>
                  <a:pt x="30793" y="1100062"/>
                  <a:pt x="32295" y="1101349"/>
                  <a:pt x="33797" y="1102637"/>
                </a:cubicBezTo>
                <a:cubicBezTo>
                  <a:pt x="32295" y="1103280"/>
                  <a:pt x="31544" y="1104568"/>
                  <a:pt x="30793" y="1104568"/>
                </a:cubicBezTo>
                <a:cubicBezTo>
                  <a:pt x="29291" y="1103925"/>
                  <a:pt x="27789" y="1102637"/>
                  <a:pt x="27038" y="1101993"/>
                </a:cubicBezTo>
                <a:cubicBezTo>
                  <a:pt x="27789" y="1101349"/>
                  <a:pt x="28540" y="1100062"/>
                  <a:pt x="29291" y="1100062"/>
                </a:cubicBezTo>
                <a:close/>
                <a:moveTo>
                  <a:pt x="3225531" y="1092176"/>
                </a:moveTo>
                <a:cubicBezTo>
                  <a:pt x="3226207" y="1092852"/>
                  <a:pt x="3226883" y="1093528"/>
                  <a:pt x="3227559" y="1094205"/>
                </a:cubicBezTo>
                <a:cubicBezTo>
                  <a:pt x="3227559" y="1094880"/>
                  <a:pt x="3226883" y="1095556"/>
                  <a:pt x="3226883" y="1095556"/>
                </a:cubicBezTo>
                <a:cubicBezTo>
                  <a:pt x="3225531" y="1095556"/>
                  <a:pt x="3224855" y="1094880"/>
                  <a:pt x="3224179" y="1094880"/>
                </a:cubicBezTo>
                <a:cubicBezTo>
                  <a:pt x="3224855" y="1094205"/>
                  <a:pt x="3224855" y="1093528"/>
                  <a:pt x="3225531" y="1092176"/>
                </a:cubicBezTo>
                <a:close/>
                <a:moveTo>
                  <a:pt x="3407055" y="1089923"/>
                </a:moveTo>
                <a:cubicBezTo>
                  <a:pt x="3408557" y="1089923"/>
                  <a:pt x="3409308" y="1091425"/>
                  <a:pt x="3410059" y="1091425"/>
                </a:cubicBezTo>
                <a:cubicBezTo>
                  <a:pt x="3409308" y="1092927"/>
                  <a:pt x="3409308" y="1093678"/>
                  <a:pt x="3408557" y="1094430"/>
                </a:cubicBezTo>
                <a:cubicBezTo>
                  <a:pt x="3407055" y="1093678"/>
                  <a:pt x="3406304" y="1093678"/>
                  <a:pt x="3405553" y="1092927"/>
                </a:cubicBezTo>
                <a:cubicBezTo>
                  <a:pt x="3405553" y="1092176"/>
                  <a:pt x="3406304" y="1089923"/>
                  <a:pt x="3407055" y="1089923"/>
                </a:cubicBezTo>
                <a:close/>
                <a:moveTo>
                  <a:pt x="3420198" y="1074152"/>
                </a:moveTo>
                <a:cubicBezTo>
                  <a:pt x="3422451" y="1074152"/>
                  <a:pt x="3424705" y="1074827"/>
                  <a:pt x="3426958" y="1074827"/>
                </a:cubicBezTo>
                <a:cubicBezTo>
                  <a:pt x="3426207" y="1075504"/>
                  <a:pt x="3425455" y="1076855"/>
                  <a:pt x="3425455" y="1077532"/>
                </a:cubicBezTo>
                <a:cubicBezTo>
                  <a:pt x="3423202" y="1076855"/>
                  <a:pt x="3421701" y="1075504"/>
                  <a:pt x="3420198" y="1074152"/>
                </a:cubicBezTo>
                <a:close/>
                <a:moveTo>
                  <a:pt x="3376991" y="1036975"/>
                </a:moveTo>
                <a:cubicBezTo>
                  <a:pt x="3380636" y="1036975"/>
                  <a:pt x="3385010" y="1037679"/>
                  <a:pt x="3388655" y="1037679"/>
                </a:cubicBezTo>
                <a:cubicBezTo>
                  <a:pt x="3388655" y="1039792"/>
                  <a:pt x="3388655" y="1041200"/>
                  <a:pt x="3387926" y="1042608"/>
                </a:cubicBezTo>
                <a:cubicBezTo>
                  <a:pt x="3384282" y="1041904"/>
                  <a:pt x="3380636" y="1041200"/>
                  <a:pt x="3376263" y="1041200"/>
                </a:cubicBezTo>
                <a:cubicBezTo>
                  <a:pt x="3376263" y="1039792"/>
                  <a:pt x="3376991" y="1038383"/>
                  <a:pt x="3376991" y="1036975"/>
                </a:cubicBezTo>
                <a:close/>
                <a:moveTo>
                  <a:pt x="3069466" y="1008812"/>
                </a:moveTo>
                <a:cubicBezTo>
                  <a:pt x="3071719" y="1008812"/>
                  <a:pt x="3073222" y="1010314"/>
                  <a:pt x="3077728" y="1012567"/>
                </a:cubicBezTo>
                <a:cubicBezTo>
                  <a:pt x="3071719" y="1014069"/>
                  <a:pt x="3069466" y="1015571"/>
                  <a:pt x="3068716" y="1014820"/>
                </a:cubicBezTo>
                <a:cubicBezTo>
                  <a:pt x="3067213" y="1014069"/>
                  <a:pt x="3067213" y="1011816"/>
                  <a:pt x="3066462" y="1010314"/>
                </a:cubicBezTo>
                <a:cubicBezTo>
                  <a:pt x="3066462" y="1010314"/>
                  <a:pt x="3068716" y="1008812"/>
                  <a:pt x="3069466" y="1008812"/>
                </a:cubicBezTo>
                <a:close/>
                <a:moveTo>
                  <a:pt x="33234" y="989660"/>
                </a:moveTo>
                <a:cubicBezTo>
                  <a:pt x="34642" y="991162"/>
                  <a:pt x="35346" y="992664"/>
                  <a:pt x="36050" y="994166"/>
                </a:cubicBezTo>
                <a:cubicBezTo>
                  <a:pt x="34642" y="994917"/>
                  <a:pt x="33938" y="994917"/>
                  <a:pt x="31825" y="996420"/>
                </a:cubicBezTo>
                <a:cubicBezTo>
                  <a:pt x="31825" y="994166"/>
                  <a:pt x="30417" y="992664"/>
                  <a:pt x="30417" y="991162"/>
                </a:cubicBezTo>
                <a:cubicBezTo>
                  <a:pt x="30417" y="991162"/>
                  <a:pt x="33234" y="989660"/>
                  <a:pt x="33234" y="989660"/>
                </a:cubicBezTo>
                <a:close/>
                <a:moveTo>
                  <a:pt x="3077728" y="982901"/>
                </a:moveTo>
                <a:cubicBezTo>
                  <a:pt x="3078291" y="982901"/>
                  <a:pt x="3078855" y="982901"/>
                  <a:pt x="3078855" y="982901"/>
                </a:cubicBezTo>
                <a:cubicBezTo>
                  <a:pt x="3078855" y="983652"/>
                  <a:pt x="3078855" y="984403"/>
                  <a:pt x="3078855" y="985154"/>
                </a:cubicBezTo>
                <a:cubicBezTo>
                  <a:pt x="3078291" y="984403"/>
                  <a:pt x="3077728" y="985154"/>
                  <a:pt x="3077728" y="984403"/>
                </a:cubicBezTo>
                <a:cubicBezTo>
                  <a:pt x="3077728" y="984403"/>
                  <a:pt x="3077728" y="983652"/>
                  <a:pt x="3077728" y="982901"/>
                </a:cubicBezTo>
                <a:close/>
                <a:moveTo>
                  <a:pt x="2990533" y="979522"/>
                </a:moveTo>
                <a:cubicBezTo>
                  <a:pt x="2991434" y="980326"/>
                  <a:pt x="2992335" y="981131"/>
                  <a:pt x="2993237" y="982741"/>
                </a:cubicBezTo>
                <a:cubicBezTo>
                  <a:pt x="2992335" y="983545"/>
                  <a:pt x="2991434" y="984350"/>
                  <a:pt x="2990533" y="985155"/>
                </a:cubicBezTo>
                <a:cubicBezTo>
                  <a:pt x="2989632" y="984350"/>
                  <a:pt x="2988730" y="982741"/>
                  <a:pt x="2988730" y="981936"/>
                </a:cubicBezTo>
                <a:cubicBezTo>
                  <a:pt x="2988730" y="981131"/>
                  <a:pt x="2989632" y="980326"/>
                  <a:pt x="2990533" y="979522"/>
                </a:cubicBezTo>
                <a:close/>
                <a:moveTo>
                  <a:pt x="3129323" y="975016"/>
                </a:moveTo>
                <a:cubicBezTo>
                  <a:pt x="3131126" y="975766"/>
                  <a:pt x="3132027" y="976517"/>
                  <a:pt x="3132027" y="977269"/>
                </a:cubicBezTo>
                <a:cubicBezTo>
                  <a:pt x="3132928" y="978019"/>
                  <a:pt x="3132027" y="978770"/>
                  <a:pt x="3132027" y="978770"/>
                </a:cubicBezTo>
                <a:cubicBezTo>
                  <a:pt x="3131126" y="979522"/>
                  <a:pt x="3130225" y="978770"/>
                  <a:pt x="3128422" y="978770"/>
                </a:cubicBezTo>
                <a:cubicBezTo>
                  <a:pt x="3129323" y="978019"/>
                  <a:pt x="3129323" y="976517"/>
                  <a:pt x="3129323" y="975016"/>
                </a:cubicBezTo>
                <a:close/>
                <a:moveTo>
                  <a:pt x="3090120" y="975016"/>
                </a:moveTo>
                <a:lnTo>
                  <a:pt x="3091247" y="976142"/>
                </a:lnTo>
                <a:lnTo>
                  <a:pt x="3090120" y="977269"/>
                </a:lnTo>
                <a:close/>
                <a:moveTo>
                  <a:pt x="3016894" y="970509"/>
                </a:moveTo>
                <a:lnTo>
                  <a:pt x="3013139" y="978395"/>
                </a:lnTo>
                <a:lnTo>
                  <a:pt x="3013514" y="978395"/>
                </a:lnTo>
                <a:cubicBezTo>
                  <a:pt x="3012388" y="978958"/>
                  <a:pt x="3011261" y="979522"/>
                  <a:pt x="3011261" y="979522"/>
                </a:cubicBezTo>
                <a:cubicBezTo>
                  <a:pt x="3011261" y="979522"/>
                  <a:pt x="3012388" y="978958"/>
                  <a:pt x="3012388" y="978395"/>
                </a:cubicBezTo>
                <a:lnTo>
                  <a:pt x="3012389" y="978395"/>
                </a:lnTo>
                <a:close/>
                <a:moveTo>
                  <a:pt x="75855" y="959919"/>
                </a:moveTo>
                <a:cubicBezTo>
                  <a:pt x="77357" y="959919"/>
                  <a:pt x="78108" y="960596"/>
                  <a:pt x="78859" y="961272"/>
                </a:cubicBezTo>
                <a:cubicBezTo>
                  <a:pt x="77357" y="961948"/>
                  <a:pt x="76606" y="962624"/>
                  <a:pt x="75855" y="962624"/>
                </a:cubicBezTo>
                <a:cubicBezTo>
                  <a:pt x="75104" y="961948"/>
                  <a:pt x="75104" y="961272"/>
                  <a:pt x="74353" y="960596"/>
                </a:cubicBezTo>
                <a:cubicBezTo>
                  <a:pt x="74353" y="959919"/>
                  <a:pt x="75855" y="959244"/>
                  <a:pt x="75855" y="959919"/>
                </a:cubicBezTo>
                <a:close/>
                <a:moveTo>
                  <a:pt x="3415794" y="937658"/>
                </a:moveTo>
                <a:cubicBezTo>
                  <a:pt x="3420110" y="939097"/>
                  <a:pt x="3423707" y="940536"/>
                  <a:pt x="3431620" y="942694"/>
                </a:cubicBezTo>
                <a:cubicBezTo>
                  <a:pt x="3423707" y="944853"/>
                  <a:pt x="3420110" y="945573"/>
                  <a:pt x="3416512" y="946292"/>
                </a:cubicBezTo>
                <a:cubicBezTo>
                  <a:pt x="3415074" y="946292"/>
                  <a:pt x="3413635" y="946292"/>
                  <a:pt x="3412196" y="945573"/>
                </a:cubicBezTo>
                <a:cubicBezTo>
                  <a:pt x="3412915" y="945573"/>
                  <a:pt x="3414354" y="945573"/>
                  <a:pt x="3415074" y="945573"/>
                </a:cubicBezTo>
                <a:cubicBezTo>
                  <a:pt x="3415794" y="942694"/>
                  <a:pt x="3415794" y="940536"/>
                  <a:pt x="3415794" y="937658"/>
                </a:cubicBezTo>
                <a:close/>
                <a:moveTo>
                  <a:pt x="3409308" y="887145"/>
                </a:moveTo>
                <a:cubicBezTo>
                  <a:pt x="3410059" y="887145"/>
                  <a:pt x="3411561" y="888046"/>
                  <a:pt x="3412312" y="888046"/>
                </a:cubicBezTo>
                <a:cubicBezTo>
                  <a:pt x="3411561" y="888947"/>
                  <a:pt x="3410810" y="889849"/>
                  <a:pt x="3410810" y="891651"/>
                </a:cubicBezTo>
                <a:cubicBezTo>
                  <a:pt x="3410059" y="890750"/>
                  <a:pt x="3408557" y="889849"/>
                  <a:pt x="3407806" y="888947"/>
                </a:cubicBezTo>
                <a:cubicBezTo>
                  <a:pt x="3407806" y="888046"/>
                  <a:pt x="3408557" y="887145"/>
                  <a:pt x="3409308" y="887145"/>
                </a:cubicBezTo>
                <a:close/>
                <a:moveTo>
                  <a:pt x="3352229" y="857855"/>
                </a:moveTo>
                <a:cubicBezTo>
                  <a:pt x="3352981" y="858605"/>
                  <a:pt x="3353732" y="858605"/>
                  <a:pt x="3353732" y="858605"/>
                </a:cubicBezTo>
                <a:cubicBezTo>
                  <a:pt x="3353732" y="859356"/>
                  <a:pt x="3353732" y="860108"/>
                  <a:pt x="3353732" y="860108"/>
                </a:cubicBezTo>
                <a:cubicBezTo>
                  <a:pt x="3352981" y="860108"/>
                  <a:pt x="3352229" y="860108"/>
                  <a:pt x="3351479" y="860108"/>
                </a:cubicBezTo>
                <a:cubicBezTo>
                  <a:pt x="3352229" y="859356"/>
                  <a:pt x="3352229" y="858605"/>
                  <a:pt x="3352229" y="857855"/>
                </a:cubicBezTo>
                <a:close/>
                <a:moveTo>
                  <a:pt x="192766" y="855601"/>
                </a:moveTo>
                <a:cubicBezTo>
                  <a:pt x="194017" y="857714"/>
                  <a:pt x="195895" y="859826"/>
                  <a:pt x="197147" y="861235"/>
                </a:cubicBezTo>
                <a:cubicBezTo>
                  <a:pt x="195269" y="860531"/>
                  <a:pt x="193392" y="859122"/>
                  <a:pt x="191514" y="857714"/>
                </a:cubicBezTo>
                <a:cubicBezTo>
                  <a:pt x="192140" y="857009"/>
                  <a:pt x="192140" y="856305"/>
                  <a:pt x="192766" y="855601"/>
                </a:cubicBezTo>
                <a:close/>
                <a:moveTo>
                  <a:pt x="3081108" y="817299"/>
                </a:moveTo>
                <a:cubicBezTo>
                  <a:pt x="3081671" y="817299"/>
                  <a:pt x="3081671" y="818050"/>
                  <a:pt x="3082234" y="818800"/>
                </a:cubicBezTo>
                <a:cubicBezTo>
                  <a:pt x="3081671" y="818800"/>
                  <a:pt x="3080545" y="819552"/>
                  <a:pt x="3079981" y="819552"/>
                </a:cubicBezTo>
                <a:cubicBezTo>
                  <a:pt x="3079981" y="818800"/>
                  <a:pt x="3079981" y="818800"/>
                  <a:pt x="3079981" y="818050"/>
                </a:cubicBezTo>
                <a:cubicBezTo>
                  <a:pt x="3080545" y="818050"/>
                  <a:pt x="3081108" y="817299"/>
                  <a:pt x="3081108" y="817299"/>
                </a:cubicBezTo>
                <a:close/>
                <a:moveTo>
                  <a:pt x="3095076" y="815797"/>
                </a:moveTo>
                <a:cubicBezTo>
                  <a:pt x="3095076" y="815046"/>
                  <a:pt x="3096879" y="816547"/>
                  <a:pt x="3096879" y="816547"/>
                </a:cubicBezTo>
                <a:cubicBezTo>
                  <a:pt x="3096879" y="817299"/>
                  <a:pt x="3095978" y="818800"/>
                  <a:pt x="3095978" y="819552"/>
                </a:cubicBezTo>
                <a:cubicBezTo>
                  <a:pt x="3094175" y="818800"/>
                  <a:pt x="3093274" y="818050"/>
                  <a:pt x="3092373" y="818050"/>
                </a:cubicBezTo>
                <a:cubicBezTo>
                  <a:pt x="3093274" y="817299"/>
                  <a:pt x="3094175" y="815797"/>
                  <a:pt x="3095076" y="815797"/>
                </a:cubicBezTo>
                <a:close/>
                <a:moveTo>
                  <a:pt x="3235752" y="799274"/>
                </a:moveTo>
                <a:cubicBezTo>
                  <a:pt x="3237902" y="800079"/>
                  <a:pt x="3240053" y="800884"/>
                  <a:pt x="3242204" y="802493"/>
                </a:cubicBezTo>
                <a:cubicBezTo>
                  <a:pt x="3242204" y="803298"/>
                  <a:pt x="3241487" y="804102"/>
                  <a:pt x="3241487" y="804907"/>
                </a:cubicBezTo>
                <a:cubicBezTo>
                  <a:pt x="3239336" y="803298"/>
                  <a:pt x="3237185" y="802493"/>
                  <a:pt x="3234318" y="801688"/>
                </a:cubicBezTo>
                <a:cubicBezTo>
                  <a:pt x="3235034" y="800884"/>
                  <a:pt x="3235034" y="800079"/>
                  <a:pt x="3235752" y="799274"/>
                </a:cubicBezTo>
                <a:close/>
                <a:moveTo>
                  <a:pt x="190950" y="798147"/>
                </a:moveTo>
                <a:cubicBezTo>
                  <a:pt x="191739" y="800920"/>
                  <a:pt x="193316" y="803693"/>
                  <a:pt x="194105" y="805773"/>
                </a:cubicBezTo>
                <a:cubicBezTo>
                  <a:pt x="194105" y="805773"/>
                  <a:pt x="194105" y="805773"/>
                  <a:pt x="194894" y="807160"/>
                </a:cubicBezTo>
                <a:cubicBezTo>
                  <a:pt x="194894" y="807160"/>
                  <a:pt x="193316" y="807160"/>
                  <a:pt x="193316" y="807160"/>
                </a:cubicBezTo>
                <a:cubicBezTo>
                  <a:pt x="190950" y="805080"/>
                  <a:pt x="189374" y="802306"/>
                  <a:pt x="187008" y="800227"/>
                </a:cubicBezTo>
                <a:cubicBezTo>
                  <a:pt x="188584" y="799534"/>
                  <a:pt x="189374" y="798841"/>
                  <a:pt x="190950" y="798147"/>
                </a:cubicBezTo>
                <a:close/>
                <a:moveTo>
                  <a:pt x="179121" y="798147"/>
                </a:moveTo>
                <a:cubicBezTo>
                  <a:pt x="179872" y="798851"/>
                  <a:pt x="181375" y="800964"/>
                  <a:pt x="181375" y="800964"/>
                </a:cubicBezTo>
                <a:cubicBezTo>
                  <a:pt x="179872" y="802372"/>
                  <a:pt x="178370" y="803076"/>
                  <a:pt x="177619" y="803780"/>
                </a:cubicBezTo>
                <a:cubicBezTo>
                  <a:pt x="176868" y="803076"/>
                  <a:pt x="176117" y="802372"/>
                  <a:pt x="174615" y="800260"/>
                </a:cubicBezTo>
                <a:cubicBezTo>
                  <a:pt x="176117" y="799555"/>
                  <a:pt x="177619" y="798851"/>
                  <a:pt x="179121" y="798147"/>
                </a:cubicBezTo>
                <a:close/>
                <a:moveTo>
                  <a:pt x="166505" y="798147"/>
                </a:moveTo>
                <a:cubicBezTo>
                  <a:pt x="167180" y="798898"/>
                  <a:pt x="167857" y="799649"/>
                  <a:pt x="167857" y="801151"/>
                </a:cubicBezTo>
                <a:cubicBezTo>
                  <a:pt x="167857" y="801151"/>
                  <a:pt x="167180" y="802653"/>
                  <a:pt x="167180" y="801902"/>
                </a:cubicBezTo>
                <a:cubicBezTo>
                  <a:pt x="165829" y="801902"/>
                  <a:pt x="165152" y="801151"/>
                  <a:pt x="164477" y="800400"/>
                </a:cubicBezTo>
                <a:cubicBezTo>
                  <a:pt x="165152" y="799649"/>
                  <a:pt x="165829" y="798898"/>
                  <a:pt x="166505" y="798147"/>
                </a:cubicBezTo>
                <a:close/>
                <a:moveTo>
                  <a:pt x="3443480" y="759845"/>
                </a:moveTo>
                <a:cubicBezTo>
                  <a:pt x="3444982" y="760549"/>
                  <a:pt x="3446485" y="761957"/>
                  <a:pt x="3447235" y="763365"/>
                </a:cubicBezTo>
                <a:cubicBezTo>
                  <a:pt x="3446485" y="764069"/>
                  <a:pt x="3445733" y="764774"/>
                  <a:pt x="3444232" y="765478"/>
                </a:cubicBezTo>
                <a:cubicBezTo>
                  <a:pt x="3442729" y="764069"/>
                  <a:pt x="3441978" y="762661"/>
                  <a:pt x="3440476" y="761957"/>
                </a:cubicBezTo>
                <a:cubicBezTo>
                  <a:pt x="3441978" y="761252"/>
                  <a:pt x="3443480" y="759845"/>
                  <a:pt x="3443480" y="759845"/>
                </a:cubicBezTo>
                <a:close/>
                <a:moveTo>
                  <a:pt x="3499056" y="713656"/>
                </a:moveTo>
                <a:cubicBezTo>
                  <a:pt x="3499056" y="713656"/>
                  <a:pt x="3499056" y="713656"/>
                  <a:pt x="3500183" y="713656"/>
                </a:cubicBezTo>
                <a:lnTo>
                  <a:pt x="3500183" y="714219"/>
                </a:lnTo>
                <a:lnTo>
                  <a:pt x="3500183" y="714783"/>
                </a:lnTo>
                <a:cubicBezTo>
                  <a:pt x="3500183" y="714783"/>
                  <a:pt x="3499056" y="713656"/>
                  <a:pt x="3499056" y="713656"/>
                </a:cubicBezTo>
                <a:close/>
                <a:moveTo>
                  <a:pt x="3506942" y="712530"/>
                </a:moveTo>
                <a:cubicBezTo>
                  <a:pt x="3506942" y="713375"/>
                  <a:pt x="3506942" y="715064"/>
                  <a:pt x="3506942" y="715910"/>
                </a:cubicBezTo>
                <a:cubicBezTo>
                  <a:pt x="3504689" y="715064"/>
                  <a:pt x="3502436" y="715064"/>
                  <a:pt x="3500183" y="714219"/>
                </a:cubicBezTo>
                <a:cubicBezTo>
                  <a:pt x="3502436" y="714219"/>
                  <a:pt x="3504689" y="713375"/>
                  <a:pt x="3506942" y="712530"/>
                </a:cubicBezTo>
                <a:close/>
                <a:moveTo>
                  <a:pt x="3305291" y="656202"/>
                </a:moveTo>
                <a:lnTo>
                  <a:pt x="3306417" y="656202"/>
                </a:lnTo>
                <a:lnTo>
                  <a:pt x="3306417" y="657329"/>
                </a:lnTo>
                <a:lnTo>
                  <a:pt x="3305291" y="657329"/>
                </a:lnTo>
                <a:close/>
                <a:moveTo>
                  <a:pt x="3205404" y="633671"/>
                </a:moveTo>
                <a:cubicBezTo>
                  <a:pt x="3206905" y="634422"/>
                  <a:pt x="3207657" y="634422"/>
                  <a:pt x="3208407" y="634422"/>
                </a:cubicBezTo>
                <a:cubicBezTo>
                  <a:pt x="3206905" y="635173"/>
                  <a:pt x="3205404" y="635173"/>
                  <a:pt x="3203901" y="635924"/>
                </a:cubicBezTo>
                <a:cubicBezTo>
                  <a:pt x="3204652" y="635173"/>
                  <a:pt x="3205404" y="634422"/>
                  <a:pt x="3205404" y="633671"/>
                </a:cubicBezTo>
                <a:close/>
                <a:moveTo>
                  <a:pt x="3239951" y="629165"/>
                </a:moveTo>
                <a:cubicBezTo>
                  <a:pt x="3244457" y="629165"/>
                  <a:pt x="3248212" y="629165"/>
                  <a:pt x="3252719" y="629165"/>
                </a:cubicBezTo>
                <a:cubicBezTo>
                  <a:pt x="3252719" y="630775"/>
                  <a:pt x="3253469" y="632384"/>
                  <a:pt x="3253469" y="633189"/>
                </a:cubicBezTo>
                <a:cubicBezTo>
                  <a:pt x="3248963" y="633993"/>
                  <a:pt x="3244457" y="634798"/>
                  <a:pt x="3239951" y="634798"/>
                </a:cubicBezTo>
                <a:cubicBezTo>
                  <a:pt x="3239951" y="633189"/>
                  <a:pt x="3239951" y="631579"/>
                  <a:pt x="3239951" y="629165"/>
                </a:cubicBezTo>
                <a:close/>
                <a:moveTo>
                  <a:pt x="620138" y="626113"/>
                </a:moveTo>
                <a:cubicBezTo>
                  <a:pt x="620857" y="626113"/>
                  <a:pt x="620857" y="626113"/>
                  <a:pt x="620857" y="626113"/>
                </a:cubicBezTo>
                <a:lnTo>
                  <a:pt x="620277" y="626215"/>
                </a:lnTo>
                <a:close/>
                <a:moveTo>
                  <a:pt x="3224722" y="625786"/>
                </a:moveTo>
                <a:cubicBezTo>
                  <a:pt x="3225431" y="628039"/>
                  <a:pt x="3226141" y="631043"/>
                  <a:pt x="3227559" y="634047"/>
                </a:cubicBezTo>
                <a:cubicBezTo>
                  <a:pt x="3221175" y="634047"/>
                  <a:pt x="3214791" y="634798"/>
                  <a:pt x="3208407" y="634798"/>
                </a:cubicBezTo>
                <a:cubicBezTo>
                  <a:pt x="3214082" y="631794"/>
                  <a:pt x="3219757" y="628790"/>
                  <a:pt x="3224722" y="625786"/>
                </a:cubicBezTo>
                <a:close/>
                <a:moveTo>
                  <a:pt x="3305291" y="614520"/>
                </a:moveTo>
                <a:cubicBezTo>
                  <a:pt x="3308912" y="614520"/>
                  <a:pt x="3311809" y="614520"/>
                  <a:pt x="3315430" y="615365"/>
                </a:cubicBezTo>
                <a:cubicBezTo>
                  <a:pt x="3315430" y="616210"/>
                  <a:pt x="3315430" y="617055"/>
                  <a:pt x="3315430" y="617900"/>
                </a:cubicBezTo>
                <a:cubicBezTo>
                  <a:pt x="3311809" y="617900"/>
                  <a:pt x="3308187" y="617900"/>
                  <a:pt x="3305291" y="617900"/>
                </a:cubicBezTo>
                <a:cubicBezTo>
                  <a:pt x="3305291" y="617055"/>
                  <a:pt x="3305291" y="615365"/>
                  <a:pt x="3305291" y="614520"/>
                </a:cubicBezTo>
                <a:close/>
                <a:moveTo>
                  <a:pt x="3293305" y="610014"/>
                </a:moveTo>
                <a:cubicBezTo>
                  <a:pt x="3294025" y="612164"/>
                  <a:pt x="3294025" y="614315"/>
                  <a:pt x="3294025" y="617183"/>
                </a:cubicBezTo>
                <a:cubicBezTo>
                  <a:pt x="3285388" y="625786"/>
                  <a:pt x="3276751" y="620767"/>
                  <a:pt x="3268114" y="615032"/>
                </a:cubicBezTo>
                <a:cubicBezTo>
                  <a:pt x="3276751" y="613598"/>
                  <a:pt x="3284668" y="611448"/>
                  <a:pt x="3293305" y="610014"/>
                </a:cubicBezTo>
                <a:close/>
                <a:moveTo>
                  <a:pt x="209539" y="601002"/>
                </a:moveTo>
                <a:lnTo>
                  <a:pt x="210665" y="602129"/>
                </a:lnTo>
                <a:lnTo>
                  <a:pt x="209539" y="602129"/>
                </a:lnTo>
                <a:close/>
                <a:moveTo>
                  <a:pt x="161772" y="578471"/>
                </a:moveTo>
                <a:cubicBezTo>
                  <a:pt x="162449" y="580837"/>
                  <a:pt x="163800" y="583203"/>
                  <a:pt x="164477" y="586357"/>
                </a:cubicBezTo>
                <a:cubicBezTo>
                  <a:pt x="163125" y="586357"/>
                  <a:pt x="162449" y="586357"/>
                  <a:pt x="161097" y="586357"/>
                </a:cubicBezTo>
                <a:cubicBezTo>
                  <a:pt x="161772" y="583991"/>
                  <a:pt x="161772" y="581625"/>
                  <a:pt x="161772" y="578471"/>
                </a:cubicBezTo>
                <a:close/>
                <a:moveTo>
                  <a:pt x="548537" y="558401"/>
                </a:moveTo>
                <a:lnTo>
                  <a:pt x="548916" y="558480"/>
                </a:lnTo>
                <a:cubicBezTo>
                  <a:pt x="548196" y="558480"/>
                  <a:pt x="548196" y="558480"/>
                  <a:pt x="548196" y="558480"/>
                </a:cubicBezTo>
                <a:close/>
                <a:moveTo>
                  <a:pt x="191835" y="537539"/>
                </a:moveTo>
                <a:cubicBezTo>
                  <a:pt x="192479" y="539041"/>
                  <a:pt x="193123" y="540543"/>
                  <a:pt x="193767" y="542045"/>
                </a:cubicBezTo>
                <a:cubicBezTo>
                  <a:pt x="193123" y="542796"/>
                  <a:pt x="191835" y="542796"/>
                  <a:pt x="190548" y="543547"/>
                </a:cubicBezTo>
                <a:cubicBezTo>
                  <a:pt x="189904" y="542045"/>
                  <a:pt x="189261" y="540543"/>
                  <a:pt x="189261" y="539041"/>
                </a:cubicBezTo>
                <a:cubicBezTo>
                  <a:pt x="189261" y="538290"/>
                  <a:pt x="191835" y="536788"/>
                  <a:pt x="191835" y="537539"/>
                </a:cubicBezTo>
                <a:close/>
                <a:moveTo>
                  <a:pt x="292527" y="534535"/>
                </a:moveTo>
                <a:cubicBezTo>
                  <a:pt x="293278" y="534535"/>
                  <a:pt x="294029" y="535099"/>
                  <a:pt x="294029" y="535099"/>
                </a:cubicBezTo>
                <a:cubicBezTo>
                  <a:pt x="294029" y="535661"/>
                  <a:pt x="294029" y="536225"/>
                  <a:pt x="293278" y="536225"/>
                </a:cubicBezTo>
                <a:cubicBezTo>
                  <a:pt x="293278" y="536788"/>
                  <a:pt x="292527" y="536225"/>
                  <a:pt x="291776" y="536225"/>
                </a:cubicBezTo>
                <a:cubicBezTo>
                  <a:pt x="291776" y="535661"/>
                  <a:pt x="292527" y="535099"/>
                  <a:pt x="292527" y="534535"/>
                </a:cubicBezTo>
                <a:close/>
                <a:moveTo>
                  <a:pt x="207285" y="534535"/>
                </a:moveTo>
                <a:cubicBezTo>
                  <a:pt x="210907" y="534535"/>
                  <a:pt x="213804" y="535239"/>
                  <a:pt x="217425" y="535239"/>
                </a:cubicBezTo>
                <a:cubicBezTo>
                  <a:pt x="217425" y="536648"/>
                  <a:pt x="216700" y="538760"/>
                  <a:pt x="216700" y="540168"/>
                </a:cubicBezTo>
                <a:cubicBezTo>
                  <a:pt x="213079" y="539464"/>
                  <a:pt x="210182" y="538760"/>
                  <a:pt x="207285" y="538056"/>
                </a:cubicBezTo>
                <a:cubicBezTo>
                  <a:pt x="207285" y="536648"/>
                  <a:pt x="207285" y="535943"/>
                  <a:pt x="207285" y="534535"/>
                </a:cubicBezTo>
                <a:close/>
                <a:moveTo>
                  <a:pt x="277554" y="532282"/>
                </a:moveTo>
                <a:cubicBezTo>
                  <a:pt x="277554" y="533569"/>
                  <a:pt x="277554" y="534857"/>
                  <a:pt x="278258" y="536145"/>
                </a:cubicBezTo>
                <a:cubicBezTo>
                  <a:pt x="274737" y="536145"/>
                  <a:pt x="271217" y="536788"/>
                  <a:pt x="267696" y="536788"/>
                </a:cubicBezTo>
                <a:cubicBezTo>
                  <a:pt x="267696" y="535500"/>
                  <a:pt x="267696" y="534213"/>
                  <a:pt x="266992" y="532926"/>
                </a:cubicBezTo>
                <a:cubicBezTo>
                  <a:pt x="270513" y="532926"/>
                  <a:pt x="274033" y="532282"/>
                  <a:pt x="277554" y="532282"/>
                </a:cubicBezTo>
                <a:close/>
                <a:moveTo>
                  <a:pt x="289523" y="518763"/>
                </a:moveTo>
                <a:cubicBezTo>
                  <a:pt x="298362" y="519514"/>
                  <a:pt x="304992" y="518763"/>
                  <a:pt x="306465" y="521016"/>
                </a:cubicBezTo>
                <a:cubicBezTo>
                  <a:pt x="308675" y="524771"/>
                  <a:pt x="307938" y="530029"/>
                  <a:pt x="308675" y="541294"/>
                </a:cubicBezTo>
                <a:cubicBezTo>
                  <a:pt x="300572" y="531530"/>
                  <a:pt x="296889" y="527024"/>
                  <a:pt x="289523" y="518763"/>
                </a:cubicBezTo>
                <a:close/>
                <a:moveTo>
                  <a:pt x="119005" y="473701"/>
                </a:moveTo>
                <a:cubicBezTo>
                  <a:pt x="129758" y="475159"/>
                  <a:pt x="139795" y="476617"/>
                  <a:pt x="149831" y="478075"/>
                </a:cubicBezTo>
                <a:cubicBezTo>
                  <a:pt x="149114" y="480991"/>
                  <a:pt x="148397" y="483178"/>
                  <a:pt x="147680" y="486094"/>
                </a:cubicBezTo>
                <a:cubicBezTo>
                  <a:pt x="137644" y="483907"/>
                  <a:pt x="128324" y="481720"/>
                  <a:pt x="118288" y="479533"/>
                </a:cubicBezTo>
                <a:cubicBezTo>
                  <a:pt x="119005" y="477346"/>
                  <a:pt x="119005" y="475888"/>
                  <a:pt x="119005" y="473701"/>
                </a:cubicBezTo>
                <a:close/>
                <a:moveTo>
                  <a:pt x="111529" y="455677"/>
                </a:moveTo>
                <a:lnTo>
                  <a:pt x="112656" y="455677"/>
                </a:lnTo>
                <a:lnTo>
                  <a:pt x="113782" y="455677"/>
                </a:lnTo>
                <a:lnTo>
                  <a:pt x="113782" y="455677"/>
                </a:lnTo>
                <a:lnTo>
                  <a:pt x="113782" y="456804"/>
                </a:lnTo>
                <a:lnTo>
                  <a:pt x="112656" y="456804"/>
                </a:lnTo>
                <a:lnTo>
                  <a:pt x="111529" y="456804"/>
                </a:lnTo>
                <a:close/>
                <a:moveTo>
                  <a:pt x="3164717" y="446237"/>
                </a:moveTo>
                <a:cubicBezTo>
                  <a:pt x="3163998" y="446957"/>
                  <a:pt x="3163998" y="446957"/>
                  <a:pt x="3163998" y="446957"/>
                </a:cubicBezTo>
                <a:lnTo>
                  <a:pt x="3163998" y="446833"/>
                </a:lnTo>
                <a:close/>
                <a:moveTo>
                  <a:pt x="132182" y="424133"/>
                </a:moveTo>
                <a:cubicBezTo>
                  <a:pt x="132182" y="424133"/>
                  <a:pt x="132182" y="424884"/>
                  <a:pt x="132933" y="425635"/>
                </a:cubicBezTo>
                <a:cubicBezTo>
                  <a:pt x="132182" y="425635"/>
                  <a:pt x="132182" y="426386"/>
                  <a:pt x="131431" y="426386"/>
                </a:cubicBezTo>
                <a:cubicBezTo>
                  <a:pt x="131431" y="425635"/>
                  <a:pt x="130680" y="425635"/>
                  <a:pt x="130680" y="424884"/>
                </a:cubicBezTo>
                <a:cubicBezTo>
                  <a:pt x="130680" y="424884"/>
                  <a:pt x="131431" y="424133"/>
                  <a:pt x="132182" y="424133"/>
                </a:cubicBezTo>
                <a:close/>
                <a:moveTo>
                  <a:pt x="156140" y="423007"/>
                </a:moveTo>
                <a:cubicBezTo>
                  <a:pt x="156928" y="423758"/>
                  <a:pt x="157717" y="425260"/>
                  <a:pt x="157717" y="426011"/>
                </a:cubicBezTo>
                <a:cubicBezTo>
                  <a:pt x="155352" y="426762"/>
                  <a:pt x="152197" y="426762"/>
                  <a:pt x="149831" y="427513"/>
                </a:cubicBezTo>
                <a:cubicBezTo>
                  <a:pt x="152197" y="426011"/>
                  <a:pt x="153774" y="424509"/>
                  <a:pt x="156140" y="423007"/>
                </a:cubicBezTo>
                <a:close/>
                <a:moveTo>
                  <a:pt x="181201" y="418501"/>
                </a:moveTo>
                <a:cubicBezTo>
                  <a:pt x="182587" y="419218"/>
                  <a:pt x="183974" y="420652"/>
                  <a:pt x="188134" y="423520"/>
                </a:cubicBezTo>
                <a:cubicBezTo>
                  <a:pt x="185361" y="424953"/>
                  <a:pt x="183281" y="426387"/>
                  <a:pt x="181894" y="425670"/>
                </a:cubicBezTo>
                <a:cubicBezTo>
                  <a:pt x="180508" y="425670"/>
                  <a:pt x="179815" y="423520"/>
                  <a:pt x="179121" y="421369"/>
                </a:cubicBezTo>
                <a:cubicBezTo>
                  <a:pt x="179121" y="420652"/>
                  <a:pt x="180508" y="418501"/>
                  <a:pt x="181201" y="418501"/>
                </a:cubicBezTo>
                <a:close/>
                <a:moveTo>
                  <a:pt x="160421" y="392590"/>
                </a:moveTo>
                <a:cubicBezTo>
                  <a:pt x="162449" y="394843"/>
                  <a:pt x="164477" y="397096"/>
                  <a:pt x="164477" y="397847"/>
                </a:cubicBezTo>
                <a:cubicBezTo>
                  <a:pt x="163800" y="400100"/>
                  <a:pt x="162449" y="401602"/>
                  <a:pt x="161097" y="403856"/>
                </a:cubicBezTo>
                <a:cubicBezTo>
                  <a:pt x="159745" y="402353"/>
                  <a:pt x="157717" y="400851"/>
                  <a:pt x="157717" y="400100"/>
                </a:cubicBezTo>
                <a:cubicBezTo>
                  <a:pt x="157717" y="397847"/>
                  <a:pt x="159069" y="395594"/>
                  <a:pt x="160421" y="392590"/>
                </a:cubicBezTo>
                <a:close/>
                <a:moveTo>
                  <a:pt x="3204042" y="362174"/>
                </a:moveTo>
                <a:cubicBezTo>
                  <a:pt x="3204746" y="362174"/>
                  <a:pt x="3205450" y="363300"/>
                  <a:pt x="3206154" y="363863"/>
                </a:cubicBezTo>
                <a:cubicBezTo>
                  <a:pt x="3204746" y="364427"/>
                  <a:pt x="3203338" y="365554"/>
                  <a:pt x="3203338" y="365554"/>
                </a:cubicBezTo>
                <a:cubicBezTo>
                  <a:pt x="3201929" y="364990"/>
                  <a:pt x="3201225" y="363863"/>
                  <a:pt x="3200521" y="362737"/>
                </a:cubicBezTo>
                <a:cubicBezTo>
                  <a:pt x="3201929" y="362737"/>
                  <a:pt x="3203338" y="362174"/>
                  <a:pt x="3204042" y="362174"/>
                </a:cubicBezTo>
                <a:close/>
                <a:moveTo>
                  <a:pt x="3227961" y="359921"/>
                </a:moveTo>
                <a:cubicBezTo>
                  <a:pt x="3227961" y="360725"/>
                  <a:pt x="3228685" y="362335"/>
                  <a:pt x="3228685" y="363139"/>
                </a:cubicBezTo>
                <a:cubicBezTo>
                  <a:pt x="3225789" y="363944"/>
                  <a:pt x="3222167" y="364749"/>
                  <a:pt x="3219271" y="365554"/>
                </a:cubicBezTo>
                <a:cubicBezTo>
                  <a:pt x="3219271" y="364749"/>
                  <a:pt x="3218546" y="363139"/>
                  <a:pt x="3218546" y="361530"/>
                </a:cubicBezTo>
                <a:cubicBezTo>
                  <a:pt x="3221443" y="361530"/>
                  <a:pt x="3225064" y="360725"/>
                  <a:pt x="3227961" y="359921"/>
                </a:cubicBezTo>
                <a:close/>
                <a:moveTo>
                  <a:pt x="3337209" y="341896"/>
                </a:moveTo>
                <a:cubicBezTo>
                  <a:pt x="3339462" y="343397"/>
                  <a:pt x="3342466" y="344900"/>
                  <a:pt x="3344719" y="346402"/>
                </a:cubicBezTo>
                <a:cubicBezTo>
                  <a:pt x="3345470" y="347153"/>
                  <a:pt x="3346222" y="347904"/>
                  <a:pt x="3346972" y="348655"/>
                </a:cubicBezTo>
                <a:cubicBezTo>
                  <a:pt x="3346222" y="347904"/>
                  <a:pt x="3344719" y="347904"/>
                  <a:pt x="3343969" y="347153"/>
                </a:cubicBezTo>
                <a:cubicBezTo>
                  <a:pt x="3340964" y="346402"/>
                  <a:pt x="3338711" y="346402"/>
                  <a:pt x="3335707" y="345650"/>
                </a:cubicBezTo>
                <a:cubicBezTo>
                  <a:pt x="3336458" y="344149"/>
                  <a:pt x="3336458" y="343397"/>
                  <a:pt x="3337209" y="341896"/>
                </a:cubicBezTo>
                <a:close/>
                <a:moveTo>
                  <a:pt x="260008" y="330630"/>
                </a:moveTo>
                <a:cubicBezTo>
                  <a:pt x="260008" y="333527"/>
                  <a:pt x="260683" y="337148"/>
                  <a:pt x="261360" y="340045"/>
                </a:cubicBezTo>
                <a:cubicBezTo>
                  <a:pt x="260683" y="340045"/>
                  <a:pt x="259332" y="340770"/>
                  <a:pt x="257980" y="340770"/>
                </a:cubicBezTo>
                <a:cubicBezTo>
                  <a:pt x="257304" y="337872"/>
                  <a:pt x="255952" y="334975"/>
                  <a:pt x="254600" y="331354"/>
                </a:cubicBezTo>
                <a:cubicBezTo>
                  <a:pt x="256628" y="331354"/>
                  <a:pt x="257980" y="330630"/>
                  <a:pt x="260008" y="330630"/>
                </a:cubicBezTo>
                <a:close/>
                <a:moveTo>
                  <a:pt x="3362744" y="327250"/>
                </a:moveTo>
                <a:cubicBezTo>
                  <a:pt x="3349801" y="341896"/>
                  <a:pt x="3339015" y="333527"/>
                  <a:pt x="3328948" y="331434"/>
                </a:cubicBezTo>
                <a:cubicBezTo>
                  <a:pt x="3339015" y="330040"/>
                  <a:pt x="3348363" y="328645"/>
                  <a:pt x="3362744" y="327250"/>
                </a:cubicBezTo>
                <a:close/>
                <a:moveTo>
                  <a:pt x="295156" y="324997"/>
                </a:moveTo>
                <a:cubicBezTo>
                  <a:pt x="297034" y="324997"/>
                  <a:pt x="298912" y="325732"/>
                  <a:pt x="300789" y="325732"/>
                </a:cubicBezTo>
                <a:cubicBezTo>
                  <a:pt x="300789" y="330875"/>
                  <a:pt x="300789" y="336752"/>
                  <a:pt x="300789" y="341896"/>
                </a:cubicBezTo>
                <a:cubicBezTo>
                  <a:pt x="299538" y="341896"/>
                  <a:pt x="297660" y="341896"/>
                  <a:pt x="296408" y="341896"/>
                </a:cubicBezTo>
                <a:cubicBezTo>
                  <a:pt x="295782" y="336752"/>
                  <a:pt x="295782" y="330875"/>
                  <a:pt x="295156" y="324997"/>
                </a:cubicBezTo>
                <a:close/>
                <a:moveTo>
                  <a:pt x="233196" y="323871"/>
                </a:moveTo>
                <a:cubicBezTo>
                  <a:pt x="232479" y="326500"/>
                  <a:pt x="232479" y="329128"/>
                  <a:pt x="231762" y="331757"/>
                </a:cubicBezTo>
                <a:cubicBezTo>
                  <a:pt x="229611" y="329786"/>
                  <a:pt x="227461" y="328471"/>
                  <a:pt x="225310" y="327157"/>
                </a:cubicBezTo>
                <a:cubicBezTo>
                  <a:pt x="228178" y="325842"/>
                  <a:pt x="230329" y="324528"/>
                  <a:pt x="233196" y="323871"/>
                </a:cubicBezTo>
                <a:close/>
                <a:moveTo>
                  <a:pt x="272625" y="322745"/>
                </a:moveTo>
                <a:cubicBezTo>
                  <a:pt x="272625" y="322745"/>
                  <a:pt x="272625" y="322745"/>
                  <a:pt x="273751" y="323479"/>
                </a:cubicBezTo>
                <a:cubicBezTo>
                  <a:pt x="273751" y="328623"/>
                  <a:pt x="273751" y="333765"/>
                  <a:pt x="273751" y="339643"/>
                </a:cubicBezTo>
                <a:lnTo>
                  <a:pt x="273598" y="339643"/>
                </a:lnTo>
                <a:lnTo>
                  <a:pt x="276999" y="343022"/>
                </a:lnTo>
                <a:lnTo>
                  <a:pt x="272918" y="339643"/>
                </a:lnTo>
                <a:lnTo>
                  <a:pt x="272625" y="339643"/>
                </a:lnTo>
                <a:cubicBezTo>
                  <a:pt x="272625" y="333765"/>
                  <a:pt x="272625" y="328623"/>
                  <a:pt x="272625" y="322745"/>
                </a:cubicBezTo>
                <a:close/>
                <a:moveTo>
                  <a:pt x="285018" y="322744"/>
                </a:moveTo>
                <a:cubicBezTo>
                  <a:pt x="285018" y="322744"/>
                  <a:pt x="285018" y="322744"/>
                  <a:pt x="285018" y="323468"/>
                </a:cubicBezTo>
                <a:cubicBezTo>
                  <a:pt x="283559" y="329986"/>
                  <a:pt x="282831" y="336504"/>
                  <a:pt x="281373" y="343022"/>
                </a:cubicBezTo>
                <a:cubicBezTo>
                  <a:pt x="282102" y="336504"/>
                  <a:pt x="283559" y="329986"/>
                  <a:pt x="285018" y="322744"/>
                </a:cubicBezTo>
                <a:close/>
                <a:moveTo>
                  <a:pt x="235449" y="321618"/>
                </a:moveTo>
                <a:cubicBezTo>
                  <a:pt x="235449" y="321618"/>
                  <a:pt x="234322" y="322744"/>
                  <a:pt x="233196" y="323871"/>
                </a:cubicBezTo>
                <a:cubicBezTo>
                  <a:pt x="233196" y="323871"/>
                  <a:pt x="233196" y="323871"/>
                  <a:pt x="233196" y="322744"/>
                </a:cubicBezTo>
                <a:cubicBezTo>
                  <a:pt x="234322" y="322744"/>
                  <a:pt x="235449" y="321618"/>
                  <a:pt x="235449" y="321618"/>
                </a:cubicBezTo>
                <a:close/>
                <a:moveTo>
                  <a:pt x="3203150" y="302466"/>
                </a:moveTo>
                <a:cubicBezTo>
                  <a:pt x="3204652" y="303142"/>
                  <a:pt x="3205404" y="303818"/>
                  <a:pt x="3206154" y="304494"/>
                </a:cubicBezTo>
                <a:cubicBezTo>
                  <a:pt x="3205404" y="304494"/>
                  <a:pt x="3204652" y="305170"/>
                  <a:pt x="3203901" y="305846"/>
                </a:cubicBezTo>
                <a:cubicBezTo>
                  <a:pt x="3203150" y="305170"/>
                  <a:pt x="3202399" y="304494"/>
                  <a:pt x="3201648" y="303142"/>
                </a:cubicBezTo>
                <a:cubicBezTo>
                  <a:pt x="3202399" y="303142"/>
                  <a:pt x="3203150" y="302466"/>
                  <a:pt x="3203150" y="302466"/>
                </a:cubicBezTo>
                <a:close/>
                <a:moveTo>
                  <a:pt x="3230037" y="301340"/>
                </a:moveTo>
                <a:cubicBezTo>
                  <a:pt x="3230713" y="302016"/>
                  <a:pt x="3231389" y="302692"/>
                  <a:pt x="3232065" y="304044"/>
                </a:cubicBezTo>
                <a:cubicBezTo>
                  <a:pt x="3231389" y="304044"/>
                  <a:pt x="3230037" y="304720"/>
                  <a:pt x="3229362" y="304720"/>
                </a:cubicBezTo>
                <a:cubicBezTo>
                  <a:pt x="3229362" y="304720"/>
                  <a:pt x="3228685" y="303368"/>
                  <a:pt x="3228685" y="303368"/>
                </a:cubicBezTo>
                <a:cubicBezTo>
                  <a:pt x="3228685" y="302692"/>
                  <a:pt x="3229362" y="302016"/>
                  <a:pt x="3230037" y="301340"/>
                </a:cubicBezTo>
                <a:close/>
                <a:moveTo>
                  <a:pt x="215171" y="279935"/>
                </a:moveTo>
                <a:cubicBezTo>
                  <a:pt x="216458" y="279935"/>
                  <a:pt x="218389" y="279935"/>
                  <a:pt x="219677" y="279935"/>
                </a:cubicBezTo>
                <a:cubicBezTo>
                  <a:pt x="219034" y="283456"/>
                  <a:pt x="218389" y="286976"/>
                  <a:pt x="217746" y="291201"/>
                </a:cubicBezTo>
                <a:cubicBezTo>
                  <a:pt x="216458" y="287680"/>
                  <a:pt x="215815" y="283456"/>
                  <a:pt x="215171" y="279935"/>
                </a:cubicBezTo>
                <a:close/>
                <a:moveTo>
                  <a:pt x="204281" y="278809"/>
                </a:moveTo>
                <a:cubicBezTo>
                  <a:pt x="205032" y="278809"/>
                  <a:pt x="206534" y="279560"/>
                  <a:pt x="206534" y="280311"/>
                </a:cubicBezTo>
                <a:cubicBezTo>
                  <a:pt x="207285" y="281062"/>
                  <a:pt x="205783" y="282565"/>
                  <a:pt x="205783" y="283315"/>
                </a:cubicBezTo>
                <a:cubicBezTo>
                  <a:pt x="204281" y="282565"/>
                  <a:pt x="203530" y="282565"/>
                  <a:pt x="202779" y="281813"/>
                </a:cubicBezTo>
                <a:cubicBezTo>
                  <a:pt x="203530" y="280311"/>
                  <a:pt x="203530" y="279560"/>
                  <a:pt x="204281" y="278809"/>
                </a:cubicBezTo>
                <a:close/>
                <a:moveTo>
                  <a:pt x="253474" y="272050"/>
                </a:moveTo>
                <a:cubicBezTo>
                  <a:pt x="255840" y="274754"/>
                  <a:pt x="258994" y="276782"/>
                  <a:pt x="261360" y="279485"/>
                </a:cubicBezTo>
                <a:cubicBezTo>
                  <a:pt x="259782" y="280161"/>
                  <a:pt x="257416" y="281513"/>
                  <a:pt x="255840" y="282189"/>
                </a:cubicBezTo>
                <a:cubicBezTo>
                  <a:pt x="255050" y="278809"/>
                  <a:pt x="254262" y="275430"/>
                  <a:pt x="253474" y="272050"/>
                </a:cubicBezTo>
                <a:close/>
                <a:moveTo>
                  <a:pt x="248967" y="272050"/>
                </a:moveTo>
                <a:cubicBezTo>
                  <a:pt x="248967" y="275634"/>
                  <a:pt x="248263" y="279219"/>
                  <a:pt x="248263" y="282803"/>
                </a:cubicBezTo>
                <a:cubicBezTo>
                  <a:pt x="246151" y="284237"/>
                  <a:pt x="244038" y="286387"/>
                  <a:pt x="242630" y="287822"/>
                </a:cubicBezTo>
                <a:lnTo>
                  <a:pt x="237945" y="276236"/>
                </a:lnTo>
                <a:lnTo>
                  <a:pt x="237702" y="275993"/>
                </a:lnTo>
                <a:lnTo>
                  <a:pt x="237805" y="275890"/>
                </a:lnTo>
                <a:lnTo>
                  <a:pt x="237702" y="275634"/>
                </a:lnTo>
                <a:lnTo>
                  <a:pt x="238227" y="275467"/>
                </a:lnTo>
                <a:lnTo>
                  <a:pt x="238265" y="275429"/>
                </a:lnTo>
                <a:lnTo>
                  <a:pt x="238285" y="275449"/>
                </a:lnTo>
                <a:close/>
                <a:moveTo>
                  <a:pt x="231694" y="272050"/>
                </a:moveTo>
                <a:cubicBezTo>
                  <a:pt x="233947" y="273402"/>
                  <a:pt x="235449" y="274078"/>
                  <a:pt x="237702" y="275430"/>
                </a:cubicBezTo>
                <a:cubicBezTo>
                  <a:pt x="235449" y="274754"/>
                  <a:pt x="233196" y="274078"/>
                  <a:pt x="230943" y="273402"/>
                </a:cubicBezTo>
                <a:cubicBezTo>
                  <a:pt x="230943" y="273402"/>
                  <a:pt x="231694" y="272725"/>
                  <a:pt x="231694" y="272050"/>
                </a:cubicBezTo>
                <a:close/>
                <a:moveTo>
                  <a:pt x="322998" y="268670"/>
                </a:moveTo>
                <a:cubicBezTo>
                  <a:pt x="322998" y="270782"/>
                  <a:pt x="323722" y="273598"/>
                  <a:pt x="324446" y="275711"/>
                </a:cubicBezTo>
                <a:cubicBezTo>
                  <a:pt x="317928" y="277119"/>
                  <a:pt x="312135" y="278527"/>
                  <a:pt x="305617" y="279935"/>
                </a:cubicBezTo>
                <a:cubicBezTo>
                  <a:pt x="304892" y="277119"/>
                  <a:pt x="304169" y="274302"/>
                  <a:pt x="304169" y="272190"/>
                </a:cubicBezTo>
                <a:cubicBezTo>
                  <a:pt x="309962" y="270782"/>
                  <a:pt x="316480" y="269374"/>
                  <a:pt x="322998" y="268670"/>
                </a:cubicBezTo>
                <a:close/>
                <a:moveTo>
                  <a:pt x="509200" y="267544"/>
                </a:moveTo>
                <a:lnTo>
                  <a:pt x="509200" y="270923"/>
                </a:lnTo>
                <a:lnTo>
                  <a:pt x="509200" y="270924"/>
                </a:lnTo>
                <a:cubicBezTo>
                  <a:pt x="508073" y="270247"/>
                  <a:pt x="508073" y="269572"/>
                  <a:pt x="508073" y="268219"/>
                </a:cubicBezTo>
                <a:cubicBezTo>
                  <a:pt x="508073" y="268219"/>
                  <a:pt x="509200" y="267544"/>
                  <a:pt x="509200" y="267544"/>
                </a:cubicBezTo>
                <a:close/>
                <a:moveTo>
                  <a:pt x="336838" y="267544"/>
                </a:moveTo>
                <a:cubicBezTo>
                  <a:pt x="336087" y="271768"/>
                  <a:pt x="335336" y="275289"/>
                  <a:pt x="335336" y="278809"/>
                </a:cubicBezTo>
                <a:cubicBezTo>
                  <a:pt x="333083" y="278105"/>
                  <a:pt x="331580" y="277400"/>
                  <a:pt x="330079" y="276697"/>
                </a:cubicBezTo>
                <a:cubicBezTo>
                  <a:pt x="332332" y="273881"/>
                  <a:pt x="334585" y="271064"/>
                  <a:pt x="336838" y="267544"/>
                </a:cubicBezTo>
                <a:close/>
                <a:moveTo>
                  <a:pt x="281638" y="267544"/>
                </a:moveTo>
                <a:cubicBezTo>
                  <a:pt x="286632" y="268260"/>
                  <a:pt x="292340" y="269695"/>
                  <a:pt x="303042" y="271845"/>
                </a:cubicBezTo>
                <a:cubicBezTo>
                  <a:pt x="293767" y="277580"/>
                  <a:pt x="289486" y="280448"/>
                  <a:pt x="285205" y="283315"/>
                </a:cubicBezTo>
                <a:cubicBezTo>
                  <a:pt x="283778" y="277580"/>
                  <a:pt x="283065" y="272561"/>
                  <a:pt x="281638" y="267544"/>
                </a:cubicBezTo>
                <a:close/>
                <a:moveTo>
                  <a:pt x="477657" y="263037"/>
                </a:moveTo>
                <a:cubicBezTo>
                  <a:pt x="479535" y="265188"/>
                  <a:pt x="481412" y="266622"/>
                  <a:pt x="483290" y="268056"/>
                </a:cubicBezTo>
                <a:cubicBezTo>
                  <a:pt x="482664" y="268773"/>
                  <a:pt x="482038" y="270207"/>
                  <a:pt x="480786" y="270924"/>
                </a:cubicBezTo>
                <a:cubicBezTo>
                  <a:pt x="480160" y="268056"/>
                  <a:pt x="478909" y="265905"/>
                  <a:pt x="477657" y="263037"/>
                </a:cubicBezTo>
                <a:close/>
                <a:moveTo>
                  <a:pt x="466391" y="263037"/>
                </a:moveTo>
                <a:cubicBezTo>
                  <a:pt x="470013" y="263037"/>
                  <a:pt x="473633" y="263037"/>
                  <a:pt x="476531" y="263037"/>
                </a:cubicBezTo>
                <a:cubicBezTo>
                  <a:pt x="473633" y="264647"/>
                  <a:pt x="470736" y="267061"/>
                  <a:pt x="467840" y="268671"/>
                </a:cubicBezTo>
                <a:cubicBezTo>
                  <a:pt x="467115" y="267061"/>
                  <a:pt x="467115" y="264647"/>
                  <a:pt x="466391" y="263037"/>
                </a:cubicBezTo>
                <a:close/>
                <a:moveTo>
                  <a:pt x="417387" y="263037"/>
                </a:moveTo>
                <a:cubicBezTo>
                  <a:pt x="417698" y="263037"/>
                  <a:pt x="417950" y="263289"/>
                  <a:pt x="417950" y="263601"/>
                </a:cubicBezTo>
                <a:cubicBezTo>
                  <a:pt x="417950" y="263912"/>
                  <a:pt x="417698" y="264164"/>
                  <a:pt x="417387" y="264164"/>
                </a:cubicBezTo>
                <a:cubicBezTo>
                  <a:pt x="417075" y="264164"/>
                  <a:pt x="416823" y="263912"/>
                  <a:pt x="416823" y="263601"/>
                </a:cubicBezTo>
                <a:cubicBezTo>
                  <a:pt x="416823" y="263289"/>
                  <a:pt x="417075" y="263037"/>
                  <a:pt x="417387" y="263037"/>
                </a:cubicBezTo>
                <a:close/>
                <a:moveTo>
                  <a:pt x="341549" y="263037"/>
                </a:moveTo>
                <a:lnTo>
                  <a:pt x="345133" y="263037"/>
                </a:lnTo>
                <a:cubicBezTo>
                  <a:pt x="361621" y="271056"/>
                  <a:pt x="377394" y="265953"/>
                  <a:pt x="393165" y="263037"/>
                </a:cubicBezTo>
                <a:cubicBezTo>
                  <a:pt x="394599" y="263037"/>
                  <a:pt x="396033" y="263037"/>
                  <a:pt x="397467" y="263037"/>
                </a:cubicBezTo>
                <a:cubicBezTo>
                  <a:pt x="403919" y="263037"/>
                  <a:pt x="410371" y="263037"/>
                  <a:pt x="416823" y="263037"/>
                </a:cubicBezTo>
                <a:cubicBezTo>
                  <a:pt x="413239" y="268163"/>
                  <a:pt x="410371" y="274021"/>
                  <a:pt x="405353" y="276218"/>
                </a:cubicBezTo>
                <a:cubicBezTo>
                  <a:pt x="403202" y="277683"/>
                  <a:pt x="397467" y="270360"/>
                  <a:pt x="393165" y="267431"/>
                </a:cubicBezTo>
                <a:lnTo>
                  <a:pt x="393165" y="267411"/>
                </a:lnTo>
                <a:cubicBezTo>
                  <a:pt x="382412" y="278345"/>
                  <a:pt x="370942" y="287822"/>
                  <a:pt x="355887" y="274700"/>
                </a:cubicBezTo>
                <a:cubicBezTo>
                  <a:pt x="351585" y="270327"/>
                  <a:pt x="339398" y="283448"/>
                  <a:pt x="341549" y="267411"/>
                </a:cubicBezTo>
                <a:cubicBezTo>
                  <a:pt x="340114" y="267411"/>
                  <a:pt x="338681" y="267411"/>
                  <a:pt x="337964" y="267411"/>
                </a:cubicBezTo>
                <a:cubicBezTo>
                  <a:pt x="338681" y="265953"/>
                  <a:pt x="340114" y="264495"/>
                  <a:pt x="341549" y="263037"/>
                </a:cubicBezTo>
                <a:close/>
                <a:moveTo>
                  <a:pt x="421329" y="262940"/>
                </a:moveTo>
                <a:cubicBezTo>
                  <a:pt x="425631" y="264409"/>
                  <a:pt x="429215" y="265878"/>
                  <a:pt x="433517" y="266613"/>
                </a:cubicBezTo>
                <a:cubicBezTo>
                  <a:pt x="439252" y="262572"/>
                  <a:pt x="442120" y="262572"/>
                  <a:pt x="443553" y="264685"/>
                </a:cubicBezTo>
                <a:lnTo>
                  <a:pt x="444987" y="275429"/>
                </a:lnTo>
                <a:lnTo>
                  <a:pt x="444987" y="275430"/>
                </a:lnTo>
                <a:cubicBezTo>
                  <a:pt x="441403" y="272491"/>
                  <a:pt x="437101" y="270286"/>
                  <a:pt x="432800" y="267348"/>
                </a:cubicBezTo>
                <a:cubicBezTo>
                  <a:pt x="429932" y="268817"/>
                  <a:pt x="426347" y="270286"/>
                  <a:pt x="423480" y="271756"/>
                </a:cubicBezTo>
                <a:cubicBezTo>
                  <a:pt x="422763" y="268817"/>
                  <a:pt x="422046" y="265878"/>
                  <a:pt x="421329" y="262940"/>
                </a:cubicBezTo>
                <a:close/>
                <a:moveTo>
                  <a:pt x="523846" y="261911"/>
                </a:moveTo>
                <a:cubicBezTo>
                  <a:pt x="524408" y="262661"/>
                  <a:pt x="524972" y="262661"/>
                  <a:pt x="524972" y="263413"/>
                </a:cubicBezTo>
                <a:cubicBezTo>
                  <a:pt x="524408" y="264164"/>
                  <a:pt x="523282" y="265666"/>
                  <a:pt x="522719" y="266417"/>
                </a:cubicBezTo>
                <a:cubicBezTo>
                  <a:pt x="522719" y="264914"/>
                  <a:pt x="523282" y="263413"/>
                  <a:pt x="523846" y="261911"/>
                </a:cubicBezTo>
                <a:close/>
                <a:moveTo>
                  <a:pt x="496056" y="261911"/>
                </a:moveTo>
                <a:cubicBezTo>
                  <a:pt x="496056" y="264684"/>
                  <a:pt x="496808" y="267456"/>
                  <a:pt x="496808" y="270923"/>
                </a:cubicBezTo>
                <a:cubicBezTo>
                  <a:pt x="495305" y="268150"/>
                  <a:pt x="493803" y="266070"/>
                  <a:pt x="492302" y="263297"/>
                </a:cubicBezTo>
                <a:cubicBezTo>
                  <a:pt x="493803" y="262604"/>
                  <a:pt x="494555" y="262604"/>
                  <a:pt x="496056" y="261911"/>
                </a:cubicBezTo>
                <a:close/>
                <a:moveTo>
                  <a:pt x="3178312" y="198824"/>
                </a:moveTo>
                <a:cubicBezTo>
                  <a:pt x="3178956" y="199468"/>
                  <a:pt x="3179600" y="200111"/>
                  <a:pt x="3180243" y="200755"/>
                </a:cubicBezTo>
                <a:cubicBezTo>
                  <a:pt x="3178956" y="202043"/>
                  <a:pt x="3178312" y="202686"/>
                  <a:pt x="3177025" y="203330"/>
                </a:cubicBezTo>
                <a:cubicBezTo>
                  <a:pt x="3177025" y="202686"/>
                  <a:pt x="3175737" y="201398"/>
                  <a:pt x="3175737" y="200755"/>
                </a:cubicBezTo>
                <a:cubicBezTo>
                  <a:pt x="3175737" y="200111"/>
                  <a:pt x="3177025" y="199468"/>
                  <a:pt x="3178312" y="198824"/>
                </a:cubicBezTo>
                <a:close/>
                <a:moveTo>
                  <a:pt x="599995" y="195130"/>
                </a:moveTo>
                <a:cubicBezTo>
                  <a:pt x="600713" y="195130"/>
                  <a:pt x="600713" y="195130"/>
                  <a:pt x="600713" y="195130"/>
                </a:cubicBezTo>
                <a:lnTo>
                  <a:pt x="600221" y="195206"/>
                </a:lnTo>
                <a:close/>
                <a:moveTo>
                  <a:pt x="3157712" y="184179"/>
                </a:moveTo>
                <a:lnTo>
                  <a:pt x="3158839" y="184179"/>
                </a:lnTo>
                <a:lnTo>
                  <a:pt x="3158839" y="186432"/>
                </a:lnTo>
                <a:close/>
                <a:moveTo>
                  <a:pt x="3038298" y="183052"/>
                </a:moveTo>
                <a:cubicBezTo>
                  <a:pt x="3041819" y="183616"/>
                  <a:pt x="3046043" y="183616"/>
                  <a:pt x="3049564" y="184179"/>
                </a:cubicBezTo>
                <a:cubicBezTo>
                  <a:pt x="3049564" y="184742"/>
                  <a:pt x="3049564" y="185305"/>
                  <a:pt x="3048860" y="186432"/>
                </a:cubicBezTo>
                <a:cubicBezTo>
                  <a:pt x="3045339" y="185869"/>
                  <a:pt x="3041819" y="185869"/>
                  <a:pt x="3038298" y="185869"/>
                </a:cubicBezTo>
                <a:cubicBezTo>
                  <a:pt x="3038298" y="184742"/>
                  <a:pt x="3038298" y="184179"/>
                  <a:pt x="3038298" y="183052"/>
                </a:cubicBezTo>
                <a:close/>
                <a:moveTo>
                  <a:pt x="3045058" y="168407"/>
                </a:moveTo>
                <a:cubicBezTo>
                  <a:pt x="3051442" y="168407"/>
                  <a:pt x="3057826" y="168407"/>
                  <a:pt x="3064209" y="168407"/>
                </a:cubicBezTo>
                <a:cubicBezTo>
                  <a:pt x="3064209" y="169910"/>
                  <a:pt x="3064209" y="171411"/>
                  <a:pt x="3064209" y="172914"/>
                </a:cubicBezTo>
                <a:cubicBezTo>
                  <a:pt x="3057826" y="172914"/>
                  <a:pt x="3051442" y="172914"/>
                  <a:pt x="3045058" y="172914"/>
                </a:cubicBezTo>
                <a:cubicBezTo>
                  <a:pt x="3045058" y="171411"/>
                  <a:pt x="3045058" y="169910"/>
                  <a:pt x="3045058" y="168407"/>
                </a:cubicBezTo>
                <a:close/>
                <a:moveTo>
                  <a:pt x="153211" y="162774"/>
                </a:moveTo>
                <a:cubicBezTo>
                  <a:pt x="153211" y="162774"/>
                  <a:pt x="153211" y="162774"/>
                  <a:pt x="154338" y="162774"/>
                </a:cubicBezTo>
                <a:cubicBezTo>
                  <a:pt x="153211" y="162774"/>
                  <a:pt x="153211" y="162774"/>
                  <a:pt x="153211" y="163901"/>
                </a:cubicBezTo>
                <a:close/>
                <a:moveTo>
                  <a:pt x="160345" y="160521"/>
                </a:moveTo>
                <a:cubicBezTo>
                  <a:pt x="161097" y="161873"/>
                  <a:pt x="161097" y="162549"/>
                  <a:pt x="161097" y="163901"/>
                </a:cubicBezTo>
                <a:cubicBezTo>
                  <a:pt x="158844" y="163901"/>
                  <a:pt x="156591" y="163901"/>
                  <a:pt x="154337" y="163225"/>
                </a:cubicBezTo>
                <a:cubicBezTo>
                  <a:pt x="156591" y="162549"/>
                  <a:pt x="158092" y="161873"/>
                  <a:pt x="160345" y="160521"/>
                </a:cubicBezTo>
                <a:close/>
                <a:moveTo>
                  <a:pt x="128427" y="160521"/>
                </a:moveTo>
                <a:cubicBezTo>
                  <a:pt x="128427" y="162935"/>
                  <a:pt x="128427" y="164545"/>
                  <a:pt x="128427" y="166154"/>
                </a:cubicBezTo>
                <a:cubicBezTo>
                  <a:pt x="124672" y="165350"/>
                  <a:pt x="120916" y="164545"/>
                  <a:pt x="117162" y="162935"/>
                </a:cubicBezTo>
                <a:cubicBezTo>
                  <a:pt x="120916" y="162131"/>
                  <a:pt x="124672" y="161326"/>
                  <a:pt x="128427" y="160521"/>
                </a:cubicBezTo>
                <a:close/>
                <a:moveTo>
                  <a:pt x="3015768" y="150383"/>
                </a:moveTo>
                <a:lnTo>
                  <a:pt x="3016894" y="150383"/>
                </a:lnTo>
                <a:lnTo>
                  <a:pt x="3016894" y="151509"/>
                </a:lnTo>
                <a:close/>
                <a:moveTo>
                  <a:pt x="2993913" y="150383"/>
                </a:moveTo>
                <a:cubicBezTo>
                  <a:pt x="2994588" y="150383"/>
                  <a:pt x="2995265" y="150383"/>
                  <a:pt x="2996617" y="150383"/>
                </a:cubicBezTo>
                <a:cubicBezTo>
                  <a:pt x="2996617" y="151133"/>
                  <a:pt x="2996617" y="151133"/>
                  <a:pt x="2995940" y="151885"/>
                </a:cubicBezTo>
                <a:cubicBezTo>
                  <a:pt x="2995265" y="151885"/>
                  <a:pt x="2994588" y="151885"/>
                  <a:pt x="2993913" y="152636"/>
                </a:cubicBezTo>
                <a:cubicBezTo>
                  <a:pt x="2993913" y="151885"/>
                  <a:pt x="2993237" y="150383"/>
                  <a:pt x="2993913" y="150383"/>
                </a:cubicBezTo>
                <a:close/>
                <a:moveTo>
                  <a:pt x="2977466" y="149256"/>
                </a:moveTo>
                <a:cubicBezTo>
                  <a:pt x="2977466" y="151187"/>
                  <a:pt x="2977466" y="152475"/>
                  <a:pt x="2977466" y="153762"/>
                </a:cubicBezTo>
                <a:cubicBezTo>
                  <a:pt x="2973092" y="153118"/>
                  <a:pt x="2969447" y="152475"/>
                  <a:pt x="2965073" y="151830"/>
                </a:cubicBezTo>
                <a:cubicBezTo>
                  <a:pt x="2969447" y="151187"/>
                  <a:pt x="2973092" y="149899"/>
                  <a:pt x="2977466" y="149256"/>
                </a:cubicBezTo>
                <a:close/>
                <a:moveTo>
                  <a:pt x="2952788" y="147003"/>
                </a:moveTo>
                <a:cubicBezTo>
                  <a:pt x="2956972" y="148506"/>
                  <a:pt x="2960459" y="150007"/>
                  <a:pt x="2963946" y="151510"/>
                </a:cubicBezTo>
                <a:cubicBezTo>
                  <a:pt x="2959065" y="151510"/>
                  <a:pt x="2954182" y="151510"/>
                  <a:pt x="2949301" y="151510"/>
                </a:cubicBezTo>
                <a:cubicBezTo>
                  <a:pt x="2950696" y="150007"/>
                  <a:pt x="2952090" y="148506"/>
                  <a:pt x="2952788" y="147003"/>
                </a:cubicBezTo>
                <a:close/>
                <a:moveTo>
                  <a:pt x="2949302" y="147003"/>
                </a:moveTo>
                <a:lnTo>
                  <a:pt x="2949302" y="147003"/>
                </a:lnTo>
                <a:lnTo>
                  <a:pt x="2949302" y="151305"/>
                </a:lnTo>
                <a:cubicBezTo>
                  <a:pt x="2943409" y="152738"/>
                  <a:pt x="2937516" y="153455"/>
                  <a:pt x="2931623" y="154889"/>
                </a:cubicBezTo>
                <a:cubicBezTo>
                  <a:pt x="2930887" y="152738"/>
                  <a:pt x="2930887" y="151305"/>
                  <a:pt x="2930150" y="149154"/>
                </a:cubicBezTo>
                <a:cubicBezTo>
                  <a:pt x="2936779" y="148436"/>
                  <a:pt x="2942672" y="147719"/>
                  <a:pt x="2949302" y="147003"/>
                </a:cubicBezTo>
                <a:close/>
                <a:moveTo>
                  <a:pt x="3031990" y="145877"/>
                </a:moveTo>
                <a:cubicBezTo>
                  <a:pt x="3031990" y="146627"/>
                  <a:pt x="3032666" y="148130"/>
                  <a:pt x="3032666" y="148880"/>
                </a:cubicBezTo>
                <a:cubicBezTo>
                  <a:pt x="3032666" y="149632"/>
                  <a:pt x="3031314" y="150383"/>
                  <a:pt x="3031314" y="149632"/>
                </a:cubicBezTo>
                <a:cubicBezTo>
                  <a:pt x="3030638" y="149632"/>
                  <a:pt x="3029962" y="148130"/>
                  <a:pt x="3029286" y="147379"/>
                </a:cubicBezTo>
                <a:cubicBezTo>
                  <a:pt x="3029962" y="147379"/>
                  <a:pt x="3031314" y="146627"/>
                  <a:pt x="3031990" y="145877"/>
                </a:cubicBezTo>
                <a:close/>
                <a:moveTo>
                  <a:pt x="167423" y="139117"/>
                </a:moveTo>
                <a:cubicBezTo>
                  <a:pt x="172969" y="140525"/>
                  <a:pt x="178515" y="141934"/>
                  <a:pt x="184755" y="144046"/>
                </a:cubicBezTo>
                <a:cubicBezTo>
                  <a:pt x="178515" y="144046"/>
                  <a:pt x="172969" y="144750"/>
                  <a:pt x="166730" y="144750"/>
                </a:cubicBezTo>
                <a:cubicBezTo>
                  <a:pt x="166730" y="143342"/>
                  <a:pt x="166730" y="141230"/>
                  <a:pt x="167423" y="139117"/>
                </a:cubicBezTo>
                <a:close/>
                <a:moveTo>
                  <a:pt x="2876076" y="123346"/>
                </a:moveTo>
                <a:cubicBezTo>
                  <a:pt x="2873925" y="124697"/>
                  <a:pt x="2871058" y="126049"/>
                  <a:pt x="2868907" y="126726"/>
                </a:cubicBezTo>
                <a:cubicBezTo>
                  <a:pt x="2868190" y="126049"/>
                  <a:pt x="2868190" y="125374"/>
                  <a:pt x="2868190" y="124697"/>
                </a:cubicBezTo>
                <a:cubicBezTo>
                  <a:pt x="2870341" y="124021"/>
                  <a:pt x="2873209" y="124021"/>
                  <a:pt x="2876076" y="123346"/>
                </a:cubicBezTo>
                <a:close/>
                <a:moveTo>
                  <a:pt x="120887" y="123346"/>
                </a:moveTo>
                <a:cubicBezTo>
                  <a:pt x="122274" y="124096"/>
                  <a:pt x="123661" y="126349"/>
                  <a:pt x="125047" y="127852"/>
                </a:cubicBezTo>
                <a:cubicBezTo>
                  <a:pt x="122967" y="128603"/>
                  <a:pt x="121581" y="130105"/>
                  <a:pt x="120194" y="129354"/>
                </a:cubicBezTo>
                <a:cubicBezTo>
                  <a:pt x="118807" y="129354"/>
                  <a:pt x="118115" y="127852"/>
                  <a:pt x="116035" y="125599"/>
                </a:cubicBezTo>
                <a:cubicBezTo>
                  <a:pt x="118115" y="124848"/>
                  <a:pt x="120194" y="123346"/>
                  <a:pt x="120887" y="123346"/>
                </a:cubicBezTo>
                <a:close/>
                <a:moveTo>
                  <a:pt x="102291" y="123346"/>
                </a:moveTo>
                <a:cubicBezTo>
                  <a:pt x="102291" y="123346"/>
                  <a:pt x="102967" y="124021"/>
                  <a:pt x="103643" y="124021"/>
                </a:cubicBezTo>
                <a:cubicBezTo>
                  <a:pt x="102967" y="125374"/>
                  <a:pt x="102291" y="126049"/>
                  <a:pt x="101615" y="126726"/>
                </a:cubicBezTo>
                <a:cubicBezTo>
                  <a:pt x="100939" y="126049"/>
                  <a:pt x="100263" y="126049"/>
                  <a:pt x="100263" y="125374"/>
                </a:cubicBezTo>
                <a:cubicBezTo>
                  <a:pt x="100939" y="124697"/>
                  <a:pt x="101615" y="124021"/>
                  <a:pt x="102291" y="123346"/>
                </a:cubicBezTo>
                <a:close/>
                <a:moveTo>
                  <a:pt x="108149" y="110953"/>
                </a:moveTo>
                <a:cubicBezTo>
                  <a:pt x="107586" y="111704"/>
                  <a:pt x="107586" y="112455"/>
                  <a:pt x="107022" y="112455"/>
                </a:cubicBezTo>
                <a:cubicBezTo>
                  <a:pt x="107022" y="113206"/>
                  <a:pt x="106460" y="112455"/>
                  <a:pt x="105896" y="112455"/>
                </a:cubicBezTo>
                <a:cubicBezTo>
                  <a:pt x="106460" y="111704"/>
                  <a:pt x="107022" y="111704"/>
                  <a:pt x="108149" y="110953"/>
                </a:cubicBezTo>
                <a:close/>
                <a:moveTo>
                  <a:pt x="2808483" y="74904"/>
                </a:moveTo>
                <a:lnTo>
                  <a:pt x="2809610" y="74904"/>
                </a:lnTo>
                <a:lnTo>
                  <a:pt x="2809610" y="76031"/>
                </a:lnTo>
                <a:lnTo>
                  <a:pt x="2808483" y="76031"/>
                </a:lnTo>
                <a:close/>
                <a:moveTo>
                  <a:pt x="2795416" y="72651"/>
                </a:moveTo>
                <a:cubicBezTo>
                  <a:pt x="2795416" y="73777"/>
                  <a:pt x="2795416" y="74340"/>
                  <a:pt x="2796091" y="74904"/>
                </a:cubicBezTo>
                <a:cubicBezTo>
                  <a:pt x="2793387" y="74904"/>
                  <a:pt x="2791359" y="74904"/>
                  <a:pt x="2789332" y="74904"/>
                </a:cubicBezTo>
                <a:cubicBezTo>
                  <a:pt x="2791359" y="74340"/>
                  <a:pt x="2793387" y="73777"/>
                  <a:pt x="2795416" y="72651"/>
                </a:cubicBezTo>
                <a:close/>
                <a:moveTo>
                  <a:pt x="158093" y="68144"/>
                </a:moveTo>
                <a:cubicBezTo>
                  <a:pt x="158093" y="68990"/>
                  <a:pt x="158468" y="68990"/>
                  <a:pt x="158844" y="68990"/>
                </a:cubicBezTo>
                <a:cubicBezTo>
                  <a:pt x="158844" y="69834"/>
                  <a:pt x="158844" y="70679"/>
                  <a:pt x="158844" y="70679"/>
                </a:cubicBezTo>
                <a:cubicBezTo>
                  <a:pt x="158468" y="71524"/>
                  <a:pt x="158093" y="70679"/>
                  <a:pt x="157717" y="70679"/>
                </a:cubicBezTo>
                <a:cubicBezTo>
                  <a:pt x="157717" y="69834"/>
                  <a:pt x="157717" y="68990"/>
                  <a:pt x="158093" y="68144"/>
                </a:cubicBezTo>
                <a:close/>
                <a:moveTo>
                  <a:pt x="267668" y="30969"/>
                </a:moveTo>
                <a:cubicBezTo>
                  <a:pt x="267668" y="30969"/>
                  <a:pt x="269020" y="30969"/>
                  <a:pt x="269020" y="30969"/>
                </a:cubicBezTo>
                <a:cubicBezTo>
                  <a:pt x="269696" y="31814"/>
                  <a:pt x="269696" y="32658"/>
                  <a:pt x="270372" y="34349"/>
                </a:cubicBezTo>
                <a:cubicBezTo>
                  <a:pt x="269020" y="34349"/>
                  <a:pt x="267668" y="34349"/>
                  <a:pt x="266992" y="34349"/>
                </a:cubicBezTo>
                <a:cubicBezTo>
                  <a:pt x="266992" y="33504"/>
                  <a:pt x="266992" y="31814"/>
                  <a:pt x="267668" y="30969"/>
                </a:cubicBezTo>
                <a:close/>
                <a:moveTo>
                  <a:pt x="2356738" y="27589"/>
                </a:moveTo>
                <a:cubicBezTo>
                  <a:pt x="2357301" y="27589"/>
                  <a:pt x="2357864" y="27589"/>
                  <a:pt x="2358427" y="27589"/>
                </a:cubicBezTo>
                <a:cubicBezTo>
                  <a:pt x="2358427" y="27589"/>
                  <a:pt x="2358427" y="27589"/>
                  <a:pt x="2358991" y="28716"/>
                </a:cubicBezTo>
                <a:cubicBezTo>
                  <a:pt x="2358991" y="28716"/>
                  <a:pt x="2358991" y="28716"/>
                  <a:pt x="2357864" y="28152"/>
                </a:cubicBezTo>
                <a:cubicBezTo>
                  <a:pt x="2357301" y="28152"/>
                  <a:pt x="2357301" y="27589"/>
                  <a:pt x="2356738" y="27589"/>
                </a:cubicBezTo>
                <a:close/>
                <a:moveTo>
                  <a:pt x="263388" y="14070"/>
                </a:moveTo>
                <a:cubicBezTo>
                  <a:pt x="264063" y="14070"/>
                  <a:pt x="264740" y="14746"/>
                  <a:pt x="264740" y="14746"/>
                </a:cubicBezTo>
                <a:cubicBezTo>
                  <a:pt x="264063" y="15422"/>
                  <a:pt x="263388" y="16098"/>
                  <a:pt x="262712" y="16774"/>
                </a:cubicBezTo>
                <a:cubicBezTo>
                  <a:pt x="262712" y="17450"/>
                  <a:pt x="262035" y="16098"/>
                  <a:pt x="261360" y="16098"/>
                </a:cubicBezTo>
                <a:cubicBezTo>
                  <a:pt x="262035" y="15422"/>
                  <a:pt x="262712" y="14746"/>
                  <a:pt x="263388" y="14070"/>
                </a:cubicBezTo>
                <a:close/>
                <a:moveTo>
                  <a:pt x="2600072" y="9564"/>
                </a:moveTo>
                <a:cubicBezTo>
                  <a:pt x="2599227" y="10127"/>
                  <a:pt x="2597537" y="10690"/>
                  <a:pt x="2596692" y="11817"/>
                </a:cubicBezTo>
                <a:cubicBezTo>
                  <a:pt x="2596692" y="11817"/>
                  <a:pt x="2596692" y="11817"/>
                  <a:pt x="2596692" y="11254"/>
                </a:cubicBezTo>
                <a:cubicBezTo>
                  <a:pt x="2597537" y="10690"/>
                  <a:pt x="2599227" y="10127"/>
                  <a:pt x="2600072" y="9564"/>
                </a:cubicBezTo>
                <a:close/>
                <a:moveTo>
                  <a:pt x="2453621" y="9564"/>
                </a:moveTo>
                <a:cubicBezTo>
                  <a:pt x="2492539" y="9564"/>
                  <a:pt x="2531458" y="9564"/>
                  <a:pt x="2569656" y="9564"/>
                </a:cubicBezTo>
                <a:cubicBezTo>
                  <a:pt x="2569656" y="10691"/>
                  <a:pt x="2569656" y="11817"/>
                  <a:pt x="2569656" y="12944"/>
                </a:cubicBezTo>
                <a:cubicBezTo>
                  <a:pt x="2531458" y="12944"/>
                  <a:pt x="2492539" y="12944"/>
                  <a:pt x="2454342" y="12944"/>
                </a:cubicBezTo>
                <a:cubicBezTo>
                  <a:pt x="2453621" y="11817"/>
                  <a:pt x="2453621" y="10691"/>
                  <a:pt x="2453621" y="9564"/>
                </a:cubicBezTo>
                <a:close/>
                <a:moveTo>
                  <a:pt x="1510776" y="145"/>
                </a:moveTo>
                <a:cubicBezTo>
                  <a:pt x="1633077" y="865"/>
                  <a:pt x="1755379" y="5181"/>
                  <a:pt x="1877679" y="5901"/>
                </a:cubicBezTo>
                <a:cubicBezTo>
                  <a:pt x="1988469" y="6620"/>
                  <a:pt x="2099260" y="3742"/>
                  <a:pt x="2210050" y="3742"/>
                </a:cubicBezTo>
                <a:cubicBezTo>
                  <a:pt x="2284150" y="3742"/>
                  <a:pt x="2357530" y="5901"/>
                  <a:pt x="2430911" y="6620"/>
                </a:cubicBezTo>
                <a:cubicBezTo>
                  <a:pt x="2434508" y="6620"/>
                  <a:pt x="2437386" y="7340"/>
                  <a:pt x="2440263" y="8059"/>
                </a:cubicBezTo>
                <a:cubicBezTo>
                  <a:pt x="2440263" y="9499"/>
                  <a:pt x="2440983" y="11657"/>
                  <a:pt x="2440983" y="13096"/>
                </a:cubicBezTo>
                <a:cubicBezTo>
                  <a:pt x="2394221" y="13096"/>
                  <a:pt x="2348178" y="13096"/>
                  <a:pt x="2299258" y="13096"/>
                </a:cubicBezTo>
                <a:cubicBezTo>
                  <a:pt x="2311488" y="31803"/>
                  <a:pt x="2333790" y="8059"/>
                  <a:pt x="2340264" y="31084"/>
                </a:cubicBezTo>
                <a:cubicBezTo>
                  <a:pt x="2306452" y="33961"/>
                  <a:pt x="2272639" y="36120"/>
                  <a:pt x="2239546" y="38998"/>
                </a:cubicBezTo>
                <a:cubicBezTo>
                  <a:pt x="2266165" y="40437"/>
                  <a:pt x="2293503" y="42595"/>
                  <a:pt x="2320840" y="42595"/>
                </a:cubicBezTo>
                <a:cubicBezTo>
                  <a:pt x="2404293" y="42595"/>
                  <a:pt x="2487745" y="41876"/>
                  <a:pt x="2571198" y="43315"/>
                </a:cubicBezTo>
                <a:cubicBezTo>
                  <a:pt x="2622276" y="44034"/>
                  <a:pt x="2674074" y="49071"/>
                  <a:pt x="2725153" y="51949"/>
                </a:cubicBezTo>
                <a:cubicBezTo>
                  <a:pt x="2730908" y="51949"/>
                  <a:pt x="2737383" y="49071"/>
                  <a:pt x="2747455" y="46193"/>
                </a:cubicBezTo>
                <a:cubicBezTo>
                  <a:pt x="2743138" y="52669"/>
                  <a:pt x="2740261" y="56266"/>
                  <a:pt x="2735224" y="63461"/>
                </a:cubicBezTo>
                <a:cubicBezTo>
                  <a:pt x="2753930" y="67778"/>
                  <a:pt x="2771196" y="71375"/>
                  <a:pt x="2788461" y="74973"/>
                </a:cubicBezTo>
                <a:cubicBezTo>
                  <a:pt x="2781986" y="80729"/>
                  <a:pt x="2776231" y="87924"/>
                  <a:pt x="2769037" y="92241"/>
                </a:cubicBezTo>
                <a:cubicBezTo>
                  <a:pt x="2764721" y="95119"/>
                  <a:pt x="2758246" y="95839"/>
                  <a:pt x="2750332" y="97997"/>
                </a:cubicBezTo>
                <a:cubicBezTo>
                  <a:pt x="2753930" y="101594"/>
                  <a:pt x="2756807" y="103753"/>
                  <a:pt x="2762562" y="108789"/>
                </a:cubicBezTo>
                <a:cubicBezTo>
                  <a:pt x="2750332" y="110948"/>
                  <a:pt x="2740261" y="112387"/>
                  <a:pt x="2730908" y="114546"/>
                </a:cubicBezTo>
                <a:cubicBezTo>
                  <a:pt x="2730908" y="115984"/>
                  <a:pt x="2730908" y="117424"/>
                  <a:pt x="2730908" y="118863"/>
                </a:cubicBezTo>
                <a:cubicBezTo>
                  <a:pt x="2744577" y="118863"/>
                  <a:pt x="2758965" y="118863"/>
                  <a:pt x="2772634" y="118863"/>
                </a:cubicBezTo>
                <a:cubicBezTo>
                  <a:pt x="2795655" y="118863"/>
                  <a:pt x="2818677" y="118863"/>
                  <a:pt x="2841698" y="119582"/>
                </a:cubicBezTo>
                <a:cubicBezTo>
                  <a:pt x="2843857" y="119582"/>
                  <a:pt x="2846015" y="124619"/>
                  <a:pt x="2848892" y="126777"/>
                </a:cubicBezTo>
                <a:cubicBezTo>
                  <a:pt x="2830907" y="128216"/>
                  <a:pt x="2813641" y="129656"/>
                  <a:pt x="2795655" y="131814"/>
                </a:cubicBezTo>
                <a:cubicBezTo>
                  <a:pt x="2789181" y="132533"/>
                  <a:pt x="2782706" y="133253"/>
                  <a:pt x="2775512" y="134692"/>
                </a:cubicBezTo>
                <a:cubicBezTo>
                  <a:pt x="2776231" y="137570"/>
                  <a:pt x="2776231" y="140448"/>
                  <a:pt x="2776231" y="143326"/>
                </a:cubicBezTo>
                <a:cubicBezTo>
                  <a:pt x="2822993" y="143326"/>
                  <a:pt x="2869036" y="143326"/>
                  <a:pt x="2915798" y="143326"/>
                </a:cubicBezTo>
                <a:cubicBezTo>
                  <a:pt x="2915798" y="146204"/>
                  <a:pt x="2915079" y="149082"/>
                  <a:pt x="2915079" y="152680"/>
                </a:cubicBezTo>
                <a:cubicBezTo>
                  <a:pt x="2876950" y="152680"/>
                  <a:pt x="2838820" y="151960"/>
                  <a:pt x="2800692" y="152680"/>
                </a:cubicBezTo>
                <a:cubicBezTo>
                  <a:pt x="2747455" y="153399"/>
                  <a:pt x="2693498" y="154838"/>
                  <a:pt x="2639542" y="156277"/>
                </a:cubicBezTo>
                <a:cubicBezTo>
                  <a:pt x="2637384" y="156277"/>
                  <a:pt x="2635225" y="160594"/>
                  <a:pt x="2633067" y="162752"/>
                </a:cubicBezTo>
                <a:cubicBezTo>
                  <a:pt x="2633067" y="162752"/>
                  <a:pt x="2633067" y="162752"/>
                  <a:pt x="2633067" y="163472"/>
                </a:cubicBezTo>
                <a:cubicBezTo>
                  <a:pt x="2638823" y="163472"/>
                  <a:pt x="2643859" y="162752"/>
                  <a:pt x="2648894" y="162752"/>
                </a:cubicBezTo>
                <a:cubicBezTo>
                  <a:pt x="2667599" y="163472"/>
                  <a:pt x="2685584" y="163472"/>
                  <a:pt x="2703570" y="164192"/>
                </a:cubicBezTo>
                <a:cubicBezTo>
                  <a:pt x="2724434" y="164192"/>
                  <a:pt x="2745296" y="165631"/>
                  <a:pt x="2766159" y="164911"/>
                </a:cubicBezTo>
                <a:cubicBezTo>
                  <a:pt x="2785584" y="164911"/>
                  <a:pt x="2805008" y="160594"/>
                  <a:pt x="2824433" y="161313"/>
                </a:cubicBezTo>
                <a:cubicBezTo>
                  <a:pt x="2883425" y="162033"/>
                  <a:pt x="2943136" y="164192"/>
                  <a:pt x="3002128" y="166350"/>
                </a:cubicBezTo>
                <a:cubicBezTo>
                  <a:pt x="3011481" y="166350"/>
                  <a:pt x="3021552" y="167070"/>
                  <a:pt x="3031624" y="167070"/>
                </a:cubicBezTo>
                <a:cubicBezTo>
                  <a:pt x="3031624" y="169228"/>
                  <a:pt x="3031624" y="170667"/>
                  <a:pt x="3031624" y="172826"/>
                </a:cubicBezTo>
                <a:cubicBezTo>
                  <a:pt x="3007164" y="174265"/>
                  <a:pt x="2981985" y="174984"/>
                  <a:pt x="2957525" y="176423"/>
                </a:cubicBezTo>
                <a:cubicBezTo>
                  <a:pt x="2957525" y="177862"/>
                  <a:pt x="2957525" y="179301"/>
                  <a:pt x="2957525" y="180740"/>
                </a:cubicBezTo>
                <a:cubicBezTo>
                  <a:pt x="2973352" y="180740"/>
                  <a:pt x="2989179" y="180740"/>
                  <a:pt x="3005725" y="180740"/>
                </a:cubicBezTo>
                <a:cubicBezTo>
                  <a:pt x="3007164" y="180740"/>
                  <a:pt x="3010042" y="180021"/>
                  <a:pt x="3011481" y="181460"/>
                </a:cubicBezTo>
                <a:cubicBezTo>
                  <a:pt x="3043855" y="207362"/>
                  <a:pt x="3082703" y="187216"/>
                  <a:pt x="3117236" y="195130"/>
                </a:cubicBezTo>
                <a:cubicBezTo>
                  <a:pt x="3132343" y="198009"/>
                  <a:pt x="3148170" y="198009"/>
                  <a:pt x="3167594" y="200167"/>
                </a:cubicBezTo>
                <a:cubicBezTo>
                  <a:pt x="3155005" y="207721"/>
                  <a:pt x="3147372" y="230150"/>
                  <a:pt x="3134575" y="215395"/>
                </a:cubicBezTo>
                <a:lnTo>
                  <a:pt x="3129387" y="207604"/>
                </a:lnTo>
                <a:lnTo>
                  <a:pt x="3128422" y="207461"/>
                </a:lnTo>
                <a:lnTo>
                  <a:pt x="3129148" y="207246"/>
                </a:lnTo>
                <a:lnTo>
                  <a:pt x="3128746" y="206642"/>
                </a:lnTo>
                <a:cubicBezTo>
                  <a:pt x="3116516" y="226069"/>
                  <a:pt x="3097092" y="218874"/>
                  <a:pt x="3080545" y="220313"/>
                </a:cubicBezTo>
                <a:cubicBezTo>
                  <a:pt x="3061840" y="222471"/>
                  <a:pt x="3043135" y="222471"/>
                  <a:pt x="3023711" y="227508"/>
                </a:cubicBezTo>
                <a:cubicBezTo>
                  <a:pt x="3031624" y="227508"/>
                  <a:pt x="3039537" y="227508"/>
                  <a:pt x="3047451" y="227508"/>
                </a:cubicBezTo>
                <a:cubicBezTo>
                  <a:pt x="3048171" y="229666"/>
                  <a:pt x="3048171" y="231105"/>
                  <a:pt x="3048171" y="232544"/>
                </a:cubicBezTo>
                <a:cubicBezTo>
                  <a:pt x="3041696" y="234703"/>
                  <a:pt x="3035941" y="236861"/>
                  <a:pt x="3029466" y="239020"/>
                </a:cubicBezTo>
                <a:cubicBezTo>
                  <a:pt x="3029466" y="240459"/>
                  <a:pt x="3029466" y="241898"/>
                  <a:pt x="3030186" y="243337"/>
                </a:cubicBezTo>
                <a:cubicBezTo>
                  <a:pt x="3043855" y="241179"/>
                  <a:pt x="3058243" y="239020"/>
                  <a:pt x="3074789" y="236142"/>
                </a:cubicBezTo>
                <a:cubicBezTo>
                  <a:pt x="3079825" y="246215"/>
                  <a:pt x="3089178" y="245495"/>
                  <a:pt x="3100688" y="234703"/>
                </a:cubicBezTo>
                <a:cubicBezTo>
                  <a:pt x="3106443" y="237581"/>
                  <a:pt x="3112199" y="242618"/>
                  <a:pt x="3117954" y="243337"/>
                </a:cubicBezTo>
                <a:cubicBezTo>
                  <a:pt x="3141695" y="245495"/>
                  <a:pt x="3165436" y="246215"/>
                  <a:pt x="3189177" y="248374"/>
                </a:cubicBezTo>
                <a:cubicBezTo>
                  <a:pt x="3194932" y="248374"/>
                  <a:pt x="3200687" y="251252"/>
                  <a:pt x="3207162" y="255569"/>
                </a:cubicBezTo>
                <a:cubicBezTo>
                  <a:pt x="3109322" y="266361"/>
                  <a:pt x="3011481" y="269959"/>
                  <a:pt x="2913640" y="269239"/>
                </a:cubicBezTo>
                <a:cubicBezTo>
                  <a:pt x="2998531" y="272117"/>
                  <a:pt x="3083423" y="274995"/>
                  <a:pt x="3168314" y="277873"/>
                </a:cubicBezTo>
                <a:cubicBezTo>
                  <a:pt x="3168314" y="280032"/>
                  <a:pt x="3168314" y="282909"/>
                  <a:pt x="3168314" y="285068"/>
                </a:cubicBezTo>
                <a:cubicBezTo>
                  <a:pt x="3140256" y="285068"/>
                  <a:pt x="3112918" y="285068"/>
                  <a:pt x="3084861" y="285068"/>
                </a:cubicBezTo>
                <a:cubicBezTo>
                  <a:pt x="3084861" y="288666"/>
                  <a:pt x="3084861" y="292263"/>
                  <a:pt x="3084861" y="295141"/>
                </a:cubicBezTo>
                <a:cubicBezTo>
                  <a:pt x="3120832" y="295141"/>
                  <a:pt x="3156803" y="295141"/>
                  <a:pt x="3192055" y="295141"/>
                </a:cubicBezTo>
                <a:cubicBezTo>
                  <a:pt x="3192773" y="298739"/>
                  <a:pt x="3192773" y="302336"/>
                  <a:pt x="3192773" y="305214"/>
                </a:cubicBezTo>
                <a:cubicBezTo>
                  <a:pt x="3130904" y="308092"/>
                  <a:pt x="3069754" y="310971"/>
                  <a:pt x="3007883" y="313129"/>
                </a:cubicBezTo>
                <a:cubicBezTo>
                  <a:pt x="3007883" y="315287"/>
                  <a:pt x="3007883" y="316726"/>
                  <a:pt x="3007883" y="318166"/>
                </a:cubicBezTo>
                <a:cubicBezTo>
                  <a:pt x="3028027" y="318166"/>
                  <a:pt x="3048890" y="318166"/>
                  <a:pt x="3069034" y="318166"/>
                </a:cubicBezTo>
                <a:cubicBezTo>
                  <a:pt x="3112918" y="318166"/>
                  <a:pt x="3156803" y="315287"/>
                  <a:pt x="3200687" y="318166"/>
                </a:cubicBezTo>
                <a:cubicBezTo>
                  <a:pt x="3227306" y="320324"/>
                  <a:pt x="3256083" y="316007"/>
                  <a:pt x="3279823" y="334714"/>
                </a:cubicBezTo>
                <a:cubicBezTo>
                  <a:pt x="3286298" y="333275"/>
                  <a:pt x="3292773" y="331836"/>
                  <a:pt x="3299247" y="330397"/>
                </a:cubicBezTo>
                <a:cubicBezTo>
                  <a:pt x="3299967" y="328958"/>
                  <a:pt x="3299967" y="328238"/>
                  <a:pt x="3299967" y="326800"/>
                </a:cubicBezTo>
                <a:cubicBezTo>
                  <a:pt x="3299967" y="328238"/>
                  <a:pt x="3300686" y="329677"/>
                  <a:pt x="3300686" y="331116"/>
                </a:cubicBezTo>
                <a:cubicBezTo>
                  <a:pt x="3302845" y="332556"/>
                  <a:pt x="3305722" y="333275"/>
                  <a:pt x="3307881" y="334714"/>
                </a:cubicBezTo>
                <a:lnTo>
                  <a:pt x="3327821" y="331153"/>
                </a:lnTo>
                <a:lnTo>
                  <a:pt x="3327821" y="331153"/>
                </a:lnTo>
                <a:lnTo>
                  <a:pt x="3327821" y="330630"/>
                </a:lnTo>
                <a:cubicBezTo>
                  <a:pt x="3327821" y="330630"/>
                  <a:pt x="3328948" y="330630"/>
                  <a:pt x="3328948" y="331757"/>
                </a:cubicBezTo>
                <a:cubicBezTo>
                  <a:pt x="3328948" y="331757"/>
                  <a:pt x="3327821" y="331757"/>
                  <a:pt x="3327821" y="331757"/>
                </a:cubicBezTo>
                <a:lnTo>
                  <a:pt x="3327821" y="331339"/>
                </a:lnTo>
                <a:lnTo>
                  <a:pt x="3327821" y="331339"/>
                </a:lnTo>
                <a:lnTo>
                  <a:pt x="3312916" y="347665"/>
                </a:lnTo>
                <a:cubicBezTo>
                  <a:pt x="3312916" y="347665"/>
                  <a:pt x="3312916" y="347665"/>
                  <a:pt x="3311478" y="347665"/>
                </a:cubicBezTo>
                <a:cubicBezTo>
                  <a:pt x="3311478" y="347665"/>
                  <a:pt x="3311478" y="347665"/>
                  <a:pt x="3311478" y="346226"/>
                </a:cubicBezTo>
                <a:cubicBezTo>
                  <a:pt x="3302845" y="346226"/>
                  <a:pt x="3293492" y="346946"/>
                  <a:pt x="3284859" y="346946"/>
                </a:cubicBezTo>
                <a:cubicBezTo>
                  <a:pt x="3282701" y="347665"/>
                  <a:pt x="3281262" y="347665"/>
                  <a:pt x="3279104" y="347665"/>
                </a:cubicBezTo>
                <a:cubicBezTo>
                  <a:pt x="3256083" y="349104"/>
                  <a:pt x="3233780" y="350543"/>
                  <a:pt x="3210759" y="351982"/>
                </a:cubicBezTo>
                <a:cubicBezTo>
                  <a:pt x="3202846" y="351982"/>
                  <a:pt x="3192055" y="346946"/>
                  <a:pt x="3190615" y="362775"/>
                </a:cubicBezTo>
                <a:cubicBezTo>
                  <a:pt x="3189897" y="365652"/>
                  <a:pt x="3178386" y="369250"/>
                  <a:pt x="3171911" y="369970"/>
                </a:cubicBezTo>
                <a:cubicBezTo>
                  <a:pt x="3153206" y="370689"/>
                  <a:pt x="3134501" y="369970"/>
                  <a:pt x="3116516" y="371409"/>
                </a:cubicBezTo>
                <a:cubicBezTo>
                  <a:pt x="3107883" y="372128"/>
                  <a:pt x="3100688" y="376445"/>
                  <a:pt x="3092774" y="378604"/>
                </a:cubicBezTo>
                <a:cubicBezTo>
                  <a:pt x="3089178" y="375726"/>
                  <a:pt x="3085581" y="372847"/>
                  <a:pt x="3081984" y="370689"/>
                </a:cubicBezTo>
                <a:cubicBezTo>
                  <a:pt x="3081264" y="371409"/>
                  <a:pt x="3080545" y="372128"/>
                  <a:pt x="3079825" y="372847"/>
                </a:cubicBezTo>
                <a:cubicBezTo>
                  <a:pt x="3084142" y="375006"/>
                  <a:pt x="3088458" y="376445"/>
                  <a:pt x="3092774" y="378604"/>
                </a:cubicBezTo>
                <a:cubicBezTo>
                  <a:pt x="3135221" y="380042"/>
                  <a:pt x="3178386" y="381481"/>
                  <a:pt x="3221551" y="383640"/>
                </a:cubicBezTo>
                <a:cubicBezTo>
                  <a:pt x="3226586" y="383640"/>
                  <a:pt x="3231622" y="385079"/>
                  <a:pt x="3235939" y="388676"/>
                </a:cubicBezTo>
                <a:cubicBezTo>
                  <a:pt x="3212198" y="392994"/>
                  <a:pt x="3188457" y="398030"/>
                  <a:pt x="3164717" y="402348"/>
                </a:cubicBezTo>
                <a:cubicBezTo>
                  <a:pt x="3163278" y="400908"/>
                  <a:pt x="3162559" y="399469"/>
                  <a:pt x="3161839" y="398030"/>
                </a:cubicBezTo>
                <a:cubicBezTo>
                  <a:pt x="3161119" y="399469"/>
                  <a:pt x="3160400" y="400908"/>
                  <a:pt x="3160400" y="402348"/>
                </a:cubicBezTo>
                <a:lnTo>
                  <a:pt x="3159966" y="402782"/>
                </a:lnTo>
                <a:lnTo>
                  <a:pt x="3156084" y="406664"/>
                </a:lnTo>
                <a:cubicBezTo>
                  <a:pt x="3156084" y="406664"/>
                  <a:pt x="3156084" y="406664"/>
                  <a:pt x="3154645" y="406664"/>
                </a:cubicBezTo>
                <a:cubicBezTo>
                  <a:pt x="3154645" y="406664"/>
                  <a:pt x="3154645" y="406664"/>
                  <a:pt x="3152486" y="406664"/>
                </a:cubicBezTo>
                <a:cubicBezTo>
                  <a:pt x="3140256" y="410981"/>
                  <a:pt x="3128026" y="414579"/>
                  <a:pt x="3116516" y="418896"/>
                </a:cubicBezTo>
                <a:cubicBezTo>
                  <a:pt x="3101408" y="418896"/>
                  <a:pt x="3086300" y="419615"/>
                  <a:pt x="3071192" y="420335"/>
                </a:cubicBezTo>
                <a:cubicBezTo>
                  <a:pt x="3067595" y="421054"/>
                  <a:pt x="3063999" y="424652"/>
                  <a:pt x="3061120" y="426810"/>
                </a:cubicBezTo>
                <a:cubicBezTo>
                  <a:pt x="3095653" y="428969"/>
                  <a:pt x="3129465" y="431847"/>
                  <a:pt x="3163998" y="434725"/>
                </a:cubicBezTo>
                <a:lnTo>
                  <a:pt x="3163998" y="446833"/>
                </a:lnTo>
                <a:lnTo>
                  <a:pt x="3149800" y="458592"/>
                </a:lnTo>
                <a:cubicBezTo>
                  <a:pt x="3133647" y="466248"/>
                  <a:pt x="3114357" y="462066"/>
                  <a:pt x="3097092" y="466383"/>
                </a:cubicBezTo>
                <a:cubicBezTo>
                  <a:pt x="3122271" y="469981"/>
                  <a:pt x="3147450" y="472858"/>
                  <a:pt x="3171911" y="475737"/>
                </a:cubicBezTo>
                <a:cubicBezTo>
                  <a:pt x="3172630" y="477895"/>
                  <a:pt x="3172630" y="479334"/>
                  <a:pt x="3172630" y="481493"/>
                </a:cubicBezTo>
                <a:cubicBezTo>
                  <a:pt x="3145292" y="485810"/>
                  <a:pt x="3117954" y="490846"/>
                  <a:pt x="3085581" y="496602"/>
                </a:cubicBezTo>
                <a:cubicBezTo>
                  <a:pt x="3105725" y="503797"/>
                  <a:pt x="3122271" y="508833"/>
                  <a:pt x="3138098" y="514590"/>
                </a:cubicBezTo>
                <a:cubicBezTo>
                  <a:pt x="3140976" y="515310"/>
                  <a:pt x="3142415" y="519626"/>
                  <a:pt x="3144573" y="522505"/>
                </a:cubicBezTo>
                <a:cubicBezTo>
                  <a:pt x="3146011" y="519626"/>
                  <a:pt x="3148170" y="517468"/>
                  <a:pt x="3150329" y="514590"/>
                </a:cubicBezTo>
                <a:cubicBezTo>
                  <a:pt x="3151767" y="515310"/>
                  <a:pt x="3153206" y="516029"/>
                  <a:pt x="3155364" y="516029"/>
                </a:cubicBezTo>
                <a:cubicBezTo>
                  <a:pt x="3151767" y="526102"/>
                  <a:pt x="3148170" y="536175"/>
                  <a:pt x="3144573" y="546248"/>
                </a:cubicBezTo>
                <a:cubicBezTo>
                  <a:pt x="3122271" y="550565"/>
                  <a:pt x="3099969" y="554882"/>
                  <a:pt x="3078387" y="558480"/>
                </a:cubicBezTo>
                <a:cubicBezTo>
                  <a:pt x="3077667" y="560638"/>
                  <a:pt x="3077667" y="562077"/>
                  <a:pt x="3077667" y="563516"/>
                </a:cubicBezTo>
                <a:cubicBezTo>
                  <a:pt x="3099249" y="567114"/>
                  <a:pt x="3121552" y="569991"/>
                  <a:pt x="3143134" y="575028"/>
                </a:cubicBezTo>
                <a:cubicBezTo>
                  <a:pt x="3151048" y="576467"/>
                  <a:pt x="3164717" y="569272"/>
                  <a:pt x="3163998" y="586540"/>
                </a:cubicBezTo>
                <a:cubicBezTo>
                  <a:pt x="3163998" y="586540"/>
                  <a:pt x="3163998" y="586540"/>
                  <a:pt x="3164717" y="586540"/>
                </a:cubicBezTo>
                <a:cubicBezTo>
                  <a:pt x="3163278" y="590138"/>
                  <a:pt x="3161839" y="594455"/>
                  <a:pt x="3160400" y="598052"/>
                </a:cubicBezTo>
                <a:cubicBezTo>
                  <a:pt x="3160400" y="598052"/>
                  <a:pt x="3160400" y="598052"/>
                  <a:pt x="3160400" y="598772"/>
                </a:cubicBezTo>
                <a:cubicBezTo>
                  <a:pt x="3161839" y="598772"/>
                  <a:pt x="3163278" y="598772"/>
                  <a:pt x="3163998" y="598772"/>
                </a:cubicBezTo>
                <a:cubicBezTo>
                  <a:pt x="3163998" y="598772"/>
                  <a:pt x="3163998" y="598772"/>
                  <a:pt x="3164717" y="598052"/>
                </a:cubicBezTo>
                <a:cubicBezTo>
                  <a:pt x="3168314" y="598052"/>
                  <a:pt x="3172630" y="598052"/>
                  <a:pt x="3176228" y="598052"/>
                </a:cubicBezTo>
                <a:cubicBezTo>
                  <a:pt x="3176228" y="598052"/>
                  <a:pt x="3176228" y="598052"/>
                  <a:pt x="3176228" y="598772"/>
                </a:cubicBezTo>
                <a:cubicBezTo>
                  <a:pt x="3187018" y="600930"/>
                  <a:pt x="3197091" y="603808"/>
                  <a:pt x="3207882" y="605247"/>
                </a:cubicBezTo>
                <a:cubicBezTo>
                  <a:pt x="3228025" y="608845"/>
                  <a:pt x="3248169" y="611723"/>
                  <a:pt x="3267593" y="614600"/>
                </a:cubicBezTo>
                <a:cubicBezTo>
                  <a:pt x="3248169" y="617479"/>
                  <a:pt x="3228745" y="620357"/>
                  <a:pt x="3209321" y="622515"/>
                </a:cubicBezTo>
                <a:cubicBezTo>
                  <a:pt x="3202846" y="623954"/>
                  <a:pt x="3196371" y="623235"/>
                  <a:pt x="3190615" y="623235"/>
                </a:cubicBezTo>
                <a:cubicBezTo>
                  <a:pt x="3195652" y="626113"/>
                  <a:pt x="3199968" y="629711"/>
                  <a:pt x="3205004" y="633308"/>
                </a:cubicBezTo>
                <a:cubicBezTo>
                  <a:pt x="3205004" y="634027"/>
                  <a:pt x="3204284" y="634747"/>
                  <a:pt x="3203566" y="635467"/>
                </a:cubicBezTo>
                <a:cubicBezTo>
                  <a:pt x="3169753" y="637625"/>
                  <a:pt x="3135940" y="639783"/>
                  <a:pt x="3102127" y="641942"/>
                </a:cubicBezTo>
                <a:cubicBezTo>
                  <a:pt x="3102127" y="643381"/>
                  <a:pt x="3102127" y="644820"/>
                  <a:pt x="3102127" y="646259"/>
                </a:cubicBezTo>
                <a:cubicBezTo>
                  <a:pt x="3162559" y="649137"/>
                  <a:pt x="3223709" y="651296"/>
                  <a:pt x="3289896" y="654173"/>
                </a:cubicBezTo>
                <a:cubicBezTo>
                  <a:pt x="3281982" y="657771"/>
                  <a:pt x="3279104" y="659210"/>
                  <a:pt x="3273348" y="662088"/>
                </a:cubicBezTo>
                <a:cubicBezTo>
                  <a:pt x="3344571" y="672881"/>
                  <a:pt x="3414354" y="651296"/>
                  <a:pt x="3479821" y="683673"/>
                </a:cubicBezTo>
                <a:cubicBezTo>
                  <a:pt x="3438814" y="685832"/>
                  <a:pt x="3397088" y="687990"/>
                  <a:pt x="3356082" y="689429"/>
                </a:cubicBezTo>
                <a:cubicBezTo>
                  <a:pt x="3356082" y="691588"/>
                  <a:pt x="3356082" y="693746"/>
                  <a:pt x="3356082" y="695905"/>
                </a:cubicBezTo>
                <a:cubicBezTo>
                  <a:pt x="3405001" y="695905"/>
                  <a:pt x="3453922" y="695905"/>
                  <a:pt x="3502843" y="695905"/>
                </a:cubicBezTo>
                <a:cubicBezTo>
                  <a:pt x="3502843" y="698783"/>
                  <a:pt x="3502843" y="701661"/>
                  <a:pt x="3503562" y="704539"/>
                </a:cubicBezTo>
                <a:cubicBezTo>
                  <a:pt x="3491332" y="705259"/>
                  <a:pt x="3479821" y="706697"/>
                  <a:pt x="3463275" y="708136"/>
                </a:cubicBezTo>
                <a:cubicBezTo>
                  <a:pt x="3478382" y="710295"/>
                  <a:pt x="3489174" y="712454"/>
                  <a:pt x="3499245" y="713892"/>
                </a:cubicBezTo>
                <a:cubicBezTo>
                  <a:pt x="3493490" y="717490"/>
                  <a:pt x="3487735" y="721807"/>
                  <a:pt x="3481260" y="722526"/>
                </a:cubicBezTo>
                <a:cubicBezTo>
                  <a:pt x="3463994" y="725405"/>
                  <a:pt x="3445289" y="726844"/>
                  <a:pt x="3428023" y="733319"/>
                </a:cubicBezTo>
                <a:cubicBezTo>
                  <a:pt x="3443851" y="734758"/>
                  <a:pt x="3459678" y="736916"/>
                  <a:pt x="3475505" y="738355"/>
                </a:cubicBezTo>
                <a:cubicBezTo>
                  <a:pt x="3475505" y="740514"/>
                  <a:pt x="3476224" y="742673"/>
                  <a:pt x="3476224" y="744831"/>
                </a:cubicBezTo>
                <a:cubicBezTo>
                  <a:pt x="3392052" y="754185"/>
                  <a:pt x="3307161" y="751306"/>
                  <a:pt x="3222270" y="759221"/>
                </a:cubicBezTo>
                <a:cubicBezTo>
                  <a:pt x="3290615" y="759221"/>
                  <a:pt x="3358959" y="759221"/>
                  <a:pt x="3427304" y="759221"/>
                </a:cubicBezTo>
                <a:cubicBezTo>
                  <a:pt x="3428023" y="762099"/>
                  <a:pt x="3428023" y="764977"/>
                  <a:pt x="3428023" y="767855"/>
                </a:cubicBezTo>
                <a:cubicBezTo>
                  <a:pt x="3352484" y="778648"/>
                  <a:pt x="3274788" y="776489"/>
                  <a:pt x="3198529" y="781525"/>
                </a:cubicBezTo>
                <a:cubicBezTo>
                  <a:pt x="3121552" y="786562"/>
                  <a:pt x="3043855" y="785843"/>
                  <a:pt x="2966876" y="787282"/>
                </a:cubicBezTo>
                <a:cubicBezTo>
                  <a:pt x="2966876" y="790160"/>
                  <a:pt x="2966876" y="793038"/>
                  <a:pt x="2966876" y="795197"/>
                </a:cubicBezTo>
                <a:cubicBezTo>
                  <a:pt x="3050330" y="795197"/>
                  <a:pt x="3134501" y="795197"/>
                  <a:pt x="3218673" y="795197"/>
                </a:cubicBezTo>
                <a:cubicBezTo>
                  <a:pt x="3218673" y="798794"/>
                  <a:pt x="3218673" y="802392"/>
                  <a:pt x="3218673" y="805989"/>
                </a:cubicBezTo>
                <a:cubicBezTo>
                  <a:pt x="3158242" y="805989"/>
                  <a:pt x="3097811" y="805989"/>
                  <a:pt x="3038099" y="805989"/>
                </a:cubicBezTo>
                <a:cubicBezTo>
                  <a:pt x="3038099" y="808147"/>
                  <a:pt x="3038099" y="810306"/>
                  <a:pt x="3038099" y="812464"/>
                </a:cubicBezTo>
                <a:cubicBezTo>
                  <a:pt x="3047451" y="813184"/>
                  <a:pt x="3056804" y="813903"/>
                  <a:pt x="3066156" y="814623"/>
                </a:cubicBezTo>
                <a:cubicBezTo>
                  <a:pt x="3066156" y="816782"/>
                  <a:pt x="3066876" y="818940"/>
                  <a:pt x="3066876" y="820379"/>
                </a:cubicBezTo>
                <a:cubicBezTo>
                  <a:pt x="3036661" y="823977"/>
                  <a:pt x="3005725" y="827574"/>
                  <a:pt x="2975510" y="830452"/>
                </a:cubicBezTo>
                <a:cubicBezTo>
                  <a:pt x="2975510" y="832611"/>
                  <a:pt x="2975510" y="834769"/>
                  <a:pt x="2975510" y="836927"/>
                </a:cubicBezTo>
                <a:cubicBezTo>
                  <a:pt x="3023711" y="838367"/>
                  <a:pt x="3071192" y="839806"/>
                  <a:pt x="3119393" y="841245"/>
                </a:cubicBezTo>
                <a:cubicBezTo>
                  <a:pt x="3135940" y="837647"/>
                  <a:pt x="3152486" y="834050"/>
                  <a:pt x="3171191" y="846281"/>
                </a:cubicBezTo>
                <a:cubicBezTo>
                  <a:pt x="3175508" y="849159"/>
                  <a:pt x="3183422" y="844122"/>
                  <a:pt x="3189897" y="844842"/>
                </a:cubicBezTo>
                <a:cubicBezTo>
                  <a:pt x="3238097" y="847720"/>
                  <a:pt x="3285578" y="850598"/>
                  <a:pt x="3333060" y="854196"/>
                </a:cubicBezTo>
                <a:cubicBezTo>
                  <a:pt x="3335938" y="854196"/>
                  <a:pt x="3338096" y="854915"/>
                  <a:pt x="3340974" y="855635"/>
                </a:cubicBezTo>
                <a:cubicBezTo>
                  <a:pt x="3334499" y="867147"/>
                  <a:pt x="3325146" y="869305"/>
                  <a:pt x="3257521" y="870744"/>
                </a:cubicBezTo>
                <a:cubicBezTo>
                  <a:pt x="3226586" y="871464"/>
                  <a:pt x="3196371" y="870744"/>
                  <a:pt x="3165436" y="873622"/>
                </a:cubicBezTo>
                <a:cubicBezTo>
                  <a:pt x="3242414" y="877220"/>
                  <a:pt x="3318671" y="880097"/>
                  <a:pt x="3395650" y="883695"/>
                </a:cubicBezTo>
                <a:cubicBezTo>
                  <a:pt x="3394930" y="885854"/>
                  <a:pt x="3394930" y="888012"/>
                  <a:pt x="3394930" y="889451"/>
                </a:cubicBezTo>
                <a:cubicBezTo>
                  <a:pt x="3389175" y="890171"/>
                  <a:pt x="3382700" y="890890"/>
                  <a:pt x="3377664" y="891610"/>
                </a:cubicBezTo>
                <a:cubicBezTo>
                  <a:pt x="3379822" y="895207"/>
                  <a:pt x="3381981" y="898805"/>
                  <a:pt x="3384139" y="901683"/>
                </a:cubicBezTo>
                <a:cubicBezTo>
                  <a:pt x="3378383" y="906000"/>
                  <a:pt x="3373347" y="912475"/>
                  <a:pt x="3367592" y="913195"/>
                </a:cubicBezTo>
                <a:cubicBezTo>
                  <a:pt x="3350326" y="914634"/>
                  <a:pt x="3333060" y="913914"/>
                  <a:pt x="3317233" y="913914"/>
                </a:cubicBezTo>
                <a:cubicBezTo>
                  <a:pt x="3336658" y="920390"/>
                  <a:pt x="3356082" y="926865"/>
                  <a:pt x="3376226" y="934060"/>
                </a:cubicBezTo>
                <a:cubicBezTo>
                  <a:pt x="3377664" y="934060"/>
                  <a:pt x="3379103" y="933341"/>
                  <a:pt x="3380542" y="933341"/>
                </a:cubicBezTo>
                <a:cubicBezTo>
                  <a:pt x="3387016" y="933341"/>
                  <a:pt x="3393491" y="934060"/>
                  <a:pt x="3399966" y="934060"/>
                </a:cubicBezTo>
                <a:cubicBezTo>
                  <a:pt x="3400685" y="934060"/>
                  <a:pt x="3400685" y="934060"/>
                  <a:pt x="3401405" y="934060"/>
                </a:cubicBezTo>
                <a:cubicBezTo>
                  <a:pt x="3402125" y="934060"/>
                  <a:pt x="3402844" y="934060"/>
                  <a:pt x="3404283" y="934060"/>
                </a:cubicBezTo>
                <a:cubicBezTo>
                  <a:pt x="3406441" y="935499"/>
                  <a:pt x="3409319" y="936219"/>
                  <a:pt x="3412196" y="937658"/>
                </a:cubicBezTo>
                <a:cubicBezTo>
                  <a:pt x="3412196" y="940536"/>
                  <a:pt x="3412196" y="943414"/>
                  <a:pt x="3412196" y="945573"/>
                </a:cubicBezTo>
                <a:cubicBezTo>
                  <a:pt x="3407880" y="947012"/>
                  <a:pt x="3403563" y="948450"/>
                  <a:pt x="3399966" y="949889"/>
                </a:cubicBezTo>
                <a:cubicBezTo>
                  <a:pt x="3343133" y="952768"/>
                  <a:pt x="3287017" y="957084"/>
                  <a:pt x="3230184" y="959243"/>
                </a:cubicBezTo>
                <a:cubicBezTo>
                  <a:pt x="3169033" y="960682"/>
                  <a:pt x="3107163" y="959243"/>
                  <a:pt x="3046013" y="959963"/>
                </a:cubicBezTo>
                <a:cubicBezTo>
                  <a:pt x="3041696" y="959963"/>
                  <a:pt x="3037380" y="961402"/>
                  <a:pt x="3032344" y="962121"/>
                </a:cubicBezTo>
                <a:cubicBezTo>
                  <a:pt x="3027308" y="964279"/>
                  <a:pt x="3022272" y="967158"/>
                  <a:pt x="3016517" y="970036"/>
                </a:cubicBezTo>
                <a:cubicBezTo>
                  <a:pt x="3013639" y="967158"/>
                  <a:pt x="3011481" y="964279"/>
                  <a:pt x="3008603" y="962121"/>
                </a:cubicBezTo>
                <a:cubicBezTo>
                  <a:pt x="2996373" y="967877"/>
                  <a:pt x="2984862" y="980109"/>
                  <a:pt x="2969035" y="970036"/>
                </a:cubicBezTo>
                <a:cubicBezTo>
                  <a:pt x="2971913" y="979389"/>
                  <a:pt x="2975510" y="988743"/>
                  <a:pt x="2979826" y="998096"/>
                </a:cubicBezTo>
                <a:cubicBezTo>
                  <a:pt x="3002128" y="1000255"/>
                  <a:pt x="3024431" y="1000974"/>
                  <a:pt x="3046013" y="1003133"/>
                </a:cubicBezTo>
                <a:cubicBezTo>
                  <a:pt x="3055365" y="1004572"/>
                  <a:pt x="3058962" y="1008889"/>
                  <a:pt x="3052488" y="1017523"/>
                </a:cubicBezTo>
                <a:cubicBezTo>
                  <a:pt x="3071912" y="1021121"/>
                  <a:pt x="3091336" y="1025437"/>
                  <a:pt x="3111480" y="1026157"/>
                </a:cubicBezTo>
                <a:cubicBezTo>
                  <a:pt x="3158242" y="1028316"/>
                  <a:pt x="3205723" y="1027596"/>
                  <a:pt x="3253205" y="1029755"/>
                </a:cubicBezTo>
                <a:cubicBezTo>
                  <a:pt x="3266154" y="1029755"/>
                  <a:pt x="3279104" y="1034791"/>
                  <a:pt x="3292053" y="1037669"/>
                </a:cubicBezTo>
                <a:lnTo>
                  <a:pt x="3292053" y="1037863"/>
                </a:lnTo>
                <a:lnTo>
                  <a:pt x="3324759" y="1032855"/>
                </a:lnTo>
                <a:cubicBezTo>
                  <a:pt x="3337793" y="1034049"/>
                  <a:pt x="3351095" y="1038274"/>
                  <a:pt x="3359365" y="1045988"/>
                </a:cubicBezTo>
                <a:cubicBezTo>
                  <a:pt x="3337074" y="1044519"/>
                  <a:pt x="3314063" y="1043049"/>
                  <a:pt x="3291772" y="1042315"/>
                </a:cubicBezTo>
                <a:lnTo>
                  <a:pt x="3291772" y="1042064"/>
                </a:lnTo>
                <a:lnTo>
                  <a:pt x="3268403" y="1048552"/>
                </a:lnTo>
                <a:cubicBezTo>
                  <a:pt x="3260400" y="1049901"/>
                  <a:pt x="3252126" y="1049541"/>
                  <a:pt x="3243133" y="1044864"/>
                </a:cubicBezTo>
                <a:cubicBezTo>
                  <a:pt x="3235220" y="1040547"/>
                  <a:pt x="3221551" y="1046303"/>
                  <a:pt x="3210759" y="1047022"/>
                </a:cubicBezTo>
                <a:cubicBezTo>
                  <a:pt x="3186299" y="1049181"/>
                  <a:pt x="3161119" y="1057096"/>
                  <a:pt x="3137379" y="1052779"/>
                </a:cubicBezTo>
                <a:cubicBezTo>
                  <a:pt x="3102127" y="1045584"/>
                  <a:pt x="3070473" y="1062132"/>
                  <a:pt x="3036661" y="1057096"/>
                </a:cubicBezTo>
                <a:cubicBezTo>
                  <a:pt x="3036661" y="1059254"/>
                  <a:pt x="3036661" y="1061412"/>
                  <a:pt x="3036661" y="1063571"/>
                </a:cubicBezTo>
                <a:cubicBezTo>
                  <a:pt x="3072631" y="1063571"/>
                  <a:pt x="3109322" y="1063571"/>
                  <a:pt x="3146011" y="1063571"/>
                </a:cubicBezTo>
                <a:cubicBezTo>
                  <a:pt x="3199248" y="1064291"/>
                  <a:pt x="3252485" y="1065010"/>
                  <a:pt x="3305003" y="1066449"/>
                </a:cubicBezTo>
                <a:cubicBezTo>
                  <a:pt x="3343133" y="1067888"/>
                  <a:pt x="3380542" y="1071486"/>
                  <a:pt x="3418670" y="1073644"/>
                </a:cubicBezTo>
                <a:cubicBezTo>
                  <a:pt x="3376945" y="1075803"/>
                  <a:pt x="3335938" y="1078681"/>
                  <a:pt x="3294212" y="1080120"/>
                </a:cubicBezTo>
                <a:cubicBezTo>
                  <a:pt x="3264716" y="1080839"/>
                  <a:pt x="3235220" y="1080120"/>
                  <a:pt x="3205723" y="1082278"/>
                </a:cubicBezTo>
                <a:cubicBezTo>
                  <a:pt x="3197091" y="1082998"/>
                  <a:pt x="3189177" y="1090193"/>
                  <a:pt x="3180544" y="1094510"/>
                </a:cubicBezTo>
                <a:cubicBezTo>
                  <a:pt x="3176228" y="1095949"/>
                  <a:pt x="3171911" y="1098108"/>
                  <a:pt x="3166875" y="1099546"/>
                </a:cubicBezTo>
                <a:cubicBezTo>
                  <a:pt x="3166875" y="1097388"/>
                  <a:pt x="3166155" y="1095229"/>
                  <a:pt x="3166155" y="1093071"/>
                </a:cubicBezTo>
                <a:cubicBezTo>
                  <a:pt x="3170472" y="1093071"/>
                  <a:pt x="3175508" y="1093071"/>
                  <a:pt x="3179824" y="1093071"/>
                </a:cubicBezTo>
                <a:cubicBezTo>
                  <a:pt x="3174069" y="1075083"/>
                  <a:pt x="3165436" y="1081559"/>
                  <a:pt x="3156803" y="1089473"/>
                </a:cubicBezTo>
                <a:cubicBezTo>
                  <a:pt x="3156803" y="1090913"/>
                  <a:pt x="3156803" y="1092351"/>
                  <a:pt x="3156803" y="1093790"/>
                </a:cubicBezTo>
                <a:cubicBezTo>
                  <a:pt x="3156803" y="1093790"/>
                  <a:pt x="3156803" y="1093790"/>
                  <a:pt x="3156084" y="1093790"/>
                </a:cubicBezTo>
                <a:cubicBezTo>
                  <a:pt x="3141695" y="1096668"/>
                  <a:pt x="3127307" y="1099546"/>
                  <a:pt x="3112918" y="1102424"/>
                </a:cubicBezTo>
                <a:cubicBezTo>
                  <a:pt x="3112918" y="1102424"/>
                  <a:pt x="3112918" y="1102424"/>
                  <a:pt x="3111480" y="1102424"/>
                </a:cubicBezTo>
                <a:cubicBezTo>
                  <a:pt x="3111480" y="1102424"/>
                  <a:pt x="3111480" y="1102424"/>
                  <a:pt x="3112199" y="1100985"/>
                </a:cubicBezTo>
                <a:cubicBezTo>
                  <a:pt x="3109322" y="1097388"/>
                  <a:pt x="3107163" y="1093790"/>
                  <a:pt x="3104285" y="1089473"/>
                </a:cubicBezTo>
                <a:cubicBezTo>
                  <a:pt x="3101408" y="1088754"/>
                  <a:pt x="3098530" y="1088034"/>
                  <a:pt x="3096372" y="1087315"/>
                </a:cubicBezTo>
                <a:cubicBezTo>
                  <a:pt x="3096372" y="1090193"/>
                  <a:pt x="3096372" y="1093790"/>
                  <a:pt x="3096372" y="1097388"/>
                </a:cubicBezTo>
                <a:cubicBezTo>
                  <a:pt x="3096372" y="1098827"/>
                  <a:pt x="3096372" y="1100266"/>
                  <a:pt x="3096372" y="1101705"/>
                </a:cubicBezTo>
                <a:cubicBezTo>
                  <a:pt x="3092774" y="1102424"/>
                  <a:pt x="3087019" y="1105303"/>
                  <a:pt x="3086300" y="1104583"/>
                </a:cubicBezTo>
                <a:cubicBezTo>
                  <a:pt x="3074789" y="1085876"/>
                  <a:pt x="3062559" y="1095949"/>
                  <a:pt x="3050330" y="1102424"/>
                </a:cubicBezTo>
                <a:cubicBezTo>
                  <a:pt x="3046732" y="1097388"/>
                  <a:pt x="3043135" y="1092351"/>
                  <a:pt x="3039537" y="1087315"/>
                </a:cubicBezTo>
                <a:cubicBezTo>
                  <a:pt x="3038099" y="1087315"/>
                  <a:pt x="3036661" y="1088034"/>
                  <a:pt x="3035221" y="1088034"/>
                </a:cubicBezTo>
                <a:cubicBezTo>
                  <a:pt x="3035941" y="1093790"/>
                  <a:pt x="3035941" y="1099546"/>
                  <a:pt x="3036661" y="1105303"/>
                </a:cubicBezTo>
                <a:cubicBezTo>
                  <a:pt x="3038819" y="1105303"/>
                  <a:pt x="3040977" y="1104583"/>
                  <a:pt x="3043135" y="1103863"/>
                </a:cubicBezTo>
                <a:cubicBezTo>
                  <a:pt x="3042416" y="1106022"/>
                  <a:pt x="3041696" y="1110339"/>
                  <a:pt x="3041696" y="1110339"/>
                </a:cubicBezTo>
                <a:cubicBezTo>
                  <a:pt x="3034502" y="1108900"/>
                  <a:pt x="3027308" y="1107461"/>
                  <a:pt x="3020833" y="1106022"/>
                </a:cubicBezTo>
                <a:cubicBezTo>
                  <a:pt x="3018675" y="1116095"/>
                  <a:pt x="3025150" y="1117534"/>
                  <a:pt x="3033782" y="1117534"/>
                </a:cubicBezTo>
                <a:cubicBezTo>
                  <a:pt x="3074789" y="1117534"/>
                  <a:pt x="3115796" y="1118253"/>
                  <a:pt x="3156803" y="1118253"/>
                </a:cubicBezTo>
                <a:cubicBezTo>
                  <a:pt x="3236659" y="1118253"/>
                  <a:pt x="3316514" y="1117534"/>
                  <a:pt x="3396369" y="1118973"/>
                </a:cubicBezTo>
                <a:cubicBezTo>
                  <a:pt x="3407880" y="1118973"/>
                  <a:pt x="3420110" y="1131924"/>
                  <a:pt x="3430901" y="1140558"/>
                </a:cubicBezTo>
                <a:cubicBezTo>
                  <a:pt x="3431620" y="1140558"/>
                  <a:pt x="3426584" y="1151351"/>
                  <a:pt x="3422268" y="1154948"/>
                </a:cubicBezTo>
                <a:cubicBezTo>
                  <a:pt x="3417232" y="1159984"/>
                  <a:pt x="3410038" y="1162143"/>
                  <a:pt x="3403563" y="1165741"/>
                </a:cubicBezTo>
                <a:cubicBezTo>
                  <a:pt x="3401405" y="1166460"/>
                  <a:pt x="3399246" y="1167899"/>
                  <a:pt x="3397088" y="1169338"/>
                </a:cubicBezTo>
                <a:cubicBezTo>
                  <a:pt x="3397808" y="1170058"/>
                  <a:pt x="3398527" y="1171497"/>
                  <a:pt x="3399246" y="1172216"/>
                </a:cubicBezTo>
                <a:cubicBezTo>
                  <a:pt x="3400685" y="1170058"/>
                  <a:pt x="3402125" y="1167899"/>
                  <a:pt x="3404283" y="1165741"/>
                </a:cubicBezTo>
                <a:cubicBezTo>
                  <a:pt x="3410038" y="1175813"/>
                  <a:pt x="3415794" y="1185887"/>
                  <a:pt x="3423707" y="1198118"/>
                </a:cubicBezTo>
                <a:cubicBezTo>
                  <a:pt x="3418670" y="1201716"/>
                  <a:pt x="3413635" y="1205313"/>
                  <a:pt x="3407880" y="1209630"/>
                </a:cubicBezTo>
                <a:cubicBezTo>
                  <a:pt x="3407880" y="1209630"/>
                  <a:pt x="3407160" y="1209630"/>
                  <a:pt x="3406441" y="1209630"/>
                </a:cubicBezTo>
                <a:lnTo>
                  <a:pt x="3404283" y="1209630"/>
                </a:lnTo>
                <a:lnTo>
                  <a:pt x="3403563" y="1209630"/>
                </a:lnTo>
                <a:cubicBezTo>
                  <a:pt x="3397088" y="1211070"/>
                  <a:pt x="3390614" y="1211789"/>
                  <a:pt x="3384139" y="1213228"/>
                </a:cubicBezTo>
                <a:cubicBezTo>
                  <a:pt x="3369751" y="1215386"/>
                  <a:pt x="3356082" y="1216106"/>
                  <a:pt x="3341693" y="1218265"/>
                </a:cubicBezTo>
                <a:cubicBezTo>
                  <a:pt x="3335938" y="1218984"/>
                  <a:pt x="3330182" y="1220423"/>
                  <a:pt x="3320830" y="1221862"/>
                </a:cubicBezTo>
                <a:cubicBezTo>
                  <a:pt x="3329464" y="1225460"/>
                  <a:pt x="3334499" y="1227618"/>
                  <a:pt x="3340254" y="1229776"/>
                </a:cubicBezTo>
                <a:cubicBezTo>
                  <a:pt x="3340254" y="1229776"/>
                  <a:pt x="3340254" y="1229776"/>
                  <a:pt x="3340254" y="1229057"/>
                </a:cubicBezTo>
                <a:cubicBezTo>
                  <a:pt x="3340254" y="1229057"/>
                  <a:pt x="3340254" y="1229776"/>
                  <a:pt x="3340974" y="1229776"/>
                </a:cubicBezTo>
                <a:cubicBezTo>
                  <a:pt x="3342413" y="1229057"/>
                  <a:pt x="3343133" y="1229057"/>
                  <a:pt x="3344571" y="1229057"/>
                </a:cubicBezTo>
                <a:cubicBezTo>
                  <a:pt x="3361118" y="1228337"/>
                  <a:pt x="3364715" y="1231216"/>
                  <a:pt x="3360398" y="1245606"/>
                </a:cubicBezTo>
                <a:cubicBezTo>
                  <a:pt x="3360398" y="1245606"/>
                  <a:pt x="3360398" y="1245606"/>
                  <a:pt x="3359678" y="1245606"/>
                </a:cubicBezTo>
                <a:cubicBezTo>
                  <a:pt x="3340974" y="1252801"/>
                  <a:pt x="3321550" y="1265033"/>
                  <a:pt x="3302126" y="1266471"/>
                </a:cubicBezTo>
                <a:cubicBezTo>
                  <a:pt x="3257521" y="1270788"/>
                  <a:pt x="3212198" y="1270069"/>
                  <a:pt x="3167594" y="1270069"/>
                </a:cubicBezTo>
                <a:cubicBezTo>
                  <a:pt x="3107883" y="1270069"/>
                  <a:pt x="3047451" y="1267910"/>
                  <a:pt x="2987740" y="1267191"/>
                </a:cubicBezTo>
                <a:cubicBezTo>
                  <a:pt x="2964000" y="1267191"/>
                  <a:pt x="2940978" y="1268630"/>
                  <a:pt x="2917956" y="1269349"/>
                </a:cubicBezTo>
                <a:cubicBezTo>
                  <a:pt x="2917956" y="1272228"/>
                  <a:pt x="2917956" y="1275105"/>
                  <a:pt x="2917956" y="1277264"/>
                </a:cubicBezTo>
                <a:cubicBezTo>
                  <a:pt x="2931625" y="1277264"/>
                  <a:pt x="2946014" y="1276544"/>
                  <a:pt x="2959683" y="1277264"/>
                </a:cubicBezTo>
                <a:cubicBezTo>
                  <a:pt x="2975510" y="1277983"/>
                  <a:pt x="2992056" y="1279423"/>
                  <a:pt x="3007883" y="1281581"/>
                </a:cubicBezTo>
                <a:cubicBezTo>
                  <a:pt x="3009323" y="1281581"/>
                  <a:pt x="3010762" y="1286618"/>
                  <a:pt x="3012200" y="1289495"/>
                </a:cubicBezTo>
                <a:cubicBezTo>
                  <a:pt x="3012200" y="1289495"/>
                  <a:pt x="3012200" y="1289495"/>
                  <a:pt x="3012919" y="1289495"/>
                </a:cubicBezTo>
                <a:cubicBezTo>
                  <a:pt x="3011481" y="1292373"/>
                  <a:pt x="3010042" y="1294532"/>
                  <a:pt x="3008603" y="1297410"/>
                </a:cubicBezTo>
                <a:cubicBezTo>
                  <a:pt x="2995654" y="1297410"/>
                  <a:pt x="2981985" y="1297410"/>
                  <a:pt x="2969035" y="1297410"/>
                </a:cubicBezTo>
                <a:cubicBezTo>
                  <a:pt x="2962560" y="1296690"/>
                  <a:pt x="2956086" y="1295971"/>
                  <a:pt x="2949611" y="1294532"/>
                </a:cubicBezTo>
                <a:cubicBezTo>
                  <a:pt x="2948891" y="1296690"/>
                  <a:pt x="2948172" y="1298129"/>
                  <a:pt x="2947452" y="1300288"/>
                </a:cubicBezTo>
                <a:cubicBezTo>
                  <a:pt x="2955366" y="1303166"/>
                  <a:pt x="2962560" y="1306044"/>
                  <a:pt x="2971913" y="1309642"/>
                </a:cubicBezTo>
                <a:cubicBezTo>
                  <a:pt x="2959683" y="1312519"/>
                  <a:pt x="2948172" y="1314678"/>
                  <a:pt x="2936662" y="1318276"/>
                </a:cubicBezTo>
                <a:cubicBezTo>
                  <a:pt x="2931625" y="1319714"/>
                  <a:pt x="2928028" y="1325471"/>
                  <a:pt x="2923712" y="1329788"/>
                </a:cubicBezTo>
                <a:cubicBezTo>
                  <a:pt x="2928748" y="1333385"/>
                  <a:pt x="2933064" y="1337702"/>
                  <a:pt x="2938820" y="1340580"/>
                </a:cubicBezTo>
                <a:cubicBezTo>
                  <a:pt x="2942417" y="1342738"/>
                  <a:pt x="2948172" y="1342738"/>
                  <a:pt x="2953208" y="1344178"/>
                </a:cubicBezTo>
                <a:cubicBezTo>
                  <a:pt x="2941697" y="1362165"/>
                  <a:pt x="2927309" y="1367921"/>
                  <a:pt x="2908604" y="1365044"/>
                </a:cubicBezTo>
                <a:lnTo>
                  <a:pt x="2905007" y="1365044"/>
                </a:lnTo>
                <a:cubicBezTo>
                  <a:pt x="2888460" y="1369360"/>
                  <a:pt x="2872633" y="1373678"/>
                  <a:pt x="2856087" y="1377275"/>
                </a:cubicBezTo>
                <a:cubicBezTo>
                  <a:pt x="2856806" y="1378714"/>
                  <a:pt x="2856806" y="1380153"/>
                  <a:pt x="2857526" y="1381592"/>
                </a:cubicBezTo>
                <a:cubicBezTo>
                  <a:pt x="2867597" y="1382311"/>
                  <a:pt x="2877669" y="1383750"/>
                  <a:pt x="2887741" y="1384470"/>
                </a:cubicBezTo>
                <a:cubicBezTo>
                  <a:pt x="2888460" y="1385190"/>
                  <a:pt x="2889180" y="1385190"/>
                  <a:pt x="2889899" y="1385909"/>
                </a:cubicBezTo>
                <a:cubicBezTo>
                  <a:pt x="2923712" y="1385190"/>
                  <a:pt x="2957525" y="1384470"/>
                  <a:pt x="2992056" y="1384470"/>
                </a:cubicBezTo>
                <a:cubicBezTo>
                  <a:pt x="2996373" y="1384470"/>
                  <a:pt x="3000689" y="1388787"/>
                  <a:pt x="3005725" y="1390945"/>
                </a:cubicBezTo>
                <a:cubicBezTo>
                  <a:pt x="3002128" y="1395263"/>
                  <a:pt x="2999970" y="1401019"/>
                  <a:pt x="2995654" y="1401738"/>
                </a:cubicBezTo>
                <a:cubicBezTo>
                  <a:pt x="2959683" y="1410372"/>
                  <a:pt x="2922993" y="1418287"/>
                  <a:pt x="2886302" y="1426921"/>
                </a:cubicBezTo>
                <a:cubicBezTo>
                  <a:pt x="2870475" y="1430518"/>
                  <a:pt x="2855367" y="1434116"/>
                  <a:pt x="2843137" y="1437713"/>
                </a:cubicBezTo>
                <a:cubicBezTo>
                  <a:pt x="2848173" y="1443469"/>
                  <a:pt x="2853928" y="1449945"/>
                  <a:pt x="2861122" y="1457859"/>
                </a:cubicBezTo>
                <a:cubicBezTo>
                  <a:pt x="2830188" y="1467213"/>
                  <a:pt x="2803569" y="1475847"/>
                  <a:pt x="2776951" y="1484481"/>
                </a:cubicBezTo>
                <a:cubicBezTo>
                  <a:pt x="2774073" y="1485920"/>
                  <a:pt x="2771915" y="1490237"/>
                  <a:pt x="2769037" y="1493115"/>
                </a:cubicBezTo>
                <a:cubicBezTo>
                  <a:pt x="2748893" y="1495993"/>
                  <a:pt x="2728030" y="1498871"/>
                  <a:pt x="2707886" y="1502469"/>
                </a:cubicBezTo>
                <a:cubicBezTo>
                  <a:pt x="2705728" y="1502469"/>
                  <a:pt x="2703570" y="1507505"/>
                  <a:pt x="2703570" y="1509664"/>
                </a:cubicBezTo>
                <a:cubicBezTo>
                  <a:pt x="2704290" y="1511822"/>
                  <a:pt x="2707886" y="1513261"/>
                  <a:pt x="2710765" y="1515420"/>
                </a:cubicBezTo>
                <a:cubicBezTo>
                  <a:pt x="2711484" y="1513261"/>
                  <a:pt x="2712203" y="1511102"/>
                  <a:pt x="2712923" y="1508944"/>
                </a:cubicBezTo>
                <a:cubicBezTo>
                  <a:pt x="2725153" y="1510383"/>
                  <a:pt x="2736663" y="1511822"/>
                  <a:pt x="2748893" y="1513261"/>
                </a:cubicBezTo>
                <a:cubicBezTo>
                  <a:pt x="2748893" y="1508944"/>
                  <a:pt x="2748893" y="1505347"/>
                  <a:pt x="2748893" y="1501030"/>
                </a:cubicBezTo>
                <a:cubicBezTo>
                  <a:pt x="2760404" y="1506786"/>
                  <a:pt x="2771196" y="1512542"/>
                  <a:pt x="2784145" y="1519737"/>
                </a:cubicBezTo>
                <a:cubicBezTo>
                  <a:pt x="2784865" y="1519017"/>
                  <a:pt x="2782706" y="1522615"/>
                  <a:pt x="2781267" y="1526932"/>
                </a:cubicBezTo>
                <a:cubicBezTo>
                  <a:pt x="2905726" y="1529090"/>
                  <a:pt x="3030905" y="1531249"/>
                  <a:pt x="3156084" y="1533407"/>
                </a:cubicBezTo>
                <a:cubicBezTo>
                  <a:pt x="3156803" y="1535566"/>
                  <a:pt x="3156803" y="1538444"/>
                  <a:pt x="3156803" y="1540602"/>
                </a:cubicBezTo>
                <a:cubicBezTo>
                  <a:pt x="3150329" y="1542761"/>
                  <a:pt x="3143854" y="1544919"/>
                  <a:pt x="3138818" y="1546359"/>
                </a:cubicBezTo>
                <a:cubicBezTo>
                  <a:pt x="3155364" y="1548517"/>
                  <a:pt x="3174069" y="1550675"/>
                  <a:pt x="3192055" y="1552834"/>
                </a:cubicBezTo>
                <a:cubicBezTo>
                  <a:pt x="3202126" y="1552834"/>
                  <a:pt x="3211479" y="1552834"/>
                  <a:pt x="3220831" y="1552834"/>
                </a:cubicBezTo>
                <a:cubicBezTo>
                  <a:pt x="3220831" y="1555712"/>
                  <a:pt x="3220831" y="1557870"/>
                  <a:pt x="3221551" y="1560029"/>
                </a:cubicBezTo>
                <a:cubicBezTo>
                  <a:pt x="3158961" y="1565065"/>
                  <a:pt x="3096372" y="1565065"/>
                  <a:pt x="3033782" y="1567224"/>
                </a:cubicBezTo>
                <a:cubicBezTo>
                  <a:pt x="3033782" y="1568663"/>
                  <a:pt x="3033782" y="1570102"/>
                  <a:pt x="3033782" y="1571541"/>
                </a:cubicBezTo>
                <a:cubicBezTo>
                  <a:pt x="3108602" y="1574419"/>
                  <a:pt x="3184141" y="1577297"/>
                  <a:pt x="3258960" y="1580175"/>
                </a:cubicBezTo>
                <a:cubicBezTo>
                  <a:pt x="3258960" y="1581614"/>
                  <a:pt x="3258960" y="1583053"/>
                  <a:pt x="3258960" y="1584492"/>
                </a:cubicBezTo>
                <a:cubicBezTo>
                  <a:pt x="3209321" y="1584492"/>
                  <a:pt x="3158961" y="1584492"/>
                  <a:pt x="3109322" y="1584492"/>
                </a:cubicBezTo>
                <a:cubicBezTo>
                  <a:pt x="3109322" y="1586650"/>
                  <a:pt x="3109322" y="1589529"/>
                  <a:pt x="3109322" y="1592407"/>
                </a:cubicBezTo>
                <a:cubicBezTo>
                  <a:pt x="3156084" y="1592407"/>
                  <a:pt x="3202846" y="1593845"/>
                  <a:pt x="3249608" y="1591687"/>
                </a:cubicBezTo>
                <a:cubicBezTo>
                  <a:pt x="3295651" y="1590248"/>
                  <a:pt x="3340974" y="1590968"/>
                  <a:pt x="3385577" y="1601760"/>
                </a:cubicBezTo>
                <a:cubicBezTo>
                  <a:pt x="3385577" y="1603919"/>
                  <a:pt x="3385577" y="1605358"/>
                  <a:pt x="3385577" y="1607516"/>
                </a:cubicBezTo>
                <a:cubicBezTo>
                  <a:pt x="3333780" y="1609674"/>
                  <a:pt x="3281982" y="1611833"/>
                  <a:pt x="3230184" y="1613272"/>
                </a:cubicBezTo>
                <a:cubicBezTo>
                  <a:pt x="3230184" y="1615431"/>
                  <a:pt x="3230184" y="1617589"/>
                  <a:pt x="3230184" y="1620467"/>
                </a:cubicBezTo>
                <a:cubicBezTo>
                  <a:pt x="3274068" y="1620467"/>
                  <a:pt x="3317233" y="1619748"/>
                  <a:pt x="3361118" y="1620467"/>
                </a:cubicBezTo>
                <a:cubicBezTo>
                  <a:pt x="3371189" y="1620467"/>
                  <a:pt x="3381261" y="1623346"/>
                  <a:pt x="3391333" y="1624784"/>
                </a:cubicBezTo>
                <a:cubicBezTo>
                  <a:pt x="3379103" y="1627662"/>
                  <a:pt x="3366153" y="1629821"/>
                  <a:pt x="3351765" y="1632699"/>
                </a:cubicBezTo>
                <a:cubicBezTo>
                  <a:pt x="3355362" y="1634138"/>
                  <a:pt x="3358240" y="1634857"/>
                  <a:pt x="3367592" y="1638455"/>
                </a:cubicBezTo>
                <a:cubicBezTo>
                  <a:pt x="3358240" y="1642052"/>
                  <a:pt x="3353204" y="1645650"/>
                  <a:pt x="3348168" y="1645650"/>
                </a:cubicBezTo>
                <a:cubicBezTo>
                  <a:pt x="3302126" y="1649247"/>
                  <a:pt x="3256083" y="1652126"/>
                  <a:pt x="3209321" y="1657881"/>
                </a:cubicBezTo>
                <a:cubicBezTo>
                  <a:pt x="3241694" y="1657881"/>
                  <a:pt x="3273348" y="1657881"/>
                  <a:pt x="3305722" y="1657881"/>
                </a:cubicBezTo>
                <a:cubicBezTo>
                  <a:pt x="3305722" y="1659321"/>
                  <a:pt x="3305722" y="1660040"/>
                  <a:pt x="3305722" y="1661479"/>
                </a:cubicBezTo>
                <a:cubicBezTo>
                  <a:pt x="3300686" y="1663637"/>
                  <a:pt x="3296370" y="1666516"/>
                  <a:pt x="3292053" y="1668674"/>
                </a:cubicBezTo>
                <a:cubicBezTo>
                  <a:pt x="3263277" y="1671552"/>
                  <a:pt x="3233780" y="1674430"/>
                  <a:pt x="3205004" y="1677308"/>
                </a:cubicBezTo>
                <a:cubicBezTo>
                  <a:pt x="3205004" y="1678747"/>
                  <a:pt x="3204284" y="1679466"/>
                  <a:pt x="3204284" y="1680906"/>
                </a:cubicBezTo>
                <a:cubicBezTo>
                  <a:pt x="3208601" y="1681625"/>
                  <a:pt x="3212917" y="1682345"/>
                  <a:pt x="3217234" y="1683064"/>
                </a:cubicBezTo>
                <a:cubicBezTo>
                  <a:pt x="3228025" y="1683064"/>
                  <a:pt x="3238816" y="1683784"/>
                  <a:pt x="3248889" y="1683784"/>
                </a:cubicBezTo>
                <a:cubicBezTo>
                  <a:pt x="3248169" y="1684503"/>
                  <a:pt x="3248169" y="1685942"/>
                  <a:pt x="3247450" y="1686661"/>
                </a:cubicBezTo>
                <a:cubicBezTo>
                  <a:pt x="3236659" y="1696735"/>
                  <a:pt x="3225867" y="1695296"/>
                  <a:pt x="3215076" y="1685942"/>
                </a:cubicBezTo>
                <a:cubicBezTo>
                  <a:pt x="3206442" y="1688820"/>
                  <a:pt x="3197091" y="1693137"/>
                  <a:pt x="3187738" y="1693137"/>
                </a:cubicBezTo>
                <a:cubicBezTo>
                  <a:pt x="3090617" y="1695296"/>
                  <a:pt x="2994214" y="1696735"/>
                  <a:pt x="2897813" y="1699612"/>
                </a:cubicBezTo>
                <a:cubicBezTo>
                  <a:pt x="2844576" y="1701051"/>
                  <a:pt x="2791339" y="1706088"/>
                  <a:pt x="2738821" y="1710405"/>
                </a:cubicBezTo>
                <a:cubicBezTo>
                  <a:pt x="2735224" y="1710405"/>
                  <a:pt x="2732347" y="1711844"/>
                  <a:pt x="2729469" y="1712564"/>
                </a:cubicBezTo>
                <a:cubicBezTo>
                  <a:pt x="2740980" y="1722636"/>
                  <a:pt x="2735224" y="1726954"/>
                  <a:pt x="2723714" y="1728393"/>
                </a:cubicBezTo>
                <a:cubicBezTo>
                  <a:pt x="2697815" y="1730551"/>
                  <a:pt x="2671197" y="1731271"/>
                  <a:pt x="2645298" y="1732710"/>
                </a:cubicBezTo>
                <a:cubicBezTo>
                  <a:pt x="2645298" y="1740624"/>
                  <a:pt x="2646017" y="1747100"/>
                  <a:pt x="2657528" y="1745661"/>
                </a:cubicBezTo>
                <a:cubicBezTo>
                  <a:pt x="2673355" y="1744222"/>
                  <a:pt x="2689182" y="1742783"/>
                  <a:pt x="2705728" y="1743503"/>
                </a:cubicBezTo>
                <a:cubicBezTo>
                  <a:pt x="2733066" y="1745661"/>
                  <a:pt x="2760404" y="1748539"/>
                  <a:pt x="2787023" y="1752137"/>
                </a:cubicBezTo>
                <a:cubicBezTo>
                  <a:pt x="2795655" y="1753575"/>
                  <a:pt x="2810044" y="1755734"/>
                  <a:pt x="2811483" y="1760051"/>
                </a:cubicBezTo>
                <a:cubicBezTo>
                  <a:pt x="2815080" y="1778758"/>
                  <a:pt x="2829468" y="1771563"/>
                  <a:pt x="2838820" y="1773002"/>
                </a:cubicBezTo>
                <a:cubicBezTo>
                  <a:pt x="2867597" y="1778038"/>
                  <a:pt x="2896374" y="1780917"/>
                  <a:pt x="2925151" y="1784514"/>
                </a:cubicBezTo>
                <a:cubicBezTo>
                  <a:pt x="2925151" y="1784514"/>
                  <a:pt x="2924432" y="1784514"/>
                  <a:pt x="2924432" y="1784514"/>
                </a:cubicBezTo>
                <a:cubicBezTo>
                  <a:pt x="2930187" y="1786673"/>
                  <a:pt x="2928748" y="1802502"/>
                  <a:pt x="2940978" y="1792428"/>
                </a:cubicBezTo>
                <a:cubicBezTo>
                  <a:pt x="2942417" y="1796746"/>
                  <a:pt x="2944575" y="1800343"/>
                  <a:pt x="2946733" y="1803941"/>
                </a:cubicBezTo>
                <a:cubicBezTo>
                  <a:pt x="2941697" y="1805380"/>
                  <a:pt x="2937381" y="1806818"/>
                  <a:pt x="2933064" y="1808258"/>
                </a:cubicBezTo>
                <a:cubicBezTo>
                  <a:pt x="2933064" y="1808258"/>
                  <a:pt x="2933064" y="1808258"/>
                  <a:pt x="2933064" y="1808977"/>
                </a:cubicBezTo>
                <a:cubicBezTo>
                  <a:pt x="2931625" y="1808977"/>
                  <a:pt x="2930187" y="1808977"/>
                  <a:pt x="2928748" y="1808977"/>
                </a:cubicBezTo>
                <a:cubicBezTo>
                  <a:pt x="2928748" y="1808977"/>
                  <a:pt x="2928748" y="1808977"/>
                  <a:pt x="2928748" y="1808258"/>
                </a:cubicBezTo>
                <a:cubicBezTo>
                  <a:pt x="2893497" y="1814013"/>
                  <a:pt x="2857526" y="1819050"/>
                  <a:pt x="2819396" y="1824806"/>
                </a:cubicBezTo>
                <a:cubicBezTo>
                  <a:pt x="2844576" y="1826245"/>
                  <a:pt x="2868316" y="1827685"/>
                  <a:pt x="2897813" y="1829123"/>
                </a:cubicBezTo>
                <a:cubicBezTo>
                  <a:pt x="2883425" y="1833440"/>
                  <a:pt x="2873353" y="1837038"/>
                  <a:pt x="2864000" y="1839916"/>
                </a:cubicBezTo>
                <a:cubicBezTo>
                  <a:pt x="2882705" y="1870855"/>
                  <a:pt x="2915079" y="1858623"/>
                  <a:pt x="2940258" y="1867976"/>
                </a:cubicBezTo>
                <a:cubicBezTo>
                  <a:pt x="2940258" y="1867976"/>
                  <a:pt x="2940258" y="1867976"/>
                  <a:pt x="2941697" y="1867976"/>
                </a:cubicBezTo>
                <a:cubicBezTo>
                  <a:pt x="2941697" y="1867976"/>
                  <a:pt x="2940978" y="1868696"/>
                  <a:pt x="2940978" y="1868696"/>
                </a:cubicBezTo>
                <a:cubicBezTo>
                  <a:pt x="2946014" y="1869415"/>
                  <a:pt x="2951049" y="1869415"/>
                  <a:pt x="2957525" y="1870135"/>
                </a:cubicBezTo>
                <a:cubicBezTo>
                  <a:pt x="2956086" y="1873732"/>
                  <a:pt x="2954647" y="1876610"/>
                  <a:pt x="2952489" y="1880208"/>
                </a:cubicBezTo>
                <a:cubicBezTo>
                  <a:pt x="2952489" y="1880208"/>
                  <a:pt x="2952489" y="1880208"/>
                  <a:pt x="2953208" y="1880928"/>
                </a:cubicBezTo>
                <a:cubicBezTo>
                  <a:pt x="2952489" y="1880208"/>
                  <a:pt x="2951769" y="1880208"/>
                  <a:pt x="2951769" y="1880208"/>
                </a:cubicBezTo>
                <a:cubicBezTo>
                  <a:pt x="2951049" y="1880208"/>
                  <a:pt x="2951049" y="1880208"/>
                  <a:pt x="2950331" y="1880208"/>
                </a:cubicBezTo>
                <a:cubicBezTo>
                  <a:pt x="2949611" y="1880208"/>
                  <a:pt x="2949611" y="1880208"/>
                  <a:pt x="2948891" y="1880928"/>
                </a:cubicBezTo>
                <a:cubicBezTo>
                  <a:pt x="2941697" y="1881647"/>
                  <a:pt x="2935222" y="1883086"/>
                  <a:pt x="2928748" y="1884525"/>
                </a:cubicBezTo>
                <a:cubicBezTo>
                  <a:pt x="2925151" y="1887403"/>
                  <a:pt x="2922273" y="1889561"/>
                  <a:pt x="2918676" y="1891720"/>
                </a:cubicBezTo>
                <a:cubicBezTo>
                  <a:pt x="2922993" y="1895318"/>
                  <a:pt x="2926590" y="1898915"/>
                  <a:pt x="2932345" y="1903233"/>
                </a:cubicBezTo>
                <a:cubicBezTo>
                  <a:pt x="2861122" y="1926976"/>
                  <a:pt x="2784145" y="1912586"/>
                  <a:pt x="2712203" y="1931293"/>
                </a:cubicBezTo>
                <a:cubicBezTo>
                  <a:pt x="2712203" y="1933452"/>
                  <a:pt x="2712203" y="1934890"/>
                  <a:pt x="2712203" y="1937049"/>
                </a:cubicBezTo>
                <a:cubicBezTo>
                  <a:pt x="2805008" y="1937049"/>
                  <a:pt x="2898532" y="1937049"/>
                  <a:pt x="2991337" y="1937049"/>
                </a:cubicBezTo>
                <a:cubicBezTo>
                  <a:pt x="2991337" y="1938488"/>
                  <a:pt x="2991337" y="1940647"/>
                  <a:pt x="2991337" y="1942805"/>
                </a:cubicBezTo>
                <a:cubicBezTo>
                  <a:pt x="2961121" y="1944244"/>
                  <a:pt x="2930906" y="1946403"/>
                  <a:pt x="2900690" y="1948561"/>
                </a:cubicBezTo>
                <a:cubicBezTo>
                  <a:pt x="2901410" y="1950719"/>
                  <a:pt x="2901410" y="1953598"/>
                  <a:pt x="2902129" y="1955756"/>
                </a:cubicBezTo>
                <a:cubicBezTo>
                  <a:pt x="2920834" y="1957914"/>
                  <a:pt x="2940258" y="1960073"/>
                  <a:pt x="2959683" y="1962951"/>
                </a:cubicBezTo>
                <a:cubicBezTo>
                  <a:pt x="2959683" y="1965109"/>
                  <a:pt x="2959683" y="1967268"/>
                  <a:pt x="2959683" y="1969427"/>
                </a:cubicBezTo>
                <a:cubicBezTo>
                  <a:pt x="2893497" y="1969427"/>
                  <a:pt x="2827310" y="1969427"/>
                  <a:pt x="2761843" y="1969427"/>
                </a:cubicBezTo>
                <a:cubicBezTo>
                  <a:pt x="2761843" y="1971585"/>
                  <a:pt x="2761843" y="1973743"/>
                  <a:pt x="2761843" y="1976622"/>
                </a:cubicBezTo>
                <a:cubicBezTo>
                  <a:pt x="2928028" y="1980938"/>
                  <a:pt x="3094933" y="1973743"/>
                  <a:pt x="3266154" y="1981658"/>
                </a:cubicBezTo>
                <a:cubicBezTo>
                  <a:pt x="3250328" y="1993170"/>
                  <a:pt x="3238816" y="2000365"/>
                  <a:pt x="3228025" y="2008280"/>
                </a:cubicBezTo>
                <a:cubicBezTo>
                  <a:pt x="3222990" y="2007560"/>
                  <a:pt x="3217953" y="2006841"/>
                  <a:pt x="3212917" y="2006121"/>
                </a:cubicBezTo>
                <a:cubicBezTo>
                  <a:pt x="3212917" y="2008280"/>
                  <a:pt x="3212917" y="2010438"/>
                  <a:pt x="3213637" y="2012597"/>
                </a:cubicBezTo>
                <a:cubicBezTo>
                  <a:pt x="3218673" y="2011158"/>
                  <a:pt x="3222990" y="2009719"/>
                  <a:pt x="3228025" y="2008280"/>
                </a:cubicBezTo>
                <a:cubicBezTo>
                  <a:pt x="3233061" y="2011158"/>
                  <a:pt x="3238816" y="2013316"/>
                  <a:pt x="3243852" y="2016195"/>
                </a:cubicBezTo>
                <a:cubicBezTo>
                  <a:pt x="3229464" y="2019072"/>
                  <a:pt x="3215076" y="2021231"/>
                  <a:pt x="3200687" y="2024109"/>
                </a:cubicBezTo>
                <a:cubicBezTo>
                  <a:pt x="3197810" y="2023390"/>
                  <a:pt x="3195652" y="2022670"/>
                  <a:pt x="3192773" y="2021950"/>
                </a:cubicBezTo>
                <a:cubicBezTo>
                  <a:pt x="3192773" y="2023390"/>
                  <a:pt x="3193493" y="2024829"/>
                  <a:pt x="3193493" y="2025548"/>
                </a:cubicBezTo>
                <a:cubicBezTo>
                  <a:pt x="3195652" y="2025548"/>
                  <a:pt x="3197810" y="2024829"/>
                  <a:pt x="3199968" y="2024109"/>
                </a:cubicBezTo>
                <a:cubicBezTo>
                  <a:pt x="3203566" y="2026267"/>
                  <a:pt x="3207162" y="2027706"/>
                  <a:pt x="3210759" y="2029865"/>
                </a:cubicBezTo>
                <a:cubicBezTo>
                  <a:pt x="3210759" y="2031304"/>
                  <a:pt x="3210759" y="2032743"/>
                  <a:pt x="3210759" y="2034182"/>
                </a:cubicBezTo>
                <a:cubicBezTo>
                  <a:pt x="3160400" y="2034182"/>
                  <a:pt x="3109322" y="2034182"/>
                  <a:pt x="3058243" y="2034182"/>
                </a:cubicBezTo>
                <a:cubicBezTo>
                  <a:pt x="3058243" y="2037060"/>
                  <a:pt x="3058243" y="2040657"/>
                  <a:pt x="3058243" y="2043535"/>
                </a:cubicBezTo>
                <a:cubicBezTo>
                  <a:pt x="3103567" y="2043535"/>
                  <a:pt x="3148890" y="2043535"/>
                  <a:pt x="3194213" y="2043535"/>
                </a:cubicBezTo>
                <a:cubicBezTo>
                  <a:pt x="3194213" y="2046414"/>
                  <a:pt x="3194932" y="2049291"/>
                  <a:pt x="3194932" y="2052889"/>
                </a:cubicBezTo>
                <a:cubicBezTo>
                  <a:pt x="3187738" y="2054328"/>
                  <a:pt x="3180544" y="2057206"/>
                  <a:pt x="3172630" y="2057206"/>
                </a:cubicBezTo>
                <a:cubicBezTo>
                  <a:pt x="3072631" y="2059365"/>
                  <a:pt x="2972632" y="2062962"/>
                  <a:pt x="2871914" y="2063681"/>
                </a:cubicBezTo>
                <a:cubicBezTo>
                  <a:pt x="2809324" y="2064401"/>
                  <a:pt x="2746016" y="2061523"/>
                  <a:pt x="2682707" y="2061523"/>
                </a:cubicBezTo>
                <a:cubicBezTo>
                  <a:pt x="2659686" y="2061523"/>
                  <a:pt x="2637384" y="2067279"/>
                  <a:pt x="2614363" y="2068718"/>
                </a:cubicBezTo>
                <a:cubicBezTo>
                  <a:pt x="2549615" y="2073035"/>
                  <a:pt x="2484867" y="2075913"/>
                  <a:pt x="2419401" y="2081669"/>
                </a:cubicBezTo>
                <a:cubicBezTo>
                  <a:pt x="2489903" y="2081669"/>
                  <a:pt x="2559687" y="2081669"/>
                  <a:pt x="2629470" y="2081669"/>
                </a:cubicBezTo>
                <a:cubicBezTo>
                  <a:pt x="2629470" y="2083828"/>
                  <a:pt x="2629470" y="2086705"/>
                  <a:pt x="2629470" y="2088864"/>
                </a:cubicBezTo>
                <a:cubicBezTo>
                  <a:pt x="2599254" y="2088864"/>
                  <a:pt x="2568319" y="2088864"/>
                  <a:pt x="2537385" y="2088864"/>
                </a:cubicBezTo>
                <a:cubicBezTo>
                  <a:pt x="2537385" y="2091742"/>
                  <a:pt x="2537385" y="2093900"/>
                  <a:pt x="2537385" y="2096059"/>
                </a:cubicBezTo>
                <a:cubicBezTo>
                  <a:pt x="2576233" y="2096059"/>
                  <a:pt x="2615081" y="2096059"/>
                  <a:pt x="2653930" y="2096059"/>
                </a:cubicBezTo>
                <a:cubicBezTo>
                  <a:pt x="2654650" y="2098937"/>
                  <a:pt x="2655369" y="2101095"/>
                  <a:pt x="2655369" y="2103974"/>
                </a:cubicBezTo>
                <a:cubicBezTo>
                  <a:pt x="2648175" y="2105413"/>
                  <a:pt x="2640981" y="2106852"/>
                  <a:pt x="2633067" y="2108290"/>
                </a:cubicBezTo>
                <a:cubicBezTo>
                  <a:pt x="2615081" y="2110449"/>
                  <a:pt x="2596377" y="2113327"/>
                  <a:pt x="2575514" y="2116205"/>
                </a:cubicBezTo>
                <a:cubicBezTo>
                  <a:pt x="2580550" y="2119083"/>
                  <a:pt x="2582708" y="2120522"/>
                  <a:pt x="2588463" y="2124119"/>
                </a:cubicBezTo>
                <a:cubicBezTo>
                  <a:pt x="2569758" y="2124119"/>
                  <a:pt x="2554651" y="2124119"/>
                  <a:pt x="2539543" y="2124119"/>
                </a:cubicBezTo>
                <a:cubicBezTo>
                  <a:pt x="2539543" y="2124839"/>
                  <a:pt x="2539543" y="2126278"/>
                  <a:pt x="2539543" y="2126998"/>
                </a:cubicBezTo>
                <a:cubicBezTo>
                  <a:pt x="2553931" y="2126998"/>
                  <a:pt x="2568319" y="2125559"/>
                  <a:pt x="2581988" y="2126998"/>
                </a:cubicBezTo>
                <a:cubicBezTo>
                  <a:pt x="2607888" y="2129876"/>
                  <a:pt x="2633787" y="2134912"/>
                  <a:pt x="2659686" y="2139229"/>
                </a:cubicBezTo>
                <a:cubicBezTo>
                  <a:pt x="2661844" y="2139229"/>
                  <a:pt x="2665441" y="2144266"/>
                  <a:pt x="2665441" y="2144986"/>
                </a:cubicBezTo>
                <a:cubicBezTo>
                  <a:pt x="2663283" y="2148583"/>
                  <a:pt x="2660405" y="2153619"/>
                  <a:pt x="2656808" y="2154339"/>
                </a:cubicBezTo>
                <a:cubicBezTo>
                  <a:pt x="2643859" y="2156497"/>
                  <a:pt x="2630909" y="2159376"/>
                  <a:pt x="2617240" y="2160095"/>
                </a:cubicBezTo>
                <a:cubicBezTo>
                  <a:pt x="2584147" y="2160095"/>
                  <a:pt x="2551054" y="2159376"/>
                  <a:pt x="2517961" y="2159376"/>
                </a:cubicBezTo>
                <a:cubicBezTo>
                  <a:pt x="2458969" y="2159376"/>
                  <a:pt x="2399976" y="2159376"/>
                  <a:pt x="2340984" y="2159376"/>
                </a:cubicBezTo>
                <a:cubicBezTo>
                  <a:pt x="2340984" y="2162253"/>
                  <a:pt x="2340984" y="2165131"/>
                  <a:pt x="2340984" y="2168010"/>
                </a:cubicBezTo>
                <a:lnTo>
                  <a:pt x="2540982" y="2168010"/>
                </a:lnTo>
                <a:cubicBezTo>
                  <a:pt x="2546737" y="2168010"/>
                  <a:pt x="2551773" y="2168010"/>
                  <a:pt x="2556809" y="2167290"/>
                </a:cubicBezTo>
                <a:cubicBezTo>
                  <a:pt x="2556809" y="2167290"/>
                  <a:pt x="2556809" y="2167290"/>
                  <a:pt x="2558248" y="2168729"/>
                </a:cubicBezTo>
                <a:cubicBezTo>
                  <a:pt x="2555370" y="2172327"/>
                  <a:pt x="2552493" y="2175924"/>
                  <a:pt x="2549615" y="2180241"/>
                </a:cubicBezTo>
                <a:cubicBezTo>
                  <a:pt x="2581269" y="2181680"/>
                  <a:pt x="2615081" y="2183839"/>
                  <a:pt x="2648175" y="2185277"/>
                </a:cubicBezTo>
                <a:cubicBezTo>
                  <a:pt x="2648175" y="2187436"/>
                  <a:pt x="2648175" y="2188875"/>
                  <a:pt x="2648894" y="2191034"/>
                </a:cubicBezTo>
                <a:cubicBezTo>
                  <a:pt x="2631629" y="2192472"/>
                  <a:pt x="2615081" y="2196070"/>
                  <a:pt x="2597816" y="2196790"/>
                </a:cubicBezTo>
                <a:cubicBezTo>
                  <a:pt x="2525875" y="2198229"/>
                  <a:pt x="2453213" y="2200387"/>
                  <a:pt x="2380552" y="2201107"/>
                </a:cubicBezTo>
                <a:cubicBezTo>
                  <a:pt x="2295661" y="2201826"/>
                  <a:pt x="2210050" y="2201826"/>
                  <a:pt x="2124439" y="2200387"/>
                </a:cubicBezTo>
                <a:cubicBezTo>
                  <a:pt x="2012930" y="2198949"/>
                  <a:pt x="1901420" y="2195351"/>
                  <a:pt x="1790630" y="2192472"/>
                </a:cubicBezTo>
                <a:cubicBezTo>
                  <a:pt x="1781278" y="2192472"/>
                  <a:pt x="1771925" y="2192472"/>
                  <a:pt x="1761853" y="2192472"/>
                </a:cubicBezTo>
                <a:cubicBezTo>
                  <a:pt x="1761853" y="2190314"/>
                  <a:pt x="1761853" y="2188156"/>
                  <a:pt x="1761853" y="2186717"/>
                </a:cubicBezTo>
                <a:cubicBezTo>
                  <a:pt x="1819406" y="2186717"/>
                  <a:pt x="1876960" y="2186717"/>
                  <a:pt x="1933794" y="2186717"/>
                </a:cubicBezTo>
                <a:cubicBezTo>
                  <a:pt x="1933794" y="2183839"/>
                  <a:pt x="1933794" y="2180241"/>
                  <a:pt x="1933794" y="2177363"/>
                </a:cubicBezTo>
                <a:cubicBezTo>
                  <a:pt x="1902859" y="2177363"/>
                  <a:pt x="1871204" y="2178082"/>
                  <a:pt x="1840270" y="2177363"/>
                </a:cubicBezTo>
                <a:cubicBezTo>
                  <a:pt x="1807896" y="2177363"/>
                  <a:pt x="1775522" y="2176643"/>
                  <a:pt x="1743148" y="2174485"/>
                </a:cubicBezTo>
                <a:cubicBezTo>
                  <a:pt x="1737393" y="2174485"/>
                  <a:pt x="1731637" y="2168729"/>
                  <a:pt x="1724444" y="2164412"/>
                </a:cubicBezTo>
                <a:lnTo>
                  <a:pt x="1686633" y="2167979"/>
                </a:lnTo>
                <a:lnTo>
                  <a:pt x="1533798" y="2156497"/>
                </a:lnTo>
                <a:cubicBezTo>
                  <a:pt x="1469050" y="2152900"/>
                  <a:pt x="1404303" y="2150022"/>
                  <a:pt x="1338836" y="2146424"/>
                </a:cubicBezTo>
                <a:cubicBezTo>
                  <a:pt x="1330922" y="2146424"/>
                  <a:pt x="1322289" y="2143546"/>
                  <a:pt x="1313656" y="2142107"/>
                </a:cubicBezTo>
                <a:cubicBezTo>
                  <a:pt x="1313656" y="2139949"/>
                  <a:pt x="1314375" y="2137791"/>
                  <a:pt x="1314375" y="2136351"/>
                </a:cubicBezTo>
                <a:cubicBezTo>
                  <a:pt x="1336678" y="2136351"/>
                  <a:pt x="1359699" y="2136351"/>
                  <a:pt x="1382001" y="2136351"/>
                </a:cubicBezTo>
                <a:cubicBezTo>
                  <a:pt x="1344591" y="2126278"/>
                  <a:pt x="1304303" y="2126998"/>
                  <a:pt x="1269772" y="2105413"/>
                </a:cubicBezTo>
                <a:cubicBezTo>
                  <a:pt x="1289196" y="2102534"/>
                  <a:pt x="1308620" y="2100376"/>
                  <a:pt x="1327325" y="2097498"/>
                </a:cubicBezTo>
                <a:cubicBezTo>
                  <a:pt x="1327325" y="2096779"/>
                  <a:pt x="1327325" y="2096059"/>
                  <a:pt x="1327325" y="2094620"/>
                </a:cubicBezTo>
                <a:cubicBezTo>
                  <a:pt x="1304303" y="2093181"/>
                  <a:pt x="1281282" y="2091742"/>
                  <a:pt x="1258261" y="2090303"/>
                </a:cubicBezTo>
                <a:cubicBezTo>
                  <a:pt x="1258261" y="2088864"/>
                  <a:pt x="1258261" y="2086705"/>
                  <a:pt x="1258261" y="2085267"/>
                </a:cubicBezTo>
                <a:cubicBezTo>
                  <a:pt x="1275527" y="2083828"/>
                  <a:pt x="1292793" y="2082389"/>
                  <a:pt x="1310778" y="2080950"/>
                </a:cubicBezTo>
                <a:cubicBezTo>
                  <a:pt x="1310778" y="2078071"/>
                  <a:pt x="1310059" y="2075194"/>
                  <a:pt x="1310059" y="2073035"/>
                </a:cubicBezTo>
                <a:cubicBezTo>
                  <a:pt x="1179125" y="2071596"/>
                  <a:pt x="1048192" y="2069438"/>
                  <a:pt x="917257" y="2068718"/>
                </a:cubicBezTo>
                <a:cubicBezTo>
                  <a:pt x="827330" y="2067999"/>
                  <a:pt x="738122" y="2067999"/>
                  <a:pt x="648195" y="2067999"/>
                </a:cubicBezTo>
                <a:cubicBezTo>
                  <a:pt x="576973" y="2067999"/>
                  <a:pt x="505031" y="2068718"/>
                  <a:pt x="433808" y="2067999"/>
                </a:cubicBezTo>
                <a:cubicBezTo>
                  <a:pt x="403593" y="2067999"/>
                  <a:pt x="373377" y="2065120"/>
                  <a:pt x="337406" y="2062962"/>
                </a:cubicBezTo>
                <a:cubicBezTo>
                  <a:pt x="346759" y="2059365"/>
                  <a:pt x="351076" y="2055767"/>
                  <a:pt x="355392" y="2055767"/>
                </a:cubicBezTo>
                <a:cubicBezTo>
                  <a:pt x="380572" y="2055048"/>
                  <a:pt x="405752" y="2055048"/>
                  <a:pt x="430931" y="2054328"/>
                </a:cubicBezTo>
                <a:cubicBezTo>
                  <a:pt x="464024" y="2054328"/>
                  <a:pt x="496398" y="2053609"/>
                  <a:pt x="528772" y="2053609"/>
                </a:cubicBezTo>
                <a:cubicBezTo>
                  <a:pt x="595678" y="2053609"/>
                  <a:pt x="661864" y="2052889"/>
                  <a:pt x="728770" y="2053609"/>
                </a:cubicBezTo>
                <a:cubicBezTo>
                  <a:pt x="779129" y="2053609"/>
                  <a:pt x="830208" y="2055767"/>
                  <a:pt x="880567" y="2056486"/>
                </a:cubicBezTo>
                <a:cubicBezTo>
                  <a:pt x="910783" y="2056486"/>
                  <a:pt x="940279" y="2055048"/>
                  <a:pt x="970494" y="2054328"/>
                </a:cubicBezTo>
                <a:cubicBezTo>
                  <a:pt x="1000710" y="2054328"/>
                  <a:pt x="1030206" y="2054328"/>
                  <a:pt x="1061141" y="2050730"/>
                </a:cubicBezTo>
                <a:cubicBezTo>
                  <a:pt x="1054666" y="2050730"/>
                  <a:pt x="1048192" y="2049291"/>
                  <a:pt x="1041717" y="2049291"/>
                </a:cubicBezTo>
                <a:cubicBezTo>
                  <a:pt x="876250" y="2049291"/>
                  <a:pt x="711504" y="2049291"/>
                  <a:pt x="546758" y="2048572"/>
                </a:cubicBezTo>
                <a:cubicBezTo>
                  <a:pt x="479132" y="2047852"/>
                  <a:pt x="411507" y="2045694"/>
                  <a:pt x="343881" y="2042816"/>
                </a:cubicBezTo>
                <a:cubicBezTo>
                  <a:pt x="325896" y="2042096"/>
                  <a:pt x="307910" y="2037780"/>
                  <a:pt x="290644" y="2034901"/>
                </a:cubicBezTo>
                <a:cubicBezTo>
                  <a:pt x="290644" y="2032743"/>
                  <a:pt x="290644" y="2029865"/>
                  <a:pt x="290644" y="2027706"/>
                </a:cubicBezTo>
                <a:cubicBezTo>
                  <a:pt x="356112" y="2027706"/>
                  <a:pt x="421579" y="2027706"/>
                  <a:pt x="487045" y="2027706"/>
                </a:cubicBezTo>
                <a:cubicBezTo>
                  <a:pt x="487045" y="2024109"/>
                  <a:pt x="487045" y="2020511"/>
                  <a:pt x="487045" y="2016914"/>
                </a:cubicBezTo>
                <a:cubicBezTo>
                  <a:pt x="430931" y="2016914"/>
                  <a:pt x="374097" y="2016914"/>
                  <a:pt x="317263" y="2016914"/>
                </a:cubicBezTo>
                <a:cubicBezTo>
                  <a:pt x="313666" y="2016914"/>
                  <a:pt x="309350" y="2014036"/>
                  <a:pt x="305033" y="2012597"/>
                </a:cubicBezTo>
                <a:cubicBezTo>
                  <a:pt x="302875" y="2013316"/>
                  <a:pt x="299278" y="2016914"/>
                  <a:pt x="297839" y="2016195"/>
                </a:cubicBezTo>
                <a:cubicBezTo>
                  <a:pt x="276975" y="2009000"/>
                  <a:pt x="256113" y="2001085"/>
                  <a:pt x="235249" y="1994610"/>
                </a:cubicBezTo>
                <a:cubicBezTo>
                  <a:pt x="231652" y="1993170"/>
                  <a:pt x="226617" y="1995328"/>
                  <a:pt x="222300" y="1993890"/>
                </a:cubicBezTo>
                <a:cubicBezTo>
                  <a:pt x="220861" y="1993890"/>
                  <a:pt x="221580" y="1988133"/>
                  <a:pt x="220861" y="1984536"/>
                </a:cubicBezTo>
                <a:cubicBezTo>
                  <a:pt x="228055" y="1983097"/>
                  <a:pt x="234530" y="1981658"/>
                  <a:pt x="241005" y="1980219"/>
                </a:cubicBezTo>
                <a:cubicBezTo>
                  <a:pt x="276975" y="1962951"/>
                  <a:pt x="315824" y="1968707"/>
                  <a:pt x="353233" y="1963671"/>
                </a:cubicBezTo>
                <a:cubicBezTo>
                  <a:pt x="387766" y="1959353"/>
                  <a:pt x="422298" y="1959353"/>
                  <a:pt x="456830" y="1957195"/>
                </a:cubicBezTo>
                <a:cubicBezTo>
                  <a:pt x="456830" y="1955037"/>
                  <a:pt x="456830" y="1952878"/>
                  <a:pt x="456830" y="1950719"/>
                </a:cubicBezTo>
                <a:cubicBezTo>
                  <a:pt x="430211" y="1950000"/>
                  <a:pt x="403593" y="1948561"/>
                  <a:pt x="376974" y="1947842"/>
                </a:cubicBezTo>
                <a:cubicBezTo>
                  <a:pt x="341723" y="1947122"/>
                  <a:pt x="306471" y="1948561"/>
                  <a:pt x="271940" y="1947122"/>
                </a:cubicBezTo>
                <a:cubicBezTo>
                  <a:pt x="263306" y="1947122"/>
                  <a:pt x="255393" y="1939927"/>
                  <a:pt x="247479" y="1936329"/>
                </a:cubicBezTo>
                <a:cubicBezTo>
                  <a:pt x="247479" y="1934171"/>
                  <a:pt x="248199" y="1931293"/>
                  <a:pt x="248199" y="1929134"/>
                </a:cubicBezTo>
                <a:cubicBezTo>
                  <a:pt x="276256" y="1923378"/>
                  <a:pt x="304313" y="1917623"/>
                  <a:pt x="337406" y="1911147"/>
                </a:cubicBezTo>
                <a:cubicBezTo>
                  <a:pt x="321579" y="1909708"/>
                  <a:pt x="311508" y="1908988"/>
                  <a:pt x="300716" y="1908269"/>
                </a:cubicBezTo>
                <a:cubicBezTo>
                  <a:pt x="278414" y="1905391"/>
                  <a:pt x="254674" y="1905391"/>
                  <a:pt x="233091" y="1898196"/>
                </a:cubicBezTo>
                <a:cubicBezTo>
                  <a:pt x="219422" y="1893159"/>
                  <a:pt x="208631" y="1878050"/>
                  <a:pt x="197840" y="1866537"/>
                </a:cubicBezTo>
                <a:cubicBezTo>
                  <a:pt x="196401" y="1865099"/>
                  <a:pt x="205034" y="1855025"/>
                  <a:pt x="208631" y="1848550"/>
                </a:cubicBezTo>
                <a:cubicBezTo>
                  <a:pt x="208631" y="1848550"/>
                  <a:pt x="208631" y="1848550"/>
                  <a:pt x="209351" y="1848550"/>
                </a:cubicBezTo>
                <a:cubicBezTo>
                  <a:pt x="210789" y="1848550"/>
                  <a:pt x="211509" y="1848550"/>
                  <a:pt x="212948" y="1848550"/>
                </a:cubicBezTo>
                <a:cubicBezTo>
                  <a:pt x="212228" y="1847830"/>
                  <a:pt x="210789" y="1847111"/>
                  <a:pt x="210070" y="1846391"/>
                </a:cubicBezTo>
                <a:cubicBezTo>
                  <a:pt x="209351" y="1845672"/>
                  <a:pt x="208631" y="1844952"/>
                  <a:pt x="207911" y="1844233"/>
                </a:cubicBezTo>
                <a:cubicBezTo>
                  <a:pt x="207192" y="1843513"/>
                  <a:pt x="205753" y="1843513"/>
                  <a:pt x="205034" y="1844233"/>
                </a:cubicBezTo>
                <a:cubicBezTo>
                  <a:pt x="192804" y="1840635"/>
                  <a:pt x="179855" y="1838477"/>
                  <a:pt x="167624" y="1833440"/>
                </a:cubicBezTo>
                <a:cubicBezTo>
                  <a:pt x="161869" y="1830562"/>
                  <a:pt x="158272" y="1824087"/>
                  <a:pt x="153236" y="1819050"/>
                </a:cubicBezTo>
                <a:cubicBezTo>
                  <a:pt x="159711" y="1816172"/>
                  <a:pt x="165466" y="1813294"/>
                  <a:pt x="171941" y="1811136"/>
                </a:cubicBezTo>
                <a:cubicBezTo>
                  <a:pt x="174818" y="1809697"/>
                  <a:pt x="178415" y="1809697"/>
                  <a:pt x="181293" y="1808977"/>
                </a:cubicBezTo>
                <a:cubicBezTo>
                  <a:pt x="181293" y="1808977"/>
                  <a:pt x="181293" y="1808977"/>
                  <a:pt x="181293" y="1808258"/>
                </a:cubicBezTo>
                <a:cubicBezTo>
                  <a:pt x="194242" y="1809697"/>
                  <a:pt x="207911" y="1811136"/>
                  <a:pt x="220861" y="1812575"/>
                </a:cubicBezTo>
                <a:lnTo>
                  <a:pt x="220861" y="1808977"/>
                </a:lnTo>
                <a:cubicBezTo>
                  <a:pt x="220861" y="1800343"/>
                  <a:pt x="220141" y="1801782"/>
                  <a:pt x="208631" y="1798904"/>
                </a:cubicBezTo>
                <a:cubicBezTo>
                  <a:pt x="196401" y="1796026"/>
                  <a:pt x="184890" y="1789551"/>
                  <a:pt x="173380" y="1784514"/>
                </a:cubicBezTo>
                <a:cubicBezTo>
                  <a:pt x="191365" y="1767965"/>
                  <a:pt x="215106" y="1770843"/>
                  <a:pt x="240285" y="1770843"/>
                </a:cubicBezTo>
                <a:cubicBezTo>
                  <a:pt x="231652" y="1760770"/>
                  <a:pt x="225897" y="1753575"/>
                  <a:pt x="220861" y="1748539"/>
                </a:cubicBezTo>
                <a:cubicBezTo>
                  <a:pt x="212228" y="1746380"/>
                  <a:pt x="206473" y="1745661"/>
                  <a:pt x="200717" y="1744222"/>
                </a:cubicBezTo>
                <a:cubicBezTo>
                  <a:pt x="204314" y="1739185"/>
                  <a:pt x="207911" y="1734868"/>
                  <a:pt x="212228" y="1729831"/>
                </a:cubicBezTo>
                <a:cubicBezTo>
                  <a:pt x="213667" y="1728393"/>
                  <a:pt x="215106" y="1726234"/>
                  <a:pt x="217264" y="1724795"/>
                </a:cubicBezTo>
                <a:cubicBezTo>
                  <a:pt x="248199" y="1720478"/>
                  <a:pt x="279134" y="1710405"/>
                  <a:pt x="309350" y="1713283"/>
                </a:cubicBezTo>
                <a:cubicBezTo>
                  <a:pt x="334529" y="1714722"/>
                  <a:pt x="351076" y="1700332"/>
                  <a:pt x="372658" y="1696735"/>
                </a:cubicBezTo>
                <a:cubicBezTo>
                  <a:pt x="387046" y="1694576"/>
                  <a:pt x="402873" y="1696735"/>
                  <a:pt x="417981" y="1692417"/>
                </a:cubicBezTo>
                <a:cubicBezTo>
                  <a:pt x="364745" y="1686661"/>
                  <a:pt x="311508" y="1696735"/>
                  <a:pt x="259710" y="1680906"/>
                </a:cubicBezTo>
                <a:cubicBezTo>
                  <a:pt x="259710" y="1678747"/>
                  <a:pt x="258990" y="1676589"/>
                  <a:pt x="258990" y="1674430"/>
                </a:cubicBezTo>
                <a:cubicBezTo>
                  <a:pt x="264745" y="1672991"/>
                  <a:pt x="270501" y="1670832"/>
                  <a:pt x="276256" y="1670113"/>
                </a:cubicBezTo>
                <a:cubicBezTo>
                  <a:pt x="284170" y="1668674"/>
                  <a:pt x="292803" y="1669393"/>
                  <a:pt x="299997" y="1667955"/>
                </a:cubicBezTo>
                <a:cubicBezTo>
                  <a:pt x="304313" y="1666516"/>
                  <a:pt x="307191" y="1661479"/>
                  <a:pt x="310788" y="1658601"/>
                </a:cubicBezTo>
                <a:cubicBezTo>
                  <a:pt x="307910" y="1655723"/>
                  <a:pt x="305033" y="1652845"/>
                  <a:pt x="302875" y="1650686"/>
                </a:cubicBezTo>
                <a:cubicBezTo>
                  <a:pt x="299997" y="1653565"/>
                  <a:pt x="297119" y="1657162"/>
                  <a:pt x="294961" y="1660040"/>
                </a:cubicBezTo>
                <a:cubicBezTo>
                  <a:pt x="274098" y="1670832"/>
                  <a:pt x="299997" y="1621187"/>
                  <a:pt x="271940" y="1644211"/>
                </a:cubicBezTo>
                <a:cubicBezTo>
                  <a:pt x="239566" y="1631260"/>
                  <a:pt x="201437" y="1642052"/>
                  <a:pt x="171941" y="1618309"/>
                </a:cubicBezTo>
                <a:cubicBezTo>
                  <a:pt x="256113" y="1601760"/>
                  <a:pt x="341004" y="1594565"/>
                  <a:pt x="427334" y="1595284"/>
                </a:cubicBezTo>
                <a:cubicBezTo>
                  <a:pt x="407910" y="1593126"/>
                  <a:pt x="387766" y="1591687"/>
                  <a:pt x="368342" y="1588809"/>
                </a:cubicBezTo>
                <a:cubicBezTo>
                  <a:pt x="348917" y="1586650"/>
                  <a:pt x="328774" y="1583773"/>
                  <a:pt x="308630" y="1580894"/>
                </a:cubicBezTo>
                <a:cubicBezTo>
                  <a:pt x="308630" y="1580894"/>
                  <a:pt x="308630" y="1580894"/>
                  <a:pt x="309350" y="1580894"/>
                </a:cubicBezTo>
                <a:cubicBezTo>
                  <a:pt x="305033" y="1579455"/>
                  <a:pt x="300716" y="1578017"/>
                  <a:pt x="297119" y="1577297"/>
                </a:cubicBezTo>
                <a:cubicBezTo>
                  <a:pt x="297119" y="1577297"/>
                  <a:pt x="297119" y="1577297"/>
                  <a:pt x="297119" y="1576578"/>
                </a:cubicBezTo>
                <a:cubicBezTo>
                  <a:pt x="286328" y="1577297"/>
                  <a:pt x="275537" y="1577297"/>
                  <a:pt x="264745" y="1577297"/>
                </a:cubicBezTo>
                <a:cubicBezTo>
                  <a:pt x="264745" y="1577297"/>
                  <a:pt x="264745" y="1577297"/>
                  <a:pt x="265465" y="1576578"/>
                </a:cubicBezTo>
                <a:cubicBezTo>
                  <a:pt x="262587" y="1572980"/>
                  <a:pt x="259710" y="1569383"/>
                  <a:pt x="256832" y="1565065"/>
                </a:cubicBezTo>
                <a:cubicBezTo>
                  <a:pt x="257551" y="1564346"/>
                  <a:pt x="257551" y="1563626"/>
                  <a:pt x="257551" y="1563626"/>
                </a:cubicBezTo>
                <a:cubicBezTo>
                  <a:pt x="257551" y="1563626"/>
                  <a:pt x="257551" y="1564346"/>
                  <a:pt x="257551" y="1565065"/>
                </a:cubicBezTo>
                <a:cubicBezTo>
                  <a:pt x="264026" y="1563626"/>
                  <a:pt x="270501" y="1562188"/>
                  <a:pt x="276975" y="1560749"/>
                </a:cubicBezTo>
                <a:cubicBezTo>
                  <a:pt x="284889" y="1559309"/>
                  <a:pt x="293522" y="1558590"/>
                  <a:pt x="301436" y="1557151"/>
                </a:cubicBezTo>
                <a:cubicBezTo>
                  <a:pt x="315824" y="1553554"/>
                  <a:pt x="330212" y="1549236"/>
                  <a:pt x="344601" y="1544919"/>
                </a:cubicBezTo>
                <a:cubicBezTo>
                  <a:pt x="342443" y="1541322"/>
                  <a:pt x="339565" y="1537005"/>
                  <a:pt x="336687" y="1533407"/>
                </a:cubicBezTo>
                <a:cubicBezTo>
                  <a:pt x="335248" y="1535566"/>
                  <a:pt x="334529" y="1538444"/>
                  <a:pt x="333090" y="1540602"/>
                </a:cubicBezTo>
                <a:cubicBezTo>
                  <a:pt x="333090" y="1540602"/>
                  <a:pt x="333090" y="1540602"/>
                  <a:pt x="333090" y="1541322"/>
                </a:cubicBezTo>
                <a:cubicBezTo>
                  <a:pt x="331651" y="1539883"/>
                  <a:pt x="330932" y="1538444"/>
                  <a:pt x="329493" y="1537724"/>
                </a:cubicBezTo>
                <a:cubicBezTo>
                  <a:pt x="329493" y="1537724"/>
                  <a:pt x="329493" y="1537724"/>
                  <a:pt x="328054" y="1537005"/>
                </a:cubicBezTo>
                <a:cubicBezTo>
                  <a:pt x="327335" y="1535566"/>
                  <a:pt x="325896" y="1536285"/>
                  <a:pt x="325177" y="1537005"/>
                </a:cubicBezTo>
                <a:cubicBezTo>
                  <a:pt x="323018" y="1534127"/>
                  <a:pt x="320860" y="1530529"/>
                  <a:pt x="318702" y="1527651"/>
                </a:cubicBezTo>
                <a:cubicBezTo>
                  <a:pt x="317982" y="1528371"/>
                  <a:pt x="317263" y="1529090"/>
                  <a:pt x="315824" y="1529810"/>
                </a:cubicBezTo>
                <a:cubicBezTo>
                  <a:pt x="316543" y="1533407"/>
                  <a:pt x="316543" y="1537005"/>
                  <a:pt x="316543" y="1540602"/>
                </a:cubicBezTo>
                <a:cubicBezTo>
                  <a:pt x="314385" y="1539164"/>
                  <a:pt x="311508" y="1538444"/>
                  <a:pt x="308630" y="1537005"/>
                </a:cubicBezTo>
                <a:cubicBezTo>
                  <a:pt x="306471" y="1532688"/>
                  <a:pt x="303594" y="1529090"/>
                  <a:pt x="301436" y="1525492"/>
                </a:cubicBezTo>
                <a:cubicBezTo>
                  <a:pt x="307910" y="1521176"/>
                  <a:pt x="314385" y="1517579"/>
                  <a:pt x="320860" y="1513261"/>
                </a:cubicBezTo>
                <a:cubicBezTo>
                  <a:pt x="323737" y="1511822"/>
                  <a:pt x="327335" y="1508225"/>
                  <a:pt x="327335" y="1506066"/>
                </a:cubicBezTo>
                <a:cubicBezTo>
                  <a:pt x="327335" y="1503188"/>
                  <a:pt x="323737" y="1499591"/>
                  <a:pt x="320860" y="1498871"/>
                </a:cubicBezTo>
                <a:cubicBezTo>
                  <a:pt x="312947" y="1496712"/>
                  <a:pt x="305033" y="1496712"/>
                  <a:pt x="297839" y="1495273"/>
                </a:cubicBezTo>
                <a:cubicBezTo>
                  <a:pt x="292083" y="1493835"/>
                  <a:pt x="285609" y="1492396"/>
                  <a:pt x="279853" y="1490957"/>
                </a:cubicBezTo>
                <a:cubicBezTo>
                  <a:pt x="282731" y="1485201"/>
                  <a:pt x="286328" y="1479445"/>
                  <a:pt x="289206" y="1472969"/>
                </a:cubicBezTo>
                <a:cubicBezTo>
                  <a:pt x="307191" y="1483042"/>
                  <a:pt x="312947" y="1480883"/>
                  <a:pt x="317982" y="1460737"/>
                </a:cubicBezTo>
                <a:cubicBezTo>
                  <a:pt x="320860" y="1462896"/>
                  <a:pt x="323737" y="1464335"/>
                  <a:pt x="325896" y="1465774"/>
                </a:cubicBezTo>
                <a:cubicBezTo>
                  <a:pt x="328774" y="1461457"/>
                  <a:pt x="330932" y="1457140"/>
                  <a:pt x="333090" y="1452823"/>
                </a:cubicBezTo>
                <a:cubicBezTo>
                  <a:pt x="335968" y="1460018"/>
                  <a:pt x="335968" y="1460018"/>
                  <a:pt x="344601" y="1449226"/>
                </a:cubicBezTo>
                <a:cubicBezTo>
                  <a:pt x="346040" y="1458579"/>
                  <a:pt x="347478" y="1467932"/>
                  <a:pt x="348917" y="1477286"/>
                </a:cubicBezTo>
                <a:cubicBezTo>
                  <a:pt x="349636" y="1470811"/>
                  <a:pt x="350356" y="1464335"/>
                  <a:pt x="351795" y="1457859"/>
                </a:cubicBezTo>
                <a:cubicBezTo>
                  <a:pt x="352515" y="1456421"/>
                  <a:pt x="356831" y="1454982"/>
                  <a:pt x="358989" y="1454262"/>
                </a:cubicBezTo>
                <a:cubicBezTo>
                  <a:pt x="359708" y="1456421"/>
                  <a:pt x="360428" y="1458579"/>
                  <a:pt x="361147" y="1461457"/>
                </a:cubicBezTo>
                <a:cubicBezTo>
                  <a:pt x="365464" y="1449945"/>
                  <a:pt x="371219" y="1444189"/>
                  <a:pt x="384888" y="1452103"/>
                </a:cubicBezTo>
                <a:cubicBezTo>
                  <a:pt x="389924" y="1454982"/>
                  <a:pt x="399996" y="1452103"/>
                  <a:pt x="406470" y="1449945"/>
                </a:cubicBezTo>
                <a:cubicBezTo>
                  <a:pt x="420139" y="1444908"/>
                  <a:pt x="426614" y="1448506"/>
                  <a:pt x="425895" y="1463616"/>
                </a:cubicBezTo>
                <a:cubicBezTo>
                  <a:pt x="429492" y="1460018"/>
                  <a:pt x="433089" y="1456421"/>
                  <a:pt x="436686" y="1452823"/>
                </a:cubicBezTo>
                <a:cubicBezTo>
                  <a:pt x="436686" y="1452823"/>
                  <a:pt x="436686" y="1452823"/>
                  <a:pt x="437406" y="1453542"/>
                </a:cubicBezTo>
                <a:cubicBezTo>
                  <a:pt x="437406" y="1454982"/>
                  <a:pt x="437406" y="1456421"/>
                  <a:pt x="437406" y="1457140"/>
                </a:cubicBezTo>
                <a:cubicBezTo>
                  <a:pt x="448197" y="1455701"/>
                  <a:pt x="458988" y="1454262"/>
                  <a:pt x="469060" y="1453542"/>
                </a:cubicBezTo>
                <a:cubicBezTo>
                  <a:pt x="469060" y="1453542"/>
                  <a:pt x="469060" y="1453542"/>
                  <a:pt x="468341" y="1452823"/>
                </a:cubicBezTo>
                <a:cubicBezTo>
                  <a:pt x="472657" y="1454262"/>
                  <a:pt x="476973" y="1455701"/>
                  <a:pt x="480571" y="1457140"/>
                </a:cubicBezTo>
                <a:cubicBezTo>
                  <a:pt x="489203" y="1449226"/>
                  <a:pt x="485607" y="1446347"/>
                  <a:pt x="476254" y="1445628"/>
                </a:cubicBezTo>
                <a:cubicBezTo>
                  <a:pt x="443161" y="1442750"/>
                  <a:pt x="410787" y="1440592"/>
                  <a:pt x="377694" y="1437713"/>
                </a:cubicBezTo>
                <a:cubicBezTo>
                  <a:pt x="366183" y="1436994"/>
                  <a:pt x="354673" y="1435555"/>
                  <a:pt x="342443" y="1434116"/>
                </a:cubicBezTo>
                <a:cubicBezTo>
                  <a:pt x="343162" y="1428360"/>
                  <a:pt x="344601" y="1423323"/>
                  <a:pt x="345320" y="1419007"/>
                </a:cubicBezTo>
                <a:cubicBezTo>
                  <a:pt x="334529" y="1418287"/>
                  <a:pt x="325896" y="1418287"/>
                  <a:pt x="316543" y="1417567"/>
                </a:cubicBezTo>
                <a:cubicBezTo>
                  <a:pt x="315824" y="1415409"/>
                  <a:pt x="315824" y="1412530"/>
                  <a:pt x="315824" y="1410372"/>
                </a:cubicBezTo>
                <a:cubicBezTo>
                  <a:pt x="376974" y="1404617"/>
                  <a:pt x="438845" y="1399580"/>
                  <a:pt x="499995" y="1394543"/>
                </a:cubicBezTo>
                <a:cubicBezTo>
                  <a:pt x="491362" y="1383750"/>
                  <a:pt x="486326" y="1376555"/>
                  <a:pt x="480571" y="1369360"/>
                </a:cubicBezTo>
                <a:cubicBezTo>
                  <a:pt x="479132" y="1373678"/>
                  <a:pt x="477693" y="1377275"/>
                  <a:pt x="476973" y="1380873"/>
                </a:cubicBezTo>
                <a:cubicBezTo>
                  <a:pt x="475535" y="1376555"/>
                  <a:pt x="474815" y="1372239"/>
                  <a:pt x="474096" y="1367202"/>
                </a:cubicBezTo>
                <a:cubicBezTo>
                  <a:pt x="476254" y="1367921"/>
                  <a:pt x="478413" y="1368641"/>
                  <a:pt x="481290" y="1368641"/>
                </a:cubicBezTo>
                <a:cubicBezTo>
                  <a:pt x="491362" y="1361446"/>
                  <a:pt x="499995" y="1360726"/>
                  <a:pt x="504311" y="1375836"/>
                </a:cubicBezTo>
                <a:cubicBezTo>
                  <a:pt x="508628" y="1370800"/>
                  <a:pt x="512225" y="1365763"/>
                  <a:pt x="516541" y="1361446"/>
                </a:cubicBezTo>
                <a:cubicBezTo>
                  <a:pt x="516541" y="1370800"/>
                  <a:pt x="516541" y="1380153"/>
                  <a:pt x="516541" y="1389507"/>
                </a:cubicBezTo>
                <a:cubicBezTo>
                  <a:pt x="520858" y="1389507"/>
                  <a:pt x="524455" y="1388787"/>
                  <a:pt x="528772" y="1388787"/>
                </a:cubicBezTo>
                <a:cubicBezTo>
                  <a:pt x="516541" y="1380153"/>
                  <a:pt x="517261" y="1370800"/>
                  <a:pt x="528772" y="1361446"/>
                </a:cubicBezTo>
                <a:cubicBezTo>
                  <a:pt x="533089" y="1362165"/>
                  <a:pt x="537405" y="1362165"/>
                  <a:pt x="541721" y="1362885"/>
                </a:cubicBezTo>
                <a:cubicBezTo>
                  <a:pt x="542441" y="1370800"/>
                  <a:pt x="543161" y="1380153"/>
                  <a:pt x="543879" y="1393104"/>
                </a:cubicBezTo>
                <a:cubicBezTo>
                  <a:pt x="548196" y="1379434"/>
                  <a:pt x="550354" y="1370080"/>
                  <a:pt x="552513" y="1360726"/>
                </a:cubicBezTo>
                <a:cubicBezTo>
                  <a:pt x="558268" y="1362165"/>
                  <a:pt x="563304" y="1363605"/>
                  <a:pt x="568340" y="1365044"/>
                </a:cubicBezTo>
                <a:cubicBezTo>
                  <a:pt x="576254" y="1362885"/>
                  <a:pt x="584886" y="1360007"/>
                  <a:pt x="592800" y="1357128"/>
                </a:cubicBezTo>
                <a:cubicBezTo>
                  <a:pt x="592800" y="1357128"/>
                  <a:pt x="592800" y="1357128"/>
                  <a:pt x="592081" y="1357128"/>
                </a:cubicBezTo>
                <a:cubicBezTo>
                  <a:pt x="618699" y="1356410"/>
                  <a:pt x="644598" y="1355690"/>
                  <a:pt x="670497" y="1354970"/>
                </a:cubicBezTo>
                <a:cubicBezTo>
                  <a:pt x="697115" y="1354970"/>
                  <a:pt x="724453" y="1356410"/>
                  <a:pt x="751072" y="1356410"/>
                </a:cubicBezTo>
                <a:cubicBezTo>
                  <a:pt x="756827" y="1356410"/>
                  <a:pt x="762583" y="1354251"/>
                  <a:pt x="768338" y="1353531"/>
                </a:cubicBezTo>
                <a:cubicBezTo>
                  <a:pt x="771935" y="1353531"/>
                  <a:pt x="776251" y="1353531"/>
                  <a:pt x="779848" y="1353531"/>
                </a:cubicBezTo>
                <a:cubicBezTo>
                  <a:pt x="780568" y="1353531"/>
                  <a:pt x="780568" y="1353531"/>
                  <a:pt x="780568" y="1353531"/>
                </a:cubicBezTo>
                <a:cubicBezTo>
                  <a:pt x="792798" y="1352092"/>
                  <a:pt x="804309" y="1350653"/>
                  <a:pt x="816539" y="1349214"/>
                </a:cubicBezTo>
                <a:cubicBezTo>
                  <a:pt x="816539" y="1346336"/>
                  <a:pt x="816539" y="1342738"/>
                  <a:pt x="815820" y="1339861"/>
                </a:cubicBezTo>
                <a:cubicBezTo>
                  <a:pt x="723734" y="1352092"/>
                  <a:pt x="632368" y="1333385"/>
                  <a:pt x="541002" y="1329788"/>
                </a:cubicBezTo>
                <a:cubicBezTo>
                  <a:pt x="539563" y="1329788"/>
                  <a:pt x="537405" y="1329788"/>
                  <a:pt x="535966" y="1329788"/>
                </a:cubicBezTo>
                <a:cubicBezTo>
                  <a:pt x="508628" y="1331227"/>
                  <a:pt x="481290" y="1332666"/>
                  <a:pt x="453952" y="1333385"/>
                </a:cubicBezTo>
                <a:lnTo>
                  <a:pt x="353106" y="1336961"/>
                </a:lnTo>
                <a:lnTo>
                  <a:pt x="305033" y="1329068"/>
                </a:lnTo>
                <a:cubicBezTo>
                  <a:pt x="305752" y="1321873"/>
                  <a:pt x="306471" y="1314678"/>
                  <a:pt x="307910" y="1303885"/>
                </a:cubicBezTo>
                <a:cubicBezTo>
                  <a:pt x="312227" y="1305324"/>
                  <a:pt x="316543" y="1307483"/>
                  <a:pt x="320860" y="1309642"/>
                </a:cubicBezTo>
                <a:cubicBezTo>
                  <a:pt x="320860" y="1309642"/>
                  <a:pt x="320860" y="1309642"/>
                  <a:pt x="320860" y="1308922"/>
                </a:cubicBezTo>
                <a:cubicBezTo>
                  <a:pt x="360428" y="1285178"/>
                  <a:pt x="403593" y="1298849"/>
                  <a:pt x="446038" y="1295252"/>
                </a:cubicBezTo>
                <a:cubicBezTo>
                  <a:pt x="446038" y="1293813"/>
                  <a:pt x="446038" y="1291654"/>
                  <a:pt x="446758" y="1289495"/>
                </a:cubicBezTo>
                <a:cubicBezTo>
                  <a:pt x="439564" y="1288057"/>
                  <a:pt x="433089" y="1285898"/>
                  <a:pt x="426614" y="1285178"/>
                </a:cubicBezTo>
                <a:cubicBezTo>
                  <a:pt x="412945" y="1283739"/>
                  <a:pt x="398557" y="1282300"/>
                  <a:pt x="384888" y="1281581"/>
                </a:cubicBezTo>
                <a:cubicBezTo>
                  <a:pt x="376974" y="1281581"/>
                  <a:pt x="369061" y="1281581"/>
                  <a:pt x="361147" y="1281581"/>
                </a:cubicBezTo>
                <a:cubicBezTo>
                  <a:pt x="360428" y="1279423"/>
                  <a:pt x="359708" y="1277264"/>
                  <a:pt x="359708" y="1275105"/>
                </a:cubicBezTo>
                <a:cubicBezTo>
                  <a:pt x="402154" y="1271508"/>
                  <a:pt x="443880" y="1267191"/>
                  <a:pt x="486326" y="1264313"/>
                </a:cubicBezTo>
                <a:cubicBezTo>
                  <a:pt x="531650" y="1261435"/>
                  <a:pt x="576254" y="1259276"/>
                  <a:pt x="620857" y="1256398"/>
                </a:cubicBezTo>
                <a:cubicBezTo>
                  <a:pt x="621577" y="1254959"/>
                  <a:pt x="621577" y="1252801"/>
                  <a:pt x="621577" y="1250642"/>
                </a:cubicBezTo>
                <a:cubicBezTo>
                  <a:pt x="612944" y="1249203"/>
                  <a:pt x="605030" y="1247045"/>
                  <a:pt x="596397" y="1245606"/>
                </a:cubicBezTo>
                <a:cubicBezTo>
                  <a:pt x="594958" y="1245606"/>
                  <a:pt x="594239" y="1245606"/>
                  <a:pt x="592800" y="1245606"/>
                </a:cubicBezTo>
                <a:cubicBezTo>
                  <a:pt x="584167" y="1245606"/>
                  <a:pt x="576254" y="1245606"/>
                  <a:pt x="568340" y="1245606"/>
                </a:cubicBezTo>
                <a:cubicBezTo>
                  <a:pt x="552513" y="1248484"/>
                  <a:pt x="536686" y="1254240"/>
                  <a:pt x="524455" y="1237691"/>
                </a:cubicBezTo>
                <a:cubicBezTo>
                  <a:pt x="523736" y="1241289"/>
                  <a:pt x="522297" y="1245606"/>
                  <a:pt x="521578" y="1249923"/>
                </a:cubicBezTo>
                <a:cubicBezTo>
                  <a:pt x="518700" y="1248484"/>
                  <a:pt x="515822" y="1247045"/>
                  <a:pt x="512944" y="1245606"/>
                </a:cubicBezTo>
                <a:cubicBezTo>
                  <a:pt x="512944" y="1245606"/>
                  <a:pt x="512944" y="1245606"/>
                  <a:pt x="512225" y="1245606"/>
                </a:cubicBezTo>
                <a:cubicBezTo>
                  <a:pt x="492800" y="1247045"/>
                  <a:pt x="472657" y="1248484"/>
                  <a:pt x="453233" y="1249923"/>
                </a:cubicBezTo>
                <a:cubicBezTo>
                  <a:pt x="453233" y="1249923"/>
                  <a:pt x="453233" y="1249923"/>
                  <a:pt x="451794" y="1249203"/>
                </a:cubicBezTo>
                <a:cubicBezTo>
                  <a:pt x="451075" y="1246325"/>
                  <a:pt x="449635" y="1244166"/>
                  <a:pt x="448917" y="1242008"/>
                </a:cubicBezTo>
                <a:cubicBezTo>
                  <a:pt x="448917" y="1244166"/>
                  <a:pt x="448917" y="1247045"/>
                  <a:pt x="448917" y="1249203"/>
                </a:cubicBezTo>
                <a:cubicBezTo>
                  <a:pt x="436686" y="1249203"/>
                  <a:pt x="424456" y="1249203"/>
                  <a:pt x="412945" y="1249203"/>
                </a:cubicBezTo>
                <a:cubicBezTo>
                  <a:pt x="411507" y="1249203"/>
                  <a:pt x="410068" y="1249203"/>
                  <a:pt x="409349" y="1249203"/>
                </a:cubicBezTo>
                <a:cubicBezTo>
                  <a:pt x="409349" y="1249203"/>
                  <a:pt x="409349" y="1249203"/>
                  <a:pt x="408629" y="1249203"/>
                </a:cubicBezTo>
                <a:cubicBezTo>
                  <a:pt x="405752" y="1249203"/>
                  <a:pt x="403593" y="1249203"/>
                  <a:pt x="400715" y="1249203"/>
                </a:cubicBezTo>
                <a:cubicBezTo>
                  <a:pt x="399277" y="1247764"/>
                  <a:pt x="397838" y="1247045"/>
                  <a:pt x="397118" y="1245606"/>
                </a:cubicBezTo>
                <a:cubicBezTo>
                  <a:pt x="397118" y="1247045"/>
                  <a:pt x="397118" y="1247764"/>
                  <a:pt x="396399" y="1249203"/>
                </a:cubicBezTo>
                <a:cubicBezTo>
                  <a:pt x="394241" y="1249203"/>
                  <a:pt x="391363" y="1249203"/>
                  <a:pt x="388485" y="1249203"/>
                </a:cubicBezTo>
                <a:cubicBezTo>
                  <a:pt x="382011" y="1247045"/>
                  <a:pt x="375536" y="1244166"/>
                  <a:pt x="369061" y="1241289"/>
                </a:cubicBezTo>
                <a:cubicBezTo>
                  <a:pt x="358989" y="1241289"/>
                  <a:pt x="348917" y="1242008"/>
                  <a:pt x="338846" y="1242008"/>
                </a:cubicBezTo>
                <a:cubicBezTo>
                  <a:pt x="334529" y="1242008"/>
                  <a:pt x="330212" y="1240569"/>
                  <a:pt x="325896" y="1242728"/>
                </a:cubicBezTo>
                <a:cubicBezTo>
                  <a:pt x="317982" y="1242728"/>
                  <a:pt x="312947" y="1220423"/>
                  <a:pt x="303594" y="1242728"/>
                </a:cubicBezTo>
                <a:cubicBezTo>
                  <a:pt x="302875" y="1243447"/>
                  <a:pt x="296400" y="1242008"/>
                  <a:pt x="292803" y="1241289"/>
                </a:cubicBezTo>
                <a:lnTo>
                  <a:pt x="281010" y="1233657"/>
                </a:lnTo>
                <a:lnTo>
                  <a:pt x="281292" y="1233374"/>
                </a:lnTo>
                <a:cubicBezTo>
                  <a:pt x="281292" y="1233374"/>
                  <a:pt x="280572" y="1233374"/>
                  <a:pt x="280572" y="1233374"/>
                </a:cubicBezTo>
                <a:cubicBezTo>
                  <a:pt x="276975" y="1231935"/>
                  <a:pt x="272659" y="1230496"/>
                  <a:pt x="269062" y="1229057"/>
                </a:cubicBezTo>
                <a:cubicBezTo>
                  <a:pt x="266185" y="1227618"/>
                  <a:pt x="262587" y="1224740"/>
                  <a:pt x="262587" y="1224740"/>
                </a:cubicBezTo>
                <a:cubicBezTo>
                  <a:pt x="244602" y="1246325"/>
                  <a:pt x="230213" y="1222581"/>
                  <a:pt x="213667" y="1221142"/>
                </a:cubicBezTo>
                <a:cubicBezTo>
                  <a:pt x="236688" y="1218984"/>
                  <a:pt x="259710" y="1214667"/>
                  <a:pt x="283450" y="1214667"/>
                </a:cubicBezTo>
                <a:cubicBezTo>
                  <a:pt x="344601" y="1213228"/>
                  <a:pt x="405752" y="1213947"/>
                  <a:pt x="466902" y="1213947"/>
                </a:cubicBezTo>
                <a:cubicBezTo>
                  <a:pt x="467621" y="1211789"/>
                  <a:pt x="467621" y="1210350"/>
                  <a:pt x="467621" y="1208191"/>
                </a:cubicBezTo>
                <a:cubicBezTo>
                  <a:pt x="451075" y="1206752"/>
                  <a:pt x="434528" y="1204594"/>
                  <a:pt x="417981" y="1203875"/>
                </a:cubicBezTo>
                <a:cubicBezTo>
                  <a:pt x="370500" y="1200996"/>
                  <a:pt x="323018" y="1198838"/>
                  <a:pt x="275537" y="1195960"/>
                </a:cubicBezTo>
                <a:cubicBezTo>
                  <a:pt x="259710" y="1194521"/>
                  <a:pt x="244602" y="1188045"/>
                  <a:pt x="228775" y="1186606"/>
                </a:cubicBezTo>
                <a:cubicBezTo>
                  <a:pt x="202876" y="1183728"/>
                  <a:pt x="176257" y="1181570"/>
                  <a:pt x="150358" y="1180850"/>
                </a:cubicBezTo>
                <a:cubicBezTo>
                  <a:pt x="129495" y="1180850"/>
                  <a:pt x="109351" y="1181570"/>
                  <a:pt x="93524" y="1165741"/>
                </a:cubicBezTo>
                <a:cubicBezTo>
                  <a:pt x="102157" y="1149192"/>
                  <a:pt x="115826" y="1165021"/>
                  <a:pt x="126618" y="1159984"/>
                </a:cubicBezTo>
                <a:cubicBezTo>
                  <a:pt x="132373" y="1157107"/>
                  <a:pt x="138847" y="1155668"/>
                  <a:pt x="145322" y="1153509"/>
                </a:cubicBezTo>
                <a:cubicBezTo>
                  <a:pt x="162588" y="1158546"/>
                  <a:pt x="178415" y="1157107"/>
                  <a:pt x="196401" y="1151351"/>
                </a:cubicBezTo>
                <a:cubicBezTo>
                  <a:pt x="211509" y="1146314"/>
                  <a:pt x="228775" y="1147033"/>
                  <a:pt x="244602" y="1145594"/>
                </a:cubicBezTo>
                <a:cubicBezTo>
                  <a:pt x="204314" y="1141997"/>
                  <a:pt x="164027" y="1138399"/>
                  <a:pt x="123739" y="1134802"/>
                </a:cubicBezTo>
                <a:cubicBezTo>
                  <a:pt x="123020" y="1132643"/>
                  <a:pt x="121581" y="1130485"/>
                  <a:pt x="120862" y="1128327"/>
                </a:cubicBezTo>
                <a:cubicBezTo>
                  <a:pt x="127337" y="1124729"/>
                  <a:pt x="133811" y="1121132"/>
                  <a:pt x="140287" y="1116814"/>
                </a:cubicBezTo>
                <a:cubicBezTo>
                  <a:pt x="118704" y="1103144"/>
                  <a:pt x="87769" y="1124729"/>
                  <a:pt x="67625" y="1098827"/>
                </a:cubicBezTo>
                <a:cubicBezTo>
                  <a:pt x="64747" y="1100985"/>
                  <a:pt x="61150" y="1103144"/>
                  <a:pt x="57553" y="1106022"/>
                </a:cubicBezTo>
                <a:cubicBezTo>
                  <a:pt x="57553" y="1106022"/>
                  <a:pt x="57553" y="1106022"/>
                  <a:pt x="57553" y="1105303"/>
                </a:cubicBezTo>
                <a:cubicBezTo>
                  <a:pt x="53237" y="1103144"/>
                  <a:pt x="49640" y="1100985"/>
                  <a:pt x="45323" y="1098827"/>
                </a:cubicBezTo>
                <a:cubicBezTo>
                  <a:pt x="48201" y="1095949"/>
                  <a:pt x="50359" y="1090193"/>
                  <a:pt x="53237" y="1089473"/>
                </a:cubicBezTo>
                <a:cubicBezTo>
                  <a:pt x="68344" y="1088754"/>
                  <a:pt x="82733" y="1089473"/>
                  <a:pt x="98560" y="1085876"/>
                </a:cubicBezTo>
                <a:cubicBezTo>
                  <a:pt x="66186" y="1080839"/>
                  <a:pt x="33093" y="1075083"/>
                  <a:pt x="0" y="1070046"/>
                </a:cubicBezTo>
                <a:cubicBezTo>
                  <a:pt x="720" y="1067888"/>
                  <a:pt x="720" y="1065010"/>
                  <a:pt x="720" y="1062851"/>
                </a:cubicBezTo>
                <a:cubicBezTo>
                  <a:pt x="19424" y="1052779"/>
                  <a:pt x="41006" y="1054217"/>
                  <a:pt x="61150" y="1053498"/>
                </a:cubicBezTo>
                <a:cubicBezTo>
                  <a:pt x="62589" y="1053498"/>
                  <a:pt x="64028" y="1053498"/>
                  <a:pt x="65467" y="1053498"/>
                </a:cubicBezTo>
                <a:cubicBezTo>
                  <a:pt x="89927" y="1051340"/>
                  <a:pt x="115107" y="1049181"/>
                  <a:pt x="140287" y="1046303"/>
                </a:cubicBezTo>
                <a:cubicBezTo>
                  <a:pt x="121581" y="1031193"/>
                  <a:pt x="121581" y="1031193"/>
                  <a:pt x="127337" y="1020401"/>
                </a:cubicBezTo>
                <a:cubicBezTo>
                  <a:pt x="120143" y="1022560"/>
                  <a:pt x="114387" y="1023998"/>
                  <a:pt x="109351" y="1026157"/>
                </a:cubicBezTo>
                <a:cubicBezTo>
                  <a:pt x="109351" y="1026157"/>
                  <a:pt x="109351" y="1026157"/>
                  <a:pt x="109351" y="1025437"/>
                </a:cubicBezTo>
                <a:cubicBezTo>
                  <a:pt x="107912" y="1025437"/>
                  <a:pt x="106474" y="1025437"/>
                  <a:pt x="105035" y="1025437"/>
                </a:cubicBezTo>
                <a:cubicBezTo>
                  <a:pt x="105035" y="1025437"/>
                  <a:pt x="105035" y="1025437"/>
                  <a:pt x="105035" y="1026157"/>
                </a:cubicBezTo>
                <a:cubicBezTo>
                  <a:pt x="101438" y="1027596"/>
                  <a:pt x="97122" y="1029755"/>
                  <a:pt x="92085" y="1032632"/>
                </a:cubicBezTo>
                <a:cubicBezTo>
                  <a:pt x="86330" y="1023279"/>
                  <a:pt x="78416" y="1011767"/>
                  <a:pt x="70503" y="999536"/>
                </a:cubicBezTo>
                <a:cubicBezTo>
                  <a:pt x="70503" y="1000974"/>
                  <a:pt x="69784" y="1002413"/>
                  <a:pt x="69064" y="1003852"/>
                </a:cubicBezTo>
                <a:cubicBezTo>
                  <a:pt x="61870" y="1000974"/>
                  <a:pt x="54675" y="998096"/>
                  <a:pt x="47481" y="995218"/>
                </a:cubicBezTo>
                <a:cubicBezTo>
                  <a:pt x="47481" y="993060"/>
                  <a:pt x="48201" y="990182"/>
                  <a:pt x="48201" y="988023"/>
                </a:cubicBezTo>
                <a:cubicBezTo>
                  <a:pt x="59712" y="985864"/>
                  <a:pt x="70503" y="983706"/>
                  <a:pt x="81294" y="981548"/>
                </a:cubicBezTo>
                <a:cubicBezTo>
                  <a:pt x="81294" y="981548"/>
                  <a:pt x="81294" y="981548"/>
                  <a:pt x="81294" y="982267"/>
                </a:cubicBezTo>
                <a:lnTo>
                  <a:pt x="82238" y="981834"/>
                </a:lnTo>
                <a:lnTo>
                  <a:pt x="98560" y="974353"/>
                </a:lnTo>
                <a:cubicBezTo>
                  <a:pt x="100718" y="964999"/>
                  <a:pt x="115826" y="954926"/>
                  <a:pt x="133092" y="954207"/>
                </a:cubicBezTo>
                <a:cubicBezTo>
                  <a:pt x="146761" y="954207"/>
                  <a:pt x="160430" y="952048"/>
                  <a:pt x="173380" y="950609"/>
                </a:cubicBezTo>
                <a:cubicBezTo>
                  <a:pt x="173380" y="948450"/>
                  <a:pt x="173380" y="947012"/>
                  <a:pt x="172660" y="944853"/>
                </a:cubicBezTo>
                <a:cubicBezTo>
                  <a:pt x="149639" y="940536"/>
                  <a:pt x="126618" y="936219"/>
                  <a:pt x="102877" y="931902"/>
                </a:cubicBezTo>
                <a:cubicBezTo>
                  <a:pt x="102877" y="929744"/>
                  <a:pt x="102877" y="927585"/>
                  <a:pt x="102157" y="925426"/>
                </a:cubicBezTo>
                <a:cubicBezTo>
                  <a:pt x="112949" y="917512"/>
                  <a:pt x="122301" y="908159"/>
                  <a:pt x="133811" y="902403"/>
                </a:cubicBezTo>
                <a:cubicBezTo>
                  <a:pt x="142445" y="898085"/>
                  <a:pt x="153236" y="898085"/>
                  <a:pt x="163308" y="895927"/>
                </a:cubicBezTo>
                <a:cubicBezTo>
                  <a:pt x="168344" y="894488"/>
                  <a:pt x="172660" y="891610"/>
                  <a:pt x="176976" y="890171"/>
                </a:cubicBezTo>
                <a:cubicBezTo>
                  <a:pt x="174099" y="882976"/>
                  <a:pt x="171941" y="875781"/>
                  <a:pt x="169063" y="869305"/>
                </a:cubicBezTo>
                <a:cubicBezTo>
                  <a:pt x="176976" y="867147"/>
                  <a:pt x="187048" y="864269"/>
                  <a:pt x="197120" y="862110"/>
                </a:cubicBezTo>
                <a:cubicBezTo>
                  <a:pt x="199279" y="862830"/>
                  <a:pt x="200717" y="863549"/>
                  <a:pt x="202876" y="863549"/>
                </a:cubicBezTo>
                <a:cubicBezTo>
                  <a:pt x="209351" y="862110"/>
                  <a:pt x="220861" y="866427"/>
                  <a:pt x="218703" y="853476"/>
                </a:cubicBezTo>
                <a:cubicBezTo>
                  <a:pt x="217983" y="849878"/>
                  <a:pt x="209351" y="847001"/>
                  <a:pt x="199998" y="841245"/>
                </a:cubicBezTo>
                <a:cubicBezTo>
                  <a:pt x="203595" y="834050"/>
                  <a:pt x="208631" y="823257"/>
                  <a:pt x="215106" y="809587"/>
                </a:cubicBezTo>
                <a:cubicBezTo>
                  <a:pt x="215106" y="810306"/>
                  <a:pt x="212228" y="805989"/>
                  <a:pt x="209351" y="802392"/>
                </a:cubicBezTo>
                <a:lnTo>
                  <a:pt x="201437" y="794477"/>
                </a:lnTo>
                <a:lnTo>
                  <a:pt x="173380" y="782245"/>
                </a:lnTo>
                <a:cubicBezTo>
                  <a:pt x="174099" y="779367"/>
                  <a:pt x="175538" y="773612"/>
                  <a:pt x="176257" y="773612"/>
                </a:cubicBezTo>
                <a:cubicBezTo>
                  <a:pt x="191365" y="773612"/>
                  <a:pt x="188487" y="762819"/>
                  <a:pt x="189207" y="757063"/>
                </a:cubicBezTo>
                <a:cubicBezTo>
                  <a:pt x="202156" y="748429"/>
                  <a:pt x="213667" y="741234"/>
                  <a:pt x="225178" y="734039"/>
                </a:cubicBezTo>
                <a:cubicBezTo>
                  <a:pt x="211509" y="722526"/>
                  <a:pt x="205034" y="708136"/>
                  <a:pt x="212948" y="690149"/>
                </a:cubicBezTo>
                <a:cubicBezTo>
                  <a:pt x="187048" y="682953"/>
                  <a:pt x="184171" y="677917"/>
                  <a:pt x="197120" y="658491"/>
                </a:cubicBezTo>
                <a:cubicBezTo>
                  <a:pt x="198559" y="658491"/>
                  <a:pt x="199998" y="658491"/>
                  <a:pt x="201437" y="658491"/>
                </a:cubicBezTo>
                <a:cubicBezTo>
                  <a:pt x="206473" y="657052"/>
                  <a:pt x="211509" y="655612"/>
                  <a:pt x="217264" y="654173"/>
                </a:cubicBezTo>
                <a:cubicBezTo>
                  <a:pt x="275537" y="652015"/>
                  <a:pt x="334529" y="649137"/>
                  <a:pt x="392801" y="646259"/>
                </a:cubicBezTo>
                <a:cubicBezTo>
                  <a:pt x="450355" y="642662"/>
                  <a:pt x="507909" y="638344"/>
                  <a:pt x="565462" y="634027"/>
                </a:cubicBezTo>
                <a:cubicBezTo>
                  <a:pt x="576254" y="633308"/>
                  <a:pt x="586326" y="631869"/>
                  <a:pt x="596397" y="630430"/>
                </a:cubicBezTo>
                <a:lnTo>
                  <a:pt x="620277" y="626215"/>
                </a:lnTo>
                <a:lnTo>
                  <a:pt x="627152" y="631284"/>
                </a:lnTo>
                <a:cubicBezTo>
                  <a:pt x="634166" y="633443"/>
                  <a:pt x="641181" y="627912"/>
                  <a:pt x="648195" y="626832"/>
                </a:cubicBezTo>
                <a:cubicBezTo>
                  <a:pt x="648195" y="627552"/>
                  <a:pt x="648195" y="628991"/>
                  <a:pt x="648195" y="630430"/>
                </a:cubicBezTo>
                <a:cubicBezTo>
                  <a:pt x="656828" y="631869"/>
                  <a:pt x="664742" y="633308"/>
                  <a:pt x="676253" y="634747"/>
                </a:cubicBezTo>
                <a:cubicBezTo>
                  <a:pt x="671936" y="630430"/>
                  <a:pt x="670497" y="628272"/>
                  <a:pt x="668339" y="626113"/>
                </a:cubicBezTo>
                <a:cubicBezTo>
                  <a:pt x="688483" y="626113"/>
                  <a:pt x="708626" y="626113"/>
                  <a:pt x="728051" y="626113"/>
                </a:cubicBezTo>
                <a:cubicBezTo>
                  <a:pt x="748914" y="625393"/>
                  <a:pt x="769058" y="623954"/>
                  <a:pt x="789920" y="623235"/>
                </a:cubicBezTo>
                <a:cubicBezTo>
                  <a:pt x="795676" y="622515"/>
                  <a:pt x="802151" y="622515"/>
                  <a:pt x="807906" y="622515"/>
                </a:cubicBezTo>
                <a:cubicBezTo>
                  <a:pt x="809344" y="622515"/>
                  <a:pt x="810783" y="622515"/>
                  <a:pt x="812223" y="622515"/>
                </a:cubicBezTo>
                <a:cubicBezTo>
                  <a:pt x="812223" y="611723"/>
                  <a:pt x="807906" y="606687"/>
                  <a:pt x="796395" y="606687"/>
                </a:cubicBezTo>
                <a:cubicBezTo>
                  <a:pt x="781287" y="608125"/>
                  <a:pt x="765460" y="608845"/>
                  <a:pt x="750352" y="611723"/>
                </a:cubicBezTo>
                <a:cubicBezTo>
                  <a:pt x="728051" y="611003"/>
                  <a:pt x="705749" y="608845"/>
                  <a:pt x="682728" y="608845"/>
                </a:cubicBezTo>
                <a:cubicBezTo>
                  <a:pt x="659706" y="608125"/>
                  <a:pt x="635965" y="609564"/>
                  <a:pt x="612224" y="610284"/>
                </a:cubicBezTo>
                <a:cubicBezTo>
                  <a:pt x="608627" y="610284"/>
                  <a:pt x="604311" y="613162"/>
                  <a:pt x="600713" y="614600"/>
                </a:cubicBezTo>
                <a:cubicBezTo>
                  <a:pt x="571217" y="613162"/>
                  <a:pt x="541721" y="611723"/>
                  <a:pt x="512225" y="610284"/>
                </a:cubicBezTo>
                <a:cubicBezTo>
                  <a:pt x="502153" y="610284"/>
                  <a:pt x="492800" y="610284"/>
                  <a:pt x="483448" y="610284"/>
                </a:cubicBezTo>
                <a:cubicBezTo>
                  <a:pt x="419420" y="611003"/>
                  <a:pt x="355392" y="612442"/>
                  <a:pt x="291364" y="612442"/>
                </a:cubicBezTo>
                <a:cubicBezTo>
                  <a:pt x="268343" y="612442"/>
                  <a:pt x="245321" y="608125"/>
                  <a:pt x="221580" y="605247"/>
                </a:cubicBezTo>
                <a:cubicBezTo>
                  <a:pt x="220141" y="598772"/>
                  <a:pt x="218703" y="592296"/>
                  <a:pt x="217264" y="586540"/>
                </a:cubicBezTo>
                <a:cubicBezTo>
                  <a:pt x="212228" y="585101"/>
                  <a:pt x="207192" y="583662"/>
                  <a:pt x="202156" y="582223"/>
                </a:cubicBezTo>
                <a:cubicBezTo>
                  <a:pt x="202876" y="583662"/>
                  <a:pt x="202876" y="585820"/>
                  <a:pt x="203595" y="587260"/>
                </a:cubicBezTo>
                <a:cubicBezTo>
                  <a:pt x="198559" y="589418"/>
                  <a:pt x="193523" y="593735"/>
                  <a:pt x="188487" y="593735"/>
                </a:cubicBezTo>
                <a:cubicBezTo>
                  <a:pt x="183452" y="593015"/>
                  <a:pt x="178415" y="587979"/>
                  <a:pt x="173380" y="585101"/>
                </a:cubicBezTo>
                <a:cubicBezTo>
                  <a:pt x="178415" y="582223"/>
                  <a:pt x="182732" y="577186"/>
                  <a:pt x="187048" y="577186"/>
                </a:cubicBezTo>
                <a:cubicBezTo>
                  <a:pt x="235969" y="572150"/>
                  <a:pt x="284170" y="564955"/>
                  <a:pt x="333090" y="564235"/>
                </a:cubicBezTo>
                <a:cubicBezTo>
                  <a:pt x="425895" y="562796"/>
                  <a:pt x="518700" y="564955"/>
                  <a:pt x="611505" y="565675"/>
                </a:cubicBezTo>
                <a:cubicBezTo>
                  <a:pt x="600713" y="562077"/>
                  <a:pt x="586326" y="557040"/>
                  <a:pt x="572657" y="554882"/>
                </a:cubicBezTo>
                <a:cubicBezTo>
                  <a:pt x="568700" y="554163"/>
                  <a:pt x="564743" y="554702"/>
                  <a:pt x="560696" y="555601"/>
                </a:cubicBezTo>
                <a:lnTo>
                  <a:pt x="548537" y="558401"/>
                </a:lnTo>
                <a:lnTo>
                  <a:pt x="510786" y="550565"/>
                </a:lnTo>
                <a:cubicBezTo>
                  <a:pt x="520858" y="543370"/>
                  <a:pt x="529492" y="537614"/>
                  <a:pt x="538124" y="531139"/>
                </a:cubicBezTo>
                <a:cubicBezTo>
                  <a:pt x="522297" y="538334"/>
                  <a:pt x="498556" y="537614"/>
                  <a:pt x="486326" y="529700"/>
                </a:cubicBezTo>
                <a:cubicBezTo>
                  <a:pt x="474815" y="532577"/>
                  <a:pt x="467621" y="535455"/>
                  <a:pt x="459707" y="536175"/>
                </a:cubicBezTo>
                <a:cubicBezTo>
                  <a:pt x="449635" y="538334"/>
                  <a:pt x="438845" y="535455"/>
                  <a:pt x="430211" y="539053"/>
                </a:cubicBezTo>
                <a:cubicBezTo>
                  <a:pt x="412945" y="546248"/>
                  <a:pt x="401435" y="540492"/>
                  <a:pt x="389924" y="526102"/>
                </a:cubicBezTo>
                <a:cubicBezTo>
                  <a:pt x="387766" y="531139"/>
                  <a:pt x="386327" y="534736"/>
                  <a:pt x="384888" y="538334"/>
                </a:cubicBezTo>
                <a:cubicBezTo>
                  <a:pt x="371939" y="538334"/>
                  <a:pt x="358989" y="538334"/>
                  <a:pt x="343162" y="538334"/>
                </a:cubicBezTo>
                <a:cubicBezTo>
                  <a:pt x="346040" y="533297"/>
                  <a:pt x="346759" y="530419"/>
                  <a:pt x="348198" y="528260"/>
                </a:cubicBezTo>
                <a:cubicBezTo>
                  <a:pt x="347478" y="526821"/>
                  <a:pt x="346759" y="525382"/>
                  <a:pt x="345320" y="524663"/>
                </a:cubicBezTo>
                <a:cubicBezTo>
                  <a:pt x="340284" y="528260"/>
                  <a:pt x="335968" y="531858"/>
                  <a:pt x="327335" y="539053"/>
                </a:cubicBezTo>
                <a:cubicBezTo>
                  <a:pt x="323737" y="534736"/>
                  <a:pt x="317982" y="528260"/>
                  <a:pt x="312227" y="521065"/>
                </a:cubicBezTo>
                <a:cubicBezTo>
                  <a:pt x="312947" y="518907"/>
                  <a:pt x="314385" y="516029"/>
                  <a:pt x="315105" y="513870"/>
                </a:cubicBezTo>
                <a:cubicBezTo>
                  <a:pt x="421579" y="509553"/>
                  <a:pt x="528052" y="505236"/>
                  <a:pt x="634526" y="500920"/>
                </a:cubicBezTo>
                <a:cubicBezTo>
                  <a:pt x="635246" y="500200"/>
                  <a:pt x="635246" y="498761"/>
                  <a:pt x="635246" y="498041"/>
                </a:cubicBezTo>
                <a:cubicBezTo>
                  <a:pt x="625893" y="496602"/>
                  <a:pt x="615822" y="495163"/>
                  <a:pt x="606469" y="494443"/>
                </a:cubicBezTo>
                <a:cubicBezTo>
                  <a:pt x="596397" y="493005"/>
                  <a:pt x="586326" y="492285"/>
                  <a:pt x="576973" y="492285"/>
                </a:cubicBezTo>
                <a:cubicBezTo>
                  <a:pt x="532369" y="492285"/>
                  <a:pt x="487045" y="492285"/>
                  <a:pt x="442442" y="494443"/>
                </a:cubicBezTo>
                <a:cubicBezTo>
                  <a:pt x="384888" y="496602"/>
                  <a:pt x="327335" y="500200"/>
                  <a:pt x="269782" y="502358"/>
                </a:cubicBezTo>
                <a:cubicBezTo>
                  <a:pt x="255393" y="503078"/>
                  <a:pt x="241724" y="500200"/>
                  <a:pt x="228055" y="500200"/>
                </a:cubicBezTo>
                <a:cubicBezTo>
                  <a:pt x="220141" y="500200"/>
                  <a:pt x="212948" y="501638"/>
                  <a:pt x="205034" y="502358"/>
                </a:cubicBezTo>
                <a:cubicBezTo>
                  <a:pt x="203595" y="500920"/>
                  <a:pt x="202156" y="500200"/>
                  <a:pt x="201437" y="498761"/>
                </a:cubicBezTo>
                <a:cubicBezTo>
                  <a:pt x="201437" y="497322"/>
                  <a:pt x="201437" y="495883"/>
                  <a:pt x="201437" y="494443"/>
                </a:cubicBezTo>
                <a:cubicBezTo>
                  <a:pt x="195682" y="496602"/>
                  <a:pt x="189926" y="498041"/>
                  <a:pt x="182013" y="500200"/>
                </a:cubicBezTo>
                <a:cubicBezTo>
                  <a:pt x="186329" y="480053"/>
                  <a:pt x="171221" y="480773"/>
                  <a:pt x="158991" y="475737"/>
                </a:cubicBezTo>
                <a:cubicBezTo>
                  <a:pt x="164746" y="474298"/>
                  <a:pt x="171221" y="472139"/>
                  <a:pt x="176976" y="470700"/>
                </a:cubicBezTo>
                <a:cubicBezTo>
                  <a:pt x="178415" y="470700"/>
                  <a:pt x="179855" y="470700"/>
                  <a:pt x="181293" y="470700"/>
                </a:cubicBezTo>
                <a:cubicBezTo>
                  <a:pt x="187768" y="469261"/>
                  <a:pt x="194242" y="467822"/>
                  <a:pt x="200717" y="466383"/>
                </a:cubicBezTo>
                <a:cubicBezTo>
                  <a:pt x="187768" y="465663"/>
                  <a:pt x="175538" y="464944"/>
                  <a:pt x="162588" y="462786"/>
                </a:cubicBezTo>
                <a:cubicBezTo>
                  <a:pt x="146042" y="460627"/>
                  <a:pt x="130215" y="457029"/>
                  <a:pt x="113668" y="454871"/>
                </a:cubicBezTo>
                <a:cubicBezTo>
                  <a:pt x="128056" y="449834"/>
                  <a:pt x="142445" y="444798"/>
                  <a:pt x="156833" y="441920"/>
                </a:cubicBezTo>
                <a:cubicBezTo>
                  <a:pt x="171941" y="439042"/>
                  <a:pt x="190645" y="441920"/>
                  <a:pt x="191365" y="413859"/>
                </a:cubicBezTo>
                <a:cubicBezTo>
                  <a:pt x="196401" y="424652"/>
                  <a:pt x="199279" y="430408"/>
                  <a:pt x="202156" y="436164"/>
                </a:cubicBezTo>
                <a:cubicBezTo>
                  <a:pt x="199998" y="421774"/>
                  <a:pt x="207911" y="418176"/>
                  <a:pt x="219422" y="419615"/>
                </a:cubicBezTo>
                <a:cubicBezTo>
                  <a:pt x="221580" y="423213"/>
                  <a:pt x="223738" y="428969"/>
                  <a:pt x="225897" y="434725"/>
                </a:cubicBezTo>
                <a:cubicBezTo>
                  <a:pt x="226617" y="434005"/>
                  <a:pt x="228055" y="434005"/>
                  <a:pt x="229494" y="433286"/>
                </a:cubicBezTo>
                <a:cubicBezTo>
                  <a:pt x="229494" y="428249"/>
                  <a:pt x="229494" y="423933"/>
                  <a:pt x="229494" y="418896"/>
                </a:cubicBezTo>
                <a:cubicBezTo>
                  <a:pt x="236688" y="420335"/>
                  <a:pt x="242444" y="421774"/>
                  <a:pt x="248918" y="422493"/>
                </a:cubicBezTo>
                <a:cubicBezTo>
                  <a:pt x="253235" y="419615"/>
                  <a:pt x="256832" y="417457"/>
                  <a:pt x="261148" y="414579"/>
                </a:cubicBezTo>
                <a:cubicBezTo>
                  <a:pt x="264745" y="414579"/>
                  <a:pt x="269062" y="414579"/>
                  <a:pt x="272659" y="414579"/>
                </a:cubicBezTo>
                <a:lnTo>
                  <a:pt x="273008" y="415302"/>
                </a:lnTo>
                <a:lnTo>
                  <a:pt x="273189" y="415121"/>
                </a:lnTo>
                <a:cubicBezTo>
                  <a:pt x="273499" y="415121"/>
                  <a:pt x="273752" y="415373"/>
                  <a:pt x="273752" y="415684"/>
                </a:cubicBezTo>
                <a:lnTo>
                  <a:pt x="273374" y="416062"/>
                </a:lnTo>
                <a:lnTo>
                  <a:pt x="275087" y="419615"/>
                </a:lnTo>
                <a:cubicBezTo>
                  <a:pt x="275897" y="421235"/>
                  <a:pt x="276616" y="422493"/>
                  <a:pt x="276975" y="422493"/>
                </a:cubicBezTo>
                <a:cubicBezTo>
                  <a:pt x="289206" y="420335"/>
                  <a:pt x="300716" y="417457"/>
                  <a:pt x="312947" y="414579"/>
                </a:cubicBezTo>
                <a:cubicBezTo>
                  <a:pt x="316543" y="414579"/>
                  <a:pt x="320860" y="414579"/>
                  <a:pt x="325177" y="414579"/>
                </a:cubicBezTo>
                <a:cubicBezTo>
                  <a:pt x="340284" y="413859"/>
                  <a:pt x="356112" y="413859"/>
                  <a:pt x="371939" y="412420"/>
                </a:cubicBezTo>
                <a:cubicBezTo>
                  <a:pt x="373377" y="412420"/>
                  <a:pt x="374097" y="405945"/>
                  <a:pt x="374097" y="405225"/>
                </a:cubicBezTo>
                <a:cubicBezTo>
                  <a:pt x="349636" y="403066"/>
                  <a:pt x="325896" y="400908"/>
                  <a:pt x="302155" y="399469"/>
                </a:cubicBezTo>
                <a:cubicBezTo>
                  <a:pt x="296400" y="398750"/>
                  <a:pt x="290644" y="401628"/>
                  <a:pt x="284889" y="402348"/>
                </a:cubicBezTo>
                <a:cubicBezTo>
                  <a:pt x="284889" y="402348"/>
                  <a:pt x="284889" y="402348"/>
                  <a:pt x="284889" y="403066"/>
                </a:cubicBezTo>
                <a:cubicBezTo>
                  <a:pt x="282731" y="401628"/>
                  <a:pt x="280572" y="400908"/>
                  <a:pt x="278414" y="399469"/>
                </a:cubicBezTo>
                <a:cubicBezTo>
                  <a:pt x="277695" y="399469"/>
                  <a:pt x="276975" y="398750"/>
                  <a:pt x="276256" y="398030"/>
                </a:cubicBezTo>
                <a:cubicBezTo>
                  <a:pt x="270501" y="398750"/>
                  <a:pt x="264026" y="397311"/>
                  <a:pt x="258990" y="399469"/>
                </a:cubicBezTo>
                <a:cubicBezTo>
                  <a:pt x="237407" y="408103"/>
                  <a:pt x="215106" y="405945"/>
                  <a:pt x="192804" y="403066"/>
                </a:cubicBezTo>
                <a:cubicBezTo>
                  <a:pt x="192804" y="403066"/>
                  <a:pt x="192804" y="403066"/>
                  <a:pt x="193523" y="402348"/>
                </a:cubicBezTo>
                <a:cubicBezTo>
                  <a:pt x="186329" y="400189"/>
                  <a:pt x="179135" y="398030"/>
                  <a:pt x="171941" y="395871"/>
                </a:cubicBezTo>
                <a:cubicBezTo>
                  <a:pt x="177696" y="390116"/>
                  <a:pt x="182013" y="380042"/>
                  <a:pt x="187768" y="379323"/>
                </a:cubicBezTo>
                <a:cubicBezTo>
                  <a:pt x="233091" y="370689"/>
                  <a:pt x="278414" y="363494"/>
                  <a:pt x="323737" y="357738"/>
                </a:cubicBezTo>
                <a:cubicBezTo>
                  <a:pt x="350356" y="354860"/>
                  <a:pt x="377694" y="356299"/>
                  <a:pt x="404312" y="355580"/>
                </a:cubicBezTo>
                <a:cubicBezTo>
                  <a:pt x="415823" y="354860"/>
                  <a:pt x="426614" y="352701"/>
                  <a:pt x="443161" y="350543"/>
                </a:cubicBezTo>
                <a:cubicBezTo>
                  <a:pt x="434528" y="345506"/>
                  <a:pt x="427334" y="338311"/>
                  <a:pt x="420859" y="339031"/>
                </a:cubicBezTo>
                <a:cubicBezTo>
                  <a:pt x="399277" y="340470"/>
                  <a:pt x="376974" y="344067"/>
                  <a:pt x="354673" y="346226"/>
                </a:cubicBezTo>
                <a:cubicBezTo>
                  <a:pt x="350356" y="346946"/>
                  <a:pt x="345320" y="341909"/>
                  <a:pt x="340284" y="339751"/>
                </a:cubicBezTo>
                <a:lnTo>
                  <a:pt x="324363" y="336289"/>
                </a:lnTo>
                <a:lnTo>
                  <a:pt x="323926" y="336746"/>
                </a:lnTo>
                <a:cubicBezTo>
                  <a:pt x="321846" y="337470"/>
                  <a:pt x="319767" y="338918"/>
                  <a:pt x="317687" y="339643"/>
                </a:cubicBezTo>
                <a:cubicBezTo>
                  <a:pt x="314221" y="337470"/>
                  <a:pt x="308675" y="336021"/>
                  <a:pt x="308675" y="334573"/>
                </a:cubicBezTo>
                <a:cubicBezTo>
                  <a:pt x="309368" y="329503"/>
                  <a:pt x="311447" y="324434"/>
                  <a:pt x="313527" y="319365"/>
                </a:cubicBezTo>
                <a:cubicBezTo>
                  <a:pt x="314914" y="325883"/>
                  <a:pt x="316300" y="332400"/>
                  <a:pt x="316994" y="338918"/>
                </a:cubicBezTo>
                <a:cubicBezTo>
                  <a:pt x="317687" y="332400"/>
                  <a:pt x="317687" y="325883"/>
                  <a:pt x="317687" y="319365"/>
                </a:cubicBezTo>
                <a:lnTo>
                  <a:pt x="326447" y="333443"/>
                </a:lnTo>
                <a:lnTo>
                  <a:pt x="326615" y="333275"/>
                </a:lnTo>
                <a:cubicBezTo>
                  <a:pt x="329493" y="329677"/>
                  <a:pt x="333090" y="325361"/>
                  <a:pt x="339565" y="316726"/>
                </a:cubicBezTo>
                <a:cubicBezTo>
                  <a:pt x="340284" y="328238"/>
                  <a:pt x="341004" y="333275"/>
                  <a:pt x="341723" y="338311"/>
                </a:cubicBezTo>
                <a:cubicBezTo>
                  <a:pt x="345320" y="331836"/>
                  <a:pt x="348198" y="324641"/>
                  <a:pt x="351795" y="318166"/>
                </a:cubicBezTo>
                <a:cubicBezTo>
                  <a:pt x="353233" y="318166"/>
                  <a:pt x="355392" y="318885"/>
                  <a:pt x="356831" y="318885"/>
                </a:cubicBezTo>
                <a:cubicBezTo>
                  <a:pt x="361867" y="321763"/>
                  <a:pt x="367622" y="324641"/>
                  <a:pt x="372658" y="328238"/>
                </a:cubicBezTo>
                <a:cubicBezTo>
                  <a:pt x="373377" y="326080"/>
                  <a:pt x="374097" y="321763"/>
                  <a:pt x="375536" y="315287"/>
                </a:cubicBezTo>
                <a:cubicBezTo>
                  <a:pt x="384169" y="319604"/>
                  <a:pt x="390643" y="323202"/>
                  <a:pt x="397118" y="326800"/>
                </a:cubicBezTo>
                <a:cubicBezTo>
                  <a:pt x="402154" y="318885"/>
                  <a:pt x="407910" y="313848"/>
                  <a:pt x="414384" y="326080"/>
                </a:cubicBezTo>
                <a:cubicBezTo>
                  <a:pt x="420139" y="308812"/>
                  <a:pt x="435248" y="323202"/>
                  <a:pt x="445319" y="318166"/>
                </a:cubicBezTo>
                <a:cubicBezTo>
                  <a:pt x="451794" y="315287"/>
                  <a:pt x="461146" y="316726"/>
                  <a:pt x="469060" y="318166"/>
                </a:cubicBezTo>
                <a:cubicBezTo>
                  <a:pt x="473376" y="318166"/>
                  <a:pt x="476254" y="323202"/>
                  <a:pt x="479851" y="326080"/>
                </a:cubicBezTo>
                <a:cubicBezTo>
                  <a:pt x="548916" y="295861"/>
                  <a:pt x="623016" y="305214"/>
                  <a:pt x="695677" y="294422"/>
                </a:cubicBezTo>
                <a:cubicBezTo>
                  <a:pt x="671936" y="294422"/>
                  <a:pt x="648195" y="294422"/>
                  <a:pt x="624454" y="294422"/>
                </a:cubicBezTo>
                <a:cubicBezTo>
                  <a:pt x="624454" y="291544"/>
                  <a:pt x="624454" y="288666"/>
                  <a:pt x="624454" y="286507"/>
                </a:cubicBezTo>
                <a:cubicBezTo>
                  <a:pt x="645318" y="286507"/>
                  <a:pt x="666181" y="287227"/>
                  <a:pt x="687044" y="285788"/>
                </a:cubicBezTo>
                <a:cubicBezTo>
                  <a:pt x="706468" y="285068"/>
                  <a:pt x="728051" y="291544"/>
                  <a:pt x="748914" y="269959"/>
                </a:cubicBezTo>
                <a:cubicBezTo>
                  <a:pt x="674094" y="269959"/>
                  <a:pt x="605030" y="269959"/>
                  <a:pt x="535966" y="269959"/>
                </a:cubicBezTo>
                <a:cubicBezTo>
                  <a:pt x="535966" y="267800"/>
                  <a:pt x="535966" y="264922"/>
                  <a:pt x="535966" y="262044"/>
                </a:cubicBezTo>
                <a:cubicBezTo>
                  <a:pt x="608627" y="249093"/>
                  <a:pt x="682008" y="264922"/>
                  <a:pt x="755389" y="257727"/>
                </a:cubicBezTo>
                <a:cubicBezTo>
                  <a:pt x="713662" y="255569"/>
                  <a:pt x="672656" y="254129"/>
                  <a:pt x="631649" y="251971"/>
                </a:cubicBezTo>
                <a:cubicBezTo>
                  <a:pt x="602153" y="250532"/>
                  <a:pt x="572657" y="251252"/>
                  <a:pt x="543879" y="246215"/>
                </a:cubicBezTo>
                <a:cubicBezTo>
                  <a:pt x="530570" y="244057"/>
                  <a:pt x="517621" y="240459"/>
                  <a:pt x="504671" y="236412"/>
                </a:cubicBezTo>
                <a:lnTo>
                  <a:pt x="465949" y="224066"/>
                </a:lnTo>
                <a:lnTo>
                  <a:pt x="473151" y="238929"/>
                </a:lnTo>
                <a:cubicBezTo>
                  <a:pt x="471709" y="240345"/>
                  <a:pt x="470989" y="242469"/>
                  <a:pt x="469548" y="243886"/>
                </a:cubicBezTo>
                <a:cubicBezTo>
                  <a:pt x="458741" y="238221"/>
                  <a:pt x="447934" y="232556"/>
                  <a:pt x="437127" y="226891"/>
                </a:cubicBezTo>
                <a:cubicBezTo>
                  <a:pt x="417675" y="241761"/>
                  <a:pt x="396061" y="238221"/>
                  <a:pt x="374447" y="233264"/>
                </a:cubicBezTo>
                <a:cubicBezTo>
                  <a:pt x="367963" y="231848"/>
                  <a:pt x="360038" y="233972"/>
                  <a:pt x="353553" y="234680"/>
                </a:cubicBezTo>
                <a:cubicBezTo>
                  <a:pt x="352112" y="234680"/>
                  <a:pt x="350671" y="234680"/>
                  <a:pt x="349230" y="234680"/>
                </a:cubicBezTo>
                <a:lnTo>
                  <a:pt x="349230" y="234874"/>
                </a:lnTo>
                <a:cubicBezTo>
                  <a:pt x="340077" y="234874"/>
                  <a:pt x="330924" y="234874"/>
                  <a:pt x="321066" y="234874"/>
                </a:cubicBezTo>
                <a:cubicBezTo>
                  <a:pt x="327403" y="222482"/>
                  <a:pt x="339373" y="232120"/>
                  <a:pt x="349230" y="231432"/>
                </a:cubicBezTo>
                <a:lnTo>
                  <a:pt x="349230" y="231139"/>
                </a:lnTo>
                <a:cubicBezTo>
                  <a:pt x="366521" y="223350"/>
                  <a:pt x="383092" y="219810"/>
                  <a:pt x="401824" y="225475"/>
                </a:cubicBezTo>
                <a:cubicBezTo>
                  <a:pt x="403265" y="226182"/>
                  <a:pt x="406868" y="221934"/>
                  <a:pt x="409029" y="219102"/>
                </a:cubicBezTo>
                <a:lnTo>
                  <a:pt x="464133" y="221915"/>
                </a:lnTo>
                <a:lnTo>
                  <a:pt x="464024" y="221752"/>
                </a:lnTo>
                <a:cubicBezTo>
                  <a:pt x="481290" y="216715"/>
                  <a:pt x="499275" y="211679"/>
                  <a:pt x="516541" y="206642"/>
                </a:cubicBezTo>
                <a:cubicBezTo>
                  <a:pt x="516541" y="206642"/>
                  <a:pt x="516541" y="206642"/>
                  <a:pt x="516541" y="207362"/>
                </a:cubicBezTo>
                <a:cubicBezTo>
                  <a:pt x="536686" y="194411"/>
                  <a:pt x="557548" y="189374"/>
                  <a:pt x="581289" y="196569"/>
                </a:cubicBezTo>
                <a:cubicBezTo>
                  <a:pt x="584167" y="197289"/>
                  <a:pt x="587404" y="197109"/>
                  <a:pt x="590732" y="196659"/>
                </a:cubicBezTo>
                <a:lnTo>
                  <a:pt x="600221" y="195206"/>
                </a:lnTo>
                <a:lnTo>
                  <a:pt x="602153" y="195850"/>
                </a:lnTo>
                <a:cubicBezTo>
                  <a:pt x="602153" y="195850"/>
                  <a:pt x="602153" y="195850"/>
                  <a:pt x="603591" y="195130"/>
                </a:cubicBezTo>
                <a:cubicBezTo>
                  <a:pt x="603591" y="195130"/>
                  <a:pt x="603591" y="195130"/>
                  <a:pt x="605030" y="194411"/>
                </a:cubicBezTo>
                <a:cubicBezTo>
                  <a:pt x="607188" y="194411"/>
                  <a:pt x="610066" y="194411"/>
                  <a:pt x="612224" y="195130"/>
                </a:cubicBezTo>
                <a:cubicBezTo>
                  <a:pt x="609347" y="193691"/>
                  <a:pt x="607188" y="192252"/>
                  <a:pt x="604311" y="190814"/>
                </a:cubicBezTo>
                <a:cubicBezTo>
                  <a:pt x="556830" y="187216"/>
                  <a:pt x="508628" y="183619"/>
                  <a:pt x="461146" y="180740"/>
                </a:cubicBezTo>
                <a:cubicBezTo>
                  <a:pt x="401435" y="177142"/>
                  <a:pt x="341723" y="174265"/>
                  <a:pt x="282731" y="171387"/>
                </a:cubicBezTo>
                <a:cubicBezTo>
                  <a:pt x="246760" y="169228"/>
                  <a:pt x="210789" y="167789"/>
                  <a:pt x="174818" y="166350"/>
                </a:cubicBezTo>
                <a:cubicBezTo>
                  <a:pt x="174818" y="164911"/>
                  <a:pt x="174818" y="162752"/>
                  <a:pt x="174818" y="161313"/>
                </a:cubicBezTo>
                <a:cubicBezTo>
                  <a:pt x="224458" y="159155"/>
                  <a:pt x="274098" y="156997"/>
                  <a:pt x="323737" y="154838"/>
                </a:cubicBezTo>
                <a:cubicBezTo>
                  <a:pt x="287767" y="152680"/>
                  <a:pt x="252516" y="150521"/>
                  <a:pt x="216545" y="147643"/>
                </a:cubicBezTo>
                <a:cubicBezTo>
                  <a:pt x="208631" y="146923"/>
                  <a:pt x="197120" y="150521"/>
                  <a:pt x="201437" y="135411"/>
                </a:cubicBezTo>
                <a:cubicBezTo>
                  <a:pt x="201437" y="135411"/>
                  <a:pt x="201437" y="135411"/>
                  <a:pt x="200717" y="135411"/>
                </a:cubicBezTo>
                <a:cubicBezTo>
                  <a:pt x="191365" y="133253"/>
                  <a:pt x="182013" y="131814"/>
                  <a:pt x="171941" y="128936"/>
                </a:cubicBezTo>
                <a:cubicBezTo>
                  <a:pt x="164746" y="126777"/>
                  <a:pt x="157552" y="123899"/>
                  <a:pt x="147480" y="120302"/>
                </a:cubicBezTo>
                <a:cubicBezTo>
                  <a:pt x="146761" y="121021"/>
                  <a:pt x="144603" y="124619"/>
                  <a:pt x="142445" y="128216"/>
                </a:cubicBezTo>
                <a:cubicBezTo>
                  <a:pt x="131653" y="119582"/>
                  <a:pt x="122301" y="111668"/>
                  <a:pt x="110790" y="102314"/>
                </a:cubicBezTo>
                <a:cubicBezTo>
                  <a:pt x="228775" y="97997"/>
                  <a:pt x="343162" y="94399"/>
                  <a:pt x="458269" y="90083"/>
                </a:cubicBezTo>
                <a:cubicBezTo>
                  <a:pt x="458269" y="88644"/>
                  <a:pt x="458269" y="87204"/>
                  <a:pt x="458269" y="85765"/>
                </a:cubicBezTo>
                <a:cubicBezTo>
                  <a:pt x="450355" y="85765"/>
                  <a:pt x="442442" y="85765"/>
                  <a:pt x="434528" y="85765"/>
                </a:cubicBezTo>
                <a:cubicBezTo>
                  <a:pt x="350356" y="84327"/>
                  <a:pt x="265465" y="83607"/>
                  <a:pt x="181293" y="82168"/>
                </a:cubicBezTo>
                <a:cubicBezTo>
                  <a:pt x="176976" y="82168"/>
                  <a:pt x="172660" y="78570"/>
                  <a:pt x="168344" y="76412"/>
                </a:cubicBezTo>
                <a:cubicBezTo>
                  <a:pt x="171941" y="74254"/>
                  <a:pt x="175538" y="69937"/>
                  <a:pt x="179855" y="69937"/>
                </a:cubicBezTo>
                <a:cubicBezTo>
                  <a:pt x="207192" y="67059"/>
                  <a:pt x="235249" y="66339"/>
                  <a:pt x="263306" y="63461"/>
                </a:cubicBezTo>
                <a:cubicBezTo>
                  <a:pt x="292803" y="60583"/>
                  <a:pt x="321579" y="54827"/>
                  <a:pt x="351076" y="52669"/>
                </a:cubicBezTo>
                <a:cubicBezTo>
                  <a:pt x="389924" y="49071"/>
                  <a:pt x="428773" y="47632"/>
                  <a:pt x="472657" y="45474"/>
                </a:cubicBezTo>
                <a:cubicBezTo>
                  <a:pt x="405752" y="43315"/>
                  <a:pt x="343881" y="40437"/>
                  <a:pt x="282012" y="38279"/>
                </a:cubicBezTo>
                <a:cubicBezTo>
                  <a:pt x="281292" y="35400"/>
                  <a:pt x="281292" y="33242"/>
                  <a:pt x="281292" y="31084"/>
                </a:cubicBezTo>
                <a:cubicBezTo>
                  <a:pt x="307191" y="28925"/>
                  <a:pt x="333809" y="26766"/>
                  <a:pt x="359708" y="24608"/>
                </a:cubicBezTo>
                <a:cubicBezTo>
                  <a:pt x="359708" y="23169"/>
                  <a:pt x="359708" y="21730"/>
                  <a:pt x="359708" y="20291"/>
                </a:cubicBezTo>
                <a:cubicBezTo>
                  <a:pt x="333090" y="20291"/>
                  <a:pt x="305752" y="20291"/>
                  <a:pt x="278414" y="20291"/>
                </a:cubicBezTo>
                <a:cubicBezTo>
                  <a:pt x="278414" y="17412"/>
                  <a:pt x="278414" y="15254"/>
                  <a:pt x="278414" y="13096"/>
                </a:cubicBezTo>
                <a:cubicBezTo>
                  <a:pt x="285609" y="12376"/>
                  <a:pt x="292803" y="10937"/>
                  <a:pt x="299997" y="10937"/>
                </a:cubicBezTo>
                <a:cubicBezTo>
                  <a:pt x="615822" y="8059"/>
                  <a:pt x="931646" y="5181"/>
                  <a:pt x="1247470" y="2303"/>
                </a:cubicBezTo>
                <a:cubicBezTo>
                  <a:pt x="1335239" y="1584"/>
                  <a:pt x="1423008" y="-575"/>
                  <a:pt x="1510776" y="14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A34EC90-CAB4-4DC7-B4E2-968A8304BC11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172650" y="2054709"/>
            <a:ext cx="3506942" cy="2201579"/>
          </a:xfrm>
          <a:custGeom>
            <a:avLst/>
            <a:gdLst>
              <a:gd name="connsiteX0" fmla="*/ 1686633 w 3506942"/>
              <a:gd name="connsiteY0" fmla="*/ 2167979 h 2201579"/>
              <a:gd name="connsiteX1" fmla="*/ 1687034 w 3506942"/>
              <a:gd name="connsiteY1" fmla="*/ 2168010 h 2201579"/>
              <a:gd name="connsiteX2" fmla="*/ 1686314 w 3506942"/>
              <a:gd name="connsiteY2" fmla="*/ 2168010 h 2201579"/>
              <a:gd name="connsiteX3" fmla="*/ 1533231 w 3506942"/>
              <a:gd name="connsiteY3" fmla="*/ 2166903 h 2201579"/>
              <a:gd name="connsiteX4" fmla="*/ 1535484 w 3506942"/>
              <a:gd name="connsiteY4" fmla="*/ 2169606 h 2201579"/>
              <a:gd name="connsiteX5" fmla="*/ 1532480 w 3506942"/>
              <a:gd name="connsiteY5" fmla="*/ 2171409 h 2201579"/>
              <a:gd name="connsiteX6" fmla="*/ 1530978 w 3506942"/>
              <a:gd name="connsiteY6" fmla="*/ 2170508 h 2201579"/>
              <a:gd name="connsiteX7" fmla="*/ 1533231 w 3506942"/>
              <a:gd name="connsiteY7" fmla="*/ 2166903 h 2201579"/>
              <a:gd name="connsiteX8" fmla="*/ 2669918 w 3506942"/>
              <a:gd name="connsiteY8" fmla="*/ 2102689 h 2201579"/>
              <a:gd name="connsiteX9" fmla="*/ 2665089 w 3506942"/>
              <a:gd name="connsiteY9" fmla="*/ 2103816 h 2201579"/>
              <a:gd name="connsiteX10" fmla="*/ 2665412 w 3506942"/>
              <a:gd name="connsiteY10" fmla="*/ 2103816 h 2201579"/>
              <a:gd name="connsiteX11" fmla="*/ 2664285 w 3506942"/>
              <a:gd name="connsiteY11" fmla="*/ 2106069 h 2201579"/>
              <a:gd name="connsiteX12" fmla="*/ 2664285 w 3506942"/>
              <a:gd name="connsiteY12" fmla="*/ 2103816 h 2201579"/>
              <a:gd name="connsiteX13" fmla="*/ 2669918 w 3506942"/>
              <a:gd name="connsiteY13" fmla="*/ 2102689 h 2201579"/>
              <a:gd name="connsiteX14" fmla="*/ 3082234 w 3506942"/>
              <a:gd name="connsiteY14" fmla="*/ 2071146 h 2201579"/>
              <a:gd name="connsiteX15" fmla="*/ 3114178 w 3506942"/>
              <a:gd name="connsiteY15" fmla="*/ 2071146 h 2201579"/>
              <a:gd name="connsiteX16" fmla="*/ 3114904 w 3506942"/>
              <a:gd name="connsiteY16" fmla="*/ 2074901 h 2201579"/>
              <a:gd name="connsiteX17" fmla="*/ 3082960 w 3506942"/>
              <a:gd name="connsiteY17" fmla="*/ 2077905 h 2201579"/>
              <a:gd name="connsiteX18" fmla="*/ 3082234 w 3506942"/>
              <a:gd name="connsiteY18" fmla="*/ 2071146 h 2201579"/>
              <a:gd name="connsiteX19" fmla="*/ 2927897 w 3506942"/>
              <a:gd name="connsiteY19" fmla="*/ 2071146 h 2201579"/>
              <a:gd name="connsiteX20" fmla="*/ 2932403 w 3506942"/>
              <a:gd name="connsiteY20" fmla="*/ 2072273 h 2201579"/>
              <a:gd name="connsiteX21" fmla="*/ 2927897 w 3506942"/>
              <a:gd name="connsiteY21" fmla="*/ 2072273 h 2201579"/>
              <a:gd name="connsiteX22" fmla="*/ 2927897 w 3506942"/>
              <a:gd name="connsiteY22" fmla="*/ 2071146 h 2201579"/>
              <a:gd name="connsiteX23" fmla="*/ 2901085 w 3506942"/>
              <a:gd name="connsiteY23" fmla="*/ 2071146 h 2201579"/>
              <a:gd name="connsiteX24" fmla="*/ 2903113 w 3506942"/>
              <a:gd name="connsiteY24" fmla="*/ 2073174 h 2201579"/>
              <a:gd name="connsiteX25" fmla="*/ 2902437 w 3506942"/>
              <a:gd name="connsiteY25" fmla="*/ 2074526 h 2201579"/>
              <a:gd name="connsiteX26" fmla="*/ 2899734 w 3506942"/>
              <a:gd name="connsiteY26" fmla="*/ 2072498 h 2201579"/>
              <a:gd name="connsiteX27" fmla="*/ 2901085 w 3506942"/>
              <a:gd name="connsiteY27" fmla="*/ 2071146 h 2201579"/>
              <a:gd name="connsiteX28" fmla="*/ 2850165 w 3506942"/>
              <a:gd name="connsiteY28" fmla="*/ 2070696 h 2201579"/>
              <a:gd name="connsiteX29" fmla="*/ 2851517 w 3506942"/>
              <a:gd name="connsiteY29" fmla="*/ 2070696 h 2201579"/>
              <a:gd name="connsiteX30" fmla="*/ 2853545 w 3506942"/>
              <a:gd name="connsiteY30" fmla="*/ 2072724 h 2201579"/>
              <a:gd name="connsiteX31" fmla="*/ 2850165 w 3506942"/>
              <a:gd name="connsiteY31" fmla="*/ 2073400 h 2201579"/>
              <a:gd name="connsiteX32" fmla="*/ 2850165 w 3506942"/>
              <a:gd name="connsiteY32" fmla="*/ 2070696 h 2201579"/>
              <a:gd name="connsiteX33" fmla="*/ 3131802 w 3506942"/>
              <a:gd name="connsiteY33" fmla="*/ 2070020 h 2201579"/>
              <a:gd name="connsiteX34" fmla="*/ 3132928 w 3506942"/>
              <a:gd name="connsiteY34" fmla="*/ 2070771 h 2201579"/>
              <a:gd name="connsiteX35" fmla="*/ 3132365 w 3506942"/>
              <a:gd name="connsiteY35" fmla="*/ 2072273 h 2201579"/>
              <a:gd name="connsiteX36" fmla="*/ 3130675 w 3506942"/>
              <a:gd name="connsiteY36" fmla="*/ 2071522 h 2201579"/>
              <a:gd name="connsiteX37" fmla="*/ 3131802 w 3506942"/>
              <a:gd name="connsiteY37" fmla="*/ 2070020 h 2201579"/>
              <a:gd name="connsiteX38" fmla="*/ 3068716 w 3506942"/>
              <a:gd name="connsiteY38" fmla="*/ 2070020 h 2201579"/>
              <a:gd name="connsiteX39" fmla="*/ 3068716 w 3506942"/>
              <a:gd name="connsiteY39" fmla="*/ 2075653 h 2201579"/>
              <a:gd name="connsiteX40" fmla="*/ 3048438 w 3506942"/>
              <a:gd name="connsiteY40" fmla="*/ 2075653 h 2201579"/>
              <a:gd name="connsiteX41" fmla="*/ 3048438 w 3506942"/>
              <a:gd name="connsiteY41" fmla="*/ 2071428 h 2201579"/>
              <a:gd name="connsiteX42" fmla="*/ 3068716 w 3506942"/>
              <a:gd name="connsiteY42" fmla="*/ 2070020 h 2201579"/>
              <a:gd name="connsiteX43" fmla="*/ 3029512 w 3506942"/>
              <a:gd name="connsiteY43" fmla="*/ 2070020 h 2201579"/>
              <a:gd name="connsiteX44" fmla="*/ 3032666 w 3506942"/>
              <a:gd name="connsiteY44" fmla="*/ 2072048 h 2201579"/>
              <a:gd name="connsiteX45" fmla="*/ 3030300 w 3506942"/>
              <a:gd name="connsiteY45" fmla="*/ 2076779 h 2201579"/>
              <a:gd name="connsiteX46" fmla="*/ 3024780 w 3506942"/>
              <a:gd name="connsiteY46" fmla="*/ 2072723 h 2201579"/>
              <a:gd name="connsiteX47" fmla="*/ 3029512 w 3506942"/>
              <a:gd name="connsiteY47" fmla="*/ 2070020 h 2201579"/>
              <a:gd name="connsiteX48" fmla="*/ 2998870 w 3506942"/>
              <a:gd name="connsiteY48" fmla="*/ 2070020 h 2201579"/>
              <a:gd name="connsiteX49" fmla="*/ 3004503 w 3506942"/>
              <a:gd name="connsiteY49" fmla="*/ 2070583 h 2201579"/>
              <a:gd name="connsiteX50" fmla="*/ 3003799 w 3506942"/>
              <a:gd name="connsiteY50" fmla="*/ 2072273 h 2201579"/>
              <a:gd name="connsiteX51" fmla="*/ 2998870 w 3506942"/>
              <a:gd name="connsiteY51" fmla="*/ 2071147 h 2201579"/>
              <a:gd name="connsiteX52" fmla="*/ 2998870 w 3506942"/>
              <a:gd name="connsiteY52" fmla="*/ 2070020 h 2201579"/>
              <a:gd name="connsiteX53" fmla="*/ 2962820 w 3506942"/>
              <a:gd name="connsiteY53" fmla="*/ 2070020 h 2201579"/>
              <a:gd name="connsiteX54" fmla="*/ 2978592 w 3506942"/>
              <a:gd name="connsiteY54" fmla="*/ 2070020 h 2201579"/>
              <a:gd name="connsiteX55" fmla="*/ 2978592 w 3506942"/>
              <a:gd name="connsiteY55" fmla="*/ 2074848 h 2201579"/>
              <a:gd name="connsiteX56" fmla="*/ 2962820 w 3506942"/>
              <a:gd name="connsiteY56" fmla="*/ 2075653 h 2201579"/>
              <a:gd name="connsiteX57" fmla="*/ 2962820 w 3506942"/>
              <a:gd name="connsiteY57" fmla="*/ 2070020 h 2201579"/>
              <a:gd name="connsiteX58" fmla="*/ 2882575 w 3506942"/>
              <a:gd name="connsiteY58" fmla="*/ 2070020 h 2201579"/>
              <a:gd name="connsiteX59" fmla="*/ 2883962 w 3506942"/>
              <a:gd name="connsiteY59" fmla="*/ 2072836 h 2201579"/>
              <a:gd name="connsiteX60" fmla="*/ 2876336 w 3506942"/>
              <a:gd name="connsiteY60" fmla="*/ 2075653 h 2201579"/>
              <a:gd name="connsiteX61" fmla="*/ 2874949 w 3506942"/>
              <a:gd name="connsiteY61" fmla="*/ 2072836 h 2201579"/>
              <a:gd name="connsiteX62" fmla="*/ 2882575 w 3506942"/>
              <a:gd name="connsiteY62" fmla="*/ 2070020 h 2201579"/>
              <a:gd name="connsiteX63" fmla="*/ 2811863 w 3506942"/>
              <a:gd name="connsiteY63" fmla="*/ 2070020 h 2201579"/>
              <a:gd name="connsiteX64" fmla="*/ 2811863 w 3506942"/>
              <a:gd name="connsiteY64" fmla="*/ 2074526 h 2201579"/>
              <a:gd name="connsiteX65" fmla="*/ 2801724 w 3506942"/>
              <a:gd name="connsiteY65" fmla="*/ 2072595 h 2201579"/>
              <a:gd name="connsiteX66" fmla="*/ 2811863 w 3506942"/>
              <a:gd name="connsiteY66" fmla="*/ 2070020 h 2201579"/>
              <a:gd name="connsiteX67" fmla="*/ 2759291 w 3506942"/>
              <a:gd name="connsiteY67" fmla="*/ 2070020 h 2201579"/>
              <a:gd name="connsiteX68" fmla="*/ 2760042 w 3506942"/>
              <a:gd name="connsiteY68" fmla="*/ 2070583 h 2201579"/>
              <a:gd name="connsiteX69" fmla="*/ 2759291 w 3506942"/>
              <a:gd name="connsiteY69" fmla="*/ 2071147 h 2201579"/>
              <a:gd name="connsiteX70" fmla="*/ 2757788 w 3506942"/>
              <a:gd name="connsiteY70" fmla="*/ 2070583 h 2201579"/>
              <a:gd name="connsiteX71" fmla="*/ 2759291 w 3506942"/>
              <a:gd name="connsiteY71" fmla="*/ 2070020 h 2201579"/>
              <a:gd name="connsiteX72" fmla="*/ 3218956 w 3506942"/>
              <a:gd name="connsiteY72" fmla="*/ 2045236 h 2201579"/>
              <a:gd name="connsiteX73" fmla="*/ 3219673 w 3506942"/>
              <a:gd name="connsiteY73" fmla="*/ 2048240 h 2201579"/>
              <a:gd name="connsiteX74" fmla="*/ 3212504 w 3506942"/>
              <a:gd name="connsiteY74" fmla="*/ 2048240 h 2201579"/>
              <a:gd name="connsiteX75" fmla="*/ 3204618 w 3506942"/>
              <a:gd name="connsiteY75" fmla="*/ 2051995 h 2201579"/>
              <a:gd name="connsiteX76" fmla="*/ 3203901 w 3506942"/>
              <a:gd name="connsiteY76" fmla="*/ 2048240 h 2201579"/>
              <a:gd name="connsiteX77" fmla="*/ 3211787 w 3506942"/>
              <a:gd name="connsiteY77" fmla="*/ 2047489 h 2201579"/>
              <a:gd name="connsiteX78" fmla="*/ 3218956 w 3506942"/>
              <a:gd name="connsiteY78" fmla="*/ 2045236 h 2201579"/>
              <a:gd name="connsiteX79" fmla="*/ 252347 w 3506942"/>
              <a:gd name="connsiteY79" fmla="*/ 2030590 h 2201579"/>
              <a:gd name="connsiteX80" fmla="*/ 277131 w 3506942"/>
              <a:gd name="connsiteY80" fmla="*/ 2030590 h 2201579"/>
              <a:gd name="connsiteX81" fmla="*/ 277131 w 3506942"/>
              <a:gd name="connsiteY81" fmla="*/ 2035096 h 2201579"/>
              <a:gd name="connsiteX82" fmla="*/ 252347 w 3506942"/>
              <a:gd name="connsiteY82" fmla="*/ 2033595 h 2201579"/>
              <a:gd name="connsiteX83" fmla="*/ 252347 w 3506942"/>
              <a:gd name="connsiteY83" fmla="*/ 2030590 h 2201579"/>
              <a:gd name="connsiteX84" fmla="*/ 3242204 w 3506942"/>
              <a:gd name="connsiteY84" fmla="*/ 2029464 h 2201579"/>
              <a:gd name="connsiteX85" fmla="*/ 3243331 w 3506942"/>
              <a:gd name="connsiteY85" fmla="*/ 2029464 h 2201579"/>
              <a:gd name="connsiteX86" fmla="*/ 3242204 w 3506942"/>
              <a:gd name="connsiteY86" fmla="*/ 2031717 h 2201579"/>
              <a:gd name="connsiteX87" fmla="*/ 235449 w 3506942"/>
              <a:gd name="connsiteY87" fmla="*/ 2029464 h 2201579"/>
              <a:gd name="connsiteX88" fmla="*/ 236200 w 3506942"/>
              <a:gd name="connsiteY88" fmla="*/ 2029464 h 2201579"/>
              <a:gd name="connsiteX89" fmla="*/ 236576 w 3506942"/>
              <a:gd name="connsiteY89" fmla="*/ 2030966 h 2201579"/>
              <a:gd name="connsiteX90" fmla="*/ 235824 w 3506942"/>
              <a:gd name="connsiteY90" fmla="*/ 2031717 h 2201579"/>
              <a:gd name="connsiteX91" fmla="*/ 235449 w 3506942"/>
              <a:gd name="connsiteY91" fmla="*/ 2029464 h 2201579"/>
              <a:gd name="connsiteX92" fmla="*/ 282764 w 3506942"/>
              <a:gd name="connsiteY92" fmla="*/ 2013692 h 2201579"/>
              <a:gd name="connsiteX93" fmla="*/ 283891 w 3506942"/>
              <a:gd name="connsiteY93" fmla="*/ 2014819 h 2201579"/>
              <a:gd name="connsiteX94" fmla="*/ 282764 w 3506942"/>
              <a:gd name="connsiteY94" fmla="*/ 2014819 h 2201579"/>
              <a:gd name="connsiteX95" fmla="*/ 262486 w 3506942"/>
              <a:gd name="connsiteY95" fmla="*/ 2013692 h 2201579"/>
              <a:gd name="connsiteX96" fmla="*/ 264739 w 3506942"/>
              <a:gd name="connsiteY96" fmla="*/ 2014819 h 2201579"/>
              <a:gd name="connsiteX97" fmla="*/ 262486 w 3506942"/>
              <a:gd name="connsiteY97" fmla="*/ 2014819 h 2201579"/>
              <a:gd name="connsiteX98" fmla="*/ 3252776 w 3506942"/>
              <a:gd name="connsiteY98" fmla="*/ 2012565 h 2201579"/>
              <a:gd name="connsiteX99" fmla="*/ 3253469 w 3506942"/>
              <a:gd name="connsiteY99" fmla="*/ 2018199 h 2201579"/>
              <a:gd name="connsiteX100" fmla="*/ 3244457 w 3506942"/>
              <a:gd name="connsiteY100" fmla="*/ 2016086 h 2201579"/>
              <a:gd name="connsiteX101" fmla="*/ 3252776 w 3506942"/>
              <a:gd name="connsiteY101" fmla="*/ 2012565 h 2201579"/>
              <a:gd name="connsiteX102" fmla="*/ 3065336 w 3506942"/>
              <a:gd name="connsiteY102" fmla="*/ 1965250 h 2201579"/>
              <a:gd name="connsiteX103" fmla="*/ 3098398 w 3506942"/>
              <a:gd name="connsiteY103" fmla="*/ 1965250 h 2201579"/>
              <a:gd name="connsiteX104" fmla="*/ 3099132 w 3506942"/>
              <a:gd name="connsiteY104" fmla="*/ 1966377 h 2201579"/>
              <a:gd name="connsiteX105" fmla="*/ 3065336 w 3506942"/>
              <a:gd name="connsiteY105" fmla="*/ 1966377 h 2201579"/>
              <a:gd name="connsiteX106" fmla="*/ 3065336 w 3506942"/>
              <a:gd name="connsiteY106" fmla="*/ 1965250 h 2201579"/>
              <a:gd name="connsiteX107" fmla="*/ 3018396 w 3506942"/>
              <a:gd name="connsiteY107" fmla="*/ 1965250 h 2201579"/>
              <a:gd name="connsiteX108" fmla="*/ 3019148 w 3506942"/>
              <a:gd name="connsiteY108" fmla="*/ 1966753 h 2201579"/>
              <a:gd name="connsiteX109" fmla="*/ 3015392 w 3506942"/>
              <a:gd name="connsiteY109" fmla="*/ 1967504 h 2201579"/>
              <a:gd name="connsiteX110" fmla="*/ 3014641 w 3506942"/>
              <a:gd name="connsiteY110" fmla="*/ 1966002 h 2201579"/>
              <a:gd name="connsiteX111" fmla="*/ 3018396 w 3506942"/>
              <a:gd name="connsiteY111" fmla="*/ 1965250 h 2201579"/>
              <a:gd name="connsiteX112" fmla="*/ 3045058 w 3506942"/>
              <a:gd name="connsiteY112" fmla="*/ 1964124 h 2201579"/>
              <a:gd name="connsiteX113" fmla="*/ 3047311 w 3506942"/>
              <a:gd name="connsiteY113" fmla="*/ 1966377 h 2201579"/>
              <a:gd name="connsiteX114" fmla="*/ 3044307 w 3506942"/>
              <a:gd name="connsiteY114" fmla="*/ 1968630 h 2201579"/>
              <a:gd name="connsiteX115" fmla="*/ 3040552 w 3506942"/>
              <a:gd name="connsiteY115" fmla="*/ 1967129 h 2201579"/>
              <a:gd name="connsiteX116" fmla="*/ 3045058 w 3506942"/>
              <a:gd name="connsiteY116" fmla="*/ 1964124 h 2201579"/>
              <a:gd name="connsiteX117" fmla="*/ 2975212 w 3506942"/>
              <a:gd name="connsiteY117" fmla="*/ 1964124 h 2201579"/>
              <a:gd name="connsiteX118" fmla="*/ 2993236 w 3506942"/>
              <a:gd name="connsiteY118" fmla="*/ 1964801 h 2201579"/>
              <a:gd name="connsiteX119" fmla="*/ 2993236 w 3506942"/>
              <a:gd name="connsiteY119" fmla="*/ 1967504 h 2201579"/>
              <a:gd name="connsiteX120" fmla="*/ 2975212 w 3506942"/>
              <a:gd name="connsiteY120" fmla="*/ 1967504 h 2201579"/>
              <a:gd name="connsiteX121" fmla="*/ 2975212 w 3506942"/>
              <a:gd name="connsiteY121" fmla="*/ 1964124 h 2201579"/>
              <a:gd name="connsiteX122" fmla="*/ 3009234 w 3506942"/>
              <a:gd name="connsiteY122" fmla="*/ 1938965 h 2201579"/>
              <a:gd name="connsiteX123" fmla="*/ 3011262 w 3506942"/>
              <a:gd name="connsiteY123" fmla="*/ 1940466 h 2201579"/>
              <a:gd name="connsiteX124" fmla="*/ 3008558 w 3506942"/>
              <a:gd name="connsiteY124" fmla="*/ 1942720 h 2201579"/>
              <a:gd name="connsiteX125" fmla="*/ 3007882 w 3506942"/>
              <a:gd name="connsiteY125" fmla="*/ 1939716 h 2201579"/>
              <a:gd name="connsiteX126" fmla="*/ 3009234 w 3506942"/>
              <a:gd name="connsiteY126" fmla="*/ 1938965 h 2201579"/>
              <a:gd name="connsiteX127" fmla="*/ 236576 w 3506942"/>
              <a:gd name="connsiteY127" fmla="*/ 1934834 h 2201579"/>
              <a:gd name="connsiteX128" fmla="*/ 237703 w 3506942"/>
              <a:gd name="connsiteY128" fmla="*/ 1935961 h 2201579"/>
              <a:gd name="connsiteX129" fmla="*/ 237139 w 3506942"/>
              <a:gd name="connsiteY129" fmla="*/ 1935961 h 2201579"/>
              <a:gd name="connsiteX130" fmla="*/ 236576 w 3506942"/>
              <a:gd name="connsiteY130" fmla="*/ 1934834 h 2201579"/>
              <a:gd name="connsiteX131" fmla="*/ 2972959 w 3506942"/>
              <a:gd name="connsiteY131" fmla="*/ 1872874 h 2201579"/>
              <a:gd name="connsiteX132" fmla="*/ 2969375 w 3506942"/>
              <a:gd name="connsiteY132" fmla="*/ 1877175 h 2201579"/>
              <a:gd name="connsiteX133" fmla="*/ 2965073 w 3506942"/>
              <a:gd name="connsiteY133" fmla="*/ 1880760 h 2201579"/>
              <a:gd name="connsiteX134" fmla="*/ 2968658 w 3506942"/>
              <a:gd name="connsiteY134" fmla="*/ 1877175 h 2201579"/>
              <a:gd name="connsiteX135" fmla="*/ 2972959 w 3506942"/>
              <a:gd name="connsiteY135" fmla="*/ 1872874 h 2201579"/>
              <a:gd name="connsiteX136" fmla="*/ 2896804 w 3506942"/>
              <a:gd name="connsiteY136" fmla="*/ 1849216 h 2201579"/>
              <a:gd name="connsiteX137" fmla="*/ 2897480 w 3506942"/>
              <a:gd name="connsiteY137" fmla="*/ 1852737 h 2201579"/>
              <a:gd name="connsiteX138" fmla="*/ 2884638 w 3506942"/>
              <a:gd name="connsiteY138" fmla="*/ 1854850 h 2201579"/>
              <a:gd name="connsiteX139" fmla="*/ 2883962 w 3506942"/>
              <a:gd name="connsiteY139" fmla="*/ 1850625 h 2201579"/>
              <a:gd name="connsiteX140" fmla="*/ 2896804 w 3506942"/>
              <a:gd name="connsiteY140" fmla="*/ 1849216 h 2201579"/>
              <a:gd name="connsiteX141" fmla="*/ 2960191 w 3506942"/>
              <a:gd name="connsiteY141" fmla="*/ 1804577 h 2201579"/>
              <a:gd name="connsiteX142" fmla="*/ 2960942 w 3506942"/>
              <a:gd name="connsiteY142" fmla="*/ 1804577 h 2201579"/>
              <a:gd name="connsiteX143" fmla="*/ 2960942 w 3506942"/>
              <a:gd name="connsiteY143" fmla="*/ 1805281 h 2201579"/>
              <a:gd name="connsiteX144" fmla="*/ 2960191 w 3506942"/>
              <a:gd name="connsiteY144" fmla="*/ 1804577 h 2201579"/>
              <a:gd name="connsiteX145" fmla="*/ 2957187 w 3506942"/>
              <a:gd name="connsiteY145" fmla="*/ 1799648 h 2201579"/>
              <a:gd name="connsiteX146" fmla="*/ 2972958 w 3506942"/>
              <a:gd name="connsiteY146" fmla="*/ 1800352 h 2201579"/>
              <a:gd name="connsiteX147" fmla="*/ 2960942 w 3506942"/>
              <a:gd name="connsiteY147" fmla="*/ 1804577 h 2201579"/>
              <a:gd name="connsiteX148" fmla="*/ 2957187 w 3506942"/>
              <a:gd name="connsiteY148" fmla="*/ 1799648 h 2201579"/>
              <a:gd name="connsiteX149" fmla="*/ 2840027 w 3506942"/>
              <a:gd name="connsiteY149" fmla="*/ 1762472 h 2201579"/>
              <a:gd name="connsiteX150" fmla="*/ 2839182 w 3506942"/>
              <a:gd name="connsiteY150" fmla="*/ 1764162 h 2201579"/>
              <a:gd name="connsiteX151" fmla="*/ 2837492 w 3506942"/>
              <a:gd name="connsiteY151" fmla="*/ 1764725 h 2201579"/>
              <a:gd name="connsiteX152" fmla="*/ 2836647 w 3506942"/>
              <a:gd name="connsiteY152" fmla="*/ 1763599 h 2201579"/>
              <a:gd name="connsiteX153" fmla="*/ 2840027 w 3506942"/>
              <a:gd name="connsiteY153" fmla="*/ 1762472 h 2201579"/>
              <a:gd name="connsiteX154" fmla="*/ 2755535 w 3506942"/>
              <a:gd name="connsiteY154" fmla="*/ 1719663 h 2201579"/>
              <a:gd name="connsiteX155" fmla="*/ 2770181 w 3506942"/>
              <a:gd name="connsiteY155" fmla="*/ 1720468 h 2201579"/>
              <a:gd name="connsiteX156" fmla="*/ 2770181 w 3506942"/>
              <a:gd name="connsiteY156" fmla="*/ 1725296 h 2201579"/>
              <a:gd name="connsiteX157" fmla="*/ 2755535 w 3506942"/>
              <a:gd name="connsiteY157" fmla="*/ 1725296 h 2201579"/>
              <a:gd name="connsiteX158" fmla="*/ 2755535 w 3506942"/>
              <a:gd name="connsiteY158" fmla="*/ 1719663 h 2201579"/>
              <a:gd name="connsiteX159" fmla="*/ 3249272 w 3506942"/>
              <a:gd name="connsiteY159" fmla="*/ 1683614 h 2201579"/>
              <a:gd name="connsiteX160" fmla="*/ 3385684 w 3506942"/>
              <a:gd name="connsiteY160" fmla="*/ 1683614 h 2201579"/>
              <a:gd name="connsiteX161" fmla="*/ 3386402 w 3506942"/>
              <a:gd name="connsiteY161" fmla="*/ 1688294 h 2201579"/>
              <a:gd name="connsiteX162" fmla="*/ 3359837 w 3506942"/>
              <a:gd name="connsiteY162" fmla="*/ 1688294 h 2201579"/>
              <a:gd name="connsiteX163" fmla="*/ 3275119 w 3506942"/>
              <a:gd name="connsiteY163" fmla="*/ 1693753 h 2201579"/>
              <a:gd name="connsiteX164" fmla="*/ 3247836 w 3506942"/>
              <a:gd name="connsiteY164" fmla="*/ 1686734 h 2201579"/>
              <a:gd name="connsiteX165" fmla="*/ 3249272 w 3506942"/>
              <a:gd name="connsiteY165" fmla="*/ 1683614 h 2201579"/>
              <a:gd name="connsiteX166" fmla="*/ 250845 w 3506942"/>
              <a:gd name="connsiteY166" fmla="*/ 1673475 h 2201579"/>
              <a:gd name="connsiteX167" fmla="*/ 252347 w 3506942"/>
              <a:gd name="connsiteY167" fmla="*/ 1676050 h 2201579"/>
              <a:gd name="connsiteX168" fmla="*/ 249343 w 3506942"/>
              <a:gd name="connsiteY168" fmla="*/ 1677981 h 2201579"/>
              <a:gd name="connsiteX169" fmla="*/ 247841 w 3506942"/>
              <a:gd name="connsiteY169" fmla="*/ 1675407 h 2201579"/>
              <a:gd name="connsiteX170" fmla="*/ 250845 w 3506942"/>
              <a:gd name="connsiteY170" fmla="*/ 1673475 h 2201579"/>
              <a:gd name="connsiteX171" fmla="*/ 296282 w 3506942"/>
              <a:gd name="connsiteY171" fmla="*/ 1659956 h 2201579"/>
              <a:gd name="connsiteX172" fmla="*/ 295719 w 3506942"/>
              <a:gd name="connsiteY172" fmla="*/ 1660520 h 2201579"/>
              <a:gd name="connsiteX173" fmla="*/ 295155 w 3506942"/>
              <a:gd name="connsiteY173" fmla="*/ 1661083 h 2201579"/>
              <a:gd name="connsiteX174" fmla="*/ 296282 w 3506942"/>
              <a:gd name="connsiteY174" fmla="*/ 1659956 h 2201579"/>
              <a:gd name="connsiteX175" fmla="*/ 254600 w 3506942"/>
              <a:gd name="connsiteY175" fmla="*/ 1658830 h 2201579"/>
              <a:gd name="connsiteX176" fmla="*/ 255727 w 3506942"/>
              <a:gd name="connsiteY176" fmla="*/ 1658830 h 2201579"/>
              <a:gd name="connsiteX177" fmla="*/ 255727 w 3506942"/>
              <a:gd name="connsiteY177" fmla="*/ 1659956 h 2201579"/>
              <a:gd name="connsiteX178" fmla="*/ 3374010 w 3506942"/>
              <a:gd name="connsiteY178" fmla="*/ 1637425 h 2201579"/>
              <a:gd name="connsiteX179" fmla="*/ 3385275 w 3506942"/>
              <a:gd name="connsiteY179" fmla="*/ 1637425 h 2201579"/>
              <a:gd name="connsiteX180" fmla="*/ 3385275 w 3506942"/>
              <a:gd name="connsiteY180" fmla="*/ 1641932 h 2201579"/>
              <a:gd name="connsiteX181" fmla="*/ 3374010 w 3506942"/>
              <a:gd name="connsiteY181" fmla="*/ 1641932 h 2201579"/>
              <a:gd name="connsiteX182" fmla="*/ 3374010 w 3506942"/>
              <a:gd name="connsiteY182" fmla="*/ 1637425 h 2201579"/>
              <a:gd name="connsiteX183" fmla="*/ 3407102 w 3506942"/>
              <a:gd name="connsiteY183" fmla="*/ 1621654 h 2201579"/>
              <a:gd name="connsiteX184" fmla="*/ 3407806 w 3506942"/>
              <a:gd name="connsiteY184" fmla="*/ 1624358 h 2201579"/>
              <a:gd name="connsiteX185" fmla="*/ 3396540 w 3506942"/>
              <a:gd name="connsiteY185" fmla="*/ 1625034 h 2201579"/>
              <a:gd name="connsiteX186" fmla="*/ 3407102 w 3506942"/>
              <a:gd name="connsiteY186" fmla="*/ 1621654 h 2201579"/>
              <a:gd name="connsiteX187" fmla="*/ 3411186 w 3506942"/>
              <a:gd name="connsiteY187" fmla="*/ 1597996 h 2201579"/>
              <a:gd name="connsiteX188" fmla="*/ 3403441 w 3506942"/>
              <a:gd name="connsiteY188" fmla="*/ 1608135 h 2201579"/>
              <a:gd name="connsiteX189" fmla="*/ 3399920 w 3506942"/>
              <a:gd name="connsiteY189" fmla="*/ 1604080 h 2201579"/>
              <a:gd name="connsiteX190" fmla="*/ 3411186 w 3506942"/>
              <a:gd name="connsiteY190" fmla="*/ 1597996 h 2201579"/>
              <a:gd name="connsiteX191" fmla="*/ 3291772 w 3506942"/>
              <a:gd name="connsiteY191" fmla="*/ 1581098 h 2201579"/>
              <a:gd name="connsiteX192" fmla="*/ 3293274 w 3506942"/>
              <a:gd name="connsiteY192" fmla="*/ 1581098 h 2201579"/>
              <a:gd name="connsiteX193" fmla="*/ 3294025 w 3506942"/>
              <a:gd name="connsiteY193" fmla="*/ 1581850 h 2201579"/>
              <a:gd name="connsiteX194" fmla="*/ 3291772 w 3506942"/>
              <a:gd name="connsiteY194" fmla="*/ 1583351 h 2201579"/>
              <a:gd name="connsiteX195" fmla="*/ 3291772 w 3506942"/>
              <a:gd name="connsiteY195" fmla="*/ 1581098 h 2201579"/>
              <a:gd name="connsiteX196" fmla="*/ 3276922 w 3506942"/>
              <a:gd name="connsiteY196" fmla="*/ 1578845 h 2201579"/>
              <a:gd name="connsiteX197" fmla="*/ 3280506 w 3506942"/>
              <a:gd name="connsiteY197" fmla="*/ 1581662 h 2201579"/>
              <a:gd name="connsiteX198" fmla="*/ 3275488 w 3506942"/>
              <a:gd name="connsiteY198" fmla="*/ 1583774 h 2201579"/>
              <a:gd name="connsiteX199" fmla="*/ 3272620 w 3506942"/>
              <a:gd name="connsiteY199" fmla="*/ 1581662 h 2201579"/>
              <a:gd name="connsiteX200" fmla="*/ 3276922 w 3506942"/>
              <a:gd name="connsiteY200" fmla="*/ 1578845 h 2201579"/>
              <a:gd name="connsiteX201" fmla="*/ 243335 w 3506942"/>
              <a:gd name="connsiteY201" fmla="*/ 1569833 h 2201579"/>
              <a:gd name="connsiteX202" fmla="*/ 244462 w 3506942"/>
              <a:gd name="connsiteY202" fmla="*/ 1570734 h 2201579"/>
              <a:gd name="connsiteX203" fmla="*/ 244462 w 3506942"/>
              <a:gd name="connsiteY203" fmla="*/ 1574339 h 2201579"/>
              <a:gd name="connsiteX204" fmla="*/ 243335 w 3506942"/>
              <a:gd name="connsiteY204" fmla="*/ 1573438 h 2201579"/>
              <a:gd name="connsiteX205" fmla="*/ 243335 w 3506942"/>
              <a:gd name="connsiteY205" fmla="*/ 1569833 h 2201579"/>
              <a:gd name="connsiteX206" fmla="*/ 235449 w 3506942"/>
              <a:gd name="connsiteY206" fmla="*/ 1567580 h 2201579"/>
              <a:gd name="connsiteX207" fmla="*/ 235449 w 3506942"/>
              <a:gd name="connsiteY207" fmla="*/ 1570114 h 2201579"/>
              <a:gd name="connsiteX208" fmla="*/ 234322 w 3506942"/>
              <a:gd name="connsiteY208" fmla="*/ 1570114 h 2201579"/>
              <a:gd name="connsiteX209" fmla="*/ 233196 w 3506942"/>
              <a:gd name="connsiteY209" fmla="*/ 1569270 h 2201579"/>
              <a:gd name="connsiteX210" fmla="*/ 235449 w 3506942"/>
              <a:gd name="connsiteY210" fmla="*/ 1567580 h 2201579"/>
              <a:gd name="connsiteX211" fmla="*/ 3305290 w 3506942"/>
              <a:gd name="connsiteY211" fmla="*/ 1558567 h 2201579"/>
              <a:gd name="connsiteX212" fmla="*/ 3307544 w 3506942"/>
              <a:gd name="connsiteY212" fmla="*/ 1558567 h 2201579"/>
              <a:gd name="connsiteX213" fmla="*/ 3305290 w 3506942"/>
              <a:gd name="connsiteY213" fmla="*/ 1559694 h 2201579"/>
              <a:gd name="connsiteX214" fmla="*/ 3235068 w 3506942"/>
              <a:gd name="connsiteY214" fmla="*/ 1554812 h 2201579"/>
              <a:gd name="connsiteX215" fmla="*/ 3236571 w 3506942"/>
              <a:gd name="connsiteY215" fmla="*/ 1557066 h 2201579"/>
              <a:gd name="connsiteX216" fmla="*/ 3234318 w 3506942"/>
              <a:gd name="connsiteY216" fmla="*/ 1558567 h 2201579"/>
              <a:gd name="connsiteX217" fmla="*/ 3232064 w 3506942"/>
              <a:gd name="connsiteY217" fmla="*/ 1555563 h 2201579"/>
              <a:gd name="connsiteX218" fmla="*/ 3235068 w 3506942"/>
              <a:gd name="connsiteY218" fmla="*/ 1554812 h 2201579"/>
              <a:gd name="connsiteX219" fmla="*/ 3252342 w 3506942"/>
              <a:gd name="connsiteY219" fmla="*/ 1554061 h 2201579"/>
              <a:gd name="connsiteX220" fmla="*/ 3260550 w 3506942"/>
              <a:gd name="connsiteY220" fmla="*/ 1556314 h 2201579"/>
              <a:gd name="connsiteX221" fmla="*/ 3271494 w 3506942"/>
              <a:gd name="connsiteY221" fmla="*/ 1554812 h 2201579"/>
              <a:gd name="connsiteX222" fmla="*/ 3271494 w 3506942"/>
              <a:gd name="connsiteY222" fmla="*/ 1560820 h 2201579"/>
              <a:gd name="connsiteX223" fmla="*/ 3259866 w 3506942"/>
              <a:gd name="connsiteY223" fmla="*/ 1557816 h 2201579"/>
              <a:gd name="connsiteX224" fmla="*/ 3252342 w 3506942"/>
              <a:gd name="connsiteY224" fmla="*/ 1557816 h 2201579"/>
              <a:gd name="connsiteX225" fmla="*/ 3252342 w 3506942"/>
              <a:gd name="connsiteY225" fmla="*/ 1554061 h 2201579"/>
              <a:gd name="connsiteX226" fmla="*/ 316560 w 3506942"/>
              <a:gd name="connsiteY226" fmla="*/ 1540542 h 2201579"/>
              <a:gd name="connsiteX227" fmla="*/ 317687 w 3506942"/>
              <a:gd name="connsiteY227" fmla="*/ 1540542 h 2201579"/>
              <a:gd name="connsiteX228" fmla="*/ 316560 w 3506942"/>
              <a:gd name="connsiteY228" fmla="*/ 1541669 h 2201579"/>
              <a:gd name="connsiteX229" fmla="*/ 316560 w 3506942"/>
              <a:gd name="connsiteY229" fmla="*/ 1540542 h 2201579"/>
              <a:gd name="connsiteX230" fmla="*/ 3193762 w 3506942"/>
              <a:gd name="connsiteY230" fmla="*/ 1538289 h 2201579"/>
              <a:gd name="connsiteX231" fmla="*/ 3196016 w 3506942"/>
              <a:gd name="connsiteY231" fmla="*/ 1539980 h 2201579"/>
              <a:gd name="connsiteX232" fmla="*/ 3193762 w 3506942"/>
              <a:gd name="connsiteY232" fmla="*/ 1541106 h 2201579"/>
              <a:gd name="connsiteX233" fmla="*/ 3192636 w 3506942"/>
              <a:gd name="connsiteY233" fmla="*/ 1540543 h 2201579"/>
              <a:gd name="connsiteX234" fmla="*/ 3193762 w 3506942"/>
              <a:gd name="connsiteY234" fmla="*/ 1538289 h 2201579"/>
              <a:gd name="connsiteX235" fmla="*/ 3174611 w 3506942"/>
              <a:gd name="connsiteY235" fmla="*/ 1538289 h 2201579"/>
              <a:gd name="connsiteX236" fmla="*/ 3176113 w 3506942"/>
              <a:gd name="connsiteY236" fmla="*/ 1538289 h 2201579"/>
              <a:gd name="connsiteX237" fmla="*/ 3176864 w 3506942"/>
              <a:gd name="connsiteY237" fmla="*/ 1539980 h 2201579"/>
              <a:gd name="connsiteX238" fmla="*/ 3175362 w 3506942"/>
              <a:gd name="connsiteY238" fmla="*/ 1541669 h 2201579"/>
              <a:gd name="connsiteX239" fmla="*/ 3174611 w 3506942"/>
              <a:gd name="connsiteY239" fmla="*/ 1538289 h 2201579"/>
              <a:gd name="connsiteX240" fmla="*/ 264310 w 3506942"/>
              <a:gd name="connsiteY240" fmla="*/ 1519138 h 2201579"/>
              <a:gd name="connsiteX241" fmla="*/ 278258 w 3506942"/>
              <a:gd name="connsiteY241" fmla="*/ 1521166 h 2201579"/>
              <a:gd name="connsiteX242" fmla="*/ 277561 w 3506942"/>
              <a:gd name="connsiteY242" fmla="*/ 1525897 h 2201579"/>
              <a:gd name="connsiteX243" fmla="*/ 263613 w 3506942"/>
              <a:gd name="connsiteY243" fmla="*/ 1525897 h 2201579"/>
              <a:gd name="connsiteX244" fmla="*/ 264310 w 3506942"/>
              <a:gd name="connsiteY244" fmla="*/ 1519138 h 2201579"/>
              <a:gd name="connsiteX245" fmla="*/ 291469 w 3506942"/>
              <a:gd name="connsiteY245" fmla="*/ 1516885 h 2201579"/>
              <a:gd name="connsiteX246" fmla="*/ 300788 w 3506942"/>
              <a:gd name="connsiteY246" fmla="*/ 1524851 h 2201579"/>
              <a:gd name="connsiteX247" fmla="*/ 292902 w 3506942"/>
              <a:gd name="connsiteY247" fmla="*/ 1537162 h 2201579"/>
              <a:gd name="connsiteX248" fmla="*/ 285017 w 3506942"/>
              <a:gd name="connsiteY248" fmla="*/ 1532817 h 2201579"/>
              <a:gd name="connsiteX249" fmla="*/ 291469 w 3506942"/>
              <a:gd name="connsiteY249" fmla="*/ 1516885 h 2201579"/>
              <a:gd name="connsiteX250" fmla="*/ 2815243 w 3506942"/>
              <a:gd name="connsiteY250" fmla="*/ 1504493 h 2201579"/>
              <a:gd name="connsiteX251" fmla="*/ 2816369 w 3506942"/>
              <a:gd name="connsiteY251" fmla="*/ 1507197 h 2201579"/>
              <a:gd name="connsiteX252" fmla="*/ 2814116 w 3506942"/>
              <a:gd name="connsiteY252" fmla="*/ 1507873 h 2201579"/>
              <a:gd name="connsiteX253" fmla="*/ 2814116 w 3506942"/>
              <a:gd name="connsiteY253" fmla="*/ 1505169 h 2201579"/>
              <a:gd name="connsiteX254" fmla="*/ 2815243 w 3506942"/>
              <a:gd name="connsiteY254" fmla="*/ 1504493 h 2201579"/>
              <a:gd name="connsiteX255" fmla="*/ 288021 w 3506942"/>
              <a:gd name="connsiteY255" fmla="*/ 1460557 h 2201579"/>
              <a:gd name="connsiteX256" fmla="*/ 289523 w 3506942"/>
              <a:gd name="connsiteY256" fmla="*/ 1472950 h 2201579"/>
              <a:gd name="connsiteX257" fmla="*/ 285017 w 3506942"/>
              <a:gd name="connsiteY257" fmla="*/ 1461332 h 2201579"/>
              <a:gd name="connsiteX258" fmla="*/ 288021 w 3506942"/>
              <a:gd name="connsiteY258" fmla="*/ 1460557 h 2201579"/>
              <a:gd name="connsiteX259" fmla="*/ 273751 w 3506942"/>
              <a:gd name="connsiteY259" fmla="*/ 1460557 h 2201579"/>
              <a:gd name="connsiteX260" fmla="*/ 277131 w 3506942"/>
              <a:gd name="connsiteY260" fmla="*/ 1460557 h 2201579"/>
              <a:gd name="connsiteX261" fmla="*/ 277131 w 3506942"/>
              <a:gd name="connsiteY261" fmla="*/ 1466190 h 2201579"/>
              <a:gd name="connsiteX262" fmla="*/ 274597 w 3506942"/>
              <a:gd name="connsiteY262" fmla="*/ 1466190 h 2201579"/>
              <a:gd name="connsiteX263" fmla="*/ 273751 w 3506942"/>
              <a:gd name="connsiteY263" fmla="*/ 1460557 h 2201579"/>
              <a:gd name="connsiteX264" fmla="*/ 307548 w 3506942"/>
              <a:gd name="connsiteY264" fmla="*/ 1456051 h 2201579"/>
              <a:gd name="connsiteX265" fmla="*/ 311068 w 3506942"/>
              <a:gd name="connsiteY265" fmla="*/ 1456051 h 2201579"/>
              <a:gd name="connsiteX266" fmla="*/ 313181 w 3506942"/>
              <a:gd name="connsiteY266" fmla="*/ 1465909 h 2201579"/>
              <a:gd name="connsiteX267" fmla="*/ 308252 w 3506942"/>
              <a:gd name="connsiteY267" fmla="*/ 1467316 h 2201579"/>
              <a:gd name="connsiteX268" fmla="*/ 307548 w 3506942"/>
              <a:gd name="connsiteY268" fmla="*/ 1456051 h 2201579"/>
              <a:gd name="connsiteX269" fmla="*/ 300789 w 3506942"/>
              <a:gd name="connsiteY269" fmla="*/ 1456051 h 2201579"/>
              <a:gd name="connsiteX270" fmla="*/ 300789 w 3506942"/>
              <a:gd name="connsiteY270" fmla="*/ 1468443 h 2201579"/>
              <a:gd name="connsiteX271" fmla="*/ 295961 w 3506942"/>
              <a:gd name="connsiteY271" fmla="*/ 1468443 h 2201579"/>
              <a:gd name="connsiteX272" fmla="*/ 295156 w 3506942"/>
              <a:gd name="connsiteY272" fmla="*/ 1456780 h 2201579"/>
              <a:gd name="connsiteX273" fmla="*/ 300789 w 3506942"/>
              <a:gd name="connsiteY273" fmla="*/ 1456051 h 2201579"/>
              <a:gd name="connsiteX274" fmla="*/ 2881708 w 3506942"/>
              <a:gd name="connsiteY274" fmla="*/ 1449292 h 2201579"/>
              <a:gd name="connsiteX275" fmla="*/ 2883962 w 3506942"/>
              <a:gd name="connsiteY275" fmla="*/ 1455300 h 2201579"/>
              <a:gd name="connsiteX276" fmla="*/ 2881708 w 3506942"/>
              <a:gd name="connsiteY276" fmla="*/ 1456051 h 2201579"/>
              <a:gd name="connsiteX277" fmla="*/ 2881708 w 3506942"/>
              <a:gd name="connsiteY277" fmla="*/ 1449292 h 2201579"/>
              <a:gd name="connsiteX278" fmla="*/ 322997 w 3506942"/>
              <a:gd name="connsiteY278" fmla="*/ 1431267 h 2201579"/>
              <a:gd name="connsiteX279" fmla="*/ 325572 w 3506942"/>
              <a:gd name="connsiteY279" fmla="*/ 1433520 h 2201579"/>
              <a:gd name="connsiteX280" fmla="*/ 322997 w 3506942"/>
              <a:gd name="connsiteY280" fmla="*/ 1435773 h 2201579"/>
              <a:gd name="connsiteX281" fmla="*/ 321066 w 3506942"/>
              <a:gd name="connsiteY281" fmla="*/ 1433520 h 2201579"/>
              <a:gd name="connsiteX282" fmla="*/ 322997 w 3506942"/>
              <a:gd name="connsiteY282" fmla="*/ 1431267 h 2201579"/>
              <a:gd name="connsiteX283" fmla="*/ 287270 w 3506942"/>
              <a:gd name="connsiteY283" fmla="*/ 1431267 h 2201579"/>
              <a:gd name="connsiteX284" fmla="*/ 297409 w 3506942"/>
              <a:gd name="connsiteY284" fmla="*/ 1431267 h 2201579"/>
              <a:gd name="connsiteX285" fmla="*/ 296057 w 3506942"/>
              <a:gd name="connsiteY285" fmla="*/ 1434647 h 2201579"/>
              <a:gd name="connsiteX286" fmla="*/ 287270 w 3506942"/>
              <a:gd name="connsiteY286" fmla="*/ 1433971 h 2201579"/>
              <a:gd name="connsiteX287" fmla="*/ 287270 w 3506942"/>
              <a:gd name="connsiteY287" fmla="*/ 1431267 h 2201579"/>
              <a:gd name="connsiteX288" fmla="*/ 305295 w 3506942"/>
              <a:gd name="connsiteY288" fmla="*/ 1413242 h 2201579"/>
              <a:gd name="connsiteX289" fmla="*/ 303267 w 3506942"/>
              <a:gd name="connsiteY289" fmla="*/ 1420001 h 2201579"/>
              <a:gd name="connsiteX290" fmla="*/ 301915 w 3506942"/>
              <a:gd name="connsiteY290" fmla="*/ 1419251 h 2201579"/>
              <a:gd name="connsiteX291" fmla="*/ 305295 w 3506942"/>
              <a:gd name="connsiteY291" fmla="*/ 1413242 h 2201579"/>
              <a:gd name="connsiteX292" fmla="*/ 452872 w 3506942"/>
              <a:gd name="connsiteY292" fmla="*/ 1380573 h 2201579"/>
              <a:gd name="connsiteX293" fmla="*/ 453999 w 3506942"/>
              <a:gd name="connsiteY293" fmla="*/ 1381700 h 2201579"/>
              <a:gd name="connsiteX294" fmla="*/ 452872 w 3506942"/>
              <a:gd name="connsiteY294" fmla="*/ 1381700 h 2201579"/>
              <a:gd name="connsiteX295" fmla="*/ 452872 w 3506942"/>
              <a:gd name="connsiteY295" fmla="*/ 1380573 h 2201579"/>
              <a:gd name="connsiteX296" fmla="*/ 460664 w 3506942"/>
              <a:gd name="connsiteY296" fmla="*/ 1372686 h 2201579"/>
              <a:gd name="connsiteX297" fmla="*/ 465265 w 3506942"/>
              <a:gd name="connsiteY297" fmla="*/ 1374874 h 2201579"/>
              <a:gd name="connsiteX298" fmla="*/ 460810 w 3506942"/>
              <a:gd name="connsiteY298" fmla="*/ 1384756 h 2201579"/>
              <a:gd name="connsiteX299" fmla="*/ 461133 w 3506942"/>
              <a:gd name="connsiteY299" fmla="*/ 1385079 h 2201579"/>
              <a:gd name="connsiteX300" fmla="*/ 460664 w 3506942"/>
              <a:gd name="connsiteY300" fmla="*/ 1385079 h 2201579"/>
              <a:gd name="connsiteX301" fmla="*/ 457379 w 3506942"/>
              <a:gd name="connsiteY301" fmla="*/ 1385079 h 2201579"/>
              <a:gd name="connsiteX302" fmla="*/ 457379 w 3506942"/>
              <a:gd name="connsiteY302" fmla="*/ 1385080 h 2201579"/>
              <a:gd name="connsiteX303" fmla="*/ 453999 w 3506942"/>
              <a:gd name="connsiteY303" fmla="*/ 1381700 h 2201579"/>
              <a:gd name="connsiteX304" fmla="*/ 457378 w 3506942"/>
              <a:gd name="connsiteY304" fmla="*/ 1381700 h 2201579"/>
              <a:gd name="connsiteX305" fmla="*/ 457378 w 3506942"/>
              <a:gd name="connsiteY305" fmla="*/ 1381324 h 2201579"/>
              <a:gd name="connsiteX306" fmla="*/ 457409 w 3506942"/>
              <a:gd name="connsiteY306" fmla="*/ 1381355 h 2201579"/>
              <a:gd name="connsiteX307" fmla="*/ 424709 w 3506942"/>
              <a:gd name="connsiteY307" fmla="*/ 1370433 h 2201579"/>
              <a:gd name="connsiteX308" fmla="*/ 428089 w 3506942"/>
              <a:gd name="connsiteY308" fmla="*/ 1373331 h 2201579"/>
              <a:gd name="connsiteX309" fmla="*/ 421329 w 3506942"/>
              <a:gd name="connsiteY309" fmla="*/ 1380573 h 2201579"/>
              <a:gd name="connsiteX310" fmla="*/ 424709 w 3506942"/>
              <a:gd name="connsiteY310" fmla="*/ 1370433 h 2201579"/>
              <a:gd name="connsiteX311" fmla="*/ 452873 w 3506942"/>
              <a:gd name="connsiteY311" fmla="*/ 1369307 h 2201579"/>
              <a:gd name="connsiteX312" fmla="*/ 452873 w 3506942"/>
              <a:gd name="connsiteY312" fmla="*/ 1380573 h 2201579"/>
              <a:gd name="connsiteX313" fmla="*/ 448367 w 3506942"/>
              <a:gd name="connsiteY313" fmla="*/ 1370011 h 2201579"/>
              <a:gd name="connsiteX314" fmla="*/ 452873 w 3506942"/>
              <a:gd name="connsiteY314" fmla="*/ 1369307 h 2201579"/>
              <a:gd name="connsiteX315" fmla="*/ 2976338 w 3506942"/>
              <a:gd name="connsiteY315" fmla="*/ 1337764 h 2201579"/>
              <a:gd name="connsiteX316" fmla="*/ 2979718 w 3506942"/>
              <a:gd name="connsiteY316" fmla="*/ 1342065 h 2201579"/>
              <a:gd name="connsiteX317" fmla="*/ 2978367 w 3506942"/>
              <a:gd name="connsiteY317" fmla="*/ 1345650 h 2201579"/>
              <a:gd name="connsiteX318" fmla="*/ 2969579 w 3506942"/>
              <a:gd name="connsiteY318" fmla="*/ 1342782 h 2201579"/>
              <a:gd name="connsiteX319" fmla="*/ 2976338 w 3506942"/>
              <a:gd name="connsiteY319" fmla="*/ 1337764 h 2201579"/>
              <a:gd name="connsiteX320" fmla="*/ 353106 w 3506942"/>
              <a:gd name="connsiteY320" fmla="*/ 1336961 h 2201579"/>
              <a:gd name="connsiteX321" fmla="*/ 353233 w 3506942"/>
              <a:gd name="connsiteY321" fmla="*/ 1336983 h 2201579"/>
              <a:gd name="connsiteX322" fmla="*/ 352515 w 3506942"/>
              <a:gd name="connsiteY322" fmla="*/ 1336983 h 2201579"/>
              <a:gd name="connsiteX323" fmla="*/ 2997743 w 3506942"/>
              <a:gd name="connsiteY323" fmla="*/ 1331005 h 2201579"/>
              <a:gd name="connsiteX324" fmla="*/ 2998870 w 3506942"/>
              <a:gd name="connsiteY324" fmla="*/ 1331005 h 2201579"/>
              <a:gd name="connsiteX325" fmla="*/ 2998870 w 3506942"/>
              <a:gd name="connsiteY325" fmla="*/ 1332131 h 2201579"/>
              <a:gd name="connsiteX326" fmla="*/ 2997743 w 3506942"/>
              <a:gd name="connsiteY326" fmla="*/ 1332131 h 2201579"/>
              <a:gd name="connsiteX327" fmla="*/ 2997743 w 3506942"/>
              <a:gd name="connsiteY327" fmla="*/ 1331005 h 2201579"/>
              <a:gd name="connsiteX328" fmla="*/ 2996392 w 3506942"/>
              <a:gd name="connsiteY328" fmla="*/ 1305094 h 2201579"/>
              <a:gd name="connsiteX329" fmla="*/ 2997743 w 3506942"/>
              <a:gd name="connsiteY329" fmla="*/ 1308699 h 2201579"/>
              <a:gd name="connsiteX330" fmla="*/ 2995040 w 3506942"/>
              <a:gd name="connsiteY330" fmla="*/ 1309600 h 2201579"/>
              <a:gd name="connsiteX331" fmla="*/ 2994363 w 3506942"/>
              <a:gd name="connsiteY331" fmla="*/ 1307797 h 2201579"/>
              <a:gd name="connsiteX332" fmla="*/ 2996392 w 3506942"/>
              <a:gd name="connsiteY332" fmla="*/ 1305094 h 2201579"/>
              <a:gd name="connsiteX333" fmla="*/ 3060829 w 3506942"/>
              <a:gd name="connsiteY333" fmla="*/ 1285943 h 2201579"/>
              <a:gd name="connsiteX334" fmla="*/ 3064209 w 3506942"/>
              <a:gd name="connsiteY334" fmla="*/ 1285943 h 2201579"/>
              <a:gd name="connsiteX335" fmla="*/ 3062520 w 3506942"/>
              <a:gd name="connsiteY335" fmla="*/ 1292702 h 2201579"/>
              <a:gd name="connsiteX336" fmla="*/ 3060829 w 3506942"/>
              <a:gd name="connsiteY336" fmla="*/ 1285943 h 2201579"/>
              <a:gd name="connsiteX337" fmla="*/ 3139312 w 3506942"/>
              <a:gd name="connsiteY337" fmla="*/ 1284816 h 2201579"/>
              <a:gd name="connsiteX338" fmla="*/ 3140814 w 3506942"/>
              <a:gd name="connsiteY338" fmla="*/ 1285491 h 2201579"/>
              <a:gd name="connsiteX339" fmla="*/ 3140064 w 3506942"/>
              <a:gd name="connsiteY339" fmla="*/ 1288196 h 2201579"/>
              <a:gd name="connsiteX340" fmla="*/ 3138562 w 3506942"/>
              <a:gd name="connsiteY340" fmla="*/ 1287519 h 2201579"/>
              <a:gd name="connsiteX341" fmla="*/ 3139312 w 3506942"/>
              <a:gd name="connsiteY341" fmla="*/ 1284816 h 2201579"/>
              <a:gd name="connsiteX342" fmla="*/ 3077352 w 3506942"/>
              <a:gd name="connsiteY342" fmla="*/ 1282563 h 2201579"/>
              <a:gd name="connsiteX343" fmla="*/ 3081107 w 3506942"/>
              <a:gd name="connsiteY343" fmla="*/ 1284064 h 2201579"/>
              <a:gd name="connsiteX344" fmla="*/ 3077352 w 3506942"/>
              <a:gd name="connsiteY344" fmla="*/ 1293828 h 2201579"/>
              <a:gd name="connsiteX345" fmla="*/ 3074348 w 3506942"/>
              <a:gd name="connsiteY345" fmla="*/ 1292326 h 2201579"/>
              <a:gd name="connsiteX346" fmla="*/ 3077352 w 3506942"/>
              <a:gd name="connsiteY346" fmla="*/ 1282563 h 2201579"/>
              <a:gd name="connsiteX347" fmla="*/ 3034999 w 3506942"/>
              <a:gd name="connsiteY347" fmla="*/ 1280310 h 2201579"/>
              <a:gd name="connsiteX348" fmla="*/ 3037172 w 3506942"/>
              <a:gd name="connsiteY348" fmla="*/ 1289322 h 2201579"/>
              <a:gd name="connsiteX349" fmla="*/ 3027033 w 3506942"/>
              <a:gd name="connsiteY349" fmla="*/ 1286549 h 2201579"/>
              <a:gd name="connsiteX350" fmla="*/ 3034999 w 3506942"/>
              <a:gd name="connsiteY350" fmla="*/ 1280310 h 2201579"/>
              <a:gd name="connsiteX351" fmla="*/ 3426958 w 3506942"/>
              <a:gd name="connsiteY351" fmla="*/ 1237501 h 2201579"/>
              <a:gd name="connsiteX352" fmla="*/ 3428084 w 3506942"/>
              <a:gd name="connsiteY352" fmla="*/ 1238628 h 2201579"/>
              <a:gd name="connsiteX353" fmla="*/ 3426958 w 3506942"/>
              <a:gd name="connsiteY353" fmla="*/ 1238628 h 2201579"/>
              <a:gd name="connsiteX354" fmla="*/ 3414115 w 3506942"/>
              <a:gd name="connsiteY354" fmla="*/ 1237501 h 2201579"/>
              <a:gd name="connsiteX355" fmla="*/ 3416819 w 3506942"/>
              <a:gd name="connsiteY355" fmla="*/ 1240204 h 2201579"/>
              <a:gd name="connsiteX356" fmla="*/ 3415467 w 3506942"/>
              <a:gd name="connsiteY356" fmla="*/ 1242007 h 2201579"/>
              <a:gd name="connsiteX357" fmla="*/ 3413439 w 3506942"/>
              <a:gd name="connsiteY357" fmla="*/ 1239303 h 2201579"/>
              <a:gd name="connsiteX358" fmla="*/ 3414115 w 3506942"/>
              <a:gd name="connsiteY358" fmla="*/ 1237501 h 2201579"/>
              <a:gd name="connsiteX359" fmla="*/ 3404652 w 3506942"/>
              <a:gd name="connsiteY359" fmla="*/ 1234121 h 2201579"/>
              <a:gd name="connsiteX360" fmla="*/ 3406680 w 3506942"/>
              <a:gd name="connsiteY360" fmla="*/ 1236375 h 2201579"/>
              <a:gd name="connsiteX361" fmla="*/ 3403976 w 3506942"/>
              <a:gd name="connsiteY361" fmla="*/ 1236938 h 2201579"/>
              <a:gd name="connsiteX362" fmla="*/ 3403300 w 3506942"/>
              <a:gd name="connsiteY362" fmla="*/ 1236375 h 2201579"/>
              <a:gd name="connsiteX363" fmla="*/ 3404652 w 3506942"/>
              <a:gd name="connsiteY363" fmla="*/ 1234121 h 2201579"/>
              <a:gd name="connsiteX364" fmla="*/ 280511 w 3506942"/>
              <a:gd name="connsiteY364" fmla="*/ 1234121 h 2201579"/>
              <a:gd name="connsiteX365" fmla="*/ 279384 w 3506942"/>
              <a:gd name="connsiteY365" fmla="*/ 1242008 h 2201579"/>
              <a:gd name="connsiteX366" fmla="*/ 277131 w 3506942"/>
              <a:gd name="connsiteY366" fmla="*/ 1240430 h 2201579"/>
              <a:gd name="connsiteX367" fmla="*/ 280511 w 3506942"/>
              <a:gd name="connsiteY367" fmla="*/ 1234121 h 2201579"/>
              <a:gd name="connsiteX368" fmla="*/ 280572 w 3506942"/>
              <a:gd name="connsiteY368" fmla="*/ 1233374 h 2201579"/>
              <a:gd name="connsiteX369" fmla="*/ 281010 w 3506942"/>
              <a:gd name="connsiteY369" fmla="*/ 1233657 h 2201579"/>
              <a:gd name="connsiteX370" fmla="*/ 280572 w 3506942"/>
              <a:gd name="connsiteY370" fmla="*/ 1234094 h 2201579"/>
              <a:gd name="connsiteX371" fmla="*/ 280572 w 3506942"/>
              <a:gd name="connsiteY371" fmla="*/ 1233374 h 2201579"/>
              <a:gd name="connsiteX372" fmla="*/ 269062 w 3506942"/>
              <a:gd name="connsiteY372" fmla="*/ 1229057 h 2201579"/>
              <a:gd name="connsiteX373" fmla="*/ 269062 w 3506942"/>
              <a:gd name="connsiteY373" fmla="*/ 1229776 h 2201579"/>
              <a:gd name="connsiteX374" fmla="*/ 268342 w 3506942"/>
              <a:gd name="connsiteY374" fmla="*/ 1231216 h 2201579"/>
              <a:gd name="connsiteX375" fmla="*/ 269062 w 3506942"/>
              <a:gd name="connsiteY375" fmla="*/ 1229057 h 2201579"/>
              <a:gd name="connsiteX376" fmla="*/ 3367250 w 3506942"/>
              <a:gd name="connsiteY376" fmla="*/ 1228488 h 2201579"/>
              <a:gd name="connsiteX377" fmla="*/ 3367984 w 3506942"/>
              <a:gd name="connsiteY377" fmla="*/ 1229219 h 2201579"/>
              <a:gd name="connsiteX378" fmla="*/ 3383414 w 3506942"/>
              <a:gd name="connsiteY378" fmla="*/ 1238718 h 2201579"/>
              <a:gd name="connsiteX379" fmla="*/ 3374597 w 3506942"/>
              <a:gd name="connsiteY379" fmla="*/ 1255526 h 2201579"/>
              <a:gd name="connsiteX380" fmla="*/ 3367250 w 3506942"/>
              <a:gd name="connsiteY380" fmla="*/ 1229950 h 2201579"/>
              <a:gd name="connsiteX381" fmla="*/ 3367250 w 3506942"/>
              <a:gd name="connsiteY381" fmla="*/ 1228488 h 2201579"/>
              <a:gd name="connsiteX382" fmla="*/ 163350 w 3506942"/>
              <a:gd name="connsiteY382" fmla="*/ 1218350 h 2201579"/>
              <a:gd name="connsiteX383" fmla="*/ 164477 w 3506942"/>
              <a:gd name="connsiteY383" fmla="*/ 1218350 h 2201579"/>
              <a:gd name="connsiteX384" fmla="*/ 164477 w 3506942"/>
              <a:gd name="connsiteY384" fmla="*/ 1219477 h 2201579"/>
              <a:gd name="connsiteX385" fmla="*/ 163350 w 3506942"/>
              <a:gd name="connsiteY385" fmla="*/ 1219477 h 2201579"/>
              <a:gd name="connsiteX386" fmla="*/ 109276 w 3506942"/>
              <a:gd name="connsiteY386" fmla="*/ 1216097 h 2201579"/>
              <a:gd name="connsiteX387" fmla="*/ 109276 w 3506942"/>
              <a:gd name="connsiteY387" fmla="*/ 1217224 h 2201579"/>
              <a:gd name="connsiteX388" fmla="*/ 108149 w 3506942"/>
              <a:gd name="connsiteY388" fmla="*/ 1217224 h 2201579"/>
              <a:gd name="connsiteX389" fmla="*/ 189956 w 3506942"/>
              <a:gd name="connsiteY389" fmla="*/ 1214970 h 2201579"/>
              <a:gd name="connsiteX390" fmla="*/ 212919 w 3506942"/>
              <a:gd name="connsiteY390" fmla="*/ 1221422 h 2201579"/>
              <a:gd name="connsiteX391" fmla="*/ 189261 w 3506942"/>
              <a:gd name="connsiteY391" fmla="*/ 1222856 h 2201579"/>
              <a:gd name="connsiteX392" fmla="*/ 189956 w 3506942"/>
              <a:gd name="connsiteY392" fmla="*/ 1214970 h 2201579"/>
              <a:gd name="connsiteX393" fmla="*/ 3440100 w 3506942"/>
              <a:gd name="connsiteY393" fmla="*/ 1193566 h 2201579"/>
              <a:gd name="connsiteX394" fmla="*/ 3443855 w 3506942"/>
              <a:gd name="connsiteY394" fmla="*/ 1198072 h 2201579"/>
              <a:gd name="connsiteX395" fmla="*/ 3439349 w 3506942"/>
              <a:gd name="connsiteY395" fmla="*/ 1194317 h 2201579"/>
              <a:gd name="connsiteX396" fmla="*/ 3440100 w 3506942"/>
              <a:gd name="connsiteY396" fmla="*/ 1193566 h 2201579"/>
              <a:gd name="connsiteX397" fmla="*/ 3439800 w 3506942"/>
              <a:gd name="connsiteY397" fmla="*/ 1193002 h 2201579"/>
              <a:gd name="connsiteX398" fmla="*/ 3440476 w 3506942"/>
              <a:gd name="connsiteY398" fmla="*/ 1193002 h 2201579"/>
              <a:gd name="connsiteX399" fmla="*/ 3439800 w 3506942"/>
              <a:gd name="connsiteY399" fmla="*/ 1193566 h 2201579"/>
              <a:gd name="connsiteX400" fmla="*/ 3439800 w 3506942"/>
              <a:gd name="connsiteY400" fmla="*/ 1193002 h 2201579"/>
              <a:gd name="connsiteX401" fmla="*/ 77651 w 3506942"/>
              <a:gd name="connsiteY401" fmla="*/ 1164276 h 2201579"/>
              <a:gd name="connsiteX402" fmla="*/ 85619 w 3506942"/>
              <a:gd name="connsiteY402" fmla="*/ 1169909 h 2201579"/>
              <a:gd name="connsiteX403" fmla="*/ 75479 w 3506942"/>
              <a:gd name="connsiteY403" fmla="*/ 1168299 h 2201579"/>
              <a:gd name="connsiteX404" fmla="*/ 77651 w 3506942"/>
              <a:gd name="connsiteY404" fmla="*/ 1164276 h 2201579"/>
              <a:gd name="connsiteX405" fmla="*/ 3426958 w 3506942"/>
              <a:gd name="connsiteY405" fmla="*/ 1162022 h 2201579"/>
              <a:gd name="connsiteX406" fmla="*/ 3429210 w 3506942"/>
              <a:gd name="connsiteY406" fmla="*/ 1162022 h 2201579"/>
              <a:gd name="connsiteX407" fmla="*/ 3428460 w 3506942"/>
              <a:gd name="connsiteY407" fmla="*/ 1165402 h 2201579"/>
              <a:gd name="connsiteX408" fmla="*/ 3426958 w 3506942"/>
              <a:gd name="connsiteY408" fmla="*/ 1165402 h 2201579"/>
              <a:gd name="connsiteX409" fmla="*/ 3426958 w 3506942"/>
              <a:gd name="connsiteY409" fmla="*/ 1162022 h 2201579"/>
              <a:gd name="connsiteX410" fmla="*/ 3469766 w 3506942"/>
              <a:gd name="connsiteY410" fmla="*/ 1142871 h 2201579"/>
              <a:gd name="connsiteX411" fmla="*/ 3470893 w 3506942"/>
              <a:gd name="connsiteY411" fmla="*/ 1143998 h 2201579"/>
              <a:gd name="connsiteX412" fmla="*/ 3469766 w 3506942"/>
              <a:gd name="connsiteY412" fmla="*/ 1143998 h 2201579"/>
              <a:gd name="connsiteX413" fmla="*/ 3478779 w 3506942"/>
              <a:gd name="connsiteY413" fmla="*/ 1140618 h 2201579"/>
              <a:gd name="connsiteX414" fmla="*/ 3479906 w 3506942"/>
              <a:gd name="connsiteY414" fmla="*/ 1141745 h 2201579"/>
              <a:gd name="connsiteX415" fmla="*/ 3478779 w 3506942"/>
              <a:gd name="connsiteY415" fmla="*/ 1141745 h 2201579"/>
              <a:gd name="connsiteX416" fmla="*/ 3435970 w 3506942"/>
              <a:gd name="connsiteY416" fmla="*/ 1138365 h 2201579"/>
              <a:gd name="connsiteX417" fmla="*/ 3460754 w 3506942"/>
              <a:gd name="connsiteY417" fmla="*/ 1141860 h 2201579"/>
              <a:gd name="connsiteX418" fmla="*/ 3435970 w 3506942"/>
              <a:gd name="connsiteY418" fmla="*/ 1138365 h 2201579"/>
              <a:gd name="connsiteX419" fmla="*/ 98699 w 3506942"/>
              <a:gd name="connsiteY419" fmla="*/ 1123720 h 2201579"/>
              <a:gd name="connsiteX420" fmla="*/ 110403 w 3506942"/>
              <a:gd name="connsiteY420" fmla="*/ 1125871 h 2201579"/>
              <a:gd name="connsiteX421" fmla="*/ 109714 w 3506942"/>
              <a:gd name="connsiteY421" fmla="*/ 1131606 h 2201579"/>
              <a:gd name="connsiteX422" fmla="*/ 98010 w 3506942"/>
              <a:gd name="connsiteY422" fmla="*/ 1129455 h 2201579"/>
              <a:gd name="connsiteX423" fmla="*/ 98699 w 3506942"/>
              <a:gd name="connsiteY423" fmla="*/ 1123720 h 2201579"/>
              <a:gd name="connsiteX424" fmla="*/ 3096879 w 3506942"/>
              <a:gd name="connsiteY424" fmla="*/ 1102316 h 2201579"/>
              <a:gd name="connsiteX425" fmla="*/ 3100259 w 3506942"/>
              <a:gd name="connsiteY425" fmla="*/ 1105132 h 2201579"/>
              <a:gd name="connsiteX426" fmla="*/ 3100259 w 3506942"/>
              <a:gd name="connsiteY426" fmla="*/ 1105695 h 2201579"/>
              <a:gd name="connsiteX427" fmla="*/ 3101386 w 3506942"/>
              <a:gd name="connsiteY427" fmla="*/ 1106822 h 2201579"/>
              <a:gd name="connsiteX428" fmla="*/ 3100259 w 3506942"/>
              <a:gd name="connsiteY428" fmla="*/ 1106258 h 2201579"/>
              <a:gd name="connsiteX429" fmla="*/ 3100259 w 3506942"/>
              <a:gd name="connsiteY429" fmla="*/ 1105696 h 2201579"/>
              <a:gd name="connsiteX430" fmla="*/ 3096879 w 3506942"/>
              <a:gd name="connsiteY430" fmla="*/ 1102316 h 2201579"/>
              <a:gd name="connsiteX431" fmla="*/ 29291 w 3506942"/>
              <a:gd name="connsiteY431" fmla="*/ 1100062 h 2201579"/>
              <a:gd name="connsiteX432" fmla="*/ 33797 w 3506942"/>
              <a:gd name="connsiteY432" fmla="*/ 1102637 h 2201579"/>
              <a:gd name="connsiteX433" fmla="*/ 30793 w 3506942"/>
              <a:gd name="connsiteY433" fmla="*/ 1104568 h 2201579"/>
              <a:gd name="connsiteX434" fmla="*/ 27038 w 3506942"/>
              <a:gd name="connsiteY434" fmla="*/ 1101993 h 2201579"/>
              <a:gd name="connsiteX435" fmla="*/ 29291 w 3506942"/>
              <a:gd name="connsiteY435" fmla="*/ 1100062 h 2201579"/>
              <a:gd name="connsiteX436" fmla="*/ 3225531 w 3506942"/>
              <a:gd name="connsiteY436" fmla="*/ 1092176 h 2201579"/>
              <a:gd name="connsiteX437" fmla="*/ 3227559 w 3506942"/>
              <a:gd name="connsiteY437" fmla="*/ 1094205 h 2201579"/>
              <a:gd name="connsiteX438" fmla="*/ 3226883 w 3506942"/>
              <a:gd name="connsiteY438" fmla="*/ 1095556 h 2201579"/>
              <a:gd name="connsiteX439" fmla="*/ 3224179 w 3506942"/>
              <a:gd name="connsiteY439" fmla="*/ 1094880 h 2201579"/>
              <a:gd name="connsiteX440" fmla="*/ 3225531 w 3506942"/>
              <a:gd name="connsiteY440" fmla="*/ 1092176 h 2201579"/>
              <a:gd name="connsiteX441" fmla="*/ 3407055 w 3506942"/>
              <a:gd name="connsiteY441" fmla="*/ 1089923 h 2201579"/>
              <a:gd name="connsiteX442" fmla="*/ 3410059 w 3506942"/>
              <a:gd name="connsiteY442" fmla="*/ 1091425 h 2201579"/>
              <a:gd name="connsiteX443" fmla="*/ 3408557 w 3506942"/>
              <a:gd name="connsiteY443" fmla="*/ 1094430 h 2201579"/>
              <a:gd name="connsiteX444" fmla="*/ 3405553 w 3506942"/>
              <a:gd name="connsiteY444" fmla="*/ 1092927 h 2201579"/>
              <a:gd name="connsiteX445" fmla="*/ 3407055 w 3506942"/>
              <a:gd name="connsiteY445" fmla="*/ 1089923 h 2201579"/>
              <a:gd name="connsiteX446" fmla="*/ 3420198 w 3506942"/>
              <a:gd name="connsiteY446" fmla="*/ 1074152 h 2201579"/>
              <a:gd name="connsiteX447" fmla="*/ 3426958 w 3506942"/>
              <a:gd name="connsiteY447" fmla="*/ 1074827 h 2201579"/>
              <a:gd name="connsiteX448" fmla="*/ 3425455 w 3506942"/>
              <a:gd name="connsiteY448" fmla="*/ 1077532 h 2201579"/>
              <a:gd name="connsiteX449" fmla="*/ 3420198 w 3506942"/>
              <a:gd name="connsiteY449" fmla="*/ 1074152 h 2201579"/>
              <a:gd name="connsiteX450" fmla="*/ 3376991 w 3506942"/>
              <a:gd name="connsiteY450" fmla="*/ 1036975 h 2201579"/>
              <a:gd name="connsiteX451" fmla="*/ 3388655 w 3506942"/>
              <a:gd name="connsiteY451" fmla="*/ 1037679 h 2201579"/>
              <a:gd name="connsiteX452" fmla="*/ 3387926 w 3506942"/>
              <a:gd name="connsiteY452" fmla="*/ 1042608 h 2201579"/>
              <a:gd name="connsiteX453" fmla="*/ 3376262 w 3506942"/>
              <a:gd name="connsiteY453" fmla="*/ 1041200 h 2201579"/>
              <a:gd name="connsiteX454" fmla="*/ 3376991 w 3506942"/>
              <a:gd name="connsiteY454" fmla="*/ 1036975 h 2201579"/>
              <a:gd name="connsiteX455" fmla="*/ 3069466 w 3506942"/>
              <a:gd name="connsiteY455" fmla="*/ 1008812 h 2201579"/>
              <a:gd name="connsiteX456" fmla="*/ 3077728 w 3506942"/>
              <a:gd name="connsiteY456" fmla="*/ 1012567 h 2201579"/>
              <a:gd name="connsiteX457" fmla="*/ 3068716 w 3506942"/>
              <a:gd name="connsiteY457" fmla="*/ 1014820 h 2201579"/>
              <a:gd name="connsiteX458" fmla="*/ 3066462 w 3506942"/>
              <a:gd name="connsiteY458" fmla="*/ 1010314 h 2201579"/>
              <a:gd name="connsiteX459" fmla="*/ 3069466 w 3506942"/>
              <a:gd name="connsiteY459" fmla="*/ 1008812 h 2201579"/>
              <a:gd name="connsiteX460" fmla="*/ 33234 w 3506942"/>
              <a:gd name="connsiteY460" fmla="*/ 989660 h 2201579"/>
              <a:gd name="connsiteX461" fmla="*/ 36050 w 3506942"/>
              <a:gd name="connsiteY461" fmla="*/ 994166 h 2201579"/>
              <a:gd name="connsiteX462" fmla="*/ 31825 w 3506942"/>
              <a:gd name="connsiteY462" fmla="*/ 996420 h 2201579"/>
              <a:gd name="connsiteX463" fmla="*/ 30417 w 3506942"/>
              <a:gd name="connsiteY463" fmla="*/ 991162 h 2201579"/>
              <a:gd name="connsiteX464" fmla="*/ 33234 w 3506942"/>
              <a:gd name="connsiteY464" fmla="*/ 989660 h 2201579"/>
              <a:gd name="connsiteX465" fmla="*/ 3077728 w 3506942"/>
              <a:gd name="connsiteY465" fmla="*/ 982901 h 2201579"/>
              <a:gd name="connsiteX466" fmla="*/ 3078855 w 3506942"/>
              <a:gd name="connsiteY466" fmla="*/ 982901 h 2201579"/>
              <a:gd name="connsiteX467" fmla="*/ 3078855 w 3506942"/>
              <a:gd name="connsiteY467" fmla="*/ 985154 h 2201579"/>
              <a:gd name="connsiteX468" fmla="*/ 3077728 w 3506942"/>
              <a:gd name="connsiteY468" fmla="*/ 984403 h 2201579"/>
              <a:gd name="connsiteX469" fmla="*/ 3077728 w 3506942"/>
              <a:gd name="connsiteY469" fmla="*/ 982901 h 2201579"/>
              <a:gd name="connsiteX470" fmla="*/ 2990533 w 3506942"/>
              <a:gd name="connsiteY470" fmla="*/ 979522 h 2201579"/>
              <a:gd name="connsiteX471" fmla="*/ 2993236 w 3506942"/>
              <a:gd name="connsiteY471" fmla="*/ 982741 h 2201579"/>
              <a:gd name="connsiteX472" fmla="*/ 2990533 w 3506942"/>
              <a:gd name="connsiteY472" fmla="*/ 985155 h 2201579"/>
              <a:gd name="connsiteX473" fmla="*/ 2988730 w 3506942"/>
              <a:gd name="connsiteY473" fmla="*/ 981936 h 2201579"/>
              <a:gd name="connsiteX474" fmla="*/ 2990533 w 3506942"/>
              <a:gd name="connsiteY474" fmla="*/ 979522 h 2201579"/>
              <a:gd name="connsiteX475" fmla="*/ 3129323 w 3506942"/>
              <a:gd name="connsiteY475" fmla="*/ 975016 h 2201579"/>
              <a:gd name="connsiteX476" fmla="*/ 3132027 w 3506942"/>
              <a:gd name="connsiteY476" fmla="*/ 977269 h 2201579"/>
              <a:gd name="connsiteX477" fmla="*/ 3132027 w 3506942"/>
              <a:gd name="connsiteY477" fmla="*/ 978770 h 2201579"/>
              <a:gd name="connsiteX478" fmla="*/ 3128422 w 3506942"/>
              <a:gd name="connsiteY478" fmla="*/ 978770 h 2201579"/>
              <a:gd name="connsiteX479" fmla="*/ 3129323 w 3506942"/>
              <a:gd name="connsiteY479" fmla="*/ 975016 h 2201579"/>
              <a:gd name="connsiteX480" fmla="*/ 3090120 w 3506942"/>
              <a:gd name="connsiteY480" fmla="*/ 975016 h 2201579"/>
              <a:gd name="connsiteX481" fmla="*/ 3091246 w 3506942"/>
              <a:gd name="connsiteY481" fmla="*/ 976142 h 2201579"/>
              <a:gd name="connsiteX482" fmla="*/ 3090120 w 3506942"/>
              <a:gd name="connsiteY482" fmla="*/ 977269 h 2201579"/>
              <a:gd name="connsiteX483" fmla="*/ 3016894 w 3506942"/>
              <a:gd name="connsiteY483" fmla="*/ 970509 h 2201579"/>
              <a:gd name="connsiteX484" fmla="*/ 3013139 w 3506942"/>
              <a:gd name="connsiteY484" fmla="*/ 978395 h 2201579"/>
              <a:gd name="connsiteX485" fmla="*/ 3013514 w 3506942"/>
              <a:gd name="connsiteY485" fmla="*/ 978395 h 2201579"/>
              <a:gd name="connsiteX486" fmla="*/ 3011261 w 3506942"/>
              <a:gd name="connsiteY486" fmla="*/ 979522 h 2201579"/>
              <a:gd name="connsiteX487" fmla="*/ 3012388 w 3506942"/>
              <a:gd name="connsiteY487" fmla="*/ 978395 h 2201579"/>
              <a:gd name="connsiteX488" fmla="*/ 3012389 w 3506942"/>
              <a:gd name="connsiteY488" fmla="*/ 978395 h 2201579"/>
              <a:gd name="connsiteX489" fmla="*/ 75855 w 3506942"/>
              <a:gd name="connsiteY489" fmla="*/ 959919 h 2201579"/>
              <a:gd name="connsiteX490" fmla="*/ 78859 w 3506942"/>
              <a:gd name="connsiteY490" fmla="*/ 961272 h 2201579"/>
              <a:gd name="connsiteX491" fmla="*/ 75855 w 3506942"/>
              <a:gd name="connsiteY491" fmla="*/ 962624 h 2201579"/>
              <a:gd name="connsiteX492" fmla="*/ 74353 w 3506942"/>
              <a:gd name="connsiteY492" fmla="*/ 960596 h 2201579"/>
              <a:gd name="connsiteX493" fmla="*/ 75855 w 3506942"/>
              <a:gd name="connsiteY493" fmla="*/ 959919 h 2201579"/>
              <a:gd name="connsiteX494" fmla="*/ 3415794 w 3506942"/>
              <a:gd name="connsiteY494" fmla="*/ 937658 h 2201579"/>
              <a:gd name="connsiteX495" fmla="*/ 3431620 w 3506942"/>
              <a:gd name="connsiteY495" fmla="*/ 942694 h 2201579"/>
              <a:gd name="connsiteX496" fmla="*/ 3416512 w 3506942"/>
              <a:gd name="connsiteY496" fmla="*/ 946292 h 2201579"/>
              <a:gd name="connsiteX497" fmla="*/ 3412196 w 3506942"/>
              <a:gd name="connsiteY497" fmla="*/ 945573 h 2201579"/>
              <a:gd name="connsiteX498" fmla="*/ 3415074 w 3506942"/>
              <a:gd name="connsiteY498" fmla="*/ 945573 h 2201579"/>
              <a:gd name="connsiteX499" fmla="*/ 3415794 w 3506942"/>
              <a:gd name="connsiteY499" fmla="*/ 937658 h 2201579"/>
              <a:gd name="connsiteX500" fmla="*/ 3409308 w 3506942"/>
              <a:gd name="connsiteY500" fmla="*/ 887145 h 2201579"/>
              <a:gd name="connsiteX501" fmla="*/ 3412312 w 3506942"/>
              <a:gd name="connsiteY501" fmla="*/ 888046 h 2201579"/>
              <a:gd name="connsiteX502" fmla="*/ 3410810 w 3506942"/>
              <a:gd name="connsiteY502" fmla="*/ 891651 h 2201579"/>
              <a:gd name="connsiteX503" fmla="*/ 3407806 w 3506942"/>
              <a:gd name="connsiteY503" fmla="*/ 888947 h 2201579"/>
              <a:gd name="connsiteX504" fmla="*/ 3409308 w 3506942"/>
              <a:gd name="connsiteY504" fmla="*/ 887145 h 2201579"/>
              <a:gd name="connsiteX505" fmla="*/ 3352229 w 3506942"/>
              <a:gd name="connsiteY505" fmla="*/ 857855 h 2201579"/>
              <a:gd name="connsiteX506" fmla="*/ 3353732 w 3506942"/>
              <a:gd name="connsiteY506" fmla="*/ 858605 h 2201579"/>
              <a:gd name="connsiteX507" fmla="*/ 3353732 w 3506942"/>
              <a:gd name="connsiteY507" fmla="*/ 860108 h 2201579"/>
              <a:gd name="connsiteX508" fmla="*/ 3351478 w 3506942"/>
              <a:gd name="connsiteY508" fmla="*/ 860108 h 2201579"/>
              <a:gd name="connsiteX509" fmla="*/ 3352229 w 3506942"/>
              <a:gd name="connsiteY509" fmla="*/ 857855 h 2201579"/>
              <a:gd name="connsiteX510" fmla="*/ 192766 w 3506942"/>
              <a:gd name="connsiteY510" fmla="*/ 855601 h 2201579"/>
              <a:gd name="connsiteX511" fmla="*/ 197147 w 3506942"/>
              <a:gd name="connsiteY511" fmla="*/ 861235 h 2201579"/>
              <a:gd name="connsiteX512" fmla="*/ 191514 w 3506942"/>
              <a:gd name="connsiteY512" fmla="*/ 857714 h 2201579"/>
              <a:gd name="connsiteX513" fmla="*/ 192766 w 3506942"/>
              <a:gd name="connsiteY513" fmla="*/ 855601 h 2201579"/>
              <a:gd name="connsiteX514" fmla="*/ 3081108 w 3506942"/>
              <a:gd name="connsiteY514" fmla="*/ 817299 h 2201579"/>
              <a:gd name="connsiteX515" fmla="*/ 3082234 w 3506942"/>
              <a:gd name="connsiteY515" fmla="*/ 818800 h 2201579"/>
              <a:gd name="connsiteX516" fmla="*/ 3079981 w 3506942"/>
              <a:gd name="connsiteY516" fmla="*/ 819552 h 2201579"/>
              <a:gd name="connsiteX517" fmla="*/ 3079981 w 3506942"/>
              <a:gd name="connsiteY517" fmla="*/ 818050 h 2201579"/>
              <a:gd name="connsiteX518" fmla="*/ 3081108 w 3506942"/>
              <a:gd name="connsiteY518" fmla="*/ 817299 h 2201579"/>
              <a:gd name="connsiteX519" fmla="*/ 3095076 w 3506942"/>
              <a:gd name="connsiteY519" fmla="*/ 815797 h 2201579"/>
              <a:gd name="connsiteX520" fmla="*/ 3096879 w 3506942"/>
              <a:gd name="connsiteY520" fmla="*/ 816547 h 2201579"/>
              <a:gd name="connsiteX521" fmla="*/ 3095978 w 3506942"/>
              <a:gd name="connsiteY521" fmla="*/ 819552 h 2201579"/>
              <a:gd name="connsiteX522" fmla="*/ 3092372 w 3506942"/>
              <a:gd name="connsiteY522" fmla="*/ 818050 h 2201579"/>
              <a:gd name="connsiteX523" fmla="*/ 3095076 w 3506942"/>
              <a:gd name="connsiteY523" fmla="*/ 815797 h 2201579"/>
              <a:gd name="connsiteX524" fmla="*/ 3235752 w 3506942"/>
              <a:gd name="connsiteY524" fmla="*/ 799274 h 2201579"/>
              <a:gd name="connsiteX525" fmla="*/ 3242204 w 3506942"/>
              <a:gd name="connsiteY525" fmla="*/ 802493 h 2201579"/>
              <a:gd name="connsiteX526" fmla="*/ 3241487 w 3506942"/>
              <a:gd name="connsiteY526" fmla="*/ 804907 h 2201579"/>
              <a:gd name="connsiteX527" fmla="*/ 3234318 w 3506942"/>
              <a:gd name="connsiteY527" fmla="*/ 801688 h 2201579"/>
              <a:gd name="connsiteX528" fmla="*/ 3235752 w 3506942"/>
              <a:gd name="connsiteY528" fmla="*/ 799274 h 2201579"/>
              <a:gd name="connsiteX529" fmla="*/ 190951 w 3506942"/>
              <a:gd name="connsiteY529" fmla="*/ 798147 h 2201579"/>
              <a:gd name="connsiteX530" fmla="*/ 194105 w 3506942"/>
              <a:gd name="connsiteY530" fmla="*/ 805773 h 2201579"/>
              <a:gd name="connsiteX531" fmla="*/ 194894 w 3506942"/>
              <a:gd name="connsiteY531" fmla="*/ 807160 h 2201579"/>
              <a:gd name="connsiteX532" fmla="*/ 193316 w 3506942"/>
              <a:gd name="connsiteY532" fmla="*/ 807160 h 2201579"/>
              <a:gd name="connsiteX533" fmla="*/ 187008 w 3506942"/>
              <a:gd name="connsiteY533" fmla="*/ 800227 h 2201579"/>
              <a:gd name="connsiteX534" fmla="*/ 190951 w 3506942"/>
              <a:gd name="connsiteY534" fmla="*/ 798147 h 2201579"/>
              <a:gd name="connsiteX535" fmla="*/ 179122 w 3506942"/>
              <a:gd name="connsiteY535" fmla="*/ 798147 h 2201579"/>
              <a:gd name="connsiteX536" fmla="*/ 181375 w 3506942"/>
              <a:gd name="connsiteY536" fmla="*/ 800964 h 2201579"/>
              <a:gd name="connsiteX537" fmla="*/ 177619 w 3506942"/>
              <a:gd name="connsiteY537" fmla="*/ 803780 h 2201579"/>
              <a:gd name="connsiteX538" fmla="*/ 174615 w 3506942"/>
              <a:gd name="connsiteY538" fmla="*/ 800260 h 2201579"/>
              <a:gd name="connsiteX539" fmla="*/ 179122 w 3506942"/>
              <a:gd name="connsiteY539" fmla="*/ 798147 h 2201579"/>
              <a:gd name="connsiteX540" fmla="*/ 166505 w 3506942"/>
              <a:gd name="connsiteY540" fmla="*/ 798147 h 2201579"/>
              <a:gd name="connsiteX541" fmla="*/ 167857 w 3506942"/>
              <a:gd name="connsiteY541" fmla="*/ 801151 h 2201579"/>
              <a:gd name="connsiteX542" fmla="*/ 167181 w 3506942"/>
              <a:gd name="connsiteY542" fmla="*/ 801902 h 2201579"/>
              <a:gd name="connsiteX543" fmla="*/ 164477 w 3506942"/>
              <a:gd name="connsiteY543" fmla="*/ 800400 h 2201579"/>
              <a:gd name="connsiteX544" fmla="*/ 166505 w 3506942"/>
              <a:gd name="connsiteY544" fmla="*/ 798147 h 2201579"/>
              <a:gd name="connsiteX545" fmla="*/ 3443480 w 3506942"/>
              <a:gd name="connsiteY545" fmla="*/ 759845 h 2201579"/>
              <a:gd name="connsiteX546" fmla="*/ 3447235 w 3506942"/>
              <a:gd name="connsiteY546" fmla="*/ 763365 h 2201579"/>
              <a:gd name="connsiteX547" fmla="*/ 3444232 w 3506942"/>
              <a:gd name="connsiteY547" fmla="*/ 765478 h 2201579"/>
              <a:gd name="connsiteX548" fmla="*/ 3440476 w 3506942"/>
              <a:gd name="connsiteY548" fmla="*/ 761957 h 2201579"/>
              <a:gd name="connsiteX549" fmla="*/ 3443480 w 3506942"/>
              <a:gd name="connsiteY549" fmla="*/ 759845 h 2201579"/>
              <a:gd name="connsiteX550" fmla="*/ 3499056 w 3506942"/>
              <a:gd name="connsiteY550" fmla="*/ 713656 h 2201579"/>
              <a:gd name="connsiteX551" fmla="*/ 3500183 w 3506942"/>
              <a:gd name="connsiteY551" fmla="*/ 713656 h 2201579"/>
              <a:gd name="connsiteX552" fmla="*/ 3500183 w 3506942"/>
              <a:gd name="connsiteY552" fmla="*/ 714219 h 2201579"/>
              <a:gd name="connsiteX553" fmla="*/ 3500183 w 3506942"/>
              <a:gd name="connsiteY553" fmla="*/ 714783 h 2201579"/>
              <a:gd name="connsiteX554" fmla="*/ 3499056 w 3506942"/>
              <a:gd name="connsiteY554" fmla="*/ 713656 h 2201579"/>
              <a:gd name="connsiteX555" fmla="*/ 3506942 w 3506942"/>
              <a:gd name="connsiteY555" fmla="*/ 712530 h 2201579"/>
              <a:gd name="connsiteX556" fmla="*/ 3506942 w 3506942"/>
              <a:gd name="connsiteY556" fmla="*/ 715910 h 2201579"/>
              <a:gd name="connsiteX557" fmla="*/ 3500183 w 3506942"/>
              <a:gd name="connsiteY557" fmla="*/ 714219 h 2201579"/>
              <a:gd name="connsiteX558" fmla="*/ 3506942 w 3506942"/>
              <a:gd name="connsiteY558" fmla="*/ 712530 h 2201579"/>
              <a:gd name="connsiteX559" fmla="*/ 3305290 w 3506942"/>
              <a:gd name="connsiteY559" fmla="*/ 656202 h 2201579"/>
              <a:gd name="connsiteX560" fmla="*/ 3306417 w 3506942"/>
              <a:gd name="connsiteY560" fmla="*/ 656202 h 2201579"/>
              <a:gd name="connsiteX561" fmla="*/ 3306417 w 3506942"/>
              <a:gd name="connsiteY561" fmla="*/ 657329 h 2201579"/>
              <a:gd name="connsiteX562" fmla="*/ 3305290 w 3506942"/>
              <a:gd name="connsiteY562" fmla="*/ 657329 h 2201579"/>
              <a:gd name="connsiteX563" fmla="*/ 3205404 w 3506942"/>
              <a:gd name="connsiteY563" fmla="*/ 633671 h 2201579"/>
              <a:gd name="connsiteX564" fmla="*/ 3208407 w 3506942"/>
              <a:gd name="connsiteY564" fmla="*/ 634422 h 2201579"/>
              <a:gd name="connsiteX565" fmla="*/ 3203901 w 3506942"/>
              <a:gd name="connsiteY565" fmla="*/ 635924 h 2201579"/>
              <a:gd name="connsiteX566" fmla="*/ 3205404 w 3506942"/>
              <a:gd name="connsiteY566" fmla="*/ 633671 h 2201579"/>
              <a:gd name="connsiteX567" fmla="*/ 3239951 w 3506942"/>
              <a:gd name="connsiteY567" fmla="*/ 629165 h 2201579"/>
              <a:gd name="connsiteX568" fmla="*/ 3252718 w 3506942"/>
              <a:gd name="connsiteY568" fmla="*/ 629165 h 2201579"/>
              <a:gd name="connsiteX569" fmla="*/ 3253469 w 3506942"/>
              <a:gd name="connsiteY569" fmla="*/ 633189 h 2201579"/>
              <a:gd name="connsiteX570" fmla="*/ 3239951 w 3506942"/>
              <a:gd name="connsiteY570" fmla="*/ 634798 h 2201579"/>
              <a:gd name="connsiteX571" fmla="*/ 3239951 w 3506942"/>
              <a:gd name="connsiteY571" fmla="*/ 629165 h 2201579"/>
              <a:gd name="connsiteX572" fmla="*/ 620138 w 3506942"/>
              <a:gd name="connsiteY572" fmla="*/ 626113 h 2201579"/>
              <a:gd name="connsiteX573" fmla="*/ 620857 w 3506942"/>
              <a:gd name="connsiteY573" fmla="*/ 626113 h 2201579"/>
              <a:gd name="connsiteX574" fmla="*/ 620277 w 3506942"/>
              <a:gd name="connsiteY574" fmla="*/ 626215 h 2201579"/>
              <a:gd name="connsiteX575" fmla="*/ 3224722 w 3506942"/>
              <a:gd name="connsiteY575" fmla="*/ 625786 h 2201579"/>
              <a:gd name="connsiteX576" fmla="*/ 3227559 w 3506942"/>
              <a:gd name="connsiteY576" fmla="*/ 634047 h 2201579"/>
              <a:gd name="connsiteX577" fmla="*/ 3208407 w 3506942"/>
              <a:gd name="connsiteY577" fmla="*/ 634798 h 2201579"/>
              <a:gd name="connsiteX578" fmla="*/ 3224722 w 3506942"/>
              <a:gd name="connsiteY578" fmla="*/ 625786 h 2201579"/>
              <a:gd name="connsiteX579" fmla="*/ 3305290 w 3506942"/>
              <a:gd name="connsiteY579" fmla="*/ 614520 h 2201579"/>
              <a:gd name="connsiteX580" fmla="*/ 3315430 w 3506942"/>
              <a:gd name="connsiteY580" fmla="*/ 615365 h 2201579"/>
              <a:gd name="connsiteX581" fmla="*/ 3315430 w 3506942"/>
              <a:gd name="connsiteY581" fmla="*/ 617900 h 2201579"/>
              <a:gd name="connsiteX582" fmla="*/ 3305290 w 3506942"/>
              <a:gd name="connsiteY582" fmla="*/ 617900 h 2201579"/>
              <a:gd name="connsiteX583" fmla="*/ 3305290 w 3506942"/>
              <a:gd name="connsiteY583" fmla="*/ 614520 h 2201579"/>
              <a:gd name="connsiteX584" fmla="*/ 3293305 w 3506942"/>
              <a:gd name="connsiteY584" fmla="*/ 610014 h 2201579"/>
              <a:gd name="connsiteX585" fmla="*/ 3294025 w 3506942"/>
              <a:gd name="connsiteY585" fmla="*/ 617183 h 2201579"/>
              <a:gd name="connsiteX586" fmla="*/ 3268114 w 3506942"/>
              <a:gd name="connsiteY586" fmla="*/ 615032 h 2201579"/>
              <a:gd name="connsiteX587" fmla="*/ 3293305 w 3506942"/>
              <a:gd name="connsiteY587" fmla="*/ 610014 h 2201579"/>
              <a:gd name="connsiteX588" fmla="*/ 209539 w 3506942"/>
              <a:gd name="connsiteY588" fmla="*/ 601002 h 2201579"/>
              <a:gd name="connsiteX589" fmla="*/ 210666 w 3506942"/>
              <a:gd name="connsiteY589" fmla="*/ 602129 h 2201579"/>
              <a:gd name="connsiteX590" fmla="*/ 209539 w 3506942"/>
              <a:gd name="connsiteY590" fmla="*/ 602129 h 2201579"/>
              <a:gd name="connsiteX591" fmla="*/ 161772 w 3506942"/>
              <a:gd name="connsiteY591" fmla="*/ 578471 h 2201579"/>
              <a:gd name="connsiteX592" fmla="*/ 164477 w 3506942"/>
              <a:gd name="connsiteY592" fmla="*/ 586357 h 2201579"/>
              <a:gd name="connsiteX593" fmla="*/ 161097 w 3506942"/>
              <a:gd name="connsiteY593" fmla="*/ 586357 h 2201579"/>
              <a:gd name="connsiteX594" fmla="*/ 161772 w 3506942"/>
              <a:gd name="connsiteY594" fmla="*/ 578471 h 2201579"/>
              <a:gd name="connsiteX595" fmla="*/ 548537 w 3506942"/>
              <a:gd name="connsiteY595" fmla="*/ 558401 h 2201579"/>
              <a:gd name="connsiteX596" fmla="*/ 548916 w 3506942"/>
              <a:gd name="connsiteY596" fmla="*/ 558480 h 2201579"/>
              <a:gd name="connsiteX597" fmla="*/ 548196 w 3506942"/>
              <a:gd name="connsiteY597" fmla="*/ 558480 h 2201579"/>
              <a:gd name="connsiteX598" fmla="*/ 191835 w 3506942"/>
              <a:gd name="connsiteY598" fmla="*/ 537539 h 2201579"/>
              <a:gd name="connsiteX599" fmla="*/ 193767 w 3506942"/>
              <a:gd name="connsiteY599" fmla="*/ 542045 h 2201579"/>
              <a:gd name="connsiteX600" fmla="*/ 190548 w 3506942"/>
              <a:gd name="connsiteY600" fmla="*/ 543547 h 2201579"/>
              <a:gd name="connsiteX601" fmla="*/ 189261 w 3506942"/>
              <a:gd name="connsiteY601" fmla="*/ 539041 h 2201579"/>
              <a:gd name="connsiteX602" fmla="*/ 191835 w 3506942"/>
              <a:gd name="connsiteY602" fmla="*/ 537539 h 2201579"/>
              <a:gd name="connsiteX603" fmla="*/ 292527 w 3506942"/>
              <a:gd name="connsiteY603" fmla="*/ 534535 h 2201579"/>
              <a:gd name="connsiteX604" fmla="*/ 294029 w 3506942"/>
              <a:gd name="connsiteY604" fmla="*/ 535099 h 2201579"/>
              <a:gd name="connsiteX605" fmla="*/ 293278 w 3506942"/>
              <a:gd name="connsiteY605" fmla="*/ 536225 h 2201579"/>
              <a:gd name="connsiteX606" fmla="*/ 291776 w 3506942"/>
              <a:gd name="connsiteY606" fmla="*/ 536225 h 2201579"/>
              <a:gd name="connsiteX607" fmla="*/ 292527 w 3506942"/>
              <a:gd name="connsiteY607" fmla="*/ 534535 h 2201579"/>
              <a:gd name="connsiteX608" fmla="*/ 207286 w 3506942"/>
              <a:gd name="connsiteY608" fmla="*/ 534535 h 2201579"/>
              <a:gd name="connsiteX609" fmla="*/ 217425 w 3506942"/>
              <a:gd name="connsiteY609" fmla="*/ 535239 h 2201579"/>
              <a:gd name="connsiteX610" fmla="*/ 216700 w 3506942"/>
              <a:gd name="connsiteY610" fmla="*/ 540168 h 2201579"/>
              <a:gd name="connsiteX611" fmla="*/ 207286 w 3506942"/>
              <a:gd name="connsiteY611" fmla="*/ 538056 h 2201579"/>
              <a:gd name="connsiteX612" fmla="*/ 207286 w 3506942"/>
              <a:gd name="connsiteY612" fmla="*/ 534535 h 2201579"/>
              <a:gd name="connsiteX613" fmla="*/ 277554 w 3506942"/>
              <a:gd name="connsiteY613" fmla="*/ 532282 h 2201579"/>
              <a:gd name="connsiteX614" fmla="*/ 278258 w 3506942"/>
              <a:gd name="connsiteY614" fmla="*/ 536145 h 2201579"/>
              <a:gd name="connsiteX615" fmla="*/ 267696 w 3506942"/>
              <a:gd name="connsiteY615" fmla="*/ 536788 h 2201579"/>
              <a:gd name="connsiteX616" fmla="*/ 266992 w 3506942"/>
              <a:gd name="connsiteY616" fmla="*/ 532926 h 2201579"/>
              <a:gd name="connsiteX617" fmla="*/ 277554 w 3506942"/>
              <a:gd name="connsiteY617" fmla="*/ 532282 h 2201579"/>
              <a:gd name="connsiteX618" fmla="*/ 289523 w 3506942"/>
              <a:gd name="connsiteY618" fmla="*/ 518763 h 2201579"/>
              <a:gd name="connsiteX619" fmla="*/ 306465 w 3506942"/>
              <a:gd name="connsiteY619" fmla="*/ 521016 h 2201579"/>
              <a:gd name="connsiteX620" fmla="*/ 308675 w 3506942"/>
              <a:gd name="connsiteY620" fmla="*/ 541294 h 2201579"/>
              <a:gd name="connsiteX621" fmla="*/ 289523 w 3506942"/>
              <a:gd name="connsiteY621" fmla="*/ 518763 h 2201579"/>
              <a:gd name="connsiteX622" fmla="*/ 119005 w 3506942"/>
              <a:gd name="connsiteY622" fmla="*/ 473701 h 2201579"/>
              <a:gd name="connsiteX623" fmla="*/ 149831 w 3506942"/>
              <a:gd name="connsiteY623" fmla="*/ 478075 h 2201579"/>
              <a:gd name="connsiteX624" fmla="*/ 147680 w 3506942"/>
              <a:gd name="connsiteY624" fmla="*/ 486094 h 2201579"/>
              <a:gd name="connsiteX625" fmla="*/ 118288 w 3506942"/>
              <a:gd name="connsiteY625" fmla="*/ 479533 h 2201579"/>
              <a:gd name="connsiteX626" fmla="*/ 119005 w 3506942"/>
              <a:gd name="connsiteY626" fmla="*/ 473701 h 2201579"/>
              <a:gd name="connsiteX627" fmla="*/ 111529 w 3506942"/>
              <a:gd name="connsiteY627" fmla="*/ 455677 h 2201579"/>
              <a:gd name="connsiteX628" fmla="*/ 112656 w 3506942"/>
              <a:gd name="connsiteY628" fmla="*/ 455677 h 2201579"/>
              <a:gd name="connsiteX629" fmla="*/ 113782 w 3506942"/>
              <a:gd name="connsiteY629" fmla="*/ 455677 h 2201579"/>
              <a:gd name="connsiteX630" fmla="*/ 113783 w 3506942"/>
              <a:gd name="connsiteY630" fmla="*/ 455677 h 2201579"/>
              <a:gd name="connsiteX631" fmla="*/ 113783 w 3506942"/>
              <a:gd name="connsiteY631" fmla="*/ 456804 h 2201579"/>
              <a:gd name="connsiteX632" fmla="*/ 112656 w 3506942"/>
              <a:gd name="connsiteY632" fmla="*/ 456804 h 2201579"/>
              <a:gd name="connsiteX633" fmla="*/ 111529 w 3506942"/>
              <a:gd name="connsiteY633" fmla="*/ 456804 h 2201579"/>
              <a:gd name="connsiteX634" fmla="*/ 3164716 w 3506942"/>
              <a:gd name="connsiteY634" fmla="*/ 446237 h 2201579"/>
              <a:gd name="connsiteX635" fmla="*/ 3163998 w 3506942"/>
              <a:gd name="connsiteY635" fmla="*/ 446957 h 2201579"/>
              <a:gd name="connsiteX636" fmla="*/ 3163998 w 3506942"/>
              <a:gd name="connsiteY636" fmla="*/ 446833 h 2201579"/>
              <a:gd name="connsiteX637" fmla="*/ 132182 w 3506942"/>
              <a:gd name="connsiteY637" fmla="*/ 424133 h 2201579"/>
              <a:gd name="connsiteX638" fmla="*/ 132934 w 3506942"/>
              <a:gd name="connsiteY638" fmla="*/ 425635 h 2201579"/>
              <a:gd name="connsiteX639" fmla="*/ 131431 w 3506942"/>
              <a:gd name="connsiteY639" fmla="*/ 426386 h 2201579"/>
              <a:gd name="connsiteX640" fmla="*/ 130680 w 3506942"/>
              <a:gd name="connsiteY640" fmla="*/ 424884 h 2201579"/>
              <a:gd name="connsiteX641" fmla="*/ 132182 w 3506942"/>
              <a:gd name="connsiteY641" fmla="*/ 424133 h 2201579"/>
              <a:gd name="connsiteX642" fmla="*/ 156140 w 3506942"/>
              <a:gd name="connsiteY642" fmla="*/ 423007 h 2201579"/>
              <a:gd name="connsiteX643" fmla="*/ 157718 w 3506942"/>
              <a:gd name="connsiteY643" fmla="*/ 426011 h 2201579"/>
              <a:gd name="connsiteX644" fmla="*/ 149831 w 3506942"/>
              <a:gd name="connsiteY644" fmla="*/ 427513 h 2201579"/>
              <a:gd name="connsiteX645" fmla="*/ 156140 w 3506942"/>
              <a:gd name="connsiteY645" fmla="*/ 423007 h 2201579"/>
              <a:gd name="connsiteX646" fmla="*/ 181202 w 3506942"/>
              <a:gd name="connsiteY646" fmla="*/ 418501 h 2201579"/>
              <a:gd name="connsiteX647" fmla="*/ 188134 w 3506942"/>
              <a:gd name="connsiteY647" fmla="*/ 423520 h 2201579"/>
              <a:gd name="connsiteX648" fmla="*/ 181894 w 3506942"/>
              <a:gd name="connsiteY648" fmla="*/ 425670 h 2201579"/>
              <a:gd name="connsiteX649" fmla="*/ 179122 w 3506942"/>
              <a:gd name="connsiteY649" fmla="*/ 421369 h 2201579"/>
              <a:gd name="connsiteX650" fmla="*/ 181202 w 3506942"/>
              <a:gd name="connsiteY650" fmla="*/ 418501 h 2201579"/>
              <a:gd name="connsiteX651" fmla="*/ 160421 w 3506942"/>
              <a:gd name="connsiteY651" fmla="*/ 392590 h 2201579"/>
              <a:gd name="connsiteX652" fmla="*/ 164477 w 3506942"/>
              <a:gd name="connsiteY652" fmla="*/ 397847 h 2201579"/>
              <a:gd name="connsiteX653" fmla="*/ 161097 w 3506942"/>
              <a:gd name="connsiteY653" fmla="*/ 403856 h 2201579"/>
              <a:gd name="connsiteX654" fmla="*/ 157718 w 3506942"/>
              <a:gd name="connsiteY654" fmla="*/ 400100 h 2201579"/>
              <a:gd name="connsiteX655" fmla="*/ 160421 w 3506942"/>
              <a:gd name="connsiteY655" fmla="*/ 392590 h 2201579"/>
              <a:gd name="connsiteX656" fmla="*/ 3204042 w 3506942"/>
              <a:gd name="connsiteY656" fmla="*/ 362174 h 2201579"/>
              <a:gd name="connsiteX657" fmla="*/ 3206154 w 3506942"/>
              <a:gd name="connsiteY657" fmla="*/ 363863 h 2201579"/>
              <a:gd name="connsiteX658" fmla="*/ 3203338 w 3506942"/>
              <a:gd name="connsiteY658" fmla="*/ 365554 h 2201579"/>
              <a:gd name="connsiteX659" fmla="*/ 3200521 w 3506942"/>
              <a:gd name="connsiteY659" fmla="*/ 362737 h 2201579"/>
              <a:gd name="connsiteX660" fmla="*/ 3204042 w 3506942"/>
              <a:gd name="connsiteY660" fmla="*/ 362174 h 2201579"/>
              <a:gd name="connsiteX661" fmla="*/ 3227961 w 3506942"/>
              <a:gd name="connsiteY661" fmla="*/ 359921 h 2201579"/>
              <a:gd name="connsiteX662" fmla="*/ 3228685 w 3506942"/>
              <a:gd name="connsiteY662" fmla="*/ 363139 h 2201579"/>
              <a:gd name="connsiteX663" fmla="*/ 3219270 w 3506942"/>
              <a:gd name="connsiteY663" fmla="*/ 365554 h 2201579"/>
              <a:gd name="connsiteX664" fmla="*/ 3218546 w 3506942"/>
              <a:gd name="connsiteY664" fmla="*/ 361530 h 2201579"/>
              <a:gd name="connsiteX665" fmla="*/ 3227961 w 3506942"/>
              <a:gd name="connsiteY665" fmla="*/ 359921 h 2201579"/>
              <a:gd name="connsiteX666" fmla="*/ 3337209 w 3506942"/>
              <a:gd name="connsiteY666" fmla="*/ 341896 h 2201579"/>
              <a:gd name="connsiteX667" fmla="*/ 3344719 w 3506942"/>
              <a:gd name="connsiteY667" fmla="*/ 346402 h 2201579"/>
              <a:gd name="connsiteX668" fmla="*/ 3346972 w 3506942"/>
              <a:gd name="connsiteY668" fmla="*/ 348655 h 2201579"/>
              <a:gd name="connsiteX669" fmla="*/ 3343968 w 3506942"/>
              <a:gd name="connsiteY669" fmla="*/ 347153 h 2201579"/>
              <a:gd name="connsiteX670" fmla="*/ 3335707 w 3506942"/>
              <a:gd name="connsiteY670" fmla="*/ 345650 h 2201579"/>
              <a:gd name="connsiteX671" fmla="*/ 3337209 w 3506942"/>
              <a:gd name="connsiteY671" fmla="*/ 341896 h 2201579"/>
              <a:gd name="connsiteX672" fmla="*/ 260008 w 3506942"/>
              <a:gd name="connsiteY672" fmla="*/ 330630 h 2201579"/>
              <a:gd name="connsiteX673" fmla="*/ 261360 w 3506942"/>
              <a:gd name="connsiteY673" fmla="*/ 340045 h 2201579"/>
              <a:gd name="connsiteX674" fmla="*/ 257980 w 3506942"/>
              <a:gd name="connsiteY674" fmla="*/ 340770 h 2201579"/>
              <a:gd name="connsiteX675" fmla="*/ 254600 w 3506942"/>
              <a:gd name="connsiteY675" fmla="*/ 331354 h 2201579"/>
              <a:gd name="connsiteX676" fmla="*/ 260008 w 3506942"/>
              <a:gd name="connsiteY676" fmla="*/ 330630 h 2201579"/>
              <a:gd name="connsiteX677" fmla="*/ 3362744 w 3506942"/>
              <a:gd name="connsiteY677" fmla="*/ 327250 h 2201579"/>
              <a:gd name="connsiteX678" fmla="*/ 3328948 w 3506942"/>
              <a:gd name="connsiteY678" fmla="*/ 331434 h 2201579"/>
              <a:gd name="connsiteX679" fmla="*/ 3362744 w 3506942"/>
              <a:gd name="connsiteY679" fmla="*/ 327250 h 2201579"/>
              <a:gd name="connsiteX680" fmla="*/ 295156 w 3506942"/>
              <a:gd name="connsiteY680" fmla="*/ 324997 h 2201579"/>
              <a:gd name="connsiteX681" fmla="*/ 300789 w 3506942"/>
              <a:gd name="connsiteY681" fmla="*/ 325732 h 2201579"/>
              <a:gd name="connsiteX682" fmla="*/ 300789 w 3506942"/>
              <a:gd name="connsiteY682" fmla="*/ 341896 h 2201579"/>
              <a:gd name="connsiteX683" fmla="*/ 296408 w 3506942"/>
              <a:gd name="connsiteY683" fmla="*/ 341896 h 2201579"/>
              <a:gd name="connsiteX684" fmla="*/ 295156 w 3506942"/>
              <a:gd name="connsiteY684" fmla="*/ 324997 h 2201579"/>
              <a:gd name="connsiteX685" fmla="*/ 233196 w 3506942"/>
              <a:gd name="connsiteY685" fmla="*/ 323871 h 2201579"/>
              <a:gd name="connsiteX686" fmla="*/ 231762 w 3506942"/>
              <a:gd name="connsiteY686" fmla="*/ 331757 h 2201579"/>
              <a:gd name="connsiteX687" fmla="*/ 225310 w 3506942"/>
              <a:gd name="connsiteY687" fmla="*/ 327157 h 2201579"/>
              <a:gd name="connsiteX688" fmla="*/ 233196 w 3506942"/>
              <a:gd name="connsiteY688" fmla="*/ 323871 h 2201579"/>
              <a:gd name="connsiteX689" fmla="*/ 272624 w 3506942"/>
              <a:gd name="connsiteY689" fmla="*/ 322745 h 2201579"/>
              <a:gd name="connsiteX690" fmla="*/ 273751 w 3506942"/>
              <a:gd name="connsiteY690" fmla="*/ 323479 h 2201579"/>
              <a:gd name="connsiteX691" fmla="*/ 273751 w 3506942"/>
              <a:gd name="connsiteY691" fmla="*/ 339643 h 2201579"/>
              <a:gd name="connsiteX692" fmla="*/ 273598 w 3506942"/>
              <a:gd name="connsiteY692" fmla="*/ 339643 h 2201579"/>
              <a:gd name="connsiteX693" fmla="*/ 276999 w 3506942"/>
              <a:gd name="connsiteY693" fmla="*/ 343022 h 2201579"/>
              <a:gd name="connsiteX694" fmla="*/ 272918 w 3506942"/>
              <a:gd name="connsiteY694" fmla="*/ 339643 h 2201579"/>
              <a:gd name="connsiteX695" fmla="*/ 272624 w 3506942"/>
              <a:gd name="connsiteY695" fmla="*/ 339643 h 2201579"/>
              <a:gd name="connsiteX696" fmla="*/ 272624 w 3506942"/>
              <a:gd name="connsiteY696" fmla="*/ 322745 h 2201579"/>
              <a:gd name="connsiteX697" fmla="*/ 285018 w 3506942"/>
              <a:gd name="connsiteY697" fmla="*/ 322744 h 2201579"/>
              <a:gd name="connsiteX698" fmla="*/ 285018 w 3506942"/>
              <a:gd name="connsiteY698" fmla="*/ 323468 h 2201579"/>
              <a:gd name="connsiteX699" fmla="*/ 281373 w 3506942"/>
              <a:gd name="connsiteY699" fmla="*/ 343022 h 2201579"/>
              <a:gd name="connsiteX700" fmla="*/ 285018 w 3506942"/>
              <a:gd name="connsiteY700" fmla="*/ 322744 h 2201579"/>
              <a:gd name="connsiteX701" fmla="*/ 235449 w 3506942"/>
              <a:gd name="connsiteY701" fmla="*/ 321618 h 2201579"/>
              <a:gd name="connsiteX702" fmla="*/ 233196 w 3506942"/>
              <a:gd name="connsiteY702" fmla="*/ 323871 h 2201579"/>
              <a:gd name="connsiteX703" fmla="*/ 233196 w 3506942"/>
              <a:gd name="connsiteY703" fmla="*/ 322744 h 2201579"/>
              <a:gd name="connsiteX704" fmla="*/ 235449 w 3506942"/>
              <a:gd name="connsiteY704" fmla="*/ 321618 h 2201579"/>
              <a:gd name="connsiteX705" fmla="*/ 3203150 w 3506942"/>
              <a:gd name="connsiteY705" fmla="*/ 302466 h 2201579"/>
              <a:gd name="connsiteX706" fmla="*/ 3206154 w 3506942"/>
              <a:gd name="connsiteY706" fmla="*/ 304494 h 2201579"/>
              <a:gd name="connsiteX707" fmla="*/ 3203901 w 3506942"/>
              <a:gd name="connsiteY707" fmla="*/ 305846 h 2201579"/>
              <a:gd name="connsiteX708" fmla="*/ 3201648 w 3506942"/>
              <a:gd name="connsiteY708" fmla="*/ 303142 h 2201579"/>
              <a:gd name="connsiteX709" fmla="*/ 3203150 w 3506942"/>
              <a:gd name="connsiteY709" fmla="*/ 302466 h 2201579"/>
              <a:gd name="connsiteX710" fmla="*/ 3230037 w 3506942"/>
              <a:gd name="connsiteY710" fmla="*/ 301340 h 2201579"/>
              <a:gd name="connsiteX711" fmla="*/ 3232065 w 3506942"/>
              <a:gd name="connsiteY711" fmla="*/ 304044 h 2201579"/>
              <a:gd name="connsiteX712" fmla="*/ 3229362 w 3506942"/>
              <a:gd name="connsiteY712" fmla="*/ 304720 h 2201579"/>
              <a:gd name="connsiteX713" fmla="*/ 3228685 w 3506942"/>
              <a:gd name="connsiteY713" fmla="*/ 303368 h 2201579"/>
              <a:gd name="connsiteX714" fmla="*/ 3230037 w 3506942"/>
              <a:gd name="connsiteY714" fmla="*/ 301340 h 2201579"/>
              <a:gd name="connsiteX715" fmla="*/ 215171 w 3506942"/>
              <a:gd name="connsiteY715" fmla="*/ 279935 h 2201579"/>
              <a:gd name="connsiteX716" fmla="*/ 219677 w 3506942"/>
              <a:gd name="connsiteY716" fmla="*/ 279935 h 2201579"/>
              <a:gd name="connsiteX717" fmla="*/ 217745 w 3506942"/>
              <a:gd name="connsiteY717" fmla="*/ 291201 h 2201579"/>
              <a:gd name="connsiteX718" fmla="*/ 215171 w 3506942"/>
              <a:gd name="connsiteY718" fmla="*/ 279935 h 2201579"/>
              <a:gd name="connsiteX719" fmla="*/ 204281 w 3506942"/>
              <a:gd name="connsiteY719" fmla="*/ 278809 h 2201579"/>
              <a:gd name="connsiteX720" fmla="*/ 206534 w 3506942"/>
              <a:gd name="connsiteY720" fmla="*/ 280311 h 2201579"/>
              <a:gd name="connsiteX721" fmla="*/ 205783 w 3506942"/>
              <a:gd name="connsiteY721" fmla="*/ 283315 h 2201579"/>
              <a:gd name="connsiteX722" fmla="*/ 202779 w 3506942"/>
              <a:gd name="connsiteY722" fmla="*/ 281813 h 2201579"/>
              <a:gd name="connsiteX723" fmla="*/ 204281 w 3506942"/>
              <a:gd name="connsiteY723" fmla="*/ 278809 h 2201579"/>
              <a:gd name="connsiteX724" fmla="*/ 253473 w 3506942"/>
              <a:gd name="connsiteY724" fmla="*/ 272050 h 2201579"/>
              <a:gd name="connsiteX725" fmla="*/ 261360 w 3506942"/>
              <a:gd name="connsiteY725" fmla="*/ 279485 h 2201579"/>
              <a:gd name="connsiteX726" fmla="*/ 255839 w 3506942"/>
              <a:gd name="connsiteY726" fmla="*/ 282189 h 2201579"/>
              <a:gd name="connsiteX727" fmla="*/ 253473 w 3506942"/>
              <a:gd name="connsiteY727" fmla="*/ 272050 h 2201579"/>
              <a:gd name="connsiteX728" fmla="*/ 248967 w 3506942"/>
              <a:gd name="connsiteY728" fmla="*/ 272050 h 2201579"/>
              <a:gd name="connsiteX729" fmla="*/ 248263 w 3506942"/>
              <a:gd name="connsiteY729" fmla="*/ 282803 h 2201579"/>
              <a:gd name="connsiteX730" fmla="*/ 242630 w 3506942"/>
              <a:gd name="connsiteY730" fmla="*/ 287822 h 2201579"/>
              <a:gd name="connsiteX731" fmla="*/ 237945 w 3506942"/>
              <a:gd name="connsiteY731" fmla="*/ 276236 h 2201579"/>
              <a:gd name="connsiteX732" fmla="*/ 237702 w 3506942"/>
              <a:gd name="connsiteY732" fmla="*/ 275993 h 2201579"/>
              <a:gd name="connsiteX733" fmla="*/ 237805 w 3506942"/>
              <a:gd name="connsiteY733" fmla="*/ 275890 h 2201579"/>
              <a:gd name="connsiteX734" fmla="*/ 237702 w 3506942"/>
              <a:gd name="connsiteY734" fmla="*/ 275634 h 2201579"/>
              <a:gd name="connsiteX735" fmla="*/ 238227 w 3506942"/>
              <a:gd name="connsiteY735" fmla="*/ 275467 h 2201579"/>
              <a:gd name="connsiteX736" fmla="*/ 238265 w 3506942"/>
              <a:gd name="connsiteY736" fmla="*/ 275429 h 2201579"/>
              <a:gd name="connsiteX737" fmla="*/ 238285 w 3506942"/>
              <a:gd name="connsiteY737" fmla="*/ 275449 h 2201579"/>
              <a:gd name="connsiteX738" fmla="*/ 231693 w 3506942"/>
              <a:gd name="connsiteY738" fmla="*/ 272050 h 2201579"/>
              <a:gd name="connsiteX739" fmla="*/ 237702 w 3506942"/>
              <a:gd name="connsiteY739" fmla="*/ 275430 h 2201579"/>
              <a:gd name="connsiteX740" fmla="*/ 230943 w 3506942"/>
              <a:gd name="connsiteY740" fmla="*/ 273402 h 2201579"/>
              <a:gd name="connsiteX741" fmla="*/ 231693 w 3506942"/>
              <a:gd name="connsiteY741" fmla="*/ 272050 h 2201579"/>
              <a:gd name="connsiteX742" fmla="*/ 322998 w 3506942"/>
              <a:gd name="connsiteY742" fmla="*/ 268670 h 2201579"/>
              <a:gd name="connsiteX743" fmla="*/ 324446 w 3506942"/>
              <a:gd name="connsiteY743" fmla="*/ 275711 h 2201579"/>
              <a:gd name="connsiteX744" fmla="*/ 305617 w 3506942"/>
              <a:gd name="connsiteY744" fmla="*/ 279935 h 2201579"/>
              <a:gd name="connsiteX745" fmla="*/ 304168 w 3506942"/>
              <a:gd name="connsiteY745" fmla="*/ 272190 h 2201579"/>
              <a:gd name="connsiteX746" fmla="*/ 322998 w 3506942"/>
              <a:gd name="connsiteY746" fmla="*/ 268670 h 2201579"/>
              <a:gd name="connsiteX747" fmla="*/ 509200 w 3506942"/>
              <a:gd name="connsiteY747" fmla="*/ 267544 h 2201579"/>
              <a:gd name="connsiteX748" fmla="*/ 509200 w 3506942"/>
              <a:gd name="connsiteY748" fmla="*/ 270923 h 2201579"/>
              <a:gd name="connsiteX749" fmla="*/ 509200 w 3506942"/>
              <a:gd name="connsiteY749" fmla="*/ 270924 h 2201579"/>
              <a:gd name="connsiteX750" fmla="*/ 508073 w 3506942"/>
              <a:gd name="connsiteY750" fmla="*/ 268219 h 2201579"/>
              <a:gd name="connsiteX751" fmla="*/ 509200 w 3506942"/>
              <a:gd name="connsiteY751" fmla="*/ 267544 h 2201579"/>
              <a:gd name="connsiteX752" fmla="*/ 336838 w 3506942"/>
              <a:gd name="connsiteY752" fmla="*/ 267544 h 2201579"/>
              <a:gd name="connsiteX753" fmla="*/ 335336 w 3506942"/>
              <a:gd name="connsiteY753" fmla="*/ 278809 h 2201579"/>
              <a:gd name="connsiteX754" fmla="*/ 330079 w 3506942"/>
              <a:gd name="connsiteY754" fmla="*/ 276697 h 2201579"/>
              <a:gd name="connsiteX755" fmla="*/ 336838 w 3506942"/>
              <a:gd name="connsiteY755" fmla="*/ 267544 h 2201579"/>
              <a:gd name="connsiteX756" fmla="*/ 281638 w 3506942"/>
              <a:gd name="connsiteY756" fmla="*/ 267544 h 2201579"/>
              <a:gd name="connsiteX757" fmla="*/ 303042 w 3506942"/>
              <a:gd name="connsiteY757" fmla="*/ 271845 h 2201579"/>
              <a:gd name="connsiteX758" fmla="*/ 285205 w 3506942"/>
              <a:gd name="connsiteY758" fmla="*/ 283315 h 2201579"/>
              <a:gd name="connsiteX759" fmla="*/ 281638 w 3506942"/>
              <a:gd name="connsiteY759" fmla="*/ 267544 h 2201579"/>
              <a:gd name="connsiteX760" fmla="*/ 477657 w 3506942"/>
              <a:gd name="connsiteY760" fmla="*/ 263037 h 2201579"/>
              <a:gd name="connsiteX761" fmla="*/ 483290 w 3506942"/>
              <a:gd name="connsiteY761" fmla="*/ 268056 h 2201579"/>
              <a:gd name="connsiteX762" fmla="*/ 480786 w 3506942"/>
              <a:gd name="connsiteY762" fmla="*/ 270924 h 2201579"/>
              <a:gd name="connsiteX763" fmla="*/ 477657 w 3506942"/>
              <a:gd name="connsiteY763" fmla="*/ 263037 h 2201579"/>
              <a:gd name="connsiteX764" fmla="*/ 466391 w 3506942"/>
              <a:gd name="connsiteY764" fmla="*/ 263037 h 2201579"/>
              <a:gd name="connsiteX765" fmla="*/ 476531 w 3506942"/>
              <a:gd name="connsiteY765" fmla="*/ 263037 h 2201579"/>
              <a:gd name="connsiteX766" fmla="*/ 467840 w 3506942"/>
              <a:gd name="connsiteY766" fmla="*/ 268671 h 2201579"/>
              <a:gd name="connsiteX767" fmla="*/ 466391 w 3506942"/>
              <a:gd name="connsiteY767" fmla="*/ 263037 h 2201579"/>
              <a:gd name="connsiteX768" fmla="*/ 417387 w 3506942"/>
              <a:gd name="connsiteY768" fmla="*/ 263037 h 2201579"/>
              <a:gd name="connsiteX769" fmla="*/ 417950 w 3506942"/>
              <a:gd name="connsiteY769" fmla="*/ 263601 h 2201579"/>
              <a:gd name="connsiteX770" fmla="*/ 417387 w 3506942"/>
              <a:gd name="connsiteY770" fmla="*/ 264164 h 2201579"/>
              <a:gd name="connsiteX771" fmla="*/ 416823 w 3506942"/>
              <a:gd name="connsiteY771" fmla="*/ 263601 h 2201579"/>
              <a:gd name="connsiteX772" fmla="*/ 417387 w 3506942"/>
              <a:gd name="connsiteY772" fmla="*/ 263037 h 2201579"/>
              <a:gd name="connsiteX773" fmla="*/ 341549 w 3506942"/>
              <a:gd name="connsiteY773" fmla="*/ 263037 h 2201579"/>
              <a:gd name="connsiteX774" fmla="*/ 345133 w 3506942"/>
              <a:gd name="connsiteY774" fmla="*/ 263037 h 2201579"/>
              <a:gd name="connsiteX775" fmla="*/ 393165 w 3506942"/>
              <a:gd name="connsiteY775" fmla="*/ 263037 h 2201579"/>
              <a:gd name="connsiteX776" fmla="*/ 397466 w 3506942"/>
              <a:gd name="connsiteY776" fmla="*/ 263037 h 2201579"/>
              <a:gd name="connsiteX777" fmla="*/ 416823 w 3506942"/>
              <a:gd name="connsiteY777" fmla="*/ 263037 h 2201579"/>
              <a:gd name="connsiteX778" fmla="*/ 405353 w 3506942"/>
              <a:gd name="connsiteY778" fmla="*/ 276218 h 2201579"/>
              <a:gd name="connsiteX779" fmla="*/ 393165 w 3506942"/>
              <a:gd name="connsiteY779" fmla="*/ 267431 h 2201579"/>
              <a:gd name="connsiteX780" fmla="*/ 393165 w 3506942"/>
              <a:gd name="connsiteY780" fmla="*/ 267411 h 2201579"/>
              <a:gd name="connsiteX781" fmla="*/ 355887 w 3506942"/>
              <a:gd name="connsiteY781" fmla="*/ 274700 h 2201579"/>
              <a:gd name="connsiteX782" fmla="*/ 341549 w 3506942"/>
              <a:gd name="connsiteY782" fmla="*/ 267411 h 2201579"/>
              <a:gd name="connsiteX783" fmla="*/ 337964 w 3506942"/>
              <a:gd name="connsiteY783" fmla="*/ 267411 h 2201579"/>
              <a:gd name="connsiteX784" fmla="*/ 341549 w 3506942"/>
              <a:gd name="connsiteY784" fmla="*/ 263037 h 2201579"/>
              <a:gd name="connsiteX785" fmla="*/ 421329 w 3506942"/>
              <a:gd name="connsiteY785" fmla="*/ 262940 h 2201579"/>
              <a:gd name="connsiteX786" fmla="*/ 433517 w 3506942"/>
              <a:gd name="connsiteY786" fmla="*/ 266613 h 2201579"/>
              <a:gd name="connsiteX787" fmla="*/ 443553 w 3506942"/>
              <a:gd name="connsiteY787" fmla="*/ 264685 h 2201579"/>
              <a:gd name="connsiteX788" fmla="*/ 444987 w 3506942"/>
              <a:gd name="connsiteY788" fmla="*/ 275429 h 2201579"/>
              <a:gd name="connsiteX789" fmla="*/ 444987 w 3506942"/>
              <a:gd name="connsiteY789" fmla="*/ 275430 h 2201579"/>
              <a:gd name="connsiteX790" fmla="*/ 432800 w 3506942"/>
              <a:gd name="connsiteY790" fmla="*/ 267348 h 2201579"/>
              <a:gd name="connsiteX791" fmla="*/ 423480 w 3506942"/>
              <a:gd name="connsiteY791" fmla="*/ 271756 h 2201579"/>
              <a:gd name="connsiteX792" fmla="*/ 421329 w 3506942"/>
              <a:gd name="connsiteY792" fmla="*/ 262940 h 2201579"/>
              <a:gd name="connsiteX793" fmla="*/ 523846 w 3506942"/>
              <a:gd name="connsiteY793" fmla="*/ 261911 h 2201579"/>
              <a:gd name="connsiteX794" fmla="*/ 524972 w 3506942"/>
              <a:gd name="connsiteY794" fmla="*/ 263413 h 2201579"/>
              <a:gd name="connsiteX795" fmla="*/ 522719 w 3506942"/>
              <a:gd name="connsiteY795" fmla="*/ 266417 h 2201579"/>
              <a:gd name="connsiteX796" fmla="*/ 523846 w 3506942"/>
              <a:gd name="connsiteY796" fmla="*/ 261911 h 2201579"/>
              <a:gd name="connsiteX797" fmla="*/ 496056 w 3506942"/>
              <a:gd name="connsiteY797" fmla="*/ 261911 h 2201579"/>
              <a:gd name="connsiteX798" fmla="*/ 496808 w 3506942"/>
              <a:gd name="connsiteY798" fmla="*/ 270923 h 2201579"/>
              <a:gd name="connsiteX799" fmla="*/ 492302 w 3506942"/>
              <a:gd name="connsiteY799" fmla="*/ 263297 h 2201579"/>
              <a:gd name="connsiteX800" fmla="*/ 496056 w 3506942"/>
              <a:gd name="connsiteY800" fmla="*/ 261911 h 2201579"/>
              <a:gd name="connsiteX801" fmla="*/ 3178312 w 3506942"/>
              <a:gd name="connsiteY801" fmla="*/ 198824 h 2201579"/>
              <a:gd name="connsiteX802" fmla="*/ 3180243 w 3506942"/>
              <a:gd name="connsiteY802" fmla="*/ 200755 h 2201579"/>
              <a:gd name="connsiteX803" fmla="*/ 3177024 w 3506942"/>
              <a:gd name="connsiteY803" fmla="*/ 203330 h 2201579"/>
              <a:gd name="connsiteX804" fmla="*/ 3175737 w 3506942"/>
              <a:gd name="connsiteY804" fmla="*/ 200755 h 2201579"/>
              <a:gd name="connsiteX805" fmla="*/ 3178312 w 3506942"/>
              <a:gd name="connsiteY805" fmla="*/ 198824 h 2201579"/>
              <a:gd name="connsiteX806" fmla="*/ 599994 w 3506942"/>
              <a:gd name="connsiteY806" fmla="*/ 195130 h 2201579"/>
              <a:gd name="connsiteX807" fmla="*/ 600713 w 3506942"/>
              <a:gd name="connsiteY807" fmla="*/ 195130 h 2201579"/>
              <a:gd name="connsiteX808" fmla="*/ 600221 w 3506942"/>
              <a:gd name="connsiteY808" fmla="*/ 195206 h 2201579"/>
              <a:gd name="connsiteX809" fmla="*/ 3157712 w 3506942"/>
              <a:gd name="connsiteY809" fmla="*/ 184179 h 2201579"/>
              <a:gd name="connsiteX810" fmla="*/ 3158839 w 3506942"/>
              <a:gd name="connsiteY810" fmla="*/ 184179 h 2201579"/>
              <a:gd name="connsiteX811" fmla="*/ 3158839 w 3506942"/>
              <a:gd name="connsiteY811" fmla="*/ 186432 h 2201579"/>
              <a:gd name="connsiteX812" fmla="*/ 3038298 w 3506942"/>
              <a:gd name="connsiteY812" fmla="*/ 183052 h 2201579"/>
              <a:gd name="connsiteX813" fmla="*/ 3049564 w 3506942"/>
              <a:gd name="connsiteY813" fmla="*/ 184179 h 2201579"/>
              <a:gd name="connsiteX814" fmla="*/ 3048860 w 3506942"/>
              <a:gd name="connsiteY814" fmla="*/ 186432 h 2201579"/>
              <a:gd name="connsiteX815" fmla="*/ 3038298 w 3506942"/>
              <a:gd name="connsiteY815" fmla="*/ 185869 h 2201579"/>
              <a:gd name="connsiteX816" fmla="*/ 3038298 w 3506942"/>
              <a:gd name="connsiteY816" fmla="*/ 183052 h 2201579"/>
              <a:gd name="connsiteX817" fmla="*/ 3045058 w 3506942"/>
              <a:gd name="connsiteY817" fmla="*/ 168407 h 2201579"/>
              <a:gd name="connsiteX818" fmla="*/ 3064209 w 3506942"/>
              <a:gd name="connsiteY818" fmla="*/ 168407 h 2201579"/>
              <a:gd name="connsiteX819" fmla="*/ 3064209 w 3506942"/>
              <a:gd name="connsiteY819" fmla="*/ 172914 h 2201579"/>
              <a:gd name="connsiteX820" fmla="*/ 3045058 w 3506942"/>
              <a:gd name="connsiteY820" fmla="*/ 172914 h 2201579"/>
              <a:gd name="connsiteX821" fmla="*/ 3045058 w 3506942"/>
              <a:gd name="connsiteY821" fmla="*/ 168407 h 2201579"/>
              <a:gd name="connsiteX822" fmla="*/ 153211 w 3506942"/>
              <a:gd name="connsiteY822" fmla="*/ 162774 h 2201579"/>
              <a:gd name="connsiteX823" fmla="*/ 154338 w 3506942"/>
              <a:gd name="connsiteY823" fmla="*/ 162774 h 2201579"/>
              <a:gd name="connsiteX824" fmla="*/ 153211 w 3506942"/>
              <a:gd name="connsiteY824" fmla="*/ 163901 h 2201579"/>
              <a:gd name="connsiteX825" fmla="*/ 160345 w 3506942"/>
              <a:gd name="connsiteY825" fmla="*/ 160521 h 2201579"/>
              <a:gd name="connsiteX826" fmla="*/ 161097 w 3506942"/>
              <a:gd name="connsiteY826" fmla="*/ 163901 h 2201579"/>
              <a:gd name="connsiteX827" fmla="*/ 154338 w 3506942"/>
              <a:gd name="connsiteY827" fmla="*/ 163225 h 2201579"/>
              <a:gd name="connsiteX828" fmla="*/ 160345 w 3506942"/>
              <a:gd name="connsiteY828" fmla="*/ 160521 h 2201579"/>
              <a:gd name="connsiteX829" fmla="*/ 128427 w 3506942"/>
              <a:gd name="connsiteY829" fmla="*/ 160521 h 2201579"/>
              <a:gd name="connsiteX830" fmla="*/ 128427 w 3506942"/>
              <a:gd name="connsiteY830" fmla="*/ 166154 h 2201579"/>
              <a:gd name="connsiteX831" fmla="*/ 117162 w 3506942"/>
              <a:gd name="connsiteY831" fmla="*/ 162935 h 2201579"/>
              <a:gd name="connsiteX832" fmla="*/ 128427 w 3506942"/>
              <a:gd name="connsiteY832" fmla="*/ 160521 h 2201579"/>
              <a:gd name="connsiteX833" fmla="*/ 3015768 w 3506942"/>
              <a:gd name="connsiteY833" fmla="*/ 150383 h 2201579"/>
              <a:gd name="connsiteX834" fmla="*/ 3016894 w 3506942"/>
              <a:gd name="connsiteY834" fmla="*/ 150383 h 2201579"/>
              <a:gd name="connsiteX835" fmla="*/ 3016894 w 3506942"/>
              <a:gd name="connsiteY835" fmla="*/ 151509 h 2201579"/>
              <a:gd name="connsiteX836" fmla="*/ 2993913 w 3506942"/>
              <a:gd name="connsiteY836" fmla="*/ 150383 h 2201579"/>
              <a:gd name="connsiteX837" fmla="*/ 2996616 w 3506942"/>
              <a:gd name="connsiteY837" fmla="*/ 150383 h 2201579"/>
              <a:gd name="connsiteX838" fmla="*/ 2995940 w 3506942"/>
              <a:gd name="connsiteY838" fmla="*/ 151885 h 2201579"/>
              <a:gd name="connsiteX839" fmla="*/ 2993913 w 3506942"/>
              <a:gd name="connsiteY839" fmla="*/ 152636 h 2201579"/>
              <a:gd name="connsiteX840" fmla="*/ 2993913 w 3506942"/>
              <a:gd name="connsiteY840" fmla="*/ 150383 h 2201579"/>
              <a:gd name="connsiteX841" fmla="*/ 2977466 w 3506942"/>
              <a:gd name="connsiteY841" fmla="*/ 149256 h 2201579"/>
              <a:gd name="connsiteX842" fmla="*/ 2977466 w 3506942"/>
              <a:gd name="connsiteY842" fmla="*/ 153762 h 2201579"/>
              <a:gd name="connsiteX843" fmla="*/ 2965073 w 3506942"/>
              <a:gd name="connsiteY843" fmla="*/ 151830 h 2201579"/>
              <a:gd name="connsiteX844" fmla="*/ 2977466 w 3506942"/>
              <a:gd name="connsiteY844" fmla="*/ 149256 h 2201579"/>
              <a:gd name="connsiteX845" fmla="*/ 2952788 w 3506942"/>
              <a:gd name="connsiteY845" fmla="*/ 147003 h 2201579"/>
              <a:gd name="connsiteX846" fmla="*/ 2963946 w 3506942"/>
              <a:gd name="connsiteY846" fmla="*/ 151510 h 2201579"/>
              <a:gd name="connsiteX847" fmla="*/ 2949301 w 3506942"/>
              <a:gd name="connsiteY847" fmla="*/ 151510 h 2201579"/>
              <a:gd name="connsiteX848" fmla="*/ 2952788 w 3506942"/>
              <a:gd name="connsiteY848" fmla="*/ 147003 h 2201579"/>
              <a:gd name="connsiteX849" fmla="*/ 2949302 w 3506942"/>
              <a:gd name="connsiteY849" fmla="*/ 147003 h 2201579"/>
              <a:gd name="connsiteX850" fmla="*/ 2949302 w 3506942"/>
              <a:gd name="connsiteY850" fmla="*/ 147003 h 2201579"/>
              <a:gd name="connsiteX851" fmla="*/ 2949302 w 3506942"/>
              <a:gd name="connsiteY851" fmla="*/ 151305 h 2201579"/>
              <a:gd name="connsiteX852" fmla="*/ 2931623 w 3506942"/>
              <a:gd name="connsiteY852" fmla="*/ 154889 h 2201579"/>
              <a:gd name="connsiteX853" fmla="*/ 2930150 w 3506942"/>
              <a:gd name="connsiteY853" fmla="*/ 149154 h 2201579"/>
              <a:gd name="connsiteX854" fmla="*/ 2949302 w 3506942"/>
              <a:gd name="connsiteY854" fmla="*/ 147003 h 2201579"/>
              <a:gd name="connsiteX855" fmla="*/ 3031990 w 3506942"/>
              <a:gd name="connsiteY855" fmla="*/ 145877 h 2201579"/>
              <a:gd name="connsiteX856" fmla="*/ 3032666 w 3506942"/>
              <a:gd name="connsiteY856" fmla="*/ 148880 h 2201579"/>
              <a:gd name="connsiteX857" fmla="*/ 3031314 w 3506942"/>
              <a:gd name="connsiteY857" fmla="*/ 149632 h 2201579"/>
              <a:gd name="connsiteX858" fmla="*/ 3029286 w 3506942"/>
              <a:gd name="connsiteY858" fmla="*/ 147379 h 2201579"/>
              <a:gd name="connsiteX859" fmla="*/ 3031990 w 3506942"/>
              <a:gd name="connsiteY859" fmla="*/ 145877 h 2201579"/>
              <a:gd name="connsiteX860" fmla="*/ 167423 w 3506942"/>
              <a:gd name="connsiteY860" fmla="*/ 139117 h 2201579"/>
              <a:gd name="connsiteX861" fmla="*/ 184755 w 3506942"/>
              <a:gd name="connsiteY861" fmla="*/ 144046 h 2201579"/>
              <a:gd name="connsiteX862" fmla="*/ 166730 w 3506942"/>
              <a:gd name="connsiteY862" fmla="*/ 144750 h 2201579"/>
              <a:gd name="connsiteX863" fmla="*/ 167423 w 3506942"/>
              <a:gd name="connsiteY863" fmla="*/ 139117 h 2201579"/>
              <a:gd name="connsiteX864" fmla="*/ 2876076 w 3506942"/>
              <a:gd name="connsiteY864" fmla="*/ 123346 h 2201579"/>
              <a:gd name="connsiteX865" fmla="*/ 2868907 w 3506942"/>
              <a:gd name="connsiteY865" fmla="*/ 126726 h 2201579"/>
              <a:gd name="connsiteX866" fmla="*/ 2868190 w 3506942"/>
              <a:gd name="connsiteY866" fmla="*/ 124697 h 2201579"/>
              <a:gd name="connsiteX867" fmla="*/ 2876076 w 3506942"/>
              <a:gd name="connsiteY867" fmla="*/ 123346 h 2201579"/>
              <a:gd name="connsiteX868" fmla="*/ 120887 w 3506942"/>
              <a:gd name="connsiteY868" fmla="*/ 123346 h 2201579"/>
              <a:gd name="connsiteX869" fmla="*/ 125047 w 3506942"/>
              <a:gd name="connsiteY869" fmla="*/ 127852 h 2201579"/>
              <a:gd name="connsiteX870" fmla="*/ 120194 w 3506942"/>
              <a:gd name="connsiteY870" fmla="*/ 129354 h 2201579"/>
              <a:gd name="connsiteX871" fmla="*/ 116035 w 3506942"/>
              <a:gd name="connsiteY871" fmla="*/ 125599 h 2201579"/>
              <a:gd name="connsiteX872" fmla="*/ 120887 w 3506942"/>
              <a:gd name="connsiteY872" fmla="*/ 123346 h 2201579"/>
              <a:gd name="connsiteX873" fmla="*/ 102291 w 3506942"/>
              <a:gd name="connsiteY873" fmla="*/ 123346 h 2201579"/>
              <a:gd name="connsiteX874" fmla="*/ 103643 w 3506942"/>
              <a:gd name="connsiteY874" fmla="*/ 124021 h 2201579"/>
              <a:gd name="connsiteX875" fmla="*/ 101615 w 3506942"/>
              <a:gd name="connsiteY875" fmla="*/ 126726 h 2201579"/>
              <a:gd name="connsiteX876" fmla="*/ 100263 w 3506942"/>
              <a:gd name="connsiteY876" fmla="*/ 125374 h 2201579"/>
              <a:gd name="connsiteX877" fmla="*/ 102291 w 3506942"/>
              <a:gd name="connsiteY877" fmla="*/ 123346 h 2201579"/>
              <a:gd name="connsiteX878" fmla="*/ 108149 w 3506942"/>
              <a:gd name="connsiteY878" fmla="*/ 110953 h 2201579"/>
              <a:gd name="connsiteX879" fmla="*/ 107023 w 3506942"/>
              <a:gd name="connsiteY879" fmla="*/ 112455 h 2201579"/>
              <a:gd name="connsiteX880" fmla="*/ 105896 w 3506942"/>
              <a:gd name="connsiteY880" fmla="*/ 112455 h 2201579"/>
              <a:gd name="connsiteX881" fmla="*/ 108149 w 3506942"/>
              <a:gd name="connsiteY881" fmla="*/ 110953 h 2201579"/>
              <a:gd name="connsiteX882" fmla="*/ 2808483 w 3506942"/>
              <a:gd name="connsiteY882" fmla="*/ 74904 h 2201579"/>
              <a:gd name="connsiteX883" fmla="*/ 2809610 w 3506942"/>
              <a:gd name="connsiteY883" fmla="*/ 74904 h 2201579"/>
              <a:gd name="connsiteX884" fmla="*/ 2809610 w 3506942"/>
              <a:gd name="connsiteY884" fmla="*/ 76031 h 2201579"/>
              <a:gd name="connsiteX885" fmla="*/ 2808483 w 3506942"/>
              <a:gd name="connsiteY885" fmla="*/ 76031 h 2201579"/>
              <a:gd name="connsiteX886" fmla="*/ 2795416 w 3506942"/>
              <a:gd name="connsiteY886" fmla="*/ 72651 h 2201579"/>
              <a:gd name="connsiteX887" fmla="*/ 2796091 w 3506942"/>
              <a:gd name="connsiteY887" fmla="*/ 74904 h 2201579"/>
              <a:gd name="connsiteX888" fmla="*/ 2789332 w 3506942"/>
              <a:gd name="connsiteY888" fmla="*/ 74904 h 2201579"/>
              <a:gd name="connsiteX889" fmla="*/ 2795416 w 3506942"/>
              <a:gd name="connsiteY889" fmla="*/ 72651 h 2201579"/>
              <a:gd name="connsiteX890" fmla="*/ 158093 w 3506942"/>
              <a:gd name="connsiteY890" fmla="*/ 68144 h 2201579"/>
              <a:gd name="connsiteX891" fmla="*/ 158844 w 3506942"/>
              <a:gd name="connsiteY891" fmla="*/ 68990 h 2201579"/>
              <a:gd name="connsiteX892" fmla="*/ 158844 w 3506942"/>
              <a:gd name="connsiteY892" fmla="*/ 70679 h 2201579"/>
              <a:gd name="connsiteX893" fmla="*/ 157718 w 3506942"/>
              <a:gd name="connsiteY893" fmla="*/ 70679 h 2201579"/>
              <a:gd name="connsiteX894" fmla="*/ 158093 w 3506942"/>
              <a:gd name="connsiteY894" fmla="*/ 68144 h 2201579"/>
              <a:gd name="connsiteX895" fmla="*/ 267668 w 3506942"/>
              <a:gd name="connsiteY895" fmla="*/ 30969 h 2201579"/>
              <a:gd name="connsiteX896" fmla="*/ 269020 w 3506942"/>
              <a:gd name="connsiteY896" fmla="*/ 30969 h 2201579"/>
              <a:gd name="connsiteX897" fmla="*/ 270372 w 3506942"/>
              <a:gd name="connsiteY897" fmla="*/ 34349 h 2201579"/>
              <a:gd name="connsiteX898" fmla="*/ 266992 w 3506942"/>
              <a:gd name="connsiteY898" fmla="*/ 34349 h 2201579"/>
              <a:gd name="connsiteX899" fmla="*/ 267668 w 3506942"/>
              <a:gd name="connsiteY899" fmla="*/ 30969 h 2201579"/>
              <a:gd name="connsiteX900" fmla="*/ 2356738 w 3506942"/>
              <a:gd name="connsiteY900" fmla="*/ 27589 h 2201579"/>
              <a:gd name="connsiteX901" fmla="*/ 2358427 w 3506942"/>
              <a:gd name="connsiteY901" fmla="*/ 27589 h 2201579"/>
              <a:gd name="connsiteX902" fmla="*/ 2358991 w 3506942"/>
              <a:gd name="connsiteY902" fmla="*/ 28716 h 2201579"/>
              <a:gd name="connsiteX903" fmla="*/ 2357864 w 3506942"/>
              <a:gd name="connsiteY903" fmla="*/ 28152 h 2201579"/>
              <a:gd name="connsiteX904" fmla="*/ 2356738 w 3506942"/>
              <a:gd name="connsiteY904" fmla="*/ 27589 h 2201579"/>
              <a:gd name="connsiteX905" fmla="*/ 263388 w 3506942"/>
              <a:gd name="connsiteY905" fmla="*/ 14070 h 2201579"/>
              <a:gd name="connsiteX906" fmla="*/ 264740 w 3506942"/>
              <a:gd name="connsiteY906" fmla="*/ 14746 h 2201579"/>
              <a:gd name="connsiteX907" fmla="*/ 262712 w 3506942"/>
              <a:gd name="connsiteY907" fmla="*/ 16774 h 2201579"/>
              <a:gd name="connsiteX908" fmla="*/ 261360 w 3506942"/>
              <a:gd name="connsiteY908" fmla="*/ 16098 h 2201579"/>
              <a:gd name="connsiteX909" fmla="*/ 263388 w 3506942"/>
              <a:gd name="connsiteY909" fmla="*/ 14070 h 2201579"/>
              <a:gd name="connsiteX910" fmla="*/ 2600072 w 3506942"/>
              <a:gd name="connsiteY910" fmla="*/ 9564 h 2201579"/>
              <a:gd name="connsiteX911" fmla="*/ 2596692 w 3506942"/>
              <a:gd name="connsiteY911" fmla="*/ 11817 h 2201579"/>
              <a:gd name="connsiteX912" fmla="*/ 2596692 w 3506942"/>
              <a:gd name="connsiteY912" fmla="*/ 11254 h 2201579"/>
              <a:gd name="connsiteX913" fmla="*/ 2600072 w 3506942"/>
              <a:gd name="connsiteY913" fmla="*/ 9564 h 2201579"/>
              <a:gd name="connsiteX914" fmla="*/ 2453621 w 3506942"/>
              <a:gd name="connsiteY914" fmla="*/ 9564 h 2201579"/>
              <a:gd name="connsiteX915" fmla="*/ 2569656 w 3506942"/>
              <a:gd name="connsiteY915" fmla="*/ 9564 h 2201579"/>
              <a:gd name="connsiteX916" fmla="*/ 2569656 w 3506942"/>
              <a:gd name="connsiteY916" fmla="*/ 12944 h 2201579"/>
              <a:gd name="connsiteX917" fmla="*/ 2454342 w 3506942"/>
              <a:gd name="connsiteY917" fmla="*/ 12944 h 2201579"/>
              <a:gd name="connsiteX918" fmla="*/ 2453621 w 3506942"/>
              <a:gd name="connsiteY918" fmla="*/ 9564 h 2201579"/>
              <a:gd name="connsiteX919" fmla="*/ 1510776 w 3506942"/>
              <a:gd name="connsiteY919" fmla="*/ 145 h 2201579"/>
              <a:gd name="connsiteX920" fmla="*/ 1877679 w 3506942"/>
              <a:gd name="connsiteY920" fmla="*/ 5901 h 2201579"/>
              <a:gd name="connsiteX921" fmla="*/ 2210050 w 3506942"/>
              <a:gd name="connsiteY921" fmla="*/ 3742 h 2201579"/>
              <a:gd name="connsiteX922" fmla="*/ 2430911 w 3506942"/>
              <a:gd name="connsiteY922" fmla="*/ 6620 h 2201579"/>
              <a:gd name="connsiteX923" fmla="*/ 2440263 w 3506942"/>
              <a:gd name="connsiteY923" fmla="*/ 8059 h 2201579"/>
              <a:gd name="connsiteX924" fmla="*/ 2440983 w 3506942"/>
              <a:gd name="connsiteY924" fmla="*/ 13096 h 2201579"/>
              <a:gd name="connsiteX925" fmla="*/ 2299258 w 3506942"/>
              <a:gd name="connsiteY925" fmla="*/ 13096 h 2201579"/>
              <a:gd name="connsiteX926" fmla="*/ 2340264 w 3506942"/>
              <a:gd name="connsiteY926" fmla="*/ 31084 h 2201579"/>
              <a:gd name="connsiteX927" fmla="*/ 2239546 w 3506942"/>
              <a:gd name="connsiteY927" fmla="*/ 38998 h 2201579"/>
              <a:gd name="connsiteX928" fmla="*/ 2320840 w 3506942"/>
              <a:gd name="connsiteY928" fmla="*/ 42595 h 2201579"/>
              <a:gd name="connsiteX929" fmla="*/ 2571198 w 3506942"/>
              <a:gd name="connsiteY929" fmla="*/ 43315 h 2201579"/>
              <a:gd name="connsiteX930" fmla="*/ 2725153 w 3506942"/>
              <a:gd name="connsiteY930" fmla="*/ 51949 h 2201579"/>
              <a:gd name="connsiteX931" fmla="*/ 2747455 w 3506942"/>
              <a:gd name="connsiteY931" fmla="*/ 46193 h 2201579"/>
              <a:gd name="connsiteX932" fmla="*/ 2735224 w 3506942"/>
              <a:gd name="connsiteY932" fmla="*/ 63461 h 2201579"/>
              <a:gd name="connsiteX933" fmla="*/ 2788461 w 3506942"/>
              <a:gd name="connsiteY933" fmla="*/ 74973 h 2201579"/>
              <a:gd name="connsiteX934" fmla="*/ 2769037 w 3506942"/>
              <a:gd name="connsiteY934" fmla="*/ 92241 h 2201579"/>
              <a:gd name="connsiteX935" fmla="*/ 2750332 w 3506942"/>
              <a:gd name="connsiteY935" fmla="*/ 97997 h 2201579"/>
              <a:gd name="connsiteX936" fmla="*/ 2762562 w 3506942"/>
              <a:gd name="connsiteY936" fmla="*/ 108789 h 2201579"/>
              <a:gd name="connsiteX937" fmla="*/ 2730908 w 3506942"/>
              <a:gd name="connsiteY937" fmla="*/ 114546 h 2201579"/>
              <a:gd name="connsiteX938" fmla="*/ 2730908 w 3506942"/>
              <a:gd name="connsiteY938" fmla="*/ 118863 h 2201579"/>
              <a:gd name="connsiteX939" fmla="*/ 2772634 w 3506942"/>
              <a:gd name="connsiteY939" fmla="*/ 118863 h 2201579"/>
              <a:gd name="connsiteX940" fmla="*/ 2841698 w 3506942"/>
              <a:gd name="connsiteY940" fmla="*/ 119582 h 2201579"/>
              <a:gd name="connsiteX941" fmla="*/ 2848892 w 3506942"/>
              <a:gd name="connsiteY941" fmla="*/ 126777 h 2201579"/>
              <a:gd name="connsiteX942" fmla="*/ 2795655 w 3506942"/>
              <a:gd name="connsiteY942" fmla="*/ 131814 h 2201579"/>
              <a:gd name="connsiteX943" fmla="*/ 2775512 w 3506942"/>
              <a:gd name="connsiteY943" fmla="*/ 134692 h 2201579"/>
              <a:gd name="connsiteX944" fmla="*/ 2776231 w 3506942"/>
              <a:gd name="connsiteY944" fmla="*/ 143326 h 2201579"/>
              <a:gd name="connsiteX945" fmla="*/ 2915798 w 3506942"/>
              <a:gd name="connsiteY945" fmla="*/ 143326 h 2201579"/>
              <a:gd name="connsiteX946" fmla="*/ 2915078 w 3506942"/>
              <a:gd name="connsiteY946" fmla="*/ 152680 h 2201579"/>
              <a:gd name="connsiteX947" fmla="*/ 2800692 w 3506942"/>
              <a:gd name="connsiteY947" fmla="*/ 152680 h 2201579"/>
              <a:gd name="connsiteX948" fmla="*/ 2639542 w 3506942"/>
              <a:gd name="connsiteY948" fmla="*/ 156277 h 2201579"/>
              <a:gd name="connsiteX949" fmla="*/ 2633067 w 3506942"/>
              <a:gd name="connsiteY949" fmla="*/ 162752 h 2201579"/>
              <a:gd name="connsiteX950" fmla="*/ 2633067 w 3506942"/>
              <a:gd name="connsiteY950" fmla="*/ 163472 h 2201579"/>
              <a:gd name="connsiteX951" fmla="*/ 2648894 w 3506942"/>
              <a:gd name="connsiteY951" fmla="*/ 162752 h 2201579"/>
              <a:gd name="connsiteX952" fmla="*/ 2703570 w 3506942"/>
              <a:gd name="connsiteY952" fmla="*/ 164192 h 2201579"/>
              <a:gd name="connsiteX953" fmla="*/ 2766159 w 3506942"/>
              <a:gd name="connsiteY953" fmla="*/ 164911 h 2201579"/>
              <a:gd name="connsiteX954" fmla="*/ 2824432 w 3506942"/>
              <a:gd name="connsiteY954" fmla="*/ 161313 h 2201579"/>
              <a:gd name="connsiteX955" fmla="*/ 3002128 w 3506942"/>
              <a:gd name="connsiteY955" fmla="*/ 166350 h 2201579"/>
              <a:gd name="connsiteX956" fmla="*/ 3031624 w 3506942"/>
              <a:gd name="connsiteY956" fmla="*/ 167070 h 2201579"/>
              <a:gd name="connsiteX957" fmla="*/ 3031624 w 3506942"/>
              <a:gd name="connsiteY957" fmla="*/ 172826 h 2201579"/>
              <a:gd name="connsiteX958" fmla="*/ 2957525 w 3506942"/>
              <a:gd name="connsiteY958" fmla="*/ 176423 h 2201579"/>
              <a:gd name="connsiteX959" fmla="*/ 2957525 w 3506942"/>
              <a:gd name="connsiteY959" fmla="*/ 180740 h 2201579"/>
              <a:gd name="connsiteX960" fmla="*/ 3005725 w 3506942"/>
              <a:gd name="connsiteY960" fmla="*/ 180740 h 2201579"/>
              <a:gd name="connsiteX961" fmla="*/ 3011480 w 3506942"/>
              <a:gd name="connsiteY961" fmla="*/ 181460 h 2201579"/>
              <a:gd name="connsiteX962" fmla="*/ 3117236 w 3506942"/>
              <a:gd name="connsiteY962" fmla="*/ 195130 h 2201579"/>
              <a:gd name="connsiteX963" fmla="*/ 3167594 w 3506942"/>
              <a:gd name="connsiteY963" fmla="*/ 200167 h 2201579"/>
              <a:gd name="connsiteX964" fmla="*/ 3134575 w 3506942"/>
              <a:gd name="connsiteY964" fmla="*/ 215395 h 2201579"/>
              <a:gd name="connsiteX965" fmla="*/ 3129386 w 3506942"/>
              <a:gd name="connsiteY965" fmla="*/ 207604 h 2201579"/>
              <a:gd name="connsiteX966" fmla="*/ 3128422 w 3506942"/>
              <a:gd name="connsiteY966" fmla="*/ 207461 h 2201579"/>
              <a:gd name="connsiteX967" fmla="*/ 3129148 w 3506942"/>
              <a:gd name="connsiteY967" fmla="*/ 207246 h 2201579"/>
              <a:gd name="connsiteX968" fmla="*/ 3128746 w 3506942"/>
              <a:gd name="connsiteY968" fmla="*/ 206642 h 2201579"/>
              <a:gd name="connsiteX969" fmla="*/ 3080544 w 3506942"/>
              <a:gd name="connsiteY969" fmla="*/ 220313 h 2201579"/>
              <a:gd name="connsiteX970" fmla="*/ 3023711 w 3506942"/>
              <a:gd name="connsiteY970" fmla="*/ 227508 h 2201579"/>
              <a:gd name="connsiteX971" fmla="*/ 3047451 w 3506942"/>
              <a:gd name="connsiteY971" fmla="*/ 227508 h 2201579"/>
              <a:gd name="connsiteX972" fmla="*/ 3048171 w 3506942"/>
              <a:gd name="connsiteY972" fmla="*/ 232544 h 2201579"/>
              <a:gd name="connsiteX973" fmla="*/ 3029466 w 3506942"/>
              <a:gd name="connsiteY973" fmla="*/ 239020 h 2201579"/>
              <a:gd name="connsiteX974" fmla="*/ 3030186 w 3506942"/>
              <a:gd name="connsiteY974" fmla="*/ 243337 h 2201579"/>
              <a:gd name="connsiteX975" fmla="*/ 3074789 w 3506942"/>
              <a:gd name="connsiteY975" fmla="*/ 236142 h 2201579"/>
              <a:gd name="connsiteX976" fmla="*/ 3100688 w 3506942"/>
              <a:gd name="connsiteY976" fmla="*/ 234703 h 2201579"/>
              <a:gd name="connsiteX977" fmla="*/ 3117954 w 3506942"/>
              <a:gd name="connsiteY977" fmla="*/ 243337 h 2201579"/>
              <a:gd name="connsiteX978" fmla="*/ 3189177 w 3506942"/>
              <a:gd name="connsiteY978" fmla="*/ 248374 h 2201579"/>
              <a:gd name="connsiteX979" fmla="*/ 3207162 w 3506942"/>
              <a:gd name="connsiteY979" fmla="*/ 255569 h 2201579"/>
              <a:gd name="connsiteX980" fmla="*/ 2913640 w 3506942"/>
              <a:gd name="connsiteY980" fmla="*/ 269239 h 2201579"/>
              <a:gd name="connsiteX981" fmla="*/ 3168314 w 3506942"/>
              <a:gd name="connsiteY981" fmla="*/ 277873 h 2201579"/>
              <a:gd name="connsiteX982" fmla="*/ 3168314 w 3506942"/>
              <a:gd name="connsiteY982" fmla="*/ 285068 h 2201579"/>
              <a:gd name="connsiteX983" fmla="*/ 3084861 w 3506942"/>
              <a:gd name="connsiteY983" fmla="*/ 285068 h 2201579"/>
              <a:gd name="connsiteX984" fmla="*/ 3084861 w 3506942"/>
              <a:gd name="connsiteY984" fmla="*/ 295141 h 2201579"/>
              <a:gd name="connsiteX985" fmla="*/ 3192054 w 3506942"/>
              <a:gd name="connsiteY985" fmla="*/ 295141 h 2201579"/>
              <a:gd name="connsiteX986" fmla="*/ 3192773 w 3506942"/>
              <a:gd name="connsiteY986" fmla="*/ 305214 h 2201579"/>
              <a:gd name="connsiteX987" fmla="*/ 3007883 w 3506942"/>
              <a:gd name="connsiteY987" fmla="*/ 313129 h 2201579"/>
              <a:gd name="connsiteX988" fmla="*/ 3007883 w 3506942"/>
              <a:gd name="connsiteY988" fmla="*/ 318166 h 2201579"/>
              <a:gd name="connsiteX989" fmla="*/ 3069034 w 3506942"/>
              <a:gd name="connsiteY989" fmla="*/ 318166 h 2201579"/>
              <a:gd name="connsiteX990" fmla="*/ 3200687 w 3506942"/>
              <a:gd name="connsiteY990" fmla="*/ 318166 h 2201579"/>
              <a:gd name="connsiteX991" fmla="*/ 3279823 w 3506942"/>
              <a:gd name="connsiteY991" fmla="*/ 334714 h 2201579"/>
              <a:gd name="connsiteX992" fmla="*/ 3299247 w 3506942"/>
              <a:gd name="connsiteY992" fmla="*/ 330397 h 2201579"/>
              <a:gd name="connsiteX993" fmla="*/ 3299967 w 3506942"/>
              <a:gd name="connsiteY993" fmla="*/ 326800 h 2201579"/>
              <a:gd name="connsiteX994" fmla="*/ 3300686 w 3506942"/>
              <a:gd name="connsiteY994" fmla="*/ 331116 h 2201579"/>
              <a:gd name="connsiteX995" fmla="*/ 3307880 w 3506942"/>
              <a:gd name="connsiteY995" fmla="*/ 334714 h 2201579"/>
              <a:gd name="connsiteX996" fmla="*/ 3327821 w 3506942"/>
              <a:gd name="connsiteY996" fmla="*/ 331153 h 2201579"/>
              <a:gd name="connsiteX997" fmla="*/ 3327821 w 3506942"/>
              <a:gd name="connsiteY997" fmla="*/ 330630 h 2201579"/>
              <a:gd name="connsiteX998" fmla="*/ 3328948 w 3506942"/>
              <a:gd name="connsiteY998" fmla="*/ 331757 h 2201579"/>
              <a:gd name="connsiteX999" fmla="*/ 3327821 w 3506942"/>
              <a:gd name="connsiteY999" fmla="*/ 331757 h 2201579"/>
              <a:gd name="connsiteX1000" fmla="*/ 3327821 w 3506942"/>
              <a:gd name="connsiteY1000" fmla="*/ 331339 h 2201579"/>
              <a:gd name="connsiteX1001" fmla="*/ 3312916 w 3506942"/>
              <a:gd name="connsiteY1001" fmla="*/ 347665 h 2201579"/>
              <a:gd name="connsiteX1002" fmla="*/ 3311478 w 3506942"/>
              <a:gd name="connsiteY1002" fmla="*/ 347665 h 2201579"/>
              <a:gd name="connsiteX1003" fmla="*/ 3311478 w 3506942"/>
              <a:gd name="connsiteY1003" fmla="*/ 346226 h 2201579"/>
              <a:gd name="connsiteX1004" fmla="*/ 3284859 w 3506942"/>
              <a:gd name="connsiteY1004" fmla="*/ 346946 h 2201579"/>
              <a:gd name="connsiteX1005" fmla="*/ 3279104 w 3506942"/>
              <a:gd name="connsiteY1005" fmla="*/ 347665 h 2201579"/>
              <a:gd name="connsiteX1006" fmla="*/ 3210759 w 3506942"/>
              <a:gd name="connsiteY1006" fmla="*/ 351982 h 2201579"/>
              <a:gd name="connsiteX1007" fmla="*/ 3190615 w 3506942"/>
              <a:gd name="connsiteY1007" fmla="*/ 362775 h 2201579"/>
              <a:gd name="connsiteX1008" fmla="*/ 3171911 w 3506942"/>
              <a:gd name="connsiteY1008" fmla="*/ 369970 h 2201579"/>
              <a:gd name="connsiteX1009" fmla="*/ 3116516 w 3506942"/>
              <a:gd name="connsiteY1009" fmla="*/ 371409 h 2201579"/>
              <a:gd name="connsiteX1010" fmla="*/ 3092774 w 3506942"/>
              <a:gd name="connsiteY1010" fmla="*/ 378604 h 2201579"/>
              <a:gd name="connsiteX1011" fmla="*/ 3081984 w 3506942"/>
              <a:gd name="connsiteY1011" fmla="*/ 370689 h 2201579"/>
              <a:gd name="connsiteX1012" fmla="*/ 3079825 w 3506942"/>
              <a:gd name="connsiteY1012" fmla="*/ 372847 h 2201579"/>
              <a:gd name="connsiteX1013" fmla="*/ 3092774 w 3506942"/>
              <a:gd name="connsiteY1013" fmla="*/ 378604 h 2201579"/>
              <a:gd name="connsiteX1014" fmla="*/ 3221550 w 3506942"/>
              <a:gd name="connsiteY1014" fmla="*/ 383640 h 2201579"/>
              <a:gd name="connsiteX1015" fmla="*/ 3235939 w 3506942"/>
              <a:gd name="connsiteY1015" fmla="*/ 388676 h 2201579"/>
              <a:gd name="connsiteX1016" fmla="*/ 3164716 w 3506942"/>
              <a:gd name="connsiteY1016" fmla="*/ 402348 h 2201579"/>
              <a:gd name="connsiteX1017" fmla="*/ 3161839 w 3506942"/>
              <a:gd name="connsiteY1017" fmla="*/ 398030 h 2201579"/>
              <a:gd name="connsiteX1018" fmla="*/ 3160400 w 3506942"/>
              <a:gd name="connsiteY1018" fmla="*/ 402348 h 2201579"/>
              <a:gd name="connsiteX1019" fmla="*/ 3159966 w 3506942"/>
              <a:gd name="connsiteY1019" fmla="*/ 402782 h 2201579"/>
              <a:gd name="connsiteX1020" fmla="*/ 3156084 w 3506942"/>
              <a:gd name="connsiteY1020" fmla="*/ 406664 h 2201579"/>
              <a:gd name="connsiteX1021" fmla="*/ 3154644 w 3506942"/>
              <a:gd name="connsiteY1021" fmla="*/ 406664 h 2201579"/>
              <a:gd name="connsiteX1022" fmla="*/ 3152486 w 3506942"/>
              <a:gd name="connsiteY1022" fmla="*/ 406664 h 2201579"/>
              <a:gd name="connsiteX1023" fmla="*/ 3116516 w 3506942"/>
              <a:gd name="connsiteY1023" fmla="*/ 418896 h 2201579"/>
              <a:gd name="connsiteX1024" fmla="*/ 3071192 w 3506942"/>
              <a:gd name="connsiteY1024" fmla="*/ 420335 h 2201579"/>
              <a:gd name="connsiteX1025" fmla="*/ 3061120 w 3506942"/>
              <a:gd name="connsiteY1025" fmla="*/ 426810 h 2201579"/>
              <a:gd name="connsiteX1026" fmla="*/ 3163998 w 3506942"/>
              <a:gd name="connsiteY1026" fmla="*/ 434725 h 2201579"/>
              <a:gd name="connsiteX1027" fmla="*/ 3163998 w 3506942"/>
              <a:gd name="connsiteY1027" fmla="*/ 446833 h 2201579"/>
              <a:gd name="connsiteX1028" fmla="*/ 3149800 w 3506942"/>
              <a:gd name="connsiteY1028" fmla="*/ 458592 h 2201579"/>
              <a:gd name="connsiteX1029" fmla="*/ 3097092 w 3506942"/>
              <a:gd name="connsiteY1029" fmla="*/ 466383 h 2201579"/>
              <a:gd name="connsiteX1030" fmla="*/ 3171911 w 3506942"/>
              <a:gd name="connsiteY1030" fmla="*/ 475737 h 2201579"/>
              <a:gd name="connsiteX1031" fmla="*/ 3172630 w 3506942"/>
              <a:gd name="connsiteY1031" fmla="*/ 481493 h 2201579"/>
              <a:gd name="connsiteX1032" fmla="*/ 3085581 w 3506942"/>
              <a:gd name="connsiteY1032" fmla="*/ 496602 h 2201579"/>
              <a:gd name="connsiteX1033" fmla="*/ 3138098 w 3506942"/>
              <a:gd name="connsiteY1033" fmla="*/ 514590 h 2201579"/>
              <a:gd name="connsiteX1034" fmla="*/ 3144573 w 3506942"/>
              <a:gd name="connsiteY1034" fmla="*/ 522505 h 2201579"/>
              <a:gd name="connsiteX1035" fmla="*/ 3150328 w 3506942"/>
              <a:gd name="connsiteY1035" fmla="*/ 514590 h 2201579"/>
              <a:gd name="connsiteX1036" fmla="*/ 3155364 w 3506942"/>
              <a:gd name="connsiteY1036" fmla="*/ 516029 h 2201579"/>
              <a:gd name="connsiteX1037" fmla="*/ 3144573 w 3506942"/>
              <a:gd name="connsiteY1037" fmla="*/ 546248 h 2201579"/>
              <a:gd name="connsiteX1038" fmla="*/ 3078386 w 3506942"/>
              <a:gd name="connsiteY1038" fmla="*/ 558480 h 2201579"/>
              <a:gd name="connsiteX1039" fmla="*/ 3077667 w 3506942"/>
              <a:gd name="connsiteY1039" fmla="*/ 563516 h 2201579"/>
              <a:gd name="connsiteX1040" fmla="*/ 3143134 w 3506942"/>
              <a:gd name="connsiteY1040" fmla="*/ 575028 h 2201579"/>
              <a:gd name="connsiteX1041" fmla="*/ 3163998 w 3506942"/>
              <a:gd name="connsiteY1041" fmla="*/ 586540 h 2201579"/>
              <a:gd name="connsiteX1042" fmla="*/ 3164716 w 3506942"/>
              <a:gd name="connsiteY1042" fmla="*/ 586540 h 2201579"/>
              <a:gd name="connsiteX1043" fmla="*/ 3160400 w 3506942"/>
              <a:gd name="connsiteY1043" fmla="*/ 598052 h 2201579"/>
              <a:gd name="connsiteX1044" fmla="*/ 3160400 w 3506942"/>
              <a:gd name="connsiteY1044" fmla="*/ 598772 h 2201579"/>
              <a:gd name="connsiteX1045" fmla="*/ 3163998 w 3506942"/>
              <a:gd name="connsiteY1045" fmla="*/ 598772 h 2201579"/>
              <a:gd name="connsiteX1046" fmla="*/ 3164716 w 3506942"/>
              <a:gd name="connsiteY1046" fmla="*/ 598052 h 2201579"/>
              <a:gd name="connsiteX1047" fmla="*/ 3176228 w 3506942"/>
              <a:gd name="connsiteY1047" fmla="*/ 598052 h 2201579"/>
              <a:gd name="connsiteX1048" fmla="*/ 3176228 w 3506942"/>
              <a:gd name="connsiteY1048" fmla="*/ 598772 h 2201579"/>
              <a:gd name="connsiteX1049" fmla="*/ 3207882 w 3506942"/>
              <a:gd name="connsiteY1049" fmla="*/ 605247 h 2201579"/>
              <a:gd name="connsiteX1050" fmla="*/ 3267593 w 3506942"/>
              <a:gd name="connsiteY1050" fmla="*/ 614600 h 2201579"/>
              <a:gd name="connsiteX1051" fmla="*/ 3209321 w 3506942"/>
              <a:gd name="connsiteY1051" fmla="*/ 622515 h 2201579"/>
              <a:gd name="connsiteX1052" fmla="*/ 3190615 w 3506942"/>
              <a:gd name="connsiteY1052" fmla="*/ 623235 h 2201579"/>
              <a:gd name="connsiteX1053" fmla="*/ 3205004 w 3506942"/>
              <a:gd name="connsiteY1053" fmla="*/ 633308 h 2201579"/>
              <a:gd name="connsiteX1054" fmla="*/ 3203566 w 3506942"/>
              <a:gd name="connsiteY1054" fmla="*/ 635467 h 2201579"/>
              <a:gd name="connsiteX1055" fmla="*/ 3102127 w 3506942"/>
              <a:gd name="connsiteY1055" fmla="*/ 641942 h 2201579"/>
              <a:gd name="connsiteX1056" fmla="*/ 3102127 w 3506942"/>
              <a:gd name="connsiteY1056" fmla="*/ 646259 h 2201579"/>
              <a:gd name="connsiteX1057" fmla="*/ 3289896 w 3506942"/>
              <a:gd name="connsiteY1057" fmla="*/ 654173 h 2201579"/>
              <a:gd name="connsiteX1058" fmla="*/ 3273348 w 3506942"/>
              <a:gd name="connsiteY1058" fmla="*/ 662088 h 2201579"/>
              <a:gd name="connsiteX1059" fmla="*/ 3479821 w 3506942"/>
              <a:gd name="connsiteY1059" fmla="*/ 683673 h 2201579"/>
              <a:gd name="connsiteX1060" fmla="*/ 3356082 w 3506942"/>
              <a:gd name="connsiteY1060" fmla="*/ 689429 h 2201579"/>
              <a:gd name="connsiteX1061" fmla="*/ 3356082 w 3506942"/>
              <a:gd name="connsiteY1061" fmla="*/ 695905 h 2201579"/>
              <a:gd name="connsiteX1062" fmla="*/ 3502842 w 3506942"/>
              <a:gd name="connsiteY1062" fmla="*/ 695905 h 2201579"/>
              <a:gd name="connsiteX1063" fmla="*/ 3503562 w 3506942"/>
              <a:gd name="connsiteY1063" fmla="*/ 704539 h 2201579"/>
              <a:gd name="connsiteX1064" fmla="*/ 3463274 w 3506942"/>
              <a:gd name="connsiteY1064" fmla="*/ 708136 h 2201579"/>
              <a:gd name="connsiteX1065" fmla="*/ 3499245 w 3506942"/>
              <a:gd name="connsiteY1065" fmla="*/ 713892 h 2201579"/>
              <a:gd name="connsiteX1066" fmla="*/ 3481260 w 3506942"/>
              <a:gd name="connsiteY1066" fmla="*/ 722526 h 2201579"/>
              <a:gd name="connsiteX1067" fmla="*/ 3428023 w 3506942"/>
              <a:gd name="connsiteY1067" fmla="*/ 733319 h 2201579"/>
              <a:gd name="connsiteX1068" fmla="*/ 3475505 w 3506942"/>
              <a:gd name="connsiteY1068" fmla="*/ 738355 h 2201579"/>
              <a:gd name="connsiteX1069" fmla="*/ 3476224 w 3506942"/>
              <a:gd name="connsiteY1069" fmla="*/ 744831 h 2201579"/>
              <a:gd name="connsiteX1070" fmla="*/ 3222270 w 3506942"/>
              <a:gd name="connsiteY1070" fmla="*/ 759221 h 2201579"/>
              <a:gd name="connsiteX1071" fmla="*/ 3427304 w 3506942"/>
              <a:gd name="connsiteY1071" fmla="*/ 759221 h 2201579"/>
              <a:gd name="connsiteX1072" fmla="*/ 3428023 w 3506942"/>
              <a:gd name="connsiteY1072" fmla="*/ 767855 h 2201579"/>
              <a:gd name="connsiteX1073" fmla="*/ 3198529 w 3506942"/>
              <a:gd name="connsiteY1073" fmla="*/ 781525 h 2201579"/>
              <a:gd name="connsiteX1074" fmla="*/ 2966876 w 3506942"/>
              <a:gd name="connsiteY1074" fmla="*/ 787282 h 2201579"/>
              <a:gd name="connsiteX1075" fmla="*/ 2966876 w 3506942"/>
              <a:gd name="connsiteY1075" fmla="*/ 795197 h 2201579"/>
              <a:gd name="connsiteX1076" fmla="*/ 3218673 w 3506942"/>
              <a:gd name="connsiteY1076" fmla="*/ 795197 h 2201579"/>
              <a:gd name="connsiteX1077" fmla="*/ 3218673 w 3506942"/>
              <a:gd name="connsiteY1077" fmla="*/ 805989 h 2201579"/>
              <a:gd name="connsiteX1078" fmla="*/ 3038099 w 3506942"/>
              <a:gd name="connsiteY1078" fmla="*/ 805989 h 2201579"/>
              <a:gd name="connsiteX1079" fmla="*/ 3038099 w 3506942"/>
              <a:gd name="connsiteY1079" fmla="*/ 812464 h 2201579"/>
              <a:gd name="connsiteX1080" fmla="*/ 3066156 w 3506942"/>
              <a:gd name="connsiteY1080" fmla="*/ 814623 h 2201579"/>
              <a:gd name="connsiteX1081" fmla="*/ 3066876 w 3506942"/>
              <a:gd name="connsiteY1081" fmla="*/ 820379 h 2201579"/>
              <a:gd name="connsiteX1082" fmla="*/ 2975510 w 3506942"/>
              <a:gd name="connsiteY1082" fmla="*/ 830452 h 2201579"/>
              <a:gd name="connsiteX1083" fmla="*/ 2975510 w 3506942"/>
              <a:gd name="connsiteY1083" fmla="*/ 836927 h 2201579"/>
              <a:gd name="connsiteX1084" fmla="*/ 3119393 w 3506942"/>
              <a:gd name="connsiteY1084" fmla="*/ 841245 h 2201579"/>
              <a:gd name="connsiteX1085" fmla="*/ 3171191 w 3506942"/>
              <a:gd name="connsiteY1085" fmla="*/ 846281 h 2201579"/>
              <a:gd name="connsiteX1086" fmla="*/ 3189896 w 3506942"/>
              <a:gd name="connsiteY1086" fmla="*/ 844842 h 2201579"/>
              <a:gd name="connsiteX1087" fmla="*/ 3333060 w 3506942"/>
              <a:gd name="connsiteY1087" fmla="*/ 854196 h 2201579"/>
              <a:gd name="connsiteX1088" fmla="*/ 3340974 w 3506942"/>
              <a:gd name="connsiteY1088" fmla="*/ 855635 h 2201579"/>
              <a:gd name="connsiteX1089" fmla="*/ 3257521 w 3506942"/>
              <a:gd name="connsiteY1089" fmla="*/ 870744 h 2201579"/>
              <a:gd name="connsiteX1090" fmla="*/ 3165436 w 3506942"/>
              <a:gd name="connsiteY1090" fmla="*/ 873622 h 2201579"/>
              <a:gd name="connsiteX1091" fmla="*/ 3395650 w 3506942"/>
              <a:gd name="connsiteY1091" fmla="*/ 883695 h 2201579"/>
              <a:gd name="connsiteX1092" fmla="*/ 3394930 w 3506942"/>
              <a:gd name="connsiteY1092" fmla="*/ 889451 h 2201579"/>
              <a:gd name="connsiteX1093" fmla="*/ 3377664 w 3506942"/>
              <a:gd name="connsiteY1093" fmla="*/ 891610 h 2201579"/>
              <a:gd name="connsiteX1094" fmla="*/ 3384139 w 3506942"/>
              <a:gd name="connsiteY1094" fmla="*/ 901683 h 2201579"/>
              <a:gd name="connsiteX1095" fmla="*/ 3367592 w 3506942"/>
              <a:gd name="connsiteY1095" fmla="*/ 913195 h 2201579"/>
              <a:gd name="connsiteX1096" fmla="*/ 3317233 w 3506942"/>
              <a:gd name="connsiteY1096" fmla="*/ 913914 h 2201579"/>
              <a:gd name="connsiteX1097" fmla="*/ 3376226 w 3506942"/>
              <a:gd name="connsiteY1097" fmla="*/ 934060 h 2201579"/>
              <a:gd name="connsiteX1098" fmla="*/ 3380542 w 3506942"/>
              <a:gd name="connsiteY1098" fmla="*/ 933341 h 2201579"/>
              <a:gd name="connsiteX1099" fmla="*/ 3399966 w 3506942"/>
              <a:gd name="connsiteY1099" fmla="*/ 934060 h 2201579"/>
              <a:gd name="connsiteX1100" fmla="*/ 3401405 w 3506942"/>
              <a:gd name="connsiteY1100" fmla="*/ 934060 h 2201579"/>
              <a:gd name="connsiteX1101" fmla="*/ 3404282 w 3506942"/>
              <a:gd name="connsiteY1101" fmla="*/ 934060 h 2201579"/>
              <a:gd name="connsiteX1102" fmla="*/ 3412196 w 3506942"/>
              <a:gd name="connsiteY1102" fmla="*/ 937658 h 2201579"/>
              <a:gd name="connsiteX1103" fmla="*/ 3412196 w 3506942"/>
              <a:gd name="connsiteY1103" fmla="*/ 945573 h 2201579"/>
              <a:gd name="connsiteX1104" fmla="*/ 3399966 w 3506942"/>
              <a:gd name="connsiteY1104" fmla="*/ 949889 h 2201579"/>
              <a:gd name="connsiteX1105" fmla="*/ 3230184 w 3506942"/>
              <a:gd name="connsiteY1105" fmla="*/ 959243 h 2201579"/>
              <a:gd name="connsiteX1106" fmla="*/ 3046013 w 3506942"/>
              <a:gd name="connsiteY1106" fmla="*/ 959963 h 2201579"/>
              <a:gd name="connsiteX1107" fmla="*/ 3032344 w 3506942"/>
              <a:gd name="connsiteY1107" fmla="*/ 962121 h 2201579"/>
              <a:gd name="connsiteX1108" fmla="*/ 3016517 w 3506942"/>
              <a:gd name="connsiteY1108" fmla="*/ 970036 h 2201579"/>
              <a:gd name="connsiteX1109" fmla="*/ 3008603 w 3506942"/>
              <a:gd name="connsiteY1109" fmla="*/ 962121 h 2201579"/>
              <a:gd name="connsiteX1110" fmla="*/ 2969035 w 3506942"/>
              <a:gd name="connsiteY1110" fmla="*/ 970036 h 2201579"/>
              <a:gd name="connsiteX1111" fmla="*/ 2979826 w 3506942"/>
              <a:gd name="connsiteY1111" fmla="*/ 998096 h 2201579"/>
              <a:gd name="connsiteX1112" fmla="*/ 3046013 w 3506942"/>
              <a:gd name="connsiteY1112" fmla="*/ 1003133 h 2201579"/>
              <a:gd name="connsiteX1113" fmla="*/ 3052488 w 3506942"/>
              <a:gd name="connsiteY1113" fmla="*/ 1017523 h 2201579"/>
              <a:gd name="connsiteX1114" fmla="*/ 3111480 w 3506942"/>
              <a:gd name="connsiteY1114" fmla="*/ 1026157 h 2201579"/>
              <a:gd name="connsiteX1115" fmla="*/ 3253204 w 3506942"/>
              <a:gd name="connsiteY1115" fmla="*/ 1029755 h 2201579"/>
              <a:gd name="connsiteX1116" fmla="*/ 3292053 w 3506942"/>
              <a:gd name="connsiteY1116" fmla="*/ 1037669 h 2201579"/>
              <a:gd name="connsiteX1117" fmla="*/ 3292053 w 3506942"/>
              <a:gd name="connsiteY1117" fmla="*/ 1037863 h 2201579"/>
              <a:gd name="connsiteX1118" fmla="*/ 3324759 w 3506942"/>
              <a:gd name="connsiteY1118" fmla="*/ 1032855 h 2201579"/>
              <a:gd name="connsiteX1119" fmla="*/ 3359365 w 3506942"/>
              <a:gd name="connsiteY1119" fmla="*/ 1045988 h 2201579"/>
              <a:gd name="connsiteX1120" fmla="*/ 3291772 w 3506942"/>
              <a:gd name="connsiteY1120" fmla="*/ 1042315 h 2201579"/>
              <a:gd name="connsiteX1121" fmla="*/ 3291772 w 3506942"/>
              <a:gd name="connsiteY1121" fmla="*/ 1042064 h 2201579"/>
              <a:gd name="connsiteX1122" fmla="*/ 3268403 w 3506942"/>
              <a:gd name="connsiteY1122" fmla="*/ 1048552 h 2201579"/>
              <a:gd name="connsiteX1123" fmla="*/ 3243133 w 3506942"/>
              <a:gd name="connsiteY1123" fmla="*/ 1044864 h 2201579"/>
              <a:gd name="connsiteX1124" fmla="*/ 3210759 w 3506942"/>
              <a:gd name="connsiteY1124" fmla="*/ 1047022 h 2201579"/>
              <a:gd name="connsiteX1125" fmla="*/ 3137379 w 3506942"/>
              <a:gd name="connsiteY1125" fmla="*/ 1052779 h 2201579"/>
              <a:gd name="connsiteX1126" fmla="*/ 3036660 w 3506942"/>
              <a:gd name="connsiteY1126" fmla="*/ 1057096 h 2201579"/>
              <a:gd name="connsiteX1127" fmla="*/ 3036660 w 3506942"/>
              <a:gd name="connsiteY1127" fmla="*/ 1063571 h 2201579"/>
              <a:gd name="connsiteX1128" fmla="*/ 3146011 w 3506942"/>
              <a:gd name="connsiteY1128" fmla="*/ 1063571 h 2201579"/>
              <a:gd name="connsiteX1129" fmla="*/ 3305003 w 3506942"/>
              <a:gd name="connsiteY1129" fmla="*/ 1066449 h 2201579"/>
              <a:gd name="connsiteX1130" fmla="*/ 3418670 w 3506942"/>
              <a:gd name="connsiteY1130" fmla="*/ 1073644 h 2201579"/>
              <a:gd name="connsiteX1131" fmla="*/ 3294212 w 3506942"/>
              <a:gd name="connsiteY1131" fmla="*/ 1080120 h 2201579"/>
              <a:gd name="connsiteX1132" fmla="*/ 3205723 w 3506942"/>
              <a:gd name="connsiteY1132" fmla="*/ 1082278 h 2201579"/>
              <a:gd name="connsiteX1133" fmla="*/ 3180544 w 3506942"/>
              <a:gd name="connsiteY1133" fmla="*/ 1094510 h 2201579"/>
              <a:gd name="connsiteX1134" fmla="*/ 3166874 w 3506942"/>
              <a:gd name="connsiteY1134" fmla="*/ 1099546 h 2201579"/>
              <a:gd name="connsiteX1135" fmla="*/ 3166155 w 3506942"/>
              <a:gd name="connsiteY1135" fmla="*/ 1093071 h 2201579"/>
              <a:gd name="connsiteX1136" fmla="*/ 3179824 w 3506942"/>
              <a:gd name="connsiteY1136" fmla="*/ 1093071 h 2201579"/>
              <a:gd name="connsiteX1137" fmla="*/ 3156803 w 3506942"/>
              <a:gd name="connsiteY1137" fmla="*/ 1089473 h 2201579"/>
              <a:gd name="connsiteX1138" fmla="*/ 3156803 w 3506942"/>
              <a:gd name="connsiteY1138" fmla="*/ 1093790 h 2201579"/>
              <a:gd name="connsiteX1139" fmla="*/ 3156084 w 3506942"/>
              <a:gd name="connsiteY1139" fmla="*/ 1093790 h 2201579"/>
              <a:gd name="connsiteX1140" fmla="*/ 3112918 w 3506942"/>
              <a:gd name="connsiteY1140" fmla="*/ 1102424 h 2201579"/>
              <a:gd name="connsiteX1141" fmla="*/ 3111480 w 3506942"/>
              <a:gd name="connsiteY1141" fmla="*/ 1102424 h 2201579"/>
              <a:gd name="connsiteX1142" fmla="*/ 3112199 w 3506942"/>
              <a:gd name="connsiteY1142" fmla="*/ 1100985 h 2201579"/>
              <a:gd name="connsiteX1143" fmla="*/ 3104285 w 3506942"/>
              <a:gd name="connsiteY1143" fmla="*/ 1089473 h 2201579"/>
              <a:gd name="connsiteX1144" fmla="*/ 3096372 w 3506942"/>
              <a:gd name="connsiteY1144" fmla="*/ 1087315 h 2201579"/>
              <a:gd name="connsiteX1145" fmla="*/ 3096372 w 3506942"/>
              <a:gd name="connsiteY1145" fmla="*/ 1097388 h 2201579"/>
              <a:gd name="connsiteX1146" fmla="*/ 3096372 w 3506942"/>
              <a:gd name="connsiteY1146" fmla="*/ 1101705 h 2201579"/>
              <a:gd name="connsiteX1147" fmla="*/ 3086300 w 3506942"/>
              <a:gd name="connsiteY1147" fmla="*/ 1104583 h 2201579"/>
              <a:gd name="connsiteX1148" fmla="*/ 3050330 w 3506942"/>
              <a:gd name="connsiteY1148" fmla="*/ 1102424 h 2201579"/>
              <a:gd name="connsiteX1149" fmla="*/ 3039537 w 3506942"/>
              <a:gd name="connsiteY1149" fmla="*/ 1087315 h 2201579"/>
              <a:gd name="connsiteX1150" fmla="*/ 3035221 w 3506942"/>
              <a:gd name="connsiteY1150" fmla="*/ 1088034 h 2201579"/>
              <a:gd name="connsiteX1151" fmla="*/ 3036660 w 3506942"/>
              <a:gd name="connsiteY1151" fmla="*/ 1105303 h 2201579"/>
              <a:gd name="connsiteX1152" fmla="*/ 3043135 w 3506942"/>
              <a:gd name="connsiteY1152" fmla="*/ 1103863 h 2201579"/>
              <a:gd name="connsiteX1153" fmla="*/ 3041696 w 3506942"/>
              <a:gd name="connsiteY1153" fmla="*/ 1110339 h 2201579"/>
              <a:gd name="connsiteX1154" fmla="*/ 3020833 w 3506942"/>
              <a:gd name="connsiteY1154" fmla="*/ 1106022 h 2201579"/>
              <a:gd name="connsiteX1155" fmla="*/ 3033782 w 3506942"/>
              <a:gd name="connsiteY1155" fmla="*/ 1117534 h 2201579"/>
              <a:gd name="connsiteX1156" fmla="*/ 3156803 w 3506942"/>
              <a:gd name="connsiteY1156" fmla="*/ 1118253 h 2201579"/>
              <a:gd name="connsiteX1157" fmla="*/ 3396369 w 3506942"/>
              <a:gd name="connsiteY1157" fmla="*/ 1118973 h 2201579"/>
              <a:gd name="connsiteX1158" fmla="*/ 3430901 w 3506942"/>
              <a:gd name="connsiteY1158" fmla="*/ 1140558 h 2201579"/>
              <a:gd name="connsiteX1159" fmla="*/ 3422268 w 3506942"/>
              <a:gd name="connsiteY1159" fmla="*/ 1154948 h 2201579"/>
              <a:gd name="connsiteX1160" fmla="*/ 3403563 w 3506942"/>
              <a:gd name="connsiteY1160" fmla="*/ 1165741 h 2201579"/>
              <a:gd name="connsiteX1161" fmla="*/ 3397088 w 3506942"/>
              <a:gd name="connsiteY1161" fmla="*/ 1169338 h 2201579"/>
              <a:gd name="connsiteX1162" fmla="*/ 3399246 w 3506942"/>
              <a:gd name="connsiteY1162" fmla="*/ 1172216 h 2201579"/>
              <a:gd name="connsiteX1163" fmla="*/ 3404282 w 3506942"/>
              <a:gd name="connsiteY1163" fmla="*/ 1165741 h 2201579"/>
              <a:gd name="connsiteX1164" fmla="*/ 3423707 w 3506942"/>
              <a:gd name="connsiteY1164" fmla="*/ 1198118 h 2201579"/>
              <a:gd name="connsiteX1165" fmla="*/ 3407880 w 3506942"/>
              <a:gd name="connsiteY1165" fmla="*/ 1209630 h 2201579"/>
              <a:gd name="connsiteX1166" fmla="*/ 3406440 w 3506942"/>
              <a:gd name="connsiteY1166" fmla="*/ 1209630 h 2201579"/>
              <a:gd name="connsiteX1167" fmla="*/ 3404282 w 3506942"/>
              <a:gd name="connsiteY1167" fmla="*/ 1209630 h 2201579"/>
              <a:gd name="connsiteX1168" fmla="*/ 3403563 w 3506942"/>
              <a:gd name="connsiteY1168" fmla="*/ 1209630 h 2201579"/>
              <a:gd name="connsiteX1169" fmla="*/ 3384139 w 3506942"/>
              <a:gd name="connsiteY1169" fmla="*/ 1213228 h 2201579"/>
              <a:gd name="connsiteX1170" fmla="*/ 3341693 w 3506942"/>
              <a:gd name="connsiteY1170" fmla="*/ 1218265 h 2201579"/>
              <a:gd name="connsiteX1171" fmla="*/ 3320830 w 3506942"/>
              <a:gd name="connsiteY1171" fmla="*/ 1221862 h 2201579"/>
              <a:gd name="connsiteX1172" fmla="*/ 3340254 w 3506942"/>
              <a:gd name="connsiteY1172" fmla="*/ 1229776 h 2201579"/>
              <a:gd name="connsiteX1173" fmla="*/ 3340254 w 3506942"/>
              <a:gd name="connsiteY1173" fmla="*/ 1229057 h 2201579"/>
              <a:gd name="connsiteX1174" fmla="*/ 3340974 w 3506942"/>
              <a:gd name="connsiteY1174" fmla="*/ 1229776 h 2201579"/>
              <a:gd name="connsiteX1175" fmla="*/ 3344571 w 3506942"/>
              <a:gd name="connsiteY1175" fmla="*/ 1229057 h 2201579"/>
              <a:gd name="connsiteX1176" fmla="*/ 3360398 w 3506942"/>
              <a:gd name="connsiteY1176" fmla="*/ 1245606 h 2201579"/>
              <a:gd name="connsiteX1177" fmla="*/ 3359678 w 3506942"/>
              <a:gd name="connsiteY1177" fmla="*/ 1245606 h 2201579"/>
              <a:gd name="connsiteX1178" fmla="*/ 3302126 w 3506942"/>
              <a:gd name="connsiteY1178" fmla="*/ 1266471 h 2201579"/>
              <a:gd name="connsiteX1179" fmla="*/ 3167594 w 3506942"/>
              <a:gd name="connsiteY1179" fmla="*/ 1270069 h 2201579"/>
              <a:gd name="connsiteX1180" fmla="*/ 2987740 w 3506942"/>
              <a:gd name="connsiteY1180" fmla="*/ 1267191 h 2201579"/>
              <a:gd name="connsiteX1181" fmla="*/ 2917956 w 3506942"/>
              <a:gd name="connsiteY1181" fmla="*/ 1269349 h 2201579"/>
              <a:gd name="connsiteX1182" fmla="*/ 2917956 w 3506942"/>
              <a:gd name="connsiteY1182" fmla="*/ 1277264 h 2201579"/>
              <a:gd name="connsiteX1183" fmla="*/ 2959683 w 3506942"/>
              <a:gd name="connsiteY1183" fmla="*/ 1277264 h 2201579"/>
              <a:gd name="connsiteX1184" fmla="*/ 3007883 w 3506942"/>
              <a:gd name="connsiteY1184" fmla="*/ 1281581 h 2201579"/>
              <a:gd name="connsiteX1185" fmla="*/ 3012200 w 3506942"/>
              <a:gd name="connsiteY1185" fmla="*/ 1289495 h 2201579"/>
              <a:gd name="connsiteX1186" fmla="*/ 3012919 w 3506942"/>
              <a:gd name="connsiteY1186" fmla="*/ 1289495 h 2201579"/>
              <a:gd name="connsiteX1187" fmla="*/ 3008603 w 3506942"/>
              <a:gd name="connsiteY1187" fmla="*/ 1297410 h 2201579"/>
              <a:gd name="connsiteX1188" fmla="*/ 2969035 w 3506942"/>
              <a:gd name="connsiteY1188" fmla="*/ 1297410 h 2201579"/>
              <a:gd name="connsiteX1189" fmla="*/ 2949611 w 3506942"/>
              <a:gd name="connsiteY1189" fmla="*/ 1294532 h 2201579"/>
              <a:gd name="connsiteX1190" fmla="*/ 2947452 w 3506942"/>
              <a:gd name="connsiteY1190" fmla="*/ 1300288 h 2201579"/>
              <a:gd name="connsiteX1191" fmla="*/ 2971912 w 3506942"/>
              <a:gd name="connsiteY1191" fmla="*/ 1309642 h 2201579"/>
              <a:gd name="connsiteX1192" fmla="*/ 2936662 w 3506942"/>
              <a:gd name="connsiteY1192" fmla="*/ 1318276 h 2201579"/>
              <a:gd name="connsiteX1193" fmla="*/ 2923712 w 3506942"/>
              <a:gd name="connsiteY1193" fmla="*/ 1329788 h 2201579"/>
              <a:gd name="connsiteX1194" fmla="*/ 2938820 w 3506942"/>
              <a:gd name="connsiteY1194" fmla="*/ 1340580 h 2201579"/>
              <a:gd name="connsiteX1195" fmla="*/ 2953208 w 3506942"/>
              <a:gd name="connsiteY1195" fmla="*/ 1344178 h 2201579"/>
              <a:gd name="connsiteX1196" fmla="*/ 2908604 w 3506942"/>
              <a:gd name="connsiteY1196" fmla="*/ 1365044 h 2201579"/>
              <a:gd name="connsiteX1197" fmla="*/ 2905007 w 3506942"/>
              <a:gd name="connsiteY1197" fmla="*/ 1365044 h 2201579"/>
              <a:gd name="connsiteX1198" fmla="*/ 2856086 w 3506942"/>
              <a:gd name="connsiteY1198" fmla="*/ 1377275 h 2201579"/>
              <a:gd name="connsiteX1199" fmla="*/ 2857526 w 3506942"/>
              <a:gd name="connsiteY1199" fmla="*/ 1381592 h 2201579"/>
              <a:gd name="connsiteX1200" fmla="*/ 2887740 w 3506942"/>
              <a:gd name="connsiteY1200" fmla="*/ 1384470 h 2201579"/>
              <a:gd name="connsiteX1201" fmla="*/ 2889899 w 3506942"/>
              <a:gd name="connsiteY1201" fmla="*/ 1385909 h 2201579"/>
              <a:gd name="connsiteX1202" fmla="*/ 2992056 w 3506942"/>
              <a:gd name="connsiteY1202" fmla="*/ 1384470 h 2201579"/>
              <a:gd name="connsiteX1203" fmla="*/ 3005725 w 3506942"/>
              <a:gd name="connsiteY1203" fmla="*/ 1390945 h 2201579"/>
              <a:gd name="connsiteX1204" fmla="*/ 2995654 w 3506942"/>
              <a:gd name="connsiteY1204" fmla="*/ 1401738 h 2201579"/>
              <a:gd name="connsiteX1205" fmla="*/ 2886302 w 3506942"/>
              <a:gd name="connsiteY1205" fmla="*/ 1426921 h 2201579"/>
              <a:gd name="connsiteX1206" fmla="*/ 2843137 w 3506942"/>
              <a:gd name="connsiteY1206" fmla="*/ 1437713 h 2201579"/>
              <a:gd name="connsiteX1207" fmla="*/ 2861122 w 3506942"/>
              <a:gd name="connsiteY1207" fmla="*/ 1457859 h 2201579"/>
              <a:gd name="connsiteX1208" fmla="*/ 2776951 w 3506942"/>
              <a:gd name="connsiteY1208" fmla="*/ 1484481 h 2201579"/>
              <a:gd name="connsiteX1209" fmla="*/ 2769037 w 3506942"/>
              <a:gd name="connsiteY1209" fmla="*/ 1493115 h 2201579"/>
              <a:gd name="connsiteX1210" fmla="*/ 2707886 w 3506942"/>
              <a:gd name="connsiteY1210" fmla="*/ 1502469 h 2201579"/>
              <a:gd name="connsiteX1211" fmla="*/ 2703570 w 3506942"/>
              <a:gd name="connsiteY1211" fmla="*/ 1509664 h 2201579"/>
              <a:gd name="connsiteX1212" fmla="*/ 2710764 w 3506942"/>
              <a:gd name="connsiteY1212" fmla="*/ 1515420 h 2201579"/>
              <a:gd name="connsiteX1213" fmla="*/ 2712922 w 3506942"/>
              <a:gd name="connsiteY1213" fmla="*/ 1508944 h 2201579"/>
              <a:gd name="connsiteX1214" fmla="*/ 2748893 w 3506942"/>
              <a:gd name="connsiteY1214" fmla="*/ 1513261 h 2201579"/>
              <a:gd name="connsiteX1215" fmla="*/ 2748893 w 3506942"/>
              <a:gd name="connsiteY1215" fmla="*/ 1501030 h 2201579"/>
              <a:gd name="connsiteX1216" fmla="*/ 2784145 w 3506942"/>
              <a:gd name="connsiteY1216" fmla="*/ 1519737 h 2201579"/>
              <a:gd name="connsiteX1217" fmla="*/ 2781267 w 3506942"/>
              <a:gd name="connsiteY1217" fmla="*/ 1526932 h 2201579"/>
              <a:gd name="connsiteX1218" fmla="*/ 3156084 w 3506942"/>
              <a:gd name="connsiteY1218" fmla="*/ 1533407 h 2201579"/>
              <a:gd name="connsiteX1219" fmla="*/ 3156803 w 3506942"/>
              <a:gd name="connsiteY1219" fmla="*/ 1540602 h 2201579"/>
              <a:gd name="connsiteX1220" fmla="*/ 3138818 w 3506942"/>
              <a:gd name="connsiteY1220" fmla="*/ 1546359 h 2201579"/>
              <a:gd name="connsiteX1221" fmla="*/ 3192054 w 3506942"/>
              <a:gd name="connsiteY1221" fmla="*/ 1552834 h 2201579"/>
              <a:gd name="connsiteX1222" fmla="*/ 3220831 w 3506942"/>
              <a:gd name="connsiteY1222" fmla="*/ 1552834 h 2201579"/>
              <a:gd name="connsiteX1223" fmla="*/ 3221550 w 3506942"/>
              <a:gd name="connsiteY1223" fmla="*/ 1560029 h 2201579"/>
              <a:gd name="connsiteX1224" fmla="*/ 3033782 w 3506942"/>
              <a:gd name="connsiteY1224" fmla="*/ 1567224 h 2201579"/>
              <a:gd name="connsiteX1225" fmla="*/ 3033782 w 3506942"/>
              <a:gd name="connsiteY1225" fmla="*/ 1571541 h 2201579"/>
              <a:gd name="connsiteX1226" fmla="*/ 3258960 w 3506942"/>
              <a:gd name="connsiteY1226" fmla="*/ 1580175 h 2201579"/>
              <a:gd name="connsiteX1227" fmla="*/ 3258960 w 3506942"/>
              <a:gd name="connsiteY1227" fmla="*/ 1584492 h 2201579"/>
              <a:gd name="connsiteX1228" fmla="*/ 3109322 w 3506942"/>
              <a:gd name="connsiteY1228" fmla="*/ 1584492 h 2201579"/>
              <a:gd name="connsiteX1229" fmla="*/ 3109322 w 3506942"/>
              <a:gd name="connsiteY1229" fmla="*/ 1592407 h 2201579"/>
              <a:gd name="connsiteX1230" fmla="*/ 3249608 w 3506942"/>
              <a:gd name="connsiteY1230" fmla="*/ 1591687 h 2201579"/>
              <a:gd name="connsiteX1231" fmla="*/ 3385577 w 3506942"/>
              <a:gd name="connsiteY1231" fmla="*/ 1601760 h 2201579"/>
              <a:gd name="connsiteX1232" fmla="*/ 3385577 w 3506942"/>
              <a:gd name="connsiteY1232" fmla="*/ 1607516 h 2201579"/>
              <a:gd name="connsiteX1233" fmla="*/ 3230184 w 3506942"/>
              <a:gd name="connsiteY1233" fmla="*/ 1613272 h 2201579"/>
              <a:gd name="connsiteX1234" fmla="*/ 3230184 w 3506942"/>
              <a:gd name="connsiteY1234" fmla="*/ 1620467 h 2201579"/>
              <a:gd name="connsiteX1235" fmla="*/ 3361118 w 3506942"/>
              <a:gd name="connsiteY1235" fmla="*/ 1620467 h 2201579"/>
              <a:gd name="connsiteX1236" fmla="*/ 3391333 w 3506942"/>
              <a:gd name="connsiteY1236" fmla="*/ 1624784 h 2201579"/>
              <a:gd name="connsiteX1237" fmla="*/ 3351764 w 3506942"/>
              <a:gd name="connsiteY1237" fmla="*/ 1632699 h 2201579"/>
              <a:gd name="connsiteX1238" fmla="*/ 3367592 w 3506942"/>
              <a:gd name="connsiteY1238" fmla="*/ 1638455 h 2201579"/>
              <a:gd name="connsiteX1239" fmla="*/ 3348168 w 3506942"/>
              <a:gd name="connsiteY1239" fmla="*/ 1645650 h 2201579"/>
              <a:gd name="connsiteX1240" fmla="*/ 3209321 w 3506942"/>
              <a:gd name="connsiteY1240" fmla="*/ 1657881 h 2201579"/>
              <a:gd name="connsiteX1241" fmla="*/ 3305722 w 3506942"/>
              <a:gd name="connsiteY1241" fmla="*/ 1657881 h 2201579"/>
              <a:gd name="connsiteX1242" fmla="*/ 3305722 w 3506942"/>
              <a:gd name="connsiteY1242" fmla="*/ 1661479 h 2201579"/>
              <a:gd name="connsiteX1243" fmla="*/ 3292053 w 3506942"/>
              <a:gd name="connsiteY1243" fmla="*/ 1668674 h 2201579"/>
              <a:gd name="connsiteX1244" fmla="*/ 3205004 w 3506942"/>
              <a:gd name="connsiteY1244" fmla="*/ 1677308 h 2201579"/>
              <a:gd name="connsiteX1245" fmla="*/ 3204284 w 3506942"/>
              <a:gd name="connsiteY1245" fmla="*/ 1680906 h 2201579"/>
              <a:gd name="connsiteX1246" fmla="*/ 3217234 w 3506942"/>
              <a:gd name="connsiteY1246" fmla="*/ 1683064 h 2201579"/>
              <a:gd name="connsiteX1247" fmla="*/ 3248888 w 3506942"/>
              <a:gd name="connsiteY1247" fmla="*/ 1683784 h 2201579"/>
              <a:gd name="connsiteX1248" fmla="*/ 3247450 w 3506942"/>
              <a:gd name="connsiteY1248" fmla="*/ 1686661 h 2201579"/>
              <a:gd name="connsiteX1249" fmla="*/ 3215076 w 3506942"/>
              <a:gd name="connsiteY1249" fmla="*/ 1685942 h 2201579"/>
              <a:gd name="connsiteX1250" fmla="*/ 3187738 w 3506942"/>
              <a:gd name="connsiteY1250" fmla="*/ 1693137 h 2201579"/>
              <a:gd name="connsiteX1251" fmla="*/ 2897813 w 3506942"/>
              <a:gd name="connsiteY1251" fmla="*/ 1699612 h 2201579"/>
              <a:gd name="connsiteX1252" fmla="*/ 2738821 w 3506942"/>
              <a:gd name="connsiteY1252" fmla="*/ 1710405 h 2201579"/>
              <a:gd name="connsiteX1253" fmla="*/ 2729469 w 3506942"/>
              <a:gd name="connsiteY1253" fmla="*/ 1712564 h 2201579"/>
              <a:gd name="connsiteX1254" fmla="*/ 2723714 w 3506942"/>
              <a:gd name="connsiteY1254" fmla="*/ 1728393 h 2201579"/>
              <a:gd name="connsiteX1255" fmla="*/ 2645298 w 3506942"/>
              <a:gd name="connsiteY1255" fmla="*/ 1732710 h 2201579"/>
              <a:gd name="connsiteX1256" fmla="*/ 2657528 w 3506942"/>
              <a:gd name="connsiteY1256" fmla="*/ 1745661 h 2201579"/>
              <a:gd name="connsiteX1257" fmla="*/ 2705728 w 3506942"/>
              <a:gd name="connsiteY1257" fmla="*/ 1743503 h 2201579"/>
              <a:gd name="connsiteX1258" fmla="*/ 2787022 w 3506942"/>
              <a:gd name="connsiteY1258" fmla="*/ 1752137 h 2201579"/>
              <a:gd name="connsiteX1259" fmla="*/ 2811483 w 3506942"/>
              <a:gd name="connsiteY1259" fmla="*/ 1760051 h 2201579"/>
              <a:gd name="connsiteX1260" fmla="*/ 2838820 w 3506942"/>
              <a:gd name="connsiteY1260" fmla="*/ 1773002 h 2201579"/>
              <a:gd name="connsiteX1261" fmla="*/ 2925150 w 3506942"/>
              <a:gd name="connsiteY1261" fmla="*/ 1784514 h 2201579"/>
              <a:gd name="connsiteX1262" fmla="*/ 2924432 w 3506942"/>
              <a:gd name="connsiteY1262" fmla="*/ 1784514 h 2201579"/>
              <a:gd name="connsiteX1263" fmla="*/ 2940978 w 3506942"/>
              <a:gd name="connsiteY1263" fmla="*/ 1792428 h 2201579"/>
              <a:gd name="connsiteX1264" fmla="*/ 2946733 w 3506942"/>
              <a:gd name="connsiteY1264" fmla="*/ 1803941 h 2201579"/>
              <a:gd name="connsiteX1265" fmla="*/ 2933064 w 3506942"/>
              <a:gd name="connsiteY1265" fmla="*/ 1808258 h 2201579"/>
              <a:gd name="connsiteX1266" fmla="*/ 2933064 w 3506942"/>
              <a:gd name="connsiteY1266" fmla="*/ 1808977 h 2201579"/>
              <a:gd name="connsiteX1267" fmla="*/ 2928748 w 3506942"/>
              <a:gd name="connsiteY1267" fmla="*/ 1808977 h 2201579"/>
              <a:gd name="connsiteX1268" fmla="*/ 2928748 w 3506942"/>
              <a:gd name="connsiteY1268" fmla="*/ 1808258 h 2201579"/>
              <a:gd name="connsiteX1269" fmla="*/ 2819396 w 3506942"/>
              <a:gd name="connsiteY1269" fmla="*/ 1824806 h 2201579"/>
              <a:gd name="connsiteX1270" fmla="*/ 2897813 w 3506942"/>
              <a:gd name="connsiteY1270" fmla="*/ 1829123 h 2201579"/>
              <a:gd name="connsiteX1271" fmla="*/ 2864000 w 3506942"/>
              <a:gd name="connsiteY1271" fmla="*/ 1839916 h 2201579"/>
              <a:gd name="connsiteX1272" fmla="*/ 2940258 w 3506942"/>
              <a:gd name="connsiteY1272" fmla="*/ 1867976 h 2201579"/>
              <a:gd name="connsiteX1273" fmla="*/ 2941697 w 3506942"/>
              <a:gd name="connsiteY1273" fmla="*/ 1867976 h 2201579"/>
              <a:gd name="connsiteX1274" fmla="*/ 2940978 w 3506942"/>
              <a:gd name="connsiteY1274" fmla="*/ 1868696 h 2201579"/>
              <a:gd name="connsiteX1275" fmla="*/ 2957525 w 3506942"/>
              <a:gd name="connsiteY1275" fmla="*/ 1870135 h 2201579"/>
              <a:gd name="connsiteX1276" fmla="*/ 2952488 w 3506942"/>
              <a:gd name="connsiteY1276" fmla="*/ 1880208 h 2201579"/>
              <a:gd name="connsiteX1277" fmla="*/ 2953208 w 3506942"/>
              <a:gd name="connsiteY1277" fmla="*/ 1880928 h 2201579"/>
              <a:gd name="connsiteX1278" fmla="*/ 2951769 w 3506942"/>
              <a:gd name="connsiteY1278" fmla="*/ 1880208 h 2201579"/>
              <a:gd name="connsiteX1279" fmla="*/ 2950330 w 3506942"/>
              <a:gd name="connsiteY1279" fmla="*/ 1880208 h 2201579"/>
              <a:gd name="connsiteX1280" fmla="*/ 2948891 w 3506942"/>
              <a:gd name="connsiteY1280" fmla="*/ 1880928 h 2201579"/>
              <a:gd name="connsiteX1281" fmla="*/ 2928748 w 3506942"/>
              <a:gd name="connsiteY1281" fmla="*/ 1884525 h 2201579"/>
              <a:gd name="connsiteX1282" fmla="*/ 2918676 w 3506942"/>
              <a:gd name="connsiteY1282" fmla="*/ 1891720 h 2201579"/>
              <a:gd name="connsiteX1283" fmla="*/ 2932345 w 3506942"/>
              <a:gd name="connsiteY1283" fmla="*/ 1903233 h 2201579"/>
              <a:gd name="connsiteX1284" fmla="*/ 2712203 w 3506942"/>
              <a:gd name="connsiteY1284" fmla="*/ 1931293 h 2201579"/>
              <a:gd name="connsiteX1285" fmla="*/ 2712203 w 3506942"/>
              <a:gd name="connsiteY1285" fmla="*/ 1937049 h 2201579"/>
              <a:gd name="connsiteX1286" fmla="*/ 2991337 w 3506942"/>
              <a:gd name="connsiteY1286" fmla="*/ 1937049 h 2201579"/>
              <a:gd name="connsiteX1287" fmla="*/ 2991337 w 3506942"/>
              <a:gd name="connsiteY1287" fmla="*/ 1942805 h 2201579"/>
              <a:gd name="connsiteX1288" fmla="*/ 2900690 w 3506942"/>
              <a:gd name="connsiteY1288" fmla="*/ 1948561 h 2201579"/>
              <a:gd name="connsiteX1289" fmla="*/ 2902129 w 3506942"/>
              <a:gd name="connsiteY1289" fmla="*/ 1955756 h 2201579"/>
              <a:gd name="connsiteX1290" fmla="*/ 2959683 w 3506942"/>
              <a:gd name="connsiteY1290" fmla="*/ 1962951 h 2201579"/>
              <a:gd name="connsiteX1291" fmla="*/ 2959683 w 3506942"/>
              <a:gd name="connsiteY1291" fmla="*/ 1969427 h 2201579"/>
              <a:gd name="connsiteX1292" fmla="*/ 2761842 w 3506942"/>
              <a:gd name="connsiteY1292" fmla="*/ 1969427 h 2201579"/>
              <a:gd name="connsiteX1293" fmla="*/ 2761842 w 3506942"/>
              <a:gd name="connsiteY1293" fmla="*/ 1976622 h 2201579"/>
              <a:gd name="connsiteX1294" fmla="*/ 3266154 w 3506942"/>
              <a:gd name="connsiteY1294" fmla="*/ 1981658 h 2201579"/>
              <a:gd name="connsiteX1295" fmla="*/ 3228025 w 3506942"/>
              <a:gd name="connsiteY1295" fmla="*/ 2008280 h 2201579"/>
              <a:gd name="connsiteX1296" fmla="*/ 3212917 w 3506942"/>
              <a:gd name="connsiteY1296" fmla="*/ 2006121 h 2201579"/>
              <a:gd name="connsiteX1297" fmla="*/ 3213637 w 3506942"/>
              <a:gd name="connsiteY1297" fmla="*/ 2012597 h 2201579"/>
              <a:gd name="connsiteX1298" fmla="*/ 3228025 w 3506942"/>
              <a:gd name="connsiteY1298" fmla="*/ 2008280 h 2201579"/>
              <a:gd name="connsiteX1299" fmla="*/ 3243852 w 3506942"/>
              <a:gd name="connsiteY1299" fmla="*/ 2016195 h 2201579"/>
              <a:gd name="connsiteX1300" fmla="*/ 3200687 w 3506942"/>
              <a:gd name="connsiteY1300" fmla="*/ 2024109 h 2201579"/>
              <a:gd name="connsiteX1301" fmla="*/ 3192773 w 3506942"/>
              <a:gd name="connsiteY1301" fmla="*/ 2021950 h 2201579"/>
              <a:gd name="connsiteX1302" fmla="*/ 3193493 w 3506942"/>
              <a:gd name="connsiteY1302" fmla="*/ 2025548 h 2201579"/>
              <a:gd name="connsiteX1303" fmla="*/ 3199968 w 3506942"/>
              <a:gd name="connsiteY1303" fmla="*/ 2024109 h 2201579"/>
              <a:gd name="connsiteX1304" fmla="*/ 3210759 w 3506942"/>
              <a:gd name="connsiteY1304" fmla="*/ 2029865 h 2201579"/>
              <a:gd name="connsiteX1305" fmla="*/ 3210759 w 3506942"/>
              <a:gd name="connsiteY1305" fmla="*/ 2034182 h 2201579"/>
              <a:gd name="connsiteX1306" fmla="*/ 3058243 w 3506942"/>
              <a:gd name="connsiteY1306" fmla="*/ 2034182 h 2201579"/>
              <a:gd name="connsiteX1307" fmla="*/ 3058243 w 3506942"/>
              <a:gd name="connsiteY1307" fmla="*/ 2043535 h 2201579"/>
              <a:gd name="connsiteX1308" fmla="*/ 3194212 w 3506942"/>
              <a:gd name="connsiteY1308" fmla="*/ 2043535 h 2201579"/>
              <a:gd name="connsiteX1309" fmla="*/ 3194932 w 3506942"/>
              <a:gd name="connsiteY1309" fmla="*/ 2052889 h 2201579"/>
              <a:gd name="connsiteX1310" fmla="*/ 3172630 w 3506942"/>
              <a:gd name="connsiteY1310" fmla="*/ 2057206 h 2201579"/>
              <a:gd name="connsiteX1311" fmla="*/ 2871914 w 3506942"/>
              <a:gd name="connsiteY1311" fmla="*/ 2063681 h 2201579"/>
              <a:gd name="connsiteX1312" fmla="*/ 2682707 w 3506942"/>
              <a:gd name="connsiteY1312" fmla="*/ 2061523 h 2201579"/>
              <a:gd name="connsiteX1313" fmla="*/ 2614362 w 3506942"/>
              <a:gd name="connsiteY1313" fmla="*/ 2068718 h 2201579"/>
              <a:gd name="connsiteX1314" fmla="*/ 2419400 w 3506942"/>
              <a:gd name="connsiteY1314" fmla="*/ 2081669 h 2201579"/>
              <a:gd name="connsiteX1315" fmla="*/ 2629470 w 3506942"/>
              <a:gd name="connsiteY1315" fmla="*/ 2081669 h 2201579"/>
              <a:gd name="connsiteX1316" fmla="*/ 2629470 w 3506942"/>
              <a:gd name="connsiteY1316" fmla="*/ 2088864 h 2201579"/>
              <a:gd name="connsiteX1317" fmla="*/ 2537385 w 3506942"/>
              <a:gd name="connsiteY1317" fmla="*/ 2088864 h 2201579"/>
              <a:gd name="connsiteX1318" fmla="*/ 2537385 w 3506942"/>
              <a:gd name="connsiteY1318" fmla="*/ 2096059 h 2201579"/>
              <a:gd name="connsiteX1319" fmla="*/ 2653930 w 3506942"/>
              <a:gd name="connsiteY1319" fmla="*/ 2096059 h 2201579"/>
              <a:gd name="connsiteX1320" fmla="*/ 2655369 w 3506942"/>
              <a:gd name="connsiteY1320" fmla="*/ 2103974 h 2201579"/>
              <a:gd name="connsiteX1321" fmla="*/ 2633067 w 3506942"/>
              <a:gd name="connsiteY1321" fmla="*/ 2108290 h 2201579"/>
              <a:gd name="connsiteX1322" fmla="*/ 2575514 w 3506942"/>
              <a:gd name="connsiteY1322" fmla="*/ 2116205 h 2201579"/>
              <a:gd name="connsiteX1323" fmla="*/ 2588463 w 3506942"/>
              <a:gd name="connsiteY1323" fmla="*/ 2124119 h 2201579"/>
              <a:gd name="connsiteX1324" fmla="*/ 2539543 w 3506942"/>
              <a:gd name="connsiteY1324" fmla="*/ 2124119 h 2201579"/>
              <a:gd name="connsiteX1325" fmla="*/ 2539543 w 3506942"/>
              <a:gd name="connsiteY1325" fmla="*/ 2126998 h 2201579"/>
              <a:gd name="connsiteX1326" fmla="*/ 2581988 w 3506942"/>
              <a:gd name="connsiteY1326" fmla="*/ 2126998 h 2201579"/>
              <a:gd name="connsiteX1327" fmla="*/ 2659686 w 3506942"/>
              <a:gd name="connsiteY1327" fmla="*/ 2139229 h 2201579"/>
              <a:gd name="connsiteX1328" fmla="*/ 2665441 w 3506942"/>
              <a:gd name="connsiteY1328" fmla="*/ 2144986 h 2201579"/>
              <a:gd name="connsiteX1329" fmla="*/ 2656808 w 3506942"/>
              <a:gd name="connsiteY1329" fmla="*/ 2154339 h 2201579"/>
              <a:gd name="connsiteX1330" fmla="*/ 2617240 w 3506942"/>
              <a:gd name="connsiteY1330" fmla="*/ 2160095 h 2201579"/>
              <a:gd name="connsiteX1331" fmla="*/ 2517960 w 3506942"/>
              <a:gd name="connsiteY1331" fmla="*/ 2159376 h 2201579"/>
              <a:gd name="connsiteX1332" fmla="*/ 2340984 w 3506942"/>
              <a:gd name="connsiteY1332" fmla="*/ 2159376 h 2201579"/>
              <a:gd name="connsiteX1333" fmla="*/ 2340984 w 3506942"/>
              <a:gd name="connsiteY1333" fmla="*/ 2168010 h 2201579"/>
              <a:gd name="connsiteX1334" fmla="*/ 2540982 w 3506942"/>
              <a:gd name="connsiteY1334" fmla="*/ 2168010 h 2201579"/>
              <a:gd name="connsiteX1335" fmla="*/ 2556809 w 3506942"/>
              <a:gd name="connsiteY1335" fmla="*/ 2167290 h 2201579"/>
              <a:gd name="connsiteX1336" fmla="*/ 2558248 w 3506942"/>
              <a:gd name="connsiteY1336" fmla="*/ 2168729 h 2201579"/>
              <a:gd name="connsiteX1337" fmla="*/ 2549614 w 3506942"/>
              <a:gd name="connsiteY1337" fmla="*/ 2180241 h 2201579"/>
              <a:gd name="connsiteX1338" fmla="*/ 2648174 w 3506942"/>
              <a:gd name="connsiteY1338" fmla="*/ 2185277 h 2201579"/>
              <a:gd name="connsiteX1339" fmla="*/ 2648894 w 3506942"/>
              <a:gd name="connsiteY1339" fmla="*/ 2191034 h 2201579"/>
              <a:gd name="connsiteX1340" fmla="*/ 2597816 w 3506942"/>
              <a:gd name="connsiteY1340" fmla="*/ 2196790 h 2201579"/>
              <a:gd name="connsiteX1341" fmla="*/ 2380552 w 3506942"/>
              <a:gd name="connsiteY1341" fmla="*/ 2201107 h 2201579"/>
              <a:gd name="connsiteX1342" fmla="*/ 2124439 w 3506942"/>
              <a:gd name="connsiteY1342" fmla="*/ 2200387 h 2201579"/>
              <a:gd name="connsiteX1343" fmla="*/ 1790630 w 3506942"/>
              <a:gd name="connsiteY1343" fmla="*/ 2192472 h 2201579"/>
              <a:gd name="connsiteX1344" fmla="*/ 1761853 w 3506942"/>
              <a:gd name="connsiteY1344" fmla="*/ 2192472 h 2201579"/>
              <a:gd name="connsiteX1345" fmla="*/ 1761853 w 3506942"/>
              <a:gd name="connsiteY1345" fmla="*/ 2186717 h 2201579"/>
              <a:gd name="connsiteX1346" fmla="*/ 1933794 w 3506942"/>
              <a:gd name="connsiteY1346" fmla="*/ 2186717 h 2201579"/>
              <a:gd name="connsiteX1347" fmla="*/ 1933794 w 3506942"/>
              <a:gd name="connsiteY1347" fmla="*/ 2177363 h 2201579"/>
              <a:gd name="connsiteX1348" fmla="*/ 1840269 w 3506942"/>
              <a:gd name="connsiteY1348" fmla="*/ 2177363 h 2201579"/>
              <a:gd name="connsiteX1349" fmla="*/ 1743148 w 3506942"/>
              <a:gd name="connsiteY1349" fmla="*/ 2174485 h 2201579"/>
              <a:gd name="connsiteX1350" fmla="*/ 1724443 w 3506942"/>
              <a:gd name="connsiteY1350" fmla="*/ 2164412 h 2201579"/>
              <a:gd name="connsiteX1351" fmla="*/ 1686633 w 3506942"/>
              <a:gd name="connsiteY1351" fmla="*/ 2167979 h 2201579"/>
              <a:gd name="connsiteX1352" fmla="*/ 1533798 w 3506942"/>
              <a:gd name="connsiteY1352" fmla="*/ 2156497 h 2201579"/>
              <a:gd name="connsiteX1353" fmla="*/ 1338836 w 3506942"/>
              <a:gd name="connsiteY1353" fmla="*/ 2146424 h 2201579"/>
              <a:gd name="connsiteX1354" fmla="*/ 1313656 w 3506942"/>
              <a:gd name="connsiteY1354" fmla="*/ 2142107 h 2201579"/>
              <a:gd name="connsiteX1355" fmla="*/ 1314375 w 3506942"/>
              <a:gd name="connsiteY1355" fmla="*/ 2136351 h 2201579"/>
              <a:gd name="connsiteX1356" fmla="*/ 1382001 w 3506942"/>
              <a:gd name="connsiteY1356" fmla="*/ 2136351 h 2201579"/>
              <a:gd name="connsiteX1357" fmla="*/ 1269772 w 3506942"/>
              <a:gd name="connsiteY1357" fmla="*/ 2105413 h 2201579"/>
              <a:gd name="connsiteX1358" fmla="*/ 1327325 w 3506942"/>
              <a:gd name="connsiteY1358" fmla="*/ 2097498 h 2201579"/>
              <a:gd name="connsiteX1359" fmla="*/ 1327325 w 3506942"/>
              <a:gd name="connsiteY1359" fmla="*/ 2094620 h 2201579"/>
              <a:gd name="connsiteX1360" fmla="*/ 1258261 w 3506942"/>
              <a:gd name="connsiteY1360" fmla="*/ 2090303 h 2201579"/>
              <a:gd name="connsiteX1361" fmla="*/ 1258261 w 3506942"/>
              <a:gd name="connsiteY1361" fmla="*/ 2085267 h 2201579"/>
              <a:gd name="connsiteX1362" fmla="*/ 1310778 w 3506942"/>
              <a:gd name="connsiteY1362" fmla="*/ 2080950 h 2201579"/>
              <a:gd name="connsiteX1363" fmla="*/ 1310059 w 3506942"/>
              <a:gd name="connsiteY1363" fmla="*/ 2073035 h 2201579"/>
              <a:gd name="connsiteX1364" fmla="*/ 917257 w 3506942"/>
              <a:gd name="connsiteY1364" fmla="*/ 2068718 h 2201579"/>
              <a:gd name="connsiteX1365" fmla="*/ 648195 w 3506942"/>
              <a:gd name="connsiteY1365" fmla="*/ 2067999 h 2201579"/>
              <a:gd name="connsiteX1366" fmla="*/ 433808 w 3506942"/>
              <a:gd name="connsiteY1366" fmla="*/ 2067999 h 2201579"/>
              <a:gd name="connsiteX1367" fmla="*/ 337406 w 3506942"/>
              <a:gd name="connsiteY1367" fmla="*/ 2062962 h 2201579"/>
              <a:gd name="connsiteX1368" fmla="*/ 355392 w 3506942"/>
              <a:gd name="connsiteY1368" fmla="*/ 2055767 h 2201579"/>
              <a:gd name="connsiteX1369" fmla="*/ 430931 w 3506942"/>
              <a:gd name="connsiteY1369" fmla="*/ 2054328 h 2201579"/>
              <a:gd name="connsiteX1370" fmla="*/ 528772 w 3506942"/>
              <a:gd name="connsiteY1370" fmla="*/ 2053609 h 2201579"/>
              <a:gd name="connsiteX1371" fmla="*/ 728770 w 3506942"/>
              <a:gd name="connsiteY1371" fmla="*/ 2053609 h 2201579"/>
              <a:gd name="connsiteX1372" fmla="*/ 880567 w 3506942"/>
              <a:gd name="connsiteY1372" fmla="*/ 2056486 h 2201579"/>
              <a:gd name="connsiteX1373" fmla="*/ 970494 w 3506942"/>
              <a:gd name="connsiteY1373" fmla="*/ 2054328 h 2201579"/>
              <a:gd name="connsiteX1374" fmla="*/ 1061141 w 3506942"/>
              <a:gd name="connsiteY1374" fmla="*/ 2050730 h 2201579"/>
              <a:gd name="connsiteX1375" fmla="*/ 1041717 w 3506942"/>
              <a:gd name="connsiteY1375" fmla="*/ 2049291 h 2201579"/>
              <a:gd name="connsiteX1376" fmla="*/ 546758 w 3506942"/>
              <a:gd name="connsiteY1376" fmla="*/ 2048572 h 2201579"/>
              <a:gd name="connsiteX1377" fmla="*/ 343881 w 3506942"/>
              <a:gd name="connsiteY1377" fmla="*/ 2042816 h 2201579"/>
              <a:gd name="connsiteX1378" fmla="*/ 290644 w 3506942"/>
              <a:gd name="connsiteY1378" fmla="*/ 2034901 h 2201579"/>
              <a:gd name="connsiteX1379" fmla="*/ 290644 w 3506942"/>
              <a:gd name="connsiteY1379" fmla="*/ 2027706 h 2201579"/>
              <a:gd name="connsiteX1380" fmla="*/ 487045 w 3506942"/>
              <a:gd name="connsiteY1380" fmla="*/ 2027706 h 2201579"/>
              <a:gd name="connsiteX1381" fmla="*/ 487045 w 3506942"/>
              <a:gd name="connsiteY1381" fmla="*/ 2016914 h 2201579"/>
              <a:gd name="connsiteX1382" fmla="*/ 317263 w 3506942"/>
              <a:gd name="connsiteY1382" fmla="*/ 2016914 h 2201579"/>
              <a:gd name="connsiteX1383" fmla="*/ 305033 w 3506942"/>
              <a:gd name="connsiteY1383" fmla="*/ 2012597 h 2201579"/>
              <a:gd name="connsiteX1384" fmla="*/ 297839 w 3506942"/>
              <a:gd name="connsiteY1384" fmla="*/ 2016195 h 2201579"/>
              <a:gd name="connsiteX1385" fmla="*/ 235249 w 3506942"/>
              <a:gd name="connsiteY1385" fmla="*/ 1994610 h 2201579"/>
              <a:gd name="connsiteX1386" fmla="*/ 222300 w 3506942"/>
              <a:gd name="connsiteY1386" fmla="*/ 1993890 h 2201579"/>
              <a:gd name="connsiteX1387" fmla="*/ 220861 w 3506942"/>
              <a:gd name="connsiteY1387" fmla="*/ 1984536 h 2201579"/>
              <a:gd name="connsiteX1388" fmla="*/ 241004 w 3506942"/>
              <a:gd name="connsiteY1388" fmla="*/ 1980219 h 2201579"/>
              <a:gd name="connsiteX1389" fmla="*/ 353233 w 3506942"/>
              <a:gd name="connsiteY1389" fmla="*/ 1963671 h 2201579"/>
              <a:gd name="connsiteX1390" fmla="*/ 456830 w 3506942"/>
              <a:gd name="connsiteY1390" fmla="*/ 1957195 h 2201579"/>
              <a:gd name="connsiteX1391" fmla="*/ 456830 w 3506942"/>
              <a:gd name="connsiteY1391" fmla="*/ 1950719 h 2201579"/>
              <a:gd name="connsiteX1392" fmla="*/ 376974 w 3506942"/>
              <a:gd name="connsiteY1392" fmla="*/ 1947842 h 2201579"/>
              <a:gd name="connsiteX1393" fmla="*/ 271940 w 3506942"/>
              <a:gd name="connsiteY1393" fmla="*/ 1947122 h 2201579"/>
              <a:gd name="connsiteX1394" fmla="*/ 247479 w 3506942"/>
              <a:gd name="connsiteY1394" fmla="*/ 1936329 h 2201579"/>
              <a:gd name="connsiteX1395" fmla="*/ 248199 w 3506942"/>
              <a:gd name="connsiteY1395" fmla="*/ 1929134 h 2201579"/>
              <a:gd name="connsiteX1396" fmla="*/ 337406 w 3506942"/>
              <a:gd name="connsiteY1396" fmla="*/ 1911147 h 2201579"/>
              <a:gd name="connsiteX1397" fmla="*/ 300716 w 3506942"/>
              <a:gd name="connsiteY1397" fmla="*/ 1908269 h 2201579"/>
              <a:gd name="connsiteX1398" fmla="*/ 233091 w 3506942"/>
              <a:gd name="connsiteY1398" fmla="*/ 1898196 h 2201579"/>
              <a:gd name="connsiteX1399" fmla="*/ 197840 w 3506942"/>
              <a:gd name="connsiteY1399" fmla="*/ 1866537 h 2201579"/>
              <a:gd name="connsiteX1400" fmla="*/ 208631 w 3506942"/>
              <a:gd name="connsiteY1400" fmla="*/ 1848550 h 2201579"/>
              <a:gd name="connsiteX1401" fmla="*/ 209351 w 3506942"/>
              <a:gd name="connsiteY1401" fmla="*/ 1848550 h 2201579"/>
              <a:gd name="connsiteX1402" fmla="*/ 212948 w 3506942"/>
              <a:gd name="connsiteY1402" fmla="*/ 1848550 h 2201579"/>
              <a:gd name="connsiteX1403" fmla="*/ 210070 w 3506942"/>
              <a:gd name="connsiteY1403" fmla="*/ 1846391 h 2201579"/>
              <a:gd name="connsiteX1404" fmla="*/ 207912 w 3506942"/>
              <a:gd name="connsiteY1404" fmla="*/ 1844233 h 2201579"/>
              <a:gd name="connsiteX1405" fmla="*/ 205034 w 3506942"/>
              <a:gd name="connsiteY1405" fmla="*/ 1844233 h 2201579"/>
              <a:gd name="connsiteX1406" fmla="*/ 167624 w 3506942"/>
              <a:gd name="connsiteY1406" fmla="*/ 1833440 h 2201579"/>
              <a:gd name="connsiteX1407" fmla="*/ 153236 w 3506942"/>
              <a:gd name="connsiteY1407" fmla="*/ 1819050 h 2201579"/>
              <a:gd name="connsiteX1408" fmla="*/ 171941 w 3506942"/>
              <a:gd name="connsiteY1408" fmla="*/ 1811136 h 2201579"/>
              <a:gd name="connsiteX1409" fmla="*/ 181293 w 3506942"/>
              <a:gd name="connsiteY1409" fmla="*/ 1808977 h 2201579"/>
              <a:gd name="connsiteX1410" fmla="*/ 181293 w 3506942"/>
              <a:gd name="connsiteY1410" fmla="*/ 1808258 h 2201579"/>
              <a:gd name="connsiteX1411" fmla="*/ 220861 w 3506942"/>
              <a:gd name="connsiteY1411" fmla="*/ 1812575 h 2201579"/>
              <a:gd name="connsiteX1412" fmla="*/ 220861 w 3506942"/>
              <a:gd name="connsiteY1412" fmla="*/ 1808977 h 2201579"/>
              <a:gd name="connsiteX1413" fmla="*/ 208631 w 3506942"/>
              <a:gd name="connsiteY1413" fmla="*/ 1798904 h 2201579"/>
              <a:gd name="connsiteX1414" fmla="*/ 173380 w 3506942"/>
              <a:gd name="connsiteY1414" fmla="*/ 1784514 h 2201579"/>
              <a:gd name="connsiteX1415" fmla="*/ 240285 w 3506942"/>
              <a:gd name="connsiteY1415" fmla="*/ 1770843 h 2201579"/>
              <a:gd name="connsiteX1416" fmla="*/ 220861 w 3506942"/>
              <a:gd name="connsiteY1416" fmla="*/ 1748539 h 2201579"/>
              <a:gd name="connsiteX1417" fmla="*/ 200717 w 3506942"/>
              <a:gd name="connsiteY1417" fmla="*/ 1744222 h 2201579"/>
              <a:gd name="connsiteX1418" fmla="*/ 212228 w 3506942"/>
              <a:gd name="connsiteY1418" fmla="*/ 1729831 h 2201579"/>
              <a:gd name="connsiteX1419" fmla="*/ 217264 w 3506942"/>
              <a:gd name="connsiteY1419" fmla="*/ 1724795 h 2201579"/>
              <a:gd name="connsiteX1420" fmla="*/ 309350 w 3506942"/>
              <a:gd name="connsiteY1420" fmla="*/ 1713283 h 2201579"/>
              <a:gd name="connsiteX1421" fmla="*/ 372658 w 3506942"/>
              <a:gd name="connsiteY1421" fmla="*/ 1696735 h 2201579"/>
              <a:gd name="connsiteX1422" fmla="*/ 417981 w 3506942"/>
              <a:gd name="connsiteY1422" fmla="*/ 1692417 h 2201579"/>
              <a:gd name="connsiteX1423" fmla="*/ 259710 w 3506942"/>
              <a:gd name="connsiteY1423" fmla="*/ 1680906 h 2201579"/>
              <a:gd name="connsiteX1424" fmla="*/ 258990 w 3506942"/>
              <a:gd name="connsiteY1424" fmla="*/ 1674430 h 2201579"/>
              <a:gd name="connsiteX1425" fmla="*/ 276256 w 3506942"/>
              <a:gd name="connsiteY1425" fmla="*/ 1670113 h 2201579"/>
              <a:gd name="connsiteX1426" fmla="*/ 299997 w 3506942"/>
              <a:gd name="connsiteY1426" fmla="*/ 1667955 h 2201579"/>
              <a:gd name="connsiteX1427" fmla="*/ 310788 w 3506942"/>
              <a:gd name="connsiteY1427" fmla="*/ 1658601 h 2201579"/>
              <a:gd name="connsiteX1428" fmla="*/ 302875 w 3506942"/>
              <a:gd name="connsiteY1428" fmla="*/ 1650686 h 2201579"/>
              <a:gd name="connsiteX1429" fmla="*/ 294961 w 3506942"/>
              <a:gd name="connsiteY1429" fmla="*/ 1660040 h 2201579"/>
              <a:gd name="connsiteX1430" fmla="*/ 271940 w 3506942"/>
              <a:gd name="connsiteY1430" fmla="*/ 1644211 h 2201579"/>
              <a:gd name="connsiteX1431" fmla="*/ 171941 w 3506942"/>
              <a:gd name="connsiteY1431" fmla="*/ 1618309 h 2201579"/>
              <a:gd name="connsiteX1432" fmla="*/ 427334 w 3506942"/>
              <a:gd name="connsiteY1432" fmla="*/ 1595284 h 2201579"/>
              <a:gd name="connsiteX1433" fmla="*/ 368342 w 3506942"/>
              <a:gd name="connsiteY1433" fmla="*/ 1588809 h 2201579"/>
              <a:gd name="connsiteX1434" fmla="*/ 308630 w 3506942"/>
              <a:gd name="connsiteY1434" fmla="*/ 1580894 h 2201579"/>
              <a:gd name="connsiteX1435" fmla="*/ 309350 w 3506942"/>
              <a:gd name="connsiteY1435" fmla="*/ 1580894 h 2201579"/>
              <a:gd name="connsiteX1436" fmla="*/ 297119 w 3506942"/>
              <a:gd name="connsiteY1436" fmla="*/ 1577297 h 2201579"/>
              <a:gd name="connsiteX1437" fmla="*/ 297119 w 3506942"/>
              <a:gd name="connsiteY1437" fmla="*/ 1576578 h 2201579"/>
              <a:gd name="connsiteX1438" fmla="*/ 264745 w 3506942"/>
              <a:gd name="connsiteY1438" fmla="*/ 1577297 h 2201579"/>
              <a:gd name="connsiteX1439" fmla="*/ 265465 w 3506942"/>
              <a:gd name="connsiteY1439" fmla="*/ 1576578 h 2201579"/>
              <a:gd name="connsiteX1440" fmla="*/ 256831 w 3506942"/>
              <a:gd name="connsiteY1440" fmla="*/ 1565065 h 2201579"/>
              <a:gd name="connsiteX1441" fmla="*/ 257551 w 3506942"/>
              <a:gd name="connsiteY1441" fmla="*/ 1563626 h 2201579"/>
              <a:gd name="connsiteX1442" fmla="*/ 257551 w 3506942"/>
              <a:gd name="connsiteY1442" fmla="*/ 1565065 h 2201579"/>
              <a:gd name="connsiteX1443" fmla="*/ 276975 w 3506942"/>
              <a:gd name="connsiteY1443" fmla="*/ 1560749 h 2201579"/>
              <a:gd name="connsiteX1444" fmla="*/ 301436 w 3506942"/>
              <a:gd name="connsiteY1444" fmla="*/ 1557151 h 2201579"/>
              <a:gd name="connsiteX1445" fmla="*/ 344601 w 3506942"/>
              <a:gd name="connsiteY1445" fmla="*/ 1544919 h 2201579"/>
              <a:gd name="connsiteX1446" fmla="*/ 336687 w 3506942"/>
              <a:gd name="connsiteY1446" fmla="*/ 1533407 h 2201579"/>
              <a:gd name="connsiteX1447" fmla="*/ 333090 w 3506942"/>
              <a:gd name="connsiteY1447" fmla="*/ 1540602 h 2201579"/>
              <a:gd name="connsiteX1448" fmla="*/ 333090 w 3506942"/>
              <a:gd name="connsiteY1448" fmla="*/ 1541322 h 2201579"/>
              <a:gd name="connsiteX1449" fmla="*/ 329493 w 3506942"/>
              <a:gd name="connsiteY1449" fmla="*/ 1537724 h 2201579"/>
              <a:gd name="connsiteX1450" fmla="*/ 328054 w 3506942"/>
              <a:gd name="connsiteY1450" fmla="*/ 1537005 h 2201579"/>
              <a:gd name="connsiteX1451" fmla="*/ 325177 w 3506942"/>
              <a:gd name="connsiteY1451" fmla="*/ 1537005 h 2201579"/>
              <a:gd name="connsiteX1452" fmla="*/ 318702 w 3506942"/>
              <a:gd name="connsiteY1452" fmla="*/ 1527651 h 2201579"/>
              <a:gd name="connsiteX1453" fmla="*/ 315824 w 3506942"/>
              <a:gd name="connsiteY1453" fmla="*/ 1529810 h 2201579"/>
              <a:gd name="connsiteX1454" fmla="*/ 316543 w 3506942"/>
              <a:gd name="connsiteY1454" fmla="*/ 1540602 h 2201579"/>
              <a:gd name="connsiteX1455" fmla="*/ 308630 w 3506942"/>
              <a:gd name="connsiteY1455" fmla="*/ 1537005 h 2201579"/>
              <a:gd name="connsiteX1456" fmla="*/ 301436 w 3506942"/>
              <a:gd name="connsiteY1456" fmla="*/ 1525492 h 2201579"/>
              <a:gd name="connsiteX1457" fmla="*/ 320860 w 3506942"/>
              <a:gd name="connsiteY1457" fmla="*/ 1513261 h 2201579"/>
              <a:gd name="connsiteX1458" fmla="*/ 327335 w 3506942"/>
              <a:gd name="connsiteY1458" fmla="*/ 1506066 h 2201579"/>
              <a:gd name="connsiteX1459" fmla="*/ 320860 w 3506942"/>
              <a:gd name="connsiteY1459" fmla="*/ 1498871 h 2201579"/>
              <a:gd name="connsiteX1460" fmla="*/ 297839 w 3506942"/>
              <a:gd name="connsiteY1460" fmla="*/ 1495273 h 2201579"/>
              <a:gd name="connsiteX1461" fmla="*/ 279853 w 3506942"/>
              <a:gd name="connsiteY1461" fmla="*/ 1490957 h 2201579"/>
              <a:gd name="connsiteX1462" fmla="*/ 289206 w 3506942"/>
              <a:gd name="connsiteY1462" fmla="*/ 1472969 h 2201579"/>
              <a:gd name="connsiteX1463" fmla="*/ 317982 w 3506942"/>
              <a:gd name="connsiteY1463" fmla="*/ 1460737 h 2201579"/>
              <a:gd name="connsiteX1464" fmla="*/ 325896 w 3506942"/>
              <a:gd name="connsiteY1464" fmla="*/ 1465774 h 2201579"/>
              <a:gd name="connsiteX1465" fmla="*/ 333090 w 3506942"/>
              <a:gd name="connsiteY1465" fmla="*/ 1452823 h 2201579"/>
              <a:gd name="connsiteX1466" fmla="*/ 344601 w 3506942"/>
              <a:gd name="connsiteY1466" fmla="*/ 1449226 h 2201579"/>
              <a:gd name="connsiteX1467" fmla="*/ 348917 w 3506942"/>
              <a:gd name="connsiteY1467" fmla="*/ 1477286 h 2201579"/>
              <a:gd name="connsiteX1468" fmla="*/ 351795 w 3506942"/>
              <a:gd name="connsiteY1468" fmla="*/ 1457859 h 2201579"/>
              <a:gd name="connsiteX1469" fmla="*/ 358989 w 3506942"/>
              <a:gd name="connsiteY1469" fmla="*/ 1454262 h 2201579"/>
              <a:gd name="connsiteX1470" fmla="*/ 361147 w 3506942"/>
              <a:gd name="connsiteY1470" fmla="*/ 1461457 h 2201579"/>
              <a:gd name="connsiteX1471" fmla="*/ 384888 w 3506942"/>
              <a:gd name="connsiteY1471" fmla="*/ 1452103 h 2201579"/>
              <a:gd name="connsiteX1472" fmla="*/ 406470 w 3506942"/>
              <a:gd name="connsiteY1472" fmla="*/ 1449945 h 2201579"/>
              <a:gd name="connsiteX1473" fmla="*/ 425895 w 3506942"/>
              <a:gd name="connsiteY1473" fmla="*/ 1463616 h 2201579"/>
              <a:gd name="connsiteX1474" fmla="*/ 436686 w 3506942"/>
              <a:gd name="connsiteY1474" fmla="*/ 1452823 h 2201579"/>
              <a:gd name="connsiteX1475" fmla="*/ 437405 w 3506942"/>
              <a:gd name="connsiteY1475" fmla="*/ 1453542 h 2201579"/>
              <a:gd name="connsiteX1476" fmla="*/ 437405 w 3506942"/>
              <a:gd name="connsiteY1476" fmla="*/ 1457140 h 2201579"/>
              <a:gd name="connsiteX1477" fmla="*/ 469060 w 3506942"/>
              <a:gd name="connsiteY1477" fmla="*/ 1453542 h 2201579"/>
              <a:gd name="connsiteX1478" fmla="*/ 468341 w 3506942"/>
              <a:gd name="connsiteY1478" fmla="*/ 1452823 h 2201579"/>
              <a:gd name="connsiteX1479" fmla="*/ 480571 w 3506942"/>
              <a:gd name="connsiteY1479" fmla="*/ 1457140 h 2201579"/>
              <a:gd name="connsiteX1480" fmla="*/ 476254 w 3506942"/>
              <a:gd name="connsiteY1480" fmla="*/ 1445628 h 2201579"/>
              <a:gd name="connsiteX1481" fmla="*/ 377694 w 3506942"/>
              <a:gd name="connsiteY1481" fmla="*/ 1437713 h 2201579"/>
              <a:gd name="connsiteX1482" fmla="*/ 342443 w 3506942"/>
              <a:gd name="connsiteY1482" fmla="*/ 1434116 h 2201579"/>
              <a:gd name="connsiteX1483" fmla="*/ 345320 w 3506942"/>
              <a:gd name="connsiteY1483" fmla="*/ 1419007 h 2201579"/>
              <a:gd name="connsiteX1484" fmla="*/ 316543 w 3506942"/>
              <a:gd name="connsiteY1484" fmla="*/ 1417567 h 2201579"/>
              <a:gd name="connsiteX1485" fmla="*/ 315824 w 3506942"/>
              <a:gd name="connsiteY1485" fmla="*/ 1410372 h 2201579"/>
              <a:gd name="connsiteX1486" fmla="*/ 499995 w 3506942"/>
              <a:gd name="connsiteY1486" fmla="*/ 1394543 h 2201579"/>
              <a:gd name="connsiteX1487" fmla="*/ 480571 w 3506942"/>
              <a:gd name="connsiteY1487" fmla="*/ 1369360 h 2201579"/>
              <a:gd name="connsiteX1488" fmla="*/ 476973 w 3506942"/>
              <a:gd name="connsiteY1488" fmla="*/ 1380873 h 2201579"/>
              <a:gd name="connsiteX1489" fmla="*/ 474096 w 3506942"/>
              <a:gd name="connsiteY1489" fmla="*/ 1367202 h 2201579"/>
              <a:gd name="connsiteX1490" fmla="*/ 481290 w 3506942"/>
              <a:gd name="connsiteY1490" fmla="*/ 1368641 h 2201579"/>
              <a:gd name="connsiteX1491" fmla="*/ 504311 w 3506942"/>
              <a:gd name="connsiteY1491" fmla="*/ 1375836 h 2201579"/>
              <a:gd name="connsiteX1492" fmla="*/ 516541 w 3506942"/>
              <a:gd name="connsiteY1492" fmla="*/ 1361446 h 2201579"/>
              <a:gd name="connsiteX1493" fmla="*/ 516541 w 3506942"/>
              <a:gd name="connsiteY1493" fmla="*/ 1389507 h 2201579"/>
              <a:gd name="connsiteX1494" fmla="*/ 528772 w 3506942"/>
              <a:gd name="connsiteY1494" fmla="*/ 1388787 h 2201579"/>
              <a:gd name="connsiteX1495" fmla="*/ 528772 w 3506942"/>
              <a:gd name="connsiteY1495" fmla="*/ 1361446 h 2201579"/>
              <a:gd name="connsiteX1496" fmla="*/ 541721 w 3506942"/>
              <a:gd name="connsiteY1496" fmla="*/ 1362885 h 2201579"/>
              <a:gd name="connsiteX1497" fmla="*/ 543879 w 3506942"/>
              <a:gd name="connsiteY1497" fmla="*/ 1393104 h 2201579"/>
              <a:gd name="connsiteX1498" fmla="*/ 552513 w 3506942"/>
              <a:gd name="connsiteY1498" fmla="*/ 1360726 h 2201579"/>
              <a:gd name="connsiteX1499" fmla="*/ 568340 w 3506942"/>
              <a:gd name="connsiteY1499" fmla="*/ 1365044 h 2201579"/>
              <a:gd name="connsiteX1500" fmla="*/ 592800 w 3506942"/>
              <a:gd name="connsiteY1500" fmla="*/ 1357128 h 2201579"/>
              <a:gd name="connsiteX1501" fmla="*/ 592081 w 3506942"/>
              <a:gd name="connsiteY1501" fmla="*/ 1357128 h 2201579"/>
              <a:gd name="connsiteX1502" fmla="*/ 670497 w 3506942"/>
              <a:gd name="connsiteY1502" fmla="*/ 1354970 h 2201579"/>
              <a:gd name="connsiteX1503" fmla="*/ 751072 w 3506942"/>
              <a:gd name="connsiteY1503" fmla="*/ 1356410 h 2201579"/>
              <a:gd name="connsiteX1504" fmla="*/ 768338 w 3506942"/>
              <a:gd name="connsiteY1504" fmla="*/ 1353531 h 2201579"/>
              <a:gd name="connsiteX1505" fmla="*/ 779848 w 3506942"/>
              <a:gd name="connsiteY1505" fmla="*/ 1353531 h 2201579"/>
              <a:gd name="connsiteX1506" fmla="*/ 780568 w 3506942"/>
              <a:gd name="connsiteY1506" fmla="*/ 1353531 h 2201579"/>
              <a:gd name="connsiteX1507" fmla="*/ 816538 w 3506942"/>
              <a:gd name="connsiteY1507" fmla="*/ 1349214 h 2201579"/>
              <a:gd name="connsiteX1508" fmla="*/ 815820 w 3506942"/>
              <a:gd name="connsiteY1508" fmla="*/ 1339861 h 2201579"/>
              <a:gd name="connsiteX1509" fmla="*/ 541002 w 3506942"/>
              <a:gd name="connsiteY1509" fmla="*/ 1329788 h 2201579"/>
              <a:gd name="connsiteX1510" fmla="*/ 535966 w 3506942"/>
              <a:gd name="connsiteY1510" fmla="*/ 1329788 h 2201579"/>
              <a:gd name="connsiteX1511" fmla="*/ 453952 w 3506942"/>
              <a:gd name="connsiteY1511" fmla="*/ 1333385 h 2201579"/>
              <a:gd name="connsiteX1512" fmla="*/ 353106 w 3506942"/>
              <a:gd name="connsiteY1512" fmla="*/ 1336961 h 2201579"/>
              <a:gd name="connsiteX1513" fmla="*/ 305033 w 3506942"/>
              <a:gd name="connsiteY1513" fmla="*/ 1329068 h 2201579"/>
              <a:gd name="connsiteX1514" fmla="*/ 307910 w 3506942"/>
              <a:gd name="connsiteY1514" fmla="*/ 1303885 h 2201579"/>
              <a:gd name="connsiteX1515" fmla="*/ 320860 w 3506942"/>
              <a:gd name="connsiteY1515" fmla="*/ 1309642 h 2201579"/>
              <a:gd name="connsiteX1516" fmla="*/ 320860 w 3506942"/>
              <a:gd name="connsiteY1516" fmla="*/ 1308922 h 2201579"/>
              <a:gd name="connsiteX1517" fmla="*/ 446038 w 3506942"/>
              <a:gd name="connsiteY1517" fmla="*/ 1295252 h 2201579"/>
              <a:gd name="connsiteX1518" fmla="*/ 446758 w 3506942"/>
              <a:gd name="connsiteY1518" fmla="*/ 1289495 h 2201579"/>
              <a:gd name="connsiteX1519" fmla="*/ 426614 w 3506942"/>
              <a:gd name="connsiteY1519" fmla="*/ 1285178 h 2201579"/>
              <a:gd name="connsiteX1520" fmla="*/ 384888 w 3506942"/>
              <a:gd name="connsiteY1520" fmla="*/ 1281581 h 2201579"/>
              <a:gd name="connsiteX1521" fmla="*/ 361147 w 3506942"/>
              <a:gd name="connsiteY1521" fmla="*/ 1281581 h 2201579"/>
              <a:gd name="connsiteX1522" fmla="*/ 359708 w 3506942"/>
              <a:gd name="connsiteY1522" fmla="*/ 1275105 h 2201579"/>
              <a:gd name="connsiteX1523" fmla="*/ 486326 w 3506942"/>
              <a:gd name="connsiteY1523" fmla="*/ 1264313 h 2201579"/>
              <a:gd name="connsiteX1524" fmla="*/ 620857 w 3506942"/>
              <a:gd name="connsiteY1524" fmla="*/ 1256398 h 2201579"/>
              <a:gd name="connsiteX1525" fmla="*/ 621577 w 3506942"/>
              <a:gd name="connsiteY1525" fmla="*/ 1250642 h 2201579"/>
              <a:gd name="connsiteX1526" fmla="*/ 596397 w 3506942"/>
              <a:gd name="connsiteY1526" fmla="*/ 1245606 h 2201579"/>
              <a:gd name="connsiteX1527" fmla="*/ 592800 w 3506942"/>
              <a:gd name="connsiteY1527" fmla="*/ 1245606 h 2201579"/>
              <a:gd name="connsiteX1528" fmla="*/ 568340 w 3506942"/>
              <a:gd name="connsiteY1528" fmla="*/ 1245606 h 2201579"/>
              <a:gd name="connsiteX1529" fmla="*/ 524455 w 3506942"/>
              <a:gd name="connsiteY1529" fmla="*/ 1237691 h 2201579"/>
              <a:gd name="connsiteX1530" fmla="*/ 521578 w 3506942"/>
              <a:gd name="connsiteY1530" fmla="*/ 1249923 h 2201579"/>
              <a:gd name="connsiteX1531" fmla="*/ 512944 w 3506942"/>
              <a:gd name="connsiteY1531" fmla="*/ 1245606 h 2201579"/>
              <a:gd name="connsiteX1532" fmla="*/ 512225 w 3506942"/>
              <a:gd name="connsiteY1532" fmla="*/ 1245606 h 2201579"/>
              <a:gd name="connsiteX1533" fmla="*/ 453232 w 3506942"/>
              <a:gd name="connsiteY1533" fmla="*/ 1249923 h 2201579"/>
              <a:gd name="connsiteX1534" fmla="*/ 451794 w 3506942"/>
              <a:gd name="connsiteY1534" fmla="*/ 1249203 h 2201579"/>
              <a:gd name="connsiteX1535" fmla="*/ 448916 w 3506942"/>
              <a:gd name="connsiteY1535" fmla="*/ 1242008 h 2201579"/>
              <a:gd name="connsiteX1536" fmla="*/ 448916 w 3506942"/>
              <a:gd name="connsiteY1536" fmla="*/ 1249203 h 2201579"/>
              <a:gd name="connsiteX1537" fmla="*/ 412945 w 3506942"/>
              <a:gd name="connsiteY1537" fmla="*/ 1249203 h 2201579"/>
              <a:gd name="connsiteX1538" fmla="*/ 409349 w 3506942"/>
              <a:gd name="connsiteY1538" fmla="*/ 1249203 h 2201579"/>
              <a:gd name="connsiteX1539" fmla="*/ 408629 w 3506942"/>
              <a:gd name="connsiteY1539" fmla="*/ 1249203 h 2201579"/>
              <a:gd name="connsiteX1540" fmla="*/ 400715 w 3506942"/>
              <a:gd name="connsiteY1540" fmla="*/ 1249203 h 2201579"/>
              <a:gd name="connsiteX1541" fmla="*/ 397118 w 3506942"/>
              <a:gd name="connsiteY1541" fmla="*/ 1245606 h 2201579"/>
              <a:gd name="connsiteX1542" fmla="*/ 396398 w 3506942"/>
              <a:gd name="connsiteY1542" fmla="*/ 1249203 h 2201579"/>
              <a:gd name="connsiteX1543" fmla="*/ 388485 w 3506942"/>
              <a:gd name="connsiteY1543" fmla="*/ 1249203 h 2201579"/>
              <a:gd name="connsiteX1544" fmla="*/ 369061 w 3506942"/>
              <a:gd name="connsiteY1544" fmla="*/ 1241289 h 2201579"/>
              <a:gd name="connsiteX1545" fmla="*/ 338846 w 3506942"/>
              <a:gd name="connsiteY1545" fmla="*/ 1242008 h 2201579"/>
              <a:gd name="connsiteX1546" fmla="*/ 325896 w 3506942"/>
              <a:gd name="connsiteY1546" fmla="*/ 1242728 h 2201579"/>
              <a:gd name="connsiteX1547" fmla="*/ 303594 w 3506942"/>
              <a:gd name="connsiteY1547" fmla="*/ 1242728 h 2201579"/>
              <a:gd name="connsiteX1548" fmla="*/ 292803 w 3506942"/>
              <a:gd name="connsiteY1548" fmla="*/ 1241289 h 2201579"/>
              <a:gd name="connsiteX1549" fmla="*/ 281010 w 3506942"/>
              <a:gd name="connsiteY1549" fmla="*/ 1233657 h 2201579"/>
              <a:gd name="connsiteX1550" fmla="*/ 281292 w 3506942"/>
              <a:gd name="connsiteY1550" fmla="*/ 1233374 h 2201579"/>
              <a:gd name="connsiteX1551" fmla="*/ 280572 w 3506942"/>
              <a:gd name="connsiteY1551" fmla="*/ 1233374 h 2201579"/>
              <a:gd name="connsiteX1552" fmla="*/ 269062 w 3506942"/>
              <a:gd name="connsiteY1552" fmla="*/ 1229057 h 2201579"/>
              <a:gd name="connsiteX1553" fmla="*/ 262587 w 3506942"/>
              <a:gd name="connsiteY1553" fmla="*/ 1224740 h 2201579"/>
              <a:gd name="connsiteX1554" fmla="*/ 213667 w 3506942"/>
              <a:gd name="connsiteY1554" fmla="*/ 1221142 h 2201579"/>
              <a:gd name="connsiteX1555" fmla="*/ 283450 w 3506942"/>
              <a:gd name="connsiteY1555" fmla="*/ 1214667 h 2201579"/>
              <a:gd name="connsiteX1556" fmla="*/ 466902 w 3506942"/>
              <a:gd name="connsiteY1556" fmla="*/ 1213947 h 2201579"/>
              <a:gd name="connsiteX1557" fmla="*/ 467621 w 3506942"/>
              <a:gd name="connsiteY1557" fmla="*/ 1208191 h 2201579"/>
              <a:gd name="connsiteX1558" fmla="*/ 417981 w 3506942"/>
              <a:gd name="connsiteY1558" fmla="*/ 1203875 h 2201579"/>
              <a:gd name="connsiteX1559" fmla="*/ 275537 w 3506942"/>
              <a:gd name="connsiteY1559" fmla="*/ 1195960 h 2201579"/>
              <a:gd name="connsiteX1560" fmla="*/ 228775 w 3506942"/>
              <a:gd name="connsiteY1560" fmla="*/ 1186606 h 2201579"/>
              <a:gd name="connsiteX1561" fmla="*/ 150358 w 3506942"/>
              <a:gd name="connsiteY1561" fmla="*/ 1180850 h 2201579"/>
              <a:gd name="connsiteX1562" fmla="*/ 93525 w 3506942"/>
              <a:gd name="connsiteY1562" fmla="*/ 1165741 h 2201579"/>
              <a:gd name="connsiteX1563" fmla="*/ 126618 w 3506942"/>
              <a:gd name="connsiteY1563" fmla="*/ 1159984 h 2201579"/>
              <a:gd name="connsiteX1564" fmla="*/ 145322 w 3506942"/>
              <a:gd name="connsiteY1564" fmla="*/ 1153509 h 2201579"/>
              <a:gd name="connsiteX1565" fmla="*/ 196401 w 3506942"/>
              <a:gd name="connsiteY1565" fmla="*/ 1151351 h 2201579"/>
              <a:gd name="connsiteX1566" fmla="*/ 244602 w 3506942"/>
              <a:gd name="connsiteY1566" fmla="*/ 1145594 h 2201579"/>
              <a:gd name="connsiteX1567" fmla="*/ 123739 w 3506942"/>
              <a:gd name="connsiteY1567" fmla="*/ 1134802 h 2201579"/>
              <a:gd name="connsiteX1568" fmla="*/ 120862 w 3506942"/>
              <a:gd name="connsiteY1568" fmla="*/ 1128327 h 2201579"/>
              <a:gd name="connsiteX1569" fmla="*/ 140287 w 3506942"/>
              <a:gd name="connsiteY1569" fmla="*/ 1116814 h 2201579"/>
              <a:gd name="connsiteX1570" fmla="*/ 67625 w 3506942"/>
              <a:gd name="connsiteY1570" fmla="*/ 1098827 h 2201579"/>
              <a:gd name="connsiteX1571" fmla="*/ 57553 w 3506942"/>
              <a:gd name="connsiteY1571" fmla="*/ 1106022 h 2201579"/>
              <a:gd name="connsiteX1572" fmla="*/ 57553 w 3506942"/>
              <a:gd name="connsiteY1572" fmla="*/ 1105303 h 2201579"/>
              <a:gd name="connsiteX1573" fmla="*/ 45323 w 3506942"/>
              <a:gd name="connsiteY1573" fmla="*/ 1098827 h 2201579"/>
              <a:gd name="connsiteX1574" fmla="*/ 53237 w 3506942"/>
              <a:gd name="connsiteY1574" fmla="*/ 1089473 h 2201579"/>
              <a:gd name="connsiteX1575" fmla="*/ 98560 w 3506942"/>
              <a:gd name="connsiteY1575" fmla="*/ 1085876 h 2201579"/>
              <a:gd name="connsiteX1576" fmla="*/ 0 w 3506942"/>
              <a:gd name="connsiteY1576" fmla="*/ 1070046 h 2201579"/>
              <a:gd name="connsiteX1577" fmla="*/ 720 w 3506942"/>
              <a:gd name="connsiteY1577" fmla="*/ 1062851 h 2201579"/>
              <a:gd name="connsiteX1578" fmla="*/ 61150 w 3506942"/>
              <a:gd name="connsiteY1578" fmla="*/ 1053498 h 2201579"/>
              <a:gd name="connsiteX1579" fmla="*/ 65467 w 3506942"/>
              <a:gd name="connsiteY1579" fmla="*/ 1053498 h 2201579"/>
              <a:gd name="connsiteX1580" fmla="*/ 140287 w 3506942"/>
              <a:gd name="connsiteY1580" fmla="*/ 1046303 h 2201579"/>
              <a:gd name="connsiteX1581" fmla="*/ 127337 w 3506942"/>
              <a:gd name="connsiteY1581" fmla="*/ 1020401 h 2201579"/>
              <a:gd name="connsiteX1582" fmla="*/ 109352 w 3506942"/>
              <a:gd name="connsiteY1582" fmla="*/ 1026157 h 2201579"/>
              <a:gd name="connsiteX1583" fmla="*/ 109352 w 3506942"/>
              <a:gd name="connsiteY1583" fmla="*/ 1025437 h 2201579"/>
              <a:gd name="connsiteX1584" fmla="*/ 105035 w 3506942"/>
              <a:gd name="connsiteY1584" fmla="*/ 1025437 h 2201579"/>
              <a:gd name="connsiteX1585" fmla="*/ 105035 w 3506942"/>
              <a:gd name="connsiteY1585" fmla="*/ 1026157 h 2201579"/>
              <a:gd name="connsiteX1586" fmla="*/ 92085 w 3506942"/>
              <a:gd name="connsiteY1586" fmla="*/ 1032632 h 2201579"/>
              <a:gd name="connsiteX1587" fmla="*/ 70503 w 3506942"/>
              <a:gd name="connsiteY1587" fmla="*/ 999536 h 2201579"/>
              <a:gd name="connsiteX1588" fmla="*/ 69064 w 3506942"/>
              <a:gd name="connsiteY1588" fmla="*/ 1003852 h 2201579"/>
              <a:gd name="connsiteX1589" fmla="*/ 47481 w 3506942"/>
              <a:gd name="connsiteY1589" fmla="*/ 995218 h 2201579"/>
              <a:gd name="connsiteX1590" fmla="*/ 48201 w 3506942"/>
              <a:gd name="connsiteY1590" fmla="*/ 988023 h 2201579"/>
              <a:gd name="connsiteX1591" fmla="*/ 81294 w 3506942"/>
              <a:gd name="connsiteY1591" fmla="*/ 981548 h 2201579"/>
              <a:gd name="connsiteX1592" fmla="*/ 81294 w 3506942"/>
              <a:gd name="connsiteY1592" fmla="*/ 982267 h 2201579"/>
              <a:gd name="connsiteX1593" fmla="*/ 82239 w 3506942"/>
              <a:gd name="connsiteY1593" fmla="*/ 981834 h 2201579"/>
              <a:gd name="connsiteX1594" fmla="*/ 98560 w 3506942"/>
              <a:gd name="connsiteY1594" fmla="*/ 974353 h 2201579"/>
              <a:gd name="connsiteX1595" fmla="*/ 133092 w 3506942"/>
              <a:gd name="connsiteY1595" fmla="*/ 954207 h 2201579"/>
              <a:gd name="connsiteX1596" fmla="*/ 173380 w 3506942"/>
              <a:gd name="connsiteY1596" fmla="*/ 950609 h 2201579"/>
              <a:gd name="connsiteX1597" fmla="*/ 172660 w 3506942"/>
              <a:gd name="connsiteY1597" fmla="*/ 944853 h 2201579"/>
              <a:gd name="connsiteX1598" fmla="*/ 102877 w 3506942"/>
              <a:gd name="connsiteY1598" fmla="*/ 931902 h 2201579"/>
              <a:gd name="connsiteX1599" fmla="*/ 102157 w 3506942"/>
              <a:gd name="connsiteY1599" fmla="*/ 925426 h 2201579"/>
              <a:gd name="connsiteX1600" fmla="*/ 133811 w 3506942"/>
              <a:gd name="connsiteY1600" fmla="*/ 902403 h 2201579"/>
              <a:gd name="connsiteX1601" fmla="*/ 163308 w 3506942"/>
              <a:gd name="connsiteY1601" fmla="*/ 895927 h 2201579"/>
              <a:gd name="connsiteX1602" fmla="*/ 176976 w 3506942"/>
              <a:gd name="connsiteY1602" fmla="*/ 890171 h 2201579"/>
              <a:gd name="connsiteX1603" fmla="*/ 169063 w 3506942"/>
              <a:gd name="connsiteY1603" fmla="*/ 869305 h 2201579"/>
              <a:gd name="connsiteX1604" fmla="*/ 197120 w 3506942"/>
              <a:gd name="connsiteY1604" fmla="*/ 862110 h 2201579"/>
              <a:gd name="connsiteX1605" fmla="*/ 202876 w 3506942"/>
              <a:gd name="connsiteY1605" fmla="*/ 863549 h 2201579"/>
              <a:gd name="connsiteX1606" fmla="*/ 218703 w 3506942"/>
              <a:gd name="connsiteY1606" fmla="*/ 853476 h 2201579"/>
              <a:gd name="connsiteX1607" fmla="*/ 199998 w 3506942"/>
              <a:gd name="connsiteY1607" fmla="*/ 841245 h 2201579"/>
              <a:gd name="connsiteX1608" fmla="*/ 215106 w 3506942"/>
              <a:gd name="connsiteY1608" fmla="*/ 809587 h 2201579"/>
              <a:gd name="connsiteX1609" fmla="*/ 209351 w 3506942"/>
              <a:gd name="connsiteY1609" fmla="*/ 802392 h 2201579"/>
              <a:gd name="connsiteX1610" fmla="*/ 201437 w 3506942"/>
              <a:gd name="connsiteY1610" fmla="*/ 794477 h 2201579"/>
              <a:gd name="connsiteX1611" fmla="*/ 173380 w 3506942"/>
              <a:gd name="connsiteY1611" fmla="*/ 782245 h 2201579"/>
              <a:gd name="connsiteX1612" fmla="*/ 176258 w 3506942"/>
              <a:gd name="connsiteY1612" fmla="*/ 773612 h 2201579"/>
              <a:gd name="connsiteX1613" fmla="*/ 189207 w 3506942"/>
              <a:gd name="connsiteY1613" fmla="*/ 757063 h 2201579"/>
              <a:gd name="connsiteX1614" fmla="*/ 225177 w 3506942"/>
              <a:gd name="connsiteY1614" fmla="*/ 734039 h 2201579"/>
              <a:gd name="connsiteX1615" fmla="*/ 212948 w 3506942"/>
              <a:gd name="connsiteY1615" fmla="*/ 690149 h 2201579"/>
              <a:gd name="connsiteX1616" fmla="*/ 197120 w 3506942"/>
              <a:gd name="connsiteY1616" fmla="*/ 658491 h 2201579"/>
              <a:gd name="connsiteX1617" fmla="*/ 201437 w 3506942"/>
              <a:gd name="connsiteY1617" fmla="*/ 658491 h 2201579"/>
              <a:gd name="connsiteX1618" fmla="*/ 217264 w 3506942"/>
              <a:gd name="connsiteY1618" fmla="*/ 654173 h 2201579"/>
              <a:gd name="connsiteX1619" fmla="*/ 392801 w 3506942"/>
              <a:gd name="connsiteY1619" fmla="*/ 646259 h 2201579"/>
              <a:gd name="connsiteX1620" fmla="*/ 565462 w 3506942"/>
              <a:gd name="connsiteY1620" fmla="*/ 634027 h 2201579"/>
              <a:gd name="connsiteX1621" fmla="*/ 596397 w 3506942"/>
              <a:gd name="connsiteY1621" fmla="*/ 630430 h 2201579"/>
              <a:gd name="connsiteX1622" fmla="*/ 620277 w 3506942"/>
              <a:gd name="connsiteY1622" fmla="*/ 626215 h 2201579"/>
              <a:gd name="connsiteX1623" fmla="*/ 627152 w 3506942"/>
              <a:gd name="connsiteY1623" fmla="*/ 631284 h 2201579"/>
              <a:gd name="connsiteX1624" fmla="*/ 648195 w 3506942"/>
              <a:gd name="connsiteY1624" fmla="*/ 626832 h 2201579"/>
              <a:gd name="connsiteX1625" fmla="*/ 648195 w 3506942"/>
              <a:gd name="connsiteY1625" fmla="*/ 630430 h 2201579"/>
              <a:gd name="connsiteX1626" fmla="*/ 676253 w 3506942"/>
              <a:gd name="connsiteY1626" fmla="*/ 634747 h 2201579"/>
              <a:gd name="connsiteX1627" fmla="*/ 668339 w 3506942"/>
              <a:gd name="connsiteY1627" fmla="*/ 626113 h 2201579"/>
              <a:gd name="connsiteX1628" fmla="*/ 728050 w 3506942"/>
              <a:gd name="connsiteY1628" fmla="*/ 626113 h 2201579"/>
              <a:gd name="connsiteX1629" fmla="*/ 789920 w 3506942"/>
              <a:gd name="connsiteY1629" fmla="*/ 623235 h 2201579"/>
              <a:gd name="connsiteX1630" fmla="*/ 807906 w 3506942"/>
              <a:gd name="connsiteY1630" fmla="*/ 622515 h 2201579"/>
              <a:gd name="connsiteX1631" fmla="*/ 812222 w 3506942"/>
              <a:gd name="connsiteY1631" fmla="*/ 622515 h 2201579"/>
              <a:gd name="connsiteX1632" fmla="*/ 796395 w 3506942"/>
              <a:gd name="connsiteY1632" fmla="*/ 606687 h 2201579"/>
              <a:gd name="connsiteX1633" fmla="*/ 750352 w 3506942"/>
              <a:gd name="connsiteY1633" fmla="*/ 611723 h 2201579"/>
              <a:gd name="connsiteX1634" fmla="*/ 682727 w 3506942"/>
              <a:gd name="connsiteY1634" fmla="*/ 608845 h 2201579"/>
              <a:gd name="connsiteX1635" fmla="*/ 612224 w 3506942"/>
              <a:gd name="connsiteY1635" fmla="*/ 610284 h 2201579"/>
              <a:gd name="connsiteX1636" fmla="*/ 600713 w 3506942"/>
              <a:gd name="connsiteY1636" fmla="*/ 614600 h 2201579"/>
              <a:gd name="connsiteX1637" fmla="*/ 512225 w 3506942"/>
              <a:gd name="connsiteY1637" fmla="*/ 610284 h 2201579"/>
              <a:gd name="connsiteX1638" fmla="*/ 483448 w 3506942"/>
              <a:gd name="connsiteY1638" fmla="*/ 610284 h 2201579"/>
              <a:gd name="connsiteX1639" fmla="*/ 291364 w 3506942"/>
              <a:gd name="connsiteY1639" fmla="*/ 612442 h 2201579"/>
              <a:gd name="connsiteX1640" fmla="*/ 221580 w 3506942"/>
              <a:gd name="connsiteY1640" fmla="*/ 605247 h 2201579"/>
              <a:gd name="connsiteX1641" fmla="*/ 217264 w 3506942"/>
              <a:gd name="connsiteY1641" fmla="*/ 586540 h 2201579"/>
              <a:gd name="connsiteX1642" fmla="*/ 202156 w 3506942"/>
              <a:gd name="connsiteY1642" fmla="*/ 582223 h 2201579"/>
              <a:gd name="connsiteX1643" fmla="*/ 203595 w 3506942"/>
              <a:gd name="connsiteY1643" fmla="*/ 587260 h 2201579"/>
              <a:gd name="connsiteX1644" fmla="*/ 188487 w 3506942"/>
              <a:gd name="connsiteY1644" fmla="*/ 593735 h 2201579"/>
              <a:gd name="connsiteX1645" fmla="*/ 173380 w 3506942"/>
              <a:gd name="connsiteY1645" fmla="*/ 585101 h 2201579"/>
              <a:gd name="connsiteX1646" fmla="*/ 187048 w 3506942"/>
              <a:gd name="connsiteY1646" fmla="*/ 577186 h 2201579"/>
              <a:gd name="connsiteX1647" fmla="*/ 333090 w 3506942"/>
              <a:gd name="connsiteY1647" fmla="*/ 564235 h 2201579"/>
              <a:gd name="connsiteX1648" fmla="*/ 611505 w 3506942"/>
              <a:gd name="connsiteY1648" fmla="*/ 565675 h 2201579"/>
              <a:gd name="connsiteX1649" fmla="*/ 572656 w 3506942"/>
              <a:gd name="connsiteY1649" fmla="*/ 554882 h 2201579"/>
              <a:gd name="connsiteX1650" fmla="*/ 560696 w 3506942"/>
              <a:gd name="connsiteY1650" fmla="*/ 555601 h 2201579"/>
              <a:gd name="connsiteX1651" fmla="*/ 548537 w 3506942"/>
              <a:gd name="connsiteY1651" fmla="*/ 558401 h 2201579"/>
              <a:gd name="connsiteX1652" fmla="*/ 510786 w 3506942"/>
              <a:gd name="connsiteY1652" fmla="*/ 550565 h 2201579"/>
              <a:gd name="connsiteX1653" fmla="*/ 538124 w 3506942"/>
              <a:gd name="connsiteY1653" fmla="*/ 531139 h 2201579"/>
              <a:gd name="connsiteX1654" fmla="*/ 486326 w 3506942"/>
              <a:gd name="connsiteY1654" fmla="*/ 529700 h 2201579"/>
              <a:gd name="connsiteX1655" fmla="*/ 459707 w 3506942"/>
              <a:gd name="connsiteY1655" fmla="*/ 536175 h 2201579"/>
              <a:gd name="connsiteX1656" fmla="*/ 430211 w 3506942"/>
              <a:gd name="connsiteY1656" fmla="*/ 539053 h 2201579"/>
              <a:gd name="connsiteX1657" fmla="*/ 389924 w 3506942"/>
              <a:gd name="connsiteY1657" fmla="*/ 526102 h 2201579"/>
              <a:gd name="connsiteX1658" fmla="*/ 384888 w 3506942"/>
              <a:gd name="connsiteY1658" fmla="*/ 538334 h 2201579"/>
              <a:gd name="connsiteX1659" fmla="*/ 343162 w 3506942"/>
              <a:gd name="connsiteY1659" fmla="*/ 538334 h 2201579"/>
              <a:gd name="connsiteX1660" fmla="*/ 348198 w 3506942"/>
              <a:gd name="connsiteY1660" fmla="*/ 528260 h 2201579"/>
              <a:gd name="connsiteX1661" fmla="*/ 345320 w 3506942"/>
              <a:gd name="connsiteY1661" fmla="*/ 524663 h 2201579"/>
              <a:gd name="connsiteX1662" fmla="*/ 327335 w 3506942"/>
              <a:gd name="connsiteY1662" fmla="*/ 539053 h 2201579"/>
              <a:gd name="connsiteX1663" fmla="*/ 312227 w 3506942"/>
              <a:gd name="connsiteY1663" fmla="*/ 521065 h 2201579"/>
              <a:gd name="connsiteX1664" fmla="*/ 315105 w 3506942"/>
              <a:gd name="connsiteY1664" fmla="*/ 513870 h 2201579"/>
              <a:gd name="connsiteX1665" fmla="*/ 634526 w 3506942"/>
              <a:gd name="connsiteY1665" fmla="*/ 500920 h 2201579"/>
              <a:gd name="connsiteX1666" fmla="*/ 635246 w 3506942"/>
              <a:gd name="connsiteY1666" fmla="*/ 498041 h 2201579"/>
              <a:gd name="connsiteX1667" fmla="*/ 606469 w 3506942"/>
              <a:gd name="connsiteY1667" fmla="*/ 494443 h 2201579"/>
              <a:gd name="connsiteX1668" fmla="*/ 576972 w 3506942"/>
              <a:gd name="connsiteY1668" fmla="*/ 492285 h 2201579"/>
              <a:gd name="connsiteX1669" fmla="*/ 442442 w 3506942"/>
              <a:gd name="connsiteY1669" fmla="*/ 494443 h 2201579"/>
              <a:gd name="connsiteX1670" fmla="*/ 269782 w 3506942"/>
              <a:gd name="connsiteY1670" fmla="*/ 502358 h 2201579"/>
              <a:gd name="connsiteX1671" fmla="*/ 228055 w 3506942"/>
              <a:gd name="connsiteY1671" fmla="*/ 500200 h 2201579"/>
              <a:gd name="connsiteX1672" fmla="*/ 205034 w 3506942"/>
              <a:gd name="connsiteY1672" fmla="*/ 502358 h 2201579"/>
              <a:gd name="connsiteX1673" fmla="*/ 201437 w 3506942"/>
              <a:gd name="connsiteY1673" fmla="*/ 498761 h 2201579"/>
              <a:gd name="connsiteX1674" fmla="*/ 201437 w 3506942"/>
              <a:gd name="connsiteY1674" fmla="*/ 494443 h 2201579"/>
              <a:gd name="connsiteX1675" fmla="*/ 182013 w 3506942"/>
              <a:gd name="connsiteY1675" fmla="*/ 500200 h 2201579"/>
              <a:gd name="connsiteX1676" fmla="*/ 158991 w 3506942"/>
              <a:gd name="connsiteY1676" fmla="*/ 475737 h 2201579"/>
              <a:gd name="connsiteX1677" fmla="*/ 176976 w 3506942"/>
              <a:gd name="connsiteY1677" fmla="*/ 470700 h 2201579"/>
              <a:gd name="connsiteX1678" fmla="*/ 181293 w 3506942"/>
              <a:gd name="connsiteY1678" fmla="*/ 470700 h 2201579"/>
              <a:gd name="connsiteX1679" fmla="*/ 200717 w 3506942"/>
              <a:gd name="connsiteY1679" fmla="*/ 466383 h 2201579"/>
              <a:gd name="connsiteX1680" fmla="*/ 162589 w 3506942"/>
              <a:gd name="connsiteY1680" fmla="*/ 462786 h 2201579"/>
              <a:gd name="connsiteX1681" fmla="*/ 113668 w 3506942"/>
              <a:gd name="connsiteY1681" fmla="*/ 454871 h 2201579"/>
              <a:gd name="connsiteX1682" fmla="*/ 156833 w 3506942"/>
              <a:gd name="connsiteY1682" fmla="*/ 441920 h 2201579"/>
              <a:gd name="connsiteX1683" fmla="*/ 191365 w 3506942"/>
              <a:gd name="connsiteY1683" fmla="*/ 413859 h 2201579"/>
              <a:gd name="connsiteX1684" fmla="*/ 202156 w 3506942"/>
              <a:gd name="connsiteY1684" fmla="*/ 436164 h 2201579"/>
              <a:gd name="connsiteX1685" fmla="*/ 219422 w 3506942"/>
              <a:gd name="connsiteY1685" fmla="*/ 419615 h 2201579"/>
              <a:gd name="connsiteX1686" fmla="*/ 225897 w 3506942"/>
              <a:gd name="connsiteY1686" fmla="*/ 434725 h 2201579"/>
              <a:gd name="connsiteX1687" fmla="*/ 229494 w 3506942"/>
              <a:gd name="connsiteY1687" fmla="*/ 433286 h 2201579"/>
              <a:gd name="connsiteX1688" fmla="*/ 229494 w 3506942"/>
              <a:gd name="connsiteY1688" fmla="*/ 418896 h 2201579"/>
              <a:gd name="connsiteX1689" fmla="*/ 248918 w 3506942"/>
              <a:gd name="connsiteY1689" fmla="*/ 422493 h 2201579"/>
              <a:gd name="connsiteX1690" fmla="*/ 261148 w 3506942"/>
              <a:gd name="connsiteY1690" fmla="*/ 414579 h 2201579"/>
              <a:gd name="connsiteX1691" fmla="*/ 272659 w 3506942"/>
              <a:gd name="connsiteY1691" fmla="*/ 414579 h 2201579"/>
              <a:gd name="connsiteX1692" fmla="*/ 273008 w 3506942"/>
              <a:gd name="connsiteY1692" fmla="*/ 415302 h 2201579"/>
              <a:gd name="connsiteX1693" fmla="*/ 273189 w 3506942"/>
              <a:gd name="connsiteY1693" fmla="*/ 415121 h 2201579"/>
              <a:gd name="connsiteX1694" fmla="*/ 273752 w 3506942"/>
              <a:gd name="connsiteY1694" fmla="*/ 415684 h 2201579"/>
              <a:gd name="connsiteX1695" fmla="*/ 273374 w 3506942"/>
              <a:gd name="connsiteY1695" fmla="*/ 416062 h 2201579"/>
              <a:gd name="connsiteX1696" fmla="*/ 275087 w 3506942"/>
              <a:gd name="connsiteY1696" fmla="*/ 419615 h 2201579"/>
              <a:gd name="connsiteX1697" fmla="*/ 276975 w 3506942"/>
              <a:gd name="connsiteY1697" fmla="*/ 422493 h 2201579"/>
              <a:gd name="connsiteX1698" fmla="*/ 312947 w 3506942"/>
              <a:gd name="connsiteY1698" fmla="*/ 414579 h 2201579"/>
              <a:gd name="connsiteX1699" fmla="*/ 325177 w 3506942"/>
              <a:gd name="connsiteY1699" fmla="*/ 414579 h 2201579"/>
              <a:gd name="connsiteX1700" fmla="*/ 371939 w 3506942"/>
              <a:gd name="connsiteY1700" fmla="*/ 412420 h 2201579"/>
              <a:gd name="connsiteX1701" fmla="*/ 374097 w 3506942"/>
              <a:gd name="connsiteY1701" fmla="*/ 405225 h 2201579"/>
              <a:gd name="connsiteX1702" fmla="*/ 302155 w 3506942"/>
              <a:gd name="connsiteY1702" fmla="*/ 399469 h 2201579"/>
              <a:gd name="connsiteX1703" fmla="*/ 284889 w 3506942"/>
              <a:gd name="connsiteY1703" fmla="*/ 402348 h 2201579"/>
              <a:gd name="connsiteX1704" fmla="*/ 284889 w 3506942"/>
              <a:gd name="connsiteY1704" fmla="*/ 403066 h 2201579"/>
              <a:gd name="connsiteX1705" fmla="*/ 278414 w 3506942"/>
              <a:gd name="connsiteY1705" fmla="*/ 399469 h 2201579"/>
              <a:gd name="connsiteX1706" fmla="*/ 276256 w 3506942"/>
              <a:gd name="connsiteY1706" fmla="*/ 398030 h 2201579"/>
              <a:gd name="connsiteX1707" fmla="*/ 258990 w 3506942"/>
              <a:gd name="connsiteY1707" fmla="*/ 399469 h 2201579"/>
              <a:gd name="connsiteX1708" fmla="*/ 192804 w 3506942"/>
              <a:gd name="connsiteY1708" fmla="*/ 403066 h 2201579"/>
              <a:gd name="connsiteX1709" fmla="*/ 193523 w 3506942"/>
              <a:gd name="connsiteY1709" fmla="*/ 402348 h 2201579"/>
              <a:gd name="connsiteX1710" fmla="*/ 171941 w 3506942"/>
              <a:gd name="connsiteY1710" fmla="*/ 395871 h 2201579"/>
              <a:gd name="connsiteX1711" fmla="*/ 187768 w 3506942"/>
              <a:gd name="connsiteY1711" fmla="*/ 379323 h 2201579"/>
              <a:gd name="connsiteX1712" fmla="*/ 323737 w 3506942"/>
              <a:gd name="connsiteY1712" fmla="*/ 357738 h 2201579"/>
              <a:gd name="connsiteX1713" fmla="*/ 404312 w 3506942"/>
              <a:gd name="connsiteY1713" fmla="*/ 355580 h 2201579"/>
              <a:gd name="connsiteX1714" fmla="*/ 443161 w 3506942"/>
              <a:gd name="connsiteY1714" fmla="*/ 350543 h 2201579"/>
              <a:gd name="connsiteX1715" fmla="*/ 420859 w 3506942"/>
              <a:gd name="connsiteY1715" fmla="*/ 339031 h 2201579"/>
              <a:gd name="connsiteX1716" fmla="*/ 354673 w 3506942"/>
              <a:gd name="connsiteY1716" fmla="*/ 346226 h 2201579"/>
              <a:gd name="connsiteX1717" fmla="*/ 340284 w 3506942"/>
              <a:gd name="connsiteY1717" fmla="*/ 339751 h 2201579"/>
              <a:gd name="connsiteX1718" fmla="*/ 324363 w 3506942"/>
              <a:gd name="connsiteY1718" fmla="*/ 336289 h 2201579"/>
              <a:gd name="connsiteX1719" fmla="*/ 323926 w 3506942"/>
              <a:gd name="connsiteY1719" fmla="*/ 336746 h 2201579"/>
              <a:gd name="connsiteX1720" fmla="*/ 317687 w 3506942"/>
              <a:gd name="connsiteY1720" fmla="*/ 339643 h 2201579"/>
              <a:gd name="connsiteX1721" fmla="*/ 308675 w 3506942"/>
              <a:gd name="connsiteY1721" fmla="*/ 334573 h 2201579"/>
              <a:gd name="connsiteX1722" fmla="*/ 313527 w 3506942"/>
              <a:gd name="connsiteY1722" fmla="*/ 319365 h 2201579"/>
              <a:gd name="connsiteX1723" fmla="*/ 316994 w 3506942"/>
              <a:gd name="connsiteY1723" fmla="*/ 338918 h 2201579"/>
              <a:gd name="connsiteX1724" fmla="*/ 317687 w 3506942"/>
              <a:gd name="connsiteY1724" fmla="*/ 319365 h 2201579"/>
              <a:gd name="connsiteX1725" fmla="*/ 326447 w 3506942"/>
              <a:gd name="connsiteY1725" fmla="*/ 333443 h 2201579"/>
              <a:gd name="connsiteX1726" fmla="*/ 326615 w 3506942"/>
              <a:gd name="connsiteY1726" fmla="*/ 333275 h 2201579"/>
              <a:gd name="connsiteX1727" fmla="*/ 339565 w 3506942"/>
              <a:gd name="connsiteY1727" fmla="*/ 316726 h 2201579"/>
              <a:gd name="connsiteX1728" fmla="*/ 341723 w 3506942"/>
              <a:gd name="connsiteY1728" fmla="*/ 338311 h 2201579"/>
              <a:gd name="connsiteX1729" fmla="*/ 351795 w 3506942"/>
              <a:gd name="connsiteY1729" fmla="*/ 318166 h 2201579"/>
              <a:gd name="connsiteX1730" fmla="*/ 356831 w 3506942"/>
              <a:gd name="connsiteY1730" fmla="*/ 318885 h 2201579"/>
              <a:gd name="connsiteX1731" fmla="*/ 372658 w 3506942"/>
              <a:gd name="connsiteY1731" fmla="*/ 328238 h 2201579"/>
              <a:gd name="connsiteX1732" fmla="*/ 375536 w 3506942"/>
              <a:gd name="connsiteY1732" fmla="*/ 315287 h 2201579"/>
              <a:gd name="connsiteX1733" fmla="*/ 397118 w 3506942"/>
              <a:gd name="connsiteY1733" fmla="*/ 326800 h 2201579"/>
              <a:gd name="connsiteX1734" fmla="*/ 414384 w 3506942"/>
              <a:gd name="connsiteY1734" fmla="*/ 326080 h 2201579"/>
              <a:gd name="connsiteX1735" fmla="*/ 445319 w 3506942"/>
              <a:gd name="connsiteY1735" fmla="*/ 318166 h 2201579"/>
              <a:gd name="connsiteX1736" fmla="*/ 469060 w 3506942"/>
              <a:gd name="connsiteY1736" fmla="*/ 318166 h 2201579"/>
              <a:gd name="connsiteX1737" fmla="*/ 479851 w 3506942"/>
              <a:gd name="connsiteY1737" fmla="*/ 326080 h 2201579"/>
              <a:gd name="connsiteX1738" fmla="*/ 695677 w 3506942"/>
              <a:gd name="connsiteY1738" fmla="*/ 294422 h 2201579"/>
              <a:gd name="connsiteX1739" fmla="*/ 624454 w 3506942"/>
              <a:gd name="connsiteY1739" fmla="*/ 294422 h 2201579"/>
              <a:gd name="connsiteX1740" fmla="*/ 624454 w 3506942"/>
              <a:gd name="connsiteY1740" fmla="*/ 286507 h 2201579"/>
              <a:gd name="connsiteX1741" fmla="*/ 687043 w 3506942"/>
              <a:gd name="connsiteY1741" fmla="*/ 285788 h 2201579"/>
              <a:gd name="connsiteX1742" fmla="*/ 748914 w 3506942"/>
              <a:gd name="connsiteY1742" fmla="*/ 269959 h 2201579"/>
              <a:gd name="connsiteX1743" fmla="*/ 535966 w 3506942"/>
              <a:gd name="connsiteY1743" fmla="*/ 269959 h 2201579"/>
              <a:gd name="connsiteX1744" fmla="*/ 535966 w 3506942"/>
              <a:gd name="connsiteY1744" fmla="*/ 262044 h 2201579"/>
              <a:gd name="connsiteX1745" fmla="*/ 755388 w 3506942"/>
              <a:gd name="connsiteY1745" fmla="*/ 257727 h 2201579"/>
              <a:gd name="connsiteX1746" fmla="*/ 631648 w 3506942"/>
              <a:gd name="connsiteY1746" fmla="*/ 251971 h 2201579"/>
              <a:gd name="connsiteX1747" fmla="*/ 543879 w 3506942"/>
              <a:gd name="connsiteY1747" fmla="*/ 246215 h 2201579"/>
              <a:gd name="connsiteX1748" fmla="*/ 504671 w 3506942"/>
              <a:gd name="connsiteY1748" fmla="*/ 236412 h 2201579"/>
              <a:gd name="connsiteX1749" fmla="*/ 465949 w 3506942"/>
              <a:gd name="connsiteY1749" fmla="*/ 224066 h 2201579"/>
              <a:gd name="connsiteX1750" fmla="*/ 473151 w 3506942"/>
              <a:gd name="connsiteY1750" fmla="*/ 238929 h 2201579"/>
              <a:gd name="connsiteX1751" fmla="*/ 469548 w 3506942"/>
              <a:gd name="connsiteY1751" fmla="*/ 243886 h 2201579"/>
              <a:gd name="connsiteX1752" fmla="*/ 437127 w 3506942"/>
              <a:gd name="connsiteY1752" fmla="*/ 226891 h 2201579"/>
              <a:gd name="connsiteX1753" fmla="*/ 374447 w 3506942"/>
              <a:gd name="connsiteY1753" fmla="*/ 233264 h 2201579"/>
              <a:gd name="connsiteX1754" fmla="*/ 353553 w 3506942"/>
              <a:gd name="connsiteY1754" fmla="*/ 234680 h 2201579"/>
              <a:gd name="connsiteX1755" fmla="*/ 349230 w 3506942"/>
              <a:gd name="connsiteY1755" fmla="*/ 234680 h 2201579"/>
              <a:gd name="connsiteX1756" fmla="*/ 349230 w 3506942"/>
              <a:gd name="connsiteY1756" fmla="*/ 234874 h 2201579"/>
              <a:gd name="connsiteX1757" fmla="*/ 321066 w 3506942"/>
              <a:gd name="connsiteY1757" fmla="*/ 234874 h 2201579"/>
              <a:gd name="connsiteX1758" fmla="*/ 349230 w 3506942"/>
              <a:gd name="connsiteY1758" fmla="*/ 231432 h 2201579"/>
              <a:gd name="connsiteX1759" fmla="*/ 349230 w 3506942"/>
              <a:gd name="connsiteY1759" fmla="*/ 231139 h 2201579"/>
              <a:gd name="connsiteX1760" fmla="*/ 401824 w 3506942"/>
              <a:gd name="connsiteY1760" fmla="*/ 225475 h 2201579"/>
              <a:gd name="connsiteX1761" fmla="*/ 409029 w 3506942"/>
              <a:gd name="connsiteY1761" fmla="*/ 219102 h 2201579"/>
              <a:gd name="connsiteX1762" fmla="*/ 464132 w 3506942"/>
              <a:gd name="connsiteY1762" fmla="*/ 221915 h 2201579"/>
              <a:gd name="connsiteX1763" fmla="*/ 464024 w 3506942"/>
              <a:gd name="connsiteY1763" fmla="*/ 221752 h 2201579"/>
              <a:gd name="connsiteX1764" fmla="*/ 516541 w 3506942"/>
              <a:gd name="connsiteY1764" fmla="*/ 206642 h 2201579"/>
              <a:gd name="connsiteX1765" fmla="*/ 516541 w 3506942"/>
              <a:gd name="connsiteY1765" fmla="*/ 207362 h 2201579"/>
              <a:gd name="connsiteX1766" fmla="*/ 581289 w 3506942"/>
              <a:gd name="connsiteY1766" fmla="*/ 196569 h 2201579"/>
              <a:gd name="connsiteX1767" fmla="*/ 590732 w 3506942"/>
              <a:gd name="connsiteY1767" fmla="*/ 196659 h 2201579"/>
              <a:gd name="connsiteX1768" fmla="*/ 600221 w 3506942"/>
              <a:gd name="connsiteY1768" fmla="*/ 195206 h 2201579"/>
              <a:gd name="connsiteX1769" fmla="*/ 602152 w 3506942"/>
              <a:gd name="connsiteY1769" fmla="*/ 195850 h 2201579"/>
              <a:gd name="connsiteX1770" fmla="*/ 603591 w 3506942"/>
              <a:gd name="connsiteY1770" fmla="*/ 195130 h 2201579"/>
              <a:gd name="connsiteX1771" fmla="*/ 605030 w 3506942"/>
              <a:gd name="connsiteY1771" fmla="*/ 194411 h 2201579"/>
              <a:gd name="connsiteX1772" fmla="*/ 612224 w 3506942"/>
              <a:gd name="connsiteY1772" fmla="*/ 195130 h 2201579"/>
              <a:gd name="connsiteX1773" fmla="*/ 604310 w 3506942"/>
              <a:gd name="connsiteY1773" fmla="*/ 190814 h 2201579"/>
              <a:gd name="connsiteX1774" fmla="*/ 461146 w 3506942"/>
              <a:gd name="connsiteY1774" fmla="*/ 180740 h 2201579"/>
              <a:gd name="connsiteX1775" fmla="*/ 282731 w 3506942"/>
              <a:gd name="connsiteY1775" fmla="*/ 171387 h 2201579"/>
              <a:gd name="connsiteX1776" fmla="*/ 174818 w 3506942"/>
              <a:gd name="connsiteY1776" fmla="*/ 166350 h 2201579"/>
              <a:gd name="connsiteX1777" fmla="*/ 174818 w 3506942"/>
              <a:gd name="connsiteY1777" fmla="*/ 161313 h 2201579"/>
              <a:gd name="connsiteX1778" fmla="*/ 323737 w 3506942"/>
              <a:gd name="connsiteY1778" fmla="*/ 154838 h 2201579"/>
              <a:gd name="connsiteX1779" fmla="*/ 216545 w 3506942"/>
              <a:gd name="connsiteY1779" fmla="*/ 147643 h 2201579"/>
              <a:gd name="connsiteX1780" fmla="*/ 201437 w 3506942"/>
              <a:gd name="connsiteY1780" fmla="*/ 135411 h 2201579"/>
              <a:gd name="connsiteX1781" fmla="*/ 200717 w 3506942"/>
              <a:gd name="connsiteY1781" fmla="*/ 135411 h 2201579"/>
              <a:gd name="connsiteX1782" fmla="*/ 171941 w 3506942"/>
              <a:gd name="connsiteY1782" fmla="*/ 128936 h 2201579"/>
              <a:gd name="connsiteX1783" fmla="*/ 147480 w 3506942"/>
              <a:gd name="connsiteY1783" fmla="*/ 120302 h 2201579"/>
              <a:gd name="connsiteX1784" fmla="*/ 142445 w 3506942"/>
              <a:gd name="connsiteY1784" fmla="*/ 128216 h 2201579"/>
              <a:gd name="connsiteX1785" fmla="*/ 110790 w 3506942"/>
              <a:gd name="connsiteY1785" fmla="*/ 102314 h 2201579"/>
              <a:gd name="connsiteX1786" fmla="*/ 458269 w 3506942"/>
              <a:gd name="connsiteY1786" fmla="*/ 90083 h 2201579"/>
              <a:gd name="connsiteX1787" fmla="*/ 458269 w 3506942"/>
              <a:gd name="connsiteY1787" fmla="*/ 85765 h 2201579"/>
              <a:gd name="connsiteX1788" fmla="*/ 434528 w 3506942"/>
              <a:gd name="connsiteY1788" fmla="*/ 85765 h 2201579"/>
              <a:gd name="connsiteX1789" fmla="*/ 181293 w 3506942"/>
              <a:gd name="connsiteY1789" fmla="*/ 82168 h 2201579"/>
              <a:gd name="connsiteX1790" fmla="*/ 168344 w 3506942"/>
              <a:gd name="connsiteY1790" fmla="*/ 76412 h 2201579"/>
              <a:gd name="connsiteX1791" fmla="*/ 179855 w 3506942"/>
              <a:gd name="connsiteY1791" fmla="*/ 69937 h 2201579"/>
              <a:gd name="connsiteX1792" fmla="*/ 263306 w 3506942"/>
              <a:gd name="connsiteY1792" fmla="*/ 63461 h 2201579"/>
              <a:gd name="connsiteX1793" fmla="*/ 351075 w 3506942"/>
              <a:gd name="connsiteY1793" fmla="*/ 52669 h 2201579"/>
              <a:gd name="connsiteX1794" fmla="*/ 472657 w 3506942"/>
              <a:gd name="connsiteY1794" fmla="*/ 45474 h 2201579"/>
              <a:gd name="connsiteX1795" fmla="*/ 282012 w 3506942"/>
              <a:gd name="connsiteY1795" fmla="*/ 38279 h 2201579"/>
              <a:gd name="connsiteX1796" fmla="*/ 281292 w 3506942"/>
              <a:gd name="connsiteY1796" fmla="*/ 31084 h 2201579"/>
              <a:gd name="connsiteX1797" fmla="*/ 359708 w 3506942"/>
              <a:gd name="connsiteY1797" fmla="*/ 24608 h 2201579"/>
              <a:gd name="connsiteX1798" fmla="*/ 359708 w 3506942"/>
              <a:gd name="connsiteY1798" fmla="*/ 20291 h 2201579"/>
              <a:gd name="connsiteX1799" fmla="*/ 278414 w 3506942"/>
              <a:gd name="connsiteY1799" fmla="*/ 20291 h 2201579"/>
              <a:gd name="connsiteX1800" fmla="*/ 278414 w 3506942"/>
              <a:gd name="connsiteY1800" fmla="*/ 13096 h 2201579"/>
              <a:gd name="connsiteX1801" fmla="*/ 299997 w 3506942"/>
              <a:gd name="connsiteY1801" fmla="*/ 10937 h 2201579"/>
              <a:gd name="connsiteX1802" fmla="*/ 1247470 w 3506942"/>
              <a:gd name="connsiteY1802" fmla="*/ 2303 h 2201579"/>
              <a:gd name="connsiteX1803" fmla="*/ 1510776 w 3506942"/>
              <a:gd name="connsiteY1803" fmla="*/ 145 h 2201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</a:cxnLst>
            <a:rect l="l" t="t" r="r" b="b"/>
            <a:pathLst>
              <a:path w="3506942" h="2201579">
                <a:moveTo>
                  <a:pt x="1686633" y="2167979"/>
                </a:moveTo>
                <a:lnTo>
                  <a:pt x="1687034" y="2168010"/>
                </a:lnTo>
                <a:cubicBezTo>
                  <a:pt x="1686314" y="2168010"/>
                  <a:pt x="1686314" y="2168010"/>
                  <a:pt x="1686314" y="2168010"/>
                </a:cubicBezTo>
                <a:close/>
                <a:moveTo>
                  <a:pt x="1533231" y="2166903"/>
                </a:moveTo>
                <a:cubicBezTo>
                  <a:pt x="1533983" y="2167804"/>
                  <a:pt x="1534734" y="2168705"/>
                  <a:pt x="1535484" y="2169606"/>
                </a:cubicBezTo>
                <a:cubicBezTo>
                  <a:pt x="1534734" y="2170508"/>
                  <a:pt x="1533983" y="2171409"/>
                  <a:pt x="1532480" y="2171409"/>
                </a:cubicBezTo>
                <a:cubicBezTo>
                  <a:pt x="1532480" y="2171409"/>
                  <a:pt x="1530978" y="2170508"/>
                  <a:pt x="1530978" y="2170508"/>
                </a:cubicBezTo>
                <a:cubicBezTo>
                  <a:pt x="1531730" y="2168705"/>
                  <a:pt x="1532480" y="2167804"/>
                  <a:pt x="1533231" y="2166903"/>
                </a:cubicBezTo>
                <a:close/>
                <a:moveTo>
                  <a:pt x="2669918" y="2102689"/>
                </a:moveTo>
                <a:cubicBezTo>
                  <a:pt x="2668308" y="2103253"/>
                  <a:pt x="2666699" y="2103253"/>
                  <a:pt x="2665089" y="2103816"/>
                </a:cubicBezTo>
                <a:lnTo>
                  <a:pt x="2665412" y="2103816"/>
                </a:lnTo>
                <a:cubicBezTo>
                  <a:pt x="2664285" y="2104568"/>
                  <a:pt x="2664285" y="2105318"/>
                  <a:pt x="2664285" y="2106069"/>
                </a:cubicBezTo>
                <a:cubicBezTo>
                  <a:pt x="2664285" y="2105318"/>
                  <a:pt x="2664285" y="2104568"/>
                  <a:pt x="2664285" y="2103816"/>
                </a:cubicBezTo>
                <a:cubicBezTo>
                  <a:pt x="2666699" y="2103253"/>
                  <a:pt x="2668308" y="2103253"/>
                  <a:pt x="2669918" y="2102689"/>
                </a:cubicBezTo>
                <a:close/>
                <a:moveTo>
                  <a:pt x="3082234" y="2071146"/>
                </a:moveTo>
                <a:cubicBezTo>
                  <a:pt x="3093124" y="2071146"/>
                  <a:pt x="3104014" y="2071146"/>
                  <a:pt x="3114178" y="2071146"/>
                </a:cubicBezTo>
                <a:cubicBezTo>
                  <a:pt x="3114904" y="2072648"/>
                  <a:pt x="3114904" y="2073399"/>
                  <a:pt x="3114904" y="2074901"/>
                </a:cubicBezTo>
                <a:cubicBezTo>
                  <a:pt x="3104014" y="2075652"/>
                  <a:pt x="3093850" y="2077154"/>
                  <a:pt x="3082960" y="2077905"/>
                </a:cubicBezTo>
                <a:cubicBezTo>
                  <a:pt x="3082960" y="2075652"/>
                  <a:pt x="3082960" y="2073399"/>
                  <a:pt x="3082234" y="2071146"/>
                </a:cubicBezTo>
                <a:close/>
                <a:moveTo>
                  <a:pt x="2927897" y="2071146"/>
                </a:moveTo>
                <a:cubicBezTo>
                  <a:pt x="2929399" y="2071146"/>
                  <a:pt x="2930900" y="2071709"/>
                  <a:pt x="2932403" y="2072273"/>
                </a:cubicBezTo>
                <a:cubicBezTo>
                  <a:pt x="2930900" y="2072273"/>
                  <a:pt x="2929399" y="2072273"/>
                  <a:pt x="2927897" y="2072273"/>
                </a:cubicBezTo>
                <a:cubicBezTo>
                  <a:pt x="2927897" y="2071709"/>
                  <a:pt x="2927897" y="2071709"/>
                  <a:pt x="2927897" y="2071146"/>
                </a:cubicBezTo>
                <a:close/>
                <a:moveTo>
                  <a:pt x="2901085" y="2071146"/>
                </a:moveTo>
                <a:cubicBezTo>
                  <a:pt x="2901762" y="2071822"/>
                  <a:pt x="2902437" y="2072498"/>
                  <a:pt x="2903113" y="2073174"/>
                </a:cubicBezTo>
                <a:cubicBezTo>
                  <a:pt x="2903113" y="2073174"/>
                  <a:pt x="2902437" y="2074526"/>
                  <a:pt x="2902437" y="2074526"/>
                </a:cubicBezTo>
                <a:cubicBezTo>
                  <a:pt x="2901762" y="2073850"/>
                  <a:pt x="2901085" y="2073174"/>
                  <a:pt x="2899734" y="2072498"/>
                </a:cubicBezTo>
                <a:cubicBezTo>
                  <a:pt x="2900410" y="2071822"/>
                  <a:pt x="2900410" y="2071822"/>
                  <a:pt x="2901085" y="2071146"/>
                </a:cubicBezTo>
                <a:close/>
                <a:moveTo>
                  <a:pt x="2850165" y="2070696"/>
                </a:moveTo>
                <a:cubicBezTo>
                  <a:pt x="2850165" y="2070696"/>
                  <a:pt x="2851517" y="2070020"/>
                  <a:pt x="2851517" y="2070696"/>
                </a:cubicBezTo>
                <a:cubicBezTo>
                  <a:pt x="2852194" y="2071372"/>
                  <a:pt x="2852869" y="2072048"/>
                  <a:pt x="2853545" y="2072724"/>
                </a:cubicBezTo>
                <a:cubicBezTo>
                  <a:pt x="2852194" y="2073400"/>
                  <a:pt x="2851517" y="2073400"/>
                  <a:pt x="2850165" y="2073400"/>
                </a:cubicBezTo>
                <a:cubicBezTo>
                  <a:pt x="2850165" y="2072724"/>
                  <a:pt x="2850165" y="2071372"/>
                  <a:pt x="2850165" y="2070696"/>
                </a:cubicBezTo>
                <a:close/>
                <a:moveTo>
                  <a:pt x="3131802" y="2070020"/>
                </a:moveTo>
                <a:cubicBezTo>
                  <a:pt x="3131802" y="2070020"/>
                  <a:pt x="3132365" y="2070020"/>
                  <a:pt x="3132928" y="2070771"/>
                </a:cubicBezTo>
                <a:cubicBezTo>
                  <a:pt x="3132928" y="2070771"/>
                  <a:pt x="3132365" y="2071522"/>
                  <a:pt x="3132365" y="2072273"/>
                </a:cubicBezTo>
                <a:cubicBezTo>
                  <a:pt x="3131802" y="2071522"/>
                  <a:pt x="3131239" y="2071522"/>
                  <a:pt x="3130675" y="2071522"/>
                </a:cubicBezTo>
                <a:cubicBezTo>
                  <a:pt x="3131239" y="2070771"/>
                  <a:pt x="3131239" y="2070020"/>
                  <a:pt x="3131802" y="2070020"/>
                </a:cubicBezTo>
                <a:close/>
                <a:moveTo>
                  <a:pt x="3068716" y="2070020"/>
                </a:moveTo>
                <a:cubicBezTo>
                  <a:pt x="3068716" y="2072132"/>
                  <a:pt x="3068716" y="2073540"/>
                  <a:pt x="3068716" y="2075653"/>
                </a:cubicBezTo>
                <a:cubicBezTo>
                  <a:pt x="3062198" y="2075653"/>
                  <a:pt x="3055680" y="2075653"/>
                  <a:pt x="3048438" y="2075653"/>
                </a:cubicBezTo>
                <a:cubicBezTo>
                  <a:pt x="3048438" y="2074245"/>
                  <a:pt x="3048438" y="2072836"/>
                  <a:pt x="3048438" y="2071428"/>
                </a:cubicBezTo>
                <a:cubicBezTo>
                  <a:pt x="3054956" y="2070724"/>
                  <a:pt x="3062198" y="2070724"/>
                  <a:pt x="3068716" y="2070020"/>
                </a:cubicBezTo>
                <a:close/>
                <a:moveTo>
                  <a:pt x="3029512" y="2070020"/>
                </a:moveTo>
                <a:cubicBezTo>
                  <a:pt x="3030300" y="2070020"/>
                  <a:pt x="3032666" y="2071372"/>
                  <a:pt x="3032666" y="2072048"/>
                </a:cubicBezTo>
                <a:cubicBezTo>
                  <a:pt x="3031878" y="2073400"/>
                  <a:pt x="3031088" y="2074752"/>
                  <a:pt x="3030300" y="2076779"/>
                </a:cubicBezTo>
                <a:cubicBezTo>
                  <a:pt x="3027934" y="2074752"/>
                  <a:pt x="3026357" y="2074075"/>
                  <a:pt x="3024780" y="2072723"/>
                </a:cubicBezTo>
                <a:cubicBezTo>
                  <a:pt x="3026357" y="2072048"/>
                  <a:pt x="3027934" y="2070696"/>
                  <a:pt x="3029512" y="2070020"/>
                </a:cubicBezTo>
                <a:close/>
                <a:moveTo>
                  <a:pt x="2998870" y="2070020"/>
                </a:moveTo>
                <a:cubicBezTo>
                  <a:pt x="3000982" y="2070020"/>
                  <a:pt x="3002390" y="2070583"/>
                  <a:pt x="3004503" y="2070583"/>
                </a:cubicBezTo>
                <a:cubicBezTo>
                  <a:pt x="3004503" y="2071147"/>
                  <a:pt x="3004503" y="2071709"/>
                  <a:pt x="3003799" y="2072273"/>
                </a:cubicBezTo>
                <a:cubicBezTo>
                  <a:pt x="3002390" y="2071709"/>
                  <a:pt x="3000278" y="2071709"/>
                  <a:pt x="2998870" y="2071147"/>
                </a:cubicBezTo>
                <a:cubicBezTo>
                  <a:pt x="2998870" y="2070583"/>
                  <a:pt x="2998870" y="2070583"/>
                  <a:pt x="2998870" y="2070020"/>
                </a:cubicBezTo>
                <a:close/>
                <a:moveTo>
                  <a:pt x="2962820" y="2070020"/>
                </a:moveTo>
                <a:cubicBezTo>
                  <a:pt x="2968077" y="2070020"/>
                  <a:pt x="2973335" y="2070020"/>
                  <a:pt x="2978592" y="2070020"/>
                </a:cubicBezTo>
                <a:cubicBezTo>
                  <a:pt x="2978592" y="2071629"/>
                  <a:pt x="2978592" y="2073239"/>
                  <a:pt x="2978592" y="2074848"/>
                </a:cubicBezTo>
                <a:cubicBezTo>
                  <a:pt x="2973335" y="2074848"/>
                  <a:pt x="2968077" y="2074848"/>
                  <a:pt x="2962820" y="2075653"/>
                </a:cubicBezTo>
                <a:cubicBezTo>
                  <a:pt x="2962820" y="2074043"/>
                  <a:pt x="2962820" y="2071629"/>
                  <a:pt x="2962820" y="2070020"/>
                </a:cubicBezTo>
                <a:close/>
                <a:moveTo>
                  <a:pt x="2882575" y="2070020"/>
                </a:moveTo>
                <a:cubicBezTo>
                  <a:pt x="2883268" y="2070724"/>
                  <a:pt x="2883268" y="2072132"/>
                  <a:pt x="2883962" y="2072836"/>
                </a:cubicBezTo>
                <a:cubicBezTo>
                  <a:pt x="2881188" y="2073540"/>
                  <a:pt x="2878416" y="2074949"/>
                  <a:pt x="2876336" y="2075653"/>
                </a:cubicBezTo>
                <a:cubicBezTo>
                  <a:pt x="2875643" y="2074949"/>
                  <a:pt x="2875643" y="2074245"/>
                  <a:pt x="2874949" y="2072836"/>
                </a:cubicBezTo>
                <a:cubicBezTo>
                  <a:pt x="2877722" y="2072132"/>
                  <a:pt x="2879802" y="2070724"/>
                  <a:pt x="2882575" y="2070020"/>
                </a:cubicBezTo>
                <a:close/>
                <a:moveTo>
                  <a:pt x="2811863" y="2070020"/>
                </a:moveTo>
                <a:cubicBezTo>
                  <a:pt x="2811863" y="2071308"/>
                  <a:pt x="2811863" y="2072595"/>
                  <a:pt x="2811863" y="2074526"/>
                </a:cubicBezTo>
                <a:cubicBezTo>
                  <a:pt x="2808483" y="2073882"/>
                  <a:pt x="2805104" y="2073239"/>
                  <a:pt x="2801724" y="2072595"/>
                </a:cubicBezTo>
                <a:cubicBezTo>
                  <a:pt x="2805104" y="2071951"/>
                  <a:pt x="2808483" y="2070663"/>
                  <a:pt x="2811863" y="2070020"/>
                </a:cubicBezTo>
                <a:close/>
                <a:moveTo>
                  <a:pt x="2759291" y="2070020"/>
                </a:moveTo>
                <a:cubicBezTo>
                  <a:pt x="2759291" y="2070020"/>
                  <a:pt x="2760042" y="2070583"/>
                  <a:pt x="2760042" y="2070583"/>
                </a:cubicBezTo>
                <a:cubicBezTo>
                  <a:pt x="2760042" y="2071147"/>
                  <a:pt x="2759291" y="2071147"/>
                  <a:pt x="2759291" y="2071147"/>
                </a:cubicBezTo>
                <a:cubicBezTo>
                  <a:pt x="2758539" y="2071147"/>
                  <a:pt x="2758539" y="2071147"/>
                  <a:pt x="2757788" y="2070583"/>
                </a:cubicBezTo>
                <a:cubicBezTo>
                  <a:pt x="2758539" y="2070583"/>
                  <a:pt x="2758539" y="2070020"/>
                  <a:pt x="2759291" y="2070020"/>
                </a:cubicBezTo>
                <a:close/>
                <a:moveTo>
                  <a:pt x="3218956" y="2045236"/>
                </a:moveTo>
                <a:cubicBezTo>
                  <a:pt x="3219673" y="2045987"/>
                  <a:pt x="3219673" y="2046738"/>
                  <a:pt x="3219673" y="2048240"/>
                </a:cubicBezTo>
                <a:cubicBezTo>
                  <a:pt x="3217522" y="2048240"/>
                  <a:pt x="3214654" y="2048240"/>
                  <a:pt x="3212504" y="2048240"/>
                </a:cubicBezTo>
                <a:cubicBezTo>
                  <a:pt x="3209636" y="2049742"/>
                  <a:pt x="3207486" y="2050493"/>
                  <a:pt x="3204618" y="2051995"/>
                </a:cubicBezTo>
                <a:cubicBezTo>
                  <a:pt x="3204618" y="2050493"/>
                  <a:pt x="3204618" y="2048991"/>
                  <a:pt x="3203901" y="2048240"/>
                </a:cubicBezTo>
                <a:cubicBezTo>
                  <a:pt x="3206769" y="2048240"/>
                  <a:pt x="3208920" y="2047489"/>
                  <a:pt x="3211787" y="2047489"/>
                </a:cubicBezTo>
                <a:cubicBezTo>
                  <a:pt x="3213938" y="2046738"/>
                  <a:pt x="3216805" y="2045987"/>
                  <a:pt x="3218956" y="2045236"/>
                </a:cubicBezTo>
                <a:close/>
                <a:moveTo>
                  <a:pt x="252347" y="2030590"/>
                </a:moveTo>
                <a:cubicBezTo>
                  <a:pt x="260844" y="2030590"/>
                  <a:pt x="269342" y="2030590"/>
                  <a:pt x="277131" y="2030590"/>
                </a:cubicBezTo>
                <a:cubicBezTo>
                  <a:pt x="277131" y="2032093"/>
                  <a:pt x="277131" y="2033595"/>
                  <a:pt x="277131" y="2035096"/>
                </a:cubicBezTo>
                <a:cubicBezTo>
                  <a:pt x="268633" y="2035096"/>
                  <a:pt x="260844" y="2034346"/>
                  <a:pt x="252347" y="2033595"/>
                </a:cubicBezTo>
                <a:cubicBezTo>
                  <a:pt x="252347" y="2032843"/>
                  <a:pt x="252347" y="2031342"/>
                  <a:pt x="252347" y="2030590"/>
                </a:cubicBezTo>
                <a:close/>
                <a:moveTo>
                  <a:pt x="3242204" y="2029464"/>
                </a:moveTo>
                <a:lnTo>
                  <a:pt x="3243331" y="2029464"/>
                </a:lnTo>
                <a:lnTo>
                  <a:pt x="3242204" y="2031717"/>
                </a:lnTo>
                <a:close/>
                <a:moveTo>
                  <a:pt x="235449" y="2029464"/>
                </a:moveTo>
                <a:cubicBezTo>
                  <a:pt x="235824" y="2029464"/>
                  <a:pt x="236200" y="2029464"/>
                  <a:pt x="236200" y="2029464"/>
                </a:cubicBezTo>
                <a:cubicBezTo>
                  <a:pt x="236576" y="2030216"/>
                  <a:pt x="236576" y="2030216"/>
                  <a:pt x="236576" y="2030966"/>
                </a:cubicBezTo>
                <a:cubicBezTo>
                  <a:pt x="236576" y="2030966"/>
                  <a:pt x="236200" y="2031717"/>
                  <a:pt x="235824" y="2031717"/>
                </a:cubicBezTo>
                <a:cubicBezTo>
                  <a:pt x="235824" y="2030966"/>
                  <a:pt x="235449" y="2030216"/>
                  <a:pt x="235449" y="2029464"/>
                </a:cubicBezTo>
                <a:close/>
                <a:moveTo>
                  <a:pt x="282764" y="2013692"/>
                </a:moveTo>
                <a:lnTo>
                  <a:pt x="283891" y="2014819"/>
                </a:lnTo>
                <a:lnTo>
                  <a:pt x="282764" y="2014819"/>
                </a:lnTo>
                <a:close/>
                <a:moveTo>
                  <a:pt x="262486" y="2013692"/>
                </a:moveTo>
                <a:lnTo>
                  <a:pt x="264739" y="2014819"/>
                </a:lnTo>
                <a:lnTo>
                  <a:pt x="262486" y="2014819"/>
                </a:lnTo>
                <a:close/>
                <a:moveTo>
                  <a:pt x="3252776" y="2012565"/>
                </a:moveTo>
                <a:cubicBezTo>
                  <a:pt x="3252776" y="2014678"/>
                  <a:pt x="3253469" y="2016086"/>
                  <a:pt x="3253469" y="2018199"/>
                </a:cubicBezTo>
                <a:cubicBezTo>
                  <a:pt x="3250696" y="2017495"/>
                  <a:pt x="3247230" y="2016791"/>
                  <a:pt x="3244457" y="2016086"/>
                </a:cubicBezTo>
                <a:cubicBezTo>
                  <a:pt x="3247230" y="2015382"/>
                  <a:pt x="3250003" y="2013974"/>
                  <a:pt x="3252776" y="2012565"/>
                </a:cubicBezTo>
                <a:close/>
                <a:moveTo>
                  <a:pt x="3065336" y="1965250"/>
                </a:moveTo>
                <a:cubicBezTo>
                  <a:pt x="3076356" y="1965250"/>
                  <a:pt x="3087377" y="1965250"/>
                  <a:pt x="3098398" y="1965250"/>
                </a:cubicBezTo>
                <a:cubicBezTo>
                  <a:pt x="3099132" y="1965814"/>
                  <a:pt x="3099132" y="1966377"/>
                  <a:pt x="3099132" y="1966377"/>
                </a:cubicBezTo>
                <a:cubicBezTo>
                  <a:pt x="3088111" y="1966377"/>
                  <a:pt x="3076356" y="1966377"/>
                  <a:pt x="3065336" y="1966377"/>
                </a:cubicBezTo>
                <a:cubicBezTo>
                  <a:pt x="3065336" y="1966377"/>
                  <a:pt x="3065336" y="1965814"/>
                  <a:pt x="3065336" y="1965250"/>
                </a:cubicBezTo>
                <a:close/>
                <a:moveTo>
                  <a:pt x="3018396" y="1965250"/>
                </a:moveTo>
                <a:cubicBezTo>
                  <a:pt x="3018396" y="1965250"/>
                  <a:pt x="3019148" y="1966753"/>
                  <a:pt x="3019148" y="1966753"/>
                </a:cubicBezTo>
                <a:cubicBezTo>
                  <a:pt x="3017645" y="1967504"/>
                  <a:pt x="3016894" y="1967504"/>
                  <a:pt x="3015392" y="1967504"/>
                </a:cubicBezTo>
                <a:cubicBezTo>
                  <a:pt x="3015392" y="1967504"/>
                  <a:pt x="3015392" y="1966753"/>
                  <a:pt x="3014641" y="1966002"/>
                </a:cubicBezTo>
                <a:cubicBezTo>
                  <a:pt x="3016144" y="1966002"/>
                  <a:pt x="3016894" y="1965250"/>
                  <a:pt x="3018396" y="1965250"/>
                </a:cubicBezTo>
                <a:close/>
                <a:moveTo>
                  <a:pt x="3045058" y="1964124"/>
                </a:moveTo>
                <a:cubicBezTo>
                  <a:pt x="3045058" y="1964124"/>
                  <a:pt x="3046560" y="1965627"/>
                  <a:pt x="3047311" y="1966377"/>
                </a:cubicBezTo>
                <a:cubicBezTo>
                  <a:pt x="3046560" y="1967129"/>
                  <a:pt x="3045058" y="1967880"/>
                  <a:pt x="3044307" y="1968630"/>
                </a:cubicBezTo>
                <a:cubicBezTo>
                  <a:pt x="3042804" y="1967880"/>
                  <a:pt x="3042054" y="1967129"/>
                  <a:pt x="3040552" y="1967129"/>
                </a:cubicBezTo>
                <a:cubicBezTo>
                  <a:pt x="3042054" y="1965627"/>
                  <a:pt x="3043555" y="1964876"/>
                  <a:pt x="3045058" y="1964124"/>
                </a:cubicBezTo>
                <a:close/>
                <a:moveTo>
                  <a:pt x="2975212" y="1964124"/>
                </a:moveTo>
                <a:cubicBezTo>
                  <a:pt x="2981700" y="1964124"/>
                  <a:pt x="2987468" y="1964124"/>
                  <a:pt x="2993236" y="1964801"/>
                </a:cubicBezTo>
                <a:cubicBezTo>
                  <a:pt x="2993236" y="1965476"/>
                  <a:pt x="2993236" y="1966152"/>
                  <a:pt x="2993236" y="1967504"/>
                </a:cubicBezTo>
                <a:cubicBezTo>
                  <a:pt x="2987468" y="1967504"/>
                  <a:pt x="2981700" y="1967504"/>
                  <a:pt x="2975212" y="1967504"/>
                </a:cubicBezTo>
                <a:cubicBezTo>
                  <a:pt x="2975212" y="1966152"/>
                  <a:pt x="2975212" y="1964801"/>
                  <a:pt x="2975212" y="1964124"/>
                </a:cubicBezTo>
                <a:close/>
                <a:moveTo>
                  <a:pt x="3009234" y="1938965"/>
                </a:moveTo>
                <a:cubicBezTo>
                  <a:pt x="3009910" y="1938965"/>
                  <a:pt x="3010586" y="1939716"/>
                  <a:pt x="3011262" y="1940466"/>
                </a:cubicBezTo>
                <a:cubicBezTo>
                  <a:pt x="3010586" y="1941218"/>
                  <a:pt x="3009910" y="1941969"/>
                  <a:pt x="3008558" y="1942720"/>
                </a:cubicBezTo>
                <a:cubicBezTo>
                  <a:pt x="3008558" y="1941218"/>
                  <a:pt x="3007882" y="1940466"/>
                  <a:pt x="3007882" y="1939716"/>
                </a:cubicBezTo>
                <a:cubicBezTo>
                  <a:pt x="3007882" y="1938965"/>
                  <a:pt x="3008558" y="1938213"/>
                  <a:pt x="3009234" y="1938965"/>
                </a:cubicBezTo>
                <a:close/>
                <a:moveTo>
                  <a:pt x="236576" y="1934834"/>
                </a:moveTo>
                <a:cubicBezTo>
                  <a:pt x="237139" y="1935397"/>
                  <a:pt x="237139" y="1935397"/>
                  <a:pt x="237703" y="1935961"/>
                </a:cubicBezTo>
                <a:cubicBezTo>
                  <a:pt x="237703" y="1935961"/>
                  <a:pt x="237703" y="1935961"/>
                  <a:pt x="237139" y="1935961"/>
                </a:cubicBezTo>
                <a:cubicBezTo>
                  <a:pt x="237139" y="1935397"/>
                  <a:pt x="236576" y="1935397"/>
                  <a:pt x="236576" y="1934834"/>
                </a:cubicBezTo>
                <a:close/>
                <a:moveTo>
                  <a:pt x="2972959" y="1872874"/>
                </a:moveTo>
                <a:cubicBezTo>
                  <a:pt x="2971525" y="1874308"/>
                  <a:pt x="2970092" y="1875741"/>
                  <a:pt x="2969375" y="1877175"/>
                </a:cubicBezTo>
                <a:cubicBezTo>
                  <a:pt x="2967941" y="1878609"/>
                  <a:pt x="2966507" y="1880043"/>
                  <a:pt x="2965073" y="1880760"/>
                </a:cubicBezTo>
                <a:cubicBezTo>
                  <a:pt x="2966507" y="1879326"/>
                  <a:pt x="2967941" y="1878609"/>
                  <a:pt x="2968658" y="1877175"/>
                </a:cubicBezTo>
                <a:cubicBezTo>
                  <a:pt x="2970092" y="1875741"/>
                  <a:pt x="2971525" y="1874308"/>
                  <a:pt x="2972959" y="1872874"/>
                </a:cubicBezTo>
                <a:close/>
                <a:moveTo>
                  <a:pt x="2896804" y="1849216"/>
                </a:moveTo>
                <a:cubicBezTo>
                  <a:pt x="2896804" y="1849920"/>
                  <a:pt x="2896804" y="1851329"/>
                  <a:pt x="2897480" y="1852737"/>
                </a:cubicBezTo>
                <a:cubicBezTo>
                  <a:pt x="2892749" y="1853442"/>
                  <a:pt x="2888693" y="1854146"/>
                  <a:pt x="2884638" y="1854850"/>
                </a:cubicBezTo>
                <a:cubicBezTo>
                  <a:pt x="2883962" y="1853442"/>
                  <a:pt x="2883962" y="1852033"/>
                  <a:pt x="2883962" y="1850625"/>
                </a:cubicBezTo>
                <a:cubicBezTo>
                  <a:pt x="2888017" y="1850625"/>
                  <a:pt x="2892073" y="1849920"/>
                  <a:pt x="2896804" y="1849216"/>
                </a:cubicBezTo>
                <a:close/>
                <a:moveTo>
                  <a:pt x="2960191" y="1804577"/>
                </a:moveTo>
                <a:cubicBezTo>
                  <a:pt x="2960942" y="1804577"/>
                  <a:pt x="2960942" y="1804577"/>
                  <a:pt x="2960942" y="1804577"/>
                </a:cubicBezTo>
                <a:cubicBezTo>
                  <a:pt x="2960942" y="1804577"/>
                  <a:pt x="2960942" y="1804577"/>
                  <a:pt x="2960942" y="1805281"/>
                </a:cubicBezTo>
                <a:cubicBezTo>
                  <a:pt x="2960191" y="1805281"/>
                  <a:pt x="2960191" y="1804577"/>
                  <a:pt x="2960191" y="1804577"/>
                </a:cubicBezTo>
                <a:close/>
                <a:moveTo>
                  <a:pt x="2957187" y="1799648"/>
                </a:moveTo>
                <a:cubicBezTo>
                  <a:pt x="2962444" y="1799648"/>
                  <a:pt x="2967702" y="1800352"/>
                  <a:pt x="2972958" y="1800352"/>
                </a:cubicBezTo>
                <a:cubicBezTo>
                  <a:pt x="2968452" y="1801761"/>
                  <a:pt x="2964697" y="1803169"/>
                  <a:pt x="2960942" y="1804577"/>
                </a:cubicBezTo>
                <a:cubicBezTo>
                  <a:pt x="2959440" y="1802465"/>
                  <a:pt x="2957938" y="1801057"/>
                  <a:pt x="2957187" y="1799648"/>
                </a:cubicBezTo>
                <a:close/>
                <a:moveTo>
                  <a:pt x="2840027" y="1762472"/>
                </a:moveTo>
                <a:cubicBezTo>
                  <a:pt x="2840027" y="1763035"/>
                  <a:pt x="2839182" y="1763599"/>
                  <a:pt x="2839182" y="1764162"/>
                </a:cubicBezTo>
                <a:cubicBezTo>
                  <a:pt x="2839182" y="1764725"/>
                  <a:pt x="2838337" y="1764725"/>
                  <a:pt x="2837492" y="1764725"/>
                </a:cubicBezTo>
                <a:cubicBezTo>
                  <a:pt x="2837492" y="1764725"/>
                  <a:pt x="2836647" y="1764162"/>
                  <a:pt x="2836647" y="1763599"/>
                </a:cubicBezTo>
                <a:cubicBezTo>
                  <a:pt x="2837492" y="1763599"/>
                  <a:pt x="2838337" y="1763035"/>
                  <a:pt x="2840027" y="1762472"/>
                </a:cubicBezTo>
                <a:close/>
                <a:moveTo>
                  <a:pt x="2755535" y="1719663"/>
                </a:moveTo>
                <a:cubicBezTo>
                  <a:pt x="2760661" y="1719663"/>
                  <a:pt x="2765788" y="1720468"/>
                  <a:pt x="2770181" y="1720468"/>
                </a:cubicBezTo>
                <a:cubicBezTo>
                  <a:pt x="2770181" y="1722077"/>
                  <a:pt x="2770181" y="1723687"/>
                  <a:pt x="2770181" y="1725296"/>
                </a:cubicBezTo>
                <a:cubicBezTo>
                  <a:pt x="2765055" y="1725296"/>
                  <a:pt x="2760661" y="1725296"/>
                  <a:pt x="2755535" y="1725296"/>
                </a:cubicBezTo>
                <a:cubicBezTo>
                  <a:pt x="2755535" y="1722882"/>
                  <a:pt x="2755535" y="1721273"/>
                  <a:pt x="2755535" y="1719663"/>
                </a:cubicBezTo>
                <a:close/>
                <a:moveTo>
                  <a:pt x="3249272" y="1683614"/>
                </a:moveTo>
                <a:cubicBezTo>
                  <a:pt x="3295221" y="1683614"/>
                  <a:pt x="3340453" y="1683614"/>
                  <a:pt x="3385684" y="1683614"/>
                </a:cubicBezTo>
                <a:cubicBezTo>
                  <a:pt x="3385684" y="1685173"/>
                  <a:pt x="3386402" y="1686734"/>
                  <a:pt x="3386402" y="1688294"/>
                </a:cubicBezTo>
                <a:cubicBezTo>
                  <a:pt x="3377786" y="1688294"/>
                  <a:pt x="3368453" y="1687514"/>
                  <a:pt x="3359837" y="1688294"/>
                </a:cubicBezTo>
                <a:cubicBezTo>
                  <a:pt x="3331837" y="1689853"/>
                  <a:pt x="3303837" y="1692973"/>
                  <a:pt x="3275119" y="1693753"/>
                </a:cubicBezTo>
                <a:cubicBezTo>
                  <a:pt x="3266503" y="1693753"/>
                  <a:pt x="3257169" y="1689074"/>
                  <a:pt x="3247836" y="1686734"/>
                </a:cubicBezTo>
                <a:cubicBezTo>
                  <a:pt x="3248554" y="1685953"/>
                  <a:pt x="3248554" y="1684393"/>
                  <a:pt x="3249272" y="1683614"/>
                </a:cubicBezTo>
                <a:close/>
                <a:moveTo>
                  <a:pt x="250845" y="1673475"/>
                </a:moveTo>
                <a:cubicBezTo>
                  <a:pt x="251596" y="1674763"/>
                  <a:pt x="252347" y="1675407"/>
                  <a:pt x="252347" y="1676050"/>
                </a:cubicBezTo>
                <a:cubicBezTo>
                  <a:pt x="252347" y="1676694"/>
                  <a:pt x="250845" y="1677338"/>
                  <a:pt x="249343" y="1677981"/>
                </a:cubicBezTo>
                <a:cubicBezTo>
                  <a:pt x="249343" y="1677338"/>
                  <a:pt x="247841" y="1676050"/>
                  <a:pt x="247841" y="1675407"/>
                </a:cubicBezTo>
                <a:cubicBezTo>
                  <a:pt x="248592" y="1674763"/>
                  <a:pt x="250094" y="1674119"/>
                  <a:pt x="250845" y="1673475"/>
                </a:cubicBezTo>
                <a:close/>
                <a:moveTo>
                  <a:pt x="296282" y="1659956"/>
                </a:moveTo>
                <a:cubicBezTo>
                  <a:pt x="296282" y="1660520"/>
                  <a:pt x="295719" y="1660520"/>
                  <a:pt x="295719" y="1660520"/>
                </a:cubicBezTo>
                <a:cubicBezTo>
                  <a:pt x="295719" y="1660520"/>
                  <a:pt x="295155" y="1661083"/>
                  <a:pt x="295155" y="1661083"/>
                </a:cubicBezTo>
                <a:cubicBezTo>
                  <a:pt x="295155" y="1661083"/>
                  <a:pt x="295719" y="1660520"/>
                  <a:pt x="296282" y="1659956"/>
                </a:cubicBezTo>
                <a:close/>
                <a:moveTo>
                  <a:pt x="254600" y="1658830"/>
                </a:moveTo>
                <a:lnTo>
                  <a:pt x="255727" y="1658830"/>
                </a:lnTo>
                <a:lnTo>
                  <a:pt x="255727" y="1659956"/>
                </a:lnTo>
                <a:close/>
                <a:moveTo>
                  <a:pt x="3374010" y="1637425"/>
                </a:moveTo>
                <a:cubicBezTo>
                  <a:pt x="3377765" y="1637425"/>
                  <a:pt x="3381520" y="1637425"/>
                  <a:pt x="3385275" y="1637425"/>
                </a:cubicBezTo>
                <a:cubicBezTo>
                  <a:pt x="3385275" y="1639228"/>
                  <a:pt x="3385275" y="1640129"/>
                  <a:pt x="3385275" y="1641932"/>
                </a:cubicBezTo>
                <a:cubicBezTo>
                  <a:pt x="3381520" y="1641932"/>
                  <a:pt x="3377765" y="1641932"/>
                  <a:pt x="3374010" y="1641932"/>
                </a:cubicBezTo>
                <a:cubicBezTo>
                  <a:pt x="3374010" y="1640129"/>
                  <a:pt x="3374010" y="1639228"/>
                  <a:pt x="3374010" y="1637425"/>
                </a:cubicBezTo>
                <a:close/>
                <a:moveTo>
                  <a:pt x="3407102" y="1621654"/>
                </a:moveTo>
                <a:cubicBezTo>
                  <a:pt x="3407806" y="1622330"/>
                  <a:pt x="3407806" y="1623682"/>
                  <a:pt x="3407806" y="1624358"/>
                </a:cubicBezTo>
                <a:cubicBezTo>
                  <a:pt x="3404285" y="1624358"/>
                  <a:pt x="3400765" y="1625034"/>
                  <a:pt x="3396540" y="1625034"/>
                </a:cubicBezTo>
                <a:cubicBezTo>
                  <a:pt x="3400061" y="1623682"/>
                  <a:pt x="3403582" y="1622330"/>
                  <a:pt x="3407102" y="1621654"/>
                </a:cubicBezTo>
                <a:close/>
                <a:moveTo>
                  <a:pt x="3411186" y="1597996"/>
                </a:moveTo>
                <a:cubicBezTo>
                  <a:pt x="3409073" y="1601376"/>
                  <a:pt x="3406258" y="1604756"/>
                  <a:pt x="3403441" y="1608135"/>
                </a:cubicBezTo>
                <a:cubicBezTo>
                  <a:pt x="3402737" y="1606783"/>
                  <a:pt x="3401328" y="1605432"/>
                  <a:pt x="3399920" y="1604080"/>
                </a:cubicBezTo>
                <a:cubicBezTo>
                  <a:pt x="3404145" y="1602052"/>
                  <a:pt x="3407665" y="1600024"/>
                  <a:pt x="3411186" y="1597996"/>
                </a:cubicBezTo>
                <a:close/>
                <a:moveTo>
                  <a:pt x="3291772" y="1581098"/>
                </a:moveTo>
                <a:cubicBezTo>
                  <a:pt x="3291772" y="1581098"/>
                  <a:pt x="3292522" y="1581098"/>
                  <a:pt x="3293274" y="1581098"/>
                </a:cubicBezTo>
                <a:cubicBezTo>
                  <a:pt x="3293274" y="1581098"/>
                  <a:pt x="3293274" y="1581850"/>
                  <a:pt x="3294025" y="1581850"/>
                </a:cubicBezTo>
                <a:cubicBezTo>
                  <a:pt x="3293274" y="1582600"/>
                  <a:pt x="3292522" y="1582600"/>
                  <a:pt x="3291772" y="1583351"/>
                </a:cubicBezTo>
                <a:cubicBezTo>
                  <a:pt x="3291772" y="1582600"/>
                  <a:pt x="3291772" y="1581850"/>
                  <a:pt x="3291772" y="1581098"/>
                </a:cubicBezTo>
                <a:close/>
                <a:moveTo>
                  <a:pt x="3276922" y="1578845"/>
                </a:moveTo>
                <a:cubicBezTo>
                  <a:pt x="3277639" y="1578845"/>
                  <a:pt x="3279072" y="1580254"/>
                  <a:pt x="3280506" y="1581662"/>
                </a:cubicBezTo>
                <a:cubicBezTo>
                  <a:pt x="3278356" y="1583070"/>
                  <a:pt x="3276922" y="1583774"/>
                  <a:pt x="3275488" y="1583774"/>
                </a:cubicBezTo>
                <a:cubicBezTo>
                  <a:pt x="3274771" y="1584478"/>
                  <a:pt x="3273337" y="1582366"/>
                  <a:pt x="3272620" y="1581662"/>
                </a:cubicBezTo>
                <a:cubicBezTo>
                  <a:pt x="3274054" y="1580958"/>
                  <a:pt x="3275488" y="1579549"/>
                  <a:pt x="3276922" y="1578845"/>
                </a:cubicBezTo>
                <a:close/>
                <a:moveTo>
                  <a:pt x="243335" y="1569833"/>
                </a:moveTo>
                <a:cubicBezTo>
                  <a:pt x="243335" y="1569833"/>
                  <a:pt x="244462" y="1569833"/>
                  <a:pt x="244462" y="1570734"/>
                </a:cubicBezTo>
                <a:cubicBezTo>
                  <a:pt x="244462" y="1571635"/>
                  <a:pt x="244462" y="1572536"/>
                  <a:pt x="244462" y="1574339"/>
                </a:cubicBezTo>
                <a:cubicBezTo>
                  <a:pt x="243898" y="1574339"/>
                  <a:pt x="243335" y="1574339"/>
                  <a:pt x="243335" y="1573438"/>
                </a:cubicBezTo>
                <a:cubicBezTo>
                  <a:pt x="243335" y="1572536"/>
                  <a:pt x="243335" y="1571635"/>
                  <a:pt x="243335" y="1569833"/>
                </a:cubicBezTo>
                <a:close/>
                <a:moveTo>
                  <a:pt x="235449" y="1567580"/>
                </a:moveTo>
                <a:cubicBezTo>
                  <a:pt x="235449" y="1568425"/>
                  <a:pt x="235449" y="1569270"/>
                  <a:pt x="235449" y="1570114"/>
                </a:cubicBezTo>
                <a:cubicBezTo>
                  <a:pt x="234885" y="1570114"/>
                  <a:pt x="234322" y="1570960"/>
                  <a:pt x="234322" y="1570114"/>
                </a:cubicBezTo>
                <a:cubicBezTo>
                  <a:pt x="233759" y="1570114"/>
                  <a:pt x="233759" y="1569270"/>
                  <a:pt x="233196" y="1569270"/>
                </a:cubicBezTo>
                <a:cubicBezTo>
                  <a:pt x="233759" y="1568425"/>
                  <a:pt x="234322" y="1568425"/>
                  <a:pt x="235449" y="1567580"/>
                </a:cubicBezTo>
                <a:close/>
                <a:moveTo>
                  <a:pt x="3305290" y="1558567"/>
                </a:moveTo>
                <a:lnTo>
                  <a:pt x="3307544" y="1558567"/>
                </a:lnTo>
                <a:lnTo>
                  <a:pt x="3305290" y="1559694"/>
                </a:lnTo>
                <a:close/>
                <a:moveTo>
                  <a:pt x="3235068" y="1554812"/>
                </a:moveTo>
                <a:cubicBezTo>
                  <a:pt x="3235820" y="1554812"/>
                  <a:pt x="3236571" y="1556314"/>
                  <a:pt x="3236571" y="1557066"/>
                </a:cubicBezTo>
                <a:cubicBezTo>
                  <a:pt x="3235820" y="1557816"/>
                  <a:pt x="3234318" y="1558567"/>
                  <a:pt x="3234318" y="1558567"/>
                </a:cubicBezTo>
                <a:cubicBezTo>
                  <a:pt x="3232815" y="1557816"/>
                  <a:pt x="3232815" y="1556314"/>
                  <a:pt x="3232064" y="1555563"/>
                </a:cubicBezTo>
                <a:cubicBezTo>
                  <a:pt x="3232815" y="1555563"/>
                  <a:pt x="3234318" y="1554061"/>
                  <a:pt x="3235068" y="1554812"/>
                </a:cubicBezTo>
                <a:close/>
                <a:moveTo>
                  <a:pt x="3252342" y="1554061"/>
                </a:moveTo>
                <a:cubicBezTo>
                  <a:pt x="3255078" y="1554812"/>
                  <a:pt x="3257814" y="1555563"/>
                  <a:pt x="3260550" y="1556314"/>
                </a:cubicBezTo>
                <a:cubicBezTo>
                  <a:pt x="3264654" y="1555563"/>
                  <a:pt x="3268074" y="1555563"/>
                  <a:pt x="3271494" y="1554812"/>
                </a:cubicBezTo>
                <a:cubicBezTo>
                  <a:pt x="3271494" y="1557066"/>
                  <a:pt x="3271494" y="1558567"/>
                  <a:pt x="3271494" y="1560820"/>
                </a:cubicBezTo>
                <a:cubicBezTo>
                  <a:pt x="3267390" y="1559319"/>
                  <a:pt x="3263970" y="1558567"/>
                  <a:pt x="3259866" y="1557816"/>
                </a:cubicBezTo>
                <a:cubicBezTo>
                  <a:pt x="3257130" y="1557816"/>
                  <a:pt x="3255078" y="1557816"/>
                  <a:pt x="3252342" y="1557816"/>
                </a:cubicBezTo>
                <a:cubicBezTo>
                  <a:pt x="3252342" y="1557066"/>
                  <a:pt x="3252342" y="1555563"/>
                  <a:pt x="3252342" y="1554061"/>
                </a:cubicBezTo>
                <a:close/>
                <a:moveTo>
                  <a:pt x="316560" y="1540542"/>
                </a:moveTo>
                <a:cubicBezTo>
                  <a:pt x="316560" y="1540542"/>
                  <a:pt x="317687" y="1540542"/>
                  <a:pt x="317687" y="1540542"/>
                </a:cubicBezTo>
                <a:lnTo>
                  <a:pt x="316560" y="1541669"/>
                </a:lnTo>
                <a:cubicBezTo>
                  <a:pt x="316560" y="1541669"/>
                  <a:pt x="316560" y="1540542"/>
                  <a:pt x="316560" y="1540542"/>
                </a:cubicBezTo>
                <a:close/>
                <a:moveTo>
                  <a:pt x="3193762" y="1538289"/>
                </a:moveTo>
                <a:cubicBezTo>
                  <a:pt x="3194326" y="1538853"/>
                  <a:pt x="3194889" y="1539416"/>
                  <a:pt x="3196016" y="1539980"/>
                </a:cubicBezTo>
                <a:cubicBezTo>
                  <a:pt x="3194889" y="1540543"/>
                  <a:pt x="3194326" y="1541106"/>
                  <a:pt x="3193762" y="1541106"/>
                </a:cubicBezTo>
                <a:cubicBezTo>
                  <a:pt x="3193762" y="1541669"/>
                  <a:pt x="3192636" y="1540543"/>
                  <a:pt x="3192636" y="1540543"/>
                </a:cubicBezTo>
                <a:cubicBezTo>
                  <a:pt x="3193199" y="1539980"/>
                  <a:pt x="3193199" y="1539416"/>
                  <a:pt x="3193762" y="1538289"/>
                </a:cubicBezTo>
                <a:close/>
                <a:moveTo>
                  <a:pt x="3174611" y="1538289"/>
                </a:moveTo>
                <a:cubicBezTo>
                  <a:pt x="3175362" y="1538289"/>
                  <a:pt x="3175362" y="1538289"/>
                  <a:pt x="3176113" y="1538289"/>
                </a:cubicBezTo>
                <a:cubicBezTo>
                  <a:pt x="3176113" y="1539134"/>
                  <a:pt x="3176864" y="1539980"/>
                  <a:pt x="3176864" y="1539980"/>
                </a:cubicBezTo>
                <a:cubicBezTo>
                  <a:pt x="3176113" y="1540824"/>
                  <a:pt x="3176113" y="1540824"/>
                  <a:pt x="3175362" y="1541669"/>
                </a:cubicBezTo>
                <a:cubicBezTo>
                  <a:pt x="3175362" y="1540824"/>
                  <a:pt x="3174611" y="1539134"/>
                  <a:pt x="3174611" y="1538289"/>
                </a:cubicBezTo>
                <a:close/>
                <a:moveTo>
                  <a:pt x="264310" y="1519138"/>
                </a:moveTo>
                <a:cubicBezTo>
                  <a:pt x="269192" y="1519814"/>
                  <a:pt x="273376" y="1520489"/>
                  <a:pt x="278258" y="1521166"/>
                </a:cubicBezTo>
                <a:cubicBezTo>
                  <a:pt x="278258" y="1523869"/>
                  <a:pt x="277561" y="1525897"/>
                  <a:pt x="277561" y="1525897"/>
                </a:cubicBezTo>
                <a:cubicBezTo>
                  <a:pt x="273376" y="1525897"/>
                  <a:pt x="268494" y="1525897"/>
                  <a:pt x="263613" y="1525897"/>
                </a:cubicBezTo>
                <a:cubicBezTo>
                  <a:pt x="264310" y="1523869"/>
                  <a:pt x="264310" y="1521841"/>
                  <a:pt x="264310" y="1519138"/>
                </a:cubicBezTo>
                <a:close/>
                <a:moveTo>
                  <a:pt x="291469" y="1516885"/>
                </a:moveTo>
                <a:cubicBezTo>
                  <a:pt x="295053" y="1520506"/>
                  <a:pt x="297921" y="1522679"/>
                  <a:pt x="300788" y="1524851"/>
                </a:cubicBezTo>
                <a:cubicBezTo>
                  <a:pt x="298638" y="1529196"/>
                  <a:pt x="295770" y="1532817"/>
                  <a:pt x="292902" y="1537162"/>
                </a:cubicBezTo>
                <a:cubicBezTo>
                  <a:pt x="290752" y="1535714"/>
                  <a:pt x="287884" y="1534266"/>
                  <a:pt x="285017" y="1532817"/>
                </a:cubicBezTo>
                <a:cubicBezTo>
                  <a:pt x="287167" y="1528472"/>
                  <a:pt x="288601" y="1523403"/>
                  <a:pt x="291469" y="1516885"/>
                </a:cubicBezTo>
                <a:close/>
                <a:moveTo>
                  <a:pt x="2815243" y="1504493"/>
                </a:moveTo>
                <a:cubicBezTo>
                  <a:pt x="2815806" y="1505169"/>
                  <a:pt x="2815806" y="1505845"/>
                  <a:pt x="2816369" y="1507197"/>
                </a:cubicBezTo>
                <a:cubicBezTo>
                  <a:pt x="2815806" y="1507197"/>
                  <a:pt x="2815243" y="1507873"/>
                  <a:pt x="2814116" y="1507873"/>
                </a:cubicBezTo>
                <a:cubicBezTo>
                  <a:pt x="2814116" y="1507197"/>
                  <a:pt x="2814116" y="1505845"/>
                  <a:pt x="2814116" y="1505169"/>
                </a:cubicBezTo>
                <a:cubicBezTo>
                  <a:pt x="2814116" y="1505169"/>
                  <a:pt x="2814679" y="1504493"/>
                  <a:pt x="2815243" y="1504493"/>
                </a:cubicBezTo>
                <a:close/>
                <a:moveTo>
                  <a:pt x="288021" y="1460557"/>
                </a:moveTo>
                <a:cubicBezTo>
                  <a:pt x="288772" y="1465205"/>
                  <a:pt x="288772" y="1469077"/>
                  <a:pt x="289523" y="1472950"/>
                </a:cubicBezTo>
                <a:cubicBezTo>
                  <a:pt x="288021" y="1469077"/>
                  <a:pt x="286518" y="1465205"/>
                  <a:pt x="285017" y="1461332"/>
                </a:cubicBezTo>
                <a:cubicBezTo>
                  <a:pt x="286518" y="1461332"/>
                  <a:pt x="287270" y="1460557"/>
                  <a:pt x="288021" y="1460557"/>
                </a:cubicBezTo>
                <a:close/>
                <a:moveTo>
                  <a:pt x="273751" y="1460557"/>
                </a:moveTo>
                <a:cubicBezTo>
                  <a:pt x="275441" y="1460557"/>
                  <a:pt x="276286" y="1460557"/>
                  <a:pt x="277131" y="1460557"/>
                </a:cubicBezTo>
                <a:cubicBezTo>
                  <a:pt x="277131" y="1462435"/>
                  <a:pt x="277131" y="1464313"/>
                  <a:pt x="277131" y="1466190"/>
                </a:cubicBezTo>
                <a:cubicBezTo>
                  <a:pt x="276286" y="1466190"/>
                  <a:pt x="275441" y="1466190"/>
                  <a:pt x="274597" y="1466190"/>
                </a:cubicBezTo>
                <a:cubicBezTo>
                  <a:pt x="274597" y="1464313"/>
                  <a:pt x="273751" y="1462435"/>
                  <a:pt x="273751" y="1460557"/>
                </a:cubicBezTo>
                <a:close/>
                <a:moveTo>
                  <a:pt x="307548" y="1456051"/>
                </a:moveTo>
                <a:cubicBezTo>
                  <a:pt x="308956" y="1456051"/>
                  <a:pt x="309660" y="1456051"/>
                  <a:pt x="311068" y="1456051"/>
                </a:cubicBezTo>
                <a:cubicBezTo>
                  <a:pt x="311772" y="1458868"/>
                  <a:pt x="312477" y="1462388"/>
                  <a:pt x="313181" y="1465909"/>
                </a:cubicBezTo>
                <a:cubicBezTo>
                  <a:pt x="311772" y="1466612"/>
                  <a:pt x="309660" y="1466612"/>
                  <a:pt x="308252" y="1467316"/>
                </a:cubicBezTo>
                <a:cubicBezTo>
                  <a:pt x="308252" y="1463796"/>
                  <a:pt x="307548" y="1460275"/>
                  <a:pt x="307548" y="1456051"/>
                </a:cubicBezTo>
                <a:close/>
                <a:moveTo>
                  <a:pt x="300789" y="1456051"/>
                </a:moveTo>
                <a:cubicBezTo>
                  <a:pt x="300789" y="1460425"/>
                  <a:pt x="300789" y="1464070"/>
                  <a:pt x="300789" y="1468443"/>
                </a:cubicBezTo>
                <a:cubicBezTo>
                  <a:pt x="299180" y="1468443"/>
                  <a:pt x="297570" y="1468443"/>
                  <a:pt x="295961" y="1468443"/>
                </a:cubicBezTo>
                <a:cubicBezTo>
                  <a:pt x="295961" y="1464799"/>
                  <a:pt x="295156" y="1460425"/>
                  <a:pt x="295156" y="1456780"/>
                </a:cubicBezTo>
                <a:cubicBezTo>
                  <a:pt x="296766" y="1456051"/>
                  <a:pt x="298375" y="1456051"/>
                  <a:pt x="300789" y="1456051"/>
                </a:cubicBezTo>
                <a:close/>
                <a:moveTo>
                  <a:pt x="2881708" y="1449292"/>
                </a:moveTo>
                <a:cubicBezTo>
                  <a:pt x="2882272" y="1451545"/>
                  <a:pt x="2883398" y="1453047"/>
                  <a:pt x="2883962" y="1455300"/>
                </a:cubicBezTo>
                <a:cubicBezTo>
                  <a:pt x="2883398" y="1455300"/>
                  <a:pt x="2882836" y="1456051"/>
                  <a:pt x="2881708" y="1456051"/>
                </a:cubicBezTo>
                <a:cubicBezTo>
                  <a:pt x="2881708" y="1453798"/>
                  <a:pt x="2881708" y="1451545"/>
                  <a:pt x="2881708" y="1449292"/>
                </a:cubicBezTo>
                <a:close/>
                <a:moveTo>
                  <a:pt x="322997" y="1431267"/>
                </a:moveTo>
                <a:cubicBezTo>
                  <a:pt x="323641" y="1431267"/>
                  <a:pt x="324285" y="1432769"/>
                  <a:pt x="325572" y="1433520"/>
                </a:cubicBezTo>
                <a:cubicBezTo>
                  <a:pt x="324285" y="1434272"/>
                  <a:pt x="323641" y="1435773"/>
                  <a:pt x="322997" y="1435773"/>
                </a:cubicBezTo>
                <a:cubicBezTo>
                  <a:pt x="322354" y="1435773"/>
                  <a:pt x="321710" y="1434272"/>
                  <a:pt x="321066" y="1433520"/>
                </a:cubicBezTo>
                <a:cubicBezTo>
                  <a:pt x="321710" y="1432769"/>
                  <a:pt x="322354" y="1431267"/>
                  <a:pt x="322997" y="1431267"/>
                </a:cubicBezTo>
                <a:close/>
                <a:moveTo>
                  <a:pt x="287270" y="1431267"/>
                </a:moveTo>
                <a:cubicBezTo>
                  <a:pt x="290649" y="1431267"/>
                  <a:pt x="294029" y="1431267"/>
                  <a:pt x="297409" y="1431267"/>
                </a:cubicBezTo>
                <a:cubicBezTo>
                  <a:pt x="296733" y="1432619"/>
                  <a:pt x="296733" y="1433971"/>
                  <a:pt x="296057" y="1434647"/>
                </a:cubicBezTo>
                <a:cubicBezTo>
                  <a:pt x="293354" y="1434647"/>
                  <a:pt x="290649" y="1433971"/>
                  <a:pt x="287270" y="1433971"/>
                </a:cubicBezTo>
                <a:cubicBezTo>
                  <a:pt x="287270" y="1433295"/>
                  <a:pt x="287270" y="1431943"/>
                  <a:pt x="287270" y="1431267"/>
                </a:cubicBezTo>
                <a:close/>
                <a:moveTo>
                  <a:pt x="305295" y="1413242"/>
                </a:moveTo>
                <a:cubicBezTo>
                  <a:pt x="304619" y="1415495"/>
                  <a:pt x="303944" y="1417748"/>
                  <a:pt x="303267" y="1420001"/>
                </a:cubicBezTo>
                <a:cubicBezTo>
                  <a:pt x="303267" y="1419251"/>
                  <a:pt x="302591" y="1419251"/>
                  <a:pt x="301915" y="1419251"/>
                </a:cubicBezTo>
                <a:cubicBezTo>
                  <a:pt x="303267" y="1416998"/>
                  <a:pt x="303944" y="1415495"/>
                  <a:pt x="305295" y="1413242"/>
                </a:cubicBezTo>
                <a:close/>
                <a:moveTo>
                  <a:pt x="452872" y="1380573"/>
                </a:moveTo>
                <a:cubicBezTo>
                  <a:pt x="452872" y="1380573"/>
                  <a:pt x="453999" y="1381700"/>
                  <a:pt x="453999" y="1381700"/>
                </a:cubicBezTo>
                <a:cubicBezTo>
                  <a:pt x="452872" y="1381700"/>
                  <a:pt x="452872" y="1381700"/>
                  <a:pt x="452872" y="1381700"/>
                </a:cubicBezTo>
                <a:cubicBezTo>
                  <a:pt x="452872" y="1381700"/>
                  <a:pt x="452872" y="1381700"/>
                  <a:pt x="452872" y="1380573"/>
                </a:cubicBezTo>
                <a:close/>
                <a:moveTo>
                  <a:pt x="460664" y="1372686"/>
                </a:moveTo>
                <a:cubicBezTo>
                  <a:pt x="461979" y="1373415"/>
                  <a:pt x="463294" y="1374145"/>
                  <a:pt x="465265" y="1374874"/>
                </a:cubicBezTo>
                <a:lnTo>
                  <a:pt x="460810" y="1384756"/>
                </a:lnTo>
                <a:lnTo>
                  <a:pt x="461133" y="1385079"/>
                </a:lnTo>
                <a:lnTo>
                  <a:pt x="460664" y="1385079"/>
                </a:lnTo>
                <a:lnTo>
                  <a:pt x="457379" y="1385079"/>
                </a:lnTo>
                <a:lnTo>
                  <a:pt x="457379" y="1385080"/>
                </a:lnTo>
                <a:cubicBezTo>
                  <a:pt x="456027" y="1383728"/>
                  <a:pt x="454674" y="1382376"/>
                  <a:pt x="453999" y="1381700"/>
                </a:cubicBezTo>
                <a:lnTo>
                  <a:pt x="457378" y="1381700"/>
                </a:lnTo>
                <a:lnTo>
                  <a:pt x="457378" y="1381324"/>
                </a:lnTo>
                <a:lnTo>
                  <a:pt x="457409" y="1381355"/>
                </a:lnTo>
                <a:close/>
                <a:moveTo>
                  <a:pt x="424709" y="1370433"/>
                </a:moveTo>
                <a:cubicBezTo>
                  <a:pt x="426061" y="1371158"/>
                  <a:pt x="426737" y="1372606"/>
                  <a:pt x="428089" y="1373331"/>
                </a:cubicBezTo>
                <a:cubicBezTo>
                  <a:pt x="426061" y="1375503"/>
                  <a:pt x="423357" y="1378400"/>
                  <a:pt x="421329" y="1380573"/>
                </a:cubicBezTo>
                <a:cubicBezTo>
                  <a:pt x="422681" y="1376951"/>
                  <a:pt x="424033" y="1374055"/>
                  <a:pt x="424709" y="1370433"/>
                </a:cubicBezTo>
                <a:close/>
                <a:moveTo>
                  <a:pt x="452873" y="1369307"/>
                </a:moveTo>
                <a:cubicBezTo>
                  <a:pt x="452873" y="1373532"/>
                  <a:pt x="452873" y="1377052"/>
                  <a:pt x="452873" y="1380573"/>
                </a:cubicBezTo>
                <a:cubicBezTo>
                  <a:pt x="451370" y="1377052"/>
                  <a:pt x="449868" y="1373532"/>
                  <a:pt x="448367" y="1370011"/>
                </a:cubicBezTo>
                <a:cubicBezTo>
                  <a:pt x="449868" y="1370011"/>
                  <a:pt x="451370" y="1370011"/>
                  <a:pt x="452873" y="1369307"/>
                </a:cubicBezTo>
                <a:close/>
                <a:moveTo>
                  <a:pt x="2976338" y="1337764"/>
                </a:moveTo>
                <a:cubicBezTo>
                  <a:pt x="2977015" y="1337764"/>
                  <a:pt x="2978367" y="1340631"/>
                  <a:pt x="2979718" y="1342065"/>
                </a:cubicBezTo>
                <a:cubicBezTo>
                  <a:pt x="2979042" y="1342782"/>
                  <a:pt x="2979042" y="1344216"/>
                  <a:pt x="2978367" y="1345650"/>
                </a:cubicBezTo>
                <a:cubicBezTo>
                  <a:pt x="2975663" y="1344933"/>
                  <a:pt x="2972283" y="1343499"/>
                  <a:pt x="2969579" y="1342782"/>
                </a:cubicBezTo>
                <a:cubicBezTo>
                  <a:pt x="2971608" y="1340631"/>
                  <a:pt x="2973635" y="1339197"/>
                  <a:pt x="2976338" y="1337764"/>
                </a:cubicBezTo>
                <a:close/>
                <a:moveTo>
                  <a:pt x="353106" y="1336961"/>
                </a:moveTo>
                <a:lnTo>
                  <a:pt x="353233" y="1336983"/>
                </a:lnTo>
                <a:cubicBezTo>
                  <a:pt x="352515" y="1336983"/>
                  <a:pt x="352515" y="1336983"/>
                  <a:pt x="352515" y="1336983"/>
                </a:cubicBezTo>
                <a:close/>
                <a:moveTo>
                  <a:pt x="2997743" y="1331005"/>
                </a:moveTo>
                <a:cubicBezTo>
                  <a:pt x="2998306" y="1331005"/>
                  <a:pt x="2998870" y="1331005"/>
                  <a:pt x="2998870" y="1331005"/>
                </a:cubicBezTo>
                <a:cubicBezTo>
                  <a:pt x="2998870" y="1331568"/>
                  <a:pt x="2998870" y="1332131"/>
                  <a:pt x="2998870" y="1332131"/>
                </a:cubicBezTo>
                <a:cubicBezTo>
                  <a:pt x="2998306" y="1332131"/>
                  <a:pt x="2997743" y="1332131"/>
                  <a:pt x="2997743" y="1332131"/>
                </a:cubicBezTo>
                <a:cubicBezTo>
                  <a:pt x="2997743" y="1332131"/>
                  <a:pt x="2997743" y="1331568"/>
                  <a:pt x="2997743" y="1331005"/>
                </a:cubicBezTo>
                <a:close/>
                <a:moveTo>
                  <a:pt x="2996392" y="1305094"/>
                </a:moveTo>
                <a:cubicBezTo>
                  <a:pt x="2997067" y="1305995"/>
                  <a:pt x="2997067" y="1307797"/>
                  <a:pt x="2997743" y="1308699"/>
                </a:cubicBezTo>
                <a:cubicBezTo>
                  <a:pt x="2997067" y="1309600"/>
                  <a:pt x="2995715" y="1309600"/>
                  <a:pt x="2995040" y="1309600"/>
                </a:cubicBezTo>
                <a:cubicBezTo>
                  <a:pt x="2995040" y="1309600"/>
                  <a:pt x="2994363" y="1307797"/>
                  <a:pt x="2994363" y="1307797"/>
                </a:cubicBezTo>
                <a:cubicBezTo>
                  <a:pt x="2995040" y="1306896"/>
                  <a:pt x="2995715" y="1305995"/>
                  <a:pt x="2996392" y="1305094"/>
                </a:cubicBezTo>
                <a:close/>
                <a:moveTo>
                  <a:pt x="3060829" y="1285943"/>
                </a:moveTo>
                <a:cubicBezTo>
                  <a:pt x="3061956" y="1285943"/>
                  <a:pt x="3063082" y="1285943"/>
                  <a:pt x="3064209" y="1285943"/>
                </a:cubicBezTo>
                <a:cubicBezTo>
                  <a:pt x="3063646" y="1287970"/>
                  <a:pt x="3063082" y="1289322"/>
                  <a:pt x="3062520" y="1292702"/>
                </a:cubicBezTo>
                <a:cubicBezTo>
                  <a:pt x="3061956" y="1289322"/>
                  <a:pt x="3061393" y="1287970"/>
                  <a:pt x="3060829" y="1285943"/>
                </a:cubicBezTo>
                <a:close/>
                <a:moveTo>
                  <a:pt x="3139312" y="1284816"/>
                </a:moveTo>
                <a:cubicBezTo>
                  <a:pt x="3140064" y="1284816"/>
                  <a:pt x="3140814" y="1285491"/>
                  <a:pt x="3140814" y="1285491"/>
                </a:cubicBezTo>
                <a:cubicBezTo>
                  <a:pt x="3140814" y="1286168"/>
                  <a:pt x="3140064" y="1287519"/>
                  <a:pt x="3140064" y="1288196"/>
                </a:cubicBezTo>
                <a:cubicBezTo>
                  <a:pt x="3139312" y="1288196"/>
                  <a:pt x="3138562" y="1287519"/>
                  <a:pt x="3138562" y="1287519"/>
                </a:cubicBezTo>
                <a:cubicBezTo>
                  <a:pt x="3138562" y="1286844"/>
                  <a:pt x="3139312" y="1285491"/>
                  <a:pt x="3139312" y="1284816"/>
                </a:cubicBezTo>
                <a:close/>
                <a:moveTo>
                  <a:pt x="3077352" y="1282563"/>
                </a:moveTo>
                <a:cubicBezTo>
                  <a:pt x="3078854" y="1283313"/>
                  <a:pt x="3080356" y="1283313"/>
                  <a:pt x="3081107" y="1284064"/>
                </a:cubicBezTo>
                <a:cubicBezTo>
                  <a:pt x="3080356" y="1287069"/>
                  <a:pt x="3078854" y="1290073"/>
                  <a:pt x="3077352" y="1293828"/>
                </a:cubicBezTo>
                <a:cubicBezTo>
                  <a:pt x="3075850" y="1293077"/>
                  <a:pt x="3075099" y="1293077"/>
                  <a:pt x="3074348" y="1292326"/>
                </a:cubicBezTo>
                <a:cubicBezTo>
                  <a:pt x="3075099" y="1289322"/>
                  <a:pt x="3075850" y="1285567"/>
                  <a:pt x="3077352" y="1282563"/>
                </a:cubicBezTo>
                <a:close/>
                <a:moveTo>
                  <a:pt x="3034999" y="1280310"/>
                </a:moveTo>
                <a:cubicBezTo>
                  <a:pt x="3035724" y="1283082"/>
                  <a:pt x="3036448" y="1285855"/>
                  <a:pt x="3037172" y="1289322"/>
                </a:cubicBezTo>
                <a:cubicBezTo>
                  <a:pt x="3033551" y="1287935"/>
                  <a:pt x="3029930" y="1287242"/>
                  <a:pt x="3027033" y="1286549"/>
                </a:cubicBezTo>
                <a:cubicBezTo>
                  <a:pt x="3029206" y="1284469"/>
                  <a:pt x="3032102" y="1282390"/>
                  <a:pt x="3034999" y="1280310"/>
                </a:cubicBezTo>
                <a:close/>
                <a:moveTo>
                  <a:pt x="3426958" y="1237501"/>
                </a:moveTo>
                <a:lnTo>
                  <a:pt x="3428084" y="1238628"/>
                </a:lnTo>
                <a:lnTo>
                  <a:pt x="3426958" y="1238628"/>
                </a:lnTo>
                <a:close/>
                <a:moveTo>
                  <a:pt x="3414115" y="1237501"/>
                </a:moveTo>
                <a:cubicBezTo>
                  <a:pt x="3415467" y="1238402"/>
                  <a:pt x="3416143" y="1239303"/>
                  <a:pt x="3416819" y="1240204"/>
                </a:cubicBezTo>
                <a:cubicBezTo>
                  <a:pt x="3416143" y="1241106"/>
                  <a:pt x="3415467" y="1241106"/>
                  <a:pt x="3415467" y="1242007"/>
                </a:cubicBezTo>
                <a:cubicBezTo>
                  <a:pt x="3414791" y="1241106"/>
                  <a:pt x="3414115" y="1240204"/>
                  <a:pt x="3413439" y="1239303"/>
                </a:cubicBezTo>
                <a:cubicBezTo>
                  <a:pt x="3413439" y="1239303"/>
                  <a:pt x="3414115" y="1238402"/>
                  <a:pt x="3414115" y="1237501"/>
                </a:cubicBezTo>
                <a:close/>
                <a:moveTo>
                  <a:pt x="3404652" y="1234121"/>
                </a:moveTo>
                <a:cubicBezTo>
                  <a:pt x="3405328" y="1234685"/>
                  <a:pt x="3406003" y="1235248"/>
                  <a:pt x="3406680" y="1236375"/>
                </a:cubicBezTo>
                <a:cubicBezTo>
                  <a:pt x="3406003" y="1236375"/>
                  <a:pt x="3405328" y="1236938"/>
                  <a:pt x="3403976" y="1236938"/>
                </a:cubicBezTo>
                <a:cubicBezTo>
                  <a:pt x="3403976" y="1237501"/>
                  <a:pt x="3403300" y="1236375"/>
                  <a:pt x="3403300" y="1236375"/>
                </a:cubicBezTo>
                <a:cubicBezTo>
                  <a:pt x="3403300" y="1235811"/>
                  <a:pt x="3403976" y="1235248"/>
                  <a:pt x="3404652" y="1234121"/>
                </a:cubicBezTo>
                <a:close/>
                <a:moveTo>
                  <a:pt x="280511" y="1234121"/>
                </a:moveTo>
                <a:cubicBezTo>
                  <a:pt x="280511" y="1236487"/>
                  <a:pt x="279948" y="1238853"/>
                  <a:pt x="279384" y="1242008"/>
                </a:cubicBezTo>
                <a:cubicBezTo>
                  <a:pt x="278821" y="1241219"/>
                  <a:pt x="277695" y="1240430"/>
                  <a:pt x="277131" y="1240430"/>
                </a:cubicBezTo>
                <a:cubicBezTo>
                  <a:pt x="278258" y="1238064"/>
                  <a:pt x="279384" y="1235698"/>
                  <a:pt x="280511" y="1234121"/>
                </a:cubicBezTo>
                <a:close/>
                <a:moveTo>
                  <a:pt x="280572" y="1233374"/>
                </a:moveTo>
                <a:lnTo>
                  <a:pt x="281010" y="1233657"/>
                </a:lnTo>
                <a:lnTo>
                  <a:pt x="280572" y="1234094"/>
                </a:lnTo>
                <a:cubicBezTo>
                  <a:pt x="280572" y="1234094"/>
                  <a:pt x="280572" y="1233374"/>
                  <a:pt x="280572" y="1233374"/>
                </a:cubicBezTo>
                <a:close/>
                <a:moveTo>
                  <a:pt x="269062" y="1229057"/>
                </a:moveTo>
                <a:cubicBezTo>
                  <a:pt x="269062" y="1229057"/>
                  <a:pt x="269062" y="1229057"/>
                  <a:pt x="269062" y="1229776"/>
                </a:cubicBezTo>
                <a:cubicBezTo>
                  <a:pt x="269062" y="1229776"/>
                  <a:pt x="268342" y="1230496"/>
                  <a:pt x="268342" y="1231216"/>
                </a:cubicBezTo>
                <a:cubicBezTo>
                  <a:pt x="268342" y="1230496"/>
                  <a:pt x="268342" y="1229776"/>
                  <a:pt x="269062" y="1229057"/>
                </a:cubicBezTo>
                <a:close/>
                <a:moveTo>
                  <a:pt x="3367250" y="1228488"/>
                </a:moveTo>
                <a:cubicBezTo>
                  <a:pt x="3367250" y="1228488"/>
                  <a:pt x="3367984" y="1229219"/>
                  <a:pt x="3367984" y="1229219"/>
                </a:cubicBezTo>
                <a:cubicBezTo>
                  <a:pt x="3373128" y="1232142"/>
                  <a:pt x="3379006" y="1234334"/>
                  <a:pt x="3383414" y="1238718"/>
                </a:cubicBezTo>
                <a:cubicBezTo>
                  <a:pt x="3384149" y="1239449"/>
                  <a:pt x="3379740" y="1246026"/>
                  <a:pt x="3374597" y="1255526"/>
                </a:cubicBezTo>
                <a:cubicBezTo>
                  <a:pt x="3370924" y="1243103"/>
                  <a:pt x="3369454" y="1236526"/>
                  <a:pt x="3367250" y="1229950"/>
                </a:cubicBezTo>
                <a:cubicBezTo>
                  <a:pt x="3367250" y="1229950"/>
                  <a:pt x="3367250" y="1229950"/>
                  <a:pt x="3367250" y="1228488"/>
                </a:cubicBezTo>
                <a:close/>
                <a:moveTo>
                  <a:pt x="163350" y="1218350"/>
                </a:moveTo>
                <a:lnTo>
                  <a:pt x="164477" y="1218350"/>
                </a:lnTo>
                <a:lnTo>
                  <a:pt x="164477" y="1219477"/>
                </a:lnTo>
                <a:lnTo>
                  <a:pt x="163350" y="1219477"/>
                </a:lnTo>
                <a:close/>
                <a:moveTo>
                  <a:pt x="109276" y="1216097"/>
                </a:moveTo>
                <a:lnTo>
                  <a:pt x="109276" y="1217224"/>
                </a:lnTo>
                <a:lnTo>
                  <a:pt x="108149" y="1217224"/>
                </a:lnTo>
                <a:close/>
                <a:moveTo>
                  <a:pt x="189956" y="1214970"/>
                </a:moveTo>
                <a:cubicBezTo>
                  <a:pt x="197610" y="1217121"/>
                  <a:pt x="205265" y="1219271"/>
                  <a:pt x="212919" y="1221422"/>
                </a:cubicBezTo>
                <a:cubicBezTo>
                  <a:pt x="204568" y="1222139"/>
                  <a:pt x="196915" y="1222856"/>
                  <a:pt x="189261" y="1222856"/>
                </a:cubicBezTo>
                <a:cubicBezTo>
                  <a:pt x="189261" y="1220705"/>
                  <a:pt x="189956" y="1217837"/>
                  <a:pt x="189956" y="1214970"/>
                </a:cubicBezTo>
                <a:close/>
                <a:moveTo>
                  <a:pt x="3440100" y="1193566"/>
                </a:moveTo>
                <a:cubicBezTo>
                  <a:pt x="3440852" y="1195067"/>
                  <a:pt x="3442353" y="1196570"/>
                  <a:pt x="3443855" y="1198072"/>
                </a:cubicBezTo>
                <a:cubicBezTo>
                  <a:pt x="3442353" y="1196570"/>
                  <a:pt x="3440852" y="1195819"/>
                  <a:pt x="3439349" y="1194317"/>
                </a:cubicBezTo>
                <a:cubicBezTo>
                  <a:pt x="3439349" y="1194317"/>
                  <a:pt x="3439349" y="1194317"/>
                  <a:pt x="3440100" y="1193566"/>
                </a:cubicBezTo>
                <a:close/>
                <a:moveTo>
                  <a:pt x="3439800" y="1193002"/>
                </a:moveTo>
                <a:cubicBezTo>
                  <a:pt x="3439800" y="1193002"/>
                  <a:pt x="3439800" y="1193002"/>
                  <a:pt x="3440476" y="1193002"/>
                </a:cubicBezTo>
                <a:cubicBezTo>
                  <a:pt x="3440476" y="1193002"/>
                  <a:pt x="3440476" y="1193002"/>
                  <a:pt x="3439800" y="1193566"/>
                </a:cubicBezTo>
                <a:cubicBezTo>
                  <a:pt x="3438448" y="1193002"/>
                  <a:pt x="3437096" y="1192439"/>
                  <a:pt x="3439800" y="1193002"/>
                </a:cubicBezTo>
                <a:close/>
                <a:moveTo>
                  <a:pt x="77651" y="1164276"/>
                </a:moveTo>
                <a:cubicBezTo>
                  <a:pt x="80549" y="1165885"/>
                  <a:pt x="82721" y="1168299"/>
                  <a:pt x="85619" y="1169909"/>
                </a:cubicBezTo>
                <a:cubicBezTo>
                  <a:pt x="82721" y="1169909"/>
                  <a:pt x="79101" y="1169104"/>
                  <a:pt x="75479" y="1168299"/>
                </a:cubicBezTo>
                <a:cubicBezTo>
                  <a:pt x="76203" y="1166690"/>
                  <a:pt x="76928" y="1165080"/>
                  <a:pt x="77651" y="1164276"/>
                </a:cubicBezTo>
                <a:close/>
                <a:moveTo>
                  <a:pt x="3426958" y="1162022"/>
                </a:moveTo>
                <a:cubicBezTo>
                  <a:pt x="3427708" y="1162022"/>
                  <a:pt x="3428460" y="1162022"/>
                  <a:pt x="3429210" y="1162022"/>
                </a:cubicBezTo>
                <a:cubicBezTo>
                  <a:pt x="3428460" y="1163374"/>
                  <a:pt x="3428460" y="1164051"/>
                  <a:pt x="3428460" y="1165402"/>
                </a:cubicBezTo>
                <a:cubicBezTo>
                  <a:pt x="3427708" y="1165402"/>
                  <a:pt x="3426958" y="1165402"/>
                  <a:pt x="3426958" y="1165402"/>
                </a:cubicBezTo>
                <a:cubicBezTo>
                  <a:pt x="3426958" y="1164051"/>
                  <a:pt x="3426958" y="1163374"/>
                  <a:pt x="3426958" y="1162022"/>
                </a:cubicBezTo>
                <a:close/>
                <a:moveTo>
                  <a:pt x="3469766" y="1142871"/>
                </a:moveTo>
                <a:lnTo>
                  <a:pt x="3470893" y="1143998"/>
                </a:lnTo>
                <a:lnTo>
                  <a:pt x="3469766" y="1143998"/>
                </a:lnTo>
                <a:close/>
                <a:moveTo>
                  <a:pt x="3478779" y="1140618"/>
                </a:moveTo>
                <a:lnTo>
                  <a:pt x="3479906" y="1141745"/>
                </a:lnTo>
                <a:lnTo>
                  <a:pt x="3478779" y="1141745"/>
                </a:lnTo>
                <a:close/>
                <a:moveTo>
                  <a:pt x="3435970" y="1138365"/>
                </a:moveTo>
                <a:cubicBezTo>
                  <a:pt x="3446175" y="1139763"/>
                  <a:pt x="3453464" y="1141161"/>
                  <a:pt x="3460754" y="1141860"/>
                </a:cubicBezTo>
                <a:cubicBezTo>
                  <a:pt x="3452007" y="1148154"/>
                  <a:pt x="3442530" y="1158642"/>
                  <a:pt x="3435970" y="1138365"/>
                </a:cubicBezTo>
                <a:close/>
                <a:moveTo>
                  <a:pt x="98699" y="1123720"/>
                </a:moveTo>
                <a:cubicBezTo>
                  <a:pt x="102829" y="1124437"/>
                  <a:pt x="106272" y="1125153"/>
                  <a:pt x="110403" y="1125871"/>
                </a:cubicBezTo>
                <a:cubicBezTo>
                  <a:pt x="110403" y="1127304"/>
                  <a:pt x="109714" y="1129455"/>
                  <a:pt x="109714" y="1131606"/>
                </a:cubicBezTo>
                <a:cubicBezTo>
                  <a:pt x="105583" y="1130889"/>
                  <a:pt x="102141" y="1130172"/>
                  <a:pt x="98010" y="1129455"/>
                </a:cubicBezTo>
                <a:cubicBezTo>
                  <a:pt x="98010" y="1128021"/>
                  <a:pt x="98699" y="1125871"/>
                  <a:pt x="98699" y="1123720"/>
                </a:cubicBezTo>
                <a:close/>
                <a:moveTo>
                  <a:pt x="3096879" y="1102316"/>
                </a:moveTo>
                <a:cubicBezTo>
                  <a:pt x="3098006" y="1103442"/>
                  <a:pt x="3099132" y="1104569"/>
                  <a:pt x="3100259" y="1105132"/>
                </a:cubicBezTo>
                <a:lnTo>
                  <a:pt x="3100259" y="1105695"/>
                </a:lnTo>
                <a:cubicBezTo>
                  <a:pt x="3100259" y="1106258"/>
                  <a:pt x="3101386" y="1106822"/>
                  <a:pt x="3101386" y="1106822"/>
                </a:cubicBezTo>
                <a:cubicBezTo>
                  <a:pt x="3101386" y="1106822"/>
                  <a:pt x="3100259" y="1106258"/>
                  <a:pt x="3100259" y="1106258"/>
                </a:cubicBezTo>
                <a:lnTo>
                  <a:pt x="3100259" y="1105696"/>
                </a:lnTo>
                <a:cubicBezTo>
                  <a:pt x="3099132" y="1104569"/>
                  <a:pt x="3098006" y="1103442"/>
                  <a:pt x="3096879" y="1102316"/>
                </a:cubicBezTo>
                <a:close/>
                <a:moveTo>
                  <a:pt x="29291" y="1100062"/>
                </a:moveTo>
                <a:cubicBezTo>
                  <a:pt x="30793" y="1100062"/>
                  <a:pt x="32295" y="1101349"/>
                  <a:pt x="33797" y="1102637"/>
                </a:cubicBezTo>
                <a:cubicBezTo>
                  <a:pt x="32295" y="1103280"/>
                  <a:pt x="31544" y="1104568"/>
                  <a:pt x="30793" y="1104568"/>
                </a:cubicBezTo>
                <a:cubicBezTo>
                  <a:pt x="29291" y="1103925"/>
                  <a:pt x="27789" y="1102637"/>
                  <a:pt x="27038" y="1101993"/>
                </a:cubicBezTo>
                <a:cubicBezTo>
                  <a:pt x="27789" y="1101349"/>
                  <a:pt x="28540" y="1100062"/>
                  <a:pt x="29291" y="1100062"/>
                </a:cubicBezTo>
                <a:close/>
                <a:moveTo>
                  <a:pt x="3225531" y="1092176"/>
                </a:moveTo>
                <a:cubicBezTo>
                  <a:pt x="3226207" y="1092852"/>
                  <a:pt x="3226883" y="1093528"/>
                  <a:pt x="3227559" y="1094205"/>
                </a:cubicBezTo>
                <a:cubicBezTo>
                  <a:pt x="3227559" y="1094880"/>
                  <a:pt x="3226883" y="1095556"/>
                  <a:pt x="3226883" y="1095556"/>
                </a:cubicBezTo>
                <a:cubicBezTo>
                  <a:pt x="3225531" y="1095556"/>
                  <a:pt x="3224855" y="1094880"/>
                  <a:pt x="3224179" y="1094880"/>
                </a:cubicBezTo>
                <a:cubicBezTo>
                  <a:pt x="3224855" y="1094205"/>
                  <a:pt x="3224855" y="1093528"/>
                  <a:pt x="3225531" y="1092176"/>
                </a:cubicBezTo>
                <a:close/>
                <a:moveTo>
                  <a:pt x="3407055" y="1089923"/>
                </a:moveTo>
                <a:cubicBezTo>
                  <a:pt x="3408557" y="1089923"/>
                  <a:pt x="3409308" y="1091425"/>
                  <a:pt x="3410059" y="1091425"/>
                </a:cubicBezTo>
                <a:cubicBezTo>
                  <a:pt x="3409308" y="1092927"/>
                  <a:pt x="3409308" y="1093678"/>
                  <a:pt x="3408557" y="1094430"/>
                </a:cubicBezTo>
                <a:cubicBezTo>
                  <a:pt x="3407055" y="1093678"/>
                  <a:pt x="3406304" y="1093678"/>
                  <a:pt x="3405553" y="1092927"/>
                </a:cubicBezTo>
                <a:cubicBezTo>
                  <a:pt x="3405553" y="1092176"/>
                  <a:pt x="3406304" y="1089923"/>
                  <a:pt x="3407055" y="1089923"/>
                </a:cubicBezTo>
                <a:close/>
                <a:moveTo>
                  <a:pt x="3420198" y="1074152"/>
                </a:moveTo>
                <a:cubicBezTo>
                  <a:pt x="3422451" y="1074152"/>
                  <a:pt x="3424704" y="1074827"/>
                  <a:pt x="3426958" y="1074827"/>
                </a:cubicBezTo>
                <a:cubicBezTo>
                  <a:pt x="3426207" y="1075504"/>
                  <a:pt x="3425455" y="1076855"/>
                  <a:pt x="3425455" y="1077532"/>
                </a:cubicBezTo>
                <a:cubicBezTo>
                  <a:pt x="3423202" y="1076855"/>
                  <a:pt x="3421700" y="1075504"/>
                  <a:pt x="3420198" y="1074152"/>
                </a:cubicBezTo>
                <a:close/>
                <a:moveTo>
                  <a:pt x="3376991" y="1036975"/>
                </a:moveTo>
                <a:cubicBezTo>
                  <a:pt x="3380636" y="1036975"/>
                  <a:pt x="3385010" y="1037679"/>
                  <a:pt x="3388655" y="1037679"/>
                </a:cubicBezTo>
                <a:cubicBezTo>
                  <a:pt x="3388655" y="1039792"/>
                  <a:pt x="3388655" y="1041200"/>
                  <a:pt x="3387926" y="1042608"/>
                </a:cubicBezTo>
                <a:cubicBezTo>
                  <a:pt x="3384282" y="1041904"/>
                  <a:pt x="3380636" y="1041200"/>
                  <a:pt x="3376262" y="1041200"/>
                </a:cubicBezTo>
                <a:cubicBezTo>
                  <a:pt x="3376262" y="1039792"/>
                  <a:pt x="3376991" y="1038383"/>
                  <a:pt x="3376991" y="1036975"/>
                </a:cubicBezTo>
                <a:close/>
                <a:moveTo>
                  <a:pt x="3069466" y="1008812"/>
                </a:moveTo>
                <a:cubicBezTo>
                  <a:pt x="3071719" y="1008812"/>
                  <a:pt x="3073222" y="1010314"/>
                  <a:pt x="3077728" y="1012567"/>
                </a:cubicBezTo>
                <a:cubicBezTo>
                  <a:pt x="3071719" y="1014069"/>
                  <a:pt x="3069466" y="1015571"/>
                  <a:pt x="3068716" y="1014820"/>
                </a:cubicBezTo>
                <a:cubicBezTo>
                  <a:pt x="3067213" y="1014069"/>
                  <a:pt x="3067213" y="1011816"/>
                  <a:pt x="3066462" y="1010314"/>
                </a:cubicBezTo>
                <a:cubicBezTo>
                  <a:pt x="3066462" y="1010314"/>
                  <a:pt x="3068716" y="1008812"/>
                  <a:pt x="3069466" y="1008812"/>
                </a:cubicBezTo>
                <a:close/>
                <a:moveTo>
                  <a:pt x="33234" y="989660"/>
                </a:moveTo>
                <a:cubicBezTo>
                  <a:pt x="34642" y="991162"/>
                  <a:pt x="35347" y="992664"/>
                  <a:pt x="36050" y="994166"/>
                </a:cubicBezTo>
                <a:cubicBezTo>
                  <a:pt x="34642" y="994917"/>
                  <a:pt x="33938" y="994917"/>
                  <a:pt x="31825" y="996420"/>
                </a:cubicBezTo>
                <a:cubicBezTo>
                  <a:pt x="31825" y="994166"/>
                  <a:pt x="30417" y="992664"/>
                  <a:pt x="30417" y="991162"/>
                </a:cubicBezTo>
                <a:cubicBezTo>
                  <a:pt x="30417" y="991162"/>
                  <a:pt x="33234" y="989660"/>
                  <a:pt x="33234" y="989660"/>
                </a:cubicBezTo>
                <a:close/>
                <a:moveTo>
                  <a:pt x="3077728" y="982901"/>
                </a:moveTo>
                <a:cubicBezTo>
                  <a:pt x="3078291" y="982901"/>
                  <a:pt x="3078855" y="982901"/>
                  <a:pt x="3078855" y="982901"/>
                </a:cubicBezTo>
                <a:cubicBezTo>
                  <a:pt x="3078855" y="983652"/>
                  <a:pt x="3078855" y="984403"/>
                  <a:pt x="3078855" y="985154"/>
                </a:cubicBezTo>
                <a:cubicBezTo>
                  <a:pt x="3078291" y="984403"/>
                  <a:pt x="3077728" y="985154"/>
                  <a:pt x="3077728" y="984403"/>
                </a:cubicBezTo>
                <a:cubicBezTo>
                  <a:pt x="3077728" y="984403"/>
                  <a:pt x="3077728" y="983652"/>
                  <a:pt x="3077728" y="982901"/>
                </a:cubicBezTo>
                <a:close/>
                <a:moveTo>
                  <a:pt x="2990533" y="979522"/>
                </a:moveTo>
                <a:cubicBezTo>
                  <a:pt x="2991434" y="980326"/>
                  <a:pt x="2992335" y="981131"/>
                  <a:pt x="2993236" y="982741"/>
                </a:cubicBezTo>
                <a:cubicBezTo>
                  <a:pt x="2992335" y="983545"/>
                  <a:pt x="2991434" y="984350"/>
                  <a:pt x="2990533" y="985155"/>
                </a:cubicBezTo>
                <a:cubicBezTo>
                  <a:pt x="2989632" y="984350"/>
                  <a:pt x="2988730" y="982741"/>
                  <a:pt x="2988730" y="981936"/>
                </a:cubicBezTo>
                <a:cubicBezTo>
                  <a:pt x="2988730" y="981131"/>
                  <a:pt x="2989632" y="980326"/>
                  <a:pt x="2990533" y="979522"/>
                </a:cubicBezTo>
                <a:close/>
                <a:moveTo>
                  <a:pt x="3129323" y="975016"/>
                </a:moveTo>
                <a:cubicBezTo>
                  <a:pt x="3131126" y="975766"/>
                  <a:pt x="3132027" y="976517"/>
                  <a:pt x="3132027" y="977269"/>
                </a:cubicBezTo>
                <a:cubicBezTo>
                  <a:pt x="3132928" y="978019"/>
                  <a:pt x="3132027" y="978770"/>
                  <a:pt x="3132027" y="978770"/>
                </a:cubicBezTo>
                <a:cubicBezTo>
                  <a:pt x="3131126" y="979522"/>
                  <a:pt x="3130224" y="978770"/>
                  <a:pt x="3128422" y="978770"/>
                </a:cubicBezTo>
                <a:cubicBezTo>
                  <a:pt x="3129323" y="978019"/>
                  <a:pt x="3129323" y="976517"/>
                  <a:pt x="3129323" y="975016"/>
                </a:cubicBezTo>
                <a:close/>
                <a:moveTo>
                  <a:pt x="3090120" y="975016"/>
                </a:moveTo>
                <a:lnTo>
                  <a:pt x="3091246" y="976142"/>
                </a:lnTo>
                <a:lnTo>
                  <a:pt x="3090120" y="977269"/>
                </a:lnTo>
                <a:close/>
                <a:moveTo>
                  <a:pt x="3016894" y="970509"/>
                </a:moveTo>
                <a:lnTo>
                  <a:pt x="3013139" y="978395"/>
                </a:lnTo>
                <a:lnTo>
                  <a:pt x="3013514" y="978395"/>
                </a:lnTo>
                <a:cubicBezTo>
                  <a:pt x="3012388" y="978958"/>
                  <a:pt x="3011261" y="979522"/>
                  <a:pt x="3011261" y="979522"/>
                </a:cubicBezTo>
                <a:cubicBezTo>
                  <a:pt x="3011261" y="979522"/>
                  <a:pt x="3012388" y="978958"/>
                  <a:pt x="3012388" y="978395"/>
                </a:cubicBezTo>
                <a:lnTo>
                  <a:pt x="3012389" y="978395"/>
                </a:lnTo>
                <a:close/>
                <a:moveTo>
                  <a:pt x="75855" y="959919"/>
                </a:moveTo>
                <a:cubicBezTo>
                  <a:pt x="77357" y="959919"/>
                  <a:pt x="78108" y="960596"/>
                  <a:pt x="78859" y="961272"/>
                </a:cubicBezTo>
                <a:cubicBezTo>
                  <a:pt x="77357" y="961948"/>
                  <a:pt x="76606" y="962624"/>
                  <a:pt x="75855" y="962624"/>
                </a:cubicBezTo>
                <a:cubicBezTo>
                  <a:pt x="75104" y="961948"/>
                  <a:pt x="75104" y="961272"/>
                  <a:pt x="74353" y="960596"/>
                </a:cubicBezTo>
                <a:cubicBezTo>
                  <a:pt x="74353" y="959919"/>
                  <a:pt x="75855" y="959244"/>
                  <a:pt x="75855" y="959919"/>
                </a:cubicBezTo>
                <a:close/>
                <a:moveTo>
                  <a:pt x="3415794" y="937658"/>
                </a:moveTo>
                <a:cubicBezTo>
                  <a:pt x="3420110" y="939097"/>
                  <a:pt x="3423707" y="940536"/>
                  <a:pt x="3431620" y="942694"/>
                </a:cubicBezTo>
                <a:cubicBezTo>
                  <a:pt x="3423707" y="944853"/>
                  <a:pt x="3420110" y="945573"/>
                  <a:pt x="3416512" y="946292"/>
                </a:cubicBezTo>
                <a:cubicBezTo>
                  <a:pt x="3415074" y="946292"/>
                  <a:pt x="3413635" y="946292"/>
                  <a:pt x="3412196" y="945573"/>
                </a:cubicBezTo>
                <a:cubicBezTo>
                  <a:pt x="3412915" y="945573"/>
                  <a:pt x="3414354" y="945573"/>
                  <a:pt x="3415074" y="945573"/>
                </a:cubicBezTo>
                <a:cubicBezTo>
                  <a:pt x="3415794" y="942694"/>
                  <a:pt x="3415794" y="940536"/>
                  <a:pt x="3415794" y="937658"/>
                </a:cubicBezTo>
                <a:close/>
                <a:moveTo>
                  <a:pt x="3409308" y="887145"/>
                </a:moveTo>
                <a:cubicBezTo>
                  <a:pt x="3410059" y="887145"/>
                  <a:pt x="3411561" y="888046"/>
                  <a:pt x="3412312" y="888046"/>
                </a:cubicBezTo>
                <a:cubicBezTo>
                  <a:pt x="3411561" y="888947"/>
                  <a:pt x="3410810" y="889849"/>
                  <a:pt x="3410810" y="891651"/>
                </a:cubicBezTo>
                <a:cubicBezTo>
                  <a:pt x="3410059" y="890750"/>
                  <a:pt x="3408557" y="889849"/>
                  <a:pt x="3407806" y="888947"/>
                </a:cubicBezTo>
                <a:cubicBezTo>
                  <a:pt x="3407806" y="888046"/>
                  <a:pt x="3408557" y="887145"/>
                  <a:pt x="3409308" y="887145"/>
                </a:cubicBezTo>
                <a:close/>
                <a:moveTo>
                  <a:pt x="3352229" y="857855"/>
                </a:moveTo>
                <a:cubicBezTo>
                  <a:pt x="3352981" y="858605"/>
                  <a:pt x="3353732" y="858605"/>
                  <a:pt x="3353732" y="858605"/>
                </a:cubicBezTo>
                <a:cubicBezTo>
                  <a:pt x="3353732" y="859356"/>
                  <a:pt x="3353732" y="860108"/>
                  <a:pt x="3353732" y="860108"/>
                </a:cubicBezTo>
                <a:cubicBezTo>
                  <a:pt x="3352981" y="860108"/>
                  <a:pt x="3352229" y="860108"/>
                  <a:pt x="3351478" y="860108"/>
                </a:cubicBezTo>
                <a:cubicBezTo>
                  <a:pt x="3352229" y="859356"/>
                  <a:pt x="3352229" y="858605"/>
                  <a:pt x="3352229" y="857855"/>
                </a:cubicBezTo>
                <a:close/>
                <a:moveTo>
                  <a:pt x="192766" y="855601"/>
                </a:moveTo>
                <a:cubicBezTo>
                  <a:pt x="194018" y="857714"/>
                  <a:pt x="195895" y="859826"/>
                  <a:pt x="197147" y="861235"/>
                </a:cubicBezTo>
                <a:cubicBezTo>
                  <a:pt x="195269" y="860531"/>
                  <a:pt x="193392" y="859122"/>
                  <a:pt x="191514" y="857714"/>
                </a:cubicBezTo>
                <a:cubicBezTo>
                  <a:pt x="192140" y="857009"/>
                  <a:pt x="192140" y="856305"/>
                  <a:pt x="192766" y="855601"/>
                </a:cubicBezTo>
                <a:close/>
                <a:moveTo>
                  <a:pt x="3081108" y="817299"/>
                </a:moveTo>
                <a:cubicBezTo>
                  <a:pt x="3081670" y="817299"/>
                  <a:pt x="3081670" y="818050"/>
                  <a:pt x="3082234" y="818800"/>
                </a:cubicBezTo>
                <a:cubicBezTo>
                  <a:pt x="3081670" y="818800"/>
                  <a:pt x="3080544" y="819552"/>
                  <a:pt x="3079981" y="819552"/>
                </a:cubicBezTo>
                <a:cubicBezTo>
                  <a:pt x="3079981" y="818800"/>
                  <a:pt x="3079981" y="818800"/>
                  <a:pt x="3079981" y="818050"/>
                </a:cubicBezTo>
                <a:cubicBezTo>
                  <a:pt x="3080544" y="818050"/>
                  <a:pt x="3081108" y="817299"/>
                  <a:pt x="3081108" y="817299"/>
                </a:cubicBezTo>
                <a:close/>
                <a:moveTo>
                  <a:pt x="3095076" y="815797"/>
                </a:moveTo>
                <a:cubicBezTo>
                  <a:pt x="3095076" y="815046"/>
                  <a:pt x="3096879" y="816547"/>
                  <a:pt x="3096879" y="816547"/>
                </a:cubicBezTo>
                <a:cubicBezTo>
                  <a:pt x="3096879" y="817299"/>
                  <a:pt x="3095978" y="818800"/>
                  <a:pt x="3095978" y="819552"/>
                </a:cubicBezTo>
                <a:cubicBezTo>
                  <a:pt x="3094175" y="818800"/>
                  <a:pt x="3093274" y="818050"/>
                  <a:pt x="3092372" y="818050"/>
                </a:cubicBezTo>
                <a:cubicBezTo>
                  <a:pt x="3093274" y="817299"/>
                  <a:pt x="3094175" y="815797"/>
                  <a:pt x="3095076" y="815797"/>
                </a:cubicBezTo>
                <a:close/>
                <a:moveTo>
                  <a:pt x="3235752" y="799274"/>
                </a:moveTo>
                <a:cubicBezTo>
                  <a:pt x="3237902" y="800079"/>
                  <a:pt x="3240053" y="800884"/>
                  <a:pt x="3242204" y="802493"/>
                </a:cubicBezTo>
                <a:cubicBezTo>
                  <a:pt x="3242204" y="803298"/>
                  <a:pt x="3241487" y="804102"/>
                  <a:pt x="3241487" y="804907"/>
                </a:cubicBezTo>
                <a:cubicBezTo>
                  <a:pt x="3239336" y="803298"/>
                  <a:pt x="3237185" y="802493"/>
                  <a:pt x="3234318" y="801688"/>
                </a:cubicBezTo>
                <a:cubicBezTo>
                  <a:pt x="3235034" y="800884"/>
                  <a:pt x="3235034" y="800079"/>
                  <a:pt x="3235752" y="799274"/>
                </a:cubicBezTo>
                <a:close/>
                <a:moveTo>
                  <a:pt x="190951" y="798147"/>
                </a:moveTo>
                <a:cubicBezTo>
                  <a:pt x="191740" y="800920"/>
                  <a:pt x="193316" y="803693"/>
                  <a:pt x="194105" y="805773"/>
                </a:cubicBezTo>
                <a:cubicBezTo>
                  <a:pt x="194105" y="805773"/>
                  <a:pt x="194105" y="805773"/>
                  <a:pt x="194894" y="807160"/>
                </a:cubicBezTo>
                <a:cubicBezTo>
                  <a:pt x="194894" y="807160"/>
                  <a:pt x="193316" y="807160"/>
                  <a:pt x="193316" y="807160"/>
                </a:cubicBezTo>
                <a:cubicBezTo>
                  <a:pt x="190951" y="805080"/>
                  <a:pt x="189374" y="802306"/>
                  <a:pt x="187008" y="800227"/>
                </a:cubicBezTo>
                <a:cubicBezTo>
                  <a:pt x="188585" y="799534"/>
                  <a:pt x="189374" y="798841"/>
                  <a:pt x="190951" y="798147"/>
                </a:cubicBezTo>
                <a:close/>
                <a:moveTo>
                  <a:pt x="179122" y="798147"/>
                </a:moveTo>
                <a:cubicBezTo>
                  <a:pt x="179872" y="798851"/>
                  <a:pt x="181375" y="800964"/>
                  <a:pt x="181375" y="800964"/>
                </a:cubicBezTo>
                <a:cubicBezTo>
                  <a:pt x="179872" y="802372"/>
                  <a:pt x="178370" y="803076"/>
                  <a:pt x="177619" y="803780"/>
                </a:cubicBezTo>
                <a:cubicBezTo>
                  <a:pt x="176869" y="803076"/>
                  <a:pt x="176117" y="802372"/>
                  <a:pt x="174615" y="800260"/>
                </a:cubicBezTo>
                <a:cubicBezTo>
                  <a:pt x="176117" y="799555"/>
                  <a:pt x="177619" y="798851"/>
                  <a:pt x="179122" y="798147"/>
                </a:cubicBezTo>
                <a:close/>
                <a:moveTo>
                  <a:pt x="166505" y="798147"/>
                </a:moveTo>
                <a:cubicBezTo>
                  <a:pt x="167181" y="798898"/>
                  <a:pt x="167857" y="799649"/>
                  <a:pt x="167857" y="801151"/>
                </a:cubicBezTo>
                <a:cubicBezTo>
                  <a:pt x="167857" y="801151"/>
                  <a:pt x="167181" y="802653"/>
                  <a:pt x="167181" y="801902"/>
                </a:cubicBezTo>
                <a:cubicBezTo>
                  <a:pt x="165829" y="801902"/>
                  <a:pt x="165152" y="801151"/>
                  <a:pt x="164477" y="800400"/>
                </a:cubicBezTo>
                <a:cubicBezTo>
                  <a:pt x="165152" y="799649"/>
                  <a:pt x="165829" y="798898"/>
                  <a:pt x="166505" y="798147"/>
                </a:cubicBezTo>
                <a:close/>
                <a:moveTo>
                  <a:pt x="3443480" y="759845"/>
                </a:moveTo>
                <a:cubicBezTo>
                  <a:pt x="3444982" y="760549"/>
                  <a:pt x="3446484" y="761957"/>
                  <a:pt x="3447235" y="763365"/>
                </a:cubicBezTo>
                <a:cubicBezTo>
                  <a:pt x="3446484" y="764069"/>
                  <a:pt x="3445733" y="764774"/>
                  <a:pt x="3444232" y="765478"/>
                </a:cubicBezTo>
                <a:cubicBezTo>
                  <a:pt x="3442729" y="764069"/>
                  <a:pt x="3441978" y="762661"/>
                  <a:pt x="3440476" y="761957"/>
                </a:cubicBezTo>
                <a:cubicBezTo>
                  <a:pt x="3441978" y="761252"/>
                  <a:pt x="3443480" y="759845"/>
                  <a:pt x="3443480" y="759845"/>
                </a:cubicBezTo>
                <a:close/>
                <a:moveTo>
                  <a:pt x="3499056" y="713656"/>
                </a:moveTo>
                <a:cubicBezTo>
                  <a:pt x="3499056" y="713656"/>
                  <a:pt x="3499056" y="713656"/>
                  <a:pt x="3500183" y="713656"/>
                </a:cubicBezTo>
                <a:lnTo>
                  <a:pt x="3500183" y="714219"/>
                </a:lnTo>
                <a:lnTo>
                  <a:pt x="3500183" y="714783"/>
                </a:lnTo>
                <a:cubicBezTo>
                  <a:pt x="3500183" y="714783"/>
                  <a:pt x="3499056" y="713656"/>
                  <a:pt x="3499056" y="713656"/>
                </a:cubicBezTo>
                <a:close/>
                <a:moveTo>
                  <a:pt x="3506942" y="712530"/>
                </a:moveTo>
                <a:cubicBezTo>
                  <a:pt x="3506942" y="713375"/>
                  <a:pt x="3506942" y="715064"/>
                  <a:pt x="3506942" y="715910"/>
                </a:cubicBezTo>
                <a:cubicBezTo>
                  <a:pt x="3504689" y="715064"/>
                  <a:pt x="3502436" y="715064"/>
                  <a:pt x="3500183" y="714219"/>
                </a:cubicBezTo>
                <a:cubicBezTo>
                  <a:pt x="3502436" y="714219"/>
                  <a:pt x="3504689" y="713375"/>
                  <a:pt x="3506942" y="712530"/>
                </a:cubicBezTo>
                <a:close/>
                <a:moveTo>
                  <a:pt x="3305290" y="656202"/>
                </a:moveTo>
                <a:lnTo>
                  <a:pt x="3306417" y="656202"/>
                </a:lnTo>
                <a:lnTo>
                  <a:pt x="3306417" y="657329"/>
                </a:lnTo>
                <a:lnTo>
                  <a:pt x="3305290" y="657329"/>
                </a:lnTo>
                <a:close/>
                <a:moveTo>
                  <a:pt x="3205404" y="633671"/>
                </a:moveTo>
                <a:cubicBezTo>
                  <a:pt x="3206905" y="634422"/>
                  <a:pt x="3207656" y="634422"/>
                  <a:pt x="3208407" y="634422"/>
                </a:cubicBezTo>
                <a:cubicBezTo>
                  <a:pt x="3206905" y="635173"/>
                  <a:pt x="3205404" y="635173"/>
                  <a:pt x="3203901" y="635924"/>
                </a:cubicBezTo>
                <a:cubicBezTo>
                  <a:pt x="3204652" y="635173"/>
                  <a:pt x="3205404" y="634422"/>
                  <a:pt x="3205404" y="633671"/>
                </a:cubicBezTo>
                <a:close/>
                <a:moveTo>
                  <a:pt x="3239951" y="629165"/>
                </a:moveTo>
                <a:cubicBezTo>
                  <a:pt x="3244457" y="629165"/>
                  <a:pt x="3248212" y="629165"/>
                  <a:pt x="3252718" y="629165"/>
                </a:cubicBezTo>
                <a:cubicBezTo>
                  <a:pt x="3252718" y="630775"/>
                  <a:pt x="3253469" y="632384"/>
                  <a:pt x="3253469" y="633189"/>
                </a:cubicBezTo>
                <a:cubicBezTo>
                  <a:pt x="3248963" y="633993"/>
                  <a:pt x="3244457" y="634798"/>
                  <a:pt x="3239951" y="634798"/>
                </a:cubicBezTo>
                <a:cubicBezTo>
                  <a:pt x="3239951" y="633189"/>
                  <a:pt x="3239951" y="631579"/>
                  <a:pt x="3239951" y="629165"/>
                </a:cubicBezTo>
                <a:close/>
                <a:moveTo>
                  <a:pt x="620138" y="626113"/>
                </a:moveTo>
                <a:cubicBezTo>
                  <a:pt x="620857" y="626113"/>
                  <a:pt x="620857" y="626113"/>
                  <a:pt x="620857" y="626113"/>
                </a:cubicBezTo>
                <a:lnTo>
                  <a:pt x="620277" y="626215"/>
                </a:lnTo>
                <a:close/>
                <a:moveTo>
                  <a:pt x="3224722" y="625786"/>
                </a:moveTo>
                <a:cubicBezTo>
                  <a:pt x="3225431" y="628039"/>
                  <a:pt x="3226140" y="631043"/>
                  <a:pt x="3227559" y="634047"/>
                </a:cubicBezTo>
                <a:cubicBezTo>
                  <a:pt x="3221175" y="634047"/>
                  <a:pt x="3214791" y="634798"/>
                  <a:pt x="3208407" y="634798"/>
                </a:cubicBezTo>
                <a:cubicBezTo>
                  <a:pt x="3214082" y="631794"/>
                  <a:pt x="3219756" y="628790"/>
                  <a:pt x="3224722" y="625786"/>
                </a:cubicBezTo>
                <a:close/>
                <a:moveTo>
                  <a:pt x="3305290" y="614520"/>
                </a:moveTo>
                <a:cubicBezTo>
                  <a:pt x="3308912" y="614520"/>
                  <a:pt x="3311808" y="614520"/>
                  <a:pt x="3315430" y="615365"/>
                </a:cubicBezTo>
                <a:cubicBezTo>
                  <a:pt x="3315430" y="616210"/>
                  <a:pt x="3315430" y="617055"/>
                  <a:pt x="3315430" y="617900"/>
                </a:cubicBezTo>
                <a:cubicBezTo>
                  <a:pt x="3311808" y="617900"/>
                  <a:pt x="3308187" y="617900"/>
                  <a:pt x="3305290" y="617900"/>
                </a:cubicBezTo>
                <a:cubicBezTo>
                  <a:pt x="3305290" y="617055"/>
                  <a:pt x="3305290" y="615365"/>
                  <a:pt x="3305290" y="614520"/>
                </a:cubicBezTo>
                <a:close/>
                <a:moveTo>
                  <a:pt x="3293305" y="610014"/>
                </a:moveTo>
                <a:cubicBezTo>
                  <a:pt x="3294025" y="612164"/>
                  <a:pt x="3294025" y="614315"/>
                  <a:pt x="3294025" y="617183"/>
                </a:cubicBezTo>
                <a:cubicBezTo>
                  <a:pt x="3285388" y="625786"/>
                  <a:pt x="3276751" y="620767"/>
                  <a:pt x="3268114" y="615032"/>
                </a:cubicBezTo>
                <a:cubicBezTo>
                  <a:pt x="3276751" y="613598"/>
                  <a:pt x="3284668" y="611448"/>
                  <a:pt x="3293305" y="610014"/>
                </a:cubicBezTo>
                <a:close/>
                <a:moveTo>
                  <a:pt x="209539" y="601002"/>
                </a:moveTo>
                <a:lnTo>
                  <a:pt x="210666" y="602129"/>
                </a:lnTo>
                <a:lnTo>
                  <a:pt x="209539" y="602129"/>
                </a:lnTo>
                <a:close/>
                <a:moveTo>
                  <a:pt x="161772" y="578471"/>
                </a:moveTo>
                <a:cubicBezTo>
                  <a:pt x="162449" y="580837"/>
                  <a:pt x="163801" y="583203"/>
                  <a:pt x="164477" y="586357"/>
                </a:cubicBezTo>
                <a:cubicBezTo>
                  <a:pt x="163125" y="586357"/>
                  <a:pt x="162449" y="586357"/>
                  <a:pt x="161097" y="586357"/>
                </a:cubicBezTo>
                <a:cubicBezTo>
                  <a:pt x="161772" y="583991"/>
                  <a:pt x="161772" y="581625"/>
                  <a:pt x="161772" y="578471"/>
                </a:cubicBezTo>
                <a:close/>
                <a:moveTo>
                  <a:pt x="548537" y="558401"/>
                </a:moveTo>
                <a:lnTo>
                  <a:pt x="548916" y="558480"/>
                </a:lnTo>
                <a:cubicBezTo>
                  <a:pt x="548196" y="558480"/>
                  <a:pt x="548196" y="558480"/>
                  <a:pt x="548196" y="558480"/>
                </a:cubicBezTo>
                <a:close/>
                <a:moveTo>
                  <a:pt x="191835" y="537539"/>
                </a:moveTo>
                <a:cubicBezTo>
                  <a:pt x="192479" y="539041"/>
                  <a:pt x="193123" y="540543"/>
                  <a:pt x="193767" y="542045"/>
                </a:cubicBezTo>
                <a:cubicBezTo>
                  <a:pt x="193123" y="542796"/>
                  <a:pt x="191835" y="542796"/>
                  <a:pt x="190548" y="543547"/>
                </a:cubicBezTo>
                <a:cubicBezTo>
                  <a:pt x="189905" y="542045"/>
                  <a:pt x="189261" y="540543"/>
                  <a:pt x="189261" y="539041"/>
                </a:cubicBezTo>
                <a:cubicBezTo>
                  <a:pt x="189261" y="538290"/>
                  <a:pt x="191835" y="536788"/>
                  <a:pt x="191835" y="537539"/>
                </a:cubicBezTo>
                <a:close/>
                <a:moveTo>
                  <a:pt x="292527" y="534535"/>
                </a:moveTo>
                <a:cubicBezTo>
                  <a:pt x="293278" y="534535"/>
                  <a:pt x="294029" y="535099"/>
                  <a:pt x="294029" y="535099"/>
                </a:cubicBezTo>
                <a:cubicBezTo>
                  <a:pt x="294029" y="535661"/>
                  <a:pt x="294029" y="536225"/>
                  <a:pt x="293278" y="536225"/>
                </a:cubicBezTo>
                <a:cubicBezTo>
                  <a:pt x="293278" y="536788"/>
                  <a:pt x="292527" y="536225"/>
                  <a:pt x="291776" y="536225"/>
                </a:cubicBezTo>
                <a:cubicBezTo>
                  <a:pt x="291776" y="535661"/>
                  <a:pt x="292527" y="535099"/>
                  <a:pt x="292527" y="534535"/>
                </a:cubicBezTo>
                <a:close/>
                <a:moveTo>
                  <a:pt x="207286" y="534535"/>
                </a:moveTo>
                <a:cubicBezTo>
                  <a:pt x="210907" y="534535"/>
                  <a:pt x="213804" y="535239"/>
                  <a:pt x="217425" y="535239"/>
                </a:cubicBezTo>
                <a:cubicBezTo>
                  <a:pt x="217425" y="536648"/>
                  <a:pt x="216700" y="538760"/>
                  <a:pt x="216700" y="540168"/>
                </a:cubicBezTo>
                <a:cubicBezTo>
                  <a:pt x="213079" y="539464"/>
                  <a:pt x="210182" y="538760"/>
                  <a:pt x="207286" y="538056"/>
                </a:cubicBezTo>
                <a:cubicBezTo>
                  <a:pt x="207286" y="536648"/>
                  <a:pt x="207286" y="535943"/>
                  <a:pt x="207286" y="534535"/>
                </a:cubicBezTo>
                <a:close/>
                <a:moveTo>
                  <a:pt x="277554" y="532282"/>
                </a:moveTo>
                <a:cubicBezTo>
                  <a:pt x="277554" y="533569"/>
                  <a:pt x="277554" y="534857"/>
                  <a:pt x="278258" y="536145"/>
                </a:cubicBezTo>
                <a:cubicBezTo>
                  <a:pt x="274737" y="536145"/>
                  <a:pt x="271217" y="536788"/>
                  <a:pt x="267696" y="536788"/>
                </a:cubicBezTo>
                <a:cubicBezTo>
                  <a:pt x="267696" y="535500"/>
                  <a:pt x="267696" y="534213"/>
                  <a:pt x="266992" y="532926"/>
                </a:cubicBezTo>
                <a:cubicBezTo>
                  <a:pt x="270513" y="532926"/>
                  <a:pt x="274033" y="532282"/>
                  <a:pt x="277554" y="532282"/>
                </a:cubicBezTo>
                <a:close/>
                <a:moveTo>
                  <a:pt x="289523" y="518763"/>
                </a:moveTo>
                <a:cubicBezTo>
                  <a:pt x="298362" y="519514"/>
                  <a:pt x="304992" y="518763"/>
                  <a:pt x="306465" y="521016"/>
                </a:cubicBezTo>
                <a:cubicBezTo>
                  <a:pt x="308675" y="524771"/>
                  <a:pt x="307938" y="530029"/>
                  <a:pt x="308675" y="541294"/>
                </a:cubicBezTo>
                <a:cubicBezTo>
                  <a:pt x="300572" y="531530"/>
                  <a:pt x="296889" y="527024"/>
                  <a:pt x="289523" y="518763"/>
                </a:cubicBezTo>
                <a:close/>
                <a:moveTo>
                  <a:pt x="119005" y="473701"/>
                </a:moveTo>
                <a:cubicBezTo>
                  <a:pt x="129758" y="475159"/>
                  <a:pt x="139795" y="476617"/>
                  <a:pt x="149831" y="478075"/>
                </a:cubicBezTo>
                <a:cubicBezTo>
                  <a:pt x="149115" y="480991"/>
                  <a:pt x="148397" y="483178"/>
                  <a:pt x="147680" y="486094"/>
                </a:cubicBezTo>
                <a:cubicBezTo>
                  <a:pt x="137644" y="483907"/>
                  <a:pt x="128324" y="481720"/>
                  <a:pt x="118288" y="479533"/>
                </a:cubicBezTo>
                <a:cubicBezTo>
                  <a:pt x="119005" y="477346"/>
                  <a:pt x="119005" y="475888"/>
                  <a:pt x="119005" y="473701"/>
                </a:cubicBezTo>
                <a:close/>
                <a:moveTo>
                  <a:pt x="111529" y="455677"/>
                </a:moveTo>
                <a:lnTo>
                  <a:pt x="112656" y="455677"/>
                </a:lnTo>
                <a:lnTo>
                  <a:pt x="113782" y="455677"/>
                </a:lnTo>
                <a:lnTo>
                  <a:pt x="113783" y="455677"/>
                </a:lnTo>
                <a:lnTo>
                  <a:pt x="113783" y="456804"/>
                </a:lnTo>
                <a:lnTo>
                  <a:pt x="112656" y="456804"/>
                </a:lnTo>
                <a:lnTo>
                  <a:pt x="111529" y="456804"/>
                </a:lnTo>
                <a:close/>
                <a:moveTo>
                  <a:pt x="3164716" y="446237"/>
                </a:moveTo>
                <a:cubicBezTo>
                  <a:pt x="3163998" y="446957"/>
                  <a:pt x="3163998" y="446957"/>
                  <a:pt x="3163998" y="446957"/>
                </a:cubicBezTo>
                <a:lnTo>
                  <a:pt x="3163998" y="446833"/>
                </a:lnTo>
                <a:close/>
                <a:moveTo>
                  <a:pt x="132182" y="424133"/>
                </a:moveTo>
                <a:cubicBezTo>
                  <a:pt x="132182" y="424133"/>
                  <a:pt x="132182" y="424884"/>
                  <a:pt x="132934" y="425635"/>
                </a:cubicBezTo>
                <a:cubicBezTo>
                  <a:pt x="132182" y="425635"/>
                  <a:pt x="132182" y="426386"/>
                  <a:pt x="131431" y="426386"/>
                </a:cubicBezTo>
                <a:cubicBezTo>
                  <a:pt x="131431" y="425635"/>
                  <a:pt x="130680" y="425635"/>
                  <a:pt x="130680" y="424884"/>
                </a:cubicBezTo>
                <a:cubicBezTo>
                  <a:pt x="130680" y="424884"/>
                  <a:pt x="131431" y="424133"/>
                  <a:pt x="132182" y="424133"/>
                </a:cubicBezTo>
                <a:close/>
                <a:moveTo>
                  <a:pt x="156140" y="423007"/>
                </a:moveTo>
                <a:cubicBezTo>
                  <a:pt x="156928" y="423758"/>
                  <a:pt x="157718" y="425260"/>
                  <a:pt x="157718" y="426011"/>
                </a:cubicBezTo>
                <a:cubicBezTo>
                  <a:pt x="155352" y="426762"/>
                  <a:pt x="152197" y="426762"/>
                  <a:pt x="149831" y="427513"/>
                </a:cubicBezTo>
                <a:cubicBezTo>
                  <a:pt x="152197" y="426011"/>
                  <a:pt x="153774" y="424509"/>
                  <a:pt x="156140" y="423007"/>
                </a:cubicBezTo>
                <a:close/>
                <a:moveTo>
                  <a:pt x="181202" y="418501"/>
                </a:moveTo>
                <a:cubicBezTo>
                  <a:pt x="182587" y="419218"/>
                  <a:pt x="183974" y="420652"/>
                  <a:pt x="188134" y="423520"/>
                </a:cubicBezTo>
                <a:cubicBezTo>
                  <a:pt x="185361" y="424953"/>
                  <a:pt x="183281" y="426387"/>
                  <a:pt x="181894" y="425670"/>
                </a:cubicBezTo>
                <a:cubicBezTo>
                  <a:pt x="180508" y="425670"/>
                  <a:pt x="179815" y="423520"/>
                  <a:pt x="179122" y="421369"/>
                </a:cubicBezTo>
                <a:cubicBezTo>
                  <a:pt x="179122" y="420652"/>
                  <a:pt x="180508" y="418501"/>
                  <a:pt x="181202" y="418501"/>
                </a:cubicBezTo>
                <a:close/>
                <a:moveTo>
                  <a:pt x="160421" y="392590"/>
                </a:moveTo>
                <a:cubicBezTo>
                  <a:pt x="162449" y="394843"/>
                  <a:pt x="164477" y="397096"/>
                  <a:pt x="164477" y="397847"/>
                </a:cubicBezTo>
                <a:cubicBezTo>
                  <a:pt x="163801" y="400100"/>
                  <a:pt x="162449" y="401602"/>
                  <a:pt x="161097" y="403856"/>
                </a:cubicBezTo>
                <a:cubicBezTo>
                  <a:pt x="159745" y="402353"/>
                  <a:pt x="157718" y="400851"/>
                  <a:pt x="157718" y="400100"/>
                </a:cubicBezTo>
                <a:cubicBezTo>
                  <a:pt x="157718" y="397847"/>
                  <a:pt x="159069" y="395594"/>
                  <a:pt x="160421" y="392590"/>
                </a:cubicBezTo>
                <a:close/>
                <a:moveTo>
                  <a:pt x="3204042" y="362174"/>
                </a:moveTo>
                <a:cubicBezTo>
                  <a:pt x="3204746" y="362174"/>
                  <a:pt x="3205450" y="363300"/>
                  <a:pt x="3206154" y="363863"/>
                </a:cubicBezTo>
                <a:cubicBezTo>
                  <a:pt x="3204746" y="364427"/>
                  <a:pt x="3203338" y="365554"/>
                  <a:pt x="3203338" y="365554"/>
                </a:cubicBezTo>
                <a:cubicBezTo>
                  <a:pt x="3201929" y="364990"/>
                  <a:pt x="3201225" y="363863"/>
                  <a:pt x="3200521" y="362737"/>
                </a:cubicBezTo>
                <a:cubicBezTo>
                  <a:pt x="3201929" y="362737"/>
                  <a:pt x="3203338" y="362174"/>
                  <a:pt x="3204042" y="362174"/>
                </a:cubicBezTo>
                <a:close/>
                <a:moveTo>
                  <a:pt x="3227961" y="359921"/>
                </a:moveTo>
                <a:cubicBezTo>
                  <a:pt x="3227961" y="360725"/>
                  <a:pt x="3228685" y="362335"/>
                  <a:pt x="3228685" y="363139"/>
                </a:cubicBezTo>
                <a:cubicBezTo>
                  <a:pt x="3225788" y="363944"/>
                  <a:pt x="3222167" y="364749"/>
                  <a:pt x="3219270" y="365554"/>
                </a:cubicBezTo>
                <a:cubicBezTo>
                  <a:pt x="3219270" y="364749"/>
                  <a:pt x="3218546" y="363139"/>
                  <a:pt x="3218546" y="361530"/>
                </a:cubicBezTo>
                <a:cubicBezTo>
                  <a:pt x="3221443" y="361530"/>
                  <a:pt x="3225064" y="360725"/>
                  <a:pt x="3227961" y="359921"/>
                </a:cubicBezTo>
                <a:close/>
                <a:moveTo>
                  <a:pt x="3337209" y="341896"/>
                </a:moveTo>
                <a:cubicBezTo>
                  <a:pt x="3339462" y="343397"/>
                  <a:pt x="3342466" y="344900"/>
                  <a:pt x="3344719" y="346402"/>
                </a:cubicBezTo>
                <a:cubicBezTo>
                  <a:pt x="3345470" y="347153"/>
                  <a:pt x="3346222" y="347904"/>
                  <a:pt x="3346972" y="348655"/>
                </a:cubicBezTo>
                <a:cubicBezTo>
                  <a:pt x="3346222" y="347904"/>
                  <a:pt x="3344719" y="347904"/>
                  <a:pt x="3343968" y="347153"/>
                </a:cubicBezTo>
                <a:cubicBezTo>
                  <a:pt x="3340964" y="346402"/>
                  <a:pt x="3338711" y="346402"/>
                  <a:pt x="3335707" y="345650"/>
                </a:cubicBezTo>
                <a:cubicBezTo>
                  <a:pt x="3336458" y="344149"/>
                  <a:pt x="3336458" y="343397"/>
                  <a:pt x="3337209" y="341896"/>
                </a:cubicBezTo>
                <a:close/>
                <a:moveTo>
                  <a:pt x="260008" y="330630"/>
                </a:moveTo>
                <a:cubicBezTo>
                  <a:pt x="260008" y="333527"/>
                  <a:pt x="260683" y="337148"/>
                  <a:pt x="261360" y="340045"/>
                </a:cubicBezTo>
                <a:cubicBezTo>
                  <a:pt x="260683" y="340045"/>
                  <a:pt x="259332" y="340770"/>
                  <a:pt x="257980" y="340770"/>
                </a:cubicBezTo>
                <a:cubicBezTo>
                  <a:pt x="257304" y="337872"/>
                  <a:pt x="255952" y="334975"/>
                  <a:pt x="254600" y="331354"/>
                </a:cubicBezTo>
                <a:cubicBezTo>
                  <a:pt x="256628" y="331354"/>
                  <a:pt x="257980" y="330630"/>
                  <a:pt x="260008" y="330630"/>
                </a:cubicBezTo>
                <a:close/>
                <a:moveTo>
                  <a:pt x="3362744" y="327250"/>
                </a:moveTo>
                <a:cubicBezTo>
                  <a:pt x="3349801" y="341896"/>
                  <a:pt x="3339014" y="333527"/>
                  <a:pt x="3328948" y="331434"/>
                </a:cubicBezTo>
                <a:cubicBezTo>
                  <a:pt x="3339014" y="330040"/>
                  <a:pt x="3348362" y="328645"/>
                  <a:pt x="3362744" y="327250"/>
                </a:cubicBezTo>
                <a:close/>
                <a:moveTo>
                  <a:pt x="295156" y="324997"/>
                </a:moveTo>
                <a:cubicBezTo>
                  <a:pt x="297034" y="324997"/>
                  <a:pt x="298912" y="325732"/>
                  <a:pt x="300789" y="325732"/>
                </a:cubicBezTo>
                <a:cubicBezTo>
                  <a:pt x="300789" y="330875"/>
                  <a:pt x="300789" y="336752"/>
                  <a:pt x="300789" y="341896"/>
                </a:cubicBezTo>
                <a:cubicBezTo>
                  <a:pt x="299537" y="341896"/>
                  <a:pt x="297660" y="341896"/>
                  <a:pt x="296408" y="341896"/>
                </a:cubicBezTo>
                <a:cubicBezTo>
                  <a:pt x="295782" y="336752"/>
                  <a:pt x="295782" y="330875"/>
                  <a:pt x="295156" y="324997"/>
                </a:cubicBezTo>
                <a:close/>
                <a:moveTo>
                  <a:pt x="233196" y="323871"/>
                </a:moveTo>
                <a:cubicBezTo>
                  <a:pt x="232479" y="326500"/>
                  <a:pt x="232479" y="329128"/>
                  <a:pt x="231762" y="331757"/>
                </a:cubicBezTo>
                <a:cubicBezTo>
                  <a:pt x="229611" y="329786"/>
                  <a:pt x="227461" y="328471"/>
                  <a:pt x="225310" y="327157"/>
                </a:cubicBezTo>
                <a:cubicBezTo>
                  <a:pt x="228178" y="325842"/>
                  <a:pt x="230329" y="324528"/>
                  <a:pt x="233196" y="323871"/>
                </a:cubicBezTo>
                <a:close/>
                <a:moveTo>
                  <a:pt x="272624" y="322745"/>
                </a:moveTo>
                <a:cubicBezTo>
                  <a:pt x="272624" y="322745"/>
                  <a:pt x="272624" y="322745"/>
                  <a:pt x="273751" y="323479"/>
                </a:cubicBezTo>
                <a:cubicBezTo>
                  <a:pt x="273751" y="328623"/>
                  <a:pt x="273751" y="333765"/>
                  <a:pt x="273751" y="339643"/>
                </a:cubicBezTo>
                <a:lnTo>
                  <a:pt x="273598" y="339643"/>
                </a:lnTo>
                <a:lnTo>
                  <a:pt x="276999" y="343022"/>
                </a:lnTo>
                <a:lnTo>
                  <a:pt x="272918" y="339643"/>
                </a:lnTo>
                <a:lnTo>
                  <a:pt x="272624" y="339643"/>
                </a:lnTo>
                <a:cubicBezTo>
                  <a:pt x="272624" y="333765"/>
                  <a:pt x="272624" y="328623"/>
                  <a:pt x="272624" y="322745"/>
                </a:cubicBezTo>
                <a:close/>
                <a:moveTo>
                  <a:pt x="285018" y="322744"/>
                </a:moveTo>
                <a:cubicBezTo>
                  <a:pt x="285018" y="322744"/>
                  <a:pt x="285018" y="322744"/>
                  <a:pt x="285018" y="323468"/>
                </a:cubicBezTo>
                <a:cubicBezTo>
                  <a:pt x="283559" y="329986"/>
                  <a:pt x="282830" y="336504"/>
                  <a:pt x="281373" y="343022"/>
                </a:cubicBezTo>
                <a:cubicBezTo>
                  <a:pt x="282102" y="336504"/>
                  <a:pt x="283559" y="329986"/>
                  <a:pt x="285018" y="322744"/>
                </a:cubicBezTo>
                <a:close/>
                <a:moveTo>
                  <a:pt x="235449" y="321618"/>
                </a:moveTo>
                <a:cubicBezTo>
                  <a:pt x="235449" y="321618"/>
                  <a:pt x="234322" y="322744"/>
                  <a:pt x="233196" y="323871"/>
                </a:cubicBezTo>
                <a:cubicBezTo>
                  <a:pt x="233196" y="323871"/>
                  <a:pt x="233196" y="323871"/>
                  <a:pt x="233196" y="322744"/>
                </a:cubicBezTo>
                <a:cubicBezTo>
                  <a:pt x="234322" y="322744"/>
                  <a:pt x="235449" y="321618"/>
                  <a:pt x="235449" y="321618"/>
                </a:cubicBezTo>
                <a:close/>
                <a:moveTo>
                  <a:pt x="3203150" y="302466"/>
                </a:moveTo>
                <a:cubicBezTo>
                  <a:pt x="3204652" y="303142"/>
                  <a:pt x="3205404" y="303818"/>
                  <a:pt x="3206154" y="304494"/>
                </a:cubicBezTo>
                <a:cubicBezTo>
                  <a:pt x="3205404" y="304494"/>
                  <a:pt x="3204652" y="305170"/>
                  <a:pt x="3203901" y="305846"/>
                </a:cubicBezTo>
                <a:cubicBezTo>
                  <a:pt x="3203150" y="305170"/>
                  <a:pt x="3202399" y="304494"/>
                  <a:pt x="3201648" y="303142"/>
                </a:cubicBezTo>
                <a:cubicBezTo>
                  <a:pt x="3202399" y="303142"/>
                  <a:pt x="3203150" y="302466"/>
                  <a:pt x="3203150" y="302466"/>
                </a:cubicBezTo>
                <a:close/>
                <a:moveTo>
                  <a:pt x="3230037" y="301340"/>
                </a:moveTo>
                <a:cubicBezTo>
                  <a:pt x="3230713" y="302016"/>
                  <a:pt x="3231389" y="302692"/>
                  <a:pt x="3232065" y="304044"/>
                </a:cubicBezTo>
                <a:cubicBezTo>
                  <a:pt x="3231389" y="304044"/>
                  <a:pt x="3230037" y="304720"/>
                  <a:pt x="3229362" y="304720"/>
                </a:cubicBezTo>
                <a:cubicBezTo>
                  <a:pt x="3229362" y="304720"/>
                  <a:pt x="3228685" y="303368"/>
                  <a:pt x="3228685" y="303368"/>
                </a:cubicBezTo>
                <a:cubicBezTo>
                  <a:pt x="3228685" y="302692"/>
                  <a:pt x="3229362" y="302016"/>
                  <a:pt x="3230037" y="301340"/>
                </a:cubicBezTo>
                <a:close/>
                <a:moveTo>
                  <a:pt x="215171" y="279935"/>
                </a:moveTo>
                <a:cubicBezTo>
                  <a:pt x="216458" y="279935"/>
                  <a:pt x="218389" y="279935"/>
                  <a:pt x="219677" y="279935"/>
                </a:cubicBezTo>
                <a:cubicBezTo>
                  <a:pt x="219033" y="283456"/>
                  <a:pt x="218389" y="286976"/>
                  <a:pt x="217745" y="291201"/>
                </a:cubicBezTo>
                <a:cubicBezTo>
                  <a:pt x="216458" y="287680"/>
                  <a:pt x="215815" y="283456"/>
                  <a:pt x="215171" y="279935"/>
                </a:cubicBezTo>
                <a:close/>
                <a:moveTo>
                  <a:pt x="204281" y="278809"/>
                </a:moveTo>
                <a:cubicBezTo>
                  <a:pt x="205033" y="278809"/>
                  <a:pt x="206534" y="279560"/>
                  <a:pt x="206534" y="280311"/>
                </a:cubicBezTo>
                <a:cubicBezTo>
                  <a:pt x="207286" y="281062"/>
                  <a:pt x="205783" y="282565"/>
                  <a:pt x="205783" y="283315"/>
                </a:cubicBezTo>
                <a:cubicBezTo>
                  <a:pt x="204281" y="282565"/>
                  <a:pt x="203530" y="282565"/>
                  <a:pt x="202779" y="281813"/>
                </a:cubicBezTo>
                <a:cubicBezTo>
                  <a:pt x="203530" y="280311"/>
                  <a:pt x="203530" y="279560"/>
                  <a:pt x="204281" y="278809"/>
                </a:cubicBezTo>
                <a:close/>
                <a:moveTo>
                  <a:pt x="253473" y="272050"/>
                </a:moveTo>
                <a:cubicBezTo>
                  <a:pt x="255839" y="274754"/>
                  <a:pt x="258994" y="276782"/>
                  <a:pt x="261360" y="279485"/>
                </a:cubicBezTo>
                <a:cubicBezTo>
                  <a:pt x="259782" y="280161"/>
                  <a:pt x="257416" y="281513"/>
                  <a:pt x="255839" y="282189"/>
                </a:cubicBezTo>
                <a:cubicBezTo>
                  <a:pt x="255050" y="278809"/>
                  <a:pt x="254262" y="275430"/>
                  <a:pt x="253473" y="272050"/>
                </a:cubicBezTo>
                <a:close/>
                <a:moveTo>
                  <a:pt x="248967" y="272050"/>
                </a:moveTo>
                <a:cubicBezTo>
                  <a:pt x="248967" y="275634"/>
                  <a:pt x="248263" y="279219"/>
                  <a:pt x="248263" y="282803"/>
                </a:cubicBezTo>
                <a:cubicBezTo>
                  <a:pt x="246151" y="284237"/>
                  <a:pt x="244038" y="286387"/>
                  <a:pt x="242630" y="287822"/>
                </a:cubicBezTo>
                <a:lnTo>
                  <a:pt x="237945" y="276236"/>
                </a:lnTo>
                <a:lnTo>
                  <a:pt x="237702" y="275993"/>
                </a:lnTo>
                <a:lnTo>
                  <a:pt x="237805" y="275890"/>
                </a:lnTo>
                <a:lnTo>
                  <a:pt x="237702" y="275634"/>
                </a:lnTo>
                <a:lnTo>
                  <a:pt x="238227" y="275467"/>
                </a:lnTo>
                <a:lnTo>
                  <a:pt x="238265" y="275429"/>
                </a:lnTo>
                <a:lnTo>
                  <a:pt x="238285" y="275449"/>
                </a:lnTo>
                <a:close/>
                <a:moveTo>
                  <a:pt x="231693" y="272050"/>
                </a:moveTo>
                <a:cubicBezTo>
                  <a:pt x="233946" y="273402"/>
                  <a:pt x="235449" y="274078"/>
                  <a:pt x="237702" y="275430"/>
                </a:cubicBezTo>
                <a:cubicBezTo>
                  <a:pt x="235449" y="274754"/>
                  <a:pt x="233196" y="274078"/>
                  <a:pt x="230943" y="273402"/>
                </a:cubicBezTo>
                <a:cubicBezTo>
                  <a:pt x="230943" y="273402"/>
                  <a:pt x="231693" y="272725"/>
                  <a:pt x="231693" y="272050"/>
                </a:cubicBezTo>
                <a:close/>
                <a:moveTo>
                  <a:pt x="322998" y="268670"/>
                </a:moveTo>
                <a:cubicBezTo>
                  <a:pt x="322998" y="270782"/>
                  <a:pt x="323722" y="273598"/>
                  <a:pt x="324446" y="275711"/>
                </a:cubicBezTo>
                <a:cubicBezTo>
                  <a:pt x="317928" y="277119"/>
                  <a:pt x="312135" y="278527"/>
                  <a:pt x="305617" y="279935"/>
                </a:cubicBezTo>
                <a:cubicBezTo>
                  <a:pt x="304892" y="277119"/>
                  <a:pt x="304168" y="274302"/>
                  <a:pt x="304168" y="272190"/>
                </a:cubicBezTo>
                <a:cubicBezTo>
                  <a:pt x="309962" y="270782"/>
                  <a:pt x="316480" y="269374"/>
                  <a:pt x="322998" y="268670"/>
                </a:cubicBezTo>
                <a:close/>
                <a:moveTo>
                  <a:pt x="509200" y="267544"/>
                </a:moveTo>
                <a:lnTo>
                  <a:pt x="509200" y="270923"/>
                </a:lnTo>
                <a:lnTo>
                  <a:pt x="509200" y="270924"/>
                </a:lnTo>
                <a:cubicBezTo>
                  <a:pt x="508073" y="270247"/>
                  <a:pt x="508073" y="269572"/>
                  <a:pt x="508073" y="268219"/>
                </a:cubicBezTo>
                <a:cubicBezTo>
                  <a:pt x="508073" y="268219"/>
                  <a:pt x="509200" y="267544"/>
                  <a:pt x="509200" y="267544"/>
                </a:cubicBezTo>
                <a:close/>
                <a:moveTo>
                  <a:pt x="336838" y="267544"/>
                </a:moveTo>
                <a:cubicBezTo>
                  <a:pt x="336086" y="271768"/>
                  <a:pt x="335336" y="275289"/>
                  <a:pt x="335336" y="278809"/>
                </a:cubicBezTo>
                <a:cubicBezTo>
                  <a:pt x="333083" y="278105"/>
                  <a:pt x="331580" y="277400"/>
                  <a:pt x="330079" y="276697"/>
                </a:cubicBezTo>
                <a:cubicBezTo>
                  <a:pt x="332332" y="273881"/>
                  <a:pt x="334585" y="271064"/>
                  <a:pt x="336838" y="267544"/>
                </a:cubicBezTo>
                <a:close/>
                <a:moveTo>
                  <a:pt x="281638" y="267544"/>
                </a:moveTo>
                <a:cubicBezTo>
                  <a:pt x="286632" y="268260"/>
                  <a:pt x="292340" y="269695"/>
                  <a:pt x="303042" y="271845"/>
                </a:cubicBezTo>
                <a:cubicBezTo>
                  <a:pt x="293767" y="277580"/>
                  <a:pt x="289486" y="280448"/>
                  <a:pt x="285205" y="283315"/>
                </a:cubicBezTo>
                <a:cubicBezTo>
                  <a:pt x="283778" y="277580"/>
                  <a:pt x="283065" y="272561"/>
                  <a:pt x="281638" y="267544"/>
                </a:cubicBezTo>
                <a:close/>
                <a:moveTo>
                  <a:pt x="477657" y="263037"/>
                </a:moveTo>
                <a:cubicBezTo>
                  <a:pt x="479534" y="265188"/>
                  <a:pt x="481412" y="266622"/>
                  <a:pt x="483290" y="268056"/>
                </a:cubicBezTo>
                <a:cubicBezTo>
                  <a:pt x="482664" y="268773"/>
                  <a:pt x="482038" y="270207"/>
                  <a:pt x="480786" y="270924"/>
                </a:cubicBezTo>
                <a:cubicBezTo>
                  <a:pt x="480160" y="268056"/>
                  <a:pt x="478909" y="265905"/>
                  <a:pt x="477657" y="263037"/>
                </a:cubicBezTo>
                <a:close/>
                <a:moveTo>
                  <a:pt x="466391" y="263037"/>
                </a:moveTo>
                <a:cubicBezTo>
                  <a:pt x="470013" y="263037"/>
                  <a:pt x="473633" y="263037"/>
                  <a:pt x="476531" y="263037"/>
                </a:cubicBezTo>
                <a:cubicBezTo>
                  <a:pt x="473633" y="264647"/>
                  <a:pt x="470736" y="267061"/>
                  <a:pt x="467840" y="268671"/>
                </a:cubicBezTo>
                <a:cubicBezTo>
                  <a:pt x="467115" y="267061"/>
                  <a:pt x="467115" y="264647"/>
                  <a:pt x="466391" y="263037"/>
                </a:cubicBezTo>
                <a:close/>
                <a:moveTo>
                  <a:pt x="417387" y="263037"/>
                </a:moveTo>
                <a:cubicBezTo>
                  <a:pt x="417697" y="263037"/>
                  <a:pt x="417950" y="263289"/>
                  <a:pt x="417950" y="263601"/>
                </a:cubicBezTo>
                <a:cubicBezTo>
                  <a:pt x="417950" y="263912"/>
                  <a:pt x="417697" y="264164"/>
                  <a:pt x="417387" y="264164"/>
                </a:cubicBezTo>
                <a:cubicBezTo>
                  <a:pt x="417075" y="264164"/>
                  <a:pt x="416823" y="263912"/>
                  <a:pt x="416823" y="263601"/>
                </a:cubicBezTo>
                <a:cubicBezTo>
                  <a:pt x="416823" y="263289"/>
                  <a:pt x="417075" y="263037"/>
                  <a:pt x="417387" y="263037"/>
                </a:cubicBezTo>
                <a:close/>
                <a:moveTo>
                  <a:pt x="341549" y="263037"/>
                </a:moveTo>
                <a:lnTo>
                  <a:pt x="345133" y="263037"/>
                </a:lnTo>
                <a:cubicBezTo>
                  <a:pt x="361621" y="271056"/>
                  <a:pt x="377394" y="265953"/>
                  <a:pt x="393165" y="263037"/>
                </a:cubicBezTo>
                <a:cubicBezTo>
                  <a:pt x="394599" y="263037"/>
                  <a:pt x="396033" y="263037"/>
                  <a:pt x="397466" y="263037"/>
                </a:cubicBezTo>
                <a:cubicBezTo>
                  <a:pt x="403918" y="263037"/>
                  <a:pt x="410371" y="263037"/>
                  <a:pt x="416823" y="263037"/>
                </a:cubicBezTo>
                <a:cubicBezTo>
                  <a:pt x="413239" y="268163"/>
                  <a:pt x="410371" y="274021"/>
                  <a:pt x="405353" y="276218"/>
                </a:cubicBezTo>
                <a:cubicBezTo>
                  <a:pt x="403202" y="277683"/>
                  <a:pt x="397466" y="270360"/>
                  <a:pt x="393165" y="267431"/>
                </a:cubicBezTo>
                <a:lnTo>
                  <a:pt x="393165" y="267411"/>
                </a:lnTo>
                <a:cubicBezTo>
                  <a:pt x="382412" y="278345"/>
                  <a:pt x="370942" y="287822"/>
                  <a:pt x="355887" y="274700"/>
                </a:cubicBezTo>
                <a:cubicBezTo>
                  <a:pt x="351585" y="270327"/>
                  <a:pt x="339398" y="283448"/>
                  <a:pt x="341549" y="267411"/>
                </a:cubicBezTo>
                <a:cubicBezTo>
                  <a:pt x="340114" y="267411"/>
                  <a:pt x="338681" y="267411"/>
                  <a:pt x="337964" y="267411"/>
                </a:cubicBezTo>
                <a:cubicBezTo>
                  <a:pt x="338681" y="265953"/>
                  <a:pt x="340114" y="264495"/>
                  <a:pt x="341549" y="263037"/>
                </a:cubicBezTo>
                <a:close/>
                <a:moveTo>
                  <a:pt x="421329" y="262940"/>
                </a:moveTo>
                <a:cubicBezTo>
                  <a:pt x="425630" y="264409"/>
                  <a:pt x="429215" y="265878"/>
                  <a:pt x="433517" y="266613"/>
                </a:cubicBezTo>
                <a:cubicBezTo>
                  <a:pt x="439252" y="262572"/>
                  <a:pt x="442120" y="262572"/>
                  <a:pt x="443553" y="264685"/>
                </a:cubicBezTo>
                <a:lnTo>
                  <a:pt x="444987" y="275429"/>
                </a:lnTo>
                <a:lnTo>
                  <a:pt x="444987" y="275430"/>
                </a:lnTo>
                <a:cubicBezTo>
                  <a:pt x="441403" y="272491"/>
                  <a:pt x="437101" y="270286"/>
                  <a:pt x="432800" y="267348"/>
                </a:cubicBezTo>
                <a:cubicBezTo>
                  <a:pt x="429932" y="268817"/>
                  <a:pt x="426347" y="270286"/>
                  <a:pt x="423480" y="271756"/>
                </a:cubicBezTo>
                <a:cubicBezTo>
                  <a:pt x="422763" y="268817"/>
                  <a:pt x="422046" y="265878"/>
                  <a:pt x="421329" y="262940"/>
                </a:cubicBezTo>
                <a:close/>
                <a:moveTo>
                  <a:pt x="523846" y="261911"/>
                </a:moveTo>
                <a:cubicBezTo>
                  <a:pt x="524408" y="262661"/>
                  <a:pt x="524972" y="262661"/>
                  <a:pt x="524972" y="263413"/>
                </a:cubicBezTo>
                <a:cubicBezTo>
                  <a:pt x="524408" y="264164"/>
                  <a:pt x="523282" y="265666"/>
                  <a:pt x="522719" y="266417"/>
                </a:cubicBezTo>
                <a:cubicBezTo>
                  <a:pt x="522719" y="264914"/>
                  <a:pt x="523282" y="263413"/>
                  <a:pt x="523846" y="261911"/>
                </a:cubicBezTo>
                <a:close/>
                <a:moveTo>
                  <a:pt x="496056" y="261911"/>
                </a:moveTo>
                <a:cubicBezTo>
                  <a:pt x="496056" y="264684"/>
                  <a:pt x="496808" y="267456"/>
                  <a:pt x="496808" y="270923"/>
                </a:cubicBezTo>
                <a:cubicBezTo>
                  <a:pt x="495305" y="268150"/>
                  <a:pt x="493803" y="266070"/>
                  <a:pt x="492302" y="263297"/>
                </a:cubicBezTo>
                <a:cubicBezTo>
                  <a:pt x="493803" y="262604"/>
                  <a:pt x="494555" y="262604"/>
                  <a:pt x="496056" y="261911"/>
                </a:cubicBezTo>
                <a:close/>
                <a:moveTo>
                  <a:pt x="3178312" y="198824"/>
                </a:moveTo>
                <a:cubicBezTo>
                  <a:pt x="3178956" y="199468"/>
                  <a:pt x="3179600" y="200111"/>
                  <a:pt x="3180243" y="200755"/>
                </a:cubicBezTo>
                <a:cubicBezTo>
                  <a:pt x="3178956" y="202043"/>
                  <a:pt x="3178312" y="202686"/>
                  <a:pt x="3177024" y="203330"/>
                </a:cubicBezTo>
                <a:cubicBezTo>
                  <a:pt x="3177024" y="202686"/>
                  <a:pt x="3175737" y="201398"/>
                  <a:pt x="3175737" y="200755"/>
                </a:cubicBezTo>
                <a:cubicBezTo>
                  <a:pt x="3175737" y="200111"/>
                  <a:pt x="3177024" y="199468"/>
                  <a:pt x="3178312" y="198824"/>
                </a:cubicBezTo>
                <a:close/>
                <a:moveTo>
                  <a:pt x="599994" y="195130"/>
                </a:moveTo>
                <a:cubicBezTo>
                  <a:pt x="600713" y="195130"/>
                  <a:pt x="600713" y="195130"/>
                  <a:pt x="600713" y="195130"/>
                </a:cubicBezTo>
                <a:lnTo>
                  <a:pt x="600221" y="195206"/>
                </a:lnTo>
                <a:close/>
                <a:moveTo>
                  <a:pt x="3157712" y="184179"/>
                </a:moveTo>
                <a:lnTo>
                  <a:pt x="3158839" y="184179"/>
                </a:lnTo>
                <a:lnTo>
                  <a:pt x="3158839" y="186432"/>
                </a:lnTo>
                <a:close/>
                <a:moveTo>
                  <a:pt x="3038298" y="183052"/>
                </a:moveTo>
                <a:cubicBezTo>
                  <a:pt x="3041819" y="183616"/>
                  <a:pt x="3046043" y="183616"/>
                  <a:pt x="3049564" y="184179"/>
                </a:cubicBezTo>
                <a:cubicBezTo>
                  <a:pt x="3049564" y="184742"/>
                  <a:pt x="3049564" y="185305"/>
                  <a:pt x="3048860" y="186432"/>
                </a:cubicBezTo>
                <a:cubicBezTo>
                  <a:pt x="3045339" y="185869"/>
                  <a:pt x="3041819" y="185869"/>
                  <a:pt x="3038298" y="185869"/>
                </a:cubicBezTo>
                <a:cubicBezTo>
                  <a:pt x="3038298" y="184742"/>
                  <a:pt x="3038298" y="184179"/>
                  <a:pt x="3038298" y="183052"/>
                </a:cubicBezTo>
                <a:close/>
                <a:moveTo>
                  <a:pt x="3045058" y="168407"/>
                </a:moveTo>
                <a:cubicBezTo>
                  <a:pt x="3051442" y="168407"/>
                  <a:pt x="3057826" y="168407"/>
                  <a:pt x="3064209" y="168407"/>
                </a:cubicBezTo>
                <a:cubicBezTo>
                  <a:pt x="3064209" y="169910"/>
                  <a:pt x="3064209" y="171411"/>
                  <a:pt x="3064209" y="172914"/>
                </a:cubicBezTo>
                <a:cubicBezTo>
                  <a:pt x="3057826" y="172914"/>
                  <a:pt x="3051442" y="172914"/>
                  <a:pt x="3045058" y="172914"/>
                </a:cubicBezTo>
                <a:cubicBezTo>
                  <a:pt x="3045058" y="171411"/>
                  <a:pt x="3045058" y="169910"/>
                  <a:pt x="3045058" y="168407"/>
                </a:cubicBezTo>
                <a:close/>
                <a:moveTo>
                  <a:pt x="153211" y="162774"/>
                </a:moveTo>
                <a:cubicBezTo>
                  <a:pt x="153211" y="162774"/>
                  <a:pt x="153211" y="162774"/>
                  <a:pt x="154338" y="162774"/>
                </a:cubicBezTo>
                <a:cubicBezTo>
                  <a:pt x="153211" y="162774"/>
                  <a:pt x="153211" y="162774"/>
                  <a:pt x="153211" y="163901"/>
                </a:cubicBezTo>
                <a:close/>
                <a:moveTo>
                  <a:pt x="160345" y="160521"/>
                </a:moveTo>
                <a:cubicBezTo>
                  <a:pt x="161097" y="161873"/>
                  <a:pt x="161097" y="162549"/>
                  <a:pt x="161097" y="163901"/>
                </a:cubicBezTo>
                <a:cubicBezTo>
                  <a:pt x="158844" y="163901"/>
                  <a:pt x="156591" y="163901"/>
                  <a:pt x="154338" y="163225"/>
                </a:cubicBezTo>
                <a:cubicBezTo>
                  <a:pt x="156591" y="162549"/>
                  <a:pt x="158092" y="161873"/>
                  <a:pt x="160345" y="160521"/>
                </a:cubicBezTo>
                <a:close/>
                <a:moveTo>
                  <a:pt x="128427" y="160521"/>
                </a:moveTo>
                <a:cubicBezTo>
                  <a:pt x="128427" y="162935"/>
                  <a:pt x="128427" y="164545"/>
                  <a:pt x="128427" y="166154"/>
                </a:cubicBezTo>
                <a:cubicBezTo>
                  <a:pt x="124672" y="165350"/>
                  <a:pt x="120917" y="164545"/>
                  <a:pt x="117162" y="162935"/>
                </a:cubicBezTo>
                <a:cubicBezTo>
                  <a:pt x="120917" y="162131"/>
                  <a:pt x="124672" y="161326"/>
                  <a:pt x="128427" y="160521"/>
                </a:cubicBezTo>
                <a:close/>
                <a:moveTo>
                  <a:pt x="3015768" y="150383"/>
                </a:moveTo>
                <a:lnTo>
                  <a:pt x="3016894" y="150383"/>
                </a:lnTo>
                <a:lnTo>
                  <a:pt x="3016894" y="151509"/>
                </a:lnTo>
                <a:close/>
                <a:moveTo>
                  <a:pt x="2993913" y="150383"/>
                </a:moveTo>
                <a:cubicBezTo>
                  <a:pt x="2994588" y="150383"/>
                  <a:pt x="2995264" y="150383"/>
                  <a:pt x="2996616" y="150383"/>
                </a:cubicBezTo>
                <a:cubicBezTo>
                  <a:pt x="2996616" y="151133"/>
                  <a:pt x="2996616" y="151133"/>
                  <a:pt x="2995940" y="151885"/>
                </a:cubicBezTo>
                <a:cubicBezTo>
                  <a:pt x="2995264" y="151885"/>
                  <a:pt x="2994588" y="151885"/>
                  <a:pt x="2993913" y="152636"/>
                </a:cubicBezTo>
                <a:cubicBezTo>
                  <a:pt x="2993913" y="151885"/>
                  <a:pt x="2993236" y="150383"/>
                  <a:pt x="2993913" y="150383"/>
                </a:cubicBezTo>
                <a:close/>
                <a:moveTo>
                  <a:pt x="2977466" y="149256"/>
                </a:moveTo>
                <a:cubicBezTo>
                  <a:pt x="2977466" y="151187"/>
                  <a:pt x="2977466" y="152475"/>
                  <a:pt x="2977466" y="153762"/>
                </a:cubicBezTo>
                <a:cubicBezTo>
                  <a:pt x="2973092" y="153118"/>
                  <a:pt x="2969446" y="152475"/>
                  <a:pt x="2965073" y="151830"/>
                </a:cubicBezTo>
                <a:cubicBezTo>
                  <a:pt x="2969446" y="151187"/>
                  <a:pt x="2973092" y="149899"/>
                  <a:pt x="2977466" y="149256"/>
                </a:cubicBezTo>
                <a:close/>
                <a:moveTo>
                  <a:pt x="2952788" y="147003"/>
                </a:moveTo>
                <a:cubicBezTo>
                  <a:pt x="2956972" y="148506"/>
                  <a:pt x="2960459" y="150007"/>
                  <a:pt x="2963946" y="151510"/>
                </a:cubicBezTo>
                <a:cubicBezTo>
                  <a:pt x="2959065" y="151510"/>
                  <a:pt x="2954182" y="151510"/>
                  <a:pt x="2949301" y="151510"/>
                </a:cubicBezTo>
                <a:cubicBezTo>
                  <a:pt x="2950696" y="150007"/>
                  <a:pt x="2952090" y="148506"/>
                  <a:pt x="2952788" y="147003"/>
                </a:cubicBezTo>
                <a:close/>
                <a:moveTo>
                  <a:pt x="2949302" y="147003"/>
                </a:moveTo>
                <a:lnTo>
                  <a:pt x="2949302" y="147003"/>
                </a:lnTo>
                <a:lnTo>
                  <a:pt x="2949302" y="151305"/>
                </a:lnTo>
                <a:cubicBezTo>
                  <a:pt x="2943409" y="152738"/>
                  <a:pt x="2937516" y="153455"/>
                  <a:pt x="2931623" y="154889"/>
                </a:cubicBezTo>
                <a:cubicBezTo>
                  <a:pt x="2930886" y="152738"/>
                  <a:pt x="2930886" y="151305"/>
                  <a:pt x="2930150" y="149154"/>
                </a:cubicBezTo>
                <a:cubicBezTo>
                  <a:pt x="2936779" y="148436"/>
                  <a:pt x="2942672" y="147719"/>
                  <a:pt x="2949302" y="147003"/>
                </a:cubicBezTo>
                <a:close/>
                <a:moveTo>
                  <a:pt x="3031990" y="145877"/>
                </a:moveTo>
                <a:cubicBezTo>
                  <a:pt x="3031990" y="146627"/>
                  <a:pt x="3032666" y="148130"/>
                  <a:pt x="3032666" y="148880"/>
                </a:cubicBezTo>
                <a:cubicBezTo>
                  <a:pt x="3032666" y="149632"/>
                  <a:pt x="3031314" y="150383"/>
                  <a:pt x="3031314" y="149632"/>
                </a:cubicBezTo>
                <a:cubicBezTo>
                  <a:pt x="3030638" y="149632"/>
                  <a:pt x="3029962" y="148130"/>
                  <a:pt x="3029286" y="147379"/>
                </a:cubicBezTo>
                <a:cubicBezTo>
                  <a:pt x="3029962" y="147379"/>
                  <a:pt x="3031314" y="146627"/>
                  <a:pt x="3031990" y="145877"/>
                </a:cubicBezTo>
                <a:close/>
                <a:moveTo>
                  <a:pt x="167423" y="139117"/>
                </a:moveTo>
                <a:cubicBezTo>
                  <a:pt x="172969" y="140525"/>
                  <a:pt x="178515" y="141934"/>
                  <a:pt x="184755" y="144046"/>
                </a:cubicBezTo>
                <a:cubicBezTo>
                  <a:pt x="178515" y="144046"/>
                  <a:pt x="172969" y="144750"/>
                  <a:pt x="166730" y="144750"/>
                </a:cubicBezTo>
                <a:cubicBezTo>
                  <a:pt x="166730" y="143342"/>
                  <a:pt x="166730" y="141230"/>
                  <a:pt x="167423" y="139117"/>
                </a:cubicBezTo>
                <a:close/>
                <a:moveTo>
                  <a:pt x="2876076" y="123346"/>
                </a:moveTo>
                <a:cubicBezTo>
                  <a:pt x="2873925" y="124697"/>
                  <a:pt x="2871058" y="126049"/>
                  <a:pt x="2868907" y="126726"/>
                </a:cubicBezTo>
                <a:cubicBezTo>
                  <a:pt x="2868190" y="126049"/>
                  <a:pt x="2868190" y="125374"/>
                  <a:pt x="2868190" y="124697"/>
                </a:cubicBezTo>
                <a:cubicBezTo>
                  <a:pt x="2870341" y="124021"/>
                  <a:pt x="2873208" y="124021"/>
                  <a:pt x="2876076" y="123346"/>
                </a:cubicBezTo>
                <a:close/>
                <a:moveTo>
                  <a:pt x="120887" y="123346"/>
                </a:moveTo>
                <a:cubicBezTo>
                  <a:pt x="122274" y="124096"/>
                  <a:pt x="123661" y="126349"/>
                  <a:pt x="125047" y="127852"/>
                </a:cubicBezTo>
                <a:cubicBezTo>
                  <a:pt x="122967" y="128603"/>
                  <a:pt x="121581" y="130105"/>
                  <a:pt x="120194" y="129354"/>
                </a:cubicBezTo>
                <a:cubicBezTo>
                  <a:pt x="118808" y="129354"/>
                  <a:pt x="118115" y="127852"/>
                  <a:pt x="116035" y="125599"/>
                </a:cubicBezTo>
                <a:cubicBezTo>
                  <a:pt x="118115" y="124848"/>
                  <a:pt x="120194" y="123346"/>
                  <a:pt x="120887" y="123346"/>
                </a:cubicBezTo>
                <a:close/>
                <a:moveTo>
                  <a:pt x="102291" y="123346"/>
                </a:moveTo>
                <a:cubicBezTo>
                  <a:pt x="102291" y="123346"/>
                  <a:pt x="102967" y="124021"/>
                  <a:pt x="103643" y="124021"/>
                </a:cubicBezTo>
                <a:cubicBezTo>
                  <a:pt x="102967" y="125374"/>
                  <a:pt x="102291" y="126049"/>
                  <a:pt x="101615" y="126726"/>
                </a:cubicBezTo>
                <a:cubicBezTo>
                  <a:pt x="100939" y="126049"/>
                  <a:pt x="100263" y="126049"/>
                  <a:pt x="100263" y="125374"/>
                </a:cubicBezTo>
                <a:cubicBezTo>
                  <a:pt x="100939" y="124697"/>
                  <a:pt x="101615" y="124021"/>
                  <a:pt x="102291" y="123346"/>
                </a:cubicBezTo>
                <a:close/>
                <a:moveTo>
                  <a:pt x="108149" y="110953"/>
                </a:moveTo>
                <a:cubicBezTo>
                  <a:pt x="107586" y="111704"/>
                  <a:pt x="107586" y="112455"/>
                  <a:pt x="107023" y="112455"/>
                </a:cubicBezTo>
                <a:cubicBezTo>
                  <a:pt x="107023" y="113206"/>
                  <a:pt x="106460" y="112455"/>
                  <a:pt x="105896" y="112455"/>
                </a:cubicBezTo>
                <a:cubicBezTo>
                  <a:pt x="106460" y="111704"/>
                  <a:pt x="107023" y="111704"/>
                  <a:pt x="108149" y="110953"/>
                </a:cubicBezTo>
                <a:close/>
                <a:moveTo>
                  <a:pt x="2808483" y="74904"/>
                </a:moveTo>
                <a:lnTo>
                  <a:pt x="2809610" y="74904"/>
                </a:lnTo>
                <a:lnTo>
                  <a:pt x="2809610" y="76031"/>
                </a:lnTo>
                <a:lnTo>
                  <a:pt x="2808483" y="76031"/>
                </a:lnTo>
                <a:close/>
                <a:moveTo>
                  <a:pt x="2795416" y="72651"/>
                </a:moveTo>
                <a:cubicBezTo>
                  <a:pt x="2795416" y="73777"/>
                  <a:pt x="2795416" y="74340"/>
                  <a:pt x="2796091" y="74904"/>
                </a:cubicBezTo>
                <a:cubicBezTo>
                  <a:pt x="2793387" y="74904"/>
                  <a:pt x="2791359" y="74904"/>
                  <a:pt x="2789332" y="74904"/>
                </a:cubicBezTo>
                <a:cubicBezTo>
                  <a:pt x="2791359" y="74340"/>
                  <a:pt x="2793387" y="73777"/>
                  <a:pt x="2795416" y="72651"/>
                </a:cubicBezTo>
                <a:close/>
                <a:moveTo>
                  <a:pt x="158093" y="68144"/>
                </a:moveTo>
                <a:cubicBezTo>
                  <a:pt x="158093" y="68990"/>
                  <a:pt x="158468" y="68990"/>
                  <a:pt x="158844" y="68990"/>
                </a:cubicBezTo>
                <a:cubicBezTo>
                  <a:pt x="158844" y="69834"/>
                  <a:pt x="158844" y="70679"/>
                  <a:pt x="158844" y="70679"/>
                </a:cubicBezTo>
                <a:cubicBezTo>
                  <a:pt x="158468" y="71524"/>
                  <a:pt x="158093" y="70679"/>
                  <a:pt x="157718" y="70679"/>
                </a:cubicBezTo>
                <a:cubicBezTo>
                  <a:pt x="157718" y="69834"/>
                  <a:pt x="157718" y="68990"/>
                  <a:pt x="158093" y="68144"/>
                </a:cubicBezTo>
                <a:close/>
                <a:moveTo>
                  <a:pt x="267668" y="30969"/>
                </a:moveTo>
                <a:cubicBezTo>
                  <a:pt x="267668" y="30969"/>
                  <a:pt x="269020" y="30969"/>
                  <a:pt x="269020" y="30969"/>
                </a:cubicBezTo>
                <a:cubicBezTo>
                  <a:pt x="269696" y="31814"/>
                  <a:pt x="269696" y="32658"/>
                  <a:pt x="270372" y="34349"/>
                </a:cubicBezTo>
                <a:cubicBezTo>
                  <a:pt x="269020" y="34349"/>
                  <a:pt x="267668" y="34349"/>
                  <a:pt x="266992" y="34349"/>
                </a:cubicBezTo>
                <a:cubicBezTo>
                  <a:pt x="266992" y="33504"/>
                  <a:pt x="266992" y="31814"/>
                  <a:pt x="267668" y="30969"/>
                </a:cubicBezTo>
                <a:close/>
                <a:moveTo>
                  <a:pt x="2356738" y="27589"/>
                </a:moveTo>
                <a:cubicBezTo>
                  <a:pt x="2357301" y="27589"/>
                  <a:pt x="2357864" y="27589"/>
                  <a:pt x="2358427" y="27589"/>
                </a:cubicBezTo>
                <a:cubicBezTo>
                  <a:pt x="2358427" y="27589"/>
                  <a:pt x="2358427" y="27589"/>
                  <a:pt x="2358991" y="28716"/>
                </a:cubicBezTo>
                <a:cubicBezTo>
                  <a:pt x="2358991" y="28716"/>
                  <a:pt x="2358991" y="28716"/>
                  <a:pt x="2357864" y="28152"/>
                </a:cubicBezTo>
                <a:cubicBezTo>
                  <a:pt x="2357301" y="28152"/>
                  <a:pt x="2357301" y="27589"/>
                  <a:pt x="2356738" y="27589"/>
                </a:cubicBezTo>
                <a:close/>
                <a:moveTo>
                  <a:pt x="263388" y="14070"/>
                </a:moveTo>
                <a:cubicBezTo>
                  <a:pt x="264063" y="14070"/>
                  <a:pt x="264740" y="14746"/>
                  <a:pt x="264740" y="14746"/>
                </a:cubicBezTo>
                <a:cubicBezTo>
                  <a:pt x="264063" y="15422"/>
                  <a:pt x="263388" y="16098"/>
                  <a:pt x="262712" y="16774"/>
                </a:cubicBezTo>
                <a:cubicBezTo>
                  <a:pt x="262712" y="17450"/>
                  <a:pt x="262035" y="16098"/>
                  <a:pt x="261360" y="16098"/>
                </a:cubicBezTo>
                <a:cubicBezTo>
                  <a:pt x="262035" y="15422"/>
                  <a:pt x="262712" y="14746"/>
                  <a:pt x="263388" y="14070"/>
                </a:cubicBezTo>
                <a:close/>
                <a:moveTo>
                  <a:pt x="2600072" y="9564"/>
                </a:moveTo>
                <a:cubicBezTo>
                  <a:pt x="2599227" y="10127"/>
                  <a:pt x="2597537" y="10690"/>
                  <a:pt x="2596692" y="11817"/>
                </a:cubicBezTo>
                <a:cubicBezTo>
                  <a:pt x="2596692" y="11817"/>
                  <a:pt x="2596692" y="11817"/>
                  <a:pt x="2596692" y="11254"/>
                </a:cubicBezTo>
                <a:cubicBezTo>
                  <a:pt x="2597537" y="10690"/>
                  <a:pt x="2599227" y="10127"/>
                  <a:pt x="2600072" y="9564"/>
                </a:cubicBezTo>
                <a:close/>
                <a:moveTo>
                  <a:pt x="2453621" y="9564"/>
                </a:moveTo>
                <a:cubicBezTo>
                  <a:pt x="2492539" y="9564"/>
                  <a:pt x="2531458" y="9564"/>
                  <a:pt x="2569656" y="9564"/>
                </a:cubicBezTo>
                <a:cubicBezTo>
                  <a:pt x="2569656" y="10691"/>
                  <a:pt x="2569656" y="11817"/>
                  <a:pt x="2569656" y="12944"/>
                </a:cubicBezTo>
                <a:cubicBezTo>
                  <a:pt x="2531458" y="12944"/>
                  <a:pt x="2492539" y="12944"/>
                  <a:pt x="2454342" y="12944"/>
                </a:cubicBezTo>
                <a:cubicBezTo>
                  <a:pt x="2453621" y="11817"/>
                  <a:pt x="2453621" y="10691"/>
                  <a:pt x="2453621" y="9564"/>
                </a:cubicBezTo>
                <a:close/>
                <a:moveTo>
                  <a:pt x="1510776" y="145"/>
                </a:moveTo>
                <a:cubicBezTo>
                  <a:pt x="1633077" y="865"/>
                  <a:pt x="1755378" y="5181"/>
                  <a:pt x="1877679" y="5901"/>
                </a:cubicBezTo>
                <a:cubicBezTo>
                  <a:pt x="1988469" y="6620"/>
                  <a:pt x="2099260" y="3742"/>
                  <a:pt x="2210050" y="3742"/>
                </a:cubicBezTo>
                <a:cubicBezTo>
                  <a:pt x="2284150" y="3742"/>
                  <a:pt x="2357530" y="5901"/>
                  <a:pt x="2430911" y="6620"/>
                </a:cubicBezTo>
                <a:cubicBezTo>
                  <a:pt x="2434508" y="6620"/>
                  <a:pt x="2437386" y="7340"/>
                  <a:pt x="2440263" y="8059"/>
                </a:cubicBezTo>
                <a:cubicBezTo>
                  <a:pt x="2440263" y="9499"/>
                  <a:pt x="2440983" y="11657"/>
                  <a:pt x="2440983" y="13096"/>
                </a:cubicBezTo>
                <a:cubicBezTo>
                  <a:pt x="2394220" y="13096"/>
                  <a:pt x="2348178" y="13096"/>
                  <a:pt x="2299258" y="13096"/>
                </a:cubicBezTo>
                <a:cubicBezTo>
                  <a:pt x="2311488" y="31803"/>
                  <a:pt x="2333790" y="8059"/>
                  <a:pt x="2340264" y="31084"/>
                </a:cubicBezTo>
                <a:cubicBezTo>
                  <a:pt x="2306452" y="33961"/>
                  <a:pt x="2272639" y="36120"/>
                  <a:pt x="2239546" y="38998"/>
                </a:cubicBezTo>
                <a:cubicBezTo>
                  <a:pt x="2266164" y="40437"/>
                  <a:pt x="2293503" y="42595"/>
                  <a:pt x="2320840" y="42595"/>
                </a:cubicBezTo>
                <a:cubicBezTo>
                  <a:pt x="2404292" y="42595"/>
                  <a:pt x="2487745" y="41876"/>
                  <a:pt x="2571198" y="43315"/>
                </a:cubicBezTo>
                <a:cubicBezTo>
                  <a:pt x="2622276" y="44034"/>
                  <a:pt x="2674074" y="49071"/>
                  <a:pt x="2725153" y="51949"/>
                </a:cubicBezTo>
                <a:cubicBezTo>
                  <a:pt x="2730908" y="51949"/>
                  <a:pt x="2737383" y="49071"/>
                  <a:pt x="2747455" y="46193"/>
                </a:cubicBezTo>
                <a:cubicBezTo>
                  <a:pt x="2743138" y="52669"/>
                  <a:pt x="2740260" y="56266"/>
                  <a:pt x="2735224" y="63461"/>
                </a:cubicBezTo>
                <a:cubicBezTo>
                  <a:pt x="2753930" y="67778"/>
                  <a:pt x="2771196" y="71375"/>
                  <a:pt x="2788461" y="74973"/>
                </a:cubicBezTo>
                <a:cubicBezTo>
                  <a:pt x="2781986" y="80729"/>
                  <a:pt x="2776231" y="87924"/>
                  <a:pt x="2769037" y="92241"/>
                </a:cubicBezTo>
                <a:cubicBezTo>
                  <a:pt x="2764721" y="95119"/>
                  <a:pt x="2758246" y="95839"/>
                  <a:pt x="2750332" y="97997"/>
                </a:cubicBezTo>
                <a:cubicBezTo>
                  <a:pt x="2753930" y="101594"/>
                  <a:pt x="2756807" y="103753"/>
                  <a:pt x="2762562" y="108789"/>
                </a:cubicBezTo>
                <a:cubicBezTo>
                  <a:pt x="2750332" y="110948"/>
                  <a:pt x="2740260" y="112387"/>
                  <a:pt x="2730908" y="114546"/>
                </a:cubicBezTo>
                <a:cubicBezTo>
                  <a:pt x="2730908" y="115984"/>
                  <a:pt x="2730908" y="117424"/>
                  <a:pt x="2730908" y="118863"/>
                </a:cubicBezTo>
                <a:cubicBezTo>
                  <a:pt x="2744577" y="118863"/>
                  <a:pt x="2758965" y="118863"/>
                  <a:pt x="2772634" y="118863"/>
                </a:cubicBezTo>
                <a:cubicBezTo>
                  <a:pt x="2795655" y="118863"/>
                  <a:pt x="2818676" y="118863"/>
                  <a:pt x="2841698" y="119582"/>
                </a:cubicBezTo>
                <a:cubicBezTo>
                  <a:pt x="2843857" y="119582"/>
                  <a:pt x="2846015" y="124619"/>
                  <a:pt x="2848892" y="126777"/>
                </a:cubicBezTo>
                <a:cubicBezTo>
                  <a:pt x="2830907" y="128216"/>
                  <a:pt x="2813641" y="129656"/>
                  <a:pt x="2795655" y="131814"/>
                </a:cubicBezTo>
                <a:cubicBezTo>
                  <a:pt x="2789180" y="132533"/>
                  <a:pt x="2782706" y="133253"/>
                  <a:pt x="2775512" y="134692"/>
                </a:cubicBezTo>
                <a:cubicBezTo>
                  <a:pt x="2776231" y="137570"/>
                  <a:pt x="2776231" y="140448"/>
                  <a:pt x="2776231" y="143326"/>
                </a:cubicBezTo>
                <a:cubicBezTo>
                  <a:pt x="2822993" y="143326"/>
                  <a:pt x="2869036" y="143326"/>
                  <a:pt x="2915798" y="143326"/>
                </a:cubicBezTo>
                <a:cubicBezTo>
                  <a:pt x="2915798" y="146204"/>
                  <a:pt x="2915078" y="149082"/>
                  <a:pt x="2915078" y="152680"/>
                </a:cubicBezTo>
                <a:cubicBezTo>
                  <a:pt x="2876950" y="152680"/>
                  <a:pt x="2838820" y="151960"/>
                  <a:pt x="2800692" y="152680"/>
                </a:cubicBezTo>
                <a:cubicBezTo>
                  <a:pt x="2747455" y="153399"/>
                  <a:pt x="2693498" y="154838"/>
                  <a:pt x="2639542" y="156277"/>
                </a:cubicBezTo>
                <a:cubicBezTo>
                  <a:pt x="2637384" y="156277"/>
                  <a:pt x="2635225" y="160594"/>
                  <a:pt x="2633067" y="162752"/>
                </a:cubicBezTo>
                <a:cubicBezTo>
                  <a:pt x="2633067" y="162752"/>
                  <a:pt x="2633067" y="162752"/>
                  <a:pt x="2633067" y="163472"/>
                </a:cubicBezTo>
                <a:cubicBezTo>
                  <a:pt x="2638823" y="163472"/>
                  <a:pt x="2643858" y="162752"/>
                  <a:pt x="2648894" y="162752"/>
                </a:cubicBezTo>
                <a:cubicBezTo>
                  <a:pt x="2667599" y="163472"/>
                  <a:pt x="2685584" y="163472"/>
                  <a:pt x="2703570" y="164192"/>
                </a:cubicBezTo>
                <a:cubicBezTo>
                  <a:pt x="2724434" y="164192"/>
                  <a:pt x="2745296" y="165631"/>
                  <a:pt x="2766159" y="164911"/>
                </a:cubicBezTo>
                <a:cubicBezTo>
                  <a:pt x="2785584" y="164911"/>
                  <a:pt x="2805008" y="160594"/>
                  <a:pt x="2824432" y="161313"/>
                </a:cubicBezTo>
                <a:cubicBezTo>
                  <a:pt x="2883424" y="162033"/>
                  <a:pt x="2943136" y="164192"/>
                  <a:pt x="3002128" y="166350"/>
                </a:cubicBezTo>
                <a:cubicBezTo>
                  <a:pt x="3011480" y="166350"/>
                  <a:pt x="3021552" y="167070"/>
                  <a:pt x="3031624" y="167070"/>
                </a:cubicBezTo>
                <a:cubicBezTo>
                  <a:pt x="3031624" y="169228"/>
                  <a:pt x="3031624" y="170667"/>
                  <a:pt x="3031624" y="172826"/>
                </a:cubicBezTo>
                <a:cubicBezTo>
                  <a:pt x="3007164" y="174265"/>
                  <a:pt x="2981984" y="174984"/>
                  <a:pt x="2957525" y="176423"/>
                </a:cubicBezTo>
                <a:cubicBezTo>
                  <a:pt x="2957525" y="177862"/>
                  <a:pt x="2957525" y="179301"/>
                  <a:pt x="2957525" y="180740"/>
                </a:cubicBezTo>
                <a:cubicBezTo>
                  <a:pt x="2973352" y="180740"/>
                  <a:pt x="2989179" y="180740"/>
                  <a:pt x="3005725" y="180740"/>
                </a:cubicBezTo>
                <a:cubicBezTo>
                  <a:pt x="3007164" y="180740"/>
                  <a:pt x="3010042" y="180021"/>
                  <a:pt x="3011480" y="181460"/>
                </a:cubicBezTo>
                <a:cubicBezTo>
                  <a:pt x="3043855" y="207362"/>
                  <a:pt x="3082703" y="187216"/>
                  <a:pt x="3117236" y="195130"/>
                </a:cubicBezTo>
                <a:cubicBezTo>
                  <a:pt x="3132343" y="198009"/>
                  <a:pt x="3148170" y="198009"/>
                  <a:pt x="3167594" y="200167"/>
                </a:cubicBezTo>
                <a:cubicBezTo>
                  <a:pt x="3155004" y="207721"/>
                  <a:pt x="3147372" y="230150"/>
                  <a:pt x="3134575" y="215395"/>
                </a:cubicBezTo>
                <a:lnTo>
                  <a:pt x="3129386" y="207604"/>
                </a:lnTo>
                <a:lnTo>
                  <a:pt x="3128422" y="207461"/>
                </a:lnTo>
                <a:lnTo>
                  <a:pt x="3129148" y="207246"/>
                </a:lnTo>
                <a:lnTo>
                  <a:pt x="3128746" y="206642"/>
                </a:lnTo>
                <a:cubicBezTo>
                  <a:pt x="3116516" y="226069"/>
                  <a:pt x="3097092" y="218874"/>
                  <a:pt x="3080544" y="220313"/>
                </a:cubicBezTo>
                <a:cubicBezTo>
                  <a:pt x="3061840" y="222471"/>
                  <a:pt x="3043135" y="222471"/>
                  <a:pt x="3023711" y="227508"/>
                </a:cubicBezTo>
                <a:cubicBezTo>
                  <a:pt x="3031624" y="227508"/>
                  <a:pt x="3039537" y="227508"/>
                  <a:pt x="3047451" y="227508"/>
                </a:cubicBezTo>
                <a:cubicBezTo>
                  <a:pt x="3048171" y="229666"/>
                  <a:pt x="3048171" y="231105"/>
                  <a:pt x="3048171" y="232544"/>
                </a:cubicBezTo>
                <a:cubicBezTo>
                  <a:pt x="3041696" y="234703"/>
                  <a:pt x="3035941" y="236861"/>
                  <a:pt x="3029466" y="239020"/>
                </a:cubicBezTo>
                <a:cubicBezTo>
                  <a:pt x="3029466" y="240459"/>
                  <a:pt x="3029466" y="241898"/>
                  <a:pt x="3030186" y="243337"/>
                </a:cubicBezTo>
                <a:cubicBezTo>
                  <a:pt x="3043855" y="241179"/>
                  <a:pt x="3058243" y="239020"/>
                  <a:pt x="3074789" y="236142"/>
                </a:cubicBezTo>
                <a:cubicBezTo>
                  <a:pt x="3079825" y="246215"/>
                  <a:pt x="3089178" y="245495"/>
                  <a:pt x="3100688" y="234703"/>
                </a:cubicBezTo>
                <a:cubicBezTo>
                  <a:pt x="3106443" y="237581"/>
                  <a:pt x="3112199" y="242618"/>
                  <a:pt x="3117954" y="243337"/>
                </a:cubicBezTo>
                <a:cubicBezTo>
                  <a:pt x="3141695" y="245495"/>
                  <a:pt x="3165436" y="246215"/>
                  <a:pt x="3189177" y="248374"/>
                </a:cubicBezTo>
                <a:cubicBezTo>
                  <a:pt x="3194932" y="248374"/>
                  <a:pt x="3200687" y="251252"/>
                  <a:pt x="3207162" y="255569"/>
                </a:cubicBezTo>
                <a:cubicBezTo>
                  <a:pt x="3109322" y="266361"/>
                  <a:pt x="3011480" y="269959"/>
                  <a:pt x="2913640" y="269239"/>
                </a:cubicBezTo>
                <a:cubicBezTo>
                  <a:pt x="2998531" y="272117"/>
                  <a:pt x="3083423" y="274995"/>
                  <a:pt x="3168314" y="277873"/>
                </a:cubicBezTo>
                <a:cubicBezTo>
                  <a:pt x="3168314" y="280032"/>
                  <a:pt x="3168314" y="282909"/>
                  <a:pt x="3168314" y="285068"/>
                </a:cubicBezTo>
                <a:cubicBezTo>
                  <a:pt x="3140256" y="285068"/>
                  <a:pt x="3112918" y="285068"/>
                  <a:pt x="3084861" y="285068"/>
                </a:cubicBezTo>
                <a:cubicBezTo>
                  <a:pt x="3084861" y="288666"/>
                  <a:pt x="3084861" y="292263"/>
                  <a:pt x="3084861" y="295141"/>
                </a:cubicBezTo>
                <a:cubicBezTo>
                  <a:pt x="3120832" y="295141"/>
                  <a:pt x="3156803" y="295141"/>
                  <a:pt x="3192054" y="295141"/>
                </a:cubicBezTo>
                <a:cubicBezTo>
                  <a:pt x="3192773" y="298739"/>
                  <a:pt x="3192773" y="302336"/>
                  <a:pt x="3192773" y="305214"/>
                </a:cubicBezTo>
                <a:cubicBezTo>
                  <a:pt x="3130904" y="308092"/>
                  <a:pt x="3069754" y="310971"/>
                  <a:pt x="3007883" y="313129"/>
                </a:cubicBezTo>
                <a:cubicBezTo>
                  <a:pt x="3007883" y="315287"/>
                  <a:pt x="3007883" y="316726"/>
                  <a:pt x="3007883" y="318166"/>
                </a:cubicBezTo>
                <a:cubicBezTo>
                  <a:pt x="3028027" y="318166"/>
                  <a:pt x="3048890" y="318166"/>
                  <a:pt x="3069034" y="318166"/>
                </a:cubicBezTo>
                <a:cubicBezTo>
                  <a:pt x="3112918" y="318166"/>
                  <a:pt x="3156803" y="315287"/>
                  <a:pt x="3200687" y="318166"/>
                </a:cubicBezTo>
                <a:cubicBezTo>
                  <a:pt x="3227306" y="320324"/>
                  <a:pt x="3256083" y="316007"/>
                  <a:pt x="3279823" y="334714"/>
                </a:cubicBezTo>
                <a:cubicBezTo>
                  <a:pt x="3286298" y="333275"/>
                  <a:pt x="3292772" y="331836"/>
                  <a:pt x="3299247" y="330397"/>
                </a:cubicBezTo>
                <a:cubicBezTo>
                  <a:pt x="3299967" y="328958"/>
                  <a:pt x="3299967" y="328238"/>
                  <a:pt x="3299967" y="326800"/>
                </a:cubicBezTo>
                <a:cubicBezTo>
                  <a:pt x="3299967" y="328238"/>
                  <a:pt x="3300686" y="329677"/>
                  <a:pt x="3300686" y="331116"/>
                </a:cubicBezTo>
                <a:cubicBezTo>
                  <a:pt x="3302845" y="332556"/>
                  <a:pt x="3305722" y="333275"/>
                  <a:pt x="3307880" y="334714"/>
                </a:cubicBezTo>
                <a:lnTo>
                  <a:pt x="3327821" y="331153"/>
                </a:lnTo>
                <a:lnTo>
                  <a:pt x="3327821" y="330630"/>
                </a:lnTo>
                <a:cubicBezTo>
                  <a:pt x="3327821" y="330630"/>
                  <a:pt x="3328948" y="330630"/>
                  <a:pt x="3328948" y="331757"/>
                </a:cubicBezTo>
                <a:cubicBezTo>
                  <a:pt x="3328948" y="331757"/>
                  <a:pt x="3327821" y="331757"/>
                  <a:pt x="3327821" y="331757"/>
                </a:cubicBezTo>
                <a:lnTo>
                  <a:pt x="3327821" y="331339"/>
                </a:lnTo>
                <a:lnTo>
                  <a:pt x="3312916" y="347665"/>
                </a:lnTo>
                <a:cubicBezTo>
                  <a:pt x="3312916" y="347665"/>
                  <a:pt x="3312916" y="347665"/>
                  <a:pt x="3311478" y="347665"/>
                </a:cubicBezTo>
                <a:cubicBezTo>
                  <a:pt x="3311478" y="347665"/>
                  <a:pt x="3311478" y="347665"/>
                  <a:pt x="3311478" y="346226"/>
                </a:cubicBezTo>
                <a:cubicBezTo>
                  <a:pt x="3302845" y="346226"/>
                  <a:pt x="3293492" y="346946"/>
                  <a:pt x="3284859" y="346946"/>
                </a:cubicBezTo>
                <a:cubicBezTo>
                  <a:pt x="3282701" y="347665"/>
                  <a:pt x="3281262" y="347665"/>
                  <a:pt x="3279104" y="347665"/>
                </a:cubicBezTo>
                <a:cubicBezTo>
                  <a:pt x="3256083" y="349104"/>
                  <a:pt x="3233780" y="350543"/>
                  <a:pt x="3210759" y="351982"/>
                </a:cubicBezTo>
                <a:cubicBezTo>
                  <a:pt x="3202846" y="351982"/>
                  <a:pt x="3192054" y="346946"/>
                  <a:pt x="3190615" y="362775"/>
                </a:cubicBezTo>
                <a:cubicBezTo>
                  <a:pt x="3189896" y="365652"/>
                  <a:pt x="3178386" y="369250"/>
                  <a:pt x="3171911" y="369970"/>
                </a:cubicBezTo>
                <a:cubicBezTo>
                  <a:pt x="3153206" y="370689"/>
                  <a:pt x="3134501" y="369970"/>
                  <a:pt x="3116516" y="371409"/>
                </a:cubicBezTo>
                <a:cubicBezTo>
                  <a:pt x="3107882" y="372128"/>
                  <a:pt x="3100688" y="376445"/>
                  <a:pt x="3092774" y="378604"/>
                </a:cubicBezTo>
                <a:cubicBezTo>
                  <a:pt x="3089178" y="375726"/>
                  <a:pt x="3085581" y="372847"/>
                  <a:pt x="3081984" y="370689"/>
                </a:cubicBezTo>
                <a:cubicBezTo>
                  <a:pt x="3081264" y="371409"/>
                  <a:pt x="3080544" y="372128"/>
                  <a:pt x="3079825" y="372847"/>
                </a:cubicBezTo>
                <a:cubicBezTo>
                  <a:pt x="3084142" y="375006"/>
                  <a:pt x="3088458" y="376445"/>
                  <a:pt x="3092774" y="378604"/>
                </a:cubicBezTo>
                <a:cubicBezTo>
                  <a:pt x="3135220" y="380042"/>
                  <a:pt x="3178386" y="381481"/>
                  <a:pt x="3221550" y="383640"/>
                </a:cubicBezTo>
                <a:cubicBezTo>
                  <a:pt x="3226586" y="383640"/>
                  <a:pt x="3231622" y="385079"/>
                  <a:pt x="3235939" y="388676"/>
                </a:cubicBezTo>
                <a:cubicBezTo>
                  <a:pt x="3212198" y="392994"/>
                  <a:pt x="3188457" y="398030"/>
                  <a:pt x="3164716" y="402348"/>
                </a:cubicBezTo>
                <a:cubicBezTo>
                  <a:pt x="3163278" y="400908"/>
                  <a:pt x="3162558" y="399469"/>
                  <a:pt x="3161839" y="398030"/>
                </a:cubicBezTo>
                <a:cubicBezTo>
                  <a:pt x="3161119" y="399469"/>
                  <a:pt x="3160400" y="400908"/>
                  <a:pt x="3160400" y="402348"/>
                </a:cubicBezTo>
                <a:lnTo>
                  <a:pt x="3159966" y="402782"/>
                </a:lnTo>
                <a:lnTo>
                  <a:pt x="3156084" y="406664"/>
                </a:lnTo>
                <a:cubicBezTo>
                  <a:pt x="3156084" y="406664"/>
                  <a:pt x="3156084" y="406664"/>
                  <a:pt x="3154644" y="406664"/>
                </a:cubicBezTo>
                <a:cubicBezTo>
                  <a:pt x="3154644" y="406664"/>
                  <a:pt x="3154644" y="406664"/>
                  <a:pt x="3152486" y="406664"/>
                </a:cubicBezTo>
                <a:cubicBezTo>
                  <a:pt x="3140256" y="410981"/>
                  <a:pt x="3128026" y="414579"/>
                  <a:pt x="3116516" y="418896"/>
                </a:cubicBezTo>
                <a:cubicBezTo>
                  <a:pt x="3101408" y="418896"/>
                  <a:pt x="3086300" y="419615"/>
                  <a:pt x="3071192" y="420335"/>
                </a:cubicBezTo>
                <a:cubicBezTo>
                  <a:pt x="3067595" y="421054"/>
                  <a:pt x="3063998" y="424652"/>
                  <a:pt x="3061120" y="426810"/>
                </a:cubicBezTo>
                <a:cubicBezTo>
                  <a:pt x="3095652" y="428969"/>
                  <a:pt x="3129465" y="431847"/>
                  <a:pt x="3163998" y="434725"/>
                </a:cubicBezTo>
                <a:lnTo>
                  <a:pt x="3163998" y="446833"/>
                </a:lnTo>
                <a:lnTo>
                  <a:pt x="3149800" y="458592"/>
                </a:lnTo>
                <a:cubicBezTo>
                  <a:pt x="3133646" y="466248"/>
                  <a:pt x="3114357" y="462066"/>
                  <a:pt x="3097092" y="466383"/>
                </a:cubicBezTo>
                <a:cubicBezTo>
                  <a:pt x="3122271" y="469981"/>
                  <a:pt x="3147450" y="472858"/>
                  <a:pt x="3171911" y="475737"/>
                </a:cubicBezTo>
                <a:cubicBezTo>
                  <a:pt x="3172630" y="477895"/>
                  <a:pt x="3172630" y="479334"/>
                  <a:pt x="3172630" y="481493"/>
                </a:cubicBezTo>
                <a:cubicBezTo>
                  <a:pt x="3145292" y="485810"/>
                  <a:pt x="3117954" y="490846"/>
                  <a:pt x="3085581" y="496602"/>
                </a:cubicBezTo>
                <a:cubicBezTo>
                  <a:pt x="3105724" y="503797"/>
                  <a:pt x="3122271" y="508833"/>
                  <a:pt x="3138098" y="514590"/>
                </a:cubicBezTo>
                <a:cubicBezTo>
                  <a:pt x="3140976" y="515310"/>
                  <a:pt x="3142415" y="519626"/>
                  <a:pt x="3144573" y="522505"/>
                </a:cubicBezTo>
                <a:cubicBezTo>
                  <a:pt x="3146011" y="519626"/>
                  <a:pt x="3148170" y="517468"/>
                  <a:pt x="3150328" y="514590"/>
                </a:cubicBezTo>
                <a:cubicBezTo>
                  <a:pt x="3151767" y="515310"/>
                  <a:pt x="3153206" y="516029"/>
                  <a:pt x="3155364" y="516029"/>
                </a:cubicBezTo>
                <a:cubicBezTo>
                  <a:pt x="3151767" y="526102"/>
                  <a:pt x="3148170" y="536175"/>
                  <a:pt x="3144573" y="546248"/>
                </a:cubicBezTo>
                <a:cubicBezTo>
                  <a:pt x="3122271" y="550565"/>
                  <a:pt x="3099968" y="554882"/>
                  <a:pt x="3078386" y="558480"/>
                </a:cubicBezTo>
                <a:cubicBezTo>
                  <a:pt x="3077667" y="560638"/>
                  <a:pt x="3077667" y="562077"/>
                  <a:pt x="3077667" y="563516"/>
                </a:cubicBezTo>
                <a:cubicBezTo>
                  <a:pt x="3099249" y="567114"/>
                  <a:pt x="3121552" y="569991"/>
                  <a:pt x="3143134" y="575028"/>
                </a:cubicBezTo>
                <a:cubicBezTo>
                  <a:pt x="3151048" y="576467"/>
                  <a:pt x="3164716" y="569272"/>
                  <a:pt x="3163998" y="586540"/>
                </a:cubicBezTo>
                <a:cubicBezTo>
                  <a:pt x="3163998" y="586540"/>
                  <a:pt x="3163998" y="586540"/>
                  <a:pt x="3164716" y="586540"/>
                </a:cubicBezTo>
                <a:cubicBezTo>
                  <a:pt x="3163278" y="590138"/>
                  <a:pt x="3161839" y="594455"/>
                  <a:pt x="3160400" y="598052"/>
                </a:cubicBezTo>
                <a:cubicBezTo>
                  <a:pt x="3160400" y="598052"/>
                  <a:pt x="3160400" y="598052"/>
                  <a:pt x="3160400" y="598772"/>
                </a:cubicBezTo>
                <a:cubicBezTo>
                  <a:pt x="3161839" y="598772"/>
                  <a:pt x="3163278" y="598772"/>
                  <a:pt x="3163998" y="598772"/>
                </a:cubicBezTo>
                <a:cubicBezTo>
                  <a:pt x="3163998" y="598772"/>
                  <a:pt x="3163998" y="598772"/>
                  <a:pt x="3164716" y="598052"/>
                </a:cubicBezTo>
                <a:cubicBezTo>
                  <a:pt x="3168314" y="598052"/>
                  <a:pt x="3172630" y="598052"/>
                  <a:pt x="3176228" y="598052"/>
                </a:cubicBezTo>
                <a:cubicBezTo>
                  <a:pt x="3176228" y="598052"/>
                  <a:pt x="3176228" y="598052"/>
                  <a:pt x="3176228" y="598772"/>
                </a:cubicBezTo>
                <a:cubicBezTo>
                  <a:pt x="3187018" y="600930"/>
                  <a:pt x="3197091" y="603808"/>
                  <a:pt x="3207882" y="605247"/>
                </a:cubicBezTo>
                <a:cubicBezTo>
                  <a:pt x="3228025" y="608845"/>
                  <a:pt x="3248169" y="611723"/>
                  <a:pt x="3267593" y="614600"/>
                </a:cubicBezTo>
                <a:cubicBezTo>
                  <a:pt x="3248169" y="617479"/>
                  <a:pt x="3228745" y="620357"/>
                  <a:pt x="3209321" y="622515"/>
                </a:cubicBezTo>
                <a:cubicBezTo>
                  <a:pt x="3202846" y="623954"/>
                  <a:pt x="3196371" y="623235"/>
                  <a:pt x="3190615" y="623235"/>
                </a:cubicBezTo>
                <a:cubicBezTo>
                  <a:pt x="3195652" y="626113"/>
                  <a:pt x="3199968" y="629711"/>
                  <a:pt x="3205004" y="633308"/>
                </a:cubicBezTo>
                <a:cubicBezTo>
                  <a:pt x="3205004" y="634027"/>
                  <a:pt x="3204284" y="634747"/>
                  <a:pt x="3203566" y="635467"/>
                </a:cubicBezTo>
                <a:cubicBezTo>
                  <a:pt x="3169753" y="637625"/>
                  <a:pt x="3135940" y="639783"/>
                  <a:pt x="3102127" y="641942"/>
                </a:cubicBezTo>
                <a:cubicBezTo>
                  <a:pt x="3102127" y="643381"/>
                  <a:pt x="3102127" y="644820"/>
                  <a:pt x="3102127" y="646259"/>
                </a:cubicBezTo>
                <a:cubicBezTo>
                  <a:pt x="3162558" y="649137"/>
                  <a:pt x="3223709" y="651296"/>
                  <a:pt x="3289896" y="654173"/>
                </a:cubicBezTo>
                <a:cubicBezTo>
                  <a:pt x="3281982" y="657771"/>
                  <a:pt x="3279104" y="659210"/>
                  <a:pt x="3273348" y="662088"/>
                </a:cubicBezTo>
                <a:cubicBezTo>
                  <a:pt x="3344571" y="672881"/>
                  <a:pt x="3414354" y="651296"/>
                  <a:pt x="3479821" y="683673"/>
                </a:cubicBezTo>
                <a:cubicBezTo>
                  <a:pt x="3438814" y="685832"/>
                  <a:pt x="3397088" y="687990"/>
                  <a:pt x="3356082" y="689429"/>
                </a:cubicBezTo>
                <a:cubicBezTo>
                  <a:pt x="3356082" y="691588"/>
                  <a:pt x="3356082" y="693746"/>
                  <a:pt x="3356082" y="695905"/>
                </a:cubicBezTo>
                <a:cubicBezTo>
                  <a:pt x="3405001" y="695905"/>
                  <a:pt x="3453922" y="695905"/>
                  <a:pt x="3502842" y="695905"/>
                </a:cubicBezTo>
                <a:cubicBezTo>
                  <a:pt x="3502842" y="698783"/>
                  <a:pt x="3502842" y="701661"/>
                  <a:pt x="3503562" y="704539"/>
                </a:cubicBezTo>
                <a:cubicBezTo>
                  <a:pt x="3491332" y="705259"/>
                  <a:pt x="3479821" y="706697"/>
                  <a:pt x="3463274" y="708136"/>
                </a:cubicBezTo>
                <a:cubicBezTo>
                  <a:pt x="3478382" y="710295"/>
                  <a:pt x="3489174" y="712454"/>
                  <a:pt x="3499245" y="713892"/>
                </a:cubicBezTo>
                <a:cubicBezTo>
                  <a:pt x="3493490" y="717490"/>
                  <a:pt x="3487735" y="721807"/>
                  <a:pt x="3481260" y="722526"/>
                </a:cubicBezTo>
                <a:cubicBezTo>
                  <a:pt x="3463994" y="725405"/>
                  <a:pt x="3445289" y="726844"/>
                  <a:pt x="3428023" y="733319"/>
                </a:cubicBezTo>
                <a:cubicBezTo>
                  <a:pt x="3443850" y="734758"/>
                  <a:pt x="3459678" y="736916"/>
                  <a:pt x="3475505" y="738355"/>
                </a:cubicBezTo>
                <a:cubicBezTo>
                  <a:pt x="3475505" y="740514"/>
                  <a:pt x="3476224" y="742673"/>
                  <a:pt x="3476224" y="744831"/>
                </a:cubicBezTo>
                <a:cubicBezTo>
                  <a:pt x="3392052" y="754185"/>
                  <a:pt x="3307161" y="751306"/>
                  <a:pt x="3222270" y="759221"/>
                </a:cubicBezTo>
                <a:cubicBezTo>
                  <a:pt x="3290614" y="759221"/>
                  <a:pt x="3358959" y="759221"/>
                  <a:pt x="3427304" y="759221"/>
                </a:cubicBezTo>
                <a:cubicBezTo>
                  <a:pt x="3428023" y="762099"/>
                  <a:pt x="3428023" y="764977"/>
                  <a:pt x="3428023" y="767855"/>
                </a:cubicBezTo>
                <a:cubicBezTo>
                  <a:pt x="3352484" y="778648"/>
                  <a:pt x="3274788" y="776489"/>
                  <a:pt x="3198529" y="781525"/>
                </a:cubicBezTo>
                <a:cubicBezTo>
                  <a:pt x="3121552" y="786562"/>
                  <a:pt x="3043855" y="785843"/>
                  <a:pt x="2966876" y="787282"/>
                </a:cubicBezTo>
                <a:cubicBezTo>
                  <a:pt x="2966876" y="790160"/>
                  <a:pt x="2966876" y="793038"/>
                  <a:pt x="2966876" y="795197"/>
                </a:cubicBezTo>
                <a:cubicBezTo>
                  <a:pt x="3050330" y="795197"/>
                  <a:pt x="3134501" y="795197"/>
                  <a:pt x="3218673" y="795197"/>
                </a:cubicBezTo>
                <a:cubicBezTo>
                  <a:pt x="3218673" y="798794"/>
                  <a:pt x="3218673" y="802392"/>
                  <a:pt x="3218673" y="805989"/>
                </a:cubicBezTo>
                <a:cubicBezTo>
                  <a:pt x="3158242" y="805989"/>
                  <a:pt x="3097810" y="805989"/>
                  <a:pt x="3038099" y="805989"/>
                </a:cubicBezTo>
                <a:cubicBezTo>
                  <a:pt x="3038099" y="808147"/>
                  <a:pt x="3038099" y="810306"/>
                  <a:pt x="3038099" y="812464"/>
                </a:cubicBezTo>
                <a:cubicBezTo>
                  <a:pt x="3047451" y="813184"/>
                  <a:pt x="3056804" y="813903"/>
                  <a:pt x="3066156" y="814623"/>
                </a:cubicBezTo>
                <a:cubicBezTo>
                  <a:pt x="3066156" y="816782"/>
                  <a:pt x="3066876" y="818940"/>
                  <a:pt x="3066876" y="820379"/>
                </a:cubicBezTo>
                <a:cubicBezTo>
                  <a:pt x="3036660" y="823977"/>
                  <a:pt x="3005725" y="827574"/>
                  <a:pt x="2975510" y="830452"/>
                </a:cubicBezTo>
                <a:cubicBezTo>
                  <a:pt x="2975510" y="832611"/>
                  <a:pt x="2975510" y="834769"/>
                  <a:pt x="2975510" y="836927"/>
                </a:cubicBezTo>
                <a:cubicBezTo>
                  <a:pt x="3023711" y="838367"/>
                  <a:pt x="3071192" y="839806"/>
                  <a:pt x="3119393" y="841245"/>
                </a:cubicBezTo>
                <a:cubicBezTo>
                  <a:pt x="3135940" y="837647"/>
                  <a:pt x="3152486" y="834050"/>
                  <a:pt x="3171191" y="846281"/>
                </a:cubicBezTo>
                <a:cubicBezTo>
                  <a:pt x="3175508" y="849159"/>
                  <a:pt x="3183422" y="844122"/>
                  <a:pt x="3189896" y="844842"/>
                </a:cubicBezTo>
                <a:cubicBezTo>
                  <a:pt x="3238097" y="847720"/>
                  <a:pt x="3285578" y="850598"/>
                  <a:pt x="3333060" y="854196"/>
                </a:cubicBezTo>
                <a:cubicBezTo>
                  <a:pt x="3335938" y="854196"/>
                  <a:pt x="3338096" y="854915"/>
                  <a:pt x="3340974" y="855635"/>
                </a:cubicBezTo>
                <a:cubicBezTo>
                  <a:pt x="3334499" y="867147"/>
                  <a:pt x="3325146" y="869305"/>
                  <a:pt x="3257521" y="870744"/>
                </a:cubicBezTo>
                <a:cubicBezTo>
                  <a:pt x="3226586" y="871464"/>
                  <a:pt x="3196371" y="870744"/>
                  <a:pt x="3165436" y="873622"/>
                </a:cubicBezTo>
                <a:cubicBezTo>
                  <a:pt x="3242414" y="877220"/>
                  <a:pt x="3318671" y="880097"/>
                  <a:pt x="3395650" y="883695"/>
                </a:cubicBezTo>
                <a:cubicBezTo>
                  <a:pt x="3394930" y="885854"/>
                  <a:pt x="3394930" y="888012"/>
                  <a:pt x="3394930" y="889451"/>
                </a:cubicBezTo>
                <a:cubicBezTo>
                  <a:pt x="3389175" y="890171"/>
                  <a:pt x="3382700" y="890890"/>
                  <a:pt x="3377664" y="891610"/>
                </a:cubicBezTo>
                <a:cubicBezTo>
                  <a:pt x="3379822" y="895207"/>
                  <a:pt x="3381981" y="898805"/>
                  <a:pt x="3384139" y="901683"/>
                </a:cubicBezTo>
                <a:cubicBezTo>
                  <a:pt x="3378383" y="906000"/>
                  <a:pt x="3373347" y="912475"/>
                  <a:pt x="3367592" y="913195"/>
                </a:cubicBezTo>
                <a:cubicBezTo>
                  <a:pt x="3350326" y="914634"/>
                  <a:pt x="3333060" y="913914"/>
                  <a:pt x="3317233" y="913914"/>
                </a:cubicBezTo>
                <a:cubicBezTo>
                  <a:pt x="3336658" y="920390"/>
                  <a:pt x="3356082" y="926865"/>
                  <a:pt x="3376226" y="934060"/>
                </a:cubicBezTo>
                <a:cubicBezTo>
                  <a:pt x="3377664" y="934060"/>
                  <a:pt x="3379102" y="933341"/>
                  <a:pt x="3380542" y="933341"/>
                </a:cubicBezTo>
                <a:cubicBezTo>
                  <a:pt x="3387016" y="933341"/>
                  <a:pt x="3393491" y="934060"/>
                  <a:pt x="3399966" y="934060"/>
                </a:cubicBezTo>
                <a:cubicBezTo>
                  <a:pt x="3400685" y="934060"/>
                  <a:pt x="3400685" y="934060"/>
                  <a:pt x="3401405" y="934060"/>
                </a:cubicBezTo>
                <a:cubicBezTo>
                  <a:pt x="3402124" y="934060"/>
                  <a:pt x="3402844" y="934060"/>
                  <a:pt x="3404282" y="934060"/>
                </a:cubicBezTo>
                <a:cubicBezTo>
                  <a:pt x="3406440" y="935499"/>
                  <a:pt x="3409319" y="936219"/>
                  <a:pt x="3412196" y="937658"/>
                </a:cubicBezTo>
                <a:cubicBezTo>
                  <a:pt x="3412196" y="940536"/>
                  <a:pt x="3412196" y="943414"/>
                  <a:pt x="3412196" y="945573"/>
                </a:cubicBezTo>
                <a:cubicBezTo>
                  <a:pt x="3407880" y="947012"/>
                  <a:pt x="3403563" y="948450"/>
                  <a:pt x="3399966" y="949889"/>
                </a:cubicBezTo>
                <a:cubicBezTo>
                  <a:pt x="3343132" y="952768"/>
                  <a:pt x="3287017" y="957084"/>
                  <a:pt x="3230184" y="959243"/>
                </a:cubicBezTo>
                <a:cubicBezTo>
                  <a:pt x="3169033" y="960682"/>
                  <a:pt x="3107163" y="959243"/>
                  <a:pt x="3046013" y="959963"/>
                </a:cubicBezTo>
                <a:cubicBezTo>
                  <a:pt x="3041696" y="959963"/>
                  <a:pt x="3037380" y="961402"/>
                  <a:pt x="3032344" y="962121"/>
                </a:cubicBezTo>
                <a:cubicBezTo>
                  <a:pt x="3027308" y="964279"/>
                  <a:pt x="3022272" y="967158"/>
                  <a:pt x="3016517" y="970036"/>
                </a:cubicBezTo>
                <a:cubicBezTo>
                  <a:pt x="3013638" y="967158"/>
                  <a:pt x="3011480" y="964279"/>
                  <a:pt x="3008603" y="962121"/>
                </a:cubicBezTo>
                <a:cubicBezTo>
                  <a:pt x="2996373" y="967877"/>
                  <a:pt x="2984862" y="980109"/>
                  <a:pt x="2969035" y="970036"/>
                </a:cubicBezTo>
                <a:cubicBezTo>
                  <a:pt x="2971912" y="979389"/>
                  <a:pt x="2975510" y="988743"/>
                  <a:pt x="2979826" y="998096"/>
                </a:cubicBezTo>
                <a:cubicBezTo>
                  <a:pt x="3002128" y="1000255"/>
                  <a:pt x="3024431" y="1000974"/>
                  <a:pt x="3046013" y="1003133"/>
                </a:cubicBezTo>
                <a:cubicBezTo>
                  <a:pt x="3055365" y="1004572"/>
                  <a:pt x="3058962" y="1008889"/>
                  <a:pt x="3052488" y="1017523"/>
                </a:cubicBezTo>
                <a:cubicBezTo>
                  <a:pt x="3071912" y="1021121"/>
                  <a:pt x="3091336" y="1025437"/>
                  <a:pt x="3111480" y="1026157"/>
                </a:cubicBezTo>
                <a:cubicBezTo>
                  <a:pt x="3158242" y="1028316"/>
                  <a:pt x="3205723" y="1027596"/>
                  <a:pt x="3253204" y="1029755"/>
                </a:cubicBezTo>
                <a:cubicBezTo>
                  <a:pt x="3266154" y="1029755"/>
                  <a:pt x="3279104" y="1034791"/>
                  <a:pt x="3292053" y="1037669"/>
                </a:cubicBezTo>
                <a:lnTo>
                  <a:pt x="3292053" y="1037863"/>
                </a:lnTo>
                <a:lnTo>
                  <a:pt x="3324759" y="1032855"/>
                </a:lnTo>
                <a:cubicBezTo>
                  <a:pt x="3337792" y="1034049"/>
                  <a:pt x="3351095" y="1038274"/>
                  <a:pt x="3359365" y="1045988"/>
                </a:cubicBezTo>
                <a:cubicBezTo>
                  <a:pt x="3337074" y="1044519"/>
                  <a:pt x="3314063" y="1043049"/>
                  <a:pt x="3291772" y="1042315"/>
                </a:cubicBezTo>
                <a:lnTo>
                  <a:pt x="3291772" y="1042064"/>
                </a:lnTo>
                <a:lnTo>
                  <a:pt x="3268403" y="1048552"/>
                </a:lnTo>
                <a:cubicBezTo>
                  <a:pt x="3260400" y="1049901"/>
                  <a:pt x="3252126" y="1049541"/>
                  <a:pt x="3243133" y="1044864"/>
                </a:cubicBezTo>
                <a:cubicBezTo>
                  <a:pt x="3235220" y="1040547"/>
                  <a:pt x="3221550" y="1046303"/>
                  <a:pt x="3210759" y="1047022"/>
                </a:cubicBezTo>
                <a:cubicBezTo>
                  <a:pt x="3186298" y="1049181"/>
                  <a:pt x="3161119" y="1057096"/>
                  <a:pt x="3137379" y="1052779"/>
                </a:cubicBezTo>
                <a:cubicBezTo>
                  <a:pt x="3102127" y="1045584"/>
                  <a:pt x="3070473" y="1062132"/>
                  <a:pt x="3036660" y="1057096"/>
                </a:cubicBezTo>
                <a:cubicBezTo>
                  <a:pt x="3036660" y="1059254"/>
                  <a:pt x="3036660" y="1061412"/>
                  <a:pt x="3036660" y="1063571"/>
                </a:cubicBezTo>
                <a:cubicBezTo>
                  <a:pt x="3072631" y="1063571"/>
                  <a:pt x="3109322" y="1063571"/>
                  <a:pt x="3146011" y="1063571"/>
                </a:cubicBezTo>
                <a:cubicBezTo>
                  <a:pt x="3199248" y="1064291"/>
                  <a:pt x="3252485" y="1065010"/>
                  <a:pt x="3305003" y="1066449"/>
                </a:cubicBezTo>
                <a:cubicBezTo>
                  <a:pt x="3343132" y="1067888"/>
                  <a:pt x="3380542" y="1071486"/>
                  <a:pt x="3418670" y="1073644"/>
                </a:cubicBezTo>
                <a:cubicBezTo>
                  <a:pt x="3376944" y="1075803"/>
                  <a:pt x="3335938" y="1078681"/>
                  <a:pt x="3294212" y="1080120"/>
                </a:cubicBezTo>
                <a:cubicBezTo>
                  <a:pt x="3264716" y="1080839"/>
                  <a:pt x="3235220" y="1080120"/>
                  <a:pt x="3205723" y="1082278"/>
                </a:cubicBezTo>
                <a:cubicBezTo>
                  <a:pt x="3197091" y="1082998"/>
                  <a:pt x="3189177" y="1090193"/>
                  <a:pt x="3180544" y="1094510"/>
                </a:cubicBezTo>
                <a:cubicBezTo>
                  <a:pt x="3176228" y="1095949"/>
                  <a:pt x="3171911" y="1098108"/>
                  <a:pt x="3166874" y="1099546"/>
                </a:cubicBezTo>
                <a:cubicBezTo>
                  <a:pt x="3166874" y="1097388"/>
                  <a:pt x="3166155" y="1095229"/>
                  <a:pt x="3166155" y="1093071"/>
                </a:cubicBezTo>
                <a:cubicBezTo>
                  <a:pt x="3170472" y="1093071"/>
                  <a:pt x="3175508" y="1093071"/>
                  <a:pt x="3179824" y="1093071"/>
                </a:cubicBezTo>
                <a:cubicBezTo>
                  <a:pt x="3174069" y="1075083"/>
                  <a:pt x="3165436" y="1081559"/>
                  <a:pt x="3156803" y="1089473"/>
                </a:cubicBezTo>
                <a:cubicBezTo>
                  <a:pt x="3156803" y="1090913"/>
                  <a:pt x="3156803" y="1092351"/>
                  <a:pt x="3156803" y="1093790"/>
                </a:cubicBezTo>
                <a:cubicBezTo>
                  <a:pt x="3156803" y="1093790"/>
                  <a:pt x="3156803" y="1093790"/>
                  <a:pt x="3156084" y="1093790"/>
                </a:cubicBezTo>
                <a:cubicBezTo>
                  <a:pt x="3141695" y="1096668"/>
                  <a:pt x="3127306" y="1099546"/>
                  <a:pt x="3112918" y="1102424"/>
                </a:cubicBezTo>
                <a:cubicBezTo>
                  <a:pt x="3112918" y="1102424"/>
                  <a:pt x="3112918" y="1102424"/>
                  <a:pt x="3111480" y="1102424"/>
                </a:cubicBezTo>
                <a:cubicBezTo>
                  <a:pt x="3111480" y="1102424"/>
                  <a:pt x="3111480" y="1102424"/>
                  <a:pt x="3112199" y="1100985"/>
                </a:cubicBezTo>
                <a:cubicBezTo>
                  <a:pt x="3109322" y="1097388"/>
                  <a:pt x="3107163" y="1093790"/>
                  <a:pt x="3104285" y="1089473"/>
                </a:cubicBezTo>
                <a:cubicBezTo>
                  <a:pt x="3101408" y="1088754"/>
                  <a:pt x="3098530" y="1088034"/>
                  <a:pt x="3096372" y="1087315"/>
                </a:cubicBezTo>
                <a:cubicBezTo>
                  <a:pt x="3096372" y="1090193"/>
                  <a:pt x="3096372" y="1093790"/>
                  <a:pt x="3096372" y="1097388"/>
                </a:cubicBezTo>
                <a:cubicBezTo>
                  <a:pt x="3096372" y="1098827"/>
                  <a:pt x="3096372" y="1100266"/>
                  <a:pt x="3096372" y="1101705"/>
                </a:cubicBezTo>
                <a:cubicBezTo>
                  <a:pt x="3092774" y="1102424"/>
                  <a:pt x="3087019" y="1105303"/>
                  <a:pt x="3086300" y="1104583"/>
                </a:cubicBezTo>
                <a:cubicBezTo>
                  <a:pt x="3074789" y="1085876"/>
                  <a:pt x="3062559" y="1095949"/>
                  <a:pt x="3050330" y="1102424"/>
                </a:cubicBezTo>
                <a:cubicBezTo>
                  <a:pt x="3046732" y="1097388"/>
                  <a:pt x="3043135" y="1092351"/>
                  <a:pt x="3039537" y="1087315"/>
                </a:cubicBezTo>
                <a:cubicBezTo>
                  <a:pt x="3038099" y="1087315"/>
                  <a:pt x="3036660" y="1088034"/>
                  <a:pt x="3035221" y="1088034"/>
                </a:cubicBezTo>
                <a:cubicBezTo>
                  <a:pt x="3035941" y="1093790"/>
                  <a:pt x="3035941" y="1099546"/>
                  <a:pt x="3036660" y="1105303"/>
                </a:cubicBezTo>
                <a:cubicBezTo>
                  <a:pt x="3038818" y="1105303"/>
                  <a:pt x="3040976" y="1104583"/>
                  <a:pt x="3043135" y="1103863"/>
                </a:cubicBezTo>
                <a:cubicBezTo>
                  <a:pt x="3042416" y="1106022"/>
                  <a:pt x="3041696" y="1110339"/>
                  <a:pt x="3041696" y="1110339"/>
                </a:cubicBezTo>
                <a:cubicBezTo>
                  <a:pt x="3034502" y="1108900"/>
                  <a:pt x="3027308" y="1107461"/>
                  <a:pt x="3020833" y="1106022"/>
                </a:cubicBezTo>
                <a:cubicBezTo>
                  <a:pt x="3018675" y="1116095"/>
                  <a:pt x="3025150" y="1117534"/>
                  <a:pt x="3033782" y="1117534"/>
                </a:cubicBezTo>
                <a:cubicBezTo>
                  <a:pt x="3074789" y="1117534"/>
                  <a:pt x="3115796" y="1118253"/>
                  <a:pt x="3156803" y="1118253"/>
                </a:cubicBezTo>
                <a:cubicBezTo>
                  <a:pt x="3236659" y="1118253"/>
                  <a:pt x="3316514" y="1117534"/>
                  <a:pt x="3396369" y="1118973"/>
                </a:cubicBezTo>
                <a:cubicBezTo>
                  <a:pt x="3407880" y="1118973"/>
                  <a:pt x="3420110" y="1131924"/>
                  <a:pt x="3430901" y="1140558"/>
                </a:cubicBezTo>
                <a:cubicBezTo>
                  <a:pt x="3431620" y="1140558"/>
                  <a:pt x="3426584" y="1151351"/>
                  <a:pt x="3422268" y="1154948"/>
                </a:cubicBezTo>
                <a:cubicBezTo>
                  <a:pt x="3417232" y="1159984"/>
                  <a:pt x="3410038" y="1162143"/>
                  <a:pt x="3403563" y="1165741"/>
                </a:cubicBezTo>
                <a:cubicBezTo>
                  <a:pt x="3401405" y="1166460"/>
                  <a:pt x="3399246" y="1167899"/>
                  <a:pt x="3397088" y="1169338"/>
                </a:cubicBezTo>
                <a:cubicBezTo>
                  <a:pt x="3397808" y="1170058"/>
                  <a:pt x="3398527" y="1171497"/>
                  <a:pt x="3399246" y="1172216"/>
                </a:cubicBezTo>
                <a:cubicBezTo>
                  <a:pt x="3400685" y="1170058"/>
                  <a:pt x="3402124" y="1167899"/>
                  <a:pt x="3404282" y="1165741"/>
                </a:cubicBezTo>
                <a:cubicBezTo>
                  <a:pt x="3410038" y="1175813"/>
                  <a:pt x="3415794" y="1185887"/>
                  <a:pt x="3423707" y="1198118"/>
                </a:cubicBezTo>
                <a:cubicBezTo>
                  <a:pt x="3418670" y="1201716"/>
                  <a:pt x="3413635" y="1205313"/>
                  <a:pt x="3407880" y="1209630"/>
                </a:cubicBezTo>
                <a:cubicBezTo>
                  <a:pt x="3407880" y="1209630"/>
                  <a:pt x="3407160" y="1209630"/>
                  <a:pt x="3406440" y="1209630"/>
                </a:cubicBezTo>
                <a:lnTo>
                  <a:pt x="3404282" y="1209630"/>
                </a:lnTo>
                <a:lnTo>
                  <a:pt x="3403563" y="1209630"/>
                </a:lnTo>
                <a:cubicBezTo>
                  <a:pt x="3397088" y="1211070"/>
                  <a:pt x="3390614" y="1211789"/>
                  <a:pt x="3384139" y="1213228"/>
                </a:cubicBezTo>
                <a:cubicBezTo>
                  <a:pt x="3369751" y="1215386"/>
                  <a:pt x="3356082" y="1216106"/>
                  <a:pt x="3341693" y="1218265"/>
                </a:cubicBezTo>
                <a:cubicBezTo>
                  <a:pt x="3335938" y="1218984"/>
                  <a:pt x="3330182" y="1220423"/>
                  <a:pt x="3320830" y="1221862"/>
                </a:cubicBezTo>
                <a:cubicBezTo>
                  <a:pt x="3329464" y="1225460"/>
                  <a:pt x="3334499" y="1227618"/>
                  <a:pt x="3340254" y="1229776"/>
                </a:cubicBezTo>
                <a:cubicBezTo>
                  <a:pt x="3340254" y="1229776"/>
                  <a:pt x="3340254" y="1229776"/>
                  <a:pt x="3340254" y="1229057"/>
                </a:cubicBezTo>
                <a:cubicBezTo>
                  <a:pt x="3340254" y="1229057"/>
                  <a:pt x="3340254" y="1229776"/>
                  <a:pt x="3340974" y="1229776"/>
                </a:cubicBezTo>
                <a:cubicBezTo>
                  <a:pt x="3342413" y="1229057"/>
                  <a:pt x="3343132" y="1229057"/>
                  <a:pt x="3344571" y="1229057"/>
                </a:cubicBezTo>
                <a:cubicBezTo>
                  <a:pt x="3361118" y="1228337"/>
                  <a:pt x="3364714" y="1231216"/>
                  <a:pt x="3360398" y="1245606"/>
                </a:cubicBezTo>
                <a:cubicBezTo>
                  <a:pt x="3360398" y="1245606"/>
                  <a:pt x="3360398" y="1245606"/>
                  <a:pt x="3359678" y="1245606"/>
                </a:cubicBezTo>
                <a:cubicBezTo>
                  <a:pt x="3340974" y="1252801"/>
                  <a:pt x="3321550" y="1265033"/>
                  <a:pt x="3302126" y="1266471"/>
                </a:cubicBezTo>
                <a:cubicBezTo>
                  <a:pt x="3257521" y="1270788"/>
                  <a:pt x="3212198" y="1270069"/>
                  <a:pt x="3167594" y="1270069"/>
                </a:cubicBezTo>
                <a:cubicBezTo>
                  <a:pt x="3107882" y="1270069"/>
                  <a:pt x="3047451" y="1267910"/>
                  <a:pt x="2987740" y="1267191"/>
                </a:cubicBezTo>
                <a:cubicBezTo>
                  <a:pt x="2964000" y="1267191"/>
                  <a:pt x="2940978" y="1268630"/>
                  <a:pt x="2917956" y="1269349"/>
                </a:cubicBezTo>
                <a:cubicBezTo>
                  <a:pt x="2917956" y="1272228"/>
                  <a:pt x="2917956" y="1275105"/>
                  <a:pt x="2917956" y="1277264"/>
                </a:cubicBezTo>
                <a:cubicBezTo>
                  <a:pt x="2931625" y="1277264"/>
                  <a:pt x="2946014" y="1276544"/>
                  <a:pt x="2959683" y="1277264"/>
                </a:cubicBezTo>
                <a:cubicBezTo>
                  <a:pt x="2975510" y="1277983"/>
                  <a:pt x="2992056" y="1279423"/>
                  <a:pt x="3007883" y="1281581"/>
                </a:cubicBezTo>
                <a:cubicBezTo>
                  <a:pt x="3009322" y="1281581"/>
                  <a:pt x="3010762" y="1286618"/>
                  <a:pt x="3012200" y="1289495"/>
                </a:cubicBezTo>
                <a:cubicBezTo>
                  <a:pt x="3012200" y="1289495"/>
                  <a:pt x="3012200" y="1289495"/>
                  <a:pt x="3012919" y="1289495"/>
                </a:cubicBezTo>
                <a:cubicBezTo>
                  <a:pt x="3011480" y="1292373"/>
                  <a:pt x="3010042" y="1294532"/>
                  <a:pt x="3008603" y="1297410"/>
                </a:cubicBezTo>
                <a:cubicBezTo>
                  <a:pt x="2995654" y="1297410"/>
                  <a:pt x="2981984" y="1297410"/>
                  <a:pt x="2969035" y="1297410"/>
                </a:cubicBezTo>
                <a:cubicBezTo>
                  <a:pt x="2962560" y="1296690"/>
                  <a:pt x="2956086" y="1295971"/>
                  <a:pt x="2949611" y="1294532"/>
                </a:cubicBezTo>
                <a:cubicBezTo>
                  <a:pt x="2948891" y="1296690"/>
                  <a:pt x="2948172" y="1298129"/>
                  <a:pt x="2947452" y="1300288"/>
                </a:cubicBezTo>
                <a:cubicBezTo>
                  <a:pt x="2955366" y="1303166"/>
                  <a:pt x="2962560" y="1306044"/>
                  <a:pt x="2971912" y="1309642"/>
                </a:cubicBezTo>
                <a:cubicBezTo>
                  <a:pt x="2959683" y="1312519"/>
                  <a:pt x="2948172" y="1314678"/>
                  <a:pt x="2936662" y="1318276"/>
                </a:cubicBezTo>
                <a:cubicBezTo>
                  <a:pt x="2931625" y="1319714"/>
                  <a:pt x="2928028" y="1325471"/>
                  <a:pt x="2923712" y="1329788"/>
                </a:cubicBezTo>
                <a:cubicBezTo>
                  <a:pt x="2928748" y="1333385"/>
                  <a:pt x="2933064" y="1337702"/>
                  <a:pt x="2938820" y="1340580"/>
                </a:cubicBezTo>
                <a:cubicBezTo>
                  <a:pt x="2942416" y="1342738"/>
                  <a:pt x="2948172" y="1342738"/>
                  <a:pt x="2953208" y="1344178"/>
                </a:cubicBezTo>
                <a:cubicBezTo>
                  <a:pt x="2941697" y="1362165"/>
                  <a:pt x="2927308" y="1367921"/>
                  <a:pt x="2908604" y="1365044"/>
                </a:cubicBezTo>
                <a:lnTo>
                  <a:pt x="2905007" y="1365044"/>
                </a:lnTo>
                <a:cubicBezTo>
                  <a:pt x="2888460" y="1369360"/>
                  <a:pt x="2872633" y="1373678"/>
                  <a:pt x="2856086" y="1377275"/>
                </a:cubicBezTo>
                <a:cubicBezTo>
                  <a:pt x="2856806" y="1378714"/>
                  <a:pt x="2856806" y="1380153"/>
                  <a:pt x="2857526" y="1381592"/>
                </a:cubicBezTo>
                <a:cubicBezTo>
                  <a:pt x="2867597" y="1382311"/>
                  <a:pt x="2877669" y="1383750"/>
                  <a:pt x="2887740" y="1384470"/>
                </a:cubicBezTo>
                <a:cubicBezTo>
                  <a:pt x="2888460" y="1385190"/>
                  <a:pt x="2889180" y="1385190"/>
                  <a:pt x="2889899" y="1385909"/>
                </a:cubicBezTo>
                <a:cubicBezTo>
                  <a:pt x="2923712" y="1385190"/>
                  <a:pt x="2957525" y="1384470"/>
                  <a:pt x="2992056" y="1384470"/>
                </a:cubicBezTo>
                <a:cubicBezTo>
                  <a:pt x="2996373" y="1384470"/>
                  <a:pt x="3000689" y="1388787"/>
                  <a:pt x="3005725" y="1390945"/>
                </a:cubicBezTo>
                <a:cubicBezTo>
                  <a:pt x="3002128" y="1395263"/>
                  <a:pt x="2999970" y="1401019"/>
                  <a:pt x="2995654" y="1401738"/>
                </a:cubicBezTo>
                <a:cubicBezTo>
                  <a:pt x="2959683" y="1410372"/>
                  <a:pt x="2922992" y="1418287"/>
                  <a:pt x="2886302" y="1426921"/>
                </a:cubicBezTo>
                <a:cubicBezTo>
                  <a:pt x="2870475" y="1430518"/>
                  <a:pt x="2855367" y="1434116"/>
                  <a:pt x="2843137" y="1437713"/>
                </a:cubicBezTo>
                <a:cubicBezTo>
                  <a:pt x="2848173" y="1443469"/>
                  <a:pt x="2853928" y="1449945"/>
                  <a:pt x="2861122" y="1457859"/>
                </a:cubicBezTo>
                <a:cubicBezTo>
                  <a:pt x="2830188" y="1467213"/>
                  <a:pt x="2803569" y="1475847"/>
                  <a:pt x="2776951" y="1484481"/>
                </a:cubicBezTo>
                <a:cubicBezTo>
                  <a:pt x="2774073" y="1485920"/>
                  <a:pt x="2771914" y="1490237"/>
                  <a:pt x="2769037" y="1493115"/>
                </a:cubicBezTo>
                <a:cubicBezTo>
                  <a:pt x="2748893" y="1495993"/>
                  <a:pt x="2728030" y="1498871"/>
                  <a:pt x="2707886" y="1502469"/>
                </a:cubicBezTo>
                <a:cubicBezTo>
                  <a:pt x="2705728" y="1502469"/>
                  <a:pt x="2703570" y="1507505"/>
                  <a:pt x="2703570" y="1509664"/>
                </a:cubicBezTo>
                <a:cubicBezTo>
                  <a:pt x="2704290" y="1511822"/>
                  <a:pt x="2707886" y="1513261"/>
                  <a:pt x="2710764" y="1515420"/>
                </a:cubicBezTo>
                <a:cubicBezTo>
                  <a:pt x="2711484" y="1513261"/>
                  <a:pt x="2712203" y="1511102"/>
                  <a:pt x="2712922" y="1508944"/>
                </a:cubicBezTo>
                <a:cubicBezTo>
                  <a:pt x="2725153" y="1510383"/>
                  <a:pt x="2736663" y="1511822"/>
                  <a:pt x="2748893" y="1513261"/>
                </a:cubicBezTo>
                <a:cubicBezTo>
                  <a:pt x="2748893" y="1508944"/>
                  <a:pt x="2748893" y="1505347"/>
                  <a:pt x="2748893" y="1501030"/>
                </a:cubicBezTo>
                <a:cubicBezTo>
                  <a:pt x="2760404" y="1506786"/>
                  <a:pt x="2771196" y="1512542"/>
                  <a:pt x="2784145" y="1519737"/>
                </a:cubicBezTo>
                <a:cubicBezTo>
                  <a:pt x="2784864" y="1519017"/>
                  <a:pt x="2782706" y="1522615"/>
                  <a:pt x="2781267" y="1526932"/>
                </a:cubicBezTo>
                <a:cubicBezTo>
                  <a:pt x="2905726" y="1529090"/>
                  <a:pt x="3030905" y="1531249"/>
                  <a:pt x="3156084" y="1533407"/>
                </a:cubicBezTo>
                <a:cubicBezTo>
                  <a:pt x="3156803" y="1535566"/>
                  <a:pt x="3156803" y="1538444"/>
                  <a:pt x="3156803" y="1540602"/>
                </a:cubicBezTo>
                <a:cubicBezTo>
                  <a:pt x="3150328" y="1542761"/>
                  <a:pt x="3143854" y="1544919"/>
                  <a:pt x="3138818" y="1546359"/>
                </a:cubicBezTo>
                <a:cubicBezTo>
                  <a:pt x="3155364" y="1548517"/>
                  <a:pt x="3174069" y="1550675"/>
                  <a:pt x="3192054" y="1552834"/>
                </a:cubicBezTo>
                <a:cubicBezTo>
                  <a:pt x="3202126" y="1552834"/>
                  <a:pt x="3211479" y="1552834"/>
                  <a:pt x="3220831" y="1552834"/>
                </a:cubicBezTo>
                <a:cubicBezTo>
                  <a:pt x="3220831" y="1555712"/>
                  <a:pt x="3220831" y="1557870"/>
                  <a:pt x="3221550" y="1560029"/>
                </a:cubicBezTo>
                <a:cubicBezTo>
                  <a:pt x="3158961" y="1565065"/>
                  <a:pt x="3096372" y="1565065"/>
                  <a:pt x="3033782" y="1567224"/>
                </a:cubicBezTo>
                <a:cubicBezTo>
                  <a:pt x="3033782" y="1568663"/>
                  <a:pt x="3033782" y="1570102"/>
                  <a:pt x="3033782" y="1571541"/>
                </a:cubicBezTo>
                <a:cubicBezTo>
                  <a:pt x="3108602" y="1574419"/>
                  <a:pt x="3184140" y="1577297"/>
                  <a:pt x="3258960" y="1580175"/>
                </a:cubicBezTo>
                <a:cubicBezTo>
                  <a:pt x="3258960" y="1581614"/>
                  <a:pt x="3258960" y="1583053"/>
                  <a:pt x="3258960" y="1584492"/>
                </a:cubicBezTo>
                <a:cubicBezTo>
                  <a:pt x="3209321" y="1584492"/>
                  <a:pt x="3158961" y="1584492"/>
                  <a:pt x="3109322" y="1584492"/>
                </a:cubicBezTo>
                <a:cubicBezTo>
                  <a:pt x="3109322" y="1586650"/>
                  <a:pt x="3109322" y="1589529"/>
                  <a:pt x="3109322" y="1592407"/>
                </a:cubicBezTo>
                <a:cubicBezTo>
                  <a:pt x="3156084" y="1592407"/>
                  <a:pt x="3202846" y="1593845"/>
                  <a:pt x="3249608" y="1591687"/>
                </a:cubicBezTo>
                <a:cubicBezTo>
                  <a:pt x="3295651" y="1590248"/>
                  <a:pt x="3340974" y="1590968"/>
                  <a:pt x="3385577" y="1601760"/>
                </a:cubicBezTo>
                <a:cubicBezTo>
                  <a:pt x="3385577" y="1603919"/>
                  <a:pt x="3385577" y="1605358"/>
                  <a:pt x="3385577" y="1607516"/>
                </a:cubicBezTo>
                <a:cubicBezTo>
                  <a:pt x="3333780" y="1609674"/>
                  <a:pt x="3281982" y="1611833"/>
                  <a:pt x="3230184" y="1613272"/>
                </a:cubicBezTo>
                <a:cubicBezTo>
                  <a:pt x="3230184" y="1615431"/>
                  <a:pt x="3230184" y="1617589"/>
                  <a:pt x="3230184" y="1620467"/>
                </a:cubicBezTo>
                <a:cubicBezTo>
                  <a:pt x="3274068" y="1620467"/>
                  <a:pt x="3317233" y="1619748"/>
                  <a:pt x="3361118" y="1620467"/>
                </a:cubicBezTo>
                <a:cubicBezTo>
                  <a:pt x="3371189" y="1620467"/>
                  <a:pt x="3381261" y="1623346"/>
                  <a:pt x="3391333" y="1624784"/>
                </a:cubicBezTo>
                <a:cubicBezTo>
                  <a:pt x="3379102" y="1627662"/>
                  <a:pt x="3366153" y="1629821"/>
                  <a:pt x="3351764" y="1632699"/>
                </a:cubicBezTo>
                <a:cubicBezTo>
                  <a:pt x="3355362" y="1634138"/>
                  <a:pt x="3358240" y="1634857"/>
                  <a:pt x="3367592" y="1638455"/>
                </a:cubicBezTo>
                <a:cubicBezTo>
                  <a:pt x="3358240" y="1642052"/>
                  <a:pt x="3353204" y="1645650"/>
                  <a:pt x="3348168" y="1645650"/>
                </a:cubicBezTo>
                <a:cubicBezTo>
                  <a:pt x="3302126" y="1649247"/>
                  <a:pt x="3256083" y="1652126"/>
                  <a:pt x="3209321" y="1657881"/>
                </a:cubicBezTo>
                <a:cubicBezTo>
                  <a:pt x="3241694" y="1657881"/>
                  <a:pt x="3273348" y="1657881"/>
                  <a:pt x="3305722" y="1657881"/>
                </a:cubicBezTo>
                <a:cubicBezTo>
                  <a:pt x="3305722" y="1659321"/>
                  <a:pt x="3305722" y="1660040"/>
                  <a:pt x="3305722" y="1661479"/>
                </a:cubicBezTo>
                <a:cubicBezTo>
                  <a:pt x="3300686" y="1663637"/>
                  <a:pt x="3296370" y="1666516"/>
                  <a:pt x="3292053" y="1668674"/>
                </a:cubicBezTo>
                <a:cubicBezTo>
                  <a:pt x="3263277" y="1671552"/>
                  <a:pt x="3233780" y="1674430"/>
                  <a:pt x="3205004" y="1677308"/>
                </a:cubicBezTo>
                <a:cubicBezTo>
                  <a:pt x="3205004" y="1678747"/>
                  <a:pt x="3204284" y="1679466"/>
                  <a:pt x="3204284" y="1680906"/>
                </a:cubicBezTo>
                <a:cubicBezTo>
                  <a:pt x="3208601" y="1681625"/>
                  <a:pt x="3212917" y="1682345"/>
                  <a:pt x="3217234" y="1683064"/>
                </a:cubicBezTo>
                <a:cubicBezTo>
                  <a:pt x="3228025" y="1683064"/>
                  <a:pt x="3238816" y="1683784"/>
                  <a:pt x="3248888" y="1683784"/>
                </a:cubicBezTo>
                <a:cubicBezTo>
                  <a:pt x="3248169" y="1684503"/>
                  <a:pt x="3248169" y="1685942"/>
                  <a:pt x="3247450" y="1686661"/>
                </a:cubicBezTo>
                <a:cubicBezTo>
                  <a:pt x="3236659" y="1696735"/>
                  <a:pt x="3225866" y="1695296"/>
                  <a:pt x="3215076" y="1685942"/>
                </a:cubicBezTo>
                <a:cubicBezTo>
                  <a:pt x="3206442" y="1688820"/>
                  <a:pt x="3197091" y="1693137"/>
                  <a:pt x="3187738" y="1693137"/>
                </a:cubicBezTo>
                <a:cubicBezTo>
                  <a:pt x="3090617" y="1695296"/>
                  <a:pt x="2994214" y="1696735"/>
                  <a:pt x="2897813" y="1699612"/>
                </a:cubicBezTo>
                <a:cubicBezTo>
                  <a:pt x="2844576" y="1701051"/>
                  <a:pt x="2791339" y="1706088"/>
                  <a:pt x="2738821" y="1710405"/>
                </a:cubicBezTo>
                <a:cubicBezTo>
                  <a:pt x="2735224" y="1710405"/>
                  <a:pt x="2732346" y="1711844"/>
                  <a:pt x="2729469" y="1712564"/>
                </a:cubicBezTo>
                <a:cubicBezTo>
                  <a:pt x="2740980" y="1722636"/>
                  <a:pt x="2735224" y="1726954"/>
                  <a:pt x="2723714" y="1728393"/>
                </a:cubicBezTo>
                <a:cubicBezTo>
                  <a:pt x="2697815" y="1730551"/>
                  <a:pt x="2671196" y="1731271"/>
                  <a:pt x="2645298" y="1732710"/>
                </a:cubicBezTo>
                <a:cubicBezTo>
                  <a:pt x="2645298" y="1740624"/>
                  <a:pt x="2646016" y="1747100"/>
                  <a:pt x="2657528" y="1745661"/>
                </a:cubicBezTo>
                <a:cubicBezTo>
                  <a:pt x="2673354" y="1744222"/>
                  <a:pt x="2689182" y="1742783"/>
                  <a:pt x="2705728" y="1743503"/>
                </a:cubicBezTo>
                <a:cubicBezTo>
                  <a:pt x="2733066" y="1745661"/>
                  <a:pt x="2760404" y="1748539"/>
                  <a:pt x="2787022" y="1752137"/>
                </a:cubicBezTo>
                <a:cubicBezTo>
                  <a:pt x="2795655" y="1753575"/>
                  <a:pt x="2810044" y="1755734"/>
                  <a:pt x="2811483" y="1760051"/>
                </a:cubicBezTo>
                <a:cubicBezTo>
                  <a:pt x="2815080" y="1778758"/>
                  <a:pt x="2829468" y="1771563"/>
                  <a:pt x="2838820" y="1773002"/>
                </a:cubicBezTo>
                <a:cubicBezTo>
                  <a:pt x="2867597" y="1778038"/>
                  <a:pt x="2896374" y="1780917"/>
                  <a:pt x="2925150" y="1784514"/>
                </a:cubicBezTo>
                <a:cubicBezTo>
                  <a:pt x="2925150" y="1784514"/>
                  <a:pt x="2924432" y="1784514"/>
                  <a:pt x="2924432" y="1784514"/>
                </a:cubicBezTo>
                <a:cubicBezTo>
                  <a:pt x="2930187" y="1786673"/>
                  <a:pt x="2928748" y="1802502"/>
                  <a:pt x="2940978" y="1792428"/>
                </a:cubicBezTo>
                <a:cubicBezTo>
                  <a:pt x="2942416" y="1796746"/>
                  <a:pt x="2944574" y="1800343"/>
                  <a:pt x="2946733" y="1803941"/>
                </a:cubicBezTo>
                <a:cubicBezTo>
                  <a:pt x="2941697" y="1805380"/>
                  <a:pt x="2937381" y="1806818"/>
                  <a:pt x="2933064" y="1808258"/>
                </a:cubicBezTo>
                <a:cubicBezTo>
                  <a:pt x="2933064" y="1808258"/>
                  <a:pt x="2933064" y="1808258"/>
                  <a:pt x="2933064" y="1808977"/>
                </a:cubicBezTo>
                <a:cubicBezTo>
                  <a:pt x="2931625" y="1808977"/>
                  <a:pt x="2930187" y="1808977"/>
                  <a:pt x="2928748" y="1808977"/>
                </a:cubicBezTo>
                <a:cubicBezTo>
                  <a:pt x="2928748" y="1808977"/>
                  <a:pt x="2928748" y="1808977"/>
                  <a:pt x="2928748" y="1808258"/>
                </a:cubicBezTo>
                <a:cubicBezTo>
                  <a:pt x="2893496" y="1814013"/>
                  <a:pt x="2857526" y="1819050"/>
                  <a:pt x="2819396" y="1824806"/>
                </a:cubicBezTo>
                <a:cubicBezTo>
                  <a:pt x="2844576" y="1826245"/>
                  <a:pt x="2868316" y="1827685"/>
                  <a:pt x="2897813" y="1829123"/>
                </a:cubicBezTo>
                <a:cubicBezTo>
                  <a:pt x="2883424" y="1833440"/>
                  <a:pt x="2873353" y="1837038"/>
                  <a:pt x="2864000" y="1839916"/>
                </a:cubicBezTo>
                <a:cubicBezTo>
                  <a:pt x="2882705" y="1870855"/>
                  <a:pt x="2915078" y="1858623"/>
                  <a:pt x="2940258" y="1867976"/>
                </a:cubicBezTo>
                <a:cubicBezTo>
                  <a:pt x="2940258" y="1867976"/>
                  <a:pt x="2940258" y="1867976"/>
                  <a:pt x="2941697" y="1867976"/>
                </a:cubicBezTo>
                <a:cubicBezTo>
                  <a:pt x="2941697" y="1867976"/>
                  <a:pt x="2940978" y="1868696"/>
                  <a:pt x="2940978" y="1868696"/>
                </a:cubicBezTo>
                <a:cubicBezTo>
                  <a:pt x="2946014" y="1869415"/>
                  <a:pt x="2951049" y="1869415"/>
                  <a:pt x="2957525" y="1870135"/>
                </a:cubicBezTo>
                <a:cubicBezTo>
                  <a:pt x="2956086" y="1873732"/>
                  <a:pt x="2954646" y="1876610"/>
                  <a:pt x="2952488" y="1880208"/>
                </a:cubicBezTo>
                <a:cubicBezTo>
                  <a:pt x="2952488" y="1880208"/>
                  <a:pt x="2952488" y="1880208"/>
                  <a:pt x="2953208" y="1880928"/>
                </a:cubicBezTo>
                <a:cubicBezTo>
                  <a:pt x="2952488" y="1880208"/>
                  <a:pt x="2951769" y="1880208"/>
                  <a:pt x="2951769" y="1880208"/>
                </a:cubicBezTo>
                <a:cubicBezTo>
                  <a:pt x="2951049" y="1880208"/>
                  <a:pt x="2951049" y="1880208"/>
                  <a:pt x="2950330" y="1880208"/>
                </a:cubicBezTo>
                <a:cubicBezTo>
                  <a:pt x="2949611" y="1880208"/>
                  <a:pt x="2949611" y="1880208"/>
                  <a:pt x="2948891" y="1880928"/>
                </a:cubicBezTo>
                <a:cubicBezTo>
                  <a:pt x="2941697" y="1881647"/>
                  <a:pt x="2935222" y="1883086"/>
                  <a:pt x="2928748" y="1884525"/>
                </a:cubicBezTo>
                <a:cubicBezTo>
                  <a:pt x="2925150" y="1887403"/>
                  <a:pt x="2922273" y="1889561"/>
                  <a:pt x="2918676" y="1891720"/>
                </a:cubicBezTo>
                <a:cubicBezTo>
                  <a:pt x="2922992" y="1895318"/>
                  <a:pt x="2926590" y="1898915"/>
                  <a:pt x="2932345" y="1903233"/>
                </a:cubicBezTo>
                <a:cubicBezTo>
                  <a:pt x="2861122" y="1926976"/>
                  <a:pt x="2784145" y="1912586"/>
                  <a:pt x="2712203" y="1931293"/>
                </a:cubicBezTo>
                <a:cubicBezTo>
                  <a:pt x="2712203" y="1933452"/>
                  <a:pt x="2712203" y="1934890"/>
                  <a:pt x="2712203" y="1937049"/>
                </a:cubicBezTo>
                <a:cubicBezTo>
                  <a:pt x="2805008" y="1937049"/>
                  <a:pt x="2898532" y="1937049"/>
                  <a:pt x="2991337" y="1937049"/>
                </a:cubicBezTo>
                <a:cubicBezTo>
                  <a:pt x="2991337" y="1938488"/>
                  <a:pt x="2991337" y="1940647"/>
                  <a:pt x="2991337" y="1942805"/>
                </a:cubicBezTo>
                <a:cubicBezTo>
                  <a:pt x="2961121" y="1944244"/>
                  <a:pt x="2930906" y="1946403"/>
                  <a:pt x="2900690" y="1948561"/>
                </a:cubicBezTo>
                <a:cubicBezTo>
                  <a:pt x="2901410" y="1950719"/>
                  <a:pt x="2901410" y="1953598"/>
                  <a:pt x="2902129" y="1955756"/>
                </a:cubicBezTo>
                <a:cubicBezTo>
                  <a:pt x="2920834" y="1957914"/>
                  <a:pt x="2940258" y="1960073"/>
                  <a:pt x="2959683" y="1962951"/>
                </a:cubicBezTo>
                <a:cubicBezTo>
                  <a:pt x="2959683" y="1965109"/>
                  <a:pt x="2959683" y="1967268"/>
                  <a:pt x="2959683" y="1969427"/>
                </a:cubicBezTo>
                <a:cubicBezTo>
                  <a:pt x="2893496" y="1969427"/>
                  <a:pt x="2827310" y="1969427"/>
                  <a:pt x="2761842" y="1969427"/>
                </a:cubicBezTo>
                <a:cubicBezTo>
                  <a:pt x="2761842" y="1971585"/>
                  <a:pt x="2761842" y="1973743"/>
                  <a:pt x="2761842" y="1976622"/>
                </a:cubicBezTo>
                <a:cubicBezTo>
                  <a:pt x="2928028" y="1980938"/>
                  <a:pt x="3094933" y="1973743"/>
                  <a:pt x="3266154" y="1981658"/>
                </a:cubicBezTo>
                <a:cubicBezTo>
                  <a:pt x="3250328" y="1993170"/>
                  <a:pt x="3238816" y="2000365"/>
                  <a:pt x="3228025" y="2008280"/>
                </a:cubicBezTo>
                <a:cubicBezTo>
                  <a:pt x="3222990" y="2007560"/>
                  <a:pt x="3217953" y="2006841"/>
                  <a:pt x="3212917" y="2006121"/>
                </a:cubicBezTo>
                <a:cubicBezTo>
                  <a:pt x="3212917" y="2008280"/>
                  <a:pt x="3212917" y="2010438"/>
                  <a:pt x="3213637" y="2012597"/>
                </a:cubicBezTo>
                <a:cubicBezTo>
                  <a:pt x="3218673" y="2011158"/>
                  <a:pt x="3222990" y="2009719"/>
                  <a:pt x="3228025" y="2008280"/>
                </a:cubicBezTo>
                <a:cubicBezTo>
                  <a:pt x="3233061" y="2011158"/>
                  <a:pt x="3238816" y="2013316"/>
                  <a:pt x="3243852" y="2016195"/>
                </a:cubicBezTo>
                <a:cubicBezTo>
                  <a:pt x="3229464" y="2019072"/>
                  <a:pt x="3215076" y="2021231"/>
                  <a:pt x="3200687" y="2024109"/>
                </a:cubicBezTo>
                <a:cubicBezTo>
                  <a:pt x="3197810" y="2023390"/>
                  <a:pt x="3195652" y="2022670"/>
                  <a:pt x="3192773" y="2021950"/>
                </a:cubicBezTo>
                <a:cubicBezTo>
                  <a:pt x="3192773" y="2023390"/>
                  <a:pt x="3193493" y="2024829"/>
                  <a:pt x="3193493" y="2025548"/>
                </a:cubicBezTo>
                <a:cubicBezTo>
                  <a:pt x="3195652" y="2025548"/>
                  <a:pt x="3197810" y="2024829"/>
                  <a:pt x="3199968" y="2024109"/>
                </a:cubicBezTo>
                <a:cubicBezTo>
                  <a:pt x="3203566" y="2026267"/>
                  <a:pt x="3207162" y="2027706"/>
                  <a:pt x="3210759" y="2029865"/>
                </a:cubicBezTo>
                <a:cubicBezTo>
                  <a:pt x="3210759" y="2031304"/>
                  <a:pt x="3210759" y="2032743"/>
                  <a:pt x="3210759" y="2034182"/>
                </a:cubicBezTo>
                <a:cubicBezTo>
                  <a:pt x="3160400" y="2034182"/>
                  <a:pt x="3109322" y="2034182"/>
                  <a:pt x="3058243" y="2034182"/>
                </a:cubicBezTo>
                <a:cubicBezTo>
                  <a:pt x="3058243" y="2037060"/>
                  <a:pt x="3058243" y="2040657"/>
                  <a:pt x="3058243" y="2043535"/>
                </a:cubicBezTo>
                <a:cubicBezTo>
                  <a:pt x="3103566" y="2043535"/>
                  <a:pt x="3148890" y="2043535"/>
                  <a:pt x="3194212" y="2043535"/>
                </a:cubicBezTo>
                <a:cubicBezTo>
                  <a:pt x="3194212" y="2046414"/>
                  <a:pt x="3194932" y="2049291"/>
                  <a:pt x="3194932" y="2052889"/>
                </a:cubicBezTo>
                <a:cubicBezTo>
                  <a:pt x="3187738" y="2054328"/>
                  <a:pt x="3180544" y="2057206"/>
                  <a:pt x="3172630" y="2057206"/>
                </a:cubicBezTo>
                <a:cubicBezTo>
                  <a:pt x="3072631" y="2059365"/>
                  <a:pt x="2972632" y="2062962"/>
                  <a:pt x="2871914" y="2063681"/>
                </a:cubicBezTo>
                <a:cubicBezTo>
                  <a:pt x="2809324" y="2064401"/>
                  <a:pt x="2746016" y="2061523"/>
                  <a:pt x="2682707" y="2061523"/>
                </a:cubicBezTo>
                <a:cubicBezTo>
                  <a:pt x="2659686" y="2061523"/>
                  <a:pt x="2637384" y="2067279"/>
                  <a:pt x="2614362" y="2068718"/>
                </a:cubicBezTo>
                <a:cubicBezTo>
                  <a:pt x="2549614" y="2073035"/>
                  <a:pt x="2484867" y="2075913"/>
                  <a:pt x="2419400" y="2081669"/>
                </a:cubicBezTo>
                <a:cubicBezTo>
                  <a:pt x="2489903" y="2081669"/>
                  <a:pt x="2559686" y="2081669"/>
                  <a:pt x="2629470" y="2081669"/>
                </a:cubicBezTo>
                <a:cubicBezTo>
                  <a:pt x="2629470" y="2083828"/>
                  <a:pt x="2629470" y="2086705"/>
                  <a:pt x="2629470" y="2088864"/>
                </a:cubicBezTo>
                <a:cubicBezTo>
                  <a:pt x="2599254" y="2088864"/>
                  <a:pt x="2568319" y="2088864"/>
                  <a:pt x="2537385" y="2088864"/>
                </a:cubicBezTo>
                <a:cubicBezTo>
                  <a:pt x="2537385" y="2091742"/>
                  <a:pt x="2537385" y="2093900"/>
                  <a:pt x="2537385" y="2096059"/>
                </a:cubicBezTo>
                <a:cubicBezTo>
                  <a:pt x="2576233" y="2096059"/>
                  <a:pt x="2615081" y="2096059"/>
                  <a:pt x="2653930" y="2096059"/>
                </a:cubicBezTo>
                <a:cubicBezTo>
                  <a:pt x="2654650" y="2098937"/>
                  <a:pt x="2655369" y="2101095"/>
                  <a:pt x="2655369" y="2103974"/>
                </a:cubicBezTo>
                <a:cubicBezTo>
                  <a:pt x="2648174" y="2105413"/>
                  <a:pt x="2640981" y="2106852"/>
                  <a:pt x="2633067" y="2108290"/>
                </a:cubicBezTo>
                <a:cubicBezTo>
                  <a:pt x="2615081" y="2110449"/>
                  <a:pt x="2596377" y="2113327"/>
                  <a:pt x="2575514" y="2116205"/>
                </a:cubicBezTo>
                <a:cubicBezTo>
                  <a:pt x="2580550" y="2119083"/>
                  <a:pt x="2582708" y="2120522"/>
                  <a:pt x="2588463" y="2124119"/>
                </a:cubicBezTo>
                <a:cubicBezTo>
                  <a:pt x="2569758" y="2124119"/>
                  <a:pt x="2554651" y="2124119"/>
                  <a:pt x="2539543" y="2124119"/>
                </a:cubicBezTo>
                <a:cubicBezTo>
                  <a:pt x="2539543" y="2124839"/>
                  <a:pt x="2539543" y="2126278"/>
                  <a:pt x="2539543" y="2126998"/>
                </a:cubicBezTo>
                <a:cubicBezTo>
                  <a:pt x="2553931" y="2126998"/>
                  <a:pt x="2568319" y="2125559"/>
                  <a:pt x="2581988" y="2126998"/>
                </a:cubicBezTo>
                <a:cubicBezTo>
                  <a:pt x="2607888" y="2129876"/>
                  <a:pt x="2633786" y="2134912"/>
                  <a:pt x="2659686" y="2139229"/>
                </a:cubicBezTo>
                <a:cubicBezTo>
                  <a:pt x="2661844" y="2139229"/>
                  <a:pt x="2665441" y="2144266"/>
                  <a:pt x="2665441" y="2144986"/>
                </a:cubicBezTo>
                <a:cubicBezTo>
                  <a:pt x="2663283" y="2148583"/>
                  <a:pt x="2660405" y="2153619"/>
                  <a:pt x="2656808" y="2154339"/>
                </a:cubicBezTo>
                <a:cubicBezTo>
                  <a:pt x="2643858" y="2156497"/>
                  <a:pt x="2630909" y="2159376"/>
                  <a:pt x="2617240" y="2160095"/>
                </a:cubicBezTo>
                <a:cubicBezTo>
                  <a:pt x="2584147" y="2160095"/>
                  <a:pt x="2551054" y="2159376"/>
                  <a:pt x="2517960" y="2159376"/>
                </a:cubicBezTo>
                <a:cubicBezTo>
                  <a:pt x="2458968" y="2159376"/>
                  <a:pt x="2399976" y="2159376"/>
                  <a:pt x="2340984" y="2159376"/>
                </a:cubicBezTo>
                <a:cubicBezTo>
                  <a:pt x="2340984" y="2162253"/>
                  <a:pt x="2340984" y="2165131"/>
                  <a:pt x="2340984" y="2168010"/>
                </a:cubicBezTo>
                <a:lnTo>
                  <a:pt x="2540982" y="2168010"/>
                </a:lnTo>
                <a:cubicBezTo>
                  <a:pt x="2546737" y="2168010"/>
                  <a:pt x="2551773" y="2168010"/>
                  <a:pt x="2556809" y="2167290"/>
                </a:cubicBezTo>
                <a:cubicBezTo>
                  <a:pt x="2556809" y="2167290"/>
                  <a:pt x="2556809" y="2167290"/>
                  <a:pt x="2558248" y="2168729"/>
                </a:cubicBezTo>
                <a:cubicBezTo>
                  <a:pt x="2555370" y="2172327"/>
                  <a:pt x="2552493" y="2175924"/>
                  <a:pt x="2549614" y="2180241"/>
                </a:cubicBezTo>
                <a:cubicBezTo>
                  <a:pt x="2581269" y="2181680"/>
                  <a:pt x="2615081" y="2183839"/>
                  <a:pt x="2648174" y="2185277"/>
                </a:cubicBezTo>
                <a:cubicBezTo>
                  <a:pt x="2648174" y="2187436"/>
                  <a:pt x="2648174" y="2188875"/>
                  <a:pt x="2648894" y="2191034"/>
                </a:cubicBezTo>
                <a:cubicBezTo>
                  <a:pt x="2631628" y="2192472"/>
                  <a:pt x="2615081" y="2196070"/>
                  <a:pt x="2597816" y="2196790"/>
                </a:cubicBezTo>
                <a:cubicBezTo>
                  <a:pt x="2525874" y="2198229"/>
                  <a:pt x="2453212" y="2200387"/>
                  <a:pt x="2380552" y="2201107"/>
                </a:cubicBezTo>
                <a:cubicBezTo>
                  <a:pt x="2295661" y="2201826"/>
                  <a:pt x="2210050" y="2201826"/>
                  <a:pt x="2124439" y="2200387"/>
                </a:cubicBezTo>
                <a:cubicBezTo>
                  <a:pt x="2012930" y="2198949"/>
                  <a:pt x="1901420" y="2195351"/>
                  <a:pt x="1790630" y="2192472"/>
                </a:cubicBezTo>
                <a:cubicBezTo>
                  <a:pt x="1781277" y="2192472"/>
                  <a:pt x="1771924" y="2192472"/>
                  <a:pt x="1761853" y="2192472"/>
                </a:cubicBezTo>
                <a:cubicBezTo>
                  <a:pt x="1761853" y="2190314"/>
                  <a:pt x="1761853" y="2188156"/>
                  <a:pt x="1761853" y="2186717"/>
                </a:cubicBezTo>
                <a:cubicBezTo>
                  <a:pt x="1819406" y="2186717"/>
                  <a:pt x="1876960" y="2186717"/>
                  <a:pt x="1933794" y="2186717"/>
                </a:cubicBezTo>
                <a:cubicBezTo>
                  <a:pt x="1933794" y="2183839"/>
                  <a:pt x="1933794" y="2180241"/>
                  <a:pt x="1933794" y="2177363"/>
                </a:cubicBezTo>
                <a:cubicBezTo>
                  <a:pt x="1902859" y="2177363"/>
                  <a:pt x="1871204" y="2178082"/>
                  <a:pt x="1840269" y="2177363"/>
                </a:cubicBezTo>
                <a:cubicBezTo>
                  <a:pt x="1807896" y="2177363"/>
                  <a:pt x="1775522" y="2176643"/>
                  <a:pt x="1743148" y="2174485"/>
                </a:cubicBezTo>
                <a:cubicBezTo>
                  <a:pt x="1737393" y="2174485"/>
                  <a:pt x="1731637" y="2168729"/>
                  <a:pt x="1724443" y="2164412"/>
                </a:cubicBezTo>
                <a:lnTo>
                  <a:pt x="1686633" y="2167979"/>
                </a:lnTo>
                <a:lnTo>
                  <a:pt x="1533798" y="2156497"/>
                </a:lnTo>
                <a:cubicBezTo>
                  <a:pt x="1469050" y="2152900"/>
                  <a:pt x="1404302" y="2150022"/>
                  <a:pt x="1338836" y="2146424"/>
                </a:cubicBezTo>
                <a:cubicBezTo>
                  <a:pt x="1330922" y="2146424"/>
                  <a:pt x="1322289" y="2143546"/>
                  <a:pt x="1313656" y="2142107"/>
                </a:cubicBezTo>
                <a:cubicBezTo>
                  <a:pt x="1313656" y="2139949"/>
                  <a:pt x="1314375" y="2137791"/>
                  <a:pt x="1314375" y="2136351"/>
                </a:cubicBezTo>
                <a:cubicBezTo>
                  <a:pt x="1336678" y="2136351"/>
                  <a:pt x="1359699" y="2136351"/>
                  <a:pt x="1382001" y="2136351"/>
                </a:cubicBezTo>
                <a:cubicBezTo>
                  <a:pt x="1344591" y="2126278"/>
                  <a:pt x="1304303" y="2126998"/>
                  <a:pt x="1269772" y="2105413"/>
                </a:cubicBezTo>
                <a:cubicBezTo>
                  <a:pt x="1289196" y="2102534"/>
                  <a:pt x="1308620" y="2100376"/>
                  <a:pt x="1327325" y="2097498"/>
                </a:cubicBezTo>
                <a:cubicBezTo>
                  <a:pt x="1327325" y="2096779"/>
                  <a:pt x="1327325" y="2096059"/>
                  <a:pt x="1327325" y="2094620"/>
                </a:cubicBezTo>
                <a:cubicBezTo>
                  <a:pt x="1304303" y="2093181"/>
                  <a:pt x="1281282" y="2091742"/>
                  <a:pt x="1258261" y="2090303"/>
                </a:cubicBezTo>
                <a:cubicBezTo>
                  <a:pt x="1258261" y="2088864"/>
                  <a:pt x="1258261" y="2086705"/>
                  <a:pt x="1258261" y="2085267"/>
                </a:cubicBezTo>
                <a:cubicBezTo>
                  <a:pt x="1275527" y="2083828"/>
                  <a:pt x="1292793" y="2082389"/>
                  <a:pt x="1310778" y="2080950"/>
                </a:cubicBezTo>
                <a:cubicBezTo>
                  <a:pt x="1310778" y="2078071"/>
                  <a:pt x="1310059" y="2075194"/>
                  <a:pt x="1310059" y="2073035"/>
                </a:cubicBezTo>
                <a:cubicBezTo>
                  <a:pt x="1179125" y="2071596"/>
                  <a:pt x="1048191" y="2069438"/>
                  <a:pt x="917257" y="2068718"/>
                </a:cubicBezTo>
                <a:cubicBezTo>
                  <a:pt x="827330" y="2067999"/>
                  <a:pt x="738122" y="2067999"/>
                  <a:pt x="648195" y="2067999"/>
                </a:cubicBezTo>
                <a:cubicBezTo>
                  <a:pt x="576972" y="2067999"/>
                  <a:pt x="505031" y="2068718"/>
                  <a:pt x="433808" y="2067999"/>
                </a:cubicBezTo>
                <a:cubicBezTo>
                  <a:pt x="403593" y="2067999"/>
                  <a:pt x="373377" y="2065120"/>
                  <a:pt x="337406" y="2062962"/>
                </a:cubicBezTo>
                <a:cubicBezTo>
                  <a:pt x="346759" y="2059365"/>
                  <a:pt x="351075" y="2055767"/>
                  <a:pt x="355392" y="2055767"/>
                </a:cubicBezTo>
                <a:cubicBezTo>
                  <a:pt x="380571" y="2055048"/>
                  <a:pt x="405751" y="2055048"/>
                  <a:pt x="430931" y="2054328"/>
                </a:cubicBezTo>
                <a:cubicBezTo>
                  <a:pt x="464024" y="2054328"/>
                  <a:pt x="496398" y="2053609"/>
                  <a:pt x="528772" y="2053609"/>
                </a:cubicBezTo>
                <a:cubicBezTo>
                  <a:pt x="595678" y="2053609"/>
                  <a:pt x="661864" y="2052889"/>
                  <a:pt x="728770" y="2053609"/>
                </a:cubicBezTo>
                <a:cubicBezTo>
                  <a:pt x="779129" y="2053609"/>
                  <a:pt x="830208" y="2055767"/>
                  <a:pt x="880567" y="2056486"/>
                </a:cubicBezTo>
                <a:cubicBezTo>
                  <a:pt x="910782" y="2056486"/>
                  <a:pt x="940278" y="2055048"/>
                  <a:pt x="970494" y="2054328"/>
                </a:cubicBezTo>
                <a:cubicBezTo>
                  <a:pt x="1000710" y="2054328"/>
                  <a:pt x="1030206" y="2054328"/>
                  <a:pt x="1061141" y="2050730"/>
                </a:cubicBezTo>
                <a:cubicBezTo>
                  <a:pt x="1054666" y="2050730"/>
                  <a:pt x="1048191" y="2049291"/>
                  <a:pt x="1041717" y="2049291"/>
                </a:cubicBezTo>
                <a:cubicBezTo>
                  <a:pt x="876250" y="2049291"/>
                  <a:pt x="711504" y="2049291"/>
                  <a:pt x="546758" y="2048572"/>
                </a:cubicBezTo>
                <a:cubicBezTo>
                  <a:pt x="479132" y="2047852"/>
                  <a:pt x="411507" y="2045694"/>
                  <a:pt x="343881" y="2042816"/>
                </a:cubicBezTo>
                <a:cubicBezTo>
                  <a:pt x="325896" y="2042096"/>
                  <a:pt x="307910" y="2037780"/>
                  <a:pt x="290644" y="2034901"/>
                </a:cubicBezTo>
                <a:cubicBezTo>
                  <a:pt x="290644" y="2032743"/>
                  <a:pt x="290644" y="2029865"/>
                  <a:pt x="290644" y="2027706"/>
                </a:cubicBezTo>
                <a:cubicBezTo>
                  <a:pt x="356112" y="2027706"/>
                  <a:pt x="421578" y="2027706"/>
                  <a:pt x="487045" y="2027706"/>
                </a:cubicBezTo>
                <a:cubicBezTo>
                  <a:pt x="487045" y="2024109"/>
                  <a:pt x="487045" y="2020511"/>
                  <a:pt x="487045" y="2016914"/>
                </a:cubicBezTo>
                <a:cubicBezTo>
                  <a:pt x="430931" y="2016914"/>
                  <a:pt x="374097" y="2016914"/>
                  <a:pt x="317263" y="2016914"/>
                </a:cubicBezTo>
                <a:cubicBezTo>
                  <a:pt x="313666" y="2016914"/>
                  <a:pt x="309350" y="2014036"/>
                  <a:pt x="305033" y="2012597"/>
                </a:cubicBezTo>
                <a:cubicBezTo>
                  <a:pt x="302875" y="2013316"/>
                  <a:pt x="299278" y="2016914"/>
                  <a:pt x="297839" y="2016195"/>
                </a:cubicBezTo>
                <a:cubicBezTo>
                  <a:pt x="276975" y="2009000"/>
                  <a:pt x="256113" y="2001085"/>
                  <a:pt x="235249" y="1994610"/>
                </a:cubicBezTo>
                <a:cubicBezTo>
                  <a:pt x="231652" y="1993170"/>
                  <a:pt x="226617" y="1995328"/>
                  <a:pt x="222300" y="1993890"/>
                </a:cubicBezTo>
                <a:cubicBezTo>
                  <a:pt x="220861" y="1993890"/>
                  <a:pt x="221580" y="1988133"/>
                  <a:pt x="220861" y="1984536"/>
                </a:cubicBezTo>
                <a:cubicBezTo>
                  <a:pt x="228055" y="1983097"/>
                  <a:pt x="234530" y="1981658"/>
                  <a:pt x="241004" y="1980219"/>
                </a:cubicBezTo>
                <a:cubicBezTo>
                  <a:pt x="276975" y="1962951"/>
                  <a:pt x="315824" y="1968707"/>
                  <a:pt x="353233" y="1963671"/>
                </a:cubicBezTo>
                <a:cubicBezTo>
                  <a:pt x="387766" y="1959353"/>
                  <a:pt x="422298" y="1959353"/>
                  <a:pt x="456830" y="1957195"/>
                </a:cubicBezTo>
                <a:cubicBezTo>
                  <a:pt x="456830" y="1955037"/>
                  <a:pt x="456830" y="1952878"/>
                  <a:pt x="456830" y="1950719"/>
                </a:cubicBezTo>
                <a:cubicBezTo>
                  <a:pt x="430211" y="1950000"/>
                  <a:pt x="403593" y="1948561"/>
                  <a:pt x="376974" y="1947842"/>
                </a:cubicBezTo>
                <a:cubicBezTo>
                  <a:pt x="341723" y="1947122"/>
                  <a:pt x="306471" y="1948561"/>
                  <a:pt x="271940" y="1947122"/>
                </a:cubicBezTo>
                <a:cubicBezTo>
                  <a:pt x="263306" y="1947122"/>
                  <a:pt x="255393" y="1939927"/>
                  <a:pt x="247479" y="1936329"/>
                </a:cubicBezTo>
                <a:cubicBezTo>
                  <a:pt x="247479" y="1934171"/>
                  <a:pt x="248199" y="1931293"/>
                  <a:pt x="248199" y="1929134"/>
                </a:cubicBezTo>
                <a:cubicBezTo>
                  <a:pt x="276256" y="1923378"/>
                  <a:pt x="304313" y="1917623"/>
                  <a:pt x="337406" y="1911147"/>
                </a:cubicBezTo>
                <a:cubicBezTo>
                  <a:pt x="321579" y="1909708"/>
                  <a:pt x="311508" y="1908988"/>
                  <a:pt x="300716" y="1908269"/>
                </a:cubicBezTo>
                <a:cubicBezTo>
                  <a:pt x="278414" y="1905391"/>
                  <a:pt x="254673" y="1905391"/>
                  <a:pt x="233091" y="1898196"/>
                </a:cubicBezTo>
                <a:cubicBezTo>
                  <a:pt x="219422" y="1893159"/>
                  <a:pt x="208631" y="1878050"/>
                  <a:pt x="197840" y="1866537"/>
                </a:cubicBezTo>
                <a:cubicBezTo>
                  <a:pt x="196401" y="1865099"/>
                  <a:pt x="205034" y="1855025"/>
                  <a:pt x="208631" y="1848550"/>
                </a:cubicBezTo>
                <a:cubicBezTo>
                  <a:pt x="208631" y="1848550"/>
                  <a:pt x="208631" y="1848550"/>
                  <a:pt x="209351" y="1848550"/>
                </a:cubicBezTo>
                <a:cubicBezTo>
                  <a:pt x="210789" y="1848550"/>
                  <a:pt x="211509" y="1848550"/>
                  <a:pt x="212948" y="1848550"/>
                </a:cubicBezTo>
                <a:cubicBezTo>
                  <a:pt x="212228" y="1847830"/>
                  <a:pt x="210789" y="1847111"/>
                  <a:pt x="210070" y="1846391"/>
                </a:cubicBezTo>
                <a:cubicBezTo>
                  <a:pt x="209351" y="1845672"/>
                  <a:pt x="208631" y="1844952"/>
                  <a:pt x="207912" y="1844233"/>
                </a:cubicBezTo>
                <a:cubicBezTo>
                  <a:pt x="207192" y="1843513"/>
                  <a:pt x="205754" y="1843513"/>
                  <a:pt x="205034" y="1844233"/>
                </a:cubicBezTo>
                <a:cubicBezTo>
                  <a:pt x="192804" y="1840635"/>
                  <a:pt x="179855" y="1838477"/>
                  <a:pt x="167624" y="1833440"/>
                </a:cubicBezTo>
                <a:cubicBezTo>
                  <a:pt x="161869" y="1830562"/>
                  <a:pt x="158272" y="1824087"/>
                  <a:pt x="153236" y="1819050"/>
                </a:cubicBezTo>
                <a:cubicBezTo>
                  <a:pt x="159711" y="1816172"/>
                  <a:pt x="165466" y="1813294"/>
                  <a:pt x="171941" y="1811136"/>
                </a:cubicBezTo>
                <a:cubicBezTo>
                  <a:pt x="174818" y="1809697"/>
                  <a:pt x="178416" y="1809697"/>
                  <a:pt x="181293" y="1808977"/>
                </a:cubicBezTo>
                <a:cubicBezTo>
                  <a:pt x="181293" y="1808977"/>
                  <a:pt x="181293" y="1808977"/>
                  <a:pt x="181293" y="1808258"/>
                </a:cubicBezTo>
                <a:cubicBezTo>
                  <a:pt x="194243" y="1809697"/>
                  <a:pt x="207912" y="1811136"/>
                  <a:pt x="220861" y="1812575"/>
                </a:cubicBezTo>
                <a:lnTo>
                  <a:pt x="220861" y="1808977"/>
                </a:lnTo>
                <a:cubicBezTo>
                  <a:pt x="220861" y="1800343"/>
                  <a:pt x="220141" y="1801782"/>
                  <a:pt x="208631" y="1798904"/>
                </a:cubicBezTo>
                <a:cubicBezTo>
                  <a:pt x="196401" y="1796026"/>
                  <a:pt x="184890" y="1789551"/>
                  <a:pt x="173380" y="1784514"/>
                </a:cubicBezTo>
                <a:cubicBezTo>
                  <a:pt x="191365" y="1767965"/>
                  <a:pt x="215106" y="1770843"/>
                  <a:pt x="240285" y="1770843"/>
                </a:cubicBezTo>
                <a:cubicBezTo>
                  <a:pt x="231652" y="1760770"/>
                  <a:pt x="225897" y="1753575"/>
                  <a:pt x="220861" y="1748539"/>
                </a:cubicBezTo>
                <a:cubicBezTo>
                  <a:pt x="212228" y="1746380"/>
                  <a:pt x="206473" y="1745661"/>
                  <a:pt x="200717" y="1744222"/>
                </a:cubicBezTo>
                <a:cubicBezTo>
                  <a:pt x="204314" y="1739185"/>
                  <a:pt x="207912" y="1734868"/>
                  <a:pt x="212228" y="1729831"/>
                </a:cubicBezTo>
                <a:cubicBezTo>
                  <a:pt x="213667" y="1728393"/>
                  <a:pt x="215106" y="1726234"/>
                  <a:pt x="217264" y="1724795"/>
                </a:cubicBezTo>
                <a:cubicBezTo>
                  <a:pt x="248199" y="1720478"/>
                  <a:pt x="279134" y="1710405"/>
                  <a:pt x="309350" y="1713283"/>
                </a:cubicBezTo>
                <a:cubicBezTo>
                  <a:pt x="334529" y="1714722"/>
                  <a:pt x="351075" y="1700332"/>
                  <a:pt x="372658" y="1696735"/>
                </a:cubicBezTo>
                <a:cubicBezTo>
                  <a:pt x="387046" y="1694576"/>
                  <a:pt x="402873" y="1696735"/>
                  <a:pt x="417981" y="1692417"/>
                </a:cubicBezTo>
                <a:cubicBezTo>
                  <a:pt x="364744" y="1686661"/>
                  <a:pt x="311508" y="1696735"/>
                  <a:pt x="259710" y="1680906"/>
                </a:cubicBezTo>
                <a:cubicBezTo>
                  <a:pt x="259710" y="1678747"/>
                  <a:pt x="258990" y="1676589"/>
                  <a:pt x="258990" y="1674430"/>
                </a:cubicBezTo>
                <a:cubicBezTo>
                  <a:pt x="264745" y="1672991"/>
                  <a:pt x="270500" y="1670832"/>
                  <a:pt x="276256" y="1670113"/>
                </a:cubicBezTo>
                <a:cubicBezTo>
                  <a:pt x="284170" y="1668674"/>
                  <a:pt x="292803" y="1669393"/>
                  <a:pt x="299997" y="1667955"/>
                </a:cubicBezTo>
                <a:cubicBezTo>
                  <a:pt x="304313" y="1666516"/>
                  <a:pt x="307191" y="1661479"/>
                  <a:pt x="310788" y="1658601"/>
                </a:cubicBezTo>
                <a:cubicBezTo>
                  <a:pt x="307910" y="1655723"/>
                  <a:pt x="305033" y="1652845"/>
                  <a:pt x="302875" y="1650686"/>
                </a:cubicBezTo>
                <a:cubicBezTo>
                  <a:pt x="299997" y="1653565"/>
                  <a:pt x="297119" y="1657162"/>
                  <a:pt x="294961" y="1660040"/>
                </a:cubicBezTo>
                <a:cubicBezTo>
                  <a:pt x="274098" y="1670832"/>
                  <a:pt x="299997" y="1621187"/>
                  <a:pt x="271940" y="1644211"/>
                </a:cubicBezTo>
                <a:cubicBezTo>
                  <a:pt x="239566" y="1631260"/>
                  <a:pt x="201437" y="1642052"/>
                  <a:pt x="171941" y="1618309"/>
                </a:cubicBezTo>
                <a:cubicBezTo>
                  <a:pt x="256113" y="1601760"/>
                  <a:pt x="341004" y="1594565"/>
                  <a:pt x="427334" y="1595284"/>
                </a:cubicBezTo>
                <a:cubicBezTo>
                  <a:pt x="407909" y="1593126"/>
                  <a:pt x="387766" y="1591687"/>
                  <a:pt x="368342" y="1588809"/>
                </a:cubicBezTo>
                <a:cubicBezTo>
                  <a:pt x="348917" y="1586650"/>
                  <a:pt x="328774" y="1583773"/>
                  <a:pt x="308630" y="1580894"/>
                </a:cubicBezTo>
                <a:cubicBezTo>
                  <a:pt x="308630" y="1580894"/>
                  <a:pt x="308630" y="1580894"/>
                  <a:pt x="309350" y="1580894"/>
                </a:cubicBezTo>
                <a:cubicBezTo>
                  <a:pt x="305033" y="1579455"/>
                  <a:pt x="300716" y="1578017"/>
                  <a:pt x="297119" y="1577297"/>
                </a:cubicBezTo>
                <a:cubicBezTo>
                  <a:pt x="297119" y="1577297"/>
                  <a:pt x="297119" y="1577297"/>
                  <a:pt x="297119" y="1576578"/>
                </a:cubicBezTo>
                <a:cubicBezTo>
                  <a:pt x="286328" y="1577297"/>
                  <a:pt x="275537" y="1577297"/>
                  <a:pt x="264745" y="1577297"/>
                </a:cubicBezTo>
                <a:cubicBezTo>
                  <a:pt x="264745" y="1577297"/>
                  <a:pt x="264745" y="1577297"/>
                  <a:pt x="265465" y="1576578"/>
                </a:cubicBezTo>
                <a:cubicBezTo>
                  <a:pt x="262587" y="1572980"/>
                  <a:pt x="259710" y="1569383"/>
                  <a:pt x="256831" y="1565065"/>
                </a:cubicBezTo>
                <a:cubicBezTo>
                  <a:pt x="257551" y="1564346"/>
                  <a:pt x="257551" y="1563626"/>
                  <a:pt x="257551" y="1563626"/>
                </a:cubicBezTo>
                <a:cubicBezTo>
                  <a:pt x="257551" y="1563626"/>
                  <a:pt x="257551" y="1564346"/>
                  <a:pt x="257551" y="1565065"/>
                </a:cubicBezTo>
                <a:cubicBezTo>
                  <a:pt x="264026" y="1563626"/>
                  <a:pt x="270500" y="1562188"/>
                  <a:pt x="276975" y="1560749"/>
                </a:cubicBezTo>
                <a:cubicBezTo>
                  <a:pt x="284889" y="1559309"/>
                  <a:pt x="293522" y="1558590"/>
                  <a:pt x="301436" y="1557151"/>
                </a:cubicBezTo>
                <a:cubicBezTo>
                  <a:pt x="315824" y="1553554"/>
                  <a:pt x="330212" y="1549236"/>
                  <a:pt x="344601" y="1544919"/>
                </a:cubicBezTo>
                <a:cubicBezTo>
                  <a:pt x="342443" y="1541322"/>
                  <a:pt x="339565" y="1537005"/>
                  <a:pt x="336687" y="1533407"/>
                </a:cubicBezTo>
                <a:cubicBezTo>
                  <a:pt x="335248" y="1535566"/>
                  <a:pt x="334529" y="1538444"/>
                  <a:pt x="333090" y="1540602"/>
                </a:cubicBezTo>
                <a:cubicBezTo>
                  <a:pt x="333090" y="1540602"/>
                  <a:pt x="333090" y="1540602"/>
                  <a:pt x="333090" y="1541322"/>
                </a:cubicBezTo>
                <a:cubicBezTo>
                  <a:pt x="331651" y="1539883"/>
                  <a:pt x="330932" y="1538444"/>
                  <a:pt x="329493" y="1537724"/>
                </a:cubicBezTo>
                <a:cubicBezTo>
                  <a:pt x="329493" y="1537724"/>
                  <a:pt x="329493" y="1537724"/>
                  <a:pt x="328054" y="1537005"/>
                </a:cubicBezTo>
                <a:cubicBezTo>
                  <a:pt x="327335" y="1535566"/>
                  <a:pt x="325896" y="1536285"/>
                  <a:pt x="325177" y="1537005"/>
                </a:cubicBezTo>
                <a:cubicBezTo>
                  <a:pt x="323018" y="1534127"/>
                  <a:pt x="320860" y="1530529"/>
                  <a:pt x="318702" y="1527651"/>
                </a:cubicBezTo>
                <a:cubicBezTo>
                  <a:pt x="317982" y="1528371"/>
                  <a:pt x="317263" y="1529090"/>
                  <a:pt x="315824" y="1529810"/>
                </a:cubicBezTo>
                <a:cubicBezTo>
                  <a:pt x="316543" y="1533407"/>
                  <a:pt x="316543" y="1537005"/>
                  <a:pt x="316543" y="1540602"/>
                </a:cubicBezTo>
                <a:cubicBezTo>
                  <a:pt x="314385" y="1539164"/>
                  <a:pt x="311508" y="1538444"/>
                  <a:pt x="308630" y="1537005"/>
                </a:cubicBezTo>
                <a:cubicBezTo>
                  <a:pt x="306471" y="1532688"/>
                  <a:pt x="303594" y="1529090"/>
                  <a:pt x="301436" y="1525492"/>
                </a:cubicBezTo>
                <a:cubicBezTo>
                  <a:pt x="307910" y="1521176"/>
                  <a:pt x="314385" y="1517579"/>
                  <a:pt x="320860" y="1513261"/>
                </a:cubicBezTo>
                <a:cubicBezTo>
                  <a:pt x="323737" y="1511822"/>
                  <a:pt x="327335" y="1508225"/>
                  <a:pt x="327335" y="1506066"/>
                </a:cubicBezTo>
                <a:cubicBezTo>
                  <a:pt x="327335" y="1503188"/>
                  <a:pt x="323737" y="1499591"/>
                  <a:pt x="320860" y="1498871"/>
                </a:cubicBezTo>
                <a:cubicBezTo>
                  <a:pt x="312947" y="1496712"/>
                  <a:pt x="305033" y="1496712"/>
                  <a:pt x="297839" y="1495273"/>
                </a:cubicBezTo>
                <a:cubicBezTo>
                  <a:pt x="292083" y="1493835"/>
                  <a:pt x="285609" y="1492396"/>
                  <a:pt x="279853" y="1490957"/>
                </a:cubicBezTo>
                <a:cubicBezTo>
                  <a:pt x="282731" y="1485201"/>
                  <a:pt x="286328" y="1479445"/>
                  <a:pt x="289206" y="1472969"/>
                </a:cubicBezTo>
                <a:cubicBezTo>
                  <a:pt x="307191" y="1483042"/>
                  <a:pt x="312947" y="1480883"/>
                  <a:pt x="317982" y="1460737"/>
                </a:cubicBezTo>
                <a:cubicBezTo>
                  <a:pt x="320860" y="1462896"/>
                  <a:pt x="323737" y="1464335"/>
                  <a:pt x="325896" y="1465774"/>
                </a:cubicBezTo>
                <a:cubicBezTo>
                  <a:pt x="328774" y="1461457"/>
                  <a:pt x="330932" y="1457140"/>
                  <a:pt x="333090" y="1452823"/>
                </a:cubicBezTo>
                <a:cubicBezTo>
                  <a:pt x="335968" y="1460018"/>
                  <a:pt x="335968" y="1460018"/>
                  <a:pt x="344601" y="1449226"/>
                </a:cubicBezTo>
                <a:cubicBezTo>
                  <a:pt x="346040" y="1458579"/>
                  <a:pt x="347478" y="1467932"/>
                  <a:pt x="348917" y="1477286"/>
                </a:cubicBezTo>
                <a:cubicBezTo>
                  <a:pt x="349636" y="1470811"/>
                  <a:pt x="350356" y="1464335"/>
                  <a:pt x="351795" y="1457859"/>
                </a:cubicBezTo>
                <a:cubicBezTo>
                  <a:pt x="352515" y="1456421"/>
                  <a:pt x="356831" y="1454982"/>
                  <a:pt x="358989" y="1454262"/>
                </a:cubicBezTo>
                <a:cubicBezTo>
                  <a:pt x="359708" y="1456421"/>
                  <a:pt x="360428" y="1458579"/>
                  <a:pt x="361147" y="1461457"/>
                </a:cubicBezTo>
                <a:cubicBezTo>
                  <a:pt x="365464" y="1449945"/>
                  <a:pt x="371219" y="1444189"/>
                  <a:pt x="384888" y="1452103"/>
                </a:cubicBezTo>
                <a:cubicBezTo>
                  <a:pt x="389924" y="1454982"/>
                  <a:pt x="399996" y="1452103"/>
                  <a:pt x="406470" y="1449945"/>
                </a:cubicBezTo>
                <a:cubicBezTo>
                  <a:pt x="420139" y="1444908"/>
                  <a:pt x="426614" y="1448506"/>
                  <a:pt x="425895" y="1463616"/>
                </a:cubicBezTo>
                <a:cubicBezTo>
                  <a:pt x="429492" y="1460018"/>
                  <a:pt x="433089" y="1456421"/>
                  <a:pt x="436686" y="1452823"/>
                </a:cubicBezTo>
                <a:cubicBezTo>
                  <a:pt x="436686" y="1452823"/>
                  <a:pt x="436686" y="1452823"/>
                  <a:pt x="437405" y="1453542"/>
                </a:cubicBezTo>
                <a:cubicBezTo>
                  <a:pt x="437405" y="1454982"/>
                  <a:pt x="437405" y="1456421"/>
                  <a:pt x="437405" y="1457140"/>
                </a:cubicBezTo>
                <a:cubicBezTo>
                  <a:pt x="448197" y="1455701"/>
                  <a:pt x="458988" y="1454262"/>
                  <a:pt x="469060" y="1453542"/>
                </a:cubicBezTo>
                <a:cubicBezTo>
                  <a:pt x="469060" y="1453542"/>
                  <a:pt x="469060" y="1453542"/>
                  <a:pt x="468341" y="1452823"/>
                </a:cubicBezTo>
                <a:cubicBezTo>
                  <a:pt x="472657" y="1454262"/>
                  <a:pt x="476973" y="1455701"/>
                  <a:pt x="480571" y="1457140"/>
                </a:cubicBezTo>
                <a:cubicBezTo>
                  <a:pt x="489203" y="1449226"/>
                  <a:pt x="485607" y="1446347"/>
                  <a:pt x="476254" y="1445628"/>
                </a:cubicBezTo>
                <a:cubicBezTo>
                  <a:pt x="443161" y="1442750"/>
                  <a:pt x="410787" y="1440592"/>
                  <a:pt x="377694" y="1437713"/>
                </a:cubicBezTo>
                <a:cubicBezTo>
                  <a:pt x="366183" y="1436994"/>
                  <a:pt x="354673" y="1435555"/>
                  <a:pt x="342443" y="1434116"/>
                </a:cubicBezTo>
                <a:cubicBezTo>
                  <a:pt x="343162" y="1428360"/>
                  <a:pt x="344601" y="1423323"/>
                  <a:pt x="345320" y="1419007"/>
                </a:cubicBezTo>
                <a:cubicBezTo>
                  <a:pt x="334529" y="1418287"/>
                  <a:pt x="325896" y="1418287"/>
                  <a:pt x="316543" y="1417567"/>
                </a:cubicBezTo>
                <a:cubicBezTo>
                  <a:pt x="315824" y="1415409"/>
                  <a:pt x="315824" y="1412530"/>
                  <a:pt x="315824" y="1410372"/>
                </a:cubicBezTo>
                <a:cubicBezTo>
                  <a:pt x="376974" y="1404617"/>
                  <a:pt x="438845" y="1399580"/>
                  <a:pt x="499995" y="1394543"/>
                </a:cubicBezTo>
                <a:cubicBezTo>
                  <a:pt x="491362" y="1383750"/>
                  <a:pt x="486326" y="1376555"/>
                  <a:pt x="480571" y="1369360"/>
                </a:cubicBezTo>
                <a:cubicBezTo>
                  <a:pt x="479132" y="1373678"/>
                  <a:pt x="477693" y="1377275"/>
                  <a:pt x="476973" y="1380873"/>
                </a:cubicBezTo>
                <a:cubicBezTo>
                  <a:pt x="475535" y="1376555"/>
                  <a:pt x="474815" y="1372239"/>
                  <a:pt x="474096" y="1367202"/>
                </a:cubicBezTo>
                <a:cubicBezTo>
                  <a:pt x="476254" y="1367921"/>
                  <a:pt x="478412" y="1368641"/>
                  <a:pt x="481290" y="1368641"/>
                </a:cubicBezTo>
                <a:cubicBezTo>
                  <a:pt x="491362" y="1361446"/>
                  <a:pt x="499995" y="1360726"/>
                  <a:pt x="504311" y="1375836"/>
                </a:cubicBezTo>
                <a:cubicBezTo>
                  <a:pt x="508628" y="1370800"/>
                  <a:pt x="512225" y="1365763"/>
                  <a:pt x="516541" y="1361446"/>
                </a:cubicBezTo>
                <a:cubicBezTo>
                  <a:pt x="516541" y="1370800"/>
                  <a:pt x="516541" y="1380153"/>
                  <a:pt x="516541" y="1389507"/>
                </a:cubicBezTo>
                <a:cubicBezTo>
                  <a:pt x="520858" y="1389507"/>
                  <a:pt x="524455" y="1388787"/>
                  <a:pt x="528772" y="1388787"/>
                </a:cubicBezTo>
                <a:cubicBezTo>
                  <a:pt x="516541" y="1380153"/>
                  <a:pt x="517261" y="1370800"/>
                  <a:pt x="528772" y="1361446"/>
                </a:cubicBezTo>
                <a:cubicBezTo>
                  <a:pt x="533089" y="1362165"/>
                  <a:pt x="537405" y="1362165"/>
                  <a:pt x="541721" y="1362885"/>
                </a:cubicBezTo>
                <a:cubicBezTo>
                  <a:pt x="542441" y="1370800"/>
                  <a:pt x="543160" y="1380153"/>
                  <a:pt x="543879" y="1393104"/>
                </a:cubicBezTo>
                <a:cubicBezTo>
                  <a:pt x="548196" y="1379434"/>
                  <a:pt x="550354" y="1370080"/>
                  <a:pt x="552513" y="1360726"/>
                </a:cubicBezTo>
                <a:cubicBezTo>
                  <a:pt x="558268" y="1362165"/>
                  <a:pt x="563304" y="1363605"/>
                  <a:pt x="568340" y="1365044"/>
                </a:cubicBezTo>
                <a:cubicBezTo>
                  <a:pt x="576254" y="1362885"/>
                  <a:pt x="584886" y="1360007"/>
                  <a:pt x="592800" y="1357128"/>
                </a:cubicBezTo>
                <a:cubicBezTo>
                  <a:pt x="592800" y="1357128"/>
                  <a:pt x="592800" y="1357128"/>
                  <a:pt x="592081" y="1357128"/>
                </a:cubicBezTo>
                <a:cubicBezTo>
                  <a:pt x="618699" y="1356410"/>
                  <a:pt x="644598" y="1355690"/>
                  <a:pt x="670497" y="1354970"/>
                </a:cubicBezTo>
                <a:cubicBezTo>
                  <a:pt x="697115" y="1354970"/>
                  <a:pt x="724453" y="1356410"/>
                  <a:pt x="751072" y="1356410"/>
                </a:cubicBezTo>
                <a:cubicBezTo>
                  <a:pt x="756827" y="1356410"/>
                  <a:pt x="762583" y="1354251"/>
                  <a:pt x="768338" y="1353531"/>
                </a:cubicBezTo>
                <a:cubicBezTo>
                  <a:pt x="771935" y="1353531"/>
                  <a:pt x="776251" y="1353531"/>
                  <a:pt x="779848" y="1353531"/>
                </a:cubicBezTo>
                <a:cubicBezTo>
                  <a:pt x="780568" y="1353531"/>
                  <a:pt x="780568" y="1353531"/>
                  <a:pt x="780568" y="1353531"/>
                </a:cubicBezTo>
                <a:cubicBezTo>
                  <a:pt x="792798" y="1352092"/>
                  <a:pt x="804309" y="1350653"/>
                  <a:pt x="816538" y="1349214"/>
                </a:cubicBezTo>
                <a:cubicBezTo>
                  <a:pt x="816538" y="1346336"/>
                  <a:pt x="816538" y="1342738"/>
                  <a:pt x="815820" y="1339861"/>
                </a:cubicBezTo>
                <a:cubicBezTo>
                  <a:pt x="723734" y="1352092"/>
                  <a:pt x="632368" y="1333385"/>
                  <a:pt x="541002" y="1329788"/>
                </a:cubicBezTo>
                <a:cubicBezTo>
                  <a:pt x="539563" y="1329788"/>
                  <a:pt x="537405" y="1329788"/>
                  <a:pt x="535966" y="1329788"/>
                </a:cubicBezTo>
                <a:cubicBezTo>
                  <a:pt x="508628" y="1331227"/>
                  <a:pt x="481290" y="1332666"/>
                  <a:pt x="453952" y="1333385"/>
                </a:cubicBezTo>
                <a:lnTo>
                  <a:pt x="353106" y="1336961"/>
                </a:lnTo>
                <a:lnTo>
                  <a:pt x="305033" y="1329068"/>
                </a:lnTo>
                <a:cubicBezTo>
                  <a:pt x="305752" y="1321873"/>
                  <a:pt x="306471" y="1314678"/>
                  <a:pt x="307910" y="1303885"/>
                </a:cubicBezTo>
                <a:cubicBezTo>
                  <a:pt x="312227" y="1305324"/>
                  <a:pt x="316543" y="1307483"/>
                  <a:pt x="320860" y="1309642"/>
                </a:cubicBezTo>
                <a:cubicBezTo>
                  <a:pt x="320860" y="1309642"/>
                  <a:pt x="320860" y="1309642"/>
                  <a:pt x="320860" y="1308922"/>
                </a:cubicBezTo>
                <a:cubicBezTo>
                  <a:pt x="360428" y="1285178"/>
                  <a:pt x="403593" y="1298849"/>
                  <a:pt x="446038" y="1295252"/>
                </a:cubicBezTo>
                <a:cubicBezTo>
                  <a:pt x="446038" y="1293813"/>
                  <a:pt x="446038" y="1291654"/>
                  <a:pt x="446758" y="1289495"/>
                </a:cubicBezTo>
                <a:cubicBezTo>
                  <a:pt x="439564" y="1288057"/>
                  <a:pt x="433089" y="1285898"/>
                  <a:pt x="426614" y="1285178"/>
                </a:cubicBezTo>
                <a:cubicBezTo>
                  <a:pt x="412945" y="1283739"/>
                  <a:pt x="398557" y="1282300"/>
                  <a:pt x="384888" y="1281581"/>
                </a:cubicBezTo>
                <a:cubicBezTo>
                  <a:pt x="376974" y="1281581"/>
                  <a:pt x="369061" y="1281581"/>
                  <a:pt x="361147" y="1281581"/>
                </a:cubicBezTo>
                <a:cubicBezTo>
                  <a:pt x="360428" y="1279423"/>
                  <a:pt x="359708" y="1277264"/>
                  <a:pt x="359708" y="1275105"/>
                </a:cubicBezTo>
                <a:cubicBezTo>
                  <a:pt x="402154" y="1271508"/>
                  <a:pt x="443880" y="1267191"/>
                  <a:pt x="486326" y="1264313"/>
                </a:cubicBezTo>
                <a:cubicBezTo>
                  <a:pt x="531649" y="1261435"/>
                  <a:pt x="576254" y="1259276"/>
                  <a:pt x="620857" y="1256398"/>
                </a:cubicBezTo>
                <a:cubicBezTo>
                  <a:pt x="621577" y="1254959"/>
                  <a:pt x="621577" y="1252801"/>
                  <a:pt x="621577" y="1250642"/>
                </a:cubicBezTo>
                <a:cubicBezTo>
                  <a:pt x="612944" y="1249203"/>
                  <a:pt x="605030" y="1247045"/>
                  <a:pt x="596397" y="1245606"/>
                </a:cubicBezTo>
                <a:cubicBezTo>
                  <a:pt x="594958" y="1245606"/>
                  <a:pt x="594239" y="1245606"/>
                  <a:pt x="592800" y="1245606"/>
                </a:cubicBezTo>
                <a:cubicBezTo>
                  <a:pt x="584167" y="1245606"/>
                  <a:pt x="576254" y="1245606"/>
                  <a:pt x="568340" y="1245606"/>
                </a:cubicBezTo>
                <a:cubicBezTo>
                  <a:pt x="552513" y="1248484"/>
                  <a:pt x="536686" y="1254240"/>
                  <a:pt x="524455" y="1237691"/>
                </a:cubicBezTo>
                <a:cubicBezTo>
                  <a:pt x="523736" y="1241289"/>
                  <a:pt x="522297" y="1245606"/>
                  <a:pt x="521578" y="1249923"/>
                </a:cubicBezTo>
                <a:cubicBezTo>
                  <a:pt x="518700" y="1248484"/>
                  <a:pt x="515822" y="1247045"/>
                  <a:pt x="512944" y="1245606"/>
                </a:cubicBezTo>
                <a:cubicBezTo>
                  <a:pt x="512944" y="1245606"/>
                  <a:pt x="512944" y="1245606"/>
                  <a:pt x="512225" y="1245606"/>
                </a:cubicBezTo>
                <a:cubicBezTo>
                  <a:pt x="492800" y="1247045"/>
                  <a:pt x="472657" y="1248484"/>
                  <a:pt x="453232" y="1249923"/>
                </a:cubicBezTo>
                <a:cubicBezTo>
                  <a:pt x="453232" y="1249923"/>
                  <a:pt x="453232" y="1249923"/>
                  <a:pt x="451794" y="1249203"/>
                </a:cubicBezTo>
                <a:cubicBezTo>
                  <a:pt x="451074" y="1246325"/>
                  <a:pt x="449635" y="1244166"/>
                  <a:pt x="448916" y="1242008"/>
                </a:cubicBezTo>
                <a:cubicBezTo>
                  <a:pt x="448916" y="1244166"/>
                  <a:pt x="448916" y="1247045"/>
                  <a:pt x="448916" y="1249203"/>
                </a:cubicBezTo>
                <a:cubicBezTo>
                  <a:pt x="436686" y="1249203"/>
                  <a:pt x="424456" y="1249203"/>
                  <a:pt x="412945" y="1249203"/>
                </a:cubicBezTo>
                <a:cubicBezTo>
                  <a:pt x="411507" y="1249203"/>
                  <a:pt x="410067" y="1249203"/>
                  <a:pt x="409349" y="1249203"/>
                </a:cubicBezTo>
                <a:cubicBezTo>
                  <a:pt x="409349" y="1249203"/>
                  <a:pt x="409349" y="1249203"/>
                  <a:pt x="408629" y="1249203"/>
                </a:cubicBezTo>
                <a:cubicBezTo>
                  <a:pt x="405751" y="1249203"/>
                  <a:pt x="403593" y="1249203"/>
                  <a:pt x="400715" y="1249203"/>
                </a:cubicBezTo>
                <a:cubicBezTo>
                  <a:pt x="399277" y="1247764"/>
                  <a:pt x="397838" y="1247045"/>
                  <a:pt x="397118" y="1245606"/>
                </a:cubicBezTo>
                <a:cubicBezTo>
                  <a:pt x="397118" y="1247045"/>
                  <a:pt x="397118" y="1247764"/>
                  <a:pt x="396398" y="1249203"/>
                </a:cubicBezTo>
                <a:cubicBezTo>
                  <a:pt x="394240" y="1249203"/>
                  <a:pt x="391363" y="1249203"/>
                  <a:pt x="388485" y="1249203"/>
                </a:cubicBezTo>
                <a:cubicBezTo>
                  <a:pt x="382011" y="1247045"/>
                  <a:pt x="375536" y="1244166"/>
                  <a:pt x="369061" y="1241289"/>
                </a:cubicBezTo>
                <a:cubicBezTo>
                  <a:pt x="358989" y="1241289"/>
                  <a:pt x="348917" y="1242008"/>
                  <a:pt x="338846" y="1242008"/>
                </a:cubicBezTo>
                <a:cubicBezTo>
                  <a:pt x="334529" y="1242008"/>
                  <a:pt x="330212" y="1240569"/>
                  <a:pt x="325896" y="1242728"/>
                </a:cubicBezTo>
                <a:cubicBezTo>
                  <a:pt x="317982" y="1242728"/>
                  <a:pt x="312947" y="1220423"/>
                  <a:pt x="303594" y="1242728"/>
                </a:cubicBezTo>
                <a:cubicBezTo>
                  <a:pt x="302875" y="1243447"/>
                  <a:pt x="296400" y="1242008"/>
                  <a:pt x="292803" y="1241289"/>
                </a:cubicBezTo>
                <a:lnTo>
                  <a:pt x="281010" y="1233657"/>
                </a:lnTo>
                <a:lnTo>
                  <a:pt x="281292" y="1233374"/>
                </a:lnTo>
                <a:cubicBezTo>
                  <a:pt x="281292" y="1233374"/>
                  <a:pt x="280572" y="1233374"/>
                  <a:pt x="280572" y="1233374"/>
                </a:cubicBezTo>
                <a:cubicBezTo>
                  <a:pt x="276975" y="1231935"/>
                  <a:pt x="272659" y="1230496"/>
                  <a:pt x="269062" y="1229057"/>
                </a:cubicBezTo>
                <a:cubicBezTo>
                  <a:pt x="266184" y="1227618"/>
                  <a:pt x="262587" y="1224740"/>
                  <a:pt x="262587" y="1224740"/>
                </a:cubicBezTo>
                <a:cubicBezTo>
                  <a:pt x="244602" y="1246325"/>
                  <a:pt x="230213" y="1222581"/>
                  <a:pt x="213667" y="1221142"/>
                </a:cubicBezTo>
                <a:cubicBezTo>
                  <a:pt x="236688" y="1218984"/>
                  <a:pt x="259710" y="1214667"/>
                  <a:pt x="283450" y="1214667"/>
                </a:cubicBezTo>
                <a:cubicBezTo>
                  <a:pt x="344601" y="1213228"/>
                  <a:pt x="405751" y="1213947"/>
                  <a:pt x="466902" y="1213947"/>
                </a:cubicBezTo>
                <a:cubicBezTo>
                  <a:pt x="467621" y="1211789"/>
                  <a:pt x="467621" y="1210350"/>
                  <a:pt x="467621" y="1208191"/>
                </a:cubicBezTo>
                <a:cubicBezTo>
                  <a:pt x="451074" y="1206752"/>
                  <a:pt x="434528" y="1204594"/>
                  <a:pt x="417981" y="1203875"/>
                </a:cubicBezTo>
                <a:cubicBezTo>
                  <a:pt x="370500" y="1200996"/>
                  <a:pt x="323018" y="1198838"/>
                  <a:pt x="275537" y="1195960"/>
                </a:cubicBezTo>
                <a:cubicBezTo>
                  <a:pt x="259710" y="1194521"/>
                  <a:pt x="244602" y="1188045"/>
                  <a:pt x="228775" y="1186606"/>
                </a:cubicBezTo>
                <a:cubicBezTo>
                  <a:pt x="202876" y="1183728"/>
                  <a:pt x="176258" y="1181570"/>
                  <a:pt x="150358" y="1180850"/>
                </a:cubicBezTo>
                <a:cubicBezTo>
                  <a:pt x="129495" y="1180850"/>
                  <a:pt x="109352" y="1181570"/>
                  <a:pt x="93525" y="1165741"/>
                </a:cubicBezTo>
                <a:cubicBezTo>
                  <a:pt x="102157" y="1149192"/>
                  <a:pt x="115826" y="1165021"/>
                  <a:pt x="126618" y="1159984"/>
                </a:cubicBezTo>
                <a:cubicBezTo>
                  <a:pt x="132373" y="1157107"/>
                  <a:pt x="138848" y="1155668"/>
                  <a:pt x="145322" y="1153509"/>
                </a:cubicBezTo>
                <a:cubicBezTo>
                  <a:pt x="162589" y="1158546"/>
                  <a:pt x="178416" y="1157107"/>
                  <a:pt x="196401" y="1151351"/>
                </a:cubicBezTo>
                <a:cubicBezTo>
                  <a:pt x="211509" y="1146314"/>
                  <a:pt x="228775" y="1147033"/>
                  <a:pt x="244602" y="1145594"/>
                </a:cubicBezTo>
                <a:cubicBezTo>
                  <a:pt x="204314" y="1141997"/>
                  <a:pt x="164027" y="1138399"/>
                  <a:pt x="123739" y="1134802"/>
                </a:cubicBezTo>
                <a:cubicBezTo>
                  <a:pt x="123021" y="1132643"/>
                  <a:pt x="121581" y="1130485"/>
                  <a:pt x="120862" y="1128327"/>
                </a:cubicBezTo>
                <a:cubicBezTo>
                  <a:pt x="127337" y="1124729"/>
                  <a:pt x="133811" y="1121132"/>
                  <a:pt x="140287" y="1116814"/>
                </a:cubicBezTo>
                <a:cubicBezTo>
                  <a:pt x="118704" y="1103144"/>
                  <a:pt x="87769" y="1124729"/>
                  <a:pt x="67625" y="1098827"/>
                </a:cubicBezTo>
                <a:cubicBezTo>
                  <a:pt x="64747" y="1100985"/>
                  <a:pt x="61150" y="1103144"/>
                  <a:pt x="57553" y="1106022"/>
                </a:cubicBezTo>
                <a:cubicBezTo>
                  <a:pt x="57553" y="1106022"/>
                  <a:pt x="57553" y="1106022"/>
                  <a:pt x="57553" y="1105303"/>
                </a:cubicBezTo>
                <a:cubicBezTo>
                  <a:pt x="53237" y="1103144"/>
                  <a:pt x="49640" y="1100985"/>
                  <a:pt x="45323" y="1098827"/>
                </a:cubicBezTo>
                <a:cubicBezTo>
                  <a:pt x="48201" y="1095949"/>
                  <a:pt x="50360" y="1090193"/>
                  <a:pt x="53237" y="1089473"/>
                </a:cubicBezTo>
                <a:cubicBezTo>
                  <a:pt x="68345" y="1088754"/>
                  <a:pt x="82733" y="1089473"/>
                  <a:pt x="98560" y="1085876"/>
                </a:cubicBezTo>
                <a:cubicBezTo>
                  <a:pt x="66187" y="1080839"/>
                  <a:pt x="33093" y="1075083"/>
                  <a:pt x="0" y="1070046"/>
                </a:cubicBezTo>
                <a:cubicBezTo>
                  <a:pt x="720" y="1067888"/>
                  <a:pt x="720" y="1065010"/>
                  <a:pt x="720" y="1062851"/>
                </a:cubicBezTo>
                <a:cubicBezTo>
                  <a:pt x="19424" y="1052779"/>
                  <a:pt x="41007" y="1054217"/>
                  <a:pt x="61150" y="1053498"/>
                </a:cubicBezTo>
                <a:cubicBezTo>
                  <a:pt x="62589" y="1053498"/>
                  <a:pt x="64028" y="1053498"/>
                  <a:pt x="65467" y="1053498"/>
                </a:cubicBezTo>
                <a:cubicBezTo>
                  <a:pt x="89927" y="1051340"/>
                  <a:pt x="115107" y="1049181"/>
                  <a:pt x="140287" y="1046303"/>
                </a:cubicBezTo>
                <a:cubicBezTo>
                  <a:pt x="121581" y="1031193"/>
                  <a:pt x="121581" y="1031193"/>
                  <a:pt x="127337" y="1020401"/>
                </a:cubicBezTo>
                <a:cubicBezTo>
                  <a:pt x="120143" y="1022560"/>
                  <a:pt x="114387" y="1023998"/>
                  <a:pt x="109352" y="1026157"/>
                </a:cubicBezTo>
                <a:cubicBezTo>
                  <a:pt x="109352" y="1026157"/>
                  <a:pt x="109352" y="1026157"/>
                  <a:pt x="109352" y="1025437"/>
                </a:cubicBezTo>
                <a:cubicBezTo>
                  <a:pt x="107912" y="1025437"/>
                  <a:pt x="106474" y="1025437"/>
                  <a:pt x="105035" y="1025437"/>
                </a:cubicBezTo>
                <a:cubicBezTo>
                  <a:pt x="105035" y="1025437"/>
                  <a:pt x="105035" y="1025437"/>
                  <a:pt x="105035" y="1026157"/>
                </a:cubicBezTo>
                <a:cubicBezTo>
                  <a:pt x="101438" y="1027596"/>
                  <a:pt x="97122" y="1029755"/>
                  <a:pt x="92085" y="1032632"/>
                </a:cubicBezTo>
                <a:cubicBezTo>
                  <a:pt x="86330" y="1023279"/>
                  <a:pt x="78416" y="1011767"/>
                  <a:pt x="70503" y="999536"/>
                </a:cubicBezTo>
                <a:cubicBezTo>
                  <a:pt x="70503" y="1000974"/>
                  <a:pt x="69784" y="1002413"/>
                  <a:pt x="69064" y="1003852"/>
                </a:cubicBezTo>
                <a:cubicBezTo>
                  <a:pt x="61870" y="1000974"/>
                  <a:pt x="54676" y="998096"/>
                  <a:pt x="47481" y="995218"/>
                </a:cubicBezTo>
                <a:cubicBezTo>
                  <a:pt x="47481" y="993060"/>
                  <a:pt x="48201" y="990182"/>
                  <a:pt x="48201" y="988023"/>
                </a:cubicBezTo>
                <a:cubicBezTo>
                  <a:pt x="59712" y="985864"/>
                  <a:pt x="70503" y="983706"/>
                  <a:pt x="81294" y="981548"/>
                </a:cubicBezTo>
                <a:cubicBezTo>
                  <a:pt x="81294" y="981548"/>
                  <a:pt x="81294" y="981548"/>
                  <a:pt x="81294" y="982267"/>
                </a:cubicBezTo>
                <a:lnTo>
                  <a:pt x="82239" y="981834"/>
                </a:lnTo>
                <a:lnTo>
                  <a:pt x="98560" y="974353"/>
                </a:lnTo>
                <a:cubicBezTo>
                  <a:pt x="100718" y="964999"/>
                  <a:pt x="115826" y="954926"/>
                  <a:pt x="133092" y="954207"/>
                </a:cubicBezTo>
                <a:cubicBezTo>
                  <a:pt x="146761" y="954207"/>
                  <a:pt x="160430" y="952048"/>
                  <a:pt x="173380" y="950609"/>
                </a:cubicBezTo>
                <a:cubicBezTo>
                  <a:pt x="173380" y="948450"/>
                  <a:pt x="173380" y="947012"/>
                  <a:pt x="172660" y="944853"/>
                </a:cubicBezTo>
                <a:cubicBezTo>
                  <a:pt x="149639" y="940536"/>
                  <a:pt x="126618" y="936219"/>
                  <a:pt x="102877" y="931902"/>
                </a:cubicBezTo>
                <a:cubicBezTo>
                  <a:pt x="102877" y="929744"/>
                  <a:pt x="102877" y="927585"/>
                  <a:pt x="102157" y="925426"/>
                </a:cubicBezTo>
                <a:cubicBezTo>
                  <a:pt x="112949" y="917512"/>
                  <a:pt x="122301" y="908159"/>
                  <a:pt x="133811" y="902403"/>
                </a:cubicBezTo>
                <a:cubicBezTo>
                  <a:pt x="142445" y="898085"/>
                  <a:pt x="153236" y="898085"/>
                  <a:pt x="163308" y="895927"/>
                </a:cubicBezTo>
                <a:cubicBezTo>
                  <a:pt x="168344" y="894488"/>
                  <a:pt x="172660" y="891610"/>
                  <a:pt x="176976" y="890171"/>
                </a:cubicBezTo>
                <a:cubicBezTo>
                  <a:pt x="174099" y="882976"/>
                  <a:pt x="171941" y="875781"/>
                  <a:pt x="169063" y="869305"/>
                </a:cubicBezTo>
                <a:cubicBezTo>
                  <a:pt x="176976" y="867147"/>
                  <a:pt x="187048" y="864269"/>
                  <a:pt x="197120" y="862110"/>
                </a:cubicBezTo>
                <a:cubicBezTo>
                  <a:pt x="199279" y="862830"/>
                  <a:pt x="200717" y="863549"/>
                  <a:pt x="202876" y="863549"/>
                </a:cubicBezTo>
                <a:cubicBezTo>
                  <a:pt x="209351" y="862110"/>
                  <a:pt x="220861" y="866427"/>
                  <a:pt x="218703" y="853476"/>
                </a:cubicBezTo>
                <a:cubicBezTo>
                  <a:pt x="217983" y="849878"/>
                  <a:pt x="209351" y="847001"/>
                  <a:pt x="199998" y="841245"/>
                </a:cubicBezTo>
                <a:cubicBezTo>
                  <a:pt x="203595" y="834050"/>
                  <a:pt x="208631" y="823257"/>
                  <a:pt x="215106" y="809587"/>
                </a:cubicBezTo>
                <a:cubicBezTo>
                  <a:pt x="215106" y="810306"/>
                  <a:pt x="212228" y="805989"/>
                  <a:pt x="209351" y="802392"/>
                </a:cubicBezTo>
                <a:lnTo>
                  <a:pt x="201437" y="794477"/>
                </a:lnTo>
                <a:lnTo>
                  <a:pt x="173380" y="782245"/>
                </a:lnTo>
                <a:cubicBezTo>
                  <a:pt x="174099" y="779367"/>
                  <a:pt x="175538" y="773612"/>
                  <a:pt x="176258" y="773612"/>
                </a:cubicBezTo>
                <a:cubicBezTo>
                  <a:pt x="191365" y="773612"/>
                  <a:pt x="188487" y="762819"/>
                  <a:pt x="189207" y="757063"/>
                </a:cubicBezTo>
                <a:cubicBezTo>
                  <a:pt x="202156" y="748429"/>
                  <a:pt x="213667" y="741234"/>
                  <a:pt x="225177" y="734039"/>
                </a:cubicBezTo>
                <a:cubicBezTo>
                  <a:pt x="211509" y="722526"/>
                  <a:pt x="205034" y="708136"/>
                  <a:pt x="212948" y="690149"/>
                </a:cubicBezTo>
                <a:cubicBezTo>
                  <a:pt x="187048" y="682953"/>
                  <a:pt x="184171" y="677917"/>
                  <a:pt x="197120" y="658491"/>
                </a:cubicBezTo>
                <a:cubicBezTo>
                  <a:pt x="198559" y="658491"/>
                  <a:pt x="199998" y="658491"/>
                  <a:pt x="201437" y="658491"/>
                </a:cubicBezTo>
                <a:cubicBezTo>
                  <a:pt x="206473" y="657052"/>
                  <a:pt x="211509" y="655612"/>
                  <a:pt x="217264" y="654173"/>
                </a:cubicBezTo>
                <a:cubicBezTo>
                  <a:pt x="275537" y="652015"/>
                  <a:pt x="334529" y="649137"/>
                  <a:pt x="392801" y="646259"/>
                </a:cubicBezTo>
                <a:cubicBezTo>
                  <a:pt x="450355" y="642662"/>
                  <a:pt x="507909" y="638344"/>
                  <a:pt x="565462" y="634027"/>
                </a:cubicBezTo>
                <a:cubicBezTo>
                  <a:pt x="576254" y="633308"/>
                  <a:pt x="586325" y="631869"/>
                  <a:pt x="596397" y="630430"/>
                </a:cubicBezTo>
                <a:lnTo>
                  <a:pt x="620277" y="626215"/>
                </a:lnTo>
                <a:lnTo>
                  <a:pt x="627152" y="631284"/>
                </a:lnTo>
                <a:cubicBezTo>
                  <a:pt x="634166" y="633443"/>
                  <a:pt x="641181" y="627912"/>
                  <a:pt x="648195" y="626832"/>
                </a:cubicBezTo>
                <a:cubicBezTo>
                  <a:pt x="648195" y="627552"/>
                  <a:pt x="648195" y="628991"/>
                  <a:pt x="648195" y="630430"/>
                </a:cubicBezTo>
                <a:cubicBezTo>
                  <a:pt x="656828" y="631869"/>
                  <a:pt x="664742" y="633308"/>
                  <a:pt x="676253" y="634747"/>
                </a:cubicBezTo>
                <a:cubicBezTo>
                  <a:pt x="671936" y="630430"/>
                  <a:pt x="670497" y="628272"/>
                  <a:pt x="668339" y="626113"/>
                </a:cubicBezTo>
                <a:cubicBezTo>
                  <a:pt x="688483" y="626113"/>
                  <a:pt x="708626" y="626113"/>
                  <a:pt x="728050" y="626113"/>
                </a:cubicBezTo>
                <a:cubicBezTo>
                  <a:pt x="748914" y="625393"/>
                  <a:pt x="769057" y="623954"/>
                  <a:pt x="789920" y="623235"/>
                </a:cubicBezTo>
                <a:cubicBezTo>
                  <a:pt x="795676" y="622515"/>
                  <a:pt x="802151" y="622515"/>
                  <a:pt x="807906" y="622515"/>
                </a:cubicBezTo>
                <a:cubicBezTo>
                  <a:pt x="809344" y="622515"/>
                  <a:pt x="810783" y="622515"/>
                  <a:pt x="812222" y="622515"/>
                </a:cubicBezTo>
                <a:cubicBezTo>
                  <a:pt x="812222" y="611723"/>
                  <a:pt x="807906" y="606687"/>
                  <a:pt x="796395" y="606687"/>
                </a:cubicBezTo>
                <a:cubicBezTo>
                  <a:pt x="781287" y="608125"/>
                  <a:pt x="765460" y="608845"/>
                  <a:pt x="750352" y="611723"/>
                </a:cubicBezTo>
                <a:cubicBezTo>
                  <a:pt x="728050" y="611003"/>
                  <a:pt x="705749" y="608845"/>
                  <a:pt x="682727" y="608845"/>
                </a:cubicBezTo>
                <a:cubicBezTo>
                  <a:pt x="659706" y="608125"/>
                  <a:pt x="635965" y="609564"/>
                  <a:pt x="612224" y="610284"/>
                </a:cubicBezTo>
                <a:cubicBezTo>
                  <a:pt x="608627" y="610284"/>
                  <a:pt x="604310" y="613162"/>
                  <a:pt x="600713" y="614600"/>
                </a:cubicBezTo>
                <a:cubicBezTo>
                  <a:pt x="571217" y="613162"/>
                  <a:pt x="541721" y="611723"/>
                  <a:pt x="512225" y="610284"/>
                </a:cubicBezTo>
                <a:cubicBezTo>
                  <a:pt x="502153" y="610284"/>
                  <a:pt x="492800" y="610284"/>
                  <a:pt x="483448" y="610284"/>
                </a:cubicBezTo>
                <a:cubicBezTo>
                  <a:pt x="419420" y="611003"/>
                  <a:pt x="355392" y="612442"/>
                  <a:pt x="291364" y="612442"/>
                </a:cubicBezTo>
                <a:cubicBezTo>
                  <a:pt x="268342" y="612442"/>
                  <a:pt x="245321" y="608125"/>
                  <a:pt x="221580" y="605247"/>
                </a:cubicBezTo>
                <a:cubicBezTo>
                  <a:pt x="220141" y="598772"/>
                  <a:pt x="218703" y="592296"/>
                  <a:pt x="217264" y="586540"/>
                </a:cubicBezTo>
                <a:cubicBezTo>
                  <a:pt x="212228" y="585101"/>
                  <a:pt x="207192" y="583662"/>
                  <a:pt x="202156" y="582223"/>
                </a:cubicBezTo>
                <a:cubicBezTo>
                  <a:pt x="202876" y="583662"/>
                  <a:pt x="202876" y="585820"/>
                  <a:pt x="203595" y="587260"/>
                </a:cubicBezTo>
                <a:cubicBezTo>
                  <a:pt x="198559" y="589418"/>
                  <a:pt x="193523" y="593735"/>
                  <a:pt x="188487" y="593735"/>
                </a:cubicBezTo>
                <a:cubicBezTo>
                  <a:pt x="183452" y="593015"/>
                  <a:pt x="178416" y="587979"/>
                  <a:pt x="173380" y="585101"/>
                </a:cubicBezTo>
                <a:cubicBezTo>
                  <a:pt x="178416" y="582223"/>
                  <a:pt x="182732" y="577186"/>
                  <a:pt x="187048" y="577186"/>
                </a:cubicBezTo>
                <a:cubicBezTo>
                  <a:pt x="235969" y="572150"/>
                  <a:pt x="284170" y="564955"/>
                  <a:pt x="333090" y="564235"/>
                </a:cubicBezTo>
                <a:cubicBezTo>
                  <a:pt x="425895" y="562796"/>
                  <a:pt x="518700" y="564955"/>
                  <a:pt x="611505" y="565675"/>
                </a:cubicBezTo>
                <a:cubicBezTo>
                  <a:pt x="600713" y="562077"/>
                  <a:pt x="586325" y="557040"/>
                  <a:pt x="572656" y="554882"/>
                </a:cubicBezTo>
                <a:cubicBezTo>
                  <a:pt x="568700" y="554163"/>
                  <a:pt x="564743" y="554702"/>
                  <a:pt x="560696" y="555601"/>
                </a:cubicBezTo>
                <a:lnTo>
                  <a:pt x="548537" y="558401"/>
                </a:lnTo>
                <a:lnTo>
                  <a:pt x="510786" y="550565"/>
                </a:lnTo>
                <a:cubicBezTo>
                  <a:pt x="520858" y="543370"/>
                  <a:pt x="529491" y="537614"/>
                  <a:pt x="538124" y="531139"/>
                </a:cubicBezTo>
                <a:cubicBezTo>
                  <a:pt x="522297" y="538334"/>
                  <a:pt x="498556" y="537614"/>
                  <a:pt x="486326" y="529700"/>
                </a:cubicBezTo>
                <a:cubicBezTo>
                  <a:pt x="474815" y="532577"/>
                  <a:pt x="467621" y="535455"/>
                  <a:pt x="459707" y="536175"/>
                </a:cubicBezTo>
                <a:cubicBezTo>
                  <a:pt x="449635" y="538334"/>
                  <a:pt x="438845" y="535455"/>
                  <a:pt x="430211" y="539053"/>
                </a:cubicBezTo>
                <a:cubicBezTo>
                  <a:pt x="412945" y="546248"/>
                  <a:pt x="401435" y="540492"/>
                  <a:pt x="389924" y="526102"/>
                </a:cubicBezTo>
                <a:cubicBezTo>
                  <a:pt x="387766" y="531139"/>
                  <a:pt x="386327" y="534736"/>
                  <a:pt x="384888" y="538334"/>
                </a:cubicBezTo>
                <a:cubicBezTo>
                  <a:pt x="371939" y="538334"/>
                  <a:pt x="358989" y="538334"/>
                  <a:pt x="343162" y="538334"/>
                </a:cubicBezTo>
                <a:cubicBezTo>
                  <a:pt x="346040" y="533297"/>
                  <a:pt x="346759" y="530419"/>
                  <a:pt x="348198" y="528260"/>
                </a:cubicBezTo>
                <a:cubicBezTo>
                  <a:pt x="347478" y="526821"/>
                  <a:pt x="346759" y="525382"/>
                  <a:pt x="345320" y="524663"/>
                </a:cubicBezTo>
                <a:cubicBezTo>
                  <a:pt x="340284" y="528260"/>
                  <a:pt x="335968" y="531858"/>
                  <a:pt x="327335" y="539053"/>
                </a:cubicBezTo>
                <a:cubicBezTo>
                  <a:pt x="323737" y="534736"/>
                  <a:pt x="317982" y="528260"/>
                  <a:pt x="312227" y="521065"/>
                </a:cubicBezTo>
                <a:cubicBezTo>
                  <a:pt x="312947" y="518907"/>
                  <a:pt x="314385" y="516029"/>
                  <a:pt x="315105" y="513870"/>
                </a:cubicBezTo>
                <a:cubicBezTo>
                  <a:pt x="421578" y="509553"/>
                  <a:pt x="528052" y="505236"/>
                  <a:pt x="634526" y="500920"/>
                </a:cubicBezTo>
                <a:cubicBezTo>
                  <a:pt x="635246" y="500200"/>
                  <a:pt x="635246" y="498761"/>
                  <a:pt x="635246" y="498041"/>
                </a:cubicBezTo>
                <a:cubicBezTo>
                  <a:pt x="625893" y="496602"/>
                  <a:pt x="615822" y="495163"/>
                  <a:pt x="606469" y="494443"/>
                </a:cubicBezTo>
                <a:cubicBezTo>
                  <a:pt x="596397" y="493005"/>
                  <a:pt x="586325" y="492285"/>
                  <a:pt x="576972" y="492285"/>
                </a:cubicBezTo>
                <a:cubicBezTo>
                  <a:pt x="532369" y="492285"/>
                  <a:pt x="487045" y="492285"/>
                  <a:pt x="442442" y="494443"/>
                </a:cubicBezTo>
                <a:cubicBezTo>
                  <a:pt x="384888" y="496602"/>
                  <a:pt x="327335" y="500200"/>
                  <a:pt x="269782" y="502358"/>
                </a:cubicBezTo>
                <a:cubicBezTo>
                  <a:pt x="255393" y="503078"/>
                  <a:pt x="241724" y="500200"/>
                  <a:pt x="228055" y="500200"/>
                </a:cubicBezTo>
                <a:cubicBezTo>
                  <a:pt x="220141" y="500200"/>
                  <a:pt x="212948" y="501638"/>
                  <a:pt x="205034" y="502358"/>
                </a:cubicBezTo>
                <a:cubicBezTo>
                  <a:pt x="203595" y="500920"/>
                  <a:pt x="202156" y="500200"/>
                  <a:pt x="201437" y="498761"/>
                </a:cubicBezTo>
                <a:cubicBezTo>
                  <a:pt x="201437" y="497322"/>
                  <a:pt x="201437" y="495883"/>
                  <a:pt x="201437" y="494443"/>
                </a:cubicBezTo>
                <a:cubicBezTo>
                  <a:pt x="195682" y="496602"/>
                  <a:pt x="189927" y="498041"/>
                  <a:pt x="182013" y="500200"/>
                </a:cubicBezTo>
                <a:cubicBezTo>
                  <a:pt x="186329" y="480053"/>
                  <a:pt x="171221" y="480773"/>
                  <a:pt x="158991" y="475737"/>
                </a:cubicBezTo>
                <a:cubicBezTo>
                  <a:pt x="164747" y="474298"/>
                  <a:pt x="171221" y="472139"/>
                  <a:pt x="176976" y="470700"/>
                </a:cubicBezTo>
                <a:cubicBezTo>
                  <a:pt x="178416" y="470700"/>
                  <a:pt x="179855" y="470700"/>
                  <a:pt x="181293" y="470700"/>
                </a:cubicBezTo>
                <a:cubicBezTo>
                  <a:pt x="187768" y="469261"/>
                  <a:pt x="194243" y="467822"/>
                  <a:pt x="200717" y="466383"/>
                </a:cubicBezTo>
                <a:cubicBezTo>
                  <a:pt x="187768" y="465663"/>
                  <a:pt x="175538" y="464944"/>
                  <a:pt x="162589" y="462786"/>
                </a:cubicBezTo>
                <a:cubicBezTo>
                  <a:pt x="146042" y="460627"/>
                  <a:pt x="130215" y="457029"/>
                  <a:pt x="113668" y="454871"/>
                </a:cubicBezTo>
                <a:cubicBezTo>
                  <a:pt x="128056" y="449834"/>
                  <a:pt x="142445" y="444798"/>
                  <a:pt x="156833" y="441920"/>
                </a:cubicBezTo>
                <a:cubicBezTo>
                  <a:pt x="171941" y="439042"/>
                  <a:pt x="190645" y="441920"/>
                  <a:pt x="191365" y="413859"/>
                </a:cubicBezTo>
                <a:cubicBezTo>
                  <a:pt x="196401" y="424652"/>
                  <a:pt x="199279" y="430408"/>
                  <a:pt x="202156" y="436164"/>
                </a:cubicBezTo>
                <a:cubicBezTo>
                  <a:pt x="199998" y="421774"/>
                  <a:pt x="207912" y="418176"/>
                  <a:pt x="219422" y="419615"/>
                </a:cubicBezTo>
                <a:cubicBezTo>
                  <a:pt x="221580" y="423213"/>
                  <a:pt x="223738" y="428969"/>
                  <a:pt x="225897" y="434725"/>
                </a:cubicBezTo>
                <a:cubicBezTo>
                  <a:pt x="226617" y="434005"/>
                  <a:pt x="228055" y="434005"/>
                  <a:pt x="229494" y="433286"/>
                </a:cubicBezTo>
                <a:cubicBezTo>
                  <a:pt x="229494" y="428249"/>
                  <a:pt x="229494" y="423933"/>
                  <a:pt x="229494" y="418896"/>
                </a:cubicBezTo>
                <a:cubicBezTo>
                  <a:pt x="236688" y="420335"/>
                  <a:pt x="242444" y="421774"/>
                  <a:pt x="248918" y="422493"/>
                </a:cubicBezTo>
                <a:cubicBezTo>
                  <a:pt x="253235" y="419615"/>
                  <a:pt x="256831" y="417457"/>
                  <a:pt x="261148" y="414579"/>
                </a:cubicBezTo>
                <a:cubicBezTo>
                  <a:pt x="264745" y="414579"/>
                  <a:pt x="269062" y="414579"/>
                  <a:pt x="272659" y="414579"/>
                </a:cubicBezTo>
                <a:lnTo>
                  <a:pt x="273008" y="415302"/>
                </a:lnTo>
                <a:lnTo>
                  <a:pt x="273189" y="415121"/>
                </a:lnTo>
                <a:cubicBezTo>
                  <a:pt x="273499" y="415121"/>
                  <a:pt x="273752" y="415373"/>
                  <a:pt x="273752" y="415684"/>
                </a:cubicBezTo>
                <a:lnTo>
                  <a:pt x="273374" y="416062"/>
                </a:lnTo>
                <a:lnTo>
                  <a:pt x="275087" y="419615"/>
                </a:lnTo>
                <a:cubicBezTo>
                  <a:pt x="275897" y="421235"/>
                  <a:pt x="276616" y="422493"/>
                  <a:pt x="276975" y="422493"/>
                </a:cubicBezTo>
                <a:cubicBezTo>
                  <a:pt x="289206" y="420335"/>
                  <a:pt x="300716" y="417457"/>
                  <a:pt x="312947" y="414579"/>
                </a:cubicBezTo>
                <a:cubicBezTo>
                  <a:pt x="316543" y="414579"/>
                  <a:pt x="320860" y="414579"/>
                  <a:pt x="325177" y="414579"/>
                </a:cubicBezTo>
                <a:cubicBezTo>
                  <a:pt x="340284" y="413859"/>
                  <a:pt x="356112" y="413859"/>
                  <a:pt x="371939" y="412420"/>
                </a:cubicBezTo>
                <a:cubicBezTo>
                  <a:pt x="373377" y="412420"/>
                  <a:pt x="374097" y="405945"/>
                  <a:pt x="374097" y="405225"/>
                </a:cubicBezTo>
                <a:cubicBezTo>
                  <a:pt x="349636" y="403066"/>
                  <a:pt x="325896" y="400908"/>
                  <a:pt x="302155" y="399469"/>
                </a:cubicBezTo>
                <a:cubicBezTo>
                  <a:pt x="296400" y="398750"/>
                  <a:pt x="290644" y="401628"/>
                  <a:pt x="284889" y="402348"/>
                </a:cubicBezTo>
                <a:cubicBezTo>
                  <a:pt x="284889" y="402348"/>
                  <a:pt x="284889" y="402348"/>
                  <a:pt x="284889" y="403066"/>
                </a:cubicBezTo>
                <a:cubicBezTo>
                  <a:pt x="282731" y="401628"/>
                  <a:pt x="280572" y="400908"/>
                  <a:pt x="278414" y="399469"/>
                </a:cubicBezTo>
                <a:cubicBezTo>
                  <a:pt x="277695" y="399469"/>
                  <a:pt x="276975" y="398750"/>
                  <a:pt x="276256" y="398030"/>
                </a:cubicBezTo>
                <a:cubicBezTo>
                  <a:pt x="270500" y="398750"/>
                  <a:pt x="264026" y="397311"/>
                  <a:pt x="258990" y="399469"/>
                </a:cubicBezTo>
                <a:cubicBezTo>
                  <a:pt x="237407" y="408103"/>
                  <a:pt x="215106" y="405945"/>
                  <a:pt x="192804" y="403066"/>
                </a:cubicBezTo>
                <a:cubicBezTo>
                  <a:pt x="192804" y="403066"/>
                  <a:pt x="192804" y="403066"/>
                  <a:pt x="193523" y="402348"/>
                </a:cubicBezTo>
                <a:cubicBezTo>
                  <a:pt x="186329" y="400189"/>
                  <a:pt x="179135" y="398030"/>
                  <a:pt x="171941" y="395871"/>
                </a:cubicBezTo>
                <a:cubicBezTo>
                  <a:pt x="177696" y="390116"/>
                  <a:pt x="182013" y="380042"/>
                  <a:pt x="187768" y="379323"/>
                </a:cubicBezTo>
                <a:cubicBezTo>
                  <a:pt x="233091" y="370689"/>
                  <a:pt x="278414" y="363494"/>
                  <a:pt x="323737" y="357738"/>
                </a:cubicBezTo>
                <a:cubicBezTo>
                  <a:pt x="350356" y="354860"/>
                  <a:pt x="377694" y="356299"/>
                  <a:pt x="404312" y="355580"/>
                </a:cubicBezTo>
                <a:cubicBezTo>
                  <a:pt x="415823" y="354860"/>
                  <a:pt x="426614" y="352701"/>
                  <a:pt x="443161" y="350543"/>
                </a:cubicBezTo>
                <a:cubicBezTo>
                  <a:pt x="434528" y="345506"/>
                  <a:pt x="427334" y="338311"/>
                  <a:pt x="420859" y="339031"/>
                </a:cubicBezTo>
                <a:cubicBezTo>
                  <a:pt x="399277" y="340470"/>
                  <a:pt x="376974" y="344067"/>
                  <a:pt x="354673" y="346226"/>
                </a:cubicBezTo>
                <a:cubicBezTo>
                  <a:pt x="350356" y="346946"/>
                  <a:pt x="345320" y="341909"/>
                  <a:pt x="340284" y="339751"/>
                </a:cubicBezTo>
                <a:lnTo>
                  <a:pt x="324363" y="336289"/>
                </a:lnTo>
                <a:lnTo>
                  <a:pt x="323926" y="336746"/>
                </a:lnTo>
                <a:cubicBezTo>
                  <a:pt x="321846" y="337470"/>
                  <a:pt x="319767" y="338918"/>
                  <a:pt x="317687" y="339643"/>
                </a:cubicBezTo>
                <a:cubicBezTo>
                  <a:pt x="314220" y="337470"/>
                  <a:pt x="308675" y="336021"/>
                  <a:pt x="308675" y="334573"/>
                </a:cubicBezTo>
                <a:cubicBezTo>
                  <a:pt x="309368" y="329503"/>
                  <a:pt x="311447" y="324434"/>
                  <a:pt x="313527" y="319365"/>
                </a:cubicBezTo>
                <a:cubicBezTo>
                  <a:pt x="314914" y="325883"/>
                  <a:pt x="316300" y="332400"/>
                  <a:pt x="316994" y="338918"/>
                </a:cubicBezTo>
                <a:cubicBezTo>
                  <a:pt x="317687" y="332400"/>
                  <a:pt x="317687" y="325883"/>
                  <a:pt x="317687" y="319365"/>
                </a:cubicBezTo>
                <a:lnTo>
                  <a:pt x="326447" y="333443"/>
                </a:lnTo>
                <a:lnTo>
                  <a:pt x="326615" y="333275"/>
                </a:lnTo>
                <a:cubicBezTo>
                  <a:pt x="329493" y="329677"/>
                  <a:pt x="333090" y="325361"/>
                  <a:pt x="339565" y="316726"/>
                </a:cubicBezTo>
                <a:cubicBezTo>
                  <a:pt x="340284" y="328238"/>
                  <a:pt x="341004" y="333275"/>
                  <a:pt x="341723" y="338311"/>
                </a:cubicBezTo>
                <a:cubicBezTo>
                  <a:pt x="345320" y="331836"/>
                  <a:pt x="348198" y="324641"/>
                  <a:pt x="351795" y="318166"/>
                </a:cubicBezTo>
                <a:cubicBezTo>
                  <a:pt x="353233" y="318166"/>
                  <a:pt x="355392" y="318885"/>
                  <a:pt x="356831" y="318885"/>
                </a:cubicBezTo>
                <a:cubicBezTo>
                  <a:pt x="361867" y="321763"/>
                  <a:pt x="367622" y="324641"/>
                  <a:pt x="372658" y="328238"/>
                </a:cubicBezTo>
                <a:cubicBezTo>
                  <a:pt x="373377" y="326080"/>
                  <a:pt x="374097" y="321763"/>
                  <a:pt x="375536" y="315287"/>
                </a:cubicBezTo>
                <a:cubicBezTo>
                  <a:pt x="384169" y="319604"/>
                  <a:pt x="390643" y="323202"/>
                  <a:pt x="397118" y="326800"/>
                </a:cubicBezTo>
                <a:cubicBezTo>
                  <a:pt x="402154" y="318885"/>
                  <a:pt x="407909" y="313848"/>
                  <a:pt x="414384" y="326080"/>
                </a:cubicBezTo>
                <a:cubicBezTo>
                  <a:pt x="420139" y="308812"/>
                  <a:pt x="435247" y="323202"/>
                  <a:pt x="445319" y="318166"/>
                </a:cubicBezTo>
                <a:cubicBezTo>
                  <a:pt x="451794" y="315287"/>
                  <a:pt x="461146" y="316726"/>
                  <a:pt x="469060" y="318166"/>
                </a:cubicBezTo>
                <a:cubicBezTo>
                  <a:pt x="473376" y="318166"/>
                  <a:pt x="476254" y="323202"/>
                  <a:pt x="479851" y="326080"/>
                </a:cubicBezTo>
                <a:cubicBezTo>
                  <a:pt x="548916" y="295861"/>
                  <a:pt x="623016" y="305214"/>
                  <a:pt x="695677" y="294422"/>
                </a:cubicBezTo>
                <a:cubicBezTo>
                  <a:pt x="671936" y="294422"/>
                  <a:pt x="648195" y="294422"/>
                  <a:pt x="624454" y="294422"/>
                </a:cubicBezTo>
                <a:cubicBezTo>
                  <a:pt x="624454" y="291544"/>
                  <a:pt x="624454" y="288666"/>
                  <a:pt x="624454" y="286507"/>
                </a:cubicBezTo>
                <a:cubicBezTo>
                  <a:pt x="645318" y="286507"/>
                  <a:pt x="666181" y="287227"/>
                  <a:pt x="687043" y="285788"/>
                </a:cubicBezTo>
                <a:cubicBezTo>
                  <a:pt x="706468" y="285068"/>
                  <a:pt x="728050" y="291544"/>
                  <a:pt x="748914" y="269959"/>
                </a:cubicBezTo>
                <a:cubicBezTo>
                  <a:pt x="674094" y="269959"/>
                  <a:pt x="605030" y="269959"/>
                  <a:pt x="535966" y="269959"/>
                </a:cubicBezTo>
                <a:cubicBezTo>
                  <a:pt x="535966" y="267800"/>
                  <a:pt x="535966" y="264922"/>
                  <a:pt x="535966" y="262044"/>
                </a:cubicBezTo>
                <a:cubicBezTo>
                  <a:pt x="608627" y="249093"/>
                  <a:pt x="682008" y="264922"/>
                  <a:pt x="755388" y="257727"/>
                </a:cubicBezTo>
                <a:cubicBezTo>
                  <a:pt x="713662" y="255569"/>
                  <a:pt x="672656" y="254129"/>
                  <a:pt x="631648" y="251971"/>
                </a:cubicBezTo>
                <a:cubicBezTo>
                  <a:pt x="602152" y="250532"/>
                  <a:pt x="572656" y="251252"/>
                  <a:pt x="543879" y="246215"/>
                </a:cubicBezTo>
                <a:cubicBezTo>
                  <a:pt x="530570" y="244057"/>
                  <a:pt x="517621" y="240459"/>
                  <a:pt x="504671" y="236412"/>
                </a:cubicBezTo>
                <a:lnTo>
                  <a:pt x="465949" y="224066"/>
                </a:lnTo>
                <a:lnTo>
                  <a:pt x="473151" y="238929"/>
                </a:lnTo>
                <a:cubicBezTo>
                  <a:pt x="471709" y="240345"/>
                  <a:pt x="470989" y="242469"/>
                  <a:pt x="469548" y="243886"/>
                </a:cubicBezTo>
                <a:cubicBezTo>
                  <a:pt x="458741" y="238221"/>
                  <a:pt x="447934" y="232556"/>
                  <a:pt x="437127" y="226891"/>
                </a:cubicBezTo>
                <a:cubicBezTo>
                  <a:pt x="417675" y="241761"/>
                  <a:pt x="396061" y="238221"/>
                  <a:pt x="374447" y="233264"/>
                </a:cubicBezTo>
                <a:cubicBezTo>
                  <a:pt x="367963" y="231848"/>
                  <a:pt x="360037" y="233972"/>
                  <a:pt x="353553" y="234680"/>
                </a:cubicBezTo>
                <a:cubicBezTo>
                  <a:pt x="352112" y="234680"/>
                  <a:pt x="350671" y="234680"/>
                  <a:pt x="349230" y="234680"/>
                </a:cubicBezTo>
                <a:lnTo>
                  <a:pt x="349230" y="234874"/>
                </a:lnTo>
                <a:cubicBezTo>
                  <a:pt x="340077" y="234874"/>
                  <a:pt x="330924" y="234874"/>
                  <a:pt x="321066" y="234874"/>
                </a:cubicBezTo>
                <a:cubicBezTo>
                  <a:pt x="327403" y="222482"/>
                  <a:pt x="339373" y="232120"/>
                  <a:pt x="349230" y="231432"/>
                </a:cubicBezTo>
                <a:lnTo>
                  <a:pt x="349230" y="231139"/>
                </a:lnTo>
                <a:cubicBezTo>
                  <a:pt x="366521" y="223350"/>
                  <a:pt x="383092" y="219810"/>
                  <a:pt x="401824" y="225475"/>
                </a:cubicBezTo>
                <a:cubicBezTo>
                  <a:pt x="403265" y="226182"/>
                  <a:pt x="406868" y="221934"/>
                  <a:pt x="409029" y="219102"/>
                </a:cubicBezTo>
                <a:lnTo>
                  <a:pt x="464132" y="221915"/>
                </a:lnTo>
                <a:lnTo>
                  <a:pt x="464024" y="221752"/>
                </a:lnTo>
                <a:cubicBezTo>
                  <a:pt x="481290" y="216715"/>
                  <a:pt x="499275" y="211679"/>
                  <a:pt x="516541" y="206642"/>
                </a:cubicBezTo>
                <a:cubicBezTo>
                  <a:pt x="516541" y="206642"/>
                  <a:pt x="516541" y="206642"/>
                  <a:pt x="516541" y="207362"/>
                </a:cubicBezTo>
                <a:cubicBezTo>
                  <a:pt x="536686" y="194411"/>
                  <a:pt x="557548" y="189374"/>
                  <a:pt x="581289" y="196569"/>
                </a:cubicBezTo>
                <a:cubicBezTo>
                  <a:pt x="584167" y="197289"/>
                  <a:pt x="587404" y="197109"/>
                  <a:pt x="590732" y="196659"/>
                </a:cubicBezTo>
                <a:lnTo>
                  <a:pt x="600221" y="195206"/>
                </a:lnTo>
                <a:lnTo>
                  <a:pt x="602152" y="195850"/>
                </a:lnTo>
                <a:cubicBezTo>
                  <a:pt x="602152" y="195850"/>
                  <a:pt x="602152" y="195850"/>
                  <a:pt x="603591" y="195130"/>
                </a:cubicBezTo>
                <a:cubicBezTo>
                  <a:pt x="603591" y="195130"/>
                  <a:pt x="603591" y="195130"/>
                  <a:pt x="605030" y="194411"/>
                </a:cubicBezTo>
                <a:cubicBezTo>
                  <a:pt x="607188" y="194411"/>
                  <a:pt x="610066" y="194411"/>
                  <a:pt x="612224" y="195130"/>
                </a:cubicBezTo>
                <a:cubicBezTo>
                  <a:pt x="609347" y="193691"/>
                  <a:pt x="607188" y="192252"/>
                  <a:pt x="604310" y="190814"/>
                </a:cubicBezTo>
                <a:cubicBezTo>
                  <a:pt x="556829" y="187216"/>
                  <a:pt x="508628" y="183619"/>
                  <a:pt x="461146" y="180740"/>
                </a:cubicBezTo>
                <a:cubicBezTo>
                  <a:pt x="401435" y="177142"/>
                  <a:pt x="341723" y="174265"/>
                  <a:pt x="282731" y="171387"/>
                </a:cubicBezTo>
                <a:cubicBezTo>
                  <a:pt x="246760" y="169228"/>
                  <a:pt x="210789" y="167789"/>
                  <a:pt x="174818" y="166350"/>
                </a:cubicBezTo>
                <a:cubicBezTo>
                  <a:pt x="174818" y="164911"/>
                  <a:pt x="174818" y="162752"/>
                  <a:pt x="174818" y="161313"/>
                </a:cubicBezTo>
                <a:cubicBezTo>
                  <a:pt x="224458" y="159155"/>
                  <a:pt x="274098" y="156997"/>
                  <a:pt x="323737" y="154838"/>
                </a:cubicBezTo>
                <a:cubicBezTo>
                  <a:pt x="287767" y="152680"/>
                  <a:pt x="252515" y="150521"/>
                  <a:pt x="216545" y="147643"/>
                </a:cubicBezTo>
                <a:cubicBezTo>
                  <a:pt x="208631" y="146923"/>
                  <a:pt x="197120" y="150521"/>
                  <a:pt x="201437" y="135411"/>
                </a:cubicBezTo>
                <a:cubicBezTo>
                  <a:pt x="201437" y="135411"/>
                  <a:pt x="201437" y="135411"/>
                  <a:pt x="200717" y="135411"/>
                </a:cubicBezTo>
                <a:cubicBezTo>
                  <a:pt x="191365" y="133253"/>
                  <a:pt x="182013" y="131814"/>
                  <a:pt x="171941" y="128936"/>
                </a:cubicBezTo>
                <a:cubicBezTo>
                  <a:pt x="164747" y="126777"/>
                  <a:pt x="157552" y="123899"/>
                  <a:pt x="147480" y="120302"/>
                </a:cubicBezTo>
                <a:cubicBezTo>
                  <a:pt x="146761" y="121021"/>
                  <a:pt x="144603" y="124619"/>
                  <a:pt x="142445" y="128216"/>
                </a:cubicBezTo>
                <a:cubicBezTo>
                  <a:pt x="131653" y="119582"/>
                  <a:pt x="122301" y="111668"/>
                  <a:pt x="110790" y="102314"/>
                </a:cubicBezTo>
                <a:cubicBezTo>
                  <a:pt x="228775" y="97997"/>
                  <a:pt x="343162" y="94399"/>
                  <a:pt x="458269" y="90083"/>
                </a:cubicBezTo>
                <a:cubicBezTo>
                  <a:pt x="458269" y="88644"/>
                  <a:pt x="458269" y="87204"/>
                  <a:pt x="458269" y="85765"/>
                </a:cubicBezTo>
                <a:cubicBezTo>
                  <a:pt x="450355" y="85765"/>
                  <a:pt x="442442" y="85765"/>
                  <a:pt x="434528" y="85765"/>
                </a:cubicBezTo>
                <a:cubicBezTo>
                  <a:pt x="350356" y="84327"/>
                  <a:pt x="265465" y="83607"/>
                  <a:pt x="181293" y="82168"/>
                </a:cubicBezTo>
                <a:cubicBezTo>
                  <a:pt x="176976" y="82168"/>
                  <a:pt x="172660" y="78570"/>
                  <a:pt x="168344" y="76412"/>
                </a:cubicBezTo>
                <a:cubicBezTo>
                  <a:pt x="171941" y="74254"/>
                  <a:pt x="175538" y="69937"/>
                  <a:pt x="179855" y="69937"/>
                </a:cubicBezTo>
                <a:cubicBezTo>
                  <a:pt x="207192" y="67059"/>
                  <a:pt x="235249" y="66339"/>
                  <a:pt x="263306" y="63461"/>
                </a:cubicBezTo>
                <a:cubicBezTo>
                  <a:pt x="292803" y="60583"/>
                  <a:pt x="321579" y="54827"/>
                  <a:pt x="351075" y="52669"/>
                </a:cubicBezTo>
                <a:cubicBezTo>
                  <a:pt x="389924" y="49071"/>
                  <a:pt x="428773" y="47632"/>
                  <a:pt x="472657" y="45474"/>
                </a:cubicBezTo>
                <a:cubicBezTo>
                  <a:pt x="405751" y="43315"/>
                  <a:pt x="343881" y="40437"/>
                  <a:pt x="282012" y="38279"/>
                </a:cubicBezTo>
                <a:cubicBezTo>
                  <a:pt x="281292" y="35400"/>
                  <a:pt x="281292" y="33242"/>
                  <a:pt x="281292" y="31084"/>
                </a:cubicBezTo>
                <a:cubicBezTo>
                  <a:pt x="307191" y="28925"/>
                  <a:pt x="333809" y="26766"/>
                  <a:pt x="359708" y="24608"/>
                </a:cubicBezTo>
                <a:cubicBezTo>
                  <a:pt x="359708" y="23169"/>
                  <a:pt x="359708" y="21730"/>
                  <a:pt x="359708" y="20291"/>
                </a:cubicBezTo>
                <a:cubicBezTo>
                  <a:pt x="333090" y="20291"/>
                  <a:pt x="305752" y="20291"/>
                  <a:pt x="278414" y="20291"/>
                </a:cubicBezTo>
                <a:cubicBezTo>
                  <a:pt x="278414" y="17412"/>
                  <a:pt x="278414" y="15254"/>
                  <a:pt x="278414" y="13096"/>
                </a:cubicBezTo>
                <a:cubicBezTo>
                  <a:pt x="285609" y="12376"/>
                  <a:pt x="292803" y="10937"/>
                  <a:pt x="299997" y="10937"/>
                </a:cubicBezTo>
                <a:cubicBezTo>
                  <a:pt x="615822" y="8059"/>
                  <a:pt x="931646" y="5181"/>
                  <a:pt x="1247470" y="2303"/>
                </a:cubicBezTo>
                <a:cubicBezTo>
                  <a:pt x="1335238" y="1584"/>
                  <a:pt x="1423008" y="-575"/>
                  <a:pt x="1510776" y="14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62506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1414493-C5E3-46B0-8A2C-F028601E0CF2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8477794" y="1520421"/>
            <a:ext cx="2969320" cy="2807274"/>
          </a:xfrm>
          <a:custGeom>
            <a:avLst/>
            <a:gdLst>
              <a:gd name="connsiteX0" fmla="*/ 1438289 w 2969320"/>
              <a:gd name="connsiteY0" fmla="*/ 2785694 h 2807274"/>
              <a:gd name="connsiteX1" fmla="*/ 1439666 w 2969320"/>
              <a:gd name="connsiteY1" fmla="*/ 2789032 h 2807274"/>
              <a:gd name="connsiteX2" fmla="*/ 1436223 w 2969320"/>
              <a:gd name="connsiteY2" fmla="*/ 2793039 h 2807274"/>
              <a:gd name="connsiteX3" fmla="*/ 1434845 w 2969320"/>
              <a:gd name="connsiteY3" fmla="*/ 2788365 h 2807274"/>
              <a:gd name="connsiteX4" fmla="*/ 1438289 w 2969320"/>
              <a:gd name="connsiteY4" fmla="*/ 2785694 h 2807274"/>
              <a:gd name="connsiteX5" fmla="*/ 1495017 w 2969320"/>
              <a:gd name="connsiteY5" fmla="*/ 2763658 h 2807274"/>
              <a:gd name="connsiteX6" fmla="*/ 1496592 w 2969320"/>
              <a:gd name="connsiteY6" fmla="*/ 2768249 h 2807274"/>
              <a:gd name="connsiteX7" fmla="*/ 1493443 w 2969320"/>
              <a:gd name="connsiteY7" fmla="*/ 2771004 h 2807274"/>
              <a:gd name="connsiteX8" fmla="*/ 1491869 w 2969320"/>
              <a:gd name="connsiteY8" fmla="*/ 2767331 h 2807274"/>
              <a:gd name="connsiteX9" fmla="*/ 1495017 w 2969320"/>
              <a:gd name="connsiteY9" fmla="*/ 2763658 h 2807274"/>
              <a:gd name="connsiteX10" fmla="*/ 1529221 w 2969320"/>
              <a:gd name="connsiteY10" fmla="*/ 2754477 h 2807274"/>
              <a:gd name="connsiteX11" fmla="*/ 1535154 w 2969320"/>
              <a:gd name="connsiteY11" fmla="*/ 2764394 h 2807274"/>
              <a:gd name="connsiteX12" fmla="*/ 1529221 w 2969320"/>
              <a:gd name="connsiteY12" fmla="*/ 2771005 h 2807274"/>
              <a:gd name="connsiteX13" fmla="*/ 1524136 w 2969320"/>
              <a:gd name="connsiteY13" fmla="*/ 2765220 h 2807274"/>
              <a:gd name="connsiteX14" fmla="*/ 1529221 w 2969320"/>
              <a:gd name="connsiteY14" fmla="*/ 2754477 h 2807274"/>
              <a:gd name="connsiteX15" fmla="*/ 1572492 w 2969320"/>
              <a:gd name="connsiteY15" fmla="*/ 2748968 h 2807274"/>
              <a:gd name="connsiteX16" fmla="*/ 1573717 w 2969320"/>
              <a:gd name="connsiteY16" fmla="*/ 2750805 h 2807274"/>
              <a:gd name="connsiteX17" fmla="*/ 1573717 w 2969320"/>
              <a:gd name="connsiteY17" fmla="*/ 2752640 h 2807274"/>
              <a:gd name="connsiteX18" fmla="*/ 1571880 w 2969320"/>
              <a:gd name="connsiteY18" fmla="*/ 2752640 h 2807274"/>
              <a:gd name="connsiteX19" fmla="*/ 1572492 w 2969320"/>
              <a:gd name="connsiteY19" fmla="*/ 2748968 h 2807274"/>
              <a:gd name="connsiteX20" fmla="*/ 1492919 w 2969320"/>
              <a:gd name="connsiteY20" fmla="*/ 2714078 h 2807274"/>
              <a:gd name="connsiteX21" fmla="*/ 1492919 w 2969320"/>
              <a:gd name="connsiteY21" fmla="*/ 2752641 h 2807274"/>
              <a:gd name="connsiteX22" fmla="*/ 1492919 w 2969320"/>
              <a:gd name="connsiteY22" fmla="*/ 2714078 h 2807274"/>
              <a:gd name="connsiteX23" fmla="*/ 1000147 w 2969320"/>
              <a:gd name="connsiteY23" fmla="*/ 2708569 h 2807274"/>
              <a:gd name="connsiteX24" fmla="*/ 1006295 w 2969320"/>
              <a:gd name="connsiteY24" fmla="*/ 2711833 h 2807274"/>
              <a:gd name="connsiteX25" fmla="*/ 993999 w 2969320"/>
              <a:gd name="connsiteY25" fmla="*/ 2730605 h 2807274"/>
              <a:gd name="connsiteX26" fmla="*/ 986095 w 2969320"/>
              <a:gd name="connsiteY26" fmla="*/ 2726524 h 2807274"/>
              <a:gd name="connsiteX27" fmla="*/ 1000147 w 2969320"/>
              <a:gd name="connsiteY27" fmla="*/ 2708569 h 2807274"/>
              <a:gd name="connsiteX28" fmla="*/ 1598814 w 2969320"/>
              <a:gd name="connsiteY28" fmla="*/ 2695715 h 2807274"/>
              <a:gd name="connsiteX29" fmla="*/ 1599426 w 2969320"/>
              <a:gd name="connsiteY29" fmla="*/ 2699388 h 2807274"/>
              <a:gd name="connsiteX30" fmla="*/ 1596977 w 2969320"/>
              <a:gd name="connsiteY30" fmla="*/ 2701225 h 2807274"/>
              <a:gd name="connsiteX31" fmla="*/ 1595753 w 2969320"/>
              <a:gd name="connsiteY31" fmla="*/ 2698470 h 2807274"/>
              <a:gd name="connsiteX32" fmla="*/ 1598814 w 2969320"/>
              <a:gd name="connsiteY32" fmla="*/ 2695715 h 2807274"/>
              <a:gd name="connsiteX33" fmla="*/ 1032370 w 2969320"/>
              <a:gd name="connsiteY33" fmla="*/ 2679975 h 2807274"/>
              <a:gd name="connsiteX34" fmla="*/ 1037512 w 2969320"/>
              <a:gd name="connsiteY34" fmla="*/ 2680762 h 2807274"/>
              <a:gd name="connsiteX35" fmla="*/ 1033105 w 2969320"/>
              <a:gd name="connsiteY35" fmla="*/ 2684697 h 2807274"/>
              <a:gd name="connsiteX36" fmla="*/ 1030167 w 2969320"/>
              <a:gd name="connsiteY36" fmla="*/ 2682336 h 2807274"/>
              <a:gd name="connsiteX37" fmla="*/ 1032370 w 2969320"/>
              <a:gd name="connsiteY37" fmla="*/ 2679975 h 2807274"/>
              <a:gd name="connsiteX38" fmla="*/ 1907927 w 2969320"/>
              <a:gd name="connsiteY38" fmla="*/ 2675515 h 2807274"/>
              <a:gd name="connsiteX39" fmla="*/ 1928507 w 2969320"/>
              <a:gd name="connsiteY39" fmla="*/ 2691022 h 2807274"/>
              <a:gd name="connsiteX40" fmla="*/ 1940855 w 2969320"/>
              <a:gd name="connsiteY40" fmla="*/ 2697551 h 2807274"/>
              <a:gd name="connsiteX41" fmla="*/ 1979544 w 2969320"/>
              <a:gd name="connsiteY41" fmla="*/ 2719587 h 2807274"/>
              <a:gd name="connsiteX42" fmla="*/ 1907927 w 2969320"/>
              <a:gd name="connsiteY42" fmla="*/ 2675515 h 2807274"/>
              <a:gd name="connsiteX43" fmla="*/ 1871476 w 2969320"/>
              <a:gd name="connsiteY43" fmla="*/ 2671842 h 2807274"/>
              <a:gd name="connsiteX44" fmla="*/ 1898745 w 2969320"/>
              <a:gd name="connsiteY44" fmla="*/ 2692710 h 2807274"/>
              <a:gd name="connsiteX45" fmla="*/ 1893787 w 2969320"/>
              <a:gd name="connsiteY45" fmla="*/ 2699388 h 2807274"/>
              <a:gd name="connsiteX46" fmla="*/ 1865691 w 2969320"/>
              <a:gd name="connsiteY46" fmla="*/ 2681025 h 2807274"/>
              <a:gd name="connsiteX47" fmla="*/ 1871476 w 2969320"/>
              <a:gd name="connsiteY47" fmla="*/ 2671842 h 2807274"/>
              <a:gd name="connsiteX48" fmla="*/ 1603098 w 2969320"/>
              <a:gd name="connsiteY48" fmla="*/ 2660824 h 2807274"/>
              <a:gd name="connsiteX49" fmla="*/ 1603098 w 2969320"/>
              <a:gd name="connsiteY49" fmla="*/ 2673968 h 2807274"/>
              <a:gd name="connsiteX50" fmla="*/ 1595585 w 2969320"/>
              <a:gd name="connsiteY50" fmla="*/ 2675515 h 2807274"/>
              <a:gd name="connsiteX51" fmla="*/ 1593916 w 2969320"/>
              <a:gd name="connsiteY51" fmla="*/ 2662371 h 2807274"/>
              <a:gd name="connsiteX52" fmla="*/ 1603098 w 2969320"/>
              <a:gd name="connsiteY52" fmla="*/ 2660824 h 2807274"/>
              <a:gd name="connsiteX53" fmla="*/ 2024839 w 2969320"/>
              <a:gd name="connsiteY53" fmla="*/ 2647971 h 2807274"/>
              <a:gd name="connsiteX54" fmla="*/ 2028104 w 2969320"/>
              <a:gd name="connsiteY54" fmla="*/ 2650436 h 2807274"/>
              <a:gd name="connsiteX55" fmla="*/ 2071359 w 2969320"/>
              <a:gd name="connsiteY55" fmla="*/ 2673439 h 2807274"/>
              <a:gd name="connsiteX56" fmla="*/ 2013414 w 2969320"/>
              <a:gd name="connsiteY56" fmla="*/ 2656186 h 2807274"/>
              <a:gd name="connsiteX57" fmla="*/ 2013414 w 2969320"/>
              <a:gd name="connsiteY57" fmla="*/ 2648792 h 2807274"/>
              <a:gd name="connsiteX58" fmla="*/ 2024839 w 2969320"/>
              <a:gd name="connsiteY58" fmla="*/ 2647971 h 2807274"/>
              <a:gd name="connsiteX59" fmla="*/ 1598453 w 2969320"/>
              <a:gd name="connsiteY59" fmla="*/ 2638789 h 2807274"/>
              <a:gd name="connsiteX60" fmla="*/ 1606771 w 2969320"/>
              <a:gd name="connsiteY60" fmla="*/ 2644439 h 2807274"/>
              <a:gd name="connsiteX61" fmla="*/ 1598453 w 2969320"/>
              <a:gd name="connsiteY61" fmla="*/ 2647265 h 2807274"/>
              <a:gd name="connsiteX62" fmla="*/ 1593916 w 2969320"/>
              <a:gd name="connsiteY62" fmla="*/ 2643027 h 2807274"/>
              <a:gd name="connsiteX63" fmla="*/ 1598453 w 2969320"/>
              <a:gd name="connsiteY63" fmla="*/ 2638789 h 2807274"/>
              <a:gd name="connsiteX64" fmla="*/ 2183042 w 2969320"/>
              <a:gd name="connsiteY64" fmla="*/ 2618590 h 2807274"/>
              <a:gd name="connsiteX65" fmla="*/ 2188885 w 2969320"/>
              <a:gd name="connsiteY65" fmla="*/ 2623598 h 2807274"/>
              <a:gd name="connsiteX66" fmla="*/ 2184711 w 2969320"/>
              <a:gd name="connsiteY66" fmla="*/ 2627772 h 2807274"/>
              <a:gd name="connsiteX67" fmla="*/ 2179702 w 2969320"/>
              <a:gd name="connsiteY67" fmla="*/ 2621929 h 2807274"/>
              <a:gd name="connsiteX68" fmla="*/ 2183042 w 2969320"/>
              <a:gd name="connsiteY68" fmla="*/ 2618590 h 2807274"/>
              <a:gd name="connsiteX69" fmla="*/ 1770874 w 2969320"/>
              <a:gd name="connsiteY69" fmla="*/ 2617538 h 2807274"/>
              <a:gd name="connsiteX70" fmla="*/ 1810603 w 2969320"/>
              <a:gd name="connsiteY70" fmla="*/ 2656343 h 2807274"/>
              <a:gd name="connsiteX71" fmla="*/ 1750004 w 2969320"/>
              <a:gd name="connsiteY71" fmla="*/ 2618309 h 2807274"/>
              <a:gd name="connsiteX72" fmla="*/ 1770874 w 2969320"/>
              <a:gd name="connsiteY72" fmla="*/ 2617538 h 2807274"/>
              <a:gd name="connsiteX73" fmla="*/ 2142888 w 2969320"/>
              <a:gd name="connsiteY73" fmla="*/ 2609408 h 2807274"/>
              <a:gd name="connsiteX74" fmla="*/ 2159502 w 2969320"/>
              <a:gd name="connsiteY74" fmla="*/ 2612078 h 2807274"/>
              <a:gd name="connsiteX75" fmla="*/ 2156004 w 2969320"/>
              <a:gd name="connsiteY75" fmla="*/ 2616753 h 2807274"/>
              <a:gd name="connsiteX76" fmla="*/ 2141139 w 2969320"/>
              <a:gd name="connsiteY76" fmla="*/ 2613414 h 2807274"/>
              <a:gd name="connsiteX77" fmla="*/ 2142888 w 2969320"/>
              <a:gd name="connsiteY77" fmla="*/ 2609408 h 2807274"/>
              <a:gd name="connsiteX78" fmla="*/ 2235872 w 2969320"/>
              <a:gd name="connsiteY78" fmla="*/ 2578191 h 2807274"/>
              <a:gd name="connsiteX79" fmla="*/ 2238465 w 2969320"/>
              <a:gd name="connsiteY79" fmla="*/ 2585536 h 2807274"/>
              <a:gd name="connsiteX80" fmla="*/ 2226366 w 2969320"/>
              <a:gd name="connsiteY80" fmla="*/ 2589209 h 2807274"/>
              <a:gd name="connsiteX81" fmla="*/ 2224638 w 2969320"/>
              <a:gd name="connsiteY81" fmla="*/ 2584618 h 2807274"/>
              <a:gd name="connsiteX82" fmla="*/ 2235872 w 2969320"/>
              <a:gd name="connsiteY82" fmla="*/ 2578191 h 2807274"/>
              <a:gd name="connsiteX83" fmla="*/ 2260704 w 2969320"/>
              <a:gd name="connsiteY83" fmla="*/ 2569009 h 2807274"/>
              <a:gd name="connsiteX84" fmla="*/ 2284372 w 2969320"/>
              <a:gd name="connsiteY84" fmla="*/ 2597225 h 2807274"/>
              <a:gd name="connsiteX85" fmla="*/ 2277844 w 2969320"/>
              <a:gd name="connsiteY85" fmla="*/ 2602062 h 2807274"/>
              <a:gd name="connsiteX86" fmla="*/ 2254991 w 2969320"/>
              <a:gd name="connsiteY86" fmla="*/ 2573040 h 2807274"/>
              <a:gd name="connsiteX87" fmla="*/ 2260704 w 2969320"/>
              <a:gd name="connsiteY87" fmla="*/ 2569009 h 2807274"/>
              <a:gd name="connsiteX88" fmla="*/ 809074 w 2969320"/>
              <a:gd name="connsiteY88" fmla="*/ 2569009 h 2807274"/>
              <a:gd name="connsiteX89" fmla="*/ 813481 w 2969320"/>
              <a:gd name="connsiteY89" fmla="*/ 2578838 h 2807274"/>
              <a:gd name="connsiteX90" fmla="*/ 809808 w 2969320"/>
              <a:gd name="connsiteY90" fmla="*/ 2581863 h 2807274"/>
              <a:gd name="connsiteX91" fmla="*/ 806870 w 2969320"/>
              <a:gd name="connsiteY91" fmla="*/ 2576570 h 2807274"/>
              <a:gd name="connsiteX92" fmla="*/ 809074 w 2969320"/>
              <a:gd name="connsiteY92" fmla="*/ 2569009 h 2807274"/>
              <a:gd name="connsiteX93" fmla="*/ 1698392 w 2969320"/>
              <a:gd name="connsiteY93" fmla="*/ 2568531 h 2807274"/>
              <a:gd name="connsiteX94" fmla="*/ 1704095 w 2969320"/>
              <a:gd name="connsiteY94" fmla="*/ 2579225 h 2807274"/>
              <a:gd name="connsiteX95" fmla="*/ 1696750 w 2969320"/>
              <a:gd name="connsiteY95" fmla="*/ 2580028 h 2807274"/>
              <a:gd name="connsiteX96" fmla="*/ 1256952 w 2969320"/>
              <a:gd name="connsiteY96" fmla="*/ 2565336 h 2807274"/>
              <a:gd name="connsiteX97" fmla="*/ 1272216 w 2969320"/>
              <a:gd name="connsiteY97" fmla="*/ 2574372 h 2807274"/>
              <a:gd name="connsiteX98" fmla="*/ 1250525 w 2969320"/>
              <a:gd name="connsiteY98" fmla="*/ 2596554 h 2807274"/>
              <a:gd name="connsiteX99" fmla="*/ 1256952 w 2969320"/>
              <a:gd name="connsiteY99" fmla="*/ 2565336 h 2807274"/>
              <a:gd name="connsiteX100" fmla="*/ 2124613 w 2969320"/>
              <a:gd name="connsiteY100" fmla="*/ 2559828 h 2807274"/>
              <a:gd name="connsiteX101" fmla="*/ 2124613 w 2969320"/>
              <a:gd name="connsiteY101" fmla="*/ 2562766 h 2807274"/>
              <a:gd name="connsiteX102" fmla="*/ 2113595 w 2969320"/>
              <a:gd name="connsiteY102" fmla="*/ 2563500 h 2807274"/>
              <a:gd name="connsiteX103" fmla="*/ 2113595 w 2969320"/>
              <a:gd name="connsiteY103" fmla="*/ 2560562 h 2807274"/>
              <a:gd name="connsiteX104" fmla="*/ 2124613 w 2969320"/>
              <a:gd name="connsiteY104" fmla="*/ 2559828 h 2807274"/>
              <a:gd name="connsiteX105" fmla="*/ 1621829 w 2969320"/>
              <a:gd name="connsiteY105" fmla="*/ 2554318 h 2807274"/>
              <a:gd name="connsiteX106" fmla="*/ 1626971 w 2969320"/>
              <a:gd name="connsiteY106" fmla="*/ 2568091 h 2807274"/>
              <a:gd name="connsiteX107" fmla="*/ 1620972 w 2969320"/>
              <a:gd name="connsiteY107" fmla="*/ 2570845 h 2807274"/>
              <a:gd name="connsiteX108" fmla="*/ 1614116 w 2969320"/>
              <a:gd name="connsiteY108" fmla="*/ 2557991 h 2807274"/>
              <a:gd name="connsiteX109" fmla="*/ 1621829 w 2969320"/>
              <a:gd name="connsiteY109" fmla="*/ 2554318 h 2807274"/>
              <a:gd name="connsiteX110" fmla="*/ 1250525 w 2969320"/>
              <a:gd name="connsiteY110" fmla="*/ 2552482 h 2807274"/>
              <a:gd name="connsiteX111" fmla="*/ 1252362 w 2969320"/>
              <a:gd name="connsiteY111" fmla="*/ 2552482 h 2807274"/>
              <a:gd name="connsiteX112" fmla="*/ 1252362 w 2969320"/>
              <a:gd name="connsiteY112" fmla="*/ 2554319 h 2807274"/>
              <a:gd name="connsiteX113" fmla="*/ 1250525 w 2969320"/>
              <a:gd name="connsiteY113" fmla="*/ 2554319 h 2807274"/>
              <a:gd name="connsiteX114" fmla="*/ 741877 w 2969320"/>
              <a:gd name="connsiteY114" fmla="*/ 2550645 h 2807274"/>
              <a:gd name="connsiteX115" fmla="*/ 741880 w 2969320"/>
              <a:gd name="connsiteY115" fmla="*/ 2550648 h 2807274"/>
              <a:gd name="connsiteX116" fmla="*/ 741880 w 2969320"/>
              <a:gd name="connsiteY116" fmla="*/ 2550645 h 2807274"/>
              <a:gd name="connsiteX117" fmla="*/ 741886 w 2969320"/>
              <a:gd name="connsiteY117" fmla="*/ 2550650 h 2807274"/>
              <a:gd name="connsiteX118" fmla="*/ 743713 w 2969320"/>
              <a:gd name="connsiteY118" fmla="*/ 2551564 h 2807274"/>
              <a:gd name="connsiteX119" fmla="*/ 742981 w 2969320"/>
              <a:gd name="connsiteY119" fmla="*/ 2551564 h 2807274"/>
              <a:gd name="connsiteX120" fmla="*/ 743349 w 2969320"/>
              <a:gd name="connsiteY120" fmla="*/ 2551869 h 2807274"/>
              <a:gd name="connsiteX121" fmla="*/ 741880 w 2969320"/>
              <a:gd name="connsiteY121" fmla="*/ 2551869 h 2807274"/>
              <a:gd name="connsiteX122" fmla="*/ 741880 w 2969320"/>
              <a:gd name="connsiteY122" fmla="*/ 2551564 h 2807274"/>
              <a:gd name="connsiteX123" fmla="*/ 741877 w 2969320"/>
              <a:gd name="connsiteY123" fmla="*/ 2551564 h 2807274"/>
              <a:gd name="connsiteX124" fmla="*/ 2336708 w 2969320"/>
              <a:gd name="connsiteY124" fmla="*/ 2537792 h 2807274"/>
              <a:gd name="connsiteX125" fmla="*/ 2339462 w 2969320"/>
              <a:gd name="connsiteY125" fmla="*/ 2539016 h 2807274"/>
              <a:gd name="connsiteX126" fmla="*/ 2337626 w 2969320"/>
              <a:gd name="connsiteY126" fmla="*/ 2541464 h 2807274"/>
              <a:gd name="connsiteX127" fmla="*/ 2335789 w 2969320"/>
              <a:gd name="connsiteY127" fmla="*/ 2540241 h 2807274"/>
              <a:gd name="connsiteX128" fmla="*/ 2336708 w 2969320"/>
              <a:gd name="connsiteY128" fmla="*/ 2537792 h 2807274"/>
              <a:gd name="connsiteX129" fmla="*/ 2374352 w 2969320"/>
              <a:gd name="connsiteY129" fmla="*/ 2528610 h 2807274"/>
              <a:gd name="connsiteX130" fmla="*/ 2375578 w 2969320"/>
              <a:gd name="connsiteY130" fmla="*/ 2528610 h 2807274"/>
              <a:gd name="connsiteX131" fmla="*/ 2376189 w 2969320"/>
              <a:gd name="connsiteY131" fmla="*/ 2530446 h 2807274"/>
              <a:gd name="connsiteX132" fmla="*/ 2374352 w 2969320"/>
              <a:gd name="connsiteY132" fmla="*/ 2530446 h 2807274"/>
              <a:gd name="connsiteX133" fmla="*/ 2374352 w 2969320"/>
              <a:gd name="connsiteY133" fmla="*/ 2528610 h 2807274"/>
              <a:gd name="connsiteX134" fmla="*/ 2295024 w 2969320"/>
              <a:gd name="connsiteY134" fmla="*/ 2526774 h 2807274"/>
              <a:gd name="connsiteX135" fmla="*/ 2297227 w 2969320"/>
              <a:gd name="connsiteY135" fmla="*/ 2528243 h 2807274"/>
              <a:gd name="connsiteX136" fmla="*/ 2295758 w 2969320"/>
              <a:gd name="connsiteY136" fmla="*/ 2530446 h 2807274"/>
              <a:gd name="connsiteX137" fmla="*/ 2293554 w 2969320"/>
              <a:gd name="connsiteY137" fmla="*/ 2528243 h 2807274"/>
              <a:gd name="connsiteX138" fmla="*/ 2295024 w 2969320"/>
              <a:gd name="connsiteY138" fmla="*/ 2526774 h 2807274"/>
              <a:gd name="connsiteX139" fmla="*/ 2466168 w 2969320"/>
              <a:gd name="connsiteY139" fmla="*/ 2524937 h 2807274"/>
              <a:gd name="connsiteX140" fmla="*/ 2468005 w 2969320"/>
              <a:gd name="connsiteY140" fmla="*/ 2524937 h 2807274"/>
              <a:gd name="connsiteX141" fmla="*/ 2468005 w 2969320"/>
              <a:gd name="connsiteY141" fmla="*/ 2526774 h 2807274"/>
              <a:gd name="connsiteX142" fmla="*/ 2466168 w 2969320"/>
              <a:gd name="connsiteY142" fmla="*/ 2526774 h 2807274"/>
              <a:gd name="connsiteX143" fmla="*/ 2442296 w 2969320"/>
              <a:gd name="connsiteY143" fmla="*/ 2524937 h 2807274"/>
              <a:gd name="connsiteX144" fmla="*/ 2455150 w 2969320"/>
              <a:gd name="connsiteY144" fmla="*/ 2528201 h 2807274"/>
              <a:gd name="connsiteX145" fmla="*/ 2447438 w 2969320"/>
              <a:gd name="connsiteY145" fmla="*/ 2531467 h 2807274"/>
              <a:gd name="connsiteX146" fmla="*/ 2442296 w 2969320"/>
              <a:gd name="connsiteY146" fmla="*/ 2524937 h 2807274"/>
              <a:gd name="connsiteX147" fmla="*/ 2433115 w 2969320"/>
              <a:gd name="connsiteY147" fmla="*/ 2519429 h 2807274"/>
              <a:gd name="connsiteX148" fmla="*/ 2433115 w 2969320"/>
              <a:gd name="connsiteY148" fmla="*/ 2521265 h 2807274"/>
              <a:gd name="connsiteX149" fmla="*/ 2431278 w 2969320"/>
              <a:gd name="connsiteY149" fmla="*/ 2521265 h 2807274"/>
              <a:gd name="connsiteX150" fmla="*/ 2481962 w 2969320"/>
              <a:gd name="connsiteY150" fmla="*/ 2517592 h 2807274"/>
              <a:gd name="connsiteX151" fmla="*/ 2486368 w 2969320"/>
              <a:gd name="connsiteY151" fmla="*/ 2517592 h 2807274"/>
              <a:gd name="connsiteX152" fmla="*/ 2486368 w 2969320"/>
              <a:gd name="connsiteY152" fmla="*/ 2519429 h 2807274"/>
              <a:gd name="connsiteX153" fmla="*/ 2485908 w 2969320"/>
              <a:gd name="connsiteY153" fmla="*/ 2519429 h 2807274"/>
              <a:gd name="connsiteX154" fmla="*/ 2485449 w 2969320"/>
              <a:gd name="connsiteY154" fmla="*/ 2521264 h 2807274"/>
              <a:gd name="connsiteX155" fmla="*/ 2483613 w 2969320"/>
              <a:gd name="connsiteY155" fmla="*/ 2519429 h 2807274"/>
              <a:gd name="connsiteX156" fmla="*/ 2483062 w 2969320"/>
              <a:gd name="connsiteY156" fmla="*/ 2519429 h 2807274"/>
              <a:gd name="connsiteX157" fmla="*/ 2481962 w 2969320"/>
              <a:gd name="connsiteY157" fmla="*/ 2519429 h 2807274"/>
              <a:gd name="connsiteX158" fmla="*/ 2481962 w 2969320"/>
              <a:gd name="connsiteY158" fmla="*/ 2517592 h 2807274"/>
              <a:gd name="connsiteX159" fmla="*/ 2305184 w 2969320"/>
              <a:gd name="connsiteY159" fmla="*/ 2515756 h 2807274"/>
              <a:gd name="connsiteX160" fmla="*/ 2306408 w 2969320"/>
              <a:gd name="connsiteY160" fmla="*/ 2516981 h 2807274"/>
              <a:gd name="connsiteX161" fmla="*/ 2305184 w 2969320"/>
              <a:gd name="connsiteY161" fmla="*/ 2517593 h 2807274"/>
              <a:gd name="connsiteX162" fmla="*/ 2302736 w 2969320"/>
              <a:gd name="connsiteY162" fmla="*/ 2516981 h 2807274"/>
              <a:gd name="connsiteX163" fmla="*/ 2305184 w 2969320"/>
              <a:gd name="connsiteY163" fmla="*/ 2515756 h 2807274"/>
              <a:gd name="connsiteX164" fmla="*/ 2319263 w 2969320"/>
              <a:gd name="connsiteY164" fmla="*/ 2512083 h 2807274"/>
              <a:gd name="connsiteX165" fmla="*/ 2321100 w 2969320"/>
              <a:gd name="connsiteY165" fmla="*/ 2512083 h 2807274"/>
              <a:gd name="connsiteX166" fmla="*/ 2321100 w 2969320"/>
              <a:gd name="connsiteY166" fmla="*/ 2513920 h 2807274"/>
              <a:gd name="connsiteX167" fmla="*/ 2319263 w 2969320"/>
              <a:gd name="connsiteY167" fmla="*/ 2513920 h 2807274"/>
              <a:gd name="connsiteX168" fmla="*/ 2411013 w 2969320"/>
              <a:gd name="connsiteY168" fmla="*/ 2511545 h 2807274"/>
              <a:gd name="connsiteX169" fmla="*/ 2411534 w 2969320"/>
              <a:gd name="connsiteY169" fmla="*/ 2512378 h 2807274"/>
              <a:gd name="connsiteX170" fmla="*/ 2410713 w 2969320"/>
              <a:gd name="connsiteY170" fmla="*/ 2511558 h 2807274"/>
              <a:gd name="connsiteX171" fmla="*/ 2512994 w 2969320"/>
              <a:gd name="connsiteY171" fmla="*/ 2510246 h 2807274"/>
              <a:gd name="connsiteX172" fmla="*/ 2513913 w 2969320"/>
              <a:gd name="connsiteY172" fmla="*/ 2511165 h 2807274"/>
              <a:gd name="connsiteX173" fmla="*/ 2512076 w 2969320"/>
              <a:gd name="connsiteY173" fmla="*/ 2513919 h 2807274"/>
              <a:gd name="connsiteX174" fmla="*/ 2512994 w 2969320"/>
              <a:gd name="connsiteY174" fmla="*/ 2510246 h 2807274"/>
              <a:gd name="connsiteX175" fmla="*/ 2466168 w 2969320"/>
              <a:gd name="connsiteY175" fmla="*/ 2510246 h 2807274"/>
              <a:gd name="connsiteX176" fmla="*/ 2468004 w 2969320"/>
              <a:gd name="connsiteY176" fmla="*/ 2514655 h 2807274"/>
              <a:gd name="connsiteX177" fmla="*/ 2466168 w 2969320"/>
              <a:gd name="connsiteY177" fmla="*/ 2515756 h 2807274"/>
              <a:gd name="connsiteX178" fmla="*/ 2464332 w 2969320"/>
              <a:gd name="connsiteY178" fmla="*/ 2511349 h 2807274"/>
              <a:gd name="connsiteX179" fmla="*/ 2466168 w 2969320"/>
              <a:gd name="connsiteY179" fmla="*/ 2510246 h 2807274"/>
              <a:gd name="connsiteX180" fmla="*/ 2409242 w 2969320"/>
              <a:gd name="connsiteY180" fmla="*/ 2510246 h 2807274"/>
              <a:gd name="connsiteX181" fmla="*/ 2410344 w 2969320"/>
              <a:gd name="connsiteY181" fmla="*/ 2510981 h 2807274"/>
              <a:gd name="connsiteX182" fmla="*/ 2409242 w 2969320"/>
              <a:gd name="connsiteY182" fmla="*/ 2513919 h 2807274"/>
              <a:gd name="connsiteX183" fmla="*/ 2409242 w 2969320"/>
              <a:gd name="connsiteY183" fmla="*/ 2510246 h 2807274"/>
              <a:gd name="connsiteX184" fmla="*/ 2350338 w 2969320"/>
              <a:gd name="connsiteY184" fmla="*/ 2510246 h 2807274"/>
              <a:gd name="connsiteX185" fmla="*/ 2355989 w 2969320"/>
              <a:gd name="connsiteY185" fmla="*/ 2522345 h 2807274"/>
              <a:gd name="connsiteX186" fmla="*/ 2351751 w 2969320"/>
              <a:gd name="connsiteY186" fmla="*/ 2524937 h 2807274"/>
              <a:gd name="connsiteX187" fmla="*/ 2346807 w 2969320"/>
              <a:gd name="connsiteY187" fmla="*/ 2512839 h 2807274"/>
              <a:gd name="connsiteX188" fmla="*/ 2350338 w 2969320"/>
              <a:gd name="connsiteY188" fmla="*/ 2510246 h 2807274"/>
              <a:gd name="connsiteX189" fmla="*/ 787772 w 2969320"/>
              <a:gd name="connsiteY189" fmla="*/ 2510246 h 2807274"/>
              <a:gd name="connsiteX190" fmla="*/ 789609 w 2969320"/>
              <a:gd name="connsiteY190" fmla="*/ 2513002 h 2807274"/>
              <a:gd name="connsiteX191" fmla="*/ 785937 w 2969320"/>
              <a:gd name="connsiteY191" fmla="*/ 2515756 h 2807274"/>
              <a:gd name="connsiteX192" fmla="*/ 784100 w 2969320"/>
              <a:gd name="connsiteY192" fmla="*/ 2512083 h 2807274"/>
              <a:gd name="connsiteX193" fmla="*/ 787772 w 2969320"/>
              <a:gd name="connsiteY193" fmla="*/ 2510246 h 2807274"/>
              <a:gd name="connsiteX194" fmla="*/ 2514525 w 2969320"/>
              <a:gd name="connsiteY194" fmla="*/ 2509636 h 2807274"/>
              <a:gd name="connsiteX195" fmla="*/ 2514372 w 2969320"/>
              <a:gd name="connsiteY195" fmla="*/ 2510248 h 2807274"/>
              <a:gd name="connsiteX196" fmla="*/ 2513913 w 2969320"/>
              <a:gd name="connsiteY196" fmla="*/ 2509788 h 2807274"/>
              <a:gd name="connsiteX197" fmla="*/ 2514831 w 2969320"/>
              <a:gd name="connsiteY197" fmla="*/ 2508411 h 2807274"/>
              <a:gd name="connsiteX198" fmla="*/ 2515750 w 2969320"/>
              <a:gd name="connsiteY198" fmla="*/ 2509329 h 2807274"/>
              <a:gd name="connsiteX199" fmla="*/ 2514525 w 2969320"/>
              <a:gd name="connsiteY199" fmla="*/ 2509636 h 2807274"/>
              <a:gd name="connsiteX200" fmla="*/ 2343134 w 2969320"/>
              <a:gd name="connsiteY200" fmla="*/ 2502901 h 2807274"/>
              <a:gd name="connsiteX201" fmla="*/ 2344971 w 2969320"/>
              <a:gd name="connsiteY201" fmla="*/ 2502901 h 2807274"/>
              <a:gd name="connsiteX202" fmla="*/ 2344971 w 2969320"/>
              <a:gd name="connsiteY202" fmla="*/ 2504738 h 2807274"/>
              <a:gd name="connsiteX203" fmla="*/ 2343134 w 2969320"/>
              <a:gd name="connsiteY203" fmla="*/ 2504738 h 2807274"/>
              <a:gd name="connsiteX204" fmla="*/ 2343134 w 2969320"/>
              <a:gd name="connsiteY204" fmla="*/ 2502901 h 2807274"/>
              <a:gd name="connsiteX205" fmla="*/ 2328077 w 2969320"/>
              <a:gd name="connsiteY205" fmla="*/ 2502901 h 2807274"/>
              <a:gd name="connsiteX206" fmla="*/ 2330281 w 2969320"/>
              <a:gd name="connsiteY206" fmla="*/ 2505105 h 2807274"/>
              <a:gd name="connsiteX207" fmla="*/ 2328077 w 2969320"/>
              <a:gd name="connsiteY207" fmla="*/ 2505839 h 2807274"/>
              <a:gd name="connsiteX208" fmla="*/ 2326608 w 2969320"/>
              <a:gd name="connsiteY208" fmla="*/ 2505105 h 2807274"/>
              <a:gd name="connsiteX209" fmla="*/ 2328077 w 2969320"/>
              <a:gd name="connsiteY209" fmla="*/ 2502901 h 2807274"/>
              <a:gd name="connsiteX210" fmla="*/ 2360580 w 2969320"/>
              <a:gd name="connsiteY210" fmla="*/ 2499106 h 2807274"/>
              <a:gd name="connsiteX211" fmla="*/ 2360580 w 2969320"/>
              <a:gd name="connsiteY211" fmla="*/ 2504738 h 2807274"/>
              <a:gd name="connsiteX212" fmla="*/ 2355989 w 2969320"/>
              <a:gd name="connsiteY212" fmla="*/ 2504003 h 2807274"/>
              <a:gd name="connsiteX213" fmla="*/ 2513546 w 2969320"/>
              <a:gd name="connsiteY213" fmla="*/ 2490047 h 2807274"/>
              <a:gd name="connsiteX214" fmla="*/ 2515750 w 2969320"/>
              <a:gd name="connsiteY214" fmla="*/ 2492496 h 2807274"/>
              <a:gd name="connsiteX215" fmla="*/ 2513546 w 2969320"/>
              <a:gd name="connsiteY215" fmla="*/ 2493720 h 2807274"/>
              <a:gd name="connsiteX216" fmla="*/ 2510240 w 2969320"/>
              <a:gd name="connsiteY216" fmla="*/ 2492496 h 2807274"/>
              <a:gd name="connsiteX217" fmla="*/ 2513546 w 2969320"/>
              <a:gd name="connsiteY217" fmla="*/ 2490047 h 2807274"/>
              <a:gd name="connsiteX218" fmla="*/ 2520646 w 2969320"/>
              <a:gd name="connsiteY218" fmla="*/ 2477193 h 2807274"/>
              <a:gd name="connsiteX219" fmla="*/ 2521258 w 2969320"/>
              <a:gd name="connsiteY219" fmla="*/ 2478416 h 2807274"/>
              <a:gd name="connsiteX220" fmla="*/ 2520033 w 2969320"/>
              <a:gd name="connsiteY220" fmla="*/ 2480865 h 2807274"/>
              <a:gd name="connsiteX221" fmla="*/ 2519421 w 2969320"/>
              <a:gd name="connsiteY221" fmla="*/ 2478416 h 2807274"/>
              <a:gd name="connsiteX222" fmla="*/ 2520646 w 2969320"/>
              <a:gd name="connsiteY222" fmla="*/ 2477193 h 2807274"/>
              <a:gd name="connsiteX223" fmla="*/ 2314319 w 2969320"/>
              <a:gd name="connsiteY223" fmla="*/ 2477193 h 2807274"/>
              <a:gd name="connsiteX224" fmla="*/ 2332116 w 2969320"/>
              <a:gd name="connsiteY224" fmla="*/ 2489541 h 2807274"/>
              <a:gd name="connsiteX225" fmla="*/ 2315166 w 2969320"/>
              <a:gd name="connsiteY225" fmla="*/ 2501065 h 2807274"/>
              <a:gd name="connsiteX226" fmla="*/ 2310081 w 2969320"/>
              <a:gd name="connsiteY226" fmla="*/ 2498596 h 2807274"/>
              <a:gd name="connsiteX227" fmla="*/ 2314319 w 2969320"/>
              <a:gd name="connsiteY227" fmla="*/ 2477193 h 2807274"/>
              <a:gd name="connsiteX228" fmla="*/ 2476268 w 2969320"/>
              <a:gd name="connsiteY228" fmla="*/ 2466175 h 2807274"/>
              <a:gd name="connsiteX229" fmla="*/ 2477186 w 2969320"/>
              <a:gd name="connsiteY229" fmla="*/ 2466175 h 2807274"/>
              <a:gd name="connsiteX230" fmla="*/ 2477186 w 2969320"/>
              <a:gd name="connsiteY230" fmla="*/ 2468012 h 2807274"/>
              <a:gd name="connsiteX231" fmla="*/ 2475350 w 2969320"/>
              <a:gd name="connsiteY231" fmla="*/ 2468012 h 2807274"/>
              <a:gd name="connsiteX232" fmla="*/ 2476268 w 2969320"/>
              <a:gd name="connsiteY232" fmla="*/ 2466175 h 2807274"/>
              <a:gd name="connsiteX233" fmla="*/ 703316 w 2969320"/>
              <a:gd name="connsiteY233" fmla="*/ 2460666 h 2807274"/>
              <a:gd name="connsiteX234" fmla="*/ 705152 w 2969320"/>
              <a:gd name="connsiteY234" fmla="*/ 2460666 h 2807274"/>
              <a:gd name="connsiteX235" fmla="*/ 705152 w 2969320"/>
              <a:gd name="connsiteY235" fmla="*/ 2462503 h 2807274"/>
              <a:gd name="connsiteX236" fmla="*/ 703316 w 2969320"/>
              <a:gd name="connsiteY236" fmla="*/ 2462503 h 2807274"/>
              <a:gd name="connsiteX237" fmla="*/ 2472275 w 2969320"/>
              <a:gd name="connsiteY237" fmla="*/ 2454282 h 2807274"/>
              <a:gd name="connsiteX238" fmla="*/ 2480859 w 2969320"/>
              <a:gd name="connsiteY238" fmla="*/ 2454895 h 2807274"/>
              <a:gd name="connsiteX239" fmla="*/ 2480072 w 2969320"/>
              <a:gd name="connsiteY239" fmla="*/ 2458831 h 2807274"/>
              <a:gd name="connsiteX240" fmla="*/ 626190 w 2969320"/>
              <a:gd name="connsiteY240" fmla="*/ 2427613 h 2807274"/>
              <a:gd name="connsiteX241" fmla="*/ 628027 w 2969320"/>
              <a:gd name="connsiteY241" fmla="*/ 2427613 h 2807274"/>
              <a:gd name="connsiteX242" fmla="*/ 628027 w 2969320"/>
              <a:gd name="connsiteY242" fmla="*/ 2429450 h 2807274"/>
              <a:gd name="connsiteX243" fmla="*/ 626190 w 2969320"/>
              <a:gd name="connsiteY243" fmla="*/ 2429450 h 2807274"/>
              <a:gd name="connsiteX244" fmla="*/ 574773 w 2969320"/>
              <a:gd name="connsiteY244" fmla="*/ 2423940 h 2807274"/>
              <a:gd name="connsiteX245" fmla="*/ 576610 w 2969320"/>
              <a:gd name="connsiteY245" fmla="*/ 2424858 h 2807274"/>
              <a:gd name="connsiteX246" fmla="*/ 575692 w 2969320"/>
              <a:gd name="connsiteY246" fmla="*/ 2425777 h 2807274"/>
              <a:gd name="connsiteX247" fmla="*/ 574773 w 2969320"/>
              <a:gd name="connsiteY247" fmla="*/ 2423940 h 2807274"/>
              <a:gd name="connsiteX248" fmla="*/ 2501058 w 2969320"/>
              <a:gd name="connsiteY248" fmla="*/ 2396558 h 2807274"/>
              <a:gd name="connsiteX249" fmla="*/ 2554312 w 2969320"/>
              <a:gd name="connsiteY249" fmla="*/ 2411950 h 2807274"/>
              <a:gd name="connsiteX250" fmla="*/ 2501058 w 2969320"/>
              <a:gd name="connsiteY250" fmla="*/ 2396558 h 2807274"/>
              <a:gd name="connsiteX251" fmla="*/ 583258 w 2969320"/>
              <a:gd name="connsiteY251" fmla="*/ 2379868 h 2807274"/>
              <a:gd name="connsiteX252" fmla="*/ 585800 w 2969320"/>
              <a:gd name="connsiteY252" fmla="*/ 2384826 h 2807274"/>
              <a:gd name="connsiteX253" fmla="*/ 568003 w 2969320"/>
              <a:gd name="connsiteY253" fmla="*/ 2396396 h 2807274"/>
              <a:gd name="connsiteX254" fmla="*/ 563765 w 2969320"/>
              <a:gd name="connsiteY254" fmla="*/ 2388958 h 2807274"/>
              <a:gd name="connsiteX255" fmla="*/ 583258 w 2969320"/>
              <a:gd name="connsiteY255" fmla="*/ 2379868 h 2807274"/>
              <a:gd name="connsiteX256" fmla="*/ 2556760 w 2969320"/>
              <a:gd name="connsiteY256" fmla="*/ 2361505 h 2807274"/>
              <a:gd name="connsiteX257" fmla="*/ 2576348 w 2969320"/>
              <a:gd name="connsiteY257" fmla="*/ 2367129 h 2807274"/>
              <a:gd name="connsiteX258" fmla="*/ 2573899 w 2969320"/>
              <a:gd name="connsiteY258" fmla="*/ 2374360 h 2807274"/>
              <a:gd name="connsiteX259" fmla="*/ 2554312 w 2969320"/>
              <a:gd name="connsiteY259" fmla="*/ 2366325 h 2807274"/>
              <a:gd name="connsiteX260" fmla="*/ 2556760 w 2969320"/>
              <a:gd name="connsiteY260" fmla="*/ 2361505 h 2807274"/>
              <a:gd name="connsiteX261" fmla="*/ 2556149 w 2969320"/>
              <a:gd name="connsiteY261" fmla="*/ 2328451 h 2807274"/>
              <a:gd name="connsiteX262" fmla="*/ 2559821 w 2969320"/>
              <a:gd name="connsiteY262" fmla="*/ 2330900 h 2807274"/>
              <a:gd name="connsiteX263" fmla="*/ 2557067 w 2969320"/>
              <a:gd name="connsiteY263" fmla="*/ 2335797 h 2807274"/>
              <a:gd name="connsiteX264" fmla="*/ 2554312 w 2969320"/>
              <a:gd name="connsiteY264" fmla="*/ 2333348 h 2807274"/>
              <a:gd name="connsiteX265" fmla="*/ 2556149 w 2969320"/>
              <a:gd name="connsiteY265" fmla="*/ 2328451 h 2807274"/>
              <a:gd name="connsiteX266" fmla="*/ 2588834 w 2969320"/>
              <a:gd name="connsiteY266" fmla="*/ 2291725 h 2807274"/>
              <a:gd name="connsiteX267" fmla="*/ 2591038 w 2969320"/>
              <a:gd name="connsiteY267" fmla="*/ 2293561 h 2807274"/>
              <a:gd name="connsiteX268" fmla="*/ 2590304 w 2969320"/>
              <a:gd name="connsiteY268" fmla="*/ 2295398 h 2807274"/>
              <a:gd name="connsiteX269" fmla="*/ 2587366 w 2969320"/>
              <a:gd name="connsiteY269" fmla="*/ 2293561 h 2807274"/>
              <a:gd name="connsiteX270" fmla="*/ 2588834 w 2969320"/>
              <a:gd name="connsiteY270" fmla="*/ 2291725 h 2807274"/>
              <a:gd name="connsiteX271" fmla="*/ 513900 w 2969320"/>
              <a:gd name="connsiteY271" fmla="*/ 2287080 h 2807274"/>
              <a:gd name="connsiteX272" fmla="*/ 530711 w 2969320"/>
              <a:gd name="connsiteY272" fmla="*/ 2300906 h 2807274"/>
              <a:gd name="connsiteX273" fmla="*/ 505895 w 2969320"/>
              <a:gd name="connsiteY273" fmla="*/ 2300906 h 2807274"/>
              <a:gd name="connsiteX274" fmla="*/ 499492 w 2969320"/>
              <a:gd name="connsiteY274" fmla="*/ 2291400 h 2807274"/>
              <a:gd name="connsiteX275" fmla="*/ 513900 w 2969320"/>
              <a:gd name="connsiteY275" fmla="*/ 2287080 h 2807274"/>
              <a:gd name="connsiteX276" fmla="*/ 491095 w 2969320"/>
              <a:gd name="connsiteY276" fmla="*/ 2284380 h 2807274"/>
              <a:gd name="connsiteX277" fmla="*/ 497656 w 2969320"/>
              <a:gd name="connsiteY277" fmla="*/ 2303645 h 2807274"/>
              <a:gd name="connsiteX278" fmla="*/ 290968 w 2969320"/>
              <a:gd name="connsiteY278" fmla="*/ 2332124 h 2807274"/>
              <a:gd name="connsiteX279" fmla="*/ 290148 w 2969320"/>
              <a:gd name="connsiteY279" fmla="*/ 2324586 h 2807274"/>
              <a:gd name="connsiteX280" fmla="*/ 491095 w 2969320"/>
              <a:gd name="connsiteY280" fmla="*/ 2284380 h 2807274"/>
              <a:gd name="connsiteX281" fmla="*/ 435219 w 2969320"/>
              <a:gd name="connsiteY281" fmla="*/ 2249489 h 2807274"/>
              <a:gd name="connsiteX282" fmla="*/ 438892 w 2969320"/>
              <a:gd name="connsiteY282" fmla="*/ 2255488 h 2807274"/>
              <a:gd name="connsiteX283" fmla="*/ 426037 w 2969320"/>
              <a:gd name="connsiteY283" fmla="*/ 2262344 h 2807274"/>
              <a:gd name="connsiteX284" fmla="*/ 422364 w 2969320"/>
              <a:gd name="connsiteY284" fmla="*/ 2258059 h 2807274"/>
              <a:gd name="connsiteX285" fmla="*/ 435219 w 2969320"/>
              <a:gd name="connsiteY285" fmla="*/ 2249489 h 2807274"/>
              <a:gd name="connsiteX286" fmla="*/ 459090 w 2969320"/>
              <a:gd name="connsiteY286" fmla="*/ 2247653 h 2807274"/>
              <a:gd name="connsiteX287" fmla="*/ 462238 w 2969320"/>
              <a:gd name="connsiteY287" fmla="*/ 2247653 h 2807274"/>
              <a:gd name="connsiteX288" fmla="*/ 464599 w 2969320"/>
              <a:gd name="connsiteY288" fmla="*/ 2261426 h 2807274"/>
              <a:gd name="connsiteX289" fmla="*/ 460665 w 2969320"/>
              <a:gd name="connsiteY289" fmla="*/ 2262344 h 2807274"/>
              <a:gd name="connsiteX290" fmla="*/ 459090 w 2969320"/>
              <a:gd name="connsiteY290" fmla="*/ 2247653 h 2807274"/>
              <a:gd name="connsiteX291" fmla="*/ 450823 w 2969320"/>
              <a:gd name="connsiteY291" fmla="*/ 2242144 h 2807274"/>
              <a:gd name="connsiteX292" fmla="*/ 455414 w 2969320"/>
              <a:gd name="connsiteY292" fmla="*/ 2244505 h 2807274"/>
              <a:gd name="connsiteX293" fmla="*/ 452660 w 2969320"/>
              <a:gd name="connsiteY293" fmla="*/ 2247653 h 2807274"/>
              <a:gd name="connsiteX294" fmla="*/ 448069 w 2969320"/>
              <a:gd name="connsiteY294" fmla="*/ 2244505 h 2807274"/>
              <a:gd name="connsiteX295" fmla="*/ 450823 w 2969320"/>
              <a:gd name="connsiteY295" fmla="*/ 2242144 h 2807274"/>
              <a:gd name="connsiteX296" fmla="*/ 2596546 w 2969320"/>
              <a:gd name="connsiteY296" fmla="*/ 2209090 h 2807274"/>
              <a:gd name="connsiteX297" fmla="*/ 2597465 w 2969320"/>
              <a:gd name="connsiteY297" fmla="*/ 2212763 h 2807274"/>
              <a:gd name="connsiteX298" fmla="*/ 2594711 w 2969320"/>
              <a:gd name="connsiteY298" fmla="*/ 2214600 h 2807274"/>
              <a:gd name="connsiteX299" fmla="*/ 2592874 w 2969320"/>
              <a:gd name="connsiteY299" fmla="*/ 2210927 h 2807274"/>
              <a:gd name="connsiteX300" fmla="*/ 2596546 w 2969320"/>
              <a:gd name="connsiteY300" fmla="*/ 2209090 h 2807274"/>
              <a:gd name="connsiteX301" fmla="*/ 2570839 w 2969320"/>
              <a:gd name="connsiteY301" fmla="*/ 2199909 h 2807274"/>
              <a:gd name="connsiteX302" fmla="*/ 2570839 w 2969320"/>
              <a:gd name="connsiteY302" fmla="*/ 2200521 h 2807274"/>
              <a:gd name="connsiteX303" fmla="*/ 2569002 w 2969320"/>
              <a:gd name="connsiteY303" fmla="*/ 2201746 h 2807274"/>
              <a:gd name="connsiteX304" fmla="*/ 2569002 w 2969320"/>
              <a:gd name="connsiteY304" fmla="*/ 2200521 h 2807274"/>
              <a:gd name="connsiteX305" fmla="*/ 2570839 w 2969320"/>
              <a:gd name="connsiteY305" fmla="*/ 2199909 h 2807274"/>
              <a:gd name="connsiteX306" fmla="*/ 2583081 w 2969320"/>
              <a:gd name="connsiteY306" fmla="*/ 2194400 h 2807274"/>
              <a:gd name="connsiteX307" fmla="*/ 2583693 w 2969320"/>
              <a:gd name="connsiteY307" fmla="*/ 2198807 h 2807274"/>
              <a:gd name="connsiteX308" fmla="*/ 2581856 w 2969320"/>
              <a:gd name="connsiteY308" fmla="*/ 2199909 h 2807274"/>
              <a:gd name="connsiteX309" fmla="*/ 2581856 w 2969320"/>
              <a:gd name="connsiteY309" fmla="*/ 2195501 h 2807274"/>
              <a:gd name="connsiteX310" fmla="*/ 2583081 w 2969320"/>
              <a:gd name="connsiteY310" fmla="*/ 2194400 h 2807274"/>
              <a:gd name="connsiteX311" fmla="*/ 2551558 w 2969320"/>
              <a:gd name="connsiteY311" fmla="*/ 2193482 h 2807274"/>
              <a:gd name="connsiteX312" fmla="*/ 2545886 w 2969320"/>
              <a:gd name="connsiteY312" fmla="*/ 2194401 h 2807274"/>
              <a:gd name="connsiteX313" fmla="*/ 2545130 w 2969320"/>
              <a:gd name="connsiteY313" fmla="*/ 2194401 h 2807274"/>
              <a:gd name="connsiteX314" fmla="*/ 2558510 w 2969320"/>
              <a:gd name="connsiteY314" fmla="*/ 2192564 h 2807274"/>
              <a:gd name="connsiteX315" fmla="*/ 2561657 w 2969320"/>
              <a:gd name="connsiteY315" fmla="*/ 2208173 h 2807274"/>
              <a:gd name="connsiteX316" fmla="*/ 2554312 w 2969320"/>
              <a:gd name="connsiteY316" fmla="*/ 2209091 h 2807274"/>
              <a:gd name="connsiteX317" fmla="*/ 2558510 w 2969320"/>
              <a:gd name="connsiteY317" fmla="*/ 2192564 h 2807274"/>
              <a:gd name="connsiteX318" fmla="*/ 2557228 w 2969320"/>
              <a:gd name="connsiteY318" fmla="*/ 2192564 h 2807274"/>
              <a:gd name="connsiteX319" fmla="*/ 2557984 w 2969320"/>
              <a:gd name="connsiteY319" fmla="*/ 2192564 h 2807274"/>
              <a:gd name="connsiteX320" fmla="*/ 2551558 w 2969320"/>
              <a:gd name="connsiteY320" fmla="*/ 2193482 h 2807274"/>
              <a:gd name="connsiteX321" fmla="*/ 2672938 w 2969320"/>
              <a:gd name="connsiteY321" fmla="*/ 2187054 h 2807274"/>
              <a:gd name="connsiteX322" fmla="*/ 2673672 w 2969320"/>
              <a:gd name="connsiteY322" fmla="*/ 2188890 h 2807274"/>
              <a:gd name="connsiteX323" fmla="*/ 2671468 w 2969320"/>
              <a:gd name="connsiteY323" fmla="*/ 2190727 h 2807274"/>
              <a:gd name="connsiteX324" fmla="*/ 2669999 w 2969320"/>
              <a:gd name="connsiteY324" fmla="*/ 2188890 h 2807274"/>
              <a:gd name="connsiteX325" fmla="*/ 2672938 w 2969320"/>
              <a:gd name="connsiteY325" fmla="*/ 2187054 h 2807274"/>
              <a:gd name="connsiteX326" fmla="*/ 2635110 w 2969320"/>
              <a:gd name="connsiteY326" fmla="*/ 2185219 h 2807274"/>
              <a:gd name="connsiteX327" fmla="*/ 2636946 w 2969320"/>
              <a:gd name="connsiteY327" fmla="*/ 2185831 h 2807274"/>
              <a:gd name="connsiteX328" fmla="*/ 2635110 w 2969320"/>
              <a:gd name="connsiteY328" fmla="*/ 2187056 h 2807274"/>
              <a:gd name="connsiteX329" fmla="*/ 2633273 w 2969320"/>
              <a:gd name="connsiteY329" fmla="*/ 2185831 h 2807274"/>
              <a:gd name="connsiteX330" fmla="*/ 2635110 w 2969320"/>
              <a:gd name="connsiteY330" fmla="*/ 2185219 h 2807274"/>
              <a:gd name="connsiteX331" fmla="*/ 2578183 w 2969320"/>
              <a:gd name="connsiteY331" fmla="*/ 2168691 h 2807274"/>
              <a:gd name="connsiteX332" fmla="*/ 2580020 w 2969320"/>
              <a:gd name="connsiteY332" fmla="*/ 2168691 h 2807274"/>
              <a:gd name="connsiteX333" fmla="*/ 2580020 w 2969320"/>
              <a:gd name="connsiteY333" fmla="*/ 2170528 h 2807274"/>
              <a:gd name="connsiteX334" fmla="*/ 2593608 w 2969320"/>
              <a:gd name="connsiteY334" fmla="*/ 2163183 h 2807274"/>
              <a:gd name="connsiteX335" fmla="*/ 2596546 w 2969320"/>
              <a:gd name="connsiteY335" fmla="*/ 2164407 h 2807274"/>
              <a:gd name="connsiteX336" fmla="*/ 2594343 w 2969320"/>
              <a:gd name="connsiteY336" fmla="*/ 2166855 h 2807274"/>
              <a:gd name="connsiteX337" fmla="*/ 2592874 w 2969320"/>
              <a:gd name="connsiteY337" fmla="*/ 2164407 h 2807274"/>
              <a:gd name="connsiteX338" fmla="*/ 2593608 w 2969320"/>
              <a:gd name="connsiteY338" fmla="*/ 2163183 h 2807274"/>
              <a:gd name="connsiteX339" fmla="*/ 2642087 w 2969320"/>
              <a:gd name="connsiteY339" fmla="*/ 2155838 h 2807274"/>
              <a:gd name="connsiteX340" fmla="*/ 2644291 w 2969320"/>
              <a:gd name="connsiteY340" fmla="*/ 2158041 h 2807274"/>
              <a:gd name="connsiteX341" fmla="*/ 2642822 w 2969320"/>
              <a:gd name="connsiteY341" fmla="*/ 2159510 h 2807274"/>
              <a:gd name="connsiteX342" fmla="*/ 2640618 w 2969320"/>
              <a:gd name="connsiteY342" fmla="*/ 2158041 h 2807274"/>
              <a:gd name="connsiteX343" fmla="*/ 2642087 w 2969320"/>
              <a:gd name="connsiteY343" fmla="*/ 2155838 h 2807274"/>
              <a:gd name="connsiteX344" fmla="*/ 2510240 w 2969320"/>
              <a:gd name="connsiteY344" fmla="*/ 2155838 h 2807274"/>
              <a:gd name="connsiteX345" fmla="*/ 2512076 w 2969320"/>
              <a:gd name="connsiteY345" fmla="*/ 2155838 h 2807274"/>
              <a:gd name="connsiteX346" fmla="*/ 2509322 w 2969320"/>
              <a:gd name="connsiteY346" fmla="*/ 2157674 h 2807274"/>
              <a:gd name="connsiteX347" fmla="*/ 2508403 w 2969320"/>
              <a:gd name="connsiteY347" fmla="*/ 2156756 h 2807274"/>
              <a:gd name="connsiteX348" fmla="*/ 2510240 w 2969320"/>
              <a:gd name="connsiteY348" fmla="*/ 2155838 h 2807274"/>
              <a:gd name="connsiteX349" fmla="*/ 2576716 w 2969320"/>
              <a:gd name="connsiteY349" fmla="*/ 2148492 h 2807274"/>
              <a:gd name="connsiteX350" fmla="*/ 2580020 w 2969320"/>
              <a:gd name="connsiteY350" fmla="*/ 2153677 h 2807274"/>
              <a:gd name="connsiteX351" fmla="*/ 2566799 w 2969320"/>
              <a:gd name="connsiteY351" fmla="*/ 2163183 h 2807274"/>
              <a:gd name="connsiteX352" fmla="*/ 2563493 w 2969320"/>
              <a:gd name="connsiteY352" fmla="*/ 2157133 h 2807274"/>
              <a:gd name="connsiteX353" fmla="*/ 2576716 w 2969320"/>
              <a:gd name="connsiteY353" fmla="*/ 2148492 h 2807274"/>
              <a:gd name="connsiteX354" fmla="*/ 2484198 w 2969320"/>
              <a:gd name="connsiteY354" fmla="*/ 2141962 h 2807274"/>
              <a:gd name="connsiteX355" fmla="*/ 2490041 w 2969320"/>
              <a:gd name="connsiteY355" fmla="*/ 2143596 h 2807274"/>
              <a:gd name="connsiteX356" fmla="*/ 2486703 w 2969320"/>
              <a:gd name="connsiteY356" fmla="*/ 2148492 h 2807274"/>
              <a:gd name="connsiteX357" fmla="*/ 2480859 w 2969320"/>
              <a:gd name="connsiteY357" fmla="*/ 2146043 h 2807274"/>
              <a:gd name="connsiteX358" fmla="*/ 2484198 w 2969320"/>
              <a:gd name="connsiteY358" fmla="*/ 2141962 h 2807274"/>
              <a:gd name="connsiteX359" fmla="*/ 2693398 w 2969320"/>
              <a:gd name="connsiteY359" fmla="*/ 2115439 h 2807274"/>
              <a:gd name="connsiteX360" fmla="*/ 2697545 w 2969320"/>
              <a:gd name="connsiteY360" fmla="*/ 2126290 h 2807274"/>
              <a:gd name="connsiteX361" fmla="*/ 2677642 w 2969320"/>
              <a:gd name="connsiteY361" fmla="*/ 2133802 h 2807274"/>
              <a:gd name="connsiteX362" fmla="*/ 2671836 w 2969320"/>
              <a:gd name="connsiteY362" fmla="*/ 2123786 h 2807274"/>
              <a:gd name="connsiteX363" fmla="*/ 2693398 w 2969320"/>
              <a:gd name="connsiteY363" fmla="*/ 2115439 h 2807274"/>
              <a:gd name="connsiteX364" fmla="*/ 2662042 w 2969320"/>
              <a:gd name="connsiteY364" fmla="*/ 2097075 h 2807274"/>
              <a:gd name="connsiteX365" fmla="*/ 2664491 w 2969320"/>
              <a:gd name="connsiteY365" fmla="*/ 2098544 h 2807274"/>
              <a:gd name="connsiteX366" fmla="*/ 2663267 w 2969320"/>
              <a:gd name="connsiteY366" fmla="*/ 2100013 h 2807274"/>
              <a:gd name="connsiteX367" fmla="*/ 2660818 w 2969320"/>
              <a:gd name="connsiteY367" fmla="*/ 2099279 h 2807274"/>
              <a:gd name="connsiteX368" fmla="*/ 2662042 w 2969320"/>
              <a:gd name="connsiteY368" fmla="*/ 2097075 h 2807274"/>
              <a:gd name="connsiteX369" fmla="*/ 58768 w 2969320"/>
              <a:gd name="connsiteY369" fmla="*/ 2021786 h 2807274"/>
              <a:gd name="connsiteX370" fmla="*/ 59571 w 2969320"/>
              <a:gd name="connsiteY370" fmla="*/ 2021786 h 2807274"/>
              <a:gd name="connsiteX371" fmla="*/ 84475 w 2969320"/>
              <a:gd name="connsiteY371" fmla="*/ 2023360 h 2807274"/>
              <a:gd name="connsiteX372" fmla="*/ 83673 w 2969320"/>
              <a:gd name="connsiteY372" fmla="*/ 2027295 h 2807274"/>
              <a:gd name="connsiteX373" fmla="*/ 58768 w 2969320"/>
              <a:gd name="connsiteY373" fmla="*/ 2021786 h 2807274"/>
              <a:gd name="connsiteX374" fmla="*/ 2808641 w 2969320"/>
              <a:gd name="connsiteY374" fmla="*/ 2014441 h 2807274"/>
              <a:gd name="connsiteX375" fmla="*/ 2813232 w 2969320"/>
              <a:gd name="connsiteY375" fmla="*/ 2017195 h 2807274"/>
              <a:gd name="connsiteX376" fmla="*/ 2807724 w 2969320"/>
              <a:gd name="connsiteY376" fmla="*/ 2019950 h 2807274"/>
              <a:gd name="connsiteX377" fmla="*/ 2802214 w 2969320"/>
              <a:gd name="connsiteY377" fmla="*/ 2016506 h 2807274"/>
              <a:gd name="connsiteX378" fmla="*/ 2808641 w 2969320"/>
              <a:gd name="connsiteY378" fmla="*/ 2014441 h 2807274"/>
              <a:gd name="connsiteX379" fmla="*/ 2838941 w 2969320"/>
              <a:gd name="connsiteY379" fmla="*/ 1985059 h 2807274"/>
              <a:gd name="connsiteX380" fmla="*/ 2840778 w 2969320"/>
              <a:gd name="connsiteY380" fmla="*/ 1986283 h 2807274"/>
              <a:gd name="connsiteX381" fmla="*/ 2840778 w 2969320"/>
              <a:gd name="connsiteY381" fmla="*/ 1988732 h 2807274"/>
              <a:gd name="connsiteX382" fmla="*/ 2838941 w 2969320"/>
              <a:gd name="connsiteY382" fmla="*/ 1988732 h 2807274"/>
              <a:gd name="connsiteX383" fmla="*/ 2838941 w 2969320"/>
              <a:gd name="connsiteY383" fmla="*/ 1985059 h 2807274"/>
              <a:gd name="connsiteX384" fmla="*/ 2811396 w 2969320"/>
              <a:gd name="connsiteY384" fmla="*/ 1985059 h 2807274"/>
              <a:gd name="connsiteX385" fmla="*/ 2827924 w 2969320"/>
              <a:gd name="connsiteY385" fmla="*/ 1985059 h 2807274"/>
              <a:gd name="connsiteX386" fmla="*/ 2827924 w 2969320"/>
              <a:gd name="connsiteY386" fmla="*/ 1989651 h 2807274"/>
              <a:gd name="connsiteX387" fmla="*/ 2811396 w 2969320"/>
              <a:gd name="connsiteY387" fmla="*/ 1990569 h 2807274"/>
              <a:gd name="connsiteX388" fmla="*/ 2811396 w 2969320"/>
              <a:gd name="connsiteY388" fmla="*/ 1985059 h 2807274"/>
              <a:gd name="connsiteX389" fmla="*/ 61823 w 2969320"/>
              <a:gd name="connsiteY389" fmla="*/ 1940988 h 2807274"/>
              <a:gd name="connsiteX390" fmla="*/ 62435 w 2969320"/>
              <a:gd name="connsiteY390" fmla="*/ 1942825 h 2807274"/>
              <a:gd name="connsiteX391" fmla="*/ 61210 w 2969320"/>
              <a:gd name="connsiteY391" fmla="*/ 1942825 h 2807274"/>
              <a:gd name="connsiteX392" fmla="*/ 60598 w 2969320"/>
              <a:gd name="connsiteY392" fmla="*/ 1941906 h 2807274"/>
              <a:gd name="connsiteX393" fmla="*/ 61823 w 2969320"/>
              <a:gd name="connsiteY393" fmla="*/ 1940988 h 2807274"/>
              <a:gd name="connsiteX394" fmla="*/ 917 w 2969320"/>
              <a:gd name="connsiteY394" fmla="*/ 1920789 h 2807274"/>
              <a:gd name="connsiteX395" fmla="*/ 917 w 2969320"/>
              <a:gd name="connsiteY395" fmla="*/ 1922014 h 2807274"/>
              <a:gd name="connsiteX396" fmla="*/ 0 w 2969320"/>
              <a:gd name="connsiteY396" fmla="*/ 1922626 h 2807274"/>
              <a:gd name="connsiteX397" fmla="*/ 0 w 2969320"/>
              <a:gd name="connsiteY397" fmla="*/ 1921401 h 2807274"/>
              <a:gd name="connsiteX398" fmla="*/ 917 w 2969320"/>
              <a:gd name="connsiteY398" fmla="*/ 1920789 h 2807274"/>
              <a:gd name="connsiteX399" fmla="*/ 2826754 w 2969320"/>
              <a:gd name="connsiteY399" fmla="*/ 1880390 h 2807274"/>
              <a:gd name="connsiteX400" fmla="*/ 2833432 w 2969320"/>
              <a:gd name="connsiteY400" fmla="*/ 1883144 h 2807274"/>
              <a:gd name="connsiteX401" fmla="*/ 2830094 w 2969320"/>
              <a:gd name="connsiteY401" fmla="*/ 1889572 h 2807274"/>
              <a:gd name="connsiteX402" fmla="*/ 2824250 w 2969320"/>
              <a:gd name="connsiteY402" fmla="*/ 1884981 h 2807274"/>
              <a:gd name="connsiteX403" fmla="*/ 2826754 w 2969320"/>
              <a:gd name="connsiteY403" fmla="*/ 1880390 h 2807274"/>
              <a:gd name="connsiteX404" fmla="*/ 2812131 w 2969320"/>
              <a:gd name="connsiteY404" fmla="*/ 1871208 h 2807274"/>
              <a:gd name="connsiteX405" fmla="*/ 2815069 w 2969320"/>
              <a:gd name="connsiteY405" fmla="*/ 1876104 h 2807274"/>
              <a:gd name="connsiteX406" fmla="*/ 2811396 w 2969320"/>
              <a:gd name="connsiteY406" fmla="*/ 1878553 h 2807274"/>
              <a:gd name="connsiteX407" fmla="*/ 2807724 w 2969320"/>
              <a:gd name="connsiteY407" fmla="*/ 1875289 h 2807274"/>
              <a:gd name="connsiteX408" fmla="*/ 2812131 w 2969320"/>
              <a:gd name="connsiteY408" fmla="*/ 1871208 h 2807274"/>
              <a:gd name="connsiteX409" fmla="*/ 55740 w 2969320"/>
              <a:gd name="connsiteY409" fmla="*/ 1871208 h 2807274"/>
              <a:gd name="connsiteX410" fmla="*/ 69787 w 2969320"/>
              <a:gd name="connsiteY410" fmla="*/ 1873043 h 2807274"/>
              <a:gd name="connsiteX411" fmla="*/ 68134 w 2969320"/>
              <a:gd name="connsiteY411" fmla="*/ 1882226 h 2807274"/>
              <a:gd name="connsiteX412" fmla="*/ 53260 w 2969320"/>
              <a:gd name="connsiteY412" fmla="*/ 1879471 h 2807274"/>
              <a:gd name="connsiteX413" fmla="*/ 55740 w 2969320"/>
              <a:gd name="connsiteY413" fmla="*/ 1871208 h 2807274"/>
              <a:gd name="connsiteX414" fmla="*/ 33977 w 2969320"/>
              <a:gd name="connsiteY414" fmla="*/ 1871208 h 2807274"/>
              <a:gd name="connsiteX415" fmla="*/ 36731 w 2969320"/>
              <a:gd name="connsiteY415" fmla="*/ 1875799 h 2807274"/>
              <a:gd name="connsiteX416" fmla="*/ 33058 w 2969320"/>
              <a:gd name="connsiteY416" fmla="*/ 1878553 h 2807274"/>
              <a:gd name="connsiteX417" fmla="*/ 27549 w 2969320"/>
              <a:gd name="connsiteY417" fmla="*/ 1874880 h 2807274"/>
              <a:gd name="connsiteX418" fmla="*/ 33977 w 2969320"/>
              <a:gd name="connsiteY418" fmla="*/ 1871208 h 2807274"/>
              <a:gd name="connsiteX419" fmla="*/ 71616 w 2969320"/>
              <a:gd name="connsiteY419" fmla="*/ 1843664 h 2807274"/>
              <a:gd name="connsiteX420" fmla="*/ 73453 w 2969320"/>
              <a:gd name="connsiteY420" fmla="*/ 1843664 h 2807274"/>
              <a:gd name="connsiteX421" fmla="*/ 73453 w 2969320"/>
              <a:gd name="connsiteY421" fmla="*/ 1845500 h 2807274"/>
              <a:gd name="connsiteX422" fmla="*/ 71616 w 2969320"/>
              <a:gd name="connsiteY422" fmla="*/ 1845500 h 2807274"/>
              <a:gd name="connsiteX423" fmla="*/ 61875 w 2969320"/>
              <a:gd name="connsiteY423" fmla="*/ 1843664 h 2807274"/>
              <a:gd name="connsiteX424" fmla="*/ 66113 w 2969320"/>
              <a:gd name="connsiteY424" fmla="*/ 1854841 h 2807274"/>
              <a:gd name="connsiteX425" fmla="*/ 61028 w 2969320"/>
              <a:gd name="connsiteY425" fmla="*/ 1862027 h 2807274"/>
              <a:gd name="connsiteX426" fmla="*/ 55095 w 2969320"/>
              <a:gd name="connsiteY426" fmla="*/ 1858035 h 2807274"/>
              <a:gd name="connsiteX427" fmla="*/ 61875 w 2969320"/>
              <a:gd name="connsiteY427" fmla="*/ 1843664 h 2807274"/>
              <a:gd name="connsiteX428" fmla="*/ 271045 w 2969320"/>
              <a:gd name="connsiteY428" fmla="*/ 1733484 h 2807274"/>
              <a:gd name="connsiteX429" fmla="*/ 271780 w 2969320"/>
              <a:gd name="connsiteY429" fmla="*/ 1736239 h 2807274"/>
              <a:gd name="connsiteX430" fmla="*/ 269576 w 2969320"/>
              <a:gd name="connsiteY430" fmla="*/ 1738994 h 2807274"/>
              <a:gd name="connsiteX431" fmla="*/ 268107 w 2969320"/>
              <a:gd name="connsiteY431" fmla="*/ 1734862 h 2807274"/>
              <a:gd name="connsiteX432" fmla="*/ 271045 w 2969320"/>
              <a:gd name="connsiteY432" fmla="*/ 1733484 h 2807274"/>
              <a:gd name="connsiteX433" fmla="*/ 342476 w 2969320"/>
              <a:gd name="connsiteY433" fmla="*/ 1716957 h 2807274"/>
              <a:gd name="connsiteX434" fmla="*/ 345230 w 2969320"/>
              <a:gd name="connsiteY434" fmla="*/ 1719161 h 2807274"/>
              <a:gd name="connsiteX435" fmla="*/ 341558 w 2969320"/>
              <a:gd name="connsiteY435" fmla="*/ 1720630 h 2807274"/>
              <a:gd name="connsiteX436" fmla="*/ 339721 w 2969320"/>
              <a:gd name="connsiteY436" fmla="*/ 1718426 h 2807274"/>
              <a:gd name="connsiteX437" fmla="*/ 342476 w 2969320"/>
              <a:gd name="connsiteY437" fmla="*/ 1716957 h 2807274"/>
              <a:gd name="connsiteX438" fmla="*/ 285550 w 2969320"/>
              <a:gd name="connsiteY438" fmla="*/ 1707776 h 2807274"/>
              <a:gd name="connsiteX439" fmla="*/ 288304 w 2969320"/>
              <a:gd name="connsiteY439" fmla="*/ 1710530 h 2807274"/>
              <a:gd name="connsiteX440" fmla="*/ 285550 w 2969320"/>
              <a:gd name="connsiteY440" fmla="*/ 1713286 h 2807274"/>
              <a:gd name="connsiteX441" fmla="*/ 284631 w 2969320"/>
              <a:gd name="connsiteY441" fmla="*/ 1711449 h 2807274"/>
              <a:gd name="connsiteX442" fmla="*/ 285550 w 2969320"/>
              <a:gd name="connsiteY442" fmla="*/ 1707776 h 2807274"/>
              <a:gd name="connsiteX443" fmla="*/ 2810872 w 2969320"/>
              <a:gd name="connsiteY443" fmla="*/ 1700431 h 2807274"/>
              <a:gd name="connsiteX444" fmla="*/ 2815069 w 2969320"/>
              <a:gd name="connsiteY444" fmla="*/ 1705388 h 2807274"/>
              <a:gd name="connsiteX445" fmla="*/ 2804996 w 2969320"/>
              <a:gd name="connsiteY445" fmla="*/ 1716958 h 2807274"/>
              <a:gd name="connsiteX446" fmla="*/ 2757147 w 2969320"/>
              <a:gd name="connsiteY446" fmla="*/ 1711999 h 2807274"/>
              <a:gd name="connsiteX447" fmla="*/ 2756307 w 2969320"/>
              <a:gd name="connsiteY447" fmla="*/ 1706216 h 2807274"/>
              <a:gd name="connsiteX448" fmla="*/ 2810872 w 2969320"/>
              <a:gd name="connsiteY448" fmla="*/ 1700431 h 2807274"/>
              <a:gd name="connsiteX449" fmla="*/ 227545 w 2969320"/>
              <a:gd name="connsiteY449" fmla="*/ 1698594 h 2807274"/>
              <a:gd name="connsiteX450" fmla="*/ 249749 w 2969320"/>
              <a:gd name="connsiteY450" fmla="*/ 1711973 h 2807274"/>
              <a:gd name="connsiteX451" fmla="*/ 229925 w 2969320"/>
              <a:gd name="connsiteY451" fmla="*/ 1725353 h 2807274"/>
              <a:gd name="connsiteX452" fmla="*/ 216444 w 2969320"/>
              <a:gd name="connsiteY452" fmla="*/ 1710398 h 2807274"/>
              <a:gd name="connsiteX453" fmla="*/ 227545 w 2969320"/>
              <a:gd name="connsiteY453" fmla="*/ 1698594 h 2807274"/>
              <a:gd name="connsiteX454" fmla="*/ 2717424 w 2969320"/>
              <a:gd name="connsiteY454" fmla="*/ 1690199 h 2807274"/>
              <a:gd name="connsiteX455" fmla="*/ 2717319 w 2969320"/>
              <a:gd name="connsiteY455" fmla="*/ 1690790 h 2807274"/>
              <a:gd name="connsiteX456" fmla="*/ 2716764 w 2969320"/>
              <a:gd name="connsiteY456" fmla="*/ 1690940 h 2807274"/>
              <a:gd name="connsiteX457" fmla="*/ 2716567 w 2969320"/>
              <a:gd name="connsiteY457" fmla="*/ 1691135 h 2807274"/>
              <a:gd name="connsiteX458" fmla="*/ 2715798 w 2969320"/>
              <a:gd name="connsiteY458" fmla="*/ 1690269 h 2807274"/>
              <a:gd name="connsiteX459" fmla="*/ 2717304 w 2969320"/>
              <a:gd name="connsiteY459" fmla="*/ 1690313 h 2807274"/>
              <a:gd name="connsiteX460" fmla="*/ 2722455 w 2969320"/>
              <a:gd name="connsiteY460" fmla="*/ 1689413 h 2807274"/>
              <a:gd name="connsiteX461" fmla="*/ 2752634 w 2969320"/>
              <a:gd name="connsiteY461" fmla="*/ 1711449 h 2807274"/>
              <a:gd name="connsiteX462" fmla="*/ 2714071 w 2969320"/>
              <a:gd name="connsiteY462" fmla="*/ 1709088 h 2807274"/>
              <a:gd name="connsiteX463" fmla="*/ 2717319 w 2969320"/>
              <a:gd name="connsiteY463" fmla="*/ 1690790 h 2807274"/>
              <a:gd name="connsiteX464" fmla="*/ 211888 w 2969320"/>
              <a:gd name="connsiteY464" fmla="*/ 1660032 h 2807274"/>
              <a:gd name="connsiteX465" fmla="*/ 220363 w 2969320"/>
              <a:gd name="connsiteY465" fmla="*/ 1663296 h 2807274"/>
              <a:gd name="connsiteX466" fmla="*/ 215278 w 2969320"/>
              <a:gd name="connsiteY466" fmla="*/ 1667377 h 2807274"/>
              <a:gd name="connsiteX467" fmla="*/ 209345 w 2969320"/>
              <a:gd name="connsiteY467" fmla="*/ 1664928 h 2807274"/>
              <a:gd name="connsiteX468" fmla="*/ 211888 w 2969320"/>
              <a:gd name="connsiteY468" fmla="*/ 1660032 h 2807274"/>
              <a:gd name="connsiteX469" fmla="*/ 2792116 w 2969320"/>
              <a:gd name="connsiteY469" fmla="*/ 1647177 h 2807274"/>
              <a:gd name="connsiteX470" fmla="*/ 2797624 w 2969320"/>
              <a:gd name="connsiteY470" fmla="*/ 1654614 h 2807274"/>
              <a:gd name="connsiteX471" fmla="*/ 2789361 w 2969320"/>
              <a:gd name="connsiteY471" fmla="*/ 1663704 h 2807274"/>
              <a:gd name="connsiteX472" fmla="*/ 2785688 w 2969320"/>
              <a:gd name="connsiteY472" fmla="*/ 1660398 h 2807274"/>
              <a:gd name="connsiteX473" fmla="*/ 2792116 w 2969320"/>
              <a:gd name="connsiteY473" fmla="*/ 1647177 h 2807274"/>
              <a:gd name="connsiteX474" fmla="*/ 2709938 w 2969320"/>
              <a:gd name="connsiteY474" fmla="*/ 1633185 h 2807274"/>
              <a:gd name="connsiteX475" fmla="*/ 2754946 w 2969320"/>
              <a:gd name="connsiteY475" fmla="*/ 1656053 h 2807274"/>
              <a:gd name="connsiteX476" fmla="*/ 2757344 w 2969320"/>
              <a:gd name="connsiteY476" fmla="*/ 1668677 h 2807274"/>
              <a:gd name="connsiteX477" fmla="*/ 2747748 w 2969320"/>
              <a:gd name="connsiteY477" fmla="*/ 1672885 h 2807274"/>
              <a:gd name="connsiteX478" fmla="*/ 2730154 w 2969320"/>
              <a:gd name="connsiteY478" fmla="*/ 1670360 h 2807274"/>
              <a:gd name="connsiteX479" fmla="*/ 2716560 w 2969320"/>
              <a:gd name="connsiteY479" fmla="*/ 1662786 h 2807274"/>
              <a:gd name="connsiteX480" fmla="*/ 2719759 w 2969320"/>
              <a:gd name="connsiteY480" fmla="*/ 1645111 h 2807274"/>
              <a:gd name="connsiteX481" fmla="*/ 2708563 w 2969320"/>
              <a:gd name="connsiteY481" fmla="*/ 1632486 h 2807274"/>
              <a:gd name="connsiteX482" fmla="*/ 2709362 w 2969320"/>
              <a:gd name="connsiteY482" fmla="*/ 1632486 h 2807274"/>
              <a:gd name="connsiteX483" fmla="*/ 2709938 w 2969320"/>
              <a:gd name="connsiteY483" fmla="*/ 1633185 h 2807274"/>
              <a:gd name="connsiteX484" fmla="*/ 234139 w 2969320"/>
              <a:gd name="connsiteY484" fmla="*/ 1601270 h 2807274"/>
              <a:gd name="connsiteX485" fmla="*/ 240567 w 2969320"/>
              <a:gd name="connsiteY485" fmla="*/ 1617957 h 2807274"/>
              <a:gd name="connsiteX486" fmla="*/ 233336 w 2969320"/>
              <a:gd name="connsiteY486" fmla="*/ 1621470 h 2807274"/>
              <a:gd name="connsiteX487" fmla="*/ 227712 w 2969320"/>
              <a:gd name="connsiteY487" fmla="*/ 1603905 h 2807274"/>
              <a:gd name="connsiteX488" fmla="*/ 234139 w 2969320"/>
              <a:gd name="connsiteY488" fmla="*/ 1601270 h 2807274"/>
              <a:gd name="connsiteX489" fmla="*/ 2756919 w 2969320"/>
              <a:gd name="connsiteY489" fmla="*/ 1566379 h 2807274"/>
              <a:gd name="connsiteX490" fmla="*/ 2765489 w 2969320"/>
              <a:gd name="connsiteY490" fmla="*/ 1570552 h 2807274"/>
              <a:gd name="connsiteX491" fmla="*/ 2757776 w 2969320"/>
              <a:gd name="connsiteY491" fmla="*/ 1575561 h 2807274"/>
              <a:gd name="connsiteX492" fmla="*/ 2752634 w 2969320"/>
              <a:gd name="connsiteY492" fmla="*/ 1570552 h 2807274"/>
              <a:gd name="connsiteX493" fmla="*/ 2756919 w 2969320"/>
              <a:gd name="connsiteY493" fmla="*/ 1566379 h 2807274"/>
              <a:gd name="connsiteX494" fmla="*/ 2673673 w 2969320"/>
              <a:gd name="connsiteY494" fmla="*/ 1524144 h 2807274"/>
              <a:gd name="connsiteX495" fmla="*/ 2675509 w 2969320"/>
              <a:gd name="connsiteY495" fmla="*/ 1525245 h 2807274"/>
              <a:gd name="connsiteX496" fmla="*/ 2673673 w 2969320"/>
              <a:gd name="connsiteY496" fmla="*/ 1529654 h 2807274"/>
              <a:gd name="connsiteX497" fmla="*/ 2671836 w 2969320"/>
              <a:gd name="connsiteY497" fmla="*/ 1525245 h 2807274"/>
              <a:gd name="connsiteX498" fmla="*/ 2673673 w 2969320"/>
              <a:gd name="connsiteY498" fmla="*/ 1524144 h 2807274"/>
              <a:gd name="connsiteX499" fmla="*/ 2647965 w 2969320"/>
              <a:gd name="connsiteY499" fmla="*/ 1518635 h 2807274"/>
              <a:gd name="connsiteX500" fmla="*/ 2649800 w 2969320"/>
              <a:gd name="connsiteY500" fmla="*/ 1519247 h 2807274"/>
              <a:gd name="connsiteX501" fmla="*/ 2647965 w 2969320"/>
              <a:gd name="connsiteY501" fmla="*/ 1520472 h 2807274"/>
              <a:gd name="connsiteX502" fmla="*/ 2646128 w 2969320"/>
              <a:gd name="connsiteY502" fmla="*/ 1519247 h 2807274"/>
              <a:gd name="connsiteX503" fmla="*/ 2647965 w 2969320"/>
              <a:gd name="connsiteY503" fmla="*/ 1518635 h 2807274"/>
              <a:gd name="connsiteX504" fmla="*/ 2677344 w 2969320"/>
              <a:gd name="connsiteY504" fmla="*/ 1502108 h 2807274"/>
              <a:gd name="connsiteX505" fmla="*/ 2679182 w 2969320"/>
              <a:gd name="connsiteY505" fmla="*/ 1502108 h 2807274"/>
              <a:gd name="connsiteX506" fmla="*/ 2679182 w 2969320"/>
              <a:gd name="connsiteY506" fmla="*/ 1503945 h 2807274"/>
              <a:gd name="connsiteX507" fmla="*/ 2659716 w 2969320"/>
              <a:gd name="connsiteY507" fmla="*/ 1434164 h 2807274"/>
              <a:gd name="connsiteX508" fmla="*/ 2662654 w 2969320"/>
              <a:gd name="connsiteY508" fmla="*/ 1436368 h 2807274"/>
              <a:gd name="connsiteX509" fmla="*/ 2660450 w 2969320"/>
              <a:gd name="connsiteY509" fmla="*/ 1437837 h 2807274"/>
              <a:gd name="connsiteX510" fmla="*/ 2658982 w 2969320"/>
              <a:gd name="connsiteY510" fmla="*/ 1435633 h 2807274"/>
              <a:gd name="connsiteX511" fmla="*/ 2659716 w 2969320"/>
              <a:gd name="connsiteY511" fmla="*/ 1434164 h 2807274"/>
              <a:gd name="connsiteX512" fmla="*/ 2627764 w 2969320"/>
              <a:gd name="connsiteY512" fmla="*/ 1415801 h 2807274"/>
              <a:gd name="connsiteX513" fmla="*/ 2629600 w 2969320"/>
              <a:gd name="connsiteY513" fmla="*/ 1418004 h 2807274"/>
              <a:gd name="connsiteX514" fmla="*/ 2627764 w 2969320"/>
              <a:gd name="connsiteY514" fmla="*/ 1421310 h 2807274"/>
              <a:gd name="connsiteX515" fmla="*/ 2625928 w 2969320"/>
              <a:gd name="connsiteY515" fmla="*/ 1420208 h 2807274"/>
              <a:gd name="connsiteX516" fmla="*/ 2627764 w 2969320"/>
              <a:gd name="connsiteY516" fmla="*/ 1415801 h 2807274"/>
              <a:gd name="connsiteX517" fmla="*/ 245025 w 2969320"/>
              <a:gd name="connsiteY517" fmla="*/ 1388257 h 2807274"/>
              <a:gd name="connsiteX518" fmla="*/ 255256 w 2969320"/>
              <a:gd name="connsiteY518" fmla="*/ 1390094 h 2807274"/>
              <a:gd name="connsiteX519" fmla="*/ 254468 w 2969320"/>
              <a:gd name="connsiteY519" fmla="*/ 1393766 h 2807274"/>
              <a:gd name="connsiteX520" fmla="*/ 244237 w 2969320"/>
              <a:gd name="connsiteY520" fmla="*/ 1392848 h 2807274"/>
              <a:gd name="connsiteX521" fmla="*/ 245025 w 2969320"/>
              <a:gd name="connsiteY521" fmla="*/ 1388257 h 2807274"/>
              <a:gd name="connsiteX522" fmla="*/ 227100 w 2969320"/>
              <a:gd name="connsiteY522" fmla="*/ 1357039 h 2807274"/>
              <a:gd name="connsiteX523" fmla="*/ 228732 w 2969320"/>
              <a:gd name="connsiteY523" fmla="*/ 1362881 h 2807274"/>
              <a:gd name="connsiteX524" fmla="*/ 229549 w 2969320"/>
              <a:gd name="connsiteY524" fmla="*/ 1363717 h 2807274"/>
              <a:gd name="connsiteX525" fmla="*/ 229549 w 2969320"/>
              <a:gd name="connsiteY525" fmla="*/ 1362881 h 2807274"/>
              <a:gd name="connsiteX526" fmla="*/ 236894 w 2969320"/>
              <a:gd name="connsiteY526" fmla="*/ 1380409 h 2807274"/>
              <a:gd name="connsiteX527" fmla="*/ 192821 w 2969320"/>
              <a:gd name="connsiteY527" fmla="*/ 1364551 h 2807274"/>
              <a:gd name="connsiteX528" fmla="*/ 202615 w 2969320"/>
              <a:gd name="connsiteY528" fmla="*/ 1358708 h 2807274"/>
              <a:gd name="connsiteX529" fmla="*/ 227100 w 2969320"/>
              <a:gd name="connsiteY529" fmla="*/ 1357039 h 2807274"/>
              <a:gd name="connsiteX530" fmla="*/ 183631 w 2969320"/>
              <a:gd name="connsiteY530" fmla="*/ 1353366 h 2807274"/>
              <a:gd name="connsiteX531" fmla="*/ 185468 w 2969320"/>
              <a:gd name="connsiteY531" fmla="*/ 1353366 h 2807274"/>
              <a:gd name="connsiteX532" fmla="*/ 185468 w 2969320"/>
              <a:gd name="connsiteY532" fmla="*/ 1355203 h 2807274"/>
              <a:gd name="connsiteX533" fmla="*/ 183631 w 2969320"/>
              <a:gd name="connsiteY533" fmla="*/ 1355203 h 2807274"/>
              <a:gd name="connsiteX534" fmla="*/ 213381 w 2969320"/>
              <a:gd name="connsiteY534" fmla="*/ 1347858 h 2807274"/>
              <a:gd name="connsiteX535" fmla="*/ 214850 w 2969320"/>
              <a:gd name="connsiteY535" fmla="*/ 1349693 h 2807274"/>
              <a:gd name="connsiteX536" fmla="*/ 214115 w 2969320"/>
              <a:gd name="connsiteY536" fmla="*/ 1351530 h 2807274"/>
              <a:gd name="connsiteX537" fmla="*/ 211177 w 2969320"/>
              <a:gd name="connsiteY537" fmla="*/ 1349693 h 2807274"/>
              <a:gd name="connsiteX538" fmla="*/ 213381 w 2969320"/>
              <a:gd name="connsiteY538" fmla="*/ 1347858 h 2807274"/>
              <a:gd name="connsiteX539" fmla="*/ 168158 w 2969320"/>
              <a:gd name="connsiteY539" fmla="*/ 1336840 h 2807274"/>
              <a:gd name="connsiteX540" fmla="*/ 168946 w 2969320"/>
              <a:gd name="connsiteY540" fmla="*/ 1346939 h 2807274"/>
              <a:gd name="connsiteX541" fmla="*/ 164223 w 2969320"/>
              <a:gd name="connsiteY541" fmla="*/ 1347858 h 2807274"/>
              <a:gd name="connsiteX542" fmla="*/ 163436 w 2969320"/>
              <a:gd name="connsiteY542" fmla="*/ 1338675 h 2807274"/>
              <a:gd name="connsiteX543" fmla="*/ 168158 w 2969320"/>
              <a:gd name="connsiteY543" fmla="*/ 1336840 h 2807274"/>
              <a:gd name="connsiteX544" fmla="*/ 2637029 w 2969320"/>
              <a:gd name="connsiteY544" fmla="*/ 1332611 h 2807274"/>
              <a:gd name="connsiteX545" fmla="*/ 2637849 w 2969320"/>
              <a:gd name="connsiteY545" fmla="*/ 1333431 h 2807274"/>
              <a:gd name="connsiteX546" fmla="*/ 2637029 w 2969320"/>
              <a:gd name="connsiteY546" fmla="*/ 1333066 h 2807274"/>
              <a:gd name="connsiteX547" fmla="*/ 2735496 w 2969320"/>
              <a:gd name="connsiteY547" fmla="*/ 1309294 h 2807274"/>
              <a:gd name="connsiteX548" fmla="*/ 2736108 w 2969320"/>
              <a:gd name="connsiteY548" fmla="*/ 1311130 h 2807274"/>
              <a:gd name="connsiteX549" fmla="*/ 2735496 w 2969320"/>
              <a:gd name="connsiteY549" fmla="*/ 1312967 h 2807274"/>
              <a:gd name="connsiteX550" fmla="*/ 2734271 w 2969320"/>
              <a:gd name="connsiteY550" fmla="*/ 1310213 h 2807274"/>
              <a:gd name="connsiteX551" fmla="*/ 2735496 w 2969320"/>
              <a:gd name="connsiteY551" fmla="*/ 1309294 h 2807274"/>
              <a:gd name="connsiteX552" fmla="*/ 139298 w 2969320"/>
              <a:gd name="connsiteY552" fmla="*/ 1215643 h 2807274"/>
              <a:gd name="connsiteX553" fmla="*/ 143233 w 2969320"/>
              <a:gd name="connsiteY553" fmla="*/ 1217478 h 2807274"/>
              <a:gd name="connsiteX554" fmla="*/ 140871 w 2969320"/>
              <a:gd name="connsiteY554" fmla="*/ 1219315 h 2807274"/>
              <a:gd name="connsiteX555" fmla="*/ 137723 w 2969320"/>
              <a:gd name="connsiteY555" fmla="*/ 1217478 h 2807274"/>
              <a:gd name="connsiteX556" fmla="*/ 139298 w 2969320"/>
              <a:gd name="connsiteY556" fmla="*/ 1215643 h 2807274"/>
              <a:gd name="connsiteX557" fmla="*/ 2745289 w 2969320"/>
              <a:gd name="connsiteY557" fmla="*/ 1211970 h 2807274"/>
              <a:gd name="connsiteX558" fmla="*/ 2743452 w 2969320"/>
              <a:gd name="connsiteY558" fmla="*/ 1213807 h 2807274"/>
              <a:gd name="connsiteX559" fmla="*/ 2743452 w 2969320"/>
              <a:gd name="connsiteY559" fmla="*/ 1212889 h 2807274"/>
              <a:gd name="connsiteX560" fmla="*/ 2745289 w 2969320"/>
              <a:gd name="connsiteY560" fmla="*/ 1211970 h 2807274"/>
              <a:gd name="connsiteX561" fmla="*/ 2723253 w 2969320"/>
              <a:gd name="connsiteY561" fmla="*/ 1134845 h 2807274"/>
              <a:gd name="connsiteX562" fmla="*/ 2725090 w 2969320"/>
              <a:gd name="connsiteY562" fmla="*/ 1134845 h 2807274"/>
              <a:gd name="connsiteX563" fmla="*/ 2725090 w 2969320"/>
              <a:gd name="connsiteY563" fmla="*/ 1136682 h 2807274"/>
              <a:gd name="connsiteX564" fmla="*/ 2723253 w 2969320"/>
              <a:gd name="connsiteY564" fmla="*/ 1136682 h 2807274"/>
              <a:gd name="connsiteX565" fmla="*/ 2727843 w 2969320"/>
              <a:gd name="connsiteY565" fmla="*/ 1070573 h 2807274"/>
              <a:gd name="connsiteX566" fmla="*/ 2728762 w 2969320"/>
              <a:gd name="connsiteY566" fmla="*/ 1074246 h 2807274"/>
              <a:gd name="connsiteX567" fmla="*/ 2717744 w 2969320"/>
              <a:gd name="connsiteY567" fmla="*/ 1072777 h 2807274"/>
              <a:gd name="connsiteX568" fmla="*/ 2727843 w 2969320"/>
              <a:gd name="connsiteY568" fmla="*/ 1070573 h 2807274"/>
              <a:gd name="connsiteX569" fmla="*/ 2717744 w 2969320"/>
              <a:gd name="connsiteY569" fmla="*/ 1066900 h 2807274"/>
              <a:gd name="connsiteX570" fmla="*/ 2719580 w 2969320"/>
              <a:gd name="connsiteY570" fmla="*/ 1066900 h 2807274"/>
              <a:gd name="connsiteX571" fmla="*/ 2718356 w 2969320"/>
              <a:gd name="connsiteY571" fmla="*/ 1072410 h 2807274"/>
              <a:gd name="connsiteX572" fmla="*/ 2717744 w 2969320"/>
              <a:gd name="connsiteY572" fmla="*/ 1066900 h 2807274"/>
              <a:gd name="connsiteX573" fmla="*/ 2638782 w 2969320"/>
              <a:gd name="connsiteY573" fmla="*/ 973249 h 2807274"/>
              <a:gd name="connsiteX574" fmla="*/ 2646484 w 2969320"/>
              <a:gd name="connsiteY574" fmla="*/ 1007288 h 2807274"/>
              <a:gd name="connsiteX575" fmla="*/ 2640323 w 2969320"/>
              <a:gd name="connsiteY575" fmla="*/ 1008139 h 2807274"/>
              <a:gd name="connsiteX576" fmla="*/ 2638782 w 2969320"/>
              <a:gd name="connsiteY576" fmla="*/ 973249 h 2807274"/>
              <a:gd name="connsiteX577" fmla="*/ 2745289 w 2969320"/>
              <a:gd name="connsiteY577" fmla="*/ 947540 h 2807274"/>
              <a:gd name="connsiteX578" fmla="*/ 2870159 w 2969320"/>
              <a:gd name="connsiteY578" fmla="*/ 947540 h 2807274"/>
              <a:gd name="connsiteX579" fmla="*/ 2869343 w 2969320"/>
              <a:gd name="connsiteY579" fmla="*/ 954886 h 2807274"/>
              <a:gd name="connsiteX580" fmla="*/ 2745289 w 2969320"/>
              <a:gd name="connsiteY580" fmla="*/ 954886 h 2807274"/>
              <a:gd name="connsiteX581" fmla="*/ 2745289 w 2969320"/>
              <a:gd name="connsiteY581" fmla="*/ 947540 h 2807274"/>
              <a:gd name="connsiteX582" fmla="*/ 337557 w 2969320"/>
              <a:gd name="connsiteY582" fmla="*/ 934685 h 2807274"/>
              <a:gd name="connsiteX583" fmla="*/ 343399 w 2969320"/>
              <a:gd name="connsiteY583" fmla="*/ 937046 h 2807274"/>
              <a:gd name="connsiteX584" fmla="*/ 337557 w 2969320"/>
              <a:gd name="connsiteY584" fmla="*/ 940195 h 2807274"/>
              <a:gd name="connsiteX585" fmla="*/ 334217 w 2969320"/>
              <a:gd name="connsiteY585" fmla="*/ 936260 h 2807274"/>
              <a:gd name="connsiteX586" fmla="*/ 337557 w 2969320"/>
              <a:gd name="connsiteY586" fmla="*/ 934685 h 2807274"/>
              <a:gd name="connsiteX587" fmla="*/ 307409 w 2969320"/>
              <a:gd name="connsiteY587" fmla="*/ 931013 h 2807274"/>
              <a:gd name="connsiteX588" fmla="*/ 310348 w 2969320"/>
              <a:gd name="connsiteY588" fmla="*/ 939093 h 2807274"/>
              <a:gd name="connsiteX589" fmla="*/ 306675 w 2969320"/>
              <a:gd name="connsiteY589" fmla="*/ 942031 h 2807274"/>
              <a:gd name="connsiteX590" fmla="*/ 303001 w 2969320"/>
              <a:gd name="connsiteY590" fmla="*/ 940562 h 2807274"/>
              <a:gd name="connsiteX591" fmla="*/ 307409 w 2969320"/>
              <a:gd name="connsiteY591" fmla="*/ 931013 h 2807274"/>
              <a:gd name="connsiteX592" fmla="*/ 2909238 w 2969320"/>
              <a:gd name="connsiteY592" fmla="*/ 896123 h 2807274"/>
              <a:gd name="connsiteX593" fmla="*/ 2930758 w 2969320"/>
              <a:gd name="connsiteY593" fmla="*/ 910432 h 2807274"/>
              <a:gd name="connsiteX594" fmla="*/ 2928176 w 2969320"/>
              <a:gd name="connsiteY594" fmla="*/ 916323 h 2807274"/>
              <a:gd name="connsiteX595" fmla="*/ 2905796 w 2969320"/>
              <a:gd name="connsiteY595" fmla="*/ 913798 h 2807274"/>
              <a:gd name="connsiteX596" fmla="*/ 2903212 w 2969320"/>
              <a:gd name="connsiteY596" fmla="*/ 898649 h 2807274"/>
              <a:gd name="connsiteX597" fmla="*/ 2909238 w 2969320"/>
              <a:gd name="connsiteY597" fmla="*/ 896123 h 2807274"/>
              <a:gd name="connsiteX598" fmla="*/ 372325 w 2969320"/>
              <a:gd name="connsiteY598" fmla="*/ 894286 h 2807274"/>
              <a:gd name="connsiteX599" fmla="*/ 387476 w 2969320"/>
              <a:gd name="connsiteY599" fmla="*/ 910389 h 2807274"/>
              <a:gd name="connsiteX600" fmla="*/ 379900 w 2969320"/>
              <a:gd name="connsiteY600" fmla="*/ 916322 h 2807274"/>
              <a:gd name="connsiteX601" fmla="*/ 367274 w 2969320"/>
              <a:gd name="connsiteY601" fmla="*/ 898524 h 2807274"/>
              <a:gd name="connsiteX602" fmla="*/ 372325 w 2969320"/>
              <a:gd name="connsiteY602" fmla="*/ 894286 h 2807274"/>
              <a:gd name="connsiteX603" fmla="*/ 2879173 w 2969320"/>
              <a:gd name="connsiteY603" fmla="*/ 857560 h 2807274"/>
              <a:gd name="connsiteX604" fmla="*/ 2969320 w 2969320"/>
              <a:gd name="connsiteY604" fmla="*/ 874976 h 2807274"/>
              <a:gd name="connsiteX605" fmla="*/ 2967681 w 2969320"/>
              <a:gd name="connsiteY605" fmla="*/ 883269 h 2807274"/>
              <a:gd name="connsiteX606" fmla="*/ 2870159 w 2969320"/>
              <a:gd name="connsiteY606" fmla="*/ 876634 h 2807274"/>
              <a:gd name="connsiteX607" fmla="*/ 2879173 w 2969320"/>
              <a:gd name="connsiteY607" fmla="*/ 857560 h 2807274"/>
              <a:gd name="connsiteX608" fmla="*/ 356620 w 2969320"/>
              <a:gd name="connsiteY608" fmla="*/ 857560 h 2807274"/>
              <a:gd name="connsiteX609" fmla="*/ 358089 w 2969320"/>
              <a:gd name="connsiteY609" fmla="*/ 866742 h 2807274"/>
              <a:gd name="connsiteX610" fmla="*/ 354415 w 2969320"/>
              <a:gd name="connsiteY610" fmla="*/ 866742 h 2807274"/>
              <a:gd name="connsiteX611" fmla="*/ 356620 w 2969320"/>
              <a:gd name="connsiteY611" fmla="*/ 857560 h 2807274"/>
              <a:gd name="connsiteX612" fmla="*/ 2938906 w 2969320"/>
              <a:gd name="connsiteY612" fmla="*/ 793290 h 2807274"/>
              <a:gd name="connsiteX613" fmla="*/ 2963810 w 2969320"/>
              <a:gd name="connsiteY613" fmla="*/ 796350 h 2807274"/>
              <a:gd name="connsiteX614" fmla="*/ 2963008 w 2969320"/>
              <a:gd name="connsiteY614" fmla="*/ 802472 h 2807274"/>
              <a:gd name="connsiteX615" fmla="*/ 2938102 w 2969320"/>
              <a:gd name="connsiteY615" fmla="*/ 800176 h 2807274"/>
              <a:gd name="connsiteX616" fmla="*/ 2938906 w 2969320"/>
              <a:gd name="connsiteY616" fmla="*/ 793290 h 2807274"/>
              <a:gd name="connsiteX617" fmla="*/ 2941702 w 2969320"/>
              <a:gd name="connsiteY617" fmla="*/ 691282 h 2807274"/>
              <a:gd name="connsiteX618" fmla="*/ 2954630 w 2969320"/>
              <a:gd name="connsiteY618" fmla="*/ 698719 h 2807274"/>
              <a:gd name="connsiteX619" fmla="*/ 2943318 w 2969320"/>
              <a:gd name="connsiteY619" fmla="*/ 706157 h 2807274"/>
              <a:gd name="connsiteX620" fmla="*/ 2935238 w 2969320"/>
              <a:gd name="connsiteY620" fmla="*/ 697066 h 2807274"/>
              <a:gd name="connsiteX621" fmla="*/ 2941702 w 2969320"/>
              <a:gd name="connsiteY621" fmla="*/ 691282 h 2807274"/>
              <a:gd name="connsiteX622" fmla="*/ 2913313 w 2969320"/>
              <a:gd name="connsiteY622" fmla="*/ 690456 h 2807274"/>
              <a:gd name="connsiteX623" fmla="*/ 2919740 w 2969320"/>
              <a:gd name="connsiteY623" fmla="*/ 693794 h 2807274"/>
              <a:gd name="connsiteX624" fmla="*/ 2916067 w 2969320"/>
              <a:gd name="connsiteY624" fmla="*/ 699638 h 2807274"/>
              <a:gd name="connsiteX625" fmla="*/ 2911476 w 2969320"/>
              <a:gd name="connsiteY625" fmla="*/ 695464 h 2807274"/>
              <a:gd name="connsiteX626" fmla="*/ 2913313 w 2969320"/>
              <a:gd name="connsiteY626" fmla="*/ 690456 h 2807274"/>
              <a:gd name="connsiteX627" fmla="*/ 2710137 w 2969320"/>
              <a:gd name="connsiteY627" fmla="*/ 642711 h 2807274"/>
              <a:gd name="connsiteX628" fmla="*/ 2714072 w 2969320"/>
              <a:gd name="connsiteY628" fmla="*/ 645860 h 2807274"/>
              <a:gd name="connsiteX629" fmla="*/ 2712498 w 2969320"/>
              <a:gd name="connsiteY629" fmla="*/ 648221 h 2807274"/>
              <a:gd name="connsiteX630" fmla="*/ 2708563 w 2969320"/>
              <a:gd name="connsiteY630" fmla="*/ 645860 h 2807274"/>
              <a:gd name="connsiteX631" fmla="*/ 2710137 w 2969320"/>
              <a:gd name="connsiteY631" fmla="*/ 642711 h 2807274"/>
              <a:gd name="connsiteX632" fmla="*/ 2659900 w 2969320"/>
              <a:gd name="connsiteY632" fmla="*/ 611493 h 2807274"/>
              <a:gd name="connsiteX633" fmla="*/ 2666327 w 2969320"/>
              <a:gd name="connsiteY633" fmla="*/ 614248 h 2807274"/>
              <a:gd name="connsiteX634" fmla="*/ 2658982 w 2969320"/>
              <a:gd name="connsiteY634" fmla="*/ 617920 h 2807274"/>
              <a:gd name="connsiteX635" fmla="*/ 2655309 w 2969320"/>
              <a:gd name="connsiteY635" fmla="*/ 616085 h 2807274"/>
              <a:gd name="connsiteX636" fmla="*/ 2659900 w 2969320"/>
              <a:gd name="connsiteY636" fmla="*/ 611493 h 2807274"/>
              <a:gd name="connsiteX637" fmla="*/ 2681542 w 2969320"/>
              <a:gd name="connsiteY637" fmla="*/ 593130 h 2807274"/>
              <a:gd name="connsiteX638" fmla="*/ 2684690 w 2969320"/>
              <a:gd name="connsiteY638" fmla="*/ 596279 h 2807274"/>
              <a:gd name="connsiteX639" fmla="*/ 2679443 w 2969320"/>
              <a:gd name="connsiteY639" fmla="*/ 598640 h 2807274"/>
              <a:gd name="connsiteX640" fmla="*/ 2677344 w 2969320"/>
              <a:gd name="connsiteY640" fmla="*/ 595491 h 2807274"/>
              <a:gd name="connsiteX641" fmla="*/ 2681542 w 2969320"/>
              <a:gd name="connsiteY641" fmla="*/ 593130 h 2807274"/>
              <a:gd name="connsiteX642" fmla="*/ 2614911 w 2969320"/>
              <a:gd name="connsiteY642" fmla="*/ 558241 h 2807274"/>
              <a:gd name="connsiteX643" fmla="*/ 2616747 w 2969320"/>
              <a:gd name="connsiteY643" fmla="*/ 563137 h 2807274"/>
              <a:gd name="connsiteX644" fmla="*/ 2613074 w 2969320"/>
              <a:gd name="connsiteY644" fmla="*/ 565586 h 2807274"/>
              <a:gd name="connsiteX645" fmla="*/ 2614911 w 2969320"/>
              <a:gd name="connsiteY645" fmla="*/ 558241 h 2807274"/>
              <a:gd name="connsiteX646" fmla="*/ 2585529 w 2969320"/>
              <a:gd name="connsiteY646" fmla="*/ 549059 h 2807274"/>
              <a:gd name="connsiteX647" fmla="*/ 2611237 w 2969320"/>
              <a:gd name="connsiteY647" fmla="*/ 554200 h 2807274"/>
              <a:gd name="connsiteX648" fmla="*/ 2588742 w 2969320"/>
              <a:gd name="connsiteY648" fmla="*/ 574767 h 2807274"/>
              <a:gd name="connsiteX649" fmla="*/ 2585529 w 2969320"/>
              <a:gd name="connsiteY649" fmla="*/ 549059 h 2807274"/>
              <a:gd name="connsiteX650" fmla="*/ 680912 w 2969320"/>
              <a:gd name="connsiteY650" fmla="*/ 549059 h 2807274"/>
              <a:gd name="connsiteX651" fmla="*/ 683116 w 2969320"/>
              <a:gd name="connsiteY651" fmla="*/ 551507 h 2807274"/>
              <a:gd name="connsiteX652" fmla="*/ 680912 w 2969320"/>
              <a:gd name="connsiteY652" fmla="*/ 552731 h 2807274"/>
              <a:gd name="connsiteX653" fmla="*/ 679443 w 2969320"/>
              <a:gd name="connsiteY653" fmla="*/ 551507 h 2807274"/>
              <a:gd name="connsiteX654" fmla="*/ 680912 w 2969320"/>
              <a:gd name="connsiteY654" fmla="*/ 549059 h 2807274"/>
              <a:gd name="connsiteX655" fmla="*/ 2676962 w 2969320"/>
              <a:gd name="connsiteY655" fmla="*/ 547223 h 2807274"/>
              <a:gd name="connsiteX656" fmla="*/ 2681018 w 2969320"/>
              <a:gd name="connsiteY656" fmla="*/ 555749 h 2807274"/>
              <a:gd name="connsiteX657" fmla="*/ 2650184 w 2969320"/>
              <a:gd name="connsiteY657" fmla="*/ 571096 h 2807274"/>
              <a:gd name="connsiteX658" fmla="*/ 2646128 w 2969320"/>
              <a:gd name="connsiteY658" fmla="*/ 563422 h 2807274"/>
              <a:gd name="connsiteX659" fmla="*/ 2676962 w 2969320"/>
              <a:gd name="connsiteY659" fmla="*/ 547223 h 2807274"/>
              <a:gd name="connsiteX660" fmla="*/ 121195 w 2969320"/>
              <a:gd name="connsiteY660" fmla="*/ 508660 h 2807274"/>
              <a:gd name="connsiteX661" fmla="*/ 123032 w 2969320"/>
              <a:gd name="connsiteY661" fmla="*/ 508660 h 2807274"/>
              <a:gd name="connsiteX662" fmla="*/ 123032 w 2969320"/>
              <a:gd name="connsiteY662" fmla="*/ 510497 h 2807274"/>
              <a:gd name="connsiteX663" fmla="*/ 121195 w 2969320"/>
              <a:gd name="connsiteY663" fmla="*/ 510497 h 2807274"/>
              <a:gd name="connsiteX664" fmla="*/ 659109 w 2969320"/>
              <a:gd name="connsiteY664" fmla="*/ 506824 h 2807274"/>
              <a:gd name="connsiteX665" fmla="*/ 667584 w 2969320"/>
              <a:gd name="connsiteY665" fmla="*/ 510905 h 2807274"/>
              <a:gd name="connsiteX666" fmla="*/ 666737 w 2969320"/>
              <a:gd name="connsiteY666" fmla="*/ 514169 h 2807274"/>
              <a:gd name="connsiteX667" fmla="*/ 657414 w 2969320"/>
              <a:gd name="connsiteY667" fmla="*/ 511720 h 2807274"/>
              <a:gd name="connsiteX668" fmla="*/ 659109 w 2969320"/>
              <a:gd name="connsiteY668" fmla="*/ 506824 h 2807274"/>
              <a:gd name="connsiteX669" fmla="*/ 2706727 w 2969320"/>
              <a:gd name="connsiteY669" fmla="*/ 492133 h 2807274"/>
              <a:gd name="connsiteX670" fmla="*/ 2700300 w 2969320"/>
              <a:gd name="connsiteY670" fmla="*/ 506824 h 2807274"/>
              <a:gd name="connsiteX671" fmla="*/ 2693872 w 2969320"/>
              <a:gd name="connsiteY671" fmla="*/ 503560 h 2807274"/>
              <a:gd name="connsiteX672" fmla="*/ 2706727 w 2969320"/>
              <a:gd name="connsiteY672" fmla="*/ 492133 h 2807274"/>
              <a:gd name="connsiteX673" fmla="*/ 104482 w 2969320"/>
              <a:gd name="connsiteY673" fmla="*/ 486624 h 2807274"/>
              <a:gd name="connsiteX674" fmla="*/ 108348 w 2969320"/>
              <a:gd name="connsiteY674" fmla="*/ 491520 h 2807274"/>
              <a:gd name="connsiteX675" fmla="*/ 98297 w 2969320"/>
              <a:gd name="connsiteY675" fmla="*/ 500498 h 2807274"/>
              <a:gd name="connsiteX676" fmla="*/ 93658 w 2969320"/>
              <a:gd name="connsiteY676" fmla="*/ 495601 h 2807274"/>
              <a:gd name="connsiteX677" fmla="*/ 104482 w 2969320"/>
              <a:gd name="connsiteY677" fmla="*/ 486624 h 2807274"/>
              <a:gd name="connsiteX678" fmla="*/ 2723253 w 2969320"/>
              <a:gd name="connsiteY678" fmla="*/ 484788 h 2807274"/>
              <a:gd name="connsiteX679" fmla="*/ 2706726 w 2969320"/>
              <a:gd name="connsiteY679" fmla="*/ 491747 h 2807274"/>
              <a:gd name="connsiteX680" fmla="*/ 2723253 w 2969320"/>
              <a:gd name="connsiteY680" fmla="*/ 484788 h 2807274"/>
              <a:gd name="connsiteX681" fmla="*/ 2740147 w 2969320"/>
              <a:gd name="connsiteY681" fmla="*/ 459080 h 2807274"/>
              <a:gd name="connsiteX682" fmla="*/ 2741616 w 2969320"/>
              <a:gd name="connsiteY682" fmla="*/ 462228 h 2807274"/>
              <a:gd name="connsiteX683" fmla="*/ 2739413 w 2969320"/>
              <a:gd name="connsiteY683" fmla="*/ 464589 h 2807274"/>
              <a:gd name="connsiteX684" fmla="*/ 2737944 w 2969320"/>
              <a:gd name="connsiteY684" fmla="*/ 461441 h 2807274"/>
              <a:gd name="connsiteX685" fmla="*/ 2740147 w 2969320"/>
              <a:gd name="connsiteY685" fmla="*/ 459080 h 2807274"/>
              <a:gd name="connsiteX686" fmla="*/ 670836 w 2969320"/>
              <a:gd name="connsiteY686" fmla="*/ 451734 h 2807274"/>
              <a:gd name="connsiteX687" fmla="*/ 677615 w 2969320"/>
              <a:gd name="connsiteY687" fmla="*/ 458161 h 2807274"/>
              <a:gd name="connsiteX688" fmla="*/ 673378 w 2969320"/>
              <a:gd name="connsiteY688" fmla="*/ 461834 h 2807274"/>
              <a:gd name="connsiteX689" fmla="*/ 666597 w 2969320"/>
              <a:gd name="connsiteY689" fmla="*/ 456325 h 2807274"/>
              <a:gd name="connsiteX690" fmla="*/ 670836 w 2969320"/>
              <a:gd name="connsiteY690" fmla="*/ 451734 h 2807274"/>
              <a:gd name="connsiteX691" fmla="*/ 2249817 w 2969320"/>
              <a:gd name="connsiteY691" fmla="*/ 444389 h 2807274"/>
              <a:gd name="connsiteX692" fmla="*/ 2253156 w 2969320"/>
              <a:gd name="connsiteY692" fmla="*/ 448324 h 2807274"/>
              <a:gd name="connsiteX693" fmla="*/ 2248147 w 2969320"/>
              <a:gd name="connsiteY693" fmla="*/ 455407 h 2807274"/>
              <a:gd name="connsiteX694" fmla="*/ 2243973 w 2969320"/>
              <a:gd name="connsiteY694" fmla="*/ 447537 h 2807274"/>
              <a:gd name="connsiteX695" fmla="*/ 2249817 w 2969320"/>
              <a:gd name="connsiteY695" fmla="*/ 444389 h 2807274"/>
              <a:gd name="connsiteX696" fmla="*/ 621547 w 2969320"/>
              <a:gd name="connsiteY696" fmla="*/ 427862 h 2807274"/>
              <a:gd name="connsiteX697" fmla="*/ 662927 w 2969320"/>
              <a:gd name="connsiteY697" fmla="*/ 464412 h 2807274"/>
              <a:gd name="connsiteX698" fmla="*/ 658152 w 2969320"/>
              <a:gd name="connsiteY698" fmla="*/ 470098 h 2807274"/>
              <a:gd name="connsiteX699" fmla="*/ 615180 w 2969320"/>
              <a:gd name="connsiteY699" fmla="*/ 432735 h 2807274"/>
              <a:gd name="connsiteX700" fmla="*/ 621547 w 2969320"/>
              <a:gd name="connsiteY700" fmla="*/ 427862 h 2807274"/>
              <a:gd name="connsiteX701" fmla="*/ 609048 w 2969320"/>
              <a:gd name="connsiteY701" fmla="*/ 422353 h 2807274"/>
              <a:gd name="connsiteX702" fmla="*/ 609662 w 2969320"/>
              <a:gd name="connsiteY702" fmla="*/ 423272 h 2807274"/>
              <a:gd name="connsiteX703" fmla="*/ 609048 w 2969320"/>
              <a:gd name="connsiteY703" fmla="*/ 424190 h 2807274"/>
              <a:gd name="connsiteX704" fmla="*/ 607824 w 2969320"/>
              <a:gd name="connsiteY704" fmla="*/ 423272 h 2807274"/>
              <a:gd name="connsiteX705" fmla="*/ 609048 w 2969320"/>
              <a:gd name="connsiteY705" fmla="*/ 422353 h 2807274"/>
              <a:gd name="connsiteX706" fmla="*/ 2282536 w 2969320"/>
              <a:gd name="connsiteY706" fmla="*/ 416844 h 2807274"/>
              <a:gd name="connsiteX707" fmla="*/ 2292768 w 2969320"/>
              <a:gd name="connsiteY707" fmla="*/ 416844 h 2807274"/>
              <a:gd name="connsiteX708" fmla="*/ 2293554 w 2969320"/>
              <a:gd name="connsiteY708" fmla="*/ 420516 h 2807274"/>
              <a:gd name="connsiteX709" fmla="*/ 2282536 w 2969320"/>
              <a:gd name="connsiteY709" fmla="*/ 419782 h 2807274"/>
              <a:gd name="connsiteX710" fmla="*/ 2282536 w 2969320"/>
              <a:gd name="connsiteY710" fmla="*/ 416844 h 2807274"/>
              <a:gd name="connsiteX711" fmla="*/ 2735740 w 2969320"/>
              <a:gd name="connsiteY711" fmla="*/ 409499 h 2807274"/>
              <a:gd name="connsiteX712" fmla="*/ 2737944 w 2969320"/>
              <a:gd name="connsiteY712" fmla="*/ 415341 h 2807274"/>
              <a:gd name="connsiteX713" fmla="*/ 2733536 w 2969320"/>
              <a:gd name="connsiteY713" fmla="*/ 418681 h 2807274"/>
              <a:gd name="connsiteX714" fmla="*/ 2730598 w 2969320"/>
              <a:gd name="connsiteY714" fmla="*/ 415341 h 2807274"/>
              <a:gd name="connsiteX715" fmla="*/ 2735740 w 2969320"/>
              <a:gd name="connsiteY715" fmla="*/ 409499 h 2807274"/>
              <a:gd name="connsiteX716" fmla="*/ 2269682 w 2969320"/>
              <a:gd name="connsiteY716" fmla="*/ 405826 h 2807274"/>
              <a:gd name="connsiteX717" fmla="*/ 2271518 w 2969320"/>
              <a:gd name="connsiteY717" fmla="*/ 407663 h 2807274"/>
              <a:gd name="connsiteX718" fmla="*/ 2269682 w 2969320"/>
              <a:gd name="connsiteY718" fmla="*/ 407663 h 2807274"/>
              <a:gd name="connsiteX719" fmla="*/ 2291718 w 2969320"/>
              <a:gd name="connsiteY719" fmla="*/ 396645 h 2807274"/>
              <a:gd name="connsiteX720" fmla="*/ 2299063 w 2969320"/>
              <a:gd name="connsiteY720" fmla="*/ 402154 h 2807274"/>
              <a:gd name="connsiteX721" fmla="*/ 2297227 w 2969320"/>
              <a:gd name="connsiteY721" fmla="*/ 405827 h 2807274"/>
              <a:gd name="connsiteX722" fmla="*/ 2288045 w 2969320"/>
              <a:gd name="connsiteY722" fmla="*/ 401236 h 2807274"/>
              <a:gd name="connsiteX723" fmla="*/ 2291718 w 2969320"/>
              <a:gd name="connsiteY723" fmla="*/ 396645 h 2807274"/>
              <a:gd name="connsiteX724" fmla="*/ 1006294 w 2969320"/>
              <a:gd name="connsiteY724" fmla="*/ 394808 h 2807274"/>
              <a:gd name="connsiteX725" fmla="*/ 1008131 w 2969320"/>
              <a:gd name="connsiteY725" fmla="*/ 394808 h 2807274"/>
              <a:gd name="connsiteX726" fmla="*/ 1008131 w 2969320"/>
              <a:gd name="connsiteY726" fmla="*/ 396645 h 2807274"/>
              <a:gd name="connsiteX727" fmla="*/ 1006294 w 2969320"/>
              <a:gd name="connsiteY727" fmla="*/ 396645 h 2807274"/>
              <a:gd name="connsiteX728" fmla="*/ 1174868 w 2969320"/>
              <a:gd name="connsiteY728" fmla="*/ 392972 h 2807274"/>
              <a:gd name="connsiteX729" fmla="*/ 1177072 w 2969320"/>
              <a:gd name="connsiteY729" fmla="*/ 394809 h 2807274"/>
              <a:gd name="connsiteX730" fmla="*/ 1176338 w 2969320"/>
              <a:gd name="connsiteY730" fmla="*/ 398482 h 2807274"/>
              <a:gd name="connsiteX731" fmla="*/ 1174134 w 2969320"/>
              <a:gd name="connsiteY731" fmla="*/ 396645 h 2807274"/>
              <a:gd name="connsiteX732" fmla="*/ 1174868 w 2969320"/>
              <a:gd name="connsiteY732" fmla="*/ 392972 h 2807274"/>
              <a:gd name="connsiteX733" fmla="*/ 2359662 w 2969320"/>
              <a:gd name="connsiteY733" fmla="*/ 387463 h 2807274"/>
              <a:gd name="connsiteX734" fmla="*/ 2359662 w 2969320"/>
              <a:gd name="connsiteY734" fmla="*/ 389300 h 2807274"/>
              <a:gd name="connsiteX735" fmla="*/ 2357825 w 2969320"/>
              <a:gd name="connsiteY735" fmla="*/ 388381 h 2807274"/>
              <a:gd name="connsiteX736" fmla="*/ 2359662 w 2969320"/>
              <a:gd name="connsiteY736" fmla="*/ 387463 h 2807274"/>
              <a:gd name="connsiteX737" fmla="*/ 2206198 w 2969320"/>
              <a:gd name="connsiteY737" fmla="*/ 387463 h 2807274"/>
              <a:gd name="connsiteX738" fmla="*/ 2210920 w 2969320"/>
              <a:gd name="connsiteY738" fmla="*/ 406885 h 2807274"/>
              <a:gd name="connsiteX739" fmla="*/ 2205411 w 2969320"/>
              <a:gd name="connsiteY739" fmla="*/ 407663 h 2807274"/>
              <a:gd name="connsiteX740" fmla="*/ 2199902 w 2969320"/>
              <a:gd name="connsiteY740" fmla="*/ 389016 h 2807274"/>
              <a:gd name="connsiteX741" fmla="*/ 2206198 w 2969320"/>
              <a:gd name="connsiteY741" fmla="*/ 387463 h 2807274"/>
              <a:gd name="connsiteX742" fmla="*/ 1175235 w 2969320"/>
              <a:gd name="connsiteY742" fmla="*/ 378282 h 2807274"/>
              <a:gd name="connsiteX743" fmla="*/ 1177072 w 2969320"/>
              <a:gd name="connsiteY743" fmla="*/ 380119 h 2807274"/>
              <a:gd name="connsiteX744" fmla="*/ 1175235 w 2969320"/>
              <a:gd name="connsiteY744" fmla="*/ 380119 h 2807274"/>
              <a:gd name="connsiteX745" fmla="*/ 2392104 w 2969320"/>
              <a:gd name="connsiteY745" fmla="*/ 376445 h 2807274"/>
              <a:gd name="connsiteX746" fmla="*/ 2392716 w 2969320"/>
              <a:gd name="connsiteY746" fmla="*/ 377057 h 2807274"/>
              <a:gd name="connsiteX747" fmla="*/ 2391491 w 2969320"/>
              <a:gd name="connsiteY747" fmla="*/ 378282 h 2807274"/>
              <a:gd name="connsiteX748" fmla="*/ 2390879 w 2969320"/>
              <a:gd name="connsiteY748" fmla="*/ 377057 h 2807274"/>
              <a:gd name="connsiteX749" fmla="*/ 2392104 w 2969320"/>
              <a:gd name="connsiteY749" fmla="*/ 376445 h 2807274"/>
              <a:gd name="connsiteX750" fmla="*/ 2179472 w 2969320"/>
              <a:gd name="connsiteY750" fmla="*/ 376445 h 2807274"/>
              <a:gd name="connsiteX751" fmla="*/ 2190720 w 2969320"/>
              <a:gd name="connsiteY751" fmla="*/ 383790 h 2807274"/>
              <a:gd name="connsiteX752" fmla="*/ 2177866 w 2969320"/>
              <a:gd name="connsiteY752" fmla="*/ 381341 h 2807274"/>
              <a:gd name="connsiteX753" fmla="*/ 2179472 w 2969320"/>
              <a:gd name="connsiteY753" fmla="*/ 376445 h 2807274"/>
              <a:gd name="connsiteX754" fmla="*/ 2260501 w 2969320"/>
              <a:gd name="connsiteY754" fmla="*/ 370936 h 2807274"/>
              <a:gd name="connsiteX755" fmla="*/ 2262336 w 2969320"/>
              <a:gd name="connsiteY755" fmla="*/ 374609 h 2807274"/>
              <a:gd name="connsiteX756" fmla="*/ 2259276 w 2969320"/>
              <a:gd name="connsiteY756" fmla="*/ 375528 h 2807274"/>
              <a:gd name="connsiteX757" fmla="*/ 2258664 w 2969320"/>
              <a:gd name="connsiteY757" fmla="*/ 371855 h 2807274"/>
              <a:gd name="connsiteX758" fmla="*/ 2260501 w 2969320"/>
              <a:gd name="connsiteY758" fmla="*/ 370936 h 2807274"/>
              <a:gd name="connsiteX759" fmla="*/ 2202526 w 2969320"/>
              <a:gd name="connsiteY759" fmla="*/ 370936 h 2807274"/>
              <a:gd name="connsiteX760" fmla="*/ 2207248 w 2969320"/>
              <a:gd name="connsiteY760" fmla="*/ 378649 h 2807274"/>
              <a:gd name="connsiteX761" fmla="*/ 2190720 w 2969320"/>
              <a:gd name="connsiteY761" fmla="*/ 383791 h 2807274"/>
              <a:gd name="connsiteX762" fmla="*/ 2202526 w 2969320"/>
              <a:gd name="connsiteY762" fmla="*/ 370936 h 2807274"/>
              <a:gd name="connsiteX763" fmla="*/ 2350480 w 2969320"/>
              <a:gd name="connsiteY763" fmla="*/ 369099 h 2807274"/>
              <a:gd name="connsiteX764" fmla="*/ 2352317 w 2969320"/>
              <a:gd name="connsiteY764" fmla="*/ 369099 h 2807274"/>
              <a:gd name="connsiteX765" fmla="*/ 2352317 w 2969320"/>
              <a:gd name="connsiteY765" fmla="*/ 370936 h 2807274"/>
              <a:gd name="connsiteX766" fmla="*/ 2350480 w 2969320"/>
              <a:gd name="connsiteY766" fmla="*/ 370936 h 2807274"/>
              <a:gd name="connsiteX767" fmla="*/ 2117268 w 2969320"/>
              <a:gd name="connsiteY767" fmla="*/ 363591 h 2807274"/>
              <a:gd name="connsiteX768" fmla="*/ 2124613 w 2969320"/>
              <a:gd name="connsiteY768" fmla="*/ 363591 h 2807274"/>
              <a:gd name="connsiteX769" fmla="*/ 2123946 w 2969320"/>
              <a:gd name="connsiteY769" fmla="*/ 365428 h 2807274"/>
              <a:gd name="connsiteX770" fmla="*/ 2117268 w 2969320"/>
              <a:gd name="connsiteY770" fmla="*/ 363591 h 2807274"/>
              <a:gd name="connsiteX771" fmla="*/ 2196841 w 2969320"/>
              <a:gd name="connsiteY771" fmla="*/ 361754 h 2807274"/>
              <a:gd name="connsiteX772" fmla="*/ 2198066 w 2969320"/>
              <a:gd name="connsiteY772" fmla="*/ 361754 h 2807274"/>
              <a:gd name="connsiteX773" fmla="*/ 2198066 w 2969320"/>
              <a:gd name="connsiteY773" fmla="*/ 363591 h 2807274"/>
              <a:gd name="connsiteX774" fmla="*/ 2196229 w 2969320"/>
              <a:gd name="connsiteY774" fmla="*/ 363591 h 2807274"/>
              <a:gd name="connsiteX775" fmla="*/ 2196841 w 2969320"/>
              <a:gd name="connsiteY775" fmla="*/ 361754 h 2807274"/>
              <a:gd name="connsiteX776" fmla="*/ 1130206 w 2969320"/>
              <a:gd name="connsiteY776" fmla="*/ 361754 h 2807274"/>
              <a:gd name="connsiteX777" fmla="*/ 1160545 w 2969320"/>
              <a:gd name="connsiteY777" fmla="*/ 389300 h 2807274"/>
              <a:gd name="connsiteX778" fmla="*/ 1142182 w 2969320"/>
              <a:gd name="connsiteY778" fmla="*/ 380388 h 2807274"/>
              <a:gd name="connsiteX779" fmla="*/ 1123818 w 2969320"/>
              <a:gd name="connsiteY779" fmla="*/ 367426 h 2807274"/>
              <a:gd name="connsiteX780" fmla="*/ 1130206 w 2969320"/>
              <a:gd name="connsiteY780" fmla="*/ 361754 h 2807274"/>
              <a:gd name="connsiteX781" fmla="*/ 2223441 w 2969320"/>
              <a:gd name="connsiteY781" fmla="*/ 356246 h 2807274"/>
              <a:gd name="connsiteX782" fmla="*/ 2229284 w 2969320"/>
              <a:gd name="connsiteY782" fmla="*/ 360327 h 2807274"/>
              <a:gd name="connsiteX783" fmla="*/ 2225110 w 2969320"/>
              <a:gd name="connsiteY783" fmla="*/ 363591 h 2807274"/>
              <a:gd name="connsiteX784" fmla="*/ 2220937 w 2969320"/>
              <a:gd name="connsiteY784" fmla="*/ 360327 h 2807274"/>
              <a:gd name="connsiteX785" fmla="*/ 2223441 w 2969320"/>
              <a:gd name="connsiteY785" fmla="*/ 356246 h 2807274"/>
              <a:gd name="connsiteX786" fmla="*/ 2368844 w 2969320"/>
              <a:gd name="connsiteY786" fmla="*/ 352573 h 2807274"/>
              <a:gd name="connsiteX787" fmla="*/ 2374352 w 2969320"/>
              <a:gd name="connsiteY787" fmla="*/ 357393 h 2807274"/>
              <a:gd name="connsiteX788" fmla="*/ 2368844 w 2969320"/>
              <a:gd name="connsiteY788" fmla="*/ 365428 h 2807274"/>
              <a:gd name="connsiteX789" fmla="*/ 2364253 w 2969320"/>
              <a:gd name="connsiteY789" fmla="*/ 357393 h 2807274"/>
              <a:gd name="connsiteX790" fmla="*/ 2368844 w 2969320"/>
              <a:gd name="connsiteY790" fmla="*/ 352573 h 2807274"/>
              <a:gd name="connsiteX791" fmla="*/ 2130733 w 2969320"/>
              <a:gd name="connsiteY791" fmla="*/ 352573 h 2807274"/>
              <a:gd name="connsiteX792" fmla="*/ 2131958 w 2969320"/>
              <a:gd name="connsiteY792" fmla="*/ 353492 h 2807274"/>
              <a:gd name="connsiteX793" fmla="*/ 2130733 w 2969320"/>
              <a:gd name="connsiteY793" fmla="*/ 358083 h 2807274"/>
              <a:gd name="connsiteX794" fmla="*/ 2130122 w 2969320"/>
              <a:gd name="connsiteY794" fmla="*/ 356246 h 2807274"/>
              <a:gd name="connsiteX795" fmla="*/ 2130733 w 2969320"/>
              <a:gd name="connsiteY795" fmla="*/ 352573 h 2807274"/>
              <a:gd name="connsiteX796" fmla="*/ 1119290 w 2969320"/>
              <a:gd name="connsiteY796" fmla="*/ 352573 h 2807274"/>
              <a:gd name="connsiteX797" fmla="*/ 1120147 w 2969320"/>
              <a:gd name="connsiteY797" fmla="*/ 358286 h 2807274"/>
              <a:gd name="connsiteX798" fmla="*/ 1108149 w 2969320"/>
              <a:gd name="connsiteY798" fmla="*/ 359918 h 2807274"/>
              <a:gd name="connsiteX799" fmla="*/ 1107292 w 2969320"/>
              <a:gd name="connsiteY799" fmla="*/ 354205 h 2807274"/>
              <a:gd name="connsiteX800" fmla="*/ 1119290 w 2969320"/>
              <a:gd name="connsiteY800" fmla="*/ 352573 h 2807274"/>
              <a:gd name="connsiteX801" fmla="*/ 2236366 w 2969320"/>
              <a:gd name="connsiteY801" fmla="*/ 348901 h 2807274"/>
              <a:gd name="connsiteX802" fmla="*/ 2240302 w 2969320"/>
              <a:gd name="connsiteY802" fmla="*/ 355329 h 2807274"/>
              <a:gd name="connsiteX803" fmla="*/ 2237941 w 2969320"/>
              <a:gd name="connsiteY803" fmla="*/ 358083 h 2807274"/>
              <a:gd name="connsiteX804" fmla="*/ 2235580 w 2969320"/>
              <a:gd name="connsiteY804" fmla="*/ 355329 h 2807274"/>
              <a:gd name="connsiteX805" fmla="*/ 2236366 w 2969320"/>
              <a:gd name="connsiteY805" fmla="*/ 348901 h 2807274"/>
              <a:gd name="connsiteX806" fmla="*/ 1099684 w 2969320"/>
              <a:gd name="connsiteY806" fmla="*/ 347982 h 2807274"/>
              <a:gd name="connsiteX807" fmla="*/ 1103619 w 2969320"/>
              <a:gd name="connsiteY807" fmla="*/ 348901 h 2807274"/>
              <a:gd name="connsiteX808" fmla="*/ 1101258 w 2969320"/>
              <a:gd name="connsiteY808" fmla="*/ 352573 h 2807274"/>
              <a:gd name="connsiteX809" fmla="*/ 1098110 w 2969320"/>
              <a:gd name="connsiteY809" fmla="*/ 350736 h 2807274"/>
              <a:gd name="connsiteX810" fmla="*/ 1099684 w 2969320"/>
              <a:gd name="connsiteY810" fmla="*/ 347982 h 2807274"/>
              <a:gd name="connsiteX811" fmla="*/ 2667245 w 2969320"/>
              <a:gd name="connsiteY811" fmla="*/ 347064 h 2807274"/>
              <a:gd name="connsiteX812" fmla="*/ 2669999 w 2969320"/>
              <a:gd name="connsiteY812" fmla="*/ 354146 h 2807274"/>
              <a:gd name="connsiteX813" fmla="*/ 2666327 w 2969320"/>
              <a:gd name="connsiteY813" fmla="*/ 357295 h 2807274"/>
              <a:gd name="connsiteX814" fmla="*/ 2662654 w 2969320"/>
              <a:gd name="connsiteY814" fmla="*/ 354934 h 2807274"/>
              <a:gd name="connsiteX815" fmla="*/ 2667245 w 2969320"/>
              <a:gd name="connsiteY815" fmla="*/ 347064 h 2807274"/>
              <a:gd name="connsiteX816" fmla="*/ 2145730 w 2969320"/>
              <a:gd name="connsiteY816" fmla="*/ 347064 h 2807274"/>
              <a:gd name="connsiteX817" fmla="*/ 2146649 w 2969320"/>
              <a:gd name="connsiteY817" fmla="*/ 349513 h 2807274"/>
              <a:gd name="connsiteX818" fmla="*/ 2144813 w 2969320"/>
              <a:gd name="connsiteY818" fmla="*/ 350736 h 2807274"/>
              <a:gd name="connsiteX819" fmla="*/ 2142976 w 2969320"/>
              <a:gd name="connsiteY819" fmla="*/ 349513 h 2807274"/>
              <a:gd name="connsiteX820" fmla="*/ 2145730 w 2969320"/>
              <a:gd name="connsiteY820" fmla="*/ 347064 h 2807274"/>
              <a:gd name="connsiteX821" fmla="*/ 1007351 w 2969320"/>
              <a:gd name="connsiteY821" fmla="*/ 344401 h 2807274"/>
              <a:gd name="connsiteX822" fmla="*/ 1092602 w 2969320"/>
              <a:gd name="connsiteY822" fmla="*/ 385627 h 2807274"/>
              <a:gd name="connsiteX823" fmla="*/ 989768 w 2969320"/>
              <a:gd name="connsiteY823" fmla="*/ 345421 h 2807274"/>
              <a:gd name="connsiteX824" fmla="*/ 1007351 w 2969320"/>
              <a:gd name="connsiteY824" fmla="*/ 344401 h 2807274"/>
              <a:gd name="connsiteX825" fmla="*/ 2187048 w 2969320"/>
              <a:gd name="connsiteY825" fmla="*/ 343391 h 2807274"/>
              <a:gd name="connsiteX826" fmla="*/ 2188884 w 2969320"/>
              <a:gd name="connsiteY826" fmla="*/ 344310 h 2807274"/>
              <a:gd name="connsiteX827" fmla="*/ 2187048 w 2969320"/>
              <a:gd name="connsiteY827" fmla="*/ 345228 h 2807274"/>
              <a:gd name="connsiteX828" fmla="*/ 2185211 w 2969320"/>
              <a:gd name="connsiteY828" fmla="*/ 344310 h 2807274"/>
              <a:gd name="connsiteX829" fmla="*/ 2187048 w 2969320"/>
              <a:gd name="connsiteY829" fmla="*/ 343391 h 2807274"/>
              <a:gd name="connsiteX830" fmla="*/ 1419221 w 2969320"/>
              <a:gd name="connsiteY830" fmla="*/ 337883 h 2807274"/>
              <a:gd name="connsiteX831" fmla="*/ 1427791 w 2969320"/>
              <a:gd name="connsiteY831" fmla="*/ 344965 h 2807274"/>
              <a:gd name="connsiteX832" fmla="*/ 1425220 w 2969320"/>
              <a:gd name="connsiteY832" fmla="*/ 348901 h 2807274"/>
              <a:gd name="connsiteX833" fmla="*/ 1415794 w 2969320"/>
              <a:gd name="connsiteY833" fmla="*/ 341818 h 2807274"/>
              <a:gd name="connsiteX834" fmla="*/ 1419221 w 2969320"/>
              <a:gd name="connsiteY834" fmla="*/ 337883 h 2807274"/>
              <a:gd name="connsiteX835" fmla="*/ 2411079 w 2969320"/>
              <a:gd name="connsiteY835" fmla="*/ 336046 h 2807274"/>
              <a:gd name="connsiteX836" fmla="*/ 2412916 w 2969320"/>
              <a:gd name="connsiteY836" fmla="*/ 336046 h 2807274"/>
              <a:gd name="connsiteX837" fmla="*/ 2412916 w 2969320"/>
              <a:gd name="connsiteY837" fmla="*/ 337883 h 2807274"/>
              <a:gd name="connsiteX838" fmla="*/ 1310665 w 2969320"/>
              <a:gd name="connsiteY838" fmla="*/ 332373 h 2807274"/>
              <a:gd name="connsiteX839" fmla="*/ 1306532 w 2969320"/>
              <a:gd name="connsiteY839" fmla="*/ 337883 h 2807274"/>
              <a:gd name="connsiteX840" fmla="*/ 1303778 w 2969320"/>
              <a:gd name="connsiteY840" fmla="*/ 335129 h 2807274"/>
              <a:gd name="connsiteX841" fmla="*/ 1312041 w 2969320"/>
              <a:gd name="connsiteY841" fmla="*/ 330537 h 2807274"/>
              <a:gd name="connsiteX842" fmla="*/ 1312960 w 2969320"/>
              <a:gd name="connsiteY842" fmla="*/ 331456 h 2807274"/>
              <a:gd name="connsiteX843" fmla="*/ 1310665 w 2969320"/>
              <a:gd name="connsiteY843" fmla="*/ 332373 h 2807274"/>
              <a:gd name="connsiteX844" fmla="*/ 973673 w 2969320"/>
              <a:gd name="connsiteY844" fmla="*/ 330537 h 2807274"/>
              <a:gd name="connsiteX845" fmla="*/ 984259 w 2969320"/>
              <a:gd name="connsiteY845" fmla="*/ 335622 h 2807274"/>
              <a:gd name="connsiteX846" fmla="*/ 980478 w 2969320"/>
              <a:gd name="connsiteY846" fmla="*/ 341555 h 2807274"/>
              <a:gd name="connsiteX847" fmla="*/ 971404 w 2969320"/>
              <a:gd name="connsiteY847" fmla="*/ 335622 h 2807274"/>
              <a:gd name="connsiteX848" fmla="*/ 973673 w 2969320"/>
              <a:gd name="connsiteY848" fmla="*/ 330537 h 2807274"/>
              <a:gd name="connsiteX849" fmla="*/ 1312741 w 2969320"/>
              <a:gd name="connsiteY849" fmla="*/ 328670 h 2807274"/>
              <a:gd name="connsiteX850" fmla="*/ 1312041 w 2969320"/>
              <a:gd name="connsiteY850" fmla="*/ 330537 h 2807274"/>
              <a:gd name="connsiteX851" fmla="*/ 1311123 w 2969320"/>
              <a:gd name="connsiteY851" fmla="*/ 329803 h 2807274"/>
              <a:gd name="connsiteX852" fmla="*/ 1437830 w 2969320"/>
              <a:gd name="connsiteY852" fmla="*/ 326865 h 2807274"/>
              <a:gd name="connsiteX853" fmla="*/ 1439054 w 2969320"/>
              <a:gd name="connsiteY853" fmla="*/ 326865 h 2807274"/>
              <a:gd name="connsiteX854" fmla="*/ 1439666 w 2969320"/>
              <a:gd name="connsiteY854" fmla="*/ 327783 h 2807274"/>
              <a:gd name="connsiteX855" fmla="*/ 1438441 w 2969320"/>
              <a:gd name="connsiteY855" fmla="*/ 328702 h 2807274"/>
              <a:gd name="connsiteX856" fmla="*/ 1437830 w 2969320"/>
              <a:gd name="connsiteY856" fmla="*/ 326865 h 2807274"/>
              <a:gd name="connsiteX857" fmla="*/ 624362 w 2969320"/>
              <a:gd name="connsiteY857" fmla="*/ 325028 h 2807274"/>
              <a:gd name="connsiteX858" fmla="*/ 643135 w 2969320"/>
              <a:gd name="connsiteY858" fmla="*/ 329236 h 2807274"/>
              <a:gd name="connsiteX859" fmla="*/ 661090 w 2969320"/>
              <a:gd name="connsiteY859" fmla="*/ 357851 h 2807274"/>
              <a:gd name="connsiteX860" fmla="*/ 617833 w 2969320"/>
              <a:gd name="connsiteY860" fmla="*/ 333444 h 2807274"/>
              <a:gd name="connsiteX861" fmla="*/ 624362 w 2969320"/>
              <a:gd name="connsiteY861" fmla="*/ 325028 h 2807274"/>
              <a:gd name="connsiteX862" fmla="*/ 1314796 w 2969320"/>
              <a:gd name="connsiteY862" fmla="*/ 323192 h 2807274"/>
              <a:gd name="connsiteX863" fmla="*/ 1318468 w 2969320"/>
              <a:gd name="connsiteY863" fmla="*/ 324661 h 2807274"/>
              <a:gd name="connsiteX864" fmla="*/ 1312741 w 2969320"/>
              <a:gd name="connsiteY864" fmla="*/ 328670 h 2807274"/>
              <a:gd name="connsiteX865" fmla="*/ 1449766 w 2969320"/>
              <a:gd name="connsiteY865" fmla="*/ 322458 h 2807274"/>
              <a:gd name="connsiteX866" fmla="*/ 1450684 w 2969320"/>
              <a:gd name="connsiteY866" fmla="*/ 323192 h 2807274"/>
              <a:gd name="connsiteX867" fmla="*/ 1450683 w 2969320"/>
              <a:gd name="connsiteY867" fmla="*/ 323192 h 2807274"/>
              <a:gd name="connsiteX868" fmla="*/ 1449766 w 2969320"/>
              <a:gd name="connsiteY868" fmla="*/ 323192 h 2807274"/>
              <a:gd name="connsiteX869" fmla="*/ 1449766 w 2969320"/>
              <a:gd name="connsiteY869" fmla="*/ 322458 h 2807274"/>
              <a:gd name="connsiteX870" fmla="*/ 1364377 w 2969320"/>
              <a:gd name="connsiteY870" fmla="*/ 319520 h 2807274"/>
              <a:gd name="connsiteX871" fmla="*/ 1366214 w 2969320"/>
              <a:gd name="connsiteY871" fmla="*/ 319520 h 2807274"/>
              <a:gd name="connsiteX872" fmla="*/ 1364377 w 2969320"/>
              <a:gd name="connsiteY872" fmla="*/ 321356 h 2807274"/>
              <a:gd name="connsiteX873" fmla="*/ 2473776 w 2969320"/>
              <a:gd name="connsiteY873" fmla="*/ 317683 h 2807274"/>
              <a:gd name="connsiteX874" fmla="*/ 2474564 w 2969320"/>
              <a:gd name="connsiteY874" fmla="*/ 321355 h 2807274"/>
              <a:gd name="connsiteX875" fmla="*/ 2471416 w 2969320"/>
              <a:gd name="connsiteY875" fmla="*/ 323192 h 2807274"/>
              <a:gd name="connsiteX876" fmla="*/ 2469841 w 2969320"/>
              <a:gd name="connsiteY876" fmla="*/ 319520 h 2807274"/>
              <a:gd name="connsiteX877" fmla="*/ 2473776 w 2969320"/>
              <a:gd name="connsiteY877" fmla="*/ 317683 h 2807274"/>
              <a:gd name="connsiteX878" fmla="*/ 2444132 w 2969320"/>
              <a:gd name="connsiteY878" fmla="*/ 317683 h 2807274"/>
              <a:gd name="connsiteX879" fmla="*/ 2447805 w 2969320"/>
              <a:gd name="connsiteY879" fmla="*/ 320225 h 2807274"/>
              <a:gd name="connsiteX880" fmla="*/ 2445051 w 2969320"/>
              <a:gd name="connsiteY880" fmla="*/ 328701 h 2807274"/>
              <a:gd name="connsiteX881" fmla="*/ 2440460 w 2969320"/>
              <a:gd name="connsiteY881" fmla="*/ 319377 h 2807274"/>
              <a:gd name="connsiteX882" fmla="*/ 2444132 w 2969320"/>
              <a:gd name="connsiteY882" fmla="*/ 317683 h 2807274"/>
              <a:gd name="connsiteX883" fmla="*/ 1013640 w 2969320"/>
              <a:gd name="connsiteY883" fmla="*/ 317089 h 2807274"/>
              <a:gd name="connsiteX884" fmla="*/ 1013640 w 2969320"/>
              <a:gd name="connsiteY884" fmla="*/ 317899 h 2807274"/>
              <a:gd name="connsiteX885" fmla="*/ 1013123 w 2969320"/>
              <a:gd name="connsiteY885" fmla="*/ 317141 h 2807274"/>
              <a:gd name="connsiteX886" fmla="*/ 1014530 w 2969320"/>
              <a:gd name="connsiteY886" fmla="*/ 317063 h 2807274"/>
              <a:gd name="connsiteX887" fmla="*/ 1024657 w 2969320"/>
              <a:gd name="connsiteY887" fmla="*/ 320438 h 2807274"/>
              <a:gd name="connsiteX888" fmla="*/ 1021719 w 2969320"/>
              <a:gd name="connsiteY888" fmla="*/ 326865 h 2807274"/>
              <a:gd name="connsiteX889" fmla="*/ 1262461 w 2969320"/>
              <a:gd name="connsiteY889" fmla="*/ 315847 h 2807274"/>
              <a:gd name="connsiteX890" fmla="*/ 1263380 w 2969320"/>
              <a:gd name="connsiteY890" fmla="*/ 317683 h 2807274"/>
              <a:gd name="connsiteX891" fmla="*/ 1262461 w 2969320"/>
              <a:gd name="connsiteY891" fmla="*/ 319520 h 2807274"/>
              <a:gd name="connsiteX892" fmla="*/ 1261543 w 2969320"/>
              <a:gd name="connsiteY892" fmla="*/ 317683 h 2807274"/>
              <a:gd name="connsiteX893" fmla="*/ 1262461 w 2969320"/>
              <a:gd name="connsiteY893" fmla="*/ 315847 h 2807274"/>
              <a:gd name="connsiteX894" fmla="*/ 1013639 w 2969320"/>
              <a:gd name="connsiteY894" fmla="*/ 315847 h 2807274"/>
              <a:gd name="connsiteX895" fmla="*/ 1014530 w 2969320"/>
              <a:gd name="connsiteY895" fmla="*/ 317063 h 2807274"/>
              <a:gd name="connsiteX896" fmla="*/ 1013639 w 2969320"/>
              <a:gd name="connsiteY896" fmla="*/ 316765 h 2807274"/>
              <a:gd name="connsiteX897" fmla="*/ 1013639 w 2969320"/>
              <a:gd name="connsiteY897" fmla="*/ 315847 h 2807274"/>
              <a:gd name="connsiteX898" fmla="*/ 932648 w 2969320"/>
              <a:gd name="connsiteY898" fmla="*/ 314010 h 2807274"/>
              <a:gd name="connsiteX899" fmla="*/ 945696 w 2969320"/>
              <a:gd name="connsiteY899" fmla="*/ 320306 h 2807274"/>
              <a:gd name="connsiteX900" fmla="*/ 943086 w 2969320"/>
              <a:gd name="connsiteY900" fmla="*/ 325028 h 2807274"/>
              <a:gd name="connsiteX901" fmla="*/ 929168 w 2969320"/>
              <a:gd name="connsiteY901" fmla="*/ 318732 h 2807274"/>
              <a:gd name="connsiteX902" fmla="*/ 932648 w 2969320"/>
              <a:gd name="connsiteY902" fmla="*/ 314010 h 2807274"/>
              <a:gd name="connsiteX903" fmla="*/ 1168358 w 2969320"/>
              <a:gd name="connsiteY903" fmla="*/ 305457 h 2807274"/>
              <a:gd name="connsiteX904" fmla="*/ 1189620 w 2969320"/>
              <a:gd name="connsiteY904" fmla="*/ 316171 h 2807274"/>
              <a:gd name="connsiteX905" fmla="*/ 1195435 w 2969320"/>
              <a:gd name="connsiteY905" fmla="*/ 334391 h 2807274"/>
              <a:gd name="connsiteX906" fmla="*/ 1160545 w 2969320"/>
              <a:gd name="connsiteY906" fmla="*/ 313687 h 2807274"/>
              <a:gd name="connsiteX907" fmla="*/ 1168358 w 2969320"/>
              <a:gd name="connsiteY907" fmla="*/ 305457 h 2807274"/>
              <a:gd name="connsiteX908" fmla="*/ 976179 w 2969320"/>
              <a:gd name="connsiteY908" fmla="*/ 304829 h 2807274"/>
              <a:gd name="connsiteX909" fmla="*/ 980586 w 2969320"/>
              <a:gd name="connsiteY909" fmla="*/ 306665 h 2807274"/>
              <a:gd name="connsiteX910" fmla="*/ 978383 w 2969320"/>
              <a:gd name="connsiteY910" fmla="*/ 308502 h 2807274"/>
              <a:gd name="connsiteX911" fmla="*/ 975077 w 2969320"/>
              <a:gd name="connsiteY911" fmla="*/ 306665 h 2807274"/>
              <a:gd name="connsiteX912" fmla="*/ 976179 w 2969320"/>
              <a:gd name="connsiteY912" fmla="*/ 304829 h 2807274"/>
              <a:gd name="connsiteX913" fmla="*/ 624155 w 2969320"/>
              <a:gd name="connsiteY913" fmla="*/ 304829 h 2807274"/>
              <a:gd name="connsiteX914" fmla="*/ 629869 w 2969320"/>
              <a:gd name="connsiteY914" fmla="*/ 308093 h 2807274"/>
              <a:gd name="connsiteX915" fmla="*/ 627420 w 2969320"/>
              <a:gd name="connsiteY915" fmla="*/ 312174 h 2807274"/>
              <a:gd name="connsiteX916" fmla="*/ 623339 w 2969320"/>
              <a:gd name="connsiteY916" fmla="*/ 309725 h 2807274"/>
              <a:gd name="connsiteX917" fmla="*/ 624155 w 2969320"/>
              <a:gd name="connsiteY917" fmla="*/ 304829 h 2807274"/>
              <a:gd name="connsiteX918" fmla="*/ 1200791 w 2969320"/>
              <a:gd name="connsiteY918" fmla="*/ 302992 h 2807274"/>
              <a:gd name="connsiteX919" fmla="*/ 1204618 w 2969320"/>
              <a:gd name="connsiteY919" fmla="*/ 308001 h 2807274"/>
              <a:gd name="connsiteX920" fmla="*/ 1197730 w 2969320"/>
              <a:gd name="connsiteY920" fmla="*/ 312174 h 2807274"/>
              <a:gd name="connsiteX921" fmla="*/ 1195435 w 2969320"/>
              <a:gd name="connsiteY921" fmla="*/ 308835 h 2807274"/>
              <a:gd name="connsiteX922" fmla="*/ 1200791 w 2969320"/>
              <a:gd name="connsiteY922" fmla="*/ 302992 h 2807274"/>
              <a:gd name="connsiteX923" fmla="*/ 1388800 w 2969320"/>
              <a:gd name="connsiteY923" fmla="*/ 301156 h 2807274"/>
              <a:gd name="connsiteX924" fmla="*/ 1393758 w 2969320"/>
              <a:gd name="connsiteY924" fmla="*/ 303699 h 2807274"/>
              <a:gd name="connsiteX925" fmla="*/ 1384668 w 2969320"/>
              <a:gd name="connsiteY925" fmla="*/ 323192 h 2807274"/>
              <a:gd name="connsiteX926" fmla="*/ 1377230 w 2969320"/>
              <a:gd name="connsiteY926" fmla="*/ 318954 h 2807274"/>
              <a:gd name="connsiteX927" fmla="*/ 1388800 w 2969320"/>
              <a:gd name="connsiteY927" fmla="*/ 301156 h 2807274"/>
              <a:gd name="connsiteX928" fmla="*/ 1374782 w 2969320"/>
              <a:gd name="connsiteY928" fmla="*/ 301156 h 2807274"/>
              <a:gd name="connsiteX929" fmla="*/ 1377230 w 2969320"/>
              <a:gd name="connsiteY929" fmla="*/ 302993 h 2807274"/>
              <a:gd name="connsiteX930" fmla="*/ 1375394 w 2969320"/>
              <a:gd name="connsiteY930" fmla="*/ 305747 h 2807274"/>
              <a:gd name="connsiteX931" fmla="*/ 1373558 w 2969320"/>
              <a:gd name="connsiteY931" fmla="*/ 304829 h 2807274"/>
              <a:gd name="connsiteX932" fmla="*/ 1374782 w 2969320"/>
              <a:gd name="connsiteY932" fmla="*/ 301156 h 2807274"/>
              <a:gd name="connsiteX933" fmla="*/ 902960 w 2969320"/>
              <a:gd name="connsiteY933" fmla="*/ 299319 h 2807274"/>
              <a:gd name="connsiteX934" fmla="*/ 925497 w 2969320"/>
              <a:gd name="connsiteY934" fmla="*/ 311295 h 2807274"/>
              <a:gd name="connsiteX935" fmla="*/ 922159 w 2969320"/>
              <a:gd name="connsiteY935" fmla="*/ 317683 h 2807274"/>
              <a:gd name="connsiteX936" fmla="*/ 897952 w 2969320"/>
              <a:gd name="connsiteY936" fmla="*/ 307303 h 2807274"/>
              <a:gd name="connsiteX937" fmla="*/ 902960 w 2969320"/>
              <a:gd name="connsiteY937" fmla="*/ 299319 h 2807274"/>
              <a:gd name="connsiteX938" fmla="*/ 1047611 w 2969320"/>
              <a:gd name="connsiteY938" fmla="*/ 295647 h 2807274"/>
              <a:gd name="connsiteX939" fmla="*/ 1048530 w 2969320"/>
              <a:gd name="connsiteY939" fmla="*/ 297483 h 2807274"/>
              <a:gd name="connsiteX940" fmla="*/ 1046693 w 2969320"/>
              <a:gd name="connsiteY940" fmla="*/ 299319 h 2807274"/>
              <a:gd name="connsiteX941" fmla="*/ 1046693 w 2969320"/>
              <a:gd name="connsiteY941" fmla="*/ 297483 h 2807274"/>
              <a:gd name="connsiteX942" fmla="*/ 1047611 w 2969320"/>
              <a:gd name="connsiteY942" fmla="*/ 295647 h 2807274"/>
              <a:gd name="connsiteX943" fmla="*/ 959862 w 2969320"/>
              <a:gd name="connsiteY943" fmla="*/ 295647 h 2807274"/>
              <a:gd name="connsiteX944" fmla="*/ 962223 w 2969320"/>
              <a:gd name="connsiteY944" fmla="*/ 300054 h 2807274"/>
              <a:gd name="connsiteX945" fmla="*/ 959075 w 2969320"/>
              <a:gd name="connsiteY945" fmla="*/ 301156 h 2807274"/>
              <a:gd name="connsiteX946" fmla="*/ 956714 w 2969320"/>
              <a:gd name="connsiteY946" fmla="*/ 297850 h 2807274"/>
              <a:gd name="connsiteX947" fmla="*/ 959862 w 2969320"/>
              <a:gd name="connsiteY947" fmla="*/ 295647 h 2807274"/>
              <a:gd name="connsiteX948" fmla="*/ 887342 w 2969320"/>
              <a:gd name="connsiteY948" fmla="*/ 294626 h 2807274"/>
              <a:gd name="connsiteX949" fmla="*/ 890606 w 2969320"/>
              <a:gd name="connsiteY949" fmla="*/ 296260 h 2807274"/>
              <a:gd name="connsiteX950" fmla="*/ 888974 w 2969320"/>
              <a:gd name="connsiteY950" fmla="*/ 301156 h 2807274"/>
              <a:gd name="connsiteX951" fmla="*/ 883261 w 2969320"/>
              <a:gd name="connsiteY951" fmla="*/ 297892 h 2807274"/>
              <a:gd name="connsiteX952" fmla="*/ 887342 w 2969320"/>
              <a:gd name="connsiteY952" fmla="*/ 294626 h 2807274"/>
              <a:gd name="connsiteX953" fmla="*/ 2067425 w 2969320"/>
              <a:gd name="connsiteY953" fmla="*/ 293811 h 2807274"/>
              <a:gd name="connsiteX954" fmla="*/ 2071360 w 2969320"/>
              <a:gd name="connsiteY954" fmla="*/ 294545 h 2807274"/>
              <a:gd name="connsiteX955" fmla="*/ 2068999 w 2969320"/>
              <a:gd name="connsiteY955" fmla="*/ 297484 h 2807274"/>
              <a:gd name="connsiteX956" fmla="*/ 2065851 w 2969320"/>
              <a:gd name="connsiteY956" fmla="*/ 296749 h 2807274"/>
              <a:gd name="connsiteX957" fmla="*/ 2067425 w 2969320"/>
              <a:gd name="connsiteY957" fmla="*/ 293811 h 2807274"/>
              <a:gd name="connsiteX958" fmla="*/ 995957 w 2969320"/>
              <a:gd name="connsiteY958" fmla="*/ 291974 h 2807274"/>
              <a:gd name="connsiteX959" fmla="*/ 1013123 w 2969320"/>
              <a:gd name="connsiteY959" fmla="*/ 317141 h 2807274"/>
              <a:gd name="connsiteX960" fmla="*/ 989768 w 2969320"/>
              <a:gd name="connsiteY960" fmla="*/ 319520 h 2807274"/>
              <a:gd name="connsiteX961" fmla="*/ 995957 w 2969320"/>
              <a:gd name="connsiteY961" fmla="*/ 291974 h 2807274"/>
              <a:gd name="connsiteX962" fmla="*/ 1544336 w 2969320"/>
              <a:gd name="connsiteY962" fmla="*/ 288302 h 2807274"/>
              <a:gd name="connsiteX963" fmla="*/ 1548009 w 2969320"/>
              <a:gd name="connsiteY963" fmla="*/ 290138 h 2807274"/>
              <a:gd name="connsiteX964" fmla="*/ 1546172 w 2969320"/>
              <a:gd name="connsiteY964" fmla="*/ 292893 h 2807274"/>
              <a:gd name="connsiteX965" fmla="*/ 1542499 w 2969320"/>
              <a:gd name="connsiteY965" fmla="*/ 291974 h 2807274"/>
              <a:gd name="connsiteX966" fmla="*/ 1544336 w 2969320"/>
              <a:gd name="connsiteY966" fmla="*/ 288302 h 2807274"/>
              <a:gd name="connsiteX967" fmla="*/ 511120 w 2969320"/>
              <a:gd name="connsiteY967" fmla="*/ 288302 h 2807274"/>
              <a:gd name="connsiteX968" fmla="*/ 519691 w 2969320"/>
              <a:gd name="connsiteY968" fmla="*/ 298888 h 2807274"/>
              <a:gd name="connsiteX969" fmla="*/ 516263 w 2969320"/>
              <a:gd name="connsiteY969" fmla="*/ 301156 h 2807274"/>
              <a:gd name="connsiteX970" fmla="*/ 506836 w 2969320"/>
              <a:gd name="connsiteY970" fmla="*/ 291326 h 2807274"/>
              <a:gd name="connsiteX971" fmla="*/ 511120 w 2969320"/>
              <a:gd name="connsiteY971" fmla="*/ 288302 h 2807274"/>
              <a:gd name="connsiteX972" fmla="*/ 2579194 w 2969320"/>
              <a:gd name="connsiteY972" fmla="*/ 282793 h 2807274"/>
              <a:gd name="connsiteX973" fmla="*/ 2580020 w 2969320"/>
              <a:gd name="connsiteY973" fmla="*/ 290570 h 2807274"/>
              <a:gd name="connsiteX974" fmla="*/ 2548620 w 2969320"/>
              <a:gd name="connsiteY974" fmla="*/ 297484 h 2807274"/>
              <a:gd name="connsiteX975" fmla="*/ 2546966 w 2969320"/>
              <a:gd name="connsiteY975" fmla="*/ 291435 h 2807274"/>
              <a:gd name="connsiteX976" fmla="*/ 2579194 w 2969320"/>
              <a:gd name="connsiteY976" fmla="*/ 282793 h 2807274"/>
              <a:gd name="connsiteX977" fmla="*/ 936147 w 2969320"/>
              <a:gd name="connsiteY977" fmla="*/ 282793 h 2807274"/>
              <a:gd name="connsiteX978" fmla="*/ 945696 w 2969320"/>
              <a:gd name="connsiteY978" fmla="*/ 286925 h 2807274"/>
              <a:gd name="connsiteX979" fmla="*/ 944961 w 2969320"/>
              <a:gd name="connsiteY979" fmla="*/ 286925 h 2807274"/>
              <a:gd name="connsiteX980" fmla="*/ 934678 w 2969320"/>
              <a:gd name="connsiteY980" fmla="*/ 288303 h 2807274"/>
              <a:gd name="connsiteX981" fmla="*/ 936147 w 2969320"/>
              <a:gd name="connsiteY981" fmla="*/ 282793 h 2807274"/>
              <a:gd name="connsiteX982" fmla="*/ 1556140 w 2969320"/>
              <a:gd name="connsiteY982" fmla="*/ 279121 h 2807274"/>
              <a:gd name="connsiteX983" fmla="*/ 1565585 w 2969320"/>
              <a:gd name="connsiteY983" fmla="*/ 282793 h 2807274"/>
              <a:gd name="connsiteX984" fmla="*/ 1555354 w 2969320"/>
              <a:gd name="connsiteY984" fmla="*/ 282793 h 2807274"/>
              <a:gd name="connsiteX985" fmla="*/ 1556140 w 2969320"/>
              <a:gd name="connsiteY985" fmla="*/ 279121 h 2807274"/>
              <a:gd name="connsiteX986" fmla="*/ 920599 w 2969320"/>
              <a:gd name="connsiteY986" fmla="*/ 277284 h 2807274"/>
              <a:gd name="connsiteX987" fmla="*/ 921824 w 2969320"/>
              <a:gd name="connsiteY987" fmla="*/ 277896 h 2807274"/>
              <a:gd name="connsiteX988" fmla="*/ 921212 w 2969320"/>
              <a:gd name="connsiteY988" fmla="*/ 279121 h 2807274"/>
              <a:gd name="connsiteX989" fmla="*/ 919987 w 2969320"/>
              <a:gd name="connsiteY989" fmla="*/ 278509 h 2807274"/>
              <a:gd name="connsiteX990" fmla="*/ 920599 w 2969320"/>
              <a:gd name="connsiteY990" fmla="*/ 277284 h 2807274"/>
              <a:gd name="connsiteX991" fmla="*/ 1696750 w 2969320"/>
              <a:gd name="connsiteY991" fmla="*/ 266266 h 2807274"/>
              <a:gd name="connsiteX992" fmla="*/ 1698587 w 2969320"/>
              <a:gd name="connsiteY992" fmla="*/ 269020 h 2807274"/>
              <a:gd name="connsiteX993" fmla="*/ 1693996 w 2969320"/>
              <a:gd name="connsiteY993" fmla="*/ 271775 h 2807274"/>
              <a:gd name="connsiteX994" fmla="*/ 1693077 w 2969320"/>
              <a:gd name="connsiteY994" fmla="*/ 269020 h 2807274"/>
              <a:gd name="connsiteX995" fmla="*/ 1696750 w 2969320"/>
              <a:gd name="connsiteY995" fmla="*/ 266266 h 2807274"/>
              <a:gd name="connsiteX996" fmla="*/ 1461701 w 2969320"/>
              <a:gd name="connsiteY996" fmla="*/ 266266 h 2807274"/>
              <a:gd name="connsiteX997" fmla="*/ 1463538 w 2969320"/>
              <a:gd name="connsiteY997" fmla="*/ 266266 h 2807274"/>
              <a:gd name="connsiteX998" fmla="*/ 1463538 w 2969320"/>
              <a:gd name="connsiteY998" fmla="*/ 268103 h 2807274"/>
              <a:gd name="connsiteX999" fmla="*/ 1461701 w 2969320"/>
              <a:gd name="connsiteY999" fmla="*/ 268103 h 2807274"/>
              <a:gd name="connsiteX1000" fmla="*/ 1533318 w 2969320"/>
              <a:gd name="connsiteY1000" fmla="*/ 264430 h 2807274"/>
              <a:gd name="connsiteX1001" fmla="*/ 1535155 w 2969320"/>
              <a:gd name="connsiteY1001" fmla="*/ 264430 h 2807274"/>
              <a:gd name="connsiteX1002" fmla="*/ 1535155 w 2969320"/>
              <a:gd name="connsiteY1002" fmla="*/ 266267 h 2807274"/>
              <a:gd name="connsiteX1003" fmla="*/ 1533318 w 2969320"/>
              <a:gd name="connsiteY1003" fmla="*/ 266267 h 2807274"/>
              <a:gd name="connsiteX1004" fmla="*/ 1058569 w 2969320"/>
              <a:gd name="connsiteY1004" fmla="*/ 264064 h 2807274"/>
              <a:gd name="connsiteX1005" fmla="*/ 1075360 w 2969320"/>
              <a:gd name="connsiteY1005" fmla="*/ 267973 h 2807274"/>
              <a:gd name="connsiteX1006" fmla="*/ 1143344 w 2969320"/>
              <a:gd name="connsiteY1006" fmla="*/ 296035 h 2807274"/>
              <a:gd name="connsiteX1007" fmla="*/ 1160545 w 2969320"/>
              <a:gd name="connsiteY1007" fmla="*/ 313675 h 2807274"/>
              <a:gd name="connsiteX1008" fmla="*/ 1140068 w 2969320"/>
              <a:gd name="connsiteY1008" fmla="*/ 315279 h 2807274"/>
              <a:gd name="connsiteX1009" fmla="*/ 1064712 w 2969320"/>
              <a:gd name="connsiteY1009" fmla="*/ 288820 h 2807274"/>
              <a:gd name="connsiteX1010" fmla="*/ 1046693 w 2969320"/>
              <a:gd name="connsiteY1010" fmla="*/ 275189 h 2807274"/>
              <a:gd name="connsiteX1011" fmla="*/ 1058569 w 2969320"/>
              <a:gd name="connsiteY1011" fmla="*/ 264064 h 2807274"/>
              <a:gd name="connsiteX1012" fmla="*/ 1570962 w 2969320"/>
              <a:gd name="connsiteY1012" fmla="*/ 262593 h 2807274"/>
              <a:gd name="connsiteX1013" fmla="*/ 1573717 w 2969320"/>
              <a:gd name="connsiteY1013" fmla="*/ 265654 h 2807274"/>
              <a:gd name="connsiteX1014" fmla="*/ 1570044 w 2969320"/>
              <a:gd name="connsiteY1014" fmla="*/ 266266 h 2807274"/>
              <a:gd name="connsiteX1015" fmla="*/ 1568208 w 2969320"/>
              <a:gd name="connsiteY1015" fmla="*/ 264429 h 2807274"/>
              <a:gd name="connsiteX1016" fmla="*/ 1570962 w 2969320"/>
              <a:gd name="connsiteY1016" fmla="*/ 262593 h 2807274"/>
              <a:gd name="connsiteX1017" fmla="*/ 891608 w 2969320"/>
              <a:gd name="connsiteY1017" fmla="*/ 260757 h 2807274"/>
              <a:gd name="connsiteX1018" fmla="*/ 892443 w 2969320"/>
              <a:gd name="connsiteY1018" fmla="*/ 263512 h 2807274"/>
              <a:gd name="connsiteX1019" fmla="*/ 884096 w 2969320"/>
              <a:gd name="connsiteY1019" fmla="*/ 266267 h 2807274"/>
              <a:gd name="connsiteX1020" fmla="*/ 883261 w 2969320"/>
              <a:gd name="connsiteY1020" fmla="*/ 263512 h 2807274"/>
              <a:gd name="connsiteX1021" fmla="*/ 891608 w 2969320"/>
              <a:gd name="connsiteY1021" fmla="*/ 260757 h 2807274"/>
              <a:gd name="connsiteX1022" fmla="*/ 1925155 w 2969320"/>
              <a:gd name="connsiteY1022" fmla="*/ 258160 h 2807274"/>
              <a:gd name="connsiteX1023" fmla="*/ 1921149 w 2969320"/>
              <a:gd name="connsiteY1023" fmla="*/ 273612 h 2807274"/>
              <a:gd name="connsiteX1024" fmla="*/ 1913436 w 2969320"/>
              <a:gd name="connsiteY1024" fmla="*/ 269263 h 2807274"/>
              <a:gd name="connsiteX1025" fmla="*/ 1925433 w 2969320"/>
              <a:gd name="connsiteY1025" fmla="*/ 257085 h 2807274"/>
              <a:gd name="connsiteX1026" fmla="*/ 1926290 w 2969320"/>
              <a:gd name="connsiteY1026" fmla="*/ 257085 h 2807274"/>
              <a:gd name="connsiteX1027" fmla="*/ 1925155 w 2969320"/>
              <a:gd name="connsiteY1027" fmla="*/ 258160 h 2807274"/>
              <a:gd name="connsiteX1028" fmla="*/ 1925778 w 2969320"/>
              <a:gd name="connsiteY1028" fmla="*/ 256464 h 2807274"/>
              <a:gd name="connsiteX1029" fmla="*/ 1925289 w 2969320"/>
              <a:gd name="connsiteY1029" fmla="*/ 257085 h 2807274"/>
              <a:gd name="connsiteX1030" fmla="*/ 1924454 w 2969320"/>
              <a:gd name="connsiteY1030" fmla="*/ 257085 h 2807274"/>
              <a:gd name="connsiteX1031" fmla="*/ 1024588 w 2969320"/>
              <a:gd name="connsiteY1031" fmla="*/ 249739 h 2807274"/>
              <a:gd name="connsiteX1032" fmla="*/ 1039349 w 2969320"/>
              <a:gd name="connsiteY1032" fmla="*/ 267304 h 2807274"/>
              <a:gd name="connsiteX1033" fmla="*/ 1024588 w 2969320"/>
              <a:gd name="connsiteY1033" fmla="*/ 249739 h 2807274"/>
              <a:gd name="connsiteX1034" fmla="*/ 913407 w 2969320"/>
              <a:gd name="connsiteY1034" fmla="*/ 246067 h 2807274"/>
              <a:gd name="connsiteX1035" fmla="*/ 921824 w 2969320"/>
              <a:gd name="connsiteY1035" fmla="*/ 248428 h 2807274"/>
              <a:gd name="connsiteX1036" fmla="*/ 921059 w 2969320"/>
              <a:gd name="connsiteY1036" fmla="*/ 251576 h 2807274"/>
              <a:gd name="connsiteX1037" fmla="*/ 912642 w 2969320"/>
              <a:gd name="connsiteY1037" fmla="*/ 250002 h 2807274"/>
              <a:gd name="connsiteX1038" fmla="*/ 913407 w 2969320"/>
              <a:gd name="connsiteY1038" fmla="*/ 246067 h 2807274"/>
              <a:gd name="connsiteX1039" fmla="*/ 1734701 w 2969320"/>
              <a:gd name="connsiteY1039" fmla="*/ 244230 h 2807274"/>
              <a:gd name="connsiteX1040" fmla="*/ 1735313 w 2969320"/>
              <a:gd name="connsiteY1040" fmla="*/ 244964 h 2807274"/>
              <a:gd name="connsiteX1041" fmla="*/ 1734701 w 2969320"/>
              <a:gd name="connsiteY1041" fmla="*/ 247902 h 2807274"/>
              <a:gd name="connsiteX1042" fmla="*/ 1733476 w 2969320"/>
              <a:gd name="connsiteY1042" fmla="*/ 246433 h 2807274"/>
              <a:gd name="connsiteX1043" fmla="*/ 1734701 w 2969320"/>
              <a:gd name="connsiteY1043" fmla="*/ 244230 h 2807274"/>
              <a:gd name="connsiteX1044" fmla="*/ 1004803 w 2969320"/>
              <a:gd name="connsiteY1044" fmla="*/ 244230 h 2807274"/>
              <a:gd name="connsiteX1045" fmla="*/ 1013640 w 2969320"/>
              <a:gd name="connsiteY1045" fmla="*/ 249738 h 2807274"/>
              <a:gd name="connsiteX1046" fmla="*/ 1007212 w 2969320"/>
              <a:gd name="connsiteY1046" fmla="*/ 254461 h 2807274"/>
              <a:gd name="connsiteX1047" fmla="*/ 1000785 w 2969320"/>
              <a:gd name="connsiteY1047" fmla="*/ 249738 h 2807274"/>
              <a:gd name="connsiteX1048" fmla="*/ 1004803 w 2969320"/>
              <a:gd name="connsiteY1048" fmla="*/ 244230 h 2807274"/>
              <a:gd name="connsiteX1049" fmla="*/ 1777048 w 2969320"/>
              <a:gd name="connsiteY1049" fmla="*/ 242394 h 2807274"/>
              <a:gd name="connsiteX1050" fmla="*/ 1781222 w 2969320"/>
              <a:gd name="connsiteY1050" fmla="*/ 249250 h 2807274"/>
              <a:gd name="connsiteX1051" fmla="*/ 1777048 w 2969320"/>
              <a:gd name="connsiteY1051" fmla="*/ 255249 h 2807274"/>
              <a:gd name="connsiteX1052" fmla="*/ 1772040 w 2969320"/>
              <a:gd name="connsiteY1052" fmla="*/ 250107 h 2807274"/>
              <a:gd name="connsiteX1053" fmla="*/ 1777048 w 2969320"/>
              <a:gd name="connsiteY1053" fmla="*/ 242394 h 2807274"/>
              <a:gd name="connsiteX1054" fmla="*/ 1774488 w 2969320"/>
              <a:gd name="connsiteY1054" fmla="*/ 235049 h 2807274"/>
              <a:gd name="connsiteX1055" fmla="*/ 1775712 w 2969320"/>
              <a:gd name="connsiteY1055" fmla="*/ 238721 h 2807274"/>
              <a:gd name="connsiteX1056" fmla="*/ 1773264 w 2969320"/>
              <a:gd name="connsiteY1056" fmla="*/ 238721 h 2807274"/>
              <a:gd name="connsiteX1057" fmla="*/ 1772040 w 2969320"/>
              <a:gd name="connsiteY1057" fmla="*/ 236274 h 2807274"/>
              <a:gd name="connsiteX1058" fmla="*/ 1774488 w 2969320"/>
              <a:gd name="connsiteY1058" fmla="*/ 235049 h 2807274"/>
              <a:gd name="connsiteX1059" fmla="*/ 961305 w 2969320"/>
              <a:gd name="connsiteY1059" fmla="*/ 231632 h 2807274"/>
              <a:gd name="connsiteX1060" fmla="*/ 971404 w 2969320"/>
              <a:gd name="connsiteY1060" fmla="*/ 234437 h 2807274"/>
              <a:gd name="connsiteX1061" fmla="*/ 965895 w 2969320"/>
              <a:gd name="connsiteY1061" fmla="*/ 240558 h 2807274"/>
              <a:gd name="connsiteX1062" fmla="*/ 960386 w 2969320"/>
              <a:gd name="connsiteY1062" fmla="*/ 231376 h 2807274"/>
              <a:gd name="connsiteX1063" fmla="*/ 961173 w 2969320"/>
              <a:gd name="connsiteY1063" fmla="*/ 231376 h 2807274"/>
              <a:gd name="connsiteX1064" fmla="*/ 961305 w 2969320"/>
              <a:gd name="connsiteY1064" fmla="*/ 231632 h 2807274"/>
              <a:gd name="connsiteX1065" fmla="*/ 959067 w 2969320"/>
              <a:gd name="connsiteY1065" fmla="*/ 230761 h 2807274"/>
              <a:gd name="connsiteX1066" fmla="*/ 960386 w 2969320"/>
              <a:gd name="connsiteY1066" fmla="*/ 231376 h 2807274"/>
              <a:gd name="connsiteX1067" fmla="*/ 959522 w 2969320"/>
              <a:gd name="connsiteY1067" fmla="*/ 231376 h 2807274"/>
              <a:gd name="connsiteX1068" fmla="*/ 813481 w 2969320"/>
              <a:gd name="connsiteY1068" fmla="*/ 229539 h 2807274"/>
              <a:gd name="connsiteX1069" fmla="*/ 817154 w 2969320"/>
              <a:gd name="connsiteY1069" fmla="*/ 231988 h 2807274"/>
              <a:gd name="connsiteX1070" fmla="*/ 814215 w 2969320"/>
              <a:gd name="connsiteY1070" fmla="*/ 236885 h 2807274"/>
              <a:gd name="connsiteX1071" fmla="*/ 809808 w 2969320"/>
              <a:gd name="connsiteY1071" fmla="*/ 232804 h 2807274"/>
              <a:gd name="connsiteX1072" fmla="*/ 813481 w 2969320"/>
              <a:gd name="connsiteY1072" fmla="*/ 229539 h 2807274"/>
              <a:gd name="connsiteX1073" fmla="*/ 1718713 w 2969320"/>
              <a:gd name="connsiteY1073" fmla="*/ 226683 h 2807274"/>
              <a:gd name="connsiteX1074" fmla="*/ 1731641 w 2969320"/>
              <a:gd name="connsiteY1074" fmla="*/ 229132 h 2807274"/>
              <a:gd name="connsiteX1075" fmla="*/ 1722752 w 2969320"/>
              <a:gd name="connsiteY1075" fmla="*/ 238925 h 2807274"/>
              <a:gd name="connsiteX1076" fmla="*/ 1715481 w 2969320"/>
              <a:gd name="connsiteY1076" fmla="*/ 238925 h 2807274"/>
              <a:gd name="connsiteX1077" fmla="*/ 1711804 w 2969320"/>
              <a:gd name="connsiteY1077" fmla="*/ 235212 h 2807274"/>
              <a:gd name="connsiteX1078" fmla="*/ 512847 w 2969320"/>
              <a:gd name="connsiteY1078" fmla="*/ 222195 h 2807274"/>
              <a:gd name="connsiteX1079" fmla="*/ 523364 w 2969320"/>
              <a:gd name="connsiteY1079" fmla="*/ 235550 h 2807274"/>
              <a:gd name="connsiteX1080" fmla="*/ 518106 w 2969320"/>
              <a:gd name="connsiteY1080" fmla="*/ 240557 h 2807274"/>
              <a:gd name="connsiteX1081" fmla="*/ 506837 w 2969320"/>
              <a:gd name="connsiteY1081" fmla="*/ 228872 h 2807274"/>
              <a:gd name="connsiteX1082" fmla="*/ 512847 w 2969320"/>
              <a:gd name="connsiteY1082" fmla="*/ 222195 h 2807274"/>
              <a:gd name="connsiteX1083" fmla="*/ 1582287 w 2969320"/>
              <a:gd name="connsiteY1083" fmla="*/ 220358 h 2807274"/>
              <a:gd name="connsiteX1084" fmla="*/ 1582899 w 2969320"/>
              <a:gd name="connsiteY1084" fmla="*/ 222195 h 2807274"/>
              <a:gd name="connsiteX1085" fmla="*/ 1582287 w 2969320"/>
              <a:gd name="connsiteY1085" fmla="*/ 224031 h 2807274"/>
              <a:gd name="connsiteX1086" fmla="*/ 1581062 w 2969320"/>
              <a:gd name="connsiteY1086" fmla="*/ 221277 h 2807274"/>
              <a:gd name="connsiteX1087" fmla="*/ 1582287 w 2969320"/>
              <a:gd name="connsiteY1087" fmla="*/ 220358 h 2807274"/>
              <a:gd name="connsiteX1088" fmla="*/ 950016 w 2969320"/>
              <a:gd name="connsiteY1088" fmla="*/ 218521 h 2807274"/>
              <a:gd name="connsiteX1089" fmla="*/ 959067 w 2969320"/>
              <a:gd name="connsiteY1089" fmla="*/ 230761 h 2807274"/>
              <a:gd name="connsiteX1090" fmla="*/ 945696 w 2969320"/>
              <a:gd name="connsiteY1090" fmla="*/ 224520 h 2807274"/>
              <a:gd name="connsiteX1091" fmla="*/ 950016 w 2969320"/>
              <a:gd name="connsiteY1091" fmla="*/ 218521 h 2807274"/>
              <a:gd name="connsiteX1092" fmla="*/ 1675836 w 2969320"/>
              <a:gd name="connsiteY1092" fmla="*/ 214645 h 2807274"/>
              <a:gd name="connsiteX1093" fmla="*/ 1680224 w 2969320"/>
              <a:gd name="connsiteY1093" fmla="*/ 218155 h 2807274"/>
              <a:gd name="connsiteX1094" fmla="*/ 1676551 w 2969320"/>
              <a:gd name="connsiteY1094" fmla="*/ 220358 h 2807274"/>
              <a:gd name="connsiteX1095" fmla="*/ 1745597 w 2969320"/>
              <a:gd name="connsiteY1095" fmla="*/ 209340 h 2807274"/>
              <a:gd name="connsiteX1096" fmla="*/ 1746331 w 2969320"/>
              <a:gd name="connsiteY1096" fmla="*/ 213013 h 2807274"/>
              <a:gd name="connsiteX1097" fmla="*/ 1738986 w 2969320"/>
              <a:gd name="connsiteY1097" fmla="*/ 211177 h 2807274"/>
              <a:gd name="connsiteX1098" fmla="*/ 1745597 w 2969320"/>
              <a:gd name="connsiteY1098" fmla="*/ 209340 h 2807274"/>
              <a:gd name="connsiteX1099" fmla="*/ 1979543 w 2969320"/>
              <a:gd name="connsiteY1099" fmla="*/ 207503 h 2807274"/>
              <a:gd name="connsiteX1100" fmla="*/ 1961076 w 2969320"/>
              <a:gd name="connsiteY1100" fmla="*/ 239915 h 2807274"/>
              <a:gd name="connsiteX1101" fmla="*/ 1925778 w 2969320"/>
              <a:gd name="connsiteY1101" fmla="*/ 256464 h 2807274"/>
              <a:gd name="connsiteX1102" fmla="*/ 1947720 w 2969320"/>
              <a:gd name="connsiteY1102" fmla="*/ 228637 h 2807274"/>
              <a:gd name="connsiteX1103" fmla="*/ 1979543 w 2969320"/>
              <a:gd name="connsiteY1103" fmla="*/ 207503 h 2807274"/>
              <a:gd name="connsiteX1104" fmla="*/ 934065 w 2969320"/>
              <a:gd name="connsiteY1104" fmla="*/ 207503 h 2807274"/>
              <a:gd name="connsiteX1105" fmla="*/ 936514 w 2969320"/>
              <a:gd name="connsiteY1105" fmla="*/ 214586 h 2807274"/>
              <a:gd name="connsiteX1106" fmla="*/ 933249 w 2969320"/>
              <a:gd name="connsiteY1106" fmla="*/ 218521 h 2807274"/>
              <a:gd name="connsiteX1107" fmla="*/ 929984 w 2969320"/>
              <a:gd name="connsiteY1107" fmla="*/ 215374 h 2807274"/>
              <a:gd name="connsiteX1108" fmla="*/ 934065 w 2969320"/>
              <a:gd name="connsiteY1108" fmla="*/ 207503 h 2807274"/>
              <a:gd name="connsiteX1109" fmla="*/ 1810602 w 2969320"/>
              <a:gd name="connsiteY1109" fmla="*/ 196486 h 2807274"/>
              <a:gd name="connsiteX1110" fmla="*/ 1810602 w 2969320"/>
              <a:gd name="connsiteY1110" fmla="*/ 198934 h 2807274"/>
              <a:gd name="connsiteX1111" fmla="*/ 1808153 w 2969320"/>
              <a:gd name="connsiteY1111" fmla="*/ 200158 h 2807274"/>
              <a:gd name="connsiteX1112" fmla="*/ 1806929 w 2969320"/>
              <a:gd name="connsiteY1112" fmla="*/ 197709 h 2807274"/>
              <a:gd name="connsiteX1113" fmla="*/ 1810602 w 2969320"/>
              <a:gd name="connsiteY1113" fmla="*/ 196486 h 2807274"/>
              <a:gd name="connsiteX1114" fmla="*/ 905909 w 2969320"/>
              <a:gd name="connsiteY1114" fmla="*/ 196486 h 2807274"/>
              <a:gd name="connsiteX1115" fmla="*/ 908204 w 2969320"/>
              <a:gd name="connsiteY1115" fmla="*/ 203716 h 2807274"/>
              <a:gd name="connsiteX1116" fmla="*/ 904378 w 2969320"/>
              <a:gd name="connsiteY1116" fmla="*/ 208538 h 2807274"/>
              <a:gd name="connsiteX1117" fmla="*/ 899787 w 2969320"/>
              <a:gd name="connsiteY1117" fmla="*/ 205324 h 2807274"/>
              <a:gd name="connsiteX1118" fmla="*/ 905909 w 2969320"/>
              <a:gd name="connsiteY1118" fmla="*/ 196486 h 2807274"/>
              <a:gd name="connsiteX1119" fmla="*/ 879162 w 2969320"/>
              <a:gd name="connsiteY1119" fmla="*/ 184142 h 2807274"/>
              <a:gd name="connsiteX1120" fmla="*/ 892442 w 2969320"/>
              <a:gd name="connsiteY1120" fmla="*/ 197302 h 2807274"/>
              <a:gd name="connsiteX1121" fmla="*/ 889295 w 2969320"/>
              <a:gd name="connsiteY1121" fmla="*/ 203832 h 2807274"/>
              <a:gd name="connsiteX1122" fmla="*/ 859388 w 2969320"/>
              <a:gd name="connsiteY1122" fmla="*/ 191589 h 2807274"/>
              <a:gd name="connsiteX1123" fmla="*/ 861749 w 2969320"/>
              <a:gd name="connsiteY1123" fmla="*/ 185061 h 2807274"/>
              <a:gd name="connsiteX1124" fmla="*/ 879162 w 2969320"/>
              <a:gd name="connsiteY1124" fmla="*/ 184142 h 2807274"/>
              <a:gd name="connsiteX1125" fmla="*/ 598654 w 2969320"/>
              <a:gd name="connsiteY1125" fmla="*/ 174450 h 2807274"/>
              <a:gd name="connsiteX1126" fmla="*/ 576617 w 2969320"/>
              <a:gd name="connsiteY1126" fmla="*/ 186501 h 2807274"/>
              <a:gd name="connsiteX1127" fmla="*/ 598654 w 2969320"/>
              <a:gd name="connsiteY1127" fmla="*/ 174450 h 2807274"/>
              <a:gd name="connsiteX1128" fmla="*/ 845420 w 2969320"/>
              <a:gd name="connsiteY1128" fmla="*/ 168587 h 2807274"/>
              <a:gd name="connsiteX1129" fmla="*/ 853880 w 2969320"/>
              <a:gd name="connsiteY1129" fmla="*/ 189142 h 2807274"/>
              <a:gd name="connsiteX1130" fmla="*/ 826335 w 2969320"/>
              <a:gd name="connsiteY1130" fmla="*/ 172448 h 2807274"/>
              <a:gd name="connsiteX1131" fmla="*/ 845420 w 2969320"/>
              <a:gd name="connsiteY1131" fmla="*/ 168587 h 2807274"/>
              <a:gd name="connsiteX1132" fmla="*/ 1793055 w 2969320"/>
              <a:gd name="connsiteY1132" fmla="*/ 161597 h 2807274"/>
              <a:gd name="connsiteX1133" fmla="*/ 1755512 w 2969320"/>
              <a:gd name="connsiteY1133" fmla="*/ 200161 h 2807274"/>
              <a:gd name="connsiteX1134" fmla="*/ 1793055 w 2969320"/>
              <a:gd name="connsiteY1134" fmla="*/ 161597 h 2807274"/>
              <a:gd name="connsiteX1135" fmla="*/ 794783 w 2969320"/>
              <a:gd name="connsiteY1135" fmla="*/ 148743 h 2807274"/>
              <a:gd name="connsiteX1136" fmla="*/ 828171 w 2969320"/>
              <a:gd name="connsiteY1136" fmla="*/ 163236 h 2807274"/>
              <a:gd name="connsiteX1137" fmla="*/ 824833 w 2969320"/>
              <a:gd name="connsiteY1137" fmla="*/ 172614 h 2807274"/>
              <a:gd name="connsiteX1138" fmla="*/ 791445 w 2969320"/>
              <a:gd name="connsiteY1138" fmla="*/ 157268 h 2807274"/>
              <a:gd name="connsiteX1139" fmla="*/ 794783 w 2969320"/>
              <a:gd name="connsiteY1139" fmla="*/ 148743 h 2807274"/>
              <a:gd name="connsiteX1140" fmla="*/ 705152 w 2969320"/>
              <a:gd name="connsiteY1140" fmla="*/ 148741 h 2807274"/>
              <a:gd name="connsiteX1141" fmla="*/ 715814 w 2969320"/>
              <a:gd name="connsiteY1141" fmla="*/ 159406 h 2807274"/>
              <a:gd name="connsiteX1142" fmla="*/ 727295 w 2969320"/>
              <a:gd name="connsiteY1142" fmla="*/ 166791 h 2807274"/>
              <a:gd name="connsiteX1143" fmla="*/ 747793 w 2969320"/>
              <a:gd name="connsiteY1143" fmla="*/ 185661 h 2807274"/>
              <a:gd name="connsiteX1144" fmla="*/ 770752 w 2969320"/>
              <a:gd name="connsiteY1144" fmla="*/ 205351 h 2807274"/>
              <a:gd name="connsiteX1145" fmla="*/ 801082 w 2969320"/>
              <a:gd name="connsiteY1145" fmla="*/ 237347 h 2807274"/>
              <a:gd name="connsiteX1146" fmla="*/ 838801 w 2969320"/>
              <a:gd name="connsiteY1146" fmla="*/ 271804 h 2807274"/>
              <a:gd name="connsiteX1147" fmla="*/ 873240 w 2969320"/>
              <a:gd name="connsiteY1147" fmla="*/ 292315 h 2807274"/>
              <a:gd name="connsiteX1148" fmla="*/ 855201 w 2969320"/>
              <a:gd name="connsiteY1148" fmla="*/ 289854 h 2807274"/>
              <a:gd name="connsiteX1149" fmla="*/ 895380 w 2969320"/>
              <a:gd name="connsiteY1149" fmla="*/ 340720 h 2807274"/>
              <a:gd name="connsiteX1150" fmla="*/ 905219 w 2969320"/>
              <a:gd name="connsiteY1150" fmla="*/ 334157 h 2807274"/>
              <a:gd name="connsiteX1151" fmla="*/ 882260 w 2969320"/>
              <a:gd name="connsiteY1151" fmla="*/ 350565 h 2807274"/>
              <a:gd name="connsiteX1152" fmla="*/ 883901 w 2969320"/>
              <a:gd name="connsiteY1152" fmla="*/ 355488 h 2807274"/>
              <a:gd name="connsiteX1153" fmla="*/ 919979 w 2969320"/>
              <a:gd name="connsiteY1153" fmla="*/ 372717 h 2807274"/>
              <a:gd name="connsiteX1154" fmla="*/ 950319 w 2969320"/>
              <a:gd name="connsiteY1154" fmla="*/ 387485 h 2807274"/>
              <a:gd name="connsiteX1155" fmla="*/ 980658 w 2969320"/>
              <a:gd name="connsiteY1155" fmla="*/ 404713 h 2807274"/>
              <a:gd name="connsiteX1156" fmla="*/ 1065938 w 2969320"/>
              <a:gd name="connsiteY1156" fmla="*/ 416199 h 2807274"/>
              <a:gd name="connsiteX1157" fmla="*/ 1013458 w 2969320"/>
              <a:gd name="connsiteY1157" fmla="*/ 387485 h 2807274"/>
              <a:gd name="connsiteX1158" fmla="*/ 1167615 w 2969320"/>
              <a:gd name="connsiteY1158" fmla="*/ 428505 h 2807274"/>
              <a:gd name="connsiteX1159" fmla="*/ 1169255 w 2969320"/>
              <a:gd name="connsiteY1159" fmla="*/ 421121 h 2807274"/>
              <a:gd name="connsiteX1160" fmla="*/ 1147115 w 2969320"/>
              <a:gd name="connsiteY1160" fmla="*/ 413738 h 2807274"/>
              <a:gd name="connsiteX1161" fmla="*/ 1104476 w 2969320"/>
              <a:gd name="connsiteY1161" fmla="*/ 398970 h 2807274"/>
              <a:gd name="connsiteX1162" fmla="*/ 1097917 w 2969320"/>
              <a:gd name="connsiteY1162" fmla="*/ 389125 h 2807274"/>
              <a:gd name="connsiteX1163" fmla="*/ 1107756 w 2969320"/>
              <a:gd name="connsiteY1163" fmla="*/ 385843 h 2807274"/>
              <a:gd name="connsiteX1164" fmla="*/ 1179915 w 2969320"/>
              <a:gd name="connsiteY1164" fmla="*/ 403893 h 2807274"/>
              <a:gd name="connsiteX1165" fmla="*/ 1224194 w 2969320"/>
              <a:gd name="connsiteY1165" fmla="*/ 375178 h 2807274"/>
              <a:gd name="connsiteX1166" fmla="*/ 1237314 w 2969320"/>
              <a:gd name="connsiteY1166" fmla="*/ 396508 h 2807274"/>
              <a:gd name="connsiteX1167" fmla="*/ 1243054 w 2969320"/>
              <a:gd name="connsiteY1167" fmla="*/ 393227 h 2807274"/>
              <a:gd name="connsiteX1168" fmla="*/ 1233214 w 2969320"/>
              <a:gd name="connsiteY1168" fmla="*/ 380100 h 2807274"/>
              <a:gd name="connsiteX1169" fmla="*/ 1267654 w 2969320"/>
              <a:gd name="connsiteY1169" fmla="*/ 380100 h 2807274"/>
              <a:gd name="connsiteX1170" fmla="*/ 1203694 w 2969320"/>
              <a:gd name="connsiteY1170" fmla="*/ 319389 h 2807274"/>
              <a:gd name="connsiteX1171" fmla="*/ 1293893 w 2969320"/>
              <a:gd name="connsiteY1171" fmla="*/ 349745 h 2807274"/>
              <a:gd name="connsiteX1172" fmla="*/ 1324232 w 2969320"/>
              <a:gd name="connsiteY1172" fmla="*/ 348924 h 2807274"/>
              <a:gd name="connsiteX1173" fmla="*/ 1333252 w 2969320"/>
              <a:gd name="connsiteY1173" fmla="*/ 329234 h 2807274"/>
              <a:gd name="connsiteX1174" fmla="*/ 1358672 w 2969320"/>
              <a:gd name="connsiteY1174" fmla="*/ 335797 h 2807274"/>
              <a:gd name="connsiteX1175" fmla="*/ 1401311 w 2969320"/>
              <a:gd name="connsiteY1175" fmla="*/ 357128 h 2807274"/>
              <a:gd name="connsiteX1176" fmla="*/ 1420171 w 2969320"/>
              <a:gd name="connsiteY1176" fmla="*/ 375178 h 2807274"/>
              <a:gd name="connsiteX1177" fmla="*/ 1437390 w 2969320"/>
              <a:gd name="connsiteY1177" fmla="*/ 363692 h 2807274"/>
              <a:gd name="connsiteX1178" fmla="*/ 1449691 w 2969320"/>
              <a:gd name="connsiteY1178" fmla="*/ 357128 h 2807274"/>
              <a:gd name="connsiteX1179" fmla="*/ 1482490 w 2969320"/>
              <a:gd name="connsiteY1179" fmla="*/ 348924 h 2807274"/>
              <a:gd name="connsiteX1180" fmla="*/ 1482490 w 2969320"/>
              <a:gd name="connsiteY1180" fmla="*/ 341540 h 2807274"/>
              <a:gd name="connsiteX1181" fmla="*/ 1508729 w 2969320"/>
              <a:gd name="connsiteY1181" fmla="*/ 354667 h 2807274"/>
              <a:gd name="connsiteX1182" fmla="*/ 1511189 w 2969320"/>
              <a:gd name="connsiteY1182" fmla="*/ 351385 h 2807274"/>
              <a:gd name="connsiteX1183" fmla="*/ 1504629 w 2969320"/>
              <a:gd name="connsiteY1183" fmla="*/ 339079 h 2807274"/>
              <a:gd name="connsiteX1184" fmla="*/ 1566128 w 2969320"/>
              <a:gd name="connsiteY1184" fmla="*/ 282470 h 2807274"/>
              <a:gd name="connsiteX1185" fmla="*/ 1565308 w 2969320"/>
              <a:gd name="connsiteY1185" fmla="*/ 282470 h 2807274"/>
              <a:gd name="connsiteX1186" fmla="*/ 1596468 w 2969320"/>
              <a:gd name="connsiteY1186" fmla="*/ 248833 h 2807274"/>
              <a:gd name="connsiteX1187" fmla="*/ 1634187 w 2969320"/>
              <a:gd name="connsiteY1187" fmla="*/ 209453 h 2807274"/>
              <a:gd name="connsiteX1188" fmla="*/ 1678467 w 2969320"/>
              <a:gd name="connsiteY1188" fmla="*/ 198787 h 2807274"/>
              <a:gd name="connsiteX1189" fmla="*/ 1675236 w 2969320"/>
              <a:gd name="connsiteY1189" fmla="*/ 213330 h 2807274"/>
              <a:gd name="connsiteX1190" fmla="*/ 1675633 w 2969320"/>
              <a:gd name="connsiteY1190" fmla="*/ 213013 h 2807274"/>
              <a:gd name="connsiteX1191" fmla="*/ 1675643 w 2969320"/>
              <a:gd name="connsiteY1191" fmla="*/ 213098 h 2807274"/>
              <a:gd name="connsiteX1192" fmla="*/ 1676006 w 2969320"/>
              <a:gd name="connsiteY1192" fmla="*/ 212734 h 2807274"/>
              <a:gd name="connsiteX1193" fmla="*/ 1675673 w 2969320"/>
              <a:gd name="connsiteY1193" fmla="*/ 213338 h 2807274"/>
              <a:gd name="connsiteX1194" fmla="*/ 1675836 w 2969320"/>
              <a:gd name="connsiteY1194" fmla="*/ 214645 h 2807274"/>
              <a:gd name="connsiteX1195" fmla="*/ 1675222 w 2969320"/>
              <a:gd name="connsiteY1195" fmla="*/ 214155 h 2807274"/>
              <a:gd name="connsiteX1196" fmla="*/ 1660837 w 2969320"/>
              <a:gd name="connsiteY1196" fmla="*/ 240218 h 2807274"/>
              <a:gd name="connsiteX1197" fmla="*/ 1633367 w 2969320"/>
              <a:gd name="connsiteY1197" fmla="*/ 257857 h 2807274"/>
              <a:gd name="connsiteX1198" fmla="*/ 1614507 w 2969320"/>
              <a:gd name="connsiteY1198" fmla="*/ 292315 h 2807274"/>
              <a:gd name="connsiteX1199" fmla="*/ 1637467 w 2969320"/>
              <a:gd name="connsiteY1199" fmla="*/ 292315 h 2807274"/>
              <a:gd name="connsiteX1200" fmla="*/ 1690766 w 2969320"/>
              <a:gd name="connsiteY1200" fmla="*/ 243911 h 2807274"/>
              <a:gd name="connsiteX1201" fmla="*/ 1711266 w 2969320"/>
              <a:gd name="connsiteY1201" fmla="*/ 235706 h 2807274"/>
              <a:gd name="connsiteX1202" fmla="*/ 1711266 w 2969320"/>
              <a:gd name="connsiteY1202" fmla="*/ 234886 h 2807274"/>
              <a:gd name="connsiteX1203" fmla="*/ 1711440 w 2969320"/>
              <a:gd name="connsiteY1203" fmla="*/ 235060 h 2807274"/>
              <a:gd name="connsiteX1204" fmla="*/ 1711440 w 2969320"/>
              <a:gd name="connsiteY1204" fmla="*/ 234845 h 2807274"/>
              <a:gd name="connsiteX1205" fmla="*/ 1711804 w 2969320"/>
              <a:gd name="connsiteY1205" fmla="*/ 235212 h 2807274"/>
              <a:gd name="connsiteX1206" fmla="*/ 1711709 w 2969320"/>
              <a:gd name="connsiteY1206" fmla="*/ 235330 h 2807274"/>
              <a:gd name="connsiteX1207" fmla="*/ 1715365 w 2969320"/>
              <a:gd name="connsiteY1207" fmla="*/ 238987 h 2807274"/>
              <a:gd name="connsiteX1208" fmla="*/ 1692406 w 2969320"/>
              <a:gd name="connsiteY1208" fmla="*/ 262370 h 2807274"/>
              <a:gd name="connsiteX1209" fmla="*/ 1676826 w 2969320"/>
              <a:gd name="connsiteY1209" fmla="*/ 295597 h 2807274"/>
              <a:gd name="connsiteX1210" fmla="*/ 1752265 w 2969320"/>
              <a:gd name="connsiteY1210" fmla="*/ 259499 h 2807274"/>
              <a:gd name="connsiteX1211" fmla="*/ 1760464 w 2969320"/>
              <a:gd name="connsiteY1211" fmla="*/ 272625 h 2807274"/>
              <a:gd name="connsiteX1212" fmla="*/ 1709626 w 2969320"/>
              <a:gd name="connsiteY1212" fmla="*/ 306262 h 2807274"/>
              <a:gd name="connsiteX1213" fmla="*/ 1707985 w 2969320"/>
              <a:gd name="connsiteY1213" fmla="*/ 331695 h 2807274"/>
              <a:gd name="connsiteX1214" fmla="*/ 1788344 w 2969320"/>
              <a:gd name="connsiteY1214" fmla="*/ 282470 h 2807274"/>
              <a:gd name="connsiteX1215" fmla="*/ 1825244 w 2969320"/>
              <a:gd name="connsiteY1215" fmla="*/ 268522 h 2807274"/>
              <a:gd name="connsiteX1216" fmla="*/ 1889202 w 2969320"/>
              <a:gd name="connsiteY1216" fmla="*/ 229143 h 2807274"/>
              <a:gd name="connsiteX1217" fmla="*/ 1901503 w 2969320"/>
              <a:gd name="connsiteY1217" fmla="*/ 225041 h 2807274"/>
              <a:gd name="connsiteX1218" fmla="*/ 1850663 w 2969320"/>
              <a:gd name="connsiteY1218" fmla="*/ 275907 h 2807274"/>
              <a:gd name="connsiteX1219" fmla="*/ 1835083 w 2969320"/>
              <a:gd name="connsiteY1219" fmla="*/ 288214 h 2807274"/>
              <a:gd name="connsiteX1220" fmla="*/ 1744065 w 2969320"/>
              <a:gd name="connsiteY1220" fmla="*/ 353847 h 2807274"/>
              <a:gd name="connsiteX1221" fmla="*/ 1721925 w 2969320"/>
              <a:gd name="connsiteY1221" fmla="*/ 379280 h 2807274"/>
              <a:gd name="connsiteX1222" fmla="*/ 1726845 w 2969320"/>
              <a:gd name="connsiteY1222" fmla="*/ 384203 h 2807274"/>
              <a:gd name="connsiteX1223" fmla="*/ 1912982 w 2969320"/>
              <a:gd name="connsiteY1223" fmla="*/ 281649 h 2807274"/>
              <a:gd name="connsiteX1224" fmla="*/ 1915442 w 2969320"/>
              <a:gd name="connsiteY1224" fmla="*/ 293956 h 2807274"/>
              <a:gd name="connsiteX1225" fmla="*/ 1999080 w 2969320"/>
              <a:gd name="connsiteY1225" fmla="*/ 260319 h 2807274"/>
              <a:gd name="connsiteX1226" fmla="*/ 1948242 w 2969320"/>
              <a:gd name="connsiteY1226" fmla="*/ 322670 h 2807274"/>
              <a:gd name="connsiteX1227" fmla="*/ 1939222 w 2969320"/>
              <a:gd name="connsiteY1227" fmla="*/ 342360 h 2807274"/>
              <a:gd name="connsiteX1228" fmla="*/ 1940862 w 2969320"/>
              <a:gd name="connsiteY1228" fmla="*/ 354667 h 2807274"/>
              <a:gd name="connsiteX1229" fmla="*/ 1954802 w 2969320"/>
              <a:gd name="connsiteY1229" fmla="*/ 348924 h 2807274"/>
              <a:gd name="connsiteX1230" fmla="*/ 2013840 w 2969320"/>
              <a:gd name="connsiteY1230" fmla="*/ 303801 h 2807274"/>
              <a:gd name="connsiteX1231" fmla="*/ 2062220 w 2969320"/>
              <a:gd name="connsiteY1231" fmla="*/ 294777 h 2807274"/>
              <a:gd name="connsiteX1232" fmla="*/ 2001116 w 2969320"/>
              <a:gd name="connsiteY1232" fmla="*/ 342869 h 2807274"/>
              <a:gd name="connsiteX1233" fmla="*/ 2000721 w 2969320"/>
              <a:gd name="connsiteY1233" fmla="*/ 342360 h 2807274"/>
              <a:gd name="connsiteX1234" fmla="*/ 1999901 w 2969320"/>
              <a:gd name="connsiteY1234" fmla="*/ 344002 h 2807274"/>
              <a:gd name="connsiteX1235" fmla="*/ 2000721 w 2969320"/>
              <a:gd name="connsiteY1235" fmla="*/ 343182 h 2807274"/>
              <a:gd name="connsiteX1236" fmla="*/ 2001116 w 2969320"/>
              <a:gd name="connsiteY1236" fmla="*/ 342869 h 2807274"/>
              <a:gd name="connsiteX1237" fmla="*/ 2012200 w 2969320"/>
              <a:gd name="connsiteY1237" fmla="*/ 357128 h 2807274"/>
              <a:gd name="connsiteX1238" fmla="*/ 1981041 w 2969320"/>
              <a:gd name="connsiteY1238" fmla="*/ 359590 h 2807274"/>
              <a:gd name="connsiteX1239" fmla="*/ 1946602 w 2969320"/>
              <a:gd name="connsiteY1239" fmla="*/ 390766 h 2807274"/>
              <a:gd name="connsiteX1240" fmla="*/ 2061400 w 2969320"/>
              <a:gd name="connsiteY1240" fmla="*/ 326773 h 2807274"/>
              <a:gd name="connsiteX1241" fmla="*/ 2072059 w 2969320"/>
              <a:gd name="connsiteY1241" fmla="*/ 338259 h 2807274"/>
              <a:gd name="connsiteX1242" fmla="*/ 2031880 w 2969320"/>
              <a:gd name="connsiteY1242" fmla="*/ 371075 h 2807274"/>
              <a:gd name="connsiteX1243" fmla="*/ 2050739 w 2969320"/>
              <a:gd name="connsiteY1243" fmla="*/ 378460 h 2807274"/>
              <a:gd name="connsiteX1244" fmla="*/ 2024500 w 2969320"/>
              <a:gd name="connsiteY1244" fmla="*/ 394048 h 2807274"/>
              <a:gd name="connsiteX1245" fmla="*/ 2026960 w 2969320"/>
              <a:gd name="connsiteY1245" fmla="*/ 398970 h 2807274"/>
              <a:gd name="connsiteX1246" fmla="*/ 2038440 w 2969320"/>
              <a:gd name="connsiteY1246" fmla="*/ 395688 h 2807274"/>
              <a:gd name="connsiteX1247" fmla="*/ 2051559 w 2969320"/>
              <a:gd name="connsiteY1247" fmla="*/ 386663 h 2807274"/>
              <a:gd name="connsiteX1248" fmla="*/ 2114699 w 2969320"/>
              <a:gd name="connsiteY1248" fmla="*/ 343182 h 2807274"/>
              <a:gd name="connsiteX1249" fmla="*/ 2119618 w 2969320"/>
              <a:gd name="connsiteY1249" fmla="*/ 348924 h 2807274"/>
              <a:gd name="connsiteX1250" fmla="*/ 2116339 w 2969320"/>
              <a:gd name="connsiteY1250" fmla="*/ 363692 h 2807274"/>
              <a:gd name="connsiteX1251" fmla="*/ 2051559 w 2969320"/>
              <a:gd name="connsiteY1251" fmla="*/ 437530 h 2807274"/>
              <a:gd name="connsiteX1252" fmla="*/ 2161438 w 2969320"/>
              <a:gd name="connsiteY1252" fmla="*/ 374357 h 2807274"/>
              <a:gd name="connsiteX1253" fmla="*/ 2169638 w 2969320"/>
              <a:gd name="connsiteY1253" fmla="*/ 379280 h 2807274"/>
              <a:gd name="connsiteX1254" fmla="*/ 2163078 w 2969320"/>
              <a:gd name="connsiteY1254" fmla="*/ 395688 h 2807274"/>
              <a:gd name="connsiteX1255" fmla="*/ 2149138 w 2969320"/>
              <a:gd name="connsiteY1255" fmla="*/ 403893 h 2807274"/>
              <a:gd name="connsiteX1256" fmla="*/ 2081899 w 2969320"/>
              <a:gd name="connsiteY1256" fmla="*/ 462143 h 2807274"/>
              <a:gd name="connsiteX1257" fmla="*/ 2054503 w 2969320"/>
              <a:gd name="connsiteY1257" fmla="*/ 497488 h 2807274"/>
              <a:gd name="connsiteX1258" fmla="*/ 2046640 w 2969320"/>
              <a:gd name="connsiteY1258" fmla="*/ 499061 h 2807274"/>
              <a:gd name="connsiteX1259" fmla="*/ 2050739 w 2969320"/>
              <a:gd name="connsiteY1259" fmla="*/ 502343 h 2807274"/>
              <a:gd name="connsiteX1260" fmla="*/ 2054503 w 2969320"/>
              <a:gd name="connsiteY1260" fmla="*/ 497488 h 2807274"/>
              <a:gd name="connsiteX1261" fmla="*/ 2054840 w 2969320"/>
              <a:gd name="connsiteY1261" fmla="*/ 497421 h 2807274"/>
              <a:gd name="connsiteX1262" fmla="*/ 2084359 w 2969320"/>
              <a:gd name="connsiteY1262" fmla="*/ 491678 h 2807274"/>
              <a:gd name="connsiteX1263" fmla="*/ 2147498 w 2969320"/>
              <a:gd name="connsiteY1263" fmla="*/ 436710 h 2807274"/>
              <a:gd name="connsiteX1264" fmla="*/ 2167178 w 2969320"/>
              <a:gd name="connsiteY1264" fmla="*/ 414558 h 2807274"/>
              <a:gd name="connsiteX1265" fmla="*/ 2185217 w 2969320"/>
              <a:gd name="connsiteY1265" fmla="*/ 407995 h 2807274"/>
              <a:gd name="connsiteX1266" fmla="*/ 2090918 w 2969320"/>
              <a:gd name="connsiteY1266" fmla="*/ 508906 h 2807274"/>
              <a:gd name="connsiteX1267" fmla="*/ 2094199 w 2969320"/>
              <a:gd name="connsiteY1267" fmla="*/ 514649 h 2807274"/>
              <a:gd name="connsiteX1268" fmla="*/ 2224577 w 2969320"/>
              <a:gd name="connsiteY1268" fmla="*/ 454759 h 2807274"/>
              <a:gd name="connsiteX1269" fmla="*/ 2238517 w 2969320"/>
              <a:gd name="connsiteY1269" fmla="*/ 476910 h 2807274"/>
              <a:gd name="connsiteX1270" fmla="*/ 2278696 w 2969320"/>
              <a:gd name="connsiteY1270" fmla="*/ 450656 h 2807274"/>
              <a:gd name="connsiteX1271" fmla="*/ 2342654 w 2969320"/>
              <a:gd name="connsiteY1271" fmla="*/ 404713 h 2807274"/>
              <a:gd name="connsiteX1272" fmla="*/ 2369714 w 2969320"/>
              <a:gd name="connsiteY1272" fmla="*/ 392407 h 2807274"/>
              <a:gd name="connsiteX1273" fmla="*/ 2389394 w 2969320"/>
              <a:gd name="connsiteY1273" fmla="*/ 393227 h 2807274"/>
              <a:gd name="connsiteX1274" fmla="*/ 2474672 w 2969320"/>
              <a:gd name="connsiteY1274" fmla="*/ 360410 h 2807274"/>
              <a:gd name="connsiteX1275" fmla="*/ 2508291 w 2969320"/>
              <a:gd name="connsiteY1275" fmla="*/ 347283 h 2807274"/>
              <a:gd name="connsiteX1276" fmla="*/ 2628010 w 2969320"/>
              <a:gd name="connsiteY1276" fmla="*/ 307082 h 2807274"/>
              <a:gd name="connsiteX1277" fmla="*/ 2632109 w 2969320"/>
              <a:gd name="connsiteY1277" fmla="*/ 315287 h 2807274"/>
              <a:gd name="connsiteX1278" fmla="*/ 2601769 w 2969320"/>
              <a:gd name="connsiteY1278" fmla="*/ 347283 h 2807274"/>
              <a:gd name="connsiteX1279" fmla="*/ 2624729 w 2969320"/>
              <a:gd name="connsiteY1279" fmla="*/ 360410 h 2807274"/>
              <a:gd name="connsiteX1280" fmla="*/ 2653429 w 2969320"/>
              <a:gd name="connsiteY1280" fmla="*/ 356308 h 2807274"/>
              <a:gd name="connsiteX1281" fmla="*/ 2655069 w 2969320"/>
              <a:gd name="connsiteY1281" fmla="*/ 362051 h 2807274"/>
              <a:gd name="connsiteX1282" fmla="*/ 2632109 w 2969320"/>
              <a:gd name="connsiteY1282" fmla="*/ 372717 h 2807274"/>
              <a:gd name="connsiteX1283" fmla="*/ 2613250 w 2969320"/>
              <a:gd name="connsiteY1283" fmla="*/ 392407 h 2807274"/>
              <a:gd name="connsiteX1284" fmla="*/ 2633750 w 2969320"/>
              <a:gd name="connsiteY1284" fmla="*/ 407995 h 2807274"/>
              <a:gd name="connsiteX1285" fmla="*/ 2571430 w 2969320"/>
              <a:gd name="connsiteY1285" fmla="*/ 454759 h 2807274"/>
              <a:gd name="connsiteX1286" fmla="*/ 2644409 w 2969320"/>
              <a:gd name="connsiteY1286" fmla="*/ 426865 h 2807274"/>
              <a:gd name="connsiteX1287" fmla="*/ 2678028 w 2969320"/>
              <a:gd name="connsiteY1287" fmla="*/ 434248 h 2807274"/>
              <a:gd name="connsiteX1288" fmla="*/ 2658349 w 2969320"/>
              <a:gd name="connsiteY1288" fmla="*/ 451478 h 2807274"/>
              <a:gd name="connsiteX1289" fmla="*/ 2618170 w 2969320"/>
              <a:gd name="connsiteY1289" fmla="*/ 498241 h 2807274"/>
              <a:gd name="connsiteX1290" fmla="*/ 2647689 w 2969320"/>
              <a:gd name="connsiteY1290" fmla="*/ 481013 h 2807274"/>
              <a:gd name="connsiteX1291" fmla="*/ 2678848 w 2969320"/>
              <a:gd name="connsiteY1291" fmla="*/ 493319 h 2807274"/>
              <a:gd name="connsiteX1292" fmla="*/ 2614890 w 2969320"/>
              <a:gd name="connsiteY1292" fmla="*/ 537621 h 2807274"/>
              <a:gd name="connsiteX1293" fmla="*/ 2616529 w 2969320"/>
              <a:gd name="connsiteY1293" fmla="*/ 551569 h 2807274"/>
              <a:gd name="connsiteX1294" fmla="*/ 2609969 w 2969320"/>
              <a:gd name="connsiteY1294" fmla="*/ 550749 h 2807274"/>
              <a:gd name="connsiteX1295" fmla="*/ 2576350 w 2969320"/>
              <a:gd name="connsiteY1295" fmla="*/ 553209 h 2807274"/>
              <a:gd name="connsiteX1296" fmla="*/ 2523871 w 2969320"/>
              <a:gd name="connsiteY1296" fmla="*/ 627868 h 2807274"/>
              <a:gd name="connsiteX1297" fmla="*/ 2520592 w 2969320"/>
              <a:gd name="connsiteY1297" fmla="*/ 645917 h 2807274"/>
              <a:gd name="connsiteX1298" fmla="*/ 2560771 w 2969320"/>
              <a:gd name="connsiteY1298" fmla="*/ 603255 h 2807274"/>
              <a:gd name="connsiteX1299" fmla="*/ 2600130 w 2969320"/>
              <a:gd name="connsiteY1299" fmla="*/ 576182 h 2807274"/>
              <a:gd name="connsiteX1300" fmla="*/ 2550931 w 2969320"/>
              <a:gd name="connsiteY1300" fmla="*/ 648378 h 2807274"/>
              <a:gd name="connsiteX1301" fmla="*/ 2556670 w 2969320"/>
              <a:gd name="connsiteY1301" fmla="*/ 653301 h 2807274"/>
              <a:gd name="connsiteX1302" fmla="*/ 2596850 w 2969320"/>
              <a:gd name="connsiteY1302" fmla="*/ 638533 h 2807274"/>
              <a:gd name="connsiteX1303" fmla="*/ 2603410 w 2969320"/>
              <a:gd name="connsiteY1303" fmla="*/ 634432 h 2807274"/>
              <a:gd name="connsiteX1304" fmla="*/ 2668189 w 2969320"/>
              <a:gd name="connsiteY1304" fmla="*/ 628688 h 2807274"/>
              <a:gd name="connsiteX1305" fmla="*/ 2663268 w 2969320"/>
              <a:gd name="connsiteY1305" fmla="*/ 656583 h 2807274"/>
              <a:gd name="connsiteX1306" fmla="*/ 2696888 w 2969320"/>
              <a:gd name="connsiteY1306" fmla="*/ 630329 h 2807274"/>
              <a:gd name="connsiteX1307" fmla="*/ 2700168 w 2969320"/>
              <a:gd name="connsiteY1307" fmla="*/ 659043 h 2807274"/>
              <a:gd name="connsiteX1308" fmla="*/ 2881385 w 2969320"/>
              <a:gd name="connsiteY1308" fmla="*/ 680375 h 2807274"/>
              <a:gd name="connsiteX1309" fmla="*/ 2880565 w 2969320"/>
              <a:gd name="connsiteY1309" fmla="*/ 700065 h 2807274"/>
              <a:gd name="connsiteX1310" fmla="*/ 2912544 w 2969320"/>
              <a:gd name="connsiteY1310" fmla="*/ 713191 h 2807274"/>
              <a:gd name="connsiteX1311" fmla="*/ 2911724 w 2969320"/>
              <a:gd name="connsiteY1311" fmla="*/ 722216 h 2807274"/>
              <a:gd name="connsiteX1312" fmla="*/ 2878924 w 2969320"/>
              <a:gd name="connsiteY1312" fmla="*/ 718114 h 2807274"/>
              <a:gd name="connsiteX1313" fmla="*/ 2869085 w 2969320"/>
              <a:gd name="connsiteY1313" fmla="*/ 725498 h 2807274"/>
              <a:gd name="connsiteX1314" fmla="*/ 2874825 w 2969320"/>
              <a:gd name="connsiteY1314" fmla="*/ 736984 h 2807274"/>
              <a:gd name="connsiteX1315" fmla="*/ 2908444 w 2969320"/>
              <a:gd name="connsiteY1315" fmla="*/ 741906 h 2807274"/>
              <a:gd name="connsiteX1316" fmla="*/ 2954364 w 2969320"/>
              <a:gd name="connsiteY1316" fmla="*/ 744368 h 2807274"/>
              <a:gd name="connsiteX1317" fmla="*/ 2967483 w 2969320"/>
              <a:gd name="connsiteY1317" fmla="*/ 756674 h 2807274"/>
              <a:gd name="connsiteX1318" fmla="*/ 2950264 w 2969320"/>
              <a:gd name="connsiteY1318" fmla="*/ 760776 h 2807274"/>
              <a:gd name="connsiteX1319" fmla="*/ 2908444 w 2969320"/>
              <a:gd name="connsiteY1319" fmla="*/ 769801 h 2807274"/>
              <a:gd name="connsiteX1320" fmla="*/ 2900244 w 2969320"/>
              <a:gd name="connsiteY1320" fmla="*/ 752572 h 2807274"/>
              <a:gd name="connsiteX1321" fmla="*/ 2887945 w 2969320"/>
              <a:gd name="connsiteY1321" fmla="*/ 759956 h 2807274"/>
              <a:gd name="connsiteX1322" fmla="*/ 2841206 w 2969320"/>
              <a:gd name="connsiteY1322" fmla="*/ 763238 h 2807274"/>
              <a:gd name="connsiteX1323" fmla="*/ 2775607 w 2969320"/>
              <a:gd name="connsiteY1323" fmla="*/ 769801 h 2807274"/>
              <a:gd name="connsiteX1324" fmla="*/ 2764126 w 2969320"/>
              <a:gd name="connsiteY1324" fmla="*/ 782107 h 2807274"/>
              <a:gd name="connsiteX1325" fmla="*/ 2876465 w 2969320"/>
              <a:gd name="connsiteY1325" fmla="*/ 791132 h 2807274"/>
              <a:gd name="connsiteX1326" fmla="*/ 2876465 w 2969320"/>
              <a:gd name="connsiteY1326" fmla="*/ 793593 h 2807274"/>
              <a:gd name="connsiteX1327" fmla="*/ 2821646 w 2969320"/>
              <a:gd name="connsiteY1327" fmla="*/ 802213 h 2807274"/>
              <a:gd name="connsiteX1328" fmla="*/ 2819886 w 2969320"/>
              <a:gd name="connsiteY1328" fmla="*/ 801797 h 2807274"/>
              <a:gd name="connsiteX1329" fmla="*/ 2818574 w 2969320"/>
              <a:gd name="connsiteY1329" fmla="*/ 801141 h 2807274"/>
              <a:gd name="connsiteX1330" fmla="*/ 2818246 w 2969320"/>
              <a:gd name="connsiteY1330" fmla="*/ 800156 h 2807274"/>
              <a:gd name="connsiteX1331" fmla="*/ 2818246 w 2969320"/>
              <a:gd name="connsiteY1331" fmla="*/ 800977 h 2807274"/>
              <a:gd name="connsiteX1332" fmla="*/ 2818574 w 2969320"/>
              <a:gd name="connsiteY1332" fmla="*/ 801141 h 2807274"/>
              <a:gd name="connsiteX1333" fmla="*/ 2819066 w 2969320"/>
              <a:gd name="connsiteY1333" fmla="*/ 802617 h 2807274"/>
              <a:gd name="connsiteX1334" fmla="*/ 2821646 w 2969320"/>
              <a:gd name="connsiteY1334" fmla="*/ 802213 h 2807274"/>
              <a:gd name="connsiteX1335" fmla="*/ 2842948 w 2969320"/>
              <a:gd name="connsiteY1335" fmla="*/ 807233 h 2807274"/>
              <a:gd name="connsiteX1336" fmla="*/ 2864164 w 2969320"/>
              <a:gd name="connsiteY1336" fmla="*/ 805899 h 2807274"/>
              <a:gd name="connsiteX1337" fmla="*/ 2886304 w 2969320"/>
              <a:gd name="connsiteY1337" fmla="*/ 808361 h 2807274"/>
              <a:gd name="connsiteX1338" fmla="*/ 2938783 w 2969320"/>
              <a:gd name="connsiteY1338" fmla="*/ 829692 h 2807274"/>
              <a:gd name="connsiteX1339" fmla="*/ 2945343 w 2969320"/>
              <a:gd name="connsiteY1339" fmla="*/ 838717 h 2807274"/>
              <a:gd name="connsiteX1340" fmla="*/ 2935504 w 2969320"/>
              <a:gd name="connsiteY1340" fmla="*/ 843639 h 2807274"/>
              <a:gd name="connsiteX1341" fmla="*/ 2861705 w 2969320"/>
              <a:gd name="connsiteY1341" fmla="*/ 826410 h 2807274"/>
              <a:gd name="connsiteX1342" fmla="*/ 2855146 w 2969320"/>
              <a:gd name="connsiteY1342" fmla="*/ 817386 h 2807274"/>
              <a:gd name="connsiteX1343" fmla="*/ 2848586 w 2969320"/>
              <a:gd name="connsiteY1343" fmla="*/ 820667 h 2807274"/>
              <a:gd name="connsiteX1344" fmla="*/ 2869085 w 2969320"/>
              <a:gd name="connsiteY1344" fmla="*/ 860867 h 2807274"/>
              <a:gd name="connsiteX1345" fmla="*/ 2858425 w 2969320"/>
              <a:gd name="connsiteY1345" fmla="*/ 860867 h 2807274"/>
              <a:gd name="connsiteX1346" fmla="*/ 2862526 w 2969320"/>
              <a:gd name="connsiteY1346" fmla="*/ 894505 h 2807274"/>
              <a:gd name="connsiteX1347" fmla="*/ 2888765 w 2969320"/>
              <a:gd name="connsiteY1347" fmla="*/ 901889 h 2807274"/>
              <a:gd name="connsiteX1348" fmla="*/ 2888765 w 2969320"/>
              <a:gd name="connsiteY1348" fmla="*/ 910093 h 2807274"/>
              <a:gd name="connsiteX1349" fmla="*/ 2847766 w 2969320"/>
              <a:gd name="connsiteY1349" fmla="*/ 915015 h 2807274"/>
              <a:gd name="connsiteX1350" fmla="*/ 2827266 w 2969320"/>
              <a:gd name="connsiteY1350" fmla="*/ 919938 h 2807274"/>
              <a:gd name="connsiteX1351" fmla="*/ 2818246 w 2969320"/>
              <a:gd name="connsiteY1351" fmla="*/ 921579 h 2807274"/>
              <a:gd name="connsiteX1352" fmla="*/ 2751007 w 2969320"/>
              <a:gd name="connsiteY1352" fmla="*/ 917477 h 2807274"/>
              <a:gd name="connsiteX1353" fmla="*/ 2649328 w 2969320"/>
              <a:gd name="connsiteY1353" fmla="*/ 915836 h 2807274"/>
              <a:gd name="connsiteX1354" fmla="*/ 2623909 w 2969320"/>
              <a:gd name="connsiteY1354" fmla="*/ 933065 h 2807274"/>
              <a:gd name="connsiteX1355" fmla="*/ 2737067 w 2969320"/>
              <a:gd name="connsiteY1355" fmla="*/ 947833 h 2807274"/>
              <a:gd name="connsiteX1356" fmla="*/ 2701808 w 2969320"/>
              <a:gd name="connsiteY1356" fmla="*/ 971625 h 2807274"/>
              <a:gd name="connsiteX1357" fmla="*/ 2673109 w 2969320"/>
              <a:gd name="connsiteY1357" fmla="*/ 969163 h 2807274"/>
              <a:gd name="connsiteX1358" fmla="*/ 2618170 w 2969320"/>
              <a:gd name="connsiteY1358" fmla="*/ 977368 h 2807274"/>
              <a:gd name="connsiteX1359" fmla="*/ 2601769 w 2969320"/>
              <a:gd name="connsiteY1359" fmla="*/ 989674 h 2807274"/>
              <a:gd name="connsiteX1360" fmla="*/ 2651789 w 2969320"/>
              <a:gd name="connsiteY1360" fmla="*/ 1024131 h 2807274"/>
              <a:gd name="connsiteX1361" fmla="*/ 2669008 w 2969320"/>
              <a:gd name="connsiteY1361" fmla="*/ 1025773 h 2807274"/>
              <a:gd name="connsiteX1362" fmla="*/ 2672288 w 2969320"/>
              <a:gd name="connsiteY1362" fmla="*/ 1021671 h 2807274"/>
              <a:gd name="connsiteX1363" fmla="*/ 2654249 w 2969320"/>
              <a:gd name="connsiteY1363" fmla="*/ 1000339 h 2807274"/>
              <a:gd name="connsiteX1364" fmla="*/ 2715748 w 2969320"/>
              <a:gd name="connsiteY1364" fmla="*/ 1008544 h 2807274"/>
              <a:gd name="connsiteX1365" fmla="*/ 2718208 w 2969320"/>
              <a:gd name="connsiteY1365" fmla="*/ 1021671 h 2807274"/>
              <a:gd name="connsiteX1366" fmla="*/ 2708368 w 2969320"/>
              <a:gd name="connsiteY1366" fmla="*/ 1029874 h 2807274"/>
              <a:gd name="connsiteX1367" fmla="*/ 2675569 w 2969320"/>
              <a:gd name="connsiteY1367" fmla="*/ 1043001 h 2807274"/>
              <a:gd name="connsiteX1368" fmla="*/ 2650969 w 2969320"/>
              <a:gd name="connsiteY1368" fmla="*/ 1038079 h 2807274"/>
              <a:gd name="connsiteX1369" fmla="*/ 2642768 w 2969320"/>
              <a:gd name="connsiteY1369" fmla="*/ 1035618 h 2807274"/>
              <a:gd name="connsiteX1370" fmla="*/ 2637849 w 2969320"/>
              <a:gd name="connsiteY1370" fmla="*/ 1052846 h 2807274"/>
              <a:gd name="connsiteX1371" fmla="*/ 2686228 w 2969320"/>
              <a:gd name="connsiteY1371" fmla="*/ 1051206 h 2807274"/>
              <a:gd name="connsiteX1372" fmla="*/ 2710008 w 2969320"/>
              <a:gd name="connsiteY1372" fmla="*/ 1065974 h 2807274"/>
              <a:gd name="connsiteX1373" fmla="*/ 2691148 w 2969320"/>
              <a:gd name="connsiteY1373" fmla="*/ 1088124 h 2807274"/>
              <a:gd name="connsiteX1374" fmla="*/ 2641950 w 2969320"/>
              <a:gd name="connsiteY1374" fmla="*/ 1093047 h 2807274"/>
              <a:gd name="connsiteX1375" fmla="*/ 2630469 w 2969320"/>
              <a:gd name="connsiteY1375" fmla="*/ 1102072 h 2807274"/>
              <a:gd name="connsiteX1376" fmla="*/ 2641130 w 2969320"/>
              <a:gd name="connsiteY1376" fmla="*/ 1109456 h 2807274"/>
              <a:gd name="connsiteX1377" fmla="*/ 2710008 w 2969320"/>
              <a:gd name="connsiteY1377" fmla="*/ 1111917 h 2807274"/>
              <a:gd name="connsiteX1378" fmla="*/ 2714928 w 2969320"/>
              <a:gd name="connsiteY1378" fmla="*/ 1113557 h 2807274"/>
              <a:gd name="connsiteX1379" fmla="*/ 2709188 w 2969320"/>
              <a:gd name="connsiteY1379" fmla="*/ 1157040 h 2807274"/>
              <a:gd name="connsiteX1380" fmla="*/ 2728048 w 2969320"/>
              <a:gd name="connsiteY1380" fmla="*/ 1182473 h 2807274"/>
              <a:gd name="connsiteX1381" fmla="*/ 2742808 w 2969320"/>
              <a:gd name="connsiteY1381" fmla="*/ 1213650 h 2807274"/>
              <a:gd name="connsiteX1382" fmla="*/ 2742808 w 2969320"/>
              <a:gd name="connsiteY1382" fmla="*/ 1214470 h 2807274"/>
              <a:gd name="connsiteX1383" fmla="*/ 2725588 w 2969320"/>
              <a:gd name="connsiteY1383" fmla="*/ 1212008 h 2807274"/>
              <a:gd name="connsiteX1384" fmla="*/ 2711648 w 2969320"/>
              <a:gd name="connsiteY1384" fmla="*/ 1218572 h 2807274"/>
              <a:gd name="connsiteX1385" fmla="*/ 2722308 w 2969320"/>
              <a:gd name="connsiteY1385" fmla="*/ 1231698 h 2807274"/>
              <a:gd name="connsiteX1386" fmla="*/ 2737887 w 2969320"/>
              <a:gd name="connsiteY1386" fmla="*/ 1242365 h 2807274"/>
              <a:gd name="connsiteX1387" fmla="*/ 2737067 w 2969320"/>
              <a:gd name="connsiteY1387" fmla="*/ 1249748 h 2807274"/>
              <a:gd name="connsiteX1388" fmla="*/ 2706625 w 2969320"/>
              <a:gd name="connsiteY1388" fmla="*/ 1251351 h 2807274"/>
              <a:gd name="connsiteX1389" fmla="*/ 2705808 w 2969320"/>
              <a:gd name="connsiteY1389" fmla="*/ 1257877 h 2807274"/>
              <a:gd name="connsiteX1390" fmla="*/ 2701217 w 2969320"/>
              <a:gd name="connsiteY1390" fmla="*/ 1257061 h 2807274"/>
              <a:gd name="connsiteX1391" fmla="*/ 2706008 w 2969320"/>
              <a:gd name="connsiteY1391" fmla="*/ 1251384 h 2807274"/>
              <a:gd name="connsiteX1392" fmla="*/ 2705908 w 2969320"/>
              <a:gd name="connsiteY1392" fmla="*/ 1251389 h 2807274"/>
              <a:gd name="connsiteX1393" fmla="*/ 2686228 w 2969320"/>
              <a:gd name="connsiteY1393" fmla="*/ 1242365 h 2807274"/>
              <a:gd name="connsiteX1394" fmla="*/ 2683768 w 2969320"/>
              <a:gd name="connsiteY1394" fmla="*/ 1246466 h 2807274"/>
              <a:gd name="connsiteX1395" fmla="*/ 2703448 w 2969320"/>
              <a:gd name="connsiteY1395" fmla="*/ 1281744 h 2807274"/>
              <a:gd name="connsiteX1396" fmla="*/ 2637849 w 2969320"/>
              <a:gd name="connsiteY1396" fmla="*/ 1281744 h 2807274"/>
              <a:gd name="connsiteX1397" fmla="*/ 2636209 w 2969320"/>
              <a:gd name="connsiteY1397" fmla="*/ 1291589 h 2807274"/>
              <a:gd name="connsiteX1398" fmla="*/ 2710008 w 2969320"/>
              <a:gd name="connsiteY1398" fmla="*/ 1308818 h 2807274"/>
              <a:gd name="connsiteX1399" fmla="*/ 2710828 w 2969320"/>
              <a:gd name="connsiteY1399" fmla="*/ 1316202 h 2807274"/>
              <a:gd name="connsiteX1400" fmla="*/ 2691968 w 2969320"/>
              <a:gd name="connsiteY1400" fmla="*/ 1331791 h 2807274"/>
              <a:gd name="connsiteX1401" fmla="*/ 2614890 w 2969320"/>
              <a:gd name="connsiteY1401" fmla="*/ 1309639 h 2807274"/>
              <a:gd name="connsiteX1402" fmla="*/ 2610790 w 2969320"/>
              <a:gd name="connsiteY1402" fmla="*/ 1314561 h 2807274"/>
              <a:gd name="connsiteX1403" fmla="*/ 2623089 w 2969320"/>
              <a:gd name="connsiteY1403" fmla="*/ 1326868 h 2807274"/>
              <a:gd name="connsiteX1404" fmla="*/ 2637029 w 2969320"/>
              <a:gd name="connsiteY1404" fmla="*/ 1333066 h 2807274"/>
              <a:gd name="connsiteX1405" fmla="*/ 2637029 w 2969320"/>
              <a:gd name="connsiteY1405" fmla="*/ 1333431 h 2807274"/>
              <a:gd name="connsiteX1406" fmla="*/ 2679668 w 2969320"/>
              <a:gd name="connsiteY1406" fmla="*/ 1348199 h 2807274"/>
              <a:gd name="connsiteX1407" fmla="*/ 2740348 w 2969320"/>
              <a:gd name="connsiteY1407" fmla="*/ 1369529 h 2807274"/>
              <a:gd name="connsiteX1408" fmla="*/ 2663268 w 2969320"/>
              <a:gd name="connsiteY1408" fmla="*/ 1365427 h 2807274"/>
              <a:gd name="connsiteX1409" fmla="*/ 2580450 w 2969320"/>
              <a:gd name="connsiteY1409" fmla="*/ 1342456 h 2807274"/>
              <a:gd name="connsiteX1410" fmla="*/ 2628829 w 2969320"/>
              <a:gd name="connsiteY1410" fmla="*/ 1372811 h 2807274"/>
              <a:gd name="connsiteX1411" fmla="*/ 2641950 w 2969320"/>
              <a:gd name="connsiteY1411" fmla="*/ 1378554 h 2807274"/>
              <a:gd name="connsiteX1412" fmla="*/ 2696068 w 2969320"/>
              <a:gd name="connsiteY1412" fmla="*/ 1389220 h 2807274"/>
              <a:gd name="connsiteX1413" fmla="*/ 2702628 w 2969320"/>
              <a:gd name="connsiteY1413" fmla="*/ 1399065 h 2807274"/>
              <a:gd name="connsiteX1414" fmla="*/ 2687048 w 2969320"/>
              <a:gd name="connsiteY1414" fmla="*/ 1408090 h 2807274"/>
              <a:gd name="connsiteX1415" fmla="*/ 2657528 w 2969320"/>
              <a:gd name="connsiteY1415" fmla="*/ 1405629 h 2807274"/>
              <a:gd name="connsiteX1416" fmla="*/ 2622269 w 2969320"/>
              <a:gd name="connsiteY1416" fmla="*/ 1394142 h 2807274"/>
              <a:gd name="connsiteX1417" fmla="*/ 2598490 w 2969320"/>
              <a:gd name="connsiteY1417" fmla="*/ 1390860 h 2807274"/>
              <a:gd name="connsiteX1418" fmla="*/ 2613250 w 2969320"/>
              <a:gd name="connsiteY1418" fmla="*/ 1407269 h 2807274"/>
              <a:gd name="connsiteX1419" fmla="*/ 2596030 w 2969320"/>
              <a:gd name="connsiteY1419" fmla="*/ 1396604 h 2807274"/>
              <a:gd name="connsiteX1420" fmla="*/ 2609969 w 2969320"/>
              <a:gd name="connsiteY1420" fmla="*/ 1436804 h 2807274"/>
              <a:gd name="connsiteX1421" fmla="*/ 2560771 w 2969320"/>
              <a:gd name="connsiteY1421" fmla="*/ 1431062 h 2807274"/>
              <a:gd name="connsiteX1422" fmla="*/ 2537811 w 2969320"/>
              <a:gd name="connsiteY1422" fmla="*/ 1439265 h 2807274"/>
              <a:gd name="connsiteX1423" fmla="*/ 2536171 w 2969320"/>
              <a:gd name="connsiteY1423" fmla="*/ 1449931 h 2807274"/>
              <a:gd name="connsiteX1424" fmla="*/ 2545191 w 2969320"/>
              <a:gd name="connsiteY1424" fmla="*/ 1454033 h 2807274"/>
              <a:gd name="connsiteX1425" fmla="*/ 2591930 w 2969320"/>
              <a:gd name="connsiteY1425" fmla="*/ 1458135 h 2807274"/>
              <a:gd name="connsiteX1426" fmla="*/ 2594390 w 2969320"/>
              <a:gd name="connsiteY1426" fmla="*/ 1466340 h 2807274"/>
              <a:gd name="connsiteX1427" fmla="*/ 2542730 w 2969320"/>
              <a:gd name="connsiteY1427" fmla="*/ 1499977 h 2807274"/>
              <a:gd name="connsiteX1428" fmla="*/ 2550110 w 2969320"/>
              <a:gd name="connsiteY1428" fmla="*/ 1504900 h 2807274"/>
              <a:gd name="connsiteX1429" fmla="*/ 2692788 w 2969320"/>
              <a:gd name="connsiteY1429" fmla="*/ 1554945 h 2807274"/>
              <a:gd name="connsiteX1430" fmla="*/ 2704268 w 2969320"/>
              <a:gd name="connsiteY1430" fmla="*/ 1568071 h 2807274"/>
              <a:gd name="connsiteX1431" fmla="*/ 2699348 w 2969320"/>
              <a:gd name="connsiteY1431" fmla="*/ 1572994 h 2807274"/>
              <a:gd name="connsiteX1432" fmla="*/ 2669008 w 2969320"/>
              <a:gd name="connsiteY1432" fmla="*/ 1563149 h 2807274"/>
              <a:gd name="connsiteX1433" fmla="*/ 2708368 w 2969320"/>
              <a:gd name="connsiteY1433" fmla="*/ 1584481 h 2807274"/>
              <a:gd name="connsiteX1434" fmla="*/ 2776427 w 2969320"/>
              <a:gd name="connsiteY1434" fmla="*/ 1625501 h 2807274"/>
              <a:gd name="connsiteX1435" fmla="*/ 2773147 w 2969320"/>
              <a:gd name="connsiteY1435" fmla="*/ 1632064 h 2807274"/>
              <a:gd name="connsiteX1436" fmla="*/ 2705116 w 2969320"/>
              <a:gd name="connsiteY1436" fmla="*/ 1616668 h 2807274"/>
              <a:gd name="connsiteX1437" fmla="*/ 2705088 w 2969320"/>
              <a:gd name="connsiteY1437" fmla="*/ 1616477 h 2807274"/>
              <a:gd name="connsiteX1438" fmla="*/ 2704268 w 2969320"/>
              <a:gd name="connsiteY1438" fmla="*/ 1616477 h 2807274"/>
              <a:gd name="connsiteX1439" fmla="*/ 2694428 w 2969320"/>
              <a:gd name="connsiteY1439" fmla="*/ 1612374 h 2807274"/>
              <a:gd name="connsiteX1440" fmla="*/ 2693608 w 2969320"/>
              <a:gd name="connsiteY1440" fmla="*/ 1616477 h 2807274"/>
              <a:gd name="connsiteX1441" fmla="*/ 2704268 w 2969320"/>
              <a:gd name="connsiteY1441" fmla="*/ 1616477 h 2807274"/>
              <a:gd name="connsiteX1442" fmla="*/ 2705116 w 2969320"/>
              <a:gd name="connsiteY1442" fmla="*/ 1616668 h 2807274"/>
              <a:gd name="connsiteX1443" fmla="*/ 2707548 w 2969320"/>
              <a:gd name="connsiteY1443" fmla="*/ 1633706 h 2807274"/>
              <a:gd name="connsiteX1444" fmla="*/ 2708368 w 2969320"/>
              <a:gd name="connsiteY1444" fmla="*/ 1633706 h 2807274"/>
              <a:gd name="connsiteX1445" fmla="*/ 2694428 w 2969320"/>
              <a:gd name="connsiteY1445" fmla="*/ 1642730 h 2807274"/>
              <a:gd name="connsiteX1446" fmla="*/ 2714928 w 2969320"/>
              <a:gd name="connsiteY1446" fmla="*/ 1674727 h 2807274"/>
              <a:gd name="connsiteX1447" fmla="*/ 2703448 w 2969320"/>
              <a:gd name="connsiteY1447" fmla="*/ 1676367 h 2807274"/>
              <a:gd name="connsiteX1448" fmla="*/ 2715798 w 2969320"/>
              <a:gd name="connsiteY1448" fmla="*/ 1690269 h 2807274"/>
              <a:gd name="connsiteX1449" fmla="*/ 2660809 w 2969320"/>
              <a:gd name="connsiteY1449" fmla="*/ 1688674 h 2807274"/>
              <a:gd name="connsiteX1450" fmla="*/ 2639489 w 2969320"/>
              <a:gd name="connsiteY1450" fmla="*/ 1686212 h 2807274"/>
              <a:gd name="connsiteX1451" fmla="*/ 2763306 w 2969320"/>
              <a:gd name="connsiteY1451" fmla="*/ 1731335 h 2807274"/>
              <a:gd name="connsiteX1452" fmla="*/ 2809226 w 2969320"/>
              <a:gd name="connsiteY1452" fmla="*/ 1762512 h 2807274"/>
              <a:gd name="connsiteX1453" fmla="*/ 2668189 w 2969320"/>
              <a:gd name="connsiteY1453" fmla="*/ 1736258 h 2807274"/>
              <a:gd name="connsiteX1454" fmla="*/ 2667369 w 2969320"/>
              <a:gd name="connsiteY1454" fmla="*/ 1743642 h 2807274"/>
              <a:gd name="connsiteX1455" fmla="*/ 2787086 w 2969320"/>
              <a:gd name="connsiteY1455" fmla="*/ 1796149 h 2807274"/>
              <a:gd name="connsiteX1456" fmla="*/ 2760027 w 2969320"/>
              <a:gd name="connsiteY1456" fmla="*/ 1813378 h 2807274"/>
              <a:gd name="connsiteX1457" fmla="*/ 2723127 w 2969320"/>
              <a:gd name="connsiteY1457" fmla="*/ 1787945 h 2807274"/>
              <a:gd name="connsiteX1458" fmla="*/ 2719028 w 2969320"/>
              <a:gd name="connsiteY1458" fmla="*/ 1787125 h 2807274"/>
              <a:gd name="connsiteX1459" fmla="*/ 2642768 w 2969320"/>
              <a:gd name="connsiteY1459" fmla="*/ 1791226 h 2807274"/>
              <a:gd name="connsiteX1460" fmla="*/ 2737067 w 2969320"/>
              <a:gd name="connsiteY1460" fmla="*/ 1834709 h 2807274"/>
              <a:gd name="connsiteX1461" fmla="*/ 2696068 w 2969320"/>
              <a:gd name="connsiteY1461" fmla="*/ 1827325 h 2807274"/>
              <a:gd name="connsiteX1462" fmla="*/ 2718208 w 2969320"/>
              <a:gd name="connsiteY1462" fmla="*/ 1844554 h 2807274"/>
              <a:gd name="connsiteX1463" fmla="*/ 2744447 w 2969320"/>
              <a:gd name="connsiteY1463" fmla="*/ 1859321 h 2807274"/>
              <a:gd name="connsiteX1464" fmla="*/ 2740348 w 2969320"/>
              <a:gd name="connsiteY1464" fmla="*/ 1833068 h 2807274"/>
              <a:gd name="connsiteX1465" fmla="*/ 2749368 w 2969320"/>
              <a:gd name="connsiteY1465" fmla="*/ 1832248 h 2807274"/>
              <a:gd name="connsiteX1466" fmla="*/ 2766587 w 2969320"/>
              <a:gd name="connsiteY1466" fmla="*/ 1859321 h 2807274"/>
              <a:gd name="connsiteX1467" fmla="*/ 2770686 w 2969320"/>
              <a:gd name="connsiteY1467" fmla="*/ 1860142 h 2807274"/>
              <a:gd name="connsiteX1468" fmla="*/ 2795287 w 2969320"/>
              <a:gd name="connsiteY1468" fmla="*/ 1876551 h 2807274"/>
              <a:gd name="connsiteX1469" fmla="*/ 2769047 w 2969320"/>
              <a:gd name="connsiteY1469" fmla="*/ 1880652 h 2807274"/>
              <a:gd name="connsiteX1470" fmla="*/ 2711648 w 2969320"/>
              <a:gd name="connsiteY1470" fmla="*/ 1896241 h 2807274"/>
              <a:gd name="connsiteX1471" fmla="*/ 2711648 w 2969320"/>
              <a:gd name="connsiteY1471" fmla="*/ 1904445 h 2807274"/>
              <a:gd name="connsiteX1472" fmla="*/ 2826446 w 2969320"/>
              <a:gd name="connsiteY1472" fmla="*/ 1928237 h 2807274"/>
              <a:gd name="connsiteX1473" fmla="*/ 2827266 w 2969320"/>
              <a:gd name="connsiteY1473" fmla="*/ 1934800 h 2807274"/>
              <a:gd name="connsiteX1474" fmla="*/ 2698528 w 2969320"/>
              <a:gd name="connsiteY1474" fmla="*/ 1944645 h 2807274"/>
              <a:gd name="connsiteX1475" fmla="*/ 2569790 w 2969320"/>
              <a:gd name="connsiteY1475" fmla="*/ 1937262 h 2807274"/>
              <a:gd name="connsiteX1476" fmla="*/ 2568150 w 2969320"/>
              <a:gd name="connsiteY1476" fmla="*/ 1945466 h 2807274"/>
              <a:gd name="connsiteX1477" fmla="*/ 2605870 w 2969320"/>
              <a:gd name="connsiteY1477" fmla="*/ 1952850 h 2807274"/>
              <a:gd name="connsiteX1478" fmla="*/ 2700168 w 2969320"/>
              <a:gd name="connsiteY1478" fmla="*/ 1958592 h 2807274"/>
              <a:gd name="connsiteX1479" fmla="*/ 2750187 w 2969320"/>
              <a:gd name="connsiteY1479" fmla="*/ 1975822 h 2807274"/>
              <a:gd name="connsiteX1480" fmla="*/ 2729687 w 2969320"/>
              <a:gd name="connsiteY1480" fmla="*/ 1978283 h 2807274"/>
              <a:gd name="connsiteX1481" fmla="*/ 2729687 w 2969320"/>
              <a:gd name="connsiteY1481" fmla="*/ 1984025 h 2807274"/>
              <a:gd name="connsiteX1482" fmla="*/ 2743627 w 2969320"/>
              <a:gd name="connsiteY1482" fmla="*/ 1986487 h 2807274"/>
              <a:gd name="connsiteX1483" fmla="*/ 2770686 w 2969320"/>
              <a:gd name="connsiteY1483" fmla="*/ 2003716 h 2807274"/>
              <a:gd name="connsiteX1484" fmla="*/ 2796107 w 2969320"/>
              <a:gd name="connsiteY1484" fmla="*/ 2020945 h 2807274"/>
              <a:gd name="connsiteX1485" fmla="*/ 2713288 w 2969320"/>
              <a:gd name="connsiteY1485" fmla="*/ 2025047 h 2807274"/>
              <a:gd name="connsiteX1486" fmla="*/ 2746907 w 2969320"/>
              <a:gd name="connsiteY1486" fmla="*/ 2047198 h 2807274"/>
              <a:gd name="connsiteX1487" fmla="*/ 2788727 w 2969320"/>
              <a:gd name="connsiteY1487" fmla="*/ 2051300 h 2807274"/>
              <a:gd name="connsiteX1488" fmla="*/ 2759207 w 2969320"/>
              <a:gd name="connsiteY1488" fmla="*/ 2071811 h 2807274"/>
              <a:gd name="connsiteX1489" fmla="*/ 2751007 w 2969320"/>
              <a:gd name="connsiteY1489" fmla="*/ 2089860 h 2807274"/>
              <a:gd name="connsiteX1490" fmla="*/ 2744447 w 2969320"/>
              <a:gd name="connsiteY1490" fmla="*/ 2102987 h 2807274"/>
              <a:gd name="connsiteX1491" fmla="*/ 2737067 w 2969320"/>
              <a:gd name="connsiteY1491" fmla="*/ 2087399 h 2807274"/>
              <a:gd name="connsiteX1492" fmla="*/ 2638669 w 2969320"/>
              <a:gd name="connsiteY1492" fmla="*/ 2099706 h 2807274"/>
              <a:gd name="connsiteX1493" fmla="*/ 2610790 w 2969320"/>
              <a:gd name="connsiteY1493" fmla="*/ 2096424 h 2807274"/>
              <a:gd name="connsiteX1494" fmla="*/ 2591110 w 2969320"/>
              <a:gd name="connsiteY1494" fmla="*/ 2102987 h 2807274"/>
              <a:gd name="connsiteX1495" fmla="*/ 2609149 w 2969320"/>
              <a:gd name="connsiteY1495" fmla="*/ 2112832 h 2807274"/>
              <a:gd name="connsiteX1496" fmla="*/ 2666549 w 2969320"/>
              <a:gd name="connsiteY1496" fmla="*/ 2123498 h 2807274"/>
              <a:gd name="connsiteX1497" fmla="*/ 2641130 w 2969320"/>
              <a:gd name="connsiteY1497" fmla="*/ 2134163 h 2807274"/>
              <a:gd name="connsiteX1498" fmla="*/ 2613250 w 2969320"/>
              <a:gd name="connsiteY1498" fmla="*/ 2137444 h 2807274"/>
              <a:gd name="connsiteX1499" fmla="*/ 2599310 w 2969320"/>
              <a:gd name="connsiteY1499" fmla="*/ 2139086 h 2807274"/>
              <a:gd name="connsiteX1500" fmla="*/ 2561590 w 2969320"/>
              <a:gd name="connsiteY1500" fmla="*/ 2135804 h 2807274"/>
              <a:gd name="connsiteX1501" fmla="*/ 2546831 w 2969320"/>
              <a:gd name="connsiteY1501" fmla="*/ 2131702 h 2807274"/>
              <a:gd name="connsiteX1502" fmla="*/ 2546011 w 2969320"/>
              <a:gd name="connsiteY1502" fmla="*/ 2137444 h 2807274"/>
              <a:gd name="connsiteX1503" fmla="*/ 2561590 w 2969320"/>
              <a:gd name="connsiteY1503" fmla="*/ 2135804 h 2807274"/>
              <a:gd name="connsiteX1504" fmla="*/ 2555030 w 2969320"/>
              <a:gd name="connsiteY1504" fmla="*/ 2157134 h 2807274"/>
              <a:gd name="connsiteX1505" fmla="*/ 2388574 w 2969320"/>
              <a:gd name="connsiteY1505" fmla="*/ 2116934 h 2807274"/>
              <a:gd name="connsiteX1506" fmla="*/ 2442692 w 2969320"/>
              <a:gd name="connsiteY1506" fmla="*/ 2150571 h 2807274"/>
              <a:gd name="connsiteX1507" fmla="*/ 2488612 w 2969320"/>
              <a:gd name="connsiteY1507" fmla="*/ 2166980 h 2807274"/>
              <a:gd name="connsiteX1508" fmla="*/ 2525511 w 2969320"/>
              <a:gd name="connsiteY1508" fmla="*/ 2176825 h 2807274"/>
              <a:gd name="connsiteX1509" fmla="*/ 2530411 w 2969320"/>
              <a:gd name="connsiteY1509" fmla="*/ 2185230 h 2807274"/>
              <a:gd name="connsiteX1510" fmla="*/ 2526332 w 2969320"/>
              <a:gd name="connsiteY1510" fmla="*/ 2182567 h 2807274"/>
              <a:gd name="connsiteX1511" fmla="*/ 2525849 w 2969320"/>
              <a:gd name="connsiteY1511" fmla="*/ 2182809 h 2807274"/>
              <a:gd name="connsiteX1512" fmla="*/ 2525511 w 2969320"/>
              <a:gd name="connsiteY1512" fmla="*/ 2182567 h 2807274"/>
              <a:gd name="connsiteX1513" fmla="*/ 2524691 w 2969320"/>
              <a:gd name="connsiteY1513" fmla="*/ 2183389 h 2807274"/>
              <a:gd name="connsiteX1514" fmla="*/ 2525849 w 2969320"/>
              <a:gd name="connsiteY1514" fmla="*/ 2182809 h 2807274"/>
              <a:gd name="connsiteX1515" fmla="*/ 2531251 w 2969320"/>
              <a:gd name="connsiteY1515" fmla="*/ 2186670 h 2807274"/>
              <a:gd name="connsiteX1516" fmla="*/ 2530411 w 2969320"/>
              <a:gd name="connsiteY1516" fmla="*/ 2185230 h 2807274"/>
              <a:gd name="connsiteX1517" fmla="*/ 2545191 w 2969320"/>
              <a:gd name="connsiteY1517" fmla="*/ 2194874 h 2807274"/>
              <a:gd name="connsiteX1518" fmla="*/ 2544371 w 2969320"/>
              <a:gd name="connsiteY1518" fmla="*/ 2194874 h 2807274"/>
              <a:gd name="connsiteX1519" fmla="*/ 2573070 w 2969320"/>
              <a:gd name="connsiteY1519" fmla="*/ 2255585 h 2807274"/>
              <a:gd name="connsiteX1520" fmla="*/ 2497632 w 2969320"/>
              <a:gd name="connsiteY1520" fmla="*/ 2270353 h 2807274"/>
              <a:gd name="connsiteX1521" fmla="*/ 2530431 w 2969320"/>
              <a:gd name="connsiteY1521" fmla="*/ 2271993 h 2807274"/>
              <a:gd name="connsiteX1522" fmla="*/ 2554211 w 2969320"/>
              <a:gd name="connsiteY1522" fmla="*/ 2277737 h 2807274"/>
              <a:gd name="connsiteX1523" fmla="*/ 2552571 w 2969320"/>
              <a:gd name="connsiteY1523" fmla="*/ 2287582 h 2807274"/>
              <a:gd name="connsiteX1524" fmla="*/ 2529611 w 2969320"/>
              <a:gd name="connsiteY1524" fmla="*/ 2291685 h 2807274"/>
              <a:gd name="connsiteX1525" fmla="*/ 2491072 w 2969320"/>
              <a:gd name="connsiteY1525" fmla="*/ 2272815 h 2807274"/>
              <a:gd name="connsiteX1526" fmla="*/ 2494351 w 2969320"/>
              <a:gd name="connsiteY1526" fmla="*/ 2258047 h 2807274"/>
              <a:gd name="connsiteX1527" fmla="*/ 2486972 w 2969320"/>
              <a:gd name="connsiteY1527" fmla="*/ 2258867 h 2807274"/>
              <a:gd name="connsiteX1528" fmla="*/ 2464832 w 2969320"/>
              <a:gd name="connsiteY1528" fmla="*/ 2268712 h 2807274"/>
              <a:gd name="connsiteX1529" fmla="*/ 2406614 w 2969320"/>
              <a:gd name="connsiteY1529" fmla="*/ 2263790 h 2807274"/>
              <a:gd name="connsiteX1530" fmla="*/ 2405794 w 2969320"/>
              <a:gd name="connsiteY1530" fmla="*/ 2272815 h 2807274"/>
              <a:gd name="connsiteX1531" fmla="*/ 2459913 w 2969320"/>
              <a:gd name="connsiteY1531" fmla="*/ 2285941 h 2807274"/>
              <a:gd name="connsiteX1532" fmla="*/ 2490252 w 2969320"/>
              <a:gd name="connsiteY1532" fmla="*/ 2290043 h 2807274"/>
              <a:gd name="connsiteX1533" fmla="*/ 2495992 w 2969320"/>
              <a:gd name="connsiteY1533" fmla="*/ 2308093 h 2807274"/>
              <a:gd name="connsiteX1534" fmla="*/ 2498452 w 2969320"/>
              <a:gd name="connsiteY1534" fmla="*/ 2314656 h 2807274"/>
              <a:gd name="connsiteX1535" fmla="*/ 2386933 w 2969320"/>
              <a:gd name="connsiteY1535" fmla="*/ 2305631 h 2807274"/>
              <a:gd name="connsiteX1536" fmla="*/ 2385294 w 2969320"/>
              <a:gd name="connsiteY1536" fmla="*/ 2312195 h 2807274"/>
              <a:gd name="connsiteX1537" fmla="*/ 2438593 w 2969320"/>
              <a:gd name="connsiteY1537" fmla="*/ 2328603 h 2807274"/>
              <a:gd name="connsiteX1538" fmla="*/ 2494351 w 2969320"/>
              <a:gd name="connsiteY1538" fmla="*/ 2342550 h 2807274"/>
              <a:gd name="connsiteX1539" fmla="*/ 2542730 w 2969320"/>
              <a:gd name="connsiteY1539" fmla="*/ 2367983 h 2807274"/>
              <a:gd name="connsiteX1540" fmla="*/ 2476312 w 2969320"/>
              <a:gd name="connsiteY1540" fmla="*/ 2367983 h 2807274"/>
              <a:gd name="connsiteX1541" fmla="*/ 2496812 w 2969320"/>
              <a:gd name="connsiteY1541" fmla="*/ 2395878 h 2807274"/>
              <a:gd name="connsiteX1542" fmla="*/ 2448432 w 2969320"/>
              <a:gd name="connsiteY1542" fmla="*/ 2399159 h 2807274"/>
              <a:gd name="connsiteX1543" fmla="*/ 2445973 w 2969320"/>
              <a:gd name="connsiteY1543" fmla="*/ 2404902 h 2807274"/>
              <a:gd name="connsiteX1544" fmla="*/ 2490252 w 2969320"/>
              <a:gd name="connsiteY1544" fmla="*/ 2427054 h 2807274"/>
              <a:gd name="connsiteX1545" fmla="*/ 2501731 w 2969320"/>
              <a:gd name="connsiteY1545" fmla="*/ 2436899 h 2807274"/>
              <a:gd name="connsiteX1546" fmla="*/ 2498452 w 2969320"/>
              <a:gd name="connsiteY1546" fmla="*/ 2445102 h 2807274"/>
              <a:gd name="connsiteX1547" fmla="*/ 2476312 w 2969320"/>
              <a:gd name="connsiteY1547" fmla="*/ 2442642 h 2807274"/>
              <a:gd name="connsiteX1548" fmla="*/ 2470610 w 2969320"/>
              <a:gd name="connsiteY1548" fmla="*/ 2453340 h 2807274"/>
              <a:gd name="connsiteX1549" fmla="*/ 2470628 w 2969320"/>
              <a:gd name="connsiteY1549" fmla="*/ 2453321 h 2807274"/>
              <a:gd name="connsiteX1550" fmla="*/ 2472275 w 2969320"/>
              <a:gd name="connsiteY1550" fmla="*/ 2454282 h 2807274"/>
              <a:gd name="connsiteX1551" fmla="*/ 2470187 w 2969320"/>
              <a:gd name="connsiteY1551" fmla="*/ 2454133 h 2807274"/>
              <a:gd name="connsiteX1552" fmla="*/ 2469752 w 2969320"/>
              <a:gd name="connsiteY1552" fmla="*/ 2454949 h 2807274"/>
              <a:gd name="connsiteX1553" fmla="*/ 2470572 w 2969320"/>
              <a:gd name="connsiteY1553" fmla="*/ 2454949 h 2807274"/>
              <a:gd name="connsiteX1554" fmla="*/ 2446793 w 2969320"/>
              <a:gd name="connsiteY1554" fmla="*/ 2463972 h 2807274"/>
              <a:gd name="connsiteX1555" fmla="*/ 2446793 w 2969320"/>
              <a:gd name="connsiteY1555" fmla="*/ 2468075 h 2807274"/>
              <a:gd name="connsiteX1556" fmla="*/ 2488612 w 2969320"/>
              <a:gd name="connsiteY1556" fmla="*/ 2482022 h 2807274"/>
              <a:gd name="connsiteX1557" fmla="*/ 2499272 w 2969320"/>
              <a:gd name="connsiteY1557" fmla="*/ 2495149 h 2807274"/>
              <a:gd name="connsiteX1558" fmla="*/ 2491892 w 2969320"/>
              <a:gd name="connsiteY1558" fmla="*/ 2504995 h 2807274"/>
              <a:gd name="connsiteX1559" fmla="*/ 2479592 w 2969320"/>
              <a:gd name="connsiteY1559" fmla="*/ 2497610 h 2807274"/>
              <a:gd name="connsiteX1560" fmla="*/ 2480412 w 2969320"/>
              <a:gd name="connsiteY1560" fmla="*/ 2497610 h 2807274"/>
              <a:gd name="connsiteX1561" fmla="*/ 2480412 w 2969320"/>
              <a:gd name="connsiteY1561" fmla="*/ 2496790 h 2807274"/>
              <a:gd name="connsiteX1562" fmla="*/ 2446792 w 2969320"/>
              <a:gd name="connsiteY1562" fmla="*/ 2510020 h 2807274"/>
              <a:gd name="connsiteX1563" fmla="*/ 2411013 w 2969320"/>
              <a:gd name="connsiteY1563" fmla="*/ 2511545 h 2807274"/>
              <a:gd name="connsiteX1564" fmla="*/ 2410886 w 2969320"/>
              <a:gd name="connsiteY1564" fmla="*/ 2511342 h 2807274"/>
              <a:gd name="connsiteX1565" fmla="*/ 2410344 w 2969320"/>
              <a:gd name="connsiteY1565" fmla="*/ 2510981 h 2807274"/>
              <a:gd name="connsiteX1566" fmla="*/ 2410462 w 2969320"/>
              <a:gd name="connsiteY1566" fmla="*/ 2510665 h 2807274"/>
              <a:gd name="connsiteX1567" fmla="*/ 2407433 w 2969320"/>
              <a:gd name="connsiteY1567" fmla="*/ 2505815 h 2807274"/>
              <a:gd name="connsiteX1568" fmla="*/ 2416453 w 2969320"/>
              <a:gd name="connsiteY1568" fmla="*/ 2509097 h 2807274"/>
              <a:gd name="connsiteX1569" fmla="*/ 2417273 w 2969320"/>
              <a:gd name="connsiteY1569" fmla="*/ 2509097 h 2807274"/>
              <a:gd name="connsiteX1570" fmla="*/ 2416453 w 2969320"/>
              <a:gd name="connsiteY1570" fmla="*/ 2508276 h 2807274"/>
              <a:gd name="connsiteX1571" fmla="*/ 2408253 w 2969320"/>
              <a:gd name="connsiteY1571" fmla="*/ 2504995 h 2807274"/>
              <a:gd name="connsiteX1572" fmla="*/ 2361084 w 2969320"/>
              <a:gd name="connsiteY1572" fmla="*/ 2497794 h 2807274"/>
              <a:gd name="connsiteX1573" fmla="*/ 2361499 w 2969320"/>
              <a:gd name="connsiteY1573" fmla="*/ 2498127 h 2807274"/>
              <a:gd name="connsiteX1574" fmla="*/ 2360580 w 2969320"/>
              <a:gd name="connsiteY1574" fmla="*/ 2499106 h 2807274"/>
              <a:gd name="connsiteX1575" fmla="*/ 2360580 w 2969320"/>
              <a:gd name="connsiteY1575" fmla="*/ 2498317 h 2807274"/>
              <a:gd name="connsiteX1576" fmla="*/ 2359875 w 2969320"/>
              <a:gd name="connsiteY1576" fmla="*/ 2497610 h 2807274"/>
              <a:gd name="connsiteX1577" fmla="*/ 2359960 w 2969320"/>
              <a:gd name="connsiteY1577" fmla="*/ 2497623 h 2807274"/>
              <a:gd name="connsiteX1578" fmla="*/ 2360580 w 2969320"/>
              <a:gd name="connsiteY1578" fmla="*/ 2498307 h 2807274"/>
              <a:gd name="connsiteX1579" fmla="*/ 2360580 w 2969320"/>
              <a:gd name="connsiteY1579" fmla="*/ 2497718 h 2807274"/>
              <a:gd name="connsiteX1580" fmla="*/ 2359960 w 2969320"/>
              <a:gd name="connsiteY1580" fmla="*/ 2497623 h 2807274"/>
              <a:gd name="connsiteX1581" fmla="*/ 2344295 w 2969320"/>
              <a:gd name="connsiteY1581" fmla="*/ 2480382 h 2807274"/>
              <a:gd name="connsiteX1582" fmla="*/ 2388574 w 2969320"/>
              <a:gd name="connsiteY1582" fmla="*/ 2471357 h 2807274"/>
              <a:gd name="connsiteX1583" fmla="*/ 2387753 w 2969320"/>
              <a:gd name="connsiteY1583" fmla="*/ 2466434 h 2807274"/>
              <a:gd name="connsiteX1584" fmla="*/ 2351675 w 2969320"/>
              <a:gd name="connsiteY1584" fmla="*/ 2469715 h 2807274"/>
              <a:gd name="connsiteX1585" fmla="*/ 2352495 w 2969320"/>
              <a:gd name="connsiteY1585" fmla="*/ 2469715 h 2807274"/>
              <a:gd name="connsiteX1586" fmla="*/ 2335274 w 2969320"/>
              <a:gd name="connsiteY1586" fmla="*/ 2472177 h 2807274"/>
              <a:gd name="connsiteX1587" fmla="*/ 2305756 w 2969320"/>
              <a:gd name="connsiteY1587" fmla="*/ 2479560 h 2807274"/>
              <a:gd name="connsiteX1588" fmla="*/ 2286075 w 2969320"/>
              <a:gd name="connsiteY1588" fmla="*/ 2498430 h 2807274"/>
              <a:gd name="connsiteX1589" fmla="*/ 2277876 w 2969320"/>
              <a:gd name="connsiteY1589" fmla="*/ 2482842 h 2807274"/>
              <a:gd name="connsiteX1590" fmla="*/ 2261476 w 2969320"/>
              <a:gd name="connsiteY1590" fmla="*/ 2486945 h 2807274"/>
              <a:gd name="connsiteX1591" fmla="*/ 2271316 w 2969320"/>
              <a:gd name="connsiteY1591" fmla="*/ 2511558 h 2807274"/>
              <a:gd name="connsiteX1592" fmla="*/ 2216377 w 2969320"/>
              <a:gd name="connsiteY1592" fmla="*/ 2488585 h 2807274"/>
              <a:gd name="connsiteX1593" fmla="*/ 2214737 w 2969320"/>
              <a:gd name="connsiteY1593" fmla="*/ 2493508 h 2807274"/>
              <a:gd name="connsiteX1594" fmla="*/ 2245896 w 2969320"/>
              <a:gd name="connsiteY1594" fmla="*/ 2552578 h 2807274"/>
              <a:gd name="connsiteX1595" fmla="*/ 2231137 w 2969320"/>
              <a:gd name="connsiteY1595" fmla="*/ 2548476 h 2807274"/>
              <a:gd name="connsiteX1596" fmla="*/ 2143398 w 2969320"/>
              <a:gd name="connsiteY1596" fmla="*/ 2490227 h 2807274"/>
              <a:gd name="connsiteX1597" fmla="*/ 2073699 w 2969320"/>
              <a:gd name="connsiteY1597" fmla="*/ 2488585 h 2807274"/>
              <a:gd name="connsiteX1598" fmla="*/ 2208177 w 2969320"/>
              <a:gd name="connsiteY1598" fmla="*/ 2567346 h 2807274"/>
              <a:gd name="connsiteX1599" fmla="*/ 2203257 w 2969320"/>
              <a:gd name="connsiteY1599" fmla="*/ 2574730 h 2807274"/>
              <a:gd name="connsiteX1600" fmla="*/ 2192597 w 2969320"/>
              <a:gd name="connsiteY1600" fmla="*/ 2564885 h 2807274"/>
              <a:gd name="connsiteX1601" fmla="*/ 2180297 w 2969320"/>
              <a:gd name="connsiteY1601" fmla="*/ 2554220 h 2807274"/>
              <a:gd name="connsiteX1602" fmla="*/ 2091738 w 2969320"/>
              <a:gd name="connsiteY1602" fmla="*/ 2540273 h 2807274"/>
              <a:gd name="connsiteX1603" fmla="*/ 2124538 w 2969320"/>
              <a:gd name="connsiteY1603" fmla="*/ 2591138 h 2807274"/>
              <a:gd name="connsiteX1604" fmla="*/ 2130279 w 2969320"/>
              <a:gd name="connsiteY1604" fmla="*/ 2604266 h 2807274"/>
              <a:gd name="connsiteX1605" fmla="*/ 2112238 w 2969320"/>
              <a:gd name="connsiteY1605" fmla="*/ 2605906 h 2807274"/>
              <a:gd name="connsiteX1606" fmla="*/ 1994981 w 2969320"/>
              <a:gd name="connsiteY1606" fmla="*/ 2568988 h 2807274"/>
              <a:gd name="connsiteX1607" fmla="*/ 1991700 w 2969320"/>
              <a:gd name="connsiteY1607" fmla="*/ 2578011 h 2807274"/>
              <a:gd name="connsiteX1608" fmla="*/ 2089279 w 2969320"/>
              <a:gd name="connsiteY1608" fmla="*/ 2632159 h 2807274"/>
              <a:gd name="connsiteX1609" fmla="*/ 2087639 w 2969320"/>
              <a:gd name="connsiteY1609" fmla="*/ 2635441 h 2807274"/>
              <a:gd name="connsiteX1610" fmla="*/ 2067139 w 2969320"/>
              <a:gd name="connsiteY1610" fmla="*/ 2631339 h 2807274"/>
              <a:gd name="connsiteX1611" fmla="*/ 2031880 w 2969320"/>
              <a:gd name="connsiteY1611" fmla="*/ 2632159 h 2807274"/>
              <a:gd name="connsiteX1612" fmla="*/ 1990060 w 2969320"/>
              <a:gd name="connsiteY1612" fmla="*/ 2622314 h 2807274"/>
              <a:gd name="connsiteX1613" fmla="*/ 1970381 w 2969320"/>
              <a:gd name="connsiteY1613" fmla="*/ 2611649 h 2807274"/>
              <a:gd name="connsiteX1614" fmla="*/ 1966281 w 2969320"/>
              <a:gd name="connsiteY1614" fmla="*/ 2616571 h 2807274"/>
              <a:gd name="connsiteX1615" fmla="*/ 1981861 w 2969320"/>
              <a:gd name="connsiteY1615" fmla="*/ 2634621 h 2807274"/>
              <a:gd name="connsiteX1616" fmla="*/ 1994981 w 2969320"/>
              <a:gd name="connsiteY1616" fmla="*/ 2665797 h 2807274"/>
              <a:gd name="connsiteX1617" fmla="*/ 1998260 w 2969320"/>
              <a:gd name="connsiteY1617" fmla="*/ 2681385 h 2807274"/>
              <a:gd name="connsiteX1618" fmla="*/ 1956441 w 2969320"/>
              <a:gd name="connsiteY1618" fmla="*/ 2664156 h 2807274"/>
              <a:gd name="connsiteX1619" fmla="*/ 1922001 w 2969320"/>
              <a:gd name="connsiteY1619" fmla="*/ 2655952 h 2807274"/>
              <a:gd name="connsiteX1620" fmla="*/ 1853124 w 2969320"/>
              <a:gd name="connsiteY1620" fmla="*/ 2626416 h 2807274"/>
              <a:gd name="connsiteX1621" fmla="*/ 1840004 w 2969320"/>
              <a:gd name="connsiteY1621" fmla="*/ 2621494 h 2807274"/>
              <a:gd name="connsiteX1622" fmla="*/ 1847384 w 2969320"/>
              <a:gd name="connsiteY1622" fmla="*/ 2645286 h 2807274"/>
              <a:gd name="connsiteX1623" fmla="*/ 1798184 w 2969320"/>
              <a:gd name="connsiteY1623" fmla="*/ 2623135 h 2807274"/>
              <a:gd name="connsiteX1624" fmla="*/ 1766205 w 2969320"/>
              <a:gd name="connsiteY1624" fmla="*/ 2604266 h 2807274"/>
              <a:gd name="connsiteX1625" fmla="*/ 1723566 w 2969320"/>
              <a:gd name="connsiteY1625" fmla="*/ 2578833 h 2807274"/>
              <a:gd name="connsiteX1626" fmla="*/ 1710754 w 2969320"/>
              <a:gd name="connsiteY1626" fmla="*/ 2569397 h 2807274"/>
              <a:gd name="connsiteX1627" fmla="*/ 1698535 w 2969320"/>
              <a:gd name="connsiteY1627" fmla="*/ 2567531 h 2807274"/>
              <a:gd name="connsiteX1628" fmla="*/ 1698392 w 2969320"/>
              <a:gd name="connsiteY1628" fmla="*/ 2568531 h 2807274"/>
              <a:gd name="connsiteX1629" fmla="*/ 1697799 w 2969320"/>
              <a:gd name="connsiteY1629" fmla="*/ 2567419 h 2807274"/>
              <a:gd name="connsiteX1630" fmla="*/ 1697326 w 2969320"/>
              <a:gd name="connsiteY1630" fmla="*/ 2567346 h 2807274"/>
              <a:gd name="connsiteX1631" fmla="*/ 1671907 w 2969320"/>
              <a:gd name="connsiteY1631" fmla="*/ 2560783 h 2807274"/>
              <a:gd name="connsiteX1632" fmla="*/ 1599747 w 2969320"/>
              <a:gd name="connsiteY1632" fmla="*/ 2515660 h 2807274"/>
              <a:gd name="connsiteX1633" fmla="*/ 1596468 w 2969320"/>
              <a:gd name="connsiteY1633" fmla="*/ 2519762 h 2807274"/>
              <a:gd name="connsiteX1634" fmla="*/ 1607127 w 2969320"/>
              <a:gd name="connsiteY1634" fmla="*/ 2552578 h 2807274"/>
              <a:gd name="connsiteX1635" fmla="*/ 1561208 w 2969320"/>
              <a:gd name="connsiteY1635" fmla="*/ 2528787 h 2807274"/>
              <a:gd name="connsiteX1636" fmla="*/ 1594828 w 2969320"/>
              <a:gd name="connsiteY1636" fmla="*/ 2594420 h 2807274"/>
              <a:gd name="connsiteX1637" fmla="*/ 1575148 w 2969320"/>
              <a:gd name="connsiteY1637" fmla="*/ 2651849 h 2807274"/>
              <a:gd name="connsiteX1638" fmla="*/ 1572688 w 2969320"/>
              <a:gd name="connsiteY1638" fmla="*/ 2713382 h 2807274"/>
              <a:gd name="connsiteX1639" fmla="*/ 1551368 w 2969320"/>
              <a:gd name="connsiteY1639" fmla="*/ 2672361 h 2807274"/>
              <a:gd name="connsiteX1640" fmla="*/ 1541529 w 2969320"/>
              <a:gd name="connsiteY1640" fmla="*/ 2607547 h 2807274"/>
              <a:gd name="connsiteX1641" fmla="*/ 1534149 w 2969320"/>
              <a:gd name="connsiteY1641" fmla="*/ 2606726 h 2807274"/>
              <a:gd name="connsiteX1642" fmla="*/ 1530049 w 2969320"/>
              <a:gd name="connsiteY1642" fmla="*/ 2634621 h 2807274"/>
              <a:gd name="connsiteX1643" fmla="*/ 1532508 w 2969320"/>
              <a:gd name="connsiteY1643" fmla="*/ 2705997 h 2807274"/>
              <a:gd name="connsiteX1644" fmla="*/ 1525948 w 2969320"/>
              <a:gd name="connsiteY1644" fmla="*/ 2736353 h 2807274"/>
              <a:gd name="connsiteX1645" fmla="*/ 1501349 w 2969320"/>
              <a:gd name="connsiteY1645" fmla="*/ 2649389 h 2807274"/>
              <a:gd name="connsiteX1646" fmla="*/ 1488230 w 2969320"/>
              <a:gd name="connsiteY1646" fmla="*/ 2618213 h 2807274"/>
              <a:gd name="connsiteX1647" fmla="*/ 1447230 w 2969320"/>
              <a:gd name="connsiteY1647" fmla="*/ 2766709 h 2807274"/>
              <a:gd name="connsiteX1648" fmla="*/ 1440670 w 2969320"/>
              <a:gd name="connsiteY1648" fmla="*/ 2768350 h 2807274"/>
              <a:gd name="connsiteX1649" fmla="*/ 1430010 w 2969320"/>
              <a:gd name="connsiteY1649" fmla="*/ 2740455 h 2807274"/>
              <a:gd name="connsiteX1650" fmla="*/ 1419351 w 2969320"/>
              <a:gd name="connsiteY1650" fmla="*/ 2722406 h 2807274"/>
              <a:gd name="connsiteX1651" fmla="*/ 1411971 w 2969320"/>
              <a:gd name="connsiteY1651" fmla="*/ 2701895 h 2807274"/>
              <a:gd name="connsiteX1652" fmla="*/ 1405411 w 2969320"/>
              <a:gd name="connsiteY1652" fmla="*/ 2632159 h 2807274"/>
              <a:gd name="connsiteX1653" fmla="*/ 1401311 w 2969320"/>
              <a:gd name="connsiteY1653" fmla="*/ 2634621 h 2807274"/>
              <a:gd name="connsiteX1654" fmla="*/ 1407871 w 2969320"/>
              <a:gd name="connsiteY1654" fmla="*/ 2763427 h 2807274"/>
              <a:gd name="connsiteX1655" fmla="*/ 1400491 w 2969320"/>
              <a:gd name="connsiteY1655" fmla="*/ 2806910 h 2807274"/>
              <a:gd name="connsiteX1656" fmla="*/ 1391471 w 2969320"/>
              <a:gd name="connsiteY1656" fmla="*/ 2806910 h 2807274"/>
              <a:gd name="connsiteX1657" fmla="*/ 1393111 w 2969320"/>
              <a:gd name="connsiteY1657" fmla="*/ 2788040 h 2807274"/>
              <a:gd name="connsiteX1658" fmla="*/ 1384911 w 2969320"/>
              <a:gd name="connsiteY1658" fmla="*/ 2760145 h 2807274"/>
              <a:gd name="connsiteX1659" fmla="*/ 1384091 w 2969320"/>
              <a:gd name="connsiteY1659" fmla="*/ 2730610 h 2807274"/>
              <a:gd name="connsiteX1660" fmla="*/ 1361952 w 2969320"/>
              <a:gd name="connsiteY1660" fmla="*/ 2678104 h 2807274"/>
              <a:gd name="connsiteX1661" fmla="*/ 1375072 w 2969320"/>
              <a:gd name="connsiteY1661" fmla="*/ 2800346 h 2807274"/>
              <a:gd name="connsiteX1662" fmla="*/ 1348832 w 2969320"/>
              <a:gd name="connsiteY1662" fmla="*/ 2764248 h 2807274"/>
              <a:gd name="connsiteX1663" fmla="*/ 1343912 w 2969320"/>
              <a:gd name="connsiteY1663" fmla="*/ 2745378 h 2807274"/>
              <a:gd name="connsiteX1664" fmla="*/ 1328333 w 2969320"/>
              <a:gd name="connsiteY1664" fmla="*/ 2700255 h 2807274"/>
              <a:gd name="connsiteX1665" fmla="*/ 1311112 w 2969320"/>
              <a:gd name="connsiteY1665" fmla="*/ 2644466 h 2807274"/>
              <a:gd name="connsiteX1666" fmla="*/ 1311112 w 2969320"/>
              <a:gd name="connsiteY1666" fmla="*/ 2630519 h 2807274"/>
              <a:gd name="connsiteX1667" fmla="*/ 1319313 w 2969320"/>
              <a:gd name="connsiteY1667" fmla="*/ 2639544 h 2807274"/>
              <a:gd name="connsiteX1668" fmla="*/ 1318492 w 2969320"/>
              <a:gd name="connsiteY1668" fmla="*/ 2623135 h 2807274"/>
              <a:gd name="connsiteX1669" fmla="*/ 1290613 w 2969320"/>
              <a:gd name="connsiteY1669" fmla="*/ 2601804 h 2807274"/>
              <a:gd name="connsiteX1670" fmla="*/ 1282413 w 2969320"/>
              <a:gd name="connsiteY1670" fmla="*/ 2605086 h 2807274"/>
              <a:gd name="connsiteX1671" fmla="*/ 1281594 w 2969320"/>
              <a:gd name="connsiteY1671" fmla="*/ 2523043 h 2807274"/>
              <a:gd name="connsiteX1672" fmla="*/ 1269293 w 2969320"/>
              <a:gd name="connsiteY1672" fmla="*/ 2484484 h 2807274"/>
              <a:gd name="connsiteX1673" fmla="*/ 1282413 w 2969320"/>
              <a:gd name="connsiteY1673" fmla="*/ 2456589 h 2807274"/>
              <a:gd name="connsiteX1674" fmla="*/ 1318492 w 2969320"/>
              <a:gd name="connsiteY1674" fmla="*/ 2429515 h 2807274"/>
              <a:gd name="connsiteX1675" fmla="*/ 1261094 w 2969320"/>
              <a:gd name="connsiteY1675" fmla="*/ 2457409 h 2807274"/>
              <a:gd name="connsiteX1676" fmla="*/ 1247974 w 2969320"/>
              <a:gd name="connsiteY1676" fmla="*/ 2518121 h 2807274"/>
              <a:gd name="connsiteX1677" fmla="*/ 1233214 w 2969320"/>
              <a:gd name="connsiteY1677" fmla="*/ 2488585 h 2807274"/>
              <a:gd name="connsiteX1678" fmla="*/ 1213535 w 2969320"/>
              <a:gd name="connsiteY1678" fmla="*/ 2512378 h 2807274"/>
              <a:gd name="connsiteX1679" fmla="*/ 1159313 w 2969320"/>
              <a:gd name="connsiteY1679" fmla="*/ 2565705 h 2807274"/>
              <a:gd name="connsiteX1680" fmla="*/ 1110230 w 2969320"/>
              <a:gd name="connsiteY1680" fmla="*/ 2620562 h 2807274"/>
              <a:gd name="connsiteX1681" fmla="*/ 1110230 w 2969320"/>
              <a:gd name="connsiteY1681" fmla="*/ 2622262 h 2807274"/>
              <a:gd name="connsiteX1682" fmla="*/ 1108497 w 2969320"/>
              <a:gd name="connsiteY1682" fmla="*/ 2622262 h 2807274"/>
              <a:gd name="connsiteX1683" fmla="*/ 1070037 w 2969320"/>
              <a:gd name="connsiteY1683" fmla="*/ 2655131 h 2807274"/>
              <a:gd name="connsiteX1684" fmla="*/ 1046257 w 2969320"/>
              <a:gd name="connsiteY1684" fmla="*/ 2663336 h 2807274"/>
              <a:gd name="connsiteX1685" fmla="*/ 1087256 w 2969320"/>
              <a:gd name="connsiteY1685" fmla="*/ 2608368 h 2807274"/>
              <a:gd name="connsiteX1686" fmla="*/ 1149575 w 2969320"/>
              <a:gd name="connsiteY1686" fmla="*/ 2542733 h 2807274"/>
              <a:gd name="connsiteX1687" fmla="*/ 1217634 w 2969320"/>
              <a:gd name="connsiteY1687" fmla="*/ 2472997 h 2807274"/>
              <a:gd name="connsiteX1688" fmla="*/ 1238954 w 2969320"/>
              <a:gd name="connsiteY1688" fmla="*/ 2439360 h 2807274"/>
              <a:gd name="connsiteX1689" fmla="*/ 1233214 w 2969320"/>
              <a:gd name="connsiteY1689" fmla="*/ 2434437 h 2807274"/>
              <a:gd name="connsiteX1690" fmla="*/ 1208614 w 2969320"/>
              <a:gd name="connsiteY1690" fmla="*/ 2454949 h 2807274"/>
              <a:gd name="connsiteX1691" fmla="*/ 1123336 w 2969320"/>
              <a:gd name="connsiteY1691" fmla="*/ 2550118 h 2807274"/>
              <a:gd name="connsiteX1692" fmla="*/ 1065938 w 2969320"/>
              <a:gd name="connsiteY1692" fmla="*/ 2609188 h 2807274"/>
              <a:gd name="connsiteX1693" fmla="*/ 1041337 w 2969320"/>
              <a:gd name="connsiteY1693" fmla="*/ 2625596 h 2807274"/>
              <a:gd name="connsiteX1694" fmla="*/ 1034777 w 2969320"/>
              <a:gd name="connsiteY1694" fmla="*/ 2629698 h 2807274"/>
              <a:gd name="connsiteX1695" fmla="*/ 994598 w 2969320"/>
              <a:gd name="connsiteY1695" fmla="*/ 2670719 h 2807274"/>
              <a:gd name="connsiteX1696" fmla="*/ 975739 w 2969320"/>
              <a:gd name="connsiteY1696" fmla="*/ 2675642 h 2807274"/>
              <a:gd name="connsiteX1697" fmla="*/ 977379 w 2969320"/>
              <a:gd name="connsiteY1697" fmla="*/ 2655952 h 2807274"/>
              <a:gd name="connsiteX1698" fmla="*/ 995418 w 2969320"/>
              <a:gd name="connsiteY1698" fmla="*/ 2628058 h 2807274"/>
              <a:gd name="connsiteX1699" fmla="*/ 1007718 w 2969320"/>
              <a:gd name="connsiteY1699" fmla="*/ 2608368 h 2807274"/>
              <a:gd name="connsiteX1700" fmla="*/ 976559 w 2969320"/>
              <a:gd name="connsiteY1700" fmla="*/ 2593600 h 2807274"/>
              <a:gd name="connsiteX1701" fmla="*/ 921620 w 2969320"/>
              <a:gd name="connsiteY1701" fmla="*/ 2630519 h 2807274"/>
              <a:gd name="connsiteX1702" fmla="*/ 902760 w 2969320"/>
              <a:gd name="connsiteY1702" fmla="*/ 2660874 h 2807274"/>
              <a:gd name="connsiteX1703" fmla="*/ 895380 w 2969320"/>
              <a:gd name="connsiteY1703" fmla="*/ 2657593 h 2807274"/>
              <a:gd name="connsiteX1704" fmla="*/ 942939 w 2969320"/>
              <a:gd name="connsiteY1704" fmla="*/ 2546836 h 2807274"/>
              <a:gd name="connsiteX1705" fmla="*/ 913419 w 2969320"/>
              <a:gd name="connsiteY1705" fmla="*/ 2572269 h 2807274"/>
              <a:gd name="connsiteX1706" fmla="*/ 883081 w 2969320"/>
              <a:gd name="connsiteY1706" fmla="*/ 2616571 h 2807274"/>
              <a:gd name="connsiteX1707" fmla="*/ 860941 w 2969320"/>
              <a:gd name="connsiteY1707" fmla="*/ 2638723 h 2807274"/>
              <a:gd name="connsiteX1708" fmla="*/ 849461 w 2969320"/>
              <a:gd name="connsiteY1708" fmla="*/ 2630519 h 2807274"/>
              <a:gd name="connsiteX1709" fmla="*/ 856021 w 2969320"/>
              <a:gd name="connsiteY1709" fmla="*/ 2600984 h 2807274"/>
              <a:gd name="connsiteX1710" fmla="*/ 892920 w 2969320"/>
              <a:gd name="connsiteY1710" fmla="*/ 2568166 h 2807274"/>
              <a:gd name="connsiteX1711" fmla="*/ 895380 w 2969320"/>
              <a:gd name="connsiteY1711" fmla="*/ 2552578 h 2807274"/>
              <a:gd name="connsiteX1712" fmla="*/ 878160 w 2969320"/>
              <a:gd name="connsiteY1712" fmla="*/ 2555040 h 2807274"/>
              <a:gd name="connsiteX1713" fmla="*/ 813381 w 2969320"/>
              <a:gd name="connsiteY1713" fmla="*/ 2617392 h 2807274"/>
              <a:gd name="connsiteX1714" fmla="*/ 806001 w 2969320"/>
              <a:gd name="connsiteY1714" fmla="*/ 2619853 h 2807274"/>
              <a:gd name="connsiteX1715" fmla="*/ 803542 w 2969320"/>
              <a:gd name="connsiteY1715" fmla="*/ 2611649 h 2807274"/>
              <a:gd name="connsiteX1716" fmla="*/ 850281 w 2969320"/>
              <a:gd name="connsiteY1716" fmla="*/ 2559963 h 2807274"/>
              <a:gd name="connsiteX1717" fmla="*/ 858480 w 2969320"/>
              <a:gd name="connsiteY1717" fmla="*/ 2550118 h 2807274"/>
              <a:gd name="connsiteX1718" fmla="*/ 846181 w 2969320"/>
              <a:gd name="connsiteY1718" fmla="*/ 2546836 h 2807274"/>
              <a:gd name="connsiteX1719" fmla="*/ 829782 w 2969320"/>
              <a:gd name="connsiteY1719" fmla="*/ 2541093 h 2807274"/>
              <a:gd name="connsiteX1720" fmla="*/ 831421 w 2969320"/>
              <a:gd name="connsiteY1720" fmla="*/ 2523863 h 2807274"/>
              <a:gd name="connsiteX1721" fmla="*/ 857661 w 2969320"/>
              <a:gd name="connsiteY1721" fmla="*/ 2486124 h 2807274"/>
              <a:gd name="connsiteX1722" fmla="*/ 833881 w 2969320"/>
              <a:gd name="connsiteY1722" fmla="*/ 2483663 h 2807274"/>
              <a:gd name="connsiteX1723" fmla="*/ 825681 w 2969320"/>
              <a:gd name="connsiteY1723" fmla="*/ 2476279 h 2807274"/>
              <a:gd name="connsiteX1724" fmla="*/ 831421 w 2969320"/>
              <a:gd name="connsiteY1724" fmla="*/ 2468895 h 2807274"/>
              <a:gd name="connsiteX1725" fmla="*/ 860120 w 2969320"/>
              <a:gd name="connsiteY1725" fmla="*/ 2437719 h 2807274"/>
              <a:gd name="connsiteX1726" fmla="*/ 850281 w 2969320"/>
              <a:gd name="connsiteY1726" fmla="*/ 2425413 h 2807274"/>
              <a:gd name="connsiteX1727" fmla="*/ 810921 w 2969320"/>
              <a:gd name="connsiteY1727" fmla="*/ 2442642 h 2807274"/>
              <a:gd name="connsiteX1728" fmla="*/ 779762 w 2969320"/>
              <a:gd name="connsiteY1728" fmla="*/ 2443462 h 2807274"/>
              <a:gd name="connsiteX1729" fmla="*/ 750252 w 2969320"/>
              <a:gd name="connsiteY1729" fmla="*/ 2438539 h 2807274"/>
              <a:gd name="connsiteX1730" fmla="*/ 717453 w 2969320"/>
              <a:gd name="connsiteY1730" fmla="*/ 2440181 h 2807274"/>
              <a:gd name="connsiteX1731" fmla="*/ 724834 w 2969320"/>
              <a:gd name="connsiteY1731" fmla="*/ 2400801 h 2807274"/>
              <a:gd name="connsiteX1732" fmla="*/ 664974 w 2969320"/>
              <a:gd name="connsiteY1732" fmla="*/ 2390956 h 2807274"/>
              <a:gd name="connsiteX1733" fmla="*/ 664974 w 2969320"/>
              <a:gd name="connsiteY1733" fmla="*/ 2386853 h 2807274"/>
              <a:gd name="connsiteX1734" fmla="*/ 703512 w 2969320"/>
              <a:gd name="connsiteY1734" fmla="*/ 2367163 h 2807274"/>
              <a:gd name="connsiteX1735" fmla="*/ 701053 w 2969320"/>
              <a:gd name="connsiteY1735" fmla="*/ 2362241 h 2807274"/>
              <a:gd name="connsiteX1736" fmla="*/ 619874 w 2969320"/>
              <a:gd name="connsiteY1736" fmla="*/ 2405723 h 2807274"/>
              <a:gd name="connsiteX1737" fmla="*/ 649394 w 2969320"/>
              <a:gd name="connsiteY1737" fmla="*/ 2354036 h 2807274"/>
              <a:gd name="connsiteX1738" fmla="*/ 610035 w 2969320"/>
              <a:gd name="connsiteY1738" fmla="*/ 2360599 h 2807274"/>
              <a:gd name="connsiteX1739" fmla="*/ 582156 w 2969320"/>
              <a:gd name="connsiteY1739" fmla="*/ 2340089 h 2807274"/>
              <a:gd name="connsiteX1740" fmla="*/ 578875 w 2969320"/>
              <a:gd name="connsiteY1740" fmla="*/ 2322860 h 2807274"/>
              <a:gd name="connsiteX1741" fmla="*/ 566575 w 2969320"/>
              <a:gd name="connsiteY1741" fmla="*/ 2336808 h 2807274"/>
              <a:gd name="connsiteX1742" fmla="*/ 550175 w 2969320"/>
              <a:gd name="connsiteY1742" fmla="*/ 2335986 h 2807274"/>
              <a:gd name="connsiteX1743" fmla="*/ 541156 w 2969320"/>
              <a:gd name="connsiteY1743" fmla="*/ 2313835 h 2807274"/>
              <a:gd name="connsiteX1744" fmla="*/ 555916 w 2969320"/>
              <a:gd name="connsiteY1744" fmla="*/ 2276917 h 2807274"/>
              <a:gd name="connsiteX1745" fmla="*/ 561656 w 2969320"/>
              <a:gd name="connsiteY1745" fmla="*/ 2263790 h 2807274"/>
              <a:gd name="connsiteX1746" fmla="*/ 539515 w 2969320"/>
              <a:gd name="connsiteY1746" fmla="*/ 2253945 h 2807274"/>
              <a:gd name="connsiteX1747" fmla="*/ 511636 w 2969320"/>
              <a:gd name="connsiteY1747" fmla="*/ 2263790 h 2807274"/>
              <a:gd name="connsiteX1748" fmla="*/ 481297 w 2969320"/>
              <a:gd name="connsiteY1748" fmla="*/ 2259688 h 2807274"/>
              <a:gd name="connsiteX1749" fmla="*/ 472277 w 2969320"/>
              <a:gd name="connsiteY1749" fmla="*/ 2237537 h 2807274"/>
              <a:gd name="connsiteX1750" fmla="*/ 488676 w 2969320"/>
              <a:gd name="connsiteY1750" fmla="*/ 2226050 h 2807274"/>
              <a:gd name="connsiteX1751" fmla="*/ 562476 w 2969320"/>
              <a:gd name="connsiteY1751" fmla="*/ 2222769 h 2807274"/>
              <a:gd name="connsiteX1752" fmla="*/ 584615 w 2969320"/>
              <a:gd name="connsiteY1752" fmla="*/ 2217025 h 2807274"/>
              <a:gd name="connsiteX1753" fmla="*/ 581335 w 2969320"/>
              <a:gd name="connsiteY1753" fmla="*/ 2212924 h 2807274"/>
              <a:gd name="connsiteX1754" fmla="*/ 451777 w 2969320"/>
              <a:gd name="connsiteY1754" fmla="*/ 2204719 h 2807274"/>
              <a:gd name="connsiteX1755" fmla="*/ 410777 w 2969320"/>
              <a:gd name="connsiteY1755" fmla="*/ 2223589 h 2807274"/>
              <a:gd name="connsiteX1756" fmla="*/ 432097 w 2969320"/>
              <a:gd name="connsiteY1756" fmla="*/ 2190772 h 2807274"/>
              <a:gd name="connsiteX1757" fmla="*/ 478017 w 2969320"/>
              <a:gd name="connsiteY1757" fmla="*/ 2182567 h 2807274"/>
              <a:gd name="connsiteX1758" fmla="*/ 445216 w 2969320"/>
              <a:gd name="connsiteY1758" fmla="*/ 2164519 h 2807274"/>
              <a:gd name="connsiteX1759" fmla="*/ 430458 w 2969320"/>
              <a:gd name="connsiteY1759" fmla="*/ 2166159 h 2807274"/>
              <a:gd name="connsiteX1760" fmla="*/ 394378 w 2969320"/>
              <a:gd name="connsiteY1760" fmla="*/ 2158776 h 2807274"/>
              <a:gd name="connsiteX1761" fmla="*/ 369778 w 2969320"/>
              <a:gd name="connsiteY1761" fmla="*/ 2150571 h 2807274"/>
              <a:gd name="connsiteX1762" fmla="*/ 351738 w 2969320"/>
              <a:gd name="connsiteY1762" fmla="*/ 2135804 h 2807274"/>
              <a:gd name="connsiteX1763" fmla="*/ 347638 w 2969320"/>
              <a:gd name="connsiteY1763" fmla="*/ 2101346 h 2807274"/>
              <a:gd name="connsiteX1764" fmla="*/ 353378 w 2969320"/>
              <a:gd name="connsiteY1764" fmla="*/ 2098884 h 2807274"/>
              <a:gd name="connsiteX1765" fmla="*/ 342977 w 2969320"/>
              <a:gd name="connsiteY1765" fmla="*/ 2096483 h 2807274"/>
              <a:gd name="connsiteX1766" fmla="*/ 342780 w 2969320"/>
              <a:gd name="connsiteY1766" fmla="*/ 2097075 h 2807274"/>
              <a:gd name="connsiteX1767" fmla="*/ 341557 w 2969320"/>
              <a:gd name="connsiteY1767" fmla="*/ 2100748 h 2807274"/>
              <a:gd name="connsiteX1768" fmla="*/ 339220 w 2969320"/>
              <a:gd name="connsiteY1768" fmla="*/ 2097244 h 2807274"/>
              <a:gd name="connsiteX1769" fmla="*/ 337798 w 2969320"/>
              <a:gd name="connsiteY1769" fmla="*/ 2097244 h 2807274"/>
              <a:gd name="connsiteX1770" fmla="*/ 337798 w 2969320"/>
              <a:gd name="connsiteY1770" fmla="*/ 2096424 h 2807274"/>
              <a:gd name="connsiteX1771" fmla="*/ 277938 w 2969320"/>
              <a:gd name="connsiteY1771" fmla="*/ 2087399 h 2807274"/>
              <a:gd name="connsiteX1772" fmla="*/ 215619 w 2969320"/>
              <a:gd name="connsiteY1772" fmla="*/ 2079195 h 2807274"/>
              <a:gd name="connsiteX1773" fmla="*/ 167240 w 2969320"/>
              <a:gd name="connsiteY1773" fmla="*/ 2066888 h 2807274"/>
              <a:gd name="connsiteX1774" fmla="*/ 336158 w 2969320"/>
              <a:gd name="connsiteY1774" fmla="*/ 2054582 h 2807274"/>
              <a:gd name="connsiteX1775" fmla="*/ 336158 w 2969320"/>
              <a:gd name="connsiteY1775" fmla="*/ 2045558 h 2807274"/>
              <a:gd name="connsiteX1776" fmla="*/ 95080 w 2969320"/>
              <a:gd name="connsiteY1776" fmla="*/ 2031610 h 2807274"/>
              <a:gd name="connsiteX1777" fmla="*/ 95080 w 2969320"/>
              <a:gd name="connsiteY1777" fmla="*/ 2024227 h 2807274"/>
              <a:gd name="connsiteX1778" fmla="*/ 164779 w 2969320"/>
              <a:gd name="connsiteY1778" fmla="*/ 2024227 h 2807274"/>
              <a:gd name="connsiteX1779" fmla="*/ 137720 w 2969320"/>
              <a:gd name="connsiteY1779" fmla="*/ 1996332 h 2807274"/>
              <a:gd name="connsiteX1780" fmla="*/ 72942 w 2969320"/>
              <a:gd name="connsiteY1780" fmla="*/ 1991410 h 2807274"/>
              <a:gd name="connsiteX1781" fmla="*/ 7343 w 2969320"/>
              <a:gd name="connsiteY1781" fmla="*/ 1952850 h 2807274"/>
              <a:gd name="connsiteX1782" fmla="*/ 80321 w 2969320"/>
              <a:gd name="connsiteY1782" fmla="*/ 1951209 h 2807274"/>
              <a:gd name="connsiteX1783" fmla="*/ 169699 w 2969320"/>
              <a:gd name="connsiteY1783" fmla="*/ 1957772 h 2807274"/>
              <a:gd name="connsiteX1784" fmla="*/ 172159 w 2969320"/>
              <a:gd name="connsiteY1784" fmla="*/ 1951209 h 2807274"/>
              <a:gd name="connsiteX1785" fmla="*/ 135260 w 2969320"/>
              <a:gd name="connsiteY1785" fmla="*/ 1940544 h 2807274"/>
              <a:gd name="connsiteX1786" fmla="*/ 68841 w 2969320"/>
              <a:gd name="connsiteY1786" fmla="*/ 1932339 h 2807274"/>
              <a:gd name="connsiteX1787" fmla="*/ 52442 w 2969320"/>
              <a:gd name="connsiteY1787" fmla="*/ 1919212 h 2807274"/>
              <a:gd name="connsiteX1788" fmla="*/ 54901 w 2969320"/>
              <a:gd name="connsiteY1788" fmla="*/ 1914290 h 2807274"/>
              <a:gd name="connsiteX1789" fmla="*/ 196759 w 2969320"/>
              <a:gd name="connsiteY1789" fmla="*/ 1914290 h 2807274"/>
              <a:gd name="connsiteX1790" fmla="*/ 200859 w 2969320"/>
              <a:gd name="connsiteY1790" fmla="*/ 1892959 h 2807274"/>
              <a:gd name="connsiteX1791" fmla="*/ 87700 w 2969320"/>
              <a:gd name="connsiteY1791" fmla="*/ 1885576 h 2807274"/>
              <a:gd name="connsiteX1792" fmla="*/ 70481 w 2969320"/>
              <a:gd name="connsiteY1792" fmla="*/ 1877371 h 2807274"/>
              <a:gd name="connsiteX1793" fmla="*/ 100820 w 2969320"/>
              <a:gd name="connsiteY1793" fmla="*/ 1868346 h 2807274"/>
              <a:gd name="connsiteX1794" fmla="*/ 72942 w 2969320"/>
              <a:gd name="connsiteY1794" fmla="*/ 1858501 h 2807274"/>
              <a:gd name="connsiteX1795" fmla="*/ 72942 w 2969320"/>
              <a:gd name="connsiteY1795" fmla="*/ 1852758 h 2807274"/>
              <a:gd name="connsiteX1796" fmla="*/ 119681 w 2969320"/>
              <a:gd name="connsiteY1796" fmla="*/ 1851938 h 2807274"/>
              <a:gd name="connsiteX1797" fmla="*/ 161499 w 2969320"/>
              <a:gd name="connsiteY1797" fmla="*/ 1859321 h 2807274"/>
              <a:gd name="connsiteX1798" fmla="*/ 182819 w 2969320"/>
              <a:gd name="connsiteY1798" fmla="*/ 1847016 h 2807274"/>
              <a:gd name="connsiteX1799" fmla="*/ 182000 w 2969320"/>
              <a:gd name="connsiteY1799" fmla="*/ 1840452 h 2807274"/>
              <a:gd name="connsiteX1800" fmla="*/ 140999 w 2969320"/>
              <a:gd name="connsiteY1800" fmla="*/ 1835529 h 2807274"/>
              <a:gd name="connsiteX1801" fmla="*/ 131160 w 2969320"/>
              <a:gd name="connsiteY1801" fmla="*/ 1834709 h 2807274"/>
              <a:gd name="connsiteX1802" fmla="*/ 109020 w 2969320"/>
              <a:gd name="connsiteY1802" fmla="*/ 1827325 h 2807274"/>
              <a:gd name="connsiteX1803" fmla="*/ 120500 w 2969320"/>
              <a:gd name="connsiteY1803" fmla="*/ 1810916 h 2807274"/>
              <a:gd name="connsiteX1804" fmla="*/ 59822 w 2969320"/>
              <a:gd name="connsiteY1804" fmla="*/ 1795328 h 2807274"/>
              <a:gd name="connsiteX1805" fmla="*/ 59822 w 2969320"/>
              <a:gd name="connsiteY1805" fmla="*/ 1787945 h 2807274"/>
              <a:gd name="connsiteX1806" fmla="*/ 109840 w 2969320"/>
              <a:gd name="connsiteY1806" fmla="*/ 1779741 h 2807274"/>
              <a:gd name="connsiteX1807" fmla="*/ 224638 w 2969320"/>
              <a:gd name="connsiteY1807" fmla="*/ 1783023 h 2807274"/>
              <a:gd name="connsiteX1808" fmla="*/ 228739 w 2969320"/>
              <a:gd name="connsiteY1808" fmla="*/ 1783023 h 2807274"/>
              <a:gd name="connsiteX1809" fmla="*/ 293518 w 2969320"/>
              <a:gd name="connsiteY1809" fmla="*/ 1765793 h 2807274"/>
              <a:gd name="connsiteX1810" fmla="*/ 303358 w 2969320"/>
              <a:gd name="connsiteY1810" fmla="*/ 1764973 h 2807274"/>
              <a:gd name="connsiteX1811" fmla="*/ 358298 w 2969320"/>
              <a:gd name="connsiteY1811" fmla="*/ 1758410 h 2807274"/>
              <a:gd name="connsiteX1812" fmla="*/ 345178 w 2969320"/>
              <a:gd name="connsiteY1812" fmla="*/ 1746923 h 2807274"/>
              <a:gd name="connsiteX1813" fmla="*/ 362398 w 2969320"/>
              <a:gd name="connsiteY1813" fmla="*/ 1734617 h 2807274"/>
              <a:gd name="connsiteX1814" fmla="*/ 342718 w 2969320"/>
              <a:gd name="connsiteY1814" fmla="*/ 1683752 h 2807274"/>
              <a:gd name="connsiteX1815" fmla="*/ 321398 w 2969320"/>
              <a:gd name="connsiteY1815" fmla="*/ 1678829 h 2807274"/>
              <a:gd name="connsiteX1816" fmla="*/ 300898 w 2969320"/>
              <a:gd name="connsiteY1816" fmla="*/ 1691955 h 2807274"/>
              <a:gd name="connsiteX1817" fmla="*/ 262358 w 2969320"/>
              <a:gd name="connsiteY1817" fmla="*/ 1691955 h 2807274"/>
              <a:gd name="connsiteX1818" fmla="*/ 242679 w 2969320"/>
              <a:gd name="connsiteY1818" fmla="*/ 1692775 h 2807274"/>
              <a:gd name="connsiteX1819" fmla="*/ 253339 w 2969320"/>
              <a:gd name="connsiteY1819" fmla="*/ 1674727 h 2807274"/>
              <a:gd name="connsiteX1820" fmla="*/ 282858 w 2969320"/>
              <a:gd name="connsiteY1820" fmla="*/ 1619759 h 2807274"/>
              <a:gd name="connsiteX1821" fmla="*/ 279579 w 2969320"/>
              <a:gd name="connsiteY1821" fmla="*/ 1609093 h 2807274"/>
              <a:gd name="connsiteX1822" fmla="*/ 252519 w 2969320"/>
              <a:gd name="connsiteY1822" fmla="*/ 1612374 h 2807274"/>
              <a:gd name="connsiteX1823" fmla="*/ 330418 w 2969320"/>
              <a:gd name="connsiteY1823" fmla="*/ 1547561 h 2807274"/>
              <a:gd name="connsiteX1824" fmla="*/ 317299 w 2969320"/>
              <a:gd name="connsiteY1824" fmla="*/ 1543459 h 2807274"/>
              <a:gd name="connsiteX1825" fmla="*/ 257439 w 2969320"/>
              <a:gd name="connsiteY1825" fmla="*/ 1585301 h 2807274"/>
              <a:gd name="connsiteX1826" fmla="*/ 245959 w 2969320"/>
              <a:gd name="connsiteY1826" fmla="*/ 1590223 h 2807274"/>
              <a:gd name="connsiteX1827" fmla="*/ 232018 w 2969320"/>
              <a:gd name="connsiteY1827" fmla="*/ 1576276 h 2807274"/>
              <a:gd name="connsiteX1828" fmla="*/ 267279 w 2969320"/>
              <a:gd name="connsiteY1828" fmla="*/ 1524590 h 2807274"/>
              <a:gd name="connsiteX1829" fmla="*/ 291058 w 2969320"/>
              <a:gd name="connsiteY1829" fmla="*/ 1514745 h 2807274"/>
              <a:gd name="connsiteX1830" fmla="*/ 317299 w 2969320"/>
              <a:gd name="connsiteY1830" fmla="*/ 1471262 h 2807274"/>
              <a:gd name="connsiteX1831" fmla="*/ 336978 w 2969320"/>
              <a:gd name="connsiteY1831" fmla="*/ 1503258 h 2807274"/>
              <a:gd name="connsiteX1832" fmla="*/ 373058 w 2969320"/>
              <a:gd name="connsiteY1832" fmla="*/ 1471262 h 2807274"/>
              <a:gd name="connsiteX1833" fmla="*/ 359938 w 2969320"/>
              <a:gd name="connsiteY1833" fmla="*/ 1452392 h 2807274"/>
              <a:gd name="connsiteX1834" fmla="*/ 296798 w 2969320"/>
              <a:gd name="connsiteY1834" fmla="*/ 1482748 h 2807274"/>
              <a:gd name="connsiteX1835" fmla="*/ 292698 w 2969320"/>
              <a:gd name="connsiteY1835" fmla="*/ 1489311 h 2807274"/>
              <a:gd name="connsiteX1836" fmla="*/ 278758 w 2969320"/>
              <a:gd name="connsiteY1836" fmla="*/ 1518846 h 2807274"/>
              <a:gd name="connsiteX1837" fmla="*/ 270558 w 2969320"/>
              <a:gd name="connsiteY1837" fmla="*/ 1514745 h 2807274"/>
              <a:gd name="connsiteX1838" fmla="*/ 286959 w 2969320"/>
              <a:gd name="connsiteY1838" fmla="*/ 1478645 h 2807274"/>
              <a:gd name="connsiteX1839" fmla="*/ 282039 w 2969320"/>
              <a:gd name="connsiteY1839" fmla="*/ 1470442 h 2807274"/>
              <a:gd name="connsiteX1840" fmla="*/ 279579 w 2969320"/>
              <a:gd name="connsiteY1840" fmla="*/ 1431062 h 2807274"/>
              <a:gd name="connsiteX1841" fmla="*/ 275478 w 2969320"/>
              <a:gd name="connsiteY1841" fmla="*/ 1416294 h 2807274"/>
              <a:gd name="connsiteX1842" fmla="*/ 274659 w 2969320"/>
              <a:gd name="connsiteY1842" fmla="*/ 1403167 h 2807274"/>
              <a:gd name="connsiteX1843" fmla="*/ 312378 w 2969320"/>
              <a:gd name="connsiteY1843" fmla="*/ 1371171 h 2807274"/>
              <a:gd name="connsiteX1844" fmla="*/ 292698 w 2969320"/>
              <a:gd name="connsiteY1844" fmla="*/ 1372811 h 2807274"/>
              <a:gd name="connsiteX1845" fmla="*/ 253339 w 2969320"/>
              <a:gd name="connsiteY1845" fmla="*/ 1375272 h 2807274"/>
              <a:gd name="connsiteX1846" fmla="*/ 235299 w 2969320"/>
              <a:gd name="connsiteY1846" fmla="*/ 1344917 h 2807274"/>
              <a:gd name="connsiteX1847" fmla="*/ 167240 w 2969320"/>
              <a:gd name="connsiteY1847" fmla="*/ 1292410 h 2807274"/>
              <a:gd name="connsiteX1848" fmla="*/ 253339 w 2969320"/>
              <a:gd name="connsiteY1848" fmla="*/ 1252209 h 2807274"/>
              <a:gd name="connsiteX1849" fmla="*/ 201679 w 2969320"/>
              <a:gd name="connsiteY1849" fmla="*/ 1254671 h 2807274"/>
              <a:gd name="connsiteX1850" fmla="*/ 211519 w 2969320"/>
              <a:gd name="connsiteY1850" fmla="*/ 1270258 h 2807274"/>
              <a:gd name="connsiteX1851" fmla="*/ 162319 w 2969320"/>
              <a:gd name="connsiteY1851" fmla="*/ 1258773 h 2807274"/>
              <a:gd name="connsiteX1852" fmla="*/ 189380 w 2969320"/>
              <a:gd name="connsiteY1852" fmla="*/ 1217751 h 2807274"/>
              <a:gd name="connsiteX1853" fmla="*/ 158220 w 2969320"/>
              <a:gd name="connsiteY1853" fmla="*/ 1215290 h 2807274"/>
              <a:gd name="connsiteX1854" fmla="*/ 166420 w 2969320"/>
              <a:gd name="connsiteY1854" fmla="*/ 1205445 h 2807274"/>
              <a:gd name="connsiteX1855" fmla="*/ 143460 w 2969320"/>
              <a:gd name="connsiteY1855" fmla="*/ 1193138 h 2807274"/>
              <a:gd name="connsiteX1856" fmla="*/ 144280 w 2969320"/>
              <a:gd name="connsiteY1856" fmla="*/ 1189037 h 2807274"/>
              <a:gd name="connsiteX1857" fmla="*/ 168059 w 2969320"/>
              <a:gd name="connsiteY1857" fmla="*/ 1184935 h 2807274"/>
              <a:gd name="connsiteX1858" fmla="*/ 155759 w 2969320"/>
              <a:gd name="connsiteY1858" fmla="*/ 1179192 h 2807274"/>
              <a:gd name="connsiteX1859" fmla="*/ 102460 w 2969320"/>
              <a:gd name="connsiteY1859" fmla="*/ 1176730 h 2807274"/>
              <a:gd name="connsiteX1860" fmla="*/ 79501 w 2969320"/>
              <a:gd name="connsiteY1860" fmla="*/ 1156220 h 2807274"/>
              <a:gd name="connsiteX1861" fmla="*/ 100001 w 2969320"/>
              <a:gd name="connsiteY1861" fmla="*/ 1148835 h 2807274"/>
              <a:gd name="connsiteX1862" fmla="*/ 137720 w 2969320"/>
              <a:gd name="connsiteY1862" fmla="*/ 1152938 h 2807274"/>
              <a:gd name="connsiteX1863" fmla="*/ 137720 w 2969320"/>
              <a:gd name="connsiteY1863" fmla="*/ 1147195 h 2807274"/>
              <a:gd name="connsiteX1864" fmla="*/ 58182 w 2969320"/>
              <a:gd name="connsiteY1864" fmla="*/ 1121762 h 2807274"/>
              <a:gd name="connsiteX1865" fmla="*/ 71301 w 2969320"/>
              <a:gd name="connsiteY1865" fmla="*/ 1103712 h 2807274"/>
              <a:gd name="connsiteX1866" fmla="*/ 38502 w 2969320"/>
              <a:gd name="connsiteY1866" fmla="*/ 1082382 h 2807274"/>
              <a:gd name="connsiteX1867" fmla="*/ 80321 w 2969320"/>
              <a:gd name="connsiteY1867" fmla="*/ 1059411 h 2807274"/>
              <a:gd name="connsiteX1868" fmla="*/ 20463 w 2969320"/>
              <a:gd name="connsiteY1868" fmla="*/ 1017568 h 2807274"/>
              <a:gd name="connsiteX1869" fmla="*/ 98361 w 2969320"/>
              <a:gd name="connsiteY1869" fmla="*/ 1031516 h 2807274"/>
              <a:gd name="connsiteX1870" fmla="*/ 118860 w 2969320"/>
              <a:gd name="connsiteY1870" fmla="*/ 1021671 h 2807274"/>
              <a:gd name="connsiteX1871" fmla="*/ 119085 w 2969320"/>
              <a:gd name="connsiteY1871" fmla="*/ 1021445 h 2807274"/>
              <a:gd name="connsiteX1872" fmla="*/ 119681 w 2969320"/>
              <a:gd name="connsiteY1872" fmla="*/ 1021671 h 2807274"/>
              <a:gd name="connsiteX1873" fmla="*/ 119681 w 2969320"/>
              <a:gd name="connsiteY1873" fmla="*/ 1020850 h 2807274"/>
              <a:gd name="connsiteX1874" fmla="*/ 119085 w 2969320"/>
              <a:gd name="connsiteY1874" fmla="*/ 1021445 h 2807274"/>
              <a:gd name="connsiteX1875" fmla="*/ 65562 w 2969320"/>
              <a:gd name="connsiteY1875" fmla="*/ 1001160 h 2807274"/>
              <a:gd name="connsiteX1876" fmla="*/ 60641 w 2969320"/>
              <a:gd name="connsiteY1876" fmla="*/ 986393 h 2807274"/>
              <a:gd name="connsiteX1877" fmla="*/ 185279 w 2969320"/>
              <a:gd name="connsiteY1877" fmla="*/ 1001981 h 2807274"/>
              <a:gd name="connsiteX1878" fmla="*/ 186919 w 2969320"/>
              <a:gd name="connsiteY1878" fmla="*/ 997058 h 2807274"/>
              <a:gd name="connsiteX1879" fmla="*/ 177899 w 2969320"/>
              <a:gd name="connsiteY1879" fmla="*/ 992135 h 2807274"/>
              <a:gd name="connsiteX1880" fmla="*/ 149199 w 2969320"/>
              <a:gd name="connsiteY1880" fmla="*/ 981470 h 2807274"/>
              <a:gd name="connsiteX1881" fmla="*/ 136080 w 2969320"/>
              <a:gd name="connsiteY1881" fmla="*/ 961780 h 2807274"/>
              <a:gd name="connsiteX1882" fmla="*/ 158220 w 2969320"/>
              <a:gd name="connsiteY1882" fmla="*/ 960960 h 2807274"/>
              <a:gd name="connsiteX1883" fmla="*/ 174619 w 2969320"/>
              <a:gd name="connsiteY1883" fmla="*/ 959318 h 2807274"/>
              <a:gd name="connsiteX1884" fmla="*/ 241038 w 2969320"/>
              <a:gd name="connsiteY1884" fmla="*/ 958498 h 2807274"/>
              <a:gd name="connsiteX1885" fmla="*/ 262358 w 2969320"/>
              <a:gd name="connsiteY1885" fmla="*/ 951935 h 2807274"/>
              <a:gd name="connsiteX1886" fmla="*/ 262358 w 2969320"/>
              <a:gd name="connsiteY1886" fmla="*/ 943730 h 2807274"/>
              <a:gd name="connsiteX1887" fmla="*/ 241859 w 2969320"/>
              <a:gd name="connsiteY1887" fmla="*/ 942910 h 2807274"/>
              <a:gd name="connsiteX1888" fmla="*/ 154939 w 2969320"/>
              <a:gd name="connsiteY1888" fmla="*/ 917477 h 2807274"/>
              <a:gd name="connsiteX1889" fmla="*/ 194299 w 2969320"/>
              <a:gd name="connsiteY1889" fmla="*/ 917477 h 2807274"/>
              <a:gd name="connsiteX1890" fmla="*/ 286959 w 2969320"/>
              <a:gd name="connsiteY1890" fmla="*/ 929783 h 2807274"/>
              <a:gd name="connsiteX1891" fmla="*/ 295979 w 2969320"/>
              <a:gd name="connsiteY1891" fmla="*/ 933065 h 2807274"/>
              <a:gd name="connsiteX1892" fmla="*/ 339437 w 2969320"/>
              <a:gd name="connsiteY1892" fmla="*/ 956857 h 2807274"/>
              <a:gd name="connsiteX1893" fmla="*/ 391917 w 2969320"/>
              <a:gd name="connsiteY1893" fmla="*/ 965881 h 2807274"/>
              <a:gd name="connsiteX1894" fmla="*/ 409138 w 2969320"/>
              <a:gd name="connsiteY1894" fmla="*/ 960960 h 2807274"/>
              <a:gd name="connsiteX1895" fmla="*/ 346817 w 2969320"/>
              <a:gd name="connsiteY1895" fmla="*/ 946192 h 2807274"/>
              <a:gd name="connsiteX1896" fmla="*/ 348458 w 2969320"/>
              <a:gd name="connsiteY1896" fmla="*/ 939628 h 2807274"/>
              <a:gd name="connsiteX1897" fmla="*/ 411597 w 2969320"/>
              <a:gd name="connsiteY1897" fmla="*/ 921579 h 2807274"/>
              <a:gd name="connsiteX1898" fmla="*/ 356658 w 2969320"/>
              <a:gd name="connsiteY1898" fmla="*/ 857586 h 2807274"/>
              <a:gd name="connsiteX1899" fmla="*/ 291058 w 2969320"/>
              <a:gd name="connsiteY1899" fmla="*/ 782107 h 2807274"/>
              <a:gd name="connsiteX1900" fmla="*/ 136080 w 2969320"/>
              <a:gd name="connsiteY1900" fmla="*/ 644277 h 2807274"/>
              <a:gd name="connsiteX1901" fmla="*/ 68021 w 2969320"/>
              <a:gd name="connsiteY1901" fmla="*/ 592590 h 2807274"/>
              <a:gd name="connsiteX1902" fmla="*/ 59822 w 2969320"/>
              <a:gd name="connsiteY1902" fmla="*/ 574540 h 2807274"/>
              <a:gd name="connsiteX1903" fmla="*/ 79501 w 2969320"/>
              <a:gd name="connsiteY1903" fmla="*/ 572079 h 2807274"/>
              <a:gd name="connsiteX1904" fmla="*/ 118860 w 2969320"/>
              <a:gd name="connsiteY1904" fmla="*/ 582745 h 2807274"/>
              <a:gd name="connsiteX1905" fmla="*/ 131160 w 2969320"/>
              <a:gd name="connsiteY1905" fmla="*/ 595050 h 2807274"/>
              <a:gd name="connsiteX1906" fmla="*/ 168059 w 2969320"/>
              <a:gd name="connsiteY1906" fmla="*/ 594230 h 2807274"/>
              <a:gd name="connsiteX1907" fmla="*/ 226279 w 2969320"/>
              <a:gd name="connsiteY1907" fmla="*/ 619664 h 2807274"/>
              <a:gd name="connsiteX1908" fmla="*/ 213159 w 2969320"/>
              <a:gd name="connsiteY1908" fmla="*/ 602435 h 2807274"/>
              <a:gd name="connsiteX1909" fmla="*/ 213979 w 2969320"/>
              <a:gd name="connsiteY1909" fmla="*/ 602435 h 2807274"/>
              <a:gd name="connsiteX1910" fmla="*/ 213805 w 2969320"/>
              <a:gd name="connsiteY1910" fmla="*/ 602312 h 2807274"/>
              <a:gd name="connsiteX1911" fmla="*/ 203834 w 2969320"/>
              <a:gd name="connsiteY1911" fmla="*/ 602312 h 2807274"/>
              <a:gd name="connsiteX1912" fmla="*/ 203834 w 2969320"/>
              <a:gd name="connsiteY1912" fmla="*/ 600476 h 2807274"/>
              <a:gd name="connsiteX1913" fmla="*/ 213482 w 2969320"/>
              <a:gd name="connsiteY1913" fmla="*/ 602083 h 2807274"/>
              <a:gd name="connsiteX1914" fmla="*/ 141819 w 2969320"/>
              <a:gd name="connsiteY1914" fmla="*/ 551569 h 2807274"/>
              <a:gd name="connsiteX1915" fmla="*/ 138540 w 2969320"/>
              <a:gd name="connsiteY1915" fmla="*/ 518752 h 2807274"/>
              <a:gd name="connsiteX1916" fmla="*/ 179539 w 2969320"/>
              <a:gd name="connsiteY1916" fmla="*/ 544185 h 2807274"/>
              <a:gd name="connsiteX1917" fmla="*/ 188560 w 2969320"/>
              <a:gd name="connsiteY1917" fmla="*/ 537621 h 2807274"/>
              <a:gd name="connsiteX1918" fmla="*/ 201679 w 2969320"/>
              <a:gd name="connsiteY1918" fmla="*/ 563875 h 2807274"/>
              <a:gd name="connsiteX1919" fmla="*/ 237759 w 2969320"/>
              <a:gd name="connsiteY1919" fmla="*/ 586847 h 2807274"/>
              <a:gd name="connsiteX1920" fmla="*/ 253339 w 2969320"/>
              <a:gd name="connsiteY1920" fmla="*/ 596692 h 2807274"/>
              <a:gd name="connsiteX1921" fmla="*/ 259079 w 2969320"/>
              <a:gd name="connsiteY1921" fmla="*/ 590129 h 2807274"/>
              <a:gd name="connsiteX1922" fmla="*/ 214799 w 2969320"/>
              <a:gd name="connsiteY1922" fmla="*/ 547467 h 2807274"/>
              <a:gd name="connsiteX1923" fmla="*/ 162319 w 2969320"/>
              <a:gd name="connsiteY1923" fmla="*/ 502343 h 2807274"/>
              <a:gd name="connsiteX1924" fmla="*/ 115580 w 2969320"/>
              <a:gd name="connsiteY1924" fmla="*/ 458041 h 2807274"/>
              <a:gd name="connsiteX1925" fmla="*/ 289418 w 2969320"/>
              <a:gd name="connsiteY1925" fmla="*/ 565515 h 2807274"/>
              <a:gd name="connsiteX1926" fmla="*/ 296798 w 2969320"/>
              <a:gd name="connsiteY1926" fmla="*/ 559772 h 2807274"/>
              <a:gd name="connsiteX1927" fmla="*/ 281219 w 2969320"/>
              <a:gd name="connsiteY1927" fmla="*/ 535161 h 2807274"/>
              <a:gd name="connsiteX1928" fmla="*/ 168879 w 2969320"/>
              <a:gd name="connsiteY1928" fmla="*/ 452298 h 2807274"/>
              <a:gd name="connsiteX1929" fmla="*/ 150020 w 2969320"/>
              <a:gd name="connsiteY1929" fmla="*/ 429326 h 2807274"/>
              <a:gd name="connsiteX1930" fmla="*/ 133619 w 2969320"/>
              <a:gd name="connsiteY1930" fmla="*/ 403893 h 2807274"/>
              <a:gd name="connsiteX1931" fmla="*/ 215619 w 2969320"/>
              <a:gd name="connsiteY1931" fmla="*/ 447375 h 2807274"/>
              <a:gd name="connsiteX1932" fmla="*/ 215619 w 2969320"/>
              <a:gd name="connsiteY1932" fmla="*/ 423583 h 2807274"/>
              <a:gd name="connsiteX1933" fmla="*/ 304998 w 2969320"/>
              <a:gd name="connsiteY1933" fmla="*/ 476089 h 2807274"/>
              <a:gd name="connsiteX1934" fmla="*/ 296798 w 2969320"/>
              <a:gd name="connsiteY1934" fmla="*/ 449016 h 2807274"/>
              <a:gd name="connsiteX1935" fmla="*/ 270558 w 2969320"/>
              <a:gd name="connsiteY1935" fmla="*/ 429326 h 2807274"/>
              <a:gd name="connsiteX1936" fmla="*/ 301719 w 2969320"/>
              <a:gd name="connsiteY1936" fmla="*/ 424403 h 2807274"/>
              <a:gd name="connsiteX1937" fmla="*/ 383717 w 2969320"/>
              <a:gd name="connsiteY1937" fmla="*/ 483474 h 2807274"/>
              <a:gd name="connsiteX1938" fmla="*/ 402578 w 2969320"/>
              <a:gd name="connsiteY1938" fmla="*/ 490857 h 2807274"/>
              <a:gd name="connsiteX1939" fmla="*/ 437838 w 2969320"/>
              <a:gd name="connsiteY1939" fmla="*/ 513829 h 2807274"/>
              <a:gd name="connsiteX1940" fmla="*/ 477197 w 2969320"/>
              <a:gd name="connsiteY1940" fmla="*/ 541724 h 2807274"/>
              <a:gd name="connsiteX1941" fmla="*/ 504256 w 2969320"/>
              <a:gd name="connsiteY1941" fmla="*/ 558952 h 2807274"/>
              <a:gd name="connsiteX1942" fmla="*/ 505896 w 2969320"/>
              <a:gd name="connsiteY1942" fmla="*/ 571259 h 2807274"/>
              <a:gd name="connsiteX1943" fmla="*/ 512456 w 2969320"/>
              <a:gd name="connsiteY1943" fmla="*/ 594230 h 2807274"/>
              <a:gd name="connsiteX1944" fmla="*/ 552636 w 2969320"/>
              <a:gd name="connsiteY1944" fmla="*/ 599153 h 2807274"/>
              <a:gd name="connsiteX1945" fmla="*/ 571495 w 2969320"/>
              <a:gd name="connsiteY1945" fmla="*/ 595872 h 2807274"/>
              <a:gd name="connsiteX1946" fmla="*/ 631354 w 2969320"/>
              <a:gd name="connsiteY1946" fmla="*/ 629508 h 2807274"/>
              <a:gd name="connsiteX1947" fmla="*/ 632174 w 2969320"/>
              <a:gd name="connsiteY1947" fmla="*/ 608998 h 2807274"/>
              <a:gd name="connsiteX1948" fmla="*/ 651035 w 2969320"/>
              <a:gd name="connsiteY1948" fmla="*/ 592590 h 2807274"/>
              <a:gd name="connsiteX1949" fmla="*/ 717453 w 2969320"/>
              <a:gd name="connsiteY1949" fmla="*/ 593410 h 2807274"/>
              <a:gd name="connsiteX1950" fmla="*/ 756814 w 2969320"/>
              <a:gd name="connsiteY1950" fmla="*/ 599974 h 2807274"/>
              <a:gd name="connsiteX1951" fmla="*/ 707613 w 2969320"/>
              <a:gd name="connsiteY1951" fmla="*/ 575361 h 2807274"/>
              <a:gd name="connsiteX1952" fmla="*/ 699413 w 2969320"/>
              <a:gd name="connsiteY1952" fmla="*/ 549107 h 2807274"/>
              <a:gd name="connsiteX1953" fmla="*/ 718273 w 2969320"/>
              <a:gd name="connsiteY1953" fmla="*/ 542544 h 2807274"/>
              <a:gd name="connsiteX1954" fmla="*/ 680553 w 2969320"/>
              <a:gd name="connsiteY1954" fmla="*/ 485114 h 2807274"/>
              <a:gd name="connsiteX1955" fmla="*/ 722374 w 2969320"/>
              <a:gd name="connsiteY1955" fmla="*/ 481833 h 2807274"/>
              <a:gd name="connsiteX1956" fmla="*/ 692854 w 2969320"/>
              <a:gd name="connsiteY1956" fmla="*/ 415378 h 2807274"/>
              <a:gd name="connsiteX1957" fmla="*/ 732214 w 2969320"/>
              <a:gd name="connsiteY1957" fmla="*/ 412097 h 2807274"/>
              <a:gd name="connsiteX1958" fmla="*/ 719094 w 2969320"/>
              <a:gd name="connsiteY1958" fmla="*/ 381741 h 2807274"/>
              <a:gd name="connsiteX1959" fmla="*/ 767473 w 2969320"/>
              <a:gd name="connsiteY1959" fmla="*/ 404713 h 2807274"/>
              <a:gd name="connsiteX1960" fmla="*/ 782222 w 2969320"/>
              <a:gd name="connsiteY1960" fmla="*/ 412917 h 2807274"/>
              <a:gd name="connsiteX1961" fmla="*/ 792062 w 2969320"/>
              <a:gd name="connsiteY1961" fmla="*/ 404713 h 2807274"/>
              <a:gd name="connsiteX1962" fmla="*/ 783042 w 2969320"/>
              <a:gd name="connsiteY1962" fmla="*/ 389945 h 2807274"/>
              <a:gd name="connsiteX1963" fmla="*/ 696133 w 2969320"/>
              <a:gd name="connsiteY1963" fmla="*/ 347283 h 2807274"/>
              <a:gd name="connsiteX1964" fmla="*/ 662514 w 2969320"/>
              <a:gd name="connsiteY1964" fmla="*/ 317749 h 2807274"/>
              <a:gd name="connsiteX1965" fmla="*/ 627254 w 2969320"/>
              <a:gd name="connsiteY1965" fmla="*/ 292315 h 2807274"/>
              <a:gd name="connsiteX1966" fmla="*/ 596916 w 2969320"/>
              <a:gd name="connsiteY1966" fmla="*/ 270164 h 2807274"/>
              <a:gd name="connsiteX1967" fmla="*/ 569856 w 2969320"/>
              <a:gd name="connsiteY1967" fmla="*/ 250474 h 2807274"/>
              <a:gd name="connsiteX1968" fmla="*/ 585435 w 2969320"/>
              <a:gd name="connsiteY1968" fmla="*/ 290674 h 2807274"/>
              <a:gd name="connsiteX1969" fmla="*/ 573955 w 2969320"/>
              <a:gd name="connsiteY1969" fmla="*/ 308724 h 2807274"/>
              <a:gd name="connsiteX1970" fmla="*/ 532136 w 2969320"/>
              <a:gd name="connsiteY1970" fmla="*/ 255396 h 2807274"/>
              <a:gd name="connsiteX1971" fmla="*/ 534596 w 2969320"/>
              <a:gd name="connsiteY1971" fmla="*/ 238987 h 2807274"/>
              <a:gd name="connsiteX1972" fmla="*/ 547716 w 2969320"/>
              <a:gd name="connsiteY1972" fmla="*/ 234066 h 2807274"/>
              <a:gd name="connsiteX1973" fmla="*/ 632994 w 2969320"/>
              <a:gd name="connsiteY1973" fmla="*/ 261959 h 2807274"/>
              <a:gd name="connsiteX1974" fmla="*/ 682194 w 2969320"/>
              <a:gd name="connsiteY1974" fmla="*/ 268522 h 2807274"/>
              <a:gd name="connsiteX1975" fmla="*/ 669074 w 2969320"/>
              <a:gd name="connsiteY1975" fmla="*/ 256217 h 2807274"/>
              <a:gd name="connsiteX1976" fmla="*/ 646935 w 2969320"/>
              <a:gd name="connsiteY1976" fmla="*/ 236526 h 2807274"/>
              <a:gd name="connsiteX1977" fmla="*/ 625614 w 2969320"/>
              <a:gd name="connsiteY1977" fmla="*/ 220118 h 2807274"/>
              <a:gd name="connsiteX1978" fmla="*/ 604295 w 2969320"/>
              <a:gd name="connsiteY1978" fmla="*/ 197966 h 2807274"/>
              <a:gd name="connsiteX1979" fmla="*/ 646115 w 2969320"/>
              <a:gd name="connsiteY1979" fmla="*/ 212734 h 2807274"/>
              <a:gd name="connsiteX1980" fmla="*/ 683834 w 2969320"/>
              <a:gd name="connsiteY1980" fmla="*/ 227502 h 2807274"/>
              <a:gd name="connsiteX1981" fmla="*/ 701873 w 2969320"/>
              <a:gd name="connsiteY1981" fmla="*/ 234886 h 2807274"/>
              <a:gd name="connsiteX1982" fmla="*/ 646935 w 2969320"/>
              <a:gd name="connsiteY1982" fmla="*/ 184840 h 2807274"/>
              <a:gd name="connsiteX1983" fmla="*/ 650214 w 2969320"/>
              <a:gd name="connsiteY1983" fmla="*/ 178276 h 2807274"/>
              <a:gd name="connsiteX1984" fmla="*/ 707613 w 2969320"/>
              <a:gd name="connsiteY1984" fmla="*/ 202069 h 2807274"/>
              <a:gd name="connsiteX1985" fmla="*/ 711714 w 2969320"/>
              <a:gd name="connsiteY1985" fmla="*/ 209453 h 2807274"/>
              <a:gd name="connsiteX1986" fmla="*/ 760093 w 2969320"/>
              <a:gd name="connsiteY1986" fmla="*/ 249653 h 2807274"/>
              <a:gd name="connsiteX1987" fmla="*/ 704334 w 2969320"/>
              <a:gd name="connsiteY1987" fmla="*/ 173354 h 2807274"/>
              <a:gd name="connsiteX1988" fmla="*/ 667435 w 2969320"/>
              <a:gd name="connsiteY1988" fmla="*/ 168431 h 2807274"/>
              <a:gd name="connsiteX1989" fmla="*/ 664154 w 2969320"/>
              <a:gd name="connsiteY1989" fmla="*/ 159406 h 2807274"/>
              <a:gd name="connsiteX1990" fmla="*/ 701053 w 2969320"/>
              <a:gd name="connsiteY1990" fmla="*/ 165970 h 2807274"/>
              <a:gd name="connsiteX1991" fmla="*/ 705152 w 2969320"/>
              <a:gd name="connsiteY1991" fmla="*/ 148741 h 2807274"/>
              <a:gd name="connsiteX1992" fmla="*/ 781651 w 2969320"/>
              <a:gd name="connsiteY1992" fmla="*/ 143845 h 2807274"/>
              <a:gd name="connsiteX1993" fmla="*/ 784100 w 2969320"/>
              <a:gd name="connsiteY1993" fmla="*/ 144457 h 2807274"/>
              <a:gd name="connsiteX1994" fmla="*/ 782876 w 2969320"/>
              <a:gd name="connsiteY1994" fmla="*/ 146906 h 2807274"/>
              <a:gd name="connsiteX1995" fmla="*/ 780427 w 2969320"/>
              <a:gd name="connsiteY1995" fmla="*/ 146294 h 2807274"/>
              <a:gd name="connsiteX1996" fmla="*/ 781651 w 2969320"/>
              <a:gd name="connsiteY1996" fmla="*/ 143845 h 2807274"/>
              <a:gd name="connsiteX1997" fmla="*/ 732194 w 2969320"/>
              <a:gd name="connsiteY1997" fmla="*/ 135316 h 2807274"/>
              <a:gd name="connsiteX1998" fmla="*/ 732708 w 2969320"/>
              <a:gd name="connsiteY1998" fmla="*/ 135364 h 2807274"/>
              <a:gd name="connsiteX1999" fmla="*/ 732708 w 2969320"/>
              <a:gd name="connsiteY1999" fmla="*/ 136204 h 2807274"/>
              <a:gd name="connsiteX2000" fmla="*/ 732708 w 2969320"/>
              <a:gd name="connsiteY2000" fmla="*/ 134256 h 2807274"/>
              <a:gd name="connsiteX2001" fmla="*/ 733830 w 2969320"/>
              <a:gd name="connsiteY2001" fmla="*/ 134578 h 2807274"/>
              <a:gd name="connsiteX2002" fmla="*/ 732708 w 2969320"/>
              <a:gd name="connsiteY2002" fmla="*/ 135072 h 2807274"/>
              <a:gd name="connsiteX2003" fmla="*/ 732708 w 2969320"/>
              <a:gd name="connsiteY2003" fmla="*/ 134256 h 2807274"/>
              <a:gd name="connsiteX2004" fmla="*/ 605620 w 2969320"/>
              <a:gd name="connsiteY2004" fmla="*/ 130378 h 2807274"/>
              <a:gd name="connsiteX2005" fmla="*/ 626198 w 2969320"/>
              <a:gd name="connsiteY2005" fmla="*/ 138642 h 2807274"/>
              <a:gd name="connsiteX2006" fmla="*/ 622083 w 2969320"/>
              <a:gd name="connsiteY2006" fmla="*/ 146906 h 2807274"/>
              <a:gd name="connsiteX2007" fmla="*/ 602327 w 2969320"/>
              <a:gd name="connsiteY2007" fmla="*/ 137816 h 2807274"/>
              <a:gd name="connsiteX2008" fmla="*/ 605620 w 2969320"/>
              <a:gd name="connsiteY2008" fmla="*/ 130378 h 2807274"/>
              <a:gd name="connsiteX2009" fmla="*/ 749857 w 2969320"/>
              <a:gd name="connsiteY2009" fmla="*/ 127523 h 2807274"/>
              <a:gd name="connsiteX2010" fmla="*/ 763926 w 2969320"/>
              <a:gd name="connsiteY2010" fmla="*/ 143234 h 2807274"/>
              <a:gd name="connsiteX2011" fmla="*/ 733830 w 2969320"/>
              <a:gd name="connsiteY2011" fmla="*/ 134578 h 2807274"/>
              <a:gd name="connsiteX2012" fmla="*/ 721199 w 2969320"/>
              <a:gd name="connsiteY2012" fmla="*/ 116371 h 2807274"/>
              <a:gd name="connsiteX2013" fmla="*/ 732194 w 2969320"/>
              <a:gd name="connsiteY2013" fmla="*/ 135316 h 2807274"/>
              <a:gd name="connsiteX2014" fmla="*/ 713525 w 2969320"/>
              <a:gd name="connsiteY2014" fmla="*/ 133580 h 2807274"/>
              <a:gd name="connsiteX2015" fmla="*/ 699653 w 2969320"/>
              <a:gd name="connsiteY2015" fmla="*/ 118575 h 2807274"/>
              <a:gd name="connsiteX2016" fmla="*/ 721199 w 2969320"/>
              <a:gd name="connsiteY2016" fmla="*/ 116371 h 2807274"/>
              <a:gd name="connsiteX2017" fmla="*/ 671187 w 2969320"/>
              <a:gd name="connsiteY2017" fmla="*/ 115688 h 2807274"/>
              <a:gd name="connsiteX2018" fmla="*/ 681287 w 2969320"/>
              <a:gd name="connsiteY2018" fmla="*/ 117525 h 2807274"/>
              <a:gd name="connsiteX2019" fmla="*/ 680368 w 2969320"/>
              <a:gd name="connsiteY2019" fmla="*/ 121197 h 2807274"/>
              <a:gd name="connsiteX2020" fmla="*/ 670269 w 2969320"/>
              <a:gd name="connsiteY2020" fmla="*/ 120279 h 2807274"/>
              <a:gd name="connsiteX2021" fmla="*/ 671187 w 2969320"/>
              <a:gd name="connsiteY2021" fmla="*/ 115688 h 2807274"/>
              <a:gd name="connsiteX2022" fmla="*/ 631913 w 2969320"/>
              <a:gd name="connsiteY2022" fmla="*/ 71617 h 2807274"/>
              <a:gd name="connsiteX2023" fmla="*/ 655582 w 2969320"/>
              <a:gd name="connsiteY2023" fmla="*/ 85048 h 2807274"/>
              <a:gd name="connsiteX2024" fmla="*/ 662927 w 2969320"/>
              <a:gd name="connsiteY2024" fmla="*/ 100998 h 2807274"/>
              <a:gd name="connsiteX2025" fmla="*/ 631913 w 2969320"/>
              <a:gd name="connsiteY2025" fmla="*/ 87566 h 2807274"/>
              <a:gd name="connsiteX2026" fmla="*/ 627016 w 2969320"/>
              <a:gd name="connsiteY2026" fmla="*/ 79172 h 2807274"/>
              <a:gd name="connsiteX2027" fmla="*/ 631913 w 2969320"/>
              <a:gd name="connsiteY2027" fmla="*/ 71617 h 2807274"/>
              <a:gd name="connsiteX2028" fmla="*/ 1860810 w 2969320"/>
              <a:gd name="connsiteY2028" fmla="*/ 49581 h 2807274"/>
              <a:gd name="connsiteX2029" fmla="*/ 1865692 w 2969320"/>
              <a:gd name="connsiteY2029" fmla="*/ 52022 h 2807274"/>
              <a:gd name="connsiteX2030" fmla="*/ 1798145 w 2969320"/>
              <a:gd name="connsiteY2030" fmla="*/ 121198 h 2807274"/>
              <a:gd name="connsiteX2031" fmla="*/ 1794076 w 2969320"/>
              <a:gd name="connsiteY2031" fmla="*/ 117943 h 2807274"/>
              <a:gd name="connsiteX2032" fmla="*/ 1811166 w 2969320"/>
              <a:gd name="connsiteY2032" fmla="*/ 97597 h 2807274"/>
              <a:gd name="connsiteX2033" fmla="*/ 1832325 w 2969320"/>
              <a:gd name="connsiteY2033" fmla="*/ 68300 h 2807274"/>
              <a:gd name="connsiteX2034" fmla="*/ 1860810 w 2969320"/>
              <a:gd name="connsiteY2034" fmla="*/ 49581 h 2807274"/>
              <a:gd name="connsiteX2035" fmla="*/ 1828965 w 2969320"/>
              <a:gd name="connsiteY2035" fmla="*/ 33875 h 2807274"/>
              <a:gd name="connsiteX2036" fmla="*/ 1702576 w 2969320"/>
              <a:gd name="connsiteY2036" fmla="*/ 145433 h 2807274"/>
              <a:gd name="connsiteX2037" fmla="*/ 1723915 w 2969320"/>
              <a:gd name="connsiteY2037" fmla="*/ 141332 h 2807274"/>
              <a:gd name="connsiteX2038" fmla="*/ 1744433 w 2969320"/>
              <a:gd name="connsiteY2038" fmla="*/ 143793 h 2807274"/>
              <a:gd name="connsiteX2039" fmla="*/ 1741150 w 2969320"/>
              <a:gd name="connsiteY2039" fmla="*/ 163480 h 2807274"/>
              <a:gd name="connsiteX2040" fmla="*/ 1700935 w 2969320"/>
              <a:gd name="connsiteY2040" fmla="*/ 194651 h 2807274"/>
              <a:gd name="connsiteX2041" fmla="*/ 1685594 w 2969320"/>
              <a:gd name="connsiteY2041" fmla="*/ 169634 h 2807274"/>
              <a:gd name="connsiteX2042" fmla="*/ 1683530 w 2969320"/>
              <a:gd name="connsiteY2042" fmla="*/ 179959 h 2807274"/>
              <a:gd name="connsiteX2043" fmla="*/ 1680224 w 2969320"/>
              <a:gd name="connsiteY2043" fmla="*/ 179111 h 2807274"/>
              <a:gd name="connsiteX2044" fmla="*/ 1685470 w 2969320"/>
              <a:gd name="connsiteY2044" fmla="*/ 169429 h 2807274"/>
              <a:gd name="connsiteX2045" fmla="*/ 1685342 w 2969320"/>
              <a:gd name="connsiteY2045" fmla="*/ 169221 h 2807274"/>
              <a:gd name="connsiteX2046" fmla="*/ 1696832 w 2969320"/>
              <a:gd name="connsiteY2046" fmla="*/ 153637 h 2807274"/>
              <a:gd name="connsiteX2047" fmla="*/ 1682881 w 2969320"/>
              <a:gd name="connsiteY2047" fmla="*/ 144613 h 2807274"/>
              <a:gd name="connsiteX2048" fmla="*/ 1828965 w 2969320"/>
              <a:gd name="connsiteY2048" fmla="*/ 33875 h 2807274"/>
              <a:gd name="connsiteX2049" fmla="*/ 1902826 w 2969320"/>
              <a:gd name="connsiteY2049" fmla="*/ 15478 h 2807274"/>
              <a:gd name="connsiteX2050" fmla="*/ 1906090 w 2969320"/>
              <a:gd name="connsiteY2050" fmla="*/ 17839 h 2807274"/>
              <a:gd name="connsiteX2051" fmla="*/ 1902010 w 2969320"/>
              <a:gd name="connsiteY2051" fmla="*/ 20200 h 2807274"/>
              <a:gd name="connsiteX2052" fmla="*/ 1898745 w 2969320"/>
              <a:gd name="connsiteY2052" fmla="*/ 18626 h 2807274"/>
              <a:gd name="connsiteX2053" fmla="*/ 1902826 w 2969320"/>
              <a:gd name="connsiteY2053" fmla="*/ 15478 h 2807274"/>
              <a:gd name="connsiteX2054" fmla="*/ 1847683 w 2969320"/>
              <a:gd name="connsiteY2054" fmla="*/ 0 h 2807274"/>
              <a:gd name="connsiteX2055" fmla="*/ 1849342 w 2969320"/>
              <a:gd name="connsiteY2055" fmla="*/ 15610 h 2807274"/>
              <a:gd name="connsiteX2056" fmla="*/ 1830269 w 2969320"/>
              <a:gd name="connsiteY2056" fmla="*/ 31219 h 2807274"/>
              <a:gd name="connsiteX2057" fmla="*/ 1826951 w 2969320"/>
              <a:gd name="connsiteY2057" fmla="*/ 18074 h 2807274"/>
              <a:gd name="connsiteX2058" fmla="*/ 1847683 w 2969320"/>
              <a:gd name="connsiteY2058" fmla="*/ 0 h 280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</a:cxnLst>
            <a:rect l="l" t="t" r="r" b="b"/>
            <a:pathLst>
              <a:path w="2969320" h="2807274">
                <a:moveTo>
                  <a:pt x="1438289" y="2785694"/>
                </a:moveTo>
                <a:cubicBezTo>
                  <a:pt x="1438978" y="2787030"/>
                  <a:pt x="1439666" y="2788365"/>
                  <a:pt x="1439666" y="2789032"/>
                </a:cubicBezTo>
                <a:cubicBezTo>
                  <a:pt x="1438978" y="2790368"/>
                  <a:pt x="1437600" y="2791036"/>
                  <a:pt x="1436223" y="2793039"/>
                </a:cubicBezTo>
                <a:cubicBezTo>
                  <a:pt x="1435534" y="2790368"/>
                  <a:pt x="1434157" y="2789032"/>
                  <a:pt x="1434845" y="2788365"/>
                </a:cubicBezTo>
                <a:cubicBezTo>
                  <a:pt x="1434845" y="2787030"/>
                  <a:pt x="1436911" y="2786361"/>
                  <a:pt x="1438289" y="2785694"/>
                </a:cubicBezTo>
                <a:close/>
                <a:moveTo>
                  <a:pt x="1495017" y="2763658"/>
                </a:moveTo>
                <a:cubicBezTo>
                  <a:pt x="1495805" y="2765495"/>
                  <a:pt x="1495805" y="2766412"/>
                  <a:pt x="1496592" y="2768249"/>
                </a:cubicBezTo>
                <a:cubicBezTo>
                  <a:pt x="1495805" y="2769168"/>
                  <a:pt x="1494231" y="2770085"/>
                  <a:pt x="1493443" y="2771004"/>
                </a:cubicBezTo>
                <a:cubicBezTo>
                  <a:pt x="1492656" y="2770085"/>
                  <a:pt x="1491082" y="2768249"/>
                  <a:pt x="1491869" y="2767331"/>
                </a:cubicBezTo>
                <a:cubicBezTo>
                  <a:pt x="1491869" y="2766412"/>
                  <a:pt x="1493443" y="2765495"/>
                  <a:pt x="1495017" y="2763658"/>
                </a:cubicBezTo>
                <a:close/>
                <a:moveTo>
                  <a:pt x="1529221" y="2754477"/>
                </a:moveTo>
                <a:cubicBezTo>
                  <a:pt x="1532611" y="2759436"/>
                  <a:pt x="1535154" y="2762741"/>
                  <a:pt x="1535154" y="2764394"/>
                </a:cubicBezTo>
                <a:cubicBezTo>
                  <a:pt x="1534306" y="2766873"/>
                  <a:pt x="1530916" y="2769352"/>
                  <a:pt x="1529221" y="2771005"/>
                </a:cubicBezTo>
                <a:cubicBezTo>
                  <a:pt x="1527526" y="2769352"/>
                  <a:pt x="1524136" y="2767700"/>
                  <a:pt x="1524136" y="2765220"/>
                </a:cubicBezTo>
                <a:cubicBezTo>
                  <a:pt x="1524136" y="2762741"/>
                  <a:pt x="1526678" y="2760262"/>
                  <a:pt x="1529221" y="2754477"/>
                </a:cubicBezTo>
                <a:close/>
                <a:moveTo>
                  <a:pt x="1572492" y="2748968"/>
                </a:moveTo>
                <a:cubicBezTo>
                  <a:pt x="1572492" y="2749886"/>
                  <a:pt x="1573105" y="2749886"/>
                  <a:pt x="1573717" y="2750805"/>
                </a:cubicBezTo>
                <a:cubicBezTo>
                  <a:pt x="1573717" y="2750805"/>
                  <a:pt x="1573717" y="2752640"/>
                  <a:pt x="1573717" y="2752640"/>
                </a:cubicBezTo>
                <a:cubicBezTo>
                  <a:pt x="1573105" y="2752640"/>
                  <a:pt x="1572492" y="2752640"/>
                  <a:pt x="1571880" y="2752640"/>
                </a:cubicBezTo>
                <a:cubicBezTo>
                  <a:pt x="1571880" y="2751722"/>
                  <a:pt x="1571880" y="2749886"/>
                  <a:pt x="1572492" y="2748968"/>
                </a:cubicBezTo>
                <a:close/>
                <a:moveTo>
                  <a:pt x="1492919" y="2714078"/>
                </a:moveTo>
                <a:cubicBezTo>
                  <a:pt x="1505774" y="2721309"/>
                  <a:pt x="1505774" y="2735771"/>
                  <a:pt x="1492919" y="2752641"/>
                </a:cubicBezTo>
                <a:cubicBezTo>
                  <a:pt x="1492919" y="2738180"/>
                  <a:pt x="1492919" y="2726933"/>
                  <a:pt x="1492919" y="2714078"/>
                </a:cubicBezTo>
                <a:close/>
                <a:moveTo>
                  <a:pt x="1000147" y="2708569"/>
                </a:moveTo>
                <a:cubicBezTo>
                  <a:pt x="1001904" y="2709385"/>
                  <a:pt x="1003660" y="2710201"/>
                  <a:pt x="1006295" y="2711833"/>
                </a:cubicBezTo>
                <a:cubicBezTo>
                  <a:pt x="1001904" y="2718363"/>
                  <a:pt x="997512" y="2724076"/>
                  <a:pt x="993999" y="2730605"/>
                </a:cubicBezTo>
                <a:cubicBezTo>
                  <a:pt x="991365" y="2728972"/>
                  <a:pt x="988730" y="2728156"/>
                  <a:pt x="986095" y="2726524"/>
                </a:cubicBezTo>
                <a:cubicBezTo>
                  <a:pt x="990486" y="2719995"/>
                  <a:pt x="995756" y="2714282"/>
                  <a:pt x="1000147" y="2708569"/>
                </a:cubicBezTo>
                <a:close/>
                <a:moveTo>
                  <a:pt x="1598814" y="2695715"/>
                </a:moveTo>
                <a:cubicBezTo>
                  <a:pt x="1598814" y="2697552"/>
                  <a:pt x="1599426" y="2698470"/>
                  <a:pt x="1599426" y="2699388"/>
                </a:cubicBezTo>
                <a:cubicBezTo>
                  <a:pt x="1598814" y="2700306"/>
                  <a:pt x="1597590" y="2701225"/>
                  <a:pt x="1596977" y="2701225"/>
                </a:cubicBezTo>
                <a:cubicBezTo>
                  <a:pt x="1596365" y="2700306"/>
                  <a:pt x="1596365" y="2699388"/>
                  <a:pt x="1595753" y="2698470"/>
                </a:cubicBezTo>
                <a:cubicBezTo>
                  <a:pt x="1596977" y="2697552"/>
                  <a:pt x="1597590" y="2696634"/>
                  <a:pt x="1598814" y="2695715"/>
                </a:cubicBezTo>
                <a:close/>
                <a:moveTo>
                  <a:pt x="1032370" y="2679975"/>
                </a:moveTo>
                <a:cubicBezTo>
                  <a:pt x="1033839" y="2679188"/>
                  <a:pt x="1035308" y="2679975"/>
                  <a:pt x="1037512" y="2680762"/>
                </a:cubicBezTo>
                <a:cubicBezTo>
                  <a:pt x="1035308" y="2683123"/>
                  <a:pt x="1034574" y="2684697"/>
                  <a:pt x="1033105" y="2684697"/>
                </a:cubicBezTo>
                <a:cubicBezTo>
                  <a:pt x="1032370" y="2684697"/>
                  <a:pt x="1030901" y="2683123"/>
                  <a:pt x="1030167" y="2682336"/>
                </a:cubicBezTo>
                <a:cubicBezTo>
                  <a:pt x="1030901" y="2680762"/>
                  <a:pt x="1031636" y="2679975"/>
                  <a:pt x="1032370" y="2679975"/>
                </a:cubicBezTo>
                <a:close/>
                <a:moveTo>
                  <a:pt x="1907927" y="2675515"/>
                </a:moveTo>
                <a:cubicBezTo>
                  <a:pt x="1915336" y="2681228"/>
                  <a:pt x="1921922" y="2686125"/>
                  <a:pt x="1928507" y="2691022"/>
                </a:cubicBezTo>
                <a:cubicBezTo>
                  <a:pt x="1932622" y="2694286"/>
                  <a:pt x="1938385" y="2698367"/>
                  <a:pt x="1940855" y="2697551"/>
                </a:cubicBezTo>
                <a:cubicBezTo>
                  <a:pt x="1966374" y="2683677"/>
                  <a:pt x="1966374" y="2709793"/>
                  <a:pt x="1979544" y="2719587"/>
                </a:cubicBezTo>
                <a:cubicBezTo>
                  <a:pt x="1927684" y="2713873"/>
                  <a:pt x="1909573" y="2702447"/>
                  <a:pt x="1907927" y="2675515"/>
                </a:cubicBezTo>
                <a:close/>
                <a:moveTo>
                  <a:pt x="1871476" y="2671842"/>
                </a:moveTo>
                <a:cubicBezTo>
                  <a:pt x="1880566" y="2678520"/>
                  <a:pt x="1889656" y="2686032"/>
                  <a:pt x="1898745" y="2692710"/>
                </a:cubicBezTo>
                <a:cubicBezTo>
                  <a:pt x="1897092" y="2695214"/>
                  <a:pt x="1895440" y="2697719"/>
                  <a:pt x="1893787" y="2699388"/>
                </a:cubicBezTo>
                <a:cubicBezTo>
                  <a:pt x="1884698" y="2693545"/>
                  <a:pt x="1874781" y="2686867"/>
                  <a:pt x="1865691" y="2681025"/>
                </a:cubicBezTo>
                <a:cubicBezTo>
                  <a:pt x="1867344" y="2677685"/>
                  <a:pt x="1868997" y="2675182"/>
                  <a:pt x="1871476" y="2671842"/>
                </a:cubicBezTo>
                <a:close/>
                <a:moveTo>
                  <a:pt x="1603098" y="2660824"/>
                </a:moveTo>
                <a:cubicBezTo>
                  <a:pt x="1603098" y="2665464"/>
                  <a:pt x="1603098" y="2670103"/>
                  <a:pt x="1603098" y="2673968"/>
                </a:cubicBezTo>
                <a:cubicBezTo>
                  <a:pt x="1600594" y="2674742"/>
                  <a:pt x="1598090" y="2674742"/>
                  <a:pt x="1595585" y="2675515"/>
                </a:cubicBezTo>
                <a:cubicBezTo>
                  <a:pt x="1594751" y="2670876"/>
                  <a:pt x="1593916" y="2666237"/>
                  <a:pt x="1593916" y="2662371"/>
                </a:cubicBezTo>
                <a:cubicBezTo>
                  <a:pt x="1593916" y="2661598"/>
                  <a:pt x="1599760" y="2661598"/>
                  <a:pt x="1603098" y="2660824"/>
                </a:cubicBezTo>
                <a:close/>
                <a:moveTo>
                  <a:pt x="2024839" y="2647971"/>
                </a:moveTo>
                <a:cubicBezTo>
                  <a:pt x="2025655" y="2647971"/>
                  <a:pt x="2026472" y="2649615"/>
                  <a:pt x="2028104" y="2650436"/>
                </a:cubicBezTo>
                <a:cubicBezTo>
                  <a:pt x="2041978" y="2657830"/>
                  <a:pt x="2055036" y="2664401"/>
                  <a:pt x="2071359" y="2673439"/>
                </a:cubicBezTo>
                <a:cubicBezTo>
                  <a:pt x="2054220" y="2679189"/>
                  <a:pt x="2019127" y="2667687"/>
                  <a:pt x="2013414" y="2656186"/>
                </a:cubicBezTo>
                <a:cubicBezTo>
                  <a:pt x="2012597" y="2653722"/>
                  <a:pt x="2013414" y="2648792"/>
                  <a:pt x="2013414" y="2648792"/>
                </a:cubicBezTo>
                <a:cubicBezTo>
                  <a:pt x="2017493" y="2647971"/>
                  <a:pt x="2020759" y="2647971"/>
                  <a:pt x="2024839" y="2647971"/>
                </a:cubicBezTo>
                <a:close/>
                <a:moveTo>
                  <a:pt x="1598453" y="2638789"/>
                </a:moveTo>
                <a:cubicBezTo>
                  <a:pt x="1600721" y="2639495"/>
                  <a:pt x="1602991" y="2641615"/>
                  <a:pt x="1606771" y="2644439"/>
                </a:cubicBezTo>
                <a:cubicBezTo>
                  <a:pt x="1602234" y="2645852"/>
                  <a:pt x="1600721" y="2647971"/>
                  <a:pt x="1598453" y="2647265"/>
                </a:cubicBezTo>
                <a:cubicBezTo>
                  <a:pt x="1596941" y="2646558"/>
                  <a:pt x="1594673" y="2644439"/>
                  <a:pt x="1593916" y="2643027"/>
                </a:cubicBezTo>
                <a:cubicBezTo>
                  <a:pt x="1593916" y="2641615"/>
                  <a:pt x="1597698" y="2638789"/>
                  <a:pt x="1598453" y="2638789"/>
                </a:cubicBezTo>
                <a:close/>
                <a:moveTo>
                  <a:pt x="2183042" y="2618590"/>
                </a:moveTo>
                <a:cubicBezTo>
                  <a:pt x="2185546" y="2620259"/>
                  <a:pt x="2187216" y="2621929"/>
                  <a:pt x="2188885" y="2623598"/>
                </a:cubicBezTo>
                <a:cubicBezTo>
                  <a:pt x="2187216" y="2624434"/>
                  <a:pt x="2186380" y="2626103"/>
                  <a:pt x="2184711" y="2627772"/>
                </a:cubicBezTo>
                <a:cubicBezTo>
                  <a:pt x="2182207" y="2625268"/>
                  <a:pt x="2180538" y="2623598"/>
                  <a:pt x="2179702" y="2621929"/>
                </a:cubicBezTo>
                <a:cubicBezTo>
                  <a:pt x="2179702" y="2621929"/>
                  <a:pt x="2183042" y="2618590"/>
                  <a:pt x="2183042" y="2618590"/>
                </a:cubicBezTo>
                <a:close/>
                <a:moveTo>
                  <a:pt x="1770874" y="2617538"/>
                </a:moveTo>
                <a:cubicBezTo>
                  <a:pt x="1788493" y="2622052"/>
                  <a:pt x="1797705" y="2640563"/>
                  <a:pt x="1810603" y="2656343"/>
                </a:cubicBezTo>
                <a:cubicBezTo>
                  <a:pt x="1779484" y="2657152"/>
                  <a:pt x="1768839" y="2631257"/>
                  <a:pt x="1750004" y="2618309"/>
                </a:cubicBezTo>
                <a:cubicBezTo>
                  <a:pt x="1758194" y="2616084"/>
                  <a:pt x="1765000" y="2616033"/>
                  <a:pt x="1770874" y="2617538"/>
                </a:cubicBezTo>
                <a:close/>
                <a:moveTo>
                  <a:pt x="2142888" y="2609408"/>
                </a:moveTo>
                <a:cubicBezTo>
                  <a:pt x="2149010" y="2610744"/>
                  <a:pt x="2154256" y="2611411"/>
                  <a:pt x="2159502" y="2612078"/>
                </a:cubicBezTo>
                <a:cubicBezTo>
                  <a:pt x="2158628" y="2614082"/>
                  <a:pt x="2157754" y="2615418"/>
                  <a:pt x="2156004" y="2616753"/>
                </a:cubicBezTo>
                <a:cubicBezTo>
                  <a:pt x="2151633" y="2615418"/>
                  <a:pt x="2146386" y="2614082"/>
                  <a:pt x="2141139" y="2613414"/>
                </a:cubicBezTo>
                <a:cubicBezTo>
                  <a:pt x="2142014" y="2611411"/>
                  <a:pt x="2142888" y="2609408"/>
                  <a:pt x="2142888" y="2609408"/>
                </a:cubicBezTo>
                <a:close/>
                <a:moveTo>
                  <a:pt x="2235872" y="2578191"/>
                </a:moveTo>
                <a:cubicBezTo>
                  <a:pt x="2236737" y="2580945"/>
                  <a:pt x="2237601" y="2582782"/>
                  <a:pt x="2238465" y="2585536"/>
                </a:cubicBezTo>
                <a:cubicBezTo>
                  <a:pt x="2235008" y="2587373"/>
                  <a:pt x="2230688" y="2588290"/>
                  <a:pt x="2226366" y="2589209"/>
                </a:cubicBezTo>
                <a:cubicBezTo>
                  <a:pt x="2226366" y="2589209"/>
                  <a:pt x="2223774" y="2584618"/>
                  <a:pt x="2224638" y="2584618"/>
                </a:cubicBezTo>
                <a:cubicBezTo>
                  <a:pt x="2228095" y="2581863"/>
                  <a:pt x="2232416" y="2580028"/>
                  <a:pt x="2235872" y="2578191"/>
                </a:cubicBezTo>
                <a:close/>
                <a:moveTo>
                  <a:pt x="2260704" y="2569009"/>
                </a:moveTo>
                <a:cubicBezTo>
                  <a:pt x="2268866" y="2578683"/>
                  <a:pt x="2276212" y="2587551"/>
                  <a:pt x="2284372" y="2597225"/>
                </a:cubicBezTo>
                <a:cubicBezTo>
                  <a:pt x="2281924" y="2598837"/>
                  <a:pt x="2280291" y="2600450"/>
                  <a:pt x="2277844" y="2602062"/>
                </a:cubicBezTo>
                <a:cubicBezTo>
                  <a:pt x="2270498" y="2592388"/>
                  <a:pt x="2263153" y="2582714"/>
                  <a:pt x="2254991" y="2573040"/>
                </a:cubicBezTo>
                <a:cubicBezTo>
                  <a:pt x="2257440" y="2572234"/>
                  <a:pt x="2259072" y="2570621"/>
                  <a:pt x="2260704" y="2569009"/>
                </a:cubicBezTo>
                <a:close/>
                <a:moveTo>
                  <a:pt x="809074" y="2569009"/>
                </a:moveTo>
                <a:cubicBezTo>
                  <a:pt x="812012" y="2575058"/>
                  <a:pt x="813481" y="2577327"/>
                  <a:pt x="813481" y="2578838"/>
                </a:cubicBezTo>
                <a:cubicBezTo>
                  <a:pt x="813481" y="2579595"/>
                  <a:pt x="811277" y="2581107"/>
                  <a:pt x="809808" y="2581863"/>
                </a:cubicBezTo>
                <a:cubicBezTo>
                  <a:pt x="808339" y="2580351"/>
                  <a:pt x="806870" y="2578083"/>
                  <a:pt x="806870" y="2576570"/>
                </a:cubicBezTo>
                <a:cubicBezTo>
                  <a:pt x="806136" y="2575058"/>
                  <a:pt x="807605" y="2573545"/>
                  <a:pt x="809074" y="2569009"/>
                </a:cubicBezTo>
                <a:close/>
                <a:moveTo>
                  <a:pt x="1698392" y="2568531"/>
                </a:moveTo>
                <a:lnTo>
                  <a:pt x="1704095" y="2579225"/>
                </a:lnTo>
                <a:cubicBezTo>
                  <a:pt x="1701341" y="2579225"/>
                  <a:pt x="1698587" y="2579225"/>
                  <a:pt x="1696750" y="2580028"/>
                </a:cubicBezTo>
                <a:close/>
                <a:moveTo>
                  <a:pt x="1256952" y="2565336"/>
                </a:moveTo>
                <a:cubicBezTo>
                  <a:pt x="1261772" y="2568622"/>
                  <a:pt x="1270609" y="2570265"/>
                  <a:pt x="1272216" y="2574372"/>
                </a:cubicBezTo>
                <a:cubicBezTo>
                  <a:pt x="1276233" y="2586696"/>
                  <a:pt x="1269003" y="2592446"/>
                  <a:pt x="1250525" y="2596554"/>
                </a:cubicBezTo>
                <a:cubicBezTo>
                  <a:pt x="1252936" y="2584231"/>
                  <a:pt x="1254542" y="2574372"/>
                  <a:pt x="1256952" y="2565336"/>
                </a:cubicBezTo>
                <a:close/>
                <a:moveTo>
                  <a:pt x="2124613" y="2559828"/>
                </a:moveTo>
                <a:cubicBezTo>
                  <a:pt x="2124613" y="2560562"/>
                  <a:pt x="2124613" y="2562031"/>
                  <a:pt x="2124613" y="2562766"/>
                </a:cubicBezTo>
                <a:cubicBezTo>
                  <a:pt x="2120940" y="2562766"/>
                  <a:pt x="2117268" y="2562766"/>
                  <a:pt x="2113595" y="2563500"/>
                </a:cubicBezTo>
                <a:cubicBezTo>
                  <a:pt x="2113595" y="2562031"/>
                  <a:pt x="2113595" y="2561297"/>
                  <a:pt x="2113595" y="2560562"/>
                </a:cubicBezTo>
                <a:cubicBezTo>
                  <a:pt x="2117268" y="2560562"/>
                  <a:pt x="2120940" y="2559828"/>
                  <a:pt x="2124613" y="2559828"/>
                </a:cubicBezTo>
                <a:close/>
                <a:moveTo>
                  <a:pt x="1621829" y="2554318"/>
                </a:moveTo>
                <a:cubicBezTo>
                  <a:pt x="1623544" y="2558909"/>
                  <a:pt x="1625257" y="2563500"/>
                  <a:pt x="1626971" y="2568091"/>
                </a:cubicBezTo>
                <a:cubicBezTo>
                  <a:pt x="1625257" y="2569010"/>
                  <a:pt x="1623544" y="2569927"/>
                  <a:pt x="1620972" y="2570845"/>
                </a:cubicBezTo>
                <a:cubicBezTo>
                  <a:pt x="1619258" y="2566254"/>
                  <a:pt x="1616688" y="2562582"/>
                  <a:pt x="1614116" y="2557991"/>
                </a:cubicBezTo>
                <a:cubicBezTo>
                  <a:pt x="1616688" y="2556155"/>
                  <a:pt x="1619258" y="2555236"/>
                  <a:pt x="1621829" y="2554318"/>
                </a:cubicBezTo>
                <a:close/>
                <a:moveTo>
                  <a:pt x="1250525" y="2552482"/>
                </a:moveTo>
                <a:lnTo>
                  <a:pt x="1252362" y="2552482"/>
                </a:lnTo>
                <a:lnTo>
                  <a:pt x="1252362" y="2554319"/>
                </a:lnTo>
                <a:lnTo>
                  <a:pt x="1250525" y="2554319"/>
                </a:lnTo>
                <a:close/>
                <a:moveTo>
                  <a:pt x="741877" y="2550645"/>
                </a:moveTo>
                <a:lnTo>
                  <a:pt x="741880" y="2550648"/>
                </a:lnTo>
                <a:lnTo>
                  <a:pt x="741880" y="2550645"/>
                </a:lnTo>
                <a:lnTo>
                  <a:pt x="741886" y="2550650"/>
                </a:lnTo>
                <a:lnTo>
                  <a:pt x="743713" y="2551564"/>
                </a:lnTo>
                <a:lnTo>
                  <a:pt x="742981" y="2551564"/>
                </a:lnTo>
                <a:lnTo>
                  <a:pt x="743349" y="2551869"/>
                </a:lnTo>
                <a:cubicBezTo>
                  <a:pt x="745553" y="2553094"/>
                  <a:pt x="743349" y="2551869"/>
                  <a:pt x="741880" y="2551869"/>
                </a:cubicBezTo>
                <a:lnTo>
                  <a:pt x="741880" y="2551564"/>
                </a:lnTo>
                <a:lnTo>
                  <a:pt x="741877" y="2551564"/>
                </a:lnTo>
                <a:close/>
                <a:moveTo>
                  <a:pt x="2336708" y="2537792"/>
                </a:moveTo>
                <a:cubicBezTo>
                  <a:pt x="2337626" y="2538404"/>
                  <a:pt x="2338543" y="2538404"/>
                  <a:pt x="2339462" y="2539016"/>
                </a:cubicBezTo>
                <a:cubicBezTo>
                  <a:pt x="2339462" y="2539629"/>
                  <a:pt x="2338543" y="2540852"/>
                  <a:pt x="2337626" y="2541464"/>
                </a:cubicBezTo>
                <a:cubicBezTo>
                  <a:pt x="2336708" y="2540852"/>
                  <a:pt x="2335789" y="2540852"/>
                  <a:pt x="2335789" y="2540241"/>
                </a:cubicBezTo>
                <a:cubicBezTo>
                  <a:pt x="2335789" y="2539629"/>
                  <a:pt x="2336708" y="2538404"/>
                  <a:pt x="2336708" y="2537792"/>
                </a:cubicBezTo>
                <a:close/>
                <a:moveTo>
                  <a:pt x="2374352" y="2528610"/>
                </a:moveTo>
                <a:cubicBezTo>
                  <a:pt x="2374964" y="2528610"/>
                  <a:pt x="2375578" y="2528610"/>
                  <a:pt x="2375578" y="2528610"/>
                </a:cubicBezTo>
                <a:cubicBezTo>
                  <a:pt x="2376189" y="2529528"/>
                  <a:pt x="2376189" y="2529528"/>
                  <a:pt x="2376189" y="2530446"/>
                </a:cubicBezTo>
                <a:cubicBezTo>
                  <a:pt x="2375578" y="2530446"/>
                  <a:pt x="2374964" y="2530446"/>
                  <a:pt x="2374352" y="2530446"/>
                </a:cubicBezTo>
                <a:cubicBezTo>
                  <a:pt x="2374352" y="2530446"/>
                  <a:pt x="2374352" y="2529528"/>
                  <a:pt x="2374352" y="2528610"/>
                </a:cubicBezTo>
                <a:close/>
                <a:moveTo>
                  <a:pt x="2295024" y="2526774"/>
                </a:moveTo>
                <a:cubicBezTo>
                  <a:pt x="2295758" y="2527508"/>
                  <a:pt x="2296492" y="2527508"/>
                  <a:pt x="2297227" y="2528243"/>
                </a:cubicBezTo>
                <a:cubicBezTo>
                  <a:pt x="2297227" y="2528977"/>
                  <a:pt x="2296492" y="2529712"/>
                  <a:pt x="2295758" y="2530446"/>
                </a:cubicBezTo>
                <a:cubicBezTo>
                  <a:pt x="2295024" y="2529712"/>
                  <a:pt x="2294289" y="2528977"/>
                  <a:pt x="2293554" y="2528243"/>
                </a:cubicBezTo>
                <a:cubicBezTo>
                  <a:pt x="2293554" y="2528243"/>
                  <a:pt x="2294289" y="2526774"/>
                  <a:pt x="2295024" y="2526774"/>
                </a:cubicBezTo>
                <a:close/>
                <a:moveTo>
                  <a:pt x="2466168" y="2524937"/>
                </a:moveTo>
                <a:lnTo>
                  <a:pt x="2468005" y="2524937"/>
                </a:lnTo>
                <a:lnTo>
                  <a:pt x="2468005" y="2526774"/>
                </a:lnTo>
                <a:lnTo>
                  <a:pt x="2466168" y="2526774"/>
                </a:lnTo>
                <a:close/>
                <a:moveTo>
                  <a:pt x="2442296" y="2524937"/>
                </a:moveTo>
                <a:cubicBezTo>
                  <a:pt x="2448294" y="2526569"/>
                  <a:pt x="2451723" y="2527386"/>
                  <a:pt x="2455150" y="2528201"/>
                </a:cubicBezTo>
                <a:cubicBezTo>
                  <a:pt x="2452580" y="2529018"/>
                  <a:pt x="2450009" y="2530650"/>
                  <a:pt x="2447438" y="2531467"/>
                </a:cubicBezTo>
                <a:cubicBezTo>
                  <a:pt x="2446580" y="2532282"/>
                  <a:pt x="2445724" y="2529018"/>
                  <a:pt x="2442296" y="2524937"/>
                </a:cubicBezTo>
                <a:close/>
                <a:moveTo>
                  <a:pt x="2433115" y="2519429"/>
                </a:moveTo>
                <a:lnTo>
                  <a:pt x="2433115" y="2521265"/>
                </a:lnTo>
                <a:lnTo>
                  <a:pt x="2431278" y="2521265"/>
                </a:lnTo>
                <a:close/>
                <a:moveTo>
                  <a:pt x="2481962" y="2517592"/>
                </a:moveTo>
                <a:lnTo>
                  <a:pt x="2486368" y="2517592"/>
                </a:lnTo>
                <a:cubicBezTo>
                  <a:pt x="2486368" y="2517592"/>
                  <a:pt x="2486368" y="2518510"/>
                  <a:pt x="2486368" y="2519429"/>
                </a:cubicBezTo>
                <a:lnTo>
                  <a:pt x="2485908" y="2519429"/>
                </a:lnTo>
                <a:lnTo>
                  <a:pt x="2485449" y="2521264"/>
                </a:lnTo>
                <a:lnTo>
                  <a:pt x="2483613" y="2519429"/>
                </a:lnTo>
                <a:lnTo>
                  <a:pt x="2483062" y="2519429"/>
                </a:lnTo>
                <a:cubicBezTo>
                  <a:pt x="2483062" y="2519429"/>
                  <a:pt x="2481962" y="2519429"/>
                  <a:pt x="2481962" y="2519429"/>
                </a:cubicBezTo>
                <a:cubicBezTo>
                  <a:pt x="2480859" y="2518510"/>
                  <a:pt x="2481962" y="2517592"/>
                  <a:pt x="2481962" y="2517592"/>
                </a:cubicBezTo>
                <a:close/>
                <a:moveTo>
                  <a:pt x="2305184" y="2515756"/>
                </a:moveTo>
                <a:cubicBezTo>
                  <a:pt x="2305184" y="2516368"/>
                  <a:pt x="2306408" y="2516368"/>
                  <a:pt x="2306408" y="2516981"/>
                </a:cubicBezTo>
                <a:cubicBezTo>
                  <a:pt x="2306408" y="2516981"/>
                  <a:pt x="2305184" y="2517593"/>
                  <a:pt x="2305184" y="2517593"/>
                </a:cubicBezTo>
                <a:cubicBezTo>
                  <a:pt x="2305184" y="2517593"/>
                  <a:pt x="2303959" y="2516981"/>
                  <a:pt x="2302736" y="2516981"/>
                </a:cubicBezTo>
                <a:cubicBezTo>
                  <a:pt x="2303959" y="2516368"/>
                  <a:pt x="2303959" y="2516368"/>
                  <a:pt x="2305184" y="2515756"/>
                </a:cubicBezTo>
                <a:close/>
                <a:moveTo>
                  <a:pt x="2319263" y="2512083"/>
                </a:moveTo>
                <a:lnTo>
                  <a:pt x="2321100" y="2512083"/>
                </a:lnTo>
                <a:lnTo>
                  <a:pt x="2321100" y="2513920"/>
                </a:lnTo>
                <a:lnTo>
                  <a:pt x="2319263" y="2513920"/>
                </a:lnTo>
                <a:close/>
                <a:moveTo>
                  <a:pt x="2411013" y="2511545"/>
                </a:moveTo>
                <a:lnTo>
                  <a:pt x="2411534" y="2512378"/>
                </a:lnTo>
                <a:cubicBezTo>
                  <a:pt x="2411534" y="2512378"/>
                  <a:pt x="2411534" y="2512378"/>
                  <a:pt x="2410713" y="2511558"/>
                </a:cubicBezTo>
                <a:close/>
                <a:moveTo>
                  <a:pt x="2512994" y="2510246"/>
                </a:moveTo>
                <a:lnTo>
                  <a:pt x="2513913" y="2511165"/>
                </a:lnTo>
                <a:cubicBezTo>
                  <a:pt x="2512994" y="2512083"/>
                  <a:pt x="2512994" y="2513001"/>
                  <a:pt x="2512076" y="2513919"/>
                </a:cubicBezTo>
                <a:cubicBezTo>
                  <a:pt x="2512076" y="2513001"/>
                  <a:pt x="2512994" y="2511165"/>
                  <a:pt x="2512994" y="2510246"/>
                </a:cubicBezTo>
                <a:close/>
                <a:moveTo>
                  <a:pt x="2466168" y="2510246"/>
                </a:moveTo>
                <a:cubicBezTo>
                  <a:pt x="2467086" y="2511349"/>
                  <a:pt x="2467086" y="2512450"/>
                  <a:pt x="2468004" y="2514655"/>
                </a:cubicBezTo>
                <a:cubicBezTo>
                  <a:pt x="2467086" y="2514655"/>
                  <a:pt x="2467086" y="2515756"/>
                  <a:pt x="2466168" y="2515756"/>
                </a:cubicBezTo>
                <a:cubicBezTo>
                  <a:pt x="2465250" y="2514655"/>
                  <a:pt x="2465250" y="2513552"/>
                  <a:pt x="2464332" y="2511349"/>
                </a:cubicBezTo>
                <a:cubicBezTo>
                  <a:pt x="2464332" y="2511349"/>
                  <a:pt x="2465250" y="2511349"/>
                  <a:pt x="2466168" y="2510246"/>
                </a:cubicBezTo>
                <a:close/>
                <a:moveTo>
                  <a:pt x="2409242" y="2510246"/>
                </a:moveTo>
                <a:lnTo>
                  <a:pt x="2410344" y="2510981"/>
                </a:lnTo>
                <a:lnTo>
                  <a:pt x="2409242" y="2513919"/>
                </a:lnTo>
                <a:cubicBezTo>
                  <a:pt x="2409242" y="2512695"/>
                  <a:pt x="2409242" y="2511470"/>
                  <a:pt x="2409242" y="2510246"/>
                </a:cubicBezTo>
                <a:close/>
                <a:moveTo>
                  <a:pt x="2350338" y="2510246"/>
                </a:moveTo>
                <a:cubicBezTo>
                  <a:pt x="2351751" y="2514567"/>
                  <a:pt x="2353870" y="2518888"/>
                  <a:pt x="2355989" y="2522345"/>
                </a:cubicBezTo>
                <a:cubicBezTo>
                  <a:pt x="2354577" y="2523209"/>
                  <a:pt x="2353164" y="2524073"/>
                  <a:pt x="2351751" y="2524937"/>
                </a:cubicBezTo>
                <a:cubicBezTo>
                  <a:pt x="2350338" y="2520616"/>
                  <a:pt x="2348926" y="2516296"/>
                  <a:pt x="2346807" y="2512839"/>
                </a:cubicBezTo>
                <a:cubicBezTo>
                  <a:pt x="2348220" y="2511975"/>
                  <a:pt x="2348926" y="2511110"/>
                  <a:pt x="2350338" y="2510246"/>
                </a:cubicBezTo>
                <a:close/>
                <a:moveTo>
                  <a:pt x="787772" y="2510246"/>
                </a:moveTo>
                <a:cubicBezTo>
                  <a:pt x="788691" y="2511165"/>
                  <a:pt x="789609" y="2513002"/>
                  <a:pt x="789609" y="2513002"/>
                </a:cubicBezTo>
                <a:cubicBezTo>
                  <a:pt x="788691" y="2513919"/>
                  <a:pt x="787772" y="2514837"/>
                  <a:pt x="785937" y="2515756"/>
                </a:cubicBezTo>
                <a:cubicBezTo>
                  <a:pt x="785018" y="2514837"/>
                  <a:pt x="784100" y="2513919"/>
                  <a:pt x="784100" y="2512083"/>
                </a:cubicBezTo>
                <a:cubicBezTo>
                  <a:pt x="784100" y="2512083"/>
                  <a:pt x="785937" y="2511165"/>
                  <a:pt x="787772" y="2510246"/>
                </a:cubicBezTo>
                <a:close/>
                <a:moveTo>
                  <a:pt x="2514525" y="2509636"/>
                </a:moveTo>
                <a:lnTo>
                  <a:pt x="2514372" y="2510248"/>
                </a:lnTo>
                <a:cubicBezTo>
                  <a:pt x="2514372" y="2510248"/>
                  <a:pt x="2513913" y="2509788"/>
                  <a:pt x="2513913" y="2509788"/>
                </a:cubicBezTo>
                <a:close/>
                <a:moveTo>
                  <a:pt x="2514831" y="2508411"/>
                </a:moveTo>
                <a:cubicBezTo>
                  <a:pt x="2515290" y="2508870"/>
                  <a:pt x="2515750" y="2509329"/>
                  <a:pt x="2515750" y="2509329"/>
                </a:cubicBezTo>
                <a:lnTo>
                  <a:pt x="2514525" y="2509636"/>
                </a:lnTo>
                <a:close/>
                <a:moveTo>
                  <a:pt x="2343134" y="2502901"/>
                </a:moveTo>
                <a:cubicBezTo>
                  <a:pt x="2344053" y="2502901"/>
                  <a:pt x="2344053" y="2502901"/>
                  <a:pt x="2344971" y="2502901"/>
                </a:cubicBezTo>
                <a:cubicBezTo>
                  <a:pt x="2344971" y="2502901"/>
                  <a:pt x="2344971" y="2503820"/>
                  <a:pt x="2344971" y="2504738"/>
                </a:cubicBezTo>
                <a:cubicBezTo>
                  <a:pt x="2344971" y="2504738"/>
                  <a:pt x="2344053" y="2504738"/>
                  <a:pt x="2343134" y="2504738"/>
                </a:cubicBezTo>
                <a:cubicBezTo>
                  <a:pt x="2343134" y="2503820"/>
                  <a:pt x="2343134" y="2503820"/>
                  <a:pt x="2343134" y="2502901"/>
                </a:cubicBezTo>
                <a:close/>
                <a:moveTo>
                  <a:pt x="2328077" y="2502901"/>
                </a:moveTo>
                <a:cubicBezTo>
                  <a:pt x="2329546" y="2503636"/>
                  <a:pt x="2329546" y="2504370"/>
                  <a:pt x="2330281" y="2505105"/>
                </a:cubicBezTo>
                <a:cubicBezTo>
                  <a:pt x="2329546" y="2505839"/>
                  <a:pt x="2328812" y="2505839"/>
                  <a:pt x="2328077" y="2505839"/>
                </a:cubicBezTo>
                <a:cubicBezTo>
                  <a:pt x="2327343" y="2506574"/>
                  <a:pt x="2326608" y="2505105"/>
                  <a:pt x="2326608" y="2505105"/>
                </a:cubicBezTo>
                <a:cubicBezTo>
                  <a:pt x="2327343" y="2504370"/>
                  <a:pt x="2328077" y="2503636"/>
                  <a:pt x="2328077" y="2502901"/>
                </a:cubicBezTo>
                <a:close/>
                <a:moveTo>
                  <a:pt x="2360580" y="2499106"/>
                </a:moveTo>
                <a:lnTo>
                  <a:pt x="2360580" y="2504738"/>
                </a:lnTo>
                <a:cubicBezTo>
                  <a:pt x="2358744" y="2504738"/>
                  <a:pt x="2357826" y="2504003"/>
                  <a:pt x="2355989" y="2504003"/>
                </a:cubicBezTo>
                <a:close/>
                <a:moveTo>
                  <a:pt x="2513546" y="2490047"/>
                </a:moveTo>
                <a:cubicBezTo>
                  <a:pt x="2514648" y="2490047"/>
                  <a:pt x="2514648" y="2491271"/>
                  <a:pt x="2515750" y="2492496"/>
                </a:cubicBezTo>
                <a:cubicBezTo>
                  <a:pt x="2514648" y="2492496"/>
                  <a:pt x="2514648" y="2493720"/>
                  <a:pt x="2513546" y="2493720"/>
                </a:cubicBezTo>
                <a:cubicBezTo>
                  <a:pt x="2512444" y="2493720"/>
                  <a:pt x="2511342" y="2492496"/>
                  <a:pt x="2510240" y="2492496"/>
                </a:cubicBezTo>
                <a:cubicBezTo>
                  <a:pt x="2511342" y="2491271"/>
                  <a:pt x="2512444" y="2490047"/>
                  <a:pt x="2513546" y="2490047"/>
                </a:cubicBezTo>
                <a:close/>
                <a:moveTo>
                  <a:pt x="2520646" y="2477193"/>
                </a:moveTo>
                <a:cubicBezTo>
                  <a:pt x="2520646" y="2477193"/>
                  <a:pt x="2521258" y="2478416"/>
                  <a:pt x="2521258" y="2478416"/>
                </a:cubicBezTo>
                <a:cubicBezTo>
                  <a:pt x="2521258" y="2479641"/>
                  <a:pt x="2520646" y="2480865"/>
                  <a:pt x="2520033" y="2480865"/>
                </a:cubicBezTo>
                <a:cubicBezTo>
                  <a:pt x="2520033" y="2480865"/>
                  <a:pt x="2519421" y="2479641"/>
                  <a:pt x="2519421" y="2478416"/>
                </a:cubicBezTo>
                <a:cubicBezTo>
                  <a:pt x="2520033" y="2478416"/>
                  <a:pt x="2520033" y="2477193"/>
                  <a:pt x="2520646" y="2477193"/>
                </a:cubicBezTo>
                <a:close/>
                <a:moveTo>
                  <a:pt x="2314319" y="2477193"/>
                </a:moveTo>
                <a:cubicBezTo>
                  <a:pt x="2321946" y="2482132"/>
                  <a:pt x="2326184" y="2485424"/>
                  <a:pt x="2332116" y="2489541"/>
                </a:cubicBezTo>
                <a:cubicBezTo>
                  <a:pt x="2325337" y="2493656"/>
                  <a:pt x="2320251" y="2497772"/>
                  <a:pt x="2315166" y="2501065"/>
                </a:cubicBezTo>
                <a:cubicBezTo>
                  <a:pt x="2313471" y="2500242"/>
                  <a:pt x="2311776" y="2499419"/>
                  <a:pt x="2310081" y="2498596"/>
                </a:cubicBezTo>
                <a:cubicBezTo>
                  <a:pt x="2311776" y="2492010"/>
                  <a:pt x="2312623" y="2485424"/>
                  <a:pt x="2314319" y="2477193"/>
                </a:cubicBezTo>
                <a:close/>
                <a:moveTo>
                  <a:pt x="2476268" y="2466175"/>
                </a:moveTo>
                <a:cubicBezTo>
                  <a:pt x="2476268" y="2466175"/>
                  <a:pt x="2477186" y="2466175"/>
                  <a:pt x="2477186" y="2466175"/>
                </a:cubicBezTo>
                <a:cubicBezTo>
                  <a:pt x="2477186" y="2466175"/>
                  <a:pt x="2477186" y="2468012"/>
                  <a:pt x="2477186" y="2468012"/>
                </a:cubicBezTo>
                <a:cubicBezTo>
                  <a:pt x="2476268" y="2468012"/>
                  <a:pt x="2475350" y="2468012"/>
                  <a:pt x="2475350" y="2468012"/>
                </a:cubicBezTo>
                <a:cubicBezTo>
                  <a:pt x="2475350" y="2466175"/>
                  <a:pt x="2475350" y="2466175"/>
                  <a:pt x="2476268" y="2466175"/>
                </a:cubicBezTo>
                <a:close/>
                <a:moveTo>
                  <a:pt x="703316" y="2460666"/>
                </a:moveTo>
                <a:lnTo>
                  <a:pt x="705152" y="2460666"/>
                </a:lnTo>
                <a:lnTo>
                  <a:pt x="705152" y="2462503"/>
                </a:lnTo>
                <a:lnTo>
                  <a:pt x="703316" y="2462503"/>
                </a:lnTo>
                <a:close/>
                <a:moveTo>
                  <a:pt x="2472275" y="2454282"/>
                </a:moveTo>
                <a:lnTo>
                  <a:pt x="2480859" y="2454895"/>
                </a:lnTo>
                <a:cubicBezTo>
                  <a:pt x="2480859" y="2455682"/>
                  <a:pt x="2480072" y="2457256"/>
                  <a:pt x="2480072" y="2458831"/>
                </a:cubicBezTo>
                <a:close/>
                <a:moveTo>
                  <a:pt x="626190" y="2427613"/>
                </a:moveTo>
                <a:lnTo>
                  <a:pt x="628027" y="2427613"/>
                </a:lnTo>
                <a:lnTo>
                  <a:pt x="628027" y="2429450"/>
                </a:lnTo>
                <a:lnTo>
                  <a:pt x="626190" y="2429450"/>
                </a:lnTo>
                <a:close/>
                <a:moveTo>
                  <a:pt x="574773" y="2423940"/>
                </a:moveTo>
                <a:cubicBezTo>
                  <a:pt x="575692" y="2423940"/>
                  <a:pt x="575692" y="2423940"/>
                  <a:pt x="576610" y="2424858"/>
                </a:cubicBezTo>
                <a:cubicBezTo>
                  <a:pt x="576610" y="2424858"/>
                  <a:pt x="575692" y="2425777"/>
                  <a:pt x="575692" y="2425777"/>
                </a:cubicBezTo>
                <a:cubicBezTo>
                  <a:pt x="575692" y="2424858"/>
                  <a:pt x="575692" y="2424858"/>
                  <a:pt x="574773" y="2423940"/>
                </a:cubicBezTo>
                <a:close/>
                <a:moveTo>
                  <a:pt x="2501058" y="2396558"/>
                </a:moveTo>
                <a:cubicBezTo>
                  <a:pt x="2522190" y="2390886"/>
                  <a:pt x="2548395" y="2398177"/>
                  <a:pt x="2554312" y="2411950"/>
                </a:cubicBezTo>
                <a:cubicBezTo>
                  <a:pt x="2534025" y="2418432"/>
                  <a:pt x="2512892" y="2412760"/>
                  <a:pt x="2501058" y="2396558"/>
                </a:cubicBezTo>
                <a:close/>
                <a:moveTo>
                  <a:pt x="583258" y="2379868"/>
                </a:moveTo>
                <a:cubicBezTo>
                  <a:pt x="584105" y="2381521"/>
                  <a:pt x="584952" y="2383173"/>
                  <a:pt x="585800" y="2384826"/>
                </a:cubicBezTo>
                <a:cubicBezTo>
                  <a:pt x="579868" y="2388958"/>
                  <a:pt x="573935" y="2392264"/>
                  <a:pt x="568003" y="2396396"/>
                </a:cubicBezTo>
                <a:cubicBezTo>
                  <a:pt x="566307" y="2393917"/>
                  <a:pt x="565460" y="2391437"/>
                  <a:pt x="563765" y="2388958"/>
                </a:cubicBezTo>
                <a:cubicBezTo>
                  <a:pt x="570544" y="2385653"/>
                  <a:pt x="577325" y="2383173"/>
                  <a:pt x="583258" y="2379868"/>
                </a:cubicBezTo>
                <a:close/>
                <a:moveTo>
                  <a:pt x="2556760" y="2361505"/>
                </a:moveTo>
                <a:cubicBezTo>
                  <a:pt x="2563289" y="2363112"/>
                  <a:pt x="2569819" y="2365523"/>
                  <a:pt x="2576348" y="2367129"/>
                </a:cubicBezTo>
                <a:cubicBezTo>
                  <a:pt x="2575532" y="2369539"/>
                  <a:pt x="2574716" y="2371949"/>
                  <a:pt x="2573899" y="2374360"/>
                </a:cubicBezTo>
                <a:cubicBezTo>
                  <a:pt x="2567370" y="2371949"/>
                  <a:pt x="2560842" y="2368736"/>
                  <a:pt x="2554312" y="2366325"/>
                </a:cubicBezTo>
                <a:cubicBezTo>
                  <a:pt x="2555128" y="2364719"/>
                  <a:pt x="2556760" y="2361505"/>
                  <a:pt x="2556760" y="2361505"/>
                </a:cubicBezTo>
                <a:close/>
                <a:moveTo>
                  <a:pt x="2556149" y="2328451"/>
                </a:moveTo>
                <a:cubicBezTo>
                  <a:pt x="2557984" y="2329267"/>
                  <a:pt x="2559821" y="2330084"/>
                  <a:pt x="2559821" y="2330900"/>
                </a:cubicBezTo>
                <a:cubicBezTo>
                  <a:pt x="2558903" y="2332532"/>
                  <a:pt x="2557984" y="2334165"/>
                  <a:pt x="2557067" y="2335797"/>
                </a:cubicBezTo>
                <a:cubicBezTo>
                  <a:pt x="2556149" y="2334980"/>
                  <a:pt x="2554312" y="2334165"/>
                  <a:pt x="2554312" y="2333348"/>
                </a:cubicBezTo>
                <a:cubicBezTo>
                  <a:pt x="2554312" y="2331716"/>
                  <a:pt x="2555230" y="2330084"/>
                  <a:pt x="2556149" y="2328451"/>
                </a:cubicBezTo>
                <a:close/>
                <a:moveTo>
                  <a:pt x="2588834" y="2291725"/>
                </a:moveTo>
                <a:cubicBezTo>
                  <a:pt x="2589569" y="2292644"/>
                  <a:pt x="2590304" y="2292644"/>
                  <a:pt x="2591038" y="2293561"/>
                </a:cubicBezTo>
                <a:cubicBezTo>
                  <a:pt x="2591038" y="2294479"/>
                  <a:pt x="2590304" y="2294479"/>
                  <a:pt x="2590304" y="2295398"/>
                </a:cubicBezTo>
                <a:cubicBezTo>
                  <a:pt x="2589569" y="2294479"/>
                  <a:pt x="2588100" y="2293561"/>
                  <a:pt x="2587366" y="2293561"/>
                </a:cubicBezTo>
                <a:cubicBezTo>
                  <a:pt x="2588100" y="2292644"/>
                  <a:pt x="2588100" y="2291725"/>
                  <a:pt x="2588834" y="2291725"/>
                </a:cubicBezTo>
                <a:close/>
                <a:moveTo>
                  <a:pt x="513900" y="2287080"/>
                </a:moveTo>
                <a:cubicBezTo>
                  <a:pt x="517903" y="2287944"/>
                  <a:pt x="521905" y="2293128"/>
                  <a:pt x="530711" y="2300906"/>
                </a:cubicBezTo>
                <a:cubicBezTo>
                  <a:pt x="517903" y="2300906"/>
                  <a:pt x="512299" y="2300906"/>
                  <a:pt x="505895" y="2300906"/>
                </a:cubicBezTo>
                <a:cubicBezTo>
                  <a:pt x="503494" y="2297450"/>
                  <a:pt x="501093" y="2293992"/>
                  <a:pt x="499492" y="2291400"/>
                </a:cubicBezTo>
                <a:cubicBezTo>
                  <a:pt x="504296" y="2289672"/>
                  <a:pt x="509097" y="2286216"/>
                  <a:pt x="513900" y="2287080"/>
                </a:cubicBezTo>
                <a:close/>
                <a:moveTo>
                  <a:pt x="491095" y="2284380"/>
                </a:moveTo>
                <a:cubicBezTo>
                  <a:pt x="492735" y="2291081"/>
                  <a:pt x="495196" y="2296944"/>
                  <a:pt x="497656" y="2303645"/>
                </a:cubicBezTo>
                <a:cubicBezTo>
                  <a:pt x="427941" y="2313696"/>
                  <a:pt x="359044" y="2322911"/>
                  <a:pt x="290968" y="2332124"/>
                </a:cubicBezTo>
                <a:cubicBezTo>
                  <a:pt x="290148" y="2329612"/>
                  <a:pt x="290148" y="2327098"/>
                  <a:pt x="290148" y="2324586"/>
                </a:cubicBezTo>
                <a:cubicBezTo>
                  <a:pt x="354123" y="2299457"/>
                  <a:pt x="423020" y="2300294"/>
                  <a:pt x="491095" y="2284380"/>
                </a:cubicBezTo>
                <a:close/>
                <a:moveTo>
                  <a:pt x="435219" y="2249489"/>
                </a:moveTo>
                <a:cubicBezTo>
                  <a:pt x="436137" y="2251203"/>
                  <a:pt x="437056" y="2253774"/>
                  <a:pt x="438892" y="2255488"/>
                </a:cubicBezTo>
                <a:cubicBezTo>
                  <a:pt x="434301" y="2258059"/>
                  <a:pt x="430628" y="2260630"/>
                  <a:pt x="426037" y="2262344"/>
                </a:cubicBezTo>
                <a:cubicBezTo>
                  <a:pt x="425119" y="2260630"/>
                  <a:pt x="424201" y="2258915"/>
                  <a:pt x="422364" y="2258059"/>
                </a:cubicBezTo>
                <a:cubicBezTo>
                  <a:pt x="426955" y="2254631"/>
                  <a:pt x="430628" y="2252059"/>
                  <a:pt x="435219" y="2249489"/>
                </a:cubicBezTo>
                <a:close/>
                <a:moveTo>
                  <a:pt x="459090" y="2247653"/>
                </a:moveTo>
                <a:cubicBezTo>
                  <a:pt x="460665" y="2247653"/>
                  <a:pt x="461451" y="2247653"/>
                  <a:pt x="462238" y="2247653"/>
                </a:cubicBezTo>
                <a:cubicBezTo>
                  <a:pt x="463026" y="2252245"/>
                  <a:pt x="463811" y="2256834"/>
                  <a:pt x="464599" y="2261426"/>
                </a:cubicBezTo>
                <a:cubicBezTo>
                  <a:pt x="463026" y="2262344"/>
                  <a:pt x="462238" y="2262344"/>
                  <a:pt x="460665" y="2262344"/>
                </a:cubicBezTo>
                <a:cubicBezTo>
                  <a:pt x="460665" y="2257753"/>
                  <a:pt x="459877" y="2253162"/>
                  <a:pt x="459090" y="2247653"/>
                </a:cubicBezTo>
                <a:close/>
                <a:moveTo>
                  <a:pt x="450823" y="2242144"/>
                </a:moveTo>
                <a:cubicBezTo>
                  <a:pt x="451742" y="2242144"/>
                  <a:pt x="453577" y="2243718"/>
                  <a:pt x="455414" y="2244505"/>
                </a:cubicBezTo>
                <a:cubicBezTo>
                  <a:pt x="453577" y="2246079"/>
                  <a:pt x="452660" y="2246866"/>
                  <a:pt x="452660" y="2247653"/>
                </a:cubicBezTo>
                <a:cubicBezTo>
                  <a:pt x="450823" y="2246866"/>
                  <a:pt x="448987" y="2245293"/>
                  <a:pt x="448069" y="2244505"/>
                </a:cubicBezTo>
                <a:cubicBezTo>
                  <a:pt x="448069" y="2243718"/>
                  <a:pt x="449906" y="2242144"/>
                  <a:pt x="450823" y="2242144"/>
                </a:cubicBezTo>
                <a:close/>
                <a:moveTo>
                  <a:pt x="2596546" y="2209090"/>
                </a:moveTo>
                <a:cubicBezTo>
                  <a:pt x="2597465" y="2210927"/>
                  <a:pt x="2598384" y="2211844"/>
                  <a:pt x="2597465" y="2212763"/>
                </a:cubicBezTo>
                <a:cubicBezTo>
                  <a:pt x="2597465" y="2213681"/>
                  <a:pt x="2595629" y="2213681"/>
                  <a:pt x="2594711" y="2214600"/>
                </a:cubicBezTo>
                <a:cubicBezTo>
                  <a:pt x="2593792" y="2213681"/>
                  <a:pt x="2592874" y="2212763"/>
                  <a:pt x="2592874" y="2210927"/>
                </a:cubicBezTo>
                <a:cubicBezTo>
                  <a:pt x="2593792" y="2210927"/>
                  <a:pt x="2595629" y="2210009"/>
                  <a:pt x="2596546" y="2209090"/>
                </a:cubicBezTo>
                <a:close/>
                <a:moveTo>
                  <a:pt x="2570839" y="2199909"/>
                </a:moveTo>
                <a:cubicBezTo>
                  <a:pt x="2570839" y="2199909"/>
                  <a:pt x="2570839" y="2200521"/>
                  <a:pt x="2570839" y="2200521"/>
                </a:cubicBezTo>
                <a:cubicBezTo>
                  <a:pt x="2570839" y="2201134"/>
                  <a:pt x="2570839" y="2201134"/>
                  <a:pt x="2569002" y="2201746"/>
                </a:cubicBezTo>
                <a:cubicBezTo>
                  <a:pt x="2569002" y="2201134"/>
                  <a:pt x="2569002" y="2200521"/>
                  <a:pt x="2569002" y="2200521"/>
                </a:cubicBezTo>
                <a:cubicBezTo>
                  <a:pt x="2569002" y="2199909"/>
                  <a:pt x="2569002" y="2199909"/>
                  <a:pt x="2570839" y="2199909"/>
                </a:cubicBezTo>
                <a:close/>
                <a:moveTo>
                  <a:pt x="2583081" y="2194400"/>
                </a:moveTo>
                <a:cubicBezTo>
                  <a:pt x="2583081" y="2196603"/>
                  <a:pt x="2583693" y="2197706"/>
                  <a:pt x="2583693" y="2198807"/>
                </a:cubicBezTo>
                <a:cubicBezTo>
                  <a:pt x="2583081" y="2198807"/>
                  <a:pt x="2582468" y="2199909"/>
                  <a:pt x="2581856" y="2199909"/>
                </a:cubicBezTo>
                <a:cubicBezTo>
                  <a:pt x="2581856" y="2197706"/>
                  <a:pt x="2581856" y="2196603"/>
                  <a:pt x="2581856" y="2195501"/>
                </a:cubicBezTo>
                <a:cubicBezTo>
                  <a:pt x="2581856" y="2195501"/>
                  <a:pt x="2583081" y="2194400"/>
                  <a:pt x="2583081" y="2194400"/>
                </a:cubicBezTo>
                <a:close/>
                <a:moveTo>
                  <a:pt x="2551558" y="2193482"/>
                </a:moveTo>
                <a:lnTo>
                  <a:pt x="2545886" y="2194401"/>
                </a:lnTo>
                <a:cubicBezTo>
                  <a:pt x="2545886" y="2194401"/>
                  <a:pt x="2545130" y="2194401"/>
                  <a:pt x="2545130" y="2194401"/>
                </a:cubicBezTo>
                <a:close/>
                <a:moveTo>
                  <a:pt x="2558510" y="2192564"/>
                </a:moveTo>
                <a:cubicBezTo>
                  <a:pt x="2559559" y="2198073"/>
                  <a:pt x="2560608" y="2203582"/>
                  <a:pt x="2561657" y="2208173"/>
                </a:cubicBezTo>
                <a:cubicBezTo>
                  <a:pt x="2559559" y="2208173"/>
                  <a:pt x="2556410" y="2208173"/>
                  <a:pt x="2554312" y="2209091"/>
                </a:cubicBezTo>
                <a:cubicBezTo>
                  <a:pt x="2555361" y="2203582"/>
                  <a:pt x="2557460" y="2198073"/>
                  <a:pt x="2558510" y="2192564"/>
                </a:cubicBezTo>
                <a:close/>
                <a:moveTo>
                  <a:pt x="2557228" y="2192564"/>
                </a:moveTo>
                <a:cubicBezTo>
                  <a:pt x="2557984" y="2192564"/>
                  <a:pt x="2557984" y="2192564"/>
                  <a:pt x="2557984" y="2192564"/>
                </a:cubicBezTo>
                <a:lnTo>
                  <a:pt x="2551558" y="2193482"/>
                </a:lnTo>
                <a:close/>
                <a:moveTo>
                  <a:pt x="2672938" y="2187054"/>
                </a:moveTo>
                <a:cubicBezTo>
                  <a:pt x="2672938" y="2187973"/>
                  <a:pt x="2673672" y="2187973"/>
                  <a:pt x="2673672" y="2188890"/>
                </a:cubicBezTo>
                <a:cubicBezTo>
                  <a:pt x="2672938" y="2189809"/>
                  <a:pt x="2672203" y="2189809"/>
                  <a:pt x="2671468" y="2190727"/>
                </a:cubicBezTo>
                <a:cubicBezTo>
                  <a:pt x="2670734" y="2190727"/>
                  <a:pt x="2670734" y="2189809"/>
                  <a:pt x="2669999" y="2188890"/>
                </a:cubicBezTo>
                <a:cubicBezTo>
                  <a:pt x="2671468" y="2187973"/>
                  <a:pt x="2672203" y="2187973"/>
                  <a:pt x="2672938" y="2187054"/>
                </a:cubicBezTo>
                <a:close/>
                <a:moveTo>
                  <a:pt x="2635110" y="2185219"/>
                </a:moveTo>
                <a:cubicBezTo>
                  <a:pt x="2636027" y="2185219"/>
                  <a:pt x="2636027" y="2185831"/>
                  <a:pt x="2636946" y="2185831"/>
                </a:cubicBezTo>
                <a:cubicBezTo>
                  <a:pt x="2636027" y="2186444"/>
                  <a:pt x="2636027" y="2187056"/>
                  <a:pt x="2635110" y="2187056"/>
                </a:cubicBezTo>
                <a:cubicBezTo>
                  <a:pt x="2634192" y="2187056"/>
                  <a:pt x="2634192" y="2186444"/>
                  <a:pt x="2633273" y="2185831"/>
                </a:cubicBezTo>
                <a:cubicBezTo>
                  <a:pt x="2634192" y="2185831"/>
                  <a:pt x="2635110" y="2185219"/>
                  <a:pt x="2635110" y="2185219"/>
                </a:cubicBezTo>
                <a:close/>
                <a:moveTo>
                  <a:pt x="2578183" y="2168691"/>
                </a:moveTo>
                <a:lnTo>
                  <a:pt x="2580020" y="2168691"/>
                </a:lnTo>
                <a:lnTo>
                  <a:pt x="2580020" y="2170528"/>
                </a:lnTo>
                <a:close/>
                <a:moveTo>
                  <a:pt x="2593608" y="2163183"/>
                </a:moveTo>
                <a:cubicBezTo>
                  <a:pt x="2595078" y="2163183"/>
                  <a:pt x="2595812" y="2163183"/>
                  <a:pt x="2596546" y="2164407"/>
                </a:cubicBezTo>
                <a:cubicBezTo>
                  <a:pt x="2595812" y="2165632"/>
                  <a:pt x="2595078" y="2166855"/>
                  <a:pt x="2594343" y="2166855"/>
                </a:cubicBezTo>
                <a:cubicBezTo>
                  <a:pt x="2594343" y="2166855"/>
                  <a:pt x="2593608" y="2165632"/>
                  <a:pt x="2592874" y="2164407"/>
                </a:cubicBezTo>
                <a:cubicBezTo>
                  <a:pt x="2592874" y="2163183"/>
                  <a:pt x="2593608" y="2163183"/>
                  <a:pt x="2593608" y="2163183"/>
                </a:cubicBezTo>
                <a:close/>
                <a:moveTo>
                  <a:pt x="2642087" y="2155838"/>
                </a:moveTo>
                <a:cubicBezTo>
                  <a:pt x="2642822" y="2156572"/>
                  <a:pt x="2643556" y="2157307"/>
                  <a:pt x="2644291" y="2158041"/>
                </a:cubicBezTo>
                <a:cubicBezTo>
                  <a:pt x="2644291" y="2158776"/>
                  <a:pt x="2642822" y="2159510"/>
                  <a:pt x="2642822" y="2159510"/>
                </a:cubicBezTo>
                <a:cubicBezTo>
                  <a:pt x="2642087" y="2158776"/>
                  <a:pt x="2641353" y="2158776"/>
                  <a:pt x="2640618" y="2158041"/>
                </a:cubicBezTo>
                <a:cubicBezTo>
                  <a:pt x="2641353" y="2157307"/>
                  <a:pt x="2642087" y="2156572"/>
                  <a:pt x="2642087" y="2155838"/>
                </a:cubicBezTo>
                <a:close/>
                <a:moveTo>
                  <a:pt x="2510240" y="2155838"/>
                </a:moveTo>
                <a:cubicBezTo>
                  <a:pt x="2511158" y="2155838"/>
                  <a:pt x="2511158" y="2155838"/>
                  <a:pt x="2512076" y="2155838"/>
                </a:cubicBezTo>
                <a:cubicBezTo>
                  <a:pt x="2511158" y="2156756"/>
                  <a:pt x="2510240" y="2157674"/>
                  <a:pt x="2509322" y="2157674"/>
                </a:cubicBezTo>
                <a:cubicBezTo>
                  <a:pt x="2509322" y="2157674"/>
                  <a:pt x="2508403" y="2156756"/>
                  <a:pt x="2508403" y="2156756"/>
                </a:cubicBezTo>
                <a:cubicBezTo>
                  <a:pt x="2509322" y="2155838"/>
                  <a:pt x="2509322" y="2155838"/>
                  <a:pt x="2510240" y="2155838"/>
                </a:cubicBezTo>
                <a:close/>
                <a:moveTo>
                  <a:pt x="2576716" y="2148492"/>
                </a:moveTo>
                <a:cubicBezTo>
                  <a:pt x="2577541" y="2150220"/>
                  <a:pt x="2579194" y="2151949"/>
                  <a:pt x="2580020" y="2153677"/>
                </a:cubicBezTo>
                <a:cubicBezTo>
                  <a:pt x="2575888" y="2156269"/>
                  <a:pt x="2570930" y="2159726"/>
                  <a:pt x="2566799" y="2163183"/>
                </a:cubicBezTo>
                <a:cubicBezTo>
                  <a:pt x="2565972" y="2160591"/>
                  <a:pt x="2564320" y="2158862"/>
                  <a:pt x="2563493" y="2157133"/>
                </a:cubicBezTo>
                <a:cubicBezTo>
                  <a:pt x="2567625" y="2154541"/>
                  <a:pt x="2572584" y="2151949"/>
                  <a:pt x="2576716" y="2148492"/>
                </a:cubicBezTo>
                <a:close/>
                <a:moveTo>
                  <a:pt x="2484198" y="2141962"/>
                </a:moveTo>
                <a:cubicBezTo>
                  <a:pt x="2485868" y="2141147"/>
                  <a:pt x="2487537" y="2142779"/>
                  <a:pt x="2490041" y="2143596"/>
                </a:cubicBezTo>
                <a:cubicBezTo>
                  <a:pt x="2488372" y="2146043"/>
                  <a:pt x="2487537" y="2148492"/>
                  <a:pt x="2486703" y="2148492"/>
                </a:cubicBezTo>
                <a:cubicBezTo>
                  <a:pt x="2485032" y="2148492"/>
                  <a:pt x="2482528" y="2146860"/>
                  <a:pt x="2480859" y="2146043"/>
                </a:cubicBezTo>
                <a:cubicBezTo>
                  <a:pt x="2482528" y="2144411"/>
                  <a:pt x="2483363" y="2141962"/>
                  <a:pt x="2484198" y="2141962"/>
                </a:cubicBezTo>
                <a:close/>
                <a:moveTo>
                  <a:pt x="2693398" y="2115439"/>
                </a:moveTo>
                <a:cubicBezTo>
                  <a:pt x="2695056" y="2118777"/>
                  <a:pt x="2696715" y="2122950"/>
                  <a:pt x="2697545" y="2126290"/>
                </a:cubicBezTo>
                <a:cubicBezTo>
                  <a:pt x="2690911" y="2128793"/>
                  <a:pt x="2685105" y="2132133"/>
                  <a:pt x="2677642" y="2133802"/>
                </a:cubicBezTo>
                <a:cubicBezTo>
                  <a:pt x="2676812" y="2133802"/>
                  <a:pt x="2673495" y="2127124"/>
                  <a:pt x="2671836" y="2123786"/>
                </a:cubicBezTo>
                <a:cubicBezTo>
                  <a:pt x="2678471" y="2121281"/>
                  <a:pt x="2685934" y="2117943"/>
                  <a:pt x="2693398" y="2115439"/>
                </a:cubicBezTo>
                <a:close/>
                <a:moveTo>
                  <a:pt x="2662042" y="2097075"/>
                </a:moveTo>
                <a:cubicBezTo>
                  <a:pt x="2662655" y="2097075"/>
                  <a:pt x="2663879" y="2097810"/>
                  <a:pt x="2664491" y="2098544"/>
                </a:cubicBezTo>
                <a:cubicBezTo>
                  <a:pt x="2663879" y="2099279"/>
                  <a:pt x="2663879" y="2100013"/>
                  <a:pt x="2663267" y="2100013"/>
                </a:cubicBezTo>
                <a:cubicBezTo>
                  <a:pt x="2662655" y="2100748"/>
                  <a:pt x="2661430" y="2099279"/>
                  <a:pt x="2660818" y="2099279"/>
                </a:cubicBezTo>
                <a:cubicBezTo>
                  <a:pt x="2661430" y="2098544"/>
                  <a:pt x="2661430" y="2097810"/>
                  <a:pt x="2662042" y="2097075"/>
                </a:cubicBezTo>
                <a:close/>
                <a:moveTo>
                  <a:pt x="58768" y="2021786"/>
                </a:moveTo>
                <a:lnTo>
                  <a:pt x="59571" y="2021786"/>
                </a:lnTo>
                <a:cubicBezTo>
                  <a:pt x="67604" y="2022572"/>
                  <a:pt x="76442" y="2022572"/>
                  <a:pt x="84475" y="2023360"/>
                </a:cubicBezTo>
                <a:cubicBezTo>
                  <a:pt x="84475" y="2024934"/>
                  <a:pt x="84475" y="2026508"/>
                  <a:pt x="83673" y="2027295"/>
                </a:cubicBezTo>
                <a:cubicBezTo>
                  <a:pt x="75639" y="2025721"/>
                  <a:pt x="67604" y="2023360"/>
                  <a:pt x="58768" y="2021786"/>
                </a:cubicBezTo>
                <a:close/>
                <a:moveTo>
                  <a:pt x="2808641" y="2014441"/>
                </a:moveTo>
                <a:cubicBezTo>
                  <a:pt x="2809560" y="2014441"/>
                  <a:pt x="2811396" y="2015818"/>
                  <a:pt x="2813232" y="2017195"/>
                </a:cubicBezTo>
                <a:cubicBezTo>
                  <a:pt x="2811396" y="2017884"/>
                  <a:pt x="2809560" y="2019950"/>
                  <a:pt x="2807724" y="2019950"/>
                </a:cubicBezTo>
                <a:cubicBezTo>
                  <a:pt x="2806806" y="2019950"/>
                  <a:pt x="2804968" y="2017884"/>
                  <a:pt x="2802214" y="2016506"/>
                </a:cubicBezTo>
                <a:cubicBezTo>
                  <a:pt x="2804968" y="2015818"/>
                  <a:pt x="2806806" y="2014441"/>
                  <a:pt x="2808641" y="2014441"/>
                </a:cubicBezTo>
                <a:close/>
                <a:moveTo>
                  <a:pt x="2838941" y="1985059"/>
                </a:moveTo>
                <a:cubicBezTo>
                  <a:pt x="2839859" y="1985059"/>
                  <a:pt x="2839859" y="1986283"/>
                  <a:pt x="2840778" y="1986283"/>
                </a:cubicBezTo>
                <a:cubicBezTo>
                  <a:pt x="2840778" y="1986283"/>
                  <a:pt x="2840778" y="1987508"/>
                  <a:pt x="2840778" y="1988732"/>
                </a:cubicBezTo>
                <a:cubicBezTo>
                  <a:pt x="2839859" y="1988732"/>
                  <a:pt x="2839859" y="1988732"/>
                  <a:pt x="2838941" y="1988732"/>
                </a:cubicBezTo>
                <a:cubicBezTo>
                  <a:pt x="2838941" y="1987508"/>
                  <a:pt x="2838941" y="1986283"/>
                  <a:pt x="2838941" y="1985059"/>
                </a:cubicBezTo>
                <a:close/>
                <a:moveTo>
                  <a:pt x="2811396" y="1985059"/>
                </a:moveTo>
                <a:cubicBezTo>
                  <a:pt x="2816356" y="1985059"/>
                  <a:pt x="2822139" y="1985059"/>
                  <a:pt x="2827924" y="1985059"/>
                </a:cubicBezTo>
                <a:cubicBezTo>
                  <a:pt x="2827924" y="1986896"/>
                  <a:pt x="2827924" y="1987814"/>
                  <a:pt x="2827924" y="1989651"/>
                </a:cubicBezTo>
                <a:cubicBezTo>
                  <a:pt x="2822139" y="1990569"/>
                  <a:pt x="2816356" y="1990569"/>
                  <a:pt x="2811396" y="1990569"/>
                </a:cubicBezTo>
                <a:cubicBezTo>
                  <a:pt x="2811396" y="1988732"/>
                  <a:pt x="2811396" y="1986896"/>
                  <a:pt x="2811396" y="1985059"/>
                </a:cubicBezTo>
                <a:close/>
                <a:moveTo>
                  <a:pt x="61823" y="1940988"/>
                </a:moveTo>
                <a:cubicBezTo>
                  <a:pt x="61823" y="1940988"/>
                  <a:pt x="62435" y="1941906"/>
                  <a:pt x="62435" y="1942825"/>
                </a:cubicBezTo>
                <a:cubicBezTo>
                  <a:pt x="61823" y="1942825"/>
                  <a:pt x="61823" y="1942825"/>
                  <a:pt x="61210" y="1942825"/>
                </a:cubicBezTo>
                <a:cubicBezTo>
                  <a:pt x="61210" y="1942825"/>
                  <a:pt x="61210" y="1941906"/>
                  <a:pt x="60598" y="1941906"/>
                </a:cubicBezTo>
                <a:cubicBezTo>
                  <a:pt x="61210" y="1941906"/>
                  <a:pt x="61823" y="1940988"/>
                  <a:pt x="61823" y="1940988"/>
                </a:cubicBezTo>
                <a:close/>
                <a:moveTo>
                  <a:pt x="917" y="1920789"/>
                </a:moveTo>
                <a:cubicBezTo>
                  <a:pt x="917" y="1921401"/>
                  <a:pt x="1836" y="1921401"/>
                  <a:pt x="917" y="1922014"/>
                </a:cubicBezTo>
                <a:cubicBezTo>
                  <a:pt x="917" y="1922014"/>
                  <a:pt x="917" y="1922626"/>
                  <a:pt x="0" y="1922626"/>
                </a:cubicBezTo>
                <a:cubicBezTo>
                  <a:pt x="0" y="1922014"/>
                  <a:pt x="0" y="1922014"/>
                  <a:pt x="0" y="1921401"/>
                </a:cubicBezTo>
                <a:cubicBezTo>
                  <a:pt x="0" y="1921401"/>
                  <a:pt x="0" y="1921401"/>
                  <a:pt x="917" y="1920789"/>
                </a:cubicBezTo>
                <a:close/>
                <a:moveTo>
                  <a:pt x="2826754" y="1880390"/>
                </a:moveTo>
                <a:cubicBezTo>
                  <a:pt x="2828424" y="1880390"/>
                  <a:pt x="2830928" y="1881308"/>
                  <a:pt x="2833432" y="1883144"/>
                </a:cubicBezTo>
                <a:cubicBezTo>
                  <a:pt x="2831763" y="1885899"/>
                  <a:pt x="2830928" y="1887735"/>
                  <a:pt x="2830094" y="1889572"/>
                </a:cubicBezTo>
                <a:cubicBezTo>
                  <a:pt x="2828424" y="1888654"/>
                  <a:pt x="2825919" y="1886817"/>
                  <a:pt x="2824250" y="1884981"/>
                </a:cubicBezTo>
                <a:cubicBezTo>
                  <a:pt x="2824250" y="1884063"/>
                  <a:pt x="2825919" y="1880390"/>
                  <a:pt x="2826754" y="1880390"/>
                </a:cubicBezTo>
                <a:close/>
                <a:moveTo>
                  <a:pt x="2812131" y="1871208"/>
                </a:moveTo>
                <a:cubicBezTo>
                  <a:pt x="2812866" y="1873657"/>
                  <a:pt x="2813600" y="1874472"/>
                  <a:pt x="2815069" y="1876104"/>
                </a:cubicBezTo>
                <a:cubicBezTo>
                  <a:pt x="2813600" y="1876921"/>
                  <a:pt x="2812131" y="1878553"/>
                  <a:pt x="2811396" y="1878553"/>
                </a:cubicBezTo>
                <a:cubicBezTo>
                  <a:pt x="2809928" y="1878553"/>
                  <a:pt x="2808458" y="1876104"/>
                  <a:pt x="2807724" y="1875289"/>
                </a:cubicBezTo>
                <a:cubicBezTo>
                  <a:pt x="2809193" y="1873657"/>
                  <a:pt x="2809928" y="1872840"/>
                  <a:pt x="2812131" y="1871208"/>
                </a:cubicBezTo>
                <a:close/>
                <a:moveTo>
                  <a:pt x="55740" y="1871208"/>
                </a:moveTo>
                <a:cubicBezTo>
                  <a:pt x="60697" y="1871208"/>
                  <a:pt x="64829" y="1872126"/>
                  <a:pt x="69787" y="1873043"/>
                </a:cubicBezTo>
                <a:cubicBezTo>
                  <a:pt x="68960" y="1875799"/>
                  <a:pt x="68960" y="1879471"/>
                  <a:pt x="68134" y="1882226"/>
                </a:cubicBezTo>
                <a:cubicBezTo>
                  <a:pt x="63176" y="1881307"/>
                  <a:pt x="58217" y="1880389"/>
                  <a:pt x="53260" y="1879471"/>
                </a:cubicBezTo>
                <a:cubicBezTo>
                  <a:pt x="54087" y="1876716"/>
                  <a:pt x="54913" y="1871208"/>
                  <a:pt x="55740" y="1871208"/>
                </a:cubicBezTo>
                <a:close/>
                <a:moveTo>
                  <a:pt x="33977" y="1871208"/>
                </a:moveTo>
                <a:cubicBezTo>
                  <a:pt x="34895" y="1871208"/>
                  <a:pt x="35813" y="1873962"/>
                  <a:pt x="36731" y="1875799"/>
                </a:cubicBezTo>
                <a:cubicBezTo>
                  <a:pt x="35813" y="1876716"/>
                  <a:pt x="33977" y="1878553"/>
                  <a:pt x="33058" y="1878553"/>
                </a:cubicBezTo>
                <a:cubicBezTo>
                  <a:pt x="31223" y="1878553"/>
                  <a:pt x="30304" y="1876716"/>
                  <a:pt x="27549" y="1874880"/>
                </a:cubicBezTo>
                <a:cubicBezTo>
                  <a:pt x="30304" y="1873043"/>
                  <a:pt x="32140" y="1871208"/>
                  <a:pt x="33977" y="1871208"/>
                </a:cubicBezTo>
                <a:close/>
                <a:moveTo>
                  <a:pt x="71616" y="1843664"/>
                </a:moveTo>
                <a:lnTo>
                  <a:pt x="73453" y="1843664"/>
                </a:lnTo>
                <a:lnTo>
                  <a:pt x="73453" y="1845500"/>
                </a:lnTo>
                <a:lnTo>
                  <a:pt x="71616" y="1845500"/>
                </a:lnTo>
                <a:close/>
                <a:moveTo>
                  <a:pt x="61875" y="1843664"/>
                </a:moveTo>
                <a:cubicBezTo>
                  <a:pt x="64419" y="1850051"/>
                  <a:pt x="66113" y="1852445"/>
                  <a:pt x="66113" y="1854841"/>
                </a:cubicBezTo>
                <a:cubicBezTo>
                  <a:pt x="65265" y="1858035"/>
                  <a:pt x="62723" y="1859631"/>
                  <a:pt x="61028" y="1862027"/>
                </a:cubicBezTo>
                <a:cubicBezTo>
                  <a:pt x="59332" y="1861229"/>
                  <a:pt x="55095" y="1859631"/>
                  <a:pt x="55095" y="1858035"/>
                </a:cubicBezTo>
                <a:cubicBezTo>
                  <a:pt x="55095" y="1855639"/>
                  <a:pt x="57638" y="1852445"/>
                  <a:pt x="61875" y="1843664"/>
                </a:cubicBezTo>
                <a:close/>
                <a:moveTo>
                  <a:pt x="271045" y="1733484"/>
                </a:moveTo>
                <a:cubicBezTo>
                  <a:pt x="271045" y="1734862"/>
                  <a:pt x="271780" y="1735550"/>
                  <a:pt x="271780" y="1736239"/>
                </a:cubicBezTo>
                <a:cubicBezTo>
                  <a:pt x="271045" y="1737616"/>
                  <a:pt x="270311" y="1738305"/>
                  <a:pt x="269576" y="1738994"/>
                </a:cubicBezTo>
                <a:cubicBezTo>
                  <a:pt x="268842" y="1737616"/>
                  <a:pt x="268107" y="1736239"/>
                  <a:pt x="268107" y="1734862"/>
                </a:cubicBezTo>
                <a:cubicBezTo>
                  <a:pt x="268842" y="1734173"/>
                  <a:pt x="270311" y="1734173"/>
                  <a:pt x="271045" y="1733484"/>
                </a:cubicBezTo>
                <a:close/>
                <a:moveTo>
                  <a:pt x="342476" y="1716957"/>
                </a:moveTo>
                <a:cubicBezTo>
                  <a:pt x="343395" y="1716957"/>
                  <a:pt x="344313" y="1718426"/>
                  <a:pt x="345230" y="1719161"/>
                </a:cubicBezTo>
                <a:cubicBezTo>
                  <a:pt x="343395" y="1719895"/>
                  <a:pt x="342476" y="1719895"/>
                  <a:pt x="341558" y="1720630"/>
                </a:cubicBezTo>
                <a:cubicBezTo>
                  <a:pt x="340639" y="1719895"/>
                  <a:pt x="339721" y="1719161"/>
                  <a:pt x="339721" y="1718426"/>
                </a:cubicBezTo>
                <a:cubicBezTo>
                  <a:pt x="340639" y="1717692"/>
                  <a:pt x="341558" y="1716957"/>
                  <a:pt x="342476" y="1716957"/>
                </a:cubicBezTo>
                <a:close/>
                <a:moveTo>
                  <a:pt x="285550" y="1707776"/>
                </a:moveTo>
                <a:cubicBezTo>
                  <a:pt x="286468" y="1708694"/>
                  <a:pt x="287385" y="1709613"/>
                  <a:pt x="288304" y="1710530"/>
                </a:cubicBezTo>
                <a:cubicBezTo>
                  <a:pt x="287385" y="1711449"/>
                  <a:pt x="286468" y="1712367"/>
                  <a:pt x="285550" y="1713286"/>
                </a:cubicBezTo>
                <a:cubicBezTo>
                  <a:pt x="285550" y="1712367"/>
                  <a:pt x="284631" y="1711449"/>
                  <a:pt x="284631" y="1711449"/>
                </a:cubicBezTo>
                <a:cubicBezTo>
                  <a:pt x="284631" y="1710530"/>
                  <a:pt x="285550" y="1709613"/>
                  <a:pt x="285550" y="1707776"/>
                </a:cubicBezTo>
                <a:close/>
                <a:moveTo>
                  <a:pt x="2810872" y="1700431"/>
                </a:moveTo>
                <a:cubicBezTo>
                  <a:pt x="2811711" y="1702084"/>
                  <a:pt x="2813391" y="1703736"/>
                  <a:pt x="2815069" y="1705388"/>
                </a:cubicBezTo>
                <a:cubicBezTo>
                  <a:pt x="2811711" y="1709520"/>
                  <a:pt x="2808353" y="1716958"/>
                  <a:pt x="2804996" y="1716958"/>
                </a:cubicBezTo>
                <a:cubicBezTo>
                  <a:pt x="2789046" y="1716131"/>
                  <a:pt x="2773096" y="1713652"/>
                  <a:pt x="2757147" y="1711999"/>
                </a:cubicBezTo>
                <a:cubicBezTo>
                  <a:pt x="2757147" y="1710347"/>
                  <a:pt x="2756307" y="1707867"/>
                  <a:pt x="2756307" y="1706216"/>
                </a:cubicBezTo>
                <a:cubicBezTo>
                  <a:pt x="2773936" y="1704563"/>
                  <a:pt x="2792404" y="1702084"/>
                  <a:pt x="2810872" y="1700431"/>
                </a:cubicBezTo>
                <a:close/>
                <a:moveTo>
                  <a:pt x="227545" y="1698594"/>
                </a:moveTo>
                <a:cubicBezTo>
                  <a:pt x="233889" y="1700168"/>
                  <a:pt x="239440" y="1705677"/>
                  <a:pt x="249749" y="1711973"/>
                </a:cubicBezTo>
                <a:cubicBezTo>
                  <a:pt x="240233" y="1719056"/>
                  <a:pt x="233889" y="1726139"/>
                  <a:pt x="229925" y="1725353"/>
                </a:cubicBezTo>
                <a:cubicBezTo>
                  <a:pt x="224373" y="1723778"/>
                  <a:pt x="218822" y="1715908"/>
                  <a:pt x="216444" y="1710398"/>
                </a:cubicBezTo>
                <a:cubicBezTo>
                  <a:pt x="214857" y="1708037"/>
                  <a:pt x="224373" y="1698594"/>
                  <a:pt x="227545" y="1698594"/>
                </a:cubicBezTo>
                <a:close/>
                <a:moveTo>
                  <a:pt x="2717424" y="1690199"/>
                </a:moveTo>
                <a:lnTo>
                  <a:pt x="2717319" y="1690790"/>
                </a:lnTo>
                <a:lnTo>
                  <a:pt x="2716764" y="1690940"/>
                </a:lnTo>
                <a:lnTo>
                  <a:pt x="2716567" y="1691135"/>
                </a:lnTo>
                <a:lnTo>
                  <a:pt x="2715798" y="1690269"/>
                </a:lnTo>
                <a:lnTo>
                  <a:pt x="2717304" y="1690313"/>
                </a:lnTo>
                <a:close/>
                <a:moveTo>
                  <a:pt x="2722455" y="1689413"/>
                </a:moveTo>
                <a:cubicBezTo>
                  <a:pt x="2732514" y="1697282"/>
                  <a:pt x="2740060" y="1702792"/>
                  <a:pt x="2752634" y="1711449"/>
                </a:cubicBezTo>
                <a:cubicBezTo>
                  <a:pt x="2737545" y="1710662"/>
                  <a:pt x="2726646" y="1709874"/>
                  <a:pt x="2714071" y="1709088"/>
                </a:cubicBezTo>
                <a:lnTo>
                  <a:pt x="2717319" y="1690790"/>
                </a:lnTo>
                <a:close/>
                <a:moveTo>
                  <a:pt x="211888" y="1660032"/>
                </a:moveTo>
                <a:cubicBezTo>
                  <a:pt x="214431" y="1660847"/>
                  <a:pt x="216974" y="1661664"/>
                  <a:pt x="220363" y="1663296"/>
                </a:cubicBezTo>
                <a:cubicBezTo>
                  <a:pt x="217820" y="1664928"/>
                  <a:pt x="216974" y="1667377"/>
                  <a:pt x="215278" y="1667377"/>
                </a:cubicBezTo>
                <a:cubicBezTo>
                  <a:pt x="213583" y="1667377"/>
                  <a:pt x="211888" y="1665745"/>
                  <a:pt x="209345" y="1664928"/>
                </a:cubicBezTo>
                <a:cubicBezTo>
                  <a:pt x="210193" y="1663296"/>
                  <a:pt x="211041" y="1660032"/>
                  <a:pt x="211888" y="1660032"/>
                </a:cubicBezTo>
                <a:close/>
                <a:moveTo>
                  <a:pt x="2792116" y="1647177"/>
                </a:moveTo>
                <a:cubicBezTo>
                  <a:pt x="2794870" y="1651309"/>
                  <a:pt x="2798543" y="1653788"/>
                  <a:pt x="2797624" y="1654614"/>
                </a:cubicBezTo>
                <a:cubicBezTo>
                  <a:pt x="2795789" y="1657920"/>
                  <a:pt x="2792116" y="1660398"/>
                  <a:pt x="2789361" y="1663704"/>
                </a:cubicBezTo>
                <a:cubicBezTo>
                  <a:pt x="2788442" y="1662877"/>
                  <a:pt x="2786606" y="1661225"/>
                  <a:pt x="2785688" y="1660398"/>
                </a:cubicBezTo>
                <a:cubicBezTo>
                  <a:pt x="2787525" y="1657094"/>
                  <a:pt x="2789361" y="1652962"/>
                  <a:pt x="2792116" y="1647177"/>
                </a:cubicBezTo>
                <a:close/>
                <a:moveTo>
                  <a:pt x="2709938" y="1633185"/>
                </a:moveTo>
                <a:lnTo>
                  <a:pt x="2754946" y="1656053"/>
                </a:lnTo>
                <a:cubicBezTo>
                  <a:pt x="2757344" y="1657736"/>
                  <a:pt x="2758144" y="1665310"/>
                  <a:pt x="2757344" y="1668677"/>
                </a:cubicBezTo>
                <a:cubicBezTo>
                  <a:pt x="2756544" y="1671202"/>
                  <a:pt x="2750946" y="1672885"/>
                  <a:pt x="2747748" y="1672885"/>
                </a:cubicBezTo>
                <a:cubicBezTo>
                  <a:pt x="2741350" y="1672885"/>
                  <a:pt x="2735753" y="1672043"/>
                  <a:pt x="2730154" y="1670360"/>
                </a:cubicBezTo>
                <a:cubicBezTo>
                  <a:pt x="2725356" y="1668677"/>
                  <a:pt x="2718159" y="1666994"/>
                  <a:pt x="2716560" y="1662786"/>
                </a:cubicBezTo>
                <a:cubicBezTo>
                  <a:pt x="2714160" y="1659419"/>
                  <a:pt x="2718159" y="1652685"/>
                  <a:pt x="2719759" y="1645111"/>
                </a:cubicBezTo>
                <a:close/>
                <a:moveTo>
                  <a:pt x="2708563" y="1632486"/>
                </a:moveTo>
                <a:cubicBezTo>
                  <a:pt x="2708563" y="1632486"/>
                  <a:pt x="2709362" y="1632486"/>
                  <a:pt x="2709362" y="1632486"/>
                </a:cubicBezTo>
                <a:lnTo>
                  <a:pt x="2709938" y="1633185"/>
                </a:lnTo>
                <a:close/>
                <a:moveTo>
                  <a:pt x="234139" y="1601270"/>
                </a:moveTo>
                <a:cubicBezTo>
                  <a:pt x="236549" y="1607418"/>
                  <a:pt x="238156" y="1612687"/>
                  <a:pt x="240567" y="1617957"/>
                </a:cubicBezTo>
                <a:cubicBezTo>
                  <a:pt x="238156" y="1618835"/>
                  <a:pt x="235745" y="1620592"/>
                  <a:pt x="233336" y="1621470"/>
                </a:cubicBezTo>
                <a:cubicBezTo>
                  <a:pt x="231728" y="1615322"/>
                  <a:pt x="230121" y="1610051"/>
                  <a:pt x="227712" y="1603905"/>
                </a:cubicBezTo>
                <a:cubicBezTo>
                  <a:pt x="230121" y="1603025"/>
                  <a:pt x="231728" y="1602148"/>
                  <a:pt x="234139" y="1601270"/>
                </a:cubicBezTo>
                <a:close/>
                <a:moveTo>
                  <a:pt x="2756919" y="1566379"/>
                </a:moveTo>
                <a:cubicBezTo>
                  <a:pt x="2758633" y="1566379"/>
                  <a:pt x="2760348" y="1568048"/>
                  <a:pt x="2765489" y="1570552"/>
                </a:cubicBezTo>
                <a:cubicBezTo>
                  <a:pt x="2761204" y="1573057"/>
                  <a:pt x="2758633" y="1575561"/>
                  <a:pt x="2757776" y="1575561"/>
                </a:cubicBezTo>
                <a:cubicBezTo>
                  <a:pt x="2756063" y="1574726"/>
                  <a:pt x="2754348" y="1572222"/>
                  <a:pt x="2752634" y="1570552"/>
                </a:cubicBezTo>
                <a:cubicBezTo>
                  <a:pt x="2752634" y="1569717"/>
                  <a:pt x="2755206" y="1566379"/>
                  <a:pt x="2756919" y="1566379"/>
                </a:cubicBezTo>
                <a:close/>
                <a:moveTo>
                  <a:pt x="2673673" y="1524144"/>
                </a:moveTo>
                <a:cubicBezTo>
                  <a:pt x="2673673" y="1524144"/>
                  <a:pt x="2675509" y="1525245"/>
                  <a:pt x="2675509" y="1525245"/>
                </a:cubicBezTo>
                <a:cubicBezTo>
                  <a:pt x="2674590" y="1527450"/>
                  <a:pt x="2673673" y="1528551"/>
                  <a:pt x="2673673" y="1529654"/>
                </a:cubicBezTo>
                <a:cubicBezTo>
                  <a:pt x="2672755" y="1528551"/>
                  <a:pt x="2671836" y="1527450"/>
                  <a:pt x="2671836" y="1525245"/>
                </a:cubicBezTo>
                <a:cubicBezTo>
                  <a:pt x="2671836" y="1525245"/>
                  <a:pt x="2672755" y="1524144"/>
                  <a:pt x="2673673" y="1524144"/>
                </a:cubicBezTo>
                <a:close/>
                <a:moveTo>
                  <a:pt x="2647965" y="1518635"/>
                </a:moveTo>
                <a:cubicBezTo>
                  <a:pt x="2648882" y="1518635"/>
                  <a:pt x="2648882" y="1519247"/>
                  <a:pt x="2649800" y="1519247"/>
                </a:cubicBezTo>
                <a:cubicBezTo>
                  <a:pt x="2648882" y="1519860"/>
                  <a:pt x="2647965" y="1520472"/>
                  <a:pt x="2647965" y="1520472"/>
                </a:cubicBezTo>
                <a:cubicBezTo>
                  <a:pt x="2647046" y="1519860"/>
                  <a:pt x="2647046" y="1519860"/>
                  <a:pt x="2646128" y="1519247"/>
                </a:cubicBezTo>
                <a:cubicBezTo>
                  <a:pt x="2647046" y="1519247"/>
                  <a:pt x="2647965" y="1518635"/>
                  <a:pt x="2647965" y="1518635"/>
                </a:cubicBezTo>
                <a:close/>
                <a:moveTo>
                  <a:pt x="2677344" y="1502108"/>
                </a:moveTo>
                <a:lnTo>
                  <a:pt x="2679182" y="1502108"/>
                </a:lnTo>
                <a:lnTo>
                  <a:pt x="2679182" y="1503945"/>
                </a:lnTo>
                <a:close/>
                <a:moveTo>
                  <a:pt x="2659716" y="1434164"/>
                </a:moveTo>
                <a:cubicBezTo>
                  <a:pt x="2660450" y="1434899"/>
                  <a:pt x="2661920" y="1435633"/>
                  <a:pt x="2662654" y="1436368"/>
                </a:cubicBezTo>
                <a:cubicBezTo>
                  <a:pt x="2661920" y="1436368"/>
                  <a:pt x="2661185" y="1437102"/>
                  <a:pt x="2660450" y="1437837"/>
                </a:cubicBezTo>
                <a:cubicBezTo>
                  <a:pt x="2659716" y="1437102"/>
                  <a:pt x="2658982" y="1436368"/>
                  <a:pt x="2658982" y="1435633"/>
                </a:cubicBezTo>
                <a:cubicBezTo>
                  <a:pt x="2658982" y="1434899"/>
                  <a:pt x="2659716" y="1434164"/>
                  <a:pt x="2659716" y="1434164"/>
                </a:cubicBezTo>
                <a:close/>
                <a:moveTo>
                  <a:pt x="2627764" y="1415801"/>
                </a:moveTo>
                <a:cubicBezTo>
                  <a:pt x="2628682" y="1416903"/>
                  <a:pt x="2629600" y="1418004"/>
                  <a:pt x="2629600" y="1418004"/>
                </a:cubicBezTo>
                <a:cubicBezTo>
                  <a:pt x="2629600" y="1419107"/>
                  <a:pt x="2628682" y="1420208"/>
                  <a:pt x="2627764" y="1421310"/>
                </a:cubicBezTo>
                <a:cubicBezTo>
                  <a:pt x="2626846" y="1421310"/>
                  <a:pt x="2625928" y="1420208"/>
                  <a:pt x="2625928" y="1420208"/>
                </a:cubicBezTo>
                <a:cubicBezTo>
                  <a:pt x="2625928" y="1419107"/>
                  <a:pt x="2626846" y="1416903"/>
                  <a:pt x="2627764" y="1415801"/>
                </a:cubicBezTo>
                <a:close/>
                <a:moveTo>
                  <a:pt x="245025" y="1388257"/>
                </a:moveTo>
                <a:cubicBezTo>
                  <a:pt x="248960" y="1388257"/>
                  <a:pt x="252107" y="1389175"/>
                  <a:pt x="255256" y="1390094"/>
                </a:cubicBezTo>
                <a:cubicBezTo>
                  <a:pt x="255256" y="1391011"/>
                  <a:pt x="255256" y="1392848"/>
                  <a:pt x="254468" y="1393766"/>
                </a:cubicBezTo>
                <a:cubicBezTo>
                  <a:pt x="251321" y="1393766"/>
                  <a:pt x="248172" y="1393766"/>
                  <a:pt x="244237" y="1392848"/>
                </a:cubicBezTo>
                <a:cubicBezTo>
                  <a:pt x="245025" y="1391011"/>
                  <a:pt x="245025" y="1390094"/>
                  <a:pt x="245025" y="1388257"/>
                </a:cubicBezTo>
                <a:close/>
                <a:moveTo>
                  <a:pt x="227100" y="1357039"/>
                </a:moveTo>
                <a:cubicBezTo>
                  <a:pt x="227100" y="1357039"/>
                  <a:pt x="227915" y="1361212"/>
                  <a:pt x="228732" y="1362881"/>
                </a:cubicBezTo>
                <a:cubicBezTo>
                  <a:pt x="229549" y="1363717"/>
                  <a:pt x="229549" y="1363717"/>
                  <a:pt x="229549" y="1363717"/>
                </a:cubicBezTo>
                <a:cubicBezTo>
                  <a:pt x="229549" y="1363717"/>
                  <a:pt x="229549" y="1362881"/>
                  <a:pt x="229549" y="1362881"/>
                </a:cubicBezTo>
                <a:cubicBezTo>
                  <a:pt x="231997" y="1367890"/>
                  <a:pt x="234445" y="1372898"/>
                  <a:pt x="236894" y="1380409"/>
                </a:cubicBezTo>
                <a:cubicBezTo>
                  <a:pt x="218938" y="1380409"/>
                  <a:pt x="200166" y="1393765"/>
                  <a:pt x="192821" y="1364551"/>
                </a:cubicBezTo>
                <a:cubicBezTo>
                  <a:pt x="195270" y="1362881"/>
                  <a:pt x="198534" y="1359543"/>
                  <a:pt x="202615" y="1358708"/>
                </a:cubicBezTo>
                <a:cubicBezTo>
                  <a:pt x="210777" y="1357039"/>
                  <a:pt x="218938" y="1357039"/>
                  <a:pt x="227100" y="1357039"/>
                </a:cubicBezTo>
                <a:close/>
                <a:moveTo>
                  <a:pt x="183631" y="1353366"/>
                </a:moveTo>
                <a:lnTo>
                  <a:pt x="185468" y="1353366"/>
                </a:lnTo>
                <a:lnTo>
                  <a:pt x="185468" y="1355203"/>
                </a:lnTo>
                <a:lnTo>
                  <a:pt x="183631" y="1355203"/>
                </a:lnTo>
                <a:close/>
                <a:moveTo>
                  <a:pt x="213381" y="1347858"/>
                </a:moveTo>
                <a:cubicBezTo>
                  <a:pt x="213381" y="1348776"/>
                  <a:pt x="214115" y="1348776"/>
                  <a:pt x="214850" y="1349693"/>
                </a:cubicBezTo>
                <a:cubicBezTo>
                  <a:pt x="214850" y="1349693"/>
                  <a:pt x="214115" y="1351530"/>
                  <a:pt x="214115" y="1351530"/>
                </a:cubicBezTo>
                <a:cubicBezTo>
                  <a:pt x="213381" y="1350612"/>
                  <a:pt x="211911" y="1350612"/>
                  <a:pt x="211177" y="1349693"/>
                </a:cubicBezTo>
                <a:cubicBezTo>
                  <a:pt x="211911" y="1348776"/>
                  <a:pt x="212646" y="1347858"/>
                  <a:pt x="213381" y="1347858"/>
                </a:cubicBezTo>
                <a:close/>
                <a:moveTo>
                  <a:pt x="168158" y="1336840"/>
                </a:moveTo>
                <a:cubicBezTo>
                  <a:pt x="168158" y="1340512"/>
                  <a:pt x="168158" y="1343267"/>
                  <a:pt x="168946" y="1346939"/>
                </a:cubicBezTo>
                <a:cubicBezTo>
                  <a:pt x="167372" y="1346939"/>
                  <a:pt x="165797" y="1346939"/>
                  <a:pt x="164223" y="1347858"/>
                </a:cubicBezTo>
                <a:cubicBezTo>
                  <a:pt x="163436" y="1344185"/>
                  <a:pt x="163436" y="1341431"/>
                  <a:pt x="163436" y="1338675"/>
                </a:cubicBezTo>
                <a:cubicBezTo>
                  <a:pt x="163436" y="1337758"/>
                  <a:pt x="165797" y="1337758"/>
                  <a:pt x="168158" y="1336840"/>
                </a:cubicBezTo>
                <a:close/>
                <a:moveTo>
                  <a:pt x="2637029" y="1332611"/>
                </a:moveTo>
                <a:cubicBezTo>
                  <a:pt x="2637029" y="1332611"/>
                  <a:pt x="2637849" y="1333431"/>
                  <a:pt x="2637849" y="1333431"/>
                </a:cubicBezTo>
                <a:lnTo>
                  <a:pt x="2637029" y="1333066"/>
                </a:lnTo>
                <a:close/>
                <a:moveTo>
                  <a:pt x="2735496" y="1309294"/>
                </a:moveTo>
                <a:cubicBezTo>
                  <a:pt x="2735496" y="1309294"/>
                  <a:pt x="2735496" y="1310213"/>
                  <a:pt x="2736108" y="1311130"/>
                </a:cubicBezTo>
                <a:cubicBezTo>
                  <a:pt x="2735496" y="1311130"/>
                  <a:pt x="2735496" y="1312049"/>
                  <a:pt x="2735496" y="1312967"/>
                </a:cubicBezTo>
                <a:cubicBezTo>
                  <a:pt x="2734883" y="1312049"/>
                  <a:pt x="2734883" y="1311130"/>
                  <a:pt x="2734271" y="1310213"/>
                </a:cubicBezTo>
                <a:cubicBezTo>
                  <a:pt x="2734271" y="1310213"/>
                  <a:pt x="2734883" y="1309294"/>
                  <a:pt x="2735496" y="1309294"/>
                </a:cubicBezTo>
                <a:close/>
                <a:moveTo>
                  <a:pt x="139298" y="1215643"/>
                </a:moveTo>
                <a:cubicBezTo>
                  <a:pt x="140871" y="1215643"/>
                  <a:pt x="141659" y="1216561"/>
                  <a:pt x="143233" y="1217478"/>
                </a:cubicBezTo>
                <a:cubicBezTo>
                  <a:pt x="141659" y="1217478"/>
                  <a:pt x="140871" y="1219315"/>
                  <a:pt x="140871" y="1219315"/>
                </a:cubicBezTo>
                <a:cubicBezTo>
                  <a:pt x="139298" y="1219315"/>
                  <a:pt x="138510" y="1218397"/>
                  <a:pt x="137723" y="1217478"/>
                </a:cubicBezTo>
                <a:cubicBezTo>
                  <a:pt x="138510" y="1216561"/>
                  <a:pt x="139298" y="1215643"/>
                  <a:pt x="139298" y="1215643"/>
                </a:cubicBezTo>
                <a:close/>
                <a:moveTo>
                  <a:pt x="2745289" y="1211970"/>
                </a:moveTo>
                <a:cubicBezTo>
                  <a:pt x="2744370" y="1212889"/>
                  <a:pt x="2744370" y="1212889"/>
                  <a:pt x="2743452" y="1213807"/>
                </a:cubicBezTo>
                <a:cubicBezTo>
                  <a:pt x="2743452" y="1213807"/>
                  <a:pt x="2743452" y="1212889"/>
                  <a:pt x="2743452" y="1212889"/>
                </a:cubicBezTo>
                <a:cubicBezTo>
                  <a:pt x="2744370" y="1212889"/>
                  <a:pt x="2744370" y="1212889"/>
                  <a:pt x="2745289" y="1211970"/>
                </a:cubicBezTo>
                <a:close/>
                <a:moveTo>
                  <a:pt x="2723253" y="1134845"/>
                </a:moveTo>
                <a:lnTo>
                  <a:pt x="2725090" y="1134845"/>
                </a:lnTo>
                <a:lnTo>
                  <a:pt x="2725090" y="1136682"/>
                </a:lnTo>
                <a:lnTo>
                  <a:pt x="2723253" y="1136682"/>
                </a:lnTo>
                <a:close/>
                <a:moveTo>
                  <a:pt x="2727843" y="1070573"/>
                </a:moveTo>
                <a:cubicBezTo>
                  <a:pt x="2728762" y="1072042"/>
                  <a:pt x="2728762" y="1072777"/>
                  <a:pt x="2728762" y="1074246"/>
                </a:cubicBezTo>
                <a:cubicBezTo>
                  <a:pt x="2725089" y="1073511"/>
                  <a:pt x="2721416" y="1073511"/>
                  <a:pt x="2717744" y="1072777"/>
                </a:cubicBezTo>
                <a:cubicBezTo>
                  <a:pt x="2721416" y="1072042"/>
                  <a:pt x="2725089" y="1071308"/>
                  <a:pt x="2727843" y="1070573"/>
                </a:cubicBezTo>
                <a:close/>
                <a:moveTo>
                  <a:pt x="2717744" y="1066900"/>
                </a:moveTo>
                <a:cubicBezTo>
                  <a:pt x="2718356" y="1066900"/>
                  <a:pt x="2718969" y="1066900"/>
                  <a:pt x="2719580" y="1066900"/>
                </a:cubicBezTo>
                <a:cubicBezTo>
                  <a:pt x="2718969" y="1068737"/>
                  <a:pt x="2718969" y="1070573"/>
                  <a:pt x="2718356" y="1072410"/>
                </a:cubicBezTo>
                <a:cubicBezTo>
                  <a:pt x="2717744" y="1070573"/>
                  <a:pt x="2717744" y="1068737"/>
                  <a:pt x="2717744" y="1066900"/>
                </a:cubicBezTo>
                <a:close/>
                <a:moveTo>
                  <a:pt x="2638782" y="973249"/>
                </a:moveTo>
                <a:cubicBezTo>
                  <a:pt x="2662655" y="986013"/>
                  <a:pt x="2647253" y="997076"/>
                  <a:pt x="2646484" y="1007288"/>
                </a:cubicBezTo>
                <a:cubicBezTo>
                  <a:pt x="2644173" y="1007288"/>
                  <a:pt x="2641863" y="1008139"/>
                  <a:pt x="2640323" y="1008139"/>
                </a:cubicBezTo>
                <a:cubicBezTo>
                  <a:pt x="2639553" y="997928"/>
                  <a:pt x="2638782" y="986865"/>
                  <a:pt x="2638782" y="973249"/>
                </a:cubicBezTo>
                <a:close/>
                <a:moveTo>
                  <a:pt x="2745289" y="947540"/>
                </a:moveTo>
                <a:cubicBezTo>
                  <a:pt x="2786912" y="947540"/>
                  <a:pt x="2828536" y="947540"/>
                  <a:pt x="2870159" y="947540"/>
                </a:cubicBezTo>
                <a:cubicBezTo>
                  <a:pt x="2870159" y="950294"/>
                  <a:pt x="2870159" y="952131"/>
                  <a:pt x="2869343" y="954886"/>
                </a:cubicBezTo>
                <a:cubicBezTo>
                  <a:pt x="2827719" y="954886"/>
                  <a:pt x="2786912" y="954886"/>
                  <a:pt x="2745289" y="954886"/>
                </a:cubicBezTo>
                <a:cubicBezTo>
                  <a:pt x="2745289" y="952131"/>
                  <a:pt x="2745289" y="950294"/>
                  <a:pt x="2745289" y="947540"/>
                </a:cubicBezTo>
                <a:close/>
                <a:moveTo>
                  <a:pt x="337557" y="934685"/>
                </a:moveTo>
                <a:cubicBezTo>
                  <a:pt x="339226" y="934685"/>
                  <a:pt x="340895" y="936260"/>
                  <a:pt x="343399" y="937046"/>
                </a:cubicBezTo>
                <a:cubicBezTo>
                  <a:pt x="340061" y="938621"/>
                  <a:pt x="338392" y="940195"/>
                  <a:pt x="337557" y="940195"/>
                </a:cubicBezTo>
                <a:cubicBezTo>
                  <a:pt x="335886" y="939408"/>
                  <a:pt x="335052" y="937046"/>
                  <a:pt x="334217" y="936260"/>
                </a:cubicBezTo>
                <a:cubicBezTo>
                  <a:pt x="335052" y="935472"/>
                  <a:pt x="336721" y="934685"/>
                  <a:pt x="337557" y="934685"/>
                </a:cubicBezTo>
                <a:close/>
                <a:moveTo>
                  <a:pt x="307409" y="931013"/>
                </a:moveTo>
                <a:cubicBezTo>
                  <a:pt x="308143" y="933216"/>
                  <a:pt x="309613" y="936155"/>
                  <a:pt x="310348" y="939093"/>
                </a:cubicBezTo>
                <a:cubicBezTo>
                  <a:pt x="310348" y="939827"/>
                  <a:pt x="308143" y="941296"/>
                  <a:pt x="306675" y="942031"/>
                </a:cubicBezTo>
                <a:cubicBezTo>
                  <a:pt x="305205" y="941296"/>
                  <a:pt x="303736" y="941296"/>
                  <a:pt x="303001" y="940562"/>
                </a:cubicBezTo>
                <a:cubicBezTo>
                  <a:pt x="304470" y="936889"/>
                  <a:pt x="305940" y="933951"/>
                  <a:pt x="307409" y="931013"/>
                </a:cubicBezTo>
                <a:close/>
                <a:moveTo>
                  <a:pt x="2909238" y="896123"/>
                </a:moveTo>
                <a:cubicBezTo>
                  <a:pt x="2916124" y="901174"/>
                  <a:pt x="2923011" y="905382"/>
                  <a:pt x="2930758" y="910432"/>
                </a:cubicBezTo>
                <a:cubicBezTo>
                  <a:pt x="2929897" y="912115"/>
                  <a:pt x="2929037" y="914640"/>
                  <a:pt x="2928176" y="916323"/>
                </a:cubicBezTo>
                <a:cubicBezTo>
                  <a:pt x="2920428" y="916323"/>
                  <a:pt x="2912682" y="916323"/>
                  <a:pt x="2905796" y="913798"/>
                </a:cubicBezTo>
                <a:cubicBezTo>
                  <a:pt x="2903212" y="912956"/>
                  <a:pt x="2904073" y="904540"/>
                  <a:pt x="2903212" y="898649"/>
                </a:cubicBezTo>
                <a:cubicBezTo>
                  <a:pt x="2904934" y="897806"/>
                  <a:pt x="2907517" y="896965"/>
                  <a:pt x="2909238" y="896123"/>
                </a:cubicBezTo>
                <a:close/>
                <a:moveTo>
                  <a:pt x="372325" y="894286"/>
                </a:moveTo>
                <a:cubicBezTo>
                  <a:pt x="377375" y="899371"/>
                  <a:pt x="382425" y="904457"/>
                  <a:pt x="387476" y="910389"/>
                </a:cubicBezTo>
                <a:cubicBezTo>
                  <a:pt x="384950" y="912084"/>
                  <a:pt x="382425" y="913780"/>
                  <a:pt x="379900" y="916322"/>
                </a:cubicBezTo>
                <a:cubicBezTo>
                  <a:pt x="375692" y="910389"/>
                  <a:pt x="371484" y="904457"/>
                  <a:pt x="367274" y="898524"/>
                </a:cubicBezTo>
                <a:cubicBezTo>
                  <a:pt x="368959" y="897677"/>
                  <a:pt x="370642" y="895981"/>
                  <a:pt x="372325" y="894286"/>
                </a:cubicBezTo>
                <a:close/>
                <a:moveTo>
                  <a:pt x="2879173" y="857560"/>
                </a:moveTo>
                <a:cubicBezTo>
                  <a:pt x="2911954" y="863365"/>
                  <a:pt x="2940638" y="869170"/>
                  <a:pt x="2969320" y="874976"/>
                </a:cubicBezTo>
                <a:cubicBezTo>
                  <a:pt x="2968501" y="877463"/>
                  <a:pt x="2968501" y="879951"/>
                  <a:pt x="2967681" y="883269"/>
                </a:cubicBezTo>
                <a:cubicBezTo>
                  <a:pt x="2937359" y="880780"/>
                  <a:pt x="2906218" y="879122"/>
                  <a:pt x="2870159" y="876634"/>
                </a:cubicBezTo>
                <a:cubicBezTo>
                  <a:pt x="2874256" y="868341"/>
                  <a:pt x="2878354" y="860878"/>
                  <a:pt x="2879173" y="857560"/>
                </a:cubicBezTo>
                <a:close/>
                <a:moveTo>
                  <a:pt x="356620" y="857560"/>
                </a:moveTo>
                <a:cubicBezTo>
                  <a:pt x="357354" y="860621"/>
                  <a:pt x="357354" y="863682"/>
                  <a:pt x="358089" y="866742"/>
                </a:cubicBezTo>
                <a:cubicBezTo>
                  <a:pt x="357354" y="866742"/>
                  <a:pt x="355885" y="866742"/>
                  <a:pt x="354415" y="866742"/>
                </a:cubicBezTo>
                <a:cubicBezTo>
                  <a:pt x="355151" y="863682"/>
                  <a:pt x="355885" y="860621"/>
                  <a:pt x="356620" y="857560"/>
                </a:cubicBezTo>
                <a:close/>
                <a:moveTo>
                  <a:pt x="2938906" y="793290"/>
                </a:moveTo>
                <a:cubicBezTo>
                  <a:pt x="2946940" y="794054"/>
                  <a:pt x="2955777" y="795585"/>
                  <a:pt x="2963810" y="796350"/>
                </a:cubicBezTo>
                <a:cubicBezTo>
                  <a:pt x="2963810" y="798645"/>
                  <a:pt x="2963008" y="800176"/>
                  <a:pt x="2963008" y="802472"/>
                </a:cubicBezTo>
                <a:cubicBezTo>
                  <a:pt x="2954973" y="801706"/>
                  <a:pt x="2946136" y="800941"/>
                  <a:pt x="2938102" y="800176"/>
                </a:cubicBezTo>
                <a:cubicBezTo>
                  <a:pt x="2938102" y="797881"/>
                  <a:pt x="2938906" y="795585"/>
                  <a:pt x="2938906" y="793290"/>
                </a:cubicBezTo>
                <a:close/>
                <a:moveTo>
                  <a:pt x="2941702" y="691282"/>
                </a:moveTo>
                <a:cubicBezTo>
                  <a:pt x="2944934" y="692109"/>
                  <a:pt x="2948973" y="694588"/>
                  <a:pt x="2954630" y="698719"/>
                </a:cubicBezTo>
                <a:cubicBezTo>
                  <a:pt x="2948973" y="702851"/>
                  <a:pt x="2944934" y="706983"/>
                  <a:pt x="2943318" y="706157"/>
                </a:cubicBezTo>
                <a:cubicBezTo>
                  <a:pt x="2940086" y="704504"/>
                  <a:pt x="2937661" y="700372"/>
                  <a:pt x="2935238" y="697066"/>
                </a:cubicBezTo>
                <a:cubicBezTo>
                  <a:pt x="2934429" y="696241"/>
                  <a:pt x="2939277" y="690456"/>
                  <a:pt x="2941702" y="691282"/>
                </a:cubicBezTo>
                <a:close/>
                <a:moveTo>
                  <a:pt x="2913313" y="690456"/>
                </a:moveTo>
                <a:cubicBezTo>
                  <a:pt x="2915149" y="691291"/>
                  <a:pt x="2917904" y="692125"/>
                  <a:pt x="2919740" y="693794"/>
                </a:cubicBezTo>
                <a:cubicBezTo>
                  <a:pt x="2919740" y="694629"/>
                  <a:pt x="2917904" y="697134"/>
                  <a:pt x="2916067" y="699638"/>
                </a:cubicBezTo>
                <a:cubicBezTo>
                  <a:pt x="2914230" y="697969"/>
                  <a:pt x="2911476" y="697134"/>
                  <a:pt x="2911476" y="695464"/>
                </a:cubicBezTo>
                <a:cubicBezTo>
                  <a:pt x="2910558" y="693794"/>
                  <a:pt x="2912395" y="692125"/>
                  <a:pt x="2913313" y="690456"/>
                </a:cubicBezTo>
                <a:close/>
                <a:moveTo>
                  <a:pt x="2710137" y="642711"/>
                </a:moveTo>
                <a:cubicBezTo>
                  <a:pt x="2711711" y="643498"/>
                  <a:pt x="2712498" y="644286"/>
                  <a:pt x="2714072" y="645860"/>
                </a:cubicBezTo>
                <a:cubicBezTo>
                  <a:pt x="2713286" y="646647"/>
                  <a:pt x="2712498" y="648221"/>
                  <a:pt x="2712498" y="648221"/>
                </a:cubicBezTo>
                <a:cubicBezTo>
                  <a:pt x="2710924" y="648221"/>
                  <a:pt x="2709350" y="647434"/>
                  <a:pt x="2708563" y="645860"/>
                </a:cubicBezTo>
                <a:cubicBezTo>
                  <a:pt x="2708563" y="645860"/>
                  <a:pt x="2709350" y="643498"/>
                  <a:pt x="2710137" y="642711"/>
                </a:cubicBezTo>
                <a:close/>
                <a:moveTo>
                  <a:pt x="2659900" y="611493"/>
                </a:moveTo>
                <a:cubicBezTo>
                  <a:pt x="2659900" y="611493"/>
                  <a:pt x="2662654" y="612412"/>
                  <a:pt x="2666327" y="614248"/>
                </a:cubicBezTo>
                <a:cubicBezTo>
                  <a:pt x="2663572" y="616085"/>
                  <a:pt x="2661736" y="617920"/>
                  <a:pt x="2658982" y="617920"/>
                </a:cubicBezTo>
                <a:cubicBezTo>
                  <a:pt x="2658063" y="618839"/>
                  <a:pt x="2657146" y="617002"/>
                  <a:pt x="2655309" y="616085"/>
                </a:cubicBezTo>
                <a:cubicBezTo>
                  <a:pt x="2657146" y="615166"/>
                  <a:pt x="2658063" y="613329"/>
                  <a:pt x="2659900" y="611493"/>
                </a:cubicBezTo>
                <a:close/>
                <a:moveTo>
                  <a:pt x="2681542" y="593130"/>
                </a:moveTo>
                <a:cubicBezTo>
                  <a:pt x="2682592" y="594705"/>
                  <a:pt x="2683641" y="595491"/>
                  <a:pt x="2684690" y="596279"/>
                </a:cubicBezTo>
                <a:cubicBezTo>
                  <a:pt x="2682592" y="597066"/>
                  <a:pt x="2681542" y="597853"/>
                  <a:pt x="2679443" y="598640"/>
                </a:cubicBezTo>
                <a:cubicBezTo>
                  <a:pt x="2678394" y="597066"/>
                  <a:pt x="2677344" y="596279"/>
                  <a:pt x="2677344" y="595491"/>
                </a:cubicBezTo>
                <a:cubicBezTo>
                  <a:pt x="2678394" y="594705"/>
                  <a:pt x="2680493" y="593917"/>
                  <a:pt x="2681542" y="593130"/>
                </a:cubicBezTo>
                <a:close/>
                <a:moveTo>
                  <a:pt x="2614911" y="558241"/>
                </a:moveTo>
                <a:cubicBezTo>
                  <a:pt x="2615523" y="559873"/>
                  <a:pt x="2616135" y="561505"/>
                  <a:pt x="2616747" y="563137"/>
                </a:cubicBezTo>
                <a:cubicBezTo>
                  <a:pt x="2616747" y="563137"/>
                  <a:pt x="2614911" y="563954"/>
                  <a:pt x="2613074" y="565586"/>
                </a:cubicBezTo>
                <a:cubicBezTo>
                  <a:pt x="2613686" y="562322"/>
                  <a:pt x="2614298" y="559873"/>
                  <a:pt x="2614911" y="558241"/>
                </a:cubicBezTo>
                <a:close/>
                <a:moveTo>
                  <a:pt x="2585529" y="549059"/>
                </a:moveTo>
                <a:cubicBezTo>
                  <a:pt x="2593562" y="550773"/>
                  <a:pt x="2599186" y="551629"/>
                  <a:pt x="2611237" y="554200"/>
                </a:cubicBezTo>
                <a:cubicBezTo>
                  <a:pt x="2601597" y="562769"/>
                  <a:pt x="2596777" y="567911"/>
                  <a:pt x="2588742" y="574767"/>
                </a:cubicBezTo>
                <a:cubicBezTo>
                  <a:pt x="2587939" y="564484"/>
                  <a:pt x="2587135" y="557628"/>
                  <a:pt x="2585529" y="549059"/>
                </a:cubicBezTo>
                <a:close/>
                <a:moveTo>
                  <a:pt x="680912" y="549059"/>
                </a:moveTo>
                <a:cubicBezTo>
                  <a:pt x="681646" y="549059"/>
                  <a:pt x="682381" y="550282"/>
                  <a:pt x="683116" y="551507"/>
                </a:cubicBezTo>
                <a:cubicBezTo>
                  <a:pt x="682381" y="551507"/>
                  <a:pt x="681646" y="552731"/>
                  <a:pt x="680912" y="552731"/>
                </a:cubicBezTo>
                <a:cubicBezTo>
                  <a:pt x="680176" y="552731"/>
                  <a:pt x="679443" y="551507"/>
                  <a:pt x="679443" y="551507"/>
                </a:cubicBezTo>
                <a:cubicBezTo>
                  <a:pt x="680176" y="550282"/>
                  <a:pt x="680176" y="549059"/>
                  <a:pt x="680912" y="549059"/>
                </a:cubicBezTo>
                <a:close/>
                <a:moveTo>
                  <a:pt x="2676962" y="547223"/>
                </a:moveTo>
                <a:cubicBezTo>
                  <a:pt x="2678585" y="549780"/>
                  <a:pt x="2679396" y="553191"/>
                  <a:pt x="2681018" y="555749"/>
                </a:cubicBezTo>
                <a:cubicBezTo>
                  <a:pt x="2670470" y="560864"/>
                  <a:pt x="2659922" y="565981"/>
                  <a:pt x="2650184" y="571096"/>
                </a:cubicBezTo>
                <a:cubicBezTo>
                  <a:pt x="2648563" y="568538"/>
                  <a:pt x="2646940" y="565981"/>
                  <a:pt x="2646128" y="563422"/>
                </a:cubicBezTo>
                <a:cubicBezTo>
                  <a:pt x="2656676" y="557454"/>
                  <a:pt x="2666414" y="552338"/>
                  <a:pt x="2676962" y="547223"/>
                </a:cubicBezTo>
                <a:close/>
                <a:moveTo>
                  <a:pt x="121195" y="508660"/>
                </a:moveTo>
                <a:lnTo>
                  <a:pt x="123032" y="508660"/>
                </a:lnTo>
                <a:lnTo>
                  <a:pt x="123032" y="510497"/>
                </a:lnTo>
                <a:lnTo>
                  <a:pt x="121195" y="510497"/>
                </a:lnTo>
                <a:close/>
                <a:moveTo>
                  <a:pt x="659109" y="506824"/>
                </a:moveTo>
                <a:cubicBezTo>
                  <a:pt x="661651" y="508456"/>
                  <a:pt x="665042" y="509273"/>
                  <a:pt x="667584" y="510905"/>
                </a:cubicBezTo>
                <a:cubicBezTo>
                  <a:pt x="668432" y="510905"/>
                  <a:pt x="666737" y="514169"/>
                  <a:pt x="666737" y="514169"/>
                </a:cubicBezTo>
                <a:cubicBezTo>
                  <a:pt x="663347" y="513353"/>
                  <a:pt x="659956" y="512537"/>
                  <a:pt x="657414" y="511720"/>
                </a:cubicBezTo>
                <a:cubicBezTo>
                  <a:pt x="657414" y="510088"/>
                  <a:pt x="658262" y="508456"/>
                  <a:pt x="659109" y="506824"/>
                </a:cubicBezTo>
                <a:close/>
                <a:moveTo>
                  <a:pt x="2706727" y="492133"/>
                </a:moveTo>
                <a:cubicBezTo>
                  <a:pt x="2704891" y="497030"/>
                  <a:pt x="2702136" y="501927"/>
                  <a:pt x="2700300" y="506824"/>
                </a:cubicBezTo>
                <a:cubicBezTo>
                  <a:pt x="2698463" y="506007"/>
                  <a:pt x="2695709" y="504375"/>
                  <a:pt x="2693872" y="503560"/>
                </a:cubicBezTo>
                <a:cubicBezTo>
                  <a:pt x="2697545" y="499479"/>
                  <a:pt x="2702136" y="496214"/>
                  <a:pt x="2706727" y="492133"/>
                </a:cubicBezTo>
                <a:close/>
                <a:moveTo>
                  <a:pt x="104482" y="486624"/>
                </a:moveTo>
                <a:cubicBezTo>
                  <a:pt x="106029" y="488256"/>
                  <a:pt x="106802" y="489888"/>
                  <a:pt x="108348" y="491520"/>
                </a:cubicBezTo>
                <a:cubicBezTo>
                  <a:pt x="105256" y="494785"/>
                  <a:pt x="101390" y="498050"/>
                  <a:pt x="98297" y="500498"/>
                </a:cubicBezTo>
                <a:cubicBezTo>
                  <a:pt x="98297" y="501314"/>
                  <a:pt x="95204" y="497233"/>
                  <a:pt x="93658" y="495601"/>
                </a:cubicBezTo>
                <a:cubicBezTo>
                  <a:pt x="97523" y="492337"/>
                  <a:pt x="100616" y="489888"/>
                  <a:pt x="104482" y="486624"/>
                </a:cubicBezTo>
                <a:close/>
                <a:moveTo>
                  <a:pt x="2723253" y="484788"/>
                </a:moveTo>
                <a:cubicBezTo>
                  <a:pt x="2719318" y="501316"/>
                  <a:pt x="2713810" y="499576"/>
                  <a:pt x="2706726" y="491747"/>
                </a:cubicBezTo>
                <a:cubicBezTo>
                  <a:pt x="2711448" y="490007"/>
                  <a:pt x="2716170" y="488268"/>
                  <a:pt x="2723253" y="484788"/>
                </a:cubicBezTo>
                <a:close/>
                <a:moveTo>
                  <a:pt x="2740147" y="459080"/>
                </a:moveTo>
                <a:cubicBezTo>
                  <a:pt x="2740882" y="460654"/>
                  <a:pt x="2740882" y="461441"/>
                  <a:pt x="2741616" y="462228"/>
                </a:cubicBezTo>
                <a:cubicBezTo>
                  <a:pt x="2740882" y="463015"/>
                  <a:pt x="2740147" y="463803"/>
                  <a:pt x="2739413" y="464589"/>
                </a:cubicBezTo>
                <a:cubicBezTo>
                  <a:pt x="2738678" y="463015"/>
                  <a:pt x="2737944" y="462228"/>
                  <a:pt x="2737944" y="461441"/>
                </a:cubicBezTo>
                <a:cubicBezTo>
                  <a:pt x="2737944" y="460654"/>
                  <a:pt x="2739413" y="459866"/>
                  <a:pt x="2740147" y="459080"/>
                </a:cubicBezTo>
                <a:close/>
                <a:moveTo>
                  <a:pt x="670836" y="451734"/>
                </a:moveTo>
                <a:cubicBezTo>
                  <a:pt x="672530" y="453570"/>
                  <a:pt x="675073" y="456325"/>
                  <a:pt x="677615" y="458161"/>
                </a:cubicBezTo>
                <a:cubicBezTo>
                  <a:pt x="675921" y="459998"/>
                  <a:pt x="674225" y="462752"/>
                  <a:pt x="673378" y="461834"/>
                </a:cubicBezTo>
                <a:cubicBezTo>
                  <a:pt x="670836" y="460915"/>
                  <a:pt x="669140" y="458161"/>
                  <a:pt x="666597" y="456325"/>
                </a:cubicBezTo>
                <a:cubicBezTo>
                  <a:pt x="668292" y="454489"/>
                  <a:pt x="669140" y="453570"/>
                  <a:pt x="670836" y="451734"/>
                </a:cubicBezTo>
                <a:close/>
                <a:moveTo>
                  <a:pt x="2249817" y="444389"/>
                </a:moveTo>
                <a:cubicBezTo>
                  <a:pt x="2250651" y="444389"/>
                  <a:pt x="2253156" y="447537"/>
                  <a:pt x="2253156" y="448324"/>
                </a:cubicBezTo>
                <a:cubicBezTo>
                  <a:pt x="2252320" y="450685"/>
                  <a:pt x="2250651" y="452259"/>
                  <a:pt x="2248147" y="455407"/>
                </a:cubicBezTo>
                <a:cubicBezTo>
                  <a:pt x="2245642" y="451472"/>
                  <a:pt x="2243973" y="449111"/>
                  <a:pt x="2243973" y="447537"/>
                </a:cubicBezTo>
                <a:cubicBezTo>
                  <a:pt x="2244808" y="445963"/>
                  <a:pt x="2248147" y="445176"/>
                  <a:pt x="2249817" y="444389"/>
                </a:cubicBezTo>
                <a:close/>
                <a:moveTo>
                  <a:pt x="621547" y="427862"/>
                </a:moveTo>
                <a:cubicBezTo>
                  <a:pt x="635075" y="440046"/>
                  <a:pt x="649399" y="452228"/>
                  <a:pt x="662927" y="464412"/>
                </a:cubicBezTo>
                <a:cubicBezTo>
                  <a:pt x="661335" y="466848"/>
                  <a:pt x="659744" y="468473"/>
                  <a:pt x="658152" y="470098"/>
                </a:cubicBezTo>
                <a:cubicBezTo>
                  <a:pt x="643829" y="457914"/>
                  <a:pt x="629504" y="444919"/>
                  <a:pt x="615180" y="432735"/>
                </a:cubicBezTo>
                <a:cubicBezTo>
                  <a:pt x="617568" y="431111"/>
                  <a:pt x="619160" y="429486"/>
                  <a:pt x="621547" y="427862"/>
                </a:cubicBezTo>
                <a:close/>
                <a:moveTo>
                  <a:pt x="609048" y="422353"/>
                </a:moveTo>
                <a:cubicBezTo>
                  <a:pt x="609048" y="422812"/>
                  <a:pt x="609662" y="423272"/>
                  <a:pt x="609662" y="423272"/>
                </a:cubicBezTo>
                <a:cubicBezTo>
                  <a:pt x="609662" y="423731"/>
                  <a:pt x="609048" y="424190"/>
                  <a:pt x="609048" y="424190"/>
                </a:cubicBezTo>
                <a:cubicBezTo>
                  <a:pt x="608437" y="424190"/>
                  <a:pt x="607824" y="423731"/>
                  <a:pt x="607824" y="423272"/>
                </a:cubicBezTo>
                <a:cubicBezTo>
                  <a:pt x="608437" y="422812"/>
                  <a:pt x="608437" y="422812"/>
                  <a:pt x="609048" y="422353"/>
                </a:cubicBezTo>
                <a:close/>
                <a:moveTo>
                  <a:pt x="2282536" y="416844"/>
                </a:moveTo>
                <a:cubicBezTo>
                  <a:pt x="2285685" y="416844"/>
                  <a:pt x="2289619" y="416844"/>
                  <a:pt x="2292768" y="416844"/>
                </a:cubicBezTo>
                <a:cubicBezTo>
                  <a:pt x="2292768" y="418313"/>
                  <a:pt x="2292768" y="419782"/>
                  <a:pt x="2293554" y="420516"/>
                </a:cubicBezTo>
                <a:cubicBezTo>
                  <a:pt x="2289619" y="420516"/>
                  <a:pt x="2286472" y="420516"/>
                  <a:pt x="2282536" y="419782"/>
                </a:cubicBezTo>
                <a:cubicBezTo>
                  <a:pt x="2282536" y="419047"/>
                  <a:pt x="2282536" y="418313"/>
                  <a:pt x="2282536" y="416844"/>
                </a:cubicBezTo>
                <a:close/>
                <a:moveTo>
                  <a:pt x="2735740" y="409499"/>
                </a:moveTo>
                <a:cubicBezTo>
                  <a:pt x="2736475" y="412003"/>
                  <a:pt x="2737944" y="414507"/>
                  <a:pt x="2737944" y="415341"/>
                </a:cubicBezTo>
                <a:cubicBezTo>
                  <a:pt x="2737209" y="417012"/>
                  <a:pt x="2735006" y="418681"/>
                  <a:pt x="2733536" y="418681"/>
                </a:cubicBezTo>
                <a:cubicBezTo>
                  <a:pt x="2732802" y="418681"/>
                  <a:pt x="2731333" y="417012"/>
                  <a:pt x="2730598" y="415341"/>
                </a:cubicBezTo>
                <a:cubicBezTo>
                  <a:pt x="2732068" y="413672"/>
                  <a:pt x="2733536" y="412003"/>
                  <a:pt x="2735740" y="409499"/>
                </a:cubicBezTo>
                <a:close/>
                <a:moveTo>
                  <a:pt x="2269682" y="405826"/>
                </a:moveTo>
                <a:lnTo>
                  <a:pt x="2271518" y="407663"/>
                </a:lnTo>
                <a:lnTo>
                  <a:pt x="2269682" y="407663"/>
                </a:lnTo>
                <a:close/>
                <a:moveTo>
                  <a:pt x="2291718" y="396645"/>
                </a:moveTo>
                <a:cubicBezTo>
                  <a:pt x="2294472" y="398482"/>
                  <a:pt x="2297227" y="400318"/>
                  <a:pt x="2299063" y="402154"/>
                </a:cubicBezTo>
                <a:cubicBezTo>
                  <a:pt x="2299063" y="403073"/>
                  <a:pt x="2298144" y="404909"/>
                  <a:pt x="2297227" y="405827"/>
                </a:cubicBezTo>
                <a:cubicBezTo>
                  <a:pt x="2294472" y="403990"/>
                  <a:pt x="2291718" y="402154"/>
                  <a:pt x="2288045" y="401236"/>
                </a:cubicBezTo>
                <a:cubicBezTo>
                  <a:pt x="2289882" y="399399"/>
                  <a:pt x="2290799" y="398482"/>
                  <a:pt x="2291718" y="396645"/>
                </a:cubicBezTo>
                <a:close/>
                <a:moveTo>
                  <a:pt x="1006294" y="394808"/>
                </a:moveTo>
                <a:lnTo>
                  <a:pt x="1008131" y="394808"/>
                </a:lnTo>
                <a:lnTo>
                  <a:pt x="1008131" y="396645"/>
                </a:lnTo>
                <a:lnTo>
                  <a:pt x="1006294" y="396645"/>
                </a:lnTo>
                <a:close/>
                <a:moveTo>
                  <a:pt x="1174868" y="392972"/>
                </a:moveTo>
                <a:cubicBezTo>
                  <a:pt x="1175603" y="393891"/>
                  <a:pt x="1176338" y="393891"/>
                  <a:pt x="1177072" y="394809"/>
                </a:cubicBezTo>
                <a:cubicBezTo>
                  <a:pt x="1177072" y="396645"/>
                  <a:pt x="1176338" y="397563"/>
                  <a:pt x="1176338" y="398482"/>
                </a:cubicBezTo>
                <a:cubicBezTo>
                  <a:pt x="1175603" y="397563"/>
                  <a:pt x="1174134" y="397563"/>
                  <a:pt x="1174134" y="396645"/>
                </a:cubicBezTo>
                <a:cubicBezTo>
                  <a:pt x="1173400" y="395726"/>
                  <a:pt x="1174868" y="393891"/>
                  <a:pt x="1174868" y="392972"/>
                </a:cubicBezTo>
                <a:close/>
                <a:moveTo>
                  <a:pt x="2359662" y="387463"/>
                </a:moveTo>
                <a:cubicBezTo>
                  <a:pt x="2359662" y="388381"/>
                  <a:pt x="2359662" y="388381"/>
                  <a:pt x="2359662" y="389300"/>
                </a:cubicBezTo>
                <a:cubicBezTo>
                  <a:pt x="2357825" y="389300"/>
                  <a:pt x="2357825" y="388381"/>
                  <a:pt x="2357825" y="388381"/>
                </a:cubicBezTo>
                <a:cubicBezTo>
                  <a:pt x="2357825" y="388381"/>
                  <a:pt x="2359662" y="387463"/>
                  <a:pt x="2359662" y="387463"/>
                </a:cubicBezTo>
                <a:close/>
                <a:moveTo>
                  <a:pt x="2206198" y="387463"/>
                </a:moveTo>
                <a:cubicBezTo>
                  <a:pt x="2207772" y="393678"/>
                  <a:pt x="2209345" y="400670"/>
                  <a:pt x="2210920" y="406885"/>
                </a:cubicBezTo>
                <a:cubicBezTo>
                  <a:pt x="2208558" y="406885"/>
                  <a:pt x="2206984" y="407663"/>
                  <a:pt x="2205411" y="407663"/>
                </a:cubicBezTo>
                <a:cubicBezTo>
                  <a:pt x="2203837" y="401448"/>
                  <a:pt x="2201476" y="395231"/>
                  <a:pt x="2199902" y="389016"/>
                </a:cubicBezTo>
                <a:cubicBezTo>
                  <a:pt x="2202262" y="389016"/>
                  <a:pt x="2204623" y="388240"/>
                  <a:pt x="2206198" y="387463"/>
                </a:cubicBezTo>
                <a:close/>
                <a:moveTo>
                  <a:pt x="1175235" y="378282"/>
                </a:moveTo>
                <a:lnTo>
                  <a:pt x="1177072" y="380119"/>
                </a:lnTo>
                <a:lnTo>
                  <a:pt x="1175235" y="380119"/>
                </a:lnTo>
                <a:close/>
                <a:moveTo>
                  <a:pt x="2392104" y="376445"/>
                </a:moveTo>
                <a:cubicBezTo>
                  <a:pt x="2392104" y="376445"/>
                  <a:pt x="2392716" y="377057"/>
                  <a:pt x="2392716" y="377057"/>
                </a:cubicBezTo>
                <a:cubicBezTo>
                  <a:pt x="2392716" y="377670"/>
                  <a:pt x="2392104" y="378282"/>
                  <a:pt x="2391491" y="378282"/>
                </a:cubicBezTo>
                <a:cubicBezTo>
                  <a:pt x="2391491" y="378282"/>
                  <a:pt x="2390879" y="377670"/>
                  <a:pt x="2390879" y="377057"/>
                </a:cubicBezTo>
                <a:cubicBezTo>
                  <a:pt x="2390879" y="377057"/>
                  <a:pt x="2391491" y="376445"/>
                  <a:pt x="2392104" y="376445"/>
                </a:cubicBezTo>
                <a:close/>
                <a:moveTo>
                  <a:pt x="2179472" y="376445"/>
                </a:moveTo>
                <a:cubicBezTo>
                  <a:pt x="2182687" y="378894"/>
                  <a:pt x="2186703" y="381341"/>
                  <a:pt x="2190720" y="383790"/>
                </a:cubicBezTo>
                <a:cubicBezTo>
                  <a:pt x="2185900" y="382973"/>
                  <a:pt x="2181883" y="382158"/>
                  <a:pt x="2177866" y="381341"/>
                </a:cubicBezTo>
                <a:cubicBezTo>
                  <a:pt x="2177866" y="379709"/>
                  <a:pt x="2178670" y="378077"/>
                  <a:pt x="2179472" y="376445"/>
                </a:cubicBezTo>
                <a:close/>
                <a:moveTo>
                  <a:pt x="2260501" y="370936"/>
                </a:moveTo>
                <a:cubicBezTo>
                  <a:pt x="2261112" y="371855"/>
                  <a:pt x="2261724" y="373691"/>
                  <a:pt x="2262336" y="374609"/>
                </a:cubicBezTo>
                <a:cubicBezTo>
                  <a:pt x="2261112" y="374609"/>
                  <a:pt x="2259888" y="376446"/>
                  <a:pt x="2259276" y="375528"/>
                </a:cubicBezTo>
                <a:cubicBezTo>
                  <a:pt x="2258664" y="375528"/>
                  <a:pt x="2258664" y="373691"/>
                  <a:pt x="2258664" y="371855"/>
                </a:cubicBezTo>
                <a:cubicBezTo>
                  <a:pt x="2258664" y="371855"/>
                  <a:pt x="2260501" y="370936"/>
                  <a:pt x="2260501" y="370936"/>
                </a:cubicBezTo>
                <a:close/>
                <a:moveTo>
                  <a:pt x="2202526" y="370936"/>
                </a:moveTo>
                <a:cubicBezTo>
                  <a:pt x="2204100" y="373508"/>
                  <a:pt x="2205674" y="376078"/>
                  <a:pt x="2207248" y="378649"/>
                </a:cubicBezTo>
                <a:cubicBezTo>
                  <a:pt x="2201738" y="380363"/>
                  <a:pt x="2196230" y="382077"/>
                  <a:pt x="2190720" y="383791"/>
                </a:cubicBezTo>
                <a:cubicBezTo>
                  <a:pt x="2194656" y="379507"/>
                  <a:pt x="2198591" y="375221"/>
                  <a:pt x="2202526" y="370936"/>
                </a:cubicBezTo>
                <a:close/>
                <a:moveTo>
                  <a:pt x="2350480" y="369099"/>
                </a:moveTo>
                <a:lnTo>
                  <a:pt x="2352317" y="369099"/>
                </a:lnTo>
                <a:lnTo>
                  <a:pt x="2352317" y="370936"/>
                </a:lnTo>
                <a:lnTo>
                  <a:pt x="2350480" y="370936"/>
                </a:lnTo>
                <a:close/>
                <a:moveTo>
                  <a:pt x="2117268" y="363591"/>
                </a:moveTo>
                <a:cubicBezTo>
                  <a:pt x="2119271" y="363591"/>
                  <a:pt x="2121942" y="363591"/>
                  <a:pt x="2124613" y="363591"/>
                </a:cubicBezTo>
                <a:cubicBezTo>
                  <a:pt x="2124613" y="364203"/>
                  <a:pt x="2124613" y="364816"/>
                  <a:pt x="2123946" y="365428"/>
                </a:cubicBezTo>
                <a:cubicBezTo>
                  <a:pt x="2121942" y="364816"/>
                  <a:pt x="2119939" y="364203"/>
                  <a:pt x="2117268" y="363591"/>
                </a:cubicBezTo>
                <a:close/>
                <a:moveTo>
                  <a:pt x="2196841" y="361754"/>
                </a:moveTo>
                <a:cubicBezTo>
                  <a:pt x="2197454" y="361754"/>
                  <a:pt x="2197454" y="361754"/>
                  <a:pt x="2198066" y="361754"/>
                </a:cubicBezTo>
                <a:cubicBezTo>
                  <a:pt x="2198066" y="362673"/>
                  <a:pt x="2198066" y="362673"/>
                  <a:pt x="2198066" y="363591"/>
                </a:cubicBezTo>
                <a:cubicBezTo>
                  <a:pt x="2197454" y="363591"/>
                  <a:pt x="2196841" y="363591"/>
                  <a:pt x="2196229" y="363591"/>
                </a:cubicBezTo>
                <a:cubicBezTo>
                  <a:pt x="2196229" y="362673"/>
                  <a:pt x="2196841" y="362673"/>
                  <a:pt x="2196841" y="361754"/>
                </a:cubicBezTo>
                <a:close/>
                <a:moveTo>
                  <a:pt x="1130206" y="361754"/>
                </a:moveTo>
                <a:cubicBezTo>
                  <a:pt x="1154157" y="362564"/>
                  <a:pt x="1159746" y="367426"/>
                  <a:pt x="1160545" y="389300"/>
                </a:cubicBezTo>
                <a:cubicBezTo>
                  <a:pt x="1154157" y="386058"/>
                  <a:pt x="1147770" y="383628"/>
                  <a:pt x="1142182" y="380388"/>
                </a:cubicBezTo>
                <a:cubicBezTo>
                  <a:pt x="1135794" y="376337"/>
                  <a:pt x="1130206" y="372286"/>
                  <a:pt x="1123818" y="367426"/>
                </a:cubicBezTo>
                <a:cubicBezTo>
                  <a:pt x="1126214" y="365805"/>
                  <a:pt x="1127810" y="363375"/>
                  <a:pt x="1130206" y="361754"/>
                </a:cubicBezTo>
                <a:close/>
                <a:moveTo>
                  <a:pt x="2223441" y="356246"/>
                </a:moveTo>
                <a:cubicBezTo>
                  <a:pt x="2225946" y="357878"/>
                  <a:pt x="2227615" y="358695"/>
                  <a:pt x="2229284" y="360327"/>
                </a:cubicBezTo>
                <a:cubicBezTo>
                  <a:pt x="2227615" y="361142"/>
                  <a:pt x="2225946" y="363591"/>
                  <a:pt x="2225110" y="363591"/>
                </a:cubicBezTo>
                <a:cubicBezTo>
                  <a:pt x="2223441" y="363591"/>
                  <a:pt x="2221771" y="361959"/>
                  <a:pt x="2220937" y="360327"/>
                </a:cubicBezTo>
                <a:cubicBezTo>
                  <a:pt x="2220102" y="359510"/>
                  <a:pt x="2222606" y="357878"/>
                  <a:pt x="2223441" y="356246"/>
                </a:cubicBezTo>
                <a:close/>
                <a:moveTo>
                  <a:pt x="2368844" y="352573"/>
                </a:moveTo>
                <a:cubicBezTo>
                  <a:pt x="2370680" y="354180"/>
                  <a:pt x="2373434" y="355787"/>
                  <a:pt x="2374352" y="357393"/>
                </a:cubicBezTo>
                <a:cubicBezTo>
                  <a:pt x="2374352" y="359000"/>
                  <a:pt x="2371598" y="361411"/>
                  <a:pt x="2368844" y="365428"/>
                </a:cubicBezTo>
                <a:cubicBezTo>
                  <a:pt x="2366089" y="361411"/>
                  <a:pt x="2363334" y="359000"/>
                  <a:pt x="2364253" y="357393"/>
                </a:cubicBezTo>
                <a:cubicBezTo>
                  <a:pt x="2364253" y="355787"/>
                  <a:pt x="2367007" y="354180"/>
                  <a:pt x="2368844" y="352573"/>
                </a:cubicBezTo>
                <a:close/>
                <a:moveTo>
                  <a:pt x="2130733" y="352573"/>
                </a:moveTo>
                <a:cubicBezTo>
                  <a:pt x="2131346" y="352573"/>
                  <a:pt x="2131958" y="353492"/>
                  <a:pt x="2131958" y="353492"/>
                </a:cubicBezTo>
                <a:cubicBezTo>
                  <a:pt x="2131958" y="355327"/>
                  <a:pt x="2131346" y="356246"/>
                  <a:pt x="2130733" y="358083"/>
                </a:cubicBezTo>
                <a:cubicBezTo>
                  <a:pt x="2130733" y="357164"/>
                  <a:pt x="2130122" y="356246"/>
                  <a:pt x="2130122" y="356246"/>
                </a:cubicBezTo>
                <a:cubicBezTo>
                  <a:pt x="2130122" y="354410"/>
                  <a:pt x="2130733" y="353492"/>
                  <a:pt x="2130733" y="352573"/>
                </a:cubicBezTo>
                <a:close/>
                <a:moveTo>
                  <a:pt x="1119290" y="352573"/>
                </a:moveTo>
                <a:cubicBezTo>
                  <a:pt x="1120147" y="354205"/>
                  <a:pt x="1120147" y="355838"/>
                  <a:pt x="1120147" y="358286"/>
                </a:cubicBezTo>
                <a:cubicBezTo>
                  <a:pt x="1116718" y="358286"/>
                  <a:pt x="1112434" y="359102"/>
                  <a:pt x="1108149" y="359918"/>
                </a:cubicBezTo>
                <a:cubicBezTo>
                  <a:pt x="1108149" y="357470"/>
                  <a:pt x="1107292" y="355838"/>
                  <a:pt x="1107292" y="354205"/>
                </a:cubicBezTo>
                <a:cubicBezTo>
                  <a:pt x="1111576" y="353389"/>
                  <a:pt x="1115005" y="352573"/>
                  <a:pt x="1119290" y="352573"/>
                </a:cubicBezTo>
                <a:close/>
                <a:moveTo>
                  <a:pt x="2236366" y="348901"/>
                </a:moveTo>
                <a:cubicBezTo>
                  <a:pt x="2238728" y="351655"/>
                  <a:pt x="2240302" y="353492"/>
                  <a:pt x="2240302" y="355329"/>
                </a:cubicBezTo>
                <a:cubicBezTo>
                  <a:pt x="2240302" y="356246"/>
                  <a:pt x="2238728" y="357164"/>
                  <a:pt x="2237941" y="358083"/>
                </a:cubicBezTo>
                <a:cubicBezTo>
                  <a:pt x="2237153" y="357164"/>
                  <a:pt x="2235580" y="356246"/>
                  <a:pt x="2235580" y="355329"/>
                </a:cubicBezTo>
                <a:cubicBezTo>
                  <a:pt x="2234792" y="353492"/>
                  <a:pt x="2235580" y="352573"/>
                  <a:pt x="2236366" y="348901"/>
                </a:cubicBezTo>
                <a:close/>
                <a:moveTo>
                  <a:pt x="1099684" y="347982"/>
                </a:moveTo>
                <a:cubicBezTo>
                  <a:pt x="1100471" y="347064"/>
                  <a:pt x="1102045" y="347982"/>
                  <a:pt x="1103619" y="348901"/>
                </a:cubicBezTo>
                <a:cubicBezTo>
                  <a:pt x="1102833" y="349818"/>
                  <a:pt x="1102045" y="351655"/>
                  <a:pt x="1101258" y="352573"/>
                </a:cubicBezTo>
                <a:cubicBezTo>
                  <a:pt x="1100471" y="352573"/>
                  <a:pt x="1098896" y="351655"/>
                  <a:pt x="1098110" y="350736"/>
                </a:cubicBezTo>
                <a:cubicBezTo>
                  <a:pt x="1098896" y="349818"/>
                  <a:pt x="1098896" y="347982"/>
                  <a:pt x="1099684" y="347982"/>
                </a:cubicBezTo>
                <a:close/>
                <a:moveTo>
                  <a:pt x="2667245" y="347064"/>
                </a:moveTo>
                <a:cubicBezTo>
                  <a:pt x="2668164" y="350999"/>
                  <a:pt x="2669999" y="352572"/>
                  <a:pt x="2669999" y="354146"/>
                </a:cubicBezTo>
                <a:cubicBezTo>
                  <a:pt x="2669999" y="355721"/>
                  <a:pt x="2668164" y="357295"/>
                  <a:pt x="2666327" y="357295"/>
                </a:cubicBezTo>
                <a:cubicBezTo>
                  <a:pt x="2665408" y="358082"/>
                  <a:pt x="2662654" y="355721"/>
                  <a:pt x="2662654" y="354934"/>
                </a:cubicBezTo>
                <a:cubicBezTo>
                  <a:pt x="2662654" y="354146"/>
                  <a:pt x="2663572" y="352572"/>
                  <a:pt x="2667245" y="347064"/>
                </a:cubicBezTo>
                <a:close/>
                <a:moveTo>
                  <a:pt x="2145730" y="347064"/>
                </a:moveTo>
                <a:cubicBezTo>
                  <a:pt x="2145730" y="348288"/>
                  <a:pt x="2145730" y="348288"/>
                  <a:pt x="2146649" y="349513"/>
                </a:cubicBezTo>
                <a:cubicBezTo>
                  <a:pt x="2145730" y="349513"/>
                  <a:pt x="2144813" y="350736"/>
                  <a:pt x="2144813" y="350736"/>
                </a:cubicBezTo>
                <a:cubicBezTo>
                  <a:pt x="2143895" y="350736"/>
                  <a:pt x="2143895" y="349513"/>
                  <a:pt x="2142976" y="349513"/>
                </a:cubicBezTo>
                <a:cubicBezTo>
                  <a:pt x="2143895" y="348288"/>
                  <a:pt x="2144813" y="348288"/>
                  <a:pt x="2145730" y="347064"/>
                </a:cubicBezTo>
                <a:close/>
                <a:moveTo>
                  <a:pt x="1007351" y="344401"/>
                </a:moveTo>
                <a:cubicBezTo>
                  <a:pt x="1029470" y="347777"/>
                  <a:pt x="1063368" y="363640"/>
                  <a:pt x="1092602" y="385627"/>
                </a:cubicBezTo>
                <a:cubicBezTo>
                  <a:pt x="1056112" y="381438"/>
                  <a:pt x="1024598" y="363012"/>
                  <a:pt x="989768" y="345421"/>
                </a:cubicBezTo>
                <a:cubicBezTo>
                  <a:pt x="993914" y="343537"/>
                  <a:pt x="999978" y="343275"/>
                  <a:pt x="1007351" y="344401"/>
                </a:cubicBezTo>
                <a:close/>
                <a:moveTo>
                  <a:pt x="2187048" y="343391"/>
                </a:moveTo>
                <a:cubicBezTo>
                  <a:pt x="2187965" y="343391"/>
                  <a:pt x="2187965" y="344310"/>
                  <a:pt x="2188884" y="344310"/>
                </a:cubicBezTo>
                <a:cubicBezTo>
                  <a:pt x="2187965" y="344310"/>
                  <a:pt x="2187048" y="345228"/>
                  <a:pt x="2187048" y="345228"/>
                </a:cubicBezTo>
                <a:cubicBezTo>
                  <a:pt x="2186130" y="345228"/>
                  <a:pt x="2186130" y="344310"/>
                  <a:pt x="2185211" y="344310"/>
                </a:cubicBezTo>
                <a:cubicBezTo>
                  <a:pt x="2186130" y="344310"/>
                  <a:pt x="2187048" y="343391"/>
                  <a:pt x="2187048" y="343391"/>
                </a:cubicBezTo>
                <a:close/>
                <a:moveTo>
                  <a:pt x="1419221" y="337883"/>
                </a:moveTo>
                <a:cubicBezTo>
                  <a:pt x="1422650" y="340244"/>
                  <a:pt x="1425220" y="342604"/>
                  <a:pt x="1427791" y="344965"/>
                </a:cubicBezTo>
                <a:cubicBezTo>
                  <a:pt x="1428648" y="344965"/>
                  <a:pt x="1426077" y="347326"/>
                  <a:pt x="1425220" y="348901"/>
                </a:cubicBezTo>
                <a:cubicBezTo>
                  <a:pt x="1421792" y="346540"/>
                  <a:pt x="1419221" y="344179"/>
                  <a:pt x="1415794" y="341818"/>
                </a:cubicBezTo>
                <a:cubicBezTo>
                  <a:pt x="1417508" y="341030"/>
                  <a:pt x="1418365" y="339457"/>
                  <a:pt x="1419221" y="337883"/>
                </a:cubicBezTo>
                <a:close/>
                <a:moveTo>
                  <a:pt x="2411079" y="336046"/>
                </a:moveTo>
                <a:lnTo>
                  <a:pt x="2412916" y="336046"/>
                </a:lnTo>
                <a:lnTo>
                  <a:pt x="2412916" y="337883"/>
                </a:lnTo>
                <a:close/>
                <a:moveTo>
                  <a:pt x="1310665" y="332373"/>
                </a:moveTo>
                <a:lnTo>
                  <a:pt x="1306532" y="337883"/>
                </a:lnTo>
                <a:cubicBezTo>
                  <a:pt x="1305614" y="336964"/>
                  <a:pt x="1304696" y="336046"/>
                  <a:pt x="1303778" y="335129"/>
                </a:cubicBezTo>
                <a:close/>
                <a:moveTo>
                  <a:pt x="1312041" y="330537"/>
                </a:moveTo>
                <a:cubicBezTo>
                  <a:pt x="1312041" y="330537"/>
                  <a:pt x="1312960" y="331456"/>
                  <a:pt x="1312960" y="331456"/>
                </a:cubicBezTo>
                <a:lnTo>
                  <a:pt x="1310665" y="332373"/>
                </a:lnTo>
                <a:close/>
                <a:moveTo>
                  <a:pt x="973673" y="330537"/>
                </a:moveTo>
                <a:cubicBezTo>
                  <a:pt x="977454" y="332232"/>
                  <a:pt x="980478" y="333928"/>
                  <a:pt x="984259" y="335622"/>
                </a:cubicBezTo>
                <a:cubicBezTo>
                  <a:pt x="982747" y="337317"/>
                  <a:pt x="981991" y="339861"/>
                  <a:pt x="980478" y="341555"/>
                </a:cubicBezTo>
                <a:cubicBezTo>
                  <a:pt x="977454" y="339861"/>
                  <a:pt x="974429" y="337317"/>
                  <a:pt x="971404" y="335622"/>
                </a:cubicBezTo>
                <a:cubicBezTo>
                  <a:pt x="972161" y="333928"/>
                  <a:pt x="972916" y="332232"/>
                  <a:pt x="973673" y="330537"/>
                </a:cubicBezTo>
                <a:close/>
                <a:moveTo>
                  <a:pt x="1312741" y="328670"/>
                </a:moveTo>
                <a:lnTo>
                  <a:pt x="1312041" y="330537"/>
                </a:lnTo>
                <a:lnTo>
                  <a:pt x="1311123" y="329803"/>
                </a:lnTo>
                <a:close/>
                <a:moveTo>
                  <a:pt x="1437830" y="326865"/>
                </a:moveTo>
                <a:cubicBezTo>
                  <a:pt x="1438441" y="326865"/>
                  <a:pt x="1439054" y="326865"/>
                  <a:pt x="1439054" y="326865"/>
                </a:cubicBezTo>
                <a:cubicBezTo>
                  <a:pt x="1439666" y="326865"/>
                  <a:pt x="1439666" y="327783"/>
                  <a:pt x="1439666" y="327783"/>
                </a:cubicBezTo>
                <a:cubicBezTo>
                  <a:pt x="1439666" y="327783"/>
                  <a:pt x="1439054" y="328702"/>
                  <a:pt x="1438441" y="328702"/>
                </a:cubicBezTo>
                <a:cubicBezTo>
                  <a:pt x="1438441" y="327783"/>
                  <a:pt x="1438441" y="327783"/>
                  <a:pt x="1437830" y="326865"/>
                </a:cubicBezTo>
                <a:close/>
                <a:moveTo>
                  <a:pt x="624362" y="325028"/>
                </a:moveTo>
                <a:cubicBezTo>
                  <a:pt x="630891" y="325028"/>
                  <a:pt x="639053" y="325028"/>
                  <a:pt x="643135" y="329236"/>
                </a:cubicBezTo>
                <a:cubicBezTo>
                  <a:pt x="649664" y="336810"/>
                  <a:pt x="654561" y="346911"/>
                  <a:pt x="661090" y="357851"/>
                </a:cubicBezTo>
                <a:cubicBezTo>
                  <a:pt x="645583" y="365427"/>
                  <a:pt x="617017" y="348594"/>
                  <a:pt x="617833" y="333444"/>
                </a:cubicBezTo>
                <a:cubicBezTo>
                  <a:pt x="617833" y="330919"/>
                  <a:pt x="621914" y="325028"/>
                  <a:pt x="624362" y="325028"/>
                </a:cubicBezTo>
                <a:close/>
                <a:moveTo>
                  <a:pt x="1314796" y="323192"/>
                </a:moveTo>
                <a:cubicBezTo>
                  <a:pt x="1316631" y="323927"/>
                  <a:pt x="1317550" y="324661"/>
                  <a:pt x="1318468" y="324661"/>
                </a:cubicBezTo>
                <a:lnTo>
                  <a:pt x="1312741" y="328670"/>
                </a:lnTo>
                <a:close/>
                <a:moveTo>
                  <a:pt x="1449766" y="322458"/>
                </a:moveTo>
                <a:cubicBezTo>
                  <a:pt x="1448847" y="320254"/>
                  <a:pt x="1449766" y="321723"/>
                  <a:pt x="1450684" y="323192"/>
                </a:cubicBezTo>
                <a:lnTo>
                  <a:pt x="1450683" y="323192"/>
                </a:lnTo>
                <a:lnTo>
                  <a:pt x="1449766" y="323192"/>
                </a:lnTo>
                <a:cubicBezTo>
                  <a:pt x="1449766" y="320989"/>
                  <a:pt x="1449766" y="319520"/>
                  <a:pt x="1449766" y="322458"/>
                </a:cubicBezTo>
                <a:close/>
                <a:moveTo>
                  <a:pt x="1364377" y="319520"/>
                </a:moveTo>
                <a:lnTo>
                  <a:pt x="1366214" y="319520"/>
                </a:lnTo>
                <a:lnTo>
                  <a:pt x="1364377" y="321356"/>
                </a:lnTo>
                <a:close/>
                <a:moveTo>
                  <a:pt x="2473776" y="317683"/>
                </a:moveTo>
                <a:cubicBezTo>
                  <a:pt x="2474564" y="319520"/>
                  <a:pt x="2475351" y="321355"/>
                  <a:pt x="2474564" y="321355"/>
                </a:cubicBezTo>
                <a:cubicBezTo>
                  <a:pt x="2473776" y="322274"/>
                  <a:pt x="2472202" y="322274"/>
                  <a:pt x="2471416" y="323192"/>
                </a:cubicBezTo>
                <a:cubicBezTo>
                  <a:pt x="2470629" y="322274"/>
                  <a:pt x="2469841" y="320437"/>
                  <a:pt x="2469841" y="319520"/>
                </a:cubicBezTo>
                <a:cubicBezTo>
                  <a:pt x="2471416" y="319520"/>
                  <a:pt x="2472202" y="318601"/>
                  <a:pt x="2473776" y="317683"/>
                </a:cubicBezTo>
                <a:close/>
                <a:moveTo>
                  <a:pt x="2444132" y="317683"/>
                </a:moveTo>
                <a:cubicBezTo>
                  <a:pt x="2445051" y="317683"/>
                  <a:pt x="2447805" y="319377"/>
                  <a:pt x="2447805" y="320225"/>
                </a:cubicBezTo>
                <a:cubicBezTo>
                  <a:pt x="2447805" y="321920"/>
                  <a:pt x="2446887" y="324462"/>
                  <a:pt x="2445051" y="328701"/>
                </a:cubicBezTo>
                <a:cubicBezTo>
                  <a:pt x="2442297" y="322768"/>
                  <a:pt x="2441378" y="321073"/>
                  <a:pt x="2440460" y="319377"/>
                </a:cubicBezTo>
                <a:cubicBezTo>
                  <a:pt x="2440460" y="318531"/>
                  <a:pt x="2443214" y="317683"/>
                  <a:pt x="2444132" y="317683"/>
                </a:cubicBezTo>
                <a:close/>
                <a:moveTo>
                  <a:pt x="1013640" y="317089"/>
                </a:moveTo>
                <a:lnTo>
                  <a:pt x="1013640" y="317899"/>
                </a:lnTo>
                <a:lnTo>
                  <a:pt x="1013123" y="317141"/>
                </a:lnTo>
                <a:close/>
                <a:moveTo>
                  <a:pt x="1014530" y="317063"/>
                </a:moveTo>
                <a:lnTo>
                  <a:pt x="1024657" y="320438"/>
                </a:lnTo>
                <a:cubicBezTo>
                  <a:pt x="1023922" y="322274"/>
                  <a:pt x="1022453" y="324111"/>
                  <a:pt x="1021719" y="326865"/>
                </a:cubicBezTo>
                <a:close/>
                <a:moveTo>
                  <a:pt x="1262461" y="315847"/>
                </a:moveTo>
                <a:cubicBezTo>
                  <a:pt x="1262461" y="316765"/>
                  <a:pt x="1263380" y="317683"/>
                  <a:pt x="1263380" y="317683"/>
                </a:cubicBezTo>
                <a:cubicBezTo>
                  <a:pt x="1263380" y="318601"/>
                  <a:pt x="1262461" y="319520"/>
                  <a:pt x="1262461" y="319520"/>
                </a:cubicBezTo>
                <a:cubicBezTo>
                  <a:pt x="1261543" y="318601"/>
                  <a:pt x="1261543" y="318601"/>
                  <a:pt x="1261543" y="317683"/>
                </a:cubicBezTo>
                <a:cubicBezTo>
                  <a:pt x="1261543" y="316765"/>
                  <a:pt x="1262461" y="316765"/>
                  <a:pt x="1262461" y="315847"/>
                </a:cubicBezTo>
                <a:close/>
                <a:moveTo>
                  <a:pt x="1013639" y="315847"/>
                </a:moveTo>
                <a:lnTo>
                  <a:pt x="1014530" y="317063"/>
                </a:lnTo>
                <a:lnTo>
                  <a:pt x="1013639" y="316765"/>
                </a:lnTo>
                <a:cubicBezTo>
                  <a:pt x="1013639" y="316765"/>
                  <a:pt x="1013639" y="315847"/>
                  <a:pt x="1013639" y="315847"/>
                </a:cubicBezTo>
                <a:close/>
                <a:moveTo>
                  <a:pt x="932648" y="314010"/>
                </a:moveTo>
                <a:cubicBezTo>
                  <a:pt x="936997" y="315584"/>
                  <a:pt x="941347" y="317945"/>
                  <a:pt x="945696" y="320306"/>
                </a:cubicBezTo>
                <a:cubicBezTo>
                  <a:pt x="944826" y="321880"/>
                  <a:pt x="943956" y="323453"/>
                  <a:pt x="943086" y="325028"/>
                </a:cubicBezTo>
                <a:cubicBezTo>
                  <a:pt x="938737" y="322667"/>
                  <a:pt x="933518" y="321093"/>
                  <a:pt x="929168" y="318732"/>
                </a:cubicBezTo>
                <a:cubicBezTo>
                  <a:pt x="930038" y="317157"/>
                  <a:pt x="931778" y="315584"/>
                  <a:pt x="932648" y="314010"/>
                </a:cubicBezTo>
                <a:close/>
                <a:moveTo>
                  <a:pt x="1168358" y="305457"/>
                </a:moveTo>
                <a:cubicBezTo>
                  <a:pt x="1175913" y="302972"/>
                  <a:pt x="1182767" y="314928"/>
                  <a:pt x="1189620" y="316171"/>
                </a:cubicBezTo>
                <a:cubicBezTo>
                  <a:pt x="1193774" y="316999"/>
                  <a:pt x="1195435" y="326938"/>
                  <a:pt x="1195435" y="334391"/>
                </a:cubicBezTo>
                <a:cubicBezTo>
                  <a:pt x="1182143" y="327766"/>
                  <a:pt x="1161375" y="336047"/>
                  <a:pt x="1160545" y="313687"/>
                </a:cubicBezTo>
                <a:cubicBezTo>
                  <a:pt x="1163244" y="308718"/>
                  <a:pt x="1165840" y="306285"/>
                  <a:pt x="1168358" y="305457"/>
                </a:cubicBezTo>
                <a:close/>
                <a:moveTo>
                  <a:pt x="976179" y="304829"/>
                </a:moveTo>
                <a:cubicBezTo>
                  <a:pt x="978383" y="305747"/>
                  <a:pt x="979484" y="305747"/>
                  <a:pt x="980586" y="306665"/>
                </a:cubicBezTo>
                <a:cubicBezTo>
                  <a:pt x="979484" y="307583"/>
                  <a:pt x="979484" y="307583"/>
                  <a:pt x="978383" y="308502"/>
                </a:cubicBezTo>
                <a:cubicBezTo>
                  <a:pt x="977281" y="308502"/>
                  <a:pt x="976179" y="307583"/>
                  <a:pt x="975077" y="306665"/>
                </a:cubicBezTo>
                <a:cubicBezTo>
                  <a:pt x="975077" y="306665"/>
                  <a:pt x="976179" y="304829"/>
                  <a:pt x="976179" y="304829"/>
                </a:cubicBezTo>
                <a:close/>
                <a:moveTo>
                  <a:pt x="624155" y="304829"/>
                </a:moveTo>
                <a:cubicBezTo>
                  <a:pt x="627420" y="306461"/>
                  <a:pt x="628235" y="307278"/>
                  <a:pt x="629869" y="308093"/>
                </a:cubicBezTo>
                <a:cubicBezTo>
                  <a:pt x="629052" y="309725"/>
                  <a:pt x="628235" y="312174"/>
                  <a:pt x="627420" y="312174"/>
                </a:cubicBezTo>
                <a:cubicBezTo>
                  <a:pt x="625788" y="312174"/>
                  <a:pt x="624155" y="310542"/>
                  <a:pt x="623339" y="309725"/>
                </a:cubicBezTo>
                <a:cubicBezTo>
                  <a:pt x="622522" y="308910"/>
                  <a:pt x="624155" y="306461"/>
                  <a:pt x="624155" y="304829"/>
                </a:cubicBezTo>
                <a:close/>
                <a:moveTo>
                  <a:pt x="1200791" y="302992"/>
                </a:moveTo>
                <a:cubicBezTo>
                  <a:pt x="1202321" y="304661"/>
                  <a:pt x="1203087" y="306330"/>
                  <a:pt x="1204618" y="308001"/>
                </a:cubicBezTo>
                <a:cubicBezTo>
                  <a:pt x="1202321" y="309670"/>
                  <a:pt x="1200026" y="310505"/>
                  <a:pt x="1197730" y="312174"/>
                </a:cubicBezTo>
                <a:cubicBezTo>
                  <a:pt x="1196966" y="311339"/>
                  <a:pt x="1196200" y="310505"/>
                  <a:pt x="1195435" y="308835"/>
                </a:cubicBezTo>
                <a:cubicBezTo>
                  <a:pt x="1196966" y="307166"/>
                  <a:pt x="1198496" y="305496"/>
                  <a:pt x="1200791" y="302992"/>
                </a:cubicBezTo>
                <a:close/>
                <a:moveTo>
                  <a:pt x="1388800" y="301156"/>
                </a:moveTo>
                <a:cubicBezTo>
                  <a:pt x="1390452" y="302004"/>
                  <a:pt x="1392105" y="302851"/>
                  <a:pt x="1393758" y="303699"/>
                </a:cubicBezTo>
                <a:cubicBezTo>
                  <a:pt x="1390452" y="310480"/>
                  <a:pt x="1387973" y="316411"/>
                  <a:pt x="1384668" y="323192"/>
                </a:cubicBezTo>
                <a:cubicBezTo>
                  <a:pt x="1382188" y="321498"/>
                  <a:pt x="1379709" y="319802"/>
                  <a:pt x="1377230" y="318954"/>
                </a:cubicBezTo>
                <a:cubicBezTo>
                  <a:pt x="1381362" y="313022"/>
                  <a:pt x="1384668" y="307089"/>
                  <a:pt x="1388800" y="301156"/>
                </a:cubicBezTo>
                <a:close/>
                <a:moveTo>
                  <a:pt x="1374782" y="301156"/>
                </a:moveTo>
                <a:cubicBezTo>
                  <a:pt x="1375394" y="301156"/>
                  <a:pt x="1376007" y="302075"/>
                  <a:pt x="1377230" y="302993"/>
                </a:cubicBezTo>
                <a:cubicBezTo>
                  <a:pt x="1376618" y="303910"/>
                  <a:pt x="1376007" y="304829"/>
                  <a:pt x="1375394" y="305747"/>
                </a:cubicBezTo>
                <a:cubicBezTo>
                  <a:pt x="1375394" y="306666"/>
                  <a:pt x="1373558" y="304829"/>
                  <a:pt x="1373558" y="304829"/>
                </a:cubicBezTo>
                <a:cubicBezTo>
                  <a:pt x="1373558" y="302993"/>
                  <a:pt x="1374170" y="302075"/>
                  <a:pt x="1374782" y="301156"/>
                </a:cubicBezTo>
                <a:close/>
                <a:moveTo>
                  <a:pt x="902960" y="299319"/>
                </a:moveTo>
                <a:cubicBezTo>
                  <a:pt x="910472" y="303311"/>
                  <a:pt x="917984" y="307303"/>
                  <a:pt x="925497" y="311295"/>
                </a:cubicBezTo>
                <a:cubicBezTo>
                  <a:pt x="924662" y="313691"/>
                  <a:pt x="922993" y="316086"/>
                  <a:pt x="922159" y="317683"/>
                </a:cubicBezTo>
                <a:cubicBezTo>
                  <a:pt x="913810" y="314489"/>
                  <a:pt x="906299" y="311295"/>
                  <a:pt x="897952" y="307303"/>
                </a:cubicBezTo>
                <a:cubicBezTo>
                  <a:pt x="899621" y="304908"/>
                  <a:pt x="901290" y="301715"/>
                  <a:pt x="902960" y="299319"/>
                </a:cubicBezTo>
                <a:close/>
                <a:moveTo>
                  <a:pt x="1047611" y="295647"/>
                </a:moveTo>
                <a:cubicBezTo>
                  <a:pt x="1047611" y="296565"/>
                  <a:pt x="1048530" y="297483"/>
                  <a:pt x="1048530" y="297483"/>
                </a:cubicBezTo>
                <a:cubicBezTo>
                  <a:pt x="1048530" y="298401"/>
                  <a:pt x="1047611" y="299319"/>
                  <a:pt x="1046693" y="299319"/>
                </a:cubicBezTo>
                <a:cubicBezTo>
                  <a:pt x="1046693" y="299319"/>
                  <a:pt x="1046693" y="298401"/>
                  <a:pt x="1046693" y="297483"/>
                </a:cubicBezTo>
                <a:cubicBezTo>
                  <a:pt x="1046693" y="297483"/>
                  <a:pt x="1046693" y="296565"/>
                  <a:pt x="1047611" y="295647"/>
                </a:cubicBezTo>
                <a:close/>
                <a:moveTo>
                  <a:pt x="959862" y="295647"/>
                </a:moveTo>
                <a:cubicBezTo>
                  <a:pt x="961437" y="296749"/>
                  <a:pt x="961437" y="298953"/>
                  <a:pt x="962223" y="300054"/>
                </a:cubicBezTo>
                <a:cubicBezTo>
                  <a:pt x="961437" y="300054"/>
                  <a:pt x="959862" y="301156"/>
                  <a:pt x="959075" y="301156"/>
                </a:cubicBezTo>
                <a:cubicBezTo>
                  <a:pt x="957500" y="301156"/>
                  <a:pt x="957500" y="298953"/>
                  <a:pt x="956714" y="297850"/>
                </a:cubicBezTo>
                <a:cubicBezTo>
                  <a:pt x="958288" y="296749"/>
                  <a:pt x="959075" y="295647"/>
                  <a:pt x="959862" y="295647"/>
                </a:cubicBezTo>
                <a:close/>
                <a:moveTo>
                  <a:pt x="887342" y="294626"/>
                </a:moveTo>
                <a:cubicBezTo>
                  <a:pt x="888158" y="293811"/>
                  <a:pt x="890606" y="295443"/>
                  <a:pt x="890606" y="296260"/>
                </a:cubicBezTo>
                <a:cubicBezTo>
                  <a:pt x="890606" y="297892"/>
                  <a:pt x="889790" y="299524"/>
                  <a:pt x="888974" y="301156"/>
                </a:cubicBezTo>
                <a:cubicBezTo>
                  <a:pt x="887342" y="300340"/>
                  <a:pt x="885710" y="299524"/>
                  <a:pt x="883261" y="297892"/>
                </a:cubicBezTo>
                <a:cubicBezTo>
                  <a:pt x="884893" y="296260"/>
                  <a:pt x="885710" y="294626"/>
                  <a:pt x="887342" y="294626"/>
                </a:cubicBezTo>
                <a:close/>
                <a:moveTo>
                  <a:pt x="2067425" y="293811"/>
                </a:moveTo>
                <a:cubicBezTo>
                  <a:pt x="2068999" y="293811"/>
                  <a:pt x="2069786" y="294545"/>
                  <a:pt x="2071360" y="294545"/>
                </a:cubicBezTo>
                <a:cubicBezTo>
                  <a:pt x="2070574" y="295280"/>
                  <a:pt x="2070574" y="296749"/>
                  <a:pt x="2068999" y="297484"/>
                </a:cubicBezTo>
                <a:cubicBezTo>
                  <a:pt x="2068999" y="297484"/>
                  <a:pt x="2067425" y="296749"/>
                  <a:pt x="2065851" y="296749"/>
                </a:cubicBezTo>
                <a:cubicBezTo>
                  <a:pt x="2066638" y="295280"/>
                  <a:pt x="2066638" y="293811"/>
                  <a:pt x="2067425" y="293811"/>
                </a:cubicBezTo>
                <a:close/>
                <a:moveTo>
                  <a:pt x="995957" y="291974"/>
                </a:moveTo>
                <a:lnTo>
                  <a:pt x="1013123" y="317141"/>
                </a:lnTo>
                <a:lnTo>
                  <a:pt x="989768" y="319520"/>
                </a:lnTo>
                <a:cubicBezTo>
                  <a:pt x="992420" y="308178"/>
                  <a:pt x="993304" y="300886"/>
                  <a:pt x="995957" y="291974"/>
                </a:cubicBezTo>
                <a:close/>
                <a:moveTo>
                  <a:pt x="1544336" y="288302"/>
                </a:moveTo>
                <a:cubicBezTo>
                  <a:pt x="1545253" y="289220"/>
                  <a:pt x="1547090" y="289220"/>
                  <a:pt x="1548009" y="290138"/>
                </a:cubicBezTo>
                <a:cubicBezTo>
                  <a:pt x="1547090" y="291056"/>
                  <a:pt x="1547090" y="292893"/>
                  <a:pt x="1546172" y="292893"/>
                </a:cubicBezTo>
                <a:cubicBezTo>
                  <a:pt x="1545253" y="293811"/>
                  <a:pt x="1543418" y="292893"/>
                  <a:pt x="1542499" y="291974"/>
                </a:cubicBezTo>
                <a:cubicBezTo>
                  <a:pt x="1543418" y="291056"/>
                  <a:pt x="1543418" y="289220"/>
                  <a:pt x="1544336" y="288302"/>
                </a:cubicBezTo>
                <a:close/>
                <a:moveTo>
                  <a:pt x="511120" y="288302"/>
                </a:moveTo>
                <a:cubicBezTo>
                  <a:pt x="513691" y="292082"/>
                  <a:pt x="517119" y="295107"/>
                  <a:pt x="519691" y="298888"/>
                </a:cubicBezTo>
                <a:cubicBezTo>
                  <a:pt x="518833" y="299644"/>
                  <a:pt x="517119" y="300400"/>
                  <a:pt x="516263" y="301156"/>
                </a:cubicBezTo>
                <a:cubicBezTo>
                  <a:pt x="512833" y="298131"/>
                  <a:pt x="509406" y="295107"/>
                  <a:pt x="506836" y="291326"/>
                </a:cubicBezTo>
                <a:cubicBezTo>
                  <a:pt x="507693" y="290570"/>
                  <a:pt x="509406" y="289813"/>
                  <a:pt x="511120" y="288302"/>
                </a:cubicBezTo>
                <a:close/>
                <a:moveTo>
                  <a:pt x="2579194" y="282793"/>
                </a:moveTo>
                <a:cubicBezTo>
                  <a:pt x="2579194" y="285385"/>
                  <a:pt x="2580020" y="287978"/>
                  <a:pt x="2580020" y="290570"/>
                </a:cubicBezTo>
                <a:cubicBezTo>
                  <a:pt x="2569278" y="293163"/>
                  <a:pt x="2559362" y="294891"/>
                  <a:pt x="2548620" y="297484"/>
                </a:cubicBezTo>
                <a:cubicBezTo>
                  <a:pt x="2547794" y="294891"/>
                  <a:pt x="2547794" y="293163"/>
                  <a:pt x="2546966" y="291435"/>
                </a:cubicBezTo>
                <a:cubicBezTo>
                  <a:pt x="2557709" y="288842"/>
                  <a:pt x="2568452" y="285385"/>
                  <a:pt x="2579194" y="282793"/>
                </a:cubicBezTo>
                <a:close/>
                <a:moveTo>
                  <a:pt x="936147" y="282793"/>
                </a:moveTo>
                <a:cubicBezTo>
                  <a:pt x="939085" y="284171"/>
                  <a:pt x="942023" y="285547"/>
                  <a:pt x="945696" y="286925"/>
                </a:cubicBezTo>
                <a:lnTo>
                  <a:pt x="944961" y="286925"/>
                </a:lnTo>
                <a:cubicBezTo>
                  <a:pt x="941289" y="287614"/>
                  <a:pt x="938351" y="287614"/>
                  <a:pt x="934678" y="288303"/>
                </a:cubicBezTo>
                <a:cubicBezTo>
                  <a:pt x="935412" y="286237"/>
                  <a:pt x="935412" y="284171"/>
                  <a:pt x="936147" y="282793"/>
                </a:cubicBezTo>
                <a:close/>
                <a:moveTo>
                  <a:pt x="1556140" y="279121"/>
                </a:moveTo>
                <a:cubicBezTo>
                  <a:pt x="1559289" y="280344"/>
                  <a:pt x="1562437" y="281569"/>
                  <a:pt x="1565585" y="282793"/>
                </a:cubicBezTo>
                <a:lnTo>
                  <a:pt x="1555354" y="282793"/>
                </a:lnTo>
                <a:cubicBezTo>
                  <a:pt x="1555354" y="281569"/>
                  <a:pt x="1555354" y="280344"/>
                  <a:pt x="1556140" y="279121"/>
                </a:cubicBezTo>
                <a:close/>
                <a:moveTo>
                  <a:pt x="920599" y="277284"/>
                </a:moveTo>
                <a:cubicBezTo>
                  <a:pt x="921212" y="277284"/>
                  <a:pt x="921212" y="277896"/>
                  <a:pt x="921824" y="277896"/>
                </a:cubicBezTo>
                <a:cubicBezTo>
                  <a:pt x="921824" y="278509"/>
                  <a:pt x="921212" y="279121"/>
                  <a:pt x="921212" y="279121"/>
                </a:cubicBezTo>
                <a:cubicBezTo>
                  <a:pt x="920599" y="279121"/>
                  <a:pt x="920599" y="278509"/>
                  <a:pt x="919987" y="278509"/>
                </a:cubicBezTo>
                <a:cubicBezTo>
                  <a:pt x="919987" y="277896"/>
                  <a:pt x="920599" y="277284"/>
                  <a:pt x="920599" y="277284"/>
                </a:cubicBezTo>
                <a:close/>
                <a:moveTo>
                  <a:pt x="1696750" y="266266"/>
                </a:moveTo>
                <a:cubicBezTo>
                  <a:pt x="1697668" y="267184"/>
                  <a:pt x="1698587" y="268103"/>
                  <a:pt x="1698587" y="269020"/>
                </a:cubicBezTo>
                <a:cubicBezTo>
                  <a:pt x="1697668" y="269938"/>
                  <a:pt x="1695833" y="270857"/>
                  <a:pt x="1693996" y="271775"/>
                </a:cubicBezTo>
                <a:cubicBezTo>
                  <a:pt x="1693996" y="270857"/>
                  <a:pt x="1693077" y="269020"/>
                  <a:pt x="1693077" y="269020"/>
                </a:cubicBezTo>
                <a:cubicBezTo>
                  <a:pt x="1693996" y="268103"/>
                  <a:pt x="1695833" y="267184"/>
                  <a:pt x="1696750" y="266266"/>
                </a:cubicBezTo>
                <a:close/>
                <a:moveTo>
                  <a:pt x="1461701" y="266266"/>
                </a:moveTo>
                <a:lnTo>
                  <a:pt x="1463538" y="266266"/>
                </a:lnTo>
                <a:lnTo>
                  <a:pt x="1463538" y="268103"/>
                </a:lnTo>
                <a:lnTo>
                  <a:pt x="1461701" y="268103"/>
                </a:lnTo>
                <a:close/>
                <a:moveTo>
                  <a:pt x="1533318" y="264430"/>
                </a:moveTo>
                <a:lnTo>
                  <a:pt x="1535155" y="264430"/>
                </a:lnTo>
                <a:lnTo>
                  <a:pt x="1535155" y="266267"/>
                </a:lnTo>
                <a:lnTo>
                  <a:pt x="1533318" y="266267"/>
                </a:lnTo>
                <a:close/>
                <a:moveTo>
                  <a:pt x="1058569" y="264064"/>
                </a:moveTo>
                <a:cubicBezTo>
                  <a:pt x="1063075" y="262962"/>
                  <a:pt x="1068398" y="264365"/>
                  <a:pt x="1075360" y="267973"/>
                </a:cubicBezTo>
                <a:cubicBezTo>
                  <a:pt x="1097476" y="278396"/>
                  <a:pt x="1121228" y="285612"/>
                  <a:pt x="1143344" y="296035"/>
                </a:cubicBezTo>
                <a:cubicBezTo>
                  <a:pt x="1150716" y="299243"/>
                  <a:pt x="1154811" y="308062"/>
                  <a:pt x="1160545" y="313675"/>
                </a:cubicBezTo>
                <a:cubicBezTo>
                  <a:pt x="1153992" y="314476"/>
                  <a:pt x="1145801" y="317684"/>
                  <a:pt x="1140068" y="315279"/>
                </a:cubicBezTo>
                <a:cubicBezTo>
                  <a:pt x="1114677" y="307260"/>
                  <a:pt x="1089285" y="298441"/>
                  <a:pt x="1064712" y="288820"/>
                </a:cubicBezTo>
                <a:cubicBezTo>
                  <a:pt x="1058160" y="286414"/>
                  <a:pt x="1053246" y="280000"/>
                  <a:pt x="1046693" y="275189"/>
                </a:cubicBezTo>
                <a:cubicBezTo>
                  <a:pt x="1050378" y="268775"/>
                  <a:pt x="1054065" y="265167"/>
                  <a:pt x="1058569" y="264064"/>
                </a:cubicBezTo>
                <a:close/>
                <a:moveTo>
                  <a:pt x="1570962" y="262593"/>
                </a:moveTo>
                <a:cubicBezTo>
                  <a:pt x="1571880" y="263817"/>
                  <a:pt x="1572799" y="264429"/>
                  <a:pt x="1573717" y="265654"/>
                </a:cubicBezTo>
                <a:cubicBezTo>
                  <a:pt x="1572799" y="265654"/>
                  <a:pt x="1570962" y="266266"/>
                  <a:pt x="1570044" y="266266"/>
                </a:cubicBezTo>
                <a:cubicBezTo>
                  <a:pt x="1569126" y="266266"/>
                  <a:pt x="1569126" y="265042"/>
                  <a:pt x="1568208" y="264429"/>
                </a:cubicBezTo>
                <a:cubicBezTo>
                  <a:pt x="1569126" y="263817"/>
                  <a:pt x="1570044" y="263205"/>
                  <a:pt x="1570962" y="262593"/>
                </a:cubicBezTo>
                <a:close/>
                <a:moveTo>
                  <a:pt x="891608" y="260757"/>
                </a:moveTo>
                <a:cubicBezTo>
                  <a:pt x="891608" y="261446"/>
                  <a:pt x="892443" y="262823"/>
                  <a:pt x="892443" y="263512"/>
                </a:cubicBezTo>
                <a:cubicBezTo>
                  <a:pt x="889939" y="264201"/>
                  <a:pt x="886599" y="264889"/>
                  <a:pt x="884096" y="266267"/>
                </a:cubicBezTo>
                <a:cubicBezTo>
                  <a:pt x="884096" y="265579"/>
                  <a:pt x="883261" y="264201"/>
                  <a:pt x="883261" y="263512"/>
                </a:cubicBezTo>
                <a:cubicBezTo>
                  <a:pt x="885765" y="262823"/>
                  <a:pt x="888270" y="262135"/>
                  <a:pt x="891608" y="260757"/>
                </a:cubicBezTo>
                <a:close/>
                <a:moveTo>
                  <a:pt x="1925155" y="258160"/>
                </a:moveTo>
                <a:lnTo>
                  <a:pt x="1921149" y="273612"/>
                </a:lnTo>
                <a:cubicBezTo>
                  <a:pt x="1918577" y="271872"/>
                  <a:pt x="1916007" y="270133"/>
                  <a:pt x="1913436" y="269263"/>
                </a:cubicBezTo>
                <a:close/>
                <a:moveTo>
                  <a:pt x="1925433" y="257085"/>
                </a:moveTo>
                <a:cubicBezTo>
                  <a:pt x="1925433" y="257085"/>
                  <a:pt x="1926290" y="257085"/>
                  <a:pt x="1926290" y="257085"/>
                </a:cubicBezTo>
                <a:lnTo>
                  <a:pt x="1925155" y="258160"/>
                </a:lnTo>
                <a:close/>
                <a:moveTo>
                  <a:pt x="1925778" y="256464"/>
                </a:moveTo>
                <a:lnTo>
                  <a:pt x="1925289" y="257085"/>
                </a:lnTo>
                <a:lnTo>
                  <a:pt x="1924454" y="257085"/>
                </a:lnTo>
                <a:close/>
                <a:moveTo>
                  <a:pt x="1024588" y="249739"/>
                </a:moveTo>
                <a:cubicBezTo>
                  <a:pt x="1030025" y="255887"/>
                  <a:pt x="1034687" y="261156"/>
                  <a:pt x="1039349" y="267304"/>
                </a:cubicBezTo>
                <a:cubicBezTo>
                  <a:pt x="1022257" y="269940"/>
                  <a:pt x="1019149" y="267304"/>
                  <a:pt x="1024588" y="249739"/>
                </a:cubicBezTo>
                <a:close/>
                <a:moveTo>
                  <a:pt x="913407" y="246067"/>
                </a:moveTo>
                <a:cubicBezTo>
                  <a:pt x="916467" y="246853"/>
                  <a:pt x="918764" y="247641"/>
                  <a:pt x="921824" y="248428"/>
                </a:cubicBezTo>
                <a:cubicBezTo>
                  <a:pt x="921824" y="250002"/>
                  <a:pt x="921059" y="250790"/>
                  <a:pt x="921059" y="251576"/>
                </a:cubicBezTo>
                <a:cubicBezTo>
                  <a:pt x="918764" y="250790"/>
                  <a:pt x="915703" y="250790"/>
                  <a:pt x="912642" y="250002"/>
                </a:cubicBezTo>
                <a:cubicBezTo>
                  <a:pt x="913407" y="249215"/>
                  <a:pt x="913407" y="247641"/>
                  <a:pt x="913407" y="246067"/>
                </a:cubicBezTo>
                <a:close/>
                <a:moveTo>
                  <a:pt x="1734701" y="244230"/>
                </a:moveTo>
                <a:cubicBezTo>
                  <a:pt x="1734701" y="244230"/>
                  <a:pt x="1735313" y="244964"/>
                  <a:pt x="1735313" y="244964"/>
                </a:cubicBezTo>
                <a:cubicBezTo>
                  <a:pt x="1735313" y="245699"/>
                  <a:pt x="1734701" y="247168"/>
                  <a:pt x="1734701" y="247902"/>
                </a:cubicBezTo>
                <a:cubicBezTo>
                  <a:pt x="1734088" y="247168"/>
                  <a:pt x="1733476" y="247168"/>
                  <a:pt x="1733476" y="246433"/>
                </a:cubicBezTo>
                <a:cubicBezTo>
                  <a:pt x="1734088" y="245699"/>
                  <a:pt x="1734088" y="244964"/>
                  <a:pt x="1734701" y="244230"/>
                </a:cubicBezTo>
                <a:close/>
                <a:moveTo>
                  <a:pt x="1004803" y="244230"/>
                </a:moveTo>
                <a:cubicBezTo>
                  <a:pt x="1008016" y="245804"/>
                  <a:pt x="1010427" y="247377"/>
                  <a:pt x="1013640" y="249738"/>
                </a:cubicBezTo>
                <a:cubicBezTo>
                  <a:pt x="1011230" y="252100"/>
                  <a:pt x="1008820" y="255248"/>
                  <a:pt x="1007212" y="254461"/>
                </a:cubicBezTo>
                <a:cubicBezTo>
                  <a:pt x="1004803" y="253673"/>
                  <a:pt x="1002392" y="251312"/>
                  <a:pt x="1000785" y="249738"/>
                </a:cubicBezTo>
                <a:cubicBezTo>
                  <a:pt x="1000785" y="248952"/>
                  <a:pt x="1003999" y="244230"/>
                  <a:pt x="1004803" y="244230"/>
                </a:cubicBezTo>
                <a:close/>
                <a:moveTo>
                  <a:pt x="1777048" y="242394"/>
                </a:moveTo>
                <a:cubicBezTo>
                  <a:pt x="1778718" y="245822"/>
                  <a:pt x="1781222" y="247536"/>
                  <a:pt x="1781222" y="249250"/>
                </a:cubicBezTo>
                <a:cubicBezTo>
                  <a:pt x="1781222" y="251820"/>
                  <a:pt x="1778718" y="253535"/>
                  <a:pt x="1777048" y="255249"/>
                </a:cubicBezTo>
                <a:cubicBezTo>
                  <a:pt x="1775379" y="253535"/>
                  <a:pt x="1772875" y="251820"/>
                  <a:pt x="1772040" y="250107"/>
                </a:cubicBezTo>
                <a:cubicBezTo>
                  <a:pt x="1772040" y="248393"/>
                  <a:pt x="1774544" y="245822"/>
                  <a:pt x="1777048" y="242394"/>
                </a:cubicBezTo>
                <a:close/>
                <a:moveTo>
                  <a:pt x="1774488" y="235049"/>
                </a:moveTo>
                <a:cubicBezTo>
                  <a:pt x="1775712" y="236274"/>
                  <a:pt x="1775712" y="237498"/>
                  <a:pt x="1775712" y="238721"/>
                </a:cubicBezTo>
                <a:cubicBezTo>
                  <a:pt x="1774488" y="238721"/>
                  <a:pt x="1774488" y="238721"/>
                  <a:pt x="1773264" y="238721"/>
                </a:cubicBezTo>
                <a:cubicBezTo>
                  <a:pt x="1773264" y="237498"/>
                  <a:pt x="1773264" y="237498"/>
                  <a:pt x="1772040" y="236274"/>
                </a:cubicBezTo>
                <a:cubicBezTo>
                  <a:pt x="1773264" y="236274"/>
                  <a:pt x="1774488" y="235049"/>
                  <a:pt x="1774488" y="235049"/>
                </a:cubicBezTo>
                <a:close/>
                <a:moveTo>
                  <a:pt x="961305" y="231632"/>
                </a:moveTo>
                <a:lnTo>
                  <a:pt x="971404" y="234437"/>
                </a:lnTo>
                <a:cubicBezTo>
                  <a:pt x="969830" y="236733"/>
                  <a:pt x="967469" y="238263"/>
                  <a:pt x="965895" y="240558"/>
                </a:cubicBezTo>
                <a:close/>
                <a:moveTo>
                  <a:pt x="960386" y="231376"/>
                </a:moveTo>
                <a:lnTo>
                  <a:pt x="961173" y="231376"/>
                </a:lnTo>
                <a:lnTo>
                  <a:pt x="961305" y="231632"/>
                </a:lnTo>
                <a:close/>
                <a:moveTo>
                  <a:pt x="959067" y="230761"/>
                </a:moveTo>
                <a:lnTo>
                  <a:pt x="960386" y="231376"/>
                </a:lnTo>
                <a:cubicBezTo>
                  <a:pt x="960386" y="231376"/>
                  <a:pt x="959522" y="231376"/>
                  <a:pt x="959522" y="231376"/>
                </a:cubicBezTo>
                <a:close/>
                <a:moveTo>
                  <a:pt x="813481" y="229539"/>
                </a:moveTo>
                <a:cubicBezTo>
                  <a:pt x="814215" y="229539"/>
                  <a:pt x="815684" y="231172"/>
                  <a:pt x="817154" y="231988"/>
                </a:cubicBezTo>
                <a:cubicBezTo>
                  <a:pt x="816419" y="233620"/>
                  <a:pt x="815684" y="235252"/>
                  <a:pt x="814215" y="236885"/>
                </a:cubicBezTo>
                <a:cubicBezTo>
                  <a:pt x="812746" y="235252"/>
                  <a:pt x="811277" y="234437"/>
                  <a:pt x="809808" y="232804"/>
                </a:cubicBezTo>
                <a:cubicBezTo>
                  <a:pt x="811277" y="231988"/>
                  <a:pt x="812012" y="229539"/>
                  <a:pt x="813481" y="229539"/>
                </a:cubicBezTo>
                <a:close/>
                <a:moveTo>
                  <a:pt x="1718713" y="226683"/>
                </a:moveTo>
                <a:cubicBezTo>
                  <a:pt x="1722752" y="225868"/>
                  <a:pt x="1727600" y="228316"/>
                  <a:pt x="1731641" y="229132"/>
                </a:cubicBezTo>
                <a:cubicBezTo>
                  <a:pt x="1729217" y="232396"/>
                  <a:pt x="1725984" y="236477"/>
                  <a:pt x="1722752" y="238925"/>
                </a:cubicBezTo>
                <a:lnTo>
                  <a:pt x="1715481" y="238925"/>
                </a:lnTo>
                <a:lnTo>
                  <a:pt x="1711804" y="235212"/>
                </a:lnTo>
                <a:close/>
                <a:moveTo>
                  <a:pt x="512847" y="222195"/>
                </a:moveTo>
                <a:cubicBezTo>
                  <a:pt x="516603" y="227203"/>
                  <a:pt x="519608" y="231376"/>
                  <a:pt x="523364" y="235550"/>
                </a:cubicBezTo>
                <a:cubicBezTo>
                  <a:pt x="521862" y="237219"/>
                  <a:pt x="520359" y="238888"/>
                  <a:pt x="518106" y="240557"/>
                </a:cubicBezTo>
                <a:cubicBezTo>
                  <a:pt x="514350" y="236385"/>
                  <a:pt x="510593" y="233045"/>
                  <a:pt x="506837" y="228872"/>
                </a:cubicBezTo>
                <a:cubicBezTo>
                  <a:pt x="509091" y="226367"/>
                  <a:pt x="511345" y="224698"/>
                  <a:pt x="512847" y="222195"/>
                </a:cubicBezTo>
                <a:close/>
                <a:moveTo>
                  <a:pt x="1582287" y="220358"/>
                </a:moveTo>
                <a:cubicBezTo>
                  <a:pt x="1582287" y="221277"/>
                  <a:pt x="1582287" y="221277"/>
                  <a:pt x="1582899" y="222195"/>
                </a:cubicBezTo>
                <a:cubicBezTo>
                  <a:pt x="1582287" y="223114"/>
                  <a:pt x="1582287" y="224031"/>
                  <a:pt x="1582287" y="224031"/>
                </a:cubicBezTo>
                <a:cubicBezTo>
                  <a:pt x="1581674" y="223114"/>
                  <a:pt x="1581062" y="222195"/>
                  <a:pt x="1581062" y="221277"/>
                </a:cubicBezTo>
                <a:cubicBezTo>
                  <a:pt x="1581062" y="221277"/>
                  <a:pt x="1581674" y="221277"/>
                  <a:pt x="1582287" y="220358"/>
                </a:cubicBezTo>
                <a:close/>
                <a:moveTo>
                  <a:pt x="950016" y="218521"/>
                </a:moveTo>
                <a:lnTo>
                  <a:pt x="959067" y="230761"/>
                </a:lnTo>
                <a:lnTo>
                  <a:pt x="945696" y="224520"/>
                </a:lnTo>
                <a:cubicBezTo>
                  <a:pt x="946560" y="222807"/>
                  <a:pt x="948288" y="220236"/>
                  <a:pt x="950016" y="218521"/>
                </a:cubicBezTo>
                <a:close/>
                <a:moveTo>
                  <a:pt x="1675836" y="214645"/>
                </a:moveTo>
                <a:lnTo>
                  <a:pt x="1680224" y="218155"/>
                </a:lnTo>
                <a:cubicBezTo>
                  <a:pt x="1678387" y="218889"/>
                  <a:pt x="1677470" y="219624"/>
                  <a:pt x="1676551" y="220358"/>
                </a:cubicBezTo>
                <a:close/>
                <a:moveTo>
                  <a:pt x="1745597" y="209340"/>
                </a:moveTo>
                <a:cubicBezTo>
                  <a:pt x="1746331" y="211177"/>
                  <a:pt x="1746331" y="212095"/>
                  <a:pt x="1746331" y="213013"/>
                </a:cubicBezTo>
                <a:cubicBezTo>
                  <a:pt x="1744128" y="213013"/>
                  <a:pt x="1741190" y="212095"/>
                  <a:pt x="1738986" y="211177"/>
                </a:cubicBezTo>
                <a:cubicBezTo>
                  <a:pt x="1741190" y="211177"/>
                  <a:pt x="1743393" y="210259"/>
                  <a:pt x="1745597" y="209340"/>
                </a:cubicBezTo>
                <a:close/>
                <a:moveTo>
                  <a:pt x="1979543" y="207503"/>
                </a:moveTo>
                <a:cubicBezTo>
                  <a:pt x="1979126" y="218884"/>
                  <a:pt x="1971614" y="230669"/>
                  <a:pt x="1961076" y="239915"/>
                </a:cubicBezTo>
                <a:lnTo>
                  <a:pt x="1925778" y="256464"/>
                </a:lnTo>
                <a:lnTo>
                  <a:pt x="1947720" y="228637"/>
                </a:lnTo>
                <a:cubicBezTo>
                  <a:pt x="1957424" y="221118"/>
                  <a:pt x="1968692" y="214820"/>
                  <a:pt x="1979543" y="207503"/>
                </a:cubicBezTo>
                <a:close/>
                <a:moveTo>
                  <a:pt x="934065" y="207503"/>
                </a:moveTo>
                <a:cubicBezTo>
                  <a:pt x="935697" y="211439"/>
                  <a:pt x="936514" y="213013"/>
                  <a:pt x="936514" y="214586"/>
                </a:cubicBezTo>
                <a:cubicBezTo>
                  <a:pt x="936514" y="216161"/>
                  <a:pt x="934882" y="218521"/>
                  <a:pt x="933249" y="218521"/>
                </a:cubicBezTo>
                <a:cubicBezTo>
                  <a:pt x="932433" y="218521"/>
                  <a:pt x="929984" y="216948"/>
                  <a:pt x="929984" y="215374"/>
                </a:cubicBezTo>
                <a:cubicBezTo>
                  <a:pt x="929168" y="214586"/>
                  <a:pt x="930801" y="213013"/>
                  <a:pt x="934065" y="207503"/>
                </a:cubicBezTo>
                <a:close/>
                <a:moveTo>
                  <a:pt x="1810602" y="196486"/>
                </a:moveTo>
                <a:cubicBezTo>
                  <a:pt x="1810602" y="196486"/>
                  <a:pt x="1810602" y="197709"/>
                  <a:pt x="1810602" y="198934"/>
                </a:cubicBezTo>
                <a:cubicBezTo>
                  <a:pt x="1810602" y="198934"/>
                  <a:pt x="1809378" y="200158"/>
                  <a:pt x="1808153" y="200158"/>
                </a:cubicBezTo>
                <a:cubicBezTo>
                  <a:pt x="1808153" y="198934"/>
                  <a:pt x="1806929" y="197709"/>
                  <a:pt x="1806929" y="197709"/>
                </a:cubicBezTo>
                <a:cubicBezTo>
                  <a:pt x="1808153" y="197709"/>
                  <a:pt x="1809378" y="196486"/>
                  <a:pt x="1810602" y="196486"/>
                </a:cubicBezTo>
                <a:close/>
                <a:moveTo>
                  <a:pt x="905909" y="196486"/>
                </a:moveTo>
                <a:cubicBezTo>
                  <a:pt x="907439" y="200503"/>
                  <a:pt x="908970" y="202110"/>
                  <a:pt x="908204" y="203716"/>
                </a:cubicBezTo>
                <a:cubicBezTo>
                  <a:pt x="908204" y="206127"/>
                  <a:pt x="905909" y="207734"/>
                  <a:pt x="904378" y="208538"/>
                </a:cubicBezTo>
                <a:cubicBezTo>
                  <a:pt x="903613" y="209340"/>
                  <a:pt x="899787" y="206127"/>
                  <a:pt x="899787" y="205324"/>
                </a:cubicBezTo>
                <a:cubicBezTo>
                  <a:pt x="900552" y="203716"/>
                  <a:pt x="902082" y="201307"/>
                  <a:pt x="905909" y="196486"/>
                </a:cubicBezTo>
                <a:close/>
                <a:moveTo>
                  <a:pt x="879162" y="184142"/>
                </a:moveTo>
                <a:cubicBezTo>
                  <a:pt x="884375" y="185672"/>
                  <a:pt x="888900" y="189550"/>
                  <a:pt x="892442" y="197302"/>
                </a:cubicBezTo>
                <a:cubicBezTo>
                  <a:pt x="891655" y="199751"/>
                  <a:pt x="890081" y="202199"/>
                  <a:pt x="889295" y="203832"/>
                </a:cubicBezTo>
                <a:cubicBezTo>
                  <a:pt x="879850" y="199751"/>
                  <a:pt x="869620" y="195670"/>
                  <a:pt x="859388" y="191589"/>
                </a:cubicBezTo>
                <a:cubicBezTo>
                  <a:pt x="860175" y="189142"/>
                  <a:pt x="860963" y="187509"/>
                  <a:pt x="861749" y="185061"/>
                </a:cubicBezTo>
                <a:cubicBezTo>
                  <a:pt x="868045" y="183428"/>
                  <a:pt x="873948" y="182612"/>
                  <a:pt x="879162" y="184142"/>
                </a:cubicBezTo>
                <a:close/>
                <a:moveTo>
                  <a:pt x="598654" y="174450"/>
                </a:moveTo>
                <a:cubicBezTo>
                  <a:pt x="591055" y="199355"/>
                  <a:pt x="590295" y="200159"/>
                  <a:pt x="576617" y="186501"/>
                </a:cubicBezTo>
                <a:cubicBezTo>
                  <a:pt x="583457" y="182485"/>
                  <a:pt x="589536" y="179271"/>
                  <a:pt x="598654" y="174450"/>
                </a:cubicBezTo>
                <a:close/>
                <a:moveTo>
                  <a:pt x="845420" y="168587"/>
                </a:moveTo>
                <a:cubicBezTo>
                  <a:pt x="849551" y="171404"/>
                  <a:pt x="851912" y="178291"/>
                  <a:pt x="853880" y="189142"/>
                </a:cubicBezTo>
                <a:cubicBezTo>
                  <a:pt x="842862" y="182465"/>
                  <a:pt x="835778" y="178291"/>
                  <a:pt x="826335" y="172448"/>
                </a:cubicBezTo>
                <a:cubicBezTo>
                  <a:pt x="835385" y="167022"/>
                  <a:pt x="841288" y="165770"/>
                  <a:pt x="845420" y="168587"/>
                </a:cubicBezTo>
                <a:close/>
                <a:moveTo>
                  <a:pt x="1793055" y="161597"/>
                </a:moveTo>
                <a:cubicBezTo>
                  <a:pt x="1799584" y="184092"/>
                  <a:pt x="1791423" y="193733"/>
                  <a:pt x="1755512" y="200161"/>
                </a:cubicBezTo>
                <a:cubicBezTo>
                  <a:pt x="1767754" y="187306"/>
                  <a:pt x="1779997" y="175254"/>
                  <a:pt x="1793055" y="161597"/>
                </a:cubicBezTo>
                <a:close/>
                <a:moveTo>
                  <a:pt x="794783" y="148743"/>
                </a:moveTo>
                <a:cubicBezTo>
                  <a:pt x="806470" y="153858"/>
                  <a:pt x="817320" y="158973"/>
                  <a:pt x="828171" y="163236"/>
                </a:cubicBezTo>
                <a:cubicBezTo>
                  <a:pt x="827336" y="166646"/>
                  <a:pt x="825667" y="169204"/>
                  <a:pt x="824833" y="172614"/>
                </a:cubicBezTo>
                <a:cubicBezTo>
                  <a:pt x="813982" y="167499"/>
                  <a:pt x="802296" y="162384"/>
                  <a:pt x="791445" y="157268"/>
                </a:cubicBezTo>
                <a:cubicBezTo>
                  <a:pt x="793114" y="154710"/>
                  <a:pt x="793949" y="152153"/>
                  <a:pt x="794783" y="148743"/>
                </a:cubicBezTo>
                <a:close/>
                <a:moveTo>
                  <a:pt x="705152" y="148741"/>
                </a:moveTo>
                <a:cubicBezTo>
                  <a:pt x="708433" y="152023"/>
                  <a:pt x="711714" y="156125"/>
                  <a:pt x="715814" y="159406"/>
                </a:cubicBezTo>
                <a:cubicBezTo>
                  <a:pt x="719094" y="162689"/>
                  <a:pt x="724014" y="164329"/>
                  <a:pt x="727295" y="166791"/>
                </a:cubicBezTo>
                <a:cubicBezTo>
                  <a:pt x="734674" y="173354"/>
                  <a:pt x="740413" y="179918"/>
                  <a:pt x="747793" y="185661"/>
                </a:cubicBezTo>
                <a:cubicBezTo>
                  <a:pt x="755173" y="193044"/>
                  <a:pt x="762553" y="200428"/>
                  <a:pt x="770752" y="205351"/>
                </a:cubicBezTo>
                <a:cubicBezTo>
                  <a:pt x="784682" y="212734"/>
                  <a:pt x="795342" y="219298"/>
                  <a:pt x="801082" y="237347"/>
                </a:cubicBezTo>
                <a:cubicBezTo>
                  <a:pt x="806822" y="251294"/>
                  <a:pt x="824861" y="261959"/>
                  <a:pt x="838801" y="271804"/>
                </a:cubicBezTo>
                <a:cubicBezTo>
                  <a:pt x="849461" y="279189"/>
                  <a:pt x="862581" y="282470"/>
                  <a:pt x="873240" y="292315"/>
                </a:cubicBezTo>
                <a:cubicBezTo>
                  <a:pt x="868321" y="292315"/>
                  <a:pt x="864221" y="291495"/>
                  <a:pt x="855201" y="289854"/>
                </a:cubicBezTo>
                <a:cubicBezTo>
                  <a:pt x="869961" y="308724"/>
                  <a:pt x="882260" y="325132"/>
                  <a:pt x="895380" y="340720"/>
                </a:cubicBezTo>
                <a:cubicBezTo>
                  <a:pt x="898660" y="338259"/>
                  <a:pt x="901940" y="336618"/>
                  <a:pt x="905219" y="334157"/>
                </a:cubicBezTo>
                <a:cubicBezTo>
                  <a:pt x="897840" y="339079"/>
                  <a:pt x="890461" y="344002"/>
                  <a:pt x="882260" y="350565"/>
                </a:cubicBezTo>
                <a:cubicBezTo>
                  <a:pt x="883081" y="352207"/>
                  <a:pt x="883901" y="357128"/>
                  <a:pt x="883901" y="355488"/>
                </a:cubicBezTo>
                <a:cubicBezTo>
                  <a:pt x="898660" y="362051"/>
                  <a:pt x="909320" y="366973"/>
                  <a:pt x="919979" y="372717"/>
                </a:cubicBezTo>
                <a:cubicBezTo>
                  <a:pt x="930640" y="377639"/>
                  <a:pt x="940479" y="381741"/>
                  <a:pt x="950319" y="387485"/>
                </a:cubicBezTo>
                <a:cubicBezTo>
                  <a:pt x="960979" y="392407"/>
                  <a:pt x="971639" y="397330"/>
                  <a:pt x="980658" y="404713"/>
                </a:cubicBezTo>
                <a:cubicBezTo>
                  <a:pt x="1000338" y="421121"/>
                  <a:pt x="1044618" y="428505"/>
                  <a:pt x="1065938" y="416199"/>
                </a:cubicBezTo>
                <a:cubicBezTo>
                  <a:pt x="1048717" y="407175"/>
                  <a:pt x="1033957" y="398970"/>
                  <a:pt x="1013458" y="387485"/>
                </a:cubicBezTo>
                <a:cubicBezTo>
                  <a:pt x="1070857" y="389125"/>
                  <a:pt x="1116776" y="418660"/>
                  <a:pt x="1167615" y="428505"/>
                </a:cubicBezTo>
                <a:cubicBezTo>
                  <a:pt x="1168435" y="426044"/>
                  <a:pt x="1168435" y="423583"/>
                  <a:pt x="1169255" y="421121"/>
                </a:cubicBezTo>
                <a:cubicBezTo>
                  <a:pt x="1161875" y="418660"/>
                  <a:pt x="1154495" y="416199"/>
                  <a:pt x="1147115" y="413738"/>
                </a:cubicBezTo>
                <a:cubicBezTo>
                  <a:pt x="1132356" y="408815"/>
                  <a:pt x="1118416" y="404713"/>
                  <a:pt x="1104476" y="398970"/>
                </a:cubicBezTo>
                <a:cubicBezTo>
                  <a:pt x="1101196" y="398150"/>
                  <a:pt x="1100376" y="392407"/>
                  <a:pt x="1097917" y="389125"/>
                </a:cubicBezTo>
                <a:cubicBezTo>
                  <a:pt x="1101196" y="388305"/>
                  <a:pt x="1105297" y="385023"/>
                  <a:pt x="1107756" y="385843"/>
                </a:cubicBezTo>
                <a:cubicBezTo>
                  <a:pt x="1132356" y="391586"/>
                  <a:pt x="1156135" y="398150"/>
                  <a:pt x="1179915" y="403893"/>
                </a:cubicBezTo>
                <a:cubicBezTo>
                  <a:pt x="1193035" y="395688"/>
                  <a:pt x="1208614" y="385023"/>
                  <a:pt x="1224194" y="375178"/>
                </a:cubicBezTo>
                <a:cubicBezTo>
                  <a:pt x="1229114" y="382562"/>
                  <a:pt x="1233214" y="389125"/>
                  <a:pt x="1237314" y="396508"/>
                </a:cubicBezTo>
                <a:cubicBezTo>
                  <a:pt x="1238954" y="394868"/>
                  <a:pt x="1241414" y="394048"/>
                  <a:pt x="1243054" y="393227"/>
                </a:cubicBezTo>
                <a:cubicBezTo>
                  <a:pt x="1239774" y="389125"/>
                  <a:pt x="1237314" y="385843"/>
                  <a:pt x="1233214" y="380100"/>
                </a:cubicBezTo>
                <a:cubicBezTo>
                  <a:pt x="1246334" y="380100"/>
                  <a:pt x="1256993" y="380100"/>
                  <a:pt x="1267654" y="380100"/>
                </a:cubicBezTo>
                <a:cubicBezTo>
                  <a:pt x="1244694" y="362872"/>
                  <a:pt x="1212715" y="358770"/>
                  <a:pt x="1203694" y="319389"/>
                </a:cubicBezTo>
                <a:cubicBezTo>
                  <a:pt x="1237314" y="330875"/>
                  <a:pt x="1265194" y="340720"/>
                  <a:pt x="1293893" y="349745"/>
                </a:cubicBezTo>
                <a:cubicBezTo>
                  <a:pt x="1302912" y="352207"/>
                  <a:pt x="1313573" y="348924"/>
                  <a:pt x="1324232" y="348924"/>
                </a:cubicBezTo>
                <a:cubicBezTo>
                  <a:pt x="1327513" y="342360"/>
                  <a:pt x="1329152" y="330055"/>
                  <a:pt x="1333252" y="329234"/>
                </a:cubicBezTo>
                <a:cubicBezTo>
                  <a:pt x="1341452" y="327593"/>
                  <a:pt x="1355392" y="330055"/>
                  <a:pt x="1358672" y="335797"/>
                </a:cubicBezTo>
                <a:cubicBezTo>
                  <a:pt x="1369331" y="354667"/>
                  <a:pt x="1387372" y="355488"/>
                  <a:pt x="1401311" y="357128"/>
                </a:cubicBezTo>
                <a:cubicBezTo>
                  <a:pt x="1408691" y="364512"/>
                  <a:pt x="1413611" y="372717"/>
                  <a:pt x="1420171" y="375178"/>
                </a:cubicBezTo>
                <a:cubicBezTo>
                  <a:pt x="1424270" y="376818"/>
                  <a:pt x="1430830" y="367793"/>
                  <a:pt x="1437390" y="363692"/>
                </a:cubicBezTo>
                <a:cubicBezTo>
                  <a:pt x="1440670" y="361230"/>
                  <a:pt x="1445590" y="357949"/>
                  <a:pt x="1449691" y="357128"/>
                </a:cubicBezTo>
                <a:cubicBezTo>
                  <a:pt x="1460350" y="353847"/>
                  <a:pt x="1471830" y="351385"/>
                  <a:pt x="1482490" y="348924"/>
                </a:cubicBezTo>
                <a:cubicBezTo>
                  <a:pt x="1482490" y="346463"/>
                  <a:pt x="1482490" y="344002"/>
                  <a:pt x="1482490" y="341540"/>
                </a:cubicBezTo>
                <a:cubicBezTo>
                  <a:pt x="1490689" y="346463"/>
                  <a:pt x="1499709" y="350565"/>
                  <a:pt x="1508729" y="354667"/>
                </a:cubicBezTo>
                <a:cubicBezTo>
                  <a:pt x="1509550" y="353027"/>
                  <a:pt x="1510370" y="352207"/>
                  <a:pt x="1511189" y="351385"/>
                </a:cubicBezTo>
                <a:cubicBezTo>
                  <a:pt x="1509550" y="347283"/>
                  <a:pt x="1507089" y="343182"/>
                  <a:pt x="1504629" y="339079"/>
                </a:cubicBezTo>
                <a:cubicBezTo>
                  <a:pt x="1525128" y="320210"/>
                  <a:pt x="1545628" y="301340"/>
                  <a:pt x="1566128" y="282470"/>
                </a:cubicBezTo>
                <a:cubicBezTo>
                  <a:pt x="1565308" y="282470"/>
                  <a:pt x="1565308" y="282470"/>
                  <a:pt x="1565308" y="282470"/>
                </a:cubicBezTo>
                <a:cubicBezTo>
                  <a:pt x="1575968" y="270984"/>
                  <a:pt x="1585807" y="259499"/>
                  <a:pt x="1596468" y="248833"/>
                </a:cubicBezTo>
                <a:cubicBezTo>
                  <a:pt x="1608768" y="235706"/>
                  <a:pt x="1621887" y="223399"/>
                  <a:pt x="1634187" y="209453"/>
                </a:cubicBezTo>
                <a:cubicBezTo>
                  <a:pt x="1647306" y="196326"/>
                  <a:pt x="1661246" y="190583"/>
                  <a:pt x="1678467" y="198787"/>
                </a:cubicBezTo>
                <a:lnTo>
                  <a:pt x="1675236" y="213330"/>
                </a:lnTo>
                <a:lnTo>
                  <a:pt x="1675633" y="213013"/>
                </a:lnTo>
                <a:lnTo>
                  <a:pt x="1675643" y="213098"/>
                </a:lnTo>
                <a:lnTo>
                  <a:pt x="1676006" y="212734"/>
                </a:lnTo>
                <a:lnTo>
                  <a:pt x="1675673" y="213338"/>
                </a:lnTo>
                <a:lnTo>
                  <a:pt x="1675836" y="214645"/>
                </a:lnTo>
                <a:lnTo>
                  <a:pt x="1675222" y="214155"/>
                </a:lnTo>
                <a:lnTo>
                  <a:pt x="1660837" y="240218"/>
                </a:lnTo>
                <a:cubicBezTo>
                  <a:pt x="1654277" y="248012"/>
                  <a:pt x="1645667" y="254165"/>
                  <a:pt x="1633367" y="257857"/>
                </a:cubicBezTo>
                <a:cubicBezTo>
                  <a:pt x="1623527" y="261139"/>
                  <a:pt x="1612048" y="273446"/>
                  <a:pt x="1614507" y="292315"/>
                </a:cubicBezTo>
                <a:cubicBezTo>
                  <a:pt x="1623527" y="286572"/>
                  <a:pt x="1632546" y="269344"/>
                  <a:pt x="1637467" y="292315"/>
                </a:cubicBezTo>
                <a:cubicBezTo>
                  <a:pt x="1655506" y="275907"/>
                  <a:pt x="1672727" y="258678"/>
                  <a:pt x="1690766" y="243911"/>
                </a:cubicBezTo>
                <a:cubicBezTo>
                  <a:pt x="1696506" y="238987"/>
                  <a:pt x="1704706" y="238167"/>
                  <a:pt x="1711266" y="235706"/>
                </a:cubicBezTo>
                <a:cubicBezTo>
                  <a:pt x="1711266" y="234886"/>
                  <a:pt x="1711266" y="234886"/>
                  <a:pt x="1711266" y="234886"/>
                </a:cubicBezTo>
                <a:lnTo>
                  <a:pt x="1711440" y="235060"/>
                </a:lnTo>
                <a:lnTo>
                  <a:pt x="1711440" y="234845"/>
                </a:lnTo>
                <a:lnTo>
                  <a:pt x="1711804" y="235212"/>
                </a:lnTo>
                <a:lnTo>
                  <a:pt x="1711709" y="235330"/>
                </a:lnTo>
                <a:lnTo>
                  <a:pt x="1715365" y="238987"/>
                </a:lnTo>
                <a:lnTo>
                  <a:pt x="1692406" y="262370"/>
                </a:lnTo>
                <a:cubicBezTo>
                  <a:pt x="1686256" y="271599"/>
                  <a:pt x="1681336" y="282470"/>
                  <a:pt x="1676826" y="295597"/>
                </a:cubicBezTo>
                <a:cubicBezTo>
                  <a:pt x="1703886" y="282470"/>
                  <a:pt x="1727665" y="271804"/>
                  <a:pt x="1752265" y="259499"/>
                </a:cubicBezTo>
                <a:cubicBezTo>
                  <a:pt x="1754724" y="264421"/>
                  <a:pt x="1758005" y="269344"/>
                  <a:pt x="1760464" y="272625"/>
                </a:cubicBezTo>
                <a:cubicBezTo>
                  <a:pt x="1742425" y="284931"/>
                  <a:pt x="1726026" y="295597"/>
                  <a:pt x="1709626" y="306262"/>
                </a:cubicBezTo>
                <a:cubicBezTo>
                  <a:pt x="1698146" y="313646"/>
                  <a:pt x="1697326" y="321850"/>
                  <a:pt x="1707985" y="331695"/>
                </a:cubicBezTo>
                <a:cubicBezTo>
                  <a:pt x="1734225" y="314467"/>
                  <a:pt x="1767025" y="309544"/>
                  <a:pt x="1788344" y="282470"/>
                </a:cubicBezTo>
                <a:cubicBezTo>
                  <a:pt x="1794904" y="273446"/>
                  <a:pt x="1813764" y="275086"/>
                  <a:pt x="1825244" y="268522"/>
                </a:cubicBezTo>
                <a:cubicBezTo>
                  <a:pt x="1847384" y="257037"/>
                  <a:pt x="1867883" y="242269"/>
                  <a:pt x="1889202" y="229143"/>
                </a:cubicBezTo>
                <a:cubicBezTo>
                  <a:pt x="1890842" y="228322"/>
                  <a:pt x="1893303" y="227502"/>
                  <a:pt x="1901503" y="225041"/>
                </a:cubicBezTo>
                <a:cubicBezTo>
                  <a:pt x="1883462" y="246371"/>
                  <a:pt x="1876082" y="269344"/>
                  <a:pt x="1850663" y="275907"/>
                </a:cubicBezTo>
                <a:cubicBezTo>
                  <a:pt x="1844923" y="277547"/>
                  <a:pt x="1837543" y="283290"/>
                  <a:pt x="1835083" y="288214"/>
                </a:cubicBezTo>
                <a:cubicBezTo>
                  <a:pt x="1815403" y="325132"/>
                  <a:pt x="1771125" y="326773"/>
                  <a:pt x="1744065" y="353847"/>
                </a:cubicBezTo>
                <a:cubicBezTo>
                  <a:pt x="1736685" y="361230"/>
                  <a:pt x="1729305" y="370255"/>
                  <a:pt x="1721925" y="379280"/>
                </a:cubicBezTo>
                <a:cubicBezTo>
                  <a:pt x="1723566" y="380920"/>
                  <a:pt x="1725206" y="382562"/>
                  <a:pt x="1726845" y="384203"/>
                </a:cubicBezTo>
                <a:cubicBezTo>
                  <a:pt x="1788344" y="349745"/>
                  <a:pt x="1849843" y="316107"/>
                  <a:pt x="1912982" y="281649"/>
                </a:cubicBezTo>
                <a:cubicBezTo>
                  <a:pt x="1912982" y="283290"/>
                  <a:pt x="1913802" y="287392"/>
                  <a:pt x="1915442" y="293956"/>
                </a:cubicBezTo>
                <a:cubicBezTo>
                  <a:pt x="1944961" y="281649"/>
                  <a:pt x="1973661" y="270984"/>
                  <a:pt x="1999080" y="260319"/>
                </a:cubicBezTo>
                <a:cubicBezTo>
                  <a:pt x="1982680" y="280829"/>
                  <a:pt x="1965461" y="302160"/>
                  <a:pt x="1948242" y="322670"/>
                </a:cubicBezTo>
                <a:cubicBezTo>
                  <a:pt x="1944141" y="328414"/>
                  <a:pt x="1941682" y="334977"/>
                  <a:pt x="1939222" y="342360"/>
                </a:cubicBezTo>
                <a:cubicBezTo>
                  <a:pt x="1938402" y="345642"/>
                  <a:pt x="1940042" y="350565"/>
                  <a:pt x="1940862" y="354667"/>
                </a:cubicBezTo>
                <a:cubicBezTo>
                  <a:pt x="1945782" y="353027"/>
                  <a:pt x="1953162" y="351385"/>
                  <a:pt x="1954802" y="348924"/>
                </a:cubicBezTo>
                <a:cubicBezTo>
                  <a:pt x="1963821" y="319389"/>
                  <a:pt x="1993341" y="316927"/>
                  <a:pt x="2013840" y="303801"/>
                </a:cubicBezTo>
                <a:cubicBezTo>
                  <a:pt x="2026960" y="296417"/>
                  <a:pt x="2045820" y="297237"/>
                  <a:pt x="2062220" y="294777"/>
                </a:cubicBezTo>
                <a:lnTo>
                  <a:pt x="2001116" y="342869"/>
                </a:lnTo>
                <a:lnTo>
                  <a:pt x="2000721" y="342360"/>
                </a:lnTo>
                <a:cubicBezTo>
                  <a:pt x="2000721" y="343182"/>
                  <a:pt x="1999901" y="343182"/>
                  <a:pt x="1999901" y="344002"/>
                </a:cubicBezTo>
                <a:cubicBezTo>
                  <a:pt x="2000721" y="343182"/>
                  <a:pt x="2000721" y="343182"/>
                  <a:pt x="2000721" y="343182"/>
                </a:cubicBezTo>
                <a:lnTo>
                  <a:pt x="2001116" y="342869"/>
                </a:lnTo>
                <a:lnTo>
                  <a:pt x="2012200" y="357128"/>
                </a:lnTo>
                <a:cubicBezTo>
                  <a:pt x="2001541" y="369435"/>
                  <a:pt x="2001541" y="369435"/>
                  <a:pt x="1981041" y="359590"/>
                </a:cubicBezTo>
                <a:cubicBezTo>
                  <a:pt x="1970381" y="369435"/>
                  <a:pt x="1960542" y="378460"/>
                  <a:pt x="1946602" y="390766"/>
                </a:cubicBezTo>
                <a:cubicBezTo>
                  <a:pt x="1998260" y="384203"/>
                  <a:pt x="2035980" y="366973"/>
                  <a:pt x="2061400" y="326773"/>
                </a:cubicBezTo>
                <a:cubicBezTo>
                  <a:pt x="2064679" y="330055"/>
                  <a:pt x="2067139" y="333337"/>
                  <a:pt x="2072059" y="338259"/>
                </a:cubicBezTo>
                <a:cubicBezTo>
                  <a:pt x="2058939" y="348924"/>
                  <a:pt x="2045820" y="359590"/>
                  <a:pt x="2031880" y="371075"/>
                </a:cubicBezTo>
                <a:cubicBezTo>
                  <a:pt x="2038440" y="373537"/>
                  <a:pt x="2043360" y="375998"/>
                  <a:pt x="2050739" y="378460"/>
                </a:cubicBezTo>
                <a:cubicBezTo>
                  <a:pt x="2040900" y="385023"/>
                  <a:pt x="2032700" y="389945"/>
                  <a:pt x="2024500" y="394048"/>
                </a:cubicBezTo>
                <a:cubicBezTo>
                  <a:pt x="2025320" y="395688"/>
                  <a:pt x="2026140" y="397330"/>
                  <a:pt x="2026960" y="398970"/>
                </a:cubicBezTo>
                <a:cubicBezTo>
                  <a:pt x="2031060" y="398150"/>
                  <a:pt x="2034340" y="397330"/>
                  <a:pt x="2038440" y="395688"/>
                </a:cubicBezTo>
                <a:cubicBezTo>
                  <a:pt x="2042540" y="393227"/>
                  <a:pt x="2049100" y="390766"/>
                  <a:pt x="2051559" y="386663"/>
                </a:cubicBezTo>
                <a:cubicBezTo>
                  <a:pt x="2065499" y="358770"/>
                  <a:pt x="2096659" y="362872"/>
                  <a:pt x="2114699" y="343182"/>
                </a:cubicBezTo>
                <a:cubicBezTo>
                  <a:pt x="2116339" y="344822"/>
                  <a:pt x="2117978" y="346463"/>
                  <a:pt x="2119618" y="348924"/>
                </a:cubicBezTo>
                <a:cubicBezTo>
                  <a:pt x="2117978" y="353847"/>
                  <a:pt x="2117159" y="358770"/>
                  <a:pt x="2116339" y="363692"/>
                </a:cubicBezTo>
                <a:cubicBezTo>
                  <a:pt x="2090918" y="385023"/>
                  <a:pt x="2063860" y="404713"/>
                  <a:pt x="2051559" y="437530"/>
                </a:cubicBezTo>
                <a:cubicBezTo>
                  <a:pt x="2088459" y="416199"/>
                  <a:pt x="2124538" y="394868"/>
                  <a:pt x="2161438" y="374357"/>
                </a:cubicBezTo>
                <a:cubicBezTo>
                  <a:pt x="2163898" y="375998"/>
                  <a:pt x="2166357" y="377639"/>
                  <a:pt x="2169638" y="379280"/>
                </a:cubicBezTo>
                <a:cubicBezTo>
                  <a:pt x="2167178" y="385023"/>
                  <a:pt x="2166357" y="391586"/>
                  <a:pt x="2163078" y="395688"/>
                </a:cubicBezTo>
                <a:cubicBezTo>
                  <a:pt x="2159798" y="399790"/>
                  <a:pt x="2153238" y="400611"/>
                  <a:pt x="2149138" y="403893"/>
                </a:cubicBezTo>
                <a:cubicBezTo>
                  <a:pt x="2126178" y="422763"/>
                  <a:pt x="2103219" y="441631"/>
                  <a:pt x="2081899" y="462143"/>
                </a:cubicBezTo>
                <a:lnTo>
                  <a:pt x="2054503" y="497488"/>
                </a:lnTo>
                <a:lnTo>
                  <a:pt x="2046640" y="499061"/>
                </a:lnTo>
                <a:cubicBezTo>
                  <a:pt x="2048280" y="499882"/>
                  <a:pt x="2049100" y="501523"/>
                  <a:pt x="2050739" y="502343"/>
                </a:cubicBezTo>
                <a:lnTo>
                  <a:pt x="2054503" y="497488"/>
                </a:lnTo>
                <a:lnTo>
                  <a:pt x="2054840" y="497421"/>
                </a:lnTo>
                <a:cubicBezTo>
                  <a:pt x="2069600" y="524494"/>
                  <a:pt x="2076160" y="499061"/>
                  <a:pt x="2084359" y="491678"/>
                </a:cubicBezTo>
                <a:cubicBezTo>
                  <a:pt x="2105678" y="473628"/>
                  <a:pt x="2126998" y="454759"/>
                  <a:pt x="2147498" y="436710"/>
                </a:cubicBezTo>
                <a:cubicBezTo>
                  <a:pt x="2154878" y="430146"/>
                  <a:pt x="2159798" y="421121"/>
                  <a:pt x="2167178" y="414558"/>
                </a:cubicBezTo>
                <a:cubicBezTo>
                  <a:pt x="2171278" y="410456"/>
                  <a:pt x="2177838" y="407995"/>
                  <a:pt x="2185217" y="407995"/>
                </a:cubicBezTo>
                <a:cubicBezTo>
                  <a:pt x="2162258" y="449016"/>
                  <a:pt x="2123719" y="476089"/>
                  <a:pt x="2090918" y="508906"/>
                </a:cubicBezTo>
                <a:cubicBezTo>
                  <a:pt x="2092559" y="510547"/>
                  <a:pt x="2093379" y="512189"/>
                  <a:pt x="2094199" y="514649"/>
                </a:cubicBezTo>
                <a:cubicBezTo>
                  <a:pt x="2136838" y="494959"/>
                  <a:pt x="2178657" y="475269"/>
                  <a:pt x="2224577" y="454759"/>
                </a:cubicBezTo>
                <a:cubicBezTo>
                  <a:pt x="2227856" y="460501"/>
                  <a:pt x="2233596" y="468706"/>
                  <a:pt x="2238517" y="476910"/>
                </a:cubicBezTo>
                <a:cubicBezTo>
                  <a:pt x="2254916" y="466244"/>
                  <a:pt x="2266396" y="458041"/>
                  <a:pt x="2278696" y="450656"/>
                </a:cubicBezTo>
                <a:cubicBezTo>
                  <a:pt x="2296736" y="447375"/>
                  <a:pt x="2335274" y="424403"/>
                  <a:pt x="2342654" y="404713"/>
                </a:cubicBezTo>
                <a:cubicBezTo>
                  <a:pt x="2367254" y="407175"/>
                  <a:pt x="2367254" y="407175"/>
                  <a:pt x="2369714" y="392407"/>
                </a:cubicBezTo>
                <a:cubicBezTo>
                  <a:pt x="2376274" y="392407"/>
                  <a:pt x="2383654" y="394868"/>
                  <a:pt x="2389394" y="393227"/>
                </a:cubicBezTo>
                <a:cubicBezTo>
                  <a:pt x="2418093" y="383382"/>
                  <a:pt x="2445973" y="371897"/>
                  <a:pt x="2474672" y="360410"/>
                </a:cubicBezTo>
                <a:cubicBezTo>
                  <a:pt x="2486152" y="356308"/>
                  <a:pt x="2496812" y="351385"/>
                  <a:pt x="2508291" y="347283"/>
                </a:cubicBezTo>
                <a:cubicBezTo>
                  <a:pt x="2548470" y="333337"/>
                  <a:pt x="2588650" y="320210"/>
                  <a:pt x="2628010" y="307082"/>
                </a:cubicBezTo>
                <a:cubicBezTo>
                  <a:pt x="2629649" y="309544"/>
                  <a:pt x="2631289" y="312005"/>
                  <a:pt x="2632109" y="315287"/>
                </a:cubicBezTo>
                <a:cubicBezTo>
                  <a:pt x="2623089" y="325132"/>
                  <a:pt x="2613250" y="334977"/>
                  <a:pt x="2601769" y="347283"/>
                </a:cubicBezTo>
                <a:cubicBezTo>
                  <a:pt x="2601769" y="367793"/>
                  <a:pt x="2601769" y="366973"/>
                  <a:pt x="2624729" y="360410"/>
                </a:cubicBezTo>
                <a:cubicBezTo>
                  <a:pt x="2633750" y="357128"/>
                  <a:pt x="2644409" y="357949"/>
                  <a:pt x="2653429" y="356308"/>
                </a:cubicBezTo>
                <a:cubicBezTo>
                  <a:pt x="2654249" y="358770"/>
                  <a:pt x="2655069" y="360410"/>
                  <a:pt x="2655069" y="362051"/>
                </a:cubicBezTo>
                <a:cubicBezTo>
                  <a:pt x="2647689" y="365333"/>
                  <a:pt x="2638669" y="367793"/>
                  <a:pt x="2632109" y="372717"/>
                </a:cubicBezTo>
                <a:cubicBezTo>
                  <a:pt x="2624729" y="377639"/>
                  <a:pt x="2619810" y="385843"/>
                  <a:pt x="2613250" y="392407"/>
                </a:cubicBezTo>
                <a:cubicBezTo>
                  <a:pt x="2619810" y="397330"/>
                  <a:pt x="2627190" y="403072"/>
                  <a:pt x="2633750" y="407995"/>
                </a:cubicBezTo>
                <a:cubicBezTo>
                  <a:pt x="2616529" y="426044"/>
                  <a:pt x="2576350" y="415378"/>
                  <a:pt x="2571430" y="454759"/>
                </a:cubicBezTo>
                <a:cubicBezTo>
                  <a:pt x="2598490" y="446554"/>
                  <a:pt x="2628829" y="449836"/>
                  <a:pt x="2644409" y="426865"/>
                </a:cubicBezTo>
                <a:cubicBezTo>
                  <a:pt x="2657528" y="430146"/>
                  <a:pt x="2666549" y="431786"/>
                  <a:pt x="2678028" y="434248"/>
                </a:cubicBezTo>
                <a:cubicBezTo>
                  <a:pt x="2673929" y="439991"/>
                  <a:pt x="2676388" y="454759"/>
                  <a:pt x="2658349" y="451478"/>
                </a:cubicBezTo>
                <a:cubicBezTo>
                  <a:pt x="2648510" y="449836"/>
                  <a:pt x="2618170" y="483474"/>
                  <a:pt x="2618170" y="498241"/>
                </a:cubicBezTo>
                <a:cubicBezTo>
                  <a:pt x="2629649" y="491678"/>
                  <a:pt x="2638669" y="481833"/>
                  <a:pt x="2647689" y="481013"/>
                </a:cubicBezTo>
                <a:cubicBezTo>
                  <a:pt x="2657528" y="480192"/>
                  <a:pt x="2668189" y="488396"/>
                  <a:pt x="2678848" y="493319"/>
                </a:cubicBezTo>
                <a:cubicBezTo>
                  <a:pt x="2664088" y="522854"/>
                  <a:pt x="2634570" y="522034"/>
                  <a:pt x="2614890" y="537621"/>
                </a:cubicBezTo>
                <a:cubicBezTo>
                  <a:pt x="2615709" y="540903"/>
                  <a:pt x="2615709" y="545826"/>
                  <a:pt x="2616529" y="551569"/>
                </a:cubicBezTo>
                <a:cubicBezTo>
                  <a:pt x="2613250" y="551569"/>
                  <a:pt x="2610790" y="551569"/>
                  <a:pt x="2609969" y="550749"/>
                </a:cubicBezTo>
                <a:cubicBezTo>
                  <a:pt x="2597670" y="535161"/>
                  <a:pt x="2587010" y="536801"/>
                  <a:pt x="2576350" y="553209"/>
                </a:cubicBezTo>
                <a:cubicBezTo>
                  <a:pt x="2559131" y="577822"/>
                  <a:pt x="2541092" y="602435"/>
                  <a:pt x="2523871" y="627868"/>
                </a:cubicBezTo>
                <a:cubicBezTo>
                  <a:pt x="2521411" y="631970"/>
                  <a:pt x="2522231" y="637713"/>
                  <a:pt x="2520592" y="645917"/>
                </a:cubicBezTo>
                <a:cubicBezTo>
                  <a:pt x="2546831" y="640175"/>
                  <a:pt x="2554211" y="620484"/>
                  <a:pt x="2560771" y="603255"/>
                </a:cubicBezTo>
                <a:cubicBezTo>
                  <a:pt x="2570610" y="577822"/>
                  <a:pt x="2574711" y="572899"/>
                  <a:pt x="2600130" y="576182"/>
                </a:cubicBezTo>
                <a:cubicBezTo>
                  <a:pt x="2583730" y="599974"/>
                  <a:pt x="2567331" y="624587"/>
                  <a:pt x="2550931" y="648378"/>
                </a:cubicBezTo>
                <a:cubicBezTo>
                  <a:pt x="2553391" y="650020"/>
                  <a:pt x="2555030" y="651660"/>
                  <a:pt x="2556670" y="653301"/>
                </a:cubicBezTo>
                <a:cubicBezTo>
                  <a:pt x="2570610" y="650840"/>
                  <a:pt x="2590290" y="664787"/>
                  <a:pt x="2596850" y="638533"/>
                </a:cubicBezTo>
                <a:cubicBezTo>
                  <a:pt x="2597670" y="636892"/>
                  <a:pt x="2600950" y="634432"/>
                  <a:pt x="2603410" y="634432"/>
                </a:cubicBezTo>
                <a:cubicBezTo>
                  <a:pt x="2624729" y="631970"/>
                  <a:pt x="2645229" y="630329"/>
                  <a:pt x="2668189" y="628688"/>
                </a:cubicBezTo>
                <a:cubicBezTo>
                  <a:pt x="2666549" y="637713"/>
                  <a:pt x="2664908" y="646738"/>
                  <a:pt x="2663268" y="656583"/>
                </a:cubicBezTo>
                <a:cubicBezTo>
                  <a:pt x="2683768" y="658223"/>
                  <a:pt x="2688689" y="645917"/>
                  <a:pt x="2696888" y="630329"/>
                </a:cubicBezTo>
                <a:cubicBezTo>
                  <a:pt x="2697708" y="638533"/>
                  <a:pt x="2698528" y="645917"/>
                  <a:pt x="2700168" y="659043"/>
                </a:cubicBezTo>
                <a:cubicBezTo>
                  <a:pt x="2759207" y="650840"/>
                  <a:pt x="2819886" y="666428"/>
                  <a:pt x="2881385" y="680375"/>
                </a:cubicBezTo>
                <a:cubicBezTo>
                  <a:pt x="2881385" y="686938"/>
                  <a:pt x="2880565" y="693501"/>
                  <a:pt x="2880565" y="700065"/>
                </a:cubicBezTo>
                <a:cubicBezTo>
                  <a:pt x="2892044" y="704988"/>
                  <a:pt x="2902705" y="708269"/>
                  <a:pt x="2912544" y="713191"/>
                </a:cubicBezTo>
                <a:cubicBezTo>
                  <a:pt x="2913364" y="714013"/>
                  <a:pt x="2912544" y="718935"/>
                  <a:pt x="2911724" y="722216"/>
                </a:cubicBezTo>
                <a:cubicBezTo>
                  <a:pt x="2900244" y="720576"/>
                  <a:pt x="2889585" y="718114"/>
                  <a:pt x="2878924" y="718114"/>
                </a:cubicBezTo>
                <a:cubicBezTo>
                  <a:pt x="2875645" y="717294"/>
                  <a:pt x="2869906" y="722216"/>
                  <a:pt x="2869085" y="725498"/>
                </a:cubicBezTo>
                <a:cubicBezTo>
                  <a:pt x="2868265" y="728780"/>
                  <a:pt x="2872365" y="736164"/>
                  <a:pt x="2874825" y="736984"/>
                </a:cubicBezTo>
                <a:cubicBezTo>
                  <a:pt x="2885484" y="739446"/>
                  <a:pt x="2896965" y="741086"/>
                  <a:pt x="2908444" y="741906"/>
                </a:cubicBezTo>
                <a:cubicBezTo>
                  <a:pt x="2923204" y="742727"/>
                  <a:pt x="2938783" y="741906"/>
                  <a:pt x="2954364" y="744368"/>
                </a:cubicBezTo>
                <a:cubicBezTo>
                  <a:pt x="2959283" y="744368"/>
                  <a:pt x="2963384" y="751751"/>
                  <a:pt x="2967483" y="756674"/>
                </a:cubicBezTo>
                <a:cubicBezTo>
                  <a:pt x="2961743" y="758314"/>
                  <a:pt x="2956004" y="761596"/>
                  <a:pt x="2950264" y="760776"/>
                </a:cubicBezTo>
                <a:cubicBezTo>
                  <a:pt x="2935504" y="759136"/>
                  <a:pt x="2919924" y="749291"/>
                  <a:pt x="2908444" y="769801"/>
                </a:cubicBezTo>
                <a:cubicBezTo>
                  <a:pt x="2905984" y="764058"/>
                  <a:pt x="2903525" y="759136"/>
                  <a:pt x="2900244" y="752572"/>
                </a:cubicBezTo>
                <a:cubicBezTo>
                  <a:pt x="2896145" y="755033"/>
                  <a:pt x="2892044" y="759956"/>
                  <a:pt x="2887945" y="759956"/>
                </a:cubicBezTo>
                <a:cubicBezTo>
                  <a:pt x="2872365" y="762417"/>
                  <a:pt x="2856786" y="762417"/>
                  <a:pt x="2841206" y="763238"/>
                </a:cubicBezTo>
                <a:cubicBezTo>
                  <a:pt x="2819066" y="765699"/>
                  <a:pt x="2797746" y="767339"/>
                  <a:pt x="2775607" y="769801"/>
                </a:cubicBezTo>
                <a:cubicBezTo>
                  <a:pt x="2771506" y="770621"/>
                  <a:pt x="2768227" y="774724"/>
                  <a:pt x="2764126" y="782107"/>
                </a:cubicBezTo>
                <a:cubicBezTo>
                  <a:pt x="2801846" y="785389"/>
                  <a:pt x="2839565" y="787851"/>
                  <a:pt x="2876465" y="791132"/>
                </a:cubicBezTo>
                <a:cubicBezTo>
                  <a:pt x="2876465" y="791952"/>
                  <a:pt x="2876465" y="792773"/>
                  <a:pt x="2876465" y="793593"/>
                </a:cubicBezTo>
                <a:lnTo>
                  <a:pt x="2821646" y="802213"/>
                </a:lnTo>
                <a:lnTo>
                  <a:pt x="2819886" y="801797"/>
                </a:lnTo>
                <a:lnTo>
                  <a:pt x="2818574" y="801141"/>
                </a:lnTo>
                <a:lnTo>
                  <a:pt x="2818246" y="800156"/>
                </a:lnTo>
                <a:cubicBezTo>
                  <a:pt x="2818246" y="800977"/>
                  <a:pt x="2818246" y="800977"/>
                  <a:pt x="2818246" y="800977"/>
                </a:cubicBezTo>
                <a:lnTo>
                  <a:pt x="2818574" y="801141"/>
                </a:lnTo>
                <a:lnTo>
                  <a:pt x="2819066" y="802617"/>
                </a:lnTo>
                <a:lnTo>
                  <a:pt x="2821646" y="802213"/>
                </a:lnTo>
                <a:lnTo>
                  <a:pt x="2842948" y="807233"/>
                </a:lnTo>
                <a:cubicBezTo>
                  <a:pt x="2851251" y="807745"/>
                  <a:pt x="2859245" y="807130"/>
                  <a:pt x="2864164" y="805899"/>
                </a:cubicBezTo>
                <a:cubicBezTo>
                  <a:pt x="2870726" y="804259"/>
                  <a:pt x="2879744" y="805899"/>
                  <a:pt x="2886304" y="808361"/>
                </a:cubicBezTo>
                <a:cubicBezTo>
                  <a:pt x="2904345" y="814924"/>
                  <a:pt x="2921564" y="822307"/>
                  <a:pt x="2938783" y="829692"/>
                </a:cubicBezTo>
                <a:cubicBezTo>
                  <a:pt x="2942064" y="831332"/>
                  <a:pt x="2943704" y="835435"/>
                  <a:pt x="2945343" y="838717"/>
                </a:cubicBezTo>
                <a:cubicBezTo>
                  <a:pt x="2942064" y="840357"/>
                  <a:pt x="2937964" y="844459"/>
                  <a:pt x="2935504" y="843639"/>
                </a:cubicBezTo>
                <a:cubicBezTo>
                  <a:pt x="2910905" y="837896"/>
                  <a:pt x="2886304" y="832152"/>
                  <a:pt x="2861705" y="826410"/>
                </a:cubicBezTo>
                <a:cubicBezTo>
                  <a:pt x="2858425" y="825589"/>
                  <a:pt x="2857605" y="820667"/>
                  <a:pt x="2855146" y="817386"/>
                </a:cubicBezTo>
                <a:cubicBezTo>
                  <a:pt x="2853505" y="818206"/>
                  <a:pt x="2851045" y="819026"/>
                  <a:pt x="2848586" y="820667"/>
                </a:cubicBezTo>
                <a:cubicBezTo>
                  <a:pt x="2855146" y="833794"/>
                  <a:pt x="2861705" y="846920"/>
                  <a:pt x="2869085" y="860867"/>
                </a:cubicBezTo>
                <a:cubicBezTo>
                  <a:pt x="2864164" y="860867"/>
                  <a:pt x="2860065" y="860867"/>
                  <a:pt x="2858425" y="860867"/>
                </a:cubicBezTo>
                <a:cubicBezTo>
                  <a:pt x="2859245" y="872354"/>
                  <a:pt x="2860885" y="883840"/>
                  <a:pt x="2862526" y="894505"/>
                </a:cubicBezTo>
                <a:cubicBezTo>
                  <a:pt x="2870726" y="896967"/>
                  <a:pt x="2879744" y="899428"/>
                  <a:pt x="2888765" y="901889"/>
                </a:cubicBezTo>
                <a:cubicBezTo>
                  <a:pt x="2888765" y="904350"/>
                  <a:pt x="2888765" y="907632"/>
                  <a:pt x="2888765" y="910093"/>
                </a:cubicBezTo>
                <a:cubicBezTo>
                  <a:pt x="2874825" y="911734"/>
                  <a:pt x="2860885" y="913375"/>
                  <a:pt x="2847766" y="915015"/>
                </a:cubicBezTo>
                <a:cubicBezTo>
                  <a:pt x="2840386" y="915836"/>
                  <a:pt x="2833826" y="918297"/>
                  <a:pt x="2827266" y="919938"/>
                </a:cubicBezTo>
                <a:cubicBezTo>
                  <a:pt x="2823985" y="920758"/>
                  <a:pt x="2819886" y="922400"/>
                  <a:pt x="2818246" y="921579"/>
                </a:cubicBezTo>
                <a:cubicBezTo>
                  <a:pt x="2796926" y="902710"/>
                  <a:pt x="2773147" y="919938"/>
                  <a:pt x="2751007" y="917477"/>
                </a:cubicBezTo>
                <a:cubicBezTo>
                  <a:pt x="2717387" y="914195"/>
                  <a:pt x="2682948" y="915015"/>
                  <a:pt x="2649328" y="915836"/>
                </a:cubicBezTo>
                <a:cubicBezTo>
                  <a:pt x="2640310" y="915836"/>
                  <a:pt x="2631289" y="924860"/>
                  <a:pt x="2623909" y="933065"/>
                </a:cubicBezTo>
                <a:cubicBezTo>
                  <a:pt x="2662448" y="940448"/>
                  <a:pt x="2700988" y="934706"/>
                  <a:pt x="2737067" y="947833"/>
                </a:cubicBezTo>
                <a:cubicBezTo>
                  <a:pt x="2723947" y="956857"/>
                  <a:pt x="2714108" y="966703"/>
                  <a:pt x="2701808" y="971625"/>
                </a:cubicBezTo>
                <a:cubicBezTo>
                  <a:pt x="2693608" y="974086"/>
                  <a:pt x="2680489" y="974086"/>
                  <a:pt x="2673109" y="969163"/>
                </a:cubicBezTo>
                <a:cubicBezTo>
                  <a:pt x="2650969" y="953575"/>
                  <a:pt x="2647689" y="953575"/>
                  <a:pt x="2618170" y="977368"/>
                </a:cubicBezTo>
                <a:cubicBezTo>
                  <a:pt x="2614070" y="980650"/>
                  <a:pt x="2610790" y="983111"/>
                  <a:pt x="2601769" y="989674"/>
                </a:cubicBezTo>
                <a:cubicBezTo>
                  <a:pt x="2619810" y="1001981"/>
                  <a:pt x="2636209" y="1012646"/>
                  <a:pt x="2651789" y="1024131"/>
                </a:cubicBezTo>
                <a:cubicBezTo>
                  <a:pt x="2657528" y="1024953"/>
                  <a:pt x="2663268" y="1024953"/>
                  <a:pt x="2669008" y="1025773"/>
                </a:cubicBezTo>
                <a:cubicBezTo>
                  <a:pt x="2669828" y="1024131"/>
                  <a:pt x="2670648" y="1022491"/>
                  <a:pt x="2672288" y="1021671"/>
                </a:cubicBezTo>
                <a:cubicBezTo>
                  <a:pt x="2665729" y="1014286"/>
                  <a:pt x="2659989" y="1006903"/>
                  <a:pt x="2654249" y="1000339"/>
                </a:cubicBezTo>
                <a:cubicBezTo>
                  <a:pt x="2673109" y="991315"/>
                  <a:pt x="2703448" y="994596"/>
                  <a:pt x="2715748" y="1008544"/>
                </a:cubicBezTo>
                <a:cubicBezTo>
                  <a:pt x="2718208" y="1011826"/>
                  <a:pt x="2719028" y="1017568"/>
                  <a:pt x="2718208" y="1021671"/>
                </a:cubicBezTo>
                <a:cubicBezTo>
                  <a:pt x="2716567" y="1024953"/>
                  <a:pt x="2711648" y="1029874"/>
                  <a:pt x="2708368" y="1029874"/>
                </a:cubicBezTo>
                <a:cubicBezTo>
                  <a:pt x="2695248" y="1028234"/>
                  <a:pt x="2682129" y="1025773"/>
                  <a:pt x="2675569" y="1043001"/>
                </a:cubicBezTo>
                <a:cubicBezTo>
                  <a:pt x="2674749" y="1044642"/>
                  <a:pt x="2659169" y="1040541"/>
                  <a:pt x="2650969" y="1038079"/>
                </a:cubicBezTo>
                <a:cubicBezTo>
                  <a:pt x="2648510" y="1038079"/>
                  <a:pt x="2646049" y="1036438"/>
                  <a:pt x="2642768" y="1035618"/>
                </a:cubicBezTo>
                <a:cubicBezTo>
                  <a:pt x="2641130" y="1041361"/>
                  <a:pt x="2639489" y="1047104"/>
                  <a:pt x="2637849" y="1052846"/>
                </a:cubicBezTo>
                <a:cubicBezTo>
                  <a:pt x="2673929" y="1062692"/>
                  <a:pt x="2673929" y="1062692"/>
                  <a:pt x="2686228" y="1051206"/>
                </a:cubicBezTo>
                <a:cubicBezTo>
                  <a:pt x="2694428" y="1056128"/>
                  <a:pt x="2701808" y="1061051"/>
                  <a:pt x="2710008" y="1065974"/>
                </a:cubicBezTo>
                <a:cubicBezTo>
                  <a:pt x="2702628" y="1074177"/>
                  <a:pt x="2696888" y="1081561"/>
                  <a:pt x="2691148" y="1088124"/>
                </a:cubicBezTo>
                <a:cubicBezTo>
                  <a:pt x="2674749" y="1089766"/>
                  <a:pt x="2658349" y="1090586"/>
                  <a:pt x="2641950" y="1093047"/>
                </a:cubicBezTo>
                <a:cubicBezTo>
                  <a:pt x="2637849" y="1093867"/>
                  <a:pt x="2634570" y="1099611"/>
                  <a:pt x="2630469" y="1102072"/>
                </a:cubicBezTo>
                <a:cubicBezTo>
                  <a:pt x="2634570" y="1104534"/>
                  <a:pt x="2639489" y="1110276"/>
                  <a:pt x="2641130" y="1109456"/>
                </a:cubicBezTo>
                <a:cubicBezTo>
                  <a:pt x="2664908" y="1096329"/>
                  <a:pt x="2687048" y="1104534"/>
                  <a:pt x="2710008" y="1111917"/>
                </a:cubicBezTo>
                <a:cubicBezTo>
                  <a:pt x="2710008" y="1112737"/>
                  <a:pt x="2710828" y="1112737"/>
                  <a:pt x="2714928" y="1113557"/>
                </a:cubicBezTo>
                <a:cubicBezTo>
                  <a:pt x="2712468" y="1127505"/>
                  <a:pt x="2707548" y="1142272"/>
                  <a:pt x="2709188" y="1157040"/>
                </a:cubicBezTo>
                <a:cubicBezTo>
                  <a:pt x="2709188" y="1166885"/>
                  <a:pt x="2710008" y="1181653"/>
                  <a:pt x="2728048" y="1182473"/>
                </a:cubicBezTo>
                <a:cubicBezTo>
                  <a:pt x="2741988" y="1184114"/>
                  <a:pt x="2748548" y="1200523"/>
                  <a:pt x="2742808" y="1213650"/>
                </a:cubicBezTo>
                <a:cubicBezTo>
                  <a:pt x="2742808" y="1214470"/>
                  <a:pt x="2742808" y="1214470"/>
                  <a:pt x="2742808" y="1214470"/>
                </a:cubicBezTo>
                <a:cubicBezTo>
                  <a:pt x="2737067" y="1212828"/>
                  <a:pt x="2731327" y="1211188"/>
                  <a:pt x="2725588" y="1212008"/>
                </a:cubicBezTo>
                <a:cubicBezTo>
                  <a:pt x="2720668" y="1212008"/>
                  <a:pt x="2716567" y="1216110"/>
                  <a:pt x="2711648" y="1218572"/>
                </a:cubicBezTo>
                <a:cubicBezTo>
                  <a:pt x="2714928" y="1223495"/>
                  <a:pt x="2718208" y="1228417"/>
                  <a:pt x="2722308" y="1231698"/>
                </a:cubicBezTo>
                <a:cubicBezTo>
                  <a:pt x="2726408" y="1235801"/>
                  <a:pt x="2732968" y="1239083"/>
                  <a:pt x="2737887" y="1242365"/>
                </a:cubicBezTo>
                <a:cubicBezTo>
                  <a:pt x="2737887" y="1244825"/>
                  <a:pt x="2737067" y="1247286"/>
                  <a:pt x="2737067" y="1249748"/>
                </a:cubicBezTo>
                <a:lnTo>
                  <a:pt x="2706625" y="1251351"/>
                </a:lnTo>
                <a:lnTo>
                  <a:pt x="2705808" y="1257877"/>
                </a:lnTo>
                <a:cubicBezTo>
                  <a:pt x="2703973" y="1257877"/>
                  <a:pt x="2703054" y="1257877"/>
                  <a:pt x="2701217" y="1257061"/>
                </a:cubicBezTo>
                <a:lnTo>
                  <a:pt x="2706008" y="1251384"/>
                </a:lnTo>
                <a:lnTo>
                  <a:pt x="2705908" y="1251389"/>
                </a:lnTo>
                <a:cubicBezTo>
                  <a:pt x="2699348" y="1248107"/>
                  <a:pt x="2692788" y="1245646"/>
                  <a:pt x="2686228" y="1242365"/>
                </a:cubicBezTo>
                <a:cubicBezTo>
                  <a:pt x="2685408" y="1244005"/>
                  <a:pt x="2684588" y="1244825"/>
                  <a:pt x="2683768" y="1246466"/>
                </a:cubicBezTo>
                <a:cubicBezTo>
                  <a:pt x="2689508" y="1257131"/>
                  <a:pt x="2695248" y="1266976"/>
                  <a:pt x="2703448" y="1281744"/>
                </a:cubicBezTo>
                <a:cubicBezTo>
                  <a:pt x="2678848" y="1281744"/>
                  <a:pt x="2658349" y="1281744"/>
                  <a:pt x="2637849" y="1281744"/>
                </a:cubicBezTo>
                <a:cubicBezTo>
                  <a:pt x="2637029" y="1285026"/>
                  <a:pt x="2637029" y="1288308"/>
                  <a:pt x="2636209" y="1291589"/>
                </a:cubicBezTo>
                <a:cubicBezTo>
                  <a:pt x="2659989" y="1297333"/>
                  <a:pt x="2683768" y="1302255"/>
                  <a:pt x="2710008" y="1308818"/>
                </a:cubicBezTo>
                <a:cubicBezTo>
                  <a:pt x="2710008" y="1310459"/>
                  <a:pt x="2710008" y="1312921"/>
                  <a:pt x="2710828" y="1316202"/>
                </a:cubicBezTo>
                <a:cubicBezTo>
                  <a:pt x="2714928" y="1334251"/>
                  <a:pt x="2709188" y="1338354"/>
                  <a:pt x="2691968" y="1331791"/>
                </a:cubicBezTo>
                <a:cubicBezTo>
                  <a:pt x="2666549" y="1323586"/>
                  <a:pt x="2640310" y="1317023"/>
                  <a:pt x="2614890" y="1309639"/>
                </a:cubicBezTo>
                <a:cubicBezTo>
                  <a:pt x="2613250" y="1311279"/>
                  <a:pt x="2611610" y="1312921"/>
                  <a:pt x="2610790" y="1314561"/>
                </a:cubicBezTo>
                <a:cubicBezTo>
                  <a:pt x="2614890" y="1318664"/>
                  <a:pt x="2618170" y="1323586"/>
                  <a:pt x="2623089" y="1326868"/>
                </a:cubicBezTo>
                <a:lnTo>
                  <a:pt x="2637029" y="1333066"/>
                </a:lnTo>
                <a:lnTo>
                  <a:pt x="2637029" y="1333431"/>
                </a:lnTo>
                <a:cubicBezTo>
                  <a:pt x="2650969" y="1338354"/>
                  <a:pt x="2664908" y="1344096"/>
                  <a:pt x="2679668" y="1348199"/>
                </a:cubicBezTo>
                <a:cubicBezTo>
                  <a:pt x="2700168" y="1354762"/>
                  <a:pt x="2719848" y="1360505"/>
                  <a:pt x="2740348" y="1369529"/>
                </a:cubicBezTo>
                <a:cubicBezTo>
                  <a:pt x="2713288" y="1373632"/>
                  <a:pt x="2687868" y="1351481"/>
                  <a:pt x="2663268" y="1365427"/>
                </a:cubicBezTo>
                <a:cubicBezTo>
                  <a:pt x="2636209" y="1358044"/>
                  <a:pt x="2609969" y="1350660"/>
                  <a:pt x="2580450" y="1342456"/>
                </a:cubicBezTo>
                <a:cubicBezTo>
                  <a:pt x="2598490" y="1353942"/>
                  <a:pt x="2614070" y="1363787"/>
                  <a:pt x="2628829" y="1372811"/>
                </a:cubicBezTo>
                <a:cubicBezTo>
                  <a:pt x="2632930" y="1375272"/>
                  <a:pt x="2637849" y="1377734"/>
                  <a:pt x="2641950" y="1378554"/>
                </a:cubicBezTo>
                <a:cubicBezTo>
                  <a:pt x="2659989" y="1381836"/>
                  <a:pt x="2678028" y="1385117"/>
                  <a:pt x="2696068" y="1389220"/>
                </a:cubicBezTo>
                <a:cubicBezTo>
                  <a:pt x="2699348" y="1389220"/>
                  <a:pt x="2700988" y="1395784"/>
                  <a:pt x="2702628" y="1399065"/>
                </a:cubicBezTo>
                <a:cubicBezTo>
                  <a:pt x="2697708" y="1402347"/>
                  <a:pt x="2691968" y="1407269"/>
                  <a:pt x="2687048" y="1408090"/>
                </a:cubicBezTo>
                <a:cubicBezTo>
                  <a:pt x="2676388" y="1408090"/>
                  <a:pt x="2664908" y="1406449"/>
                  <a:pt x="2657528" y="1405629"/>
                </a:cubicBezTo>
                <a:cubicBezTo>
                  <a:pt x="2644409" y="1400705"/>
                  <a:pt x="2633750" y="1396604"/>
                  <a:pt x="2622269" y="1394142"/>
                </a:cubicBezTo>
                <a:cubicBezTo>
                  <a:pt x="2614890" y="1391681"/>
                  <a:pt x="2606690" y="1391681"/>
                  <a:pt x="2598490" y="1390860"/>
                </a:cubicBezTo>
                <a:cubicBezTo>
                  <a:pt x="2603410" y="1396604"/>
                  <a:pt x="2608330" y="1401526"/>
                  <a:pt x="2613250" y="1407269"/>
                </a:cubicBezTo>
                <a:cubicBezTo>
                  <a:pt x="2608330" y="1403987"/>
                  <a:pt x="2603410" y="1400705"/>
                  <a:pt x="2596030" y="1396604"/>
                </a:cubicBezTo>
                <a:cubicBezTo>
                  <a:pt x="2600950" y="1411372"/>
                  <a:pt x="2605050" y="1422037"/>
                  <a:pt x="2609969" y="1436804"/>
                </a:cubicBezTo>
                <a:cubicBezTo>
                  <a:pt x="2590290" y="1434343"/>
                  <a:pt x="2575530" y="1431882"/>
                  <a:pt x="2560771" y="1431062"/>
                </a:cubicBezTo>
                <a:cubicBezTo>
                  <a:pt x="2552571" y="1431062"/>
                  <a:pt x="2544371" y="1435984"/>
                  <a:pt x="2537811" y="1439265"/>
                </a:cubicBezTo>
                <a:cubicBezTo>
                  <a:pt x="2535350" y="1440087"/>
                  <a:pt x="2535350" y="1446650"/>
                  <a:pt x="2536171" y="1449931"/>
                </a:cubicBezTo>
                <a:cubicBezTo>
                  <a:pt x="2536991" y="1452392"/>
                  <a:pt x="2541910" y="1453213"/>
                  <a:pt x="2545191" y="1454033"/>
                </a:cubicBezTo>
                <a:cubicBezTo>
                  <a:pt x="2560771" y="1455674"/>
                  <a:pt x="2576350" y="1457315"/>
                  <a:pt x="2591930" y="1458135"/>
                </a:cubicBezTo>
                <a:cubicBezTo>
                  <a:pt x="2592750" y="1461417"/>
                  <a:pt x="2593570" y="1463878"/>
                  <a:pt x="2594390" y="1466340"/>
                </a:cubicBezTo>
                <a:cubicBezTo>
                  <a:pt x="2577170" y="1477825"/>
                  <a:pt x="2560771" y="1488491"/>
                  <a:pt x="2542730" y="1499977"/>
                </a:cubicBezTo>
                <a:cubicBezTo>
                  <a:pt x="2542730" y="1499977"/>
                  <a:pt x="2546011" y="1503258"/>
                  <a:pt x="2550110" y="1504900"/>
                </a:cubicBezTo>
                <a:cubicBezTo>
                  <a:pt x="2597670" y="1522128"/>
                  <a:pt x="2645229" y="1537716"/>
                  <a:pt x="2692788" y="1554945"/>
                </a:cubicBezTo>
                <a:cubicBezTo>
                  <a:pt x="2697708" y="1557406"/>
                  <a:pt x="2700168" y="1563969"/>
                  <a:pt x="2704268" y="1568071"/>
                </a:cubicBezTo>
                <a:cubicBezTo>
                  <a:pt x="2702628" y="1569713"/>
                  <a:pt x="2700988" y="1571353"/>
                  <a:pt x="2699348" y="1572994"/>
                </a:cubicBezTo>
                <a:cubicBezTo>
                  <a:pt x="2689508" y="1569713"/>
                  <a:pt x="2679668" y="1566431"/>
                  <a:pt x="2669008" y="1563149"/>
                </a:cubicBezTo>
                <a:cubicBezTo>
                  <a:pt x="2673109" y="1584481"/>
                  <a:pt x="2694428" y="1595146"/>
                  <a:pt x="2708368" y="1584481"/>
                </a:cubicBezTo>
                <a:cubicBezTo>
                  <a:pt x="2730507" y="1597607"/>
                  <a:pt x="2753467" y="1611554"/>
                  <a:pt x="2776427" y="1625501"/>
                </a:cubicBezTo>
                <a:cubicBezTo>
                  <a:pt x="2774787" y="1627142"/>
                  <a:pt x="2773967" y="1629604"/>
                  <a:pt x="2773147" y="1632064"/>
                </a:cubicBezTo>
                <a:lnTo>
                  <a:pt x="2705116" y="1616668"/>
                </a:lnTo>
                <a:lnTo>
                  <a:pt x="2705088" y="1616477"/>
                </a:lnTo>
                <a:lnTo>
                  <a:pt x="2704268" y="1616477"/>
                </a:lnTo>
                <a:cubicBezTo>
                  <a:pt x="2700988" y="1615656"/>
                  <a:pt x="2697708" y="1614016"/>
                  <a:pt x="2694428" y="1612374"/>
                </a:cubicBezTo>
                <a:cubicBezTo>
                  <a:pt x="2693608" y="1614016"/>
                  <a:pt x="2693608" y="1614836"/>
                  <a:pt x="2693608" y="1616477"/>
                </a:cubicBezTo>
                <a:lnTo>
                  <a:pt x="2704268" y="1616477"/>
                </a:lnTo>
                <a:lnTo>
                  <a:pt x="2705116" y="1616668"/>
                </a:lnTo>
                <a:lnTo>
                  <a:pt x="2707548" y="1633706"/>
                </a:lnTo>
                <a:cubicBezTo>
                  <a:pt x="2708368" y="1633706"/>
                  <a:pt x="2708368" y="1633706"/>
                  <a:pt x="2708368" y="1633706"/>
                </a:cubicBezTo>
                <a:cubicBezTo>
                  <a:pt x="2702628" y="1636987"/>
                  <a:pt x="2696888" y="1641089"/>
                  <a:pt x="2694428" y="1642730"/>
                </a:cubicBezTo>
                <a:cubicBezTo>
                  <a:pt x="2700988" y="1652575"/>
                  <a:pt x="2707548" y="1662420"/>
                  <a:pt x="2714928" y="1674727"/>
                </a:cubicBezTo>
                <a:cubicBezTo>
                  <a:pt x="2709188" y="1675547"/>
                  <a:pt x="2705908" y="1675547"/>
                  <a:pt x="2703448" y="1676367"/>
                </a:cubicBezTo>
                <a:lnTo>
                  <a:pt x="2715798" y="1690269"/>
                </a:lnTo>
                <a:lnTo>
                  <a:pt x="2660809" y="1688674"/>
                </a:lnTo>
                <a:cubicBezTo>
                  <a:pt x="2654249" y="1688674"/>
                  <a:pt x="2647689" y="1687854"/>
                  <a:pt x="2639489" y="1686212"/>
                </a:cubicBezTo>
                <a:cubicBezTo>
                  <a:pt x="2655069" y="1704262"/>
                  <a:pt x="2743627" y="1732977"/>
                  <a:pt x="2763306" y="1731335"/>
                </a:cubicBezTo>
                <a:cubicBezTo>
                  <a:pt x="2782167" y="1743642"/>
                  <a:pt x="2795287" y="1752667"/>
                  <a:pt x="2809226" y="1762512"/>
                </a:cubicBezTo>
                <a:cubicBezTo>
                  <a:pt x="2762488" y="1760050"/>
                  <a:pt x="2716567" y="1737899"/>
                  <a:pt x="2668189" y="1736258"/>
                </a:cubicBezTo>
                <a:cubicBezTo>
                  <a:pt x="2668189" y="1738720"/>
                  <a:pt x="2667369" y="1741180"/>
                  <a:pt x="2667369" y="1743642"/>
                </a:cubicBezTo>
                <a:cubicBezTo>
                  <a:pt x="2705908" y="1760871"/>
                  <a:pt x="2744447" y="1777280"/>
                  <a:pt x="2787086" y="1796149"/>
                </a:cubicBezTo>
                <a:cubicBezTo>
                  <a:pt x="2774787" y="1804353"/>
                  <a:pt x="2768227" y="1808456"/>
                  <a:pt x="2760027" y="1813378"/>
                </a:cubicBezTo>
                <a:cubicBezTo>
                  <a:pt x="2748548" y="1805173"/>
                  <a:pt x="2735428" y="1796149"/>
                  <a:pt x="2723127" y="1787945"/>
                </a:cubicBezTo>
                <a:cubicBezTo>
                  <a:pt x="2721488" y="1787125"/>
                  <a:pt x="2719848" y="1787125"/>
                  <a:pt x="2719028" y="1787125"/>
                </a:cubicBezTo>
                <a:cubicBezTo>
                  <a:pt x="2693608" y="1788765"/>
                  <a:pt x="2669008" y="1789586"/>
                  <a:pt x="2642768" y="1791226"/>
                </a:cubicBezTo>
                <a:cubicBezTo>
                  <a:pt x="2664908" y="1820761"/>
                  <a:pt x="2711648" y="1801071"/>
                  <a:pt x="2737067" y="1834709"/>
                </a:cubicBezTo>
                <a:cubicBezTo>
                  <a:pt x="2720668" y="1832248"/>
                  <a:pt x="2709188" y="1829786"/>
                  <a:pt x="2696068" y="1827325"/>
                </a:cubicBezTo>
                <a:cubicBezTo>
                  <a:pt x="2695248" y="1850297"/>
                  <a:pt x="2710828" y="1841273"/>
                  <a:pt x="2718208" y="1844554"/>
                </a:cubicBezTo>
                <a:cubicBezTo>
                  <a:pt x="2727228" y="1848656"/>
                  <a:pt x="2734608" y="1853579"/>
                  <a:pt x="2744447" y="1859321"/>
                </a:cubicBezTo>
                <a:cubicBezTo>
                  <a:pt x="2742808" y="1847836"/>
                  <a:pt x="2741168" y="1840452"/>
                  <a:pt x="2740348" y="1833068"/>
                </a:cubicBezTo>
                <a:cubicBezTo>
                  <a:pt x="2743627" y="1833068"/>
                  <a:pt x="2748548" y="1831428"/>
                  <a:pt x="2749368" y="1832248"/>
                </a:cubicBezTo>
                <a:cubicBezTo>
                  <a:pt x="2756746" y="1840452"/>
                  <a:pt x="2763306" y="1848656"/>
                  <a:pt x="2766587" y="1859321"/>
                </a:cubicBezTo>
                <a:cubicBezTo>
                  <a:pt x="2768227" y="1860142"/>
                  <a:pt x="2769866" y="1859321"/>
                  <a:pt x="2770686" y="1860142"/>
                </a:cubicBezTo>
                <a:cubicBezTo>
                  <a:pt x="2778886" y="1865884"/>
                  <a:pt x="2787086" y="1871628"/>
                  <a:pt x="2795287" y="1876551"/>
                </a:cubicBezTo>
                <a:cubicBezTo>
                  <a:pt x="2786266" y="1878191"/>
                  <a:pt x="2777246" y="1879012"/>
                  <a:pt x="2769047" y="1880652"/>
                </a:cubicBezTo>
                <a:cubicBezTo>
                  <a:pt x="2749368" y="1885576"/>
                  <a:pt x="2730507" y="1891318"/>
                  <a:pt x="2711648" y="1896241"/>
                </a:cubicBezTo>
                <a:cubicBezTo>
                  <a:pt x="2711648" y="1899522"/>
                  <a:pt x="2711648" y="1901984"/>
                  <a:pt x="2711648" y="1904445"/>
                </a:cubicBezTo>
                <a:cubicBezTo>
                  <a:pt x="2750187" y="1912649"/>
                  <a:pt x="2788727" y="1920032"/>
                  <a:pt x="2826446" y="1928237"/>
                </a:cubicBezTo>
                <a:cubicBezTo>
                  <a:pt x="2826446" y="1930699"/>
                  <a:pt x="2827266" y="1932339"/>
                  <a:pt x="2827266" y="1934800"/>
                </a:cubicBezTo>
                <a:cubicBezTo>
                  <a:pt x="2784626" y="1942184"/>
                  <a:pt x="2741168" y="1938082"/>
                  <a:pt x="2698528" y="1944645"/>
                </a:cubicBezTo>
                <a:cubicBezTo>
                  <a:pt x="2657528" y="1951209"/>
                  <a:pt x="2613250" y="1940544"/>
                  <a:pt x="2569790" y="1937262"/>
                </a:cubicBezTo>
                <a:cubicBezTo>
                  <a:pt x="2568970" y="1939723"/>
                  <a:pt x="2568970" y="1943005"/>
                  <a:pt x="2568150" y="1945466"/>
                </a:cubicBezTo>
                <a:cubicBezTo>
                  <a:pt x="2581271" y="1947927"/>
                  <a:pt x="2593570" y="1952029"/>
                  <a:pt x="2605870" y="1952850"/>
                </a:cubicBezTo>
                <a:cubicBezTo>
                  <a:pt x="2637029" y="1955311"/>
                  <a:pt x="2669008" y="1955311"/>
                  <a:pt x="2700168" y="1958592"/>
                </a:cubicBezTo>
                <a:cubicBezTo>
                  <a:pt x="2717387" y="1960234"/>
                  <a:pt x="2733788" y="1967617"/>
                  <a:pt x="2750187" y="1975822"/>
                </a:cubicBezTo>
                <a:cubicBezTo>
                  <a:pt x="2743627" y="1976642"/>
                  <a:pt x="2736247" y="1977462"/>
                  <a:pt x="2729687" y="1978283"/>
                </a:cubicBezTo>
                <a:cubicBezTo>
                  <a:pt x="2729687" y="1979924"/>
                  <a:pt x="2729687" y="1982385"/>
                  <a:pt x="2729687" y="1984025"/>
                </a:cubicBezTo>
                <a:cubicBezTo>
                  <a:pt x="2734608" y="1984847"/>
                  <a:pt x="2739527" y="1984025"/>
                  <a:pt x="2743627" y="1986487"/>
                </a:cubicBezTo>
                <a:cubicBezTo>
                  <a:pt x="2752647" y="1991410"/>
                  <a:pt x="2761667" y="1997973"/>
                  <a:pt x="2770686" y="2003716"/>
                </a:cubicBezTo>
                <a:cubicBezTo>
                  <a:pt x="2778886" y="2007818"/>
                  <a:pt x="2787086" y="2011920"/>
                  <a:pt x="2796107" y="2020945"/>
                </a:cubicBezTo>
                <a:cubicBezTo>
                  <a:pt x="2769866" y="2021765"/>
                  <a:pt x="2744447" y="2023406"/>
                  <a:pt x="2713288" y="2025047"/>
                </a:cubicBezTo>
                <a:cubicBezTo>
                  <a:pt x="2728868" y="2035713"/>
                  <a:pt x="2740348" y="2042276"/>
                  <a:pt x="2746907" y="2047198"/>
                </a:cubicBezTo>
                <a:cubicBezTo>
                  <a:pt x="2763306" y="2048840"/>
                  <a:pt x="2774787" y="2049660"/>
                  <a:pt x="2788727" y="2051300"/>
                </a:cubicBezTo>
                <a:cubicBezTo>
                  <a:pt x="2780527" y="2066068"/>
                  <a:pt x="2780527" y="2084118"/>
                  <a:pt x="2759207" y="2071811"/>
                </a:cubicBezTo>
                <a:cubicBezTo>
                  <a:pt x="2756746" y="2077554"/>
                  <a:pt x="2753467" y="2083296"/>
                  <a:pt x="2751007" y="2089860"/>
                </a:cubicBezTo>
                <a:cubicBezTo>
                  <a:pt x="2748548" y="2093963"/>
                  <a:pt x="2746087" y="2098064"/>
                  <a:pt x="2744447" y="2102987"/>
                </a:cubicBezTo>
                <a:cubicBezTo>
                  <a:pt x="2741988" y="2098884"/>
                  <a:pt x="2740348" y="2094783"/>
                  <a:pt x="2737067" y="2087399"/>
                </a:cubicBezTo>
                <a:cubicBezTo>
                  <a:pt x="2705908" y="2091501"/>
                  <a:pt x="2672288" y="2096424"/>
                  <a:pt x="2638669" y="2099706"/>
                </a:cubicBezTo>
                <a:cubicBezTo>
                  <a:pt x="2629649" y="2100526"/>
                  <a:pt x="2619810" y="2095603"/>
                  <a:pt x="2610790" y="2096424"/>
                </a:cubicBezTo>
                <a:cubicBezTo>
                  <a:pt x="2604230" y="2096424"/>
                  <a:pt x="2597670" y="2100526"/>
                  <a:pt x="2591110" y="2102987"/>
                </a:cubicBezTo>
                <a:cubicBezTo>
                  <a:pt x="2596850" y="2106269"/>
                  <a:pt x="2602589" y="2111191"/>
                  <a:pt x="2609149" y="2112832"/>
                </a:cubicBezTo>
                <a:cubicBezTo>
                  <a:pt x="2627190" y="2116934"/>
                  <a:pt x="2645229" y="2119396"/>
                  <a:pt x="2666549" y="2123498"/>
                </a:cubicBezTo>
                <a:cubicBezTo>
                  <a:pt x="2661629" y="2136624"/>
                  <a:pt x="2652609" y="2135804"/>
                  <a:pt x="2641130" y="2134163"/>
                </a:cubicBezTo>
                <a:cubicBezTo>
                  <a:pt x="2632109" y="2132522"/>
                  <a:pt x="2623089" y="2135804"/>
                  <a:pt x="2613250" y="2137444"/>
                </a:cubicBezTo>
                <a:cubicBezTo>
                  <a:pt x="2608330" y="2137444"/>
                  <a:pt x="2603410" y="2139086"/>
                  <a:pt x="2599310" y="2139086"/>
                </a:cubicBezTo>
                <a:cubicBezTo>
                  <a:pt x="2586190" y="2138266"/>
                  <a:pt x="2573891" y="2136624"/>
                  <a:pt x="2561590" y="2135804"/>
                </a:cubicBezTo>
                <a:cubicBezTo>
                  <a:pt x="2556670" y="2134984"/>
                  <a:pt x="2551751" y="2133343"/>
                  <a:pt x="2546831" y="2131702"/>
                </a:cubicBezTo>
                <a:cubicBezTo>
                  <a:pt x="2546831" y="2134163"/>
                  <a:pt x="2546011" y="2135804"/>
                  <a:pt x="2546011" y="2137444"/>
                </a:cubicBezTo>
                <a:cubicBezTo>
                  <a:pt x="2551751" y="2136624"/>
                  <a:pt x="2556670" y="2136624"/>
                  <a:pt x="2561590" y="2135804"/>
                </a:cubicBezTo>
                <a:cubicBezTo>
                  <a:pt x="2559131" y="2142367"/>
                  <a:pt x="2557490" y="2148931"/>
                  <a:pt x="2555030" y="2157134"/>
                </a:cubicBezTo>
                <a:cubicBezTo>
                  <a:pt x="2499272" y="2143187"/>
                  <a:pt x="2444333" y="2130061"/>
                  <a:pt x="2388574" y="2116934"/>
                </a:cubicBezTo>
                <a:cubicBezTo>
                  <a:pt x="2386933" y="2133343"/>
                  <a:pt x="2408253" y="2145649"/>
                  <a:pt x="2442692" y="2150571"/>
                </a:cubicBezTo>
                <a:cubicBezTo>
                  <a:pt x="2457452" y="2156314"/>
                  <a:pt x="2473032" y="2162057"/>
                  <a:pt x="2488612" y="2166980"/>
                </a:cubicBezTo>
                <a:cubicBezTo>
                  <a:pt x="2500092" y="2171082"/>
                  <a:pt x="2513212" y="2172722"/>
                  <a:pt x="2525511" y="2176825"/>
                </a:cubicBezTo>
                <a:lnTo>
                  <a:pt x="2530411" y="2185230"/>
                </a:lnTo>
                <a:lnTo>
                  <a:pt x="2526332" y="2182567"/>
                </a:lnTo>
                <a:lnTo>
                  <a:pt x="2525849" y="2182809"/>
                </a:lnTo>
                <a:lnTo>
                  <a:pt x="2525511" y="2182567"/>
                </a:lnTo>
                <a:cubicBezTo>
                  <a:pt x="2525511" y="2182567"/>
                  <a:pt x="2525511" y="2182567"/>
                  <a:pt x="2524691" y="2183389"/>
                </a:cubicBezTo>
                <a:lnTo>
                  <a:pt x="2525849" y="2182809"/>
                </a:lnTo>
                <a:lnTo>
                  <a:pt x="2531251" y="2186670"/>
                </a:lnTo>
                <a:lnTo>
                  <a:pt x="2530411" y="2185230"/>
                </a:lnTo>
                <a:lnTo>
                  <a:pt x="2545191" y="2194874"/>
                </a:lnTo>
                <a:cubicBezTo>
                  <a:pt x="2544371" y="2194874"/>
                  <a:pt x="2544371" y="2194874"/>
                  <a:pt x="2544371" y="2194874"/>
                </a:cubicBezTo>
                <a:cubicBezTo>
                  <a:pt x="2546011" y="2217846"/>
                  <a:pt x="2546011" y="2242459"/>
                  <a:pt x="2573070" y="2255585"/>
                </a:cubicBezTo>
                <a:cubicBezTo>
                  <a:pt x="2547651" y="2253945"/>
                  <a:pt x="2523051" y="2244100"/>
                  <a:pt x="2497632" y="2270353"/>
                </a:cubicBezTo>
                <a:cubicBezTo>
                  <a:pt x="2511572" y="2271173"/>
                  <a:pt x="2521411" y="2271173"/>
                  <a:pt x="2530431" y="2271993"/>
                </a:cubicBezTo>
                <a:cubicBezTo>
                  <a:pt x="2538631" y="2272815"/>
                  <a:pt x="2546011" y="2275275"/>
                  <a:pt x="2554211" y="2277737"/>
                </a:cubicBezTo>
                <a:cubicBezTo>
                  <a:pt x="2555030" y="2277737"/>
                  <a:pt x="2554211" y="2287582"/>
                  <a:pt x="2552571" y="2287582"/>
                </a:cubicBezTo>
                <a:cubicBezTo>
                  <a:pt x="2545191" y="2290043"/>
                  <a:pt x="2536171" y="2293325"/>
                  <a:pt x="2529611" y="2291685"/>
                </a:cubicBezTo>
                <a:cubicBezTo>
                  <a:pt x="2516491" y="2286762"/>
                  <a:pt x="2504192" y="2279378"/>
                  <a:pt x="2491072" y="2272815"/>
                </a:cubicBezTo>
                <a:cubicBezTo>
                  <a:pt x="2491892" y="2268712"/>
                  <a:pt x="2492712" y="2263790"/>
                  <a:pt x="2494351" y="2258047"/>
                </a:cubicBezTo>
                <a:cubicBezTo>
                  <a:pt x="2490252" y="2258047"/>
                  <a:pt x="2486972" y="2258047"/>
                  <a:pt x="2486972" y="2258867"/>
                </a:cubicBezTo>
                <a:cubicBezTo>
                  <a:pt x="2482872" y="2270353"/>
                  <a:pt x="2477952" y="2272815"/>
                  <a:pt x="2464832" y="2268712"/>
                </a:cubicBezTo>
                <a:cubicBezTo>
                  <a:pt x="2445973" y="2264610"/>
                  <a:pt x="2426294" y="2265430"/>
                  <a:pt x="2406614" y="2263790"/>
                </a:cubicBezTo>
                <a:cubicBezTo>
                  <a:pt x="2406614" y="2267072"/>
                  <a:pt x="2405794" y="2270353"/>
                  <a:pt x="2405794" y="2272815"/>
                </a:cubicBezTo>
                <a:cubicBezTo>
                  <a:pt x="2423833" y="2276917"/>
                  <a:pt x="2441872" y="2281838"/>
                  <a:pt x="2459913" y="2285941"/>
                </a:cubicBezTo>
                <a:cubicBezTo>
                  <a:pt x="2470572" y="2287582"/>
                  <a:pt x="2480412" y="2289223"/>
                  <a:pt x="2490252" y="2290043"/>
                </a:cubicBezTo>
                <a:cubicBezTo>
                  <a:pt x="2505832" y="2292505"/>
                  <a:pt x="2512392" y="2295786"/>
                  <a:pt x="2495992" y="2308093"/>
                </a:cubicBezTo>
                <a:cubicBezTo>
                  <a:pt x="2495171" y="2308913"/>
                  <a:pt x="2499272" y="2314656"/>
                  <a:pt x="2498452" y="2314656"/>
                </a:cubicBezTo>
                <a:cubicBezTo>
                  <a:pt x="2462372" y="2311375"/>
                  <a:pt x="2424653" y="2308093"/>
                  <a:pt x="2386933" y="2305631"/>
                </a:cubicBezTo>
                <a:cubicBezTo>
                  <a:pt x="2386933" y="2307272"/>
                  <a:pt x="2386114" y="2309733"/>
                  <a:pt x="2385294" y="2312195"/>
                </a:cubicBezTo>
                <a:cubicBezTo>
                  <a:pt x="2403333" y="2317938"/>
                  <a:pt x="2420552" y="2323681"/>
                  <a:pt x="2438593" y="2328603"/>
                </a:cubicBezTo>
                <a:cubicBezTo>
                  <a:pt x="2457452" y="2333526"/>
                  <a:pt x="2480412" y="2331885"/>
                  <a:pt x="2494351" y="2342550"/>
                </a:cubicBezTo>
                <a:cubicBezTo>
                  <a:pt x="2509931" y="2354036"/>
                  <a:pt x="2532071" y="2342550"/>
                  <a:pt x="2542730" y="2367983"/>
                </a:cubicBezTo>
                <a:cubicBezTo>
                  <a:pt x="2521411" y="2367983"/>
                  <a:pt x="2500911" y="2367983"/>
                  <a:pt x="2476312" y="2367983"/>
                </a:cubicBezTo>
                <a:cubicBezTo>
                  <a:pt x="2485332" y="2380289"/>
                  <a:pt x="2489432" y="2386033"/>
                  <a:pt x="2496812" y="2395878"/>
                </a:cubicBezTo>
                <a:cubicBezTo>
                  <a:pt x="2477952" y="2396698"/>
                  <a:pt x="2463192" y="2398339"/>
                  <a:pt x="2448432" y="2399159"/>
                </a:cubicBezTo>
                <a:cubicBezTo>
                  <a:pt x="2447612" y="2400801"/>
                  <a:pt x="2446793" y="2402441"/>
                  <a:pt x="2445973" y="2404902"/>
                </a:cubicBezTo>
                <a:cubicBezTo>
                  <a:pt x="2460732" y="2412286"/>
                  <a:pt x="2475492" y="2418849"/>
                  <a:pt x="2490252" y="2427054"/>
                </a:cubicBezTo>
                <a:cubicBezTo>
                  <a:pt x="2495171" y="2429515"/>
                  <a:pt x="2499272" y="2432797"/>
                  <a:pt x="2501731" y="2436899"/>
                </a:cubicBezTo>
                <a:cubicBezTo>
                  <a:pt x="2502551" y="2438539"/>
                  <a:pt x="2499272" y="2445102"/>
                  <a:pt x="2498452" y="2445102"/>
                </a:cubicBezTo>
                <a:cubicBezTo>
                  <a:pt x="2491892" y="2445102"/>
                  <a:pt x="2486152" y="2443462"/>
                  <a:pt x="2476312" y="2442642"/>
                </a:cubicBezTo>
                <a:lnTo>
                  <a:pt x="2470610" y="2453340"/>
                </a:lnTo>
                <a:lnTo>
                  <a:pt x="2470628" y="2453321"/>
                </a:lnTo>
                <a:lnTo>
                  <a:pt x="2472275" y="2454282"/>
                </a:lnTo>
                <a:lnTo>
                  <a:pt x="2470187" y="2454133"/>
                </a:lnTo>
                <a:lnTo>
                  <a:pt x="2469752" y="2454949"/>
                </a:lnTo>
                <a:cubicBezTo>
                  <a:pt x="2470572" y="2454949"/>
                  <a:pt x="2470572" y="2454949"/>
                  <a:pt x="2470572" y="2454949"/>
                </a:cubicBezTo>
                <a:cubicBezTo>
                  <a:pt x="2462372" y="2457409"/>
                  <a:pt x="2454172" y="2460691"/>
                  <a:pt x="2446793" y="2463972"/>
                </a:cubicBezTo>
                <a:cubicBezTo>
                  <a:pt x="2446793" y="2465614"/>
                  <a:pt x="2446793" y="2466434"/>
                  <a:pt x="2446793" y="2468075"/>
                </a:cubicBezTo>
                <a:cubicBezTo>
                  <a:pt x="2460732" y="2472997"/>
                  <a:pt x="2475492" y="2476279"/>
                  <a:pt x="2488612" y="2482022"/>
                </a:cubicBezTo>
                <a:cubicBezTo>
                  <a:pt x="2493532" y="2484484"/>
                  <a:pt x="2497632" y="2490227"/>
                  <a:pt x="2499272" y="2495149"/>
                </a:cubicBezTo>
                <a:cubicBezTo>
                  <a:pt x="2500092" y="2497610"/>
                  <a:pt x="2494351" y="2504995"/>
                  <a:pt x="2491892" y="2504995"/>
                </a:cubicBezTo>
                <a:cubicBezTo>
                  <a:pt x="2487791" y="2504173"/>
                  <a:pt x="2483692" y="2500072"/>
                  <a:pt x="2479592" y="2497610"/>
                </a:cubicBezTo>
                <a:cubicBezTo>
                  <a:pt x="2479592" y="2497610"/>
                  <a:pt x="2479592" y="2497610"/>
                  <a:pt x="2480412" y="2497610"/>
                </a:cubicBezTo>
                <a:cubicBezTo>
                  <a:pt x="2480412" y="2497610"/>
                  <a:pt x="2480412" y="2497610"/>
                  <a:pt x="2480412" y="2496790"/>
                </a:cubicBezTo>
                <a:cubicBezTo>
                  <a:pt x="2469752" y="2503353"/>
                  <a:pt x="2458477" y="2507661"/>
                  <a:pt x="2446792" y="2510020"/>
                </a:cubicBezTo>
                <a:lnTo>
                  <a:pt x="2411013" y="2511545"/>
                </a:lnTo>
                <a:lnTo>
                  <a:pt x="2410886" y="2511342"/>
                </a:lnTo>
                <a:lnTo>
                  <a:pt x="2410344" y="2510981"/>
                </a:lnTo>
                <a:lnTo>
                  <a:pt x="2410462" y="2510665"/>
                </a:lnTo>
                <a:lnTo>
                  <a:pt x="2407433" y="2505815"/>
                </a:lnTo>
                <a:cubicBezTo>
                  <a:pt x="2410713" y="2506635"/>
                  <a:pt x="2413993" y="2507455"/>
                  <a:pt x="2416453" y="2509097"/>
                </a:cubicBezTo>
                <a:cubicBezTo>
                  <a:pt x="2417273" y="2509097"/>
                  <a:pt x="2417273" y="2509097"/>
                  <a:pt x="2417273" y="2509097"/>
                </a:cubicBezTo>
                <a:cubicBezTo>
                  <a:pt x="2417273" y="2509097"/>
                  <a:pt x="2416453" y="2508276"/>
                  <a:pt x="2416453" y="2508276"/>
                </a:cubicBezTo>
                <a:cubicBezTo>
                  <a:pt x="2413993" y="2507455"/>
                  <a:pt x="2410713" y="2506635"/>
                  <a:pt x="2408253" y="2504995"/>
                </a:cubicBezTo>
                <a:lnTo>
                  <a:pt x="2361084" y="2497794"/>
                </a:lnTo>
                <a:lnTo>
                  <a:pt x="2361499" y="2498127"/>
                </a:lnTo>
                <a:lnTo>
                  <a:pt x="2360580" y="2499106"/>
                </a:lnTo>
                <a:lnTo>
                  <a:pt x="2360580" y="2498317"/>
                </a:lnTo>
                <a:lnTo>
                  <a:pt x="2359875" y="2497610"/>
                </a:lnTo>
                <a:lnTo>
                  <a:pt x="2359960" y="2497623"/>
                </a:lnTo>
                <a:lnTo>
                  <a:pt x="2360580" y="2498307"/>
                </a:lnTo>
                <a:lnTo>
                  <a:pt x="2360580" y="2497718"/>
                </a:lnTo>
                <a:lnTo>
                  <a:pt x="2359960" y="2497623"/>
                </a:lnTo>
                <a:lnTo>
                  <a:pt x="2344295" y="2480382"/>
                </a:lnTo>
                <a:cubicBezTo>
                  <a:pt x="2361514" y="2476279"/>
                  <a:pt x="2374634" y="2473817"/>
                  <a:pt x="2388574" y="2471357"/>
                </a:cubicBezTo>
                <a:cubicBezTo>
                  <a:pt x="2387753" y="2469715"/>
                  <a:pt x="2387753" y="2468075"/>
                  <a:pt x="2387753" y="2466434"/>
                </a:cubicBezTo>
                <a:cubicBezTo>
                  <a:pt x="2375454" y="2467254"/>
                  <a:pt x="2363974" y="2468895"/>
                  <a:pt x="2351675" y="2469715"/>
                </a:cubicBezTo>
                <a:cubicBezTo>
                  <a:pt x="2352495" y="2469715"/>
                  <a:pt x="2352495" y="2469715"/>
                  <a:pt x="2352495" y="2469715"/>
                </a:cubicBezTo>
                <a:cubicBezTo>
                  <a:pt x="2347574" y="2474639"/>
                  <a:pt x="2344295" y="2481202"/>
                  <a:pt x="2335274" y="2472177"/>
                </a:cubicBezTo>
                <a:cubicBezTo>
                  <a:pt x="2322975" y="2460691"/>
                  <a:pt x="2313134" y="2463972"/>
                  <a:pt x="2305756" y="2479560"/>
                </a:cubicBezTo>
                <a:cubicBezTo>
                  <a:pt x="2302475" y="2487765"/>
                  <a:pt x="2292635" y="2491867"/>
                  <a:pt x="2286075" y="2498430"/>
                </a:cubicBezTo>
                <a:cubicBezTo>
                  <a:pt x="2283616" y="2494329"/>
                  <a:pt x="2281976" y="2490227"/>
                  <a:pt x="2277876" y="2482842"/>
                </a:cubicBezTo>
                <a:cubicBezTo>
                  <a:pt x="2275416" y="2483663"/>
                  <a:pt x="2268036" y="2485304"/>
                  <a:pt x="2261476" y="2486945"/>
                </a:cubicBezTo>
                <a:cubicBezTo>
                  <a:pt x="2263936" y="2492687"/>
                  <a:pt x="2266396" y="2499250"/>
                  <a:pt x="2271316" y="2511558"/>
                </a:cubicBezTo>
                <a:cubicBezTo>
                  <a:pt x="2251636" y="2503353"/>
                  <a:pt x="2234416" y="2495969"/>
                  <a:pt x="2216377" y="2488585"/>
                </a:cubicBezTo>
                <a:cubicBezTo>
                  <a:pt x="2215557" y="2490227"/>
                  <a:pt x="2215557" y="2491867"/>
                  <a:pt x="2214737" y="2493508"/>
                </a:cubicBezTo>
                <a:cubicBezTo>
                  <a:pt x="2224577" y="2512378"/>
                  <a:pt x="2234416" y="2531248"/>
                  <a:pt x="2245896" y="2552578"/>
                </a:cubicBezTo>
                <a:cubicBezTo>
                  <a:pt x="2238517" y="2550938"/>
                  <a:pt x="2231957" y="2550938"/>
                  <a:pt x="2231137" y="2548476"/>
                </a:cubicBezTo>
                <a:cubicBezTo>
                  <a:pt x="2211457" y="2513198"/>
                  <a:pt x="2176198" y="2504995"/>
                  <a:pt x="2143398" y="2490227"/>
                </a:cubicBezTo>
                <a:cubicBezTo>
                  <a:pt x="2118798" y="2478740"/>
                  <a:pt x="2099118" y="2490227"/>
                  <a:pt x="2073699" y="2488585"/>
                </a:cubicBezTo>
                <a:cubicBezTo>
                  <a:pt x="2113058" y="2528787"/>
                  <a:pt x="2173737" y="2527145"/>
                  <a:pt x="2208177" y="2567346"/>
                </a:cubicBezTo>
                <a:cubicBezTo>
                  <a:pt x="2206536" y="2569808"/>
                  <a:pt x="2204898" y="2572269"/>
                  <a:pt x="2203257" y="2574730"/>
                </a:cubicBezTo>
                <a:cubicBezTo>
                  <a:pt x="2199156" y="2571448"/>
                  <a:pt x="2195877" y="2568166"/>
                  <a:pt x="2192597" y="2564885"/>
                </a:cubicBezTo>
                <a:cubicBezTo>
                  <a:pt x="2188497" y="2560783"/>
                  <a:pt x="2182758" y="2553400"/>
                  <a:pt x="2180297" y="2554220"/>
                </a:cubicBezTo>
                <a:cubicBezTo>
                  <a:pt x="2149138" y="2565706"/>
                  <a:pt x="2122078" y="2548476"/>
                  <a:pt x="2091738" y="2540273"/>
                </a:cubicBezTo>
                <a:cubicBezTo>
                  <a:pt x="2098298" y="2561603"/>
                  <a:pt x="2096659" y="2584575"/>
                  <a:pt x="2124538" y="2591138"/>
                </a:cubicBezTo>
                <a:cubicBezTo>
                  <a:pt x="2126998" y="2591138"/>
                  <a:pt x="2128638" y="2599343"/>
                  <a:pt x="2130279" y="2604266"/>
                </a:cubicBezTo>
                <a:cubicBezTo>
                  <a:pt x="2123719" y="2605086"/>
                  <a:pt x="2117159" y="2607547"/>
                  <a:pt x="2112238" y="2605906"/>
                </a:cubicBezTo>
                <a:cubicBezTo>
                  <a:pt x="2072879" y="2594420"/>
                  <a:pt x="2034340" y="2581293"/>
                  <a:pt x="1994981" y="2568988"/>
                </a:cubicBezTo>
                <a:cubicBezTo>
                  <a:pt x="1994161" y="2572269"/>
                  <a:pt x="1992521" y="2574730"/>
                  <a:pt x="1991700" y="2578011"/>
                </a:cubicBezTo>
                <a:cubicBezTo>
                  <a:pt x="2023680" y="2596061"/>
                  <a:pt x="2056480" y="2614111"/>
                  <a:pt x="2089279" y="2632159"/>
                </a:cubicBezTo>
                <a:cubicBezTo>
                  <a:pt x="2088459" y="2632981"/>
                  <a:pt x="2088459" y="2634621"/>
                  <a:pt x="2087639" y="2635441"/>
                </a:cubicBezTo>
                <a:cubicBezTo>
                  <a:pt x="2081079" y="2633801"/>
                  <a:pt x="2072059" y="2634621"/>
                  <a:pt x="2067139" y="2631339"/>
                </a:cubicBezTo>
                <a:cubicBezTo>
                  <a:pt x="2054020" y="2622314"/>
                  <a:pt x="2044179" y="2628878"/>
                  <a:pt x="2031880" y="2632159"/>
                </a:cubicBezTo>
                <a:cubicBezTo>
                  <a:pt x="2019580" y="2634621"/>
                  <a:pt x="2004000" y="2626416"/>
                  <a:pt x="1990060" y="2622314"/>
                </a:cubicBezTo>
                <a:cubicBezTo>
                  <a:pt x="1983500" y="2619853"/>
                  <a:pt x="1976940" y="2614931"/>
                  <a:pt x="1970381" y="2611649"/>
                </a:cubicBezTo>
                <a:cubicBezTo>
                  <a:pt x="1968742" y="2613290"/>
                  <a:pt x="1967101" y="2614931"/>
                  <a:pt x="1966281" y="2616571"/>
                </a:cubicBezTo>
                <a:cubicBezTo>
                  <a:pt x="1971201" y="2622314"/>
                  <a:pt x="1975302" y="2630519"/>
                  <a:pt x="1981861" y="2634621"/>
                </a:cubicBezTo>
                <a:cubicBezTo>
                  <a:pt x="1995801" y="2642004"/>
                  <a:pt x="2006460" y="2647748"/>
                  <a:pt x="1994981" y="2665797"/>
                </a:cubicBezTo>
                <a:cubicBezTo>
                  <a:pt x="1993341" y="2668259"/>
                  <a:pt x="1996620" y="2673181"/>
                  <a:pt x="1998260" y="2681385"/>
                </a:cubicBezTo>
                <a:cubicBezTo>
                  <a:pt x="1981861" y="2674822"/>
                  <a:pt x="1969560" y="2668259"/>
                  <a:pt x="1956441" y="2664156"/>
                </a:cubicBezTo>
                <a:cubicBezTo>
                  <a:pt x="1945782" y="2660054"/>
                  <a:pt x="1933482" y="2655131"/>
                  <a:pt x="1922001" y="2655952"/>
                </a:cubicBezTo>
                <a:cubicBezTo>
                  <a:pt x="1892483" y="2660054"/>
                  <a:pt x="1876082" y="2637903"/>
                  <a:pt x="1853124" y="2626416"/>
                </a:cubicBezTo>
                <a:cubicBezTo>
                  <a:pt x="1850663" y="2624776"/>
                  <a:pt x="1846564" y="2623956"/>
                  <a:pt x="1840004" y="2621494"/>
                </a:cubicBezTo>
                <a:cubicBezTo>
                  <a:pt x="1843283" y="2632159"/>
                  <a:pt x="1845744" y="2638723"/>
                  <a:pt x="1847384" y="2645286"/>
                </a:cubicBezTo>
                <a:cubicBezTo>
                  <a:pt x="1830163" y="2649389"/>
                  <a:pt x="1808844" y="2637082"/>
                  <a:pt x="1798184" y="2623135"/>
                </a:cubicBezTo>
                <a:cubicBezTo>
                  <a:pt x="1791624" y="2614111"/>
                  <a:pt x="1776864" y="2610829"/>
                  <a:pt x="1766205" y="2604266"/>
                </a:cubicBezTo>
                <a:cubicBezTo>
                  <a:pt x="1751445" y="2596061"/>
                  <a:pt x="1731766" y="2591138"/>
                  <a:pt x="1723566" y="2578833"/>
                </a:cubicBezTo>
                <a:cubicBezTo>
                  <a:pt x="1719466" y="2572269"/>
                  <a:pt x="1715161" y="2570218"/>
                  <a:pt x="1710754" y="2569397"/>
                </a:cubicBezTo>
                <a:lnTo>
                  <a:pt x="1698535" y="2567531"/>
                </a:lnTo>
                <a:lnTo>
                  <a:pt x="1698392" y="2568531"/>
                </a:lnTo>
                <a:lnTo>
                  <a:pt x="1697799" y="2567419"/>
                </a:lnTo>
                <a:lnTo>
                  <a:pt x="1697326" y="2567346"/>
                </a:lnTo>
                <a:cubicBezTo>
                  <a:pt x="1685847" y="2546015"/>
                  <a:pt x="1683386" y="2546015"/>
                  <a:pt x="1671907" y="2560783"/>
                </a:cubicBezTo>
                <a:cubicBezTo>
                  <a:pt x="1648126" y="2546015"/>
                  <a:pt x="1623527" y="2531248"/>
                  <a:pt x="1599747" y="2515660"/>
                </a:cubicBezTo>
                <a:cubicBezTo>
                  <a:pt x="1598927" y="2517300"/>
                  <a:pt x="1597288" y="2518942"/>
                  <a:pt x="1596468" y="2519762"/>
                </a:cubicBezTo>
                <a:cubicBezTo>
                  <a:pt x="1599747" y="2529607"/>
                  <a:pt x="1603028" y="2539452"/>
                  <a:pt x="1607127" y="2552578"/>
                </a:cubicBezTo>
                <a:cubicBezTo>
                  <a:pt x="1585807" y="2553400"/>
                  <a:pt x="1573508" y="2541913"/>
                  <a:pt x="1561208" y="2528787"/>
                </a:cubicBezTo>
                <a:cubicBezTo>
                  <a:pt x="1571868" y="2550118"/>
                  <a:pt x="1583348" y="2572269"/>
                  <a:pt x="1594828" y="2594420"/>
                </a:cubicBezTo>
                <a:cubicBezTo>
                  <a:pt x="1572688" y="2603445"/>
                  <a:pt x="1570228" y="2617392"/>
                  <a:pt x="1575148" y="2651849"/>
                </a:cubicBezTo>
                <a:cubicBezTo>
                  <a:pt x="1578427" y="2671540"/>
                  <a:pt x="1575968" y="2692051"/>
                  <a:pt x="1572688" y="2713382"/>
                </a:cubicBezTo>
                <a:cubicBezTo>
                  <a:pt x="1563669" y="2700255"/>
                  <a:pt x="1549729" y="2692051"/>
                  <a:pt x="1551368" y="2672361"/>
                </a:cubicBezTo>
                <a:cubicBezTo>
                  <a:pt x="1552188" y="2651029"/>
                  <a:pt x="1544808" y="2628878"/>
                  <a:pt x="1541529" y="2607547"/>
                </a:cubicBezTo>
                <a:cubicBezTo>
                  <a:pt x="1539068" y="2607547"/>
                  <a:pt x="1536609" y="2606726"/>
                  <a:pt x="1534149" y="2606726"/>
                </a:cubicBezTo>
                <a:cubicBezTo>
                  <a:pt x="1532508" y="2615751"/>
                  <a:pt x="1529229" y="2624776"/>
                  <a:pt x="1530049" y="2634621"/>
                </a:cubicBezTo>
                <a:cubicBezTo>
                  <a:pt x="1530049" y="2658413"/>
                  <a:pt x="1532508" y="2682206"/>
                  <a:pt x="1532508" y="2705997"/>
                </a:cubicBezTo>
                <a:cubicBezTo>
                  <a:pt x="1532508" y="2715842"/>
                  <a:pt x="1529229" y="2726509"/>
                  <a:pt x="1525948" y="2736353"/>
                </a:cubicBezTo>
                <a:cubicBezTo>
                  <a:pt x="1512829" y="2708459"/>
                  <a:pt x="1499709" y="2681385"/>
                  <a:pt x="1501349" y="2649389"/>
                </a:cubicBezTo>
                <a:cubicBezTo>
                  <a:pt x="1501349" y="2640364"/>
                  <a:pt x="1493149" y="2630519"/>
                  <a:pt x="1488230" y="2618213"/>
                </a:cubicBezTo>
                <a:cubicBezTo>
                  <a:pt x="1473470" y="2670719"/>
                  <a:pt x="1460350" y="2719124"/>
                  <a:pt x="1447230" y="2766709"/>
                </a:cubicBezTo>
                <a:cubicBezTo>
                  <a:pt x="1444770" y="2767530"/>
                  <a:pt x="1443131" y="2768350"/>
                  <a:pt x="1440670" y="2768350"/>
                </a:cubicBezTo>
                <a:cubicBezTo>
                  <a:pt x="1437390" y="2759325"/>
                  <a:pt x="1434111" y="2749480"/>
                  <a:pt x="1430010" y="2740455"/>
                </a:cubicBezTo>
                <a:cubicBezTo>
                  <a:pt x="1426731" y="2733892"/>
                  <a:pt x="1422631" y="2728970"/>
                  <a:pt x="1419351" y="2722406"/>
                </a:cubicBezTo>
                <a:cubicBezTo>
                  <a:pt x="1416071" y="2715842"/>
                  <a:pt x="1412791" y="2709279"/>
                  <a:pt x="1411971" y="2701895"/>
                </a:cubicBezTo>
                <a:cubicBezTo>
                  <a:pt x="1409512" y="2678924"/>
                  <a:pt x="1407871" y="2655952"/>
                  <a:pt x="1405411" y="2632159"/>
                </a:cubicBezTo>
                <a:cubicBezTo>
                  <a:pt x="1402950" y="2632981"/>
                  <a:pt x="1401311" y="2633801"/>
                  <a:pt x="1401311" y="2634621"/>
                </a:cubicBezTo>
                <a:cubicBezTo>
                  <a:pt x="1401311" y="2677282"/>
                  <a:pt x="1385731" y="2719945"/>
                  <a:pt x="1407871" y="2763427"/>
                </a:cubicBezTo>
                <a:cubicBezTo>
                  <a:pt x="1412791" y="2774093"/>
                  <a:pt x="1403770" y="2792142"/>
                  <a:pt x="1400491" y="2806910"/>
                </a:cubicBezTo>
                <a:cubicBezTo>
                  <a:pt x="1400491" y="2807730"/>
                  <a:pt x="1394752" y="2806910"/>
                  <a:pt x="1391471" y="2806910"/>
                </a:cubicBezTo>
                <a:cubicBezTo>
                  <a:pt x="1392291" y="2801167"/>
                  <a:pt x="1392291" y="2795423"/>
                  <a:pt x="1393111" y="2788040"/>
                </a:cubicBezTo>
                <a:cubicBezTo>
                  <a:pt x="1382452" y="2783117"/>
                  <a:pt x="1378351" y="2774913"/>
                  <a:pt x="1384911" y="2760145"/>
                </a:cubicBezTo>
                <a:cubicBezTo>
                  <a:pt x="1389012" y="2751942"/>
                  <a:pt x="1387372" y="2739635"/>
                  <a:pt x="1384091" y="2730610"/>
                </a:cubicBezTo>
                <a:cubicBezTo>
                  <a:pt x="1379171" y="2714202"/>
                  <a:pt x="1370971" y="2698614"/>
                  <a:pt x="1361952" y="2678104"/>
                </a:cubicBezTo>
                <a:cubicBezTo>
                  <a:pt x="1351292" y="2721585"/>
                  <a:pt x="1370151" y="2757684"/>
                  <a:pt x="1375072" y="2800346"/>
                </a:cubicBezTo>
                <a:cubicBezTo>
                  <a:pt x="1356211" y="2789680"/>
                  <a:pt x="1340632" y="2785578"/>
                  <a:pt x="1348832" y="2764248"/>
                </a:cubicBezTo>
                <a:cubicBezTo>
                  <a:pt x="1350472" y="2759325"/>
                  <a:pt x="1345552" y="2751942"/>
                  <a:pt x="1343912" y="2745378"/>
                </a:cubicBezTo>
                <a:cubicBezTo>
                  <a:pt x="1338172" y="2730610"/>
                  <a:pt x="1329152" y="2715842"/>
                  <a:pt x="1328333" y="2700255"/>
                </a:cubicBezTo>
                <a:cubicBezTo>
                  <a:pt x="1327513" y="2678924"/>
                  <a:pt x="1334072" y="2657593"/>
                  <a:pt x="1311112" y="2644466"/>
                </a:cubicBezTo>
                <a:cubicBezTo>
                  <a:pt x="1309472" y="2642826"/>
                  <a:pt x="1311112" y="2636262"/>
                  <a:pt x="1311112" y="2630519"/>
                </a:cubicBezTo>
                <a:cubicBezTo>
                  <a:pt x="1314393" y="2633801"/>
                  <a:pt x="1316032" y="2635441"/>
                  <a:pt x="1319313" y="2639544"/>
                </a:cubicBezTo>
                <a:cubicBezTo>
                  <a:pt x="1319313" y="2632159"/>
                  <a:pt x="1320953" y="2624776"/>
                  <a:pt x="1318492" y="2623135"/>
                </a:cubicBezTo>
                <a:cubicBezTo>
                  <a:pt x="1310292" y="2614931"/>
                  <a:pt x="1299633" y="2608368"/>
                  <a:pt x="1290613" y="2601804"/>
                </a:cubicBezTo>
                <a:cubicBezTo>
                  <a:pt x="1287334" y="2602624"/>
                  <a:pt x="1284873" y="2604266"/>
                  <a:pt x="1282413" y="2605086"/>
                </a:cubicBezTo>
                <a:cubicBezTo>
                  <a:pt x="1282413" y="2578011"/>
                  <a:pt x="1283233" y="2550118"/>
                  <a:pt x="1281594" y="2523043"/>
                </a:cubicBezTo>
                <a:cubicBezTo>
                  <a:pt x="1280774" y="2509917"/>
                  <a:pt x="1274214" y="2496790"/>
                  <a:pt x="1269293" y="2484484"/>
                </a:cubicBezTo>
                <a:cubicBezTo>
                  <a:pt x="1263553" y="2469715"/>
                  <a:pt x="1267654" y="2462332"/>
                  <a:pt x="1282413" y="2456589"/>
                </a:cubicBezTo>
                <a:cubicBezTo>
                  <a:pt x="1294713" y="2451667"/>
                  <a:pt x="1304553" y="2441001"/>
                  <a:pt x="1318492" y="2429515"/>
                </a:cubicBezTo>
                <a:cubicBezTo>
                  <a:pt x="1286513" y="2422131"/>
                  <a:pt x="1279133" y="2450846"/>
                  <a:pt x="1261094" y="2457409"/>
                </a:cubicBezTo>
                <a:cubicBezTo>
                  <a:pt x="1226654" y="2471357"/>
                  <a:pt x="1261094" y="2497610"/>
                  <a:pt x="1247974" y="2518121"/>
                </a:cubicBezTo>
                <a:cubicBezTo>
                  <a:pt x="1243054" y="2506635"/>
                  <a:pt x="1238134" y="2498430"/>
                  <a:pt x="1233214" y="2488585"/>
                </a:cubicBezTo>
                <a:cubicBezTo>
                  <a:pt x="1229114" y="2496790"/>
                  <a:pt x="1204515" y="2493508"/>
                  <a:pt x="1213535" y="2512378"/>
                </a:cubicBezTo>
                <a:cubicBezTo>
                  <a:pt x="1193855" y="2528787"/>
                  <a:pt x="1176225" y="2547041"/>
                  <a:pt x="1159313" y="2565705"/>
                </a:cubicBezTo>
                <a:lnTo>
                  <a:pt x="1110230" y="2620562"/>
                </a:lnTo>
                <a:lnTo>
                  <a:pt x="1110230" y="2622262"/>
                </a:lnTo>
                <a:lnTo>
                  <a:pt x="1108497" y="2622262"/>
                </a:lnTo>
                <a:lnTo>
                  <a:pt x="1070037" y="2655131"/>
                </a:lnTo>
                <a:cubicBezTo>
                  <a:pt x="1065117" y="2659234"/>
                  <a:pt x="1058558" y="2660054"/>
                  <a:pt x="1046257" y="2663336"/>
                </a:cubicBezTo>
                <a:cubicBezTo>
                  <a:pt x="1062657" y="2641184"/>
                  <a:pt x="1073316" y="2623956"/>
                  <a:pt x="1087256" y="2608368"/>
                </a:cubicBezTo>
                <a:cubicBezTo>
                  <a:pt x="1106936" y="2585396"/>
                  <a:pt x="1129076" y="2564065"/>
                  <a:pt x="1149575" y="2542733"/>
                </a:cubicBezTo>
                <a:cubicBezTo>
                  <a:pt x="1172535" y="2519762"/>
                  <a:pt x="1196314" y="2496790"/>
                  <a:pt x="1217634" y="2472997"/>
                </a:cubicBezTo>
                <a:cubicBezTo>
                  <a:pt x="1226654" y="2463972"/>
                  <a:pt x="1232394" y="2450846"/>
                  <a:pt x="1238954" y="2439360"/>
                </a:cubicBezTo>
                <a:cubicBezTo>
                  <a:pt x="1237314" y="2437719"/>
                  <a:pt x="1234854" y="2436079"/>
                  <a:pt x="1233214" y="2434437"/>
                </a:cubicBezTo>
                <a:cubicBezTo>
                  <a:pt x="1225014" y="2441001"/>
                  <a:pt x="1215994" y="2447564"/>
                  <a:pt x="1208614" y="2454949"/>
                </a:cubicBezTo>
                <a:cubicBezTo>
                  <a:pt x="1179915" y="2486124"/>
                  <a:pt x="1152036" y="2518121"/>
                  <a:pt x="1123336" y="2550118"/>
                </a:cubicBezTo>
                <a:cubicBezTo>
                  <a:pt x="1104476" y="2569808"/>
                  <a:pt x="1085617" y="2589498"/>
                  <a:pt x="1065938" y="2609188"/>
                </a:cubicBezTo>
                <a:cubicBezTo>
                  <a:pt x="1059378" y="2615751"/>
                  <a:pt x="1049537" y="2619853"/>
                  <a:pt x="1041337" y="2625596"/>
                </a:cubicBezTo>
                <a:cubicBezTo>
                  <a:pt x="1038878" y="2627237"/>
                  <a:pt x="1035597" y="2628058"/>
                  <a:pt x="1034777" y="2629698"/>
                </a:cubicBezTo>
                <a:cubicBezTo>
                  <a:pt x="1031498" y="2652671"/>
                  <a:pt x="1006898" y="2655131"/>
                  <a:pt x="994598" y="2670719"/>
                </a:cubicBezTo>
                <a:cubicBezTo>
                  <a:pt x="991319" y="2674822"/>
                  <a:pt x="982298" y="2674001"/>
                  <a:pt x="975739" y="2675642"/>
                </a:cubicBezTo>
                <a:cubicBezTo>
                  <a:pt x="975739" y="2669079"/>
                  <a:pt x="974098" y="2660874"/>
                  <a:pt x="977379" y="2655952"/>
                </a:cubicBezTo>
                <a:cubicBezTo>
                  <a:pt x="981478" y="2646107"/>
                  <a:pt x="989678" y="2637903"/>
                  <a:pt x="995418" y="2628058"/>
                </a:cubicBezTo>
                <a:cubicBezTo>
                  <a:pt x="1000338" y="2621494"/>
                  <a:pt x="1004438" y="2614111"/>
                  <a:pt x="1007718" y="2608368"/>
                </a:cubicBezTo>
                <a:cubicBezTo>
                  <a:pt x="993778" y="2601804"/>
                  <a:pt x="983119" y="2596061"/>
                  <a:pt x="976559" y="2593600"/>
                </a:cubicBezTo>
                <a:cubicBezTo>
                  <a:pt x="959338" y="2605086"/>
                  <a:pt x="942939" y="2616571"/>
                  <a:pt x="921620" y="2630519"/>
                </a:cubicBezTo>
                <a:cubicBezTo>
                  <a:pt x="918339" y="2637082"/>
                  <a:pt x="910960" y="2649389"/>
                  <a:pt x="902760" y="2660874"/>
                </a:cubicBezTo>
                <a:cubicBezTo>
                  <a:pt x="900300" y="2659234"/>
                  <a:pt x="897840" y="2658413"/>
                  <a:pt x="895380" y="2657593"/>
                </a:cubicBezTo>
                <a:cubicBezTo>
                  <a:pt x="902760" y="2617392"/>
                  <a:pt x="931460" y="2586216"/>
                  <a:pt x="942939" y="2546836"/>
                </a:cubicBezTo>
                <a:cubicBezTo>
                  <a:pt x="933099" y="2555040"/>
                  <a:pt x="921620" y="2562424"/>
                  <a:pt x="913419" y="2572269"/>
                </a:cubicBezTo>
                <a:cubicBezTo>
                  <a:pt x="901940" y="2586216"/>
                  <a:pt x="894560" y="2602624"/>
                  <a:pt x="883081" y="2616571"/>
                </a:cubicBezTo>
                <a:cubicBezTo>
                  <a:pt x="877341" y="2625596"/>
                  <a:pt x="869141" y="2632159"/>
                  <a:pt x="860941" y="2638723"/>
                </a:cubicBezTo>
                <a:cubicBezTo>
                  <a:pt x="859300" y="2639544"/>
                  <a:pt x="849461" y="2633801"/>
                  <a:pt x="849461" y="2630519"/>
                </a:cubicBezTo>
                <a:cubicBezTo>
                  <a:pt x="850281" y="2620674"/>
                  <a:pt x="850281" y="2608368"/>
                  <a:pt x="856021" y="2600984"/>
                </a:cubicBezTo>
                <a:cubicBezTo>
                  <a:pt x="866680" y="2588678"/>
                  <a:pt x="881440" y="2579653"/>
                  <a:pt x="892920" y="2568166"/>
                </a:cubicBezTo>
                <a:cubicBezTo>
                  <a:pt x="896200" y="2565706"/>
                  <a:pt x="894560" y="2557501"/>
                  <a:pt x="895380" y="2552578"/>
                </a:cubicBezTo>
                <a:cubicBezTo>
                  <a:pt x="889640" y="2553400"/>
                  <a:pt x="882260" y="2551758"/>
                  <a:pt x="878160" y="2555040"/>
                </a:cubicBezTo>
                <a:cubicBezTo>
                  <a:pt x="856021" y="2575551"/>
                  <a:pt x="834701" y="2596881"/>
                  <a:pt x="813381" y="2617392"/>
                </a:cubicBezTo>
                <a:cubicBezTo>
                  <a:pt x="811741" y="2619033"/>
                  <a:pt x="809282" y="2619033"/>
                  <a:pt x="806001" y="2619853"/>
                </a:cubicBezTo>
                <a:cubicBezTo>
                  <a:pt x="805181" y="2616571"/>
                  <a:pt x="802722" y="2612469"/>
                  <a:pt x="803542" y="2611649"/>
                </a:cubicBezTo>
                <a:cubicBezTo>
                  <a:pt x="819121" y="2594420"/>
                  <a:pt x="834701" y="2577191"/>
                  <a:pt x="850281" y="2559963"/>
                </a:cubicBezTo>
                <a:cubicBezTo>
                  <a:pt x="852740" y="2557501"/>
                  <a:pt x="855201" y="2553400"/>
                  <a:pt x="858480" y="2550118"/>
                </a:cubicBezTo>
                <a:cubicBezTo>
                  <a:pt x="854381" y="2549297"/>
                  <a:pt x="850281" y="2547656"/>
                  <a:pt x="846181" y="2546836"/>
                </a:cubicBezTo>
                <a:cubicBezTo>
                  <a:pt x="840441" y="2545195"/>
                  <a:pt x="831421" y="2545195"/>
                  <a:pt x="829782" y="2541093"/>
                </a:cubicBezTo>
                <a:cubicBezTo>
                  <a:pt x="827321" y="2536991"/>
                  <a:pt x="828962" y="2528787"/>
                  <a:pt x="831421" y="2523863"/>
                </a:cubicBezTo>
                <a:cubicBezTo>
                  <a:pt x="838801" y="2511558"/>
                  <a:pt x="847001" y="2500072"/>
                  <a:pt x="857661" y="2486124"/>
                </a:cubicBezTo>
                <a:cubicBezTo>
                  <a:pt x="847821" y="2485304"/>
                  <a:pt x="840441" y="2485304"/>
                  <a:pt x="833881" y="2483663"/>
                </a:cubicBezTo>
                <a:cubicBezTo>
                  <a:pt x="830602" y="2483663"/>
                  <a:pt x="827321" y="2479560"/>
                  <a:pt x="825681" y="2476279"/>
                </a:cubicBezTo>
                <a:cubicBezTo>
                  <a:pt x="825681" y="2474639"/>
                  <a:pt x="828962" y="2471357"/>
                  <a:pt x="831421" y="2468895"/>
                </a:cubicBezTo>
                <a:cubicBezTo>
                  <a:pt x="840441" y="2458230"/>
                  <a:pt x="851100" y="2448385"/>
                  <a:pt x="860120" y="2437719"/>
                </a:cubicBezTo>
                <a:cubicBezTo>
                  <a:pt x="860120" y="2436079"/>
                  <a:pt x="851920" y="2425413"/>
                  <a:pt x="850281" y="2425413"/>
                </a:cubicBezTo>
                <a:cubicBezTo>
                  <a:pt x="837162" y="2430336"/>
                  <a:pt x="822402" y="2434437"/>
                  <a:pt x="810921" y="2442642"/>
                </a:cubicBezTo>
                <a:cubicBezTo>
                  <a:pt x="799442" y="2450846"/>
                  <a:pt x="792062" y="2451667"/>
                  <a:pt x="779762" y="2443462"/>
                </a:cubicBezTo>
                <a:cubicBezTo>
                  <a:pt x="772392" y="2438539"/>
                  <a:pt x="760093" y="2439360"/>
                  <a:pt x="750252" y="2438539"/>
                </a:cubicBezTo>
                <a:cubicBezTo>
                  <a:pt x="739593" y="2438539"/>
                  <a:pt x="728934" y="2439360"/>
                  <a:pt x="717453" y="2440181"/>
                </a:cubicBezTo>
                <a:cubicBezTo>
                  <a:pt x="719914" y="2427874"/>
                  <a:pt x="722374" y="2415568"/>
                  <a:pt x="724834" y="2400801"/>
                </a:cubicBezTo>
                <a:cubicBezTo>
                  <a:pt x="708433" y="2397519"/>
                  <a:pt x="687113" y="2394237"/>
                  <a:pt x="664974" y="2390956"/>
                </a:cubicBezTo>
                <a:cubicBezTo>
                  <a:pt x="664974" y="2390134"/>
                  <a:pt x="664974" y="2388494"/>
                  <a:pt x="664974" y="2386853"/>
                </a:cubicBezTo>
                <a:cubicBezTo>
                  <a:pt x="678094" y="2380289"/>
                  <a:pt x="691214" y="2373726"/>
                  <a:pt x="703512" y="2367163"/>
                </a:cubicBezTo>
                <a:cubicBezTo>
                  <a:pt x="702693" y="2365523"/>
                  <a:pt x="701873" y="2363881"/>
                  <a:pt x="701053" y="2362241"/>
                </a:cubicBezTo>
                <a:cubicBezTo>
                  <a:pt x="669894" y="2365523"/>
                  <a:pt x="645295" y="2383571"/>
                  <a:pt x="619874" y="2405723"/>
                </a:cubicBezTo>
                <a:cubicBezTo>
                  <a:pt x="610035" y="2372086"/>
                  <a:pt x="653494" y="2381931"/>
                  <a:pt x="649394" y="2354036"/>
                </a:cubicBezTo>
                <a:cubicBezTo>
                  <a:pt x="637095" y="2355678"/>
                  <a:pt x="623154" y="2356498"/>
                  <a:pt x="610035" y="2360599"/>
                </a:cubicBezTo>
                <a:cubicBezTo>
                  <a:pt x="600195" y="2363061"/>
                  <a:pt x="583795" y="2352396"/>
                  <a:pt x="582156" y="2340089"/>
                </a:cubicBezTo>
                <a:cubicBezTo>
                  <a:pt x="581335" y="2335986"/>
                  <a:pt x="582976" y="2331065"/>
                  <a:pt x="578875" y="2322860"/>
                </a:cubicBezTo>
                <a:cubicBezTo>
                  <a:pt x="574776" y="2327783"/>
                  <a:pt x="569856" y="2331885"/>
                  <a:pt x="566575" y="2336808"/>
                </a:cubicBezTo>
                <a:cubicBezTo>
                  <a:pt x="560016" y="2347473"/>
                  <a:pt x="554276" y="2344191"/>
                  <a:pt x="550175" y="2335986"/>
                </a:cubicBezTo>
                <a:cubicBezTo>
                  <a:pt x="546076" y="2329423"/>
                  <a:pt x="542795" y="2321220"/>
                  <a:pt x="541156" y="2313835"/>
                </a:cubicBezTo>
                <a:cubicBezTo>
                  <a:pt x="538695" y="2299068"/>
                  <a:pt x="525576" y="2279378"/>
                  <a:pt x="555916" y="2276917"/>
                </a:cubicBezTo>
                <a:cubicBezTo>
                  <a:pt x="558375" y="2276917"/>
                  <a:pt x="562476" y="2263790"/>
                  <a:pt x="561656" y="2263790"/>
                </a:cubicBezTo>
                <a:cubicBezTo>
                  <a:pt x="554276" y="2259688"/>
                  <a:pt x="546896" y="2253945"/>
                  <a:pt x="539515" y="2253945"/>
                </a:cubicBezTo>
                <a:cubicBezTo>
                  <a:pt x="529676" y="2254765"/>
                  <a:pt x="520656" y="2262970"/>
                  <a:pt x="511636" y="2263790"/>
                </a:cubicBezTo>
                <a:cubicBezTo>
                  <a:pt x="500977" y="2265430"/>
                  <a:pt x="489496" y="2264610"/>
                  <a:pt x="481297" y="2259688"/>
                </a:cubicBezTo>
                <a:cubicBezTo>
                  <a:pt x="475556" y="2256406"/>
                  <a:pt x="471457" y="2244920"/>
                  <a:pt x="472277" y="2237537"/>
                </a:cubicBezTo>
                <a:cubicBezTo>
                  <a:pt x="472277" y="2233434"/>
                  <a:pt x="482936" y="2226870"/>
                  <a:pt x="488676" y="2226050"/>
                </a:cubicBezTo>
                <a:cubicBezTo>
                  <a:pt x="513276" y="2224410"/>
                  <a:pt x="537876" y="2224410"/>
                  <a:pt x="562476" y="2222769"/>
                </a:cubicBezTo>
                <a:cubicBezTo>
                  <a:pt x="569856" y="2221948"/>
                  <a:pt x="577235" y="2219487"/>
                  <a:pt x="584615" y="2217025"/>
                </a:cubicBezTo>
                <a:cubicBezTo>
                  <a:pt x="582976" y="2214564"/>
                  <a:pt x="582156" y="2212924"/>
                  <a:pt x="581335" y="2212924"/>
                </a:cubicBezTo>
                <a:cubicBezTo>
                  <a:pt x="537876" y="2215385"/>
                  <a:pt x="495236" y="2193234"/>
                  <a:pt x="451777" y="2204719"/>
                </a:cubicBezTo>
                <a:cubicBezTo>
                  <a:pt x="437017" y="2208822"/>
                  <a:pt x="423898" y="2217846"/>
                  <a:pt x="410777" y="2223589"/>
                </a:cubicBezTo>
                <a:cubicBezTo>
                  <a:pt x="412417" y="2212103"/>
                  <a:pt x="414878" y="2196515"/>
                  <a:pt x="432097" y="2190772"/>
                </a:cubicBezTo>
                <a:cubicBezTo>
                  <a:pt x="446857" y="2186670"/>
                  <a:pt x="462437" y="2185029"/>
                  <a:pt x="478017" y="2182567"/>
                </a:cubicBezTo>
                <a:cubicBezTo>
                  <a:pt x="466537" y="2176004"/>
                  <a:pt x="456697" y="2169441"/>
                  <a:pt x="445216" y="2164519"/>
                </a:cubicBezTo>
                <a:cubicBezTo>
                  <a:pt x="441117" y="2162877"/>
                  <a:pt x="433737" y="2163699"/>
                  <a:pt x="430458" y="2166159"/>
                </a:cubicBezTo>
                <a:cubicBezTo>
                  <a:pt x="414057" y="2180107"/>
                  <a:pt x="402578" y="2168621"/>
                  <a:pt x="394378" y="2158776"/>
                </a:cubicBezTo>
                <a:cubicBezTo>
                  <a:pt x="386998" y="2149751"/>
                  <a:pt x="380438" y="2148111"/>
                  <a:pt x="369778" y="2150571"/>
                </a:cubicBezTo>
                <a:cubicBezTo>
                  <a:pt x="359118" y="2153032"/>
                  <a:pt x="350098" y="2152212"/>
                  <a:pt x="351738" y="2135804"/>
                </a:cubicBezTo>
                <a:cubicBezTo>
                  <a:pt x="353378" y="2124318"/>
                  <a:pt x="349278" y="2112832"/>
                  <a:pt x="347638" y="2101346"/>
                </a:cubicBezTo>
                <a:cubicBezTo>
                  <a:pt x="350098" y="2100526"/>
                  <a:pt x="351738" y="2099706"/>
                  <a:pt x="353378" y="2098884"/>
                </a:cubicBezTo>
                <a:lnTo>
                  <a:pt x="342977" y="2096483"/>
                </a:lnTo>
                <a:lnTo>
                  <a:pt x="342780" y="2097075"/>
                </a:lnTo>
                <a:lnTo>
                  <a:pt x="341557" y="2100748"/>
                </a:lnTo>
                <a:lnTo>
                  <a:pt x="339220" y="2097244"/>
                </a:lnTo>
                <a:lnTo>
                  <a:pt x="337798" y="2097244"/>
                </a:lnTo>
                <a:cubicBezTo>
                  <a:pt x="337798" y="2096424"/>
                  <a:pt x="337798" y="2096424"/>
                  <a:pt x="337798" y="2096424"/>
                </a:cubicBezTo>
                <a:cubicBezTo>
                  <a:pt x="318119" y="2092321"/>
                  <a:pt x="298438" y="2097244"/>
                  <a:pt x="277938" y="2087399"/>
                </a:cubicBezTo>
                <a:cubicBezTo>
                  <a:pt x="259898" y="2079195"/>
                  <a:pt x="236939" y="2081656"/>
                  <a:pt x="215619" y="2079195"/>
                </a:cubicBezTo>
                <a:cubicBezTo>
                  <a:pt x="199219" y="2076733"/>
                  <a:pt x="183639" y="2073451"/>
                  <a:pt x="167240" y="2066888"/>
                </a:cubicBezTo>
                <a:cubicBezTo>
                  <a:pt x="222999" y="2057863"/>
                  <a:pt x="282039" y="2079195"/>
                  <a:pt x="336158" y="2054582"/>
                </a:cubicBezTo>
                <a:cubicBezTo>
                  <a:pt x="336158" y="2052121"/>
                  <a:pt x="336158" y="2048840"/>
                  <a:pt x="336158" y="2045558"/>
                </a:cubicBezTo>
                <a:cubicBezTo>
                  <a:pt x="255798" y="2040635"/>
                  <a:pt x="175439" y="2035713"/>
                  <a:pt x="95080" y="2031610"/>
                </a:cubicBezTo>
                <a:cubicBezTo>
                  <a:pt x="95080" y="2029148"/>
                  <a:pt x="95080" y="2026688"/>
                  <a:pt x="95080" y="2024227"/>
                </a:cubicBezTo>
                <a:cubicBezTo>
                  <a:pt x="118040" y="2024227"/>
                  <a:pt x="140999" y="2024227"/>
                  <a:pt x="164779" y="2024227"/>
                </a:cubicBezTo>
                <a:cubicBezTo>
                  <a:pt x="165600" y="2003716"/>
                  <a:pt x="152480" y="1997973"/>
                  <a:pt x="137720" y="1996332"/>
                </a:cubicBezTo>
                <a:cubicBezTo>
                  <a:pt x="116400" y="1993870"/>
                  <a:pt x="94261" y="1995512"/>
                  <a:pt x="72942" y="1991410"/>
                </a:cubicBezTo>
                <a:cubicBezTo>
                  <a:pt x="49161" y="1986487"/>
                  <a:pt x="23742" y="1979924"/>
                  <a:pt x="7343" y="1952850"/>
                </a:cubicBezTo>
                <a:cubicBezTo>
                  <a:pt x="31942" y="1952029"/>
                  <a:pt x="59002" y="1943825"/>
                  <a:pt x="80321" y="1951209"/>
                </a:cubicBezTo>
                <a:cubicBezTo>
                  <a:pt x="111480" y="1962695"/>
                  <a:pt x="140179" y="1952850"/>
                  <a:pt x="169699" y="1957772"/>
                </a:cubicBezTo>
                <a:cubicBezTo>
                  <a:pt x="170519" y="1955311"/>
                  <a:pt x="171339" y="1953670"/>
                  <a:pt x="172159" y="1951209"/>
                </a:cubicBezTo>
                <a:cubicBezTo>
                  <a:pt x="159860" y="1947927"/>
                  <a:pt x="147559" y="1943005"/>
                  <a:pt x="135260" y="1940544"/>
                </a:cubicBezTo>
                <a:cubicBezTo>
                  <a:pt x="113120" y="1937262"/>
                  <a:pt x="90981" y="1935621"/>
                  <a:pt x="68841" y="1932339"/>
                </a:cubicBezTo>
                <a:cubicBezTo>
                  <a:pt x="63101" y="1930699"/>
                  <a:pt x="58182" y="1923314"/>
                  <a:pt x="52442" y="1919212"/>
                </a:cubicBezTo>
                <a:cubicBezTo>
                  <a:pt x="53262" y="1917572"/>
                  <a:pt x="54082" y="1915931"/>
                  <a:pt x="54901" y="1914290"/>
                </a:cubicBezTo>
                <a:cubicBezTo>
                  <a:pt x="101640" y="1914290"/>
                  <a:pt x="148379" y="1914290"/>
                  <a:pt x="196759" y="1914290"/>
                </a:cubicBezTo>
                <a:cubicBezTo>
                  <a:pt x="197579" y="1907727"/>
                  <a:pt x="199219" y="1900342"/>
                  <a:pt x="200859" y="1892959"/>
                </a:cubicBezTo>
                <a:cubicBezTo>
                  <a:pt x="163139" y="1884754"/>
                  <a:pt x="124600" y="1901984"/>
                  <a:pt x="87700" y="1885576"/>
                </a:cubicBezTo>
                <a:cubicBezTo>
                  <a:pt x="83601" y="1883934"/>
                  <a:pt x="79501" y="1881473"/>
                  <a:pt x="70481" y="1877371"/>
                </a:cubicBezTo>
                <a:cubicBezTo>
                  <a:pt x="82781" y="1874089"/>
                  <a:pt x="89341" y="1871628"/>
                  <a:pt x="100820" y="1868346"/>
                </a:cubicBezTo>
                <a:cubicBezTo>
                  <a:pt x="89341" y="1864244"/>
                  <a:pt x="81142" y="1861783"/>
                  <a:pt x="72942" y="1858501"/>
                </a:cubicBezTo>
                <a:cubicBezTo>
                  <a:pt x="72942" y="1856861"/>
                  <a:pt x="72942" y="1854399"/>
                  <a:pt x="72942" y="1852758"/>
                </a:cubicBezTo>
                <a:cubicBezTo>
                  <a:pt x="88520" y="1852758"/>
                  <a:pt x="104101" y="1851118"/>
                  <a:pt x="119681" y="1851938"/>
                </a:cubicBezTo>
                <a:cubicBezTo>
                  <a:pt x="133619" y="1853579"/>
                  <a:pt x="147559" y="1859321"/>
                  <a:pt x="161499" y="1859321"/>
                </a:cubicBezTo>
                <a:cubicBezTo>
                  <a:pt x="168879" y="1859321"/>
                  <a:pt x="176259" y="1851118"/>
                  <a:pt x="182819" y="1847016"/>
                </a:cubicBezTo>
                <a:cubicBezTo>
                  <a:pt x="182819" y="1844554"/>
                  <a:pt x="182819" y="1842913"/>
                  <a:pt x="182000" y="1840452"/>
                </a:cubicBezTo>
                <a:cubicBezTo>
                  <a:pt x="168879" y="1838811"/>
                  <a:pt x="154939" y="1837170"/>
                  <a:pt x="140999" y="1835529"/>
                </a:cubicBezTo>
                <a:cubicBezTo>
                  <a:pt x="137720" y="1834709"/>
                  <a:pt x="133619" y="1835529"/>
                  <a:pt x="131160" y="1834709"/>
                </a:cubicBezTo>
                <a:cubicBezTo>
                  <a:pt x="123780" y="1832248"/>
                  <a:pt x="116400" y="1829786"/>
                  <a:pt x="109020" y="1827325"/>
                </a:cubicBezTo>
                <a:cubicBezTo>
                  <a:pt x="113120" y="1821583"/>
                  <a:pt x="117220" y="1815839"/>
                  <a:pt x="120500" y="1810916"/>
                </a:cubicBezTo>
                <a:cubicBezTo>
                  <a:pt x="102460" y="1806815"/>
                  <a:pt x="81142" y="1801071"/>
                  <a:pt x="59822" y="1795328"/>
                </a:cubicBezTo>
                <a:cubicBezTo>
                  <a:pt x="59822" y="1792868"/>
                  <a:pt x="59822" y="1790406"/>
                  <a:pt x="59822" y="1787945"/>
                </a:cubicBezTo>
                <a:cubicBezTo>
                  <a:pt x="77041" y="1785483"/>
                  <a:pt x="93441" y="1779741"/>
                  <a:pt x="109840" y="1779741"/>
                </a:cubicBezTo>
                <a:cubicBezTo>
                  <a:pt x="148379" y="1778920"/>
                  <a:pt x="186099" y="1781381"/>
                  <a:pt x="224638" y="1783023"/>
                </a:cubicBezTo>
                <a:cubicBezTo>
                  <a:pt x="226279" y="1783023"/>
                  <a:pt x="228739" y="1783023"/>
                  <a:pt x="228739" y="1783023"/>
                </a:cubicBezTo>
                <a:cubicBezTo>
                  <a:pt x="243499" y="1750205"/>
                  <a:pt x="272199" y="1773998"/>
                  <a:pt x="293518" y="1765793"/>
                </a:cubicBezTo>
                <a:cubicBezTo>
                  <a:pt x="295979" y="1764973"/>
                  <a:pt x="301719" y="1763332"/>
                  <a:pt x="303358" y="1764973"/>
                </a:cubicBezTo>
                <a:cubicBezTo>
                  <a:pt x="324679" y="1785483"/>
                  <a:pt x="337798" y="1760050"/>
                  <a:pt x="358298" y="1758410"/>
                </a:cubicBezTo>
                <a:cubicBezTo>
                  <a:pt x="352558" y="1752667"/>
                  <a:pt x="349278" y="1750205"/>
                  <a:pt x="345178" y="1746923"/>
                </a:cubicBezTo>
                <a:cubicBezTo>
                  <a:pt x="351738" y="1742001"/>
                  <a:pt x="357478" y="1737899"/>
                  <a:pt x="362398" y="1734617"/>
                </a:cubicBezTo>
                <a:cubicBezTo>
                  <a:pt x="355838" y="1717388"/>
                  <a:pt x="350918" y="1700160"/>
                  <a:pt x="342718" y="1683752"/>
                </a:cubicBezTo>
                <a:cubicBezTo>
                  <a:pt x="340258" y="1679649"/>
                  <a:pt x="327138" y="1676367"/>
                  <a:pt x="321398" y="1678829"/>
                </a:cubicBezTo>
                <a:cubicBezTo>
                  <a:pt x="313198" y="1681290"/>
                  <a:pt x="307458" y="1690315"/>
                  <a:pt x="300898" y="1691955"/>
                </a:cubicBezTo>
                <a:cubicBezTo>
                  <a:pt x="288599" y="1691955"/>
                  <a:pt x="275478" y="1691955"/>
                  <a:pt x="262358" y="1691955"/>
                </a:cubicBezTo>
                <a:cubicBezTo>
                  <a:pt x="255798" y="1691955"/>
                  <a:pt x="249239" y="1692775"/>
                  <a:pt x="242679" y="1692775"/>
                </a:cubicBezTo>
                <a:cubicBezTo>
                  <a:pt x="246778" y="1687033"/>
                  <a:pt x="250059" y="1681290"/>
                  <a:pt x="253339" y="1674727"/>
                </a:cubicBezTo>
                <a:cubicBezTo>
                  <a:pt x="263999" y="1656677"/>
                  <a:pt x="273839" y="1638627"/>
                  <a:pt x="282858" y="1619759"/>
                </a:cubicBezTo>
                <a:cubicBezTo>
                  <a:pt x="284498" y="1617297"/>
                  <a:pt x="280399" y="1613194"/>
                  <a:pt x="279579" y="1609093"/>
                </a:cubicBezTo>
                <a:cubicBezTo>
                  <a:pt x="269738" y="1610734"/>
                  <a:pt x="261538" y="1611554"/>
                  <a:pt x="252519" y="1612374"/>
                </a:cubicBezTo>
                <a:cubicBezTo>
                  <a:pt x="277938" y="1591044"/>
                  <a:pt x="313198" y="1582839"/>
                  <a:pt x="330418" y="1547561"/>
                </a:cubicBezTo>
                <a:cubicBezTo>
                  <a:pt x="325499" y="1545920"/>
                  <a:pt x="319758" y="1541818"/>
                  <a:pt x="317299" y="1543459"/>
                </a:cubicBezTo>
                <a:cubicBezTo>
                  <a:pt x="295979" y="1554945"/>
                  <a:pt x="267279" y="1555766"/>
                  <a:pt x="257439" y="1585301"/>
                </a:cubicBezTo>
                <a:cubicBezTo>
                  <a:pt x="255798" y="1587762"/>
                  <a:pt x="248418" y="1591044"/>
                  <a:pt x="245959" y="1590223"/>
                </a:cubicBezTo>
                <a:cubicBezTo>
                  <a:pt x="240218" y="1586941"/>
                  <a:pt x="231199" y="1577916"/>
                  <a:pt x="232018" y="1576276"/>
                </a:cubicBezTo>
                <a:cubicBezTo>
                  <a:pt x="242679" y="1558226"/>
                  <a:pt x="252519" y="1539356"/>
                  <a:pt x="267279" y="1524590"/>
                </a:cubicBezTo>
                <a:cubicBezTo>
                  <a:pt x="269738" y="1522128"/>
                  <a:pt x="282858" y="1518026"/>
                  <a:pt x="291058" y="1514745"/>
                </a:cubicBezTo>
                <a:cubicBezTo>
                  <a:pt x="308278" y="1507360"/>
                  <a:pt x="308278" y="1490952"/>
                  <a:pt x="317299" y="1471262"/>
                </a:cubicBezTo>
                <a:cubicBezTo>
                  <a:pt x="325499" y="1483568"/>
                  <a:pt x="330418" y="1491773"/>
                  <a:pt x="336978" y="1503258"/>
                </a:cubicBezTo>
                <a:cubicBezTo>
                  <a:pt x="347638" y="1494233"/>
                  <a:pt x="362398" y="1484388"/>
                  <a:pt x="373058" y="1471262"/>
                </a:cubicBezTo>
                <a:cubicBezTo>
                  <a:pt x="382078" y="1460597"/>
                  <a:pt x="372238" y="1447470"/>
                  <a:pt x="359938" y="1452392"/>
                </a:cubicBezTo>
                <a:cubicBezTo>
                  <a:pt x="338618" y="1460597"/>
                  <a:pt x="313198" y="1463878"/>
                  <a:pt x="296798" y="1482748"/>
                </a:cubicBezTo>
                <a:cubicBezTo>
                  <a:pt x="295159" y="1484388"/>
                  <a:pt x="294339" y="1486850"/>
                  <a:pt x="292698" y="1489311"/>
                </a:cubicBezTo>
                <a:cubicBezTo>
                  <a:pt x="287779" y="1499156"/>
                  <a:pt x="283678" y="1509001"/>
                  <a:pt x="278758" y="1518846"/>
                </a:cubicBezTo>
                <a:cubicBezTo>
                  <a:pt x="276298" y="1518026"/>
                  <a:pt x="273019" y="1516385"/>
                  <a:pt x="270558" y="1514745"/>
                </a:cubicBezTo>
                <a:cubicBezTo>
                  <a:pt x="275478" y="1504078"/>
                  <a:pt x="280399" y="1493413"/>
                  <a:pt x="286959" y="1478645"/>
                </a:cubicBezTo>
                <a:cubicBezTo>
                  <a:pt x="286959" y="1478645"/>
                  <a:pt x="284498" y="1474543"/>
                  <a:pt x="282039" y="1470442"/>
                </a:cubicBezTo>
                <a:cubicBezTo>
                  <a:pt x="297618" y="1452392"/>
                  <a:pt x="297618" y="1449110"/>
                  <a:pt x="279579" y="1431062"/>
                </a:cubicBezTo>
                <a:cubicBezTo>
                  <a:pt x="276298" y="1427780"/>
                  <a:pt x="275478" y="1421217"/>
                  <a:pt x="275478" y="1416294"/>
                </a:cubicBezTo>
                <a:cubicBezTo>
                  <a:pt x="274659" y="1411372"/>
                  <a:pt x="274659" y="1406449"/>
                  <a:pt x="274659" y="1403167"/>
                </a:cubicBezTo>
                <a:cubicBezTo>
                  <a:pt x="286959" y="1393322"/>
                  <a:pt x="297618" y="1384297"/>
                  <a:pt x="312378" y="1371171"/>
                </a:cubicBezTo>
                <a:cubicBezTo>
                  <a:pt x="303358" y="1371991"/>
                  <a:pt x="298438" y="1371991"/>
                  <a:pt x="292698" y="1372811"/>
                </a:cubicBezTo>
                <a:cubicBezTo>
                  <a:pt x="279579" y="1373632"/>
                  <a:pt x="265639" y="1377734"/>
                  <a:pt x="253339" y="1375272"/>
                </a:cubicBezTo>
                <a:cubicBezTo>
                  <a:pt x="246778" y="1373632"/>
                  <a:pt x="242679" y="1358864"/>
                  <a:pt x="235299" y="1344917"/>
                </a:cubicBezTo>
                <a:cubicBezTo>
                  <a:pt x="208239" y="1342456"/>
                  <a:pt x="182000" y="1327688"/>
                  <a:pt x="167240" y="1292410"/>
                </a:cubicBezTo>
                <a:cubicBezTo>
                  <a:pt x="207419" y="1295691"/>
                  <a:pt x="212339" y="1289949"/>
                  <a:pt x="253339" y="1252209"/>
                </a:cubicBezTo>
                <a:cubicBezTo>
                  <a:pt x="237759" y="1241543"/>
                  <a:pt x="235299" y="1241543"/>
                  <a:pt x="201679" y="1254671"/>
                </a:cubicBezTo>
                <a:cubicBezTo>
                  <a:pt x="204139" y="1258773"/>
                  <a:pt x="207419" y="1262875"/>
                  <a:pt x="211519" y="1270258"/>
                </a:cubicBezTo>
                <a:cubicBezTo>
                  <a:pt x="194299" y="1266156"/>
                  <a:pt x="179539" y="1262875"/>
                  <a:pt x="162319" y="1258773"/>
                </a:cubicBezTo>
                <a:cubicBezTo>
                  <a:pt x="172159" y="1244005"/>
                  <a:pt x="179539" y="1232520"/>
                  <a:pt x="189380" y="1217751"/>
                </a:cubicBezTo>
                <a:cubicBezTo>
                  <a:pt x="177899" y="1216931"/>
                  <a:pt x="168879" y="1216110"/>
                  <a:pt x="158220" y="1215290"/>
                </a:cubicBezTo>
                <a:cubicBezTo>
                  <a:pt x="160679" y="1212008"/>
                  <a:pt x="163139" y="1208727"/>
                  <a:pt x="166420" y="1205445"/>
                </a:cubicBezTo>
                <a:cubicBezTo>
                  <a:pt x="158220" y="1201343"/>
                  <a:pt x="150840" y="1197241"/>
                  <a:pt x="143460" y="1193138"/>
                </a:cubicBezTo>
                <a:cubicBezTo>
                  <a:pt x="144280" y="1192318"/>
                  <a:pt x="144280" y="1190678"/>
                  <a:pt x="144280" y="1189037"/>
                </a:cubicBezTo>
                <a:cubicBezTo>
                  <a:pt x="151660" y="1188217"/>
                  <a:pt x="158220" y="1186575"/>
                  <a:pt x="168059" y="1184935"/>
                </a:cubicBezTo>
                <a:cubicBezTo>
                  <a:pt x="162319" y="1182473"/>
                  <a:pt x="159040" y="1179192"/>
                  <a:pt x="155759" y="1179192"/>
                </a:cubicBezTo>
                <a:cubicBezTo>
                  <a:pt x="137720" y="1178372"/>
                  <a:pt x="119681" y="1180012"/>
                  <a:pt x="102460" y="1176730"/>
                </a:cubicBezTo>
                <a:cubicBezTo>
                  <a:pt x="93441" y="1175090"/>
                  <a:pt x="86881" y="1163604"/>
                  <a:pt x="79501" y="1156220"/>
                </a:cubicBezTo>
                <a:cubicBezTo>
                  <a:pt x="86881" y="1153759"/>
                  <a:pt x="93441" y="1149657"/>
                  <a:pt x="100001" y="1148835"/>
                </a:cubicBezTo>
                <a:cubicBezTo>
                  <a:pt x="112301" y="1148835"/>
                  <a:pt x="125420" y="1151297"/>
                  <a:pt x="137720" y="1152938"/>
                </a:cubicBezTo>
                <a:cubicBezTo>
                  <a:pt x="137720" y="1151297"/>
                  <a:pt x="137720" y="1148835"/>
                  <a:pt x="137720" y="1147195"/>
                </a:cubicBezTo>
                <a:cubicBezTo>
                  <a:pt x="112301" y="1138990"/>
                  <a:pt x="86061" y="1130787"/>
                  <a:pt x="58182" y="1121762"/>
                </a:cubicBezTo>
                <a:cubicBezTo>
                  <a:pt x="63101" y="1114379"/>
                  <a:pt x="67202" y="1109456"/>
                  <a:pt x="71301" y="1103712"/>
                </a:cubicBezTo>
                <a:cubicBezTo>
                  <a:pt x="62281" y="1097970"/>
                  <a:pt x="53262" y="1092227"/>
                  <a:pt x="38502" y="1082382"/>
                </a:cubicBezTo>
                <a:cubicBezTo>
                  <a:pt x="54082" y="1074177"/>
                  <a:pt x="66382" y="1067614"/>
                  <a:pt x="80321" y="1059411"/>
                </a:cubicBezTo>
                <a:cubicBezTo>
                  <a:pt x="62281" y="1047104"/>
                  <a:pt x="43422" y="1033977"/>
                  <a:pt x="20463" y="1017568"/>
                </a:cubicBezTo>
                <a:cubicBezTo>
                  <a:pt x="49981" y="1023311"/>
                  <a:pt x="73762" y="1028234"/>
                  <a:pt x="98361" y="1031516"/>
                </a:cubicBezTo>
                <a:cubicBezTo>
                  <a:pt x="104921" y="1032336"/>
                  <a:pt x="112301" y="1024953"/>
                  <a:pt x="118860" y="1021671"/>
                </a:cubicBezTo>
                <a:lnTo>
                  <a:pt x="119085" y="1021445"/>
                </a:lnTo>
                <a:lnTo>
                  <a:pt x="119681" y="1021671"/>
                </a:lnTo>
                <a:cubicBezTo>
                  <a:pt x="119681" y="1021671"/>
                  <a:pt x="119681" y="1021671"/>
                  <a:pt x="119681" y="1020850"/>
                </a:cubicBezTo>
                <a:lnTo>
                  <a:pt x="119085" y="1021445"/>
                </a:lnTo>
                <a:lnTo>
                  <a:pt x="65562" y="1001160"/>
                </a:lnTo>
                <a:cubicBezTo>
                  <a:pt x="62281" y="999519"/>
                  <a:pt x="62281" y="990495"/>
                  <a:pt x="60641" y="986393"/>
                </a:cubicBezTo>
                <a:cubicBezTo>
                  <a:pt x="104101" y="992135"/>
                  <a:pt x="145100" y="997058"/>
                  <a:pt x="185279" y="1001981"/>
                </a:cubicBezTo>
                <a:cubicBezTo>
                  <a:pt x="186099" y="1000339"/>
                  <a:pt x="186099" y="998699"/>
                  <a:pt x="186919" y="997058"/>
                </a:cubicBezTo>
                <a:cubicBezTo>
                  <a:pt x="183639" y="995418"/>
                  <a:pt x="181180" y="993776"/>
                  <a:pt x="177899" y="992135"/>
                </a:cubicBezTo>
                <a:cubicBezTo>
                  <a:pt x="168879" y="988853"/>
                  <a:pt x="157399" y="987213"/>
                  <a:pt x="149199" y="981470"/>
                </a:cubicBezTo>
                <a:cubicBezTo>
                  <a:pt x="143460" y="977368"/>
                  <a:pt x="140999" y="968343"/>
                  <a:pt x="136080" y="961780"/>
                </a:cubicBezTo>
                <a:cubicBezTo>
                  <a:pt x="143460" y="961780"/>
                  <a:pt x="150840" y="961780"/>
                  <a:pt x="158220" y="960960"/>
                </a:cubicBezTo>
                <a:cubicBezTo>
                  <a:pt x="163959" y="960960"/>
                  <a:pt x="168879" y="959318"/>
                  <a:pt x="174619" y="959318"/>
                </a:cubicBezTo>
                <a:cubicBezTo>
                  <a:pt x="196759" y="959318"/>
                  <a:pt x="218899" y="959318"/>
                  <a:pt x="241038" y="958498"/>
                </a:cubicBezTo>
                <a:cubicBezTo>
                  <a:pt x="248418" y="958498"/>
                  <a:pt x="255798" y="955216"/>
                  <a:pt x="262358" y="951935"/>
                </a:cubicBezTo>
                <a:cubicBezTo>
                  <a:pt x="263999" y="951935"/>
                  <a:pt x="263178" y="943730"/>
                  <a:pt x="262358" y="943730"/>
                </a:cubicBezTo>
                <a:cubicBezTo>
                  <a:pt x="255798" y="942910"/>
                  <a:pt x="248418" y="940448"/>
                  <a:pt x="241859" y="942910"/>
                </a:cubicBezTo>
                <a:cubicBezTo>
                  <a:pt x="213159" y="951935"/>
                  <a:pt x="169699" y="941270"/>
                  <a:pt x="154939" y="917477"/>
                </a:cubicBezTo>
                <a:cubicBezTo>
                  <a:pt x="169699" y="917477"/>
                  <a:pt x="182000" y="916657"/>
                  <a:pt x="194299" y="917477"/>
                </a:cubicBezTo>
                <a:cubicBezTo>
                  <a:pt x="225458" y="920758"/>
                  <a:pt x="255798" y="925681"/>
                  <a:pt x="286959" y="929783"/>
                </a:cubicBezTo>
                <a:cubicBezTo>
                  <a:pt x="290238" y="930603"/>
                  <a:pt x="295159" y="931425"/>
                  <a:pt x="295979" y="933065"/>
                </a:cubicBezTo>
                <a:cubicBezTo>
                  <a:pt x="300898" y="958498"/>
                  <a:pt x="321398" y="954396"/>
                  <a:pt x="339437" y="956857"/>
                </a:cubicBezTo>
                <a:cubicBezTo>
                  <a:pt x="356658" y="960138"/>
                  <a:pt x="373878" y="963421"/>
                  <a:pt x="391917" y="965881"/>
                </a:cubicBezTo>
                <a:cubicBezTo>
                  <a:pt x="397657" y="966703"/>
                  <a:pt x="403397" y="962600"/>
                  <a:pt x="409138" y="960960"/>
                </a:cubicBezTo>
                <a:cubicBezTo>
                  <a:pt x="387818" y="956037"/>
                  <a:pt x="367318" y="951115"/>
                  <a:pt x="346817" y="946192"/>
                </a:cubicBezTo>
                <a:cubicBezTo>
                  <a:pt x="347638" y="944551"/>
                  <a:pt x="347638" y="942090"/>
                  <a:pt x="348458" y="939628"/>
                </a:cubicBezTo>
                <a:cubicBezTo>
                  <a:pt x="367318" y="934706"/>
                  <a:pt x="386178" y="928963"/>
                  <a:pt x="411597" y="921579"/>
                </a:cubicBezTo>
                <a:cubicBezTo>
                  <a:pt x="391097" y="897787"/>
                  <a:pt x="373878" y="878097"/>
                  <a:pt x="356658" y="857586"/>
                </a:cubicBezTo>
                <a:cubicBezTo>
                  <a:pt x="345178" y="823129"/>
                  <a:pt x="315658" y="804259"/>
                  <a:pt x="291058" y="782107"/>
                </a:cubicBezTo>
                <a:cubicBezTo>
                  <a:pt x="240218" y="735343"/>
                  <a:pt x="188560" y="689400"/>
                  <a:pt x="136080" y="644277"/>
                </a:cubicBezTo>
                <a:cubicBezTo>
                  <a:pt x="114760" y="626227"/>
                  <a:pt x="90161" y="610639"/>
                  <a:pt x="68021" y="592590"/>
                </a:cubicBezTo>
                <a:cubicBezTo>
                  <a:pt x="63101" y="589308"/>
                  <a:pt x="62281" y="580284"/>
                  <a:pt x="59822" y="574540"/>
                </a:cubicBezTo>
                <a:cubicBezTo>
                  <a:pt x="66382" y="573720"/>
                  <a:pt x="73762" y="571259"/>
                  <a:pt x="79501" y="572079"/>
                </a:cubicBezTo>
                <a:cubicBezTo>
                  <a:pt x="93441" y="574540"/>
                  <a:pt x="105741" y="579463"/>
                  <a:pt x="118860" y="582745"/>
                </a:cubicBezTo>
                <a:cubicBezTo>
                  <a:pt x="122140" y="586027"/>
                  <a:pt x="126239" y="590129"/>
                  <a:pt x="131160" y="595050"/>
                </a:cubicBezTo>
                <a:cubicBezTo>
                  <a:pt x="142640" y="583565"/>
                  <a:pt x="154119" y="584385"/>
                  <a:pt x="168059" y="594230"/>
                </a:cubicBezTo>
                <a:cubicBezTo>
                  <a:pt x="185279" y="605717"/>
                  <a:pt x="204139" y="613920"/>
                  <a:pt x="226279" y="619664"/>
                </a:cubicBezTo>
                <a:cubicBezTo>
                  <a:pt x="222179" y="613920"/>
                  <a:pt x="218078" y="608178"/>
                  <a:pt x="213159" y="602435"/>
                </a:cubicBezTo>
                <a:cubicBezTo>
                  <a:pt x="213979" y="602435"/>
                  <a:pt x="213979" y="602435"/>
                  <a:pt x="213979" y="602435"/>
                </a:cubicBezTo>
                <a:lnTo>
                  <a:pt x="213805" y="602312"/>
                </a:lnTo>
                <a:lnTo>
                  <a:pt x="203834" y="602312"/>
                </a:lnTo>
                <a:cubicBezTo>
                  <a:pt x="203834" y="601701"/>
                  <a:pt x="203834" y="601088"/>
                  <a:pt x="203834" y="600476"/>
                </a:cubicBezTo>
                <a:lnTo>
                  <a:pt x="213482" y="602083"/>
                </a:lnTo>
                <a:lnTo>
                  <a:pt x="141819" y="551569"/>
                </a:lnTo>
                <a:cubicBezTo>
                  <a:pt x="126239" y="540082"/>
                  <a:pt x="125420" y="540903"/>
                  <a:pt x="138540" y="518752"/>
                </a:cubicBezTo>
                <a:cubicBezTo>
                  <a:pt x="150840" y="526956"/>
                  <a:pt x="163959" y="534339"/>
                  <a:pt x="179539" y="544185"/>
                </a:cubicBezTo>
                <a:cubicBezTo>
                  <a:pt x="179539" y="544185"/>
                  <a:pt x="183639" y="540903"/>
                  <a:pt x="188560" y="537621"/>
                </a:cubicBezTo>
                <a:cubicBezTo>
                  <a:pt x="181180" y="553209"/>
                  <a:pt x="181180" y="559772"/>
                  <a:pt x="201679" y="563875"/>
                </a:cubicBezTo>
                <a:cubicBezTo>
                  <a:pt x="213979" y="565515"/>
                  <a:pt x="225458" y="578642"/>
                  <a:pt x="237759" y="586847"/>
                </a:cubicBezTo>
                <a:cubicBezTo>
                  <a:pt x="242679" y="590129"/>
                  <a:pt x="248418" y="593410"/>
                  <a:pt x="253339" y="596692"/>
                </a:cubicBezTo>
                <a:cubicBezTo>
                  <a:pt x="255798" y="594230"/>
                  <a:pt x="257439" y="592590"/>
                  <a:pt x="259079" y="590129"/>
                </a:cubicBezTo>
                <a:cubicBezTo>
                  <a:pt x="244319" y="576182"/>
                  <a:pt x="230379" y="560594"/>
                  <a:pt x="214799" y="547467"/>
                </a:cubicBezTo>
                <a:cubicBezTo>
                  <a:pt x="197579" y="531879"/>
                  <a:pt x="179539" y="517111"/>
                  <a:pt x="162319" y="502343"/>
                </a:cubicBezTo>
                <a:cubicBezTo>
                  <a:pt x="145920" y="489216"/>
                  <a:pt x="120500" y="485114"/>
                  <a:pt x="115580" y="458041"/>
                </a:cubicBezTo>
                <a:cubicBezTo>
                  <a:pt x="176259" y="489216"/>
                  <a:pt x="234479" y="525315"/>
                  <a:pt x="289418" y="565515"/>
                </a:cubicBezTo>
                <a:cubicBezTo>
                  <a:pt x="291878" y="563875"/>
                  <a:pt x="294339" y="561414"/>
                  <a:pt x="296798" y="559772"/>
                </a:cubicBezTo>
                <a:cubicBezTo>
                  <a:pt x="291878" y="550749"/>
                  <a:pt x="288599" y="540082"/>
                  <a:pt x="281219" y="535161"/>
                </a:cubicBezTo>
                <a:cubicBezTo>
                  <a:pt x="244319" y="506446"/>
                  <a:pt x="206599" y="480192"/>
                  <a:pt x="168879" y="452298"/>
                </a:cubicBezTo>
                <a:cubicBezTo>
                  <a:pt x="161499" y="446554"/>
                  <a:pt x="156579" y="436710"/>
                  <a:pt x="150020" y="429326"/>
                </a:cubicBezTo>
                <a:cubicBezTo>
                  <a:pt x="144280" y="421942"/>
                  <a:pt x="136900" y="414558"/>
                  <a:pt x="133619" y="403893"/>
                </a:cubicBezTo>
                <a:cubicBezTo>
                  <a:pt x="159860" y="417840"/>
                  <a:pt x="186099" y="431786"/>
                  <a:pt x="215619" y="447375"/>
                </a:cubicBezTo>
                <a:cubicBezTo>
                  <a:pt x="215619" y="438350"/>
                  <a:pt x="215619" y="431786"/>
                  <a:pt x="215619" y="423583"/>
                </a:cubicBezTo>
                <a:cubicBezTo>
                  <a:pt x="246778" y="441631"/>
                  <a:pt x="275478" y="458861"/>
                  <a:pt x="304998" y="476089"/>
                </a:cubicBezTo>
                <a:cubicBezTo>
                  <a:pt x="313198" y="462963"/>
                  <a:pt x="313198" y="462963"/>
                  <a:pt x="296798" y="449016"/>
                </a:cubicBezTo>
                <a:cubicBezTo>
                  <a:pt x="288599" y="442453"/>
                  <a:pt x="280399" y="436710"/>
                  <a:pt x="270558" y="429326"/>
                </a:cubicBezTo>
                <a:cubicBezTo>
                  <a:pt x="281219" y="418660"/>
                  <a:pt x="286138" y="417840"/>
                  <a:pt x="301719" y="424403"/>
                </a:cubicBezTo>
                <a:cubicBezTo>
                  <a:pt x="334518" y="437530"/>
                  <a:pt x="358298" y="461323"/>
                  <a:pt x="383717" y="483474"/>
                </a:cubicBezTo>
                <a:cubicBezTo>
                  <a:pt x="388637" y="487576"/>
                  <a:pt x="396837" y="487576"/>
                  <a:pt x="402578" y="490857"/>
                </a:cubicBezTo>
                <a:cubicBezTo>
                  <a:pt x="414878" y="498241"/>
                  <a:pt x="426357" y="505624"/>
                  <a:pt x="437838" y="513829"/>
                </a:cubicBezTo>
                <a:cubicBezTo>
                  <a:pt x="450957" y="522854"/>
                  <a:pt x="464077" y="532699"/>
                  <a:pt x="477197" y="541724"/>
                </a:cubicBezTo>
                <a:cubicBezTo>
                  <a:pt x="486217" y="548287"/>
                  <a:pt x="496056" y="552389"/>
                  <a:pt x="504256" y="558952"/>
                </a:cubicBezTo>
                <a:cubicBezTo>
                  <a:pt x="506717" y="560594"/>
                  <a:pt x="507537" y="568797"/>
                  <a:pt x="505896" y="571259"/>
                </a:cubicBezTo>
                <a:cubicBezTo>
                  <a:pt x="498516" y="581924"/>
                  <a:pt x="500977" y="590949"/>
                  <a:pt x="512456" y="594230"/>
                </a:cubicBezTo>
                <a:cubicBezTo>
                  <a:pt x="524756" y="597512"/>
                  <a:pt x="535416" y="620484"/>
                  <a:pt x="552636" y="599153"/>
                </a:cubicBezTo>
                <a:cubicBezTo>
                  <a:pt x="555916" y="595050"/>
                  <a:pt x="566575" y="593410"/>
                  <a:pt x="571495" y="595872"/>
                </a:cubicBezTo>
                <a:cubicBezTo>
                  <a:pt x="590354" y="604895"/>
                  <a:pt x="609215" y="616382"/>
                  <a:pt x="631354" y="629508"/>
                </a:cubicBezTo>
                <a:cubicBezTo>
                  <a:pt x="632174" y="618023"/>
                  <a:pt x="632994" y="613920"/>
                  <a:pt x="632174" y="608998"/>
                </a:cubicBezTo>
                <a:cubicBezTo>
                  <a:pt x="629714" y="593410"/>
                  <a:pt x="628895" y="586847"/>
                  <a:pt x="651035" y="592590"/>
                </a:cubicBezTo>
                <a:cubicBezTo>
                  <a:pt x="671534" y="598332"/>
                  <a:pt x="695313" y="592590"/>
                  <a:pt x="717453" y="593410"/>
                </a:cubicBezTo>
                <a:cubicBezTo>
                  <a:pt x="729753" y="594230"/>
                  <a:pt x="742052" y="597512"/>
                  <a:pt x="756814" y="599974"/>
                </a:cubicBezTo>
                <a:cubicBezTo>
                  <a:pt x="748612" y="568797"/>
                  <a:pt x="719094" y="585206"/>
                  <a:pt x="707613" y="575361"/>
                </a:cubicBezTo>
                <a:cubicBezTo>
                  <a:pt x="704334" y="564695"/>
                  <a:pt x="701873" y="557312"/>
                  <a:pt x="699413" y="549107"/>
                </a:cubicBezTo>
                <a:cubicBezTo>
                  <a:pt x="702693" y="548287"/>
                  <a:pt x="709253" y="545826"/>
                  <a:pt x="718273" y="542544"/>
                </a:cubicBezTo>
                <a:cubicBezTo>
                  <a:pt x="701873" y="525315"/>
                  <a:pt x="664154" y="524494"/>
                  <a:pt x="680553" y="485114"/>
                </a:cubicBezTo>
                <a:cubicBezTo>
                  <a:pt x="690394" y="484294"/>
                  <a:pt x="704334" y="482653"/>
                  <a:pt x="722374" y="481833"/>
                </a:cubicBezTo>
                <a:cubicBezTo>
                  <a:pt x="700233" y="462143"/>
                  <a:pt x="692034" y="439991"/>
                  <a:pt x="692854" y="415378"/>
                </a:cubicBezTo>
                <a:cubicBezTo>
                  <a:pt x="708433" y="413738"/>
                  <a:pt x="719914" y="412917"/>
                  <a:pt x="732214" y="412097"/>
                </a:cubicBezTo>
                <a:cubicBezTo>
                  <a:pt x="728114" y="402251"/>
                  <a:pt x="724014" y="392407"/>
                  <a:pt x="719094" y="381741"/>
                </a:cubicBezTo>
                <a:cubicBezTo>
                  <a:pt x="737953" y="384203"/>
                  <a:pt x="758453" y="380920"/>
                  <a:pt x="767473" y="404713"/>
                </a:cubicBezTo>
                <a:cubicBezTo>
                  <a:pt x="769932" y="408815"/>
                  <a:pt x="777302" y="412097"/>
                  <a:pt x="782222" y="412917"/>
                </a:cubicBezTo>
                <a:cubicBezTo>
                  <a:pt x="785502" y="413738"/>
                  <a:pt x="792062" y="407175"/>
                  <a:pt x="792062" y="404713"/>
                </a:cubicBezTo>
                <a:cubicBezTo>
                  <a:pt x="791241" y="398970"/>
                  <a:pt x="787962" y="391586"/>
                  <a:pt x="783042" y="389945"/>
                </a:cubicBezTo>
                <a:cubicBezTo>
                  <a:pt x="754353" y="375998"/>
                  <a:pt x="730574" y="352207"/>
                  <a:pt x="696133" y="347283"/>
                </a:cubicBezTo>
                <a:cubicBezTo>
                  <a:pt x="683834" y="345642"/>
                  <a:pt x="673993" y="327593"/>
                  <a:pt x="662514" y="317749"/>
                </a:cubicBezTo>
                <a:cubicBezTo>
                  <a:pt x="651855" y="308724"/>
                  <a:pt x="639554" y="300519"/>
                  <a:pt x="627254" y="292315"/>
                </a:cubicBezTo>
                <a:cubicBezTo>
                  <a:pt x="617415" y="284931"/>
                  <a:pt x="606755" y="277547"/>
                  <a:pt x="596916" y="270164"/>
                </a:cubicBezTo>
                <a:cubicBezTo>
                  <a:pt x="587895" y="264421"/>
                  <a:pt x="579695" y="257857"/>
                  <a:pt x="569856" y="250474"/>
                </a:cubicBezTo>
                <a:cubicBezTo>
                  <a:pt x="555916" y="274266"/>
                  <a:pt x="573955" y="280009"/>
                  <a:pt x="585435" y="290674"/>
                </a:cubicBezTo>
                <a:cubicBezTo>
                  <a:pt x="582156" y="295597"/>
                  <a:pt x="578875" y="300519"/>
                  <a:pt x="573955" y="308724"/>
                </a:cubicBezTo>
                <a:cubicBezTo>
                  <a:pt x="559195" y="289854"/>
                  <a:pt x="544436" y="273446"/>
                  <a:pt x="532136" y="255396"/>
                </a:cubicBezTo>
                <a:cubicBezTo>
                  <a:pt x="529676" y="252114"/>
                  <a:pt x="531316" y="243911"/>
                  <a:pt x="534596" y="238987"/>
                </a:cubicBezTo>
                <a:cubicBezTo>
                  <a:pt x="536235" y="235706"/>
                  <a:pt x="542795" y="234066"/>
                  <a:pt x="547716" y="234066"/>
                </a:cubicBezTo>
                <a:cubicBezTo>
                  <a:pt x="580515" y="230784"/>
                  <a:pt x="606755" y="243090"/>
                  <a:pt x="632994" y="261959"/>
                </a:cubicBezTo>
                <a:cubicBezTo>
                  <a:pt x="644475" y="270164"/>
                  <a:pt x="664974" y="266062"/>
                  <a:pt x="682194" y="268522"/>
                </a:cubicBezTo>
                <a:cubicBezTo>
                  <a:pt x="678914" y="264421"/>
                  <a:pt x="674814" y="258678"/>
                  <a:pt x="669074" y="256217"/>
                </a:cubicBezTo>
                <a:cubicBezTo>
                  <a:pt x="660055" y="251294"/>
                  <a:pt x="641195" y="258678"/>
                  <a:pt x="646935" y="236526"/>
                </a:cubicBezTo>
                <a:cubicBezTo>
                  <a:pt x="634634" y="237347"/>
                  <a:pt x="629714" y="230784"/>
                  <a:pt x="625614" y="220118"/>
                </a:cubicBezTo>
                <a:cubicBezTo>
                  <a:pt x="621514" y="212734"/>
                  <a:pt x="612494" y="206991"/>
                  <a:pt x="604295" y="197966"/>
                </a:cubicBezTo>
                <a:cubicBezTo>
                  <a:pt x="620694" y="198787"/>
                  <a:pt x="634634" y="197966"/>
                  <a:pt x="646115" y="212734"/>
                </a:cubicBezTo>
                <a:cubicBezTo>
                  <a:pt x="654314" y="222579"/>
                  <a:pt x="664974" y="238167"/>
                  <a:pt x="683834" y="227502"/>
                </a:cubicBezTo>
                <a:cubicBezTo>
                  <a:pt x="687113" y="225861"/>
                  <a:pt x="694493" y="234066"/>
                  <a:pt x="701873" y="234886"/>
                </a:cubicBezTo>
                <a:cubicBezTo>
                  <a:pt x="687113" y="214376"/>
                  <a:pt x="655954" y="210273"/>
                  <a:pt x="646935" y="184840"/>
                </a:cubicBezTo>
                <a:cubicBezTo>
                  <a:pt x="647755" y="183199"/>
                  <a:pt x="649394" y="180738"/>
                  <a:pt x="650214" y="178276"/>
                </a:cubicBezTo>
                <a:cubicBezTo>
                  <a:pt x="669894" y="186481"/>
                  <a:pt x="688753" y="193864"/>
                  <a:pt x="707613" y="202069"/>
                </a:cubicBezTo>
                <a:cubicBezTo>
                  <a:pt x="709253" y="202889"/>
                  <a:pt x="710893" y="206991"/>
                  <a:pt x="711714" y="209453"/>
                </a:cubicBezTo>
                <a:cubicBezTo>
                  <a:pt x="718273" y="238167"/>
                  <a:pt x="726473" y="245551"/>
                  <a:pt x="760093" y="249653"/>
                </a:cubicBezTo>
                <a:cubicBezTo>
                  <a:pt x="725654" y="234886"/>
                  <a:pt x="719914" y="200428"/>
                  <a:pt x="704334" y="173354"/>
                </a:cubicBezTo>
                <a:cubicBezTo>
                  <a:pt x="692034" y="171713"/>
                  <a:pt x="679733" y="170893"/>
                  <a:pt x="667435" y="168431"/>
                </a:cubicBezTo>
                <a:cubicBezTo>
                  <a:pt x="665794" y="168431"/>
                  <a:pt x="665794" y="163509"/>
                  <a:pt x="664154" y="159406"/>
                </a:cubicBezTo>
                <a:cubicBezTo>
                  <a:pt x="677274" y="161868"/>
                  <a:pt x="689574" y="163509"/>
                  <a:pt x="701053" y="165970"/>
                </a:cubicBezTo>
                <a:cubicBezTo>
                  <a:pt x="702693" y="159406"/>
                  <a:pt x="704334" y="153664"/>
                  <a:pt x="705152" y="148741"/>
                </a:cubicBezTo>
                <a:close/>
                <a:moveTo>
                  <a:pt x="781651" y="143845"/>
                </a:moveTo>
                <a:cubicBezTo>
                  <a:pt x="782263" y="143233"/>
                  <a:pt x="783488" y="144457"/>
                  <a:pt x="784100" y="144457"/>
                </a:cubicBezTo>
                <a:cubicBezTo>
                  <a:pt x="784100" y="145070"/>
                  <a:pt x="783488" y="146294"/>
                  <a:pt x="782876" y="146906"/>
                </a:cubicBezTo>
                <a:cubicBezTo>
                  <a:pt x="782263" y="146906"/>
                  <a:pt x="781039" y="146294"/>
                  <a:pt x="780427" y="146294"/>
                </a:cubicBezTo>
                <a:cubicBezTo>
                  <a:pt x="781039" y="145070"/>
                  <a:pt x="781039" y="144457"/>
                  <a:pt x="781651" y="143845"/>
                </a:cubicBezTo>
                <a:close/>
                <a:moveTo>
                  <a:pt x="732194" y="135316"/>
                </a:moveTo>
                <a:lnTo>
                  <a:pt x="732708" y="135364"/>
                </a:lnTo>
                <a:lnTo>
                  <a:pt x="732708" y="136204"/>
                </a:lnTo>
                <a:close/>
                <a:moveTo>
                  <a:pt x="732708" y="134256"/>
                </a:moveTo>
                <a:lnTo>
                  <a:pt x="733830" y="134578"/>
                </a:lnTo>
                <a:lnTo>
                  <a:pt x="732708" y="135072"/>
                </a:lnTo>
                <a:cubicBezTo>
                  <a:pt x="732708" y="135072"/>
                  <a:pt x="732708" y="134256"/>
                  <a:pt x="732708" y="134256"/>
                </a:cubicBezTo>
                <a:close/>
                <a:moveTo>
                  <a:pt x="605620" y="130378"/>
                </a:moveTo>
                <a:cubicBezTo>
                  <a:pt x="612205" y="132858"/>
                  <a:pt x="619613" y="135337"/>
                  <a:pt x="626198" y="138642"/>
                </a:cubicBezTo>
                <a:cubicBezTo>
                  <a:pt x="624552" y="141122"/>
                  <a:pt x="622906" y="143601"/>
                  <a:pt x="622083" y="146906"/>
                </a:cubicBezTo>
                <a:cubicBezTo>
                  <a:pt x="615497" y="143601"/>
                  <a:pt x="608912" y="140295"/>
                  <a:pt x="602327" y="137816"/>
                </a:cubicBezTo>
                <a:cubicBezTo>
                  <a:pt x="603150" y="135337"/>
                  <a:pt x="604796" y="132858"/>
                  <a:pt x="605620" y="130378"/>
                </a:cubicBezTo>
                <a:close/>
                <a:moveTo>
                  <a:pt x="749857" y="127523"/>
                </a:moveTo>
                <a:cubicBezTo>
                  <a:pt x="755095" y="129154"/>
                  <a:pt x="759819" y="134664"/>
                  <a:pt x="763926" y="143234"/>
                </a:cubicBezTo>
                <a:lnTo>
                  <a:pt x="733830" y="134578"/>
                </a:lnTo>
                <a:close/>
                <a:moveTo>
                  <a:pt x="721199" y="116371"/>
                </a:moveTo>
                <a:lnTo>
                  <a:pt x="732194" y="135316"/>
                </a:lnTo>
                <a:lnTo>
                  <a:pt x="713525" y="133580"/>
                </a:lnTo>
                <a:cubicBezTo>
                  <a:pt x="707326" y="132426"/>
                  <a:pt x="702014" y="129067"/>
                  <a:pt x="699653" y="118575"/>
                </a:cubicBezTo>
                <a:cubicBezTo>
                  <a:pt x="708704" y="114377"/>
                  <a:pt x="715788" y="113537"/>
                  <a:pt x="721199" y="116371"/>
                </a:cubicBezTo>
                <a:close/>
                <a:moveTo>
                  <a:pt x="671187" y="115688"/>
                </a:moveTo>
                <a:cubicBezTo>
                  <a:pt x="674860" y="116606"/>
                  <a:pt x="678532" y="116606"/>
                  <a:pt x="681287" y="117525"/>
                </a:cubicBezTo>
                <a:cubicBezTo>
                  <a:pt x="681287" y="118443"/>
                  <a:pt x="681287" y="121197"/>
                  <a:pt x="680368" y="121197"/>
                </a:cubicBezTo>
                <a:cubicBezTo>
                  <a:pt x="677614" y="121197"/>
                  <a:pt x="673941" y="121197"/>
                  <a:pt x="670269" y="120279"/>
                </a:cubicBezTo>
                <a:cubicBezTo>
                  <a:pt x="671187" y="119361"/>
                  <a:pt x="671187" y="117525"/>
                  <a:pt x="671187" y="115688"/>
                </a:cubicBezTo>
                <a:close/>
                <a:moveTo>
                  <a:pt x="631913" y="71617"/>
                </a:moveTo>
                <a:cubicBezTo>
                  <a:pt x="640074" y="75814"/>
                  <a:pt x="648236" y="80012"/>
                  <a:pt x="655582" y="85048"/>
                </a:cubicBezTo>
                <a:cubicBezTo>
                  <a:pt x="658846" y="86726"/>
                  <a:pt x="658846" y="92604"/>
                  <a:pt x="662927" y="100998"/>
                </a:cubicBezTo>
                <a:cubicBezTo>
                  <a:pt x="649052" y="95122"/>
                  <a:pt x="640074" y="91764"/>
                  <a:pt x="631913" y="87566"/>
                </a:cubicBezTo>
                <a:cubicBezTo>
                  <a:pt x="629464" y="85888"/>
                  <a:pt x="626198" y="81690"/>
                  <a:pt x="627016" y="79172"/>
                </a:cubicBezTo>
                <a:cubicBezTo>
                  <a:pt x="627016" y="76653"/>
                  <a:pt x="631096" y="71617"/>
                  <a:pt x="631913" y="71617"/>
                </a:cubicBezTo>
                <a:close/>
                <a:moveTo>
                  <a:pt x="1860810" y="49581"/>
                </a:moveTo>
                <a:cubicBezTo>
                  <a:pt x="1862438" y="50396"/>
                  <a:pt x="1864065" y="51209"/>
                  <a:pt x="1865692" y="52022"/>
                </a:cubicBezTo>
                <a:cubicBezTo>
                  <a:pt x="1851858" y="82947"/>
                  <a:pt x="1821746" y="99225"/>
                  <a:pt x="1798145" y="121198"/>
                </a:cubicBezTo>
                <a:cubicBezTo>
                  <a:pt x="1796517" y="120384"/>
                  <a:pt x="1795703" y="118756"/>
                  <a:pt x="1794076" y="117943"/>
                </a:cubicBezTo>
                <a:cubicBezTo>
                  <a:pt x="1799772" y="110618"/>
                  <a:pt x="1805469" y="104108"/>
                  <a:pt x="1811166" y="97597"/>
                </a:cubicBezTo>
                <a:cubicBezTo>
                  <a:pt x="1818491" y="87831"/>
                  <a:pt x="1823373" y="76437"/>
                  <a:pt x="1832325" y="68300"/>
                </a:cubicBezTo>
                <a:cubicBezTo>
                  <a:pt x="1840464" y="60161"/>
                  <a:pt x="1851044" y="55278"/>
                  <a:pt x="1860810" y="49581"/>
                </a:cubicBezTo>
                <a:close/>
                <a:moveTo>
                  <a:pt x="1828965" y="33875"/>
                </a:moveTo>
                <a:cubicBezTo>
                  <a:pt x="1785468" y="72428"/>
                  <a:pt x="1745253" y="107700"/>
                  <a:pt x="1702576" y="145433"/>
                </a:cubicBezTo>
                <a:cubicBezTo>
                  <a:pt x="1711605" y="143793"/>
                  <a:pt x="1717349" y="142153"/>
                  <a:pt x="1723915" y="141332"/>
                </a:cubicBezTo>
                <a:cubicBezTo>
                  <a:pt x="1730480" y="141332"/>
                  <a:pt x="1737867" y="142973"/>
                  <a:pt x="1744433" y="143793"/>
                </a:cubicBezTo>
                <a:cubicBezTo>
                  <a:pt x="1743612" y="150356"/>
                  <a:pt x="1745253" y="159379"/>
                  <a:pt x="1741150" y="163480"/>
                </a:cubicBezTo>
                <a:cubicBezTo>
                  <a:pt x="1728839" y="174965"/>
                  <a:pt x="1714066" y="184807"/>
                  <a:pt x="1700935" y="194651"/>
                </a:cubicBezTo>
                <a:lnTo>
                  <a:pt x="1685594" y="169634"/>
                </a:lnTo>
                <a:lnTo>
                  <a:pt x="1683530" y="179959"/>
                </a:lnTo>
                <a:cubicBezTo>
                  <a:pt x="1682427" y="179111"/>
                  <a:pt x="1681326" y="179111"/>
                  <a:pt x="1680224" y="179111"/>
                </a:cubicBezTo>
                <a:lnTo>
                  <a:pt x="1685470" y="169429"/>
                </a:lnTo>
                <a:lnTo>
                  <a:pt x="1685342" y="169221"/>
                </a:lnTo>
                <a:cubicBezTo>
                  <a:pt x="1688625" y="164301"/>
                  <a:pt x="1692729" y="159379"/>
                  <a:pt x="1696832" y="153637"/>
                </a:cubicBezTo>
                <a:cubicBezTo>
                  <a:pt x="1691088" y="149535"/>
                  <a:pt x="1686164" y="146254"/>
                  <a:pt x="1682881" y="144613"/>
                </a:cubicBezTo>
                <a:cubicBezTo>
                  <a:pt x="1682059" y="130669"/>
                  <a:pt x="1807627" y="33055"/>
                  <a:pt x="1828965" y="33875"/>
                </a:cubicBezTo>
                <a:close/>
                <a:moveTo>
                  <a:pt x="1902826" y="15478"/>
                </a:moveTo>
                <a:cubicBezTo>
                  <a:pt x="1902826" y="14691"/>
                  <a:pt x="1904458" y="16265"/>
                  <a:pt x="1906090" y="17839"/>
                </a:cubicBezTo>
                <a:cubicBezTo>
                  <a:pt x="1904458" y="18626"/>
                  <a:pt x="1902826" y="19414"/>
                  <a:pt x="1902010" y="20200"/>
                </a:cubicBezTo>
                <a:cubicBezTo>
                  <a:pt x="1901194" y="20200"/>
                  <a:pt x="1899562" y="19414"/>
                  <a:pt x="1898745" y="18626"/>
                </a:cubicBezTo>
                <a:cubicBezTo>
                  <a:pt x="1900377" y="17053"/>
                  <a:pt x="1901194" y="16265"/>
                  <a:pt x="1902826" y="15478"/>
                </a:cubicBezTo>
                <a:close/>
                <a:moveTo>
                  <a:pt x="1847683" y="0"/>
                </a:moveTo>
                <a:cubicBezTo>
                  <a:pt x="1848513" y="7394"/>
                  <a:pt x="1851001" y="13145"/>
                  <a:pt x="1849342" y="15610"/>
                </a:cubicBezTo>
                <a:cubicBezTo>
                  <a:pt x="1843538" y="22182"/>
                  <a:pt x="1836902" y="26289"/>
                  <a:pt x="1830269" y="31219"/>
                </a:cubicBezTo>
                <a:cubicBezTo>
                  <a:pt x="1828610" y="27112"/>
                  <a:pt x="1825292" y="20539"/>
                  <a:pt x="1826951" y="18074"/>
                </a:cubicBezTo>
                <a:cubicBezTo>
                  <a:pt x="1831098" y="12324"/>
                  <a:pt x="1837732" y="8216"/>
                  <a:pt x="18476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36589960-7B3C-41B3-92AF-A04424158F67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611340" y="1520421"/>
            <a:ext cx="2969320" cy="2807274"/>
          </a:xfrm>
          <a:custGeom>
            <a:avLst/>
            <a:gdLst>
              <a:gd name="connsiteX0" fmla="*/ 1438289 w 2969320"/>
              <a:gd name="connsiteY0" fmla="*/ 2785694 h 2807274"/>
              <a:gd name="connsiteX1" fmla="*/ 1439667 w 2969320"/>
              <a:gd name="connsiteY1" fmla="*/ 2789032 h 2807274"/>
              <a:gd name="connsiteX2" fmla="*/ 1436223 w 2969320"/>
              <a:gd name="connsiteY2" fmla="*/ 2793039 h 2807274"/>
              <a:gd name="connsiteX3" fmla="*/ 1434845 w 2969320"/>
              <a:gd name="connsiteY3" fmla="*/ 2788365 h 2807274"/>
              <a:gd name="connsiteX4" fmla="*/ 1438289 w 2969320"/>
              <a:gd name="connsiteY4" fmla="*/ 2785694 h 2807274"/>
              <a:gd name="connsiteX5" fmla="*/ 1495018 w 2969320"/>
              <a:gd name="connsiteY5" fmla="*/ 2763658 h 2807274"/>
              <a:gd name="connsiteX6" fmla="*/ 1496592 w 2969320"/>
              <a:gd name="connsiteY6" fmla="*/ 2768249 h 2807274"/>
              <a:gd name="connsiteX7" fmla="*/ 1493443 w 2969320"/>
              <a:gd name="connsiteY7" fmla="*/ 2771004 h 2807274"/>
              <a:gd name="connsiteX8" fmla="*/ 1491869 w 2969320"/>
              <a:gd name="connsiteY8" fmla="*/ 2767331 h 2807274"/>
              <a:gd name="connsiteX9" fmla="*/ 1495018 w 2969320"/>
              <a:gd name="connsiteY9" fmla="*/ 2763658 h 2807274"/>
              <a:gd name="connsiteX10" fmla="*/ 1529221 w 2969320"/>
              <a:gd name="connsiteY10" fmla="*/ 2754477 h 2807274"/>
              <a:gd name="connsiteX11" fmla="*/ 1535154 w 2969320"/>
              <a:gd name="connsiteY11" fmla="*/ 2764394 h 2807274"/>
              <a:gd name="connsiteX12" fmla="*/ 1529221 w 2969320"/>
              <a:gd name="connsiteY12" fmla="*/ 2771005 h 2807274"/>
              <a:gd name="connsiteX13" fmla="*/ 1524136 w 2969320"/>
              <a:gd name="connsiteY13" fmla="*/ 2765220 h 2807274"/>
              <a:gd name="connsiteX14" fmla="*/ 1529221 w 2969320"/>
              <a:gd name="connsiteY14" fmla="*/ 2754477 h 2807274"/>
              <a:gd name="connsiteX15" fmla="*/ 1572492 w 2969320"/>
              <a:gd name="connsiteY15" fmla="*/ 2748968 h 2807274"/>
              <a:gd name="connsiteX16" fmla="*/ 1573717 w 2969320"/>
              <a:gd name="connsiteY16" fmla="*/ 2750805 h 2807274"/>
              <a:gd name="connsiteX17" fmla="*/ 1573717 w 2969320"/>
              <a:gd name="connsiteY17" fmla="*/ 2752640 h 2807274"/>
              <a:gd name="connsiteX18" fmla="*/ 1571880 w 2969320"/>
              <a:gd name="connsiteY18" fmla="*/ 2752640 h 2807274"/>
              <a:gd name="connsiteX19" fmla="*/ 1572492 w 2969320"/>
              <a:gd name="connsiteY19" fmla="*/ 2748968 h 2807274"/>
              <a:gd name="connsiteX20" fmla="*/ 1492919 w 2969320"/>
              <a:gd name="connsiteY20" fmla="*/ 2714078 h 2807274"/>
              <a:gd name="connsiteX21" fmla="*/ 1492919 w 2969320"/>
              <a:gd name="connsiteY21" fmla="*/ 2752641 h 2807274"/>
              <a:gd name="connsiteX22" fmla="*/ 1492919 w 2969320"/>
              <a:gd name="connsiteY22" fmla="*/ 2714078 h 2807274"/>
              <a:gd name="connsiteX23" fmla="*/ 1000147 w 2969320"/>
              <a:gd name="connsiteY23" fmla="*/ 2708569 h 2807274"/>
              <a:gd name="connsiteX24" fmla="*/ 1006295 w 2969320"/>
              <a:gd name="connsiteY24" fmla="*/ 2711833 h 2807274"/>
              <a:gd name="connsiteX25" fmla="*/ 993999 w 2969320"/>
              <a:gd name="connsiteY25" fmla="*/ 2730605 h 2807274"/>
              <a:gd name="connsiteX26" fmla="*/ 986095 w 2969320"/>
              <a:gd name="connsiteY26" fmla="*/ 2726524 h 2807274"/>
              <a:gd name="connsiteX27" fmla="*/ 1000147 w 2969320"/>
              <a:gd name="connsiteY27" fmla="*/ 2708569 h 2807274"/>
              <a:gd name="connsiteX28" fmla="*/ 1598814 w 2969320"/>
              <a:gd name="connsiteY28" fmla="*/ 2695715 h 2807274"/>
              <a:gd name="connsiteX29" fmla="*/ 1599426 w 2969320"/>
              <a:gd name="connsiteY29" fmla="*/ 2699388 h 2807274"/>
              <a:gd name="connsiteX30" fmla="*/ 1596977 w 2969320"/>
              <a:gd name="connsiteY30" fmla="*/ 2701225 h 2807274"/>
              <a:gd name="connsiteX31" fmla="*/ 1595753 w 2969320"/>
              <a:gd name="connsiteY31" fmla="*/ 2698470 h 2807274"/>
              <a:gd name="connsiteX32" fmla="*/ 1598814 w 2969320"/>
              <a:gd name="connsiteY32" fmla="*/ 2695715 h 2807274"/>
              <a:gd name="connsiteX33" fmla="*/ 1032370 w 2969320"/>
              <a:gd name="connsiteY33" fmla="*/ 2679975 h 2807274"/>
              <a:gd name="connsiteX34" fmla="*/ 1037512 w 2969320"/>
              <a:gd name="connsiteY34" fmla="*/ 2680762 h 2807274"/>
              <a:gd name="connsiteX35" fmla="*/ 1033105 w 2969320"/>
              <a:gd name="connsiteY35" fmla="*/ 2684697 h 2807274"/>
              <a:gd name="connsiteX36" fmla="*/ 1030167 w 2969320"/>
              <a:gd name="connsiteY36" fmla="*/ 2682336 h 2807274"/>
              <a:gd name="connsiteX37" fmla="*/ 1032370 w 2969320"/>
              <a:gd name="connsiteY37" fmla="*/ 2679975 h 2807274"/>
              <a:gd name="connsiteX38" fmla="*/ 1907928 w 2969320"/>
              <a:gd name="connsiteY38" fmla="*/ 2675515 h 2807274"/>
              <a:gd name="connsiteX39" fmla="*/ 1928507 w 2969320"/>
              <a:gd name="connsiteY39" fmla="*/ 2691022 h 2807274"/>
              <a:gd name="connsiteX40" fmla="*/ 1940855 w 2969320"/>
              <a:gd name="connsiteY40" fmla="*/ 2697551 h 2807274"/>
              <a:gd name="connsiteX41" fmla="*/ 1979545 w 2969320"/>
              <a:gd name="connsiteY41" fmla="*/ 2719587 h 2807274"/>
              <a:gd name="connsiteX42" fmla="*/ 1907928 w 2969320"/>
              <a:gd name="connsiteY42" fmla="*/ 2675515 h 2807274"/>
              <a:gd name="connsiteX43" fmla="*/ 1871476 w 2969320"/>
              <a:gd name="connsiteY43" fmla="*/ 2671842 h 2807274"/>
              <a:gd name="connsiteX44" fmla="*/ 1898745 w 2969320"/>
              <a:gd name="connsiteY44" fmla="*/ 2692710 h 2807274"/>
              <a:gd name="connsiteX45" fmla="*/ 1893788 w 2969320"/>
              <a:gd name="connsiteY45" fmla="*/ 2699388 h 2807274"/>
              <a:gd name="connsiteX46" fmla="*/ 1865692 w 2969320"/>
              <a:gd name="connsiteY46" fmla="*/ 2681025 h 2807274"/>
              <a:gd name="connsiteX47" fmla="*/ 1871476 w 2969320"/>
              <a:gd name="connsiteY47" fmla="*/ 2671842 h 2807274"/>
              <a:gd name="connsiteX48" fmla="*/ 1603098 w 2969320"/>
              <a:gd name="connsiteY48" fmla="*/ 2660824 h 2807274"/>
              <a:gd name="connsiteX49" fmla="*/ 1603098 w 2969320"/>
              <a:gd name="connsiteY49" fmla="*/ 2673968 h 2807274"/>
              <a:gd name="connsiteX50" fmla="*/ 1595585 w 2969320"/>
              <a:gd name="connsiteY50" fmla="*/ 2675515 h 2807274"/>
              <a:gd name="connsiteX51" fmla="*/ 1593916 w 2969320"/>
              <a:gd name="connsiteY51" fmla="*/ 2662371 h 2807274"/>
              <a:gd name="connsiteX52" fmla="*/ 1603098 w 2969320"/>
              <a:gd name="connsiteY52" fmla="*/ 2660824 h 2807274"/>
              <a:gd name="connsiteX53" fmla="*/ 2024839 w 2969320"/>
              <a:gd name="connsiteY53" fmla="*/ 2647971 h 2807274"/>
              <a:gd name="connsiteX54" fmla="*/ 2028104 w 2969320"/>
              <a:gd name="connsiteY54" fmla="*/ 2650436 h 2807274"/>
              <a:gd name="connsiteX55" fmla="*/ 2071359 w 2969320"/>
              <a:gd name="connsiteY55" fmla="*/ 2673439 h 2807274"/>
              <a:gd name="connsiteX56" fmla="*/ 2013414 w 2969320"/>
              <a:gd name="connsiteY56" fmla="*/ 2656186 h 2807274"/>
              <a:gd name="connsiteX57" fmla="*/ 2013414 w 2969320"/>
              <a:gd name="connsiteY57" fmla="*/ 2648792 h 2807274"/>
              <a:gd name="connsiteX58" fmla="*/ 2024839 w 2969320"/>
              <a:gd name="connsiteY58" fmla="*/ 2647971 h 2807274"/>
              <a:gd name="connsiteX59" fmla="*/ 1598453 w 2969320"/>
              <a:gd name="connsiteY59" fmla="*/ 2638789 h 2807274"/>
              <a:gd name="connsiteX60" fmla="*/ 1606771 w 2969320"/>
              <a:gd name="connsiteY60" fmla="*/ 2644439 h 2807274"/>
              <a:gd name="connsiteX61" fmla="*/ 1598453 w 2969320"/>
              <a:gd name="connsiteY61" fmla="*/ 2647265 h 2807274"/>
              <a:gd name="connsiteX62" fmla="*/ 1593916 w 2969320"/>
              <a:gd name="connsiteY62" fmla="*/ 2643027 h 2807274"/>
              <a:gd name="connsiteX63" fmla="*/ 1598453 w 2969320"/>
              <a:gd name="connsiteY63" fmla="*/ 2638789 h 2807274"/>
              <a:gd name="connsiteX64" fmla="*/ 2183042 w 2969320"/>
              <a:gd name="connsiteY64" fmla="*/ 2618590 h 2807274"/>
              <a:gd name="connsiteX65" fmla="*/ 2188885 w 2969320"/>
              <a:gd name="connsiteY65" fmla="*/ 2623598 h 2807274"/>
              <a:gd name="connsiteX66" fmla="*/ 2184711 w 2969320"/>
              <a:gd name="connsiteY66" fmla="*/ 2627772 h 2807274"/>
              <a:gd name="connsiteX67" fmla="*/ 2179703 w 2969320"/>
              <a:gd name="connsiteY67" fmla="*/ 2621929 h 2807274"/>
              <a:gd name="connsiteX68" fmla="*/ 2183042 w 2969320"/>
              <a:gd name="connsiteY68" fmla="*/ 2618590 h 2807274"/>
              <a:gd name="connsiteX69" fmla="*/ 1770874 w 2969320"/>
              <a:gd name="connsiteY69" fmla="*/ 2617538 h 2807274"/>
              <a:gd name="connsiteX70" fmla="*/ 1810603 w 2969320"/>
              <a:gd name="connsiteY70" fmla="*/ 2656343 h 2807274"/>
              <a:gd name="connsiteX71" fmla="*/ 1750004 w 2969320"/>
              <a:gd name="connsiteY71" fmla="*/ 2618309 h 2807274"/>
              <a:gd name="connsiteX72" fmla="*/ 1770874 w 2969320"/>
              <a:gd name="connsiteY72" fmla="*/ 2617538 h 2807274"/>
              <a:gd name="connsiteX73" fmla="*/ 2142888 w 2969320"/>
              <a:gd name="connsiteY73" fmla="*/ 2609408 h 2807274"/>
              <a:gd name="connsiteX74" fmla="*/ 2159503 w 2969320"/>
              <a:gd name="connsiteY74" fmla="*/ 2612078 h 2807274"/>
              <a:gd name="connsiteX75" fmla="*/ 2156005 w 2969320"/>
              <a:gd name="connsiteY75" fmla="*/ 2616753 h 2807274"/>
              <a:gd name="connsiteX76" fmla="*/ 2141139 w 2969320"/>
              <a:gd name="connsiteY76" fmla="*/ 2613414 h 2807274"/>
              <a:gd name="connsiteX77" fmla="*/ 2142888 w 2969320"/>
              <a:gd name="connsiteY77" fmla="*/ 2609408 h 2807274"/>
              <a:gd name="connsiteX78" fmla="*/ 2235873 w 2969320"/>
              <a:gd name="connsiteY78" fmla="*/ 2578191 h 2807274"/>
              <a:gd name="connsiteX79" fmla="*/ 2238465 w 2969320"/>
              <a:gd name="connsiteY79" fmla="*/ 2585536 h 2807274"/>
              <a:gd name="connsiteX80" fmla="*/ 2226367 w 2969320"/>
              <a:gd name="connsiteY80" fmla="*/ 2589209 h 2807274"/>
              <a:gd name="connsiteX81" fmla="*/ 2224638 w 2969320"/>
              <a:gd name="connsiteY81" fmla="*/ 2584618 h 2807274"/>
              <a:gd name="connsiteX82" fmla="*/ 2235873 w 2969320"/>
              <a:gd name="connsiteY82" fmla="*/ 2578191 h 2807274"/>
              <a:gd name="connsiteX83" fmla="*/ 2260704 w 2969320"/>
              <a:gd name="connsiteY83" fmla="*/ 2569009 h 2807274"/>
              <a:gd name="connsiteX84" fmla="*/ 2284372 w 2969320"/>
              <a:gd name="connsiteY84" fmla="*/ 2597225 h 2807274"/>
              <a:gd name="connsiteX85" fmla="*/ 2277844 w 2969320"/>
              <a:gd name="connsiteY85" fmla="*/ 2602062 h 2807274"/>
              <a:gd name="connsiteX86" fmla="*/ 2254991 w 2969320"/>
              <a:gd name="connsiteY86" fmla="*/ 2573040 h 2807274"/>
              <a:gd name="connsiteX87" fmla="*/ 2260704 w 2969320"/>
              <a:gd name="connsiteY87" fmla="*/ 2569009 h 2807274"/>
              <a:gd name="connsiteX88" fmla="*/ 809074 w 2969320"/>
              <a:gd name="connsiteY88" fmla="*/ 2569009 h 2807274"/>
              <a:gd name="connsiteX89" fmla="*/ 813481 w 2969320"/>
              <a:gd name="connsiteY89" fmla="*/ 2578838 h 2807274"/>
              <a:gd name="connsiteX90" fmla="*/ 809808 w 2969320"/>
              <a:gd name="connsiteY90" fmla="*/ 2581863 h 2807274"/>
              <a:gd name="connsiteX91" fmla="*/ 806870 w 2969320"/>
              <a:gd name="connsiteY91" fmla="*/ 2576570 h 2807274"/>
              <a:gd name="connsiteX92" fmla="*/ 809074 w 2969320"/>
              <a:gd name="connsiteY92" fmla="*/ 2569009 h 2807274"/>
              <a:gd name="connsiteX93" fmla="*/ 1698393 w 2969320"/>
              <a:gd name="connsiteY93" fmla="*/ 2568531 h 2807274"/>
              <a:gd name="connsiteX94" fmla="*/ 1704095 w 2969320"/>
              <a:gd name="connsiteY94" fmla="*/ 2579225 h 2807274"/>
              <a:gd name="connsiteX95" fmla="*/ 1696750 w 2969320"/>
              <a:gd name="connsiteY95" fmla="*/ 2580028 h 2807274"/>
              <a:gd name="connsiteX96" fmla="*/ 1256952 w 2969320"/>
              <a:gd name="connsiteY96" fmla="*/ 2565336 h 2807274"/>
              <a:gd name="connsiteX97" fmla="*/ 1272216 w 2969320"/>
              <a:gd name="connsiteY97" fmla="*/ 2574372 h 2807274"/>
              <a:gd name="connsiteX98" fmla="*/ 1250525 w 2969320"/>
              <a:gd name="connsiteY98" fmla="*/ 2596554 h 2807274"/>
              <a:gd name="connsiteX99" fmla="*/ 1256952 w 2969320"/>
              <a:gd name="connsiteY99" fmla="*/ 2565336 h 2807274"/>
              <a:gd name="connsiteX100" fmla="*/ 2124613 w 2969320"/>
              <a:gd name="connsiteY100" fmla="*/ 2559828 h 2807274"/>
              <a:gd name="connsiteX101" fmla="*/ 2124613 w 2969320"/>
              <a:gd name="connsiteY101" fmla="*/ 2562766 h 2807274"/>
              <a:gd name="connsiteX102" fmla="*/ 2113595 w 2969320"/>
              <a:gd name="connsiteY102" fmla="*/ 2563500 h 2807274"/>
              <a:gd name="connsiteX103" fmla="*/ 2113595 w 2969320"/>
              <a:gd name="connsiteY103" fmla="*/ 2560562 h 2807274"/>
              <a:gd name="connsiteX104" fmla="*/ 2124613 w 2969320"/>
              <a:gd name="connsiteY104" fmla="*/ 2559828 h 2807274"/>
              <a:gd name="connsiteX105" fmla="*/ 1621829 w 2969320"/>
              <a:gd name="connsiteY105" fmla="*/ 2554318 h 2807274"/>
              <a:gd name="connsiteX106" fmla="*/ 1626971 w 2969320"/>
              <a:gd name="connsiteY106" fmla="*/ 2568091 h 2807274"/>
              <a:gd name="connsiteX107" fmla="*/ 1620972 w 2969320"/>
              <a:gd name="connsiteY107" fmla="*/ 2570845 h 2807274"/>
              <a:gd name="connsiteX108" fmla="*/ 1614116 w 2969320"/>
              <a:gd name="connsiteY108" fmla="*/ 2557991 h 2807274"/>
              <a:gd name="connsiteX109" fmla="*/ 1621829 w 2969320"/>
              <a:gd name="connsiteY109" fmla="*/ 2554318 h 2807274"/>
              <a:gd name="connsiteX110" fmla="*/ 1250525 w 2969320"/>
              <a:gd name="connsiteY110" fmla="*/ 2552482 h 2807274"/>
              <a:gd name="connsiteX111" fmla="*/ 1252362 w 2969320"/>
              <a:gd name="connsiteY111" fmla="*/ 2552482 h 2807274"/>
              <a:gd name="connsiteX112" fmla="*/ 1252362 w 2969320"/>
              <a:gd name="connsiteY112" fmla="*/ 2554319 h 2807274"/>
              <a:gd name="connsiteX113" fmla="*/ 1250525 w 2969320"/>
              <a:gd name="connsiteY113" fmla="*/ 2554319 h 2807274"/>
              <a:gd name="connsiteX114" fmla="*/ 741877 w 2969320"/>
              <a:gd name="connsiteY114" fmla="*/ 2550645 h 2807274"/>
              <a:gd name="connsiteX115" fmla="*/ 741880 w 2969320"/>
              <a:gd name="connsiteY115" fmla="*/ 2550648 h 2807274"/>
              <a:gd name="connsiteX116" fmla="*/ 741880 w 2969320"/>
              <a:gd name="connsiteY116" fmla="*/ 2550645 h 2807274"/>
              <a:gd name="connsiteX117" fmla="*/ 741886 w 2969320"/>
              <a:gd name="connsiteY117" fmla="*/ 2550650 h 2807274"/>
              <a:gd name="connsiteX118" fmla="*/ 743714 w 2969320"/>
              <a:gd name="connsiteY118" fmla="*/ 2551564 h 2807274"/>
              <a:gd name="connsiteX119" fmla="*/ 742981 w 2969320"/>
              <a:gd name="connsiteY119" fmla="*/ 2551564 h 2807274"/>
              <a:gd name="connsiteX120" fmla="*/ 743349 w 2969320"/>
              <a:gd name="connsiteY120" fmla="*/ 2551869 h 2807274"/>
              <a:gd name="connsiteX121" fmla="*/ 741880 w 2969320"/>
              <a:gd name="connsiteY121" fmla="*/ 2551869 h 2807274"/>
              <a:gd name="connsiteX122" fmla="*/ 741880 w 2969320"/>
              <a:gd name="connsiteY122" fmla="*/ 2551564 h 2807274"/>
              <a:gd name="connsiteX123" fmla="*/ 741877 w 2969320"/>
              <a:gd name="connsiteY123" fmla="*/ 2551564 h 2807274"/>
              <a:gd name="connsiteX124" fmla="*/ 2336708 w 2969320"/>
              <a:gd name="connsiteY124" fmla="*/ 2537792 h 2807274"/>
              <a:gd name="connsiteX125" fmla="*/ 2339462 w 2969320"/>
              <a:gd name="connsiteY125" fmla="*/ 2539016 h 2807274"/>
              <a:gd name="connsiteX126" fmla="*/ 2337626 w 2969320"/>
              <a:gd name="connsiteY126" fmla="*/ 2541464 h 2807274"/>
              <a:gd name="connsiteX127" fmla="*/ 2335789 w 2969320"/>
              <a:gd name="connsiteY127" fmla="*/ 2540241 h 2807274"/>
              <a:gd name="connsiteX128" fmla="*/ 2336708 w 2969320"/>
              <a:gd name="connsiteY128" fmla="*/ 2537792 h 2807274"/>
              <a:gd name="connsiteX129" fmla="*/ 2374353 w 2969320"/>
              <a:gd name="connsiteY129" fmla="*/ 2528610 h 2807274"/>
              <a:gd name="connsiteX130" fmla="*/ 2375578 w 2969320"/>
              <a:gd name="connsiteY130" fmla="*/ 2528610 h 2807274"/>
              <a:gd name="connsiteX131" fmla="*/ 2376189 w 2969320"/>
              <a:gd name="connsiteY131" fmla="*/ 2530446 h 2807274"/>
              <a:gd name="connsiteX132" fmla="*/ 2374353 w 2969320"/>
              <a:gd name="connsiteY132" fmla="*/ 2530446 h 2807274"/>
              <a:gd name="connsiteX133" fmla="*/ 2374353 w 2969320"/>
              <a:gd name="connsiteY133" fmla="*/ 2528610 h 2807274"/>
              <a:gd name="connsiteX134" fmla="*/ 2295024 w 2969320"/>
              <a:gd name="connsiteY134" fmla="*/ 2526774 h 2807274"/>
              <a:gd name="connsiteX135" fmla="*/ 2297227 w 2969320"/>
              <a:gd name="connsiteY135" fmla="*/ 2528243 h 2807274"/>
              <a:gd name="connsiteX136" fmla="*/ 2295758 w 2969320"/>
              <a:gd name="connsiteY136" fmla="*/ 2530446 h 2807274"/>
              <a:gd name="connsiteX137" fmla="*/ 2293555 w 2969320"/>
              <a:gd name="connsiteY137" fmla="*/ 2528243 h 2807274"/>
              <a:gd name="connsiteX138" fmla="*/ 2295024 w 2969320"/>
              <a:gd name="connsiteY138" fmla="*/ 2526774 h 2807274"/>
              <a:gd name="connsiteX139" fmla="*/ 2466169 w 2969320"/>
              <a:gd name="connsiteY139" fmla="*/ 2524937 h 2807274"/>
              <a:gd name="connsiteX140" fmla="*/ 2468005 w 2969320"/>
              <a:gd name="connsiteY140" fmla="*/ 2524937 h 2807274"/>
              <a:gd name="connsiteX141" fmla="*/ 2468005 w 2969320"/>
              <a:gd name="connsiteY141" fmla="*/ 2526774 h 2807274"/>
              <a:gd name="connsiteX142" fmla="*/ 2466169 w 2969320"/>
              <a:gd name="connsiteY142" fmla="*/ 2526774 h 2807274"/>
              <a:gd name="connsiteX143" fmla="*/ 2442296 w 2969320"/>
              <a:gd name="connsiteY143" fmla="*/ 2524937 h 2807274"/>
              <a:gd name="connsiteX144" fmla="*/ 2455151 w 2969320"/>
              <a:gd name="connsiteY144" fmla="*/ 2528201 h 2807274"/>
              <a:gd name="connsiteX145" fmla="*/ 2447438 w 2969320"/>
              <a:gd name="connsiteY145" fmla="*/ 2531467 h 2807274"/>
              <a:gd name="connsiteX146" fmla="*/ 2442296 w 2969320"/>
              <a:gd name="connsiteY146" fmla="*/ 2524937 h 2807274"/>
              <a:gd name="connsiteX147" fmla="*/ 2433115 w 2969320"/>
              <a:gd name="connsiteY147" fmla="*/ 2519429 h 2807274"/>
              <a:gd name="connsiteX148" fmla="*/ 2433115 w 2969320"/>
              <a:gd name="connsiteY148" fmla="*/ 2521265 h 2807274"/>
              <a:gd name="connsiteX149" fmla="*/ 2431278 w 2969320"/>
              <a:gd name="connsiteY149" fmla="*/ 2521265 h 2807274"/>
              <a:gd name="connsiteX150" fmla="*/ 2481962 w 2969320"/>
              <a:gd name="connsiteY150" fmla="*/ 2517592 h 2807274"/>
              <a:gd name="connsiteX151" fmla="*/ 2486368 w 2969320"/>
              <a:gd name="connsiteY151" fmla="*/ 2517592 h 2807274"/>
              <a:gd name="connsiteX152" fmla="*/ 2486369 w 2969320"/>
              <a:gd name="connsiteY152" fmla="*/ 2517592 h 2807274"/>
              <a:gd name="connsiteX153" fmla="*/ 2486369 w 2969320"/>
              <a:gd name="connsiteY153" fmla="*/ 2519429 h 2807274"/>
              <a:gd name="connsiteX154" fmla="*/ 2485908 w 2969320"/>
              <a:gd name="connsiteY154" fmla="*/ 2519429 h 2807274"/>
              <a:gd name="connsiteX155" fmla="*/ 2485449 w 2969320"/>
              <a:gd name="connsiteY155" fmla="*/ 2521264 h 2807274"/>
              <a:gd name="connsiteX156" fmla="*/ 2483613 w 2969320"/>
              <a:gd name="connsiteY156" fmla="*/ 2519429 h 2807274"/>
              <a:gd name="connsiteX157" fmla="*/ 2483063 w 2969320"/>
              <a:gd name="connsiteY157" fmla="*/ 2519429 h 2807274"/>
              <a:gd name="connsiteX158" fmla="*/ 2481962 w 2969320"/>
              <a:gd name="connsiteY158" fmla="*/ 2519429 h 2807274"/>
              <a:gd name="connsiteX159" fmla="*/ 2481962 w 2969320"/>
              <a:gd name="connsiteY159" fmla="*/ 2517592 h 2807274"/>
              <a:gd name="connsiteX160" fmla="*/ 2305184 w 2969320"/>
              <a:gd name="connsiteY160" fmla="*/ 2515756 h 2807274"/>
              <a:gd name="connsiteX161" fmla="*/ 2306408 w 2969320"/>
              <a:gd name="connsiteY161" fmla="*/ 2516981 h 2807274"/>
              <a:gd name="connsiteX162" fmla="*/ 2305184 w 2969320"/>
              <a:gd name="connsiteY162" fmla="*/ 2517593 h 2807274"/>
              <a:gd name="connsiteX163" fmla="*/ 2302736 w 2969320"/>
              <a:gd name="connsiteY163" fmla="*/ 2516981 h 2807274"/>
              <a:gd name="connsiteX164" fmla="*/ 2305184 w 2969320"/>
              <a:gd name="connsiteY164" fmla="*/ 2515756 h 2807274"/>
              <a:gd name="connsiteX165" fmla="*/ 2319263 w 2969320"/>
              <a:gd name="connsiteY165" fmla="*/ 2512083 h 2807274"/>
              <a:gd name="connsiteX166" fmla="*/ 2321100 w 2969320"/>
              <a:gd name="connsiteY166" fmla="*/ 2512083 h 2807274"/>
              <a:gd name="connsiteX167" fmla="*/ 2321100 w 2969320"/>
              <a:gd name="connsiteY167" fmla="*/ 2513920 h 2807274"/>
              <a:gd name="connsiteX168" fmla="*/ 2319263 w 2969320"/>
              <a:gd name="connsiteY168" fmla="*/ 2513920 h 2807274"/>
              <a:gd name="connsiteX169" fmla="*/ 2411013 w 2969320"/>
              <a:gd name="connsiteY169" fmla="*/ 2511545 h 2807274"/>
              <a:gd name="connsiteX170" fmla="*/ 2411534 w 2969320"/>
              <a:gd name="connsiteY170" fmla="*/ 2512378 h 2807274"/>
              <a:gd name="connsiteX171" fmla="*/ 2410713 w 2969320"/>
              <a:gd name="connsiteY171" fmla="*/ 2511558 h 2807274"/>
              <a:gd name="connsiteX172" fmla="*/ 2512994 w 2969320"/>
              <a:gd name="connsiteY172" fmla="*/ 2510246 h 2807274"/>
              <a:gd name="connsiteX173" fmla="*/ 2513913 w 2969320"/>
              <a:gd name="connsiteY173" fmla="*/ 2511165 h 2807274"/>
              <a:gd name="connsiteX174" fmla="*/ 2512076 w 2969320"/>
              <a:gd name="connsiteY174" fmla="*/ 2513919 h 2807274"/>
              <a:gd name="connsiteX175" fmla="*/ 2512994 w 2969320"/>
              <a:gd name="connsiteY175" fmla="*/ 2510246 h 2807274"/>
              <a:gd name="connsiteX176" fmla="*/ 2466169 w 2969320"/>
              <a:gd name="connsiteY176" fmla="*/ 2510246 h 2807274"/>
              <a:gd name="connsiteX177" fmla="*/ 2468004 w 2969320"/>
              <a:gd name="connsiteY177" fmla="*/ 2514655 h 2807274"/>
              <a:gd name="connsiteX178" fmla="*/ 2466169 w 2969320"/>
              <a:gd name="connsiteY178" fmla="*/ 2515756 h 2807274"/>
              <a:gd name="connsiteX179" fmla="*/ 2464332 w 2969320"/>
              <a:gd name="connsiteY179" fmla="*/ 2511349 h 2807274"/>
              <a:gd name="connsiteX180" fmla="*/ 2466169 w 2969320"/>
              <a:gd name="connsiteY180" fmla="*/ 2510246 h 2807274"/>
              <a:gd name="connsiteX181" fmla="*/ 2409242 w 2969320"/>
              <a:gd name="connsiteY181" fmla="*/ 2510246 h 2807274"/>
              <a:gd name="connsiteX182" fmla="*/ 2410344 w 2969320"/>
              <a:gd name="connsiteY182" fmla="*/ 2510981 h 2807274"/>
              <a:gd name="connsiteX183" fmla="*/ 2409242 w 2969320"/>
              <a:gd name="connsiteY183" fmla="*/ 2513919 h 2807274"/>
              <a:gd name="connsiteX184" fmla="*/ 2409242 w 2969320"/>
              <a:gd name="connsiteY184" fmla="*/ 2510246 h 2807274"/>
              <a:gd name="connsiteX185" fmla="*/ 2350339 w 2969320"/>
              <a:gd name="connsiteY185" fmla="*/ 2510246 h 2807274"/>
              <a:gd name="connsiteX186" fmla="*/ 2355989 w 2969320"/>
              <a:gd name="connsiteY186" fmla="*/ 2522345 h 2807274"/>
              <a:gd name="connsiteX187" fmla="*/ 2351751 w 2969320"/>
              <a:gd name="connsiteY187" fmla="*/ 2524937 h 2807274"/>
              <a:gd name="connsiteX188" fmla="*/ 2346807 w 2969320"/>
              <a:gd name="connsiteY188" fmla="*/ 2512839 h 2807274"/>
              <a:gd name="connsiteX189" fmla="*/ 2350339 w 2969320"/>
              <a:gd name="connsiteY189" fmla="*/ 2510246 h 2807274"/>
              <a:gd name="connsiteX190" fmla="*/ 787773 w 2969320"/>
              <a:gd name="connsiteY190" fmla="*/ 2510246 h 2807274"/>
              <a:gd name="connsiteX191" fmla="*/ 789610 w 2969320"/>
              <a:gd name="connsiteY191" fmla="*/ 2513002 h 2807274"/>
              <a:gd name="connsiteX192" fmla="*/ 785937 w 2969320"/>
              <a:gd name="connsiteY192" fmla="*/ 2515756 h 2807274"/>
              <a:gd name="connsiteX193" fmla="*/ 784100 w 2969320"/>
              <a:gd name="connsiteY193" fmla="*/ 2512083 h 2807274"/>
              <a:gd name="connsiteX194" fmla="*/ 787773 w 2969320"/>
              <a:gd name="connsiteY194" fmla="*/ 2510246 h 2807274"/>
              <a:gd name="connsiteX195" fmla="*/ 2514525 w 2969320"/>
              <a:gd name="connsiteY195" fmla="*/ 2509636 h 2807274"/>
              <a:gd name="connsiteX196" fmla="*/ 2514372 w 2969320"/>
              <a:gd name="connsiteY196" fmla="*/ 2510248 h 2807274"/>
              <a:gd name="connsiteX197" fmla="*/ 2513913 w 2969320"/>
              <a:gd name="connsiteY197" fmla="*/ 2509788 h 2807274"/>
              <a:gd name="connsiteX198" fmla="*/ 2514831 w 2969320"/>
              <a:gd name="connsiteY198" fmla="*/ 2508411 h 2807274"/>
              <a:gd name="connsiteX199" fmla="*/ 2515750 w 2969320"/>
              <a:gd name="connsiteY199" fmla="*/ 2509329 h 2807274"/>
              <a:gd name="connsiteX200" fmla="*/ 2514525 w 2969320"/>
              <a:gd name="connsiteY200" fmla="*/ 2509636 h 2807274"/>
              <a:gd name="connsiteX201" fmla="*/ 2343135 w 2969320"/>
              <a:gd name="connsiteY201" fmla="*/ 2502901 h 2807274"/>
              <a:gd name="connsiteX202" fmla="*/ 2344971 w 2969320"/>
              <a:gd name="connsiteY202" fmla="*/ 2502901 h 2807274"/>
              <a:gd name="connsiteX203" fmla="*/ 2344971 w 2969320"/>
              <a:gd name="connsiteY203" fmla="*/ 2504738 h 2807274"/>
              <a:gd name="connsiteX204" fmla="*/ 2343135 w 2969320"/>
              <a:gd name="connsiteY204" fmla="*/ 2504738 h 2807274"/>
              <a:gd name="connsiteX205" fmla="*/ 2343135 w 2969320"/>
              <a:gd name="connsiteY205" fmla="*/ 2502901 h 2807274"/>
              <a:gd name="connsiteX206" fmla="*/ 2328077 w 2969320"/>
              <a:gd name="connsiteY206" fmla="*/ 2502901 h 2807274"/>
              <a:gd name="connsiteX207" fmla="*/ 2330281 w 2969320"/>
              <a:gd name="connsiteY207" fmla="*/ 2505105 h 2807274"/>
              <a:gd name="connsiteX208" fmla="*/ 2328077 w 2969320"/>
              <a:gd name="connsiteY208" fmla="*/ 2505839 h 2807274"/>
              <a:gd name="connsiteX209" fmla="*/ 2326608 w 2969320"/>
              <a:gd name="connsiteY209" fmla="*/ 2505105 h 2807274"/>
              <a:gd name="connsiteX210" fmla="*/ 2328077 w 2969320"/>
              <a:gd name="connsiteY210" fmla="*/ 2502901 h 2807274"/>
              <a:gd name="connsiteX211" fmla="*/ 2360580 w 2969320"/>
              <a:gd name="connsiteY211" fmla="*/ 2499106 h 2807274"/>
              <a:gd name="connsiteX212" fmla="*/ 2360580 w 2969320"/>
              <a:gd name="connsiteY212" fmla="*/ 2504738 h 2807274"/>
              <a:gd name="connsiteX213" fmla="*/ 2355989 w 2969320"/>
              <a:gd name="connsiteY213" fmla="*/ 2504003 h 2807274"/>
              <a:gd name="connsiteX214" fmla="*/ 2513546 w 2969320"/>
              <a:gd name="connsiteY214" fmla="*/ 2490047 h 2807274"/>
              <a:gd name="connsiteX215" fmla="*/ 2515750 w 2969320"/>
              <a:gd name="connsiteY215" fmla="*/ 2492496 h 2807274"/>
              <a:gd name="connsiteX216" fmla="*/ 2513546 w 2969320"/>
              <a:gd name="connsiteY216" fmla="*/ 2493720 h 2807274"/>
              <a:gd name="connsiteX217" fmla="*/ 2510240 w 2969320"/>
              <a:gd name="connsiteY217" fmla="*/ 2492496 h 2807274"/>
              <a:gd name="connsiteX218" fmla="*/ 2513546 w 2969320"/>
              <a:gd name="connsiteY218" fmla="*/ 2490047 h 2807274"/>
              <a:gd name="connsiteX219" fmla="*/ 2520646 w 2969320"/>
              <a:gd name="connsiteY219" fmla="*/ 2477193 h 2807274"/>
              <a:gd name="connsiteX220" fmla="*/ 2521258 w 2969320"/>
              <a:gd name="connsiteY220" fmla="*/ 2478416 h 2807274"/>
              <a:gd name="connsiteX221" fmla="*/ 2520033 w 2969320"/>
              <a:gd name="connsiteY221" fmla="*/ 2480865 h 2807274"/>
              <a:gd name="connsiteX222" fmla="*/ 2519421 w 2969320"/>
              <a:gd name="connsiteY222" fmla="*/ 2478416 h 2807274"/>
              <a:gd name="connsiteX223" fmla="*/ 2520646 w 2969320"/>
              <a:gd name="connsiteY223" fmla="*/ 2477193 h 2807274"/>
              <a:gd name="connsiteX224" fmla="*/ 2314319 w 2969320"/>
              <a:gd name="connsiteY224" fmla="*/ 2477193 h 2807274"/>
              <a:gd name="connsiteX225" fmla="*/ 2332117 w 2969320"/>
              <a:gd name="connsiteY225" fmla="*/ 2489541 h 2807274"/>
              <a:gd name="connsiteX226" fmla="*/ 2315166 w 2969320"/>
              <a:gd name="connsiteY226" fmla="*/ 2501065 h 2807274"/>
              <a:gd name="connsiteX227" fmla="*/ 2310081 w 2969320"/>
              <a:gd name="connsiteY227" fmla="*/ 2498596 h 2807274"/>
              <a:gd name="connsiteX228" fmla="*/ 2314319 w 2969320"/>
              <a:gd name="connsiteY228" fmla="*/ 2477193 h 2807274"/>
              <a:gd name="connsiteX229" fmla="*/ 2476268 w 2969320"/>
              <a:gd name="connsiteY229" fmla="*/ 2466175 h 2807274"/>
              <a:gd name="connsiteX230" fmla="*/ 2477186 w 2969320"/>
              <a:gd name="connsiteY230" fmla="*/ 2466175 h 2807274"/>
              <a:gd name="connsiteX231" fmla="*/ 2477186 w 2969320"/>
              <a:gd name="connsiteY231" fmla="*/ 2468012 h 2807274"/>
              <a:gd name="connsiteX232" fmla="*/ 2475350 w 2969320"/>
              <a:gd name="connsiteY232" fmla="*/ 2468012 h 2807274"/>
              <a:gd name="connsiteX233" fmla="*/ 2476268 w 2969320"/>
              <a:gd name="connsiteY233" fmla="*/ 2466175 h 2807274"/>
              <a:gd name="connsiteX234" fmla="*/ 703316 w 2969320"/>
              <a:gd name="connsiteY234" fmla="*/ 2460666 h 2807274"/>
              <a:gd name="connsiteX235" fmla="*/ 705153 w 2969320"/>
              <a:gd name="connsiteY235" fmla="*/ 2460666 h 2807274"/>
              <a:gd name="connsiteX236" fmla="*/ 705153 w 2969320"/>
              <a:gd name="connsiteY236" fmla="*/ 2462503 h 2807274"/>
              <a:gd name="connsiteX237" fmla="*/ 703316 w 2969320"/>
              <a:gd name="connsiteY237" fmla="*/ 2462503 h 2807274"/>
              <a:gd name="connsiteX238" fmla="*/ 2472275 w 2969320"/>
              <a:gd name="connsiteY238" fmla="*/ 2454282 h 2807274"/>
              <a:gd name="connsiteX239" fmla="*/ 2480859 w 2969320"/>
              <a:gd name="connsiteY239" fmla="*/ 2454895 h 2807274"/>
              <a:gd name="connsiteX240" fmla="*/ 2480073 w 2969320"/>
              <a:gd name="connsiteY240" fmla="*/ 2458831 h 2807274"/>
              <a:gd name="connsiteX241" fmla="*/ 626190 w 2969320"/>
              <a:gd name="connsiteY241" fmla="*/ 2427613 h 2807274"/>
              <a:gd name="connsiteX242" fmla="*/ 628027 w 2969320"/>
              <a:gd name="connsiteY242" fmla="*/ 2427613 h 2807274"/>
              <a:gd name="connsiteX243" fmla="*/ 628027 w 2969320"/>
              <a:gd name="connsiteY243" fmla="*/ 2429450 h 2807274"/>
              <a:gd name="connsiteX244" fmla="*/ 626190 w 2969320"/>
              <a:gd name="connsiteY244" fmla="*/ 2429450 h 2807274"/>
              <a:gd name="connsiteX245" fmla="*/ 574773 w 2969320"/>
              <a:gd name="connsiteY245" fmla="*/ 2423940 h 2807274"/>
              <a:gd name="connsiteX246" fmla="*/ 576610 w 2969320"/>
              <a:gd name="connsiteY246" fmla="*/ 2424858 h 2807274"/>
              <a:gd name="connsiteX247" fmla="*/ 575692 w 2969320"/>
              <a:gd name="connsiteY247" fmla="*/ 2425777 h 2807274"/>
              <a:gd name="connsiteX248" fmla="*/ 574773 w 2969320"/>
              <a:gd name="connsiteY248" fmla="*/ 2423940 h 2807274"/>
              <a:gd name="connsiteX249" fmla="*/ 2501058 w 2969320"/>
              <a:gd name="connsiteY249" fmla="*/ 2396558 h 2807274"/>
              <a:gd name="connsiteX250" fmla="*/ 2554312 w 2969320"/>
              <a:gd name="connsiteY250" fmla="*/ 2411950 h 2807274"/>
              <a:gd name="connsiteX251" fmla="*/ 2501058 w 2969320"/>
              <a:gd name="connsiteY251" fmla="*/ 2396558 h 2807274"/>
              <a:gd name="connsiteX252" fmla="*/ 583258 w 2969320"/>
              <a:gd name="connsiteY252" fmla="*/ 2379868 h 2807274"/>
              <a:gd name="connsiteX253" fmla="*/ 585801 w 2969320"/>
              <a:gd name="connsiteY253" fmla="*/ 2384826 h 2807274"/>
              <a:gd name="connsiteX254" fmla="*/ 568003 w 2969320"/>
              <a:gd name="connsiteY254" fmla="*/ 2396396 h 2807274"/>
              <a:gd name="connsiteX255" fmla="*/ 563765 w 2969320"/>
              <a:gd name="connsiteY255" fmla="*/ 2388958 h 2807274"/>
              <a:gd name="connsiteX256" fmla="*/ 583258 w 2969320"/>
              <a:gd name="connsiteY256" fmla="*/ 2379868 h 2807274"/>
              <a:gd name="connsiteX257" fmla="*/ 2556761 w 2969320"/>
              <a:gd name="connsiteY257" fmla="*/ 2361505 h 2807274"/>
              <a:gd name="connsiteX258" fmla="*/ 2576348 w 2969320"/>
              <a:gd name="connsiteY258" fmla="*/ 2367129 h 2807274"/>
              <a:gd name="connsiteX259" fmla="*/ 2573899 w 2969320"/>
              <a:gd name="connsiteY259" fmla="*/ 2374360 h 2807274"/>
              <a:gd name="connsiteX260" fmla="*/ 2554312 w 2969320"/>
              <a:gd name="connsiteY260" fmla="*/ 2366325 h 2807274"/>
              <a:gd name="connsiteX261" fmla="*/ 2556761 w 2969320"/>
              <a:gd name="connsiteY261" fmla="*/ 2361505 h 2807274"/>
              <a:gd name="connsiteX262" fmla="*/ 2556149 w 2969320"/>
              <a:gd name="connsiteY262" fmla="*/ 2328451 h 2807274"/>
              <a:gd name="connsiteX263" fmla="*/ 2559821 w 2969320"/>
              <a:gd name="connsiteY263" fmla="*/ 2330900 h 2807274"/>
              <a:gd name="connsiteX264" fmla="*/ 2557067 w 2969320"/>
              <a:gd name="connsiteY264" fmla="*/ 2335797 h 2807274"/>
              <a:gd name="connsiteX265" fmla="*/ 2554312 w 2969320"/>
              <a:gd name="connsiteY265" fmla="*/ 2333348 h 2807274"/>
              <a:gd name="connsiteX266" fmla="*/ 2556149 w 2969320"/>
              <a:gd name="connsiteY266" fmla="*/ 2328451 h 2807274"/>
              <a:gd name="connsiteX267" fmla="*/ 2588835 w 2969320"/>
              <a:gd name="connsiteY267" fmla="*/ 2291725 h 2807274"/>
              <a:gd name="connsiteX268" fmla="*/ 2591038 w 2969320"/>
              <a:gd name="connsiteY268" fmla="*/ 2293561 h 2807274"/>
              <a:gd name="connsiteX269" fmla="*/ 2590304 w 2969320"/>
              <a:gd name="connsiteY269" fmla="*/ 2295398 h 2807274"/>
              <a:gd name="connsiteX270" fmla="*/ 2587366 w 2969320"/>
              <a:gd name="connsiteY270" fmla="*/ 2293561 h 2807274"/>
              <a:gd name="connsiteX271" fmla="*/ 2588835 w 2969320"/>
              <a:gd name="connsiteY271" fmla="*/ 2291725 h 2807274"/>
              <a:gd name="connsiteX272" fmla="*/ 513900 w 2969320"/>
              <a:gd name="connsiteY272" fmla="*/ 2287080 h 2807274"/>
              <a:gd name="connsiteX273" fmla="*/ 530711 w 2969320"/>
              <a:gd name="connsiteY273" fmla="*/ 2300906 h 2807274"/>
              <a:gd name="connsiteX274" fmla="*/ 505896 w 2969320"/>
              <a:gd name="connsiteY274" fmla="*/ 2300906 h 2807274"/>
              <a:gd name="connsiteX275" fmla="*/ 499492 w 2969320"/>
              <a:gd name="connsiteY275" fmla="*/ 2291400 h 2807274"/>
              <a:gd name="connsiteX276" fmla="*/ 513900 w 2969320"/>
              <a:gd name="connsiteY276" fmla="*/ 2287080 h 2807274"/>
              <a:gd name="connsiteX277" fmla="*/ 491095 w 2969320"/>
              <a:gd name="connsiteY277" fmla="*/ 2284380 h 2807274"/>
              <a:gd name="connsiteX278" fmla="*/ 497656 w 2969320"/>
              <a:gd name="connsiteY278" fmla="*/ 2303645 h 2807274"/>
              <a:gd name="connsiteX279" fmla="*/ 290968 w 2969320"/>
              <a:gd name="connsiteY279" fmla="*/ 2332124 h 2807274"/>
              <a:gd name="connsiteX280" fmla="*/ 290148 w 2969320"/>
              <a:gd name="connsiteY280" fmla="*/ 2324586 h 2807274"/>
              <a:gd name="connsiteX281" fmla="*/ 491095 w 2969320"/>
              <a:gd name="connsiteY281" fmla="*/ 2284380 h 2807274"/>
              <a:gd name="connsiteX282" fmla="*/ 435219 w 2969320"/>
              <a:gd name="connsiteY282" fmla="*/ 2249489 h 2807274"/>
              <a:gd name="connsiteX283" fmla="*/ 438893 w 2969320"/>
              <a:gd name="connsiteY283" fmla="*/ 2255488 h 2807274"/>
              <a:gd name="connsiteX284" fmla="*/ 426037 w 2969320"/>
              <a:gd name="connsiteY284" fmla="*/ 2262344 h 2807274"/>
              <a:gd name="connsiteX285" fmla="*/ 422364 w 2969320"/>
              <a:gd name="connsiteY285" fmla="*/ 2258059 h 2807274"/>
              <a:gd name="connsiteX286" fmla="*/ 435219 w 2969320"/>
              <a:gd name="connsiteY286" fmla="*/ 2249489 h 2807274"/>
              <a:gd name="connsiteX287" fmla="*/ 459091 w 2969320"/>
              <a:gd name="connsiteY287" fmla="*/ 2247653 h 2807274"/>
              <a:gd name="connsiteX288" fmla="*/ 462238 w 2969320"/>
              <a:gd name="connsiteY288" fmla="*/ 2247653 h 2807274"/>
              <a:gd name="connsiteX289" fmla="*/ 464599 w 2969320"/>
              <a:gd name="connsiteY289" fmla="*/ 2261426 h 2807274"/>
              <a:gd name="connsiteX290" fmla="*/ 460665 w 2969320"/>
              <a:gd name="connsiteY290" fmla="*/ 2262344 h 2807274"/>
              <a:gd name="connsiteX291" fmla="*/ 459091 w 2969320"/>
              <a:gd name="connsiteY291" fmla="*/ 2247653 h 2807274"/>
              <a:gd name="connsiteX292" fmla="*/ 450823 w 2969320"/>
              <a:gd name="connsiteY292" fmla="*/ 2242144 h 2807274"/>
              <a:gd name="connsiteX293" fmla="*/ 455414 w 2969320"/>
              <a:gd name="connsiteY293" fmla="*/ 2244505 h 2807274"/>
              <a:gd name="connsiteX294" fmla="*/ 452660 w 2969320"/>
              <a:gd name="connsiteY294" fmla="*/ 2247653 h 2807274"/>
              <a:gd name="connsiteX295" fmla="*/ 448069 w 2969320"/>
              <a:gd name="connsiteY295" fmla="*/ 2244505 h 2807274"/>
              <a:gd name="connsiteX296" fmla="*/ 450823 w 2969320"/>
              <a:gd name="connsiteY296" fmla="*/ 2242144 h 2807274"/>
              <a:gd name="connsiteX297" fmla="*/ 2596547 w 2969320"/>
              <a:gd name="connsiteY297" fmla="*/ 2209090 h 2807274"/>
              <a:gd name="connsiteX298" fmla="*/ 2597465 w 2969320"/>
              <a:gd name="connsiteY298" fmla="*/ 2212763 h 2807274"/>
              <a:gd name="connsiteX299" fmla="*/ 2594711 w 2969320"/>
              <a:gd name="connsiteY299" fmla="*/ 2214600 h 2807274"/>
              <a:gd name="connsiteX300" fmla="*/ 2592874 w 2969320"/>
              <a:gd name="connsiteY300" fmla="*/ 2210927 h 2807274"/>
              <a:gd name="connsiteX301" fmla="*/ 2596547 w 2969320"/>
              <a:gd name="connsiteY301" fmla="*/ 2209090 h 2807274"/>
              <a:gd name="connsiteX302" fmla="*/ 2570839 w 2969320"/>
              <a:gd name="connsiteY302" fmla="*/ 2199909 h 2807274"/>
              <a:gd name="connsiteX303" fmla="*/ 2570839 w 2969320"/>
              <a:gd name="connsiteY303" fmla="*/ 2200521 h 2807274"/>
              <a:gd name="connsiteX304" fmla="*/ 2569002 w 2969320"/>
              <a:gd name="connsiteY304" fmla="*/ 2201746 h 2807274"/>
              <a:gd name="connsiteX305" fmla="*/ 2569002 w 2969320"/>
              <a:gd name="connsiteY305" fmla="*/ 2200521 h 2807274"/>
              <a:gd name="connsiteX306" fmla="*/ 2570839 w 2969320"/>
              <a:gd name="connsiteY306" fmla="*/ 2199909 h 2807274"/>
              <a:gd name="connsiteX307" fmla="*/ 2583081 w 2969320"/>
              <a:gd name="connsiteY307" fmla="*/ 2194400 h 2807274"/>
              <a:gd name="connsiteX308" fmla="*/ 2583693 w 2969320"/>
              <a:gd name="connsiteY308" fmla="*/ 2198807 h 2807274"/>
              <a:gd name="connsiteX309" fmla="*/ 2581856 w 2969320"/>
              <a:gd name="connsiteY309" fmla="*/ 2199909 h 2807274"/>
              <a:gd name="connsiteX310" fmla="*/ 2581856 w 2969320"/>
              <a:gd name="connsiteY310" fmla="*/ 2195501 h 2807274"/>
              <a:gd name="connsiteX311" fmla="*/ 2583081 w 2969320"/>
              <a:gd name="connsiteY311" fmla="*/ 2194400 h 2807274"/>
              <a:gd name="connsiteX312" fmla="*/ 2551558 w 2969320"/>
              <a:gd name="connsiteY312" fmla="*/ 2193482 h 2807274"/>
              <a:gd name="connsiteX313" fmla="*/ 2545886 w 2969320"/>
              <a:gd name="connsiteY313" fmla="*/ 2194401 h 2807274"/>
              <a:gd name="connsiteX314" fmla="*/ 2545130 w 2969320"/>
              <a:gd name="connsiteY314" fmla="*/ 2194401 h 2807274"/>
              <a:gd name="connsiteX315" fmla="*/ 2558510 w 2969320"/>
              <a:gd name="connsiteY315" fmla="*/ 2192564 h 2807274"/>
              <a:gd name="connsiteX316" fmla="*/ 2561657 w 2969320"/>
              <a:gd name="connsiteY316" fmla="*/ 2208173 h 2807274"/>
              <a:gd name="connsiteX317" fmla="*/ 2554312 w 2969320"/>
              <a:gd name="connsiteY317" fmla="*/ 2209091 h 2807274"/>
              <a:gd name="connsiteX318" fmla="*/ 2558510 w 2969320"/>
              <a:gd name="connsiteY318" fmla="*/ 2192564 h 2807274"/>
              <a:gd name="connsiteX319" fmla="*/ 2557228 w 2969320"/>
              <a:gd name="connsiteY319" fmla="*/ 2192564 h 2807274"/>
              <a:gd name="connsiteX320" fmla="*/ 2557985 w 2969320"/>
              <a:gd name="connsiteY320" fmla="*/ 2192564 h 2807274"/>
              <a:gd name="connsiteX321" fmla="*/ 2551558 w 2969320"/>
              <a:gd name="connsiteY321" fmla="*/ 2193482 h 2807274"/>
              <a:gd name="connsiteX322" fmla="*/ 2672938 w 2969320"/>
              <a:gd name="connsiteY322" fmla="*/ 2187054 h 2807274"/>
              <a:gd name="connsiteX323" fmla="*/ 2673672 w 2969320"/>
              <a:gd name="connsiteY323" fmla="*/ 2188890 h 2807274"/>
              <a:gd name="connsiteX324" fmla="*/ 2671469 w 2969320"/>
              <a:gd name="connsiteY324" fmla="*/ 2190727 h 2807274"/>
              <a:gd name="connsiteX325" fmla="*/ 2669999 w 2969320"/>
              <a:gd name="connsiteY325" fmla="*/ 2188890 h 2807274"/>
              <a:gd name="connsiteX326" fmla="*/ 2672938 w 2969320"/>
              <a:gd name="connsiteY326" fmla="*/ 2187054 h 2807274"/>
              <a:gd name="connsiteX327" fmla="*/ 2635110 w 2969320"/>
              <a:gd name="connsiteY327" fmla="*/ 2185219 h 2807274"/>
              <a:gd name="connsiteX328" fmla="*/ 2636946 w 2969320"/>
              <a:gd name="connsiteY328" fmla="*/ 2185831 h 2807274"/>
              <a:gd name="connsiteX329" fmla="*/ 2635110 w 2969320"/>
              <a:gd name="connsiteY329" fmla="*/ 2187056 h 2807274"/>
              <a:gd name="connsiteX330" fmla="*/ 2633273 w 2969320"/>
              <a:gd name="connsiteY330" fmla="*/ 2185831 h 2807274"/>
              <a:gd name="connsiteX331" fmla="*/ 2635110 w 2969320"/>
              <a:gd name="connsiteY331" fmla="*/ 2185219 h 2807274"/>
              <a:gd name="connsiteX332" fmla="*/ 2578183 w 2969320"/>
              <a:gd name="connsiteY332" fmla="*/ 2168691 h 2807274"/>
              <a:gd name="connsiteX333" fmla="*/ 2580020 w 2969320"/>
              <a:gd name="connsiteY333" fmla="*/ 2168691 h 2807274"/>
              <a:gd name="connsiteX334" fmla="*/ 2580020 w 2969320"/>
              <a:gd name="connsiteY334" fmla="*/ 2170528 h 2807274"/>
              <a:gd name="connsiteX335" fmla="*/ 2593609 w 2969320"/>
              <a:gd name="connsiteY335" fmla="*/ 2163183 h 2807274"/>
              <a:gd name="connsiteX336" fmla="*/ 2596547 w 2969320"/>
              <a:gd name="connsiteY336" fmla="*/ 2164407 h 2807274"/>
              <a:gd name="connsiteX337" fmla="*/ 2594343 w 2969320"/>
              <a:gd name="connsiteY337" fmla="*/ 2166855 h 2807274"/>
              <a:gd name="connsiteX338" fmla="*/ 2592874 w 2969320"/>
              <a:gd name="connsiteY338" fmla="*/ 2164407 h 2807274"/>
              <a:gd name="connsiteX339" fmla="*/ 2593609 w 2969320"/>
              <a:gd name="connsiteY339" fmla="*/ 2163183 h 2807274"/>
              <a:gd name="connsiteX340" fmla="*/ 2642087 w 2969320"/>
              <a:gd name="connsiteY340" fmla="*/ 2155838 h 2807274"/>
              <a:gd name="connsiteX341" fmla="*/ 2644291 w 2969320"/>
              <a:gd name="connsiteY341" fmla="*/ 2158041 h 2807274"/>
              <a:gd name="connsiteX342" fmla="*/ 2642822 w 2969320"/>
              <a:gd name="connsiteY342" fmla="*/ 2159510 h 2807274"/>
              <a:gd name="connsiteX343" fmla="*/ 2640618 w 2969320"/>
              <a:gd name="connsiteY343" fmla="*/ 2158041 h 2807274"/>
              <a:gd name="connsiteX344" fmla="*/ 2642087 w 2969320"/>
              <a:gd name="connsiteY344" fmla="*/ 2155838 h 2807274"/>
              <a:gd name="connsiteX345" fmla="*/ 2510240 w 2969320"/>
              <a:gd name="connsiteY345" fmla="*/ 2155838 h 2807274"/>
              <a:gd name="connsiteX346" fmla="*/ 2512076 w 2969320"/>
              <a:gd name="connsiteY346" fmla="*/ 2155838 h 2807274"/>
              <a:gd name="connsiteX347" fmla="*/ 2509322 w 2969320"/>
              <a:gd name="connsiteY347" fmla="*/ 2157674 h 2807274"/>
              <a:gd name="connsiteX348" fmla="*/ 2508403 w 2969320"/>
              <a:gd name="connsiteY348" fmla="*/ 2156756 h 2807274"/>
              <a:gd name="connsiteX349" fmla="*/ 2510240 w 2969320"/>
              <a:gd name="connsiteY349" fmla="*/ 2155838 h 2807274"/>
              <a:gd name="connsiteX350" fmla="*/ 2576716 w 2969320"/>
              <a:gd name="connsiteY350" fmla="*/ 2148492 h 2807274"/>
              <a:gd name="connsiteX351" fmla="*/ 2580020 w 2969320"/>
              <a:gd name="connsiteY351" fmla="*/ 2153677 h 2807274"/>
              <a:gd name="connsiteX352" fmla="*/ 2566799 w 2969320"/>
              <a:gd name="connsiteY352" fmla="*/ 2163183 h 2807274"/>
              <a:gd name="connsiteX353" fmla="*/ 2563493 w 2969320"/>
              <a:gd name="connsiteY353" fmla="*/ 2157133 h 2807274"/>
              <a:gd name="connsiteX354" fmla="*/ 2576716 w 2969320"/>
              <a:gd name="connsiteY354" fmla="*/ 2148492 h 2807274"/>
              <a:gd name="connsiteX355" fmla="*/ 2484199 w 2969320"/>
              <a:gd name="connsiteY355" fmla="*/ 2141962 h 2807274"/>
              <a:gd name="connsiteX356" fmla="*/ 2490041 w 2969320"/>
              <a:gd name="connsiteY356" fmla="*/ 2143596 h 2807274"/>
              <a:gd name="connsiteX357" fmla="*/ 2486703 w 2969320"/>
              <a:gd name="connsiteY357" fmla="*/ 2148492 h 2807274"/>
              <a:gd name="connsiteX358" fmla="*/ 2480859 w 2969320"/>
              <a:gd name="connsiteY358" fmla="*/ 2146043 h 2807274"/>
              <a:gd name="connsiteX359" fmla="*/ 2484199 w 2969320"/>
              <a:gd name="connsiteY359" fmla="*/ 2141962 h 2807274"/>
              <a:gd name="connsiteX360" fmla="*/ 2693398 w 2969320"/>
              <a:gd name="connsiteY360" fmla="*/ 2115439 h 2807274"/>
              <a:gd name="connsiteX361" fmla="*/ 2697545 w 2969320"/>
              <a:gd name="connsiteY361" fmla="*/ 2126290 h 2807274"/>
              <a:gd name="connsiteX362" fmla="*/ 2677642 w 2969320"/>
              <a:gd name="connsiteY362" fmla="*/ 2133802 h 2807274"/>
              <a:gd name="connsiteX363" fmla="*/ 2671836 w 2969320"/>
              <a:gd name="connsiteY363" fmla="*/ 2123786 h 2807274"/>
              <a:gd name="connsiteX364" fmla="*/ 2693398 w 2969320"/>
              <a:gd name="connsiteY364" fmla="*/ 2115439 h 2807274"/>
              <a:gd name="connsiteX365" fmla="*/ 2662042 w 2969320"/>
              <a:gd name="connsiteY365" fmla="*/ 2097075 h 2807274"/>
              <a:gd name="connsiteX366" fmla="*/ 2664491 w 2969320"/>
              <a:gd name="connsiteY366" fmla="*/ 2098544 h 2807274"/>
              <a:gd name="connsiteX367" fmla="*/ 2663267 w 2969320"/>
              <a:gd name="connsiteY367" fmla="*/ 2100013 h 2807274"/>
              <a:gd name="connsiteX368" fmla="*/ 2660818 w 2969320"/>
              <a:gd name="connsiteY368" fmla="*/ 2099279 h 2807274"/>
              <a:gd name="connsiteX369" fmla="*/ 2662042 w 2969320"/>
              <a:gd name="connsiteY369" fmla="*/ 2097075 h 2807274"/>
              <a:gd name="connsiteX370" fmla="*/ 58768 w 2969320"/>
              <a:gd name="connsiteY370" fmla="*/ 2021786 h 2807274"/>
              <a:gd name="connsiteX371" fmla="*/ 59571 w 2969320"/>
              <a:gd name="connsiteY371" fmla="*/ 2021786 h 2807274"/>
              <a:gd name="connsiteX372" fmla="*/ 84476 w 2969320"/>
              <a:gd name="connsiteY372" fmla="*/ 2023360 h 2807274"/>
              <a:gd name="connsiteX373" fmla="*/ 83673 w 2969320"/>
              <a:gd name="connsiteY373" fmla="*/ 2027295 h 2807274"/>
              <a:gd name="connsiteX374" fmla="*/ 58768 w 2969320"/>
              <a:gd name="connsiteY374" fmla="*/ 2021786 h 2807274"/>
              <a:gd name="connsiteX375" fmla="*/ 2808641 w 2969320"/>
              <a:gd name="connsiteY375" fmla="*/ 2014441 h 2807274"/>
              <a:gd name="connsiteX376" fmla="*/ 2813232 w 2969320"/>
              <a:gd name="connsiteY376" fmla="*/ 2017195 h 2807274"/>
              <a:gd name="connsiteX377" fmla="*/ 2807724 w 2969320"/>
              <a:gd name="connsiteY377" fmla="*/ 2019950 h 2807274"/>
              <a:gd name="connsiteX378" fmla="*/ 2802214 w 2969320"/>
              <a:gd name="connsiteY378" fmla="*/ 2016506 h 2807274"/>
              <a:gd name="connsiteX379" fmla="*/ 2808641 w 2969320"/>
              <a:gd name="connsiteY379" fmla="*/ 2014441 h 2807274"/>
              <a:gd name="connsiteX380" fmla="*/ 2838941 w 2969320"/>
              <a:gd name="connsiteY380" fmla="*/ 1985059 h 2807274"/>
              <a:gd name="connsiteX381" fmla="*/ 2840778 w 2969320"/>
              <a:gd name="connsiteY381" fmla="*/ 1986283 h 2807274"/>
              <a:gd name="connsiteX382" fmla="*/ 2840778 w 2969320"/>
              <a:gd name="connsiteY382" fmla="*/ 1988732 h 2807274"/>
              <a:gd name="connsiteX383" fmla="*/ 2838941 w 2969320"/>
              <a:gd name="connsiteY383" fmla="*/ 1988732 h 2807274"/>
              <a:gd name="connsiteX384" fmla="*/ 2838941 w 2969320"/>
              <a:gd name="connsiteY384" fmla="*/ 1985059 h 2807274"/>
              <a:gd name="connsiteX385" fmla="*/ 2811397 w 2969320"/>
              <a:gd name="connsiteY385" fmla="*/ 1985059 h 2807274"/>
              <a:gd name="connsiteX386" fmla="*/ 2827924 w 2969320"/>
              <a:gd name="connsiteY386" fmla="*/ 1985059 h 2807274"/>
              <a:gd name="connsiteX387" fmla="*/ 2827924 w 2969320"/>
              <a:gd name="connsiteY387" fmla="*/ 1989651 h 2807274"/>
              <a:gd name="connsiteX388" fmla="*/ 2811397 w 2969320"/>
              <a:gd name="connsiteY388" fmla="*/ 1990569 h 2807274"/>
              <a:gd name="connsiteX389" fmla="*/ 2811397 w 2969320"/>
              <a:gd name="connsiteY389" fmla="*/ 1985059 h 2807274"/>
              <a:gd name="connsiteX390" fmla="*/ 61823 w 2969320"/>
              <a:gd name="connsiteY390" fmla="*/ 1940988 h 2807274"/>
              <a:gd name="connsiteX391" fmla="*/ 62435 w 2969320"/>
              <a:gd name="connsiteY391" fmla="*/ 1942825 h 2807274"/>
              <a:gd name="connsiteX392" fmla="*/ 61210 w 2969320"/>
              <a:gd name="connsiteY392" fmla="*/ 1942825 h 2807274"/>
              <a:gd name="connsiteX393" fmla="*/ 60598 w 2969320"/>
              <a:gd name="connsiteY393" fmla="*/ 1941906 h 2807274"/>
              <a:gd name="connsiteX394" fmla="*/ 61823 w 2969320"/>
              <a:gd name="connsiteY394" fmla="*/ 1940988 h 2807274"/>
              <a:gd name="connsiteX395" fmla="*/ 918 w 2969320"/>
              <a:gd name="connsiteY395" fmla="*/ 1920789 h 2807274"/>
              <a:gd name="connsiteX396" fmla="*/ 918 w 2969320"/>
              <a:gd name="connsiteY396" fmla="*/ 1922014 h 2807274"/>
              <a:gd name="connsiteX397" fmla="*/ 0 w 2969320"/>
              <a:gd name="connsiteY397" fmla="*/ 1922626 h 2807274"/>
              <a:gd name="connsiteX398" fmla="*/ 0 w 2969320"/>
              <a:gd name="connsiteY398" fmla="*/ 1921401 h 2807274"/>
              <a:gd name="connsiteX399" fmla="*/ 918 w 2969320"/>
              <a:gd name="connsiteY399" fmla="*/ 1920789 h 2807274"/>
              <a:gd name="connsiteX400" fmla="*/ 2826755 w 2969320"/>
              <a:gd name="connsiteY400" fmla="*/ 1880390 h 2807274"/>
              <a:gd name="connsiteX401" fmla="*/ 2833432 w 2969320"/>
              <a:gd name="connsiteY401" fmla="*/ 1883144 h 2807274"/>
              <a:gd name="connsiteX402" fmla="*/ 2830094 w 2969320"/>
              <a:gd name="connsiteY402" fmla="*/ 1889572 h 2807274"/>
              <a:gd name="connsiteX403" fmla="*/ 2824250 w 2969320"/>
              <a:gd name="connsiteY403" fmla="*/ 1884981 h 2807274"/>
              <a:gd name="connsiteX404" fmla="*/ 2826755 w 2969320"/>
              <a:gd name="connsiteY404" fmla="*/ 1880390 h 2807274"/>
              <a:gd name="connsiteX405" fmla="*/ 2812131 w 2969320"/>
              <a:gd name="connsiteY405" fmla="*/ 1871208 h 2807274"/>
              <a:gd name="connsiteX406" fmla="*/ 2815069 w 2969320"/>
              <a:gd name="connsiteY406" fmla="*/ 1876104 h 2807274"/>
              <a:gd name="connsiteX407" fmla="*/ 2811397 w 2969320"/>
              <a:gd name="connsiteY407" fmla="*/ 1878553 h 2807274"/>
              <a:gd name="connsiteX408" fmla="*/ 2807724 w 2969320"/>
              <a:gd name="connsiteY408" fmla="*/ 1875289 h 2807274"/>
              <a:gd name="connsiteX409" fmla="*/ 2812131 w 2969320"/>
              <a:gd name="connsiteY409" fmla="*/ 1871208 h 2807274"/>
              <a:gd name="connsiteX410" fmla="*/ 55740 w 2969320"/>
              <a:gd name="connsiteY410" fmla="*/ 1871208 h 2807274"/>
              <a:gd name="connsiteX411" fmla="*/ 69787 w 2969320"/>
              <a:gd name="connsiteY411" fmla="*/ 1873043 h 2807274"/>
              <a:gd name="connsiteX412" fmla="*/ 68134 w 2969320"/>
              <a:gd name="connsiteY412" fmla="*/ 1882226 h 2807274"/>
              <a:gd name="connsiteX413" fmla="*/ 53260 w 2969320"/>
              <a:gd name="connsiteY413" fmla="*/ 1879471 h 2807274"/>
              <a:gd name="connsiteX414" fmla="*/ 55740 w 2969320"/>
              <a:gd name="connsiteY414" fmla="*/ 1871208 h 2807274"/>
              <a:gd name="connsiteX415" fmla="*/ 33977 w 2969320"/>
              <a:gd name="connsiteY415" fmla="*/ 1871208 h 2807274"/>
              <a:gd name="connsiteX416" fmla="*/ 36731 w 2969320"/>
              <a:gd name="connsiteY416" fmla="*/ 1875799 h 2807274"/>
              <a:gd name="connsiteX417" fmla="*/ 33059 w 2969320"/>
              <a:gd name="connsiteY417" fmla="*/ 1878553 h 2807274"/>
              <a:gd name="connsiteX418" fmla="*/ 27549 w 2969320"/>
              <a:gd name="connsiteY418" fmla="*/ 1874880 h 2807274"/>
              <a:gd name="connsiteX419" fmla="*/ 33977 w 2969320"/>
              <a:gd name="connsiteY419" fmla="*/ 1871208 h 2807274"/>
              <a:gd name="connsiteX420" fmla="*/ 71616 w 2969320"/>
              <a:gd name="connsiteY420" fmla="*/ 1843664 h 2807274"/>
              <a:gd name="connsiteX421" fmla="*/ 73453 w 2969320"/>
              <a:gd name="connsiteY421" fmla="*/ 1843664 h 2807274"/>
              <a:gd name="connsiteX422" fmla="*/ 73453 w 2969320"/>
              <a:gd name="connsiteY422" fmla="*/ 1845500 h 2807274"/>
              <a:gd name="connsiteX423" fmla="*/ 71616 w 2969320"/>
              <a:gd name="connsiteY423" fmla="*/ 1845500 h 2807274"/>
              <a:gd name="connsiteX424" fmla="*/ 61875 w 2969320"/>
              <a:gd name="connsiteY424" fmla="*/ 1843664 h 2807274"/>
              <a:gd name="connsiteX425" fmla="*/ 66114 w 2969320"/>
              <a:gd name="connsiteY425" fmla="*/ 1854841 h 2807274"/>
              <a:gd name="connsiteX426" fmla="*/ 61029 w 2969320"/>
              <a:gd name="connsiteY426" fmla="*/ 1862027 h 2807274"/>
              <a:gd name="connsiteX427" fmla="*/ 55096 w 2969320"/>
              <a:gd name="connsiteY427" fmla="*/ 1858035 h 2807274"/>
              <a:gd name="connsiteX428" fmla="*/ 61875 w 2969320"/>
              <a:gd name="connsiteY428" fmla="*/ 1843664 h 2807274"/>
              <a:gd name="connsiteX429" fmla="*/ 271046 w 2969320"/>
              <a:gd name="connsiteY429" fmla="*/ 1733484 h 2807274"/>
              <a:gd name="connsiteX430" fmla="*/ 271780 w 2969320"/>
              <a:gd name="connsiteY430" fmla="*/ 1736239 h 2807274"/>
              <a:gd name="connsiteX431" fmla="*/ 269577 w 2969320"/>
              <a:gd name="connsiteY431" fmla="*/ 1738994 h 2807274"/>
              <a:gd name="connsiteX432" fmla="*/ 268108 w 2969320"/>
              <a:gd name="connsiteY432" fmla="*/ 1734862 h 2807274"/>
              <a:gd name="connsiteX433" fmla="*/ 271046 w 2969320"/>
              <a:gd name="connsiteY433" fmla="*/ 1733484 h 2807274"/>
              <a:gd name="connsiteX434" fmla="*/ 342476 w 2969320"/>
              <a:gd name="connsiteY434" fmla="*/ 1716957 h 2807274"/>
              <a:gd name="connsiteX435" fmla="*/ 345231 w 2969320"/>
              <a:gd name="connsiteY435" fmla="*/ 1719161 h 2807274"/>
              <a:gd name="connsiteX436" fmla="*/ 341558 w 2969320"/>
              <a:gd name="connsiteY436" fmla="*/ 1720630 h 2807274"/>
              <a:gd name="connsiteX437" fmla="*/ 339721 w 2969320"/>
              <a:gd name="connsiteY437" fmla="*/ 1718426 h 2807274"/>
              <a:gd name="connsiteX438" fmla="*/ 342476 w 2969320"/>
              <a:gd name="connsiteY438" fmla="*/ 1716957 h 2807274"/>
              <a:gd name="connsiteX439" fmla="*/ 285550 w 2969320"/>
              <a:gd name="connsiteY439" fmla="*/ 1707776 h 2807274"/>
              <a:gd name="connsiteX440" fmla="*/ 288304 w 2969320"/>
              <a:gd name="connsiteY440" fmla="*/ 1710530 h 2807274"/>
              <a:gd name="connsiteX441" fmla="*/ 285550 w 2969320"/>
              <a:gd name="connsiteY441" fmla="*/ 1713286 h 2807274"/>
              <a:gd name="connsiteX442" fmla="*/ 284631 w 2969320"/>
              <a:gd name="connsiteY442" fmla="*/ 1711449 h 2807274"/>
              <a:gd name="connsiteX443" fmla="*/ 285550 w 2969320"/>
              <a:gd name="connsiteY443" fmla="*/ 1707776 h 2807274"/>
              <a:gd name="connsiteX444" fmla="*/ 2810873 w 2969320"/>
              <a:gd name="connsiteY444" fmla="*/ 1700431 h 2807274"/>
              <a:gd name="connsiteX445" fmla="*/ 2815069 w 2969320"/>
              <a:gd name="connsiteY445" fmla="*/ 1705388 h 2807274"/>
              <a:gd name="connsiteX446" fmla="*/ 2804996 w 2969320"/>
              <a:gd name="connsiteY446" fmla="*/ 1716958 h 2807274"/>
              <a:gd name="connsiteX447" fmla="*/ 2757147 w 2969320"/>
              <a:gd name="connsiteY447" fmla="*/ 1711999 h 2807274"/>
              <a:gd name="connsiteX448" fmla="*/ 2756307 w 2969320"/>
              <a:gd name="connsiteY448" fmla="*/ 1706216 h 2807274"/>
              <a:gd name="connsiteX449" fmla="*/ 2810873 w 2969320"/>
              <a:gd name="connsiteY449" fmla="*/ 1700431 h 2807274"/>
              <a:gd name="connsiteX450" fmla="*/ 227545 w 2969320"/>
              <a:gd name="connsiteY450" fmla="*/ 1698594 h 2807274"/>
              <a:gd name="connsiteX451" fmla="*/ 249749 w 2969320"/>
              <a:gd name="connsiteY451" fmla="*/ 1711973 h 2807274"/>
              <a:gd name="connsiteX452" fmla="*/ 229925 w 2969320"/>
              <a:gd name="connsiteY452" fmla="*/ 1725353 h 2807274"/>
              <a:gd name="connsiteX453" fmla="*/ 216444 w 2969320"/>
              <a:gd name="connsiteY453" fmla="*/ 1710398 h 2807274"/>
              <a:gd name="connsiteX454" fmla="*/ 227545 w 2969320"/>
              <a:gd name="connsiteY454" fmla="*/ 1698594 h 2807274"/>
              <a:gd name="connsiteX455" fmla="*/ 2717425 w 2969320"/>
              <a:gd name="connsiteY455" fmla="*/ 1690199 h 2807274"/>
              <a:gd name="connsiteX456" fmla="*/ 2717319 w 2969320"/>
              <a:gd name="connsiteY456" fmla="*/ 1690790 h 2807274"/>
              <a:gd name="connsiteX457" fmla="*/ 2716764 w 2969320"/>
              <a:gd name="connsiteY457" fmla="*/ 1690940 h 2807274"/>
              <a:gd name="connsiteX458" fmla="*/ 2716567 w 2969320"/>
              <a:gd name="connsiteY458" fmla="*/ 1691135 h 2807274"/>
              <a:gd name="connsiteX459" fmla="*/ 2715798 w 2969320"/>
              <a:gd name="connsiteY459" fmla="*/ 1690269 h 2807274"/>
              <a:gd name="connsiteX460" fmla="*/ 2717304 w 2969320"/>
              <a:gd name="connsiteY460" fmla="*/ 1690313 h 2807274"/>
              <a:gd name="connsiteX461" fmla="*/ 2722455 w 2969320"/>
              <a:gd name="connsiteY461" fmla="*/ 1689413 h 2807274"/>
              <a:gd name="connsiteX462" fmla="*/ 2752634 w 2969320"/>
              <a:gd name="connsiteY462" fmla="*/ 1711449 h 2807274"/>
              <a:gd name="connsiteX463" fmla="*/ 2714071 w 2969320"/>
              <a:gd name="connsiteY463" fmla="*/ 1709088 h 2807274"/>
              <a:gd name="connsiteX464" fmla="*/ 2717319 w 2969320"/>
              <a:gd name="connsiteY464" fmla="*/ 1690790 h 2807274"/>
              <a:gd name="connsiteX465" fmla="*/ 211888 w 2969320"/>
              <a:gd name="connsiteY465" fmla="*/ 1660032 h 2807274"/>
              <a:gd name="connsiteX466" fmla="*/ 220363 w 2969320"/>
              <a:gd name="connsiteY466" fmla="*/ 1663296 h 2807274"/>
              <a:gd name="connsiteX467" fmla="*/ 215278 w 2969320"/>
              <a:gd name="connsiteY467" fmla="*/ 1667377 h 2807274"/>
              <a:gd name="connsiteX468" fmla="*/ 209345 w 2969320"/>
              <a:gd name="connsiteY468" fmla="*/ 1664928 h 2807274"/>
              <a:gd name="connsiteX469" fmla="*/ 211888 w 2969320"/>
              <a:gd name="connsiteY469" fmla="*/ 1660032 h 2807274"/>
              <a:gd name="connsiteX470" fmla="*/ 2792116 w 2969320"/>
              <a:gd name="connsiteY470" fmla="*/ 1647177 h 2807274"/>
              <a:gd name="connsiteX471" fmla="*/ 2797625 w 2969320"/>
              <a:gd name="connsiteY471" fmla="*/ 1654614 h 2807274"/>
              <a:gd name="connsiteX472" fmla="*/ 2789361 w 2969320"/>
              <a:gd name="connsiteY472" fmla="*/ 1663704 h 2807274"/>
              <a:gd name="connsiteX473" fmla="*/ 2785688 w 2969320"/>
              <a:gd name="connsiteY473" fmla="*/ 1660398 h 2807274"/>
              <a:gd name="connsiteX474" fmla="*/ 2792116 w 2969320"/>
              <a:gd name="connsiteY474" fmla="*/ 1647177 h 2807274"/>
              <a:gd name="connsiteX475" fmla="*/ 2709938 w 2969320"/>
              <a:gd name="connsiteY475" fmla="*/ 1633185 h 2807274"/>
              <a:gd name="connsiteX476" fmla="*/ 2754946 w 2969320"/>
              <a:gd name="connsiteY476" fmla="*/ 1656053 h 2807274"/>
              <a:gd name="connsiteX477" fmla="*/ 2757345 w 2969320"/>
              <a:gd name="connsiteY477" fmla="*/ 1668677 h 2807274"/>
              <a:gd name="connsiteX478" fmla="*/ 2747748 w 2969320"/>
              <a:gd name="connsiteY478" fmla="*/ 1672885 h 2807274"/>
              <a:gd name="connsiteX479" fmla="*/ 2730154 w 2969320"/>
              <a:gd name="connsiteY479" fmla="*/ 1670360 h 2807274"/>
              <a:gd name="connsiteX480" fmla="*/ 2716560 w 2969320"/>
              <a:gd name="connsiteY480" fmla="*/ 1662786 h 2807274"/>
              <a:gd name="connsiteX481" fmla="*/ 2719759 w 2969320"/>
              <a:gd name="connsiteY481" fmla="*/ 1645111 h 2807274"/>
              <a:gd name="connsiteX482" fmla="*/ 2708563 w 2969320"/>
              <a:gd name="connsiteY482" fmla="*/ 1632486 h 2807274"/>
              <a:gd name="connsiteX483" fmla="*/ 2709362 w 2969320"/>
              <a:gd name="connsiteY483" fmla="*/ 1632486 h 2807274"/>
              <a:gd name="connsiteX484" fmla="*/ 2709938 w 2969320"/>
              <a:gd name="connsiteY484" fmla="*/ 1633185 h 2807274"/>
              <a:gd name="connsiteX485" fmla="*/ 234139 w 2969320"/>
              <a:gd name="connsiteY485" fmla="*/ 1601270 h 2807274"/>
              <a:gd name="connsiteX486" fmla="*/ 240567 w 2969320"/>
              <a:gd name="connsiteY486" fmla="*/ 1617957 h 2807274"/>
              <a:gd name="connsiteX487" fmla="*/ 233336 w 2969320"/>
              <a:gd name="connsiteY487" fmla="*/ 1621470 h 2807274"/>
              <a:gd name="connsiteX488" fmla="*/ 227712 w 2969320"/>
              <a:gd name="connsiteY488" fmla="*/ 1603905 h 2807274"/>
              <a:gd name="connsiteX489" fmla="*/ 234139 w 2969320"/>
              <a:gd name="connsiteY489" fmla="*/ 1601270 h 2807274"/>
              <a:gd name="connsiteX490" fmla="*/ 2756919 w 2969320"/>
              <a:gd name="connsiteY490" fmla="*/ 1566379 h 2807274"/>
              <a:gd name="connsiteX491" fmla="*/ 2765489 w 2969320"/>
              <a:gd name="connsiteY491" fmla="*/ 1570552 h 2807274"/>
              <a:gd name="connsiteX492" fmla="*/ 2757776 w 2969320"/>
              <a:gd name="connsiteY492" fmla="*/ 1575561 h 2807274"/>
              <a:gd name="connsiteX493" fmla="*/ 2752634 w 2969320"/>
              <a:gd name="connsiteY493" fmla="*/ 1570552 h 2807274"/>
              <a:gd name="connsiteX494" fmla="*/ 2756919 w 2969320"/>
              <a:gd name="connsiteY494" fmla="*/ 1566379 h 2807274"/>
              <a:gd name="connsiteX495" fmla="*/ 2673673 w 2969320"/>
              <a:gd name="connsiteY495" fmla="*/ 1524144 h 2807274"/>
              <a:gd name="connsiteX496" fmla="*/ 2675509 w 2969320"/>
              <a:gd name="connsiteY496" fmla="*/ 1525245 h 2807274"/>
              <a:gd name="connsiteX497" fmla="*/ 2673673 w 2969320"/>
              <a:gd name="connsiteY497" fmla="*/ 1529654 h 2807274"/>
              <a:gd name="connsiteX498" fmla="*/ 2671836 w 2969320"/>
              <a:gd name="connsiteY498" fmla="*/ 1525245 h 2807274"/>
              <a:gd name="connsiteX499" fmla="*/ 2673673 w 2969320"/>
              <a:gd name="connsiteY499" fmla="*/ 1524144 h 2807274"/>
              <a:gd name="connsiteX500" fmla="*/ 2647965 w 2969320"/>
              <a:gd name="connsiteY500" fmla="*/ 1518635 h 2807274"/>
              <a:gd name="connsiteX501" fmla="*/ 2649801 w 2969320"/>
              <a:gd name="connsiteY501" fmla="*/ 1519247 h 2807274"/>
              <a:gd name="connsiteX502" fmla="*/ 2647965 w 2969320"/>
              <a:gd name="connsiteY502" fmla="*/ 1520472 h 2807274"/>
              <a:gd name="connsiteX503" fmla="*/ 2646128 w 2969320"/>
              <a:gd name="connsiteY503" fmla="*/ 1519247 h 2807274"/>
              <a:gd name="connsiteX504" fmla="*/ 2647965 w 2969320"/>
              <a:gd name="connsiteY504" fmla="*/ 1518635 h 2807274"/>
              <a:gd name="connsiteX505" fmla="*/ 2677345 w 2969320"/>
              <a:gd name="connsiteY505" fmla="*/ 1502108 h 2807274"/>
              <a:gd name="connsiteX506" fmla="*/ 2679182 w 2969320"/>
              <a:gd name="connsiteY506" fmla="*/ 1502108 h 2807274"/>
              <a:gd name="connsiteX507" fmla="*/ 2679182 w 2969320"/>
              <a:gd name="connsiteY507" fmla="*/ 1503945 h 2807274"/>
              <a:gd name="connsiteX508" fmla="*/ 2659716 w 2969320"/>
              <a:gd name="connsiteY508" fmla="*/ 1434164 h 2807274"/>
              <a:gd name="connsiteX509" fmla="*/ 2662654 w 2969320"/>
              <a:gd name="connsiteY509" fmla="*/ 1436368 h 2807274"/>
              <a:gd name="connsiteX510" fmla="*/ 2660451 w 2969320"/>
              <a:gd name="connsiteY510" fmla="*/ 1437837 h 2807274"/>
              <a:gd name="connsiteX511" fmla="*/ 2658982 w 2969320"/>
              <a:gd name="connsiteY511" fmla="*/ 1435633 h 2807274"/>
              <a:gd name="connsiteX512" fmla="*/ 2659716 w 2969320"/>
              <a:gd name="connsiteY512" fmla="*/ 1434164 h 2807274"/>
              <a:gd name="connsiteX513" fmla="*/ 2627765 w 2969320"/>
              <a:gd name="connsiteY513" fmla="*/ 1415801 h 2807274"/>
              <a:gd name="connsiteX514" fmla="*/ 2629600 w 2969320"/>
              <a:gd name="connsiteY514" fmla="*/ 1418004 h 2807274"/>
              <a:gd name="connsiteX515" fmla="*/ 2627765 w 2969320"/>
              <a:gd name="connsiteY515" fmla="*/ 1421310 h 2807274"/>
              <a:gd name="connsiteX516" fmla="*/ 2625928 w 2969320"/>
              <a:gd name="connsiteY516" fmla="*/ 1420208 h 2807274"/>
              <a:gd name="connsiteX517" fmla="*/ 2627765 w 2969320"/>
              <a:gd name="connsiteY517" fmla="*/ 1415801 h 2807274"/>
              <a:gd name="connsiteX518" fmla="*/ 245025 w 2969320"/>
              <a:gd name="connsiteY518" fmla="*/ 1388257 h 2807274"/>
              <a:gd name="connsiteX519" fmla="*/ 255256 w 2969320"/>
              <a:gd name="connsiteY519" fmla="*/ 1390094 h 2807274"/>
              <a:gd name="connsiteX520" fmla="*/ 254468 w 2969320"/>
              <a:gd name="connsiteY520" fmla="*/ 1393766 h 2807274"/>
              <a:gd name="connsiteX521" fmla="*/ 244237 w 2969320"/>
              <a:gd name="connsiteY521" fmla="*/ 1392848 h 2807274"/>
              <a:gd name="connsiteX522" fmla="*/ 245025 w 2969320"/>
              <a:gd name="connsiteY522" fmla="*/ 1388257 h 2807274"/>
              <a:gd name="connsiteX523" fmla="*/ 227100 w 2969320"/>
              <a:gd name="connsiteY523" fmla="*/ 1357039 h 2807274"/>
              <a:gd name="connsiteX524" fmla="*/ 228732 w 2969320"/>
              <a:gd name="connsiteY524" fmla="*/ 1362881 h 2807274"/>
              <a:gd name="connsiteX525" fmla="*/ 229549 w 2969320"/>
              <a:gd name="connsiteY525" fmla="*/ 1363717 h 2807274"/>
              <a:gd name="connsiteX526" fmla="*/ 229549 w 2969320"/>
              <a:gd name="connsiteY526" fmla="*/ 1362881 h 2807274"/>
              <a:gd name="connsiteX527" fmla="*/ 236894 w 2969320"/>
              <a:gd name="connsiteY527" fmla="*/ 1380409 h 2807274"/>
              <a:gd name="connsiteX528" fmla="*/ 192821 w 2969320"/>
              <a:gd name="connsiteY528" fmla="*/ 1364551 h 2807274"/>
              <a:gd name="connsiteX529" fmla="*/ 202615 w 2969320"/>
              <a:gd name="connsiteY529" fmla="*/ 1358708 h 2807274"/>
              <a:gd name="connsiteX530" fmla="*/ 227100 w 2969320"/>
              <a:gd name="connsiteY530" fmla="*/ 1357039 h 2807274"/>
              <a:gd name="connsiteX531" fmla="*/ 183631 w 2969320"/>
              <a:gd name="connsiteY531" fmla="*/ 1353366 h 2807274"/>
              <a:gd name="connsiteX532" fmla="*/ 185468 w 2969320"/>
              <a:gd name="connsiteY532" fmla="*/ 1353366 h 2807274"/>
              <a:gd name="connsiteX533" fmla="*/ 185468 w 2969320"/>
              <a:gd name="connsiteY533" fmla="*/ 1355203 h 2807274"/>
              <a:gd name="connsiteX534" fmla="*/ 183631 w 2969320"/>
              <a:gd name="connsiteY534" fmla="*/ 1355203 h 2807274"/>
              <a:gd name="connsiteX535" fmla="*/ 213381 w 2969320"/>
              <a:gd name="connsiteY535" fmla="*/ 1347858 h 2807274"/>
              <a:gd name="connsiteX536" fmla="*/ 214850 w 2969320"/>
              <a:gd name="connsiteY536" fmla="*/ 1349693 h 2807274"/>
              <a:gd name="connsiteX537" fmla="*/ 214116 w 2969320"/>
              <a:gd name="connsiteY537" fmla="*/ 1351530 h 2807274"/>
              <a:gd name="connsiteX538" fmla="*/ 211178 w 2969320"/>
              <a:gd name="connsiteY538" fmla="*/ 1349693 h 2807274"/>
              <a:gd name="connsiteX539" fmla="*/ 213381 w 2969320"/>
              <a:gd name="connsiteY539" fmla="*/ 1347858 h 2807274"/>
              <a:gd name="connsiteX540" fmla="*/ 168159 w 2969320"/>
              <a:gd name="connsiteY540" fmla="*/ 1336840 h 2807274"/>
              <a:gd name="connsiteX541" fmla="*/ 168946 w 2969320"/>
              <a:gd name="connsiteY541" fmla="*/ 1346939 h 2807274"/>
              <a:gd name="connsiteX542" fmla="*/ 164223 w 2969320"/>
              <a:gd name="connsiteY542" fmla="*/ 1347858 h 2807274"/>
              <a:gd name="connsiteX543" fmla="*/ 163437 w 2969320"/>
              <a:gd name="connsiteY543" fmla="*/ 1338675 h 2807274"/>
              <a:gd name="connsiteX544" fmla="*/ 168159 w 2969320"/>
              <a:gd name="connsiteY544" fmla="*/ 1336840 h 2807274"/>
              <a:gd name="connsiteX545" fmla="*/ 2637029 w 2969320"/>
              <a:gd name="connsiteY545" fmla="*/ 1332611 h 2807274"/>
              <a:gd name="connsiteX546" fmla="*/ 2637849 w 2969320"/>
              <a:gd name="connsiteY546" fmla="*/ 1333431 h 2807274"/>
              <a:gd name="connsiteX547" fmla="*/ 2637029 w 2969320"/>
              <a:gd name="connsiteY547" fmla="*/ 1333066 h 2807274"/>
              <a:gd name="connsiteX548" fmla="*/ 2735496 w 2969320"/>
              <a:gd name="connsiteY548" fmla="*/ 1309294 h 2807274"/>
              <a:gd name="connsiteX549" fmla="*/ 2736108 w 2969320"/>
              <a:gd name="connsiteY549" fmla="*/ 1311130 h 2807274"/>
              <a:gd name="connsiteX550" fmla="*/ 2735496 w 2969320"/>
              <a:gd name="connsiteY550" fmla="*/ 1312967 h 2807274"/>
              <a:gd name="connsiteX551" fmla="*/ 2734271 w 2969320"/>
              <a:gd name="connsiteY551" fmla="*/ 1310213 h 2807274"/>
              <a:gd name="connsiteX552" fmla="*/ 2735496 w 2969320"/>
              <a:gd name="connsiteY552" fmla="*/ 1309294 h 2807274"/>
              <a:gd name="connsiteX553" fmla="*/ 139298 w 2969320"/>
              <a:gd name="connsiteY553" fmla="*/ 1215643 h 2807274"/>
              <a:gd name="connsiteX554" fmla="*/ 143233 w 2969320"/>
              <a:gd name="connsiteY554" fmla="*/ 1217478 h 2807274"/>
              <a:gd name="connsiteX555" fmla="*/ 140871 w 2969320"/>
              <a:gd name="connsiteY555" fmla="*/ 1219315 h 2807274"/>
              <a:gd name="connsiteX556" fmla="*/ 137724 w 2969320"/>
              <a:gd name="connsiteY556" fmla="*/ 1217478 h 2807274"/>
              <a:gd name="connsiteX557" fmla="*/ 139298 w 2969320"/>
              <a:gd name="connsiteY557" fmla="*/ 1215643 h 2807274"/>
              <a:gd name="connsiteX558" fmla="*/ 2745289 w 2969320"/>
              <a:gd name="connsiteY558" fmla="*/ 1211970 h 2807274"/>
              <a:gd name="connsiteX559" fmla="*/ 2743452 w 2969320"/>
              <a:gd name="connsiteY559" fmla="*/ 1213807 h 2807274"/>
              <a:gd name="connsiteX560" fmla="*/ 2743452 w 2969320"/>
              <a:gd name="connsiteY560" fmla="*/ 1212889 h 2807274"/>
              <a:gd name="connsiteX561" fmla="*/ 2745289 w 2969320"/>
              <a:gd name="connsiteY561" fmla="*/ 1211970 h 2807274"/>
              <a:gd name="connsiteX562" fmla="*/ 2723253 w 2969320"/>
              <a:gd name="connsiteY562" fmla="*/ 1134845 h 2807274"/>
              <a:gd name="connsiteX563" fmla="*/ 2725090 w 2969320"/>
              <a:gd name="connsiteY563" fmla="*/ 1134845 h 2807274"/>
              <a:gd name="connsiteX564" fmla="*/ 2725090 w 2969320"/>
              <a:gd name="connsiteY564" fmla="*/ 1136682 h 2807274"/>
              <a:gd name="connsiteX565" fmla="*/ 2723253 w 2969320"/>
              <a:gd name="connsiteY565" fmla="*/ 1136682 h 2807274"/>
              <a:gd name="connsiteX566" fmla="*/ 2727843 w 2969320"/>
              <a:gd name="connsiteY566" fmla="*/ 1070573 h 2807274"/>
              <a:gd name="connsiteX567" fmla="*/ 2728762 w 2969320"/>
              <a:gd name="connsiteY567" fmla="*/ 1074246 h 2807274"/>
              <a:gd name="connsiteX568" fmla="*/ 2717744 w 2969320"/>
              <a:gd name="connsiteY568" fmla="*/ 1072777 h 2807274"/>
              <a:gd name="connsiteX569" fmla="*/ 2727843 w 2969320"/>
              <a:gd name="connsiteY569" fmla="*/ 1070573 h 2807274"/>
              <a:gd name="connsiteX570" fmla="*/ 2717744 w 2969320"/>
              <a:gd name="connsiteY570" fmla="*/ 1066900 h 2807274"/>
              <a:gd name="connsiteX571" fmla="*/ 2719581 w 2969320"/>
              <a:gd name="connsiteY571" fmla="*/ 1066900 h 2807274"/>
              <a:gd name="connsiteX572" fmla="*/ 2718356 w 2969320"/>
              <a:gd name="connsiteY572" fmla="*/ 1072410 h 2807274"/>
              <a:gd name="connsiteX573" fmla="*/ 2717744 w 2969320"/>
              <a:gd name="connsiteY573" fmla="*/ 1066900 h 2807274"/>
              <a:gd name="connsiteX574" fmla="*/ 2638783 w 2969320"/>
              <a:gd name="connsiteY574" fmla="*/ 973249 h 2807274"/>
              <a:gd name="connsiteX575" fmla="*/ 2646484 w 2969320"/>
              <a:gd name="connsiteY575" fmla="*/ 1007288 h 2807274"/>
              <a:gd name="connsiteX576" fmla="*/ 2640323 w 2969320"/>
              <a:gd name="connsiteY576" fmla="*/ 1008139 h 2807274"/>
              <a:gd name="connsiteX577" fmla="*/ 2638783 w 2969320"/>
              <a:gd name="connsiteY577" fmla="*/ 973249 h 2807274"/>
              <a:gd name="connsiteX578" fmla="*/ 2745289 w 2969320"/>
              <a:gd name="connsiteY578" fmla="*/ 947540 h 2807274"/>
              <a:gd name="connsiteX579" fmla="*/ 2870159 w 2969320"/>
              <a:gd name="connsiteY579" fmla="*/ 947540 h 2807274"/>
              <a:gd name="connsiteX580" fmla="*/ 2869343 w 2969320"/>
              <a:gd name="connsiteY580" fmla="*/ 954886 h 2807274"/>
              <a:gd name="connsiteX581" fmla="*/ 2745289 w 2969320"/>
              <a:gd name="connsiteY581" fmla="*/ 954886 h 2807274"/>
              <a:gd name="connsiteX582" fmla="*/ 2745289 w 2969320"/>
              <a:gd name="connsiteY582" fmla="*/ 947540 h 2807274"/>
              <a:gd name="connsiteX583" fmla="*/ 337557 w 2969320"/>
              <a:gd name="connsiteY583" fmla="*/ 934685 h 2807274"/>
              <a:gd name="connsiteX584" fmla="*/ 343400 w 2969320"/>
              <a:gd name="connsiteY584" fmla="*/ 937046 h 2807274"/>
              <a:gd name="connsiteX585" fmla="*/ 337557 w 2969320"/>
              <a:gd name="connsiteY585" fmla="*/ 940195 h 2807274"/>
              <a:gd name="connsiteX586" fmla="*/ 334217 w 2969320"/>
              <a:gd name="connsiteY586" fmla="*/ 936260 h 2807274"/>
              <a:gd name="connsiteX587" fmla="*/ 337557 w 2969320"/>
              <a:gd name="connsiteY587" fmla="*/ 934685 h 2807274"/>
              <a:gd name="connsiteX588" fmla="*/ 307409 w 2969320"/>
              <a:gd name="connsiteY588" fmla="*/ 931013 h 2807274"/>
              <a:gd name="connsiteX589" fmla="*/ 310348 w 2969320"/>
              <a:gd name="connsiteY589" fmla="*/ 939093 h 2807274"/>
              <a:gd name="connsiteX590" fmla="*/ 306675 w 2969320"/>
              <a:gd name="connsiteY590" fmla="*/ 942031 h 2807274"/>
              <a:gd name="connsiteX591" fmla="*/ 303002 w 2969320"/>
              <a:gd name="connsiteY591" fmla="*/ 940562 h 2807274"/>
              <a:gd name="connsiteX592" fmla="*/ 307409 w 2969320"/>
              <a:gd name="connsiteY592" fmla="*/ 931013 h 2807274"/>
              <a:gd name="connsiteX593" fmla="*/ 2909238 w 2969320"/>
              <a:gd name="connsiteY593" fmla="*/ 896123 h 2807274"/>
              <a:gd name="connsiteX594" fmla="*/ 2930758 w 2969320"/>
              <a:gd name="connsiteY594" fmla="*/ 910432 h 2807274"/>
              <a:gd name="connsiteX595" fmla="*/ 2928176 w 2969320"/>
              <a:gd name="connsiteY595" fmla="*/ 916323 h 2807274"/>
              <a:gd name="connsiteX596" fmla="*/ 2905796 w 2969320"/>
              <a:gd name="connsiteY596" fmla="*/ 913798 h 2807274"/>
              <a:gd name="connsiteX597" fmla="*/ 2903213 w 2969320"/>
              <a:gd name="connsiteY597" fmla="*/ 898649 h 2807274"/>
              <a:gd name="connsiteX598" fmla="*/ 2909238 w 2969320"/>
              <a:gd name="connsiteY598" fmla="*/ 896123 h 2807274"/>
              <a:gd name="connsiteX599" fmla="*/ 372325 w 2969320"/>
              <a:gd name="connsiteY599" fmla="*/ 894286 h 2807274"/>
              <a:gd name="connsiteX600" fmla="*/ 387476 w 2969320"/>
              <a:gd name="connsiteY600" fmla="*/ 910389 h 2807274"/>
              <a:gd name="connsiteX601" fmla="*/ 379900 w 2969320"/>
              <a:gd name="connsiteY601" fmla="*/ 916322 h 2807274"/>
              <a:gd name="connsiteX602" fmla="*/ 367275 w 2969320"/>
              <a:gd name="connsiteY602" fmla="*/ 898524 h 2807274"/>
              <a:gd name="connsiteX603" fmla="*/ 372325 w 2969320"/>
              <a:gd name="connsiteY603" fmla="*/ 894286 h 2807274"/>
              <a:gd name="connsiteX604" fmla="*/ 2879173 w 2969320"/>
              <a:gd name="connsiteY604" fmla="*/ 857560 h 2807274"/>
              <a:gd name="connsiteX605" fmla="*/ 2969320 w 2969320"/>
              <a:gd name="connsiteY605" fmla="*/ 874976 h 2807274"/>
              <a:gd name="connsiteX606" fmla="*/ 2967681 w 2969320"/>
              <a:gd name="connsiteY606" fmla="*/ 883269 h 2807274"/>
              <a:gd name="connsiteX607" fmla="*/ 2870159 w 2969320"/>
              <a:gd name="connsiteY607" fmla="*/ 876634 h 2807274"/>
              <a:gd name="connsiteX608" fmla="*/ 2879173 w 2969320"/>
              <a:gd name="connsiteY608" fmla="*/ 857560 h 2807274"/>
              <a:gd name="connsiteX609" fmla="*/ 356620 w 2969320"/>
              <a:gd name="connsiteY609" fmla="*/ 857560 h 2807274"/>
              <a:gd name="connsiteX610" fmla="*/ 358089 w 2969320"/>
              <a:gd name="connsiteY610" fmla="*/ 866742 h 2807274"/>
              <a:gd name="connsiteX611" fmla="*/ 354415 w 2969320"/>
              <a:gd name="connsiteY611" fmla="*/ 866742 h 2807274"/>
              <a:gd name="connsiteX612" fmla="*/ 356620 w 2969320"/>
              <a:gd name="connsiteY612" fmla="*/ 857560 h 2807274"/>
              <a:gd name="connsiteX613" fmla="*/ 2938906 w 2969320"/>
              <a:gd name="connsiteY613" fmla="*/ 793290 h 2807274"/>
              <a:gd name="connsiteX614" fmla="*/ 2963811 w 2969320"/>
              <a:gd name="connsiteY614" fmla="*/ 796350 h 2807274"/>
              <a:gd name="connsiteX615" fmla="*/ 2963008 w 2969320"/>
              <a:gd name="connsiteY615" fmla="*/ 802472 h 2807274"/>
              <a:gd name="connsiteX616" fmla="*/ 2938102 w 2969320"/>
              <a:gd name="connsiteY616" fmla="*/ 800176 h 2807274"/>
              <a:gd name="connsiteX617" fmla="*/ 2938906 w 2969320"/>
              <a:gd name="connsiteY617" fmla="*/ 793290 h 2807274"/>
              <a:gd name="connsiteX618" fmla="*/ 2941702 w 2969320"/>
              <a:gd name="connsiteY618" fmla="*/ 691282 h 2807274"/>
              <a:gd name="connsiteX619" fmla="*/ 2954630 w 2969320"/>
              <a:gd name="connsiteY619" fmla="*/ 698719 h 2807274"/>
              <a:gd name="connsiteX620" fmla="*/ 2943318 w 2969320"/>
              <a:gd name="connsiteY620" fmla="*/ 706157 h 2807274"/>
              <a:gd name="connsiteX621" fmla="*/ 2935238 w 2969320"/>
              <a:gd name="connsiteY621" fmla="*/ 697066 h 2807274"/>
              <a:gd name="connsiteX622" fmla="*/ 2941702 w 2969320"/>
              <a:gd name="connsiteY622" fmla="*/ 691282 h 2807274"/>
              <a:gd name="connsiteX623" fmla="*/ 2913313 w 2969320"/>
              <a:gd name="connsiteY623" fmla="*/ 690456 h 2807274"/>
              <a:gd name="connsiteX624" fmla="*/ 2919740 w 2969320"/>
              <a:gd name="connsiteY624" fmla="*/ 693794 h 2807274"/>
              <a:gd name="connsiteX625" fmla="*/ 2916067 w 2969320"/>
              <a:gd name="connsiteY625" fmla="*/ 699638 h 2807274"/>
              <a:gd name="connsiteX626" fmla="*/ 2911476 w 2969320"/>
              <a:gd name="connsiteY626" fmla="*/ 695464 h 2807274"/>
              <a:gd name="connsiteX627" fmla="*/ 2913313 w 2969320"/>
              <a:gd name="connsiteY627" fmla="*/ 690456 h 2807274"/>
              <a:gd name="connsiteX628" fmla="*/ 2710137 w 2969320"/>
              <a:gd name="connsiteY628" fmla="*/ 642711 h 2807274"/>
              <a:gd name="connsiteX629" fmla="*/ 2714072 w 2969320"/>
              <a:gd name="connsiteY629" fmla="*/ 645860 h 2807274"/>
              <a:gd name="connsiteX630" fmla="*/ 2712498 w 2969320"/>
              <a:gd name="connsiteY630" fmla="*/ 648221 h 2807274"/>
              <a:gd name="connsiteX631" fmla="*/ 2708563 w 2969320"/>
              <a:gd name="connsiteY631" fmla="*/ 645860 h 2807274"/>
              <a:gd name="connsiteX632" fmla="*/ 2710137 w 2969320"/>
              <a:gd name="connsiteY632" fmla="*/ 642711 h 2807274"/>
              <a:gd name="connsiteX633" fmla="*/ 2659900 w 2969320"/>
              <a:gd name="connsiteY633" fmla="*/ 611493 h 2807274"/>
              <a:gd name="connsiteX634" fmla="*/ 2666327 w 2969320"/>
              <a:gd name="connsiteY634" fmla="*/ 614248 h 2807274"/>
              <a:gd name="connsiteX635" fmla="*/ 2658982 w 2969320"/>
              <a:gd name="connsiteY635" fmla="*/ 617920 h 2807274"/>
              <a:gd name="connsiteX636" fmla="*/ 2655309 w 2969320"/>
              <a:gd name="connsiteY636" fmla="*/ 616085 h 2807274"/>
              <a:gd name="connsiteX637" fmla="*/ 2659900 w 2969320"/>
              <a:gd name="connsiteY637" fmla="*/ 611493 h 2807274"/>
              <a:gd name="connsiteX638" fmla="*/ 2681543 w 2969320"/>
              <a:gd name="connsiteY638" fmla="*/ 593130 h 2807274"/>
              <a:gd name="connsiteX639" fmla="*/ 2684690 w 2969320"/>
              <a:gd name="connsiteY639" fmla="*/ 596279 h 2807274"/>
              <a:gd name="connsiteX640" fmla="*/ 2679443 w 2969320"/>
              <a:gd name="connsiteY640" fmla="*/ 598640 h 2807274"/>
              <a:gd name="connsiteX641" fmla="*/ 2677345 w 2969320"/>
              <a:gd name="connsiteY641" fmla="*/ 595491 h 2807274"/>
              <a:gd name="connsiteX642" fmla="*/ 2681543 w 2969320"/>
              <a:gd name="connsiteY642" fmla="*/ 593130 h 2807274"/>
              <a:gd name="connsiteX643" fmla="*/ 2614911 w 2969320"/>
              <a:gd name="connsiteY643" fmla="*/ 558241 h 2807274"/>
              <a:gd name="connsiteX644" fmla="*/ 2616747 w 2969320"/>
              <a:gd name="connsiteY644" fmla="*/ 563137 h 2807274"/>
              <a:gd name="connsiteX645" fmla="*/ 2613074 w 2969320"/>
              <a:gd name="connsiteY645" fmla="*/ 565586 h 2807274"/>
              <a:gd name="connsiteX646" fmla="*/ 2614911 w 2969320"/>
              <a:gd name="connsiteY646" fmla="*/ 558241 h 2807274"/>
              <a:gd name="connsiteX647" fmla="*/ 2585529 w 2969320"/>
              <a:gd name="connsiteY647" fmla="*/ 549059 h 2807274"/>
              <a:gd name="connsiteX648" fmla="*/ 2611237 w 2969320"/>
              <a:gd name="connsiteY648" fmla="*/ 554200 h 2807274"/>
              <a:gd name="connsiteX649" fmla="*/ 2588742 w 2969320"/>
              <a:gd name="connsiteY649" fmla="*/ 574767 h 2807274"/>
              <a:gd name="connsiteX650" fmla="*/ 2585529 w 2969320"/>
              <a:gd name="connsiteY650" fmla="*/ 549059 h 2807274"/>
              <a:gd name="connsiteX651" fmla="*/ 680912 w 2969320"/>
              <a:gd name="connsiteY651" fmla="*/ 549059 h 2807274"/>
              <a:gd name="connsiteX652" fmla="*/ 683116 w 2969320"/>
              <a:gd name="connsiteY652" fmla="*/ 551507 h 2807274"/>
              <a:gd name="connsiteX653" fmla="*/ 680912 w 2969320"/>
              <a:gd name="connsiteY653" fmla="*/ 552731 h 2807274"/>
              <a:gd name="connsiteX654" fmla="*/ 679443 w 2969320"/>
              <a:gd name="connsiteY654" fmla="*/ 551507 h 2807274"/>
              <a:gd name="connsiteX655" fmla="*/ 680912 w 2969320"/>
              <a:gd name="connsiteY655" fmla="*/ 549059 h 2807274"/>
              <a:gd name="connsiteX656" fmla="*/ 2676962 w 2969320"/>
              <a:gd name="connsiteY656" fmla="*/ 547223 h 2807274"/>
              <a:gd name="connsiteX657" fmla="*/ 2681019 w 2969320"/>
              <a:gd name="connsiteY657" fmla="*/ 555749 h 2807274"/>
              <a:gd name="connsiteX658" fmla="*/ 2650185 w 2969320"/>
              <a:gd name="connsiteY658" fmla="*/ 571096 h 2807274"/>
              <a:gd name="connsiteX659" fmla="*/ 2646128 w 2969320"/>
              <a:gd name="connsiteY659" fmla="*/ 563422 h 2807274"/>
              <a:gd name="connsiteX660" fmla="*/ 2676962 w 2969320"/>
              <a:gd name="connsiteY660" fmla="*/ 547223 h 2807274"/>
              <a:gd name="connsiteX661" fmla="*/ 121195 w 2969320"/>
              <a:gd name="connsiteY661" fmla="*/ 508660 h 2807274"/>
              <a:gd name="connsiteX662" fmla="*/ 123032 w 2969320"/>
              <a:gd name="connsiteY662" fmla="*/ 508660 h 2807274"/>
              <a:gd name="connsiteX663" fmla="*/ 123032 w 2969320"/>
              <a:gd name="connsiteY663" fmla="*/ 510497 h 2807274"/>
              <a:gd name="connsiteX664" fmla="*/ 121195 w 2969320"/>
              <a:gd name="connsiteY664" fmla="*/ 510497 h 2807274"/>
              <a:gd name="connsiteX665" fmla="*/ 659109 w 2969320"/>
              <a:gd name="connsiteY665" fmla="*/ 506824 h 2807274"/>
              <a:gd name="connsiteX666" fmla="*/ 667584 w 2969320"/>
              <a:gd name="connsiteY666" fmla="*/ 510905 h 2807274"/>
              <a:gd name="connsiteX667" fmla="*/ 666737 w 2969320"/>
              <a:gd name="connsiteY667" fmla="*/ 514169 h 2807274"/>
              <a:gd name="connsiteX668" fmla="*/ 657414 w 2969320"/>
              <a:gd name="connsiteY668" fmla="*/ 511720 h 2807274"/>
              <a:gd name="connsiteX669" fmla="*/ 659109 w 2969320"/>
              <a:gd name="connsiteY669" fmla="*/ 506824 h 2807274"/>
              <a:gd name="connsiteX670" fmla="*/ 2706727 w 2969320"/>
              <a:gd name="connsiteY670" fmla="*/ 492133 h 2807274"/>
              <a:gd name="connsiteX671" fmla="*/ 2700300 w 2969320"/>
              <a:gd name="connsiteY671" fmla="*/ 506824 h 2807274"/>
              <a:gd name="connsiteX672" fmla="*/ 2693872 w 2969320"/>
              <a:gd name="connsiteY672" fmla="*/ 503560 h 2807274"/>
              <a:gd name="connsiteX673" fmla="*/ 2706727 w 2969320"/>
              <a:gd name="connsiteY673" fmla="*/ 492133 h 2807274"/>
              <a:gd name="connsiteX674" fmla="*/ 104482 w 2969320"/>
              <a:gd name="connsiteY674" fmla="*/ 486624 h 2807274"/>
              <a:gd name="connsiteX675" fmla="*/ 108348 w 2969320"/>
              <a:gd name="connsiteY675" fmla="*/ 491520 h 2807274"/>
              <a:gd name="connsiteX676" fmla="*/ 98297 w 2969320"/>
              <a:gd name="connsiteY676" fmla="*/ 500498 h 2807274"/>
              <a:gd name="connsiteX677" fmla="*/ 93658 w 2969320"/>
              <a:gd name="connsiteY677" fmla="*/ 495601 h 2807274"/>
              <a:gd name="connsiteX678" fmla="*/ 104482 w 2969320"/>
              <a:gd name="connsiteY678" fmla="*/ 486624 h 2807274"/>
              <a:gd name="connsiteX679" fmla="*/ 2723253 w 2969320"/>
              <a:gd name="connsiteY679" fmla="*/ 484788 h 2807274"/>
              <a:gd name="connsiteX680" fmla="*/ 2706726 w 2969320"/>
              <a:gd name="connsiteY680" fmla="*/ 491747 h 2807274"/>
              <a:gd name="connsiteX681" fmla="*/ 2723253 w 2969320"/>
              <a:gd name="connsiteY681" fmla="*/ 484788 h 2807274"/>
              <a:gd name="connsiteX682" fmla="*/ 2740147 w 2969320"/>
              <a:gd name="connsiteY682" fmla="*/ 459080 h 2807274"/>
              <a:gd name="connsiteX683" fmla="*/ 2741617 w 2969320"/>
              <a:gd name="connsiteY683" fmla="*/ 462228 h 2807274"/>
              <a:gd name="connsiteX684" fmla="*/ 2739413 w 2969320"/>
              <a:gd name="connsiteY684" fmla="*/ 464589 h 2807274"/>
              <a:gd name="connsiteX685" fmla="*/ 2737944 w 2969320"/>
              <a:gd name="connsiteY685" fmla="*/ 461441 h 2807274"/>
              <a:gd name="connsiteX686" fmla="*/ 2740147 w 2969320"/>
              <a:gd name="connsiteY686" fmla="*/ 459080 h 2807274"/>
              <a:gd name="connsiteX687" fmla="*/ 670836 w 2969320"/>
              <a:gd name="connsiteY687" fmla="*/ 451734 h 2807274"/>
              <a:gd name="connsiteX688" fmla="*/ 677615 w 2969320"/>
              <a:gd name="connsiteY688" fmla="*/ 458161 h 2807274"/>
              <a:gd name="connsiteX689" fmla="*/ 673378 w 2969320"/>
              <a:gd name="connsiteY689" fmla="*/ 461834 h 2807274"/>
              <a:gd name="connsiteX690" fmla="*/ 666598 w 2969320"/>
              <a:gd name="connsiteY690" fmla="*/ 456325 h 2807274"/>
              <a:gd name="connsiteX691" fmla="*/ 670836 w 2969320"/>
              <a:gd name="connsiteY691" fmla="*/ 451734 h 2807274"/>
              <a:gd name="connsiteX692" fmla="*/ 2249817 w 2969320"/>
              <a:gd name="connsiteY692" fmla="*/ 444389 h 2807274"/>
              <a:gd name="connsiteX693" fmla="*/ 2253156 w 2969320"/>
              <a:gd name="connsiteY693" fmla="*/ 448324 h 2807274"/>
              <a:gd name="connsiteX694" fmla="*/ 2248147 w 2969320"/>
              <a:gd name="connsiteY694" fmla="*/ 455407 h 2807274"/>
              <a:gd name="connsiteX695" fmla="*/ 2243973 w 2969320"/>
              <a:gd name="connsiteY695" fmla="*/ 447537 h 2807274"/>
              <a:gd name="connsiteX696" fmla="*/ 2249817 w 2969320"/>
              <a:gd name="connsiteY696" fmla="*/ 444389 h 2807274"/>
              <a:gd name="connsiteX697" fmla="*/ 621547 w 2969320"/>
              <a:gd name="connsiteY697" fmla="*/ 427862 h 2807274"/>
              <a:gd name="connsiteX698" fmla="*/ 662927 w 2969320"/>
              <a:gd name="connsiteY698" fmla="*/ 464412 h 2807274"/>
              <a:gd name="connsiteX699" fmla="*/ 658152 w 2969320"/>
              <a:gd name="connsiteY699" fmla="*/ 470098 h 2807274"/>
              <a:gd name="connsiteX700" fmla="*/ 615181 w 2969320"/>
              <a:gd name="connsiteY700" fmla="*/ 432735 h 2807274"/>
              <a:gd name="connsiteX701" fmla="*/ 621547 w 2969320"/>
              <a:gd name="connsiteY701" fmla="*/ 427862 h 2807274"/>
              <a:gd name="connsiteX702" fmla="*/ 609049 w 2969320"/>
              <a:gd name="connsiteY702" fmla="*/ 422353 h 2807274"/>
              <a:gd name="connsiteX703" fmla="*/ 609662 w 2969320"/>
              <a:gd name="connsiteY703" fmla="*/ 423272 h 2807274"/>
              <a:gd name="connsiteX704" fmla="*/ 609049 w 2969320"/>
              <a:gd name="connsiteY704" fmla="*/ 424190 h 2807274"/>
              <a:gd name="connsiteX705" fmla="*/ 607824 w 2969320"/>
              <a:gd name="connsiteY705" fmla="*/ 423272 h 2807274"/>
              <a:gd name="connsiteX706" fmla="*/ 609049 w 2969320"/>
              <a:gd name="connsiteY706" fmla="*/ 422353 h 2807274"/>
              <a:gd name="connsiteX707" fmla="*/ 2282537 w 2969320"/>
              <a:gd name="connsiteY707" fmla="*/ 416844 h 2807274"/>
              <a:gd name="connsiteX708" fmla="*/ 2292768 w 2969320"/>
              <a:gd name="connsiteY708" fmla="*/ 416844 h 2807274"/>
              <a:gd name="connsiteX709" fmla="*/ 2293555 w 2969320"/>
              <a:gd name="connsiteY709" fmla="*/ 420516 h 2807274"/>
              <a:gd name="connsiteX710" fmla="*/ 2282537 w 2969320"/>
              <a:gd name="connsiteY710" fmla="*/ 419782 h 2807274"/>
              <a:gd name="connsiteX711" fmla="*/ 2282537 w 2969320"/>
              <a:gd name="connsiteY711" fmla="*/ 416844 h 2807274"/>
              <a:gd name="connsiteX712" fmla="*/ 2735740 w 2969320"/>
              <a:gd name="connsiteY712" fmla="*/ 409499 h 2807274"/>
              <a:gd name="connsiteX713" fmla="*/ 2737944 w 2969320"/>
              <a:gd name="connsiteY713" fmla="*/ 415341 h 2807274"/>
              <a:gd name="connsiteX714" fmla="*/ 2733537 w 2969320"/>
              <a:gd name="connsiteY714" fmla="*/ 418681 h 2807274"/>
              <a:gd name="connsiteX715" fmla="*/ 2730599 w 2969320"/>
              <a:gd name="connsiteY715" fmla="*/ 415341 h 2807274"/>
              <a:gd name="connsiteX716" fmla="*/ 2735740 w 2969320"/>
              <a:gd name="connsiteY716" fmla="*/ 409499 h 2807274"/>
              <a:gd name="connsiteX717" fmla="*/ 2269682 w 2969320"/>
              <a:gd name="connsiteY717" fmla="*/ 405826 h 2807274"/>
              <a:gd name="connsiteX718" fmla="*/ 2271519 w 2969320"/>
              <a:gd name="connsiteY718" fmla="*/ 407663 h 2807274"/>
              <a:gd name="connsiteX719" fmla="*/ 2269682 w 2969320"/>
              <a:gd name="connsiteY719" fmla="*/ 407663 h 2807274"/>
              <a:gd name="connsiteX720" fmla="*/ 2291718 w 2969320"/>
              <a:gd name="connsiteY720" fmla="*/ 396645 h 2807274"/>
              <a:gd name="connsiteX721" fmla="*/ 2299063 w 2969320"/>
              <a:gd name="connsiteY721" fmla="*/ 402154 h 2807274"/>
              <a:gd name="connsiteX722" fmla="*/ 2297227 w 2969320"/>
              <a:gd name="connsiteY722" fmla="*/ 405827 h 2807274"/>
              <a:gd name="connsiteX723" fmla="*/ 2288045 w 2969320"/>
              <a:gd name="connsiteY723" fmla="*/ 401236 h 2807274"/>
              <a:gd name="connsiteX724" fmla="*/ 2291718 w 2969320"/>
              <a:gd name="connsiteY724" fmla="*/ 396645 h 2807274"/>
              <a:gd name="connsiteX725" fmla="*/ 1006294 w 2969320"/>
              <a:gd name="connsiteY725" fmla="*/ 394808 h 2807274"/>
              <a:gd name="connsiteX726" fmla="*/ 1008131 w 2969320"/>
              <a:gd name="connsiteY726" fmla="*/ 394808 h 2807274"/>
              <a:gd name="connsiteX727" fmla="*/ 1008131 w 2969320"/>
              <a:gd name="connsiteY727" fmla="*/ 396645 h 2807274"/>
              <a:gd name="connsiteX728" fmla="*/ 1006294 w 2969320"/>
              <a:gd name="connsiteY728" fmla="*/ 396645 h 2807274"/>
              <a:gd name="connsiteX729" fmla="*/ 1174869 w 2969320"/>
              <a:gd name="connsiteY729" fmla="*/ 392972 h 2807274"/>
              <a:gd name="connsiteX730" fmla="*/ 1177072 w 2969320"/>
              <a:gd name="connsiteY730" fmla="*/ 394809 h 2807274"/>
              <a:gd name="connsiteX731" fmla="*/ 1176338 w 2969320"/>
              <a:gd name="connsiteY731" fmla="*/ 398482 h 2807274"/>
              <a:gd name="connsiteX732" fmla="*/ 1174134 w 2969320"/>
              <a:gd name="connsiteY732" fmla="*/ 396645 h 2807274"/>
              <a:gd name="connsiteX733" fmla="*/ 1174869 w 2969320"/>
              <a:gd name="connsiteY733" fmla="*/ 392972 h 2807274"/>
              <a:gd name="connsiteX734" fmla="*/ 2359662 w 2969320"/>
              <a:gd name="connsiteY734" fmla="*/ 387463 h 2807274"/>
              <a:gd name="connsiteX735" fmla="*/ 2359662 w 2969320"/>
              <a:gd name="connsiteY735" fmla="*/ 389300 h 2807274"/>
              <a:gd name="connsiteX736" fmla="*/ 2357825 w 2969320"/>
              <a:gd name="connsiteY736" fmla="*/ 388381 h 2807274"/>
              <a:gd name="connsiteX737" fmla="*/ 2359662 w 2969320"/>
              <a:gd name="connsiteY737" fmla="*/ 387463 h 2807274"/>
              <a:gd name="connsiteX738" fmla="*/ 2206198 w 2969320"/>
              <a:gd name="connsiteY738" fmla="*/ 387463 h 2807274"/>
              <a:gd name="connsiteX739" fmla="*/ 2210920 w 2969320"/>
              <a:gd name="connsiteY739" fmla="*/ 406885 h 2807274"/>
              <a:gd name="connsiteX740" fmla="*/ 2205411 w 2969320"/>
              <a:gd name="connsiteY740" fmla="*/ 407663 h 2807274"/>
              <a:gd name="connsiteX741" fmla="*/ 2199902 w 2969320"/>
              <a:gd name="connsiteY741" fmla="*/ 389016 h 2807274"/>
              <a:gd name="connsiteX742" fmla="*/ 2206198 w 2969320"/>
              <a:gd name="connsiteY742" fmla="*/ 387463 h 2807274"/>
              <a:gd name="connsiteX743" fmla="*/ 1175235 w 2969320"/>
              <a:gd name="connsiteY743" fmla="*/ 378282 h 2807274"/>
              <a:gd name="connsiteX744" fmla="*/ 1177072 w 2969320"/>
              <a:gd name="connsiteY744" fmla="*/ 380119 h 2807274"/>
              <a:gd name="connsiteX745" fmla="*/ 1175235 w 2969320"/>
              <a:gd name="connsiteY745" fmla="*/ 380119 h 2807274"/>
              <a:gd name="connsiteX746" fmla="*/ 2392104 w 2969320"/>
              <a:gd name="connsiteY746" fmla="*/ 376445 h 2807274"/>
              <a:gd name="connsiteX747" fmla="*/ 2392716 w 2969320"/>
              <a:gd name="connsiteY747" fmla="*/ 377057 h 2807274"/>
              <a:gd name="connsiteX748" fmla="*/ 2391491 w 2969320"/>
              <a:gd name="connsiteY748" fmla="*/ 378282 h 2807274"/>
              <a:gd name="connsiteX749" fmla="*/ 2390879 w 2969320"/>
              <a:gd name="connsiteY749" fmla="*/ 377057 h 2807274"/>
              <a:gd name="connsiteX750" fmla="*/ 2392104 w 2969320"/>
              <a:gd name="connsiteY750" fmla="*/ 376445 h 2807274"/>
              <a:gd name="connsiteX751" fmla="*/ 2179473 w 2969320"/>
              <a:gd name="connsiteY751" fmla="*/ 376445 h 2807274"/>
              <a:gd name="connsiteX752" fmla="*/ 2190721 w 2969320"/>
              <a:gd name="connsiteY752" fmla="*/ 383790 h 2807274"/>
              <a:gd name="connsiteX753" fmla="*/ 2177866 w 2969320"/>
              <a:gd name="connsiteY753" fmla="*/ 381341 h 2807274"/>
              <a:gd name="connsiteX754" fmla="*/ 2179473 w 2969320"/>
              <a:gd name="connsiteY754" fmla="*/ 376445 h 2807274"/>
              <a:gd name="connsiteX755" fmla="*/ 2260501 w 2969320"/>
              <a:gd name="connsiteY755" fmla="*/ 370936 h 2807274"/>
              <a:gd name="connsiteX756" fmla="*/ 2262337 w 2969320"/>
              <a:gd name="connsiteY756" fmla="*/ 374609 h 2807274"/>
              <a:gd name="connsiteX757" fmla="*/ 2259276 w 2969320"/>
              <a:gd name="connsiteY757" fmla="*/ 375528 h 2807274"/>
              <a:gd name="connsiteX758" fmla="*/ 2258664 w 2969320"/>
              <a:gd name="connsiteY758" fmla="*/ 371855 h 2807274"/>
              <a:gd name="connsiteX759" fmla="*/ 2260501 w 2969320"/>
              <a:gd name="connsiteY759" fmla="*/ 370936 h 2807274"/>
              <a:gd name="connsiteX760" fmla="*/ 2202526 w 2969320"/>
              <a:gd name="connsiteY760" fmla="*/ 370936 h 2807274"/>
              <a:gd name="connsiteX761" fmla="*/ 2207248 w 2969320"/>
              <a:gd name="connsiteY761" fmla="*/ 378649 h 2807274"/>
              <a:gd name="connsiteX762" fmla="*/ 2190721 w 2969320"/>
              <a:gd name="connsiteY762" fmla="*/ 383791 h 2807274"/>
              <a:gd name="connsiteX763" fmla="*/ 2202526 w 2969320"/>
              <a:gd name="connsiteY763" fmla="*/ 370936 h 2807274"/>
              <a:gd name="connsiteX764" fmla="*/ 2350480 w 2969320"/>
              <a:gd name="connsiteY764" fmla="*/ 369099 h 2807274"/>
              <a:gd name="connsiteX765" fmla="*/ 2352317 w 2969320"/>
              <a:gd name="connsiteY765" fmla="*/ 369099 h 2807274"/>
              <a:gd name="connsiteX766" fmla="*/ 2352317 w 2969320"/>
              <a:gd name="connsiteY766" fmla="*/ 370936 h 2807274"/>
              <a:gd name="connsiteX767" fmla="*/ 2350480 w 2969320"/>
              <a:gd name="connsiteY767" fmla="*/ 370936 h 2807274"/>
              <a:gd name="connsiteX768" fmla="*/ 2117268 w 2969320"/>
              <a:gd name="connsiteY768" fmla="*/ 363591 h 2807274"/>
              <a:gd name="connsiteX769" fmla="*/ 2124613 w 2969320"/>
              <a:gd name="connsiteY769" fmla="*/ 363591 h 2807274"/>
              <a:gd name="connsiteX770" fmla="*/ 2123946 w 2969320"/>
              <a:gd name="connsiteY770" fmla="*/ 365428 h 2807274"/>
              <a:gd name="connsiteX771" fmla="*/ 2117268 w 2969320"/>
              <a:gd name="connsiteY771" fmla="*/ 363591 h 2807274"/>
              <a:gd name="connsiteX772" fmla="*/ 2196841 w 2969320"/>
              <a:gd name="connsiteY772" fmla="*/ 361754 h 2807274"/>
              <a:gd name="connsiteX773" fmla="*/ 2198066 w 2969320"/>
              <a:gd name="connsiteY773" fmla="*/ 361754 h 2807274"/>
              <a:gd name="connsiteX774" fmla="*/ 2198066 w 2969320"/>
              <a:gd name="connsiteY774" fmla="*/ 363591 h 2807274"/>
              <a:gd name="connsiteX775" fmla="*/ 2196229 w 2969320"/>
              <a:gd name="connsiteY775" fmla="*/ 363591 h 2807274"/>
              <a:gd name="connsiteX776" fmla="*/ 2196841 w 2969320"/>
              <a:gd name="connsiteY776" fmla="*/ 361754 h 2807274"/>
              <a:gd name="connsiteX777" fmla="*/ 1130206 w 2969320"/>
              <a:gd name="connsiteY777" fmla="*/ 361754 h 2807274"/>
              <a:gd name="connsiteX778" fmla="*/ 1160545 w 2969320"/>
              <a:gd name="connsiteY778" fmla="*/ 389300 h 2807274"/>
              <a:gd name="connsiteX779" fmla="*/ 1142182 w 2969320"/>
              <a:gd name="connsiteY779" fmla="*/ 380388 h 2807274"/>
              <a:gd name="connsiteX780" fmla="*/ 1123818 w 2969320"/>
              <a:gd name="connsiteY780" fmla="*/ 367426 h 2807274"/>
              <a:gd name="connsiteX781" fmla="*/ 1130206 w 2969320"/>
              <a:gd name="connsiteY781" fmla="*/ 361754 h 2807274"/>
              <a:gd name="connsiteX782" fmla="*/ 2223441 w 2969320"/>
              <a:gd name="connsiteY782" fmla="*/ 356246 h 2807274"/>
              <a:gd name="connsiteX783" fmla="*/ 2229284 w 2969320"/>
              <a:gd name="connsiteY783" fmla="*/ 360327 h 2807274"/>
              <a:gd name="connsiteX784" fmla="*/ 2225110 w 2969320"/>
              <a:gd name="connsiteY784" fmla="*/ 363591 h 2807274"/>
              <a:gd name="connsiteX785" fmla="*/ 2220937 w 2969320"/>
              <a:gd name="connsiteY785" fmla="*/ 360327 h 2807274"/>
              <a:gd name="connsiteX786" fmla="*/ 2223441 w 2969320"/>
              <a:gd name="connsiteY786" fmla="*/ 356246 h 2807274"/>
              <a:gd name="connsiteX787" fmla="*/ 2368844 w 2969320"/>
              <a:gd name="connsiteY787" fmla="*/ 352573 h 2807274"/>
              <a:gd name="connsiteX788" fmla="*/ 2374353 w 2969320"/>
              <a:gd name="connsiteY788" fmla="*/ 357393 h 2807274"/>
              <a:gd name="connsiteX789" fmla="*/ 2368844 w 2969320"/>
              <a:gd name="connsiteY789" fmla="*/ 365428 h 2807274"/>
              <a:gd name="connsiteX790" fmla="*/ 2364253 w 2969320"/>
              <a:gd name="connsiteY790" fmla="*/ 357393 h 2807274"/>
              <a:gd name="connsiteX791" fmla="*/ 2368844 w 2969320"/>
              <a:gd name="connsiteY791" fmla="*/ 352573 h 2807274"/>
              <a:gd name="connsiteX792" fmla="*/ 2130733 w 2969320"/>
              <a:gd name="connsiteY792" fmla="*/ 352573 h 2807274"/>
              <a:gd name="connsiteX793" fmla="*/ 2131958 w 2969320"/>
              <a:gd name="connsiteY793" fmla="*/ 353492 h 2807274"/>
              <a:gd name="connsiteX794" fmla="*/ 2130733 w 2969320"/>
              <a:gd name="connsiteY794" fmla="*/ 358083 h 2807274"/>
              <a:gd name="connsiteX795" fmla="*/ 2130122 w 2969320"/>
              <a:gd name="connsiteY795" fmla="*/ 356246 h 2807274"/>
              <a:gd name="connsiteX796" fmla="*/ 2130733 w 2969320"/>
              <a:gd name="connsiteY796" fmla="*/ 352573 h 2807274"/>
              <a:gd name="connsiteX797" fmla="*/ 1119290 w 2969320"/>
              <a:gd name="connsiteY797" fmla="*/ 352573 h 2807274"/>
              <a:gd name="connsiteX798" fmla="*/ 1120147 w 2969320"/>
              <a:gd name="connsiteY798" fmla="*/ 358286 h 2807274"/>
              <a:gd name="connsiteX799" fmla="*/ 1108149 w 2969320"/>
              <a:gd name="connsiteY799" fmla="*/ 359918 h 2807274"/>
              <a:gd name="connsiteX800" fmla="*/ 1107292 w 2969320"/>
              <a:gd name="connsiteY800" fmla="*/ 354205 h 2807274"/>
              <a:gd name="connsiteX801" fmla="*/ 1119290 w 2969320"/>
              <a:gd name="connsiteY801" fmla="*/ 352573 h 2807274"/>
              <a:gd name="connsiteX802" fmla="*/ 2236367 w 2969320"/>
              <a:gd name="connsiteY802" fmla="*/ 348901 h 2807274"/>
              <a:gd name="connsiteX803" fmla="*/ 2240302 w 2969320"/>
              <a:gd name="connsiteY803" fmla="*/ 355329 h 2807274"/>
              <a:gd name="connsiteX804" fmla="*/ 2237941 w 2969320"/>
              <a:gd name="connsiteY804" fmla="*/ 358083 h 2807274"/>
              <a:gd name="connsiteX805" fmla="*/ 2235580 w 2969320"/>
              <a:gd name="connsiteY805" fmla="*/ 355329 h 2807274"/>
              <a:gd name="connsiteX806" fmla="*/ 2236367 w 2969320"/>
              <a:gd name="connsiteY806" fmla="*/ 348901 h 2807274"/>
              <a:gd name="connsiteX807" fmla="*/ 1099684 w 2969320"/>
              <a:gd name="connsiteY807" fmla="*/ 347982 h 2807274"/>
              <a:gd name="connsiteX808" fmla="*/ 1103620 w 2969320"/>
              <a:gd name="connsiteY808" fmla="*/ 348901 h 2807274"/>
              <a:gd name="connsiteX809" fmla="*/ 1101259 w 2969320"/>
              <a:gd name="connsiteY809" fmla="*/ 352573 h 2807274"/>
              <a:gd name="connsiteX810" fmla="*/ 1098110 w 2969320"/>
              <a:gd name="connsiteY810" fmla="*/ 350736 h 2807274"/>
              <a:gd name="connsiteX811" fmla="*/ 1099684 w 2969320"/>
              <a:gd name="connsiteY811" fmla="*/ 347982 h 2807274"/>
              <a:gd name="connsiteX812" fmla="*/ 2667245 w 2969320"/>
              <a:gd name="connsiteY812" fmla="*/ 347064 h 2807274"/>
              <a:gd name="connsiteX813" fmla="*/ 2669999 w 2969320"/>
              <a:gd name="connsiteY813" fmla="*/ 354146 h 2807274"/>
              <a:gd name="connsiteX814" fmla="*/ 2666327 w 2969320"/>
              <a:gd name="connsiteY814" fmla="*/ 357295 h 2807274"/>
              <a:gd name="connsiteX815" fmla="*/ 2662654 w 2969320"/>
              <a:gd name="connsiteY815" fmla="*/ 354934 h 2807274"/>
              <a:gd name="connsiteX816" fmla="*/ 2667245 w 2969320"/>
              <a:gd name="connsiteY816" fmla="*/ 347064 h 2807274"/>
              <a:gd name="connsiteX817" fmla="*/ 2145731 w 2969320"/>
              <a:gd name="connsiteY817" fmla="*/ 347064 h 2807274"/>
              <a:gd name="connsiteX818" fmla="*/ 2146649 w 2969320"/>
              <a:gd name="connsiteY818" fmla="*/ 349513 h 2807274"/>
              <a:gd name="connsiteX819" fmla="*/ 2144813 w 2969320"/>
              <a:gd name="connsiteY819" fmla="*/ 350736 h 2807274"/>
              <a:gd name="connsiteX820" fmla="*/ 2142976 w 2969320"/>
              <a:gd name="connsiteY820" fmla="*/ 349513 h 2807274"/>
              <a:gd name="connsiteX821" fmla="*/ 2145731 w 2969320"/>
              <a:gd name="connsiteY821" fmla="*/ 347064 h 2807274"/>
              <a:gd name="connsiteX822" fmla="*/ 1007351 w 2969320"/>
              <a:gd name="connsiteY822" fmla="*/ 344401 h 2807274"/>
              <a:gd name="connsiteX823" fmla="*/ 1092602 w 2969320"/>
              <a:gd name="connsiteY823" fmla="*/ 385627 h 2807274"/>
              <a:gd name="connsiteX824" fmla="*/ 989768 w 2969320"/>
              <a:gd name="connsiteY824" fmla="*/ 345421 h 2807274"/>
              <a:gd name="connsiteX825" fmla="*/ 1007351 w 2969320"/>
              <a:gd name="connsiteY825" fmla="*/ 344401 h 2807274"/>
              <a:gd name="connsiteX826" fmla="*/ 2187048 w 2969320"/>
              <a:gd name="connsiteY826" fmla="*/ 343391 h 2807274"/>
              <a:gd name="connsiteX827" fmla="*/ 2188884 w 2969320"/>
              <a:gd name="connsiteY827" fmla="*/ 344310 h 2807274"/>
              <a:gd name="connsiteX828" fmla="*/ 2187048 w 2969320"/>
              <a:gd name="connsiteY828" fmla="*/ 345228 h 2807274"/>
              <a:gd name="connsiteX829" fmla="*/ 2185211 w 2969320"/>
              <a:gd name="connsiteY829" fmla="*/ 344310 h 2807274"/>
              <a:gd name="connsiteX830" fmla="*/ 2187048 w 2969320"/>
              <a:gd name="connsiteY830" fmla="*/ 343391 h 2807274"/>
              <a:gd name="connsiteX831" fmla="*/ 1419221 w 2969320"/>
              <a:gd name="connsiteY831" fmla="*/ 337883 h 2807274"/>
              <a:gd name="connsiteX832" fmla="*/ 1427792 w 2969320"/>
              <a:gd name="connsiteY832" fmla="*/ 344965 h 2807274"/>
              <a:gd name="connsiteX833" fmla="*/ 1425220 w 2969320"/>
              <a:gd name="connsiteY833" fmla="*/ 348901 h 2807274"/>
              <a:gd name="connsiteX834" fmla="*/ 1415794 w 2969320"/>
              <a:gd name="connsiteY834" fmla="*/ 341818 h 2807274"/>
              <a:gd name="connsiteX835" fmla="*/ 1419221 w 2969320"/>
              <a:gd name="connsiteY835" fmla="*/ 337883 h 2807274"/>
              <a:gd name="connsiteX836" fmla="*/ 2411079 w 2969320"/>
              <a:gd name="connsiteY836" fmla="*/ 336046 h 2807274"/>
              <a:gd name="connsiteX837" fmla="*/ 2412916 w 2969320"/>
              <a:gd name="connsiteY837" fmla="*/ 336046 h 2807274"/>
              <a:gd name="connsiteX838" fmla="*/ 2412916 w 2969320"/>
              <a:gd name="connsiteY838" fmla="*/ 337883 h 2807274"/>
              <a:gd name="connsiteX839" fmla="*/ 1310665 w 2969320"/>
              <a:gd name="connsiteY839" fmla="*/ 332373 h 2807274"/>
              <a:gd name="connsiteX840" fmla="*/ 1306532 w 2969320"/>
              <a:gd name="connsiteY840" fmla="*/ 337883 h 2807274"/>
              <a:gd name="connsiteX841" fmla="*/ 1303778 w 2969320"/>
              <a:gd name="connsiteY841" fmla="*/ 335129 h 2807274"/>
              <a:gd name="connsiteX842" fmla="*/ 1312042 w 2969320"/>
              <a:gd name="connsiteY842" fmla="*/ 330537 h 2807274"/>
              <a:gd name="connsiteX843" fmla="*/ 1312960 w 2969320"/>
              <a:gd name="connsiteY843" fmla="*/ 331456 h 2807274"/>
              <a:gd name="connsiteX844" fmla="*/ 1310665 w 2969320"/>
              <a:gd name="connsiteY844" fmla="*/ 332373 h 2807274"/>
              <a:gd name="connsiteX845" fmla="*/ 973673 w 2969320"/>
              <a:gd name="connsiteY845" fmla="*/ 330537 h 2807274"/>
              <a:gd name="connsiteX846" fmla="*/ 984259 w 2969320"/>
              <a:gd name="connsiteY846" fmla="*/ 335622 h 2807274"/>
              <a:gd name="connsiteX847" fmla="*/ 980478 w 2969320"/>
              <a:gd name="connsiteY847" fmla="*/ 341555 h 2807274"/>
              <a:gd name="connsiteX848" fmla="*/ 971405 w 2969320"/>
              <a:gd name="connsiteY848" fmla="*/ 335622 h 2807274"/>
              <a:gd name="connsiteX849" fmla="*/ 973673 w 2969320"/>
              <a:gd name="connsiteY849" fmla="*/ 330537 h 2807274"/>
              <a:gd name="connsiteX850" fmla="*/ 1312741 w 2969320"/>
              <a:gd name="connsiteY850" fmla="*/ 328670 h 2807274"/>
              <a:gd name="connsiteX851" fmla="*/ 1312042 w 2969320"/>
              <a:gd name="connsiteY851" fmla="*/ 330537 h 2807274"/>
              <a:gd name="connsiteX852" fmla="*/ 1311123 w 2969320"/>
              <a:gd name="connsiteY852" fmla="*/ 329803 h 2807274"/>
              <a:gd name="connsiteX853" fmla="*/ 1437830 w 2969320"/>
              <a:gd name="connsiteY853" fmla="*/ 326865 h 2807274"/>
              <a:gd name="connsiteX854" fmla="*/ 1439055 w 2969320"/>
              <a:gd name="connsiteY854" fmla="*/ 326865 h 2807274"/>
              <a:gd name="connsiteX855" fmla="*/ 1439667 w 2969320"/>
              <a:gd name="connsiteY855" fmla="*/ 327783 h 2807274"/>
              <a:gd name="connsiteX856" fmla="*/ 1438442 w 2969320"/>
              <a:gd name="connsiteY856" fmla="*/ 328702 h 2807274"/>
              <a:gd name="connsiteX857" fmla="*/ 1437830 w 2969320"/>
              <a:gd name="connsiteY857" fmla="*/ 326865 h 2807274"/>
              <a:gd name="connsiteX858" fmla="*/ 624363 w 2969320"/>
              <a:gd name="connsiteY858" fmla="*/ 325028 h 2807274"/>
              <a:gd name="connsiteX859" fmla="*/ 643135 w 2969320"/>
              <a:gd name="connsiteY859" fmla="*/ 329236 h 2807274"/>
              <a:gd name="connsiteX860" fmla="*/ 661090 w 2969320"/>
              <a:gd name="connsiteY860" fmla="*/ 357851 h 2807274"/>
              <a:gd name="connsiteX861" fmla="*/ 617833 w 2969320"/>
              <a:gd name="connsiteY861" fmla="*/ 333444 h 2807274"/>
              <a:gd name="connsiteX862" fmla="*/ 624363 w 2969320"/>
              <a:gd name="connsiteY862" fmla="*/ 325028 h 2807274"/>
              <a:gd name="connsiteX863" fmla="*/ 1314796 w 2969320"/>
              <a:gd name="connsiteY863" fmla="*/ 323192 h 2807274"/>
              <a:gd name="connsiteX864" fmla="*/ 1318468 w 2969320"/>
              <a:gd name="connsiteY864" fmla="*/ 324661 h 2807274"/>
              <a:gd name="connsiteX865" fmla="*/ 1312741 w 2969320"/>
              <a:gd name="connsiteY865" fmla="*/ 328670 h 2807274"/>
              <a:gd name="connsiteX866" fmla="*/ 1449766 w 2969320"/>
              <a:gd name="connsiteY866" fmla="*/ 322458 h 2807274"/>
              <a:gd name="connsiteX867" fmla="*/ 1450685 w 2969320"/>
              <a:gd name="connsiteY867" fmla="*/ 323192 h 2807274"/>
              <a:gd name="connsiteX868" fmla="*/ 1450683 w 2969320"/>
              <a:gd name="connsiteY868" fmla="*/ 323192 h 2807274"/>
              <a:gd name="connsiteX869" fmla="*/ 1449766 w 2969320"/>
              <a:gd name="connsiteY869" fmla="*/ 323192 h 2807274"/>
              <a:gd name="connsiteX870" fmla="*/ 1449766 w 2969320"/>
              <a:gd name="connsiteY870" fmla="*/ 322458 h 2807274"/>
              <a:gd name="connsiteX871" fmla="*/ 1364377 w 2969320"/>
              <a:gd name="connsiteY871" fmla="*/ 319520 h 2807274"/>
              <a:gd name="connsiteX872" fmla="*/ 1366214 w 2969320"/>
              <a:gd name="connsiteY872" fmla="*/ 319520 h 2807274"/>
              <a:gd name="connsiteX873" fmla="*/ 1364377 w 2969320"/>
              <a:gd name="connsiteY873" fmla="*/ 321356 h 2807274"/>
              <a:gd name="connsiteX874" fmla="*/ 2473776 w 2969320"/>
              <a:gd name="connsiteY874" fmla="*/ 317683 h 2807274"/>
              <a:gd name="connsiteX875" fmla="*/ 2474564 w 2969320"/>
              <a:gd name="connsiteY875" fmla="*/ 321355 h 2807274"/>
              <a:gd name="connsiteX876" fmla="*/ 2471416 w 2969320"/>
              <a:gd name="connsiteY876" fmla="*/ 323192 h 2807274"/>
              <a:gd name="connsiteX877" fmla="*/ 2469841 w 2969320"/>
              <a:gd name="connsiteY877" fmla="*/ 319520 h 2807274"/>
              <a:gd name="connsiteX878" fmla="*/ 2473776 w 2969320"/>
              <a:gd name="connsiteY878" fmla="*/ 317683 h 2807274"/>
              <a:gd name="connsiteX879" fmla="*/ 2444133 w 2969320"/>
              <a:gd name="connsiteY879" fmla="*/ 317683 h 2807274"/>
              <a:gd name="connsiteX880" fmla="*/ 2447805 w 2969320"/>
              <a:gd name="connsiteY880" fmla="*/ 320225 h 2807274"/>
              <a:gd name="connsiteX881" fmla="*/ 2445051 w 2969320"/>
              <a:gd name="connsiteY881" fmla="*/ 328701 h 2807274"/>
              <a:gd name="connsiteX882" fmla="*/ 2440460 w 2969320"/>
              <a:gd name="connsiteY882" fmla="*/ 319377 h 2807274"/>
              <a:gd name="connsiteX883" fmla="*/ 2444133 w 2969320"/>
              <a:gd name="connsiteY883" fmla="*/ 317683 h 2807274"/>
              <a:gd name="connsiteX884" fmla="*/ 1013641 w 2969320"/>
              <a:gd name="connsiteY884" fmla="*/ 317089 h 2807274"/>
              <a:gd name="connsiteX885" fmla="*/ 1013641 w 2969320"/>
              <a:gd name="connsiteY885" fmla="*/ 317899 h 2807274"/>
              <a:gd name="connsiteX886" fmla="*/ 1013123 w 2969320"/>
              <a:gd name="connsiteY886" fmla="*/ 317141 h 2807274"/>
              <a:gd name="connsiteX887" fmla="*/ 1014530 w 2969320"/>
              <a:gd name="connsiteY887" fmla="*/ 317063 h 2807274"/>
              <a:gd name="connsiteX888" fmla="*/ 1024657 w 2969320"/>
              <a:gd name="connsiteY888" fmla="*/ 320438 h 2807274"/>
              <a:gd name="connsiteX889" fmla="*/ 1021719 w 2969320"/>
              <a:gd name="connsiteY889" fmla="*/ 326865 h 2807274"/>
              <a:gd name="connsiteX890" fmla="*/ 1262461 w 2969320"/>
              <a:gd name="connsiteY890" fmla="*/ 315847 h 2807274"/>
              <a:gd name="connsiteX891" fmla="*/ 1263380 w 2969320"/>
              <a:gd name="connsiteY891" fmla="*/ 317683 h 2807274"/>
              <a:gd name="connsiteX892" fmla="*/ 1262461 w 2969320"/>
              <a:gd name="connsiteY892" fmla="*/ 319520 h 2807274"/>
              <a:gd name="connsiteX893" fmla="*/ 1261543 w 2969320"/>
              <a:gd name="connsiteY893" fmla="*/ 317683 h 2807274"/>
              <a:gd name="connsiteX894" fmla="*/ 1262461 w 2969320"/>
              <a:gd name="connsiteY894" fmla="*/ 315847 h 2807274"/>
              <a:gd name="connsiteX895" fmla="*/ 1013639 w 2969320"/>
              <a:gd name="connsiteY895" fmla="*/ 315847 h 2807274"/>
              <a:gd name="connsiteX896" fmla="*/ 1014530 w 2969320"/>
              <a:gd name="connsiteY896" fmla="*/ 317063 h 2807274"/>
              <a:gd name="connsiteX897" fmla="*/ 1013639 w 2969320"/>
              <a:gd name="connsiteY897" fmla="*/ 316765 h 2807274"/>
              <a:gd name="connsiteX898" fmla="*/ 1013639 w 2969320"/>
              <a:gd name="connsiteY898" fmla="*/ 315847 h 2807274"/>
              <a:gd name="connsiteX899" fmla="*/ 932648 w 2969320"/>
              <a:gd name="connsiteY899" fmla="*/ 314010 h 2807274"/>
              <a:gd name="connsiteX900" fmla="*/ 945696 w 2969320"/>
              <a:gd name="connsiteY900" fmla="*/ 320306 h 2807274"/>
              <a:gd name="connsiteX901" fmla="*/ 943087 w 2969320"/>
              <a:gd name="connsiteY901" fmla="*/ 325028 h 2807274"/>
              <a:gd name="connsiteX902" fmla="*/ 929169 w 2969320"/>
              <a:gd name="connsiteY902" fmla="*/ 318732 h 2807274"/>
              <a:gd name="connsiteX903" fmla="*/ 932648 w 2969320"/>
              <a:gd name="connsiteY903" fmla="*/ 314010 h 2807274"/>
              <a:gd name="connsiteX904" fmla="*/ 1168359 w 2969320"/>
              <a:gd name="connsiteY904" fmla="*/ 305457 h 2807274"/>
              <a:gd name="connsiteX905" fmla="*/ 1189621 w 2969320"/>
              <a:gd name="connsiteY905" fmla="*/ 316171 h 2807274"/>
              <a:gd name="connsiteX906" fmla="*/ 1195436 w 2969320"/>
              <a:gd name="connsiteY906" fmla="*/ 334391 h 2807274"/>
              <a:gd name="connsiteX907" fmla="*/ 1160545 w 2969320"/>
              <a:gd name="connsiteY907" fmla="*/ 313687 h 2807274"/>
              <a:gd name="connsiteX908" fmla="*/ 1168359 w 2969320"/>
              <a:gd name="connsiteY908" fmla="*/ 305457 h 2807274"/>
              <a:gd name="connsiteX909" fmla="*/ 976180 w 2969320"/>
              <a:gd name="connsiteY909" fmla="*/ 304829 h 2807274"/>
              <a:gd name="connsiteX910" fmla="*/ 980587 w 2969320"/>
              <a:gd name="connsiteY910" fmla="*/ 306665 h 2807274"/>
              <a:gd name="connsiteX911" fmla="*/ 978383 w 2969320"/>
              <a:gd name="connsiteY911" fmla="*/ 308502 h 2807274"/>
              <a:gd name="connsiteX912" fmla="*/ 975077 w 2969320"/>
              <a:gd name="connsiteY912" fmla="*/ 306665 h 2807274"/>
              <a:gd name="connsiteX913" fmla="*/ 976180 w 2969320"/>
              <a:gd name="connsiteY913" fmla="*/ 304829 h 2807274"/>
              <a:gd name="connsiteX914" fmla="*/ 624156 w 2969320"/>
              <a:gd name="connsiteY914" fmla="*/ 304829 h 2807274"/>
              <a:gd name="connsiteX915" fmla="*/ 629869 w 2969320"/>
              <a:gd name="connsiteY915" fmla="*/ 308093 h 2807274"/>
              <a:gd name="connsiteX916" fmla="*/ 627420 w 2969320"/>
              <a:gd name="connsiteY916" fmla="*/ 312174 h 2807274"/>
              <a:gd name="connsiteX917" fmla="*/ 623339 w 2969320"/>
              <a:gd name="connsiteY917" fmla="*/ 309725 h 2807274"/>
              <a:gd name="connsiteX918" fmla="*/ 624156 w 2969320"/>
              <a:gd name="connsiteY918" fmla="*/ 304829 h 2807274"/>
              <a:gd name="connsiteX919" fmla="*/ 1200791 w 2969320"/>
              <a:gd name="connsiteY919" fmla="*/ 302992 h 2807274"/>
              <a:gd name="connsiteX920" fmla="*/ 1204618 w 2969320"/>
              <a:gd name="connsiteY920" fmla="*/ 308001 h 2807274"/>
              <a:gd name="connsiteX921" fmla="*/ 1197730 w 2969320"/>
              <a:gd name="connsiteY921" fmla="*/ 312174 h 2807274"/>
              <a:gd name="connsiteX922" fmla="*/ 1195436 w 2969320"/>
              <a:gd name="connsiteY922" fmla="*/ 308835 h 2807274"/>
              <a:gd name="connsiteX923" fmla="*/ 1200791 w 2969320"/>
              <a:gd name="connsiteY923" fmla="*/ 302992 h 2807274"/>
              <a:gd name="connsiteX924" fmla="*/ 1388800 w 2969320"/>
              <a:gd name="connsiteY924" fmla="*/ 301156 h 2807274"/>
              <a:gd name="connsiteX925" fmla="*/ 1393758 w 2969320"/>
              <a:gd name="connsiteY925" fmla="*/ 303699 h 2807274"/>
              <a:gd name="connsiteX926" fmla="*/ 1384668 w 2969320"/>
              <a:gd name="connsiteY926" fmla="*/ 323192 h 2807274"/>
              <a:gd name="connsiteX927" fmla="*/ 1377231 w 2969320"/>
              <a:gd name="connsiteY927" fmla="*/ 318954 h 2807274"/>
              <a:gd name="connsiteX928" fmla="*/ 1388800 w 2969320"/>
              <a:gd name="connsiteY928" fmla="*/ 301156 h 2807274"/>
              <a:gd name="connsiteX929" fmla="*/ 1374782 w 2969320"/>
              <a:gd name="connsiteY929" fmla="*/ 301156 h 2807274"/>
              <a:gd name="connsiteX930" fmla="*/ 1377231 w 2969320"/>
              <a:gd name="connsiteY930" fmla="*/ 302993 h 2807274"/>
              <a:gd name="connsiteX931" fmla="*/ 1375394 w 2969320"/>
              <a:gd name="connsiteY931" fmla="*/ 305747 h 2807274"/>
              <a:gd name="connsiteX932" fmla="*/ 1373558 w 2969320"/>
              <a:gd name="connsiteY932" fmla="*/ 304829 h 2807274"/>
              <a:gd name="connsiteX933" fmla="*/ 1374782 w 2969320"/>
              <a:gd name="connsiteY933" fmla="*/ 301156 h 2807274"/>
              <a:gd name="connsiteX934" fmla="*/ 902960 w 2969320"/>
              <a:gd name="connsiteY934" fmla="*/ 299319 h 2807274"/>
              <a:gd name="connsiteX935" fmla="*/ 925497 w 2969320"/>
              <a:gd name="connsiteY935" fmla="*/ 311295 h 2807274"/>
              <a:gd name="connsiteX936" fmla="*/ 922159 w 2969320"/>
              <a:gd name="connsiteY936" fmla="*/ 317683 h 2807274"/>
              <a:gd name="connsiteX937" fmla="*/ 897952 w 2969320"/>
              <a:gd name="connsiteY937" fmla="*/ 307303 h 2807274"/>
              <a:gd name="connsiteX938" fmla="*/ 902960 w 2969320"/>
              <a:gd name="connsiteY938" fmla="*/ 299319 h 2807274"/>
              <a:gd name="connsiteX939" fmla="*/ 1047612 w 2969320"/>
              <a:gd name="connsiteY939" fmla="*/ 295647 h 2807274"/>
              <a:gd name="connsiteX940" fmla="*/ 1048530 w 2969320"/>
              <a:gd name="connsiteY940" fmla="*/ 297483 h 2807274"/>
              <a:gd name="connsiteX941" fmla="*/ 1046693 w 2969320"/>
              <a:gd name="connsiteY941" fmla="*/ 299319 h 2807274"/>
              <a:gd name="connsiteX942" fmla="*/ 1046693 w 2969320"/>
              <a:gd name="connsiteY942" fmla="*/ 297483 h 2807274"/>
              <a:gd name="connsiteX943" fmla="*/ 1047612 w 2969320"/>
              <a:gd name="connsiteY943" fmla="*/ 295647 h 2807274"/>
              <a:gd name="connsiteX944" fmla="*/ 959863 w 2969320"/>
              <a:gd name="connsiteY944" fmla="*/ 295647 h 2807274"/>
              <a:gd name="connsiteX945" fmla="*/ 962224 w 2969320"/>
              <a:gd name="connsiteY945" fmla="*/ 300054 h 2807274"/>
              <a:gd name="connsiteX946" fmla="*/ 959075 w 2969320"/>
              <a:gd name="connsiteY946" fmla="*/ 301156 h 2807274"/>
              <a:gd name="connsiteX947" fmla="*/ 956714 w 2969320"/>
              <a:gd name="connsiteY947" fmla="*/ 297850 h 2807274"/>
              <a:gd name="connsiteX948" fmla="*/ 959863 w 2969320"/>
              <a:gd name="connsiteY948" fmla="*/ 295647 h 2807274"/>
              <a:gd name="connsiteX949" fmla="*/ 887342 w 2969320"/>
              <a:gd name="connsiteY949" fmla="*/ 294626 h 2807274"/>
              <a:gd name="connsiteX950" fmla="*/ 890607 w 2969320"/>
              <a:gd name="connsiteY950" fmla="*/ 296260 h 2807274"/>
              <a:gd name="connsiteX951" fmla="*/ 888974 w 2969320"/>
              <a:gd name="connsiteY951" fmla="*/ 301156 h 2807274"/>
              <a:gd name="connsiteX952" fmla="*/ 883261 w 2969320"/>
              <a:gd name="connsiteY952" fmla="*/ 297892 h 2807274"/>
              <a:gd name="connsiteX953" fmla="*/ 887342 w 2969320"/>
              <a:gd name="connsiteY953" fmla="*/ 294626 h 2807274"/>
              <a:gd name="connsiteX954" fmla="*/ 2067425 w 2969320"/>
              <a:gd name="connsiteY954" fmla="*/ 293811 h 2807274"/>
              <a:gd name="connsiteX955" fmla="*/ 2071361 w 2969320"/>
              <a:gd name="connsiteY955" fmla="*/ 294545 h 2807274"/>
              <a:gd name="connsiteX956" fmla="*/ 2069000 w 2969320"/>
              <a:gd name="connsiteY956" fmla="*/ 297484 h 2807274"/>
              <a:gd name="connsiteX957" fmla="*/ 2065851 w 2969320"/>
              <a:gd name="connsiteY957" fmla="*/ 296749 h 2807274"/>
              <a:gd name="connsiteX958" fmla="*/ 2067425 w 2969320"/>
              <a:gd name="connsiteY958" fmla="*/ 293811 h 2807274"/>
              <a:gd name="connsiteX959" fmla="*/ 995957 w 2969320"/>
              <a:gd name="connsiteY959" fmla="*/ 291974 h 2807274"/>
              <a:gd name="connsiteX960" fmla="*/ 1013123 w 2969320"/>
              <a:gd name="connsiteY960" fmla="*/ 317141 h 2807274"/>
              <a:gd name="connsiteX961" fmla="*/ 989768 w 2969320"/>
              <a:gd name="connsiteY961" fmla="*/ 319520 h 2807274"/>
              <a:gd name="connsiteX962" fmla="*/ 995957 w 2969320"/>
              <a:gd name="connsiteY962" fmla="*/ 291974 h 2807274"/>
              <a:gd name="connsiteX963" fmla="*/ 1544336 w 2969320"/>
              <a:gd name="connsiteY963" fmla="*/ 288302 h 2807274"/>
              <a:gd name="connsiteX964" fmla="*/ 1548009 w 2969320"/>
              <a:gd name="connsiteY964" fmla="*/ 290138 h 2807274"/>
              <a:gd name="connsiteX965" fmla="*/ 1546172 w 2969320"/>
              <a:gd name="connsiteY965" fmla="*/ 292893 h 2807274"/>
              <a:gd name="connsiteX966" fmla="*/ 1542499 w 2969320"/>
              <a:gd name="connsiteY966" fmla="*/ 291974 h 2807274"/>
              <a:gd name="connsiteX967" fmla="*/ 1544336 w 2969320"/>
              <a:gd name="connsiteY967" fmla="*/ 288302 h 2807274"/>
              <a:gd name="connsiteX968" fmla="*/ 511121 w 2969320"/>
              <a:gd name="connsiteY968" fmla="*/ 288302 h 2807274"/>
              <a:gd name="connsiteX969" fmla="*/ 519691 w 2969320"/>
              <a:gd name="connsiteY969" fmla="*/ 298888 h 2807274"/>
              <a:gd name="connsiteX970" fmla="*/ 516263 w 2969320"/>
              <a:gd name="connsiteY970" fmla="*/ 301156 h 2807274"/>
              <a:gd name="connsiteX971" fmla="*/ 506836 w 2969320"/>
              <a:gd name="connsiteY971" fmla="*/ 291326 h 2807274"/>
              <a:gd name="connsiteX972" fmla="*/ 511121 w 2969320"/>
              <a:gd name="connsiteY972" fmla="*/ 288302 h 2807274"/>
              <a:gd name="connsiteX973" fmla="*/ 2579194 w 2969320"/>
              <a:gd name="connsiteY973" fmla="*/ 282793 h 2807274"/>
              <a:gd name="connsiteX974" fmla="*/ 2580020 w 2969320"/>
              <a:gd name="connsiteY974" fmla="*/ 290570 h 2807274"/>
              <a:gd name="connsiteX975" fmla="*/ 2548620 w 2969320"/>
              <a:gd name="connsiteY975" fmla="*/ 297484 h 2807274"/>
              <a:gd name="connsiteX976" fmla="*/ 2546967 w 2969320"/>
              <a:gd name="connsiteY976" fmla="*/ 291435 h 2807274"/>
              <a:gd name="connsiteX977" fmla="*/ 2579194 w 2969320"/>
              <a:gd name="connsiteY977" fmla="*/ 282793 h 2807274"/>
              <a:gd name="connsiteX978" fmla="*/ 936147 w 2969320"/>
              <a:gd name="connsiteY978" fmla="*/ 282793 h 2807274"/>
              <a:gd name="connsiteX979" fmla="*/ 945696 w 2969320"/>
              <a:gd name="connsiteY979" fmla="*/ 286925 h 2807274"/>
              <a:gd name="connsiteX980" fmla="*/ 944962 w 2969320"/>
              <a:gd name="connsiteY980" fmla="*/ 286925 h 2807274"/>
              <a:gd name="connsiteX981" fmla="*/ 934678 w 2969320"/>
              <a:gd name="connsiteY981" fmla="*/ 288303 h 2807274"/>
              <a:gd name="connsiteX982" fmla="*/ 936147 w 2969320"/>
              <a:gd name="connsiteY982" fmla="*/ 282793 h 2807274"/>
              <a:gd name="connsiteX983" fmla="*/ 1556141 w 2969320"/>
              <a:gd name="connsiteY983" fmla="*/ 279121 h 2807274"/>
              <a:gd name="connsiteX984" fmla="*/ 1565585 w 2969320"/>
              <a:gd name="connsiteY984" fmla="*/ 282793 h 2807274"/>
              <a:gd name="connsiteX985" fmla="*/ 1555354 w 2969320"/>
              <a:gd name="connsiteY985" fmla="*/ 282793 h 2807274"/>
              <a:gd name="connsiteX986" fmla="*/ 1556141 w 2969320"/>
              <a:gd name="connsiteY986" fmla="*/ 279121 h 2807274"/>
              <a:gd name="connsiteX987" fmla="*/ 920600 w 2969320"/>
              <a:gd name="connsiteY987" fmla="*/ 277284 h 2807274"/>
              <a:gd name="connsiteX988" fmla="*/ 921825 w 2969320"/>
              <a:gd name="connsiteY988" fmla="*/ 277896 h 2807274"/>
              <a:gd name="connsiteX989" fmla="*/ 921213 w 2969320"/>
              <a:gd name="connsiteY989" fmla="*/ 279121 h 2807274"/>
              <a:gd name="connsiteX990" fmla="*/ 919988 w 2969320"/>
              <a:gd name="connsiteY990" fmla="*/ 278509 h 2807274"/>
              <a:gd name="connsiteX991" fmla="*/ 920600 w 2969320"/>
              <a:gd name="connsiteY991" fmla="*/ 277284 h 2807274"/>
              <a:gd name="connsiteX992" fmla="*/ 1696750 w 2969320"/>
              <a:gd name="connsiteY992" fmla="*/ 266266 h 2807274"/>
              <a:gd name="connsiteX993" fmla="*/ 1698587 w 2969320"/>
              <a:gd name="connsiteY993" fmla="*/ 269020 h 2807274"/>
              <a:gd name="connsiteX994" fmla="*/ 1693996 w 2969320"/>
              <a:gd name="connsiteY994" fmla="*/ 271775 h 2807274"/>
              <a:gd name="connsiteX995" fmla="*/ 1693078 w 2969320"/>
              <a:gd name="connsiteY995" fmla="*/ 269020 h 2807274"/>
              <a:gd name="connsiteX996" fmla="*/ 1696750 w 2969320"/>
              <a:gd name="connsiteY996" fmla="*/ 266266 h 2807274"/>
              <a:gd name="connsiteX997" fmla="*/ 1461701 w 2969320"/>
              <a:gd name="connsiteY997" fmla="*/ 266266 h 2807274"/>
              <a:gd name="connsiteX998" fmla="*/ 1463538 w 2969320"/>
              <a:gd name="connsiteY998" fmla="*/ 266266 h 2807274"/>
              <a:gd name="connsiteX999" fmla="*/ 1463538 w 2969320"/>
              <a:gd name="connsiteY999" fmla="*/ 268103 h 2807274"/>
              <a:gd name="connsiteX1000" fmla="*/ 1461701 w 2969320"/>
              <a:gd name="connsiteY1000" fmla="*/ 268103 h 2807274"/>
              <a:gd name="connsiteX1001" fmla="*/ 1533318 w 2969320"/>
              <a:gd name="connsiteY1001" fmla="*/ 264430 h 2807274"/>
              <a:gd name="connsiteX1002" fmla="*/ 1535155 w 2969320"/>
              <a:gd name="connsiteY1002" fmla="*/ 264430 h 2807274"/>
              <a:gd name="connsiteX1003" fmla="*/ 1535155 w 2969320"/>
              <a:gd name="connsiteY1003" fmla="*/ 266267 h 2807274"/>
              <a:gd name="connsiteX1004" fmla="*/ 1533318 w 2969320"/>
              <a:gd name="connsiteY1004" fmla="*/ 266267 h 2807274"/>
              <a:gd name="connsiteX1005" fmla="*/ 1058569 w 2969320"/>
              <a:gd name="connsiteY1005" fmla="*/ 264064 h 2807274"/>
              <a:gd name="connsiteX1006" fmla="*/ 1075360 w 2969320"/>
              <a:gd name="connsiteY1006" fmla="*/ 267973 h 2807274"/>
              <a:gd name="connsiteX1007" fmla="*/ 1143344 w 2969320"/>
              <a:gd name="connsiteY1007" fmla="*/ 296035 h 2807274"/>
              <a:gd name="connsiteX1008" fmla="*/ 1160545 w 2969320"/>
              <a:gd name="connsiteY1008" fmla="*/ 313675 h 2807274"/>
              <a:gd name="connsiteX1009" fmla="*/ 1140068 w 2969320"/>
              <a:gd name="connsiteY1009" fmla="*/ 315279 h 2807274"/>
              <a:gd name="connsiteX1010" fmla="*/ 1064713 w 2969320"/>
              <a:gd name="connsiteY1010" fmla="*/ 288820 h 2807274"/>
              <a:gd name="connsiteX1011" fmla="*/ 1046693 w 2969320"/>
              <a:gd name="connsiteY1011" fmla="*/ 275189 h 2807274"/>
              <a:gd name="connsiteX1012" fmla="*/ 1058569 w 2969320"/>
              <a:gd name="connsiteY1012" fmla="*/ 264064 h 2807274"/>
              <a:gd name="connsiteX1013" fmla="*/ 1570962 w 2969320"/>
              <a:gd name="connsiteY1013" fmla="*/ 262593 h 2807274"/>
              <a:gd name="connsiteX1014" fmla="*/ 1573717 w 2969320"/>
              <a:gd name="connsiteY1014" fmla="*/ 265654 h 2807274"/>
              <a:gd name="connsiteX1015" fmla="*/ 1570045 w 2969320"/>
              <a:gd name="connsiteY1015" fmla="*/ 266266 h 2807274"/>
              <a:gd name="connsiteX1016" fmla="*/ 1568208 w 2969320"/>
              <a:gd name="connsiteY1016" fmla="*/ 264429 h 2807274"/>
              <a:gd name="connsiteX1017" fmla="*/ 1570962 w 2969320"/>
              <a:gd name="connsiteY1017" fmla="*/ 262593 h 2807274"/>
              <a:gd name="connsiteX1018" fmla="*/ 891608 w 2969320"/>
              <a:gd name="connsiteY1018" fmla="*/ 260757 h 2807274"/>
              <a:gd name="connsiteX1019" fmla="*/ 892443 w 2969320"/>
              <a:gd name="connsiteY1019" fmla="*/ 263512 h 2807274"/>
              <a:gd name="connsiteX1020" fmla="*/ 884096 w 2969320"/>
              <a:gd name="connsiteY1020" fmla="*/ 266267 h 2807274"/>
              <a:gd name="connsiteX1021" fmla="*/ 883261 w 2969320"/>
              <a:gd name="connsiteY1021" fmla="*/ 263512 h 2807274"/>
              <a:gd name="connsiteX1022" fmla="*/ 891608 w 2969320"/>
              <a:gd name="connsiteY1022" fmla="*/ 260757 h 2807274"/>
              <a:gd name="connsiteX1023" fmla="*/ 1925155 w 2969320"/>
              <a:gd name="connsiteY1023" fmla="*/ 258160 h 2807274"/>
              <a:gd name="connsiteX1024" fmla="*/ 1921149 w 2969320"/>
              <a:gd name="connsiteY1024" fmla="*/ 273612 h 2807274"/>
              <a:gd name="connsiteX1025" fmla="*/ 1913436 w 2969320"/>
              <a:gd name="connsiteY1025" fmla="*/ 269263 h 2807274"/>
              <a:gd name="connsiteX1026" fmla="*/ 1925434 w 2969320"/>
              <a:gd name="connsiteY1026" fmla="*/ 257085 h 2807274"/>
              <a:gd name="connsiteX1027" fmla="*/ 1926291 w 2969320"/>
              <a:gd name="connsiteY1027" fmla="*/ 257085 h 2807274"/>
              <a:gd name="connsiteX1028" fmla="*/ 1925155 w 2969320"/>
              <a:gd name="connsiteY1028" fmla="*/ 258160 h 2807274"/>
              <a:gd name="connsiteX1029" fmla="*/ 1925778 w 2969320"/>
              <a:gd name="connsiteY1029" fmla="*/ 256464 h 2807274"/>
              <a:gd name="connsiteX1030" fmla="*/ 1925289 w 2969320"/>
              <a:gd name="connsiteY1030" fmla="*/ 257085 h 2807274"/>
              <a:gd name="connsiteX1031" fmla="*/ 1924454 w 2969320"/>
              <a:gd name="connsiteY1031" fmla="*/ 257085 h 2807274"/>
              <a:gd name="connsiteX1032" fmla="*/ 1024588 w 2969320"/>
              <a:gd name="connsiteY1032" fmla="*/ 249739 h 2807274"/>
              <a:gd name="connsiteX1033" fmla="*/ 1039349 w 2969320"/>
              <a:gd name="connsiteY1033" fmla="*/ 267304 h 2807274"/>
              <a:gd name="connsiteX1034" fmla="*/ 1024588 w 2969320"/>
              <a:gd name="connsiteY1034" fmla="*/ 249739 h 2807274"/>
              <a:gd name="connsiteX1035" fmla="*/ 913407 w 2969320"/>
              <a:gd name="connsiteY1035" fmla="*/ 246067 h 2807274"/>
              <a:gd name="connsiteX1036" fmla="*/ 921825 w 2969320"/>
              <a:gd name="connsiteY1036" fmla="*/ 248428 h 2807274"/>
              <a:gd name="connsiteX1037" fmla="*/ 921059 w 2969320"/>
              <a:gd name="connsiteY1037" fmla="*/ 251576 h 2807274"/>
              <a:gd name="connsiteX1038" fmla="*/ 912642 w 2969320"/>
              <a:gd name="connsiteY1038" fmla="*/ 250002 h 2807274"/>
              <a:gd name="connsiteX1039" fmla="*/ 913407 w 2969320"/>
              <a:gd name="connsiteY1039" fmla="*/ 246067 h 2807274"/>
              <a:gd name="connsiteX1040" fmla="*/ 1734702 w 2969320"/>
              <a:gd name="connsiteY1040" fmla="*/ 244230 h 2807274"/>
              <a:gd name="connsiteX1041" fmla="*/ 1735313 w 2969320"/>
              <a:gd name="connsiteY1041" fmla="*/ 244964 h 2807274"/>
              <a:gd name="connsiteX1042" fmla="*/ 1734702 w 2969320"/>
              <a:gd name="connsiteY1042" fmla="*/ 247902 h 2807274"/>
              <a:gd name="connsiteX1043" fmla="*/ 1733477 w 2969320"/>
              <a:gd name="connsiteY1043" fmla="*/ 246433 h 2807274"/>
              <a:gd name="connsiteX1044" fmla="*/ 1734702 w 2969320"/>
              <a:gd name="connsiteY1044" fmla="*/ 244230 h 2807274"/>
              <a:gd name="connsiteX1045" fmla="*/ 1004803 w 2969320"/>
              <a:gd name="connsiteY1045" fmla="*/ 244230 h 2807274"/>
              <a:gd name="connsiteX1046" fmla="*/ 1013641 w 2969320"/>
              <a:gd name="connsiteY1046" fmla="*/ 249738 h 2807274"/>
              <a:gd name="connsiteX1047" fmla="*/ 1007213 w 2969320"/>
              <a:gd name="connsiteY1047" fmla="*/ 254461 h 2807274"/>
              <a:gd name="connsiteX1048" fmla="*/ 1000786 w 2969320"/>
              <a:gd name="connsiteY1048" fmla="*/ 249738 h 2807274"/>
              <a:gd name="connsiteX1049" fmla="*/ 1004803 w 2969320"/>
              <a:gd name="connsiteY1049" fmla="*/ 244230 h 2807274"/>
              <a:gd name="connsiteX1050" fmla="*/ 1777049 w 2969320"/>
              <a:gd name="connsiteY1050" fmla="*/ 242394 h 2807274"/>
              <a:gd name="connsiteX1051" fmla="*/ 1781222 w 2969320"/>
              <a:gd name="connsiteY1051" fmla="*/ 249250 h 2807274"/>
              <a:gd name="connsiteX1052" fmla="*/ 1777049 w 2969320"/>
              <a:gd name="connsiteY1052" fmla="*/ 255249 h 2807274"/>
              <a:gd name="connsiteX1053" fmla="*/ 1772040 w 2969320"/>
              <a:gd name="connsiteY1053" fmla="*/ 250107 h 2807274"/>
              <a:gd name="connsiteX1054" fmla="*/ 1777049 w 2969320"/>
              <a:gd name="connsiteY1054" fmla="*/ 242394 h 2807274"/>
              <a:gd name="connsiteX1055" fmla="*/ 1774489 w 2969320"/>
              <a:gd name="connsiteY1055" fmla="*/ 235049 h 2807274"/>
              <a:gd name="connsiteX1056" fmla="*/ 1775712 w 2969320"/>
              <a:gd name="connsiteY1056" fmla="*/ 238721 h 2807274"/>
              <a:gd name="connsiteX1057" fmla="*/ 1773264 w 2969320"/>
              <a:gd name="connsiteY1057" fmla="*/ 238721 h 2807274"/>
              <a:gd name="connsiteX1058" fmla="*/ 1772040 w 2969320"/>
              <a:gd name="connsiteY1058" fmla="*/ 236274 h 2807274"/>
              <a:gd name="connsiteX1059" fmla="*/ 1774489 w 2969320"/>
              <a:gd name="connsiteY1059" fmla="*/ 235049 h 2807274"/>
              <a:gd name="connsiteX1060" fmla="*/ 961305 w 2969320"/>
              <a:gd name="connsiteY1060" fmla="*/ 231632 h 2807274"/>
              <a:gd name="connsiteX1061" fmla="*/ 971405 w 2969320"/>
              <a:gd name="connsiteY1061" fmla="*/ 234437 h 2807274"/>
              <a:gd name="connsiteX1062" fmla="*/ 965895 w 2969320"/>
              <a:gd name="connsiteY1062" fmla="*/ 240558 h 2807274"/>
              <a:gd name="connsiteX1063" fmla="*/ 960387 w 2969320"/>
              <a:gd name="connsiteY1063" fmla="*/ 231376 h 2807274"/>
              <a:gd name="connsiteX1064" fmla="*/ 961173 w 2969320"/>
              <a:gd name="connsiteY1064" fmla="*/ 231376 h 2807274"/>
              <a:gd name="connsiteX1065" fmla="*/ 961305 w 2969320"/>
              <a:gd name="connsiteY1065" fmla="*/ 231632 h 2807274"/>
              <a:gd name="connsiteX1066" fmla="*/ 959067 w 2969320"/>
              <a:gd name="connsiteY1066" fmla="*/ 230761 h 2807274"/>
              <a:gd name="connsiteX1067" fmla="*/ 960387 w 2969320"/>
              <a:gd name="connsiteY1067" fmla="*/ 231376 h 2807274"/>
              <a:gd name="connsiteX1068" fmla="*/ 959523 w 2969320"/>
              <a:gd name="connsiteY1068" fmla="*/ 231376 h 2807274"/>
              <a:gd name="connsiteX1069" fmla="*/ 813481 w 2969320"/>
              <a:gd name="connsiteY1069" fmla="*/ 229539 h 2807274"/>
              <a:gd name="connsiteX1070" fmla="*/ 817154 w 2969320"/>
              <a:gd name="connsiteY1070" fmla="*/ 231988 h 2807274"/>
              <a:gd name="connsiteX1071" fmla="*/ 814216 w 2969320"/>
              <a:gd name="connsiteY1071" fmla="*/ 236885 h 2807274"/>
              <a:gd name="connsiteX1072" fmla="*/ 809808 w 2969320"/>
              <a:gd name="connsiteY1072" fmla="*/ 232804 h 2807274"/>
              <a:gd name="connsiteX1073" fmla="*/ 813481 w 2969320"/>
              <a:gd name="connsiteY1073" fmla="*/ 229539 h 2807274"/>
              <a:gd name="connsiteX1074" fmla="*/ 1718713 w 2969320"/>
              <a:gd name="connsiteY1074" fmla="*/ 226683 h 2807274"/>
              <a:gd name="connsiteX1075" fmla="*/ 1731641 w 2969320"/>
              <a:gd name="connsiteY1075" fmla="*/ 229132 h 2807274"/>
              <a:gd name="connsiteX1076" fmla="*/ 1722752 w 2969320"/>
              <a:gd name="connsiteY1076" fmla="*/ 238925 h 2807274"/>
              <a:gd name="connsiteX1077" fmla="*/ 1715481 w 2969320"/>
              <a:gd name="connsiteY1077" fmla="*/ 238925 h 2807274"/>
              <a:gd name="connsiteX1078" fmla="*/ 1711804 w 2969320"/>
              <a:gd name="connsiteY1078" fmla="*/ 235212 h 2807274"/>
              <a:gd name="connsiteX1079" fmla="*/ 512848 w 2969320"/>
              <a:gd name="connsiteY1079" fmla="*/ 222195 h 2807274"/>
              <a:gd name="connsiteX1080" fmla="*/ 523365 w 2969320"/>
              <a:gd name="connsiteY1080" fmla="*/ 235550 h 2807274"/>
              <a:gd name="connsiteX1081" fmla="*/ 518106 w 2969320"/>
              <a:gd name="connsiteY1081" fmla="*/ 240557 h 2807274"/>
              <a:gd name="connsiteX1082" fmla="*/ 506837 w 2969320"/>
              <a:gd name="connsiteY1082" fmla="*/ 228872 h 2807274"/>
              <a:gd name="connsiteX1083" fmla="*/ 512848 w 2969320"/>
              <a:gd name="connsiteY1083" fmla="*/ 222195 h 2807274"/>
              <a:gd name="connsiteX1084" fmla="*/ 1582288 w 2969320"/>
              <a:gd name="connsiteY1084" fmla="*/ 220358 h 2807274"/>
              <a:gd name="connsiteX1085" fmla="*/ 1582900 w 2969320"/>
              <a:gd name="connsiteY1085" fmla="*/ 222195 h 2807274"/>
              <a:gd name="connsiteX1086" fmla="*/ 1582288 w 2969320"/>
              <a:gd name="connsiteY1086" fmla="*/ 224031 h 2807274"/>
              <a:gd name="connsiteX1087" fmla="*/ 1581063 w 2969320"/>
              <a:gd name="connsiteY1087" fmla="*/ 221277 h 2807274"/>
              <a:gd name="connsiteX1088" fmla="*/ 1582288 w 2969320"/>
              <a:gd name="connsiteY1088" fmla="*/ 220358 h 2807274"/>
              <a:gd name="connsiteX1089" fmla="*/ 950017 w 2969320"/>
              <a:gd name="connsiteY1089" fmla="*/ 218521 h 2807274"/>
              <a:gd name="connsiteX1090" fmla="*/ 959067 w 2969320"/>
              <a:gd name="connsiteY1090" fmla="*/ 230761 h 2807274"/>
              <a:gd name="connsiteX1091" fmla="*/ 945696 w 2969320"/>
              <a:gd name="connsiteY1091" fmla="*/ 224520 h 2807274"/>
              <a:gd name="connsiteX1092" fmla="*/ 950017 w 2969320"/>
              <a:gd name="connsiteY1092" fmla="*/ 218521 h 2807274"/>
              <a:gd name="connsiteX1093" fmla="*/ 1675836 w 2969320"/>
              <a:gd name="connsiteY1093" fmla="*/ 214645 h 2807274"/>
              <a:gd name="connsiteX1094" fmla="*/ 1680224 w 2969320"/>
              <a:gd name="connsiteY1094" fmla="*/ 218155 h 2807274"/>
              <a:gd name="connsiteX1095" fmla="*/ 1676551 w 2969320"/>
              <a:gd name="connsiteY1095" fmla="*/ 220358 h 2807274"/>
              <a:gd name="connsiteX1096" fmla="*/ 1745597 w 2969320"/>
              <a:gd name="connsiteY1096" fmla="*/ 209340 h 2807274"/>
              <a:gd name="connsiteX1097" fmla="*/ 1746331 w 2969320"/>
              <a:gd name="connsiteY1097" fmla="*/ 213013 h 2807274"/>
              <a:gd name="connsiteX1098" fmla="*/ 1738986 w 2969320"/>
              <a:gd name="connsiteY1098" fmla="*/ 211177 h 2807274"/>
              <a:gd name="connsiteX1099" fmla="*/ 1745597 w 2969320"/>
              <a:gd name="connsiteY1099" fmla="*/ 209340 h 2807274"/>
              <a:gd name="connsiteX1100" fmla="*/ 1979543 w 2969320"/>
              <a:gd name="connsiteY1100" fmla="*/ 207503 h 2807274"/>
              <a:gd name="connsiteX1101" fmla="*/ 1961076 w 2969320"/>
              <a:gd name="connsiteY1101" fmla="*/ 239915 h 2807274"/>
              <a:gd name="connsiteX1102" fmla="*/ 1925778 w 2969320"/>
              <a:gd name="connsiteY1102" fmla="*/ 256464 h 2807274"/>
              <a:gd name="connsiteX1103" fmla="*/ 1947720 w 2969320"/>
              <a:gd name="connsiteY1103" fmla="*/ 228637 h 2807274"/>
              <a:gd name="connsiteX1104" fmla="*/ 1979543 w 2969320"/>
              <a:gd name="connsiteY1104" fmla="*/ 207503 h 2807274"/>
              <a:gd name="connsiteX1105" fmla="*/ 934065 w 2969320"/>
              <a:gd name="connsiteY1105" fmla="*/ 207503 h 2807274"/>
              <a:gd name="connsiteX1106" fmla="*/ 936514 w 2969320"/>
              <a:gd name="connsiteY1106" fmla="*/ 214586 h 2807274"/>
              <a:gd name="connsiteX1107" fmla="*/ 933250 w 2969320"/>
              <a:gd name="connsiteY1107" fmla="*/ 218521 h 2807274"/>
              <a:gd name="connsiteX1108" fmla="*/ 929984 w 2969320"/>
              <a:gd name="connsiteY1108" fmla="*/ 215374 h 2807274"/>
              <a:gd name="connsiteX1109" fmla="*/ 934065 w 2969320"/>
              <a:gd name="connsiteY1109" fmla="*/ 207503 h 2807274"/>
              <a:gd name="connsiteX1110" fmla="*/ 1810602 w 2969320"/>
              <a:gd name="connsiteY1110" fmla="*/ 196486 h 2807274"/>
              <a:gd name="connsiteX1111" fmla="*/ 1810602 w 2969320"/>
              <a:gd name="connsiteY1111" fmla="*/ 198934 h 2807274"/>
              <a:gd name="connsiteX1112" fmla="*/ 1808153 w 2969320"/>
              <a:gd name="connsiteY1112" fmla="*/ 200158 h 2807274"/>
              <a:gd name="connsiteX1113" fmla="*/ 1806929 w 2969320"/>
              <a:gd name="connsiteY1113" fmla="*/ 197709 h 2807274"/>
              <a:gd name="connsiteX1114" fmla="*/ 1810602 w 2969320"/>
              <a:gd name="connsiteY1114" fmla="*/ 196486 h 2807274"/>
              <a:gd name="connsiteX1115" fmla="*/ 905909 w 2969320"/>
              <a:gd name="connsiteY1115" fmla="*/ 196486 h 2807274"/>
              <a:gd name="connsiteX1116" fmla="*/ 908204 w 2969320"/>
              <a:gd name="connsiteY1116" fmla="*/ 203716 h 2807274"/>
              <a:gd name="connsiteX1117" fmla="*/ 904379 w 2969320"/>
              <a:gd name="connsiteY1117" fmla="*/ 208538 h 2807274"/>
              <a:gd name="connsiteX1118" fmla="*/ 899788 w 2969320"/>
              <a:gd name="connsiteY1118" fmla="*/ 205324 h 2807274"/>
              <a:gd name="connsiteX1119" fmla="*/ 905909 w 2969320"/>
              <a:gd name="connsiteY1119" fmla="*/ 196486 h 2807274"/>
              <a:gd name="connsiteX1120" fmla="*/ 879162 w 2969320"/>
              <a:gd name="connsiteY1120" fmla="*/ 184142 h 2807274"/>
              <a:gd name="connsiteX1121" fmla="*/ 892442 w 2969320"/>
              <a:gd name="connsiteY1121" fmla="*/ 197302 h 2807274"/>
              <a:gd name="connsiteX1122" fmla="*/ 889295 w 2969320"/>
              <a:gd name="connsiteY1122" fmla="*/ 203832 h 2807274"/>
              <a:gd name="connsiteX1123" fmla="*/ 859389 w 2969320"/>
              <a:gd name="connsiteY1123" fmla="*/ 191589 h 2807274"/>
              <a:gd name="connsiteX1124" fmla="*/ 861749 w 2969320"/>
              <a:gd name="connsiteY1124" fmla="*/ 185061 h 2807274"/>
              <a:gd name="connsiteX1125" fmla="*/ 879162 w 2969320"/>
              <a:gd name="connsiteY1125" fmla="*/ 184142 h 2807274"/>
              <a:gd name="connsiteX1126" fmla="*/ 598654 w 2969320"/>
              <a:gd name="connsiteY1126" fmla="*/ 174450 h 2807274"/>
              <a:gd name="connsiteX1127" fmla="*/ 576617 w 2969320"/>
              <a:gd name="connsiteY1127" fmla="*/ 186501 h 2807274"/>
              <a:gd name="connsiteX1128" fmla="*/ 598654 w 2969320"/>
              <a:gd name="connsiteY1128" fmla="*/ 174450 h 2807274"/>
              <a:gd name="connsiteX1129" fmla="*/ 845420 w 2969320"/>
              <a:gd name="connsiteY1129" fmla="*/ 168587 h 2807274"/>
              <a:gd name="connsiteX1130" fmla="*/ 853880 w 2969320"/>
              <a:gd name="connsiteY1130" fmla="*/ 189142 h 2807274"/>
              <a:gd name="connsiteX1131" fmla="*/ 826335 w 2969320"/>
              <a:gd name="connsiteY1131" fmla="*/ 172448 h 2807274"/>
              <a:gd name="connsiteX1132" fmla="*/ 845420 w 2969320"/>
              <a:gd name="connsiteY1132" fmla="*/ 168587 h 2807274"/>
              <a:gd name="connsiteX1133" fmla="*/ 1793055 w 2969320"/>
              <a:gd name="connsiteY1133" fmla="*/ 161597 h 2807274"/>
              <a:gd name="connsiteX1134" fmla="*/ 1755512 w 2969320"/>
              <a:gd name="connsiteY1134" fmla="*/ 200161 h 2807274"/>
              <a:gd name="connsiteX1135" fmla="*/ 1793055 w 2969320"/>
              <a:gd name="connsiteY1135" fmla="*/ 161597 h 2807274"/>
              <a:gd name="connsiteX1136" fmla="*/ 794784 w 2969320"/>
              <a:gd name="connsiteY1136" fmla="*/ 148743 h 2807274"/>
              <a:gd name="connsiteX1137" fmla="*/ 828172 w 2969320"/>
              <a:gd name="connsiteY1137" fmla="*/ 163236 h 2807274"/>
              <a:gd name="connsiteX1138" fmla="*/ 824833 w 2969320"/>
              <a:gd name="connsiteY1138" fmla="*/ 172614 h 2807274"/>
              <a:gd name="connsiteX1139" fmla="*/ 791445 w 2969320"/>
              <a:gd name="connsiteY1139" fmla="*/ 157268 h 2807274"/>
              <a:gd name="connsiteX1140" fmla="*/ 794784 w 2969320"/>
              <a:gd name="connsiteY1140" fmla="*/ 148743 h 2807274"/>
              <a:gd name="connsiteX1141" fmla="*/ 705153 w 2969320"/>
              <a:gd name="connsiteY1141" fmla="*/ 148741 h 2807274"/>
              <a:gd name="connsiteX1142" fmla="*/ 715814 w 2969320"/>
              <a:gd name="connsiteY1142" fmla="*/ 159406 h 2807274"/>
              <a:gd name="connsiteX1143" fmla="*/ 727295 w 2969320"/>
              <a:gd name="connsiteY1143" fmla="*/ 166791 h 2807274"/>
              <a:gd name="connsiteX1144" fmla="*/ 747793 w 2969320"/>
              <a:gd name="connsiteY1144" fmla="*/ 185661 h 2807274"/>
              <a:gd name="connsiteX1145" fmla="*/ 770752 w 2969320"/>
              <a:gd name="connsiteY1145" fmla="*/ 205351 h 2807274"/>
              <a:gd name="connsiteX1146" fmla="*/ 801082 w 2969320"/>
              <a:gd name="connsiteY1146" fmla="*/ 237347 h 2807274"/>
              <a:gd name="connsiteX1147" fmla="*/ 838801 w 2969320"/>
              <a:gd name="connsiteY1147" fmla="*/ 271804 h 2807274"/>
              <a:gd name="connsiteX1148" fmla="*/ 873240 w 2969320"/>
              <a:gd name="connsiteY1148" fmla="*/ 292315 h 2807274"/>
              <a:gd name="connsiteX1149" fmla="*/ 855201 w 2969320"/>
              <a:gd name="connsiteY1149" fmla="*/ 289854 h 2807274"/>
              <a:gd name="connsiteX1150" fmla="*/ 895380 w 2969320"/>
              <a:gd name="connsiteY1150" fmla="*/ 340720 h 2807274"/>
              <a:gd name="connsiteX1151" fmla="*/ 905220 w 2969320"/>
              <a:gd name="connsiteY1151" fmla="*/ 334157 h 2807274"/>
              <a:gd name="connsiteX1152" fmla="*/ 882261 w 2969320"/>
              <a:gd name="connsiteY1152" fmla="*/ 350565 h 2807274"/>
              <a:gd name="connsiteX1153" fmla="*/ 883901 w 2969320"/>
              <a:gd name="connsiteY1153" fmla="*/ 355488 h 2807274"/>
              <a:gd name="connsiteX1154" fmla="*/ 919980 w 2969320"/>
              <a:gd name="connsiteY1154" fmla="*/ 372717 h 2807274"/>
              <a:gd name="connsiteX1155" fmla="*/ 950320 w 2969320"/>
              <a:gd name="connsiteY1155" fmla="*/ 387485 h 2807274"/>
              <a:gd name="connsiteX1156" fmla="*/ 980658 w 2969320"/>
              <a:gd name="connsiteY1156" fmla="*/ 404713 h 2807274"/>
              <a:gd name="connsiteX1157" fmla="*/ 1065938 w 2969320"/>
              <a:gd name="connsiteY1157" fmla="*/ 416199 h 2807274"/>
              <a:gd name="connsiteX1158" fmla="*/ 1013458 w 2969320"/>
              <a:gd name="connsiteY1158" fmla="*/ 387485 h 2807274"/>
              <a:gd name="connsiteX1159" fmla="*/ 1167615 w 2969320"/>
              <a:gd name="connsiteY1159" fmla="*/ 428505 h 2807274"/>
              <a:gd name="connsiteX1160" fmla="*/ 1169255 w 2969320"/>
              <a:gd name="connsiteY1160" fmla="*/ 421121 h 2807274"/>
              <a:gd name="connsiteX1161" fmla="*/ 1147115 w 2969320"/>
              <a:gd name="connsiteY1161" fmla="*/ 413738 h 2807274"/>
              <a:gd name="connsiteX1162" fmla="*/ 1104477 w 2969320"/>
              <a:gd name="connsiteY1162" fmla="*/ 398970 h 2807274"/>
              <a:gd name="connsiteX1163" fmla="*/ 1097917 w 2969320"/>
              <a:gd name="connsiteY1163" fmla="*/ 389125 h 2807274"/>
              <a:gd name="connsiteX1164" fmla="*/ 1107756 w 2969320"/>
              <a:gd name="connsiteY1164" fmla="*/ 385843 h 2807274"/>
              <a:gd name="connsiteX1165" fmla="*/ 1179916 w 2969320"/>
              <a:gd name="connsiteY1165" fmla="*/ 403893 h 2807274"/>
              <a:gd name="connsiteX1166" fmla="*/ 1224194 w 2969320"/>
              <a:gd name="connsiteY1166" fmla="*/ 375178 h 2807274"/>
              <a:gd name="connsiteX1167" fmla="*/ 1237314 w 2969320"/>
              <a:gd name="connsiteY1167" fmla="*/ 396508 h 2807274"/>
              <a:gd name="connsiteX1168" fmla="*/ 1243054 w 2969320"/>
              <a:gd name="connsiteY1168" fmla="*/ 393227 h 2807274"/>
              <a:gd name="connsiteX1169" fmla="*/ 1233215 w 2969320"/>
              <a:gd name="connsiteY1169" fmla="*/ 380100 h 2807274"/>
              <a:gd name="connsiteX1170" fmla="*/ 1267654 w 2969320"/>
              <a:gd name="connsiteY1170" fmla="*/ 380100 h 2807274"/>
              <a:gd name="connsiteX1171" fmla="*/ 1203695 w 2969320"/>
              <a:gd name="connsiteY1171" fmla="*/ 319389 h 2807274"/>
              <a:gd name="connsiteX1172" fmla="*/ 1293893 w 2969320"/>
              <a:gd name="connsiteY1172" fmla="*/ 349745 h 2807274"/>
              <a:gd name="connsiteX1173" fmla="*/ 1324232 w 2969320"/>
              <a:gd name="connsiteY1173" fmla="*/ 348924 h 2807274"/>
              <a:gd name="connsiteX1174" fmla="*/ 1333253 w 2969320"/>
              <a:gd name="connsiteY1174" fmla="*/ 329234 h 2807274"/>
              <a:gd name="connsiteX1175" fmla="*/ 1358672 w 2969320"/>
              <a:gd name="connsiteY1175" fmla="*/ 335797 h 2807274"/>
              <a:gd name="connsiteX1176" fmla="*/ 1401312 w 2969320"/>
              <a:gd name="connsiteY1176" fmla="*/ 357128 h 2807274"/>
              <a:gd name="connsiteX1177" fmla="*/ 1420171 w 2969320"/>
              <a:gd name="connsiteY1177" fmla="*/ 375178 h 2807274"/>
              <a:gd name="connsiteX1178" fmla="*/ 1437390 w 2969320"/>
              <a:gd name="connsiteY1178" fmla="*/ 363692 h 2807274"/>
              <a:gd name="connsiteX1179" fmla="*/ 1449691 w 2969320"/>
              <a:gd name="connsiteY1179" fmla="*/ 357128 h 2807274"/>
              <a:gd name="connsiteX1180" fmla="*/ 1482490 w 2969320"/>
              <a:gd name="connsiteY1180" fmla="*/ 348924 h 2807274"/>
              <a:gd name="connsiteX1181" fmla="*/ 1482490 w 2969320"/>
              <a:gd name="connsiteY1181" fmla="*/ 341540 h 2807274"/>
              <a:gd name="connsiteX1182" fmla="*/ 1508730 w 2969320"/>
              <a:gd name="connsiteY1182" fmla="*/ 354667 h 2807274"/>
              <a:gd name="connsiteX1183" fmla="*/ 1511189 w 2969320"/>
              <a:gd name="connsiteY1183" fmla="*/ 351385 h 2807274"/>
              <a:gd name="connsiteX1184" fmla="*/ 1504629 w 2969320"/>
              <a:gd name="connsiteY1184" fmla="*/ 339079 h 2807274"/>
              <a:gd name="connsiteX1185" fmla="*/ 1566128 w 2969320"/>
              <a:gd name="connsiteY1185" fmla="*/ 282470 h 2807274"/>
              <a:gd name="connsiteX1186" fmla="*/ 1565308 w 2969320"/>
              <a:gd name="connsiteY1186" fmla="*/ 282470 h 2807274"/>
              <a:gd name="connsiteX1187" fmla="*/ 1596468 w 2969320"/>
              <a:gd name="connsiteY1187" fmla="*/ 248833 h 2807274"/>
              <a:gd name="connsiteX1188" fmla="*/ 1634187 w 2969320"/>
              <a:gd name="connsiteY1188" fmla="*/ 209453 h 2807274"/>
              <a:gd name="connsiteX1189" fmla="*/ 1678467 w 2969320"/>
              <a:gd name="connsiteY1189" fmla="*/ 198787 h 2807274"/>
              <a:gd name="connsiteX1190" fmla="*/ 1675236 w 2969320"/>
              <a:gd name="connsiteY1190" fmla="*/ 213330 h 2807274"/>
              <a:gd name="connsiteX1191" fmla="*/ 1675633 w 2969320"/>
              <a:gd name="connsiteY1191" fmla="*/ 213013 h 2807274"/>
              <a:gd name="connsiteX1192" fmla="*/ 1675643 w 2969320"/>
              <a:gd name="connsiteY1192" fmla="*/ 213098 h 2807274"/>
              <a:gd name="connsiteX1193" fmla="*/ 1676006 w 2969320"/>
              <a:gd name="connsiteY1193" fmla="*/ 212734 h 2807274"/>
              <a:gd name="connsiteX1194" fmla="*/ 1675673 w 2969320"/>
              <a:gd name="connsiteY1194" fmla="*/ 213338 h 2807274"/>
              <a:gd name="connsiteX1195" fmla="*/ 1675836 w 2969320"/>
              <a:gd name="connsiteY1195" fmla="*/ 214645 h 2807274"/>
              <a:gd name="connsiteX1196" fmla="*/ 1675222 w 2969320"/>
              <a:gd name="connsiteY1196" fmla="*/ 214155 h 2807274"/>
              <a:gd name="connsiteX1197" fmla="*/ 1660837 w 2969320"/>
              <a:gd name="connsiteY1197" fmla="*/ 240218 h 2807274"/>
              <a:gd name="connsiteX1198" fmla="*/ 1633367 w 2969320"/>
              <a:gd name="connsiteY1198" fmla="*/ 257857 h 2807274"/>
              <a:gd name="connsiteX1199" fmla="*/ 1614507 w 2969320"/>
              <a:gd name="connsiteY1199" fmla="*/ 292315 h 2807274"/>
              <a:gd name="connsiteX1200" fmla="*/ 1637467 w 2969320"/>
              <a:gd name="connsiteY1200" fmla="*/ 292315 h 2807274"/>
              <a:gd name="connsiteX1201" fmla="*/ 1690766 w 2969320"/>
              <a:gd name="connsiteY1201" fmla="*/ 243911 h 2807274"/>
              <a:gd name="connsiteX1202" fmla="*/ 1711266 w 2969320"/>
              <a:gd name="connsiteY1202" fmla="*/ 235706 h 2807274"/>
              <a:gd name="connsiteX1203" fmla="*/ 1711266 w 2969320"/>
              <a:gd name="connsiteY1203" fmla="*/ 234886 h 2807274"/>
              <a:gd name="connsiteX1204" fmla="*/ 1711441 w 2969320"/>
              <a:gd name="connsiteY1204" fmla="*/ 235060 h 2807274"/>
              <a:gd name="connsiteX1205" fmla="*/ 1711441 w 2969320"/>
              <a:gd name="connsiteY1205" fmla="*/ 234845 h 2807274"/>
              <a:gd name="connsiteX1206" fmla="*/ 1711804 w 2969320"/>
              <a:gd name="connsiteY1206" fmla="*/ 235212 h 2807274"/>
              <a:gd name="connsiteX1207" fmla="*/ 1711709 w 2969320"/>
              <a:gd name="connsiteY1207" fmla="*/ 235330 h 2807274"/>
              <a:gd name="connsiteX1208" fmla="*/ 1715366 w 2969320"/>
              <a:gd name="connsiteY1208" fmla="*/ 238987 h 2807274"/>
              <a:gd name="connsiteX1209" fmla="*/ 1692407 w 2969320"/>
              <a:gd name="connsiteY1209" fmla="*/ 262370 h 2807274"/>
              <a:gd name="connsiteX1210" fmla="*/ 1676827 w 2969320"/>
              <a:gd name="connsiteY1210" fmla="*/ 295597 h 2807274"/>
              <a:gd name="connsiteX1211" fmla="*/ 1752265 w 2969320"/>
              <a:gd name="connsiteY1211" fmla="*/ 259499 h 2807274"/>
              <a:gd name="connsiteX1212" fmla="*/ 1760464 w 2969320"/>
              <a:gd name="connsiteY1212" fmla="*/ 272625 h 2807274"/>
              <a:gd name="connsiteX1213" fmla="*/ 1709626 w 2969320"/>
              <a:gd name="connsiteY1213" fmla="*/ 306262 h 2807274"/>
              <a:gd name="connsiteX1214" fmla="*/ 1707986 w 2969320"/>
              <a:gd name="connsiteY1214" fmla="*/ 331695 h 2807274"/>
              <a:gd name="connsiteX1215" fmla="*/ 1788344 w 2969320"/>
              <a:gd name="connsiteY1215" fmla="*/ 282470 h 2807274"/>
              <a:gd name="connsiteX1216" fmla="*/ 1825244 w 2969320"/>
              <a:gd name="connsiteY1216" fmla="*/ 268522 h 2807274"/>
              <a:gd name="connsiteX1217" fmla="*/ 1889202 w 2969320"/>
              <a:gd name="connsiteY1217" fmla="*/ 229143 h 2807274"/>
              <a:gd name="connsiteX1218" fmla="*/ 1901503 w 2969320"/>
              <a:gd name="connsiteY1218" fmla="*/ 225041 h 2807274"/>
              <a:gd name="connsiteX1219" fmla="*/ 1850663 w 2969320"/>
              <a:gd name="connsiteY1219" fmla="*/ 275907 h 2807274"/>
              <a:gd name="connsiteX1220" fmla="*/ 1835083 w 2969320"/>
              <a:gd name="connsiteY1220" fmla="*/ 288214 h 2807274"/>
              <a:gd name="connsiteX1221" fmla="*/ 1744065 w 2969320"/>
              <a:gd name="connsiteY1221" fmla="*/ 353847 h 2807274"/>
              <a:gd name="connsiteX1222" fmla="*/ 1721925 w 2969320"/>
              <a:gd name="connsiteY1222" fmla="*/ 379280 h 2807274"/>
              <a:gd name="connsiteX1223" fmla="*/ 1726845 w 2969320"/>
              <a:gd name="connsiteY1223" fmla="*/ 384203 h 2807274"/>
              <a:gd name="connsiteX1224" fmla="*/ 1912982 w 2969320"/>
              <a:gd name="connsiteY1224" fmla="*/ 281649 h 2807274"/>
              <a:gd name="connsiteX1225" fmla="*/ 1915442 w 2969320"/>
              <a:gd name="connsiteY1225" fmla="*/ 293956 h 2807274"/>
              <a:gd name="connsiteX1226" fmla="*/ 1999081 w 2969320"/>
              <a:gd name="connsiteY1226" fmla="*/ 260319 h 2807274"/>
              <a:gd name="connsiteX1227" fmla="*/ 1948242 w 2969320"/>
              <a:gd name="connsiteY1227" fmla="*/ 322670 h 2807274"/>
              <a:gd name="connsiteX1228" fmla="*/ 1939222 w 2969320"/>
              <a:gd name="connsiteY1228" fmla="*/ 342360 h 2807274"/>
              <a:gd name="connsiteX1229" fmla="*/ 1940862 w 2969320"/>
              <a:gd name="connsiteY1229" fmla="*/ 354667 h 2807274"/>
              <a:gd name="connsiteX1230" fmla="*/ 1954802 w 2969320"/>
              <a:gd name="connsiteY1230" fmla="*/ 348924 h 2807274"/>
              <a:gd name="connsiteX1231" fmla="*/ 2013841 w 2969320"/>
              <a:gd name="connsiteY1231" fmla="*/ 303801 h 2807274"/>
              <a:gd name="connsiteX1232" fmla="*/ 2062220 w 2969320"/>
              <a:gd name="connsiteY1232" fmla="*/ 294777 h 2807274"/>
              <a:gd name="connsiteX1233" fmla="*/ 2001117 w 2969320"/>
              <a:gd name="connsiteY1233" fmla="*/ 342869 h 2807274"/>
              <a:gd name="connsiteX1234" fmla="*/ 2000721 w 2969320"/>
              <a:gd name="connsiteY1234" fmla="*/ 342360 h 2807274"/>
              <a:gd name="connsiteX1235" fmla="*/ 1999901 w 2969320"/>
              <a:gd name="connsiteY1235" fmla="*/ 344002 h 2807274"/>
              <a:gd name="connsiteX1236" fmla="*/ 2000721 w 2969320"/>
              <a:gd name="connsiteY1236" fmla="*/ 343182 h 2807274"/>
              <a:gd name="connsiteX1237" fmla="*/ 2001117 w 2969320"/>
              <a:gd name="connsiteY1237" fmla="*/ 342869 h 2807274"/>
              <a:gd name="connsiteX1238" fmla="*/ 2012200 w 2969320"/>
              <a:gd name="connsiteY1238" fmla="*/ 357128 h 2807274"/>
              <a:gd name="connsiteX1239" fmla="*/ 1981041 w 2969320"/>
              <a:gd name="connsiteY1239" fmla="*/ 359590 h 2807274"/>
              <a:gd name="connsiteX1240" fmla="*/ 1946602 w 2969320"/>
              <a:gd name="connsiteY1240" fmla="*/ 390766 h 2807274"/>
              <a:gd name="connsiteX1241" fmla="*/ 2061400 w 2969320"/>
              <a:gd name="connsiteY1241" fmla="*/ 326773 h 2807274"/>
              <a:gd name="connsiteX1242" fmla="*/ 2072059 w 2969320"/>
              <a:gd name="connsiteY1242" fmla="*/ 338259 h 2807274"/>
              <a:gd name="connsiteX1243" fmla="*/ 2031880 w 2969320"/>
              <a:gd name="connsiteY1243" fmla="*/ 371075 h 2807274"/>
              <a:gd name="connsiteX1244" fmla="*/ 2050739 w 2969320"/>
              <a:gd name="connsiteY1244" fmla="*/ 378460 h 2807274"/>
              <a:gd name="connsiteX1245" fmla="*/ 2024500 w 2969320"/>
              <a:gd name="connsiteY1245" fmla="*/ 394048 h 2807274"/>
              <a:gd name="connsiteX1246" fmla="*/ 2026960 w 2969320"/>
              <a:gd name="connsiteY1246" fmla="*/ 398970 h 2807274"/>
              <a:gd name="connsiteX1247" fmla="*/ 2038440 w 2969320"/>
              <a:gd name="connsiteY1247" fmla="*/ 395688 h 2807274"/>
              <a:gd name="connsiteX1248" fmla="*/ 2051559 w 2969320"/>
              <a:gd name="connsiteY1248" fmla="*/ 386663 h 2807274"/>
              <a:gd name="connsiteX1249" fmla="*/ 2114699 w 2969320"/>
              <a:gd name="connsiteY1249" fmla="*/ 343182 h 2807274"/>
              <a:gd name="connsiteX1250" fmla="*/ 2119618 w 2969320"/>
              <a:gd name="connsiteY1250" fmla="*/ 348924 h 2807274"/>
              <a:gd name="connsiteX1251" fmla="*/ 2116339 w 2969320"/>
              <a:gd name="connsiteY1251" fmla="*/ 363692 h 2807274"/>
              <a:gd name="connsiteX1252" fmla="*/ 2051559 w 2969320"/>
              <a:gd name="connsiteY1252" fmla="*/ 437530 h 2807274"/>
              <a:gd name="connsiteX1253" fmla="*/ 2161438 w 2969320"/>
              <a:gd name="connsiteY1253" fmla="*/ 374357 h 2807274"/>
              <a:gd name="connsiteX1254" fmla="*/ 2169638 w 2969320"/>
              <a:gd name="connsiteY1254" fmla="*/ 379280 h 2807274"/>
              <a:gd name="connsiteX1255" fmla="*/ 2163078 w 2969320"/>
              <a:gd name="connsiteY1255" fmla="*/ 395688 h 2807274"/>
              <a:gd name="connsiteX1256" fmla="*/ 2149138 w 2969320"/>
              <a:gd name="connsiteY1256" fmla="*/ 403893 h 2807274"/>
              <a:gd name="connsiteX1257" fmla="*/ 2081900 w 2969320"/>
              <a:gd name="connsiteY1257" fmla="*/ 462143 h 2807274"/>
              <a:gd name="connsiteX1258" fmla="*/ 2054503 w 2969320"/>
              <a:gd name="connsiteY1258" fmla="*/ 497488 h 2807274"/>
              <a:gd name="connsiteX1259" fmla="*/ 2046640 w 2969320"/>
              <a:gd name="connsiteY1259" fmla="*/ 499061 h 2807274"/>
              <a:gd name="connsiteX1260" fmla="*/ 2050739 w 2969320"/>
              <a:gd name="connsiteY1260" fmla="*/ 502343 h 2807274"/>
              <a:gd name="connsiteX1261" fmla="*/ 2054503 w 2969320"/>
              <a:gd name="connsiteY1261" fmla="*/ 497488 h 2807274"/>
              <a:gd name="connsiteX1262" fmla="*/ 2054840 w 2969320"/>
              <a:gd name="connsiteY1262" fmla="*/ 497421 h 2807274"/>
              <a:gd name="connsiteX1263" fmla="*/ 2084359 w 2969320"/>
              <a:gd name="connsiteY1263" fmla="*/ 491678 h 2807274"/>
              <a:gd name="connsiteX1264" fmla="*/ 2147498 w 2969320"/>
              <a:gd name="connsiteY1264" fmla="*/ 436710 h 2807274"/>
              <a:gd name="connsiteX1265" fmla="*/ 2167178 w 2969320"/>
              <a:gd name="connsiteY1265" fmla="*/ 414558 h 2807274"/>
              <a:gd name="connsiteX1266" fmla="*/ 2185217 w 2969320"/>
              <a:gd name="connsiteY1266" fmla="*/ 407995 h 2807274"/>
              <a:gd name="connsiteX1267" fmla="*/ 2090919 w 2969320"/>
              <a:gd name="connsiteY1267" fmla="*/ 508906 h 2807274"/>
              <a:gd name="connsiteX1268" fmla="*/ 2094199 w 2969320"/>
              <a:gd name="connsiteY1268" fmla="*/ 514649 h 2807274"/>
              <a:gd name="connsiteX1269" fmla="*/ 2224577 w 2969320"/>
              <a:gd name="connsiteY1269" fmla="*/ 454759 h 2807274"/>
              <a:gd name="connsiteX1270" fmla="*/ 2238517 w 2969320"/>
              <a:gd name="connsiteY1270" fmla="*/ 476910 h 2807274"/>
              <a:gd name="connsiteX1271" fmla="*/ 2278696 w 2969320"/>
              <a:gd name="connsiteY1271" fmla="*/ 450656 h 2807274"/>
              <a:gd name="connsiteX1272" fmla="*/ 2342655 w 2969320"/>
              <a:gd name="connsiteY1272" fmla="*/ 404713 h 2807274"/>
              <a:gd name="connsiteX1273" fmla="*/ 2369714 w 2969320"/>
              <a:gd name="connsiteY1273" fmla="*/ 392407 h 2807274"/>
              <a:gd name="connsiteX1274" fmla="*/ 2389394 w 2969320"/>
              <a:gd name="connsiteY1274" fmla="*/ 393227 h 2807274"/>
              <a:gd name="connsiteX1275" fmla="*/ 2474672 w 2969320"/>
              <a:gd name="connsiteY1275" fmla="*/ 360410 h 2807274"/>
              <a:gd name="connsiteX1276" fmla="*/ 2508291 w 2969320"/>
              <a:gd name="connsiteY1276" fmla="*/ 347283 h 2807274"/>
              <a:gd name="connsiteX1277" fmla="*/ 2628010 w 2969320"/>
              <a:gd name="connsiteY1277" fmla="*/ 307082 h 2807274"/>
              <a:gd name="connsiteX1278" fmla="*/ 2632109 w 2969320"/>
              <a:gd name="connsiteY1278" fmla="*/ 315287 h 2807274"/>
              <a:gd name="connsiteX1279" fmla="*/ 2601769 w 2969320"/>
              <a:gd name="connsiteY1279" fmla="*/ 347283 h 2807274"/>
              <a:gd name="connsiteX1280" fmla="*/ 2624729 w 2969320"/>
              <a:gd name="connsiteY1280" fmla="*/ 360410 h 2807274"/>
              <a:gd name="connsiteX1281" fmla="*/ 2653429 w 2969320"/>
              <a:gd name="connsiteY1281" fmla="*/ 356308 h 2807274"/>
              <a:gd name="connsiteX1282" fmla="*/ 2655069 w 2969320"/>
              <a:gd name="connsiteY1282" fmla="*/ 362051 h 2807274"/>
              <a:gd name="connsiteX1283" fmla="*/ 2632109 w 2969320"/>
              <a:gd name="connsiteY1283" fmla="*/ 372717 h 2807274"/>
              <a:gd name="connsiteX1284" fmla="*/ 2613250 w 2969320"/>
              <a:gd name="connsiteY1284" fmla="*/ 392407 h 2807274"/>
              <a:gd name="connsiteX1285" fmla="*/ 2633750 w 2969320"/>
              <a:gd name="connsiteY1285" fmla="*/ 407995 h 2807274"/>
              <a:gd name="connsiteX1286" fmla="*/ 2571430 w 2969320"/>
              <a:gd name="connsiteY1286" fmla="*/ 454759 h 2807274"/>
              <a:gd name="connsiteX1287" fmla="*/ 2644409 w 2969320"/>
              <a:gd name="connsiteY1287" fmla="*/ 426865 h 2807274"/>
              <a:gd name="connsiteX1288" fmla="*/ 2678028 w 2969320"/>
              <a:gd name="connsiteY1288" fmla="*/ 434248 h 2807274"/>
              <a:gd name="connsiteX1289" fmla="*/ 2658349 w 2969320"/>
              <a:gd name="connsiteY1289" fmla="*/ 451478 h 2807274"/>
              <a:gd name="connsiteX1290" fmla="*/ 2618170 w 2969320"/>
              <a:gd name="connsiteY1290" fmla="*/ 498241 h 2807274"/>
              <a:gd name="connsiteX1291" fmla="*/ 2647689 w 2969320"/>
              <a:gd name="connsiteY1291" fmla="*/ 481013 h 2807274"/>
              <a:gd name="connsiteX1292" fmla="*/ 2678848 w 2969320"/>
              <a:gd name="connsiteY1292" fmla="*/ 493319 h 2807274"/>
              <a:gd name="connsiteX1293" fmla="*/ 2614890 w 2969320"/>
              <a:gd name="connsiteY1293" fmla="*/ 537621 h 2807274"/>
              <a:gd name="connsiteX1294" fmla="*/ 2616529 w 2969320"/>
              <a:gd name="connsiteY1294" fmla="*/ 551569 h 2807274"/>
              <a:gd name="connsiteX1295" fmla="*/ 2609969 w 2969320"/>
              <a:gd name="connsiteY1295" fmla="*/ 550749 h 2807274"/>
              <a:gd name="connsiteX1296" fmla="*/ 2576350 w 2969320"/>
              <a:gd name="connsiteY1296" fmla="*/ 553209 h 2807274"/>
              <a:gd name="connsiteX1297" fmla="*/ 2523871 w 2969320"/>
              <a:gd name="connsiteY1297" fmla="*/ 627868 h 2807274"/>
              <a:gd name="connsiteX1298" fmla="*/ 2520592 w 2969320"/>
              <a:gd name="connsiteY1298" fmla="*/ 645917 h 2807274"/>
              <a:gd name="connsiteX1299" fmla="*/ 2560771 w 2969320"/>
              <a:gd name="connsiteY1299" fmla="*/ 603255 h 2807274"/>
              <a:gd name="connsiteX1300" fmla="*/ 2600130 w 2969320"/>
              <a:gd name="connsiteY1300" fmla="*/ 576182 h 2807274"/>
              <a:gd name="connsiteX1301" fmla="*/ 2550931 w 2969320"/>
              <a:gd name="connsiteY1301" fmla="*/ 648378 h 2807274"/>
              <a:gd name="connsiteX1302" fmla="*/ 2556670 w 2969320"/>
              <a:gd name="connsiteY1302" fmla="*/ 653301 h 2807274"/>
              <a:gd name="connsiteX1303" fmla="*/ 2596850 w 2969320"/>
              <a:gd name="connsiteY1303" fmla="*/ 638533 h 2807274"/>
              <a:gd name="connsiteX1304" fmla="*/ 2603410 w 2969320"/>
              <a:gd name="connsiteY1304" fmla="*/ 634432 h 2807274"/>
              <a:gd name="connsiteX1305" fmla="*/ 2668189 w 2969320"/>
              <a:gd name="connsiteY1305" fmla="*/ 628688 h 2807274"/>
              <a:gd name="connsiteX1306" fmla="*/ 2663268 w 2969320"/>
              <a:gd name="connsiteY1306" fmla="*/ 656583 h 2807274"/>
              <a:gd name="connsiteX1307" fmla="*/ 2696888 w 2969320"/>
              <a:gd name="connsiteY1307" fmla="*/ 630329 h 2807274"/>
              <a:gd name="connsiteX1308" fmla="*/ 2700168 w 2969320"/>
              <a:gd name="connsiteY1308" fmla="*/ 659043 h 2807274"/>
              <a:gd name="connsiteX1309" fmla="*/ 2881385 w 2969320"/>
              <a:gd name="connsiteY1309" fmla="*/ 680375 h 2807274"/>
              <a:gd name="connsiteX1310" fmla="*/ 2880565 w 2969320"/>
              <a:gd name="connsiteY1310" fmla="*/ 700065 h 2807274"/>
              <a:gd name="connsiteX1311" fmla="*/ 2912544 w 2969320"/>
              <a:gd name="connsiteY1311" fmla="*/ 713191 h 2807274"/>
              <a:gd name="connsiteX1312" fmla="*/ 2911724 w 2969320"/>
              <a:gd name="connsiteY1312" fmla="*/ 722216 h 2807274"/>
              <a:gd name="connsiteX1313" fmla="*/ 2878925 w 2969320"/>
              <a:gd name="connsiteY1313" fmla="*/ 718114 h 2807274"/>
              <a:gd name="connsiteX1314" fmla="*/ 2869085 w 2969320"/>
              <a:gd name="connsiteY1314" fmla="*/ 725498 h 2807274"/>
              <a:gd name="connsiteX1315" fmla="*/ 2874825 w 2969320"/>
              <a:gd name="connsiteY1315" fmla="*/ 736984 h 2807274"/>
              <a:gd name="connsiteX1316" fmla="*/ 2908445 w 2969320"/>
              <a:gd name="connsiteY1316" fmla="*/ 741906 h 2807274"/>
              <a:gd name="connsiteX1317" fmla="*/ 2954364 w 2969320"/>
              <a:gd name="connsiteY1317" fmla="*/ 744368 h 2807274"/>
              <a:gd name="connsiteX1318" fmla="*/ 2967483 w 2969320"/>
              <a:gd name="connsiteY1318" fmla="*/ 756674 h 2807274"/>
              <a:gd name="connsiteX1319" fmla="*/ 2950264 w 2969320"/>
              <a:gd name="connsiteY1319" fmla="*/ 760776 h 2807274"/>
              <a:gd name="connsiteX1320" fmla="*/ 2908445 w 2969320"/>
              <a:gd name="connsiteY1320" fmla="*/ 769801 h 2807274"/>
              <a:gd name="connsiteX1321" fmla="*/ 2900244 w 2969320"/>
              <a:gd name="connsiteY1321" fmla="*/ 752572 h 2807274"/>
              <a:gd name="connsiteX1322" fmla="*/ 2887945 w 2969320"/>
              <a:gd name="connsiteY1322" fmla="*/ 759956 h 2807274"/>
              <a:gd name="connsiteX1323" fmla="*/ 2841206 w 2969320"/>
              <a:gd name="connsiteY1323" fmla="*/ 763238 h 2807274"/>
              <a:gd name="connsiteX1324" fmla="*/ 2775607 w 2969320"/>
              <a:gd name="connsiteY1324" fmla="*/ 769801 h 2807274"/>
              <a:gd name="connsiteX1325" fmla="*/ 2764127 w 2969320"/>
              <a:gd name="connsiteY1325" fmla="*/ 782107 h 2807274"/>
              <a:gd name="connsiteX1326" fmla="*/ 2876465 w 2969320"/>
              <a:gd name="connsiteY1326" fmla="*/ 791132 h 2807274"/>
              <a:gd name="connsiteX1327" fmla="*/ 2876465 w 2969320"/>
              <a:gd name="connsiteY1327" fmla="*/ 793593 h 2807274"/>
              <a:gd name="connsiteX1328" fmla="*/ 2821646 w 2969320"/>
              <a:gd name="connsiteY1328" fmla="*/ 802213 h 2807274"/>
              <a:gd name="connsiteX1329" fmla="*/ 2819886 w 2969320"/>
              <a:gd name="connsiteY1329" fmla="*/ 801797 h 2807274"/>
              <a:gd name="connsiteX1330" fmla="*/ 2818574 w 2969320"/>
              <a:gd name="connsiteY1330" fmla="*/ 801141 h 2807274"/>
              <a:gd name="connsiteX1331" fmla="*/ 2818246 w 2969320"/>
              <a:gd name="connsiteY1331" fmla="*/ 800156 h 2807274"/>
              <a:gd name="connsiteX1332" fmla="*/ 2818246 w 2969320"/>
              <a:gd name="connsiteY1332" fmla="*/ 800977 h 2807274"/>
              <a:gd name="connsiteX1333" fmla="*/ 2818574 w 2969320"/>
              <a:gd name="connsiteY1333" fmla="*/ 801141 h 2807274"/>
              <a:gd name="connsiteX1334" fmla="*/ 2819066 w 2969320"/>
              <a:gd name="connsiteY1334" fmla="*/ 802617 h 2807274"/>
              <a:gd name="connsiteX1335" fmla="*/ 2821646 w 2969320"/>
              <a:gd name="connsiteY1335" fmla="*/ 802213 h 2807274"/>
              <a:gd name="connsiteX1336" fmla="*/ 2842948 w 2969320"/>
              <a:gd name="connsiteY1336" fmla="*/ 807233 h 2807274"/>
              <a:gd name="connsiteX1337" fmla="*/ 2864165 w 2969320"/>
              <a:gd name="connsiteY1337" fmla="*/ 805899 h 2807274"/>
              <a:gd name="connsiteX1338" fmla="*/ 2886305 w 2969320"/>
              <a:gd name="connsiteY1338" fmla="*/ 808361 h 2807274"/>
              <a:gd name="connsiteX1339" fmla="*/ 2938783 w 2969320"/>
              <a:gd name="connsiteY1339" fmla="*/ 829692 h 2807274"/>
              <a:gd name="connsiteX1340" fmla="*/ 2945343 w 2969320"/>
              <a:gd name="connsiteY1340" fmla="*/ 838717 h 2807274"/>
              <a:gd name="connsiteX1341" fmla="*/ 2935504 w 2969320"/>
              <a:gd name="connsiteY1341" fmla="*/ 843639 h 2807274"/>
              <a:gd name="connsiteX1342" fmla="*/ 2861705 w 2969320"/>
              <a:gd name="connsiteY1342" fmla="*/ 826410 h 2807274"/>
              <a:gd name="connsiteX1343" fmla="*/ 2855146 w 2969320"/>
              <a:gd name="connsiteY1343" fmla="*/ 817386 h 2807274"/>
              <a:gd name="connsiteX1344" fmla="*/ 2848586 w 2969320"/>
              <a:gd name="connsiteY1344" fmla="*/ 820667 h 2807274"/>
              <a:gd name="connsiteX1345" fmla="*/ 2869085 w 2969320"/>
              <a:gd name="connsiteY1345" fmla="*/ 860867 h 2807274"/>
              <a:gd name="connsiteX1346" fmla="*/ 2858425 w 2969320"/>
              <a:gd name="connsiteY1346" fmla="*/ 860867 h 2807274"/>
              <a:gd name="connsiteX1347" fmla="*/ 2862526 w 2969320"/>
              <a:gd name="connsiteY1347" fmla="*/ 894505 h 2807274"/>
              <a:gd name="connsiteX1348" fmla="*/ 2888765 w 2969320"/>
              <a:gd name="connsiteY1348" fmla="*/ 901889 h 2807274"/>
              <a:gd name="connsiteX1349" fmla="*/ 2888765 w 2969320"/>
              <a:gd name="connsiteY1349" fmla="*/ 910093 h 2807274"/>
              <a:gd name="connsiteX1350" fmla="*/ 2847766 w 2969320"/>
              <a:gd name="connsiteY1350" fmla="*/ 915015 h 2807274"/>
              <a:gd name="connsiteX1351" fmla="*/ 2827266 w 2969320"/>
              <a:gd name="connsiteY1351" fmla="*/ 919938 h 2807274"/>
              <a:gd name="connsiteX1352" fmla="*/ 2818246 w 2969320"/>
              <a:gd name="connsiteY1352" fmla="*/ 921579 h 2807274"/>
              <a:gd name="connsiteX1353" fmla="*/ 2751007 w 2969320"/>
              <a:gd name="connsiteY1353" fmla="*/ 917477 h 2807274"/>
              <a:gd name="connsiteX1354" fmla="*/ 2649329 w 2969320"/>
              <a:gd name="connsiteY1354" fmla="*/ 915836 h 2807274"/>
              <a:gd name="connsiteX1355" fmla="*/ 2623909 w 2969320"/>
              <a:gd name="connsiteY1355" fmla="*/ 933065 h 2807274"/>
              <a:gd name="connsiteX1356" fmla="*/ 2737067 w 2969320"/>
              <a:gd name="connsiteY1356" fmla="*/ 947833 h 2807274"/>
              <a:gd name="connsiteX1357" fmla="*/ 2701809 w 2969320"/>
              <a:gd name="connsiteY1357" fmla="*/ 971625 h 2807274"/>
              <a:gd name="connsiteX1358" fmla="*/ 2673109 w 2969320"/>
              <a:gd name="connsiteY1358" fmla="*/ 969163 h 2807274"/>
              <a:gd name="connsiteX1359" fmla="*/ 2618170 w 2969320"/>
              <a:gd name="connsiteY1359" fmla="*/ 977368 h 2807274"/>
              <a:gd name="connsiteX1360" fmla="*/ 2601769 w 2969320"/>
              <a:gd name="connsiteY1360" fmla="*/ 989674 h 2807274"/>
              <a:gd name="connsiteX1361" fmla="*/ 2651789 w 2969320"/>
              <a:gd name="connsiteY1361" fmla="*/ 1024131 h 2807274"/>
              <a:gd name="connsiteX1362" fmla="*/ 2669008 w 2969320"/>
              <a:gd name="connsiteY1362" fmla="*/ 1025773 h 2807274"/>
              <a:gd name="connsiteX1363" fmla="*/ 2672289 w 2969320"/>
              <a:gd name="connsiteY1363" fmla="*/ 1021671 h 2807274"/>
              <a:gd name="connsiteX1364" fmla="*/ 2654249 w 2969320"/>
              <a:gd name="connsiteY1364" fmla="*/ 1000339 h 2807274"/>
              <a:gd name="connsiteX1365" fmla="*/ 2715748 w 2969320"/>
              <a:gd name="connsiteY1365" fmla="*/ 1008544 h 2807274"/>
              <a:gd name="connsiteX1366" fmla="*/ 2718208 w 2969320"/>
              <a:gd name="connsiteY1366" fmla="*/ 1021671 h 2807274"/>
              <a:gd name="connsiteX1367" fmla="*/ 2708368 w 2969320"/>
              <a:gd name="connsiteY1367" fmla="*/ 1029874 h 2807274"/>
              <a:gd name="connsiteX1368" fmla="*/ 2675569 w 2969320"/>
              <a:gd name="connsiteY1368" fmla="*/ 1043001 h 2807274"/>
              <a:gd name="connsiteX1369" fmla="*/ 2650969 w 2969320"/>
              <a:gd name="connsiteY1369" fmla="*/ 1038079 h 2807274"/>
              <a:gd name="connsiteX1370" fmla="*/ 2642769 w 2969320"/>
              <a:gd name="connsiteY1370" fmla="*/ 1035618 h 2807274"/>
              <a:gd name="connsiteX1371" fmla="*/ 2637849 w 2969320"/>
              <a:gd name="connsiteY1371" fmla="*/ 1052846 h 2807274"/>
              <a:gd name="connsiteX1372" fmla="*/ 2686228 w 2969320"/>
              <a:gd name="connsiteY1372" fmla="*/ 1051206 h 2807274"/>
              <a:gd name="connsiteX1373" fmla="*/ 2710008 w 2969320"/>
              <a:gd name="connsiteY1373" fmla="*/ 1065974 h 2807274"/>
              <a:gd name="connsiteX1374" fmla="*/ 2691148 w 2969320"/>
              <a:gd name="connsiteY1374" fmla="*/ 1088124 h 2807274"/>
              <a:gd name="connsiteX1375" fmla="*/ 2641950 w 2969320"/>
              <a:gd name="connsiteY1375" fmla="*/ 1093047 h 2807274"/>
              <a:gd name="connsiteX1376" fmla="*/ 2630469 w 2969320"/>
              <a:gd name="connsiteY1376" fmla="*/ 1102072 h 2807274"/>
              <a:gd name="connsiteX1377" fmla="*/ 2641130 w 2969320"/>
              <a:gd name="connsiteY1377" fmla="*/ 1109456 h 2807274"/>
              <a:gd name="connsiteX1378" fmla="*/ 2710008 w 2969320"/>
              <a:gd name="connsiteY1378" fmla="*/ 1111917 h 2807274"/>
              <a:gd name="connsiteX1379" fmla="*/ 2714928 w 2969320"/>
              <a:gd name="connsiteY1379" fmla="*/ 1113557 h 2807274"/>
              <a:gd name="connsiteX1380" fmla="*/ 2709189 w 2969320"/>
              <a:gd name="connsiteY1380" fmla="*/ 1157040 h 2807274"/>
              <a:gd name="connsiteX1381" fmla="*/ 2728048 w 2969320"/>
              <a:gd name="connsiteY1381" fmla="*/ 1182473 h 2807274"/>
              <a:gd name="connsiteX1382" fmla="*/ 2742808 w 2969320"/>
              <a:gd name="connsiteY1382" fmla="*/ 1213650 h 2807274"/>
              <a:gd name="connsiteX1383" fmla="*/ 2742808 w 2969320"/>
              <a:gd name="connsiteY1383" fmla="*/ 1214470 h 2807274"/>
              <a:gd name="connsiteX1384" fmla="*/ 2725588 w 2969320"/>
              <a:gd name="connsiteY1384" fmla="*/ 1212008 h 2807274"/>
              <a:gd name="connsiteX1385" fmla="*/ 2711648 w 2969320"/>
              <a:gd name="connsiteY1385" fmla="*/ 1218572 h 2807274"/>
              <a:gd name="connsiteX1386" fmla="*/ 2722308 w 2969320"/>
              <a:gd name="connsiteY1386" fmla="*/ 1231698 h 2807274"/>
              <a:gd name="connsiteX1387" fmla="*/ 2737887 w 2969320"/>
              <a:gd name="connsiteY1387" fmla="*/ 1242365 h 2807274"/>
              <a:gd name="connsiteX1388" fmla="*/ 2737067 w 2969320"/>
              <a:gd name="connsiteY1388" fmla="*/ 1249748 h 2807274"/>
              <a:gd name="connsiteX1389" fmla="*/ 2706625 w 2969320"/>
              <a:gd name="connsiteY1389" fmla="*/ 1251351 h 2807274"/>
              <a:gd name="connsiteX1390" fmla="*/ 2705809 w 2969320"/>
              <a:gd name="connsiteY1390" fmla="*/ 1257877 h 2807274"/>
              <a:gd name="connsiteX1391" fmla="*/ 2701217 w 2969320"/>
              <a:gd name="connsiteY1391" fmla="*/ 1257061 h 2807274"/>
              <a:gd name="connsiteX1392" fmla="*/ 2706009 w 2969320"/>
              <a:gd name="connsiteY1392" fmla="*/ 1251384 h 2807274"/>
              <a:gd name="connsiteX1393" fmla="*/ 2705908 w 2969320"/>
              <a:gd name="connsiteY1393" fmla="*/ 1251389 h 2807274"/>
              <a:gd name="connsiteX1394" fmla="*/ 2686228 w 2969320"/>
              <a:gd name="connsiteY1394" fmla="*/ 1242365 h 2807274"/>
              <a:gd name="connsiteX1395" fmla="*/ 2683768 w 2969320"/>
              <a:gd name="connsiteY1395" fmla="*/ 1246466 h 2807274"/>
              <a:gd name="connsiteX1396" fmla="*/ 2703448 w 2969320"/>
              <a:gd name="connsiteY1396" fmla="*/ 1281744 h 2807274"/>
              <a:gd name="connsiteX1397" fmla="*/ 2637849 w 2969320"/>
              <a:gd name="connsiteY1397" fmla="*/ 1281744 h 2807274"/>
              <a:gd name="connsiteX1398" fmla="*/ 2636209 w 2969320"/>
              <a:gd name="connsiteY1398" fmla="*/ 1291589 h 2807274"/>
              <a:gd name="connsiteX1399" fmla="*/ 2710008 w 2969320"/>
              <a:gd name="connsiteY1399" fmla="*/ 1308818 h 2807274"/>
              <a:gd name="connsiteX1400" fmla="*/ 2710828 w 2969320"/>
              <a:gd name="connsiteY1400" fmla="*/ 1316202 h 2807274"/>
              <a:gd name="connsiteX1401" fmla="*/ 2691968 w 2969320"/>
              <a:gd name="connsiteY1401" fmla="*/ 1331791 h 2807274"/>
              <a:gd name="connsiteX1402" fmla="*/ 2614890 w 2969320"/>
              <a:gd name="connsiteY1402" fmla="*/ 1309639 h 2807274"/>
              <a:gd name="connsiteX1403" fmla="*/ 2610790 w 2969320"/>
              <a:gd name="connsiteY1403" fmla="*/ 1314561 h 2807274"/>
              <a:gd name="connsiteX1404" fmla="*/ 2623089 w 2969320"/>
              <a:gd name="connsiteY1404" fmla="*/ 1326868 h 2807274"/>
              <a:gd name="connsiteX1405" fmla="*/ 2637029 w 2969320"/>
              <a:gd name="connsiteY1405" fmla="*/ 1333066 h 2807274"/>
              <a:gd name="connsiteX1406" fmla="*/ 2637029 w 2969320"/>
              <a:gd name="connsiteY1406" fmla="*/ 1333431 h 2807274"/>
              <a:gd name="connsiteX1407" fmla="*/ 2679669 w 2969320"/>
              <a:gd name="connsiteY1407" fmla="*/ 1348199 h 2807274"/>
              <a:gd name="connsiteX1408" fmla="*/ 2740348 w 2969320"/>
              <a:gd name="connsiteY1408" fmla="*/ 1369529 h 2807274"/>
              <a:gd name="connsiteX1409" fmla="*/ 2663268 w 2969320"/>
              <a:gd name="connsiteY1409" fmla="*/ 1365427 h 2807274"/>
              <a:gd name="connsiteX1410" fmla="*/ 2580451 w 2969320"/>
              <a:gd name="connsiteY1410" fmla="*/ 1342456 h 2807274"/>
              <a:gd name="connsiteX1411" fmla="*/ 2628829 w 2969320"/>
              <a:gd name="connsiteY1411" fmla="*/ 1372811 h 2807274"/>
              <a:gd name="connsiteX1412" fmla="*/ 2641950 w 2969320"/>
              <a:gd name="connsiteY1412" fmla="*/ 1378554 h 2807274"/>
              <a:gd name="connsiteX1413" fmla="*/ 2696068 w 2969320"/>
              <a:gd name="connsiteY1413" fmla="*/ 1389220 h 2807274"/>
              <a:gd name="connsiteX1414" fmla="*/ 2702628 w 2969320"/>
              <a:gd name="connsiteY1414" fmla="*/ 1399065 h 2807274"/>
              <a:gd name="connsiteX1415" fmla="*/ 2687049 w 2969320"/>
              <a:gd name="connsiteY1415" fmla="*/ 1408090 h 2807274"/>
              <a:gd name="connsiteX1416" fmla="*/ 2657529 w 2969320"/>
              <a:gd name="connsiteY1416" fmla="*/ 1405629 h 2807274"/>
              <a:gd name="connsiteX1417" fmla="*/ 2622269 w 2969320"/>
              <a:gd name="connsiteY1417" fmla="*/ 1394142 h 2807274"/>
              <a:gd name="connsiteX1418" fmla="*/ 2598490 w 2969320"/>
              <a:gd name="connsiteY1418" fmla="*/ 1390860 h 2807274"/>
              <a:gd name="connsiteX1419" fmla="*/ 2613250 w 2969320"/>
              <a:gd name="connsiteY1419" fmla="*/ 1407269 h 2807274"/>
              <a:gd name="connsiteX1420" fmla="*/ 2596030 w 2969320"/>
              <a:gd name="connsiteY1420" fmla="*/ 1396604 h 2807274"/>
              <a:gd name="connsiteX1421" fmla="*/ 2609969 w 2969320"/>
              <a:gd name="connsiteY1421" fmla="*/ 1436804 h 2807274"/>
              <a:gd name="connsiteX1422" fmla="*/ 2560771 w 2969320"/>
              <a:gd name="connsiteY1422" fmla="*/ 1431062 h 2807274"/>
              <a:gd name="connsiteX1423" fmla="*/ 2537811 w 2969320"/>
              <a:gd name="connsiteY1423" fmla="*/ 1439265 h 2807274"/>
              <a:gd name="connsiteX1424" fmla="*/ 2536171 w 2969320"/>
              <a:gd name="connsiteY1424" fmla="*/ 1449931 h 2807274"/>
              <a:gd name="connsiteX1425" fmla="*/ 2545191 w 2969320"/>
              <a:gd name="connsiteY1425" fmla="*/ 1454033 h 2807274"/>
              <a:gd name="connsiteX1426" fmla="*/ 2591930 w 2969320"/>
              <a:gd name="connsiteY1426" fmla="*/ 1458135 h 2807274"/>
              <a:gd name="connsiteX1427" fmla="*/ 2594391 w 2969320"/>
              <a:gd name="connsiteY1427" fmla="*/ 1466340 h 2807274"/>
              <a:gd name="connsiteX1428" fmla="*/ 2542731 w 2969320"/>
              <a:gd name="connsiteY1428" fmla="*/ 1499977 h 2807274"/>
              <a:gd name="connsiteX1429" fmla="*/ 2550111 w 2969320"/>
              <a:gd name="connsiteY1429" fmla="*/ 1504900 h 2807274"/>
              <a:gd name="connsiteX1430" fmla="*/ 2692788 w 2969320"/>
              <a:gd name="connsiteY1430" fmla="*/ 1554945 h 2807274"/>
              <a:gd name="connsiteX1431" fmla="*/ 2704268 w 2969320"/>
              <a:gd name="connsiteY1431" fmla="*/ 1568071 h 2807274"/>
              <a:gd name="connsiteX1432" fmla="*/ 2699348 w 2969320"/>
              <a:gd name="connsiteY1432" fmla="*/ 1572994 h 2807274"/>
              <a:gd name="connsiteX1433" fmla="*/ 2669008 w 2969320"/>
              <a:gd name="connsiteY1433" fmla="*/ 1563149 h 2807274"/>
              <a:gd name="connsiteX1434" fmla="*/ 2708368 w 2969320"/>
              <a:gd name="connsiteY1434" fmla="*/ 1584481 h 2807274"/>
              <a:gd name="connsiteX1435" fmla="*/ 2776427 w 2969320"/>
              <a:gd name="connsiteY1435" fmla="*/ 1625501 h 2807274"/>
              <a:gd name="connsiteX1436" fmla="*/ 2773147 w 2969320"/>
              <a:gd name="connsiteY1436" fmla="*/ 1632064 h 2807274"/>
              <a:gd name="connsiteX1437" fmla="*/ 2705116 w 2969320"/>
              <a:gd name="connsiteY1437" fmla="*/ 1616668 h 2807274"/>
              <a:gd name="connsiteX1438" fmla="*/ 2705088 w 2969320"/>
              <a:gd name="connsiteY1438" fmla="*/ 1616477 h 2807274"/>
              <a:gd name="connsiteX1439" fmla="*/ 2704268 w 2969320"/>
              <a:gd name="connsiteY1439" fmla="*/ 1616477 h 2807274"/>
              <a:gd name="connsiteX1440" fmla="*/ 2694429 w 2969320"/>
              <a:gd name="connsiteY1440" fmla="*/ 1612374 h 2807274"/>
              <a:gd name="connsiteX1441" fmla="*/ 2693608 w 2969320"/>
              <a:gd name="connsiteY1441" fmla="*/ 1616477 h 2807274"/>
              <a:gd name="connsiteX1442" fmla="*/ 2704268 w 2969320"/>
              <a:gd name="connsiteY1442" fmla="*/ 1616477 h 2807274"/>
              <a:gd name="connsiteX1443" fmla="*/ 2705116 w 2969320"/>
              <a:gd name="connsiteY1443" fmla="*/ 1616668 h 2807274"/>
              <a:gd name="connsiteX1444" fmla="*/ 2707548 w 2969320"/>
              <a:gd name="connsiteY1444" fmla="*/ 1633706 h 2807274"/>
              <a:gd name="connsiteX1445" fmla="*/ 2708368 w 2969320"/>
              <a:gd name="connsiteY1445" fmla="*/ 1633706 h 2807274"/>
              <a:gd name="connsiteX1446" fmla="*/ 2694429 w 2969320"/>
              <a:gd name="connsiteY1446" fmla="*/ 1642730 h 2807274"/>
              <a:gd name="connsiteX1447" fmla="*/ 2714928 w 2969320"/>
              <a:gd name="connsiteY1447" fmla="*/ 1674727 h 2807274"/>
              <a:gd name="connsiteX1448" fmla="*/ 2703448 w 2969320"/>
              <a:gd name="connsiteY1448" fmla="*/ 1676367 h 2807274"/>
              <a:gd name="connsiteX1449" fmla="*/ 2715798 w 2969320"/>
              <a:gd name="connsiteY1449" fmla="*/ 1690269 h 2807274"/>
              <a:gd name="connsiteX1450" fmla="*/ 2660809 w 2969320"/>
              <a:gd name="connsiteY1450" fmla="*/ 1688674 h 2807274"/>
              <a:gd name="connsiteX1451" fmla="*/ 2639489 w 2969320"/>
              <a:gd name="connsiteY1451" fmla="*/ 1686212 h 2807274"/>
              <a:gd name="connsiteX1452" fmla="*/ 2763306 w 2969320"/>
              <a:gd name="connsiteY1452" fmla="*/ 1731335 h 2807274"/>
              <a:gd name="connsiteX1453" fmla="*/ 2809227 w 2969320"/>
              <a:gd name="connsiteY1453" fmla="*/ 1762512 h 2807274"/>
              <a:gd name="connsiteX1454" fmla="*/ 2668189 w 2969320"/>
              <a:gd name="connsiteY1454" fmla="*/ 1736258 h 2807274"/>
              <a:gd name="connsiteX1455" fmla="*/ 2667369 w 2969320"/>
              <a:gd name="connsiteY1455" fmla="*/ 1743642 h 2807274"/>
              <a:gd name="connsiteX1456" fmla="*/ 2787087 w 2969320"/>
              <a:gd name="connsiteY1456" fmla="*/ 1796149 h 2807274"/>
              <a:gd name="connsiteX1457" fmla="*/ 2760027 w 2969320"/>
              <a:gd name="connsiteY1457" fmla="*/ 1813378 h 2807274"/>
              <a:gd name="connsiteX1458" fmla="*/ 2723127 w 2969320"/>
              <a:gd name="connsiteY1458" fmla="*/ 1787945 h 2807274"/>
              <a:gd name="connsiteX1459" fmla="*/ 2719028 w 2969320"/>
              <a:gd name="connsiteY1459" fmla="*/ 1787125 h 2807274"/>
              <a:gd name="connsiteX1460" fmla="*/ 2642769 w 2969320"/>
              <a:gd name="connsiteY1460" fmla="*/ 1791226 h 2807274"/>
              <a:gd name="connsiteX1461" fmla="*/ 2737067 w 2969320"/>
              <a:gd name="connsiteY1461" fmla="*/ 1834709 h 2807274"/>
              <a:gd name="connsiteX1462" fmla="*/ 2696068 w 2969320"/>
              <a:gd name="connsiteY1462" fmla="*/ 1827325 h 2807274"/>
              <a:gd name="connsiteX1463" fmla="*/ 2718208 w 2969320"/>
              <a:gd name="connsiteY1463" fmla="*/ 1844554 h 2807274"/>
              <a:gd name="connsiteX1464" fmla="*/ 2744447 w 2969320"/>
              <a:gd name="connsiteY1464" fmla="*/ 1859321 h 2807274"/>
              <a:gd name="connsiteX1465" fmla="*/ 2740348 w 2969320"/>
              <a:gd name="connsiteY1465" fmla="*/ 1833068 h 2807274"/>
              <a:gd name="connsiteX1466" fmla="*/ 2749368 w 2969320"/>
              <a:gd name="connsiteY1466" fmla="*/ 1832248 h 2807274"/>
              <a:gd name="connsiteX1467" fmla="*/ 2766587 w 2969320"/>
              <a:gd name="connsiteY1467" fmla="*/ 1859321 h 2807274"/>
              <a:gd name="connsiteX1468" fmla="*/ 2770686 w 2969320"/>
              <a:gd name="connsiteY1468" fmla="*/ 1860142 h 2807274"/>
              <a:gd name="connsiteX1469" fmla="*/ 2795287 w 2969320"/>
              <a:gd name="connsiteY1469" fmla="*/ 1876551 h 2807274"/>
              <a:gd name="connsiteX1470" fmla="*/ 2769047 w 2969320"/>
              <a:gd name="connsiteY1470" fmla="*/ 1880652 h 2807274"/>
              <a:gd name="connsiteX1471" fmla="*/ 2711648 w 2969320"/>
              <a:gd name="connsiteY1471" fmla="*/ 1896241 h 2807274"/>
              <a:gd name="connsiteX1472" fmla="*/ 2711648 w 2969320"/>
              <a:gd name="connsiteY1472" fmla="*/ 1904445 h 2807274"/>
              <a:gd name="connsiteX1473" fmla="*/ 2826446 w 2969320"/>
              <a:gd name="connsiteY1473" fmla="*/ 1928237 h 2807274"/>
              <a:gd name="connsiteX1474" fmla="*/ 2827266 w 2969320"/>
              <a:gd name="connsiteY1474" fmla="*/ 1934800 h 2807274"/>
              <a:gd name="connsiteX1475" fmla="*/ 2698528 w 2969320"/>
              <a:gd name="connsiteY1475" fmla="*/ 1944645 h 2807274"/>
              <a:gd name="connsiteX1476" fmla="*/ 2569790 w 2969320"/>
              <a:gd name="connsiteY1476" fmla="*/ 1937262 h 2807274"/>
              <a:gd name="connsiteX1477" fmla="*/ 2568150 w 2969320"/>
              <a:gd name="connsiteY1477" fmla="*/ 1945466 h 2807274"/>
              <a:gd name="connsiteX1478" fmla="*/ 2605870 w 2969320"/>
              <a:gd name="connsiteY1478" fmla="*/ 1952850 h 2807274"/>
              <a:gd name="connsiteX1479" fmla="*/ 2700168 w 2969320"/>
              <a:gd name="connsiteY1479" fmla="*/ 1958592 h 2807274"/>
              <a:gd name="connsiteX1480" fmla="*/ 2750187 w 2969320"/>
              <a:gd name="connsiteY1480" fmla="*/ 1975822 h 2807274"/>
              <a:gd name="connsiteX1481" fmla="*/ 2729687 w 2969320"/>
              <a:gd name="connsiteY1481" fmla="*/ 1978283 h 2807274"/>
              <a:gd name="connsiteX1482" fmla="*/ 2729687 w 2969320"/>
              <a:gd name="connsiteY1482" fmla="*/ 1984025 h 2807274"/>
              <a:gd name="connsiteX1483" fmla="*/ 2743627 w 2969320"/>
              <a:gd name="connsiteY1483" fmla="*/ 1986487 h 2807274"/>
              <a:gd name="connsiteX1484" fmla="*/ 2770686 w 2969320"/>
              <a:gd name="connsiteY1484" fmla="*/ 2003716 h 2807274"/>
              <a:gd name="connsiteX1485" fmla="*/ 2796107 w 2969320"/>
              <a:gd name="connsiteY1485" fmla="*/ 2020945 h 2807274"/>
              <a:gd name="connsiteX1486" fmla="*/ 2713288 w 2969320"/>
              <a:gd name="connsiteY1486" fmla="*/ 2025047 h 2807274"/>
              <a:gd name="connsiteX1487" fmla="*/ 2746907 w 2969320"/>
              <a:gd name="connsiteY1487" fmla="*/ 2047198 h 2807274"/>
              <a:gd name="connsiteX1488" fmla="*/ 2788727 w 2969320"/>
              <a:gd name="connsiteY1488" fmla="*/ 2051300 h 2807274"/>
              <a:gd name="connsiteX1489" fmla="*/ 2759207 w 2969320"/>
              <a:gd name="connsiteY1489" fmla="*/ 2071811 h 2807274"/>
              <a:gd name="connsiteX1490" fmla="*/ 2751007 w 2969320"/>
              <a:gd name="connsiteY1490" fmla="*/ 2089860 h 2807274"/>
              <a:gd name="connsiteX1491" fmla="*/ 2744447 w 2969320"/>
              <a:gd name="connsiteY1491" fmla="*/ 2102987 h 2807274"/>
              <a:gd name="connsiteX1492" fmla="*/ 2737067 w 2969320"/>
              <a:gd name="connsiteY1492" fmla="*/ 2087399 h 2807274"/>
              <a:gd name="connsiteX1493" fmla="*/ 2638669 w 2969320"/>
              <a:gd name="connsiteY1493" fmla="*/ 2099706 h 2807274"/>
              <a:gd name="connsiteX1494" fmla="*/ 2610790 w 2969320"/>
              <a:gd name="connsiteY1494" fmla="*/ 2096424 h 2807274"/>
              <a:gd name="connsiteX1495" fmla="*/ 2591110 w 2969320"/>
              <a:gd name="connsiteY1495" fmla="*/ 2102987 h 2807274"/>
              <a:gd name="connsiteX1496" fmla="*/ 2609149 w 2969320"/>
              <a:gd name="connsiteY1496" fmla="*/ 2112832 h 2807274"/>
              <a:gd name="connsiteX1497" fmla="*/ 2666549 w 2969320"/>
              <a:gd name="connsiteY1497" fmla="*/ 2123498 h 2807274"/>
              <a:gd name="connsiteX1498" fmla="*/ 2641130 w 2969320"/>
              <a:gd name="connsiteY1498" fmla="*/ 2134163 h 2807274"/>
              <a:gd name="connsiteX1499" fmla="*/ 2613250 w 2969320"/>
              <a:gd name="connsiteY1499" fmla="*/ 2137444 h 2807274"/>
              <a:gd name="connsiteX1500" fmla="*/ 2599310 w 2969320"/>
              <a:gd name="connsiteY1500" fmla="*/ 2139086 h 2807274"/>
              <a:gd name="connsiteX1501" fmla="*/ 2561590 w 2969320"/>
              <a:gd name="connsiteY1501" fmla="*/ 2135804 h 2807274"/>
              <a:gd name="connsiteX1502" fmla="*/ 2546831 w 2969320"/>
              <a:gd name="connsiteY1502" fmla="*/ 2131702 h 2807274"/>
              <a:gd name="connsiteX1503" fmla="*/ 2546011 w 2969320"/>
              <a:gd name="connsiteY1503" fmla="*/ 2137444 h 2807274"/>
              <a:gd name="connsiteX1504" fmla="*/ 2561590 w 2969320"/>
              <a:gd name="connsiteY1504" fmla="*/ 2135804 h 2807274"/>
              <a:gd name="connsiteX1505" fmla="*/ 2555030 w 2969320"/>
              <a:gd name="connsiteY1505" fmla="*/ 2157134 h 2807274"/>
              <a:gd name="connsiteX1506" fmla="*/ 2388574 w 2969320"/>
              <a:gd name="connsiteY1506" fmla="*/ 2116934 h 2807274"/>
              <a:gd name="connsiteX1507" fmla="*/ 2442693 w 2969320"/>
              <a:gd name="connsiteY1507" fmla="*/ 2150571 h 2807274"/>
              <a:gd name="connsiteX1508" fmla="*/ 2488612 w 2969320"/>
              <a:gd name="connsiteY1508" fmla="*/ 2166980 h 2807274"/>
              <a:gd name="connsiteX1509" fmla="*/ 2525511 w 2969320"/>
              <a:gd name="connsiteY1509" fmla="*/ 2176825 h 2807274"/>
              <a:gd name="connsiteX1510" fmla="*/ 2530411 w 2969320"/>
              <a:gd name="connsiteY1510" fmla="*/ 2185230 h 2807274"/>
              <a:gd name="connsiteX1511" fmla="*/ 2526332 w 2969320"/>
              <a:gd name="connsiteY1511" fmla="*/ 2182567 h 2807274"/>
              <a:gd name="connsiteX1512" fmla="*/ 2525849 w 2969320"/>
              <a:gd name="connsiteY1512" fmla="*/ 2182809 h 2807274"/>
              <a:gd name="connsiteX1513" fmla="*/ 2525511 w 2969320"/>
              <a:gd name="connsiteY1513" fmla="*/ 2182567 h 2807274"/>
              <a:gd name="connsiteX1514" fmla="*/ 2524691 w 2969320"/>
              <a:gd name="connsiteY1514" fmla="*/ 2183389 h 2807274"/>
              <a:gd name="connsiteX1515" fmla="*/ 2525849 w 2969320"/>
              <a:gd name="connsiteY1515" fmla="*/ 2182809 h 2807274"/>
              <a:gd name="connsiteX1516" fmla="*/ 2531251 w 2969320"/>
              <a:gd name="connsiteY1516" fmla="*/ 2186670 h 2807274"/>
              <a:gd name="connsiteX1517" fmla="*/ 2530411 w 2969320"/>
              <a:gd name="connsiteY1517" fmla="*/ 2185230 h 2807274"/>
              <a:gd name="connsiteX1518" fmla="*/ 2545191 w 2969320"/>
              <a:gd name="connsiteY1518" fmla="*/ 2194874 h 2807274"/>
              <a:gd name="connsiteX1519" fmla="*/ 2544371 w 2969320"/>
              <a:gd name="connsiteY1519" fmla="*/ 2194874 h 2807274"/>
              <a:gd name="connsiteX1520" fmla="*/ 2573071 w 2969320"/>
              <a:gd name="connsiteY1520" fmla="*/ 2255585 h 2807274"/>
              <a:gd name="connsiteX1521" fmla="*/ 2497632 w 2969320"/>
              <a:gd name="connsiteY1521" fmla="*/ 2270353 h 2807274"/>
              <a:gd name="connsiteX1522" fmla="*/ 2530431 w 2969320"/>
              <a:gd name="connsiteY1522" fmla="*/ 2271993 h 2807274"/>
              <a:gd name="connsiteX1523" fmla="*/ 2554211 w 2969320"/>
              <a:gd name="connsiteY1523" fmla="*/ 2277737 h 2807274"/>
              <a:gd name="connsiteX1524" fmla="*/ 2552571 w 2969320"/>
              <a:gd name="connsiteY1524" fmla="*/ 2287582 h 2807274"/>
              <a:gd name="connsiteX1525" fmla="*/ 2529611 w 2969320"/>
              <a:gd name="connsiteY1525" fmla="*/ 2291685 h 2807274"/>
              <a:gd name="connsiteX1526" fmla="*/ 2491072 w 2969320"/>
              <a:gd name="connsiteY1526" fmla="*/ 2272815 h 2807274"/>
              <a:gd name="connsiteX1527" fmla="*/ 2494351 w 2969320"/>
              <a:gd name="connsiteY1527" fmla="*/ 2258047 h 2807274"/>
              <a:gd name="connsiteX1528" fmla="*/ 2486972 w 2969320"/>
              <a:gd name="connsiteY1528" fmla="*/ 2258867 h 2807274"/>
              <a:gd name="connsiteX1529" fmla="*/ 2464833 w 2969320"/>
              <a:gd name="connsiteY1529" fmla="*/ 2268712 h 2807274"/>
              <a:gd name="connsiteX1530" fmla="*/ 2406614 w 2969320"/>
              <a:gd name="connsiteY1530" fmla="*/ 2263790 h 2807274"/>
              <a:gd name="connsiteX1531" fmla="*/ 2405794 w 2969320"/>
              <a:gd name="connsiteY1531" fmla="*/ 2272815 h 2807274"/>
              <a:gd name="connsiteX1532" fmla="*/ 2459913 w 2969320"/>
              <a:gd name="connsiteY1532" fmla="*/ 2285941 h 2807274"/>
              <a:gd name="connsiteX1533" fmla="*/ 2490252 w 2969320"/>
              <a:gd name="connsiteY1533" fmla="*/ 2290043 h 2807274"/>
              <a:gd name="connsiteX1534" fmla="*/ 2495992 w 2969320"/>
              <a:gd name="connsiteY1534" fmla="*/ 2308093 h 2807274"/>
              <a:gd name="connsiteX1535" fmla="*/ 2498452 w 2969320"/>
              <a:gd name="connsiteY1535" fmla="*/ 2314656 h 2807274"/>
              <a:gd name="connsiteX1536" fmla="*/ 2386933 w 2969320"/>
              <a:gd name="connsiteY1536" fmla="*/ 2305631 h 2807274"/>
              <a:gd name="connsiteX1537" fmla="*/ 2385294 w 2969320"/>
              <a:gd name="connsiteY1537" fmla="*/ 2312195 h 2807274"/>
              <a:gd name="connsiteX1538" fmla="*/ 2438593 w 2969320"/>
              <a:gd name="connsiteY1538" fmla="*/ 2328603 h 2807274"/>
              <a:gd name="connsiteX1539" fmla="*/ 2494351 w 2969320"/>
              <a:gd name="connsiteY1539" fmla="*/ 2342550 h 2807274"/>
              <a:gd name="connsiteX1540" fmla="*/ 2542731 w 2969320"/>
              <a:gd name="connsiteY1540" fmla="*/ 2367983 h 2807274"/>
              <a:gd name="connsiteX1541" fmla="*/ 2476312 w 2969320"/>
              <a:gd name="connsiteY1541" fmla="*/ 2367983 h 2807274"/>
              <a:gd name="connsiteX1542" fmla="*/ 2496812 w 2969320"/>
              <a:gd name="connsiteY1542" fmla="*/ 2395878 h 2807274"/>
              <a:gd name="connsiteX1543" fmla="*/ 2448432 w 2969320"/>
              <a:gd name="connsiteY1543" fmla="*/ 2399159 h 2807274"/>
              <a:gd name="connsiteX1544" fmla="*/ 2445973 w 2969320"/>
              <a:gd name="connsiteY1544" fmla="*/ 2404902 h 2807274"/>
              <a:gd name="connsiteX1545" fmla="*/ 2490252 w 2969320"/>
              <a:gd name="connsiteY1545" fmla="*/ 2427054 h 2807274"/>
              <a:gd name="connsiteX1546" fmla="*/ 2501731 w 2969320"/>
              <a:gd name="connsiteY1546" fmla="*/ 2436899 h 2807274"/>
              <a:gd name="connsiteX1547" fmla="*/ 2498452 w 2969320"/>
              <a:gd name="connsiteY1547" fmla="*/ 2445102 h 2807274"/>
              <a:gd name="connsiteX1548" fmla="*/ 2476312 w 2969320"/>
              <a:gd name="connsiteY1548" fmla="*/ 2442642 h 2807274"/>
              <a:gd name="connsiteX1549" fmla="*/ 2470610 w 2969320"/>
              <a:gd name="connsiteY1549" fmla="*/ 2453340 h 2807274"/>
              <a:gd name="connsiteX1550" fmla="*/ 2470628 w 2969320"/>
              <a:gd name="connsiteY1550" fmla="*/ 2453321 h 2807274"/>
              <a:gd name="connsiteX1551" fmla="*/ 2472275 w 2969320"/>
              <a:gd name="connsiteY1551" fmla="*/ 2454282 h 2807274"/>
              <a:gd name="connsiteX1552" fmla="*/ 2470187 w 2969320"/>
              <a:gd name="connsiteY1552" fmla="*/ 2454133 h 2807274"/>
              <a:gd name="connsiteX1553" fmla="*/ 2469752 w 2969320"/>
              <a:gd name="connsiteY1553" fmla="*/ 2454949 h 2807274"/>
              <a:gd name="connsiteX1554" fmla="*/ 2470572 w 2969320"/>
              <a:gd name="connsiteY1554" fmla="*/ 2454949 h 2807274"/>
              <a:gd name="connsiteX1555" fmla="*/ 2446793 w 2969320"/>
              <a:gd name="connsiteY1555" fmla="*/ 2463972 h 2807274"/>
              <a:gd name="connsiteX1556" fmla="*/ 2446793 w 2969320"/>
              <a:gd name="connsiteY1556" fmla="*/ 2468075 h 2807274"/>
              <a:gd name="connsiteX1557" fmla="*/ 2488612 w 2969320"/>
              <a:gd name="connsiteY1557" fmla="*/ 2482022 h 2807274"/>
              <a:gd name="connsiteX1558" fmla="*/ 2499272 w 2969320"/>
              <a:gd name="connsiteY1558" fmla="*/ 2495149 h 2807274"/>
              <a:gd name="connsiteX1559" fmla="*/ 2491892 w 2969320"/>
              <a:gd name="connsiteY1559" fmla="*/ 2504995 h 2807274"/>
              <a:gd name="connsiteX1560" fmla="*/ 2479593 w 2969320"/>
              <a:gd name="connsiteY1560" fmla="*/ 2497610 h 2807274"/>
              <a:gd name="connsiteX1561" fmla="*/ 2480413 w 2969320"/>
              <a:gd name="connsiteY1561" fmla="*/ 2497610 h 2807274"/>
              <a:gd name="connsiteX1562" fmla="*/ 2480413 w 2969320"/>
              <a:gd name="connsiteY1562" fmla="*/ 2496790 h 2807274"/>
              <a:gd name="connsiteX1563" fmla="*/ 2446792 w 2969320"/>
              <a:gd name="connsiteY1563" fmla="*/ 2510020 h 2807274"/>
              <a:gd name="connsiteX1564" fmla="*/ 2411013 w 2969320"/>
              <a:gd name="connsiteY1564" fmla="*/ 2511545 h 2807274"/>
              <a:gd name="connsiteX1565" fmla="*/ 2410886 w 2969320"/>
              <a:gd name="connsiteY1565" fmla="*/ 2511342 h 2807274"/>
              <a:gd name="connsiteX1566" fmla="*/ 2410344 w 2969320"/>
              <a:gd name="connsiteY1566" fmla="*/ 2510981 h 2807274"/>
              <a:gd name="connsiteX1567" fmla="*/ 2410462 w 2969320"/>
              <a:gd name="connsiteY1567" fmla="*/ 2510665 h 2807274"/>
              <a:gd name="connsiteX1568" fmla="*/ 2407433 w 2969320"/>
              <a:gd name="connsiteY1568" fmla="*/ 2505815 h 2807274"/>
              <a:gd name="connsiteX1569" fmla="*/ 2416453 w 2969320"/>
              <a:gd name="connsiteY1569" fmla="*/ 2509097 h 2807274"/>
              <a:gd name="connsiteX1570" fmla="*/ 2417273 w 2969320"/>
              <a:gd name="connsiteY1570" fmla="*/ 2509097 h 2807274"/>
              <a:gd name="connsiteX1571" fmla="*/ 2416453 w 2969320"/>
              <a:gd name="connsiteY1571" fmla="*/ 2508276 h 2807274"/>
              <a:gd name="connsiteX1572" fmla="*/ 2408253 w 2969320"/>
              <a:gd name="connsiteY1572" fmla="*/ 2504995 h 2807274"/>
              <a:gd name="connsiteX1573" fmla="*/ 2361084 w 2969320"/>
              <a:gd name="connsiteY1573" fmla="*/ 2497794 h 2807274"/>
              <a:gd name="connsiteX1574" fmla="*/ 2361499 w 2969320"/>
              <a:gd name="connsiteY1574" fmla="*/ 2498127 h 2807274"/>
              <a:gd name="connsiteX1575" fmla="*/ 2360580 w 2969320"/>
              <a:gd name="connsiteY1575" fmla="*/ 2499106 h 2807274"/>
              <a:gd name="connsiteX1576" fmla="*/ 2360580 w 2969320"/>
              <a:gd name="connsiteY1576" fmla="*/ 2498317 h 2807274"/>
              <a:gd name="connsiteX1577" fmla="*/ 2359875 w 2969320"/>
              <a:gd name="connsiteY1577" fmla="*/ 2497610 h 2807274"/>
              <a:gd name="connsiteX1578" fmla="*/ 2359960 w 2969320"/>
              <a:gd name="connsiteY1578" fmla="*/ 2497623 h 2807274"/>
              <a:gd name="connsiteX1579" fmla="*/ 2360580 w 2969320"/>
              <a:gd name="connsiteY1579" fmla="*/ 2498307 h 2807274"/>
              <a:gd name="connsiteX1580" fmla="*/ 2360580 w 2969320"/>
              <a:gd name="connsiteY1580" fmla="*/ 2497718 h 2807274"/>
              <a:gd name="connsiteX1581" fmla="*/ 2359960 w 2969320"/>
              <a:gd name="connsiteY1581" fmla="*/ 2497623 h 2807274"/>
              <a:gd name="connsiteX1582" fmla="*/ 2344295 w 2969320"/>
              <a:gd name="connsiteY1582" fmla="*/ 2480382 h 2807274"/>
              <a:gd name="connsiteX1583" fmla="*/ 2388574 w 2969320"/>
              <a:gd name="connsiteY1583" fmla="*/ 2471357 h 2807274"/>
              <a:gd name="connsiteX1584" fmla="*/ 2387753 w 2969320"/>
              <a:gd name="connsiteY1584" fmla="*/ 2466434 h 2807274"/>
              <a:gd name="connsiteX1585" fmla="*/ 2351675 w 2969320"/>
              <a:gd name="connsiteY1585" fmla="*/ 2469715 h 2807274"/>
              <a:gd name="connsiteX1586" fmla="*/ 2352495 w 2969320"/>
              <a:gd name="connsiteY1586" fmla="*/ 2469715 h 2807274"/>
              <a:gd name="connsiteX1587" fmla="*/ 2335275 w 2969320"/>
              <a:gd name="connsiteY1587" fmla="*/ 2472177 h 2807274"/>
              <a:gd name="connsiteX1588" fmla="*/ 2305756 w 2969320"/>
              <a:gd name="connsiteY1588" fmla="*/ 2479560 h 2807274"/>
              <a:gd name="connsiteX1589" fmla="*/ 2286075 w 2969320"/>
              <a:gd name="connsiteY1589" fmla="*/ 2498430 h 2807274"/>
              <a:gd name="connsiteX1590" fmla="*/ 2277876 w 2969320"/>
              <a:gd name="connsiteY1590" fmla="*/ 2482842 h 2807274"/>
              <a:gd name="connsiteX1591" fmla="*/ 2261476 w 2969320"/>
              <a:gd name="connsiteY1591" fmla="*/ 2486945 h 2807274"/>
              <a:gd name="connsiteX1592" fmla="*/ 2271316 w 2969320"/>
              <a:gd name="connsiteY1592" fmla="*/ 2511558 h 2807274"/>
              <a:gd name="connsiteX1593" fmla="*/ 2216377 w 2969320"/>
              <a:gd name="connsiteY1593" fmla="*/ 2488585 h 2807274"/>
              <a:gd name="connsiteX1594" fmla="*/ 2214737 w 2969320"/>
              <a:gd name="connsiteY1594" fmla="*/ 2493508 h 2807274"/>
              <a:gd name="connsiteX1595" fmla="*/ 2245896 w 2969320"/>
              <a:gd name="connsiteY1595" fmla="*/ 2552578 h 2807274"/>
              <a:gd name="connsiteX1596" fmla="*/ 2231137 w 2969320"/>
              <a:gd name="connsiteY1596" fmla="*/ 2548476 h 2807274"/>
              <a:gd name="connsiteX1597" fmla="*/ 2143399 w 2969320"/>
              <a:gd name="connsiteY1597" fmla="*/ 2490227 h 2807274"/>
              <a:gd name="connsiteX1598" fmla="*/ 2073699 w 2969320"/>
              <a:gd name="connsiteY1598" fmla="*/ 2488585 h 2807274"/>
              <a:gd name="connsiteX1599" fmla="*/ 2208177 w 2969320"/>
              <a:gd name="connsiteY1599" fmla="*/ 2567346 h 2807274"/>
              <a:gd name="connsiteX1600" fmla="*/ 2203257 w 2969320"/>
              <a:gd name="connsiteY1600" fmla="*/ 2574730 h 2807274"/>
              <a:gd name="connsiteX1601" fmla="*/ 2192597 w 2969320"/>
              <a:gd name="connsiteY1601" fmla="*/ 2564885 h 2807274"/>
              <a:gd name="connsiteX1602" fmla="*/ 2180297 w 2969320"/>
              <a:gd name="connsiteY1602" fmla="*/ 2554220 h 2807274"/>
              <a:gd name="connsiteX1603" fmla="*/ 2091739 w 2969320"/>
              <a:gd name="connsiteY1603" fmla="*/ 2540273 h 2807274"/>
              <a:gd name="connsiteX1604" fmla="*/ 2124538 w 2969320"/>
              <a:gd name="connsiteY1604" fmla="*/ 2591138 h 2807274"/>
              <a:gd name="connsiteX1605" fmla="*/ 2130279 w 2969320"/>
              <a:gd name="connsiteY1605" fmla="*/ 2604266 h 2807274"/>
              <a:gd name="connsiteX1606" fmla="*/ 2112238 w 2969320"/>
              <a:gd name="connsiteY1606" fmla="*/ 2605906 h 2807274"/>
              <a:gd name="connsiteX1607" fmla="*/ 1994981 w 2969320"/>
              <a:gd name="connsiteY1607" fmla="*/ 2568988 h 2807274"/>
              <a:gd name="connsiteX1608" fmla="*/ 1991701 w 2969320"/>
              <a:gd name="connsiteY1608" fmla="*/ 2578011 h 2807274"/>
              <a:gd name="connsiteX1609" fmla="*/ 2089280 w 2969320"/>
              <a:gd name="connsiteY1609" fmla="*/ 2632159 h 2807274"/>
              <a:gd name="connsiteX1610" fmla="*/ 2087639 w 2969320"/>
              <a:gd name="connsiteY1610" fmla="*/ 2635441 h 2807274"/>
              <a:gd name="connsiteX1611" fmla="*/ 2067140 w 2969320"/>
              <a:gd name="connsiteY1611" fmla="*/ 2631339 h 2807274"/>
              <a:gd name="connsiteX1612" fmla="*/ 2031880 w 2969320"/>
              <a:gd name="connsiteY1612" fmla="*/ 2632159 h 2807274"/>
              <a:gd name="connsiteX1613" fmla="*/ 1990060 w 2969320"/>
              <a:gd name="connsiteY1613" fmla="*/ 2622314 h 2807274"/>
              <a:gd name="connsiteX1614" fmla="*/ 1970381 w 2969320"/>
              <a:gd name="connsiteY1614" fmla="*/ 2611649 h 2807274"/>
              <a:gd name="connsiteX1615" fmla="*/ 1966281 w 2969320"/>
              <a:gd name="connsiteY1615" fmla="*/ 2616571 h 2807274"/>
              <a:gd name="connsiteX1616" fmla="*/ 1981861 w 2969320"/>
              <a:gd name="connsiteY1616" fmla="*/ 2634621 h 2807274"/>
              <a:gd name="connsiteX1617" fmla="*/ 1994981 w 2969320"/>
              <a:gd name="connsiteY1617" fmla="*/ 2665797 h 2807274"/>
              <a:gd name="connsiteX1618" fmla="*/ 1998261 w 2969320"/>
              <a:gd name="connsiteY1618" fmla="*/ 2681385 h 2807274"/>
              <a:gd name="connsiteX1619" fmla="*/ 1956441 w 2969320"/>
              <a:gd name="connsiteY1619" fmla="*/ 2664156 h 2807274"/>
              <a:gd name="connsiteX1620" fmla="*/ 1922002 w 2969320"/>
              <a:gd name="connsiteY1620" fmla="*/ 2655952 h 2807274"/>
              <a:gd name="connsiteX1621" fmla="*/ 1853124 w 2969320"/>
              <a:gd name="connsiteY1621" fmla="*/ 2626416 h 2807274"/>
              <a:gd name="connsiteX1622" fmla="*/ 1840004 w 2969320"/>
              <a:gd name="connsiteY1622" fmla="*/ 2621494 h 2807274"/>
              <a:gd name="connsiteX1623" fmla="*/ 1847384 w 2969320"/>
              <a:gd name="connsiteY1623" fmla="*/ 2645286 h 2807274"/>
              <a:gd name="connsiteX1624" fmla="*/ 1798184 w 2969320"/>
              <a:gd name="connsiteY1624" fmla="*/ 2623135 h 2807274"/>
              <a:gd name="connsiteX1625" fmla="*/ 1766205 w 2969320"/>
              <a:gd name="connsiteY1625" fmla="*/ 2604266 h 2807274"/>
              <a:gd name="connsiteX1626" fmla="*/ 1723566 w 2969320"/>
              <a:gd name="connsiteY1626" fmla="*/ 2578833 h 2807274"/>
              <a:gd name="connsiteX1627" fmla="*/ 1710754 w 2969320"/>
              <a:gd name="connsiteY1627" fmla="*/ 2569397 h 2807274"/>
              <a:gd name="connsiteX1628" fmla="*/ 1698535 w 2969320"/>
              <a:gd name="connsiteY1628" fmla="*/ 2567531 h 2807274"/>
              <a:gd name="connsiteX1629" fmla="*/ 1698393 w 2969320"/>
              <a:gd name="connsiteY1629" fmla="*/ 2568531 h 2807274"/>
              <a:gd name="connsiteX1630" fmla="*/ 1697799 w 2969320"/>
              <a:gd name="connsiteY1630" fmla="*/ 2567419 h 2807274"/>
              <a:gd name="connsiteX1631" fmla="*/ 1697326 w 2969320"/>
              <a:gd name="connsiteY1631" fmla="*/ 2567346 h 2807274"/>
              <a:gd name="connsiteX1632" fmla="*/ 1671907 w 2969320"/>
              <a:gd name="connsiteY1632" fmla="*/ 2560783 h 2807274"/>
              <a:gd name="connsiteX1633" fmla="*/ 1599747 w 2969320"/>
              <a:gd name="connsiteY1633" fmla="*/ 2515660 h 2807274"/>
              <a:gd name="connsiteX1634" fmla="*/ 1596468 w 2969320"/>
              <a:gd name="connsiteY1634" fmla="*/ 2519762 h 2807274"/>
              <a:gd name="connsiteX1635" fmla="*/ 1607127 w 2969320"/>
              <a:gd name="connsiteY1635" fmla="*/ 2552578 h 2807274"/>
              <a:gd name="connsiteX1636" fmla="*/ 1561208 w 2969320"/>
              <a:gd name="connsiteY1636" fmla="*/ 2528787 h 2807274"/>
              <a:gd name="connsiteX1637" fmla="*/ 1594828 w 2969320"/>
              <a:gd name="connsiteY1637" fmla="*/ 2594420 h 2807274"/>
              <a:gd name="connsiteX1638" fmla="*/ 1575148 w 2969320"/>
              <a:gd name="connsiteY1638" fmla="*/ 2651849 h 2807274"/>
              <a:gd name="connsiteX1639" fmla="*/ 1572688 w 2969320"/>
              <a:gd name="connsiteY1639" fmla="*/ 2713382 h 2807274"/>
              <a:gd name="connsiteX1640" fmla="*/ 1551368 w 2969320"/>
              <a:gd name="connsiteY1640" fmla="*/ 2672361 h 2807274"/>
              <a:gd name="connsiteX1641" fmla="*/ 1541529 w 2969320"/>
              <a:gd name="connsiteY1641" fmla="*/ 2607547 h 2807274"/>
              <a:gd name="connsiteX1642" fmla="*/ 1534149 w 2969320"/>
              <a:gd name="connsiteY1642" fmla="*/ 2606726 h 2807274"/>
              <a:gd name="connsiteX1643" fmla="*/ 1530049 w 2969320"/>
              <a:gd name="connsiteY1643" fmla="*/ 2634621 h 2807274"/>
              <a:gd name="connsiteX1644" fmla="*/ 1532509 w 2969320"/>
              <a:gd name="connsiteY1644" fmla="*/ 2705997 h 2807274"/>
              <a:gd name="connsiteX1645" fmla="*/ 1525949 w 2969320"/>
              <a:gd name="connsiteY1645" fmla="*/ 2736353 h 2807274"/>
              <a:gd name="connsiteX1646" fmla="*/ 1501350 w 2969320"/>
              <a:gd name="connsiteY1646" fmla="*/ 2649389 h 2807274"/>
              <a:gd name="connsiteX1647" fmla="*/ 1488230 w 2969320"/>
              <a:gd name="connsiteY1647" fmla="*/ 2618213 h 2807274"/>
              <a:gd name="connsiteX1648" fmla="*/ 1447231 w 2969320"/>
              <a:gd name="connsiteY1648" fmla="*/ 2766709 h 2807274"/>
              <a:gd name="connsiteX1649" fmla="*/ 1440671 w 2969320"/>
              <a:gd name="connsiteY1649" fmla="*/ 2768350 h 2807274"/>
              <a:gd name="connsiteX1650" fmla="*/ 1430010 w 2969320"/>
              <a:gd name="connsiteY1650" fmla="*/ 2740455 h 2807274"/>
              <a:gd name="connsiteX1651" fmla="*/ 1419351 w 2969320"/>
              <a:gd name="connsiteY1651" fmla="*/ 2722406 h 2807274"/>
              <a:gd name="connsiteX1652" fmla="*/ 1411971 w 2969320"/>
              <a:gd name="connsiteY1652" fmla="*/ 2701895 h 2807274"/>
              <a:gd name="connsiteX1653" fmla="*/ 1405411 w 2969320"/>
              <a:gd name="connsiteY1653" fmla="*/ 2632159 h 2807274"/>
              <a:gd name="connsiteX1654" fmla="*/ 1401312 w 2969320"/>
              <a:gd name="connsiteY1654" fmla="*/ 2634621 h 2807274"/>
              <a:gd name="connsiteX1655" fmla="*/ 1407871 w 2969320"/>
              <a:gd name="connsiteY1655" fmla="*/ 2763427 h 2807274"/>
              <a:gd name="connsiteX1656" fmla="*/ 1400491 w 2969320"/>
              <a:gd name="connsiteY1656" fmla="*/ 2806910 h 2807274"/>
              <a:gd name="connsiteX1657" fmla="*/ 1391471 w 2969320"/>
              <a:gd name="connsiteY1657" fmla="*/ 2806910 h 2807274"/>
              <a:gd name="connsiteX1658" fmla="*/ 1393111 w 2969320"/>
              <a:gd name="connsiteY1658" fmla="*/ 2788040 h 2807274"/>
              <a:gd name="connsiteX1659" fmla="*/ 1384911 w 2969320"/>
              <a:gd name="connsiteY1659" fmla="*/ 2760145 h 2807274"/>
              <a:gd name="connsiteX1660" fmla="*/ 1384091 w 2969320"/>
              <a:gd name="connsiteY1660" fmla="*/ 2730610 h 2807274"/>
              <a:gd name="connsiteX1661" fmla="*/ 1361952 w 2969320"/>
              <a:gd name="connsiteY1661" fmla="*/ 2678104 h 2807274"/>
              <a:gd name="connsiteX1662" fmla="*/ 1375072 w 2969320"/>
              <a:gd name="connsiteY1662" fmla="*/ 2800346 h 2807274"/>
              <a:gd name="connsiteX1663" fmla="*/ 1348833 w 2969320"/>
              <a:gd name="connsiteY1663" fmla="*/ 2764248 h 2807274"/>
              <a:gd name="connsiteX1664" fmla="*/ 1343912 w 2969320"/>
              <a:gd name="connsiteY1664" fmla="*/ 2745378 h 2807274"/>
              <a:gd name="connsiteX1665" fmla="*/ 1328333 w 2969320"/>
              <a:gd name="connsiteY1665" fmla="*/ 2700255 h 2807274"/>
              <a:gd name="connsiteX1666" fmla="*/ 1311113 w 2969320"/>
              <a:gd name="connsiteY1666" fmla="*/ 2644466 h 2807274"/>
              <a:gd name="connsiteX1667" fmla="*/ 1311113 w 2969320"/>
              <a:gd name="connsiteY1667" fmla="*/ 2630519 h 2807274"/>
              <a:gd name="connsiteX1668" fmla="*/ 1319313 w 2969320"/>
              <a:gd name="connsiteY1668" fmla="*/ 2639544 h 2807274"/>
              <a:gd name="connsiteX1669" fmla="*/ 1318493 w 2969320"/>
              <a:gd name="connsiteY1669" fmla="*/ 2623135 h 2807274"/>
              <a:gd name="connsiteX1670" fmla="*/ 1290613 w 2969320"/>
              <a:gd name="connsiteY1670" fmla="*/ 2601804 h 2807274"/>
              <a:gd name="connsiteX1671" fmla="*/ 1282413 w 2969320"/>
              <a:gd name="connsiteY1671" fmla="*/ 2605086 h 2807274"/>
              <a:gd name="connsiteX1672" fmla="*/ 1281594 w 2969320"/>
              <a:gd name="connsiteY1672" fmla="*/ 2523043 h 2807274"/>
              <a:gd name="connsiteX1673" fmla="*/ 1269293 w 2969320"/>
              <a:gd name="connsiteY1673" fmla="*/ 2484484 h 2807274"/>
              <a:gd name="connsiteX1674" fmla="*/ 1282413 w 2969320"/>
              <a:gd name="connsiteY1674" fmla="*/ 2456589 h 2807274"/>
              <a:gd name="connsiteX1675" fmla="*/ 1318493 w 2969320"/>
              <a:gd name="connsiteY1675" fmla="*/ 2429515 h 2807274"/>
              <a:gd name="connsiteX1676" fmla="*/ 1261094 w 2969320"/>
              <a:gd name="connsiteY1676" fmla="*/ 2457409 h 2807274"/>
              <a:gd name="connsiteX1677" fmla="*/ 1247975 w 2969320"/>
              <a:gd name="connsiteY1677" fmla="*/ 2518121 h 2807274"/>
              <a:gd name="connsiteX1678" fmla="*/ 1233215 w 2969320"/>
              <a:gd name="connsiteY1678" fmla="*/ 2488585 h 2807274"/>
              <a:gd name="connsiteX1679" fmla="*/ 1213535 w 2969320"/>
              <a:gd name="connsiteY1679" fmla="*/ 2512378 h 2807274"/>
              <a:gd name="connsiteX1680" fmla="*/ 1159313 w 2969320"/>
              <a:gd name="connsiteY1680" fmla="*/ 2565705 h 2807274"/>
              <a:gd name="connsiteX1681" fmla="*/ 1110230 w 2969320"/>
              <a:gd name="connsiteY1681" fmla="*/ 2620562 h 2807274"/>
              <a:gd name="connsiteX1682" fmla="*/ 1110230 w 2969320"/>
              <a:gd name="connsiteY1682" fmla="*/ 2622262 h 2807274"/>
              <a:gd name="connsiteX1683" fmla="*/ 1108498 w 2969320"/>
              <a:gd name="connsiteY1683" fmla="*/ 2622262 h 2807274"/>
              <a:gd name="connsiteX1684" fmla="*/ 1070037 w 2969320"/>
              <a:gd name="connsiteY1684" fmla="*/ 2655131 h 2807274"/>
              <a:gd name="connsiteX1685" fmla="*/ 1046257 w 2969320"/>
              <a:gd name="connsiteY1685" fmla="*/ 2663336 h 2807274"/>
              <a:gd name="connsiteX1686" fmla="*/ 1087256 w 2969320"/>
              <a:gd name="connsiteY1686" fmla="*/ 2608368 h 2807274"/>
              <a:gd name="connsiteX1687" fmla="*/ 1149576 w 2969320"/>
              <a:gd name="connsiteY1687" fmla="*/ 2542733 h 2807274"/>
              <a:gd name="connsiteX1688" fmla="*/ 1217634 w 2969320"/>
              <a:gd name="connsiteY1688" fmla="*/ 2472997 h 2807274"/>
              <a:gd name="connsiteX1689" fmla="*/ 1238954 w 2969320"/>
              <a:gd name="connsiteY1689" fmla="*/ 2439360 h 2807274"/>
              <a:gd name="connsiteX1690" fmla="*/ 1233215 w 2969320"/>
              <a:gd name="connsiteY1690" fmla="*/ 2434437 h 2807274"/>
              <a:gd name="connsiteX1691" fmla="*/ 1208614 w 2969320"/>
              <a:gd name="connsiteY1691" fmla="*/ 2454949 h 2807274"/>
              <a:gd name="connsiteX1692" fmla="*/ 1123336 w 2969320"/>
              <a:gd name="connsiteY1692" fmla="*/ 2550118 h 2807274"/>
              <a:gd name="connsiteX1693" fmla="*/ 1065938 w 2969320"/>
              <a:gd name="connsiteY1693" fmla="*/ 2609188 h 2807274"/>
              <a:gd name="connsiteX1694" fmla="*/ 1041337 w 2969320"/>
              <a:gd name="connsiteY1694" fmla="*/ 2625596 h 2807274"/>
              <a:gd name="connsiteX1695" fmla="*/ 1034778 w 2969320"/>
              <a:gd name="connsiteY1695" fmla="*/ 2629698 h 2807274"/>
              <a:gd name="connsiteX1696" fmla="*/ 994598 w 2969320"/>
              <a:gd name="connsiteY1696" fmla="*/ 2670719 h 2807274"/>
              <a:gd name="connsiteX1697" fmla="*/ 975739 w 2969320"/>
              <a:gd name="connsiteY1697" fmla="*/ 2675642 h 2807274"/>
              <a:gd name="connsiteX1698" fmla="*/ 977379 w 2969320"/>
              <a:gd name="connsiteY1698" fmla="*/ 2655952 h 2807274"/>
              <a:gd name="connsiteX1699" fmla="*/ 995418 w 2969320"/>
              <a:gd name="connsiteY1699" fmla="*/ 2628058 h 2807274"/>
              <a:gd name="connsiteX1700" fmla="*/ 1007718 w 2969320"/>
              <a:gd name="connsiteY1700" fmla="*/ 2608368 h 2807274"/>
              <a:gd name="connsiteX1701" fmla="*/ 976559 w 2969320"/>
              <a:gd name="connsiteY1701" fmla="*/ 2593600 h 2807274"/>
              <a:gd name="connsiteX1702" fmla="*/ 921620 w 2969320"/>
              <a:gd name="connsiteY1702" fmla="*/ 2630519 h 2807274"/>
              <a:gd name="connsiteX1703" fmla="*/ 902760 w 2969320"/>
              <a:gd name="connsiteY1703" fmla="*/ 2660874 h 2807274"/>
              <a:gd name="connsiteX1704" fmla="*/ 895380 w 2969320"/>
              <a:gd name="connsiteY1704" fmla="*/ 2657593 h 2807274"/>
              <a:gd name="connsiteX1705" fmla="*/ 942940 w 2969320"/>
              <a:gd name="connsiteY1705" fmla="*/ 2546836 h 2807274"/>
              <a:gd name="connsiteX1706" fmla="*/ 913420 w 2969320"/>
              <a:gd name="connsiteY1706" fmla="*/ 2572269 h 2807274"/>
              <a:gd name="connsiteX1707" fmla="*/ 883081 w 2969320"/>
              <a:gd name="connsiteY1707" fmla="*/ 2616571 h 2807274"/>
              <a:gd name="connsiteX1708" fmla="*/ 860941 w 2969320"/>
              <a:gd name="connsiteY1708" fmla="*/ 2638723 h 2807274"/>
              <a:gd name="connsiteX1709" fmla="*/ 849461 w 2969320"/>
              <a:gd name="connsiteY1709" fmla="*/ 2630519 h 2807274"/>
              <a:gd name="connsiteX1710" fmla="*/ 856021 w 2969320"/>
              <a:gd name="connsiteY1710" fmla="*/ 2600984 h 2807274"/>
              <a:gd name="connsiteX1711" fmla="*/ 892920 w 2969320"/>
              <a:gd name="connsiteY1711" fmla="*/ 2568166 h 2807274"/>
              <a:gd name="connsiteX1712" fmla="*/ 895380 w 2969320"/>
              <a:gd name="connsiteY1712" fmla="*/ 2552578 h 2807274"/>
              <a:gd name="connsiteX1713" fmla="*/ 878160 w 2969320"/>
              <a:gd name="connsiteY1713" fmla="*/ 2555040 h 2807274"/>
              <a:gd name="connsiteX1714" fmla="*/ 813382 w 2969320"/>
              <a:gd name="connsiteY1714" fmla="*/ 2617392 h 2807274"/>
              <a:gd name="connsiteX1715" fmla="*/ 806002 w 2969320"/>
              <a:gd name="connsiteY1715" fmla="*/ 2619853 h 2807274"/>
              <a:gd name="connsiteX1716" fmla="*/ 803542 w 2969320"/>
              <a:gd name="connsiteY1716" fmla="*/ 2611649 h 2807274"/>
              <a:gd name="connsiteX1717" fmla="*/ 850282 w 2969320"/>
              <a:gd name="connsiteY1717" fmla="*/ 2559963 h 2807274"/>
              <a:gd name="connsiteX1718" fmla="*/ 858480 w 2969320"/>
              <a:gd name="connsiteY1718" fmla="*/ 2550118 h 2807274"/>
              <a:gd name="connsiteX1719" fmla="*/ 846181 w 2969320"/>
              <a:gd name="connsiteY1719" fmla="*/ 2546836 h 2807274"/>
              <a:gd name="connsiteX1720" fmla="*/ 829782 w 2969320"/>
              <a:gd name="connsiteY1720" fmla="*/ 2541093 h 2807274"/>
              <a:gd name="connsiteX1721" fmla="*/ 831421 w 2969320"/>
              <a:gd name="connsiteY1721" fmla="*/ 2523863 h 2807274"/>
              <a:gd name="connsiteX1722" fmla="*/ 857661 w 2969320"/>
              <a:gd name="connsiteY1722" fmla="*/ 2486124 h 2807274"/>
              <a:gd name="connsiteX1723" fmla="*/ 833881 w 2969320"/>
              <a:gd name="connsiteY1723" fmla="*/ 2483663 h 2807274"/>
              <a:gd name="connsiteX1724" fmla="*/ 825681 w 2969320"/>
              <a:gd name="connsiteY1724" fmla="*/ 2476279 h 2807274"/>
              <a:gd name="connsiteX1725" fmla="*/ 831421 w 2969320"/>
              <a:gd name="connsiteY1725" fmla="*/ 2468895 h 2807274"/>
              <a:gd name="connsiteX1726" fmla="*/ 860121 w 2969320"/>
              <a:gd name="connsiteY1726" fmla="*/ 2437719 h 2807274"/>
              <a:gd name="connsiteX1727" fmla="*/ 850282 w 2969320"/>
              <a:gd name="connsiteY1727" fmla="*/ 2425413 h 2807274"/>
              <a:gd name="connsiteX1728" fmla="*/ 810921 w 2969320"/>
              <a:gd name="connsiteY1728" fmla="*/ 2442642 h 2807274"/>
              <a:gd name="connsiteX1729" fmla="*/ 779762 w 2969320"/>
              <a:gd name="connsiteY1729" fmla="*/ 2443462 h 2807274"/>
              <a:gd name="connsiteX1730" fmla="*/ 750253 w 2969320"/>
              <a:gd name="connsiteY1730" fmla="*/ 2438539 h 2807274"/>
              <a:gd name="connsiteX1731" fmla="*/ 717453 w 2969320"/>
              <a:gd name="connsiteY1731" fmla="*/ 2440181 h 2807274"/>
              <a:gd name="connsiteX1732" fmla="*/ 724835 w 2969320"/>
              <a:gd name="connsiteY1732" fmla="*/ 2400801 h 2807274"/>
              <a:gd name="connsiteX1733" fmla="*/ 664975 w 2969320"/>
              <a:gd name="connsiteY1733" fmla="*/ 2390956 h 2807274"/>
              <a:gd name="connsiteX1734" fmla="*/ 664975 w 2969320"/>
              <a:gd name="connsiteY1734" fmla="*/ 2386853 h 2807274"/>
              <a:gd name="connsiteX1735" fmla="*/ 703512 w 2969320"/>
              <a:gd name="connsiteY1735" fmla="*/ 2367163 h 2807274"/>
              <a:gd name="connsiteX1736" fmla="*/ 701053 w 2969320"/>
              <a:gd name="connsiteY1736" fmla="*/ 2362241 h 2807274"/>
              <a:gd name="connsiteX1737" fmla="*/ 619875 w 2969320"/>
              <a:gd name="connsiteY1737" fmla="*/ 2405723 h 2807274"/>
              <a:gd name="connsiteX1738" fmla="*/ 649395 w 2969320"/>
              <a:gd name="connsiteY1738" fmla="*/ 2354036 h 2807274"/>
              <a:gd name="connsiteX1739" fmla="*/ 610035 w 2969320"/>
              <a:gd name="connsiteY1739" fmla="*/ 2360599 h 2807274"/>
              <a:gd name="connsiteX1740" fmla="*/ 582156 w 2969320"/>
              <a:gd name="connsiteY1740" fmla="*/ 2340089 h 2807274"/>
              <a:gd name="connsiteX1741" fmla="*/ 578875 w 2969320"/>
              <a:gd name="connsiteY1741" fmla="*/ 2322860 h 2807274"/>
              <a:gd name="connsiteX1742" fmla="*/ 566576 w 2969320"/>
              <a:gd name="connsiteY1742" fmla="*/ 2336808 h 2807274"/>
              <a:gd name="connsiteX1743" fmla="*/ 550175 w 2969320"/>
              <a:gd name="connsiteY1743" fmla="*/ 2335986 h 2807274"/>
              <a:gd name="connsiteX1744" fmla="*/ 541156 w 2969320"/>
              <a:gd name="connsiteY1744" fmla="*/ 2313835 h 2807274"/>
              <a:gd name="connsiteX1745" fmla="*/ 555916 w 2969320"/>
              <a:gd name="connsiteY1745" fmla="*/ 2276917 h 2807274"/>
              <a:gd name="connsiteX1746" fmla="*/ 561656 w 2969320"/>
              <a:gd name="connsiteY1746" fmla="*/ 2263790 h 2807274"/>
              <a:gd name="connsiteX1747" fmla="*/ 539515 w 2969320"/>
              <a:gd name="connsiteY1747" fmla="*/ 2253945 h 2807274"/>
              <a:gd name="connsiteX1748" fmla="*/ 511636 w 2969320"/>
              <a:gd name="connsiteY1748" fmla="*/ 2263790 h 2807274"/>
              <a:gd name="connsiteX1749" fmla="*/ 481298 w 2969320"/>
              <a:gd name="connsiteY1749" fmla="*/ 2259688 h 2807274"/>
              <a:gd name="connsiteX1750" fmla="*/ 472277 w 2969320"/>
              <a:gd name="connsiteY1750" fmla="*/ 2237537 h 2807274"/>
              <a:gd name="connsiteX1751" fmla="*/ 488676 w 2969320"/>
              <a:gd name="connsiteY1751" fmla="*/ 2226050 h 2807274"/>
              <a:gd name="connsiteX1752" fmla="*/ 562476 w 2969320"/>
              <a:gd name="connsiteY1752" fmla="*/ 2222769 h 2807274"/>
              <a:gd name="connsiteX1753" fmla="*/ 584615 w 2969320"/>
              <a:gd name="connsiteY1753" fmla="*/ 2217025 h 2807274"/>
              <a:gd name="connsiteX1754" fmla="*/ 581336 w 2969320"/>
              <a:gd name="connsiteY1754" fmla="*/ 2212924 h 2807274"/>
              <a:gd name="connsiteX1755" fmla="*/ 451778 w 2969320"/>
              <a:gd name="connsiteY1755" fmla="*/ 2204719 h 2807274"/>
              <a:gd name="connsiteX1756" fmla="*/ 410777 w 2969320"/>
              <a:gd name="connsiteY1756" fmla="*/ 2223589 h 2807274"/>
              <a:gd name="connsiteX1757" fmla="*/ 432097 w 2969320"/>
              <a:gd name="connsiteY1757" fmla="*/ 2190772 h 2807274"/>
              <a:gd name="connsiteX1758" fmla="*/ 478017 w 2969320"/>
              <a:gd name="connsiteY1758" fmla="*/ 2182567 h 2807274"/>
              <a:gd name="connsiteX1759" fmla="*/ 445217 w 2969320"/>
              <a:gd name="connsiteY1759" fmla="*/ 2164519 h 2807274"/>
              <a:gd name="connsiteX1760" fmla="*/ 430458 w 2969320"/>
              <a:gd name="connsiteY1760" fmla="*/ 2166159 h 2807274"/>
              <a:gd name="connsiteX1761" fmla="*/ 394378 w 2969320"/>
              <a:gd name="connsiteY1761" fmla="*/ 2158776 h 2807274"/>
              <a:gd name="connsiteX1762" fmla="*/ 369778 w 2969320"/>
              <a:gd name="connsiteY1762" fmla="*/ 2150571 h 2807274"/>
              <a:gd name="connsiteX1763" fmla="*/ 351738 w 2969320"/>
              <a:gd name="connsiteY1763" fmla="*/ 2135804 h 2807274"/>
              <a:gd name="connsiteX1764" fmla="*/ 347638 w 2969320"/>
              <a:gd name="connsiteY1764" fmla="*/ 2101346 h 2807274"/>
              <a:gd name="connsiteX1765" fmla="*/ 353379 w 2969320"/>
              <a:gd name="connsiteY1765" fmla="*/ 2098884 h 2807274"/>
              <a:gd name="connsiteX1766" fmla="*/ 342977 w 2969320"/>
              <a:gd name="connsiteY1766" fmla="*/ 2096483 h 2807274"/>
              <a:gd name="connsiteX1767" fmla="*/ 342781 w 2969320"/>
              <a:gd name="connsiteY1767" fmla="*/ 2097075 h 2807274"/>
              <a:gd name="connsiteX1768" fmla="*/ 341557 w 2969320"/>
              <a:gd name="connsiteY1768" fmla="*/ 2100748 h 2807274"/>
              <a:gd name="connsiteX1769" fmla="*/ 339220 w 2969320"/>
              <a:gd name="connsiteY1769" fmla="*/ 2097244 h 2807274"/>
              <a:gd name="connsiteX1770" fmla="*/ 337799 w 2969320"/>
              <a:gd name="connsiteY1770" fmla="*/ 2097244 h 2807274"/>
              <a:gd name="connsiteX1771" fmla="*/ 337799 w 2969320"/>
              <a:gd name="connsiteY1771" fmla="*/ 2096424 h 2807274"/>
              <a:gd name="connsiteX1772" fmla="*/ 277939 w 2969320"/>
              <a:gd name="connsiteY1772" fmla="*/ 2087399 h 2807274"/>
              <a:gd name="connsiteX1773" fmla="*/ 215619 w 2969320"/>
              <a:gd name="connsiteY1773" fmla="*/ 2079195 h 2807274"/>
              <a:gd name="connsiteX1774" fmla="*/ 167240 w 2969320"/>
              <a:gd name="connsiteY1774" fmla="*/ 2066888 h 2807274"/>
              <a:gd name="connsiteX1775" fmla="*/ 336158 w 2969320"/>
              <a:gd name="connsiteY1775" fmla="*/ 2054582 h 2807274"/>
              <a:gd name="connsiteX1776" fmla="*/ 336158 w 2969320"/>
              <a:gd name="connsiteY1776" fmla="*/ 2045558 h 2807274"/>
              <a:gd name="connsiteX1777" fmla="*/ 95081 w 2969320"/>
              <a:gd name="connsiteY1777" fmla="*/ 2031610 h 2807274"/>
              <a:gd name="connsiteX1778" fmla="*/ 95081 w 2969320"/>
              <a:gd name="connsiteY1778" fmla="*/ 2024227 h 2807274"/>
              <a:gd name="connsiteX1779" fmla="*/ 164780 w 2969320"/>
              <a:gd name="connsiteY1779" fmla="*/ 2024227 h 2807274"/>
              <a:gd name="connsiteX1780" fmla="*/ 137720 w 2969320"/>
              <a:gd name="connsiteY1780" fmla="*/ 1996332 h 2807274"/>
              <a:gd name="connsiteX1781" fmla="*/ 72942 w 2969320"/>
              <a:gd name="connsiteY1781" fmla="*/ 1991410 h 2807274"/>
              <a:gd name="connsiteX1782" fmla="*/ 7343 w 2969320"/>
              <a:gd name="connsiteY1782" fmla="*/ 1952850 h 2807274"/>
              <a:gd name="connsiteX1783" fmla="*/ 80322 w 2969320"/>
              <a:gd name="connsiteY1783" fmla="*/ 1951209 h 2807274"/>
              <a:gd name="connsiteX1784" fmla="*/ 169699 w 2969320"/>
              <a:gd name="connsiteY1784" fmla="*/ 1957772 h 2807274"/>
              <a:gd name="connsiteX1785" fmla="*/ 172160 w 2969320"/>
              <a:gd name="connsiteY1785" fmla="*/ 1951209 h 2807274"/>
              <a:gd name="connsiteX1786" fmla="*/ 135260 w 2969320"/>
              <a:gd name="connsiteY1786" fmla="*/ 1940544 h 2807274"/>
              <a:gd name="connsiteX1787" fmla="*/ 68841 w 2969320"/>
              <a:gd name="connsiteY1787" fmla="*/ 1932339 h 2807274"/>
              <a:gd name="connsiteX1788" fmla="*/ 52442 w 2969320"/>
              <a:gd name="connsiteY1788" fmla="*/ 1919212 h 2807274"/>
              <a:gd name="connsiteX1789" fmla="*/ 54901 w 2969320"/>
              <a:gd name="connsiteY1789" fmla="*/ 1914290 h 2807274"/>
              <a:gd name="connsiteX1790" fmla="*/ 196759 w 2969320"/>
              <a:gd name="connsiteY1790" fmla="*/ 1914290 h 2807274"/>
              <a:gd name="connsiteX1791" fmla="*/ 200859 w 2969320"/>
              <a:gd name="connsiteY1791" fmla="*/ 1892959 h 2807274"/>
              <a:gd name="connsiteX1792" fmla="*/ 87701 w 2969320"/>
              <a:gd name="connsiteY1792" fmla="*/ 1885576 h 2807274"/>
              <a:gd name="connsiteX1793" fmla="*/ 70481 w 2969320"/>
              <a:gd name="connsiteY1793" fmla="*/ 1877371 h 2807274"/>
              <a:gd name="connsiteX1794" fmla="*/ 100820 w 2969320"/>
              <a:gd name="connsiteY1794" fmla="*/ 1868346 h 2807274"/>
              <a:gd name="connsiteX1795" fmla="*/ 72942 w 2969320"/>
              <a:gd name="connsiteY1795" fmla="*/ 1858501 h 2807274"/>
              <a:gd name="connsiteX1796" fmla="*/ 72942 w 2969320"/>
              <a:gd name="connsiteY1796" fmla="*/ 1852758 h 2807274"/>
              <a:gd name="connsiteX1797" fmla="*/ 119681 w 2969320"/>
              <a:gd name="connsiteY1797" fmla="*/ 1851938 h 2807274"/>
              <a:gd name="connsiteX1798" fmla="*/ 161499 w 2969320"/>
              <a:gd name="connsiteY1798" fmla="*/ 1859321 h 2807274"/>
              <a:gd name="connsiteX1799" fmla="*/ 182819 w 2969320"/>
              <a:gd name="connsiteY1799" fmla="*/ 1847016 h 2807274"/>
              <a:gd name="connsiteX1800" fmla="*/ 182000 w 2969320"/>
              <a:gd name="connsiteY1800" fmla="*/ 1840452 h 2807274"/>
              <a:gd name="connsiteX1801" fmla="*/ 141000 w 2969320"/>
              <a:gd name="connsiteY1801" fmla="*/ 1835529 h 2807274"/>
              <a:gd name="connsiteX1802" fmla="*/ 131160 w 2969320"/>
              <a:gd name="connsiteY1802" fmla="*/ 1834709 h 2807274"/>
              <a:gd name="connsiteX1803" fmla="*/ 109020 w 2969320"/>
              <a:gd name="connsiteY1803" fmla="*/ 1827325 h 2807274"/>
              <a:gd name="connsiteX1804" fmla="*/ 120500 w 2969320"/>
              <a:gd name="connsiteY1804" fmla="*/ 1810916 h 2807274"/>
              <a:gd name="connsiteX1805" fmla="*/ 59822 w 2969320"/>
              <a:gd name="connsiteY1805" fmla="*/ 1795328 h 2807274"/>
              <a:gd name="connsiteX1806" fmla="*/ 59822 w 2969320"/>
              <a:gd name="connsiteY1806" fmla="*/ 1787945 h 2807274"/>
              <a:gd name="connsiteX1807" fmla="*/ 109840 w 2969320"/>
              <a:gd name="connsiteY1807" fmla="*/ 1779741 h 2807274"/>
              <a:gd name="connsiteX1808" fmla="*/ 224639 w 2969320"/>
              <a:gd name="connsiteY1808" fmla="*/ 1783023 h 2807274"/>
              <a:gd name="connsiteX1809" fmla="*/ 228739 w 2969320"/>
              <a:gd name="connsiteY1809" fmla="*/ 1783023 h 2807274"/>
              <a:gd name="connsiteX1810" fmla="*/ 293519 w 2969320"/>
              <a:gd name="connsiteY1810" fmla="*/ 1765793 h 2807274"/>
              <a:gd name="connsiteX1811" fmla="*/ 303358 w 2969320"/>
              <a:gd name="connsiteY1811" fmla="*/ 1764973 h 2807274"/>
              <a:gd name="connsiteX1812" fmla="*/ 358298 w 2969320"/>
              <a:gd name="connsiteY1812" fmla="*/ 1758410 h 2807274"/>
              <a:gd name="connsiteX1813" fmla="*/ 345179 w 2969320"/>
              <a:gd name="connsiteY1813" fmla="*/ 1746923 h 2807274"/>
              <a:gd name="connsiteX1814" fmla="*/ 362398 w 2969320"/>
              <a:gd name="connsiteY1814" fmla="*/ 1734617 h 2807274"/>
              <a:gd name="connsiteX1815" fmla="*/ 342718 w 2969320"/>
              <a:gd name="connsiteY1815" fmla="*/ 1683752 h 2807274"/>
              <a:gd name="connsiteX1816" fmla="*/ 321398 w 2969320"/>
              <a:gd name="connsiteY1816" fmla="*/ 1678829 h 2807274"/>
              <a:gd name="connsiteX1817" fmla="*/ 300899 w 2969320"/>
              <a:gd name="connsiteY1817" fmla="*/ 1691955 h 2807274"/>
              <a:gd name="connsiteX1818" fmla="*/ 262359 w 2969320"/>
              <a:gd name="connsiteY1818" fmla="*/ 1691955 h 2807274"/>
              <a:gd name="connsiteX1819" fmla="*/ 242679 w 2969320"/>
              <a:gd name="connsiteY1819" fmla="*/ 1692775 h 2807274"/>
              <a:gd name="connsiteX1820" fmla="*/ 253339 w 2969320"/>
              <a:gd name="connsiteY1820" fmla="*/ 1674727 h 2807274"/>
              <a:gd name="connsiteX1821" fmla="*/ 282858 w 2969320"/>
              <a:gd name="connsiteY1821" fmla="*/ 1619759 h 2807274"/>
              <a:gd name="connsiteX1822" fmla="*/ 279579 w 2969320"/>
              <a:gd name="connsiteY1822" fmla="*/ 1609093 h 2807274"/>
              <a:gd name="connsiteX1823" fmla="*/ 252519 w 2969320"/>
              <a:gd name="connsiteY1823" fmla="*/ 1612374 h 2807274"/>
              <a:gd name="connsiteX1824" fmla="*/ 330419 w 2969320"/>
              <a:gd name="connsiteY1824" fmla="*/ 1547561 h 2807274"/>
              <a:gd name="connsiteX1825" fmla="*/ 317299 w 2969320"/>
              <a:gd name="connsiteY1825" fmla="*/ 1543459 h 2807274"/>
              <a:gd name="connsiteX1826" fmla="*/ 257439 w 2969320"/>
              <a:gd name="connsiteY1826" fmla="*/ 1585301 h 2807274"/>
              <a:gd name="connsiteX1827" fmla="*/ 245959 w 2969320"/>
              <a:gd name="connsiteY1827" fmla="*/ 1590223 h 2807274"/>
              <a:gd name="connsiteX1828" fmla="*/ 232018 w 2969320"/>
              <a:gd name="connsiteY1828" fmla="*/ 1576276 h 2807274"/>
              <a:gd name="connsiteX1829" fmla="*/ 267279 w 2969320"/>
              <a:gd name="connsiteY1829" fmla="*/ 1524590 h 2807274"/>
              <a:gd name="connsiteX1830" fmla="*/ 291058 w 2969320"/>
              <a:gd name="connsiteY1830" fmla="*/ 1514745 h 2807274"/>
              <a:gd name="connsiteX1831" fmla="*/ 317299 w 2969320"/>
              <a:gd name="connsiteY1831" fmla="*/ 1471262 h 2807274"/>
              <a:gd name="connsiteX1832" fmla="*/ 336978 w 2969320"/>
              <a:gd name="connsiteY1832" fmla="*/ 1503258 h 2807274"/>
              <a:gd name="connsiteX1833" fmla="*/ 373058 w 2969320"/>
              <a:gd name="connsiteY1833" fmla="*/ 1471262 h 2807274"/>
              <a:gd name="connsiteX1834" fmla="*/ 359939 w 2969320"/>
              <a:gd name="connsiteY1834" fmla="*/ 1452392 h 2807274"/>
              <a:gd name="connsiteX1835" fmla="*/ 296798 w 2969320"/>
              <a:gd name="connsiteY1835" fmla="*/ 1482748 h 2807274"/>
              <a:gd name="connsiteX1836" fmla="*/ 292699 w 2969320"/>
              <a:gd name="connsiteY1836" fmla="*/ 1489311 h 2807274"/>
              <a:gd name="connsiteX1837" fmla="*/ 278759 w 2969320"/>
              <a:gd name="connsiteY1837" fmla="*/ 1518846 h 2807274"/>
              <a:gd name="connsiteX1838" fmla="*/ 270559 w 2969320"/>
              <a:gd name="connsiteY1838" fmla="*/ 1514745 h 2807274"/>
              <a:gd name="connsiteX1839" fmla="*/ 286959 w 2969320"/>
              <a:gd name="connsiteY1839" fmla="*/ 1478645 h 2807274"/>
              <a:gd name="connsiteX1840" fmla="*/ 282039 w 2969320"/>
              <a:gd name="connsiteY1840" fmla="*/ 1470442 h 2807274"/>
              <a:gd name="connsiteX1841" fmla="*/ 279579 w 2969320"/>
              <a:gd name="connsiteY1841" fmla="*/ 1431062 h 2807274"/>
              <a:gd name="connsiteX1842" fmla="*/ 275478 w 2969320"/>
              <a:gd name="connsiteY1842" fmla="*/ 1416294 h 2807274"/>
              <a:gd name="connsiteX1843" fmla="*/ 274659 w 2969320"/>
              <a:gd name="connsiteY1843" fmla="*/ 1403167 h 2807274"/>
              <a:gd name="connsiteX1844" fmla="*/ 312378 w 2969320"/>
              <a:gd name="connsiteY1844" fmla="*/ 1371171 h 2807274"/>
              <a:gd name="connsiteX1845" fmla="*/ 292699 w 2969320"/>
              <a:gd name="connsiteY1845" fmla="*/ 1372811 h 2807274"/>
              <a:gd name="connsiteX1846" fmla="*/ 253339 w 2969320"/>
              <a:gd name="connsiteY1846" fmla="*/ 1375272 h 2807274"/>
              <a:gd name="connsiteX1847" fmla="*/ 235299 w 2969320"/>
              <a:gd name="connsiteY1847" fmla="*/ 1344917 h 2807274"/>
              <a:gd name="connsiteX1848" fmla="*/ 167240 w 2969320"/>
              <a:gd name="connsiteY1848" fmla="*/ 1292410 h 2807274"/>
              <a:gd name="connsiteX1849" fmla="*/ 253339 w 2969320"/>
              <a:gd name="connsiteY1849" fmla="*/ 1252209 h 2807274"/>
              <a:gd name="connsiteX1850" fmla="*/ 201680 w 2969320"/>
              <a:gd name="connsiteY1850" fmla="*/ 1254671 h 2807274"/>
              <a:gd name="connsiteX1851" fmla="*/ 211519 w 2969320"/>
              <a:gd name="connsiteY1851" fmla="*/ 1270258 h 2807274"/>
              <a:gd name="connsiteX1852" fmla="*/ 162319 w 2969320"/>
              <a:gd name="connsiteY1852" fmla="*/ 1258773 h 2807274"/>
              <a:gd name="connsiteX1853" fmla="*/ 189380 w 2969320"/>
              <a:gd name="connsiteY1853" fmla="*/ 1217751 h 2807274"/>
              <a:gd name="connsiteX1854" fmla="*/ 158220 w 2969320"/>
              <a:gd name="connsiteY1854" fmla="*/ 1215290 h 2807274"/>
              <a:gd name="connsiteX1855" fmla="*/ 166420 w 2969320"/>
              <a:gd name="connsiteY1855" fmla="*/ 1205445 h 2807274"/>
              <a:gd name="connsiteX1856" fmla="*/ 143460 w 2969320"/>
              <a:gd name="connsiteY1856" fmla="*/ 1193138 h 2807274"/>
              <a:gd name="connsiteX1857" fmla="*/ 144280 w 2969320"/>
              <a:gd name="connsiteY1857" fmla="*/ 1189037 h 2807274"/>
              <a:gd name="connsiteX1858" fmla="*/ 168059 w 2969320"/>
              <a:gd name="connsiteY1858" fmla="*/ 1184935 h 2807274"/>
              <a:gd name="connsiteX1859" fmla="*/ 155759 w 2969320"/>
              <a:gd name="connsiteY1859" fmla="*/ 1179192 h 2807274"/>
              <a:gd name="connsiteX1860" fmla="*/ 102461 w 2969320"/>
              <a:gd name="connsiteY1860" fmla="*/ 1176730 h 2807274"/>
              <a:gd name="connsiteX1861" fmla="*/ 79502 w 2969320"/>
              <a:gd name="connsiteY1861" fmla="*/ 1156220 h 2807274"/>
              <a:gd name="connsiteX1862" fmla="*/ 100001 w 2969320"/>
              <a:gd name="connsiteY1862" fmla="*/ 1148835 h 2807274"/>
              <a:gd name="connsiteX1863" fmla="*/ 137720 w 2969320"/>
              <a:gd name="connsiteY1863" fmla="*/ 1152938 h 2807274"/>
              <a:gd name="connsiteX1864" fmla="*/ 137720 w 2969320"/>
              <a:gd name="connsiteY1864" fmla="*/ 1147195 h 2807274"/>
              <a:gd name="connsiteX1865" fmla="*/ 58182 w 2969320"/>
              <a:gd name="connsiteY1865" fmla="*/ 1121762 h 2807274"/>
              <a:gd name="connsiteX1866" fmla="*/ 71301 w 2969320"/>
              <a:gd name="connsiteY1866" fmla="*/ 1103712 h 2807274"/>
              <a:gd name="connsiteX1867" fmla="*/ 38502 w 2969320"/>
              <a:gd name="connsiteY1867" fmla="*/ 1082382 h 2807274"/>
              <a:gd name="connsiteX1868" fmla="*/ 80322 w 2969320"/>
              <a:gd name="connsiteY1868" fmla="*/ 1059411 h 2807274"/>
              <a:gd name="connsiteX1869" fmla="*/ 20463 w 2969320"/>
              <a:gd name="connsiteY1869" fmla="*/ 1017568 h 2807274"/>
              <a:gd name="connsiteX1870" fmla="*/ 98361 w 2969320"/>
              <a:gd name="connsiteY1870" fmla="*/ 1031516 h 2807274"/>
              <a:gd name="connsiteX1871" fmla="*/ 118861 w 2969320"/>
              <a:gd name="connsiteY1871" fmla="*/ 1021671 h 2807274"/>
              <a:gd name="connsiteX1872" fmla="*/ 119085 w 2969320"/>
              <a:gd name="connsiteY1872" fmla="*/ 1021445 h 2807274"/>
              <a:gd name="connsiteX1873" fmla="*/ 119681 w 2969320"/>
              <a:gd name="connsiteY1873" fmla="*/ 1021671 h 2807274"/>
              <a:gd name="connsiteX1874" fmla="*/ 119681 w 2969320"/>
              <a:gd name="connsiteY1874" fmla="*/ 1020850 h 2807274"/>
              <a:gd name="connsiteX1875" fmla="*/ 119085 w 2969320"/>
              <a:gd name="connsiteY1875" fmla="*/ 1021445 h 2807274"/>
              <a:gd name="connsiteX1876" fmla="*/ 65562 w 2969320"/>
              <a:gd name="connsiteY1876" fmla="*/ 1001160 h 2807274"/>
              <a:gd name="connsiteX1877" fmla="*/ 60641 w 2969320"/>
              <a:gd name="connsiteY1877" fmla="*/ 986393 h 2807274"/>
              <a:gd name="connsiteX1878" fmla="*/ 185279 w 2969320"/>
              <a:gd name="connsiteY1878" fmla="*/ 1001981 h 2807274"/>
              <a:gd name="connsiteX1879" fmla="*/ 186920 w 2969320"/>
              <a:gd name="connsiteY1879" fmla="*/ 997058 h 2807274"/>
              <a:gd name="connsiteX1880" fmla="*/ 177899 w 2969320"/>
              <a:gd name="connsiteY1880" fmla="*/ 992135 h 2807274"/>
              <a:gd name="connsiteX1881" fmla="*/ 149200 w 2969320"/>
              <a:gd name="connsiteY1881" fmla="*/ 981470 h 2807274"/>
              <a:gd name="connsiteX1882" fmla="*/ 136080 w 2969320"/>
              <a:gd name="connsiteY1882" fmla="*/ 961780 h 2807274"/>
              <a:gd name="connsiteX1883" fmla="*/ 158220 w 2969320"/>
              <a:gd name="connsiteY1883" fmla="*/ 960960 h 2807274"/>
              <a:gd name="connsiteX1884" fmla="*/ 174619 w 2969320"/>
              <a:gd name="connsiteY1884" fmla="*/ 959318 h 2807274"/>
              <a:gd name="connsiteX1885" fmla="*/ 241039 w 2969320"/>
              <a:gd name="connsiteY1885" fmla="*/ 958498 h 2807274"/>
              <a:gd name="connsiteX1886" fmla="*/ 262359 w 2969320"/>
              <a:gd name="connsiteY1886" fmla="*/ 951935 h 2807274"/>
              <a:gd name="connsiteX1887" fmla="*/ 262359 w 2969320"/>
              <a:gd name="connsiteY1887" fmla="*/ 943730 h 2807274"/>
              <a:gd name="connsiteX1888" fmla="*/ 241859 w 2969320"/>
              <a:gd name="connsiteY1888" fmla="*/ 942910 h 2807274"/>
              <a:gd name="connsiteX1889" fmla="*/ 154939 w 2969320"/>
              <a:gd name="connsiteY1889" fmla="*/ 917477 h 2807274"/>
              <a:gd name="connsiteX1890" fmla="*/ 194300 w 2969320"/>
              <a:gd name="connsiteY1890" fmla="*/ 917477 h 2807274"/>
              <a:gd name="connsiteX1891" fmla="*/ 286959 w 2969320"/>
              <a:gd name="connsiteY1891" fmla="*/ 929783 h 2807274"/>
              <a:gd name="connsiteX1892" fmla="*/ 295979 w 2969320"/>
              <a:gd name="connsiteY1892" fmla="*/ 933065 h 2807274"/>
              <a:gd name="connsiteX1893" fmla="*/ 339438 w 2969320"/>
              <a:gd name="connsiteY1893" fmla="*/ 956857 h 2807274"/>
              <a:gd name="connsiteX1894" fmla="*/ 391918 w 2969320"/>
              <a:gd name="connsiteY1894" fmla="*/ 965881 h 2807274"/>
              <a:gd name="connsiteX1895" fmla="*/ 409138 w 2969320"/>
              <a:gd name="connsiteY1895" fmla="*/ 960960 h 2807274"/>
              <a:gd name="connsiteX1896" fmla="*/ 346818 w 2969320"/>
              <a:gd name="connsiteY1896" fmla="*/ 946192 h 2807274"/>
              <a:gd name="connsiteX1897" fmla="*/ 348458 w 2969320"/>
              <a:gd name="connsiteY1897" fmla="*/ 939628 h 2807274"/>
              <a:gd name="connsiteX1898" fmla="*/ 411597 w 2969320"/>
              <a:gd name="connsiteY1898" fmla="*/ 921579 h 2807274"/>
              <a:gd name="connsiteX1899" fmla="*/ 356658 w 2969320"/>
              <a:gd name="connsiteY1899" fmla="*/ 857586 h 2807274"/>
              <a:gd name="connsiteX1900" fmla="*/ 291058 w 2969320"/>
              <a:gd name="connsiteY1900" fmla="*/ 782107 h 2807274"/>
              <a:gd name="connsiteX1901" fmla="*/ 136080 w 2969320"/>
              <a:gd name="connsiteY1901" fmla="*/ 644277 h 2807274"/>
              <a:gd name="connsiteX1902" fmla="*/ 68021 w 2969320"/>
              <a:gd name="connsiteY1902" fmla="*/ 592590 h 2807274"/>
              <a:gd name="connsiteX1903" fmla="*/ 59822 w 2969320"/>
              <a:gd name="connsiteY1903" fmla="*/ 574540 h 2807274"/>
              <a:gd name="connsiteX1904" fmla="*/ 79502 w 2969320"/>
              <a:gd name="connsiteY1904" fmla="*/ 572079 h 2807274"/>
              <a:gd name="connsiteX1905" fmla="*/ 118861 w 2969320"/>
              <a:gd name="connsiteY1905" fmla="*/ 582745 h 2807274"/>
              <a:gd name="connsiteX1906" fmla="*/ 131160 w 2969320"/>
              <a:gd name="connsiteY1906" fmla="*/ 595050 h 2807274"/>
              <a:gd name="connsiteX1907" fmla="*/ 168059 w 2969320"/>
              <a:gd name="connsiteY1907" fmla="*/ 594230 h 2807274"/>
              <a:gd name="connsiteX1908" fmla="*/ 226279 w 2969320"/>
              <a:gd name="connsiteY1908" fmla="*/ 619664 h 2807274"/>
              <a:gd name="connsiteX1909" fmla="*/ 213159 w 2969320"/>
              <a:gd name="connsiteY1909" fmla="*/ 602435 h 2807274"/>
              <a:gd name="connsiteX1910" fmla="*/ 213979 w 2969320"/>
              <a:gd name="connsiteY1910" fmla="*/ 602435 h 2807274"/>
              <a:gd name="connsiteX1911" fmla="*/ 213806 w 2969320"/>
              <a:gd name="connsiteY1911" fmla="*/ 602312 h 2807274"/>
              <a:gd name="connsiteX1912" fmla="*/ 203835 w 2969320"/>
              <a:gd name="connsiteY1912" fmla="*/ 602312 h 2807274"/>
              <a:gd name="connsiteX1913" fmla="*/ 203835 w 2969320"/>
              <a:gd name="connsiteY1913" fmla="*/ 600476 h 2807274"/>
              <a:gd name="connsiteX1914" fmla="*/ 213482 w 2969320"/>
              <a:gd name="connsiteY1914" fmla="*/ 602083 h 2807274"/>
              <a:gd name="connsiteX1915" fmla="*/ 141820 w 2969320"/>
              <a:gd name="connsiteY1915" fmla="*/ 551569 h 2807274"/>
              <a:gd name="connsiteX1916" fmla="*/ 138540 w 2969320"/>
              <a:gd name="connsiteY1916" fmla="*/ 518752 h 2807274"/>
              <a:gd name="connsiteX1917" fmla="*/ 179540 w 2969320"/>
              <a:gd name="connsiteY1917" fmla="*/ 544185 h 2807274"/>
              <a:gd name="connsiteX1918" fmla="*/ 188560 w 2969320"/>
              <a:gd name="connsiteY1918" fmla="*/ 537621 h 2807274"/>
              <a:gd name="connsiteX1919" fmla="*/ 201680 w 2969320"/>
              <a:gd name="connsiteY1919" fmla="*/ 563875 h 2807274"/>
              <a:gd name="connsiteX1920" fmla="*/ 237759 w 2969320"/>
              <a:gd name="connsiteY1920" fmla="*/ 586847 h 2807274"/>
              <a:gd name="connsiteX1921" fmla="*/ 253339 w 2969320"/>
              <a:gd name="connsiteY1921" fmla="*/ 596692 h 2807274"/>
              <a:gd name="connsiteX1922" fmla="*/ 259079 w 2969320"/>
              <a:gd name="connsiteY1922" fmla="*/ 590129 h 2807274"/>
              <a:gd name="connsiteX1923" fmla="*/ 214799 w 2969320"/>
              <a:gd name="connsiteY1923" fmla="*/ 547467 h 2807274"/>
              <a:gd name="connsiteX1924" fmla="*/ 162319 w 2969320"/>
              <a:gd name="connsiteY1924" fmla="*/ 502343 h 2807274"/>
              <a:gd name="connsiteX1925" fmla="*/ 115580 w 2969320"/>
              <a:gd name="connsiteY1925" fmla="*/ 458041 h 2807274"/>
              <a:gd name="connsiteX1926" fmla="*/ 289418 w 2969320"/>
              <a:gd name="connsiteY1926" fmla="*/ 565515 h 2807274"/>
              <a:gd name="connsiteX1927" fmla="*/ 296798 w 2969320"/>
              <a:gd name="connsiteY1927" fmla="*/ 559772 h 2807274"/>
              <a:gd name="connsiteX1928" fmla="*/ 281219 w 2969320"/>
              <a:gd name="connsiteY1928" fmla="*/ 535161 h 2807274"/>
              <a:gd name="connsiteX1929" fmla="*/ 168879 w 2969320"/>
              <a:gd name="connsiteY1929" fmla="*/ 452298 h 2807274"/>
              <a:gd name="connsiteX1930" fmla="*/ 150020 w 2969320"/>
              <a:gd name="connsiteY1930" fmla="*/ 429326 h 2807274"/>
              <a:gd name="connsiteX1931" fmla="*/ 133620 w 2969320"/>
              <a:gd name="connsiteY1931" fmla="*/ 403893 h 2807274"/>
              <a:gd name="connsiteX1932" fmla="*/ 215619 w 2969320"/>
              <a:gd name="connsiteY1932" fmla="*/ 447375 h 2807274"/>
              <a:gd name="connsiteX1933" fmla="*/ 215619 w 2969320"/>
              <a:gd name="connsiteY1933" fmla="*/ 423583 h 2807274"/>
              <a:gd name="connsiteX1934" fmla="*/ 304998 w 2969320"/>
              <a:gd name="connsiteY1934" fmla="*/ 476089 h 2807274"/>
              <a:gd name="connsiteX1935" fmla="*/ 296798 w 2969320"/>
              <a:gd name="connsiteY1935" fmla="*/ 449016 h 2807274"/>
              <a:gd name="connsiteX1936" fmla="*/ 270559 w 2969320"/>
              <a:gd name="connsiteY1936" fmla="*/ 429326 h 2807274"/>
              <a:gd name="connsiteX1937" fmla="*/ 301719 w 2969320"/>
              <a:gd name="connsiteY1937" fmla="*/ 424403 h 2807274"/>
              <a:gd name="connsiteX1938" fmla="*/ 383718 w 2969320"/>
              <a:gd name="connsiteY1938" fmla="*/ 483474 h 2807274"/>
              <a:gd name="connsiteX1939" fmla="*/ 402578 w 2969320"/>
              <a:gd name="connsiteY1939" fmla="*/ 490857 h 2807274"/>
              <a:gd name="connsiteX1940" fmla="*/ 437838 w 2969320"/>
              <a:gd name="connsiteY1940" fmla="*/ 513829 h 2807274"/>
              <a:gd name="connsiteX1941" fmla="*/ 477197 w 2969320"/>
              <a:gd name="connsiteY1941" fmla="*/ 541724 h 2807274"/>
              <a:gd name="connsiteX1942" fmla="*/ 504256 w 2969320"/>
              <a:gd name="connsiteY1942" fmla="*/ 558952 h 2807274"/>
              <a:gd name="connsiteX1943" fmla="*/ 505897 w 2969320"/>
              <a:gd name="connsiteY1943" fmla="*/ 571259 h 2807274"/>
              <a:gd name="connsiteX1944" fmla="*/ 512457 w 2969320"/>
              <a:gd name="connsiteY1944" fmla="*/ 594230 h 2807274"/>
              <a:gd name="connsiteX1945" fmla="*/ 552636 w 2969320"/>
              <a:gd name="connsiteY1945" fmla="*/ 599153 h 2807274"/>
              <a:gd name="connsiteX1946" fmla="*/ 571495 w 2969320"/>
              <a:gd name="connsiteY1946" fmla="*/ 595872 h 2807274"/>
              <a:gd name="connsiteX1947" fmla="*/ 631354 w 2969320"/>
              <a:gd name="connsiteY1947" fmla="*/ 629508 h 2807274"/>
              <a:gd name="connsiteX1948" fmla="*/ 632174 w 2969320"/>
              <a:gd name="connsiteY1948" fmla="*/ 608998 h 2807274"/>
              <a:gd name="connsiteX1949" fmla="*/ 651035 w 2969320"/>
              <a:gd name="connsiteY1949" fmla="*/ 592590 h 2807274"/>
              <a:gd name="connsiteX1950" fmla="*/ 717453 w 2969320"/>
              <a:gd name="connsiteY1950" fmla="*/ 593410 h 2807274"/>
              <a:gd name="connsiteX1951" fmla="*/ 756814 w 2969320"/>
              <a:gd name="connsiteY1951" fmla="*/ 599974 h 2807274"/>
              <a:gd name="connsiteX1952" fmla="*/ 707613 w 2969320"/>
              <a:gd name="connsiteY1952" fmla="*/ 575361 h 2807274"/>
              <a:gd name="connsiteX1953" fmla="*/ 699413 w 2969320"/>
              <a:gd name="connsiteY1953" fmla="*/ 549107 h 2807274"/>
              <a:gd name="connsiteX1954" fmla="*/ 718274 w 2969320"/>
              <a:gd name="connsiteY1954" fmla="*/ 542544 h 2807274"/>
              <a:gd name="connsiteX1955" fmla="*/ 680554 w 2969320"/>
              <a:gd name="connsiteY1955" fmla="*/ 485114 h 2807274"/>
              <a:gd name="connsiteX1956" fmla="*/ 722374 w 2969320"/>
              <a:gd name="connsiteY1956" fmla="*/ 481833 h 2807274"/>
              <a:gd name="connsiteX1957" fmla="*/ 692854 w 2969320"/>
              <a:gd name="connsiteY1957" fmla="*/ 415378 h 2807274"/>
              <a:gd name="connsiteX1958" fmla="*/ 732215 w 2969320"/>
              <a:gd name="connsiteY1958" fmla="*/ 412097 h 2807274"/>
              <a:gd name="connsiteX1959" fmla="*/ 719094 w 2969320"/>
              <a:gd name="connsiteY1959" fmla="*/ 381741 h 2807274"/>
              <a:gd name="connsiteX1960" fmla="*/ 767473 w 2969320"/>
              <a:gd name="connsiteY1960" fmla="*/ 404713 h 2807274"/>
              <a:gd name="connsiteX1961" fmla="*/ 782223 w 2969320"/>
              <a:gd name="connsiteY1961" fmla="*/ 412917 h 2807274"/>
              <a:gd name="connsiteX1962" fmla="*/ 792062 w 2969320"/>
              <a:gd name="connsiteY1962" fmla="*/ 404713 h 2807274"/>
              <a:gd name="connsiteX1963" fmla="*/ 783043 w 2969320"/>
              <a:gd name="connsiteY1963" fmla="*/ 389945 h 2807274"/>
              <a:gd name="connsiteX1964" fmla="*/ 696134 w 2969320"/>
              <a:gd name="connsiteY1964" fmla="*/ 347283 h 2807274"/>
              <a:gd name="connsiteX1965" fmla="*/ 662514 w 2969320"/>
              <a:gd name="connsiteY1965" fmla="*/ 317749 h 2807274"/>
              <a:gd name="connsiteX1966" fmla="*/ 627255 w 2969320"/>
              <a:gd name="connsiteY1966" fmla="*/ 292315 h 2807274"/>
              <a:gd name="connsiteX1967" fmla="*/ 596916 w 2969320"/>
              <a:gd name="connsiteY1967" fmla="*/ 270164 h 2807274"/>
              <a:gd name="connsiteX1968" fmla="*/ 569856 w 2969320"/>
              <a:gd name="connsiteY1968" fmla="*/ 250474 h 2807274"/>
              <a:gd name="connsiteX1969" fmla="*/ 585435 w 2969320"/>
              <a:gd name="connsiteY1969" fmla="*/ 290674 h 2807274"/>
              <a:gd name="connsiteX1970" fmla="*/ 573956 w 2969320"/>
              <a:gd name="connsiteY1970" fmla="*/ 308724 h 2807274"/>
              <a:gd name="connsiteX1971" fmla="*/ 532136 w 2969320"/>
              <a:gd name="connsiteY1971" fmla="*/ 255396 h 2807274"/>
              <a:gd name="connsiteX1972" fmla="*/ 534596 w 2969320"/>
              <a:gd name="connsiteY1972" fmla="*/ 238987 h 2807274"/>
              <a:gd name="connsiteX1973" fmla="*/ 547716 w 2969320"/>
              <a:gd name="connsiteY1973" fmla="*/ 234066 h 2807274"/>
              <a:gd name="connsiteX1974" fmla="*/ 632994 w 2969320"/>
              <a:gd name="connsiteY1974" fmla="*/ 261959 h 2807274"/>
              <a:gd name="connsiteX1975" fmla="*/ 682194 w 2969320"/>
              <a:gd name="connsiteY1975" fmla="*/ 268522 h 2807274"/>
              <a:gd name="connsiteX1976" fmla="*/ 669074 w 2969320"/>
              <a:gd name="connsiteY1976" fmla="*/ 256217 h 2807274"/>
              <a:gd name="connsiteX1977" fmla="*/ 646935 w 2969320"/>
              <a:gd name="connsiteY1977" fmla="*/ 236526 h 2807274"/>
              <a:gd name="connsiteX1978" fmla="*/ 625614 w 2969320"/>
              <a:gd name="connsiteY1978" fmla="*/ 220118 h 2807274"/>
              <a:gd name="connsiteX1979" fmla="*/ 604296 w 2969320"/>
              <a:gd name="connsiteY1979" fmla="*/ 197966 h 2807274"/>
              <a:gd name="connsiteX1980" fmla="*/ 646115 w 2969320"/>
              <a:gd name="connsiteY1980" fmla="*/ 212734 h 2807274"/>
              <a:gd name="connsiteX1981" fmla="*/ 683834 w 2969320"/>
              <a:gd name="connsiteY1981" fmla="*/ 227502 h 2807274"/>
              <a:gd name="connsiteX1982" fmla="*/ 701873 w 2969320"/>
              <a:gd name="connsiteY1982" fmla="*/ 234886 h 2807274"/>
              <a:gd name="connsiteX1983" fmla="*/ 646935 w 2969320"/>
              <a:gd name="connsiteY1983" fmla="*/ 184840 h 2807274"/>
              <a:gd name="connsiteX1984" fmla="*/ 650215 w 2969320"/>
              <a:gd name="connsiteY1984" fmla="*/ 178276 h 2807274"/>
              <a:gd name="connsiteX1985" fmla="*/ 707613 w 2969320"/>
              <a:gd name="connsiteY1985" fmla="*/ 202069 h 2807274"/>
              <a:gd name="connsiteX1986" fmla="*/ 711714 w 2969320"/>
              <a:gd name="connsiteY1986" fmla="*/ 209453 h 2807274"/>
              <a:gd name="connsiteX1987" fmla="*/ 760093 w 2969320"/>
              <a:gd name="connsiteY1987" fmla="*/ 249653 h 2807274"/>
              <a:gd name="connsiteX1988" fmla="*/ 704334 w 2969320"/>
              <a:gd name="connsiteY1988" fmla="*/ 173354 h 2807274"/>
              <a:gd name="connsiteX1989" fmla="*/ 667435 w 2969320"/>
              <a:gd name="connsiteY1989" fmla="*/ 168431 h 2807274"/>
              <a:gd name="connsiteX1990" fmla="*/ 664154 w 2969320"/>
              <a:gd name="connsiteY1990" fmla="*/ 159406 h 2807274"/>
              <a:gd name="connsiteX1991" fmla="*/ 701053 w 2969320"/>
              <a:gd name="connsiteY1991" fmla="*/ 165970 h 2807274"/>
              <a:gd name="connsiteX1992" fmla="*/ 705153 w 2969320"/>
              <a:gd name="connsiteY1992" fmla="*/ 148741 h 2807274"/>
              <a:gd name="connsiteX1993" fmla="*/ 781651 w 2969320"/>
              <a:gd name="connsiteY1993" fmla="*/ 143845 h 2807274"/>
              <a:gd name="connsiteX1994" fmla="*/ 784100 w 2969320"/>
              <a:gd name="connsiteY1994" fmla="*/ 144457 h 2807274"/>
              <a:gd name="connsiteX1995" fmla="*/ 782876 w 2969320"/>
              <a:gd name="connsiteY1995" fmla="*/ 146906 h 2807274"/>
              <a:gd name="connsiteX1996" fmla="*/ 780427 w 2969320"/>
              <a:gd name="connsiteY1996" fmla="*/ 146294 h 2807274"/>
              <a:gd name="connsiteX1997" fmla="*/ 781651 w 2969320"/>
              <a:gd name="connsiteY1997" fmla="*/ 143845 h 2807274"/>
              <a:gd name="connsiteX1998" fmla="*/ 732194 w 2969320"/>
              <a:gd name="connsiteY1998" fmla="*/ 135316 h 2807274"/>
              <a:gd name="connsiteX1999" fmla="*/ 732708 w 2969320"/>
              <a:gd name="connsiteY1999" fmla="*/ 135364 h 2807274"/>
              <a:gd name="connsiteX2000" fmla="*/ 732708 w 2969320"/>
              <a:gd name="connsiteY2000" fmla="*/ 136204 h 2807274"/>
              <a:gd name="connsiteX2001" fmla="*/ 732708 w 2969320"/>
              <a:gd name="connsiteY2001" fmla="*/ 134256 h 2807274"/>
              <a:gd name="connsiteX2002" fmla="*/ 733831 w 2969320"/>
              <a:gd name="connsiteY2002" fmla="*/ 134578 h 2807274"/>
              <a:gd name="connsiteX2003" fmla="*/ 732708 w 2969320"/>
              <a:gd name="connsiteY2003" fmla="*/ 135072 h 2807274"/>
              <a:gd name="connsiteX2004" fmla="*/ 732708 w 2969320"/>
              <a:gd name="connsiteY2004" fmla="*/ 134256 h 2807274"/>
              <a:gd name="connsiteX2005" fmla="*/ 605620 w 2969320"/>
              <a:gd name="connsiteY2005" fmla="*/ 130378 h 2807274"/>
              <a:gd name="connsiteX2006" fmla="*/ 626198 w 2969320"/>
              <a:gd name="connsiteY2006" fmla="*/ 138642 h 2807274"/>
              <a:gd name="connsiteX2007" fmla="*/ 622083 w 2969320"/>
              <a:gd name="connsiteY2007" fmla="*/ 146906 h 2807274"/>
              <a:gd name="connsiteX2008" fmla="*/ 602327 w 2969320"/>
              <a:gd name="connsiteY2008" fmla="*/ 137816 h 2807274"/>
              <a:gd name="connsiteX2009" fmla="*/ 605620 w 2969320"/>
              <a:gd name="connsiteY2009" fmla="*/ 130378 h 2807274"/>
              <a:gd name="connsiteX2010" fmla="*/ 749857 w 2969320"/>
              <a:gd name="connsiteY2010" fmla="*/ 127523 h 2807274"/>
              <a:gd name="connsiteX2011" fmla="*/ 763926 w 2969320"/>
              <a:gd name="connsiteY2011" fmla="*/ 143234 h 2807274"/>
              <a:gd name="connsiteX2012" fmla="*/ 733831 w 2969320"/>
              <a:gd name="connsiteY2012" fmla="*/ 134578 h 2807274"/>
              <a:gd name="connsiteX2013" fmla="*/ 721199 w 2969320"/>
              <a:gd name="connsiteY2013" fmla="*/ 116371 h 2807274"/>
              <a:gd name="connsiteX2014" fmla="*/ 732194 w 2969320"/>
              <a:gd name="connsiteY2014" fmla="*/ 135316 h 2807274"/>
              <a:gd name="connsiteX2015" fmla="*/ 713525 w 2969320"/>
              <a:gd name="connsiteY2015" fmla="*/ 133580 h 2807274"/>
              <a:gd name="connsiteX2016" fmla="*/ 699654 w 2969320"/>
              <a:gd name="connsiteY2016" fmla="*/ 118575 h 2807274"/>
              <a:gd name="connsiteX2017" fmla="*/ 721199 w 2969320"/>
              <a:gd name="connsiteY2017" fmla="*/ 116371 h 2807274"/>
              <a:gd name="connsiteX2018" fmla="*/ 671187 w 2969320"/>
              <a:gd name="connsiteY2018" fmla="*/ 115688 h 2807274"/>
              <a:gd name="connsiteX2019" fmla="*/ 681287 w 2969320"/>
              <a:gd name="connsiteY2019" fmla="*/ 117525 h 2807274"/>
              <a:gd name="connsiteX2020" fmla="*/ 680368 w 2969320"/>
              <a:gd name="connsiteY2020" fmla="*/ 121197 h 2807274"/>
              <a:gd name="connsiteX2021" fmla="*/ 670269 w 2969320"/>
              <a:gd name="connsiteY2021" fmla="*/ 120279 h 2807274"/>
              <a:gd name="connsiteX2022" fmla="*/ 671187 w 2969320"/>
              <a:gd name="connsiteY2022" fmla="*/ 115688 h 2807274"/>
              <a:gd name="connsiteX2023" fmla="*/ 631913 w 2969320"/>
              <a:gd name="connsiteY2023" fmla="*/ 71617 h 2807274"/>
              <a:gd name="connsiteX2024" fmla="*/ 655582 w 2969320"/>
              <a:gd name="connsiteY2024" fmla="*/ 85048 h 2807274"/>
              <a:gd name="connsiteX2025" fmla="*/ 662927 w 2969320"/>
              <a:gd name="connsiteY2025" fmla="*/ 100998 h 2807274"/>
              <a:gd name="connsiteX2026" fmla="*/ 631913 w 2969320"/>
              <a:gd name="connsiteY2026" fmla="*/ 87566 h 2807274"/>
              <a:gd name="connsiteX2027" fmla="*/ 627016 w 2969320"/>
              <a:gd name="connsiteY2027" fmla="*/ 79172 h 2807274"/>
              <a:gd name="connsiteX2028" fmla="*/ 631913 w 2969320"/>
              <a:gd name="connsiteY2028" fmla="*/ 71617 h 2807274"/>
              <a:gd name="connsiteX2029" fmla="*/ 1860810 w 2969320"/>
              <a:gd name="connsiteY2029" fmla="*/ 49581 h 2807274"/>
              <a:gd name="connsiteX2030" fmla="*/ 1865693 w 2969320"/>
              <a:gd name="connsiteY2030" fmla="*/ 52022 h 2807274"/>
              <a:gd name="connsiteX2031" fmla="*/ 1798145 w 2969320"/>
              <a:gd name="connsiteY2031" fmla="*/ 121198 h 2807274"/>
              <a:gd name="connsiteX2032" fmla="*/ 1794076 w 2969320"/>
              <a:gd name="connsiteY2032" fmla="*/ 117943 h 2807274"/>
              <a:gd name="connsiteX2033" fmla="*/ 1811166 w 2969320"/>
              <a:gd name="connsiteY2033" fmla="*/ 97597 h 2807274"/>
              <a:gd name="connsiteX2034" fmla="*/ 1832326 w 2969320"/>
              <a:gd name="connsiteY2034" fmla="*/ 68300 h 2807274"/>
              <a:gd name="connsiteX2035" fmla="*/ 1860810 w 2969320"/>
              <a:gd name="connsiteY2035" fmla="*/ 49581 h 2807274"/>
              <a:gd name="connsiteX2036" fmla="*/ 1828965 w 2969320"/>
              <a:gd name="connsiteY2036" fmla="*/ 33875 h 2807274"/>
              <a:gd name="connsiteX2037" fmla="*/ 1702577 w 2969320"/>
              <a:gd name="connsiteY2037" fmla="*/ 145433 h 2807274"/>
              <a:gd name="connsiteX2038" fmla="*/ 1723915 w 2969320"/>
              <a:gd name="connsiteY2038" fmla="*/ 141332 h 2807274"/>
              <a:gd name="connsiteX2039" fmla="*/ 1744433 w 2969320"/>
              <a:gd name="connsiteY2039" fmla="*/ 143793 h 2807274"/>
              <a:gd name="connsiteX2040" fmla="*/ 1741150 w 2969320"/>
              <a:gd name="connsiteY2040" fmla="*/ 163480 h 2807274"/>
              <a:gd name="connsiteX2041" fmla="*/ 1700935 w 2969320"/>
              <a:gd name="connsiteY2041" fmla="*/ 194651 h 2807274"/>
              <a:gd name="connsiteX2042" fmla="*/ 1685595 w 2969320"/>
              <a:gd name="connsiteY2042" fmla="*/ 169634 h 2807274"/>
              <a:gd name="connsiteX2043" fmla="*/ 1683530 w 2969320"/>
              <a:gd name="connsiteY2043" fmla="*/ 179959 h 2807274"/>
              <a:gd name="connsiteX2044" fmla="*/ 1680224 w 2969320"/>
              <a:gd name="connsiteY2044" fmla="*/ 179111 h 2807274"/>
              <a:gd name="connsiteX2045" fmla="*/ 1685470 w 2969320"/>
              <a:gd name="connsiteY2045" fmla="*/ 169429 h 2807274"/>
              <a:gd name="connsiteX2046" fmla="*/ 1685342 w 2969320"/>
              <a:gd name="connsiteY2046" fmla="*/ 169221 h 2807274"/>
              <a:gd name="connsiteX2047" fmla="*/ 1696832 w 2969320"/>
              <a:gd name="connsiteY2047" fmla="*/ 153637 h 2807274"/>
              <a:gd name="connsiteX2048" fmla="*/ 1682881 w 2969320"/>
              <a:gd name="connsiteY2048" fmla="*/ 144613 h 2807274"/>
              <a:gd name="connsiteX2049" fmla="*/ 1828965 w 2969320"/>
              <a:gd name="connsiteY2049" fmla="*/ 33875 h 2807274"/>
              <a:gd name="connsiteX2050" fmla="*/ 1902826 w 2969320"/>
              <a:gd name="connsiteY2050" fmla="*/ 15478 h 2807274"/>
              <a:gd name="connsiteX2051" fmla="*/ 1906091 w 2969320"/>
              <a:gd name="connsiteY2051" fmla="*/ 17839 h 2807274"/>
              <a:gd name="connsiteX2052" fmla="*/ 1902010 w 2969320"/>
              <a:gd name="connsiteY2052" fmla="*/ 20200 h 2807274"/>
              <a:gd name="connsiteX2053" fmla="*/ 1898745 w 2969320"/>
              <a:gd name="connsiteY2053" fmla="*/ 18626 h 2807274"/>
              <a:gd name="connsiteX2054" fmla="*/ 1902826 w 2969320"/>
              <a:gd name="connsiteY2054" fmla="*/ 15478 h 2807274"/>
              <a:gd name="connsiteX2055" fmla="*/ 1847683 w 2969320"/>
              <a:gd name="connsiteY2055" fmla="*/ 0 h 2807274"/>
              <a:gd name="connsiteX2056" fmla="*/ 1849342 w 2969320"/>
              <a:gd name="connsiteY2056" fmla="*/ 15610 h 2807274"/>
              <a:gd name="connsiteX2057" fmla="*/ 1830269 w 2969320"/>
              <a:gd name="connsiteY2057" fmla="*/ 31219 h 2807274"/>
              <a:gd name="connsiteX2058" fmla="*/ 1826951 w 2969320"/>
              <a:gd name="connsiteY2058" fmla="*/ 18074 h 2807274"/>
              <a:gd name="connsiteX2059" fmla="*/ 1847683 w 2969320"/>
              <a:gd name="connsiteY2059" fmla="*/ 0 h 280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</a:cxnLst>
            <a:rect l="l" t="t" r="r" b="b"/>
            <a:pathLst>
              <a:path w="2969320" h="2807274">
                <a:moveTo>
                  <a:pt x="1438289" y="2785694"/>
                </a:moveTo>
                <a:cubicBezTo>
                  <a:pt x="1438978" y="2787030"/>
                  <a:pt x="1439667" y="2788365"/>
                  <a:pt x="1439667" y="2789032"/>
                </a:cubicBezTo>
                <a:cubicBezTo>
                  <a:pt x="1438978" y="2790368"/>
                  <a:pt x="1437601" y="2791036"/>
                  <a:pt x="1436223" y="2793039"/>
                </a:cubicBezTo>
                <a:cubicBezTo>
                  <a:pt x="1435535" y="2790368"/>
                  <a:pt x="1434157" y="2789032"/>
                  <a:pt x="1434845" y="2788365"/>
                </a:cubicBezTo>
                <a:cubicBezTo>
                  <a:pt x="1434845" y="2787030"/>
                  <a:pt x="1436911" y="2786361"/>
                  <a:pt x="1438289" y="2785694"/>
                </a:cubicBezTo>
                <a:close/>
                <a:moveTo>
                  <a:pt x="1495018" y="2763658"/>
                </a:moveTo>
                <a:cubicBezTo>
                  <a:pt x="1495805" y="2765495"/>
                  <a:pt x="1495805" y="2766412"/>
                  <a:pt x="1496592" y="2768249"/>
                </a:cubicBezTo>
                <a:cubicBezTo>
                  <a:pt x="1495805" y="2769168"/>
                  <a:pt x="1494231" y="2770085"/>
                  <a:pt x="1493443" y="2771004"/>
                </a:cubicBezTo>
                <a:cubicBezTo>
                  <a:pt x="1492657" y="2770085"/>
                  <a:pt x="1491082" y="2768249"/>
                  <a:pt x="1491869" y="2767331"/>
                </a:cubicBezTo>
                <a:cubicBezTo>
                  <a:pt x="1491869" y="2766412"/>
                  <a:pt x="1493443" y="2765495"/>
                  <a:pt x="1495018" y="2763658"/>
                </a:cubicBezTo>
                <a:close/>
                <a:moveTo>
                  <a:pt x="1529221" y="2754477"/>
                </a:moveTo>
                <a:cubicBezTo>
                  <a:pt x="1532612" y="2759436"/>
                  <a:pt x="1535154" y="2762741"/>
                  <a:pt x="1535154" y="2764394"/>
                </a:cubicBezTo>
                <a:cubicBezTo>
                  <a:pt x="1534306" y="2766873"/>
                  <a:pt x="1530916" y="2769352"/>
                  <a:pt x="1529221" y="2771005"/>
                </a:cubicBezTo>
                <a:cubicBezTo>
                  <a:pt x="1527527" y="2769352"/>
                  <a:pt x="1524136" y="2767700"/>
                  <a:pt x="1524136" y="2765220"/>
                </a:cubicBezTo>
                <a:cubicBezTo>
                  <a:pt x="1524136" y="2762741"/>
                  <a:pt x="1526679" y="2760262"/>
                  <a:pt x="1529221" y="2754477"/>
                </a:cubicBezTo>
                <a:close/>
                <a:moveTo>
                  <a:pt x="1572492" y="2748968"/>
                </a:moveTo>
                <a:cubicBezTo>
                  <a:pt x="1572492" y="2749886"/>
                  <a:pt x="1573105" y="2749886"/>
                  <a:pt x="1573717" y="2750805"/>
                </a:cubicBezTo>
                <a:cubicBezTo>
                  <a:pt x="1573717" y="2750805"/>
                  <a:pt x="1573717" y="2752640"/>
                  <a:pt x="1573717" y="2752640"/>
                </a:cubicBezTo>
                <a:cubicBezTo>
                  <a:pt x="1573105" y="2752640"/>
                  <a:pt x="1572492" y="2752640"/>
                  <a:pt x="1571880" y="2752640"/>
                </a:cubicBezTo>
                <a:cubicBezTo>
                  <a:pt x="1571880" y="2751722"/>
                  <a:pt x="1571880" y="2749886"/>
                  <a:pt x="1572492" y="2748968"/>
                </a:cubicBezTo>
                <a:close/>
                <a:moveTo>
                  <a:pt x="1492919" y="2714078"/>
                </a:moveTo>
                <a:cubicBezTo>
                  <a:pt x="1505774" y="2721309"/>
                  <a:pt x="1505774" y="2735771"/>
                  <a:pt x="1492919" y="2752641"/>
                </a:cubicBezTo>
                <a:cubicBezTo>
                  <a:pt x="1492919" y="2738180"/>
                  <a:pt x="1492919" y="2726933"/>
                  <a:pt x="1492919" y="2714078"/>
                </a:cubicBezTo>
                <a:close/>
                <a:moveTo>
                  <a:pt x="1000147" y="2708569"/>
                </a:moveTo>
                <a:cubicBezTo>
                  <a:pt x="1001904" y="2709385"/>
                  <a:pt x="1003660" y="2710201"/>
                  <a:pt x="1006295" y="2711833"/>
                </a:cubicBezTo>
                <a:cubicBezTo>
                  <a:pt x="1001904" y="2718363"/>
                  <a:pt x="997512" y="2724076"/>
                  <a:pt x="993999" y="2730605"/>
                </a:cubicBezTo>
                <a:cubicBezTo>
                  <a:pt x="991365" y="2728972"/>
                  <a:pt x="988730" y="2728156"/>
                  <a:pt x="986095" y="2726524"/>
                </a:cubicBezTo>
                <a:cubicBezTo>
                  <a:pt x="990486" y="2719995"/>
                  <a:pt x="995756" y="2714282"/>
                  <a:pt x="1000147" y="2708569"/>
                </a:cubicBezTo>
                <a:close/>
                <a:moveTo>
                  <a:pt x="1598814" y="2695715"/>
                </a:moveTo>
                <a:cubicBezTo>
                  <a:pt x="1598814" y="2697552"/>
                  <a:pt x="1599426" y="2698470"/>
                  <a:pt x="1599426" y="2699388"/>
                </a:cubicBezTo>
                <a:cubicBezTo>
                  <a:pt x="1598814" y="2700306"/>
                  <a:pt x="1597590" y="2701225"/>
                  <a:pt x="1596977" y="2701225"/>
                </a:cubicBezTo>
                <a:cubicBezTo>
                  <a:pt x="1596365" y="2700306"/>
                  <a:pt x="1596365" y="2699388"/>
                  <a:pt x="1595753" y="2698470"/>
                </a:cubicBezTo>
                <a:cubicBezTo>
                  <a:pt x="1596977" y="2697552"/>
                  <a:pt x="1597590" y="2696634"/>
                  <a:pt x="1598814" y="2695715"/>
                </a:cubicBezTo>
                <a:close/>
                <a:moveTo>
                  <a:pt x="1032370" y="2679975"/>
                </a:moveTo>
                <a:cubicBezTo>
                  <a:pt x="1033839" y="2679188"/>
                  <a:pt x="1035308" y="2679975"/>
                  <a:pt x="1037512" y="2680762"/>
                </a:cubicBezTo>
                <a:cubicBezTo>
                  <a:pt x="1035308" y="2683123"/>
                  <a:pt x="1034574" y="2684697"/>
                  <a:pt x="1033105" y="2684697"/>
                </a:cubicBezTo>
                <a:cubicBezTo>
                  <a:pt x="1032370" y="2684697"/>
                  <a:pt x="1030901" y="2683123"/>
                  <a:pt x="1030167" y="2682336"/>
                </a:cubicBezTo>
                <a:cubicBezTo>
                  <a:pt x="1030901" y="2680762"/>
                  <a:pt x="1031636" y="2679975"/>
                  <a:pt x="1032370" y="2679975"/>
                </a:cubicBezTo>
                <a:close/>
                <a:moveTo>
                  <a:pt x="1907928" y="2675515"/>
                </a:moveTo>
                <a:cubicBezTo>
                  <a:pt x="1915336" y="2681228"/>
                  <a:pt x="1921922" y="2686125"/>
                  <a:pt x="1928507" y="2691022"/>
                </a:cubicBezTo>
                <a:cubicBezTo>
                  <a:pt x="1932623" y="2694286"/>
                  <a:pt x="1938386" y="2698367"/>
                  <a:pt x="1940855" y="2697551"/>
                </a:cubicBezTo>
                <a:cubicBezTo>
                  <a:pt x="1966374" y="2683677"/>
                  <a:pt x="1966374" y="2709793"/>
                  <a:pt x="1979545" y="2719587"/>
                </a:cubicBezTo>
                <a:cubicBezTo>
                  <a:pt x="1927685" y="2713873"/>
                  <a:pt x="1909574" y="2702447"/>
                  <a:pt x="1907928" y="2675515"/>
                </a:cubicBezTo>
                <a:close/>
                <a:moveTo>
                  <a:pt x="1871476" y="2671842"/>
                </a:moveTo>
                <a:cubicBezTo>
                  <a:pt x="1880566" y="2678520"/>
                  <a:pt x="1889656" y="2686032"/>
                  <a:pt x="1898745" y="2692710"/>
                </a:cubicBezTo>
                <a:cubicBezTo>
                  <a:pt x="1897092" y="2695214"/>
                  <a:pt x="1895441" y="2697719"/>
                  <a:pt x="1893788" y="2699388"/>
                </a:cubicBezTo>
                <a:cubicBezTo>
                  <a:pt x="1884698" y="2693545"/>
                  <a:pt x="1874781" y="2686867"/>
                  <a:pt x="1865692" y="2681025"/>
                </a:cubicBezTo>
                <a:cubicBezTo>
                  <a:pt x="1867345" y="2677685"/>
                  <a:pt x="1868998" y="2675182"/>
                  <a:pt x="1871476" y="2671842"/>
                </a:cubicBezTo>
                <a:close/>
                <a:moveTo>
                  <a:pt x="1603098" y="2660824"/>
                </a:moveTo>
                <a:cubicBezTo>
                  <a:pt x="1603098" y="2665464"/>
                  <a:pt x="1603098" y="2670103"/>
                  <a:pt x="1603098" y="2673968"/>
                </a:cubicBezTo>
                <a:cubicBezTo>
                  <a:pt x="1600594" y="2674742"/>
                  <a:pt x="1598090" y="2674742"/>
                  <a:pt x="1595585" y="2675515"/>
                </a:cubicBezTo>
                <a:cubicBezTo>
                  <a:pt x="1594751" y="2670876"/>
                  <a:pt x="1593916" y="2666237"/>
                  <a:pt x="1593916" y="2662371"/>
                </a:cubicBezTo>
                <a:cubicBezTo>
                  <a:pt x="1593916" y="2661598"/>
                  <a:pt x="1599760" y="2661598"/>
                  <a:pt x="1603098" y="2660824"/>
                </a:cubicBezTo>
                <a:close/>
                <a:moveTo>
                  <a:pt x="2024839" y="2647971"/>
                </a:moveTo>
                <a:cubicBezTo>
                  <a:pt x="2025656" y="2647971"/>
                  <a:pt x="2026472" y="2649615"/>
                  <a:pt x="2028104" y="2650436"/>
                </a:cubicBezTo>
                <a:cubicBezTo>
                  <a:pt x="2041978" y="2657830"/>
                  <a:pt x="2055037" y="2664401"/>
                  <a:pt x="2071359" y="2673439"/>
                </a:cubicBezTo>
                <a:cubicBezTo>
                  <a:pt x="2054220" y="2679189"/>
                  <a:pt x="2019127" y="2667687"/>
                  <a:pt x="2013414" y="2656186"/>
                </a:cubicBezTo>
                <a:cubicBezTo>
                  <a:pt x="2012597" y="2653722"/>
                  <a:pt x="2013414" y="2648792"/>
                  <a:pt x="2013414" y="2648792"/>
                </a:cubicBezTo>
                <a:cubicBezTo>
                  <a:pt x="2017494" y="2647971"/>
                  <a:pt x="2020759" y="2647971"/>
                  <a:pt x="2024839" y="2647971"/>
                </a:cubicBezTo>
                <a:close/>
                <a:moveTo>
                  <a:pt x="1598453" y="2638789"/>
                </a:moveTo>
                <a:cubicBezTo>
                  <a:pt x="1600721" y="2639495"/>
                  <a:pt x="1602991" y="2641615"/>
                  <a:pt x="1606771" y="2644439"/>
                </a:cubicBezTo>
                <a:cubicBezTo>
                  <a:pt x="1602234" y="2645852"/>
                  <a:pt x="1600721" y="2647971"/>
                  <a:pt x="1598453" y="2647265"/>
                </a:cubicBezTo>
                <a:cubicBezTo>
                  <a:pt x="1596941" y="2646558"/>
                  <a:pt x="1594673" y="2644439"/>
                  <a:pt x="1593916" y="2643027"/>
                </a:cubicBezTo>
                <a:cubicBezTo>
                  <a:pt x="1593916" y="2641615"/>
                  <a:pt x="1597698" y="2638789"/>
                  <a:pt x="1598453" y="2638789"/>
                </a:cubicBezTo>
                <a:close/>
                <a:moveTo>
                  <a:pt x="2183042" y="2618590"/>
                </a:moveTo>
                <a:cubicBezTo>
                  <a:pt x="2185547" y="2620259"/>
                  <a:pt x="2187216" y="2621929"/>
                  <a:pt x="2188885" y="2623598"/>
                </a:cubicBezTo>
                <a:cubicBezTo>
                  <a:pt x="2187216" y="2624434"/>
                  <a:pt x="2186381" y="2626103"/>
                  <a:pt x="2184711" y="2627772"/>
                </a:cubicBezTo>
                <a:cubicBezTo>
                  <a:pt x="2182207" y="2625268"/>
                  <a:pt x="2180538" y="2623598"/>
                  <a:pt x="2179703" y="2621929"/>
                </a:cubicBezTo>
                <a:cubicBezTo>
                  <a:pt x="2179703" y="2621929"/>
                  <a:pt x="2183042" y="2618590"/>
                  <a:pt x="2183042" y="2618590"/>
                </a:cubicBezTo>
                <a:close/>
                <a:moveTo>
                  <a:pt x="1770874" y="2617538"/>
                </a:moveTo>
                <a:cubicBezTo>
                  <a:pt x="1788493" y="2622052"/>
                  <a:pt x="1797706" y="2640563"/>
                  <a:pt x="1810603" y="2656343"/>
                </a:cubicBezTo>
                <a:cubicBezTo>
                  <a:pt x="1779485" y="2657152"/>
                  <a:pt x="1768839" y="2631257"/>
                  <a:pt x="1750004" y="2618309"/>
                </a:cubicBezTo>
                <a:cubicBezTo>
                  <a:pt x="1758194" y="2616084"/>
                  <a:pt x="1765000" y="2616033"/>
                  <a:pt x="1770874" y="2617538"/>
                </a:cubicBezTo>
                <a:close/>
                <a:moveTo>
                  <a:pt x="2142888" y="2609408"/>
                </a:moveTo>
                <a:cubicBezTo>
                  <a:pt x="2149010" y="2610744"/>
                  <a:pt x="2154256" y="2611411"/>
                  <a:pt x="2159503" y="2612078"/>
                </a:cubicBezTo>
                <a:cubicBezTo>
                  <a:pt x="2158628" y="2614082"/>
                  <a:pt x="2157754" y="2615418"/>
                  <a:pt x="2156005" y="2616753"/>
                </a:cubicBezTo>
                <a:cubicBezTo>
                  <a:pt x="2151633" y="2615418"/>
                  <a:pt x="2146386" y="2614082"/>
                  <a:pt x="2141139" y="2613414"/>
                </a:cubicBezTo>
                <a:cubicBezTo>
                  <a:pt x="2142014" y="2611411"/>
                  <a:pt x="2142888" y="2609408"/>
                  <a:pt x="2142888" y="2609408"/>
                </a:cubicBezTo>
                <a:close/>
                <a:moveTo>
                  <a:pt x="2235873" y="2578191"/>
                </a:moveTo>
                <a:cubicBezTo>
                  <a:pt x="2236737" y="2580945"/>
                  <a:pt x="2237601" y="2582782"/>
                  <a:pt x="2238465" y="2585536"/>
                </a:cubicBezTo>
                <a:cubicBezTo>
                  <a:pt x="2235009" y="2587373"/>
                  <a:pt x="2230688" y="2588290"/>
                  <a:pt x="2226367" y="2589209"/>
                </a:cubicBezTo>
                <a:cubicBezTo>
                  <a:pt x="2226367" y="2589209"/>
                  <a:pt x="2223774" y="2584618"/>
                  <a:pt x="2224638" y="2584618"/>
                </a:cubicBezTo>
                <a:cubicBezTo>
                  <a:pt x="2228095" y="2581863"/>
                  <a:pt x="2232416" y="2580028"/>
                  <a:pt x="2235873" y="2578191"/>
                </a:cubicBezTo>
                <a:close/>
                <a:moveTo>
                  <a:pt x="2260704" y="2569009"/>
                </a:moveTo>
                <a:cubicBezTo>
                  <a:pt x="2268866" y="2578683"/>
                  <a:pt x="2276212" y="2587551"/>
                  <a:pt x="2284372" y="2597225"/>
                </a:cubicBezTo>
                <a:cubicBezTo>
                  <a:pt x="2281924" y="2598837"/>
                  <a:pt x="2280291" y="2600450"/>
                  <a:pt x="2277844" y="2602062"/>
                </a:cubicBezTo>
                <a:cubicBezTo>
                  <a:pt x="2270498" y="2592388"/>
                  <a:pt x="2263153" y="2582714"/>
                  <a:pt x="2254991" y="2573040"/>
                </a:cubicBezTo>
                <a:cubicBezTo>
                  <a:pt x="2257440" y="2572234"/>
                  <a:pt x="2259072" y="2570621"/>
                  <a:pt x="2260704" y="2569009"/>
                </a:cubicBezTo>
                <a:close/>
                <a:moveTo>
                  <a:pt x="809074" y="2569009"/>
                </a:moveTo>
                <a:cubicBezTo>
                  <a:pt x="812012" y="2575058"/>
                  <a:pt x="813481" y="2577327"/>
                  <a:pt x="813481" y="2578838"/>
                </a:cubicBezTo>
                <a:cubicBezTo>
                  <a:pt x="813481" y="2579595"/>
                  <a:pt x="811278" y="2581107"/>
                  <a:pt x="809808" y="2581863"/>
                </a:cubicBezTo>
                <a:cubicBezTo>
                  <a:pt x="808339" y="2580351"/>
                  <a:pt x="806870" y="2578083"/>
                  <a:pt x="806870" y="2576570"/>
                </a:cubicBezTo>
                <a:cubicBezTo>
                  <a:pt x="806136" y="2575058"/>
                  <a:pt x="807605" y="2573545"/>
                  <a:pt x="809074" y="2569009"/>
                </a:cubicBezTo>
                <a:close/>
                <a:moveTo>
                  <a:pt x="1698393" y="2568531"/>
                </a:moveTo>
                <a:lnTo>
                  <a:pt x="1704095" y="2579225"/>
                </a:lnTo>
                <a:cubicBezTo>
                  <a:pt x="1701341" y="2579225"/>
                  <a:pt x="1698587" y="2579225"/>
                  <a:pt x="1696750" y="2580028"/>
                </a:cubicBezTo>
                <a:close/>
                <a:moveTo>
                  <a:pt x="1256952" y="2565336"/>
                </a:moveTo>
                <a:cubicBezTo>
                  <a:pt x="1261772" y="2568622"/>
                  <a:pt x="1270610" y="2570265"/>
                  <a:pt x="1272216" y="2574372"/>
                </a:cubicBezTo>
                <a:cubicBezTo>
                  <a:pt x="1276234" y="2586696"/>
                  <a:pt x="1269003" y="2592446"/>
                  <a:pt x="1250525" y="2596554"/>
                </a:cubicBezTo>
                <a:cubicBezTo>
                  <a:pt x="1252936" y="2584231"/>
                  <a:pt x="1254542" y="2574372"/>
                  <a:pt x="1256952" y="2565336"/>
                </a:cubicBezTo>
                <a:close/>
                <a:moveTo>
                  <a:pt x="2124613" y="2559828"/>
                </a:moveTo>
                <a:cubicBezTo>
                  <a:pt x="2124613" y="2560562"/>
                  <a:pt x="2124613" y="2562031"/>
                  <a:pt x="2124613" y="2562766"/>
                </a:cubicBezTo>
                <a:cubicBezTo>
                  <a:pt x="2120941" y="2562766"/>
                  <a:pt x="2117268" y="2562766"/>
                  <a:pt x="2113595" y="2563500"/>
                </a:cubicBezTo>
                <a:cubicBezTo>
                  <a:pt x="2113595" y="2562031"/>
                  <a:pt x="2113595" y="2561297"/>
                  <a:pt x="2113595" y="2560562"/>
                </a:cubicBezTo>
                <a:cubicBezTo>
                  <a:pt x="2117268" y="2560562"/>
                  <a:pt x="2120941" y="2559828"/>
                  <a:pt x="2124613" y="2559828"/>
                </a:cubicBezTo>
                <a:close/>
                <a:moveTo>
                  <a:pt x="1621829" y="2554318"/>
                </a:moveTo>
                <a:cubicBezTo>
                  <a:pt x="1623544" y="2558909"/>
                  <a:pt x="1625257" y="2563500"/>
                  <a:pt x="1626971" y="2568091"/>
                </a:cubicBezTo>
                <a:cubicBezTo>
                  <a:pt x="1625257" y="2569010"/>
                  <a:pt x="1623544" y="2569927"/>
                  <a:pt x="1620972" y="2570845"/>
                </a:cubicBezTo>
                <a:cubicBezTo>
                  <a:pt x="1619258" y="2566254"/>
                  <a:pt x="1616688" y="2562582"/>
                  <a:pt x="1614116" y="2557991"/>
                </a:cubicBezTo>
                <a:cubicBezTo>
                  <a:pt x="1616688" y="2556155"/>
                  <a:pt x="1619258" y="2555236"/>
                  <a:pt x="1621829" y="2554318"/>
                </a:cubicBezTo>
                <a:close/>
                <a:moveTo>
                  <a:pt x="1250525" y="2552482"/>
                </a:moveTo>
                <a:lnTo>
                  <a:pt x="1252362" y="2552482"/>
                </a:lnTo>
                <a:lnTo>
                  <a:pt x="1252362" y="2554319"/>
                </a:lnTo>
                <a:lnTo>
                  <a:pt x="1250525" y="2554319"/>
                </a:lnTo>
                <a:close/>
                <a:moveTo>
                  <a:pt x="741877" y="2550645"/>
                </a:moveTo>
                <a:lnTo>
                  <a:pt x="741880" y="2550648"/>
                </a:lnTo>
                <a:lnTo>
                  <a:pt x="741880" y="2550645"/>
                </a:lnTo>
                <a:lnTo>
                  <a:pt x="741886" y="2550650"/>
                </a:lnTo>
                <a:lnTo>
                  <a:pt x="743714" y="2551564"/>
                </a:lnTo>
                <a:lnTo>
                  <a:pt x="742981" y="2551564"/>
                </a:lnTo>
                <a:lnTo>
                  <a:pt x="743349" y="2551869"/>
                </a:lnTo>
                <a:cubicBezTo>
                  <a:pt x="745553" y="2553094"/>
                  <a:pt x="743349" y="2551869"/>
                  <a:pt x="741880" y="2551869"/>
                </a:cubicBezTo>
                <a:lnTo>
                  <a:pt x="741880" y="2551564"/>
                </a:lnTo>
                <a:lnTo>
                  <a:pt x="741877" y="2551564"/>
                </a:lnTo>
                <a:close/>
                <a:moveTo>
                  <a:pt x="2336708" y="2537792"/>
                </a:moveTo>
                <a:cubicBezTo>
                  <a:pt x="2337626" y="2538404"/>
                  <a:pt x="2338543" y="2538404"/>
                  <a:pt x="2339462" y="2539016"/>
                </a:cubicBezTo>
                <a:cubicBezTo>
                  <a:pt x="2339462" y="2539629"/>
                  <a:pt x="2338543" y="2540852"/>
                  <a:pt x="2337626" y="2541464"/>
                </a:cubicBezTo>
                <a:cubicBezTo>
                  <a:pt x="2336708" y="2540852"/>
                  <a:pt x="2335789" y="2540852"/>
                  <a:pt x="2335789" y="2540241"/>
                </a:cubicBezTo>
                <a:cubicBezTo>
                  <a:pt x="2335789" y="2539629"/>
                  <a:pt x="2336708" y="2538404"/>
                  <a:pt x="2336708" y="2537792"/>
                </a:cubicBezTo>
                <a:close/>
                <a:moveTo>
                  <a:pt x="2374353" y="2528610"/>
                </a:moveTo>
                <a:cubicBezTo>
                  <a:pt x="2374965" y="2528610"/>
                  <a:pt x="2375578" y="2528610"/>
                  <a:pt x="2375578" y="2528610"/>
                </a:cubicBezTo>
                <a:cubicBezTo>
                  <a:pt x="2376189" y="2529528"/>
                  <a:pt x="2376189" y="2529528"/>
                  <a:pt x="2376189" y="2530446"/>
                </a:cubicBezTo>
                <a:cubicBezTo>
                  <a:pt x="2375578" y="2530446"/>
                  <a:pt x="2374965" y="2530446"/>
                  <a:pt x="2374353" y="2530446"/>
                </a:cubicBezTo>
                <a:cubicBezTo>
                  <a:pt x="2374353" y="2530446"/>
                  <a:pt x="2374353" y="2529528"/>
                  <a:pt x="2374353" y="2528610"/>
                </a:cubicBezTo>
                <a:close/>
                <a:moveTo>
                  <a:pt x="2295024" y="2526774"/>
                </a:moveTo>
                <a:cubicBezTo>
                  <a:pt x="2295758" y="2527508"/>
                  <a:pt x="2296493" y="2527508"/>
                  <a:pt x="2297227" y="2528243"/>
                </a:cubicBezTo>
                <a:cubicBezTo>
                  <a:pt x="2297227" y="2528977"/>
                  <a:pt x="2296493" y="2529712"/>
                  <a:pt x="2295758" y="2530446"/>
                </a:cubicBezTo>
                <a:cubicBezTo>
                  <a:pt x="2295024" y="2529712"/>
                  <a:pt x="2294289" y="2528977"/>
                  <a:pt x="2293555" y="2528243"/>
                </a:cubicBezTo>
                <a:cubicBezTo>
                  <a:pt x="2293555" y="2528243"/>
                  <a:pt x="2294289" y="2526774"/>
                  <a:pt x="2295024" y="2526774"/>
                </a:cubicBezTo>
                <a:close/>
                <a:moveTo>
                  <a:pt x="2466169" y="2524937"/>
                </a:moveTo>
                <a:lnTo>
                  <a:pt x="2468005" y="2524937"/>
                </a:lnTo>
                <a:lnTo>
                  <a:pt x="2468005" y="2526774"/>
                </a:lnTo>
                <a:lnTo>
                  <a:pt x="2466169" y="2526774"/>
                </a:lnTo>
                <a:close/>
                <a:moveTo>
                  <a:pt x="2442296" y="2524937"/>
                </a:moveTo>
                <a:cubicBezTo>
                  <a:pt x="2448295" y="2526569"/>
                  <a:pt x="2451723" y="2527386"/>
                  <a:pt x="2455151" y="2528201"/>
                </a:cubicBezTo>
                <a:cubicBezTo>
                  <a:pt x="2452580" y="2529018"/>
                  <a:pt x="2450009" y="2530650"/>
                  <a:pt x="2447438" y="2531467"/>
                </a:cubicBezTo>
                <a:cubicBezTo>
                  <a:pt x="2446580" y="2532282"/>
                  <a:pt x="2445724" y="2529018"/>
                  <a:pt x="2442296" y="2524937"/>
                </a:cubicBezTo>
                <a:close/>
                <a:moveTo>
                  <a:pt x="2433115" y="2519429"/>
                </a:moveTo>
                <a:lnTo>
                  <a:pt x="2433115" y="2521265"/>
                </a:lnTo>
                <a:lnTo>
                  <a:pt x="2431278" y="2521265"/>
                </a:lnTo>
                <a:close/>
                <a:moveTo>
                  <a:pt x="2481962" y="2517592"/>
                </a:moveTo>
                <a:lnTo>
                  <a:pt x="2486368" y="2517592"/>
                </a:lnTo>
                <a:lnTo>
                  <a:pt x="2486369" y="2517592"/>
                </a:lnTo>
                <a:cubicBezTo>
                  <a:pt x="2486369" y="2517592"/>
                  <a:pt x="2486369" y="2518510"/>
                  <a:pt x="2486369" y="2519429"/>
                </a:cubicBezTo>
                <a:lnTo>
                  <a:pt x="2485908" y="2519429"/>
                </a:lnTo>
                <a:lnTo>
                  <a:pt x="2485449" y="2521264"/>
                </a:lnTo>
                <a:lnTo>
                  <a:pt x="2483613" y="2519429"/>
                </a:lnTo>
                <a:lnTo>
                  <a:pt x="2483063" y="2519429"/>
                </a:lnTo>
                <a:cubicBezTo>
                  <a:pt x="2483063" y="2519429"/>
                  <a:pt x="2481962" y="2519429"/>
                  <a:pt x="2481962" y="2519429"/>
                </a:cubicBezTo>
                <a:cubicBezTo>
                  <a:pt x="2480859" y="2518510"/>
                  <a:pt x="2481962" y="2517592"/>
                  <a:pt x="2481962" y="2517592"/>
                </a:cubicBezTo>
                <a:close/>
                <a:moveTo>
                  <a:pt x="2305184" y="2515756"/>
                </a:moveTo>
                <a:cubicBezTo>
                  <a:pt x="2305184" y="2516368"/>
                  <a:pt x="2306408" y="2516368"/>
                  <a:pt x="2306408" y="2516981"/>
                </a:cubicBezTo>
                <a:cubicBezTo>
                  <a:pt x="2306408" y="2516981"/>
                  <a:pt x="2305184" y="2517593"/>
                  <a:pt x="2305184" y="2517593"/>
                </a:cubicBezTo>
                <a:cubicBezTo>
                  <a:pt x="2305184" y="2517593"/>
                  <a:pt x="2303959" y="2516981"/>
                  <a:pt x="2302736" y="2516981"/>
                </a:cubicBezTo>
                <a:cubicBezTo>
                  <a:pt x="2303959" y="2516368"/>
                  <a:pt x="2303959" y="2516368"/>
                  <a:pt x="2305184" y="2515756"/>
                </a:cubicBezTo>
                <a:close/>
                <a:moveTo>
                  <a:pt x="2319263" y="2512083"/>
                </a:moveTo>
                <a:lnTo>
                  <a:pt x="2321100" y="2512083"/>
                </a:lnTo>
                <a:lnTo>
                  <a:pt x="2321100" y="2513920"/>
                </a:lnTo>
                <a:lnTo>
                  <a:pt x="2319263" y="2513920"/>
                </a:lnTo>
                <a:close/>
                <a:moveTo>
                  <a:pt x="2411013" y="2511545"/>
                </a:moveTo>
                <a:lnTo>
                  <a:pt x="2411534" y="2512378"/>
                </a:lnTo>
                <a:cubicBezTo>
                  <a:pt x="2411534" y="2512378"/>
                  <a:pt x="2411534" y="2512378"/>
                  <a:pt x="2410713" y="2511558"/>
                </a:cubicBezTo>
                <a:close/>
                <a:moveTo>
                  <a:pt x="2512994" y="2510246"/>
                </a:moveTo>
                <a:lnTo>
                  <a:pt x="2513913" y="2511165"/>
                </a:lnTo>
                <a:cubicBezTo>
                  <a:pt x="2512994" y="2512083"/>
                  <a:pt x="2512994" y="2513001"/>
                  <a:pt x="2512076" y="2513919"/>
                </a:cubicBezTo>
                <a:cubicBezTo>
                  <a:pt x="2512076" y="2513001"/>
                  <a:pt x="2512994" y="2511165"/>
                  <a:pt x="2512994" y="2510246"/>
                </a:cubicBezTo>
                <a:close/>
                <a:moveTo>
                  <a:pt x="2466169" y="2510246"/>
                </a:moveTo>
                <a:cubicBezTo>
                  <a:pt x="2467086" y="2511349"/>
                  <a:pt x="2467086" y="2512450"/>
                  <a:pt x="2468004" y="2514655"/>
                </a:cubicBezTo>
                <a:cubicBezTo>
                  <a:pt x="2467086" y="2514655"/>
                  <a:pt x="2467086" y="2515756"/>
                  <a:pt x="2466169" y="2515756"/>
                </a:cubicBezTo>
                <a:cubicBezTo>
                  <a:pt x="2465250" y="2514655"/>
                  <a:pt x="2465250" y="2513552"/>
                  <a:pt x="2464332" y="2511349"/>
                </a:cubicBezTo>
                <a:cubicBezTo>
                  <a:pt x="2464332" y="2511349"/>
                  <a:pt x="2465250" y="2511349"/>
                  <a:pt x="2466169" y="2510246"/>
                </a:cubicBezTo>
                <a:close/>
                <a:moveTo>
                  <a:pt x="2409242" y="2510246"/>
                </a:moveTo>
                <a:lnTo>
                  <a:pt x="2410344" y="2510981"/>
                </a:lnTo>
                <a:lnTo>
                  <a:pt x="2409242" y="2513919"/>
                </a:lnTo>
                <a:cubicBezTo>
                  <a:pt x="2409242" y="2512695"/>
                  <a:pt x="2409242" y="2511470"/>
                  <a:pt x="2409242" y="2510246"/>
                </a:cubicBezTo>
                <a:close/>
                <a:moveTo>
                  <a:pt x="2350339" y="2510246"/>
                </a:moveTo>
                <a:cubicBezTo>
                  <a:pt x="2351751" y="2514567"/>
                  <a:pt x="2353870" y="2518888"/>
                  <a:pt x="2355989" y="2522345"/>
                </a:cubicBezTo>
                <a:cubicBezTo>
                  <a:pt x="2354577" y="2523209"/>
                  <a:pt x="2353165" y="2524073"/>
                  <a:pt x="2351751" y="2524937"/>
                </a:cubicBezTo>
                <a:cubicBezTo>
                  <a:pt x="2350339" y="2520616"/>
                  <a:pt x="2348926" y="2516296"/>
                  <a:pt x="2346807" y="2512839"/>
                </a:cubicBezTo>
                <a:cubicBezTo>
                  <a:pt x="2348220" y="2511975"/>
                  <a:pt x="2348926" y="2511110"/>
                  <a:pt x="2350339" y="2510246"/>
                </a:cubicBezTo>
                <a:close/>
                <a:moveTo>
                  <a:pt x="787773" y="2510246"/>
                </a:moveTo>
                <a:cubicBezTo>
                  <a:pt x="788691" y="2511165"/>
                  <a:pt x="789610" y="2513002"/>
                  <a:pt x="789610" y="2513002"/>
                </a:cubicBezTo>
                <a:cubicBezTo>
                  <a:pt x="788691" y="2513919"/>
                  <a:pt x="787773" y="2514837"/>
                  <a:pt x="785937" y="2515756"/>
                </a:cubicBezTo>
                <a:cubicBezTo>
                  <a:pt x="785018" y="2514837"/>
                  <a:pt x="784100" y="2513919"/>
                  <a:pt x="784100" y="2512083"/>
                </a:cubicBezTo>
                <a:cubicBezTo>
                  <a:pt x="784100" y="2512083"/>
                  <a:pt x="785937" y="2511165"/>
                  <a:pt x="787773" y="2510246"/>
                </a:cubicBezTo>
                <a:close/>
                <a:moveTo>
                  <a:pt x="2514525" y="2509636"/>
                </a:moveTo>
                <a:lnTo>
                  <a:pt x="2514372" y="2510248"/>
                </a:lnTo>
                <a:cubicBezTo>
                  <a:pt x="2514372" y="2510248"/>
                  <a:pt x="2513913" y="2509788"/>
                  <a:pt x="2513913" y="2509788"/>
                </a:cubicBezTo>
                <a:close/>
                <a:moveTo>
                  <a:pt x="2514831" y="2508411"/>
                </a:moveTo>
                <a:cubicBezTo>
                  <a:pt x="2515291" y="2508870"/>
                  <a:pt x="2515750" y="2509329"/>
                  <a:pt x="2515750" y="2509329"/>
                </a:cubicBezTo>
                <a:lnTo>
                  <a:pt x="2514525" y="2509636"/>
                </a:lnTo>
                <a:close/>
                <a:moveTo>
                  <a:pt x="2343135" y="2502901"/>
                </a:moveTo>
                <a:cubicBezTo>
                  <a:pt x="2344053" y="2502901"/>
                  <a:pt x="2344053" y="2502901"/>
                  <a:pt x="2344971" y="2502901"/>
                </a:cubicBezTo>
                <a:cubicBezTo>
                  <a:pt x="2344971" y="2502901"/>
                  <a:pt x="2344971" y="2503820"/>
                  <a:pt x="2344971" y="2504738"/>
                </a:cubicBezTo>
                <a:cubicBezTo>
                  <a:pt x="2344971" y="2504738"/>
                  <a:pt x="2344053" y="2504738"/>
                  <a:pt x="2343135" y="2504738"/>
                </a:cubicBezTo>
                <a:cubicBezTo>
                  <a:pt x="2343135" y="2503820"/>
                  <a:pt x="2343135" y="2503820"/>
                  <a:pt x="2343135" y="2502901"/>
                </a:cubicBezTo>
                <a:close/>
                <a:moveTo>
                  <a:pt x="2328077" y="2502901"/>
                </a:moveTo>
                <a:cubicBezTo>
                  <a:pt x="2329546" y="2503636"/>
                  <a:pt x="2329546" y="2504370"/>
                  <a:pt x="2330281" y="2505105"/>
                </a:cubicBezTo>
                <a:cubicBezTo>
                  <a:pt x="2329546" y="2505839"/>
                  <a:pt x="2328812" y="2505839"/>
                  <a:pt x="2328077" y="2505839"/>
                </a:cubicBezTo>
                <a:cubicBezTo>
                  <a:pt x="2327343" y="2506574"/>
                  <a:pt x="2326608" y="2505105"/>
                  <a:pt x="2326608" y="2505105"/>
                </a:cubicBezTo>
                <a:cubicBezTo>
                  <a:pt x="2327343" y="2504370"/>
                  <a:pt x="2328077" y="2503636"/>
                  <a:pt x="2328077" y="2502901"/>
                </a:cubicBezTo>
                <a:close/>
                <a:moveTo>
                  <a:pt x="2360580" y="2499106"/>
                </a:moveTo>
                <a:lnTo>
                  <a:pt x="2360580" y="2504738"/>
                </a:lnTo>
                <a:cubicBezTo>
                  <a:pt x="2358745" y="2504738"/>
                  <a:pt x="2357826" y="2504003"/>
                  <a:pt x="2355989" y="2504003"/>
                </a:cubicBezTo>
                <a:close/>
                <a:moveTo>
                  <a:pt x="2513546" y="2490047"/>
                </a:moveTo>
                <a:cubicBezTo>
                  <a:pt x="2514649" y="2490047"/>
                  <a:pt x="2514649" y="2491271"/>
                  <a:pt x="2515750" y="2492496"/>
                </a:cubicBezTo>
                <a:cubicBezTo>
                  <a:pt x="2514649" y="2492496"/>
                  <a:pt x="2514649" y="2493720"/>
                  <a:pt x="2513546" y="2493720"/>
                </a:cubicBezTo>
                <a:cubicBezTo>
                  <a:pt x="2512444" y="2493720"/>
                  <a:pt x="2511343" y="2492496"/>
                  <a:pt x="2510240" y="2492496"/>
                </a:cubicBezTo>
                <a:cubicBezTo>
                  <a:pt x="2511343" y="2491271"/>
                  <a:pt x="2512444" y="2490047"/>
                  <a:pt x="2513546" y="2490047"/>
                </a:cubicBezTo>
                <a:close/>
                <a:moveTo>
                  <a:pt x="2520646" y="2477193"/>
                </a:moveTo>
                <a:cubicBezTo>
                  <a:pt x="2520646" y="2477193"/>
                  <a:pt x="2521258" y="2478416"/>
                  <a:pt x="2521258" y="2478416"/>
                </a:cubicBezTo>
                <a:cubicBezTo>
                  <a:pt x="2521258" y="2479641"/>
                  <a:pt x="2520646" y="2480865"/>
                  <a:pt x="2520033" y="2480865"/>
                </a:cubicBezTo>
                <a:cubicBezTo>
                  <a:pt x="2520033" y="2480865"/>
                  <a:pt x="2519421" y="2479641"/>
                  <a:pt x="2519421" y="2478416"/>
                </a:cubicBezTo>
                <a:cubicBezTo>
                  <a:pt x="2520033" y="2478416"/>
                  <a:pt x="2520033" y="2477193"/>
                  <a:pt x="2520646" y="2477193"/>
                </a:cubicBezTo>
                <a:close/>
                <a:moveTo>
                  <a:pt x="2314319" y="2477193"/>
                </a:moveTo>
                <a:cubicBezTo>
                  <a:pt x="2321947" y="2482132"/>
                  <a:pt x="2326184" y="2485424"/>
                  <a:pt x="2332117" y="2489541"/>
                </a:cubicBezTo>
                <a:cubicBezTo>
                  <a:pt x="2325337" y="2493656"/>
                  <a:pt x="2320251" y="2497772"/>
                  <a:pt x="2315166" y="2501065"/>
                </a:cubicBezTo>
                <a:cubicBezTo>
                  <a:pt x="2313471" y="2500242"/>
                  <a:pt x="2311777" y="2499419"/>
                  <a:pt x="2310081" y="2498596"/>
                </a:cubicBezTo>
                <a:cubicBezTo>
                  <a:pt x="2311777" y="2492010"/>
                  <a:pt x="2312623" y="2485424"/>
                  <a:pt x="2314319" y="2477193"/>
                </a:cubicBezTo>
                <a:close/>
                <a:moveTo>
                  <a:pt x="2476268" y="2466175"/>
                </a:moveTo>
                <a:cubicBezTo>
                  <a:pt x="2476268" y="2466175"/>
                  <a:pt x="2477186" y="2466175"/>
                  <a:pt x="2477186" y="2466175"/>
                </a:cubicBezTo>
                <a:cubicBezTo>
                  <a:pt x="2477186" y="2466175"/>
                  <a:pt x="2477186" y="2468012"/>
                  <a:pt x="2477186" y="2468012"/>
                </a:cubicBezTo>
                <a:cubicBezTo>
                  <a:pt x="2476268" y="2468012"/>
                  <a:pt x="2475350" y="2468012"/>
                  <a:pt x="2475350" y="2468012"/>
                </a:cubicBezTo>
                <a:cubicBezTo>
                  <a:pt x="2475350" y="2466175"/>
                  <a:pt x="2475350" y="2466175"/>
                  <a:pt x="2476268" y="2466175"/>
                </a:cubicBezTo>
                <a:close/>
                <a:moveTo>
                  <a:pt x="703316" y="2460666"/>
                </a:moveTo>
                <a:lnTo>
                  <a:pt x="705153" y="2460666"/>
                </a:lnTo>
                <a:lnTo>
                  <a:pt x="705153" y="2462503"/>
                </a:lnTo>
                <a:lnTo>
                  <a:pt x="703316" y="2462503"/>
                </a:lnTo>
                <a:close/>
                <a:moveTo>
                  <a:pt x="2472275" y="2454282"/>
                </a:moveTo>
                <a:lnTo>
                  <a:pt x="2480859" y="2454895"/>
                </a:lnTo>
                <a:cubicBezTo>
                  <a:pt x="2480859" y="2455682"/>
                  <a:pt x="2480073" y="2457256"/>
                  <a:pt x="2480073" y="2458831"/>
                </a:cubicBezTo>
                <a:close/>
                <a:moveTo>
                  <a:pt x="626190" y="2427613"/>
                </a:moveTo>
                <a:lnTo>
                  <a:pt x="628027" y="2427613"/>
                </a:lnTo>
                <a:lnTo>
                  <a:pt x="628027" y="2429450"/>
                </a:lnTo>
                <a:lnTo>
                  <a:pt x="626190" y="2429450"/>
                </a:lnTo>
                <a:close/>
                <a:moveTo>
                  <a:pt x="574773" y="2423940"/>
                </a:moveTo>
                <a:cubicBezTo>
                  <a:pt x="575692" y="2423940"/>
                  <a:pt x="575692" y="2423940"/>
                  <a:pt x="576610" y="2424858"/>
                </a:cubicBezTo>
                <a:cubicBezTo>
                  <a:pt x="576610" y="2424858"/>
                  <a:pt x="575692" y="2425777"/>
                  <a:pt x="575692" y="2425777"/>
                </a:cubicBezTo>
                <a:cubicBezTo>
                  <a:pt x="575692" y="2424858"/>
                  <a:pt x="575692" y="2424858"/>
                  <a:pt x="574773" y="2423940"/>
                </a:cubicBezTo>
                <a:close/>
                <a:moveTo>
                  <a:pt x="2501058" y="2396558"/>
                </a:moveTo>
                <a:cubicBezTo>
                  <a:pt x="2522190" y="2390886"/>
                  <a:pt x="2548395" y="2398177"/>
                  <a:pt x="2554312" y="2411950"/>
                </a:cubicBezTo>
                <a:cubicBezTo>
                  <a:pt x="2534025" y="2418432"/>
                  <a:pt x="2512893" y="2412760"/>
                  <a:pt x="2501058" y="2396558"/>
                </a:cubicBezTo>
                <a:close/>
                <a:moveTo>
                  <a:pt x="583258" y="2379868"/>
                </a:moveTo>
                <a:cubicBezTo>
                  <a:pt x="584105" y="2381521"/>
                  <a:pt x="584953" y="2383173"/>
                  <a:pt x="585801" y="2384826"/>
                </a:cubicBezTo>
                <a:cubicBezTo>
                  <a:pt x="579868" y="2388958"/>
                  <a:pt x="573935" y="2392264"/>
                  <a:pt x="568003" y="2396396"/>
                </a:cubicBezTo>
                <a:cubicBezTo>
                  <a:pt x="566307" y="2393917"/>
                  <a:pt x="565461" y="2391437"/>
                  <a:pt x="563765" y="2388958"/>
                </a:cubicBezTo>
                <a:cubicBezTo>
                  <a:pt x="570544" y="2385653"/>
                  <a:pt x="577325" y="2383173"/>
                  <a:pt x="583258" y="2379868"/>
                </a:cubicBezTo>
                <a:close/>
                <a:moveTo>
                  <a:pt x="2556761" y="2361505"/>
                </a:moveTo>
                <a:cubicBezTo>
                  <a:pt x="2563289" y="2363112"/>
                  <a:pt x="2569819" y="2365523"/>
                  <a:pt x="2576348" y="2367129"/>
                </a:cubicBezTo>
                <a:cubicBezTo>
                  <a:pt x="2575532" y="2369539"/>
                  <a:pt x="2574716" y="2371949"/>
                  <a:pt x="2573899" y="2374360"/>
                </a:cubicBezTo>
                <a:cubicBezTo>
                  <a:pt x="2567370" y="2371949"/>
                  <a:pt x="2560842" y="2368736"/>
                  <a:pt x="2554312" y="2366325"/>
                </a:cubicBezTo>
                <a:cubicBezTo>
                  <a:pt x="2555129" y="2364719"/>
                  <a:pt x="2556761" y="2361505"/>
                  <a:pt x="2556761" y="2361505"/>
                </a:cubicBezTo>
                <a:close/>
                <a:moveTo>
                  <a:pt x="2556149" y="2328451"/>
                </a:moveTo>
                <a:cubicBezTo>
                  <a:pt x="2557985" y="2329267"/>
                  <a:pt x="2559821" y="2330084"/>
                  <a:pt x="2559821" y="2330900"/>
                </a:cubicBezTo>
                <a:cubicBezTo>
                  <a:pt x="2558903" y="2332532"/>
                  <a:pt x="2557985" y="2334165"/>
                  <a:pt x="2557067" y="2335797"/>
                </a:cubicBezTo>
                <a:cubicBezTo>
                  <a:pt x="2556149" y="2334980"/>
                  <a:pt x="2554312" y="2334165"/>
                  <a:pt x="2554312" y="2333348"/>
                </a:cubicBezTo>
                <a:cubicBezTo>
                  <a:pt x="2554312" y="2331716"/>
                  <a:pt x="2555230" y="2330084"/>
                  <a:pt x="2556149" y="2328451"/>
                </a:cubicBezTo>
                <a:close/>
                <a:moveTo>
                  <a:pt x="2588835" y="2291725"/>
                </a:moveTo>
                <a:cubicBezTo>
                  <a:pt x="2589569" y="2292644"/>
                  <a:pt x="2590304" y="2292644"/>
                  <a:pt x="2591038" y="2293561"/>
                </a:cubicBezTo>
                <a:cubicBezTo>
                  <a:pt x="2591038" y="2294479"/>
                  <a:pt x="2590304" y="2294479"/>
                  <a:pt x="2590304" y="2295398"/>
                </a:cubicBezTo>
                <a:cubicBezTo>
                  <a:pt x="2589569" y="2294479"/>
                  <a:pt x="2588100" y="2293561"/>
                  <a:pt x="2587366" y="2293561"/>
                </a:cubicBezTo>
                <a:cubicBezTo>
                  <a:pt x="2588100" y="2292644"/>
                  <a:pt x="2588100" y="2291725"/>
                  <a:pt x="2588835" y="2291725"/>
                </a:cubicBezTo>
                <a:close/>
                <a:moveTo>
                  <a:pt x="513900" y="2287080"/>
                </a:moveTo>
                <a:cubicBezTo>
                  <a:pt x="517904" y="2287944"/>
                  <a:pt x="521905" y="2293128"/>
                  <a:pt x="530711" y="2300906"/>
                </a:cubicBezTo>
                <a:cubicBezTo>
                  <a:pt x="517904" y="2300906"/>
                  <a:pt x="512299" y="2300906"/>
                  <a:pt x="505896" y="2300906"/>
                </a:cubicBezTo>
                <a:cubicBezTo>
                  <a:pt x="503494" y="2297450"/>
                  <a:pt x="501093" y="2293992"/>
                  <a:pt x="499492" y="2291400"/>
                </a:cubicBezTo>
                <a:cubicBezTo>
                  <a:pt x="504296" y="2289672"/>
                  <a:pt x="509097" y="2286216"/>
                  <a:pt x="513900" y="2287080"/>
                </a:cubicBezTo>
                <a:close/>
                <a:moveTo>
                  <a:pt x="491095" y="2284380"/>
                </a:moveTo>
                <a:cubicBezTo>
                  <a:pt x="492735" y="2291081"/>
                  <a:pt x="495196" y="2296944"/>
                  <a:pt x="497656" y="2303645"/>
                </a:cubicBezTo>
                <a:cubicBezTo>
                  <a:pt x="427941" y="2313696"/>
                  <a:pt x="359044" y="2322911"/>
                  <a:pt x="290968" y="2332124"/>
                </a:cubicBezTo>
                <a:cubicBezTo>
                  <a:pt x="290148" y="2329612"/>
                  <a:pt x="290148" y="2327098"/>
                  <a:pt x="290148" y="2324586"/>
                </a:cubicBezTo>
                <a:cubicBezTo>
                  <a:pt x="354124" y="2299457"/>
                  <a:pt x="423020" y="2300294"/>
                  <a:pt x="491095" y="2284380"/>
                </a:cubicBezTo>
                <a:close/>
                <a:moveTo>
                  <a:pt x="435219" y="2249489"/>
                </a:moveTo>
                <a:cubicBezTo>
                  <a:pt x="436137" y="2251203"/>
                  <a:pt x="437056" y="2253774"/>
                  <a:pt x="438893" y="2255488"/>
                </a:cubicBezTo>
                <a:cubicBezTo>
                  <a:pt x="434302" y="2258059"/>
                  <a:pt x="430628" y="2260630"/>
                  <a:pt x="426037" y="2262344"/>
                </a:cubicBezTo>
                <a:cubicBezTo>
                  <a:pt x="425119" y="2260630"/>
                  <a:pt x="424201" y="2258915"/>
                  <a:pt x="422364" y="2258059"/>
                </a:cubicBezTo>
                <a:cubicBezTo>
                  <a:pt x="426955" y="2254631"/>
                  <a:pt x="430628" y="2252059"/>
                  <a:pt x="435219" y="2249489"/>
                </a:cubicBezTo>
                <a:close/>
                <a:moveTo>
                  <a:pt x="459091" y="2247653"/>
                </a:moveTo>
                <a:cubicBezTo>
                  <a:pt x="460665" y="2247653"/>
                  <a:pt x="461451" y="2247653"/>
                  <a:pt x="462238" y="2247653"/>
                </a:cubicBezTo>
                <a:cubicBezTo>
                  <a:pt x="463026" y="2252245"/>
                  <a:pt x="463811" y="2256834"/>
                  <a:pt x="464599" y="2261426"/>
                </a:cubicBezTo>
                <a:cubicBezTo>
                  <a:pt x="463026" y="2262344"/>
                  <a:pt x="462238" y="2262344"/>
                  <a:pt x="460665" y="2262344"/>
                </a:cubicBezTo>
                <a:cubicBezTo>
                  <a:pt x="460665" y="2257753"/>
                  <a:pt x="459877" y="2253162"/>
                  <a:pt x="459091" y="2247653"/>
                </a:cubicBezTo>
                <a:close/>
                <a:moveTo>
                  <a:pt x="450823" y="2242144"/>
                </a:moveTo>
                <a:cubicBezTo>
                  <a:pt x="451742" y="2242144"/>
                  <a:pt x="453578" y="2243718"/>
                  <a:pt x="455414" y="2244505"/>
                </a:cubicBezTo>
                <a:cubicBezTo>
                  <a:pt x="453578" y="2246079"/>
                  <a:pt x="452660" y="2246866"/>
                  <a:pt x="452660" y="2247653"/>
                </a:cubicBezTo>
                <a:cubicBezTo>
                  <a:pt x="450823" y="2246866"/>
                  <a:pt x="448988" y="2245293"/>
                  <a:pt x="448069" y="2244505"/>
                </a:cubicBezTo>
                <a:cubicBezTo>
                  <a:pt x="448069" y="2243718"/>
                  <a:pt x="449906" y="2242144"/>
                  <a:pt x="450823" y="2242144"/>
                </a:cubicBezTo>
                <a:close/>
                <a:moveTo>
                  <a:pt x="2596547" y="2209090"/>
                </a:moveTo>
                <a:cubicBezTo>
                  <a:pt x="2597465" y="2210927"/>
                  <a:pt x="2598384" y="2211844"/>
                  <a:pt x="2597465" y="2212763"/>
                </a:cubicBezTo>
                <a:cubicBezTo>
                  <a:pt x="2597465" y="2213681"/>
                  <a:pt x="2595629" y="2213681"/>
                  <a:pt x="2594711" y="2214600"/>
                </a:cubicBezTo>
                <a:cubicBezTo>
                  <a:pt x="2593792" y="2213681"/>
                  <a:pt x="2592874" y="2212763"/>
                  <a:pt x="2592874" y="2210927"/>
                </a:cubicBezTo>
                <a:cubicBezTo>
                  <a:pt x="2593792" y="2210927"/>
                  <a:pt x="2595629" y="2210009"/>
                  <a:pt x="2596547" y="2209090"/>
                </a:cubicBezTo>
                <a:close/>
                <a:moveTo>
                  <a:pt x="2570839" y="2199909"/>
                </a:moveTo>
                <a:cubicBezTo>
                  <a:pt x="2570839" y="2199909"/>
                  <a:pt x="2570839" y="2200521"/>
                  <a:pt x="2570839" y="2200521"/>
                </a:cubicBezTo>
                <a:cubicBezTo>
                  <a:pt x="2570839" y="2201134"/>
                  <a:pt x="2570839" y="2201134"/>
                  <a:pt x="2569002" y="2201746"/>
                </a:cubicBezTo>
                <a:cubicBezTo>
                  <a:pt x="2569002" y="2201134"/>
                  <a:pt x="2569002" y="2200521"/>
                  <a:pt x="2569002" y="2200521"/>
                </a:cubicBezTo>
                <a:cubicBezTo>
                  <a:pt x="2569002" y="2199909"/>
                  <a:pt x="2569002" y="2199909"/>
                  <a:pt x="2570839" y="2199909"/>
                </a:cubicBezTo>
                <a:close/>
                <a:moveTo>
                  <a:pt x="2583081" y="2194400"/>
                </a:moveTo>
                <a:cubicBezTo>
                  <a:pt x="2583081" y="2196603"/>
                  <a:pt x="2583693" y="2197706"/>
                  <a:pt x="2583693" y="2198807"/>
                </a:cubicBezTo>
                <a:cubicBezTo>
                  <a:pt x="2583081" y="2198807"/>
                  <a:pt x="2582468" y="2199909"/>
                  <a:pt x="2581856" y="2199909"/>
                </a:cubicBezTo>
                <a:cubicBezTo>
                  <a:pt x="2581856" y="2197706"/>
                  <a:pt x="2581856" y="2196603"/>
                  <a:pt x="2581856" y="2195501"/>
                </a:cubicBezTo>
                <a:cubicBezTo>
                  <a:pt x="2581856" y="2195501"/>
                  <a:pt x="2583081" y="2194400"/>
                  <a:pt x="2583081" y="2194400"/>
                </a:cubicBezTo>
                <a:close/>
                <a:moveTo>
                  <a:pt x="2551558" y="2193482"/>
                </a:moveTo>
                <a:lnTo>
                  <a:pt x="2545886" y="2194401"/>
                </a:lnTo>
                <a:cubicBezTo>
                  <a:pt x="2545886" y="2194401"/>
                  <a:pt x="2545130" y="2194401"/>
                  <a:pt x="2545130" y="2194401"/>
                </a:cubicBezTo>
                <a:close/>
                <a:moveTo>
                  <a:pt x="2558510" y="2192564"/>
                </a:moveTo>
                <a:cubicBezTo>
                  <a:pt x="2559559" y="2198073"/>
                  <a:pt x="2560608" y="2203582"/>
                  <a:pt x="2561657" y="2208173"/>
                </a:cubicBezTo>
                <a:cubicBezTo>
                  <a:pt x="2559559" y="2208173"/>
                  <a:pt x="2556410" y="2208173"/>
                  <a:pt x="2554312" y="2209091"/>
                </a:cubicBezTo>
                <a:cubicBezTo>
                  <a:pt x="2555361" y="2203582"/>
                  <a:pt x="2557461" y="2198073"/>
                  <a:pt x="2558510" y="2192564"/>
                </a:cubicBezTo>
                <a:close/>
                <a:moveTo>
                  <a:pt x="2557228" y="2192564"/>
                </a:moveTo>
                <a:cubicBezTo>
                  <a:pt x="2557985" y="2192564"/>
                  <a:pt x="2557985" y="2192564"/>
                  <a:pt x="2557985" y="2192564"/>
                </a:cubicBezTo>
                <a:lnTo>
                  <a:pt x="2551558" y="2193482"/>
                </a:lnTo>
                <a:close/>
                <a:moveTo>
                  <a:pt x="2672938" y="2187054"/>
                </a:moveTo>
                <a:cubicBezTo>
                  <a:pt x="2672938" y="2187973"/>
                  <a:pt x="2673672" y="2187973"/>
                  <a:pt x="2673672" y="2188890"/>
                </a:cubicBezTo>
                <a:cubicBezTo>
                  <a:pt x="2672938" y="2189809"/>
                  <a:pt x="2672203" y="2189809"/>
                  <a:pt x="2671469" y="2190727"/>
                </a:cubicBezTo>
                <a:cubicBezTo>
                  <a:pt x="2670734" y="2190727"/>
                  <a:pt x="2670734" y="2189809"/>
                  <a:pt x="2669999" y="2188890"/>
                </a:cubicBezTo>
                <a:cubicBezTo>
                  <a:pt x="2671469" y="2187973"/>
                  <a:pt x="2672203" y="2187973"/>
                  <a:pt x="2672938" y="2187054"/>
                </a:cubicBezTo>
                <a:close/>
                <a:moveTo>
                  <a:pt x="2635110" y="2185219"/>
                </a:moveTo>
                <a:cubicBezTo>
                  <a:pt x="2636027" y="2185219"/>
                  <a:pt x="2636027" y="2185831"/>
                  <a:pt x="2636946" y="2185831"/>
                </a:cubicBezTo>
                <a:cubicBezTo>
                  <a:pt x="2636027" y="2186444"/>
                  <a:pt x="2636027" y="2187056"/>
                  <a:pt x="2635110" y="2187056"/>
                </a:cubicBezTo>
                <a:cubicBezTo>
                  <a:pt x="2634192" y="2187056"/>
                  <a:pt x="2634192" y="2186444"/>
                  <a:pt x="2633273" y="2185831"/>
                </a:cubicBezTo>
                <a:cubicBezTo>
                  <a:pt x="2634192" y="2185831"/>
                  <a:pt x="2635110" y="2185219"/>
                  <a:pt x="2635110" y="2185219"/>
                </a:cubicBezTo>
                <a:close/>
                <a:moveTo>
                  <a:pt x="2578183" y="2168691"/>
                </a:moveTo>
                <a:lnTo>
                  <a:pt x="2580020" y="2168691"/>
                </a:lnTo>
                <a:lnTo>
                  <a:pt x="2580020" y="2170528"/>
                </a:lnTo>
                <a:close/>
                <a:moveTo>
                  <a:pt x="2593609" y="2163183"/>
                </a:moveTo>
                <a:cubicBezTo>
                  <a:pt x="2595078" y="2163183"/>
                  <a:pt x="2595812" y="2163183"/>
                  <a:pt x="2596547" y="2164407"/>
                </a:cubicBezTo>
                <a:cubicBezTo>
                  <a:pt x="2595812" y="2165632"/>
                  <a:pt x="2595078" y="2166855"/>
                  <a:pt x="2594343" y="2166855"/>
                </a:cubicBezTo>
                <a:cubicBezTo>
                  <a:pt x="2594343" y="2166855"/>
                  <a:pt x="2593609" y="2165632"/>
                  <a:pt x="2592874" y="2164407"/>
                </a:cubicBezTo>
                <a:cubicBezTo>
                  <a:pt x="2592874" y="2163183"/>
                  <a:pt x="2593609" y="2163183"/>
                  <a:pt x="2593609" y="2163183"/>
                </a:cubicBezTo>
                <a:close/>
                <a:moveTo>
                  <a:pt x="2642087" y="2155838"/>
                </a:moveTo>
                <a:cubicBezTo>
                  <a:pt x="2642822" y="2156572"/>
                  <a:pt x="2643556" y="2157307"/>
                  <a:pt x="2644291" y="2158041"/>
                </a:cubicBezTo>
                <a:cubicBezTo>
                  <a:pt x="2644291" y="2158776"/>
                  <a:pt x="2642822" y="2159510"/>
                  <a:pt x="2642822" y="2159510"/>
                </a:cubicBezTo>
                <a:cubicBezTo>
                  <a:pt x="2642087" y="2158776"/>
                  <a:pt x="2641353" y="2158776"/>
                  <a:pt x="2640618" y="2158041"/>
                </a:cubicBezTo>
                <a:cubicBezTo>
                  <a:pt x="2641353" y="2157307"/>
                  <a:pt x="2642087" y="2156572"/>
                  <a:pt x="2642087" y="2155838"/>
                </a:cubicBezTo>
                <a:close/>
                <a:moveTo>
                  <a:pt x="2510240" y="2155838"/>
                </a:moveTo>
                <a:cubicBezTo>
                  <a:pt x="2511158" y="2155838"/>
                  <a:pt x="2511158" y="2155838"/>
                  <a:pt x="2512076" y="2155838"/>
                </a:cubicBezTo>
                <a:cubicBezTo>
                  <a:pt x="2511158" y="2156756"/>
                  <a:pt x="2510240" y="2157674"/>
                  <a:pt x="2509322" y="2157674"/>
                </a:cubicBezTo>
                <a:cubicBezTo>
                  <a:pt x="2509322" y="2157674"/>
                  <a:pt x="2508403" y="2156756"/>
                  <a:pt x="2508403" y="2156756"/>
                </a:cubicBezTo>
                <a:cubicBezTo>
                  <a:pt x="2509322" y="2155838"/>
                  <a:pt x="2509322" y="2155838"/>
                  <a:pt x="2510240" y="2155838"/>
                </a:cubicBezTo>
                <a:close/>
                <a:moveTo>
                  <a:pt x="2576716" y="2148492"/>
                </a:moveTo>
                <a:cubicBezTo>
                  <a:pt x="2577541" y="2150220"/>
                  <a:pt x="2579194" y="2151949"/>
                  <a:pt x="2580020" y="2153677"/>
                </a:cubicBezTo>
                <a:cubicBezTo>
                  <a:pt x="2575889" y="2156269"/>
                  <a:pt x="2570931" y="2159726"/>
                  <a:pt x="2566799" y="2163183"/>
                </a:cubicBezTo>
                <a:cubicBezTo>
                  <a:pt x="2565972" y="2160591"/>
                  <a:pt x="2564320" y="2158862"/>
                  <a:pt x="2563493" y="2157133"/>
                </a:cubicBezTo>
                <a:cubicBezTo>
                  <a:pt x="2567625" y="2154541"/>
                  <a:pt x="2572584" y="2151949"/>
                  <a:pt x="2576716" y="2148492"/>
                </a:cubicBezTo>
                <a:close/>
                <a:moveTo>
                  <a:pt x="2484199" y="2141962"/>
                </a:moveTo>
                <a:cubicBezTo>
                  <a:pt x="2485868" y="2141147"/>
                  <a:pt x="2487537" y="2142779"/>
                  <a:pt x="2490041" y="2143596"/>
                </a:cubicBezTo>
                <a:cubicBezTo>
                  <a:pt x="2488372" y="2146043"/>
                  <a:pt x="2487537" y="2148492"/>
                  <a:pt x="2486703" y="2148492"/>
                </a:cubicBezTo>
                <a:cubicBezTo>
                  <a:pt x="2485033" y="2148492"/>
                  <a:pt x="2482528" y="2146860"/>
                  <a:pt x="2480859" y="2146043"/>
                </a:cubicBezTo>
                <a:cubicBezTo>
                  <a:pt x="2482528" y="2144411"/>
                  <a:pt x="2483363" y="2141962"/>
                  <a:pt x="2484199" y="2141962"/>
                </a:cubicBezTo>
                <a:close/>
                <a:moveTo>
                  <a:pt x="2693398" y="2115439"/>
                </a:moveTo>
                <a:cubicBezTo>
                  <a:pt x="2695057" y="2118777"/>
                  <a:pt x="2696715" y="2122950"/>
                  <a:pt x="2697545" y="2126290"/>
                </a:cubicBezTo>
                <a:cubicBezTo>
                  <a:pt x="2690911" y="2128793"/>
                  <a:pt x="2685105" y="2132133"/>
                  <a:pt x="2677642" y="2133802"/>
                </a:cubicBezTo>
                <a:cubicBezTo>
                  <a:pt x="2676813" y="2133802"/>
                  <a:pt x="2673495" y="2127124"/>
                  <a:pt x="2671836" y="2123786"/>
                </a:cubicBezTo>
                <a:cubicBezTo>
                  <a:pt x="2678471" y="2121281"/>
                  <a:pt x="2685935" y="2117943"/>
                  <a:pt x="2693398" y="2115439"/>
                </a:cubicBezTo>
                <a:close/>
                <a:moveTo>
                  <a:pt x="2662042" y="2097075"/>
                </a:moveTo>
                <a:cubicBezTo>
                  <a:pt x="2662655" y="2097075"/>
                  <a:pt x="2663879" y="2097810"/>
                  <a:pt x="2664491" y="2098544"/>
                </a:cubicBezTo>
                <a:cubicBezTo>
                  <a:pt x="2663879" y="2099279"/>
                  <a:pt x="2663879" y="2100013"/>
                  <a:pt x="2663267" y="2100013"/>
                </a:cubicBezTo>
                <a:cubicBezTo>
                  <a:pt x="2662655" y="2100748"/>
                  <a:pt x="2661430" y="2099279"/>
                  <a:pt x="2660818" y="2099279"/>
                </a:cubicBezTo>
                <a:cubicBezTo>
                  <a:pt x="2661430" y="2098544"/>
                  <a:pt x="2661430" y="2097810"/>
                  <a:pt x="2662042" y="2097075"/>
                </a:cubicBezTo>
                <a:close/>
                <a:moveTo>
                  <a:pt x="58768" y="2021786"/>
                </a:moveTo>
                <a:lnTo>
                  <a:pt x="59571" y="2021786"/>
                </a:lnTo>
                <a:cubicBezTo>
                  <a:pt x="67605" y="2022572"/>
                  <a:pt x="76442" y="2022572"/>
                  <a:pt x="84476" y="2023360"/>
                </a:cubicBezTo>
                <a:cubicBezTo>
                  <a:pt x="84476" y="2024934"/>
                  <a:pt x="84476" y="2026508"/>
                  <a:pt x="83673" y="2027295"/>
                </a:cubicBezTo>
                <a:cubicBezTo>
                  <a:pt x="75639" y="2025721"/>
                  <a:pt x="67605" y="2023360"/>
                  <a:pt x="58768" y="2021786"/>
                </a:cubicBezTo>
                <a:close/>
                <a:moveTo>
                  <a:pt x="2808641" y="2014441"/>
                </a:moveTo>
                <a:cubicBezTo>
                  <a:pt x="2809560" y="2014441"/>
                  <a:pt x="2811397" y="2015818"/>
                  <a:pt x="2813232" y="2017195"/>
                </a:cubicBezTo>
                <a:cubicBezTo>
                  <a:pt x="2811397" y="2017884"/>
                  <a:pt x="2809560" y="2019950"/>
                  <a:pt x="2807724" y="2019950"/>
                </a:cubicBezTo>
                <a:cubicBezTo>
                  <a:pt x="2806806" y="2019950"/>
                  <a:pt x="2804969" y="2017884"/>
                  <a:pt x="2802214" y="2016506"/>
                </a:cubicBezTo>
                <a:cubicBezTo>
                  <a:pt x="2804969" y="2015818"/>
                  <a:pt x="2806806" y="2014441"/>
                  <a:pt x="2808641" y="2014441"/>
                </a:cubicBezTo>
                <a:close/>
                <a:moveTo>
                  <a:pt x="2838941" y="1985059"/>
                </a:moveTo>
                <a:cubicBezTo>
                  <a:pt x="2839859" y="1985059"/>
                  <a:pt x="2839859" y="1986283"/>
                  <a:pt x="2840778" y="1986283"/>
                </a:cubicBezTo>
                <a:cubicBezTo>
                  <a:pt x="2840778" y="1986283"/>
                  <a:pt x="2840778" y="1987508"/>
                  <a:pt x="2840778" y="1988732"/>
                </a:cubicBezTo>
                <a:cubicBezTo>
                  <a:pt x="2839859" y="1988732"/>
                  <a:pt x="2839859" y="1988732"/>
                  <a:pt x="2838941" y="1988732"/>
                </a:cubicBezTo>
                <a:cubicBezTo>
                  <a:pt x="2838941" y="1987508"/>
                  <a:pt x="2838941" y="1986283"/>
                  <a:pt x="2838941" y="1985059"/>
                </a:cubicBezTo>
                <a:close/>
                <a:moveTo>
                  <a:pt x="2811397" y="1985059"/>
                </a:moveTo>
                <a:cubicBezTo>
                  <a:pt x="2816356" y="1985059"/>
                  <a:pt x="2822139" y="1985059"/>
                  <a:pt x="2827924" y="1985059"/>
                </a:cubicBezTo>
                <a:cubicBezTo>
                  <a:pt x="2827924" y="1986896"/>
                  <a:pt x="2827924" y="1987814"/>
                  <a:pt x="2827924" y="1989651"/>
                </a:cubicBezTo>
                <a:cubicBezTo>
                  <a:pt x="2822139" y="1990569"/>
                  <a:pt x="2816356" y="1990569"/>
                  <a:pt x="2811397" y="1990569"/>
                </a:cubicBezTo>
                <a:cubicBezTo>
                  <a:pt x="2811397" y="1988732"/>
                  <a:pt x="2811397" y="1986896"/>
                  <a:pt x="2811397" y="1985059"/>
                </a:cubicBezTo>
                <a:close/>
                <a:moveTo>
                  <a:pt x="61823" y="1940988"/>
                </a:moveTo>
                <a:cubicBezTo>
                  <a:pt x="61823" y="1940988"/>
                  <a:pt x="62435" y="1941906"/>
                  <a:pt x="62435" y="1942825"/>
                </a:cubicBezTo>
                <a:cubicBezTo>
                  <a:pt x="61823" y="1942825"/>
                  <a:pt x="61823" y="1942825"/>
                  <a:pt x="61210" y="1942825"/>
                </a:cubicBezTo>
                <a:cubicBezTo>
                  <a:pt x="61210" y="1942825"/>
                  <a:pt x="61210" y="1941906"/>
                  <a:pt x="60598" y="1941906"/>
                </a:cubicBezTo>
                <a:cubicBezTo>
                  <a:pt x="61210" y="1941906"/>
                  <a:pt x="61823" y="1940988"/>
                  <a:pt x="61823" y="1940988"/>
                </a:cubicBezTo>
                <a:close/>
                <a:moveTo>
                  <a:pt x="918" y="1920789"/>
                </a:moveTo>
                <a:cubicBezTo>
                  <a:pt x="918" y="1921401"/>
                  <a:pt x="1836" y="1921401"/>
                  <a:pt x="918" y="1922014"/>
                </a:cubicBezTo>
                <a:cubicBezTo>
                  <a:pt x="918" y="1922014"/>
                  <a:pt x="918" y="1922626"/>
                  <a:pt x="0" y="1922626"/>
                </a:cubicBezTo>
                <a:cubicBezTo>
                  <a:pt x="0" y="1922014"/>
                  <a:pt x="0" y="1922014"/>
                  <a:pt x="0" y="1921401"/>
                </a:cubicBezTo>
                <a:cubicBezTo>
                  <a:pt x="0" y="1921401"/>
                  <a:pt x="0" y="1921401"/>
                  <a:pt x="918" y="1920789"/>
                </a:cubicBezTo>
                <a:close/>
                <a:moveTo>
                  <a:pt x="2826755" y="1880390"/>
                </a:moveTo>
                <a:cubicBezTo>
                  <a:pt x="2828424" y="1880390"/>
                  <a:pt x="2830928" y="1881308"/>
                  <a:pt x="2833432" y="1883144"/>
                </a:cubicBezTo>
                <a:cubicBezTo>
                  <a:pt x="2831763" y="1885899"/>
                  <a:pt x="2830928" y="1887735"/>
                  <a:pt x="2830094" y="1889572"/>
                </a:cubicBezTo>
                <a:cubicBezTo>
                  <a:pt x="2828424" y="1888654"/>
                  <a:pt x="2825919" y="1886817"/>
                  <a:pt x="2824250" y="1884981"/>
                </a:cubicBezTo>
                <a:cubicBezTo>
                  <a:pt x="2824250" y="1884063"/>
                  <a:pt x="2825919" y="1880390"/>
                  <a:pt x="2826755" y="1880390"/>
                </a:cubicBezTo>
                <a:close/>
                <a:moveTo>
                  <a:pt x="2812131" y="1871208"/>
                </a:moveTo>
                <a:cubicBezTo>
                  <a:pt x="2812866" y="1873657"/>
                  <a:pt x="2813600" y="1874472"/>
                  <a:pt x="2815069" y="1876104"/>
                </a:cubicBezTo>
                <a:cubicBezTo>
                  <a:pt x="2813600" y="1876921"/>
                  <a:pt x="2812131" y="1878553"/>
                  <a:pt x="2811397" y="1878553"/>
                </a:cubicBezTo>
                <a:cubicBezTo>
                  <a:pt x="2809928" y="1878553"/>
                  <a:pt x="2808459" y="1876104"/>
                  <a:pt x="2807724" y="1875289"/>
                </a:cubicBezTo>
                <a:cubicBezTo>
                  <a:pt x="2809193" y="1873657"/>
                  <a:pt x="2809928" y="1872840"/>
                  <a:pt x="2812131" y="1871208"/>
                </a:cubicBezTo>
                <a:close/>
                <a:moveTo>
                  <a:pt x="55740" y="1871208"/>
                </a:moveTo>
                <a:cubicBezTo>
                  <a:pt x="60698" y="1871208"/>
                  <a:pt x="64830" y="1872126"/>
                  <a:pt x="69787" y="1873043"/>
                </a:cubicBezTo>
                <a:cubicBezTo>
                  <a:pt x="68960" y="1875799"/>
                  <a:pt x="68960" y="1879471"/>
                  <a:pt x="68134" y="1882226"/>
                </a:cubicBezTo>
                <a:cubicBezTo>
                  <a:pt x="63177" y="1881307"/>
                  <a:pt x="58218" y="1880389"/>
                  <a:pt x="53260" y="1879471"/>
                </a:cubicBezTo>
                <a:cubicBezTo>
                  <a:pt x="54087" y="1876716"/>
                  <a:pt x="54913" y="1871208"/>
                  <a:pt x="55740" y="1871208"/>
                </a:cubicBezTo>
                <a:close/>
                <a:moveTo>
                  <a:pt x="33977" y="1871208"/>
                </a:moveTo>
                <a:cubicBezTo>
                  <a:pt x="34896" y="1871208"/>
                  <a:pt x="35813" y="1873962"/>
                  <a:pt x="36731" y="1875799"/>
                </a:cubicBezTo>
                <a:cubicBezTo>
                  <a:pt x="35813" y="1876716"/>
                  <a:pt x="33977" y="1878553"/>
                  <a:pt x="33059" y="1878553"/>
                </a:cubicBezTo>
                <a:cubicBezTo>
                  <a:pt x="31223" y="1878553"/>
                  <a:pt x="30304" y="1876716"/>
                  <a:pt x="27549" y="1874880"/>
                </a:cubicBezTo>
                <a:cubicBezTo>
                  <a:pt x="30304" y="1873043"/>
                  <a:pt x="32140" y="1871208"/>
                  <a:pt x="33977" y="1871208"/>
                </a:cubicBezTo>
                <a:close/>
                <a:moveTo>
                  <a:pt x="71616" y="1843664"/>
                </a:moveTo>
                <a:lnTo>
                  <a:pt x="73453" y="1843664"/>
                </a:lnTo>
                <a:lnTo>
                  <a:pt x="73453" y="1845500"/>
                </a:lnTo>
                <a:lnTo>
                  <a:pt x="71616" y="1845500"/>
                </a:lnTo>
                <a:close/>
                <a:moveTo>
                  <a:pt x="61875" y="1843664"/>
                </a:moveTo>
                <a:cubicBezTo>
                  <a:pt x="64419" y="1850051"/>
                  <a:pt x="66114" y="1852445"/>
                  <a:pt x="66114" y="1854841"/>
                </a:cubicBezTo>
                <a:cubicBezTo>
                  <a:pt x="65266" y="1858035"/>
                  <a:pt x="62723" y="1859631"/>
                  <a:pt x="61029" y="1862027"/>
                </a:cubicBezTo>
                <a:cubicBezTo>
                  <a:pt x="59333" y="1861229"/>
                  <a:pt x="55096" y="1859631"/>
                  <a:pt x="55096" y="1858035"/>
                </a:cubicBezTo>
                <a:cubicBezTo>
                  <a:pt x="55096" y="1855639"/>
                  <a:pt x="57638" y="1852445"/>
                  <a:pt x="61875" y="1843664"/>
                </a:cubicBezTo>
                <a:close/>
                <a:moveTo>
                  <a:pt x="271046" y="1733484"/>
                </a:moveTo>
                <a:cubicBezTo>
                  <a:pt x="271046" y="1734862"/>
                  <a:pt x="271780" y="1735550"/>
                  <a:pt x="271780" y="1736239"/>
                </a:cubicBezTo>
                <a:cubicBezTo>
                  <a:pt x="271046" y="1737616"/>
                  <a:pt x="270311" y="1738305"/>
                  <a:pt x="269577" y="1738994"/>
                </a:cubicBezTo>
                <a:cubicBezTo>
                  <a:pt x="268842" y="1737616"/>
                  <a:pt x="268108" y="1736239"/>
                  <a:pt x="268108" y="1734862"/>
                </a:cubicBezTo>
                <a:cubicBezTo>
                  <a:pt x="268842" y="1734173"/>
                  <a:pt x="270311" y="1734173"/>
                  <a:pt x="271046" y="1733484"/>
                </a:cubicBezTo>
                <a:close/>
                <a:moveTo>
                  <a:pt x="342476" y="1716957"/>
                </a:moveTo>
                <a:cubicBezTo>
                  <a:pt x="343395" y="1716957"/>
                  <a:pt x="344313" y="1718426"/>
                  <a:pt x="345231" y="1719161"/>
                </a:cubicBezTo>
                <a:cubicBezTo>
                  <a:pt x="343395" y="1719895"/>
                  <a:pt x="342476" y="1719895"/>
                  <a:pt x="341558" y="1720630"/>
                </a:cubicBezTo>
                <a:cubicBezTo>
                  <a:pt x="340640" y="1719895"/>
                  <a:pt x="339721" y="1719161"/>
                  <a:pt x="339721" y="1718426"/>
                </a:cubicBezTo>
                <a:cubicBezTo>
                  <a:pt x="340640" y="1717692"/>
                  <a:pt x="341558" y="1716957"/>
                  <a:pt x="342476" y="1716957"/>
                </a:cubicBezTo>
                <a:close/>
                <a:moveTo>
                  <a:pt x="285550" y="1707776"/>
                </a:moveTo>
                <a:cubicBezTo>
                  <a:pt x="286468" y="1708694"/>
                  <a:pt x="287386" y="1709613"/>
                  <a:pt x="288304" y="1710530"/>
                </a:cubicBezTo>
                <a:cubicBezTo>
                  <a:pt x="287386" y="1711449"/>
                  <a:pt x="286468" y="1712367"/>
                  <a:pt x="285550" y="1713286"/>
                </a:cubicBezTo>
                <a:cubicBezTo>
                  <a:pt x="285550" y="1712367"/>
                  <a:pt x="284631" y="1711449"/>
                  <a:pt x="284631" y="1711449"/>
                </a:cubicBezTo>
                <a:cubicBezTo>
                  <a:pt x="284631" y="1710530"/>
                  <a:pt x="285550" y="1709613"/>
                  <a:pt x="285550" y="1707776"/>
                </a:cubicBezTo>
                <a:close/>
                <a:moveTo>
                  <a:pt x="2810873" y="1700431"/>
                </a:moveTo>
                <a:cubicBezTo>
                  <a:pt x="2811711" y="1702084"/>
                  <a:pt x="2813391" y="1703736"/>
                  <a:pt x="2815069" y="1705388"/>
                </a:cubicBezTo>
                <a:cubicBezTo>
                  <a:pt x="2811711" y="1709520"/>
                  <a:pt x="2808353" y="1716958"/>
                  <a:pt x="2804996" y="1716958"/>
                </a:cubicBezTo>
                <a:cubicBezTo>
                  <a:pt x="2789046" y="1716131"/>
                  <a:pt x="2773096" y="1713652"/>
                  <a:pt x="2757147" y="1711999"/>
                </a:cubicBezTo>
                <a:cubicBezTo>
                  <a:pt x="2757147" y="1710347"/>
                  <a:pt x="2756307" y="1707867"/>
                  <a:pt x="2756307" y="1706216"/>
                </a:cubicBezTo>
                <a:cubicBezTo>
                  <a:pt x="2773936" y="1704563"/>
                  <a:pt x="2792404" y="1702084"/>
                  <a:pt x="2810873" y="1700431"/>
                </a:cubicBezTo>
                <a:close/>
                <a:moveTo>
                  <a:pt x="227545" y="1698594"/>
                </a:moveTo>
                <a:cubicBezTo>
                  <a:pt x="233889" y="1700168"/>
                  <a:pt x="239440" y="1705677"/>
                  <a:pt x="249749" y="1711973"/>
                </a:cubicBezTo>
                <a:cubicBezTo>
                  <a:pt x="240234" y="1719056"/>
                  <a:pt x="233889" y="1726139"/>
                  <a:pt x="229925" y="1725353"/>
                </a:cubicBezTo>
                <a:cubicBezTo>
                  <a:pt x="224374" y="1723778"/>
                  <a:pt x="218822" y="1715908"/>
                  <a:pt x="216444" y="1710398"/>
                </a:cubicBezTo>
                <a:cubicBezTo>
                  <a:pt x="214857" y="1708037"/>
                  <a:pt x="224374" y="1698594"/>
                  <a:pt x="227545" y="1698594"/>
                </a:cubicBezTo>
                <a:close/>
                <a:moveTo>
                  <a:pt x="2717425" y="1690199"/>
                </a:moveTo>
                <a:lnTo>
                  <a:pt x="2717319" y="1690790"/>
                </a:lnTo>
                <a:lnTo>
                  <a:pt x="2716764" y="1690940"/>
                </a:lnTo>
                <a:lnTo>
                  <a:pt x="2716567" y="1691135"/>
                </a:lnTo>
                <a:lnTo>
                  <a:pt x="2715798" y="1690269"/>
                </a:lnTo>
                <a:lnTo>
                  <a:pt x="2717304" y="1690313"/>
                </a:lnTo>
                <a:close/>
                <a:moveTo>
                  <a:pt x="2722455" y="1689413"/>
                </a:moveTo>
                <a:cubicBezTo>
                  <a:pt x="2732514" y="1697282"/>
                  <a:pt x="2740060" y="1702792"/>
                  <a:pt x="2752634" y="1711449"/>
                </a:cubicBezTo>
                <a:cubicBezTo>
                  <a:pt x="2737545" y="1710662"/>
                  <a:pt x="2726646" y="1709874"/>
                  <a:pt x="2714071" y="1709088"/>
                </a:cubicBezTo>
                <a:lnTo>
                  <a:pt x="2717319" y="1690790"/>
                </a:lnTo>
                <a:close/>
                <a:moveTo>
                  <a:pt x="211888" y="1660032"/>
                </a:moveTo>
                <a:cubicBezTo>
                  <a:pt x="214431" y="1660847"/>
                  <a:pt x="216974" y="1661664"/>
                  <a:pt x="220363" y="1663296"/>
                </a:cubicBezTo>
                <a:cubicBezTo>
                  <a:pt x="217821" y="1664928"/>
                  <a:pt x="216974" y="1667377"/>
                  <a:pt x="215278" y="1667377"/>
                </a:cubicBezTo>
                <a:cubicBezTo>
                  <a:pt x="213584" y="1667377"/>
                  <a:pt x="211888" y="1665745"/>
                  <a:pt x="209345" y="1664928"/>
                </a:cubicBezTo>
                <a:cubicBezTo>
                  <a:pt x="210193" y="1663296"/>
                  <a:pt x="211041" y="1660032"/>
                  <a:pt x="211888" y="1660032"/>
                </a:cubicBezTo>
                <a:close/>
                <a:moveTo>
                  <a:pt x="2792116" y="1647177"/>
                </a:moveTo>
                <a:cubicBezTo>
                  <a:pt x="2794870" y="1651309"/>
                  <a:pt x="2798543" y="1653788"/>
                  <a:pt x="2797625" y="1654614"/>
                </a:cubicBezTo>
                <a:cubicBezTo>
                  <a:pt x="2795789" y="1657920"/>
                  <a:pt x="2792116" y="1660398"/>
                  <a:pt x="2789361" y="1663704"/>
                </a:cubicBezTo>
                <a:cubicBezTo>
                  <a:pt x="2788442" y="1662877"/>
                  <a:pt x="2786607" y="1661225"/>
                  <a:pt x="2785688" y="1660398"/>
                </a:cubicBezTo>
                <a:cubicBezTo>
                  <a:pt x="2787525" y="1657094"/>
                  <a:pt x="2789361" y="1652962"/>
                  <a:pt x="2792116" y="1647177"/>
                </a:cubicBezTo>
                <a:close/>
                <a:moveTo>
                  <a:pt x="2709938" y="1633185"/>
                </a:moveTo>
                <a:lnTo>
                  <a:pt x="2754946" y="1656053"/>
                </a:lnTo>
                <a:cubicBezTo>
                  <a:pt x="2757345" y="1657736"/>
                  <a:pt x="2758144" y="1665310"/>
                  <a:pt x="2757345" y="1668677"/>
                </a:cubicBezTo>
                <a:cubicBezTo>
                  <a:pt x="2756544" y="1671202"/>
                  <a:pt x="2750947" y="1672885"/>
                  <a:pt x="2747748" y="1672885"/>
                </a:cubicBezTo>
                <a:cubicBezTo>
                  <a:pt x="2741350" y="1672885"/>
                  <a:pt x="2735753" y="1672043"/>
                  <a:pt x="2730154" y="1670360"/>
                </a:cubicBezTo>
                <a:cubicBezTo>
                  <a:pt x="2725356" y="1668677"/>
                  <a:pt x="2718159" y="1666994"/>
                  <a:pt x="2716560" y="1662786"/>
                </a:cubicBezTo>
                <a:cubicBezTo>
                  <a:pt x="2714160" y="1659419"/>
                  <a:pt x="2718159" y="1652685"/>
                  <a:pt x="2719759" y="1645111"/>
                </a:cubicBezTo>
                <a:close/>
                <a:moveTo>
                  <a:pt x="2708563" y="1632486"/>
                </a:moveTo>
                <a:cubicBezTo>
                  <a:pt x="2708563" y="1632486"/>
                  <a:pt x="2709362" y="1632486"/>
                  <a:pt x="2709362" y="1632486"/>
                </a:cubicBezTo>
                <a:lnTo>
                  <a:pt x="2709938" y="1633185"/>
                </a:lnTo>
                <a:close/>
                <a:moveTo>
                  <a:pt x="234139" y="1601270"/>
                </a:moveTo>
                <a:cubicBezTo>
                  <a:pt x="236549" y="1607418"/>
                  <a:pt x="238156" y="1612687"/>
                  <a:pt x="240567" y="1617957"/>
                </a:cubicBezTo>
                <a:cubicBezTo>
                  <a:pt x="238156" y="1618835"/>
                  <a:pt x="235745" y="1620592"/>
                  <a:pt x="233336" y="1621470"/>
                </a:cubicBezTo>
                <a:cubicBezTo>
                  <a:pt x="231728" y="1615322"/>
                  <a:pt x="230121" y="1610051"/>
                  <a:pt x="227712" y="1603905"/>
                </a:cubicBezTo>
                <a:cubicBezTo>
                  <a:pt x="230121" y="1603025"/>
                  <a:pt x="231728" y="1602148"/>
                  <a:pt x="234139" y="1601270"/>
                </a:cubicBezTo>
                <a:close/>
                <a:moveTo>
                  <a:pt x="2756919" y="1566379"/>
                </a:moveTo>
                <a:cubicBezTo>
                  <a:pt x="2758633" y="1566379"/>
                  <a:pt x="2760348" y="1568048"/>
                  <a:pt x="2765489" y="1570552"/>
                </a:cubicBezTo>
                <a:cubicBezTo>
                  <a:pt x="2761205" y="1573057"/>
                  <a:pt x="2758633" y="1575561"/>
                  <a:pt x="2757776" y="1575561"/>
                </a:cubicBezTo>
                <a:cubicBezTo>
                  <a:pt x="2756063" y="1574726"/>
                  <a:pt x="2754349" y="1572222"/>
                  <a:pt x="2752634" y="1570552"/>
                </a:cubicBezTo>
                <a:cubicBezTo>
                  <a:pt x="2752634" y="1569717"/>
                  <a:pt x="2755206" y="1566379"/>
                  <a:pt x="2756919" y="1566379"/>
                </a:cubicBezTo>
                <a:close/>
                <a:moveTo>
                  <a:pt x="2673673" y="1524144"/>
                </a:moveTo>
                <a:cubicBezTo>
                  <a:pt x="2673673" y="1524144"/>
                  <a:pt x="2675509" y="1525245"/>
                  <a:pt x="2675509" y="1525245"/>
                </a:cubicBezTo>
                <a:cubicBezTo>
                  <a:pt x="2674591" y="1527450"/>
                  <a:pt x="2673673" y="1528551"/>
                  <a:pt x="2673673" y="1529654"/>
                </a:cubicBezTo>
                <a:cubicBezTo>
                  <a:pt x="2672755" y="1528551"/>
                  <a:pt x="2671836" y="1527450"/>
                  <a:pt x="2671836" y="1525245"/>
                </a:cubicBezTo>
                <a:cubicBezTo>
                  <a:pt x="2671836" y="1525245"/>
                  <a:pt x="2672755" y="1524144"/>
                  <a:pt x="2673673" y="1524144"/>
                </a:cubicBezTo>
                <a:close/>
                <a:moveTo>
                  <a:pt x="2647965" y="1518635"/>
                </a:moveTo>
                <a:cubicBezTo>
                  <a:pt x="2648882" y="1518635"/>
                  <a:pt x="2648882" y="1519247"/>
                  <a:pt x="2649801" y="1519247"/>
                </a:cubicBezTo>
                <a:cubicBezTo>
                  <a:pt x="2648882" y="1519860"/>
                  <a:pt x="2647965" y="1520472"/>
                  <a:pt x="2647965" y="1520472"/>
                </a:cubicBezTo>
                <a:cubicBezTo>
                  <a:pt x="2647046" y="1519860"/>
                  <a:pt x="2647046" y="1519860"/>
                  <a:pt x="2646128" y="1519247"/>
                </a:cubicBezTo>
                <a:cubicBezTo>
                  <a:pt x="2647046" y="1519247"/>
                  <a:pt x="2647965" y="1518635"/>
                  <a:pt x="2647965" y="1518635"/>
                </a:cubicBezTo>
                <a:close/>
                <a:moveTo>
                  <a:pt x="2677345" y="1502108"/>
                </a:moveTo>
                <a:lnTo>
                  <a:pt x="2679182" y="1502108"/>
                </a:lnTo>
                <a:lnTo>
                  <a:pt x="2679182" y="1503945"/>
                </a:lnTo>
                <a:close/>
                <a:moveTo>
                  <a:pt x="2659716" y="1434164"/>
                </a:moveTo>
                <a:cubicBezTo>
                  <a:pt x="2660451" y="1434899"/>
                  <a:pt x="2661920" y="1435633"/>
                  <a:pt x="2662654" y="1436368"/>
                </a:cubicBezTo>
                <a:cubicBezTo>
                  <a:pt x="2661920" y="1436368"/>
                  <a:pt x="2661185" y="1437102"/>
                  <a:pt x="2660451" y="1437837"/>
                </a:cubicBezTo>
                <a:cubicBezTo>
                  <a:pt x="2659716" y="1437102"/>
                  <a:pt x="2658982" y="1436368"/>
                  <a:pt x="2658982" y="1435633"/>
                </a:cubicBezTo>
                <a:cubicBezTo>
                  <a:pt x="2658982" y="1434899"/>
                  <a:pt x="2659716" y="1434164"/>
                  <a:pt x="2659716" y="1434164"/>
                </a:cubicBezTo>
                <a:close/>
                <a:moveTo>
                  <a:pt x="2627765" y="1415801"/>
                </a:moveTo>
                <a:cubicBezTo>
                  <a:pt x="2628682" y="1416903"/>
                  <a:pt x="2629600" y="1418004"/>
                  <a:pt x="2629600" y="1418004"/>
                </a:cubicBezTo>
                <a:cubicBezTo>
                  <a:pt x="2629600" y="1419107"/>
                  <a:pt x="2628682" y="1420208"/>
                  <a:pt x="2627765" y="1421310"/>
                </a:cubicBezTo>
                <a:cubicBezTo>
                  <a:pt x="2626846" y="1421310"/>
                  <a:pt x="2625928" y="1420208"/>
                  <a:pt x="2625928" y="1420208"/>
                </a:cubicBezTo>
                <a:cubicBezTo>
                  <a:pt x="2625928" y="1419107"/>
                  <a:pt x="2626846" y="1416903"/>
                  <a:pt x="2627765" y="1415801"/>
                </a:cubicBezTo>
                <a:close/>
                <a:moveTo>
                  <a:pt x="245025" y="1388257"/>
                </a:moveTo>
                <a:cubicBezTo>
                  <a:pt x="248960" y="1388257"/>
                  <a:pt x="252108" y="1389175"/>
                  <a:pt x="255256" y="1390094"/>
                </a:cubicBezTo>
                <a:cubicBezTo>
                  <a:pt x="255256" y="1391011"/>
                  <a:pt x="255256" y="1392848"/>
                  <a:pt x="254468" y="1393766"/>
                </a:cubicBezTo>
                <a:cubicBezTo>
                  <a:pt x="251321" y="1393766"/>
                  <a:pt x="248172" y="1393766"/>
                  <a:pt x="244237" y="1392848"/>
                </a:cubicBezTo>
                <a:cubicBezTo>
                  <a:pt x="245025" y="1391011"/>
                  <a:pt x="245025" y="1390094"/>
                  <a:pt x="245025" y="1388257"/>
                </a:cubicBezTo>
                <a:close/>
                <a:moveTo>
                  <a:pt x="227100" y="1357039"/>
                </a:moveTo>
                <a:cubicBezTo>
                  <a:pt x="227100" y="1357039"/>
                  <a:pt x="227916" y="1361212"/>
                  <a:pt x="228732" y="1362881"/>
                </a:cubicBezTo>
                <a:cubicBezTo>
                  <a:pt x="229549" y="1363717"/>
                  <a:pt x="229549" y="1363717"/>
                  <a:pt x="229549" y="1363717"/>
                </a:cubicBezTo>
                <a:cubicBezTo>
                  <a:pt x="229549" y="1363717"/>
                  <a:pt x="229549" y="1362881"/>
                  <a:pt x="229549" y="1362881"/>
                </a:cubicBezTo>
                <a:cubicBezTo>
                  <a:pt x="231998" y="1367890"/>
                  <a:pt x="234445" y="1372898"/>
                  <a:pt x="236894" y="1380409"/>
                </a:cubicBezTo>
                <a:cubicBezTo>
                  <a:pt x="218938" y="1380409"/>
                  <a:pt x="200167" y="1393765"/>
                  <a:pt x="192821" y="1364551"/>
                </a:cubicBezTo>
                <a:cubicBezTo>
                  <a:pt x="195270" y="1362881"/>
                  <a:pt x="198534" y="1359543"/>
                  <a:pt x="202615" y="1358708"/>
                </a:cubicBezTo>
                <a:cubicBezTo>
                  <a:pt x="210777" y="1357039"/>
                  <a:pt x="218938" y="1357039"/>
                  <a:pt x="227100" y="1357039"/>
                </a:cubicBezTo>
                <a:close/>
                <a:moveTo>
                  <a:pt x="183631" y="1353366"/>
                </a:moveTo>
                <a:lnTo>
                  <a:pt x="185468" y="1353366"/>
                </a:lnTo>
                <a:lnTo>
                  <a:pt x="185468" y="1355203"/>
                </a:lnTo>
                <a:lnTo>
                  <a:pt x="183631" y="1355203"/>
                </a:lnTo>
                <a:close/>
                <a:moveTo>
                  <a:pt x="213381" y="1347858"/>
                </a:moveTo>
                <a:cubicBezTo>
                  <a:pt x="213381" y="1348776"/>
                  <a:pt x="214116" y="1348776"/>
                  <a:pt x="214850" y="1349693"/>
                </a:cubicBezTo>
                <a:cubicBezTo>
                  <a:pt x="214850" y="1349693"/>
                  <a:pt x="214116" y="1351530"/>
                  <a:pt x="214116" y="1351530"/>
                </a:cubicBezTo>
                <a:cubicBezTo>
                  <a:pt x="213381" y="1350612"/>
                  <a:pt x="211911" y="1350612"/>
                  <a:pt x="211178" y="1349693"/>
                </a:cubicBezTo>
                <a:cubicBezTo>
                  <a:pt x="211911" y="1348776"/>
                  <a:pt x="212647" y="1347858"/>
                  <a:pt x="213381" y="1347858"/>
                </a:cubicBezTo>
                <a:close/>
                <a:moveTo>
                  <a:pt x="168159" y="1336840"/>
                </a:moveTo>
                <a:cubicBezTo>
                  <a:pt x="168159" y="1340512"/>
                  <a:pt x="168159" y="1343267"/>
                  <a:pt x="168946" y="1346939"/>
                </a:cubicBezTo>
                <a:cubicBezTo>
                  <a:pt x="167372" y="1346939"/>
                  <a:pt x="165798" y="1346939"/>
                  <a:pt x="164223" y="1347858"/>
                </a:cubicBezTo>
                <a:cubicBezTo>
                  <a:pt x="163437" y="1344185"/>
                  <a:pt x="163437" y="1341431"/>
                  <a:pt x="163437" y="1338675"/>
                </a:cubicBezTo>
                <a:cubicBezTo>
                  <a:pt x="163437" y="1337758"/>
                  <a:pt x="165798" y="1337758"/>
                  <a:pt x="168159" y="1336840"/>
                </a:cubicBezTo>
                <a:close/>
                <a:moveTo>
                  <a:pt x="2637029" y="1332611"/>
                </a:moveTo>
                <a:cubicBezTo>
                  <a:pt x="2637029" y="1332611"/>
                  <a:pt x="2637849" y="1333431"/>
                  <a:pt x="2637849" y="1333431"/>
                </a:cubicBezTo>
                <a:lnTo>
                  <a:pt x="2637029" y="1333066"/>
                </a:lnTo>
                <a:close/>
                <a:moveTo>
                  <a:pt x="2735496" y="1309294"/>
                </a:moveTo>
                <a:cubicBezTo>
                  <a:pt x="2735496" y="1309294"/>
                  <a:pt x="2735496" y="1310213"/>
                  <a:pt x="2736108" y="1311130"/>
                </a:cubicBezTo>
                <a:cubicBezTo>
                  <a:pt x="2735496" y="1311130"/>
                  <a:pt x="2735496" y="1312049"/>
                  <a:pt x="2735496" y="1312967"/>
                </a:cubicBezTo>
                <a:cubicBezTo>
                  <a:pt x="2734883" y="1312049"/>
                  <a:pt x="2734883" y="1311130"/>
                  <a:pt x="2734271" y="1310213"/>
                </a:cubicBezTo>
                <a:cubicBezTo>
                  <a:pt x="2734271" y="1310213"/>
                  <a:pt x="2734883" y="1309294"/>
                  <a:pt x="2735496" y="1309294"/>
                </a:cubicBezTo>
                <a:close/>
                <a:moveTo>
                  <a:pt x="139298" y="1215643"/>
                </a:moveTo>
                <a:cubicBezTo>
                  <a:pt x="140871" y="1215643"/>
                  <a:pt x="141659" y="1216561"/>
                  <a:pt x="143233" y="1217478"/>
                </a:cubicBezTo>
                <a:cubicBezTo>
                  <a:pt x="141659" y="1217478"/>
                  <a:pt x="140871" y="1219315"/>
                  <a:pt x="140871" y="1219315"/>
                </a:cubicBezTo>
                <a:cubicBezTo>
                  <a:pt x="139298" y="1219315"/>
                  <a:pt x="138510" y="1218397"/>
                  <a:pt x="137724" y="1217478"/>
                </a:cubicBezTo>
                <a:cubicBezTo>
                  <a:pt x="138510" y="1216561"/>
                  <a:pt x="139298" y="1215643"/>
                  <a:pt x="139298" y="1215643"/>
                </a:cubicBezTo>
                <a:close/>
                <a:moveTo>
                  <a:pt x="2745289" y="1211970"/>
                </a:moveTo>
                <a:cubicBezTo>
                  <a:pt x="2744371" y="1212889"/>
                  <a:pt x="2744371" y="1212889"/>
                  <a:pt x="2743452" y="1213807"/>
                </a:cubicBezTo>
                <a:cubicBezTo>
                  <a:pt x="2743452" y="1213807"/>
                  <a:pt x="2743452" y="1212889"/>
                  <a:pt x="2743452" y="1212889"/>
                </a:cubicBezTo>
                <a:cubicBezTo>
                  <a:pt x="2744371" y="1212889"/>
                  <a:pt x="2744371" y="1212889"/>
                  <a:pt x="2745289" y="1211970"/>
                </a:cubicBezTo>
                <a:close/>
                <a:moveTo>
                  <a:pt x="2723253" y="1134845"/>
                </a:moveTo>
                <a:lnTo>
                  <a:pt x="2725090" y="1134845"/>
                </a:lnTo>
                <a:lnTo>
                  <a:pt x="2725090" y="1136682"/>
                </a:lnTo>
                <a:lnTo>
                  <a:pt x="2723253" y="1136682"/>
                </a:lnTo>
                <a:close/>
                <a:moveTo>
                  <a:pt x="2727843" y="1070573"/>
                </a:moveTo>
                <a:cubicBezTo>
                  <a:pt x="2728762" y="1072042"/>
                  <a:pt x="2728762" y="1072777"/>
                  <a:pt x="2728762" y="1074246"/>
                </a:cubicBezTo>
                <a:cubicBezTo>
                  <a:pt x="2725089" y="1073511"/>
                  <a:pt x="2721416" y="1073511"/>
                  <a:pt x="2717744" y="1072777"/>
                </a:cubicBezTo>
                <a:cubicBezTo>
                  <a:pt x="2721416" y="1072042"/>
                  <a:pt x="2725089" y="1071308"/>
                  <a:pt x="2727843" y="1070573"/>
                </a:cubicBezTo>
                <a:close/>
                <a:moveTo>
                  <a:pt x="2717744" y="1066900"/>
                </a:moveTo>
                <a:cubicBezTo>
                  <a:pt x="2718356" y="1066900"/>
                  <a:pt x="2718969" y="1066900"/>
                  <a:pt x="2719581" y="1066900"/>
                </a:cubicBezTo>
                <a:cubicBezTo>
                  <a:pt x="2718969" y="1068737"/>
                  <a:pt x="2718969" y="1070573"/>
                  <a:pt x="2718356" y="1072410"/>
                </a:cubicBezTo>
                <a:cubicBezTo>
                  <a:pt x="2717744" y="1070573"/>
                  <a:pt x="2717744" y="1068737"/>
                  <a:pt x="2717744" y="1066900"/>
                </a:cubicBezTo>
                <a:close/>
                <a:moveTo>
                  <a:pt x="2638783" y="973249"/>
                </a:moveTo>
                <a:cubicBezTo>
                  <a:pt x="2662655" y="986013"/>
                  <a:pt x="2647253" y="997076"/>
                  <a:pt x="2646484" y="1007288"/>
                </a:cubicBezTo>
                <a:cubicBezTo>
                  <a:pt x="2644173" y="1007288"/>
                  <a:pt x="2641863" y="1008139"/>
                  <a:pt x="2640323" y="1008139"/>
                </a:cubicBezTo>
                <a:cubicBezTo>
                  <a:pt x="2639553" y="997928"/>
                  <a:pt x="2638783" y="986865"/>
                  <a:pt x="2638783" y="973249"/>
                </a:cubicBezTo>
                <a:close/>
                <a:moveTo>
                  <a:pt x="2745289" y="947540"/>
                </a:moveTo>
                <a:cubicBezTo>
                  <a:pt x="2786912" y="947540"/>
                  <a:pt x="2828536" y="947540"/>
                  <a:pt x="2870159" y="947540"/>
                </a:cubicBezTo>
                <a:cubicBezTo>
                  <a:pt x="2870159" y="950294"/>
                  <a:pt x="2870159" y="952131"/>
                  <a:pt x="2869343" y="954886"/>
                </a:cubicBezTo>
                <a:cubicBezTo>
                  <a:pt x="2827719" y="954886"/>
                  <a:pt x="2786912" y="954886"/>
                  <a:pt x="2745289" y="954886"/>
                </a:cubicBezTo>
                <a:cubicBezTo>
                  <a:pt x="2745289" y="952131"/>
                  <a:pt x="2745289" y="950294"/>
                  <a:pt x="2745289" y="947540"/>
                </a:cubicBezTo>
                <a:close/>
                <a:moveTo>
                  <a:pt x="337557" y="934685"/>
                </a:moveTo>
                <a:cubicBezTo>
                  <a:pt x="339226" y="934685"/>
                  <a:pt x="340895" y="936260"/>
                  <a:pt x="343400" y="937046"/>
                </a:cubicBezTo>
                <a:cubicBezTo>
                  <a:pt x="340061" y="938621"/>
                  <a:pt x="338392" y="940195"/>
                  <a:pt x="337557" y="940195"/>
                </a:cubicBezTo>
                <a:cubicBezTo>
                  <a:pt x="335886" y="939408"/>
                  <a:pt x="335052" y="937046"/>
                  <a:pt x="334217" y="936260"/>
                </a:cubicBezTo>
                <a:cubicBezTo>
                  <a:pt x="335052" y="935472"/>
                  <a:pt x="336722" y="934685"/>
                  <a:pt x="337557" y="934685"/>
                </a:cubicBezTo>
                <a:close/>
                <a:moveTo>
                  <a:pt x="307409" y="931013"/>
                </a:moveTo>
                <a:cubicBezTo>
                  <a:pt x="308143" y="933216"/>
                  <a:pt x="309614" y="936155"/>
                  <a:pt x="310348" y="939093"/>
                </a:cubicBezTo>
                <a:cubicBezTo>
                  <a:pt x="310348" y="939827"/>
                  <a:pt x="308143" y="941296"/>
                  <a:pt x="306675" y="942031"/>
                </a:cubicBezTo>
                <a:cubicBezTo>
                  <a:pt x="305205" y="941296"/>
                  <a:pt x="303736" y="941296"/>
                  <a:pt x="303002" y="940562"/>
                </a:cubicBezTo>
                <a:cubicBezTo>
                  <a:pt x="304471" y="936889"/>
                  <a:pt x="305940" y="933951"/>
                  <a:pt x="307409" y="931013"/>
                </a:cubicBezTo>
                <a:close/>
                <a:moveTo>
                  <a:pt x="2909238" y="896123"/>
                </a:moveTo>
                <a:cubicBezTo>
                  <a:pt x="2916124" y="901174"/>
                  <a:pt x="2923011" y="905382"/>
                  <a:pt x="2930758" y="910432"/>
                </a:cubicBezTo>
                <a:cubicBezTo>
                  <a:pt x="2929897" y="912115"/>
                  <a:pt x="2929037" y="914640"/>
                  <a:pt x="2928176" y="916323"/>
                </a:cubicBezTo>
                <a:cubicBezTo>
                  <a:pt x="2920428" y="916323"/>
                  <a:pt x="2912682" y="916323"/>
                  <a:pt x="2905796" y="913798"/>
                </a:cubicBezTo>
                <a:cubicBezTo>
                  <a:pt x="2903213" y="912956"/>
                  <a:pt x="2904073" y="904540"/>
                  <a:pt x="2903213" y="898649"/>
                </a:cubicBezTo>
                <a:cubicBezTo>
                  <a:pt x="2904934" y="897806"/>
                  <a:pt x="2907517" y="896965"/>
                  <a:pt x="2909238" y="896123"/>
                </a:cubicBezTo>
                <a:close/>
                <a:moveTo>
                  <a:pt x="372325" y="894286"/>
                </a:moveTo>
                <a:cubicBezTo>
                  <a:pt x="377375" y="899371"/>
                  <a:pt x="382425" y="904457"/>
                  <a:pt x="387476" y="910389"/>
                </a:cubicBezTo>
                <a:cubicBezTo>
                  <a:pt x="384951" y="912084"/>
                  <a:pt x="382425" y="913780"/>
                  <a:pt x="379900" y="916322"/>
                </a:cubicBezTo>
                <a:cubicBezTo>
                  <a:pt x="375692" y="910389"/>
                  <a:pt x="371484" y="904457"/>
                  <a:pt x="367275" y="898524"/>
                </a:cubicBezTo>
                <a:cubicBezTo>
                  <a:pt x="368959" y="897677"/>
                  <a:pt x="370642" y="895981"/>
                  <a:pt x="372325" y="894286"/>
                </a:cubicBezTo>
                <a:close/>
                <a:moveTo>
                  <a:pt x="2879173" y="857560"/>
                </a:moveTo>
                <a:cubicBezTo>
                  <a:pt x="2911954" y="863365"/>
                  <a:pt x="2940638" y="869170"/>
                  <a:pt x="2969320" y="874976"/>
                </a:cubicBezTo>
                <a:cubicBezTo>
                  <a:pt x="2968501" y="877463"/>
                  <a:pt x="2968501" y="879951"/>
                  <a:pt x="2967681" y="883269"/>
                </a:cubicBezTo>
                <a:cubicBezTo>
                  <a:pt x="2937359" y="880780"/>
                  <a:pt x="2906218" y="879122"/>
                  <a:pt x="2870159" y="876634"/>
                </a:cubicBezTo>
                <a:cubicBezTo>
                  <a:pt x="2874256" y="868341"/>
                  <a:pt x="2878354" y="860878"/>
                  <a:pt x="2879173" y="857560"/>
                </a:cubicBezTo>
                <a:close/>
                <a:moveTo>
                  <a:pt x="356620" y="857560"/>
                </a:moveTo>
                <a:cubicBezTo>
                  <a:pt x="357354" y="860621"/>
                  <a:pt x="357354" y="863682"/>
                  <a:pt x="358089" y="866742"/>
                </a:cubicBezTo>
                <a:cubicBezTo>
                  <a:pt x="357354" y="866742"/>
                  <a:pt x="355885" y="866742"/>
                  <a:pt x="354415" y="866742"/>
                </a:cubicBezTo>
                <a:cubicBezTo>
                  <a:pt x="355151" y="863682"/>
                  <a:pt x="355885" y="860621"/>
                  <a:pt x="356620" y="857560"/>
                </a:cubicBezTo>
                <a:close/>
                <a:moveTo>
                  <a:pt x="2938906" y="793290"/>
                </a:moveTo>
                <a:cubicBezTo>
                  <a:pt x="2946940" y="794054"/>
                  <a:pt x="2955777" y="795585"/>
                  <a:pt x="2963811" y="796350"/>
                </a:cubicBezTo>
                <a:cubicBezTo>
                  <a:pt x="2963811" y="798645"/>
                  <a:pt x="2963008" y="800176"/>
                  <a:pt x="2963008" y="802472"/>
                </a:cubicBezTo>
                <a:cubicBezTo>
                  <a:pt x="2954973" y="801706"/>
                  <a:pt x="2946136" y="800941"/>
                  <a:pt x="2938102" y="800176"/>
                </a:cubicBezTo>
                <a:cubicBezTo>
                  <a:pt x="2938102" y="797881"/>
                  <a:pt x="2938906" y="795585"/>
                  <a:pt x="2938906" y="793290"/>
                </a:cubicBezTo>
                <a:close/>
                <a:moveTo>
                  <a:pt x="2941702" y="691282"/>
                </a:moveTo>
                <a:cubicBezTo>
                  <a:pt x="2944934" y="692109"/>
                  <a:pt x="2948973" y="694588"/>
                  <a:pt x="2954630" y="698719"/>
                </a:cubicBezTo>
                <a:cubicBezTo>
                  <a:pt x="2948973" y="702851"/>
                  <a:pt x="2944934" y="706983"/>
                  <a:pt x="2943318" y="706157"/>
                </a:cubicBezTo>
                <a:cubicBezTo>
                  <a:pt x="2940086" y="704504"/>
                  <a:pt x="2937661" y="700372"/>
                  <a:pt x="2935238" y="697066"/>
                </a:cubicBezTo>
                <a:cubicBezTo>
                  <a:pt x="2934429" y="696241"/>
                  <a:pt x="2939277" y="690456"/>
                  <a:pt x="2941702" y="691282"/>
                </a:cubicBezTo>
                <a:close/>
                <a:moveTo>
                  <a:pt x="2913313" y="690456"/>
                </a:moveTo>
                <a:cubicBezTo>
                  <a:pt x="2915149" y="691291"/>
                  <a:pt x="2917904" y="692125"/>
                  <a:pt x="2919740" y="693794"/>
                </a:cubicBezTo>
                <a:cubicBezTo>
                  <a:pt x="2919740" y="694629"/>
                  <a:pt x="2917904" y="697134"/>
                  <a:pt x="2916067" y="699638"/>
                </a:cubicBezTo>
                <a:cubicBezTo>
                  <a:pt x="2914231" y="697969"/>
                  <a:pt x="2911476" y="697134"/>
                  <a:pt x="2911476" y="695464"/>
                </a:cubicBezTo>
                <a:cubicBezTo>
                  <a:pt x="2910558" y="693794"/>
                  <a:pt x="2912395" y="692125"/>
                  <a:pt x="2913313" y="690456"/>
                </a:cubicBezTo>
                <a:close/>
                <a:moveTo>
                  <a:pt x="2710137" y="642711"/>
                </a:moveTo>
                <a:cubicBezTo>
                  <a:pt x="2711711" y="643498"/>
                  <a:pt x="2712498" y="644286"/>
                  <a:pt x="2714072" y="645860"/>
                </a:cubicBezTo>
                <a:cubicBezTo>
                  <a:pt x="2713286" y="646647"/>
                  <a:pt x="2712498" y="648221"/>
                  <a:pt x="2712498" y="648221"/>
                </a:cubicBezTo>
                <a:cubicBezTo>
                  <a:pt x="2710924" y="648221"/>
                  <a:pt x="2709350" y="647434"/>
                  <a:pt x="2708563" y="645860"/>
                </a:cubicBezTo>
                <a:cubicBezTo>
                  <a:pt x="2708563" y="645860"/>
                  <a:pt x="2709350" y="643498"/>
                  <a:pt x="2710137" y="642711"/>
                </a:cubicBezTo>
                <a:close/>
                <a:moveTo>
                  <a:pt x="2659900" y="611493"/>
                </a:moveTo>
                <a:cubicBezTo>
                  <a:pt x="2659900" y="611493"/>
                  <a:pt x="2662654" y="612412"/>
                  <a:pt x="2666327" y="614248"/>
                </a:cubicBezTo>
                <a:cubicBezTo>
                  <a:pt x="2663573" y="616085"/>
                  <a:pt x="2661736" y="617920"/>
                  <a:pt x="2658982" y="617920"/>
                </a:cubicBezTo>
                <a:cubicBezTo>
                  <a:pt x="2658063" y="618839"/>
                  <a:pt x="2657146" y="617002"/>
                  <a:pt x="2655309" y="616085"/>
                </a:cubicBezTo>
                <a:cubicBezTo>
                  <a:pt x="2657146" y="615166"/>
                  <a:pt x="2658063" y="613329"/>
                  <a:pt x="2659900" y="611493"/>
                </a:cubicBezTo>
                <a:close/>
                <a:moveTo>
                  <a:pt x="2681543" y="593130"/>
                </a:moveTo>
                <a:cubicBezTo>
                  <a:pt x="2682592" y="594705"/>
                  <a:pt x="2683641" y="595491"/>
                  <a:pt x="2684690" y="596279"/>
                </a:cubicBezTo>
                <a:cubicBezTo>
                  <a:pt x="2682592" y="597066"/>
                  <a:pt x="2681543" y="597853"/>
                  <a:pt x="2679443" y="598640"/>
                </a:cubicBezTo>
                <a:cubicBezTo>
                  <a:pt x="2678394" y="597066"/>
                  <a:pt x="2677345" y="596279"/>
                  <a:pt x="2677345" y="595491"/>
                </a:cubicBezTo>
                <a:cubicBezTo>
                  <a:pt x="2678394" y="594705"/>
                  <a:pt x="2680493" y="593917"/>
                  <a:pt x="2681543" y="593130"/>
                </a:cubicBezTo>
                <a:close/>
                <a:moveTo>
                  <a:pt x="2614911" y="558241"/>
                </a:moveTo>
                <a:cubicBezTo>
                  <a:pt x="2615523" y="559873"/>
                  <a:pt x="2616135" y="561505"/>
                  <a:pt x="2616747" y="563137"/>
                </a:cubicBezTo>
                <a:cubicBezTo>
                  <a:pt x="2616747" y="563137"/>
                  <a:pt x="2614911" y="563954"/>
                  <a:pt x="2613074" y="565586"/>
                </a:cubicBezTo>
                <a:cubicBezTo>
                  <a:pt x="2613686" y="562322"/>
                  <a:pt x="2614298" y="559873"/>
                  <a:pt x="2614911" y="558241"/>
                </a:cubicBezTo>
                <a:close/>
                <a:moveTo>
                  <a:pt x="2585529" y="549059"/>
                </a:moveTo>
                <a:cubicBezTo>
                  <a:pt x="2593562" y="550773"/>
                  <a:pt x="2599186" y="551629"/>
                  <a:pt x="2611237" y="554200"/>
                </a:cubicBezTo>
                <a:cubicBezTo>
                  <a:pt x="2601597" y="562769"/>
                  <a:pt x="2596777" y="567911"/>
                  <a:pt x="2588742" y="574767"/>
                </a:cubicBezTo>
                <a:cubicBezTo>
                  <a:pt x="2587939" y="564484"/>
                  <a:pt x="2587135" y="557628"/>
                  <a:pt x="2585529" y="549059"/>
                </a:cubicBezTo>
                <a:close/>
                <a:moveTo>
                  <a:pt x="680912" y="549059"/>
                </a:moveTo>
                <a:cubicBezTo>
                  <a:pt x="681647" y="549059"/>
                  <a:pt x="682381" y="550282"/>
                  <a:pt x="683116" y="551507"/>
                </a:cubicBezTo>
                <a:cubicBezTo>
                  <a:pt x="682381" y="551507"/>
                  <a:pt x="681647" y="552731"/>
                  <a:pt x="680912" y="552731"/>
                </a:cubicBezTo>
                <a:cubicBezTo>
                  <a:pt x="680176" y="552731"/>
                  <a:pt x="679443" y="551507"/>
                  <a:pt x="679443" y="551507"/>
                </a:cubicBezTo>
                <a:cubicBezTo>
                  <a:pt x="680176" y="550282"/>
                  <a:pt x="680176" y="549059"/>
                  <a:pt x="680912" y="549059"/>
                </a:cubicBezTo>
                <a:close/>
                <a:moveTo>
                  <a:pt x="2676962" y="547223"/>
                </a:moveTo>
                <a:cubicBezTo>
                  <a:pt x="2678585" y="549780"/>
                  <a:pt x="2679396" y="553191"/>
                  <a:pt x="2681019" y="555749"/>
                </a:cubicBezTo>
                <a:cubicBezTo>
                  <a:pt x="2670470" y="560864"/>
                  <a:pt x="2659922" y="565981"/>
                  <a:pt x="2650185" y="571096"/>
                </a:cubicBezTo>
                <a:cubicBezTo>
                  <a:pt x="2648563" y="568538"/>
                  <a:pt x="2646940" y="565981"/>
                  <a:pt x="2646128" y="563422"/>
                </a:cubicBezTo>
                <a:cubicBezTo>
                  <a:pt x="2656676" y="557454"/>
                  <a:pt x="2666414" y="552338"/>
                  <a:pt x="2676962" y="547223"/>
                </a:cubicBezTo>
                <a:close/>
                <a:moveTo>
                  <a:pt x="121195" y="508660"/>
                </a:moveTo>
                <a:lnTo>
                  <a:pt x="123032" y="508660"/>
                </a:lnTo>
                <a:lnTo>
                  <a:pt x="123032" y="510497"/>
                </a:lnTo>
                <a:lnTo>
                  <a:pt x="121195" y="510497"/>
                </a:lnTo>
                <a:close/>
                <a:moveTo>
                  <a:pt x="659109" y="506824"/>
                </a:moveTo>
                <a:cubicBezTo>
                  <a:pt x="661651" y="508456"/>
                  <a:pt x="665042" y="509273"/>
                  <a:pt x="667584" y="510905"/>
                </a:cubicBezTo>
                <a:cubicBezTo>
                  <a:pt x="668432" y="510905"/>
                  <a:pt x="666737" y="514169"/>
                  <a:pt x="666737" y="514169"/>
                </a:cubicBezTo>
                <a:cubicBezTo>
                  <a:pt x="663347" y="513353"/>
                  <a:pt x="659957" y="512537"/>
                  <a:pt x="657414" y="511720"/>
                </a:cubicBezTo>
                <a:cubicBezTo>
                  <a:pt x="657414" y="510088"/>
                  <a:pt x="658262" y="508456"/>
                  <a:pt x="659109" y="506824"/>
                </a:cubicBezTo>
                <a:close/>
                <a:moveTo>
                  <a:pt x="2706727" y="492133"/>
                </a:moveTo>
                <a:cubicBezTo>
                  <a:pt x="2704891" y="497030"/>
                  <a:pt x="2702136" y="501927"/>
                  <a:pt x="2700300" y="506824"/>
                </a:cubicBezTo>
                <a:cubicBezTo>
                  <a:pt x="2698463" y="506007"/>
                  <a:pt x="2695709" y="504375"/>
                  <a:pt x="2693872" y="503560"/>
                </a:cubicBezTo>
                <a:cubicBezTo>
                  <a:pt x="2697545" y="499479"/>
                  <a:pt x="2702136" y="496214"/>
                  <a:pt x="2706727" y="492133"/>
                </a:cubicBezTo>
                <a:close/>
                <a:moveTo>
                  <a:pt x="104482" y="486624"/>
                </a:moveTo>
                <a:cubicBezTo>
                  <a:pt x="106029" y="488256"/>
                  <a:pt x="106802" y="489888"/>
                  <a:pt x="108348" y="491520"/>
                </a:cubicBezTo>
                <a:cubicBezTo>
                  <a:pt x="105256" y="494785"/>
                  <a:pt x="101391" y="498050"/>
                  <a:pt x="98297" y="500498"/>
                </a:cubicBezTo>
                <a:cubicBezTo>
                  <a:pt x="98297" y="501314"/>
                  <a:pt x="95204" y="497233"/>
                  <a:pt x="93658" y="495601"/>
                </a:cubicBezTo>
                <a:cubicBezTo>
                  <a:pt x="97524" y="492337"/>
                  <a:pt x="100617" y="489888"/>
                  <a:pt x="104482" y="486624"/>
                </a:cubicBezTo>
                <a:close/>
                <a:moveTo>
                  <a:pt x="2723253" y="484788"/>
                </a:moveTo>
                <a:cubicBezTo>
                  <a:pt x="2719318" y="501316"/>
                  <a:pt x="2713810" y="499576"/>
                  <a:pt x="2706726" y="491747"/>
                </a:cubicBezTo>
                <a:cubicBezTo>
                  <a:pt x="2711448" y="490007"/>
                  <a:pt x="2716171" y="488268"/>
                  <a:pt x="2723253" y="484788"/>
                </a:cubicBezTo>
                <a:close/>
                <a:moveTo>
                  <a:pt x="2740147" y="459080"/>
                </a:moveTo>
                <a:cubicBezTo>
                  <a:pt x="2740882" y="460654"/>
                  <a:pt x="2740882" y="461441"/>
                  <a:pt x="2741617" y="462228"/>
                </a:cubicBezTo>
                <a:cubicBezTo>
                  <a:pt x="2740882" y="463015"/>
                  <a:pt x="2740147" y="463803"/>
                  <a:pt x="2739413" y="464589"/>
                </a:cubicBezTo>
                <a:cubicBezTo>
                  <a:pt x="2738678" y="463015"/>
                  <a:pt x="2737944" y="462228"/>
                  <a:pt x="2737944" y="461441"/>
                </a:cubicBezTo>
                <a:cubicBezTo>
                  <a:pt x="2737944" y="460654"/>
                  <a:pt x="2739413" y="459866"/>
                  <a:pt x="2740147" y="459080"/>
                </a:cubicBezTo>
                <a:close/>
                <a:moveTo>
                  <a:pt x="670836" y="451734"/>
                </a:moveTo>
                <a:cubicBezTo>
                  <a:pt x="672530" y="453570"/>
                  <a:pt x="675073" y="456325"/>
                  <a:pt x="677615" y="458161"/>
                </a:cubicBezTo>
                <a:cubicBezTo>
                  <a:pt x="675921" y="459998"/>
                  <a:pt x="674225" y="462752"/>
                  <a:pt x="673378" y="461834"/>
                </a:cubicBezTo>
                <a:cubicBezTo>
                  <a:pt x="670836" y="460915"/>
                  <a:pt x="669140" y="458161"/>
                  <a:pt x="666598" y="456325"/>
                </a:cubicBezTo>
                <a:cubicBezTo>
                  <a:pt x="668292" y="454489"/>
                  <a:pt x="669140" y="453570"/>
                  <a:pt x="670836" y="451734"/>
                </a:cubicBezTo>
                <a:close/>
                <a:moveTo>
                  <a:pt x="2249817" y="444389"/>
                </a:moveTo>
                <a:cubicBezTo>
                  <a:pt x="2250651" y="444389"/>
                  <a:pt x="2253156" y="447537"/>
                  <a:pt x="2253156" y="448324"/>
                </a:cubicBezTo>
                <a:cubicBezTo>
                  <a:pt x="2252320" y="450685"/>
                  <a:pt x="2250651" y="452259"/>
                  <a:pt x="2248147" y="455407"/>
                </a:cubicBezTo>
                <a:cubicBezTo>
                  <a:pt x="2245643" y="451472"/>
                  <a:pt x="2243973" y="449111"/>
                  <a:pt x="2243973" y="447537"/>
                </a:cubicBezTo>
                <a:cubicBezTo>
                  <a:pt x="2244808" y="445963"/>
                  <a:pt x="2248147" y="445176"/>
                  <a:pt x="2249817" y="444389"/>
                </a:cubicBezTo>
                <a:close/>
                <a:moveTo>
                  <a:pt x="621547" y="427862"/>
                </a:moveTo>
                <a:cubicBezTo>
                  <a:pt x="635075" y="440046"/>
                  <a:pt x="649399" y="452228"/>
                  <a:pt x="662927" y="464412"/>
                </a:cubicBezTo>
                <a:cubicBezTo>
                  <a:pt x="661336" y="466848"/>
                  <a:pt x="659744" y="468473"/>
                  <a:pt x="658152" y="470098"/>
                </a:cubicBezTo>
                <a:cubicBezTo>
                  <a:pt x="643829" y="457914"/>
                  <a:pt x="629504" y="444919"/>
                  <a:pt x="615181" y="432735"/>
                </a:cubicBezTo>
                <a:cubicBezTo>
                  <a:pt x="617568" y="431111"/>
                  <a:pt x="619160" y="429486"/>
                  <a:pt x="621547" y="427862"/>
                </a:cubicBezTo>
                <a:close/>
                <a:moveTo>
                  <a:pt x="609049" y="422353"/>
                </a:moveTo>
                <a:cubicBezTo>
                  <a:pt x="609049" y="422812"/>
                  <a:pt x="609662" y="423272"/>
                  <a:pt x="609662" y="423272"/>
                </a:cubicBezTo>
                <a:cubicBezTo>
                  <a:pt x="609662" y="423731"/>
                  <a:pt x="609049" y="424190"/>
                  <a:pt x="609049" y="424190"/>
                </a:cubicBezTo>
                <a:cubicBezTo>
                  <a:pt x="608437" y="424190"/>
                  <a:pt x="607824" y="423731"/>
                  <a:pt x="607824" y="423272"/>
                </a:cubicBezTo>
                <a:cubicBezTo>
                  <a:pt x="608437" y="422812"/>
                  <a:pt x="608437" y="422812"/>
                  <a:pt x="609049" y="422353"/>
                </a:cubicBezTo>
                <a:close/>
                <a:moveTo>
                  <a:pt x="2282537" y="416844"/>
                </a:moveTo>
                <a:cubicBezTo>
                  <a:pt x="2285685" y="416844"/>
                  <a:pt x="2289619" y="416844"/>
                  <a:pt x="2292768" y="416844"/>
                </a:cubicBezTo>
                <a:cubicBezTo>
                  <a:pt x="2292768" y="418313"/>
                  <a:pt x="2292768" y="419782"/>
                  <a:pt x="2293555" y="420516"/>
                </a:cubicBezTo>
                <a:cubicBezTo>
                  <a:pt x="2289619" y="420516"/>
                  <a:pt x="2286472" y="420516"/>
                  <a:pt x="2282537" y="419782"/>
                </a:cubicBezTo>
                <a:cubicBezTo>
                  <a:pt x="2282537" y="419047"/>
                  <a:pt x="2282537" y="418313"/>
                  <a:pt x="2282537" y="416844"/>
                </a:cubicBezTo>
                <a:close/>
                <a:moveTo>
                  <a:pt x="2735740" y="409499"/>
                </a:moveTo>
                <a:cubicBezTo>
                  <a:pt x="2736475" y="412003"/>
                  <a:pt x="2737944" y="414507"/>
                  <a:pt x="2737944" y="415341"/>
                </a:cubicBezTo>
                <a:cubicBezTo>
                  <a:pt x="2737209" y="417012"/>
                  <a:pt x="2735006" y="418681"/>
                  <a:pt x="2733537" y="418681"/>
                </a:cubicBezTo>
                <a:cubicBezTo>
                  <a:pt x="2732802" y="418681"/>
                  <a:pt x="2731333" y="417012"/>
                  <a:pt x="2730599" y="415341"/>
                </a:cubicBezTo>
                <a:cubicBezTo>
                  <a:pt x="2732068" y="413672"/>
                  <a:pt x="2733537" y="412003"/>
                  <a:pt x="2735740" y="409499"/>
                </a:cubicBezTo>
                <a:close/>
                <a:moveTo>
                  <a:pt x="2269682" y="405826"/>
                </a:moveTo>
                <a:lnTo>
                  <a:pt x="2271519" y="407663"/>
                </a:lnTo>
                <a:lnTo>
                  <a:pt x="2269682" y="407663"/>
                </a:lnTo>
                <a:close/>
                <a:moveTo>
                  <a:pt x="2291718" y="396645"/>
                </a:moveTo>
                <a:cubicBezTo>
                  <a:pt x="2294472" y="398482"/>
                  <a:pt x="2297227" y="400318"/>
                  <a:pt x="2299063" y="402154"/>
                </a:cubicBezTo>
                <a:cubicBezTo>
                  <a:pt x="2299063" y="403073"/>
                  <a:pt x="2298144" y="404909"/>
                  <a:pt x="2297227" y="405827"/>
                </a:cubicBezTo>
                <a:cubicBezTo>
                  <a:pt x="2294472" y="403990"/>
                  <a:pt x="2291718" y="402154"/>
                  <a:pt x="2288045" y="401236"/>
                </a:cubicBezTo>
                <a:cubicBezTo>
                  <a:pt x="2289882" y="399399"/>
                  <a:pt x="2290799" y="398482"/>
                  <a:pt x="2291718" y="396645"/>
                </a:cubicBezTo>
                <a:close/>
                <a:moveTo>
                  <a:pt x="1006294" y="394808"/>
                </a:moveTo>
                <a:lnTo>
                  <a:pt x="1008131" y="394808"/>
                </a:lnTo>
                <a:lnTo>
                  <a:pt x="1008131" y="396645"/>
                </a:lnTo>
                <a:lnTo>
                  <a:pt x="1006294" y="396645"/>
                </a:lnTo>
                <a:close/>
                <a:moveTo>
                  <a:pt x="1174869" y="392972"/>
                </a:moveTo>
                <a:cubicBezTo>
                  <a:pt x="1175603" y="393891"/>
                  <a:pt x="1176338" y="393891"/>
                  <a:pt x="1177072" y="394809"/>
                </a:cubicBezTo>
                <a:cubicBezTo>
                  <a:pt x="1177072" y="396645"/>
                  <a:pt x="1176338" y="397563"/>
                  <a:pt x="1176338" y="398482"/>
                </a:cubicBezTo>
                <a:cubicBezTo>
                  <a:pt x="1175603" y="397563"/>
                  <a:pt x="1174134" y="397563"/>
                  <a:pt x="1174134" y="396645"/>
                </a:cubicBezTo>
                <a:cubicBezTo>
                  <a:pt x="1173400" y="395726"/>
                  <a:pt x="1174869" y="393891"/>
                  <a:pt x="1174869" y="392972"/>
                </a:cubicBezTo>
                <a:close/>
                <a:moveTo>
                  <a:pt x="2359662" y="387463"/>
                </a:moveTo>
                <a:cubicBezTo>
                  <a:pt x="2359662" y="388381"/>
                  <a:pt x="2359662" y="388381"/>
                  <a:pt x="2359662" y="389300"/>
                </a:cubicBezTo>
                <a:cubicBezTo>
                  <a:pt x="2357825" y="389300"/>
                  <a:pt x="2357825" y="388381"/>
                  <a:pt x="2357825" y="388381"/>
                </a:cubicBezTo>
                <a:cubicBezTo>
                  <a:pt x="2357825" y="388381"/>
                  <a:pt x="2359662" y="387463"/>
                  <a:pt x="2359662" y="387463"/>
                </a:cubicBezTo>
                <a:close/>
                <a:moveTo>
                  <a:pt x="2206198" y="387463"/>
                </a:moveTo>
                <a:cubicBezTo>
                  <a:pt x="2207772" y="393678"/>
                  <a:pt x="2209345" y="400670"/>
                  <a:pt x="2210920" y="406885"/>
                </a:cubicBezTo>
                <a:cubicBezTo>
                  <a:pt x="2208559" y="406885"/>
                  <a:pt x="2206984" y="407663"/>
                  <a:pt x="2205411" y="407663"/>
                </a:cubicBezTo>
                <a:cubicBezTo>
                  <a:pt x="2203837" y="401448"/>
                  <a:pt x="2201476" y="395231"/>
                  <a:pt x="2199902" y="389016"/>
                </a:cubicBezTo>
                <a:cubicBezTo>
                  <a:pt x="2202263" y="389016"/>
                  <a:pt x="2204623" y="388240"/>
                  <a:pt x="2206198" y="387463"/>
                </a:cubicBezTo>
                <a:close/>
                <a:moveTo>
                  <a:pt x="1175235" y="378282"/>
                </a:moveTo>
                <a:lnTo>
                  <a:pt x="1177072" y="380119"/>
                </a:lnTo>
                <a:lnTo>
                  <a:pt x="1175235" y="380119"/>
                </a:lnTo>
                <a:close/>
                <a:moveTo>
                  <a:pt x="2392104" y="376445"/>
                </a:moveTo>
                <a:cubicBezTo>
                  <a:pt x="2392104" y="376445"/>
                  <a:pt x="2392716" y="377057"/>
                  <a:pt x="2392716" y="377057"/>
                </a:cubicBezTo>
                <a:cubicBezTo>
                  <a:pt x="2392716" y="377670"/>
                  <a:pt x="2392104" y="378282"/>
                  <a:pt x="2391491" y="378282"/>
                </a:cubicBezTo>
                <a:cubicBezTo>
                  <a:pt x="2391491" y="378282"/>
                  <a:pt x="2390879" y="377670"/>
                  <a:pt x="2390879" y="377057"/>
                </a:cubicBezTo>
                <a:cubicBezTo>
                  <a:pt x="2390879" y="377057"/>
                  <a:pt x="2391491" y="376445"/>
                  <a:pt x="2392104" y="376445"/>
                </a:cubicBezTo>
                <a:close/>
                <a:moveTo>
                  <a:pt x="2179473" y="376445"/>
                </a:moveTo>
                <a:cubicBezTo>
                  <a:pt x="2182687" y="378894"/>
                  <a:pt x="2186703" y="381341"/>
                  <a:pt x="2190721" y="383790"/>
                </a:cubicBezTo>
                <a:cubicBezTo>
                  <a:pt x="2185901" y="382973"/>
                  <a:pt x="2181883" y="382158"/>
                  <a:pt x="2177866" y="381341"/>
                </a:cubicBezTo>
                <a:cubicBezTo>
                  <a:pt x="2177866" y="379709"/>
                  <a:pt x="2178670" y="378077"/>
                  <a:pt x="2179473" y="376445"/>
                </a:cubicBezTo>
                <a:close/>
                <a:moveTo>
                  <a:pt x="2260501" y="370936"/>
                </a:moveTo>
                <a:cubicBezTo>
                  <a:pt x="2261113" y="371855"/>
                  <a:pt x="2261725" y="373691"/>
                  <a:pt x="2262337" y="374609"/>
                </a:cubicBezTo>
                <a:cubicBezTo>
                  <a:pt x="2261113" y="374609"/>
                  <a:pt x="2259888" y="376446"/>
                  <a:pt x="2259276" y="375528"/>
                </a:cubicBezTo>
                <a:cubicBezTo>
                  <a:pt x="2258664" y="375528"/>
                  <a:pt x="2258664" y="373691"/>
                  <a:pt x="2258664" y="371855"/>
                </a:cubicBezTo>
                <a:cubicBezTo>
                  <a:pt x="2258664" y="371855"/>
                  <a:pt x="2260501" y="370936"/>
                  <a:pt x="2260501" y="370936"/>
                </a:cubicBezTo>
                <a:close/>
                <a:moveTo>
                  <a:pt x="2202526" y="370936"/>
                </a:moveTo>
                <a:cubicBezTo>
                  <a:pt x="2204101" y="373508"/>
                  <a:pt x="2205674" y="376078"/>
                  <a:pt x="2207248" y="378649"/>
                </a:cubicBezTo>
                <a:cubicBezTo>
                  <a:pt x="2201739" y="380363"/>
                  <a:pt x="2196230" y="382077"/>
                  <a:pt x="2190721" y="383791"/>
                </a:cubicBezTo>
                <a:cubicBezTo>
                  <a:pt x="2194656" y="379507"/>
                  <a:pt x="2198591" y="375221"/>
                  <a:pt x="2202526" y="370936"/>
                </a:cubicBezTo>
                <a:close/>
                <a:moveTo>
                  <a:pt x="2350480" y="369099"/>
                </a:moveTo>
                <a:lnTo>
                  <a:pt x="2352317" y="369099"/>
                </a:lnTo>
                <a:lnTo>
                  <a:pt x="2352317" y="370936"/>
                </a:lnTo>
                <a:lnTo>
                  <a:pt x="2350480" y="370936"/>
                </a:lnTo>
                <a:close/>
                <a:moveTo>
                  <a:pt x="2117268" y="363591"/>
                </a:moveTo>
                <a:cubicBezTo>
                  <a:pt x="2119271" y="363591"/>
                  <a:pt x="2121942" y="363591"/>
                  <a:pt x="2124613" y="363591"/>
                </a:cubicBezTo>
                <a:cubicBezTo>
                  <a:pt x="2124613" y="364203"/>
                  <a:pt x="2124613" y="364816"/>
                  <a:pt x="2123946" y="365428"/>
                </a:cubicBezTo>
                <a:cubicBezTo>
                  <a:pt x="2121942" y="364816"/>
                  <a:pt x="2119939" y="364203"/>
                  <a:pt x="2117268" y="363591"/>
                </a:cubicBezTo>
                <a:close/>
                <a:moveTo>
                  <a:pt x="2196841" y="361754"/>
                </a:moveTo>
                <a:cubicBezTo>
                  <a:pt x="2197454" y="361754"/>
                  <a:pt x="2197454" y="361754"/>
                  <a:pt x="2198066" y="361754"/>
                </a:cubicBezTo>
                <a:cubicBezTo>
                  <a:pt x="2198066" y="362673"/>
                  <a:pt x="2198066" y="362673"/>
                  <a:pt x="2198066" y="363591"/>
                </a:cubicBezTo>
                <a:cubicBezTo>
                  <a:pt x="2197454" y="363591"/>
                  <a:pt x="2196841" y="363591"/>
                  <a:pt x="2196229" y="363591"/>
                </a:cubicBezTo>
                <a:cubicBezTo>
                  <a:pt x="2196229" y="362673"/>
                  <a:pt x="2196841" y="362673"/>
                  <a:pt x="2196841" y="361754"/>
                </a:cubicBezTo>
                <a:close/>
                <a:moveTo>
                  <a:pt x="1130206" y="361754"/>
                </a:moveTo>
                <a:cubicBezTo>
                  <a:pt x="1154157" y="362564"/>
                  <a:pt x="1159747" y="367426"/>
                  <a:pt x="1160545" y="389300"/>
                </a:cubicBezTo>
                <a:cubicBezTo>
                  <a:pt x="1154157" y="386058"/>
                  <a:pt x="1147770" y="383628"/>
                  <a:pt x="1142182" y="380388"/>
                </a:cubicBezTo>
                <a:cubicBezTo>
                  <a:pt x="1135794" y="376337"/>
                  <a:pt x="1130206" y="372286"/>
                  <a:pt x="1123818" y="367426"/>
                </a:cubicBezTo>
                <a:cubicBezTo>
                  <a:pt x="1126214" y="365805"/>
                  <a:pt x="1127810" y="363375"/>
                  <a:pt x="1130206" y="361754"/>
                </a:cubicBezTo>
                <a:close/>
                <a:moveTo>
                  <a:pt x="2223441" y="356246"/>
                </a:moveTo>
                <a:cubicBezTo>
                  <a:pt x="2225946" y="357878"/>
                  <a:pt x="2227615" y="358695"/>
                  <a:pt x="2229284" y="360327"/>
                </a:cubicBezTo>
                <a:cubicBezTo>
                  <a:pt x="2227615" y="361142"/>
                  <a:pt x="2225946" y="363591"/>
                  <a:pt x="2225110" y="363591"/>
                </a:cubicBezTo>
                <a:cubicBezTo>
                  <a:pt x="2223441" y="363591"/>
                  <a:pt x="2221771" y="361959"/>
                  <a:pt x="2220937" y="360327"/>
                </a:cubicBezTo>
                <a:cubicBezTo>
                  <a:pt x="2220102" y="359510"/>
                  <a:pt x="2222606" y="357878"/>
                  <a:pt x="2223441" y="356246"/>
                </a:cubicBezTo>
                <a:close/>
                <a:moveTo>
                  <a:pt x="2368844" y="352573"/>
                </a:moveTo>
                <a:cubicBezTo>
                  <a:pt x="2370680" y="354180"/>
                  <a:pt x="2373434" y="355787"/>
                  <a:pt x="2374353" y="357393"/>
                </a:cubicBezTo>
                <a:cubicBezTo>
                  <a:pt x="2374353" y="359000"/>
                  <a:pt x="2371598" y="361411"/>
                  <a:pt x="2368844" y="365428"/>
                </a:cubicBezTo>
                <a:cubicBezTo>
                  <a:pt x="2366089" y="361411"/>
                  <a:pt x="2363335" y="359000"/>
                  <a:pt x="2364253" y="357393"/>
                </a:cubicBezTo>
                <a:cubicBezTo>
                  <a:pt x="2364253" y="355787"/>
                  <a:pt x="2367007" y="354180"/>
                  <a:pt x="2368844" y="352573"/>
                </a:cubicBezTo>
                <a:close/>
                <a:moveTo>
                  <a:pt x="2130733" y="352573"/>
                </a:moveTo>
                <a:cubicBezTo>
                  <a:pt x="2131347" y="352573"/>
                  <a:pt x="2131958" y="353492"/>
                  <a:pt x="2131958" y="353492"/>
                </a:cubicBezTo>
                <a:cubicBezTo>
                  <a:pt x="2131958" y="355327"/>
                  <a:pt x="2131347" y="356246"/>
                  <a:pt x="2130733" y="358083"/>
                </a:cubicBezTo>
                <a:cubicBezTo>
                  <a:pt x="2130733" y="357164"/>
                  <a:pt x="2130122" y="356246"/>
                  <a:pt x="2130122" y="356246"/>
                </a:cubicBezTo>
                <a:cubicBezTo>
                  <a:pt x="2130122" y="354410"/>
                  <a:pt x="2130733" y="353492"/>
                  <a:pt x="2130733" y="352573"/>
                </a:cubicBezTo>
                <a:close/>
                <a:moveTo>
                  <a:pt x="1119290" y="352573"/>
                </a:moveTo>
                <a:cubicBezTo>
                  <a:pt x="1120147" y="354205"/>
                  <a:pt x="1120147" y="355838"/>
                  <a:pt x="1120147" y="358286"/>
                </a:cubicBezTo>
                <a:cubicBezTo>
                  <a:pt x="1116718" y="358286"/>
                  <a:pt x="1112434" y="359102"/>
                  <a:pt x="1108149" y="359918"/>
                </a:cubicBezTo>
                <a:cubicBezTo>
                  <a:pt x="1108149" y="357470"/>
                  <a:pt x="1107292" y="355838"/>
                  <a:pt x="1107292" y="354205"/>
                </a:cubicBezTo>
                <a:cubicBezTo>
                  <a:pt x="1111577" y="353389"/>
                  <a:pt x="1115005" y="352573"/>
                  <a:pt x="1119290" y="352573"/>
                </a:cubicBezTo>
                <a:close/>
                <a:moveTo>
                  <a:pt x="2236367" y="348901"/>
                </a:moveTo>
                <a:cubicBezTo>
                  <a:pt x="2238728" y="351655"/>
                  <a:pt x="2240302" y="353492"/>
                  <a:pt x="2240302" y="355329"/>
                </a:cubicBezTo>
                <a:cubicBezTo>
                  <a:pt x="2240302" y="356246"/>
                  <a:pt x="2238728" y="357164"/>
                  <a:pt x="2237941" y="358083"/>
                </a:cubicBezTo>
                <a:cubicBezTo>
                  <a:pt x="2237153" y="357164"/>
                  <a:pt x="2235580" y="356246"/>
                  <a:pt x="2235580" y="355329"/>
                </a:cubicBezTo>
                <a:cubicBezTo>
                  <a:pt x="2234792" y="353492"/>
                  <a:pt x="2235580" y="352573"/>
                  <a:pt x="2236367" y="348901"/>
                </a:cubicBezTo>
                <a:close/>
                <a:moveTo>
                  <a:pt x="1099684" y="347982"/>
                </a:moveTo>
                <a:cubicBezTo>
                  <a:pt x="1100471" y="347064"/>
                  <a:pt x="1102045" y="347982"/>
                  <a:pt x="1103620" y="348901"/>
                </a:cubicBezTo>
                <a:cubicBezTo>
                  <a:pt x="1102833" y="349818"/>
                  <a:pt x="1102045" y="351655"/>
                  <a:pt x="1101259" y="352573"/>
                </a:cubicBezTo>
                <a:cubicBezTo>
                  <a:pt x="1100471" y="352573"/>
                  <a:pt x="1098897" y="351655"/>
                  <a:pt x="1098110" y="350736"/>
                </a:cubicBezTo>
                <a:cubicBezTo>
                  <a:pt x="1098897" y="349818"/>
                  <a:pt x="1098897" y="347982"/>
                  <a:pt x="1099684" y="347982"/>
                </a:cubicBezTo>
                <a:close/>
                <a:moveTo>
                  <a:pt x="2667245" y="347064"/>
                </a:moveTo>
                <a:cubicBezTo>
                  <a:pt x="2668164" y="350999"/>
                  <a:pt x="2669999" y="352572"/>
                  <a:pt x="2669999" y="354146"/>
                </a:cubicBezTo>
                <a:cubicBezTo>
                  <a:pt x="2669999" y="355721"/>
                  <a:pt x="2668164" y="357295"/>
                  <a:pt x="2666327" y="357295"/>
                </a:cubicBezTo>
                <a:cubicBezTo>
                  <a:pt x="2665408" y="358082"/>
                  <a:pt x="2662654" y="355721"/>
                  <a:pt x="2662654" y="354934"/>
                </a:cubicBezTo>
                <a:cubicBezTo>
                  <a:pt x="2662654" y="354146"/>
                  <a:pt x="2663573" y="352572"/>
                  <a:pt x="2667245" y="347064"/>
                </a:cubicBezTo>
                <a:close/>
                <a:moveTo>
                  <a:pt x="2145731" y="347064"/>
                </a:moveTo>
                <a:cubicBezTo>
                  <a:pt x="2145731" y="348288"/>
                  <a:pt x="2145731" y="348288"/>
                  <a:pt x="2146649" y="349513"/>
                </a:cubicBezTo>
                <a:cubicBezTo>
                  <a:pt x="2145731" y="349513"/>
                  <a:pt x="2144813" y="350736"/>
                  <a:pt x="2144813" y="350736"/>
                </a:cubicBezTo>
                <a:cubicBezTo>
                  <a:pt x="2143895" y="350736"/>
                  <a:pt x="2143895" y="349513"/>
                  <a:pt x="2142976" y="349513"/>
                </a:cubicBezTo>
                <a:cubicBezTo>
                  <a:pt x="2143895" y="348288"/>
                  <a:pt x="2144813" y="348288"/>
                  <a:pt x="2145731" y="347064"/>
                </a:cubicBezTo>
                <a:close/>
                <a:moveTo>
                  <a:pt x="1007351" y="344401"/>
                </a:moveTo>
                <a:cubicBezTo>
                  <a:pt x="1029470" y="347777"/>
                  <a:pt x="1063369" y="363640"/>
                  <a:pt x="1092602" y="385627"/>
                </a:cubicBezTo>
                <a:cubicBezTo>
                  <a:pt x="1056112" y="381438"/>
                  <a:pt x="1024598" y="363012"/>
                  <a:pt x="989768" y="345421"/>
                </a:cubicBezTo>
                <a:cubicBezTo>
                  <a:pt x="993915" y="343537"/>
                  <a:pt x="999978" y="343275"/>
                  <a:pt x="1007351" y="344401"/>
                </a:cubicBezTo>
                <a:close/>
                <a:moveTo>
                  <a:pt x="2187048" y="343391"/>
                </a:moveTo>
                <a:cubicBezTo>
                  <a:pt x="2187965" y="343391"/>
                  <a:pt x="2187965" y="344310"/>
                  <a:pt x="2188884" y="344310"/>
                </a:cubicBezTo>
                <a:cubicBezTo>
                  <a:pt x="2187965" y="344310"/>
                  <a:pt x="2187048" y="345228"/>
                  <a:pt x="2187048" y="345228"/>
                </a:cubicBezTo>
                <a:cubicBezTo>
                  <a:pt x="2186130" y="345228"/>
                  <a:pt x="2186130" y="344310"/>
                  <a:pt x="2185211" y="344310"/>
                </a:cubicBezTo>
                <a:cubicBezTo>
                  <a:pt x="2186130" y="344310"/>
                  <a:pt x="2187048" y="343391"/>
                  <a:pt x="2187048" y="343391"/>
                </a:cubicBezTo>
                <a:close/>
                <a:moveTo>
                  <a:pt x="1419221" y="337883"/>
                </a:moveTo>
                <a:cubicBezTo>
                  <a:pt x="1422650" y="340244"/>
                  <a:pt x="1425220" y="342604"/>
                  <a:pt x="1427792" y="344965"/>
                </a:cubicBezTo>
                <a:cubicBezTo>
                  <a:pt x="1428649" y="344965"/>
                  <a:pt x="1426077" y="347326"/>
                  <a:pt x="1425220" y="348901"/>
                </a:cubicBezTo>
                <a:cubicBezTo>
                  <a:pt x="1421793" y="346540"/>
                  <a:pt x="1419221" y="344179"/>
                  <a:pt x="1415794" y="341818"/>
                </a:cubicBezTo>
                <a:cubicBezTo>
                  <a:pt x="1417508" y="341030"/>
                  <a:pt x="1418365" y="339457"/>
                  <a:pt x="1419221" y="337883"/>
                </a:cubicBezTo>
                <a:close/>
                <a:moveTo>
                  <a:pt x="2411079" y="336046"/>
                </a:moveTo>
                <a:lnTo>
                  <a:pt x="2412916" y="336046"/>
                </a:lnTo>
                <a:lnTo>
                  <a:pt x="2412916" y="337883"/>
                </a:lnTo>
                <a:close/>
                <a:moveTo>
                  <a:pt x="1310665" y="332373"/>
                </a:moveTo>
                <a:lnTo>
                  <a:pt x="1306532" y="337883"/>
                </a:lnTo>
                <a:cubicBezTo>
                  <a:pt x="1305615" y="336964"/>
                  <a:pt x="1304696" y="336046"/>
                  <a:pt x="1303778" y="335129"/>
                </a:cubicBezTo>
                <a:close/>
                <a:moveTo>
                  <a:pt x="1312042" y="330537"/>
                </a:moveTo>
                <a:cubicBezTo>
                  <a:pt x="1312042" y="330537"/>
                  <a:pt x="1312960" y="331456"/>
                  <a:pt x="1312960" y="331456"/>
                </a:cubicBezTo>
                <a:lnTo>
                  <a:pt x="1310665" y="332373"/>
                </a:lnTo>
                <a:close/>
                <a:moveTo>
                  <a:pt x="973673" y="330537"/>
                </a:moveTo>
                <a:cubicBezTo>
                  <a:pt x="977454" y="332232"/>
                  <a:pt x="980478" y="333928"/>
                  <a:pt x="984259" y="335622"/>
                </a:cubicBezTo>
                <a:cubicBezTo>
                  <a:pt x="982748" y="337317"/>
                  <a:pt x="981991" y="339861"/>
                  <a:pt x="980478" y="341555"/>
                </a:cubicBezTo>
                <a:cubicBezTo>
                  <a:pt x="977454" y="339861"/>
                  <a:pt x="974429" y="337317"/>
                  <a:pt x="971405" y="335622"/>
                </a:cubicBezTo>
                <a:cubicBezTo>
                  <a:pt x="972161" y="333928"/>
                  <a:pt x="972916" y="332232"/>
                  <a:pt x="973673" y="330537"/>
                </a:cubicBezTo>
                <a:close/>
                <a:moveTo>
                  <a:pt x="1312741" y="328670"/>
                </a:moveTo>
                <a:lnTo>
                  <a:pt x="1312042" y="330537"/>
                </a:lnTo>
                <a:lnTo>
                  <a:pt x="1311123" y="329803"/>
                </a:lnTo>
                <a:close/>
                <a:moveTo>
                  <a:pt x="1437830" y="326865"/>
                </a:moveTo>
                <a:cubicBezTo>
                  <a:pt x="1438442" y="326865"/>
                  <a:pt x="1439055" y="326865"/>
                  <a:pt x="1439055" y="326865"/>
                </a:cubicBezTo>
                <a:cubicBezTo>
                  <a:pt x="1439667" y="326865"/>
                  <a:pt x="1439667" y="327783"/>
                  <a:pt x="1439667" y="327783"/>
                </a:cubicBezTo>
                <a:cubicBezTo>
                  <a:pt x="1439667" y="327783"/>
                  <a:pt x="1439055" y="328702"/>
                  <a:pt x="1438442" y="328702"/>
                </a:cubicBezTo>
                <a:cubicBezTo>
                  <a:pt x="1438442" y="327783"/>
                  <a:pt x="1438442" y="327783"/>
                  <a:pt x="1437830" y="326865"/>
                </a:cubicBezTo>
                <a:close/>
                <a:moveTo>
                  <a:pt x="624363" y="325028"/>
                </a:moveTo>
                <a:cubicBezTo>
                  <a:pt x="630891" y="325028"/>
                  <a:pt x="639053" y="325028"/>
                  <a:pt x="643135" y="329236"/>
                </a:cubicBezTo>
                <a:cubicBezTo>
                  <a:pt x="649664" y="336810"/>
                  <a:pt x="654562" y="346911"/>
                  <a:pt x="661090" y="357851"/>
                </a:cubicBezTo>
                <a:cubicBezTo>
                  <a:pt x="645583" y="365427"/>
                  <a:pt x="617017" y="348594"/>
                  <a:pt x="617833" y="333444"/>
                </a:cubicBezTo>
                <a:cubicBezTo>
                  <a:pt x="617833" y="330919"/>
                  <a:pt x="621914" y="325028"/>
                  <a:pt x="624363" y="325028"/>
                </a:cubicBezTo>
                <a:close/>
                <a:moveTo>
                  <a:pt x="1314796" y="323192"/>
                </a:moveTo>
                <a:cubicBezTo>
                  <a:pt x="1316631" y="323927"/>
                  <a:pt x="1317550" y="324661"/>
                  <a:pt x="1318468" y="324661"/>
                </a:cubicBezTo>
                <a:lnTo>
                  <a:pt x="1312741" y="328670"/>
                </a:lnTo>
                <a:close/>
                <a:moveTo>
                  <a:pt x="1449766" y="322458"/>
                </a:moveTo>
                <a:cubicBezTo>
                  <a:pt x="1448848" y="320254"/>
                  <a:pt x="1449766" y="321723"/>
                  <a:pt x="1450685" y="323192"/>
                </a:cubicBezTo>
                <a:lnTo>
                  <a:pt x="1450683" y="323192"/>
                </a:lnTo>
                <a:lnTo>
                  <a:pt x="1449766" y="323192"/>
                </a:lnTo>
                <a:cubicBezTo>
                  <a:pt x="1449766" y="320989"/>
                  <a:pt x="1449766" y="319520"/>
                  <a:pt x="1449766" y="322458"/>
                </a:cubicBezTo>
                <a:close/>
                <a:moveTo>
                  <a:pt x="1364377" y="319520"/>
                </a:moveTo>
                <a:lnTo>
                  <a:pt x="1366214" y="319520"/>
                </a:lnTo>
                <a:lnTo>
                  <a:pt x="1364377" y="321356"/>
                </a:lnTo>
                <a:close/>
                <a:moveTo>
                  <a:pt x="2473776" y="317683"/>
                </a:moveTo>
                <a:cubicBezTo>
                  <a:pt x="2474564" y="319520"/>
                  <a:pt x="2475351" y="321355"/>
                  <a:pt x="2474564" y="321355"/>
                </a:cubicBezTo>
                <a:cubicBezTo>
                  <a:pt x="2473776" y="322274"/>
                  <a:pt x="2472202" y="322274"/>
                  <a:pt x="2471416" y="323192"/>
                </a:cubicBezTo>
                <a:cubicBezTo>
                  <a:pt x="2470629" y="322274"/>
                  <a:pt x="2469841" y="320437"/>
                  <a:pt x="2469841" y="319520"/>
                </a:cubicBezTo>
                <a:cubicBezTo>
                  <a:pt x="2471416" y="319520"/>
                  <a:pt x="2472202" y="318601"/>
                  <a:pt x="2473776" y="317683"/>
                </a:cubicBezTo>
                <a:close/>
                <a:moveTo>
                  <a:pt x="2444133" y="317683"/>
                </a:moveTo>
                <a:cubicBezTo>
                  <a:pt x="2445051" y="317683"/>
                  <a:pt x="2447805" y="319377"/>
                  <a:pt x="2447805" y="320225"/>
                </a:cubicBezTo>
                <a:cubicBezTo>
                  <a:pt x="2447805" y="321920"/>
                  <a:pt x="2446887" y="324462"/>
                  <a:pt x="2445051" y="328701"/>
                </a:cubicBezTo>
                <a:cubicBezTo>
                  <a:pt x="2442297" y="322768"/>
                  <a:pt x="2441379" y="321073"/>
                  <a:pt x="2440460" y="319377"/>
                </a:cubicBezTo>
                <a:cubicBezTo>
                  <a:pt x="2440460" y="318531"/>
                  <a:pt x="2443214" y="317683"/>
                  <a:pt x="2444133" y="317683"/>
                </a:cubicBezTo>
                <a:close/>
                <a:moveTo>
                  <a:pt x="1013641" y="317089"/>
                </a:moveTo>
                <a:lnTo>
                  <a:pt x="1013641" y="317899"/>
                </a:lnTo>
                <a:lnTo>
                  <a:pt x="1013123" y="317141"/>
                </a:lnTo>
                <a:close/>
                <a:moveTo>
                  <a:pt x="1014530" y="317063"/>
                </a:moveTo>
                <a:lnTo>
                  <a:pt x="1024657" y="320438"/>
                </a:lnTo>
                <a:cubicBezTo>
                  <a:pt x="1023923" y="322274"/>
                  <a:pt x="1022454" y="324111"/>
                  <a:pt x="1021719" y="326865"/>
                </a:cubicBezTo>
                <a:close/>
                <a:moveTo>
                  <a:pt x="1262461" y="315847"/>
                </a:moveTo>
                <a:cubicBezTo>
                  <a:pt x="1262461" y="316765"/>
                  <a:pt x="1263380" y="317683"/>
                  <a:pt x="1263380" y="317683"/>
                </a:cubicBezTo>
                <a:cubicBezTo>
                  <a:pt x="1263380" y="318601"/>
                  <a:pt x="1262461" y="319520"/>
                  <a:pt x="1262461" y="319520"/>
                </a:cubicBezTo>
                <a:cubicBezTo>
                  <a:pt x="1261543" y="318601"/>
                  <a:pt x="1261543" y="318601"/>
                  <a:pt x="1261543" y="317683"/>
                </a:cubicBezTo>
                <a:cubicBezTo>
                  <a:pt x="1261543" y="316765"/>
                  <a:pt x="1262461" y="316765"/>
                  <a:pt x="1262461" y="315847"/>
                </a:cubicBezTo>
                <a:close/>
                <a:moveTo>
                  <a:pt x="1013639" y="315847"/>
                </a:moveTo>
                <a:lnTo>
                  <a:pt x="1014530" y="317063"/>
                </a:lnTo>
                <a:lnTo>
                  <a:pt x="1013639" y="316765"/>
                </a:lnTo>
                <a:cubicBezTo>
                  <a:pt x="1013639" y="316765"/>
                  <a:pt x="1013639" y="315847"/>
                  <a:pt x="1013639" y="315847"/>
                </a:cubicBezTo>
                <a:close/>
                <a:moveTo>
                  <a:pt x="932648" y="314010"/>
                </a:moveTo>
                <a:cubicBezTo>
                  <a:pt x="936997" y="315584"/>
                  <a:pt x="941347" y="317945"/>
                  <a:pt x="945696" y="320306"/>
                </a:cubicBezTo>
                <a:cubicBezTo>
                  <a:pt x="944826" y="321880"/>
                  <a:pt x="943956" y="323453"/>
                  <a:pt x="943087" y="325028"/>
                </a:cubicBezTo>
                <a:cubicBezTo>
                  <a:pt x="938737" y="322667"/>
                  <a:pt x="933518" y="321093"/>
                  <a:pt x="929169" y="318732"/>
                </a:cubicBezTo>
                <a:cubicBezTo>
                  <a:pt x="930039" y="317157"/>
                  <a:pt x="931778" y="315584"/>
                  <a:pt x="932648" y="314010"/>
                </a:cubicBezTo>
                <a:close/>
                <a:moveTo>
                  <a:pt x="1168359" y="305457"/>
                </a:moveTo>
                <a:cubicBezTo>
                  <a:pt x="1175913" y="302972"/>
                  <a:pt x="1182767" y="314928"/>
                  <a:pt x="1189621" y="316171"/>
                </a:cubicBezTo>
                <a:cubicBezTo>
                  <a:pt x="1193774" y="316999"/>
                  <a:pt x="1195436" y="326938"/>
                  <a:pt x="1195436" y="334391"/>
                </a:cubicBezTo>
                <a:cubicBezTo>
                  <a:pt x="1182143" y="327766"/>
                  <a:pt x="1161375" y="336047"/>
                  <a:pt x="1160545" y="313687"/>
                </a:cubicBezTo>
                <a:cubicBezTo>
                  <a:pt x="1163245" y="308718"/>
                  <a:pt x="1165840" y="306285"/>
                  <a:pt x="1168359" y="305457"/>
                </a:cubicBezTo>
                <a:close/>
                <a:moveTo>
                  <a:pt x="976180" y="304829"/>
                </a:moveTo>
                <a:cubicBezTo>
                  <a:pt x="978383" y="305747"/>
                  <a:pt x="979484" y="305747"/>
                  <a:pt x="980587" y="306665"/>
                </a:cubicBezTo>
                <a:cubicBezTo>
                  <a:pt x="979484" y="307583"/>
                  <a:pt x="979484" y="307583"/>
                  <a:pt x="978383" y="308502"/>
                </a:cubicBezTo>
                <a:cubicBezTo>
                  <a:pt x="977281" y="308502"/>
                  <a:pt x="976180" y="307583"/>
                  <a:pt x="975077" y="306665"/>
                </a:cubicBezTo>
                <a:cubicBezTo>
                  <a:pt x="975077" y="306665"/>
                  <a:pt x="976180" y="304829"/>
                  <a:pt x="976180" y="304829"/>
                </a:cubicBezTo>
                <a:close/>
                <a:moveTo>
                  <a:pt x="624156" y="304829"/>
                </a:moveTo>
                <a:cubicBezTo>
                  <a:pt x="627420" y="306461"/>
                  <a:pt x="628235" y="307278"/>
                  <a:pt x="629869" y="308093"/>
                </a:cubicBezTo>
                <a:cubicBezTo>
                  <a:pt x="629052" y="309725"/>
                  <a:pt x="628235" y="312174"/>
                  <a:pt x="627420" y="312174"/>
                </a:cubicBezTo>
                <a:cubicBezTo>
                  <a:pt x="625788" y="312174"/>
                  <a:pt x="624156" y="310542"/>
                  <a:pt x="623339" y="309725"/>
                </a:cubicBezTo>
                <a:cubicBezTo>
                  <a:pt x="622522" y="308910"/>
                  <a:pt x="624156" y="306461"/>
                  <a:pt x="624156" y="304829"/>
                </a:cubicBezTo>
                <a:close/>
                <a:moveTo>
                  <a:pt x="1200791" y="302992"/>
                </a:moveTo>
                <a:cubicBezTo>
                  <a:pt x="1202322" y="304661"/>
                  <a:pt x="1203087" y="306330"/>
                  <a:pt x="1204618" y="308001"/>
                </a:cubicBezTo>
                <a:cubicBezTo>
                  <a:pt x="1202322" y="309670"/>
                  <a:pt x="1200027" y="310505"/>
                  <a:pt x="1197730" y="312174"/>
                </a:cubicBezTo>
                <a:cubicBezTo>
                  <a:pt x="1196966" y="311339"/>
                  <a:pt x="1196200" y="310505"/>
                  <a:pt x="1195436" y="308835"/>
                </a:cubicBezTo>
                <a:cubicBezTo>
                  <a:pt x="1196966" y="307166"/>
                  <a:pt x="1198496" y="305496"/>
                  <a:pt x="1200791" y="302992"/>
                </a:cubicBezTo>
                <a:close/>
                <a:moveTo>
                  <a:pt x="1388800" y="301156"/>
                </a:moveTo>
                <a:cubicBezTo>
                  <a:pt x="1390452" y="302004"/>
                  <a:pt x="1392105" y="302851"/>
                  <a:pt x="1393758" y="303699"/>
                </a:cubicBezTo>
                <a:cubicBezTo>
                  <a:pt x="1390452" y="310480"/>
                  <a:pt x="1387973" y="316411"/>
                  <a:pt x="1384668" y="323192"/>
                </a:cubicBezTo>
                <a:cubicBezTo>
                  <a:pt x="1382188" y="321498"/>
                  <a:pt x="1379709" y="319802"/>
                  <a:pt x="1377231" y="318954"/>
                </a:cubicBezTo>
                <a:cubicBezTo>
                  <a:pt x="1381362" y="313022"/>
                  <a:pt x="1384668" y="307089"/>
                  <a:pt x="1388800" y="301156"/>
                </a:cubicBezTo>
                <a:close/>
                <a:moveTo>
                  <a:pt x="1374782" y="301156"/>
                </a:moveTo>
                <a:cubicBezTo>
                  <a:pt x="1375394" y="301156"/>
                  <a:pt x="1376007" y="302075"/>
                  <a:pt x="1377231" y="302993"/>
                </a:cubicBezTo>
                <a:cubicBezTo>
                  <a:pt x="1376619" y="303910"/>
                  <a:pt x="1376007" y="304829"/>
                  <a:pt x="1375394" y="305747"/>
                </a:cubicBezTo>
                <a:cubicBezTo>
                  <a:pt x="1375394" y="306666"/>
                  <a:pt x="1373558" y="304829"/>
                  <a:pt x="1373558" y="304829"/>
                </a:cubicBezTo>
                <a:cubicBezTo>
                  <a:pt x="1373558" y="302993"/>
                  <a:pt x="1374170" y="302075"/>
                  <a:pt x="1374782" y="301156"/>
                </a:cubicBezTo>
                <a:close/>
                <a:moveTo>
                  <a:pt x="902960" y="299319"/>
                </a:moveTo>
                <a:cubicBezTo>
                  <a:pt x="910472" y="303311"/>
                  <a:pt x="917984" y="307303"/>
                  <a:pt x="925497" y="311295"/>
                </a:cubicBezTo>
                <a:cubicBezTo>
                  <a:pt x="924662" y="313691"/>
                  <a:pt x="922993" y="316086"/>
                  <a:pt x="922159" y="317683"/>
                </a:cubicBezTo>
                <a:cubicBezTo>
                  <a:pt x="913811" y="314489"/>
                  <a:pt x="906299" y="311295"/>
                  <a:pt x="897952" y="307303"/>
                </a:cubicBezTo>
                <a:cubicBezTo>
                  <a:pt x="899621" y="304908"/>
                  <a:pt x="901290" y="301715"/>
                  <a:pt x="902960" y="299319"/>
                </a:cubicBezTo>
                <a:close/>
                <a:moveTo>
                  <a:pt x="1047612" y="295647"/>
                </a:moveTo>
                <a:cubicBezTo>
                  <a:pt x="1047612" y="296565"/>
                  <a:pt x="1048530" y="297483"/>
                  <a:pt x="1048530" y="297483"/>
                </a:cubicBezTo>
                <a:cubicBezTo>
                  <a:pt x="1048530" y="298401"/>
                  <a:pt x="1047612" y="299319"/>
                  <a:pt x="1046693" y="299319"/>
                </a:cubicBezTo>
                <a:cubicBezTo>
                  <a:pt x="1046693" y="299319"/>
                  <a:pt x="1046693" y="298401"/>
                  <a:pt x="1046693" y="297483"/>
                </a:cubicBezTo>
                <a:cubicBezTo>
                  <a:pt x="1046693" y="297483"/>
                  <a:pt x="1046693" y="296565"/>
                  <a:pt x="1047612" y="295647"/>
                </a:cubicBezTo>
                <a:close/>
                <a:moveTo>
                  <a:pt x="959863" y="295647"/>
                </a:moveTo>
                <a:cubicBezTo>
                  <a:pt x="961437" y="296749"/>
                  <a:pt x="961437" y="298953"/>
                  <a:pt x="962224" y="300054"/>
                </a:cubicBezTo>
                <a:cubicBezTo>
                  <a:pt x="961437" y="300054"/>
                  <a:pt x="959863" y="301156"/>
                  <a:pt x="959075" y="301156"/>
                </a:cubicBezTo>
                <a:cubicBezTo>
                  <a:pt x="957501" y="301156"/>
                  <a:pt x="957501" y="298953"/>
                  <a:pt x="956714" y="297850"/>
                </a:cubicBezTo>
                <a:cubicBezTo>
                  <a:pt x="958288" y="296749"/>
                  <a:pt x="959075" y="295647"/>
                  <a:pt x="959863" y="295647"/>
                </a:cubicBezTo>
                <a:close/>
                <a:moveTo>
                  <a:pt x="887342" y="294626"/>
                </a:moveTo>
                <a:cubicBezTo>
                  <a:pt x="888158" y="293811"/>
                  <a:pt x="890607" y="295443"/>
                  <a:pt x="890607" y="296260"/>
                </a:cubicBezTo>
                <a:cubicBezTo>
                  <a:pt x="890607" y="297892"/>
                  <a:pt x="889790" y="299524"/>
                  <a:pt x="888974" y="301156"/>
                </a:cubicBezTo>
                <a:cubicBezTo>
                  <a:pt x="887342" y="300340"/>
                  <a:pt x="885710" y="299524"/>
                  <a:pt x="883261" y="297892"/>
                </a:cubicBezTo>
                <a:cubicBezTo>
                  <a:pt x="884893" y="296260"/>
                  <a:pt x="885710" y="294626"/>
                  <a:pt x="887342" y="294626"/>
                </a:cubicBezTo>
                <a:close/>
                <a:moveTo>
                  <a:pt x="2067425" y="293811"/>
                </a:moveTo>
                <a:cubicBezTo>
                  <a:pt x="2069000" y="293811"/>
                  <a:pt x="2069786" y="294545"/>
                  <a:pt x="2071361" y="294545"/>
                </a:cubicBezTo>
                <a:cubicBezTo>
                  <a:pt x="2070574" y="295280"/>
                  <a:pt x="2070574" y="296749"/>
                  <a:pt x="2069000" y="297484"/>
                </a:cubicBezTo>
                <a:cubicBezTo>
                  <a:pt x="2069000" y="297484"/>
                  <a:pt x="2067425" y="296749"/>
                  <a:pt x="2065851" y="296749"/>
                </a:cubicBezTo>
                <a:cubicBezTo>
                  <a:pt x="2066639" y="295280"/>
                  <a:pt x="2066639" y="293811"/>
                  <a:pt x="2067425" y="293811"/>
                </a:cubicBezTo>
                <a:close/>
                <a:moveTo>
                  <a:pt x="995957" y="291974"/>
                </a:moveTo>
                <a:lnTo>
                  <a:pt x="1013123" y="317141"/>
                </a:lnTo>
                <a:lnTo>
                  <a:pt x="989768" y="319520"/>
                </a:lnTo>
                <a:cubicBezTo>
                  <a:pt x="992420" y="308178"/>
                  <a:pt x="993304" y="300886"/>
                  <a:pt x="995957" y="291974"/>
                </a:cubicBezTo>
                <a:close/>
                <a:moveTo>
                  <a:pt x="1544336" y="288302"/>
                </a:moveTo>
                <a:cubicBezTo>
                  <a:pt x="1545254" y="289220"/>
                  <a:pt x="1547090" y="289220"/>
                  <a:pt x="1548009" y="290138"/>
                </a:cubicBezTo>
                <a:cubicBezTo>
                  <a:pt x="1547090" y="291056"/>
                  <a:pt x="1547090" y="292893"/>
                  <a:pt x="1546172" y="292893"/>
                </a:cubicBezTo>
                <a:cubicBezTo>
                  <a:pt x="1545254" y="293811"/>
                  <a:pt x="1543418" y="292893"/>
                  <a:pt x="1542499" y="291974"/>
                </a:cubicBezTo>
                <a:cubicBezTo>
                  <a:pt x="1543418" y="291056"/>
                  <a:pt x="1543418" y="289220"/>
                  <a:pt x="1544336" y="288302"/>
                </a:cubicBezTo>
                <a:close/>
                <a:moveTo>
                  <a:pt x="511121" y="288302"/>
                </a:moveTo>
                <a:cubicBezTo>
                  <a:pt x="513691" y="292082"/>
                  <a:pt x="517119" y="295107"/>
                  <a:pt x="519691" y="298888"/>
                </a:cubicBezTo>
                <a:cubicBezTo>
                  <a:pt x="518834" y="299644"/>
                  <a:pt x="517119" y="300400"/>
                  <a:pt x="516263" y="301156"/>
                </a:cubicBezTo>
                <a:cubicBezTo>
                  <a:pt x="512834" y="298131"/>
                  <a:pt x="509406" y="295107"/>
                  <a:pt x="506836" y="291326"/>
                </a:cubicBezTo>
                <a:cubicBezTo>
                  <a:pt x="507693" y="290570"/>
                  <a:pt x="509406" y="289813"/>
                  <a:pt x="511121" y="288302"/>
                </a:cubicBezTo>
                <a:close/>
                <a:moveTo>
                  <a:pt x="2579194" y="282793"/>
                </a:moveTo>
                <a:cubicBezTo>
                  <a:pt x="2579194" y="285385"/>
                  <a:pt x="2580020" y="287978"/>
                  <a:pt x="2580020" y="290570"/>
                </a:cubicBezTo>
                <a:cubicBezTo>
                  <a:pt x="2569278" y="293163"/>
                  <a:pt x="2559362" y="294891"/>
                  <a:pt x="2548620" y="297484"/>
                </a:cubicBezTo>
                <a:cubicBezTo>
                  <a:pt x="2547794" y="294891"/>
                  <a:pt x="2547794" y="293163"/>
                  <a:pt x="2546967" y="291435"/>
                </a:cubicBezTo>
                <a:cubicBezTo>
                  <a:pt x="2557709" y="288842"/>
                  <a:pt x="2568452" y="285385"/>
                  <a:pt x="2579194" y="282793"/>
                </a:cubicBezTo>
                <a:close/>
                <a:moveTo>
                  <a:pt x="936147" y="282793"/>
                </a:moveTo>
                <a:cubicBezTo>
                  <a:pt x="939085" y="284171"/>
                  <a:pt x="942023" y="285547"/>
                  <a:pt x="945696" y="286925"/>
                </a:cubicBezTo>
                <a:lnTo>
                  <a:pt x="944962" y="286925"/>
                </a:lnTo>
                <a:cubicBezTo>
                  <a:pt x="941289" y="287614"/>
                  <a:pt x="938351" y="287614"/>
                  <a:pt x="934678" y="288303"/>
                </a:cubicBezTo>
                <a:cubicBezTo>
                  <a:pt x="935413" y="286237"/>
                  <a:pt x="935413" y="284171"/>
                  <a:pt x="936147" y="282793"/>
                </a:cubicBezTo>
                <a:close/>
                <a:moveTo>
                  <a:pt x="1556141" y="279121"/>
                </a:moveTo>
                <a:cubicBezTo>
                  <a:pt x="1559289" y="280344"/>
                  <a:pt x="1562437" y="281569"/>
                  <a:pt x="1565585" y="282793"/>
                </a:cubicBezTo>
                <a:lnTo>
                  <a:pt x="1555354" y="282793"/>
                </a:lnTo>
                <a:cubicBezTo>
                  <a:pt x="1555354" y="281569"/>
                  <a:pt x="1555354" y="280344"/>
                  <a:pt x="1556141" y="279121"/>
                </a:cubicBezTo>
                <a:close/>
                <a:moveTo>
                  <a:pt x="920600" y="277284"/>
                </a:moveTo>
                <a:cubicBezTo>
                  <a:pt x="921213" y="277284"/>
                  <a:pt x="921213" y="277896"/>
                  <a:pt x="921825" y="277896"/>
                </a:cubicBezTo>
                <a:cubicBezTo>
                  <a:pt x="921825" y="278509"/>
                  <a:pt x="921213" y="279121"/>
                  <a:pt x="921213" y="279121"/>
                </a:cubicBezTo>
                <a:cubicBezTo>
                  <a:pt x="920600" y="279121"/>
                  <a:pt x="920600" y="278509"/>
                  <a:pt x="919988" y="278509"/>
                </a:cubicBezTo>
                <a:cubicBezTo>
                  <a:pt x="919988" y="277896"/>
                  <a:pt x="920600" y="277284"/>
                  <a:pt x="920600" y="277284"/>
                </a:cubicBezTo>
                <a:close/>
                <a:moveTo>
                  <a:pt x="1696750" y="266266"/>
                </a:moveTo>
                <a:cubicBezTo>
                  <a:pt x="1697669" y="267184"/>
                  <a:pt x="1698587" y="268103"/>
                  <a:pt x="1698587" y="269020"/>
                </a:cubicBezTo>
                <a:cubicBezTo>
                  <a:pt x="1697669" y="269938"/>
                  <a:pt x="1695833" y="270857"/>
                  <a:pt x="1693996" y="271775"/>
                </a:cubicBezTo>
                <a:cubicBezTo>
                  <a:pt x="1693996" y="270857"/>
                  <a:pt x="1693078" y="269020"/>
                  <a:pt x="1693078" y="269020"/>
                </a:cubicBezTo>
                <a:cubicBezTo>
                  <a:pt x="1693996" y="268103"/>
                  <a:pt x="1695833" y="267184"/>
                  <a:pt x="1696750" y="266266"/>
                </a:cubicBezTo>
                <a:close/>
                <a:moveTo>
                  <a:pt x="1461701" y="266266"/>
                </a:moveTo>
                <a:lnTo>
                  <a:pt x="1463538" y="266266"/>
                </a:lnTo>
                <a:lnTo>
                  <a:pt x="1463538" y="268103"/>
                </a:lnTo>
                <a:lnTo>
                  <a:pt x="1461701" y="268103"/>
                </a:lnTo>
                <a:close/>
                <a:moveTo>
                  <a:pt x="1533318" y="264430"/>
                </a:moveTo>
                <a:lnTo>
                  <a:pt x="1535155" y="264430"/>
                </a:lnTo>
                <a:lnTo>
                  <a:pt x="1535155" y="266267"/>
                </a:lnTo>
                <a:lnTo>
                  <a:pt x="1533318" y="266267"/>
                </a:lnTo>
                <a:close/>
                <a:moveTo>
                  <a:pt x="1058569" y="264064"/>
                </a:moveTo>
                <a:cubicBezTo>
                  <a:pt x="1063075" y="262962"/>
                  <a:pt x="1068398" y="264365"/>
                  <a:pt x="1075360" y="267973"/>
                </a:cubicBezTo>
                <a:cubicBezTo>
                  <a:pt x="1097476" y="278396"/>
                  <a:pt x="1121229" y="285612"/>
                  <a:pt x="1143344" y="296035"/>
                </a:cubicBezTo>
                <a:cubicBezTo>
                  <a:pt x="1150716" y="299243"/>
                  <a:pt x="1154811" y="308062"/>
                  <a:pt x="1160545" y="313675"/>
                </a:cubicBezTo>
                <a:cubicBezTo>
                  <a:pt x="1153992" y="314476"/>
                  <a:pt x="1145801" y="317684"/>
                  <a:pt x="1140068" y="315279"/>
                </a:cubicBezTo>
                <a:cubicBezTo>
                  <a:pt x="1114677" y="307260"/>
                  <a:pt x="1089285" y="298441"/>
                  <a:pt x="1064713" y="288820"/>
                </a:cubicBezTo>
                <a:cubicBezTo>
                  <a:pt x="1058160" y="286414"/>
                  <a:pt x="1053246" y="280000"/>
                  <a:pt x="1046693" y="275189"/>
                </a:cubicBezTo>
                <a:cubicBezTo>
                  <a:pt x="1050378" y="268775"/>
                  <a:pt x="1054065" y="265167"/>
                  <a:pt x="1058569" y="264064"/>
                </a:cubicBezTo>
                <a:close/>
                <a:moveTo>
                  <a:pt x="1570962" y="262593"/>
                </a:moveTo>
                <a:cubicBezTo>
                  <a:pt x="1571880" y="263817"/>
                  <a:pt x="1572799" y="264429"/>
                  <a:pt x="1573717" y="265654"/>
                </a:cubicBezTo>
                <a:cubicBezTo>
                  <a:pt x="1572799" y="265654"/>
                  <a:pt x="1570962" y="266266"/>
                  <a:pt x="1570045" y="266266"/>
                </a:cubicBezTo>
                <a:cubicBezTo>
                  <a:pt x="1569126" y="266266"/>
                  <a:pt x="1569126" y="265042"/>
                  <a:pt x="1568208" y="264429"/>
                </a:cubicBezTo>
                <a:cubicBezTo>
                  <a:pt x="1569126" y="263817"/>
                  <a:pt x="1570045" y="263205"/>
                  <a:pt x="1570962" y="262593"/>
                </a:cubicBezTo>
                <a:close/>
                <a:moveTo>
                  <a:pt x="891608" y="260757"/>
                </a:moveTo>
                <a:cubicBezTo>
                  <a:pt x="891608" y="261446"/>
                  <a:pt x="892443" y="262823"/>
                  <a:pt x="892443" y="263512"/>
                </a:cubicBezTo>
                <a:cubicBezTo>
                  <a:pt x="889939" y="264201"/>
                  <a:pt x="886600" y="264889"/>
                  <a:pt x="884096" y="266267"/>
                </a:cubicBezTo>
                <a:cubicBezTo>
                  <a:pt x="884096" y="265579"/>
                  <a:pt x="883261" y="264201"/>
                  <a:pt x="883261" y="263512"/>
                </a:cubicBezTo>
                <a:cubicBezTo>
                  <a:pt x="885766" y="262823"/>
                  <a:pt x="888270" y="262135"/>
                  <a:pt x="891608" y="260757"/>
                </a:cubicBezTo>
                <a:close/>
                <a:moveTo>
                  <a:pt x="1925155" y="258160"/>
                </a:moveTo>
                <a:lnTo>
                  <a:pt x="1921149" y="273612"/>
                </a:lnTo>
                <a:cubicBezTo>
                  <a:pt x="1918578" y="271872"/>
                  <a:pt x="1916007" y="270133"/>
                  <a:pt x="1913436" y="269263"/>
                </a:cubicBezTo>
                <a:close/>
                <a:moveTo>
                  <a:pt x="1925434" y="257085"/>
                </a:moveTo>
                <a:cubicBezTo>
                  <a:pt x="1925434" y="257085"/>
                  <a:pt x="1926291" y="257085"/>
                  <a:pt x="1926291" y="257085"/>
                </a:cubicBezTo>
                <a:lnTo>
                  <a:pt x="1925155" y="258160"/>
                </a:lnTo>
                <a:close/>
                <a:moveTo>
                  <a:pt x="1925778" y="256464"/>
                </a:moveTo>
                <a:lnTo>
                  <a:pt x="1925289" y="257085"/>
                </a:lnTo>
                <a:lnTo>
                  <a:pt x="1924454" y="257085"/>
                </a:lnTo>
                <a:close/>
                <a:moveTo>
                  <a:pt x="1024588" y="249739"/>
                </a:moveTo>
                <a:cubicBezTo>
                  <a:pt x="1030026" y="255887"/>
                  <a:pt x="1034687" y="261156"/>
                  <a:pt x="1039349" y="267304"/>
                </a:cubicBezTo>
                <a:cubicBezTo>
                  <a:pt x="1022257" y="269940"/>
                  <a:pt x="1019149" y="267304"/>
                  <a:pt x="1024588" y="249739"/>
                </a:cubicBezTo>
                <a:close/>
                <a:moveTo>
                  <a:pt x="913407" y="246067"/>
                </a:moveTo>
                <a:cubicBezTo>
                  <a:pt x="916468" y="246853"/>
                  <a:pt x="918764" y="247641"/>
                  <a:pt x="921825" y="248428"/>
                </a:cubicBezTo>
                <a:cubicBezTo>
                  <a:pt x="921825" y="250002"/>
                  <a:pt x="921059" y="250790"/>
                  <a:pt x="921059" y="251576"/>
                </a:cubicBezTo>
                <a:cubicBezTo>
                  <a:pt x="918764" y="250790"/>
                  <a:pt x="915703" y="250790"/>
                  <a:pt x="912642" y="250002"/>
                </a:cubicBezTo>
                <a:cubicBezTo>
                  <a:pt x="913407" y="249215"/>
                  <a:pt x="913407" y="247641"/>
                  <a:pt x="913407" y="246067"/>
                </a:cubicBezTo>
                <a:close/>
                <a:moveTo>
                  <a:pt x="1734702" y="244230"/>
                </a:moveTo>
                <a:cubicBezTo>
                  <a:pt x="1734702" y="244230"/>
                  <a:pt x="1735313" y="244964"/>
                  <a:pt x="1735313" y="244964"/>
                </a:cubicBezTo>
                <a:cubicBezTo>
                  <a:pt x="1735313" y="245699"/>
                  <a:pt x="1734702" y="247168"/>
                  <a:pt x="1734702" y="247902"/>
                </a:cubicBezTo>
                <a:cubicBezTo>
                  <a:pt x="1734088" y="247168"/>
                  <a:pt x="1733477" y="247168"/>
                  <a:pt x="1733477" y="246433"/>
                </a:cubicBezTo>
                <a:cubicBezTo>
                  <a:pt x="1734088" y="245699"/>
                  <a:pt x="1734088" y="244964"/>
                  <a:pt x="1734702" y="244230"/>
                </a:cubicBezTo>
                <a:close/>
                <a:moveTo>
                  <a:pt x="1004803" y="244230"/>
                </a:moveTo>
                <a:cubicBezTo>
                  <a:pt x="1008016" y="245804"/>
                  <a:pt x="1010427" y="247377"/>
                  <a:pt x="1013641" y="249738"/>
                </a:cubicBezTo>
                <a:cubicBezTo>
                  <a:pt x="1011230" y="252100"/>
                  <a:pt x="1008820" y="255248"/>
                  <a:pt x="1007213" y="254461"/>
                </a:cubicBezTo>
                <a:cubicBezTo>
                  <a:pt x="1004803" y="253673"/>
                  <a:pt x="1002392" y="251312"/>
                  <a:pt x="1000786" y="249738"/>
                </a:cubicBezTo>
                <a:cubicBezTo>
                  <a:pt x="1000786" y="248952"/>
                  <a:pt x="1003999" y="244230"/>
                  <a:pt x="1004803" y="244230"/>
                </a:cubicBezTo>
                <a:close/>
                <a:moveTo>
                  <a:pt x="1777049" y="242394"/>
                </a:moveTo>
                <a:cubicBezTo>
                  <a:pt x="1778718" y="245822"/>
                  <a:pt x="1781222" y="247536"/>
                  <a:pt x="1781222" y="249250"/>
                </a:cubicBezTo>
                <a:cubicBezTo>
                  <a:pt x="1781222" y="251820"/>
                  <a:pt x="1778718" y="253535"/>
                  <a:pt x="1777049" y="255249"/>
                </a:cubicBezTo>
                <a:cubicBezTo>
                  <a:pt x="1775379" y="253535"/>
                  <a:pt x="1772875" y="251820"/>
                  <a:pt x="1772040" y="250107"/>
                </a:cubicBezTo>
                <a:cubicBezTo>
                  <a:pt x="1772040" y="248393"/>
                  <a:pt x="1774544" y="245822"/>
                  <a:pt x="1777049" y="242394"/>
                </a:cubicBezTo>
                <a:close/>
                <a:moveTo>
                  <a:pt x="1774489" y="235049"/>
                </a:moveTo>
                <a:cubicBezTo>
                  <a:pt x="1775712" y="236274"/>
                  <a:pt x="1775712" y="237498"/>
                  <a:pt x="1775712" y="238721"/>
                </a:cubicBezTo>
                <a:cubicBezTo>
                  <a:pt x="1774489" y="238721"/>
                  <a:pt x="1774489" y="238721"/>
                  <a:pt x="1773264" y="238721"/>
                </a:cubicBezTo>
                <a:cubicBezTo>
                  <a:pt x="1773264" y="237498"/>
                  <a:pt x="1773264" y="237498"/>
                  <a:pt x="1772040" y="236274"/>
                </a:cubicBezTo>
                <a:cubicBezTo>
                  <a:pt x="1773264" y="236274"/>
                  <a:pt x="1774489" y="235049"/>
                  <a:pt x="1774489" y="235049"/>
                </a:cubicBezTo>
                <a:close/>
                <a:moveTo>
                  <a:pt x="961305" y="231632"/>
                </a:moveTo>
                <a:lnTo>
                  <a:pt x="971405" y="234437"/>
                </a:lnTo>
                <a:cubicBezTo>
                  <a:pt x="969830" y="236733"/>
                  <a:pt x="967469" y="238263"/>
                  <a:pt x="965895" y="240558"/>
                </a:cubicBezTo>
                <a:close/>
                <a:moveTo>
                  <a:pt x="960387" y="231376"/>
                </a:moveTo>
                <a:lnTo>
                  <a:pt x="961173" y="231376"/>
                </a:lnTo>
                <a:lnTo>
                  <a:pt x="961305" y="231632"/>
                </a:lnTo>
                <a:close/>
                <a:moveTo>
                  <a:pt x="959067" y="230761"/>
                </a:moveTo>
                <a:lnTo>
                  <a:pt x="960387" y="231376"/>
                </a:lnTo>
                <a:cubicBezTo>
                  <a:pt x="960387" y="231376"/>
                  <a:pt x="959523" y="231376"/>
                  <a:pt x="959523" y="231376"/>
                </a:cubicBezTo>
                <a:close/>
                <a:moveTo>
                  <a:pt x="813481" y="229539"/>
                </a:moveTo>
                <a:cubicBezTo>
                  <a:pt x="814216" y="229539"/>
                  <a:pt x="815685" y="231172"/>
                  <a:pt x="817154" y="231988"/>
                </a:cubicBezTo>
                <a:cubicBezTo>
                  <a:pt x="816419" y="233620"/>
                  <a:pt x="815685" y="235252"/>
                  <a:pt x="814216" y="236885"/>
                </a:cubicBezTo>
                <a:cubicBezTo>
                  <a:pt x="812747" y="235252"/>
                  <a:pt x="811278" y="234437"/>
                  <a:pt x="809808" y="232804"/>
                </a:cubicBezTo>
                <a:cubicBezTo>
                  <a:pt x="811278" y="231988"/>
                  <a:pt x="812012" y="229539"/>
                  <a:pt x="813481" y="229539"/>
                </a:cubicBezTo>
                <a:close/>
                <a:moveTo>
                  <a:pt x="1718713" y="226683"/>
                </a:moveTo>
                <a:cubicBezTo>
                  <a:pt x="1722752" y="225868"/>
                  <a:pt x="1727600" y="228316"/>
                  <a:pt x="1731641" y="229132"/>
                </a:cubicBezTo>
                <a:cubicBezTo>
                  <a:pt x="1729217" y="232396"/>
                  <a:pt x="1725984" y="236477"/>
                  <a:pt x="1722752" y="238925"/>
                </a:cubicBezTo>
                <a:lnTo>
                  <a:pt x="1715481" y="238925"/>
                </a:lnTo>
                <a:lnTo>
                  <a:pt x="1711804" y="235212"/>
                </a:lnTo>
                <a:close/>
                <a:moveTo>
                  <a:pt x="512848" y="222195"/>
                </a:moveTo>
                <a:cubicBezTo>
                  <a:pt x="516603" y="227203"/>
                  <a:pt x="519609" y="231376"/>
                  <a:pt x="523365" y="235550"/>
                </a:cubicBezTo>
                <a:cubicBezTo>
                  <a:pt x="521862" y="237219"/>
                  <a:pt x="520359" y="238888"/>
                  <a:pt x="518106" y="240557"/>
                </a:cubicBezTo>
                <a:cubicBezTo>
                  <a:pt x="514350" y="236385"/>
                  <a:pt x="510593" y="233045"/>
                  <a:pt x="506837" y="228872"/>
                </a:cubicBezTo>
                <a:cubicBezTo>
                  <a:pt x="509092" y="226367"/>
                  <a:pt x="511345" y="224698"/>
                  <a:pt x="512848" y="222195"/>
                </a:cubicBezTo>
                <a:close/>
                <a:moveTo>
                  <a:pt x="1582288" y="220358"/>
                </a:moveTo>
                <a:cubicBezTo>
                  <a:pt x="1582288" y="221277"/>
                  <a:pt x="1582288" y="221277"/>
                  <a:pt x="1582900" y="222195"/>
                </a:cubicBezTo>
                <a:cubicBezTo>
                  <a:pt x="1582288" y="223114"/>
                  <a:pt x="1582288" y="224031"/>
                  <a:pt x="1582288" y="224031"/>
                </a:cubicBezTo>
                <a:cubicBezTo>
                  <a:pt x="1581675" y="223114"/>
                  <a:pt x="1581063" y="222195"/>
                  <a:pt x="1581063" y="221277"/>
                </a:cubicBezTo>
                <a:cubicBezTo>
                  <a:pt x="1581063" y="221277"/>
                  <a:pt x="1581675" y="221277"/>
                  <a:pt x="1582288" y="220358"/>
                </a:cubicBezTo>
                <a:close/>
                <a:moveTo>
                  <a:pt x="950017" y="218521"/>
                </a:moveTo>
                <a:lnTo>
                  <a:pt x="959067" y="230761"/>
                </a:lnTo>
                <a:lnTo>
                  <a:pt x="945696" y="224520"/>
                </a:lnTo>
                <a:cubicBezTo>
                  <a:pt x="946560" y="222807"/>
                  <a:pt x="948288" y="220236"/>
                  <a:pt x="950017" y="218521"/>
                </a:cubicBezTo>
                <a:close/>
                <a:moveTo>
                  <a:pt x="1675836" y="214645"/>
                </a:moveTo>
                <a:lnTo>
                  <a:pt x="1680224" y="218155"/>
                </a:lnTo>
                <a:cubicBezTo>
                  <a:pt x="1678387" y="218889"/>
                  <a:pt x="1677470" y="219624"/>
                  <a:pt x="1676551" y="220358"/>
                </a:cubicBezTo>
                <a:close/>
                <a:moveTo>
                  <a:pt x="1745597" y="209340"/>
                </a:moveTo>
                <a:cubicBezTo>
                  <a:pt x="1746331" y="211177"/>
                  <a:pt x="1746331" y="212095"/>
                  <a:pt x="1746331" y="213013"/>
                </a:cubicBezTo>
                <a:cubicBezTo>
                  <a:pt x="1744128" y="213013"/>
                  <a:pt x="1741190" y="212095"/>
                  <a:pt x="1738986" y="211177"/>
                </a:cubicBezTo>
                <a:cubicBezTo>
                  <a:pt x="1741190" y="211177"/>
                  <a:pt x="1743393" y="210259"/>
                  <a:pt x="1745597" y="209340"/>
                </a:cubicBezTo>
                <a:close/>
                <a:moveTo>
                  <a:pt x="1979543" y="207503"/>
                </a:moveTo>
                <a:cubicBezTo>
                  <a:pt x="1979126" y="218884"/>
                  <a:pt x="1971614" y="230669"/>
                  <a:pt x="1961076" y="239915"/>
                </a:cubicBezTo>
                <a:lnTo>
                  <a:pt x="1925778" y="256464"/>
                </a:lnTo>
                <a:lnTo>
                  <a:pt x="1947720" y="228637"/>
                </a:lnTo>
                <a:cubicBezTo>
                  <a:pt x="1957424" y="221118"/>
                  <a:pt x="1968692" y="214820"/>
                  <a:pt x="1979543" y="207503"/>
                </a:cubicBezTo>
                <a:close/>
                <a:moveTo>
                  <a:pt x="934065" y="207503"/>
                </a:moveTo>
                <a:cubicBezTo>
                  <a:pt x="935697" y="211439"/>
                  <a:pt x="936514" y="213013"/>
                  <a:pt x="936514" y="214586"/>
                </a:cubicBezTo>
                <a:cubicBezTo>
                  <a:pt x="936514" y="216161"/>
                  <a:pt x="934882" y="218521"/>
                  <a:pt x="933250" y="218521"/>
                </a:cubicBezTo>
                <a:cubicBezTo>
                  <a:pt x="932433" y="218521"/>
                  <a:pt x="929984" y="216948"/>
                  <a:pt x="929984" y="215374"/>
                </a:cubicBezTo>
                <a:cubicBezTo>
                  <a:pt x="929169" y="214586"/>
                  <a:pt x="930801" y="213013"/>
                  <a:pt x="934065" y="207503"/>
                </a:cubicBezTo>
                <a:close/>
                <a:moveTo>
                  <a:pt x="1810602" y="196486"/>
                </a:moveTo>
                <a:cubicBezTo>
                  <a:pt x="1810602" y="196486"/>
                  <a:pt x="1810602" y="197709"/>
                  <a:pt x="1810602" y="198934"/>
                </a:cubicBezTo>
                <a:cubicBezTo>
                  <a:pt x="1810602" y="198934"/>
                  <a:pt x="1809378" y="200158"/>
                  <a:pt x="1808153" y="200158"/>
                </a:cubicBezTo>
                <a:cubicBezTo>
                  <a:pt x="1808153" y="198934"/>
                  <a:pt x="1806929" y="197709"/>
                  <a:pt x="1806929" y="197709"/>
                </a:cubicBezTo>
                <a:cubicBezTo>
                  <a:pt x="1808153" y="197709"/>
                  <a:pt x="1809378" y="196486"/>
                  <a:pt x="1810602" y="196486"/>
                </a:cubicBezTo>
                <a:close/>
                <a:moveTo>
                  <a:pt x="905909" y="196486"/>
                </a:moveTo>
                <a:cubicBezTo>
                  <a:pt x="907439" y="200503"/>
                  <a:pt x="908970" y="202110"/>
                  <a:pt x="908204" y="203716"/>
                </a:cubicBezTo>
                <a:cubicBezTo>
                  <a:pt x="908204" y="206127"/>
                  <a:pt x="905909" y="207734"/>
                  <a:pt x="904379" y="208538"/>
                </a:cubicBezTo>
                <a:cubicBezTo>
                  <a:pt x="903613" y="209340"/>
                  <a:pt x="899788" y="206127"/>
                  <a:pt x="899788" y="205324"/>
                </a:cubicBezTo>
                <a:cubicBezTo>
                  <a:pt x="900552" y="203716"/>
                  <a:pt x="902082" y="201307"/>
                  <a:pt x="905909" y="196486"/>
                </a:cubicBezTo>
                <a:close/>
                <a:moveTo>
                  <a:pt x="879162" y="184142"/>
                </a:moveTo>
                <a:cubicBezTo>
                  <a:pt x="884375" y="185672"/>
                  <a:pt x="888900" y="189550"/>
                  <a:pt x="892442" y="197302"/>
                </a:cubicBezTo>
                <a:cubicBezTo>
                  <a:pt x="891656" y="199751"/>
                  <a:pt x="890081" y="202199"/>
                  <a:pt x="889295" y="203832"/>
                </a:cubicBezTo>
                <a:cubicBezTo>
                  <a:pt x="879850" y="199751"/>
                  <a:pt x="869620" y="195670"/>
                  <a:pt x="859389" y="191589"/>
                </a:cubicBezTo>
                <a:cubicBezTo>
                  <a:pt x="860175" y="189142"/>
                  <a:pt x="860963" y="187509"/>
                  <a:pt x="861749" y="185061"/>
                </a:cubicBezTo>
                <a:cubicBezTo>
                  <a:pt x="868046" y="183428"/>
                  <a:pt x="873948" y="182612"/>
                  <a:pt x="879162" y="184142"/>
                </a:cubicBezTo>
                <a:close/>
                <a:moveTo>
                  <a:pt x="598654" y="174450"/>
                </a:moveTo>
                <a:cubicBezTo>
                  <a:pt x="591056" y="199355"/>
                  <a:pt x="590296" y="200159"/>
                  <a:pt x="576617" y="186501"/>
                </a:cubicBezTo>
                <a:cubicBezTo>
                  <a:pt x="583457" y="182485"/>
                  <a:pt x="589536" y="179271"/>
                  <a:pt x="598654" y="174450"/>
                </a:cubicBezTo>
                <a:close/>
                <a:moveTo>
                  <a:pt x="845420" y="168587"/>
                </a:moveTo>
                <a:cubicBezTo>
                  <a:pt x="849552" y="171404"/>
                  <a:pt x="851913" y="178291"/>
                  <a:pt x="853880" y="189142"/>
                </a:cubicBezTo>
                <a:cubicBezTo>
                  <a:pt x="842862" y="182465"/>
                  <a:pt x="835778" y="178291"/>
                  <a:pt x="826335" y="172448"/>
                </a:cubicBezTo>
                <a:cubicBezTo>
                  <a:pt x="835385" y="167022"/>
                  <a:pt x="841288" y="165770"/>
                  <a:pt x="845420" y="168587"/>
                </a:cubicBezTo>
                <a:close/>
                <a:moveTo>
                  <a:pt x="1793055" y="161597"/>
                </a:moveTo>
                <a:cubicBezTo>
                  <a:pt x="1799584" y="184092"/>
                  <a:pt x="1791423" y="193733"/>
                  <a:pt x="1755512" y="200161"/>
                </a:cubicBezTo>
                <a:cubicBezTo>
                  <a:pt x="1767754" y="187306"/>
                  <a:pt x="1779997" y="175254"/>
                  <a:pt x="1793055" y="161597"/>
                </a:cubicBezTo>
                <a:close/>
                <a:moveTo>
                  <a:pt x="794784" y="148743"/>
                </a:moveTo>
                <a:cubicBezTo>
                  <a:pt x="806470" y="153858"/>
                  <a:pt x="817320" y="158973"/>
                  <a:pt x="828172" y="163236"/>
                </a:cubicBezTo>
                <a:cubicBezTo>
                  <a:pt x="827336" y="166646"/>
                  <a:pt x="825667" y="169204"/>
                  <a:pt x="824833" y="172614"/>
                </a:cubicBezTo>
                <a:cubicBezTo>
                  <a:pt x="813982" y="167499"/>
                  <a:pt x="802297" y="162384"/>
                  <a:pt x="791445" y="157268"/>
                </a:cubicBezTo>
                <a:cubicBezTo>
                  <a:pt x="793114" y="154710"/>
                  <a:pt x="793950" y="152153"/>
                  <a:pt x="794784" y="148743"/>
                </a:cubicBezTo>
                <a:close/>
                <a:moveTo>
                  <a:pt x="705153" y="148741"/>
                </a:moveTo>
                <a:cubicBezTo>
                  <a:pt x="708433" y="152023"/>
                  <a:pt x="711714" y="156125"/>
                  <a:pt x="715814" y="159406"/>
                </a:cubicBezTo>
                <a:cubicBezTo>
                  <a:pt x="719094" y="162689"/>
                  <a:pt x="724014" y="164329"/>
                  <a:pt x="727295" y="166791"/>
                </a:cubicBezTo>
                <a:cubicBezTo>
                  <a:pt x="734674" y="173354"/>
                  <a:pt x="740414" y="179918"/>
                  <a:pt x="747793" y="185661"/>
                </a:cubicBezTo>
                <a:cubicBezTo>
                  <a:pt x="755173" y="193044"/>
                  <a:pt x="762553" y="200428"/>
                  <a:pt x="770752" y="205351"/>
                </a:cubicBezTo>
                <a:cubicBezTo>
                  <a:pt x="784682" y="212734"/>
                  <a:pt x="795342" y="219298"/>
                  <a:pt x="801082" y="237347"/>
                </a:cubicBezTo>
                <a:cubicBezTo>
                  <a:pt x="806822" y="251294"/>
                  <a:pt x="824861" y="261959"/>
                  <a:pt x="838801" y="271804"/>
                </a:cubicBezTo>
                <a:cubicBezTo>
                  <a:pt x="849461" y="279189"/>
                  <a:pt x="862581" y="282470"/>
                  <a:pt x="873240" y="292315"/>
                </a:cubicBezTo>
                <a:cubicBezTo>
                  <a:pt x="868321" y="292315"/>
                  <a:pt x="864221" y="291495"/>
                  <a:pt x="855201" y="289854"/>
                </a:cubicBezTo>
                <a:cubicBezTo>
                  <a:pt x="869961" y="308724"/>
                  <a:pt x="882261" y="325132"/>
                  <a:pt x="895380" y="340720"/>
                </a:cubicBezTo>
                <a:cubicBezTo>
                  <a:pt x="898660" y="338259"/>
                  <a:pt x="901940" y="336618"/>
                  <a:pt x="905220" y="334157"/>
                </a:cubicBezTo>
                <a:cubicBezTo>
                  <a:pt x="897841" y="339079"/>
                  <a:pt x="890461" y="344002"/>
                  <a:pt x="882261" y="350565"/>
                </a:cubicBezTo>
                <a:cubicBezTo>
                  <a:pt x="883081" y="352207"/>
                  <a:pt x="883901" y="357128"/>
                  <a:pt x="883901" y="355488"/>
                </a:cubicBezTo>
                <a:cubicBezTo>
                  <a:pt x="898660" y="362051"/>
                  <a:pt x="909320" y="366973"/>
                  <a:pt x="919980" y="372717"/>
                </a:cubicBezTo>
                <a:cubicBezTo>
                  <a:pt x="930640" y="377639"/>
                  <a:pt x="940479" y="381741"/>
                  <a:pt x="950320" y="387485"/>
                </a:cubicBezTo>
                <a:cubicBezTo>
                  <a:pt x="960979" y="392407"/>
                  <a:pt x="971639" y="397330"/>
                  <a:pt x="980658" y="404713"/>
                </a:cubicBezTo>
                <a:cubicBezTo>
                  <a:pt x="1000338" y="421121"/>
                  <a:pt x="1044618" y="428505"/>
                  <a:pt x="1065938" y="416199"/>
                </a:cubicBezTo>
                <a:cubicBezTo>
                  <a:pt x="1048717" y="407175"/>
                  <a:pt x="1033957" y="398970"/>
                  <a:pt x="1013458" y="387485"/>
                </a:cubicBezTo>
                <a:cubicBezTo>
                  <a:pt x="1070857" y="389125"/>
                  <a:pt x="1116776" y="418660"/>
                  <a:pt x="1167615" y="428505"/>
                </a:cubicBezTo>
                <a:cubicBezTo>
                  <a:pt x="1168435" y="426044"/>
                  <a:pt x="1168435" y="423583"/>
                  <a:pt x="1169255" y="421121"/>
                </a:cubicBezTo>
                <a:cubicBezTo>
                  <a:pt x="1161875" y="418660"/>
                  <a:pt x="1154495" y="416199"/>
                  <a:pt x="1147115" y="413738"/>
                </a:cubicBezTo>
                <a:cubicBezTo>
                  <a:pt x="1132356" y="408815"/>
                  <a:pt x="1118417" y="404713"/>
                  <a:pt x="1104477" y="398970"/>
                </a:cubicBezTo>
                <a:cubicBezTo>
                  <a:pt x="1101196" y="398150"/>
                  <a:pt x="1100376" y="392407"/>
                  <a:pt x="1097917" y="389125"/>
                </a:cubicBezTo>
                <a:cubicBezTo>
                  <a:pt x="1101196" y="388305"/>
                  <a:pt x="1105297" y="385023"/>
                  <a:pt x="1107756" y="385843"/>
                </a:cubicBezTo>
                <a:cubicBezTo>
                  <a:pt x="1132356" y="391586"/>
                  <a:pt x="1156135" y="398150"/>
                  <a:pt x="1179916" y="403893"/>
                </a:cubicBezTo>
                <a:cubicBezTo>
                  <a:pt x="1193035" y="395688"/>
                  <a:pt x="1208614" y="385023"/>
                  <a:pt x="1224194" y="375178"/>
                </a:cubicBezTo>
                <a:cubicBezTo>
                  <a:pt x="1229114" y="382562"/>
                  <a:pt x="1233215" y="389125"/>
                  <a:pt x="1237314" y="396508"/>
                </a:cubicBezTo>
                <a:cubicBezTo>
                  <a:pt x="1238954" y="394868"/>
                  <a:pt x="1241415" y="394048"/>
                  <a:pt x="1243054" y="393227"/>
                </a:cubicBezTo>
                <a:cubicBezTo>
                  <a:pt x="1239774" y="389125"/>
                  <a:pt x="1237314" y="385843"/>
                  <a:pt x="1233215" y="380100"/>
                </a:cubicBezTo>
                <a:cubicBezTo>
                  <a:pt x="1246334" y="380100"/>
                  <a:pt x="1256994" y="380100"/>
                  <a:pt x="1267654" y="380100"/>
                </a:cubicBezTo>
                <a:cubicBezTo>
                  <a:pt x="1244694" y="362872"/>
                  <a:pt x="1212715" y="358770"/>
                  <a:pt x="1203695" y="319389"/>
                </a:cubicBezTo>
                <a:cubicBezTo>
                  <a:pt x="1237314" y="330875"/>
                  <a:pt x="1265194" y="340720"/>
                  <a:pt x="1293893" y="349745"/>
                </a:cubicBezTo>
                <a:cubicBezTo>
                  <a:pt x="1302913" y="352207"/>
                  <a:pt x="1313573" y="348924"/>
                  <a:pt x="1324232" y="348924"/>
                </a:cubicBezTo>
                <a:cubicBezTo>
                  <a:pt x="1327513" y="342360"/>
                  <a:pt x="1329152" y="330055"/>
                  <a:pt x="1333253" y="329234"/>
                </a:cubicBezTo>
                <a:cubicBezTo>
                  <a:pt x="1341453" y="327593"/>
                  <a:pt x="1355393" y="330055"/>
                  <a:pt x="1358672" y="335797"/>
                </a:cubicBezTo>
                <a:cubicBezTo>
                  <a:pt x="1369331" y="354667"/>
                  <a:pt x="1387372" y="355488"/>
                  <a:pt x="1401312" y="357128"/>
                </a:cubicBezTo>
                <a:cubicBezTo>
                  <a:pt x="1408692" y="364512"/>
                  <a:pt x="1413611" y="372717"/>
                  <a:pt x="1420171" y="375178"/>
                </a:cubicBezTo>
                <a:cubicBezTo>
                  <a:pt x="1424270" y="376818"/>
                  <a:pt x="1430830" y="367793"/>
                  <a:pt x="1437390" y="363692"/>
                </a:cubicBezTo>
                <a:cubicBezTo>
                  <a:pt x="1440671" y="361230"/>
                  <a:pt x="1445590" y="357949"/>
                  <a:pt x="1449691" y="357128"/>
                </a:cubicBezTo>
                <a:cubicBezTo>
                  <a:pt x="1460350" y="353847"/>
                  <a:pt x="1471830" y="351385"/>
                  <a:pt x="1482490" y="348924"/>
                </a:cubicBezTo>
                <a:cubicBezTo>
                  <a:pt x="1482490" y="346463"/>
                  <a:pt x="1482490" y="344002"/>
                  <a:pt x="1482490" y="341540"/>
                </a:cubicBezTo>
                <a:cubicBezTo>
                  <a:pt x="1490689" y="346463"/>
                  <a:pt x="1499709" y="350565"/>
                  <a:pt x="1508730" y="354667"/>
                </a:cubicBezTo>
                <a:cubicBezTo>
                  <a:pt x="1509550" y="353027"/>
                  <a:pt x="1510370" y="352207"/>
                  <a:pt x="1511189" y="351385"/>
                </a:cubicBezTo>
                <a:cubicBezTo>
                  <a:pt x="1509550" y="347283"/>
                  <a:pt x="1507089" y="343182"/>
                  <a:pt x="1504629" y="339079"/>
                </a:cubicBezTo>
                <a:cubicBezTo>
                  <a:pt x="1525129" y="320210"/>
                  <a:pt x="1545628" y="301340"/>
                  <a:pt x="1566128" y="282470"/>
                </a:cubicBezTo>
                <a:cubicBezTo>
                  <a:pt x="1565308" y="282470"/>
                  <a:pt x="1565308" y="282470"/>
                  <a:pt x="1565308" y="282470"/>
                </a:cubicBezTo>
                <a:cubicBezTo>
                  <a:pt x="1575968" y="270984"/>
                  <a:pt x="1585808" y="259499"/>
                  <a:pt x="1596468" y="248833"/>
                </a:cubicBezTo>
                <a:cubicBezTo>
                  <a:pt x="1608768" y="235706"/>
                  <a:pt x="1621887" y="223399"/>
                  <a:pt x="1634187" y="209453"/>
                </a:cubicBezTo>
                <a:cubicBezTo>
                  <a:pt x="1647307" y="196326"/>
                  <a:pt x="1661246" y="190583"/>
                  <a:pt x="1678467" y="198787"/>
                </a:cubicBezTo>
                <a:lnTo>
                  <a:pt x="1675236" y="213330"/>
                </a:lnTo>
                <a:lnTo>
                  <a:pt x="1675633" y="213013"/>
                </a:lnTo>
                <a:lnTo>
                  <a:pt x="1675643" y="213098"/>
                </a:lnTo>
                <a:lnTo>
                  <a:pt x="1676006" y="212734"/>
                </a:lnTo>
                <a:lnTo>
                  <a:pt x="1675673" y="213338"/>
                </a:lnTo>
                <a:lnTo>
                  <a:pt x="1675836" y="214645"/>
                </a:lnTo>
                <a:lnTo>
                  <a:pt x="1675222" y="214155"/>
                </a:lnTo>
                <a:lnTo>
                  <a:pt x="1660837" y="240218"/>
                </a:lnTo>
                <a:cubicBezTo>
                  <a:pt x="1654277" y="248012"/>
                  <a:pt x="1645668" y="254165"/>
                  <a:pt x="1633367" y="257857"/>
                </a:cubicBezTo>
                <a:cubicBezTo>
                  <a:pt x="1623528" y="261139"/>
                  <a:pt x="1612048" y="273446"/>
                  <a:pt x="1614507" y="292315"/>
                </a:cubicBezTo>
                <a:cubicBezTo>
                  <a:pt x="1623528" y="286572"/>
                  <a:pt x="1632547" y="269344"/>
                  <a:pt x="1637467" y="292315"/>
                </a:cubicBezTo>
                <a:cubicBezTo>
                  <a:pt x="1655507" y="275907"/>
                  <a:pt x="1672727" y="258678"/>
                  <a:pt x="1690766" y="243911"/>
                </a:cubicBezTo>
                <a:cubicBezTo>
                  <a:pt x="1696506" y="238987"/>
                  <a:pt x="1704706" y="238167"/>
                  <a:pt x="1711266" y="235706"/>
                </a:cubicBezTo>
                <a:cubicBezTo>
                  <a:pt x="1711266" y="234886"/>
                  <a:pt x="1711266" y="234886"/>
                  <a:pt x="1711266" y="234886"/>
                </a:cubicBezTo>
                <a:lnTo>
                  <a:pt x="1711441" y="235060"/>
                </a:lnTo>
                <a:lnTo>
                  <a:pt x="1711441" y="234845"/>
                </a:lnTo>
                <a:lnTo>
                  <a:pt x="1711804" y="235212"/>
                </a:lnTo>
                <a:lnTo>
                  <a:pt x="1711709" y="235330"/>
                </a:lnTo>
                <a:lnTo>
                  <a:pt x="1715366" y="238987"/>
                </a:lnTo>
                <a:lnTo>
                  <a:pt x="1692407" y="262370"/>
                </a:lnTo>
                <a:cubicBezTo>
                  <a:pt x="1686256" y="271599"/>
                  <a:pt x="1681337" y="282470"/>
                  <a:pt x="1676827" y="295597"/>
                </a:cubicBezTo>
                <a:cubicBezTo>
                  <a:pt x="1703886" y="282470"/>
                  <a:pt x="1727665" y="271804"/>
                  <a:pt x="1752265" y="259499"/>
                </a:cubicBezTo>
                <a:cubicBezTo>
                  <a:pt x="1754725" y="264421"/>
                  <a:pt x="1758005" y="269344"/>
                  <a:pt x="1760464" y="272625"/>
                </a:cubicBezTo>
                <a:cubicBezTo>
                  <a:pt x="1742425" y="284931"/>
                  <a:pt x="1726026" y="295597"/>
                  <a:pt x="1709626" y="306262"/>
                </a:cubicBezTo>
                <a:cubicBezTo>
                  <a:pt x="1698146" y="313646"/>
                  <a:pt x="1697326" y="321850"/>
                  <a:pt x="1707986" y="331695"/>
                </a:cubicBezTo>
                <a:cubicBezTo>
                  <a:pt x="1734225" y="314467"/>
                  <a:pt x="1767025" y="309544"/>
                  <a:pt x="1788344" y="282470"/>
                </a:cubicBezTo>
                <a:cubicBezTo>
                  <a:pt x="1794904" y="273446"/>
                  <a:pt x="1813765" y="275086"/>
                  <a:pt x="1825244" y="268522"/>
                </a:cubicBezTo>
                <a:cubicBezTo>
                  <a:pt x="1847384" y="257037"/>
                  <a:pt x="1867884" y="242269"/>
                  <a:pt x="1889202" y="229143"/>
                </a:cubicBezTo>
                <a:cubicBezTo>
                  <a:pt x="1890842" y="228322"/>
                  <a:pt x="1893303" y="227502"/>
                  <a:pt x="1901503" y="225041"/>
                </a:cubicBezTo>
                <a:cubicBezTo>
                  <a:pt x="1883463" y="246371"/>
                  <a:pt x="1876083" y="269344"/>
                  <a:pt x="1850663" y="275907"/>
                </a:cubicBezTo>
                <a:cubicBezTo>
                  <a:pt x="1844924" y="277547"/>
                  <a:pt x="1837544" y="283290"/>
                  <a:pt x="1835083" y="288214"/>
                </a:cubicBezTo>
                <a:cubicBezTo>
                  <a:pt x="1815404" y="325132"/>
                  <a:pt x="1771125" y="326773"/>
                  <a:pt x="1744065" y="353847"/>
                </a:cubicBezTo>
                <a:cubicBezTo>
                  <a:pt x="1736685" y="361230"/>
                  <a:pt x="1729305" y="370255"/>
                  <a:pt x="1721925" y="379280"/>
                </a:cubicBezTo>
                <a:cubicBezTo>
                  <a:pt x="1723566" y="380920"/>
                  <a:pt x="1725206" y="382562"/>
                  <a:pt x="1726845" y="384203"/>
                </a:cubicBezTo>
                <a:cubicBezTo>
                  <a:pt x="1788344" y="349745"/>
                  <a:pt x="1849843" y="316107"/>
                  <a:pt x="1912982" y="281649"/>
                </a:cubicBezTo>
                <a:cubicBezTo>
                  <a:pt x="1912982" y="283290"/>
                  <a:pt x="1913803" y="287392"/>
                  <a:pt x="1915442" y="293956"/>
                </a:cubicBezTo>
                <a:cubicBezTo>
                  <a:pt x="1944962" y="281649"/>
                  <a:pt x="1973661" y="270984"/>
                  <a:pt x="1999081" y="260319"/>
                </a:cubicBezTo>
                <a:cubicBezTo>
                  <a:pt x="1982680" y="280829"/>
                  <a:pt x="1965461" y="302160"/>
                  <a:pt x="1948242" y="322670"/>
                </a:cubicBezTo>
                <a:cubicBezTo>
                  <a:pt x="1944141" y="328414"/>
                  <a:pt x="1941682" y="334977"/>
                  <a:pt x="1939222" y="342360"/>
                </a:cubicBezTo>
                <a:cubicBezTo>
                  <a:pt x="1938402" y="345642"/>
                  <a:pt x="1940042" y="350565"/>
                  <a:pt x="1940862" y="354667"/>
                </a:cubicBezTo>
                <a:cubicBezTo>
                  <a:pt x="1945782" y="353027"/>
                  <a:pt x="1953162" y="351385"/>
                  <a:pt x="1954802" y="348924"/>
                </a:cubicBezTo>
                <a:cubicBezTo>
                  <a:pt x="1963821" y="319389"/>
                  <a:pt x="1993341" y="316927"/>
                  <a:pt x="2013841" y="303801"/>
                </a:cubicBezTo>
                <a:cubicBezTo>
                  <a:pt x="2026960" y="296417"/>
                  <a:pt x="2045820" y="297237"/>
                  <a:pt x="2062220" y="294777"/>
                </a:cubicBezTo>
                <a:lnTo>
                  <a:pt x="2001117" y="342869"/>
                </a:lnTo>
                <a:lnTo>
                  <a:pt x="2000721" y="342360"/>
                </a:lnTo>
                <a:cubicBezTo>
                  <a:pt x="2000721" y="343182"/>
                  <a:pt x="1999901" y="343182"/>
                  <a:pt x="1999901" y="344002"/>
                </a:cubicBezTo>
                <a:cubicBezTo>
                  <a:pt x="2000721" y="343182"/>
                  <a:pt x="2000721" y="343182"/>
                  <a:pt x="2000721" y="343182"/>
                </a:cubicBezTo>
                <a:lnTo>
                  <a:pt x="2001117" y="342869"/>
                </a:lnTo>
                <a:lnTo>
                  <a:pt x="2012200" y="357128"/>
                </a:lnTo>
                <a:cubicBezTo>
                  <a:pt x="2001541" y="369435"/>
                  <a:pt x="2001541" y="369435"/>
                  <a:pt x="1981041" y="359590"/>
                </a:cubicBezTo>
                <a:cubicBezTo>
                  <a:pt x="1970381" y="369435"/>
                  <a:pt x="1960542" y="378460"/>
                  <a:pt x="1946602" y="390766"/>
                </a:cubicBezTo>
                <a:cubicBezTo>
                  <a:pt x="1998261" y="384203"/>
                  <a:pt x="2035981" y="366973"/>
                  <a:pt x="2061400" y="326773"/>
                </a:cubicBezTo>
                <a:cubicBezTo>
                  <a:pt x="2064679" y="330055"/>
                  <a:pt x="2067140" y="333337"/>
                  <a:pt x="2072059" y="338259"/>
                </a:cubicBezTo>
                <a:cubicBezTo>
                  <a:pt x="2058939" y="348924"/>
                  <a:pt x="2045820" y="359590"/>
                  <a:pt x="2031880" y="371075"/>
                </a:cubicBezTo>
                <a:cubicBezTo>
                  <a:pt x="2038440" y="373537"/>
                  <a:pt x="2043361" y="375998"/>
                  <a:pt x="2050739" y="378460"/>
                </a:cubicBezTo>
                <a:cubicBezTo>
                  <a:pt x="2040900" y="385023"/>
                  <a:pt x="2032700" y="389945"/>
                  <a:pt x="2024500" y="394048"/>
                </a:cubicBezTo>
                <a:cubicBezTo>
                  <a:pt x="2025320" y="395688"/>
                  <a:pt x="2026140" y="397330"/>
                  <a:pt x="2026960" y="398970"/>
                </a:cubicBezTo>
                <a:cubicBezTo>
                  <a:pt x="2031060" y="398150"/>
                  <a:pt x="2034340" y="397330"/>
                  <a:pt x="2038440" y="395688"/>
                </a:cubicBezTo>
                <a:cubicBezTo>
                  <a:pt x="2042540" y="393227"/>
                  <a:pt x="2049100" y="390766"/>
                  <a:pt x="2051559" y="386663"/>
                </a:cubicBezTo>
                <a:cubicBezTo>
                  <a:pt x="2065499" y="358770"/>
                  <a:pt x="2096660" y="362872"/>
                  <a:pt x="2114699" y="343182"/>
                </a:cubicBezTo>
                <a:cubicBezTo>
                  <a:pt x="2116339" y="344822"/>
                  <a:pt x="2117978" y="346463"/>
                  <a:pt x="2119618" y="348924"/>
                </a:cubicBezTo>
                <a:cubicBezTo>
                  <a:pt x="2117978" y="353847"/>
                  <a:pt x="2117159" y="358770"/>
                  <a:pt x="2116339" y="363692"/>
                </a:cubicBezTo>
                <a:cubicBezTo>
                  <a:pt x="2090919" y="385023"/>
                  <a:pt x="2063860" y="404713"/>
                  <a:pt x="2051559" y="437530"/>
                </a:cubicBezTo>
                <a:cubicBezTo>
                  <a:pt x="2088459" y="416199"/>
                  <a:pt x="2124538" y="394868"/>
                  <a:pt x="2161438" y="374357"/>
                </a:cubicBezTo>
                <a:cubicBezTo>
                  <a:pt x="2163898" y="375998"/>
                  <a:pt x="2166357" y="377639"/>
                  <a:pt x="2169638" y="379280"/>
                </a:cubicBezTo>
                <a:cubicBezTo>
                  <a:pt x="2167178" y="385023"/>
                  <a:pt x="2166357" y="391586"/>
                  <a:pt x="2163078" y="395688"/>
                </a:cubicBezTo>
                <a:cubicBezTo>
                  <a:pt x="2159798" y="399790"/>
                  <a:pt x="2153238" y="400611"/>
                  <a:pt x="2149138" y="403893"/>
                </a:cubicBezTo>
                <a:cubicBezTo>
                  <a:pt x="2126178" y="422763"/>
                  <a:pt x="2103219" y="441631"/>
                  <a:pt x="2081900" y="462143"/>
                </a:cubicBezTo>
                <a:lnTo>
                  <a:pt x="2054503" y="497488"/>
                </a:lnTo>
                <a:lnTo>
                  <a:pt x="2046640" y="499061"/>
                </a:lnTo>
                <a:cubicBezTo>
                  <a:pt x="2048280" y="499882"/>
                  <a:pt x="2049100" y="501523"/>
                  <a:pt x="2050739" y="502343"/>
                </a:cubicBezTo>
                <a:lnTo>
                  <a:pt x="2054503" y="497488"/>
                </a:lnTo>
                <a:lnTo>
                  <a:pt x="2054840" y="497421"/>
                </a:lnTo>
                <a:cubicBezTo>
                  <a:pt x="2069600" y="524494"/>
                  <a:pt x="2076160" y="499061"/>
                  <a:pt x="2084359" y="491678"/>
                </a:cubicBezTo>
                <a:cubicBezTo>
                  <a:pt x="2105679" y="473628"/>
                  <a:pt x="2126998" y="454759"/>
                  <a:pt x="2147498" y="436710"/>
                </a:cubicBezTo>
                <a:cubicBezTo>
                  <a:pt x="2154878" y="430146"/>
                  <a:pt x="2159798" y="421121"/>
                  <a:pt x="2167178" y="414558"/>
                </a:cubicBezTo>
                <a:cubicBezTo>
                  <a:pt x="2171278" y="410456"/>
                  <a:pt x="2177838" y="407995"/>
                  <a:pt x="2185217" y="407995"/>
                </a:cubicBezTo>
                <a:cubicBezTo>
                  <a:pt x="2162258" y="449016"/>
                  <a:pt x="2123719" y="476089"/>
                  <a:pt x="2090919" y="508906"/>
                </a:cubicBezTo>
                <a:cubicBezTo>
                  <a:pt x="2092559" y="510547"/>
                  <a:pt x="2093379" y="512189"/>
                  <a:pt x="2094199" y="514649"/>
                </a:cubicBezTo>
                <a:cubicBezTo>
                  <a:pt x="2136839" y="494959"/>
                  <a:pt x="2178657" y="475269"/>
                  <a:pt x="2224577" y="454759"/>
                </a:cubicBezTo>
                <a:cubicBezTo>
                  <a:pt x="2227857" y="460501"/>
                  <a:pt x="2233596" y="468706"/>
                  <a:pt x="2238517" y="476910"/>
                </a:cubicBezTo>
                <a:cubicBezTo>
                  <a:pt x="2254916" y="466244"/>
                  <a:pt x="2266396" y="458041"/>
                  <a:pt x="2278696" y="450656"/>
                </a:cubicBezTo>
                <a:cubicBezTo>
                  <a:pt x="2296736" y="447375"/>
                  <a:pt x="2335275" y="424403"/>
                  <a:pt x="2342655" y="404713"/>
                </a:cubicBezTo>
                <a:cubicBezTo>
                  <a:pt x="2367254" y="407175"/>
                  <a:pt x="2367254" y="407175"/>
                  <a:pt x="2369714" y="392407"/>
                </a:cubicBezTo>
                <a:cubicBezTo>
                  <a:pt x="2376274" y="392407"/>
                  <a:pt x="2383654" y="394868"/>
                  <a:pt x="2389394" y="393227"/>
                </a:cubicBezTo>
                <a:cubicBezTo>
                  <a:pt x="2418093" y="383382"/>
                  <a:pt x="2445973" y="371897"/>
                  <a:pt x="2474672" y="360410"/>
                </a:cubicBezTo>
                <a:cubicBezTo>
                  <a:pt x="2486152" y="356308"/>
                  <a:pt x="2496812" y="351385"/>
                  <a:pt x="2508291" y="347283"/>
                </a:cubicBezTo>
                <a:cubicBezTo>
                  <a:pt x="2548470" y="333337"/>
                  <a:pt x="2588650" y="320210"/>
                  <a:pt x="2628010" y="307082"/>
                </a:cubicBezTo>
                <a:cubicBezTo>
                  <a:pt x="2629649" y="309544"/>
                  <a:pt x="2631289" y="312005"/>
                  <a:pt x="2632109" y="315287"/>
                </a:cubicBezTo>
                <a:cubicBezTo>
                  <a:pt x="2623089" y="325132"/>
                  <a:pt x="2613250" y="334977"/>
                  <a:pt x="2601769" y="347283"/>
                </a:cubicBezTo>
                <a:cubicBezTo>
                  <a:pt x="2601769" y="367793"/>
                  <a:pt x="2601769" y="366973"/>
                  <a:pt x="2624729" y="360410"/>
                </a:cubicBezTo>
                <a:cubicBezTo>
                  <a:pt x="2633750" y="357128"/>
                  <a:pt x="2644409" y="357949"/>
                  <a:pt x="2653429" y="356308"/>
                </a:cubicBezTo>
                <a:cubicBezTo>
                  <a:pt x="2654249" y="358770"/>
                  <a:pt x="2655069" y="360410"/>
                  <a:pt x="2655069" y="362051"/>
                </a:cubicBezTo>
                <a:cubicBezTo>
                  <a:pt x="2647689" y="365333"/>
                  <a:pt x="2638669" y="367793"/>
                  <a:pt x="2632109" y="372717"/>
                </a:cubicBezTo>
                <a:cubicBezTo>
                  <a:pt x="2624729" y="377639"/>
                  <a:pt x="2619810" y="385843"/>
                  <a:pt x="2613250" y="392407"/>
                </a:cubicBezTo>
                <a:cubicBezTo>
                  <a:pt x="2619810" y="397330"/>
                  <a:pt x="2627190" y="403072"/>
                  <a:pt x="2633750" y="407995"/>
                </a:cubicBezTo>
                <a:cubicBezTo>
                  <a:pt x="2616529" y="426044"/>
                  <a:pt x="2576350" y="415378"/>
                  <a:pt x="2571430" y="454759"/>
                </a:cubicBezTo>
                <a:cubicBezTo>
                  <a:pt x="2598490" y="446554"/>
                  <a:pt x="2628829" y="449836"/>
                  <a:pt x="2644409" y="426865"/>
                </a:cubicBezTo>
                <a:cubicBezTo>
                  <a:pt x="2657529" y="430146"/>
                  <a:pt x="2666549" y="431786"/>
                  <a:pt x="2678028" y="434248"/>
                </a:cubicBezTo>
                <a:cubicBezTo>
                  <a:pt x="2673929" y="439991"/>
                  <a:pt x="2676388" y="454759"/>
                  <a:pt x="2658349" y="451478"/>
                </a:cubicBezTo>
                <a:cubicBezTo>
                  <a:pt x="2648510" y="449836"/>
                  <a:pt x="2618170" y="483474"/>
                  <a:pt x="2618170" y="498241"/>
                </a:cubicBezTo>
                <a:cubicBezTo>
                  <a:pt x="2629649" y="491678"/>
                  <a:pt x="2638669" y="481833"/>
                  <a:pt x="2647689" y="481013"/>
                </a:cubicBezTo>
                <a:cubicBezTo>
                  <a:pt x="2657529" y="480192"/>
                  <a:pt x="2668189" y="488396"/>
                  <a:pt x="2678848" y="493319"/>
                </a:cubicBezTo>
                <a:cubicBezTo>
                  <a:pt x="2664089" y="522854"/>
                  <a:pt x="2634570" y="522034"/>
                  <a:pt x="2614890" y="537621"/>
                </a:cubicBezTo>
                <a:cubicBezTo>
                  <a:pt x="2615709" y="540903"/>
                  <a:pt x="2615709" y="545826"/>
                  <a:pt x="2616529" y="551569"/>
                </a:cubicBezTo>
                <a:cubicBezTo>
                  <a:pt x="2613250" y="551569"/>
                  <a:pt x="2610790" y="551569"/>
                  <a:pt x="2609969" y="550749"/>
                </a:cubicBezTo>
                <a:cubicBezTo>
                  <a:pt x="2597670" y="535161"/>
                  <a:pt x="2587011" y="536801"/>
                  <a:pt x="2576350" y="553209"/>
                </a:cubicBezTo>
                <a:cubicBezTo>
                  <a:pt x="2559131" y="577822"/>
                  <a:pt x="2541092" y="602435"/>
                  <a:pt x="2523871" y="627868"/>
                </a:cubicBezTo>
                <a:cubicBezTo>
                  <a:pt x="2521411" y="631970"/>
                  <a:pt x="2522231" y="637713"/>
                  <a:pt x="2520592" y="645917"/>
                </a:cubicBezTo>
                <a:cubicBezTo>
                  <a:pt x="2546831" y="640175"/>
                  <a:pt x="2554211" y="620484"/>
                  <a:pt x="2560771" y="603255"/>
                </a:cubicBezTo>
                <a:cubicBezTo>
                  <a:pt x="2570610" y="577822"/>
                  <a:pt x="2574711" y="572899"/>
                  <a:pt x="2600130" y="576182"/>
                </a:cubicBezTo>
                <a:cubicBezTo>
                  <a:pt x="2583730" y="599974"/>
                  <a:pt x="2567331" y="624587"/>
                  <a:pt x="2550931" y="648378"/>
                </a:cubicBezTo>
                <a:cubicBezTo>
                  <a:pt x="2553391" y="650020"/>
                  <a:pt x="2555030" y="651660"/>
                  <a:pt x="2556670" y="653301"/>
                </a:cubicBezTo>
                <a:cubicBezTo>
                  <a:pt x="2570610" y="650840"/>
                  <a:pt x="2590290" y="664787"/>
                  <a:pt x="2596850" y="638533"/>
                </a:cubicBezTo>
                <a:cubicBezTo>
                  <a:pt x="2597670" y="636892"/>
                  <a:pt x="2600950" y="634432"/>
                  <a:pt x="2603410" y="634432"/>
                </a:cubicBezTo>
                <a:cubicBezTo>
                  <a:pt x="2624729" y="631970"/>
                  <a:pt x="2645229" y="630329"/>
                  <a:pt x="2668189" y="628688"/>
                </a:cubicBezTo>
                <a:cubicBezTo>
                  <a:pt x="2666549" y="637713"/>
                  <a:pt x="2664909" y="646738"/>
                  <a:pt x="2663268" y="656583"/>
                </a:cubicBezTo>
                <a:cubicBezTo>
                  <a:pt x="2683768" y="658223"/>
                  <a:pt x="2688689" y="645917"/>
                  <a:pt x="2696888" y="630329"/>
                </a:cubicBezTo>
                <a:cubicBezTo>
                  <a:pt x="2697708" y="638533"/>
                  <a:pt x="2698528" y="645917"/>
                  <a:pt x="2700168" y="659043"/>
                </a:cubicBezTo>
                <a:cubicBezTo>
                  <a:pt x="2759207" y="650840"/>
                  <a:pt x="2819886" y="666428"/>
                  <a:pt x="2881385" y="680375"/>
                </a:cubicBezTo>
                <a:cubicBezTo>
                  <a:pt x="2881385" y="686938"/>
                  <a:pt x="2880565" y="693501"/>
                  <a:pt x="2880565" y="700065"/>
                </a:cubicBezTo>
                <a:cubicBezTo>
                  <a:pt x="2892044" y="704988"/>
                  <a:pt x="2902705" y="708269"/>
                  <a:pt x="2912544" y="713191"/>
                </a:cubicBezTo>
                <a:cubicBezTo>
                  <a:pt x="2913364" y="714013"/>
                  <a:pt x="2912544" y="718935"/>
                  <a:pt x="2911724" y="722216"/>
                </a:cubicBezTo>
                <a:cubicBezTo>
                  <a:pt x="2900244" y="720576"/>
                  <a:pt x="2889585" y="718114"/>
                  <a:pt x="2878925" y="718114"/>
                </a:cubicBezTo>
                <a:cubicBezTo>
                  <a:pt x="2875645" y="717294"/>
                  <a:pt x="2869906" y="722216"/>
                  <a:pt x="2869085" y="725498"/>
                </a:cubicBezTo>
                <a:cubicBezTo>
                  <a:pt x="2868265" y="728780"/>
                  <a:pt x="2872365" y="736164"/>
                  <a:pt x="2874825" y="736984"/>
                </a:cubicBezTo>
                <a:cubicBezTo>
                  <a:pt x="2885484" y="739446"/>
                  <a:pt x="2896965" y="741086"/>
                  <a:pt x="2908445" y="741906"/>
                </a:cubicBezTo>
                <a:cubicBezTo>
                  <a:pt x="2923205" y="742727"/>
                  <a:pt x="2938783" y="741906"/>
                  <a:pt x="2954364" y="744368"/>
                </a:cubicBezTo>
                <a:cubicBezTo>
                  <a:pt x="2959283" y="744368"/>
                  <a:pt x="2963384" y="751751"/>
                  <a:pt x="2967483" y="756674"/>
                </a:cubicBezTo>
                <a:cubicBezTo>
                  <a:pt x="2961743" y="758314"/>
                  <a:pt x="2956004" y="761596"/>
                  <a:pt x="2950264" y="760776"/>
                </a:cubicBezTo>
                <a:cubicBezTo>
                  <a:pt x="2935504" y="759136"/>
                  <a:pt x="2919924" y="749291"/>
                  <a:pt x="2908445" y="769801"/>
                </a:cubicBezTo>
                <a:cubicBezTo>
                  <a:pt x="2905984" y="764058"/>
                  <a:pt x="2903525" y="759136"/>
                  <a:pt x="2900244" y="752572"/>
                </a:cubicBezTo>
                <a:cubicBezTo>
                  <a:pt x="2896145" y="755033"/>
                  <a:pt x="2892044" y="759956"/>
                  <a:pt x="2887945" y="759956"/>
                </a:cubicBezTo>
                <a:cubicBezTo>
                  <a:pt x="2872365" y="762417"/>
                  <a:pt x="2856786" y="762417"/>
                  <a:pt x="2841206" y="763238"/>
                </a:cubicBezTo>
                <a:cubicBezTo>
                  <a:pt x="2819066" y="765699"/>
                  <a:pt x="2797746" y="767339"/>
                  <a:pt x="2775607" y="769801"/>
                </a:cubicBezTo>
                <a:cubicBezTo>
                  <a:pt x="2771507" y="770621"/>
                  <a:pt x="2768227" y="774724"/>
                  <a:pt x="2764127" y="782107"/>
                </a:cubicBezTo>
                <a:cubicBezTo>
                  <a:pt x="2801847" y="785389"/>
                  <a:pt x="2839565" y="787851"/>
                  <a:pt x="2876465" y="791132"/>
                </a:cubicBezTo>
                <a:cubicBezTo>
                  <a:pt x="2876465" y="791952"/>
                  <a:pt x="2876465" y="792773"/>
                  <a:pt x="2876465" y="793593"/>
                </a:cubicBezTo>
                <a:lnTo>
                  <a:pt x="2821646" y="802213"/>
                </a:lnTo>
                <a:lnTo>
                  <a:pt x="2819886" y="801797"/>
                </a:lnTo>
                <a:lnTo>
                  <a:pt x="2818574" y="801141"/>
                </a:lnTo>
                <a:lnTo>
                  <a:pt x="2818246" y="800156"/>
                </a:lnTo>
                <a:cubicBezTo>
                  <a:pt x="2818246" y="800977"/>
                  <a:pt x="2818246" y="800977"/>
                  <a:pt x="2818246" y="800977"/>
                </a:cubicBezTo>
                <a:lnTo>
                  <a:pt x="2818574" y="801141"/>
                </a:lnTo>
                <a:lnTo>
                  <a:pt x="2819066" y="802617"/>
                </a:lnTo>
                <a:lnTo>
                  <a:pt x="2821646" y="802213"/>
                </a:lnTo>
                <a:lnTo>
                  <a:pt x="2842948" y="807233"/>
                </a:lnTo>
                <a:cubicBezTo>
                  <a:pt x="2851251" y="807745"/>
                  <a:pt x="2859245" y="807130"/>
                  <a:pt x="2864165" y="805899"/>
                </a:cubicBezTo>
                <a:cubicBezTo>
                  <a:pt x="2870726" y="804259"/>
                  <a:pt x="2879745" y="805899"/>
                  <a:pt x="2886305" y="808361"/>
                </a:cubicBezTo>
                <a:cubicBezTo>
                  <a:pt x="2904345" y="814924"/>
                  <a:pt x="2921564" y="822307"/>
                  <a:pt x="2938783" y="829692"/>
                </a:cubicBezTo>
                <a:cubicBezTo>
                  <a:pt x="2942064" y="831332"/>
                  <a:pt x="2943704" y="835435"/>
                  <a:pt x="2945343" y="838717"/>
                </a:cubicBezTo>
                <a:cubicBezTo>
                  <a:pt x="2942064" y="840357"/>
                  <a:pt x="2937964" y="844459"/>
                  <a:pt x="2935504" y="843639"/>
                </a:cubicBezTo>
                <a:cubicBezTo>
                  <a:pt x="2910905" y="837896"/>
                  <a:pt x="2886305" y="832152"/>
                  <a:pt x="2861705" y="826410"/>
                </a:cubicBezTo>
                <a:cubicBezTo>
                  <a:pt x="2858425" y="825589"/>
                  <a:pt x="2857605" y="820667"/>
                  <a:pt x="2855146" y="817386"/>
                </a:cubicBezTo>
                <a:cubicBezTo>
                  <a:pt x="2853505" y="818206"/>
                  <a:pt x="2851045" y="819026"/>
                  <a:pt x="2848586" y="820667"/>
                </a:cubicBezTo>
                <a:cubicBezTo>
                  <a:pt x="2855146" y="833794"/>
                  <a:pt x="2861705" y="846920"/>
                  <a:pt x="2869085" y="860867"/>
                </a:cubicBezTo>
                <a:cubicBezTo>
                  <a:pt x="2864165" y="860867"/>
                  <a:pt x="2860065" y="860867"/>
                  <a:pt x="2858425" y="860867"/>
                </a:cubicBezTo>
                <a:cubicBezTo>
                  <a:pt x="2859245" y="872354"/>
                  <a:pt x="2860885" y="883840"/>
                  <a:pt x="2862526" y="894505"/>
                </a:cubicBezTo>
                <a:cubicBezTo>
                  <a:pt x="2870726" y="896967"/>
                  <a:pt x="2879745" y="899428"/>
                  <a:pt x="2888765" y="901889"/>
                </a:cubicBezTo>
                <a:cubicBezTo>
                  <a:pt x="2888765" y="904350"/>
                  <a:pt x="2888765" y="907632"/>
                  <a:pt x="2888765" y="910093"/>
                </a:cubicBezTo>
                <a:cubicBezTo>
                  <a:pt x="2874825" y="911734"/>
                  <a:pt x="2860885" y="913375"/>
                  <a:pt x="2847766" y="915015"/>
                </a:cubicBezTo>
                <a:cubicBezTo>
                  <a:pt x="2840386" y="915836"/>
                  <a:pt x="2833826" y="918297"/>
                  <a:pt x="2827266" y="919938"/>
                </a:cubicBezTo>
                <a:cubicBezTo>
                  <a:pt x="2823985" y="920758"/>
                  <a:pt x="2819886" y="922400"/>
                  <a:pt x="2818246" y="921579"/>
                </a:cubicBezTo>
                <a:cubicBezTo>
                  <a:pt x="2796926" y="902710"/>
                  <a:pt x="2773147" y="919938"/>
                  <a:pt x="2751007" y="917477"/>
                </a:cubicBezTo>
                <a:cubicBezTo>
                  <a:pt x="2717387" y="914195"/>
                  <a:pt x="2682948" y="915015"/>
                  <a:pt x="2649329" y="915836"/>
                </a:cubicBezTo>
                <a:cubicBezTo>
                  <a:pt x="2640310" y="915836"/>
                  <a:pt x="2631289" y="924860"/>
                  <a:pt x="2623909" y="933065"/>
                </a:cubicBezTo>
                <a:cubicBezTo>
                  <a:pt x="2662448" y="940448"/>
                  <a:pt x="2700988" y="934706"/>
                  <a:pt x="2737067" y="947833"/>
                </a:cubicBezTo>
                <a:cubicBezTo>
                  <a:pt x="2723947" y="956857"/>
                  <a:pt x="2714108" y="966703"/>
                  <a:pt x="2701809" y="971625"/>
                </a:cubicBezTo>
                <a:cubicBezTo>
                  <a:pt x="2693608" y="974086"/>
                  <a:pt x="2680489" y="974086"/>
                  <a:pt x="2673109" y="969163"/>
                </a:cubicBezTo>
                <a:cubicBezTo>
                  <a:pt x="2650969" y="953575"/>
                  <a:pt x="2647689" y="953575"/>
                  <a:pt x="2618170" y="977368"/>
                </a:cubicBezTo>
                <a:cubicBezTo>
                  <a:pt x="2614070" y="980650"/>
                  <a:pt x="2610790" y="983111"/>
                  <a:pt x="2601769" y="989674"/>
                </a:cubicBezTo>
                <a:cubicBezTo>
                  <a:pt x="2619810" y="1001981"/>
                  <a:pt x="2636209" y="1012646"/>
                  <a:pt x="2651789" y="1024131"/>
                </a:cubicBezTo>
                <a:cubicBezTo>
                  <a:pt x="2657529" y="1024953"/>
                  <a:pt x="2663268" y="1024953"/>
                  <a:pt x="2669008" y="1025773"/>
                </a:cubicBezTo>
                <a:cubicBezTo>
                  <a:pt x="2669828" y="1024131"/>
                  <a:pt x="2670648" y="1022491"/>
                  <a:pt x="2672289" y="1021671"/>
                </a:cubicBezTo>
                <a:cubicBezTo>
                  <a:pt x="2665729" y="1014286"/>
                  <a:pt x="2659989" y="1006903"/>
                  <a:pt x="2654249" y="1000339"/>
                </a:cubicBezTo>
                <a:cubicBezTo>
                  <a:pt x="2673109" y="991315"/>
                  <a:pt x="2703448" y="994596"/>
                  <a:pt x="2715748" y="1008544"/>
                </a:cubicBezTo>
                <a:cubicBezTo>
                  <a:pt x="2718208" y="1011826"/>
                  <a:pt x="2719028" y="1017568"/>
                  <a:pt x="2718208" y="1021671"/>
                </a:cubicBezTo>
                <a:cubicBezTo>
                  <a:pt x="2716567" y="1024953"/>
                  <a:pt x="2711648" y="1029874"/>
                  <a:pt x="2708368" y="1029874"/>
                </a:cubicBezTo>
                <a:cubicBezTo>
                  <a:pt x="2695249" y="1028234"/>
                  <a:pt x="2682129" y="1025773"/>
                  <a:pt x="2675569" y="1043001"/>
                </a:cubicBezTo>
                <a:cubicBezTo>
                  <a:pt x="2674749" y="1044642"/>
                  <a:pt x="2659169" y="1040541"/>
                  <a:pt x="2650969" y="1038079"/>
                </a:cubicBezTo>
                <a:cubicBezTo>
                  <a:pt x="2648510" y="1038079"/>
                  <a:pt x="2646049" y="1036438"/>
                  <a:pt x="2642769" y="1035618"/>
                </a:cubicBezTo>
                <a:cubicBezTo>
                  <a:pt x="2641130" y="1041361"/>
                  <a:pt x="2639489" y="1047104"/>
                  <a:pt x="2637849" y="1052846"/>
                </a:cubicBezTo>
                <a:cubicBezTo>
                  <a:pt x="2673929" y="1062692"/>
                  <a:pt x="2673929" y="1062692"/>
                  <a:pt x="2686228" y="1051206"/>
                </a:cubicBezTo>
                <a:cubicBezTo>
                  <a:pt x="2694429" y="1056128"/>
                  <a:pt x="2701809" y="1061051"/>
                  <a:pt x="2710008" y="1065974"/>
                </a:cubicBezTo>
                <a:cubicBezTo>
                  <a:pt x="2702628" y="1074177"/>
                  <a:pt x="2696888" y="1081561"/>
                  <a:pt x="2691148" y="1088124"/>
                </a:cubicBezTo>
                <a:cubicBezTo>
                  <a:pt x="2674749" y="1089766"/>
                  <a:pt x="2658349" y="1090586"/>
                  <a:pt x="2641950" y="1093047"/>
                </a:cubicBezTo>
                <a:cubicBezTo>
                  <a:pt x="2637849" y="1093867"/>
                  <a:pt x="2634570" y="1099611"/>
                  <a:pt x="2630469" y="1102072"/>
                </a:cubicBezTo>
                <a:cubicBezTo>
                  <a:pt x="2634570" y="1104534"/>
                  <a:pt x="2639489" y="1110276"/>
                  <a:pt x="2641130" y="1109456"/>
                </a:cubicBezTo>
                <a:cubicBezTo>
                  <a:pt x="2664909" y="1096329"/>
                  <a:pt x="2687049" y="1104534"/>
                  <a:pt x="2710008" y="1111917"/>
                </a:cubicBezTo>
                <a:cubicBezTo>
                  <a:pt x="2710008" y="1112737"/>
                  <a:pt x="2710828" y="1112737"/>
                  <a:pt x="2714928" y="1113557"/>
                </a:cubicBezTo>
                <a:cubicBezTo>
                  <a:pt x="2712468" y="1127505"/>
                  <a:pt x="2707548" y="1142272"/>
                  <a:pt x="2709189" y="1157040"/>
                </a:cubicBezTo>
                <a:cubicBezTo>
                  <a:pt x="2709189" y="1166885"/>
                  <a:pt x="2710008" y="1181653"/>
                  <a:pt x="2728048" y="1182473"/>
                </a:cubicBezTo>
                <a:cubicBezTo>
                  <a:pt x="2741988" y="1184114"/>
                  <a:pt x="2748548" y="1200523"/>
                  <a:pt x="2742808" y="1213650"/>
                </a:cubicBezTo>
                <a:cubicBezTo>
                  <a:pt x="2742808" y="1214470"/>
                  <a:pt x="2742808" y="1214470"/>
                  <a:pt x="2742808" y="1214470"/>
                </a:cubicBezTo>
                <a:cubicBezTo>
                  <a:pt x="2737067" y="1212828"/>
                  <a:pt x="2731327" y="1211188"/>
                  <a:pt x="2725588" y="1212008"/>
                </a:cubicBezTo>
                <a:cubicBezTo>
                  <a:pt x="2720668" y="1212008"/>
                  <a:pt x="2716567" y="1216110"/>
                  <a:pt x="2711648" y="1218572"/>
                </a:cubicBezTo>
                <a:cubicBezTo>
                  <a:pt x="2714928" y="1223495"/>
                  <a:pt x="2718208" y="1228417"/>
                  <a:pt x="2722308" y="1231698"/>
                </a:cubicBezTo>
                <a:cubicBezTo>
                  <a:pt x="2726408" y="1235801"/>
                  <a:pt x="2732968" y="1239083"/>
                  <a:pt x="2737887" y="1242365"/>
                </a:cubicBezTo>
                <a:cubicBezTo>
                  <a:pt x="2737887" y="1244825"/>
                  <a:pt x="2737067" y="1247286"/>
                  <a:pt x="2737067" y="1249748"/>
                </a:cubicBezTo>
                <a:lnTo>
                  <a:pt x="2706625" y="1251351"/>
                </a:lnTo>
                <a:lnTo>
                  <a:pt x="2705809" y="1257877"/>
                </a:lnTo>
                <a:cubicBezTo>
                  <a:pt x="2703973" y="1257877"/>
                  <a:pt x="2703054" y="1257877"/>
                  <a:pt x="2701217" y="1257061"/>
                </a:cubicBezTo>
                <a:lnTo>
                  <a:pt x="2706009" y="1251384"/>
                </a:lnTo>
                <a:lnTo>
                  <a:pt x="2705908" y="1251389"/>
                </a:lnTo>
                <a:cubicBezTo>
                  <a:pt x="2699348" y="1248107"/>
                  <a:pt x="2692788" y="1245646"/>
                  <a:pt x="2686228" y="1242365"/>
                </a:cubicBezTo>
                <a:cubicBezTo>
                  <a:pt x="2685408" y="1244005"/>
                  <a:pt x="2684588" y="1244825"/>
                  <a:pt x="2683768" y="1246466"/>
                </a:cubicBezTo>
                <a:cubicBezTo>
                  <a:pt x="2689508" y="1257131"/>
                  <a:pt x="2695249" y="1266976"/>
                  <a:pt x="2703448" y="1281744"/>
                </a:cubicBezTo>
                <a:cubicBezTo>
                  <a:pt x="2678848" y="1281744"/>
                  <a:pt x="2658349" y="1281744"/>
                  <a:pt x="2637849" y="1281744"/>
                </a:cubicBezTo>
                <a:cubicBezTo>
                  <a:pt x="2637029" y="1285026"/>
                  <a:pt x="2637029" y="1288308"/>
                  <a:pt x="2636209" y="1291589"/>
                </a:cubicBezTo>
                <a:cubicBezTo>
                  <a:pt x="2659989" y="1297333"/>
                  <a:pt x="2683768" y="1302255"/>
                  <a:pt x="2710008" y="1308818"/>
                </a:cubicBezTo>
                <a:cubicBezTo>
                  <a:pt x="2710008" y="1310459"/>
                  <a:pt x="2710008" y="1312921"/>
                  <a:pt x="2710828" y="1316202"/>
                </a:cubicBezTo>
                <a:cubicBezTo>
                  <a:pt x="2714928" y="1334251"/>
                  <a:pt x="2709189" y="1338354"/>
                  <a:pt x="2691968" y="1331791"/>
                </a:cubicBezTo>
                <a:cubicBezTo>
                  <a:pt x="2666549" y="1323586"/>
                  <a:pt x="2640310" y="1317023"/>
                  <a:pt x="2614890" y="1309639"/>
                </a:cubicBezTo>
                <a:cubicBezTo>
                  <a:pt x="2613250" y="1311279"/>
                  <a:pt x="2611610" y="1312921"/>
                  <a:pt x="2610790" y="1314561"/>
                </a:cubicBezTo>
                <a:cubicBezTo>
                  <a:pt x="2614890" y="1318664"/>
                  <a:pt x="2618170" y="1323586"/>
                  <a:pt x="2623089" y="1326868"/>
                </a:cubicBezTo>
                <a:lnTo>
                  <a:pt x="2637029" y="1333066"/>
                </a:lnTo>
                <a:lnTo>
                  <a:pt x="2637029" y="1333431"/>
                </a:lnTo>
                <a:cubicBezTo>
                  <a:pt x="2650969" y="1338354"/>
                  <a:pt x="2664909" y="1344096"/>
                  <a:pt x="2679669" y="1348199"/>
                </a:cubicBezTo>
                <a:cubicBezTo>
                  <a:pt x="2700168" y="1354762"/>
                  <a:pt x="2719848" y="1360505"/>
                  <a:pt x="2740348" y="1369529"/>
                </a:cubicBezTo>
                <a:cubicBezTo>
                  <a:pt x="2713288" y="1373632"/>
                  <a:pt x="2687869" y="1351481"/>
                  <a:pt x="2663268" y="1365427"/>
                </a:cubicBezTo>
                <a:cubicBezTo>
                  <a:pt x="2636209" y="1358044"/>
                  <a:pt x="2609969" y="1350660"/>
                  <a:pt x="2580451" y="1342456"/>
                </a:cubicBezTo>
                <a:cubicBezTo>
                  <a:pt x="2598490" y="1353942"/>
                  <a:pt x="2614070" y="1363787"/>
                  <a:pt x="2628829" y="1372811"/>
                </a:cubicBezTo>
                <a:cubicBezTo>
                  <a:pt x="2632930" y="1375272"/>
                  <a:pt x="2637849" y="1377734"/>
                  <a:pt x="2641950" y="1378554"/>
                </a:cubicBezTo>
                <a:cubicBezTo>
                  <a:pt x="2659989" y="1381836"/>
                  <a:pt x="2678028" y="1385117"/>
                  <a:pt x="2696068" y="1389220"/>
                </a:cubicBezTo>
                <a:cubicBezTo>
                  <a:pt x="2699348" y="1389220"/>
                  <a:pt x="2700988" y="1395784"/>
                  <a:pt x="2702628" y="1399065"/>
                </a:cubicBezTo>
                <a:cubicBezTo>
                  <a:pt x="2697708" y="1402347"/>
                  <a:pt x="2691968" y="1407269"/>
                  <a:pt x="2687049" y="1408090"/>
                </a:cubicBezTo>
                <a:cubicBezTo>
                  <a:pt x="2676388" y="1408090"/>
                  <a:pt x="2664909" y="1406449"/>
                  <a:pt x="2657529" y="1405629"/>
                </a:cubicBezTo>
                <a:cubicBezTo>
                  <a:pt x="2644409" y="1400705"/>
                  <a:pt x="2633750" y="1396604"/>
                  <a:pt x="2622269" y="1394142"/>
                </a:cubicBezTo>
                <a:cubicBezTo>
                  <a:pt x="2614890" y="1391681"/>
                  <a:pt x="2606690" y="1391681"/>
                  <a:pt x="2598490" y="1390860"/>
                </a:cubicBezTo>
                <a:cubicBezTo>
                  <a:pt x="2603410" y="1396604"/>
                  <a:pt x="2608330" y="1401526"/>
                  <a:pt x="2613250" y="1407269"/>
                </a:cubicBezTo>
                <a:cubicBezTo>
                  <a:pt x="2608330" y="1403987"/>
                  <a:pt x="2603410" y="1400705"/>
                  <a:pt x="2596030" y="1396604"/>
                </a:cubicBezTo>
                <a:cubicBezTo>
                  <a:pt x="2600950" y="1411372"/>
                  <a:pt x="2605050" y="1422037"/>
                  <a:pt x="2609969" y="1436804"/>
                </a:cubicBezTo>
                <a:cubicBezTo>
                  <a:pt x="2590290" y="1434343"/>
                  <a:pt x="2575530" y="1431882"/>
                  <a:pt x="2560771" y="1431062"/>
                </a:cubicBezTo>
                <a:cubicBezTo>
                  <a:pt x="2552571" y="1431062"/>
                  <a:pt x="2544371" y="1435984"/>
                  <a:pt x="2537811" y="1439265"/>
                </a:cubicBezTo>
                <a:cubicBezTo>
                  <a:pt x="2535351" y="1440087"/>
                  <a:pt x="2535351" y="1446650"/>
                  <a:pt x="2536171" y="1449931"/>
                </a:cubicBezTo>
                <a:cubicBezTo>
                  <a:pt x="2536991" y="1452392"/>
                  <a:pt x="2541911" y="1453213"/>
                  <a:pt x="2545191" y="1454033"/>
                </a:cubicBezTo>
                <a:cubicBezTo>
                  <a:pt x="2560771" y="1455674"/>
                  <a:pt x="2576350" y="1457315"/>
                  <a:pt x="2591930" y="1458135"/>
                </a:cubicBezTo>
                <a:cubicBezTo>
                  <a:pt x="2592750" y="1461417"/>
                  <a:pt x="2593570" y="1463878"/>
                  <a:pt x="2594391" y="1466340"/>
                </a:cubicBezTo>
                <a:cubicBezTo>
                  <a:pt x="2577170" y="1477825"/>
                  <a:pt x="2560771" y="1488491"/>
                  <a:pt x="2542731" y="1499977"/>
                </a:cubicBezTo>
                <a:cubicBezTo>
                  <a:pt x="2542731" y="1499977"/>
                  <a:pt x="2546011" y="1503258"/>
                  <a:pt x="2550111" y="1504900"/>
                </a:cubicBezTo>
                <a:cubicBezTo>
                  <a:pt x="2597670" y="1522128"/>
                  <a:pt x="2645229" y="1537716"/>
                  <a:pt x="2692788" y="1554945"/>
                </a:cubicBezTo>
                <a:cubicBezTo>
                  <a:pt x="2697708" y="1557406"/>
                  <a:pt x="2700168" y="1563969"/>
                  <a:pt x="2704268" y="1568071"/>
                </a:cubicBezTo>
                <a:cubicBezTo>
                  <a:pt x="2702628" y="1569713"/>
                  <a:pt x="2700988" y="1571353"/>
                  <a:pt x="2699348" y="1572994"/>
                </a:cubicBezTo>
                <a:cubicBezTo>
                  <a:pt x="2689508" y="1569713"/>
                  <a:pt x="2679669" y="1566431"/>
                  <a:pt x="2669008" y="1563149"/>
                </a:cubicBezTo>
                <a:cubicBezTo>
                  <a:pt x="2673109" y="1584481"/>
                  <a:pt x="2694429" y="1595146"/>
                  <a:pt x="2708368" y="1584481"/>
                </a:cubicBezTo>
                <a:cubicBezTo>
                  <a:pt x="2730507" y="1597607"/>
                  <a:pt x="2753467" y="1611554"/>
                  <a:pt x="2776427" y="1625501"/>
                </a:cubicBezTo>
                <a:cubicBezTo>
                  <a:pt x="2774787" y="1627142"/>
                  <a:pt x="2773967" y="1629604"/>
                  <a:pt x="2773147" y="1632064"/>
                </a:cubicBezTo>
                <a:lnTo>
                  <a:pt x="2705116" y="1616668"/>
                </a:lnTo>
                <a:lnTo>
                  <a:pt x="2705088" y="1616477"/>
                </a:lnTo>
                <a:lnTo>
                  <a:pt x="2704268" y="1616477"/>
                </a:lnTo>
                <a:cubicBezTo>
                  <a:pt x="2700988" y="1615656"/>
                  <a:pt x="2697708" y="1614016"/>
                  <a:pt x="2694429" y="1612374"/>
                </a:cubicBezTo>
                <a:cubicBezTo>
                  <a:pt x="2693608" y="1614016"/>
                  <a:pt x="2693608" y="1614836"/>
                  <a:pt x="2693608" y="1616477"/>
                </a:cubicBezTo>
                <a:lnTo>
                  <a:pt x="2704268" y="1616477"/>
                </a:lnTo>
                <a:lnTo>
                  <a:pt x="2705116" y="1616668"/>
                </a:lnTo>
                <a:lnTo>
                  <a:pt x="2707548" y="1633706"/>
                </a:lnTo>
                <a:cubicBezTo>
                  <a:pt x="2708368" y="1633706"/>
                  <a:pt x="2708368" y="1633706"/>
                  <a:pt x="2708368" y="1633706"/>
                </a:cubicBezTo>
                <a:cubicBezTo>
                  <a:pt x="2702628" y="1636987"/>
                  <a:pt x="2696888" y="1641089"/>
                  <a:pt x="2694429" y="1642730"/>
                </a:cubicBezTo>
                <a:cubicBezTo>
                  <a:pt x="2700988" y="1652575"/>
                  <a:pt x="2707548" y="1662420"/>
                  <a:pt x="2714928" y="1674727"/>
                </a:cubicBezTo>
                <a:cubicBezTo>
                  <a:pt x="2709189" y="1675547"/>
                  <a:pt x="2705908" y="1675547"/>
                  <a:pt x="2703448" y="1676367"/>
                </a:cubicBezTo>
                <a:lnTo>
                  <a:pt x="2715798" y="1690269"/>
                </a:lnTo>
                <a:lnTo>
                  <a:pt x="2660809" y="1688674"/>
                </a:lnTo>
                <a:cubicBezTo>
                  <a:pt x="2654249" y="1688674"/>
                  <a:pt x="2647689" y="1687854"/>
                  <a:pt x="2639489" y="1686212"/>
                </a:cubicBezTo>
                <a:cubicBezTo>
                  <a:pt x="2655069" y="1704262"/>
                  <a:pt x="2743627" y="1732977"/>
                  <a:pt x="2763306" y="1731335"/>
                </a:cubicBezTo>
                <a:cubicBezTo>
                  <a:pt x="2782167" y="1743642"/>
                  <a:pt x="2795287" y="1752667"/>
                  <a:pt x="2809227" y="1762512"/>
                </a:cubicBezTo>
                <a:cubicBezTo>
                  <a:pt x="2762488" y="1760050"/>
                  <a:pt x="2716567" y="1737899"/>
                  <a:pt x="2668189" y="1736258"/>
                </a:cubicBezTo>
                <a:cubicBezTo>
                  <a:pt x="2668189" y="1738720"/>
                  <a:pt x="2667369" y="1741180"/>
                  <a:pt x="2667369" y="1743642"/>
                </a:cubicBezTo>
                <a:cubicBezTo>
                  <a:pt x="2705908" y="1760871"/>
                  <a:pt x="2744447" y="1777280"/>
                  <a:pt x="2787087" y="1796149"/>
                </a:cubicBezTo>
                <a:cubicBezTo>
                  <a:pt x="2774787" y="1804353"/>
                  <a:pt x="2768227" y="1808456"/>
                  <a:pt x="2760027" y="1813378"/>
                </a:cubicBezTo>
                <a:cubicBezTo>
                  <a:pt x="2748548" y="1805173"/>
                  <a:pt x="2735428" y="1796149"/>
                  <a:pt x="2723127" y="1787945"/>
                </a:cubicBezTo>
                <a:cubicBezTo>
                  <a:pt x="2721488" y="1787125"/>
                  <a:pt x="2719848" y="1787125"/>
                  <a:pt x="2719028" y="1787125"/>
                </a:cubicBezTo>
                <a:cubicBezTo>
                  <a:pt x="2693608" y="1788765"/>
                  <a:pt x="2669008" y="1789586"/>
                  <a:pt x="2642769" y="1791226"/>
                </a:cubicBezTo>
                <a:cubicBezTo>
                  <a:pt x="2664909" y="1820761"/>
                  <a:pt x="2711648" y="1801071"/>
                  <a:pt x="2737067" y="1834709"/>
                </a:cubicBezTo>
                <a:cubicBezTo>
                  <a:pt x="2720668" y="1832248"/>
                  <a:pt x="2709189" y="1829786"/>
                  <a:pt x="2696068" y="1827325"/>
                </a:cubicBezTo>
                <a:cubicBezTo>
                  <a:pt x="2695249" y="1850297"/>
                  <a:pt x="2710828" y="1841273"/>
                  <a:pt x="2718208" y="1844554"/>
                </a:cubicBezTo>
                <a:cubicBezTo>
                  <a:pt x="2727228" y="1848656"/>
                  <a:pt x="2734608" y="1853579"/>
                  <a:pt x="2744447" y="1859321"/>
                </a:cubicBezTo>
                <a:cubicBezTo>
                  <a:pt x="2742808" y="1847836"/>
                  <a:pt x="2741168" y="1840452"/>
                  <a:pt x="2740348" y="1833068"/>
                </a:cubicBezTo>
                <a:cubicBezTo>
                  <a:pt x="2743627" y="1833068"/>
                  <a:pt x="2748548" y="1831428"/>
                  <a:pt x="2749368" y="1832248"/>
                </a:cubicBezTo>
                <a:cubicBezTo>
                  <a:pt x="2756747" y="1840452"/>
                  <a:pt x="2763306" y="1848656"/>
                  <a:pt x="2766587" y="1859321"/>
                </a:cubicBezTo>
                <a:cubicBezTo>
                  <a:pt x="2768227" y="1860142"/>
                  <a:pt x="2769866" y="1859321"/>
                  <a:pt x="2770686" y="1860142"/>
                </a:cubicBezTo>
                <a:cubicBezTo>
                  <a:pt x="2778887" y="1865884"/>
                  <a:pt x="2787087" y="1871628"/>
                  <a:pt x="2795287" y="1876551"/>
                </a:cubicBezTo>
                <a:cubicBezTo>
                  <a:pt x="2786267" y="1878191"/>
                  <a:pt x="2777246" y="1879012"/>
                  <a:pt x="2769047" y="1880652"/>
                </a:cubicBezTo>
                <a:cubicBezTo>
                  <a:pt x="2749368" y="1885576"/>
                  <a:pt x="2730507" y="1891318"/>
                  <a:pt x="2711648" y="1896241"/>
                </a:cubicBezTo>
                <a:cubicBezTo>
                  <a:pt x="2711648" y="1899522"/>
                  <a:pt x="2711648" y="1901984"/>
                  <a:pt x="2711648" y="1904445"/>
                </a:cubicBezTo>
                <a:cubicBezTo>
                  <a:pt x="2750187" y="1912649"/>
                  <a:pt x="2788727" y="1920032"/>
                  <a:pt x="2826446" y="1928237"/>
                </a:cubicBezTo>
                <a:cubicBezTo>
                  <a:pt x="2826446" y="1930699"/>
                  <a:pt x="2827266" y="1932339"/>
                  <a:pt x="2827266" y="1934800"/>
                </a:cubicBezTo>
                <a:cubicBezTo>
                  <a:pt x="2784626" y="1942184"/>
                  <a:pt x="2741168" y="1938082"/>
                  <a:pt x="2698528" y="1944645"/>
                </a:cubicBezTo>
                <a:cubicBezTo>
                  <a:pt x="2657529" y="1951209"/>
                  <a:pt x="2613250" y="1940544"/>
                  <a:pt x="2569790" y="1937262"/>
                </a:cubicBezTo>
                <a:cubicBezTo>
                  <a:pt x="2568970" y="1939723"/>
                  <a:pt x="2568970" y="1943005"/>
                  <a:pt x="2568150" y="1945466"/>
                </a:cubicBezTo>
                <a:cubicBezTo>
                  <a:pt x="2581271" y="1947927"/>
                  <a:pt x="2593570" y="1952029"/>
                  <a:pt x="2605870" y="1952850"/>
                </a:cubicBezTo>
                <a:cubicBezTo>
                  <a:pt x="2637029" y="1955311"/>
                  <a:pt x="2669008" y="1955311"/>
                  <a:pt x="2700168" y="1958592"/>
                </a:cubicBezTo>
                <a:cubicBezTo>
                  <a:pt x="2717387" y="1960234"/>
                  <a:pt x="2733788" y="1967617"/>
                  <a:pt x="2750187" y="1975822"/>
                </a:cubicBezTo>
                <a:cubicBezTo>
                  <a:pt x="2743627" y="1976642"/>
                  <a:pt x="2736247" y="1977462"/>
                  <a:pt x="2729687" y="1978283"/>
                </a:cubicBezTo>
                <a:cubicBezTo>
                  <a:pt x="2729687" y="1979924"/>
                  <a:pt x="2729687" y="1982385"/>
                  <a:pt x="2729687" y="1984025"/>
                </a:cubicBezTo>
                <a:cubicBezTo>
                  <a:pt x="2734608" y="1984847"/>
                  <a:pt x="2739527" y="1984025"/>
                  <a:pt x="2743627" y="1986487"/>
                </a:cubicBezTo>
                <a:cubicBezTo>
                  <a:pt x="2752647" y="1991410"/>
                  <a:pt x="2761667" y="1997973"/>
                  <a:pt x="2770686" y="2003716"/>
                </a:cubicBezTo>
                <a:cubicBezTo>
                  <a:pt x="2778887" y="2007818"/>
                  <a:pt x="2787087" y="2011920"/>
                  <a:pt x="2796107" y="2020945"/>
                </a:cubicBezTo>
                <a:cubicBezTo>
                  <a:pt x="2769866" y="2021765"/>
                  <a:pt x="2744447" y="2023406"/>
                  <a:pt x="2713288" y="2025047"/>
                </a:cubicBezTo>
                <a:cubicBezTo>
                  <a:pt x="2728868" y="2035713"/>
                  <a:pt x="2740348" y="2042276"/>
                  <a:pt x="2746907" y="2047198"/>
                </a:cubicBezTo>
                <a:cubicBezTo>
                  <a:pt x="2763306" y="2048840"/>
                  <a:pt x="2774787" y="2049660"/>
                  <a:pt x="2788727" y="2051300"/>
                </a:cubicBezTo>
                <a:cubicBezTo>
                  <a:pt x="2780527" y="2066068"/>
                  <a:pt x="2780527" y="2084118"/>
                  <a:pt x="2759207" y="2071811"/>
                </a:cubicBezTo>
                <a:cubicBezTo>
                  <a:pt x="2756747" y="2077554"/>
                  <a:pt x="2753467" y="2083296"/>
                  <a:pt x="2751007" y="2089860"/>
                </a:cubicBezTo>
                <a:cubicBezTo>
                  <a:pt x="2748548" y="2093963"/>
                  <a:pt x="2746087" y="2098064"/>
                  <a:pt x="2744447" y="2102987"/>
                </a:cubicBezTo>
                <a:cubicBezTo>
                  <a:pt x="2741988" y="2098884"/>
                  <a:pt x="2740348" y="2094783"/>
                  <a:pt x="2737067" y="2087399"/>
                </a:cubicBezTo>
                <a:cubicBezTo>
                  <a:pt x="2705908" y="2091501"/>
                  <a:pt x="2672289" y="2096424"/>
                  <a:pt x="2638669" y="2099706"/>
                </a:cubicBezTo>
                <a:cubicBezTo>
                  <a:pt x="2629649" y="2100526"/>
                  <a:pt x="2619810" y="2095603"/>
                  <a:pt x="2610790" y="2096424"/>
                </a:cubicBezTo>
                <a:cubicBezTo>
                  <a:pt x="2604230" y="2096424"/>
                  <a:pt x="2597670" y="2100526"/>
                  <a:pt x="2591110" y="2102987"/>
                </a:cubicBezTo>
                <a:cubicBezTo>
                  <a:pt x="2596850" y="2106269"/>
                  <a:pt x="2602589" y="2111191"/>
                  <a:pt x="2609149" y="2112832"/>
                </a:cubicBezTo>
                <a:cubicBezTo>
                  <a:pt x="2627190" y="2116934"/>
                  <a:pt x="2645229" y="2119396"/>
                  <a:pt x="2666549" y="2123498"/>
                </a:cubicBezTo>
                <a:cubicBezTo>
                  <a:pt x="2661629" y="2136624"/>
                  <a:pt x="2652609" y="2135804"/>
                  <a:pt x="2641130" y="2134163"/>
                </a:cubicBezTo>
                <a:cubicBezTo>
                  <a:pt x="2632109" y="2132522"/>
                  <a:pt x="2623089" y="2135804"/>
                  <a:pt x="2613250" y="2137444"/>
                </a:cubicBezTo>
                <a:cubicBezTo>
                  <a:pt x="2608330" y="2137444"/>
                  <a:pt x="2603410" y="2139086"/>
                  <a:pt x="2599310" y="2139086"/>
                </a:cubicBezTo>
                <a:cubicBezTo>
                  <a:pt x="2586190" y="2138266"/>
                  <a:pt x="2573891" y="2136624"/>
                  <a:pt x="2561590" y="2135804"/>
                </a:cubicBezTo>
                <a:cubicBezTo>
                  <a:pt x="2556670" y="2134984"/>
                  <a:pt x="2551751" y="2133343"/>
                  <a:pt x="2546831" y="2131702"/>
                </a:cubicBezTo>
                <a:cubicBezTo>
                  <a:pt x="2546831" y="2134163"/>
                  <a:pt x="2546011" y="2135804"/>
                  <a:pt x="2546011" y="2137444"/>
                </a:cubicBezTo>
                <a:cubicBezTo>
                  <a:pt x="2551751" y="2136624"/>
                  <a:pt x="2556670" y="2136624"/>
                  <a:pt x="2561590" y="2135804"/>
                </a:cubicBezTo>
                <a:cubicBezTo>
                  <a:pt x="2559131" y="2142367"/>
                  <a:pt x="2557491" y="2148931"/>
                  <a:pt x="2555030" y="2157134"/>
                </a:cubicBezTo>
                <a:cubicBezTo>
                  <a:pt x="2499272" y="2143187"/>
                  <a:pt x="2444333" y="2130061"/>
                  <a:pt x="2388574" y="2116934"/>
                </a:cubicBezTo>
                <a:cubicBezTo>
                  <a:pt x="2386933" y="2133343"/>
                  <a:pt x="2408253" y="2145649"/>
                  <a:pt x="2442693" y="2150571"/>
                </a:cubicBezTo>
                <a:cubicBezTo>
                  <a:pt x="2457453" y="2156314"/>
                  <a:pt x="2473033" y="2162057"/>
                  <a:pt x="2488612" y="2166980"/>
                </a:cubicBezTo>
                <a:cubicBezTo>
                  <a:pt x="2500092" y="2171082"/>
                  <a:pt x="2513212" y="2172722"/>
                  <a:pt x="2525511" y="2176825"/>
                </a:cubicBezTo>
                <a:lnTo>
                  <a:pt x="2530411" y="2185230"/>
                </a:lnTo>
                <a:lnTo>
                  <a:pt x="2526332" y="2182567"/>
                </a:lnTo>
                <a:lnTo>
                  <a:pt x="2525849" y="2182809"/>
                </a:lnTo>
                <a:lnTo>
                  <a:pt x="2525511" y="2182567"/>
                </a:lnTo>
                <a:cubicBezTo>
                  <a:pt x="2525511" y="2182567"/>
                  <a:pt x="2525511" y="2182567"/>
                  <a:pt x="2524691" y="2183389"/>
                </a:cubicBezTo>
                <a:lnTo>
                  <a:pt x="2525849" y="2182809"/>
                </a:lnTo>
                <a:lnTo>
                  <a:pt x="2531251" y="2186670"/>
                </a:lnTo>
                <a:lnTo>
                  <a:pt x="2530411" y="2185230"/>
                </a:lnTo>
                <a:lnTo>
                  <a:pt x="2545191" y="2194874"/>
                </a:lnTo>
                <a:cubicBezTo>
                  <a:pt x="2544371" y="2194874"/>
                  <a:pt x="2544371" y="2194874"/>
                  <a:pt x="2544371" y="2194874"/>
                </a:cubicBezTo>
                <a:cubicBezTo>
                  <a:pt x="2546011" y="2217846"/>
                  <a:pt x="2546011" y="2242459"/>
                  <a:pt x="2573071" y="2255585"/>
                </a:cubicBezTo>
                <a:cubicBezTo>
                  <a:pt x="2547651" y="2253945"/>
                  <a:pt x="2523051" y="2244100"/>
                  <a:pt x="2497632" y="2270353"/>
                </a:cubicBezTo>
                <a:cubicBezTo>
                  <a:pt x="2511572" y="2271173"/>
                  <a:pt x="2521411" y="2271173"/>
                  <a:pt x="2530431" y="2271993"/>
                </a:cubicBezTo>
                <a:cubicBezTo>
                  <a:pt x="2538631" y="2272815"/>
                  <a:pt x="2546011" y="2275275"/>
                  <a:pt x="2554211" y="2277737"/>
                </a:cubicBezTo>
                <a:cubicBezTo>
                  <a:pt x="2555030" y="2277737"/>
                  <a:pt x="2554211" y="2287582"/>
                  <a:pt x="2552571" y="2287582"/>
                </a:cubicBezTo>
                <a:cubicBezTo>
                  <a:pt x="2545191" y="2290043"/>
                  <a:pt x="2536171" y="2293325"/>
                  <a:pt x="2529611" y="2291685"/>
                </a:cubicBezTo>
                <a:cubicBezTo>
                  <a:pt x="2516491" y="2286762"/>
                  <a:pt x="2504192" y="2279378"/>
                  <a:pt x="2491072" y="2272815"/>
                </a:cubicBezTo>
                <a:cubicBezTo>
                  <a:pt x="2491892" y="2268712"/>
                  <a:pt x="2492712" y="2263790"/>
                  <a:pt x="2494351" y="2258047"/>
                </a:cubicBezTo>
                <a:cubicBezTo>
                  <a:pt x="2490252" y="2258047"/>
                  <a:pt x="2486972" y="2258047"/>
                  <a:pt x="2486972" y="2258867"/>
                </a:cubicBezTo>
                <a:cubicBezTo>
                  <a:pt x="2482872" y="2270353"/>
                  <a:pt x="2477952" y="2272815"/>
                  <a:pt x="2464833" y="2268712"/>
                </a:cubicBezTo>
                <a:cubicBezTo>
                  <a:pt x="2445973" y="2264610"/>
                  <a:pt x="2426294" y="2265430"/>
                  <a:pt x="2406614" y="2263790"/>
                </a:cubicBezTo>
                <a:cubicBezTo>
                  <a:pt x="2406614" y="2267072"/>
                  <a:pt x="2405794" y="2270353"/>
                  <a:pt x="2405794" y="2272815"/>
                </a:cubicBezTo>
                <a:cubicBezTo>
                  <a:pt x="2423833" y="2276917"/>
                  <a:pt x="2441872" y="2281838"/>
                  <a:pt x="2459913" y="2285941"/>
                </a:cubicBezTo>
                <a:cubicBezTo>
                  <a:pt x="2470572" y="2287582"/>
                  <a:pt x="2480413" y="2289223"/>
                  <a:pt x="2490252" y="2290043"/>
                </a:cubicBezTo>
                <a:cubicBezTo>
                  <a:pt x="2505832" y="2292505"/>
                  <a:pt x="2512392" y="2295786"/>
                  <a:pt x="2495992" y="2308093"/>
                </a:cubicBezTo>
                <a:cubicBezTo>
                  <a:pt x="2495171" y="2308913"/>
                  <a:pt x="2499272" y="2314656"/>
                  <a:pt x="2498452" y="2314656"/>
                </a:cubicBezTo>
                <a:cubicBezTo>
                  <a:pt x="2462372" y="2311375"/>
                  <a:pt x="2424653" y="2308093"/>
                  <a:pt x="2386933" y="2305631"/>
                </a:cubicBezTo>
                <a:cubicBezTo>
                  <a:pt x="2386933" y="2307272"/>
                  <a:pt x="2386114" y="2309733"/>
                  <a:pt x="2385294" y="2312195"/>
                </a:cubicBezTo>
                <a:cubicBezTo>
                  <a:pt x="2403333" y="2317938"/>
                  <a:pt x="2420553" y="2323681"/>
                  <a:pt x="2438593" y="2328603"/>
                </a:cubicBezTo>
                <a:cubicBezTo>
                  <a:pt x="2457453" y="2333526"/>
                  <a:pt x="2480413" y="2331885"/>
                  <a:pt x="2494351" y="2342550"/>
                </a:cubicBezTo>
                <a:cubicBezTo>
                  <a:pt x="2509931" y="2354036"/>
                  <a:pt x="2532071" y="2342550"/>
                  <a:pt x="2542731" y="2367983"/>
                </a:cubicBezTo>
                <a:cubicBezTo>
                  <a:pt x="2521411" y="2367983"/>
                  <a:pt x="2500911" y="2367983"/>
                  <a:pt x="2476312" y="2367983"/>
                </a:cubicBezTo>
                <a:cubicBezTo>
                  <a:pt x="2485332" y="2380289"/>
                  <a:pt x="2489432" y="2386033"/>
                  <a:pt x="2496812" y="2395878"/>
                </a:cubicBezTo>
                <a:cubicBezTo>
                  <a:pt x="2477952" y="2396698"/>
                  <a:pt x="2463192" y="2398339"/>
                  <a:pt x="2448432" y="2399159"/>
                </a:cubicBezTo>
                <a:cubicBezTo>
                  <a:pt x="2447612" y="2400801"/>
                  <a:pt x="2446793" y="2402441"/>
                  <a:pt x="2445973" y="2404902"/>
                </a:cubicBezTo>
                <a:cubicBezTo>
                  <a:pt x="2460732" y="2412286"/>
                  <a:pt x="2475492" y="2418849"/>
                  <a:pt x="2490252" y="2427054"/>
                </a:cubicBezTo>
                <a:cubicBezTo>
                  <a:pt x="2495171" y="2429515"/>
                  <a:pt x="2499272" y="2432797"/>
                  <a:pt x="2501731" y="2436899"/>
                </a:cubicBezTo>
                <a:cubicBezTo>
                  <a:pt x="2502551" y="2438539"/>
                  <a:pt x="2499272" y="2445102"/>
                  <a:pt x="2498452" y="2445102"/>
                </a:cubicBezTo>
                <a:cubicBezTo>
                  <a:pt x="2491892" y="2445102"/>
                  <a:pt x="2486152" y="2443462"/>
                  <a:pt x="2476312" y="2442642"/>
                </a:cubicBezTo>
                <a:lnTo>
                  <a:pt x="2470610" y="2453340"/>
                </a:lnTo>
                <a:lnTo>
                  <a:pt x="2470628" y="2453321"/>
                </a:lnTo>
                <a:lnTo>
                  <a:pt x="2472275" y="2454282"/>
                </a:lnTo>
                <a:lnTo>
                  <a:pt x="2470187" y="2454133"/>
                </a:lnTo>
                <a:lnTo>
                  <a:pt x="2469752" y="2454949"/>
                </a:lnTo>
                <a:cubicBezTo>
                  <a:pt x="2470572" y="2454949"/>
                  <a:pt x="2470572" y="2454949"/>
                  <a:pt x="2470572" y="2454949"/>
                </a:cubicBezTo>
                <a:cubicBezTo>
                  <a:pt x="2462372" y="2457409"/>
                  <a:pt x="2454172" y="2460691"/>
                  <a:pt x="2446793" y="2463972"/>
                </a:cubicBezTo>
                <a:cubicBezTo>
                  <a:pt x="2446793" y="2465614"/>
                  <a:pt x="2446793" y="2466434"/>
                  <a:pt x="2446793" y="2468075"/>
                </a:cubicBezTo>
                <a:cubicBezTo>
                  <a:pt x="2460732" y="2472997"/>
                  <a:pt x="2475492" y="2476279"/>
                  <a:pt x="2488612" y="2482022"/>
                </a:cubicBezTo>
                <a:cubicBezTo>
                  <a:pt x="2493532" y="2484484"/>
                  <a:pt x="2497632" y="2490227"/>
                  <a:pt x="2499272" y="2495149"/>
                </a:cubicBezTo>
                <a:cubicBezTo>
                  <a:pt x="2500092" y="2497610"/>
                  <a:pt x="2494351" y="2504995"/>
                  <a:pt x="2491892" y="2504995"/>
                </a:cubicBezTo>
                <a:cubicBezTo>
                  <a:pt x="2487791" y="2504173"/>
                  <a:pt x="2483692" y="2500072"/>
                  <a:pt x="2479593" y="2497610"/>
                </a:cubicBezTo>
                <a:cubicBezTo>
                  <a:pt x="2479593" y="2497610"/>
                  <a:pt x="2479593" y="2497610"/>
                  <a:pt x="2480413" y="2497610"/>
                </a:cubicBezTo>
                <a:cubicBezTo>
                  <a:pt x="2480413" y="2497610"/>
                  <a:pt x="2480413" y="2497610"/>
                  <a:pt x="2480413" y="2496790"/>
                </a:cubicBezTo>
                <a:cubicBezTo>
                  <a:pt x="2469752" y="2503353"/>
                  <a:pt x="2458477" y="2507661"/>
                  <a:pt x="2446792" y="2510020"/>
                </a:cubicBezTo>
                <a:lnTo>
                  <a:pt x="2411013" y="2511545"/>
                </a:lnTo>
                <a:lnTo>
                  <a:pt x="2410886" y="2511342"/>
                </a:lnTo>
                <a:lnTo>
                  <a:pt x="2410344" y="2510981"/>
                </a:lnTo>
                <a:lnTo>
                  <a:pt x="2410462" y="2510665"/>
                </a:lnTo>
                <a:lnTo>
                  <a:pt x="2407433" y="2505815"/>
                </a:lnTo>
                <a:cubicBezTo>
                  <a:pt x="2410713" y="2506635"/>
                  <a:pt x="2413993" y="2507455"/>
                  <a:pt x="2416453" y="2509097"/>
                </a:cubicBezTo>
                <a:cubicBezTo>
                  <a:pt x="2417273" y="2509097"/>
                  <a:pt x="2417273" y="2509097"/>
                  <a:pt x="2417273" y="2509097"/>
                </a:cubicBezTo>
                <a:cubicBezTo>
                  <a:pt x="2417273" y="2509097"/>
                  <a:pt x="2416453" y="2508276"/>
                  <a:pt x="2416453" y="2508276"/>
                </a:cubicBezTo>
                <a:cubicBezTo>
                  <a:pt x="2413993" y="2507455"/>
                  <a:pt x="2410713" y="2506635"/>
                  <a:pt x="2408253" y="2504995"/>
                </a:cubicBezTo>
                <a:lnTo>
                  <a:pt x="2361084" y="2497794"/>
                </a:lnTo>
                <a:lnTo>
                  <a:pt x="2361499" y="2498127"/>
                </a:lnTo>
                <a:lnTo>
                  <a:pt x="2360580" y="2499106"/>
                </a:lnTo>
                <a:lnTo>
                  <a:pt x="2360580" y="2498317"/>
                </a:lnTo>
                <a:lnTo>
                  <a:pt x="2359875" y="2497610"/>
                </a:lnTo>
                <a:lnTo>
                  <a:pt x="2359960" y="2497623"/>
                </a:lnTo>
                <a:lnTo>
                  <a:pt x="2360580" y="2498307"/>
                </a:lnTo>
                <a:lnTo>
                  <a:pt x="2360580" y="2497718"/>
                </a:lnTo>
                <a:lnTo>
                  <a:pt x="2359960" y="2497623"/>
                </a:lnTo>
                <a:lnTo>
                  <a:pt x="2344295" y="2480382"/>
                </a:lnTo>
                <a:cubicBezTo>
                  <a:pt x="2361514" y="2476279"/>
                  <a:pt x="2374634" y="2473817"/>
                  <a:pt x="2388574" y="2471357"/>
                </a:cubicBezTo>
                <a:cubicBezTo>
                  <a:pt x="2387753" y="2469715"/>
                  <a:pt x="2387753" y="2468075"/>
                  <a:pt x="2387753" y="2466434"/>
                </a:cubicBezTo>
                <a:cubicBezTo>
                  <a:pt x="2375454" y="2467254"/>
                  <a:pt x="2363974" y="2468895"/>
                  <a:pt x="2351675" y="2469715"/>
                </a:cubicBezTo>
                <a:cubicBezTo>
                  <a:pt x="2352495" y="2469715"/>
                  <a:pt x="2352495" y="2469715"/>
                  <a:pt x="2352495" y="2469715"/>
                </a:cubicBezTo>
                <a:cubicBezTo>
                  <a:pt x="2347574" y="2474639"/>
                  <a:pt x="2344295" y="2481202"/>
                  <a:pt x="2335275" y="2472177"/>
                </a:cubicBezTo>
                <a:cubicBezTo>
                  <a:pt x="2322975" y="2460691"/>
                  <a:pt x="2313135" y="2463972"/>
                  <a:pt x="2305756" y="2479560"/>
                </a:cubicBezTo>
                <a:cubicBezTo>
                  <a:pt x="2302475" y="2487765"/>
                  <a:pt x="2292635" y="2491867"/>
                  <a:pt x="2286075" y="2498430"/>
                </a:cubicBezTo>
                <a:cubicBezTo>
                  <a:pt x="2283616" y="2494329"/>
                  <a:pt x="2281976" y="2490227"/>
                  <a:pt x="2277876" y="2482842"/>
                </a:cubicBezTo>
                <a:cubicBezTo>
                  <a:pt x="2275416" y="2483663"/>
                  <a:pt x="2268036" y="2485304"/>
                  <a:pt x="2261476" y="2486945"/>
                </a:cubicBezTo>
                <a:cubicBezTo>
                  <a:pt x="2263936" y="2492687"/>
                  <a:pt x="2266396" y="2499250"/>
                  <a:pt x="2271316" y="2511558"/>
                </a:cubicBezTo>
                <a:cubicBezTo>
                  <a:pt x="2251637" y="2503353"/>
                  <a:pt x="2234416" y="2495969"/>
                  <a:pt x="2216377" y="2488585"/>
                </a:cubicBezTo>
                <a:cubicBezTo>
                  <a:pt x="2215557" y="2490227"/>
                  <a:pt x="2215557" y="2491867"/>
                  <a:pt x="2214737" y="2493508"/>
                </a:cubicBezTo>
                <a:cubicBezTo>
                  <a:pt x="2224577" y="2512378"/>
                  <a:pt x="2234416" y="2531248"/>
                  <a:pt x="2245896" y="2552578"/>
                </a:cubicBezTo>
                <a:cubicBezTo>
                  <a:pt x="2238517" y="2550938"/>
                  <a:pt x="2231957" y="2550938"/>
                  <a:pt x="2231137" y="2548476"/>
                </a:cubicBezTo>
                <a:cubicBezTo>
                  <a:pt x="2211457" y="2513198"/>
                  <a:pt x="2176198" y="2504995"/>
                  <a:pt x="2143399" y="2490227"/>
                </a:cubicBezTo>
                <a:cubicBezTo>
                  <a:pt x="2118798" y="2478740"/>
                  <a:pt x="2099119" y="2490227"/>
                  <a:pt x="2073699" y="2488585"/>
                </a:cubicBezTo>
                <a:cubicBezTo>
                  <a:pt x="2113058" y="2528787"/>
                  <a:pt x="2173737" y="2527145"/>
                  <a:pt x="2208177" y="2567346"/>
                </a:cubicBezTo>
                <a:cubicBezTo>
                  <a:pt x="2206537" y="2569808"/>
                  <a:pt x="2204898" y="2572269"/>
                  <a:pt x="2203257" y="2574730"/>
                </a:cubicBezTo>
                <a:cubicBezTo>
                  <a:pt x="2199157" y="2571448"/>
                  <a:pt x="2195877" y="2568166"/>
                  <a:pt x="2192597" y="2564885"/>
                </a:cubicBezTo>
                <a:cubicBezTo>
                  <a:pt x="2188497" y="2560783"/>
                  <a:pt x="2182758" y="2553400"/>
                  <a:pt x="2180297" y="2554220"/>
                </a:cubicBezTo>
                <a:cubicBezTo>
                  <a:pt x="2149138" y="2565706"/>
                  <a:pt x="2122079" y="2548476"/>
                  <a:pt x="2091739" y="2540273"/>
                </a:cubicBezTo>
                <a:cubicBezTo>
                  <a:pt x="2098299" y="2561603"/>
                  <a:pt x="2096660" y="2584575"/>
                  <a:pt x="2124538" y="2591138"/>
                </a:cubicBezTo>
                <a:cubicBezTo>
                  <a:pt x="2126998" y="2591138"/>
                  <a:pt x="2128639" y="2599343"/>
                  <a:pt x="2130279" y="2604266"/>
                </a:cubicBezTo>
                <a:cubicBezTo>
                  <a:pt x="2123719" y="2605086"/>
                  <a:pt x="2117159" y="2607547"/>
                  <a:pt x="2112238" y="2605906"/>
                </a:cubicBezTo>
                <a:cubicBezTo>
                  <a:pt x="2072879" y="2594420"/>
                  <a:pt x="2034340" y="2581293"/>
                  <a:pt x="1994981" y="2568988"/>
                </a:cubicBezTo>
                <a:cubicBezTo>
                  <a:pt x="1994161" y="2572269"/>
                  <a:pt x="1992521" y="2574730"/>
                  <a:pt x="1991701" y="2578011"/>
                </a:cubicBezTo>
                <a:cubicBezTo>
                  <a:pt x="2023680" y="2596061"/>
                  <a:pt x="2056480" y="2614111"/>
                  <a:pt x="2089280" y="2632159"/>
                </a:cubicBezTo>
                <a:cubicBezTo>
                  <a:pt x="2088459" y="2632981"/>
                  <a:pt x="2088459" y="2634621"/>
                  <a:pt x="2087639" y="2635441"/>
                </a:cubicBezTo>
                <a:cubicBezTo>
                  <a:pt x="2081079" y="2633801"/>
                  <a:pt x="2072059" y="2634621"/>
                  <a:pt x="2067140" y="2631339"/>
                </a:cubicBezTo>
                <a:cubicBezTo>
                  <a:pt x="2054020" y="2622314"/>
                  <a:pt x="2044180" y="2628878"/>
                  <a:pt x="2031880" y="2632159"/>
                </a:cubicBezTo>
                <a:cubicBezTo>
                  <a:pt x="2019580" y="2634621"/>
                  <a:pt x="2004000" y="2626416"/>
                  <a:pt x="1990060" y="2622314"/>
                </a:cubicBezTo>
                <a:cubicBezTo>
                  <a:pt x="1983501" y="2619853"/>
                  <a:pt x="1976941" y="2614931"/>
                  <a:pt x="1970381" y="2611649"/>
                </a:cubicBezTo>
                <a:cubicBezTo>
                  <a:pt x="1968742" y="2613290"/>
                  <a:pt x="1967102" y="2614931"/>
                  <a:pt x="1966281" y="2616571"/>
                </a:cubicBezTo>
                <a:cubicBezTo>
                  <a:pt x="1971201" y="2622314"/>
                  <a:pt x="1975302" y="2630519"/>
                  <a:pt x="1981861" y="2634621"/>
                </a:cubicBezTo>
                <a:cubicBezTo>
                  <a:pt x="1995801" y="2642004"/>
                  <a:pt x="2006461" y="2647748"/>
                  <a:pt x="1994981" y="2665797"/>
                </a:cubicBezTo>
                <a:cubicBezTo>
                  <a:pt x="1993341" y="2668259"/>
                  <a:pt x="1996620" y="2673181"/>
                  <a:pt x="1998261" y="2681385"/>
                </a:cubicBezTo>
                <a:cubicBezTo>
                  <a:pt x="1981861" y="2674822"/>
                  <a:pt x="1969561" y="2668259"/>
                  <a:pt x="1956441" y="2664156"/>
                </a:cubicBezTo>
                <a:cubicBezTo>
                  <a:pt x="1945782" y="2660054"/>
                  <a:pt x="1933482" y="2655131"/>
                  <a:pt x="1922002" y="2655952"/>
                </a:cubicBezTo>
                <a:cubicBezTo>
                  <a:pt x="1892483" y="2660054"/>
                  <a:pt x="1876083" y="2637903"/>
                  <a:pt x="1853124" y="2626416"/>
                </a:cubicBezTo>
                <a:cubicBezTo>
                  <a:pt x="1850663" y="2624776"/>
                  <a:pt x="1846564" y="2623956"/>
                  <a:pt x="1840004" y="2621494"/>
                </a:cubicBezTo>
                <a:cubicBezTo>
                  <a:pt x="1843283" y="2632159"/>
                  <a:pt x="1845744" y="2638723"/>
                  <a:pt x="1847384" y="2645286"/>
                </a:cubicBezTo>
                <a:cubicBezTo>
                  <a:pt x="1830164" y="2649389"/>
                  <a:pt x="1808844" y="2637082"/>
                  <a:pt x="1798184" y="2623135"/>
                </a:cubicBezTo>
                <a:cubicBezTo>
                  <a:pt x="1791625" y="2614111"/>
                  <a:pt x="1776865" y="2610829"/>
                  <a:pt x="1766205" y="2604266"/>
                </a:cubicBezTo>
                <a:cubicBezTo>
                  <a:pt x="1751445" y="2596061"/>
                  <a:pt x="1731766" y="2591138"/>
                  <a:pt x="1723566" y="2578833"/>
                </a:cubicBezTo>
                <a:cubicBezTo>
                  <a:pt x="1719466" y="2572269"/>
                  <a:pt x="1715161" y="2570218"/>
                  <a:pt x="1710754" y="2569397"/>
                </a:cubicBezTo>
                <a:lnTo>
                  <a:pt x="1698535" y="2567531"/>
                </a:lnTo>
                <a:lnTo>
                  <a:pt x="1698393" y="2568531"/>
                </a:lnTo>
                <a:lnTo>
                  <a:pt x="1697799" y="2567419"/>
                </a:lnTo>
                <a:lnTo>
                  <a:pt x="1697326" y="2567346"/>
                </a:lnTo>
                <a:cubicBezTo>
                  <a:pt x="1685847" y="2546015"/>
                  <a:pt x="1683386" y="2546015"/>
                  <a:pt x="1671907" y="2560783"/>
                </a:cubicBezTo>
                <a:cubicBezTo>
                  <a:pt x="1648127" y="2546015"/>
                  <a:pt x="1623528" y="2531248"/>
                  <a:pt x="1599747" y="2515660"/>
                </a:cubicBezTo>
                <a:cubicBezTo>
                  <a:pt x="1598927" y="2517300"/>
                  <a:pt x="1597288" y="2518942"/>
                  <a:pt x="1596468" y="2519762"/>
                </a:cubicBezTo>
                <a:cubicBezTo>
                  <a:pt x="1599747" y="2529607"/>
                  <a:pt x="1603028" y="2539452"/>
                  <a:pt x="1607127" y="2552578"/>
                </a:cubicBezTo>
                <a:cubicBezTo>
                  <a:pt x="1585808" y="2553400"/>
                  <a:pt x="1573508" y="2541913"/>
                  <a:pt x="1561208" y="2528787"/>
                </a:cubicBezTo>
                <a:cubicBezTo>
                  <a:pt x="1571868" y="2550118"/>
                  <a:pt x="1583348" y="2572269"/>
                  <a:pt x="1594828" y="2594420"/>
                </a:cubicBezTo>
                <a:cubicBezTo>
                  <a:pt x="1572688" y="2603445"/>
                  <a:pt x="1570229" y="2617392"/>
                  <a:pt x="1575148" y="2651849"/>
                </a:cubicBezTo>
                <a:cubicBezTo>
                  <a:pt x="1578428" y="2671540"/>
                  <a:pt x="1575968" y="2692051"/>
                  <a:pt x="1572688" y="2713382"/>
                </a:cubicBezTo>
                <a:cubicBezTo>
                  <a:pt x="1563669" y="2700255"/>
                  <a:pt x="1549729" y="2692051"/>
                  <a:pt x="1551368" y="2672361"/>
                </a:cubicBezTo>
                <a:cubicBezTo>
                  <a:pt x="1552188" y="2651029"/>
                  <a:pt x="1544808" y="2628878"/>
                  <a:pt x="1541529" y="2607547"/>
                </a:cubicBezTo>
                <a:cubicBezTo>
                  <a:pt x="1539068" y="2607547"/>
                  <a:pt x="1536609" y="2606726"/>
                  <a:pt x="1534149" y="2606726"/>
                </a:cubicBezTo>
                <a:cubicBezTo>
                  <a:pt x="1532509" y="2615751"/>
                  <a:pt x="1529229" y="2624776"/>
                  <a:pt x="1530049" y="2634621"/>
                </a:cubicBezTo>
                <a:cubicBezTo>
                  <a:pt x="1530049" y="2658413"/>
                  <a:pt x="1532509" y="2682206"/>
                  <a:pt x="1532509" y="2705997"/>
                </a:cubicBezTo>
                <a:cubicBezTo>
                  <a:pt x="1532509" y="2715842"/>
                  <a:pt x="1529229" y="2726509"/>
                  <a:pt x="1525949" y="2736353"/>
                </a:cubicBezTo>
                <a:cubicBezTo>
                  <a:pt x="1512829" y="2708459"/>
                  <a:pt x="1499709" y="2681385"/>
                  <a:pt x="1501350" y="2649389"/>
                </a:cubicBezTo>
                <a:cubicBezTo>
                  <a:pt x="1501350" y="2640364"/>
                  <a:pt x="1493149" y="2630519"/>
                  <a:pt x="1488230" y="2618213"/>
                </a:cubicBezTo>
                <a:cubicBezTo>
                  <a:pt x="1473470" y="2670719"/>
                  <a:pt x="1460350" y="2719124"/>
                  <a:pt x="1447231" y="2766709"/>
                </a:cubicBezTo>
                <a:cubicBezTo>
                  <a:pt x="1444770" y="2767530"/>
                  <a:pt x="1443131" y="2768350"/>
                  <a:pt x="1440671" y="2768350"/>
                </a:cubicBezTo>
                <a:cubicBezTo>
                  <a:pt x="1437390" y="2759325"/>
                  <a:pt x="1434111" y="2749480"/>
                  <a:pt x="1430010" y="2740455"/>
                </a:cubicBezTo>
                <a:cubicBezTo>
                  <a:pt x="1426731" y="2733892"/>
                  <a:pt x="1422631" y="2728970"/>
                  <a:pt x="1419351" y="2722406"/>
                </a:cubicBezTo>
                <a:cubicBezTo>
                  <a:pt x="1416071" y="2715842"/>
                  <a:pt x="1412791" y="2709279"/>
                  <a:pt x="1411971" y="2701895"/>
                </a:cubicBezTo>
                <a:cubicBezTo>
                  <a:pt x="1409512" y="2678924"/>
                  <a:pt x="1407871" y="2655952"/>
                  <a:pt x="1405411" y="2632159"/>
                </a:cubicBezTo>
                <a:cubicBezTo>
                  <a:pt x="1402951" y="2632981"/>
                  <a:pt x="1401312" y="2633801"/>
                  <a:pt x="1401312" y="2634621"/>
                </a:cubicBezTo>
                <a:cubicBezTo>
                  <a:pt x="1401312" y="2677282"/>
                  <a:pt x="1385731" y="2719945"/>
                  <a:pt x="1407871" y="2763427"/>
                </a:cubicBezTo>
                <a:cubicBezTo>
                  <a:pt x="1412791" y="2774093"/>
                  <a:pt x="1403771" y="2792142"/>
                  <a:pt x="1400491" y="2806910"/>
                </a:cubicBezTo>
                <a:cubicBezTo>
                  <a:pt x="1400491" y="2807730"/>
                  <a:pt x="1394752" y="2806910"/>
                  <a:pt x="1391471" y="2806910"/>
                </a:cubicBezTo>
                <a:cubicBezTo>
                  <a:pt x="1392291" y="2801167"/>
                  <a:pt x="1392291" y="2795423"/>
                  <a:pt x="1393111" y="2788040"/>
                </a:cubicBezTo>
                <a:cubicBezTo>
                  <a:pt x="1382452" y="2783117"/>
                  <a:pt x="1378351" y="2774913"/>
                  <a:pt x="1384911" y="2760145"/>
                </a:cubicBezTo>
                <a:cubicBezTo>
                  <a:pt x="1389012" y="2751942"/>
                  <a:pt x="1387372" y="2739635"/>
                  <a:pt x="1384091" y="2730610"/>
                </a:cubicBezTo>
                <a:cubicBezTo>
                  <a:pt x="1379172" y="2714202"/>
                  <a:pt x="1370971" y="2698614"/>
                  <a:pt x="1361952" y="2678104"/>
                </a:cubicBezTo>
                <a:cubicBezTo>
                  <a:pt x="1351292" y="2721585"/>
                  <a:pt x="1370151" y="2757684"/>
                  <a:pt x="1375072" y="2800346"/>
                </a:cubicBezTo>
                <a:cubicBezTo>
                  <a:pt x="1356212" y="2789680"/>
                  <a:pt x="1340633" y="2785578"/>
                  <a:pt x="1348833" y="2764248"/>
                </a:cubicBezTo>
                <a:cubicBezTo>
                  <a:pt x="1350472" y="2759325"/>
                  <a:pt x="1345552" y="2751942"/>
                  <a:pt x="1343912" y="2745378"/>
                </a:cubicBezTo>
                <a:cubicBezTo>
                  <a:pt x="1338172" y="2730610"/>
                  <a:pt x="1329152" y="2715842"/>
                  <a:pt x="1328333" y="2700255"/>
                </a:cubicBezTo>
                <a:cubicBezTo>
                  <a:pt x="1327513" y="2678924"/>
                  <a:pt x="1334073" y="2657593"/>
                  <a:pt x="1311113" y="2644466"/>
                </a:cubicBezTo>
                <a:cubicBezTo>
                  <a:pt x="1309472" y="2642826"/>
                  <a:pt x="1311113" y="2636262"/>
                  <a:pt x="1311113" y="2630519"/>
                </a:cubicBezTo>
                <a:cubicBezTo>
                  <a:pt x="1314393" y="2633801"/>
                  <a:pt x="1316032" y="2635441"/>
                  <a:pt x="1319313" y="2639544"/>
                </a:cubicBezTo>
                <a:cubicBezTo>
                  <a:pt x="1319313" y="2632159"/>
                  <a:pt x="1320953" y="2624776"/>
                  <a:pt x="1318493" y="2623135"/>
                </a:cubicBezTo>
                <a:cubicBezTo>
                  <a:pt x="1310293" y="2614931"/>
                  <a:pt x="1299633" y="2608368"/>
                  <a:pt x="1290613" y="2601804"/>
                </a:cubicBezTo>
                <a:cubicBezTo>
                  <a:pt x="1287334" y="2602624"/>
                  <a:pt x="1284873" y="2604266"/>
                  <a:pt x="1282413" y="2605086"/>
                </a:cubicBezTo>
                <a:cubicBezTo>
                  <a:pt x="1282413" y="2578011"/>
                  <a:pt x="1283233" y="2550118"/>
                  <a:pt x="1281594" y="2523043"/>
                </a:cubicBezTo>
                <a:cubicBezTo>
                  <a:pt x="1280774" y="2509917"/>
                  <a:pt x="1274214" y="2496790"/>
                  <a:pt x="1269293" y="2484484"/>
                </a:cubicBezTo>
                <a:cubicBezTo>
                  <a:pt x="1263553" y="2469715"/>
                  <a:pt x="1267654" y="2462332"/>
                  <a:pt x="1282413" y="2456589"/>
                </a:cubicBezTo>
                <a:cubicBezTo>
                  <a:pt x="1294714" y="2451667"/>
                  <a:pt x="1304553" y="2441001"/>
                  <a:pt x="1318493" y="2429515"/>
                </a:cubicBezTo>
                <a:cubicBezTo>
                  <a:pt x="1286514" y="2422131"/>
                  <a:pt x="1279134" y="2450846"/>
                  <a:pt x="1261094" y="2457409"/>
                </a:cubicBezTo>
                <a:cubicBezTo>
                  <a:pt x="1226655" y="2471357"/>
                  <a:pt x="1261094" y="2497610"/>
                  <a:pt x="1247975" y="2518121"/>
                </a:cubicBezTo>
                <a:cubicBezTo>
                  <a:pt x="1243054" y="2506635"/>
                  <a:pt x="1238134" y="2498430"/>
                  <a:pt x="1233215" y="2488585"/>
                </a:cubicBezTo>
                <a:cubicBezTo>
                  <a:pt x="1229114" y="2496790"/>
                  <a:pt x="1204515" y="2493508"/>
                  <a:pt x="1213535" y="2512378"/>
                </a:cubicBezTo>
                <a:cubicBezTo>
                  <a:pt x="1193855" y="2528787"/>
                  <a:pt x="1176226" y="2547041"/>
                  <a:pt x="1159313" y="2565705"/>
                </a:cubicBezTo>
                <a:lnTo>
                  <a:pt x="1110230" y="2620562"/>
                </a:lnTo>
                <a:lnTo>
                  <a:pt x="1110230" y="2622262"/>
                </a:lnTo>
                <a:lnTo>
                  <a:pt x="1108498" y="2622262"/>
                </a:lnTo>
                <a:lnTo>
                  <a:pt x="1070037" y="2655131"/>
                </a:lnTo>
                <a:cubicBezTo>
                  <a:pt x="1065118" y="2659234"/>
                  <a:pt x="1058558" y="2660054"/>
                  <a:pt x="1046257" y="2663336"/>
                </a:cubicBezTo>
                <a:cubicBezTo>
                  <a:pt x="1062657" y="2641184"/>
                  <a:pt x="1073317" y="2623956"/>
                  <a:pt x="1087256" y="2608368"/>
                </a:cubicBezTo>
                <a:cubicBezTo>
                  <a:pt x="1106936" y="2585396"/>
                  <a:pt x="1129076" y="2564065"/>
                  <a:pt x="1149576" y="2542733"/>
                </a:cubicBezTo>
                <a:cubicBezTo>
                  <a:pt x="1172536" y="2519762"/>
                  <a:pt x="1196315" y="2496790"/>
                  <a:pt x="1217634" y="2472997"/>
                </a:cubicBezTo>
                <a:cubicBezTo>
                  <a:pt x="1226655" y="2463972"/>
                  <a:pt x="1232394" y="2450846"/>
                  <a:pt x="1238954" y="2439360"/>
                </a:cubicBezTo>
                <a:cubicBezTo>
                  <a:pt x="1237314" y="2437719"/>
                  <a:pt x="1234854" y="2436079"/>
                  <a:pt x="1233215" y="2434437"/>
                </a:cubicBezTo>
                <a:cubicBezTo>
                  <a:pt x="1225014" y="2441001"/>
                  <a:pt x="1215994" y="2447564"/>
                  <a:pt x="1208614" y="2454949"/>
                </a:cubicBezTo>
                <a:cubicBezTo>
                  <a:pt x="1179916" y="2486124"/>
                  <a:pt x="1152036" y="2518121"/>
                  <a:pt x="1123336" y="2550118"/>
                </a:cubicBezTo>
                <a:cubicBezTo>
                  <a:pt x="1104477" y="2569808"/>
                  <a:pt x="1085617" y="2589498"/>
                  <a:pt x="1065938" y="2609188"/>
                </a:cubicBezTo>
                <a:cubicBezTo>
                  <a:pt x="1059378" y="2615751"/>
                  <a:pt x="1049537" y="2619853"/>
                  <a:pt x="1041337" y="2625596"/>
                </a:cubicBezTo>
                <a:cubicBezTo>
                  <a:pt x="1038878" y="2627237"/>
                  <a:pt x="1035598" y="2628058"/>
                  <a:pt x="1034778" y="2629698"/>
                </a:cubicBezTo>
                <a:cubicBezTo>
                  <a:pt x="1031498" y="2652671"/>
                  <a:pt x="1006898" y="2655131"/>
                  <a:pt x="994598" y="2670719"/>
                </a:cubicBezTo>
                <a:cubicBezTo>
                  <a:pt x="991319" y="2674822"/>
                  <a:pt x="982299" y="2674001"/>
                  <a:pt x="975739" y="2675642"/>
                </a:cubicBezTo>
                <a:cubicBezTo>
                  <a:pt x="975739" y="2669079"/>
                  <a:pt x="974099" y="2660874"/>
                  <a:pt x="977379" y="2655952"/>
                </a:cubicBezTo>
                <a:cubicBezTo>
                  <a:pt x="981479" y="2646107"/>
                  <a:pt x="989679" y="2637903"/>
                  <a:pt x="995418" y="2628058"/>
                </a:cubicBezTo>
                <a:cubicBezTo>
                  <a:pt x="1000338" y="2621494"/>
                  <a:pt x="1004439" y="2614111"/>
                  <a:pt x="1007718" y="2608368"/>
                </a:cubicBezTo>
                <a:cubicBezTo>
                  <a:pt x="993778" y="2601804"/>
                  <a:pt x="983119" y="2596061"/>
                  <a:pt x="976559" y="2593600"/>
                </a:cubicBezTo>
                <a:cubicBezTo>
                  <a:pt x="959339" y="2605086"/>
                  <a:pt x="942940" y="2616571"/>
                  <a:pt x="921620" y="2630519"/>
                </a:cubicBezTo>
                <a:cubicBezTo>
                  <a:pt x="918339" y="2637082"/>
                  <a:pt x="910960" y="2649389"/>
                  <a:pt x="902760" y="2660874"/>
                </a:cubicBezTo>
                <a:cubicBezTo>
                  <a:pt x="900300" y="2659234"/>
                  <a:pt x="897841" y="2658413"/>
                  <a:pt x="895380" y="2657593"/>
                </a:cubicBezTo>
                <a:cubicBezTo>
                  <a:pt x="902760" y="2617392"/>
                  <a:pt x="931460" y="2586216"/>
                  <a:pt x="942940" y="2546836"/>
                </a:cubicBezTo>
                <a:cubicBezTo>
                  <a:pt x="933099" y="2555040"/>
                  <a:pt x="921620" y="2562424"/>
                  <a:pt x="913420" y="2572269"/>
                </a:cubicBezTo>
                <a:cubicBezTo>
                  <a:pt x="901940" y="2586216"/>
                  <a:pt x="894560" y="2602624"/>
                  <a:pt x="883081" y="2616571"/>
                </a:cubicBezTo>
                <a:cubicBezTo>
                  <a:pt x="877341" y="2625596"/>
                  <a:pt x="869141" y="2632159"/>
                  <a:pt x="860941" y="2638723"/>
                </a:cubicBezTo>
                <a:cubicBezTo>
                  <a:pt x="859301" y="2639544"/>
                  <a:pt x="849461" y="2633801"/>
                  <a:pt x="849461" y="2630519"/>
                </a:cubicBezTo>
                <a:cubicBezTo>
                  <a:pt x="850282" y="2620674"/>
                  <a:pt x="850282" y="2608368"/>
                  <a:pt x="856021" y="2600984"/>
                </a:cubicBezTo>
                <a:cubicBezTo>
                  <a:pt x="866681" y="2588678"/>
                  <a:pt x="881441" y="2579653"/>
                  <a:pt x="892920" y="2568166"/>
                </a:cubicBezTo>
                <a:cubicBezTo>
                  <a:pt x="896200" y="2565706"/>
                  <a:pt x="894560" y="2557501"/>
                  <a:pt x="895380" y="2552578"/>
                </a:cubicBezTo>
                <a:cubicBezTo>
                  <a:pt x="889641" y="2553400"/>
                  <a:pt x="882261" y="2551758"/>
                  <a:pt x="878160" y="2555040"/>
                </a:cubicBezTo>
                <a:cubicBezTo>
                  <a:pt x="856021" y="2575551"/>
                  <a:pt x="834701" y="2596881"/>
                  <a:pt x="813382" y="2617392"/>
                </a:cubicBezTo>
                <a:cubicBezTo>
                  <a:pt x="811741" y="2619033"/>
                  <a:pt x="809282" y="2619033"/>
                  <a:pt x="806002" y="2619853"/>
                </a:cubicBezTo>
                <a:cubicBezTo>
                  <a:pt x="805182" y="2616571"/>
                  <a:pt x="802722" y="2612469"/>
                  <a:pt x="803542" y="2611649"/>
                </a:cubicBezTo>
                <a:cubicBezTo>
                  <a:pt x="819121" y="2594420"/>
                  <a:pt x="834701" y="2577191"/>
                  <a:pt x="850282" y="2559963"/>
                </a:cubicBezTo>
                <a:cubicBezTo>
                  <a:pt x="852741" y="2557501"/>
                  <a:pt x="855201" y="2553400"/>
                  <a:pt x="858480" y="2550118"/>
                </a:cubicBezTo>
                <a:cubicBezTo>
                  <a:pt x="854381" y="2549297"/>
                  <a:pt x="850282" y="2547656"/>
                  <a:pt x="846181" y="2546836"/>
                </a:cubicBezTo>
                <a:cubicBezTo>
                  <a:pt x="840441" y="2545195"/>
                  <a:pt x="831421" y="2545195"/>
                  <a:pt x="829782" y="2541093"/>
                </a:cubicBezTo>
                <a:cubicBezTo>
                  <a:pt x="827321" y="2536991"/>
                  <a:pt x="828962" y="2528787"/>
                  <a:pt x="831421" y="2523863"/>
                </a:cubicBezTo>
                <a:cubicBezTo>
                  <a:pt x="838801" y="2511558"/>
                  <a:pt x="847001" y="2500072"/>
                  <a:pt x="857661" y="2486124"/>
                </a:cubicBezTo>
                <a:cubicBezTo>
                  <a:pt x="847821" y="2485304"/>
                  <a:pt x="840441" y="2485304"/>
                  <a:pt x="833881" y="2483663"/>
                </a:cubicBezTo>
                <a:cubicBezTo>
                  <a:pt x="830602" y="2483663"/>
                  <a:pt x="827321" y="2479560"/>
                  <a:pt x="825681" y="2476279"/>
                </a:cubicBezTo>
                <a:cubicBezTo>
                  <a:pt x="825681" y="2474639"/>
                  <a:pt x="828962" y="2471357"/>
                  <a:pt x="831421" y="2468895"/>
                </a:cubicBezTo>
                <a:cubicBezTo>
                  <a:pt x="840441" y="2458230"/>
                  <a:pt x="851100" y="2448385"/>
                  <a:pt x="860121" y="2437719"/>
                </a:cubicBezTo>
                <a:cubicBezTo>
                  <a:pt x="860121" y="2436079"/>
                  <a:pt x="851921" y="2425413"/>
                  <a:pt x="850282" y="2425413"/>
                </a:cubicBezTo>
                <a:cubicBezTo>
                  <a:pt x="837162" y="2430336"/>
                  <a:pt x="822402" y="2434437"/>
                  <a:pt x="810921" y="2442642"/>
                </a:cubicBezTo>
                <a:cubicBezTo>
                  <a:pt x="799442" y="2450846"/>
                  <a:pt x="792062" y="2451667"/>
                  <a:pt x="779762" y="2443462"/>
                </a:cubicBezTo>
                <a:cubicBezTo>
                  <a:pt x="772393" y="2438539"/>
                  <a:pt x="760093" y="2439360"/>
                  <a:pt x="750253" y="2438539"/>
                </a:cubicBezTo>
                <a:cubicBezTo>
                  <a:pt x="739593" y="2438539"/>
                  <a:pt x="728934" y="2439360"/>
                  <a:pt x="717453" y="2440181"/>
                </a:cubicBezTo>
                <a:cubicBezTo>
                  <a:pt x="719914" y="2427874"/>
                  <a:pt x="722374" y="2415568"/>
                  <a:pt x="724835" y="2400801"/>
                </a:cubicBezTo>
                <a:cubicBezTo>
                  <a:pt x="708433" y="2397519"/>
                  <a:pt x="687113" y="2394237"/>
                  <a:pt x="664975" y="2390956"/>
                </a:cubicBezTo>
                <a:cubicBezTo>
                  <a:pt x="664975" y="2390134"/>
                  <a:pt x="664975" y="2388494"/>
                  <a:pt x="664975" y="2386853"/>
                </a:cubicBezTo>
                <a:cubicBezTo>
                  <a:pt x="678094" y="2380289"/>
                  <a:pt x="691214" y="2373726"/>
                  <a:pt x="703512" y="2367163"/>
                </a:cubicBezTo>
                <a:cubicBezTo>
                  <a:pt x="702693" y="2365523"/>
                  <a:pt x="701873" y="2363881"/>
                  <a:pt x="701053" y="2362241"/>
                </a:cubicBezTo>
                <a:cubicBezTo>
                  <a:pt x="669894" y="2365523"/>
                  <a:pt x="645295" y="2383571"/>
                  <a:pt x="619875" y="2405723"/>
                </a:cubicBezTo>
                <a:cubicBezTo>
                  <a:pt x="610035" y="2372086"/>
                  <a:pt x="653494" y="2381931"/>
                  <a:pt x="649395" y="2354036"/>
                </a:cubicBezTo>
                <a:cubicBezTo>
                  <a:pt x="637095" y="2355678"/>
                  <a:pt x="623154" y="2356498"/>
                  <a:pt x="610035" y="2360599"/>
                </a:cubicBezTo>
                <a:cubicBezTo>
                  <a:pt x="600195" y="2363061"/>
                  <a:pt x="583795" y="2352396"/>
                  <a:pt x="582156" y="2340089"/>
                </a:cubicBezTo>
                <a:cubicBezTo>
                  <a:pt x="581336" y="2335986"/>
                  <a:pt x="582976" y="2331065"/>
                  <a:pt x="578875" y="2322860"/>
                </a:cubicBezTo>
                <a:cubicBezTo>
                  <a:pt x="574776" y="2327783"/>
                  <a:pt x="569856" y="2331885"/>
                  <a:pt x="566576" y="2336808"/>
                </a:cubicBezTo>
                <a:cubicBezTo>
                  <a:pt x="560016" y="2347473"/>
                  <a:pt x="554276" y="2344191"/>
                  <a:pt x="550175" y="2335986"/>
                </a:cubicBezTo>
                <a:cubicBezTo>
                  <a:pt x="546076" y="2329423"/>
                  <a:pt x="542795" y="2321220"/>
                  <a:pt x="541156" y="2313835"/>
                </a:cubicBezTo>
                <a:cubicBezTo>
                  <a:pt x="538695" y="2299068"/>
                  <a:pt x="525576" y="2279378"/>
                  <a:pt x="555916" y="2276917"/>
                </a:cubicBezTo>
                <a:cubicBezTo>
                  <a:pt x="558376" y="2276917"/>
                  <a:pt x="562476" y="2263790"/>
                  <a:pt x="561656" y="2263790"/>
                </a:cubicBezTo>
                <a:cubicBezTo>
                  <a:pt x="554276" y="2259688"/>
                  <a:pt x="546896" y="2253945"/>
                  <a:pt x="539515" y="2253945"/>
                </a:cubicBezTo>
                <a:cubicBezTo>
                  <a:pt x="529676" y="2254765"/>
                  <a:pt x="520657" y="2262970"/>
                  <a:pt x="511636" y="2263790"/>
                </a:cubicBezTo>
                <a:cubicBezTo>
                  <a:pt x="500977" y="2265430"/>
                  <a:pt x="489497" y="2264610"/>
                  <a:pt x="481298" y="2259688"/>
                </a:cubicBezTo>
                <a:cubicBezTo>
                  <a:pt x="475557" y="2256406"/>
                  <a:pt x="471457" y="2244920"/>
                  <a:pt x="472277" y="2237537"/>
                </a:cubicBezTo>
                <a:cubicBezTo>
                  <a:pt x="472277" y="2233434"/>
                  <a:pt x="482937" y="2226870"/>
                  <a:pt x="488676" y="2226050"/>
                </a:cubicBezTo>
                <a:cubicBezTo>
                  <a:pt x="513277" y="2224410"/>
                  <a:pt x="537876" y="2224410"/>
                  <a:pt x="562476" y="2222769"/>
                </a:cubicBezTo>
                <a:cubicBezTo>
                  <a:pt x="569856" y="2221948"/>
                  <a:pt x="577235" y="2219487"/>
                  <a:pt x="584615" y="2217025"/>
                </a:cubicBezTo>
                <a:cubicBezTo>
                  <a:pt x="582976" y="2214564"/>
                  <a:pt x="582156" y="2212924"/>
                  <a:pt x="581336" y="2212924"/>
                </a:cubicBezTo>
                <a:cubicBezTo>
                  <a:pt x="537876" y="2215385"/>
                  <a:pt x="495236" y="2193234"/>
                  <a:pt x="451778" y="2204719"/>
                </a:cubicBezTo>
                <a:cubicBezTo>
                  <a:pt x="437018" y="2208822"/>
                  <a:pt x="423898" y="2217846"/>
                  <a:pt x="410777" y="2223589"/>
                </a:cubicBezTo>
                <a:cubicBezTo>
                  <a:pt x="412417" y="2212103"/>
                  <a:pt x="414878" y="2196515"/>
                  <a:pt x="432097" y="2190772"/>
                </a:cubicBezTo>
                <a:cubicBezTo>
                  <a:pt x="446857" y="2186670"/>
                  <a:pt x="462437" y="2185029"/>
                  <a:pt x="478017" y="2182567"/>
                </a:cubicBezTo>
                <a:cubicBezTo>
                  <a:pt x="466538" y="2176004"/>
                  <a:pt x="456697" y="2169441"/>
                  <a:pt x="445217" y="2164519"/>
                </a:cubicBezTo>
                <a:cubicBezTo>
                  <a:pt x="441117" y="2162877"/>
                  <a:pt x="433737" y="2163699"/>
                  <a:pt x="430458" y="2166159"/>
                </a:cubicBezTo>
                <a:cubicBezTo>
                  <a:pt x="414058" y="2180107"/>
                  <a:pt x="402578" y="2168621"/>
                  <a:pt x="394378" y="2158776"/>
                </a:cubicBezTo>
                <a:cubicBezTo>
                  <a:pt x="386998" y="2149751"/>
                  <a:pt x="380438" y="2148111"/>
                  <a:pt x="369778" y="2150571"/>
                </a:cubicBezTo>
                <a:cubicBezTo>
                  <a:pt x="359118" y="2153032"/>
                  <a:pt x="350098" y="2152212"/>
                  <a:pt x="351738" y="2135804"/>
                </a:cubicBezTo>
                <a:cubicBezTo>
                  <a:pt x="353379" y="2124318"/>
                  <a:pt x="349278" y="2112832"/>
                  <a:pt x="347638" y="2101346"/>
                </a:cubicBezTo>
                <a:cubicBezTo>
                  <a:pt x="350098" y="2100526"/>
                  <a:pt x="351738" y="2099706"/>
                  <a:pt x="353379" y="2098884"/>
                </a:cubicBezTo>
                <a:lnTo>
                  <a:pt x="342977" y="2096483"/>
                </a:lnTo>
                <a:lnTo>
                  <a:pt x="342781" y="2097075"/>
                </a:lnTo>
                <a:lnTo>
                  <a:pt x="341557" y="2100748"/>
                </a:lnTo>
                <a:lnTo>
                  <a:pt x="339220" y="2097244"/>
                </a:lnTo>
                <a:lnTo>
                  <a:pt x="337799" y="2097244"/>
                </a:lnTo>
                <a:cubicBezTo>
                  <a:pt x="337799" y="2096424"/>
                  <a:pt x="337799" y="2096424"/>
                  <a:pt x="337799" y="2096424"/>
                </a:cubicBezTo>
                <a:cubicBezTo>
                  <a:pt x="318119" y="2092321"/>
                  <a:pt x="298438" y="2097244"/>
                  <a:pt x="277939" y="2087399"/>
                </a:cubicBezTo>
                <a:cubicBezTo>
                  <a:pt x="259898" y="2079195"/>
                  <a:pt x="236939" y="2081656"/>
                  <a:pt x="215619" y="2079195"/>
                </a:cubicBezTo>
                <a:cubicBezTo>
                  <a:pt x="199219" y="2076733"/>
                  <a:pt x="183639" y="2073451"/>
                  <a:pt x="167240" y="2066888"/>
                </a:cubicBezTo>
                <a:cubicBezTo>
                  <a:pt x="222999" y="2057863"/>
                  <a:pt x="282039" y="2079195"/>
                  <a:pt x="336158" y="2054582"/>
                </a:cubicBezTo>
                <a:cubicBezTo>
                  <a:pt x="336158" y="2052121"/>
                  <a:pt x="336158" y="2048840"/>
                  <a:pt x="336158" y="2045558"/>
                </a:cubicBezTo>
                <a:cubicBezTo>
                  <a:pt x="255799" y="2040635"/>
                  <a:pt x="175439" y="2035713"/>
                  <a:pt x="95081" y="2031610"/>
                </a:cubicBezTo>
                <a:cubicBezTo>
                  <a:pt x="95081" y="2029148"/>
                  <a:pt x="95081" y="2026688"/>
                  <a:pt x="95081" y="2024227"/>
                </a:cubicBezTo>
                <a:cubicBezTo>
                  <a:pt x="118041" y="2024227"/>
                  <a:pt x="141000" y="2024227"/>
                  <a:pt x="164780" y="2024227"/>
                </a:cubicBezTo>
                <a:cubicBezTo>
                  <a:pt x="165600" y="2003716"/>
                  <a:pt x="152480" y="1997973"/>
                  <a:pt x="137720" y="1996332"/>
                </a:cubicBezTo>
                <a:cubicBezTo>
                  <a:pt x="116400" y="1993870"/>
                  <a:pt x="94262" y="1995512"/>
                  <a:pt x="72942" y="1991410"/>
                </a:cubicBezTo>
                <a:cubicBezTo>
                  <a:pt x="49162" y="1986487"/>
                  <a:pt x="23742" y="1979924"/>
                  <a:pt x="7343" y="1952850"/>
                </a:cubicBezTo>
                <a:cubicBezTo>
                  <a:pt x="31942" y="1952029"/>
                  <a:pt x="59002" y="1943825"/>
                  <a:pt x="80322" y="1951209"/>
                </a:cubicBezTo>
                <a:cubicBezTo>
                  <a:pt x="111481" y="1962695"/>
                  <a:pt x="140179" y="1952850"/>
                  <a:pt x="169699" y="1957772"/>
                </a:cubicBezTo>
                <a:cubicBezTo>
                  <a:pt x="170519" y="1955311"/>
                  <a:pt x="171340" y="1953670"/>
                  <a:pt x="172160" y="1951209"/>
                </a:cubicBezTo>
                <a:cubicBezTo>
                  <a:pt x="159860" y="1947927"/>
                  <a:pt x="147559" y="1943005"/>
                  <a:pt x="135260" y="1940544"/>
                </a:cubicBezTo>
                <a:cubicBezTo>
                  <a:pt x="113120" y="1937262"/>
                  <a:pt x="90981" y="1935621"/>
                  <a:pt x="68841" y="1932339"/>
                </a:cubicBezTo>
                <a:cubicBezTo>
                  <a:pt x="63101" y="1930699"/>
                  <a:pt x="58182" y="1923314"/>
                  <a:pt x="52442" y="1919212"/>
                </a:cubicBezTo>
                <a:cubicBezTo>
                  <a:pt x="53262" y="1917572"/>
                  <a:pt x="54082" y="1915931"/>
                  <a:pt x="54901" y="1914290"/>
                </a:cubicBezTo>
                <a:cubicBezTo>
                  <a:pt x="101640" y="1914290"/>
                  <a:pt x="148379" y="1914290"/>
                  <a:pt x="196759" y="1914290"/>
                </a:cubicBezTo>
                <a:cubicBezTo>
                  <a:pt x="197579" y="1907727"/>
                  <a:pt x="199219" y="1900342"/>
                  <a:pt x="200859" y="1892959"/>
                </a:cubicBezTo>
                <a:cubicBezTo>
                  <a:pt x="163139" y="1884754"/>
                  <a:pt x="124600" y="1901984"/>
                  <a:pt x="87701" y="1885576"/>
                </a:cubicBezTo>
                <a:cubicBezTo>
                  <a:pt x="83601" y="1883934"/>
                  <a:pt x="79502" y="1881473"/>
                  <a:pt x="70481" y="1877371"/>
                </a:cubicBezTo>
                <a:cubicBezTo>
                  <a:pt x="82781" y="1874089"/>
                  <a:pt x="89341" y="1871628"/>
                  <a:pt x="100820" y="1868346"/>
                </a:cubicBezTo>
                <a:cubicBezTo>
                  <a:pt x="89341" y="1864244"/>
                  <a:pt x="81142" y="1861783"/>
                  <a:pt x="72942" y="1858501"/>
                </a:cubicBezTo>
                <a:cubicBezTo>
                  <a:pt x="72942" y="1856861"/>
                  <a:pt x="72942" y="1854399"/>
                  <a:pt x="72942" y="1852758"/>
                </a:cubicBezTo>
                <a:cubicBezTo>
                  <a:pt x="88521" y="1852758"/>
                  <a:pt x="104101" y="1851118"/>
                  <a:pt x="119681" y="1851938"/>
                </a:cubicBezTo>
                <a:cubicBezTo>
                  <a:pt x="133620" y="1853579"/>
                  <a:pt x="147559" y="1859321"/>
                  <a:pt x="161499" y="1859321"/>
                </a:cubicBezTo>
                <a:cubicBezTo>
                  <a:pt x="168879" y="1859321"/>
                  <a:pt x="176259" y="1851118"/>
                  <a:pt x="182819" y="1847016"/>
                </a:cubicBezTo>
                <a:cubicBezTo>
                  <a:pt x="182819" y="1844554"/>
                  <a:pt x="182819" y="1842913"/>
                  <a:pt x="182000" y="1840452"/>
                </a:cubicBezTo>
                <a:cubicBezTo>
                  <a:pt x="168879" y="1838811"/>
                  <a:pt x="154939" y="1837170"/>
                  <a:pt x="141000" y="1835529"/>
                </a:cubicBezTo>
                <a:cubicBezTo>
                  <a:pt x="137720" y="1834709"/>
                  <a:pt x="133620" y="1835529"/>
                  <a:pt x="131160" y="1834709"/>
                </a:cubicBezTo>
                <a:cubicBezTo>
                  <a:pt x="123780" y="1832248"/>
                  <a:pt x="116400" y="1829786"/>
                  <a:pt x="109020" y="1827325"/>
                </a:cubicBezTo>
                <a:cubicBezTo>
                  <a:pt x="113120" y="1821583"/>
                  <a:pt x="117220" y="1815839"/>
                  <a:pt x="120500" y="1810916"/>
                </a:cubicBezTo>
                <a:cubicBezTo>
                  <a:pt x="102461" y="1806815"/>
                  <a:pt x="81142" y="1801071"/>
                  <a:pt x="59822" y="1795328"/>
                </a:cubicBezTo>
                <a:cubicBezTo>
                  <a:pt x="59822" y="1792868"/>
                  <a:pt x="59822" y="1790406"/>
                  <a:pt x="59822" y="1787945"/>
                </a:cubicBezTo>
                <a:cubicBezTo>
                  <a:pt x="77041" y="1785483"/>
                  <a:pt x="93441" y="1779741"/>
                  <a:pt x="109840" y="1779741"/>
                </a:cubicBezTo>
                <a:cubicBezTo>
                  <a:pt x="148379" y="1778920"/>
                  <a:pt x="186100" y="1781381"/>
                  <a:pt x="224639" y="1783023"/>
                </a:cubicBezTo>
                <a:cubicBezTo>
                  <a:pt x="226279" y="1783023"/>
                  <a:pt x="228739" y="1783023"/>
                  <a:pt x="228739" y="1783023"/>
                </a:cubicBezTo>
                <a:cubicBezTo>
                  <a:pt x="243499" y="1750205"/>
                  <a:pt x="272199" y="1773998"/>
                  <a:pt x="293519" y="1765793"/>
                </a:cubicBezTo>
                <a:cubicBezTo>
                  <a:pt x="295979" y="1764973"/>
                  <a:pt x="301719" y="1763332"/>
                  <a:pt x="303358" y="1764973"/>
                </a:cubicBezTo>
                <a:cubicBezTo>
                  <a:pt x="324679" y="1785483"/>
                  <a:pt x="337799" y="1760050"/>
                  <a:pt x="358298" y="1758410"/>
                </a:cubicBezTo>
                <a:cubicBezTo>
                  <a:pt x="352559" y="1752667"/>
                  <a:pt x="349278" y="1750205"/>
                  <a:pt x="345179" y="1746923"/>
                </a:cubicBezTo>
                <a:cubicBezTo>
                  <a:pt x="351738" y="1742001"/>
                  <a:pt x="357478" y="1737899"/>
                  <a:pt x="362398" y="1734617"/>
                </a:cubicBezTo>
                <a:cubicBezTo>
                  <a:pt x="355838" y="1717388"/>
                  <a:pt x="350918" y="1700160"/>
                  <a:pt x="342718" y="1683752"/>
                </a:cubicBezTo>
                <a:cubicBezTo>
                  <a:pt x="340258" y="1679649"/>
                  <a:pt x="327138" y="1676367"/>
                  <a:pt x="321398" y="1678829"/>
                </a:cubicBezTo>
                <a:cubicBezTo>
                  <a:pt x="313198" y="1681290"/>
                  <a:pt x="307459" y="1690315"/>
                  <a:pt x="300899" y="1691955"/>
                </a:cubicBezTo>
                <a:cubicBezTo>
                  <a:pt x="288599" y="1691955"/>
                  <a:pt x="275478" y="1691955"/>
                  <a:pt x="262359" y="1691955"/>
                </a:cubicBezTo>
                <a:cubicBezTo>
                  <a:pt x="255799" y="1691955"/>
                  <a:pt x="249239" y="1692775"/>
                  <a:pt x="242679" y="1692775"/>
                </a:cubicBezTo>
                <a:cubicBezTo>
                  <a:pt x="246778" y="1687033"/>
                  <a:pt x="250059" y="1681290"/>
                  <a:pt x="253339" y="1674727"/>
                </a:cubicBezTo>
                <a:cubicBezTo>
                  <a:pt x="263999" y="1656677"/>
                  <a:pt x="273839" y="1638627"/>
                  <a:pt x="282858" y="1619759"/>
                </a:cubicBezTo>
                <a:cubicBezTo>
                  <a:pt x="284498" y="1617297"/>
                  <a:pt x="280399" y="1613194"/>
                  <a:pt x="279579" y="1609093"/>
                </a:cubicBezTo>
                <a:cubicBezTo>
                  <a:pt x="269739" y="1610734"/>
                  <a:pt x="261538" y="1611554"/>
                  <a:pt x="252519" y="1612374"/>
                </a:cubicBezTo>
                <a:cubicBezTo>
                  <a:pt x="277939" y="1591044"/>
                  <a:pt x="313198" y="1582839"/>
                  <a:pt x="330419" y="1547561"/>
                </a:cubicBezTo>
                <a:cubicBezTo>
                  <a:pt x="325499" y="1545920"/>
                  <a:pt x="319758" y="1541818"/>
                  <a:pt x="317299" y="1543459"/>
                </a:cubicBezTo>
                <a:cubicBezTo>
                  <a:pt x="295979" y="1554945"/>
                  <a:pt x="267279" y="1555766"/>
                  <a:pt x="257439" y="1585301"/>
                </a:cubicBezTo>
                <a:cubicBezTo>
                  <a:pt x="255799" y="1587762"/>
                  <a:pt x="248419" y="1591044"/>
                  <a:pt x="245959" y="1590223"/>
                </a:cubicBezTo>
                <a:cubicBezTo>
                  <a:pt x="240219" y="1586941"/>
                  <a:pt x="231200" y="1577916"/>
                  <a:pt x="232018" y="1576276"/>
                </a:cubicBezTo>
                <a:cubicBezTo>
                  <a:pt x="242679" y="1558226"/>
                  <a:pt x="252519" y="1539356"/>
                  <a:pt x="267279" y="1524590"/>
                </a:cubicBezTo>
                <a:cubicBezTo>
                  <a:pt x="269739" y="1522128"/>
                  <a:pt x="282858" y="1518026"/>
                  <a:pt x="291058" y="1514745"/>
                </a:cubicBezTo>
                <a:cubicBezTo>
                  <a:pt x="308279" y="1507360"/>
                  <a:pt x="308279" y="1490952"/>
                  <a:pt x="317299" y="1471262"/>
                </a:cubicBezTo>
                <a:cubicBezTo>
                  <a:pt x="325499" y="1483568"/>
                  <a:pt x="330419" y="1491773"/>
                  <a:pt x="336978" y="1503258"/>
                </a:cubicBezTo>
                <a:cubicBezTo>
                  <a:pt x="347638" y="1494233"/>
                  <a:pt x="362398" y="1484388"/>
                  <a:pt x="373058" y="1471262"/>
                </a:cubicBezTo>
                <a:cubicBezTo>
                  <a:pt x="382078" y="1460597"/>
                  <a:pt x="372238" y="1447470"/>
                  <a:pt x="359939" y="1452392"/>
                </a:cubicBezTo>
                <a:cubicBezTo>
                  <a:pt x="338619" y="1460597"/>
                  <a:pt x="313198" y="1463878"/>
                  <a:pt x="296798" y="1482748"/>
                </a:cubicBezTo>
                <a:cubicBezTo>
                  <a:pt x="295159" y="1484388"/>
                  <a:pt x="294339" y="1486850"/>
                  <a:pt x="292699" y="1489311"/>
                </a:cubicBezTo>
                <a:cubicBezTo>
                  <a:pt x="287779" y="1499156"/>
                  <a:pt x="283678" y="1509001"/>
                  <a:pt x="278759" y="1518846"/>
                </a:cubicBezTo>
                <a:cubicBezTo>
                  <a:pt x="276298" y="1518026"/>
                  <a:pt x="273019" y="1516385"/>
                  <a:pt x="270559" y="1514745"/>
                </a:cubicBezTo>
                <a:cubicBezTo>
                  <a:pt x="275478" y="1504078"/>
                  <a:pt x="280399" y="1493413"/>
                  <a:pt x="286959" y="1478645"/>
                </a:cubicBezTo>
                <a:cubicBezTo>
                  <a:pt x="286959" y="1478645"/>
                  <a:pt x="284498" y="1474543"/>
                  <a:pt x="282039" y="1470442"/>
                </a:cubicBezTo>
                <a:cubicBezTo>
                  <a:pt x="297618" y="1452392"/>
                  <a:pt x="297618" y="1449110"/>
                  <a:pt x="279579" y="1431062"/>
                </a:cubicBezTo>
                <a:cubicBezTo>
                  <a:pt x="276298" y="1427780"/>
                  <a:pt x="275478" y="1421217"/>
                  <a:pt x="275478" y="1416294"/>
                </a:cubicBezTo>
                <a:cubicBezTo>
                  <a:pt x="274659" y="1411372"/>
                  <a:pt x="274659" y="1406449"/>
                  <a:pt x="274659" y="1403167"/>
                </a:cubicBezTo>
                <a:cubicBezTo>
                  <a:pt x="286959" y="1393322"/>
                  <a:pt x="297618" y="1384297"/>
                  <a:pt x="312378" y="1371171"/>
                </a:cubicBezTo>
                <a:cubicBezTo>
                  <a:pt x="303358" y="1371991"/>
                  <a:pt x="298438" y="1371991"/>
                  <a:pt x="292699" y="1372811"/>
                </a:cubicBezTo>
                <a:cubicBezTo>
                  <a:pt x="279579" y="1373632"/>
                  <a:pt x="265639" y="1377734"/>
                  <a:pt x="253339" y="1375272"/>
                </a:cubicBezTo>
                <a:cubicBezTo>
                  <a:pt x="246778" y="1373632"/>
                  <a:pt x="242679" y="1358864"/>
                  <a:pt x="235299" y="1344917"/>
                </a:cubicBezTo>
                <a:cubicBezTo>
                  <a:pt x="208239" y="1342456"/>
                  <a:pt x="182000" y="1327688"/>
                  <a:pt x="167240" y="1292410"/>
                </a:cubicBezTo>
                <a:cubicBezTo>
                  <a:pt x="207419" y="1295691"/>
                  <a:pt x="212339" y="1289949"/>
                  <a:pt x="253339" y="1252209"/>
                </a:cubicBezTo>
                <a:cubicBezTo>
                  <a:pt x="237759" y="1241543"/>
                  <a:pt x="235299" y="1241543"/>
                  <a:pt x="201680" y="1254671"/>
                </a:cubicBezTo>
                <a:cubicBezTo>
                  <a:pt x="204139" y="1258773"/>
                  <a:pt x="207419" y="1262875"/>
                  <a:pt x="211519" y="1270258"/>
                </a:cubicBezTo>
                <a:cubicBezTo>
                  <a:pt x="194300" y="1266156"/>
                  <a:pt x="179540" y="1262875"/>
                  <a:pt x="162319" y="1258773"/>
                </a:cubicBezTo>
                <a:cubicBezTo>
                  <a:pt x="172160" y="1244005"/>
                  <a:pt x="179540" y="1232520"/>
                  <a:pt x="189380" y="1217751"/>
                </a:cubicBezTo>
                <a:cubicBezTo>
                  <a:pt x="177899" y="1216931"/>
                  <a:pt x="168879" y="1216110"/>
                  <a:pt x="158220" y="1215290"/>
                </a:cubicBezTo>
                <a:cubicBezTo>
                  <a:pt x="160679" y="1212008"/>
                  <a:pt x="163139" y="1208727"/>
                  <a:pt x="166420" y="1205445"/>
                </a:cubicBezTo>
                <a:cubicBezTo>
                  <a:pt x="158220" y="1201343"/>
                  <a:pt x="150840" y="1197241"/>
                  <a:pt x="143460" y="1193138"/>
                </a:cubicBezTo>
                <a:cubicBezTo>
                  <a:pt x="144280" y="1192318"/>
                  <a:pt x="144280" y="1190678"/>
                  <a:pt x="144280" y="1189037"/>
                </a:cubicBezTo>
                <a:cubicBezTo>
                  <a:pt x="151660" y="1188217"/>
                  <a:pt x="158220" y="1186575"/>
                  <a:pt x="168059" y="1184935"/>
                </a:cubicBezTo>
                <a:cubicBezTo>
                  <a:pt x="162319" y="1182473"/>
                  <a:pt x="159040" y="1179192"/>
                  <a:pt x="155759" y="1179192"/>
                </a:cubicBezTo>
                <a:cubicBezTo>
                  <a:pt x="137720" y="1178372"/>
                  <a:pt x="119681" y="1180012"/>
                  <a:pt x="102461" y="1176730"/>
                </a:cubicBezTo>
                <a:cubicBezTo>
                  <a:pt x="93441" y="1175090"/>
                  <a:pt x="86882" y="1163604"/>
                  <a:pt x="79502" y="1156220"/>
                </a:cubicBezTo>
                <a:cubicBezTo>
                  <a:pt x="86882" y="1153759"/>
                  <a:pt x="93441" y="1149657"/>
                  <a:pt x="100001" y="1148835"/>
                </a:cubicBezTo>
                <a:cubicBezTo>
                  <a:pt x="112301" y="1148835"/>
                  <a:pt x="125421" y="1151297"/>
                  <a:pt x="137720" y="1152938"/>
                </a:cubicBezTo>
                <a:cubicBezTo>
                  <a:pt x="137720" y="1151297"/>
                  <a:pt x="137720" y="1148835"/>
                  <a:pt x="137720" y="1147195"/>
                </a:cubicBezTo>
                <a:cubicBezTo>
                  <a:pt x="112301" y="1138990"/>
                  <a:pt x="86061" y="1130787"/>
                  <a:pt x="58182" y="1121762"/>
                </a:cubicBezTo>
                <a:cubicBezTo>
                  <a:pt x="63101" y="1114379"/>
                  <a:pt x="67202" y="1109456"/>
                  <a:pt x="71301" y="1103712"/>
                </a:cubicBezTo>
                <a:cubicBezTo>
                  <a:pt x="62281" y="1097970"/>
                  <a:pt x="53262" y="1092227"/>
                  <a:pt x="38502" y="1082382"/>
                </a:cubicBezTo>
                <a:cubicBezTo>
                  <a:pt x="54082" y="1074177"/>
                  <a:pt x="66382" y="1067614"/>
                  <a:pt x="80322" y="1059411"/>
                </a:cubicBezTo>
                <a:cubicBezTo>
                  <a:pt x="62281" y="1047104"/>
                  <a:pt x="43422" y="1033977"/>
                  <a:pt x="20463" y="1017568"/>
                </a:cubicBezTo>
                <a:cubicBezTo>
                  <a:pt x="49982" y="1023311"/>
                  <a:pt x="73762" y="1028234"/>
                  <a:pt x="98361" y="1031516"/>
                </a:cubicBezTo>
                <a:cubicBezTo>
                  <a:pt x="104921" y="1032336"/>
                  <a:pt x="112301" y="1024953"/>
                  <a:pt x="118861" y="1021671"/>
                </a:cubicBezTo>
                <a:lnTo>
                  <a:pt x="119085" y="1021445"/>
                </a:lnTo>
                <a:lnTo>
                  <a:pt x="119681" y="1021671"/>
                </a:lnTo>
                <a:cubicBezTo>
                  <a:pt x="119681" y="1021671"/>
                  <a:pt x="119681" y="1021671"/>
                  <a:pt x="119681" y="1020850"/>
                </a:cubicBezTo>
                <a:lnTo>
                  <a:pt x="119085" y="1021445"/>
                </a:lnTo>
                <a:lnTo>
                  <a:pt x="65562" y="1001160"/>
                </a:lnTo>
                <a:cubicBezTo>
                  <a:pt x="62281" y="999519"/>
                  <a:pt x="62281" y="990495"/>
                  <a:pt x="60641" y="986393"/>
                </a:cubicBezTo>
                <a:cubicBezTo>
                  <a:pt x="104101" y="992135"/>
                  <a:pt x="145100" y="997058"/>
                  <a:pt x="185279" y="1001981"/>
                </a:cubicBezTo>
                <a:cubicBezTo>
                  <a:pt x="186100" y="1000339"/>
                  <a:pt x="186100" y="998699"/>
                  <a:pt x="186920" y="997058"/>
                </a:cubicBezTo>
                <a:cubicBezTo>
                  <a:pt x="183639" y="995418"/>
                  <a:pt x="181180" y="993776"/>
                  <a:pt x="177899" y="992135"/>
                </a:cubicBezTo>
                <a:cubicBezTo>
                  <a:pt x="168879" y="988853"/>
                  <a:pt x="157400" y="987213"/>
                  <a:pt x="149200" y="981470"/>
                </a:cubicBezTo>
                <a:cubicBezTo>
                  <a:pt x="143460" y="977368"/>
                  <a:pt x="141000" y="968343"/>
                  <a:pt x="136080" y="961780"/>
                </a:cubicBezTo>
                <a:cubicBezTo>
                  <a:pt x="143460" y="961780"/>
                  <a:pt x="150840" y="961780"/>
                  <a:pt x="158220" y="960960"/>
                </a:cubicBezTo>
                <a:cubicBezTo>
                  <a:pt x="163960" y="960960"/>
                  <a:pt x="168879" y="959318"/>
                  <a:pt x="174619" y="959318"/>
                </a:cubicBezTo>
                <a:cubicBezTo>
                  <a:pt x="196759" y="959318"/>
                  <a:pt x="218899" y="959318"/>
                  <a:pt x="241039" y="958498"/>
                </a:cubicBezTo>
                <a:cubicBezTo>
                  <a:pt x="248419" y="958498"/>
                  <a:pt x="255799" y="955216"/>
                  <a:pt x="262359" y="951935"/>
                </a:cubicBezTo>
                <a:cubicBezTo>
                  <a:pt x="263999" y="951935"/>
                  <a:pt x="263179" y="943730"/>
                  <a:pt x="262359" y="943730"/>
                </a:cubicBezTo>
                <a:cubicBezTo>
                  <a:pt x="255799" y="942910"/>
                  <a:pt x="248419" y="940448"/>
                  <a:pt x="241859" y="942910"/>
                </a:cubicBezTo>
                <a:cubicBezTo>
                  <a:pt x="213159" y="951935"/>
                  <a:pt x="169699" y="941270"/>
                  <a:pt x="154939" y="917477"/>
                </a:cubicBezTo>
                <a:cubicBezTo>
                  <a:pt x="169699" y="917477"/>
                  <a:pt x="182000" y="916657"/>
                  <a:pt x="194300" y="917477"/>
                </a:cubicBezTo>
                <a:cubicBezTo>
                  <a:pt x="225459" y="920758"/>
                  <a:pt x="255799" y="925681"/>
                  <a:pt x="286959" y="929783"/>
                </a:cubicBezTo>
                <a:cubicBezTo>
                  <a:pt x="290238" y="930603"/>
                  <a:pt x="295159" y="931425"/>
                  <a:pt x="295979" y="933065"/>
                </a:cubicBezTo>
                <a:cubicBezTo>
                  <a:pt x="300899" y="958498"/>
                  <a:pt x="321398" y="954396"/>
                  <a:pt x="339438" y="956857"/>
                </a:cubicBezTo>
                <a:cubicBezTo>
                  <a:pt x="356658" y="960138"/>
                  <a:pt x="373878" y="963421"/>
                  <a:pt x="391918" y="965881"/>
                </a:cubicBezTo>
                <a:cubicBezTo>
                  <a:pt x="397657" y="966703"/>
                  <a:pt x="403397" y="962600"/>
                  <a:pt x="409138" y="960960"/>
                </a:cubicBezTo>
                <a:cubicBezTo>
                  <a:pt x="387818" y="956037"/>
                  <a:pt x="367319" y="951115"/>
                  <a:pt x="346818" y="946192"/>
                </a:cubicBezTo>
                <a:cubicBezTo>
                  <a:pt x="347638" y="944551"/>
                  <a:pt x="347638" y="942090"/>
                  <a:pt x="348458" y="939628"/>
                </a:cubicBezTo>
                <a:cubicBezTo>
                  <a:pt x="367319" y="934706"/>
                  <a:pt x="386178" y="928963"/>
                  <a:pt x="411597" y="921579"/>
                </a:cubicBezTo>
                <a:cubicBezTo>
                  <a:pt x="391098" y="897787"/>
                  <a:pt x="373878" y="878097"/>
                  <a:pt x="356658" y="857586"/>
                </a:cubicBezTo>
                <a:cubicBezTo>
                  <a:pt x="345179" y="823129"/>
                  <a:pt x="315659" y="804259"/>
                  <a:pt x="291058" y="782107"/>
                </a:cubicBezTo>
                <a:cubicBezTo>
                  <a:pt x="240219" y="735343"/>
                  <a:pt x="188560" y="689400"/>
                  <a:pt x="136080" y="644277"/>
                </a:cubicBezTo>
                <a:cubicBezTo>
                  <a:pt x="114760" y="626227"/>
                  <a:pt x="90161" y="610639"/>
                  <a:pt x="68021" y="592590"/>
                </a:cubicBezTo>
                <a:cubicBezTo>
                  <a:pt x="63101" y="589308"/>
                  <a:pt x="62281" y="580284"/>
                  <a:pt x="59822" y="574540"/>
                </a:cubicBezTo>
                <a:cubicBezTo>
                  <a:pt x="66382" y="573720"/>
                  <a:pt x="73762" y="571259"/>
                  <a:pt x="79502" y="572079"/>
                </a:cubicBezTo>
                <a:cubicBezTo>
                  <a:pt x="93441" y="574540"/>
                  <a:pt x="105741" y="579463"/>
                  <a:pt x="118861" y="582745"/>
                </a:cubicBezTo>
                <a:cubicBezTo>
                  <a:pt x="122140" y="586027"/>
                  <a:pt x="126240" y="590129"/>
                  <a:pt x="131160" y="595050"/>
                </a:cubicBezTo>
                <a:cubicBezTo>
                  <a:pt x="142640" y="583565"/>
                  <a:pt x="154119" y="584385"/>
                  <a:pt x="168059" y="594230"/>
                </a:cubicBezTo>
                <a:cubicBezTo>
                  <a:pt x="185279" y="605717"/>
                  <a:pt x="204139" y="613920"/>
                  <a:pt x="226279" y="619664"/>
                </a:cubicBezTo>
                <a:cubicBezTo>
                  <a:pt x="222179" y="613920"/>
                  <a:pt x="218079" y="608178"/>
                  <a:pt x="213159" y="602435"/>
                </a:cubicBezTo>
                <a:cubicBezTo>
                  <a:pt x="213979" y="602435"/>
                  <a:pt x="213979" y="602435"/>
                  <a:pt x="213979" y="602435"/>
                </a:cubicBezTo>
                <a:lnTo>
                  <a:pt x="213806" y="602312"/>
                </a:lnTo>
                <a:lnTo>
                  <a:pt x="203835" y="602312"/>
                </a:lnTo>
                <a:cubicBezTo>
                  <a:pt x="203835" y="601701"/>
                  <a:pt x="203835" y="601088"/>
                  <a:pt x="203835" y="600476"/>
                </a:cubicBezTo>
                <a:lnTo>
                  <a:pt x="213482" y="602083"/>
                </a:lnTo>
                <a:lnTo>
                  <a:pt x="141820" y="551569"/>
                </a:lnTo>
                <a:cubicBezTo>
                  <a:pt x="126240" y="540082"/>
                  <a:pt x="125421" y="540903"/>
                  <a:pt x="138540" y="518752"/>
                </a:cubicBezTo>
                <a:cubicBezTo>
                  <a:pt x="150840" y="526956"/>
                  <a:pt x="163960" y="534339"/>
                  <a:pt x="179540" y="544185"/>
                </a:cubicBezTo>
                <a:cubicBezTo>
                  <a:pt x="179540" y="544185"/>
                  <a:pt x="183639" y="540903"/>
                  <a:pt x="188560" y="537621"/>
                </a:cubicBezTo>
                <a:cubicBezTo>
                  <a:pt x="181180" y="553209"/>
                  <a:pt x="181180" y="559772"/>
                  <a:pt x="201680" y="563875"/>
                </a:cubicBezTo>
                <a:cubicBezTo>
                  <a:pt x="213979" y="565515"/>
                  <a:pt x="225459" y="578642"/>
                  <a:pt x="237759" y="586847"/>
                </a:cubicBezTo>
                <a:cubicBezTo>
                  <a:pt x="242679" y="590129"/>
                  <a:pt x="248419" y="593410"/>
                  <a:pt x="253339" y="596692"/>
                </a:cubicBezTo>
                <a:cubicBezTo>
                  <a:pt x="255799" y="594230"/>
                  <a:pt x="257439" y="592590"/>
                  <a:pt x="259079" y="590129"/>
                </a:cubicBezTo>
                <a:cubicBezTo>
                  <a:pt x="244319" y="576182"/>
                  <a:pt x="230379" y="560594"/>
                  <a:pt x="214799" y="547467"/>
                </a:cubicBezTo>
                <a:cubicBezTo>
                  <a:pt x="197579" y="531879"/>
                  <a:pt x="179540" y="517111"/>
                  <a:pt x="162319" y="502343"/>
                </a:cubicBezTo>
                <a:cubicBezTo>
                  <a:pt x="145920" y="489216"/>
                  <a:pt x="120500" y="485114"/>
                  <a:pt x="115580" y="458041"/>
                </a:cubicBezTo>
                <a:cubicBezTo>
                  <a:pt x="176259" y="489216"/>
                  <a:pt x="234479" y="525315"/>
                  <a:pt x="289418" y="565515"/>
                </a:cubicBezTo>
                <a:cubicBezTo>
                  <a:pt x="291878" y="563875"/>
                  <a:pt x="294339" y="561414"/>
                  <a:pt x="296798" y="559772"/>
                </a:cubicBezTo>
                <a:cubicBezTo>
                  <a:pt x="291878" y="550749"/>
                  <a:pt x="288599" y="540082"/>
                  <a:pt x="281219" y="535161"/>
                </a:cubicBezTo>
                <a:cubicBezTo>
                  <a:pt x="244319" y="506446"/>
                  <a:pt x="206599" y="480192"/>
                  <a:pt x="168879" y="452298"/>
                </a:cubicBezTo>
                <a:cubicBezTo>
                  <a:pt x="161499" y="446554"/>
                  <a:pt x="156580" y="436710"/>
                  <a:pt x="150020" y="429326"/>
                </a:cubicBezTo>
                <a:cubicBezTo>
                  <a:pt x="144280" y="421942"/>
                  <a:pt x="136900" y="414558"/>
                  <a:pt x="133620" y="403893"/>
                </a:cubicBezTo>
                <a:cubicBezTo>
                  <a:pt x="159860" y="417840"/>
                  <a:pt x="186100" y="431786"/>
                  <a:pt x="215619" y="447375"/>
                </a:cubicBezTo>
                <a:cubicBezTo>
                  <a:pt x="215619" y="438350"/>
                  <a:pt x="215619" y="431786"/>
                  <a:pt x="215619" y="423583"/>
                </a:cubicBezTo>
                <a:cubicBezTo>
                  <a:pt x="246778" y="441631"/>
                  <a:pt x="275478" y="458861"/>
                  <a:pt x="304998" y="476089"/>
                </a:cubicBezTo>
                <a:cubicBezTo>
                  <a:pt x="313198" y="462963"/>
                  <a:pt x="313198" y="462963"/>
                  <a:pt x="296798" y="449016"/>
                </a:cubicBezTo>
                <a:cubicBezTo>
                  <a:pt x="288599" y="442453"/>
                  <a:pt x="280399" y="436710"/>
                  <a:pt x="270559" y="429326"/>
                </a:cubicBezTo>
                <a:cubicBezTo>
                  <a:pt x="281219" y="418660"/>
                  <a:pt x="286139" y="417840"/>
                  <a:pt x="301719" y="424403"/>
                </a:cubicBezTo>
                <a:cubicBezTo>
                  <a:pt x="334518" y="437530"/>
                  <a:pt x="358298" y="461323"/>
                  <a:pt x="383718" y="483474"/>
                </a:cubicBezTo>
                <a:cubicBezTo>
                  <a:pt x="388637" y="487576"/>
                  <a:pt x="396837" y="487576"/>
                  <a:pt x="402578" y="490857"/>
                </a:cubicBezTo>
                <a:cubicBezTo>
                  <a:pt x="414878" y="498241"/>
                  <a:pt x="426357" y="505624"/>
                  <a:pt x="437838" y="513829"/>
                </a:cubicBezTo>
                <a:cubicBezTo>
                  <a:pt x="450958" y="522854"/>
                  <a:pt x="464077" y="532699"/>
                  <a:pt x="477197" y="541724"/>
                </a:cubicBezTo>
                <a:cubicBezTo>
                  <a:pt x="486217" y="548287"/>
                  <a:pt x="496056" y="552389"/>
                  <a:pt x="504256" y="558952"/>
                </a:cubicBezTo>
                <a:cubicBezTo>
                  <a:pt x="506717" y="560594"/>
                  <a:pt x="507537" y="568797"/>
                  <a:pt x="505897" y="571259"/>
                </a:cubicBezTo>
                <a:cubicBezTo>
                  <a:pt x="498517" y="581924"/>
                  <a:pt x="500977" y="590949"/>
                  <a:pt x="512457" y="594230"/>
                </a:cubicBezTo>
                <a:cubicBezTo>
                  <a:pt x="524756" y="597512"/>
                  <a:pt x="535417" y="620484"/>
                  <a:pt x="552636" y="599153"/>
                </a:cubicBezTo>
                <a:cubicBezTo>
                  <a:pt x="555916" y="595050"/>
                  <a:pt x="566576" y="593410"/>
                  <a:pt x="571495" y="595872"/>
                </a:cubicBezTo>
                <a:cubicBezTo>
                  <a:pt x="590355" y="604895"/>
                  <a:pt x="609215" y="616382"/>
                  <a:pt x="631354" y="629508"/>
                </a:cubicBezTo>
                <a:cubicBezTo>
                  <a:pt x="632174" y="618023"/>
                  <a:pt x="632994" y="613920"/>
                  <a:pt x="632174" y="608998"/>
                </a:cubicBezTo>
                <a:cubicBezTo>
                  <a:pt x="629714" y="593410"/>
                  <a:pt x="628895" y="586847"/>
                  <a:pt x="651035" y="592590"/>
                </a:cubicBezTo>
                <a:cubicBezTo>
                  <a:pt x="671534" y="598332"/>
                  <a:pt x="695313" y="592590"/>
                  <a:pt x="717453" y="593410"/>
                </a:cubicBezTo>
                <a:cubicBezTo>
                  <a:pt x="729753" y="594230"/>
                  <a:pt x="742053" y="597512"/>
                  <a:pt x="756814" y="599974"/>
                </a:cubicBezTo>
                <a:cubicBezTo>
                  <a:pt x="748612" y="568797"/>
                  <a:pt x="719094" y="585206"/>
                  <a:pt x="707613" y="575361"/>
                </a:cubicBezTo>
                <a:cubicBezTo>
                  <a:pt x="704334" y="564695"/>
                  <a:pt x="701873" y="557312"/>
                  <a:pt x="699413" y="549107"/>
                </a:cubicBezTo>
                <a:cubicBezTo>
                  <a:pt x="702693" y="548287"/>
                  <a:pt x="709253" y="545826"/>
                  <a:pt x="718274" y="542544"/>
                </a:cubicBezTo>
                <a:cubicBezTo>
                  <a:pt x="701873" y="525315"/>
                  <a:pt x="664154" y="524494"/>
                  <a:pt x="680554" y="485114"/>
                </a:cubicBezTo>
                <a:cubicBezTo>
                  <a:pt x="690394" y="484294"/>
                  <a:pt x="704334" y="482653"/>
                  <a:pt x="722374" y="481833"/>
                </a:cubicBezTo>
                <a:cubicBezTo>
                  <a:pt x="700233" y="462143"/>
                  <a:pt x="692034" y="439991"/>
                  <a:pt x="692854" y="415378"/>
                </a:cubicBezTo>
                <a:cubicBezTo>
                  <a:pt x="708433" y="413738"/>
                  <a:pt x="719914" y="412917"/>
                  <a:pt x="732215" y="412097"/>
                </a:cubicBezTo>
                <a:cubicBezTo>
                  <a:pt x="728114" y="402251"/>
                  <a:pt x="724014" y="392407"/>
                  <a:pt x="719094" y="381741"/>
                </a:cubicBezTo>
                <a:cubicBezTo>
                  <a:pt x="737953" y="384203"/>
                  <a:pt x="758453" y="380920"/>
                  <a:pt x="767473" y="404713"/>
                </a:cubicBezTo>
                <a:cubicBezTo>
                  <a:pt x="769932" y="408815"/>
                  <a:pt x="777302" y="412097"/>
                  <a:pt x="782223" y="412917"/>
                </a:cubicBezTo>
                <a:cubicBezTo>
                  <a:pt x="785502" y="413738"/>
                  <a:pt x="792062" y="407175"/>
                  <a:pt x="792062" y="404713"/>
                </a:cubicBezTo>
                <a:cubicBezTo>
                  <a:pt x="791242" y="398970"/>
                  <a:pt x="787962" y="391586"/>
                  <a:pt x="783043" y="389945"/>
                </a:cubicBezTo>
                <a:cubicBezTo>
                  <a:pt x="754353" y="375998"/>
                  <a:pt x="730574" y="352207"/>
                  <a:pt x="696134" y="347283"/>
                </a:cubicBezTo>
                <a:cubicBezTo>
                  <a:pt x="683834" y="345642"/>
                  <a:pt x="673994" y="327593"/>
                  <a:pt x="662514" y="317749"/>
                </a:cubicBezTo>
                <a:cubicBezTo>
                  <a:pt x="651855" y="308724"/>
                  <a:pt x="639554" y="300519"/>
                  <a:pt x="627255" y="292315"/>
                </a:cubicBezTo>
                <a:cubicBezTo>
                  <a:pt x="617415" y="284931"/>
                  <a:pt x="606755" y="277547"/>
                  <a:pt x="596916" y="270164"/>
                </a:cubicBezTo>
                <a:cubicBezTo>
                  <a:pt x="587895" y="264421"/>
                  <a:pt x="579695" y="257857"/>
                  <a:pt x="569856" y="250474"/>
                </a:cubicBezTo>
                <a:cubicBezTo>
                  <a:pt x="555916" y="274266"/>
                  <a:pt x="573956" y="280009"/>
                  <a:pt x="585435" y="290674"/>
                </a:cubicBezTo>
                <a:cubicBezTo>
                  <a:pt x="582156" y="295597"/>
                  <a:pt x="578875" y="300519"/>
                  <a:pt x="573956" y="308724"/>
                </a:cubicBezTo>
                <a:cubicBezTo>
                  <a:pt x="559196" y="289854"/>
                  <a:pt x="544436" y="273446"/>
                  <a:pt x="532136" y="255396"/>
                </a:cubicBezTo>
                <a:cubicBezTo>
                  <a:pt x="529676" y="252114"/>
                  <a:pt x="531316" y="243911"/>
                  <a:pt x="534596" y="238987"/>
                </a:cubicBezTo>
                <a:cubicBezTo>
                  <a:pt x="536236" y="235706"/>
                  <a:pt x="542795" y="234066"/>
                  <a:pt x="547716" y="234066"/>
                </a:cubicBezTo>
                <a:cubicBezTo>
                  <a:pt x="580515" y="230784"/>
                  <a:pt x="606755" y="243090"/>
                  <a:pt x="632994" y="261959"/>
                </a:cubicBezTo>
                <a:cubicBezTo>
                  <a:pt x="644475" y="270164"/>
                  <a:pt x="664975" y="266062"/>
                  <a:pt x="682194" y="268522"/>
                </a:cubicBezTo>
                <a:cubicBezTo>
                  <a:pt x="678914" y="264421"/>
                  <a:pt x="674814" y="258678"/>
                  <a:pt x="669074" y="256217"/>
                </a:cubicBezTo>
                <a:cubicBezTo>
                  <a:pt x="660055" y="251294"/>
                  <a:pt x="641196" y="258678"/>
                  <a:pt x="646935" y="236526"/>
                </a:cubicBezTo>
                <a:cubicBezTo>
                  <a:pt x="634635" y="237347"/>
                  <a:pt x="629714" y="230784"/>
                  <a:pt x="625614" y="220118"/>
                </a:cubicBezTo>
                <a:cubicBezTo>
                  <a:pt x="621514" y="212734"/>
                  <a:pt x="612495" y="206991"/>
                  <a:pt x="604296" y="197966"/>
                </a:cubicBezTo>
                <a:cubicBezTo>
                  <a:pt x="620695" y="198787"/>
                  <a:pt x="634635" y="197966"/>
                  <a:pt x="646115" y="212734"/>
                </a:cubicBezTo>
                <a:cubicBezTo>
                  <a:pt x="654314" y="222579"/>
                  <a:pt x="664975" y="238167"/>
                  <a:pt x="683834" y="227502"/>
                </a:cubicBezTo>
                <a:cubicBezTo>
                  <a:pt x="687113" y="225861"/>
                  <a:pt x="694493" y="234066"/>
                  <a:pt x="701873" y="234886"/>
                </a:cubicBezTo>
                <a:cubicBezTo>
                  <a:pt x="687113" y="214376"/>
                  <a:pt x="655954" y="210273"/>
                  <a:pt x="646935" y="184840"/>
                </a:cubicBezTo>
                <a:cubicBezTo>
                  <a:pt x="647755" y="183199"/>
                  <a:pt x="649395" y="180738"/>
                  <a:pt x="650215" y="178276"/>
                </a:cubicBezTo>
                <a:cubicBezTo>
                  <a:pt x="669894" y="186481"/>
                  <a:pt x="688754" y="193864"/>
                  <a:pt x="707613" y="202069"/>
                </a:cubicBezTo>
                <a:cubicBezTo>
                  <a:pt x="709253" y="202889"/>
                  <a:pt x="710894" y="206991"/>
                  <a:pt x="711714" y="209453"/>
                </a:cubicBezTo>
                <a:cubicBezTo>
                  <a:pt x="718274" y="238167"/>
                  <a:pt x="726474" y="245551"/>
                  <a:pt x="760093" y="249653"/>
                </a:cubicBezTo>
                <a:cubicBezTo>
                  <a:pt x="725655" y="234886"/>
                  <a:pt x="719914" y="200428"/>
                  <a:pt x="704334" y="173354"/>
                </a:cubicBezTo>
                <a:cubicBezTo>
                  <a:pt x="692034" y="171713"/>
                  <a:pt x="679733" y="170893"/>
                  <a:pt x="667435" y="168431"/>
                </a:cubicBezTo>
                <a:cubicBezTo>
                  <a:pt x="665795" y="168431"/>
                  <a:pt x="665795" y="163509"/>
                  <a:pt x="664154" y="159406"/>
                </a:cubicBezTo>
                <a:cubicBezTo>
                  <a:pt x="677274" y="161868"/>
                  <a:pt x="689574" y="163509"/>
                  <a:pt x="701053" y="165970"/>
                </a:cubicBezTo>
                <a:cubicBezTo>
                  <a:pt x="702693" y="159406"/>
                  <a:pt x="704334" y="153664"/>
                  <a:pt x="705153" y="148741"/>
                </a:cubicBezTo>
                <a:close/>
                <a:moveTo>
                  <a:pt x="781651" y="143845"/>
                </a:moveTo>
                <a:cubicBezTo>
                  <a:pt x="782263" y="143233"/>
                  <a:pt x="783488" y="144457"/>
                  <a:pt x="784100" y="144457"/>
                </a:cubicBezTo>
                <a:cubicBezTo>
                  <a:pt x="784100" y="145070"/>
                  <a:pt x="783488" y="146294"/>
                  <a:pt x="782876" y="146906"/>
                </a:cubicBezTo>
                <a:cubicBezTo>
                  <a:pt x="782263" y="146906"/>
                  <a:pt x="781039" y="146294"/>
                  <a:pt x="780427" y="146294"/>
                </a:cubicBezTo>
                <a:cubicBezTo>
                  <a:pt x="781039" y="145070"/>
                  <a:pt x="781039" y="144457"/>
                  <a:pt x="781651" y="143845"/>
                </a:cubicBezTo>
                <a:close/>
                <a:moveTo>
                  <a:pt x="732194" y="135316"/>
                </a:moveTo>
                <a:lnTo>
                  <a:pt x="732708" y="135364"/>
                </a:lnTo>
                <a:lnTo>
                  <a:pt x="732708" y="136204"/>
                </a:lnTo>
                <a:close/>
                <a:moveTo>
                  <a:pt x="732708" y="134256"/>
                </a:moveTo>
                <a:lnTo>
                  <a:pt x="733831" y="134578"/>
                </a:lnTo>
                <a:lnTo>
                  <a:pt x="732708" y="135072"/>
                </a:lnTo>
                <a:cubicBezTo>
                  <a:pt x="732708" y="135072"/>
                  <a:pt x="732708" y="134256"/>
                  <a:pt x="732708" y="134256"/>
                </a:cubicBezTo>
                <a:close/>
                <a:moveTo>
                  <a:pt x="605620" y="130378"/>
                </a:moveTo>
                <a:cubicBezTo>
                  <a:pt x="612205" y="132858"/>
                  <a:pt x="619613" y="135337"/>
                  <a:pt x="626198" y="138642"/>
                </a:cubicBezTo>
                <a:cubicBezTo>
                  <a:pt x="624552" y="141122"/>
                  <a:pt x="622906" y="143601"/>
                  <a:pt x="622083" y="146906"/>
                </a:cubicBezTo>
                <a:cubicBezTo>
                  <a:pt x="615498" y="143601"/>
                  <a:pt x="608912" y="140295"/>
                  <a:pt x="602327" y="137816"/>
                </a:cubicBezTo>
                <a:cubicBezTo>
                  <a:pt x="603151" y="135337"/>
                  <a:pt x="604797" y="132858"/>
                  <a:pt x="605620" y="130378"/>
                </a:cubicBezTo>
                <a:close/>
                <a:moveTo>
                  <a:pt x="749857" y="127523"/>
                </a:moveTo>
                <a:cubicBezTo>
                  <a:pt x="755095" y="129154"/>
                  <a:pt x="759819" y="134664"/>
                  <a:pt x="763926" y="143234"/>
                </a:cubicBezTo>
                <a:lnTo>
                  <a:pt x="733831" y="134578"/>
                </a:lnTo>
                <a:close/>
                <a:moveTo>
                  <a:pt x="721199" y="116371"/>
                </a:moveTo>
                <a:lnTo>
                  <a:pt x="732194" y="135316"/>
                </a:lnTo>
                <a:lnTo>
                  <a:pt x="713525" y="133580"/>
                </a:lnTo>
                <a:cubicBezTo>
                  <a:pt x="707326" y="132426"/>
                  <a:pt x="702014" y="129067"/>
                  <a:pt x="699654" y="118575"/>
                </a:cubicBezTo>
                <a:cubicBezTo>
                  <a:pt x="708704" y="114377"/>
                  <a:pt x="715788" y="113537"/>
                  <a:pt x="721199" y="116371"/>
                </a:cubicBezTo>
                <a:close/>
                <a:moveTo>
                  <a:pt x="671187" y="115688"/>
                </a:moveTo>
                <a:cubicBezTo>
                  <a:pt x="674860" y="116606"/>
                  <a:pt x="678533" y="116606"/>
                  <a:pt x="681287" y="117525"/>
                </a:cubicBezTo>
                <a:cubicBezTo>
                  <a:pt x="681287" y="118443"/>
                  <a:pt x="681287" y="121197"/>
                  <a:pt x="680368" y="121197"/>
                </a:cubicBezTo>
                <a:cubicBezTo>
                  <a:pt x="677614" y="121197"/>
                  <a:pt x="673942" y="121197"/>
                  <a:pt x="670269" y="120279"/>
                </a:cubicBezTo>
                <a:cubicBezTo>
                  <a:pt x="671187" y="119361"/>
                  <a:pt x="671187" y="117525"/>
                  <a:pt x="671187" y="115688"/>
                </a:cubicBezTo>
                <a:close/>
                <a:moveTo>
                  <a:pt x="631913" y="71617"/>
                </a:moveTo>
                <a:cubicBezTo>
                  <a:pt x="640075" y="75814"/>
                  <a:pt x="648237" y="80012"/>
                  <a:pt x="655582" y="85048"/>
                </a:cubicBezTo>
                <a:cubicBezTo>
                  <a:pt x="658846" y="86726"/>
                  <a:pt x="658846" y="92604"/>
                  <a:pt x="662927" y="100998"/>
                </a:cubicBezTo>
                <a:cubicBezTo>
                  <a:pt x="649052" y="95122"/>
                  <a:pt x="640075" y="91764"/>
                  <a:pt x="631913" y="87566"/>
                </a:cubicBezTo>
                <a:cubicBezTo>
                  <a:pt x="629464" y="85888"/>
                  <a:pt x="626198" y="81690"/>
                  <a:pt x="627016" y="79172"/>
                </a:cubicBezTo>
                <a:cubicBezTo>
                  <a:pt x="627016" y="76653"/>
                  <a:pt x="631096" y="71617"/>
                  <a:pt x="631913" y="71617"/>
                </a:cubicBezTo>
                <a:close/>
                <a:moveTo>
                  <a:pt x="1860810" y="49581"/>
                </a:moveTo>
                <a:cubicBezTo>
                  <a:pt x="1862438" y="50396"/>
                  <a:pt x="1864065" y="51209"/>
                  <a:pt x="1865693" y="52022"/>
                </a:cubicBezTo>
                <a:cubicBezTo>
                  <a:pt x="1851858" y="82947"/>
                  <a:pt x="1821746" y="99225"/>
                  <a:pt x="1798145" y="121198"/>
                </a:cubicBezTo>
                <a:cubicBezTo>
                  <a:pt x="1796518" y="120384"/>
                  <a:pt x="1795703" y="118756"/>
                  <a:pt x="1794076" y="117943"/>
                </a:cubicBezTo>
                <a:cubicBezTo>
                  <a:pt x="1799773" y="110618"/>
                  <a:pt x="1805470" y="104108"/>
                  <a:pt x="1811166" y="97597"/>
                </a:cubicBezTo>
                <a:cubicBezTo>
                  <a:pt x="1818491" y="87831"/>
                  <a:pt x="1823374" y="76437"/>
                  <a:pt x="1832326" y="68300"/>
                </a:cubicBezTo>
                <a:cubicBezTo>
                  <a:pt x="1840464" y="60161"/>
                  <a:pt x="1851044" y="55278"/>
                  <a:pt x="1860810" y="49581"/>
                </a:cubicBezTo>
                <a:close/>
                <a:moveTo>
                  <a:pt x="1828965" y="33875"/>
                </a:moveTo>
                <a:cubicBezTo>
                  <a:pt x="1785468" y="72428"/>
                  <a:pt x="1745253" y="107700"/>
                  <a:pt x="1702577" y="145433"/>
                </a:cubicBezTo>
                <a:cubicBezTo>
                  <a:pt x="1711605" y="143793"/>
                  <a:pt x="1717349" y="142153"/>
                  <a:pt x="1723915" y="141332"/>
                </a:cubicBezTo>
                <a:cubicBezTo>
                  <a:pt x="1730481" y="141332"/>
                  <a:pt x="1737868" y="142973"/>
                  <a:pt x="1744433" y="143793"/>
                </a:cubicBezTo>
                <a:cubicBezTo>
                  <a:pt x="1743612" y="150356"/>
                  <a:pt x="1745253" y="159379"/>
                  <a:pt x="1741150" y="163480"/>
                </a:cubicBezTo>
                <a:cubicBezTo>
                  <a:pt x="1728839" y="174965"/>
                  <a:pt x="1714067" y="184807"/>
                  <a:pt x="1700935" y="194651"/>
                </a:cubicBezTo>
                <a:lnTo>
                  <a:pt x="1685595" y="169634"/>
                </a:lnTo>
                <a:lnTo>
                  <a:pt x="1683530" y="179959"/>
                </a:lnTo>
                <a:cubicBezTo>
                  <a:pt x="1682427" y="179111"/>
                  <a:pt x="1681326" y="179111"/>
                  <a:pt x="1680224" y="179111"/>
                </a:cubicBezTo>
                <a:lnTo>
                  <a:pt x="1685470" y="169429"/>
                </a:lnTo>
                <a:lnTo>
                  <a:pt x="1685342" y="169221"/>
                </a:lnTo>
                <a:cubicBezTo>
                  <a:pt x="1688625" y="164301"/>
                  <a:pt x="1692729" y="159379"/>
                  <a:pt x="1696832" y="153637"/>
                </a:cubicBezTo>
                <a:cubicBezTo>
                  <a:pt x="1691088" y="149535"/>
                  <a:pt x="1686164" y="146254"/>
                  <a:pt x="1682881" y="144613"/>
                </a:cubicBezTo>
                <a:cubicBezTo>
                  <a:pt x="1682060" y="130669"/>
                  <a:pt x="1807627" y="33055"/>
                  <a:pt x="1828965" y="33875"/>
                </a:cubicBezTo>
                <a:close/>
                <a:moveTo>
                  <a:pt x="1902826" y="15478"/>
                </a:moveTo>
                <a:cubicBezTo>
                  <a:pt x="1902826" y="14691"/>
                  <a:pt x="1904458" y="16265"/>
                  <a:pt x="1906091" y="17839"/>
                </a:cubicBezTo>
                <a:cubicBezTo>
                  <a:pt x="1904458" y="18626"/>
                  <a:pt x="1902826" y="19414"/>
                  <a:pt x="1902010" y="20200"/>
                </a:cubicBezTo>
                <a:cubicBezTo>
                  <a:pt x="1901194" y="20200"/>
                  <a:pt x="1899562" y="19414"/>
                  <a:pt x="1898745" y="18626"/>
                </a:cubicBezTo>
                <a:cubicBezTo>
                  <a:pt x="1900377" y="17053"/>
                  <a:pt x="1901194" y="16265"/>
                  <a:pt x="1902826" y="15478"/>
                </a:cubicBezTo>
                <a:close/>
                <a:moveTo>
                  <a:pt x="1847683" y="0"/>
                </a:moveTo>
                <a:cubicBezTo>
                  <a:pt x="1848513" y="7394"/>
                  <a:pt x="1851001" y="13145"/>
                  <a:pt x="1849342" y="15610"/>
                </a:cubicBezTo>
                <a:cubicBezTo>
                  <a:pt x="1843538" y="22182"/>
                  <a:pt x="1836903" y="26289"/>
                  <a:pt x="1830269" y="31219"/>
                </a:cubicBezTo>
                <a:cubicBezTo>
                  <a:pt x="1828610" y="27112"/>
                  <a:pt x="1825293" y="20539"/>
                  <a:pt x="1826951" y="18074"/>
                </a:cubicBezTo>
                <a:cubicBezTo>
                  <a:pt x="1831098" y="12324"/>
                  <a:pt x="1837732" y="8216"/>
                  <a:pt x="18476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9924962-E40C-451A-8CF1-63C0004FA258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744886" y="1520421"/>
            <a:ext cx="2969320" cy="2807274"/>
          </a:xfrm>
          <a:custGeom>
            <a:avLst/>
            <a:gdLst>
              <a:gd name="connsiteX0" fmla="*/ 1438289 w 2969320"/>
              <a:gd name="connsiteY0" fmla="*/ 2785694 h 2807274"/>
              <a:gd name="connsiteX1" fmla="*/ 1439667 w 2969320"/>
              <a:gd name="connsiteY1" fmla="*/ 2789032 h 2807274"/>
              <a:gd name="connsiteX2" fmla="*/ 1436223 w 2969320"/>
              <a:gd name="connsiteY2" fmla="*/ 2793039 h 2807274"/>
              <a:gd name="connsiteX3" fmla="*/ 1434845 w 2969320"/>
              <a:gd name="connsiteY3" fmla="*/ 2788365 h 2807274"/>
              <a:gd name="connsiteX4" fmla="*/ 1438289 w 2969320"/>
              <a:gd name="connsiteY4" fmla="*/ 2785694 h 2807274"/>
              <a:gd name="connsiteX5" fmla="*/ 1495018 w 2969320"/>
              <a:gd name="connsiteY5" fmla="*/ 2763658 h 2807274"/>
              <a:gd name="connsiteX6" fmla="*/ 1496592 w 2969320"/>
              <a:gd name="connsiteY6" fmla="*/ 2768249 h 2807274"/>
              <a:gd name="connsiteX7" fmla="*/ 1493443 w 2969320"/>
              <a:gd name="connsiteY7" fmla="*/ 2771004 h 2807274"/>
              <a:gd name="connsiteX8" fmla="*/ 1491869 w 2969320"/>
              <a:gd name="connsiteY8" fmla="*/ 2767331 h 2807274"/>
              <a:gd name="connsiteX9" fmla="*/ 1495018 w 2969320"/>
              <a:gd name="connsiteY9" fmla="*/ 2763658 h 2807274"/>
              <a:gd name="connsiteX10" fmla="*/ 1529221 w 2969320"/>
              <a:gd name="connsiteY10" fmla="*/ 2754477 h 2807274"/>
              <a:gd name="connsiteX11" fmla="*/ 1535154 w 2969320"/>
              <a:gd name="connsiteY11" fmla="*/ 2764394 h 2807274"/>
              <a:gd name="connsiteX12" fmla="*/ 1529221 w 2969320"/>
              <a:gd name="connsiteY12" fmla="*/ 2771005 h 2807274"/>
              <a:gd name="connsiteX13" fmla="*/ 1524136 w 2969320"/>
              <a:gd name="connsiteY13" fmla="*/ 2765220 h 2807274"/>
              <a:gd name="connsiteX14" fmla="*/ 1529221 w 2969320"/>
              <a:gd name="connsiteY14" fmla="*/ 2754477 h 2807274"/>
              <a:gd name="connsiteX15" fmla="*/ 1572492 w 2969320"/>
              <a:gd name="connsiteY15" fmla="*/ 2748968 h 2807274"/>
              <a:gd name="connsiteX16" fmla="*/ 1573717 w 2969320"/>
              <a:gd name="connsiteY16" fmla="*/ 2750805 h 2807274"/>
              <a:gd name="connsiteX17" fmla="*/ 1573717 w 2969320"/>
              <a:gd name="connsiteY17" fmla="*/ 2752640 h 2807274"/>
              <a:gd name="connsiteX18" fmla="*/ 1571880 w 2969320"/>
              <a:gd name="connsiteY18" fmla="*/ 2752640 h 2807274"/>
              <a:gd name="connsiteX19" fmla="*/ 1572492 w 2969320"/>
              <a:gd name="connsiteY19" fmla="*/ 2748968 h 2807274"/>
              <a:gd name="connsiteX20" fmla="*/ 1492919 w 2969320"/>
              <a:gd name="connsiteY20" fmla="*/ 2714078 h 2807274"/>
              <a:gd name="connsiteX21" fmla="*/ 1492919 w 2969320"/>
              <a:gd name="connsiteY21" fmla="*/ 2752641 h 2807274"/>
              <a:gd name="connsiteX22" fmla="*/ 1492919 w 2969320"/>
              <a:gd name="connsiteY22" fmla="*/ 2714078 h 2807274"/>
              <a:gd name="connsiteX23" fmla="*/ 1000147 w 2969320"/>
              <a:gd name="connsiteY23" fmla="*/ 2708569 h 2807274"/>
              <a:gd name="connsiteX24" fmla="*/ 1006295 w 2969320"/>
              <a:gd name="connsiteY24" fmla="*/ 2711833 h 2807274"/>
              <a:gd name="connsiteX25" fmla="*/ 993999 w 2969320"/>
              <a:gd name="connsiteY25" fmla="*/ 2730605 h 2807274"/>
              <a:gd name="connsiteX26" fmla="*/ 986095 w 2969320"/>
              <a:gd name="connsiteY26" fmla="*/ 2726524 h 2807274"/>
              <a:gd name="connsiteX27" fmla="*/ 1000147 w 2969320"/>
              <a:gd name="connsiteY27" fmla="*/ 2708569 h 2807274"/>
              <a:gd name="connsiteX28" fmla="*/ 1598814 w 2969320"/>
              <a:gd name="connsiteY28" fmla="*/ 2695715 h 2807274"/>
              <a:gd name="connsiteX29" fmla="*/ 1599426 w 2969320"/>
              <a:gd name="connsiteY29" fmla="*/ 2699388 h 2807274"/>
              <a:gd name="connsiteX30" fmla="*/ 1596977 w 2969320"/>
              <a:gd name="connsiteY30" fmla="*/ 2701225 h 2807274"/>
              <a:gd name="connsiteX31" fmla="*/ 1595753 w 2969320"/>
              <a:gd name="connsiteY31" fmla="*/ 2698470 h 2807274"/>
              <a:gd name="connsiteX32" fmla="*/ 1598814 w 2969320"/>
              <a:gd name="connsiteY32" fmla="*/ 2695715 h 2807274"/>
              <a:gd name="connsiteX33" fmla="*/ 1032370 w 2969320"/>
              <a:gd name="connsiteY33" fmla="*/ 2679975 h 2807274"/>
              <a:gd name="connsiteX34" fmla="*/ 1037512 w 2969320"/>
              <a:gd name="connsiteY34" fmla="*/ 2680762 h 2807274"/>
              <a:gd name="connsiteX35" fmla="*/ 1033105 w 2969320"/>
              <a:gd name="connsiteY35" fmla="*/ 2684697 h 2807274"/>
              <a:gd name="connsiteX36" fmla="*/ 1030167 w 2969320"/>
              <a:gd name="connsiteY36" fmla="*/ 2682336 h 2807274"/>
              <a:gd name="connsiteX37" fmla="*/ 1032370 w 2969320"/>
              <a:gd name="connsiteY37" fmla="*/ 2679975 h 2807274"/>
              <a:gd name="connsiteX38" fmla="*/ 1907928 w 2969320"/>
              <a:gd name="connsiteY38" fmla="*/ 2675515 h 2807274"/>
              <a:gd name="connsiteX39" fmla="*/ 1928507 w 2969320"/>
              <a:gd name="connsiteY39" fmla="*/ 2691022 h 2807274"/>
              <a:gd name="connsiteX40" fmla="*/ 1940855 w 2969320"/>
              <a:gd name="connsiteY40" fmla="*/ 2697551 h 2807274"/>
              <a:gd name="connsiteX41" fmla="*/ 1979545 w 2969320"/>
              <a:gd name="connsiteY41" fmla="*/ 2719587 h 2807274"/>
              <a:gd name="connsiteX42" fmla="*/ 1907928 w 2969320"/>
              <a:gd name="connsiteY42" fmla="*/ 2675515 h 2807274"/>
              <a:gd name="connsiteX43" fmla="*/ 1871476 w 2969320"/>
              <a:gd name="connsiteY43" fmla="*/ 2671842 h 2807274"/>
              <a:gd name="connsiteX44" fmla="*/ 1898745 w 2969320"/>
              <a:gd name="connsiteY44" fmla="*/ 2692710 h 2807274"/>
              <a:gd name="connsiteX45" fmla="*/ 1893788 w 2969320"/>
              <a:gd name="connsiteY45" fmla="*/ 2699388 h 2807274"/>
              <a:gd name="connsiteX46" fmla="*/ 1865692 w 2969320"/>
              <a:gd name="connsiteY46" fmla="*/ 2681025 h 2807274"/>
              <a:gd name="connsiteX47" fmla="*/ 1871476 w 2969320"/>
              <a:gd name="connsiteY47" fmla="*/ 2671842 h 2807274"/>
              <a:gd name="connsiteX48" fmla="*/ 1603098 w 2969320"/>
              <a:gd name="connsiteY48" fmla="*/ 2660824 h 2807274"/>
              <a:gd name="connsiteX49" fmla="*/ 1603098 w 2969320"/>
              <a:gd name="connsiteY49" fmla="*/ 2673968 h 2807274"/>
              <a:gd name="connsiteX50" fmla="*/ 1595585 w 2969320"/>
              <a:gd name="connsiteY50" fmla="*/ 2675515 h 2807274"/>
              <a:gd name="connsiteX51" fmla="*/ 1593916 w 2969320"/>
              <a:gd name="connsiteY51" fmla="*/ 2662371 h 2807274"/>
              <a:gd name="connsiteX52" fmla="*/ 1603098 w 2969320"/>
              <a:gd name="connsiteY52" fmla="*/ 2660824 h 2807274"/>
              <a:gd name="connsiteX53" fmla="*/ 2024839 w 2969320"/>
              <a:gd name="connsiteY53" fmla="*/ 2647971 h 2807274"/>
              <a:gd name="connsiteX54" fmla="*/ 2028104 w 2969320"/>
              <a:gd name="connsiteY54" fmla="*/ 2650436 h 2807274"/>
              <a:gd name="connsiteX55" fmla="*/ 2071359 w 2969320"/>
              <a:gd name="connsiteY55" fmla="*/ 2673439 h 2807274"/>
              <a:gd name="connsiteX56" fmla="*/ 2013414 w 2969320"/>
              <a:gd name="connsiteY56" fmla="*/ 2656186 h 2807274"/>
              <a:gd name="connsiteX57" fmla="*/ 2013414 w 2969320"/>
              <a:gd name="connsiteY57" fmla="*/ 2648792 h 2807274"/>
              <a:gd name="connsiteX58" fmla="*/ 2024839 w 2969320"/>
              <a:gd name="connsiteY58" fmla="*/ 2647971 h 2807274"/>
              <a:gd name="connsiteX59" fmla="*/ 1598453 w 2969320"/>
              <a:gd name="connsiteY59" fmla="*/ 2638789 h 2807274"/>
              <a:gd name="connsiteX60" fmla="*/ 1606771 w 2969320"/>
              <a:gd name="connsiteY60" fmla="*/ 2644439 h 2807274"/>
              <a:gd name="connsiteX61" fmla="*/ 1598453 w 2969320"/>
              <a:gd name="connsiteY61" fmla="*/ 2647265 h 2807274"/>
              <a:gd name="connsiteX62" fmla="*/ 1593916 w 2969320"/>
              <a:gd name="connsiteY62" fmla="*/ 2643027 h 2807274"/>
              <a:gd name="connsiteX63" fmla="*/ 1598453 w 2969320"/>
              <a:gd name="connsiteY63" fmla="*/ 2638789 h 2807274"/>
              <a:gd name="connsiteX64" fmla="*/ 2183042 w 2969320"/>
              <a:gd name="connsiteY64" fmla="*/ 2618590 h 2807274"/>
              <a:gd name="connsiteX65" fmla="*/ 2188885 w 2969320"/>
              <a:gd name="connsiteY65" fmla="*/ 2623598 h 2807274"/>
              <a:gd name="connsiteX66" fmla="*/ 2184711 w 2969320"/>
              <a:gd name="connsiteY66" fmla="*/ 2627772 h 2807274"/>
              <a:gd name="connsiteX67" fmla="*/ 2179703 w 2969320"/>
              <a:gd name="connsiteY67" fmla="*/ 2621929 h 2807274"/>
              <a:gd name="connsiteX68" fmla="*/ 2183042 w 2969320"/>
              <a:gd name="connsiteY68" fmla="*/ 2618590 h 2807274"/>
              <a:gd name="connsiteX69" fmla="*/ 1770874 w 2969320"/>
              <a:gd name="connsiteY69" fmla="*/ 2617538 h 2807274"/>
              <a:gd name="connsiteX70" fmla="*/ 1810603 w 2969320"/>
              <a:gd name="connsiteY70" fmla="*/ 2656343 h 2807274"/>
              <a:gd name="connsiteX71" fmla="*/ 1750004 w 2969320"/>
              <a:gd name="connsiteY71" fmla="*/ 2618309 h 2807274"/>
              <a:gd name="connsiteX72" fmla="*/ 1770874 w 2969320"/>
              <a:gd name="connsiteY72" fmla="*/ 2617538 h 2807274"/>
              <a:gd name="connsiteX73" fmla="*/ 2142888 w 2969320"/>
              <a:gd name="connsiteY73" fmla="*/ 2609408 h 2807274"/>
              <a:gd name="connsiteX74" fmla="*/ 2159503 w 2969320"/>
              <a:gd name="connsiteY74" fmla="*/ 2612078 h 2807274"/>
              <a:gd name="connsiteX75" fmla="*/ 2156005 w 2969320"/>
              <a:gd name="connsiteY75" fmla="*/ 2616753 h 2807274"/>
              <a:gd name="connsiteX76" fmla="*/ 2141139 w 2969320"/>
              <a:gd name="connsiteY76" fmla="*/ 2613414 h 2807274"/>
              <a:gd name="connsiteX77" fmla="*/ 2142888 w 2969320"/>
              <a:gd name="connsiteY77" fmla="*/ 2609408 h 2807274"/>
              <a:gd name="connsiteX78" fmla="*/ 2235873 w 2969320"/>
              <a:gd name="connsiteY78" fmla="*/ 2578191 h 2807274"/>
              <a:gd name="connsiteX79" fmla="*/ 2238465 w 2969320"/>
              <a:gd name="connsiteY79" fmla="*/ 2585536 h 2807274"/>
              <a:gd name="connsiteX80" fmla="*/ 2226367 w 2969320"/>
              <a:gd name="connsiteY80" fmla="*/ 2589209 h 2807274"/>
              <a:gd name="connsiteX81" fmla="*/ 2224638 w 2969320"/>
              <a:gd name="connsiteY81" fmla="*/ 2584618 h 2807274"/>
              <a:gd name="connsiteX82" fmla="*/ 2235873 w 2969320"/>
              <a:gd name="connsiteY82" fmla="*/ 2578191 h 2807274"/>
              <a:gd name="connsiteX83" fmla="*/ 2260704 w 2969320"/>
              <a:gd name="connsiteY83" fmla="*/ 2569009 h 2807274"/>
              <a:gd name="connsiteX84" fmla="*/ 2284372 w 2969320"/>
              <a:gd name="connsiteY84" fmla="*/ 2597225 h 2807274"/>
              <a:gd name="connsiteX85" fmla="*/ 2277844 w 2969320"/>
              <a:gd name="connsiteY85" fmla="*/ 2602062 h 2807274"/>
              <a:gd name="connsiteX86" fmla="*/ 2254991 w 2969320"/>
              <a:gd name="connsiteY86" fmla="*/ 2573040 h 2807274"/>
              <a:gd name="connsiteX87" fmla="*/ 2260704 w 2969320"/>
              <a:gd name="connsiteY87" fmla="*/ 2569009 h 2807274"/>
              <a:gd name="connsiteX88" fmla="*/ 809074 w 2969320"/>
              <a:gd name="connsiteY88" fmla="*/ 2569009 h 2807274"/>
              <a:gd name="connsiteX89" fmla="*/ 813481 w 2969320"/>
              <a:gd name="connsiteY89" fmla="*/ 2578838 h 2807274"/>
              <a:gd name="connsiteX90" fmla="*/ 809808 w 2969320"/>
              <a:gd name="connsiteY90" fmla="*/ 2581863 h 2807274"/>
              <a:gd name="connsiteX91" fmla="*/ 806870 w 2969320"/>
              <a:gd name="connsiteY91" fmla="*/ 2576570 h 2807274"/>
              <a:gd name="connsiteX92" fmla="*/ 809074 w 2969320"/>
              <a:gd name="connsiteY92" fmla="*/ 2569009 h 2807274"/>
              <a:gd name="connsiteX93" fmla="*/ 1698393 w 2969320"/>
              <a:gd name="connsiteY93" fmla="*/ 2568531 h 2807274"/>
              <a:gd name="connsiteX94" fmla="*/ 1704095 w 2969320"/>
              <a:gd name="connsiteY94" fmla="*/ 2579225 h 2807274"/>
              <a:gd name="connsiteX95" fmla="*/ 1696750 w 2969320"/>
              <a:gd name="connsiteY95" fmla="*/ 2580028 h 2807274"/>
              <a:gd name="connsiteX96" fmla="*/ 1256952 w 2969320"/>
              <a:gd name="connsiteY96" fmla="*/ 2565336 h 2807274"/>
              <a:gd name="connsiteX97" fmla="*/ 1272216 w 2969320"/>
              <a:gd name="connsiteY97" fmla="*/ 2574372 h 2807274"/>
              <a:gd name="connsiteX98" fmla="*/ 1250525 w 2969320"/>
              <a:gd name="connsiteY98" fmla="*/ 2596554 h 2807274"/>
              <a:gd name="connsiteX99" fmla="*/ 1256952 w 2969320"/>
              <a:gd name="connsiteY99" fmla="*/ 2565336 h 2807274"/>
              <a:gd name="connsiteX100" fmla="*/ 2124613 w 2969320"/>
              <a:gd name="connsiteY100" fmla="*/ 2559828 h 2807274"/>
              <a:gd name="connsiteX101" fmla="*/ 2124613 w 2969320"/>
              <a:gd name="connsiteY101" fmla="*/ 2562766 h 2807274"/>
              <a:gd name="connsiteX102" fmla="*/ 2113595 w 2969320"/>
              <a:gd name="connsiteY102" fmla="*/ 2563500 h 2807274"/>
              <a:gd name="connsiteX103" fmla="*/ 2113595 w 2969320"/>
              <a:gd name="connsiteY103" fmla="*/ 2560562 h 2807274"/>
              <a:gd name="connsiteX104" fmla="*/ 2124613 w 2969320"/>
              <a:gd name="connsiteY104" fmla="*/ 2559828 h 2807274"/>
              <a:gd name="connsiteX105" fmla="*/ 1621829 w 2969320"/>
              <a:gd name="connsiteY105" fmla="*/ 2554318 h 2807274"/>
              <a:gd name="connsiteX106" fmla="*/ 1626971 w 2969320"/>
              <a:gd name="connsiteY106" fmla="*/ 2568091 h 2807274"/>
              <a:gd name="connsiteX107" fmla="*/ 1620972 w 2969320"/>
              <a:gd name="connsiteY107" fmla="*/ 2570845 h 2807274"/>
              <a:gd name="connsiteX108" fmla="*/ 1614116 w 2969320"/>
              <a:gd name="connsiteY108" fmla="*/ 2557991 h 2807274"/>
              <a:gd name="connsiteX109" fmla="*/ 1621829 w 2969320"/>
              <a:gd name="connsiteY109" fmla="*/ 2554318 h 2807274"/>
              <a:gd name="connsiteX110" fmla="*/ 1250525 w 2969320"/>
              <a:gd name="connsiteY110" fmla="*/ 2552482 h 2807274"/>
              <a:gd name="connsiteX111" fmla="*/ 1252362 w 2969320"/>
              <a:gd name="connsiteY111" fmla="*/ 2552482 h 2807274"/>
              <a:gd name="connsiteX112" fmla="*/ 1252362 w 2969320"/>
              <a:gd name="connsiteY112" fmla="*/ 2554319 h 2807274"/>
              <a:gd name="connsiteX113" fmla="*/ 1250525 w 2969320"/>
              <a:gd name="connsiteY113" fmla="*/ 2554319 h 2807274"/>
              <a:gd name="connsiteX114" fmla="*/ 741877 w 2969320"/>
              <a:gd name="connsiteY114" fmla="*/ 2550645 h 2807274"/>
              <a:gd name="connsiteX115" fmla="*/ 741880 w 2969320"/>
              <a:gd name="connsiteY115" fmla="*/ 2550648 h 2807274"/>
              <a:gd name="connsiteX116" fmla="*/ 741880 w 2969320"/>
              <a:gd name="connsiteY116" fmla="*/ 2550645 h 2807274"/>
              <a:gd name="connsiteX117" fmla="*/ 741886 w 2969320"/>
              <a:gd name="connsiteY117" fmla="*/ 2550650 h 2807274"/>
              <a:gd name="connsiteX118" fmla="*/ 743714 w 2969320"/>
              <a:gd name="connsiteY118" fmla="*/ 2551564 h 2807274"/>
              <a:gd name="connsiteX119" fmla="*/ 742981 w 2969320"/>
              <a:gd name="connsiteY119" fmla="*/ 2551564 h 2807274"/>
              <a:gd name="connsiteX120" fmla="*/ 743349 w 2969320"/>
              <a:gd name="connsiteY120" fmla="*/ 2551869 h 2807274"/>
              <a:gd name="connsiteX121" fmla="*/ 741880 w 2969320"/>
              <a:gd name="connsiteY121" fmla="*/ 2551869 h 2807274"/>
              <a:gd name="connsiteX122" fmla="*/ 741880 w 2969320"/>
              <a:gd name="connsiteY122" fmla="*/ 2551564 h 2807274"/>
              <a:gd name="connsiteX123" fmla="*/ 741877 w 2969320"/>
              <a:gd name="connsiteY123" fmla="*/ 2551564 h 2807274"/>
              <a:gd name="connsiteX124" fmla="*/ 2336708 w 2969320"/>
              <a:gd name="connsiteY124" fmla="*/ 2537792 h 2807274"/>
              <a:gd name="connsiteX125" fmla="*/ 2339462 w 2969320"/>
              <a:gd name="connsiteY125" fmla="*/ 2539016 h 2807274"/>
              <a:gd name="connsiteX126" fmla="*/ 2337626 w 2969320"/>
              <a:gd name="connsiteY126" fmla="*/ 2541464 h 2807274"/>
              <a:gd name="connsiteX127" fmla="*/ 2335789 w 2969320"/>
              <a:gd name="connsiteY127" fmla="*/ 2540241 h 2807274"/>
              <a:gd name="connsiteX128" fmla="*/ 2336708 w 2969320"/>
              <a:gd name="connsiteY128" fmla="*/ 2537792 h 2807274"/>
              <a:gd name="connsiteX129" fmla="*/ 2374353 w 2969320"/>
              <a:gd name="connsiteY129" fmla="*/ 2528610 h 2807274"/>
              <a:gd name="connsiteX130" fmla="*/ 2375578 w 2969320"/>
              <a:gd name="connsiteY130" fmla="*/ 2528610 h 2807274"/>
              <a:gd name="connsiteX131" fmla="*/ 2376189 w 2969320"/>
              <a:gd name="connsiteY131" fmla="*/ 2530446 h 2807274"/>
              <a:gd name="connsiteX132" fmla="*/ 2374353 w 2969320"/>
              <a:gd name="connsiteY132" fmla="*/ 2530446 h 2807274"/>
              <a:gd name="connsiteX133" fmla="*/ 2374353 w 2969320"/>
              <a:gd name="connsiteY133" fmla="*/ 2528610 h 2807274"/>
              <a:gd name="connsiteX134" fmla="*/ 2295024 w 2969320"/>
              <a:gd name="connsiteY134" fmla="*/ 2526774 h 2807274"/>
              <a:gd name="connsiteX135" fmla="*/ 2297227 w 2969320"/>
              <a:gd name="connsiteY135" fmla="*/ 2528243 h 2807274"/>
              <a:gd name="connsiteX136" fmla="*/ 2295758 w 2969320"/>
              <a:gd name="connsiteY136" fmla="*/ 2530446 h 2807274"/>
              <a:gd name="connsiteX137" fmla="*/ 2293555 w 2969320"/>
              <a:gd name="connsiteY137" fmla="*/ 2528243 h 2807274"/>
              <a:gd name="connsiteX138" fmla="*/ 2295024 w 2969320"/>
              <a:gd name="connsiteY138" fmla="*/ 2526774 h 2807274"/>
              <a:gd name="connsiteX139" fmla="*/ 2466169 w 2969320"/>
              <a:gd name="connsiteY139" fmla="*/ 2524937 h 2807274"/>
              <a:gd name="connsiteX140" fmla="*/ 2468005 w 2969320"/>
              <a:gd name="connsiteY140" fmla="*/ 2524937 h 2807274"/>
              <a:gd name="connsiteX141" fmla="*/ 2468005 w 2969320"/>
              <a:gd name="connsiteY141" fmla="*/ 2526774 h 2807274"/>
              <a:gd name="connsiteX142" fmla="*/ 2466169 w 2969320"/>
              <a:gd name="connsiteY142" fmla="*/ 2526774 h 2807274"/>
              <a:gd name="connsiteX143" fmla="*/ 2442296 w 2969320"/>
              <a:gd name="connsiteY143" fmla="*/ 2524937 h 2807274"/>
              <a:gd name="connsiteX144" fmla="*/ 2455151 w 2969320"/>
              <a:gd name="connsiteY144" fmla="*/ 2528201 h 2807274"/>
              <a:gd name="connsiteX145" fmla="*/ 2447438 w 2969320"/>
              <a:gd name="connsiteY145" fmla="*/ 2531467 h 2807274"/>
              <a:gd name="connsiteX146" fmla="*/ 2442296 w 2969320"/>
              <a:gd name="connsiteY146" fmla="*/ 2524937 h 2807274"/>
              <a:gd name="connsiteX147" fmla="*/ 2433115 w 2969320"/>
              <a:gd name="connsiteY147" fmla="*/ 2519429 h 2807274"/>
              <a:gd name="connsiteX148" fmla="*/ 2433115 w 2969320"/>
              <a:gd name="connsiteY148" fmla="*/ 2521265 h 2807274"/>
              <a:gd name="connsiteX149" fmla="*/ 2431278 w 2969320"/>
              <a:gd name="connsiteY149" fmla="*/ 2521265 h 2807274"/>
              <a:gd name="connsiteX150" fmla="*/ 2481962 w 2969320"/>
              <a:gd name="connsiteY150" fmla="*/ 2517592 h 2807274"/>
              <a:gd name="connsiteX151" fmla="*/ 2486368 w 2969320"/>
              <a:gd name="connsiteY151" fmla="*/ 2517592 h 2807274"/>
              <a:gd name="connsiteX152" fmla="*/ 2486369 w 2969320"/>
              <a:gd name="connsiteY152" fmla="*/ 2517592 h 2807274"/>
              <a:gd name="connsiteX153" fmla="*/ 2486369 w 2969320"/>
              <a:gd name="connsiteY153" fmla="*/ 2519429 h 2807274"/>
              <a:gd name="connsiteX154" fmla="*/ 2485908 w 2969320"/>
              <a:gd name="connsiteY154" fmla="*/ 2519429 h 2807274"/>
              <a:gd name="connsiteX155" fmla="*/ 2485449 w 2969320"/>
              <a:gd name="connsiteY155" fmla="*/ 2521264 h 2807274"/>
              <a:gd name="connsiteX156" fmla="*/ 2483613 w 2969320"/>
              <a:gd name="connsiteY156" fmla="*/ 2519429 h 2807274"/>
              <a:gd name="connsiteX157" fmla="*/ 2483063 w 2969320"/>
              <a:gd name="connsiteY157" fmla="*/ 2519429 h 2807274"/>
              <a:gd name="connsiteX158" fmla="*/ 2481962 w 2969320"/>
              <a:gd name="connsiteY158" fmla="*/ 2519429 h 2807274"/>
              <a:gd name="connsiteX159" fmla="*/ 2481962 w 2969320"/>
              <a:gd name="connsiteY159" fmla="*/ 2517592 h 2807274"/>
              <a:gd name="connsiteX160" fmla="*/ 2305184 w 2969320"/>
              <a:gd name="connsiteY160" fmla="*/ 2515756 h 2807274"/>
              <a:gd name="connsiteX161" fmla="*/ 2306408 w 2969320"/>
              <a:gd name="connsiteY161" fmla="*/ 2516981 h 2807274"/>
              <a:gd name="connsiteX162" fmla="*/ 2305184 w 2969320"/>
              <a:gd name="connsiteY162" fmla="*/ 2517593 h 2807274"/>
              <a:gd name="connsiteX163" fmla="*/ 2302736 w 2969320"/>
              <a:gd name="connsiteY163" fmla="*/ 2516981 h 2807274"/>
              <a:gd name="connsiteX164" fmla="*/ 2305184 w 2969320"/>
              <a:gd name="connsiteY164" fmla="*/ 2515756 h 2807274"/>
              <a:gd name="connsiteX165" fmla="*/ 2319263 w 2969320"/>
              <a:gd name="connsiteY165" fmla="*/ 2512083 h 2807274"/>
              <a:gd name="connsiteX166" fmla="*/ 2321100 w 2969320"/>
              <a:gd name="connsiteY166" fmla="*/ 2512083 h 2807274"/>
              <a:gd name="connsiteX167" fmla="*/ 2321100 w 2969320"/>
              <a:gd name="connsiteY167" fmla="*/ 2513920 h 2807274"/>
              <a:gd name="connsiteX168" fmla="*/ 2319263 w 2969320"/>
              <a:gd name="connsiteY168" fmla="*/ 2513920 h 2807274"/>
              <a:gd name="connsiteX169" fmla="*/ 2411013 w 2969320"/>
              <a:gd name="connsiteY169" fmla="*/ 2511545 h 2807274"/>
              <a:gd name="connsiteX170" fmla="*/ 2411534 w 2969320"/>
              <a:gd name="connsiteY170" fmla="*/ 2512378 h 2807274"/>
              <a:gd name="connsiteX171" fmla="*/ 2410713 w 2969320"/>
              <a:gd name="connsiteY171" fmla="*/ 2511558 h 2807274"/>
              <a:gd name="connsiteX172" fmla="*/ 2512994 w 2969320"/>
              <a:gd name="connsiteY172" fmla="*/ 2510246 h 2807274"/>
              <a:gd name="connsiteX173" fmla="*/ 2513913 w 2969320"/>
              <a:gd name="connsiteY173" fmla="*/ 2511165 h 2807274"/>
              <a:gd name="connsiteX174" fmla="*/ 2512076 w 2969320"/>
              <a:gd name="connsiteY174" fmla="*/ 2513919 h 2807274"/>
              <a:gd name="connsiteX175" fmla="*/ 2512994 w 2969320"/>
              <a:gd name="connsiteY175" fmla="*/ 2510246 h 2807274"/>
              <a:gd name="connsiteX176" fmla="*/ 2466169 w 2969320"/>
              <a:gd name="connsiteY176" fmla="*/ 2510246 h 2807274"/>
              <a:gd name="connsiteX177" fmla="*/ 2468004 w 2969320"/>
              <a:gd name="connsiteY177" fmla="*/ 2514655 h 2807274"/>
              <a:gd name="connsiteX178" fmla="*/ 2466169 w 2969320"/>
              <a:gd name="connsiteY178" fmla="*/ 2515756 h 2807274"/>
              <a:gd name="connsiteX179" fmla="*/ 2464332 w 2969320"/>
              <a:gd name="connsiteY179" fmla="*/ 2511349 h 2807274"/>
              <a:gd name="connsiteX180" fmla="*/ 2466169 w 2969320"/>
              <a:gd name="connsiteY180" fmla="*/ 2510246 h 2807274"/>
              <a:gd name="connsiteX181" fmla="*/ 2409242 w 2969320"/>
              <a:gd name="connsiteY181" fmla="*/ 2510246 h 2807274"/>
              <a:gd name="connsiteX182" fmla="*/ 2410344 w 2969320"/>
              <a:gd name="connsiteY182" fmla="*/ 2510981 h 2807274"/>
              <a:gd name="connsiteX183" fmla="*/ 2409242 w 2969320"/>
              <a:gd name="connsiteY183" fmla="*/ 2513919 h 2807274"/>
              <a:gd name="connsiteX184" fmla="*/ 2409242 w 2969320"/>
              <a:gd name="connsiteY184" fmla="*/ 2510246 h 2807274"/>
              <a:gd name="connsiteX185" fmla="*/ 2350339 w 2969320"/>
              <a:gd name="connsiteY185" fmla="*/ 2510246 h 2807274"/>
              <a:gd name="connsiteX186" fmla="*/ 2355989 w 2969320"/>
              <a:gd name="connsiteY186" fmla="*/ 2522345 h 2807274"/>
              <a:gd name="connsiteX187" fmla="*/ 2351751 w 2969320"/>
              <a:gd name="connsiteY187" fmla="*/ 2524937 h 2807274"/>
              <a:gd name="connsiteX188" fmla="*/ 2346807 w 2969320"/>
              <a:gd name="connsiteY188" fmla="*/ 2512839 h 2807274"/>
              <a:gd name="connsiteX189" fmla="*/ 2350339 w 2969320"/>
              <a:gd name="connsiteY189" fmla="*/ 2510246 h 2807274"/>
              <a:gd name="connsiteX190" fmla="*/ 787773 w 2969320"/>
              <a:gd name="connsiteY190" fmla="*/ 2510246 h 2807274"/>
              <a:gd name="connsiteX191" fmla="*/ 789609 w 2969320"/>
              <a:gd name="connsiteY191" fmla="*/ 2513002 h 2807274"/>
              <a:gd name="connsiteX192" fmla="*/ 785937 w 2969320"/>
              <a:gd name="connsiteY192" fmla="*/ 2515756 h 2807274"/>
              <a:gd name="connsiteX193" fmla="*/ 784100 w 2969320"/>
              <a:gd name="connsiteY193" fmla="*/ 2512083 h 2807274"/>
              <a:gd name="connsiteX194" fmla="*/ 787773 w 2969320"/>
              <a:gd name="connsiteY194" fmla="*/ 2510246 h 2807274"/>
              <a:gd name="connsiteX195" fmla="*/ 2514525 w 2969320"/>
              <a:gd name="connsiteY195" fmla="*/ 2509636 h 2807274"/>
              <a:gd name="connsiteX196" fmla="*/ 2514372 w 2969320"/>
              <a:gd name="connsiteY196" fmla="*/ 2510248 h 2807274"/>
              <a:gd name="connsiteX197" fmla="*/ 2513913 w 2969320"/>
              <a:gd name="connsiteY197" fmla="*/ 2509788 h 2807274"/>
              <a:gd name="connsiteX198" fmla="*/ 2514831 w 2969320"/>
              <a:gd name="connsiteY198" fmla="*/ 2508411 h 2807274"/>
              <a:gd name="connsiteX199" fmla="*/ 2515750 w 2969320"/>
              <a:gd name="connsiteY199" fmla="*/ 2509329 h 2807274"/>
              <a:gd name="connsiteX200" fmla="*/ 2514525 w 2969320"/>
              <a:gd name="connsiteY200" fmla="*/ 2509636 h 2807274"/>
              <a:gd name="connsiteX201" fmla="*/ 2343135 w 2969320"/>
              <a:gd name="connsiteY201" fmla="*/ 2502901 h 2807274"/>
              <a:gd name="connsiteX202" fmla="*/ 2344971 w 2969320"/>
              <a:gd name="connsiteY202" fmla="*/ 2502901 h 2807274"/>
              <a:gd name="connsiteX203" fmla="*/ 2344971 w 2969320"/>
              <a:gd name="connsiteY203" fmla="*/ 2504738 h 2807274"/>
              <a:gd name="connsiteX204" fmla="*/ 2343135 w 2969320"/>
              <a:gd name="connsiteY204" fmla="*/ 2504738 h 2807274"/>
              <a:gd name="connsiteX205" fmla="*/ 2343135 w 2969320"/>
              <a:gd name="connsiteY205" fmla="*/ 2502901 h 2807274"/>
              <a:gd name="connsiteX206" fmla="*/ 2328077 w 2969320"/>
              <a:gd name="connsiteY206" fmla="*/ 2502901 h 2807274"/>
              <a:gd name="connsiteX207" fmla="*/ 2330281 w 2969320"/>
              <a:gd name="connsiteY207" fmla="*/ 2505105 h 2807274"/>
              <a:gd name="connsiteX208" fmla="*/ 2328077 w 2969320"/>
              <a:gd name="connsiteY208" fmla="*/ 2505839 h 2807274"/>
              <a:gd name="connsiteX209" fmla="*/ 2326608 w 2969320"/>
              <a:gd name="connsiteY209" fmla="*/ 2505105 h 2807274"/>
              <a:gd name="connsiteX210" fmla="*/ 2328077 w 2969320"/>
              <a:gd name="connsiteY210" fmla="*/ 2502901 h 2807274"/>
              <a:gd name="connsiteX211" fmla="*/ 2360580 w 2969320"/>
              <a:gd name="connsiteY211" fmla="*/ 2499106 h 2807274"/>
              <a:gd name="connsiteX212" fmla="*/ 2360580 w 2969320"/>
              <a:gd name="connsiteY212" fmla="*/ 2504738 h 2807274"/>
              <a:gd name="connsiteX213" fmla="*/ 2355989 w 2969320"/>
              <a:gd name="connsiteY213" fmla="*/ 2504003 h 2807274"/>
              <a:gd name="connsiteX214" fmla="*/ 2513546 w 2969320"/>
              <a:gd name="connsiteY214" fmla="*/ 2490047 h 2807274"/>
              <a:gd name="connsiteX215" fmla="*/ 2515750 w 2969320"/>
              <a:gd name="connsiteY215" fmla="*/ 2492496 h 2807274"/>
              <a:gd name="connsiteX216" fmla="*/ 2513546 w 2969320"/>
              <a:gd name="connsiteY216" fmla="*/ 2493720 h 2807274"/>
              <a:gd name="connsiteX217" fmla="*/ 2510240 w 2969320"/>
              <a:gd name="connsiteY217" fmla="*/ 2492496 h 2807274"/>
              <a:gd name="connsiteX218" fmla="*/ 2513546 w 2969320"/>
              <a:gd name="connsiteY218" fmla="*/ 2490047 h 2807274"/>
              <a:gd name="connsiteX219" fmla="*/ 2520646 w 2969320"/>
              <a:gd name="connsiteY219" fmla="*/ 2477193 h 2807274"/>
              <a:gd name="connsiteX220" fmla="*/ 2521258 w 2969320"/>
              <a:gd name="connsiteY220" fmla="*/ 2478416 h 2807274"/>
              <a:gd name="connsiteX221" fmla="*/ 2520033 w 2969320"/>
              <a:gd name="connsiteY221" fmla="*/ 2480865 h 2807274"/>
              <a:gd name="connsiteX222" fmla="*/ 2519421 w 2969320"/>
              <a:gd name="connsiteY222" fmla="*/ 2478416 h 2807274"/>
              <a:gd name="connsiteX223" fmla="*/ 2520646 w 2969320"/>
              <a:gd name="connsiteY223" fmla="*/ 2477193 h 2807274"/>
              <a:gd name="connsiteX224" fmla="*/ 2314319 w 2969320"/>
              <a:gd name="connsiteY224" fmla="*/ 2477193 h 2807274"/>
              <a:gd name="connsiteX225" fmla="*/ 2332117 w 2969320"/>
              <a:gd name="connsiteY225" fmla="*/ 2489541 h 2807274"/>
              <a:gd name="connsiteX226" fmla="*/ 2315166 w 2969320"/>
              <a:gd name="connsiteY226" fmla="*/ 2501065 h 2807274"/>
              <a:gd name="connsiteX227" fmla="*/ 2310081 w 2969320"/>
              <a:gd name="connsiteY227" fmla="*/ 2498596 h 2807274"/>
              <a:gd name="connsiteX228" fmla="*/ 2314319 w 2969320"/>
              <a:gd name="connsiteY228" fmla="*/ 2477193 h 2807274"/>
              <a:gd name="connsiteX229" fmla="*/ 2476268 w 2969320"/>
              <a:gd name="connsiteY229" fmla="*/ 2466175 h 2807274"/>
              <a:gd name="connsiteX230" fmla="*/ 2477186 w 2969320"/>
              <a:gd name="connsiteY230" fmla="*/ 2466175 h 2807274"/>
              <a:gd name="connsiteX231" fmla="*/ 2477186 w 2969320"/>
              <a:gd name="connsiteY231" fmla="*/ 2468012 h 2807274"/>
              <a:gd name="connsiteX232" fmla="*/ 2475350 w 2969320"/>
              <a:gd name="connsiteY232" fmla="*/ 2468012 h 2807274"/>
              <a:gd name="connsiteX233" fmla="*/ 2476268 w 2969320"/>
              <a:gd name="connsiteY233" fmla="*/ 2466175 h 2807274"/>
              <a:gd name="connsiteX234" fmla="*/ 703316 w 2969320"/>
              <a:gd name="connsiteY234" fmla="*/ 2460666 h 2807274"/>
              <a:gd name="connsiteX235" fmla="*/ 705153 w 2969320"/>
              <a:gd name="connsiteY235" fmla="*/ 2460666 h 2807274"/>
              <a:gd name="connsiteX236" fmla="*/ 705153 w 2969320"/>
              <a:gd name="connsiteY236" fmla="*/ 2462503 h 2807274"/>
              <a:gd name="connsiteX237" fmla="*/ 703316 w 2969320"/>
              <a:gd name="connsiteY237" fmla="*/ 2462503 h 2807274"/>
              <a:gd name="connsiteX238" fmla="*/ 2472275 w 2969320"/>
              <a:gd name="connsiteY238" fmla="*/ 2454282 h 2807274"/>
              <a:gd name="connsiteX239" fmla="*/ 2480859 w 2969320"/>
              <a:gd name="connsiteY239" fmla="*/ 2454895 h 2807274"/>
              <a:gd name="connsiteX240" fmla="*/ 2480073 w 2969320"/>
              <a:gd name="connsiteY240" fmla="*/ 2458831 h 2807274"/>
              <a:gd name="connsiteX241" fmla="*/ 626190 w 2969320"/>
              <a:gd name="connsiteY241" fmla="*/ 2427613 h 2807274"/>
              <a:gd name="connsiteX242" fmla="*/ 628027 w 2969320"/>
              <a:gd name="connsiteY242" fmla="*/ 2427613 h 2807274"/>
              <a:gd name="connsiteX243" fmla="*/ 628027 w 2969320"/>
              <a:gd name="connsiteY243" fmla="*/ 2429450 h 2807274"/>
              <a:gd name="connsiteX244" fmla="*/ 626190 w 2969320"/>
              <a:gd name="connsiteY244" fmla="*/ 2429450 h 2807274"/>
              <a:gd name="connsiteX245" fmla="*/ 574773 w 2969320"/>
              <a:gd name="connsiteY245" fmla="*/ 2423940 h 2807274"/>
              <a:gd name="connsiteX246" fmla="*/ 576610 w 2969320"/>
              <a:gd name="connsiteY246" fmla="*/ 2424858 h 2807274"/>
              <a:gd name="connsiteX247" fmla="*/ 575692 w 2969320"/>
              <a:gd name="connsiteY247" fmla="*/ 2425777 h 2807274"/>
              <a:gd name="connsiteX248" fmla="*/ 574773 w 2969320"/>
              <a:gd name="connsiteY248" fmla="*/ 2423940 h 2807274"/>
              <a:gd name="connsiteX249" fmla="*/ 2501058 w 2969320"/>
              <a:gd name="connsiteY249" fmla="*/ 2396558 h 2807274"/>
              <a:gd name="connsiteX250" fmla="*/ 2554312 w 2969320"/>
              <a:gd name="connsiteY250" fmla="*/ 2411950 h 2807274"/>
              <a:gd name="connsiteX251" fmla="*/ 2501058 w 2969320"/>
              <a:gd name="connsiteY251" fmla="*/ 2396558 h 2807274"/>
              <a:gd name="connsiteX252" fmla="*/ 583258 w 2969320"/>
              <a:gd name="connsiteY252" fmla="*/ 2379868 h 2807274"/>
              <a:gd name="connsiteX253" fmla="*/ 585801 w 2969320"/>
              <a:gd name="connsiteY253" fmla="*/ 2384826 h 2807274"/>
              <a:gd name="connsiteX254" fmla="*/ 568003 w 2969320"/>
              <a:gd name="connsiteY254" fmla="*/ 2396396 h 2807274"/>
              <a:gd name="connsiteX255" fmla="*/ 563765 w 2969320"/>
              <a:gd name="connsiteY255" fmla="*/ 2388958 h 2807274"/>
              <a:gd name="connsiteX256" fmla="*/ 583258 w 2969320"/>
              <a:gd name="connsiteY256" fmla="*/ 2379868 h 2807274"/>
              <a:gd name="connsiteX257" fmla="*/ 2556761 w 2969320"/>
              <a:gd name="connsiteY257" fmla="*/ 2361505 h 2807274"/>
              <a:gd name="connsiteX258" fmla="*/ 2576348 w 2969320"/>
              <a:gd name="connsiteY258" fmla="*/ 2367129 h 2807274"/>
              <a:gd name="connsiteX259" fmla="*/ 2573899 w 2969320"/>
              <a:gd name="connsiteY259" fmla="*/ 2374360 h 2807274"/>
              <a:gd name="connsiteX260" fmla="*/ 2554312 w 2969320"/>
              <a:gd name="connsiteY260" fmla="*/ 2366325 h 2807274"/>
              <a:gd name="connsiteX261" fmla="*/ 2556761 w 2969320"/>
              <a:gd name="connsiteY261" fmla="*/ 2361505 h 2807274"/>
              <a:gd name="connsiteX262" fmla="*/ 2556149 w 2969320"/>
              <a:gd name="connsiteY262" fmla="*/ 2328451 h 2807274"/>
              <a:gd name="connsiteX263" fmla="*/ 2559821 w 2969320"/>
              <a:gd name="connsiteY263" fmla="*/ 2330900 h 2807274"/>
              <a:gd name="connsiteX264" fmla="*/ 2557067 w 2969320"/>
              <a:gd name="connsiteY264" fmla="*/ 2335797 h 2807274"/>
              <a:gd name="connsiteX265" fmla="*/ 2554312 w 2969320"/>
              <a:gd name="connsiteY265" fmla="*/ 2333348 h 2807274"/>
              <a:gd name="connsiteX266" fmla="*/ 2556149 w 2969320"/>
              <a:gd name="connsiteY266" fmla="*/ 2328451 h 2807274"/>
              <a:gd name="connsiteX267" fmla="*/ 2588835 w 2969320"/>
              <a:gd name="connsiteY267" fmla="*/ 2291725 h 2807274"/>
              <a:gd name="connsiteX268" fmla="*/ 2591038 w 2969320"/>
              <a:gd name="connsiteY268" fmla="*/ 2293561 h 2807274"/>
              <a:gd name="connsiteX269" fmla="*/ 2590304 w 2969320"/>
              <a:gd name="connsiteY269" fmla="*/ 2295398 h 2807274"/>
              <a:gd name="connsiteX270" fmla="*/ 2587366 w 2969320"/>
              <a:gd name="connsiteY270" fmla="*/ 2293561 h 2807274"/>
              <a:gd name="connsiteX271" fmla="*/ 2588835 w 2969320"/>
              <a:gd name="connsiteY271" fmla="*/ 2291725 h 2807274"/>
              <a:gd name="connsiteX272" fmla="*/ 513900 w 2969320"/>
              <a:gd name="connsiteY272" fmla="*/ 2287080 h 2807274"/>
              <a:gd name="connsiteX273" fmla="*/ 530711 w 2969320"/>
              <a:gd name="connsiteY273" fmla="*/ 2300906 h 2807274"/>
              <a:gd name="connsiteX274" fmla="*/ 505896 w 2969320"/>
              <a:gd name="connsiteY274" fmla="*/ 2300906 h 2807274"/>
              <a:gd name="connsiteX275" fmla="*/ 499492 w 2969320"/>
              <a:gd name="connsiteY275" fmla="*/ 2291400 h 2807274"/>
              <a:gd name="connsiteX276" fmla="*/ 513900 w 2969320"/>
              <a:gd name="connsiteY276" fmla="*/ 2287080 h 2807274"/>
              <a:gd name="connsiteX277" fmla="*/ 491095 w 2969320"/>
              <a:gd name="connsiteY277" fmla="*/ 2284380 h 2807274"/>
              <a:gd name="connsiteX278" fmla="*/ 497656 w 2969320"/>
              <a:gd name="connsiteY278" fmla="*/ 2303645 h 2807274"/>
              <a:gd name="connsiteX279" fmla="*/ 290968 w 2969320"/>
              <a:gd name="connsiteY279" fmla="*/ 2332124 h 2807274"/>
              <a:gd name="connsiteX280" fmla="*/ 290148 w 2969320"/>
              <a:gd name="connsiteY280" fmla="*/ 2324586 h 2807274"/>
              <a:gd name="connsiteX281" fmla="*/ 491095 w 2969320"/>
              <a:gd name="connsiteY281" fmla="*/ 2284380 h 2807274"/>
              <a:gd name="connsiteX282" fmla="*/ 435219 w 2969320"/>
              <a:gd name="connsiteY282" fmla="*/ 2249489 h 2807274"/>
              <a:gd name="connsiteX283" fmla="*/ 438893 w 2969320"/>
              <a:gd name="connsiteY283" fmla="*/ 2255488 h 2807274"/>
              <a:gd name="connsiteX284" fmla="*/ 426037 w 2969320"/>
              <a:gd name="connsiteY284" fmla="*/ 2262344 h 2807274"/>
              <a:gd name="connsiteX285" fmla="*/ 422364 w 2969320"/>
              <a:gd name="connsiteY285" fmla="*/ 2258059 h 2807274"/>
              <a:gd name="connsiteX286" fmla="*/ 435219 w 2969320"/>
              <a:gd name="connsiteY286" fmla="*/ 2249489 h 2807274"/>
              <a:gd name="connsiteX287" fmla="*/ 459090 w 2969320"/>
              <a:gd name="connsiteY287" fmla="*/ 2247653 h 2807274"/>
              <a:gd name="connsiteX288" fmla="*/ 462238 w 2969320"/>
              <a:gd name="connsiteY288" fmla="*/ 2247653 h 2807274"/>
              <a:gd name="connsiteX289" fmla="*/ 464599 w 2969320"/>
              <a:gd name="connsiteY289" fmla="*/ 2261426 h 2807274"/>
              <a:gd name="connsiteX290" fmla="*/ 460665 w 2969320"/>
              <a:gd name="connsiteY290" fmla="*/ 2262344 h 2807274"/>
              <a:gd name="connsiteX291" fmla="*/ 459090 w 2969320"/>
              <a:gd name="connsiteY291" fmla="*/ 2247653 h 2807274"/>
              <a:gd name="connsiteX292" fmla="*/ 450823 w 2969320"/>
              <a:gd name="connsiteY292" fmla="*/ 2242144 h 2807274"/>
              <a:gd name="connsiteX293" fmla="*/ 455414 w 2969320"/>
              <a:gd name="connsiteY293" fmla="*/ 2244505 h 2807274"/>
              <a:gd name="connsiteX294" fmla="*/ 452660 w 2969320"/>
              <a:gd name="connsiteY294" fmla="*/ 2247653 h 2807274"/>
              <a:gd name="connsiteX295" fmla="*/ 448069 w 2969320"/>
              <a:gd name="connsiteY295" fmla="*/ 2244505 h 2807274"/>
              <a:gd name="connsiteX296" fmla="*/ 450823 w 2969320"/>
              <a:gd name="connsiteY296" fmla="*/ 2242144 h 2807274"/>
              <a:gd name="connsiteX297" fmla="*/ 2596547 w 2969320"/>
              <a:gd name="connsiteY297" fmla="*/ 2209090 h 2807274"/>
              <a:gd name="connsiteX298" fmla="*/ 2597465 w 2969320"/>
              <a:gd name="connsiteY298" fmla="*/ 2212763 h 2807274"/>
              <a:gd name="connsiteX299" fmla="*/ 2594711 w 2969320"/>
              <a:gd name="connsiteY299" fmla="*/ 2214600 h 2807274"/>
              <a:gd name="connsiteX300" fmla="*/ 2592874 w 2969320"/>
              <a:gd name="connsiteY300" fmla="*/ 2210927 h 2807274"/>
              <a:gd name="connsiteX301" fmla="*/ 2596547 w 2969320"/>
              <a:gd name="connsiteY301" fmla="*/ 2209090 h 2807274"/>
              <a:gd name="connsiteX302" fmla="*/ 2570839 w 2969320"/>
              <a:gd name="connsiteY302" fmla="*/ 2199909 h 2807274"/>
              <a:gd name="connsiteX303" fmla="*/ 2570839 w 2969320"/>
              <a:gd name="connsiteY303" fmla="*/ 2200521 h 2807274"/>
              <a:gd name="connsiteX304" fmla="*/ 2569002 w 2969320"/>
              <a:gd name="connsiteY304" fmla="*/ 2201746 h 2807274"/>
              <a:gd name="connsiteX305" fmla="*/ 2569002 w 2969320"/>
              <a:gd name="connsiteY305" fmla="*/ 2200521 h 2807274"/>
              <a:gd name="connsiteX306" fmla="*/ 2570839 w 2969320"/>
              <a:gd name="connsiteY306" fmla="*/ 2199909 h 2807274"/>
              <a:gd name="connsiteX307" fmla="*/ 2583081 w 2969320"/>
              <a:gd name="connsiteY307" fmla="*/ 2194400 h 2807274"/>
              <a:gd name="connsiteX308" fmla="*/ 2583693 w 2969320"/>
              <a:gd name="connsiteY308" fmla="*/ 2198807 h 2807274"/>
              <a:gd name="connsiteX309" fmla="*/ 2581856 w 2969320"/>
              <a:gd name="connsiteY309" fmla="*/ 2199909 h 2807274"/>
              <a:gd name="connsiteX310" fmla="*/ 2581856 w 2969320"/>
              <a:gd name="connsiteY310" fmla="*/ 2195501 h 2807274"/>
              <a:gd name="connsiteX311" fmla="*/ 2583081 w 2969320"/>
              <a:gd name="connsiteY311" fmla="*/ 2194400 h 2807274"/>
              <a:gd name="connsiteX312" fmla="*/ 2551558 w 2969320"/>
              <a:gd name="connsiteY312" fmla="*/ 2193482 h 2807274"/>
              <a:gd name="connsiteX313" fmla="*/ 2545886 w 2969320"/>
              <a:gd name="connsiteY313" fmla="*/ 2194401 h 2807274"/>
              <a:gd name="connsiteX314" fmla="*/ 2545130 w 2969320"/>
              <a:gd name="connsiteY314" fmla="*/ 2194401 h 2807274"/>
              <a:gd name="connsiteX315" fmla="*/ 2558510 w 2969320"/>
              <a:gd name="connsiteY315" fmla="*/ 2192564 h 2807274"/>
              <a:gd name="connsiteX316" fmla="*/ 2561657 w 2969320"/>
              <a:gd name="connsiteY316" fmla="*/ 2208173 h 2807274"/>
              <a:gd name="connsiteX317" fmla="*/ 2554312 w 2969320"/>
              <a:gd name="connsiteY317" fmla="*/ 2209091 h 2807274"/>
              <a:gd name="connsiteX318" fmla="*/ 2558510 w 2969320"/>
              <a:gd name="connsiteY318" fmla="*/ 2192564 h 2807274"/>
              <a:gd name="connsiteX319" fmla="*/ 2557228 w 2969320"/>
              <a:gd name="connsiteY319" fmla="*/ 2192564 h 2807274"/>
              <a:gd name="connsiteX320" fmla="*/ 2557985 w 2969320"/>
              <a:gd name="connsiteY320" fmla="*/ 2192564 h 2807274"/>
              <a:gd name="connsiteX321" fmla="*/ 2551558 w 2969320"/>
              <a:gd name="connsiteY321" fmla="*/ 2193482 h 2807274"/>
              <a:gd name="connsiteX322" fmla="*/ 2672938 w 2969320"/>
              <a:gd name="connsiteY322" fmla="*/ 2187054 h 2807274"/>
              <a:gd name="connsiteX323" fmla="*/ 2673672 w 2969320"/>
              <a:gd name="connsiteY323" fmla="*/ 2188890 h 2807274"/>
              <a:gd name="connsiteX324" fmla="*/ 2671469 w 2969320"/>
              <a:gd name="connsiteY324" fmla="*/ 2190727 h 2807274"/>
              <a:gd name="connsiteX325" fmla="*/ 2669999 w 2969320"/>
              <a:gd name="connsiteY325" fmla="*/ 2188890 h 2807274"/>
              <a:gd name="connsiteX326" fmla="*/ 2672938 w 2969320"/>
              <a:gd name="connsiteY326" fmla="*/ 2187054 h 2807274"/>
              <a:gd name="connsiteX327" fmla="*/ 2635110 w 2969320"/>
              <a:gd name="connsiteY327" fmla="*/ 2185219 h 2807274"/>
              <a:gd name="connsiteX328" fmla="*/ 2636946 w 2969320"/>
              <a:gd name="connsiteY328" fmla="*/ 2185831 h 2807274"/>
              <a:gd name="connsiteX329" fmla="*/ 2635110 w 2969320"/>
              <a:gd name="connsiteY329" fmla="*/ 2187056 h 2807274"/>
              <a:gd name="connsiteX330" fmla="*/ 2633273 w 2969320"/>
              <a:gd name="connsiteY330" fmla="*/ 2185831 h 2807274"/>
              <a:gd name="connsiteX331" fmla="*/ 2635110 w 2969320"/>
              <a:gd name="connsiteY331" fmla="*/ 2185219 h 2807274"/>
              <a:gd name="connsiteX332" fmla="*/ 2578183 w 2969320"/>
              <a:gd name="connsiteY332" fmla="*/ 2168691 h 2807274"/>
              <a:gd name="connsiteX333" fmla="*/ 2580020 w 2969320"/>
              <a:gd name="connsiteY333" fmla="*/ 2168691 h 2807274"/>
              <a:gd name="connsiteX334" fmla="*/ 2580020 w 2969320"/>
              <a:gd name="connsiteY334" fmla="*/ 2170528 h 2807274"/>
              <a:gd name="connsiteX335" fmla="*/ 2593609 w 2969320"/>
              <a:gd name="connsiteY335" fmla="*/ 2163183 h 2807274"/>
              <a:gd name="connsiteX336" fmla="*/ 2596547 w 2969320"/>
              <a:gd name="connsiteY336" fmla="*/ 2164407 h 2807274"/>
              <a:gd name="connsiteX337" fmla="*/ 2594343 w 2969320"/>
              <a:gd name="connsiteY337" fmla="*/ 2166855 h 2807274"/>
              <a:gd name="connsiteX338" fmla="*/ 2592874 w 2969320"/>
              <a:gd name="connsiteY338" fmla="*/ 2164407 h 2807274"/>
              <a:gd name="connsiteX339" fmla="*/ 2593609 w 2969320"/>
              <a:gd name="connsiteY339" fmla="*/ 2163183 h 2807274"/>
              <a:gd name="connsiteX340" fmla="*/ 2642087 w 2969320"/>
              <a:gd name="connsiteY340" fmla="*/ 2155838 h 2807274"/>
              <a:gd name="connsiteX341" fmla="*/ 2644291 w 2969320"/>
              <a:gd name="connsiteY341" fmla="*/ 2158041 h 2807274"/>
              <a:gd name="connsiteX342" fmla="*/ 2642822 w 2969320"/>
              <a:gd name="connsiteY342" fmla="*/ 2159510 h 2807274"/>
              <a:gd name="connsiteX343" fmla="*/ 2640618 w 2969320"/>
              <a:gd name="connsiteY343" fmla="*/ 2158041 h 2807274"/>
              <a:gd name="connsiteX344" fmla="*/ 2642087 w 2969320"/>
              <a:gd name="connsiteY344" fmla="*/ 2155838 h 2807274"/>
              <a:gd name="connsiteX345" fmla="*/ 2510240 w 2969320"/>
              <a:gd name="connsiteY345" fmla="*/ 2155838 h 2807274"/>
              <a:gd name="connsiteX346" fmla="*/ 2512076 w 2969320"/>
              <a:gd name="connsiteY346" fmla="*/ 2155838 h 2807274"/>
              <a:gd name="connsiteX347" fmla="*/ 2509322 w 2969320"/>
              <a:gd name="connsiteY347" fmla="*/ 2157674 h 2807274"/>
              <a:gd name="connsiteX348" fmla="*/ 2508403 w 2969320"/>
              <a:gd name="connsiteY348" fmla="*/ 2156756 h 2807274"/>
              <a:gd name="connsiteX349" fmla="*/ 2510240 w 2969320"/>
              <a:gd name="connsiteY349" fmla="*/ 2155838 h 2807274"/>
              <a:gd name="connsiteX350" fmla="*/ 2576716 w 2969320"/>
              <a:gd name="connsiteY350" fmla="*/ 2148492 h 2807274"/>
              <a:gd name="connsiteX351" fmla="*/ 2580020 w 2969320"/>
              <a:gd name="connsiteY351" fmla="*/ 2153677 h 2807274"/>
              <a:gd name="connsiteX352" fmla="*/ 2566799 w 2969320"/>
              <a:gd name="connsiteY352" fmla="*/ 2163183 h 2807274"/>
              <a:gd name="connsiteX353" fmla="*/ 2563493 w 2969320"/>
              <a:gd name="connsiteY353" fmla="*/ 2157133 h 2807274"/>
              <a:gd name="connsiteX354" fmla="*/ 2576716 w 2969320"/>
              <a:gd name="connsiteY354" fmla="*/ 2148492 h 2807274"/>
              <a:gd name="connsiteX355" fmla="*/ 2484199 w 2969320"/>
              <a:gd name="connsiteY355" fmla="*/ 2141962 h 2807274"/>
              <a:gd name="connsiteX356" fmla="*/ 2490041 w 2969320"/>
              <a:gd name="connsiteY356" fmla="*/ 2143596 h 2807274"/>
              <a:gd name="connsiteX357" fmla="*/ 2486703 w 2969320"/>
              <a:gd name="connsiteY357" fmla="*/ 2148492 h 2807274"/>
              <a:gd name="connsiteX358" fmla="*/ 2480859 w 2969320"/>
              <a:gd name="connsiteY358" fmla="*/ 2146043 h 2807274"/>
              <a:gd name="connsiteX359" fmla="*/ 2484199 w 2969320"/>
              <a:gd name="connsiteY359" fmla="*/ 2141962 h 2807274"/>
              <a:gd name="connsiteX360" fmla="*/ 2693398 w 2969320"/>
              <a:gd name="connsiteY360" fmla="*/ 2115439 h 2807274"/>
              <a:gd name="connsiteX361" fmla="*/ 2697545 w 2969320"/>
              <a:gd name="connsiteY361" fmla="*/ 2126290 h 2807274"/>
              <a:gd name="connsiteX362" fmla="*/ 2677642 w 2969320"/>
              <a:gd name="connsiteY362" fmla="*/ 2133802 h 2807274"/>
              <a:gd name="connsiteX363" fmla="*/ 2671836 w 2969320"/>
              <a:gd name="connsiteY363" fmla="*/ 2123786 h 2807274"/>
              <a:gd name="connsiteX364" fmla="*/ 2693398 w 2969320"/>
              <a:gd name="connsiteY364" fmla="*/ 2115439 h 2807274"/>
              <a:gd name="connsiteX365" fmla="*/ 2662042 w 2969320"/>
              <a:gd name="connsiteY365" fmla="*/ 2097075 h 2807274"/>
              <a:gd name="connsiteX366" fmla="*/ 2664491 w 2969320"/>
              <a:gd name="connsiteY366" fmla="*/ 2098544 h 2807274"/>
              <a:gd name="connsiteX367" fmla="*/ 2663267 w 2969320"/>
              <a:gd name="connsiteY367" fmla="*/ 2100013 h 2807274"/>
              <a:gd name="connsiteX368" fmla="*/ 2660818 w 2969320"/>
              <a:gd name="connsiteY368" fmla="*/ 2099279 h 2807274"/>
              <a:gd name="connsiteX369" fmla="*/ 2662042 w 2969320"/>
              <a:gd name="connsiteY369" fmla="*/ 2097075 h 2807274"/>
              <a:gd name="connsiteX370" fmla="*/ 58768 w 2969320"/>
              <a:gd name="connsiteY370" fmla="*/ 2021786 h 2807274"/>
              <a:gd name="connsiteX371" fmla="*/ 59571 w 2969320"/>
              <a:gd name="connsiteY371" fmla="*/ 2021786 h 2807274"/>
              <a:gd name="connsiteX372" fmla="*/ 84475 w 2969320"/>
              <a:gd name="connsiteY372" fmla="*/ 2023360 h 2807274"/>
              <a:gd name="connsiteX373" fmla="*/ 83673 w 2969320"/>
              <a:gd name="connsiteY373" fmla="*/ 2027295 h 2807274"/>
              <a:gd name="connsiteX374" fmla="*/ 58768 w 2969320"/>
              <a:gd name="connsiteY374" fmla="*/ 2021786 h 2807274"/>
              <a:gd name="connsiteX375" fmla="*/ 2808641 w 2969320"/>
              <a:gd name="connsiteY375" fmla="*/ 2014441 h 2807274"/>
              <a:gd name="connsiteX376" fmla="*/ 2813232 w 2969320"/>
              <a:gd name="connsiteY376" fmla="*/ 2017195 h 2807274"/>
              <a:gd name="connsiteX377" fmla="*/ 2807724 w 2969320"/>
              <a:gd name="connsiteY377" fmla="*/ 2019950 h 2807274"/>
              <a:gd name="connsiteX378" fmla="*/ 2802214 w 2969320"/>
              <a:gd name="connsiteY378" fmla="*/ 2016506 h 2807274"/>
              <a:gd name="connsiteX379" fmla="*/ 2808641 w 2969320"/>
              <a:gd name="connsiteY379" fmla="*/ 2014441 h 2807274"/>
              <a:gd name="connsiteX380" fmla="*/ 2838941 w 2969320"/>
              <a:gd name="connsiteY380" fmla="*/ 1985059 h 2807274"/>
              <a:gd name="connsiteX381" fmla="*/ 2840778 w 2969320"/>
              <a:gd name="connsiteY381" fmla="*/ 1986283 h 2807274"/>
              <a:gd name="connsiteX382" fmla="*/ 2840778 w 2969320"/>
              <a:gd name="connsiteY382" fmla="*/ 1988732 h 2807274"/>
              <a:gd name="connsiteX383" fmla="*/ 2838941 w 2969320"/>
              <a:gd name="connsiteY383" fmla="*/ 1988732 h 2807274"/>
              <a:gd name="connsiteX384" fmla="*/ 2838941 w 2969320"/>
              <a:gd name="connsiteY384" fmla="*/ 1985059 h 2807274"/>
              <a:gd name="connsiteX385" fmla="*/ 2811397 w 2969320"/>
              <a:gd name="connsiteY385" fmla="*/ 1985059 h 2807274"/>
              <a:gd name="connsiteX386" fmla="*/ 2827924 w 2969320"/>
              <a:gd name="connsiteY386" fmla="*/ 1985059 h 2807274"/>
              <a:gd name="connsiteX387" fmla="*/ 2827924 w 2969320"/>
              <a:gd name="connsiteY387" fmla="*/ 1989651 h 2807274"/>
              <a:gd name="connsiteX388" fmla="*/ 2811397 w 2969320"/>
              <a:gd name="connsiteY388" fmla="*/ 1990569 h 2807274"/>
              <a:gd name="connsiteX389" fmla="*/ 2811397 w 2969320"/>
              <a:gd name="connsiteY389" fmla="*/ 1985059 h 2807274"/>
              <a:gd name="connsiteX390" fmla="*/ 61823 w 2969320"/>
              <a:gd name="connsiteY390" fmla="*/ 1940988 h 2807274"/>
              <a:gd name="connsiteX391" fmla="*/ 62435 w 2969320"/>
              <a:gd name="connsiteY391" fmla="*/ 1942825 h 2807274"/>
              <a:gd name="connsiteX392" fmla="*/ 61210 w 2969320"/>
              <a:gd name="connsiteY392" fmla="*/ 1942825 h 2807274"/>
              <a:gd name="connsiteX393" fmla="*/ 60598 w 2969320"/>
              <a:gd name="connsiteY393" fmla="*/ 1941906 h 2807274"/>
              <a:gd name="connsiteX394" fmla="*/ 61823 w 2969320"/>
              <a:gd name="connsiteY394" fmla="*/ 1940988 h 2807274"/>
              <a:gd name="connsiteX395" fmla="*/ 917 w 2969320"/>
              <a:gd name="connsiteY395" fmla="*/ 1920789 h 2807274"/>
              <a:gd name="connsiteX396" fmla="*/ 917 w 2969320"/>
              <a:gd name="connsiteY396" fmla="*/ 1922014 h 2807274"/>
              <a:gd name="connsiteX397" fmla="*/ 0 w 2969320"/>
              <a:gd name="connsiteY397" fmla="*/ 1922626 h 2807274"/>
              <a:gd name="connsiteX398" fmla="*/ 0 w 2969320"/>
              <a:gd name="connsiteY398" fmla="*/ 1921401 h 2807274"/>
              <a:gd name="connsiteX399" fmla="*/ 917 w 2969320"/>
              <a:gd name="connsiteY399" fmla="*/ 1920789 h 2807274"/>
              <a:gd name="connsiteX400" fmla="*/ 2826755 w 2969320"/>
              <a:gd name="connsiteY400" fmla="*/ 1880390 h 2807274"/>
              <a:gd name="connsiteX401" fmla="*/ 2833432 w 2969320"/>
              <a:gd name="connsiteY401" fmla="*/ 1883144 h 2807274"/>
              <a:gd name="connsiteX402" fmla="*/ 2830094 w 2969320"/>
              <a:gd name="connsiteY402" fmla="*/ 1889572 h 2807274"/>
              <a:gd name="connsiteX403" fmla="*/ 2824250 w 2969320"/>
              <a:gd name="connsiteY403" fmla="*/ 1884981 h 2807274"/>
              <a:gd name="connsiteX404" fmla="*/ 2826755 w 2969320"/>
              <a:gd name="connsiteY404" fmla="*/ 1880390 h 2807274"/>
              <a:gd name="connsiteX405" fmla="*/ 2812131 w 2969320"/>
              <a:gd name="connsiteY405" fmla="*/ 1871208 h 2807274"/>
              <a:gd name="connsiteX406" fmla="*/ 2815069 w 2969320"/>
              <a:gd name="connsiteY406" fmla="*/ 1876104 h 2807274"/>
              <a:gd name="connsiteX407" fmla="*/ 2811397 w 2969320"/>
              <a:gd name="connsiteY407" fmla="*/ 1878553 h 2807274"/>
              <a:gd name="connsiteX408" fmla="*/ 2807724 w 2969320"/>
              <a:gd name="connsiteY408" fmla="*/ 1875289 h 2807274"/>
              <a:gd name="connsiteX409" fmla="*/ 2812131 w 2969320"/>
              <a:gd name="connsiteY409" fmla="*/ 1871208 h 2807274"/>
              <a:gd name="connsiteX410" fmla="*/ 55740 w 2969320"/>
              <a:gd name="connsiteY410" fmla="*/ 1871208 h 2807274"/>
              <a:gd name="connsiteX411" fmla="*/ 69787 w 2969320"/>
              <a:gd name="connsiteY411" fmla="*/ 1873043 h 2807274"/>
              <a:gd name="connsiteX412" fmla="*/ 68134 w 2969320"/>
              <a:gd name="connsiteY412" fmla="*/ 1882226 h 2807274"/>
              <a:gd name="connsiteX413" fmla="*/ 53260 w 2969320"/>
              <a:gd name="connsiteY413" fmla="*/ 1879471 h 2807274"/>
              <a:gd name="connsiteX414" fmla="*/ 55740 w 2969320"/>
              <a:gd name="connsiteY414" fmla="*/ 1871208 h 2807274"/>
              <a:gd name="connsiteX415" fmla="*/ 33977 w 2969320"/>
              <a:gd name="connsiteY415" fmla="*/ 1871208 h 2807274"/>
              <a:gd name="connsiteX416" fmla="*/ 36731 w 2969320"/>
              <a:gd name="connsiteY416" fmla="*/ 1875799 h 2807274"/>
              <a:gd name="connsiteX417" fmla="*/ 33058 w 2969320"/>
              <a:gd name="connsiteY417" fmla="*/ 1878553 h 2807274"/>
              <a:gd name="connsiteX418" fmla="*/ 27549 w 2969320"/>
              <a:gd name="connsiteY418" fmla="*/ 1874880 h 2807274"/>
              <a:gd name="connsiteX419" fmla="*/ 33977 w 2969320"/>
              <a:gd name="connsiteY419" fmla="*/ 1871208 h 2807274"/>
              <a:gd name="connsiteX420" fmla="*/ 71616 w 2969320"/>
              <a:gd name="connsiteY420" fmla="*/ 1843664 h 2807274"/>
              <a:gd name="connsiteX421" fmla="*/ 73453 w 2969320"/>
              <a:gd name="connsiteY421" fmla="*/ 1843664 h 2807274"/>
              <a:gd name="connsiteX422" fmla="*/ 73453 w 2969320"/>
              <a:gd name="connsiteY422" fmla="*/ 1845500 h 2807274"/>
              <a:gd name="connsiteX423" fmla="*/ 71616 w 2969320"/>
              <a:gd name="connsiteY423" fmla="*/ 1845500 h 2807274"/>
              <a:gd name="connsiteX424" fmla="*/ 61875 w 2969320"/>
              <a:gd name="connsiteY424" fmla="*/ 1843664 h 2807274"/>
              <a:gd name="connsiteX425" fmla="*/ 66113 w 2969320"/>
              <a:gd name="connsiteY425" fmla="*/ 1854841 h 2807274"/>
              <a:gd name="connsiteX426" fmla="*/ 61028 w 2969320"/>
              <a:gd name="connsiteY426" fmla="*/ 1862027 h 2807274"/>
              <a:gd name="connsiteX427" fmla="*/ 55095 w 2969320"/>
              <a:gd name="connsiteY427" fmla="*/ 1858035 h 2807274"/>
              <a:gd name="connsiteX428" fmla="*/ 61875 w 2969320"/>
              <a:gd name="connsiteY428" fmla="*/ 1843664 h 2807274"/>
              <a:gd name="connsiteX429" fmla="*/ 271045 w 2969320"/>
              <a:gd name="connsiteY429" fmla="*/ 1733484 h 2807274"/>
              <a:gd name="connsiteX430" fmla="*/ 271780 w 2969320"/>
              <a:gd name="connsiteY430" fmla="*/ 1736239 h 2807274"/>
              <a:gd name="connsiteX431" fmla="*/ 269576 w 2969320"/>
              <a:gd name="connsiteY431" fmla="*/ 1738994 h 2807274"/>
              <a:gd name="connsiteX432" fmla="*/ 268107 w 2969320"/>
              <a:gd name="connsiteY432" fmla="*/ 1734862 h 2807274"/>
              <a:gd name="connsiteX433" fmla="*/ 271045 w 2969320"/>
              <a:gd name="connsiteY433" fmla="*/ 1733484 h 2807274"/>
              <a:gd name="connsiteX434" fmla="*/ 342476 w 2969320"/>
              <a:gd name="connsiteY434" fmla="*/ 1716957 h 2807274"/>
              <a:gd name="connsiteX435" fmla="*/ 345230 w 2969320"/>
              <a:gd name="connsiteY435" fmla="*/ 1719161 h 2807274"/>
              <a:gd name="connsiteX436" fmla="*/ 341558 w 2969320"/>
              <a:gd name="connsiteY436" fmla="*/ 1720630 h 2807274"/>
              <a:gd name="connsiteX437" fmla="*/ 339721 w 2969320"/>
              <a:gd name="connsiteY437" fmla="*/ 1718426 h 2807274"/>
              <a:gd name="connsiteX438" fmla="*/ 342476 w 2969320"/>
              <a:gd name="connsiteY438" fmla="*/ 1716957 h 2807274"/>
              <a:gd name="connsiteX439" fmla="*/ 285550 w 2969320"/>
              <a:gd name="connsiteY439" fmla="*/ 1707776 h 2807274"/>
              <a:gd name="connsiteX440" fmla="*/ 288304 w 2969320"/>
              <a:gd name="connsiteY440" fmla="*/ 1710530 h 2807274"/>
              <a:gd name="connsiteX441" fmla="*/ 285550 w 2969320"/>
              <a:gd name="connsiteY441" fmla="*/ 1713286 h 2807274"/>
              <a:gd name="connsiteX442" fmla="*/ 284631 w 2969320"/>
              <a:gd name="connsiteY442" fmla="*/ 1711449 h 2807274"/>
              <a:gd name="connsiteX443" fmla="*/ 285550 w 2969320"/>
              <a:gd name="connsiteY443" fmla="*/ 1707776 h 2807274"/>
              <a:gd name="connsiteX444" fmla="*/ 2810873 w 2969320"/>
              <a:gd name="connsiteY444" fmla="*/ 1700431 h 2807274"/>
              <a:gd name="connsiteX445" fmla="*/ 2815069 w 2969320"/>
              <a:gd name="connsiteY445" fmla="*/ 1705388 h 2807274"/>
              <a:gd name="connsiteX446" fmla="*/ 2804996 w 2969320"/>
              <a:gd name="connsiteY446" fmla="*/ 1716958 h 2807274"/>
              <a:gd name="connsiteX447" fmla="*/ 2757147 w 2969320"/>
              <a:gd name="connsiteY447" fmla="*/ 1711999 h 2807274"/>
              <a:gd name="connsiteX448" fmla="*/ 2756307 w 2969320"/>
              <a:gd name="connsiteY448" fmla="*/ 1706216 h 2807274"/>
              <a:gd name="connsiteX449" fmla="*/ 2810873 w 2969320"/>
              <a:gd name="connsiteY449" fmla="*/ 1700431 h 2807274"/>
              <a:gd name="connsiteX450" fmla="*/ 227545 w 2969320"/>
              <a:gd name="connsiteY450" fmla="*/ 1698594 h 2807274"/>
              <a:gd name="connsiteX451" fmla="*/ 249749 w 2969320"/>
              <a:gd name="connsiteY451" fmla="*/ 1711973 h 2807274"/>
              <a:gd name="connsiteX452" fmla="*/ 229925 w 2969320"/>
              <a:gd name="connsiteY452" fmla="*/ 1725353 h 2807274"/>
              <a:gd name="connsiteX453" fmla="*/ 216444 w 2969320"/>
              <a:gd name="connsiteY453" fmla="*/ 1710398 h 2807274"/>
              <a:gd name="connsiteX454" fmla="*/ 227545 w 2969320"/>
              <a:gd name="connsiteY454" fmla="*/ 1698594 h 2807274"/>
              <a:gd name="connsiteX455" fmla="*/ 2717425 w 2969320"/>
              <a:gd name="connsiteY455" fmla="*/ 1690199 h 2807274"/>
              <a:gd name="connsiteX456" fmla="*/ 2717319 w 2969320"/>
              <a:gd name="connsiteY456" fmla="*/ 1690790 h 2807274"/>
              <a:gd name="connsiteX457" fmla="*/ 2716764 w 2969320"/>
              <a:gd name="connsiteY457" fmla="*/ 1690940 h 2807274"/>
              <a:gd name="connsiteX458" fmla="*/ 2716567 w 2969320"/>
              <a:gd name="connsiteY458" fmla="*/ 1691135 h 2807274"/>
              <a:gd name="connsiteX459" fmla="*/ 2715798 w 2969320"/>
              <a:gd name="connsiteY459" fmla="*/ 1690269 h 2807274"/>
              <a:gd name="connsiteX460" fmla="*/ 2717304 w 2969320"/>
              <a:gd name="connsiteY460" fmla="*/ 1690313 h 2807274"/>
              <a:gd name="connsiteX461" fmla="*/ 2722455 w 2969320"/>
              <a:gd name="connsiteY461" fmla="*/ 1689413 h 2807274"/>
              <a:gd name="connsiteX462" fmla="*/ 2752634 w 2969320"/>
              <a:gd name="connsiteY462" fmla="*/ 1711449 h 2807274"/>
              <a:gd name="connsiteX463" fmla="*/ 2714071 w 2969320"/>
              <a:gd name="connsiteY463" fmla="*/ 1709088 h 2807274"/>
              <a:gd name="connsiteX464" fmla="*/ 2717319 w 2969320"/>
              <a:gd name="connsiteY464" fmla="*/ 1690790 h 2807274"/>
              <a:gd name="connsiteX465" fmla="*/ 211888 w 2969320"/>
              <a:gd name="connsiteY465" fmla="*/ 1660032 h 2807274"/>
              <a:gd name="connsiteX466" fmla="*/ 220363 w 2969320"/>
              <a:gd name="connsiteY466" fmla="*/ 1663296 h 2807274"/>
              <a:gd name="connsiteX467" fmla="*/ 215278 w 2969320"/>
              <a:gd name="connsiteY467" fmla="*/ 1667377 h 2807274"/>
              <a:gd name="connsiteX468" fmla="*/ 209345 w 2969320"/>
              <a:gd name="connsiteY468" fmla="*/ 1664928 h 2807274"/>
              <a:gd name="connsiteX469" fmla="*/ 211888 w 2969320"/>
              <a:gd name="connsiteY469" fmla="*/ 1660032 h 2807274"/>
              <a:gd name="connsiteX470" fmla="*/ 2792116 w 2969320"/>
              <a:gd name="connsiteY470" fmla="*/ 1647177 h 2807274"/>
              <a:gd name="connsiteX471" fmla="*/ 2797625 w 2969320"/>
              <a:gd name="connsiteY471" fmla="*/ 1654614 h 2807274"/>
              <a:gd name="connsiteX472" fmla="*/ 2789361 w 2969320"/>
              <a:gd name="connsiteY472" fmla="*/ 1663704 h 2807274"/>
              <a:gd name="connsiteX473" fmla="*/ 2785688 w 2969320"/>
              <a:gd name="connsiteY473" fmla="*/ 1660398 h 2807274"/>
              <a:gd name="connsiteX474" fmla="*/ 2792116 w 2969320"/>
              <a:gd name="connsiteY474" fmla="*/ 1647177 h 2807274"/>
              <a:gd name="connsiteX475" fmla="*/ 2709938 w 2969320"/>
              <a:gd name="connsiteY475" fmla="*/ 1633185 h 2807274"/>
              <a:gd name="connsiteX476" fmla="*/ 2754946 w 2969320"/>
              <a:gd name="connsiteY476" fmla="*/ 1656053 h 2807274"/>
              <a:gd name="connsiteX477" fmla="*/ 2757345 w 2969320"/>
              <a:gd name="connsiteY477" fmla="*/ 1668677 h 2807274"/>
              <a:gd name="connsiteX478" fmla="*/ 2747748 w 2969320"/>
              <a:gd name="connsiteY478" fmla="*/ 1672885 h 2807274"/>
              <a:gd name="connsiteX479" fmla="*/ 2730154 w 2969320"/>
              <a:gd name="connsiteY479" fmla="*/ 1670360 h 2807274"/>
              <a:gd name="connsiteX480" fmla="*/ 2716560 w 2969320"/>
              <a:gd name="connsiteY480" fmla="*/ 1662786 h 2807274"/>
              <a:gd name="connsiteX481" fmla="*/ 2719759 w 2969320"/>
              <a:gd name="connsiteY481" fmla="*/ 1645111 h 2807274"/>
              <a:gd name="connsiteX482" fmla="*/ 2708563 w 2969320"/>
              <a:gd name="connsiteY482" fmla="*/ 1632486 h 2807274"/>
              <a:gd name="connsiteX483" fmla="*/ 2709362 w 2969320"/>
              <a:gd name="connsiteY483" fmla="*/ 1632486 h 2807274"/>
              <a:gd name="connsiteX484" fmla="*/ 2709938 w 2969320"/>
              <a:gd name="connsiteY484" fmla="*/ 1633185 h 2807274"/>
              <a:gd name="connsiteX485" fmla="*/ 234139 w 2969320"/>
              <a:gd name="connsiteY485" fmla="*/ 1601270 h 2807274"/>
              <a:gd name="connsiteX486" fmla="*/ 240567 w 2969320"/>
              <a:gd name="connsiteY486" fmla="*/ 1617957 h 2807274"/>
              <a:gd name="connsiteX487" fmla="*/ 233336 w 2969320"/>
              <a:gd name="connsiteY487" fmla="*/ 1621470 h 2807274"/>
              <a:gd name="connsiteX488" fmla="*/ 227712 w 2969320"/>
              <a:gd name="connsiteY488" fmla="*/ 1603905 h 2807274"/>
              <a:gd name="connsiteX489" fmla="*/ 234139 w 2969320"/>
              <a:gd name="connsiteY489" fmla="*/ 1601270 h 2807274"/>
              <a:gd name="connsiteX490" fmla="*/ 2756919 w 2969320"/>
              <a:gd name="connsiteY490" fmla="*/ 1566379 h 2807274"/>
              <a:gd name="connsiteX491" fmla="*/ 2765489 w 2969320"/>
              <a:gd name="connsiteY491" fmla="*/ 1570552 h 2807274"/>
              <a:gd name="connsiteX492" fmla="*/ 2757776 w 2969320"/>
              <a:gd name="connsiteY492" fmla="*/ 1575561 h 2807274"/>
              <a:gd name="connsiteX493" fmla="*/ 2752634 w 2969320"/>
              <a:gd name="connsiteY493" fmla="*/ 1570552 h 2807274"/>
              <a:gd name="connsiteX494" fmla="*/ 2756919 w 2969320"/>
              <a:gd name="connsiteY494" fmla="*/ 1566379 h 2807274"/>
              <a:gd name="connsiteX495" fmla="*/ 2673673 w 2969320"/>
              <a:gd name="connsiteY495" fmla="*/ 1524144 h 2807274"/>
              <a:gd name="connsiteX496" fmla="*/ 2675509 w 2969320"/>
              <a:gd name="connsiteY496" fmla="*/ 1525245 h 2807274"/>
              <a:gd name="connsiteX497" fmla="*/ 2673673 w 2969320"/>
              <a:gd name="connsiteY497" fmla="*/ 1529654 h 2807274"/>
              <a:gd name="connsiteX498" fmla="*/ 2671836 w 2969320"/>
              <a:gd name="connsiteY498" fmla="*/ 1525245 h 2807274"/>
              <a:gd name="connsiteX499" fmla="*/ 2673673 w 2969320"/>
              <a:gd name="connsiteY499" fmla="*/ 1524144 h 2807274"/>
              <a:gd name="connsiteX500" fmla="*/ 2647965 w 2969320"/>
              <a:gd name="connsiteY500" fmla="*/ 1518635 h 2807274"/>
              <a:gd name="connsiteX501" fmla="*/ 2649801 w 2969320"/>
              <a:gd name="connsiteY501" fmla="*/ 1519247 h 2807274"/>
              <a:gd name="connsiteX502" fmla="*/ 2647965 w 2969320"/>
              <a:gd name="connsiteY502" fmla="*/ 1520472 h 2807274"/>
              <a:gd name="connsiteX503" fmla="*/ 2646128 w 2969320"/>
              <a:gd name="connsiteY503" fmla="*/ 1519247 h 2807274"/>
              <a:gd name="connsiteX504" fmla="*/ 2647965 w 2969320"/>
              <a:gd name="connsiteY504" fmla="*/ 1518635 h 2807274"/>
              <a:gd name="connsiteX505" fmla="*/ 2677345 w 2969320"/>
              <a:gd name="connsiteY505" fmla="*/ 1502108 h 2807274"/>
              <a:gd name="connsiteX506" fmla="*/ 2679182 w 2969320"/>
              <a:gd name="connsiteY506" fmla="*/ 1502108 h 2807274"/>
              <a:gd name="connsiteX507" fmla="*/ 2679182 w 2969320"/>
              <a:gd name="connsiteY507" fmla="*/ 1503945 h 2807274"/>
              <a:gd name="connsiteX508" fmla="*/ 2659716 w 2969320"/>
              <a:gd name="connsiteY508" fmla="*/ 1434164 h 2807274"/>
              <a:gd name="connsiteX509" fmla="*/ 2662654 w 2969320"/>
              <a:gd name="connsiteY509" fmla="*/ 1436368 h 2807274"/>
              <a:gd name="connsiteX510" fmla="*/ 2660451 w 2969320"/>
              <a:gd name="connsiteY510" fmla="*/ 1437837 h 2807274"/>
              <a:gd name="connsiteX511" fmla="*/ 2658982 w 2969320"/>
              <a:gd name="connsiteY511" fmla="*/ 1435633 h 2807274"/>
              <a:gd name="connsiteX512" fmla="*/ 2659716 w 2969320"/>
              <a:gd name="connsiteY512" fmla="*/ 1434164 h 2807274"/>
              <a:gd name="connsiteX513" fmla="*/ 2627765 w 2969320"/>
              <a:gd name="connsiteY513" fmla="*/ 1415801 h 2807274"/>
              <a:gd name="connsiteX514" fmla="*/ 2629600 w 2969320"/>
              <a:gd name="connsiteY514" fmla="*/ 1418004 h 2807274"/>
              <a:gd name="connsiteX515" fmla="*/ 2627765 w 2969320"/>
              <a:gd name="connsiteY515" fmla="*/ 1421310 h 2807274"/>
              <a:gd name="connsiteX516" fmla="*/ 2625928 w 2969320"/>
              <a:gd name="connsiteY516" fmla="*/ 1420208 h 2807274"/>
              <a:gd name="connsiteX517" fmla="*/ 2627765 w 2969320"/>
              <a:gd name="connsiteY517" fmla="*/ 1415801 h 2807274"/>
              <a:gd name="connsiteX518" fmla="*/ 245025 w 2969320"/>
              <a:gd name="connsiteY518" fmla="*/ 1388257 h 2807274"/>
              <a:gd name="connsiteX519" fmla="*/ 255256 w 2969320"/>
              <a:gd name="connsiteY519" fmla="*/ 1390094 h 2807274"/>
              <a:gd name="connsiteX520" fmla="*/ 254468 w 2969320"/>
              <a:gd name="connsiteY520" fmla="*/ 1393766 h 2807274"/>
              <a:gd name="connsiteX521" fmla="*/ 244237 w 2969320"/>
              <a:gd name="connsiteY521" fmla="*/ 1392848 h 2807274"/>
              <a:gd name="connsiteX522" fmla="*/ 245025 w 2969320"/>
              <a:gd name="connsiteY522" fmla="*/ 1388257 h 2807274"/>
              <a:gd name="connsiteX523" fmla="*/ 227100 w 2969320"/>
              <a:gd name="connsiteY523" fmla="*/ 1357039 h 2807274"/>
              <a:gd name="connsiteX524" fmla="*/ 228732 w 2969320"/>
              <a:gd name="connsiteY524" fmla="*/ 1362881 h 2807274"/>
              <a:gd name="connsiteX525" fmla="*/ 229549 w 2969320"/>
              <a:gd name="connsiteY525" fmla="*/ 1363717 h 2807274"/>
              <a:gd name="connsiteX526" fmla="*/ 229549 w 2969320"/>
              <a:gd name="connsiteY526" fmla="*/ 1362881 h 2807274"/>
              <a:gd name="connsiteX527" fmla="*/ 236894 w 2969320"/>
              <a:gd name="connsiteY527" fmla="*/ 1380409 h 2807274"/>
              <a:gd name="connsiteX528" fmla="*/ 192821 w 2969320"/>
              <a:gd name="connsiteY528" fmla="*/ 1364551 h 2807274"/>
              <a:gd name="connsiteX529" fmla="*/ 202615 w 2969320"/>
              <a:gd name="connsiteY529" fmla="*/ 1358708 h 2807274"/>
              <a:gd name="connsiteX530" fmla="*/ 227100 w 2969320"/>
              <a:gd name="connsiteY530" fmla="*/ 1357039 h 2807274"/>
              <a:gd name="connsiteX531" fmla="*/ 183631 w 2969320"/>
              <a:gd name="connsiteY531" fmla="*/ 1353366 h 2807274"/>
              <a:gd name="connsiteX532" fmla="*/ 185468 w 2969320"/>
              <a:gd name="connsiteY532" fmla="*/ 1353366 h 2807274"/>
              <a:gd name="connsiteX533" fmla="*/ 185468 w 2969320"/>
              <a:gd name="connsiteY533" fmla="*/ 1355203 h 2807274"/>
              <a:gd name="connsiteX534" fmla="*/ 183631 w 2969320"/>
              <a:gd name="connsiteY534" fmla="*/ 1355203 h 2807274"/>
              <a:gd name="connsiteX535" fmla="*/ 213381 w 2969320"/>
              <a:gd name="connsiteY535" fmla="*/ 1347858 h 2807274"/>
              <a:gd name="connsiteX536" fmla="*/ 214850 w 2969320"/>
              <a:gd name="connsiteY536" fmla="*/ 1349693 h 2807274"/>
              <a:gd name="connsiteX537" fmla="*/ 214116 w 2969320"/>
              <a:gd name="connsiteY537" fmla="*/ 1351530 h 2807274"/>
              <a:gd name="connsiteX538" fmla="*/ 211177 w 2969320"/>
              <a:gd name="connsiteY538" fmla="*/ 1349693 h 2807274"/>
              <a:gd name="connsiteX539" fmla="*/ 213381 w 2969320"/>
              <a:gd name="connsiteY539" fmla="*/ 1347858 h 2807274"/>
              <a:gd name="connsiteX540" fmla="*/ 168158 w 2969320"/>
              <a:gd name="connsiteY540" fmla="*/ 1336840 h 2807274"/>
              <a:gd name="connsiteX541" fmla="*/ 168946 w 2969320"/>
              <a:gd name="connsiteY541" fmla="*/ 1346939 h 2807274"/>
              <a:gd name="connsiteX542" fmla="*/ 164223 w 2969320"/>
              <a:gd name="connsiteY542" fmla="*/ 1347858 h 2807274"/>
              <a:gd name="connsiteX543" fmla="*/ 163437 w 2969320"/>
              <a:gd name="connsiteY543" fmla="*/ 1338675 h 2807274"/>
              <a:gd name="connsiteX544" fmla="*/ 168158 w 2969320"/>
              <a:gd name="connsiteY544" fmla="*/ 1336840 h 2807274"/>
              <a:gd name="connsiteX545" fmla="*/ 2637029 w 2969320"/>
              <a:gd name="connsiteY545" fmla="*/ 1332611 h 2807274"/>
              <a:gd name="connsiteX546" fmla="*/ 2637849 w 2969320"/>
              <a:gd name="connsiteY546" fmla="*/ 1333431 h 2807274"/>
              <a:gd name="connsiteX547" fmla="*/ 2637029 w 2969320"/>
              <a:gd name="connsiteY547" fmla="*/ 1333066 h 2807274"/>
              <a:gd name="connsiteX548" fmla="*/ 2735496 w 2969320"/>
              <a:gd name="connsiteY548" fmla="*/ 1309294 h 2807274"/>
              <a:gd name="connsiteX549" fmla="*/ 2736108 w 2969320"/>
              <a:gd name="connsiteY549" fmla="*/ 1311130 h 2807274"/>
              <a:gd name="connsiteX550" fmla="*/ 2735496 w 2969320"/>
              <a:gd name="connsiteY550" fmla="*/ 1312967 h 2807274"/>
              <a:gd name="connsiteX551" fmla="*/ 2734271 w 2969320"/>
              <a:gd name="connsiteY551" fmla="*/ 1310213 h 2807274"/>
              <a:gd name="connsiteX552" fmla="*/ 2735496 w 2969320"/>
              <a:gd name="connsiteY552" fmla="*/ 1309294 h 2807274"/>
              <a:gd name="connsiteX553" fmla="*/ 139298 w 2969320"/>
              <a:gd name="connsiteY553" fmla="*/ 1215643 h 2807274"/>
              <a:gd name="connsiteX554" fmla="*/ 143233 w 2969320"/>
              <a:gd name="connsiteY554" fmla="*/ 1217478 h 2807274"/>
              <a:gd name="connsiteX555" fmla="*/ 140871 w 2969320"/>
              <a:gd name="connsiteY555" fmla="*/ 1219315 h 2807274"/>
              <a:gd name="connsiteX556" fmla="*/ 137723 w 2969320"/>
              <a:gd name="connsiteY556" fmla="*/ 1217478 h 2807274"/>
              <a:gd name="connsiteX557" fmla="*/ 139298 w 2969320"/>
              <a:gd name="connsiteY557" fmla="*/ 1215643 h 2807274"/>
              <a:gd name="connsiteX558" fmla="*/ 2745289 w 2969320"/>
              <a:gd name="connsiteY558" fmla="*/ 1211970 h 2807274"/>
              <a:gd name="connsiteX559" fmla="*/ 2743452 w 2969320"/>
              <a:gd name="connsiteY559" fmla="*/ 1213807 h 2807274"/>
              <a:gd name="connsiteX560" fmla="*/ 2743452 w 2969320"/>
              <a:gd name="connsiteY560" fmla="*/ 1212889 h 2807274"/>
              <a:gd name="connsiteX561" fmla="*/ 2745289 w 2969320"/>
              <a:gd name="connsiteY561" fmla="*/ 1211970 h 2807274"/>
              <a:gd name="connsiteX562" fmla="*/ 2723253 w 2969320"/>
              <a:gd name="connsiteY562" fmla="*/ 1134845 h 2807274"/>
              <a:gd name="connsiteX563" fmla="*/ 2725090 w 2969320"/>
              <a:gd name="connsiteY563" fmla="*/ 1134845 h 2807274"/>
              <a:gd name="connsiteX564" fmla="*/ 2725090 w 2969320"/>
              <a:gd name="connsiteY564" fmla="*/ 1136682 h 2807274"/>
              <a:gd name="connsiteX565" fmla="*/ 2723253 w 2969320"/>
              <a:gd name="connsiteY565" fmla="*/ 1136682 h 2807274"/>
              <a:gd name="connsiteX566" fmla="*/ 2727843 w 2969320"/>
              <a:gd name="connsiteY566" fmla="*/ 1070573 h 2807274"/>
              <a:gd name="connsiteX567" fmla="*/ 2728762 w 2969320"/>
              <a:gd name="connsiteY567" fmla="*/ 1074246 h 2807274"/>
              <a:gd name="connsiteX568" fmla="*/ 2717744 w 2969320"/>
              <a:gd name="connsiteY568" fmla="*/ 1072777 h 2807274"/>
              <a:gd name="connsiteX569" fmla="*/ 2727843 w 2969320"/>
              <a:gd name="connsiteY569" fmla="*/ 1070573 h 2807274"/>
              <a:gd name="connsiteX570" fmla="*/ 2717744 w 2969320"/>
              <a:gd name="connsiteY570" fmla="*/ 1066900 h 2807274"/>
              <a:gd name="connsiteX571" fmla="*/ 2719581 w 2969320"/>
              <a:gd name="connsiteY571" fmla="*/ 1066900 h 2807274"/>
              <a:gd name="connsiteX572" fmla="*/ 2718356 w 2969320"/>
              <a:gd name="connsiteY572" fmla="*/ 1072410 h 2807274"/>
              <a:gd name="connsiteX573" fmla="*/ 2717744 w 2969320"/>
              <a:gd name="connsiteY573" fmla="*/ 1066900 h 2807274"/>
              <a:gd name="connsiteX574" fmla="*/ 2638783 w 2969320"/>
              <a:gd name="connsiteY574" fmla="*/ 973249 h 2807274"/>
              <a:gd name="connsiteX575" fmla="*/ 2646484 w 2969320"/>
              <a:gd name="connsiteY575" fmla="*/ 1007288 h 2807274"/>
              <a:gd name="connsiteX576" fmla="*/ 2640323 w 2969320"/>
              <a:gd name="connsiteY576" fmla="*/ 1008139 h 2807274"/>
              <a:gd name="connsiteX577" fmla="*/ 2638783 w 2969320"/>
              <a:gd name="connsiteY577" fmla="*/ 973249 h 2807274"/>
              <a:gd name="connsiteX578" fmla="*/ 2745289 w 2969320"/>
              <a:gd name="connsiteY578" fmla="*/ 947540 h 2807274"/>
              <a:gd name="connsiteX579" fmla="*/ 2870159 w 2969320"/>
              <a:gd name="connsiteY579" fmla="*/ 947540 h 2807274"/>
              <a:gd name="connsiteX580" fmla="*/ 2869343 w 2969320"/>
              <a:gd name="connsiteY580" fmla="*/ 954886 h 2807274"/>
              <a:gd name="connsiteX581" fmla="*/ 2745289 w 2969320"/>
              <a:gd name="connsiteY581" fmla="*/ 954886 h 2807274"/>
              <a:gd name="connsiteX582" fmla="*/ 2745289 w 2969320"/>
              <a:gd name="connsiteY582" fmla="*/ 947540 h 2807274"/>
              <a:gd name="connsiteX583" fmla="*/ 337557 w 2969320"/>
              <a:gd name="connsiteY583" fmla="*/ 934685 h 2807274"/>
              <a:gd name="connsiteX584" fmla="*/ 343399 w 2969320"/>
              <a:gd name="connsiteY584" fmla="*/ 937046 h 2807274"/>
              <a:gd name="connsiteX585" fmla="*/ 337557 w 2969320"/>
              <a:gd name="connsiteY585" fmla="*/ 940195 h 2807274"/>
              <a:gd name="connsiteX586" fmla="*/ 334217 w 2969320"/>
              <a:gd name="connsiteY586" fmla="*/ 936260 h 2807274"/>
              <a:gd name="connsiteX587" fmla="*/ 337557 w 2969320"/>
              <a:gd name="connsiteY587" fmla="*/ 934685 h 2807274"/>
              <a:gd name="connsiteX588" fmla="*/ 307409 w 2969320"/>
              <a:gd name="connsiteY588" fmla="*/ 931013 h 2807274"/>
              <a:gd name="connsiteX589" fmla="*/ 310348 w 2969320"/>
              <a:gd name="connsiteY589" fmla="*/ 939093 h 2807274"/>
              <a:gd name="connsiteX590" fmla="*/ 306675 w 2969320"/>
              <a:gd name="connsiteY590" fmla="*/ 942031 h 2807274"/>
              <a:gd name="connsiteX591" fmla="*/ 303001 w 2969320"/>
              <a:gd name="connsiteY591" fmla="*/ 940562 h 2807274"/>
              <a:gd name="connsiteX592" fmla="*/ 307409 w 2969320"/>
              <a:gd name="connsiteY592" fmla="*/ 931013 h 2807274"/>
              <a:gd name="connsiteX593" fmla="*/ 2909238 w 2969320"/>
              <a:gd name="connsiteY593" fmla="*/ 896123 h 2807274"/>
              <a:gd name="connsiteX594" fmla="*/ 2930758 w 2969320"/>
              <a:gd name="connsiteY594" fmla="*/ 910432 h 2807274"/>
              <a:gd name="connsiteX595" fmla="*/ 2928176 w 2969320"/>
              <a:gd name="connsiteY595" fmla="*/ 916323 h 2807274"/>
              <a:gd name="connsiteX596" fmla="*/ 2905796 w 2969320"/>
              <a:gd name="connsiteY596" fmla="*/ 913798 h 2807274"/>
              <a:gd name="connsiteX597" fmla="*/ 2903213 w 2969320"/>
              <a:gd name="connsiteY597" fmla="*/ 898649 h 2807274"/>
              <a:gd name="connsiteX598" fmla="*/ 2909238 w 2969320"/>
              <a:gd name="connsiteY598" fmla="*/ 896123 h 2807274"/>
              <a:gd name="connsiteX599" fmla="*/ 372325 w 2969320"/>
              <a:gd name="connsiteY599" fmla="*/ 894286 h 2807274"/>
              <a:gd name="connsiteX600" fmla="*/ 387476 w 2969320"/>
              <a:gd name="connsiteY600" fmla="*/ 910389 h 2807274"/>
              <a:gd name="connsiteX601" fmla="*/ 379900 w 2969320"/>
              <a:gd name="connsiteY601" fmla="*/ 916322 h 2807274"/>
              <a:gd name="connsiteX602" fmla="*/ 367274 w 2969320"/>
              <a:gd name="connsiteY602" fmla="*/ 898524 h 2807274"/>
              <a:gd name="connsiteX603" fmla="*/ 372325 w 2969320"/>
              <a:gd name="connsiteY603" fmla="*/ 894286 h 2807274"/>
              <a:gd name="connsiteX604" fmla="*/ 2879173 w 2969320"/>
              <a:gd name="connsiteY604" fmla="*/ 857560 h 2807274"/>
              <a:gd name="connsiteX605" fmla="*/ 2969320 w 2969320"/>
              <a:gd name="connsiteY605" fmla="*/ 874976 h 2807274"/>
              <a:gd name="connsiteX606" fmla="*/ 2967681 w 2969320"/>
              <a:gd name="connsiteY606" fmla="*/ 883269 h 2807274"/>
              <a:gd name="connsiteX607" fmla="*/ 2870159 w 2969320"/>
              <a:gd name="connsiteY607" fmla="*/ 876634 h 2807274"/>
              <a:gd name="connsiteX608" fmla="*/ 2879173 w 2969320"/>
              <a:gd name="connsiteY608" fmla="*/ 857560 h 2807274"/>
              <a:gd name="connsiteX609" fmla="*/ 356620 w 2969320"/>
              <a:gd name="connsiteY609" fmla="*/ 857560 h 2807274"/>
              <a:gd name="connsiteX610" fmla="*/ 358089 w 2969320"/>
              <a:gd name="connsiteY610" fmla="*/ 866742 h 2807274"/>
              <a:gd name="connsiteX611" fmla="*/ 354415 w 2969320"/>
              <a:gd name="connsiteY611" fmla="*/ 866742 h 2807274"/>
              <a:gd name="connsiteX612" fmla="*/ 356620 w 2969320"/>
              <a:gd name="connsiteY612" fmla="*/ 857560 h 2807274"/>
              <a:gd name="connsiteX613" fmla="*/ 2938906 w 2969320"/>
              <a:gd name="connsiteY613" fmla="*/ 793290 h 2807274"/>
              <a:gd name="connsiteX614" fmla="*/ 2963811 w 2969320"/>
              <a:gd name="connsiteY614" fmla="*/ 796350 h 2807274"/>
              <a:gd name="connsiteX615" fmla="*/ 2963008 w 2969320"/>
              <a:gd name="connsiteY615" fmla="*/ 802472 h 2807274"/>
              <a:gd name="connsiteX616" fmla="*/ 2938102 w 2969320"/>
              <a:gd name="connsiteY616" fmla="*/ 800176 h 2807274"/>
              <a:gd name="connsiteX617" fmla="*/ 2938906 w 2969320"/>
              <a:gd name="connsiteY617" fmla="*/ 793290 h 2807274"/>
              <a:gd name="connsiteX618" fmla="*/ 2941702 w 2969320"/>
              <a:gd name="connsiteY618" fmla="*/ 691282 h 2807274"/>
              <a:gd name="connsiteX619" fmla="*/ 2954630 w 2969320"/>
              <a:gd name="connsiteY619" fmla="*/ 698719 h 2807274"/>
              <a:gd name="connsiteX620" fmla="*/ 2943318 w 2969320"/>
              <a:gd name="connsiteY620" fmla="*/ 706157 h 2807274"/>
              <a:gd name="connsiteX621" fmla="*/ 2935238 w 2969320"/>
              <a:gd name="connsiteY621" fmla="*/ 697066 h 2807274"/>
              <a:gd name="connsiteX622" fmla="*/ 2941702 w 2969320"/>
              <a:gd name="connsiteY622" fmla="*/ 691282 h 2807274"/>
              <a:gd name="connsiteX623" fmla="*/ 2913313 w 2969320"/>
              <a:gd name="connsiteY623" fmla="*/ 690456 h 2807274"/>
              <a:gd name="connsiteX624" fmla="*/ 2919740 w 2969320"/>
              <a:gd name="connsiteY624" fmla="*/ 693794 h 2807274"/>
              <a:gd name="connsiteX625" fmla="*/ 2916067 w 2969320"/>
              <a:gd name="connsiteY625" fmla="*/ 699638 h 2807274"/>
              <a:gd name="connsiteX626" fmla="*/ 2911476 w 2969320"/>
              <a:gd name="connsiteY626" fmla="*/ 695464 h 2807274"/>
              <a:gd name="connsiteX627" fmla="*/ 2913313 w 2969320"/>
              <a:gd name="connsiteY627" fmla="*/ 690456 h 2807274"/>
              <a:gd name="connsiteX628" fmla="*/ 2710137 w 2969320"/>
              <a:gd name="connsiteY628" fmla="*/ 642711 h 2807274"/>
              <a:gd name="connsiteX629" fmla="*/ 2714072 w 2969320"/>
              <a:gd name="connsiteY629" fmla="*/ 645860 h 2807274"/>
              <a:gd name="connsiteX630" fmla="*/ 2712498 w 2969320"/>
              <a:gd name="connsiteY630" fmla="*/ 648221 h 2807274"/>
              <a:gd name="connsiteX631" fmla="*/ 2708563 w 2969320"/>
              <a:gd name="connsiteY631" fmla="*/ 645860 h 2807274"/>
              <a:gd name="connsiteX632" fmla="*/ 2710137 w 2969320"/>
              <a:gd name="connsiteY632" fmla="*/ 642711 h 2807274"/>
              <a:gd name="connsiteX633" fmla="*/ 2659900 w 2969320"/>
              <a:gd name="connsiteY633" fmla="*/ 611493 h 2807274"/>
              <a:gd name="connsiteX634" fmla="*/ 2666327 w 2969320"/>
              <a:gd name="connsiteY634" fmla="*/ 614248 h 2807274"/>
              <a:gd name="connsiteX635" fmla="*/ 2658982 w 2969320"/>
              <a:gd name="connsiteY635" fmla="*/ 617920 h 2807274"/>
              <a:gd name="connsiteX636" fmla="*/ 2655309 w 2969320"/>
              <a:gd name="connsiteY636" fmla="*/ 616085 h 2807274"/>
              <a:gd name="connsiteX637" fmla="*/ 2659900 w 2969320"/>
              <a:gd name="connsiteY637" fmla="*/ 611493 h 2807274"/>
              <a:gd name="connsiteX638" fmla="*/ 2681543 w 2969320"/>
              <a:gd name="connsiteY638" fmla="*/ 593130 h 2807274"/>
              <a:gd name="connsiteX639" fmla="*/ 2684690 w 2969320"/>
              <a:gd name="connsiteY639" fmla="*/ 596279 h 2807274"/>
              <a:gd name="connsiteX640" fmla="*/ 2679443 w 2969320"/>
              <a:gd name="connsiteY640" fmla="*/ 598640 h 2807274"/>
              <a:gd name="connsiteX641" fmla="*/ 2677345 w 2969320"/>
              <a:gd name="connsiteY641" fmla="*/ 595491 h 2807274"/>
              <a:gd name="connsiteX642" fmla="*/ 2681543 w 2969320"/>
              <a:gd name="connsiteY642" fmla="*/ 593130 h 2807274"/>
              <a:gd name="connsiteX643" fmla="*/ 2614911 w 2969320"/>
              <a:gd name="connsiteY643" fmla="*/ 558241 h 2807274"/>
              <a:gd name="connsiteX644" fmla="*/ 2616747 w 2969320"/>
              <a:gd name="connsiteY644" fmla="*/ 563137 h 2807274"/>
              <a:gd name="connsiteX645" fmla="*/ 2613074 w 2969320"/>
              <a:gd name="connsiteY645" fmla="*/ 565586 h 2807274"/>
              <a:gd name="connsiteX646" fmla="*/ 2614911 w 2969320"/>
              <a:gd name="connsiteY646" fmla="*/ 558241 h 2807274"/>
              <a:gd name="connsiteX647" fmla="*/ 2585529 w 2969320"/>
              <a:gd name="connsiteY647" fmla="*/ 549059 h 2807274"/>
              <a:gd name="connsiteX648" fmla="*/ 2611237 w 2969320"/>
              <a:gd name="connsiteY648" fmla="*/ 554200 h 2807274"/>
              <a:gd name="connsiteX649" fmla="*/ 2588742 w 2969320"/>
              <a:gd name="connsiteY649" fmla="*/ 574767 h 2807274"/>
              <a:gd name="connsiteX650" fmla="*/ 2585529 w 2969320"/>
              <a:gd name="connsiteY650" fmla="*/ 549059 h 2807274"/>
              <a:gd name="connsiteX651" fmla="*/ 680912 w 2969320"/>
              <a:gd name="connsiteY651" fmla="*/ 549059 h 2807274"/>
              <a:gd name="connsiteX652" fmla="*/ 683116 w 2969320"/>
              <a:gd name="connsiteY652" fmla="*/ 551507 h 2807274"/>
              <a:gd name="connsiteX653" fmla="*/ 680912 w 2969320"/>
              <a:gd name="connsiteY653" fmla="*/ 552731 h 2807274"/>
              <a:gd name="connsiteX654" fmla="*/ 679443 w 2969320"/>
              <a:gd name="connsiteY654" fmla="*/ 551507 h 2807274"/>
              <a:gd name="connsiteX655" fmla="*/ 680912 w 2969320"/>
              <a:gd name="connsiteY655" fmla="*/ 549059 h 2807274"/>
              <a:gd name="connsiteX656" fmla="*/ 2676962 w 2969320"/>
              <a:gd name="connsiteY656" fmla="*/ 547223 h 2807274"/>
              <a:gd name="connsiteX657" fmla="*/ 2681019 w 2969320"/>
              <a:gd name="connsiteY657" fmla="*/ 555749 h 2807274"/>
              <a:gd name="connsiteX658" fmla="*/ 2650185 w 2969320"/>
              <a:gd name="connsiteY658" fmla="*/ 571096 h 2807274"/>
              <a:gd name="connsiteX659" fmla="*/ 2646128 w 2969320"/>
              <a:gd name="connsiteY659" fmla="*/ 563422 h 2807274"/>
              <a:gd name="connsiteX660" fmla="*/ 2676962 w 2969320"/>
              <a:gd name="connsiteY660" fmla="*/ 547223 h 2807274"/>
              <a:gd name="connsiteX661" fmla="*/ 121195 w 2969320"/>
              <a:gd name="connsiteY661" fmla="*/ 508660 h 2807274"/>
              <a:gd name="connsiteX662" fmla="*/ 123032 w 2969320"/>
              <a:gd name="connsiteY662" fmla="*/ 508660 h 2807274"/>
              <a:gd name="connsiteX663" fmla="*/ 123032 w 2969320"/>
              <a:gd name="connsiteY663" fmla="*/ 510497 h 2807274"/>
              <a:gd name="connsiteX664" fmla="*/ 121195 w 2969320"/>
              <a:gd name="connsiteY664" fmla="*/ 510497 h 2807274"/>
              <a:gd name="connsiteX665" fmla="*/ 659109 w 2969320"/>
              <a:gd name="connsiteY665" fmla="*/ 506824 h 2807274"/>
              <a:gd name="connsiteX666" fmla="*/ 667584 w 2969320"/>
              <a:gd name="connsiteY666" fmla="*/ 510905 h 2807274"/>
              <a:gd name="connsiteX667" fmla="*/ 666737 w 2969320"/>
              <a:gd name="connsiteY667" fmla="*/ 514169 h 2807274"/>
              <a:gd name="connsiteX668" fmla="*/ 657414 w 2969320"/>
              <a:gd name="connsiteY668" fmla="*/ 511720 h 2807274"/>
              <a:gd name="connsiteX669" fmla="*/ 659109 w 2969320"/>
              <a:gd name="connsiteY669" fmla="*/ 506824 h 2807274"/>
              <a:gd name="connsiteX670" fmla="*/ 2706727 w 2969320"/>
              <a:gd name="connsiteY670" fmla="*/ 492133 h 2807274"/>
              <a:gd name="connsiteX671" fmla="*/ 2700300 w 2969320"/>
              <a:gd name="connsiteY671" fmla="*/ 506824 h 2807274"/>
              <a:gd name="connsiteX672" fmla="*/ 2693872 w 2969320"/>
              <a:gd name="connsiteY672" fmla="*/ 503560 h 2807274"/>
              <a:gd name="connsiteX673" fmla="*/ 2706727 w 2969320"/>
              <a:gd name="connsiteY673" fmla="*/ 492133 h 2807274"/>
              <a:gd name="connsiteX674" fmla="*/ 104482 w 2969320"/>
              <a:gd name="connsiteY674" fmla="*/ 486624 h 2807274"/>
              <a:gd name="connsiteX675" fmla="*/ 108348 w 2969320"/>
              <a:gd name="connsiteY675" fmla="*/ 491520 h 2807274"/>
              <a:gd name="connsiteX676" fmla="*/ 98297 w 2969320"/>
              <a:gd name="connsiteY676" fmla="*/ 500498 h 2807274"/>
              <a:gd name="connsiteX677" fmla="*/ 93658 w 2969320"/>
              <a:gd name="connsiteY677" fmla="*/ 495601 h 2807274"/>
              <a:gd name="connsiteX678" fmla="*/ 104482 w 2969320"/>
              <a:gd name="connsiteY678" fmla="*/ 486624 h 2807274"/>
              <a:gd name="connsiteX679" fmla="*/ 2723253 w 2969320"/>
              <a:gd name="connsiteY679" fmla="*/ 484788 h 2807274"/>
              <a:gd name="connsiteX680" fmla="*/ 2706726 w 2969320"/>
              <a:gd name="connsiteY680" fmla="*/ 491747 h 2807274"/>
              <a:gd name="connsiteX681" fmla="*/ 2723253 w 2969320"/>
              <a:gd name="connsiteY681" fmla="*/ 484788 h 2807274"/>
              <a:gd name="connsiteX682" fmla="*/ 2740147 w 2969320"/>
              <a:gd name="connsiteY682" fmla="*/ 459080 h 2807274"/>
              <a:gd name="connsiteX683" fmla="*/ 2741617 w 2969320"/>
              <a:gd name="connsiteY683" fmla="*/ 462228 h 2807274"/>
              <a:gd name="connsiteX684" fmla="*/ 2739413 w 2969320"/>
              <a:gd name="connsiteY684" fmla="*/ 464589 h 2807274"/>
              <a:gd name="connsiteX685" fmla="*/ 2737944 w 2969320"/>
              <a:gd name="connsiteY685" fmla="*/ 461441 h 2807274"/>
              <a:gd name="connsiteX686" fmla="*/ 2740147 w 2969320"/>
              <a:gd name="connsiteY686" fmla="*/ 459080 h 2807274"/>
              <a:gd name="connsiteX687" fmla="*/ 670836 w 2969320"/>
              <a:gd name="connsiteY687" fmla="*/ 451734 h 2807274"/>
              <a:gd name="connsiteX688" fmla="*/ 677615 w 2969320"/>
              <a:gd name="connsiteY688" fmla="*/ 458161 h 2807274"/>
              <a:gd name="connsiteX689" fmla="*/ 673378 w 2969320"/>
              <a:gd name="connsiteY689" fmla="*/ 461834 h 2807274"/>
              <a:gd name="connsiteX690" fmla="*/ 666597 w 2969320"/>
              <a:gd name="connsiteY690" fmla="*/ 456325 h 2807274"/>
              <a:gd name="connsiteX691" fmla="*/ 670836 w 2969320"/>
              <a:gd name="connsiteY691" fmla="*/ 451734 h 2807274"/>
              <a:gd name="connsiteX692" fmla="*/ 2249817 w 2969320"/>
              <a:gd name="connsiteY692" fmla="*/ 444389 h 2807274"/>
              <a:gd name="connsiteX693" fmla="*/ 2253156 w 2969320"/>
              <a:gd name="connsiteY693" fmla="*/ 448324 h 2807274"/>
              <a:gd name="connsiteX694" fmla="*/ 2248147 w 2969320"/>
              <a:gd name="connsiteY694" fmla="*/ 455407 h 2807274"/>
              <a:gd name="connsiteX695" fmla="*/ 2243973 w 2969320"/>
              <a:gd name="connsiteY695" fmla="*/ 447537 h 2807274"/>
              <a:gd name="connsiteX696" fmla="*/ 2249817 w 2969320"/>
              <a:gd name="connsiteY696" fmla="*/ 444389 h 2807274"/>
              <a:gd name="connsiteX697" fmla="*/ 621547 w 2969320"/>
              <a:gd name="connsiteY697" fmla="*/ 427862 h 2807274"/>
              <a:gd name="connsiteX698" fmla="*/ 662927 w 2969320"/>
              <a:gd name="connsiteY698" fmla="*/ 464412 h 2807274"/>
              <a:gd name="connsiteX699" fmla="*/ 658152 w 2969320"/>
              <a:gd name="connsiteY699" fmla="*/ 470098 h 2807274"/>
              <a:gd name="connsiteX700" fmla="*/ 615181 w 2969320"/>
              <a:gd name="connsiteY700" fmla="*/ 432735 h 2807274"/>
              <a:gd name="connsiteX701" fmla="*/ 621547 w 2969320"/>
              <a:gd name="connsiteY701" fmla="*/ 427862 h 2807274"/>
              <a:gd name="connsiteX702" fmla="*/ 609049 w 2969320"/>
              <a:gd name="connsiteY702" fmla="*/ 422353 h 2807274"/>
              <a:gd name="connsiteX703" fmla="*/ 609662 w 2969320"/>
              <a:gd name="connsiteY703" fmla="*/ 423272 h 2807274"/>
              <a:gd name="connsiteX704" fmla="*/ 609049 w 2969320"/>
              <a:gd name="connsiteY704" fmla="*/ 424190 h 2807274"/>
              <a:gd name="connsiteX705" fmla="*/ 607824 w 2969320"/>
              <a:gd name="connsiteY705" fmla="*/ 423272 h 2807274"/>
              <a:gd name="connsiteX706" fmla="*/ 609049 w 2969320"/>
              <a:gd name="connsiteY706" fmla="*/ 422353 h 2807274"/>
              <a:gd name="connsiteX707" fmla="*/ 2282537 w 2969320"/>
              <a:gd name="connsiteY707" fmla="*/ 416844 h 2807274"/>
              <a:gd name="connsiteX708" fmla="*/ 2292768 w 2969320"/>
              <a:gd name="connsiteY708" fmla="*/ 416844 h 2807274"/>
              <a:gd name="connsiteX709" fmla="*/ 2293555 w 2969320"/>
              <a:gd name="connsiteY709" fmla="*/ 420516 h 2807274"/>
              <a:gd name="connsiteX710" fmla="*/ 2282537 w 2969320"/>
              <a:gd name="connsiteY710" fmla="*/ 419782 h 2807274"/>
              <a:gd name="connsiteX711" fmla="*/ 2282537 w 2969320"/>
              <a:gd name="connsiteY711" fmla="*/ 416844 h 2807274"/>
              <a:gd name="connsiteX712" fmla="*/ 2735740 w 2969320"/>
              <a:gd name="connsiteY712" fmla="*/ 409499 h 2807274"/>
              <a:gd name="connsiteX713" fmla="*/ 2737944 w 2969320"/>
              <a:gd name="connsiteY713" fmla="*/ 415341 h 2807274"/>
              <a:gd name="connsiteX714" fmla="*/ 2733537 w 2969320"/>
              <a:gd name="connsiteY714" fmla="*/ 418681 h 2807274"/>
              <a:gd name="connsiteX715" fmla="*/ 2730599 w 2969320"/>
              <a:gd name="connsiteY715" fmla="*/ 415341 h 2807274"/>
              <a:gd name="connsiteX716" fmla="*/ 2735740 w 2969320"/>
              <a:gd name="connsiteY716" fmla="*/ 409499 h 2807274"/>
              <a:gd name="connsiteX717" fmla="*/ 2269682 w 2969320"/>
              <a:gd name="connsiteY717" fmla="*/ 405826 h 2807274"/>
              <a:gd name="connsiteX718" fmla="*/ 2271519 w 2969320"/>
              <a:gd name="connsiteY718" fmla="*/ 407663 h 2807274"/>
              <a:gd name="connsiteX719" fmla="*/ 2269682 w 2969320"/>
              <a:gd name="connsiteY719" fmla="*/ 407663 h 2807274"/>
              <a:gd name="connsiteX720" fmla="*/ 2291718 w 2969320"/>
              <a:gd name="connsiteY720" fmla="*/ 396645 h 2807274"/>
              <a:gd name="connsiteX721" fmla="*/ 2299063 w 2969320"/>
              <a:gd name="connsiteY721" fmla="*/ 402154 h 2807274"/>
              <a:gd name="connsiteX722" fmla="*/ 2297227 w 2969320"/>
              <a:gd name="connsiteY722" fmla="*/ 405827 h 2807274"/>
              <a:gd name="connsiteX723" fmla="*/ 2288045 w 2969320"/>
              <a:gd name="connsiteY723" fmla="*/ 401236 h 2807274"/>
              <a:gd name="connsiteX724" fmla="*/ 2291718 w 2969320"/>
              <a:gd name="connsiteY724" fmla="*/ 396645 h 2807274"/>
              <a:gd name="connsiteX725" fmla="*/ 1006294 w 2969320"/>
              <a:gd name="connsiteY725" fmla="*/ 394808 h 2807274"/>
              <a:gd name="connsiteX726" fmla="*/ 1008131 w 2969320"/>
              <a:gd name="connsiteY726" fmla="*/ 394808 h 2807274"/>
              <a:gd name="connsiteX727" fmla="*/ 1008131 w 2969320"/>
              <a:gd name="connsiteY727" fmla="*/ 396645 h 2807274"/>
              <a:gd name="connsiteX728" fmla="*/ 1006294 w 2969320"/>
              <a:gd name="connsiteY728" fmla="*/ 396645 h 2807274"/>
              <a:gd name="connsiteX729" fmla="*/ 1174869 w 2969320"/>
              <a:gd name="connsiteY729" fmla="*/ 392972 h 2807274"/>
              <a:gd name="connsiteX730" fmla="*/ 1177072 w 2969320"/>
              <a:gd name="connsiteY730" fmla="*/ 394809 h 2807274"/>
              <a:gd name="connsiteX731" fmla="*/ 1176338 w 2969320"/>
              <a:gd name="connsiteY731" fmla="*/ 398482 h 2807274"/>
              <a:gd name="connsiteX732" fmla="*/ 1174134 w 2969320"/>
              <a:gd name="connsiteY732" fmla="*/ 396645 h 2807274"/>
              <a:gd name="connsiteX733" fmla="*/ 1174869 w 2969320"/>
              <a:gd name="connsiteY733" fmla="*/ 392972 h 2807274"/>
              <a:gd name="connsiteX734" fmla="*/ 2359662 w 2969320"/>
              <a:gd name="connsiteY734" fmla="*/ 387463 h 2807274"/>
              <a:gd name="connsiteX735" fmla="*/ 2359662 w 2969320"/>
              <a:gd name="connsiteY735" fmla="*/ 389300 h 2807274"/>
              <a:gd name="connsiteX736" fmla="*/ 2357825 w 2969320"/>
              <a:gd name="connsiteY736" fmla="*/ 388381 h 2807274"/>
              <a:gd name="connsiteX737" fmla="*/ 2359662 w 2969320"/>
              <a:gd name="connsiteY737" fmla="*/ 387463 h 2807274"/>
              <a:gd name="connsiteX738" fmla="*/ 2206198 w 2969320"/>
              <a:gd name="connsiteY738" fmla="*/ 387463 h 2807274"/>
              <a:gd name="connsiteX739" fmla="*/ 2210920 w 2969320"/>
              <a:gd name="connsiteY739" fmla="*/ 406885 h 2807274"/>
              <a:gd name="connsiteX740" fmla="*/ 2205411 w 2969320"/>
              <a:gd name="connsiteY740" fmla="*/ 407663 h 2807274"/>
              <a:gd name="connsiteX741" fmla="*/ 2199902 w 2969320"/>
              <a:gd name="connsiteY741" fmla="*/ 389016 h 2807274"/>
              <a:gd name="connsiteX742" fmla="*/ 2206198 w 2969320"/>
              <a:gd name="connsiteY742" fmla="*/ 387463 h 2807274"/>
              <a:gd name="connsiteX743" fmla="*/ 1175235 w 2969320"/>
              <a:gd name="connsiteY743" fmla="*/ 378282 h 2807274"/>
              <a:gd name="connsiteX744" fmla="*/ 1177072 w 2969320"/>
              <a:gd name="connsiteY744" fmla="*/ 380119 h 2807274"/>
              <a:gd name="connsiteX745" fmla="*/ 1175235 w 2969320"/>
              <a:gd name="connsiteY745" fmla="*/ 380119 h 2807274"/>
              <a:gd name="connsiteX746" fmla="*/ 2392104 w 2969320"/>
              <a:gd name="connsiteY746" fmla="*/ 376445 h 2807274"/>
              <a:gd name="connsiteX747" fmla="*/ 2392716 w 2969320"/>
              <a:gd name="connsiteY747" fmla="*/ 377057 h 2807274"/>
              <a:gd name="connsiteX748" fmla="*/ 2391491 w 2969320"/>
              <a:gd name="connsiteY748" fmla="*/ 378282 h 2807274"/>
              <a:gd name="connsiteX749" fmla="*/ 2390879 w 2969320"/>
              <a:gd name="connsiteY749" fmla="*/ 377057 h 2807274"/>
              <a:gd name="connsiteX750" fmla="*/ 2392104 w 2969320"/>
              <a:gd name="connsiteY750" fmla="*/ 376445 h 2807274"/>
              <a:gd name="connsiteX751" fmla="*/ 2179473 w 2969320"/>
              <a:gd name="connsiteY751" fmla="*/ 376445 h 2807274"/>
              <a:gd name="connsiteX752" fmla="*/ 2190721 w 2969320"/>
              <a:gd name="connsiteY752" fmla="*/ 383790 h 2807274"/>
              <a:gd name="connsiteX753" fmla="*/ 2177866 w 2969320"/>
              <a:gd name="connsiteY753" fmla="*/ 381341 h 2807274"/>
              <a:gd name="connsiteX754" fmla="*/ 2179473 w 2969320"/>
              <a:gd name="connsiteY754" fmla="*/ 376445 h 2807274"/>
              <a:gd name="connsiteX755" fmla="*/ 2260501 w 2969320"/>
              <a:gd name="connsiteY755" fmla="*/ 370936 h 2807274"/>
              <a:gd name="connsiteX756" fmla="*/ 2262337 w 2969320"/>
              <a:gd name="connsiteY756" fmla="*/ 374609 h 2807274"/>
              <a:gd name="connsiteX757" fmla="*/ 2259276 w 2969320"/>
              <a:gd name="connsiteY757" fmla="*/ 375528 h 2807274"/>
              <a:gd name="connsiteX758" fmla="*/ 2258664 w 2969320"/>
              <a:gd name="connsiteY758" fmla="*/ 371855 h 2807274"/>
              <a:gd name="connsiteX759" fmla="*/ 2260501 w 2969320"/>
              <a:gd name="connsiteY759" fmla="*/ 370936 h 2807274"/>
              <a:gd name="connsiteX760" fmla="*/ 2202526 w 2969320"/>
              <a:gd name="connsiteY760" fmla="*/ 370936 h 2807274"/>
              <a:gd name="connsiteX761" fmla="*/ 2207248 w 2969320"/>
              <a:gd name="connsiteY761" fmla="*/ 378649 h 2807274"/>
              <a:gd name="connsiteX762" fmla="*/ 2190721 w 2969320"/>
              <a:gd name="connsiteY762" fmla="*/ 383791 h 2807274"/>
              <a:gd name="connsiteX763" fmla="*/ 2202526 w 2969320"/>
              <a:gd name="connsiteY763" fmla="*/ 370936 h 2807274"/>
              <a:gd name="connsiteX764" fmla="*/ 2350480 w 2969320"/>
              <a:gd name="connsiteY764" fmla="*/ 369099 h 2807274"/>
              <a:gd name="connsiteX765" fmla="*/ 2352317 w 2969320"/>
              <a:gd name="connsiteY765" fmla="*/ 369099 h 2807274"/>
              <a:gd name="connsiteX766" fmla="*/ 2352317 w 2969320"/>
              <a:gd name="connsiteY766" fmla="*/ 370936 h 2807274"/>
              <a:gd name="connsiteX767" fmla="*/ 2350480 w 2969320"/>
              <a:gd name="connsiteY767" fmla="*/ 370936 h 2807274"/>
              <a:gd name="connsiteX768" fmla="*/ 2117268 w 2969320"/>
              <a:gd name="connsiteY768" fmla="*/ 363591 h 2807274"/>
              <a:gd name="connsiteX769" fmla="*/ 2124613 w 2969320"/>
              <a:gd name="connsiteY769" fmla="*/ 363591 h 2807274"/>
              <a:gd name="connsiteX770" fmla="*/ 2123946 w 2969320"/>
              <a:gd name="connsiteY770" fmla="*/ 365428 h 2807274"/>
              <a:gd name="connsiteX771" fmla="*/ 2117268 w 2969320"/>
              <a:gd name="connsiteY771" fmla="*/ 363591 h 2807274"/>
              <a:gd name="connsiteX772" fmla="*/ 2196841 w 2969320"/>
              <a:gd name="connsiteY772" fmla="*/ 361754 h 2807274"/>
              <a:gd name="connsiteX773" fmla="*/ 2198066 w 2969320"/>
              <a:gd name="connsiteY773" fmla="*/ 361754 h 2807274"/>
              <a:gd name="connsiteX774" fmla="*/ 2198066 w 2969320"/>
              <a:gd name="connsiteY774" fmla="*/ 363591 h 2807274"/>
              <a:gd name="connsiteX775" fmla="*/ 2196229 w 2969320"/>
              <a:gd name="connsiteY775" fmla="*/ 363591 h 2807274"/>
              <a:gd name="connsiteX776" fmla="*/ 2196841 w 2969320"/>
              <a:gd name="connsiteY776" fmla="*/ 361754 h 2807274"/>
              <a:gd name="connsiteX777" fmla="*/ 1130206 w 2969320"/>
              <a:gd name="connsiteY777" fmla="*/ 361754 h 2807274"/>
              <a:gd name="connsiteX778" fmla="*/ 1160545 w 2969320"/>
              <a:gd name="connsiteY778" fmla="*/ 389300 h 2807274"/>
              <a:gd name="connsiteX779" fmla="*/ 1142182 w 2969320"/>
              <a:gd name="connsiteY779" fmla="*/ 380388 h 2807274"/>
              <a:gd name="connsiteX780" fmla="*/ 1123818 w 2969320"/>
              <a:gd name="connsiteY780" fmla="*/ 367426 h 2807274"/>
              <a:gd name="connsiteX781" fmla="*/ 1130206 w 2969320"/>
              <a:gd name="connsiteY781" fmla="*/ 361754 h 2807274"/>
              <a:gd name="connsiteX782" fmla="*/ 2223441 w 2969320"/>
              <a:gd name="connsiteY782" fmla="*/ 356246 h 2807274"/>
              <a:gd name="connsiteX783" fmla="*/ 2229284 w 2969320"/>
              <a:gd name="connsiteY783" fmla="*/ 360327 h 2807274"/>
              <a:gd name="connsiteX784" fmla="*/ 2225110 w 2969320"/>
              <a:gd name="connsiteY784" fmla="*/ 363591 h 2807274"/>
              <a:gd name="connsiteX785" fmla="*/ 2220937 w 2969320"/>
              <a:gd name="connsiteY785" fmla="*/ 360327 h 2807274"/>
              <a:gd name="connsiteX786" fmla="*/ 2223441 w 2969320"/>
              <a:gd name="connsiteY786" fmla="*/ 356246 h 2807274"/>
              <a:gd name="connsiteX787" fmla="*/ 2368844 w 2969320"/>
              <a:gd name="connsiteY787" fmla="*/ 352573 h 2807274"/>
              <a:gd name="connsiteX788" fmla="*/ 2374353 w 2969320"/>
              <a:gd name="connsiteY788" fmla="*/ 357393 h 2807274"/>
              <a:gd name="connsiteX789" fmla="*/ 2368844 w 2969320"/>
              <a:gd name="connsiteY789" fmla="*/ 365428 h 2807274"/>
              <a:gd name="connsiteX790" fmla="*/ 2364253 w 2969320"/>
              <a:gd name="connsiteY790" fmla="*/ 357393 h 2807274"/>
              <a:gd name="connsiteX791" fmla="*/ 2368844 w 2969320"/>
              <a:gd name="connsiteY791" fmla="*/ 352573 h 2807274"/>
              <a:gd name="connsiteX792" fmla="*/ 2130733 w 2969320"/>
              <a:gd name="connsiteY792" fmla="*/ 352573 h 2807274"/>
              <a:gd name="connsiteX793" fmla="*/ 2131958 w 2969320"/>
              <a:gd name="connsiteY793" fmla="*/ 353492 h 2807274"/>
              <a:gd name="connsiteX794" fmla="*/ 2130733 w 2969320"/>
              <a:gd name="connsiteY794" fmla="*/ 358083 h 2807274"/>
              <a:gd name="connsiteX795" fmla="*/ 2130122 w 2969320"/>
              <a:gd name="connsiteY795" fmla="*/ 356246 h 2807274"/>
              <a:gd name="connsiteX796" fmla="*/ 2130733 w 2969320"/>
              <a:gd name="connsiteY796" fmla="*/ 352573 h 2807274"/>
              <a:gd name="connsiteX797" fmla="*/ 1119290 w 2969320"/>
              <a:gd name="connsiteY797" fmla="*/ 352573 h 2807274"/>
              <a:gd name="connsiteX798" fmla="*/ 1120147 w 2969320"/>
              <a:gd name="connsiteY798" fmla="*/ 358286 h 2807274"/>
              <a:gd name="connsiteX799" fmla="*/ 1108149 w 2969320"/>
              <a:gd name="connsiteY799" fmla="*/ 359918 h 2807274"/>
              <a:gd name="connsiteX800" fmla="*/ 1107292 w 2969320"/>
              <a:gd name="connsiteY800" fmla="*/ 354205 h 2807274"/>
              <a:gd name="connsiteX801" fmla="*/ 1119290 w 2969320"/>
              <a:gd name="connsiteY801" fmla="*/ 352573 h 2807274"/>
              <a:gd name="connsiteX802" fmla="*/ 2236367 w 2969320"/>
              <a:gd name="connsiteY802" fmla="*/ 348901 h 2807274"/>
              <a:gd name="connsiteX803" fmla="*/ 2240302 w 2969320"/>
              <a:gd name="connsiteY803" fmla="*/ 355329 h 2807274"/>
              <a:gd name="connsiteX804" fmla="*/ 2237941 w 2969320"/>
              <a:gd name="connsiteY804" fmla="*/ 358083 h 2807274"/>
              <a:gd name="connsiteX805" fmla="*/ 2235580 w 2969320"/>
              <a:gd name="connsiteY805" fmla="*/ 355329 h 2807274"/>
              <a:gd name="connsiteX806" fmla="*/ 2236367 w 2969320"/>
              <a:gd name="connsiteY806" fmla="*/ 348901 h 2807274"/>
              <a:gd name="connsiteX807" fmla="*/ 1099684 w 2969320"/>
              <a:gd name="connsiteY807" fmla="*/ 347982 h 2807274"/>
              <a:gd name="connsiteX808" fmla="*/ 1103620 w 2969320"/>
              <a:gd name="connsiteY808" fmla="*/ 348901 h 2807274"/>
              <a:gd name="connsiteX809" fmla="*/ 1101259 w 2969320"/>
              <a:gd name="connsiteY809" fmla="*/ 352573 h 2807274"/>
              <a:gd name="connsiteX810" fmla="*/ 1098110 w 2969320"/>
              <a:gd name="connsiteY810" fmla="*/ 350736 h 2807274"/>
              <a:gd name="connsiteX811" fmla="*/ 1099684 w 2969320"/>
              <a:gd name="connsiteY811" fmla="*/ 347982 h 2807274"/>
              <a:gd name="connsiteX812" fmla="*/ 2667245 w 2969320"/>
              <a:gd name="connsiteY812" fmla="*/ 347064 h 2807274"/>
              <a:gd name="connsiteX813" fmla="*/ 2669999 w 2969320"/>
              <a:gd name="connsiteY813" fmla="*/ 354146 h 2807274"/>
              <a:gd name="connsiteX814" fmla="*/ 2666327 w 2969320"/>
              <a:gd name="connsiteY814" fmla="*/ 357295 h 2807274"/>
              <a:gd name="connsiteX815" fmla="*/ 2662654 w 2969320"/>
              <a:gd name="connsiteY815" fmla="*/ 354934 h 2807274"/>
              <a:gd name="connsiteX816" fmla="*/ 2667245 w 2969320"/>
              <a:gd name="connsiteY816" fmla="*/ 347064 h 2807274"/>
              <a:gd name="connsiteX817" fmla="*/ 2145731 w 2969320"/>
              <a:gd name="connsiteY817" fmla="*/ 347064 h 2807274"/>
              <a:gd name="connsiteX818" fmla="*/ 2146649 w 2969320"/>
              <a:gd name="connsiteY818" fmla="*/ 349513 h 2807274"/>
              <a:gd name="connsiteX819" fmla="*/ 2144813 w 2969320"/>
              <a:gd name="connsiteY819" fmla="*/ 350736 h 2807274"/>
              <a:gd name="connsiteX820" fmla="*/ 2142976 w 2969320"/>
              <a:gd name="connsiteY820" fmla="*/ 349513 h 2807274"/>
              <a:gd name="connsiteX821" fmla="*/ 2145731 w 2969320"/>
              <a:gd name="connsiteY821" fmla="*/ 347064 h 2807274"/>
              <a:gd name="connsiteX822" fmla="*/ 1007351 w 2969320"/>
              <a:gd name="connsiteY822" fmla="*/ 344401 h 2807274"/>
              <a:gd name="connsiteX823" fmla="*/ 1092602 w 2969320"/>
              <a:gd name="connsiteY823" fmla="*/ 385627 h 2807274"/>
              <a:gd name="connsiteX824" fmla="*/ 989768 w 2969320"/>
              <a:gd name="connsiteY824" fmla="*/ 345421 h 2807274"/>
              <a:gd name="connsiteX825" fmla="*/ 1007351 w 2969320"/>
              <a:gd name="connsiteY825" fmla="*/ 344401 h 2807274"/>
              <a:gd name="connsiteX826" fmla="*/ 2187048 w 2969320"/>
              <a:gd name="connsiteY826" fmla="*/ 343391 h 2807274"/>
              <a:gd name="connsiteX827" fmla="*/ 2188884 w 2969320"/>
              <a:gd name="connsiteY827" fmla="*/ 344310 h 2807274"/>
              <a:gd name="connsiteX828" fmla="*/ 2187048 w 2969320"/>
              <a:gd name="connsiteY828" fmla="*/ 345228 h 2807274"/>
              <a:gd name="connsiteX829" fmla="*/ 2185211 w 2969320"/>
              <a:gd name="connsiteY829" fmla="*/ 344310 h 2807274"/>
              <a:gd name="connsiteX830" fmla="*/ 2187048 w 2969320"/>
              <a:gd name="connsiteY830" fmla="*/ 343391 h 2807274"/>
              <a:gd name="connsiteX831" fmla="*/ 1419221 w 2969320"/>
              <a:gd name="connsiteY831" fmla="*/ 337883 h 2807274"/>
              <a:gd name="connsiteX832" fmla="*/ 1427792 w 2969320"/>
              <a:gd name="connsiteY832" fmla="*/ 344965 h 2807274"/>
              <a:gd name="connsiteX833" fmla="*/ 1425220 w 2969320"/>
              <a:gd name="connsiteY833" fmla="*/ 348901 h 2807274"/>
              <a:gd name="connsiteX834" fmla="*/ 1415794 w 2969320"/>
              <a:gd name="connsiteY834" fmla="*/ 341818 h 2807274"/>
              <a:gd name="connsiteX835" fmla="*/ 1419221 w 2969320"/>
              <a:gd name="connsiteY835" fmla="*/ 337883 h 2807274"/>
              <a:gd name="connsiteX836" fmla="*/ 2411079 w 2969320"/>
              <a:gd name="connsiteY836" fmla="*/ 336046 h 2807274"/>
              <a:gd name="connsiteX837" fmla="*/ 2412916 w 2969320"/>
              <a:gd name="connsiteY837" fmla="*/ 336046 h 2807274"/>
              <a:gd name="connsiteX838" fmla="*/ 2412916 w 2969320"/>
              <a:gd name="connsiteY838" fmla="*/ 337883 h 2807274"/>
              <a:gd name="connsiteX839" fmla="*/ 1310665 w 2969320"/>
              <a:gd name="connsiteY839" fmla="*/ 332373 h 2807274"/>
              <a:gd name="connsiteX840" fmla="*/ 1306532 w 2969320"/>
              <a:gd name="connsiteY840" fmla="*/ 337883 h 2807274"/>
              <a:gd name="connsiteX841" fmla="*/ 1303778 w 2969320"/>
              <a:gd name="connsiteY841" fmla="*/ 335129 h 2807274"/>
              <a:gd name="connsiteX842" fmla="*/ 1312041 w 2969320"/>
              <a:gd name="connsiteY842" fmla="*/ 330537 h 2807274"/>
              <a:gd name="connsiteX843" fmla="*/ 1312960 w 2969320"/>
              <a:gd name="connsiteY843" fmla="*/ 331456 h 2807274"/>
              <a:gd name="connsiteX844" fmla="*/ 1310665 w 2969320"/>
              <a:gd name="connsiteY844" fmla="*/ 332373 h 2807274"/>
              <a:gd name="connsiteX845" fmla="*/ 973673 w 2969320"/>
              <a:gd name="connsiteY845" fmla="*/ 330537 h 2807274"/>
              <a:gd name="connsiteX846" fmla="*/ 984259 w 2969320"/>
              <a:gd name="connsiteY846" fmla="*/ 335622 h 2807274"/>
              <a:gd name="connsiteX847" fmla="*/ 980478 w 2969320"/>
              <a:gd name="connsiteY847" fmla="*/ 341555 h 2807274"/>
              <a:gd name="connsiteX848" fmla="*/ 971405 w 2969320"/>
              <a:gd name="connsiteY848" fmla="*/ 335622 h 2807274"/>
              <a:gd name="connsiteX849" fmla="*/ 973673 w 2969320"/>
              <a:gd name="connsiteY849" fmla="*/ 330537 h 2807274"/>
              <a:gd name="connsiteX850" fmla="*/ 1312741 w 2969320"/>
              <a:gd name="connsiteY850" fmla="*/ 328670 h 2807274"/>
              <a:gd name="connsiteX851" fmla="*/ 1312041 w 2969320"/>
              <a:gd name="connsiteY851" fmla="*/ 330537 h 2807274"/>
              <a:gd name="connsiteX852" fmla="*/ 1311123 w 2969320"/>
              <a:gd name="connsiteY852" fmla="*/ 329803 h 2807274"/>
              <a:gd name="connsiteX853" fmla="*/ 1437830 w 2969320"/>
              <a:gd name="connsiteY853" fmla="*/ 326865 h 2807274"/>
              <a:gd name="connsiteX854" fmla="*/ 1439055 w 2969320"/>
              <a:gd name="connsiteY854" fmla="*/ 326865 h 2807274"/>
              <a:gd name="connsiteX855" fmla="*/ 1439667 w 2969320"/>
              <a:gd name="connsiteY855" fmla="*/ 327783 h 2807274"/>
              <a:gd name="connsiteX856" fmla="*/ 1438442 w 2969320"/>
              <a:gd name="connsiteY856" fmla="*/ 328702 h 2807274"/>
              <a:gd name="connsiteX857" fmla="*/ 1437830 w 2969320"/>
              <a:gd name="connsiteY857" fmla="*/ 326865 h 2807274"/>
              <a:gd name="connsiteX858" fmla="*/ 624363 w 2969320"/>
              <a:gd name="connsiteY858" fmla="*/ 325028 h 2807274"/>
              <a:gd name="connsiteX859" fmla="*/ 643135 w 2969320"/>
              <a:gd name="connsiteY859" fmla="*/ 329236 h 2807274"/>
              <a:gd name="connsiteX860" fmla="*/ 661090 w 2969320"/>
              <a:gd name="connsiteY860" fmla="*/ 357851 h 2807274"/>
              <a:gd name="connsiteX861" fmla="*/ 617833 w 2969320"/>
              <a:gd name="connsiteY861" fmla="*/ 333444 h 2807274"/>
              <a:gd name="connsiteX862" fmla="*/ 624363 w 2969320"/>
              <a:gd name="connsiteY862" fmla="*/ 325028 h 2807274"/>
              <a:gd name="connsiteX863" fmla="*/ 1314796 w 2969320"/>
              <a:gd name="connsiteY863" fmla="*/ 323192 h 2807274"/>
              <a:gd name="connsiteX864" fmla="*/ 1318468 w 2969320"/>
              <a:gd name="connsiteY864" fmla="*/ 324661 h 2807274"/>
              <a:gd name="connsiteX865" fmla="*/ 1312741 w 2969320"/>
              <a:gd name="connsiteY865" fmla="*/ 328670 h 2807274"/>
              <a:gd name="connsiteX866" fmla="*/ 1449766 w 2969320"/>
              <a:gd name="connsiteY866" fmla="*/ 322458 h 2807274"/>
              <a:gd name="connsiteX867" fmla="*/ 1450685 w 2969320"/>
              <a:gd name="connsiteY867" fmla="*/ 323192 h 2807274"/>
              <a:gd name="connsiteX868" fmla="*/ 1450683 w 2969320"/>
              <a:gd name="connsiteY868" fmla="*/ 323192 h 2807274"/>
              <a:gd name="connsiteX869" fmla="*/ 1449766 w 2969320"/>
              <a:gd name="connsiteY869" fmla="*/ 323192 h 2807274"/>
              <a:gd name="connsiteX870" fmla="*/ 1449766 w 2969320"/>
              <a:gd name="connsiteY870" fmla="*/ 322458 h 2807274"/>
              <a:gd name="connsiteX871" fmla="*/ 1364377 w 2969320"/>
              <a:gd name="connsiteY871" fmla="*/ 319520 h 2807274"/>
              <a:gd name="connsiteX872" fmla="*/ 1366214 w 2969320"/>
              <a:gd name="connsiteY872" fmla="*/ 319520 h 2807274"/>
              <a:gd name="connsiteX873" fmla="*/ 1364377 w 2969320"/>
              <a:gd name="connsiteY873" fmla="*/ 321356 h 2807274"/>
              <a:gd name="connsiteX874" fmla="*/ 2473776 w 2969320"/>
              <a:gd name="connsiteY874" fmla="*/ 317683 h 2807274"/>
              <a:gd name="connsiteX875" fmla="*/ 2474564 w 2969320"/>
              <a:gd name="connsiteY875" fmla="*/ 321355 h 2807274"/>
              <a:gd name="connsiteX876" fmla="*/ 2471416 w 2969320"/>
              <a:gd name="connsiteY876" fmla="*/ 323192 h 2807274"/>
              <a:gd name="connsiteX877" fmla="*/ 2469841 w 2969320"/>
              <a:gd name="connsiteY877" fmla="*/ 319520 h 2807274"/>
              <a:gd name="connsiteX878" fmla="*/ 2473776 w 2969320"/>
              <a:gd name="connsiteY878" fmla="*/ 317683 h 2807274"/>
              <a:gd name="connsiteX879" fmla="*/ 2444133 w 2969320"/>
              <a:gd name="connsiteY879" fmla="*/ 317683 h 2807274"/>
              <a:gd name="connsiteX880" fmla="*/ 2447805 w 2969320"/>
              <a:gd name="connsiteY880" fmla="*/ 320225 h 2807274"/>
              <a:gd name="connsiteX881" fmla="*/ 2445051 w 2969320"/>
              <a:gd name="connsiteY881" fmla="*/ 328701 h 2807274"/>
              <a:gd name="connsiteX882" fmla="*/ 2440460 w 2969320"/>
              <a:gd name="connsiteY882" fmla="*/ 319377 h 2807274"/>
              <a:gd name="connsiteX883" fmla="*/ 2444133 w 2969320"/>
              <a:gd name="connsiteY883" fmla="*/ 317683 h 2807274"/>
              <a:gd name="connsiteX884" fmla="*/ 1013640 w 2969320"/>
              <a:gd name="connsiteY884" fmla="*/ 317089 h 2807274"/>
              <a:gd name="connsiteX885" fmla="*/ 1013640 w 2969320"/>
              <a:gd name="connsiteY885" fmla="*/ 317899 h 2807274"/>
              <a:gd name="connsiteX886" fmla="*/ 1013123 w 2969320"/>
              <a:gd name="connsiteY886" fmla="*/ 317141 h 2807274"/>
              <a:gd name="connsiteX887" fmla="*/ 1014530 w 2969320"/>
              <a:gd name="connsiteY887" fmla="*/ 317063 h 2807274"/>
              <a:gd name="connsiteX888" fmla="*/ 1024657 w 2969320"/>
              <a:gd name="connsiteY888" fmla="*/ 320438 h 2807274"/>
              <a:gd name="connsiteX889" fmla="*/ 1021719 w 2969320"/>
              <a:gd name="connsiteY889" fmla="*/ 326865 h 2807274"/>
              <a:gd name="connsiteX890" fmla="*/ 1262461 w 2969320"/>
              <a:gd name="connsiteY890" fmla="*/ 315847 h 2807274"/>
              <a:gd name="connsiteX891" fmla="*/ 1263380 w 2969320"/>
              <a:gd name="connsiteY891" fmla="*/ 317683 h 2807274"/>
              <a:gd name="connsiteX892" fmla="*/ 1262461 w 2969320"/>
              <a:gd name="connsiteY892" fmla="*/ 319520 h 2807274"/>
              <a:gd name="connsiteX893" fmla="*/ 1261543 w 2969320"/>
              <a:gd name="connsiteY893" fmla="*/ 317683 h 2807274"/>
              <a:gd name="connsiteX894" fmla="*/ 1262461 w 2969320"/>
              <a:gd name="connsiteY894" fmla="*/ 315847 h 2807274"/>
              <a:gd name="connsiteX895" fmla="*/ 1013639 w 2969320"/>
              <a:gd name="connsiteY895" fmla="*/ 315847 h 2807274"/>
              <a:gd name="connsiteX896" fmla="*/ 1014530 w 2969320"/>
              <a:gd name="connsiteY896" fmla="*/ 317063 h 2807274"/>
              <a:gd name="connsiteX897" fmla="*/ 1013639 w 2969320"/>
              <a:gd name="connsiteY897" fmla="*/ 316765 h 2807274"/>
              <a:gd name="connsiteX898" fmla="*/ 1013639 w 2969320"/>
              <a:gd name="connsiteY898" fmla="*/ 315847 h 2807274"/>
              <a:gd name="connsiteX899" fmla="*/ 932648 w 2969320"/>
              <a:gd name="connsiteY899" fmla="*/ 314010 h 2807274"/>
              <a:gd name="connsiteX900" fmla="*/ 945696 w 2969320"/>
              <a:gd name="connsiteY900" fmla="*/ 320306 h 2807274"/>
              <a:gd name="connsiteX901" fmla="*/ 943086 w 2969320"/>
              <a:gd name="connsiteY901" fmla="*/ 325028 h 2807274"/>
              <a:gd name="connsiteX902" fmla="*/ 929169 w 2969320"/>
              <a:gd name="connsiteY902" fmla="*/ 318732 h 2807274"/>
              <a:gd name="connsiteX903" fmla="*/ 932648 w 2969320"/>
              <a:gd name="connsiteY903" fmla="*/ 314010 h 2807274"/>
              <a:gd name="connsiteX904" fmla="*/ 1168359 w 2969320"/>
              <a:gd name="connsiteY904" fmla="*/ 305457 h 2807274"/>
              <a:gd name="connsiteX905" fmla="*/ 1189621 w 2969320"/>
              <a:gd name="connsiteY905" fmla="*/ 316171 h 2807274"/>
              <a:gd name="connsiteX906" fmla="*/ 1195435 w 2969320"/>
              <a:gd name="connsiteY906" fmla="*/ 334391 h 2807274"/>
              <a:gd name="connsiteX907" fmla="*/ 1160545 w 2969320"/>
              <a:gd name="connsiteY907" fmla="*/ 313687 h 2807274"/>
              <a:gd name="connsiteX908" fmla="*/ 1168359 w 2969320"/>
              <a:gd name="connsiteY908" fmla="*/ 305457 h 2807274"/>
              <a:gd name="connsiteX909" fmla="*/ 976179 w 2969320"/>
              <a:gd name="connsiteY909" fmla="*/ 304829 h 2807274"/>
              <a:gd name="connsiteX910" fmla="*/ 980587 w 2969320"/>
              <a:gd name="connsiteY910" fmla="*/ 306665 h 2807274"/>
              <a:gd name="connsiteX911" fmla="*/ 978383 w 2969320"/>
              <a:gd name="connsiteY911" fmla="*/ 308502 h 2807274"/>
              <a:gd name="connsiteX912" fmla="*/ 975077 w 2969320"/>
              <a:gd name="connsiteY912" fmla="*/ 306665 h 2807274"/>
              <a:gd name="connsiteX913" fmla="*/ 976179 w 2969320"/>
              <a:gd name="connsiteY913" fmla="*/ 304829 h 2807274"/>
              <a:gd name="connsiteX914" fmla="*/ 624156 w 2969320"/>
              <a:gd name="connsiteY914" fmla="*/ 304829 h 2807274"/>
              <a:gd name="connsiteX915" fmla="*/ 629869 w 2969320"/>
              <a:gd name="connsiteY915" fmla="*/ 308093 h 2807274"/>
              <a:gd name="connsiteX916" fmla="*/ 627420 w 2969320"/>
              <a:gd name="connsiteY916" fmla="*/ 312174 h 2807274"/>
              <a:gd name="connsiteX917" fmla="*/ 623339 w 2969320"/>
              <a:gd name="connsiteY917" fmla="*/ 309725 h 2807274"/>
              <a:gd name="connsiteX918" fmla="*/ 624156 w 2969320"/>
              <a:gd name="connsiteY918" fmla="*/ 304829 h 2807274"/>
              <a:gd name="connsiteX919" fmla="*/ 1200791 w 2969320"/>
              <a:gd name="connsiteY919" fmla="*/ 302992 h 2807274"/>
              <a:gd name="connsiteX920" fmla="*/ 1204618 w 2969320"/>
              <a:gd name="connsiteY920" fmla="*/ 308001 h 2807274"/>
              <a:gd name="connsiteX921" fmla="*/ 1197730 w 2969320"/>
              <a:gd name="connsiteY921" fmla="*/ 312174 h 2807274"/>
              <a:gd name="connsiteX922" fmla="*/ 1195435 w 2969320"/>
              <a:gd name="connsiteY922" fmla="*/ 308835 h 2807274"/>
              <a:gd name="connsiteX923" fmla="*/ 1200791 w 2969320"/>
              <a:gd name="connsiteY923" fmla="*/ 302992 h 2807274"/>
              <a:gd name="connsiteX924" fmla="*/ 1388800 w 2969320"/>
              <a:gd name="connsiteY924" fmla="*/ 301156 h 2807274"/>
              <a:gd name="connsiteX925" fmla="*/ 1393758 w 2969320"/>
              <a:gd name="connsiteY925" fmla="*/ 303699 h 2807274"/>
              <a:gd name="connsiteX926" fmla="*/ 1384668 w 2969320"/>
              <a:gd name="connsiteY926" fmla="*/ 323192 h 2807274"/>
              <a:gd name="connsiteX927" fmla="*/ 1377231 w 2969320"/>
              <a:gd name="connsiteY927" fmla="*/ 318954 h 2807274"/>
              <a:gd name="connsiteX928" fmla="*/ 1388800 w 2969320"/>
              <a:gd name="connsiteY928" fmla="*/ 301156 h 2807274"/>
              <a:gd name="connsiteX929" fmla="*/ 1374782 w 2969320"/>
              <a:gd name="connsiteY929" fmla="*/ 301156 h 2807274"/>
              <a:gd name="connsiteX930" fmla="*/ 1377231 w 2969320"/>
              <a:gd name="connsiteY930" fmla="*/ 302993 h 2807274"/>
              <a:gd name="connsiteX931" fmla="*/ 1375394 w 2969320"/>
              <a:gd name="connsiteY931" fmla="*/ 305747 h 2807274"/>
              <a:gd name="connsiteX932" fmla="*/ 1373558 w 2969320"/>
              <a:gd name="connsiteY932" fmla="*/ 304829 h 2807274"/>
              <a:gd name="connsiteX933" fmla="*/ 1374782 w 2969320"/>
              <a:gd name="connsiteY933" fmla="*/ 301156 h 2807274"/>
              <a:gd name="connsiteX934" fmla="*/ 902960 w 2969320"/>
              <a:gd name="connsiteY934" fmla="*/ 299319 h 2807274"/>
              <a:gd name="connsiteX935" fmla="*/ 925497 w 2969320"/>
              <a:gd name="connsiteY935" fmla="*/ 311295 h 2807274"/>
              <a:gd name="connsiteX936" fmla="*/ 922159 w 2969320"/>
              <a:gd name="connsiteY936" fmla="*/ 317683 h 2807274"/>
              <a:gd name="connsiteX937" fmla="*/ 897952 w 2969320"/>
              <a:gd name="connsiteY937" fmla="*/ 307303 h 2807274"/>
              <a:gd name="connsiteX938" fmla="*/ 902960 w 2969320"/>
              <a:gd name="connsiteY938" fmla="*/ 299319 h 2807274"/>
              <a:gd name="connsiteX939" fmla="*/ 1047611 w 2969320"/>
              <a:gd name="connsiteY939" fmla="*/ 295647 h 2807274"/>
              <a:gd name="connsiteX940" fmla="*/ 1048530 w 2969320"/>
              <a:gd name="connsiteY940" fmla="*/ 297483 h 2807274"/>
              <a:gd name="connsiteX941" fmla="*/ 1046693 w 2969320"/>
              <a:gd name="connsiteY941" fmla="*/ 299319 h 2807274"/>
              <a:gd name="connsiteX942" fmla="*/ 1046693 w 2969320"/>
              <a:gd name="connsiteY942" fmla="*/ 297483 h 2807274"/>
              <a:gd name="connsiteX943" fmla="*/ 1047611 w 2969320"/>
              <a:gd name="connsiteY943" fmla="*/ 295647 h 2807274"/>
              <a:gd name="connsiteX944" fmla="*/ 959863 w 2969320"/>
              <a:gd name="connsiteY944" fmla="*/ 295647 h 2807274"/>
              <a:gd name="connsiteX945" fmla="*/ 962223 w 2969320"/>
              <a:gd name="connsiteY945" fmla="*/ 300054 h 2807274"/>
              <a:gd name="connsiteX946" fmla="*/ 959075 w 2969320"/>
              <a:gd name="connsiteY946" fmla="*/ 301156 h 2807274"/>
              <a:gd name="connsiteX947" fmla="*/ 956714 w 2969320"/>
              <a:gd name="connsiteY947" fmla="*/ 297850 h 2807274"/>
              <a:gd name="connsiteX948" fmla="*/ 959863 w 2969320"/>
              <a:gd name="connsiteY948" fmla="*/ 295647 h 2807274"/>
              <a:gd name="connsiteX949" fmla="*/ 887342 w 2969320"/>
              <a:gd name="connsiteY949" fmla="*/ 294626 h 2807274"/>
              <a:gd name="connsiteX950" fmla="*/ 890606 w 2969320"/>
              <a:gd name="connsiteY950" fmla="*/ 296260 h 2807274"/>
              <a:gd name="connsiteX951" fmla="*/ 888974 w 2969320"/>
              <a:gd name="connsiteY951" fmla="*/ 301156 h 2807274"/>
              <a:gd name="connsiteX952" fmla="*/ 883261 w 2969320"/>
              <a:gd name="connsiteY952" fmla="*/ 297892 h 2807274"/>
              <a:gd name="connsiteX953" fmla="*/ 887342 w 2969320"/>
              <a:gd name="connsiteY953" fmla="*/ 294626 h 2807274"/>
              <a:gd name="connsiteX954" fmla="*/ 2067425 w 2969320"/>
              <a:gd name="connsiteY954" fmla="*/ 293811 h 2807274"/>
              <a:gd name="connsiteX955" fmla="*/ 2071361 w 2969320"/>
              <a:gd name="connsiteY955" fmla="*/ 294545 h 2807274"/>
              <a:gd name="connsiteX956" fmla="*/ 2069000 w 2969320"/>
              <a:gd name="connsiteY956" fmla="*/ 297484 h 2807274"/>
              <a:gd name="connsiteX957" fmla="*/ 2065851 w 2969320"/>
              <a:gd name="connsiteY957" fmla="*/ 296749 h 2807274"/>
              <a:gd name="connsiteX958" fmla="*/ 2067425 w 2969320"/>
              <a:gd name="connsiteY958" fmla="*/ 293811 h 2807274"/>
              <a:gd name="connsiteX959" fmla="*/ 995957 w 2969320"/>
              <a:gd name="connsiteY959" fmla="*/ 291974 h 2807274"/>
              <a:gd name="connsiteX960" fmla="*/ 1013123 w 2969320"/>
              <a:gd name="connsiteY960" fmla="*/ 317141 h 2807274"/>
              <a:gd name="connsiteX961" fmla="*/ 989768 w 2969320"/>
              <a:gd name="connsiteY961" fmla="*/ 319520 h 2807274"/>
              <a:gd name="connsiteX962" fmla="*/ 995957 w 2969320"/>
              <a:gd name="connsiteY962" fmla="*/ 291974 h 2807274"/>
              <a:gd name="connsiteX963" fmla="*/ 1544336 w 2969320"/>
              <a:gd name="connsiteY963" fmla="*/ 288302 h 2807274"/>
              <a:gd name="connsiteX964" fmla="*/ 1548009 w 2969320"/>
              <a:gd name="connsiteY964" fmla="*/ 290138 h 2807274"/>
              <a:gd name="connsiteX965" fmla="*/ 1546172 w 2969320"/>
              <a:gd name="connsiteY965" fmla="*/ 292893 h 2807274"/>
              <a:gd name="connsiteX966" fmla="*/ 1542499 w 2969320"/>
              <a:gd name="connsiteY966" fmla="*/ 291974 h 2807274"/>
              <a:gd name="connsiteX967" fmla="*/ 1544336 w 2969320"/>
              <a:gd name="connsiteY967" fmla="*/ 288302 h 2807274"/>
              <a:gd name="connsiteX968" fmla="*/ 511120 w 2969320"/>
              <a:gd name="connsiteY968" fmla="*/ 288302 h 2807274"/>
              <a:gd name="connsiteX969" fmla="*/ 519691 w 2969320"/>
              <a:gd name="connsiteY969" fmla="*/ 298888 h 2807274"/>
              <a:gd name="connsiteX970" fmla="*/ 516263 w 2969320"/>
              <a:gd name="connsiteY970" fmla="*/ 301156 h 2807274"/>
              <a:gd name="connsiteX971" fmla="*/ 506836 w 2969320"/>
              <a:gd name="connsiteY971" fmla="*/ 291326 h 2807274"/>
              <a:gd name="connsiteX972" fmla="*/ 511120 w 2969320"/>
              <a:gd name="connsiteY972" fmla="*/ 288302 h 2807274"/>
              <a:gd name="connsiteX973" fmla="*/ 2579194 w 2969320"/>
              <a:gd name="connsiteY973" fmla="*/ 282793 h 2807274"/>
              <a:gd name="connsiteX974" fmla="*/ 2580020 w 2969320"/>
              <a:gd name="connsiteY974" fmla="*/ 290570 h 2807274"/>
              <a:gd name="connsiteX975" fmla="*/ 2548620 w 2969320"/>
              <a:gd name="connsiteY975" fmla="*/ 297484 h 2807274"/>
              <a:gd name="connsiteX976" fmla="*/ 2546967 w 2969320"/>
              <a:gd name="connsiteY976" fmla="*/ 291435 h 2807274"/>
              <a:gd name="connsiteX977" fmla="*/ 2579194 w 2969320"/>
              <a:gd name="connsiteY977" fmla="*/ 282793 h 2807274"/>
              <a:gd name="connsiteX978" fmla="*/ 936147 w 2969320"/>
              <a:gd name="connsiteY978" fmla="*/ 282793 h 2807274"/>
              <a:gd name="connsiteX979" fmla="*/ 945696 w 2969320"/>
              <a:gd name="connsiteY979" fmla="*/ 286925 h 2807274"/>
              <a:gd name="connsiteX980" fmla="*/ 944961 w 2969320"/>
              <a:gd name="connsiteY980" fmla="*/ 286925 h 2807274"/>
              <a:gd name="connsiteX981" fmla="*/ 934678 w 2969320"/>
              <a:gd name="connsiteY981" fmla="*/ 288303 h 2807274"/>
              <a:gd name="connsiteX982" fmla="*/ 936147 w 2969320"/>
              <a:gd name="connsiteY982" fmla="*/ 282793 h 2807274"/>
              <a:gd name="connsiteX983" fmla="*/ 1556141 w 2969320"/>
              <a:gd name="connsiteY983" fmla="*/ 279121 h 2807274"/>
              <a:gd name="connsiteX984" fmla="*/ 1565585 w 2969320"/>
              <a:gd name="connsiteY984" fmla="*/ 282793 h 2807274"/>
              <a:gd name="connsiteX985" fmla="*/ 1555354 w 2969320"/>
              <a:gd name="connsiteY985" fmla="*/ 282793 h 2807274"/>
              <a:gd name="connsiteX986" fmla="*/ 1556141 w 2969320"/>
              <a:gd name="connsiteY986" fmla="*/ 279121 h 2807274"/>
              <a:gd name="connsiteX987" fmla="*/ 920599 w 2969320"/>
              <a:gd name="connsiteY987" fmla="*/ 277284 h 2807274"/>
              <a:gd name="connsiteX988" fmla="*/ 921824 w 2969320"/>
              <a:gd name="connsiteY988" fmla="*/ 277896 h 2807274"/>
              <a:gd name="connsiteX989" fmla="*/ 921213 w 2969320"/>
              <a:gd name="connsiteY989" fmla="*/ 279121 h 2807274"/>
              <a:gd name="connsiteX990" fmla="*/ 919988 w 2969320"/>
              <a:gd name="connsiteY990" fmla="*/ 278509 h 2807274"/>
              <a:gd name="connsiteX991" fmla="*/ 920599 w 2969320"/>
              <a:gd name="connsiteY991" fmla="*/ 277284 h 2807274"/>
              <a:gd name="connsiteX992" fmla="*/ 1696750 w 2969320"/>
              <a:gd name="connsiteY992" fmla="*/ 266266 h 2807274"/>
              <a:gd name="connsiteX993" fmla="*/ 1698587 w 2969320"/>
              <a:gd name="connsiteY993" fmla="*/ 269020 h 2807274"/>
              <a:gd name="connsiteX994" fmla="*/ 1693996 w 2969320"/>
              <a:gd name="connsiteY994" fmla="*/ 271775 h 2807274"/>
              <a:gd name="connsiteX995" fmla="*/ 1693078 w 2969320"/>
              <a:gd name="connsiteY995" fmla="*/ 269020 h 2807274"/>
              <a:gd name="connsiteX996" fmla="*/ 1696750 w 2969320"/>
              <a:gd name="connsiteY996" fmla="*/ 266266 h 2807274"/>
              <a:gd name="connsiteX997" fmla="*/ 1461701 w 2969320"/>
              <a:gd name="connsiteY997" fmla="*/ 266266 h 2807274"/>
              <a:gd name="connsiteX998" fmla="*/ 1463538 w 2969320"/>
              <a:gd name="connsiteY998" fmla="*/ 266266 h 2807274"/>
              <a:gd name="connsiteX999" fmla="*/ 1463538 w 2969320"/>
              <a:gd name="connsiteY999" fmla="*/ 268103 h 2807274"/>
              <a:gd name="connsiteX1000" fmla="*/ 1461701 w 2969320"/>
              <a:gd name="connsiteY1000" fmla="*/ 268103 h 2807274"/>
              <a:gd name="connsiteX1001" fmla="*/ 1533318 w 2969320"/>
              <a:gd name="connsiteY1001" fmla="*/ 264430 h 2807274"/>
              <a:gd name="connsiteX1002" fmla="*/ 1535155 w 2969320"/>
              <a:gd name="connsiteY1002" fmla="*/ 264430 h 2807274"/>
              <a:gd name="connsiteX1003" fmla="*/ 1535155 w 2969320"/>
              <a:gd name="connsiteY1003" fmla="*/ 266267 h 2807274"/>
              <a:gd name="connsiteX1004" fmla="*/ 1533318 w 2969320"/>
              <a:gd name="connsiteY1004" fmla="*/ 266267 h 2807274"/>
              <a:gd name="connsiteX1005" fmla="*/ 1058569 w 2969320"/>
              <a:gd name="connsiteY1005" fmla="*/ 264064 h 2807274"/>
              <a:gd name="connsiteX1006" fmla="*/ 1075360 w 2969320"/>
              <a:gd name="connsiteY1006" fmla="*/ 267973 h 2807274"/>
              <a:gd name="connsiteX1007" fmla="*/ 1143344 w 2969320"/>
              <a:gd name="connsiteY1007" fmla="*/ 296035 h 2807274"/>
              <a:gd name="connsiteX1008" fmla="*/ 1160545 w 2969320"/>
              <a:gd name="connsiteY1008" fmla="*/ 313675 h 2807274"/>
              <a:gd name="connsiteX1009" fmla="*/ 1140068 w 2969320"/>
              <a:gd name="connsiteY1009" fmla="*/ 315279 h 2807274"/>
              <a:gd name="connsiteX1010" fmla="*/ 1064713 w 2969320"/>
              <a:gd name="connsiteY1010" fmla="*/ 288820 h 2807274"/>
              <a:gd name="connsiteX1011" fmla="*/ 1046693 w 2969320"/>
              <a:gd name="connsiteY1011" fmla="*/ 275189 h 2807274"/>
              <a:gd name="connsiteX1012" fmla="*/ 1058569 w 2969320"/>
              <a:gd name="connsiteY1012" fmla="*/ 264064 h 2807274"/>
              <a:gd name="connsiteX1013" fmla="*/ 1570962 w 2969320"/>
              <a:gd name="connsiteY1013" fmla="*/ 262593 h 2807274"/>
              <a:gd name="connsiteX1014" fmla="*/ 1573717 w 2969320"/>
              <a:gd name="connsiteY1014" fmla="*/ 265654 h 2807274"/>
              <a:gd name="connsiteX1015" fmla="*/ 1570045 w 2969320"/>
              <a:gd name="connsiteY1015" fmla="*/ 266266 h 2807274"/>
              <a:gd name="connsiteX1016" fmla="*/ 1568208 w 2969320"/>
              <a:gd name="connsiteY1016" fmla="*/ 264429 h 2807274"/>
              <a:gd name="connsiteX1017" fmla="*/ 1570962 w 2969320"/>
              <a:gd name="connsiteY1017" fmla="*/ 262593 h 2807274"/>
              <a:gd name="connsiteX1018" fmla="*/ 891608 w 2969320"/>
              <a:gd name="connsiteY1018" fmla="*/ 260757 h 2807274"/>
              <a:gd name="connsiteX1019" fmla="*/ 892443 w 2969320"/>
              <a:gd name="connsiteY1019" fmla="*/ 263512 h 2807274"/>
              <a:gd name="connsiteX1020" fmla="*/ 884096 w 2969320"/>
              <a:gd name="connsiteY1020" fmla="*/ 266267 h 2807274"/>
              <a:gd name="connsiteX1021" fmla="*/ 883261 w 2969320"/>
              <a:gd name="connsiteY1021" fmla="*/ 263512 h 2807274"/>
              <a:gd name="connsiteX1022" fmla="*/ 891608 w 2969320"/>
              <a:gd name="connsiteY1022" fmla="*/ 260757 h 2807274"/>
              <a:gd name="connsiteX1023" fmla="*/ 1925155 w 2969320"/>
              <a:gd name="connsiteY1023" fmla="*/ 258160 h 2807274"/>
              <a:gd name="connsiteX1024" fmla="*/ 1921149 w 2969320"/>
              <a:gd name="connsiteY1024" fmla="*/ 273612 h 2807274"/>
              <a:gd name="connsiteX1025" fmla="*/ 1913436 w 2969320"/>
              <a:gd name="connsiteY1025" fmla="*/ 269263 h 2807274"/>
              <a:gd name="connsiteX1026" fmla="*/ 1925434 w 2969320"/>
              <a:gd name="connsiteY1026" fmla="*/ 257085 h 2807274"/>
              <a:gd name="connsiteX1027" fmla="*/ 1926291 w 2969320"/>
              <a:gd name="connsiteY1027" fmla="*/ 257085 h 2807274"/>
              <a:gd name="connsiteX1028" fmla="*/ 1925155 w 2969320"/>
              <a:gd name="connsiteY1028" fmla="*/ 258160 h 2807274"/>
              <a:gd name="connsiteX1029" fmla="*/ 1925778 w 2969320"/>
              <a:gd name="connsiteY1029" fmla="*/ 256464 h 2807274"/>
              <a:gd name="connsiteX1030" fmla="*/ 1925289 w 2969320"/>
              <a:gd name="connsiteY1030" fmla="*/ 257085 h 2807274"/>
              <a:gd name="connsiteX1031" fmla="*/ 1924454 w 2969320"/>
              <a:gd name="connsiteY1031" fmla="*/ 257085 h 2807274"/>
              <a:gd name="connsiteX1032" fmla="*/ 1024588 w 2969320"/>
              <a:gd name="connsiteY1032" fmla="*/ 249739 h 2807274"/>
              <a:gd name="connsiteX1033" fmla="*/ 1039349 w 2969320"/>
              <a:gd name="connsiteY1033" fmla="*/ 267304 h 2807274"/>
              <a:gd name="connsiteX1034" fmla="*/ 1024588 w 2969320"/>
              <a:gd name="connsiteY1034" fmla="*/ 249739 h 2807274"/>
              <a:gd name="connsiteX1035" fmla="*/ 913407 w 2969320"/>
              <a:gd name="connsiteY1035" fmla="*/ 246067 h 2807274"/>
              <a:gd name="connsiteX1036" fmla="*/ 921824 w 2969320"/>
              <a:gd name="connsiteY1036" fmla="*/ 248428 h 2807274"/>
              <a:gd name="connsiteX1037" fmla="*/ 921059 w 2969320"/>
              <a:gd name="connsiteY1037" fmla="*/ 251576 h 2807274"/>
              <a:gd name="connsiteX1038" fmla="*/ 912642 w 2969320"/>
              <a:gd name="connsiteY1038" fmla="*/ 250002 h 2807274"/>
              <a:gd name="connsiteX1039" fmla="*/ 913407 w 2969320"/>
              <a:gd name="connsiteY1039" fmla="*/ 246067 h 2807274"/>
              <a:gd name="connsiteX1040" fmla="*/ 1734702 w 2969320"/>
              <a:gd name="connsiteY1040" fmla="*/ 244230 h 2807274"/>
              <a:gd name="connsiteX1041" fmla="*/ 1735313 w 2969320"/>
              <a:gd name="connsiteY1041" fmla="*/ 244964 h 2807274"/>
              <a:gd name="connsiteX1042" fmla="*/ 1734702 w 2969320"/>
              <a:gd name="connsiteY1042" fmla="*/ 247902 h 2807274"/>
              <a:gd name="connsiteX1043" fmla="*/ 1733477 w 2969320"/>
              <a:gd name="connsiteY1043" fmla="*/ 246433 h 2807274"/>
              <a:gd name="connsiteX1044" fmla="*/ 1734702 w 2969320"/>
              <a:gd name="connsiteY1044" fmla="*/ 244230 h 2807274"/>
              <a:gd name="connsiteX1045" fmla="*/ 1004803 w 2969320"/>
              <a:gd name="connsiteY1045" fmla="*/ 244230 h 2807274"/>
              <a:gd name="connsiteX1046" fmla="*/ 1013640 w 2969320"/>
              <a:gd name="connsiteY1046" fmla="*/ 249738 h 2807274"/>
              <a:gd name="connsiteX1047" fmla="*/ 1007212 w 2969320"/>
              <a:gd name="connsiteY1047" fmla="*/ 254461 h 2807274"/>
              <a:gd name="connsiteX1048" fmla="*/ 1000786 w 2969320"/>
              <a:gd name="connsiteY1048" fmla="*/ 249738 h 2807274"/>
              <a:gd name="connsiteX1049" fmla="*/ 1004803 w 2969320"/>
              <a:gd name="connsiteY1049" fmla="*/ 244230 h 2807274"/>
              <a:gd name="connsiteX1050" fmla="*/ 1777049 w 2969320"/>
              <a:gd name="connsiteY1050" fmla="*/ 242394 h 2807274"/>
              <a:gd name="connsiteX1051" fmla="*/ 1781222 w 2969320"/>
              <a:gd name="connsiteY1051" fmla="*/ 249250 h 2807274"/>
              <a:gd name="connsiteX1052" fmla="*/ 1777049 w 2969320"/>
              <a:gd name="connsiteY1052" fmla="*/ 255249 h 2807274"/>
              <a:gd name="connsiteX1053" fmla="*/ 1772040 w 2969320"/>
              <a:gd name="connsiteY1053" fmla="*/ 250107 h 2807274"/>
              <a:gd name="connsiteX1054" fmla="*/ 1777049 w 2969320"/>
              <a:gd name="connsiteY1054" fmla="*/ 242394 h 2807274"/>
              <a:gd name="connsiteX1055" fmla="*/ 1774489 w 2969320"/>
              <a:gd name="connsiteY1055" fmla="*/ 235049 h 2807274"/>
              <a:gd name="connsiteX1056" fmla="*/ 1775712 w 2969320"/>
              <a:gd name="connsiteY1056" fmla="*/ 238721 h 2807274"/>
              <a:gd name="connsiteX1057" fmla="*/ 1773264 w 2969320"/>
              <a:gd name="connsiteY1057" fmla="*/ 238721 h 2807274"/>
              <a:gd name="connsiteX1058" fmla="*/ 1772040 w 2969320"/>
              <a:gd name="connsiteY1058" fmla="*/ 236274 h 2807274"/>
              <a:gd name="connsiteX1059" fmla="*/ 1774489 w 2969320"/>
              <a:gd name="connsiteY1059" fmla="*/ 235049 h 2807274"/>
              <a:gd name="connsiteX1060" fmla="*/ 961305 w 2969320"/>
              <a:gd name="connsiteY1060" fmla="*/ 231632 h 2807274"/>
              <a:gd name="connsiteX1061" fmla="*/ 971405 w 2969320"/>
              <a:gd name="connsiteY1061" fmla="*/ 234437 h 2807274"/>
              <a:gd name="connsiteX1062" fmla="*/ 965895 w 2969320"/>
              <a:gd name="connsiteY1062" fmla="*/ 240558 h 2807274"/>
              <a:gd name="connsiteX1063" fmla="*/ 960387 w 2969320"/>
              <a:gd name="connsiteY1063" fmla="*/ 231376 h 2807274"/>
              <a:gd name="connsiteX1064" fmla="*/ 961173 w 2969320"/>
              <a:gd name="connsiteY1064" fmla="*/ 231376 h 2807274"/>
              <a:gd name="connsiteX1065" fmla="*/ 961305 w 2969320"/>
              <a:gd name="connsiteY1065" fmla="*/ 231632 h 2807274"/>
              <a:gd name="connsiteX1066" fmla="*/ 959067 w 2969320"/>
              <a:gd name="connsiteY1066" fmla="*/ 230761 h 2807274"/>
              <a:gd name="connsiteX1067" fmla="*/ 960387 w 2969320"/>
              <a:gd name="connsiteY1067" fmla="*/ 231376 h 2807274"/>
              <a:gd name="connsiteX1068" fmla="*/ 959522 w 2969320"/>
              <a:gd name="connsiteY1068" fmla="*/ 231376 h 2807274"/>
              <a:gd name="connsiteX1069" fmla="*/ 813481 w 2969320"/>
              <a:gd name="connsiteY1069" fmla="*/ 229539 h 2807274"/>
              <a:gd name="connsiteX1070" fmla="*/ 817154 w 2969320"/>
              <a:gd name="connsiteY1070" fmla="*/ 231988 h 2807274"/>
              <a:gd name="connsiteX1071" fmla="*/ 814215 w 2969320"/>
              <a:gd name="connsiteY1071" fmla="*/ 236885 h 2807274"/>
              <a:gd name="connsiteX1072" fmla="*/ 809808 w 2969320"/>
              <a:gd name="connsiteY1072" fmla="*/ 232804 h 2807274"/>
              <a:gd name="connsiteX1073" fmla="*/ 813481 w 2969320"/>
              <a:gd name="connsiteY1073" fmla="*/ 229539 h 2807274"/>
              <a:gd name="connsiteX1074" fmla="*/ 1718713 w 2969320"/>
              <a:gd name="connsiteY1074" fmla="*/ 226683 h 2807274"/>
              <a:gd name="connsiteX1075" fmla="*/ 1731641 w 2969320"/>
              <a:gd name="connsiteY1075" fmla="*/ 229132 h 2807274"/>
              <a:gd name="connsiteX1076" fmla="*/ 1722752 w 2969320"/>
              <a:gd name="connsiteY1076" fmla="*/ 238925 h 2807274"/>
              <a:gd name="connsiteX1077" fmla="*/ 1715481 w 2969320"/>
              <a:gd name="connsiteY1077" fmla="*/ 238925 h 2807274"/>
              <a:gd name="connsiteX1078" fmla="*/ 1711804 w 2969320"/>
              <a:gd name="connsiteY1078" fmla="*/ 235212 h 2807274"/>
              <a:gd name="connsiteX1079" fmla="*/ 512847 w 2969320"/>
              <a:gd name="connsiteY1079" fmla="*/ 222195 h 2807274"/>
              <a:gd name="connsiteX1080" fmla="*/ 523365 w 2969320"/>
              <a:gd name="connsiteY1080" fmla="*/ 235550 h 2807274"/>
              <a:gd name="connsiteX1081" fmla="*/ 518106 w 2969320"/>
              <a:gd name="connsiteY1081" fmla="*/ 240557 h 2807274"/>
              <a:gd name="connsiteX1082" fmla="*/ 506837 w 2969320"/>
              <a:gd name="connsiteY1082" fmla="*/ 228872 h 2807274"/>
              <a:gd name="connsiteX1083" fmla="*/ 512847 w 2969320"/>
              <a:gd name="connsiteY1083" fmla="*/ 222195 h 2807274"/>
              <a:gd name="connsiteX1084" fmla="*/ 1582288 w 2969320"/>
              <a:gd name="connsiteY1084" fmla="*/ 220358 h 2807274"/>
              <a:gd name="connsiteX1085" fmla="*/ 1582900 w 2969320"/>
              <a:gd name="connsiteY1085" fmla="*/ 222195 h 2807274"/>
              <a:gd name="connsiteX1086" fmla="*/ 1582288 w 2969320"/>
              <a:gd name="connsiteY1086" fmla="*/ 224031 h 2807274"/>
              <a:gd name="connsiteX1087" fmla="*/ 1581063 w 2969320"/>
              <a:gd name="connsiteY1087" fmla="*/ 221277 h 2807274"/>
              <a:gd name="connsiteX1088" fmla="*/ 1582288 w 2969320"/>
              <a:gd name="connsiteY1088" fmla="*/ 220358 h 2807274"/>
              <a:gd name="connsiteX1089" fmla="*/ 950016 w 2969320"/>
              <a:gd name="connsiteY1089" fmla="*/ 218521 h 2807274"/>
              <a:gd name="connsiteX1090" fmla="*/ 959067 w 2969320"/>
              <a:gd name="connsiteY1090" fmla="*/ 230761 h 2807274"/>
              <a:gd name="connsiteX1091" fmla="*/ 945696 w 2969320"/>
              <a:gd name="connsiteY1091" fmla="*/ 224520 h 2807274"/>
              <a:gd name="connsiteX1092" fmla="*/ 950016 w 2969320"/>
              <a:gd name="connsiteY1092" fmla="*/ 218521 h 2807274"/>
              <a:gd name="connsiteX1093" fmla="*/ 1675836 w 2969320"/>
              <a:gd name="connsiteY1093" fmla="*/ 214645 h 2807274"/>
              <a:gd name="connsiteX1094" fmla="*/ 1680224 w 2969320"/>
              <a:gd name="connsiteY1094" fmla="*/ 218155 h 2807274"/>
              <a:gd name="connsiteX1095" fmla="*/ 1676551 w 2969320"/>
              <a:gd name="connsiteY1095" fmla="*/ 220358 h 2807274"/>
              <a:gd name="connsiteX1096" fmla="*/ 1745597 w 2969320"/>
              <a:gd name="connsiteY1096" fmla="*/ 209340 h 2807274"/>
              <a:gd name="connsiteX1097" fmla="*/ 1746331 w 2969320"/>
              <a:gd name="connsiteY1097" fmla="*/ 213013 h 2807274"/>
              <a:gd name="connsiteX1098" fmla="*/ 1738986 w 2969320"/>
              <a:gd name="connsiteY1098" fmla="*/ 211177 h 2807274"/>
              <a:gd name="connsiteX1099" fmla="*/ 1745597 w 2969320"/>
              <a:gd name="connsiteY1099" fmla="*/ 209340 h 2807274"/>
              <a:gd name="connsiteX1100" fmla="*/ 1979543 w 2969320"/>
              <a:gd name="connsiteY1100" fmla="*/ 207503 h 2807274"/>
              <a:gd name="connsiteX1101" fmla="*/ 1961076 w 2969320"/>
              <a:gd name="connsiteY1101" fmla="*/ 239915 h 2807274"/>
              <a:gd name="connsiteX1102" fmla="*/ 1925778 w 2969320"/>
              <a:gd name="connsiteY1102" fmla="*/ 256464 h 2807274"/>
              <a:gd name="connsiteX1103" fmla="*/ 1947720 w 2969320"/>
              <a:gd name="connsiteY1103" fmla="*/ 228637 h 2807274"/>
              <a:gd name="connsiteX1104" fmla="*/ 1979543 w 2969320"/>
              <a:gd name="connsiteY1104" fmla="*/ 207503 h 2807274"/>
              <a:gd name="connsiteX1105" fmla="*/ 934065 w 2969320"/>
              <a:gd name="connsiteY1105" fmla="*/ 207503 h 2807274"/>
              <a:gd name="connsiteX1106" fmla="*/ 936514 w 2969320"/>
              <a:gd name="connsiteY1106" fmla="*/ 214586 h 2807274"/>
              <a:gd name="connsiteX1107" fmla="*/ 933249 w 2969320"/>
              <a:gd name="connsiteY1107" fmla="*/ 218521 h 2807274"/>
              <a:gd name="connsiteX1108" fmla="*/ 929984 w 2969320"/>
              <a:gd name="connsiteY1108" fmla="*/ 215374 h 2807274"/>
              <a:gd name="connsiteX1109" fmla="*/ 934065 w 2969320"/>
              <a:gd name="connsiteY1109" fmla="*/ 207503 h 2807274"/>
              <a:gd name="connsiteX1110" fmla="*/ 1810602 w 2969320"/>
              <a:gd name="connsiteY1110" fmla="*/ 196486 h 2807274"/>
              <a:gd name="connsiteX1111" fmla="*/ 1810602 w 2969320"/>
              <a:gd name="connsiteY1111" fmla="*/ 198934 h 2807274"/>
              <a:gd name="connsiteX1112" fmla="*/ 1808153 w 2969320"/>
              <a:gd name="connsiteY1112" fmla="*/ 200158 h 2807274"/>
              <a:gd name="connsiteX1113" fmla="*/ 1806929 w 2969320"/>
              <a:gd name="connsiteY1113" fmla="*/ 197709 h 2807274"/>
              <a:gd name="connsiteX1114" fmla="*/ 1810602 w 2969320"/>
              <a:gd name="connsiteY1114" fmla="*/ 196486 h 2807274"/>
              <a:gd name="connsiteX1115" fmla="*/ 905909 w 2969320"/>
              <a:gd name="connsiteY1115" fmla="*/ 196486 h 2807274"/>
              <a:gd name="connsiteX1116" fmla="*/ 908204 w 2969320"/>
              <a:gd name="connsiteY1116" fmla="*/ 203716 h 2807274"/>
              <a:gd name="connsiteX1117" fmla="*/ 904378 w 2969320"/>
              <a:gd name="connsiteY1117" fmla="*/ 208538 h 2807274"/>
              <a:gd name="connsiteX1118" fmla="*/ 899787 w 2969320"/>
              <a:gd name="connsiteY1118" fmla="*/ 205324 h 2807274"/>
              <a:gd name="connsiteX1119" fmla="*/ 905909 w 2969320"/>
              <a:gd name="connsiteY1119" fmla="*/ 196486 h 2807274"/>
              <a:gd name="connsiteX1120" fmla="*/ 879162 w 2969320"/>
              <a:gd name="connsiteY1120" fmla="*/ 184142 h 2807274"/>
              <a:gd name="connsiteX1121" fmla="*/ 892442 w 2969320"/>
              <a:gd name="connsiteY1121" fmla="*/ 197302 h 2807274"/>
              <a:gd name="connsiteX1122" fmla="*/ 889295 w 2969320"/>
              <a:gd name="connsiteY1122" fmla="*/ 203832 h 2807274"/>
              <a:gd name="connsiteX1123" fmla="*/ 859388 w 2969320"/>
              <a:gd name="connsiteY1123" fmla="*/ 191589 h 2807274"/>
              <a:gd name="connsiteX1124" fmla="*/ 861749 w 2969320"/>
              <a:gd name="connsiteY1124" fmla="*/ 185061 h 2807274"/>
              <a:gd name="connsiteX1125" fmla="*/ 879162 w 2969320"/>
              <a:gd name="connsiteY1125" fmla="*/ 184142 h 2807274"/>
              <a:gd name="connsiteX1126" fmla="*/ 598654 w 2969320"/>
              <a:gd name="connsiteY1126" fmla="*/ 174450 h 2807274"/>
              <a:gd name="connsiteX1127" fmla="*/ 576617 w 2969320"/>
              <a:gd name="connsiteY1127" fmla="*/ 186501 h 2807274"/>
              <a:gd name="connsiteX1128" fmla="*/ 598654 w 2969320"/>
              <a:gd name="connsiteY1128" fmla="*/ 174450 h 2807274"/>
              <a:gd name="connsiteX1129" fmla="*/ 845420 w 2969320"/>
              <a:gd name="connsiteY1129" fmla="*/ 168587 h 2807274"/>
              <a:gd name="connsiteX1130" fmla="*/ 853880 w 2969320"/>
              <a:gd name="connsiteY1130" fmla="*/ 189142 h 2807274"/>
              <a:gd name="connsiteX1131" fmla="*/ 826335 w 2969320"/>
              <a:gd name="connsiteY1131" fmla="*/ 172448 h 2807274"/>
              <a:gd name="connsiteX1132" fmla="*/ 845420 w 2969320"/>
              <a:gd name="connsiteY1132" fmla="*/ 168587 h 2807274"/>
              <a:gd name="connsiteX1133" fmla="*/ 1793055 w 2969320"/>
              <a:gd name="connsiteY1133" fmla="*/ 161597 h 2807274"/>
              <a:gd name="connsiteX1134" fmla="*/ 1755512 w 2969320"/>
              <a:gd name="connsiteY1134" fmla="*/ 200161 h 2807274"/>
              <a:gd name="connsiteX1135" fmla="*/ 1793055 w 2969320"/>
              <a:gd name="connsiteY1135" fmla="*/ 161597 h 2807274"/>
              <a:gd name="connsiteX1136" fmla="*/ 794783 w 2969320"/>
              <a:gd name="connsiteY1136" fmla="*/ 148743 h 2807274"/>
              <a:gd name="connsiteX1137" fmla="*/ 828172 w 2969320"/>
              <a:gd name="connsiteY1137" fmla="*/ 163236 h 2807274"/>
              <a:gd name="connsiteX1138" fmla="*/ 824833 w 2969320"/>
              <a:gd name="connsiteY1138" fmla="*/ 172614 h 2807274"/>
              <a:gd name="connsiteX1139" fmla="*/ 791445 w 2969320"/>
              <a:gd name="connsiteY1139" fmla="*/ 157268 h 2807274"/>
              <a:gd name="connsiteX1140" fmla="*/ 794783 w 2969320"/>
              <a:gd name="connsiteY1140" fmla="*/ 148743 h 2807274"/>
              <a:gd name="connsiteX1141" fmla="*/ 705153 w 2969320"/>
              <a:gd name="connsiteY1141" fmla="*/ 148741 h 2807274"/>
              <a:gd name="connsiteX1142" fmla="*/ 715814 w 2969320"/>
              <a:gd name="connsiteY1142" fmla="*/ 159406 h 2807274"/>
              <a:gd name="connsiteX1143" fmla="*/ 727295 w 2969320"/>
              <a:gd name="connsiteY1143" fmla="*/ 166791 h 2807274"/>
              <a:gd name="connsiteX1144" fmla="*/ 747793 w 2969320"/>
              <a:gd name="connsiteY1144" fmla="*/ 185661 h 2807274"/>
              <a:gd name="connsiteX1145" fmla="*/ 770752 w 2969320"/>
              <a:gd name="connsiteY1145" fmla="*/ 205351 h 2807274"/>
              <a:gd name="connsiteX1146" fmla="*/ 801082 w 2969320"/>
              <a:gd name="connsiteY1146" fmla="*/ 237347 h 2807274"/>
              <a:gd name="connsiteX1147" fmla="*/ 838801 w 2969320"/>
              <a:gd name="connsiteY1147" fmla="*/ 271804 h 2807274"/>
              <a:gd name="connsiteX1148" fmla="*/ 873240 w 2969320"/>
              <a:gd name="connsiteY1148" fmla="*/ 292315 h 2807274"/>
              <a:gd name="connsiteX1149" fmla="*/ 855201 w 2969320"/>
              <a:gd name="connsiteY1149" fmla="*/ 289854 h 2807274"/>
              <a:gd name="connsiteX1150" fmla="*/ 895380 w 2969320"/>
              <a:gd name="connsiteY1150" fmla="*/ 340720 h 2807274"/>
              <a:gd name="connsiteX1151" fmla="*/ 905220 w 2969320"/>
              <a:gd name="connsiteY1151" fmla="*/ 334157 h 2807274"/>
              <a:gd name="connsiteX1152" fmla="*/ 882261 w 2969320"/>
              <a:gd name="connsiteY1152" fmla="*/ 350565 h 2807274"/>
              <a:gd name="connsiteX1153" fmla="*/ 883901 w 2969320"/>
              <a:gd name="connsiteY1153" fmla="*/ 355488 h 2807274"/>
              <a:gd name="connsiteX1154" fmla="*/ 919979 w 2969320"/>
              <a:gd name="connsiteY1154" fmla="*/ 372717 h 2807274"/>
              <a:gd name="connsiteX1155" fmla="*/ 950319 w 2969320"/>
              <a:gd name="connsiteY1155" fmla="*/ 387485 h 2807274"/>
              <a:gd name="connsiteX1156" fmla="*/ 980658 w 2969320"/>
              <a:gd name="connsiteY1156" fmla="*/ 404713 h 2807274"/>
              <a:gd name="connsiteX1157" fmla="*/ 1065938 w 2969320"/>
              <a:gd name="connsiteY1157" fmla="*/ 416199 h 2807274"/>
              <a:gd name="connsiteX1158" fmla="*/ 1013458 w 2969320"/>
              <a:gd name="connsiteY1158" fmla="*/ 387485 h 2807274"/>
              <a:gd name="connsiteX1159" fmla="*/ 1167615 w 2969320"/>
              <a:gd name="connsiteY1159" fmla="*/ 428505 h 2807274"/>
              <a:gd name="connsiteX1160" fmla="*/ 1169255 w 2969320"/>
              <a:gd name="connsiteY1160" fmla="*/ 421121 h 2807274"/>
              <a:gd name="connsiteX1161" fmla="*/ 1147115 w 2969320"/>
              <a:gd name="connsiteY1161" fmla="*/ 413738 h 2807274"/>
              <a:gd name="connsiteX1162" fmla="*/ 1104477 w 2969320"/>
              <a:gd name="connsiteY1162" fmla="*/ 398970 h 2807274"/>
              <a:gd name="connsiteX1163" fmla="*/ 1097917 w 2969320"/>
              <a:gd name="connsiteY1163" fmla="*/ 389125 h 2807274"/>
              <a:gd name="connsiteX1164" fmla="*/ 1107756 w 2969320"/>
              <a:gd name="connsiteY1164" fmla="*/ 385843 h 2807274"/>
              <a:gd name="connsiteX1165" fmla="*/ 1179916 w 2969320"/>
              <a:gd name="connsiteY1165" fmla="*/ 403893 h 2807274"/>
              <a:gd name="connsiteX1166" fmla="*/ 1224194 w 2969320"/>
              <a:gd name="connsiteY1166" fmla="*/ 375178 h 2807274"/>
              <a:gd name="connsiteX1167" fmla="*/ 1237314 w 2969320"/>
              <a:gd name="connsiteY1167" fmla="*/ 396508 h 2807274"/>
              <a:gd name="connsiteX1168" fmla="*/ 1243054 w 2969320"/>
              <a:gd name="connsiteY1168" fmla="*/ 393227 h 2807274"/>
              <a:gd name="connsiteX1169" fmla="*/ 1233214 w 2969320"/>
              <a:gd name="connsiteY1169" fmla="*/ 380100 h 2807274"/>
              <a:gd name="connsiteX1170" fmla="*/ 1267654 w 2969320"/>
              <a:gd name="connsiteY1170" fmla="*/ 380100 h 2807274"/>
              <a:gd name="connsiteX1171" fmla="*/ 1203694 w 2969320"/>
              <a:gd name="connsiteY1171" fmla="*/ 319389 h 2807274"/>
              <a:gd name="connsiteX1172" fmla="*/ 1293893 w 2969320"/>
              <a:gd name="connsiteY1172" fmla="*/ 349745 h 2807274"/>
              <a:gd name="connsiteX1173" fmla="*/ 1324232 w 2969320"/>
              <a:gd name="connsiteY1173" fmla="*/ 348924 h 2807274"/>
              <a:gd name="connsiteX1174" fmla="*/ 1333252 w 2969320"/>
              <a:gd name="connsiteY1174" fmla="*/ 329234 h 2807274"/>
              <a:gd name="connsiteX1175" fmla="*/ 1358672 w 2969320"/>
              <a:gd name="connsiteY1175" fmla="*/ 335797 h 2807274"/>
              <a:gd name="connsiteX1176" fmla="*/ 1401312 w 2969320"/>
              <a:gd name="connsiteY1176" fmla="*/ 357128 h 2807274"/>
              <a:gd name="connsiteX1177" fmla="*/ 1420171 w 2969320"/>
              <a:gd name="connsiteY1177" fmla="*/ 375178 h 2807274"/>
              <a:gd name="connsiteX1178" fmla="*/ 1437390 w 2969320"/>
              <a:gd name="connsiteY1178" fmla="*/ 363692 h 2807274"/>
              <a:gd name="connsiteX1179" fmla="*/ 1449691 w 2969320"/>
              <a:gd name="connsiteY1179" fmla="*/ 357128 h 2807274"/>
              <a:gd name="connsiteX1180" fmla="*/ 1482490 w 2969320"/>
              <a:gd name="connsiteY1180" fmla="*/ 348924 h 2807274"/>
              <a:gd name="connsiteX1181" fmla="*/ 1482490 w 2969320"/>
              <a:gd name="connsiteY1181" fmla="*/ 341540 h 2807274"/>
              <a:gd name="connsiteX1182" fmla="*/ 1508730 w 2969320"/>
              <a:gd name="connsiteY1182" fmla="*/ 354667 h 2807274"/>
              <a:gd name="connsiteX1183" fmla="*/ 1511189 w 2969320"/>
              <a:gd name="connsiteY1183" fmla="*/ 351385 h 2807274"/>
              <a:gd name="connsiteX1184" fmla="*/ 1504629 w 2969320"/>
              <a:gd name="connsiteY1184" fmla="*/ 339079 h 2807274"/>
              <a:gd name="connsiteX1185" fmla="*/ 1566128 w 2969320"/>
              <a:gd name="connsiteY1185" fmla="*/ 282470 h 2807274"/>
              <a:gd name="connsiteX1186" fmla="*/ 1565308 w 2969320"/>
              <a:gd name="connsiteY1186" fmla="*/ 282470 h 2807274"/>
              <a:gd name="connsiteX1187" fmla="*/ 1596468 w 2969320"/>
              <a:gd name="connsiteY1187" fmla="*/ 248833 h 2807274"/>
              <a:gd name="connsiteX1188" fmla="*/ 1634187 w 2969320"/>
              <a:gd name="connsiteY1188" fmla="*/ 209453 h 2807274"/>
              <a:gd name="connsiteX1189" fmla="*/ 1678467 w 2969320"/>
              <a:gd name="connsiteY1189" fmla="*/ 198787 h 2807274"/>
              <a:gd name="connsiteX1190" fmla="*/ 1675236 w 2969320"/>
              <a:gd name="connsiteY1190" fmla="*/ 213330 h 2807274"/>
              <a:gd name="connsiteX1191" fmla="*/ 1675633 w 2969320"/>
              <a:gd name="connsiteY1191" fmla="*/ 213013 h 2807274"/>
              <a:gd name="connsiteX1192" fmla="*/ 1675643 w 2969320"/>
              <a:gd name="connsiteY1192" fmla="*/ 213098 h 2807274"/>
              <a:gd name="connsiteX1193" fmla="*/ 1676006 w 2969320"/>
              <a:gd name="connsiteY1193" fmla="*/ 212734 h 2807274"/>
              <a:gd name="connsiteX1194" fmla="*/ 1675673 w 2969320"/>
              <a:gd name="connsiteY1194" fmla="*/ 213338 h 2807274"/>
              <a:gd name="connsiteX1195" fmla="*/ 1675836 w 2969320"/>
              <a:gd name="connsiteY1195" fmla="*/ 214645 h 2807274"/>
              <a:gd name="connsiteX1196" fmla="*/ 1675222 w 2969320"/>
              <a:gd name="connsiteY1196" fmla="*/ 214155 h 2807274"/>
              <a:gd name="connsiteX1197" fmla="*/ 1660837 w 2969320"/>
              <a:gd name="connsiteY1197" fmla="*/ 240218 h 2807274"/>
              <a:gd name="connsiteX1198" fmla="*/ 1633367 w 2969320"/>
              <a:gd name="connsiteY1198" fmla="*/ 257857 h 2807274"/>
              <a:gd name="connsiteX1199" fmla="*/ 1614507 w 2969320"/>
              <a:gd name="connsiteY1199" fmla="*/ 292315 h 2807274"/>
              <a:gd name="connsiteX1200" fmla="*/ 1637467 w 2969320"/>
              <a:gd name="connsiteY1200" fmla="*/ 292315 h 2807274"/>
              <a:gd name="connsiteX1201" fmla="*/ 1690766 w 2969320"/>
              <a:gd name="connsiteY1201" fmla="*/ 243911 h 2807274"/>
              <a:gd name="connsiteX1202" fmla="*/ 1711266 w 2969320"/>
              <a:gd name="connsiteY1202" fmla="*/ 235706 h 2807274"/>
              <a:gd name="connsiteX1203" fmla="*/ 1711266 w 2969320"/>
              <a:gd name="connsiteY1203" fmla="*/ 234886 h 2807274"/>
              <a:gd name="connsiteX1204" fmla="*/ 1711441 w 2969320"/>
              <a:gd name="connsiteY1204" fmla="*/ 235060 h 2807274"/>
              <a:gd name="connsiteX1205" fmla="*/ 1711441 w 2969320"/>
              <a:gd name="connsiteY1205" fmla="*/ 234845 h 2807274"/>
              <a:gd name="connsiteX1206" fmla="*/ 1711804 w 2969320"/>
              <a:gd name="connsiteY1206" fmla="*/ 235212 h 2807274"/>
              <a:gd name="connsiteX1207" fmla="*/ 1711709 w 2969320"/>
              <a:gd name="connsiteY1207" fmla="*/ 235330 h 2807274"/>
              <a:gd name="connsiteX1208" fmla="*/ 1715366 w 2969320"/>
              <a:gd name="connsiteY1208" fmla="*/ 238987 h 2807274"/>
              <a:gd name="connsiteX1209" fmla="*/ 1692407 w 2969320"/>
              <a:gd name="connsiteY1209" fmla="*/ 262370 h 2807274"/>
              <a:gd name="connsiteX1210" fmla="*/ 1676827 w 2969320"/>
              <a:gd name="connsiteY1210" fmla="*/ 295597 h 2807274"/>
              <a:gd name="connsiteX1211" fmla="*/ 1752265 w 2969320"/>
              <a:gd name="connsiteY1211" fmla="*/ 259499 h 2807274"/>
              <a:gd name="connsiteX1212" fmla="*/ 1760464 w 2969320"/>
              <a:gd name="connsiteY1212" fmla="*/ 272625 h 2807274"/>
              <a:gd name="connsiteX1213" fmla="*/ 1709626 w 2969320"/>
              <a:gd name="connsiteY1213" fmla="*/ 306262 h 2807274"/>
              <a:gd name="connsiteX1214" fmla="*/ 1707986 w 2969320"/>
              <a:gd name="connsiteY1214" fmla="*/ 331695 h 2807274"/>
              <a:gd name="connsiteX1215" fmla="*/ 1788344 w 2969320"/>
              <a:gd name="connsiteY1215" fmla="*/ 282470 h 2807274"/>
              <a:gd name="connsiteX1216" fmla="*/ 1825244 w 2969320"/>
              <a:gd name="connsiteY1216" fmla="*/ 268522 h 2807274"/>
              <a:gd name="connsiteX1217" fmla="*/ 1889202 w 2969320"/>
              <a:gd name="connsiteY1217" fmla="*/ 229143 h 2807274"/>
              <a:gd name="connsiteX1218" fmla="*/ 1901503 w 2969320"/>
              <a:gd name="connsiteY1218" fmla="*/ 225041 h 2807274"/>
              <a:gd name="connsiteX1219" fmla="*/ 1850663 w 2969320"/>
              <a:gd name="connsiteY1219" fmla="*/ 275907 h 2807274"/>
              <a:gd name="connsiteX1220" fmla="*/ 1835083 w 2969320"/>
              <a:gd name="connsiteY1220" fmla="*/ 288214 h 2807274"/>
              <a:gd name="connsiteX1221" fmla="*/ 1744065 w 2969320"/>
              <a:gd name="connsiteY1221" fmla="*/ 353847 h 2807274"/>
              <a:gd name="connsiteX1222" fmla="*/ 1721925 w 2969320"/>
              <a:gd name="connsiteY1222" fmla="*/ 379280 h 2807274"/>
              <a:gd name="connsiteX1223" fmla="*/ 1726845 w 2969320"/>
              <a:gd name="connsiteY1223" fmla="*/ 384203 h 2807274"/>
              <a:gd name="connsiteX1224" fmla="*/ 1912982 w 2969320"/>
              <a:gd name="connsiteY1224" fmla="*/ 281649 h 2807274"/>
              <a:gd name="connsiteX1225" fmla="*/ 1915442 w 2969320"/>
              <a:gd name="connsiteY1225" fmla="*/ 293956 h 2807274"/>
              <a:gd name="connsiteX1226" fmla="*/ 1999081 w 2969320"/>
              <a:gd name="connsiteY1226" fmla="*/ 260319 h 2807274"/>
              <a:gd name="connsiteX1227" fmla="*/ 1948242 w 2969320"/>
              <a:gd name="connsiteY1227" fmla="*/ 322670 h 2807274"/>
              <a:gd name="connsiteX1228" fmla="*/ 1939222 w 2969320"/>
              <a:gd name="connsiteY1228" fmla="*/ 342360 h 2807274"/>
              <a:gd name="connsiteX1229" fmla="*/ 1940862 w 2969320"/>
              <a:gd name="connsiteY1229" fmla="*/ 354667 h 2807274"/>
              <a:gd name="connsiteX1230" fmla="*/ 1954802 w 2969320"/>
              <a:gd name="connsiteY1230" fmla="*/ 348924 h 2807274"/>
              <a:gd name="connsiteX1231" fmla="*/ 2013841 w 2969320"/>
              <a:gd name="connsiteY1231" fmla="*/ 303801 h 2807274"/>
              <a:gd name="connsiteX1232" fmla="*/ 2062220 w 2969320"/>
              <a:gd name="connsiteY1232" fmla="*/ 294777 h 2807274"/>
              <a:gd name="connsiteX1233" fmla="*/ 2001117 w 2969320"/>
              <a:gd name="connsiteY1233" fmla="*/ 342869 h 2807274"/>
              <a:gd name="connsiteX1234" fmla="*/ 2000721 w 2969320"/>
              <a:gd name="connsiteY1234" fmla="*/ 342360 h 2807274"/>
              <a:gd name="connsiteX1235" fmla="*/ 1999901 w 2969320"/>
              <a:gd name="connsiteY1235" fmla="*/ 344002 h 2807274"/>
              <a:gd name="connsiteX1236" fmla="*/ 2000721 w 2969320"/>
              <a:gd name="connsiteY1236" fmla="*/ 343182 h 2807274"/>
              <a:gd name="connsiteX1237" fmla="*/ 2001117 w 2969320"/>
              <a:gd name="connsiteY1237" fmla="*/ 342869 h 2807274"/>
              <a:gd name="connsiteX1238" fmla="*/ 2012200 w 2969320"/>
              <a:gd name="connsiteY1238" fmla="*/ 357128 h 2807274"/>
              <a:gd name="connsiteX1239" fmla="*/ 1981041 w 2969320"/>
              <a:gd name="connsiteY1239" fmla="*/ 359590 h 2807274"/>
              <a:gd name="connsiteX1240" fmla="*/ 1946602 w 2969320"/>
              <a:gd name="connsiteY1240" fmla="*/ 390766 h 2807274"/>
              <a:gd name="connsiteX1241" fmla="*/ 2061400 w 2969320"/>
              <a:gd name="connsiteY1241" fmla="*/ 326773 h 2807274"/>
              <a:gd name="connsiteX1242" fmla="*/ 2072059 w 2969320"/>
              <a:gd name="connsiteY1242" fmla="*/ 338259 h 2807274"/>
              <a:gd name="connsiteX1243" fmla="*/ 2031880 w 2969320"/>
              <a:gd name="connsiteY1243" fmla="*/ 371075 h 2807274"/>
              <a:gd name="connsiteX1244" fmla="*/ 2050739 w 2969320"/>
              <a:gd name="connsiteY1244" fmla="*/ 378460 h 2807274"/>
              <a:gd name="connsiteX1245" fmla="*/ 2024500 w 2969320"/>
              <a:gd name="connsiteY1245" fmla="*/ 394048 h 2807274"/>
              <a:gd name="connsiteX1246" fmla="*/ 2026960 w 2969320"/>
              <a:gd name="connsiteY1246" fmla="*/ 398970 h 2807274"/>
              <a:gd name="connsiteX1247" fmla="*/ 2038440 w 2969320"/>
              <a:gd name="connsiteY1247" fmla="*/ 395688 h 2807274"/>
              <a:gd name="connsiteX1248" fmla="*/ 2051559 w 2969320"/>
              <a:gd name="connsiteY1248" fmla="*/ 386663 h 2807274"/>
              <a:gd name="connsiteX1249" fmla="*/ 2114699 w 2969320"/>
              <a:gd name="connsiteY1249" fmla="*/ 343182 h 2807274"/>
              <a:gd name="connsiteX1250" fmla="*/ 2119618 w 2969320"/>
              <a:gd name="connsiteY1250" fmla="*/ 348924 h 2807274"/>
              <a:gd name="connsiteX1251" fmla="*/ 2116339 w 2969320"/>
              <a:gd name="connsiteY1251" fmla="*/ 363692 h 2807274"/>
              <a:gd name="connsiteX1252" fmla="*/ 2051559 w 2969320"/>
              <a:gd name="connsiteY1252" fmla="*/ 437530 h 2807274"/>
              <a:gd name="connsiteX1253" fmla="*/ 2161438 w 2969320"/>
              <a:gd name="connsiteY1253" fmla="*/ 374357 h 2807274"/>
              <a:gd name="connsiteX1254" fmla="*/ 2169638 w 2969320"/>
              <a:gd name="connsiteY1254" fmla="*/ 379280 h 2807274"/>
              <a:gd name="connsiteX1255" fmla="*/ 2163078 w 2969320"/>
              <a:gd name="connsiteY1255" fmla="*/ 395688 h 2807274"/>
              <a:gd name="connsiteX1256" fmla="*/ 2149138 w 2969320"/>
              <a:gd name="connsiteY1256" fmla="*/ 403893 h 2807274"/>
              <a:gd name="connsiteX1257" fmla="*/ 2081900 w 2969320"/>
              <a:gd name="connsiteY1257" fmla="*/ 462143 h 2807274"/>
              <a:gd name="connsiteX1258" fmla="*/ 2054503 w 2969320"/>
              <a:gd name="connsiteY1258" fmla="*/ 497488 h 2807274"/>
              <a:gd name="connsiteX1259" fmla="*/ 2046640 w 2969320"/>
              <a:gd name="connsiteY1259" fmla="*/ 499061 h 2807274"/>
              <a:gd name="connsiteX1260" fmla="*/ 2050739 w 2969320"/>
              <a:gd name="connsiteY1260" fmla="*/ 502343 h 2807274"/>
              <a:gd name="connsiteX1261" fmla="*/ 2054503 w 2969320"/>
              <a:gd name="connsiteY1261" fmla="*/ 497488 h 2807274"/>
              <a:gd name="connsiteX1262" fmla="*/ 2054840 w 2969320"/>
              <a:gd name="connsiteY1262" fmla="*/ 497421 h 2807274"/>
              <a:gd name="connsiteX1263" fmla="*/ 2084359 w 2969320"/>
              <a:gd name="connsiteY1263" fmla="*/ 491678 h 2807274"/>
              <a:gd name="connsiteX1264" fmla="*/ 2147498 w 2969320"/>
              <a:gd name="connsiteY1264" fmla="*/ 436710 h 2807274"/>
              <a:gd name="connsiteX1265" fmla="*/ 2167178 w 2969320"/>
              <a:gd name="connsiteY1265" fmla="*/ 414558 h 2807274"/>
              <a:gd name="connsiteX1266" fmla="*/ 2185217 w 2969320"/>
              <a:gd name="connsiteY1266" fmla="*/ 407995 h 2807274"/>
              <a:gd name="connsiteX1267" fmla="*/ 2090919 w 2969320"/>
              <a:gd name="connsiteY1267" fmla="*/ 508906 h 2807274"/>
              <a:gd name="connsiteX1268" fmla="*/ 2094199 w 2969320"/>
              <a:gd name="connsiteY1268" fmla="*/ 514649 h 2807274"/>
              <a:gd name="connsiteX1269" fmla="*/ 2224577 w 2969320"/>
              <a:gd name="connsiteY1269" fmla="*/ 454759 h 2807274"/>
              <a:gd name="connsiteX1270" fmla="*/ 2238517 w 2969320"/>
              <a:gd name="connsiteY1270" fmla="*/ 476910 h 2807274"/>
              <a:gd name="connsiteX1271" fmla="*/ 2278696 w 2969320"/>
              <a:gd name="connsiteY1271" fmla="*/ 450656 h 2807274"/>
              <a:gd name="connsiteX1272" fmla="*/ 2342655 w 2969320"/>
              <a:gd name="connsiteY1272" fmla="*/ 404713 h 2807274"/>
              <a:gd name="connsiteX1273" fmla="*/ 2369714 w 2969320"/>
              <a:gd name="connsiteY1273" fmla="*/ 392407 h 2807274"/>
              <a:gd name="connsiteX1274" fmla="*/ 2389394 w 2969320"/>
              <a:gd name="connsiteY1274" fmla="*/ 393227 h 2807274"/>
              <a:gd name="connsiteX1275" fmla="*/ 2474672 w 2969320"/>
              <a:gd name="connsiteY1275" fmla="*/ 360410 h 2807274"/>
              <a:gd name="connsiteX1276" fmla="*/ 2508291 w 2969320"/>
              <a:gd name="connsiteY1276" fmla="*/ 347283 h 2807274"/>
              <a:gd name="connsiteX1277" fmla="*/ 2628010 w 2969320"/>
              <a:gd name="connsiteY1277" fmla="*/ 307082 h 2807274"/>
              <a:gd name="connsiteX1278" fmla="*/ 2632109 w 2969320"/>
              <a:gd name="connsiteY1278" fmla="*/ 315287 h 2807274"/>
              <a:gd name="connsiteX1279" fmla="*/ 2601769 w 2969320"/>
              <a:gd name="connsiteY1279" fmla="*/ 347283 h 2807274"/>
              <a:gd name="connsiteX1280" fmla="*/ 2624729 w 2969320"/>
              <a:gd name="connsiteY1280" fmla="*/ 360410 h 2807274"/>
              <a:gd name="connsiteX1281" fmla="*/ 2653429 w 2969320"/>
              <a:gd name="connsiteY1281" fmla="*/ 356308 h 2807274"/>
              <a:gd name="connsiteX1282" fmla="*/ 2655069 w 2969320"/>
              <a:gd name="connsiteY1282" fmla="*/ 362051 h 2807274"/>
              <a:gd name="connsiteX1283" fmla="*/ 2632109 w 2969320"/>
              <a:gd name="connsiteY1283" fmla="*/ 372717 h 2807274"/>
              <a:gd name="connsiteX1284" fmla="*/ 2613250 w 2969320"/>
              <a:gd name="connsiteY1284" fmla="*/ 392407 h 2807274"/>
              <a:gd name="connsiteX1285" fmla="*/ 2633750 w 2969320"/>
              <a:gd name="connsiteY1285" fmla="*/ 407995 h 2807274"/>
              <a:gd name="connsiteX1286" fmla="*/ 2571430 w 2969320"/>
              <a:gd name="connsiteY1286" fmla="*/ 454759 h 2807274"/>
              <a:gd name="connsiteX1287" fmla="*/ 2644409 w 2969320"/>
              <a:gd name="connsiteY1287" fmla="*/ 426865 h 2807274"/>
              <a:gd name="connsiteX1288" fmla="*/ 2678028 w 2969320"/>
              <a:gd name="connsiteY1288" fmla="*/ 434248 h 2807274"/>
              <a:gd name="connsiteX1289" fmla="*/ 2658349 w 2969320"/>
              <a:gd name="connsiteY1289" fmla="*/ 451478 h 2807274"/>
              <a:gd name="connsiteX1290" fmla="*/ 2618170 w 2969320"/>
              <a:gd name="connsiteY1290" fmla="*/ 498241 h 2807274"/>
              <a:gd name="connsiteX1291" fmla="*/ 2647689 w 2969320"/>
              <a:gd name="connsiteY1291" fmla="*/ 481013 h 2807274"/>
              <a:gd name="connsiteX1292" fmla="*/ 2678848 w 2969320"/>
              <a:gd name="connsiteY1292" fmla="*/ 493319 h 2807274"/>
              <a:gd name="connsiteX1293" fmla="*/ 2614890 w 2969320"/>
              <a:gd name="connsiteY1293" fmla="*/ 537621 h 2807274"/>
              <a:gd name="connsiteX1294" fmla="*/ 2616529 w 2969320"/>
              <a:gd name="connsiteY1294" fmla="*/ 551569 h 2807274"/>
              <a:gd name="connsiteX1295" fmla="*/ 2609969 w 2969320"/>
              <a:gd name="connsiteY1295" fmla="*/ 550749 h 2807274"/>
              <a:gd name="connsiteX1296" fmla="*/ 2576350 w 2969320"/>
              <a:gd name="connsiteY1296" fmla="*/ 553209 h 2807274"/>
              <a:gd name="connsiteX1297" fmla="*/ 2523871 w 2969320"/>
              <a:gd name="connsiteY1297" fmla="*/ 627868 h 2807274"/>
              <a:gd name="connsiteX1298" fmla="*/ 2520592 w 2969320"/>
              <a:gd name="connsiteY1298" fmla="*/ 645917 h 2807274"/>
              <a:gd name="connsiteX1299" fmla="*/ 2560771 w 2969320"/>
              <a:gd name="connsiteY1299" fmla="*/ 603255 h 2807274"/>
              <a:gd name="connsiteX1300" fmla="*/ 2600130 w 2969320"/>
              <a:gd name="connsiteY1300" fmla="*/ 576182 h 2807274"/>
              <a:gd name="connsiteX1301" fmla="*/ 2550931 w 2969320"/>
              <a:gd name="connsiteY1301" fmla="*/ 648378 h 2807274"/>
              <a:gd name="connsiteX1302" fmla="*/ 2556670 w 2969320"/>
              <a:gd name="connsiteY1302" fmla="*/ 653301 h 2807274"/>
              <a:gd name="connsiteX1303" fmla="*/ 2596850 w 2969320"/>
              <a:gd name="connsiteY1303" fmla="*/ 638533 h 2807274"/>
              <a:gd name="connsiteX1304" fmla="*/ 2603410 w 2969320"/>
              <a:gd name="connsiteY1304" fmla="*/ 634432 h 2807274"/>
              <a:gd name="connsiteX1305" fmla="*/ 2668189 w 2969320"/>
              <a:gd name="connsiteY1305" fmla="*/ 628688 h 2807274"/>
              <a:gd name="connsiteX1306" fmla="*/ 2663268 w 2969320"/>
              <a:gd name="connsiteY1306" fmla="*/ 656583 h 2807274"/>
              <a:gd name="connsiteX1307" fmla="*/ 2696888 w 2969320"/>
              <a:gd name="connsiteY1307" fmla="*/ 630329 h 2807274"/>
              <a:gd name="connsiteX1308" fmla="*/ 2700168 w 2969320"/>
              <a:gd name="connsiteY1308" fmla="*/ 659043 h 2807274"/>
              <a:gd name="connsiteX1309" fmla="*/ 2881385 w 2969320"/>
              <a:gd name="connsiteY1309" fmla="*/ 680375 h 2807274"/>
              <a:gd name="connsiteX1310" fmla="*/ 2880565 w 2969320"/>
              <a:gd name="connsiteY1310" fmla="*/ 700065 h 2807274"/>
              <a:gd name="connsiteX1311" fmla="*/ 2912544 w 2969320"/>
              <a:gd name="connsiteY1311" fmla="*/ 713191 h 2807274"/>
              <a:gd name="connsiteX1312" fmla="*/ 2911724 w 2969320"/>
              <a:gd name="connsiteY1312" fmla="*/ 722216 h 2807274"/>
              <a:gd name="connsiteX1313" fmla="*/ 2878925 w 2969320"/>
              <a:gd name="connsiteY1313" fmla="*/ 718114 h 2807274"/>
              <a:gd name="connsiteX1314" fmla="*/ 2869085 w 2969320"/>
              <a:gd name="connsiteY1314" fmla="*/ 725498 h 2807274"/>
              <a:gd name="connsiteX1315" fmla="*/ 2874825 w 2969320"/>
              <a:gd name="connsiteY1315" fmla="*/ 736984 h 2807274"/>
              <a:gd name="connsiteX1316" fmla="*/ 2908445 w 2969320"/>
              <a:gd name="connsiteY1316" fmla="*/ 741906 h 2807274"/>
              <a:gd name="connsiteX1317" fmla="*/ 2954364 w 2969320"/>
              <a:gd name="connsiteY1317" fmla="*/ 744368 h 2807274"/>
              <a:gd name="connsiteX1318" fmla="*/ 2967483 w 2969320"/>
              <a:gd name="connsiteY1318" fmla="*/ 756674 h 2807274"/>
              <a:gd name="connsiteX1319" fmla="*/ 2950264 w 2969320"/>
              <a:gd name="connsiteY1319" fmla="*/ 760776 h 2807274"/>
              <a:gd name="connsiteX1320" fmla="*/ 2908445 w 2969320"/>
              <a:gd name="connsiteY1320" fmla="*/ 769801 h 2807274"/>
              <a:gd name="connsiteX1321" fmla="*/ 2900244 w 2969320"/>
              <a:gd name="connsiteY1321" fmla="*/ 752572 h 2807274"/>
              <a:gd name="connsiteX1322" fmla="*/ 2887945 w 2969320"/>
              <a:gd name="connsiteY1322" fmla="*/ 759956 h 2807274"/>
              <a:gd name="connsiteX1323" fmla="*/ 2841206 w 2969320"/>
              <a:gd name="connsiteY1323" fmla="*/ 763238 h 2807274"/>
              <a:gd name="connsiteX1324" fmla="*/ 2775607 w 2969320"/>
              <a:gd name="connsiteY1324" fmla="*/ 769801 h 2807274"/>
              <a:gd name="connsiteX1325" fmla="*/ 2764127 w 2969320"/>
              <a:gd name="connsiteY1325" fmla="*/ 782107 h 2807274"/>
              <a:gd name="connsiteX1326" fmla="*/ 2876465 w 2969320"/>
              <a:gd name="connsiteY1326" fmla="*/ 791132 h 2807274"/>
              <a:gd name="connsiteX1327" fmla="*/ 2876465 w 2969320"/>
              <a:gd name="connsiteY1327" fmla="*/ 793593 h 2807274"/>
              <a:gd name="connsiteX1328" fmla="*/ 2821646 w 2969320"/>
              <a:gd name="connsiteY1328" fmla="*/ 802213 h 2807274"/>
              <a:gd name="connsiteX1329" fmla="*/ 2819886 w 2969320"/>
              <a:gd name="connsiteY1329" fmla="*/ 801797 h 2807274"/>
              <a:gd name="connsiteX1330" fmla="*/ 2818574 w 2969320"/>
              <a:gd name="connsiteY1330" fmla="*/ 801141 h 2807274"/>
              <a:gd name="connsiteX1331" fmla="*/ 2818246 w 2969320"/>
              <a:gd name="connsiteY1331" fmla="*/ 800156 h 2807274"/>
              <a:gd name="connsiteX1332" fmla="*/ 2818246 w 2969320"/>
              <a:gd name="connsiteY1332" fmla="*/ 800977 h 2807274"/>
              <a:gd name="connsiteX1333" fmla="*/ 2818574 w 2969320"/>
              <a:gd name="connsiteY1333" fmla="*/ 801141 h 2807274"/>
              <a:gd name="connsiteX1334" fmla="*/ 2819066 w 2969320"/>
              <a:gd name="connsiteY1334" fmla="*/ 802617 h 2807274"/>
              <a:gd name="connsiteX1335" fmla="*/ 2821646 w 2969320"/>
              <a:gd name="connsiteY1335" fmla="*/ 802213 h 2807274"/>
              <a:gd name="connsiteX1336" fmla="*/ 2842948 w 2969320"/>
              <a:gd name="connsiteY1336" fmla="*/ 807233 h 2807274"/>
              <a:gd name="connsiteX1337" fmla="*/ 2864165 w 2969320"/>
              <a:gd name="connsiteY1337" fmla="*/ 805899 h 2807274"/>
              <a:gd name="connsiteX1338" fmla="*/ 2886305 w 2969320"/>
              <a:gd name="connsiteY1338" fmla="*/ 808361 h 2807274"/>
              <a:gd name="connsiteX1339" fmla="*/ 2938783 w 2969320"/>
              <a:gd name="connsiteY1339" fmla="*/ 829692 h 2807274"/>
              <a:gd name="connsiteX1340" fmla="*/ 2945343 w 2969320"/>
              <a:gd name="connsiteY1340" fmla="*/ 838717 h 2807274"/>
              <a:gd name="connsiteX1341" fmla="*/ 2935504 w 2969320"/>
              <a:gd name="connsiteY1341" fmla="*/ 843639 h 2807274"/>
              <a:gd name="connsiteX1342" fmla="*/ 2861705 w 2969320"/>
              <a:gd name="connsiteY1342" fmla="*/ 826410 h 2807274"/>
              <a:gd name="connsiteX1343" fmla="*/ 2855146 w 2969320"/>
              <a:gd name="connsiteY1343" fmla="*/ 817386 h 2807274"/>
              <a:gd name="connsiteX1344" fmla="*/ 2848586 w 2969320"/>
              <a:gd name="connsiteY1344" fmla="*/ 820667 h 2807274"/>
              <a:gd name="connsiteX1345" fmla="*/ 2869085 w 2969320"/>
              <a:gd name="connsiteY1345" fmla="*/ 860867 h 2807274"/>
              <a:gd name="connsiteX1346" fmla="*/ 2858425 w 2969320"/>
              <a:gd name="connsiteY1346" fmla="*/ 860867 h 2807274"/>
              <a:gd name="connsiteX1347" fmla="*/ 2862526 w 2969320"/>
              <a:gd name="connsiteY1347" fmla="*/ 894505 h 2807274"/>
              <a:gd name="connsiteX1348" fmla="*/ 2888765 w 2969320"/>
              <a:gd name="connsiteY1348" fmla="*/ 901889 h 2807274"/>
              <a:gd name="connsiteX1349" fmla="*/ 2888765 w 2969320"/>
              <a:gd name="connsiteY1349" fmla="*/ 910093 h 2807274"/>
              <a:gd name="connsiteX1350" fmla="*/ 2847766 w 2969320"/>
              <a:gd name="connsiteY1350" fmla="*/ 915015 h 2807274"/>
              <a:gd name="connsiteX1351" fmla="*/ 2827266 w 2969320"/>
              <a:gd name="connsiteY1351" fmla="*/ 919938 h 2807274"/>
              <a:gd name="connsiteX1352" fmla="*/ 2818246 w 2969320"/>
              <a:gd name="connsiteY1352" fmla="*/ 921579 h 2807274"/>
              <a:gd name="connsiteX1353" fmla="*/ 2751007 w 2969320"/>
              <a:gd name="connsiteY1353" fmla="*/ 917477 h 2807274"/>
              <a:gd name="connsiteX1354" fmla="*/ 2649329 w 2969320"/>
              <a:gd name="connsiteY1354" fmla="*/ 915836 h 2807274"/>
              <a:gd name="connsiteX1355" fmla="*/ 2623909 w 2969320"/>
              <a:gd name="connsiteY1355" fmla="*/ 933065 h 2807274"/>
              <a:gd name="connsiteX1356" fmla="*/ 2737067 w 2969320"/>
              <a:gd name="connsiteY1356" fmla="*/ 947833 h 2807274"/>
              <a:gd name="connsiteX1357" fmla="*/ 2701809 w 2969320"/>
              <a:gd name="connsiteY1357" fmla="*/ 971625 h 2807274"/>
              <a:gd name="connsiteX1358" fmla="*/ 2673109 w 2969320"/>
              <a:gd name="connsiteY1358" fmla="*/ 969163 h 2807274"/>
              <a:gd name="connsiteX1359" fmla="*/ 2618170 w 2969320"/>
              <a:gd name="connsiteY1359" fmla="*/ 977368 h 2807274"/>
              <a:gd name="connsiteX1360" fmla="*/ 2601769 w 2969320"/>
              <a:gd name="connsiteY1360" fmla="*/ 989674 h 2807274"/>
              <a:gd name="connsiteX1361" fmla="*/ 2651789 w 2969320"/>
              <a:gd name="connsiteY1361" fmla="*/ 1024131 h 2807274"/>
              <a:gd name="connsiteX1362" fmla="*/ 2669008 w 2969320"/>
              <a:gd name="connsiteY1362" fmla="*/ 1025773 h 2807274"/>
              <a:gd name="connsiteX1363" fmla="*/ 2672289 w 2969320"/>
              <a:gd name="connsiteY1363" fmla="*/ 1021671 h 2807274"/>
              <a:gd name="connsiteX1364" fmla="*/ 2654249 w 2969320"/>
              <a:gd name="connsiteY1364" fmla="*/ 1000339 h 2807274"/>
              <a:gd name="connsiteX1365" fmla="*/ 2715748 w 2969320"/>
              <a:gd name="connsiteY1365" fmla="*/ 1008544 h 2807274"/>
              <a:gd name="connsiteX1366" fmla="*/ 2718208 w 2969320"/>
              <a:gd name="connsiteY1366" fmla="*/ 1021671 h 2807274"/>
              <a:gd name="connsiteX1367" fmla="*/ 2708368 w 2969320"/>
              <a:gd name="connsiteY1367" fmla="*/ 1029874 h 2807274"/>
              <a:gd name="connsiteX1368" fmla="*/ 2675569 w 2969320"/>
              <a:gd name="connsiteY1368" fmla="*/ 1043001 h 2807274"/>
              <a:gd name="connsiteX1369" fmla="*/ 2650969 w 2969320"/>
              <a:gd name="connsiteY1369" fmla="*/ 1038079 h 2807274"/>
              <a:gd name="connsiteX1370" fmla="*/ 2642769 w 2969320"/>
              <a:gd name="connsiteY1370" fmla="*/ 1035618 h 2807274"/>
              <a:gd name="connsiteX1371" fmla="*/ 2637849 w 2969320"/>
              <a:gd name="connsiteY1371" fmla="*/ 1052846 h 2807274"/>
              <a:gd name="connsiteX1372" fmla="*/ 2686228 w 2969320"/>
              <a:gd name="connsiteY1372" fmla="*/ 1051206 h 2807274"/>
              <a:gd name="connsiteX1373" fmla="*/ 2710008 w 2969320"/>
              <a:gd name="connsiteY1373" fmla="*/ 1065974 h 2807274"/>
              <a:gd name="connsiteX1374" fmla="*/ 2691148 w 2969320"/>
              <a:gd name="connsiteY1374" fmla="*/ 1088124 h 2807274"/>
              <a:gd name="connsiteX1375" fmla="*/ 2641950 w 2969320"/>
              <a:gd name="connsiteY1375" fmla="*/ 1093047 h 2807274"/>
              <a:gd name="connsiteX1376" fmla="*/ 2630469 w 2969320"/>
              <a:gd name="connsiteY1376" fmla="*/ 1102072 h 2807274"/>
              <a:gd name="connsiteX1377" fmla="*/ 2641130 w 2969320"/>
              <a:gd name="connsiteY1377" fmla="*/ 1109456 h 2807274"/>
              <a:gd name="connsiteX1378" fmla="*/ 2710008 w 2969320"/>
              <a:gd name="connsiteY1378" fmla="*/ 1111917 h 2807274"/>
              <a:gd name="connsiteX1379" fmla="*/ 2714928 w 2969320"/>
              <a:gd name="connsiteY1379" fmla="*/ 1113557 h 2807274"/>
              <a:gd name="connsiteX1380" fmla="*/ 2709189 w 2969320"/>
              <a:gd name="connsiteY1380" fmla="*/ 1157040 h 2807274"/>
              <a:gd name="connsiteX1381" fmla="*/ 2728048 w 2969320"/>
              <a:gd name="connsiteY1381" fmla="*/ 1182473 h 2807274"/>
              <a:gd name="connsiteX1382" fmla="*/ 2742808 w 2969320"/>
              <a:gd name="connsiteY1382" fmla="*/ 1213650 h 2807274"/>
              <a:gd name="connsiteX1383" fmla="*/ 2742808 w 2969320"/>
              <a:gd name="connsiteY1383" fmla="*/ 1214470 h 2807274"/>
              <a:gd name="connsiteX1384" fmla="*/ 2725588 w 2969320"/>
              <a:gd name="connsiteY1384" fmla="*/ 1212008 h 2807274"/>
              <a:gd name="connsiteX1385" fmla="*/ 2711648 w 2969320"/>
              <a:gd name="connsiteY1385" fmla="*/ 1218572 h 2807274"/>
              <a:gd name="connsiteX1386" fmla="*/ 2722308 w 2969320"/>
              <a:gd name="connsiteY1386" fmla="*/ 1231698 h 2807274"/>
              <a:gd name="connsiteX1387" fmla="*/ 2737887 w 2969320"/>
              <a:gd name="connsiteY1387" fmla="*/ 1242365 h 2807274"/>
              <a:gd name="connsiteX1388" fmla="*/ 2737067 w 2969320"/>
              <a:gd name="connsiteY1388" fmla="*/ 1249748 h 2807274"/>
              <a:gd name="connsiteX1389" fmla="*/ 2706625 w 2969320"/>
              <a:gd name="connsiteY1389" fmla="*/ 1251351 h 2807274"/>
              <a:gd name="connsiteX1390" fmla="*/ 2705809 w 2969320"/>
              <a:gd name="connsiteY1390" fmla="*/ 1257877 h 2807274"/>
              <a:gd name="connsiteX1391" fmla="*/ 2701217 w 2969320"/>
              <a:gd name="connsiteY1391" fmla="*/ 1257061 h 2807274"/>
              <a:gd name="connsiteX1392" fmla="*/ 2706009 w 2969320"/>
              <a:gd name="connsiteY1392" fmla="*/ 1251384 h 2807274"/>
              <a:gd name="connsiteX1393" fmla="*/ 2705908 w 2969320"/>
              <a:gd name="connsiteY1393" fmla="*/ 1251389 h 2807274"/>
              <a:gd name="connsiteX1394" fmla="*/ 2686228 w 2969320"/>
              <a:gd name="connsiteY1394" fmla="*/ 1242365 h 2807274"/>
              <a:gd name="connsiteX1395" fmla="*/ 2683768 w 2969320"/>
              <a:gd name="connsiteY1395" fmla="*/ 1246466 h 2807274"/>
              <a:gd name="connsiteX1396" fmla="*/ 2703448 w 2969320"/>
              <a:gd name="connsiteY1396" fmla="*/ 1281744 h 2807274"/>
              <a:gd name="connsiteX1397" fmla="*/ 2637849 w 2969320"/>
              <a:gd name="connsiteY1397" fmla="*/ 1281744 h 2807274"/>
              <a:gd name="connsiteX1398" fmla="*/ 2636209 w 2969320"/>
              <a:gd name="connsiteY1398" fmla="*/ 1291589 h 2807274"/>
              <a:gd name="connsiteX1399" fmla="*/ 2710008 w 2969320"/>
              <a:gd name="connsiteY1399" fmla="*/ 1308818 h 2807274"/>
              <a:gd name="connsiteX1400" fmla="*/ 2710828 w 2969320"/>
              <a:gd name="connsiteY1400" fmla="*/ 1316202 h 2807274"/>
              <a:gd name="connsiteX1401" fmla="*/ 2691968 w 2969320"/>
              <a:gd name="connsiteY1401" fmla="*/ 1331791 h 2807274"/>
              <a:gd name="connsiteX1402" fmla="*/ 2614890 w 2969320"/>
              <a:gd name="connsiteY1402" fmla="*/ 1309639 h 2807274"/>
              <a:gd name="connsiteX1403" fmla="*/ 2610790 w 2969320"/>
              <a:gd name="connsiteY1403" fmla="*/ 1314561 h 2807274"/>
              <a:gd name="connsiteX1404" fmla="*/ 2623089 w 2969320"/>
              <a:gd name="connsiteY1404" fmla="*/ 1326868 h 2807274"/>
              <a:gd name="connsiteX1405" fmla="*/ 2637029 w 2969320"/>
              <a:gd name="connsiteY1405" fmla="*/ 1333066 h 2807274"/>
              <a:gd name="connsiteX1406" fmla="*/ 2637029 w 2969320"/>
              <a:gd name="connsiteY1406" fmla="*/ 1333431 h 2807274"/>
              <a:gd name="connsiteX1407" fmla="*/ 2679669 w 2969320"/>
              <a:gd name="connsiteY1407" fmla="*/ 1348199 h 2807274"/>
              <a:gd name="connsiteX1408" fmla="*/ 2740348 w 2969320"/>
              <a:gd name="connsiteY1408" fmla="*/ 1369529 h 2807274"/>
              <a:gd name="connsiteX1409" fmla="*/ 2663268 w 2969320"/>
              <a:gd name="connsiteY1409" fmla="*/ 1365427 h 2807274"/>
              <a:gd name="connsiteX1410" fmla="*/ 2580451 w 2969320"/>
              <a:gd name="connsiteY1410" fmla="*/ 1342456 h 2807274"/>
              <a:gd name="connsiteX1411" fmla="*/ 2628829 w 2969320"/>
              <a:gd name="connsiteY1411" fmla="*/ 1372811 h 2807274"/>
              <a:gd name="connsiteX1412" fmla="*/ 2641950 w 2969320"/>
              <a:gd name="connsiteY1412" fmla="*/ 1378554 h 2807274"/>
              <a:gd name="connsiteX1413" fmla="*/ 2696068 w 2969320"/>
              <a:gd name="connsiteY1413" fmla="*/ 1389220 h 2807274"/>
              <a:gd name="connsiteX1414" fmla="*/ 2702628 w 2969320"/>
              <a:gd name="connsiteY1414" fmla="*/ 1399065 h 2807274"/>
              <a:gd name="connsiteX1415" fmla="*/ 2687049 w 2969320"/>
              <a:gd name="connsiteY1415" fmla="*/ 1408090 h 2807274"/>
              <a:gd name="connsiteX1416" fmla="*/ 2657529 w 2969320"/>
              <a:gd name="connsiteY1416" fmla="*/ 1405629 h 2807274"/>
              <a:gd name="connsiteX1417" fmla="*/ 2622269 w 2969320"/>
              <a:gd name="connsiteY1417" fmla="*/ 1394142 h 2807274"/>
              <a:gd name="connsiteX1418" fmla="*/ 2598490 w 2969320"/>
              <a:gd name="connsiteY1418" fmla="*/ 1390860 h 2807274"/>
              <a:gd name="connsiteX1419" fmla="*/ 2613250 w 2969320"/>
              <a:gd name="connsiteY1419" fmla="*/ 1407269 h 2807274"/>
              <a:gd name="connsiteX1420" fmla="*/ 2596030 w 2969320"/>
              <a:gd name="connsiteY1420" fmla="*/ 1396604 h 2807274"/>
              <a:gd name="connsiteX1421" fmla="*/ 2609969 w 2969320"/>
              <a:gd name="connsiteY1421" fmla="*/ 1436804 h 2807274"/>
              <a:gd name="connsiteX1422" fmla="*/ 2560771 w 2969320"/>
              <a:gd name="connsiteY1422" fmla="*/ 1431062 h 2807274"/>
              <a:gd name="connsiteX1423" fmla="*/ 2537811 w 2969320"/>
              <a:gd name="connsiteY1423" fmla="*/ 1439265 h 2807274"/>
              <a:gd name="connsiteX1424" fmla="*/ 2536171 w 2969320"/>
              <a:gd name="connsiteY1424" fmla="*/ 1449931 h 2807274"/>
              <a:gd name="connsiteX1425" fmla="*/ 2545191 w 2969320"/>
              <a:gd name="connsiteY1425" fmla="*/ 1454033 h 2807274"/>
              <a:gd name="connsiteX1426" fmla="*/ 2591930 w 2969320"/>
              <a:gd name="connsiteY1426" fmla="*/ 1458135 h 2807274"/>
              <a:gd name="connsiteX1427" fmla="*/ 2594391 w 2969320"/>
              <a:gd name="connsiteY1427" fmla="*/ 1466340 h 2807274"/>
              <a:gd name="connsiteX1428" fmla="*/ 2542731 w 2969320"/>
              <a:gd name="connsiteY1428" fmla="*/ 1499977 h 2807274"/>
              <a:gd name="connsiteX1429" fmla="*/ 2550111 w 2969320"/>
              <a:gd name="connsiteY1429" fmla="*/ 1504900 h 2807274"/>
              <a:gd name="connsiteX1430" fmla="*/ 2692788 w 2969320"/>
              <a:gd name="connsiteY1430" fmla="*/ 1554945 h 2807274"/>
              <a:gd name="connsiteX1431" fmla="*/ 2704268 w 2969320"/>
              <a:gd name="connsiteY1431" fmla="*/ 1568071 h 2807274"/>
              <a:gd name="connsiteX1432" fmla="*/ 2699348 w 2969320"/>
              <a:gd name="connsiteY1432" fmla="*/ 1572994 h 2807274"/>
              <a:gd name="connsiteX1433" fmla="*/ 2669008 w 2969320"/>
              <a:gd name="connsiteY1433" fmla="*/ 1563149 h 2807274"/>
              <a:gd name="connsiteX1434" fmla="*/ 2708368 w 2969320"/>
              <a:gd name="connsiteY1434" fmla="*/ 1584481 h 2807274"/>
              <a:gd name="connsiteX1435" fmla="*/ 2776427 w 2969320"/>
              <a:gd name="connsiteY1435" fmla="*/ 1625501 h 2807274"/>
              <a:gd name="connsiteX1436" fmla="*/ 2773147 w 2969320"/>
              <a:gd name="connsiteY1436" fmla="*/ 1632064 h 2807274"/>
              <a:gd name="connsiteX1437" fmla="*/ 2705116 w 2969320"/>
              <a:gd name="connsiteY1437" fmla="*/ 1616668 h 2807274"/>
              <a:gd name="connsiteX1438" fmla="*/ 2705088 w 2969320"/>
              <a:gd name="connsiteY1438" fmla="*/ 1616477 h 2807274"/>
              <a:gd name="connsiteX1439" fmla="*/ 2704268 w 2969320"/>
              <a:gd name="connsiteY1439" fmla="*/ 1616477 h 2807274"/>
              <a:gd name="connsiteX1440" fmla="*/ 2694429 w 2969320"/>
              <a:gd name="connsiteY1440" fmla="*/ 1612374 h 2807274"/>
              <a:gd name="connsiteX1441" fmla="*/ 2693608 w 2969320"/>
              <a:gd name="connsiteY1441" fmla="*/ 1616477 h 2807274"/>
              <a:gd name="connsiteX1442" fmla="*/ 2704268 w 2969320"/>
              <a:gd name="connsiteY1442" fmla="*/ 1616477 h 2807274"/>
              <a:gd name="connsiteX1443" fmla="*/ 2705116 w 2969320"/>
              <a:gd name="connsiteY1443" fmla="*/ 1616668 h 2807274"/>
              <a:gd name="connsiteX1444" fmla="*/ 2707548 w 2969320"/>
              <a:gd name="connsiteY1444" fmla="*/ 1633706 h 2807274"/>
              <a:gd name="connsiteX1445" fmla="*/ 2708368 w 2969320"/>
              <a:gd name="connsiteY1445" fmla="*/ 1633706 h 2807274"/>
              <a:gd name="connsiteX1446" fmla="*/ 2694429 w 2969320"/>
              <a:gd name="connsiteY1446" fmla="*/ 1642730 h 2807274"/>
              <a:gd name="connsiteX1447" fmla="*/ 2714928 w 2969320"/>
              <a:gd name="connsiteY1447" fmla="*/ 1674727 h 2807274"/>
              <a:gd name="connsiteX1448" fmla="*/ 2703448 w 2969320"/>
              <a:gd name="connsiteY1448" fmla="*/ 1676367 h 2807274"/>
              <a:gd name="connsiteX1449" fmla="*/ 2715798 w 2969320"/>
              <a:gd name="connsiteY1449" fmla="*/ 1690269 h 2807274"/>
              <a:gd name="connsiteX1450" fmla="*/ 2660809 w 2969320"/>
              <a:gd name="connsiteY1450" fmla="*/ 1688674 h 2807274"/>
              <a:gd name="connsiteX1451" fmla="*/ 2639489 w 2969320"/>
              <a:gd name="connsiteY1451" fmla="*/ 1686212 h 2807274"/>
              <a:gd name="connsiteX1452" fmla="*/ 2763306 w 2969320"/>
              <a:gd name="connsiteY1452" fmla="*/ 1731335 h 2807274"/>
              <a:gd name="connsiteX1453" fmla="*/ 2809227 w 2969320"/>
              <a:gd name="connsiteY1453" fmla="*/ 1762512 h 2807274"/>
              <a:gd name="connsiteX1454" fmla="*/ 2668189 w 2969320"/>
              <a:gd name="connsiteY1454" fmla="*/ 1736258 h 2807274"/>
              <a:gd name="connsiteX1455" fmla="*/ 2667369 w 2969320"/>
              <a:gd name="connsiteY1455" fmla="*/ 1743642 h 2807274"/>
              <a:gd name="connsiteX1456" fmla="*/ 2787087 w 2969320"/>
              <a:gd name="connsiteY1456" fmla="*/ 1796149 h 2807274"/>
              <a:gd name="connsiteX1457" fmla="*/ 2760027 w 2969320"/>
              <a:gd name="connsiteY1457" fmla="*/ 1813378 h 2807274"/>
              <a:gd name="connsiteX1458" fmla="*/ 2723127 w 2969320"/>
              <a:gd name="connsiteY1458" fmla="*/ 1787945 h 2807274"/>
              <a:gd name="connsiteX1459" fmla="*/ 2719028 w 2969320"/>
              <a:gd name="connsiteY1459" fmla="*/ 1787125 h 2807274"/>
              <a:gd name="connsiteX1460" fmla="*/ 2642769 w 2969320"/>
              <a:gd name="connsiteY1460" fmla="*/ 1791226 h 2807274"/>
              <a:gd name="connsiteX1461" fmla="*/ 2737067 w 2969320"/>
              <a:gd name="connsiteY1461" fmla="*/ 1834709 h 2807274"/>
              <a:gd name="connsiteX1462" fmla="*/ 2696068 w 2969320"/>
              <a:gd name="connsiteY1462" fmla="*/ 1827325 h 2807274"/>
              <a:gd name="connsiteX1463" fmla="*/ 2718208 w 2969320"/>
              <a:gd name="connsiteY1463" fmla="*/ 1844554 h 2807274"/>
              <a:gd name="connsiteX1464" fmla="*/ 2744447 w 2969320"/>
              <a:gd name="connsiteY1464" fmla="*/ 1859321 h 2807274"/>
              <a:gd name="connsiteX1465" fmla="*/ 2740348 w 2969320"/>
              <a:gd name="connsiteY1465" fmla="*/ 1833068 h 2807274"/>
              <a:gd name="connsiteX1466" fmla="*/ 2749368 w 2969320"/>
              <a:gd name="connsiteY1466" fmla="*/ 1832248 h 2807274"/>
              <a:gd name="connsiteX1467" fmla="*/ 2766587 w 2969320"/>
              <a:gd name="connsiteY1467" fmla="*/ 1859321 h 2807274"/>
              <a:gd name="connsiteX1468" fmla="*/ 2770686 w 2969320"/>
              <a:gd name="connsiteY1468" fmla="*/ 1860142 h 2807274"/>
              <a:gd name="connsiteX1469" fmla="*/ 2795287 w 2969320"/>
              <a:gd name="connsiteY1469" fmla="*/ 1876551 h 2807274"/>
              <a:gd name="connsiteX1470" fmla="*/ 2769047 w 2969320"/>
              <a:gd name="connsiteY1470" fmla="*/ 1880652 h 2807274"/>
              <a:gd name="connsiteX1471" fmla="*/ 2711648 w 2969320"/>
              <a:gd name="connsiteY1471" fmla="*/ 1896241 h 2807274"/>
              <a:gd name="connsiteX1472" fmla="*/ 2711648 w 2969320"/>
              <a:gd name="connsiteY1472" fmla="*/ 1904445 h 2807274"/>
              <a:gd name="connsiteX1473" fmla="*/ 2826446 w 2969320"/>
              <a:gd name="connsiteY1473" fmla="*/ 1928237 h 2807274"/>
              <a:gd name="connsiteX1474" fmla="*/ 2827266 w 2969320"/>
              <a:gd name="connsiteY1474" fmla="*/ 1934800 h 2807274"/>
              <a:gd name="connsiteX1475" fmla="*/ 2698528 w 2969320"/>
              <a:gd name="connsiteY1475" fmla="*/ 1944645 h 2807274"/>
              <a:gd name="connsiteX1476" fmla="*/ 2569790 w 2969320"/>
              <a:gd name="connsiteY1476" fmla="*/ 1937262 h 2807274"/>
              <a:gd name="connsiteX1477" fmla="*/ 2568150 w 2969320"/>
              <a:gd name="connsiteY1477" fmla="*/ 1945466 h 2807274"/>
              <a:gd name="connsiteX1478" fmla="*/ 2605870 w 2969320"/>
              <a:gd name="connsiteY1478" fmla="*/ 1952850 h 2807274"/>
              <a:gd name="connsiteX1479" fmla="*/ 2700168 w 2969320"/>
              <a:gd name="connsiteY1479" fmla="*/ 1958592 h 2807274"/>
              <a:gd name="connsiteX1480" fmla="*/ 2750187 w 2969320"/>
              <a:gd name="connsiteY1480" fmla="*/ 1975822 h 2807274"/>
              <a:gd name="connsiteX1481" fmla="*/ 2729687 w 2969320"/>
              <a:gd name="connsiteY1481" fmla="*/ 1978283 h 2807274"/>
              <a:gd name="connsiteX1482" fmla="*/ 2729687 w 2969320"/>
              <a:gd name="connsiteY1482" fmla="*/ 1984025 h 2807274"/>
              <a:gd name="connsiteX1483" fmla="*/ 2743627 w 2969320"/>
              <a:gd name="connsiteY1483" fmla="*/ 1986487 h 2807274"/>
              <a:gd name="connsiteX1484" fmla="*/ 2770686 w 2969320"/>
              <a:gd name="connsiteY1484" fmla="*/ 2003716 h 2807274"/>
              <a:gd name="connsiteX1485" fmla="*/ 2796107 w 2969320"/>
              <a:gd name="connsiteY1485" fmla="*/ 2020945 h 2807274"/>
              <a:gd name="connsiteX1486" fmla="*/ 2713288 w 2969320"/>
              <a:gd name="connsiteY1486" fmla="*/ 2025047 h 2807274"/>
              <a:gd name="connsiteX1487" fmla="*/ 2746907 w 2969320"/>
              <a:gd name="connsiteY1487" fmla="*/ 2047198 h 2807274"/>
              <a:gd name="connsiteX1488" fmla="*/ 2788727 w 2969320"/>
              <a:gd name="connsiteY1488" fmla="*/ 2051300 h 2807274"/>
              <a:gd name="connsiteX1489" fmla="*/ 2759207 w 2969320"/>
              <a:gd name="connsiteY1489" fmla="*/ 2071811 h 2807274"/>
              <a:gd name="connsiteX1490" fmla="*/ 2751007 w 2969320"/>
              <a:gd name="connsiteY1490" fmla="*/ 2089860 h 2807274"/>
              <a:gd name="connsiteX1491" fmla="*/ 2744447 w 2969320"/>
              <a:gd name="connsiteY1491" fmla="*/ 2102987 h 2807274"/>
              <a:gd name="connsiteX1492" fmla="*/ 2737067 w 2969320"/>
              <a:gd name="connsiteY1492" fmla="*/ 2087399 h 2807274"/>
              <a:gd name="connsiteX1493" fmla="*/ 2638669 w 2969320"/>
              <a:gd name="connsiteY1493" fmla="*/ 2099706 h 2807274"/>
              <a:gd name="connsiteX1494" fmla="*/ 2610790 w 2969320"/>
              <a:gd name="connsiteY1494" fmla="*/ 2096424 h 2807274"/>
              <a:gd name="connsiteX1495" fmla="*/ 2591110 w 2969320"/>
              <a:gd name="connsiteY1495" fmla="*/ 2102987 h 2807274"/>
              <a:gd name="connsiteX1496" fmla="*/ 2609149 w 2969320"/>
              <a:gd name="connsiteY1496" fmla="*/ 2112832 h 2807274"/>
              <a:gd name="connsiteX1497" fmla="*/ 2666549 w 2969320"/>
              <a:gd name="connsiteY1497" fmla="*/ 2123498 h 2807274"/>
              <a:gd name="connsiteX1498" fmla="*/ 2641130 w 2969320"/>
              <a:gd name="connsiteY1498" fmla="*/ 2134163 h 2807274"/>
              <a:gd name="connsiteX1499" fmla="*/ 2613250 w 2969320"/>
              <a:gd name="connsiteY1499" fmla="*/ 2137444 h 2807274"/>
              <a:gd name="connsiteX1500" fmla="*/ 2599310 w 2969320"/>
              <a:gd name="connsiteY1500" fmla="*/ 2139086 h 2807274"/>
              <a:gd name="connsiteX1501" fmla="*/ 2561590 w 2969320"/>
              <a:gd name="connsiteY1501" fmla="*/ 2135804 h 2807274"/>
              <a:gd name="connsiteX1502" fmla="*/ 2546831 w 2969320"/>
              <a:gd name="connsiteY1502" fmla="*/ 2131702 h 2807274"/>
              <a:gd name="connsiteX1503" fmla="*/ 2546011 w 2969320"/>
              <a:gd name="connsiteY1503" fmla="*/ 2137444 h 2807274"/>
              <a:gd name="connsiteX1504" fmla="*/ 2561590 w 2969320"/>
              <a:gd name="connsiteY1504" fmla="*/ 2135804 h 2807274"/>
              <a:gd name="connsiteX1505" fmla="*/ 2555030 w 2969320"/>
              <a:gd name="connsiteY1505" fmla="*/ 2157134 h 2807274"/>
              <a:gd name="connsiteX1506" fmla="*/ 2388574 w 2969320"/>
              <a:gd name="connsiteY1506" fmla="*/ 2116934 h 2807274"/>
              <a:gd name="connsiteX1507" fmla="*/ 2442693 w 2969320"/>
              <a:gd name="connsiteY1507" fmla="*/ 2150571 h 2807274"/>
              <a:gd name="connsiteX1508" fmla="*/ 2488612 w 2969320"/>
              <a:gd name="connsiteY1508" fmla="*/ 2166980 h 2807274"/>
              <a:gd name="connsiteX1509" fmla="*/ 2525511 w 2969320"/>
              <a:gd name="connsiteY1509" fmla="*/ 2176825 h 2807274"/>
              <a:gd name="connsiteX1510" fmla="*/ 2530411 w 2969320"/>
              <a:gd name="connsiteY1510" fmla="*/ 2185230 h 2807274"/>
              <a:gd name="connsiteX1511" fmla="*/ 2526332 w 2969320"/>
              <a:gd name="connsiteY1511" fmla="*/ 2182567 h 2807274"/>
              <a:gd name="connsiteX1512" fmla="*/ 2525849 w 2969320"/>
              <a:gd name="connsiteY1512" fmla="*/ 2182809 h 2807274"/>
              <a:gd name="connsiteX1513" fmla="*/ 2525511 w 2969320"/>
              <a:gd name="connsiteY1513" fmla="*/ 2182567 h 2807274"/>
              <a:gd name="connsiteX1514" fmla="*/ 2524691 w 2969320"/>
              <a:gd name="connsiteY1514" fmla="*/ 2183389 h 2807274"/>
              <a:gd name="connsiteX1515" fmla="*/ 2525849 w 2969320"/>
              <a:gd name="connsiteY1515" fmla="*/ 2182809 h 2807274"/>
              <a:gd name="connsiteX1516" fmla="*/ 2531251 w 2969320"/>
              <a:gd name="connsiteY1516" fmla="*/ 2186670 h 2807274"/>
              <a:gd name="connsiteX1517" fmla="*/ 2530411 w 2969320"/>
              <a:gd name="connsiteY1517" fmla="*/ 2185230 h 2807274"/>
              <a:gd name="connsiteX1518" fmla="*/ 2545191 w 2969320"/>
              <a:gd name="connsiteY1518" fmla="*/ 2194874 h 2807274"/>
              <a:gd name="connsiteX1519" fmla="*/ 2544371 w 2969320"/>
              <a:gd name="connsiteY1519" fmla="*/ 2194874 h 2807274"/>
              <a:gd name="connsiteX1520" fmla="*/ 2573071 w 2969320"/>
              <a:gd name="connsiteY1520" fmla="*/ 2255585 h 2807274"/>
              <a:gd name="connsiteX1521" fmla="*/ 2497632 w 2969320"/>
              <a:gd name="connsiteY1521" fmla="*/ 2270353 h 2807274"/>
              <a:gd name="connsiteX1522" fmla="*/ 2530431 w 2969320"/>
              <a:gd name="connsiteY1522" fmla="*/ 2271993 h 2807274"/>
              <a:gd name="connsiteX1523" fmla="*/ 2554211 w 2969320"/>
              <a:gd name="connsiteY1523" fmla="*/ 2277737 h 2807274"/>
              <a:gd name="connsiteX1524" fmla="*/ 2552571 w 2969320"/>
              <a:gd name="connsiteY1524" fmla="*/ 2287582 h 2807274"/>
              <a:gd name="connsiteX1525" fmla="*/ 2529611 w 2969320"/>
              <a:gd name="connsiteY1525" fmla="*/ 2291685 h 2807274"/>
              <a:gd name="connsiteX1526" fmla="*/ 2491072 w 2969320"/>
              <a:gd name="connsiteY1526" fmla="*/ 2272815 h 2807274"/>
              <a:gd name="connsiteX1527" fmla="*/ 2494351 w 2969320"/>
              <a:gd name="connsiteY1527" fmla="*/ 2258047 h 2807274"/>
              <a:gd name="connsiteX1528" fmla="*/ 2486972 w 2969320"/>
              <a:gd name="connsiteY1528" fmla="*/ 2258867 h 2807274"/>
              <a:gd name="connsiteX1529" fmla="*/ 2464833 w 2969320"/>
              <a:gd name="connsiteY1529" fmla="*/ 2268712 h 2807274"/>
              <a:gd name="connsiteX1530" fmla="*/ 2406614 w 2969320"/>
              <a:gd name="connsiteY1530" fmla="*/ 2263790 h 2807274"/>
              <a:gd name="connsiteX1531" fmla="*/ 2405794 w 2969320"/>
              <a:gd name="connsiteY1531" fmla="*/ 2272815 h 2807274"/>
              <a:gd name="connsiteX1532" fmla="*/ 2459913 w 2969320"/>
              <a:gd name="connsiteY1532" fmla="*/ 2285941 h 2807274"/>
              <a:gd name="connsiteX1533" fmla="*/ 2490252 w 2969320"/>
              <a:gd name="connsiteY1533" fmla="*/ 2290043 h 2807274"/>
              <a:gd name="connsiteX1534" fmla="*/ 2495992 w 2969320"/>
              <a:gd name="connsiteY1534" fmla="*/ 2308093 h 2807274"/>
              <a:gd name="connsiteX1535" fmla="*/ 2498452 w 2969320"/>
              <a:gd name="connsiteY1535" fmla="*/ 2314656 h 2807274"/>
              <a:gd name="connsiteX1536" fmla="*/ 2386933 w 2969320"/>
              <a:gd name="connsiteY1536" fmla="*/ 2305631 h 2807274"/>
              <a:gd name="connsiteX1537" fmla="*/ 2385294 w 2969320"/>
              <a:gd name="connsiteY1537" fmla="*/ 2312195 h 2807274"/>
              <a:gd name="connsiteX1538" fmla="*/ 2438593 w 2969320"/>
              <a:gd name="connsiteY1538" fmla="*/ 2328603 h 2807274"/>
              <a:gd name="connsiteX1539" fmla="*/ 2494351 w 2969320"/>
              <a:gd name="connsiteY1539" fmla="*/ 2342550 h 2807274"/>
              <a:gd name="connsiteX1540" fmla="*/ 2542731 w 2969320"/>
              <a:gd name="connsiteY1540" fmla="*/ 2367983 h 2807274"/>
              <a:gd name="connsiteX1541" fmla="*/ 2476312 w 2969320"/>
              <a:gd name="connsiteY1541" fmla="*/ 2367983 h 2807274"/>
              <a:gd name="connsiteX1542" fmla="*/ 2496812 w 2969320"/>
              <a:gd name="connsiteY1542" fmla="*/ 2395878 h 2807274"/>
              <a:gd name="connsiteX1543" fmla="*/ 2448432 w 2969320"/>
              <a:gd name="connsiteY1543" fmla="*/ 2399159 h 2807274"/>
              <a:gd name="connsiteX1544" fmla="*/ 2445973 w 2969320"/>
              <a:gd name="connsiteY1544" fmla="*/ 2404902 h 2807274"/>
              <a:gd name="connsiteX1545" fmla="*/ 2490252 w 2969320"/>
              <a:gd name="connsiteY1545" fmla="*/ 2427054 h 2807274"/>
              <a:gd name="connsiteX1546" fmla="*/ 2501731 w 2969320"/>
              <a:gd name="connsiteY1546" fmla="*/ 2436899 h 2807274"/>
              <a:gd name="connsiteX1547" fmla="*/ 2498452 w 2969320"/>
              <a:gd name="connsiteY1547" fmla="*/ 2445102 h 2807274"/>
              <a:gd name="connsiteX1548" fmla="*/ 2476312 w 2969320"/>
              <a:gd name="connsiteY1548" fmla="*/ 2442642 h 2807274"/>
              <a:gd name="connsiteX1549" fmla="*/ 2470610 w 2969320"/>
              <a:gd name="connsiteY1549" fmla="*/ 2453340 h 2807274"/>
              <a:gd name="connsiteX1550" fmla="*/ 2470628 w 2969320"/>
              <a:gd name="connsiteY1550" fmla="*/ 2453321 h 2807274"/>
              <a:gd name="connsiteX1551" fmla="*/ 2472275 w 2969320"/>
              <a:gd name="connsiteY1551" fmla="*/ 2454282 h 2807274"/>
              <a:gd name="connsiteX1552" fmla="*/ 2470187 w 2969320"/>
              <a:gd name="connsiteY1552" fmla="*/ 2454133 h 2807274"/>
              <a:gd name="connsiteX1553" fmla="*/ 2469752 w 2969320"/>
              <a:gd name="connsiteY1553" fmla="*/ 2454949 h 2807274"/>
              <a:gd name="connsiteX1554" fmla="*/ 2470572 w 2969320"/>
              <a:gd name="connsiteY1554" fmla="*/ 2454949 h 2807274"/>
              <a:gd name="connsiteX1555" fmla="*/ 2446793 w 2969320"/>
              <a:gd name="connsiteY1555" fmla="*/ 2463972 h 2807274"/>
              <a:gd name="connsiteX1556" fmla="*/ 2446793 w 2969320"/>
              <a:gd name="connsiteY1556" fmla="*/ 2468075 h 2807274"/>
              <a:gd name="connsiteX1557" fmla="*/ 2488612 w 2969320"/>
              <a:gd name="connsiteY1557" fmla="*/ 2482022 h 2807274"/>
              <a:gd name="connsiteX1558" fmla="*/ 2499272 w 2969320"/>
              <a:gd name="connsiteY1558" fmla="*/ 2495149 h 2807274"/>
              <a:gd name="connsiteX1559" fmla="*/ 2491892 w 2969320"/>
              <a:gd name="connsiteY1559" fmla="*/ 2504995 h 2807274"/>
              <a:gd name="connsiteX1560" fmla="*/ 2479593 w 2969320"/>
              <a:gd name="connsiteY1560" fmla="*/ 2497610 h 2807274"/>
              <a:gd name="connsiteX1561" fmla="*/ 2480413 w 2969320"/>
              <a:gd name="connsiteY1561" fmla="*/ 2497610 h 2807274"/>
              <a:gd name="connsiteX1562" fmla="*/ 2480413 w 2969320"/>
              <a:gd name="connsiteY1562" fmla="*/ 2496790 h 2807274"/>
              <a:gd name="connsiteX1563" fmla="*/ 2446792 w 2969320"/>
              <a:gd name="connsiteY1563" fmla="*/ 2510020 h 2807274"/>
              <a:gd name="connsiteX1564" fmla="*/ 2411013 w 2969320"/>
              <a:gd name="connsiteY1564" fmla="*/ 2511545 h 2807274"/>
              <a:gd name="connsiteX1565" fmla="*/ 2410886 w 2969320"/>
              <a:gd name="connsiteY1565" fmla="*/ 2511342 h 2807274"/>
              <a:gd name="connsiteX1566" fmla="*/ 2410344 w 2969320"/>
              <a:gd name="connsiteY1566" fmla="*/ 2510981 h 2807274"/>
              <a:gd name="connsiteX1567" fmla="*/ 2410462 w 2969320"/>
              <a:gd name="connsiteY1567" fmla="*/ 2510665 h 2807274"/>
              <a:gd name="connsiteX1568" fmla="*/ 2407433 w 2969320"/>
              <a:gd name="connsiteY1568" fmla="*/ 2505815 h 2807274"/>
              <a:gd name="connsiteX1569" fmla="*/ 2416453 w 2969320"/>
              <a:gd name="connsiteY1569" fmla="*/ 2509097 h 2807274"/>
              <a:gd name="connsiteX1570" fmla="*/ 2417273 w 2969320"/>
              <a:gd name="connsiteY1570" fmla="*/ 2509097 h 2807274"/>
              <a:gd name="connsiteX1571" fmla="*/ 2416453 w 2969320"/>
              <a:gd name="connsiteY1571" fmla="*/ 2508276 h 2807274"/>
              <a:gd name="connsiteX1572" fmla="*/ 2408253 w 2969320"/>
              <a:gd name="connsiteY1572" fmla="*/ 2504995 h 2807274"/>
              <a:gd name="connsiteX1573" fmla="*/ 2361084 w 2969320"/>
              <a:gd name="connsiteY1573" fmla="*/ 2497794 h 2807274"/>
              <a:gd name="connsiteX1574" fmla="*/ 2361499 w 2969320"/>
              <a:gd name="connsiteY1574" fmla="*/ 2498127 h 2807274"/>
              <a:gd name="connsiteX1575" fmla="*/ 2360580 w 2969320"/>
              <a:gd name="connsiteY1575" fmla="*/ 2499106 h 2807274"/>
              <a:gd name="connsiteX1576" fmla="*/ 2360580 w 2969320"/>
              <a:gd name="connsiteY1576" fmla="*/ 2498317 h 2807274"/>
              <a:gd name="connsiteX1577" fmla="*/ 2359875 w 2969320"/>
              <a:gd name="connsiteY1577" fmla="*/ 2497610 h 2807274"/>
              <a:gd name="connsiteX1578" fmla="*/ 2359960 w 2969320"/>
              <a:gd name="connsiteY1578" fmla="*/ 2497623 h 2807274"/>
              <a:gd name="connsiteX1579" fmla="*/ 2360580 w 2969320"/>
              <a:gd name="connsiteY1579" fmla="*/ 2498307 h 2807274"/>
              <a:gd name="connsiteX1580" fmla="*/ 2360580 w 2969320"/>
              <a:gd name="connsiteY1580" fmla="*/ 2497718 h 2807274"/>
              <a:gd name="connsiteX1581" fmla="*/ 2359960 w 2969320"/>
              <a:gd name="connsiteY1581" fmla="*/ 2497623 h 2807274"/>
              <a:gd name="connsiteX1582" fmla="*/ 2344295 w 2969320"/>
              <a:gd name="connsiteY1582" fmla="*/ 2480382 h 2807274"/>
              <a:gd name="connsiteX1583" fmla="*/ 2388574 w 2969320"/>
              <a:gd name="connsiteY1583" fmla="*/ 2471357 h 2807274"/>
              <a:gd name="connsiteX1584" fmla="*/ 2387753 w 2969320"/>
              <a:gd name="connsiteY1584" fmla="*/ 2466434 h 2807274"/>
              <a:gd name="connsiteX1585" fmla="*/ 2351675 w 2969320"/>
              <a:gd name="connsiteY1585" fmla="*/ 2469715 h 2807274"/>
              <a:gd name="connsiteX1586" fmla="*/ 2352495 w 2969320"/>
              <a:gd name="connsiteY1586" fmla="*/ 2469715 h 2807274"/>
              <a:gd name="connsiteX1587" fmla="*/ 2335275 w 2969320"/>
              <a:gd name="connsiteY1587" fmla="*/ 2472177 h 2807274"/>
              <a:gd name="connsiteX1588" fmla="*/ 2305756 w 2969320"/>
              <a:gd name="connsiteY1588" fmla="*/ 2479560 h 2807274"/>
              <a:gd name="connsiteX1589" fmla="*/ 2286075 w 2969320"/>
              <a:gd name="connsiteY1589" fmla="*/ 2498430 h 2807274"/>
              <a:gd name="connsiteX1590" fmla="*/ 2277876 w 2969320"/>
              <a:gd name="connsiteY1590" fmla="*/ 2482842 h 2807274"/>
              <a:gd name="connsiteX1591" fmla="*/ 2261476 w 2969320"/>
              <a:gd name="connsiteY1591" fmla="*/ 2486945 h 2807274"/>
              <a:gd name="connsiteX1592" fmla="*/ 2271316 w 2969320"/>
              <a:gd name="connsiteY1592" fmla="*/ 2511558 h 2807274"/>
              <a:gd name="connsiteX1593" fmla="*/ 2216377 w 2969320"/>
              <a:gd name="connsiteY1593" fmla="*/ 2488585 h 2807274"/>
              <a:gd name="connsiteX1594" fmla="*/ 2214737 w 2969320"/>
              <a:gd name="connsiteY1594" fmla="*/ 2493508 h 2807274"/>
              <a:gd name="connsiteX1595" fmla="*/ 2245896 w 2969320"/>
              <a:gd name="connsiteY1595" fmla="*/ 2552578 h 2807274"/>
              <a:gd name="connsiteX1596" fmla="*/ 2231137 w 2969320"/>
              <a:gd name="connsiteY1596" fmla="*/ 2548476 h 2807274"/>
              <a:gd name="connsiteX1597" fmla="*/ 2143399 w 2969320"/>
              <a:gd name="connsiteY1597" fmla="*/ 2490227 h 2807274"/>
              <a:gd name="connsiteX1598" fmla="*/ 2073699 w 2969320"/>
              <a:gd name="connsiteY1598" fmla="*/ 2488585 h 2807274"/>
              <a:gd name="connsiteX1599" fmla="*/ 2208177 w 2969320"/>
              <a:gd name="connsiteY1599" fmla="*/ 2567346 h 2807274"/>
              <a:gd name="connsiteX1600" fmla="*/ 2203257 w 2969320"/>
              <a:gd name="connsiteY1600" fmla="*/ 2574730 h 2807274"/>
              <a:gd name="connsiteX1601" fmla="*/ 2192597 w 2969320"/>
              <a:gd name="connsiteY1601" fmla="*/ 2564885 h 2807274"/>
              <a:gd name="connsiteX1602" fmla="*/ 2180297 w 2969320"/>
              <a:gd name="connsiteY1602" fmla="*/ 2554220 h 2807274"/>
              <a:gd name="connsiteX1603" fmla="*/ 2091739 w 2969320"/>
              <a:gd name="connsiteY1603" fmla="*/ 2540273 h 2807274"/>
              <a:gd name="connsiteX1604" fmla="*/ 2124538 w 2969320"/>
              <a:gd name="connsiteY1604" fmla="*/ 2591138 h 2807274"/>
              <a:gd name="connsiteX1605" fmla="*/ 2130279 w 2969320"/>
              <a:gd name="connsiteY1605" fmla="*/ 2604266 h 2807274"/>
              <a:gd name="connsiteX1606" fmla="*/ 2112238 w 2969320"/>
              <a:gd name="connsiteY1606" fmla="*/ 2605906 h 2807274"/>
              <a:gd name="connsiteX1607" fmla="*/ 1994981 w 2969320"/>
              <a:gd name="connsiteY1607" fmla="*/ 2568988 h 2807274"/>
              <a:gd name="connsiteX1608" fmla="*/ 1991701 w 2969320"/>
              <a:gd name="connsiteY1608" fmla="*/ 2578011 h 2807274"/>
              <a:gd name="connsiteX1609" fmla="*/ 2089280 w 2969320"/>
              <a:gd name="connsiteY1609" fmla="*/ 2632159 h 2807274"/>
              <a:gd name="connsiteX1610" fmla="*/ 2087639 w 2969320"/>
              <a:gd name="connsiteY1610" fmla="*/ 2635441 h 2807274"/>
              <a:gd name="connsiteX1611" fmla="*/ 2067140 w 2969320"/>
              <a:gd name="connsiteY1611" fmla="*/ 2631339 h 2807274"/>
              <a:gd name="connsiteX1612" fmla="*/ 2031880 w 2969320"/>
              <a:gd name="connsiteY1612" fmla="*/ 2632159 h 2807274"/>
              <a:gd name="connsiteX1613" fmla="*/ 1990060 w 2969320"/>
              <a:gd name="connsiteY1613" fmla="*/ 2622314 h 2807274"/>
              <a:gd name="connsiteX1614" fmla="*/ 1970381 w 2969320"/>
              <a:gd name="connsiteY1614" fmla="*/ 2611649 h 2807274"/>
              <a:gd name="connsiteX1615" fmla="*/ 1966281 w 2969320"/>
              <a:gd name="connsiteY1615" fmla="*/ 2616571 h 2807274"/>
              <a:gd name="connsiteX1616" fmla="*/ 1981861 w 2969320"/>
              <a:gd name="connsiteY1616" fmla="*/ 2634621 h 2807274"/>
              <a:gd name="connsiteX1617" fmla="*/ 1994981 w 2969320"/>
              <a:gd name="connsiteY1617" fmla="*/ 2665797 h 2807274"/>
              <a:gd name="connsiteX1618" fmla="*/ 1998261 w 2969320"/>
              <a:gd name="connsiteY1618" fmla="*/ 2681385 h 2807274"/>
              <a:gd name="connsiteX1619" fmla="*/ 1956441 w 2969320"/>
              <a:gd name="connsiteY1619" fmla="*/ 2664156 h 2807274"/>
              <a:gd name="connsiteX1620" fmla="*/ 1922002 w 2969320"/>
              <a:gd name="connsiteY1620" fmla="*/ 2655952 h 2807274"/>
              <a:gd name="connsiteX1621" fmla="*/ 1853124 w 2969320"/>
              <a:gd name="connsiteY1621" fmla="*/ 2626416 h 2807274"/>
              <a:gd name="connsiteX1622" fmla="*/ 1840004 w 2969320"/>
              <a:gd name="connsiteY1622" fmla="*/ 2621494 h 2807274"/>
              <a:gd name="connsiteX1623" fmla="*/ 1847384 w 2969320"/>
              <a:gd name="connsiteY1623" fmla="*/ 2645286 h 2807274"/>
              <a:gd name="connsiteX1624" fmla="*/ 1798184 w 2969320"/>
              <a:gd name="connsiteY1624" fmla="*/ 2623135 h 2807274"/>
              <a:gd name="connsiteX1625" fmla="*/ 1766205 w 2969320"/>
              <a:gd name="connsiteY1625" fmla="*/ 2604266 h 2807274"/>
              <a:gd name="connsiteX1626" fmla="*/ 1723566 w 2969320"/>
              <a:gd name="connsiteY1626" fmla="*/ 2578833 h 2807274"/>
              <a:gd name="connsiteX1627" fmla="*/ 1710754 w 2969320"/>
              <a:gd name="connsiteY1627" fmla="*/ 2569397 h 2807274"/>
              <a:gd name="connsiteX1628" fmla="*/ 1698535 w 2969320"/>
              <a:gd name="connsiteY1628" fmla="*/ 2567531 h 2807274"/>
              <a:gd name="connsiteX1629" fmla="*/ 1698393 w 2969320"/>
              <a:gd name="connsiteY1629" fmla="*/ 2568531 h 2807274"/>
              <a:gd name="connsiteX1630" fmla="*/ 1697799 w 2969320"/>
              <a:gd name="connsiteY1630" fmla="*/ 2567419 h 2807274"/>
              <a:gd name="connsiteX1631" fmla="*/ 1697326 w 2969320"/>
              <a:gd name="connsiteY1631" fmla="*/ 2567346 h 2807274"/>
              <a:gd name="connsiteX1632" fmla="*/ 1671907 w 2969320"/>
              <a:gd name="connsiteY1632" fmla="*/ 2560783 h 2807274"/>
              <a:gd name="connsiteX1633" fmla="*/ 1599747 w 2969320"/>
              <a:gd name="connsiteY1633" fmla="*/ 2515660 h 2807274"/>
              <a:gd name="connsiteX1634" fmla="*/ 1596468 w 2969320"/>
              <a:gd name="connsiteY1634" fmla="*/ 2519762 h 2807274"/>
              <a:gd name="connsiteX1635" fmla="*/ 1607127 w 2969320"/>
              <a:gd name="connsiteY1635" fmla="*/ 2552578 h 2807274"/>
              <a:gd name="connsiteX1636" fmla="*/ 1561208 w 2969320"/>
              <a:gd name="connsiteY1636" fmla="*/ 2528787 h 2807274"/>
              <a:gd name="connsiteX1637" fmla="*/ 1594828 w 2969320"/>
              <a:gd name="connsiteY1637" fmla="*/ 2594420 h 2807274"/>
              <a:gd name="connsiteX1638" fmla="*/ 1575148 w 2969320"/>
              <a:gd name="connsiteY1638" fmla="*/ 2651849 h 2807274"/>
              <a:gd name="connsiteX1639" fmla="*/ 1572688 w 2969320"/>
              <a:gd name="connsiteY1639" fmla="*/ 2713382 h 2807274"/>
              <a:gd name="connsiteX1640" fmla="*/ 1551368 w 2969320"/>
              <a:gd name="connsiteY1640" fmla="*/ 2672361 h 2807274"/>
              <a:gd name="connsiteX1641" fmla="*/ 1541529 w 2969320"/>
              <a:gd name="connsiteY1641" fmla="*/ 2607547 h 2807274"/>
              <a:gd name="connsiteX1642" fmla="*/ 1534149 w 2969320"/>
              <a:gd name="connsiteY1642" fmla="*/ 2606726 h 2807274"/>
              <a:gd name="connsiteX1643" fmla="*/ 1530049 w 2969320"/>
              <a:gd name="connsiteY1643" fmla="*/ 2634621 h 2807274"/>
              <a:gd name="connsiteX1644" fmla="*/ 1532509 w 2969320"/>
              <a:gd name="connsiteY1644" fmla="*/ 2705997 h 2807274"/>
              <a:gd name="connsiteX1645" fmla="*/ 1525949 w 2969320"/>
              <a:gd name="connsiteY1645" fmla="*/ 2736353 h 2807274"/>
              <a:gd name="connsiteX1646" fmla="*/ 1501350 w 2969320"/>
              <a:gd name="connsiteY1646" fmla="*/ 2649389 h 2807274"/>
              <a:gd name="connsiteX1647" fmla="*/ 1488230 w 2969320"/>
              <a:gd name="connsiteY1647" fmla="*/ 2618213 h 2807274"/>
              <a:gd name="connsiteX1648" fmla="*/ 1447231 w 2969320"/>
              <a:gd name="connsiteY1648" fmla="*/ 2766709 h 2807274"/>
              <a:gd name="connsiteX1649" fmla="*/ 1440671 w 2969320"/>
              <a:gd name="connsiteY1649" fmla="*/ 2768350 h 2807274"/>
              <a:gd name="connsiteX1650" fmla="*/ 1430010 w 2969320"/>
              <a:gd name="connsiteY1650" fmla="*/ 2740455 h 2807274"/>
              <a:gd name="connsiteX1651" fmla="*/ 1419351 w 2969320"/>
              <a:gd name="connsiteY1651" fmla="*/ 2722406 h 2807274"/>
              <a:gd name="connsiteX1652" fmla="*/ 1411971 w 2969320"/>
              <a:gd name="connsiteY1652" fmla="*/ 2701895 h 2807274"/>
              <a:gd name="connsiteX1653" fmla="*/ 1405411 w 2969320"/>
              <a:gd name="connsiteY1653" fmla="*/ 2632159 h 2807274"/>
              <a:gd name="connsiteX1654" fmla="*/ 1401312 w 2969320"/>
              <a:gd name="connsiteY1654" fmla="*/ 2634621 h 2807274"/>
              <a:gd name="connsiteX1655" fmla="*/ 1407871 w 2969320"/>
              <a:gd name="connsiteY1655" fmla="*/ 2763427 h 2807274"/>
              <a:gd name="connsiteX1656" fmla="*/ 1400491 w 2969320"/>
              <a:gd name="connsiteY1656" fmla="*/ 2806910 h 2807274"/>
              <a:gd name="connsiteX1657" fmla="*/ 1391471 w 2969320"/>
              <a:gd name="connsiteY1657" fmla="*/ 2806910 h 2807274"/>
              <a:gd name="connsiteX1658" fmla="*/ 1393111 w 2969320"/>
              <a:gd name="connsiteY1658" fmla="*/ 2788040 h 2807274"/>
              <a:gd name="connsiteX1659" fmla="*/ 1384911 w 2969320"/>
              <a:gd name="connsiteY1659" fmla="*/ 2760145 h 2807274"/>
              <a:gd name="connsiteX1660" fmla="*/ 1384091 w 2969320"/>
              <a:gd name="connsiteY1660" fmla="*/ 2730610 h 2807274"/>
              <a:gd name="connsiteX1661" fmla="*/ 1361952 w 2969320"/>
              <a:gd name="connsiteY1661" fmla="*/ 2678104 h 2807274"/>
              <a:gd name="connsiteX1662" fmla="*/ 1375072 w 2969320"/>
              <a:gd name="connsiteY1662" fmla="*/ 2800346 h 2807274"/>
              <a:gd name="connsiteX1663" fmla="*/ 1348833 w 2969320"/>
              <a:gd name="connsiteY1663" fmla="*/ 2764248 h 2807274"/>
              <a:gd name="connsiteX1664" fmla="*/ 1343912 w 2969320"/>
              <a:gd name="connsiteY1664" fmla="*/ 2745378 h 2807274"/>
              <a:gd name="connsiteX1665" fmla="*/ 1328333 w 2969320"/>
              <a:gd name="connsiteY1665" fmla="*/ 2700255 h 2807274"/>
              <a:gd name="connsiteX1666" fmla="*/ 1311113 w 2969320"/>
              <a:gd name="connsiteY1666" fmla="*/ 2644466 h 2807274"/>
              <a:gd name="connsiteX1667" fmla="*/ 1311113 w 2969320"/>
              <a:gd name="connsiteY1667" fmla="*/ 2630519 h 2807274"/>
              <a:gd name="connsiteX1668" fmla="*/ 1319313 w 2969320"/>
              <a:gd name="connsiteY1668" fmla="*/ 2639544 h 2807274"/>
              <a:gd name="connsiteX1669" fmla="*/ 1318493 w 2969320"/>
              <a:gd name="connsiteY1669" fmla="*/ 2623135 h 2807274"/>
              <a:gd name="connsiteX1670" fmla="*/ 1290613 w 2969320"/>
              <a:gd name="connsiteY1670" fmla="*/ 2601804 h 2807274"/>
              <a:gd name="connsiteX1671" fmla="*/ 1282413 w 2969320"/>
              <a:gd name="connsiteY1671" fmla="*/ 2605086 h 2807274"/>
              <a:gd name="connsiteX1672" fmla="*/ 1281594 w 2969320"/>
              <a:gd name="connsiteY1672" fmla="*/ 2523043 h 2807274"/>
              <a:gd name="connsiteX1673" fmla="*/ 1269293 w 2969320"/>
              <a:gd name="connsiteY1673" fmla="*/ 2484484 h 2807274"/>
              <a:gd name="connsiteX1674" fmla="*/ 1282413 w 2969320"/>
              <a:gd name="connsiteY1674" fmla="*/ 2456589 h 2807274"/>
              <a:gd name="connsiteX1675" fmla="*/ 1318493 w 2969320"/>
              <a:gd name="connsiteY1675" fmla="*/ 2429515 h 2807274"/>
              <a:gd name="connsiteX1676" fmla="*/ 1261094 w 2969320"/>
              <a:gd name="connsiteY1676" fmla="*/ 2457409 h 2807274"/>
              <a:gd name="connsiteX1677" fmla="*/ 1247974 w 2969320"/>
              <a:gd name="connsiteY1677" fmla="*/ 2518121 h 2807274"/>
              <a:gd name="connsiteX1678" fmla="*/ 1233214 w 2969320"/>
              <a:gd name="connsiteY1678" fmla="*/ 2488585 h 2807274"/>
              <a:gd name="connsiteX1679" fmla="*/ 1213535 w 2969320"/>
              <a:gd name="connsiteY1679" fmla="*/ 2512378 h 2807274"/>
              <a:gd name="connsiteX1680" fmla="*/ 1159313 w 2969320"/>
              <a:gd name="connsiteY1680" fmla="*/ 2565705 h 2807274"/>
              <a:gd name="connsiteX1681" fmla="*/ 1110230 w 2969320"/>
              <a:gd name="connsiteY1681" fmla="*/ 2620562 h 2807274"/>
              <a:gd name="connsiteX1682" fmla="*/ 1110230 w 2969320"/>
              <a:gd name="connsiteY1682" fmla="*/ 2622262 h 2807274"/>
              <a:gd name="connsiteX1683" fmla="*/ 1108497 w 2969320"/>
              <a:gd name="connsiteY1683" fmla="*/ 2622262 h 2807274"/>
              <a:gd name="connsiteX1684" fmla="*/ 1070037 w 2969320"/>
              <a:gd name="connsiteY1684" fmla="*/ 2655131 h 2807274"/>
              <a:gd name="connsiteX1685" fmla="*/ 1046257 w 2969320"/>
              <a:gd name="connsiteY1685" fmla="*/ 2663336 h 2807274"/>
              <a:gd name="connsiteX1686" fmla="*/ 1087256 w 2969320"/>
              <a:gd name="connsiteY1686" fmla="*/ 2608368 h 2807274"/>
              <a:gd name="connsiteX1687" fmla="*/ 1149576 w 2969320"/>
              <a:gd name="connsiteY1687" fmla="*/ 2542733 h 2807274"/>
              <a:gd name="connsiteX1688" fmla="*/ 1217634 w 2969320"/>
              <a:gd name="connsiteY1688" fmla="*/ 2472997 h 2807274"/>
              <a:gd name="connsiteX1689" fmla="*/ 1238954 w 2969320"/>
              <a:gd name="connsiteY1689" fmla="*/ 2439360 h 2807274"/>
              <a:gd name="connsiteX1690" fmla="*/ 1233214 w 2969320"/>
              <a:gd name="connsiteY1690" fmla="*/ 2434437 h 2807274"/>
              <a:gd name="connsiteX1691" fmla="*/ 1208614 w 2969320"/>
              <a:gd name="connsiteY1691" fmla="*/ 2454949 h 2807274"/>
              <a:gd name="connsiteX1692" fmla="*/ 1123336 w 2969320"/>
              <a:gd name="connsiteY1692" fmla="*/ 2550118 h 2807274"/>
              <a:gd name="connsiteX1693" fmla="*/ 1065938 w 2969320"/>
              <a:gd name="connsiteY1693" fmla="*/ 2609188 h 2807274"/>
              <a:gd name="connsiteX1694" fmla="*/ 1041337 w 2969320"/>
              <a:gd name="connsiteY1694" fmla="*/ 2625596 h 2807274"/>
              <a:gd name="connsiteX1695" fmla="*/ 1034777 w 2969320"/>
              <a:gd name="connsiteY1695" fmla="*/ 2629698 h 2807274"/>
              <a:gd name="connsiteX1696" fmla="*/ 994598 w 2969320"/>
              <a:gd name="connsiteY1696" fmla="*/ 2670719 h 2807274"/>
              <a:gd name="connsiteX1697" fmla="*/ 975739 w 2969320"/>
              <a:gd name="connsiteY1697" fmla="*/ 2675642 h 2807274"/>
              <a:gd name="connsiteX1698" fmla="*/ 977379 w 2969320"/>
              <a:gd name="connsiteY1698" fmla="*/ 2655952 h 2807274"/>
              <a:gd name="connsiteX1699" fmla="*/ 995418 w 2969320"/>
              <a:gd name="connsiteY1699" fmla="*/ 2628058 h 2807274"/>
              <a:gd name="connsiteX1700" fmla="*/ 1007718 w 2969320"/>
              <a:gd name="connsiteY1700" fmla="*/ 2608368 h 2807274"/>
              <a:gd name="connsiteX1701" fmla="*/ 976559 w 2969320"/>
              <a:gd name="connsiteY1701" fmla="*/ 2593600 h 2807274"/>
              <a:gd name="connsiteX1702" fmla="*/ 921620 w 2969320"/>
              <a:gd name="connsiteY1702" fmla="*/ 2630519 h 2807274"/>
              <a:gd name="connsiteX1703" fmla="*/ 902760 w 2969320"/>
              <a:gd name="connsiteY1703" fmla="*/ 2660874 h 2807274"/>
              <a:gd name="connsiteX1704" fmla="*/ 895380 w 2969320"/>
              <a:gd name="connsiteY1704" fmla="*/ 2657593 h 2807274"/>
              <a:gd name="connsiteX1705" fmla="*/ 942939 w 2969320"/>
              <a:gd name="connsiteY1705" fmla="*/ 2546836 h 2807274"/>
              <a:gd name="connsiteX1706" fmla="*/ 913420 w 2969320"/>
              <a:gd name="connsiteY1706" fmla="*/ 2572269 h 2807274"/>
              <a:gd name="connsiteX1707" fmla="*/ 883081 w 2969320"/>
              <a:gd name="connsiteY1707" fmla="*/ 2616571 h 2807274"/>
              <a:gd name="connsiteX1708" fmla="*/ 860941 w 2969320"/>
              <a:gd name="connsiteY1708" fmla="*/ 2638723 h 2807274"/>
              <a:gd name="connsiteX1709" fmla="*/ 849461 w 2969320"/>
              <a:gd name="connsiteY1709" fmla="*/ 2630519 h 2807274"/>
              <a:gd name="connsiteX1710" fmla="*/ 856021 w 2969320"/>
              <a:gd name="connsiteY1710" fmla="*/ 2600984 h 2807274"/>
              <a:gd name="connsiteX1711" fmla="*/ 892920 w 2969320"/>
              <a:gd name="connsiteY1711" fmla="*/ 2568166 h 2807274"/>
              <a:gd name="connsiteX1712" fmla="*/ 895380 w 2969320"/>
              <a:gd name="connsiteY1712" fmla="*/ 2552578 h 2807274"/>
              <a:gd name="connsiteX1713" fmla="*/ 878160 w 2969320"/>
              <a:gd name="connsiteY1713" fmla="*/ 2555040 h 2807274"/>
              <a:gd name="connsiteX1714" fmla="*/ 813382 w 2969320"/>
              <a:gd name="connsiteY1714" fmla="*/ 2617392 h 2807274"/>
              <a:gd name="connsiteX1715" fmla="*/ 806002 w 2969320"/>
              <a:gd name="connsiteY1715" fmla="*/ 2619853 h 2807274"/>
              <a:gd name="connsiteX1716" fmla="*/ 803542 w 2969320"/>
              <a:gd name="connsiteY1716" fmla="*/ 2611649 h 2807274"/>
              <a:gd name="connsiteX1717" fmla="*/ 850281 w 2969320"/>
              <a:gd name="connsiteY1717" fmla="*/ 2559963 h 2807274"/>
              <a:gd name="connsiteX1718" fmla="*/ 858480 w 2969320"/>
              <a:gd name="connsiteY1718" fmla="*/ 2550118 h 2807274"/>
              <a:gd name="connsiteX1719" fmla="*/ 846181 w 2969320"/>
              <a:gd name="connsiteY1719" fmla="*/ 2546836 h 2807274"/>
              <a:gd name="connsiteX1720" fmla="*/ 829782 w 2969320"/>
              <a:gd name="connsiteY1720" fmla="*/ 2541093 h 2807274"/>
              <a:gd name="connsiteX1721" fmla="*/ 831421 w 2969320"/>
              <a:gd name="connsiteY1721" fmla="*/ 2523863 h 2807274"/>
              <a:gd name="connsiteX1722" fmla="*/ 857661 w 2969320"/>
              <a:gd name="connsiteY1722" fmla="*/ 2486124 h 2807274"/>
              <a:gd name="connsiteX1723" fmla="*/ 833881 w 2969320"/>
              <a:gd name="connsiteY1723" fmla="*/ 2483663 h 2807274"/>
              <a:gd name="connsiteX1724" fmla="*/ 825681 w 2969320"/>
              <a:gd name="connsiteY1724" fmla="*/ 2476279 h 2807274"/>
              <a:gd name="connsiteX1725" fmla="*/ 831421 w 2969320"/>
              <a:gd name="connsiteY1725" fmla="*/ 2468895 h 2807274"/>
              <a:gd name="connsiteX1726" fmla="*/ 860121 w 2969320"/>
              <a:gd name="connsiteY1726" fmla="*/ 2437719 h 2807274"/>
              <a:gd name="connsiteX1727" fmla="*/ 850281 w 2969320"/>
              <a:gd name="connsiteY1727" fmla="*/ 2425413 h 2807274"/>
              <a:gd name="connsiteX1728" fmla="*/ 810921 w 2969320"/>
              <a:gd name="connsiteY1728" fmla="*/ 2442642 h 2807274"/>
              <a:gd name="connsiteX1729" fmla="*/ 779762 w 2969320"/>
              <a:gd name="connsiteY1729" fmla="*/ 2443462 h 2807274"/>
              <a:gd name="connsiteX1730" fmla="*/ 750253 w 2969320"/>
              <a:gd name="connsiteY1730" fmla="*/ 2438539 h 2807274"/>
              <a:gd name="connsiteX1731" fmla="*/ 717453 w 2969320"/>
              <a:gd name="connsiteY1731" fmla="*/ 2440181 h 2807274"/>
              <a:gd name="connsiteX1732" fmla="*/ 724835 w 2969320"/>
              <a:gd name="connsiteY1732" fmla="*/ 2400801 h 2807274"/>
              <a:gd name="connsiteX1733" fmla="*/ 664975 w 2969320"/>
              <a:gd name="connsiteY1733" fmla="*/ 2390956 h 2807274"/>
              <a:gd name="connsiteX1734" fmla="*/ 664975 w 2969320"/>
              <a:gd name="connsiteY1734" fmla="*/ 2386853 h 2807274"/>
              <a:gd name="connsiteX1735" fmla="*/ 703512 w 2969320"/>
              <a:gd name="connsiteY1735" fmla="*/ 2367163 h 2807274"/>
              <a:gd name="connsiteX1736" fmla="*/ 701053 w 2969320"/>
              <a:gd name="connsiteY1736" fmla="*/ 2362241 h 2807274"/>
              <a:gd name="connsiteX1737" fmla="*/ 619874 w 2969320"/>
              <a:gd name="connsiteY1737" fmla="*/ 2405723 h 2807274"/>
              <a:gd name="connsiteX1738" fmla="*/ 649394 w 2969320"/>
              <a:gd name="connsiteY1738" fmla="*/ 2354036 h 2807274"/>
              <a:gd name="connsiteX1739" fmla="*/ 610035 w 2969320"/>
              <a:gd name="connsiteY1739" fmla="*/ 2360599 h 2807274"/>
              <a:gd name="connsiteX1740" fmla="*/ 582156 w 2969320"/>
              <a:gd name="connsiteY1740" fmla="*/ 2340089 h 2807274"/>
              <a:gd name="connsiteX1741" fmla="*/ 578875 w 2969320"/>
              <a:gd name="connsiteY1741" fmla="*/ 2322860 h 2807274"/>
              <a:gd name="connsiteX1742" fmla="*/ 566576 w 2969320"/>
              <a:gd name="connsiteY1742" fmla="*/ 2336808 h 2807274"/>
              <a:gd name="connsiteX1743" fmla="*/ 550175 w 2969320"/>
              <a:gd name="connsiteY1743" fmla="*/ 2335986 h 2807274"/>
              <a:gd name="connsiteX1744" fmla="*/ 541156 w 2969320"/>
              <a:gd name="connsiteY1744" fmla="*/ 2313835 h 2807274"/>
              <a:gd name="connsiteX1745" fmla="*/ 555916 w 2969320"/>
              <a:gd name="connsiteY1745" fmla="*/ 2276917 h 2807274"/>
              <a:gd name="connsiteX1746" fmla="*/ 561656 w 2969320"/>
              <a:gd name="connsiteY1746" fmla="*/ 2263790 h 2807274"/>
              <a:gd name="connsiteX1747" fmla="*/ 539515 w 2969320"/>
              <a:gd name="connsiteY1747" fmla="*/ 2253945 h 2807274"/>
              <a:gd name="connsiteX1748" fmla="*/ 511636 w 2969320"/>
              <a:gd name="connsiteY1748" fmla="*/ 2263790 h 2807274"/>
              <a:gd name="connsiteX1749" fmla="*/ 481297 w 2969320"/>
              <a:gd name="connsiteY1749" fmla="*/ 2259688 h 2807274"/>
              <a:gd name="connsiteX1750" fmla="*/ 472277 w 2969320"/>
              <a:gd name="connsiteY1750" fmla="*/ 2237537 h 2807274"/>
              <a:gd name="connsiteX1751" fmla="*/ 488676 w 2969320"/>
              <a:gd name="connsiteY1751" fmla="*/ 2226050 h 2807274"/>
              <a:gd name="connsiteX1752" fmla="*/ 562476 w 2969320"/>
              <a:gd name="connsiteY1752" fmla="*/ 2222769 h 2807274"/>
              <a:gd name="connsiteX1753" fmla="*/ 584615 w 2969320"/>
              <a:gd name="connsiteY1753" fmla="*/ 2217025 h 2807274"/>
              <a:gd name="connsiteX1754" fmla="*/ 581336 w 2969320"/>
              <a:gd name="connsiteY1754" fmla="*/ 2212924 h 2807274"/>
              <a:gd name="connsiteX1755" fmla="*/ 451777 w 2969320"/>
              <a:gd name="connsiteY1755" fmla="*/ 2204719 h 2807274"/>
              <a:gd name="connsiteX1756" fmla="*/ 410777 w 2969320"/>
              <a:gd name="connsiteY1756" fmla="*/ 2223589 h 2807274"/>
              <a:gd name="connsiteX1757" fmla="*/ 432097 w 2969320"/>
              <a:gd name="connsiteY1757" fmla="*/ 2190772 h 2807274"/>
              <a:gd name="connsiteX1758" fmla="*/ 478017 w 2969320"/>
              <a:gd name="connsiteY1758" fmla="*/ 2182567 h 2807274"/>
              <a:gd name="connsiteX1759" fmla="*/ 445217 w 2969320"/>
              <a:gd name="connsiteY1759" fmla="*/ 2164519 h 2807274"/>
              <a:gd name="connsiteX1760" fmla="*/ 430458 w 2969320"/>
              <a:gd name="connsiteY1760" fmla="*/ 2166159 h 2807274"/>
              <a:gd name="connsiteX1761" fmla="*/ 394378 w 2969320"/>
              <a:gd name="connsiteY1761" fmla="*/ 2158776 h 2807274"/>
              <a:gd name="connsiteX1762" fmla="*/ 369778 w 2969320"/>
              <a:gd name="connsiteY1762" fmla="*/ 2150571 h 2807274"/>
              <a:gd name="connsiteX1763" fmla="*/ 351738 w 2969320"/>
              <a:gd name="connsiteY1763" fmla="*/ 2135804 h 2807274"/>
              <a:gd name="connsiteX1764" fmla="*/ 347638 w 2969320"/>
              <a:gd name="connsiteY1764" fmla="*/ 2101346 h 2807274"/>
              <a:gd name="connsiteX1765" fmla="*/ 353379 w 2969320"/>
              <a:gd name="connsiteY1765" fmla="*/ 2098884 h 2807274"/>
              <a:gd name="connsiteX1766" fmla="*/ 342977 w 2969320"/>
              <a:gd name="connsiteY1766" fmla="*/ 2096483 h 2807274"/>
              <a:gd name="connsiteX1767" fmla="*/ 342780 w 2969320"/>
              <a:gd name="connsiteY1767" fmla="*/ 2097075 h 2807274"/>
              <a:gd name="connsiteX1768" fmla="*/ 341557 w 2969320"/>
              <a:gd name="connsiteY1768" fmla="*/ 2100748 h 2807274"/>
              <a:gd name="connsiteX1769" fmla="*/ 339220 w 2969320"/>
              <a:gd name="connsiteY1769" fmla="*/ 2097244 h 2807274"/>
              <a:gd name="connsiteX1770" fmla="*/ 337799 w 2969320"/>
              <a:gd name="connsiteY1770" fmla="*/ 2097244 h 2807274"/>
              <a:gd name="connsiteX1771" fmla="*/ 337799 w 2969320"/>
              <a:gd name="connsiteY1771" fmla="*/ 2096424 h 2807274"/>
              <a:gd name="connsiteX1772" fmla="*/ 277938 w 2969320"/>
              <a:gd name="connsiteY1772" fmla="*/ 2087399 h 2807274"/>
              <a:gd name="connsiteX1773" fmla="*/ 215619 w 2969320"/>
              <a:gd name="connsiteY1773" fmla="*/ 2079195 h 2807274"/>
              <a:gd name="connsiteX1774" fmla="*/ 167240 w 2969320"/>
              <a:gd name="connsiteY1774" fmla="*/ 2066888 h 2807274"/>
              <a:gd name="connsiteX1775" fmla="*/ 336158 w 2969320"/>
              <a:gd name="connsiteY1775" fmla="*/ 2054582 h 2807274"/>
              <a:gd name="connsiteX1776" fmla="*/ 336158 w 2969320"/>
              <a:gd name="connsiteY1776" fmla="*/ 2045558 h 2807274"/>
              <a:gd name="connsiteX1777" fmla="*/ 95080 w 2969320"/>
              <a:gd name="connsiteY1777" fmla="*/ 2031610 h 2807274"/>
              <a:gd name="connsiteX1778" fmla="*/ 95080 w 2969320"/>
              <a:gd name="connsiteY1778" fmla="*/ 2024227 h 2807274"/>
              <a:gd name="connsiteX1779" fmla="*/ 164780 w 2969320"/>
              <a:gd name="connsiteY1779" fmla="*/ 2024227 h 2807274"/>
              <a:gd name="connsiteX1780" fmla="*/ 137720 w 2969320"/>
              <a:gd name="connsiteY1780" fmla="*/ 1996332 h 2807274"/>
              <a:gd name="connsiteX1781" fmla="*/ 72942 w 2969320"/>
              <a:gd name="connsiteY1781" fmla="*/ 1991410 h 2807274"/>
              <a:gd name="connsiteX1782" fmla="*/ 7343 w 2969320"/>
              <a:gd name="connsiteY1782" fmla="*/ 1952850 h 2807274"/>
              <a:gd name="connsiteX1783" fmla="*/ 80322 w 2969320"/>
              <a:gd name="connsiteY1783" fmla="*/ 1951209 h 2807274"/>
              <a:gd name="connsiteX1784" fmla="*/ 169699 w 2969320"/>
              <a:gd name="connsiteY1784" fmla="*/ 1957772 h 2807274"/>
              <a:gd name="connsiteX1785" fmla="*/ 172160 w 2969320"/>
              <a:gd name="connsiteY1785" fmla="*/ 1951209 h 2807274"/>
              <a:gd name="connsiteX1786" fmla="*/ 135260 w 2969320"/>
              <a:gd name="connsiteY1786" fmla="*/ 1940544 h 2807274"/>
              <a:gd name="connsiteX1787" fmla="*/ 68841 w 2969320"/>
              <a:gd name="connsiteY1787" fmla="*/ 1932339 h 2807274"/>
              <a:gd name="connsiteX1788" fmla="*/ 52442 w 2969320"/>
              <a:gd name="connsiteY1788" fmla="*/ 1919212 h 2807274"/>
              <a:gd name="connsiteX1789" fmla="*/ 54901 w 2969320"/>
              <a:gd name="connsiteY1789" fmla="*/ 1914290 h 2807274"/>
              <a:gd name="connsiteX1790" fmla="*/ 196759 w 2969320"/>
              <a:gd name="connsiteY1790" fmla="*/ 1914290 h 2807274"/>
              <a:gd name="connsiteX1791" fmla="*/ 200859 w 2969320"/>
              <a:gd name="connsiteY1791" fmla="*/ 1892959 h 2807274"/>
              <a:gd name="connsiteX1792" fmla="*/ 87700 w 2969320"/>
              <a:gd name="connsiteY1792" fmla="*/ 1885576 h 2807274"/>
              <a:gd name="connsiteX1793" fmla="*/ 70481 w 2969320"/>
              <a:gd name="connsiteY1793" fmla="*/ 1877371 h 2807274"/>
              <a:gd name="connsiteX1794" fmla="*/ 100820 w 2969320"/>
              <a:gd name="connsiteY1794" fmla="*/ 1868346 h 2807274"/>
              <a:gd name="connsiteX1795" fmla="*/ 72942 w 2969320"/>
              <a:gd name="connsiteY1795" fmla="*/ 1858501 h 2807274"/>
              <a:gd name="connsiteX1796" fmla="*/ 72942 w 2969320"/>
              <a:gd name="connsiteY1796" fmla="*/ 1852758 h 2807274"/>
              <a:gd name="connsiteX1797" fmla="*/ 119681 w 2969320"/>
              <a:gd name="connsiteY1797" fmla="*/ 1851938 h 2807274"/>
              <a:gd name="connsiteX1798" fmla="*/ 161499 w 2969320"/>
              <a:gd name="connsiteY1798" fmla="*/ 1859321 h 2807274"/>
              <a:gd name="connsiteX1799" fmla="*/ 182819 w 2969320"/>
              <a:gd name="connsiteY1799" fmla="*/ 1847016 h 2807274"/>
              <a:gd name="connsiteX1800" fmla="*/ 182000 w 2969320"/>
              <a:gd name="connsiteY1800" fmla="*/ 1840452 h 2807274"/>
              <a:gd name="connsiteX1801" fmla="*/ 140999 w 2969320"/>
              <a:gd name="connsiteY1801" fmla="*/ 1835529 h 2807274"/>
              <a:gd name="connsiteX1802" fmla="*/ 131160 w 2969320"/>
              <a:gd name="connsiteY1802" fmla="*/ 1834709 h 2807274"/>
              <a:gd name="connsiteX1803" fmla="*/ 109020 w 2969320"/>
              <a:gd name="connsiteY1803" fmla="*/ 1827325 h 2807274"/>
              <a:gd name="connsiteX1804" fmla="*/ 120500 w 2969320"/>
              <a:gd name="connsiteY1804" fmla="*/ 1810916 h 2807274"/>
              <a:gd name="connsiteX1805" fmla="*/ 59822 w 2969320"/>
              <a:gd name="connsiteY1805" fmla="*/ 1795328 h 2807274"/>
              <a:gd name="connsiteX1806" fmla="*/ 59822 w 2969320"/>
              <a:gd name="connsiteY1806" fmla="*/ 1787945 h 2807274"/>
              <a:gd name="connsiteX1807" fmla="*/ 109840 w 2969320"/>
              <a:gd name="connsiteY1807" fmla="*/ 1779741 h 2807274"/>
              <a:gd name="connsiteX1808" fmla="*/ 224638 w 2969320"/>
              <a:gd name="connsiteY1808" fmla="*/ 1783023 h 2807274"/>
              <a:gd name="connsiteX1809" fmla="*/ 228739 w 2969320"/>
              <a:gd name="connsiteY1809" fmla="*/ 1783023 h 2807274"/>
              <a:gd name="connsiteX1810" fmla="*/ 293519 w 2969320"/>
              <a:gd name="connsiteY1810" fmla="*/ 1765793 h 2807274"/>
              <a:gd name="connsiteX1811" fmla="*/ 303358 w 2969320"/>
              <a:gd name="connsiteY1811" fmla="*/ 1764973 h 2807274"/>
              <a:gd name="connsiteX1812" fmla="*/ 358298 w 2969320"/>
              <a:gd name="connsiteY1812" fmla="*/ 1758410 h 2807274"/>
              <a:gd name="connsiteX1813" fmla="*/ 345179 w 2969320"/>
              <a:gd name="connsiteY1813" fmla="*/ 1746923 h 2807274"/>
              <a:gd name="connsiteX1814" fmla="*/ 362398 w 2969320"/>
              <a:gd name="connsiteY1814" fmla="*/ 1734617 h 2807274"/>
              <a:gd name="connsiteX1815" fmla="*/ 342718 w 2969320"/>
              <a:gd name="connsiteY1815" fmla="*/ 1683752 h 2807274"/>
              <a:gd name="connsiteX1816" fmla="*/ 321398 w 2969320"/>
              <a:gd name="connsiteY1816" fmla="*/ 1678829 h 2807274"/>
              <a:gd name="connsiteX1817" fmla="*/ 300899 w 2969320"/>
              <a:gd name="connsiteY1817" fmla="*/ 1691955 h 2807274"/>
              <a:gd name="connsiteX1818" fmla="*/ 262358 w 2969320"/>
              <a:gd name="connsiteY1818" fmla="*/ 1691955 h 2807274"/>
              <a:gd name="connsiteX1819" fmla="*/ 242679 w 2969320"/>
              <a:gd name="connsiteY1819" fmla="*/ 1692775 h 2807274"/>
              <a:gd name="connsiteX1820" fmla="*/ 253339 w 2969320"/>
              <a:gd name="connsiteY1820" fmla="*/ 1674727 h 2807274"/>
              <a:gd name="connsiteX1821" fmla="*/ 282858 w 2969320"/>
              <a:gd name="connsiteY1821" fmla="*/ 1619759 h 2807274"/>
              <a:gd name="connsiteX1822" fmla="*/ 279579 w 2969320"/>
              <a:gd name="connsiteY1822" fmla="*/ 1609093 h 2807274"/>
              <a:gd name="connsiteX1823" fmla="*/ 252519 w 2969320"/>
              <a:gd name="connsiteY1823" fmla="*/ 1612374 h 2807274"/>
              <a:gd name="connsiteX1824" fmla="*/ 330419 w 2969320"/>
              <a:gd name="connsiteY1824" fmla="*/ 1547561 h 2807274"/>
              <a:gd name="connsiteX1825" fmla="*/ 317299 w 2969320"/>
              <a:gd name="connsiteY1825" fmla="*/ 1543459 h 2807274"/>
              <a:gd name="connsiteX1826" fmla="*/ 257439 w 2969320"/>
              <a:gd name="connsiteY1826" fmla="*/ 1585301 h 2807274"/>
              <a:gd name="connsiteX1827" fmla="*/ 245959 w 2969320"/>
              <a:gd name="connsiteY1827" fmla="*/ 1590223 h 2807274"/>
              <a:gd name="connsiteX1828" fmla="*/ 232018 w 2969320"/>
              <a:gd name="connsiteY1828" fmla="*/ 1576276 h 2807274"/>
              <a:gd name="connsiteX1829" fmla="*/ 267279 w 2969320"/>
              <a:gd name="connsiteY1829" fmla="*/ 1524590 h 2807274"/>
              <a:gd name="connsiteX1830" fmla="*/ 291058 w 2969320"/>
              <a:gd name="connsiteY1830" fmla="*/ 1514745 h 2807274"/>
              <a:gd name="connsiteX1831" fmla="*/ 317299 w 2969320"/>
              <a:gd name="connsiteY1831" fmla="*/ 1471262 h 2807274"/>
              <a:gd name="connsiteX1832" fmla="*/ 336978 w 2969320"/>
              <a:gd name="connsiteY1832" fmla="*/ 1503258 h 2807274"/>
              <a:gd name="connsiteX1833" fmla="*/ 373058 w 2969320"/>
              <a:gd name="connsiteY1833" fmla="*/ 1471262 h 2807274"/>
              <a:gd name="connsiteX1834" fmla="*/ 359938 w 2969320"/>
              <a:gd name="connsiteY1834" fmla="*/ 1452392 h 2807274"/>
              <a:gd name="connsiteX1835" fmla="*/ 296798 w 2969320"/>
              <a:gd name="connsiteY1835" fmla="*/ 1482748 h 2807274"/>
              <a:gd name="connsiteX1836" fmla="*/ 292698 w 2969320"/>
              <a:gd name="connsiteY1836" fmla="*/ 1489311 h 2807274"/>
              <a:gd name="connsiteX1837" fmla="*/ 278759 w 2969320"/>
              <a:gd name="connsiteY1837" fmla="*/ 1518846 h 2807274"/>
              <a:gd name="connsiteX1838" fmla="*/ 270558 w 2969320"/>
              <a:gd name="connsiteY1838" fmla="*/ 1514745 h 2807274"/>
              <a:gd name="connsiteX1839" fmla="*/ 286959 w 2969320"/>
              <a:gd name="connsiteY1839" fmla="*/ 1478645 h 2807274"/>
              <a:gd name="connsiteX1840" fmla="*/ 282039 w 2969320"/>
              <a:gd name="connsiteY1840" fmla="*/ 1470442 h 2807274"/>
              <a:gd name="connsiteX1841" fmla="*/ 279579 w 2969320"/>
              <a:gd name="connsiteY1841" fmla="*/ 1431062 h 2807274"/>
              <a:gd name="connsiteX1842" fmla="*/ 275478 w 2969320"/>
              <a:gd name="connsiteY1842" fmla="*/ 1416294 h 2807274"/>
              <a:gd name="connsiteX1843" fmla="*/ 274659 w 2969320"/>
              <a:gd name="connsiteY1843" fmla="*/ 1403167 h 2807274"/>
              <a:gd name="connsiteX1844" fmla="*/ 312378 w 2969320"/>
              <a:gd name="connsiteY1844" fmla="*/ 1371171 h 2807274"/>
              <a:gd name="connsiteX1845" fmla="*/ 292698 w 2969320"/>
              <a:gd name="connsiteY1845" fmla="*/ 1372811 h 2807274"/>
              <a:gd name="connsiteX1846" fmla="*/ 253339 w 2969320"/>
              <a:gd name="connsiteY1846" fmla="*/ 1375272 h 2807274"/>
              <a:gd name="connsiteX1847" fmla="*/ 235299 w 2969320"/>
              <a:gd name="connsiteY1847" fmla="*/ 1344917 h 2807274"/>
              <a:gd name="connsiteX1848" fmla="*/ 167240 w 2969320"/>
              <a:gd name="connsiteY1848" fmla="*/ 1292410 h 2807274"/>
              <a:gd name="connsiteX1849" fmla="*/ 253339 w 2969320"/>
              <a:gd name="connsiteY1849" fmla="*/ 1252209 h 2807274"/>
              <a:gd name="connsiteX1850" fmla="*/ 201679 w 2969320"/>
              <a:gd name="connsiteY1850" fmla="*/ 1254671 h 2807274"/>
              <a:gd name="connsiteX1851" fmla="*/ 211519 w 2969320"/>
              <a:gd name="connsiteY1851" fmla="*/ 1270258 h 2807274"/>
              <a:gd name="connsiteX1852" fmla="*/ 162319 w 2969320"/>
              <a:gd name="connsiteY1852" fmla="*/ 1258773 h 2807274"/>
              <a:gd name="connsiteX1853" fmla="*/ 189380 w 2969320"/>
              <a:gd name="connsiteY1853" fmla="*/ 1217751 h 2807274"/>
              <a:gd name="connsiteX1854" fmla="*/ 158220 w 2969320"/>
              <a:gd name="connsiteY1854" fmla="*/ 1215290 h 2807274"/>
              <a:gd name="connsiteX1855" fmla="*/ 166420 w 2969320"/>
              <a:gd name="connsiteY1855" fmla="*/ 1205445 h 2807274"/>
              <a:gd name="connsiteX1856" fmla="*/ 143460 w 2969320"/>
              <a:gd name="connsiteY1856" fmla="*/ 1193138 h 2807274"/>
              <a:gd name="connsiteX1857" fmla="*/ 144280 w 2969320"/>
              <a:gd name="connsiteY1857" fmla="*/ 1189037 h 2807274"/>
              <a:gd name="connsiteX1858" fmla="*/ 168059 w 2969320"/>
              <a:gd name="connsiteY1858" fmla="*/ 1184935 h 2807274"/>
              <a:gd name="connsiteX1859" fmla="*/ 155759 w 2969320"/>
              <a:gd name="connsiteY1859" fmla="*/ 1179192 h 2807274"/>
              <a:gd name="connsiteX1860" fmla="*/ 102460 w 2969320"/>
              <a:gd name="connsiteY1860" fmla="*/ 1176730 h 2807274"/>
              <a:gd name="connsiteX1861" fmla="*/ 79501 w 2969320"/>
              <a:gd name="connsiteY1861" fmla="*/ 1156220 h 2807274"/>
              <a:gd name="connsiteX1862" fmla="*/ 100001 w 2969320"/>
              <a:gd name="connsiteY1862" fmla="*/ 1148835 h 2807274"/>
              <a:gd name="connsiteX1863" fmla="*/ 137720 w 2969320"/>
              <a:gd name="connsiteY1863" fmla="*/ 1152938 h 2807274"/>
              <a:gd name="connsiteX1864" fmla="*/ 137720 w 2969320"/>
              <a:gd name="connsiteY1864" fmla="*/ 1147195 h 2807274"/>
              <a:gd name="connsiteX1865" fmla="*/ 58182 w 2969320"/>
              <a:gd name="connsiteY1865" fmla="*/ 1121762 h 2807274"/>
              <a:gd name="connsiteX1866" fmla="*/ 71301 w 2969320"/>
              <a:gd name="connsiteY1866" fmla="*/ 1103712 h 2807274"/>
              <a:gd name="connsiteX1867" fmla="*/ 38502 w 2969320"/>
              <a:gd name="connsiteY1867" fmla="*/ 1082382 h 2807274"/>
              <a:gd name="connsiteX1868" fmla="*/ 80322 w 2969320"/>
              <a:gd name="connsiteY1868" fmla="*/ 1059411 h 2807274"/>
              <a:gd name="connsiteX1869" fmla="*/ 20463 w 2969320"/>
              <a:gd name="connsiteY1869" fmla="*/ 1017568 h 2807274"/>
              <a:gd name="connsiteX1870" fmla="*/ 98361 w 2969320"/>
              <a:gd name="connsiteY1870" fmla="*/ 1031516 h 2807274"/>
              <a:gd name="connsiteX1871" fmla="*/ 118861 w 2969320"/>
              <a:gd name="connsiteY1871" fmla="*/ 1021671 h 2807274"/>
              <a:gd name="connsiteX1872" fmla="*/ 119085 w 2969320"/>
              <a:gd name="connsiteY1872" fmla="*/ 1021445 h 2807274"/>
              <a:gd name="connsiteX1873" fmla="*/ 119681 w 2969320"/>
              <a:gd name="connsiteY1873" fmla="*/ 1021671 h 2807274"/>
              <a:gd name="connsiteX1874" fmla="*/ 119681 w 2969320"/>
              <a:gd name="connsiteY1874" fmla="*/ 1020850 h 2807274"/>
              <a:gd name="connsiteX1875" fmla="*/ 119085 w 2969320"/>
              <a:gd name="connsiteY1875" fmla="*/ 1021445 h 2807274"/>
              <a:gd name="connsiteX1876" fmla="*/ 65562 w 2969320"/>
              <a:gd name="connsiteY1876" fmla="*/ 1001160 h 2807274"/>
              <a:gd name="connsiteX1877" fmla="*/ 60641 w 2969320"/>
              <a:gd name="connsiteY1877" fmla="*/ 986393 h 2807274"/>
              <a:gd name="connsiteX1878" fmla="*/ 185279 w 2969320"/>
              <a:gd name="connsiteY1878" fmla="*/ 1001981 h 2807274"/>
              <a:gd name="connsiteX1879" fmla="*/ 186919 w 2969320"/>
              <a:gd name="connsiteY1879" fmla="*/ 997058 h 2807274"/>
              <a:gd name="connsiteX1880" fmla="*/ 177899 w 2969320"/>
              <a:gd name="connsiteY1880" fmla="*/ 992135 h 2807274"/>
              <a:gd name="connsiteX1881" fmla="*/ 149199 w 2969320"/>
              <a:gd name="connsiteY1881" fmla="*/ 981470 h 2807274"/>
              <a:gd name="connsiteX1882" fmla="*/ 136080 w 2969320"/>
              <a:gd name="connsiteY1882" fmla="*/ 961780 h 2807274"/>
              <a:gd name="connsiteX1883" fmla="*/ 158220 w 2969320"/>
              <a:gd name="connsiteY1883" fmla="*/ 960960 h 2807274"/>
              <a:gd name="connsiteX1884" fmla="*/ 174619 w 2969320"/>
              <a:gd name="connsiteY1884" fmla="*/ 959318 h 2807274"/>
              <a:gd name="connsiteX1885" fmla="*/ 241039 w 2969320"/>
              <a:gd name="connsiteY1885" fmla="*/ 958498 h 2807274"/>
              <a:gd name="connsiteX1886" fmla="*/ 262358 w 2969320"/>
              <a:gd name="connsiteY1886" fmla="*/ 951935 h 2807274"/>
              <a:gd name="connsiteX1887" fmla="*/ 262358 w 2969320"/>
              <a:gd name="connsiteY1887" fmla="*/ 943730 h 2807274"/>
              <a:gd name="connsiteX1888" fmla="*/ 241859 w 2969320"/>
              <a:gd name="connsiteY1888" fmla="*/ 942910 h 2807274"/>
              <a:gd name="connsiteX1889" fmla="*/ 154939 w 2969320"/>
              <a:gd name="connsiteY1889" fmla="*/ 917477 h 2807274"/>
              <a:gd name="connsiteX1890" fmla="*/ 194299 w 2969320"/>
              <a:gd name="connsiteY1890" fmla="*/ 917477 h 2807274"/>
              <a:gd name="connsiteX1891" fmla="*/ 286959 w 2969320"/>
              <a:gd name="connsiteY1891" fmla="*/ 929783 h 2807274"/>
              <a:gd name="connsiteX1892" fmla="*/ 295979 w 2969320"/>
              <a:gd name="connsiteY1892" fmla="*/ 933065 h 2807274"/>
              <a:gd name="connsiteX1893" fmla="*/ 339438 w 2969320"/>
              <a:gd name="connsiteY1893" fmla="*/ 956857 h 2807274"/>
              <a:gd name="connsiteX1894" fmla="*/ 391918 w 2969320"/>
              <a:gd name="connsiteY1894" fmla="*/ 965881 h 2807274"/>
              <a:gd name="connsiteX1895" fmla="*/ 409138 w 2969320"/>
              <a:gd name="connsiteY1895" fmla="*/ 960960 h 2807274"/>
              <a:gd name="connsiteX1896" fmla="*/ 346818 w 2969320"/>
              <a:gd name="connsiteY1896" fmla="*/ 946192 h 2807274"/>
              <a:gd name="connsiteX1897" fmla="*/ 348458 w 2969320"/>
              <a:gd name="connsiteY1897" fmla="*/ 939628 h 2807274"/>
              <a:gd name="connsiteX1898" fmla="*/ 411597 w 2969320"/>
              <a:gd name="connsiteY1898" fmla="*/ 921579 h 2807274"/>
              <a:gd name="connsiteX1899" fmla="*/ 356658 w 2969320"/>
              <a:gd name="connsiteY1899" fmla="*/ 857586 h 2807274"/>
              <a:gd name="connsiteX1900" fmla="*/ 291058 w 2969320"/>
              <a:gd name="connsiteY1900" fmla="*/ 782107 h 2807274"/>
              <a:gd name="connsiteX1901" fmla="*/ 136080 w 2969320"/>
              <a:gd name="connsiteY1901" fmla="*/ 644277 h 2807274"/>
              <a:gd name="connsiteX1902" fmla="*/ 68021 w 2969320"/>
              <a:gd name="connsiteY1902" fmla="*/ 592590 h 2807274"/>
              <a:gd name="connsiteX1903" fmla="*/ 59822 w 2969320"/>
              <a:gd name="connsiteY1903" fmla="*/ 574540 h 2807274"/>
              <a:gd name="connsiteX1904" fmla="*/ 79501 w 2969320"/>
              <a:gd name="connsiteY1904" fmla="*/ 572079 h 2807274"/>
              <a:gd name="connsiteX1905" fmla="*/ 118861 w 2969320"/>
              <a:gd name="connsiteY1905" fmla="*/ 582745 h 2807274"/>
              <a:gd name="connsiteX1906" fmla="*/ 131160 w 2969320"/>
              <a:gd name="connsiteY1906" fmla="*/ 595050 h 2807274"/>
              <a:gd name="connsiteX1907" fmla="*/ 168059 w 2969320"/>
              <a:gd name="connsiteY1907" fmla="*/ 594230 h 2807274"/>
              <a:gd name="connsiteX1908" fmla="*/ 226279 w 2969320"/>
              <a:gd name="connsiteY1908" fmla="*/ 619664 h 2807274"/>
              <a:gd name="connsiteX1909" fmla="*/ 213159 w 2969320"/>
              <a:gd name="connsiteY1909" fmla="*/ 602435 h 2807274"/>
              <a:gd name="connsiteX1910" fmla="*/ 213979 w 2969320"/>
              <a:gd name="connsiteY1910" fmla="*/ 602435 h 2807274"/>
              <a:gd name="connsiteX1911" fmla="*/ 213806 w 2969320"/>
              <a:gd name="connsiteY1911" fmla="*/ 602312 h 2807274"/>
              <a:gd name="connsiteX1912" fmla="*/ 203835 w 2969320"/>
              <a:gd name="connsiteY1912" fmla="*/ 602312 h 2807274"/>
              <a:gd name="connsiteX1913" fmla="*/ 203835 w 2969320"/>
              <a:gd name="connsiteY1913" fmla="*/ 600476 h 2807274"/>
              <a:gd name="connsiteX1914" fmla="*/ 213482 w 2969320"/>
              <a:gd name="connsiteY1914" fmla="*/ 602083 h 2807274"/>
              <a:gd name="connsiteX1915" fmla="*/ 141820 w 2969320"/>
              <a:gd name="connsiteY1915" fmla="*/ 551569 h 2807274"/>
              <a:gd name="connsiteX1916" fmla="*/ 138540 w 2969320"/>
              <a:gd name="connsiteY1916" fmla="*/ 518752 h 2807274"/>
              <a:gd name="connsiteX1917" fmla="*/ 179540 w 2969320"/>
              <a:gd name="connsiteY1917" fmla="*/ 544185 h 2807274"/>
              <a:gd name="connsiteX1918" fmla="*/ 188560 w 2969320"/>
              <a:gd name="connsiteY1918" fmla="*/ 537621 h 2807274"/>
              <a:gd name="connsiteX1919" fmla="*/ 201679 w 2969320"/>
              <a:gd name="connsiteY1919" fmla="*/ 563875 h 2807274"/>
              <a:gd name="connsiteX1920" fmla="*/ 237759 w 2969320"/>
              <a:gd name="connsiteY1920" fmla="*/ 586847 h 2807274"/>
              <a:gd name="connsiteX1921" fmla="*/ 253339 w 2969320"/>
              <a:gd name="connsiteY1921" fmla="*/ 596692 h 2807274"/>
              <a:gd name="connsiteX1922" fmla="*/ 259079 w 2969320"/>
              <a:gd name="connsiteY1922" fmla="*/ 590129 h 2807274"/>
              <a:gd name="connsiteX1923" fmla="*/ 214799 w 2969320"/>
              <a:gd name="connsiteY1923" fmla="*/ 547467 h 2807274"/>
              <a:gd name="connsiteX1924" fmla="*/ 162319 w 2969320"/>
              <a:gd name="connsiteY1924" fmla="*/ 502343 h 2807274"/>
              <a:gd name="connsiteX1925" fmla="*/ 115580 w 2969320"/>
              <a:gd name="connsiteY1925" fmla="*/ 458041 h 2807274"/>
              <a:gd name="connsiteX1926" fmla="*/ 289418 w 2969320"/>
              <a:gd name="connsiteY1926" fmla="*/ 565515 h 2807274"/>
              <a:gd name="connsiteX1927" fmla="*/ 296798 w 2969320"/>
              <a:gd name="connsiteY1927" fmla="*/ 559772 h 2807274"/>
              <a:gd name="connsiteX1928" fmla="*/ 281219 w 2969320"/>
              <a:gd name="connsiteY1928" fmla="*/ 535161 h 2807274"/>
              <a:gd name="connsiteX1929" fmla="*/ 168879 w 2969320"/>
              <a:gd name="connsiteY1929" fmla="*/ 452298 h 2807274"/>
              <a:gd name="connsiteX1930" fmla="*/ 150020 w 2969320"/>
              <a:gd name="connsiteY1930" fmla="*/ 429326 h 2807274"/>
              <a:gd name="connsiteX1931" fmla="*/ 133619 w 2969320"/>
              <a:gd name="connsiteY1931" fmla="*/ 403893 h 2807274"/>
              <a:gd name="connsiteX1932" fmla="*/ 215619 w 2969320"/>
              <a:gd name="connsiteY1932" fmla="*/ 447375 h 2807274"/>
              <a:gd name="connsiteX1933" fmla="*/ 215619 w 2969320"/>
              <a:gd name="connsiteY1933" fmla="*/ 423583 h 2807274"/>
              <a:gd name="connsiteX1934" fmla="*/ 304998 w 2969320"/>
              <a:gd name="connsiteY1934" fmla="*/ 476089 h 2807274"/>
              <a:gd name="connsiteX1935" fmla="*/ 296798 w 2969320"/>
              <a:gd name="connsiteY1935" fmla="*/ 449016 h 2807274"/>
              <a:gd name="connsiteX1936" fmla="*/ 270558 w 2969320"/>
              <a:gd name="connsiteY1936" fmla="*/ 429326 h 2807274"/>
              <a:gd name="connsiteX1937" fmla="*/ 301719 w 2969320"/>
              <a:gd name="connsiteY1937" fmla="*/ 424403 h 2807274"/>
              <a:gd name="connsiteX1938" fmla="*/ 383717 w 2969320"/>
              <a:gd name="connsiteY1938" fmla="*/ 483474 h 2807274"/>
              <a:gd name="connsiteX1939" fmla="*/ 402578 w 2969320"/>
              <a:gd name="connsiteY1939" fmla="*/ 490857 h 2807274"/>
              <a:gd name="connsiteX1940" fmla="*/ 437838 w 2969320"/>
              <a:gd name="connsiteY1940" fmla="*/ 513829 h 2807274"/>
              <a:gd name="connsiteX1941" fmla="*/ 477197 w 2969320"/>
              <a:gd name="connsiteY1941" fmla="*/ 541724 h 2807274"/>
              <a:gd name="connsiteX1942" fmla="*/ 504256 w 2969320"/>
              <a:gd name="connsiteY1942" fmla="*/ 558952 h 2807274"/>
              <a:gd name="connsiteX1943" fmla="*/ 505897 w 2969320"/>
              <a:gd name="connsiteY1943" fmla="*/ 571259 h 2807274"/>
              <a:gd name="connsiteX1944" fmla="*/ 512457 w 2969320"/>
              <a:gd name="connsiteY1944" fmla="*/ 594230 h 2807274"/>
              <a:gd name="connsiteX1945" fmla="*/ 552636 w 2969320"/>
              <a:gd name="connsiteY1945" fmla="*/ 599153 h 2807274"/>
              <a:gd name="connsiteX1946" fmla="*/ 571495 w 2969320"/>
              <a:gd name="connsiteY1946" fmla="*/ 595872 h 2807274"/>
              <a:gd name="connsiteX1947" fmla="*/ 631354 w 2969320"/>
              <a:gd name="connsiteY1947" fmla="*/ 629508 h 2807274"/>
              <a:gd name="connsiteX1948" fmla="*/ 632174 w 2969320"/>
              <a:gd name="connsiteY1948" fmla="*/ 608998 h 2807274"/>
              <a:gd name="connsiteX1949" fmla="*/ 651035 w 2969320"/>
              <a:gd name="connsiteY1949" fmla="*/ 592590 h 2807274"/>
              <a:gd name="connsiteX1950" fmla="*/ 717453 w 2969320"/>
              <a:gd name="connsiteY1950" fmla="*/ 593410 h 2807274"/>
              <a:gd name="connsiteX1951" fmla="*/ 756814 w 2969320"/>
              <a:gd name="connsiteY1951" fmla="*/ 599974 h 2807274"/>
              <a:gd name="connsiteX1952" fmla="*/ 707613 w 2969320"/>
              <a:gd name="connsiteY1952" fmla="*/ 575361 h 2807274"/>
              <a:gd name="connsiteX1953" fmla="*/ 699413 w 2969320"/>
              <a:gd name="connsiteY1953" fmla="*/ 549107 h 2807274"/>
              <a:gd name="connsiteX1954" fmla="*/ 718273 w 2969320"/>
              <a:gd name="connsiteY1954" fmla="*/ 542544 h 2807274"/>
              <a:gd name="connsiteX1955" fmla="*/ 680553 w 2969320"/>
              <a:gd name="connsiteY1955" fmla="*/ 485114 h 2807274"/>
              <a:gd name="connsiteX1956" fmla="*/ 722374 w 2969320"/>
              <a:gd name="connsiteY1956" fmla="*/ 481833 h 2807274"/>
              <a:gd name="connsiteX1957" fmla="*/ 692854 w 2969320"/>
              <a:gd name="connsiteY1957" fmla="*/ 415378 h 2807274"/>
              <a:gd name="connsiteX1958" fmla="*/ 732214 w 2969320"/>
              <a:gd name="connsiteY1958" fmla="*/ 412097 h 2807274"/>
              <a:gd name="connsiteX1959" fmla="*/ 719094 w 2969320"/>
              <a:gd name="connsiteY1959" fmla="*/ 381741 h 2807274"/>
              <a:gd name="connsiteX1960" fmla="*/ 767473 w 2969320"/>
              <a:gd name="connsiteY1960" fmla="*/ 404713 h 2807274"/>
              <a:gd name="connsiteX1961" fmla="*/ 782222 w 2969320"/>
              <a:gd name="connsiteY1961" fmla="*/ 412917 h 2807274"/>
              <a:gd name="connsiteX1962" fmla="*/ 792062 w 2969320"/>
              <a:gd name="connsiteY1962" fmla="*/ 404713 h 2807274"/>
              <a:gd name="connsiteX1963" fmla="*/ 783043 w 2969320"/>
              <a:gd name="connsiteY1963" fmla="*/ 389945 h 2807274"/>
              <a:gd name="connsiteX1964" fmla="*/ 696134 w 2969320"/>
              <a:gd name="connsiteY1964" fmla="*/ 347283 h 2807274"/>
              <a:gd name="connsiteX1965" fmla="*/ 662514 w 2969320"/>
              <a:gd name="connsiteY1965" fmla="*/ 317749 h 2807274"/>
              <a:gd name="connsiteX1966" fmla="*/ 627254 w 2969320"/>
              <a:gd name="connsiteY1966" fmla="*/ 292315 h 2807274"/>
              <a:gd name="connsiteX1967" fmla="*/ 596916 w 2969320"/>
              <a:gd name="connsiteY1967" fmla="*/ 270164 h 2807274"/>
              <a:gd name="connsiteX1968" fmla="*/ 569856 w 2969320"/>
              <a:gd name="connsiteY1968" fmla="*/ 250474 h 2807274"/>
              <a:gd name="connsiteX1969" fmla="*/ 585435 w 2969320"/>
              <a:gd name="connsiteY1969" fmla="*/ 290674 h 2807274"/>
              <a:gd name="connsiteX1970" fmla="*/ 573956 w 2969320"/>
              <a:gd name="connsiteY1970" fmla="*/ 308724 h 2807274"/>
              <a:gd name="connsiteX1971" fmla="*/ 532136 w 2969320"/>
              <a:gd name="connsiteY1971" fmla="*/ 255396 h 2807274"/>
              <a:gd name="connsiteX1972" fmla="*/ 534596 w 2969320"/>
              <a:gd name="connsiteY1972" fmla="*/ 238987 h 2807274"/>
              <a:gd name="connsiteX1973" fmla="*/ 547716 w 2969320"/>
              <a:gd name="connsiteY1973" fmla="*/ 234066 h 2807274"/>
              <a:gd name="connsiteX1974" fmla="*/ 632994 w 2969320"/>
              <a:gd name="connsiteY1974" fmla="*/ 261959 h 2807274"/>
              <a:gd name="connsiteX1975" fmla="*/ 682194 w 2969320"/>
              <a:gd name="connsiteY1975" fmla="*/ 268522 h 2807274"/>
              <a:gd name="connsiteX1976" fmla="*/ 669074 w 2969320"/>
              <a:gd name="connsiteY1976" fmla="*/ 256217 h 2807274"/>
              <a:gd name="connsiteX1977" fmla="*/ 646935 w 2969320"/>
              <a:gd name="connsiteY1977" fmla="*/ 236526 h 2807274"/>
              <a:gd name="connsiteX1978" fmla="*/ 625614 w 2969320"/>
              <a:gd name="connsiteY1978" fmla="*/ 220118 h 2807274"/>
              <a:gd name="connsiteX1979" fmla="*/ 604296 w 2969320"/>
              <a:gd name="connsiteY1979" fmla="*/ 197966 h 2807274"/>
              <a:gd name="connsiteX1980" fmla="*/ 646115 w 2969320"/>
              <a:gd name="connsiteY1980" fmla="*/ 212734 h 2807274"/>
              <a:gd name="connsiteX1981" fmla="*/ 683834 w 2969320"/>
              <a:gd name="connsiteY1981" fmla="*/ 227502 h 2807274"/>
              <a:gd name="connsiteX1982" fmla="*/ 701873 w 2969320"/>
              <a:gd name="connsiteY1982" fmla="*/ 234886 h 2807274"/>
              <a:gd name="connsiteX1983" fmla="*/ 646935 w 2969320"/>
              <a:gd name="connsiteY1983" fmla="*/ 184840 h 2807274"/>
              <a:gd name="connsiteX1984" fmla="*/ 650215 w 2969320"/>
              <a:gd name="connsiteY1984" fmla="*/ 178276 h 2807274"/>
              <a:gd name="connsiteX1985" fmla="*/ 707613 w 2969320"/>
              <a:gd name="connsiteY1985" fmla="*/ 202069 h 2807274"/>
              <a:gd name="connsiteX1986" fmla="*/ 711714 w 2969320"/>
              <a:gd name="connsiteY1986" fmla="*/ 209453 h 2807274"/>
              <a:gd name="connsiteX1987" fmla="*/ 760093 w 2969320"/>
              <a:gd name="connsiteY1987" fmla="*/ 249653 h 2807274"/>
              <a:gd name="connsiteX1988" fmla="*/ 704334 w 2969320"/>
              <a:gd name="connsiteY1988" fmla="*/ 173354 h 2807274"/>
              <a:gd name="connsiteX1989" fmla="*/ 667435 w 2969320"/>
              <a:gd name="connsiteY1989" fmla="*/ 168431 h 2807274"/>
              <a:gd name="connsiteX1990" fmla="*/ 664154 w 2969320"/>
              <a:gd name="connsiteY1990" fmla="*/ 159406 h 2807274"/>
              <a:gd name="connsiteX1991" fmla="*/ 701053 w 2969320"/>
              <a:gd name="connsiteY1991" fmla="*/ 165970 h 2807274"/>
              <a:gd name="connsiteX1992" fmla="*/ 705153 w 2969320"/>
              <a:gd name="connsiteY1992" fmla="*/ 148741 h 2807274"/>
              <a:gd name="connsiteX1993" fmla="*/ 781651 w 2969320"/>
              <a:gd name="connsiteY1993" fmla="*/ 143845 h 2807274"/>
              <a:gd name="connsiteX1994" fmla="*/ 784100 w 2969320"/>
              <a:gd name="connsiteY1994" fmla="*/ 144457 h 2807274"/>
              <a:gd name="connsiteX1995" fmla="*/ 782876 w 2969320"/>
              <a:gd name="connsiteY1995" fmla="*/ 146906 h 2807274"/>
              <a:gd name="connsiteX1996" fmla="*/ 780427 w 2969320"/>
              <a:gd name="connsiteY1996" fmla="*/ 146294 h 2807274"/>
              <a:gd name="connsiteX1997" fmla="*/ 781651 w 2969320"/>
              <a:gd name="connsiteY1997" fmla="*/ 143845 h 2807274"/>
              <a:gd name="connsiteX1998" fmla="*/ 732194 w 2969320"/>
              <a:gd name="connsiteY1998" fmla="*/ 135316 h 2807274"/>
              <a:gd name="connsiteX1999" fmla="*/ 732708 w 2969320"/>
              <a:gd name="connsiteY1999" fmla="*/ 135364 h 2807274"/>
              <a:gd name="connsiteX2000" fmla="*/ 732708 w 2969320"/>
              <a:gd name="connsiteY2000" fmla="*/ 136204 h 2807274"/>
              <a:gd name="connsiteX2001" fmla="*/ 732708 w 2969320"/>
              <a:gd name="connsiteY2001" fmla="*/ 134256 h 2807274"/>
              <a:gd name="connsiteX2002" fmla="*/ 733830 w 2969320"/>
              <a:gd name="connsiteY2002" fmla="*/ 134578 h 2807274"/>
              <a:gd name="connsiteX2003" fmla="*/ 732708 w 2969320"/>
              <a:gd name="connsiteY2003" fmla="*/ 135072 h 2807274"/>
              <a:gd name="connsiteX2004" fmla="*/ 732708 w 2969320"/>
              <a:gd name="connsiteY2004" fmla="*/ 134256 h 2807274"/>
              <a:gd name="connsiteX2005" fmla="*/ 605620 w 2969320"/>
              <a:gd name="connsiteY2005" fmla="*/ 130378 h 2807274"/>
              <a:gd name="connsiteX2006" fmla="*/ 626198 w 2969320"/>
              <a:gd name="connsiteY2006" fmla="*/ 138642 h 2807274"/>
              <a:gd name="connsiteX2007" fmla="*/ 622083 w 2969320"/>
              <a:gd name="connsiteY2007" fmla="*/ 146906 h 2807274"/>
              <a:gd name="connsiteX2008" fmla="*/ 602327 w 2969320"/>
              <a:gd name="connsiteY2008" fmla="*/ 137816 h 2807274"/>
              <a:gd name="connsiteX2009" fmla="*/ 605620 w 2969320"/>
              <a:gd name="connsiteY2009" fmla="*/ 130378 h 2807274"/>
              <a:gd name="connsiteX2010" fmla="*/ 749857 w 2969320"/>
              <a:gd name="connsiteY2010" fmla="*/ 127523 h 2807274"/>
              <a:gd name="connsiteX2011" fmla="*/ 763926 w 2969320"/>
              <a:gd name="connsiteY2011" fmla="*/ 143234 h 2807274"/>
              <a:gd name="connsiteX2012" fmla="*/ 733830 w 2969320"/>
              <a:gd name="connsiteY2012" fmla="*/ 134578 h 2807274"/>
              <a:gd name="connsiteX2013" fmla="*/ 721199 w 2969320"/>
              <a:gd name="connsiteY2013" fmla="*/ 116371 h 2807274"/>
              <a:gd name="connsiteX2014" fmla="*/ 732194 w 2969320"/>
              <a:gd name="connsiteY2014" fmla="*/ 135316 h 2807274"/>
              <a:gd name="connsiteX2015" fmla="*/ 713525 w 2969320"/>
              <a:gd name="connsiteY2015" fmla="*/ 133580 h 2807274"/>
              <a:gd name="connsiteX2016" fmla="*/ 699653 w 2969320"/>
              <a:gd name="connsiteY2016" fmla="*/ 118575 h 2807274"/>
              <a:gd name="connsiteX2017" fmla="*/ 721199 w 2969320"/>
              <a:gd name="connsiteY2017" fmla="*/ 116371 h 2807274"/>
              <a:gd name="connsiteX2018" fmla="*/ 671187 w 2969320"/>
              <a:gd name="connsiteY2018" fmla="*/ 115688 h 2807274"/>
              <a:gd name="connsiteX2019" fmla="*/ 681287 w 2969320"/>
              <a:gd name="connsiteY2019" fmla="*/ 117525 h 2807274"/>
              <a:gd name="connsiteX2020" fmla="*/ 680368 w 2969320"/>
              <a:gd name="connsiteY2020" fmla="*/ 121197 h 2807274"/>
              <a:gd name="connsiteX2021" fmla="*/ 670269 w 2969320"/>
              <a:gd name="connsiteY2021" fmla="*/ 120279 h 2807274"/>
              <a:gd name="connsiteX2022" fmla="*/ 671187 w 2969320"/>
              <a:gd name="connsiteY2022" fmla="*/ 115688 h 2807274"/>
              <a:gd name="connsiteX2023" fmla="*/ 631913 w 2969320"/>
              <a:gd name="connsiteY2023" fmla="*/ 71617 h 2807274"/>
              <a:gd name="connsiteX2024" fmla="*/ 655582 w 2969320"/>
              <a:gd name="connsiteY2024" fmla="*/ 85048 h 2807274"/>
              <a:gd name="connsiteX2025" fmla="*/ 662927 w 2969320"/>
              <a:gd name="connsiteY2025" fmla="*/ 100998 h 2807274"/>
              <a:gd name="connsiteX2026" fmla="*/ 631913 w 2969320"/>
              <a:gd name="connsiteY2026" fmla="*/ 87566 h 2807274"/>
              <a:gd name="connsiteX2027" fmla="*/ 627016 w 2969320"/>
              <a:gd name="connsiteY2027" fmla="*/ 79172 h 2807274"/>
              <a:gd name="connsiteX2028" fmla="*/ 631913 w 2969320"/>
              <a:gd name="connsiteY2028" fmla="*/ 71617 h 2807274"/>
              <a:gd name="connsiteX2029" fmla="*/ 1860810 w 2969320"/>
              <a:gd name="connsiteY2029" fmla="*/ 49581 h 2807274"/>
              <a:gd name="connsiteX2030" fmla="*/ 1865693 w 2969320"/>
              <a:gd name="connsiteY2030" fmla="*/ 52022 h 2807274"/>
              <a:gd name="connsiteX2031" fmla="*/ 1798145 w 2969320"/>
              <a:gd name="connsiteY2031" fmla="*/ 121198 h 2807274"/>
              <a:gd name="connsiteX2032" fmla="*/ 1794076 w 2969320"/>
              <a:gd name="connsiteY2032" fmla="*/ 117943 h 2807274"/>
              <a:gd name="connsiteX2033" fmla="*/ 1811166 w 2969320"/>
              <a:gd name="connsiteY2033" fmla="*/ 97597 h 2807274"/>
              <a:gd name="connsiteX2034" fmla="*/ 1832326 w 2969320"/>
              <a:gd name="connsiteY2034" fmla="*/ 68300 h 2807274"/>
              <a:gd name="connsiteX2035" fmla="*/ 1860810 w 2969320"/>
              <a:gd name="connsiteY2035" fmla="*/ 49581 h 2807274"/>
              <a:gd name="connsiteX2036" fmla="*/ 1828965 w 2969320"/>
              <a:gd name="connsiteY2036" fmla="*/ 33875 h 2807274"/>
              <a:gd name="connsiteX2037" fmla="*/ 1702577 w 2969320"/>
              <a:gd name="connsiteY2037" fmla="*/ 145433 h 2807274"/>
              <a:gd name="connsiteX2038" fmla="*/ 1723915 w 2969320"/>
              <a:gd name="connsiteY2038" fmla="*/ 141332 h 2807274"/>
              <a:gd name="connsiteX2039" fmla="*/ 1744433 w 2969320"/>
              <a:gd name="connsiteY2039" fmla="*/ 143793 h 2807274"/>
              <a:gd name="connsiteX2040" fmla="*/ 1741150 w 2969320"/>
              <a:gd name="connsiteY2040" fmla="*/ 163480 h 2807274"/>
              <a:gd name="connsiteX2041" fmla="*/ 1700935 w 2969320"/>
              <a:gd name="connsiteY2041" fmla="*/ 194651 h 2807274"/>
              <a:gd name="connsiteX2042" fmla="*/ 1685595 w 2969320"/>
              <a:gd name="connsiteY2042" fmla="*/ 169634 h 2807274"/>
              <a:gd name="connsiteX2043" fmla="*/ 1683530 w 2969320"/>
              <a:gd name="connsiteY2043" fmla="*/ 179959 h 2807274"/>
              <a:gd name="connsiteX2044" fmla="*/ 1680224 w 2969320"/>
              <a:gd name="connsiteY2044" fmla="*/ 179111 h 2807274"/>
              <a:gd name="connsiteX2045" fmla="*/ 1685470 w 2969320"/>
              <a:gd name="connsiteY2045" fmla="*/ 169429 h 2807274"/>
              <a:gd name="connsiteX2046" fmla="*/ 1685342 w 2969320"/>
              <a:gd name="connsiteY2046" fmla="*/ 169221 h 2807274"/>
              <a:gd name="connsiteX2047" fmla="*/ 1696832 w 2969320"/>
              <a:gd name="connsiteY2047" fmla="*/ 153637 h 2807274"/>
              <a:gd name="connsiteX2048" fmla="*/ 1682881 w 2969320"/>
              <a:gd name="connsiteY2048" fmla="*/ 144613 h 2807274"/>
              <a:gd name="connsiteX2049" fmla="*/ 1828965 w 2969320"/>
              <a:gd name="connsiteY2049" fmla="*/ 33875 h 2807274"/>
              <a:gd name="connsiteX2050" fmla="*/ 1902826 w 2969320"/>
              <a:gd name="connsiteY2050" fmla="*/ 15478 h 2807274"/>
              <a:gd name="connsiteX2051" fmla="*/ 1906091 w 2969320"/>
              <a:gd name="connsiteY2051" fmla="*/ 17839 h 2807274"/>
              <a:gd name="connsiteX2052" fmla="*/ 1902010 w 2969320"/>
              <a:gd name="connsiteY2052" fmla="*/ 20200 h 2807274"/>
              <a:gd name="connsiteX2053" fmla="*/ 1898745 w 2969320"/>
              <a:gd name="connsiteY2053" fmla="*/ 18626 h 2807274"/>
              <a:gd name="connsiteX2054" fmla="*/ 1902826 w 2969320"/>
              <a:gd name="connsiteY2054" fmla="*/ 15478 h 2807274"/>
              <a:gd name="connsiteX2055" fmla="*/ 1847683 w 2969320"/>
              <a:gd name="connsiteY2055" fmla="*/ 0 h 2807274"/>
              <a:gd name="connsiteX2056" fmla="*/ 1849342 w 2969320"/>
              <a:gd name="connsiteY2056" fmla="*/ 15610 h 2807274"/>
              <a:gd name="connsiteX2057" fmla="*/ 1830269 w 2969320"/>
              <a:gd name="connsiteY2057" fmla="*/ 31219 h 2807274"/>
              <a:gd name="connsiteX2058" fmla="*/ 1826951 w 2969320"/>
              <a:gd name="connsiteY2058" fmla="*/ 18074 h 2807274"/>
              <a:gd name="connsiteX2059" fmla="*/ 1847683 w 2969320"/>
              <a:gd name="connsiteY2059" fmla="*/ 0 h 280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</a:cxnLst>
            <a:rect l="l" t="t" r="r" b="b"/>
            <a:pathLst>
              <a:path w="2969320" h="2807274">
                <a:moveTo>
                  <a:pt x="1438289" y="2785694"/>
                </a:moveTo>
                <a:cubicBezTo>
                  <a:pt x="1438978" y="2787030"/>
                  <a:pt x="1439667" y="2788365"/>
                  <a:pt x="1439667" y="2789032"/>
                </a:cubicBezTo>
                <a:cubicBezTo>
                  <a:pt x="1438978" y="2790368"/>
                  <a:pt x="1437601" y="2791036"/>
                  <a:pt x="1436223" y="2793039"/>
                </a:cubicBezTo>
                <a:cubicBezTo>
                  <a:pt x="1435535" y="2790368"/>
                  <a:pt x="1434157" y="2789032"/>
                  <a:pt x="1434845" y="2788365"/>
                </a:cubicBezTo>
                <a:cubicBezTo>
                  <a:pt x="1434845" y="2787030"/>
                  <a:pt x="1436911" y="2786361"/>
                  <a:pt x="1438289" y="2785694"/>
                </a:cubicBezTo>
                <a:close/>
                <a:moveTo>
                  <a:pt x="1495018" y="2763658"/>
                </a:moveTo>
                <a:cubicBezTo>
                  <a:pt x="1495805" y="2765495"/>
                  <a:pt x="1495805" y="2766412"/>
                  <a:pt x="1496592" y="2768249"/>
                </a:cubicBezTo>
                <a:cubicBezTo>
                  <a:pt x="1495805" y="2769168"/>
                  <a:pt x="1494231" y="2770085"/>
                  <a:pt x="1493443" y="2771004"/>
                </a:cubicBezTo>
                <a:cubicBezTo>
                  <a:pt x="1492657" y="2770085"/>
                  <a:pt x="1491082" y="2768249"/>
                  <a:pt x="1491869" y="2767331"/>
                </a:cubicBezTo>
                <a:cubicBezTo>
                  <a:pt x="1491869" y="2766412"/>
                  <a:pt x="1493443" y="2765495"/>
                  <a:pt x="1495018" y="2763658"/>
                </a:cubicBezTo>
                <a:close/>
                <a:moveTo>
                  <a:pt x="1529221" y="2754477"/>
                </a:moveTo>
                <a:cubicBezTo>
                  <a:pt x="1532612" y="2759436"/>
                  <a:pt x="1535154" y="2762741"/>
                  <a:pt x="1535154" y="2764394"/>
                </a:cubicBezTo>
                <a:cubicBezTo>
                  <a:pt x="1534306" y="2766873"/>
                  <a:pt x="1530916" y="2769352"/>
                  <a:pt x="1529221" y="2771005"/>
                </a:cubicBezTo>
                <a:cubicBezTo>
                  <a:pt x="1527527" y="2769352"/>
                  <a:pt x="1524136" y="2767700"/>
                  <a:pt x="1524136" y="2765220"/>
                </a:cubicBezTo>
                <a:cubicBezTo>
                  <a:pt x="1524136" y="2762741"/>
                  <a:pt x="1526679" y="2760262"/>
                  <a:pt x="1529221" y="2754477"/>
                </a:cubicBezTo>
                <a:close/>
                <a:moveTo>
                  <a:pt x="1572492" y="2748968"/>
                </a:moveTo>
                <a:cubicBezTo>
                  <a:pt x="1572492" y="2749886"/>
                  <a:pt x="1573105" y="2749886"/>
                  <a:pt x="1573717" y="2750805"/>
                </a:cubicBezTo>
                <a:cubicBezTo>
                  <a:pt x="1573717" y="2750805"/>
                  <a:pt x="1573717" y="2752640"/>
                  <a:pt x="1573717" y="2752640"/>
                </a:cubicBezTo>
                <a:cubicBezTo>
                  <a:pt x="1573105" y="2752640"/>
                  <a:pt x="1572492" y="2752640"/>
                  <a:pt x="1571880" y="2752640"/>
                </a:cubicBezTo>
                <a:cubicBezTo>
                  <a:pt x="1571880" y="2751722"/>
                  <a:pt x="1571880" y="2749886"/>
                  <a:pt x="1572492" y="2748968"/>
                </a:cubicBezTo>
                <a:close/>
                <a:moveTo>
                  <a:pt x="1492919" y="2714078"/>
                </a:moveTo>
                <a:cubicBezTo>
                  <a:pt x="1505774" y="2721309"/>
                  <a:pt x="1505774" y="2735771"/>
                  <a:pt x="1492919" y="2752641"/>
                </a:cubicBezTo>
                <a:cubicBezTo>
                  <a:pt x="1492919" y="2738180"/>
                  <a:pt x="1492919" y="2726933"/>
                  <a:pt x="1492919" y="2714078"/>
                </a:cubicBezTo>
                <a:close/>
                <a:moveTo>
                  <a:pt x="1000147" y="2708569"/>
                </a:moveTo>
                <a:cubicBezTo>
                  <a:pt x="1001904" y="2709385"/>
                  <a:pt x="1003660" y="2710201"/>
                  <a:pt x="1006295" y="2711833"/>
                </a:cubicBezTo>
                <a:cubicBezTo>
                  <a:pt x="1001904" y="2718363"/>
                  <a:pt x="997512" y="2724076"/>
                  <a:pt x="993999" y="2730605"/>
                </a:cubicBezTo>
                <a:cubicBezTo>
                  <a:pt x="991365" y="2728972"/>
                  <a:pt x="988730" y="2728156"/>
                  <a:pt x="986095" y="2726524"/>
                </a:cubicBezTo>
                <a:cubicBezTo>
                  <a:pt x="990486" y="2719995"/>
                  <a:pt x="995756" y="2714282"/>
                  <a:pt x="1000147" y="2708569"/>
                </a:cubicBezTo>
                <a:close/>
                <a:moveTo>
                  <a:pt x="1598814" y="2695715"/>
                </a:moveTo>
                <a:cubicBezTo>
                  <a:pt x="1598814" y="2697552"/>
                  <a:pt x="1599426" y="2698470"/>
                  <a:pt x="1599426" y="2699388"/>
                </a:cubicBezTo>
                <a:cubicBezTo>
                  <a:pt x="1598814" y="2700306"/>
                  <a:pt x="1597590" y="2701225"/>
                  <a:pt x="1596977" y="2701225"/>
                </a:cubicBezTo>
                <a:cubicBezTo>
                  <a:pt x="1596365" y="2700306"/>
                  <a:pt x="1596365" y="2699388"/>
                  <a:pt x="1595753" y="2698470"/>
                </a:cubicBezTo>
                <a:cubicBezTo>
                  <a:pt x="1596977" y="2697552"/>
                  <a:pt x="1597590" y="2696634"/>
                  <a:pt x="1598814" y="2695715"/>
                </a:cubicBezTo>
                <a:close/>
                <a:moveTo>
                  <a:pt x="1032370" y="2679975"/>
                </a:moveTo>
                <a:cubicBezTo>
                  <a:pt x="1033839" y="2679188"/>
                  <a:pt x="1035308" y="2679975"/>
                  <a:pt x="1037512" y="2680762"/>
                </a:cubicBezTo>
                <a:cubicBezTo>
                  <a:pt x="1035308" y="2683123"/>
                  <a:pt x="1034574" y="2684697"/>
                  <a:pt x="1033105" y="2684697"/>
                </a:cubicBezTo>
                <a:cubicBezTo>
                  <a:pt x="1032370" y="2684697"/>
                  <a:pt x="1030901" y="2683123"/>
                  <a:pt x="1030167" y="2682336"/>
                </a:cubicBezTo>
                <a:cubicBezTo>
                  <a:pt x="1030901" y="2680762"/>
                  <a:pt x="1031636" y="2679975"/>
                  <a:pt x="1032370" y="2679975"/>
                </a:cubicBezTo>
                <a:close/>
                <a:moveTo>
                  <a:pt x="1907928" y="2675515"/>
                </a:moveTo>
                <a:cubicBezTo>
                  <a:pt x="1915336" y="2681228"/>
                  <a:pt x="1921922" y="2686125"/>
                  <a:pt x="1928507" y="2691022"/>
                </a:cubicBezTo>
                <a:cubicBezTo>
                  <a:pt x="1932623" y="2694286"/>
                  <a:pt x="1938386" y="2698367"/>
                  <a:pt x="1940855" y="2697551"/>
                </a:cubicBezTo>
                <a:cubicBezTo>
                  <a:pt x="1966374" y="2683677"/>
                  <a:pt x="1966374" y="2709793"/>
                  <a:pt x="1979545" y="2719587"/>
                </a:cubicBezTo>
                <a:cubicBezTo>
                  <a:pt x="1927685" y="2713873"/>
                  <a:pt x="1909574" y="2702447"/>
                  <a:pt x="1907928" y="2675515"/>
                </a:cubicBezTo>
                <a:close/>
                <a:moveTo>
                  <a:pt x="1871476" y="2671842"/>
                </a:moveTo>
                <a:cubicBezTo>
                  <a:pt x="1880566" y="2678520"/>
                  <a:pt x="1889656" y="2686032"/>
                  <a:pt x="1898745" y="2692710"/>
                </a:cubicBezTo>
                <a:cubicBezTo>
                  <a:pt x="1897092" y="2695214"/>
                  <a:pt x="1895441" y="2697719"/>
                  <a:pt x="1893788" y="2699388"/>
                </a:cubicBezTo>
                <a:cubicBezTo>
                  <a:pt x="1884698" y="2693545"/>
                  <a:pt x="1874781" y="2686867"/>
                  <a:pt x="1865692" y="2681025"/>
                </a:cubicBezTo>
                <a:cubicBezTo>
                  <a:pt x="1867345" y="2677685"/>
                  <a:pt x="1868998" y="2675182"/>
                  <a:pt x="1871476" y="2671842"/>
                </a:cubicBezTo>
                <a:close/>
                <a:moveTo>
                  <a:pt x="1603098" y="2660824"/>
                </a:moveTo>
                <a:cubicBezTo>
                  <a:pt x="1603098" y="2665464"/>
                  <a:pt x="1603098" y="2670103"/>
                  <a:pt x="1603098" y="2673968"/>
                </a:cubicBezTo>
                <a:cubicBezTo>
                  <a:pt x="1600594" y="2674742"/>
                  <a:pt x="1598090" y="2674742"/>
                  <a:pt x="1595585" y="2675515"/>
                </a:cubicBezTo>
                <a:cubicBezTo>
                  <a:pt x="1594751" y="2670876"/>
                  <a:pt x="1593916" y="2666237"/>
                  <a:pt x="1593916" y="2662371"/>
                </a:cubicBezTo>
                <a:cubicBezTo>
                  <a:pt x="1593916" y="2661598"/>
                  <a:pt x="1599760" y="2661598"/>
                  <a:pt x="1603098" y="2660824"/>
                </a:cubicBezTo>
                <a:close/>
                <a:moveTo>
                  <a:pt x="2024839" y="2647971"/>
                </a:moveTo>
                <a:cubicBezTo>
                  <a:pt x="2025656" y="2647971"/>
                  <a:pt x="2026472" y="2649615"/>
                  <a:pt x="2028104" y="2650436"/>
                </a:cubicBezTo>
                <a:cubicBezTo>
                  <a:pt x="2041978" y="2657830"/>
                  <a:pt x="2055037" y="2664401"/>
                  <a:pt x="2071359" y="2673439"/>
                </a:cubicBezTo>
                <a:cubicBezTo>
                  <a:pt x="2054220" y="2679189"/>
                  <a:pt x="2019127" y="2667687"/>
                  <a:pt x="2013414" y="2656186"/>
                </a:cubicBezTo>
                <a:cubicBezTo>
                  <a:pt x="2012597" y="2653722"/>
                  <a:pt x="2013414" y="2648792"/>
                  <a:pt x="2013414" y="2648792"/>
                </a:cubicBezTo>
                <a:cubicBezTo>
                  <a:pt x="2017494" y="2647971"/>
                  <a:pt x="2020759" y="2647971"/>
                  <a:pt x="2024839" y="2647971"/>
                </a:cubicBezTo>
                <a:close/>
                <a:moveTo>
                  <a:pt x="1598453" y="2638789"/>
                </a:moveTo>
                <a:cubicBezTo>
                  <a:pt x="1600721" y="2639495"/>
                  <a:pt x="1602991" y="2641615"/>
                  <a:pt x="1606771" y="2644439"/>
                </a:cubicBezTo>
                <a:cubicBezTo>
                  <a:pt x="1602234" y="2645852"/>
                  <a:pt x="1600721" y="2647971"/>
                  <a:pt x="1598453" y="2647265"/>
                </a:cubicBezTo>
                <a:cubicBezTo>
                  <a:pt x="1596941" y="2646558"/>
                  <a:pt x="1594673" y="2644439"/>
                  <a:pt x="1593916" y="2643027"/>
                </a:cubicBezTo>
                <a:cubicBezTo>
                  <a:pt x="1593916" y="2641615"/>
                  <a:pt x="1597698" y="2638789"/>
                  <a:pt x="1598453" y="2638789"/>
                </a:cubicBezTo>
                <a:close/>
                <a:moveTo>
                  <a:pt x="2183042" y="2618590"/>
                </a:moveTo>
                <a:cubicBezTo>
                  <a:pt x="2185547" y="2620259"/>
                  <a:pt x="2187216" y="2621929"/>
                  <a:pt x="2188885" y="2623598"/>
                </a:cubicBezTo>
                <a:cubicBezTo>
                  <a:pt x="2187216" y="2624434"/>
                  <a:pt x="2186381" y="2626103"/>
                  <a:pt x="2184711" y="2627772"/>
                </a:cubicBezTo>
                <a:cubicBezTo>
                  <a:pt x="2182207" y="2625268"/>
                  <a:pt x="2180538" y="2623598"/>
                  <a:pt x="2179703" y="2621929"/>
                </a:cubicBezTo>
                <a:cubicBezTo>
                  <a:pt x="2179703" y="2621929"/>
                  <a:pt x="2183042" y="2618590"/>
                  <a:pt x="2183042" y="2618590"/>
                </a:cubicBezTo>
                <a:close/>
                <a:moveTo>
                  <a:pt x="1770874" y="2617538"/>
                </a:moveTo>
                <a:cubicBezTo>
                  <a:pt x="1788493" y="2622052"/>
                  <a:pt x="1797706" y="2640563"/>
                  <a:pt x="1810603" y="2656343"/>
                </a:cubicBezTo>
                <a:cubicBezTo>
                  <a:pt x="1779485" y="2657152"/>
                  <a:pt x="1768839" y="2631257"/>
                  <a:pt x="1750004" y="2618309"/>
                </a:cubicBezTo>
                <a:cubicBezTo>
                  <a:pt x="1758194" y="2616084"/>
                  <a:pt x="1765000" y="2616033"/>
                  <a:pt x="1770874" y="2617538"/>
                </a:cubicBezTo>
                <a:close/>
                <a:moveTo>
                  <a:pt x="2142888" y="2609408"/>
                </a:moveTo>
                <a:cubicBezTo>
                  <a:pt x="2149010" y="2610744"/>
                  <a:pt x="2154256" y="2611411"/>
                  <a:pt x="2159503" y="2612078"/>
                </a:cubicBezTo>
                <a:cubicBezTo>
                  <a:pt x="2158628" y="2614082"/>
                  <a:pt x="2157754" y="2615418"/>
                  <a:pt x="2156005" y="2616753"/>
                </a:cubicBezTo>
                <a:cubicBezTo>
                  <a:pt x="2151633" y="2615418"/>
                  <a:pt x="2146386" y="2614082"/>
                  <a:pt x="2141139" y="2613414"/>
                </a:cubicBezTo>
                <a:cubicBezTo>
                  <a:pt x="2142014" y="2611411"/>
                  <a:pt x="2142888" y="2609408"/>
                  <a:pt x="2142888" y="2609408"/>
                </a:cubicBezTo>
                <a:close/>
                <a:moveTo>
                  <a:pt x="2235873" y="2578191"/>
                </a:moveTo>
                <a:cubicBezTo>
                  <a:pt x="2236737" y="2580945"/>
                  <a:pt x="2237601" y="2582782"/>
                  <a:pt x="2238465" y="2585536"/>
                </a:cubicBezTo>
                <a:cubicBezTo>
                  <a:pt x="2235009" y="2587373"/>
                  <a:pt x="2230688" y="2588290"/>
                  <a:pt x="2226367" y="2589209"/>
                </a:cubicBezTo>
                <a:cubicBezTo>
                  <a:pt x="2226367" y="2589209"/>
                  <a:pt x="2223774" y="2584618"/>
                  <a:pt x="2224638" y="2584618"/>
                </a:cubicBezTo>
                <a:cubicBezTo>
                  <a:pt x="2228095" y="2581863"/>
                  <a:pt x="2232416" y="2580028"/>
                  <a:pt x="2235873" y="2578191"/>
                </a:cubicBezTo>
                <a:close/>
                <a:moveTo>
                  <a:pt x="2260704" y="2569009"/>
                </a:moveTo>
                <a:cubicBezTo>
                  <a:pt x="2268866" y="2578683"/>
                  <a:pt x="2276212" y="2587551"/>
                  <a:pt x="2284372" y="2597225"/>
                </a:cubicBezTo>
                <a:cubicBezTo>
                  <a:pt x="2281924" y="2598837"/>
                  <a:pt x="2280291" y="2600450"/>
                  <a:pt x="2277844" y="2602062"/>
                </a:cubicBezTo>
                <a:cubicBezTo>
                  <a:pt x="2270498" y="2592388"/>
                  <a:pt x="2263153" y="2582714"/>
                  <a:pt x="2254991" y="2573040"/>
                </a:cubicBezTo>
                <a:cubicBezTo>
                  <a:pt x="2257440" y="2572234"/>
                  <a:pt x="2259072" y="2570621"/>
                  <a:pt x="2260704" y="2569009"/>
                </a:cubicBezTo>
                <a:close/>
                <a:moveTo>
                  <a:pt x="809074" y="2569009"/>
                </a:moveTo>
                <a:cubicBezTo>
                  <a:pt x="812012" y="2575058"/>
                  <a:pt x="813481" y="2577327"/>
                  <a:pt x="813481" y="2578838"/>
                </a:cubicBezTo>
                <a:cubicBezTo>
                  <a:pt x="813481" y="2579595"/>
                  <a:pt x="811277" y="2581107"/>
                  <a:pt x="809808" y="2581863"/>
                </a:cubicBezTo>
                <a:cubicBezTo>
                  <a:pt x="808339" y="2580351"/>
                  <a:pt x="806870" y="2578083"/>
                  <a:pt x="806870" y="2576570"/>
                </a:cubicBezTo>
                <a:cubicBezTo>
                  <a:pt x="806136" y="2575058"/>
                  <a:pt x="807605" y="2573545"/>
                  <a:pt x="809074" y="2569009"/>
                </a:cubicBezTo>
                <a:close/>
                <a:moveTo>
                  <a:pt x="1698393" y="2568531"/>
                </a:moveTo>
                <a:lnTo>
                  <a:pt x="1704095" y="2579225"/>
                </a:lnTo>
                <a:cubicBezTo>
                  <a:pt x="1701341" y="2579225"/>
                  <a:pt x="1698587" y="2579225"/>
                  <a:pt x="1696750" y="2580028"/>
                </a:cubicBezTo>
                <a:close/>
                <a:moveTo>
                  <a:pt x="1256952" y="2565336"/>
                </a:moveTo>
                <a:cubicBezTo>
                  <a:pt x="1261772" y="2568622"/>
                  <a:pt x="1270609" y="2570265"/>
                  <a:pt x="1272216" y="2574372"/>
                </a:cubicBezTo>
                <a:cubicBezTo>
                  <a:pt x="1276233" y="2586696"/>
                  <a:pt x="1269003" y="2592446"/>
                  <a:pt x="1250525" y="2596554"/>
                </a:cubicBezTo>
                <a:cubicBezTo>
                  <a:pt x="1252936" y="2584231"/>
                  <a:pt x="1254542" y="2574372"/>
                  <a:pt x="1256952" y="2565336"/>
                </a:cubicBezTo>
                <a:close/>
                <a:moveTo>
                  <a:pt x="2124613" y="2559828"/>
                </a:moveTo>
                <a:cubicBezTo>
                  <a:pt x="2124613" y="2560562"/>
                  <a:pt x="2124613" y="2562031"/>
                  <a:pt x="2124613" y="2562766"/>
                </a:cubicBezTo>
                <a:cubicBezTo>
                  <a:pt x="2120941" y="2562766"/>
                  <a:pt x="2117268" y="2562766"/>
                  <a:pt x="2113595" y="2563500"/>
                </a:cubicBezTo>
                <a:cubicBezTo>
                  <a:pt x="2113595" y="2562031"/>
                  <a:pt x="2113595" y="2561297"/>
                  <a:pt x="2113595" y="2560562"/>
                </a:cubicBezTo>
                <a:cubicBezTo>
                  <a:pt x="2117268" y="2560562"/>
                  <a:pt x="2120941" y="2559828"/>
                  <a:pt x="2124613" y="2559828"/>
                </a:cubicBezTo>
                <a:close/>
                <a:moveTo>
                  <a:pt x="1621829" y="2554318"/>
                </a:moveTo>
                <a:cubicBezTo>
                  <a:pt x="1623544" y="2558909"/>
                  <a:pt x="1625257" y="2563500"/>
                  <a:pt x="1626971" y="2568091"/>
                </a:cubicBezTo>
                <a:cubicBezTo>
                  <a:pt x="1625257" y="2569010"/>
                  <a:pt x="1623544" y="2569927"/>
                  <a:pt x="1620972" y="2570845"/>
                </a:cubicBezTo>
                <a:cubicBezTo>
                  <a:pt x="1619258" y="2566254"/>
                  <a:pt x="1616688" y="2562582"/>
                  <a:pt x="1614116" y="2557991"/>
                </a:cubicBezTo>
                <a:cubicBezTo>
                  <a:pt x="1616688" y="2556155"/>
                  <a:pt x="1619258" y="2555236"/>
                  <a:pt x="1621829" y="2554318"/>
                </a:cubicBezTo>
                <a:close/>
                <a:moveTo>
                  <a:pt x="1250525" y="2552482"/>
                </a:moveTo>
                <a:lnTo>
                  <a:pt x="1252362" y="2552482"/>
                </a:lnTo>
                <a:lnTo>
                  <a:pt x="1252362" y="2554319"/>
                </a:lnTo>
                <a:lnTo>
                  <a:pt x="1250525" y="2554319"/>
                </a:lnTo>
                <a:close/>
                <a:moveTo>
                  <a:pt x="741877" y="2550645"/>
                </a:moveTo>
                <a:lnTo>
                  <a:pt x="741880" y="2550648"/>
                </a:lnTo>
                <a:lnTo>
                  <a:pt x="741880" y="2550645"/>
                </a:lnTo>
                <a:lnTo>
                  <a:pt x="741886" y="2550650"/>
                </a:lnTo>
                <a:lnTo>
                  <a:pt x="743714" y="2551564"/>
                </a:lnTo>
                <a:lnTo>
                  <a:pt x="742981" y="2551564"/>
                </a:lnTo>
                <a:lnTo>
                  <a:pt x="743349" y="2551869"/>
                </a:lnTo>
                <a:cubicBezTo>
                  <a:pt x="745553" y="2553094"/>
                  <a:pt x="743349" y="2551869"/>
                  <a:pt x="741880" y="2551869"/>
                </a:cubicBezTo>
                <a:lnTo>
                  <a:pt x="741880" y="2551564"/>
                </a:lnTo>
                <a:lnTo>
                  <a:pt x="741877" y="2551564"/>
                </a:lnTo>
                <a:close/>
                <a:moveTo>
                  <a:pt x="2336708" y="2537792"/>
                </a:moveTo>
                <a:cubicBezTo>
                  <a:pt x="2337626" y="2538404"/>
                  <a:pt x="2338543" y="2538404"/>
                  <a:pt x="2339462" y="2539016"/>
                </a:cubicBezTo>
                <a:cubicBezTo>
                  <a:pt x="2339462" y="2539629"/>
                  <a:pt x="2338543" y="2540852"/>
                  <a:pt x="2337626" y="2541464"/>
                </a:cubicBezTo>
                <a:cubicBezTo>
                  <a:pt x="2336708" y="2540852"/>
                  <a:pt x="2335789" y="2540852"/>
                  <a:pt x="2335789" y="2540241"/>
                </a:cubicBezTo>
                <a:cubicBezTo>
                  <a:pt x="2335789" y="2539629"/>
                  <a:pt x="2336708" y="2538404"/>
                  <a:pt x="2336708" y="2537792"/>
                </a:cubicBezTo>
                <a:close/>
                <a:moveTo>
                  <a:pt x="2374353" y="2528610"/>
                </a:moveTo>
                <a:cubicBezTo>
                  <a:pt x="2374965" y="2528610"/>
                  <a:pt x="2375578" y="2528610"/>
                  <a:pt x="2375578" y="2528610"/>
                </a:cubicBezTo>
                <a:cubicBezTo>
                  <a:pt x="2376189" y="2529528"/>
                  <a:pt x="2376189" y="2529528"/>
                  <a:pt x="2376189" y="2530446"/>
                </a:cubicBezTo>
                <a:cubicBezTo>
                  <a:pt x="2375578" y="2530446"/>
                  <a:pt x="2374965" y="2530446"/>
                  <a:pt x="2374353" y="2530446"/>
                </a:cubicBezTo>
                <a:cubicBezTo>
                  <a:pt x="2374353" y="2530446"/>
                  <a:pt x="2374353" y="2529528"/>
                  <a:pt x="2374353" y="2528610"/>
                </a:cubicBezTo>
                <a:close/>
                <a:moveTo>
                  <a:pt x="2295024" y="2526774"/>
                </a:moveTo>
                <a:cubicBezTo>
                  <a:pt x="2295758" y="2527508"/>
                  <a:pt x="2296493" y="2527508"/>
                  <a:pt x="2297227" y="2528243"/>
                </a:cubicBezTo>
                <a:cubicBezTo>
                  <a:pt x="2297227" y="2528977"/>
                  <a:pt x="2296493" y="2529712"/>
                  <a:pt x="2295758" y="2530446"/>
                </a:cubicBezTo>
                <a:cubicBezTo>
                  <a:pt x="2295024" y="2529712"/>
                  <a:pt x="2294289" y="2528977"/>
                  <a:pt x="2293555" y="2528243"/>
                </a:cubicBezTo>
                <a:cubicBezTo>
                  <a:pt x="2293555" y="2528243"/>
                  <a:pt x="2294289" y="2526774"/>
                  <a:pt x="2295024" y="2526774"/>
                </a:cubicBezTo>
                <a:close/>
                <a:moveTo>
                  <a:pt x="2466169" y="2524937"/>
                </a:moveTo>
                <a:lnTo>
                  <a:pt x="2468005" y="2524937"/>
                </a:lnTo>
                <a:lnTo>
                  <a:pt x="2468005" y="2526774"/>
                </a:lnTo>
                <a:lnTo>
                  <a:pt x="2466169" y="2526774"/>
                </a:lnTo>
                <a:close/>
                <a:moveTo>
                  <a:pt x="2442296" y="2524937"/>
                </a:moveTo>
                <a:cubicBezTo>
                  <a:pt x="2448295" y="2526569"/>
                  <a:pt x="2451723" y="2527386"/>
                  <a:pt x="2455151" y="2528201"/>
                </a:cubicBezTo>
                <a:cubicBezTo>
                  <a:pt x="2452580" y="2529018"/>
                  <a:pt x="2450009" y="2530650"/>
                  <a:pt x="2447438" y="2531467"/>
                </a:cubicBezTo>
                <a:cubicBezTo>
                  <a:pt x="2446580" y="2532282"/>
                  <a:pt x="2445724" y="2529018"/>
                  <a:pt x="2442296" y="2524937"/>
                </a:cubicBezTo>
                <a:close/>
                <a:moveTo>
                  <a:pt x="2433115" y="2519429"/>
                </a:moveTo>
                <a:lnTo>
                  <a:pt x="2433115" y="2521265"/>
                </a:lnTo>
                <a:lnTo>
                  <a:pt x="2431278" y="2521265"/>
                </a:lnTo>
                <a:close/>
                <a:moveTo>
                  <a:pt x="2481962" y="2517592"/>
                </a:moveTo>
                <a:lnTo>
                  <a:pt x="2486368" y="2517592"/>
                </a:lnTo>
                <a:lnTo>
                  <a:pt x="2486369" y="2517592"/>
                </a:lnTo>
                <a:cubicBezTo>
                  <a:pt x="2486369" y="2517592"/>
                  <a:pt x="2486369" y="2518510"/>
                  <a:pt x="2486369" y="2519429"/>
                </a:cubicBezTo>
                <a:lnTo>
                  <a:pt x="2485908" y="2519429"/>
                </a:lnTo>
                <a:lnTo>
                  <a:pt x="2485449" y="2521264"/>
                </a:lnTo>
                <a:lnTo>
                  <a:pt x="2483613" y="2519429"/>
                </a:lnTo>
                <a:lnTo>
                  <a:pt x="2483063" y="2519429"/>
                </a:lnTo>
                <a:cubicBezTo>
                  <a:pt x="2483063" y="2519429"/>
                  <a:pt x="2481962" y="2519429"/>
                  <a:pt x="2481962" y="2519429"/>
                </a:cubicBezTo>
                <a:cubicBezTo>
                  <a:pt x="2480859" y="2518510"/>
                  <a:pt x="2481962" y="2517592"/>
                  <a:pt x="2481962" y="2517592"/>
                </a:cubicBezTo>
                <a:close/>
                <a:moveTo>
                  <a:pt x="2305184" y="2515756"/>
                </a:moveTo>
                <a:cubicBezTo>
                  <a:pt x="2305184" y="2516368"/>
                  <a:pt x="2306408" y="2516368"/>
                  <a:pt x="2306408" y="2516981"/>
                </a:cubicBezTo>
                <a:cubicBezTo>
                  <a:pt x="2306408" y="2516981"/>
                  <a:pt x="2305184" y="2517593"/>
                  <a:pt x="2305184" y="2517593"/>
                </a:cubicBezTo>
                <a:cubicBezTo>
                  <a:pt x="2305184" y="2517593"/>
                  <a:pt x="2303959" y="2516981"/>
                  <a:pt x="2302736" y="2516981"/>
                </a:cubicBezTo>
                <a:cubicBezTo>
                  <a:pt x="2303959" y="2516368"/>
                  <a:pt x="2303959" y="2516368"/>
                  <a:pt x="2305184" y="2515756"/>
                </a:cubicBezTo>
                <a:close/>
                <a:moveTo>
                  <a:pt x="2319263" y="2512083"/>
                </a:moveTo>
                <a:lnTo>
                  <a:pt x="2321100" y="2512083"/>
                </a:lnTo>
                <a:lnTo>
                  <a:pt x="2321100" y="2513920"/>
                </a:lnTo>
                <a:lnTo>
                  <a:pt x="2319263" y="2513920"/>
                </a:lnTo>
                <a:close/>
                <a:moveTo>
                  <a:pt x="2411013" y="2511545"/>
                </a:moveTo>
                <a:lnTo>
                  <a:pt x="2411534" y="2512378"/>
                </a:lnTo>
                <a:cubicBezTo>
                  <a:pt x="2411534" y="2512378"/>
                  <a:pt x="2411534" y="2512378"/>
                  <a:pt x="2410713" y="2511558"/>
                </a:cubicBezTo>
                <a:close/>
                <a:moveTo>
                  <a:pt x="2512994" y="2510246"/>
                </a:moveTo>
                <a:lnTo>
                  <a:pt x="2513913" y="2511165"/>
                </a:lnTo>
                <a:cubicBezTo>
                  <a:pt x="2512994" y="2512083"/>
                  <a:pt x="2512994" y="2513001"/>
                  <a:pt x="2512076" y="2513919"/>
                </a:cubicBezTo>
                <a:cubicBezTo>
                  <a:pt x="2512076" y="2513001"/>
                  <a:pt x="2512994" y="2511165"/>
                  <a:pt x="2512994" y="2510246"/>
                </a:cubicBezTo>
                <a:close/>
                <a:moveTo>
                  <a:pt x="2466169" y="2510246"/>
                </a:moveTo>
                <a:cubicBezTo>
                  <a:pt x="2467086" y="2511349"/>
                  <a:pt x="2467086" y="2512450"/>
                  <a:pt x="2468004" y="2514655"/>
                </a:cubicBezTo>
                <a:cubicBezTo>
                  <a:pt x="2467086" y="2514655"/>
                  <a:pt x="2467086" y="2515756"/>
                  <a:pt x="2466169" y="2515756"/>
                </a:cubicBezTo>
                <a:cubicBezTo>
                  <a:pt x="2465250" y="2514655"/>
                  <a:pt x="2465250" y="2513552"/>
                  <a:pt x="2464332" y="2511349"/>
                </a:cubicBezTo>
                <a:cubicBezTo>
                  <a:pt x="2464332" y="2511349"/>
                  <a:pt x="2465250" y="2511349"/>
                  <a:pt x="2466169" y="2510246"/>
                </a:cubicBezTo>
                <a:close/>
                <a:moveTo>
                  <a:pt x="2409242" y="2510246"/>
                </a:moveTo>
                <a:lnTo>
                  <a:pt x="2410344" y="2510981"/>
                </a:lnTo>
                <a:lnTo>
                  <a:pt x="2409242" y="2513919"/>
                </a:lnTo>
                <a:cubicBezTo>
                  <a:pt x="2409242" y="2512695"/>
                  <a:pt x="2409242" y="2511470"/>
                  <a:pt x="2409242" y="2510246"/>
                </a:cubicBezTo>
                <a:close/>
                <a:moveTo>
                  <a:pt x="2350339" y="2510246"/>
                </a:moveTo>
                <a:cubicBezTo>
                  <a:pt x="2351751" y="2514567"/>
                  <a:pt x="2353870" y="2518888"/>
                  <a:pt x="2355989" y="2522345"/>
                </a:cubicBezTo>
                <a:cubicBezTo>
                  <a:pt x="2354577" y="2523209"/>
                  <a:pt x="2353165" y="2524073"/>
                  <a:pt x="2351751" y="2524937"/>
                </a:cubicBezTo>
                <a:cubicBezTo>
                  <a:pt x="2350339" y="2520616"/>
                  <a:pt x="2348926" y="2516296"/>
                  <a:pt x="2346807" y="2512839"/>
                </a:cubicBezTo>
                <a:cubicBezTo>
                  <a:pt x="2348220" y="2511975"/>
                  <a:pt x="2348926" y="2511110"/>
                  <a:pt x="2350339" y="2510246"/>
                </a:cubicBezTo>
                <a:close/>
                <a:moveTo>
                  <a:pt x="787773" y="2510246"/>
                </a:moveTo>
                <a:cubicBezTo>
                  <a:pt x="788691" y="2511165"/>
                  <a:pt x="789609" y="2513002"/>
                  <a:pt x="789609" y="2513002"/>
                </a:cubicBezTo>
                <a:cubicBezTo>
                  <a:pt x="788691" y="2513919"/>
                  <a:pt x="787773" y="2514837"/>
                  <a:pt x="785937" y="2515756"/>
                </a:cubicBezTo>
                <a:cubicBezTo>
                  <a:pt x="785018" y="2514837"/>
                  <a:pt x="784100" y="2513919"/>
                  <a:pt x="784100" y="2512083"/>
                </a:cubicBezTo>
                <a:cubicBezTo>
                  <a:pt x="784100" y="2512083"/>
                  <a:pt x="785937" y="2511165"/>
                  <a:pt x="787773" y="2510246"/>
                </a:cubicBezTo>
                <a:close/>
                <a:moveTo>
                  <a:pt x="2514525" y="2509636"/>
                </a:moveTo>
                <a:lnTo>
                  <a:pt x="2514372" y="2510248"/>
                </a:lnTo>
                <a:cubicBezTo>
                  <a:pt x="2514372" y="2510248"/>
                  <a:pt x="2513913" y="2509788"/>
                  <a:pt x="2513913" y="2509788"/>
                </a:cubicBezTo>
                <a:close/>
                <a:moveTo>
                  <a:pt x="2514831" y="2508411"/>
                </a:moveTo>
                <a:cubicBezTo>
                  <a:pt x="2515291" y="2508870"/>
                  <a:pt x="2515750" y="2509329"/>
                  <a:pt x="2515750" y="2509329"/>
                </a:cubicBezTo>
                <a:lnTo>
                  <a:pt x="2514525" y="2509636"/>
                </a:lnTo>
                <a:close/>
                <a:moveTo>
                  <a:pt x="2343135" y="2502901"/>
                </a:moveTo>
                <a:cubicBezTo>
                  <a:pt x="2344053" y="2502901"/>
                  <a:pt x="2344053" y="2502901"/>
                  <a:pt x="2344971" y="2502901"/>
                </a:cubicBezTo>
                <a:cubicBezTo>
                  <a:pt x="2344971" y="2502901"/>
                  <a:pt x="2344971" y="2503820"/>
                  <a:pt x="2344971" y="2504738"/>
                </a:cubicBezTo>
                <a:cubicBezTo>
                  <a:pt x="2344971" y="2504738"/>
                  <a:pt x="2344053" y="2504738"/>
                  <a:pt x="2343135" y="2504738"/>
                </a:cubicBezTo>
                <a:cubicBezTo>
                  <a:pt x="2343135" y="2503820"/>
                  <a:pt x="2343135" y="2503820"/>
                  <a:pt x="2343135" y="2502901"/>
                </a:cubicBezTo>
                <a:close/>
                <a:moveTo>
                  <a:pt x="2328077" y="2502901"/>
                </a:moveTo>
                <a:cubicBezTo>
                  <a:pt x="2329546" y="2503636"/>
                  <a:pt x="2329546" y="2504370"/>
                  <a:pt x="2330281" y="2505105"/>
                </a:cubicBezTo>
                <a:cubicBezTo>
                  <a:pt x="2329546" y="2505839"/>
                  <a:pt x="2328812" y="2505839"/>
                  <a:pt x="2328077" y="2505839"/>
                </a:cubicBezTo>
                <a:cubicBezTo>
                  <a:pt x="2327343" y="2506574"/>
                  <a:pt x="2326608" y="2505105"/>
                  <a:pt x="2326608" y="2505105"/>
                </a:cubicBezTo>
                <a:cubicBezTo>
                  <a:pt x="2327343" y="2504370"/>
                  <a:pt x="2328077" y="2503636"/>
                  <a:pt x="2328077" y="2502901"/>
                </a:cubicBezTo>
                <a:close/>
                <a:moveTo>
                  <a:pt x="2360580" y="2499106"/>
                </a:moveTo>
                <a:lnTo>
                  <a:pt x="2360580" y="2504738"/>
                </a:lnTo>
                <a:cubicBezTo>
                  <a:pt x="2358745" y="2504738"/>
                  <a:pt x="2357826" y="2504003"/>
                  <a:pt x="2355989" y="2504003"/>
                </a:cubicBezTo>
                <a:close/>
                <a:moveTo>
                  <a:pt x="2513546" y="2490047"/>
                </a:moveTo>
                <a:cubicBezTo>
                  <a:pt x="2514649" y="2490047"/>
                  <a:pt x="2514649" y="2491271"/>
                  <a:pt x="2515750" y="2492496"/>
                </a:cubicBezTo>
                <a:cubicBezTo>
                  <a:pt x="2514649" y="2492496"/>
                  <a:pt x="2514649" y="2493720"/>
                  <a:pt x="2513546" y="2493720"/>
                </a:cubicBezTo>
                <a:cubicBezTo>
                  <a:pt x="2512444" y="2493720"/>
                  <a:pt x="2511343" y="2492496"/>
                  <a:pt x="2510240" y="2492496"/>
                </a:cubicBezTo>
                <a:cubicBezTo>
                  <a:pt x="2511343" y="2491271"/>
                  <a:pt x="2512444" y="2490047"/>
                  <a:pt x="2513546" y="2490047"/>
                </a:cubicBezTo>
                <a:close/>
                <a:moveTo>
                  <a:pt x="2520646" y="2477193"/>
                </a:moveTo>
                <a:cubicBezTo>
                  <a:pt x="2520646" y="2477193"/>
                  <a:pt x="2521258" y="2478416"/>
                  <a:pt x="2521258" y="2478416"/>
                </a:cubicBezTo>
                <a:cubicBezTo>
                  <a:pt x="2521258" y="2479641"/>
                  <a:pt x="2520646" y="2480865"/>
                  <a:pt x="2520033" y="2480865"/>
                </a:cubicBezTo>
                <a:cubicBezTo>
                  <a:pt x="2520033" y="2480865"/>
                  <a:pt x="2519421" y="2479641"/>
                  <a:pt x="2519421" y="2478416"/>
                </a:cubicBezTo>
                <a:cubicBezTo>
                  <a:pt x="2520033" y="2478416"/>
                  <a:pt x="2520033" y="2477193"/>
                  <a:pt x="2520646" y="2477193"/>
                </a:cubicBezTo>
                <a:close/>
                <a:moveTo>
                  <a:pt x="2314319" y="2477193"/>
                </a:moveTo>
                <a:cubicBezTo>
                  <a:pt x="2321947" y="2482132"/>
                  <a:pt x="2326184" y="2485424"/>
                  <a:pt x="2332117" y="2489541"/>
                </a:cubicBezTo>
                <a:cubicBezTo>
                  <a:pt x="2325337" y="2493656"/>
                  <a:pt x="2320251" y="2497772"/>
                  <a:pt x="2315166" y="2501065"/>
                </a:cubicBezTo>
                <a:cubicBezTo>
                  <a:pt x="2313471" y="2500242"/>
                  <a:pt x="2311777" y="2499419"/>
                  <a:pt x="2310081" y="2498596"/>
                </a:cubicBezTo>
                <a:cubicBezTo>
                  <a:pt x="2311777" y="2492010"/>
                  <a:pt x="2312623" y="2485424"/>
                  <a:pt x="2314319" y="2477193"/>
                </a:cubicBezTo>
                <a:close/>
                <a:moveTo>
                  <a:pt x="2476268" y="2466175"/>
                </a:moveTo>
                <a:cubicBezTo>
                  <a:pt x="2476268" y="2466175"/>
                  <a:pt x="2477186" y="2466175"/>
                  <a:pt x="2477186" y="2466175"/>
                </a:cubicBezTo>
                <a:cubicBezTo>
                  <a:pt x="2477186" y="2466175"/>
                  <a:pt x="2477186" y="2468012"/>
                  <a:pt x="2477186" y="2468012"/>
                </a:cubicBezTo>
                <a:cubicBezTo>
                  <a:pt x="2476268" y="2468012"/>
                  <a:pt x="2475350" y="2468012"/>
                  <a:pt x="2475350" y="2468012"/>
                </a:cubicBezTo>
                <a:cubicBezTo>
                  <a:pt x="2475350" y="2466175"/>
                  <a:pt x="2475350" y="2466175"/>
                  <a:pt x="2476268" y="2466175"/>
                </a:cubicBezTo>
                <a:close/>
                <a:moveTo>
                  <a:pt x="703316" y="2460666"/>
                </a:moveTo>
                <a:lnTo>
                  <a:pt x="705153" y="2460666"/>
                </a:lnTo>
                <a:lnTo>
                  <a:pt x="705153" y="2462503"/>
                </a:lnTo>
                <a:lnTo>
                  <a:pt x="703316" y="2462503"/>
                </a:lnTo>
                <a:close/>
                <a:moveTo>
                  <a:pt x="2472275" y="2454282"/>
                </a:moveTo>
                <a:lnTo>
                  <a:pt x="2480859" y="2454895"/>
                </a:lnTo>
                <a:cubicBezTo>
                  <a:pt x="2480859" y="2455682"/>
                  <a:pt x="2480073" y="2457256"/>
                  <a:pt x="2480073" y="2458831"/>
                </a:cubicBezTo>
                <a:close/>
                <a:moveTo>
                  <a:pt x="626190" y="2427613"/>
                </a:moveTo>
                <a:lnTo>
                  <a:pt x="628027" y="2427613"/>
                </a:lnTo>
                <a:lnTo>
                  <a:pt x="628027" y="2429450"/>
                </a:lnTo>
                <a:lnTo>
                  <a:pt x="626190" y="2429450"/>
                </a:lnTo>
                <a:close/>
                <a:moveTo>
                  <a:pt x="574773" y="2423940"/>
                </a:moveTo>
                <a:cubicBezTo>
                  <a:pt x="575692" y="2423940"/>
                  <a:pt x="575692" y="2423940"/>
                  <a:pt x="576610" y="2424858"/>
                </a:cubicBezTo>
                <a:cubicBezTo>
                  <a:pt x="576610" y="2424858"/>
                  <a:pt x="575692" y="2425777"/>
                  <a:pt x="575692" y="2425777"/>
                </a:cubicBezTo>
                <a:cubicBezTo>
                  <a:pt x="575692" y="2424858"/>
                  <a:pt x="575692" y="2424858"/>
                  <a:pt x="574773" y="2423940"/>
                </a:cubicBezTo>
                <a:close/>
                <a:moveTo>
                  <a:pt x="2501058" y="2396558"/>
                </a:moveTo>
                <a:cubicBezTo>
                  <a:pt x="2522190" y="2390886"/>
                  <a:pt x="2548395" y="2398177"/>
                  <a:pt x="2554312" y="2411950"/>
                </a:cubicBezTo>
                <a:cubicBezTo>
                  <a:pt x="2534025" y="2418432"/>
                  <a:pt x="2512893" y="2412760"/>
                  <a:pt x="2501058" y="2396558"/>
                </a:cubicBezTo>
                <a:close/>
                <a:moveTo>
                  <a:pt x="583258" y="2379868"/>
                </a:moveTo>
                <a:cubicBezTo>
                  <a:pt x="584105" y="2381521"/>
                  <a:pt x="584953" y="2383173"/>
                  <a:pt x="585801" y="2384826"/>
                </a:cubicBezTo>
                <a:cubicBezTo>
                  <a:pt x="579868" y="2388958"/>
                  <a:pt x="573935" y="2392264"/>
                  <a:pt x="568003" y="2396396"/>
                </a:cubicBezTo>
                <a:cubicBezTo>
                  <a:pt x="566307" y="2393917"/>
                  <a:pt x="565460" y="2391437"/>
                  <a:pt x="563765" y="2388958"/>
                </a:cubicBezTo>
                <a:cubicBezTo>
                  <a:pt x="570544" y="2385653"/>
                  <a:pt x="577325" y="2383173"/>
                  <a:pt x="583258" y="2379868"/>
                </a:cubicBezTo>
                <a:close/>
                <a:moveTo>
                  <a:pt x="2556761" y="2361505"/>
                </a:moveTo>
                <a:cubicBezTo>
                  <a:pt x="2563289" y="2363112"/>
                  <a:pt x="2569819" y="2365523"/>
                  <a:pt x="2576348" y="2367129"/>
                </a:cubicBezTo>
                <a:cubicBezTo>
                  <a:pt x="2575532" y="2369539"/>
                  <a:pt x="2574716" y="2371949"/>
                  <a:pt x="2573899" y="2374360"/>
                </a:cubicBezTo>
                <a:cubicBezTo>
                  <a:pt x="2567370" y="2371949"/>
                  <a:pt x="2560842" y="2368736"/>
                  <a:pt x="2554312" y="2366325"/>
                </a:cubicBezTo>
                <a:cubicBezTo>
                  <a:pt x="2555129" y="2364719"/>
                  <a:pt x="2556761" y="2361505"/>
                  <a:pt x="2556761" y="2361505"/>
                </a:cubicBezTo>
                <a:close/>
                <a:moveTo>
                  <a:pt x="2556149" y="2328451"/>
                </a:moveTo>
                <a:cubicBezTo>
                  <a:pt x="2557985" y="2329267"/>
                  <a:pt x="2559821" y="2330084"/>
                  <a:pt x="2559821" y="2330900"/>
                </a:cubicBezTo>
                <a:cubicBezTo>
                  <a:pt x="2558903" y="2332532"/>
                  <a:pt x="2557985" y="2334165"/>
                  <a:pt x="2557067" y="2335797"/>
                </a:cubicBezTo>
                <a:cubicBezTo>
                  <a:pt x="2556149" y="2334980"/>
                  <a:pt x="2554312" y="2334165"/>
                  <a:pt x="2554312" y="2333348"/>
                </a:cubicBezTo>
                <a:cubicBezTo>
                  <a:pt x="2554312" y="2331716"/>
                  <a:pt x="2555230" y="2330084"/>
                  <a:pt x="2556149" y="2328451"/>
                </a:cubicBezTo>
                <a:close/>
                <a:moveTo>
                  <a:pt x="2588835" y="2291725"/>
                </a:moveTo>
                <a:cubicBezTo>
                  <a:pt x="2589569" y="2292644"/>
                  <a:pt x="2590304" y="2292644"/>
                  <a:pt x="2591038" y="2293561"/>
                </a:cubicBezTo>
                <a:cubicBezTo>
                  <a:pt x="2591038" y="2294479"/>
                  <a:pt x="2590304" y="2294479"/>
                  <a:pt x="2590304" y="2295398"/>
                </a:cubicBezTo>
                <a:cubicBezTo>
                  <a:pt x="2589569" y="2294479"/>
                  <a:pt x="2588100" y="2293561"/>
                  <a:pt x="2587366" y="2293561"/>
                </a:cubicBezTo>
                <a:cubicBezTo>
                  <a:pt x="2588100" y="2292644"/>
                  <a:pt x="2588100" y="2291725"/>
                  <a:pt x="2588835" y="2291725"/>
                </a:cubicBezTo>
                <a:close/>
                <a:moveTo>
                  <a:pt x="513900" y="2287080"/>
                </a:moveTo>
                <a:cubicBezTo>
                  <a:pt x="517904" y="2287944"/>
                  <a:pt x="521905" y="2293128"/>
                  <a:pt x="530711" y="2300906"/>
                </a:cubicBezTo>
                <a:cubicBezTo>
                  <a:pt x="517904" y="2300906"/>
                  <a:pt x="512299" y="2300906"/>
                  <a:pt x="505896" y="2300906"/>
                </a:cubicBezTo>
                <a:cubicBezTo>
                  <a:pt x="503494" y="2297450"/>
                  <a:pt x="501093" y="2293992"/>
                  <a:pt x="499492" y="2291400"/>
                </a:cubicBezTo>
                <a:cubicBezTo>
                  <a:pt x="504296" y="2289672"/>
                  <a:pt x="509097" y="2286216"/>
                  <a:pt x="513900" y="2287080"/>
                </a:cubicBezTo>
                <a:close/>
                <a:moveTo>
                  <a:pt x="491095" y="2284380"/>
                </a:moveTo>
                <a:cubicBezTo>
                  <a:pt x="492735" y="2291081"/>
                  <a:pt x="495196" y="2296944"/>
                  <a:pt x="497656" y="2303645"/>
                </a:cubicBezTo>
                <a:cubicBezTo>
                  <a:pt x="427941" y="2313696"/>
                  <a:pt x="359044" y="2322911"/>
                  <a:pt x="290968" y="2332124"/>
                </a:cubicBezTo>
                <a:cubicBezTo>
                  <a:pt x="290148" y="2329612"/>
                  <a:pt x="290148" y="2327098"/>
                  <a:pt x="290148" y="2324586"/>
                </a:cubicBezTo>
                <a:cubicBezTo>
                  <a:pt x="354123" y="2299457"/>
                  <a:pt x="423020" y="2300294"/>
                  <a:pt x="491095" y="2284380"/>
                </a:cubicBezTo>
                <a:close/>
                <a:moveTo>
                  <a:pt x="435219" y="2249489"/>
                </a:moveTo>
                <a:cubicBezTo>
                  <a:pt x="436137" y="2251203"/>
                  <a:pt x="437056" y="2253774"/>
                  <a:pt x="438893" y="2255488"/>
                </a:cubicBezTo>
                <a:cubicBezTo>
                  <a:pt x="434302" y="2258059"/>
                  <a:pt x="430628" y="2260630"/>
                  <a:pt x="426037" y="2262344"/>
                </a:cubicBezTo>
                <a:cubicBezTo>
                  <a:pt x="425119" y="2260630"/>
                  <a:pt x="424201" y="2258915"/>
                  <a:pt x="422364" y="2258059"/>
                </a:cubicBezTo>
                <a:cubicBezTo>
                  <a:pt x="426955" y="2254631"/>
                  <a:pt x="430628" y="2252059"/>
                  <a:pt x="435219" y="2249489"/>
                </a:cubicBezTo>
                <a:close/>
                <a:moveTo>
                  <a:pt x="459090" y="2247653"/>
                </a:moveTo>
                <a:cubicBezTo>
                  <a:pt x="460665" y="2247653"/>
                  <a:pt x="461451" y="2247653"/>
                  <a:pt x="462238" y="2247653"/>
                </a:cubicBezTo>
                <a:cubicBezTo>
                  <a:pt x="463026" y="2252245"/>
                  <a:pt x="463811" y="2256834"/>
                  <a:pt x="464599" y="2261426"/>
                </a:cubicBezTo>
                <a:cubicBezTo>
                  <a:pt x="463026" y="2262344"/>
                  <a:pt x="462238" y="2262344"/>
                  <a:pt x="460665" y="2262344"/>
                </a:cubicBezTo>
                <a:cubicBezTo>
                  <a:pt x="460665" y="2257753"/>
                  <a:pt x="459877" y="2253162"/>
                  <a:pt x="459090" y="2247653"/>
                </a:cubicBezTo>
                <a:close/>
                <a:moveTo>
                  <a:pt x="450823" y="2242144"/>
                </a:moveTo>
                <a:cubicBezTo>
                  <a:pt x="451742" y="2242144"/>
                  <a:pt x="453577" y="2243718"/>
                  <a:pt x="455414" y="2244505"/>
                </a:cubicBezTo>
                <a:cubicBezTo>
                  <a:pt x="453577" y="2246079"/>
                  <a:pt x="452660" y="2246866"/>
                  <a:pt x="452660" y="2247653"/>
                </a:cubicBezTo>
                <a:cubicBezTo>
                  <a:pt x="450823" y="2246866"/>
                  <a:pt x="448987" y="2245293"/>
                  <a:pt x="448069" y="2244505"/>
                </a:cubicBezTo>
                <a:cubicBezTo>
                  <a:pt x="448069" y="2243718"/>
                  <a:pt x="449906" y="2242144"/>
                  <a:pt x="450823" y="2242144"/>
                </a:cubicBezTo>
                <a:close/>
                <a:moveTo>
                  <a:pt x="2596547" y="2209090"/>
                </a:moveTo>
                <a:cubicBezTo>
                  <a:pt x="2597465" y="2210927"/>
                  <a:pt x="2598384" y="2211844"/>
                  <a:pt x="2597465" y="2212763"/>
                </a:cubicBezTo>
                <a:cubicBezTo>
                  <a:pt x="2597465" y="2213681"/>
                  <a:pt x="2595629" y="2213681"/>
                  <a:pt x="2594711" y="2214600"/>
                </a:cubicBezTo>
                <a:cubicBezTo>
                  <a:pt x="2593792" y="2213681"/>
                  <a:pt x="2592874" y="2212763"/>
                  <a:pt x="2592874" y="2210927"/>
                </a:cubicBezTo>
                <a:cubicBezTo>
                  <a:pt x="2593792" y="2210927"/>
                  <a:pt x="2595629" y="2210009"/>
                  <a:pt x="2596547" y="2209090"/>
                </a:cubicBezTo>
                <a:close/>
                <a:moveTo>
                  <a:pt x="2570839" y="2199909"/>
                </a:moveTo>
                <a:cubicBezTo>
                  <a:pt x="2570839" y="2199909"/>
                  <a:pt x="2570839" y="2200521"/>
                  <a:pt x="2570839" y="2200521"/>
                </a:cubicBezTo>
                <a:cubicBezTo>
                  <a:pt x="2570839" y="2201134"/>
                  <a:pt x="2570839" y="2201134"/>
                  <a:pt x="2569002" y="2201746"/>
                </a:cubicBezTo>
                <a:cubicBezTo>
                  <a:pt x="2569002" y="2201134"/>
                  <a:pt x="2569002" y="2200521"/>
                  <a:pt x="2569002" y="2200521"/>
                </a:cubicBezTo>
                <a:cubicBezTo>
                  <a:pt x="2569002" y="2199909"/>
                  <a:pt x="2569002" y="2199909"/>
                  <a:pt x="2570839" y="2199909"/>
                </a:cubicBezTo>
                <a:close/>
                <a:moveTo>
                  <a:pt x="2583081" y="2194400"/>
                </a:moveTo>
                <a:cubicBezTo>
                  <a:pt x="2583081" y="2196603"/>
                  <a:pt x="2583693" y="2197706"/>
                  <a:pt x="2583693" y="2198807"/>
                </a:cubicBezTo>
                <a:cubicBezTo>
                  <a:pt x="2583081" y="2198807"/>
                  <a:pt x="2582468" y="2199909"/>
                  <a:pt x="2581856" y="2199909"/>
                </a:cubicBezTo>
                <a:cubicBezTo>
                  <a:pt x="2581856" y="2197706"/>
                  <a:pt x="2581856" y="2196603"/>
                  <a:pt x="2581856" y="2195501"/>
                </a:cubicBezTo>
                <a:cubicBezTo>
                  <a:pt x="2581856" y="2195501"/>
                  <a:pt x="2583081" y="2194400"/>
                  <a:pt x="2583081" y="2194400"/>
                </a:cubicBezTo>
                <a:close/>
                <a:moveTo>
                  <a:pt x="2551558" y="2193482"/>
                </a:moveTo>
                <a:lnTo>
                  <a:pt x="2545886" y="2194401"/>
                </a:lnTo>
                <a:cubicBezTo>
                  <a:pt x="2545886" y="2194401"/>
                  <a:pt x="2545130" y="2194401"/>
                  <a:pt x="2545130" y="2194401"/>
                </a:cubicBezTo>
                <a:close/>
                <a:moveTo>
                  <a:pt x="2558510" y="2192564"/>
                </a:moveTo>
                <a:cubicBezTo>
                  <a:pt x="2559559" y="2198073"/>
                  <a:pt x="2560608" y="2203582"/>
                  <a:pt x="2561657" y="2208173"/>
                </a:cubicBezTo>
                <a:cubicBezTo>
                  <a:pt x="2559559" y="2208173"/>
                  <a:pt x="2556410" y="2208173"/>
                  <a:pt x="2554312" y="2209091"/>
                </a:cubicBezTo>
                <a:cubicBezTo>
                  <a:pt x="2555361" y="2203582"/>
                  <a:pt x="2557461" y="2198073"/>
                  <a:pt x="2558510" y="2192564"/>
                </a:cubicBezTo>
                <a:close/>
                <a:moveTo>
                  <a:pt x="2557228" y="2192564"/>
                </a:moveTo>
                <a:cubicBezTo>
                  <a:pt x="2557985" y="2192564"/>
                  <a:pt x="2557985" y="2192564"/>
                  <a:pt x="2557985" y="2192564"/>
                </a:cubicBezTo>
                <a:lnTo>
                  <a:pt x="2551558" y="2193482"/>
                </a:lnTo>
                <a:close/>
                <a:moveTo>
                  <a:pt x="2672938" y="2187054"/>
                </a:moveTo>
                <a:cubicBezTo>
                  <a:pt x="2672938" y="2187973"/>
                  <a:pt x="2673672" y="2187973"/>
                  <a:pt x="2673672" y="2188890"/>
                </a:cubicBezTo>
                <a:cubicBezTo>
                  <a:pt x="2672938" y="2189809"/>
                  <a:pt x="2672203" y="2189809"/>
                  <a:pt x="2671469" y="2190727"/>
                </a:cubicBezTo>
                <a:cubicBezTo>
                  <a:pt x="2670734" y="2190727"/>
                  <a:pt x="2670734" y="2189809"/>
                  <a:pt x="2669999" y="2188890"/>
                </a:cubicBezTo>
                <a:cubicBezTo>
                  <a:pt x="2671469" y="2187973"/>
                  <a:pt x="2672203" y="2187973"/>
                  <a:pt x="2672938" y="2187054"/>
                </a:cubicBezTo>
                <a:close/>
                <a:moveTo>
                  <a:pt x="2635110" y="2185219"/>
                </a:moveTo>
                <a:cubicBezTo>
                  <a:pt x="2636027" y="2185219"/>
                  <a:pt x="2636027" y="2185831"/>
                  <a:pt x="2636946" y="2185831"/>
                </a:cubicBezTo>
                <a:cubicBezTo>
                  <a:pt x="2636027" y="2186444"/>
                  <a:pt x="2636027" y="2187056"/>
                  <a:pt x="2635110" y="2187056"/>
                </a:cubicBezTo>
                <a:cubicBezTo>
                  <a:pt x="2634192" y="2187056"/>
                  <a:pt x="2634192" y="2186444"/>
                  <a:pt x="2633273" y="2185831"/>
                </a:cubicBezTo>
                <a:cubicBezTo>
                  <a:pt x="2634192" y="2185831"/>
                  <a:pt x="2635110" y="2185219"/>
                  <a:pt x="2635110" y="2185219"/>
                </a:cubicBezTo>
                <a:close/>
                <a:moveTo>
                  <a:pt x="2578183" y="2168691"/>
                </a:moveTo>
                <a:lnTo>
                  <a:pt x="2580020" y="2168691"/>
                </a:lnTo>
                <a:lnTo>
                  <a:pt x="2580020" y="2170528"/>
                </a:lnTo>
                <a:close/>
                <a:moveTo>
                  <a:pt x="2593609" y="2163183"/>
                </a:moveTo>
                <a:cubicBezTo>
                  <a:pt x="2595078" y="2163183"/>
                  <a:pt x="2595812" y="2163183"/>
                  <a:pt x="2596547" y="2164407"/>
                </a:cubicBezTo>
                <a:cubicBezTo>
                  <a:pt x="2595812" y="2165632"/>
                  <a:pt x="2595078" y="2166855"/>
                  <a:pt x="2594343" y="2166855"/>
                </a:cubicBezTo>
                <a:cubicBezTo>
                  <a:pt x="2594343" y="2166855"/>
                  <a:pt x="2593609" y="2165632"/>
                  <a:pt x="2592874" y="2164407"/>
                </a:cubicBezTo>
                <a:cubicBezTo>
                  <a:pt x="2592874" y="2163183"/>
                  <a:pt x="2593609" y="2163183"/>
                  <a:pt x="2593609" y="2163183"/>
                </a:cubicBezTo>
                <a:close/>
                <a:moveTo>
                  <a:pt x="2642087" y="2155838"/>
                </a:moveTo>
                <a:cubicBezTo>
                  <a:pt x="2642822" y="2156572"/>
                  <a:pt x="2643556" y="2157307"/>
                  <a:pt x="2644291" y="2158041"/>
                </a:cubicBezTo>
                <a:cubicBezTo>
                  <a:pt x="2644291" y="2158776"/>
                  <a:pt x="2642822" y="2159510"/>
                  <a:pt x="2642822" y="2159510"/>
                </a:cubicBezTo>
                <a:cubicBezTo>
                  <a:pt x="2642087" y="2158776"/>
                  <a:pt x="2641353" y="2158776"/>
                  <a:pt x="2640618" y="2158041"/>
                </a:cubicBezTo>
                <a:cubicBezTo>
                  <a:pt x="2641353" y="2157307"/>
                  <a:pt x="2642087" y="2156572"/>
                  <a:pt x="2642087" y="2155838"/>
                </a:cubicBezTo>
                <a:close/>
                <a:moveTo>
                  <a:pt x="2510240" y="2155838"/>
                </a:moveTo>
                <a:cubicBezTo>
                  <a:pt x="2511158" y="2155838"/>
                  <a:pt x="2511158" y="2155838"/>
                  <a:pt x="2512076" y="2155838"/>
                </a:cubicBezTo>
                <a:cubicBezTo>
                  <a:pt x="2511158" y="2156756"/>
                  <a:pt x="2510240" y="2157674"/>
                  <a:pt x="2509322" y="2157674"/>
                </a:cubicBezTo>
                <a:cubicBezTo>
                  <a:pt x="2509322" y="2157674"/>
                  <a:pt x="2508403" y="2156756"/>
                  <a:pt x="2508403" y="2156756"/>
                </a:cubicBezTo>
                <a:cubicBezTo>
                  <a:pt x="2509322" y="2155838"/>
                  <a:pt x="2509322" y="2155838"/>
                  <a:pt x="2510240" y="2155838"/>
                </a:cubicBezTo>
                <a:close/>
                <a:moveTo>
                  <a:pt x="2576716" y="2148492"/>
                </a:moveTo>
                <a:cubicBezTo>
                  <a:pt x="2577541" y="2150220"/>
                  <a:pt x="2579194" y="2151949"/>
                  <a:pt x="2580020" y="2153677"/>
                </a:cubicBezTo>
                <a:cubicBezTo>
                  <a:pt x="2575889" y="2156269"/>
                  <a:pt x="2570931" y="2159726"/>
                  <a:pt x="2566799" y="2163183"/>
                </a:cubicBezTo>
                <a:cubicBezTo>
                  <a:pt x="2565972" y="2160591"/>
                  <a:pt x="2564320" y="2158862"/>
                  <a:pt x="2563493" y="2157133"/>
                </a:cubicBezTo>
                <a:cubicBezTo>
                  <a:pt x="2567625" y="2154541"/>
                  <a:pt x="2572584" y="2151949"/>
                  <a:pt x="2576716" y="2148492"/>
                </a:cubicBezTo>
                <a:close/>
                <a:moveTo>
                  <a:pt x="2484199" y="2141962"/>
                </a:moveTo>
                <a:cubicBezTo>
                  <a:pt x="2485868" y="2141147"/>
                  <a:pt x="2487537" y="2142779"/>
                  <a:pt x="2490041" y="2143596"/>
                </a:cubicBezTo>
                <a:cubicBezTo>
                  <a:pt x="2488372" y="2146043"/>
                  <a:pt x="2487537" y="2148492"/>
                  <a:pt x="2486703" y="2148492"/>
                </a:cubicBezTo>
                <a:cubicBezTo>
                  <a:pt x="2485033" y="2148492"/>
                  <a:pt x="2482528" y="2146860"/>
                  <a:pt x="2480859" y="2146043"/>
                </a:cubicBezTo>
                <a:cubicBezTo>
                  <a:pt x="2482528" y="2144411"/>
                  <a:pt x="2483363" y="2141962"/>
                  <a:pt x="2484199" y="2141962"/>
                </a:cubicBezTo>
                <a:close/>
                <a:moveTo>
                  <a:pt x="2693398" y="2115439"/>
                </a:moveTo>
                <a:cubicBezTo>
                  <a:pt x="2695057" y="2118777"/>
                  <a:pt x="2696715" y="2122950"/>
                  <a:pt x="2697545" y="2126290"/>
                </a:cubicBezTo>
                <a:cubicBezTo>
                  <a:pt x="2690911" y="2128793"/>
                  <a:pt x="2685105" y="2132133"/>
                  <a:pt x="2677642" y="2133802"/>
                </a:cubicBezTo>
                <a:cubicBezTo>
                  <a:pt x="2676813" y="2133802"/>
                  <a:pt x="2673495" y="2127124"/>
                  <a:pt x="2671836" y="2123786"/>
                </a:cubicBezTo>
                <a:cubicBezTo>
                  <a:pt x="2678471" y="2121281"/>
                  <a:pt x="2685935" y="2117943"/>
                  <a:pt x="2693398" y="2115439"/>
                </a:cubicBezTo>
                <a:close/>
                <a:moveTo>
                  <a:pt x="2662042" y="2097075"/>
                </a:moveTo>
                <a:cubicBezTo>
                  <a:pt x="2662655" y="2097075"/>
                  <a:pt x="2663879" y="2097810"/>
                  <a:pt x="2664491" y="2098544"/>
                </a:cubicBezTo>
                <a:cubicBezTo>
                  <a:pt x="2663879" y="2099279"/>
                  <a:pt x="2663879" y="2100013"/>
                  <a:pt x="2663267" y="2100013"/>
                </a:cubicBezTo>
                <a:cubicBezTo>
                  <a:pt x="2662655" y="2100748"/>
                  <a:pt x="2661430" y="2099279"/>
                  <a:pt x="2660818" y="2099279"/>
                </a:cubicBezTo>
                <a:cubicBezTo>
                  <a:pt x="2661430" y="2098544"/>
                  <a:pt x="2661430" y="2097810"/>
                  <a:pt x="2662042" y="2097075"/>
                </a:cubicBezTo>
                <a:close/>
                <a:moveTo>
                  <a:pt x="58768" y="2021786"/>
                </a:moveTo>
                <a:lnTo>
                  <a:pt x="59571" y="2021786"/>
                </a:lnTo>
                <a:cubicBezTo>
                  <a:pt x="67604" y="2022572"/>
                  <a:pt x="76442" y="2022572"/>
                  <a:pt x="84475" y="2023360"/>
                </a:cubicBezTo>
                <a:cubicBezTo>
                  <a:pt x="84475" y="2024934"/>
                  <a:pt x="84475" y="2026508"/>
                  <a:pt x="83673" y="2027295"/>
                </a:cubicBezTo>
                <a:cubicBezTo>
                  <a:pt x="75639" y="2025721"/>
                  <a:pt x="67604" y="2023360"/>
                  <a:pt x="58768" y="2021786"/>
                </a:cubicBezTo>
                <a:close/>
                <a:moveTo>
                  <a:pt x="2808641" y="2014441"/>
                </a:moveTo>
                <a:cubicBezTo>
                  <a:pt x="2809560" y="2014441"/>
                  <a:pt x="2811397" y="2015818"/>
                  <a:pt x="2813232" y="2017195"/>
                </a:cubicBezTo>
                <a:cubicBezTo>
                  <a:pt x="2811397" y="2017884"/>
                  <a:pt x="2809560" y="2019950"/>
                  <a:pt x="2807724" y="2019950"/>
                </a:cubicBezTo>
                <a:cubicBezTo>
                  <a:pt x="2806806" y="2019950"/>
                  <a:pt x="2804969" y="2017884"/>
                  <a:pt x="2802214" y="2016506"/>
                </a:cubicBezTo>
                <a:cubicBezTo>
                  <a:pt x="2804969" y="2015818"/>
                  <a:pt x="2806806" y="2014441"/>
                  <a:pt x="2808641" y="2014441"/>
                </a:cubicBezTo>
                <a:close/>
                <a:moveTo>
                  <a:pt x="2838941" y="1985059"/>
                </a:moveTo>
                <a:cubicBezTo>
                  <a:pt x="2839859" y="1985059"/>
                  <a:pt x="2839859" y="1986283"/>
                  <a:pt x="2840778" y="1986283"/>
                </a:cubicBezTo>
                <a:cubicBezTo>
                  <a:pt x="2840778" y="1986283"/>
                  <a:pt x="2840778" y="1987508"/>
                  <a:pt x="2840778" y="1988732"/>
                </a:cubicBezTo>
                <a:cubicBezTo>
                  <a:pt x="2839859" y="1988732"/>
                  <a:pt x="2839859" y="1988732"/>
                  <a:pt x="2838941" y="1988732"/>
                </a:cubicBezTo>
                <a:cubicBezTo>
                  <a:pt x="2838941" y="1987508"/>
                  <a:pt x="2838941" y="1986283"/>
                  <a:pt x="2838941" y="1985059"/>
                </a:cubicBezTo>
                <a:close/>
                <a:moveTo>
                  <a:pt x="2811397" y="1985059"/>
                </a:moveTo>
                <a:cubicBezTo>
                  <a:pt x="2816356" y="1985059"/>
                  <a:pt x="2822139" y="1985059"/>
                  <a:pt x="2827924" y="1985059"/>
                </a:cubicBezTo>
                <a:cubicBezTo>
                  <a:pt x="2827924" y="1986896"/>
                  <a:pt x="2827924" y="1987814"/>
                  <a:pt x="2827924" y="1989651"/>
                </a:cubicBezTo>
                <a:cubicBezTo>
                  <a:pt x="2822139" y="1990569"/>
                  <a:pt x="2816356" y="1990569"/>
                  <a:pt x="2811397" y="1990569"/>
                </a:cubicBezTo>
                <a:cubicBezTo>
                  <a:pt x="2811397" y="1988732"/>
                  <a:pt x="2811397" y="1986896"/>
                  <a:pt x="2811397" y="1985059"/>
                </a:cubicBezTo>
                <a:close/>
                <a:moveTo>
                  <a:pt x="61823" y="1940988"/>
                </a:moveTo>
                <a:cubicBezTo>
                  <a:pt x="61823" y="1940988"/>
                  <a:pt x="62435" y="1941906"/>
                  <a:pt x="62435" y="1942825"/>
                </a:cubicBezTo>
                <a:cubicBezTo>
                  <a:pt x="61823" y="1942825"/>
                  <a:pt x="61823" y="1942825"/>
                  <a:pt x="61210" y="1942825"/>
                </a:cubicBezTo>
                <a:cubicBezTo>
                  <a:pt x="61210" y="1942825"/>
                  <a:pt x="61210" y="1941906"/>
                  <a:pt x="60598" y="1941906"/>
                </a:cubicBezTo>
                <a:cubicBezTo>
                  <a:pt x="61210" y="1941906"/>
                  <a:pt x="61823" y="1940988"/>
                  <a:pt x="61823" y="1940988"/>
                </a:cubicBezTo>
                <a:close/>
                <a:moveTo>
                  <a:pt x="917" y="1920789"/>
                </a:moveTo>
                <a:cubicBezTo>
                  <a:pt x="917" y="1921401"/>
                  <a:pt x="1836" y="1921401"/>
                  <a:pt x="917" y="1922014"/>
                </a:cubicBezTo>
                <a:cubicBezTo>
                  <a:pt x="917" y="1922014"/>
                  <a:pt x="917" y="1922626"/>
                  <a:pt x="0" y="1922626"/>
                </a:cubicBezTo>
                <a:cubicBezTo>
                  <a:pt x="0" y="1922014"/>
                  <a:pt x="0" y="1922014"/>
                  <a:pt x="0" y="1921401"/>
                </a:cubicBezTo>
                <a:cubicBezTo>
                  <a:pt x="0" y="1921401"/>
                  <a:pt x="0" y="1921401"/>
                  <a:pt x="917" y="1920789"/>
                </a:cubicBezTo>
                <a:close/>
                <a:moveTo>
                  <a:pt x="2826755" y="1880390"/>
                </a:moveTo>
                <a:cubicBezTo>
                  <a:pt x="2828424" y="1880390"/>
                  <a:pt x="2830928" y="1881308"/>
                  <a:pt x="2833432" y="1883144"/>
                </a:cubicBezTo>
                <a:cubicBezTo>
                  <a:pt x="2831763" y="1885899"/>
                  <a:pt x="2830928" y="1887735"/>
                  <a:pt x="2830094" y="1889572"/>
                </a:cubicBezTo>
                <a:cubicBezTo>
                  <a:pt x="2828424" y="1888654"/>
                  <a:pt x="2825919" y="1886817"/>
                  <a:pt x="2824250" y="1884981"/>
                </a:cubicBezTo>
                <a:cubicBezTo>
                  <a:pt x="2824250" y="1884063"/>
                  <a:pt x="2825919" y="1880390"/>
                  <a:pt x="2826755" y="1880390"/>
                </a:cubicBezTo>
                <a:close/>
                <a:moveTo>
                  <a:pt x="2812131" y="1871208"/>
                </a:moveTo>
                <a:cubicBezTo>
                  <a:pt x="2812866" y="1873657"/>
                  <a:pt x="2813600" y="1874472"/>
                  <a:pt x="2815069" y="1876104"/>
                </a:cubicBezTo>
                <a:cubicBezTo>
                  <a:pt x="2813600" y="1876921"/>
                  <a:pt x="2812131" y="1878553"/>
                  <a:pt x="2811397" y="1878553"/>
                </a:cubicBezTo>
                <a:cubicBezTo>
                  <a:pt x="2809928" y="1878553"/>
                  <a:pt x="2808459" y="1876104"/>
                  <a:pt x="2807724" y="1875289"/>
                </a:cubicBezTo>
                <a:cubicBezTo>
                  <a:pt x="2809193" y="1873657"/>
                  <a:pt x="2809928" y="1872840"/>
                  <a:pt x="2812131" y="1871208"/>
                </a:cubicBezTo>
                <a:close/>
                <a:moveTo>
                  <a:pt x="55740" y="1871208"/>
                </a:moveTo>
                <a:cubicBezTo>
                  <a:pt x="60698" y="1871208"/>
                  <a:pt x="64829" y="1872126"/>
                  <a:pt x="69787" y="1873043"/>
                </a:cubicBezTo>
                <a:cubicBezTo>
                  <a:pt x="68960" y="1875799"/>
                  <a:pt x="68960" y="1879471"/>
                  <a:pt x="68134" y="1882226"/>
                </a:cubicBezTo>
                <a:cubicBezTo>
                  <a:pt x="63176" y="1881307"/>
                  <a:pt x="58217" y="1880389"/>
                  <a:pt x="53260" y="1879471"/>
                </a:cubicBezTo>
                <a:cubicBezTo>
                  <a:pt x="54087" y="1876716"/>
                  <a:pt x="54913" y="1871208"/>
                  <a:pt x="55740" y="1871208"/>
                </a:cubicBezTo>
                <a:close/>
                <a:moveTo>
                  <a:pt x="33977" y="1871208"/>
                </a:moveTo>
                <a:cubicBezTo>
                  <a:pt x="34895" y="1871208"/>
                  <a:pt x="35813" y="1873962"/>
                  <a:pt x="36731" y="1875799"/>
                </a:cubicBezTo>
                <a:cubicBezTo>
                  <a:pt x="35813" y="1876716"/>
                  <a:pt x="33977" y="1878553"/>
                  <a:pt x="33058" y="1878553"/>
                </a:cubicBezTo>
                <a:cubicBezTo>
                  <a:pt x="31223" y="1878553"/>
                  <a:pt x="30304" y="1876716"/>
                  <a:pt x="27549" y="1874880"/>
                </a:cubicBezTo>
                <a:cubicBezTo>
                  <a:pt x="30304" y="1873043"/>
                  <a:pt x="32140" y="1871208"/>
                  <a:pt x="33977" y="1871208"/>
                </a:cubicBezTo>
                <a:close/>
                <a:moveTo>
                  <a:pt x="71616" y="1843664"/>
                </a:moveTo>
                <a:lnTo>
                  <a:pt x="73453" y="1843664"/>
                </a:lnTo>
                <a:lnTo>
                  <a:pt x="73453" y="1845500"/>
                </a:lnTo>
                <a:lnTo>
                  <a:pt x="71616" y="1845500"/>
                </a:lnTo>
                <a:close/>
                <a:moveTo>
                  <a:pt x="61875" y="1843664"/>
                </a:moveTo>
                <a:cubicBezTo>
                  <a:pt x="64419" y="1850051"/>
                  <a:pt x="66113" y="1852445"/>
                  <a:pt x="66113" y="1854841"/>
                </a:cubicBezTo>
                <a:cubicBezTo>
                  <a:pt x="65265" y="1858035"/>
                  <a:pt x="62723" y="1859631"/>
                  <a:pt x="61028" y="1862027"/>
                </a:cubicBezTo>
                <a:cubicBezTo>
                  <a:pt x="59333" y="1861229"/>
                  <a:pt x="55095" y="1859631"/>
                  <a:pt x="55095" y="1858035"/>
                </a:cubicBezTo>
                <a:cubicBezTo>
                  <a:pt x="55095" y="1855639"/>
                  <a:pt x="57638" y="1852445"/>
                  <a:pt x="61875" y="1843664"/>
                </a:cubicBezTo>
                <a:close/>
                <a:moveTo>
                  <a:pt x="271045" y="1733484"/>
                </a:moveTo>
                <a:cubicBezTo>
                  <a:pt x="271045" y="1734862"/>
                  <a:pt x="271780" y="1735550"/>
                  <a:pt x="271780" y="1736239"/>
                </a:cubicBezTo>
                <a:cubicBezTo>
                  <a:pt x="271045" y="1737616"/>
                  <a:pt x="270311" y="1738305"/>
                  <a:pt x="269576" y="1738994"/>
                </a:cubicBezTo>
                <a:cubicBezTo>
                  <a:pt x="268842" y="1737616"/>
                  <a:pt x="268107" y="1736239"/>
                  <a:pt x="268107" y="1734862"/>
                </a:cubicBezTo>
                <a:cubicBezTo>
                  <a:pt x="268842" y="1734173"/>
                  <a:pt x="270311" y="1734173"/>
                  <a:pt x="271045" y="1733484"/>
                </a:cubicBezTo>
                <a:close/>
                <a:moveTo>
                  <a:pt x="342476" y="1716957"/>
                </a:moveTo>
                <a:cubicBezTo>
                  <a:pt x="343395" y="1716957"/>
                  <a:pt x="344313" y="1718426"/>
                  <a:pt x="345230" y="1719161"/>
                </a:cubicBezTo>
                <a:cubicBezTo>
                  <a:pt x="343395" y="1719895"/>
                  <a:pt x="342476" y="1719895"/>
                  <a:pt x="341558" y="1720630"/>
                </a:cubicBezTo>
                <a:cubicBezTo>
                  <a:pt x="340639" y="1719895"/>
                  <a:pt x="339721" y="1719161"/>
                  <a:pt x="339721" y="1718426"/>
                </a:cubicBezTo>
                <a:cubicBezTo>
                  <a:pt x="340639" y="1717692"/>
                  <a:pt x="341558" y="1716957"/>
                  <a:pt x="342476" y="1716957"/>
                </a:cubicBezTo>
                <a:close/>
                <a:moveTo>
                  <a:pt x="285550" y="1707776"/>
                </a:moveTo>
                <a:cubicBezTo>
                  <a:pt x="286468" y="1708694"/>
                  <a:pt x="287386" y="1709613"/>
                  <a:pt x="288304" y="1710530"/>
                </a:cubicBezTo>
                <a:cubicBezTo>
                  <a:pt x="287386" y="1711449"/>
                  <a:pt x="286468" y="1712367"/>
                  <a:pt x="285550" y="1713286"/>
                </a:cubicBezTo>
                <a:cubicBezTo>
                  <a:pt x="285550" y="1712367"/>
                  <a:pt x="284631" y="1711449"/>
                  <a:pt x="284631" y="1711449"/>
                </a:cubicBezTo>
                <a:cubicBezTo>
                  <a:pt x="284631" y="1710530"/>
                  <a:pt x="285550" y="1709613"/>
                  <a:pt x="285550" y="1707776"/>
                </a:cubicBezTo>
                <a:close/>
                <a:moveTo>
                  <a:pt x="2810873" y="1700431"/>
                </a:moveTo>
                <a:cubicBezTo>
                  <a:pt x="2811711" y="1702084"/>
                  <a:pt x="2813391" y="1703736"/>
                  <a:pt x="2815069" y="1705388"/>
                </a:cubicBezTo>
                <a:cubicBezTo>
                  <a:pt x="2811711" y="1709520"/>
                  <a:pt x="2808353" y="1716958"/>
                  <a:pt x="2804996" y="1716958"/>
                </a:cubicBezTo>
                <a:cubicBezTo>
                  <a:pt x="2789046" y="1716131"/>
                  <a:pt x="2773096" y="1713652"/>
                  <a:pt x="2757147" y="1711999"/>
                </a:cubicBezTo>
                <a:cubicBezTo>
                  <a:pt x="2757147" y="1710347"/>
                  <a:pt x="2756307" y="1707867"/>
                  <a:pt x="2756307" y="1706216"/>
                </a:cubicBezTo>
                <a:cubicBezTo>
                  <a:pt x="2773936" y="1704563"/>
                  <a:pt x="2792404" y="1702084"/>
                  <a:pt x="2810873" y="1700431"/>
                </a:cubicBezTo>
                <a:close/>
                <a:moveTo>
                  <a:pt x="227545" y="1698594"/>
                </a:moveTo>
                <a:cubicBezTo>
                  <a:pt x="233889" y="1700168"/>
                  <a:pt x="239440" y="1705677"/>
                  <a:pt x="249749" y="1711973"/>
                </a:cubicBezTo>
                <a:cubicBezTo>
                  <a:pt x="240233" y="1719056"/>
                  <a:pt x="233889" y="1726139"/>
                  <a:pt x="229925" y="1725353"/>
                </a:cubicBezTo>
                <a:cubicBezTo>
                  <a:pt x="224373" y="1723778"/>
                  <a:pt x="218822" y="1715908"/>
                  <a:pt x="216444" y="1710398"/>
                </a:cubicBezTo>
                <a:cubicBezTo>
                  <a:pt x="214857" y="1708037"/>
                  <a:pt x="224373" y="1698594"/>
                  <a:pt x="227545" y="1698594"/>
                </a:cubicBezTo>
                <a:close/>
                <a:moveTo>
                  <a:pt x="2717425" y="1690199"/>
                </a:moveTo>
                <a:lnTo>
                  <a:pt x="2717319" y="1690790"/>
                </a:lnTo>
                <a:lnTo>
                  <a:pt x="2716764" y="1690940"/>
                </a:lnTo>
                <a:lnTo>
                  <a:pt x="2716567" y="1691135"/>
                </a:lnTo>
                <a:lnTo>
                  <a:pt x="2715798" y="1690269"/>
                </a:lnTo>
                <a:lnTo>
                  <a:pt x="2717304" y="1690313"/>
                </a:lnTo>
                <a:close/>
                <a:moveTo>
                  <a:pt x="2722455" y="1689413"/>
                </a:moveTo>
                <a:cubicBezTo>
                  <a:pt x="2732514" y="1697282"/>
                  <a:pt x="2740060" y="1702792"/>
                  <a:pt x="2752634" y="1711449"/>
                </a:cubicBezTo>
                <a:cubicBezTo>
                  <a:pt x="2737545" y="1710662"/>
                  <a:pt x="2726646" y="1709874"/>
                  <a:pt x="2714071" y="1709088"/>
                </a:cubicBezTo>
                <a:lnTo>
                  <a:pt x="2717319" y="1690790"/>
                </a:lnTo>
                <a:close/>
                <a:moveTo>
                  <a:pt x="211888" y="1660032"/>
                </a:moveTo>
                <a:cubicBezTo>
                  <a:pt x="214431" y="1660847"/>
                  <a:pt x="216974" y="1661664"/>
                  <a:pt x="220363" y="1663296"/>
                </a:cubicBezTo>
                <a:cubicBezTo>
                  <a:pt x="217821" y="1664928"/>
                  <a:pt x="216974" y="1667377"/>
                  <a:pt x="215278" y="1667377"/>
                </a:cubicBezTo>
                <a:cubicBezTo>
                  <a:pt x="213584" y="1667377"/>
                  <a:pt x="211888" y="1665745"/>
                  <a:pt x="209345" y="1664928"/>
                </a:cubicBezTo>
                <a:cubicBezTo>
                  <a:pt x="210193" y="1663296"/>
                  <a:pt x="211041" y="1660032"/>
                  <a:pt x="211888" y="1660032"/>
                </a:cubicBezTo>
                <a:close/>
                <a:moveTo>
                  <a:pt x="2792116" y="1647177"/>
                </a:moveTo>
                <a:cubicBezTo>
                  <a:pt x="2794870" y="1651309"/>
                  <a:pt x="2798543" y="1653788"/>
                  <a:pt x="2797625" y="1654614"/>
                </a:cubicBezTo>
                <a:cubicBezTo>
                  <a:pt x="2795789" y="1657920"/>
                  <a:pt x="2792116" y="1660398"/>
                  <a:pt x="2789361" y="1663704"/>
                </a:cubicBezTo>
                <a:cubicBezTo>
                  <a:pt x="2788442" y="1662877"/>
                  <a:pt x="2786607" y="1661225"/>
                  <a:pt x="2785688" y="1660398"/>
                </a:cubicBezTo>
                <a:cubicBezTo>
                  <a:pt x="2787525" y="1657094"/>
                  <a:pt x="2789361" y="1652962"/>
                  <a:pt x="2792116" y="1647177"/>
                </a:cubicBezTo>
                <a:close/>
                <a:moveTo>
                  <a:pt x="2709938" y="1633185"/>
                </a:moveTo>
                <a:lnTo>
                  <a:pt x="2754946" y="1656053"/>
                </a:lnTo>
                <a:cubicBezTo>
                  <a:pt x="2757345" y="1657736"/>
                  <a:pt x="2758144" y="1665310"/>
                  <a:pt x="2757345" y="1668677"/>
                </a:cubicBezTo>
                <a:cubicBezTo>
                  <a:pt x="2756544" y="1671202"/>
                  <a:pt x="2750947" y="1672885"/>
                  <a:pt x="2747748" y="1672885"/>
                </a:cubicBezTo>
                <a:cubicBezTo>
                  <a:pt x="2741350" y="1672885"/>
                  <a:pt x="2735753" y="1672043"/>
                  <a:pt x="2730154" y="1670360"/>
                </a:cubicBezTo>
                <a:cubicBezTo>
                  <a:pt x="2725356" y="1668677"/>
                  <a:pt x="2718159" y="1666994"/>
                  <a:pt x="2716560" y="1662786"/>
                </a:cubicBezTo>
                <a:cubicBezTo>
                  <a:pt x="2714160" y="1659419"/>
                  <a:pt x="2718159" y="1652685"/>
                  <a:pt x="2719759" y="1645111"/>
                </a:cubicBezTo>
                <a:close/>
                <a:moveTo>
                  <a:pt x="2708563" y="1632486"/>
                </a:moveTo>
                <a:cubicBezTo>
                  <a:pt x="2708563" y="1632486"/>
                  <a:pt x="2709362" y="1632486"/>
                  <a:pt x="2709362" y="1632486"/>
                </a:cubicBezTo>
                <a:lnTo>
                  <a:pt x="2709938" y="1633185"/>
                </a:lnTo>
                <a:close/>
                <a:moveTo>
                  <a:pt x="234139" y="1601270"/>
                </a:moveTo>
                <a:cubicBezTo>
                  <a:pt x="236549" y="1607418"/>
                  <a:pt x="238156" y="1612687"/>
                  <a:pt x="240567" y="1617957"/>
                </a:cubicBezTo>
                <a:cubicBezTo>
                  <a:pt x="238156" y="1618835"/>
                  <a:pt x="235745" y="1620592"/>
                  <a:pt x="233336" y="1621470"/>
                </a:cubicBezTo>
                <a:cubicBezTo>
                  <a:pt x="231728" y="1615322"/>
                  <a:pt x="230121" y="1610051"/>
                  <a:pt x="227712" y="1603905"/>
                </a:cubicBezTo>
                <a:cubicBezTo>
                  <a:pt x="230121" y="1603025"/>
                  <a:pt x="231728" y="1602148"/>
                  <a:pt x="234139" y="1601270"/>
                </a:cubicBezTo>
                <a:close/>
                <a:moveTo>
                  <a:pt x="2756919" y="1566379"/>
                </a:moveTo>
                <a:cubicBezTo>
                  <a:pt x="2758633" y="1566379"/>
                  <a:pt x="2760348" y="1568048"/>
                  <a:pt x="2765489" y="1570552"/>
                </a:cubicBezTo>
                <a:cubicBezTo>
                  <a:pt x="2761205" y="1573057"/>
                  <a:pt x="2758633" y="1575561"/>
                  <a:pt x="2757776" y="1575561"/>
                </a:cubicBezTo>
                <a:cubicBezTo>
                  <a:pt x="2756063" y="1574726"/>
                  <a:pt x="2754349" y="1572222"/>
                  <a:pt x="2752634" y="1570552"/>
                </a:cubicBezTo>
                <a:cubicBezTo>
                  <a:pt x="2752634" y="1569717"/>
                  <a:pt x="2755206" y="1566379"/>
                  <a:pt x="2756919" y="1566379"/>
                </a:cubicBezTo>
                <a:close/>
                <a:moveTo>
                  <a:pt x="2673673" y="1524144"/>
                </a:moveTo>
                <a:cubicBezTo>
                  <a:pt x="2673673" y="1524144"/>
                  <a:pt x="2675509" y="1525245"/>
                  <a:pt x="2675509" y="1525245"/>
                </a:cubicBezTo>
                <a:cubicBezTo>
                  <a:pt x="2674591" y="1527450"/>
                  <a:pt x="2673673" y="1528551"/>
                  <a:pt x="2673673" y="1529654"/>
                </a:cubicBezTo>
                <a:cubicBezTo>
                  <a:pt x="2672755" y="1528551"/>
                  <a:pt x="2671836" y="1527450"/>
                  <a:pt x="2671836" y="1525245"/>
                </a:cubicBezTo>
                <a:cubicBezTo>
                  <a:pt x="2671836" y="1525245"/>
                  <a:pt x="2672755" y="1524144"/>
                  <a:pt x="2673673" y="1524144"/>
                </a:cubicBezTo>
                <a:close/>
                <a:moveTo>
                  <a:pt x="2647965" y="1518635"/>
                </a:moveTo>
                <a:cubicBezTo>
                  <a:pt x="2648882" y="1518635"/>
                  <a:pt x="2648882" y="1519247"/>
                  <a:pt x="2649801" y="1519247"/>
                </a:cubicBezTo>
                <a:cubicBezTo>
                  <a:pt x="2648882" y="1519860"/>
                  <a:pt x="2647965" y="1520472"/>
                  <a:pt x="2647965" y="1520472"/>
                </a:cubicBezTo>
                <a:cubicBezTo>
                  <a:pt x="2647046" y="1519860"/>
                  <a:pt x="2647046" y="1519860"/>
                  <a:pt x="2646128" y="1519247"/>
                </a:cubicBezTo>
                <a:cubicBezTo>
                  <a:pt x="2647046" y="1519247"/>
                  <a:pt x="2647965" y="1518635"/>
                  <a:pt x="2647965" y="1518635"/>
                </a:cubicBezTo>
                <a:close/>
                <a:moveTo>
                  <a:pt x="2677345" y="1502108"/>
                </a:moveTo>
                <a:lnTo>
                  <a:pt x="2679182" y="1502108"/>
                </a:lnTo>
                <a:lnTo>
                  <a:pt x="2679182" y="1503945"/>
                </a:lnTo>
                <a:close/>
                <a:moveTo>
                  <a:pt x="2659716" y="1434164"/>
                </a:moveTo>
                <a:cubicBezTo>
                  <a:pt x="2660451" y="1434899"/>
                  <a:pt x="2661920" y="1435633"/>
                  <a:pt x="2662654" y="1436368"/>
                </a:cubicBezTo>
                <a:cubicBezTo>
                  <a:pt x="2661920" y="1436368"/>
                  <a:pt x="2661185" y="1437102"/>
                  <a:pt x="2660451" y="1437837"/>
                </a:cubicBezTo>
                <a:cubicBezTo>
                  <a:pt x="2659716" y="1437102"/>
                  <a:pt x="2658982" y="1436368"/>
                  <a:pt x="2658982" y="1435633"/>
                </a:cubicBezTo>
                <a:cubicBezTo>
                  <a:pt x="2658982" y="1434899"/>
                  <a:pt x="2659716" y="1434164"/>
                  <a:pt x="2659716" y="1434164"/>
                </a:cubicBezTo>
                <a:close/>
                <a:moveTo>
                  <a:pt x="2627765" y="1415801"/>
                </a:moveTo>
                <a:cubicBezTo>
                  <a:pt x="2628682" y="1416903"/>
                  <a:pt x="2629600" y="1418004"/>
                  <a:pt x="2629600" y="1418004"/>
                </a:cubicBezTo>
                <a:cubicBezTo>
                  <a:pt x="2629600" y="1419107"/>
                  <a:pt x="2628682" y="1420208"/>
                  <a:pt x="2627765" y="1421310"/>
                </a:cubicBezTo>
                <a:cubicBezTo>
                  <a:pt x="2626846" y="1421310"/>
                  <a:pt x="2625928" y="1420208"/>
                  <a:pt x="2625928" y="1420208"/>
                </a:cubicBezTo>
                <a:cubicBezTo>
                  <a:pt x="2625928" y="1419107"/>
                  <a:pt x="2626846" y="1416903"/>
                  <a:pt x="2627765" y="1415801"/>
                </a:cubicBezTo>
                <a:close/>
                <a:moveTo>
                  <a:pt x="245025" y="1388257"/>
                </a:moveTo>
                <a:cubicBezTo>
                  <a:pt x="248960" y="1388257"/>
                  <a:pt x="252107" y="1389175"/>
                  <a:pt x="255256" y="1390094"/>
                </a:cubicBezTo>
                <a:cubicBezTo>
                  <a:pt x="255256" y="1391011"/>
                  <a:pt x="255256" y="1392848"/>
                  <a:pt x="254468" y="1393766"/>
                </a:cubicBezTo>
                <a:cubicBezTo>
                  <a:pt x="251321" y="1393766"/>
                  <a:pt x="248172" y="1393766"/>
                  <a:pt x="244237" y="1392848"/>
                </a:cubicBezTo>
                <a:cubicBezTo>
                  <a:pt x="245025" y="1391011"/>
                  <a:pt x="245025" y="1390094"/>
                  <a:pt x="245025" y="1388257"/>
                </a:cubicBezTo>
                <a:close/>
                <a:moveTo>
                  <a:pt x="227100" y="1357039"/>
                </a:moveTo>
                <a:cubicBezTo>
                  <a:pt x="227100" y="1357039"/>
                  <a:pt x="227915" y="1361212"/>
                  <a:pt x="228732" y="1362881"/>
                </a:cubicBezTo>
                <a:cubicBezTo>
                  <a:pt x="229549" y="1363717"/>
                  <a:pt x="229549" y="1363717"/>
                  <a:pt x="229549" y="1363717"/>
                </a:cubicBezTo>
                <a:cubicBezTo>
                  <a:pt x="229549" y="1363717"/>
                  <a:pt x="229549" y="1362881"/>
                  <a:pt x="229549" y="1362881"/>
                </a:cubicBezTo>
                <a:cubicBezTo>
                  <a:pt x="231998" y="1367890"/>
                  <a:pt x="234445" y="1372898"/>
                  <a:pt x="236894" y="1380409"/>
                </a:cubicBezTo>
                <a:cubicBezTo>
                  <a:pt x="218938" y="1380409"/>
                  <a:pt x="200166" y="1393765"/>
                  <a:pt x="192821" y="1364551"/>
                </a:cubicBezTo>
                <a:cubicBezTo>
                  <a:pt x="195270" y="1362881"/>
                  <a:pt x="198534" y="1359543"/>
                  <a:pt x="202615" y="1358708"/>
                </a:cubicBezTo>
                <a:cubicBezTo>
                  <a:pt x="210777" y="1357039"/>
                  <a:pt x="218938" y="1357039"/>
                  <a:pt x="227100" y="1357039"/>
                </a:cubicBezTo>
                <a:close/>
                <a:moveTo>
                  <a:pt x="183631" y="1353366"/>
                </a:moveTo>
                <a:lnTo>
                  <a:pt x="185468" y="1353366"/>
                </a:lnTo>
                <a:lnTo>
                  <a:pt x="185468" y="1355203"/>
                </a:lnTo>
                <a:lnTo>
                  <a:pt x="183631" y="1355203"/>
                </a:lnTo>
                <a:close/>
                <a:moveTo>
                  <a:pt x="213381" y="1347858"/>
                </a:moveTo>
                <a:cubicBezTo>
                  <a:pt x="213381" y="1348776"/>
                  <a:pt x="214116" y="1348776"/>
                  <a:pt x="214850" y="1349693"/>
                </a:cubicBezTo>
                <a:cubicBezTo>
                  <a:pt x="214850" y="1349693"/>
                  <a:pt x="214116" y="1351530"/>
                  <a:pt x="214116" y="1351530"/>
                </a:cubicBezTo>
                <a:cubicBezTo>
                  <a:pt x="213381" y="1350612"/>
                  <a:pt x="211911" y="1350612"/>
                  <a:pt x="211177" y="1349693"/>
                </a:cubicBezTo>
                <a:cubicBezTo>
                  <a:pt x="211911" y="1348776"/>
                  <a:pt x="212646" y="1347858"/>
                  <a:pt x="213381" y="1347858"/>
                </a:cubicBezTo>
                <a:close/>
                <a:moveTo>
                  <a:pt x="168158" y="1336840"/>
                </a:moveTo>
                <a:cubicBezTo>
                  <a:pt x="168158" y="1340512"/>
                  <a:pt x="168158" y="1343267"/>
                  <a:pt x="168946" y="1346939"/>
                </a:cubicBezTo>
                <a:cubicBezTo>
                  <a:pt x="167372" y="1346939"/>
                  <a:pt x="165797" y="1346939"/>
                  <a:pt x="164223" y="1347858"/>
                </a:cubicBezTo>
                <a:cubicBezTo>
                  <a:pt x="163437" y="1344185"/>
                  <a:pt x="163437" y="1341431"/>
                  <a:pt x="163437" y="1338675"/>
                </a:cubicBezTo>
                <a:cubicBezTo>
                  <a:pt x="163437" y="1337758"/>
                  <a:pt x="165797" y="1337758"/>
                  <a:pt x="168158" y="1336840"/>
                </a:cubicBezTo>
                <a:close/>
                <a:moveTo>
                  <a:pt x="2637029" y="1332611"/>
                </a:moveTo>
                <a:cubicBezTo>
                  <a:pt x="2637029" y="1332611"/>
                  <a:pt x="2637849" y="1333431"/>
                  <a:pt x="2637849" y="1333431"/>
                </a:cubicBezTo>
                <a:lnTo>
                  <a:pt x="2637029" y="1333066"/>
                </a:lnTo>
                <a:close/>
                <a:moveTo>
                  <a:pt x="2735496" y="1309294"/>
                </a:moveTo>
                <a:cubicBezTo>
                  <a:pt x="2735496" y="1309294"/>
                  <a:pt x="2735496" y="1310213"/>
                  <a:pt x="2736108" y="1311130"/>
                </a:cubicBezTo>
                <a:cubicBezTo>
                  <a:pt x="2735496" y="1311130"/>
                  <a:pt x="2735496" y="1312049"/>
                  <a:pt x="2735496" y="1312967"/>
                </a:cubicBezTo>
                <a:cubicBezTo>
                  <a:pt x="2734883" y="1312049"/>
                  <a:pt x="2734883" y="1311130"/>
                  <a:pt x="2734271" y="1310213"/>
                </a:cubicBezTo>
                <a:cubicBezTo>
                  <a:pt x="2734271" y="1310213"/>
                  <a:pt x="2734883" y="1309294"/>
                  <a:pt x="2735496" y="1309294"/>
                </a:cubicBezTo>
                <a:close/>
                <a:moveTo>
                  <a:pt x="139298" y="1215643"/>
                </a:moveTo>
                <a:cubicBezTo>
                  <a:pt x="140871" y="1215643"/>
                  <a:pt x="141659" y="1216561"/>
                  <a:pt x="143233" y="1217478"/>
                </a:cubicBezTo>
                <a:cubicBezTo>
                  <a:pt x="141659" y="1217478"/>
                  <a:pt x="140871" y="1219315"/>
                  <a:pt x="140871" y="1219315"/>
                </a:cubicBezTo>
                <a:cubicBezTo>
                  <a:pt x="139298" y="1219315"/>
                  <a:pt x="138510" y="1218397"/>
                  <a:pt x="137723" y="1217478"/>
                </a:cubicBezTo>
                <a:cubicBezTo>
                  <a:pt x="138510" y="1216561"/>
                  <a:pt x="139298" y="1215643"/>
                  <a:pt x="139298" y="1215643"/>
                </a:cubicBezTo>
                <a:close/>
                <a:moveTo>
                  <a:pt x="2745289" y="1211970"/>
                </a:moveTo>
                <a:cubicBezTo>
                  <a:pt x="2744371" y="1212889"/>
                  <a:pt x="2744371" y="1212889"/>
                  <a:pt x="2743452" y="1213807"/>
                </a:cubicBezTo>
                <a:cubicBezTo>
                  <a:pt x="2743452" y="1213807"/>
                  <a:pt x="2743452" y="1212889"/>
                  <a:pt x="2743452" y="1212889"/>
                </a:cubicBezTo>
                <a:cubicBezTo>
                  <a:pt x="2744371" y="1212889"/>
                  <a:pt x="2744371" y="1212889"/>
                  <a:pt x="2745289" y="1211970"/>
                </a:cubicBezTo>
                <a:close/>
                <a:moveTo>
                  <a:pt x="2723253" y="1134845"/>
                </a:moveTo>
                <a:lnTo>
                  <a:pt x="2725090" y="1134845"/>
                </a:lnTo>
                <a:lnTo>
                  <a:pt x="2725090" y="1136682"/>
                </a:lnTo>
                <a:lnTo>
                  <a:pt x="2723253" y="1136682"/>
                </a:lnTo>
                <a:close/>
                <a:moveTo>
                  <a:pt x="2727843" y="1070573"/>
                </a:moveTo>
                <a:cubicBezTo>
                  <a:pt x="2728762" y="1072042"/>
                  <a:pt x="2728762" y="1072777"/>
                  <a:pt x="2728762" y="1074246"/>
                </a:cubicBezTo>
                <a:cubicBezTo>
                  <a:pt x="2725089" y="1073511"/>
                  <a:pt x="2721416" y="1073511"/>
                  <a:pt x="2717744" y="1072777"/>
                </a:cubicBezTo>
                <a:cubicBezTo>
                  <a:pt x="2721416" y="1072042"/>
                  <a:pt x="2725089" y="1071308"/>
                  <a:pt x="2727843" y="1070573"/>
                </a:cubicBezTo>
                <a:close/>
                <a:moveTo>
                  <a:pt x="2717744" y="1066900"/>
                </a:moveTo>
                <a:cubicBezTo>
                  <a:pt x="2718356" y="1066900"/>
                  <a:pt x="2718969" y="1066900"/>
                  <a:pt x="2719581" y="1066900"/>
                </a:cubicBezTo>
                <a:cubicBezTo>
                  <a:pt x="2718969" y="1068737"/>
                  <a:pt x="2718969" y="1070573"/>
                  <a:pt x="2718356" y="1072410"/>
                </a:cubicBezTo>
                <a:cubicBezTo>
                  <a:pt x="2717744" y="1070573"/>
                  <a:pt x="2717744" y="1068737"/>
                  <a:pt x="2717744" y="1066900"/>
                </a:cubicBezTo>
                <a:close/>
                <a:moveTo>
                  <a:pt x="2638783" y="973249"/>
                </a:moveTo>
                <a:cubicBezTo>
                  <a:pt x="2662655" y="986013"/>
                  <a:pt x="2647253" y="997076"/>
                  <a:pt x="2646484" y="1007288"/>
                </a:cubicBezTo>
                <a:cubicBezTo>
                  <a:pt x="2644173" y="1007288"/>
                  <a:pt x="2641863" y="1008139"/>
                  <a:pt x="2640323" y="1008139"/>
                </a:cubicBezTo>
                <a:cubicBezTo>
                  <a:pt x="2639553" y="997928"/>
                  <a:pt x="2638783" y="986865"/>
                  <a:pt x="2638783" y="973249"/>
                </a:cubicBezTo>
                <a:close/>
                <a:moveTo>
                  <a:pt x="2745289" y="947540"/>
                </a:moveTo>
                <a:cubicBezTo>
                  <a:pt x="2786912" y="947540"/>
                  <a:pt x="2828536" y="947540"/>
                  <a:pt x="2870159" y="947540"/>
                </a:cubicBezTo>
                <a:cubicBezTo>
                  <a:pt x="2870159" y="950294"/>
                  <a:pt x="2870159" y="952131"/>
                  <a:pt x="2869343" y="954886"/>
                </a:cubicBezTo>
                <a:cubicBezTo>
                  <a:pt x="2827719" y="954886"/>
                  <a:pt x="2786912" y="954886"/>
                  <a:pt x="2745289" y="954886"/>
                </a:cubicBezTo>
                <a:cubicBezTo>
                  <a:pt x="2745289" y="952131"/>
                  <a:pt x="2745289" y="950294"/>
                  <a:pt x="2745289" y="947540"/>
                </a:cubicBezTo>
                <a:close/>
                <a:moveTo>
                  <a:pt x="337557" y="934685"/>
                </a:moveTo>
                <a:cubicBezTo>
                  <a:pt x="339226" y="934685"/>
                  <a:pt x="340895" y="936260"/>
                  <a:pt x="343399" y="937046"/>
                </a:cubicBezTo>
                <a:cubicBezTo>
                  <a:pt x="340061" y="938621"/>
                  <a:pt x="338392" y="940195"/>
                  <a:pt x="337557" y="940195"/>
                </a:cubicBezTo>
                <a:cubicBezTo>
                  <a:pt x="335886" y="939408"/>
                  <a:pt x="335052" y="937046"/>
                  <a:pt x="334217" y="936260"/>
                </a:cubicBezTo>
                <a:cubicBezTo>
                  <a:pt x="335052" y="935472"/>
                  <a:pt x="336722" y="934685"/>
                  <a:pt x="337557" y="934685"/>
                </a:cubicBezTo>
                <a:close/>
                <a:moveTo>
                  <a:pt x="307409" y="931013"/>
                </a:moveTo>
                <a:cubicBezTo>
                  <a:pt x="308143" y="933216"/>
                  <a:pt x="309613" y="936155"/>
                  <a:pt x="310348" y="939093"/>
                </a:cubicBezTo>
                <a:cubicBezTo>
                  <a:pt x="310348" y="939827"/>
                  <a:pt x="308143" y="941296"/>
                  <a:pt x="306675" y="942031"/>
                </a:cubicBezTo>
                <a:cubicBezTo>
                  <a:pt x="305205" y="941296"/>
                  <a:pt x="303736" y="941296"/>
                  <a:pt x="303001" y="940562"/>
                </a:cubicBezTo>
                <a:cubicBezTo>
                  <a:pt x="304471" y="936889"/>
                  <a:pt x="305940" y="933951"/>
                  <a:pt x="307409" y="931013"/>
                </a:cubicBezTo>
                <a:close/>
                <a:moveTo>
                  <a:pt x="2909238" y="896123"/>
                </a:moveTo>
                <a:cubicBezTo>
                  <a:pt x="2916124" y="901174"/>
                  <a:pt x="2923011" y="905382"/>
                  <a:pt x="2930758" y="910432"/>
                </a:cubicBezTo>
                <a:cubicBezTo>
                  <a:pt x="2929897" y="912115"/>
                  <a:pt x="2929037" y="914640"/>
                  <a:pt x="2928176" y="916323"/>
                </a:cubicBezTo>
                <a:cubicBezTo>
                  <a:pt x="2920428" y="916323"/>
                  <a:pt x="2912682" y="916323"/>
                  <a:pt x="2905796" y="913798"/>
                </a:cubicBezTo>
                <a:cubicBezTo>
                  <a:pt x="2903213" y="912956"/>
                  <a:pt x="2904073" y="904540"/>
                  <a:pt x="2903213" y="898649"/>
                </a:cubicBezTo>
                <a:cubicBezTo>
                  <a:pt x="2904934" y="897806"/>
                  <a:pt x="2907517" y="896965"/>
                  <a:pt x="2909238" y="896123"/>
                </a:cubicBezTo>
                <a:close/>
                <a:moveTo>
                  <a:pt x="372325" y="894286"/>
                </a:moveTo>
                <a:cubicBezTo>
                  <a:pt x="377375" y="899371"/>
                  <a:pt x="382425" y="904457"/>
                  <a:pt x="387476" y="910389"/>
                </a:cubicBezTo>
                <a:cubicBezTo>
                  <a:pt x="384950" y="912084"/>
                  <a:pt x="382425" y="913780"/>
                  <a:pt x="379900" y="916322"/>
                </a:cubicBezTo>
                <a:cubicBezTo>
                  <a:pt x="375692" y="910389"/>
                  <a:pt x="371484" y="904457"/>
                  <a:pt x="367274" y="898524"/>
                </a:cubicBezTo>
                <a:cubicBezTo>
                  <a:pt x="368959" y="897677"/>
                  <a:pt x="370642" y="895981"/>
                  <a:pt x="372325" y="894286"/>
                </a:cubicBezTo>
                <a:close/>
                <a:moveTo>
                  <a:pt x="2879173" y="857560"/>
                </a:moveTo>
                <a:cubicBezTo>
                  <a:pt x="2911954" y="863365"/>
                  <a:pt x="2940638" y="869170"/>
                  <a:pt x="2969320" y="874976"/>
                </a:cubicBezTo>
                <a:cubicBezTo>
                  <a:pt x="2968501" y="877463"/>
                  <a:pt x="2968501" y="879951"/>
                  <a:pt x="2967681" y="883269"/>
                </a:cubicBezTo>
                <a:cubicBezTo>
                  <a:pt x="2937359" y="880780"/>
                  <a:pt x="2906218" y="879122"/>
                  <a:pt x="2870159" y="876634"/>
                </a:cubicBezTo>
                <a:cubicBezTo>
                  <a:pt x="2874256" y="868341"/>
                  <a:pt x="2878354" y="860878"/>
                  <a:pt x="2879173" y="857560"/>
                </a:cubicBezTo>
                <a:close/>
                <a:moveTo>
                  <a:pt x="356620" y="857560"/>
                </a:moveTo>
                <a:cubicBezTo>
                  <a:pt x="357354" y="860621"/>
                  <a:pt x="357354" y="863682"/>
                  <a:pt x="358089" y="866742"/>
                </a:cubicBezTo>
                <a:cubicBezTo>
                  <a:pt x="357354" y="866742"/>
                  <a:pt x="355885" y="866742"/>
                  <a:pt x="354415" y="866742"/>
                </a:cubicBezTo>
                <a:cubicBezTo>
                  <a:pt x="355151" y="863682"/>
                  <a:pt x="355885" y="860621"/>
                  <a:pt x="356620" y="857560"/>
                </a:cubicBezTo>
                <a:close/>
                <a:moveTo>
                  <a:pt x="2938906" y="793290"/>
                </a:moveTo>
                <a:cubicBezTo>
                  <a:pt x="2946940" y="794054"/>
                  <a:pt x="2955777" y="795585"/>
                  <a:pt x="2963811" y="796350"/>
                </a:cubicBezTo>
                <a:cubicBezTo>
                  <a:pt x="2963811" y="798645"/>
                  <a:pt x="2963008" y="800176"/>
                  <a:pt x="2963008" y="802472"/>
                </a:cubicBezTo>
                <a:cubicBezTo>
                  <a:pt x="2954973" y="801706"/>
                  <a:pt x="2946136" y="800941"/>
                  <a:pt x="2938102" y="800176"/>
                </a:cubicBezTo>
                <a:cubicBezTo>
                  <a:pt x="2938102" y="797881"/>
                  <a:pt x="2938906" y="795585"/>
                  <a:pt x="2938906" y="793290"/>
                </a:cubicBezTo>
                <a:close/>
                <a:moveTo>
                  <a:pt x="2941702" y="691282"/>
                </a:moveTo>
                <a:cubicBezTo>
                  <a:pt x="2944934" y="692109"/>
                  <a:pt x="2948973" y="694588"/>
                  <a:pt x="2954630" y="698719"/>
                </a:cubicBezTo>
                <a:cubicBezTo>
                  <a:pt x="2948973" y="702851"/>
                  <a:pt x="2944934" y="706983"/>
                  <a:pt x="2943318" y="706157"/>
                </a:cubicBezTo>
                <a:cubicBezTo>
                  <a:pt x="2940086" y="704504"/>
                  <a:pt x="2937661" y="700372"/>
                  <a:pt x="2935238" y="697066"/>
                </a:cubicBezTo>
                <a:cubicBezTo>
                  <a:pt x="2934429" y="696241"/>
                  <a:pt x="2939277" y="690456"/>
                  <a:pt x="2941702" y="691282"/>
                </a:cubicBezTo>
                <a:close/>
                <a:moveTo>
                  <a:pt x="2913313" y="690456"/>
                </a:moveTo>
                <a:cubicBezTo>
                  <a:pt x="2915149" y="691291"/>
                  <a:pt x="2917904" y="692125"/>
                  <a:pt x="2919740" y="693794"/>
                </a:cubicBezTo>
                <a:cubicBezTo>
                  <a:pt x="2919740" y="694629"/>
                  <a:pt x="2917904" y="697134"/>
                  <a:pt x="2916067" y="699638"/>
                </a:cubicBezTo>
                <a:cubicBezTo>
                  <a:pt x="2914231" y="697969"/>
                  <a:pt x="2911476" y="697134"/>
                  <a:pt x="2911476" y="695464"/>
                </a:cubicBezTo>
                <a:cubicBezTo>
                  <a:pt x="2910558" y="693794"/>
                  <a:pt x="2912395" y="692125"/>
                  <a:pt x="2913313" y="690456"/>
                </a:cubicBezTo>
                <a:close/>
                <a:moveTo>
                  <a:pt x="2710137" y="642711"/>
                </a:moveTo>
                <a:cubicBezTo>
                  <a:pt x="2711711" y="643498"/>
                  <a:pt x="2712498" y="644286"/>
                  <a:pt x="2714072" y="645860"/>
                </a:cubicBezTo>
                <a:cubicBezTo>
                  <a:pt x="2713286" y="646647"/>
                  <a:pt x="2712498" y="648221"/>
                  <a:pt x="2712498" y="648221"/>
                </a:cubicBezTo>
                <a:cubicBezTo>
                  <a:pt x="2710924" y="648221"/>
                  <a:pt x="2709350" y="647434"/>
                  <a:pt x="2708563" y="645860"/>
                </a:cubicBezTo>
                <a:cubicBezTo>
                  <a:pt x="2708563" y="645860"/>
                  <a:pt x="2709350" y="643498"/>
                  <a:pt x="2710137" y="642711"/>
                </a:cubicBezTo>
                <a:close/>
                <a:moveTo>
                  <a:pt x="2659900" y="611493"/>
                </a:moveTo>
                <a:cubicBezTo>
                  <a:pt x="2659900" y="611493"/>
                  <a:pt x="2662654" y="612412"/>
                  <a:pt x="2666327" y="614248"/>
                </a:cubicBezTo>
                <a:cubicBezTo>
                  <a:pt x="2663573" y="616085"/>
                  <a:pt x="2661736" y="617920"/>
                  <a:pt x="2658982" y="617920"/>
                </a:cubicBezTo>
                <a:cubicBezTo>
                  <a:pt x="2658063" y="618839"/>
                  <a:pt x="2657146" y="617002"/>
                  <a:pt x="2655309" y="616085"/>
                </a:cubicBezTo>
                <a:cubicBezTo>
                  <a:pt x="2657146" y="615166"/>
                  <a:pt x="2658063" y="613329"/>
                  <a:pt x="2659900" y="611493"/>
                </a:cubicBezTo>
                <a:close/>
                <a:moveTo>
                  <a:pt x="2681543" y="593130"/>
                </a:moveTo>
                <a:cubicBezTo>
                  <a:pt x="2682592" y="594705"/>
                  <a:pt x="2683641" y="595491"/>
                  <a:pt x="2684690" y="596279"/>
                </a:cubicBezTo>
                <a:cubicBezTo>
                  <a:pt x="2682592" y="597066"/>
                  <a:pt x="2681543" y="597853"/>
                  <a:pt x="2679443" y="598640"/>
                </a:cubicBezTo>
                <a:cubicBezTo>
                  <a:pt x="2678394" y="597066"/>
                  <a:pt x="2677345" y="596279"/>
                  <a:pt x="2677345" y="595491"/>
                </a:cubicBezTo>
                <a:cubicBezTo>
                  <a:pt x="2678394" y="594705"/>
                  <a:pt x="2680493" y="593917"/>
                  <a:pt x="2681543" y="593130"/>
                </a:cubicBezTo>
                <a:close/>
                <a:moveTo>
                  <a:pt x="2614911" y="558241"/>
                </a:moveTo>
                <a:cubicBezTo>
                  <a:pt x="2615523" y="559873"/>
                  <a:pt x="2616135" y="561505"/>
                  <a:pt x="2616747" y="563137"/>
                </a:cubicBezTo>
                <a:cubicBezTo>
                  <a:pt x="2616747" y="563137"/>
                  <a:pt x="2614911" y="563954"/>
                  <a:pt x="2613074" y="565586"/>
                </a:cubicBezTo>
                <a:cubicBezTo>
                  <a:pt x="2613686" y="562322"/>
                  <a:pt x="2614298" y="559873"/>
                  <a:pt x="2614911" y="558241"/>
                </a:cubicBezTo>
                <a:close/>
                <a:moveTo>
                  <a:pt x="2585529" y="549059"/>
                </a:moveTo>
                <a:cubicBezTo>
                  <a:pt x="2593562" y="550773"/>
                  <a:pt x="2599186" y="551629"/>
                  <a:pt x="2611237" y="554200"/>
                </a:cubicBezTo>
                <a:cubicBezTo>
                  <a:pt x="2601597" y="562769"/>
                  <a:pt x="2596777" y="567911"/>
                  <a:pt x="2588742" y="574767"/>
                </a:cubicBezTo>
                <a:cubicBezTo>
                  <a:pt x="2587939" y="564484"/>
                  <a:pt x="2587135" y="557628"/>
                  <a:pt x="2585529" y="549059"/>
                </a:cubicBezTo>
                <a:close/>
                <a:moveTo>
                  <a:pt x="680912" y="549059"/>
                </a:moveTo>
                <a:cubicBezTo>
                  <a:pt x="681647" y="549059"/>
                  <a:pt x="682381" y="550282"/>
                  <a:pt x="683116" y="551507"/>
                </a:cubicBezTo>
                <a:cubicBezTo>
                  <a:pt x="682381" y="551507"/>
                  <a:pt x="681647" y="552731"/>
                  <a:pt x="680912" y="552731"/>
                </a:cubicBezTo>
                <a:cubicBezTo>
                  <a:pt x="680176" y="552731"/>
                  <a:pt x="679443" y="551507"/>
                  <a:pt x="679443" y="551507"/>
                </a:cubicBezTo>
                <a:cubicBezTo>
                  <a:pt x="680176" y="550282"/>
                  <a:pt x="680176" y="549059"/>
                  <a:pt x="680912" y="549059"/>
                </a:cubicBezTo>
                <a:close/>
                <a:moveTo>
                  <a:pt x="2676962" y="547223"/>
                </a:moveTo>
                <a:cubicBezTo>
                  <a:pt x="2678585" y="549780"/>
                  <a:pt x="2679396" y="553191"/>
                  <a:pt x="2681019" y="555749"/>
                </a:cubicBezTo>
                <a:cubicBezTo>
                  <a:pt x="2670470" y="560864"/>
                  <a:pt x="2659922" y="565981"/>
                  <a:pt x="2650185" y="571096"/>
                </a:cubicBezTo>
                <a:cubicBezTo>
                  <a:pt x="2648563" y="568538"/>
                  <a:pt x="2646940" y="565981"/>
                  <a:pt x="2646128" y="563422"/>
                </a:cubicBezTo>
                <a:cubicBezTo>
                  <a:pt x="2656676" y="557454"/>
                  <a:pt x="2666414" y="552338"/>
                  <a:pt x="2676962" y="547223"/>
                </a:cubicBezTo>
                <a:close/>
                <a:moveTo>
                  <a:pt x="121195" y="508660"/>
                </a:moveTo>
                <a:lnTo>
                  <a:pt x="123032" y="508660"/>
                </a:lnTo>
                <a:lnTo>
                  <a:pt x="123032" y="510497"/>
                </a:lnTo>
                <a:lnTo>
                  <a:pt x="121195" y="510497"/>
                </a:lnTo>
                <a:close/>
                <a:moveTo>
                  <a:pt x="659109" y="506824"/>
                </a:moveTo>
                <a:cubicBezTo>
                  <a:pt x="661651" y="508456"/>
                  <a:pt x="665042" y="509273"/>
                  <a:pt x="667584" y="510905"/>
                </a:cubicBezTo>
                <a:cubicBezTo>
                  <a:pt x="668432" y="510905"/>
                  <a:pt x="666737" y="514169"/>
                  <a:pt x="666737" y="514169"/>
                </a:cubicBezTo>
                <a:cubicBezTo>
                  <a:pt x="663347" y="513353"/>
                  <a:pt x="659957" y="512537"/>
                  <a:pt x="657414" y="511720"/>
                </a:cubicBezTo>
                <a:cubicBezTo>
                  <a:pt x="657414" y="510088"/>
                  <a:pt x="658262" y="508456"/>
                  <a:pt x="659109" y="506824"/>
                </a:cubicBezTo>
                <a:close/>
                <a:moveTo>
                  <a:pt x="2706727" y="492133"/>
                </a:moveTo>
                <a:cubicBezTo>
                  <a:pt x="2704891" y="497030"/>
                  <a:pt x="2702136" y="501927"/>
                  <a:pt x="2700300" y="506824"/>
                </a:cubicBezTo>
                <a:cubicBezTo>
                  <a:pt x="2698463" y="506007"/>
                  <a:pt x="2695709" y="504375"/>
                  <a:pt x="2693872" y="503560"/>
                </a:cubicBezTo>
                <a:cubicBezTo>
                  <a:pt x="2697545" y="499479"/>
                  <a:pt x="2702136" y="496214"/>
                  <a:pt x="2706727" y="492133"/>
                </a:cubicBezTo>
                <a:close/>
                <a:moveTo>
                  <a:pt x="104482" y="486624"/>
                </a:moveTo>
                <a:cubicBezTo>
                  <a:pt x="106029" y="488256"/>
                  <a:pt x="106802" y="489888"/>
                  <a:pt x="108348" y="491520"/>
                </a:cubicBezTo>
                <a:cubicBezTo>
                  <a:pt x="105256" y="494785"/>
                  <a:pt x="101390" y="498050"/>
                  <a:pt x="98297" y="500498"/>
                </a:cubicBezTo>
                <a:cubicBezTo>
                  <a:pt x="98297" y="501314"/>
                  <a:pt x="95204" y="497233"/>
                  <a:pt x="93658" y="495601"/>
                </a:cubicBezTo>
                <a:cubicBezTo>
                  <a:pt x="97523" y="492337"/>
                  <a:pt x="100617" y="489888"/>
                  <a:pt x="104482" y="486624"/>
                </a:cubicBezTo>
                <a:close/>
                <a:moveTo>
                  <a:pt x="2723253" y="484788"/>
                </a:moveTo>
                <a:cubicBezTo>
                  <a:pt x="2719318" y="501316"/>
                  <a:pt x="2713810" y="499576"/>
                  <a:pt x="2706726" y="491747"/>
                </a:cubicBezTo>
                <a:cubicBezTo>
                  <a:pt x="2711448" y="490007"/>
                  <a:pt x="2716171" y="488268"/>
                  <a:pt x="2723253" y="484788"/>
                </a:cubicBezTo>
                <a:close/>
                <a:moveTo>
                  <a:pt x="2740147" y="459080"/>
                </a:moveTo>
                <a:cubicBezTo>
                  <a:pt x="2740882" y="460654"/>
                  <a:pt x="2740882" y="461441"/>
                  <a:pt x="2741617" y="462228"/>
                </a:cubicBezTo>
                <a:cubicBezTo>
                  <a:pt x="2740882" y="463015"/>
                  <a:pt x="2740147" y="463803"/>
                  <a:pt x="2739413" y="464589"/>
                </a:cubicBezTo>
                <a:cubicBezTo>
                  <a:pt x="2738678" y="463015"/>
                  <a:pt x="2737944" y="462228"/>
                  <a:pt x="2737944" y="461441"/>
                </a:cubicBezTo>
                <a:cubicBezTo>
                  <a:pt x="2737944" y="460654"/>
                  <a:pt x="2739413" y="459866"/>
                  <a:pt x="2740147" y="459080"/>
                </a:cubicBezTo>
                <a:close/>
                <a:moveTo>
                  <a:pt x="670836" y="451734"/>
                </a:moveTo>
                <a:cubicBezTo>
                  <a:pt x="672530" y="453570"/>
                  <a:pt x="675073" y="456325"/>
                  <a:pt x="677615" y="458161"/>
                </a:cubicBezTo>
                <a:cubicBezTo>
                  <a:pt x="675921" y="459998"/>
                  <a:pt x="674225" y="462752"/>
                  <a:pt x="673378" y="461834"/>
                </a:cubicBezTo>
                <a:cubicBezTo>
                  <a:pt x="670836" y="460915"/>
                  <a:pt x="669140" y="458161"/>
                  <a:pt x="666597" y="456325"/>
                </a:cubicBezTo>
                <a:cubicBezTo>
                  <a:pt x="668292" y="454489"/>
                  <a:pt x="669140" y="453570"/>
                  <a:pt x="670836" y="451734"/>
                </a:cubicBezTo>
                <a:close/>
                <a:moveTo>
                  <a:pt x="2249817" y="444389"/>
                </a:moveTo>
                <a:cubicBezTo>
                  <a:pt x="2250651" y="444389"/>
                  <a:pt x="2253156" y="447537"/>
                  <a:pt x="2253156" y="448324"/>
                </a:cubicBezTo>
                <a:cubicBezTo>
                  <a:pt x="2252320" y="450685"/>
                  <a:pt x="2250651" y="452259"/>
                  <a:pt x="2248147" y="455407"/>
                </a:cubicBezTo>
                <a:cubicBezTo>
                  <a:pt x="2245643" y="451472"/>
                  <a:pt x="2243973" y="449111"/>
                  <a:pt x="2243973" y="447537"/>
                </a:cubicBezTo>
                <a:cubicBezTo>
                  <a:pt x="2244808" y="445963"/>
                  <a:pt x="2248147" y="445176"/>
                  <a:pt x="2249817" y="444389"/>
                </a:cubicBezTo>
                <a:close/>
                <a:moveTo>
                  <a:pt x="621547" y="427862"/>
                </a:moveTo>
                <a:cubicBezTo>
                  <a:pt x="635075" y="440046"/>
                  <a:pt x="649399" y="452228"/>
                  <a:pt x="662927" y="464412"/>
                </a:cubicBezTo>
                <a:cubicBezTo>
                  <a:pt x="661335" y="466848"/>
                  <a:pt x="659744" y="468473"/>
                  <a:pt x="658152" y="470098"/>
                </a:cubicBezTo>
                <a:cubicBezTo>
                  <a:pt x="643829" y="457914"/>
                  <a:pt x="629504" y="444919"/>
                  <a:pt x="615181" y="432735"/>
                </a:cubicBezTo>
                <a:cubicBezTo>
                  <a:pt x="617568" y="431111"/>
                  <a:pt x="619160" y="429486"/>
                  <a:pt x="621547" y="427862"/>
                </a:cubicBezTo>
                <a:close/>
                <a:moveTo>
                  <a:pt x="609049" y="422353"/>
                </a:moveTo>
                <a:cubicBezTo>
                  <a:pt x="609049" y="422812"/>
                  <a:pt x="609662" y="423272"/>
                  <a:pt x="609662" y="423272"/>
                </a:cubicBezTo>
                <a:cubicBezTo>
                  <a:pt x="609662" y="423731"/>
                  <a:pt x="609049" y="424190"/>
                  <a:pt x="609049" y="424190"/>
                </a:cubicBezTo>
                <a:cubicBezTo>
                  <a:pt x="608437" y="424190"/>
                  <a:pt x="607824" y="423731"/>
                  <a:pt x="607824" y="423272"/>
                </a:cubicBezTo>
                <a:cubicBezTo>
                  <a:pt x="608437" y="422812"/>
                  <a:pt x="608437" y="422812"/>
                  <a:pt x="609049" y="422353"/>
                </a:cubicBezTo>
                <a:close/>
                <a:moveTo>
                  <a:pt x="2282537" y="416844"/>
                </a:moveTo>
                <a:cubicBezTo>
                  <a:pt x="2285685" y="416844"/>
                  <a:pt x="2289619" y="416844"/>
                  <a:pt x="2292768" y="416844"/>
                </a:cubicBezTo>
                <a:cubicBezTo>
                  <a:pt x="2292768" y="418313"/>
                  <a:pt x="2292768" y="419782"/>
                  <a:pt x="2293555" y="420516"/>
                </a:cubicBezTo>
                <a:cubicBezTo>
                  <a:pt x="2289619" y="420516"/>
                  <a:pt x="2286472" y="420516"/>
                  <a:pt x="2282537" y="419782"/>
                </a:cubicBezTo>
                <a:cubicBezTo>
                  <a:pt x="2282537" y="419047"/>
                  <a:pt x="2282537" y="418313"/>
                  <a:pt x="2282537" y="416844"/>
                </a:cubicBezTo>
                <a:close/>
                <a:moveTo>
                  <a:pt x="2735740" y="409499"/>
                </a:moveTo>
                <a:cubicBezTo>
                  <a:pt x="2736475" y="412003"/>
                  <a:pt x="2737944" y="414507"/>
                  <a:pt x="2737944" y="415341"/>
                </a:cubicBezTo>
                <a:cubicBezTo>
                  <a:pt x="2737209" y="417012"/>
                  <a:pt x="2735006" y="418681"/>
                  <a:pt x="2733537" y="418681"/>
                </a:cubicBezTo>
                <a:cubicBezTo>
                  <a:pt x="2732802" y="418681"/>
                  <a:pt x="2731333" y="417012"/>
                  <a:pt x="2730599" y="415341"/>
                </a:cubicBezTo>
                <a:cubicBezTo>
                  <a:pt x="2732068" y="413672"/>
                  <a:pt x="2733537" y="412003"/>
                  <a:pt x="2735740" y="409499"/>
                </a:cubicBezTo>
                <a:close/>
                <a:moveTo>
                  <a:pt x="2269682" y="405826"/>
                </a:moveTo>
                <a:lnTo>
                  <a:pt x="2271519" y="407663"/>
                </a:lnTo>
                <a:lnTo>
                  <a:pt x="2269682" y="407663"/>
                </a:lnTo>
                <a:close/>
                <a:moveTo>
                  <a:pt x="2291718" y="396645"/>
                </a:moveTo>
                <a:cubicBezTo>
                  <a:pt x="2294472" y="398482"/>
                  <a:pt x="2297227" y="400318"/>
                  <a:pt x="2299063" y="402154"/>
                </a:cubicBezTo>
                <a:cubicBezTo>
                  <a:pt x="2299063" y="403073"/>
                  <a:pt x="2298144" y="404909"/>
                  <a:pt x="2297227" y="405827"/>
                </a:cubicBezTo>
                <a:cubicBezTo>
                  <a:pt x="2294472" y="403990"/>
                  <a:pt x="2291718" y="402154"/>
                  <a:pt x="2288045" y="401236"/>
                </a:cubicBezTo>
                <a:cubicBezTo>
                  <a:pt x="2289882" y="399399"/>
                  <a:pt x="2290799" y="398482"/>
                  <a:pt x="2291718" y="396645"/>
                </a:cubicBezTo>
                <a:close/>
                <a:moveTo>
                  <a:pt x="1006294" y="394808"/>
                </a:moveTo>
                <a:lnTo>
                  <a:pt x="1008131" y="394808"/>
                </a:lnTo>
                <a:lnTo>
                  <a:pt x="1008131" y="396645"/>
                </a:lnTo>
                <a:lnTo>
                  <a:pt x="1006294" y="396645"/>
                </a:lnTo>
                <a:close/>
                <a:moveTo>
                  <a:pt x="1174869" y="392972"/>
                </a:moveTo>
                <a:cubicBezTo>
                  <a:pt x="1175603" y="393891"/>
                  <a:pt x="1176338" y="393891"/>
                  <a:pt x="1177072" y="394809"/>
                </a:cubicBezTo>
                <a:cubicBezTo>
                  <a:pt x="1177072" y="396645"/>
                  <a:pt x="1176338" y="397563"/>
                  <a:pt x="1176338" y="398482"/>
                </a:cubicBezTo>
                <a:cubicBezTo>
                  <a:pt x="1175603" y="397563"/>
                  <a:pt x="1174134" y="397563"/>
                  <a:pt x="1174134" y="396645"/>
                </a:cubicBezTo>
                <a:cubicBezTo>
                  <a:pt x="1173400" y="395726"/>
                  <a:pt x="1174869" y="393891"/>
                  <a:pt x="1174869" y="392972"/>
                </a:cubicBezTo>
                <a:close/>
                <a:moveTo>
                  <a:pt x="2359662" y="387463"/>
                </a:moveTo>
                <a:cubicBezTo>
                  <a:pt x="2359662" y="388381"/>
                  <a:pt x="2359662" y="388381"/>
                  <a:pt x="2359662" y="389300"/>
                </a:cubicBezTo>
                <a:cubicBezTo>
                  <a:pt x="2357825" y="389300"/>
                  <a:pt x="2357825" y="388381"/>
                  <a:pt x="2357825" y="388381"/>
                </a:cubicBezTo>
                <a:cubicBezTo>
                  <a:pt x="2357825" y="388381"/>
                  <a:pt x="2359662" y="387463"/>
                  <a:pt x="2359662" y="387463"/>
                </a:cubicBezTo>
                <a:close/>
                <a:moveTo>
                  <a:pt x="2206198" y="387463"/>
                </a:moveTo>
                <a:cubicBezTo>
                  <a:pt x="2207772" y="393678"/>
                  <a:pt x="2209345" y="400670"/>
                  <a:pt x="2210920" y="406885"/>
                </a:cubicBezTo>
                <a:cubicBezTo>
                  <a:pt x="2208559" y="406885"/>
                  <a:pt x="2206984" y="407663"/>
                  <a:pt x="2205411" y="407663"/>
                </a:cubicBezTo>
                <a:cubicBezTo>
                  <a:pt x="2203837" y="401448"/>
                  <a:pt x="2201476" y="395231"/>
                  <a:pt x="2199902" y="389016"/>
                </a:cubicBezTo>
                <a:cubicBezTo>
                  <a:pt x="2202263" y="389016"/>
                  <a:pt x="2204623" y="388240"/>
                  <a:pt x="2206198" y="387463"/>
                </a:cubicBezTo>
                <a:close/>
                <a:moveTo>
                  <a:pt x="1175235" y="378282"/>
                </a:moveTo>
                <a:lnTo>
                  <a:pt x="1177072" y="380119"/>
                </a:lnTo>
                <a:lnTo>
                  <a:pt x="1175235" y="380119"/>
                </a:lnTo>
                <a:close/>
                <a:moveTo>
                  <a:pt x="2392104" y="376445"/>
                </a:moveTo>
                <a:cubicBezTo>
                  <a:pt x="2392104" y="376445"/>
                  <a:pt x="2392716" y="377057"/>
                  <a:pt x="2392716" y="377057"/>
                </a:cubicBezTo>
                <a:cubicBezTo>
                  <a:pt x="2392716" y="377670"/>
                  <a:pt x="2392104" y="378282"/>
                  <a:pt x="2391491" y="378282"/>
                </a:cubicBezTo>
                <a:cubicBezTo>
                  <a:pt x="2391491" y="378282"/>
                  <a:pt x="2390879" y="377670"/>
                  <a:pt x="2390879" y="377057"/>
                </a:cubicBezTo>
                <a:cubicBezTo>
                  <a:pt x="2390879" y="377057"/>
                  <a:pt x="2391491" y="376445"/>
                  <a:pt x="2392104" y="376445"/>
                </a:cubicBezTo>
                <a:close/>
                <a:moveTo>
                  <a:pt x="2179473" y="376445"/>
                </a:moveTo>
                <a:cubicBezTo>
                  <a:pt x="2182687" y="378894"/>
                  <a:pt x="2186703" y="381341"/>
                  <a:pt x="2190721" y="383790"/>
                </a:cubicBezTo>
                <a:cubicBezTo>
                  <a:pt x="2185901" y="382973"/>
                  <a:pt x="2181883" y="382158"/>
                  <a:pt x="2177866" y="381341"/>
                </a:cubicBezTo>
                <a:cubicBezTo>
                  <a:pt x="2177866" y="379709"/>
                  <a:pt x="2178670" y="378077"/>
                  <a:pt x="2179473" y="376445"/>
                </a:cubicBezTo>
                <a:close/>
                <a:moveTo>
                  <a:pt x="2260501" y="370936"/>
                </a:moveTo>
                <a:cubicBezTo>
                  <a:pt x="2261113" y="371855"/>
                  <a:pt x="2261725" y="373691"/>
                  <a:pt x="2262337" y="374609"/>
                </a:cubicBezTo>
                <a:cubicBezTo>
                  <a:pt x="2261113" y="374609"/>
                  <a:pt x="2259888" y="376446"/>
                  <a:pt x="2259276" y="375528"/>
                </a:cubicBezTo>
                <a:cubicBezTo>
                  <a:pt x="2258664" y="375528"/>
                  <a:pt x="2258664" y="373691"/>
                  <a:pt x="2258664" y="371855"/>
                </a:cubicBezTo>
                <a:cubicBezTo>
                  <a:pt x="2258664" y="371855"/>
                  <a:pt x="2260501" y="370936"/>
                  <a:pt x="2260501" y="370936"/>
                </a:cubicBezTo>
                <a:close/>
                <a:moveTo>
                  <a:pt x="2202526" y="370936"/>
                </a:moveTo>
                <a:cubicBezTo>
                  <a:pt x="2204101" y="373508"/>
                  <a:pt x="2205674" y="376078"/>
                  <a:pt x="2207248" y="378649"/>
                </a:cubicBezTo>
                <a:cubicBezTo>
                  <a:pt x="2201739" y="380363"/>
                  <a:pt x="2196230" y="382077"/>
                  <a:pt x="2190721" y="383791"/>
                </a:cubicBezTo>
                <a:cubicBezTo>
                  <a:pt x="2194656" y="379507"/>
                  <a:pt x="2198591" y="375221"/>
                  <a:pt x="2202526" y="370936"/>
                </a:cubicBezTo>
                <a:close/>
                <a:moveTo>
                  <a:pt x="2350480" y="369099"/>
                </a:moveTo>
                <a:lnTo>
                  <a:pt x="2352317" y="369099"/>
                </a:lnTo>
                <a:lnTo>
                  <a:pt x="2352317" y="370936"/>
                </a:lnTo>
                <a:lnTo>
                  <a:pt x="2350480" y="370936"/>
                </a:lnTo>
                <a:close/>
                <a:moveTo>
                  <a:pt x="2117268" y="363591"/>
                </a:moveTo>
                <a:cubicBezTo>
                  <a:pt x="2119271" y="363591"/>
                  <a:pt x="2121942" y="363591"/>
                  <a:pt x="2124613" y="363591"/>
                </a:cubicBezTo>
                <a:cubicBezTo>
                  <a:pt x="2124613" y="364203"/>
                  <a:pt x="2124613" y="364816"/>
                  <a:pt x="2123946" y="365428"/>
                </a:cubicBezTo>
                <a:cubicBezTo>
                  <a:pt x="2121942" y="364816"/>
                  <a:pt x="2119939" y="364203"/>
                  <a:pt x="2117268" y="363591"/>
                </a:cubicBezTo>
                <a:close/>
                <a:moveTo>
                  <a:pt x="2196841" y="361754"/>
                </a:moveTo>
                <a:cubicBezTo>
                  <a:pt x="2197454" y="361754"/>
                  <a:pt x="2197454" y="361754"/>
                  <a:pt x="2198066" y="361754"/>
                </a:cubicBezTo>
                <a:cubicBezTo>
                  <a:pt x="2198066" y="362673"/>
                  <a:pt x="2198066" y="362673"/>
                  <a:pt x="2198066" y="363591"/>
                </a:cubicBezTo>
                <a:cubicBezTo>
                  <a:pt x="2197454" y="363591"/>
                  <a:pt x="2196841" y="363591"/>
                  <a:pt x="2196229" y="363591"/>
                </a:cubicBezTo>
                <a:cubicBezTo>
                  <a:pt x="2196229" y="362673"/>
                  <a:pt x="2196841" y="362673"/>
                  <a:pt x="2196841" y="361754"/>
                </a:cubicBezTo>
                <a:close/>
                <a:moveTo>
                  <a:pt x="1130206" y="361754"/>
                </a:moveTo>
                <a:cubicBezTo>
                  <a:pt x="1154157" y="362564"/>
                  <a:pt x="1159747" y="367426"/>
                  <a:pt x="1160545" y="389300"/>
                </a:cubicBezTo>
                <a:cubicBezTo>
                  <a:pt x="1154157" y="386058"/>
                  <a:pt x="1147770" y="383628"/>
                  <a:pt x="1142182" y="380388"/>
                </a:cubicBezTo>
                <a:cubicBezTo>
                  <a:pt x="1135794" y="376337"/>
                  <a:pt x="1130206" y="372286"/>
                  <a:pt x="1123818" y="367426"/>
                </a:cubicBezTo>
                <a:cubicBezTo>
                  <a:pt x="1126214" y="365805"/>
                  <a:pt x="1127810" y="363375"/>
                  <a:pt x="1130206" y="361754"/>
                </a:cubicBezTo>
                <a:close/>
                <a:moveTo>
                  <a:pt x="2223441" y="356246"/>
                </a:moveTo>
                <a:cubicBezTo>
                  <a:pt x="2225946" y="357878"/>
                  <a:pt x="2227615" y="358695"/>
                  <a:pt x="2229284" y="360327"/>
                </a:cubicBezTo>
                <a:cubicBezTo>
                  <a:pt x="2227615" y="361142"/>
                  <a:pt x="2225946" y="363591"/>
                  <a:pt x="2225110" y="363591"/>
                </a:cubicBezTo>
                <a:cubicBezTo>
                  <a:pt x="2223441" y="363591"/>
                  <a:pt x="2221771" y="361959"/>
                  <a:pt x="2220937" y="360327"/>
                </a:cubicBezTo>
                <a:cubicBezTo>
                  <a:pt x="2220102" y="359510"/>
                  <a:pt x="2222606" y="357878"/>
                  <a:pt x="2223441" y="356246"/>
                </a:cubicBezTo>
                <a:close/>
                <a:moveTo>
                  <a:pt x="2368844" y="352573"/>
                </a:moveTo>
                <a:cubicBezTo>
                  <a:pt x="2370680" y="354180"/>
                  <a:pt x="2373434" y="355787"/>
                  <a:pt x="2374353" y="357393"/>
                </a:cubicBezTo>
                <a:cubicBezTo>
                  <a:pt x="2374353" y="359000"/>
                  <a:pt x="2371598" y="361411"/>
                  <a:pt x="2368844" y="365428"/>
                </a:cubicBezTo>
                <a:cubicBezTo>
                  <a:pt x="2366089" y="361411"/>
                  <a:pt x="2363335" y="359000"/>
                  <a:pt x="2364253" y="357393"/>
                </a:cubicBezTo>
                <a:cubicBezTo>
                  <a:pt x="2364253" y="355787"/>
                  <a:pt x="2367007" y="354180"/>
                  <a:pt x="2368844" y="352573"/>
                </a:cubicBezTo>
                <a:close/>
                <a:moveTo>
                  <a:pt x="2130733" y="352573"/>
                </a:moveTo>
                <a:cubicBezTo>
                  <a:pt x="2131347" y="352573"/>
                  <a:pt x="2131958" y="353492"/>
                  <a:pt x="2131958" y="353492"/>
                </a:cubicBezTo>
                <a:cubicBezTo>
                  <a:pt x="2131958" y="355327"/>
                  <a:pt x="2131347" y="356246"/>
                  <a:pt x="2130733" y="358083"/>
                </a:cubicBezTo>
                <a:cubicBezTo>
                  <a:pt x="2130733" y="357164"/>
                  <a:pt x="2130122" y="356246"/>
                  <a:pt x="2130122" y="356246"/>
                </a:cubicBezTo>
                <a:cubicBezTo>
                  <a:pt x="2130122" y="354410"/>
                  <a:pt x="2130733" y="353492"/>
                  <a:pt x="2130733" y="352573"/>
                </a:cubicBezTo>
                <a:close/>
                <a:moveTo>
                  <a:pt x="1119290" y="352573"/>
                </a:moveTo>
                <a:cubicBezTo>
                  <a:pt x="1120147" y="354205"/>
                  <a:pt x="1120147" y="355838"/>
                  <a:pt x="1120147" y="358286"/>
                </a:cubicBezTo>
                <a:cubicBezTo>
                  <a:pt x="1116718" y="358286"/>
                  <a:pt x="1112434" y="359102"/>
                  <a:pt x="1108149" y="359918"/>
                </a:cubicBezTo>
                <a:cubicBezTo>
                  <a:pt x="1108149" y="357470"/>
                  <a:pt x="1107292" y="355838"/>
                  <a:pt x="1107292" y="354205"/>
                </a:cubicBezTo>
                <a:cubicBezTo>
                  <a:pt x="1111577" y="353389"/>
                  <a:pt x="1115005" y="352573"/>
                  <a:pt x="1119290" y="352573"/>
                </a:cubicBezTo>
                <a:close/>
                <a:moveTo>
                  <a:pt x="2236367" y="348901"/>
                </a:moveTo>
                <a:cubicBezTo>
                  <a:pt x="2238728" y="351655"/>
                  <a:pt x="2240302" y="353492"/>
                  <a:pt x="2240302" y="355329"/>
                </a:cubicBezTo>
                <a:cubicBezTo>
                  <a:pt x="2240302" y="356246"/>
                  <a:pt x="2238728" y="357164"/>
                  <a:pt x="2237941" y="358083"/>
                </a:cubicBezTo>
                <a:cubicBezTo>
                  <a:pt x="2237153" y="357164"/>
                  <a:pt x="2235580" y="356246"/>
                  <a:pt x="2235580" y="355329"/>
                </a:cubicBezTo>
                <a:cubicBezTo>
                  <a:pt x="2234792" y="353492"/>
                  <a:pt x="2235580" y="352573"/>
                  <a:pt x="2236367" y="348901"/>
                </a:cubicBezTo>
                <a:close/>
                <a:moveTo>
                  <a:pt x="1099684" y="347982"/>
                </a:moveTo>
                <a:cubicBezTo>
                  <a:pt x="1100471" y="347064"/>
                  <a:pt x="1102045" y="347982"/>
                  <a:pt x="1103620" y="348901"/>
                </a:cubicBezTo>
                <a:cubicBezTo>
                  <a:pt x="1102833" y="349818"/>
                  <a:pt x="1102045" y="351655"/>
                  <a:pt x="1101259" y="352573"/>
                </a:cubicBezTo>
                <a:cubicBezTo>
                  <a:pt x="1100471" y="352573"/>
                  <a:pt x="1098897" y="351655"/>
                  <a:pt x="1098110" y="350736"/>
                </a:cubicBezTo>
                <a:cubicBezTo>
                  <a:pt x="1098897" y="349818"/>
                  <a:pt x="1098897" y="347982"/>
                  <a:pt x="1099684" y="347982"/>
                </a:cubicBezTo>
                <a:close/>
                <a:moveTo>
                  <a:pt x="2667245" y="347064"/>
                </a:moveTo>
                <a:cubicBezTo>
                  <a:pt x="2668164" y="350999"/>
                  <a:pt x="2669999" y="352572"/>
                  <a:pt x="2669999" y="354146"/>
                </a:cubicBezTo>
                <a:cubicBezTo>
                  <a:pt x="2669999" y="355721"/>
                  <a:pt x="2668164" y="357295"/>
                  <a:pt x="2666327" y="357295"/>
                </a:cubicBezTo>
                <a:cubicBezTo>
                  <a:pt x="2665408" y="358082"/>
                  <a:pt x="2662654" y="355721"/>
                  <a:pt x="2662654" y="354934"/>
                </a:cubicBezTo>
                <a:cubicBezTo>
                  <a:pt x="2662654" y="354146"/>
                  <a:pt x="2663573" y="352572"/>
                  <a:pt x="2667245" y="347064"/>
                </a:cubicBezTo>
                <a:close/>
                <a:moveTo>
                  <a:pt x="2145731" y="347064"/>
                </a:moveTo>
                <a:cubicBezTo>
                  <a:pt x="2145731" y="348288"/>
                  <a:pt x="2145731" y="348288"/>
                  <a:pt x="2146649" y="349513"/>
                </a:cubicBezTo>
                <a:cubicBezTo>
                  <a:pt x="2145731" y="349513"/>
                  <a:pt x="2144813" y="350736"/>
                  <a:pt x="2144813" y="350736"/>
                </a:cubicBezTo>
                <a:cubicBezTo>
                  <a:pt x="2143895" y="350736"/>
                  <a:pt x="2143895" y="349513"/>
                  <a:pt x="2142976" y="349513"/>
                </a:cubicBezTo>
                <a:cubicBezTo>
                  <a:pt x="2143895" y="348288"/>
                  <a:pt x="2144813" y="348288"/>
                  <a:pt x="2145731" y="347064"/>
                </a:cubicBezTo>
                <a:close/>
                <a:moveTo>
                  <a:pt x="1007351" y="344401"/>
                </a:moveTo>
                <a:cubicBezTo>
                  <a:pt x="1029470" y="347777"/>
                  <a:pt x="1063368" y="363640"/>
                  <a:pt x="1092602" y="385627"/>
                </a:cubicBezTo>
                <a:cubicBezTo>
                  <a:pt x="1056112" y="381438"/>
                  <a:pt x="1024598" y="363012"/>
                  <a:pt x="989768" y="345421"/>
                </a:cubicBezTo>
                <a:cubicBezTo>
                  <a:pt x="993915" y="343537"/>
                  <a:pt x="999978" y="343275"/>
                  <a:pt x="1007351" y="344401"/>
                </a:cubicBezTo>
                <a:close/>
                <a:moveTo>
                  <a:pt x="2187048" y="343391"/>
                </a:moveTo>
                <a:cubicBezTo>
                  <a:pt x="2187965" y="343391"/>
                  <a:pt x="2187965" y="344310"/>
                  <a:pt x="2188884" y="344310"/>
                </a:cubicBezTo>
                <a:cubicBezTo>
                  <a:pt x="2187965" y="344310"/>
                  <a:pt x="2187048" y="345228"/>
                  <a:pt x="2187048" y="345228"/>
                </a:cubicBezTo>
                <a:cubicBezTo>
                  <a:pt x="2186130" y="345228"/>
                  <a:pt x="2186130" y="344310"/>
                  <a:pt x="2185211" y="344310"/>
                </a:cubicBezTo>
                <a:cubicBezTo>
                  <a:pt x="2186130" y="344310"/>
                  <a:pt x="2187048" y="343391"/>
                  <a:pt x="2187048" y="343391"/>
                </a:cubicBezTo>
                <a:close/>
                <a:moveTo>
                  <a:pt x="1419221" y="337883"/>
                </a:moveTo>
                <a:cubicBezTo>
                  <a:pt x="1422650" y="340244"/>
                  <a:pt x="1425220" y="342604"/>
                  <a:pt x="1427792" y="344965"/>
                </a:cubicBezTo>
                <a:cubicBezTo>
                  <a:pt x="1428649" y="344965"/>
                  <a:pt x="1426077" y="347326"/>
                  <a:pt x="1425220" y="348901"/>
                </a:cubicBezTo>
                <a:cubicBezTo>
                  <a:pt x="1421793" y="346540"/>
                  <a:pt x="1419221" y="344179"/>
                  <a:pt x="1415794" y="341818"/>
                </a:cubicBezTo>
                <a:cubicBezTo>
                  <a:pt x="1417508" y="341030"/>
                  <a:pt x="1418365" y="339457"/>
                  <a:pt x="1419221" y="337883"/>
                </a:cubicBezTo>
                <a:close/>
                <a:moveTo>
                  <a:pt x="2411079" y="336046"/>
                </a:moveTo>
                <a:lnTo>
                  <a:pt x="2412916" y="336046"/>
                </a:lnTo>
                <a:lnTo>
                  <a:pt x="2412916" y="337883"/>
                </a:lnTo>
                <a:close/>
                <a:moveTo>
                  <a:pt x="1310665" y="332373"/>
                </a:moveTo>
                <a:lnTo>
                  <a:pt x="1306532" y="337883"/>
                </a:lnTo>
                <a:cubicBezTo>
                  <a:pt x="1305615" y="336964"/>
                  <a:pt x="1304696" y="336046"/>
                  <a:pt x="1303778" y="335129"/>
                </a:cubicBezTo>
                <a:close/>
                <a:moveTo>
                  <a:pt x="1312041" y="330537"/>
                </a:moveTo>
                <a:cubicBezTo>
                  <a:pt x="1312041" y="330537"/>
                  <a:pt x="1312960" y="331456"/>
                  <a:pt x="1312960" y="331456"/>
                </a:cubicBezTo>
                <a:lnTo>
                  <a:pt x="1310665" y="332373"/>
                </a:lnTo>
                <a:close/>
                <a:moveTo>
                  <a:pt x="973673" y="330537"/>
                </a:moveTo>
                <a:cubicBezTo>
                  <a:pt x="977454" y="332232"/>
                  <a:pt x="980478" y="333928"/>
                  <a:pt x="984259" y="335622"/>
                </a:cubicBezTo>
                <a:cubicBezTo>
                  <a:pt x="982747" y="337317"/>
                  <a:pt x="981991" y="339861"/>
                  <a:pt x="980478" y="341555"/>
                </a:cubicBezTo>
                <a:cubicBezTo>
                  <a:pt x="977454" y="339861"/>
                  <a:pt x="974429" y="337317"/>
                  <a:pt x="971405" y="335622"/>
                </a:cubicBezTo>
                <a:cubicBezTo>
                  <a:pt x="972161" y="333928"/>
                  <a:pt x="972916" y="332232"/>
                  <a:pt x="973673" y="330537"/>
                </a:cubicBezTo>
                <a:close/>
                <a:moveTo>
                  <a:pt x="1312741" y="328670"/>
                </a:moveTo>
                <a:lnTo>
                  <a:pt x="1312041" y="330537"/>
                </a:lnTo>
                <a:lnTo>
                  <a:pt x="1311123" y="329803"/>
                </a:lnTo>
                <a:close/>
                <a:moveTo>
                  <a:pt x="1437830" y="326865"/>
                </a:moveTo>
                <a:cubicBezTo>
                  <a:pt x="1438442" y="326865"/>
                  <a:pt x="1439055" y="326865"/>
                  <a:pt x="1439055" y="326865"/>
                </a:cubicBezTo>
                <a:cubicBezTo>
                  <a:pt x="1439667" y="326865"/>
                  <a:pt x="1439667" y="327783"/>
                  <a:pt x="1439667" y="327783"/>
                </a:cubicBezTo>
                <a:cubicBezTo>
                  <a:pt x="1439667" y="327783"/>
                  <a:pt x="1439055" y="328702"/>
                  <a:pt x="1438442" y="328702"/>
                </a:cubicBezTo>
                <a:cubicBezTo>
                  <a:pt x="1438442" y="327783"/>
                  <a:pt x="1438442" y="327783"/>
                  <a:pt x="1437830" y="326865"/>
                </a:cubicBezTo>
                <a:close/>
                <a:moveTo>
                  <a:pt x="624363" y="325028"/>
                </a:moveTo>
                <a:cubicBezTo>
                  <a:pt x="630891" y="325028"/>
                  <a:pt x="639053" y="325028"/>
                  <a:pt x="643135" y="329236"/>
                </a:cubicBezTo>
                <a:cubicBezTo>
                  <a:pt x="649664" y="336810"/>
                  <a:pt x="654562" y="346911"/>
                  <a:pt x="661090" y="357851"/>
                </a:cubicBezTo>
                <a:cubicBezTo>
                  <a:pt x="645583" y="365427"/>
                  <a:pt x="617017" y="348594"/>
                  <a:pt x="617833" y="333444"/>
                </a:cubicBezTo>
                <a:cubicBezTo>
                  <a:pt x="617833" y="330919"/>
                  <a:pt x="621914" y="325028"/>
                  <a:pt x="624363" y="325028"/>
                </a:cubicBezTo>
                <a:close/>
                <a:moveTo>
                  <a:pt x="1314796" y="323192"/>
                </a:moveTo>
                <a:cubicBezTo>
                  <a:pt x="1316631" y="323927"/>
                  <a:pt x="1317550" y="324661"/>
                  <a:pt x="1318468" y="324661"/>
                </a:cubicBezTo>
                <a:lnTo>
                  <a:pt x="1312741" y="328670"/>
                </a:lnTo>
                <a:close/>
                <a:moveTo>
                  <a:pt x="1449766" y="322458"/>
                </a:moveTo>
                <a:cubicBezTo>
                  <a:pt x="1448848" y="320254"/>
                  <a:pt x="1449766" y="321723"/>
                  <a:pt x="1450685" y="323192"/>
                </a:cubicBezTo>
                <a:lnTo>
                  <a:pt x="1450683" y="323192"/>
                </a:lnTo>
                <a:lnTo>
                  <a:pt x="1449766" y="323192"/>
                </a:lnTo>
                <a:cubicBezTo>
                  <a:pt x="1449766" y="320989"/>
                  <a:pt x="1449766" y="319520"/>
                  <a:pt x="1449766" y="322458"/>
                </a:cubicBezTo>
                <a:close/>
                <a:moveTo>
                  <a:pt x="1364377" y="319520"/>
                </a:moveTo>
                <a:lnTo>
                  <a:pt x="1366214" y="319520"/>
                </a:lnTo>
                <a:lnTo>
                  <a:pt x="1364377" y="321356"/>
                </a:lnTo>
                <a:close/>
                <a:moveTo>
                  <a:pt x="2473776" y="317683"/>
                </a:moveTo>
                <a:cubicBezTo>
                  <a:pt x="2474564" y="319520"/>
                  <a:pt x="2475351" y="321355"/>
                  <a:pt x="2474564" y="321355"/>
                </a:cubicBezTo>
                <a:cubicBezTo>
                  <a:pt x="2473776" y="322274"/>
                  <a:pt x="2472202" y="322274"/>
                  <a:pt x="2471416" y="323192"/>
                </a:cubicBezTo>
                <a:cubicBezTo>
                  <a:pt x="2470629" y="322274"/>
                  <a:pt x="2469841" y="320437"/>
                  <a:pt x="2469841" y="319520"/>
                </a:cubicBezTo>
                <a:cubicBezTo>
                  <a:pt x="2471416" y="319520"/>
                  <a:pt x="2472202" y="318601"/>
                  <a:pt x="2473776" y="317683"/>
                </a:cubicBezTo>
                <a:close/>
                <a:moveTo>
                  <a:pt x="2444133" y="317683"/>
                </a:moveTo>
                <a:cubicBezTo>
                  <a:pt x="2445051" y="317683"/>
                  <a:pt x="2447805" y="319377"/>
                  <a:pt x="2447805" y="320225"/>
                </a:cubicBezTo>
                <a:cubicBezTo>
                  <a:pt x="2447805" y="321920"/>
                  <a:pt x="2446887" y="324462"/>
                  <a:pt x="2445051" y="328701"/>
                </a:cubicBezTo>
                <a:cubicBezTo>
                  <a:pt x="2442297" y="322768"/>
                  <a:pt x="2441379" y="321073"/>
                  <a:pt x="2440460" y="319377"/>
                </a:cubicBezTo>
                <a:cubicBezTo>
                  <a:pt x="2440460" y="318531"/>
                  <a:pt x="2443214" y="317683"/>
                  <a:pt x="2444133" y="317683"/>
                </a:cubicBezTo>
                <a:close/>
                <a:moveTo>
                  <a:pt x="1013640" y="317089"/>
                </a:moveTo>
                <a:lnTo>
                  <a:pt x="1013640" y="317899"/>
                </a:lnTo>
                <a:lnTo>
                  <a:pt x="1013123" y="317141"/>
                </a:lnTo>
                <a:close/>
                <a:moveTo>
                  <a:pt x="1014530" y="317063"/>
                </a:moveTo>
                <a:lnTo>
                  <a:pt x="1024657" y="320438"/>
                </a:lnTo>
                <a:cubicBezTo>
                  <a:pt x="1023923" y="322274"/>
                  <a:pt x="1022454" y="324111"/>
                  <a:pt x="1021719" y="326865"/>
                </a:cubicBezTo>
                <a:close/>
                <a:moveTo>
                  <a:pt x="1262461" y="315847"/>
                </a:moveTo>
                <a:cubicBezTo>
                  <a:pt x="1262461" y="316765"/>
                  <a:pt x="1263380" y="317683"/>
                  <a:pt x="1263380" y="317683"/>
                </a:cubicBezTo>
                <a:cubicBezTo>
                  <a:pt x="1263380" y="318601"/>
                  <a:pt x="1262461" y="319520"/>
                  <a:pt x="1262461" y="319520"/>
                </a:cubicBezTo>
                <a:cubicBezTo>
                  <a:pt x="1261543" y="318601"/>
                  <a:pt x="1261543" y="318601"/>
                  <a:pt x="1261543" y="317683"/>
                </a:cubicBezTo>
                <a:cubicBezTo>
                  <a:pt x="1261543" y="316765"/>
                  <a:pt x="1262461" y="316765"/>
                  <a:pt x="1262461" y="315847"/>
                </a:cubicBezTo>
                <a:close/>
                <a:moveTo>
                  <a:pt x="1013639" y="315847"/>
                </a:moveTo>
                <a:lnTo>
                  <a:pt x="1014530" y="317063"/>
                </a:lnTo>
                <a:lnTo>
                  <a:pt x="1013639" y="316765"/>
                </a:lnTo>
                <a:cubicBezTo>
                  <a:pt x="1013639" y="316765"/>
                  <a:pt x="1013639" y="315847"/>
                  <a:pt x="1013639" y="315847"/>
                </a:cubicBezTo>
                <a:close/>
                <a:moveTo>
                  <a:pt x="932648" y="314010"/>
                </a:moveTo>
                <a:cubicBezTo>
                  <a:pt x="936997" y="315584"/>
                  <a:pt x="941347" y="317945"/>
                  <a:pt x="945696" y="320306"/>
                </a:cubicBezTo>
                <a:cubicBezTo>
                  <a:pt x="944826" y="321880"/>
                  <a:pt x="943956" y="323453"/>
                  <a:pt x="943086" y="325028"/>
                </a:cubicBezTo>
                <a:cubicBezTo>
                  <a:pt x="938737" y="322667"/>
                  <a:pt x="933518" y="321093"/>
                  <a:pt x="929169" y="318732"/>
                </a:cubicBezTo>
                <a:cubicBezTo>
                  <a:pt x="930038" y="317157"/>
                  <a:pt x="931778" y="315584"/>
                  <a:pt x="932648" y="314010"/>
                </a:cubicBezTo>
                <a:close/>
                <a:moveTo>
                  <a:pt x="1168359" y="305457"/>
                </a:moveTo>
                <a:cubicBezTo>
                  <a:pt x="1175913" y="302972"/>
                  <a:pt x="1182767" y="314928"/>
                  <a:pt x="1189621" y="316171"/>
                </a:cubicBezTo>
                <a:cubicBezTo>
                  <a:pt x="1193774" y="316999"/>
                  <a:pt x="1195435" y="326938"/>
                  <a:pt x="1195435" y="334391"/>
                </a:cubicBezTo>
                <a:cubicBezTo>
                  <a:pt x="1182143" y="327766"/>
                  <a:pt x="1161375" y="336047"/>
                  <a:pt x="1160545" y="313687"/>
                </a:cubicBezTo>
                <a:cubicBezTo>
                  <a:pt x="1163245" y="308718"/>
                  <a:pt x="1165840" y="306285"/>
                  <a:pt x="1168359" y="305457"/>
                </a:cubicBezTo>
                <a:close/>
                <a:moveTo>
                  <a:pt x="976179" y="304829"/>
                </a:moveTo>
                <a:cubicBezTo>
                  <a:pt x="978383" y="305747"/>
                  <a:pt x="979484" y="305747"/>
                  <a:pt x="980587" y="306665"/>
                </a:cubicBezTo>
                <a:cubicBezTo>
                  <a:pt x="979484" y="307583"/>
                  <a:pt x="979484" y="307583"/>
                  <a:pt x="978383" y="308502"/>
                </a:cubicBezTo>
                <a:cubicBezTo>
                  <a:pt x="977281" y="308502"/>
                  <a:pt x="976179" y="307583"/>
                  <a:pt x="975077" y="306665"/>
                </a:cubicBezTo>
                <a:cubicBezTo>
                  <a:pt x="975077" y="306665"/>
                  <a:pt x="976179" y="304829"/>
                  <a:pt x="976179" y="304829"/>
                </a:cubicBezTo>
                <a:close/>
                <a:moveTo>
                  <a:pt x="624156" y="304829"/>
                </a:moveTo>
                <a:cubicBezTo>
                  <a:pt x="627420" y="306461"/>
                  <a:pt x="628235" y="307278"/>
                  <a:pt x="629869" y="308093"/>
                </a:cubicBezTo>
                <a:cubicBezTo>
                  <a:pt x="629052" y="309725"/>
                  <a:pt x="628235" y="312174"/>
                  <a:pt x="627420" y="312174"/>
                </a:cubicBezTo>
                <a:cubicBezTo>
                  <a:pt x="625788" y="312174"/>
                  <a:pt x="624156" y="310542"/>
                  <a:pt x="623339" y="309725"/>
                </a:cubicBezTo>
                <a:cubicBezTo>
                  <a:pt x="622522" y="308910"/>
                  <a:pt x="624156" y="306461"/>
                  <a:pt x="624156" y="304829"/>
                </a:cubicBezTo>
                <a:close/>
                <a:moveTo>
                  <a:pt x="1200791" y="302992"/>
                </a:moveTo>
                <a:cubicBezTo>
                  <a:pt x="1202321" y="304661"/>
                  <a:pt x="1203087" y="306330"/>
                  <a:pt x="1204618" y="308001"/>
                </a:cubicBezTo>
                <a:cubicBezTo>
                  <a:pt x="1202321" y="309670"/>
                  <a:pt x="1200026" y="310505"/>
                  <a:pt x="1197730" y="312174"/>
                </a:cubicBezTo>
                <a:cubicBezTo>
                  <a:pt x="1196966" y="311339"/>
                  <a:pt x="1196200" y="310505"/>
                  <a:pt x="1195435" y="308835"/>
                </a:cubicBezTo>
                <a:cubicBezTo>
                  <a:pt x="1196966" y="307166"/>
                  <a:pt x="1198496" y="305496"/>
                  <a:pt x="1200791" y="302992"/>
                </a:cubicBezTo>
                <a:close/>
                <a:moveTo>
                  <a:pt x="1388800" y="301156"/>
                </a:moveTo>
                <a:cubicBezTo>
                  <a:pt x="1390452" y="302004"/>
                  <a:pt x="1392105" y="302851"/>
                  <a:pt x="1393758" y="303699"/>
                </a:cubicBezTo>
                <a:cubicBezTo>
                  <a:pt x="1390452" y="310480"/>
                  <a:pt x="1387973" y="316411"/>
                  <a:pt x="1384668" y="323192"/>
                </a:cubicBezTo>
                <a:cubicBezTo>
                  <a:pt x="1382188" y="321498"/>
                  <a:pt x="1379709" y="319802"/>
                  <a:pt x="1377231" y="318954"/>
                </a:cubicBezTo>
                <a:cubicBezTo>
                  <a:pt x="1381362" y="313022"/>
                  <a:pt x="1384668" y="307089"/>
                  <a:pt x="1388800" y="301156"/>
                </a:cubicBezTo>
                <a:close/>
                <a:moveTo>
                  <a:pt x="1374782" y="301156"/>
                </a:moveTo>
                <a:cubicBezTo>
                  <a:pt x="1375394" y="301156"/>
                  <a:pt x="1376007" y="302075"/>
                  <a:pt x="1377231" y="302993"/>
                </a:cubicBezTo>
                <a:cubicBezTo>
                  <a:pt x="1376619" y="303910"/>
                  <a:pt x="1376007" y="304829"/>
                  <a:pt x="1375394" y="305747"/>
                </a:cubicBezTo>
                <a:cubicBezTo>
                  <a:pt x="1375394" y="306666"/>
                  <a:pt x="1373558" y="304829"/>
                  <a:pt x="1373558" y="304829"/>
                </a:cubicBezTo>
                <a:cubicBezTo>
                  <a:pt x="1373558" y="302993"/>
                  <a:pt x="1374170" y="302075"/>
                  <a:pt x="1374782" y="301156"/>
                </a:cubicBezTo>
                <a:close/>
                <a:moveTo>
                  <a:pt x="902960" y="299319"/>
                </a:moveTo>
                <a:cubicBezTo>
                  <a:pt x="910472" y="303311"/>
                  <a:pt x="917984" y="307303"/>
                  <a:pt x="925497" y="311295"/>
                </a:cubicBezTo>
                <a:cubicBezTo>
                  <a:pt x="924662" y="313691"/>
                  <a:pt x="922993" y="316086"/>
                  <a:pt x="922159" y="317683"/>
                </a:cubicBezTo>
                <a:cubicBezTo>
                  <a:pt x="913811" y="314489"/>
                  <a:pt x="906299" y="311295"/>
                  <a:pt x="897952" y="307303"/>
                </a:cubicBezTo>
                <a:cubicBezTo>
                  <a:pt x="899621" y="304908"/>
                  <a:pt x="901290" y="301715"/>
                  <a:pt x="902960" y="299319"/>
                </a:cubicBezTo>
                <a:close/>
                <a:moveTo>
                  <a:pt x="1047611" y="295647"/>
                </a:moveTo>
                <a:cubicBezTo>
                  <a:pt x="1047611" y="296565"/>
                  <a:pt x="1048530" y="297483"/>
                  <a:pt x="1048530" y="297483"/>
                </a:cubicBezTo>
                <a:cubicBezTo>
                  <a:pt x="1048530" y="298401"/>
                  <a:pt x="1047611" y="299319"/>
                  <a:pt x="1046693" y="299319"/>
                </a:cubicBezTo>
                <a:cubicBezTo>
                  <a:pt x="1046693" y="299319"/>
                  <a:pt x="1046693" y="298401"/>
                  <a:pt x="1046693" y="297483"/>
                </a:cubicBezTo>
                <a:cubicBezTo>
                  <a:pt x="1046693" y="297483"/>
                  <a:pt x="1046693" y="296565"/>
                  <a:pt x="1047611" y="295647"/>
                </a:cubicBezTo>
                <a:close/>
                <a:moveTo>
                  <a:pt x="959863" y="295647"/>
                </a:moveTo>
                <a:cubicBezTo>
                  <a:pt x="961437" y="296749"/>
                  <a:pt x="961437" y="298953"/>
                  <a:pt x="962223" y="300054"/>
                </a:cubicBezTo>
                <a:cubicBezTo>
                  <a:pt x="961437" y="300054"/>
                  <a:pt x="959863" y="301156"/>
                  <a:pt x="959075" y="301156"/>
                </a:cubicBezTo>
                <a:cubicBezTo>
                  <a:pt x="957500" y="301156"/>
                  <a:pt x="957500" y="298953"/>
                  <a:pt x="956714" y="297850"/>
                </a:cubicBezTo>
                <a:cubicBezTo>
                  <a:pt x="958288" y="296749"/>
                  <a:pt x="959075" y="295647"/>
                  <a:pt x="959863" y="295647"/>
                </a:cubicBezTo>
                <a:close/>
                <a:moveTo>
                  <a:pt x="887342" y="294626"/>
                </a:moveTo>
                <a:cubicBezTo>
                  <a:pt x="888158" y="293811"/>
                  <a:pt x="890606" y="295443"/>
                  <a:pt x="890606" y="296260"/>
                </a:cubicBezTo>
                <a:cubicBezTo>
                  <a:pt x="890606" y="297892"/>
                  <a:pt x="889790" y="299524"/>
                  <a:pt x="888974" y="301156"/>
                </a:cubicBezTo>
                <a:cubicBezTo>
                  <a:pt x="887342" y="300340"/>
                  <a:pt x="885710" y="299524"/>
                  <a:pt x="883261" y="297892"/>
                </a:cubicBezTo>
                <a:cubicBezTo>
                  <a:pt x="884893" y="296260"/>
                  <a:pt x="885710" y="294626"/>
                  <a:pt x="887342" y="294626"/>
                </a:cubicBezTo>
                <a:close/>
                <a:moveTo>
                  <a:pt x="2067425" y="293811"/>
                </a:moveTo>
                <a:cubicBezTo>
                  <a:pt x="2069000" y="293811"/>
                  <a:pt x="2069786" y="294545"/>
                  <a:pt x="2071361" y="294545"/>
                </a:cubicBezTo>
                <a:cubicBezTo>
                  <a:pt x="2070574" y="295280"/>
                  <a:pt x="2070574" y="296749"/>
                  <a:pt x="2069000" y="297484"/>
                </a:cubicBezTo>
                <a:cubicBezTo>
                  <a:pt x="2069000" y="297484"/>
                  <a:pt x="2067425" y="296749"/>
                  <a:pt x="2065851" y="296749"/>
                </a:cubicBezTo>
                <a:cubicBezTo>
                  <a:pt x="2066639" y="295280"/>
                  <a:pt x="2066639" y="293811"/>
                  <a:pt x="2067425" y="293811"/>
                </a:cubicBezTo>
                <a:close/>
                <a:moveTo>
                  <a:pt x="995957" y="291974"/>
                </a:moveTo>
                <a:lnTo>
                  <a:pt x="1013123" y="317141"/>
                </a:lnTo>
                <a:lnTo>
                  <a:pt x="989768" y="319520"/>
                </a:lnTo>
                <a:cubicBezTo>
                  <a:pt x="992420" y="308178"/>
                  <a:pt x="993304" y="300886"/>
                  <a:pt x="995957" y="291974"/>
                </a:cubicBezTo>
                <a:close/>
                <a:moveTo>
                  <a:pt x="1544336" y="288302"/>
                </a:moveTo>
                <a:cubicBezTo>
                  <a:pt x="1545254" y="289220"/>
                  <a:pt x="1547090" y="289220"/>
                  <a:pt x="1548009" y="290138"/>
                </a:cubicBezTo>
                <a:cubicBezTo>
                  <a:pt x="1547090" y="291056"/>
                  <a:pt x="1547090" y="292893"/>
                  <a:pt x="1546172" y="292893"/>
                </a:cubicBezTo>
                <a:cubicBezTo>
                  <a:pt x="1545254" y="293811"/>
                  <a:pt x="1543418" y="292893"/>
                  <a:pt x="1542499" y="291974"/>
                </a:cubicBezTo>
                <a:cubicBezTo>
                  <a:pt x="1543418" y="291056"/>
                  <a:pt x="1543418" y="289220"/>
                  <a:pt x="1544336" y="288302"/>
                </a:cubicBezTo>
                <a:close/>
                <a:moveTo>
                  <a:pt x="511120" y="288302"/>
                </a:moveTo>
                <a:cubicBezTo>
                  <a:pt x="513691" y="292082"/>
                  <a:pt x="517119" y="295107"/>
                  <a:pt x="519691" y="298888"/>
                </a:cubicBezTo>
                <a:cubicBezTo>
                  <a:pt x="518834" y="299644"/>
                  <a:pt x="517119" y="300400"/>
                  <a:pt x="516263" y="301156"/>
                </a:cubicBezTo>
                <a:cubicBezTo>
                  <a:pt x="512834" y="298131"/>
                  <a:pt x="509406" y="295107"/>
                  <a:pt x="506836" y="291326"/>
                </a:cubicBezTo>
                <a:cubicBezTo>
                  <a:pt x="507693" y="290570"/>
                  <a:pt x="509406" y="289813"/>
                  <a:pt x="511120" y="288302"/>
                </a:cubicBezTo>
                <a:close/>
                <a:moveTo>
                  <a:pt x="2579194" y="282793"/>
                </a:moveTo>
                <a:cubicBezTo>
                  <a:pt x="2579194" y="285385"/>
                  <a:pt x="2580020" y="287978"/>
                  <a:pt x="2580020" y="290570"/>
                </a:cubicBezTo>
                <a:cubicBezTo>
                  <a:pt x="2569278" y="293163"/>
                  <a:pt x="2559362" y="294891"/>
                  <a:pt x="2548620" y="297484"/>
                </a:cubicBezTo>
                <a:cubicBezTo>
                  <a:pt x="2547794" y="294891"/>
                  <a:pt x="2547794" y="293163"/>
                  <a:pt x="2546967" y="291435"/>
                </a:cubicBezTo>
                <a:cubicBezTo>
                  <a:pt x="2557709" y="288842"/>
                  <a:pt x="2568452" y="285385"/>
                  <a:pt x="2579194" y="282793"/>
                </a:cubicBezTo>
                <a:close/>
                <a:moveTo>
                  <a:pt x="936147" y="282793"/>
                </a:moveTo>
                <a:cubicBezTo>
                  <a:pt x="939085" y="284171"/>
                  <a:pt x="942023" y="285547"/>
                  <a:pt x="945696" y="286925"/>
                </a:cubicBezTo>
                <a:lnTo>
                  <a:pt x="944961" y="286925"/>
                </a:lnTo>
                <a:cubicBezTo>
                  <a:pt x="941289" y="287614"/>
                  <a:pt x="938351" y="287614"/>
                  <a:pt x="934678" y="288303"/>
                </a:cubicBezTo>
                <a:cubicBezTo>
                  <a:pt x="935413" y="286237"/>
                  <a:pt x="935413" y="284171"/>
                  <a:pt x="936147" y="282793"/>
                </a:cubicBezTo>
                <a:close/>
                <a:moveTo>
                  <a:pt x="1556141" y="279121"/>
                </a:moveTo>
                <a:cubicBezTo>
                  <a:pt x="1559289" y="280344"/>
                  <a:pt x="1562437" y="281569"/>
                  <a:pt x="1565585" y="282793"/>
                </a:cubicBezTo>
                <a:lnTo>
                  <a:pt x="1555354" y="282793"/>
                </a:lnTo>
                <a:cubicBezTo>
                  <a:pt x="1555354" y="281569"/>
                  <a:pt x="1555354" y="280344"/>
                  <a:pt x="1556141" y="279121"/>
                </a:cubicBezTo>
                <a:close/>
                <a:moveTo>
                  <a:pt x="920599" y="277284"/>
                </a:moveTo>
                <a:cubicBezTo>
                  <a:pt x="921213" y="277284"/>
                  <a:pt x="921213" y="277896"/>
                  <a:pt x="921824" y="277896"/>
                </a:cubicBezTo>
                <a:cubicBezTo>
                  <a:pt x="921824" y="278509"/>
                  <a:pt x="921213" y="279121"/>
                  <a:pt x="921213" y="279121"/>
                </a:cubicBezTo>
                <a:cubicBezTo>
                  <a:pt x="920599" y="279121"/>
                  <a:pt x="920599" y="278509"/>
                  <a:pt x="919988" y="278509"/>
                </a:cubicBezTo>
                <a:cubicBezTo>
                  <a:pt x="919988" y="277896"/>
                  <a:pt x="920599" y="277284"/>
                  <a:pt x="920599" y="277284"/>
                </a:cubicBezTo>
                <a:close/>
                <a:moveTo>
                  <a:pt x="1696750" y="266266"/>
                </a:moveTo>
                <a:cubicBezTo>
                  <a:pt x="1697669" y="267184"/>
                  <a:pt x="1698587" y="268103"/>
                  <a:pt x="1698587" y="269020"/>
                </a:cubicBezTo>
                <a:cubicBezTo>
                  <a:pt x="1697669" y="269938"/>
                  <a:pt x="1695833" y="270857"/>
                  <a:pt x="1693996" y="271775"/>
                </a:cubicBezTo>
                <a:cubicBezTo>
                  <a:pt x="1693996" y="270857"/>
                  <a:pt x="1693078" y="269020"/>
                  <a:pt x="1693078" y="269020"/>
                </a:cubicBezTo>
                <a:cubicBezTo>
                  <a:pt x="1693996" y="268103"/>
                  <a:pt x="1695833" y="267184"/>
                  <a:pt x="1696750" y="266266"/>
                </a:cubicBezTo>
                <a:close/>
                <a:moveTo>
                  <a:pt x="1461701" y="266266"/>
                </a:moveTo>
                <a:lnTo>
                  <a:pt x="1463538" y="266266"/>
                </a:lnTo>
                <a:lnTo>
                  <a:pt x="1463538" y="268103"/>
                </a:lnTo>
                <a:lnTo>
                  <a:pt x="1461701" y="268103"/>
                </a:lnTo>
                <a:close/>
                <a:moveTo>
                  <a:pt x="1533318" y="264430"/>
                </a:moveTo>
                <a:lnTo>
                  <a:pt x="1535155" y="264430"/>
                </a:lnTo>
                <a:lnTo>
                  <a:pt x="1535155" y="266267"/>
                </a:lnTo>
                <a:lnTo>
                  <a:pt x="1533318" y="266267"/>
                </a:lnTo>
                <a:close/>
                <a:moveTo>
                  <a:pt x="1058569" y="264064"/>
                </a:moveTo>
                <a:cubicBezTo>
                  <a:pt x="1063075" y="262962"/>
                  <a:pt x="1068398" y="264365"/>
                  <a:pt x="1075360" y="267973"/>
                </a:cubicBezTo>
                <a:cubicBezTo>
                  <a:pt x="1097476" y="278396"/>
                  <a:pt x="1121228" y="285612"/>
                  <a:pt x="1143344" y="296035"/>
                </a:cubicBezTo>
                <a:cubicBezTo>
                  <a:pt x="1150716" y="299243"/>
                  <a:pt x="1154811" y="308062"/>
                  <a:pt x="1160545" y="313675"/>
                </a:cubicBezTo>
                <a:cubicBezTo>
                  <a:pt x="1153992" y="314476"/>
                  <a:pt x="1145801" y="317684"/>
                  <a:pt x="1140068" y="315279"/>
                </a:cubicBezTo>
                <a:cubicBezTo>
                  <a:pt x="1114677" y="307260"/>
                  <a:pt x="1089285" y="298441"/>
                  <a:pt x="1064713" y="288820"/>
                </a:cubicBezTo>
                <a:cubicBezTo>
                  <a:pt x="1058160" y="286414"/>
                  <a:pt x="1053246" y="280000"/>
                  <a:pt x="1046693" y="275189"/>
                </a:cubicBezTo>
                <a:cubicBezTo>
                  <a:pt x="1050378" y="268775"/>
                  <a:pt x="1054065" y="265167"/>
                  <a:pt x="1058569" y="264064"/>
                </a:cubicBezTo>
                <a:close/>
                <a:moveTo>
                  <a:pt x="1570962" y="262593"/>
                </a:moveTo>
                <a:cubicBezTo>
                  <a:pt x="1571880" y="263817"/>
                  <a:pt x="1572799" y="264429"/>
                  <a:pt x="1573717" y="265654"/>
                </a:cubicBezTo>
                <a:cubicBezTo>
                  <a:pt x="1572799" y="265654"/>
                  <a:pt x="1570962" y="266266"/>
                  <a:pt x="1570045" y="266266"/>
                </a:cubicBezTo>
                <a:cubicBezTo>
                  <a:pt x="1569126" y="266266"/>
                  <a:pt x="1569126" y="265042"/>
                  <a:pt x="1568208" y="264429"/>
                </a:cubicBezTo>
                <a:cubicBezTo>
                  <a:pt x="1569126" y="263817"/>
                  <a:pt x="1570045" y="263205"/>
                  <a:pt x="1570962" y="262593"/>
                </a:cubicBezTo>
                <a:close/>
                <a:moveTo>
                  <a:pt x="891608" y="260757"/>
                </a:moveTo>
                <a:cubicBezTo>
                  <a:pt x="891608" y="261446"/>
                  <a:pt x="892443" y="262823"/>
                  <a:pt x="892443" y="263512"/>
                </a:cubicBezTo>
                <a:cubicBezTo>
                  <a:pt x="889939" y="264201"/>
                  <a:pt x="886600" y="264889"/>
                  <a:pt x="884096" y="266267"/>
                </a:cubicBezTo>
                <a:cubicBezTo>
                  <a:pt x="884096" y="265579"/>
                  <a:pt x="883261" y="264201"/>
                  <a:pt x="883261" y="263512"/>
                </a:cubicBezTo>
                <a:cubicBezTo>
                  <a:pt x="885765" y="262823"/>
                  <a:pt x="888270" y="262135"/>
                  <a:pt x="891608" y="260757"/>
                </a:cubicBezTo>
                <a:close/>
                <a:moveTo>
                  <a:pt x="1925155" y="258160"/>
                </a:moveTo>
                <a:lnTo>
                  <a:pt x="1921149" y="273612"/>
                </a:lnTo>
                <a:cubicBezTo>
                  <a:pt x="1918578" y="271872"/>
                  <a:pt x="1916007" y="270133"/>
                  <a:pt x="1913436" y="269263"/>
                </a:cubicBezTo>
                <a:close/>
                <a:moveTo>
                  <a:pt x="1925434" y="257085"/>
                </a:moveTo>
                <a:cubicBezTo>
                  <a:pt x="1925434" y="257085"/>
                  <a:pt x="1926291" y="257085"/>
                  <a:pt x="1926291" y="257085"/>
                </a:cubicBezTo>
                <a:lnTo>
                  <a:pt x="1925155" y="258160"/>
                </a:lnTo>
                <a:close/>
                <a:moveTo>
                  <a:pt x="1925778" y="256464"/>
                </a:moveTo>
                <a:lnTo>
                  <a:pt x="1925289" y="257085"/>
                </a:lnTo>
                <a:lnTo>
                  <a:pt x="1924454" y="257085"/>
                </a:lnTo>
                <a:close/>
                <a:moveTo>
                  <a:pt x="1024588" y="249739"/>
                </a:moveTo>
                <a:cubicBezTo>
                  <a:pt x="1030026" y="255887"/>
                  <a:pt x="1034687" y="261156"/>
                  <a:pt x="1039349" y="267304"/>
                </a:cubicBezTo>
                <a:cubicBezTo>
                  <a:pt x="1022257" y="269940"/>
                  <a:pt x="1019149" y="267304"/>
                  <a:pt x="1024588" y="249739"/>
                </a:cubicBezTo>
                <a:close/>
                <a:moveTo>
                  <a:pt x="913407" y="246067"/>
                </a:moveTo>
                <a:cubicBezTo>
                  <a:pt x="916468" y="246853"/>
                  <a:pt x="918764" y="247641"/>
                  <a:pt x="921824" y="248428"/>
                </a:cubicBezTo>
                <a:cubicBezTo>
                  <a:pt x="921824" y="250002"/>
                  <a:pt x="921059" y="250790"/>
                  <a:pt x="921059" y="251576"/>
                </a:cubicBezTo>
                <a:cubicBezTo>
                  <a:pt x="918764" y="250790"/>
                  <a:pt x="915703" y="250790"/>
                  <a:pt x="912642" y="250002"/>
                </a:cubicBezTo>
                <a:cubicBezTo>
                  <a:pt x="913407" y="249215"/>
                  <a:pt x="913407" y="247641"/>
                  <a:pt x="913407" y="246067"/>
                </a:cubicBezTo>
                <a:close/>
                <a:moveTo>
                  <a:pt x="1734702" y="244230"/>
                </a:moveTo>
                <a:cubicBezTo>
                  <a:pt x="1734702" y="244230"/>
                  <a:pt x="1735313" y="244964"/>
                  <a:pt x="1735313" y="244964"/>
                </a:cubicBezTo>
                <a:cubicBezTo>
                  <a:pt x="1735313" y="245699"/>
                  <a:pt x="1734702" y="247168"/>
                  <a:pt x="1734702" y="247902"/>
                </a:cubicBezTo>
                <a:cubicBezTo>
                  <a:pt x="1734088" y="247168"/>
                  <a:pt x="1733477" y="247168"/>
                  <a:pt x="1733477" y="246433"/>
                </a:cubicBezTo>
                <a:cubicBezTo>
                  <a:pt x="1734088" y="245699"/>
                  <a:pt x="1734088" y="244964"/>
                  <a:pt x="1734702" y="244230"/>
                </a:cubicBezTo>
                <a:close/>
                <a:moveTo>
                  <a:pt x="1004803" y="244230"/>
                </a:moveTo>
                <a:cubicBezTo>
                  <a:pt x="1008016" y="245804"/>
                  <a:pt x="1010427" y="247377"/>
                  <a:pt x="1013640" y="249738"/>
                </a:cubicBezTo>
                <a:cubicBezTo>
                  <a:pt x="1011230" y="252100"/>
                  <a:pt x="1008820" y="255248"/>
                  <a:pt x="1007212" y="254461"/>
                </a:cubicBezTo>
                <a:cubicBezTo>
                  <a:pt x="1004803" y="253673"/>
                  <a:pt x="1002392" y="251312"/>
                  <a:pt x="1000786" y="249738"/>
                </a:cubicBezTo>
                <a:cubicBezTo>
                  <a:pt x="1000786" y="248952"/>
                  <a:pt x="1003999" y="244230"/>
                  <a:pt x="1004803" y="244230"/>
                </a:cubicBezTo>
                <a:close/>
                <a:moveTo>
                  <a:pt x="1777049" y="242394"/>
                </a:moveTo>
                <a:cubicBezTo>
                  <a:pt x="1778718" y="245822"/>
                  <a:pt x="1781222" y="247536"/>
                  <a:pt x="1781222" y="249250"/>
                </a:cubicBezTo>
                <a:cubicBezTo>
                  <a:pt x="1781222" y="251820"/>
                  <a:pt x="1778718" y="253535"/>
                  <a:pt x="1777049" y="255249"/>
                </a:cubicBezTo>
                <a:cubicBezTo>
                  <a:pt x="1775379" y="253535"/>
                  <a:pt x="1772875" y="251820"/>
                  <a:pt x="1772040" y="250107"/>
                </a:cubicBezTo>
                <a:cubicBezTo>
                  <a:pt x="1772040" y="248393"/>
                  <a:pt x="1774544" y="245822"/>
                  <a:pt x="1777049" y="242394"/>
                </a:cubicBezTo>
                <a:close/>
                <a:moveTo>
                  <a:pt x="1774489" y="235049"/>
                </a:moveTo>
                <a:cubicBezTo>
                  <a:pt x="1775712" y="236274"/>
                  <a:pt x="1775712" y="237498"/>
                  <a:pt x="1775712" y="238721"/>
                </a:cubicBezTo>
                <a:cubicBezTo>
                  <a:pt x="1774489" y="238721"/>
                  <a:pt x="1774489" y="238721"/>
                  <a:pt x="1773264" y="238721"/>
                </a:cubicBezTo>
                <a:cubicBezTo>
                  <a:pt x="1773264" y="237498"/>
                  <a:pt x="1773264" y="237498"/>
                  <a:pt x="1772040" y="236274"/>
                </a:cubicBezTo>
                <a:cubicBezTo>
                  <a:pt x="1773264" y="236274"/>
                  <a:pt x="1774489" y="235049"/>
                  <a:pt x="1774489" y="235049"/>
                </a:cubicBezTo>
                <a:close/>
                <a:moveTo>
                  <a:pt x="961305" y="231632"/>
                </a:moveTo>
                <a:lnTo>
                  <a:pt x="971405" y="234437"/>
                </a:lnTo>
                <a:cubicBezTo>
                  <a:pt x="969830" y="236733"/>
                  <a:pt x="967469" y="238263"/>
                  <a:pt x="965895" y="240558"/>
                </a:cubicBezTo>
                <a:close/>
                <a:moveTo>
                  <a:pt x="960387" y="231376"/>
                </a:moveTo>
                <a:lnTo>
                  <a:pt x="961173" y="231376"/>
                </a:lnTo>
                <a:lnTo>
                  <a:pt x="961305" y="231632"/>
                </a:lnTo>
                <a:close/>
                <a:moveTo>
                  <a:pt x="959067" y="230761"/>
                </a:moveTo>
                <a:lnTo>
                  <a:pt x="960387" y="231376"/>
                </a:lnTo>
                <a:cubicBezTo>
                  <a:pt x="960387" y="231376"/>
                  <a:pt x="959522" y="231376"/>
                  <a:pt x="959522" y="231376"/>
                </a:cubicBezTo>
                <a:close/>
                <a:moveTo>
                  <a:pt x="813481" y="229539"/>
                </a:moveTo>
                <a:cubicBezTo>
                  <a:pt x="814215" y="229539"/>
                  <a:pt x="815685" y="231172"/>
                  <a:pt x="817154" y="231988"/>
                </a:cubicBezTo>
                <a:cubicBezTo>
                  <a:pt x="816419" y="233620"/>
                  <a:pt x="815685" y="235252"/>
                  <a:pt x="814215" y="236885"/>
                </a:cubicBezTo>
                <a:cubicBezTo>
                  <a:pt x="812747" y="235252"/>
                  <a:pt x="811277" y="234437"/>
                  <a:pt x="809808" y="232804"/>
                </a:cubicBezTo>
                <a:cubicBezTo>
                  <a:pt x="811277" y="231988"/>
                  <a:pt x="812012" y="229539"/>
                  <a:pt x="813481" y="229539"/>
                </a:cubicBezTo>
                <a:close/>
                <a:moveTo>
                  <a:pt x="1718713" y="226683"/>
                </a:moveTo>
                <a:cubicBezTo>
                  <a:pt x="1722752" y="225868"/>
                  <a:pt x="1727600" y="228316"/>
                  <a:pt x="1731641" y="229132"/>
                </a:cubicBezTo>
                <a:cubicBezTo>
                  <a:pt x="1729217" y="232396"/>
                  <a:pt x="1725984" y="236477"/>
                  <a:pt x="1722752" y="238925"/>
                </a:cubicBezTo>
                <a:lnTo>
                  <a:pt x="1715481" y="238925"/>
                </a:lnTo>
                <a:lnTo>
                  <a:pt x="1711804" y="235212"/>
                </a:lnTo>
                <a:close/>
                <a:moveTo>
                  <a:pt x="512847" y="222195"/>
                </a:moveTo>
                <a:cubicBezTo>
                  <a:pt x="516603" y="227203"/>
                  <a:pt x="519609" y="231376"/>
                  <a:pt x="523365" y="235550"/>
                </a:cubicBezTo>
                <a:cubicBezTo>
                  <a:pt x="521862" y="237219"/>
                  <a:pt x="520359" y="238888"/>
                  <a:pt x="518106" y="240557"/>
                </a:cubicBezTo>
                <a:cubicBezTo>
                  <a:pt x="514350" y="236385"/>
                  <a:pt x="510593" y="233045"/>
                  <a:pt x="506837" y="228872"/>
                </a:cubicBezTo>
                <a:cubicBezTo>
                  <a:pt x="509092" y="226367"/>
                  <a:pt x="511345" y="224698"/>
                  <a:pt x="512847" y="222195"/>
                </a:cubicBezTo>
                <a:close/>
                <a:moveTo>
                  <a:pt x="1582288" y="220358"/>
                </a:moveTo>
                <a:cubicBezTo>
                  <a:pt x="1582288" y="221277"/>
                  <a:pt x="1582288" y="221277"/>
                  <a:pt x="1582900" y="222195"/>
                </a:cubicBezTo>
                <a:cubicBezTo>
                  <a:pt x="1582288" y="223114"/>
                  <a:pt x="1582288" y="224031"/>
                  <a:pt x="1582288" y="224031"/>
                </a:cubicBezTo>
                <a:cubicBezTo>
                  <a:pt x="1581675" y="223114"/>
                  <a:pt x="1581063" y="222195"/>
                  <a:pt x="1581063" y="221277"/>
                </a:cubicBezTo>
                <a:cubicBezTo>
                  <a:pt x="1581063" y="221277"/>
                  <a:pt x="1581675" y="221277"/>
                  <a:pt x="1582288" y="220358"/>
                </a:cubicBezTo>
                <a:close/>
                <a:moveTo>
                  <a:pt x="950016" y="218521"/>
                </a:moveTo>
                <a:lnTo>
                  <a:pt x="959067" y="230761"/>
                </a:lnTo>
                <a:lnTo>
                  <a:pt x="945696" y="224520"/>
                </a:lnTo>
                <a:cubicBezTo>
                  <a:pt x="946560" y="222807"/>
                  <a:pt x="948288" y="220236"/>
                  <a:pt x="950016" y="218521"/>
                </a:cubicBezTo>
                <a:close/>
                <a:moveTo>
                  <a:pt x="1675836" y="214645"/>
                </a:moveTo>
                <a:lnTo>
                  <a:pt x="1680224" y="218155"/>
                </a:lnTo>
                <a:cubicBezTo>
                  <a:pt x="1678387" y="218889"/>
                  <a:pt x="1677470" y="219624"/>
                  <a:pt x="1676551" y="220358"/>
                </a:cubicBezTo>
                <a:close/>
                <a:moveTo>
                  <a:pt x="1745597" y="209340"/>
                </a:moveTo>
                <a:cubicBezTo>
                  <a:pt x="1746331" y="211177"/>
                  <a:pt x="1746331" y="212095"/>
                  <a:pt x="1746331" y="213013"/>
                </a:cubicBezTo>
                <a:cubicBezTo>
                  <a:pt x="1744128" y="213013"/>
                  <a:pt x="1741190" y="212095"/>
                  <a:pt x="1738986" y="211177"/>
                </a:cubicBezTo>
                <a:cubicBezTo>
                  <a:pt x="1741190" y="211177"/>
                  <a:pt x="1743393" y="210259"/>
                  <a:pt x="1745597" y="209340"/>
                </a:cubicBezTo>
                <a:close/>
                <a:moveTo>
                  <a:pt x="1979543" y="207503"/>
                </a:moveTo>
                <a:cubicBezTo>
                  <a:pt x="1979126" y="218884"/>
                  <a:pt x="1971614" y="230669"/>
                  <a:pt x="1961076" y="239915"/>
                </a:cubicBezTo>
                <a:lnTo>
                  <a:pt x="1925778" y="256464"/>
                </a:lnTo>
                <a:lnTo>
                  <a:pt x="1947720" y="228637"/>
                </a:lnTo>
                <a:cubicBezTo>
                  <a:pt x="1957424" y="221118"/>
                  <a:pt x="1968692" y="214820"/>
                  <a:pt x="1979543" y="207503"/>
                </a:cubicBezTo>
                <a:close/>
                <a:moveTo>
                  <a:pt x="934065" y="207503"/>
                </a:moveTo>
                <a:cubicBezTo>
                  <a:pt x="935697" y="211439"/>
                  <a:pt x="936514" y="213013"/>
                  <a:pt x="936514" y="214586"/>
                </a:cubicBezTo>
                <a:cubicBezTo>
                  <a:pt x="936514" y="216161"/>
                  <a:pt x="934882" y="218521"/>
                  <a:pt x="933249" y="218521"/>
                </a:cubicBezTo>
                <a:cubicBezTo>
                  <a:pt x="932433" y="218521"/>
                  <a:pt x="929984" y="216948"/>
                  <a:pt x="929984" y="215374"/>
                </a:cubicBezTo>
                <a:cubicBezTo>
                  <a:pt x="929169" y="214586"/>
                  <a:pt x="930801" y="213013"/>
                  <a:pt x="934065" y="207503"/>
                </a:cubicBezTo>
                <a:close/>
                <a:moveTo>
                  <a:pt x="1810602" y="196486"/>
                </a:moveTo>
                <a:cubicBezTo>
                  <a:pt x="1810602" y="196486"/>
                  <a:pt x="1810602" y="197709"/>
                  <a:pt x="1810602" y="198934"/>
                </a:cubicBezTo>
                <a:cubicBezTo>
                  <a:pt x="1810602" y="198934"/>
                  <a:pt x="1809378" y="200158"/>
                  <a:pt x="1808153" y="200158"/>
                </a:cubicBezTo>
                <a:cubicBezTo>
                  <a:pt x="1808153" y="198934"/>
                  <a:pt x="1806929" y="197709"/>
                  <a:pt x="1806929" y="197709"/>
                </a:cubicBezTo>
                <a:cubicBezTo>
                  <a:pt x="1808153" y="197709"/>
                  <a:pt x="1809378" y="196486"/>
                  <a:pt x="1810602" y="196486"/>
                </a:cubicBezTo>
                <a:close/>
                <a:moveTo>
                  <a:pt x="905909" y="196486"/>
                </a:moveTo>
                <a:cubicBezTo>
                  <a:pt x="907439" y="200503"/>
                  <a:pt x="908970" y="202110"/>
                  <a:pt x="908204" y="203716"/>
                </a:cubicBezTo>
                <a:cubicBezTo>
                  <a:pt x="908204" y="206127"/>
                  <a:pt x="905909" y="207734"/>
                  <a:pt x="904378" y="208538"/>
                </a:cubicBezTo>
                <a:cubicBezTo>
                  <a:pt x="903613" y="209340"/>
                  <a:pt x="899787" y="206127"/>
                  <a:pt x="899787" y="205324"/>
                </a:cubicBezTo>
                <a:cubicBezTo>
                  <a:pt x="900552" y="203716"/>
                  <a:pt x="902082" y="201307"/>
                  <a:pt x="905909" y="196486"/>
                </a:cubicBezTo>
                <a:close/>
                <a:moveTo>
                  <a:pt x="879162" y="184142"/>
                </a:moveTo>
                <a:cubicBezTo>
                  <a:pt x="884375" y="185672"/>
                  <a:pt x="888900" y="189550"/>
                  <a:pt x="892442" y="197302"/>
                </a:cubicBezTo>
                <a:cubicBezTo>
                  <a:pt x="891656" y="199751"/>
                  <a:pt x="890081" y="202199"/>
                  <a:pt x="889295" y="203832"/>
                </a:cubicBezTo>
                <a:cubicBezTo>
                  <a:pt x="879850" y="199751"/>
                  <a:pt x="869620" y="195670"/>
                  <a:pt x="859388" y="191589"/>
                </a:cubicBezTo>
                <a:cubicBezTo>
                  <a:pt x="860175" y="189142"/>
                  <a:pt x="860963" y="187509"/>
                  <a:pt x="861749" y="185061"/>
                </a:cubicBezTo>
                <a:cubicBezTo>
                  <a:pt x="868045" y="183428"/>
                  <a:pt x="873948" y="182612"/>
                  <a:pt x="879162" y="184142"/>
                </a:cubicBezTo>
                <a:close/>
                <a:moveTo>
                  <a:pt x="598654" y="174450"/>
                </a:moveTo>
                <a:cubicBezTo>
                  <a:pt x="591056" y="199355"/>
                  <a:pt x="590296" y="200159"/>
                  <a:pt x="576617" y="186501"/>
                </a:cubicBezTo>
                <a:cubicBezTo>
                  <a:pt x="583457" y="182485"/>
                  <a:pt x="589536" y="179271"/>
                  <a:pt x="598654" y="174450"/>
                </a:cubicBezTo>
                <a:close/>
                <a:moveTo>
                  <a:pt x="845420" y="168587"/>
                </a:moveTo>
                <a:cubicBezTo>
                  <a:pt x="849551" y="171404"/>
                  <a:pt x="851912" y="178291"/>
                  <a:pt x="853880" y="189142"/>
                </a:cubicBezTo>
                <a:cubicBezTo>
                  <a:pt x="842862" y="182465"/>
                  <a:pt x="835778" y="178291"/>
                  <a:pt x="826335" y="172448"/>
                </a:cubicBezTo>
                <a:cubicBezTo>
                  <a:pt x="835385" y="167022"/>
                  <a:pt x="841288" y="165770"/>
                  <a:pt x="845420" y="168587"/>
                </a:cubicBezTo>
                <a:close/>
                <a:moveTo>
                  <a:pt x="1793055" y="161597"/>
                </a:moveTo>
                <a:cubicBezTo>
                  <a:pt x="1799584" y="184092"/>
                  <a:pt x="1791423" y="193733"/>
                  <a:pt x="1755512" y="200161"/>
                </a:cubicBezTo>
                <a:cubicBezTo>
                  <a:pt x="1767754" y="187306"/>
                  <a:pt x="1779997" y="175254"/>
                  <a:pt x="1793055" y="161597"/>
                </a:cubicBezTo>
                <a:close/>
                <a:moveTo>
                  <a:pt x="794783" y="148743"/>
                </a:moveTo>
                <a:cubicBezTo>
                  <a:pt x="806470" y="153858"/>
                  <a:pt x="817320" y="158973"/>
                  <a:pt x="828172" y="163236"/>
                </a:cubicBezTo>
                <a:cubicBezTo>
                  <a:pt x="827336" y="166646"/>
                  <a:pt x="825667" y="169204"/>
                  <a:pt x="824833" y="172614"/>
                </a:cubicBezTo>
                <a:cubicBezTo>
                  <a:pt x="813982" y="167499"/>
                  <a:pt x="802297" y="162384"/>
                  <a:pt x="791445" y="157268"/>
                </a:cubicBezTo>
                <a:cubicBezTo>
                  <a:pt x="793114" y="154710"/>
                  <a:pt x="793950" y="152153"/>
                  <a:pt x="794783" y="148743"/>
                </a:cubicBezTo>
                <a:close/>
                <a:moveTo>
                  <a:pt x="705153" y="148741"/>
                </a:moveTo>
                <a:cubicBezTo>
                  <a:pt x="708433" y="152023"/>
                  <a:pt x="711714" y="156125"/>
                  <a:pt x="715814" y="159406"/>
                </a:cubicBezTo>
                <a:cubicBezTo>
                  <a:pt x="719094" y="162689"/>
                  <a:pt x="724014" y="164329"/>
                  <a:pt x="727295" y="166791"/>
                </a:cubicBezTo>
                <a:cubicBezTo>
                  <a:pt x="734674" y="173354"/>
                  <a:pt x="740413" y="179918"/>
                  <a:pt x="747793" y="185661"/>
                </a:cubicBezTo>
                <a:cubicBezTo>
                  <a:pt x="755173" y="193044"/>
                  <a:pt x="762553" y="200428"/>
                  <a:pt x="770752" y="205351"/>
                </a:cubicBezTo>
                <a:cubicBezTo>
                  <a:pt x="784682" y="212734"/>
                  <a:pt x="795342" y="219298"/>
                  <a:pt x="801082" y="237347"/>
                </a:cubicBezTo>
                <a:cubicBezTo>
                  <a:pt x="806822" y="251294"/>
                  <a:pt x="824861" y="261959"/>
                  <a:pt x="838801" y="271804"/>
                </a:cubicBezTo>
                <a:cubicBezTo>
                  <a:pt x="849461" y="279189"/>
                  <a:pt x="862581" y="282470"/>
                  <a:pt x="873240" y="292315"/>
                </a:cubicBezTo>
                <a:cubicBezTo>
                  <a:pt x="868321" y="292315"/>
                  <a:pt x="864221" y="291495"/>
                  <a:pt x="855201" y="289854"/>
                </a:cubicBezTo>
                <a:cubicBezTo>
                  <a:pt x="869961" y="308724"/>
                  <a:pt x="882261" y="325132"/>
                  <a:pt x="895380" y="340720"/>
                </a:cubicBezTo>
                <a:cubicBezTo>
                  <a:pt x="898660" y="338259"/>
                  <a:pt x="901940" y="336618"/>
                  <a:pt x="905220" y="334157"/>
                </a:cubicBezTo>
                <a:cubicBezTo>
                  <a:pt x="897841" y="339079"/>
                  <a:pt x="890461" y="344002"/>
                  <a:pt x="882261" y="350565"/>
                </a:cubicBezTo>
                <a:cubicBezTo>
                  <a:pt x="883081" y="352207"/>
                  <a:pt x="883901" y="357128"/>
                  <a:pt x="883901" y="355488"/>
                </a:cubicBezTo>
                <a:cubicBezTo>
                  <a:pt x="898660" y="362051"/>
                  <a:pt x="909320" y="366973"/>
                  <a:pt x="919979" y="372717"/>
                </a:cubicBezTo>
                <a:cubicBezTo>
                  <a:pt x="930640" y="377639"/>
                  <a:pt x="940479" y="381741"/>
                  <a:pt x="950319" y="387485"/>
                </a:cubicBezTo>
                <a:cubicBezTo>
                  <a:pt x="960979" y="392407"/>
                  <a:pt x="971639" y="397330"/>
                  <a:pt x="980658" y="404713"/>
                </a:cubicBezTo>
                <a:cubicBezTo>
                  <a:pt x="1000338" y="421121"/>
                  <a:pt x="1044618" y="428505"/>
                  <a:pt x="1065938" y="416199"/>
                </a:cubicBezTo>
                <a:cubicBezTo>
                  <a:pt x="1048717" y="407175"/>
                  <a:pt x="1033957" y="398970"/>
                  <a:pt x="1013458" y="387485"/>
                </a:cubicBezTo>
                <a:cubicBezTo>
                  <a:pt x="1070857" y="389125"/>
                  <a:pt x="1116776" y="418660"/>
                  <a:pt x="1167615" y="428505"/>
                </a:cubicBezTo>
                <a:cubicBezTo>
                  <a:pt x="1168435" y="426044"/>
                  <a:pt x="1168435" y="423583"/>
                  <a:pt x="1169255" y="421121"/>
                </a:cubicBezTo>
                <a:cubicBezTo>
                  <a:pt x="1161875" y="418660"/>
                  <a:pt x="1154495" y="416199"/>
                  <a:pt x="1147115" y="413738"/>
                </a:cubicBezTo>
                <a:cubicBezTo>
                  <a:pt x="1132356" y="408815"/>
                  <a:pt x="1118416" y="404713"/>
                  <a:pt x="1104477" y="398970"/>
                </a:cubicBezTo>
                <a:cubicBezTo>
                  <a:pt x="1101196" y="398150"/>
                  <a:pt x="1100376" y="392407"/>
                  <a:pt x="1097917" y="389125"/>
                </a:cubicBezTo>
                <a:cubicBezTo>
                  <a:pt x="1101196" y="388305"/>
                  <a:pt x="1105297" y="385023"/>
                  <a:pt x="1107756" y="385843"/>
                </a:cubicBezTo>
                <a:cubicBezTo>
                  <a:pt x="1132356" y="391586"/>
                  <a:pt x="1156135" y="398150"/>
                  <a:pt x="1179916" y="403893"/>
                </a:cubicBezTo>
                <a:cubicBezTo>
                  <a:pt x="1193035" y="395688"/>
                  <a:pt x="1208614" y="385023"/>
                  <a:pt x="1224194" y="375178"/>
                </a:cubicBezTo>
                <a:cubicBezTo>
                  <a:pt x="1229114" y="382562"/>
                  <a:pt x="1233214" y="389125"/>
                  <a:pt x="1237314" y="396508"/>
                </a:cubicBezTo>
                <a:cubicBezTo>
                  <a:pt x="1238954" y="394868"/>
                  <a:pt x="1241415" y="394048"/>
                  <a:pt x="1243054" y="393227"/>
                </a:cubicBezTo>
                <a:cubicBezTo>
                  <a:pt x="1239774" y="389125"/>
                  <a:pt x="1237314" y="385843"/>
                  <a:pt x="1233214" y="380100"/>
                </a:cubicBezTo>
                <a:cubicBezTo>
                  <a:pt x="1246334" y="380100"/>
                  <a:pt x="1256993" y="380100"/>
                  <a:pt x="1267654" y="380100"/>
                </a:cubicBezTo>
                <a:cubicBezTo>
                  <a:pt x="1244694" y="362872"/>
                  <a:pt x="1212715" y="358770"/>
                  <a:pt x="1203694" y="319389"/>
                </a:cubicBezTo>
                <a:cubicBezTo>
                  <a:pt x="1237314" y="330875"/>
                  <a:pt x="1265194" y="340720"/>
                  <a:pt x="1293893" y="349745"/>
                </a:cubicBezTo>
                <a:cubicBezTo>
                  <a:pt x="1302912" y="352207"/>
                  <a:pt x="1313573" y="348924"/>
                  <a:pt x="1324232" y="348924"/>
                </a:cubicBezTo>
                <a:cubicBezTo>
                  <a:pt x="1327513" y="342360"/>
                  <a:pt x="1329152" y="330055"/>
                  <a:pt x="1333252" y="329234"/>
                </a:cubicBezTo>
                <a:cubicBezTo>
                  <a:pt x="1341453" y="327593"/>
                  <a:pt x="1355393" y="330055"/>
                  <a:pt x="1358672" y="335797"/>
                </a:cubicBezTo>
                <a:cubicBezTo>
                  <a:pt x="1369331" y="354667"/>
                  <a:pt x="1387372" y="355488"/>
                  <a:pt x="1401312" y="357128"/>
                </a:cubicBezTo>
                <a:cubicBezTo>
                  <a:pt x="1408692" y="364512"/>
                  <a:pt x="1413611" y="372717"/>
                  <a:pt x="1420171" y="375178"/>
                </a:cubicBezTo>
                <a:cubicBezTo>
                  <a:pt x="1424270" y="376818"/>
                  <a:pt x="1430830" y="367793"/>
                  <a:pt x="1437390" y="363692"/>
                </a:cubicBezTo>
                <a:cubicBezTo>
                  <a:pt x="1440671" y="361230"/>
                  <a:pt x="1445590" y="357949"/>
                  <a:pt x="1449691" y="357128"/>
                </a:cubicBezTo>
                <a:cubicBezTo>
                  <a:pt x="1460350" y="353847"/>
                  <a:pt x="1471830" y="351385"/>
                  <a:pt x="1482490" y="348924"/>
                </a:cubicBezTo>
                <a:cubicBezTo>
                  <a:pt x="1482490" y="346463"/>
                  <a:pt x="1482490" y="344002"/>
                  <a:pt x="1482490" y="341540"/>
                </a:cubicBezTo>
                <a:cubicBezTo>
                  <a:pt x="1490689" y="346463"/>
                  <a:pt x="1499709" y="350565"/>
                  <a:pt x="1508730" y="354667"/>
                </a:cubicBezTo>
                <a:cubicBezTo>
                  <a:pt x="1509550" y="353027"/>
                  <a:pt x="1510370" y="352207"/>
                  <a:pt x="1511189" y="351385"/>
                </a:cubicBezTo>
                <a:cubicBezTo>
                  <a:pt x="1509550" y="347283"/>
                  <a:pt x="1507089" y="343182"/>
                  <a:pt x="1504629" y="339079"/>
                </a:cubicBezTo>
                <a:cubicBezTo>
                  <a:pt x="1525129" y="320210"/>
                  <a:pt x="1545628" y="301340"/>
                  <a:pt x="1566128" y="282470"/>
                </a:cubicBezTo>
                <a:cubicBezTo>
                  <a:pt x="1565308" y="282470"/>
                  <a:pt x="1565308" y="282470"/>
                  <a:pt x="1565308" y="282470"/>
                </a:cubicBezTo>
                <a:cubicBezTo>
                  <a:pt x="1575968" y="270984"/>
                  <a:pt x="1585808" y="259499"/>
                  <a:pt x="1596468" y="248833"/>
                </a:cubicBezTo>
                <a:cubicBezTo>
                  <a:pt x="1608768" y="235706"/>
                  <a:pt x="1621887" y="223399"/>
                  <a:pt x="1634187" y="209453"/>
                </a:cubicBezTo>
                <a:cubicBezTo>
                  <a:pt x="1647307" y="196326"/>
                  <a:pt x="1661246" y="190583"/>
                  <a:pt x="1678467" y="198787"/>
                </a:cubicBezTo>
                <a:lnTo>
                  <a:pt x="1675236" y="213330"/>
                </a:lnTo>
                <a:lnTo>
                  <a:pt x="1675633" y="213013"/>
                </a:lnTo>
                <a:lnTo>
                  <a:pt x="1675643" y="213098"/>
                </a:lnTo>
                <a:lnTo>
                  <a:pt x="1676006" y="212734"/>
                </a:lnTo>
                <a:lnTo>
                  <a:pt x="1675673" y="213338"/>
                </a:lnTo>
                <a:lnTo>
                  <a:pt x="1675836" y="214645"/>
                </a:lnTo>
                <a:lnTo>
                  <a:pt x="1675222" y="214155"/>
                </a:lnTo>
                <a:lnTo>
                  <a:pt x="1660837" y="240218"/>
                </a:lnTo>
                <a:cubicBezTo>
                  <a:pt x="1654277" y="248012"/>
                  <a:pt x="1645668" y="254165"/>
                  <a:pt x="1633367" y="257857"/>
                </a:cubicBezTo>
                <a:cubicBezTo>
                  <a:pt x="1623528" y="261139"/>
                  <a:pt x="1612048" y="273446"/>
                  <a:pt x="1614507" y="292315"/>
                </a:cubicBezTo>
                <a:cubicBezTo>
                  <a:pt x="1623528" y="286572"/>
                  <a:pt x="1632547" y="269344"/>
                  <a:pt x="1637467" y="292315"/>
                </a:cubicBezTo>
                <a:cubicBezTo>
                  <a:pt x="1655507" y="275907"/>
                  <a:pt x="1672727" y="258678"/>
                  <a:pt x="1690766" y="243911"/>
                </a:cubicBezTo>
                <a:cubicBezTo>
                  <a:pt x="1696506" y="238987"/>
                  <a:pt x="1704706" y="238167"/>
                  <a:pt x="1711266" y="235706"/>
                </a:cubicBezTo>
                <a:cubicBezTo>
                  <a:pt x="1711266" y="234886"/>
                  <a:pt x="1711266" y="234886"/>
                  <a:pt x="1711266" y="234886"/>
                </a:cubicBezTo>
                <a:lnTo>
                  <a:pt x="1711441" y="235060"/>
                </a:lnTo>
                <a:lnTo>
                  <a:pt x="1711441" y="234845"/>
                </a:lnTo>
                <a:lnTo>
                  <a:pt x="1711804" y="235212"/>
                </a:lnTo>
                <a:lnTo>
                  <a:pt x="1711709" y="235330"/>
                </a:lnTo>
                <a:lnTo>
                  <a:pt x="1715366" y="238987"/>
                </a:lnTo>
                <a:lnTo>
                  <a:pt x="1692407" y="262370"/>
                </a:lnTo>
                <a:cubicBezTo>
                  <a:pt x="1686256" y="271599"/>
                  <a:pt x="1681337" y="282470"/>
                  <a:pt x="1676827" y="295597"/>
                </a:cubicBezTo>
                <a:cubicBezTo>
                  <a:pt x="1703886" y="282470"/>
                  <a:pt x="1727665" y="271804"/>
                  <a:pt x="1752265" y="259499"/>
                </a:cubicBezTo>
                <a:cubicBezTo>
                  <a:pt x="1754725" y="264421"/>
                  <a:pt x="1758005" y="269344"/>
                  <a:pt x="1760464" y="272625"/>
                </a:cubicBezTo>
                <a:cubicBezTo>
                  <a:pt x="1742425" y="284931"/>
                  <a:pt x="1726026" y="295597"/>
                  <a:pt x="1709626" y="306262"/>
                </a:cubicBezTo>
                <a:cubicBezTo>
                  <a:pt x="1698146" y="313646"/>
                  <a:pt x="1697326" y="321850"/>
                  <a:pt x="1707986" y="331695"/>
                </a:cubicBezTo>
                <a:cubicBezTo>
                  <a:pt x="1734225" y="314467"/>
                  <a:pt x="1767025" y="309544"/>
                  <a:pt x="1788344" y="282470"/>
                </a:cubicBezTo>
                <a:cubicBezTo>
                  <a:pt x="1794904" y="273446"/>
                  <a:pt x="1813765" y="275086"/>
                  <a:pt x="1825244" y="268522"/>
                </a:cubicBezTo>
                <a:cubicBezTo>
                  <a:pt x="1847384" y="257037"/>
                  <a:pt x="1867884" y="242269"/>
                  <a:pt x="1889202" y="229143"/>
                </a:cubicBezTo>
                <a:cubicBezTo>
                  <a:pt x="1890842" y="228322"/>
                  <a:pt x="1893303" y="227502"/>
                  <a:pt x="1901503" y="225041"/>
                </a:cubicBezTo>
                <a:cubicBezTo>
                  <a:pt x="1883463" y="246371"/>
                  <a:pt x="1876083" y="269344"/>
                  <a:pt x="1850663" y="275907"/>
                </a:cubicBezTo>
                <a:cubicBezTo>
                  <a:pt x="1844924" y="277547"/>
                  <a:pt x="1837544" y="283290"/>
                  <a:pt x="1835083" y="288214"/>
                </a:cubicBezTo>
                <a:cubicBezTo>
                  <a:pt x="1815404" y="325132"/>
                  <a:pt x="1771125" y="326773"/>
                  <a:pt x="1744065" y="353847"/>
                </a:cubicBezTo>
                <a:cubicBezTo>
                  <a:pt x="1736685" y="361230"/>
                  <a:pt x="1729305" y="370255"/>
                  <a:pt x="1721925" y="379280"/>
                </a:cubicBezTo>
                <a:cubicBezTo>
                  <a:pt x="1723566" y="380920"/>
                  <a:pt x="1725206" y="382562"/>
                  <a:pt x="1726845" y="384203"/>
                </a:cubicBezTo>
                <a:cubicBezTo>
                  <a:pt x="1788344" y="349745"/>
                  <a:pt x="1849843" y="316107"/>
                  <a:pt x="1912982" y="281649"/>
                </a:cubicBezTo>
                <a:cubicBezTo>
                  <a:pt x="1912982" y="283290"/>
                  <a:pt x="1913803" y="287392"/>
                  <a:pt x="1915442" y="293956"/>
                </a:cubicBezTo>
                <a:cubicBezTo>
                  <a:pt x="1944962" y="281649"/>
                  <a:pt x="1973661" y="270984"/>
                  <a:pt x="1999081" y="260319"/>
                </a:cubicBezTo>
                <a:cubicBezTo>
                  <a:pt x="1982680" y="280829"/>
                  <a:pt x="1965461" y="302160"/>
                  <a:pt x="1948242" y="322670"/>
                </a:cubicBezTo>
                <a:cubicBezTo>
                  <a:pt x="1944141" y="328414"/>
                  <a:pt x="1941682" y="334977"/>
                  <a:pt x="1939222" y="342360"/>
                </a:cubicBezTo>
                <a:cubicBezTo>
                  <a:pt x="1938402" y="345642"/>
                  <a:pt x="1940042" y="350565"/>
                  <a:pt x="1940862" y="354667"/>
                </a:cubicBezTo>
                <a:cubicBezTo>
                  <a:pt x="1945782" y="353027"/>
                  <a:pt x="1953162" y="351385"/>
                  <a:pt x="1954802" y="348924"/>
                </a:cubicBezTo>
                <a:cubicBezTo>
                  <a:pt x="1963821" y="319389"/>
                  <a:pt x="1993341" y="316927"/>
                  <a:pt x="2013841" y="303801"/>
                </a:cubicBezTo>
                <a:cubicBezTo>
                  <a:pt x="2026960" y="296417"/>
                  <a:pt x="2045820" y="297237"/>
                  <a:pt x="2062220" y="294777"/>
                </a:cubicBezTo>
                <a:lnTo>
                  <a:pt x="2001117" y="342869"/>
                </a:lnTo>
                <a:lnTo>
                  <a:pt x="2000721" y="342360"/>
                </a:lnTo>
                <a:cubicBezTo>
                  <a:pt x="2000721" y="343182"/>
                  <a:pt x="1999901" y="343182"/>
                  <a:pt x="1999901" y="344002"/>
                </a:cubicBezTo>
                <a:cubicBezTo>
                  <a:pt x="2000721" y="343182"/>
                  <a:pt x="2000721" y="343182"/>
                  <a:pt x="2000721" y="343182"/>
                </a:cubicBezTo>
                <a:lnTo>
                  <a:pt x="2001117" y="342869"/>
                </a:lnTo>
                <a:lnTo>
                  <a:pt x="2012200" y="357128"/>
                </a:lnTo>
                <a:cubicBezTo>
                  <a:pt x="2001541" y="369435"/>
                  <a:pt x="2001541" y="369435"/>
                  <a:pt x="1981041" y="359590"/>
                </a:cubicBezTo>
                <a:cubicBezTo>
                  <a:pt x="1970381" y="369435"/>
                  <a:pt x="1960542" y="378460"/>
                  <a:pt x="1946602" y="390766"/>
                </a:cubicBezTo>
                <a:cubicBezTo>
                  <a:pt x="1998261" y="384203"/>
                  <a:pt x="2035981" y="366973"/>
                  <a:pt x="2061400" y="326773"/>
                </a:cubicBezTo>
                <a:cubicBezTo>
                  <a:pt x="2064679" y="330055"/>
                  <a:pt x="2067140" y="333337"/>
                  <a:pt x="2072059" y="338259"/>
                </a:cubicBezTo>
                <a:cubicBezTo>
                  <a:pt x="2058939" y="348924"/>
                  <a:pt x="2045820" y="359590"/>
                  <a:pt x="2031880" y="371075"/>
                </a:cubicBezTo>
                <a:cubicBezTo>
                  <a:pt x="2038440" y="373537"/>
                  <a:pt x="2043361" y="375998"/>
                  <a:pt x="2050739" y="378460"/>
                </a:cubicBezTo>
                <a:cubicBezTo>
                  <a:pt x="2040900" y="385023"/>
                  <a:pt x="2032700" y="389945"/>
                  <a:pt x="2024500" y="394048"/>
                </a:cubicBezTo>
                <a:cubicBezTo>
                  <a:pt x="2025320" y="395688"/>
                  <a:pt x="2026140" y="397330"/>
                  <a:pt x="2026960" y="398970"/>
                </a:cubicBezTo>
                <a:cubicBezTo>
                  <a:pt x="2031060" y="398150"/>
                  <a:pt x="2034340" y="397330"/>
                  <a:pt x="2038440" y="395688"/>
                </a:cubicBezTo>
                <a:cubicBezTo>
                  <a:pt x="2042540" y="393227"/>
                  <a:pt x="2049100" y="390766"/>
                  <a:pt x="2051559" y="386663"/>
                </a:cubicBezTo>
                <a:cubicBezTo>
                  <a:pt x="2065499" y="358770"/>
                  <a:pt x="2096660" y="362872"/>
                  <a:pt x="2114699" y="343182"/>
                </a:cubicBezTo>
                <a:cubicBezTo>
                  <a:pt x="2116339" y="344822"/>
                  <a:pt x="2117978" y="346463"/>
                  <a:pt x="2119618" y="348924"/>
                </a:cubicBezTo>
                <a:cubicBezTo>
                  <a:pt x="2117978" y="353847"/>
                  <a:pt x="2117159" y="358770"/>
                  <a:pt x="2116339" y="363692"/>
                </a:cubicBezTo>
                <a:cubicBezTo>
                  <a:pt x="2090919" y="385023"/>
                  <a:pt x="2063860" y="404713"/>
                  <a:pt x="2051559" y="437530"/>
                </a:cubicBezTo>
                <a:cubicBezTo>
                  <a:pt x="2088459" y="416199"/>
                  <a:pt x="2124538" y="394868"/>
                  <a:pt x="2161438" y="374357"/>
                </a:cubicBezTo>
                <a:cubicBezTo>
                  <a:pt x="2163898" y="375998"/>
                  <a:pt x="2166357" y="377639"/>
                  <a:pt x="2169638" y="379280"/>
                </a:cubicBezTo>
                <a:cubicBezTo>
                  <a:pt x="2167178" y="385023"/>
                  <a:pt x="2166357" y="391586"/>
                  <a:pt x="2163078" y="395688"/>
                </a:cubicBezTo>
                <a:cubicBezTo>
                  <a:pt x="2159798" y="399790"/>
                  <a:pt x="2153238" y="400611"/>
                  <a:pt x="2149138" y="403893"/>
                </a:cubicBezTo>
                <a:cubicBezTo>
                  <a:pt x="2126178" y="422763"/>
                  <a:pt x="2103219" y="441631"/>
                  <a:pt x="2081900" y="462143"/>
                </a:cubicBezTo>
                <a:lnTo>
                  <a:pt x="2054503" y="497488"/>
                </a:lnTo>
                <a:lnTo>
                  <a:pt x="2046640" y="499061"/>
                </a:lnTo>
                <a:cubicBezTo>
                  <a:pt x="2048280" y="499882"/>
                  <a:pt x="2049100" y="501523"/>
                  <a:pt x="2050739" y="502343"/>
                </a:cubicBezTo>
                <a:lnTo>
                  <a:pt x="2054503" y="497488"/>
                </a:lnTo>
                <a:lnTo>
                  <a:pt x="2054840" y="497421"/>
                </a:lnTo>
                <a:cubicBezTo>
                  <a:pt x="2069600" y="524494"/>
                  <a:pt x="2076160" y="499061"/>
                  <a:pt x="2084359" y="491678"/>
                </a:cubicBezTo>
                <a:cubicBezTo>
                  <a:pt x="2105679" y="473628"/>
                  <a:pt x="2126998" y="454759"/>
                  <a:pt x="2147498" y="436710"/>
                </a:cubicBezTo>
                <a:cubicBezTo>
                  <a:pt x="2154878" y="430146"/>
                  <a:pt x="2159798" y="421121"/>
                  <a:pt x="2167178" y="414558"/>
                </a:cubicBezTo>
                <a:cubicBezTo>
                  <a:pt x="2171278" y="410456"/>
                  <a:pt x="2177838" y="407995"/>
                  <a:pt x="2185217" y="407995"/>
                </a:cubicBezTo>
                <a:cubicBezTo>
                  <a:pt x="2162258" y="449016"/>
                  <a:pt x="2123719" y="476089"/>
                  <a:pt x="2090919" y="508906"/>
                </a:cubicBezTo>
                <a:cubicBezTo>
                  <a:pt x="2092559" y="510547"/>
                  <a:pt x="2093379" y="512189"/>
                  <a:pt x="2094199" y="514649"/>
                </a:cubicBezTo>
                <a:cubicBezTo>
                  <a:pt x="2136839" y="494959"/>
                  <a:pt x="2178657" y="475269"/>
                  <a:pt x="2224577" y="454759"/>
                </a:cubicBezTo>
                <a:cubicBezTo>
                  <a:pt x="2227857" y="460501"/>
                  <a:pt x="2233596" y="468706"/>
                  <a:pt x="2238517" y="476910"/>
                </a:cubicBezTo>
                <a:cubicBezTo>
                  <a:pt x="2254916" y="466244"/>
                  <a:pt x="2266396" y="458041"/>
                  <a:pt x="2278696" y="450656"/>
                </a:cubicBezTo>
                <a:cubicBezTo>
                  <a:pt x="2296736" y="447375"/>
                  <a:pt x="2335275" y="424403"/>
                  <a:pt x="2342655" y="404713"/>
                </a:cubicBezTo>
                <a:cubicBezTo>
                  <a:pt x="2367254" y="407175"/>
                  <a:pt x="2367254" y="407175"/>
                  <a:pt x="2369714" y="392407"/>
                </a:cubicBezTo>
                <a:cubicBezTo>
                  <a:pt x="2376274" y="392407"/>
                  <a:pt x="2383654" y="394868"/>
                  <a:pt x="2389394" y="393227"/>
                </a:cubicBezTo>
                <a:cubicBezTo>
                  <a:pt x="2418093" y="383382"/>
                  <a:pt x="2445973" y="371897"/>
                  <a:pt x="2474672" y="360410"/>
                </a:cubicBezTo>
                <a:cubicBezTo>
                  <a:pt x="2486152" y="356308"/>
                  <a:pt x="2496812" y="351385"/>
                  <a:pt x="2508291" y="347283"/>
                </a:cubicBezTo>
                <a:cubicBezTo>
                  <a:pt x="2548470" y="333337"/>
                  <a:pt x="2588650" y="320210"/>
                  <a:pt x="2628010" y="307082"/>
                </a:cubicBezTo>
                <a:cubicBezTo>
                  <a:pt x="2629649" y="309544"/>
                  <a:pt x="2631289" y="312005"/>
                  <a:pt x="2632109" y="315287"/>
                </a:cubicBezTo>
                <a:cubicBezTo>
                  <a:pt x="2623089" y="325132"/>
                  <a:pt x="2613250" y="334977"/>
                  <a:pt x="2601769" y="347283"/>
                </a:cubicBezTo>
                <a:cubicBezTo>
                  <a:pt x="2601769" y="367793"/>
                  <a:pt x="2601769" y="366973"/>
                  <a:pt x="2624729" y="360410"/>
                </a:cubicBezTo>
                <a:cubicBezTo>
                  <a:pt x="2633750" y="357128"/>
                  <a:pt x="2644409" y="357949"/>
                  <a:pt x="2653429" y="356308"/>
                </a:cubicBezTo>
                <a:cubicBezTo>
                  <a:pt x="2654249" y="358770"/>
                  <a:pt x="2655069" y="360410"/>
                  <a:pt x="2655069" y="362051"/>
                </a:cubicBezTo>
                <a:cubicBezTo>
                  <a:pt x="2647689" y="365333"/>
                  <a:pt x="2638669" y="367793"/>
                  <a:pt x="2632109" y="372717"/>
                </a:cubicBezTo>
                <a:cubicBezTo>
                  <a:pt x="2624729" y="377639"/>
                  <a:pt x="2619810" y="385843"/>
                  <a:pt x="2613250" y="392407"/>
                </a:cubicBezTo>
                <a:cubicBezTo>
                  <a:pt x="2619810" y="397330"/>
                  <a:pt x="2627190" y="403072"/>
                  <a:pt x="2633750" y="407995"/>
                </a:cubicBezTo>
                <a:cubicBezTo>
                  <a:pt x="2616529" y="426044"/>
                  <a:pt x="2576350" y="415378"/>
                  <a:pt x="2571430" y="454759"/>
                </a:cubicBezTo>
                <a:cubicBezTo>
                  <a:pt x="2598490" y="446554"/>
                  <a:pt x="2628829" y="449836"/>
                  <a:pt x="2644409" y="426865"/>
                </a:cubicBezTo>
                <a:cubicBezTo>
                  <a:pt x="2657529" y="430146"/>
                  <a:pt x="2666549" y="431786"/>
                  <a:pt x="2678028" y="434248"/>
                </a:cubicBezTo>
                <a:cubicBezTo>
                  <a:pt x="2673929" y="439991"/>
                  <a:pt x="2676388" y="454759"/>
                  <a:pt x="2658349" y="451478"/>
                </a:cubicBezTo>
                <a:cubicBezTo>
                  <a:pt x="2648510" y="449836"/>
                  <a:pt x="2618170" y="483474"/>
                  <a:pt x="2618170" y="498241"/>
                </a:cubicBezTo>
                <a:cubicBezTo>
                  <a:pt x="2629649" y="491678"/>
                  <a:pt x="2638669" y="481833"/>
                  <a:pt x="2647689" y="481013"/>
                </a:cubicBezTo>
                <a:cubicBezTo>
                  <a:pt x="2657529" y="480192"/>
                  <a:pt x="2668189" y="488396"/>
                  <a:pt x="2678848" y="493319"/>
                </a:cubicBezTo>
                <a:cubicBezTo>
                  <a:pt x="2664089" y="522854"/>
                  <a:pt x="2634570" y="522034"/>
                  <a:pt x="2614890" y="537621"/>
                </a:cubicBezTo>
                <a:cubicBezTo>
                  <a:pt x="2615709" y="540903"/>
                  <a:pt x="2615709" y="545826"/>
                  <a:pt x="2616529" y="551569"/>
                </a:cubicBezTo>
                <a:cubicBezTo>
                  <a:pt x="2613250" y="551569"/>
                  <a:pt x="2610790" y="551569"/>
                  <a:pt x="2609969" y="550749"/>
                </a:cubicBezTo>
                <a:cubicBezTo>
                  <a:pt x="2597670" y="535161"/>
                  <a:pt x="2587011" y="536801"/>
                  <a:pt x="2576350" y="553209"/>
                </a:cubicBezTo>
                <a:cubicBezTo>
                  <a:pt x="2559131" y="577822"/>
                  <a:pt x="2541092" y="602435"/>
                  <a:pt x="2523871" y="627868"/>
                </a:cubicBezTo>
                <a:cubicBezTo>
                  <a:pt x="2521411" y="631970"/>
                  <a:pt x="2522231" y="637713"/>
                  <a:pt x="2520592" y="645917"/>
                </a:cubicBezTo>
                <a:cubicBezTo>
                  <a:pt x="2546831" y="640175"/>
                  <a:pt x="2554211" y="620484"/>
                  <a:pt x="2560771" y="603255"/>
                </a:cubicBezTo>
                <a:cubicBezTo>
                  <a:pt x="2570610" y="577822"/>
                  <a:pt x="2574711" y="572899"/>
                  <a:pt x="2600130" y="576182"/>
                </a:cubicBezTo>
                <a:cubicBezTo>
                  <a:pt x="2583730" y="599974"/>
                  <a:pt x="2567331" y="624587"/>
                  <a:pt x="2550931" y="648378"/>
                </a:cubicBezTo>
                <a:cubicBezTo>
                  <a:pt x="2553391" y="650020"/>
                  <a:pt x="2555030" y="651660"/>
                  <a:pt x="2556670" y="653301"/>
                </a:cubicBezTo>
                <a:cubicBezTo>
                  <a:pt x="2570610" y="650840"/>
                  <a:pt x="2590290" y="664787"/>
                  <a:pt x="2596850" y="638533"/>
                </a:cubicBezTo>
                <a:cubicBezTo>
                  <a:pt x="2597670" y="636892"/>
                  <a:pt x="2600950" y="634432"/>
                  <a:pt x="2603410" y="634432"/>
                </a:cubicBezTo>
                <a:cubicBezTo>
                  <a:pt x="2624729" y="631970"/>
                  <a:pt x="2645229" y="630329"/>
                  <a:pt x="2668189" y="628688"/>
                </a:cubicBezTo>
                <a:cubicBezTo>
                  <a:pt x="2666549" y="637713"/>
                  <a:pt x="2664909" y="646738"/>
                  <a:pt x="2663268" y="656583"/>
                </a:cubicBezTo>
                <a:cubicBezTo>
                  <a:pt x="2683768" y="658223"/>
                  <a:pt x="2688689" y="645917"/>
                  <a:pt x="2696888" y="630329"/>
                </a:cubicBezTo>
                <a:cubicBezTo>
                  <a:pt x="2697708" y="638533"/>
                  <a:pt x="2698528" y="645917"/>
                  <a:pt x="2700168" y="659043"/>
                </a:cubicBezTo>
                <a:cubicBezTo>
                  <a:pt x="2759207" y="650840"/>
                  <a:pt x="2819886" y="666428"/>
                  <a:pt x="2881385" y="680375"/>
                </a:cubicBezTo>
                <a:cubicBezTo>
                  <a:pt x="2881385" y="686938"/>
                  <a:pt x="2880565" y="693501"/>
                  <a:pt x="2880565" y="700065"/>
                </a:cubicBezTo>
                <a:cubicBezTo>
                  <a:pt x="2892044" y="704988"/>
                  <a:pt x="2902705" y="708269"/>
                  <a:pt x="2912544" y="713191"/>
                </a:cubicBezTo>
                <a:cubicBezTo>
                  <a:pt x="2913364" y="714013"/>
                  <a:pt x="2912544" y="718935"/>
                  <a:pt x="2911724" y="722216"/>
                </a:cubicBezTo>
                <a:cubicBezTo>
                  <a:pt x="2900244" y="720576"/>
                  <a:pt x="2889585" y="718114"/>
                  <a:pt x="2878925" y="718114"/>
                </a:cubicBezTo>
                <a:cubicBezTo>
                  <a:pt x="2875645" y="717294"/>
                  <a:pt x="2869906" y="722216"/>
                  <a:pt x="2869085" y="725498"/>
                </a:cubicBezTo>
                <a:cubicBezTo>
                  <a:pt x="2868265" y="728780"/>
                  <a:pt x="2872365" y="736164"/>
                  <a:pt x="2874825" y="736984"/>
                </a:cubicBezTo>
                <a:cubicBezTo>
                  <a:pt x="2885484" y="739446"/>
                  <a:pt x="2896965" y="741086"/>
                  <a:pt x="2908445" y="741906"/>
                </a:cubicBezTo>
                <a:cubicBezTo>
                  <a:pt x="2923205" y="742727"/>
                  <a:pt x="2938783" y="741906"/>
                  <a:pt x="2954364" y="744368"/>
                </a:cubicBezTo>
                <a:cubicBezTo>
                  <a:pt x="2959283" y="744368"/>
                  <a:pt x="2963384" y="751751"/>
                  <a:pt x="2967483" y="756674"/>
                </a:cubicBezTo>
                <a:cubicBezTo>
                  <a:pt x="2961743" y="758314"/>
                  <a:pt x="2956004" y="761596"/>
                  <a:pt x="2950264" y="760776"/>
                </a:cubicBezTo>
                <a:cubicBezTo>
                  <a:pt x="2935504" y="759136"/>
                  <a:pt x="2919924" y="749291"/>
                  <a:pt x="2908445" y="769801"/>
                </a:cubicBezTo>
                <a:cubicBezTo>
                  <a:pt x="2905984" y="764058"/>
                  <a:pt x="2903525" y="759136"/>
                  <a:pt x="2900244" y="752572"/>
                </a:cubicBezTo>
                <a:cubicBezTo>
                  <a:pt x="2896145" y="755033"/>
                  <a:pt x="2892044" y="759956"/>
                  <a:pt x="2887945" y="759956"/>
                </a:cubicBezTo>
                <a:cubicBezTo>
                  <a:pt x="2872365" y="762417"/>
                  <a:pt x="2856786" y="762417"/>
                  <a:pt x="2841206" y="763238"/>
                </a:cubicBezTo>
                <a:cubicBezTo>
                  <a:pt x="2819066" y="765699"/>
                  <a:pt x="2797746" y="767339"/>
                  <a:pt x="2775607" y="769801"/>
                </a:cubicBezTo>
                <a:cubicBezTo>
                  <a:pt x="2771507" y="770621"/>
                  <a:pt x="2768227" y="774724"/>
                  <a:pt x="2764127" y="782107"/>
                </a:cubicBezTo>
                <a:cubicBezTo>
                  <a:pt x="2801847" y="785389"/>
                  <a:pt x="2839565" y="787851"/>
                  <a:pt x="2876465" y="791132"/>
                </a:cubicBezTo>
                <a:cubicBezTo>
                  <a:pt x="2876465" y="791952"/>
                  <a:pt x="2876465" y="792773"/>
                  <a:pt x="2876465" y="793593"/>
                </a:cubicBezTo>
                <a:lnTo>
                  <a:pt x="2821646" y="802213"/>
                </a:lnTo>
                <a:lnTo>
                  <a:pt x="2819886" y="801797"/>
                </a:lnTo>
                <a:lnTo>
                  <a:pt x="2818574" y="801141"/>
                </a:lnTo>
                <a:lnTo>
                  <a:pt x="2818246" y="800156"/>
                </a:lnTo>
                <a:cubicBezTo>
                  <a:pt x="2818246" y="800977"/>
                  <a:pt x="2818246" y="800977"/>
                  <a:pt x="2818246" y="800977"/>
                </a:cubicBezTo>
                <a:lnTo>
                  <a:pt x="2818574" y="801141"/>
                </a:lnTo>
                <a:lnTo>
                  <a:pt x="2819066" y="802617"/>
                </a:lnTo>
                <a:lnTo>
                  <a:pt x="2821646" y="802213"/>
                </a:lnTo>
                <a:lnTo>
                  <a:pt x="2842948" y="807233"/>
                </a:lnTo>
                <a:cubicBezTo>
                  <a:pt x="2851251" y="807745"/>
                  <a:pt x="2859245" y="807130"/>
                  <a:pt x="2864165" y="805899"/>
                </a:cubicBezTo>
                <a:cubicBezTo>
                  <a:pt x="2870726" y="804259"/>
                  <a:pt x="2879745" y="805899"/>
                  <a:pt x="2886305" y="808361"/>
                </a:cubicBezTo>
                <a:cubicBezTo>
                  <a:pt x="2904345" y="814924"/>
                  <a:pt x="2921564" y="822307"/>
                  <a:pt x="2938783" y="829692"/>
                </a:cubicBezTo>
                <a:cubicBezTo>
                  <a:pt x="2942064" y="831332"/>
                  <a:pt x="2943704" y="835435"/>
                  <a:pt x="2945343" y="838717"/>
                </a:cubicBezTo>
                <a:cubicBezTo>
                  <a:pt x="2942064" y="840357"/>
                  <a:pt x="2937964" y="844459"/>
                  <a:pt x="2935504" y="843639"/>
                </a:cubicBezTo>
                <a:cubicBezTo>
                  <a:pt x="2910905" y="837896"/>
                  <a:pt x="2886305" y="832152"/>
                  <a:pt x="2861705" y="826410"/>
                </a:cubicBezTo>
                <a:cubicBezTo>
                  <a:pt x="2858425" y="825589"/>
                  <a:pt x="2857605" y="820667"/>
                  <a:pt x="2855146" y="817386"/>
                </a:cubicBezTo>
                <a:cubicBezTo>
                  <a:pt x="2853505" y="818206"/>
                  <a:pt x="2851045" y="819026"/>
                  <a:pt x="2848586" y="820667"/>
                </a:cubicBezTo>
                <a:cubicBezTo>
                  <a:pt x="2855146" y="833794"/>
                  <a:pt x="2861705" y="846920"/>
                  <a:pt x="2869085" y="860867"/>
                </a:cubicBezTo>
                <a:cubicBezTo>
                  <a:pt x="2864165" y="860867"/>
                  <a:pt x="2860065" y="860867"/>
                  <a:pt x="2858425" y="860867"/>
                </a:cubicBezTo>
                <a:cubicBezTo>
                  <a:pt x="2859245" y="872354"/>
                  <a:pt x="2860885" y="883840"/>
                  <a:pt x="2862526" y="894505"/>
                </a:cubicBezTo>
                <a:cubicBezTo>
                  <a:pt x="2870726" y="896967"/>
                  <a:pt x="2879745" y="899428"/>
                  <a:pt x="2888765" y="901889"/>
                </a:cubicBezTo>
                <a:cubicBezTo>
                  <a:pt x="2888765" y="904350"/>
                  <a:pt x="2888765" y="907632"/>
                  <a:pt x="2888765" y="910093"/>
                </a:cubicBezTo>
                <a:cubicBezTo>
                  <a:pt x="2874825" y="911734"/>
                  <a:pt x="2860885" y="913375"/>
                  <a:pt x="2847766" y="915015"/>
                </a:cubicBezTo>
                <a:cubicBezTo>
                  <a:pt x="2840386" y="915836"/>
                  <a:pt x="2833826" y="918297"/>
                  <a:pt x="2827266" y="919938"/>
                </a:cubicBezTo>
                <a:cubicBezTo>
                  <a:pt x="2823985" y="920758"/>
                  <a:pt x="2819886" y="922400"/>
                  <a:pt x="2818246" y="921579"/>
                </a:cubicBezTo>
                <a:cubicBezTo>
                  <a:pt x="2796926" y="902710"/>
                  <a:pt x="2773147" y="919938"/>
                  <a:pt x="2751007" y="917477"/>
                </a:cubicBezTo>
                <a:cubicBezTo>
                  <a:pt x="2717387" y="914195"/>
                  <a:pt x="2682948" y="915015"/>
                  <a:pt x="2649329" y="915836"/>
                </a:cubicBezTo>
                <a:cubicBezTo>
                  <a:pt x="2640310" y="915836"/>
                  <a:pt x="2631289" y="924860"/>
                  <a:pt x="2623909" y="933065"/>
                </a:cubicBezTo>
                <a:cubicBezTo>
                  <a:pt x="2662448" y="940448"/>
                  <a:pt x="2700988" y="934706"/>
                  <a:pt x="2737067" y="947833"/>
                </a:cubicBezTo>
                <a:cubicBezTo>
                  <a:pt x="2723947" y="956857"/>
                  <a:pt x="2714108" y="966703"/>
                  <a:pt x="2701809" y="971625"/>
                </a:cubicBezTo>
                <a:cubicBezTo>
                  <a:pt x="2693608" y="974086"/>
                  <a:pt x="2680489" y="974086"/>
                  <a:pt x="2673109" y="969163"/>
                </a:cubicBezTo>
                <a:cubicBezTo>
                  <a:pt x="2650969" y="953575"/>
                  <a:pt x="2647689" y="953575"/>
                  <a:pt x="2618170" y="977368"/>
                </a:cubicBezTo>
                <a:cubicBezTo>
                  <a:pt x="2614070" y="980650"/>
                  <a:pt x="2610790" y="983111"/>
                  <a:pt x="2601769" y="989674"/>
                </a:cubicBezTo>
                <a:cubicBezTo>
                  <a:pt x="2619810" y="1001981"/>
                  <a:pt x="2636209" y="1012646"/>
                  <a:pt x="2651789" y="1024131"/>
                </a:cubicBezTo>
                <a:cubicBezTo>
                  <a:pt x="2657529" y="1024953"/>
                  <a:pt x="2663268" y="1024953"/>
                  <a:pt x="2669008" y="1025773"/>
                </a:cubicBezTo>
                <a:cubicBezTo>
                  <a:pt x="2669828" y="1024131"/>
                  <a:pt x="2670648" y="1022491"/>
                  <a:pt x="2672289" y="1021671"/>
                </a:cubicBezTo>
                <a:cubicBezTo>
                  <a:pt x="2665729" y="1014286"/>
                  <a:pt x="2659989" y="1006903"/>
                  <a:pt x="2654249" y="1000339"/>
                </a:cubicBezTo>
                <a:cubicBezTo>
                  <a:pt x="2673109" y="991315"/>
                  <a:pt x="2703448" y="994596"/>
                  <a:pt x="2715748" y="1008544"/>
                </a:cubicBezTo>
                <a:cubicBezTo>
                  <a:pt x="2718208" y="1011826"/>
                  <a:pt x="2719028" y="1017568"/>
                  <a:pt x="2718208" y="1021671"/>
                </a:cubicBezTo>
                <a:cubicBezTo>
                  <a:pt x="2716567" y="1024953"/>
                  <a:pt x="2711648" y="1029874"/>
                  <a:pt x="2708368" y="1029874"/>
                </a:cubicBezTo>
                <a:cubicBezTo>
                  <a:pt x="2695249" y="1028234"/>
                  <a:pt x="2682129" y="1025773"/>
                  <a:pt x="2675569" y="1043001"/>
                </a:cubicBezTo>
                <a:cubicBezTo>
                  <a:pt x="2674749" y="1044642"/>
                  <a:pt x="2659169" y="1040541"/>
                  <a:pt x="2650969" y="1038079"/>
                </a:cubicBezTo>
                <a:cubicBezTo>
                  <a:pt x="2648510" y="1038079"/>
                  <a:pt x="2646049" y="1036438"/>
                  <a:pt x="2642769" y="1035618"/>
                </a:cubicBezTo>
                <a:cubicBezTo>
                  <a:pt x="2641130" y="1041361"/>
                  <a:pt x="2639489" y="1047104"/>
                  <a:pt x="2637849" y="1052846"/>
                </a:cubicBezTo>
                <a:cubicBezTo>
                  <a:pt x="2673929" y="1062692"/>
                  <a:pt x="2673929" y="1062692"/>
                  <a:pt x="2686228" y="1051206"/>
                </a:cubicBezTo>
                <a:cubicBezTo>
                  <a:pt x="2694429" y="1056128"/>
                  <a:pt x="2701809" y="1061051"/>
                  <a:pt x="2710008" y="1065974"/>
                </a:cubicBezTo>
                <a:cubicBezTo>
                  <a:pt x="2702628" y="1074177"/>
                  <a:pt x="2696888" y="1081561"/>
                  <a:pt x="2691148" y="1088124"/>
                </a:cubicBezTo>
                <a:cubicBezTo>
                  <a:pt x="2674749" y="1089766"/>
                  <a:pt x="2658349" y="1090586"/>
                  <a:pt x="2641950" y="1093047"/>
                </a:cubicBezTo>
                <a:cubicBezTo>
                  <a:pt x="2637849" y="1093867"/>
                  <a:pt x="2634570" y="1099611"/>
                  <a:pt x="2630469" y="1102072"/>
                </a:cubicBezTo>
                <a:cubicBezTo>
                  <a:pt x="2634570" y="1104534"/>
                  <a:pt x="2639489" y="1110276"/>
                  <a:pt x="2641130" y="1109456"/>
                </a:cubicBezTo>
                <a:cubicBezTo>
                  <a:pt x="2664909" y="1096329"/>
                  <a:pt x="2687049" y="1104534"/>
                  <a:pt x="2710008" y="1111917"/>
                </a:cubicBezTo>
                <a:cubicBezTo>
                  <a:pt x="2710008" y="1112737"/>
                  <a:pt x="2710828" y="1112737"/>
                  <a:pt x="2714928" y="1113557"/>
                </a:cubicBezTo>
                <a:cubicBezTo>
                  <a:pt x="2712468" y="1127505"/>
                  <a:pt x="2707548" y="1142272"/>
                  <a:pt x="2709189" y="1157040"/>
                </a:cubicBezTo>
                <a:cubicBezTo>
                  <a:pt x="2709189" y="1166885"/>
                  <a:pt x="2710008" y="1181653"/>
                  <a:pt x="2728048" y="1182473"/>
                </a:cubicBezTo>
                <a:cubicBezTo>
                  <a:pt x="2741988" y="1184114"/>
                  <a:pt x="2748548" y="1200523"/>
                  <a:pt x="2742808" y="1213650"/>
                </a:cubicBezTo>
                <a:cubicBezTo>
                  <a:pt x="2742808" y="1214470"/>
                  <a:pt x="2742808" y="1214470"/>
                  <a:pt x="2742808" y="1214470"/>
                </a:cubicBezTo>
                <a:cubicBezTo>
                  <a:pt x="2737067" y="1212828"/>
                  <a:pt x="2731327" y="1211188"/>
                  <a:pt x="2725588" y="1212008"/>
                </a:cubicBezTo>
                <a:cubicBezTo>
                  <a:pt x="2720668" y="1212008"/>
                  <a:pt x="2716567" y="1216110"/>
                  <a:pt x="2711648" y="1218572"/>
                </a:cubicBezTo>
                <a:cubicBezTo>
                  <a:pt x="2714928" y="1223495"/>
                  <a:pt x="2718208" y="1228417"/>
                  <a:pt x="2722308" y="1231698"/>
                </a:cubicBezTo>
                <a:cubicBezTo>
                  <a:pt x="2726408" y="1235801"/>
                  <a:pt x="2732968" y="1239083"/>
                  <a:pt x="2737887" y="1242365"/>
                </a:cubicBezTo>
                <a:cubicBezTo>
                  <a:pt x="2737887" y="1244825"/>
                  <a:pt x="2737067" y="1247286"/>
                  <a:pt x="2737067" y="1249748"/>
                </a:cubicBezTo>
                <a:lnTo>
                  <a:pt x="2706625" y="1251351"/>
                </a:lnTo>
                <a:lnTo>
                  <a:pt x="2705809" y="1257877"/>
                </a:lnTo>
                <a:cubicBezTo>
                  <a:pt x="2703973" y="1257877"/>
                  <a:pt x="2703054" y="1257877"/>
                  <a:pt x="2701217" y="1257061"/>
                </a:cubicBezTo>
                <a:lnTo>
                  <a:pt x="2706009" y="1251384"/>
                </a:lnTo>
                <a:lnTo>
                  <a:pt x="2705908" y="1251389"/>
                </a:lnTo>
                <a:cubicBezTo>
                  <a:pt x="2699348" y="1248107"/>
                  <a:pt x="2692788" y="1245646"/>
                  <a:pt x="2686228" y="1242365"/>
                </a:cubicBezTo>
                <a:cubicBezTo>
                  <a:pt x="2685408" y="1244005"/>
                  <a:pt x="2684588" y="1244825"/>
                  <a:pt x="2683768" y="1246466"/>
                </a:cubicBezTo>
                <a:cubicBezTo>
                  <a:pt x="2689508" y="1257131"/>
                  <a:pt x="2695249" y="1266976"/>
                  <a:pt x="2703448" y="1281744"/>
                </a:cubicBezTo>
                <a:cubicBezTo>
                  <a:pt x="2678848" y="1281744"/>
                  <a:pt x="2658349" y="1281744"/>
                  <a:pt x="2637849" y="1281744"/>
                </a:cubicBezTo>
                <a:cubicBezTo>
                  <a:pt x="2637029" y="1285026"/>
                  <a:pt x="2637029" y="1288308"/>
                  <a:pt x="2636209" y="1291589"/>
                </a:cubicBezTo>
                <a:cubicBezTo>
                  <a:pt x="2659989" y="1297333"/>
                  <a:pt x="2683768" y="1302255"/>
                  <a:pt x="2710008" y="1308818"/>
                </a:cubicBezTo>
                <a:cubicBezTo>
                  <a:pt x="2710008" y="1310459"/>
                  <a:pt x="2710008" y="1312921"/>
                  <a:pt x="2710828" y="1316202"/>
                </a:cubicBezTo>
                <a:cubicBezTo>
                  <a:pt x="2714928" y="1334251"/>
                  <a:pt x="2709189" y="1338354"/>
                  <a:pt x="2691968" y="1331791"/>
                </a:cubicBezTo>
                <a:cubicBezTo>
                  <a:pt x="2666549" y="1323586"/>
                  <a:pt x="2640310" y="1317023"/>
                  <a:pt x="2614890" y="1309639"/>
                </a:cubicBezTo>
                <a:cubicBezTo>
                  <a:pt x="2613250" y="1311279"/>
                  <a:pt x="2611610" y="1312921"/>
                  <a:pt x="2610790" y="1314561"/>
                </a:cubicBezTo>
                <a:cubicBezTo>
                  <a:pt x="2614890" y="1318664"/>
                  <a:pt x="2618170" y="1323586"/>
                  <a:pt x="2623089" y="1326868"/>
                </a:cubicBezTo>
                <a:lnTo>
                  <a:pt x="2637029" y="1333066"/>
                </a:lnTo>
                <a:lnTo>
                  <a:pt x="2637029" y="1333431"/>
                </a:lnTo>
                <a:cubicBezTo>
                  <a:pt x="2650969" y="1338354"/>
                  <a:pt x="2664909" y="1344096"/>
                  <a:pt x="2679669" y="1348199"/>
                </a:cubicBezTo>
                <a:cubicBezTo>
                  <a:pt x="2700168" y="1354762"/>
                  <a:pt x="2719848" y="1360505"/>
                  <a:pt x="2740348" y="1369529"/>
                </a:cubicBezTo>
                <a:cubicBezTo>
                  <a:pt x="2713288" y="1373632"/>
                  <a:pt x="2687869" y="1351481"/>
                  <a:pt x="2663268" y="1365427"/>
                </a:cubicBezTo>
                <a:cubicBezTo>
                  <a:pt x="2636209" y="1358044"/>
                  <a:pt x="2609969" y="1350660"/>
                  <a:pt x="2580451" y="1342456"/>
                </a:cubicBezTo>
                <a:cubicBezTo>
                  <a:pt x="2598490" y="1353942"/>
                  <a:pt x="2614070" y="1363787"/>
                  <a:pt x="2628829" y="1372811"/>
                </a:cubicBezTo>
                <a:cubicBezTo>
                  <a:pt x="2632930" y="1375272"/>
                  <a:pt x="2637849" y="1377734"/>
                  <a:pt x="2641950" y="1378554"/>
                </a:cubicBezTo>
                <a:cubicBezTo>
                  <a:pt x="2659989" y="1381836"/>
                  <a:pt x="2678028" y="1385117"/>
                  <a:pt x="2696068" y="1389220"/>
                </a:cubicBezTo>
                <a:cubicBezTo>
                  <a:pt x="2699348" y="1389220"/>
                  <a:pt x="2700988" y="1395784"/>
                  <a:pt x="2702628" y="1399065"/>
                </a:cubicBezTo>
                <a:cubicBezTo>
                  <a:pt x="2697708" y="1402347"/>
                  <a:pt x="2691968" y="1407269"/>
                  <a:pt x="2687049" y="1408090"/>
                </a:cubicBezTo>
                <a:cubicBezTo>
                  <a:pt x="2676388" y="1408090"/>
                  <a:pt x="2664909" y="1406449"/>
                  <a:pt x="2657529" y="1405629"/>
                </a:cubicBezTo>
                <a:cubicBezTo>
                  <a:pt x="2644409" y="1400705"/>
                  <a:pt x="2633750" y="1396604"/>
                  <a:pt x="2622269" y="1394142"/>
                </a:cubicBezTo>
                <a:cubicBezTo>
                  <a:pt x="2614890" y="1391681"/>
                  <a:pt x="2606690" y="1391681"/>
                  <a:pt x="2598490" y="1390860"/>
                </a:cubicBezTo>
                <a:cubicBezTo>
                  <a:pt x="2603410" y="1396604"/>
                  <a:pt x="2608330" y="1401526"/>
                  <a:pt x="2613250" y="1407269"/>
                </a:cubicBezTo>
                <a:cubicBezTo>
                  <a:pt x="2608330" y="1403987"/>
                  <a:pt x="2603410" y="1400705"/>
                  <a:pt x="2596030" y="1396604"/>
                </a:cubicBezTo>
                <a:cubicBezTo>
                  <a:pt x="2600950" y="1411372"/>
                  <a:pt x="2605050" y="1422037"/>
                  <a:pt x="2609969" y="1436804"/>
                </a:cubicBezTo>
                <a:cubicBezTo>
                  <a:pt x="2590290" y="1434343"/>
                  <a:pt x="2575530" y="1431882"/>
                  <a:pt x="2560771" y="1431062"/>
                </a:cubicBezTo>
                <a:cubicBezTo>
                  <a:pt x="2552571" y="1431062"/>
                  <a:pt x="2544371" y="1435984"/>
                  <a:pt x="2537811" y="1439265"/>
                </a:cubicBezTo>
                <a:cubicBezTo>
                  <a:pt x="2535351" y="1440087"/>
                  <a:pt x="2535351" y="1446650"/>
                  <a:pt x="2536171" y="1449931"/>
                </a:cubicBezTo>
                <a:cubicBezTo>
                  <a:pt x="2536991" y="1452392"/>
                  <a:pt x="2541911" y="1453213"/>
                  <a:pt x="2545191" y="1454033"/>
                </a:cubicBezTo>
                <a:cubicBezTo>
                  <a:pt x="2560771" y="1455674"/>
                  <a:pt x="2576350" y="1457315"/>
                  <a:pt x="2591930" y="1458135"/>
                </a:cubicBezTo>
                <a:cubicBezTo>
                  <a:pt x="2592750" y="1461417"/>
                  <a:pt x="2593570" y="1463878"/>
                  <a:pt x="2594391" y="1466340"/>
                </a:cubicBezTo>
                <a:cubicBezTo>
                  <a:pt x="2577170" y="1477825"/>
                  <a:pt x="2560771" y="1488491"/>
                  <a:pt x="2542731" y="1499977"/>
                </a:cubicBezTo>
                <a:cubicBezTo>
                  <a:pt x="2542731" y="1499977"/>
                  <a:pt x="2546011" y="1503258"/>
                  <a:pt x="2550111" y="1504900"/>
                </a:cubicBezTo>
                <a:cubicBezTo>
                  <a:pt x="2597670" y="1522128"/>
                  <a:pt x="2645229" y="1537716"/>
                  <a:pt x="2692788" y="1554945"/>
                </a:cubicBezTo>
                <a:cubicBezTo>
                  <a:pt x="2697708" y="1557406"/>
                  <a:pt x="2700168" y="1563969"/>
                  <a:pt x="2704268" y="1568071"/>
                </a:cubicBezTo>
                <a:cubicBezTo>
                  <a:pt x="2702628" y="1569713"/>
                  <a:pt x="2700988" y="1571353"/>
                  <a:pt x="2699348" y="1572994"/>
                </a:cubicBezTo>
                <a:cubicBezTo>
                  <a:pt x="2689508" y="1569713"/>
                  <a:pt x="2679669" y="1566431"/>
                  <a:pt x="2669008" y="1563149"/>
                </a:cubicBezTo>
                <a:cubicBezTo>
                  <a:pt x="2673109" y="1584481"/>
                  <a:pt x="2694429" y="1595146"/>
                  <a:pt x="2708368" y="1584481"/>
                </a:cubicBezTo>
                <a:cubicBezTo>
                  <a:pt x="2730507" y="1597607"/>
                  <a:pt x="2753467" y="1611554"/>
                  <a:pt x="2776427" y="1625501"/>
                </a:cubicBezTo>
                <a:cubicBezTo>
                  <a:pt x="2774787" y="1627142"/>
                  <a:pt x="2773967" y="1629604"/>
                  <a:pt x="2773147" y="1632064"/>
                </a:cubicBezTo>
                <a:lnTo>
                  <a:pt x="2705116" y="1616668"/>
                </a:lnTo>
                <a:lnTo>
                  <a:pt x="2705088" y="1616477"/>
                </a:lnTo>
                <a:lnTo>
                  <a:pt x="2704268" y="1616477"/>
                </a:lnTo>
                <a:cubicBezTo>
                  <a:pt x="2700988" y="1615656"/>
                  <a:pt x="2697708" y="1614016"/>
                  <a:pt x="2694429" y="1612374"/>
                </a:cubicBezTo>
                <a:cubicBezTo>
                  <a:pt x="2693608" y="1614016"/>
                  <a:pt x="2693608" y="1614836"/>
                  <a:pt x="2693608" y="1616477"/>
                </a:cubicBezTo>
                <a:lnTo>
                  <a:pt x="2704268" y="1616477"/>
                </a:lnTo>
                <a:lnTo>
                  <a:pt x="2705116" y="1616668"/>
                </a:lnTo>
                <a:lnTo>
                  <a:pt x="2707548" y="1633706"/>
                </a:lnTo>
                <a:cubicBezTo>
                  <a:pt x="2708368" y="1633706"/>
                  <a:pt x="2708368" y="1633706"/>
                  <a:pt x="2708368" y="1633706"/>
                </a:cubicBezTo>
                <a:cubicBezTo>
                  <a:pt x="2702628" y="1636987"/>
                  <a:pt x="2696888" y="1641089"/>
                  <a:pt x="2694429" y="1642730"/>
                </a:cubicBezTo>
                <a:cubicBezTo>
                  <a:pt x="2700988" y="1652575"/>
                  <a:pt x="2707548" y="1662420"/>
                  <a:pt x="2714928" y="1674727"/>
                </a:cubicBezTo>
                <a:cubicBezTo>
                  <a:pt x="2709189" y="1675547"/>
                  <a:pt x="2705908" y="1675547"/>
                  <a:pt x="2703448" y="1676367"/>
                </a:cubicBezTo>
                <a:lnTo>
                  <a:pt x="2715798" y="1690269"/>
                </a:lnTo>
                <a:lnTo>
                  <a:pt x="2660809" y="1688674"/>
                </a:lnTo>
                <a:cubicBezTo>
                  <a:pt x="2654249" y="1688674"/>
                  <a:pt x="2647689" y="1687854"/>
                  <a:pt x="2639489" y="1686212"/>
                </a:cubicBezTo>
                <a:cubicBezTo>
                  <a:pt x="2655069" y="1704262"/>
                  <a:pt x="2743627" y="1732977"/>
                  <a:pt x="2763306" y="1731335"/>
                </a:cubicBezTo>
                <a:cubicBezTo>
                  <a:pt x="2782167" y="1743642"/>
                  <a:pt x="2795287" y="1752667"/>
                  <a:pt x="2809227" y="1762512"/>
                </a:cubicBezTo>
                <a:cubicBezTo>
                  <a:pt x="2762488" y="1760050"/>
                  <a:pt x="2716567" y="1737899"/>
                  <a:pt x="2668189" y="1736258"/>
                </a:cubicBezTo>
                <a:cubicBezTo>
                  <a:pt x="2668189" y="1738720"/>
                  <a:pt x="2667369" y="1741180"/>
                  <a:pt x="2667369" y="1743642"/>
                </a:cubicBezTo>
                <a:cubicBezTo>
                  <a:pt x="2705908" y="1760871"/>
                  <a:pt x="2744447" y="1777280"/>
                  <a:pt x="2787087" y="1796149"/>
                </a:cubicBezTo>
                <a:cubicBezTo>
                  <a:pt x="2774787" y="1804353"/>
                  <a:pt x="2768227" y="1808456"/>
                  <a:pt x="2760027" y="1813378"/>
                </a:cubicBezTo>
                <a:cubicBezTo>
                  <a:pt x="2748548" y="1805173"/>
                  <a:pt x="2735428" y="1796149"/>
                  <a:pt x="2723127" y="1787945"/>
                </a:cubicBezTo>
                <a:cubicBezTo>
                  <a:pt x="2721488" y="1787125"/>
                  <a:pt x="2719848" y="1787125"/>
                  <a:pt x="2719028" y="1787125"/>
                </a:cubicBezTo>
                <a:cubicBezTo>
                  <a:pt x="2693608" y="1788765"/>
                  <a:pt x="2669008" y="1789586"/>
                  <a:pt x="2642769" y="1791226"/>
                </a:cubicBezTo>
                <a:cubicBezTo>
                  <a:pt x="2664909" y="1820761"/>
                  <a:pt x="2711648" y="1801071"/>
                  <a:pt x="2737067" y="1834709"/>
                </a:cubicBezTo>
                <a:cubicBezTo>
                  <a:pt x="2720668" y="1832248"/>
                  <a:pt x="2709189" y="1829786"/>
                  <a:pt x="2696068" y="1827325"/>
                </a:cubicBezTo>
                <a:cubicBezTo>
                  <a:pt x="2695249" y="1850297"/>
                  <a:pt x="2710828" y="1841273"/>
                  <a:pt x="2718208" y="1844554"/>
                </a:cubicBezTo>
                <a:cubicBezTo>
                  <a:pt x="2727228" y="1848656"/>
                  <a:pt x="2734608" y="1853579"/>
                  <a:pt x="2744447" y="1859321"/>
                </a:cubicBezTo>
                <a:cubicBezTo>
                  <a:pt x="2742808" y="1847836"/>
                  <a:pt x="2741168" y="1840452"/>
                  <a:pt x="2740348" y="1833068"/>
                </a:cubicBezTo>
                <a:cubicBezTo>
                  <a:pt x="2743627" y="1833068"/>
                  <a:pt x="2748548" y="1831428"/>
                  <a:pt x="2749368" y="1832248"/>
                </a:cubicBezTo>
                <a:cubicBezTo>
                  <a:pt x="2756747" y="1840452"/>
                  <a:pt x="2763306" y="1848656"/>
                  <a:pt x="2766587" y="1859321"/>
                </a:cubicBezTo>
                <a:cubicBezTo>
                  <a:pt x="2768227" y="1860142"/>
                  <a:pt x="2769866" y="1859321"/>
                  <a:pt x="2770686" y="1860142"/>
                </a:cubicBezTo>
                <a:cubicBezTo>
                  <a:pt x="2778887" y="1865884"/>
                  <a:pt x="2787087" y="1871628"/>
                  <a:pt x="2795287" y="1876551"/>
                </a:cubicBezTo>
                <a:cubicBezTo>
                  <a:pt x="2786267" y="1878191"/>
                  <a:pt x="2777246" y="1879012"/>
                  <a:pt x="2769047" y="1880652"/>
                </a:cubicBezTo>
                <a:cubicBezTo>
                  <a:pt x="2749368" y="1885576"/>
                  <a:pt x="2730507" y="1891318"/>
                  <a:pt x="2711648" y="1896241"/>
                </a:cubicBezTo>
                <a:cubicBezTo>
                  <a:pt x="2711648" y="1899522"/>
                  <a:pt x="2711648" y="1901984"/>
                  <a:pt x="2711648" y="1904445"/>
                </a:cubicBezTo>
                <a:cubicBezTo>
                  <a:pt x="2750187" y="1912649"/>
                  <a:pt x="2788727" y="1920032"/>
                  <a:pt x="2826446" y="1928237"/>
                </a:cubicBezTo>
                <a:cubicBezTo>
                  <a:pt x="2826446" y="1930699"/>
                  <a:pt x="2827266" y="1932339"/>
                  <a:pt x="2827266" y="1934800"/>
                </a:cubicBezTo>
                <a:cubicBezTo>
                  <a:pt x="2784626" y="1942184"/>
                  <a:pt x="2741168" y="1938082"/>
                  <a:pt x="2698528" y="1944645"/>
                </a:cubicBezTo>
                <a:cubicBezTo>
                  <a:pt x="2657529" y="1951209"/>
                  <a:pt x="2613250" y="1940544"/>
                  <a:pt x="2569790" y="1937262"/>
                </a:cubicBezTo>
                <a:cubicBezTo>
                  <a:pt x="2568970" y="1939723"/>
                  <a:pt x="2568970" y="1943005"/>
                  <a:pt x="2568150" y="1945466"/>
                </a:cubicBezTo>
                <a:cubicBezTo>
                  <a:pt x="2581271" y="1947927"/>
                  <a:pt x="2593570" y="1952029"/>
                  <a:pt x="2605870" y="1952850"/>
                </a:cubicBezTo>
                <a:cubicBezTo>
                  <a:pt x="2637029" y="1955311"/>
                  <a:pt x="2669008" y="1955311"/>
                  <a:pt x="2700168" y="1958592"/>
                </a:cubicBezTo>
                <a:cubicBezTo>
                  <a:pt x="2717387" y="1960234"/>
                  <a:pt x="2733788" y="1967617"/>
                  <a:pt x="2750187" y="1975822"/>
                </a:cubicBezTo>
                <a:cubicBezTo>
                  <a:pt x="2743627" y="1976642"/>
                  <a:pt x="2736247" y="1977462"/>
                  <a:pt x="2729687" y="1978283"/>
                </a:cubicBezTo>
                <a:cubicBezTo>
                  <a:pt x="2729687" y="1979924"/>
                  <a:pt x="2729687" y="1982385"/>
                  <a:pt x="2729687" y="1984025"/>
                </a:cubicBezTo>
                <a:cubicBezTo>
                  <a:pt x="2734608" y="1984847"/>
                  <a:pt x="2739527" y="1984025"/>
                  <a:pt x="2743627" y="1986487"/>
                </a:cubicBezTo>
                <a:cubicBezTo>
                  <a:pt x="2752647" y="1991410"/>
                  <a:pt x="2761667" y="1997973"/>
                  <a:pt x="2770686" y="2003716"/>
                </a:cubicBezTo>
                <a:cubicBezTo>
                  <a:pt x="2778887" y="2007818"/>
                  <a:pt x="2787087" y="2011920"/>
                  <a:pt x="2796107" y="2020945"/>
                </a:cubicBezTo>
                <a:cubicBezTo>
                  <a:pt x="2769866" y="2021765"/>
                  <a:pt x="2744447" y="2023406"/>
                  <a:pt x="2713288" y="2025047"/>
                </a:cubicBezTo>
                <a:cubicBezTo>
                  <a:pt x="2728868" y="2035713"/>
                  <a:pt x="2740348" y="2042276"/>
                  <a:pt x="2746907" y="2047198"/>
                </a:cubicBezTo>
                <a:cubicBezTo>
                  <a:pt x="2763306" y="2048840"/>
                  <a:pt x="2774787" y="2049660"/>
                  <a:pt x="2788727" y="2051300"/>
                </a:cubicBezTo>
                <a:cubicBezTo>
                  <a:pt x="2780527" y="2066068"/>
                  <a:pt x="2780527" y="2084118"/>
                  <a:pt x="2759207" y="2071811"/>
                </a:cubicBezTo>
                <a:cubicBezTo>
                  <a:pt x="2756747" y="2077554"/>
                  <a:pt x="2753467" y="2083296"/>
                  <a:pt x="2751007" y="2089860"/>
                </a:cubicBezTo>
                <a:cubicBezTo>
                  <a:pt x="2748548" y="2093963"/>
                  <a:pt x="2746087" y="2098064"/>
                  <a:pt x="2744447" y="2102987"/>
                </a:cubicBezTo>
                <a:cubicBezTo>
                  <a:pt x="2741988" y="2098884"/>
                  <a:pt x="2740348" y="2094783"/>
                  <a:pt x="2737067" y="2087399"/>
                </a:cubicBezTo>
                <a:cubicBezTo>
                  <a:pt x="2705908" y="2091501"/>
                  <a:pt x="2672289" y="2096424"/>
                  <a:pt x="2638669" y="2099706"/>
                </a:cubicBezTo>
                <a:cubicBezTo>
                  <a:pt x="2629649" y="2100526"/>
                  <a:pt x="2619810" y="2095603"/>
                  <a:pt x="2610790" y="2096424"/>
                </a:cubicBezTo>
                <a:cubicBezTo>
                  <a:pt x="2604230" y="2096424"/>
                  <a:pt x="2597670" y="2100526"/>
                  <a:pt x="2591110" y="2102987"/>
                </a:cubicBezTo>
                <a:cubicBezTo>
                  <a:pt x="2596850" y="2106269"/>
                  <a:pt x="2602589" y="2111191"/>
                  <a:pt x="2609149" y="2112832"/>
                </a:cubicBezTo>
                <a:cubicBezTo>
                  <a:pt x="2627190" y="2116934"/>
                  <a:pt x="2645229" y="2119396"/>
                  <a:pt x="2666549" y="2123498"/>
                </a:cubicBezTo>
                <a:cubicBezTo>
                  <a:pt x="2661629" y="2136624"/>
                  <a:pt x="2652609" y="2135804"/>
                  <a:pt x="2641130" y="2134163"/>
                </a:cubicBezTo>
                <a:cubicBezTo>
                  <a:pt x="2632109" y="2132522"/>
                  <a:pt x="2623089" y="2135804"/>
                  <a:pt x="2613250" y="2137444"/>
                </a:cubicBezTo>
                <a:cubicBezTo>
                  <a:pt x="2608330" y="2137444"/>
                  <a:pt x="2603410" y="2139086"/>
                  <a:pt x="2599310" y="2139086"/>
                </a:cubicBezTo>
                <a:cubicBezTo>
                  <a:pt x="2586190" y="2138266"/>
                  <a:pt x="2573891" y="2136624"/>
                  <a:pt x="2561590" y="2135804"/>
                </a:cubicBezTo>
                <a:cubicBezTo>
                  <a:pt x="2556670" y="2134984"/>
                  <a:pt x="2551751" y="2133343"/>
                  <a:pt x="2546831" y="2131702"/>
                </a:cubicBezTo>
                <a:cubicBezTo>
                  <a:pt x="2546831" y="2134163"/>
                  <a:pt x="2546011" y="2135804"/>
                  <a:pt x="2546011" y="2137444"/>
                </a:cubicBezTo>
                <a:cubicBezTo>
                  <a:pt x="2551751" y="2136624"/>
                  <a:pt x="2556670" y="2136624"/>
                  <a:pt x="2561590" y="2135804"/>
                </a:cubicBezTo>
                <a:cubicBezTo>
                  <a:pt x="2559131" y="2142367"/>
                  <a:pt x="2557491" y="2148931"/>
                  <a:pt x="2555030" y="2157134"/>
                </a:cubicBezTo>
                <a:cubicBezTo>
                  <a:pt x="2499272" y="2143187"/>
                  <a:pt x="2444333" y="2130061"/>
                  <a:pt x="2388574" y="2116934"/>
                </a:cubicBezTo>
                <a:cubicBezTo>
                  <a:pt x="2386933" y="2133343"/>
                  <a:pt x="2408253" y="2145649"/>
                  <a:pt x="2442693" y="2150571"/>
                </a:cubicBezTo>
                <a:cubicBezTo>
                  <a:pt x="2457453" y="2156314"/>
                  <a:pt x="2473033" y="2162057"/>
                  <a:pt x="2488612" y="2166980"/>
                </a:cubicBezTo>
                <a:cubicBezTo>
                  <a:pt x="2500092" y="2171082"/>
                  <a:pt x="2513212" y="2172722"/>
                  <a:pt x="2525511" y="2176825"/>
                </a:cubicBezTo>
                <a:lnTo>
                  <a:pt x="2530411" y="2185230"/>
                </a:lnTo>
                <a:lnTo>
                  <a:pt x="2526332" y="2182567"/>
                </a:lnTo>
                <a:lnTo>
                  <a:pt x="2525849" y="2182809"/>
                </a:lnTo>
                <a:lnTo>
                  <a:pt x="2525511" y="2182567"/>
                </a:lnTo>
                <a:cubicBezTo>
                  <a:pt x="2525511" y="2182567"/>
                  <a:pt x="2525511" y="2182567"/>
                  <a:pt x="2524691" y="2183389"/>
                </a:cubicBezTo>
                <a:lnTo>
                  <a:pt x="2525849" y="2182809"/>
                </a:lnTo>
                <a:lnTo>
                  <a:pt x="2531251" y="2186670"/>
                </a:lnTo>
                <a:lnTo>
                  <a:pt x="2530411" y="2185230"/>
                </a:lnTo>
                <a:lnTo>
                  <a:pt x="2545191" y="2194874"/>
                </a:lnTo>
                <a:cubicBezTo>
                  <a:pt x="2544371" y="2194874"/>
                  <a:pt x="2544371" y="2194874"/>
                  <a:pt x="2544371" y="2194874"/>
                </a:cubicBezTo>
                <a:cubicBezTo>
                  <a:pt x="2546011" y="2217846"/>
                  <a:pt x="2546011" y="2242459"/>
                  <a:pt x="2573071" y="2255585"/>
                </a:cubicBezTo>
                <a:cubicBezTo>
                  <a:pt x="2547651" y="2253945"/>
                  <a:pt x="2523051" y="2244100"/>
                  <a:pt x="2497632" y="2270353"/>
                </a:cubicBezTo>
                <a:cubicBezTo>
                  <a:pt x="2511572" y="2271173"/>
                  <a:pt x="2521411" y="2271173"/>
                  <a:pt x="2530431" y="2271993"/>
                </a:cubicBezTo>
                <a:cubicBezTo>
                  <a:pt x="2538631" y="2272815"/>
                  <a:pt x="2546011" y="2275275"/>
                  <a:pt x="2554211" y="2277737"/>
                </a:cubicBezTo>
                <a:cubicBezTo>
                  <a:pt x="2555030" y="2277737"/>
                  <a:pt x="2554211" y="2287582"/>
                  <a:pt x="2552571" y="2287582"/>
                </a:cubicBezTo>
                <a:cubicBezTo>
                  <a:pt x="2545191" y="2290043"/>
                  <a:pt x="2536171" y="2293325"/>
                  <a:pt x="2529611" y="2291685"/>
                </a:cubicBezTo>
                <a:cubicBezTo>
                  <a:pt x="2516491" y="2286762"/>
                  <a:pt x="2504192" y="2279378"/>
                  <a:pt x="2491072" y="2272815"/>
                </a:cubicBezTo>
                <a:cubicBezTo>
                  <a:pt x="2491892" y="2268712"/>
                  <a:pt x="2492712" y="2263790"/>
                  <a:pt x="2494351" y="2258047"/>
                </a:cubicBezTo>
                <a:cubicBezTo>
                  <a:pt x="2490252" y="2258047"/>
                  <a:pt x="2486972" y="2258047"/>
                  <a:pt x="2486972" y="2258867"/>
                </a:cubicBezTo>
                <a:cubicBezTo>
                  <a:pt x="2482872" y="2270353"/>
                  <a:pt x="2477952" y="2272815"/>
                  <a:pt x="2464833" y="2268712"/>
                </a:cubicBezTo>
                <a:cubicBezTo>
                  <a:pt x="2445973" y="2264610"/>
                  <a:pt x="2426294" y="2265430"/>
                  <a:pt x="2406614" y="2263790"/>
                </a:cubicBezTo>
                <a:cubicBezTo>
                  <a:pt x="2406614" y="2267072"/>
                  <a:pt x="2405794" y="2270353"/>
                  <a:pt x="2405794" y="2272815"/>
                </a:cubicBezTo>
                <a:cubicBezTo>
                  <a:pt x="2423833" y="2276917"/>
                  <a:pt x="2441872" y="2281838"/>
                  <a:pt x="2459913" y="2285941"/>
                </a:cubicBezTo>
                <a:cubicBezTo>
                  <a:pt x="2470572" y="2287582"/>
                  <a:pt x="2480413" y="2289223"/>
                  <a:pt x="2490252" y="2290043"/>
                </a:cubicBezTo>
                <a:cubicBezTo>
                  <a:pt x="2505832" y="2292505"/>
                  <a:pt x="2512392" y="2295786"/>
                  <a:pt x="2495992" y="2308093"/>
                </a:cubicBezTo>
                <a:cubicBezTo>
                  <a:pt x="2495171" y="2308913"/>
                  <a:pt x="2499272" y="2314656"/>
                  <a:pt x="2498452" y="2314656"/>
                </a:cubicBezTo>
                <a:cubicBezTo>
                  <a:pt x="2462372" y="2311375"/>
                  <a:pt x="2424653" y="2308093"/>
                  <a:pt x="2386933" y="2305631"/>
                </a:cubicBezTo>
                <a:cubicBezTo>
                  <a:pt x="2386933" y="2307272"/>
                  <a:pt x="2386114" y="2309733"/>
                  <a:pt x="2385294" y="2312195"/>
                </a:cubicBezTo>
                <a:cubicBezTo>
                  <a:pt x="2403333" y="2317938"/>
                  <a:pt x="2420553" y="2323681"/>
                  <a:pt x="2438593" y="2328603"/>
                </a:cubicBezTo>
                <a:cubicBezTo>
                  <a:pt x="2457453" y="2333526"/>
                  <a:pt x="2480413" y="2331885"/>
                  <a:pt x="2494351" y="2342550"/>
                </a:cubicBezTo>
                <a:cubicBezTo>
                  <a:pt x="2509931" y="2354036"/>
                  <a:pt x="2532071" y="2342550"/>
                  <a:pt x="2542731" y="2367983"/>
                </a:cubicBezTo>
                <a:cubicBezTo>
                  <a:pt x="2521411" y="2367983"/>
                  <a:pt x="2500911" y="2367983"/>
                  <a:pt x="2476312" y="2367983"/>
                </a:cubicBezTo>
                <a:cubicBezTo>
                  <a:pt x="2485332" y="2380289"/>
                  <a:pt x="2489432" y="2386033"/>
                  <a:pt x="2496812" y="2395878"/>
                </a:cubicBezTo>
                <a:cubicBezTo>
                  <a:pt x="2477952" y="2396698"/>
                  <a:pt x="2463192" y="2398339"/>
                  <a:pt x="2448432" y="2399159"/>
                </a:cubicBezTo>
                <a:cubicBezTo>
                  <a:pt x="2447612" y="2400801"/>
                  <a:pt x="2446793" y="2402441"/>
                  <a:pt x="2445973" y="2404902"/>
                </a:cubicBezTo>
                <a:cubicBezTo>
                  <a:pt x="2460732" y="2412286"/>
                  <a:pt x="2475492" y="2418849"/>
                  <a:pt x="2490252" y="2427054"/>
                </a:cubicBezTo>
                <a:cubicBezTo>
                  <a:pt x="2495171" y="2429515"/>
                  <a:pt x="2499272" y="2432797"/>
                  <a:pt x="2501731" y="2436899"/>
                </a:cubicBezTo>
                <a:cubicBezTo>
                  <a:pt x="2502551" y="2438539"/>
                  <a:pt x="2499272" y="2445102"/>
                  <a:pt x="2498452" y="2445102"/>
                </a:cubicBezTo>
                <a:cubicBezTo>
                  <a:pt x="2491892" y="2445102"/>
                  <a:pt x="2486152" y="2443462"/>
                  <a:pt x="2476312" y="2442642"/>
                </a:cubicBezTo>
                <a:lnTo>
                  <a:pt x="2470610" y="2453340"/>
                </a:lnTo>
                <a:lnTo>
                  <a:pt x="2470628" y="2453321"/>
                </a:lnTo>
                <a:lnTo>
                  <a:pt x="2472275" y="2454282"/>
                </a:lnTo>
                <a:lnTo>
                  <a:pt x="2470187" y="2454133"/>
                </a:lnTo>
                <a:lnTo>
                  <a:pt x="2469752" y="2454949"/>
                </a:lnTo>
                <a:cubicBezTo>
                  <a:pt x="2470572" y="2454949"/>
                  <a:pt x="2470572" y="2454949"/>
                  <a:pt x="2470572" y="2454949"/>
                </a:cubicBezTo>
                <a:cubicBezTo>
                  <a:pt x="2462372" y="2457409"/>
                  <a:pt x="2454172" y="2460691"/>
                  <a:pt x="2446793" y="2463972"/>
                </a:cubicBezTo>
                <a:cubicBezTo>
                  <a:pt x="2446793" y="2465614"/>
                  <a:pt x="2446793" y="2466434"/>
                  <a:pt x="2446793" y="2468075"/>
                </a:cubicBezTo>
                <a:cubicBezTo>
                  <a:pt x="2460732" y="2472997"/>
                  <a:pt x="2475492" y="2476279"/>
                  <a:pt x="2488612" y="2482022"/>
                </a:cubicBezTo>
                <a:cubicBezTo>
                  <a:pt x="2493532" y="2484484"/>
                  <a:pt x="2497632" y="2490227"/>
                  <a:pt x="2499272" y="2495149"/>
                </a:cubicBezTo>
                <a:cubicBezTo>
                  <a:pt x="2500092" y="2497610"/>
                  <a:pt x="2494351" y="2504995"/>
                  <a:pt x="2491892" y="2504995"/>
                </a:cubicBezTo>
                <a:cubicBezTo>
                  <a:pt x="2487791" y="2504173"/>
                  <a:pt x="2483692" y="2500072"/>
                  <a:pt x="2479593" y="2497610"/>
                </a:cubicBezTo>
                <a:cubicBezTo>
                  <a:pt x="2479593" y="2497610"/>
                  <a:pt x="2479593" y="2497610"/>
                  <a:pt x="2480413" y="2497610"/>
                </a:cubicBezTo>
                <a:cubicBezTo>
                  <a:pt x="2480413" y="2497610"/>
                  <a:pt x="2480413" y="2497610"/>
                  <a:pt x="2480413" y="2496790"/>
                </a:cubicBezTo>
                <a:cubicBezTo>
                  <a:pt x="2469752" y="2503353"/>
                  <a:pt x="2458477" y="2507661"/>
                  <a:pt x="2446792" y="2510020"/>
                </a:cubicBezTo>
                <a:lnTo>
                  <a:pt x="2411013" y="2511545"/>
                </a:lnTo>
                <a:lnTo>
                  <a:pt x="2410886" y="2511342"/>
                </a:lnTo>
                <a:lnTo>
                  <a:pt x="2410344" y="2510981"/>
                </a:lnTo>
                <a:lnTo>
                  <a:pt x="2410462" y="2510665"/>
                </a:lnTo>
                <a:lnTo>
                  <a:pt x="2407433" y="2505815"/>
                </a:lnTo>
                <a:cubicBezTo>
                  <a:pt x="2410713" y="2506635"/>
                  <a:pt x="2413993" y="2507455"/>
                  <a:pt x="2416453" y="2509097"/>
                </a:cubicBezTo>
                <a:cubicBezTo>
                  <a:pt x="2417273" y="2509097"/>
                  <a:pt x="2417273" y="2509097"/>
                  <a:pt x="2417273" y="2509097"/>
                </a:cubicBezTo>
                <a:cubicBezTo>
                  <a:pt x="2417273" y="2509097"/>
                  <a:pt x="2416453" y="2508276"/>
                  <a:pt x="2416453" y="2508276"/>
                </a:cubicBezTo>
                <a:cubicBezTo>
                  <a:pt x="2413993" y="2507455"/>
                  <a:pt x="2410713" y="2506635"/>
                  <a:pt x="2408253" y="2504995"/>
                </a:cubicBezTo>
                <a:lnTo>
                  <a:pt x="2361084" y="2497794"/>
                </a:lnTo>
                <a:lnTo>
                  <a:pt x="2361499" y="2498127"/>
                </a:lnTo>
                <a:lnTo>
                  <a:pt x="2360580" y="2499106"/>
                </a:lnTo>
                <a:lnTo>
                  <a:pt x="2360580" y="2498317"/>
                </a:lnTo>
                <a:lnTo>
                  <a:pt x="2359875" y="2497610"/>
                </a:lnTo>
                <a:lnTo>
                  <a:pt x="2359960" y="2497623"/>
                </a:lnTo>
                <a:lnTo>
                  <a:pt x="2360580" y="2498307"/>
                </a:lnTo>
                <a:lnTo>
                  <a:pt x="2360580" y="2497718"/>
                </a:lnTo>
                <a:lnTo>
                  <a:pt x="2359960" y="2497623"/>
                </a:lnTo>
                <a:lnTo>
                  <a:pt x="2344295" y="2480382"/>
                </a:lnTo>
                <a:cubicBezTo>
                  <a:pt x="2361514" y="2476279"/>
                  <a:pt x="2374634" y="2473817"/>
                  <a:pt x="2388574" y="2471357"/>
                </a:cubicBezTo>
                <a:cubicBezTo>
                  <a:pt x="2387753" y="2469715"/>
                  <a:pt x="2387753" y="2468075"/>
                  <a:pt x="2387753" y="2466434"/>
                </a:cubicBezTo>
                <a:cubicBezTo>
                  <a:pt x="2375454" y="2467254"/>
                  <a:pt x="2363974" y="2468895"/>
                  <a:pt x="2351675" y="2469715"/>
                </a:cubicBezTo>
                <a:cubicBezTo>
                  <a:pt x="2352495" y="2469715"/>
                  <a:pt x="2352495" y="2469715"/>
                  <a:pt x="2352495" y="2469715"/>
                </a:cubicBezTo>
                <a:cubicBezTo>
                  <a:pt x="2347574" y="2474639"/>
                  <a:pt x="2344295" y="2481202"/>
                  <a:pt x="2335275" y="2472177"/>
                </a:cubicBezTo>
                <a:cubicBezTo>
                  <a:pt x="2322975" y="2460691"/>
                  <a:pt x="2313135" y="2463972"/>
                  <a:pt x="2305756" y="2479560"/>
                </a:cubicBezTo>
                <a:cubicBezTo>
                  <a:pt x="2302475" y="2487765"/>
                  <a:pt x="2292635" y="2491867"/>
                  <a:pt x="2286075" y="2498430"/>
                </a:cubicBezTo>
                <a:cubicBezTo>
                  <a:pt x="2283616" y="2494329"/>
                  <a:pt x="2281976" y="2490227"/>
                  <a:pt x="2277876" y="2482842"/>
                </a:cubicBezTo>
                <a:cubicBezTo>
                  <a:pt x="2275416" y="2483663"/>
                  <a:pt x="2268036" y="2485304"/>
                  <a:pt x="2261476" y="2486945"/>
                </a:cubicBezTo>
                <a:cubicBezTo>
                  <a:pt x="2263936" y="2492687"/>
                  <a:pt x="2266396" y="2499250"/>
                  <a:pt x="2271316" y="2511558"/>
                </a:cubicBezTo>
                <a:cubicBezTo>
                  <a:pt x="2251637" y="2503353"/>
                  <a:pt x="2234416" y="2495969"/>
                  <a:pt x="2216377" y="2488585"/>
                </a:cubicBezTo>
                <a:cubicBezTo>
                  <a:pt x="2215557" y="2490227"/>
                  <a:pt x="2215557" y="2491867"/>
                  <a:pt x="2214737" y="2493508"/>
                </a:cubicBezTo>
                <a:cubicBezTo>
                  <a:pt x="2224577" y="2512378"/>
                  <a:pt x="2234416" y="2531248"/>
                  <a:pt x="2245896" y="2552578"/>
                </a:cubicBezTo>
                <a:cubicBezTo>
                  <a:pt x="2238517" y="2550938"/>
                  <a:pt x="2231957" y="2550938"/>
                  <a:pt x="2231137" y="2548476"/>
                </a:cubicBezTo>
                <a:cubicBezTo>
                  <a:pt x="2211457" y="2513198"/>
                  <a:pt x="2176198" y="2504995"/>
                  <a:pt x="2143399" y="2490227"/>
                </a:cubicBezTo>
                <a:cubicBezTo>
                  <a:pt x="2118798" y="2478740"/>
                  <a:pt x="2099119" y="2490227"/>
                  <a:pt x="2073699" y="2488585"/>
                </a:cubicBezTo>
                <a:cubicBezTo>
                  <a:pt x="2113058" y="2528787"/>
                  <a:pt x="2173737" y="2527145"/>
                  <a:pt x="2208177" y="2567346"/>
                </a:cubicBezTo>
                <a:cubicBezTo>
                  <a:pt x="2206537" y="2569808"/>
                  <a:pt x="2204898" y="2572269"/>
                  <a:pt x="2203257" y="2574730"/>
                </a:cubicBezTo>
                <a:cubicBezTo>
                  <a:pt x="2199157" y="2571448"/>
                  <a:pt x="2195877" y="2568166"/>
                  <a:pt x="2192597" y="2564885"/>
                </a:cubicBezTo>
                <a:cubicBezTo>
                  <a:pt x="2188497" y="2560783"/>
                  <a:pt x="2182758" y="2553400"/>
                  <a:pt x="2180297" y="2554220"/>
                </a:cubicBezTo>
                <a:cubicBezTo>
                  <a:pt x="2149138" y="2565706"/>
                  <a:pt x="2122079" y="2548476"/>
                  <a:pt x="2091739" y="2540273"/>
                </a:cubicBezTo>
                <a:cubicBezTo>
                  <a:pt x="2098299" y="2561603"/>
                  <a:pt x="2096660" y="2584575"/>
                  <a:pt x="2124538" y="2591138"/>
                </a:cubicBezTo>
                <a:cubicBezTo>
                  <a:pt x="2126998" y="2591138"/>
                  <a:pt x="2128639" y="2599343"/>
                  <a:pt x="2130279" y="2604266"/>
                </a:cubicBezTo>
                <a:cubicBezTo>
                  <a:pt x="2123719" y="2605086"/>
                  <a:pt x="2117159" y="2607547"/>
                  <a:pt x="2112238" y="2605906"/>
                </a:cubicBezTo>
                <a:cubicBezTo>
                  <a:pt x="2072879" y="2594420"/>
                  <a:pt x="2034340" y="2581293"/>
                  <a:pt x="1994981" y="2568988"/>
                </a:cubicBezTo>
                <a:cubicBezTo>
                  <a:pt x="1994161" y="2572269"/>
                  <a:pt x="1992521" y="2574730"/>
                  <a:pt x="1991701" y="2578011"/>
                </a:cubicBezTo>
                <a:cubicBezTo>
                  <a:pt x="2023680" y="2596061"/>
                  <a:pt x="2056480" y="2614111"/>
                  <a:pt x="2089280" y="2632159"/>
                </a:cubicBezTo>
                <a:cubicBezTo>
                  <a:pt x="2088459" y="2632981"/>
                  <a:pt x="2088459" y="2634621"/>
                  <a:pt x="2087639" y="2635441"/>
                </a:cubicBezTo>
                <a:cubicBezTo>
                  <a:pt x="2081079" y="2633801"/>
                  <a:pt x="2072059" y="2634621"/>
                  <a:pt x="2067140" y="2631339"/>
                </a:cubicBezTo>
                <a:cubicBezTo>
                  <a:pt x="2054020" y="2622314"/>
                  <a:pt x="2044180" y="2628878"/>
                  <a:pt x="2031880" y="2632159"/>
                </a:cubicBezTo>
                <a:cubicBezTo>
                  <a:pt x="2019580" y="2634621"/>
                  <a:pt x="2004000" y="2626416"/>
                  <a:pt x="1990060" y="2622314"/>
                </a:cubicBezTo>
                <a:cubicBezTo>
                  <a:pt x="1983501" y="2619853"/>
                  <a:pt x="1976941" y="2614931"/>
                  <a:pt x="1970381" y="2611649"/>
                </a:cubicBezTo>
                <a:cubicBezTo>
                  <a:pt x="1968742" y="2613290"/>
                  <a:pt x="1967102" y="2614931"/>
                  <a:pt x="1966281" y="2616571"/>
                </a:cubicBezTo>
                <a:cubicBezTo>
                  <a:pt x="1971201" y="2622314"/>
                  <a:pt x="1975302" y="2630519"/>
                  <a:pt x="1981861" y="2634621"/>
                </a:cubicBezTo>
                <a:cubicBezTo>
                  <a:pt x="1995801" y="2642004"/>
                  <a:pt x="2006461" y="2647748"/>
                  <a:pt x="1994981" y="2665797"/>
                </a:cubicBezTo>
                <a:cubicBezTo>
                  <a:pt x="1993341" y="2668259"/>
                  <a:pt x="1996620" y="2673181"/>
                  <a:pt x="1998261" y="2681385"/>
                </a:cubicBezTo>
                <a:cubicBezTo>
                  <a:pt x="1981861" y="2674822"/>
                  <a:pt x="1969561" y="2668259"/>
                  <a:pt x="1956441" y="2664156"/>
                </a:cubicBezTo>
                <a:cubicBezTo>
                  <a:pt x="1945782" y="2660054"/>
                  <a:pt x="1933482" y="2655131"/>
                  <a:pt x="1922002" y="2655952"/>
                </a:cubicBezTo>
                <a:cubicBezTo>
                  <a:pt x="1892483" y="2660054"/>
                  <a:pt x="1876083" y="2637903"/>
                  <a:pt x="1853124" y="2626416"/>
                </a:cubicBezTo>
                <a:cubicBezTo>
                  <a:pt x="1850663" y="2624776"/>
                  <a:pt x="1846564" y="2623956"/>
                  <a:pt x="1840004" y="2621494"/>
                </a:cubicBezTo>
                <a:cubicBezTo>
                  <a:pt x="1843283" y="2632159"/>
                  <a:pt x="1845744" y="2638723"/>
                  <a:pt x="1847384" y="2645286"/>
                </a:cubicBezTo>
                <a:cubicBezTo>
                  <a:pt x="1830164" y="2649389"/>
                  <a:pt x="1808844" y="2637082"/>
                  <a:pt x="1798184" y="2623135"/>
                </a:cubicBezTo>
                <a:cubicBezTo>
                  <a:pt x="1791625" y="2614111"/>
                  <a:pt x="1776865" y="2610829"/>
                  <a:pt x="1766205" y="2604266"/>
                </a:cubicBezTo>
                <a:cubicBezTo>
                  <a:pt x="1751445" y="2596061"/>
                  <a:pt x="1731766" y="2591138"/>
                  <a:pt x="1723566" y="2578833"/>
                </a:cubicBezTo>
                <a:cubicBezTo>
                  <a:pt x="1719466" y="2572269"/>
                  <a:pt x="1715161" y="2570218"/>
                  <a:pt x="1710754" y="2569397"/>
                </a:cubicBezTo>
                <a:lnTo>
                  <a:pt x="1698535" y="2567531"/>
                </a:lnTo>
                <a:lnTo>
                  <a:pt x="1698393" y="2568531"/>
                </a:lnTo>
                <a:lnTo>
                  <a:pt x="1697799" y="2567419"/>
                </a:lnTo>
                <a:lnTo>
                  <a:pt x="1697326" y="2567346"/>
                </a:lnTo>
                <a:cubicBezTo>
                  <a:pt x="1685847" y="2546015"/>
                  <a:pt x="1683386" y="2546015"/>
                  <a:pt x="1671907" y="2560783"/>
                </a:cubicBezTo>
                <a:cubicBezTo>
                  <a:pt x="1648127" y="2546015"/>
                  <a:pt x="1623528" y="2531248"/>
                  <a:pt x="1599747" y="2515660"/>
                </a:cubicBezTo>
                <a:cubicBezTo>
                  <a:pt x="1598927" y="2517300"/>
                  <a:pt x="1597288" y="2518942"/>
                  <a:pt x="1596468" y="2519762"/>
                </a:cubicBezTo>
                <a:cubicBezTo>
                  <a:pt x="1599747" y="2529607"/>
                  <a:pt x="1603028" y="2539452"/>
                  <a:pt x="1607127" y="2552578"/>
                </a:cubicBezTo>
                <a:cubicBezTo>
                  <a:pt x="1585808" y="2553400"/>
                  <a:pt x="1573508" y="2541913"/>
                  <a:pt x="1561208" y="2528787"/>
                </a:cubicBezTo>
                <a:cubicBezTo>
                  <a:pt x="1571868" y="2550118"/>
                  <a:pt x="1583348" y="2572269"/>
                  <a:pt x="1594828" y="2594420"/>
                </a:cubicBezTo>
                <a:cubicBezTo>
                  <a:pt x="1572688" y="2603445"/>
                  <a:pt x="1570229" y="2617392"/>
                  <a:pt x="1575148" y="2651849"/>
                </a:cubicBezTo>
                <a:cubicBezTo>
                  <a:pt x="1578428" y="2671540"/>
                  <a:pt x="1575968" y="2692051"/>
                  <a:pt x="1572688" y="2713382"/>
                </a:cubicBezTo>
                <a:cubicBezTo>
                  <a:pt x="1563669" y="2700255"/>
                  <a:pt x="1549729" y="2692051"/>
                  <a:pt x="1551368" y="2672361"/>
                </a:cubicBezTo>
                <a:cubicBezTo>
                  <a:pt x="1552188" y="2651029"/>
                  <a:pt x="1544808" y="2628878"/>
                  <a:pt x="1541529" y="2607547"/>
                </a:cubicBezTo>
                <a:cubicBezTo>
                  <a:pt x="1539068" y="2607547"/>
                  <a:pt x="1536609" y="2606726"/>
                  <a:pt x="1534149" y="2606726"/>
                </a:cubicBezTo>
                <a:cubicBezTo>
                  <a:pt x="1532509" y="2615751"/>
                  <a:pt x="1529229" y="2624776"/>
                  <a:pt x="1530049" y="2634621"/>
                </a:cubicBezTo>
                <a:cubicBezTo>
                  <a:pt x="1530049" y="2658413"/>
                  <a:pt x="1532509" y="2682206"/>
                  <a:pt x="1532509" y="2705997"/>
                </a:cubicBezTo>
                <a:cubicBezTo>
                  <a:pt x="1532509" y="2715842"/>
                  <a:pt x="1529229" y="2726509"/>
                  <a:pt x="1525949" y="2736353"/>
                </a:cubicBezTo>
                <a:cubicBezTo>
                  <a:pt x="1512829" y="2708459"/>
                  <a:pt x="1499709" y="2681385"/>
                  <a:pt x="1501350" y="2649389"/>
                </a:cubicBezTo>
                <a:cubicBezTo>
                  <a:pt x="1501350" y="2640364"/>
                  <a:pt x="1493149" y="2630519"/>
                  <a:pt x="1488230" y="2618213"/>
                </a:cubicBezTo>
                <a:cubicBezTo>
                  <a:pt x="1473470" y="2670719"/>
                  <a:pt x="1460350" y="2719124"/>
                  <a:pt x="1447231" y="2766709"/>
                </a:cubicBezTo>
                <a:cubicBezTo>
                  <a:pt x="1444770" y="2767530"/>
                  <a:pt x="1443131" y="2768350"/>
                  <a:pt x="1440671" y="2768350"/>
                </a:cubicBezTo>
                <a:cubicBezTo>
                  <a:pt x="1437390" y="2759325"/>
                  <a:pt x="1434111" y="2749480"/>
                  <a:pt x="1430010" y="2740455"/>
                </a:cubicBezTo>
                <a:cubicBezTo>
                  <a:pt x="1426731" y="2733892"/>
                  <a:pt x="1422631" y="2728970"/>
                  <a:pt x="1419351" y="2722406"/>
                </a:cubicBezTo>
                <a:cubicBezTo>
                  <a:pt x="1416071" y="2715842"/>
                  <a:pt x="1412791" y="2709279"/>
                  <a:pt x="1411971" y="2701895"/>
                </a:cubicBezTo>
                <a:cubicBezTo>
                  <a:pt x="1409512" y="2678924"/>
                  <a:pt x="1407871" y="2655952"/>
                  <a:pt x="1405411" y="2632159"/>
                </a:cubicBezTo>
                <a:cubicBezTo>
                  <a:pt x="1402951" y="2632981"/>
                  <a:pt x="1401312" y="2633801"/>
                  <a:pt x="1401312" y="2634621"/>
                </a:cubicBezTo>
                <a:cubicBezTo>
                  <a:pt x="1401312" y="2677282"/>
                  <a:pt x="1385731" y="2719945"/>
                  <a:pt x="1407871" y="2763427"/>
                </a:cubicBezTo>
                <a:cubicBezTo>
                  <a:pt x="1412791" y="2774093"/>
                  <a:pt x="1403771" y="2792142"/>
                  <a:pt x="1400491" y="2806910"/>
                </a:cubicBezTo>
                <a:cubicBezTo>
                  <a:pt x="1400491" y="2807730"/>
                  <a:pt x="1394752" y="2806910"/>
                  <a:pt x="1391471" y="2806910"/>
                </a:cubicBezTo>
                <a:cubicBezTo>
                  <a:pt x="1392291" y="2801167"/>
                  <a:pt x="1392291" y="2795423"/>
                  <a:pt x="1393111" y="2788040"/>
                </a:cubicBezTo>
                <a:cubicBezTo>
                  <a:pt x="1382452" y="2783117"/>
                  <a:pt x="1378351" y="2774913"/>
                  <a:pt x="1384911" y="2760145"/>
                </a:cubicBezTo>
                <a:cubicBezTo>
                  <a:pt x="1389012" y="2751942"/>
                  <a:pt x="1387372" y="2739635"/>
                  <a:pt x="1384091" y="2730610"/>
                </a:cubicBezTo>
                <a:cubicBezTo>
                  <a:pt x="1379172" y="2714202"/>
                  <a:pt x="1370971" y="2698614"/>
                  <a:pt x="1361952" y="2678104"/>
                </a:cubicBezTo>
                <a:cubicBezTo>
                  <a:pt x="1351292" y="2721585"/>
                  <a:pt x="1370151" y="2757684"/>
                  <a:pt x="1375072" y="2800346"/>
                </a:cubicBezTo>
                <a:cubicBezTo>
                  <a:pt x="1356212" y="2789680"/>
                  <a:pt x="1340632" y="2785578"/>
                  <a:pt x="1348833" y="2764248"/>
                </a:cubicBezTo>
                <a:cubicBezTo>
                  <a:pt x="1350472" y="2759325"/>
                  <a:pt x="1345552" y="2751942"/>
                  <a:pt x="1343912" y="2745378"/>
                </a:cubicBezTo>
                <a:cubicBezTo>
                  <a:pt x="1338172" y="2730610"/>
                  <a:pt x="1329152" y="2715842"/>
                  <a:pt x="1328333" y="2700255"/>
                </a:cubicBezTo>
                <a:cubicBezTo>
                  <a:pt x="1327513" y="2678924"/>
                  <a:pt x="1334073" y="2657593"/>
                  <a:pt x="1311113" y="2644466"/>
                </a:cubicBezTo>
                <a:cubicBezTo>
                  <a:pt x="1309472" y="2642826"/>
                  <a:pt x="1311113" y="2636262"/>
                  <a:pt x="1311113" y="2630519"/>
                </a:cubicBezTo>
                <a:cubicBezTo>
                  <a:pt x="1314393" y="2633801"/>
                  <a:pt x="1316032" y="2635441"/>
                  <a:pt x="1319313" y="2639544"/>
                </a:cubicBezTo>
                <a:cubicBezTo>
                  <a:pt x="1319313" y="2632159"/>
                  <a:pt x="1320953" y="2624776"/>
                  <a:pt x="1318493" y="2623135"/>
                </a:cubicBezTo>
                <a:cubicBezTo>
                  <a:pt x="1310292" y="2614931"/>
                  <a:pt x="1299633" y="2608368"/>
                  <a:pt x="1290613" y="2601804"/>
                </a:cubicBezTo>
                <a:cubicBezTo>
                  <a:pt x="1287334" y="2602624"/>
                  <a:pt x="1284873" y="2604266"/>
                  <a:pt x="1282413" y="2605086"/>
                </a:cubicBezTo>
                <a:cubicBezTo>
                  <a:pt x="1282413" y="2578011"/>
                  <a:pt x="1283233" y="2550118"/>
                  <a:pt x="1281594" y="2523043"/>
                </a:cubicBezTo>
                <a:cubicBezTo>
                  <a:pt x="1280774" y="2509917"/>
                  <a:pt x="1274214" y="2496790"/>
                  <a:pt x="1269293" y="2484484"/>
                </a:cubicBezTo>
                <a:cubicBezTo>
                  <a:pt x="1263553" y="2469715"/>
                  <a:pt x="1267654" y="2462332"/>
                  <a:pt x="1282413" y="2456589"/>
                </a:cubicBezTo>
                <a:cubicBezTo>
                  <a:pt x="1294713" y="2451667"/>
                  <a:pt x="1304553" y="2441001"/>
                  <a:pt x="1318493" y="2429515"/>
                </a:cubicBezTo>
                <a:cubicBezTo>
                  <a:pt x="1286513" y="2422131"/>
                  <a:pt x="1279133" y="2450846"/>
                  <a:pt x="1261094" y="2457409"/>
                </a:cubicBezTo>
                <a:cubicBezTo>
                  <a:pt x="1226655" y="2471357"/>
                  <a:pt x="1261094" y="2497610"/>
                  <a:pt x="1247974" y="2518121"/>
                </a:cubicBezTo>
                <a:cubicBezTo>
                  <a:pt x="1243054" y="2506635"/>
                  <a:pt x="1238134" y="2498430"/>
                  <a:pt x="1233214" y="2488585"/>
                </a:cubicBezTo>
                <a:cubicBezTo>
                  <a:pt x="1229114" y="2496790"/>
                  <a:pt x="1204515" y="2493508"/>
                  <a:pt x="1213535" y="2512378"/>
                </a:cubicBezTo>
                <a:cubicBezTo>
                  <a:pt x="1193855" y="2528787"/>
                  <a:pt x="1176225" y="2547041"/>
                  <a:pt x="1159313" y="2565705"/>
                </a:cubicBezTo>
                <a:lnTo>
                  <a:pt x="1110230" y="2620562"/>
                </a:lnTo>
                <a:lnTo>
                  <a:pt x="1110230" y="2622262"/>
                </a:lnTo>
                <a:lnTo>
                  <a:pt x="1108497" y="2622262"/>
                </a:lnTo>
                <a:lnTo>
                  <a:pt x="1070037" y="2655131"/>
                </a:lnTo>
                <a:cubicBezTo>
                  <a:pt x="1065118" y="2659234"/>
                  <a:pt x="1058558" y="2660054"/>
                  <a:pt x="1046257" y="2663336"/>
                </a:cubicBezTo>
                <a:cubicBezTo>
                  <a:pt x="1062657" y="2641184"/>
                  <a:pt x="1073317" y="2623956"/>
                  <a:pt x="1087256" y="2608368"/>
                </a:cubicBezTo>
                <a:cubicBezTo>
                  <a:pt x="1106936" y="2585396"/>
                  <a:pt x="1129076" y="2564065"/>
                  <a:pt x="1149576" y="2542733"/>
                </a:cubicBezTo>
                <a:cubicBezTo>
                  <a:pt x="1172536" y="2519762"/>
                  <a:pt x="1196315" y="2496790"/>
                  <a:pt x="1217634" y="2472997"/>
                </a:cubicBezTo>
                <a:cubicBezTo>
                  <a:pt x="1226655" y="2463972"/>
                  <a:pt x="1232394" y="2450846"/>
                  <a:pt x="1238954" y="2439360"/>
                </a:cubicBezTo>
                <a:cubicBezTo>
                  <a:pt x="1237314" y="2437719"/>
                  <a:pt x="1234854" y="2436079"/>
                  <a:pt x="1233214" y="2434437"/>
                </a:cubicBezTo>
                <a:cubicBezTo>
                  <a:pt x="1225014" y="2441001"/>
                  <a:pt x="1215994" y="2447564"/>
                  <a:pt x="1208614" y="2454949"/>
                </a:cubicBezTo>
                <a:cubicBezTo>
                  <a:pt x="1179916" y="2486124"/>
                  <a:pt x="1152036" y="2518121"/>
                  <a:pt x="1123336" y="2550118"/>
                </a:cubicBezTo>
                <a:cubicBezTo>
                  <a:pt x="1104477" y="2569808"/>
                  <a:pt x="1085617" y="2589498"/>
                  <a:pt x="1065938" y="2609188"/>
                </a:cubicBezTo>
                <a:cubicBezTo>
                  <a:pt x="1059378" y="2615751"/>
                  <a:pt x="1049537" y="2619853"/>
                  <a:pt x="1041337" y="2625596"/>
                </a:cubicBezTo>
                <a:cubicBezTo>
                  <a:pt x="1038878" y="2627237"/>
                  <a:pt x="1035598" y="2628058"/>
                  <a:pt x="1034777" y="2629698"/>
                </a:cubicBezTo>
                <a:cubicBezTo>
                  <a:pt x="1031498" y="2652671"/>
                  <a:pt x="1006898" y="2655131"/>
                  <a:pt x="994598" y="2670719"/>
                </a:cubicBezTo>
                <a:cubicBezTo>
                  <a:pt x="991319" y="2674822"/>
                  <a:pt x="982299" y="2674001"/>
                  <a:pt x="975739" y="2675642"/>
                </a:cubicBezTo>
                <a:cubicBezTo>
                  <a:pt x="975739" y="2669079"/>
                  <a:pt x="974099" y="2660874"/>
                  <a:pt x="977379" y="2655952"/>
                </a:cubicBezTo>
                <a:cubicBezTo>
                  <a:pt x="981479" y="2646107"/>
                  <a:pt x="989679" y="2637903"/>
                  <a:pt x="995418" y="2628058"/>
                </a:cubicBezTo>
                <a:cubicBezTo>
                  <a:pt x="1000338" y="2621494"/>
                  <a:pt x="1004439" y="2614111"/>
                  <a:pt x="1007718" y="2608368"/>
                </a:cubicBezTo>
                <a:cubicBezTo>
                  <a:pt x="993778" y="2601804"/>
                  <a:pt x="983119" y="2596061"/>
                  <a:pt x="976559" y="2593600"/>
                </a:cubicBezTo>
                <a:cubicBezTo>
                  <a:pt x="959339" y="2605086"/>
                  <a:pt x="942939" y="2616571"/>
                  <a:pt x="921620" y="2630519"/>
                </a:cubicBezTo>
                <a:cubicBezTo>
                  <a:pt x="918339" y="2637082"/>
                  <a:pt x="910960" y="2649389"/>
                  <a:pt x="902760" y="2660874"/>
                </a:cubicBezTo>
                <a:cubicBezTo>
                  <a:pt x="900300" y="2659234"/>
                  <a:pt x="897841" y="2658413"/>
                  <a:pt x="895380" y="2657593"/>
                </a:cubicBezTo>
                <a:cubicBezTo>
                  <a:pt x="902760" y="2617392"/>
                  <a:pt x="931460" y="2586216"/>
                  <a:pt x="942939" y="2546836"/>
                </a:cubicBezTo>
                <a:cubicBezTo>
                  <a:pt x="933099" y="2555040"/>
                  <a:pt x="921620" y="2562424"/>
                  <a:pt x="913420" y="2572269"/>
                </a:cubicBezTo>
                <a:cubicBezTo>
                  <a:pt x="901940" y="2586216"/>
                  <a:pt x="894560" y="2602624"/>
                  <a:pt x="883081" y="2616571"/>
                </a:cubicBezTo>
                <a:cubicBezTo>
                  <a:pt x="877341" y="2625596"/>
                  <a:pt x="869141" y="2632159"/>
                  <a:pt x="860941" y="2638723"/>
                </a:cubicBezTo>
                <a:cubicBezTo>
                  <a:pt x="859300" y="2639544"/>
                  <a:pt x="849461" y="2633801"/>
                  <a:pt x="849461" y="2630519"/>
                </a:cubicBezTo>
                <a:cubicBezTo>
                  <a:pt x="850281" y="2620674"/>
                  <a:pt x="850281" y="2608368"/>
                  <a:pt x="856021" y="2600984"/>
                </a:cubicBezTo>
                <a:cubicBezTo>
                  <a:pt x="866680" y="2588678"/>
                  <a:pt x="881440" y="2579653"/>
                  <a:pt x="892920" y="2568166"/>
                </a:cubicBezTo>
                <a:cubicBezTo>
                  <a:pt x="896200" y="2565706"/>
                  <a:pt x="894560" y="2557501"/>
                  <a:pt x="895380" y="2552578"/>
                </a:cubicBezTo>
                <a:cubicBezTo>
                  <a:pt x="889641" y="2553400"/>
                  <a:pt x="882261" y="2551758"/>
                  <a:pt x="878160" y="2555040"/>
                </a:cubicBezTo>
                <a:cubicBezTo>
                  <a:pt x="856021" y="2575551"/>
                  <a:pt x="834701" y="2596881"/>
                  <a:pt x="813382" y="2617392"/>
                </a:cubicBezTo>
                <a:cubicBezTo>
                  <a:pt x="811741" y="2619033"/>
                  <a:pt x="809282" y="2619033"/>
                  <a:pt x="806002" y="2619853"/>
                </a:cubicBezTo>
                <a:cubicBezTo>
                  <a:pt x="805181" y="2616571"/>
                  <a:pt x="802722" y="2612469"/>
                  <a:pt x="803542" y="2611649"/>
                </a:cubicBezTo>
                <a:cubicBezTo>
                  <a:pt x="819121" y="2594420"/>
                  <a:pt x="834701" y="2577191"/>
                  <a:pt x="850281" y="2559963"/>
                </a:cubicBezTo>
                <a:cubicBezTo>
                  <a:pt x="852741" y="2557501"/>
                  <a:pt x="855201" y="2553400"/>
                  <a:pt x="858480" y="2550118"/>
                </a:cubicBezTo>
                <a:cubicBezTo>
                  <a:pt x="854381" y="2549297"/>
                  <a:pt x="850281" y="2547656"/>
                  <a:pt x="846181" y="2546836"/>
                </a:cubicBezTo>
                <a:cubicBezTo>
                  <a:pt x="840441" y="2545195"/>
                  <a:pt x="831421" y="2545195"/>
                  <a:pt x="829782" y="2541093"/>
                </a:cubicBezTo>
                <a:cubicBezTo>
                  <a:pt x="827321" y="2536991"/>
                  <a:pt x="828962" y="2528787"/>
                  <a:pt x="831421" y="2523863"/>
                </a:cubicBezTo>
                <a:cubicBezTo>
                  <a:pt x="838801" y="2511558"/>
                  <a:pt x="847001" y="2500072"/>
                  <a:pt x="857661" y="2486124"/>
                </a:cubicBezTo>
                <a:cubicBezTo>
                  <a:pt x="847821" y="2485304"/>
                  <a:pt x="840441" y="2485304"/>
                  <a:pt x="833881" y="2483663"/>
                </a:cubicBezTo>
                <a:cubicBezTo>
                  <a:pt x="830602" y="2483663"/>
                  <a:pt x="827321" y="2479560"/>
                  <a:pt x="825681" y="2476279"/>
                </a:cubicBezTo>
                <a:cubicBezTo>
                  <a:pt x="825681" y="2474639"/>
                  <a:pt x="828962" y="2471357"/>
                  <a:pt x="831421" y="2468895"/>
                </a:cubicBezTo>
                <a:cubicBezTo>
                  <a:pt x="840441" y="2458230"/>
                  <a:pt x="851100" y="2448385"/>
                  <a:pt x="860121" y="2437719"/>
                </a:cubicBezTo>
                <a:cubicBezTo>
                  <a:pt x="860121" y="2436079"/>
                  <a:pt x="851920" y="2425413"/>
                  <a:pt x="850281" y="2425413"/>
                </a:cubicBezTo>
                <a:cubicBezTo>
                  <a:pt x="837162" y="2430336"/>
                  <a:pt x="822402" y="2434437"/>
                  <a:pt x="810921" y="2442642"/>
                </a:cubicBezTo>
                <a:cubicBezTo>
                  <a:pt x="799442" y="2450846"/>
                  <a:pt x="792062" y="2451667"/>
                  <a:pt x="779762" y="2443462"/>
                </a:cubicBezTo>
                <a:cubicBezTo>
                  <a:pt x="772393" y="2438539"/>
                  <a:pt x="760093" y="2439360"/>
                  <a:pt x="750253" y="2438539"/>
                </a:cubicBezTo>
                <a:cubicBezTo>
                  <a:pt x="739593" y="2438539"/>
                  <a:pt x="728934" y="2439360"/>
                  <a:pt x="717453" y="2440181"/>
                </a:cubicBezTo>
                <a:cubicBezTo>
                  <a:pt x="719914" y="2427874"/>
                  <a:pt x="722374" y="2415568"/>
                  <a:pt x="724835" y="2400801"/>
                </a:cubicBezTo>
                <a:cubicBezTo>
                  <a:pt x="708433" y="2397519"/>
                  <a:pt x="687113" y="2394237"/>
                  <a:pt x="664975" y="2390956"/>
                </a:cubicBezTo>
                <a:cubicBezTo>
                  <a:pt x="664975" y="2390134"/>
                  <a:pt x="664975" y="2388494"/>
                  <a:pt x="664975" y="2386853"/>
                </a:cubicBezTo>
                <a:cubicBezTo>
                  <a:pt x="678094" y="2380289"/>
                  <a:pt x="691214" y="2373726"/>
                  <a:pt x="703512" y="2367163"/>
                </a:cubicBezTo>
                <a:cubicBezTo>
                  <a:pt x="702693" y="2365523"/>
                  <a:pt x="701873" y="2363881"/>
                  <a:pt x="701053" y="2362241"/>
                </a:cubicBezTo>
                <a:cubicBezTo>
                  <a:pt x="669894" y="2365523"/>
                  <a:pt x="645295" y="2383571"/>
                  <a:pt x="619874" y="2405723"/>
                </a:cubicBezTo>
                <a:cubicBezTo>
                  <a:pt x="610035" y="2372086"/>
                  <a:pt x="653494" y="2381931"/>
                  <a:pt x="649394" y="2354036"/>
                </a:cubicBezTo>
                <a:cubicBezTo>
                  <a:pt x="637095" y="2355678"/>
                  <a:pt x="623154" y="2356498"/>
                  <a:pt x="610035" y="2360599"/>
                </a:cubicBezTo>
                <a:cubicBezTo>
                  <a:pt x="600195" y="2363061"/>
                  <a:pt x="583795" y="2352396"/>
                  <a:pt x="582156" y="2340089"/>
                </a:cubicBezTo>
                <a:cubicBezTo>
                  <a:pt x="581336" y="2335986"/>
                  <a:pt x="582976" y="2331065"/>
                  <a:pt x="578875" y="2322860"/>
                </a:cubicBezTo>
                <a:cubicBezTo>
                  <a:pt x="574776" y="2327783"/>
                  <a:pt x="569856" y="2331885"/>
                  <a:pt x="566576" y="2336808"/>
                </a:cubicBezTo>
                <a:cubicBezTo>
                  <a:pt x="560016" y="2347473"/>
                  <a:pt x="554276" y="2344191"/>
                  <a:pt x="550175" y="2335986"/>
                </a:cubicBezTo>
                <a:cubicBezTo>
                  <a:pt x="546076" y="2329423"/>
                  <a:pt x="542795" y="2321220"/>
                  <a:pt x="541156" y="2313835"/>
                </a:cubicBezTo>
                <a:cubicBezTo>
                  <a:pt x="538695" y="2299068"/>
                  <a:pt x="525576" y="2279378"/>
                  <a:pt x="555916" y="2276917"/>
                </a:cubicBezTo>
                <a:cubicBezTo>
                  <a:pt x="558375" y="2276917"/>
                  <a:pt x="562476" y="2263790"/>
                  <a:pt x="561656" y="2263790"/>
                </a:cubicBezTo>
                <a:cubicBezTo>
                  <a:pt x="554276" y="2259688"/>
                  <a:pt x="546896" y="2253945"/>
                  <a:pt x="539515" y="2253945"/>
                </a:cubicBezTo>
                <a:cubicBezTo>
                  <a:pt x="529676" y="2254765"/>
                  <a:pt x="520657" y="2262970"/>
                  <a:pt x="511636" y="2263790"/>
                </a:cubicBezTo>
                <a:cubicBezTo>
                  <a:pt x="500977" y="2265430"/>
                  <a:pt x="489496" y="2264610"/>
                  <a:pt x="481297" y="2259688"/>
                </a:cubicBezTo>
                <a:cubicBezTo>
                  <a:pt x="475557" y="2256406"/>
                  <a:pt x="471457" y="2244920"/>
                  <a:pt x="472277" y="2237537"/>
                </a:cubicBezTo>
                <a:cubicBezTo>
                  <a:pt x="472277" y="2233434"/>
                  <a:pt x="482936" y="2226870"/>
                  <a:pt x="488676" y="2226050"/>
                </a:cubicBezTo>
                <a:cubicBezTo>
                  <a:pt x="513277" y="2224410"/>
                  <a:pt x="537876" y="2224410"/>
                  <a:pt x="562476" y="2222769"/>
                </a:cubicBezTo>
                <a:cubicBezTo>
                  <a:pt x="569856" y="2221948"/>
                  <a:pt x="577235" y="2219487"/>
                  <a:pt x="584615" y="2217025"/>
                </a:cubicBezTo>
                <a:cubicBezTo>
                  <a:pt x="582976" y="2214564"/>
                  <a:pt x="582156" y="2212924"/>
                  <a:pt x="581336" y="2212924"/>
                </a:cubicBezTo>
                <a:cubicBezTo>
                  <a:pt x="537876" y="2215385"/>
                  <a:pt x="495236" y="2193234"/>
                  <a:pt x="451777" y="2204719"/>
                </a:cubicBezTo>
                <a:cubicBezTo>
                  <a:pt x="437018" y="2208822"/>
                  <a:pt x="423898" y="2217846"/>
                  <a:pt x="410777" y="2223589"/>
                </a:cubicBezTo>
                <a:cubicBezTo>
                  <a:pt x="412417" y="2212103"/>
                  <a:pt x="414878" y="2196515"/>
                  <a:pt x="432097" y="2190772"/>
                </a:cubicBezTo>
                <a:cubicBezTo>
                  <a:pt x="446857" y="2186670"/>
                  <a:pt x="462437" y="2185029"/>
                  <a:pt x="478017" y="2182567"/>
                </a:cubicBezTo>
                <a:cubicBezTo>
                  <a:pt x="466537" y="2176004"/>
                  <a:pt x="456697" y="2169441"/>
                  <a:pt x="445217" y="2164519"/>
                </a:cubicBezTo>
                <a:cubicBezTo>
                  <a:pt x="441117" y="2162877"/>
                  <a:pt x="433737" y="2163699"/>
                  <a:pt x="430458" y="2166159"/>
                </a:cubicBezTo>
                <a:cubicBezTo>
                  <a:pt x="414058" y="2180107"/>
                  <a:pt x="402578" y="2168621"/>
                  <a:pt x="394378" y="2158776"/>
                </a:cubicBezTo>
                <a:cubicBezTo>
                  <a:pt x="386998" y="2149751"/>
                  <a:pt x="380438" y="2148111"/>
                  <a:pt x="369778" y="2150571"/>
                </a:cubicBezTo>
                <a:cubicBezTo>
                  <a:pt x="359118" y="2153032"/>
                  <a:pt x="350098" y="2152212"/>
                  <a:pt x="351738" y="2135804"/>
                </a:cubicBezTo>
                <a:cubicBezTo>
                  <a:pt x="353379" y="2124318"/>
                  <a:pt x="349278" y="2112832"/>
                  <a:pt x="347638" y="2101346"/>
                </a:cubicBezTo>
                <a:cubicBezTo>
                  <a:pt x="350098" y="2100526"/>
                  <a:pt x="351738" y="2099706"/>
                  <a:pt x="353379" y="2098884"/>
                </a:cubicBezTo>
                <a:lnTo>
                  <a:pt x="342977" y="2096483"/>
                </a:lnTo>
                <a:lnTo>
                  <a:pt x="342780" y="2097075"/>
                </a:lnTo>
                <a:lnTo>
                  <a:pt x="341557" y="2100748"/>
                </a:lnTo>
                <a:lnTo>
                  <a:pt x="339220" y="2097244"/>
                </a:lnTo>
                <a:lnTo>
                  <a:pt x="337799" y="2097244"/>
                </a:lnTo>
                <a:cubicBezTo>
                  <a:pt x="337799" y="2096424"/>
                  <a:pt x="337799" y="2096424"/>
                  <a:pt x="337799" y="2096424"/>
                </a:cubicBezTo>
                <a:cubicBezTo>
                  <a:pt x="318119" y="2092321"/>
                  <a:pt x="298438" y="2097244"/>
                  <a:pt x="277938" y="2087399"/>
                </a:cubicBezTo>
                <a:cubicBezTo>
                  <a:pt x="259898" y="2079195"/>
                  <a:pt x="236939" y="2081656"/>
                  <a:pt x="215619" y="2079195"/>
                </a:cubicBezTo>
                <a:cubicBezTo>
                  <a:pt x="199219" y="2076733"/>
                  <a:pt x="183639" y="2073451"/>
                  <a:pt x="167240" y="2066888"/>
                </a:cubicBezTo>
                <a:cubicBezTo>
                  <a:pt x="222999" y="2057863"/>
                  <a:pt x="282039" y="2079195"/>
                  <a:pt x="336158" y="2054582"/>
                </a:cubicBezTo>
                <a:cubicBezTo>
                  <a:pt x="336158" y="2052121"/>
                  <a:pt x="336158" y="2048840"/>
                  <a:pt x="336158" y="2045558"/>
                </a:cubicBezTo>
                <a:cubicBezTo>
                  <a:pt x="255799" y="2040635"/>
                  <a:pt x="175439" y="2035713"/>
                  <a:pt x="95080" y="2031610"/>
                </a:cubicBezTo>
                <a:cubicBezTo>
                  <a:pt x="95080" y="2029148"/>
                  <a:pt x="95080" y="2026688"/>
                  <a:pt x="95080" y="2024227"/>
                </a:cubicBezTo>
                <a:cubicBezTo>
                  <a:pt x="118040" y="2024227"/>
                  <a:pt x="140999" y="2024227"/>
                  <a:pt x="164780" y="2024227"/>
                </a:cubicBezTo>
                <a:cubicBezTo>
                  <a:pt x="165600" y="2003716"/>
                  <a:pt x="152480" y="1997973"/>
                  <a:pt x="137720" y="1996332"/>
                </a:cubicBezTo>
                <a:cubicBezTo>
                  <a:pt x="116400" y="1993870"/>
                  <a:pt x="94261" y="1995512"/>
                  <a:pt x="72942" y="1991410"/>
                </a:cubicBezTo>
                <a:cubicBezTo>
                  <a:pt x="49161" y="1986487"/>
                  <a:pt x="23742" y="1979924"/>
                  <a:pt x="7343" y="1952850"/>
                </a:cubicBezTo>
                <a:cubicBezTo>
                  <a:pt x="31942" y="1952029"/>
                  <a:pt x="59002" y="1943825"/>
                  <a:pt x="80322" y="1951209"/>
                </a:cubicBezTo>
                <a:cubicBezTo>
                  <a:pt x="111481" y="1962695"/>
                  <a:pt x="140179" y="1952850"/>
                  <a:pt x="169699" y="1957772"/>
                </a:cubicBezTo>
                <a:cubicBezTo>
                  <a:pt x="170519" y="1955311"/>
                  <a:pt x="171339" y="1953670"/>
                  <a:pt x="172160" y="1951209"/>
                </a:cubicBezTo>
                <a:cubicBezTo>
                  <a:pt x="159860" y="1947927"/>
                  <a:pt x="147559" y="1943005"/>
                  <a:pt x="135260" y="1940544"/>
                </a:cubicBezTo>
                <a:cubicBezTo>
                  <a:pt x="113120" y="1937262"/>
                  <a:pt x="90981" y="1935621"/>
                  <a:pt x="68841" y="1932339"/>
                </a:cubicBezTo>
                <a:cubicBezTo>
                  <a:pt x="63101" y="1930699"/>
                  <a:pt x="58182" y="1923314"/>
                  <a:pt x="52442" y="1919212"/>
                </a:cubicBezTo>
                <a:cubicBezTo>
                  <a:pt x="53262" y="1917572"/>
                  <a:pt x="54082" y="1915931"/>
                  <a:pt x="54901" y="1914290"/>
                </a:cubicBezTo>
                <a:cubicBezTo>
                  <a:pt x="101640" y="1914290"/>
                  <a:pt x="148379" y="1914290"/>
                  <a:pt x="196759" y="1914290"/>
                </a:cubicBezTo>
                <a:cubicBezTo>
                  <a:pt x="197579" y="1907727"/>
                  <a:pt x="199219" y="1900342"/>
                  <a:pt x="200859" y="1892959"/>
                </a:cubicBezTo>
                <a:cubicBezTo>
                  <a:pt x="163139" y="1884754"/>
                  <a:pt x="124600" y="1901984"/>
                  <a:pt x="87700" y="1885576"/>
                </a:cubicBezTo>
                <a:cubicBezTo>
                  <a:pt x="83601" y="1883934"/>
                  <a:pt x="79501" y="1881473"/>
                  <a:pt x="70481" y="1877371"/>
                </a:cubicBezTo>
                <a:cubicBezTo>
                  <a:pt x="82781" y="1874089"/>
                  <a:pt x="89341" y="1871628"/>
                  <a:pt x="100820" y="1868346"/>
                </a:cubicBezTo>
                <a:cubicBezTo>
                  <a:pt x="89341" y="1864244"/>
                  <a:pt x="81142" y="1861783"/>
                  <a:pt x="72942" y="1858501"/>
                </a:cubicBezTo>
                <a:cubicBezTo>
                  <a:pt x="72942" y="1856861"/>
                  <a:pt x="72942" y="1854399"/>
                  <a:pt x="72942" y="1852758"/>
                </a:cubicBezTo>
                <a:cubicBezTo>
                  <a:pt x="88521" y="1852758"/>
                  <a:pt x="104101" y="1851118"/>
                  <a:pt x="119681" y="1851938"/>
                </a:cubicBezTo>
                <a:cubicBezTo>
                  <a:pt x="133619" y="1853579"/>
                  <a:pt x="147559" y="1859321"/>
                  <a:pt x="161499" y="1859321"/>
                </a:cubicBezTo>
                <a:cubicBezTo>
                  <a:pt x="168879" y="1859321"/>
                  <a:pt x="176259" y="1851118"/>
                  <a:pt x="182819" y="1847016"/>
                </a:cubicBezTo>
                <a:cubicBezTo>
                  <a:pt x="182819" y="1844554"/>
                  <a:pt x="182819" y="1842913"/>
                  <a:pt x="182000" y="1840452"/>
                </a:cubicBezTo>
                <a:cubicBezTo>
                  <a:pt x="168879" y="1838811"/>
                  <a:pt x="154939" y="1837170"/>
                  <a:pt x="140999" y="1835529"/>
                </a:cubicBezTo>
                <a:cubicBezTo>
                  <a:pt x="137720" y="1834709"/>
                  <a:pt x="133619" y="1835529"/>
                  <a:pt x="131160" y="1834709"/>
                </a:cubicBezTo>
                <a:cubicBezTo>
                  <a:pt x="123780" y="1832248"/>
                  <a:pt x="116400" y="1829786"/>
                  <a:pt x="109020" y="1827325"/>
                </a:cubicBezTo>
                <a:cubicBezTo>
                  <a:pt x="113120" y="1821583"/>
                  <a:pt x="117220" y="1815839"/>
                  <a:pt x="120500" y="1810916"/>
                </a:cubicBezTo>
                <a:cubicBezTo>
                  <a:pt x="102460" y="1806815"/>
                  <a:pt x="81142" y="1801071"/>
                  <a:pt x="59822" y="1795328"/>
                </a:cubicBezTo>
                <a:cubicBezTo>
                  <a:pt x="59822" y="1792868"/>
                  <a:pt x="59822" y="1790406"/>
                  <a:pt x="59822" y="1787945"/>
                </a:cubicBezTo>
                <a:cubicBezTo>
                  <a:pt x="77041" y="1785483"/>
                  <a:pt x="93441" y="1779741"/>
                  <a:pt x="109840" y="1779741"/>
                </a:cubicBezTo>
                <a:cubicBezTo>
                  <a:pt x="148379" y="1778920"/>
                  <a:pt x="186099" y="1781381"/>
                  <a:pt x="224638" y="1783023"/>
                </a:cubicBezTo>
                <a:cubicBezTo>
                  <a:pt x="226279" y="1783023"/>
                  <a:pt x="228739" y="1783023"/>
                  <a:pt x="228739" y="1783023"/>
                </a:cubicBezTo>
                <a:cubicBezTo>
                  <a:pt x="243499" y="1750205"/>
                  <a:pt x="272199" y="1773998"/>
                  <a:pt x="293519" y="1765793"/>
                </a:cubicBezTo>
                <a:cubicBezTo>
                  <a:pt x="295979" y="1764973"/>
                  <a:pt x="301719" y="1763332"/>
                  <a:pt x="303358" y="1764973"/>
                </a:cubicBezTo>
                <a:cubicBezTo>
                  <a:pt x="324679" y="1785483"/>
                  <a:pt x="337799" y="1760050"/>
                  <a:pt x="358298" y="1758410"/>
                </a:cubicBezTo>
                <a:cubicBezTo>
                  <a:pt x="352558" y="1752667"/>
                  <a:pt x="349278" y="1750205"/>
                  <a:pt x="345179" y="1746923"/>
                </a:cubicBezTo>
                <a:cubicBezTo>
                  <a:pt x="351738" y="1742001"/>
                  <a:pt x="357478" y="1737899"/>
                  <a:pt x="362398" y="1734617"/>
                </a:cubicBezTo>
                <a:cubicBezTo>
                  <a:pt x="355838" y="1717388"/>
                  <a:pt x="350918" y="1700160"/>
                  <a:pt x="342718" y="1683752"/>
                </a:cubicBezTo>
                <a:cubicBezTo>
                  <a:pt x="340258" y="1679649"/>
                  <a:pt x="327138" y="1676367"/>
                  <a:pt x="321398" y="1678829"/>
                </a:cubicBezTo>
                <a:cubicBezTo>
                  <a:pt x="313198" y="1681290"/>
                  <a:pt x="307458" y="1690315"/>
                  <a:pt x="300899" y="1691955"/>
                </a:cubicBezTo>
                <a:cubicBezTo>
                  <a:pt x="288599" y="1691955"/>
                  <a:pt x="275478" y="1691955"/>
                  <a:pt x="262358" y="1691955"/>
                </a:cubicBezTo>
                <a:cubicBezTo>
                  <a:pt x="255799" y="1691955"/>
                  <a:pt x="249239" y="1692775"/>
                  <a:pt x="242679" y="1692775"/>
                </a:cubicBezTo>
                <a:cubicBezTo>
                  <a:pt x="246778" y="1687033"/>
                  <a:pt x="250059" y="1681290"/>
                  <a:pt x="253339" y="1674727"/>
                </a:cubicBezTo>
                <a:cubicBezTo>
                  <a:pt x="263999" y="1656677"/>
                  <a:pt x="273839" y="1638627"/>
                  <a:pt x="282858" y="1619759"/>
                </a:cubicBezTo>
                <a:cubicBezTo>
                  <a:pt x="284498" y="1617297"/>
                  <a:pt x="280399" y="1613194"/>
                  <a:pt x="279579" y="1609093"/>
                </a:cubicBezTo>
                <a:cubicBezTo>
                  <a:pt x="269738" y="1610734"/>
                  <a:pt x="261538" y="1611554"/>
                  <a:pt x="252519" y="1612374"/>
                </a:cubicBezTo>
                <a:cubicBezTo>
                  <a:pt x="277938" y="1591044"/>
                  <a:pt x="313198" y="1582839"/>
                  <a:pt x="330419" y="1547561"/>
                </a:cubicBezTo>
                <a:cubicBezTo>
                  <a:pt x="325499" y="1545920"/>
                  <a:pt x="319758" y="1541818"/>
                  <a:pt x="317299" y="1543459"/>
                </a:cubicBezTo>
                <a:cubicBezTo>
                  <a:pt x="295979" y="1554945"/>
                  <a:pt x="267279" y="1555766"/>
                  <a:pt x="257439" y="1585301"/>
                </a:cubicBezTo>
                <a:cubicBezTo>
                  <a:pt x="255799" y="1587762"/>
                  <a:pt x="248419" y="1591044"/>
                  <a:pt x="245959" y="1590223"/>
                </a:cubicBezTo>
                <a:cubicBezTo>
                  <a:pt x="240218" y="1586941"/>
                  <a:pt x="231199" y="1577916"/>
                  <a:pt x="232018" y="1576276"/>
                </a:cubicBezTo>
                <a:cubicBezTo>
                  <a:pt x="242679" y="1558226"/>
                  <a:pt x="252519" y="1539356"/>
                  <a:pt x="267279" y="1524590"/>
                </a:cubicBezTo>
                <a:cubicBezTo>
                  <a:pt x="269738" y="1522128"/>
                  <a:pt x="282858" y="1518026"/>
                  <a:pt x="291058" y="1514745"/>
                </a:cubicBezTo>
                <a:cubicBezTo>
                  <a:pt x="308279" y="1507360"/>
                  <a:pt x="308279" y="1490952"/>
                  <a:pt x="317299" y="1471262"/>
                </a:cubicBezTo>
                <a:cubicBezTo>
                  <a:pt x="325499" y="1483568"/>
                  <a:pt x="330419" y="1491773"/>
                  <a:pt x="336978" y="1503258"/>
                </a:cubicBezTo>
                <a:cubicBezTo>
                  <a:pt x="347638" y="1494233"/>
                  <a:pt x="362398" y="1484388"/>
                  <a:pt x="373058" y="1471262"/>
                </a:cubicBezTo>
                <a:cubicBezTo>
                  <a:pt x="382078" y="1460597"/>
                  <a:pt x="372238" y="1447470"/>
                  <a:pt x="359938" y="1452392"/>
                </a:cubicBezTo>
                <a:cubicBezTo>
                  <a:pt x="338619" y="1460597"/>
                  <a:pt x="313198" y="1463878"/>
                  <a:pt x="296798" y="1482748"/>
                </a:cubicBezTo>
                <a:cubicBezTo>
                  <a:pt x="295159" y="1484388"/>
                  <a:pt x="294339" y="1486850"/>
                  <a:pt x="292698" y="1489311"/>
                </a:cubicBezTo>
                <a:cubicBezTo>
                  <a:pt x="287779" y="1499156"/>
                  <a:pt x="283678" y="1509001"/>
                  <a:pt x="278759" y="1518846"/>
                </a:cubicBezTo>
                <a:cubicBezTo>
                  <a:pt x="276298" y="1518026"/>
                  <a:pt x="273019" y="1516385"/>
                  <a:pt x="270558" y="1514745"/>
                </a:cubicBezTo>
                <a:cubicBezTo>
                  <a:pt x="275478" y="1504078"/>
                  <a:pt x="280399" y="1493413"/>
                  <a:pt x="286959" y="1478645"/>
                </a:cubicBezTo>
                <a:cubicBezTo>
                  <a:pt x="286959" y="1478645"/>
                  <a:pt x="284498" y="1474543"/>
                  <a:pt x="282039" y="1470442"/>
                </a:cubicBezTo>
                <a:cubicBezTo>
                  <a:pt x="297618" y="1452392"/>
                  <a:pt x="297618" y="1449110"/>
                  <a:pt x="279579" y="1431062"/>
                </a:cubicBezTo>
                <a:cubicBezTo>
                  <a:pt x="276298" y="1427780"/>
                  <a:pt x="275478" y="1421217"/>
                  <a:pt x="275478" y="1416294"/>
                </a:cubicBezTo>
                <a:cubicBezTo>
                  <a:pt x="274659" y="1411372"/>
                  <a:pt x="274659" y="1406449"/>
                  <a:pt x="274659" y="1403167"/>
                </a:cubicBezTo>
                <a:cubicBezTo>
                  <a:pt x="286959" y="1393322"/>
                  <a:pt x="297618" y="1384297"/>
                  <a:pt x="312378" y="1371171"/>
                </a:cubicBezTo>
                <a:cubicBezTo>
                  <a:pt x="303358" y="1371991"/>
                  <a:pt x="298438" y="1371991"/>
                  <a:pt x="292698" y="1372811"/>
                </a:cubicBezTo>
                <a:cubicBezTo>
                  <a:pt x="279579" y="1373632"/>
                  <a:pt x="265639" y="1377734"/>
                  <a:pt x="253339" y="1375272"/>
                </a:cubicBezTo>
                <a:cubicBezTo>
                  <a:pt x="246778" y="1373632"/>
                  <a:pt x="242679" y="1358864"/>
                  <a:pt x="235299" y="1344917"/>
                </a:cubicBezTo>
                <a:cubicBezTo>
                  <a:pt x="208239" y="1342456"/>
                  <a:pt x="182000" y="1327688"/>
                  <a:pt x="167240" y="1292410"/>
                </a:cubicBezTo>
                <a:cubicBezTo>
                  <a:pt x="207419" y="1295691"/>
                  <a:pt x="212339" y="1289949"/>
                  <a:pt x="253339" y="1252209"/>
                </a:cubicBezTo>
                <a:cubicBezTo>
                  <a:pt x="237759" y="1241543"/>
                  <a:pt x="235299" y="1241543"/>
                  <a:pt x="201679" y="1254671"/>
                </a:cubicBezTo>
                <a:cubicBezTo>
                  <a:pt x="204139" y="1258773"/>
                  <a:pt x="207419" y="1262875"/>
                  <a:pt x="211519" y="1270258"/>
                </a:cubicBezTo>
                <a:cubicBezTo>
                  <a:pt x="194299" y="1266156"/>
                  <a:pt x="179540" y="1262875"/>
                  <a:pt x="162319" y="1258773"/>
                </a:cubicBezTo>
                <a:cubicBezTo>
                  <a:pt x="172160" y="1244005"/>
                  <a:pt x="179540" y="1232520"/>
                  <a:pt x="189380" y="1217751"/>
                </a:cubicBezTo>
                <a:cubicBezTo>
                  <a:pt x="177899" y="1216931"/>
                  <a:pt x="168879" y="1216110"/>
                  <a:pt x="158220" y="1215290"/>
                </a:cubicBezTo>
                <a:cubicBezTo>
                  <a:pt x="160679" y="1212008"/>
                  <a:pt x="163139" y="1208727"/>
                  <a:pt x="166420" y="1205445"/>
                </a:cubicBezTo>
                <a:cubicBezTo>
                  <a:pt x="158220" y="1201343"/>
                  <a:pt x="150840" y="1197241"/>
                  <a:pt x="143460" y="1193138"/>
                </a:cubicBezTo>
                <a:cubicBezTo>
                  <a:pt x="144280" y="1192318"/>
                  <a:pt x="144280" y="1190678"/>
                  <a:pt x="144280" y="1189037"/>
                </a:cubicBezTo>
                <a:cubicBezTo>
                  <a:pt x="151660" y="1188217"/>
                  <a:pt x="158220" y="1186575"/>
                  <a:pt x="168059" y="1184935"/>
                </a:cubicBezTo>
                <a:cubicBezTo>
                  <a:pt x="162319" y="1182473"/>
                  <a:pt x="159040" y="1179192"/>
                  <a:pt x="155759" y="1179192"/>
                </a:cubicBezTo>
                <a:cubicBezTo>
                  <a:pt x="137720" y="1178372"/>
                  <a:pt x="119681" y="1180012"/>
                  <a:pt x="102460" y="1176730"/>
                </a:cubicBezTo>
                <a:cubicBezTo>
                  <a:pt x="93441" y="1175090"/>
                  <a:pt x="86881" y="1163604"/>
                  <a:pt x="79501" y="1156220"/>
                </a:cubicBezTo>
                <a:cubicBezTo>
                  <a:pt x="86881" y="1153759"/>
                  <a:pt x="93441" y="1149657"/>
                  <a:pt x="100001" y="1148835"/>
                </a:cubicBezTo>
                <a:cubicBezTo>
                  <a:pt x="112301" y="1148835"/>
                  <a:pt x="125420" y="1151297"/>
                  <a:pt x="137720" y="1152938"/>
                </a:cubicBezTo>
                <a:cubicBezTo>
                  <a:pt x="137720" y="1151297"/>
                  <a:pt x="137720" y="1148835"/>
                  <a:pt x="137720" y="1147195"/>
                </a:cubicBezTo>
                <a:cubicBezTo>
                  <a:pt x="112301" y="1138990"/>
                  <a:pt x="86061" y="1130787"/>
                  <a:pt x="58182" y="1121762"/>
                </a:cubicBezTo>
                <a:cubicBezTo>
                  <a:pt x="63101" y="1114379"/>
                  <a:pt x="67202" y="1109456"/>
                  <a:pt x="71301" y="1103712"/>
                </a:cubicBezTo>
                <a:cubicBezTo>
                  <a:pt x="62281" y="1097970"/>
                  <a:pt x="53262" y="1092227"/>
                  <a:pt x="38502" y="1082382"/>
                </a:cubicBezTo>
                <a:cubicBezTo>
                  <a:pt x="54082" y="1074177"/>
                  <a:pt x="66382" y="1067614"/>
                  <a:pt x="80322" y="1059411"/>
                </a:cubicBezTo>
                <a:cubicBezTo>
                  <a:pt x="62281" y="1047104"/>
                  <a:pt x="43422" y="1033977"/>
                  <a:pt x="20463" y="1017568"/>
                </a:cubicBezTo>
                <a:cubicBezTo>
                  <a:pt x="49982" y="1023311"/>
                  <a:pt x="73762" y="1028234"/>
                  <a:pt x="98361" y="1031516"/>
                </a:cubicBezTo>
                <a:cubicBezTo>
                  <a:pt x="104921" y="1032336"/>
                  <a:pt x="112301" y="1024953"/>
                  <a:pt x="118861" y="1021671"/>
                </a:cubicBezTo>
                <a:lnTo>
                  <a:pt x="119085" y="1021445"/>
                </a:lnTo>
                <a:lnTo>
                  <a:pt x="119681" y="1021671"/>
                </a:lnTo>
                <a:cubicBezTo>
                  <a:pt x="119681" y="1021671"/>
                  <a:pt x="119681" y="1021671"/>
                  <a:pt x="119681" y="1020850"/>
                </a:cubicBezTo>
                <a:lnTo>
                  <a:pt x="119085" y="1021445"/>
                </a:lnTo>
                <a:lnTo>
                  <a:pt x="65562" y="1001160"/>
                </a:lnTo>
                <a:cubicBezTo>
                  <a:pt x="62281" y="999519"/>
                  <a:pt x="62281" y="990495"/>
                  <a:pt x="60641" y="986393"/>
                </a:cubicBezTo>
                <a:cubicBezTo>
                  <a:pt x="104101" y="992135"/>
                  <a:pt x="145100" y="997058"/>
                  <a:pt x="185279" y="1001981"/>
                </a:cubicBezTo>
                <a:cubicBezTo>
                  <a:pt x="186099" y="1000339"/>
                  <a:pt x="186099" y="998699"/>
                  <a:pt x="186919" y="997058"/>
                </a:cubicBezTo>
                <a:cubicBezTo>
                  <a:pt x="183639" y="995418"/>
                  <a:pt x="181180" y="993776"/>
                  <a:pt x="177899" y="992135"/>
                </a:cubicBezTo>
                <a:cubicBezTo>
                  <a:pt x="168879" y="988853"/>
                  <a:pt x="157400" y="987213"/>
                  <a:pt x="149199" y="981470"/>
                </a:cubicBezTo>
                <a:cubicBezTo>
                  <a:pt x="143460" y="977368"/>
                  <a:pt x="140999" y="968343"/>
                  <a:pt x="136080" y="961780"/>
                </a:cubicBezTo>
                <a:cubicBezTo>
                  <a:pt x="143460" y="961780"/>
                  <a:pt x="150840" y="961780"/>
                  <a:pt x="158220" y="960960"/>
                </a:cubicBezTo>
                <a:cubicBezTo>
                  <a:pt x="163959" y="960960"/>
                  <a:pt x="168879" y="959318"/>
                  <a:pt x="174619" y="959318"/>
                </a:cubicBezTo>
                <a:cubicBezTo>
                  <a:pt x="196759" y="959318"/>
                  <a:pt x="218899" y="959318"/>
                  <a:pt x="241039" y="958498"/>
                </a:cubicBezTo>
                <a:cubicBezTo>
                  <a:pt x="248419" y="958498"/>
                  <a:pt x="255799" y="955216"/>
                  <a:pt x="262358" y="951935"/>
                </a:cubicBezTo>
                <a:cubicBezTo>
                  <a:pt x="263999" y="951935"/>
                  <a:pt x="263179" y="943730"/>
                  <a:pt x="262358" y="943730"/>
                </a:cubicBezTo>
                <a:cubicBezTo>
                  <a:pt x="255799" y="942910"/>
                  <a:pt x="248419" y="940448"/>
                  <a:pt x="241859" y="942910"/>
                </a:cubicBezTo>
                <a:cubicBezTo>
                  <a:pt x="213159" y="951935"/>
                  <a:pt x="169699" y="941270"/>
                  <a:pt x="154939" y="917477"/>
                </a:cubicBezTo>
                <a:cubicBezTo>
                  <a:pt x="169699" y="917477"/>
                  <a:pt x="182000" y="916657"/>
                  <a:pt x="194299" y="917477"/>
                </a:cubicBezTo>
                <a:cubicBezTo>
                  <a:pt x="225459" y="920758"/>
                  <a:pt x="255799" y="925681"/>
                  <a:pt x="286959" y="929783"/>
                </a:cubicBezTo>
                <a:cubicBezTo>
                  <a:pt x="290238" y="930603"/>
                  <a:pt x="295159" y="931425"/>
                  <a:pt x="295979" y="933065"/>
                </a:cubicBezTo>
                <a:cubicBezTo>
                  <a:pt x="300899" y="958498"/>
                  <a:pt x="321398" y="954396"/>
                  <a:pt x="339438" y="956857"/>
                </a:cubicBezTo>
                <a:cubicBezTo>
                  <a:pt x="356658" y="960138"/>
                  <a:pt x="373878" y="963421"/>
                  <a:pt x="391918" y="965881"/>
                </a:cubicBezTo>
                <a:cubicBezTo>
                  <a:pt x="397657" y="966703"/>
                  <a:pt x="403397" y="962600"/>
                  <a:pt x="409138" y="960960"/>
                </a:cubicBezTo>
                <a:cubicBezTo>
                  <a:pt x="387818" y="956037"/>
                  <a:pt x="367318" y="951115"/>
                  <a:pt x="346818" y="946192"/>
                </a:cubicBezTo>
                <a:cubicBezTo>
                  <a:pt x="347638" y="944551"/>
                  <a:pt x="347638" y="942090"/>
                  <a:pt x="348458" y="939628"/>
                </a:cubicBezTo>
                <a:cubicBezTo>
                  <a:pt x="367318" y="934706"/>
                  <a:pt x="386178" y="928963"/>
                  <a:pt x="411597" y="921579"/>
                </a:cubicBezTo>
                <a:cubicBezTo>
                  <a:pt x="391097" y="897787"/>
                  <a:pt x="373878" y="878097"/>
                  <a:pt x="356658" y="857586"/>
                </a:cubicBezTo>
                <a:cubicBezTo>
                  <a:pt x="345179" y="823129"/>
                  <a:pt x="315658" y="804259"/>
                  <a:pt x="291058" y="782107"/>
                </a:cubicBezTo>
                <a:cubicBezTo>
                  <a:pt x="240218" y="735343"/>
                  <a:pt x="188560" y="689400"/>
                  <a:pt x="136080" y="644277"/>
                </a:cubicBezTo>
                <a:cubicBezTo>
                  <a:pt x="114760" y="626227"/>
                  <a:pt x="90161" y="610639"/>
                  <a:pt x="68021" y="592590"/>
                </a:cubicBezTo>
                <a:cubicBezTo>
                  <a:pt x="63101" y="589308"/>
                  <a:pt x="62281" y="580284"/>
                  <a:pt x="59822" y="574540"/>
                </a:cubicBezTo>
                <a:cubicBezTo>
                  <a:pt x="66382" y="573720"/>
                  <a:pt x="73762" y="571259"/>
                  <a:pt x="79501" y="572079"/>
                </a:cubicBezTo>
                <a:cubicBezTo>
                  <a:pt x="93441" y="574540"/>
                  <a:pt x="105741" y="579463"/>
                  <a:pt x="118861" y="582745"/>
                </a:cubicBezTo>
                <a:cubicBezTo>
                  <a:pt x="122140" y="586027"/>
                  <a:pt x="126239" y="590129"/>
                  <a:pt x="131160" y="595050"/>
                </a:cubicBezTo>
                <a:cubicBezTo>
                  <a:pt x="142640" y="583565"/>
                  <a:pt x="154119" y="584385"/>
                  <a:pt x="168059" y="594230"/>
                </a:cubicBezTo>
                <a:cubicBezTo>
                  <a:pt x="185279" y="605717"/>
                  <a:pt x="204139" y="613920"/>
                  <a:pt x="226279" y="619664"/>
                </a:cubicBezTo>
                <a:cubicBezTo>
                  <a:pt x="222179" y="613920"/>
                  <a:pt x="218079" y="608178"/>
                  <a:pt x="213159" y="602435"/>
                </a:cubicBezTo>
                <a:cubicBezTo>
                  <a:pt x="213979" y="602435"/>
                  <a:pt x="213979" y="602435"/>
                  <a:pt x="213979" y="602435"/>
                </a:cubicBezTo>
                <a:lnTo>
                  <a:pt x="213806" y="602312"/>
                </a:lnTo>
                <a:lnTo>
                  <a:pt x="203835" y="602312"/>
                </a:lnTo>
                <a:cubicBezTo>
                  <a:pt x="203835" y="601701"/>
                  <a:pt x="203835" y="601088"/>
                  <a:pt x="203835" y="600476"/>
                </a:cubicBezTo>
                <a:lnTo>
                  <a:pt x="213482" y="602083"/>
                </a:lnTo>
                <a:lnTo>
                  <a:pt x="141820" y="551569"/>
                </a:lnTo>
                <a:cubicBezTo>
                  <a:pt x="126239" y="540082"/>
                  <a:pt x="125420" y="540903"/>
                  <a:pt x="138540" y="518752"/>
                </a:cubicBezTo>
                <a:cubicBezTo>
                  <a:pt x="150840" y="526956"/>
                  <a:pt x="163959" y="534339"/>
                  <a:pt x="179540" y="544185"/>
                </a:cubicBezTo>
                <a:cubicBezTo>
                  <a:pt x="179540" y="544185"/>
                  <a:pt x="183639" y="540903"/>
                  <a:pt x="188560" y="537621"/>
                </a:cubicBezTo>
                <a:cubicBezTo>
                  <a:pt x="181180" y="553209"/>
                  <a:pt x="181180" y="559772"/>
                  <a:pt x="201679" y="563875"/>
                </a:cubicBezTo>
                <a:cubicBezTo>
                  <a:pt x="213979" y="565515"/>
                  <a:pt x="225459" y="578642"/>
                  <a:pt x="237759" y="586847"/>
                </a:cubicBezTo>
                <a:cubicBezTo>
                  <a:pt x="242679" y="590129"/>
                  <a:pt x="248419" y="593410"/>
                  <a:pt x="253339" y="596692"/>
                </a:cubicBezTo>
                <a:cubicBezTo>
                  <a:pt x="255799" y="594230"/>
                  <a:pt x="257439" y="592590"/>
                  <a:pt x="259079" y="590129"/>
                </a:cubicBezTo>
                <a:cubicBezTo>
                  <a:pt x="244319" y="576182"/>
                  <a:pt x="230379" y="560594"/>
                  <a:pt x="214799" y="547467"/>
                </a:cubicBezTo>
                <a:cubicBezTo>
                  <a:pt x="197579" y="531879"/>
                  <a:pt x="179540" y="517111"/>
                  <a:pt x="162319" y="502343"/>
                </a:cubicBezTo>
                <a:cubicBezTo>
                  <a:pt x="145920" y="489216"/>
                  <a:pt x="120500" y="485114"/>
                  <a:pt x="115580" y="458041"/>
                </a:cubicBezTo>
                <a:cubicBezTo>
                  <a:pt x="176259" y="489216"/>
                  <a:pt x="234479" y="525315"/>
                  <a:pt x="289418" y="565515"/>
                </a:cubicBezTo>
                <a:cubicBezTo>
                  <a:pt x="291878" y="563875"/>
                  <a:pt x="294339" y="561414"/>
                  <a:pt x="296798" y="559772"/>
                </a:cubicBezTo>
                <a:cubicBezTo>
                  <a:pt x="291878" y="550749"/>
                  <a:pt x="288599" y="540082"/>
                  <a:pt x="281219" y="535161"/>
                </a:cubicBezTo>
                <a:cubicBezTo>
                  <a:pt x="244319" y="506446"/>
                  <a:pt x="206599" y="480192"/>
                  <a:pt x="168879" y="452298"/>
                </a:cubicBezTo>
                <a:cubicBezTo>
                  <a:pt x="161499" y="446554"/>
                  <a:pt x="156579" y="436710"/>
                  <a:pt x="150020" y="429326"/>
                </a:cubicBezTo>
                <a:cubicBezTo>
                  <a:pt x="144280" y="421942"/>
                  <a:pt x="136900" y="414558"/>
                  <a:pt x="133619" y="403893"/>
                </a:cubicBezTo>
                <a:cubicBezTo>
                  <a:pt x="159860" y="417840"/>
                  <a:pt x="186099" y="431786"/>
                  <a:pt x="215619" y="447375"/>
                </a:cubicBezTo>
                <a:cubicBezTo>
                  <a:pt x="215619" y="438350"/>
                  <a:pt x="215619" y="431786"/>
                  <a:pt x="215619" y="423583"/>
                </a:cubicBezTo>
                <a:cubicBezTo>
                  <a:pt x="246778" y="441631"/>
                  <a:pt x="275478" y="458861"/>
                  <a:pt x="304998" y="476089"/>
                </a:cubicBezTo>
                <a:cubicBezTo>
                  <a:pt x="313198" y="462963"/>
                  <a:pt x="313198" y="462963"/>
                  <a:pt x="296798" y="449016"/>
                </a:cubicBezTo>
                <a:cubicBezTo>
                  <a:pt x="288599" y="442453"/>
                  <a:pt x="280399" y="436710"/>
                  <a:pt x="270558" y="429326"/>
                </a:cubicBezTo>
                <a:cubicBezTo>
                  <a:pt x="281219" y="418660"/>
                  <a:pt x="286139" y="417840"/>
                  <a:pt x="301719" y="424403"/>
                </a:cubicBezTo>
                <a:cubicBezTo>
                  <a:pt x="334518" y="437530"/>
                  <a:pt x="358298" y="461323"/>
                  <a:pt x="383717" y="483474"/>
                </a:cubicBezTo>
                <a:cubicBezTo>
                  <a:pt x="388637" y="487576"/>
                  <a:pt x="396837" y="487576"/>
                  <a:pt x="402578" y="490857"/>
                </a:cubicBezTo>
                <a:cubicBezTo>
                  <a:pt x="414878" y="498241"/>
                  <a:pt x="426357" y="505624"/>
                  <a:pt x="437838" y="513829"/>
                </a:cubicBezTo>
                <a:cubicBezTo>
                  <a:pt x="450957" y="522854"/>
                  <a:pt x="464077" y="532699"/>
                  <a:pt x="477197" y="541724"/>
                </a:cubicBezTo>
                <a:cubicBezTo>
                  <a:pt x="486217" y="548287"/>
                  <a:pt x="496056" y="552389"/>
                  <a:pt x="504256" y="558952"/>
                </a:cubicBezTo>
                <a:cubicBezTo>
                  <a:pt x="506717" y="560594"/>
                  <a:pt x="507537" y="568797"/>
                  <a:pt x="505897" y="571259"/>
                </a:cubicBezTo>
                <a:cubicBezTo>
                  <a:pt x="498517" y="581924"/>
                  <a:pt x="500977" y="590949"/>
                  <a:pt x="512457" y="594230"/>
                </a:cubicBezTo>
                <a:cubicBezTo>
                  <a:pt x="524756" y="597512"/>
                  <a:pt x="535417" y="620484"/>
                  <a:pt x="552636" y="599153"/>
                </a:cubicBezTo>
                <a:cubicBezTo>
                  <a:pt x="555916" y="595050"/>
                  <a:pt x="566576" y="593410"/>
                  <a:pt x="571495" y="595872"/>
                </a:cubicBezTo>
                <a:cubicBezTo>
                  <a:pt x="590355" y="604895"/>
                  <a:pt x="609215" y="616382"/>
                  <a:pt x="631354" y="629508"/>
                </a:cubicBezTo>
                <a:cubicBezTo>
                  <a:pt x="632174" y="618023"/>
                  <a:pt x="632994" y="613920"/>
                  <a:pt x="632174" y="608998"/>
                </a:cubicBezTo>
                <a:cubicBezTo>
                  <a:pt x="629714" y="593410"/>
                  <a:pt x="628895" y="586847"/>
                  <a:pt x="651035" y="592590"/>
                </a:cubicBezTo>
                <a:cubicBezTo>
                  <a:pt x="671534" y="598332"/>
                  <a:pt x="695313" y="592590"/>
                  <a:pt x="717453" y="593410"/>
                </a:cubicBezTo>
                <a:cubicBezTo>
                  <a:pt x="729753" y="594230"/>
                  <a:pt x="742053" y="597512"/>
                  <a:pt x="756814" y="599974"/>
                </a:cubicBezTo>
                <a:cubicBezTo>
                  <a:pt x="748612" y="568797"/>
                  <a:pt x="719094" y="585206"/>
                  <a:pt x="707613" y="575361"/>
                </a:cubicBezTo>
                <a:cubicBezTo>
                  <a:pt x="704334" y="564695"/>
                  <a:pt x="701873" y="557312"/>
                  <a:pt x="699413" y="549107"/>
                </a:cubicBezTo>
                <a:cubicBezTo>
                  <a:pt x="702693" y="548287"/>
                  <a:pt x="709253" y="545826"/>
                  <a:pt x="718273" y="542544"/>
                </a:cubicBezTo>
                <a:cubicBezTo>
                  <a:pt x="701873" y="525315"/>
                  <a:pt x="664154" y="524494"/>
                  <a:pt x="680553" y="485114"/>
                </a:cubicBezTo>
                <a:cubicBezTo>
                  <a:pt x="690394" y="484294"/>
                  <a:pt x="704334" y="482653"/>
                  <a:pt x="722374" y="481833"/>
                </a:cubicBezTo>
                <a:cubicBezTo>
                  <a:pt x="700233" y="462143"/>
                  <a:pt x="692034" y="439991"/>
                  <a:pt x="692854" y="415378"/>
                </a:cubicBezTo>
                <a:cubicBezTo>
                  <a:pt x="708433" y="413738"/>
                  <a:pt x="719914" y="412917"/>
                  <a:pt x="732214" y="412097"/>
                </a:cubicBezTo>
                <a:cubicBezTo>
                  <a:pt x="728114" y="402251"/>
                  <a:pt x="724014" y="392407"/>
                  <a:pt x="719094" y="381741"/>
                </a:cubicBezTo>
                <a:cubicBezTo>
                  <a:pt x="737953" y="384203"/>
                  <a:pt x="758453" y="380920"/>
                  <a:pt x="767473" y="404713"/>
                </a:cubicBezTo>
                <a:cubicBezTo>
                  <a:pt x="769932" y="408815"/>
                  <a:pt x="777302" y="412097"/>
                  <a:pt x="782222" y="412917"/>
                </a:cubicBezTo>
                <a:cubicBezTo>
                  <a:pt x="785502" y="413738"/>
                  <a:pt x="792062" y="407175"/>
                  <a:pt x="792062" y="404713"/>
                </a:cubicBezTo>
                <a:cubicBezTo>
                  <a:pt x="791242" y="398970"/>
                  <a:pt x="787962" y="391586"/>
                  <a:pt x="783043" y="389945"/>
                </a:cubicBezTo>
                <a:cubicBezTo>
                  <a:pt x="754353" y="375998"/>
                  <a:pt x="730574" y="352207"/>
                  <a:pt x="696134" y="347283"/>
                </a:cubicBezTo>
                <a:cubicBezTo>
                  <a:pt x="683834" y="345642"/>
                  <a:pt x="673994" y="327593"/>
                  <a:pt x="662514" y="317749"/>
                </a:cubicBezTo>
                <a:cubicBezTo>
                  <a:pt x="651855" y="308724"/>
                  <a:pt x="639554" y="300519"/>
                  <a:pt x="627254" y="292315"/>
                </a:cubicBezTo>
                <a:cubicBezTo>
                  <a:pt x="617415" y="284931"/>
                  <a:pt x="606755" y="277547"/>
                  <a:pt x="596916" y="270164"/>
                </a:cubicBezTo>
                <a:cubicBezTo>
                  <a:pt x="587895" y="264421"/>
                  <a:pt x="579695" y="257857"/>
                  <a:pt x="569856" y="250474"/>
                </a:cubicBezTo>
                <a:cubicBezTo>
                  <a:pt x="555916" y="274266"/>
                  <a:pt x="573956" y="280009"/>
                  <a:pt x="585435" y="290674"/>
                </a:cubicBezTo>
                <a:cubicBezTo>
                  <a:pt x="582156" y="295597"/>
                  <a:pt x="578875" y="300519"/>
                  <a:pt x="573956" y="308724"/>
                </a:cubicBezTo>
                <a:cubicBezTo>
                  <a:pt x="559196" y="289854"/>
                  <a:pt x="544436" y="273446"/>
                  <a:pt x="532136" y="255396"/>
                </a:cubicBezTo>
                <a:cubicBezTo>
                  <a:pt x="529676" y="252114"/>
                  <a:pt x="531316" y="243911"/>
                  <a:pt x="534596" y="238987"/>
                </a:cubicBezTo>
                <a:cubicBezTo>
                  <a:pt x="536235" y="235706"/>
                  <a:pt x="542795" y="234066"/>
                  <a:pt x="547716" y="234066"/>
                </a:cubicBezTo>
                <a:cubicBezTo>
                  <a:pt x="580515" y="230784"/>
                  <a:pt x="606755" y="243090"/>
                  <a:pt x="632994" y="261959"/>
                </a:cubicBezTo>
                <a:cubicBezTo>
                  <a:pt x="644475" y="270164"/>
                  <a:pt x="664975" y="266062"/>
                  <a:pt x="682194" y="268522"/>
                </a:cubicBezTo>
                <a:cubicBezTo>
                  <a:pt x="678914" y="264421"/>
                  <a:pt x="674814" y="258678"/>
                  <a:pt x="669074" y="256217"/>
                </a:cubicBezTo>
                <a:cubicBezTo>
                  <a:pt x="660055" y="251294"/>
                  <a:pt x="641196" y="258678"/>
                  <a:pt x="646935" y="236526"/>
                </a:cubicBezTo>
                <a:cubicBezTo>
                  <a:pt x="634634" y="237347"/>
                  <a:pt x="629714" y="230784"/>
                  <a:pt x="625614" y="220118"/>
                </a:cubicBezTo>
                <a:cubicBezTo>
                  <a:pt x="621514" y="212734"/>
                  <a:pt x="612495" y="206991"/>
                  <a:pt x="604296" y="197966"/>
                </a:cubicBezTo>
                <a:cubicBezTo>
                  <a:pt x="620695" y="198787"/>
                  <a:pt x="634634" y="197966"/>
                  <a:pt x="646115" y="212734"/>
                </a:cubicBezTo>
                <a:cubicBezTo>
                  <a:pt x="654314" y="222579"/>
                  <a:pt x="664975" y="238167"/>
                  <a:pt x="683834" y="227502"/>
                </a:cubicBezTo>
                <a:cubicBezTo>
                  <a:pt x="687113" y="225861"/>
                  <a:pt x="694493" y="234066"/>
                  <a:pt x="701873" y="234886"/>
                </a:cubicBezTo>
                <a:cubicBezTo>
                  <a:pt x="687113" y="214376"/>
                  <a:pt x="655954" y="210273"/>
                  <a:pt x="646935" y="184840"/>
                </a:cubicBezTo>
                <a:cubicBezTo>
                  <a:pt x="647755" y="183199"/>
                  <a:pt x="649394" y="180738"/>
                  <a:pt x="650215" y="178276"/>
                </a:cubicBezTo>
                <a:cubicBezTo>
                  <a:pt x="669894" y="186481"/>
                  <a:pt x="688754" y="193864"/>
                  <a:pt x="707613" y="202069"/>
                </a:cubicBezTo>
                <a:cubicBezTo>
                  <a:pt x="709253" y="202889"/>
                  <a:pt x="710893" y="206991"/>
                  <a:pt x="711714" y="209453"/>
                </a:cubicBezTo>
                <a:cubicBezTo>
                  <a:pt x="718273" y="238167"/>
                  <a:pt x="726474" y="245551"/>
                  <a:pt x="760093" y="249653"/>
                </a:cubicBezTo>
                <a:cubicBezTo>
                  <a:pt x="725655" y="234886"/>
                  <a:pt x="719914" y="200428"/>
                  <a:pt x="704334" y="173354"/>
                </a:cubicBezTo>
                <a:cubicBezTo>
                  <a:pt x="692034" y="171713"/>
                  <a:pt x="679733" y="170893"/>
                  <a:pt x="667435" y="168431"/>
                </a:cubicBezTo>
                <a:cubicBezTo>
                  <a:pt x="665795" y="168431"/>
                  <a:pt x="665795" y="163509"/>
                  <a:pt x="664154" y="159406"/>
                </a:cubicBezTo>
                <a:cubicBezTo>
                  <a:pt x="677274" y="161868"/>
                  <a:pt x="689574" y="163509"/>
                  <a:pt x="701053" y="165970"/>
                </a:cubicBezTo>
                <a:cubicBezTo>
                  <a:pt x="702693" y="159406"/>
                  <a:pt x="704334" y="153664"/>
                  <a:pt x="705153" y="148741"/>
                </a:cubicBezTo>
                <a:close/>
                <a:moveTo>
                  <a:pt x="781651" y="143845"/>
                </a:moveTo>
                <a:cubicBezTo>
                  <a:pt x="782263" y="143233"/>
                  <a:pt x="783488" y="144457"/>
                  <a:pt x="784100" y="144457"/>
                </a:cubicBezTo>
                <a:cubicBezTo>
                  <a:pt x="784100" y="145070"/>
                  <a:pt x="783488" y="146294"/>
                  <a:pt x="782876" y="146906"/>
                </a:cubicBezTo>
                <a:cubicBezTo>
                  <a:pt x="782263" y="146906"/>
                  <a:pt x="781039" y="146294"/>
                  <a:pt x="780427" y="146294"/>
                </a:cubicBezTo>
                <a:cubicBezTo>
                  <a:pt x="781039" y="145070"/>
                  <a:pt x="781039" y="144457"/>
                  <a:pt x="781651" y="143845"/>
                </a:cubicBezTo>
                <a:close/>
                <a:moveTo>
                  <a:pt x="732194" y="135316"/>
                </a:moveTo>
                <a:lnTo>
                  <a:pt x="732708" y="135364"/>
                </a:lnTo>
                <a:lnTo>
                  <a:pt x="732708" y="136204"/>
                </a:lnTo>
                <a:close/>
                <a:moveTo>
                  <a:pt x="732708" y="134256"/>
                </a:moveTo>
                <a:lnTo>
                  <a:pt x="733830" y="134578"/>
                </a:lnTo>
                <a:lnTo>
                  <a:pt x="732708" y="135072"/>
                </a:lnTo>
                <a:cubicBezTo>
                  <a:pt x="732708" y="135072"/>
                  <a:pt x="732708" y="134256"/>
                  <a:pt x="732708" y="134256"/>
                </a:cubicBezTo>
                <a:close/>
                <a:moveTo>
                  <a:pt x="605620" y="130378"/>
                </a:moveTo>
                <a:cubicBezTo>
                  <a:pt x="612205" y="132858"/>
                  <a:pt x="619613" y="135337"/>
                  <a:pt x="626198" y="138642"/>
                </a:cubicBezTo>
                <a:cubicBezTo>
                  <a:pt x="624552" y="141122"/>
                  <a:pt x="622906" y="143601"/>
                  <a:pt x="622083" y="146906"/>
                </a:cubicBezTo>
                <a:cubicBezTo>
                  <a:pt x="615497" y="143601"/>
                  <a:pt x="608912" y="140295"/>
                  <a:pt x="602327" y="137816"/>
                </a:cubicBezTo>
                <a:cubicBezTo>
                  <a:pt x="603150" y="135337"/>
                  <a:pt x="604796" y="132858"/>
                  <a:pt x="605620" y="130378"/>
                </a:cubicBezTo>
                <a:close/>
                <a:moveTo>
                  <a:pt x="749857" y="127523"/>
                </a:moveTo>
                <a:cubicBezTo>
                  <a:pt x="755095" y="129154"/>
                  <a:pt x="759819" y="134664"/>
                  <a:pt x="763926" y="143234"/>
                </a:cubicBezTo>
                <a:lnTo>
                  <a:pt x="733830" y="134578"/>
                </a:lnTo>
                <a:close/>
                <a:moveTo>
                  <a:pt x="721199" y="116371"/>
                </a:moveTo>
                <a:lnTo>
                  <a:pt x="732194" y="135316"/>
                </a:lnTo>
                <a:lnTo>
                  <a:pt x="713525" y="133580"/>
                </a:lnTo>
                <a:cubicBezTo>
                  <a:pt x="707326" y="132426"/>
                  <a:pt x="702014" y="129067"/>
                  <a:pt x="699653" y="118575"/>
                </a:cubicBezTo>
                <a:cubicBezTo>
                  <a:pt x="708704" y="114377"/>
                  <a:pt x="715788" y="113537"/>
                  <a:pt x="721199" y="116371"/>
                </a:cubicBezTo>
                <a:close/>
                <a:moveTo>
                  <a:pt x="671187" y="115688"/>
                </a:moveTo>
                <a:cubicBezTo>
                  <a:pt x="674860" y="116606"/>
                  <a:pt x="678533" y="116606"/>
                  <a:pt x="681287" y="117525"/>
                </a:cubicBezTo>
                <a:cubicBezTo>
                  <a:pt x="681287" y="118443"/>
                  <a:pt x="681287" y="121197"/>
                  <a:pt x="680368" y="121197"/>
                </a:cubicBezTo>
                <a:cubicBezTo>
                  <a:pt x="677614" y="121197"/>
                  <a:pt x="673942" y="121197"/>
                  <a:pt x="670269" y="120279"/>
                </a:cubicBezTo>
                <a:cubicBezTo>
                  <a:pt x="671187" y="119361"/>
                  <a:pt x="671187" y="117525"/>
                  <a:pt x="671187" y="115688"/>
                </a:cubicBezTo>
                <a:close/>
                <a:moveTo>
                  <a:pt x="631913" y="71617"/>
                </a:moveTo>
                <a:cubicBezTo>
                  <a:pt x="640075" y="75814"/>
                  <a:pt x="648237" y="80012"/>
                  <a:pt x="655582" y="85048"/>
                </a:cubicBezTo>
                <a:cubicBezTo>
                  <a:pt x="658846" y="86726"/>
                  <a:pt x="658846" y="92604"/>
                  <a:pt x="662927" y="100998"/>
                </a:cubicBezTo>
                <a:cubicBezTo>
                  <a:pt x="649052" y="95122"/>
                  <a:pt x="640075" y="91764"/>
                  <a:pt x="631913" y="87566"/>
                </a:cubicBezTo>
                <a:cubicBezTo>
                  <a:pt x="629464" y="85888"/>
                  <a:pt x="626198" y="81690"/>
                  <a:pt x="627016" y="79172"/>
                </a:cubicBezTo>
                <a:cubicBezTo>
                  <a:pt x="627016" y="76653"/>
                  <a:pt x="631096" y="71617"/>
                  <a:pt x="631913" y="71617"/>
                </a:cubicBezTo>
                <a:close/>
                <a:moveTo>
                  <a:pt x="1860810" y="49581"/>
                </a:moveTo>
                <a:cubicBezTo>
                  <a:pt x="1862438" y="50396"/>
                  <a:pt x="1864065" y="51209"/>
                  <a:pt x="1865693" y="52022"/>
                </a:cubicBezTo>
                <a:cubicBezTo>
                  <a:pt x="1851858" y="82947"/>
                  <a:pt x="1821746" y="99225"/>
                  <a:pt x="1798145" y="121198"/>
                </a:cubicBezTo>
                <a:cubicBezTo>
                  <a:pt x="1796518" y="120384"/>
                  <a:pt x="1795703" y="118756"/>
                  <a:pt x="1794076" y="117943"/>
                </a:cubicBezTo>
                <a:cubicBezTo>
                  <a:pt x="1799773" y="110618"/>
                  <a:pt x="1805470" y="104108"/>
                  <a:pt x="1811166" y="97597"/>
                </a:cubicBezTo>
                <a:cubicBezTo>
                  <a:pt x="1818491" y="87831"/>
                  <a:pt x="1823374" y="76437"/>
                  <a:pt x="1832326" y="68300"/>
                </a:cubicBezTo>
                <a:cubicBezTo>
                  <a:pt x="1840464" y="60161"/>
                  <a:pt x="1851044" y="55278"/>
                  <a:pt x="1860810" y="49581"/>
                </a:cubicBezTo>
                <a:close/>
                <a:moveTo>
                  <a:pt x="1828965" y="33875"/>
                </a:moveTo>
                <a:cubicBezTo>
                  <a:pt x="1785468" y="72428"/>
                  <a:pt x="1745253" y="107700"/>
                  <a:pt x="1702577" y="145433"/>
                </a:cubicBezTo>
                <a:cubicBezTo>
                  <a:pt x="1711605" y="143793"/>
                  <a:pt x="1717349" y="142153"/>
                  <a:pt x="1723915" y="141332"/>
                </a:cubicBezTo>
                <a:cubicBezTo>
                  <a:pt x="1730481" y="141332"/>
                  <a:pt x="1737868" y="142973"/>
                  <a:pt x="1744433" y="143793"/>
                </a:cubicBezTo>
                <a:cubicBezTo>
                  <a:pt x="1743612" y="150356"/>
                  <a:pt x="1745253" y="159379"/>
                  <a:pt x="1741150" y="163480"/>
                </a:cubicBezTo>
                <a:cubicBezTo>
                  <a:pt x="1728839" y="174965"/>
                  <a:pt x="1714067" y="184807"/>
                  <a:pt x="1700935" y="194651"/>
                </a:cubicBezTo>
                <a:lnTo>
                  <a:pt x="1685595" y="169634"/>
                </a:lnTo>
                <a:lnTo>
                  <a:pt x="1683530" y="179959"/>
                </a:lnTo>
                <a:cubicBezTo>
                  <a:pt x="1682427" y="179111"/>
                  <a:pt x="1681326" y="179111"/>
                  <a:pt x="1680224" y="179111"/>
                </a:cubicBezTo>
                <a:lnTo>
                  <a:pt x="1685470" y="169429"/>
                </a:lnTo>
                <a:lnTo>
                  <a:pt x="1685342" y="169221"/>
                </a:lnTo>
                <a:cubicBezTo>
                  <a:pt x="1688625" y="164301"/>
                  <a:pt x="1692729" y="159379"/>
                  <a:pt x="1696832" y="153637"/>
                </a:cubicBezTo>
                <a:cubicBezTo>
                  <a:pt x="1691088" y="149535"/>
                  <a:pt x="1686164" y="146254"/>
                  <a:pt x="1682881" y="144613"/>
                </a:cubicBezTo>
                <a:cubicBezTo>
                  <a:pt x="1682060" y="130669"/>
                  <a:pt x="1807627" y="33055"/>
                  <a:pt x="1828965" y="33875"/>
                </a:cubicBezTo>
                <a:close/>
                <a:moveTo>
                  <a:pt x="1902826" y="15478"/>
                </a:moveTo>
                <a:cubicBezTo>
                  <a:pt x="1902826" y="14691"/>
                  <a:pt x="1904458" y="16265"/>
                  <a:pt x="1906091" y="17839"/>
                </a:cubicBezTo>
                <a:cubicBezTo>
                  <a:pt x="1904458" y="18626"/>
                  <a:pt x="1902826" y="19414"/>
                  <a:pt x="1902010" y="20200"/>
                </a:cubicBezTo>
                <a:cubicBezTo>
                  <a:pt x="1901194" y="20200"/>
                  <a:pt x="1899562" y="19414"/>
                  <a:pt x="1898745" y="18626"/>
                </a:cubicBezTo>
                <a:cubicBezTo>
                  <a:pt x="1900377" y="17053"/>
                  <a:pt x="1901194" y="16265"/>
                  <a:pt x="1902826" y="15478"/>
                </a:cubicBezTo>
                <a:close/>
                <a:moveTo>
                  <a:pt x="1847683" y="0"/>
                </a:moveTo>
                <a:cubicBezTo>
                  <a:pt x="1848513" y="7394"/>
                  <a:pt x="1851001" y="13145"/>
                  <a:pt x="1849342" y="15610"/>
                </a:cubicBezTo>
                <a:cubicBezTo>
                  <a:pt x="1843538" y="22182"/>
                  <a:pt x="1836903" y="26289"/>
                  <a:pt x="1830269" y="31219"/>
                </a:cubicBezTo>
                <a:cubicBezTo>
                  <a:pt x="1828610" y="27112"/>
                  <a:pt x="1825293" y="20539"/>
                  <a:pt x="1826951" y="18074"/>
                </a:cubicBezTo>
                <a:cubicBezTo>
                  <a:pt x="1831098" y="12324"/>
                  <a:pt x="1837732" y="8216"/>
                  <a:pt x="184768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01464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56B79FE-7D77-42B6-9C37-7DE86312706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38531" y="1647986"/>
            <a:ext cx="2782030" cy="2683740"/>
          </a:xfrm>
          <a:custGeom>
            <a:avLst/>
            <a:gdLst>
              <a:gd name="connsiteX0" fmla="*/ 1301891 w 2782030"/>
              <a:gd name="connsiteY0" fmla="*/ 2603778 h 2683740"/>
              <a:gd name="connsiteX1" fmla="*/ 1294751 w 2782030"/>
              <a:gd name="connsiteY1" fmla="*/ 2607110 h 2683740"/>
              <a:gd name="connsiteX2" fmla="*/ 1298321 w 2782030"/>
              <a:gd name="connsiteY2" fmla="*/ 2607110 h 2683740"/>
              <a:gd name="connsiteX3" fmla="*/ 1284042 w 2782030"/>
              <a:gd name="connsiteY3" fmla="*/ 2607110 h 2683740"/>
              <a:gd name="connsiteX4" fmla="*/ 1301891 w 2782030"/>
              <a:gd name="connsiteY4" fmla="*/ 2603778 h 2683740"/>
              <a:gd name="connsiteX5" fmla="*/ 1251914 w 2782030"/>
              <a:gd name="connsiteY5" fmla="*/ 2603778 h 2683740"/>
              <a:gd name="connsiteX6" fmla="*/ 1258577 w 2782030"/>
              <a:gd name="connsiteY6" fmla="*/ 2603778 h 2683740"/>
              <a:gd name="connsiteX7" fmla="*/ 1271905 w 2782030"/>
              <a:gd name="connsiteY7" fmla="*/ 2607527 h 2683740"/>
              <a:gd name="connsiteX8" fmla="*/ 1251914 w 2782030"/>
              <a:gd name="connsiteY8" fmla="*/ 2603778 h 2683740"/>
              <a:gd name="connsiteX9" fmla="*/ 1464315 w 2782030"/>
              <a:gd name="connsiteY9" fmla="*/ 2601280 h 2683740"/>
              <a:gd name="connsiteX10" fmla="*/ 1453070 w 2782030"/>
              <a:gd name="connsiteY10" fmla="*/ 2603779 h 2683740"/>
              <a:gd name="connsiteX11" fmla="*/ 1453070 w 2782030"/>
              <a:gd name="connsiteY11" fmla="*/ 2606277 h 2683740"/>
              <a:gd name="connsiteX12" fmla="*/ 1449323 w 2782030"/>
              <a:gd name="connsiteY12" fmla="*/ 2603779 h 2683740"/>
              <a:gd name="connsiteX13" fmla="*/ 1464315 w 2782030"/>
              <a:gd name="connsiteY13" fmla="*/ 2601280 h 2683740"/>
              <a:gd name="connsiteX14" fmla="*/ 1342500 w 2782030"/>
              <a:gd name="connsiteY14" fmla="*/ 2592693 h 2683740"/>
              <a:gd name="connsiteX15" fmla="*/ 1336177 w 2782030"/>
              <a:gd name="connsiteY15" fmla="*/ 2593957 h 2683740"/>
              <a:gd name="connsiteX16" fmla="*/ 1334169 w 2782030"/>
              <a:gd name="connsiteY16" fmla="*/ 2593288 h 2683740"/>
              <a:gd name="connsiteX17" fmla="*/ 634703 w 2782030"/>
              <a:gd name="connsiteY17" fmla="*/ 2586287 h 2683740"/>
              <a:gd name="connsiteX18" fmla="*/ 649696 w 2782030"/>
              <a:gd name="connsiteY18" fmla="*/ 2597532 h 2683740"/>
              <a:gd name="connsiteX19" fmla="*/ 637701 w 2782030"/>
              <a:gd name="connsiteY19" fmla="*/ 2593784 h 2683740"/>
              <a:gd name="connsiteX20" fmla="*/ 634703 w 2782030"/>
              <a:gd name="connsiteY20" fmla="*/ 2586287 h 2683740"/>
              <a:gd name="connsiteX21" fmla="*/ 1671717 w 2782030"/>
              <a:gd name="connsiteY21" fmla="*/ 2578789 h 2683740"/>
              <a:gd name="connsiteX22" fmla="*/ 1649227 w 2782030"/>
              <a:gd name="connsiteY22" fmla="*/ 2586287 h 2683740"/>
              <a:gd name="connsiteX23" fmla="*/ 1671717 w 2782030"/>
              <a:gd name="connsiteY23" fmla="*/ 2578789 h 2683740"/>
              <a:gd name="connsiteX24" fmla="*/ 995035 w 2782030"/>
              <a:gd name="connsiteY24" fmla="*/ 2543806 h 2683740"/>
              <a:gd name="connsiteX25" fmla="*/ 1007029 w 2782030"/>
              <a:gd name="connsiteY25" fmla="*/ 2546305 h 2683740"/>
              <a:gd name="connsiteX26" fmla="*/ 1004030 w 2782030"/>
              <a:gd name="connsiteY26" fmla="*/ 2546305 h 2683740"/>
              <a:gd name="connsiteX27" fmla="*/ 995035 w 2782030"/>
              <a:gd name="connsiteY27" fmla="*/ 2543806 h 2683740"/>
              <a:gd name="connsiteX28" fmla="*/ 959761 w 2782030"/>
              <a:gd name="connsiteY28" fmla="*/ 2532828 h 2683740"/>
              <a:gd name="connsiteX29" fmla="*/ 960087 w 2782030"/>
              <a:gd name="connsiteY29" fmla="*/ 2533732 h 2683740"/>
              <a:gd name="connsiteX30" fmla="*/ 957410 w 2782030"/>
              <a:gd name="connsiteY30" fmla="*/ 2538808 h 2683740"/>
              <a:gd name="connsiteX31" fmla="*/ 946701 w 2782030"/>
              <a:gd name="connsiteY31" fmla="*/ 2535685 h 2683740"/>
              <a:gd name="connsiteX32" fmla="*/ 953840 w 2782030"/>
              <a:gd name="connsiteY32" fmla="*/ 2534122 h 2683740"/>
              <a:gd name="connsiteX33" fmla="*/ 959450 w 2782030"/>
              <a:gd name="connsiteY33" fmla="*/ 2531966 h 2683740"/>
              <a:gd name="connsiteX34" fmla="*/ 960980 w 2782030"/>
              <a:gd name="connsiteY34" fmla="*/ 2532561 h 2683740"/>
              <a:gd name="connsiteX35" fmla="*/ 959761 w 2782030"/>
              <a:gd name="connsiteY35" fmla="*/ 2532828 h 2683740"/>
              <a:gd name="connsiteX36" fmla="*/ 939561 w 2782030"/>
              <a:gd name="connsiteY36" fmla="*/ 2526313 h 2683740"/>
              <a:gd name="connsiteX37" fmla="*/ 957410 w 2782030"/>
              <a:gd name="connsiteY37" fmla="*/ 2526313 h 2683740"/>
              <a:gd name="connsiteX38" fmla="*/ 959450 w 2782030"/>
              <a:gd name="connsiteY38" fmla="*/ 2531966 h 2683740"/>
              <a:gd name="connsiteX39" fmla="*/ 952947 w 2782030"/>
              <a:gd name="connsiteY39" fmla="*/ 2529438 h 2683740"/>
              <a:gd name="connsiteX40" fmla="*/ 939561 w 2782030"/>
              <a:gd name="connsiteY40" fmla="*/ 2526313 h 2683740"/>
              <a:gd name="connsiteX41" fmla="*/ 903238 w 2782030"/>
              <a:gd name="connsiteY41" fmla="*/ 2525690 h 2683740"/>
              <a:gd name="connsiteX42" fmla="*/ 917071 w 2782030"/>
              <a:gd name="connsiteY42" fmla="*/ 2528813 h 2683740"/>
              <a:gd name="connsiteX43" fmla="*/ 892083 w 2782030"/>
              <a:gd name="connsiteY43" fmla="*/ 2526315 h 2683740"/>
              <a:gd name="connsiteX44" fmla="*/ 903238 w 2782030"/>
              <a:gd name="connsiteY44" fmla="*/ 2525690 h 2683740"/>
              <a:gd name="connsiteX45" fmla="*/ 2034048 w 2782030"/>
              <a:gd name="connsiteY45" fmla="*/ 2506323 h 2683740"/>
              <a:gd name="connsiteX46" fmla="*/ 2016556 w 2782030"/>
              <a:gd name="connsiteY46" fmla="*/ 2516318 h 2683740"/>
              <a:gd name="connsiteX47" fmla="*/ 2016556 w 2782030"/>
              <a:gd name="connsiteY47" fmla="*/ 2512986 h 2683740"/>
              <a:gd name="connsiteX48" fmla="*/ 2034048 w 2782030"/>
              <a:gd name="connsiteY48" fmla="*/ 2506323 h 2683740"/>
              <a:gd name="connsiteX49" fmla="*/ 2043210 w 2782030"/>
              <a:gd name="connsiteY49" fmla="*/ 2496327 h 2683740"/>
              <a:gd name="connsiteX50" fmla="*/ 2039877 w 2782030"/>
              <a:gd name="connsiteY50" fmla="*/ 2501325 h 2683740"/>
              <a:gd name="connsiteX51" fmla="*/ 2036547 w 2782030"/>
              <a:gd name="connsiteY51" fmla="*/ 2498827 h 2683740"/>
              <a:gd name="connsiteX52" fmla="*/ 2043210 w 2782030"/>
              <a:gd name="connsiteY52" fmla="*/ 2496327 h 2683740"/>
              <a:gd name="connsiteX53" fmla="*/ 839607 w 2782030"/>
              <a:gd name="connsiteY53" fmla="*/ 2488833 h 2683740"/>
              <a:gd name="connsiteX54" fmla="*/ 852102 w 2782030"/>
              <a:gd name="connsiteY54" fmla="*/ 2491331 h 2683740"/>
              <a:gd name="connsiteX55" fmla="*/ 839607 w 2782030"/>
              <a:gd name="connsiteY55" fmla="*/ 2488833 h 2683740"/>
              <a:gd name="connsiteX56" fmla="*/ 2056537 w 2782030"/>
              <a:gd name="connsiteY56" fmla="*/ 2472173 h 2683740"/>
              <a:gd name="connsiteX57" fmla="*/ 2039045 w 2782030"/>
              <a:gd name="connsiteY57" fmla="*/ 2478836 h 2683740"/>
              <a:gd name="connsiteX58" fmla="*/ 2056537 w 2782030"/>
              <a:gd name="connsiteY58" fmla="*/ 2472173 h 2683740"/>
              <a:gd name="connsiteX59" fmla="*/ 812638 w 2782030"/>
              <a:gd name="connsiteY59" fmla="*/ 2461901 h 2683740"/>
              <a:gd name="connsiteX60" fmla="*/ 814299 w 2782030"/>
              <a:gd name="connsiteY60" fmla="*/ 2462024 h 2683740"/>
              <a:gd name="connsiteX61" fmla="*/ 815970 w 2782030"/>
              <a:gd name="connsiteY61" fmla="*/ 2463138 h 2683740"/>
              <a:gd name="connsiteX62" fmla="*/ 800334 w 2782030"/>
              <a:gd name="connsiteY62" fmla="*/ 2458388 h 2683740"/>
              <a:gd name="connsiteX63" fmla="*/ 805024 w 2782030"/>
              <a:gd name="connsiteY63" fmla="*/ 2459072 h 2683740"/>
              <a:gd name="connsiteX64" fmla="*/ 812638 w 2782030"/>
              <a:gd name="connsiteY64" fmla="*/ 2461901 h 2683740"/>
              <a:gd name="connsiteX65" fmla="*/ 802917 w 2782030"/>
              <a:gd name="connsiteY65" fmla="*/ 2461180 h 2683740"/>
              <a:gd name="connsiteX66" fmla="*/ 800334 w 2782030"/>
              <a:gd name="connsiteY66" fmla="*/ 2458388 h 2683740"/>
              <a:gd name="connsiteX67" fmla="*/ 2090271 w 2782030"/>
              <a:gd name="connsiteY67" fmla="*/ 2424487 h 2683740"/>
              <a:gd name="connsiteX68" fmla="*/ 2104016 w 2782030"/>
              <a:gd name="connsiteY68" fmla="*/ 2427610 h 2683740"/>
              <a:gd name="connsiteX69" fmla="*/ 2090271 w 2782030"/>
              <a:gd name="connsiteY69" fmla="*/ 2424487 h 2683740"/>
              <a:gd name="connsiteX70" fmla="*/ 525754 w 2782030"/>
              <a:gd name="connsiteY70" fmla="*/ 2413867 h 2683740"/>
              <a:gd name="connsiteX71" fmla="*/ 539749 w 2782030"/>
              <a:gd name="connsiteY71" fmla="*/ 2423862 h 2683740"/>
              <a:gd name="connsiteX72" fmla="*/ 522256 w 2782030"/>
              <a:gd name="connsiteY72" fmla="*/ 2417199 h 2683740"/>
              <a:gd name="connsiteX73" fmla="*/ 525754 w 2782030"/>
              <a:gd name="connsiteY73" fmla="*/ 2413867 h 2683740"/>
              <a:gd name="connsiteX74" fmla="*/ 2136501 w 2782030"/>
              <a:gd name="connsiteY74" fmla="*/ 2407279 h 2683740"/>
              <a:gd name="connsiteX75" fmla="*/ 2133133 w 2782030"/>
              <a:gd name="connsiteY75" fmla="*/ 2417501 h 2683740"/>
              <a:gd name="connsiteX76" fmla="*/ 2109556 w 2782030"/>
              <a:gd name="connsiteY76" fmla="*/ 2437947 h 2683740"/>
              <a:gd name="connsiteX77" fmla="*/ 2129764 w 2782030"/>
              <a:gd name="connsiteY77" fmla="*/ 2424317 h 2683740"/>
              <a:gd name="connsiteX78" fmla="*/ 2092717 w 2782030"/>
              <a:gd name="connsiteY78" fmla="*/ 2461799 h 2683740"/>
              <a:gd name="connsiteX79" fmla="*/ 2085980 w 2782030"/>
              <a:gd name="connsiteY79" fmla="*/ 2472022 h 2683740"/>
              <a:gd name="connsiteX80" fmla="*/ 2089349 w 2782030"/>
              <a:gd name="connsiteY80" fmla="*/ 2461799 h 2683740"/>
              <a:gd name="connsiteX81" fmla="*/ 2059037 w 2782030"/>
              <a:gd name="connsiteY81" fmla="*/ 2478836 h 2683740"/>
              <a:gd name="connsiteX82" fmla="*/ 2065495 w 2782030"/>
              <a:gd name="connsiteY82" fmla="*/ 2472301 h 2683740"/>
              <a:gd name="connsiteX83" fmla="*/ 2062130 w 2782030"/>
              <a:gd name="connsiteY83" fmla="*/ 2472823 h 2683740"/>
              <a:gd name="connsiteX84" fmla="*/ 2064259 w 2782030"/>
              <a:gd name="connsiteY84" fmla="*/ 2468529 h 2683740"/>
              <a:gd name="connsiteX85" fmla="*/ 2073578 w 2782030"/>
              <a:gd name="connsiteY85" fmla="*/ 2464124 h 2683740"/>
              <a:gd name="connsiteX86" fmla="*/ 2089349 w 2782030"/>
              <a:gd name="connsiteY86" fmla="*/ 2448169 h 2683740"/>
              <a:gd name="connsiteX87" fmla="*/ 2089349 w 2782030"/>
              <a:gd name="connsiteY87" fmla="*/ 2444761 h 2683740"/>
              <a:gd name="connsiteX88" fmla="*/ 2085980 w 2782030"/>
              <a:gd name="connsiteY88" fmla="*/ 2441355 h 2683740"/>
              <a:gd name="connsiteX89" fmla="*/ 2089349 w 2782030"/>
              <a:gd name="connsiteY89" fmla="*/ 2441355 h 2683740"/>
              <a:gd name="connsiteX90" fmla="*/ 2106188 w 2782030"/>
              <a:gd name="connsiteY90" fmla="*/ 2427725 h 2683740"/>
              <a:gd name="connsiteX91" fmla="*/ 2116293 w 2782030"/>
              <a:gd name="connsiteY91" fmla="*/ 2417501 h 2683740"/>
              <a:gd name="connsiteX92" fmla="*/ 2109556 w 2782030"/>
              <a:gd name="connsiteY92" fmla="*/ 2420909 h 2683740"/>
              <a:gd name="connsiteX93" fmla="*/ 2136501 w 2782030"/>
              <a:gd name="connsiteY93" fmla="*/ 2407279 h 2683740"/>
              <a:gd name="connsiteX94" fmla="*/ 2136500 w 2782030"/>
              <a:gd name="connsiteY94" fmla="*/ 2394503 h 2683740"/>
              <a:gd name="connsiteX95" fmla="*/ 2124505 w 2782030"/>
              <a:gd name="connsiteY95" fmla="*/ 2403873 h 2683740"/>
              <a:gd name="connsiteX96" fmla="*/ 2121507 w 2782030"/>
              <a:gd name="connsiteY96" fmla="*/ 2403873 h 2683740"/>
              <a:gd name="connsiteX97" fmla="*/ 2127504 w 2782030"/>
              <a:gd name="connsiteY97" fmla="*/ 2397626 h 2683740"/>
              <a:gd name="connsiteX98" fmla="*/ 2136500 w 2782030"/>
              <a:gd name="connsiteY98" fmla="*/ 2394503 h 2683740"/>
              <a:gd name="connsiteX99" fmla="*/ 499766 w 2782030"/>
              <a:gd name="connsiteY99" fmla="*/ 2388879 h 2683740"/>
              <a:gd name="connsiteX100" fmla="*/ 505763 w 2782030"/>
              <a:gd name="connsiteY100" fmla="*/ 2388879 h 2683740"/>
              <a:gd name="connsiteX101" fmla="*/ 511760 w 2782030"/>
              <a:gd name="connsiteY101" fmla="*/ 2398874 h 2683740"/>
              <a:gd name="connsiteX102" fmla="*/ 499766 w 2782030"/>
              <a:gd name="connsiteY102" fmla="*/ 2388879 h 2683740"/>
              <a:gd name="connsiteX103" fmla="*/ 624709 w 2782030"/>
              <a:gd name="connsiteY103" fmla="*/ 2367326 h 2683740"/>
              <a:gd name="connsiteX104" fmla="*/ 644315 w 2782030"/>
              <a:gd name="connsiteY104" fmla="*/ 2374199 h 2683740"/>
              <a:gd name="connsiteX105" fmla="*/ 660654 w 2782030"/>
              <a:gd name="connsiteY105" fmla="*/ 2387942 h 2683740"/>
              <a:gd name="connsiteX106" fmla="*/ 654119 w 2782030"/>
              <a:gd name="connsiteY106" fmla="*/ 2391378 h 2683740"/>
              <a:gd name="connsiteX107" fmla="*/ 644315 w 2782030"/>
              <a:gd name="connsiteY107" fmla="*/ 2381071 h 2683740"/>
              <a:gd name="connsiteX108" fmla="*/ 627977 w 2782030"/>
              <a:gd name="connsiteY108" fmla="*/ 2374199 h 2683740"/>
              <a:gd name="connsiteX109" fmla="*/ 624709 w 2782030"/>
              <a:gd name="connsiteY109" fmla="*/ 2367326 h 2683740"/>
              <a:gd name="connsiteX110" fmla="*/ 2673747 w 2782030"/>
              <a:gd name="connsiteY110" fmla="*/ 2350772 h 2683740"/>
              <a:gd name="connsiteX111" fmla="*/ 2670416 w 2782030"/>
              <a:gd name="connsiteY111" fmla="*/ 2361081 h 2683740"/>
              <a:gd name="connsiteX112" fmla="*/ 2673747 w 2782030"/>
              <a:gd name="connsiteY112" fmla="*/ 2350772 h 2683740"/>
              <a:gd name="connsiteX113" fmla="*/ 417305 w 2782030"/>
              <a:gd name="connsiteY113" fmla="*/ 2346398 h 2683740"/>
              <a:gd name="connsiteX114" fmla="*/ 451039 w 2782030"/>
              <a:gd name="connsiteY114" fmla="*/ 2373886 h 2683740"/>
              <a:gd name="connsiteX115" fmla="*/ 481401 w 2782030"/>
              <a:gd name="connsiteY115" fmla="*/ 2394501 h 2683740"/>
              <a:gd name="connsiteX116" fmla="*/ 467907 w 2782030"/>
              <a:gd name="connsiteY116" fmla="*/ 2391065 h 2683740"/>
              <a:gd name="connsiteX117" fmla="*/ 417305 w 2782030"/>
              <a:gd name="connsiteY117" fmla="*/ 2346398 h 2683740"/>
              <a:gd name="connsiteX118" fmla="*/ 422303 w 2782030"/>
              <a:gd name="connsiteY118" fmla="*/ 2343900 h 2683740"/>
              <a:gd name="connsiteX119" fmla="*/ 442294 w 2782030"/>
              <a:gd name="connsiteY119" fmla="*/ 2361392 h 2683740"/>
              <a:gd name="connsiteX120" fmla="*/ 422303 w 2782030"/>
              <a:gd name="connsiteY120" fmla="*/ 2343900 h 2683740"/>
              <a:gd name="connsiteX121" fmla="*/ 960481 w 2782030"/>
              <a:gd name="connsiteY121" fmla="*/ 2320180 h 2683740"/>
              <a:gd name="connsiteX122" fmla="*/ 964792 w 2782030"/>
              <a:gd name="connsiteY122" fmla="*/ 2322924 h 2683740"/>
              <a:gd name="connsiteX123" fmla="*/ 964687 w 2782030"/>
              <a:gd name="connsiteY123" fmla="*/ 2322082 h 2683740"/>
              <a:gd name="connsiteX124" fmla="*/ 957123 w 2782030"/>
              <a:gd name="connsiteY124" fmla="*/ 2319089 h 2683740"/>
              <a:gd name="connsiteX125" fmla="*/ 958047 w 2782030"/>
              <a:gd name="connsiteY125" fmla="*/ 2319550 h 2683740"/>
              <a:gd name="connsiteX126" fmla="*/ 959555 w 2782030"/>
              <a:gd name="connsiteY126" fmla="*/ 2319853 h 2683740"/>
              <a:gd name="connsiteX127" fmla="*/ 552242 w 2782030"/>
              <a:gd name="connsiteY127" fmla="*/ 2313914 h 2683740"/>
              <a:gd name="connsiteX128" fmla="*/ 562736 w 2782030"/>
              <a:gd name="connsiteY128" fmla="*/ 2320577 h 2683740"/>
              <a:gd name="connsiteX129" fmla="*/ 569733 w 2782030"/>
              <a:gd name="connsiteY129" fmla="*/ 2330572 h 2683740"/>
              <a:gd name="connsiteX130" fmla="*/ 583727 w 2782030"/>
              <a:gd name="connsiteY130" fmla="*/ 2337237 h 2683740"/>
              <a:gd name="connsiteX131" fmla="*/ 587226 w 2782030"/>
              <a:gd name="connsiteY131" fmla="*/ 2343900 h 2683740"/>
              <a:gd name="connsiteX132" fmla="*/ 583727 w 2782030"/>
              <a:gd name="connsiteY132" fmla="*/ 2340567 h 2683740"/>
              <a:gd name="connsiteX133" fmla="*/ 562736 w 2782030"/>
              <a:gd name="connsiteY133" fmla="*/ 2327241 h 2683740"/>
              <a:gd name="connsiteX134" fmla="*/ 562736 w 2782030"/>
              <a:gd name="connsiteY134" fmla="*/ 2323909 h 2683740"/>
              <a:gd name="connsiteX135" fmla="*/ 559239 w 2782030"/>
              <a:gd name="connsiteY135" fmla="*/ 2323909 h 2683740"/>
              <a:gd name="connsiteX136" fmla="*/ 552242 w 2782030"/>
              <a:gd name="connsiteY136" fmla="*/ 2313914 h 2683740"/>
              <a:gd name="connsiteX137" fmla="*/ 2188974 w 2782030"/>
              <a:gd name="connsiteY137" fmla="*/ 2312807 h 2683740"/>
              <a:gd name="connsiteX138" fmla="*/ 2182229 w 2782030"/>
              <a:gd name="connsiteY138" fmla="*/ 2320394 h 2683740"/>
              <a:gd name="connsiteX139" fmla="*/ 2177838 w 2782030"/>
              <a:gd name="connsiteY139" fmla="*/ 2322041 h 2683740"/>
              <a:gd name="connsiteX140" fmla="*/ 883555 w 2782030"/>
              <a:gd name="connsiteY140" fmla="*/ 2295996 h 2683740"/>
              <a:gd name="connsiteX141" fmla="*/ 878796 w 2782030"/>
              <a:gd name="connsiteY141" fmla="*/ 2296790 h 2683740"/>
              <a:gd name="connsiteX142" fmla="*/ 883854 w 2782030"/>
              <a:gd name="connsiteY142" fmla="*/ 2302691 h 2683740"/>
              <a:gd name="connsiteX143" fmla="*/ 893972 w 2782030"/>
              <a:gd name="connsiteY143" fmla="*/ 2299319 h 2683740"/>
              <a:gd name="connsiteX144" fmla="*/ 905087 w 2782030"/>
              <a:gd name="connsiteY144" fmla="*/ 2302828 h 2683740"/>
              <a:gd name="connsiteX145" fmla="*/ 906451 w 2782030"/>
              <a:gd name="connsiteY145" fmla="*/ 2303920 h 2683740"/>
              <a:gd name="connsiteX146" fmla="*/ 905487 w 2782030"/>
              <a:gd name="connsiteY146" fmla="*/ 2302954 h 2683740"/>
              <a:gd name="connsiteX147" fmla="*/ 909991 w 2782030"/>
              <a:gd name="connsiteY147" fmla="*/ 2304376 h 2683740"/>
              <a:gd name="connsiteX148" fmla="*/ 920951 w 2782030"/>
              <a:gd name="connsiteY148" fmla="*/ 2309434 h 2683740"/>
              <a:gd name="connsiteX149" fmla="*/ 939490 w 2782030"/>
              <a:gd name="connsiteY149" fmla="*/ 2313555 h 2683740"/>
              <a:gd name="connsiteX150" fmla="*/ 905379 w 2782030"/>
              <a:gd name="connsiteY150" fmla="*/ 2302847 h 2683740"/>
              <a:gd name="connsiteX151" fmla="*/ 905487 w 2782030"/>
              <a:gd name="connsiteY151" fmla="*/ 2302954 h 2683740"/>
              <a:gd name="connsiteX152" fmla="*/ 905087 w 2782030"/>
              <a:gd name="connsiteY152" fmla="*/ 2302828 h 2683740"/>
              <a:gd name="connsiteX153" fmla="*/ 904937 w 2782030"/>
              <a:gd name="connsiteY153" fmla="*/ 2302708 h 2683740"/>
              <a:gd name="connsiteX154" fmla="*/ 519758 w 2782030"/>
              <a:gd name="connsiteY154" fmla="*/ 2286426 h 2683740"/>
              <a:gd name="connsiteX155" fmla="*/ 549744 w 2782030"/>
              <a:gd name="connsiteY155" fmla="*/ 2309749 h 2683740"/>
              <a:gd name="connsiteX156" fmla="*/ 536416 w 2782030"/>
              <a:gd name="connsiteY156" fmla="*/ 2306416 h 2683740"/>
              <a:gd name="connsiteX157" fmla="*/ 519758 w 2782030"/>
              <a:gd name="connsiteY157" fmla="*/ 2286426 h 2683740"/>
              <a:gd name="connsiteX158" fmla="*/ 838774 w 2782030"/>
              <a:gd name="connsiteY158" fmla="*/ 2277142 h 2683740"/>
              <a:gd name="connsiteX159" fmla="*/ 838774 w 2782030"/>
              <a:gd name="connsiteY159" fmla="*/ 2283928 h 2683740"/>
              <a:gd name="connsiteX160" fmla="*/ 837447 w 2782030"/>
              <a:gd name="connsiteY160" fmla="*/ 2283264 h 2683740"/>
              <a:gd name="connsiteX161" fmla="*/ 846758 w 2782030"/>
              <a:gd name="connsiteY161" fmla="*/ 2292574 h 2683740"/>
              <a:gd name="connsiteX162" fmla="*/ 850129 w 2782030"/>
              <a:gd name="connsiteY162" fmla="*/ 2285829 h 2683740"/>
              <a:gd name="connsiteX163" fmla="*/ 866992 w 2782030"/>
              <a:gd name="connsiteY163" fmla="*/ 2292574 h 2683740"/>
              <a:gd name="connsiteX164" fmla="*/ 863619 w 2782030"/>
              <a:gd name="connsiteY164" fmla="*/ 2299319 h 2683740"/>
              <a:gd name="connsiteX165" fmla="*/ 877109 w 2782030"/>
              <a:gd name="connsiteY165" fmla="*/ 2299319 h 2683740"/>
              <a:gd name="connsiteX166" fmla="*/ 873737 w 2782030"/>
              <a:gd name="connsiteY166" fmla="*/ 2295946 h 2683740"/>
              <a:gd name="connsiteX167" fmla="*/ 873737 w 2782030"/>
              <a:gd name="connsiteY167" fmla="*/ 2293418 h 2683740"/>
              <a:gd name="connsiteX168" fmla="*/ 881603 w 2782030"/>
              <a:gd name="connsiteY168" fmla="*/ 2295384 h 2683740"/>
              <a:gd name="connsiteX169" fmla="*/ 858489 w 2782030"/>
              <a:gd name="connsiteY169" fmla="*/ 2288127 h 2683740"/>
              <a:gd name="connsiteX170" fmla="*/ 855435 w 2782030"/>
              <a:gd name="connsiteY170" fmla="*/ 2286426 h 2683740"/>
              <a:gd name="connsiteX171" fmla="*/ 347338 w 2782030"/>
              <a:gd name="connsiteY171" fmla="*/ 2276432 h 2683740"/>
              <a:gd name="connsiteX172" fmla="*/ 369828 w 2782030"/>
              <a:gd name="connsiteY172" fmla="*/ 2293925 h 2683740"/>
              <a:gd name="connsiteX173" fmla="*/ 347338 w 2782030"/>
              <a:gd name="connsiteY173" fmla="*/ 2276432 h 2683740"/>
              <a:gd name="connsiteX174" fmla="*/ 2256421 w 2782030"/>
              <a:gd name="connsiteY174" fmla="*/ 2268970 h 2683740"/>
              <a:gd name="connsiteX175" fmla="*/ 2246305 w 2782030"/>
              <a:gd name="connsiteY175" fmla="*/ 2279086 h 2683740"/>
              <a:gd name="connsiteX176" fmla="*/ 2246305 w 2782030"/>
              <a:gd name="connsiteY176" fmla="*/ 2272341 h 2683740"/>
              <a:gd name="connsiteX177" fmla="*/ 2256421 w 2782030"/>
              <a:gd name="connsiteY177" fmla="*/ 2268970 h 2683740"/>
              <a:gd name="connsiteX178" fmla="*/ 812566 w 2782030"/>
              <a:gd name="connsiteY178" fmla="*/ 2266604 h 2683740"/>
              <a:gd name="connsiteX179" fmla="*/ 828842 w 2782030"/>
              <a:gd name="connsiteY179" fmla="*/ 2278453 h 2683740"/>
              <a:gd name="connsiteX180" fmla="*/ 833268 w 2782030"/>
              <a:gd name="connsiteY180" fmla="*/ 2279086 h 2683740"/>
              <a:gd name="connsiteX181" fmla="*/ 833444 w 2782030"/>
              <a:gd name="connsiteY181" fmla="*/ 2279262 h 2683740"/>
              <a:gd name="connsiteX182" fmla="*/ 836714 w 2782030"/>
              <a:gd name="connsiteY182" fmla="*/ 2275993 h 2683740"/>
              <a:gd name="connsiteX183" fmla="*/ 821028 w 2782030"/>
              <a:gd name="connsiteY183" fmla="*/ 2267252 h 2683740"/>
              <a:gd name="connsiteX184" fmla="*/ 818783 w 2782030"/>
              <a:gd name="connsiteY184" fmla="*/ 2268935 h 2683740"/>
              <a:gd name="connsiteX185" fmla="*/ 798028 w 2782030"/>
              <a:gd name="connsiteY185" fmla="*/ 2254435 h 2683740"/>
              <a:gd name="connsiteX186" fmla="*/ 802127 w 2782030"/>
              <a:gd name="connsiteY186" fmla="*/ 2258940 h 2683740"/>
              <a:gd name="connsiteX187" fmla="*/ 801804 w 2782030"/>
              <a:gd name="connsiteY187" fmla="*/ 2258766 h 2683740"/>
              <a:gd name="connsiteX188" fmla="*/ 812336 w 2782030"/>
              <a:gd name="connsiteY188" fmla="*/ 2266435 h 2683740"/>
              <a:gd name="connsiteX189" fmla="*/ 819562 w 2782030"/>
              <a:gd name="connsiteY189" fmla="*/ 2266435 h 2683740"/>
              <a:gd name="connsiteX190" fmla="*/ 470780 w 2782030"/>
              <a:gd name="connsiteY190" fmla="*/ 2241449 h 2683740"/>
              <a:gd name="connsiteX191" fmla="*/ 484773 w 2782030"/>
              <a:gd name="connsiteY191" fmla="*/ 2258940 h 2683740"/>
              <a:gd name="connsiteX192" fmla="*/ 492207 w 2782030"/>
              <a:gd name="connsiteY192" fmla="*/ 2264562 h 2683740"/>
              <a:gd name="connsiteX193" fmla="*/ 502265 w 2782030"/>
              <a:gd name="connsiteY193" fmla="*/ 2270185 h 2683740"/>
              <a:gd name="connsiteX194" fmla="*/ 493518 w 2782030"/>
              <a:gd name="connsiteY194" fmla="*/ 2267373 h 2683740"/>
              <a:gd name="connsiteX195" fmla="*/ 484774 w 2782030"/>
              <a:gd name="connsiteY195" fmla="*/ 2258941 h 2683740"/>
              <a:gd name="connsiteX196" fmla="*/ 470780 w 2782030"/>
              <a:gd name="connsiteY196" fmla="*/ 2248445 h 2683740"/>
              <a:gd name="connsiteX197" fmla="*/ 470780 w 2782030"/>
              <a:gd name="connsiteY197" fmla="*/ 2241449 h 2683740"/>
              <a:gd name="connsiteX198" fmla="*/ 457287 w 2782030"/>
              <a:gd name="connsiteY198" fmla="*/ 2231453 h 2683740"/>
              <a:gd name="connsiteX199" fmla="*/ 467282 w 2782030"/>
              <a:gd name="connsiteY199" fmla="*/ 2242698 h 2683740"/>
              <a:gd name="connsiteX200" fmla="*/ 457287 w 2782030"/>
              <a:gd name="connsiteY200" fmla="*/ 2231453 h 2683740"/>
              <a:gd name="connsiteX201" fmla="*/ 2242932 w 2782030"/>
              <a:gd name="connsiteY201" fmla="*/ 2228503 h 2683740"/>
              <a:gd name="connsiteX202" fmla="*/ 2236188 w 2782030"/>
              <a:gd name="connsiteY202" fmla="*/ 2238620 h 2683740"/>
              <a:gd name="connsiteX203" fmla="*/ 2226070 w 2782030"/>
              <a:gd name="connsiteY203" fmla="*/ 2248736 h 2683740"/>
              <a:gd name="connsiteX204" fmla="*/ 2232815 w 2782030"/>
              <a:gd name="connsiteY204" fmla="*/ 2235248 h 2683740"/>
              <a:gd name="connsiteX205" fmla="*/ 2242932 w 2782030"/>
              <a:gd name="connsiteY205" fmla="*/ 2228503 h 2683740"/>
              <a:gd name="connsiteX206" fmla="*/ 677590 w 2782030"/>
              <a:gd name="connsiteY206" fmla="*/ 2202678 h 2683740"/>
              <a:gd name="connsiteX207" fmla="*/ 680308 w 2782030"/>
              <a:gd name="connsiteY207" fmla="*/ 2210842 h 2683740"/>
              <a:gd name="connsiteX208" fmla="*/ 681509 w 2782030"/>
              <a:gd name="connsiteY208" fmla="*/ 2211644 h 2683740"/>
              <a:gd name="connsiteX209" fmla="*/ 698372 w 2782030"/>
              <a:gd name="connsiteY209" fmla="*/ 2218387 h 2683740"/>
              <a:gd name="connsiteX210" fmla="*/ 694999 w 2782030"/>
              <a:gd name="connsiteY210" fmla="*/ 2215015 h 2683740"/>
              <a:gd name="connsiteX211" fmla="*/ 697810 w 2782030"/>
              <a:gd name="connsiteY211" fmla="*/ 2212206 h 2683740"/>
              <a:gd name="connsiteX212" fmla="*/ 694442 w 2782030"/>
              <a:gd name="connsiteY212" fmla="*/ 2212801 h 2683740"/>
              <a:gd name="connsiteX213" fmla="*/ 688026 w 2782030"/>
              <a:gd name="connsiteY213" fmla="*/ 2208519 h 2683740"/>
              <a:gd name="connsiteX214" fmla="*/ 687336 w 2782030"/>
              <a:gd name="connsiteY214" fmla="*/ 2209900 h 2683740"/>
              <a:gd name="connsiteX215" fmla="*/ 680306 w 2782030"/>
              <a:gd name="connsiteY215" fmla="*/ 2208961 h 2683740"/>
              <a:gd name="connsiteX216" fmla="*/ 686554 w 2782030"/>
              <a:gd name="connsiteY216" fmla="*/ 2208961 h 2683740"/>
              <a:gd name="connsiteX217" fmla="*/ 682260 w 2782030"/>
              <a:gd name="connsiteY217" fmla="*/ 2205214 h 2683740"/>
              <a:gd name="connsiteX218" fmla="*/ 682120 w 2782030"/>
              <a:gd name="connsiteY218" fmla="*/ 2204946 h 2683740"/>
              <a:gd name="connsiteX219" fmla="*/ 696197 w 2782030"/>
              <a:gd name="connsiteY219" fmla="*/ 2197688 h 2683740"/>
              <a:gd name="connsiteX220" fmla="*/ 701182 w 2782030"/>
              <a:gd name="connsiteY220" fmla="*/ 2202678 h 2683740"/>
              <a:gd name="connsiteX221" fmla="*/ 701604 w 2782030"/>
              <a:gd name="connsiteY221" fmla="*/ 2211535 h 2683740"/>
              <a:gd name="connsiteX222" fmla="*/ 698766 w 2782030"/>
              <a:gd name="connsiteY222" fmla="*/ 2212037 h 2683740"/>
              <a:gd name="connsiteX223" fmla="*/ 703009 w 2782030"/>
              <a:gd name="connsiteY223" fmla="*/ 2216279 h 2683740"/>
              <a:gd name="connsiteX224" fmla="*/ 705117 w 2782030"/>
              <a:gd name="connsiteY224" fmla="*/ 2218387 h 2683740"/>
              <a:gd name="connsiteX225" fmla="*/ 711862 w 2782030"/>
              <a:gd name="connsiteY225" fmla="*/ 2224288 h 2683740"/>
              <a:gd name="connsiteX226" fmla="*/ 717602 w 2782030"/>
              <a:gd name="connsiteY226" fmla="*/ 2225006 h 2683740"/>
              <a:gd name="connsiteX227" fmla="*/ 711311 w 2782030"/>
              <a:gd name="connsiteY227" fmla="*/ 2206111 h 2683740"/>
              <a:gd name="connsiteX228" fmla="*/ 2271438 w 2782030"/>
              <a:gd name="connsiteY228" fmla="*/ 2188972 h 2683740"/>
              <a:gd name="connsiteX229" fmla="*/ 2265190 w 2782030"/>
              <a:gd name="connsiteY229" fmla="*/ 2206465 h 2683740"/>
              <a:gd name="connsiteX230" fmla="*/ 2258943 w 2782030"/>
              <a:gd name="connsiteY230" fmla="*/ 2202966 h 2683740"/>
              <a:gd name="connsiteX231" fmla="*/ 2271438 w 2782030"/>
              <a:gd name="connsiteY231" fmla="*/ 2188972 h 2683740"/>
              <a:gd name="connsiteX232" fmla="*/ 262378 w 2782030"/>
              <a:gd name="connsiteY232" fmla="*/ 2178977 h 2683740"/>
              <a:gd name="connsiteX233" fmla="*/ 274873 w 2782030"/>
              <a:gd name="connsiteY233" fmla="*/ 2196470 h 2683740"/>
              <a:gd name="connsiteX234" fmla="*/ 262378 w 2782030"/>
              <a:gd name="connsiteY234" fmla="*/ 2178977 h 2683740"/>
              <a:gd name="connsiteX235" fmla="*/ 389976 w 2782030"/>
              <a:gd name="connsiteY235" fmla="*/ 2174650 h 2683740"/>
              <a:gd name="connsiteX236" fmla="*/ 393816 w 2782030"/>
              <a:gd name="connsiteY236" fmla="*/ 2177978 h 2683740"/>
              <a:gd name="connsiteX237" fmla="*/ 393816 w 2782030"/>
              <a:gd name="connsiteY237" fmla="*/ 2181477 h 2683740"/>
              <a:gd name="connsiteX238" fmla="*/ 386670 w 2782030"/>
              <a:gd name="connsiteY238" fmla="*/ 2171055 h 2683740"/>
              <a:gd name="connsiteX239" fmla="*/ 389880 w 2782030"/>
              <a:gd name="connsiteY239" fmla="*/ 2174480 h 2683740"/>
              <a:gd name="connsiteX240" fmla="*/ 389976 w 2782030"/>
              <a:gd name="connsiteY240" fmla="*/ 2174650 h 2683740"/>
              <a:gd name="connsiteX241" fmla="*/ 387256 w 2782030"/>
              <a:gd name="connsiteY241" fmla="*/ 2172292 h 2683740"/>
              <a:gd name="connsiteX242" fmla="*/ 397315 w 2782030"/>
              <a:gd name="connsiteY242" fmla="*/ 2163984 h 2683740"/>
              <a:gd name="connsiteX243" fmla="*/ 424445 w 2782030"/>
              <a:gd name="connsiteY243" fmla="*/ 2194411 h 2683740"/>
              <a:gd name="connsiteX244" fmla="*/ 444793 w 2782030"/>
              <a:gd name="connsiteY244" fmla="*/ 2218077 h 2683740"/>
              <a:gd name="connsiteX245" fmla="*/ 421053 w 2782030"/>
              <a:gd name="connsiteY245" fmla="*/ 2201173 h 2683740"/>
              <a:gd name="connsiteX246" fmla="*/ 397315 w 2782030"/>
              <a:gd name="connsiteY246" fmla="*/ 2163984 h 2683740"/>
              <a:gd name="connsiteX247" fmla="*/ 383320 w 2782030"/>
              <a:gd name="connsiteY247" fmla="*/ 2163984 h 2683740"/>
              <a:gd name="connsiteX248" fmla="*/ 386670 w 2782030"/>
              <a:gd name="connsiteY248" fmla="*/ 2171055 h 2683740"/>
              <a:gd name="connsiteX249" fmla="*/ 383320 w 2782030"/>
              <a:gd name="connsiteY249" fmla="*/ 2167482 h 2683740"/>
              <a:gd name="connsiteX250" fmla="*/ 383320 w 2782030"/>
              <a:gd name="connsiteY250" fmla="*/ 2163984 h 2683740"/>
              <a:gd name="connsiteX251" fmla="*/ 2312979 w 2782030"/>
              <a:gd name="connsiteY251" fmla="*/ 2148991 h 2683740"/>
              <a:gd name="connsiteX252" fmla="*/ 2299234 w 2782030"/>
              <a:gd name="connsiteY252" fmla="*/ 2167732 h 2683740"/>
              <a:gd name="connsiteX253" fmla="*/ 2292364 w 2782030"/>
              <a:gd name="connsiteY253" fmla="*/ 2173979 h 2683740"/>
              <a:gd name="connsiteX254" fmla="*/ 2296658 w 2782030"/>
              <a:gd name="connsiteY254" fmla="*/ 2165390 h 2683740"/>
              <a:gd name="connsiteX255" fmla="*/ 2296078 w 2782030"/>
              <a:gd name="connsiteY255" fmla="*/ 2162755 h 2683740"/>
              <a:gd name="connsiteX256" fmla="*/ 2271436 w 2782030"/>
              <a:gd name="connsiteY256" fmla="*/ 2186474 h 2683740"/>
              <a:gd name="connsiteX257" fmla="*/ 2292855 w 2782030"/>
              <a:gd name="connsiteY257" fmla="*/ 2158986 h 2683740"/>
              <a:gd name="connsiteX258" fmla="*/ 2295893 w 2782030"/>
              <a:gd name="connsiteY258" fmla="*/ 2161911 h 2683740"/>
              <a:gd name="connsiteX259" fmla="*/ 2295800 w 2782030"/>
              <a:gd name="connsiteY259" fmla="*/ 2161485 h 2683740"/>
              <a:gd name="connsiteX260" fmla="*/ 2312979 w 2782030"/>
              <a:gd name="connsiteY260" fmla="*/ 2148991 h 2683740"/>
              <a:gd name="connsiteX261" fmla="*/ 365039 w 2782030"/>
              <a:gd name="connsiteY261" fmla="*/ 2137935 h 2683740"/>
              <a:gd name="connsiteX262" fmla="*/ 368579 w 2782030"/>
              <a:gd name="connsiteY262" fmla="*/ 2141870 h 2683740"/>
              <a:gd name="connsiteX263" fmla="*/ 368163 w 2782030"/>
              <a:gd name="connsiteY263" fmla="*/ 2144494 h 2683740"/>
              <a:gd name="connsiteX264" fmla="*/ 364645 w 2782030"/>
              <a:gd name="connsiteY264" fmla="*/ 2137496 h 2683740"/>
              <a:gd name="connsiteX265" fmla="*/ 364831 w 2782030"/>
              <a:gd name="connsiteY265" fmla="*/ 2137496 h 2683740"/>
              <a:gd name="connsiteX266" fmla="*/ 365039 w 2782030"/>
              <a:gd name="connsiteY266" fmla="*/ 2137935 h 2683740"/>
              <a:gd name="connsiteX267" fmla="*/ 213236 w 2782030"/>
              <a:gd name="connsiteY267" fmla="*/ 2135917 h 2683740"/>
              <a:gd name="connsiteX268" fmla="*/ 216566 w 2782030"/>
              <a:gd name="connsiteY268" fmla="*/ 2141138 h 2683740"/>
              <a:gd name="connsiteX269" fmla="*/ 219899 w 2782030"/>
              <a:gd name="connsiteY269" fmla="*/ 2150778 h 2683740"/>
              <a:gd name="connsiteX270" fmla="*/ 209903 w 2782030"/>
              <a:gd name="connsiteY270" fmla="*/ 2137926 h 2683740"/>
              <a:gd name="connsiteX271" fmla="*/ 213236 w 2782030"/>
              <a:gd name="connsiteY271" fmla="*/ 2135917 h 2683740"/>
              <a:gd name="connsiteX272" fmla="*/ 361498 w 2782030"/>
              <a:gd name="connsiteY272" fmla="*/ 2133998 h 2683740"/>
              <a:gd name="connsiteX273" fmla="*/ 364645 w 2782030"/>
              <a:gd name="connsiteY273" fmla="*/ 2137496 h 2683740"/>
              <a:gd name="connsiteX274" fmla="*/ 361498 w 2782030"/>
              <a:gd name="connsiteY274" fmla="*/ 2137496 h 2683740"/>
              <a:gd name="connsiteX275" fmla="*/ 361498 w 2782030"/>
              <a:gd name="connsiteY275" fmla="*/ 2133998 h 2683740"/>
              <a:gd name="connsiteX276" fmla="*/ 342340 w 2782030"/>
              <a:gd name="connsiteY276" fmla="*/ 2122004 h 2683740"/>
              <a:gd name="connsiteX277" fmla="*/ 359833 w 2782030"/>
              <a:gd name="connsiteY277" fmla="*/ 2131000 h 2683740"/>
              <a:gd name="connsiteX278" fmla="*/ 356334 w 2782030"/>
              <a:gd name="connsiteY278" fmla="*/ 2133998 h 2683740"/>
              <a:gd name="connsiteX279" fmla="*/ 342340 w 2782030"/>
              <a:gd name="connsiteY279" fmla="*/ 2122004 h 2683740"/>
              <a:gd name="connsiteX280" fmla="*/ 222397 w 2782030"/>
              <a:gd name="connsiteY280" fmla="*/ 2121505 h 2683740"/>
              <a:gd name="connsiteX281" fmla="*/ 224896 w 2782030"/>
              <a:gd name="connsiteY281" fmla="*/ 2130875 h 2683740"/>
              <a:gd name="connsiteX282" fmla="*/ 219899 w 2782030"/>
              <a:gd name="connsiteY282" fmla="*/ 2124628 h 2683740"/>
              <a:gd name="connsiteX283" fmla="*/ 222397 w 2782030"/>
              <a:gd name="connsiteY283" fmla="*/ 2121505 h 2683740"/>
              <a:gd name="connsiteX284" fmla="*/ 224271 w 2782030"/>
              <a:gd name="connsiteY284" fmla="*/ 2116194 h 2683740"/>
              <a:gd name="connsiteX285" fmla="*/ 226145 w 2782030"/>
              <a:gd name="connsiteY285" fmla="*/ 2117505 h 2683740"/>
              <a:gd name="connsiteX286" fmla="*/ 222397 w 2782030"/>
              <a:gd name="connsiteY286" fmla="*/ 2117505 h 2683740"/>
              <a:gd name="connsiteX287" fmla="*/ 224271 w 2782030"/>
              <a:gd name="connsiteY287" fmla="*/ 2116194 h 2683740"/>
              <a:gd name="connsiteX288" fmla="*/ 349836 w 2782030"/>
              <a:gd name="connsiteY288" fmla="*/ 2112223 h 2683740"/>
              <a:gd name="connsiteX289" fmla="*/ 361081 w 2782030"/>
              <a:gd name="connsiteY289" fmla="*/ 2121861 h 2683740"/>
              <a:gd name="connsiteX290" fmla="*/ 364829 w 2782030"/>
              <a:gd name="connsiteY290" fmla="*/ 2128288 h 2683740"/>
              <a:gd name="connsiteX291" fmla="*/ 353584 w 2782030"/>
              <a:gd name="connsiteY291" fmla="*/ 2118648 h 2683740"/>
              <a:gd name="connsiteX292" fmla="*/ 349836 w 2782030"/>
              <a:gd name="connsiteY292" fmla="*/ 2112223 h 2683740"/>
              <a:gd name="connsiteX293" fmla="*/ 2357231 w 2782030"/>
              <a:gd name="connsiteY293" fmla="*/ 2094017 h 2683740"/>
              <a:gd name="connsiteX294" fmla="*/ 2353066 w 2782030"/>
              <a:gd name="connsiteY294" fmla="*/ 2111510 h 2683740"/>
              <a:gd name="connsiteX295" fmla="*/ 2357231 w 2782030"/>
              <a:gd name="connsiteY295" fmla="*/ 2094017 h 2683740"/>
              <a:gd name="connsiteX296" fmla="*/ 299812 w 2782030"/>
              <a:gd name="connsiteY296" fmla="*/ 2051920 h 2683740"/>
              <a:gd name="connsiteX297" fmla="*/ 298906 w 2782030"/>
              <a:gd name="connsiteY297" fmla="*/ 2052600 h 2683740"/>
              <a:gd name="connsiteX298" fmla="*/ 300428 w 2782030"/>
              <a:gd name="connsiteY298" fmla="*/ 2053154 h 2683740"/>
              <a:gd name="connsiteX299" fmla="*/ 2406373 w 2782030"/>
              <a:gd name="connsiteY299" fmla="*/ 1999062 h 2683740"/>
              <a:gd name="connsiteX300" fmla="*/ 2403041 w 2782030"/>
              <a:gd name="connsiteY300" fmla="*/ 2010307 h 2683740"/>
              <a:gd name="connsiteX301" fmla="*/ 2396378 w 2782030"/>
              <a:gd name="connsiteY301" fmla="*/ 2014055 h 2683740"/>
              <a:gd name="connsiteX302" fmla="*/ 2406373 w 2782030"/>
              <a:gd name="connsiteY302" fmla="*/ 1999062 h 2683740"/>
              <a:gd name="connsiteX303" fmla="*/ 2418297 w 2782030"/>
              <a:gd name="connsiteY303" fmla="*/ 1975595 h 2683740"/>
              <a:gd name="connsiteX304" fmla="*/ 2418297 w 2782030"/>
              <a:gd name="connsiteY304" fmla="*/ 1985712 h 2683740"/>
              <a:gd name="connsiteX305" fmla="*/ 2411552 w 2782030"/>
              <a:gd name="connsiteY305" fmla="*/ 1985712 h 2683740"/>
              <a:gd name="connsiteX306" fmla="*/ 2418297 w 2782030"/>
              <a:gd name="connsiteY306" fmla="*/ 1975595 h 2683740"/>
              <a:gd name="connsiteX307" fmla="*/ 2383884 w 2782030"/>
              <a:gd name="connsiteY307" fmla="*/ 1969076 h 2683740"/>
              <a:gd name="connsiteX308" fmla="*/ 2373889 w 2782030"/>
              <a:gd name="connsiteY308" fmla="*/ 1984069 h 2683740"/>
              <a:gd name="connsiteX309" fmla="*/ 2383884 w 2782030"/>
              <a:gd name="connsiteY309" fmla="*/ 1969076 h 2683740"/>
              <a:gd name="connsiteX310" fmla="*/ 256587 w 2782030"/>
              <a:gd name="connsiteY310" fmla="*/ 1968851 h 2683740"/>
              <a:gd name="connsiteX311" fmla="*/ 263226 w 2782030"/>
              <a:gd name="connsiteY311" fmla="*/ 1972170 h 2683740"/>
              <a:gd name="connsiteX312" fmla="*/ 261646 w 2782030"/>
              <a:gd name="connsiteY312" fmla="*/ 1972644 h 2683740"/>
              <a:gd name="connsiteX313" fmla="*/ 256587 w 2782030"/>
              <a:gd name="connsiteY313" fmla="*/ 1968851 h 2683740"/>
              <a:gd name="connsiteX314" fmla="*/ 239888 w 2782030"/>
              <a:gd name="connsiteY314" fmla="*/ 1959080 h 2683740"/>
              <a:gd name="connsiteX315" fmla="*/ 244885 w 2782030"/>
              <a:gd name="connsiteY315" fmla="*/ 1974073 h 2683740"/>
              <a:gd name="connsiteX316" fmla="*/ 239888 w 2782030"/>
              <a:gd name="connsiteY316" fmla="*/ 1962828 h 2683740"/>
              <a:gd name="connsiteX317" fmla="*/ 239888 w 2782030"/>
              <a:gd name="connsiteY317" fmla="*/ 1959080 h 2683740"/>
              <a:gd name="connsiteX318" fmla="*/ 246470 w 2782030"/>
              <a:gd name="connsiteY318" fmla="*/ 1958734 h 2683740"/>
              <a:gd name="connsiteX319" fmla="*/ 256587 w 2782030"/>
              <a:gd name="connsiteY319" fmla="*/ 1975595 h 2683740"/>
              <a:gd name="connsiteX320" fmla="*/ 256587 w 2782030"/>
              <a:gd name="connsiteY320" fmla="*/ 1985712 h 2683740"/>
              <a:gd name="connsiteX321" fmla="*/ 246470 w 2782030"/>
              <a:gd name="connsiteY321" fmla="*/ 1958734 h 2683740"/>
              <a:gd name="connsiteX322" fmla="*/ 2373055 w 2782030"/>
              <a:gd name="connsiteY322" fmla="*/ 1956582 h 2683740"/>
              <a:gd name="connsiteX323" fmla="*/ 2373055 w 2782030"/>
              <a:gd name="connsiteY323" fmla="*/ 1966889 h 2683740"/>
              <a:gd name="connsiteX324" fmla="*/ 2363060 w 2782030"/>
              <a:gd name="connsiteY324" fmla="*/ 1977198 h 2683740"/>
              <a:gd name="connsiteX325" fmla="*/ 2359727 w 2782030"/>
              <a:gd name="connsiteY325" fmla="*/ 1984070 h 2683740"/>
              <a:gd name="connsiteX326" fmla="*/ 2373055 w 2782030"/>
              <a:gd name="connsiteY326" fmla="*/ 1956582 h 2683740"/>
              <a:gd name="connsiteX327" fmla="*/ 220176 w 2782030"/>
              <a:gd name="connsiteY327" fmla="*/ 1945292 h 2683740"/>
              <a:gd name="connsiteX328" fmla="*/ 229060 w 2782030"/>
              <a:gd name="connsiteY328" fmla="*/ 1948252 h 2683740"/>
              <a:gd name="connsiteX329" fmla="*/ 222397 w 2782030"/>
              <a:gd name="connsiteY329" fmla="*/ 1948252 h 2683740"/>
              <a:gd name="connsiteX330" fmla="*/ 218798 w 2782030"/>
              <a:gd name="connsiteY330" fmla="*/ 1943455 h 2683740"/>
              <a:gd name="connsiteX331" fmla="*/ 220176 w 2782030"/>
              <a:gd name="connsiteY331" fmla="*/ 1945292 h 2683740"/>
              <a:gd name="connsiteX332" fmla="*/ 219064 w 2782030"/>
              <a:gd name="connsiteY332" fmla="*/ 1944922 h 2683740"/>
              <a:gd name="connsiteX333" fmla="*/ 202406 w 2782030"/>
              <a:gd name="connsiteY333" fmla="*/ 1941589 h 2683740"/>
              <a:gd name="connsiteX334" fmla="*/ 208653 w 2782030"/>
              <a:gd name="connsiteY334" fmla="*/ 1956582 h 2683740"/>
              <a:gd name="connsiteX335" fmla="*/ 202406 w 2782030"/>
              <a:gd name="connsiteY335" fmla="*/ 1941589 h 2683740"/>
              <a:gd name="connsiteX336" fmla="*/ 212401 w 2782030"/>
              <a:gd name="connsiteY336" fmla="*/ 1934926 h 2683740"/>
              <a:gd name="connsiteX337" fmla="*/ 222397 w 2782030"/>
              <a:gd name="connsiteY337" fmla="*/ 1938257 h 2683740"/>
              <a:gd name="connsiteX338" fmla="*/ 218232 w 2782030"/>
              <a:gd name="connsiteY338" fmla="*/ 1940340 h 2683740"/>
              <a:gd name="connsiteX339" fmla="*/ 218798 w 2782030"/>
              <a:gd name="connsiteY339" fmla="*/ 1943455 h 2683740"/>
              <a:gd name="connsiteX340" fmla="*/ 2416368 w 2782030"/>
              <a:gd name="connsiteY340" fmla="*/ 1926283 h 2683740"/>
              <a:gd name="connsiteX341" fmla="*/ 2421366 w 2782030"/>
              <a:gd name="connsiteY341" fmla="*/ 1929094 h 2683740"/>
              <a:gd name="connsiteX342" fmla="*/ 2411371 w 2782030"/>
              <a:gd name="connsiteY342" fmla="*/ 1929094 h 2683740"/>
              <a:gd name="connsiteX343" fmla="*/ 2416368 w 2782030"/>
              <a:gd name="connsiteY343" fmla="*/ 1926283 h 2683740"/>
              <a:gd name="connsiteX344" fmla="*/ 2405067 w 2782030"/>
              <a:gd name="connsiteY344" fmla="*/ 1918010 h 2683740"/>
              <a:gd name="connsiteX345" fmla="*/ 2403121 w 2782030"/>
              <a:gd name="connsiteY345" fmla="*/ 1922063 h 2683740"/>
              <a:gd name="connsiteX346" fmla="*/ 2398064 w 2782030"/>
              <a:gd name="connsiteY346" fmla="*/ 1925013 h 2683740"/>
              <a:gd name="connsiteX347" fmla="*/ 2401857 w 2782030"/>
              <a:gd name="connsiteY347" fmla="*/ 1921219 h 2683740"/>
              <a:gd name="connsiteX348" fmla="*/ 2408180 w 2782030"/>
              <a:gd name="connsiteY348" fmla="*/ 1914896 h 2683740"/>
              <a:gd name="connsiteX349" fmla="*/ 2405067 w 2782030"/>
              <a:gd name="connsiteY349" fmla="*/ 1918010 h 2683740"/>
              <a:gd name="connsiteX350" fmla="*/ 2405939 w 2782030"/>
              <a:gd name="connsiteY350" fmla="*/ 1916195 h 2683740"/>
              <a:gd name="connsiteX351" fmla="*/ 2552136 w 2782030"/>
              <a:gd name="connsiteY351" fmla="*/ 1911602 h 2683740"/>
              <a:gd name="connsiteX352" fmla="*/ 2558801 w 2782030"/>
              <a:gd name="connsiteY352" fmla="*/ 1911602 h 2683740"/>
              <a:gd name="connsiteX353" fmla="*/ 2542141 w 2782030"/>
              <a:gd name="connsiteY353" fmla="*/ 1948984 h 2683740"/>
              <a:gd name="connsiteX354" fmla="*/ 2518820 w 2782030"/>
              <a:gd name="connsiteY354" fmla="*/ 1989765 h 2683740"/>
              <a:gd name="connsiteX355" fmla="*/ 2498829 w 2782030"/>
              <a:gd name="connsiteY355" fmla="*/ 2027148 h 2683740"/>
              <a:gd name="connsiteX356" fmla="*/ 2478838 w 2782030"/>
              <a:gd name="connsiteY356" fmla="*/ 2061132 h 2683740"/>
              <a:gd name="connsiteX357" fmla="*/ 2462178 w 2782030"/>
              <a:gd name="connsiteY357" fmla="*/ 2081522 h 2683740"/>
              <a:gd name="connsiteX358" fmla="*/ 2478838 w 2782030"/>
              <a:gd name="connsiteY358" fmla="*/ 2054335 h 2683740"/>
              <a:gd name="connsiteX359" fmla="*/ 2518820 w 2782030"/>
              <a:gd name="connsiteY359" fmla="*/ 1982968 h 2683740"/>
              <a:gd name="connsiteX360" fmla="*/ 2535478 w 2782030"/>
              <a:gd name="connsiteY360" fmla="*/ 1948984 h 2683740"/>
              <a:gd name="connsiteX361" fmla="*/ 2552136 w 2782030"/>
              <a:gd name="connsiteY361" fmla="*/ 1911602 h 2683740"/>
              <a:gd name="connsiteX362" fmla="*/ 164923 w 2782030"/>
              <a:gd name="connsiteY362" fmla="*/ 1899109 h 2683740"/>
              <a:gd name="connsiteX363" fmla="*/ 194909 w 2782030"/>
              <a:gd name="connsiteY363" fmla="*/ 1956153 h 2683740"/>
              <a:gd name="connsiteX364" fmla="*/ 224895 w 2782030"/>
              <a:gd name="connsiteY364" fmla="*/ 2016554 h 2683740"/>
              <a:gd name="connsiteX365" fmla="*/ 198241 w 2782030"/>
              <a:gd name="connsiteY365" fmla="*/ 1979642 h 2683740"/>
              <a:gd name="connsiteX366" fmla="*/ 201572 w 2782030"/>
              <a:gd name="connsiteY366" fmla="*/ 1976287 h 2683740"/>
              <a:gd name="connsiteX367" fmla="*/ 178250 w 2782030"/>
              <a:gd name="connsiteY367" fmla="*/ 1936020 h 2683740"/>
              <a:gd name="connsiteX368" fmla="*/ 164923 w 2782030"/>
              <a:gd name="connsiteY368" fmla="*/ 1899109 h 2683740"/>
              <a:gd name="connsiteX369" fmla="*/ 94956 w 2782030"/>
              <a:gd name="connsiteY369" fmla="*/ 1899109 h 2683740"/>
              <a:gd name="connsiteX370" fmla="*/ 104951 w 2782030"/>
              <a:gd name="connsiteY370" fmla="*/ 1919099 h 2683740"/>
              <a:gd name="connsiteX371" fmla="*/ 94956 w 2782030"/>
              <a:gd name="connsiteY371" fmla="*/ 1899109 h 2683740"/>
              <a:gd name="connsiteX372" fmla="*/ 218863 w 2782030"/>
              <a:gd name="connsiteY372" fmla="*/ 1890143 h 2683740"/>
              <a:gd name="connsiteX373" fmla="*/ 217964 w 2782030"/>
              <a:gd name="connsiteY373" fmla="*/ 1891292 h 2683740"/>
              <a:gd name="connsiteX374" fmla="*/ 219491 w 2782030"/>
              <a:gd name="connsiteY374" fmla="*/ 1891292 h 2683740"/>
              <a:gd name="connsiteX375" fmla="*/ 154927 w 2782030"/>
              <a:gd name="connsiteY375" fmla="*/ 1881618 h 2683740"/>
              <a:gd name="connsiteX376" fmla="*/ 167422 w 2782030"/>
              <a:gd name="connsiteY376" fmla="*/ 1901608 h 2683740"/>
              <a:gd name="connsiteX377" fmla="*/ 154927 w 2782030"/>
              <a:gd name="connsiteY377" fmla="*/ 1881618 h 2683740"/>
              <a:gd name="connsiteX378" fmla="*/ 278507 w 2782030"/>
              <a:gd name="connsiteY378" fmla="*/ 1874010 h 2683740"/>
              <a:gd name="connsiteX379" fmla="*/ 280193 w 2782030"/>
              <a:gd name="connsiteY379" fmla="*/ 1877804 h 2683740"/>
              <a:gd name="connsiteX380" fmla="*/ 278109 w 2782030"/>
              <a:gd name="connsiteY380" fmla="*/ 1874907 h 2683740"/>
              <a:gd name="connsiteX381" fmla="*/ 272635 w 2782030"/>
              <a:gd name="connsiteY381" fmla="*/ 1859083 h 2683740"/>
              <a:gd name="connsiteX382" fmla="*/ 276822 w 2782030"/>
              <a:gd name="connsiteY382" fmla="*/ 1864315 h 2683740"/>
              <a:gd name="connsiteX383" fmla="*/ 274714 w 2782030"/>
              <a:gd name="connsiteY383" fmla="*/ 1863050 h 2683740"/>
              <a:gd name="connsiteX384" fmla="*/ 270077 w 2782030"/>
              <a:gd name="connsiteY384" fmla="*/ 1854199 h 2683740"/>
              <a:gd name="connsiteX385" fmla="*/ 272635 w 2782030"/>
              <a:gd name="connsiteY385" fmla="*/ 1859083 h 2683740"/>
              <a:gd name="connsiteX386" fmla="*/ 270506 w 2782030"/>
              <a:gd name="connsiteY386" fmla="*/ 1856423 h 2683740"/>
              <a:gd name="connsiteX387" fmla="*/ 2455515 w 2782030"/>
              <a:gd name="connsiteY387" fmla="*/ 1854130 h 2683740"/>
              <a:gd name="connsiteX388" fmla="*/ 2455515 w 2782030"/>
              <a:gd name="connsiteY388" fmla="*/ 1864125 h 2683740"/>
              <a:gd name="connsiteX389" fmla="*/ 2455515 w 2782030"/>
              <a:gd name="connsiteY389" fmla="*/ 1854130 h 2683740"/>
              <a:gd name="connsiteX390" fmla="*/ 269770 w 2782030"/>
              <a:gd name="connsiteY390" fmla="*/ 1848421 h 2683740"/>
              <a:gd name="connsiteX391" fmla="*/ 268208 w 2782030"/>
              <a:gd name="connsiteY391" fmla="*/ 1850461 h 2683740"/>
              <a:gd name="connsiteX392" fmla="*/ 267294 w 2782030"/>
              <a:gd name="connsiteY392" fmla="*/ 1852408 h 2683740"/>
              <a:gd name="connsiteX393" fmla="*/ 270506 w 2782030"/>
              <a:gd name="connsiteY393" fmla="*/ 1856423 h 2683740"/>
              <a:gd name="connsiteX394" fmla="*/ 272606 w 2782030"/>
              <a:gd name="connsiteY394" fmla="*/ 1867265 h 2683740"/>
              <a:gd name="connsiteX395" fmla="*/ 278109 w 2782030"/>
              <a:gd name="connsiteY395" fmla="*/ 1874907 h 2683740"/>
              <a:gd name="connsiteX396" fmla="*/ 276822 w 2782030"/>
              <a:gd name="connsiteY396" fmla="*/ 1877804 h 2683740"/>
              <a:gd name="connsiteX397" fmla="*/ 289326 w 2782030"/>
              <a:gd name="connsiteY397" fmla="*/ 1887805 h 2683740"/>
              <a:gd name="connsiteX398" fmla="*/ 287911 w 2782030"/>
              <a:gd name="connsiteY398" fmla="*/ 1885082 h 2683740"/>
              <a:gd name="connsiteX399" fmla="*/ 279907 w 2782030"/>
              <a:gd name="connsiteY399" fmla="*/ 1872008 h 2683740"/>
              <a:gd name="connsiteX400" fmla="*/ 286647 w 2782030"/>
              <a:gd name="connsiteY400" fmla="*/ 1872852 h 2683740"/>
              <a:gd name="connsiteX401" fmla="*/ 284261 w 2782030"/>
              <a:gd name="connsiteY401" fmla="*/ 1862694 h 2683740"/>
              <a:gd name="connsiteX402" fmla="*/ 283566 w 2782030"/>
              <a:gd name="connsiteY402" fmla="*/ 1860942 h 2683740"/>
              <a:gd name="connsiteX403" fmla="*/ 273448 w 2782030"/>
              <a:gd name="connsiteY403" fmla="*/ 1854199 h 2683740"/>
              <a:gd name="connsiteX404" fmla="*/ 273448 w 2782030"/>
              <a:gd name="connsiteY404" fmla="*/ 1854001 h 2683740"/>
              <a:gd name="connsiteX405" fmla="*/ 273206 w 2782030"/>
              <a:gd name="connsiteY405" fmla="*/ 1854755 h 2683740"/>
              <a:gd name="connsiteX406" fmla="*/ 269770 w 2782030"/>
              <a:gd name="connsiteY406" fmla="*/ 1848421 h 2683740"/>
              <a:gd name="connsiteX407" fmla="*/ 192511 w 2782030"/>
              <a:gd name="connsiteY407" fmla="*/ 1837338 h 2683740"/>
              <a:gd name="connsiteX408" fmla="*/ 197632 w 2782030"/>
              <a:gd name="connsiteY408" fmla="*/ 1861337 h 2683740"/>
              <a:gd name="connsiteX409" fmla="*/ 197149 w 2782030"/>
              <a:gd name="connsiteY409" fmla="*/ 1860522 h 2683740"/>
              <a:gd name="connsiteX410" fmla="*/ 192511 w 2782030"/>
              <a:gd name="connsiteY410" fmla="*/ 1837338 h 2683740"/>
              <a:gd name="connsiteX411" fmla="*/ 2504453 w 2782030"/>
              <a:gd name="connsiteY411" fmla="*/ 1831639 h 2683740"/>
              <a:gd name="connsiteX412" fmla="*/ 2494145 w 2782030"/>
              <a:gd name="connsiteY412" fmla="*/ 1858293 h 2683740"/>
              <a:gd name="connsiteX413" fmla="*/ 2483838 w 2782030"/>
              <a:gd name="connsiteY413" fmla="*/ 1871621 h 2683740"/>
              <a:gd name="connsiteX414" fmla="*/ 2504453 w 2782030"/>
              <a:gd name="connsiteY414" fmla="*/ 1831639 h 2683740"/>
              <a:gd name="connsiteX415" fmla="*/ 238388 w 2782030"/>
              <a:gd name="connsiteY415" fmla="*/ 1791660 h 2683740"/>
              <a:gd name="connsiteX416" fmla="*/ 238388 w 2782030"/>
              <a:gd name="connsiteY416" fmla="*/ 1791660 h 2683740"/>
              <a:gd name="connsiteX417" fmla="*/ 232724 w 2782030"/>
              <a:gd name="connsiteY417" fmla="*/ 1777493 h 2683740"/>
              <a:gd name="connsiteX418" fmla="*/ 231715 w 2782030"/>
              <a:gd name="connsiteY418" fmla="*/ 1780855 h 2683740"/>
              <a:gd name="connsiteX419" fmla="*/ 232724 w 2782030"/>
              <a:gd name="connsiteY419" fmla="*/ 1788250 h 2683740"/>
              <a:gd name="connsiteX420" fmla="*/ 232724 w 2782030"/>
              <a:gd name="connsiteY420" fmla="*/ 1780904 h 2683740"/>
              <a:gd name="connsiteX421" fmla="*/ 2507992 w 2782030"/>
              <a:gd name="connsiteY421" fmla="*/ 1754177 h 2683740"/>
              <a:gd name="connsiteX422" fmla="*/ 2511324 w 2782030"/>
              <a:gd name="connsiteY422" fmla="*/ 1757613 h 2683740"/>
              <a:gd name="connsiteX423" fmla="*/ 2511324 w 2782030"/>
              <a:gd name="connsiteY423" fmla="*/ 1767920 h 2683740"/>
              <a:gd name="connsiteX424" fmla="*/ 2504659 w 2782030"/>
              <a:gd name="connsiteY424" fmla="*/ 1781664 h 2683740"/>
              <a:gd name="connsiteX425" fmla="*/ 2501329 w 2782030"/>
              <a:gd name="connsiteY425" fmla="*/ 1771356 h 2683740"/>
              <a:gd name="connsiteX426" fmla="*/ 2507992 w 2782030"/>
              <a:gd name="connsiteY426" fmla="*/ 1754177 h 2683740"/>
              <a:gd name="connsiteX427" fmla="*/ 2522985 w 2782030"/>
              <a:gd name="connsiteY427" fmla="*/ 1749179 h 2683740"/>
              <a:gd name="connsiteX428" fmla="*/ 2526317 w 2782030"/>
              <a:gd name="connsiteY428" fmla="*/ 1759675 h 2683740"/>
              <a:gd name="connsiteX429" fmla="*/ 2522985 w 2782030"/>
              <a:gd name="connsiteY429" fmla="*/ 1749179 h 2683740"/>
              <a:gd name="connsiteX430" fmla="*/ 133689 w 2782030"/>
              <a:gd name="connsiteY430" fmla="*/ 1746681 h 2683740"/>
              <a:gd name="connsiteX431" fmla="*/ 133689 w 2782030"/>
              <a:gd name="connsiteY431" fmla="*/ 1766672 h 2683740"/>
              <a:gd name="connsiteX432" fmla="*/ 133689 w 2782030"/>
              <a:gd name="connsiteY432" fmla="*/ 1746681 h 2683740"/>
              <a:gd name="connsiteX433" fmla="*/ 246470 w 2782030"/>
              <a:gd name="connsiteY433" fmla="*/ 1746291 h 2683740"/>
              <a:gd name="connsiteX434" fmla="*/ 243097 w 2782030"/>
              <a:gd name="connsiteY434" fmla="*/ 1763152 h 2683740"/>
              <a:gd name="connsiteX435" fmla="*/ 239726 w 2782030"/>
              <a:gd name="connsiteY435" fmla="*/ 1749662 h 2683740"/>
              <a:gd name="connsiteX436" fmla="*/ 240146 w 2782030"/>
              <a:gd name="connsiteY436" fmla="*/ 1760622 h 2683740"/>
              <a:gd name="connsiteX437" fmla="*/ 242995 w 2782030"/>
              <a:gd name="connsiteY437" fmla="*/ 1776084 h 2683740"/>
              <a:gd name="connsiteX438" fmla="*/ 246204 w 2782030"/>
              <a:gd name="connsiteY438" fmla="*/ 1780904 h 2683740"/>
              <a:gd name="connsiteX439" fmla="*/ 249575 w 2782030"/>
              <a:gd name="connsiteY439" fmla="*/ 1774156 h 2683740"/>
              <a:gd name="connsiteX440" fmla="*/ 252945 w 2782030"/>
              <a:gd name="connsiteY440" fmla="*/ 1757285 h 2683740"/>
              <a:gd name="connsiteX441" fmla="*/ 251638 w 2782030"/>
              <a:gd name="connsiteY441" fmla="*/ 1752050 h 2683740"/>
              <a:gd name="connsiteX442" fmla="*/ 249842 w 2782030"/>
              <a:gd name="connsiteY442" fmla="*/ 1750928 h 2683740"/>
              <a:gd name="connsiteX443" fmla="*/ 246470 w 2782030"/>
              <a:gd name="connsiteY443" fmla="*/ 1746291 h 2683740"/>
              <a:gd name="connsiteX444" fmla="*/ 208132 w 2782030"/>
              <a:gd name="connsiteY444" fmla="*/ 1738870 h 2683740"/>
              <a:gd name="connsiteX445" fmla="*/ 212401 w 2782030"/>
              <a:gd name="connsiteY445" fmla="*/ 1745847 h 2683740"/>
              <a:gd name="connsiteX446" fmla="*/ 209069 w 2782030"/>
              <a:gd name="connsiteY446" fmla="*/ 1749179 h 2683740"/>
              <a:gd name="connsiteX447" fmla="*/ 208132 w 2782030"/>
              <a:gd name="connsiteY447" fmla="*/ 1738870 h 2683740"/>
              <a:gd name="connsiteX448" fmla="*/ 152429 w 2782030"/>
              <a:gd name="connsiteY448" fmla="*/ 1736686 h 2683740"/>
              <a:gd name="connsiteX449" fmla="*/ 162425 w 2782030"/>
              <a:gd name="connsiteY449" fmla="*/ 1755963 h 2683740"/>
              <a:gd name="connsiteX450" fmla="*/ 159092 w 2782030"/>
              <a:gd name="connsiteY450" fmla="*/ 1749536 h 2683740"/>
              <a:gd name="connsiteX451" fmla="*/ 152429 w 2782030"/>
              <a:gd name="connsiteY451" fmla="*/ 1736686 h 2683740"/>
              <a:gd name="connsiteX452" fmla="*/ 119945 w 2782030"/>
              <a:gd name="connsiteY452" fmla="*/ 1736686 h 2683740"/>
              <a:gd name="connsiteX453" fmla="*/ 119945 w 2782030"/>
              <a:gd name="connsiteY453" fmla="*/ 1747181 h 2683740"/>
              <a:gd name="connsiteX454" fmla="*/ 119945 w 2782030"/>
              <a:gd name="connsiteY454" fmla="*/ 1754178 h 2683740"/>
              <a:gd name="connsiteX455" fmla="*/ 119945 w 2782030"/>
              <a:gd name="connsiteY455" fmla="*/ 1736686 h 2683740"/>
              <a:gd name="connsiteX456" fmla="*/ 219491 w 2782030"/>
              <a:gd name="connsiteY456" fmla="*/ 1736174 h 2683740"/>
              <a:gd name="connsiteX457" fmla="*/ 232981 w 2782030"/>
              <a:gd name="connsiteY457" fmla="*/ 1766524 h 2683740"/>
              <a:gd name="connsiteX458" fmla="*/ 229608 w 2782030"/>
              <a:gd name="connsiteY458" fmla="*/ 1763152 h 2683740"/>
              <a:gd name="connsiteX459" fmla="*/ 229608 w 2782030"/>
              <a:gd name="connsiteY459" fmla="*/ 1766524 h 2683740"/>
              <a:gd name="connsiteX460" fmla="*/ 226236 w 2782030"/>
              <a:gd name="connsiteY460" fmla="*/ 1763152 h 2683740"/>
              <a:gd name="connsiteX461" fmla="*/ 227078 w 2782030"/>
              <a:gd name="connsiteY461" fmla="*/ 1771161 h 2683740"/>
              <a:gd name="connsiteX462" fmla="*/ 232724 w 2782030"/>
              <a:gd name="connsiteY462" fmla="*/ 1776402 h 2683740"/>
              <a:gd name="connsiteX463" fmla="*/ 232724 w 2782030"/>
              <a:gd name="connsiteY463" fmla="*/ 1770781 h 2683740"/>
              <a:gd name="connsiteX464" fmla="*/ 236094 w 2782030"/>
              <a:gd name="connsiteY464" fmla="*/ 1780904 h 2683740"/>
              <a:gd name="connsiteX465" fmla="*/ 239414 w 2782030"/>
              <a:gd name="connsiteY465" fmla="*/ 1770933 h 2683740"/>
              <a:gd name="connsiteX466" fmla="*/ 234666 w 2782030"/>
              <a:gd name="connsiteY466" fmla="*/ 1763572 h 2683740"/>
              <a:gd name="connsiteX467" fmla="*/ 226236 w 2782030"/>
              <a:gd name="connsiteY467" fmla="*/ 1742919 h 2683740"/>
              <a:gd name="connsiteX468" fmla="*/ 219491 w 2782030"/>
              <a:gd name="connsiteY468" fmla="*/ 1736174 h 2683740"/>
              <a:gd name="connsiteX469" fmla="*/ 2566298 w 2782030"/>
              <a:gd name="connsiteY469" fmla="*/ 1707323 h 2683740"/>
              <a:gd name="connsiteX470" fmla="*/ 2562966 w 2782030"/>
              <a:gd name="connsiteY470" fmla="*/ 1716695 h 2683740"/>
              <a:gd name="connsiteX471" fmla="*/ 2559634 w 2782030"/>
              <a:gd name="connsiteY471" fmla="*/ 1716695 h 2683740"/>
              <a:gd name="connsiteX472" fmla="*/ 2566298 w 2782030"/>
              <a:gd name="connsiteY472" fmla="*/ 1707323 h 2683740"/>
              <a:gd name="connsiteX473" fmla="*/ 195883 w 2782030"/>
              <a:gd name="connsiteY473" fmla="*/ 1699081 h 2683740"/>
              <a:gd name="connsiteX474" fmla="*/ 197643 w 2782030"/>
              <a:gd name="connsiteY474" fmla="*/ 1703260 h 2683740"/>
              <a:gd name="connsiteX475" fmla="*/ 197570 w 2782030"/>
              <a:gd name="connsiteY475" fmla="*/ 1703296 h 2683740"/>
              <a:gd name="connsiteX476" fmla="*/ 195883 w 2782030"/>
              <a:gd name="connsiteY476" fmla="*/ 1699081 h 2683740"/>
              <a:gd name="connsiteX477" fmla="*/ 127441 w 2782030"/>
              <a:gd name="connsiteY477" fmla="*/ 1696703 h 2683740"/>
              <a:gd name="connsiteX478" fmla="*/ 129941 w 2782030"/>
              <a:gd name="connsiteY478" fmla="*/ 1696703 h 2683740"/>
              <a:gd name="connsiteX479" fmla="*/ 127441 w 2782030"/>
              <a:gd name="connsiteY479" fmla="*/ 1709198 h 2683740"/>
              <a:gd name="connsiteX480" fmla="*/ 127441 w 2782030"/>
              <a:gd name="connsiteY480" fmla="*/ 1696703 h 2683740"/>
              <a:gd name="connsiteX481" fmla="*/ 2596284 w 2782030"/>
              <a:gd name="connsiteY481" fmla="*/ 1671716 h 2683740"/>
              <a:gd name="connsiteX482" fmla="*/ 2588787 w 2782030"/>
              <a:gd name="connsiteY482" fmla="*/ 1685710 h 2683740"/>
              <a:gd name="connsiteX483" fmla="*/ 2588787 w 2782030"/>
              <a:gd name="connsiteY483" fmla="*/ 1675214 h 2683740"/>
              <a:gd name="connsiteX484" fmla="*/ 2596284 w 2782030"/>
              <a:gd name="connsiteY484" fmla="*/ 1671716 h 2683740"/>
              <a:gd name="connsiteX485" fmla="*/ 188786 w 2782030"/>
              <a:gd name="connsiteY485" fmla="*/ 1669682 h 2683740"/>
              <a:gd name="connsiteX486" fmla="*/ 186182 w 2782030"/>
              <a:gd name="connsiteY486" fmla="*/ 1672289 h 2683740"/>
              <a:gd name="connsiteX487" fmla="*/ 189138 w 2782030"/>
              <a:gd name="connsiteY487" fmla="*/ 1685593 h 2683740"/>
              <a:gd name="connsiteX488" fmla="*/ 195883 w 2782030"/>
              <a:gd name="connsiteY488" fmla="*/ 1712569 h 2683740"/>
              <a:gd name="connsiteX489" fmla="*/ 199256 w 2782030"/>
              <a:gd name="connsiteY489" fmla="*/ 1736174 h 2683740"/>
              <a:gd name="connsiteX490" fmla="*/ 195883 w 2782030"/>
              <a:gd name="connsiteY490" fmla="*/ 1726058 h 2683740"/>
              <a:gd name="connsiteX491" fmla="*/ 199256 w 2782030"/>
              <a:gd name="connsiteY491" fmla="*/ 1753035 h 2683740"/>
              <a:gd name="connsiteX492" fmla="*/ 212746 w 2782030"/>
              <a:gd name="connsiteY492" fmla="*/ 1769895 h 2683740"/>
              <a:gd name="connsiteX493" fmla="*/ 212746 w 2782030"/>
              <a:gd name="connsiteY493" fmla="*/ 1749662 h 2683740"/>
              <a:gd name="connsiteX494" fmla="*/ 216118 w 2782030"/>
              <a:gd name="connsiteY494" fmla="*/ 1763152 h 2683740"/>
              <a:gd name="connsiteX495" fmla="*/ 222863 w 2782030"/>
              <a:gd name="connsiteY495" fmla="*/ 1780012 h 2683740"/>
              <a:gd name="connsiteX496" fmla="*/ 249842 w 2782030"/>
              <a:gd name="connsiteY496" fmla="*/ 1833966 h 2683740"/>
              <a:gd name="connsiteX497" fmla="*/ 249842 w 2782030"/>
              <a:gd name="connsiteY497" fmla="*/ 1830594 h 2683740"/>
              <a:gd name="connsiteX498" fmla="*/ 263500 w 2782030"/>
              <a:gd name="connsiteY498" fmla="*/ 1847665 h 2683740"/>
              <a:gd name="connsiteX499" fmla="*/ 263730 w 2782030"/>
              <a:gd name="connsiteY499" fmla="*/ 1844769 h 2683740"/>
              <a:gd name="connsiteX500" fmla="*/ 269770 w 2782030"/>
              <a:gd name="connsiteY500" fmla="*/ 1844555 h 2683740"/>
              <a:gd name="connsiteX501" fmla="*/ 269419 w 2782030"/>
              <a:gd name="connsiteY501" fmla="*/ 1843424 h 2683740"/>
              <a:gd name="connsiteX502" fmla="*/ 266703 w 2782030"/>
              <a:gd name="connsiteY502" fmla="*/ 1840711 h 2683740"/>
              <a:gd name="connsiteX503" fmla="*/ 268326 w 2782030"/>
              <a:gd name="connsiteY503" fmla="*/ 1839899 h 2683740"/>
              <a:gd name="connsiteX504" fmla="*/ 266541 w 2782030"/>
              <a:gd name="connsiteY504" fmla="*/ 1834139 h 2683740"/>
              <a:gd name="connsiteX505" fmla="*/ 268649 w 2782030"/>
              <a:gd name="connsiteY505" fmla="*/ 1837397 h 2683740"/>
              <a:gd name="connsiteX506" fmla="*/ 266703 w 2782030"/>
              <a:gd name="connsiteY506" fmla="*/ 1830594 h 2683740"/>
              <a:gd name="connsiteX507" fmla="*/ 276822 w 2782030"/>
              <a:gd name="connsiteY507" fmla="*/ 1840711 h 2683740"/>
              <a:gd name="connsiteX508" fmla="*/ 275717 w 2782030"/>
              <a:gd name="connsiteY508" fmla="*/ 1844024 h 2683740"/>
              <a:gd name="connsiteX509" fmla="*/ 276537 w 2782030"/>
              <a:gd name="connsiteY509" fmla="*/ 1844446 h 2683740"/>
              <a:gd name="connsiteX510" fmla="*/ 274316 w 2782030"/>
              <a:gd name="connsiteY510" fmla="*/ 1851322 h 2683740"/>
              <a:gd name="connsiteX511" fmla="*/ 279351 w 2782030"/>
              <a:gd name="connsiteY511" fmla="*/ 1854199 h 2683740"/>
              <a:gd name="connsiteX512" fmla="*/ 280193 w 2782030"/>
              <a:gd name="connsiteY512" fmla="*/ 1847454 h 2683740"/>
              <a:gd name="connsiteX513" fmla="*/ 284830 w 2782030"/>
              <a:gd name="connsiteY513" fmla="*/ 1853777 h 2683740"/>
              <a:gd name="connsiteX514" fmla="*/ 286647 w 2782030"/>
              <a:gd name="connsiteY514" fmla="*/ 1857046 h 2683740"/>
              <a:gd name="connsiteX515" fmla="*/ 286647 w 2782030"/>
              <a:gd name="connsiteY515" fmla="*/ 1848387 h 2683740"/>
              <a:gd name="connsiteX516" fmla="*/ 266426 w 2782030"/>
              <a:gd name="connsiteY516" fmla="*/ 1828143 h 2683740"/>
              <a:gd name="connsiteX517" fmla="*/ 266426 w 2782030"/>
              <a:gd name="connsiteY517" fmla="*/ 1821394 h 2683740"/>
              <a:gd name="connsiteX518" fmla="*/ 246204 w 2782030"/>
              <a:gd name="connsiteY518" fmla="*/ 1791027 h 2683740"/>
              <a:gd name="connsiteX519" fmla="*/ 249575 w 2782030"/>
              <a:gd name="connsiteY519" fmla="*/ 1797775 h 2683740"/>
              <a:gd name="connsiteX520" fmla="*/ 232724 w 2782030"/>
              <a:gd name="connsiteY520" fmla="*/ 1791027 h 2683740"/>
              <a:gd name="connsiteX521" fmla="*/ 232724 w 2782030"/>
              <a:gd name="connsiteY521" fmla="*/ 1789872 h 2683740"/>
              <a:gd name="connsiteX522" fmla="*/ 226236 w 2782030"/>
              <a:gd name="connsiteY522" fmla="*/ 1783383 h 2683740"/>
              <a:gd name="connsiteX523" fmla="*/ 226236 w 2782030"/>
              <a:gd name="connsiteY523" fmla="*/ 1776640 h 2683740"/>
              <a:gd name="connsiteX524" fmla="*/ 219491 w 2782030"/>
              <a:gd name="connsiteY524" fmla="*/ 1759779 h 2683740"/>
              <a:gd name="connsiteX525" fmla="*/ 209373 w 2782030"/>
              <a:gd name="connsiteY525" fmla="*/ 1736174 h 2683740"/>
              <a:gd name="connsiteX526" fmla="*/ 202629 w 2782030"/>
              <a:gd name="connsiteY526" fmla="*/ 1715099 h 2683740"/>
              <a:gd name="connsiteX527" fmla="*/ 197643 w 2782030"/>
              <a:gd name="connsiteY527" fmla="*/ 1703260 h 2683740"/>
              <a:gd name="connsiteX528" fmla="*/ 199256 w 2782030"/>
              <a:gd name="connsiteY528" fmla="*/ 1702453 h 2683740"/>
              <a:gd name="connsiteX529" fmla="*/ 195883 w 2782030"/>
              <a:gd name="connsiteY529" fmla="*/ 1695710 h 2683740"/>
              <a:gd name="connsiteX530" fmla="*/ 2588787 w 2782030"/>
              <a:gd name="connsiteY530" fmla="*/ 1651725 h 2683740"/>
              <a:gd name="connsiteX531" fmla="*/ 2578792 w 2782030"/>
              <a:gd name="connsiteY531" fmla="*/ 1668384 h 2683740"/>
              <a:gd name="connsiteX532" fmla="*/ 2588787 w 2782030"/>
              <a:gd name="connsiteY532" fmla="*/ 1651725 h 2683740"/>
              <a:gd name="connsiteX533" fmla="*/ 185541 w 2782030"/>
              <a:gd name="connsiteY533" fmla="*/ 1649311 h 2683740"/>
              <a:gd name="connsiteX534" fmla="*/ 185963 w 2782030"/>
              <a:gd name="connsiteY534" fmla="*/ 1658168 h 2683740"/>
              <a:gd name="connsiteX535" fmla="*/ 186051 w 2782030"/>
              <a:gd name="connsiteY535" fmla="*/ 1658514 h 2683740"/>
              <a:gd name="connsiteX536" fmla="*/ 187693 w 2782030"/>
              <a:gd name="connsiteY536" fmla="*/ 1657929 h 2683740"/>
              <a:gd name="connsiteX537" fmla="*/ 2488835 w 2782030"/>
              <a:gd name="connsiteY537" fmla="*/ 1641730 h 2683740"/>
              <a:gd name="connsiteX538" fmla="*/ 2481338 w 2782030"/>
              <a:gd name="connsiteY538" fmla="*/ 1671716 h 2683740"/>
              <a:gd name="connsiteX539" fmla="*/ 2488835 w 2782030"/>
              <a:gd name="connsiteY539" fmla="*/ 1641730 h 2683740"/>
              <a:gd name="connsiteX540" fmla="*/ 2479000 w 2782030"/>
              <a:gd name="connsiteY540" fmla="*/ 1638384 h 2683740"/>
              <a:gd name="connsiteX541" fmla="*/ 2477315 w 2782030"/>
              <a:gd name="connsiteY541" fmla="*/ 1641334 h 2683740"/>
              <a:gd name="connsiteX542" fmla="*/ 2476913 w 2782030"/>
              <a:gd name="connsiteY542" fmla="*/ 1641434 h 2683740"/>
              <a:gd name="connsiteX543" fmla="*/ 183501 w 2782030"/>
              <a:gd name="connsiteY543" fmla="*/ 1618703 h 2683740"/>
              <a:gd name="connsiteX544" fmla="*/ 185963 w 2782030"/>
              <a:gd name="connsiteY544" fmla="*/ 1630753 h 2683740"/>
              <a:gd name="connsiteX545" fmla="*/ 187627 w 2782030"/>
              <a:gd name="connsiteY545" fmla="*/ 1635642 h 2683740"/>
              <a:gd name="connsiteX546" fmla="*/ 189138 w 2782030"/>
              <a:gd name="connsiteY546" fmla="*/ 1631639 h 2683740"/>
              <a:gd name="connsiteX547" fmla="*/ 185767 w 2782030"/>
              <a:gd name="connsiteY547" fmla="*/ 1619837 h 2683740"/>
              <a:gd name="connsiteX548" fmla="*/ 67469 w 2782030"/>
              <a:gd name="connsiteY548" fmla="*/ 1605247 h 2683740"/>
              <a:gd name="connsiteX549" fmla="*/ 74967 w 2782030"/>
              <a:gd name="connsiteY549" fmla="*/ 1619242 h 2683740"/>
              <a:gd name="connsiteX550" fmla="*/ 67469 w 2782030"/>
              <a:gd name="connsiteY550" fmla="*/ 1605247 h 2683740"/>
              <a:gd name="connsiteX551" fmla="*/ 2498831 w 2782030"/>
              <a:gd name="connsiteY551" fmla="*/ 1604247 h 2683740"/>
              <a:gd name="connsiteX552" fmla="*/ 2495081 w 2782030"/>
              <a:gd name="connsiteY552" fmla="*/ 1626737 h 2683740"/>
              <a:gd name="connsiteX553" fmla="*/ 2498831 w 2782030"/>
              <a:gd name="connsiteY553" fmla="*/ 1604247 h 2683740"/>
              <a:gd name="connsiteX554" fmla="*/ 85116 w 2782030"/>
              <a:gd name="connsiteY554" fmla="*/ 1587241 h 2683740"/>
              <a:gd name="connsiteX555" fmla="*/ 86835 w 2782030"/>
              <a:gd name="connsiteY555" fmla="*/ 1588505 h 2683740"/>
              <a:gd name="connsiteX556" fmla="*/ 97142 w 2782030"/>
              <a:gd name="connsiteY556" fmla="*/ 1642479 h 2683740"/>
              <a:gd name="connsiteX557" fmla="*/ 100578 w 2782030"/>
              <a:gd name="connsiteY557" fmla="*/ 1652599 h 2683740"/>
              <a:gd name="connsiteX558" fmla="*/ 97142 w 2782030"/>
              <a:gd name="connsiteY558" fmla="*/ 1659347 h 2683740"/>
              <a:gd name="connsiteX559" fmla="*/ 107451 w 2782030"/>
              <a:gd name="connsiteY559" fmla="*/ 1716695 h 2683740"/>
              <a:gd name="connsiteX560" fmla="*/ 104014 w 2782030"/>
              <a:gd name="connsiteY560" fmla="*/ 1716695 h 2683740"/>
              <a:gd name="connsiteX561" fmla="*/ 97142 w 2782030"/>
              <a:gd name="connsiteY561" fmla="*/ 1679586 h 2683740"/>
              <a:gd name="connsiteX562" fmla="*/ 86835 w 2782030"/>
              <a:gd name="connsiteY562" fmla="*/ 1642479 h 2683740"/>
              <a:gd name="connsiteX563" fmla="*/ 86835 w 2782030"/>
              <a:gd name="connsiteY563" fmla="*/ 1635733 h 2683740"/>
              <a:gd name="connsiteX564" fmla="*/ 83399 w 2782030"/>
              <a:gd name="connsiteY564" fmla="*/ 1625612 h 2683740"/>
              <a:gd name="connsiteX565" fmla="*/ 79963 w 2782030"/>
              <a:gd name="connsiteY565" fmla="*/ 1608746 h 2683740"/>
              <a:gd name="connsiteX566" fmla="*/ 86835 w 2782030"/>
              <a:gd name="connsiteY566" fmla="*/ 1598624 h 2683740"/>
              <a:gd name="connsiteX567" fmla="*/ 83399 w 2782030"/>
              <a:gd name="connsiteY567" fmla="*/ 1588505 h 2683740"/>
              <a:gd name="connsiteX568" fmla="*/ 85116 w 2782030"/>
              <a:gd name="connsiteY568" fmla="*/ 1587241 h 2683740"/>
              <a:gd name="connsiteX569" fmla="*/ 172930 w 2782030"/>
              <a:gd name="connsiteY569" fmla="*/ 1569200 h 2683740"/>
              <a:gd name="connsiteX570" fmla="*/ 179022 w 2782030"/>
              <a:gd name="connsiteY570" fmla="*/ 1584430 h 2683740"/>
              <a:gd name="connsiteX571" fmla="*/ 178831 w 2782030"/>
              <a:gd name="connsiteY571" fmla="*/ 1575110 h 2683740"/>
              <a:gd name="connsiteX572" fmla="*/ 177116 w 2782030"/>
              <a:gd name="connsiteY572" fmla="*/ 1573392 h 2683740"/>
              <a:gd name="connsiteX573" fmla="*/ 172061 w 2782030"/>
              <a:gd name="connsiteY573" fmla="*/ 1568330 h 2683740"/>
              <a:gd name="connsiteX574" fmla="*/ 172061 w 2782030"/>
              <a:gd name="connsiteY574" fmla="*/ 1571705 h 2683740"/>
              <a:gd name="connsiteX575" fmla="*/ 173278 w 2782030"/>
              <a:gd name="connsiteY575" fmla="*/ 1576581 h 2683740"/>
              <a:gd name="connsiteX576" fmla="*/ 172400 w 2782030"/>
              <a:gd name="connsiteY576" fmla="*/ 1568670 h 2683740"/>
              <a:gd name="connsiteX577" fmla="*/ 2564893 w 2782030"/>
              <a:gd name="connsiteY577" fmla="*/ 1538029 h 2683740"/>
              <a:gd name="connsiteX578" fmla="*/ 2559739 w 2782030"/>
              <a:gd name="connsiteY578" fmla="*/ 1548275 h 2683740"/>
              <a:gd name="connsiteX579" fmla="*/ 2563605 w 2782030"/>
              <a:gd name="connsiteY579" fmla="*/ 1539737 h 2683740"/>
              <a:gd name="connsiteX580" fmla="*/ 157337 w 2782030"/>
              <a:gd name="connsiteY580" fmla="*/ 1524551 h 2683740"/>
              <a:gd name="connsiteX581" fmla="*/ 155415 w 2782030"/>
              <a:gd name="connsiteY581" fmla="*/ 1530320 h 2683740"/>
              <a:gd name="connsiteX582" fmla="*/ 155415 w 2782030"/>
              <a:gd name="connsiteY582" fmla="*/ 1537220 h 2683740"/>
              <a:gd name="connsiteX583" fmla="*/ 152042 w 2782030"/>
              <a:gd name="connsiteY583" fmla="*/ 1533847 h 2683740"/>
              <a:gd name="connsiteX584" fmla="*/ 152248 w 2782030"/>
              <a:gd name="connsiteY584" fmla="*/ 1538168 h 2683740"/>
              <a:gd name="connsiteX585" fmla="*/ 158225 w 2782030"/>
              <a:gd name="connsiteY585" fmla="*/ 1541160 h 2683740"/>
              <a:gd name="connsiteX586" fmla="*/ 157739 w 2782030"/>
              <a:gd name="connsiteY586" fmla="*/ 1529983 h 2683740"/>
              <a:gd name="connsiteX587" fmla="*/ 154927 w 2782030"/>
              <a:gd name="connsiteY587" fmla="*/ 1524285 h 2683740"/>
              <a:gd name="connsiteX588" fmla="*/ 153545 w 2782030"/>
              <a:gd name="connsiteY588" fmla="*/ 1526169 h 2683740"/>
              <a:gd name="connsiteX589" fmla="*/ 154927 w 2782030"/>
              <a:gd name="connsiteY589" fmla="*/ 1526860 h 2683740"/>
              <a:gd name="connsiteX590" fmla="*/ 111198 w 2782030"/>
              <a:gd name="connsiteY590" fmla="*/ 1524285 h 2683740"/>
              <a:gd name="connsiteX591" fmla="*/ 114948 w 2782030"/>
              <a:gd name="connsiteY591" fmla="*/ 1568371 h 2683740"/>
              <a:gd name="connsiteX592" fmla="*/ 111198 w 2782030"/>
              <a:gd name="connsiteY592" fmla="*/ 1558198 h 2683740"/>
              <a:gd name="connsiteX593" fmla="*/ 107451 w 2782030"/>
              <a:gd name="connsiteY593" fmla="*/ 1541240 h 2683740"/>
              <a:gd name="connsiteX594" fmla="*/ 111198 w 2782030"/>
              <a:gd name="connsiteY594" fmla="*/ 1524285 h 2683740"/>
              <a:gd name="connsiteX595" fmla="*/ 150822 w 2782030"/>
              <a:gd name="connsiteY595" fmla="*/ 1516200 h 2683740"/>
              <a:gd name="connsiteX596" fmla="*/ 150083 w 2782030"/>
              <a:gd name="connsiteY596" fmla="*/ 1518786 h 2683740"/>
              <a:gd name="connsiteX597" fmla="*/ 150762 w 2782030"/>
              <a:gd name="connsiteY597" fmla="*/ 1517622 h 2683740"/>
              <a:gd name="connsiteX598" fmla="*/ 2519322 w 2782030"/>
              <a:gd name="connsiteY598" fmla="*/ 1507730 h 2683740"/>
              <a:gd name="connsiteX599" fmla="*/ 2526318 w 2782030"/>
              <a:gd name="connsiteY599" fmla="*/ 1518037 h 2683740"/>
              <a:gd name="connsiteX600" fmla="*/ 2512323 w 2782030"/>
              <a:gd name="connsiteY600" fmla="*/ 1528346 h 2683740"/>
              <a:gd name="connsiteX601" fmla="*/ 2512323 w 2782030"/>
              <a:gd name="connsiteY601" fmla="*/ 1514601 h 2683740"/>
              <a:gd name="connsiteX602" fmla="*/ 2519322 w 2782030"/>
              <a:gd name="connsiteY602" fmla="*/ 1507730 h 2683740"/>
              <a:gd name="connsiteX603" fmla="*/ 154683 w 2782030"/>
              <a:gd name="connsiteY603" fmla="*/ 1489248 h 2683740"/>
              <a:gd name="connsiteX604" fmla="*/ 153525 w 2782030"/>
              <a:gd name="connsiteY604" fmla="*/ 1491568 h 2683740"/>
              <a:gd name="connsiteX605" fmla="*/ 153024 w 2782030"/>
              <a:gd name="connsiteY605" fmla="*/ 1490315 h 2683740"/>
              <a:gd name="connsiteX606" fmla="*/ 152220 w 2782030"/>
              <a:gd name="connsiteY606" fmla="*/ 1498344 h 2683740"/>
              <a:gd name="connsiteX607" fmla="*/ 153780 w 2782030"/>
              <a:gd name="connsiteY607" fmla="*/ 1500126 h 2683740"/>
              <a:gd name="connsiteX608" fmla="*/ 155415 w 2782030"/>
              <a:gd name="connsiteY608" fmla="*/ 1500126 h 2683740"/>
              <a:gd name="connsiteX609" fmla="*/ 154577 w 2782030"/>
              <a:gd name="connsiteY609" fmla="*/ 1503060 h 2683740"/>
              <a:gd name="connsiteX610" fmla="*/ 154927 w 2782030"/>
              <a:gd name="connsiteY610" fmla="*/ 1514289 h 2683740"/>
              <a:gd name="connsiteX611" fmla="*/ 154927 w 2782030"/>
              <a:gd name="connsiteY611" fmla="*/ 1520537 h 2683740"/>
              <a:gd name="connsiteX612" fmla="*/ 157041 w 2782030"/>
              <a:gd name="connsiteY612" fmla="*/ 1520537 h 2683740"/>
              <a:gd name="connsiteX613" fmla="*/ 156895 w 2782030"/>
              <a:gd name="connsiteY613" fmla="*/ 1518561 h 2683740"/>
              <a:gd name="connsiteX614" fmla="*/ 155209 w 2782030"/>
              <a:gd name="connsiteY614" fmla="*/ 1490724 h 2683740"/>
              <a:gd name="connsiteX615" fmla="*/ 154683 w 2782030"/>
              <a:gd name="connsiteY615" fmla="*/ 1489248 h 2683740"/>
              <a:gd name="connsiteX616" fmla="*/ 2576918 w 2782030"/>
              <a:gd name="connsiteY616" fmla="*/ 1486803 h 2683740"/>
              <a:gd name="connsiteX617" fmla="*/ 2576918 w 2782030"/>
              <a:gd name="connsiteY617" fmla="*/ 1510708 h 2683740"/>
              <a:gd name="connsiteX618" fmla="*/ 2583791 w 2782030"/>
              <a:gd name="connsiteY618" fmla="*/ 1503878 h 2683740"/>
              <a:gd name="connsiteX619" fmla="*/ 2573482 w 2782030"/>
              <a:gd name="connsiteY619" fmla="*/ 1527784 h 2683740"/>
              <a:gd name="connsiteX620" fmla="*/ 2576918 w 2782030"/>
              <a:gd name="connsiteY620" fmla="*/ 1541443 h 2683740"/>
              <a:gd name="connsiteX621" fmla="*/ 2566610 w 2782030"/>
              <a:gd name="connsiteY621" fmla="*/ 1568764 h 2683740"/>
              <a:gd name="connsiteX622" fmla="*/ 2563175 w 2782030"/>
              <a:gd name="connsiteY622" fmla="*/ 1558519 h 2683740"/>
              <a:gd name="connsiteX623" fmla="*/ 2556303 w 2782030"/>
              <a:gd name="connsiteY623" fmla="*/ 1589256 h 2683740"/>
              <a:gd name="connsiteX624" fmla="*/ 2556303 w 2782030"/>
              <a:gd name="connsiteY624" fmla="*/ 1575594 h 2683740"/>
              <a:gd name="connsiteX625" fmla="*/ 2556303 w 2782030"/>
              <a:gd name="connsiteY625" fmla="*/ 1565350 h 2683740"/>
              <a:gd name="connsiteX626" fmla="*/ 2570046 w 2782030"/>
              <a:gd name="connsiteY626" fmla="*/ 1531199 h 2683740"/>
              <a:gd name="connsiteX627" fmla="*/ 2564893 w 2782030"/>
              <a:gd name="connsiteY627" fmla="*/ 1538029 h 2683740"/>
              <a:gd name="connsiteX628" fmla="*/ 2570046 w 2782030"/>
              <a:gd name="connsiteY628" fmla="*/ 1527784 h 2683740"/>
              <a:gd name="connsiteX629" fmla="*/ 2576918 w 2782030"/>
              <a:gd name="connsiteY629" fmla="*/ 1486803 h 2683740"/>
              <a:gd name="connsiteX630" fmla="*/ 155258 w 2782030"/>
              <a:gd name="connsiteY630" fmla="*/ 1467976 h 2683740"/>
              <a:gd name="connsiteX631" fmla="*/ 153522 w 2782030"/>
              <a:gd name="connsiteY631" fmla="*/ 1485328 h 2683740"/>
              <a:gd name="connsiteX632" fmla="*/ 155685 w 2782030"/>
              <a:gd name="connsiteY632" fmla="*/ 1482729 h 2683740"/>
              <a:gd name="connsiteX633" fmla="*/ 155415 w 2782030"/>
              <a:gd name="connsiteY633" fmla="*/ 1476521 h 2683740"/>
              <a:gd name="connsiteX634" fmla="*/ 155768 w 2782030"/>
              <a:gd name="connsiteY634" fmla="*/ 1477182 h 2683740"/>
              <a:gd name="connsiteX635" fmla="*/ 2558593 w 2782030"/>
              <a:gd name="connsiteY635" fmla="*/ 1462814 h 2683740"/>
              <a:gd name="connsiteX636" fmla="*/ 2559635 w 2782030"/>
              <a:gd name="connsiteY636" fmla="*/ 1473308 h 2683740"/>
              <a:gd name="connsiteX637" fmla="*/ 2559635 w 2782030"/>
              <a:gd name="connsiteY637" fmla="*/ 1476808 h 2683740"/>
              <a:gd name="connsiteX638" fmla="*/ 2551305 w 2782030"/>
              <a:gd name="connsiteY638" fmla="*/ 1473308 h 2683740"/>
              <a:gd name="connsiteX639" fmla="*/ 2558593 w 2782030"/>
              <a:gd name="connsiteY639" fmla="*/ 1462814 h 2683740"/>
              <a:gd name="connsiteX640" fmla="*/ 2551305 w 2782030"/>
              <a:gd name="connsiteY640" fmla="*/ 1454317 h 2683740"/>
              <a:gd name="connsiteX641" fmla="*/ 2548181 w 2782030"/>
              <a:gd name="connsiteY641" fmla="*/ 1490263 h 2683740"/>
              <a:gd name="connsiteX642" fmla="*/ 2541933 w 2782030"/>
              <a:gd name="connsiteY642" fmla="*/ 1493530 h 2683740"/>
              <a:gd name="connsiteX643" fmla="*/ 2541933 w 2782030"/>
              <a:gd name="connsiteY643" fmla="*/ 1477192 h 2683740"/>
              <a:gd name="connsiteX644" fmla="*/ 2551305 w 2782030"/>
              <a:gd name="connsiteY644" fmla="*/ 1454317 h 2683740"/>
              <a:gd name="connsiteX645" fmla="*/ 124232 w 2782030"/>
              <a:gd name="connsiteY645" fmla="*/ 1445849 h 2683740"/>
              <a:gd name="connsiteX646" fmla="*/ 124772 w 2782030"/>
              <a:gd name="connsiteY646" fmla="*/ 1452332 h 2683740"/>
              <a:gd name="connsiteX647" fmla="*/ 125063 w 2782030"/>
              <a:gd name="connsiteY647" fmla="*/ 1452916 h 2683740"/>
              <a:gd name="connsiteX648" fmla="*/ 2573794 w 2782030"/>
              <a:gd name="connsiteY648" fmla="*/ 1444322 h 2683740"/>
              <a:gd name="connsiteX649" fmla="*/ 2573794 w 2782030"/>
              <a:gd name="connsiteY649" fmla="*/ 1447445 h 2683740"/>
              <a:gd name="connsiteX650" fmla="*/ 2573794 w 2782030"/>
              <a:gd name="connsiteY650" fmla="*/ 1456817 h 2683740"/>
              <a:gd name="connsiteX651" fmla="*/ 2563799 w 2782030"/>
              <a:gd name="connsiteY651" fmla="*/ 1450570 h 2683740"/>
              <a:gd name="connsiteX652" fmla="*/ 2573794 w 2782030"/>
              <a:gd name="connsiteY652" fmla="*/ 1444322 h 2683740"/>
              <a:gd name="connsiteX653" fmla="*/ 2552555 w 2782030"/>
              <a:gd name="connsiteY653" fmla="*/ 1436825 h 2683740"/>
              <a:gd name="connsiteX654" fmla="*/ 2556304 w 2782030"/>
              <a:gd name="connsiteY654" fmla="*/ 1439948 h 2683740"/>
              <a:gd name="connsiteX655" fmla="*/ 2552555 w 2782030"/>
              <a:gd name="connsiteY655" fmla="*/ 1446195 h 2683740"/>
              <a:gd name="connsiteX656" fmla="*/ 2552555 w 2782030"/>
              <a:gd name="connsiteY656" fmla="*/ 1449320 h 2683740"/>
              <a:gd name="connsiteX657" fmla="*/ 2548807 w 2782030"/>
              <a:gd name="connsiteY657" fmla="*/ 1446195 h 2683740"/>
              <a:gd name="connsiteX658" fmla="*/ 2548807 w 2782030"/>
              <a:gd name="connsiteY658" fmla="*/ 1439948 h 2683740"/>
              <a:gd name="connsiteX659" fmla="*/ 2552555 w 2782030"/>
              <a:gd name="connsiteY659" fmla="*/ 1436825 h 2683740"/>
              <a:gd name="connsiteX660" fmla="*/ 2678609 w 2782030"/>
              <a:gd name="connsiteY660" fmla="*/ 1433507 h 2683740"/>
              <a:gd name="connsiteX661" fmla="*/ 2681244 w 2782030"/>
              <a:gd name="connsiteY661" fmla="*/ 1436825 h 2683740"/>
              <a:gd name="connsiteX662" fmla="*/ 2681244 w 2782030"/>
              <a:gd name="connsiteY662" fmla="*/ 1449320 h 2683740"/>
              <a:gd name="connsiteX663" fmla="*/ 2678609 w 2782030"/>
              <a:gd name="connsiteY663" fmla="*/ 1433507 h 2683740"/>
              <a:gd name="connsiteX664" fmla="*/ 118137 w 2782030"/>
              <a:gd name="connsiteY664" fmla="*/ 1423241 h 2683740"/>
              <a:gd name="connsiteX665" fmla="*/ 116856 w 2782030"/>
              <a:gd name="connsiteY665" fmla="*/ 1429658 h 2683740"/>
              <a:gd name="connsiteX666" fmla="*/ 117898 w 2782030"/>
              <a:gd name="connsiteY666" fmla="*/ 1433527 h 2683740"/>
              <a:gd name="connsiteX667" fmla="*/ 118318 w 2782030"/>
              <a:gd name="connsiteY667" fmla="*/ 1449545 h 2683740"/>
              <a:gd name="connsiteX668" fmla="*/ 121691 w 2782030"/>
              <a:gd name="connsiteY668" fmla="*/ 1483266 h 2683740"/>
              <a:gd name="connsiteX669" fmla="*/ 125063 w 2782030"/>
              <a:gd name="connsiteY669" fmla="*/ 1490009 h 2683740"/>
              <a:gd name="connsiteX670" fmla="*/ 122113 w 2782030"/>
              <a:gd name="connsiteY670" fmla="*/ 1469356 h 2683740"/>
              <a:gd name="connsiteX671" fmla="*/ 121784 w 2782030"/>
              <a:gd name="connsiteY671" fmla="*/ 1451286 h 2683740"/>
              <a:gd name="connsiteX672" fmla="*/ 118981 w 2782030"/>
              <a:gd name="connsiteY672" fmla="*/ 1443064 h 2683740"/>
              <a:gd name="connsiteX673" fmla="*/ 118137 w 2782030"/>
              <a:gd name="connsiteY673" fmla="*/ 1423241 h 2683740"/>
              <a:gd name="connsiteX674" fmla="*/ 124436 w 2782030"/>
              <a:gd name="connsiteY674" fmla="*/ 1410576 h 2683740"/>
              <a:gd name="connsiteX675" fmla="*/ 121507 w 2782030"/>
              <a:gd name="connsiteY675" fmla="*/ 1413118 h 2683740"/>
              <a:gd name="connsiteX676" fmla="*/ 123243 w 2782030"/>
              <a:gd name="connsiteY676" fmla="*/ 1433966 h 2683740"/>
              <a:gd name="connsiteX677" fmla="*/ 125063 w 2782030"/>
              <a:gd name="connsiteY677" fmla="*/ 1439428 h 2683740"/>
              <a:gd name="connsiteX678" fmla="*/ 124642 w 2782030"/>
              <a:gd name="connsiteY678" fmla="*/ 1412450 h 2683740"/>
              <a:gd name="connsiteX679" fmla="*/ 2584063 w 2782030"/>
              <a:gd name="connsiteY679" fmla="*/ 1407699 h 2683740"/>
              <a:gd name="connsiteX680" fmla="*/ 2586289 w 2782030"/>
              <a:gd name="connsiteY680" fmla="*/ 1408983 h 2683740"/>
              <a:gd name="connsiteX681" fmla="*/ 2578792 w 2782030"/>
              <a:gd name="connsiteY681" fmla="*/ 1423261 h 2683740"/>
              <a:gd name="connsiteX682" fmla="*/ 2584063 w 2782030"/>
              <a:gd name="connsiteY682" fmla="*/ 1407699 h 2683740"/>
              <a:gd name="connsiteX683" fmla="*/ 138553 w 2782030"/>
              <a:gd name="connsiteY683" fmla="*/ 1405707 h 2683740"/>
              <a:gd name="connsiteX684" fmla="*/ 138881 w 2782030"/>
              <a:gd name="connsiteY684" fmla="*/ 1413274 h 2683740"/>
              <a:gd name="connsiteX685" fmla="*/ 138553 w 2782030"/>
              <a:gd name="connsiteY685" fmla="*/ 1415824 h 2683740"/>
              <a:gd name="connsiteX686" fmla="*/ 138553 w 2782030"/>
              <a:gd name="connsiteY686" fmla="*/ 1406972 h 2683740"/>
              <a:gd name="connsiteX687" fmla="*/ 151180 w 2782030"/>
              <a:gd name="connsiteY687" fmla="*/ 1395345 h 2683740"/>
              <a:gd name="connsiteX688" fmla="*/ 151180 w 2782030"/>
              <a:gd name="connsiteY688" fmla="*/ 1405841 h 2683740"/>
              <a:gd name="connsiteX689" fmla="*/ 151180 w 2782030"/>
              <a:gd name="connsiteY689" fmla="*/ 1409340 h 2683740"/>
              <a:gd name="connsiteX690" fmla="*/ 147432 w 2782030"/>
              <a:gd name="connsiteY690" fmla="*/ 1409340 h 2683740"/>
              <a:gd name="connsiteX691" fmla="*/ 151180 w 2782030"/>
              <a:gd name="connsiteY691" fmla="*/ 1395345 h 2683740"/>
              <a:gd name="connsiteX692" fmla="*/ 145245 w 2782030"/>
              <a:gd name="connsiteY692" fmla="*/ 1394981 h 2683740"/>
              <a:gd name="connsiteX693" fmla="*/ 145245 w 2782030"/>
              <a:gd name="connsiteY693" fmla="*/ 1395063 h 2683740"/>
              <a:gd name="connsiteX694" fmla="*/ 145223 w 2782030"/>
              <a:gd name="connsiteY694" fmla="*/ 1395094 h 2683740"/>
              <a:gd name="connsiteX695" fmla="*/ 141926 w 2782030"/>
              <a:gd name="connsiteY695" fmla="*/ 1392219 h 2683740"/>
              <a:gd name="connsiteX696" fmla="*/ 144876 w 2782030"/>
              <a:gd name="connsiteY696" fmla="*/ 1395590 h 2683740"/>
              <a:gd name="connsiteX697" fmla="*/ 145223 w 2782030"/>
              <a:gd name="connsiteY697" fmla="*/ 1395094 h 2683740"/>
              <a:gd name="connsiteX698" fmla="*/ 144877 w 2782030"/>
              <a:gd name="connsiteY698" fmla="*/ 1396855 h 2683740"/>
              <a:gd name="connsiteX699" fmla="*/ 141926 w 2782030"/>
              <a:gd name="connsiteY699" fmla="*/ 1412450 h 2683740"/>
              <a:gd name="connsiteX700" fmla="*/ 141926 w 2782030"/>
              <a:gd name="connsiteY700" fmla="*/ 1422567 h 2683740"/>
              <a:gd name="connsiteX701" fmla="*/ 138974 w 2782030"/>
              <a:gd name="connsiteY701" fmla="*/ 1415402 h 2683740"/>
              <a:gd name="connsiteX702" fmla="*/ 138881 w 2782030"/>
              <a:gd name="connsiteY702" fmla="*/ 1413274 h 2683740"/>
              <a:gd name="connsiteX703" fmla="*/ 140238 w 2782030"/>
              <a:gd name="connsiteY703" fmla="*/ 1402756 h 2683740"/>
              <a:gd name="connsiteX704" fmla="*/ 141926 w 2782030"/>
              <a:gd name="connsiteY704" fmla="*/ 1392219 h 2683740"/>
              <a:gd name="connsiteX705" fmla="*/ 145297 w 2782030"/>
              <a:gd name="connsiteY705" fmla="*/ 1388846 h 2683740"/>
              <a:gd name="connsiteX706" fmla="*/ 146194 w 2782030"/>
              <a:gd name="connsiteY706" fmla="*/ 1390163 h 2683740"/>
              <a:gd name="connsiteX707" fmla="*/ 145245 w 2782030"/>
              <a:gd name="connsiteY707" fmla="*/ 1394981 h 2683740"/>
              <a:gd name="connsiteX708" fmla="*/ 114767 w 2782030"/>
              <a:gd name="connsiteY708" fmla="*/ 1387812 h 2683740"/>
              <a:gd name="connsiteX709" fmla="*/ 114767 w 2782030"/>
              <a:gd name="connsiteY709" fmla="*/ 1396247 h 2683740"/>
              <a:gd name="connsiteX710" fmla="*/ 111397 w 2782030"/>
              <a:gd name="connsiteY710" fmla="*/ 1389499 h 2683740"/>
              <a:gd name="connsiteX711" fmla="*/ 114767 w 2782030"/>
              <a:gd name="connsiteY711" fmla="*/ 1386124 h 2683740"/>
              <a:gd name="connsiteX712" fmla="*/ 114945 w 2782030"/>
              <a:gd name="connsiteY712" fmla="*/ 1387723 h 2683740"/>
              <a:gd name="connsiteX713" fmla="*/ 114767 w 2782030"/>
              <a:gd name="connsiteY713" fmla="*/ 1387812 h 2683740"/>
              <a:gd name="connsiteX714" fmla="*/ 147432 w 2782030"/>
              <a:gd name="connsiteY714" fmla="*/ 1369812 h 2683740"/>
              <a:gd name="connsiteX715" fmla="*/ 144099 w 2782030"/>
              <a:gd name="connsiteY715" fmla="*/ 1386850 h 2683740"/>
              <a:gd name="connsiteX716" fmla="*/ 140769 w 2782030"/>
              <a:gd name="connsiteY716" fmla="*/ 1386850 h 2683740"/>
              <a:gd name="connsiteX717" fmla="*/ 147432 w 2782030"/>
              <a:gd name="connsiteY717" fmla="*/ 1369812 h 2683740"/>
              <a:gd name="connsiteX718" fmla="*/ 152420 w 2782030"/>
              <a:gd name="connsiteY718" fmla="*/ 1369148 h 2683740"/>
              <a:gd name="connsiteX719" fmla="*/ 152374 w 2782030"/>
              <a:gd name="connsiteY719" fmla="*/ 1369444 h 2683740"/>
              <a:gd name="connsiteX720" fmla="*/ 152425 w 2782030"/>
              <a:gd name="connsiteY720" fmla="*/ 1369365 h 2683740"/>
              <a:gd name="connsiteX721" fmla="*/ 2548806 w 2782030"/>
              <a:gd name="connsiteY721" fmla="*/ 1366859 h 2683740"/>
              <a:gd name="connsiteX722" fmla="*/ 2542141 w 2782030"/>
              <a:gd name="connsiteY722" fmla="*/ 1376855 h 2683740"/>
              <a:gd name="connsiteX723" fmla="*/ 2548806 w 2782030"/>
              <a:gd name="connsiteY723" fmla="*/ 1386850 h 2683740"/>
              <a:gd name="connsiteX724" fmla="*/ 2538810 w 2782030"/>
              <a:gd name="connsiteY724" fmla="*/ 1376855 h 2683740"/>
              <a:gd name="connsiteX725" fmla="*/ 2538810 w 2782030"/>
              <a:gd name="connsiteY725" fmla="*/ 1373522 h 2683740"/>
              <a:gd name="connsiteX726" fmla="*/ 2548806 w 2782030"/>
              <a:gd name="connsiteY726" fmla="*/ 1366859 h 2683740"/>
              <a:gd name="connsiteX727" fmla="*/ 7497 w 2782030"/>
              <a:gd name="connsiteY727" fmla="*/ 1366859 h 2683740"/>
              <a:gd name="connsiteX728" fmla="*/ 0 w 2782030"/>
              <a:gd name="connsiteY728" fmla="*/ 1370192 h 2683740"/>
              <a:gd name="connsiteX729" fmla="*/ 7497 w 2782030"/>
              <a:gd name="connsiteY729" fmla="*/ 1366859 h 2683740"/>
              <a:gd name="connsiteX730" fmla="*/ 144099 w 2782030"/>
              <a:gd name="connsiteY730" fmla="*/ 1362996 h 2683740"/>
              <a:gd name="connsiteX731" fmla="*/ 143375 w 2782030"/>
              <a:gd name="connsiteY731" fmla="*/ 1365219 h 2683740"/>
              <a:gd name="connsiteX732" fmla="*/ 143835 w 2782030"/>
              <a:gd name="connsiteY732" fmla="*/ 1365035 h 2683740"/>
              <a:gd name="connsiteX733" fmla="*/ 144613 w 2782030"/>
              <a:gd name="connsiteY733" fmla="*/ 1364045 h 2683740"/>
              <a:gd name="connsiteX734" fmla="*/ 160759 w 2782030"/>
              <a:gd name="connsiteY734" fmla="*/ 1361862 h 2683740"/>
              <a:gd name="connsiteX735" fmla="*/ 164090 w 2782030"/>
              <a:gd name="connsiteY735" fmla="*/ 1391848 h 2683740"/>
              <a:gd name="connsiteX736" fmla="*/ 157427 w 2782030"/>
              <a:gd name="connsiteY736" fmla="*/ 1381852 h 2683740"/>
              <a:gd name="connsiteX737" fmla="*/ 160759 w 2782030"/>
              <a:gd name="connsiteY737" fmla="*/ 1371857 h 2683740"/>
              <a:gd name="connsiteX738" fmla="*/ 160759 w 2782030"/>
              <a:gd name="connsiteY738" fmla="*/ 1361862 h 2683740"/>
              <a:gd name="connsiteX739" fmla="*/ 69967 w 2782030"/>
              <a:gd name="connsiteY739" fmla="*/ 1361862 h 2683740"/>
              <a:gd name="connsiteX740" fmla="*/ 74965 w 2782030"/>
              <a:gd name="connsiteY740" fmla="*/ 1365609 h 2683740"/>
              <a:gd name="connsiteX741" fmla="*/ 69967 w 2782030"/>
              <a:gd name="connsiteY741" fmla="*/ 1373107 h 2683740"/>
              <a:gd name="connsiteX742" fmla="*/ 69967 w 2782030"/>
              <a:gd name="connsiteY742" fmla="*/ 1361862 h 2683740"/>
              <a:gd name="connsiteX743" fmla="*/ 2528815 w 2782030"/>
              <a:gd name="connsiteY743" fmla="*/ 1356864 h 2683740"/>
              <a:gd name="connsiteX744" fmla="*/ 2531315 w 2782030"/>
              <a:gd name="connsiteY744" fmla="*/ 1368858 h 2683740"/>
              <a:gd name="connsiteX745" fmla="*/ 2528815 w 2782030"/>
              <a:gd name="connsiteY745" fmla="*/ 1359863 h 2683740"/>
              <a:gd name="connsiteX746" fmla="*/ 2528815 w 2782030"/>
              <a:gd name="connsiteY746" fmla="*/ 1356864 h 2683740"/>
              <a:gd name="connsiteX747" fmla="*/ 141129 w 2782030"/>
              <a:gd name="connsiteY747" fmla="*/ 1346329 h 2683740"/>
              <a:gd name="connsiteX748" fmla="*/ 134989 w 2782030"/>
              <a:gd name="connsiteY748" fmla="*/ 1355757 h 2683740"/>
              <a:gd name="connsiteX749" fmla="*/ 134989 w 2782030"/>
              <a:gd name="connsiteY749" fmla="*/ 1357217 h 2683740"/>
              <a:gd name="connsiteX750" fmla="*/ 135181 w 2782030"/>
              <a:gd name="connsiteY750" fmla="*/ 1361869 h 2683740"/>
              <a:gd name="connsiteX751" fmla="*/ 134989 w 2782030"/>
              <a:gd name="connsiteY751" fmla="*/ 1362529 h 2683740"/>
              <a:gd name="connsiteX752" fmla="*/ 134989 w 2782030"/>
              <a:gd name="connsiteY752" fmla="*/ 1379376 h 2683740"/>
              <a:gd name="connsiteX753" fmla="*/ 138359 w 2782030"/>
              <a:gd name="connsiteY753" fmla="*/ 1365879 h 2683740"/>
              <a:gd name="connsiteX754" fmla="*/ 138367 w 2782030"/>
              <a:gd name="connsiteY754" fmla="*/ 1365852 h 2683740"/>
              <a:gd name="connsiteX755" fmla="*/ 137436 w 2782030"/>
              <a:gd name="connsiteY755" fmla="*/ 1362996 h 2683740"/>
              <a:gd name="connsiteX756" fmla="*/ 139245 w 2782030"/>
              <a:gd name="connsiteY756" fmla="*/ 1362996 h 2683740"/>
              <a:gd name="connsiteX757" fmla="*/ 141729 w 2782030"/>
              <a:gd name="connsiteY757" fmla="*/ 1354914 h 2683740"/>
              <a:gd name="connsiteX758" fmla="*/ 143215 w 2782030"/>
              <a:gd name="connsiteY758" fmla="*/ 1352310 h 2683740"/>
              <a:gd name="connsiteX759" fmla="*/ 144099 w 2782030"/>
              <a:gd name="connsiteY759" fmla="*/ 1349367 h 2683740"/>
              <a:gd name="connsiteX760" fmla="*/ 147293 w 2782030"/>
              <a:gd name="connsiteY760" fmla="*/ 1345184 h 2683740"/>
              <a:gd name="connsiteX761" fmla="*/ 145766 w 2782030"/>
              <a:gd name="connsiteY761" fmla="*/ 1352350 h 2683740"/>
              <a:gd name="connsiteX762" fmla="*/ 147643 w 2782030"/>
              <a:gd name="connsiteY762" fmla="*/ 1360185 h 2683740"/>
              <a:gd name="connsiteX763" fmla="*/ 148469 w 2782030"/>
              <a:gd name="connsiteY763" fmla="*/ 1359131 h 2683740"/>
              <a:gd name="connsiteX764" fmla="*/ 147776 w 2782030"/>
              <a:gd name="connsiteY764" fmla="*/ 1360747 h 2683740"/>
              <a:gd name="connsiteX765" fmla="*/ 150552 w 2782030"/>
              <a:gd name="connsiteY765" fmla="*/ 1372335 h 2683740"/>
              <a:gd name="connsiteX766" fmla="*/ 150956 w 2782030"/>
              <a:gd name="connsiteY766" fmla="*/ 1371695 h 2683740"/>
              <a:gd name="connsiteX767" fmla="*/ 152233 w 2782030"/>
              <a:gd name="connsiteY767" fmla="*/ 1361575 h 2683740"/>
              <a:gd name="connsiteX768" fmla="*/ 151839 w 2782030"/>
              <a:gd name="connsiteY768" fmla="*/ 1345635 h 2683740"/>
              <a:gd name="connsiteX769" fmla="*/ 148469 w 2782030"/>
              <a:gd name="connsiteY769" fmla="*/ 1349008 h 2683740"/>
              <a:gd name="connsiteX770" fmla="*/ 2529480 w 2782030"/>
              <a:gd name="connsiteY770" fmla="*/ 1341153 h 2683740"/>
              <a:gd name="connsiteX771" fmla="*/ 2529363 w 2782030"/>
              <a:gd name="connsiteY771" fmla="*/ 1341849 h 2683740"/>
              <a:gd name="connsiteX772" fmla="*/ 2528817 w 2782030"/>
              <a:gd name="connsiteY772" fmla="*/ 1343259 h 2683740"/>
              <a:gd name="connsiteX773" fmla="*/ 2679996 w 2782030"/>
              <a:gd name="connsiteY773" fmla="*/ 1331874 h 2683740"/>
              <a:gd name="connsiteX774" fmla="*/ 2679996 w 2782030"/>
              <a:gd name="connsiteY774" fmla="*/ 1365512 h 2683740"/>
              <a:gd name="connsiteX775" fmla="*/ 2683744 w 2782030"/>
              <a:gd name="connsiteY775" fmla="*/ 1399151 h 2683740"/>
              <a:gd name="connsiteX776" fmla="*/ 2679996 w 2782030"/>
              <a:gd name="connsiteY776" fmla="*/ 1399151 h 2683740"/>
              <a:gd name="connsiteX777" fmla="*/ 2683744 w 2782030"/>
              <a:gd name="connsiteY777" fmla="*/ 1412606 h 2683740"/>
              <a:gd name="connsiteX778" fmla="*/ 2679996 w 2782030"/>
              <a:gd name="connsiteY778" fmla="*/ 1419334 h 2683740"/>
              <a:gd name="connsiteX779" fmla="*/ 2676247 w 2782030"/>
              <a:gd name="connsiteY779" fmla="*/ 1385694 h 2683740"/>
              <a:gd name="connsiteX780" fmla="*/ 2679996 w 2782030"/>
              <a:gd name="connsiteY780" fmla="*/ 1331874 h 2683740"/>
              <a:gd name="connsiteX781" fmla="*/ 145099 w 2782030"/>
              <a:gd name="connsiteY781" fmla="*/ 1328847 h 2683740"/>
              <a:gd name="connsiteX782" fmla="*/ 145077 w 2782030"/>
              <a:gd name="connsiteY782" fmla="*/ 1328866 h 2683740"/>
              <a:gd name="connsiteX783" fmla="*/ 141908 w 2782030"/>
              <a:gd name="connsiteY783" fmla="*/ 1343318 h 2683740"/>
              <a:gd name="connsiteX784" fmla="*/ 145099 w 2782030"/>
              <a:gd name="connsiteY784" fmla="*/ 1335921 h 2683740"/>
              <a:gd name="connsiteX785" fmla="*/ 165319 w 2782030"/>
              <a:gd name="connsiteY785" fmla="*/ 1328764 h 2683740"/>
              <a:gd name="connsiteX786" fmla="*/ 165319 w 2782030"/>
              <a:gd name="connsiteY786" fmla="*/ 1335512 h 2683740"/>
              <a:gd name="connsiteX787" fmla="*/ 165319 w 2782030"/>
              <a:gd name="connsiteY787" fmla="*/ 1352383 h 2683740"/>
              <a:gd name="connsiteX788" fmla="*/ 155209 w 2782030"/>
              <a:gd name="connsiteY788" fmla="*/ 1355757 h 2683740"/>
              <a:gd name="connsiteX789" fmla="*/ 158579 w 2782030"/>
              <a:gd name="connsiteY789" fmla="*/ 1406370 h 2683740"/>
              <a:gd name="connsiteX790" fmla="*/ 152681 w 2782030"/>
              <a:gd name="connsiteY790" fmla="*/ 1379798 h 2683740"/>
              <a:gd name="connsiteX791" fmla="*/ 152425 w 2782030"/>
              <a:gd name="connsiteY791" fmla="*/ 1369378 h 2683740"/>
              <a:gd name="connsiteX792" fmla="*/ 152285 w 2782030"/>
              <a:gd name="connsiteY792" fmla="*/ 1370031 h 2683740"/>
              <a:gd name="connsiteX793" fmla="*/ 150764 w 2782030"/>
              <a:gd name="connsiteY793" fmla="*/ 1380034 h 2683740"/>
              <a:gd name="connsiteX794" fmla="*/ 150141 w 2782030"/>
              <a:gd name="connsiteY794" fmla="*/ 1380034 h 2683740"/>
              <a:gd name="connsiteX795" fmla="*/ 148680 w 2782030"/>
              <a:gd name="connsiteY795" fmla="*/ 1386850 h 2683740"/>
              <a:gd name="connsiteX796" fmla="*/ 148046 w 2782030"/>
              <a:gd name="connsiteY796" fmla="*/ 1380034 h 2683740"/>
              <a:gd name="connsiteX797" fmla="*/ 147432 w 2782030"/>
              <a:gd name="connsiteY797" fmla="*/ 1380034 h 2683740"/>
              <a:gd name="connsiteX798" fmla="*/ 147432 w 2782030"/>
              <a:gd name="connsiteY798" fmla="*/ 1369812 h 2683740"/>
              <a:gd name="connsiteX799" fmla="*/ 145548 w 2782030"/>
              <a:gd name="connsiteY799" fmla="*/ 1365957 h 2683740"/>
              <a:gd name="connsiteX800" fmla="*/ 138359 w 2782030"/>
              <a:gd name="connsiteY800" fmla="*/ 1382749 h 2683740"/>
              <a:gd name="connsiteX801" fmla="*/ 138359 w 2782030"/>
              <a:gd name="connsiteY801" fmla="*/ 1399622 h 2683740"/>
              <a:gd name="connsiteX802" fmla="*/ 134989 w 2782030"/>
              <a:gd name="connsiteY802" fmla="*/ 1406370 h 2683740"/>
              <a:gd name="connsiteX803" fmla="*/ 131619 w 2782030"/>
              <a:gd name="connsiteY803" fmla="*/ 1399622 h 2683740"/>
              <a:gd name="connsiteX804" fmla="*/ 128436 w 2782030"/>
              <a:gd name="connsiteY804" fmla="*/ 1406348 h 2683740"/>
              <a:gd name="connsiteX805" fmla="*/ 128436 w 2782030"/>
              <a:gd name="connsiteY805" fmla="*/ 1442800 h 2683740"/>
              <a:gd name="connsiteX806" fmla="*/ 135181 w 2782030"/>
              <a:gd name="connsiteY806" fmla="*/ 1496754 h 2683740"/>
              <a:gd name="connsiteX807" fmla="*/ 134337 w 2782030"/>
              <a:gd name="connsiteY807" fmla="*/ 1464297 h 2683740"/>
              <a:gd name="connsiteX808" fmla="*/ 138335 w 2782030"/>
              <a:gd name="connsiteY808" fmla="*/ 1440710 h 2683740"/>
              <a:gd name="connsiteX809" fmla="*/ 137436 w 2782030"/>
              <a:gd name="connsiteY809" fmla="*/ 1440574 h 2683740"/>
              <a:gd name="connsiteX810" fmla="*/ 138428 w 2782030"/>
              <a:gd name="connsiteY810" fmla="*/ 1440160 h 2683740"/>
              <a:gd name="connsiteX811" fmla="*/ 138553 w 2782030"/>
              <a:gd name="connsiteY811" fmla="*/ 1439428 h 2683740"/>
              <a:gd name="connsiteX812" fmla="*/ 135181 w 2782030"/>
              <a:gd name="connsiteY812" fmla="*/ 1432683 h 2683740"/>
              <a:gd name="connsiteX813" fmla="*/ 141926 w 2782030"/>
              <a:gd name="connsiteY813" fmla="*/ 1422567 h 2683740"/>
              <a:gd name="connsiteX814" fmla="*/ 141926 w 2782030"/>
              <a:gd name="connsiteY814" fmla="*/ 1429312 h 2683740"/>
              <a:gd name="connsiteX815" fmla="*/ 141926 w 2782030"/>
              <a:gd name="connsiteY815" fmla="*/ 1438704 h 2683740"/>
              <a:gd name="connsiteX816" fmla="*/ 144934 w 2782030"/>
              <a:gd name="connsiteY816" fmla="*/ 1437450 h 2683740"/>
              <a:gd name="connsiteX817" fmla="*/ 142590 w 2782030"/>
              <a:gd name="connsiteY817" fmla="*/ 1441355 h 2683740"/>
              <a:gd name="connsiteX818" fmla="*/ 141926 w 2782030"/>
              <a:gd name="connsiteY818" fmla="*/ 1441254 h 2683740"/>
              <a:gd name="connsiteX819" fmla="*/ 141926 w 2782030"/>
              <a:gd name="connsiteY819" fmla="*/ 1459661 h 2683740"/>
              <a:gd name="connsiteX820" fmla="*/ 145297 w 2782030"/>
              <a:gd name="connsiteY820" fmla="*/ 1459661 h 2683740"/>
              <a:gd name="connsiteX821" fmla="*/ 152042 w 2782030"/>
              <a:gd name="connsiteY821" fmla="*/ 1415824 h 2683740"/>
              <a:gd name="connsiteX822" fmla="*/ 155415 w 2782030"/>
              <a:gd name="connsiteY822" fmla="*/ 1419195 h 2683740"/>
              <a:gd name="connsiteX823" fmla="*/ 152042 w 2782030"/>
              <a:gd name="connsiteY823" fmla="*/ 1446172 h 2683740"/>
              <a:gd name="connsiteX824" fmla="*/ 155415 w 2782030"/>
              <a:gd name="connsiteY824" fmla="*/ 1466405 h 2683740"/>
              <a:gd name="connsiteX825" fmla="*/ 155368 w 2782030"/>
              <a:gd name="connsiteY825" fmla="*/ 1466866 h 2683740"/>
              <a:gd name="connsiteX826" fmla="*/ 156840 w 2782030"/>
              <a:gd name="connsiteY826" fmla="*/ 1464656 h 2683740"/>
              <a:gd name="connsiteX827" fmla="*/ 156725 w 2782030"/>
              <a:gd name="connsiteY827" fmla="*/ 1464313 h 2683740"/>
              <a:gd name="connsiteX828" fmla="*/ 158677 w 2782030"/>
              <a:gd name="connsiteY828" fmla="*/ 1449320 h 2683740"/>
              <a:gd name="connsiteX829" fmla="*/ 159930 w 2782030"/>
              <a:gd name="connsiteY829" fmla="*/ 1460016 h 2683740"/>
              <a:gd name="connsiteX830" fmla="*/ 161949 w 2782030"/>
              <a:gd name="connsiteY830" fmla="*/ 1456982 h 2683740"/>
              <a:gd name="connsiteX831" fmla="*/ 155209 w 2782030"/>
              <a:gd name="connsiteY831" fmla="*/ 1446859 h 2683740"/>
              <a:gd name="connsiteX832" fmla="*/ 155351 w 2782030"/>
              <a:gd name="connsiteY832" fmla="*/ 1443159 h 2683740"/>
              <a:gd name="connsiteX833" fmla="*/ 154927 w 2782030"/>
              <a:gd name="connsiteY833" fmla="*/ 1444324 h 2683740"/>
              <a:gd name="connsiteX834" fmla="*/ 157427 w 2782030"/>
              <a:gd name="connsiteY834" fmla="*/ 1427143 h 2683740"/>
              <a:gd name="connsiteX835" fmla="*/ 157427 w 2782030"/>
              <a:gd name="connsiteY835" fmla="*/ 1427144 h 2683740"/>
              <a:gd name="connsiteX836" fmla="*/ 157427 w 2782030"/>
              <a:gd name="connsiteY836" fmla="*/ 1432296 h 2683740"/>
              <a:gd name="connsiteX837" fmla="*/ 158579 w 2782030"/>
              <a:gd name="connsiteY837" fmla="*/ 1429989 h 2683740"/>
              <a:gd name="connsiteX838" fmla="*/ 157427 w 2782030"/>
              <a:gd name="connsiteY838" fmla="*/ 1434989 h 2683740"/>
              <a:gd name="connsiteX839" fmla="*/ 157427 w 2782030"/>
              <a:gd name="connsiteY839" fmla="*/ 1436176 h 2683740"/>
              <a:gd name="connsiteX840" fmla="*/ 158579 w 2782030"/>
              <a:gd name="connsiteY840" fmla="*/ 1443486 h 2683740"/>
              <a:gd name="connsiteX841" fmla="*/ 158579 w 2782030"/>
              <a:gd name="connsiteY841" fmla="*/ 1423241 h 2683740"/>
              <a:gd name="connsiteX842" fmla="*/ 161949 w 2782030"/>
              <a:gd name="connsiteY842" fmla="*/ 1433363 h 2683740"/>
              <a:gd name="connsiteX843" fmla="*/ 172061 w 2782030"/>
              <a:gd name="connsiteY843" fmla="*/ 1379376 h 2683740"/>
              <a:gd name="connsiteX844" fmla="*/ 168690 w 2782030"/>
              <a:gd name="connsiteY844" fmla="*/ 1362505 h 2683740"/>
              <a:gd name="connsiteX845" fmla="*/ 168690 w 2782030"/>
              <a:gd name="connsiteY845" fmla="*/ 1328764 h 2683740"/>
              <a:gd name="connsiteX846" fmla="*/ 165319 w 2782030"/>
              <a:gd name="connsiteY846" fmla="*/ 1328764 h 2683740"/>
              <a:gd name="connsiteX847" fmla="*/ 2580172 w 2782030"/>
              <a:gd name="connsiteY847" fmla="*/ 1321403 h 2683740"/>
              <a:gd name="connsiteX848" fmla="*/ 2583545 w 2782030"/>
              <a:gd name="connsiteY848" fmla="*/ 1334892 h 2683740"/>
              <a:gd name="connsiteX849" fmla="*/ 2586917 w 2782030"/>
              <a:gd name="connsiteY849" fmla="*/ 1324777 h 2683740"/>
              <a:gd name="connsiteX850" fmla="*/ 2603780 w 2782030"/>
              <a:gd name="connsiteY850" fmla="*/ 1324777 h 2683740"/>
              <a:gd name="connsiteX851" fmla="*/ 2597035 w 2782030"/>
              <a:gd name="connsiteY851" fmla="*/ 1341636 h 2683740"/>
              <a:gd name="connsiteX852" fmla="*/ 2603780 w 2782030"/>
              <a:gd name="connsiteY852" fmla="*/ 1341636 h 2683740"/>
              <a:gd name="connsiteX853" fmla="*/ 2600407 w 2782030"/>
              <a:gd name="connsiteY853" fmla="*/ 1365241 h 2683740"/>
              <a:gd name="connsiteX854" fmla="*/ 2597035 w 2782030"/>
              <a:gd name="connsiteY854" fmla="*/ 1348381 h 2683740"/>
              <a:gd name="connsiteX855" fmla="*/ 2593662 w 2782030"/>
              <a:gd name="connsiteY855" fmla="*/ 1355125 h 2683740"/>
              <a:gd name="connsiteX856" fmla="*/ 2600407 w 2782030"/>
              <a:gd name="connsiteY856" fmla="*/ 1371986 h 2683740"/>
              <a:gd name="connsiteX857" fmla="*/ 2593662 w 2782030"/>
              <a:gd name="connsiteY857" fmla="*/ 1371986 h 2683740"/>
              <a:gd name="connsiteX858" fmla="*/ 2593662 w 2782030"/>
              <a:gd name="connsiteY858" fmla="*/ 1385474 h 2683740"/>
              <a:gd name="connsiteX859" fmla="*/ 2586917 w 2782030"/>
              <a:gd name="connsiteY859" fmla="*/ 1395591 h 2683740"/>
              <a:gd name="connsiteX860" fmla="*/ 2580172 w 2782030"/>
              <a:gd name="connsiteY860" fmla="*/ 1415824 h 2683740"/>
              <a:gd name="connsiteX861" fmla="*/ 2576800 w 2782030"/>
              <a:gd name="connsiteY861" fmla="*/ 1405707 h 2683740"/>
              <a:gd name="connsiteX862" fmla="*/ 2570055 w 2782030"/>
              <a:gd name="connsiteY862" fmla="*/ 1425940 h 2683740"/>
              <a:gd name="connsiteX863" fmla="*/ 2568370 w 2782030"/>
              <a:gd name="connsiteY863" fmla="*/ 1420460 h 2683740"/>
              <a:gd name="connsiteX864" fmla="*/ 2567119 w 2782030"/>
              <a:gd name="connsiteY864" fmla="*/ 1414516 h 2683740"/>
              <a:gd name="connsiteX865" fmla="*/ 2568166 w 2782030"/>
              <a:gd name="connsiteY865" fmla="*/ 1411372 h 2683740"/>
              <a:gd name="connsiteX866" fmla="*/ 2571320 w 2782030"/>
              <a:gd name="connsiteY866" fmla="*/ 1409079 h 2683740"/>
              <a:gd name="connsiteX867" fmla="*/ 2573427 w 2782030"/>
              <a:gd name="connsiteY867" fmla="*/ 1395591 h 2683740"/>
              <a:gd name="connsiteX868" fmla="*/ 2568166 w 2782030"/>
              <a:gd name="connsiteY868" fmla="*/ 1411372 h 2683740"/>
              <a:gd name="connsiteX869" fmla="*/ 2566684 w 2782030"/>
              <a:gd name="connsiteY869" fmla="*/ 1412450 h 2683740"/>
              <a:gd name="connsiteX870" fmla="*/ 2567119 w 2782030"/>
              <a:gd name="connsiteY870" fmla="*/ 1414516 h 2683740"/>
              <a:gd name="connsiteX871" fmla="*/ 2566261 w 2782030"/>
              <a:gd name="connsiteY871" fmla="*/ 1417087 h 2683740"/>
              <a:gd name="connsiteX872" fmla="*/ 2556566 w 2782030"/>
              <a:gd name="connsiteY872" fmla="*/ 1436055 h 2683740"/>
              <a:gd name="connsiteX873" fmla="*/ 2553614 w 2782030"/>
              <a:gd name="connsiteY873" fmla="*/ 1424253 h 2683740"/>
              <a:gd name="connsiteX874" fmla="*/ 2553569 w 2782030"/>
              <a:gd name="connsiteY874" fmla="*/ 1421830 h 2683740"/>
              <a:gd name="connsiteX875" fmla="*/ 2551305 w 2782030"/>
              <a:gd name="connsiteY875" fmla="*/ 1420897 h 2683740"/>
              <a:gd name="connsiteX876" fmla="*/ 2553444 w 2782030"/>
              <a:gd name="connsiteY876" fmla="*/ 1415380 h 2683740"/>
              <a:gd name="connsiteX877" fmla="*/ 2553194 w 2782030"/>
              <a:gd name="connsiteY877" fmla="*/ 1402334 h 2683740"/>
              <a:gd name="connsiteX878" fmla="*/ 2553194 w 2782030"/>
              <a:gd name="connsiteY878" fmla="*/ 1398962 h 2683740"/>
              <a:gd name="connsiteX879" fmla="*/ 2549821 w 2782030"/>
              <a:gd name="connsiteY879" fmla="*/ 1375358 h 2683740"/>
              <a:gd name="connsiteX880" fmla="*/ 2556566 w 2782030"/>
              <a:gd name="connsiteY880" fmla="*/ 1378729 h 2683740"/>
              <a:gd name="connsiteX881" fmla="*/ 2556566 w 2782030"/>
              <a:gd name="connsiteY881" fmla="*/ 1338265 h 2683740"/>
              <a:gd name="connsiteX882" fmla="*/ 2563311 w 2782030"/>
              <a:gd name="connsiteY882" fmla="*/ 1324777 h 2683740"/>
              <a:gd name="connsiteX883" fmla="*/ 2563311 w 2782030"/>
              <a:gd name="connsiteY883" fmla="*/ 1345008 h 2683740"/>
              <a:gd name="connsiteX884" fmla="*/ 2559939 w 2782030"/>
              <a:gd name="connsiteY884" fmla="*/ 1345008 h 2683740"/>
              <a:gd name="connsiteX885" fmla="*/ 2559939 w 2782030"/>
              <a:gd name="connsiteY885" fmla="*/ 1371986 h 2683740"/>
              <a:gd name="connsiteX886" fmla="*/ 2566684 w 2782030"/>
              <a:gd name="connsiteY886" fmla="*/ 1328148 h 2683740"/>
              <a:gd name="connsiteX887" fmla="*/ 2566684 w 2782030"/>
              <a:gd name="connsiteY887" fmla="*/ 1324777 h 2683740"/>
              <a:gd name="connsiteX888" fmla="*/ 2570055 w 2782030"/>
              <a:gd name="connsiteY888" fmla="*/ 1324777 h 2683740"/>
              <a:gd name="connsiteX889" fmla="*/ 2570055 w 2782030"/>
              <a:gd name="connsiteY889" fmla="*/ 1334892 h 2683740"/>
              <a:gd name="connsiteX890" fmla="*/ 2573427 w 2782030"/>
              <a:gd name="connsiteY890" fmla="*/ 1324777 h 2683740"/>
              <a:gd name="connsiteX891" fmla="*/ 2576800 w 2782030"/>
              <a:gd name="connsiteY891" fmla="*/ 1334892 h 2683740"/>
              <a:gd name="connsiteX892" fmla="*/ 2573427 w 2782030"/>
              <a:gd name="connsiteY892" fmla="*/ 1361869 h 2683740"/>
              <a:gd name="connsiteX893" fmla="*/ 2570055 w 2782030"/>
              <a:gd name="connsiteY893" fmla="*/ 1345008 h 2683740"/>
              <a:gd name="connsiteX894" fmla="*/ 2570055 w 2782030"/>
              <a:gd name="connsiteY894" fmla="*/ 1378729 h 2683740"/>
              <a:gd name="connsiteX895" fmla="*/ 2573427 w 2782030"/>
              <a:gd name="connsiteY895" fmla="*/ 1378729 h 2683740"/>
              <a:gd name="connsiteX896" fmla="*/ 2580172 w 2782030"/>
              <a:gd name="connsiteY896" fmla="*/ 1375358 h 2683740"/>
              <a:gd name="connsiteX897" fmla="*/ 2580172 w 2782030"/>
              <a:gd name="connsiteY897" fmla="*/ 1358498 h 2683740"/>
              <a:gd name="connsiteX898" fmla="*/ 2583545 w 2782030"/>
              <a:gd name="connsiteY898" fmla="*/ 1361869 h 2683740"/>
              <a:gd name="connsiteX899" fmla="*/ 2576800 w 2782030"/>
              <a:gd name="connsiteY899" fmla="*/ 1334892 h 2683740"/>
              <a:gd name="connsiteX900" fmla="*/ 2580172 w 2782030"/>
              <a:gd name="connsiteY900" fmla="*/ 1321403 h 2683740"/>
              <a:gd name="connsiteX901" fmla="*/ 2539312 w 2782030"/>
              <a:gd name="connsiteY901" fmla="*/ 1314383 h 2683740"/>
              <a:gd name="connsiteX902" fmla="*/ 2539312 w 2782030"/>
              <a:gd name="connsiteY902" fmla="*/ 1321602 h 2683740"/>
              <a:gd name="connsiteX903" fmla="*/ 2546309 w 2782030"/>
              <a:gd name="connsiteY903" fmla="*/ 1325211 h 2683740"/>
              <a:gd name="connsiteX904" fmla="*/ 2539312 w 2782030"/>
              <a:gd name="connsiteY904" fmla="*/ 1346869 h 2683740"/>
              <a:gd name="connsiteX905" fmla="*/ 2539312 w 2782030"/>
              <a:gd name="connsiteY905" fmla="*/ 1332430 h 2683740"/>
              <a:gd name="connsiteX906" fmla="*/ 2530948 w 2782030"/>
              <a:gd name="connsiteY906" fmla="*/ 1336491 h 2683740"/>
              <a:gd name="connsiteX907" fmla="*/ 2529480 w 2782030"/>
              <a:gd name="connsiteY907" fmla="*/ 1341153 h 2683740"/>
              <a:gd name="connsiteX908" fmla="*/ 2530565 w 2782030"/>
              <a:gd name="connsiteY908" fmla="*/ 1334686 h 2683740"/>
              <a:gd name="connsiteX909" fmla="*/ 2532314 w 2782030"/>
              <a:gd name="connsiteY909" fmla="*/ 1317992 h 2683740"/>
              <a:gd name="connsiteX910" fmla="*/ 2539312 w 2782030"/>
              <a:gd name="connsiteY910" fmla="*/ 1314383 h 2683740"/>
              <a:gd name="connsiteX911" fmla="*/ 2756990 w 2782030"/>
              <a:gd name="connsiteY911" fmla="*/ 1299640 h 2683740"/>
              <a:gd name="connsiteX912" fmla="*/ 2757459 w 2782030"/>
              <a:gd name="connsiteY912" fmla="*/ 1311885 h 2683740"/>
              <a:gd name="connsiteX913" fmla="*/ 2753710 w 2782030"/>
              <a:gd name="connsiteY913" fmla="*/ 1308386 h 2683740"/>
              <a:gd name="connsiteX914" fmla="*/ 2756990 w 2782030"/>
              <a:gd name="connsiteY914" fmla="*/ 1299640 h 2683740"/>
              <a:gd name="connsiteX915" fmla="*/ 2761207 w 2782030"/>
              <a:gd name="connsiteY915" fmla="*/ 1299390 h 2683740"/>
              <a:gd name="connsiteX916" fmla="*/ 2763706 w 2782030"/>
              <a:gd name="connsiteY916" fmla="*/ 1304388 h 2683740"/>
              <a:gd name="connsiteX917" fmla="*/ 2761207 w 2782030"/>
              <a:gd name="connsiteY917" fmla="*/ 1304388 h 2683740"/>
              <a:gd name="connsiteX918" fmla="*/ 2761207 w 2782030"/>
              <a:gd name="connsiteY918" fmla="*/ 1299390 h 2683740"/>
              <a:gd name="connsiteX919" fmla="*/ 87806 w 2782030"/>
              <a:gd name="connsiteY919" fmla="*/ 1282650 h 2683740"/>
              <a:gd name="connsiteX920" fmla="*/ 87806 w 2782030"/>
              <a:gd name="connsiteY920" fmla="*/ 1298395 h 2683740"/>
              <a:gd name="connsiteX921" fmla="*/ 84436 w 2782030"/>
              <a:gd name="connsiteY921" fmla="*/ 1298395 h 2683740"/>
              <a:gd name="connsiteX922" fmla="*/ 2778699 w 2782030"/>
              <a:gd name="connsiteY922" fmla="*/ 1281898 h 2683740"/>
              <a:gd name="connsiteX923" fmla="*/ 2778699 w 2782030"/>
              <a:gd name="connsiteY923" fmla="*/ 1297962 h 2683740"/>
              <a:gd name="connsiteX924" fmla="*/ 2774950 w 2782030"/>
              <a:gd name="connsiteY924" fmla="*/ 1294748 h 2683740"/>
              <a:gd name="connsiteX925" fmla="*/ 2778699 w 2782030"/>
              <a:gd name="connsiteY925" fmla="*/ 1291536 h 2683740"/>
              <a:gd name="connsiteX926" fmla="*/ 2778699 w 2782030"/>
              <a:gd name="connsiteY926" fmla="*/ 1281898 h 2683740"/>
              <a:gd name="connsiteX927" fmla="*/ 87806 w 2782030"/>
              <a:gd name="connsiteY927" fmla="*/ 1279275 h 2683740"/>
              <a:gd name="connsiteX928" fmla="*/ 88226 w 2782030"/>
              <a:gd name="connsiteY928" fmla="*/ 1280681 h 2683740"/>
              <a:gd name="connsiteX929" fmla="*/ 87806 w 2782030"/>
              <a:gd name="connsiteY929" fmla="*/ 1282650 h 2683740"/>
              <a:gd name="connsiteX930" fmla="*/ 12495 w 2782030"/>
              <a:gd name="connsiteY930" fmla="*/ 1266906 h 2683740"/>
              <a:gd name="connsiteX931" fmla="*/ 12495 w 2782030"/>
              <a:gd name="connsiteY931" fmla="*/ 1277402 h 2683740"/>
              <a:gd name="connsiteX932" fmla="*/ 9995 w 2782030"/>
              <a:gd name="connsiteY932" fmla="*/ 1284399 h 2683740"/>
              <a:gd name="connsiteX933" fmla="*/ 12495 w 2782030"/>
              <a:gd name="connsiteY933" fmla="*/ 1266906 h 2683740"/>
              <a:gd name="connsiteX934" fmla="*/ 2565121 w 2782030"/>
              <a:gd name="connsiteY934" fmla="*/ 1259770 h 2683740"/>
              <a:gd name="connsiteX935" fmla="*/ 2565465 w 2782030"/>
              <a:gd name="connsiteY935" fmla="*/ 1266906 h 2683740"/>
              <a:gd name="connsiteX936" fmla="*/ 2564216 w 2782030"/>
              <a:gd name="connsiteY936" fmla="*/ 1264657 h 2683740"/>
              <a:gd name="connsiteX937" fmla="*/ 2565465 w 2782030"/>
              <a:gd name="connsiteY937" fmla="*/ 1257910 h 2683740"/>
              <a:gd name="connsiteX938" fmla="*/ 2565121 w 2782030"/>
              <a:gd name="connsiteY938" fmla="*/ 1259770 h 2683740"/>
              <a:gd name="connsiteX939" fmla="*/ 2565081 w 2782030"/>
              <a:gd name="connsiteY939" fmla="*/ 1258949 h 2683740"/>
              <a:gd name="connsiteX940" fmla="*/ 2562133 w 2782030"/>
              <a:gd name="connsiteY940" fmla="*/ 1251913 h 2683740"/>
              <a:gd name="connsiteX941" fmla="*/ 2565048 w 2782030"/>
              <a:gd name="connsiteY941" fmla="*/ 1258285 h 2683740"/>
              <a:gd name="connsiteX942" fmla="*/ 2565081 w 2782030"/>
              <a:gd name="connsiteY942" fmla="*/ 1258949 h 2683740"/>
              <a:gd name="connsiteX943" fmla="*/ 2562133 w 2782030"/>
              <a:gd name="connsiteY943" fmla="*/ 1266906 h 2683740"/>
              <a:gd name="connsiteX944" fmla="*/ 2562133 w 2782030"/>
              <a:gd name="connsiteY944" fmla="*/ 1251913 h 2683740"/>
              <a:gd name="connsiteX945" fmla="*/ 99953 w 2782030"/>
              <a:gd name="connsiteY945" fmla="*/ 1246914 h 2683740"/>
              <a:gd name="connsiteX946" fmla="*/ 107451 w 2782030"/>
              <a:gd name="connsiteY946" fmla="*/ 1261907 h 2683740"/>
              <a:gd name="connsiteX947" fmla="*/ 99953 w 2782030"/>
              <a:gd name="connsiteY947" fmla="*/ 1246914 h 2683740"/>
              <a:gd name="connsiteX948" fmla="*/ 2556566 w 2782030"/>
              <a:gd name="connsiteY948" fmla="*/ 1230356 h 2683740"/>
              <a:gd name="connsiteX949" fmla="*/ 2556800 w 2782030"/>
              <a:gd name="connsiteY949" fmla="*/ 1230679 h 2683740"/>
              <a:gd name="connsiteX950" fmla="*/ 2556717 w 2782030"/>
              <a:gd name="connsiteY950" fmla="*/ 1231767 h 2683740"/>
              <a:gd name="connsiteX951" fmla="*/ 106950 w 2782030"/>
              <a:gd name="connsiteY951" fmla="*/ 1223591 h 2683740"/>
              <a:gd name="connsiteX952" fmla="*/ 106950 w 2782030"/>
              <a:gd name="connsiteY952" fmla="*/ 1230256 h 2683740"/>
              <a:gd name="connsiteX953" fmla="*/ 106950 w 2782030"/>
              <a:gd name="connsiteY953" fmla="*/ 1223591 h 2683740"/>
              <a:gd name="connsiteX954" fmla="*/ 2559939 w 2782030"/>
              <a:gd name="connsiteY954" fmla="*/ 1220240 h 2683740"/>
              <a:gd name="connsiteX955" fmla="*/ 2570055 w 2782030"/>
              <a:gd name="connsiteY955" fmla="*/ 1220240 h 2683740"/>
              <a:gd name="connsiteX956" fmla="*/ 2566684 w 2782030"/>
              <a:gd name="connsiteY956" fmla="*/ 1237101 h 2683740"/>
              <a:gd name="connsiteX957" fmla="*/ 2563311 w 2782030"/>
              <a:gd name="connsiteY957" fmla="*/ 1226985 h 2683740"/>
              <a:gd name="connsiteX958" fmla="*/ 2559939 w 2782030"/>
              <a:gd name="connsiteY958" fmla="*/ 1234994 h 2683740"/>
              <a:gd name="connsiteX959" fmla="*/ 2556800 w 2782030"/>
              <a:gd name="connsiteY959" fmla="*/ 1230679 h 2683740"/>
              <a:gd name="connsiteX960" fmla="*/ 2556988 w 2782030"/>
              <a:gd name="connsiteY960" fmla="*/ 1228249 h 2683740"/>
              <a:gd name="connsiteX961" fmla="*/ 2559939 w 2782030"/>
              <a:gd name="connsiteY961" fmla="*/ 1220240 h 2683740"/>
              <a:gd name="connsiteX962" fmla="*/ 27488 w 2782030"/>
              <a:gd name="connsiteY962" fmla="*/ 1194439 h 2683740"/>
              <a:gd name="connsiteX963" fmla="*/ 23989 w 2782030"/>
              <a:gd name="connsiteY963" fmla="*/ 1211307 h 2683740"/>
              <a:gd name="connsiteX964" fmla="*/ 16992 w 2782030"/>
              <a:gd name="connsiteY964" fmla="*/ 1231548 h 2683740"/>
              <a:gd name="connsiteX965" fmla="*/ 16992 w 2782030"/>
              <a:gd name="connsiteY965" fmla="*/ 1248414 h 2683740"/>
              <a:gd name="connsiteX966" fmla="*/ 9995 w 2782030"/>
              <a:gd name="connsiteY966" fmla="*/ 1261909 h 2683740"/>
              <a:gd name="connsiteX967" fmla="*/ 27488 w 2782030"/>
              <a:gd name="connsiteY967" fmla="*/ 1194439 h 2683740"/>
              <a:gd name="connsiteX968" fmla="*/ 124943 w 2782030"/>
              <a:gd name="connsiteY968" fmla="*/ 1159456 h 2683740"/>
              <a:gd name="connsiteX969" fmla="*/ 124943 w 2782030"/>
              <a:gd name="connsiteY969" fmla="*/ 1173449 h 2683740"/>
              <a:gd name="connsiteX970" fmla="*/ 118280 w 2782030"/>
              <a:gd name="connsiteY970" fmla="*/ 1194439 h 2683740"/>
              <a:gd name="connsiteX971" fmla="*/ 121611 w 2782030"/>
              <a:gd name="connsiteY971" fmla="*/ 1166453 h 2683740"/>
              <a:gd name="connsiteX972" fmla="*/ 124943 w 2782030"/>
              <a:gd name="connsiteY972" fmla="*/ 1159456 h 2683740"/>
              <a:gd name="connsiteX973" fmla="*/ 2525067 w 2782030"/>
              <a:gd name="connsiteY973" fmla="*/ 1144463 h 2683740"/>
              <a:gd name="connsiteX974" fmla="*/ 2528817 w 2782030"/>
              <a:gd name="connsiteY974" fmla="*/ 1156958 h 2683740"/>
              <a:gd name="connsiteX975" fmla="*/ 2525067 w 2782030"/>
              <a:gd name="connsiteY975" fmla="*/ 1144463 h 2683740"/>
              <a:gd name="connsiteX976" fmla="*/ 134938 w 2782030"/>
              <a:gd name="connsiteY976" fmla="*/ 1136967 h 2683740"/>
              <a:gd name="connsiteX977" fmla="*/ 131606 w 2782030"/>
              <a:gd name="connsiteY977" fmla="*/ 1174450 h 2683740"/>
              <a:gd name="connsiteX978" fmla="*/ 124943 w 2782030"/>
              <a:gd name="connsiteY978" fmla="*/ 1174450 h 2683740"/>
              <a:gd name="connsiteX979" fmla="*/ 134938 w 2782030"/>
              <a:gd name="connsiteY979" fmla="*/ 1136967 h 2683740"/>
              <a:gd name="connsiteX980" fmla="*/ 131189 w 2782030"/>
              <a:gd name="connsiteY980" fmla="*/ 1116975 h 2683740"/>
              <a:gd name="connsiteX981" fmla="*/ 134938 w 2782030"/>
              <a:gd name="connsiteY981" fmla="*/ 1116975 h 2683740"/>
              <a:gd name="connsiteX982" fmla="*/ 131189 w 2782030"/>
              <a:gd name="connsiteY982" fmla="*/ 1136966 h 2683740"/>
              <a:gd name="connsiteX983" fmla="*/ 131189 w 2782030"/>
              <a:gd name="connsiteY983" fmla="*/ 1116975 h 2683740"/>
              <a:gd name="connsiteX984" fmla="*/ 74967 w 2782030"/>
              <a:gd name="connsiteY984" fmla="*/ 1109479 h 2683740"/>
              <a:gd name="connsiteX985" fmla="*/ 71496 w 2782030"/>
              <a:gd name="connsiteY985" fmla="*/ 1136438 h 2683740"/>
              <a:gd name="connsiteX986" fmla="*/ 61083 w 2782030"/>
              <a:gd name="connsiteY986" fmla="*/ 1166769 h 2683740"/>
              <a:gd name="connsiteX987" fmla="*/ 54143 w 2782030"/>
              <a:gd name="connsiteY987" fmla="*/ 1197100 h 2683740"/>
              <a:gd name="connsiteX988" fmla="*/ 43731 w 2782030"/>
              <a:gd name="connsiteY988" fmla="*/ 1257759 h 2683740"/>
              <a:gd name="connsiteX989" fmla="*/ 43731 w 2782030"/>
              <a:gd name="connsiteY989" fmla="*/ 1264498 h 2683740"/>
              <a:gd name="connsiteX990" fmla="*/ 36789 w 2782030"/>
              <a:gd name="connsiteY990" fmla="*/ 1294828 h 2683740"/>
              <a:gd name="connsiteX991" fmla="*/ 36789 w 2782030"/>
              <a:gd name="connsiteY991" fmla="*/ 1325158 h 2683740"/>
              <a:gd name="connsiteX992" fmla="*/ 29848 w 2782030"/>
              <a:gd name="connsiteY992" fmla="*/ 1355488 h 2683740"/>
              <a:gd name="connsiteX993" fmla="*/ 19437 w 2782030"/>
              <a:gd name="connsiteY993" fmla="*/ 1439737 h 2683740"/>
              <a:gd name="connsiteX994" fmla="*/ 22907 w 2782030"/>
              <a:gd name="connsiteY994" fmla="*/ 1449847 h 2683740"/>
              <a:gd name="connsiteX995" fmla="*/ 15966 w 2782030"/>
              <a:gd name="connsiteY995" fmla="*/ 1459957 h 2683740"/>
              <a:gd name="connsiteX996" fmla="*/ 19437 w 2782030"/>
              <a:gd name="connsiteY996" fmla="*/ 1470067 h 2683740"/>
              <a:gd name="connsiteX997" fmla="*/ 12495 w 2782030"/>
              <a:gd name="connsiteY997" fmla="*/ 1456587 h 2683740"/>
              <a:gd name="connsiteX998" fmla="*/ 12495 w 2782030"/>
              <a:gd name="connsiteY998" fmla="*/ 1449847 h 2683740"/>
              <a:gd name="connsiteX999" fmla="*/ 19437 w 2782030"/>
              <a:gd name="connsiteY999" fmla="*/ 1446477 h 2683740"/>
              <a:gd name="connsiteX1000" fmla="*/ 15966 w 2782030"/>
              <a:gd name="connsiteY1000" fmla="*/ 1436368 h 2683740"/>
              <a:gd name="connsiteX1001" fmla="*/ 15966 w 2782030"/>
              <a:gd name="connsiteY1001" fmla="*/ 1432998 h 2683740"/>
              <a:gd name="connsiteX1002" fmla="*/ 12495 w 2782030"/>
              <a:gd name="connsiteY1002" fmla="*/ 1422888 h 2683740"/>
              <a:gd name="connsiteX1003" fmla="*/ 15966 w 2782030"/>
              <a:gd name="connsiteY1003" fmla="*/ 1382447 h 2683740"/>
              <a:gd name="connsiteX1004" fmla="*/ 19437 w 2782030"/>
              <a:gd name="connsiteY1004" fmla="*/ 1345378 h 2683740"/>
              <a:gd name="connsiteX1005" fmla="*/ 19437 w 2782030"/>
              <a:gd name="connsiteY1005" fmla="*/ 1325158 h 2683740"/>
              <a:gd name="connsiteX1006" fmla="*/ 22907 w 2782030"/>
              <a:gd name="connsiteY1006" fmla="*/ 1315049 h 2683740"/>
              <a:gd name="connsiteX1007" fmla="*/ 26377 w 2782030"/>
              <a:gd name="connsiteY1007" fmla="*/ 1274608 h 2683740"/>
              <a:gd name="connsiteX1008" fmla="*/ 29848 w 2782030"/>
              <a:gd name="connsiteY1008" fmla="*/ 1267868 h 2683740"/>
              <a:gd name="connsiteX1009" fmla="*/ 40260 w 2782030"/>
              <a:gd name="connsiteY1009" fmla="*/ 1203838 h 2683740"/>
              <a:gd name="connsiteX1010" fmla="*/ 57612 w 2782030"/>
              <a:gd name="connsiteY1010" fmla="*/ 1136438 h 2683740"/>
              <a:gd name="connsiteX1011" fmla="*/ 57612 w 2782030"/>
              <a:gd name="connsiteY1011" fmla="*/ 1146549 h 2683740"/>
              <a:gd name="connsiteX1012" fmla="*/ 64554 w 2782030"/>
              <a:gd name="connsiteY1012" fmla="*/ 1139808 h 2683740"/>
              <a:gd name="connsiteX1013" fmla="*/ 61083 w 2782030"/>
              <a:gd name="connsiteY1013" fmla="*/ 1136438 h 2683740"/>
              <a:gd name="connsiteX1014" fmla="*/ 74967 w 2782030"/>
              <a:gd name="connsiteY1014" fmla="*/ 1109479 h 2683740"/>
              <a:gd name="connsiteX1015" fmla="*/ 2523828 w 2782030"/>
              <a:gd name="connsiteY1015" fmla="*/ 1109235 h 2683740"/>
              <a:gd name="connsiteX1016" fmla="*/ 2525424 w 2782030"/>
              <a:gd name="connsiteY1016" fmla="*/ 1111979 h 2683740"/>
              <a:gd name="connsiteX1017" fmla="*/ 2525130 w 2782030"/>
              <a:gd name="connsiteY1017" fmla="*/ 1112558 h 2683740"/>
              <a:gd name="connsiteX1018" fmla="*/ 2518642 w 2782030"/>
              <a:gd name="connsiteY1018" fmla="*/ 1105316 h 2683740"/>
              <a:gd name="connsiteX1019" fmla="*/ 2522034 w 2782030"/>
              <a:gd name="connsiteY1019" fmla="*/ 1118642 h 2683740"/>
              <a:gd name="connsiteX1020" fmla="*/ 2525130 w 2782030"/>
              <a:gd name="connsiteY1020" fmla="*/ 1112558 h 2683740"/>
              <a:gd name="connsiteX1021" fmla="*/ 2528817 w 2782030"/>
              <a:gd name="connsiteY1021" fmla="*/ 1121974 h 2683740"/>
              <a:gd name="connsiteX1022" fmla="*/ 2522034 w 2782030"/>
              <a:gd name="connsiteY1022" fmla="*/ 1121974 h 2683740"/>
              <a:gd name="connsiteX1023" fmla="*/ 2521686 w 2782030"/>
              <a:gd name="connsiteY1023" fmla="*/ 1121291 h 2683740"/>
              <a:gd name="connsiteX1024" fmla="*/ 2524755 w 2782030"/>
              <a:gd name="connsiteY1024" fmla="*/ 1130048 h 2683740"/>
              <a:gd name="connsiteX1025" fmla="*/ 2528192 w 2782030"/>
              <a:gd name="connsiteY1025" fmla="*/ 1123512 h 2683740"/>
              <a:gd name="connsiteX1026" fmla="*/ 2535062 w 2782030"/>
              <a:gd name="connsiteY1026" fmla="*/ 1133315 h 2683740"/>
              <a:gd name="connsiteX1027" fmla="*/ 2541935 w 2782030"/>
              <a:gd name="connsiteY1027" fmla="*/ 1133315 h 2683740"/>
              <a:gd name="connsiteX1028" fmla="*/ 2538499 w 2782030"/>
              <a:gd name="connsiteY1028" fmla="*/ 1116977 h 2683740"/>
              <a:gd name="connsiteX1029" fmla="*/ 2548807 w 2782030"/>
              <a:gd name="connsiteY1029" fmla="*/ 1136583 h 2683740"/>
              <a:gd name="connsiteX1030" fmla="*/ 2535062 w 2782030"/>
              <a:gd name="connsiteY1030" fmla="*/ 1159457 h 2683740"/>
              <a:gd name="connsiteX1031" fmla="*/ 2538499 w 2782030"/>
              <a:gd name="connsiteY1031" fmla="*/ 1146386 h 2683740"/>
              <a:gd name="connsiteX1032" fmla="*/ 2535062 w 2782030"/>
              <a:gd name="connsiteY1032" fmla="*/ 1152922 h 2683740"/>
              <a:gd name="connsiteX1033" fmla="*/ 2535062 w 2782030"/>
              <a:gd name="connsiteY1033" fmla="*/ 1139851 h 2683740"/>
              <a:gd name="connsiteX1034" fmla="*/ 2521319 w 2782030"/>
              <a:gd name="connsiteY1034" fmla="*/ 1133315 h 2683740"/>
              <a:gd name="connsiteX1035" fmla="*/ 2521319 w 2782030"/>
              <a:gd name="connsiteY1035" fmla="*/ 1120570 h 2683740"/>
              <a:gd name="connsiteX1036" fmla="*/ 2519067 w 2782030"/>
              <a:gd name="connsiteY1036" fmla="*/ 1116144 h 2683740"/>
              <a:gd name="connsiteX1037" fmla="*/ 2518642 w 2782030"/>
              <a:gd name="connsiteY1037" fmla="*/ 1105316 h 2683740"/>
              <a:gd name="connsiteX1038" fmla="*/ 2515849 w 2782030"/>
              <a:gd name="connsiteY1038" fmla="*/ 1088853 h 2683740"/>
              <a:gd name="connsiteX1039" fmla="*/ 2523828 w 2782030"/>
              <a:gd name="connsiteY1039" fmla="*/ 1109235 h 2683740"/>
              <a:gd name="connsiteX1040" fmla="*/ 2522034 w 2782030"/>
              <a:gd name="connsiteY1040" fmla="*/ 1106149 h 2683740"/>
              <a:gd name="connsiteX1041" fmla="*/ 2518642 w 2782030"/>
              <a:gd name="connsiteY1041" fmla="*/ 1105316 h 2683740"/>
              <a:gd name="connsiteX1042" fmla="*/ 2513979 w 2782030"/>
              <a:gd name="connsiteY1042" fmla="*/ 1084075 h 2683740"/>
              <a:gd name="connsiteX1043" fmla="*/ 2514826 w 2782030"/>
              <a:gd name="connsiteY1043" fmla="*/ 1084908 h 2683740"/>
              <a:gd name="connsiteX1044" fmla="*/ 2515251 w 2782030"/>
              <a:gd name="connsiteY1044" fmla="*/ 1085325 h 2683740"/>
              <a:gd name="connsiteX1045" fmla="*/ 2515849 w 2782030"/>
              <a:gd name="connsiteY1045" fmla="*/ 1088853 h 2683740"/>
              <a:gd name="connsiteX1046" fmla="*/ 2531511 w 2782030"/>
              <a:gd name="connsiteY1046" fmla="*/ 1082582 h 2683740"/>
              <a:gd name="connsiteX1047" fmla="*/ 2534148 w 2782030"/>
              <a:gd name="connsiteY1047" fmla="*/ 1083713 h 2683740"/>
              <a:gd name="connsiteX1048" fmla="*/ 2534570 w 2782030"/>
              <a:gd name="connsiteY1048" fmla="*/ 1092571 h 2683740"/>
              <a:gd name="connsiteX1049" fmla="*/ 2529995 w 2782030"/>
              <a:gd name="connsiteY1049" fmla="*/ 1077630 h 2683740"/>
              <a:gd name="connsiteX1050" fmla="*/ 2531511 w 2782030"/>
              <a:gd name="connsiteY1050" fmla="*/ 1082582 h 2683740"/>
              <a:gd name="connsiteX1051" fmla="*/ 2531200 w 2782030"/>
              <a:gd name="connsiteY1051" fmla="*/ 1082448 h 2683740"/>
              <a:gd name="connsiteX1052" fmla="*/ 2444458 w 2782030"/>
              <a:gd name="connsiteY1052" fmla="*/ 1015240 h 2683740"/>
              <a:gd name="connsiteX1053" fmla="*/ 2443590 w 2782030"/>
              <a:gd name="connsiteY1053" fmla="*/ 1015385 h 2683740"/>
              <a:gd name="connsiteX1054" fmla="*/ 2438531 w 2782030"/>
              <a:gd name="connsiteY1054" fmla="*/ 1021286 h 2683740"/>
              <a:gd name="connsiteX1055" fmla="*/ 2452021 w 2782030"/>
              <a:gd name="connsiteY1055" fmla="*/ 1034774 h 2683740"/>
              <a:gd name="connsiteX1056" fmla="*/ 2452377 w 2782030"/>
              <a:gd name="connsiteY1056" fmla="*/ 1031225 h 2683740"/>
              <a:gd name="connsiteX1057" fmla="*/ 2448775 w 2782030"/>
              <a:gd name="connsiteY1057" fmla="*/ 1023192 h 2683740"/>
              <a:gd name="connsiteX1058" fmla="*/ 2378260 w 2782030"/>
              <a:gd name="connsiteY1058" fmla="*/ 985734 h 2683740"/>
              <a:gd name="connsiteX1059" fmla="*/ 2383883 w 2782030"/>
              <a:gd name="connsiteY1059" fmla="*/ 993699 h 2683740"/>
              <a:gd name="connsiteX1060" fmla="*/ 2377831 w 2782030"/>
              <a:gd name="connsiteY1060" fmla="*/ 987647 h 2683740"/>
              <a:gd name="connsiteX1061" fmla="*/ 2373888 w 2782030"/>
              <a:gd name="connsiteY1061" fmla="*/ 983704 h 2683740"/>
              <a:gd name="connsiteX1062" fmla="*/ 2377831 w 2782030"/>
              <a:gd name="connsiteY1062" fmla="*/ 987647 h 2683740"/>
              <a:gd name="connsiteX1063" fmla="*/ 2377218 w 2782030"/>
              <a:gd name="connsiteY1063" fmla="*/ 990368 h 2683740"/>
              <a:gd name="connsiteX1064" fmla="*/ 2373888 w 2782030"/>
              <a:gd name="connsiteY1064" fmla="*/ 983704 h 2683740"/>
              <a:gd name="connsiteX1065" fmla="*/ 2488121 w 2782030"/>
              <a:gd name="connsiteY1065" fmla="*/ 972045 h 2683740"/>
              <a:gd name="connsiteX1066" fmla="*/ 2487174 w 2782030"/>
              <a:gd name="connsiteY1066" fmla="*/ 977391 h 2683740"/>
              <a:gd name="connsiteX1067" fmla="*/ 2486849 w 2782030"/>
              <a:gd name="connsiteY1067" fmla="*/ 975793 h 2683740"/>
              <a:gd name="connsiteX1068" fmla="*/ 2488121 w 2782030"/>
              <a:gd name="connsiteY1068" fmla="*/ 972045 h 2683740"/>
              <a:gd name="connsiteX1069" fmla="*/ 148469 w 2782030"/>
              <a:gd name="connsiteY1069" fmla="*/ 967725 h 2683740"/>
              <a:gd name="connsiteX1070" fmla="*/ 148663 w 2782030"/>
              <a:gd name="connsiteY1070" fmla="*/ 968048 h 2683740"/>
              <a:gd name="connsiteX1071" fmla="*/ 145099 w 2782030"/>
              <a:gd name="connsiteY1071" fmla="*/ 981221 h 2683740"/>
              <a:gd name="connsiteX1072" fmla="*/ 148469 w 2782030"/>
              <a:gd name="connsiteY1072" fmla="*/ 967725 h 2683740"/>
              <a:gd name="connsiteX1073" fmla="*/ 2472174 w 2782030"/>
              <a:gd name="connsiteY1073" fmla="*/ 952052 h 2683740"/>
              <a:gd name="connsiteX1074" fmla="*/ 2472174 w 2782030"/>
              <a:gd name="connsiteY1074" fmla="*/ 962048 h 2683740"/>
              <a:gd name="connsiteX1075" fmla="*/ 2468843 w 2782030"/>
              <a:gd name="connsiteY1075" fmla="*/ 955385 h 2683740"/>
              <a:gd name="connsiteX1076" fmla="*/ 2472174 w 2782030"/>
              <a:gd name="connsiteY1076" fmla="*/ 952052 h 2683740"/>
              <a:gd name="connsiteX1077" fmla="*/ 2347632 w 2782030"/>
              <a:gd name="connsiteY1077" fmla="*/ 944080 h 2683740"/>
              <a:gd name="connsiteX1078" fmla="*/ 2352535 w 2782030"/>
              <a:gd name="connsiteY1078" fmla="*/ 955213 h 2683740"/>
              <a:gd name="connsiteX1079" fmla="*/ 2353689 w 2782030"/>
              <a:gd name="connsiteY1079" fmla="*/ 955670 h 2683740"/>
              <a:gd name="connsiteX1080" fmla="*/ 2353689 w 2782030"/>
              <a:gd name="connsiteY1080" fmla="*/ 950118 h 2683740"/>
              <a:gd name="connsiteX1081" fmla="*/ 177614 w 2782030"/>
              <a:gd name="connsiteY1081" fmla="*/ 920677 h 2683740"/>
              <a:gd name="connsiteX1082" fmla="*/ 177537 w 2782030"/>
              <a:gd name="connsiteY1082" fmla="*/ 921330 h 2683740"/>
              <a:gd name="connsiteX1083" fmla="*/ 172061 w 2782030"/>
              <a:gd name="connsiteY1083" fmla="*/ 937357 h 2683740"/>
              <a:gd name="connsiteX1084" fmla="*/ 2416368 w 2782030"/>
              <a:gd name="connsiteY1084" fmla="*/ 914571 h 2683740"/>
              <a:gd name="connsiteX1085" fmla="*/ 2421366 w 2782030"/>
              <a:gd name="connsiteY1085" fmla="*/ 925067 h 2683740"/>
              <a:gd name="connsiteX1086" fmla="*/ 2416368 w 2782030"/>
              <a:gd name="connsiteY1086" fmla="*/ 932063 h 2683740"/>
              <a:gd name="connsiteX1087" fmla="*/ 2416368 w 2782030"/>
              <a:gd name="connsiteY1087" fmla="*/ 914571 h 2683740"/>
              <a:gd name="connsiteX1088" fmla="*/ 2343590 w 2782030"/>
              <a:gd name="connsiteY1088" fmla="*/ 913200 h 2683740"/>
              <a:gd name="connsiteX1089" fmla="*/ 2345274 w 2782030"/>
              <a:gd name="connsiteY1089" fmla="*/ 915296 h 2683740"/>
              <a:gd name="connsiteX1090" fmla="*/ 2345976 w 2782030"/>
              <a:gd name="connsiteY1090" fmla="*/ 917226 h 2683740"/>
              <a:gd name="connsiteX1091" fmla="*/ 2387006 w 2782030"/>
              <a:gd name="connsiteY1091" fmla="*/ 907075 h 2683740"/>
              <a:gd name="connsiteX1092" fmla="*/ 2396378 w 2782030"/>
              <a:gd name="connsiteY1092" fmla="*/ 937061 h 2683740"/>
              <a:gd name="connsiteX1093" fmla="*/ 2390130 w 2782030"/>
              <a:gd name="connsiteY1093" fmla="*/ 933729 h 2683740"/>
              <a:gd name="connsiteX1094" fmla="*/ 2390130 w 2782030"/>
              <a:gd name="connsiteY1094" fmla="*/ 930398 h 2683740"/>
              <a:gd name="connsiteX1095" fmla="*/ 2387006 w 2782030"/>
              <a:gd name="connsiteY1095" fmla="*/ 907075 h 2683740"/>
              <a:gd name="connsiteX1096" fmla="*/ 147822 w 2782030"/>
              <a:gd name="connsiteY1096" fmla="*/ 898797 h 2683740"/>
              <a:gd name="connsiteX1097" fmla="*/ 144433 w 2782030"/>
              <a:gd name="connsiteY1097" fmla="*/ 907325 h 2683740"/>
              <a:gd name="connsiteX1098" fmla="*/ 140934 w 2782030"/>
              <a:gd name="connsiteY1098" fmla="*/ 917070 h 2683740"/>
              <a:gd name="connsiteX1099" fmla="*/ 147822 w 2782030"/>
              <a:gd name="connsiteY1099" fmla="*/ 898797 h 2683740"/>
              <a:gd name="connsiteX1100" fmla="*/ 2421366 w 2782030"/>
              <a:gd name="connsiteY1100" fmla="*/ 897579 h 2683740"/>
              <a:gd name="connsiteX1101" fmla="*/ 2428029 w 2782030"/>
              <a:gd name="connsiteY1101" fmla="*/ 906575 h 2683740"/>
              <a:gd name="connsiteX1102" fmla="*/ 2424697 w 2782030"/>
              <a:gd name="connsiteY1102" fmla="*/ 906575 h 2683740"/>
              <a:gd name="connsiteX1103" fmla="*/ 2421366 w 2782030"/>
              <a:gd name="connsiteY1103" fmla="*/ 897579 h 2683740"/>
              <a:gd name="connsiteX1104" fmla="*/ 2600485 w 2782030"/>
              <a:gd name="connsiteY1104" fmla="*/ 874300 h 2683740"/>
              <a:gd name="connsiteX1105" fmla="*/ 2603363 w 2782030"/>
              <a:gd name="connsiteY1105" fmla="*/ 882103 h 2683740"/>
              <a:gd name="connsiteX1106" fmla="*/ 2613775 w 2782030"/>
              <a:gd name="connsiteY1106" fmla="*/ 914572 h 2683740"/>
              <a:gd name="connsiteX1107" fmla="*/ 2607111 w 2782030"/>
              <a:gd name="connsiteY1107" fmla="*/ 897705 h 2683740"/>
              <a:gd name="connsiteX1108" fmla="*/ 2602530 w 2782030"/>
              <a:gd name="connsiteY1108" fmla="*/ 885898 h 2683740"/>
              <a:gd name="connsiteX1109" fmla="*/ 2600356 w 2782030"/>
              <a:gd name="connsiteY1109" fmla="*/ 873952 h 2683740"/>
              <a:gd name="connsiteX1110" fmla="*/ 2600448 w 2782030"/>
              <a:gd name="connsiteY1110" fmla="*/ 874091 h 2683740"/>
              <a:gd name="connsiteX1111" fmla="*/ 2600485 w 2782030"/>
              <a:gd name="connsiteY1111" fmla="*/ 874300 h 2683740"/>
              <a:gd name="connsiteX1112" fmla="*/ 2338904 w 2782030"/>
              <a:gd name="connsiteY1112" fmla="*/ 869592 h 2683740"/>
              <a:gd name="connsiteX1113" fmla="*/ 2348899 w 2782030"/>
              <a:gd name="connsiteY1113" fmla="*/ 892915 h 2683740"/>
              <a:gd name="connsiteX1114" fmla="*/ 2338904 w 2782030"/>
              <a:gd name="connsiteY1114" fmla="*/ 869592 h 2683740"/>
              <a:gd name="connsiteX1115" fmla="*/ 154095 w 2782030"/>
              <a:gd name="connsiteY1115" fmla="*/ 869592 h 2683740"/>
              <a:gd name="connsiteX1116" fmla="*/ 157427 w 2782030"/>
              <a:gd name="connsiteY1116" fmla="*/ 869592 h 2683740"/>
              <a:gd name="connsiteX1117" fmla="*/ 154095 w 2782030"/>
              <a:gd name="connsiteY1117" fmla="*/ 880088 h 2683740"/>
              <a:gd name="connsiteX1118" fmla="*/ 147432 w 2782030"/>
              <a:gd name="connsiteY1118" fmla="*/ 887084 h 2683740"/>
              <a:gd name="connsiteX1119" fmla="*/ 154095 w 2782030"/>
              <a:gd name="connsiteY1119" fmla="*/ 869592 h 2683740"/>
              <a:gd name="connsiteX1120" fmla="*/ 2343902 w 2782030"/>
              <a:gd name="connsiteY1120" fmla="*/ 859597 h 2683740"/>
              <a:gd name="connsiteX1121" fmla="*/ 2353897 w 2782030"/>
              <a:gd name="connsiteY1121" fmla="*/ 870842 h 2683740"/>
              <a:gd name="connsiteX1122" fmla="*/ 2353897 w 2782030"/>
              <a:gd name="connsiteY1122" fmla="*/ 874590 h 2683740"/>
              <a:gd name="connsiteX1123" fmla="*/ 2343902 w 2782030"/>
              <a:gd name="connsiteY1123" fmla="*/ 859597 h 2683740"/>
              <a:gd name="connsiteX1124" fmla="*/ 2307009 w 2782030"/>
              <a:gd name="connsiteY1124" fmla="*/ 856052 h 2683740"/>
              <a:gd name="connsiteX1125" fmla="*/ 2307158 w 2782030"/>
              <a:gd name="connsiteY1125" fmla="*/ 856313 h 2683740"/>
              <a:gd name="connsiteX1126" fmla="*/ 2307190 w 2782030"/>
              <a:gd name="connsiteY1126" fmla="*/ 856143 h 2683740"/>
              <a:gd name="connsiteX1127" fmla="*/ 2307142 w 2782030"/>
              <a:gd name="connsiteY1127" fmla="*/ 856052 h 2683740"/>
              <a:gd name="connsiteX1128" fmla="*/ 2590452 w 2782030"/>
              <a:gd name="connsiteY1128" fmla="*/ 847103 h 2683740"/>
              <a:gd name="connsiteX1129" fmla="*/ 2600356 w 2782030"/>
              <a:gd name="connsiteY1129" fmla="*/ 873952 h 2683740"/>
              <a:gd name="connsiteX1130" fmla="*/ 2597115 w 2782030"/>
              <a:gd name="connsiteY1130" fmla="*/ 869030 h 2683740"/>
              <a:gd name="connsiteX1131" fmla="*/ 2593784 w 2782030"/>
              <a:gd name="connsiteY1131" fmla="*/ 863971 h 2683740"/>
              <a:gd name="connsiteX1132" fmla="*/ 2590452 w 2782030"/>
              <a:gd name="connsiteY1132" fmla="*/ 847103 h 2683740"/>
              <a:gd name="connsiteX1133" fmla="*/ 2432193 w 2782030"/>
              <a:gd name="connsiteY1133" fmla="*/ 837108 h 2683740"/>
              <a:gd name="connsiteX1134" fmla="*/ 2436775 w 2782030"/>
              <a:gd name="connsiteY1134" fmla="*/ 848353 h 2683740"/>
              <a:gd name="connsiteX1135" fmla="*/ 2438460 w 2782030"/>
              <a:gd name="connsiteY1135" fmla="*/ 855435 h 2683740"/>
              <a:gd name="connsiteX1136" fmla="*/ 2443855 w 2782030"/>
              <a:gd name="connsiteY1136" fmla="*/ 869593 h 2683740"/>
              <a:gd name="connsiteX1137" fmla="*/ 2438024 w 2782030"/>
              <a:gd name="connsiteY1137" fmla="*/ 860846 h 2683740"/>
              <a:gd name="connsiteX1138" fmla="*/ 2437455 w 2782030"/>
              <a:gd name="connsiteY1138" fmla="*/ 854871 h 2683740"/>
              <a:gd name="connsiteX1139" fmla="*/ 2431777 w 2782030"/>
              <a:gd name="connsiteY1139" fmla="*/ 845853 h 2683740"/>
              <a:gd name="connsiteX1140" fmla="*/ 2432193 w 2782030"/>
              <a:gd name="connsiteY1140" fmla="*/ 837108 h 2683740"/>
              <a:gd name="connsiteX1141" fmla="*/ 2346401 w 2782030"/>
              <a:gd name="connsiteY1141" fmla="*/ 832110 h 2683740"/>
              <a:gd name="connsiteX1142" fmla="*/ 2366392 w 2782030"/>
              <a:gd name="connsiteY1142" fmla="*/ 870170 h 2683740"/>
              <a:gd name="connsiteX1143" fmla="*/ 2359727 w 2782030"/>
              <a:gd name="connsiteY1143" fmla="*/ 859790 h 2683740"/>
              <a:gd name="connsiteX1144" fmla="*/ 2346401 w 2782030"/>
              <a:gd name="connsiteY1144" fmla="*/ 832110 h 2683740"/>
              <a:gd name="connsiteX1145" fmla="*/ 175543 w 2782030"/>
              <a:gd name="connsiteY1145" fmla="*/ 828953 h 2683740"/>
              <a:gd name="connsiteX1146" fmla="*/ 172420 w 2782030"/>
              <a:gd name="connsiteY1146" fmla="*/ 835680 h 2683740"/>
              <a:gd name="connsiteX1147" fmla="*/ 162425 w 2782030"/>
              <a:gd name="connsiteY1147" fmla="*/ 838893 h 2683740"/>
              <a:gd name="connsiteX1148" fmla="*/ 175543 w 2782030"/>
              <a:gd name="connsiteY1148" fmla="*/ 828953 h 2683740"/>
              <a:gd name="connsiteX1149" fmla="*/ 2579624 w 2782030"/>
              <a:gd name="connsiteY1149" fmla="*/ 827111 h 2683740"/>
              <a:gd name="connsiteX1150" fmla="*/ 2582956 w 2782030"/>
              <a:gd name="connsiteY1150" fmla="*/ 842104 h 2683740"/>
              <a:gd name="connsiteX1151" fmla="*/ 2579624 w 2782030"/>
              <a:gd name="connsiteY1151" fmla="*/ 836107 h 2683740"/>
              <a:gd name="connsiteX1152" fmla="*/ 2579624 w 2782030"/>
              <a:gd name="connsiteY1152" fmla="*/ 827111 h 2683740"/>
              <a:gd name="connsiteX1153" fmla="*/ 2331251 w 2782030"/>
              <a:gd name="connsiteY1153" fmla="*/ 825498 h 2683740"/>
              <a:gd name="connsiteX1154" fmla="*/ 2333906 w 2782030"/>
              <a:gd name="connsiteY1154" fmla="*/ 826278 h 2683740"/>
              <a:gd name="connsiteX1155" fmla="*/ 2343902 w 2782030"/>
              <a:gd name="connsiteY1155" fmla="*/ 836274 h 2683740"/>
              <a:gd name="connsiteX1156" fmla="*/ 2331251 w 2782030"/>
              <a:gd name="connsiteY1156" fmla="*/ 825498 h 2683740"/>
              <a:gd name="connsiteX1157" fmla="*/ 2391380 w 2782030"/>
              <a:gd name="connsiteY1157" fmla="*/ 792127 h 2683740"/>
              <a:gd name="connsiteX1158" fmla="*/ 2394711 w 2782030"/>
              <a:gd name="connsiteY1158" fmla="*/ 792127 h 2683740"/>
              <a:gd name="connsiteX1159" fmla="*/ 2401375 w 2782030"/>
              <a:gd name="connsiteY1159" fmla="*/ 802623 h 2683740"/>
              <a:gd name="connsiteX1160" fmla="*/ 2394711 w 2782030"/>
              <a:gd name="connsiteY1160" fmla="*/ 795627 h 2683740"/>
              <a:gd name="connsiteX1161" fmla="*/ 2391380 w 2782030"/>
              <a:gd name="connsiteY1161" fmla="*/ 792127 h 2683740"/>
              <a:gd name="connsiteX1162" fmla="*/ 2481336 w 2782030"/>
              <a:gd name="connsiteY1162" fmla="*/ 782757 h 2683740"/>
              <a:gd name="connsiteX1163" fmla="*/ 2483836 w 2782030"/>
              <a:gd name="connsiteY1163" fmla="*/ 792129 h 2683740"/>
              <a:gd name="connsiteX1164" fmla="*/ 2481336 w 2782030"/>
              <a:gd name="connsiteY1164" fmla="*/ 789005 h 2683740"/>
              <a:gd name="connsiteX1165" fmla="*/ 2481336 w 2782030"/>
              <a:gd name="connsiteY1165" fmla="*/ 782757 h 2683740"/>
              <a:gd name="connsiteX1166" fmla="*/ 2361394 w 2782030"/>
              <a:gd name="connsiteY1166" fmla="*/ 779634 h 2683740"/>
              <a:gd name="connsiteX1167" fmla="*/ 2371390 w 2782030"/>
              <a:gd name="connsiteY1167" fmla="*/ 797127 h 2683740"/>
              <a:gd name="connsiteX1168" fmla="*/ 2368057 w 2782030"/>
              <a:gd name="connsiteY1168" fmla="*/ 793628 h 2683740"/>
              <a:gd name="connsiteX1169" fmla="*/ 2361394 w 2782030"/>
              <a:gd name="connsiteY1169" fmla="*/ 779634 h 2683740"/>
              <a:gd name="connsiteX1170" fmla="*/ 174920 w 2782030"/>
              <a:gd name="connsiteY1170" fmla="*/ 774636 h 2683740"/>
              <a:gd name="connsiteX1171" fmla="*/ 161290 w 2782030"/>
              <a:gd name="connsiteY1171" fmla="*/ 812549 h 2683740"/>
              <a:gd name="connsiteX1172" fmla="*/ 164696 w 2782030"/>
              <a:gd name="connsiteY1172" fmla="*/ 815997 h 2683740"/>
              <a:gd name="connsiteX1173" fmla="*/ 168104 w 2782030"/>
              <a:gd name="connsiteY1173" fmla="*/ 819442 h 2683740"/>
              <a:gd name="connsiteX1174" fmla="*/ 164696 w 2782030"/>
              <a:gd name="connsiteY1174" fmla="*/ 819442 h 2683740"/>
              <a:gd name="connsiteX1175" fmla="*/ 154474 w 2782030"/>
              <a:gd name="connsiteY1175" fmla="*/ 857357 h 2683740"/>
              <a:gd name="connsiteX1176" fmla="*/ 161290 w 2782030"/>
              <a:gd name="connsiteY1176" fmla="*/ 847017 h 2683740"/>
              <a:gd name="connsiteX1177" fmla="*/ 140844 w 2782030"/>
              <a:gd name="connsiteY1177" fmla="*/ 874590 h 2683740"/>
              <a:gd name="connsiteX1178" fmla="*/ 140844 w 2782030"/>
              <a:gd name="connsiteY1178" fmla="*/ 864250 h 2683740"/>
              <a:gd name="connsiteX1179" fmla="*/ 151066 w 2782030"/>
              <a:gd name="connsiteY1179" fmla="*/ 833229 h 2683740"/>
              <a:gd name="connsiteX1180" fmla="*/ 137436 w 2782030"/>
              <a:gd name="connsiteY1180" fmla="*/ 857357 h 2683740"/>
              <a:gd name="connsiteX1181" fmla="*/ 140844 w 2782030"/>
              <a:gd name="connsiteY1181" fmla="*/ 836677 h 2683740"/>
              <a:gd name="connsiteX1182" fmla="*/ 154474 w 2782030"/>
              <a:gd name="connsiteY1182" fmla="*/ 805657 h 2683740"/>
              <a:gd name="connsiteX1183" fmla="*/ 154474 w 2782030"/>
              <a:gd name="connsiteY1183" fmla="*/ 791869 h 2683740"/>
              <a:gd name="connsiteX1184" fmla="*/ 154474 w 2782030"/>
              <a:gd name="connsiteY1184" fmla="*/ 802209 h 2683740"/>
              <a:gd name="connsiteX1185" fmla="*/ 174920 w 2782030"/>
              <a:gd name="connsiteY1185" fmla="*/ 774636 h 2683740"/>
              <a:gd name="connsiteX1186" fmla="*/ 2413869 w 2782030"/>
              <a:gd name="connsiteY1186" fmla="*/ 767973 h 2683740"/>
              <a:gd name="connsiteX1187" fmla="*/ 2428862 w 2782030"/>
              <a:gd name="connsiteY1187" fmla="*/ 784632 h 2683740"/>
              <a:gd name="connsiteX1188" fmla="*/ 2413869 w 2782030"/>
              <a:gd name="connsiteY1188" fmla="*/ 767973 h 2683740"/>
              <a:gd name="connsiteX1189" fmla="*/ 2371390 w 2782030"/>
              <a:gd name="connsiteY1189" fmla="*/ 764641 h 2683740"/>
              <a:gd name="connsiteX1190" fmla="*/ 2380760 w 2782030"/>
              <a:gd name="connsiteY1190" fmla="*/ 782489 h 2683740"/>
              <a:gd name="connsiteX1191" fmla="*/ 2374512 w 2782030"/>
              <a:gd name="connsiteY1191" fmla="*/ 775351 h 2683740"/>
              <a:gd name="connsiteX1192" fmla="*/ 2371390 w 2782030"/>
              <a:gd name="connsiteY1192" fmla="*/ 764641 h 2683740"/>
              <a:gd name="connsiteX1193" fmla="*/ 2326411 w 2782030"/>
              <a:gd name="connsiteY1193" fmla="*/ 764641 h 2683740"/>
              <a:gd name="connsiteX1194" fmla="*/ 2332658 w 2782030"/>
              <a:gd name="connsiteY1194" fmla="*/ 768140 h 2683740"/>
              <a:gd name="connsiteX1195" fmla="*/ 2338906 w 2782030"/>
              <a:gd name="connsiteY1195" fmla="*/ 778635 h 2683740"/>
              <a:gd name="connsiteX1196" fmla="*/ 2335781 w 2782030"/>
              <a:gd name="connsiteY1196" fmla="*/ 775137 h 2683740"/>
              <a:gd name="connsiteX1197" fmla="*/ 2332658 w 2782030"/>
              <a:gd name="connsiteY1197" fmla="*/ 775137 h 2683740"/>
              <a:gd name="connsiteX1198" fmla="*/ 2326411 w 2782030"/>
              <a:gd name="connsiteY1198" fmla="*/ 764641 h 2683740"/>
              <a:gd name="connsiteX1199" fmla="*/ 2218960 w 2782030"/>
              <a:gd name="connsiteY1199" fmla="*/ 764641 h 2683740"/>
              <a:gd name="connsiteX1200" fmla="*/ 2228955 w 2782030"/>
              <a:gd name="connsiteY1200" fmla="*/ 775886 h 2683740"/>
              <a:gd name="connsiteX1201" fmla="*/ 2218960 w 2782030"/>
              <a:gd name="connsiteY1201" fmla="*/ 764641 h 2683740"/>
              <a:gd name="connsiteX1202" fmla="*/ 2399765 w 2782030"/>
              <a:gd name="connsiteY1202" fmla="*/ 751781 h 2683740"/>
              <a:gd name="connsiteX1203" fmla="*/ 2406502 w 2782030"/>
              <a:gd name="connsiteY1203" fmla="*/ 758526 h 2683740"/>
              <a:gd name="connsiteX1204" fmla="*/ 2405658 w 2782030"/>
              <a:gd name="connsiteY1204" fmla="*/ 760212 h 2683740"/>
              <a:gd name="connsiteX1205" fmla="*/ 181166 w 2782030"/>
              <a:gd name="connsiteY1205" fmla="*/ 742151 h 2683740"/>
              <a:gd name="connsiteX1206" fmla="*/ 183508 w 2782030"/>
              <a:gd name="connsiteY1206" fmla="*/ 743557 h 2683740"/>
              <a:gd name="connsiteX1207" fmla="*/ 186957 w 2782030"/>
              <a:gd name="connsiteY1207" fmla="*/ 742617 h 2683740"/>
              <a:gd name="connsiteX1208" fmla="*/ 181166 w 2782030"/>
              <a:gd name="connsiteY1208" fmla="*/ 749648 h 2683740"/>
              <a:gd name="connsiteX1209" fmla="*/ 181166 w 2782030"/>
              <a:gd name="connsiteY1209" fmla="*/ 742151 h 2683740"/>
              <a:gd name="connsiteX1210" fmla="*/ 187725 w 2782030"/>
              <a:gd name="connsiteY1210" fmla="*/ 741683 h 2683740"/>
              <a:gd name="connsiteX1211" fmla="*/ 188663 w 2782030"/>
              <a:gd name="connsiteY1211" fmla="*/ 742151 h 2683740"/>
              <a:gd name="connsiteX1212" fmla="*/ 186957 w 2782030"/>
              <a:gd name="connsiteY1212" fmla="*/ 742617 h 2683740"/>
              <a:gd name="connsiteX1213" fmla="*/ 2346401 w 2782030"/>
              <a:gd name="connsiteY1213" fmla="*/ 739653 h 2683740"/>
              <a:gd name="connsiteX1214" fmla="*/ 2367820 w 2782030"/>
              <a:gd name="connsiteY1214" fmla="*/ 762143 h 2683740"/>
              <a:gd name="connsiteX1215" fmla="*/ 2349971 w 2782030"/>
              <a:gd name="connsiteY1215" fmla="*/ 742866 h 2683740"/>
              <a:gd name="connsiteX1216" fmla="*/ 2353540 w 2782030"/>
              <a:gd name="connsiteY1216" fmla="*/ 752505 h 2683740"/>
              <a:gd name="connsiteX1217" fmla="*/ 2346401 w 2782030"/>
              <a:gd name="connsiteY1217" fmla="*/ 739653 h 2683740"/>
              <a:gd name="connsiteX1218" fmla="*/ 2535111 w 2782030"/>
              <a:gd name="connsiteY1218" fmla="*/ 737311 h 2683740"/>
              <a:gd name="connsiteX1219" fmla="*/ 2541310 w 2782030"/>
              <a:gd name="connsiteY1219" fmla="*/ 747983 h 2683740"/>
              <a:gd name="connsiteX1220" fmla="*/ 2538185 w 2782030"/>
              <a:gd name="connsiteY1220" fmla="*/ 754646 h 2683740"/>
              <a:gd name="connsiteX1221" fmla="*/ 2535111 w 2782030"/>
              <a:gd name="connsiteY1221" fmla="*/ 737311 h 2683740"/>
              <a:gd name="connsiteX1222" fmla="*/ 2187474 w 2782030"/>
              <a:gd name="connsiteY1222" fmla="*/ 729658 h 2683740"/>
              <a:gd name="connsiteX1223" fmla="*/ 2201469 w 2782030"/>
              <a:gd name="connsiteY1223" fmla="*/ 744651 h 2683740"/>
              <a:gd name="connsiteX1224" fmla="*/ 2187474 w 2782030"/>
              <a:gd name="connsiteY1224" fmla="*/ 729658 h 2683740"/>
              <a:gd name="connsiteX1225" fmla="*/ 2308918 w 2782030"/>
              <a:gd name="connsiteY1225" fmla="*/ 724660 h 2683740"/>
              <a:gd name="connsiteX1226" fmla="*/ 2315581 w 2782030"/>
              <a:gd name="connsiteY1226" fmla="*/ 732156 h 2683740"/>
              <a:gd name="connsiteX1227" fmla="*/ 2315581 w 2782030"/>
              <a:gd name="connsiteY1227" fmla="*/ 739653 h 2683740"/>
              <a:gd name="connsiteX1228" fmla="*/ 2308918 w 2782030"/>
              <a:gd name="connsiteY1228" fmla="*/ 724660 h 2683740"/>
              <a:gd name="connsiteX1229" fmla="*/ 194284 w 2782030"/>
              <a:gd name="connsiteY1229" fmla="*/ 717163 h 2683740"/>
              <a:gd name="connsiteX1230" fmla="*/ 197408 w 2782030"/>
              <a:gd name="connsiteY1230" fmla="*/ 720662 h 2683740"/>
              <a:gd name="connsiteX1231" fmla="*/ 184913 w 2782030"/>
              <a:gd name="connsiteY1231" fmla="*/ 734655 h 2683740"/>
              <a:gd name="connsiteX1232" fmla="*/ 194284 w 2782030"/>
              <a:gd name="connsiteY1232" fmla="*/ 717163 h 2683740"/>
              <a:gd name="connsiteX1233" fmla="*/ 2341268 w 2782030"/>
              <a:gd name="connsiteY1233" fmla="*/ 716262 h 2683740"/>
              <a:gd name="connsiteX1234" fmla="*/ 2342468 w 2782030"/>
              <a:gd name="connsiteY1234" fmla="*/ 718035 h 2683740"/>
              <a:gd name="connsiteX1235" fmla="*/ 2341204 w 2782030"/>
              <a:gd name="connsiteY1235" fmla="*/ 716348 h 2683740"/>
              <a:gd name="connsiteX1236" fmla="*/ 2295431 w 2782030"/>
              <a:gd name="connsiteY1236" fmla="*/ 704361 h 2683740"/>
              <a:gd name="connsiteX1237" fmla="*/ 2298655 w 2782030"/>
              <a:gd name="connsiteY1237" fmla="*/ 707912 h 2683740"/>
              <a:gd name="connsiteX1238" fmla="*/ 2302025 w 2782030"/>
              <a:gd name="connsiteY1238" fmla="*/ 714661 h 2683740"/>
              <a:gd name="connsiteX1239" fmla="*/ 2294555 w 2782030"/>
              <a:gd name="connsiteY1239" fmla="*/ 702993 h 2683740"/>
              <a:gd name="connsiteX1240" fmla="*/ 2295431 w 2782030"/>
              <a:gd name="connsiteY1240" fmla="*/ 704361 h 2683740"/>
              <a:gd name="connsiteX1241" fmla="*/ 2294443 w 2782030"/>
              <a:gd name="connsiteY1241" fmla="*/ 703273 h 2683740"/>
              <a:gd name="connsiteX1242" fmla="*/ 2305395 w 2782030"/>
              <a:gd name="connsiteY1242" fmla="*/ 684293 h 2683740"/>
              <a:gd name="connsiteX1243" fmla="*/ 2315507 w 2782030"/>
              <a:gd name="connsiteY1243" fmla="*/ 697791 h 2683740"/>
              <a:gd name="connsiteX1244" fmla="*/ 2322247 w 2782030"/>
              <a:gd name="connsiteY1244" fmla="*/ 704539 h 2683740"/>
              <a:gd name="connsiteX1245" fmla="*/ 2316769 w 2782030"/>
              <a:gd name="connsiteY1245" fmla="*/ 703695 h 2683740"/>
              <a:gd name="connsiteX1246" fmla="*/ 2318877 w 2782030"/>
              <a:gd name="connsiteY1246" fmla="*/ 707912 h 2683740"/>
              <a:gd name="connsiteX1247" fmla="*/ 2305395 w 2782030"/>
              <a:gd name="connsiteY1247" fmla="*/ 684293 h 2683740"/>
              <a:gd name="connsiteX1248" fmla="*/ 2475977 w 2782030"/>
              <a:gd name="connsiteY1248" fmla="*/ 672270 h 2683740"/>
              <a:gd name="connsiteX1249" fmla="*/ 2484825 w 2782030"/>
              <a:gd name="connsiteY1249" fmla="*/ 680744 h 2683740"/>
              <a:gd name="connsiteX1250" fmla="*/ 2488195 w 2782030"/>
              <a:gd name="connsiteY1250" fmla="*/ 687523 h 2683740"/>
              <a:gd name="connsiteX1251" fmla="*/ 2484825 w 2782030"/>
              <a:gd name="connsiteY1251" fmla="*/ 690912 h 2683740"/>
              <a:gd name="connsiteX1252" fmla="*/ 2491565 w 2782030"/>
              <a:gd name="connsiteY1252" fmla="*/ 701080 h 2683740"/>
              <a:gd name="connsiteX1253" fmla="*/ 2494936 w 2782030"/>
              <a:gd name="connsiteY1253" fmla="*/ 704471 h 2683740"/>
              <a:gd name="connsiteX1254" fmla="*/ 2505048 w 2782030"/>
              <a:gd name="connsiteY1254" fmla="*/ 711249 h 2683740"/>
              <a:gd name="connsiteX1255" fmla="*/ 2538752 w 2782030"/>
              <a:gd name="connsiteY1255" fmla="*/ 779039 h 2683740"/>
              <a:gd name="connsiteX1256" fmla="*/ 2552234 w 2782030"/>
              <a:gd name="connsiteY1256" fmla="*/ 809544 h 2683740"/>
              <a:gd name="connsiteX1257" fmla="*/ 2569087 w 2782030"/>
              <a:gd name="connsiteY1257" fmla="*/ 843440 h 2683740"/>
              <a:gd name="connsiteX1258" fmla="*/ 2569087 w 2782030"/>
              <a:gd name="connsiteY1258" fmla="*/ 850220 h 2683740"/>
              <a:gd name="connsiteX1259" fmla="*/ 2585939 w 2782030"/>
              <a:gd name="connsiteY1259" fmla="*/ 880725 h 2683740"/>
              <a:gd name="connsiteX1260" fmla="*/ 2592681 w 2782030"/>
              <a:gd name="connsiteY1260" fmla="*/ 911231 h 2683740"/>
              <a:gd name="connsiteX1261" fmla="*/ 2616275 w 2782030"/>
              <a:gd name="connsiteY1261" fmla="*/ 979021 h 2683740"/>
              <a:gd name="connsiteX1262" fmla="*/ 2609533 w 2782030"/>
              <a:gd name="connsiteY1262" fmla="*/ 968852 h 2683740"/>
              <a:gd name="connsiteX1263" fmla="*/ 2609533 w 2782030"/>
              <a:gd name="connsiteY1263" fmla="*/ 979021 h 2683740"/>
              <a:gd name="connsiteX1264" fmla="*/ 2612903 w 2782030"/>
              <a:gd name="connsiteY1264" fmla="*/ 982410 h 2683740"/>
              <a:gd name="connsiteX1265" fmla="*/ 2616275 w 2782030"/>
              <a:gd name="connsiteY1265" fmla="*/ 1009526 h 2683740"/>
              <a:gd name="connsiteX1266" fmla="*/ 2612903 w 2782030"/>
              <a:gd name="connsiteY1266" fmla="*/ 995969 h 2683740"/>
              <a:gd name="connsiteX1267" fmla="*/ 2606163 w 2782030"/>
              <a:gd name="connsiteY1267" fmla="*/ 985800 h 2683740"/>
              <a:gd name="connsiteX1268" fmla="*/ 2562346 w 2782030"/>
              <a:gd name="connsiteY1268" fmla="*/ 863777 h 2683740"/>
              <a:gd name="connsiteX1269" fmla="*/ 2558976 w 2782030"/>
              <a:gd name="connsiteY1269" fmla="*/ 860388 h 2683740"/>
              <a:gd name="connsiteX1270" fmla="*/ 2548864 w 2782030"/>
              <a:gd name="connsiteY1270" fmla="*/ 833272 h 2683740"/>
              <a:gd name="connsiteX1271" fmla="*/ 2525270 w 2782030"/>
              <a:gd name="connsiteY1271" fmla="*/ 775650 h 2683740"/>
              <a:gd name="connsiteX1272" fmla="*/ 2498306 w 2782030"/>
              <a:gd name="connsiteY1272" fmla="*/ 734976 h 2683740"/>
              <a:gd name="connsiteX1273" fmla="*/ 2488195 w 2782030"/>
              <a:gd name="connsiteY1273" fmla="*/ 701080 h 2683740"/>
              <a:gd name="connsiteX1274" fmla="*/ 2481454 w 2782030"/>
              <a:gd name="connsiteY1274" fmla="*/ 680744 h 2683740"/>
              <a:gd name="connsiteX1275" fmla="*/ 2474713 w 2782030"/>
              <a:gd name="connsiteY1275" fmla="*/ 673966 h 2683740"/>
              <a:gd name="connsiteX1276" fmla="*/ 2475977 w 2782030"/>
              <a:gd name="connsiteY1276" fmla="*/ 672270 h 2683740"/>
              <a:gd name="connsiteX1277" fmla="*/ 2182102 w 2782030"/>
              <a:gd name="connsiteY1277" fmla="*/ 672184 h 2683740"/>
              <a:gd name="connsiteX1278" fmla="*/ 2191474 w 2782030"/>
              <a:gd name="connsiteY1278" fmla="*/ 687177 h 2683740"/>
              <a:gd name="connsiteX1279" fmla="*/ 2182102 w 2782030"/>
              <a:gd name="connsiteY1279" fmla="*/ 672184 h 2683740"/>
              <a:gd name="connsiteX1280" fmla="*/ 2288545 w 2782030"/>
              <a:gd name="connsiteY1280" fmla="*/ 667422 h 2683740"/>
              <a:gd name="connsiteX1281" fmla="*/ 2305395 w 2782030"/>
              <a:gd name="connsiteY1281" fmla="*/ 684293 h 2683740"/>
              <a:gd name="connsiteX1282" fmla="*/ 2288545 w 2782030"/>
              <a:gd name="connsiteY1282" fmla="*/ 667422 h 2683740"/>
              <a:gd name="connsiteX1283" fmla="*/ 2274027 w 2782030"/>
              <a:gd name="connsiteY1283" fmla="*/ 646486 h 2683740"/>
              <a:gd name="connsiteX1284" fmla="*/ 2275065 w 2782030"/>
              <a:gd name="connsiteY1284" fmla="*/ 647177 h 2683740"/>
              <a:gd name="connsiteX1285" fmla="*/ 2274906 w 2782030"/>
              <a:gd name="connsiteY1285" fmla="*/ 647495 h 2683740"/>
              <a:gd name="connsiteX1286" fmla="*/ 2271695 w 2782030"/>
              <a:gd name="connsiteY1286" fmla="*/ 643803 h 2683740"/>
              <a:gd name="connsiteX1287" fmla="*/ 2274027 w 2782030"/>
              <a:gd name="connsiteY1287" fmla="*/ 646486 h 2683740"/>
              <a:gd name="connsiteX1288" fmla="*/ 2273170 w 2782030"/>
              <a:gd name="connsiteY1288" fmla="*/ 645913 h 2683740"/>
              <a:gd name="connsiteX1289" fmla="*/ 2104014 w 2782030"/>
              <a:gd name="connsiteY1289" fmla="*/ 620542 h 2683740"/>
              <a:gd name="connsiteX1290" fmla="*/ 2110677 w 2782030"/>
              <a:gd name="connsiteY1290" fmla="*/ 620542 h 2683740"/>
              <a:gd name="connsiteX1291" fmla="*/ 2124005 w 2782030"/>
              <a:gd name="connsiteY1291" fmla="*/ 633868 h 2683740"/>
              <a:gd name="connsiteX1292" fmla="*/ 2120672 w 2782030"/>
              <a:gd name="connsiteY1292" fmla="*/ 637200 h 2683740"/>
              <a:gd name="connsiteX1293" fmla="*/ 2104014 w 2782030"/>
              <a:gd name="connsiteY1293" fmla="*/ 620542 h 2683740"/>
              <a:gd name="connsiteX1294" fmla="*/ 2096518 w 2782030"/>
              <a:gd name="connsiteY1294" fmla="*/ 620333 h 2683740"/>
              <a:gd name="connsiteX1295" fmla="*/ 2111511 w 2782030"/>
              <a:gd name="connsiteY1295" fmla="*/ 629705 h 2683740"/>
              <a:gd name="connsiteX1296" fmla="*/ 2096518 w 2782030"/>
              <a:gd name="connsiteY1296" fmla="*/ 620333 h 2683740"/>
              <a:gd name="connsiteX1297" fmla="*/ 2165236 w 2782030"/>
              <a:gd name="connsiteY1297" fmla="*/ 617210 h 2683740"/>
              <a:gd name="connsiteX1298" fmla="*/ 2168984 w 2782030"/>
              <a:gd name="connsiteY1298" fmla="*/ 620959 h 2683740"/>
              <a:gd name="connsiteX1299" fmla="*/ 2165179 w 2782030"/>
              <a:gd name="connsiteY1299" fmla="*/ 617378 h 2683740"/>
              <a:gd name="connsiteX1300" fmla="*/ 2141497 w 2782030"/>
              <a:gd name="connsiteY1300" fmla="*/ 617210 h 2683740"/>
              <a:gd name="connsiteX1301" fmla="*/ 2153992 w 2782030"/>
              <a:gd name="connsiteY1301" fmla="*/ 629705 h 2683740"/>
              <a:gd name="connsiteX1302" fmla="*/ 2141497 w 2782030"/>
              <a:gd name="connsiteY1302" fmla="*/ 617210 h 2683740"/>
              <a:gd name="connsiteX1303" fmla="*/ 2106514 w 2782030"/>
              <a:gd name="connsiteY1303" fmla="*/ 614712 h 2683740"/>
              <a:gd name="connsiteX1304" fmla="*/ 2126504 w 2782030"/>
              <a:gd name="connsiteY1304" fmla="*/ 626706 h 2683740"/>
              <a:gd name="connsiteX1305" fmla="*/ 2106514 w 2782030"/>
              <a:gd name="connsiteY1305" fmla="*/ 614712 h 2683740"/>
              <a:gd name="connsiteX1306" fmla="*/ 2161019 w 2782030"/>
              <a:gd name="connsiteY1306" fmla="*/ 613462 h 2683740"/>
              <a:gd name="connsiteX1307" fmla="*/ 2165179 w 2782030"/>
              <a:gd name="connsiteY1307" fmla="*/ 617378 h 2683740"/>
              <a:gd name="connsiteX1308" fmla="*/ 2164767 w 2782030"/>
              <a:gd name="connsiteY1308" fmla="*/ 618615 h 2683740"/>
              <a:gd name="connsiteX1309" fmla="*/ 2161486 w 2782030"/>
              <a:gd name="connsiteY1309" fmla="*/ 617210 h 2683740"/>
              <a:gd name="connsiteX1310" fmla="*/ 2161019 w 2782030"/>
              <a:gd name="connsiteY1310" fmla="*/ 613462 h 2683740"/>
              <a:gd name="connsiteX1311" fmla="*/ 2091522 w 2782030"/>
              <a:gd name="connsiteY1311" fmla="*/ 598189 h 2683740"/>
              <a:gd name="connsiteX1312" fmla="*/ 2093073 w 2782030"/>
              <a:gd name="connsiteY1312" fmla="*/ 598673 h 2683740"/>
              <a:gd name="connsiteX1313" fmla="*/ 2099814 w 2782030"/>
              <a:gd name="connsiteY1313" fmla="*/ 603312 h 2683740"/>
              <a:gd name="connsiteX1314" fmla="*/ 2106555 w 2782030"/>
              <a:gd name="connsiteY1314" fmla="*/ 613435 h 2683740"/>
              <a:gd name="connsiteX1315" fmla="*/ 2099814 w 2782030"/>
              <a:gd name="connsiteY1315" fmla="*/ 616810 h 2683740"/>
              <a:gd name="connsiteX1316" fmla="*/ 2093073 w 2782030"/>
              <a:gd name="connsiteY1316" fmla="*/ 606687 h 2683740"/>
              <a:gd name="connsiteX1317" fmla="*/ 2097760 w 2782030"/>
              <a:gd name="connsiteY1317" fmla="*/ 604789 h 2683740"/>
              <a:gd name="connsiteX1318" fmla="*/ 2126504 w 2782030"/>
              <a:gd name="connsiteY1318" fmla="*/ 594721 h 2683740"/>
              <a:gd name="connsiteX1319" fmla="*/ 2141497 w 2782030"/>
              <a:gd name="connsiteY1319" fmla="*/ 609714 h 2683740"/>
              <a:gd name="connsiteX1320" fmla="*/ 2130252 w 2782030"/>
              <a:gd name="connsiteY1320" fmla="*/ 603717 h 2683740"/>
              <a:gd name="connsiteX1321" fmla="*/ 2126504 w 2782030"/>
              <a:gd name="connsiteY1321" fmla="*/ 594721 h 2683740"/>
              <a:gd name="connsiteX1322" fmla="*/ 2088210 w 2782030"/>
              <a:gd name="connsiteY1322" fmla="*/ 594683 h 2683740"/>
              <a:gd name="connsiteX1323" fmla="*/ 2091522 w 2782030"/>
              <a:gd name="connsiteY1323" fmla="*/ 598189 h 2683740"/>
              <a:gd name="connsiteX1324" fmla="*/ 2086333 w 2782030"/>
              <a:gd name="connsiteY1324" fmla="*/ 596564 h 2683740"/>
              <a:gd name="connsiteX1325" fmla="*/ 2110261 w 2782030"/>
              <a:gd name="connsiteY1325" fmla="*/ 589723 h 2683740"/>
              <a:gd name="connsiteX1326" fmla="*/ 2121507 w 2782030"/>
              <a:gd name="connsiteY1326" fmla="*/ 599719 h 2683740"/>
              <a:gd name="connsiteX1327" fmla="*/ 2110261 w 2782030"/>
              <a:gd name="connsiteY1327" fmla="*/ 589723 h 2683740"/>
              <a:gd name="connsiteX1328" fmla="*/ 2140090 w 2782030"/>
              <a:gd name="connsiteY1328" fmla="*/ 579259 h 2683740"/>
              <a:gd name="connsiteX1329" fmla="*/ 2148993 w 2782030"/>
              <a:gd name="connsiteY1329" fmla="*/ 587224 h 2683740"/>
              <a:gd name="connsiteX1330" fmla="*/ 2134000 w 2782030"/>
              <a:gd name="connsiteY1330" fmla="*/ 579726 h 2683740"/>
              <a:gd name="connsiteX1331" fmla="*/ 2140090 w 2782030"/>
              <a:gd name="connsiteY1331" fmla="*/ 579259 h 2683740"/>
              <a:gd name="connsiteX1332" fmla="*/ 2354990 w 2782030"/>
              <a:gd name="connsiteY1332" fmla="*/ 575510 h 2683740"/>
              <a:gd name="connsiteX1333" fmla="*/ 2363892 w 2782030"/>
              <a:gd name="connsiteY1333" fmla="*/ 583476 h 2683740"/>
              <a:gd name="connsiteX1334" fmla="*/ 2348899 w 2782030"/>
              <a:gd name="connsiteY1334" fmla="*/ 575979 h 2683740"/>
              <a:gd name="connsiteX1335" fmla="*/ 2354990 w 2782030"/>
              <a:gd name="connsiteY1335" fmla="*/ 575510 h 2683740"/>
              <a:gd name="connsiteX1336" fmla="*/ 2086879 w 2782030"/>
              <a:gd name="connsiteY1336" fmla="*/ 569733 h 2683740"/>
              <a:gd name="connsiteX1337" fmla="*/ 2096518 w 2782030"/>
              <a:gd name="connsiteY1337" fmla="*/ 582228 h 2683740"/>
              <a:gd name="connsiteX1338" fmla="*/ 2074028 w 2782030"/>
              <a:gd name="connsiteY1338" fmla="*/ 572856 h 2683740"/>
              <a:gd name="connsiteX1339" fmla="*/ 2086879 w 2782030"/>
              <a:gd name="connsiteY1339" fmla="*/ 569733 h 2683740"/>
              <a:gd name="connsiteX1340" fmla="*/ 2074028 w 2782030"/>
              <a:gd name="connsiteY1340" fmla="*/ 559737 h 2683740"/>
              <a:gd name="connsiteX1341" fmla="*/ 2091521 w 2782030"/>
              <a:gd name="connsiteY1341" fmla="*/ 569108 h 2683740"/>
              <a:gd name="connsiteX1342" fmla="*/ 2074028 w 2782030"/>
              <a:gd name="connsiteY1342" fmla="*/ 559737 h 2683740"/>
              <a:gd name="connsiteX1343" fmla="*/ 2048228 w 2782030"/>
              <a:gd name="connsiteY1343" fmla="*/ 542323 h 2683740"/>
              <a:gd name="connsiteX1344" fmla="*/ 2056537 w 2782030"/>
              <a:gd name="connsiteY1344" fmla="*/ 543495 h 2683740"/>
              <a:gd name="connsiteX1345" fmla="*/ 2053038 w 2782030"/>
              <a:gd name="connsiteY1345" fmla="*/ 549742 h 2683740"/>
              <a:gd name="connsiteX1346" fmla="*/ 2044728 w 2782030"/>
              <a:gd name="connsiteY1346" fmla="*/ 545056 h 2683740"/>
              <a:gd name="connsiteX1347" fmla="*/ 2042775 w 2782030"/>
              <a:gd name="connsiteY1347" fmla="*/ 543446 h 2683740"/>
              <a:gd name="connsiteX1348" fmla="*/ 2039045 w 2782030"/>
              <a:gd name="connsiteY1348" fmla="*/ 540370 h 2683740"/>
              <a:gd name="connsiteX1349" fmla="*/ 2042775 w 2782030"/>
              <a:gd name="connsiteY1349" fmla="*/ 543446 h 2683740"/>
              <a:gd name="connsiteX1350" fmla="*/ 2042542 w 2782030"/>
              <a:gd name="connsiteY1350" fmla="*/ 543495 h 2683740"/>
              <a:gd name="connsiteX1351" fmla="*/ 2039045 w 2782030"/>
              <a:gd name="connsiteY1351" fmla="*/ 540370 h 2683740"/>
              <a:gd name="connsiteX1352" fmla="*/ 2026551 w 2782030"/>
              <a:gd name="connsiteY1352" fmla="*/ 530250 h 2683740"/>
              <a:gd name="connsiteX1353" fmla="*/ 2039402 w 2782030"/>
              <a:gd name="connsiteY1353" fmla="*/ 536248 h 2683740"/>
              <a:gd name="connsiteX1354" fmla="*/ 2039402 w 2782030"/>
              <a:gd name="connsiteY1354" fmla="*/ 530250 h 2683740"/>
              <a:gd name="connsiteX1355" fmla="*/ 2045829 w 2782030"/>
              <a:gd name="connsiteY1355" fmla="*/ 536248 h 2683740"/>
              <a:gd name="connsiteX1356" fmla="*/ 2039402 w 2782030"/>
              <a:gd name="connsiteY1356" fmla="*/ 539246 h 2683740"/>
              <a:gd name="connsiteX1357" fmla="*/ 2026551 w 2782030"/>
              <a:gd name="connsiteY1357" fmla="*/ 530250 h 2683740"/>
              <a:gd name="connsiteX1358" fmla="*/ 2168984 w 2782030"/>
              <a:gd name="connsiteY1358" fmla="*/ 529751 h 2683740"/>
              <a:gd name="connsiteX1359" fmla="*/ 2168984 w 2782030"/>
              <a:gd name="connsiteY1359" fmla="*/ 536748 h 2683740"/>
              <a:gd name="connsiteX1360" fmla="*/ 2168984 w 2782030"/>
              <a:gd name="connsiteY1360" fmla="*/ 529751 h 2683740"/>
              <a:gd name="connsiteX1361" fmla="*/ 1983238 w 2782030"/>
              <a:gd name="connsiteY1361" fmla="*/ 529751 h 2683740"/>
              <a:gd name="connsiteX1362" fmla="*/ 1983238 w 2782030"/>
              <a:gd name="connsiteY1362" fmla="*/ 542246 h 2683740"/>
              <a:gd name="connsiteX1363" fmla="*/ 1983238 w 2782030"/>
              <a:gd name="connsiteY1363" fmla="*/ 529751 h 2683740"/>
              <a:gd name="connsiteX1364" fmla="*/ 2026551 w 2782030"/>
              <a:gd name="connsiteY1364" fmla="*/ 523088 h 2683740"/>
              <a:gd name="connsiteX1365" fmla="*/ 2036547 w 2782030"/>
              <a:gd name="connsiteY1365" fmla="*/ 529751 h 2683740"/>
              <a:gd name="connsiteX1366" fmla="*/ 2026551 w 2782030"/>
              <a:gd name="connsiteY1366" fmla="*/ 523088 h 2683740"/>
              <a:gd name="connsiteX1367" fmla="*/ 432845 w 2782030"/>
              <a:gd name="connsiteY1367" fmla="*/ 523087 h 2683740"/>
              <a:gd name="connsiteX1368" fmla="*/ 422303 w 2782030"/>
              <a:gd name="connsiteY1368" fmla="*/ 530584 h 2683740"/>
              <a:gd name="connsiteX1369" fmla="*/ 431299 w 2782030"/>
              <a:gd name="connsiteY1369" fmla="*/ 523920 h 2683740"/>
              <a:gd name="connsiteX1370" fmla="*/ 432845 w 2782030"/>
              <a:gd name="connsiteY1370" fmla="*/ 523087 h 2683740"/>
              <a:gd name="connsiteX1371" fmla="*/ 1965329 w 2782030"/>
              <a:gd name="connsiteY1371" fmla="*/ 519756 h 2683740"/>
              <a:gd name="connsiteX1372" fmla="*/ 1971577 w 2782030"/>
              <a:gd name="connsiteY1372" fmla="*/ 529751 h 2683740"/>
              <a:gd name="connsiteX1373" fmla="*/ 1968452 w 2782030"/>
              <a:gd name="connsiteY1373" fmla="*/ 529751 h 2683740"/>
              <a:gd name="connsiteX1374" fmla="*/ 1968452 w 2782030"/>
              <a:gd name="connsiteY1374" fmla="*/ 526419 h 2683740"/>
              <a:gd name="connsiteX1375" fmla="*/ 1962205 w 2782030"/>
              <a:gd name="connsiteY1375" fmla="*/ 526419 h 2683740"/>
              <a:gd name="connsiteX1376" fmla="*/ 1965329 w 2782030"/>
              <a:gd name="connsiteY1376" fmla="*/ 519756 h 2683740"/>
              <a:gd name="connsiteX1377" fmla="*/ 2271436 w 2782030"/>
              <a:gd name="connsiteY1377" fmla="*/ 509761 h 2683740"/>
              <a:gd name="connsiteX1378" fmla="*/ 2274896 w 2782030"/>
              <a:gd name="connsiteY1378" fmla="*/ 509761 h 2683740"/>
              <a:gd name="connsiteX1379" fmla="*/ 2299115 w 2782030"/>
              <a:gd name="connsiteY1379" fmla="*/ 533084 h 2683740"/>
              <a:gd name="connsiteX1380" fmla="*/ 2312955 w 2782030"/>
              <a:gd name="connsiteY1380" fmla="*/ 546410 h 2683740"/>
              <a:gd name="connsiteX1381" fmla="*/ 2326795 w 2782030"/>
              <a:gd name="connsiteY1381" fmla="*/ 559737 h 2683740"/>
              <a:gd name="connsiteX1382" fmla="*/ 2330254 w 2782030"/>
              <a:gd name="connsiteY1382" fmla="*/ 566400 h 2683740"/>
              <a:gd name="connsiteX1383" fmla="*/ 2351015 w 2782030"/>
              <a:gd name="connsiteY1383" fmla="*/ 586391 h 2683740"/>
              <a:gd name="connsiteX1384" fmla="*/ 2351015 w 2782030"/>
              <a:gd name="connsiteY1384" fmla="*/ 599719 h 2683740"/>
              <a:gd name="connsiteX1385" fmla="*/ 2357934 w 2782030"/>
              <a:gd name="connsiteY1385" fmla="*/ 603051 h 2683740"/>
              <a:gd name="connsiteX1386" fmla="*/ 2354475 w 2782030"/>
              <a:gd name="connsiteY1386" fmla="*/ 606382 h 2683740"/>
              <a:gd name="connsiteX1387" fmla="*/ 2337174 w 2782030"/>
              <a:gd name="connsiteY1387" fmla="*/ 586391 h 2683740"/>
              <a:gd name="connsiteX1388" fmla="*/ 2316415 w 2782030"/>
              <a:gd name="connsiteY1388" fmla="*/ 566400 h 2683740"/>
              <a:gd name="connsiteX1389" fmla="*/ 2309496 w 2782030"/>
              <a:gd name="connsiteY1389" fmla="*/ 556405 h 2683740"/>
              <a:gd name="connsiteX1390" fmla="*/ 2309496 w 2782030"/>
              <a:gd name="connsiteY1390" fmla="*/ 553074 h 2683740"/>
              <a:gd name="connsiteX1391" fmla="*/ 2271436 w 2782030"/>
              <a:gd name="connsiteY1391" fmla="*/ 509761 h 2683740"/>
              <a:gd name="connsiteX1392" fmla="*/ 2007436 w 2782030"/>
              <a:gd name="connsiteY1392" fmla="*/ 504255 h 2683740"/>
              <a:gd name="connsiteX1393" fmla="*/ 2016734 w 2782030"/>
              <a:gd name="connsiteY1393" fmla="*/ 511362 h 2683740"/>
              <a:gd name="connsiteX1394" fmla="*/ 2005133 w 2782030"/>
              <a:gd name="connsiteY1394" fmla="*/ 510074 h 2683740"/>
              <a:gd name="connsiteX1395" fmla="*/ 2012271 w 2782030"/>
              <a:gd name="connsiteY1395" fmla="*/ 510074 h 2683740"/>
              <a:gd name="connsiteX1396" fmla="*/ 2203967 w 2782030"/>
              <a:gd name="connsiteY1396" fmla="*/ 502888 h 2683740"/>
              <a:gd name="connsiteX1397" fmla="*/ 2210964 w 2782030"/>
              <a:gd name="connsiteY1397" fmla="*/ 502888 h 2683740"/>
              <a:gd name="connsiteX1398" fmla="*/ 2221460 w 2782030"/>
              <a:gd name="connsiteY1398" fmla="*/ 512260 h 2683740"/>
              <a:gd name="connsiteX1399" fmla="*/ 2203967 w 2782030"/>
              <a:gd name="connsiteY1399" fmla="*/ 502888 h 2683740"/>
              <a:gd name="connsiteX1400" fmla="*/ 2036547 w 2782030"/>
              <a:gd name="connsiteY1400" fmla="*/ 499766 h 2683740"/>
              <a:gd name="connsiteX1401" fmla="*/ 2054039 w 2782030"/>
              <a:gd name="connsiteY1401" fmla="*/ 512260 h 2683740"/>
              <a:gd name="connsiteX1402" fmla="*/ 2036547 w 2782030"/>
              <a:gd name="connsiteY1402" fmla="*/ 502888 h 2683740"/>
              <a:gd name="connsiteX1403" fmla="*/ 2036547 w 2782030"/>
              <a:gd name="connsiteY1403" fmla="*/ 499766 h 2683740"/>
              <a:gd name="connsiteX1404" fmla="*/ 2001563 w 2782030"/>
              <a:gd name="connsiteY1404" fmla="*/ 499766 h 2683740"/>
              <a:gd name="connsiteX1405" fmla="*/ 2006916 w 2782030"/>
              <a:gd name="connsiteY1405" fmla="*/ 503631 h 2683740"/>
              <a:gd name="connsiteX1406" fmla="*/ 2007436 w 2782030"/>
              <a:gd name="connsiteY1406" fmla="*/ 504255 h 2683740"/>
              <a:gd name="connsiteX1407" fmla="*/ 1936093 w 2782030"/>
              <a:gd name="connsiteY1407" fmla="*/ 499766 h 2683740"/>
              <a:gd name="connsiteX1408" fmla="*/ 1939592 w 2782030"/>
              <a:gd name="connsiteY1408" fmla="*/ 499766 h 2683740"/>
              <a:gd name="connsiteX1409" fmla="*/ 1946589 w 2782030"/>
              <a:gd name="connsiteY1409" fmla="*/ 509136 h 2683740"/>
              <a:gd name="connsiteX1410" fmla="*/ 1936093 w 2782030"/>
              <a:gd name="connsiteY1410" fmla="*/ 506013 h 2683740"/>
              <a:gd name="connsiteX1411" fmla="*/ 1943090 w 2782030"/>
              <a:gd name="connsiteY1411" fmla="*/ 506013 h 2683740"/>
              <a:gd name="connsiteX1412" fmla="*/ 1936093 w 2782030"/>
              <a:gd name="connsiteY1412" fmla="*/ 499766 h 2683740"/>
              <a:gd name="connsiteX1413" fmla="*/ 2108621 w 2782030"/>
              <a:gd name="connsiteY1413" fmla="*/ 497954 h 2683740"/>
              <a:gd name="connsiteX1414" fmla="*/ 2121507 w 2782030"/>
              <a:gd name="connsiteY1414" fmla="*/ 509761 h 2683740"/>
              <a:gd name="connsiteX1415" fmla="*/ 2108621 w 2782030"/>
              <a:gd name="connsiteY1415" fmla="*/ 497954 h 2683740"/>
              <a:gd name="connsiteX1416" fmla="*/ 1890960 w 2782030"/>
              <a:gd name="connsiteY1416" fmla="*/ 496661 h 2683740"/>
              <a:gd name="connsiteX1417" fmla="*/ 1907712 w 2782030"/>
              <a:gd name="connsiteY1417" fmla="*/ 504837 h 2683740"/>
              <a:gd name="connsiteX1418" fmla="*/ 1907712 w 2782030"/>
              <a:gd name="connsiteY1418" fmla="*/ 502087 h 2683740"/>
              <a:gd name="connsiteX1419" fmla="*/ 1896338 w 2782030"/>
              <a:gd name="connsiteY1419" fmla="*/ 498712 h 2683740"/>
              <a:gd name="connsiteX1420" fmla="*/ 2066532 w 2782030"/>
              <a:gd name="connsiteY1420" fmla="*/ 492268 h 2683740"/>
              <a:gd name="connsiteX1421" fmla="*/ 2096518 w 2782030"/>
              <a:gd name="connsiteY1421" fmla="*/ 509761 h 2683740"/>
              <a:gd name="connsiteX1422" fmla="*/ 2066532 w 2782030"/>
              <a:gd name="connsiteY1422" fmla="*/ 492268 h 2683740"/>
              <a:gd name="connsiteX1423" fmla="*/ 1864127 w 2782030"/>
              <a:gd name="connsiteY1423" fmla="*/ 478525 h 2683740"/>
              <a:gd name="connsiteX1424" fmla="*/ 1879119 w 2782030"/>
              <a:gd name="connsiteY1424" fmla="*/ 489770 h 2683740"/>
              <a:gd name="connsiteX1425" fmla="*/ 1871622 w 2782030"/>
              <a:gd name="connsiteY1425" fmla="*/ 486022 h 2683740"/>
              <a:gd name="connsiteX1426" fmla="*/ 1864127 w 2782030"/>
              <a:gd name="connsiteY1426" fmla="*/ 478525 h 2683740"/>
              <a:gd name="connsiteX1427" fmla="*/ 2059372 w 2782030"/>
              <a:gd name="connsiteY1427" fmla="*/ 475094 h 2683740"/>
              <a:gd name="connsiteX1428" fmla="*/ 2062742 w 2782030"/>
              <a:gd name="connsiteY1428" fmla="*/ 478467 h 2683740"/>
              <a:gd name="connsiteX1429" fmla="*/ 2069482 w 2782030"/>
              <a:gd name="connsiteY1429" fmla="*/ 481842 h 2683740"/>
              <a:gd name="connsiteX1430" fmla="*/ 2076222 w 2782030"/>
              <a:gd name="connsiteY1430" fmla="*/ 491964 h 2683740"/>
              <a:gd name="connsiteX1431" fmla="*/ 2062742 w 2782030"/>
              <a:gd name="connsiteY1431" fmla="*/ 485216 h 2683740"/>
              <a:gd name="connsiteX1432" fmla="*/ 489772 w 2782030"/>
              <a:gd name="connsiteY1432" fmla="*/ 472279 h 2683740"/>
              <a:gd name="connsiteX1433" fmla="*/ 475777 w 2782030"/>
              <a:gd name="connsiteY1433" fmla="*/ 492270 h 2683740"/>
              <a:gd name="connsiteX1434" fmla="*/ 489772 w 2782030"/>
              <a:gd name="connsiteY1434" fmla="*/ 472279 h 2683740"/>
              <a:gd name="connsiteX1435" fmla="*/ 1906171 w 2782030"/>
              <a:gd name="connsiteY1435" fmla="*/ 472200 h 2683740"/>
              <a:gd name="connsiteX1436" fmla="*/ 1921193 w 2782030"/>
              <a:gd name="connsiteY1436" fmla="*/ 478467 h 2683740"/>
              <a:gd name="connsiteX1437" fmla="*/ 1921193 w 2782030"/>
              <a:gd name="connsiteY1437" fmla="*/ 479726 h 2683740"/>
              <a:gd name="connsiteX1438" fmla="*/ 1913189 w 2782030"/>
              <a:gd name="connsiteY1438" fmla="*/ 475515 h 2683740"/>
              <a:gd name="connsiteX1439" fmla="*/ 1880750 w 2782030"/>
              <a:gd name="connsiteY1439" fmla="*/ 461596 h 2683740"/>
              <a:gd name="connsiteX1440" fmla="*/ 1890862 w 2782030"/>
              <a:gd name="connsiteY1440" fmla="*/ 464971 h 2683740"/>
              <a:gd name="connsiteX1441" fmla="*/ 1906171 w 2782030"/>
              <a:gd name="connsiteY1441" fmla="*/ 472200 h 2683740"/>
              <a:gd name="connsiteX1442" fmla="*/ 1840308 w 2782030"/>
              <a:gd name="connsiteY1442" fmla="*/ 448100 h 2683740"/>
              <a:gd name="connsiteX1443" fmla="*/ 1850420 w 2782030"/>
              <a:gd name="connsiteY1443" fmla="*/ 454848 h 2683740"/>
              <a:gd name="connsiteX1444" fmla="*/ 1833568 w 2782030"/>
              <a:gd name="connsiteY1444" fmla="*/ 451475 h 2683740"/>
              <a:gd name="connsiteX1445" fmla="*/ 1840308 w 2782030"/>
              <a:gd name="connsiteY1445" fmla="*/ 448100 h 2683740"/>
              <a:gd name="connsiteX1446" fmla="*/ 1677402 w 2782030"/>
              <a:gd name="connsiteY1446" fmla="*/ 398915 h 2683740"/>
              <a:gd name="connsiteX1447" fmla="*/ 1681338 w 2782030"/>
              <a:gd name="connsiteY1447" fmla="*/ 400282 h 2683740"/>
              <a:gd name="connsiteX1448" fmla="*/ 1689210 w 2782030"/>
              <a:gd name="connsiteY1448" fmla="*/ 404185 h 2683740"/>
              <a:gd name="connsiteX1449" fmla="*/ 1682213 w 2782030"/>
              <a:gd name="connsiteY1449" fmla="*/ 401062 h 2683740"/>
              <a:gd name="connsiteX1450" fmla="*/ 1678714 w 2782030"/>
              <a:gd name="connsiteY1450" fmla="*/ 401062 h 2683740"/>
              <a:gd name="connsiteX1451" fmla="*/ 1677402 w 2782030"/>
              <a:gd name="connsiteY1451" fmla="*/ 398915 h 2683740"/>
              <a:gd name="connsiteX1452" fmla="*/ 1665053 w 2782030"/>
              <a:gd name="connsiteY1452" fmla="*/ 394815 h 2683740"/>
              <a:gd name="connsiteX1453" fmla="*/ 1661722 w 2782030"/>
              <a:gd name="connsiteY1453" fmla="*/ 398563 h 2683740"/>
              <a:gd name="connsiteX1454" fmla="*/ 1665053 w 2782030"/>
              <a:gd name="connsiteY1454" fmla="*/ 394815 h 2683740"/>
              <a:gd name="connsiteX1455" fmla="*/ 2126504 w 2782030"/>
              <a:gd name="connsiteY1455" fmla="*/ 377322 h 2683740"/>
              <a:gd name="connsiteX1456" fmla="*/ 2148995 w 2782030"/>
              <a:gd name="connsiteY1456" fmla="*/ 392315 h 2683740"/>
              <a:gd name="connsiteX1457" fmla="*/ 2137749 w 2782030"/>
              <a:gd name="connsiteY1457" fmla="*/ 388567 h 2683740"/>
              <a:gd name="connsiteX1458" fmla="*/ 2126504 w 2782030"/>
              <a:gd name="connsiteY1458" fmla="*/ 377322 h 2683740"/>
              <a:gd name="connsiteX1459" fmla="*/ 1604248 w 2782030"/>
              <a:gd name="connsiteY1459" fmla="*/ 377322 h 2683740"/>
              <a:gd name="connsiteX1460" fmla="*/ 1611744 w 2782030"/>
              <a:gd name="connsiteY1460" fmla="*/ 381070 h 2683740"/>
              <a:gd name="connsiteX1461" fmla="*/ 1611744 w 2782030"/>
              <a:gd name="connsiteY1461" fmla="*/ 384820 h 2683740"/>
              <a:gd name="connsiteX1462" fmla="*/ 1604248 w 2782030"/>
              <a:gd name="connsiteY1462" fmla="*/ 377322 h 2683740"/>
              <a:gd name="connsiteX1463" fmla="*/ 577230 w 2782030"/>
              <a:gd name="connsiteY1463" fmla="*/ 374824 h 2683740"/>
              <a:gd name="connsiteX1464" fmla="*/ 565985 w 2782030"/>
              <a:gd name="connsiteY1464" fmla="*/ 384820 h 2683740"/>
              <a:gd name="connsiteX1465" fmla="*/ 577230 w 2782030"/>
              <a:gd name="connsiteY1465" fmla="*/ 374824 h 2683740"/>
              <a:gd name="connsiteX1466" fmla="*/ 1597655 w 2782030"/>
              <a:gd name="connsiteY1466" fmla="*/ 370494 h 2683740"/>
              <a:gd name="connsiteX1467" fmla="*/ 1584173 w 2782030"/>
              <a:gd name="connsiteY1467" fmla="*/ 373867 h 2683740"/>
              <a:gd name="connsiteX1468" fmla="*/ 1583752 w 2782030"/>
              <a:gd name="connsiteY1468" fmla="*/ 371759 h 2683740"/>
              <a:gd name="connsiteX1469" fmla="*/ 1581594 w 2782030"/>
              <a:gd name="connsiteY1469" fmla="*/ 375770 h 2683740"/>
              <a:gd name="connsiteX1470" fmla="*/ 1621420 w 2782030"/>
              <a:gd name="connsiteY1470" fmla="*/ 388377 h 2683740"/>
              <a:gd name="connsiteX1471" fmla="*/ 1624741 w 2782030"/>
              <a:gd name="connsiteY1471" fmla="*/ 384820 h 2683740"/>
              <a:gd name="connsiteX1472" fmla="*/ 1629114 w 2782030"/>
              <a:gd name="connsiteY1472" fmla="*/ 387162 h 2683740"/>
              <a:gd name="connsiteX1473" fmla="*/ 1628527 w 2782030"/>
              <a:gd name="connsiteY1473" fmla="*/ 390626 h 2683740"/>
              <a:gd name="connsiteX1474" fmla="*/ 1682152 w 2782030"/>
              <a:gd name="connsiteY1474" fmla="*/ 407599 h 2683740"/>
              <a:gd name="connsiteX1475" fmla="*/ 1681713 w 2782030"/>
              <a:gd name="connsiteY1475" fmla="*/ 407310 h 2683740"/>
              <a:gd name="connsiteX1476" fmla="*/ 1699205 w 2782030"/>
              <a:gd name="connsiteY1476" fmla="*/ 411058 h 2683740"/>
              <a:gd name="connsiteX1477" fmla="*/ 1697808 w 2782030"/>
              <a:gd name="connsiteY1477" fmla="*/ 412555 h 2683740"/>
              <a:gd name="connsiteX1478" fmla="*/ 1702739 w 2782030"/>
              <a:gd name="connsiteY1478" fmla="*/ 414116 h 2683740"/>
              <a:gd name="connsiteX1479" fmla="*/ 1705451 w 2782030"/>
              <a:gd name="connsiteY1479" fmla="*/ 412307 h 2683740"/>
              <a:gd name="connsiteX1480" fmla="*/ 1716696 w 2782030"/>
              <a:gd name="connsiteY1480" fmla="*/ 414807 h 2683740"/>
              <a:gd name="connsiteX1481" fmla="*/ 1704922 w 2782030"/>
              <a:gd name="connsiteY1481" fmla="*/ 414807 h 2683740"/>
              <a:gd name="connsiteX1482" fmla="*/ 1770279 w 2782030"/>
              <a:gd name="connsiteY1482" fmla="*/ 435495 h 2683740"/>
              <a:gd name="connsiteX1483" fmla="*/ 1800619 w 2782030"/>
              <a:gd name="connsiteY1483" fmla="*/ 452569 h 2683740"/>
              <a:gd name="connsiteX1484" fmla="*/ 1816971 w 2782030"/>
              <a:gd name="connsiteY1484" fmla="*/ 460549 h 2683740"/>
              <a:gd name="connsiteX1485" fmla="*/ 1817481 w 2782030"/>
              <a:gd name="connsiteY1485" fmla="*/ 459784 h 2683740"/>
              <a:gd name="connsiteX1486" fmla="*/ 1824145 w 2782030"/>
              <a:gd name="connsiteY1486" fmla="*/ 462282 h 2683740"/>
              <a:gd name="connsiteX1487" fmla="*/ 1821750 w 2782030"/>
              <a:gd name="connsiteY1487" fmla="*/ 462882 h 2683740"/>
              <a:gd name="connsiteX1488" fmla="*/ 1888627 w 2782030"/>
              <a:gd name="connsiteY1488" fmla="*/ 495523 h 2683740"/>
              <a:gd name="connsiteX1489" fmla="*/ 1903078 w 2782030"/>
              <a:gd name="connsiteY1489" fmla="*/ 497869 h 2683740"/>
              <a:gd name="connsiteX1490" fmla="*/ 1911082 w 2782030"/>
              <a:gd name="connsiteY1490" fmla="*/ 495339 h 2683740"/>
              <a:gd name="connsiteX1491" fmla="*/ 1917823 w 2782030"/>
              <a:gd name="connsiteY1491" fmla="*/ 498712 h 2683740"/>
              <a:gd name="connsiteX1492" fmla="*/ 1924563 w 2782030"/>
              <a:gd name="connsiteY1492" fmla="*/ 488590 h 2683740"/>
              <a:gd name="connsiteX1493" fmla="*/ 1907712 w 2782030"/>
              <a:gd name="connsiteY1493" fmla="*/ 478467 h 2683740"/>
              <a:gd name="connsiteX1494" fmla="*/ 1907712 w 2782030"/>
              <a:gd name="connsiteY1494" fmla="*/ 481842 h 2683740"/>
              <a:gd name="connsiteX1495" fmla="*/ 1904342 w 2782030"/>
              <a:gd name="connsiteY1495" fmla="*/ 475094 h 2683740"/>
              <a:gd name="connsiteX1496" fmla="*/ 1921193 w 2782030"/>
              <a:gd name="connsiteY1496" fmla="*/ 481842 h 2683740"/>
              <a:gd name="connsiteX1497" fmla="*/ 1921193 w 2782030"/>
              <a:gd name="connsiteY1497" fmla="*/ 479726 h 2683740"/>
              <a:gd name="connsiteX1498" fmla="*/ 1938045 w 2782030"/>
              <a:gd name="connsiteY1498" fmla="*/ 488590 h 2683740"/>
              <a:gd name="connsiteX1499" fmla="*/ 1907712 w 2782030"/>
              <a:gd name="connsiteY1499" fmla="*/ 464971 h 2683740"/>
              <a:gd name="connsiteX1500" fmla="*/ 1863900 w 2782030"/>
              <a:gd name="connsiteY1500" fmla="*/ 448100 h 2683740"/>
              <a:gd name="connsiteX1501" fmla="*/ 1870640 w 2782030"/>
              <a:gd name="connsiteY1501" fmla="*/ 451475 h 2683740"/>
              <a:gd name="connsiteX1502" fmla="*/ 1850420 w 2782030"/>
              <a:gd name="connsiteY1502" fmla="*/ 444725 h 2683740"/>
              <a:gd name="connsiteX1503" fmla="*/ 1853790 w 2782030"/>
              <a:gd name="connsiteY1503" fmla="*/ 448100 h 2683740"/>
              <a:gd name="connsiteX1504" fmla="*/ 1833568 w 2782030"/>
              <a:gd name="connsiteY1504" fmla="*/ 434602 h 2683740"/>
              <a:gd name="connsiteX1505" fmla="*/ 1833544 w 2782030"/>
              <a:gd name="connsiteY1505" fmla="*/ 434615 h 2683740"/>
              <a:gd name="connsiteX1506" fmla="*/ 1833642 w 2782030"/>
              <a:gd name="connsiteY1506" fmla="*/ 434798 h 2683740"/>
              <a:gd name="connsiteX1507" fmla="*/ 1833520 w 2782030"/>
              <a:gd name="connsiteY1507" fmla="*/ 434628 h 2683740"/>
              <a:gd name="connsiteX1508" fmla="*/ 1829524 w 2782030"/>
              <a:gd name="connsiteY1508" fmla="*/ 436628 h 2683740"/>
              <a:gd name="connsiteX1509" fmla="*/ 1820087 w 2782030"/>
              <a:gd name="connsiteY1509" fmla="*/ 431229 h 2683740"/>
              <a:gd name="connsiteX1510" fmla="*/ 1829355 w 2782030"/>
              <a:gd name="connsiteY1510" fmla="*/ 436712 h 2683740"/>
              <a:gd name="connsiteX1511" fmla="*/ 1829524 w 2782030"/>
              <a:gd name="connsiteY1511" fmla="*/ 436628 h 2683740"/>
              <a:gd name="connsiteX1512" fmla="*/ 1843679 w 2782030"/>
              <a:gd name="connsiteY1512" fmla="*/ 444725 h 2683740"/>
              <a:gd name="connsiteX1513" fmla="*/ 1870640 w 2782030"/>
              <a:gd name="connsiteY1513" fmla="*/ 454848 h 2683740"/>
              <a:gd name="connsiteX1514" fmla="*/ 1877380 w 2782030"/>
              <a:gd name="connsiteY1514" fmla="*/ 464971 h 2683740"/>
              <a:gd name="connsiteX1515" fmla="*/ 1853790 w 2782030"/>
              <a:gd name="connsiteY1515" fmla="*/ 451475 h 2683740"/>
              <a:gd name="connsiteX1516" fmla="*/ 1867270 w 2782030"/>
              <a:gd name="connsiteY1516" fmla="*/ 468346 h 2683740"/>
              <a:gd name="connsiteX1517" fmla="*/ 1847049 w 2782030"/>
              <a:gd name="connsiteY1517" fmla="*/ 448100 h 2683740"/>
              <a:gd name="connsiteX1518" fmla="*/ 1840308 w 2782030"/>
              <a:gd name="connsiteY1518" fmla="*/ 448100 h 2683740"/>
              <a:gd name="connsiteX1519" fmla="*/ 1803237 w 2782030"/>
              <a:gd name="connsiteY1519" fmla="*/ 431229 h 2683740"/>
              <a:gd name="connsiteX1520" fmla="*/ 1816717 w 2782030"/>
              <a:gd name="connsiteY1520" fmla="*/ 441352 h 2683740"/>
              <a:gd name="connsiteX1521" fmla="*/ 1796495 w 2782030"/>
              <a:gd name="connsiteY1521" fmla="*/ 431229 h 2683740"/>
              <a:gd name="connsiteX1522" fmla="*/ 1769535 w 2782030"/>
              <a:gd name="connsiteY1522" fmla="*/ 421106 h 2683740"/>
              <a:gd name="connsiteX1523" fmla="*/ 1779645 w 2782030"/>
              <a:gd name="connsiteY1523" fmla="*/ 427854 h 2683740"/>
              <a:gd name="connsiteX1524" fmla="*/ 1742572 w 2782030"/>
              <a:gd name="connsiteY1524" fmla="*/ 417732 h 2683740"/>
              <a:gd name="connsiteX1525" fmla="*/ 1739202 w 2782030"/>
              <a:gd name="connsiteY1525" fmla="*/ 421106 h 2683740"/>
              <a:gd name="connsiteX1526" fmla="*/ 1718982 w 2782030"/>
              <a:gd name="connsiteY1526" fmla="*/ 414358 h 2683740"/>
              <a:gd name="connsiteX1527" fmla="*/ 1735832 w 2782030"/>
              <a:gd name="connsiteY1527" fmla="*/ 410984 h 2683740"/>
              <a:gd name="connsiteX1528" fmla="*/ 1715612 w 2782030"/>
              <a:gd name="connsiteY1528" fmla="*/ 404236 h 2683740"/>
              <a:gd name="connsiteX1529" fmla="*/ 1715612 w 2782030"/>
              <a:gd name="connsiteY1529" fmla="*/ 407610 h 2683740"/>
              <a:gd name="connsiteX1530" fmla="*/ 1692020 w 2782030"/>
              <a:gd name="connsiteY1530" fmla="*/ 400861 h 2683740"/>
              <a:gd name="connsiteX1531" fmla="*/ 1705500 w 2782030"/>
              <a:gd name="connsiteY1531" fmla="*/ 404236 h 2683740"/>
              <a:gd name="connsiteX1532" fmla="*/ 1695390 w 2782030"/>
              <a:gd name="connsiteY1532" fmla="*/ 397487 h 2683740"/>
              <a:gd name="connsiteX1533" fmla="*/ 1681910 w 2782030"/>
              <a:gd name="connsiteY1533" fmla="*/ 394113 h 2683740"/>
              <a:gd name="connsiteX1534" fmla="*/ 1678539 w 2782030"/>
              <a:gd name="connsiteY1534" fmla="*/ 390738 h 2683740"/>
              <a:gd name="connsiteX1535" fmla="*/ 1668428 w 2782030"/>
              <a:gd name="connsiteY1535" fmla="*/ 387365 h 2683740"/>
              <a:gd name="connsiteX1536" fmla="*/ 1668428 w 2782030"/>
              <a:gd name="connsiteY1536" fmla="*/ 394113 h 2683740"/>
              <a:gd name="connsiteX1537" fmla="*/ 1651165 w 2782030"/>
              <a:gd name="connsiteY1537" fmla="*/ 388352 h 2683740"/>
              <a:gd name="connsiteX1538" fmla="*/ 1661724 w 2782030"/>
              <a:gd name="connsiteY1538" fmla="*/ 393982 h 2683740"/>
              <a:gd name="connsiteX1539" fmla="*/ 1658599 w 2782030"/>
              <a:gd name="connsiteY1539" fmla="*/ 393982 h 2683740"/>
              <a:gd name="connsiteX1540" fmla="*/ 1650252 w 2782030"/>
              <a:gd name="connsiteY1540" fmla="*/ 388048 h 2683740"/>
              <a:gd name="connsiteX1541" fmla="*/ 1638097 w 2782030"/>
              <a:gd name="connsiteY1541" fmla="*/ 383990 h 2683740"/>
              <a:gd name="connsiteX1542" fmla="*/ 1641467 w 2782030"/>
              <a:gd name="connsiteY1542" fmla="*/ 380617 h 2683740"/>
              <a:gd name="connsiteX1543" fmla="*/ 1627985 w 2782030"/>
              <a:gd name="connsiteY1543" fmla="*/ 377242 h 2683740"/>
              <a:gd name="connsiteX1544" fmla="*/ 1611135 w 2782030"/>
              <a:gd name="connsiteY1544" fmla="*/ 377242 h 2683740"/>
              <a:gd name="connsiteX1545" fmla="*/ 1604395 w 2782030"/>
              <a:gd name="connsiteY1545" fmla="*/ 370494 h 2683740"/>
              <a:gd name="connsiteX1546" fmla="*/ 1597655 w 2782030"/>
              <a:gd name="connsiteY1546" fmla="*/ 373867 h 2683740"/>
              <a:gd name="connsiteX1547" fmla="*/ 1597655 w 2782030"/>
              <a:gd name="connsiteY1547" fmla="*/ 370494 h 2683740"/>
              <a:gd name="connsiteX1548" fmla="*/ 1570692 w 2782030"/>
              <a:gd name="connsiteY1548" fmla="*/ 370494 h 2683740"/>
              <a:gd name="connsiteX1549" fmla="*/ 1567744 w 2782030"/>
              <a:gd name="connsiteY1549" fmla="*/ 373447 h 2683740"/>
              <a:gd name="connsiteX1550" fmla="*/ 1567359 w 2782030"/>
              <a:gd name="connsiteY1550" fmla="*/ 373832 h 2683740"/>
              <a:gd name="connsiteX1551" fmla="*/ 1575832 w 2782030"/>
              <a:gd name="connsiteY1551" fmla="*/ 374763 h 2683740"/>
              <a:gd name="connsiteX1552" fmla="*/ 1576170 w 2782030"/>
              <a:gd name="connsiteY1552" fmla="*/ 374289 h 2683740"/>
              <a:gd name="connsiteX1553" fmla="*/ 1580803 w 2782030"/>
              <a:gd name="connsiteY1553" fmla="*/ 373867 h 2683740"/>
              <a:gd name="connsiteX1554" fmla="*/ 1570692 w 2782030"/>
              <a:gd name="connsiteY1554" fmla="*/ 370494 h 2683740"/>
              <a:gd name="connsiteX1555" fmla="*/ 2047189 w 2782030"/>
              <a:gd name="connsiteY1555" fmla="*/ 365844 h 2683740"/>
              <a:gd name="connsiteX1556" fmla="*/ 2056536 w 2782030"/>
              <a:gd name="connsiteY1556" fmla="*/ 366828 h 2683740"/>
              <a:gd name="connsiteX1557" fmla="*/ 2074028 w 2782030"/>
              <a:gd name="connsiteY1557" fmla="*/ 373825 h 2683740"/>
              <a:gd name="connsiteX1558" fmla="*/ 2063532 w 2782030"/>
              <a:gd name="connsiteY1558" fmla="*/ 373825 h 2683740"/>
              <a:gd name="connsiteX1559" fmla="*/ 2049539 w 2782030"/>
              <a:gd name="connsiteY1559" fmla="*/ 370327 h 2683740"/>
              <a:gd name="connsiteX1560" fmla="*/ 2047189 w 2782030"/>
              <a:gd name="connsiteY1560" fmla="*/ 365844 h 2683740"/>
              <a:gd name="connsiteX1561" fmla="*/ 662066 w 2782030"/>
              <a:gd name="connsiteY1561" fmla="*/ 362643 h 2683740"/>
              <a:gd name="connsiteX1562" fmla="*/ 661191 w 2782030"/>
              <a:gd name="connsiteY1562" fmla="*/ 367327 h 2683740"/>
              <a:gd name="connsiteX1563" fmla="*/ 650695 w 2782030"/>
              <a:gd name="connsiteY1563" fmla="*/ 374824 h 2683740"/>
              <a:gd name="connsiteX1564" fmla="*/ 657693 w 2782030"/>
              <a:gd name="connsiteY1564" fmla="*/ 363579 h 2683740"/>
              <a:gd name="connsiteX1565" fmla="*/ 662066 w 2782030"/>
              <a:gd name="connsiteY1565" fmla="*/ 362643 h 2683740"/>
              <a:gd name="connsiteX1566" fmla="*/ 1449365 w 2782030"/>
              <a:gd name="connsiteY1566" fmla="*/ 360371 h 2683740"/>
              <a:gd name="connsiteX1567" fmla="*/ 1448641 w 2782030"/>
              <a:gd name="connsiteY1567" fmla="*/ 360785 h 2683740"/>
              <a:gd name="connsiteX1568" fmla="*/ 1452326 w 2782030"/>
              <a:gd name="connsiteY1568" fmla="*/ 361191 h 2683740"/>
              <a:gd name="connsiteX1569" fmla="*/ 1452735 w 2782030"/>
              <a:gd name="connsiteY1569" fmla="*/ 360371 h 2683740"/>
              <a:gd name="connsiteX1570" fmla="*/ 1449365 w 2782030"/>
              <a:gd name="connsiteY1570" fmla="*/ 360371 h 2683740"/>
              <a:gd name="connsiteX1571" fmla="*/ 1544777 w 2782030"/>
              <a:gd name="connsiteY1571" fmla="*/ 359831 h 2683740"/>
              <a:gd name="connsiteX1572" fmla="*/ 1551275 w 2782030"/>
              <a:gd name="connsiteY1572" fmla="*/ 366494 h 2683740"/>
              <a:gd name="connsiteX1573" fmla="*/ 1561020 w 2782030"/>
              <a:gd name="connsiteY1573" fmla="*/ 363164 h 2683740"/>
              <a:gd name="connsiteX1574" fmla="*/ 1561020 w 2782030"/>
              <a:gd name="connsiteY1574" fmla="*/ 369826 h 2683740"/>
              <a:gd name="connsiteX1575" fmla="*/ 1538279 w 2782030"/>
              <a:gd name="connsiteY1575" fmla="*/ 366494 h 2683740"/>
              <a:gd name="connsiteX1576" fmla="*/ 1544777 w 2782030"/>
              <a:gd name="connsiteY1576" fmla="*/ 366494 h 2683740"/>
              <a:gd name="connsiteX1577" fmla="*/ 1535032 w 2782030"/>
              <a:gd name="connsiteY1577" fmla="*/ 363164 h 2683740"/>
              <a:gd name="connsiteX1578" fmla="*/ 1544777 w 2782030"/>
              <a:gd name="connsiteY1578" fmla="*/ 359831 h 2683740"/>
              <a:gd name="connsiteX1579" fmla="*/ 1530784 w 2782030"/>
              <a:gd name="connsiteY1579" fmla="*/ 359831 h 2683740"/>
              <a:gd name="connsiteX1580" fmla="*/ 1523787 w 2782030"/>
              <a:gd name="connsiteY1580" fmla="*/ 363579 h 2683740"/>
              <a:gd name="connsiteX1581" fmla="*/ 1534283 w 2782030"/>
              <a:gd name="connsiteY1581" fmla="*/ 367329 h 2683740"/>
              <a:gd name="connsiteX1582" fmla="*/ 1520288 w 2782030"/>
              <a:gd name="connsiteY1582" fmla="*/ 367329 h 2683740"/>
              <a:gd name="connsiteX1583" fmla="*/ 1530784 w 2782030"/>
              <a:gd name="connsiteY1583" fmla="*/ 359831 h 2683740"/>
              <a:gd name="connsiteX1584" fmla="*/ 1529408 w 2782030"/>
              <a:gd name="connsiteY1584" fmla="*/ 357840 h 2683740"/>
              <a:gd name="connsiteX1585" fmla="*/ 1510029 w 2782030"/>
              <a:gd name="connsiteY1585" fmla="*/ 360371 h 2683740"/>
              <a:gd name="connsiteX1586" fmla="*/ 1513400 w 2782030"/>
              <a:gd name="connsiteY1586" fmla="*/ 360371 h 2683740"/>
              <a:gd name="connsiteX1587" fmla="*/ 1510029 w 2782030"/>
              <a:gd name="connsiteY1587" fmla="*/ 367119 h 2683740"/>
              <a:gd name="connsiteX1588" fmla="*/ 1503289 w 2782030"/>
              <a:gd name="connsiteY1588" fmla="*/ 360371 h 2683740"/>
              <a:gd name="connsiteX1589" fmla="*/ 1489807 w 2782030"/>
              <a:gd name="connsiteY1589" fmla="*/ 363746 h 2683740"/>
              <a:gd name="connsiteX1590" fmla="*/ 1456107 w 2782030"/>
              <a:gd name="connsiteY1590" fmla="*/ 360371 h 2683740"/>
              <a:gd name="connsiteX1591" fmla="*/ 1456758 w 2782030"/>
              <a:gd name="connsiteY1591" fmla="*/ 361678 h 2683740"/>
              <a:gd name="connsiteX1592" fmla="*/ 1564716 w 2782030"/>
              <a:gd name="connsiteY1592" fmla="*/ 373541 h 2683740"/>
              <a:gd name="connsiteX1593" fmla="*/ 1563952 w 2782030"/>
              <a:gd name="connsiteY1593" fmla="*/ 373447 h 2683740"/>
              <a:gd name="connsiteX1594" fmla="*/ 1560582 w 2782030"/>
              <a:gd name="connsiteY1594" fmla="*/ 370494 h 2683740"/>
              <a:gd name="connsiteX1595" fmla="*/ 1567322 w 2782030"/>
              <a:gd name="connsiteY1595" fmla="*/ 367119 h 2683740"/>
              <a:gd name="connsiteX1596" fmla="*/ 1580803 w 2782030"/>
              <a:gd name="connsiteY1596" fmla="*/ 370494 h 2683740"/>
              <a:gd name="connsiteX1597" fmla="*/ 1567322 w 2782030"/>
              <a:gd name="connsiteY1597" fmla="*/ 367119 h 2683740"/>
              <a:gd name="connsiteX1598" fmla="*/ 1553842 w 2782030"/>
              <a:gd name="connsiteY1598" fmla="*/ 360371 h 2683740"/>
              <a:gd name="connsiteX1599" fmla="*/ 1529408 w 2782030"/>
              <a:gd name="connsiteY1599" fmla="*/ 357840 h 2683740"/>
              <a:gd name="connsiteX1600" fmla="*/ 2027175 w 2782030"/>
              <a:gd name="connsiteY1600" fmla="*/ 357332 h 2683740"/>
              <a:gd name="connsiteX1601" fmla="*/ 2036547 w 2782030"/>
              <a:gd name="connsiteY1601" fmla="*/ 363995 h 2683740"/>
              <a:gd name="connsiteX1602" fmla="*/ 2036547 w 2782030"/>
              <a:gd name="connsiteY1602" fmla="*/ 367327 h 2683740"/>
              <a:gd name="connsiteX1603" fmla="*/ 2027175 w 2782030"/>
              <a:gd name="connsiteY1603" fmla="*/ 357332 h 2683740"/>
              <a:gd name="connsiteX1604" fmla="*/ 2062533 w 2782030"/>
              <a:gd name="connsiteY1604" fmla="*/ 354833 h 2683740"/>
              <a:gd name="connsiteX1605" fmla="*/ 2076528 w 2782030"/>
              <a:gd name="connsiteY1605" fmla="*/ 361497 h 2683740"/>
              <a:gd name="connsiteX1606" fmla="*/ 2062533 w 2782030"/>
              <a:gd name="connsiteY1606" fmla="*/ 354833 h 2683740"/>
              <a:gd name="connsiteX1607" fmla="*/ 2171483 w 2782030"/>
              <a:gd name="connsiteY1607" fmla="*/ 334843 h 2683740"/>
              <a:gd name="connsiteX1608" fmla="*/ 2191474 w 2782030"/>
              <a:gd name="connsiteY1608" fmla="*/ 344213 h 2683740"/>
              <a:gd name="connsiteX1609" fmla="*/ 2171483 w 2782030"/>
              <a:gd name="connsiteY1609" fmla="*/ 334843 h 2683740"/>
              <a:gd name="connsiteX1610" fmla="*/ 767148 w 2782030"/>
              <a:gd name="connsiteY1610" fmla="*/ 320281 h 2683740"/>
              <a:gd name="connsiteX1611" fmla="*/ 761845 w 2782030"/>
              <a:gd name="connsiteY1611" fmla="*/ 323255 h 2683740"/>
              <a:gd name="connsiteX1612" fmla="*/ 766901 w 2782030"/>
              <a:gd name="connsiteY1612" fmla="*/ 320303 h 2683740"/>
              <a:gd name="connsiteX1613" fmla="*/ 2024052 w 2782030"/>
              <a:gd name="connsiteY1613" fmla="*/ 310763 h 2683740"/>
              <a:gd name="connsiteX1614" fmla="*/ 2037271 w 2782030"/>
              <a:gd name="connsiteY1614" fmla="*/ 317577 h 2683740"/>
              <a:gd name="connsiteX1615" fmla="*/ 2063710 w 2782030"/>
              <a:gd name="connsiteY1615" fmla="*/ 331207 h 2683740"/>
              <a:gd name="connsiteX1616" fmla="*/ 2060405 w 2782030"/>
              <a:gd name="connsiteY1616" fmla="*/ 334615 h 2683740"/>
              <a:gd name="connsiteX1617" fmla="*/ 2126504 w 2782030"/>
              <a:gd name="connsiteY1617" fmla="*/ 382320 h 2683740"/>
              <a:gd name="connsiteX1618" fmla="*/ 2103369 w 2782030"/>
              <a:gd name="connsiteY1618" fmla="*/ 368690 h 2683740"/>
              <a:gd name="connsiteX1619" fmla="*/ 2076931 w 2782030"/>
              <a:gd name="connsiteY1619" fmla="*/ 348244 h 2683740"/>
              <a:gd name="connsiteX1620" fmla="*/ 2024052 w 2782030"/>
              <a:gd name="connsiteY1620" fmla="*/ 310763 h 2683740"/>
              <a:gd name="connsiteX1621" fmla="*/ 690329 w 2782030"/>
              <a:gd name="connsiteY1621" fmla="*/ 287535 h 2683740"/>
              <a:gd name="connsiteX1622" fmla="*/ 691282 w 2782030"/>
              <a:gd name="connsiteY1622" fmla="*/ 290091 h 2683740"/>
              <a:gd name="connsiteX1623" fmla="*/ 681109 w 2782030"/>
              <a:gd name="connsiteY1623" fmla="*/ 300314 h 2683740"/>
              <a:gd name="connsiteX1624" fmla="*/ 660761 w 2782030"/>
              <a:gd name="connsiteY1624" fmla="*/ 313944 h 2683740"/>
              <a:gd name="connsiteX1625" fmla="*/ 657371 w 2782030"/>
              <a:gd name="connsiteY1625" fmla="*/ 313944 h 2683740"/>
              <a:gd name="connsiteX1626" fmla="*/ 599719 w 2782030"/>
              <a:gd name="connsiteY1626" fmla="*/ 354833 h 2683740"/>
              <a:gd name="connsiteX1627" fmla="*/ 657371 w 2782030"/>
              <a:gd name="connsiteY1627" fmla="*/ 307128 h 2683740"/>
              <a:gd name="connsiteX1628" fmla="*/ 660761 w 2782030"/>
              <a:gd name="connsiteY1628" fmla="*/ 310536 h 2683740"/>
              <a:gd name="connsiteX1629" fmla="*/ 690329 w 2782030"/>
              <a:gd name="connsiteY1629" fmla="*/ 287535 h 2683740"/>
              <a:gd name="connsiteX1630" fmla="*/ 808195 w 2782030"/>
              <a:gd name="connsiteY1630" fmla="*/ 282368 h 2683740"/>
              <a:gd name="connsiteX1631" fmla="*/ 792130 w 2782030"/>
              <a:gd name="connsiteY1631" fmla="*/ 297361 h 2683740"/>
              <a:gd name="connsiteX1632" fmla="*/ 798555 w 2782030"/>
              <a:gd name="connsiteY1632" fmla="*/ 289864 h 2683740"/>
              <a:gd name="connsiteX1633" fmla="*/ 795342 w 2782030"/>
              <a:gd name="connsiteY1633" fmla="*/ 289864 h 2683740"/>
              <a:gd name="connsiteX1634" fmla="*/ 808195 w 2782030"/>
              <a:gd name="connsiteY1634" fmla="*/ 282368 h 2683740"/>
              <a:gd name="connsiteX1635" fmla="*/ 1844136 w 2782030"/>
              <a:gd name="connsiteY1635" fmla="*/ 279869 h 2683740"/>
              <a:gd name="connsiteX1636" fmla="*/ 1857462 w 2782030"/>
              <a:gd name="connsiteY1636" fmla="*/ 282992 h 2683740"/>
              <a:gd name="connsiteX1637" fmla="*/ 1864127 w 2782030"/>
              <a:gd name="connsiteY1637" fmla="*/ 289239 h 2683740"/>
              <a:gd name="connsiteX1638" fmla="*/ 1854131 w 2782030"/>
              <a:gd name="connsiteY1638" fmla="*/ 286116 h 2683740"/>
              <a:gd name="connsiteX1639" fmla="*/ 1844136 w 2782030"/>
              <a:gd name="connsiteY1639" fmla="*/ 279869 h 2683740"/>
              <a:gd name="connsiteX1640" fmla="*/ 1849966 w 2782030"/>
              <a:gd name="connsiteY1640" fmla="*/ 272372 h 2683740"/>
              <a:gd name="connsiteX1641" fmla="*/ 1866626 w 2782030"/>
              <a:gd name="connsiteY1641" fmla="*/ 276119 h 2683740"/>
              <a:gd name="connsiteX1642" fmla="*/ 1846636 w 2782030"/>
              <a:gd name="connsiteY1642" fmla="*/ 276119 h 2683740"/>
              <a:gd name="connsiteX1643" fmla="*/ 1849966 w 2782030"/>
              <a:gd name="connsiteY1643" fmla="*/ 272372 h 2683740"/>
              <a:gd name="connsiteX1644" fmla="*/ 741305 w 2782030"/>
              <a:gd name="connsiteY1644" fmla="*/ 272372 h 2683740"/>
              <a:gd name="connsiteX1645" fmla="*/ 714517 w 2782030"/>
              <a:gd name="connsiteY1645" fmla="*/ 286031 h 2683740"/>
              <a:gd name="connsiteX1646" fmla="*/ 583926 w 2782030"/>
              <a:gd name="connsiteY1646" fmla="*/ 374824 h 2683740"/>
              <a:gd name="connsiteX1647" fmla="*/ 577230 w 2782030"/>
              <a:gd name="connsiteY1647" fmla="*/ 371408 h 2683740"/>
              <a:gd name="connsiteX1648" fmla="*/ 714517 w 2782030"/>
              <a:gd name="connsiteY1648" fmla="*/ 282617 h 2683740"/>
              <a:gd name="connsiteX1649" fmla="*/ 741305 w 2782030"/>
              <a:gd name="connsiteY1649" fmla="*/ 272372 h 2683740"/>
              <a:gd name="connsiteX1650" fmla="*/ 839607 w 2782030"/>
              <a:gd name="connsiteY1650" fmla="*/ 269873 h 2683740"/>
              <a:gd name="connsiteX1651" fmla="*/ 832944 w 2782030"/>
              <a:gd name="connsiteY1651" fmla="*/ 276536 h 2683740"/>
              <a:gd name="connsiteX1652" fmla="*/ 826279 w 2782030"/>
              <a:gd name="connsiteY1652" fmla="*/ 276954 h 2683740"/>
              <a:gd name="connsiteX1653" fmla="*/ 819616 w 2782030"/>
              <a:gd name="connsiteY1653" fmla="*/ 279869 h 2683740"/>
              <a:gd name="connsiteX1654" fmla="*/ 839607 w 2782030"/>
              <a:gd name="connsiteY1654" fmla="*/ 269873 h 2683740"/>
              <a:gd name="connsiteX1655" fmla="*/ 1837353 w 2782030"/>
              <a:gd name="connsiteY1655" fmla="*/ 267374 h 2683740"/>
              <a:gd name="connsiteX1656" fmla="*/ 1840923 w 2782030"/>
              <a:gd name="connsiteY1656" fmla="*/ 270706 h 2683740"/>
              <a:gd name="connsiteX1657" fmla="*/ 1844493 w 2782030"/>
              <a:gd name="connsiteY1657" fmla="*/ 270706 h 2683740"/>
              <a:gd name="connsiteX1658" fmla="*/ 1848063 w 2782030"/>
              <a:gd name="connsiteY1658" fmla="*/ 274037 h 2683740"/>
              <a:gd name="connsiteX1659" fmla="*/ 1837353 w 2782030"/>
              <a:gd name="connsiteY1659" fmla="*/ 267374 h 2683740"/>
              <a:gd name="connsiteX1660" fmla="*/ 1794161 w 2782030"/>
              <a:gd name="connsiteY1660" fmla="*/ 249883 h 2683740"/>
              <a:gd name="connsiteX1661" fmla="*/ 1810819 w 2782030"/>
              <a:gd name="connsiteY1661" fmla="*/ 253215 h 2683740"/>
              <a:gd name="connsiteX1662" fmla="*/ 1810819 w 2782030"/>
              <a:gd name="connsiteY1662" fmla="*/ 259878 h 2683740"/>
              <a:gd name="connsiteX1663" fmla="*/ 1797492 w 2782030"/>
              <a:gd name="connsiteY1663" fmla="*/ 253215 h 2683740"/>
              <a:gd name="connsiteX1664" fmla="*/ 1794161 w 2782030"/>
              <a:gd name="connsiteY1664" fmla="*/ 253215 h 2683740"/>
              <a:gd name="connsiteX1665" fmla="*/ 1794161 w 2782030"/>
              <a:gd name="connsiteY1665" fmla="*/ 249883 h 2683740"/>
              <a:gd name="connsiteX1666" fmla="*/ 1729190 w 2782030"/>
              <a:gd name="connsiteY1666" fmla="*/ 238499 h 2683740"/>
              <a:gd name="connsiteX1667" fmla="*/ 1759176 w 2782030"/>
              <a:gd name="connsiteY1667" fmla="*/ 245718 h 2683740"/>
              <a:gd name="connsiteX1668" fmla="*/ 1799157 w 2782030"/>
              <a:gd name="connsiteY1668" fmla="*/ 267375 h 2683740"/>
              <a:gd name="connsiteX1669" fmla="*/ 1762506 w 2782030"/>
              <a:gd name="connsiteY1669" fmla="*/ 252937 h 2683740"/>
              <a:gd name="connsiteX1670" fmla="*/ 1729190 w 2782030"/>
              <a:gd name="connsiteY1670" fmla="*/ 238499 h 2683740"/>
              <a:gd name="connsiteX1671" fmla="*/ 1706624 w 2782030"/>
              <a:gd name="connsiteY1671" fmla="*/ 231767 h 2683740"/>
              <a:gd name="connsiteX1672" fmla="*/ 1711700 w 2782030"/>
              <a:gd name="connsiteY1672" fmla="*/ 234890 h 2683740"/>
              <a:gd name="connsiteX1673" fmla="*/ 1699205 w 2782030"/>
              <a:gd name="connsiteY1673" fmla="*/ 232390 h 2683740"/>
              <a:gd name="connsiteX1674" fmla="*/ 1706624 w 2782030"/>
              <a:gd name="connsiteY1674" fmla="*/ 231767 h 2683740"/>
              <a:gd name="connsiteX1675" fmla="*/ 1686294 w 2782030"/>
              <a:gd name="connsiteY1675" fmla="*/ 225728 h 2683740"/>
              <a:gd name="connsiteX1676" fmla="*/ 1695873 w 2782030"/>
              <a:gd name="connsiteY1676" fmla="*/ 225729 h 2683740"/>
              <a:gd name="connsiteX1677" fmla="*/ 1699205 w 2782030"/>
              <a:gd name="connsiteY1677" fmla="*/ 232392 h 2683740"/>
              <a:gd name="connsiteX1678" fmla="*/ 1679215 w 2782030"/>
              <a:gd name="connsiteY1678" fmla="*/ 225729 h 2683740"/>
              <a:gd name="connsiteX1679" fmla="*/ 1686294 w 2782030"/>
              <a:gd name="connsiteY1679" fmla="*/ 225728 h 2683740"/>
              <a:gd name="connsiteX1680" fmla="*/ 1666658 w 2782030"/>
              <a:gd name="connsiteY1680" fmla="*/ 221458 h 2683740"/>
              <a:gd name="connsiteX1681" fmla="*/ 1676717 w 2782030"/>
              <a:gd name="connsiteY1681" fmla="*/ 222395 h 2683740"/>
              <a:gd name="connsiteX1682" fmla="*/ 1659224 w 2782030"/>
              <a:gd name="connsiteY1682" fmla="*/ 222395 h 2683740"/>
              <a:gd name="connsiteX1683" fmla="*/ 1666658 w 2782030"/>
              <a:gd name="connsiteY1683" fmla="*/ 221458 h 2683740"/>
              <a:gd name="connsiteX1684" fmla="*/ 1092052 w 2782030"/>
              <a:gd name="connsiteY1684" fmla="*/ 205840 h 2683740"/>
              <a:gd name="connsiteX1685" fmla="*/ 1095987 w 2782030"/>
              <a:gd name="connsiteY1685" fmla="*/ 208652 h 2683740"/>
              <a:gd name="connsiteX1686" fmla="*/ 1081994 w 2782030"/>
              <a:gd name="connsiteY1686" fmla="*/ 212401 h 2683740"/>
              <a:gd name="connsiteX1687" fmla="*/ 1088991 w 2782030"/>
              <a:gd name="connsiteY1687" fmla="*/ 208652 h 2683740"/>
              <a:gd name="connsiteX1688" fmla="*/ 1085491 w 2782030"/>
              <a:gd name="connsiteY1688" fmla="*/ 208652 h 2683740"/>
              <a:gd name="connsiteX1689" fmla="*/ 1092052 w 2782030"/>
              <a:gd name="connsiteY1689" fmla="*/ 205840 h 2683740"/>
              <a:gd name="connsiteX1690" fmla="*/ 1612578 w 2782030"/>
              <a:gd name="connsiteY1690" fmla="*/ 205527 h 2683740"/>
              <a:gd name="connsiteX1691" fmla="*/ 1639232 w 2782030"/>
              <a:gd name="connsiteY1691" fmla="*/ 214899 h 2683740"/>
              <a:gd name="connsiteX1692" fmla="*/ 1599251 w 2782030"/>
              <a:gd name="connsiteY1692" fmla="*/ 208652 h 2683740"/>
              <a:gd name="connsiteX1693" fmla="*/ 1612578 w 2782030"/>
              <a:gd name="connsiteY1693" fmla="*/ 205527 h 2683740"/>
              <a:gd name="connsiteX1694" fmla="*/ 1555105 w 2782030"/>
              <a:gd name="connsiteY1694" fmla="*/ 197096 h 2683740"/>
              <a:gd name="connsiteX1695" fmla="*/ 1558437 w 2782030"/>
              <a:gd name="connsiteY1695" fmla="*/ 198408 h 2683740"/>
              <a:gd name="connsiteX1696" fmla="*/ 1578427 w 2782030"/>
              <a:gd name="connsiteY1696" fmla="*/ 201905 h 2683740"/>
              <a:gd name="connsiteX1697" fmla="*/ 1581760 w 2782030"/>
              <a:gd name="connsiteY1697" fmla="*/ 205405 h 2683740"/>
              <a:gd name="connsiteX1698" fmla="*/ 1585092 w 2782030"/>
              <a:gd name="connsiteY1698" fmla="*/ 201905 h 2683740"/>
              <a:gd name="connsiteX1699" fmla="*/ 1591755 w 2782030"/>
              <a:gd name="connsiteY1699" fmla="*/ 208902 h 2683740"/>
              <a:gd name="connsiteX1700" fmla="*/ 1581760 w 2782030"/>
              <a:gd name="connsiteY1700" fmla="*/ 208902 h 2683740"/>
              <a:gd name="connsiteX1701" fmla="*/ 1575097 w 2782030"/>
              <a:gd name="connsiteY1701" fmla="*/ 201905 h 2683740"/>
              <a:gd name="connsiteX1702" fmla="*/ 1558437 w 2782030"/>
              <a:gd name="connsiteY1702" fmla="*/ 201905 h 2683740"/>
              <a:gd name="connsiteX1703" fmla="*/ 1551774 w 2782030"/>
              <a:gd name="connsiteY1703" fmla="*/ 198408 h 2683740"/>
              <a:gd name="connsiteX1704" fmla="*/ 1555105 w 2782030"/>
              <a:gd name="connsiteY1704" fmla="*/ 197096 h 2683740"/>
              <a:gd name="connsiteX1705" fmla="*/ 1139466 w 2782030"/>
              <a:gd name="connsiteY1705" fmla="*/ 192409 h 2683740"/>
              <a:gd name="connsiteX1706" fmla="*/ 1133220 w 2782030"/>
              <a:gd name="connsiteY1706" fmla="*/ 201779 h 2683740"/>
              <a:gd name="connsiteX1707" fmla="*/ 1151961 w 2782030"/>
              <a:gd name="connsiteY1707" fmla="*/ 198657 h 2683740"/>
              <a:gd name="connsiteX1708" fmla="*/ 1136343 w 2782030"/>
              <a:gd name="connsiteY1708" fmla="*/ 204904 h 2683740"/>
              <a:gd name="connsiteX1709" fmla="*/ 1133220 w 2782030"/>
              <a:gd name="connsiteY1709" fmla="*/ 195532 h 2683740"/>
              <a:gd name="connsiteX1710" fmla="*/ 1139466 w 2782030"/>
              <a:gd name="connsiteY1710" fmla="*/ 192409 h 2683740"/>
              <a:gd name="connsiteX1711" fmla="*/ 1270745 w 2782030"/>
              <a:gd name="connsiteY1711" fmla="*/ 191661 h 2683740"/>
              <a:gd name="connsiteX1712" fmla="*/ 1280855 w 2782030"/>
              <a:gd name="connsiteY1712" fmla="*/ 191661 h 2683740"/>
              <a:gd name="connsiteX1713" fmla="*/ 1280013 w 2782030"/>
              <a:gd name="connsiteY1713" fmla="*/ 195036 h 2683740"/>
              <a:gd name="connsiteX1714" fmla="*/ 1279977 w 2782030"/>
              <a:gd name="connsiteY1714" fmla="*/ 195505 h 2683740"/>
              <a:gd name="connsiteX1715" fmla="*/ 1275312 w 2782030"/>
              <a:gd name="connsiteY1715" fmla="*/ 197995 h 2683740"/>
              <a:gd name="connsiteX1716" fmla="*/ 1274115 w 2782030"/>
              <a:gd name="connsiteY1716" fmla="*/ 198409 h 2683740"/>
              <a:gd name="connsiteX1717" fmla="*/ 1270745 w 2782030"/>
              <a:gd name="connsiteY1717" fmla="*/ 191661 h 2683740"/>
              <a:gd name="connsiteX1718" fmla="*/ 1469489 w 2782030"/>
              <a:gd name="connsiteY1718" fmla="*/ 189911 h 2683740"/>
              <a:gd name="connsiteX1719" fmla="*/ 1483055 w 2782030"/>
              <a:gd name="connsiteY1719" fmla="*/ 193243 h 2683740"/>
              <a:gd name="connsiteX1720" fmla="*/ 1500012 w 2782030"/>
              <a:gd name="connsiteY1720" fmla="*/ 193243 h 2683740"/>
              <a:gd name="connsiteX1721" fmla="*/ 1506795 w 2782030"/>
              <a:gd name="connsiteY1721" fmla="*/ 193243 h 2683740"/>
              <a:gd name="connsiteX1722" fmla="*/ 1483055 w 2782030"/>
              <a:gd name="connsiteY1722" fmla="*/ 196574 h 2683740"/>
              <a:gd name="connsiteX1723" fmla="*/ 1462707 w 2782030"/>
              <a:gd name="connsiteY1723" fmla="*/ 193243 h 2683740"/>
              <a:gd name="connsiteX1724" fmla="*/ 1469489 w 2782030"/>
              <a:gd name="connsiteY1724" fmla="*/ 189911 h 2683740"/>
              <a:gd name="connsiteX1725" fmla="*/ 1398812 w 2782030"/>
              <a:gd name="connsiteY1725" fmla="*/ 184913 h 2683740"/>
              <a:gd name="connsiteX1726" fmla="*/ 1429145 w 2782030"/>
              <a:gd name="connsiteY1726" fmla="*/ 188288 h 2683740"/>
              <a:gd name="connsiteX1727" fmla="*/ 1462847 w 2782030"/>
              <a:gd name="connsiteY1727" fmla="*/ 188288 h 2683740"/>
              <a:gd name="connsiteX1728" fmla="*/ 1459477 w 2782030"/>
              <a:gd name="connsiteY1728" fmla="*/ 195036 h 2683740"/>
              <a:gd name="connsiteX1729" fmla="*/ 1439255 w 2782030"/>
              <a:gd name="connsiteY1729" fmla="*/ 195036 h 2683740"/>
              <a:gd name="connsiteX1730" fmla="*/ 1445995 w 2782030"/>
              <a:gd name="connsiteY1730" fmla="*/ 201784 h 2683740"/>
              <a:gd name="connsiteX1731" fmla="*/ 1469587 w 2782030"/>
              <a:gd name="connsiteY1731" fmla="*/ 198409 h 2683740"/>
              <a:gd name="connsiteX1732" fmla="*/ 1483067 w 2782030"/>
              <a:gd name="connsiteY1732" fmla="*/ 201784 h 2683740"/>
              <a:gd name="connsiteX1733" fmla="*/ 1483067 w 2782030"/>
              <a:gd name="connsiteY1733" fmla="*/ 205159 h 2683740"/>
              <a:gd name="connsiteX1734" fmla="*/ 1540360 w 2782030"/>
              <a:gd name="connsiteY1734" fmla="*/ 208532 h 2683740"/>
              <a:gd name="connsiteX1735" fmla="*/ 1557212 w 2782030"/>
              <a:gd name="connsiteY1735" fmla="*/ 215280 h 2683740"/>
              <a:gd name="connsiteX1736" fmla="*/ 1614505 w 2782030"/>
              <a:gd name="connsiteY1736" fmla="*/ 218655 h 2683740"/>
              <a:gd name="connsiteX1737" fmla="*/ 1651577 w 2782030"/>
              <a:gd name="connsiteY1737" fmla="*/ 228778 h 2683740"/>
              <a:gd name="connsiteX1738" fmla="*/ 1692020 w 2782030"/>
              <a:gd name="connsiteY1738" fmla="*/ 235526 h 2683740"/>
              <a:gd name="connsiteX1739" fmla="*/ 1709209 w 2782030"/>
              <a:gd name="connsiteY1739" fmla="*/ 241262 h 2683740"/>
              <a:gd name="connsiteX1740" fmla="*/ 1709292 w 2782030"/>
              <a:gd name="connsiteY1740" fmla="*/ 241853 h 2683740"/>
              <a:gd name="connsiteX1741" fmla="*/ 1712240 w 2782030"/>
              <a:gd name="connsiteY1741" fmla="*/ 242274 h 2683740"/>
              <a:gd name="connsiteX1742" fmla="*/ 1709209 w 2782030"/>
              <a:gd name="connsiteY1742" fmla="*/ 241262 h 2683740"/>
              <a:gd name="connsiteX1743" fmla="*/ 1708870 w 2782030"/>
              <a:gd name="connsiteY1743" fmla="*/ 238901 h 2683740"/>
              <a:gd name="connsiteX1744" fmla="*/ 1725722 w 2782030"/>
              <a:gd name="connsiteY1744" fmla="*/ 245649 h 2683740"/>
              <a:gd name="connsiteX1745" fmla="*/ 1722352 w 2782030"/>
              <a:gd name="connsiteY1745" fmla="*/ 245649 h 2683740"/>
              <a:gd name="connsiteX1746" fmla="*/ 1739202 w 2782030"/>
              <a:gd name="connsiteY1746" fmla="*/ 249023 h 2683740"/>
              <a:gd name="connsiteX1747" fmla="*/ 1749313 w 2782030"/>
              <a:gd name="connsiteY1747" fmla="*/ 255771 h 2683740"/>
              <a:gd name="connsiteX1748" fmla="*/ 1793125 w 2782030"/>
              <a:gd name="connsiteY1748" fmla="*/ 269267 h 2683740"/>
              <a:gd name="connsiteX1749" fmla="*/ 1826827 w 2782030"/>
              <a:gd name="connsiteY1749" fmla="*/ 282765 h 2683740"/>
              <a:gd name="connsiteX1750" fmla="*/ 1840308 w 2782030"/>
              <a:gd name="connsiteY1750" fmla="*/ 286138 h 2683740"/>
              <a:gd name="connsiteX1751" fmla="*/ 1847049 w 2782030"/>
              <a:gd name="connsiteY1751" fmla="*/ 292888 h 2683740"/>
              <a:gd name="connsiteX1752" fmla="*/ 1887492 w 2782030"/>
              <a:gd name="connsiteY1752" fmla="*/ 309759 h 2683740"/>
              <a:gd name="connsiteX1753" fmla="*/ 1863900 w 2782030"/>
              <a:gd name="connsiteY1753" fmla="*/ 296261 h 2683740"/>
              <a:gd name="connsiteX1754" fmla="*/ 1884120 w 2782030"/>
              <a:gd name="connsiteY1754" fmla="*/ 303009 h 2683740"/>
              <a:gd name="connsiteX1755" fmla="*/ 1917823 w 2782030"/>
              <a:gd name="connsiteY1755" fmla="*/ 316507 h 2683740"/>
              <a:gd name="connsiteX1756" fmla="*/ 1975117 w 2782030"/>
              <a:gd name="connsiteY1756" fmla="*/ 346873 h 2683740"/>
              <a:gd name="connsiteX1757" fmla="*/ 1971747 w 2782030"/>
              <a:gd name="connsiteY1757" fmla="*/ 340125 h 2683740"/>
              <a:gd name="connsiteX1758" fmla="*/ 1958265 w 2782030"/>
              <a:gd name="connsiteY1758" fmla="*/ 336752 h 2683740"/>
              <a:gd name="connsiteX1759" fmla="*/ 1944785 w 2782030"/>
              <a:gd name="connsiteY1759" fmla="*/ 326629 h 2683740"/>
              <a:gd name="connsiteX1760" fmla="*/ 1897602 w 2782030"/>
              <a:gd name="connsiteY1760" fmla="*/ 306384 h 2683740"/>
              <a:gd name="connsiteX1761" fmla="*/ 1900972 w 2782030"/>
              <a:gd name="connsiteY1761" fmla="*/ 303009 h 2683740"/>
              <a:gd name="connsiteX1762" fmla="*/ 1884120 w 2782030"/>
              <a:gd name="connsiteY1762" fmla="*/ 292888 h 2683740"/>
              <a:gd name="connsiteX1763" fmla="*/ 1870640 w 2782030"/>
              <a:gd name="connsiteY1763" fmla="*/ 289513 h 2683740"/>
              <a:gd name="connsiteX1764" fmla="*/ 1880750 w 2782030"/>
              <a:gd name="connsiteY1764" fmla="*/ 289513 h 2683740"/>
              <a:gd name="connsiteX1765" fmla="*/ 1857160 w 2782030"/>
              <a:gd name="connsiteY1765" fmla="*/ 279390 h 2683740"/>
              <a:gd name="connsiteX1766" fmla="*/ 1870640 w 2782030"/>
              <a:gd name="connsiteY1766" fmla="*/ 279390 h 2683740"/>
              <a:gd name="connsiteX1767" fmla="*/ 1900972 w 2782030"/>
              <a:gd name="connsiteY1767" fmla="*/ 292888 h 2683740"/>
              <a:gd name="connsiteX1768" fmla="*/ 1911082 w 2782030"/>
              <a:gd name="connsiteY1768" fmla="*/ 299636 h 2683740"/>
              <a:gd name="connsiteX1769" fmla="*/ 1924563 w 2782030"/>
              <a:gd name="connsiteY1769" fmla="*/ 303009 h 2683740"/>
              <a:gd name="connsiteX1770" fmla="*/ 1944785 w 2782030"/>
              <a:gd name="connsiteY1770" fmla="*/ 313132 h 2683740"/>
              <a:gd name="connsiteX1771" fmla="*/ 1938045 w 2782030"/>
              <a:gd name="connsiteY1771" fmla="*/ 313132 h 2683740"/>
              <a:gd name="connsiteX1772" fmla="*/ 1944785 w 2782030"/>
              <a:gd name="connsiteY1772" fmla="*/ 319881 h 2683740"/>
              <a:gd name="connsiteX1773" fmla="*/ 1951525 w 2782030"/>
              <a:gd name="connsiteY1773" fmla="*/ 323255 h 2683740"/>
              <a:gd name="connsiteX1774" fmla="*/ 1951525 w 2782030"/>
              <a:gd name="connsiteY1774" fmla="*/ 319881 h 2683740"/>
              <a:gd name="connsiteX1775" fmla="*/ 1975117 w 2782030"/>
              <a:gd name="connsiteY1775" fmla="*/ 336752 h 2683740"/>
              <a:gd name="connsiteX1776" fmla="*/ 1978487 w 2782030"/>
              <a:gd name="connsiteY1776" fmla="*/ 336752 h 2683740"/>
              <a:gd name="connsiteX1777" fmla="*/ 1975117 w 2782030"/>
              <a:gd name="connsiteY1777" fmla="*/ 330003 h 2683740"/>
              <a:gd name="connsiteX1778" fmla="*/ 1998708 w 2782030"/>
              <a:gd name="connsiteY1778" fmla="*/ 346873 h 2683740"/>
              <a:gd name="connsiteX1779" fmla="*/ 1985227 w 2782030"/>
              <a:gd name="connsiteY1779" fmla="*/ 336752 h 2683740"/>
              <a:gd name="connsiteX1780" fmla="*/ 1998708 w 2782030"/>
              <a:gd name="connsiteY1780" fmla="*/ 340125 h 2683740"/>
              <a:gd name="connsiteX1781" fmla="*/ 2022300 w 2782030"/>
              <a:gd name="connsiteY1781" fmla="*/ 353623 h 2683740"/>
              <a:gd name="connsiteX1782" fmla="*/ 2008818 w 2782030"/>
              <a:gd name="connsiteY1782" fmla="*/ 350248 h 2683740"/>
              <a:gd name="connsiteX1783" fmla="*/ 2029040 w 2782030"/>
              <a:gd name="connsiteY1783" fmla="*/ 370494 h 2683740"/>
              <a:gd name="connsiteX1784" fmla="*/ 2012188 w 2782030"/>
              <a:gd name="connsiteY1784" fmla="*/ 360371 h 2683740"/>
              <a:gd name="connsiteX1785" fmla="*/ 2005448 w 2782030"/>
              <a:gd name="connsiteY1785" fmla="*/ 350248 h 2683740"/>
              <a:gd name="connsiteX1786" fmla="*/ 1985227 w 2782030"/>
              <a:gd name="connsiteY1786" fmla="*/ 340125 h 2683740"/>
              <a:gd name="connsiteX1787" fmla="*/ 1978487 w 2782030"/>
              <a:gd name="connsiteY1787" fmla="*/ 340125 h 2683740"/>
              <a:gd name="connsiteX1788" fmla="*/ 1995337 w 2782030"/>
              <a:gd name="connsiteY1788" fmla="*/ 350248 h 2683740"/>
              <a:gd name="connsiteX1789" fmla="*/ 1991967 w 2782030"/>
              <a:gd name="connsiteY1789" fmla="*/ 356996 h 2683740"/>
              <a:gd name="connsiteX1790" fmla="*/ 2002078 w 2782030"/>
              <a:gd name="connsiteY1790" fmla="*/ 363746 h 2683740"/>
              <a:gd name="connsiteX1791" fmla="*/ 2015559 w 2782030"/>
              <a:gd name="connsiteY1791" fmla="*/ 363746 h 2683740"/>
              <a:gd name="connsiteX1792" fmla="*/ 2008818 w 2782030"/>
              <a:gd name="connsiteY1792" fmla="*/ 367119 h 2683740"/>
              <a:gd name="connsiteX1793" fmla="*/ 2022300 w 2782030"/>
              <a:gd name="connsiteY1793" fmla="*/ 373867 h 2683740"/>
              <a:gd name="connsiteX1794" fmla="*/ 2052630 w 2782030"/>
              <a:gd name="connsiteY1794" fmla="*/ 390738 h 2683740"/>
              <a:gd name="connsiteX1795" fmla="*/ 2049260 w 2782030"/>
              <a:gd name="connsiteY1795" fmla="*/ 380617 h 2683740"/>
              <a:gd name="connsiteX1796" fmla="*/ 2035780 w 2782030"/>
              <a:gd name="connsiteY1796" fmla="*/ 377242 h 2683740"/>
              <a:gd name="connsiteX1797" fmla="*/ 2035780 w 2782030"/>
              <a:gd name="connsiteY1797" fmla="*/ 370494 h 2683740"/>
              <a:gd name="connsiteX1798" fmla="*/ 2045890 w 2782030"/>
              <a:gd name="connsiteY1798" fmla="*/ 370494 h 2683740"/>
              <a:gd name="connsiteX1799" fmla="*/ 2069482 w 2782030"/>
              <a:gd name="connsiteY1799" fmla="*/ 387365 h 2683740"/>
              <a:gd name="connsiteX1800" fmla="*/ 2086333 w 2782030"/>
              <a:gd name="connsiteY1800" fmla="*/ 404236 h 2683740"/>
              <a:gd name="connsiteX1801" fmla="*/ 2113295 w 2782030"/>
              <a:gd name="connsiteY1801" fmla="*/ 421106 h 2683740"/>
              <a:gd name="connsiteX1802" fmla="*/ 2136885 w 2782030"/>
              <a:gd name="connsiteY1802" fmla="*/ 444725 h 2683740"/>
              <a:gd name="connsiteX1803" fmla="*/ 2099814 w 2782030"/>
              <a:gd name="connsiteY1803" fmla="*/ 417732 h 2683740"/>
              <a:gd name="connsiteX1804" fmla="*/ 2066112 w 2782030"/>
              <a:gd name="connsiteY1804" fmla="*/ 394113 h 2683740"/>
              <a:gd name="connsiteX1805" fmla="*/ 2069482 w 2782030"/>
              <a:gd name="connsiteY1805" fmla="*/ 404236 h 2683740"/>
              <a:gd name="connsiteX1806" fmla="*/ 2079592 w 2782030"/>
              <a:gd name="connsiteY1806" fmla="*/ 404236 h 2683740"/>
              <a:gd name="connsiteX1807" fmla="*/ 2089703 w 2782030"/>
              <a:gd name="connsiteY1807" fmla="*/ 414358 h 2683740"/>
              <a:gd name="connsiteX1808" fmla="*/ 2086333 w 2782030"/>
              <a:gd name="connsiteY1808" fmla="*/ 414358 h 2683740"/>
              <a:gd name="connsiteX1809" fmla="*/ 2157107 w 2782030"/>
              <a:gd name="connsiteY1809" fmla="*/ 468346 h 2683740"/>
              <a:gd name="connsiteX1810" fmla="*/ 2163847 w 2782030"/>
              <a:gd name="connsiteY1810" fmla="*/ 464971 h 2683740"/>
              <a:gd name="connsiteX1811" fmla="*/ 2173958 w 2782030"/>
              <a:gd name="connsiteY1811" fmla="*/ 468346 h 2683740"/>
              <a:gd name="connsiteX1812" fmla="*/ 2167217 w 2782030"/>
              <a:gd name="connsiteY1812" fmla="*/ 475094 h 2683740"/>
              <a:gd name="connsiteX1813" fmla="*/ 2190810 w 2782030"/>
              <a:gd name="connsiteY1813" fmla="*/ 491964 h 2683740"/>
              <a:gd name="connsiteX1814" fmla="*/ 2194180 w 2782030"/>
              <a:gd name="connsiteY1814" fmla="*/ 505460 h 2683740"/>
              <a:gd name="connsiteX1815" fmla="*/ 2221140 w 2782030"/>
              <a:gd name="connsiteY1815" fmla="*/ 525706 h 2683740"/>
              <a:gd name="connsiteX1816" fmla="*/ 2227880 w 2782030"/>
              <a:gd name="connsiteY1816" fmla="*/ 525706 h 2683740"/>
              <a:gd name="connsiteX1817" fmla="*/ 2234622 w 2782030"/>
              <a:gd name="connsiteY1817" fmla="*/ 535829 h 2683740"/>
              <a:gd name="connsiteX1818" fmla="*/ 2237992 w 2782030"/>
              <a:gd name="connsiteY1818" fmla="*/ 532454 h 2683740"/>
              <a:gd name="connsiteX1819" fmla="*/ 2261583 w 2782030"/>
              <a:gd name="connsiteY1819" fmla="*/ 559448 h 2683740"/>
              <a:gd name="connsiteX1820" fmla="*/ 2254843 w 2782030"/>
              <a:gd name="connsiteY1820" fmla="*/ 556075 h 2683740"/>
              <a:gd name="connsiteX1821" fmla="*/ 2281805 w 2782030"/>
              <a:gd name="connsiteY1821" fmla="*/ 583068 h 2683740"/>
              <a:gd name="connsiteX1822" fmla="*/ 2278435 w 2782030"/>
              <a:gd name="connsiteY1822" fmla="*/ 576319 h 2683740"/>
              <a:gd name="connsiteX1823" fmla="*/ 2288545 w 2782030"/>
              <a:gd name="connsiteY1823" fmla="*/ 586441 h 2683740"/>
              <a:gd name="connsiteX1824" fmla="*/ 2299497 w 2782030"/>
              <a:gd name="connsiteY1824" fmla="*/ 605421 h 2683740"/>
              <a:gd name="connsiteX1825" fmla="*/ 2315507 w 2782030"/>
              <a:gd name="connsiteY1825" fmla="*/ 626933 h 2683740"/>
              <a:gd name="connsiteX1826" fmla="*/ 2352578 w 2782030"/>
              <a:gd name="connsiteY1826" fmla="*/ 667422 h 2683740"/>
              <a:gd name="connsiteX1827" fmla="*/ 2376170 w 2782030"/>
              <a:gd name="connsiteY1827" fmla="*/ 704539 h 2683740"/>
              <a:gd name="connsiteX1828" fmla="*/ 2396390 w 2782030"/>
              <a:gd name="connsiteY1828" fmla="*/ 734906 h 2683740"/>
              <a:gd name="connsiteX1829" fmla="*/ 2416612 w 2782030"/>
              <a:gd name="connsiteY1829" fmla="*/ 761899 h 2683740"/>
              <a:gd name="connsiteX1830" fmla="*/ 2379540 w 2782030"/>
              <a:gd name="connsiteY1830" fmla="*/ 714661 h 2683740"/>
              <a:gd name="connsiteX1831" fmla="*/ 2372800 w 2782030"/>
              <a:gd name="connsiteY1831" fmla="*/ 711287 h 2683740"/>
              <a:gd name="connsiteX1832" fmla="*/ 2399762 w 2782030"/>
              <a:gd name="connsiteY1832" fmla="*/ 745028 h 2683740"/>
              <a:gd name="connsiteX1833" fmla="*/ 2393020 w 2782030"/>
              <a:gd name="connsiteY1833" fmla="*/ 745028 h 2683740"/>
              <a:gd name="connsiteX1834" fmla="*/ 2399762 w 2782030"/>
              <a:gd name="connsiteY1834" fmla="*/ 751778 h 2683740"/>
              <a:gd name="connsiteX1835" fmla="*/ 2399764 w 2782030"/>
              <a:gd name="connsiteY1835" fmla="*/ 751779 h 2683740"/>
              <a:gd name="connsiteX1836" fmla="*/ 2399764 w 2782030"/>
              <a:gd name="connsiteY1836" fmla="*/ 751781 h 2683740"/>
              <a:gd name="connsiteX1837" fmla="*/ 2430093 w 2782030"/>
              <a:gd name="connsiteY1837" fmla="*/ 799016 h 2683740"/>
              <a:gd name="connsiteX1838" fmla="*/ 2426723 w 2782030"/>
              <a:gd name="connsiteY1838" fmla="*/ 788893 h 2683740"/>
              <a:gd name="connsiteX1839" fmla="*/ 2433463 w 2782030"/>
              <a:gd name="connsiteY1839" fmla="*/ 802390 h 2683740"/>
              <a:gd name="connsiteX1840" fmla="*/ 2436833 w 2782030"/>
              <a:gd name="connsiteY1840" fmla="*/ 802390 h 2683740"/>
              <a:gd name="connsiteX1841" fmla="*/ 2453685 w 2782030"/>
              <a:gd name="connsiteY1841" fmla="*/ 856376 h 2683740"/>
              <a:gd name="connsiteX1842" fmla="*/ 2470535 w 2782030"/>
              <a:gd name="connsiteY1842" fmla="*/ 890119 h 2683740"/>
              <a:gd name="connsiteX1843" fmla="*/ 2477275 w 2782030"/>
              <a:gd name="connsiteY1843" fmla="*/ 896867 h 2683740"/>
              <a:gd name="connsiteX1844" fmla="*/ 2484617 w 2782030"/>
              <a:gd name="connsiteY1844" fmla="*/ 913404 h 2683740"/>
              <a:gd name="connsiteX1845" fmla="*/ 2485086 w 2782030"/>
              <a:gd name="connsiteY1845" fmla="*/ 913634 h 2683740"/>
              <a:gd name="connsiteX1846" fmla="*/ 2486332 w 2782030"/>
              <a:gd name="connsiteY1846" fmla="*/ 917267 h 2683740"/>
              <a:gd name="connsiteX1847" fmla="*/ 2490757 w 2782030"/>
              <a:gd name="connsiteY1847" fmla="*/ 927234 h 2683740"/>
              <a:gd name="connsiteX1848" fmla="*/ 2490757 w 2782030"/>
              <a:gd name="connsiteY1848" fmla="*/ 933984 h 2683740"/>
              <a:gd name="connsiteX1849" fmla="*/ 2494127 w 2782030"/>
              <a:gd name="connsiteY1849" fmla="*/ 944105 h 2683740"/>
              <a:gd name="connsiteX1850" fmla="*/ 2504237 w 2782030"/>
              <a:gd name="connsiteY1850" fmla="*/ 954228 h 2683740"/>
              <a:gd name="connsiteX1851" fmla="*/ 2500867 w 2782030"/>
              <a:gd name="connsiteY1851" fmla="*/ 960977 h 2683740"/>
              <a:gd name="connsiteX1852" fmla="*/ 2510978 w 2782030"/>
              <a:gd name="connsiteY1852" fmla="*/ 977848 h 2683740"/>
              <a:gd name="connsiteX1853" fmla="*/ 2510978 w 2782030"/>
              <a:gd name="connsiteY1853" fmla="*/ 984596 h 2683740"/>
              <a:gd name="connsiteX1854" fmla="*/ 2521088 w 2782030"/>
              <a:gd name="connsiteY1854" fmla="*/ 1018338 h 2683740"/>
              <a:gd name="connsiteX1855" fmla="*/ 2521088 w 2782030"/>
              <a:gd name="connsiteY1855" fmla="*/ 1011590 h 2683740"/>
              <a:gd name="connsiteX1856" fmla="*/ 2524458 w 2782030"/>
              <a:gd name="connsiteY1856" fmla="*/ 1038583 h 2683740"/>
              <a:gd name="connsiteX1857" fmla="*/ 2534570 w 2782030"/>
              <a:gd name="connsiteY1857" fmla="*/ 1075698 h 2683740"/>
              <a:gd name="connsiteX1858" fmla="*/ 2531200 w 2782030"/>
              <a:gd name="connsiteY1858" fmla="*/ 1065577 h 2683740"/>
              <a:gd name="connsiteX1859" fmla="*/ 2527828 w 2782030"/>
              <a:gd name="connsiteY1859" fmla="*/ 1068950 h 2683740"/>
              <a:gd name="connsiteX1860" fmla="*/ 2529995 w 2782030"/>
              <a:gd name="connsiteY1860" fmla="*/ 1077630 h 2683740"/>
              <a:gd name="connsiteX1861" fmla="*/ 2526564 w 2782030"/>
              <a:gd name="connsiteY1861" fmla="*/ 1066421 h 2683740"/>
              <a:gd name="connsiteX1862" fmla="*/ 2521088 w 2782030"/>
              <a:gd name="connsiteY1862" fmla="*/ 1045331 h 2683740"/>
              <a:gd name="connsiteX1863" fmla="*/ 2521088 w 2782030"/>
              <a:gd name="connsiteY1863" fmla="*/ 1031834 h 2683740"/>
              <a:gd name="connsiteX1864" fmla="*/ 2517718 w 2782030"/>
              <a:gd name="connsiteY1864" fmla="*/ 1031834 h 2683740"/>
              <a:gd name="connsiteX1865" fmla="*/ 2514348 w 2782030"/>
              <a:gd name="connsiteY1865" fmla="*/ 1025086 h 2683740"/>
              <a:gd name="connsiteX1866" fmla="*/ 2510978 w 2782030"/>
              <a:gd name="connsiteY1866" fmla="*/ 1011590 h 2683740"/>
              <a:gd name="connsiteX1867" fmla="*/ 2500867 w 2782030"/>
              <a:gd name="connsiteY1867" fmla="*/ 977848 h 2683740"/>
              <a:gd name="connsiteX1868" fmla="*/ 2497497 w 2782030"/>
              <a:gd name="connsiteY1868" fmla="*/ 977848 h 2683740"/>
              <a:gd name="connsiteX1869" fmla="*/ 2487387 w 2782030"/>
              <a:gd name="connsiteY1869" fmla="*/ 940732 h 2683740"/>
              <a:gd name="connsiteX1870" fmla="*/ 2477275 w 2782030"/>
              <a:gd name="connsiteY1870" fmla="*/ 920486 h 2683740"/>
              <a:gd name="connsiteX1871" fmla="*/ 2470535 w 2782030"/>
              <a:gd name="connsiteY1871" fmla="*/ 906990 h 2683740"/>
              <a:gd name="connsiteX1872" fmla="*/ 2453685 w 2782030"/>
              <a:gd name="connsiteY1872" fmla="*/ 866499 h 2683740"/>
              <a:gd name="connsiteX1873" fmla="*/ 2430093 w 2782030"/>
              <a:gd name="connsiteY1873" fmla="*/ 826009 h 2683740"/>
              <a:gd name="connsiteX1874" fmla="*/ 2429699 w 2782030"/>
              <a:gd name="connsiteY1874" fmla="*/ 823876 h 2683740"/>
              <a:gd name="connsiteX1875" fmla="*/ 2429175 w 2782030"/>
              <a:gd name="connsiteY1875" fmla="*/ 825317 h 2683740"/>
              <a:gd name="connsiteX1876" fmla="*/ 2425869 w 2782030"/>
              <a:gd name="connsiteY1876" fmla="*/ 825907 h 2683740"/>
              <a:gd name="connsiteX1877" fmla="*/ 2426819 w 2782030"/>
              <a:gd name="connsiteY1877" fmla="*/ 826278 h 2683740"/>
              <a:gd name="connsiteX1878" fmla="*/ 2423411 w 2782030"/>
              <a:gd name="connsiteY1878" fmla="*/ 826278 h 2683740"/>
              <a:gd name="connsiteX1879" fmla="*/ 2426819 w 2782030"/>
              <a:gd name="connsiteY1879" fmla="*/ 842938 h 2683740"/>
              <a:gd name="connsiteX1880" fmla="*/ 2430225 w 2782030"/>
              <a:gd name="connsiteY1880" fmla="*/ 842938 h 2683740"/>
              <a:gd name="connsiteX1881" fmla="*/ 2443856 w 2782030"/>
              <a:gd name="connsiteY1881" fmla="*/ 876255 h 2683740"/>
              <a:gd name="connsiteX1882" fmla="*/ 2426819 w 2782030"/>
              <a:gd name="connsiteY1882" fmla="*/ 849601 h 2683740"/>
              <a:gd name="connsiteX1883" fmla="*/ 2433633 w 2782030"/>
              <a:gd name="connsiteY1883" fmla="*/ 862929 h 2683740"/>
              <a:gd name="connsiteX1884" fmla="*/ 2409781 w 2782030"/>
              <a:gd name="connsiteY1884" fmla="*/ 826278 h 2683740"/>
              <a:gd name="connsiteX1885" fmla="*/ 2420003 w 2782030"/>
              <a:gd name="connsiteY1885" fmla="*/ 849601 h 2683740"/>
              <a:gd name="connsiteX1886" fmla="*/ 2406373 w 2782030"/>
              <a:gd name="connsiteY1886" fmla="*/ 822948 h 2683740"/>
              <a:gd name="connsiteX1887" fmla="*/ 2409781 w 2782030"/>
              <a:gd name="connsiteY1887" fmla="*/ 819615 h 2683740"/>
              <a:gd name="connsiteX1888" fmla="*/ 2413187 w 2782030"/>
              <a:gd name="connsiteY1888" fmla="*/ 826278 h 2683740"/>
              <a:gd name="connsiteX1889" fmla="*/ 2409781 w 2782030"/>
              <a:gd name="connsiteY1889" fmla="*/ 812952 h 2683740"/>
              <a:gd name="connsiteX1890" fmla="*/ 2413187 w 2782030"/>
              <a:gd name="connsiteY1890" fmla="*/ 809620 h 2683740"/>
              <a:gd name="connsiteX1891" fmla="*/ 2416595 w 2782030"/>
              <a:gd name="connsiteY1891" fmla="*/ 822948 h 2683740"/>
              <a:gd name="connsiteX1892" fmla="*/ 2420003 w 2782030"/>
              <a:gd name="connsiteY1892" fmla="*/ 829611 h 2683740"/>
              <a:gd name="connsiteX1893" fmla="*/ 2420003 w 2782030"/>
              <a:gd name="connsiteY1893" fmla="*/ 819615 h 2683740"/>
              <a:gd name="connsiteX1894" fmla="*/ 2423806 w 2782030"/>
              <a:gd name="connsiteY1894" fmla="*/ 824347 h 2683740"/>
              <a:gd name="connsiteX1895" fmla="*/ 2419117 w 2782030"/>
              <a:gd name="connsiteY1895" fmla="*/ 808997 h 2683740"/>
              <a:gd name="connsiteX1896" fmla="*/ 2423353 w 2782030"/>
              <a:gd name="connsiteY1896" fmla="*/ 803450 h 2683740"/>
              <a:gd name="connsiteX1897" fmla="*/ 2423353 w 2782030"/>
              <a:gd name="connsiteY1897" fmla="*/ 799016 h 2683740"/>
              <a:gd name="connsiteX1898" fmla="*/ 2419982 w 2782030"/>
              <a:gd name="connsiteY1898" fmla="*/ 792268 h 2683740"/>
              <a:gd name="connsiteX1899" fmla="*/ 2393020 w 2782030"/>
              <a:gd name="connsiteY1899" fmla="*/ 751776 h 2683740"/>
              <a:gd name="connsiteX1900" fmla="*/ 2359320 w 2782030"/>
              <a:gd name="connsiteY1900" fmla="*/ 707912 h 2683740"/>
              <a:gd name="connsiteX1901" fmla="*/ 2386280 w 2782030"/>
              <a:gd name="connsiteY1901" fmla="*/ 761899 h 2683740"/>
              <a:gd name="connsiteX1902" fmla="*/ 2393020 w 2782030"/>
              <a:gd name="connsiteY1902" fmla="*/ 765274 h 2683740"/>
              <a:gd name="connsiteX1903" fmla="*/ 2393020 w 2782030"/>
              <a:gd name="connsiteY1903" fmla="*/ 775397 h 2683740"/>
              <a:gd name="connsiteX1904" fmla="*/ 2406502 w 2782030"/>
              <a:gd name="connsiteY1904" fmla="*/ 788893 h 2683740"/>
              <a:gd name="connsiteX1905" fmla="*/ 2399762 w 2782030"/>
              <a:gd name="connsiteY1905" fmla="*/ 782145 h 2683740"/>
              <a:gd name="connsiteX1906" fmla="*/ 2409872 w 2782030"/>
              <a:gd name="connsiteY1906" fmla="*/ 802390 h 2683740"/>
              <a:gd name="connsiteX1907" fmla="*/ 2406502 w 2782030"/>
              <a:gd name="connsiteY1907" fmla="*/ 805764 h 2683740"/>
              <a:gd name="connsiteX1908" fmla="*/ 2396390 w 2782030"/>
              <a:gd name="connsiteY1908" fmla="*/ 785520 h 2683740"/>
              <a:gd name="connsiteX1909" fmla="*/ 2389650 w 2782030"/>
              <a:gd name="connsiteY1909" fmla="*/ 772022 h 2683740"/>
              <a:gd name="connsiteX1910" fmla="*/ 2372800 w 2782030"/>
              <a:gd name="connsiteY1910" fmla="*/ 745028 h 2683740"/>
              <a:gd name="connsiteX1911" fmla="*/ 2369430 w 2782030"/>
              <a:gd name="connsiteY1911" fmla="*/ 745028 h 2683740"/>
              <a:gd name="connsiteX1912" fmla="*/ 2386280 w 2782030"/>
              <a:gd name="connsiteY1912" fmla="*/ 788893 h 2683740"/>
              <a:gd name="connsiteX1913" fmla="*/ 2382910 w 2782030"/>
              <a:gd name="connsiteY1913" fmla="*/ 785520 h 2683740"/>
              <a:gd name="connsiteX1914" fmla="*/ 2372800 w 2782030"/>
              <a:gd name="connsiteY1914" fmla="*/ 761899 h 2683740"/>
              <a:gd name="connsiteX1915" fmla="*/ 2359320 w 2782030"/>
              <a:gd name="connsiteY1915" fmla="*/ 745028 h 2683740"/>
              <a:gd name="connsiteX1916" fmla="*/ 2342468 w 2782030"/>
              <a:gd name="connsiteY1916" fmla="*/ 714661 h 2683740"/>
              <a:gd name="connsiteX1917" fmla="*/ 2341268 w 2782030"/>
              <a:gd name="connsiteY1917" fmla="*/ 716262 h 2683740"/>
              <a:gd name="connsiteX1918" fmla="*/ 2333621 w 2782030"/>
              <a:gd name="connsiteY1918" fmla="*/ 704961 h 2683740"/>
              <a:gd name="connsiteX1919" fmla="*/ 2333286 w 2782030"/>
              <a:gd name="connsiteY1919" fmla="*/ 702170 h 2683740"/>
              <a:gd name="connsiteX1920" fmla="*/ 2330574 w 2782030"/>
              <a:gd name="connsiteY1920" fmla="*/ 702170 h 2683740"/>
              <a:gd name="connsiteX1921" fmla="*/ 2327242 w 2782030"/>
              <a:gd name="connsiteY1921" fmla="*/ 702170 h 2683740"/>
              <a:gd name="connsiteX1922" fmla="*/ 2327242 w 2782030"/>
              <a:gd name="connsiteY1922" fmla="*/ 692174 h 2683740"/>
              <a:gd name="connsiteX1923" fmla="*/ 2333151 w 2782030"/>
              <a:gd name="connsiteY1923" fmla="*/ 701036 h 2683740"/>
              <a:gd name="connsiteX1924" fmla="*/ 2332357 w 2782030"/>
              <a:gd name="connsiteY1924" fmla="*/ 694416 h 2683740"/>
              <a:gd name="connsiteX1925" fmla="*/ 2328987 w 2782030"/>
              <a:gd name="connsiteY1925" fmla="*/ 694416 h 2683740"/>
              <a:gd name="connsiteX1926" fmla="*/ 2322247 w 2782030"/>
              <a:gd name="connsiteY1926" fmla="*/ 684293 h 2683740"/>
              <a:gd name="connsiteX1927" fmla="*/ 2328987 w 2782030"/>
              <a:gd name="connsiteY1927" fmla="*/ 684293 h 2683740"/>
              <a:gd name="connsiteX1928" fmla="*/ 2312135 w 2782030"/>
              <a:gd name="connsiteY1928" fmla="*/ 670797 h 2683740"/>
              <a:gd name="connsiteX1929" fmla="*/ 2302025 w 2782030"/>
              <a:gd name="connsiteY1929" fmla="*/ 653926 h 2683740"/>
              <a:gd name="connsiteX1930" fmla="*/ 2302025 w 2782030"/>
              <a:gd name="connsiteY1930" fmla="*/ 667422 h 2683740"/>
              <a:gd name="connsiteX1931" fmla="*/ 2305395 w 2782030"/>
              <a:gd name="connsiteY1931" fmla="*/ 674170 h 2683740"/>
              <a:gd name="connsiteX1932" fmla="*/ 2308765 w 2782030"/>
              <a:gd name="connsiteY1932" fmla="*/ 674170 h 2683740"/>
              <a:gd name="connsiteX1933" fmla="*/ 2352578 w 2782030"/>
              <a:gd name="connsiteY1933" fmla="*/ 738280 h 2683740"/>
              <a:gd name="connsiteX1934" fmla="*/ 2332357 w 2782030"/>
              <a:gd name="connsiteY1934" fmla="*/ 721409 h 2683740"/>
              <a:gd name="connsiteX1935" fmla="*/ 2326038 w 2782030"/>
              <a:gd name="connsiteY1935" fmla="*/ 711709 h 2683740"/>
              <a:gd name="connsiteX1936" fmla="*/ 2322247 w 2782030"/>
              <a:gd name="connsiteY1936" fmla="*/ 704539 h 2683740"/>
              <a:gd name="connsiteX1937" fmla="*/ 2325617 w 2782030"/>
              <a:gd name="connsiteY1937" fmla="*/ 707912 h 2683740"/>
              <a:gd name="connsiteX1938" fmla="*/ 2295285 w 2782030"/>
              <a:gd name="connsiteY1938" fmla="*/ 667422 h 2683740"/>
              <a:gd name="connsiteX1939" fmla="*/ 2281805 w 2782030"/>
              <a:gd name="connsiteY1939" fmla="*/ 650551 h 2683740"/>
              <a:gd name="connsiteX1940" fmla="*/ 2264953 w 2782030"/>
              <a:gd name="connsiteY1940" fmla="*/ 630306 h 2683740"/>
              <a:gd name="connsiteX1941" fmla="*/ 2264953 w 2782030"/>
              <a:gd name="connsiteY1941" fmla="*/ 640429 h 2683740"/>
              <a:gd name="connsiteX1942" fmla="*/ 2273170 w 2782030"/>
              <a:gd name="connsiteY1942" fmla="*/ 645913 h 2683740"/>
              <a:gd name="connsiteX1943" fmla="*/ 2274643 w 2782030"/>
              <a:gd name="connsiteY1943" fmla="*/ 648021 h 2683740"/>
              <a:gd name="connsiteX1944" fmla="*/ 2274906 w 2782030"/>
              <a:gd name="connsiteY1944" fmla="*/ 647495 h 2683740"/>
              <a:gd name="connsiteX1945" fmla="*/ 2283069 w 2782030"/>
              <a:gd name="connsiteY1945" fmla="*/ 656878 h 2683740"/>
              <a:gd name="connsiteX1946" fmla="*/ 2291915 w 2782030"/>
              <a:gd name="connsiteY1946" fmla="*/ 667422 h 2683740"/>
              <a:gd name="connsiteX1947" fmla="*/ 2278435 w 2782030"/>
              <a:gd name="connsiteY1947" fmla="*/ 657299 h 2683740"/>
              <a:gd name="connsiteX1948" fmla="*/ 2305395 w 2782030"/>
              <a:gd name="connsiteY1948" fmla="*/ 691041 h 2683740"/>
              <a:gd name="connsiteX1949" fmla="*/ 2332357 w 2782030"/>
              <a:gd name="connsiteY1949" fmla="*/ 724783 h 2683740"/>
              <a:gd name="connsiteX1950" fmla="*/ 2315507 w 2782030"/>
              <a:gd name="connsiteY1950" fmla="*/ 721409 h 2683740"/>
              <a:gd name="connsiteX1951" fmla="*/ 2302025 w 2782030"/>
              <a:gd name="connsiteY1951" fmla="*/ 697791 h 2683740"/>
              <a:gd name="connsiteX1952" fmla="*/ 2288545 w 2782030"/>
              <a:gd name="connsiteY1952" fmla="*/ 687668 h 2683740"/>
              <a:gd name="connsiteX1953" fmla="*/ 2302025 w 2782030"/>
              <a:gd name="connsiteY1953" fmla="*/ 704539 h 2683740"/>
              <a:gd name="connsiteX1954" fmla="*/ 2295285 w 2782030"/>
              <a:gd name="connsiteY1954" fmla="*/ 701164 h 2683740"/>
              <a:gd name="connsiteX1955" fmla="*/ 2294555 w 2782030"/>
              <a:gd name="connsiteY1955" fmla="*/ 702993 h 2683740"/>
              <a:gd name="connsiteX1956" fmla="*/ 2291494 w 2782030"/>
              <a:gd name="connsiteY1956" fmla="*/ 698212 h 2683740"/>
              <a:gd name="connsiteX1957" fmla="*/ 2278435 w 2782030"/>
              <a:gd name="connsiteY1957" fmla="*/ 684293 h 2683740"/>
              <a:gd name="connsiteX1958" fmla="*/ 2278435 w 2782030"/>
              <a:gd name="connsiteY1958" fmla="*/ 694416 h 2683740"/>
              <a:gd name="connsiteX1959" fmla="*/ 2285175 w 2782030"/>
              <a:gd name="connsiteY1959" fmla="*/ 704539 h 2683740"/>
              <a:gd name="connsiteX1960" fmla="*/ 2291915 w 2782030"/>
              <a:gd name="connsiteY1960" fmla="*/ 707912 h 2683740"/>
              <a:gd name="connsiteX1961" fmla="*/ 2298655 w 2782030"/>
              <a:gd name="connsiteY1961" fmla="*/ 721409 h 2683740"/>
              <a:gd name="connsiteX1962" fmla="*/ 2271695 w 2782030"/>
              <a:gd name="connsiteY1962" fmla="*/ 687668 h 2683740"/>
              <a:gd name="connsiteX1963" fmla="*/ 2288545 w 2782030"/>
              <a:gd name="connsiteY1963" fmla="*/ 718035 h 2683740"/>
              <a:gd name="connsiteX1964" fmla="*/ 2302025 w 2782030"/>
              <a:gd name="connsiteY1964" fmla="*/ 738280 h 2683740"/>
              <a:gd name="connsiteX1965" fmla="*/ 2308765 w 2782030"/>
              <a:gd name="connsiteY1965" fmla="*/ 748403 h 2683740"/>
              <a:gd name="connsiteX1966" fmla="*/ 2325617 w 2782030"/>
              <a:gd name="connsiteY1966" fmla="*/ 772022 h 2683740"/>
              <a:gd name="connsiteX1967" fmla="*/ 2312135 w 2782030"/>
              <a:gd name="connsiteY1967" fmla="*/ 761899 h 2683740"/>
              <a:gd name="connsiteX1968" fmla="*/ 2318877 w 2782030"/>
              <a:gd name="connsiteY1968" fmla="*/ 775397 h 2683740"/>
              <a:gd name="connsiteX1969" fmla="*/ 2325617 w 2782030"/>
              <a:gd name="connsiteY1969" fmla="*/ 775397 h 2683740"/>
              <a:gd name="connsiteX1970" fmla="*/ 2355948 w 2782030"/>
              <a:gd name="connsiteY1970" fmla="*/ 822634 h 2683740"/>
              <a:gd name="connsiteX1971" fmla="*/ 2355948 w 2782030"/>
              <a:gd name="connsiteY1971" fmla="*/ 829384 h 2683740"/>
              <a:gd name="connsiteX1972" fmla="*/ 2342468 w 2782030"/>
              <a:gd name="connsiteY1972" fmla="*/ 809138 h 2683740"/>
              <a:gd name="connsiteX1973" fmla="*/ 2328987 w 2782030"/>
              <a:gd name="connsiteY1973" fmla="*/ 809138 h 2683740"/>
              <a:gd name="connsiteX1974" fmla="*/ 2339098 w 2782030"/>
              <a:gd name="connsiteY1974" fmla="*/ 826009 h 2683740"/>
              <a:gd name="connsiteX1975" fmla="*/ 2308765 w 2782030"/>
              <a:gd name="connsiteY1975" fmla="*/ 782145 h 2683740"/>
              <a:gd name="connsiteX1976" fmla="*/ 2295285 w 2782030"/>
              <a:gd name="connsiteY1976" fmla="*/ 768647 h 2683740"/>
              <a:gd name="connsiteX1977" fmla="*/ 2295285 w 2782030"/>
              <a:gd name="connsiteY1977" fmla="*/ 778770 h 2683740"/>
              <a:gd name="connsiteX1978" fmla="*/ 2278435 w 2782030"/>
              <a:gd name="connsiteY1978" fmla="*/ 758526 h 2683740"/>
              <a:gd name="connsiteX1979" fmla="*/ 2281805 w 2782030"/>
              <a:gd name="connsiteY1979" fmla="*/ 755151 h 2683740"/>
              <a:gd name="connsiteX1980" fmla="*/ 2264953 w 2782030"/>
              <a:gd name="connsiteY1980" fmla="*/ 731532 h 2683740"/>
              <a:gd name="connsiteX1981" fmla="*/ 2248102 w 2782030"/>
              <a:gd name="connsiteY1981" fmla="*/ 707912 h 2683740"/>
              <a:gd name="connsiteX1982" fmla="*/ 2244732 w 2782030"/>
              <a:gd name="connsiteY1982" fmla="*/ 711287 h 2683740"/>
              <a:gd name="connsiteX1983" fmla="*/ 2227880 w 2782030"/>
              <a:gd name="connsiteY1983" fmla="*/ 701164 h 2683740"/>
              <a:gd name="connsiteX1984" fmla="*/ 2224510 w 2782030"/>
              <a:gd name="connsiteY1984" fmla="*/ 694416 h 2683740"/>
              <a:gd name="connsiteX1985" fmla="*/ 2197550 w 2782030"/>
              <a:gd name="connsiteY1985" fmla="*/ 680918 h 2683740"/>
              <a:gd name="connsiteX1986" fmla="*/ 2207660 w 2782030"/>
              <a:gd name="connsiteY1986" fmla="*/ 687668 h 2683740"/>
              <a:gd name="connsiteX1987" fmla="*/ 2211030 w 2782030"/>
              <a:gd name="connsiteY1987" fmla="*/ 684293 h 2683740"/>
              <a:gd name="connsiteX1988" fmla="*/ 2187440 w 2782030"/>
              <a:gd name="connsiteY1988" fmla="*/ 660674 h 2683740"/>
              <a:gd name="connsiteX1989" fmla="*/ 2184068 w 2782030"/>
              <a:gd name="connsiteY1989" fmla="*/ 653926 h 2683740"/>
              <a:gd name="connsiteX1990" fmla="*/ 2194180 w 2782030"/>
              <a:gd name="connsiteY1990" fmla="*/ 660674 h 2683740"/>
              <a:gd name="connsiteX1991" fmla="*/ 2180698 w 2782030"/>
              <a:gd name="connsiteY1991" fmla="*/ 643803 h 2683740"/>
              <a:gd name="connsiteX1992" fmla="*/ 2177328 w 2782030"/>
              <a:gd name="connsiteY1992" fmla="*/ 647177 h 2683740"/>
              <a:gd name="connsiteX1993" fmla="*/ 2184068 w 2782030"/>
              <a:gd name="connsiteY1993" fmla="*/ 653926 h 2683740"/>
              <a:gd name="connsiteX1994" fmla="*/ 2177328 w 2782030"/>
              <a:gd name="connsiteY1994" fmla="*/ 640429 h 2683740"/>
              <a:gd name="connsiteX1995" fmla="*/ 2146997 w 2782030"/>
              <a:gd name="connsiteY1995" fmla="*/ 616810 h 2683740"/>
              <a:gd name="connsiteX1996" fmla="*/ 2157107 w 2782030"/>
              <a:gd name="connsiteY1996" fmla="*/ 616810 h 2683740"/>
              <a:gd name="connsiteX1997" fmla="*/ 2180698 w 2782030"/>
              <a:gd name="connsiteY1997" fmla="*/ 640429 h 2683740"/>
              <a:gd name="connsiteX1998" fmla="*/ 2180698 w 2782030"/>
              <a:gd name="connsiteY1998" fmla="*/ 633681 h 2683740"/>
              <a:gd name="connsiteX1999" fmla="*/ 2184068 w 2782030"/>
              <a:gd name="connsiteY1999" fmla="*/ 643803 h 2683740"/>
              <a:gd name="connsiteX2000" fmla="*/ 2190810 w 2782030"/>
              <a:gd name="connsiteY2000" fmla="*/ 650551 h 2683740"/>
              <a:gd name="connsiteX2001" fmla="*/ 2211030 w 2782030"/>
              <a:gd name="connsiteY2001" fmla="*/ 657299 h 2683740"/>
              <a:gd name="connsiteX2002" fmla="*/ 2207660 w 2782030"/>
              <a:gd name="connsiteY2002" fmla="*/ 643803 h 2683740"/>
              <a:gd name="connsiteX2003" fmla="*/ 2170588 w 2782030"/>
              <a:gd name="connsiteY2003" fmla="*/ 603312 h 2683740"/>
              <a:gd name="connsiteX2004" fmla="*/ 2133515 w 2782030"/>
              <a:gd name="connsiteY2004" fmla="*/ 566197 h 2683740"/>
              <a:gd name="connsiteX2005" fmla="*/ 2150367 w 2782030"/>
              <a:gd name="connsiteY2005" fmla="*/ 576319 h 2683740"/>
              <a:gd name="connsiteX2006" fmla="*/ 2136885 w 2782030"/>
              <a:gd name="connsiteY2006" fmla="*/ 562823 h 2683740"/>
              <a:gd name="connsiteX2007" fmla="*/ 2126775 w 2782030"/>
              <a:gd name="connsiteY2007" fmla="*/ 549325 h 2683740"/>
              <a:gd name="connsiteX2008" fmla="*/ 2136885 w 2782030"/>
              <a:gd name="connsiteY2008" fmla="*/ 552700 h 2683740"/>
              <a:gd name="connsiteX2009" fmla="*/ 2130145 w 2782030"/>
              <a:gd name="connsiteY2009" fmla="*/ 535829 h 2683740"/>
              <a:gd name="connsiteX2010" fmla="*/ 2140255 w 2782030"/>
              <a:gd name="connsiteY2010" fmla="*/ 545952 h 2683740"/>
              <a:gd name="connsiteX2011" fmla="*/ 2123405 w 2782030"/>
              <a:gd name="connsiteY2011" fmla="*/ 525706 h 2683740"/>
              <a:gd name="connsiteX2012" fmla="*/ 2153737 w 2782030"/>
              <a:gd name="connsiteY2012" fmla="*/ 545952 h 2683740"/>
              <a:gd name="connsiteX2013" fmla="*/ 2163847 w 2782030"/>
              <a:gd name="connsiteY2013" fmla="*/ 549325 h 2683740"/>
              <a:gd name="connsiteX2014" fmla="*/ 2136885 w 2782030"/>
              <a:gd name="connsiteY2014" fmla="*/ 529081 h 2683740"/>
              <a:gd name="connsiteX2015" fmla="*/ 2143627 w 2782030"/>
              <a:gd name="connsiteY2015" fmla="*/ 529081 h 2683740"/>
              <a:gd name="connsiteX2016" fmla="*/ 2140255 w 2782030"/>
              <a:gd name="connsiteY2016" fmla="*/ 525706 h 2683740"/>
              <a:gd name="connsiteX2017" fmla="*/ 2146997 w 2782030"/>
              <a:gd name="connsiteY2017" fmla="*/ 529081 h 2683740"/>
              <a:gd name="connsiteX2018" fmla="*/ 2133515 w 2782030"/>
              <a:gd name="connsiteY2018" fmla="*/ 518958 h 2683740"/>
              <a:gd name="connsiteX2019" fmla="*/ 2123405 w 2782030"/>
              <a:gd name="connsiteY2019" fmla="*/ 508835 h 2683740"/>
              <a:gd name="connsiteX2020" fmla="*/ 2136885 w 2782030"/>
              <a:gd name="connsiteY2020" fmla="*/ 512210 h 2683740"/>
              <a:gd name="connsiteX2021" fmla="*/ 2136885 w 2782030"/>
              <a:gd name="connsiteY2021" fmla="*/ 518958 h 2683740"/>
              <a:gd name="connsiteX2022" fmla="*/ 2173958 w 2782030"/>
              <a:gd name="connsiteY2022" fmla="*/ 542577 h 2683740"/>
              <a:gd name="connsiteX2023" fmla="*/ 2204290 w 2782030"/>
              <a:gd name="connsiteY2023" fmla="*/ 566197 h 2683740"/>
              <a:gd name="connsiteX2024" fmla="*/ 2197550 w 2782030"/>
              <a:gd name="connsiteY2024" fmla="*/ 566197 h 2683740"/>
              <a:gd name="connsiteX2025" fmla="*/ 2207660 w 2782030"/>
              <a:gd name="connsiteY2025" fmla="*/ 569571 h 2683740"/>
              <a:gd name="connsiteX2026" fmla="*/ 2234622 w 2782030"/>
              <a:gd name="connsiteY2026" fmla="*/ 596564 h 2683740"/>
              <a:gd name="connsiteX2027" fmla="*/ 2244732 w 2782030"/>
              <a:gd name="connsiteY2027" fmla="*/ 623558 h 2683740"/>
              <a:gd name="connsiteX2028" fmla="*/ 2258213 w 2782030"/>
              <a:gd name="connsiteY2028" fmla="*/ 630306 h 2683740"/>
              <a:gd name="connsiteX2029" fmla="*/ 2244732 w 2782030"/>
              <a:gd name="connsiteY2029" fmla="*/ 613435 h 2683740"/>
              <a:gd name="connsiteX2030" fmla="*/ 2234622 w 2782030"/>
              <a:gd name="connsiteY2030" fmla="*/ 599939 h 2683740"/>
              <a:gd name="connsiteX2031" fmla="*/ 2254843 w 2782030"/>
              <a:gd name="connsiteY2031" fmla="*/ 616810 h 2683740"/>
              <a:gd name="connsiteX2032" fmla="*/ 2217770 w 2782030"/>
              <a:gd name="connsiteY2032" fmla="*/ 576319 h 2683740"/>
              <a:gd name="connsiteX2033" fmla="*/ 2180698 w 2782030"/>
              <a:gd name="connsiteY2033" fmla="*/ 539204 h 2683740"/>
              <a:gd name="connsiteX2034" fmla="*/ 2190810 w 2782030"/>
              <a:gd name="connsiteY2034" fmla="*/ 542577 h 2683740"/>
              <a:gd name="connsiteX2035" fmla="*/ 2173958 w 2782030"/>
              <a:gd name="connsiteY2035" fmla="*/ 525706 h 2683740"/>
              <a:gd name="connsiteX2036" fmla="*/ 2155743 w 2782030"/>
              <a:gd name="connsiteY2036" fmla="*/ 516588 h 2683740"/>
              <a:gd name="connsiteX2037" fmla="*/ 2154848 w 2782030"/>
              <a:gd name="connsiteY2037" fmla="*/ 517066 h 2683740"/>
              <a:gd name="connsiteX2038" fmla="*/ 2158792 w 2782030"/>
              <a:gd name="connsiteY2038" fmla="*/ 522333 h 2683740"/>
              <a:gd name="connsiteX2039" fmla="*/ 2163847 w 2782030"/>
              <a:gd name="connsiteY2039" fmla="*/ 529081 h 2683740"/>
              <a:gd name="connsiteX2040" fmla="*/ 2140255 w 2782030"/>
              <a:gd name="connsiteY2040" fmla="*/ 512210 h 2683740"/>
              <a:gd name="connsiteX2041" fmla="*/ 2120035 w 2782030"/>
              <a:gd name="connsiteY2041" fmla="*/ 495339 h 2683740"/>
              <a:gd name="connsiteX2042" fmla="*/ 2089703 w 2782030"/>
              <a:gd name="connsiteY2042" fmla="*/ 478467 h 2683740"/>
              <a:gd name="connsiteX2043" fmla="*/ 2089703 w 2782030"/>
              <a:gd name="connsiteY2043" fmla="*/ 481842 h 2683740"/>
              <a:gd name="connsiteX2044" fmla="*/ 2072852 w 2782030"/>
              <a:gd name="connsiteY2044" fmla="*/ 475094 h 2683740"/>
              <a:gd name="connsiteX2045" fmla="*/ 2052630 w 2782030"/>
              <a:gd name="connsiteY2045" fmla="*/ 468346 h 2683740"/>
              <a:gd name="connsiteX2046" fmla="*/ 2062742 w 2782030"/>
              <a:gd name="connsiteY2046" fmla="*/ 471719 h 2683740"/>
              <a:gd name="connsiteX2047" fmla="*/ 2042520 w 2782030"/>
              <a:gd name="connsiteY2047" fmla="*/ 458223 h 2683740"/>
              <a:gd name="connsiteX2048" fmla="*/ 2045890 w 2782030"/>
              <a:gd name="connsiteY2048" fmla="*/ 454848 h 2683740"/>
              <a:gd name="connsiteX2049" fmla="*/ 2025670 w 2782030"/>
              <a:gd name="connsiteY2049" fmla="*/ 451475 h 2683740"/>
              <a:gd name="connsiteX2050" fmla="*/ 2005448 w 2782030"/>
              <a:gd name="connsiteY2050" fmla="*/ 441352 h 2683740"/>
              <a:gd name="connsiteX2051" fmla="*/ 2045890 w 2782030"/>
              <a:gd name="connsiteY2051" fmla="*/ 471719 h 2683740"/>
              <a:gd name="connsiteX2052" fmla="*/ 2058108 w 2782030"/>
              <a:gd name="connsiteY2052" fmla="*/ 473828 h 2683740"/>
              <a:gd name="connsiteX2053" fmla="*/ 2059372 w 2782030"/>
              <a:gd name="connsiteY2053" fmla="*/ 475094 h 2683740"/>
              <a:gd name="connsiteX2054" fmla="*/ 2052630 w 2782030"/>
              <a:gd name="connsiteY2054" fmla="*/ 475937 h 2683740"/>
              <a:gd name="connsiteX2055" fmla="*/ 2056000 w 2782030"/>
              <a:gd name="connsiteY2055" fmla="*/ 481842 h 2683740"/>
              <a:gd name="connsiteX2056" fmla="*/ 2045890 w 2782030"/>
              <a:gd name="connsiteY2056" fmla="*/ 478467 h 2683740"/>
              <a:gd name="connsiteX2057" fmla="*/ 2018930 w 2782030"/>
              <a:gd name="connsiteY2057" fmla="*/ 464971 h 2683740"/>
              <a:gd name="connsiteX2058" fmla="*/ 2072852 w 2782030"/>
              <a:gd name="connsiteY2058" fmla="*/ 505460 h 2683740"/>
              <a:gd name="connsiteX2059" fmla="*/ 2072852 w 2782030"/>
              <a:gd name="connsiteY2059" fmla="*/ 512210 h 2683740"/>
              <a:gd name="connsiteX2060" fmla="*/ 2089703 w 2782030"/>
              <a:gd name="connsiteY2060" fmla="*/ 525706 h 2683740"/>
              <a:gd name="connsiteX2061" fmla="*/ 2076222 w 2782030"/>
              <a:gd name="connsiteY2061" fmla="*/ 522333 h 2683740"/>
              <a:gd name="connsiteX2062" fmla="*/ 2096443 w 2782030"/>
              <a:gd name="connsiteY2062" fmla="*/ 535829 h 2683740"/>
              <a:gd name="connsiteX2063" fmla="*/ 2106555 w 2782030"/>
              <a:gd name="connsiteY2063" fmla="*/ 559448 h 2683740"/>
              <a:gd name="connsiteX2064" fmla="*/ 2130145 w 2782030"/>
              <a:gd name="connsiteY2064" fmla="*/ 579693 h 2683740"/>
              <a:gd name="connsiteX2065" fmla="*/ 2153737 w 2782030"/>
              <a:gd name="connsiteY2065" fmla="*/ 596564 h 2683740"/>
              <a:gd name="connsiteX2066" fmla="*/ 2177328 w 2782030"/>
              <a:gd name="connsiteY2066" fmla="*/ 616810 h 2683740"/>
              <a:gd name="connsiteX2067" fmla="*/ 2177328 w 2782030"/>
              <a:gd name="connsiteY2067" fmla="*/ 626933 h 2683740"/>
              <a:gd name="connsiteX2068" fmla="*/ 2146997 w 2782030"/>
              <a:gd name="connsiteY2068" fmla="*/ 596564 h 2683740"/>
              <a:gd name="connsiteX2069" fmla="*/ 2126775 w 2782030"/>
              <a:gd name="connsiteY2069" fmla="*/ 579693 h 2683740"/>
              <a:gd name="connsiteX2070" fmla="*/ 2109925 w 2782030"/>
              <a:gd name="connsiteY2070" fmla="*/ 566197 h 2683740"/>
              <a:gd name="connsiteX2071" fmla="*/ 2106555 w 2782030"/>
              <a:gd name="connsiteY2071" fmla="*/ 566197 h 2683740"/>
              <a:gd name="connsiteX2072" fmla="*/ 2089703 w 2782030"/>
              <a:gd name="connsiteY2072" fmla="*/ 552700 h 2683740"/>
              <a:gd name="connsiteX2073" fmla="*/ 2120035 w 2782030"/>
              <a:gd name="connsiteY2073" fmla="*/ 583068 h 2683740"/>
              <a:gd name="connsiteX2074" fmla="*/ 2123405 w 2782030"/>
              <a:gd name="connsiteY2074" fmla="*/ 596564 h 2683740"/>
              <a:gd name="connsiteX2075" fmla="*/ 2113295 w 2782030"/>
              <a:gd name="connsiteY2075" fmla="*/ 583068 h 2683740"/>
              <a:gd name="connsiteX2076" fmla="*/ 2059372 w 2782030"/>
              <a:gd name="connsiteY2076" fmla="*/ 542577 h 2683740"/>
              <a:gd name="connsiteX2077" fmla="*/ 2059372 w 2782030"/>
              <a:gd name="connsiteY2077" fmla="*/ 539204 h 2683740"/>
              <a:gd name="connsiteX2078" fmla="*/ 2049260 w 2782030"/>
              <a:gd name="connsiteY2078" fmla="*/ 535829 h 2683740"/>
              <a:gd name="connsiteX2079" fmla="*/ 2045890 w 2782030"/>
              <a:gd name="connsiteY2079" fmla="*/ 532454 h 2683740"/>
              <a:gd name="connsiteX2080" fmla="*/ 2042520 w 2782030"/>
              <a:gd name="connsiteY2080" fmla="*/ 522333 h 2683740"/>
              <a:gd name="connsiteX2081" fmla="*/ 2035780 w 2782030"/>
              <a:gd name="connsiteY2081" fmla="*/ 518958 h 2683740"/>
              <a:gd name="connsiteX2082" fmla="*/ 2042520 w 2782030"/>
              <a:gd name="connsiteY2082" fmla="*/ 525706 h 2683740"/>
              <a:gd name="connsiteX2083" fmla="*/ 2022300 w 2782030"/>
              <a:gd name="connsiteY2083" fmla="*/ 508835 h 2683740"/>
              <a:gd name="connsiteX2084" fmla="*/ 2032410 w 2782030"/>
              <a:gd name="connsiteY2084" fmla="*/ 512210 h 2683740"/>
              <a:gd name="connsiteX2085" fmla="*/ 2022300 w 2782030"/>
              <a:gd name="connsiteY2085" fmla="*/ 505460 h 2683740"/>
              <a:gd name="connsiteX2086" fmla="*/ 2022300 w 2782030"/>
              <a:gd name="connsiteY2086" fmla="*/ 498712 h 2683740"/>
              <a:gd name="connsiteX2087" fmla="*/ 2015559 w 2782030"/>
              <a:gd name="connsiteY2087" fmla="*/ 498712 h 2683740"/>
              <a:gd name="connsiteX2088" fmla="*/ 2012188 w 2782030"/>
              <a:gd name="connsiteY2088" fmla="*/ 491964 h 2683740"/>
              <a:gd name="connsiteX2089" fmla="*/ 2059372 w 2782030"/>
              <a:gd name="connsiteY2089" fmla="*/ 518958 h 2683740"/>
              <a:gd name="connsiteX2090" fmla="*/ 2062742 w 2782030"/>
              <a:gd name="connsiteY2090" fmla="*/ 515583 h 2683740"/>
              <a:gd name="connsiteX2091" fmla="*/ 2049260 w 2782030"/>
              <a:gd name="connsiteY2091" fmla="*/ 502087 h 2683740"/>
              <a:gd name="connsiteX2092" fmla="*/ 2035780 w 2782030"/>
              <a:gd name="connsiteY2092" fmla="*/ 491964 h 2683740"/>
              <a:gd name="connsiteX2093" fmla="*/ 2029040 w 2782030"/>
              <a:gd name="connsiteY2093" fmla="*/ 488590 h 2683740"/>
              <a:gd name="connsiteX2094" fmla="*/ 2025670 w 2782030"/>
              <a:gd name="connsiteY2094" fmla="*/ 491964 h 2683740"/>
              <a:gd name="connsiteX2095" fmla="*/ 2012188 w 2782030"/>
              <a:gd name="connsiteY2095" fmla="*/ 491964 h 2683740"/>
              <a:gd name="connsiteX2096" fmla="*/ 1988597 w 2782030"/>
              <a:gd name="connsiteY2096" fmla="*/ 468346 h 2683740"/>
              <a:gd name="connsiteX2097" fmla="*/ 1991967 w 2782030"/>
              <a:gd name="connsiteY2097" fmla="*/ 464971 h 2683740"/>
              <a:gd name="connsiteX2098" fmla="*/ 1975117 w 2782030"/>
              <a:gd name="connsiteY2098" fmla="*/ 454848 h 2683740"/>
              <a:gd name="connsiteX2099" fmla="*/ 1971747 w 2782030"/>
              <a:gd name="connsiteY2099" fmla="*/ 461596 h 2683740"/>
              <a:gd name="connsiteX2100" fmla="*/ 2012188 w 2782030"/>
              <a:gd name="connsiteY2100" fmla="*/ 491964 h 2683740"/>
              <a:gd name="connsiteX2101" fmla="*/ 1981857 w 2782030"/>
              <a:gd name="connsiteY2101" fmla="*/ 485216 h 2683740"/>
              <a:gd name="connsiteX2102" fmla="*/ 1985227 w 2782030"/>
              <a:gd name="connsiteY2102" fmla="*/ 478467 h 2683740"/>
              <a:gd name="connsiteX2103" fmla="*/ 1971747 w 2782030"/>
              <a:gd name="connsiteY2103" fmla="*/ 475094 h 2683740"/>
              <a:gd name="connsiteX2104" fmla="*/ 1975117 w 2782030"/>
              <a:gd name="connsiteY2104" fmla="*/ 471719 h 2683740"/>
              <a:gd name="connsiteX2105" fmla="*/ 1958265 w 2782030"/>
              <a:gd name="connsiteY2105" fmla="*/ 461596 h 2683740"/>
              <a:gd name="connsiteX2106" fmla="*/ 1948155 w 2782030"/>
              <a:gd name="connsiteY2106" fmla="*/ 461596 h 2683740"/>
              <a:gd name="connsiteX2107" fmla="*/ 1971747 w 2782030"/>
              <a:gd name="connsiteY2107" fmla="*/ 478467 h 2683740"/>
              <a:gd name="connsiteX2108" fmla="*/ 1958265 w 2782030"/>
              <a:gd name="connsiteY2108" fmla="*/ 475094 h 2683740"/>
              <a:gd name="connsiteX2109" fmla="*/ 1961635 w 2782030"/>
              <a:gd name="connsiteY2109" fmla="*/ 475094 h 2683740"/>
              <a:gd name="connsiteX2110" fmla="*/ 1995337 w 2782030"/>
              <a:gd name="connsiteY2110" fmla="*/ 491964 h 2683740"/>
              <a:gd name="connsiteX2111" fmla="*/ 1998708 w 2782030"/>
              <a:gd name="connsiteY2111" fmla="*/ 502087 h 2683740"/>
              <a:gd name="connsiteX2112" fmla="*/ 1957319 w 2782030"/>
              <a:gd name="connsiteY2112" fmla="*/ 479775 h 2683740"/>
              <a:gd name="connsiteX2113" fmla="*/ 1954895 w 2782030"/>
              <a:gd name="connsiteY2113" fmla="*/ 479775 h 2683740"/>
              <a:gd name="connsiteX2114" fmla="*/ 1954895 w 2782030"/>
              <a:gd name="connsiteY2114" fmla="*/ 481420 h 2683740"/>
              <a:gd name="connsiteX2115" fmla="*/ 1954895 w 2782030"/>
              <a:gd name="connsiteY2115" fmla="*/ 481842 h 2683740"/>
              <a:gd name="connsiteX2116" fmla="*/ 1946891 w 2782030"/>
              <a:gd name="connsiteY2116" fmla="*/ 477625 h 2683740"/>
              <a:gd name="connsiteX2117" fmla="*/ 1941681 w 2782030"/>
              <a:gd name="connsiteY2117" fmla="*/ 478426 h 2683740"/>
              <a:gd name="connsiteX2118" fmla="*/ 1938317 w 2782030"/>
              <a:gd name="connsiteY2118" fmla="*/ 476446 h 2683740"/>
              <a:gd name="connsiteX2119" fmla="*/ 1931725 w 2782030"/>
              <a:gd name="connsiteY2119" fmla="*/ 472141 h 2683740"/>
              <a:gd name="connsiteX2120" fmla="*/ 1924563 w 2782030"/>
              <a:gd name="connsiteY2120" fmla="*/ 468346 h 2683740"/>
              <a:gd name="connsiteX2121" fmla="*/ 1938317 w 2782030"/>
              <a:gd name="connsiteY2121" fmla="*/ 476446 h 2683740"/>
              <a:gd name="connsiteX2122" fmla="*/ 1941415 w 2782030"/>
              <a:gd name="connsiteY2122" fmla="*/ 478467 h 2683740"/>
              <a:gd name="connsiteX2123" fmla="*/ 1941681 w 2782030"/>
              <a:gd name="connsiteY2123" fmla="*/ 478426 h 2683740"/>
              <a:gd name="connsiteX2124" fmla="*/ 1981857 w 2782030"/>
              <a:gd name="connsiteY2124" fmla="*/ 502087 h 2683740"/>
              <a:gd name="connsiteX2125" fmla="*/ 2008818 w 2782030"/>
              <a:gd name="connsiteY2125" fmla="*/ 522333 h 2683740"/>
              <a:gd name="connsiteX2126" fmla="*/ 2035780 w 2782030"/>
              <a:gd name="connsiteY2126" fmla="*/ 542577 h 2683740"/>
              <a:gd name="connsiteX2127" fmla="*/ 2052630 w 2782030"/>
              <a:gd name="connsiteY2127" fmla="*/ 552700 h 2683740"/>
              <a:gd name="connsiteX2128" fmla="*/ 2056000 w 2782030"/>
              <a:gd name="connsiteY2128" fmla="*/ 549325 h 2683740"/>
              <a:gd name="connsiteX2129" fmla="*/ 2066112 w 2782030"/>
              <a:gd name="connsiteY2129" fmla="*/ 549325 h 2683740"/>
              <a:gd name="connsiteX2130" fmla="*/ 2069482 w 2782030"/>
              <a:gd name="connsiteY2130" fmla="*/ 559448 h 2683740"/>
              <a:gd name="connsiteX2131" fmla="*/ 2079592 w 2782030"/>
              <a:gd name="connsiteY2131" fmla="*/ 579693 h 2683740"/>
              <a:gd name="connsiteX2132" fmla="*/ 2072852 w 2782030"/>
              <a:gd name="connsiteY2132" fmla="*/ 579693 h 2683740"/>
              <a:gd name="connsiteX2133" fmla="*/ 2099814 w 2782030"/>
              <a:gd name="connsiteY2133" fmla="*/ 599939 h 2683740"/>
              <a:gd name="connsiteX2134" fmla="*/ 2089703 w 2782030"/>
              <a:gd name="connsiteY2134" fmla="*/ 593189 h 2683740"/>
              <a:gd name="connsiteX2135" fmla="*/ 2088210 w 2782030"/>
              <a:gd name="connsiteY2135" fmla="*/ 594683 h 2683740"/>
              <a:gd name="connsiteX2136" fmla="*/ 2087597 w 2782030"/>
              <a:gd name="connsiteY2136" fmla="*/ 594033 h 2683740"/>
              <a:gd name="connsiteX2137" fmla="*/ 2059372 w 2782030"/>
              <a:gd name="connsiteY2137" fmla="*/ 576319 h 2683740"/>
              <a:gd name="connsiteX2138" fmla="*/ 2079592 w 2782030"/>
              <a:gd name="connsiteY2138" fmla="*/ 589816 h 2683740"/>
              <a:gd name="connsiteX2139" fmla="*/ 2093073 w 2782030"/>
              <a:gd name="connsiteY2139" fmla="*/ 606687 h 2683740"/>
              <a:gd name="connsiteX2140" fmla="*/ 2086333 w 2782030"/>
              <a:gd name="connsiteY2140" fmla="*/ 610062 h 2683740"/>
              <a:gd name="connsiteX2141" fmla="*/ 2079592 w 2782030"/>
              <a:gd name="connsiteY2141" fmla="*/ 599939 h 2683740"/>
              <a:gd name="connsiteX2142" fmla="*/ 2066112 w 2782030"/>
              <a:gd name="connsiteY2142" fmla="*/ 589816 h 2683740"/>
              <a:gd name="connsiteX2143" fmla="*/ 2066112 w 2782030"/>
              <a:gd name="connsiteY2143" fmla="*/ 586441 h 2683740"/>
              <a:gd name="connsiteX2144" fmla="*/ 2049260 w 2782030"/>
              <a:gd name="connsiteY2144" fmla="*/ 572945 h 2683740"/>
              <a:gd name="connsiteX2145" fmla="*/ 2049260 w 2782030"/>
              <a:gd name="connsiteY2145" fmla="*/ 576319 h 2683740"/>
              <a:gd name="connsiteX2146" fmla="*/ 2018930 w 2782030"/>
              <a:gd name="connsiteY2146" fmla="*/ 552700 h 2683740"/>
              <a:gd name="connsiteX2147" fmla="*/ 1995337 w 2782030"/>
              <a:gd name="connsiteY2147" fmla="*/ 535829 h 2683740"/>
              <a:gd name="connsiteX2148" fmla="*/ 1975117 w 2782030"/>
              <a:gd name="connsiteY2148" fmla="*/ 515583 h 2683740"/>
              <a:gd name="connsiteX2149" fmla="*/ 1978487 w 2782030"/>
              <a:gd name="connsiteY2149" fmla="*/ 525706 h 2683740"/>
              <a:gd name="connsiteX2150" fmla="*/ 1988597 w 2782030"/>
              <a:gd name="connsiteY2150" fmla="*/ 532454 h 2683740"/>
              <a:gd name="connsiteX2151" fmla="*/ 1968375 w 2782030"/>
              <a:gd name="connsiteY2151" fmla="*/ 518958 h 2683740"/>
              <a:gd name="connsiteX2152" fmla="*/ 1971747 w 2782030"/>
              <a:gd name="connsiteY2152" fmla="*/ 515583 h 2683740"/>
              <a:gd name="connsiteX2153" fmla="*/ 1944785 w 2782030"/>
              <a:gd name="connsiteY2153" fmla="*/ 498712 h 2683740"/>
              <a:gd name="connsiteX2154" fmla="*/ 1931304 w 2782030"/>
              <a:gd name="connsiteY2154" fmla="*/ 495339 h 2683740"/>
              <a:gd name="connsiteX2155" fmla="*/ 1921193 w 2782030"/>
              <a:gd name="connsiteY2155" fmla="*/ 498712 h 2683740"/>
              <a:gd name="connsiteX2156" fmla="*/ 1924563 w 2782030"/>
              <a:gd name="connsiteY2156" fmla="*/ 505460 h 2683740"/>
              <a:gd name="connsiteX2157" fmla="*/ 1921193 w 2782030"/>
              <a:gd name="connsiteY2157" fmla="*/ 505460 h 2683740"/>
              <a:gd name="connsiteX2158" fmla="*/ 1911082 w 2782030"/>
              <a:gd name="connsiteY2158" fmla="*/ 498712 h 2683740"/>
              <a:gd name="connsiteX2159" fmla="*/ 1907712 w 2782030"/>
              <a:gd name="connsiteY2159" fmla="*/ 498712 h 2683740"/>
              <a:gd name="connsiteX2160" fmla="*/ 1917823 w 2782030"/>
              <a:gd name="connsiteY2160" fmla="*/ 505460 h 2683740"/>
              <a:gd name="connsiteX2161" fmla="*/ 1912768 w 2782030"/>
              <a:gd name="connsiteY2161" fmla="*/ 506726 h 2683740"/>
              <a:gd name="connsiteX2162" fmla="*/ 1910333 w 2782030"/>
              <a:gd name="connsiteY2162" fmla="*/ 506117 h 2683740"/>
              <a:gd name="connsiteX2163" fmla="*/ 1918865 w 2782030"/>
              <a:gd name="connsiteY2163" fmla="*/ 510282 h 2683740"/>
              <a:gd name="connsiteX2164" fmla="*/ 1919039 w 2782030"/>
              <a:gd name="connsiteY2164" fmla="*/ 508980 h 2683740"/>
              <a:gd name="connsiteX2165" fmla="*/ 1922101 w 2782030"/>
              <a:gd name="connsiteY2165" fmla="*/ 508511 h 2683740"/>
              <a:gd name="connsiteX2166" fmla="*/ 1926776 w 2782030"/>
              <a:gd name="connsiteY2166" fmla="*/ 512155 h 2683740"/>
              <a:gd name="connsiteX2167" fmla="*/ 1931533 w 2782030"/>
              <a:gd name="connsiteY2167" fmla="*/ 510490 h 2683740"/>
              <a:gd name="connsiteX2168" fmla="*/ 1931095 w 2782030"/>
              <a:gd name="connsiteY2168" fmla="*/ 504763 h 2683740"/>
              <a:gd name="connsiteX2169" fmla="*/ 1938092 w 2782030"/>
              <a:gd name="connsiteY2169" fmla="*/ 508928 h 2683740"/>
              <a:gd name="connsiteX2170" fmla="*/ 1941591 w 2782030"/>
              <a:gd name="connsiteY2170" fmla="*/ 517258 h 2683740"/>
              <a:gd name="connsiteX2171" fmla="*/ 1934157 w 2782030"/>
              <a:gd name="connsiteY2171" fmla="*/ 516737 h 2683740"/>
              <a:gd name="connsiteX2172" fmla="*/ 1928281 w 2782030"/>
              <a:gd name="connsiteY2172" fmla="*/ 514609 h 2683740"/>
              <a:gd name="connsiteX2173" fmla="*/ 1928500 w 2782030"/>
              <a:gd name="connsiteY2173" fmla="*/ 514984 h 2683740"/>
              <a:gd name="connsiteX2174" fmla="*/ 1958778 w 2782030"/>
              <a:gd name="connsiteY2174" fmla="*/ 529762 h 2683740"/>
              <a:gd name="connsiteX2175" fmla="*/ 1982559 w 2782030"/>
              <a:gd name="connsiteY2175" fmla="*/ 548574 h 2683740"/>
              <a:gd name="connsiteX2176" fmla="*/ 1985736 w 2782030"/>
              <a:gd name="connsiteY2176" fmla="*/ 550243 h 2683740"/>
              <a:gd name="connsiteX2177" fmla="*/ 1983911 w 2782030"/>
              <a:gd name="connsiteY2177" fmla="*/ 549643 h 2683740"/>
              <a:gd name="connsiteX2178" fmla="*/ 2022518 w 2782030"/>
              <a:gd name="connsiteY2178" fmla="*/ 580184 h 2683740"/>
              <a:gd name="connsiteX2179" fmla="*/ 2023052 w 2782030"/>
              <a:gd name="connsiteY2179" fmla="*/ 577228 h 2683740"/>
              <a:gd name="connsiteX2180" fmla="*/ 2023447 w 2782030"/>
              <a:gd name="connsiteY2180" fmla="*/ 580918 h 2683740"/>
              <a:gd name="connsiteX2181" fmla="*/ 2127839 w 2782030"/>
              <a:gd name="connsiteY2181" fmla="*/ 663498 h 2683740"/>
              <a:gd name="connsiteX2182" fmla="*/ 2244377 w 2782030"/>
              <a:gd name="connsiteY2182" fmla="*/ 804816 h 2683740"/>
              <a:gd name="connsiteX2183" fmla="*/ 2232763 w 2782030"/>
              <a:gd name="connsiteY2183" fmla="*/ 780547 h 2683740"/>
              <a:gd name="connsiteX2184" fmla="*/ 2232041 w 2782030"/>
              <a:gd name="connsiteY2184" fmla="*/ 768032 h 2683740"/>
              <a:gd name="connsiteX2185" fmla="*/ 2219451 w 2782030"/>
              <a:gd name="connsiteY2185" fmla="*/ 744547 h 2683740"/>
              <a:gd name="connsiteX2186" fmla="*/ 2198831 w 2782030"/>
              <a:gd name="connsiteY2186" fmla="*/ 725249 h 2683740"/>
              <a:gd name="connsiteX2187" fmla="*/ 2192099 w 2782030"/>
              <a:gd name="connsiteY2187" fmla="*/ 711823 h 2683740"/>
              <a:gd name="connsiteX2188" fmla="*/ 2182000 w 2782030"/>
              <a:gd name="connsiteY2188" fmla="*/ 698398 h 2683740"/>
              <a:gd name="connsiteX2189" fmla="*/ 2168533 w 2782030"/>
              <a:gd name="connsiteY2189" fmla="*/ 684973 h 2683740"/>
              <a:gd name="connsiteX2190" fmla="*/ 2155067 w 2782030"/>
              <a:gd name="connsiteY2190" fmla="*/ 678260 h 2683740"/>
              <a:gd name="connsiteX2191" fmla="*/ 2148333 w 2782030"/>
              <a:gd name="connsiteY2191" fmla="*/ 668192 h 2683740"/>
              <a:gd name="connsiteX2192" fmla="*/ 2131502 w 2782030"/>
              <a:gd name="connsiteY2192" fmla="*/ 644697 h 2683740"/>
              <a:gd name="connsiteX2193" fmla="*/ 2161800 w 2782030"/>
              <a:gd name="connsiteY2193" fmla="*/ 668192 h 2683740"/>
              <a:gd name="connsiteX2194" fmla="*/ 2158434 w 2782030"/>
              <a:gd name="connsiteY2194" fmla="*/ 668192 h 2683740"/>
              <a:gd name="connsiteX2195" fmla="*/ 2188732 w 2782030"/>
              <a:gd name="connsiteY2195" fmla="*/ 698398 h 2683740"/>
              <a:gd name="connsiteX2196" fmla="*/ 2171899 w 2782030"/>
              <a:gd name="connsiteY2196" fmla="*/ 678260 h 2683740"/>
              <a:gd name="connsiteX2197" fmla="*/ 2158434 w 2782030"/>
              <a:gd name="connsiteY2197" fmla="*/ 661479 h 2683740"/>
              <a:gd name="connsiteX2198" fmla="*/ 2168533 w 2782030"/>
              <a:gd name="connsiteY2198" fmla="*/ 664834 h 2683740"/>
              <a:gd name="connsiteX2199" fmla="*/ 2188732 w 2782030"/>
              <a:gd name="connsiteY2199" fmla="*/ 691685 h 2683740"/>
              <a:gd name="connsiteX2200" fmla="*/ 2195464 w 2782030"/>
              <a:gd name="connsiteY2200" fmla="*/ 698398 h 2683740"/>
              <a:gd name="connsiteX2201" fmla="*/ 2192099 w 2782030"/>
              <a:gd name="connsiteY2201" fmla="*/ 691685 h 2683740"/>
              <a:gd name="connsiteX2202" fmla="*/ 2208930 w 2782030"/>
              <a:gd name="connsiteY2202" fmla="*/ 711823 h 2683740"/>
              <a:gd name="connsiteX2203" fmla="*/ 2232496 w 2782030"/>
              <a:gd name="connsiteY2203" fmla="*/ 735316 h 2683740"/>
              <a:gd name="connsiteX2204" fmla="*/ 2225763 w 2782030"/>
              <a:gd name="connsiteY2204" fmla="*/ 728605 h 2683740"/>
              <a:gd name="connsiteX2205" fmla="*/ 2232496 w 2782030"/>
              <a:gd name="connsiteY2205" fmla="*/ 742030 h 2683740"/>
              <a:gd name="connsiteX2206" fmla="*/ 2244561 w 2782030"/>
              <a:gd name="connsiteY2206" fmla="*/ 751953 h 2683740"/>
              <a:gd name="connsiteX2207" fmla="*/ 2259795 w 2782030"/>
              <a:gd name="connsiteY2207" fmla="*/ 758260 h 2683740"/>
              <a:gd name="connsiteX2208" fmla="*/ 2257174 w 2782030"/>
              <a:gd name="connsiteY2208" fmla="*/ 763500 h 2683740"/>
              <a:gd name="connsiteX2209" fmla="*/ 2266162 w 2782030"/>
              <a:gd name="connsiteY2209" fmla="*/ 772236 h 2683740"/>
              <a:gd name="connsiteX2210" fmla="*/ 2269527 w 2782030"/>
              <a:gd name="connsiteY2210" fmla="*/ 782305 h 2683740"/>
              <a:gd name="connsiteX2211" fmla="*/ 2279628 w 2782030"/>
              <a:gd name="connsiteY2211" fmla="*/ 792373 h 2683740"/>
              <a:gd name="connsiteX2212" fmla="*/ 2269527 w 2782030"/>
              <a:gd name="connsiteY2212" fmla="*/ 785661 h 2683740"/>
              <a:gd name="connsiteX2213" fmla="*/ 2282993 w 2782030"/>
              <a:gd name="connsiteY2213" fmla="*/ 809154 h 2683740"/>
              <a:gd name="connsiteX2214" fmla="*/ 2289727 w 2782030"/>
              <a:gd name="connsiteY2214" fmla="*/ 809154 h 2683740"/>
              <a:gd name="connsiteX2215" fmla="*/ 2293092 w 2782030"/>
              <a:gd name="connsiteY2215" fmla="*/ 822579 h 2683740"/>
              <a:gd name="connsiteX2216" fmla="*/ 2303193 w 2782030"/>
              <a:gd name="connsiteY2216" fmla="*/ 839362 h 2683740"/>
              <a:gd name="connsiteX2217" fmla="*/ 2309925 w 2782030"/>
              <a:gd name="connsiteY2217" fmla="*/ 842718 h 2683740"/>
              <a:gd name="connsiteX2218" fmla="*/ 2296459 w 2782030"/>
              <a:gd name="connsiteY2218" fmla="*/ 822579 h 2683740"/>
              <a:gd name="connsiteX2219" fmla="*/ 2313292 w 2782030"/>
              <a:gd name="connsiteY2219" fmla="*/ 849430 h 2683740"/>
              <a:gd name="connsiteX2220" fmla="*/ 2306558 w 2782030"/>
              <a:gd name="connsiteY2220" fmla="*/ 842718 h 2683740"/>
              <a:gd name="connsiteX2221" fmla="*/ 2323392 w 2782030"/>
              <a:gd name="connsiteY2221" fmla="*/ 869568 h 2683740"/>
              <a:gd name="connsiteX2222" fmla="*/ 2336858 w 2782030"/>
              <a:gd name="connsiteY2222" fmla="*/ 896419 h 2683740"/>
              <a:gd name="connsiteX2223" fmla="*/ 2336810 w 2782030"/>
              <a:gd name="connsiteY2223" fmla="*/ 896749 h 2683740"/>
              <a:gd name="connsiteX2224" fmla="*/ 2339737 w 2782030"/>
              <a:gd name="connsiteY2224" fmla="*/ 896000 h 2683740"/>
              <a:gd name="connsiteX2225" fmla="*/ 2343069 w 2782030"/>
              <a:gd name="connsiteY2225" fmla="*/ 900259 h 2683740"/>
              <a:gd name="connsiteX2226" fmla="*/ 2326411 w 2782030"/>
              <a:gd name="connsiteY2226" fmla="*/ 869592 h 2683740"/>
              <a:gd name="connsiteX2227" fmla="*/ 2346401 w 2782030"/>
              <a:gd name="connsiteY2227" fmla="*/ 907075 h 2683740"/>
              <a:gd name="connsiteX2228" fmla="*/ 2336746 w 2782030"/>
              <a:gd name="connsiteY2228" fmla="*/ 897199 h 2683740"/>
              <a:gd name="connsiteX2229" fmla="*/ 2336437 w 2782030"/>
              <a:gd name="connsiteY2229" fmla="*/ 899354 h 2683740"/>
              <a:gd name="connsiteX2230" fmla="*/ 2333491 w 2782030"/>
              <a:gd name="connsiteY2230" fmla="*/ 899775 h 2683740"/>
              <a:gd name="connsiteX2231" fmla="*/ 2323392 w 2782030"/>
              <a:gd name="connsiteY2231" fmla="*/ 876280 h 2683740"/>
              <a:gd name="connsiteX2232" fmla="*/ 2312183 w 2782030"/>
              <a:gd name="connsiteY2232" fmla="*/ 865106 h 2683740"/>
              <a:gd name="connsiteX2233" fmla="*/ 2317451 w 2782030"/>
              <a:gd name="connsiteY2233" fmla="*/ 874325 h 2683740"/>
              <a:gd name="connsiteX2234" fmla="*/ 2320025 w 2782030"/>
              <a:gd name="connsiteY2234" fmla="*/ 876280 h 2683740"/>
              <a:gd name="connsiteX2235" fmla="*/ 2326758 w 2782030"/>
              <a:gd name="connsiteY2235" fmla="*/ 896419 h 2683740"/>
              <a:gd name="connsiteX2236" fmla="*/ 2346957 w 2782030"/>
              <a:gd name="connsiteY2236" fmla="*/ 923267 h 2683740"/>
              <a:gd name="connsiteX2237" fmla="*/ 2346957 w 2782030"/>
              <a:gd name="connsiteY2237" fmla="*/ 919912 h 2683740"/>
              <a:gd name="connsiteX2238" fmla="*/ 2345976 w 2782030"/>
              <a:gd name="connsiteY2238" fmla="*/ 917226 h 2683740"/>
              <a:gd name="connsiteX2239" fmla="*/ 2354531 w 2782030"/>
              <a:gd name="connsiteY2239" fmla="*/ 931659 h 2683740"/>
              <a:gd name="connsiteX2240" fmla="*/ 2360423 w 2782030"/>
              <a:gd name="connsiteY2240" fmla="*/ 950118 h 2683740"/>
              <a:gd name="connsiteX2241" fmla="*/ 2370522 w 2782030"/>
              <a:gd name="connsiteY2241" fmla="*/ 956831 h 2683740"/>
              <a:gd name="connsiteX2242" fmla="*/ 2367155 w 2782030"/>
              <a:gd name="connsiteY2242" fmla="*/ 963543 h 2683740"/>
              <a:gd name="connsiteX2243" fmla="*/ 2350324 w 2782030"/>
              <a:gd name="connsiteY2243" fmla="*/ 933337 h 2683740"/>
              <a:gd name="connsiteX2244" fmla="*/ 2360423 w 2782030"/>
              <a:gd name="connsiteY2244" fmla="*/ 956831 h 2683740"/>
              <a:gd name="connsiteX2245" fmla="*/ 2360423 w 2782030"/>
              <a:gd name="connsiteY2245" fmla="*/ 963543 h 2683740"/>
              <a:gd name="connsiteX2246" fmla="*/ 2367155 w 2782030"/>
              <a:gd name="connsiteY2246" fmla="*/ 987038 h 2683740"/>
              <a:gd name="connsiteX2247" fmla="*/ 2363790 w 2782030"/>
              <a:gd name="connsiteY2247" fmla="*/ 987038 h 2683740"/>
              <a:gd name="connsiteX2248" fmla="*/ 2361685 w 2782030"/>
              <a:gd name="connsiteY2248" fmla="*/ 978227 h 2683740"/>
              <a:gd name="connsiteX2249" fmla="*/ 2359713 w 2782030"/>
              <a:gd name="connsiteY2249" fmla="*/ 973400 h 2683740"/>
              <a:gd name="connsiteX2250" fmla="*/ 2357594 w 2782030"/>
              <a:gd name="connsiteY2250" fmla="*/ 971547 h 2683740"/>
              <a:gd name="connsiteX2251" fmla="*/ 2354917 w 2782030"/>
              <a:gd name="connsiteY2251" fmla="*/ 967196 h 2683740"/>
              <a:gd name="connsiteX2252" fmla="*/ 2353689 w 2782030"/>
              <a:gd name="connsiteY2252" fmla="*/ 970256 h 2683740"/>
              <a:gd name="connsiteX2253" fmla="*/ 2347601 w 2782030"/>
              <a:gd name="connsiteY2253" fmla="*/ 958116 h 2683740"/>
              <a:gd name="connsiteX2254" fmla="*/ 2340047 w 2782030"/>
              <a:gd name="connsiteY2254" fmla="*/ 952367 h 2683740"/>
              <a:gd name="connsiteX2255" fmla="*/ 2333110 w 2782030"/>
              <a:gd name="connsiteY2255" fmla="*/ 955361 h 2683740"/>
              <a:gd name="connsiteX2256" fmla="*/ 2346142 w 2782030"/>
              <a:gd name="connsiteY2256" fmla="*/ 979263 h 2683740"/>
              <a:gd name="connsiteX2257" fmla="*/ 2353212 w 2782030"/>
              <a:gd name="connsiteY2257" fmla="*/ 1000042 h 2683740"/>
              <a:gd name="connsiteX2258" fmla="*/ 2354221 w 2782030"/>
              <a:gd name="connsiteY2258" fmla="*/ 1001053 h 2683740"/>
              <a:gd name="connsiteX2259" fmla="*/ 2357594 w 2782030"/>
              <a:gd name="connsiteY2259" fmla="*/ 990936 h 2683740"/>
              <a:gd name="connsiteX2260" fmla="*/ 2360966 w 2782030"/>
              <a:gd name="connsiteY2260" fmla="*/ 997680 h 2683740"/>
              <a:gd name="connsiteX2261" fmla="*/ 2381201 w 2782030"/>
              <a:gd name="connsiteY2261" fmla="*/ 1004425 h 2683740"/>
              <a:gd name="connsiteX2262" fmla="*/ 2387946 w 2782030"/>
              <a:gd name="connsiteY2262" fmla="*/ 1014541 h 2683740"/>
              <a:gd name="connsiteX2263" fmla="*/ 2381201 w 2782030"/>
              <a:gd name="connsiteY2263" fmla="*/ 997680 h 2683740"/>
              <a:gd name="connsiteX2264" fmla="*/ 2384574 w 2782030"/>
              <a:gd name="connsiteY2264" fmla="*/ 997680 h 2683740"/>
              <a:gd name="connsiteX2265" fmla="*/ 2391319 w 2782030"/>
              <a:gd name="connsiteY2265" fmla="*/ 1017913 h 2683740"/>
              <a:gd name="connsiteX2266" fmla="*/ 2398064 w 2782030"/>
              <a:gd name="connsiteY2266" fmla="*/ 1011170 h 2683740"/>
              <a:gd name="connsiteX2267" fmla="*/ 2401435 w 2782030"/>
              <a:gd name="connsiteY2267" fmla="*/ 1017913 h 2683740"/>
              <a:gd name="connsiteX2268" fmla="*/ 2408180 w 2782030"/>
              <a:gd name="connsiteY2268" fmla="*/ 1017913 h 2683740"/>
              <a:gd name="connsiteX2269" fmla="*/ 2404808 w 2782030"/>
              <a:gd name="connsiteY2269" fmla="*/ 1001053 h 2683740"/>
              <a:gd name="connsiteX2270" fmla="*/ 2421670 w 2782030"/>
              <a:gd name="connsiteY2270" fmla="*/ 994308 h 2683740"/>
              <a:gd name="connsiteX2271" fmla="*/ 2428415 w 2782030"/>
              <a:gd name="connsiteY2271" fmla="*/ 1004425 h 2683740"/>
              <a:gd name="connsiteX2272" fmla="*/ 2425042 w 2782030"/>
              <a:gd name="connsiteY2272" fmla="*/ 994308 h 2683740"/>
              <a:gd name="connsiteX2273" fmla="*/ 2431786 w 2782030"/>
              <a:gd name="connsiteY2273" fmla="*/ 1001053 h 2683740"/>
              <a:gd name="connsiteX2274" fmla="*/ 2438531 w 2782030"/>
              <a:gd name="connsiteY2274" fmla="*/ 1014541 h 2683740"/>
              <a:gd name="connsiteX2275" fmla="*/ 2438531 w 2782030"/>
              <a:gd name="connsiteY2275" fmla="*/ 1004425 h 2683740"/>
              <a:gd name="connsiteX2276" fmla="*/ 2448649 w 2782030"/>
              <a:gd name="connsiteY2276" fmla="*/ 1014541 h 2683740"/>
              <a:gd name="connsiteX2277" fmla="*/ 2445511 w 2782030"/>
              <a:gd name="connsiteY2277" fmla="*/ 1015064 h 2683740"/>
              <a:gd name="connsiteX2278" fmla="*/ 2450727 w 2782030"/>
              <a:gd name="connsiteY2278" fmla="*/ 1022020 h 2683740"/>
              <a:gd name="connsiteX2279" fmla="*/ 2452562 w 2782030"/>
              <a:gd name="connsiteY2279" fmla="*/ 1029361 h 2683740"/>
              <a:gd name="connsiteX2280" fmla="*/ 2453287 w 2782030"/>
              <a:gd name="connsiteY2280" fmla="*/ 1022128 h 2683740"/>
              <a:gd name="connsiteX2281" fmla="*/ 2462139 w 2782030"/>
              <a:gd name="connsiteY2281" fmla="*/ 1034774 h 2683740"/>
              <a:gd name="connsiteX2282" fmla="*/ 2465314 w 2782030"/>
              <a:gd name="connsiteY2282" fmla="*/ 1018897 h 2683740"/>
              <a:gd name="connsiteX2283" fmla="*/ 2465095 w 2782030"/>
              <a:gd name="connsiteY2283" fmla="*/ 1018897 h 2683740"/>
              <a:gd name="connsiteX2284" fmla="*/ 2461347 w 2782030"/>
              <a:gd name="connsiteY2284" fmla="*/ 1009526 h 2683740"/>
              <a:gd name="connsiteX2285" fmla="*/ 2468845 w 2782030"/>
              <a:gd name="connsiteY2285" fmla="*/ 1018897 h 2683740"/>
              <a:gd name="connsiteX2286" fmla="*/ 2465840 w 2782030"/>
              <a:gd name="connsiteY2286" fmla="*/ 1018897 h 2683740"/>
              <a:gd name="connsiteX2287" fmla="*/ 2468884 w 2782030"/>
              <a:gd name="connsiteY2287" fmla="*/ 1028029 h 2683740"/>
              <a:gd name="connsiteX2288" fmla="*/ 2468884 w 2782030"/>
              <a:gd name="connsiteY2288" fmla="*/ 1017913 h 2683740"/>
              <a:gd name="connsiteX2289" fmla="*/ 2475629 w 2782030"/>
              <a:gd name="connsiteY2289" fmla="*/ 1024658 h 2683740"/>
              <a:gd name="connsiteX2290" fmla="*/ 2468884 w 2782030"/>
              <a:gd name="connsiteY2290" fmla="*/ 1007796 h 2683740"/>
              <a:gd name="connsiteX2291" fmla="*/ 2492490 w 2782030"/>
              <a:gd name="connsiteY2291" fmla="*/ 1017913 h 2683740"/>
              <a:gd name="connsiteX2292" fmla="*/ 2494598 w 2782030"/>
              <a:gd name="connsiteY2292" fmla="*/ 1025080 h 2683740"/>
              <a:gd name="connsiteX2293" fmla="*/ 2496410 w 2782030"/>
              <a:gd name="connsiteY2293" fmla="*/ 1028867 h 2683740"/>
              <a:gd name="connsiteX2294" fmla="*/ 2484729 w 2782030"/>
              <a:gd name="connsiteY2294" fmla="*/ 988703 h 2683740"/>
              <a:gd name="connsiteX2295" fmla="*/ 2486425 w 2782030"/>
              <a:gd name="connsiteY2295" fmla="*/ 981623 h 2683740"/>
              <a:gd name="connsiteX2296" fmla="*/ 2487174 w 2782030"/>
              <a:gd name="connsiteY2296" fmla="*/ 977391 h 2683740"/>
              <a:gd name="connsiteX2297" fmla="*/ 2488121 w 2782030"/>
              <a:gd name="connsiteY2297" fmla="*/ 982040 h 2683740"/>
              <a:gd name="connsiteX2298" fmla="*/ 2488121 w 2782030"/>
              <a:gd name="connsiteY2298" fmla="*/ 985372 h 2683740"/>
              <a:gd name="connsiteX2299" fmla="*/ 2491511 w 2782030"/>
              <a:gd name="connsiteY2299" fmla="*/ 995367 h 2683740"/>
              <a:gd name="connsiteX2300" fmla="*/ 2491511 w 2782030"/>
              <a:gd name="connsiteY2300" fmla="*/ 988703 h 2683740"/>
              <a:gd name="connsiteX2301" fmla="*/ 2505076 w 2782030"/>
              <a:gd name="connsiteY2301" fmla="*/ 1012026 h 2683740"/>
              <a:gd name="connsiteX2302" fmla="*/ 2494903 w 2782030"/>
              <a:gd name="connsiteY2302" fmla="*/ 1012026 h 2683740"/>
              <a:gd name="connsiteX2303" fmla="*/ 2498294 w 2782030"/>
              <a:gd name="connsiteY2303" fmla="*/ 1028684 h 2683740"/>
              <a:gd name="connsiteX2304" fmla="*/ 2498294 w 2782030"/>
              <a:gd name="connsiteY2304" fmla="*/ 1022021 h 2683740"/>
              <a:gd name="connsiteX2305" fmla="*/ 2499698 w 2782030"/>
              <a:gd name="connsiteY2305" fmla="*/ 1024779 h 2683740"/>
              <a:gd name="connsiteX2306" fmla="*/ 2507244 w 2782030"/>
              <a:gd name="connsiteY2306" fmla="*/ 1026765 h 2683740"/>
              <a:gd name="connsiteX2307" fmla="*/ 2512725 w 2782030"/>
              <a:gd name="connsiteY2307" fmla="*/ 1031401 h 2683740"/>
              <a:gd name="connsiteX2308" fmla="*/ 2509352 w 2782030"/>
              <a:gd name="connsiteY2308" fmla="*/ 1034774 h 2683740"/>
              <a:gd name="connsiteX2309" fmla="*/ 2516096 w 2782030"/>
              <a:gd name="connsiteY2309" fmla="*/ 1048262 h 2683740"/>
              <a:gd name="connsiteX2310" fmla="*/ 2510131 w 2782030"/>
              <a:gd name="connsiteY2310" fmla="*/ 1045279 h 2683740"/>
              <a:gd name="connsiteX2311" fmla="*/ 2511859 w 2782030"/>
              <a:gd name="connsiteY2311" fmla="*/ 1048675 h 2683740"/>
              <a:gd name="connsiteX2312" fmla="*/ 2522034 w 2782030"/>
              <a:gd name="connsiteY2312" fmla="*/ 1081993 h 2683740"/>
              <a:gd name="connsiteX2313" fmla="*/ 2522034 w 2782030"/>
              <a:gd name="connsiteY2313" fmla="*/ 1085325 h 2683740"/>
              <a:gd name="connsiteX2314" fmla="*/ 2511859 w 2782030"/>
              <a:gd name="connsiteY2314" fmla="*/ 1068665 h 2683740"/>
              <a:gd name="connsiteX2315" fmla="*/ 2511859 w 2782030"/>
              <a:gd name="connsiteY2315" fmla="*/ 1078661 h 2683740"/>
              <a:gd name="connsiteX2316" fmla="*/ 2513979 w 2782030"/>
              <a:gd name="connsiteY2316" fmla="*/ 1084075 h 2683740"/>
              <a:gd name="connsiteX2317" fmla="*/ 2511859 w 2782030"/>
              <a:gd name="connsiteY2317" fmla="*/ 1081993 h 2683740"/>
              <a:gd name="connsiteX2318" fmla="*/ 2500479 w 2782030"/>
              <a:gd name="connsiteY2318" fmla="*/ 1042860 h 2683740"/>
              <a:gd name="connsiteX2319" fmla="*/ 2498391 w 2782030"/>
              <a:gd name="connsiteY2319" fmla="*/ 1050792 h 2683740"/>
              <a:gd name="connsiteX2320" fmla="*/ 2489359 w 2782030"/>
              <a:gd name="connsiteY2320" fmla="*/ 1051612 h 2683740"/>
              <a:gd name="connsiteX2321" fmla="*/ 2491333 w 2782030"/>
              <a:gd name="connsiteY2321" fmla="*/ 1059503 h 2683740"/>
              <a:gd name="connsiteX2322" fmla="*/ 2490113 w 2782030"/>
              <a:gd name="connsiteY2322" fmla="*/ 1060587 h 2683740"/>
              <a:gd name="connsiteX2323" fmla="*/ 2492490 w 2782030"/>
              <a:gd name="connsiteY2323" fmla="*/ 1081984 h 2683740"/>
              <a:gd name="connsiteX2324" fmla="*/ 2492490 w 2782030"/>
              <a:gd name="connsiteY2324" fmla="*/ 1075239 h 2683740"/>
              <a:gd name="connsiteX2325" fmla="*/ 2502607 w 2782030"/>
              <a:gd name="connsiteY2325" fmla="*/ 1081984 h 2683740"/>
              <a:gd name="connsiteX2326" fmla="*/ 2505980 w 2782030"/>
              <a:gd name="connsiteY2326" fmla="*/ 1092100 h 2683740"/>
              <a:gd name="connsiteX2327" fmla="*/ 2512725 w 2782030"/>
              <a:gd name="connsiteY2327" fmla="*/ 1088728 h 2683740"/>
              <a:gd name="connsiteX2328" fmla="*/ 2512725 w 2782030"/>
              <a:gd name="connsiteY2328" fmla="*/ 1098843 h 2683740"/>
              <a:gd name="connsiteX2329" fmla="*/ 2522841 w 2782030"/>
              <a:gd name="connsiteY2329" fmla="*/ 1149426 h 2683740"/>
              <a:gd name="connsiteX2330" fmla="*/ 2519470 w 2782030"/>
              <a:gd name="connsiteY2330" fmla="*/ 1162914 h 2683740"/>
              <a:gd name="connsiteX2331" fmla="*/ 2512725 w 2782030"/>
              <a:gd name="connsiteY2331" fmla="*/ 1166286 h 2683740"/>
              <a:gd name="connsiteX2332" fmla="*/ 2509352 w 2782030"/>
              <a:gd name="connsiteY2332" fmla="*/ 1142681 h 2683740"/>
              <a:gd name="connsiteX2333" fmla="*/ 2509352 w 2782030"/>
              <a:gd name="connsiteY2333" fmla="*/ 1162914 h 2683740"/>
              <a:gd name="connsiteX2334" fmla="*/ 2516096 w 2782030"/>
              <a:gd name="connsiteY2334" fmla="*/ 1186519 h 2683740"/>
              <a:gd name="connsiteX2335" fmla="*/ 2519470 w 2782030"/>
              <a:gd name="connsiteY2335" fmla="*/ 1173031 h 2683740"/>
              <a:gd name="connsiteX2336" fmla="*/ 2522841 w 2782030"/>
              <a:gd name="connsiteY2336" fmla="*/ 1196635 h 2683740"/>
              <a:gd name="connsiteX2337" fmla="*/ 2522841 w 2782030"/>
              <a:gd name="connsiteY2337" fmla="*/ 1183147 h 2683740"/>
              <a:gd name="connsiteX2338" fmla="*/ 2526215 w 2782030"/>
              <a:gd name="connsiteY2338" fmla="*/ 1176402 h 2683740"/>
              <a:gd name="connsiteX2339" fmla="*/ 2526215 w 2782030"/>
              <a:gd name="connsiteY2339" fmla="*/ 1189892 h 2683740"/>
              <a:gd name="connsiteX2340" fmla="*/ 2529586 w 2782030"/>
              <a:gd name="connsiteY2340" fmla="*/ 1193264 h 2683740"/>
              <a:gd name="connsiteX2341" fmla="*/ 2532959 w 2782030"/>
              <a:gd name="connsiteY2341" fmla="*/ 1173031 h 2683740"/>
              <a:gd name="connsiteX2342" fmla="*/ 2539704 w 2782030"/>
              <a:gd name="connsiteY2342" fmla="*/ 1189892 h 2683740"/>
              <a:gd name="connsiteX2343" fmla="*/ 2543076 w 2782030"/>
              <a:gd name="connsiteY2343" fmla="*/ 1189892 h 2683740"/>
              <a:gd name="connsiteX2344" fmla="*/ 2543076 w 2782030"/>
              <a:gd name="connsiteY2344" fmla="*/ 1176402 h 2683740"/>
              <a:gd name="connsiteX2345" fmla="*/ 2543076 w 2782030"/>
              <a:gd name="connsiteY2345" fmla="*/ 1210123 h 2683740"/>
              <a:gd name="connsiteX2346" fmla="*/ 2546449 w 2782030"/>
              <a:gd name="connsiteY2346" fmla="*/ 1196635 h 2683740"/>
              <a:gd name="connsiteX2347" fmla="*/ 2553194 w 2782030"/>
              <a:gd name="connsiteY2347" fmla="*/ 1196635 h 2683740"/>
              <a:gd name="connsiteX2348" fmla="*/ 2549821 w 2782030"/>
              <a:gd name="connsiteY2348" fmla="*/ 1203380 h 2683740"/>
              <a:gd name="connsiteX2349" fmla="*/ 2553194 w 2782030"/>
              <a:gd name="connsiteY2349" fmla="*/ 1216868 h 2683740"/>
              <a:gd name="connsiteX2350" fmla="*/ 2549821 w 2782030"/>
              <a:gd name="connsiteY2350" fmla="*/ 1223613 h 2683740"/>
              <a:gd name="connsiteX2351" fmla="*/ 2546449 w 2782030"/>
              <a:gd name="connsiteY2351" fmla="*/ 1257334 h 2683740"/>
              <a:gd name="connsiteX2352" fmla="*/ 2553194 w 2782030"/>
              <a:gd name="connsiteY2352" fmla="*/ 1237101 h 2683740"/>
              <a:gd name="connsiteX2353" fmla="*/ 2549821 w 2782030"/>
              <a:gd name="connsiteY2353" fmla="*/ 1237101 h 2683740"/>
              <a:gd name="connsiteX2354" fmla="*/ 2553194 w 2782030"/>
              <a:gd name="connsiteY2354" fmla="*/ 1223613 h 2683740"/>
              <a:gd name="connsiteX2355" fmla="*/ 2556566 w 2782030"/>
              <a:gd name="connsiteY2355" fmla="*/ 1233728 h 2683740"/>
              <a:gd name="connsiteX2356" fmla="*/ 2556717 w 2782030"/>
              <a:gd name="connsiteY2356" fmla="*/ 1231767 h 2683740"/>
              <a:gd name="connsiteX2357" fmla="*/ 2557830 w 2782030"/>
              <a:gd name="connsiteY2357" fmla="*/ 1242159 h 2683740"/>
              <a:gd name="connsiteX2358" fmla="*/ 2556566 w 2782030"/>
              <a:gd name="connsiteY2358" fmla="*/ 1243845 h 2683740"/>
              <a:gd name="connsiteX2359" fmla="*/ 2556566 w 2782030"/>
              <a:gd name="connsiteY2359" fmla="*/ 1267449 h 2683740"/>
              <a:gd name="connsiteX2360" fmla="*/ 2539704 w 2782030"/>
              <a:gd name="connsiteY2360" fmla="*/ 1280939 h 2683740"/>
              <a:gd name="connsiteX2361" fmla="*/ 2532959 w 2782030"/>
              <a:gd name="connsiteY2361" fmla="*/ 1260706 h 2683740"/>
              <a:gd name="connsiteX2362" fmla="*/ 2532959 w 2782030"/>
              <a:gd name="connsiteY2362" fmla="*/ 1270822 h 2683740"/>
              <a:gd name="connsiteX2363" fmla="*/ 2529586 w 2782030"/>
              <a:gd name="connsiteY2363" fmla="*/ 1267449 h 2683740"/>
              <a:gd name="connsiteX2364" fmla="*/ 2529586 w 2782030"/>
              <a:gd name="connsiteY2364" fmla="*/ 1243845 h 2683740"/>
              <a:gd name="connsiteX2365" fmla="*/ 2532959 w 2782030"/>
              <a:gd name="connsiteY2365" fmla="*/ 1250589 h 2683740"/>
              <a:gd name="connsiteX2366" fmla="*/ 2526215 w 2782030"/>
              <a:gd name="connsiteY2366" fmla="*/ 1210123 h 2683740"/>
              <a:gd name="connsiteX2367" fmla="*/ 2522841 w 2782030"/>
              <a:gd name="connsiteY2367" fmla="*/ 1243845 h 2683740"/>
              <a:gd name="connsiteX2368" fmla="*/ 2522841 w 2782030"/>
              <a:gd name="connsiteY2368" fmla="*/ 1233728 h 2683740"/>
              <a:gd name="connsiteX2369" fmla="*/ 2519470 w 2782030"/>
              <a:gd name="connsiteY2369" fmla="*/ 1243845 h 2683740"/>
              <a:gd name="connsiteX2370" fmla="*/ 2522841 w 2782030"/>
              <a:gd name="connsiteY2370" fmla="*/ 1250589 h 2683740"/>
              <a:gd name="connsiteX2371" fmla="*/ 2512725 w 2782030"/>
              <a:gd name="connsiteY2371" fmla="*/ 1274194 h 2683740"/>
              <a:gd name="connsiteX2372" fmla="*/ 2512725 w 2782030"/>
              <a:gd name="connsiteY2372" fmla="*/ 1297799 h 2683740"/>
              <a:gd name="connsiteX2373" fmla="*/ 2502607 w 2782030"/>
              <a:gd name="connsiteY2373" fmla="*/ 1297799 h 2683740"/>
              <a:gd name="connsiteX2374" fmla="*/ 2505980 w 2782030"/>
              <a:gd name="connsiteY2374" fmla="*/ 1314660 h 2683740"/>
              <a:gd name="connsiteX2375" fmla="*/ 2516096 w 2782030"/>
              <a:gd name="connsiteY2375" fmla="*/ 1311287 h 2683740"/>
              <a:gd name="connsiteX2376" fmla="*/ 2519470 w 2782030"/>
              <a:gd name="connsiteY2376" fmla="*/ 1321403 h 2683740"/>
              <a:gd name="connsiteX2377" fmla="*/ 2509352 w 2782030"/>
              <a:gd name="connsiteY2377" fmla="*/ 1328148 h 2683740"/>
              <a:gd name="connsiteX2378" fmla="*/ 2509352 w 2782030"/>
              <a:gd name="connsiteY2378" fmla="*/ 1358498 h 2683740"/>
              <a:gd name="connsiteX2379" fmla="*/ 2512725 w 2782030"/>
              <a:gd name="connsiteY2379" fmla="*/ 1345008 h 2683740"/>
              <a:gd name="connsiteX2380" fmla="*/ 2519470 w 2782030"/>
              <a:gd name="connsiteY2380" fmla="*/ 1345008 h 2683740"/>
              <a:gd name="connsiteX2381" fmla="*/ 2516096 w 2782030"/>
              <a:gd name="connsiteY2381" fmla="*/ 1378729 h 2683740"/>
              <a:gd name="connsiteX2382" fmla="*/ 2522841 w 2782030"/>
              <a:gd name="connsiteY2382" fmla="*/ 1371986 h 2683740"/>
              <a:gd name="connsiteX2383" fmla="*/ 2526215 w 2782030"/>
              <a:gd name="connsiteY2383" fmla="*/ 1398962 h 2683740"/>
              <a:gd name="connsiteX2384" fmla="*/ 2529586 w 2782030"/>
              <a:gd name="connsiteY2384" fmla="*/ 1392219 h 2683740"/>
              <a:gd name="connsiteX2385" fmla="*/ 2526215 w 2782030"/>
              <a:gd name="connsiteY2385" fmla="*/ 1415824 h 2683740"/>
              <a:gd name="connsiteX2386" fmla="*/ 2539704 w 2782030"/>
              <a:gd name="connsiteY2386" fmla="*/ 1405707 h 2683740"/>
              <a:gd name="connsiteX2387" fmla="*/ 2536331 w 2782030"/>
              <a:gd name="connsiteY2387" fmla="*/ 1388846 h 2683740"/>
              <a:gd name="connsiteX2388" fmla="*/ 2539704 w 2782030"/>
              <a:gd name="connsiteY2388" fmla="*/ 1388846 h 2683740"/>
              <a:gd name="connsiteX2389" fmla="*/ 2543076 w 2782030"/>
              <a:gd name="connsiteY2389" fmla="*/ 1392219 h 2683740"/>
              <a:gd name="connsiteX2390" fmla="*/ 2543076 w 2782030"/>
              <a:gd name="connsiteY2390" fmla="*/ 1405707 h 2683740"/>
              <a:gd name="connsiteX2391" fmla="*/ 2549821 w 2782030"/>
              <a:gd name="connsiteY2391" fmla="*/ 1388846 h 2683740"/>
              <a:gd name="connsiteX2392" fmla="*/ 2553194 w 2782030"/>
              <a:gd name="connsiteY2392" fmla="*/ 1398962 h 2683740"/>
              <a:gd name="connsiteX2393" fmla="*/ 2553194 w 2782030"/>
              <a:gd name="connsiteY2393" fmla="*/ 1412450 h 2683740"/>
              <a:gd name="connsiteX2394" fmla="*/ 2546449 w 2782030"/>
              <a:gd name="connsiteY2394" fmla="*/ 1432683 h 2683740"/>
              <a:gd name="connsiteX2395" fmla="*/ 2543076 w 2782030"/>
              <a:gd name="connsiteY2395" fmla="*/ 1425940 h 2683740"/>
              <a:gd name="connsiteX2396" fmla="*/ 2543076 w 2782030"/>
              <a:gd name="connsiteY2396" fmla="*/ 1432683 h 2683740"/>
              <a:gd name="connsiteX2397" fmla="*/ 2546449 w 2782030"/>
              <a:gd name="connsiteY2397" fmla="*/ 1436055 h 2683740"/>
              <a:gd name="connsiteX2398" fmla="*/ 2539704 w 2782030"/>
              <a:gd name="connsiteY2398" fmla="*/ 1479893 h 2683740"/>
              <a:gd name="connsiteX2399" fmla="*/ 2532959 w 2782030"/>
              <a:gd name="connsiteY2399" fmla="*/ 1486638 h 2683740"/>
              <a:gd name="connsiteX2400" fmla="*/ 2529586 w 2782030"/>
              <a:gd name="connsiteY2400" fmla="*/ 1520359 h 2683740"/>
              <a:gd name="connsiteX2401" fmla="*/ 2526215 w 2782030"/>
              <a:gd name="connsiteY2401" fmla="*/ 1479893 h 2683740"/>
              <a:gd name="connsiteX2402" fmla="*/ 2526215 w 2782030"/>
              <a:gd name="connsiteY2402" fmla="*/ 1452916 h 2683740"/>
              <a:gd name="connsiteX2403" fmla="*/ 2522841 w 2782030"/>
              <a:gd name="connsiteY2403" fmla="*/ 1463033 h 2683740"/>
              <a:gd name="connsiteX2404" fmla="*/ 2522841 w 2782030"/>
              <a:gd name="connsiteY2404" fmla="*/ 1486638 h 2683740"/>
              <a:gd name="connsiteX2405" fmla="*/ 2516096 w 2782030"/>
              <a:gd name="connsiteY2405" fmla="*/ 1500126 h 2683740"/>
              <a:gd name="connsiteX2406" fmla="*/ 2512725 w 2782030"/>
              <a:gd name="connsiteY2406" fmla="*/ 1490009 h 2683740"/>
              <a:gd name="connsiteX2407" fmla="*/ 2505980 w 2782030"/>
              <a:gd name="connsiteY2407" fmla="*/ 1503497 h 2683740"/>
              <a:gd name="connsiteX2408" fmla="*/ 2512725 w 2782030"/>
              <a:gd name="connsiteY2408" fmla="*/ 1533847 h 2683740"/>
              <a:gd name="connsiteX2409" fmla="*/ 2509352 w 2782030"/>
              <a:gd name="connsiteY2409" fmla="*/ 1537220 h 2683740"/>
              <a:gd name="connsiteX2410" fmla="*/ 2509352 w 2782030"/>
              <a:gd name="connsiteY2410" fmla="*/ 1577685 h 2683740"/>
              <a:gd name="connsiteX2411" fmla="*/ 2512725 w 2782030"/>
              <a:gd name="connsiteY2411" fmla="*/ 1567568 h 2683740"/>
              <a:gd name="connsiteX2412" fmla="*/ 2522841 w 2782030"/>
              <a:gd name="connsiteY2412" fmla="*/ 1584430 h 2683740"/>
              <a:gd name="connsiteX2413" fmla="*/ 2509352 w 2782030"/>
              <a:gd name="connsiteY2413" fmla="*/ 1597918 h 2683740"/>
              <a:gd name="connsiteX2414" fmla="*/ 2512725 w 2782030"/>
              <a:gd name="connsiteY2414" fmla="*/ 1587801 h 2683740"/>
              <a:gd name="connsiteX2415" fmla="*/ 2502607 w 2782030"/>
              <a:gd name="connsiteY2415" fmla="*/ 1597918 h 2683740"/>
              <a:gd name="connsiteX2416" fmla="*/ 2505980 w 2782030"/>
              <a:gd name="connsiteY2416" fmla="*/ 1584430 h 2683740"/>
              <a:gd name="connsiteX2417" fmla="*/ 2495862 w 2782030"/>
              <a:gd name="connsiteY2417" fmla="*/ 1587801 h 2683740"/>
              <a:gd name="connsiteX2418" fmla="*/ 2485745 w 2782030"/>
              <a:gd name="connsiteY2418" fmla="*/ 1601289 h 2683740"/>
              <a:gd name="connsiteX2419" fmla="*/ 2475629 w 2782030"/>
              <a:gd name="connsiteY2419" fmla="*/ 1641755 h 2683740"/>
              <a:gd name="connsiteX2420" fmla="*/ 2476913 w 2782030"/>
              <a:gd name="connsiteY2420" fmla="*/ 1641434 h 2683740"/>
              <a:gd name="connsiteX2421" fmla="*/ 2473520 w 2782030"/>
              <a:gd name="connsiteY2421" fmla="*/ 1646393 h 2683740"/>
              <a:gd name="connsiteX2422" fmla="*/ 2465511 w 2782030"/>
              <a:gd name="connsiteY2422" fmla="*/ 1651872 h 2683740"/>
              <a:gd name="connsiteX2423" fmla="*/ 2468884 w 2782030"/>
              <a:gd name="connsiteY2423" fmla="*/ 1658615 h 2683740"/>
              <a:gd name="connsiteX2424" fmla="*/ 2462139 w 2782030"/>
              <a:gd name="connsiteY2424" fmla="*/ 1661988 h 2683740"/>
              <a:gd name="connsiteX2425" fmla="*/ 2465511 w 2782030"/>
              <a:gd name="connsiteY2425" fmla="*/ 1668732 h 2683740"/>
              <a:gd name="connsiteX2426" fmla="*/ 2462139 w 2782030"/>
              <a:gd name="connsiteY2426" fmla="*/ 1685593 h 2683740"/>
              <a:gd name="connsiteX2427" fmla="*/ 2472256 w 2782030"/>
              <a:gd name="connsiteY2427" fmla="*/ 1715941 h 2683740"/>
              <a:gd name="connsiteX2428" fmla="*/ 2468884 w 2782030"/>
              <a:gd name="connsiteY2428" fmla="*/ 1726058 h 2683740"/>
              <a:gd name="connsiteX2429" fmla="*/ 2465512 w 2782030"/>
              <a:gd name="connsiteY2429" fmla="*/ 1739125 h 2683740"/>
              <a:gd name="connsiteX2430" fmla="*/ 2463242 w 2782030"/>
              <a:gd name="connsiteY2430" fmla="*/ 1742580 h 2683740"/>
              <a:gd name="connsiteX2431" fmla="*/ 2462139 w 2782030"/>
              <a:gd name="connsiteY2431" fmla="*/ 1739547 h 2683740"/>
              <a:gd name="connsiteX2432" fmla="*/ 2463193 w 2782030"/>
              <a:gd name="connsiteY2432" fmla="*/ 1742655 h 2683740"/>
              <a:gd name="connsiteX2433" fmla="*/ 2463242 w 2782030"/>
              <a:gd name="connsiteY2433" fmla="*/ 1742580 h 2683740"/>
              <a:gd name="connsiteX2434" fmla="*/ 2463825 w 2782030"/>
              <a:gd name="connsiteY2434" fmla="*/ 1744183 h 2683740"/>
              <a:gd name="connsiteX2435" fmla="*/ 2465511 w 2782030"/>
              <a:gd name="connsiteY2435" fmla="*/ 1746291 h 2683740"/>
              <a:gd name="connsiteX2436" fmla="*/ 2455394 w 2782030"/>
              <a:gd name="connsiteY2436" fmla="*/ 1759779 h 2683740"/>
              <a:gd name="connsiteX2437" fmla="*/ 2458766 w 2782030"/>
              <a:gd name="connsiteY2437" fmla="*/ 1756407 h 2683740"/>
              <a:gd name="connsiteX2438" fmla="*/ 2452021 w 2782030"/>
              <a:gd name="connsiteY2438" fmla="*/ 1776640 h 2683740"/>
              <a:gd name="connsiteX2439" fmla="*/ 2448649 w 2782030"/>
              <a:gd name="connsiteY2439" fmla="*/ 1783383 h 2683740"/>
              <a:gd name="connsiteX2440" fmla="*/ 2449443 w 2782030"/>
              <a:gd name="connsiteY2440" fmla="*/ 1788542 h 2683740"/>
              <a:gd name="connsiteX2441" fmla="*/ 2445276 w 2782030"/>
              <a:gd name="connsiteY2441" fmla="*/ 1796873 h 2683740"/>
              <a:gd name="connsiteX2442" fmla="*/ 2449491 w 2782030"/>
              <a:gd name="connsiteY2442" fmla="*/ 1788864 h 2683740"/>
              <a:gd name="connsiteX2443" fmla="*/ 2449443 w 2782030"/>
              <a:gd name="connsiteY2443" fmla="*/ 1788542 h 2683740"/>
              <a:gd name="connsiteX2444" fmla="*/ 2455394 w 2782030"/>
              <a:gd name="connsiteY2444" fmla="*/ 1776640 h 2683740"/>
              <a:gd name="connsiteX2445" fmla="*/ 2462139 w 2782030"/>
              <a:gd name="connsiteY2445" fmla="*/ 1769895 h 2683740"/>
              <a:gd name="connsiteX2446" fmla="*/ 2462139 w 2782030"/>
              <a:gd name="connsiteY2446" fmla="*/ 1776640 h 2683740"/>
              <a:gd name="connsiteX2447" fmla="*/ 2455394 w 2782030"/>
              <a:gd name="connsiteY2447" fmla="*/ 1790128 h 2683740"/>
              <a:gd name="connsiteX2448" fmla="*/ 2455394 w 2782030"/>
              <a:gd name="connsiteY2448" fmla="*/ 1800245 h 2683740"/>
              <a:gd name="connsiteX2449" fmla="*/ 2458766 w 2782030"/>
              <a:gd name="connsiteY2449" fmla="*/ 1800245 h 2683740"/>
              <a:gd name="connsiteX2450" fmla="*/ 2464754 w 2782030"/>
              <a:gd name="connsiteY2450" fmla="*/ 1782282 h 2683740"/>
              <a:gd name="connsiteX2451" fmla="*/ 2461347 w 2782030"/>
              <a:gd name="connsiteY2451" fmla="*/ 1786662 h 2683740"/>
              <a:gd name="connsiteX2452" fmla="*/ 2468010 w 2782030"/>
              <a:gd name="connsiteY2452" fmla="*/ 1771669 h 2683740"/>
              <a:gd name="connsiteX2453" fmla="*/ 2467870 w 2782030"/>
              <a:gd name="connsiteY2453" fmla="*/ 1772935 h 2683740"/>
              <a:gd name="connsiteX2454" fmla="*/ 2472256 w 2782030"/>
              <a:gd name="connsiteY2454" fmla="*/ 1759779 h 2683740"/>
              <a:gd name="connsiteX2455" fmla="*/ 2472256 w 2782030"/>
              <a:gd name="connsiteY2455" fmla="*/ 1763152 h 2683740"/>
              <a:gd name="connsiteX2456" fmla="*/ 2482374 w 2782030"/>
              <a:gd name="connsiteY2456" fmla="*/ 1722686 h 2683740"/>
              <a:gd name="connsiteX2457" fmla="*/ 2489119 w 2782030"/>
              <a:gd name="connsiteY2457" fmla="*/ 1709198 h 2683740"/>
              <a:gd name="connsiteX2458" fmla="*/ 2492490 w 2782030"/>
              <a:gd name="connsiteY2458" fmla="*/ 1712569 h 2683740"/>
              <a:gd name="connsiteX2459" fmla="*/ 2489119 w 2782030"/>
              <a:gd name="connsiteY2459" fmla="*/ 1726058 h 2683740"/>
              <a:gd name="connsiteX2460" fmla="*/ 2495862 w 2782030"/>
              <a:gd name="connsiteY2460" fmla="*/ 1709198 h 2683740"/>
              <a:gd name="connsiteX2461" fmla="*/ 2499235 w 2782030"/>
              <a:gd name="connsiteY2461" fmla="*/ 1705826 h 2683740"/>
              <a:gd name="connsiteX2462" fmla="*/ 2505980 w 2782030"/>
              <a:gd name="connsiteY2462" fmla="*/ 1722686 h 2683740"/>
              <a:gd name="connsiteX2463" fmla="*/ 2509352 w 2782030"/>
              <a:gd name="connsiteY2463" fmla="*/ 1732802 h 2683740"/>
              <a:gd name="connsiteX2464" fmla="*/ 2502607 w 2782030"/>
              <a:gd name="connsiteY2464" fmla="*/ 1756407 h 2683740"/>
              <a:gd name="connsiteX2465" fmla="*/ 2502607 w 2782030"/>
              <a:gd name="connsiteY2465" fmla="*/ 1780012 h 2683740"/>
              <a:gd name="connsiteX2466" fmla="*/ 2499235 w 2782030"/>
              <a:gd name="connsiteY2466" fmla="*/ 1796873 h 2683740"/>
              <a:gd name="connsiteX2467" fmla="*/ 2499235 w 2782030"/>
              <a:gd name="connsiteY2467" fmla="*/ 1786757 h 2683740"/>
              <a:gd name="connsiteX2468" fmla="*/ 2492490 w 2782030"/>
              <a:gd name="connsiteY2468" fmla="*/ 1793500 h 2683740"/>
              <a:gd name="connsiteX2469" fmla="*/ 2492490 w 2782030"/>
              <a:gd name="connsiteY2469" fmla="*/ 1780012 h 2683740"/>
              <a:gd name="connsiteX2470" fmla="*/ 2479000 w 2782030"/>
              <a:gd name="connsiteY2470" fmla="*/ 1813733 h 2683740"/>
              <a:gd name="connsiteX2471" fmla="*/ 2468884 w 2782030"/>
              <a:gd name="connsiteY2471" fmla="*/ 1827221 h 2683740"/>
              <a:gd name="connsiteX2472" fmla="*/ 2465511 w 2782030"/>
              <a:gd name="connsiteY2472" fmla="*/ 1833966 h 2683740"/>
              <a:gd name="connsiteX2473" fmla="*/ 2468884 w 2782030"/>
              <a:gd name="connsiteY2473" fmla="*/ 1823849 h 2683740"/>
              <a:gd name="connsiteX2474" fmla="*/ 2458766 w 2782030"/>
              <a:gd name="connsiteY2474" fmla="*/ 1837338 h 2683740"/>
              <a:gd name="connsiteX2475" fmla="*/ 2455394 w 2782030"/>
              <a:gd name="connsiteY2475" fmla="*/ 1833966 h 2683740"/>
              <a:gd name="connsiteX2476" fmla="*/ 2445504 w 2782030"/>
              <a:gd name="connsiteY2476" fmla="*/ 1852951 h 2683740"/>
              <a:gd name="connsiteX2477" fmla="*/ 2450853 w 2782030"/>
              <a:gd name="connsiteY2477" fmla="*/ 1847467 h 2683740"/>
              <a:gd name="connsiteX2478" fmla="*/ 2463847 w 2782030"/>
              <a:gd name="connsiteY2478" fmla="*/ 1834139 h 2683740"/>
              <a:gd name="connsiteX2479" fmla="*/ 2457349 w 2782030"/>
              <a:gd name="connsiteY2479" fmla="*/ 1850797 h 2683740"/>
              <a:gd name="connsiteX2480" fmla="*/ 2437858 w 2782030"/>
              <a:gd name="connsiteY2480" fmla="*/ 1874120 h 2683740"/>
              <a:gd name="connsiteX2481" fmla="*/ 2435827 w 2782030"/>
              <a:gd name="connsiteY2481" fmla="*/ 1868290 h 2683740"/>
              <a:gd name="connsiteX2482" fmla="*/ 2436055 w 2782030"/>
              <a:gd name="connsiteY2482" fmla="*/ 1867822 h 2683740"/>
              <a:gd name="connsiteX2483" fmla="*/ 2431786 w 2782030"/>
              <a:gd name="connsiteY2483" fmla="*/ 1874432 h 2683740"/>
              <a:gd name="connsiteX2484" fmla="*/ 2431786 w 2782030"/>
              <a:gd name="connsiteY2484" fmla="*/ 1881175 h 2683740"/>
              <a:gd name="connsiteX2485" fmla="*/ 2418297 w 2782030"/>
              <a:gd name="connsiteY2485" fmla="*/ 1898037 h 2683740"/>
              <a:gd name="connsiteX2486" fmla="*/ 2408180 w 2782030"/>
              <a:gd name="connsiteY2486" fmla="*/ 1901408 h 2683740"/>
              <a:gd name="connsiteX2487" fmla="*/ 2408180 w 2782030"/>
              <a:gd name="connsiteY2487" fmla="*/ 1911525 h 2683740"/>
              <a:gd name="connsiteX2488" fmla="*/ 2405939 w 2782030"/>
              <a:gd name="connsiteY2488" fmla="*/ 1916195 h 2683740"/>
              <a:gd name="connsiteX2489" fmla="*/ 2400171 w 2782030"/>
              <a:gd name="connsiteY2489" fmla="*/ 1919534 h 2683740"/>
              <a:gd name="connsiteX2490" fmla="*/ 2394690 w 2782030"/>
              <a:gd name="connsiteY2490" fmla="*/ 1931758 h 2683740"/>
              <a:gd name="connsiteX2491" fmla="*/ 2394690 w 2782030"/>
              <a:gd name="connsiteY2491" fmla="*/ 1921641 h 2683740"/>
              <a:gd name="connsiteX2492" fmla="*/ 2360966 w 2782030"/>
              <a:gd name="connsiteY2492" fmla="*/ 1962106 h 2683740"/>
              <a:gd name="connsiteX2493" fmla="*/ 2354221 w 2782030"/>
              <a:gd name="connsiteY2493" fmla="*/ 1978967 h 2683740"/>
              <a:gd name="connsiteX2494" fmla="*/ 2357594 w 2782030"/>
              <a:gd name="connsiteY2494" fmla="*/ 1975595 h 2683740"/>
              <a:gd name="connsiteX2495" fmla="*/ 2340731 w 2782030"/>
              <a:gd name="connsiteY2495" fmla="*/ 2005943 h 2683740"/>
              <a:gd name="connsiteX2496" fmla="*/ 2344105 w 2782030"/>
              <a:gd name="connsiteY2496" fmla="*/ 2009317 h 2683740"/>
              <a:gd name="connsiteX2497" fmla="*/ 2344105 w 2782030"/>
              <a:gd name="connsiteY2497" fmla="*/ 2002572 h 2683740"/>
              <a:gd name="connsiteX2498" fmla="*/ 2354221 w 2782030"/>
              <a:gd name="connsiteY2498" fmla="*/ 1989084 h 2683740"/>
              <a:gd name="connsiteX2499" fmla="*/ 2360966 w 2782030"/>
              <a:gd name="connsiteY2499" fmla="*/ 1992455 h 2683740"/>
              <a:gd name="connsiteX2500" fmla="*/ 2387946 w 2782030"/>
              <a:gd name="connsiteY2500" fmla="*/ 1945246 h 2683740"/>
              <a:gd name="connsiteX2501" fmla="*/ 2360966 w 2782030"/>
              <a:gd name="connsiteY2501" fmla="*/ 1999200 h 2683740"/>
              <a:gd name="connsiteX2502" fmla="*/ 2367711 w 2782030"/>
              <a:gd name="connsiteY2502" fmla="*/ 1999200 h 2683740"/>
              <a:gd name="connsiteX2503" fmla="*/ 2367711 w 2782030"/>
              <a:gd name="connsiteY2503" fmla="*/ 2005943 h 2683740"/>
              <a:gd name="connsiteX2504" fmla="*/ 2366698 w 2782030"/>
              <a:gd name="connsiteY2504" fmla="*/ 2007295 h 2683740"/>
              <a:gd name="connsiteX2505" fmla="*/ 2357594 w 2782030"/>
              <a:gd name="connsiteY2505" fmla="*/ 2016060 h 2683740"/>
              <a:gd name="connsiteX2506" fmla="*/ 2363917 w 2782030"/>
              <a:gd name="connsiteY2506" fmla="*/ 2011002 h 2683740"/>
              <a:gd name="connsiteX2507" fmla="*/ 2366698 w 2782030"/>
              <a:gd name="connsiteY2507" fmla="*/ 2007295 h 2683740"/>
              <a:gd name="connsiteX2508" fmla="*/ 2368976 w 2782030"/>
              <a:gd name="connsiteY2508" fmla="*/ 2005101 h 2683740"/>
              <a:gd name="connsiteX2509" fmla="*/ 2377829 w 2782030"/>
              <a:gd name="connsiteY2509" fmla="*/ 1999200 h 2683740"/>
              <a:gd name="connsiteX2510" fmla="*/ 2391319 w 2782030"/>
              <a:gd name="connsiteY2510" fmla="*/ 1982339 h 2683740"/>
              <a:gd name="connsiteX2511" fmla="*/ 2371084 w 2782030"/>
              <a:gd name="connsiteY2511" fmla="*/ 1999200 h 2683740"/>
              <a:gd name="connsiteX2512" fmla="*/ 2381201 w 2782030"/>
              <a:gd name="connsiteY2512" fmla="*/ 1989084 h 2683740"/>
              <a:gd name="connsiteX2513" fmla="*/ 2371084 w 2782030"/>
              <a:gd name="connsiteY2513" fmla="*/ 1992455 h 2683740"/>
              <a:gd name="connsiteX2514" fmla="*/ 2391319 w 2782030"/>
              <a:gd name="connsiteY2514" fmla="*/ 1975595 h 2683740"/>
              <a:gd name="connsiteX2515" fmla="*/ 2398064 w 2782030"/>
              <a:gd name="connsiteY2515" fmla="*/ 1962106 h 2683740"/>
              <a:gd name="connsiteX2516" fmla="*/ 2404808 w 2782030"/>
              <a:gd name="connsiteY2516" fmla="*/ 1958734 h 2683740"/>
              <a:gd name="connsiteX2517" fmla="*/ 2408180 w 2782030"/>
              <a:gd name="connsiteY2517" fmla="*/ 1965479 h 2683740"/>
              <a:gd name="connsiteX2518" fmla="*/ 2421670 w 2782030"/>
              <a:gd name="connsiteY2518" fmla="*/ 1958734 h 2683740"/>
              <a:gd name="connsiteX2519" fmla="*/ 2438531 w 2782030"/>
              <a:gd name="connsiteY2519" fmla="*/ 1925013 h 2683740"/>
              <a:gd name="connsiteX2520" fmla="*/ 2431786 w 2782030"/>
              <a:gd name="connsiteY2520" fmla="*/ 1925013 h 2683740"/>
              <a:gd name="connsiteX2521" fmla="*/ 2445276 w 2782030"/>
              <a:gd name="connsiteY2521" fmla="*/ 1918270 h 2683740"/>
              <a:gd name="connsiteX2522" fmla="*/ 2431786 w 2782030"/>
              <a:gd name="connsiteY2522" fmla="*/ 1951991 h 2683740"/>
              <a:gd name="connsiteX2523" fmla="*/ 2438531 w 2782030"/>
              <a:gd name="connsiteY2523" fmla="*/ 1938501 h 2683740"/>
              <a:gd name="connsiteX2524" fmla="*/ 2425042 w 2782030"/>
              <a:gd name="connsiteY2524" fmla="*/ 1955362 h 2683740"/>
              <a:gd name="connsiteX2525" fmla="*/ 2411552 w 2782030"/>
              <a:gd name="connsiteY2525" fmla="*/ 1985712 h 2683740"/>
              <a:gd name="connsiteX2526" fmla="*/ 2408180 w 2782030"/>
              <a:gd name="connsiteY2526" fmla="*/ 1989084 h 2683740"/>
              <a:gd name="connsiteX2527" fmla="*/ 2408180 w 2782030"/>
              <a:gd name="connsiteY2527" fmla="*/ 1992455 h 2683740"/>
              <a:gd name="connsiteX2528" fmla="*/ 2401435 w 2782030"/>
              <a:gd name="connsiteY2528" fmla="*/ 1995827 h 2683740"/>
              <a:gd name="connsiteX2529" fmla="*/ 2387946 w 2782030"/>
              <a:gd name="connsiteY2529" fmla="*/ 2019433 h 2683740"/>
              <a:gd name="connsiteX2530" fmla="*/ 2398064 w 2782030"/>
              <a:gd name="connsiteY2530" fmla="*/ 1999200 h 2683740"/>
              <a:gd name="connsiteX2531" fmla="*/ 2367711 w 2782030"/>
              <a:gd name="connsiteY2531" fmla="*/ 2036293 h 2683740"/>
              <a:gd name="connsiteX2532" fmla="*/ 2381201 w 2782030"/>
              <a:gd name="connsiteY2532" fmla="*/ 2026176 h 2683740"/>
              <a:gd name="connsiteX2533" fmla="*/ 2357594 w 2782030"/>
              <a:gd name="connsiteY2533" fmla="*/ 2073386 h 2683740"/>
              <a:gd name="connsiteX2534" fmla="*/ 2360966 w 2782030"/>
              <a:gd name="connsiteY2534" fmla="*/ 2073386 h 2683740"/>
              <a:gd name="connsiteX2535" fmla="*/ 2347476 w 2782030"/>
              <a:gd name="connsiteY2535" fmla="*/ 2093619 h 2683740"/>
              <a:gd name="connsiteX2536" fmla="*/ 2360966 w 2782030"/>
              <a:gd name="connsiteY2536" fmla="*/ 2083502 h 2683740"/>
              <a:gd name="connsiteX2537" fmla="*/ 2340731 w 2782030"/>
              <a:gd name="connsiteY2537" fmla="*/ 2107107 h 2683740"/>
              <a:gd name="connsiteX2538" fmla="*/ 2347476 w 2782030"/>
              <a:gd name="connsiteY2538" fmla="*/ 2096990 h 2683740"/>
              <a:gd name="connsiteX2539" fmla="*/ 2337360 w 2782030"/>
              <a:gd name="connsiteY2539" fmla="*/ 2117223 h 2683740"/>
              <a:gd name="connsiteX2540" fmla="*/ 2330615 w 2782030"/>
              <a:gd name="connsiteY2540" fmla="*/ 2113852 h 2683740"/>
              <a:gd name="connsiteX2541" fmla="*/ 2323870 w 2782030"/>
              <a:gd name="connsiteY2541" fmla="*/ 2127340 h 2683740"/>
              <a:gd name="connsiteX2542" fmla="*/ 2300264 w 2782030"/>
              <a:gd name="connsiteY2542" fmla="*/ 2147573 h 2683740"/>
              <a:gd name="connsiteX2543" fmla="*/ 2327242 w 2782030"/>
              <a:gd name="connsiteY2543" fmla="*/ 2117223 h 2683740"/>
              <a:gd name="connsiteX2544" fmla="*/ 2350850 w 2782030"/>
              <a:gd name="connsiteY2544" fmla="*/ 2083502 h 2683740"/>
              <a:gd name="connsiteX2545" fmla="*/ 2340731 w 2782030"/>
              <a:gd name="connsiteY2545" fmla="*/ 2096990 h 2683740"/>
              <a:gd name="connsiteX2546" fmla="*/ 2327242 w 2782030"/>
              <a:gd name="connsiteY2546" fmla="*/ 2117223 h 2683740"/>
              <a:gd name="connsiteX2547" fmla="*/ 2317125 w 2782030"/>
              <a:gd name="connsiteY2547" fmla="*/ 2120597 h 2683740"/>
              <a:gd name="connsiteX2548" fmla="*/ 2296891 w 2782030"/>
              <a:gd name="connsiteY2548" fmla="*/ 2147573 h 2683740"/>
              <a:gd name="connsiteX2549" fmla="*/ 2280029 w 2782030"/>
              <a:gd name="connsiteY2549" fmla="*/ 2171178 h 2683740"/>
              <a:gd name="connsiteX2550" fmla="*/ 2276656 w 2782030"/>
              <a:gd name="connsiteY2550" fmla="*/ 2171178 h 2683740"/>
              <a:gd name="connsiteX2551" fmla="*/ 2256421 w 2782030"/>
              <a:gd name="connsiteY2551" fmla="*/ 2198154 h 2683740"/>
              <a:gd name="connsiteX2552" fmla="*/ 2263166 w 2782030"/>
              <a:gd name="connsiteY2552" fmla="*/ 2194782 h 2683740"/>
              <a:gd name="connsiteX2553" fmla="*/ 2253050 w 2782030"/>
              <a:gd name="connsiteY2553" fmla="*/ 2208270 h 2683740"/>
              <a:gd name="connsiteX2554" fmla="*/ 2256421 w 2782030"/>
              <a:gd name="connsiteY2554" fmla="*/ 2211644 h 2683740"/>
              <a:gd name="connsiteX2555" fmla="*/ 2236188 w 2782030"/>
              <a:gd name="connsiteY2555" fmla="*/ 2225132 h 2683740"/>
              <a:gd name="connsiteX2556" fmla="*/ 2226070 w 2782030"/>
              <a:gd name="connsiteY2556" fmla="*/ 2255481 h 2683740"/>
              <a:gd name="connsiteX2557" fmla="*/ 2236188 w 2782030"/>
              <a:gd name="connsiteY2557" fmla="*/ 2238620 h 2683740"/>
              <a:gd name="connsiteX2558" fmla="*/ 2236188 w 2782030"/>
              <a:gd name="connsiteY2558" fmla="*/ 2241992 h 2683740"/>
              <a:gd name="connsiteX2559" fmla="*/ 2249676 w 2782030"/>
              <a:gd name="connsiteY2559" fmla="*/ 2225132 h 2683740"/>
              <a:gd name="connsiteX2560" fmla="*/ 2263166 w 2782030"/>
              <a:gd name="connsiteY2560" fmla="*/ 2211644 h 2683740"/>
              <a:gd name="connsiteX2561" fmla="*/ 2286774 w 2782030"/>
              <a:gd name="connsiteY2561" fmla="*/ 2191411 h 2683740"/>
              <a:gd name="connsiteX2562" fmla="*/ 2276656 w 2782030"/>
              <a:gd name="connsiteY2562" fmla="*/ 2194782 h 2683740"/>
              <a:gd name="connsiteX2563" fmla="*/ 2303635 w 2782030"/>
              <a:gd name="connsiteY2563" fmla="*/ 2164433 h 2683740"/>
              <a:gd name="connsiteX2564" fmla="*/ 2309565 w 2782030"/>
              <a:gd name="connsiteY2564" fmla="*/ 2162952 h 2683740"/>
              <a:gd name="connsiteX2565" fmla="*/ 2318290 w 2782030"/>
              <a:gd name="connsiteY2565" fmla="*/ 2148991 h 2683740"/>
              <a:gd name="connsiteX2566" fmla="*/ 2332771 w 2782030"/>
              <a:gd name="connsiteY2566" fmla="*/ 2133998 h 2683740"/>
              <a:gd name="connsiteX2567" fmla="*/ 2339587 w 2782030"/>
              <a:gd name="connsiteY2567" fmla="*/ 2120671 h 2683740"/>
              <a:gd name="connsiteX2568" fmla="*/ 2339587 w 2782030"/>
              <a:gd name="connsiteY2568" fmla="*/ 2127335 h 2683740"/>
              <a:gd name="connsiteX2569" fmla="*/ 2346403 w 2782030"/>
              <a:gd name="connsiteY2569" fmla="*/ 2120671 h 2683740"/>
              <a:gd name="connsiteX2570" fmla="*/ 2309881 w 2782030"/>
              <a:gd name="connsiteY2570" fmla="*/ 2162871 h 2683740"/>
              <a:gd name="connsiteX2571" fmla="*/ 2317125 w 2782030"/>
              <a:gd name="connsiteY2571" fmla="*/ 2161061 h 2683740"/>
              <a:gd name="connsiteX2572" fmla="*/ 2337360 w 2782030"/>
              <a:gd name="connsiteY2572" fmla="*/ 2140828 h 2683740"/>
              <a:gd name="connsiteX2573" fmla="*/ 2360966 w 2782030"/>
              <a:gd name="connsiteY2573" fmla="*/ 2113852 h 2683740"/>
              <a:gd name="connsiteX2574" fmla="*/ 2377829 w 2782030"/>
              <a:gd name="connsiteY2574" fmla="*/ 2090247 h 2683740"/>
              <a:gd name="connsiteX2575" fmla="*/ 2371084 w 2782030"/>
              <a:gd name="connsiteY2575" fmla="*/ 2107107 h 2683740"/>
              <a:gd name="connsiteX2576" fmla="*/ 2391319 w 2782030"/>
              <a:gd name="connsiteY2576" fmla="*/ 2073386 h 2683740"/>
              <a:gd name="connsiteX2577" fmla="*/ 2394690 w 2782030"/>
              <a:gd name="connsiteY2577" fmla="*/ 2073386 h 2683740"/>
              <a:gd name="connsiteX2578" fmla="*/ 2381201 w 2782030"/>
              <a:gd name="connsiteY2578" fmla="*/ 2100364 h 2683740"/>
              <a:gd name="connsiteX2579" fmla="*/ 2391319 w 2782030"/>
              <a:gd name="connsiteY2579" fmla="*/ 2093619 h 2683740"/>
              <a:gd name="connsiteX2580" fmla="*/ 2391319 w 2782030"/>
              <a:gd name="connsiteY2580" fmla="*/ 2083502 h 2683740"/>
              <a:gd name="connsiteX2581" fmla="*/ 2401435 w 2782030"/>
              <a:gd name="connsiteY2581" fmla="*/ 2063269 h 2683740"/>
              <a:gd name="connsiteX2582" fmla="*/ 2414925 w 2782030"/>
              <a:gd name="connsiteY2582" fmla="*/ 2059898 h 2683740"/>
              <a:gd name="connsiteX2583" fmla="*/ 2415843 w 2782030"/>
              <a:gd name="connsiteY2583" fmla="*/ 2064031 h 2683740"/>
              <a:gd name="connsiteX2584" fmla="*/ 2416368 w 2782030"/>
              <a:gd name="connsiteY2584" fmla="*/ 2064031 h 2683740"/>
              <a:gd name="connsiteX2585" fmla="*/ 2415947 w 2782030"/>
              <a:gd name="connsiteY2585" fmla="*/ 2064499 h 2683740"/>
              <a:gd name="connsiteX2586" fmla="*/ 2416611 w 2782030"/>
              <a:gd name="connsiteY2586" fmla="*/ 2067485 h 2683740"/>
              <a:gd name="connsiteX2587" fmla="*/ 2408180 w 2782030"/>
              <a:gd name="connsiteY2587" fmla="*/ 2080131 h 2683740"/>
              <a:gd name="connsiteX2588" fmla="*/ 2414925 w 2782030"/>
              <a:gd name="connsiteY2588" fmla="*/ 2083502 h 2683740"/>
              <a:gd name="connsiteX2589" fmla="*/ 2404808 w 2782030"/>
              <a:gd name="connsiteY2589" fmla="*/ 2093619 h 2683740"/>
              <a:gd name="connsiteX2590" fmla="*/ 2404808 w 2782030"/>
              <a:gd name="connsiteY2590" fmla="*/ 2110480 h 2683740"/>
              <a:gd name="connsiteX2591" fmla="*/ 2404808 w 2782030"/>
              <a:gd name="connsiteY2591" fmla="*/ 2103735 h 2683740"/>
              <a:gd name="connsiteX2592" fmla="*/ 2354221 w 2782030"/>
              <a:gd name="connsiteY2592" fmla="*/ 2167806 h 2683740"/>
              <a:gd name="connsiteX2593" fmla="*/ 2307009 w 2782030"/>
              <a:gd name="connsiteY2593" fmla="*/ 2215015 h 2683740"/>
              <a:gd name="connsiteX2594" fmla="*/ 2293519 w 2782030"/>
              <a:gd name="connsiteY2594" fmla="*/ 2235248 h 2683740"/>
              <a:gd name="connsiteX2595" fmla="*/ 2286774 w 2782030"/>
              <a:gd name="connsiteY2595" fmla="*/ 2238620 h 2683740"/>
              <a:gd name="connsiteX2596" fmla="*/ 2290146 w 2782030"/>
              <a:gd name="connsiteY2596" fmla="*/ 2231877 h 2683740"/>
              <a:gd name="connsiteX2597" fmla="*/ 2246305 w 2782030"/>
              <a:gd name="connsiteY2597" fmla="*/ 2272341 h 2683740"/>
              <a:gd name="connsiteX2598" fmla="*/ 2222699 w 2782030"/>
              <a:gd name="connsiteY2598" fmla="*/ 2295946 h 2683740"/>
              <a:gd name="connsiteX2599" fmla="*/ 2219325 w 2782030"/>
              <a:gd name="connsiteY2599" fmla="*/ 2295946 h 2683740"/>
              <a:gd name="connsiteX2600" fmla="*/ 2232815 w 2782030"/>
              <a:gd name="connsiteY2600" fmla="*/ 2279086 h 2683740"/>
              <a:gd name="connsiteX2601" fmla="*/ 2209209 w 2782030"/>
              <a:gd name="connsiteY2601" fmla="*/ 2295946 h 2683740"/>
              <a:gd name="connsiteX2602" fmla="*/ 2205836 w 2782030"/>
              <a:gd name="connsiteY2602" fmla="*/ 2292574 h 2683740"/>
              <a:gd name="connsiteX2603" fmla="*/ 2182229 w 2782030"/>
              <a:gd name="connsiteY2603" fmla="*/ 2312807 h 2683740"/>
              <a:gd name="connsiteX2604" fmla="*/ 2175484 w 2782030"/>
              <a:gd name="connsiteY2604" fmla="*/ 2322924 h 2683740"/>
              <a:gd name="connsiteX2605" fmla="*/ 2177838 w 2782030"/>
              <a:gd name="connsiteY2605" fmla="*/ 2322041 h 2683740"/>
              <a:gd name="connsiteX2606" fmla="*/ 2171689 w 2782030"/>
              <a:gd name="connsiteY2606" fmla="*/ 2327139 h 2683740"/>
              <a:gd name="connsiteX2607" fmla="*/ 2141760 w 2782030"/>
              <a:gd name="connsiteY2607" fmla="*/ 2346528 h 2683740"/>
              <a:gd name="connsiteX2608" fmla="*/ 2188974 w 2782030"/>
              <a:gd name="connsiteY2608" fmla="*/ 2299319 h 2683740"/>
              <a:gd name="connsiteX2609" fmla="*/ 2212580 w 2782030"/>
              <a:gd name="connsiteY2609" fmla="*/ 2275713 h 2683740"/>
              <a:gd name="connsiteX2610" fmla="*/ 2202464 w 2782030"/>
              <a:gd name="connsiteY2610" fmla="*/ 2292574 h 2683740"/>
              <a:gd name="connsiteX2611" fmla="*/ 2232815 w 2782030"/>
              <a:gd name="connsiteY2611" fmla="*/ 2262225 h 2683740"/>
              <a:gd name="connsiteX2612" fmla="*/ 2199091 w 2782030"/>
              <a:gd name="connsiteY2612" fmla="*/ 2282458 h 2683740"/>
              <a:gd name="connsiteX2613" fmla="*/ 2192346 w 2782030"/>
              <a:gd name="connsiteY2613" fmla="*/ 2292574 h 2683740"/>
              <a:gd name="connsiteX2614" fmla="*/ 2188974 w 2782030"/>
              <a:gd name="connsiteY2614" fmla="*/ 2292574 h 2683740"/>
              <a:gd name="connsiteX2615" fmla="*/ 2172111 w 2782030"/>
              <a:gd name="connsiteY2615" fmla="*/ 2309434 h 2683740"/>
              <a:gd name="connsiteX2616" fmla="*/ 2168740 w 2782030"/>
              <a:gd name="connsiteY2616" fmla="*/ 2306062 h 2683740"/>
              <a:gd name="connsiteX2617" fmla="*/ 2161995 w 2782030"/>
              <a:gd name="connsiteY2617" fmla="*/ 2316179 h 2683740"/>
              <a:gd name="connsiteX2618" fmla="*/ 2118154 w 2782030"/>
              <a:gd name="connsiteY2618" fmla="*/ 2353273 h 2683740"/>
              <a:gd name="connsiteX2619" fmla="*/ 2118154 w 2782030"/>
              <a:gd name="connsiteY2619" fmla="*/ 2356645 h 2683740"/>
              <a:gd name="connsiteX2620" fmla="*/ 2128270 w 2782030"/>
              <a:gd name="connsiteY2620" fmla="*/ 2346528 h 2683740"/>
              <a:gd name="connsiteX2621" fmla="*/ 2141760 w 2782030"/>
              <a:gd name="connsiteY2621" fmla="*/ 2336412 h 2683740"/>
              <a:gd name="connsiteX2622" fmla="*/ 2128270 w 2782030"/>
              <a:gd name="connsiteY2622" fmla="*/ 2349900 h 2683740"/>
              <a:gd name="connsiteX2623" fmla="*/ 2131644 w 2782030"/>
              <a:gd name="connsiteY2623" fmla="*/ 2353273 h 2683740"/>
              <a:gd name="connsiteX2624" fmla="*/ 2118154 w 2782030"/>
              <a:gd name="connsiteY2624" fmla="*/ 2370133 h 2683740"/>
              <a:gd name="connsiteX2625" fmla="*/ 2114781 w 2782030"/>
              <a:gd name="connsiteY2625" fmla="*/ 2366761 h 2683740"/>
              <a:gd name="connsiteX2626" fmla="*/ 2111409 w 2782030"/>
              <a:gd name="connsiteY2626" fmla="*/ 2373505 h 2683740"/>
              <a:gd name="connsiteX2627" fmla="*/ 2124899 w 2782030"/>
              <a:gd name="connsiteY2627" fmla="*/ 2373505 h 2683740"/>
              <a:gd name="connsiteX2628" fmla="*/ 2111409 w 2782030"/>
              <a:gd name="connsiteY2628" fmla="*/ 2383621 h 2683740"/>
              <a:gd name="connsiteX2629" fmla="*/ 2091174 w 2782030"/>
              <a:gd name="connsiteY2629" fmla="*/ 2410599 h 2683740"/>
              <a:gd name="connsiteX2630" fmla="*/ 2054078 w 2782030"/>
              <a:gd name="connsiteY2630" fmla="*/ 2444320 h 2683740"/>
              <a:gd name="connsiteX2631" fmla="*/ 2010236 w 2782030"/>
              <a:gd name="connsiteY2631" fmla="*/ 2491530 h 2683740"/>
              <a:gd name="connsiteX2632" fmla="*/ 1993375 w 2782030"/>
              <a:gd name="connsiteY2632" fmla="*/ 2508391 h 2683740"/>
              <a:gd name="connsiteX2633" fmla="*/ 1979885 w 2782030"/>
              <a:gd name="connsiteY2633" fmla="*/ 2511763 h 2683740"/>
              <a:gd name="connsiteX2634" fmla="*/ 1983258 w 2782030"/>
              <a:gd name="connsiteY2634" fmla="*/ 2515134 h 2683740"/>
              <a:gd name="connsiteX2635" fmla="*/ 1976513 w 2782030"/>
              <a:gd name="connsiteY2635" fmla="*/ 2515134 h 2683740"/>
              <a:gd name="connsiteX2636" fmla="*/ 1969768 w 2782030"/>
              <a:gd name="connsiteY2636" fmla="*/ 2528622 h 2683740"/>
              <a:gd name="connsiteX2637" fmla="*/ 1932671 w 2782030"/>
              <a:gd name="connsiteY2637" fmla="*/ 2548855 h 2683740"/>
              <a:gd name="connsiteX2638" fmla="*/ 1895575 w 2782030"/>
              <a:gd name="connsiteY2638" fmla="*/ 2572460 h 2683740"/>
              <a:gd name="connsiteX2639" fmla="*/ 1885458 w 2782030"/>
              <a:gd name="connsiteY2639" fmla="*/ 2572460 h 2683740"/>
              <a:gd name="connsiteX2640" fmla="*/ 1814638 w 2782030"/>
              <a:gd name="connsiteY2640" fmla="*/ 2609554 h 2683740"/>
              <a:gd name="connsiteX2641" fmla="*/ 1780914 w 2782030"/>
              <a:gd name="connsiteY2641" fmla="*/ 2619669 h 2683740"/>
              <a:gd name="connsiteX2642" fmla="*/ 1760679 w 2782030"/>
              <a:gd name="connsiteY2642" fmla="*/ 2626414 h 2683740"/>
              <a:gd name="connsiteX2643" fmla="*/ 1743816 w 2782030"/>
              <a:gd name="connsiteY2643" fmla="*/ 2633159 h 2683740"/>
              <a:gd name="connsiteX2644" fmla="*/ 1710093 w 2782030"/>
              <a:gd name="connsiteY2644" fmla="*/ 2643276 h 2683740"/>
              <a:gd name="connsiteX2645" fmla="*/ 1703348 w 2782030"/>
              <a:gd name="connsiteY2645" fmla="*/ 2639902 h 2683740"/>
              <a:gd name="connsiteX2646" fmla="*/ 1659506 w 2782030"/>
              <a:gd name="connsiteY2646" fmla="*/ 2653391 h 2683740"/>
              <a:gd name="connsiteX2647" fmla="*/ 1615665 w 2782030"/>
              <a:gd name="connsiteY2647" fmla="*/ 2663507 h 2683740"/>
              <a:gd name="connsiteX2648" fmla="*/ 1615665 w 2782030"/>
              <a:gd name="connsiteY2648" fmla="*/ 2660135 h 2683740"/>
              <a:gd name="connsiteX2649" fmla="*/ 1578569 w 2782030"/>
              <a:gd name="connsiteY2649" fmla="*/ 2670252 h 2683740"/>
              <a:gd name="connsiteX2650" fmla="*/ 1551590 w 2782030"/>
              <a:gd name="connsiteY2650" fmla="*/ 2673624 h 2683740"/>
              <a:gd name="connsiteX2651" fmla="*/ 1548218 w 2782030"/>
              <a:gd name="connsiteY2651" fmla="*/ 2670252 h 2683740"/>
              <a:gd name="connsiteX2652" fmla="*/ 1534728 w 2782030"/>
              <a:gd name="connsiteY2652" fmla="*/ 2676997 h 2683740"/>
              <a:gd name="connsiteX2653" fmla="*/ 1490887 w 2782030"/>
              <a:gd name="connsiteY2653" fmla="*/ 2676997 h 2683740"/>
              <a:gd name="connsiteX2654" fmla="*/ 1436928 w 2782030"/>
              <a:gd name="connsiteY2654" fmla="*/ 2683740 h 2683740"/>
              <a:gd name="connsiteX2655" fmla="*/ 1393087 w 2782030"/>
              <a:gd name="connsiteY2655" fmla="*/ 2676997 h 2683740"/>
              <a:gd name="connsiteX2656" fmla="*/ 1396459 w 2782030"/>
              <a:gd name="connsiteY2656" fmla="*/ 2670252 h 2683740"/>
              <a:gd name="connsiteX2657" fmla="*/ 1372853 w 2782030"/>
              <a:gd name="connsiteY2657" fmla="*/ 2670252 h 2683740"/>
              <a:gd name="connsiteX2658" fmla="*/ 1345873 w 2782030"/>
              <a:gd name="connsiteY2658" fmla="*/ 2670252 h 2683740"/>
              <a:gd name="connsiteX2659" fmla="*/ 1302032 w 2782030"/>
              <a:gd name="connsiteY2659" fmla="*/ 2670252 h 2683740"/>
              <a:gd name="connsiteX2660" fmla="*/ 1376224 w 2782030"/>
              <a:gd name="connsiteY2660" fmla="*/ 2666880 h 2683740"/>
              <a:gd name="connsiteX2661" fmla="*/ 1443673 w 2782030"/>
              <a:gd name="connsiteY2661" fmla="*/ 2656764 h 2683740"/>
              <a:gd name="connsiteX2662" fmla="*/ 1642645 w 2782030"/>
              <a:gd name="connsiteY2662" fmla="*/ 2606181 h 2683740"/>
              <a:gd name="connsiteX2663" fmla="*/ 1818010 w 2782030"/>
              <a:gd name="connsiteY2663" fmla="*/ 2538739 h 2683740"/>
              <a:gd name="connsiteX2664" fmla="*/ 1797775 w 2782030"/>
              <a:gd name="connsiteY2664" fmla="*/ 2538739 h 2683740"/>
              <a:gd name="connsiteX2665" fmla="*/ 1885458 w 2782030"/>
              <a:gd name="connsiteY2665" fmla="*/ 2494901 h 2683740"/>
              <a:gd name="connsiteX2666" fmla="*/ 1875340 w 2782030"/>
              <a:gd name="connsiteY2666" fmla="*/ 2494901 h 2683740"/>
              <a:gd name="connsiteX2667" fmla="*/ 1844989 w 2782030"/>
              <a:gd name="connsiteY2667" fmla="*/ 2511763 h 2683740"/>
              <a:gd name="connsiteX2668" fmla="*/ 1801148 w 2782030"/>
              <a:gd name="connsiteY2668" fmla="*/ 2528622 h 2683740"/>
              <a:gd name="connsiteX2669" fmla="*/ 1753934 w 2782030"/>
              <a:gd name="connsiteY2669" fmla="*/ 2545484 h 2683740"/>
              <a:gd name="connsiteX2670" fmla="*/ 1750561 w 2782030"/>
              <a:gd name="connsiteY2670" fmla="*/ 2552227 h 2683740"/>
              <a:gd name="connsiteX2671" fmla="*/ 1737073 w 2782030"/>
              <a:gd name="connsiteY2671" fmla="*/ 2552227 h 2683740"/>
              <a:gd name="connsiteX2672" fmla="*/ 1716838 w 2782030"/>
              <a:gd name="connsiteY2672" fmla="*/ 2562344 h 2683740"/>
              <a:gd name="connsiteX2673" fmla="*/ 1672996 w 2782030"/>
              <a:gd name="connsiteY2673" fmla="*/ 2572460 h 2683740"/>
              <a:gd name="connsiteX2674" fmla="*/ 1675448 w 2782030"/>
              <a:gd name="connsiteY2674" fmla="*/ 2570315 h 2683740"/>
              <a:gd name="connsiteX2675" fmla="*/ 1679741 w 2782030"/>
              <a:gd name="connsiteY2675" fmla="*/ 2569088 h 2683740"/>
              <a:gd name="connsiteX2676" fmla="*/ 1676368 w 2782030"/>
              <a:gd name="connsiteY2676" fmla="*/ 2569510 h 2683740"/>
              <a:gd name="connsiteX2677" fmla="*/ 1675448 w 2782030"/>
              <a:gd name="connsiteY2677" fmla="*/ 2570315 h 2683740"/>
              <a:gd name="connsiteX2678" fmla="*/ 1656134 w 2782030"/>
              <a:gd name="connsiteY2678" fmla="*/ 2575833 h 2683740"/>
              <a:gd name="connsiteX2679" fmla="*/ 1652763 w 2782030"/>
              <a:gd name="connsiteY2679" fmla="*/ 2572460 h 2683740"/>
              <a:gd name="connsiteX2680" fmla="*/ 1615665 w 2782030"/>
              <a:gd name="connsiteY2680" fmla="*/ 2582577 h 2683740"/>
              <a:gd name="connsiteX2681" fmla="*/ 1578569 w 2782030"/>
              <a:gd name="connsiteY2681" fmla="*/ 2592693 h 2683740"/>
              <a:gd name="connsiteX2682" fmla="*/ 1571824 w 2782030"/>
              <a:gd name="connsiteY2682" fmla="*/ 2585948 h 2683740"/>
              <a:gd name="connsiteX2683" fmla="*/ 1554963 w 2782030"/>
              <a:gd name="connsiteY2683" fmla="*/ 2589321 h 2683740"/>
              <a:gd name="connsiteX2684" fmla="*/ 1551590 w 2782030"/>
              <a:gd name="connsiteY2684" fmla="*/ 2592693 h 2683740"/>
              <a:gd name="connsiteX2685" fmla="*/ 1538100 w 2782030"/>
              <a:gd name="connsiteY2685" fmla="*/ 2596065 h 2683740"/>
              <a:gd name="connsiteX2686" fmla="*/ 1531355 w 2782030"/>
              <a:gd name="connsiteY2686" fmla="*/ 2592693 h 2683740"/>
              <a:gd name="connsiteX2687" fmla="*/ 1501004 w 2782030"/>
              <a:gd name="connsiteY2687" fmla="*/ 2602810 h 2683740"/>
              <a:gd name="connsiteX2688" fmla="*/ 1467279 w 2782030"/>
              <a:gd name="connsiteY2688" fmla="*/ 2602810 h 2683740"/>
              <a:gd name="connsiteX2689" fmla="*/ 1490887 w 2782030"/>
              <a:gd name="connsiteY2689" fmla="*/ 2596065 h 2683740"/>
              <a:gd name="connsiteX2690" fmla="*/ 1474024 w 2782030"/>
              <a:gd name="connsiteY2690" fmla="*/ 2592693 h 2683740"/>
              <a:gd name="connsiteX2691" fmla="*/ 1487514 w 2782030"/>
              <a:gd name="connsiteY2691" fmla="*/ 2589321 h 2683740"/>
              <a:gd name="connsiteX2692" fmla="*/ 1491729 w 2782030"/>
              <a:gd name="connsiteY2692" fmla="*/ 2588478 h 2683740"/>
              <a:gd name="connsiteX2693" fmla="*/ 1484142 w 2782030"/>
              <a:gd name="connsiteY2693" fmla="*/ 2585948 h 2683740"/>
              <a:gd name="connsiteX2694" fmla="*/ 1463908 w 2782030"/>
              <a:gd name="connsiteY2694" fmla="*/ 2592693 h 2683740"/>
              <a:gd name="connsiteX2695" fmla="*/ 1467279 w 2782030"/>
              <a:gd name="connsiteY2695" fmla="*/ 2596065 h 2683740"/>
              <a:gd name="connsiteX2696" fmla="*/ 1443673 w 2782030"/>
              <a:gd name="connsiteY2696" fmla="*/ 2592693 h 2683740"/>
              <a:gd name="connsiteX2697" fmla="*/ 1453790 w 2782030"/>
              <a:gd name="connsiteY2697" fmla="*/ 2585948 h 2683740"/>
              <a:gd name="connsiteX2698" fmla="*/ 1450418 w 2782030"/>
              <a:gd name="connsiteY2698" fmla="*/ 2585948 h 2683740"/>
              <a:gd name="connsiteX2699" fmla="*/ 1423439 w 2782030"/>
              <a:gd name="connsiteY2699" fmla="*/ 2589321 h 2683740"/>
              <a:gd name="connsiteX2700" fmla="*/ 1413322 w 2782030"/>
              <a:gd name="connsiteY2700" fmla="*/ 2585948 h 2683740"/>
              <a:gd name="connsiteX2701" fmla="*/ 1433555 w 2782030"/>
              <a:gd name="connsiteY2701" fmla="*/ 2582577 h 2683740"/>
              <a:gd name="connsiteX2702" fmla="*/ 1386343 w 2782030"/>
              <a:gd name="connsiteY2702" fmla="*/ 2585948 h 2683740"/>
              <a:gd name="connsiteX2703" fmla="*/ 1393087 w 2782030"/>
              <a:gd name="connsiteY2703" fmla="*/ 2579205 h 2683740"/>
              <a:gd name="connsiteX2704" fmla="*/ 1359363 w 2782030"/>
              <a:gd name="connsiteY2704" fmla="*/ 2589321 h 2683740"/>
              <a:gd name="connsiteX2705" fmla="*/ 1332384 w 2782030"/>
              <a:gd name="connsiteY2705" fmla="*/ 2592693 h 2683740"/>
              <a:gd name="connsiteX2706" fmla="*/ 1334169 w 2782030"/>
              <a:gd name="connsiteY2706" fmla="*/ 2593288 h 2683740"/>
              <a:gd name="connsiteX2707" fmla="*/ 1330698 w 2782030"/>
              <a:gd name="connsiteY2707" fmla="*/ 2593537 h 2683740"/>
              <a:gd name="connsiteX2708" fmla="*/ 1318894 w 2782030"/>
              <a:gd name="connsiteY2708" fmla="*/ 2589321 h 2683740"/>
              <a:gd name="connsiteX2709" fmla="*/ 1315522 w 2782030"/>
              <a:gd name="connsiteY2709" fmla="*/ 2592693 h 2683740"/>
              <a:gd name="connsiteX2710" fmla="*/ 1312149 w 2782030"/>
              <a:gd name="connsiteY2710" fmla="*/ 2589321 h 2683740"/>
              <a:gd name="connsiteX2711" fmla="*/ 1291914 w 2782030"/>
              <a:gd name="connsiteY2711" fmla="*/ 2585948 h 2683740"/>
              <a:gd name="connsiteX2712" fmla="*/ 1285170 w 2782030"/>
              <a:gd name="connsiteY2712" fmla="*/ 2592693 h 2683740"/>
              <a:gd name="connsiteX2713" fmla="*/ 1251445 w 2782030"/>
              <a:gd name="connsiteY2713" fmla="*/ 2589321 h 2683740"/>
              <a:gd name="connsiteX2714" fmla="*/ 1275053 w 2782030"/>
              <a:gd name="connsiteY2714" fmla="*/ 2589321 h 2683740"/>
              <a:gd name="connsiteX2715" fmla="*/ 1268308 w 2782030"/>
              <a:gd name="connsiteY2715" fmla="*/ 2585948 h 2683740"/>
              <a:gd name="connsiteX2716" fmla="*/ 1278425 w 2782030"/>
              <a:gd name="connsiteY2716" fmla="*/ 2585948 h 2683740"/>
              <a:gd name="connsiteX2717" fmla="*/ 1288543 w 2782030"/>
              <a:gd name="connsiteY2717" fmla="*/ 2582577 h 2683740"/>
              <a:gd name="connsiteX2718" fmla="*/ 1109804 w 2782030"/>
              <a:gd name="connsiteY2718" fmla="*/ 2569088 h 2683740"/>
              <a:gd name="connsiteX2719" fmla="*/ 1055847 w 2782030"/>
              <a:gd name="connsiteY2719" fmla="*/ 2558972 h 2683740"/>
              <a:gd name="connsiteX2720" fmla="*/ 1049102 w 2782030"/>
              <a:gd name="connsiteY2720" fmla="*/ 2555600 h 2683740"/>
              <a:gd name="connsiteX2721" fmla="*/ 1028868 w 2782030"/>
              <a:gd name="connsiteY2721" fmla="*/ 2552227 h 2683740"/>
              <a:gd name="connsiteX2722" fmla="*/ 1035612 w 2782030"/>
              <a:gd name="connsiteY2722" fmla="*/ 2548855 h 2683740"/>
              <a:gd name="connsiteX2723" fmla="*/ 1012005 w 2782030"/>
              <a:gd name="connsiteY2723" fmla="*/ 2545484 h 2683740"/>
              <a:gd name="connsiteX2724" fmla="*/ 1018749 w 2782030"/>
              <a:gd name="connsiteY2724" fmla="*/ 2545484 h 2683740"/>
              <a:gd name="connsiteX2725" fmla="*/ 985027 w 2782030"/>
              <a:gd name="connsiteY2725" fmla="*/ 2542112 h 2683740"/>
              <a:gd name="connsiteX2726" fmla="*/ 968164 w 2782030"/>
              <a:gd name="connsiteY2726" fmla="*/ 2525251 h 2683740"/>
              <a:gd name="connsiteX2727" fmla="*/ 951302 w 2782030"/>
              <a:gd name="connsiteY2727" fmla="*/ 2525251 h 2683740"/>
              <a:gd name="connsiteX2728" fmla="*/ 927694 w 2782030"/>
              <a:gd name="connsiteY2728" fmla="*/ 2515134 h 2683740"/>
              <a:gd name="connsiteX2729" fmla="*/ 880482 w 2782030"/>
              <a:gd name="connsiteY2729" fmla="*/ 2494901 h 2683740"/>
              <a:gd name="connsiteX2730" fmla="*/ 840013 w 2782030"/>
              <a:gd name="connsiteY2730" fmla="*/ 2481413 h 2683740"/>
              <a:gd name="connsiteX2731" fmla="*/ 809662 w 2782030"/>
              <a:gd name="connsiteY2731" fmla="*/ 2467925 h 2683740"/>
              <a:gd name="connsiteX2732" fmla="*/ 823151 w 2782030"/>
              <a:gd name="connsiteY2732" fmla="*/ 2471297 h 2683740"/>
              <a:gd name="connsiteX2733" fmla="*/ 825681 w 2782030"/>
              <a:gd name="connsiteY2733" fmla="*/ 2471297 h 2683740"/>
              <a:gd name="connsiteX2734" fmla="*/ 833268 w 2782030"/>
              <a:gd name="connsiteY2734" fmla="*/ 2471297 h 2683740"/>
              <a:gd name="connsiteX2735" fmla="*/ 833268 w 2782030"/>
              <a:gd name="connsiteY2735" fmla="*/ 2478041 h 2683740"/>
              <a:gd name="connsiteX2736" fmla="*/ 840013 w 2782030"/>
              <a:gd name="connsiteY2736" fmla="*/ 2478041 h 2683740"/>
              <a:gd name="connsiteX2737" fmla="*/ 856874 w 2782030"/>
              <a:gd name="connsiteY2737" fmla="*/ 2484785 h 2683740"/>
              <a:gd name="connsiteX2738" fmla="*/ 860247 w 2782030"/>
              <a:gd name="connsiteY2738" fmla="*/ 2484785 h 2683740"/>
              <a:gd name="connsiteX2739" fmla="*/ 843384 w 2782030"/>
              <a:gd name="connsiteY2739" fmla="*/ 2474670 h 2683740"/>
              <a:gd name="connsiteX2740" fmla="*/ 833268 w 2782030"/>
              <a:gd name="connsiteY2740" fmla="*/ 2471297 h 2683740"/>
              <a:gd name="connsiteX2741" fmla="*/ 823151 w 2782030"/>
              <a:gd name="connsiteY2741" fmla="*/ 2467925 h 2683740"/>
              <a:gd name="connsiteX2742" fmla="*/ 815970 w 2782030"/>
              <a:gd name="connsiteY2742" fmla="*/ 2463138 h 2683740"/>
              <a:gd name="connsiteX2743" fmla="*/ 819778 w 2782030"/>
              <a:gd name="connsiteY2743" fmla="*/ 2464553 h 2683740"/>
              <a:gd name="connsiteX2744" fmla="*/ 819778 w 2782030"/>
              <a:gd name="connsiteY2744" fmla="*/ 2461180 h 2683740"/>
              <a:gd name="connsiteX2745" fmla="*/ 806288 w 2782030"/>
              <a:gd name="connsiteY2745" fmla="*/ 2457808 h 2683740"/>
              <a:gd name="connsiteX2746" fmla="*/ 789427 w 2782030"/>
              <a:gd name="connsiteY2746" fmla="*/ 2447692 h 2683740"/>
              <a:gd name="connsiteX2747" fmla="*/ 819778 w 2782030"/>
              <a:gd name="connsiteY2747" fmla="*/ 2457808 h 2683740"/>
              <a:gd name="connsiteX2748" fmla="*/ 809662 w 2782030"/>
              <a:gd name="connsiteY2748" fmla="*/ 2447692 h 2683740"/>
              <a:gd name="connsiteX2749" fmla="*/ 786054 w 2782030"/>
              <a:gd name="connsiteY2749" fmla="*/ 2444320 h 2683740"/>
              <a:gd name="connsiteX2750" fmla="*/ 755703 w 2782030"/>
              <a:gd name="connsiteY2750" fmla="*/ 2427459 h 2683740"/>
              <a:gd name="connsiteX2751" fmla="*/ 691627 w 2782030"/>
              <a:gd name="connsiteY2751" fmla="*/ 2397111 h 2683740"/>
              <a:gd name="connsiteX2752" fmla="*/ 705117 w 2782030"/>
              <a:gd name="connsiteY2752" fmla="*/ 2407227 h 2683740"/>
              <a:gd name="connsiteX2753" fmla="*/ 694999 w 2782030"/>
              <a:gd name="connsiteY2753" fmla="*/ 2403854 h 2683740"/>
              <a:gd name="connsiteX2754" fmla="*/ 701744 w 2782030"/>
              <a:gd name="connsiteY2754" fmla="*/ 2410599 h 2683740"/>
              <a:gd name="connsiteX2755" fmla="*/ 711862 w 2782030"/>
              <a:gd name="connsiteY2755" fmla="*/ 2413971 h 2683740"/>
              <a:gd name="connsiteX2756" fmla="*/ 715233 w 2782030"/>
              <a:gd name="connsiteY2756" fmla="*/ 2417342 h 2683740"/>
              <a:gd name="connsiteX2757" fmla="*/ 701744 w 2782030"/>
              <a:gd name="connsiteY2757" fmla="*/ 2413971 h 2683740"/>
              <a:gd name="connsiteX2758" fmla="*/ 715233 w 2782030"/>
              <a:gd name="connsiteY2758" fmla="*/ 2424087 h 2683740"/>
              <a:gd name="connsiteX2759" fmla="*/ 688254 w 2782030"/>
              <a:gd name="connsiteY2759" fmla="*/ 2407227 h 2683740"/>
              <a:gd name="connsiteX2760" fmla="*/ 678137 w 2782030"/>
              <a:gd name="connsiteY2760" fmla="*/ 2400483 h 2683740"/>
              <a:gd name="connsiteX2761" fmla="*/ 661276 w 2782030"/>
              <a:gd name="connsiteY2761" fmla="*/ 2393738 h 2683740"/>
              <a:gd name="connsiteX2762" fmla="*/ 668021 w 2782030"/>
              <a:gd name="connsiteY2762" fmla="*/ 2390366 h 2683740"/>
              <a:gd name="connsiteX2763" fmla="*/ 684882 w 2782030"/>
              <a:gd name="connsiteY2763" fmla="*/ 2397111 h 2683740"/>
              <a:gd name="connsiteX2764" fmla="*/ 681509 w 2782030"/>
              <a:gd name="connsiteY2764" fmla="*/ 2386994 h 2683740"/>
              <a:gd name="connsiteX2765" fmla="*/ 681509 w 2782030"/>
              <a:gd name="connsiteY2765" fmla="*/ 2390366 h 2683740"/>
              <a:gd name="connsiteX2766" fmla="*/ 657903 w 2782030"/>
              <a:gd name="connsiteY2766" fmla="*/ 2380250 h 2683740"/>
              <a:gd name="connsiteX2767" fmla="*/ 647786 w 2782030"/>
              <a:gd name="connsiteY2767" fmla="*/ 2370133 h 2683740"/>
              <a:gd name="connsiteX2768" fmla="*/ 645256 w 2782030"/>
              <a:gd name="connsiteY2768" fmla="*/ 2365918 h 2683740"/>
              <a:gd name="connsiteX2769" fmla="*/ 644193 w 2782030"/>
              <a:gd name="connsiteY2769" fmla="*/ 2364677 h 2683740"/>
              <a:gd name="connsiteX2770" fmla="*/ 647786 w 2782030"/>
              <a:gd name="connsiteY2770" fmla="*/ 2366761 h 2683740"/>
              <a:gd name="connsiteX2771" fmla="*/ 643992 w 2782030"/>
              <a:gd name="connsiteY2771" fmla="*/ 2364443 h 2683740"/>
              <a:gd name="connsiteX2772" fmla="*/ 644193 w 2782030"/>
              <a:gd name="connsiteY2772" fmla="*/ 2364677 h 2683740"/>
              <a:gd name="connsiteX2773" fmla="*/ 626708 w 2782030"/>
              <a:gd name="connsiteY2773" fmla="*/ 2354537 h 2683740"/>
              <a:gd name="connsiteX2774" fmla="*/ 600572 w 2782030"/>
              <a:gd name="connsiteY2774" fmla="*/ 2339784 h 2683740"/>
              <a:gd name="connsiteX2775" fmla="*/ 587082 w 2782030"/>
              <a:gd name="connsiteY2775" fmla="*/ 2322924 h 2683740"/>
              <a:gd name="connsiteX2776" fmla="*/ 539868 w 2782030"/>
              <a:gd name="connsiteY2776" fmla="*/ 2292574 h 2683740"/>
              <a:gd name="connsiteX2777" fmla="*/ 509517 w 2782030"/>
              <a:gd name="connsiteY2777" fmla="*/ 2268970 h 2683740"/>
              <a:gd name="connsiteX2778" fmla="*/ 479166 w 2782030"/>
              <a:gd name="connsiteY2778" fmla="*/ 2241992 h 2683740"/>
              <a:gd name="connsiteX2779" fmla="*/ 465676 w 2782030"/>
              <a:gd name="connsiteY2779" fmla="*/ 2225132 h 2683740"/>
              <a:gd name="connsiteX2780" fmla="*/ 465676 w 2782030"/>
              <a:gd name="connsiteY2780" fmla="*/ 2231877 h 2683740"/>
              <a:gd name="connsiteX2781" fmla="*/ 455558 w 2782030"/>
              <a:gd name="connsiteY2781" fmla="*/ 2218387 h 2683740"/>
              <a:gd name="connsiteX2782" fmla="*/ 458932 w 2782030"/>
              <a:gd name="connsiteY2782" fmla="*/ 2218387 h 2683740"/>
              <a:gd name="connsiteX2783" fmla="*/ 435324 w 2782030"/>
              <a:gd name="connsiteY2783" fmla="*/ 2194782 h 2683740"/>
              <a:gd name="connsiteX2784" fmla="*/ 404973 w 2782030"/>
              <a:gd name="connsiteY2784" fmla="*/ 2164433 h 2683740"/>
              <a:gd name="connsiteX2785" fmla="*/ 381366 w 2782030"/>
              <a:gd name="connsiteY2785" fmla="*/ 2137456 h 2683740"/>
              <a:gd name="connsiteX2786" fmla="*/ 371248 w 2782030"/>
              <a:gd name="connsiteY2786" fmla="*/ 2127340 h 2683740"/>
              <a:gd name="connsiteX2787" fmla="*/ 371248 w 2782030"/>
              <a:gd name="connsiteY2787" fmla="*/ 2117223 h 2683740"/>
              <a:gd name="connsiteX2788" fmla="*/ 340897 w 2782030"/>
              <a:gd name="connsiteY2788" fmla="*/ 2083502 h 2683740"/>
              <a:gd name="connsiteX2789" fmla="*/ 357758 w 2782030"/>
              <a:gd name="connsiteY2789" fmla="*/ 2103735 h 2683740"/>
              <a:gd name="connsiteX2790" fmla="*/ 340897 w 2782030"/>
              <a:gd name="connsiteY2790" fmla="*/ 2090247 h 2683740"/>
              <a:gd name="connsiteX2791" fmla="*/ 340897 w 2782030"/>
              <a:gd name="connsiteY2791" fmla="*/ 2086876 h 2683740"/>
              <a:gd name="connsiteX2792" fmla="*/ 317291 w 2782030"/>
              <a:gd name="connsiteY2792" fmla="*/ 2059898 h 2683740"/>
              <a:gd name="connsiteX2793" fmla="*/ 310239 w 2782030"/>
              <a:gd name="connsiteY2793" fmla="*/ 2044034 h 2683740"/>
              <a:gd name="connsiteX2794" fmla="*/ 310239 w 2782030"/>
              <a:gd name="connsiteY2794" fmla="*/ 2044091 h 2683740"/>
              <a:gd name="connsiteX2795" fmla="*/ 305868 w 2782030"/>
              <a:gd name="connsiteY2795" fmla="*/ 2047373 h 2683740"/>
              <a:gd name="connsiteX2796" fmla="*/ 311810 w 2782030"/>
              <a:gd name="connsiteY2796" fmla="*/ 2059476 h 2683740"/>
              <a:gd name="connsiteX2797" fmla="*/ 330780 w 2782030"/>
              <a:gd name="connsiteY2797" fmla="*/ 2080131 h 2683740"/>
              <a:gd name="connsiteX2798" fmla="*/ 324036 w 2782030"/>
              <a:gd name="connsiteY2798" fmla="*/ 2080131 h 2683740"/>
              <a:gd name="connsiteX2799" fmla="*/ 337525 w 2782030"/>
              <a:gd name="connsiteY2799" fmla="*/ 2096990 h 2683740"/>
              <a:gd name="connsiteX2800" fmla="*/ 347642 w 2782030"/>
              <a:gd name="connsiteY2800" fmla="*/ 2107107 h 2683740"/>
              <a:gd name="connsiteX2801" fmla="*/ 340897 w 2782030"/>
              <a:gd name="connsiteY2801" fmla="*/ 2103735 h 2683740"/>
              <a:gd name="connsiteX2802" fmla="*/ 354387 w 2782030"/>
              <a:gd name="connsiteY2802" fmla="*/ 2123968 h 2683740"/>
              <a:gd name="connsiteX2803" fmla="*/ 344269 w 2782030"/>
              <a:gd name="connsiteY2803" fmla="*/ 2117223 h 2683740"/>
              <a:gd name="connsiteX2804" fmla="*/ 320662 w 2782030"/>
              <a:gd name="connsiteY2804" fmla="*/ 2090247 h 2683740"/>
              <a:gd name="connsiteX2805" fmla="*/ 317291 w 2782030"/>
              <a:gd name="connsiteY2805" fmla="*/ 2076759 h 2683740"/>
              <a:gd name="connsiteX2806" fmla="*/ 303801 w 2782030"/>
              <a:gd name="connsiteY2806" fmla="*/ 2070014 h 2683740"/>
              <a:gd name="connsiteX2807" fmla="*/ 293683 w 2782030"/>
              <a:gd name="connsiteY2807" fmla="*/ 2049781 h 2683740"/>
              <a:gd name="connsiteX2808" fmla="*/ 295791 w 2782030"/>
              <a:gd name="connsiteY2808" fmla="*/ 2051467 h 2683740"/>
              <a:gd name="connsiteX2809" fmla="*/ 296242 w 2782030"/>
              <a:gd name="connsiteY2809" fmla="*/ 2051632 h 2683740"/>
              <a:gd name="connsiteX2810" fmla="*/ 293963 w 2782030"/>
              <a:gd name="connsiteY2810" fmla="*/ 2040225 h 2683740"/>
              <a:gd name="connsiteX2811" fmla="*/ 293683 w 2782030"/>
              <a:gd name="connsiteY2811" fmla="*/ 2039665 h 2683740"/>
              <a:gd name="connsiteX2812" fmla="*/ 290311 w 2782030"/>
              <a:gd name="connsiteY2812" fmla="*/ 2043038 h 2683740"/>
              <a:gd name="connsiteX2813" fmla="*/ 287997 w 2782030"/>
              <a:gd name="connsiteY2813" fmla="*/ 2035582 h 2683740"/>
              <a:gd name="connsiteX2814" fmla="*/ 286647 w 2782030"/>
              <a:gd name="connsiteY2814" fmla="*/ 2040716 h 2683740"/>
              <a:gd name="connsiteX2815" fmla="*/ 279907 w 2782030"/>
              <a:gd name="connsiteY2815" fmla="*/ 2020472 h 2683740"/>
              <a:gd name="connsiteX2816" fmla="*/ 282957 w 2782030"/>
              <a:gd name="connsiteY2816" fmla="*/ 2022507 h 2683740"/>
              <a:gd name="connsiteX2817" fmla="*/ 280453 w 2782030"/>
              <a:gd name="connsiteY2817" fmla="*/ 2016664 h 2683740"/>
              <a:gd name="connsiteX2818" fmla="*/ 276537 w 2782030"/>
              <a:gd name="connsiteY2818" fmla="*/ 2013724 h 2683740"/>
              <a:gd name="connsiteX2819" fmla="*/ 277044 w 2782030"/>
              <a:gd name="connsiteY2819" fmla="*/ 2012910 h 2683740"/>
              <a:gd name="connsiteX2820" fmla="*/ 276822 w 2782030"/>
              <a:gd name="connsiteY2820" fmla="*/ 2012688 h 2683740"/>
              <a:gd name="connsiteX2821" fmla="*/ 276822 w 2782030"/>
              <a:gd name="connsiteY2821" fmla="*/ 2019433 h 2683740"/>
              <a:gd name="connsiteX2822" fmla="*/ 259959 w 2782030"/>
              <a:gd name="connsiteY2822" fmla="*/ 1995827 h 2683740"/>
              <a:gd name="connsiteX2823" fmla="*/ 270077 w 2782030"/>
              <a:gd name="connsiteY2823" fmla="*/ 2009317 h 2683740"/>
              <a:gd name="connsiteX2824" fmla="*/ 259959 w 2782030"/>
              <a:gd name="connsiteY2824" fmla="*/ 1999200 h 2683740"/>
              <a:gd name="connsiteX2825" fmla="*/ 246470 w 2782030"/>
              <a:gd name="connsiteY2825" fmla="*/ 1975595 h 2683740"/>
              <a:gd name="connsiteX2826" fmla="*/ 256587 w 2782030"/>
              <a:gd name="connsiteY2826" fmla="*/ 1985712 h 2683740"/>
              <a:gd name="connsiteX2827" fmla="*/ 273448 w 2782030"/>
              <a:gd name="connsiteY2827" fmla="*/ 2005943 h 2683740"/>
              <a:gd name="connsiteX2828" fmla="*/ 276822 w 2782030"/>
              <a:gd name="connsiteY2828" fmla="*/ 2009317 h 2683740"/>
              <a:gd name="connsiteX2829" fmla="*/ 266703 w 2782030"/>
              <a:gd name="connsiteY2829" fmla="*/ 1992455 h 2683740"/>
              <a:gd name="connsiteX2830" fmla="*/ 273448 w 2782030"/>
              <a:gd name="connsiteY2830" fmla="*/ 1989084 h 2683740"/>
              <a:gd name="connsiteX2831" fmla="*/ 266703 w 2782030"/>
              <a:gd name="connsiteY2831" fmla="*/ 1978967 h 2683740"/>
              <a:gd name="connsiteX2832" fmla="*/ 263226 w 2782030"/>
              <a:gd name="connsiteY2832" fmla="*/ 1972170 h 2683740"/>
              <a:gd name="connsiteX2833" fmla="*/ 263332 w 2782030"/>
              <a:gd name="connsiteY2833" fmla="*/ 1972222 h 2683740"/>
              <a:gd name="connsiteX2834" fmla="*/ 256587 w 2782030"/>
              <a:gd name="connsiteY2834" fmla="*/ 1958734 h 2683740"/>
              <a:gd name="connsiteX2835" fmla="*/ 236352 w 2782030"/>
              <a:gd name="connsiteY2835" fmla="*/ 1928385 h 2683740"/>
              <a:gd name="connsiteX2836" fmla="*/ 236352 w 2782030"/>
              <a:gd name="connsiteY2836" fmla="*/ 1938501 h 2683740"/>
              <a:gd name="connsiteX2837" fmla="*/ 243097 w 2782030"/>
              <a:gd name="connsiteY2837" fmla="*/ 1948618 h 2683740"/>
              <a:gd name="connsiteX2838" fmla="*/ 239726 w 2782030"/>
              <a:gd name="connsiteY2838" fmla="*/ 1955362 h 2683740"/>
              <a:gd name="connsiteX2839" fmla="*/ 236352 w 2782030"/>
              <a:gd name="connsiteY2839" fmla="*/ 1951991 h 2683740"/>
              <a:gd name="connsiteX2840" fmla="*/ 222863 w 2782030"/>
              <a:gd name="connsiteY2840" fmla="*/ 1925013 h 2683740"/>
              <a:gd name="connsiteX2841" fmla="*/ 216118 w 2782030"/>
              <a:gd name="connsiteY2841" fmla="*/ 1898037 h 2683740"/>
              <a:gd name="connsiteX2842" fmla="*/ 199256 w 2782030"/>
              <a:gd name="connsiteY2842" fmla="*/ 1868951 h 2683740"/>
              <a:gd name="connsiteX2843" fmla="*/ 197632 w 2782030"/>
              <a:gd name="connsiteY2843" fmla="*/ 1861337 h 2683740"/>
              <a:gd name="connsiteX2844" fmla="*/ 209373 w 2782030"/>
              <a:gd name="connsiteY2844" fmla="*/ 1881175 h 2683740"/>
              <a:gd name="connsiteX2845" fmla="*/ 226236 w 2782030"/>
              <a:gd name="connsiteY2845" fmla="*/ 1918270 h 2683740"/>
              <a:gd name="connsiteX2846" fmla="*/ 229608 w 2782030"/>
              <a:gd name="connsiteY2846" fmla="*/ 1908153 h 2683740"/>
              <a:gd name="connsiteX2847" fmla="*/ 222863 w 2782030"/>
              <a:gd name="connsiteY2847" fmla="*/ 1904780 h 2683740"/>
              <a:gd name="connsiteX2848" fmla="*/ 216118 w 2782030"/>
              <a:gd name="connsiteY2848" fmla="*/ 1891292 h 2683740"/>
              <a:gd name="connsiteX2849" fmla="*/ 217867 w 2782030"/>
              <a:gd name="connsiteY2849" fmla="*/ 1891292 h 2683740"/>
              <a:gd name="connsiteX2850" fmla="*/ 218106 w 2782030"/>
              <a:gd name="connsiteY2850" fmla="*/ 1888754 h 2683740"/>
              <a:gd name="connsiteX2851" fmla="*/ 199256 w 2782030"/>
              <a:gd name="connsiteY2851" fmla="*/ 1854199 h 2683740"/>
              <a:gd name="connsiteX2852" fmla="*/ 192511 w 2782030"/>
              <a:gd name="connsiteY2852" fmla="*/ 1830594 h 2683740"/>
              <a:gd name="connsiteX2853" fmla="*/ 185767 w 2782030"/>
              <a:gd name="connsiteY2853" fmla="*/ 1806990 h 2683740"/>
              <a:gd name="connsiteX2854" fmla="*/ 179022 w 2782030"/>
              <a:gd name="connsiteY2854" fmla="*/ 1810361 h 2683740"/>
              <a:gd name="connsiteX2855" fmla="*/ 172277 w 2782030"/>
              <a:gd name="connsiteY2855" fmla="*/ 1800245 h 2683740"/>
              <a:gd name="connsiteX2856" fmla="*/ 179022 w 2782030"/>
              <a:gd name="connsiteY2856" fmla="*/ 1796873 h 2683740"/>
              <a:gd name="connsiteX2857" fmla="*/ 168905 w 2782030"/>
              <a:gd name="connsiteY2857" fmla="*/ 1769895 h 2683740"/>
              <a:gd name="connsiteX2858" fmla="*/ 172277 w 2782030"/>
              <a:gd name="connsiteY2858" fmla="*/ 1759779 h 2683740"/>
              <a:gd name="connsiteX2859" fmla="*/ 158787 w 2782030"/>
              <a:gd name="connsiteY2859" fmla="*/ 1726058 h 2683740"/>
              <a:gd name="connsiteX2860" fmla="*/ 152042 w 2782030"/>
              <a:gd name="connsiteY2860" fmla="*/ 1722686 h 2683740"/>
              <a:gd name="connsiteX2861" fmla="*/ 152042 w 2782030"/>
              <a:gd name="connsiteY2861" fmla="*/ 1709198 h 2683740"/>
              <a:gd name="connsiteX2862" fmla="*/ 148671 w 2782030"/>
              <a:gd name="connsiteY2862" fmla="*/ 1712569 h 2683740"/>
              <a:gd name="connsiteX2863" fmla="*/ 141926 w 2782030"/>
              <a:gd name="connsiteY2863" fmla="*/ 1678848 h 2683740"/>
              <a:gd name="connsiteX2864" fmla="*/ 145297 w 2782030"/>
              <a:gd name="connsiteY2864" fmla="*/ 1682220 h 2683740"/>
              <a:gd name="connsiteX2865" fmla="*/ 138553 w 2782030"/>
              <a:gd name="connsiteY2865" fmla="*/ 1645127 h 2683740"/>
              <a:gd name="connsiteX2866" fmla="*/ 138553 w 2782030"/>
              <a:gd name="connsiteY2866" fmla="*/ 1651872 h 2683740"/>
              <a:gd name="connsiteX2867" fmla="*/ 131808 w 2782030"/>
              <a:gd name="connsiteY2867" fmla="*/ 1635011 h 2683740"/>
              <a:gd name="connsiteX2868" fmla="*/ 135181 w 2782030"/>
              <a:gd name="connsiteY2868" fmla="*/ 1638384 h 2683740"/>
              <a:gd name="connsiteX2869" fmla="*/ 131808 w 2782030"/>
              <a:gd name="connsiteY2869" fmla="*/ 1618151 h 2683740"/>
              <a:gd name="connsiteX2870" fmla="*/ 128436 w 2782030"/>
              <a:gd name="connsiteY2870" fmla="*/ 1591173 h 2683740"/>
              <a:gd name="connsiteX2871" fmla="*/ 125063 w 2782030"/>
              <a:gd name="connsiteY2871" fmla="*/ 1560825 h 2683740"/>
              <a:gd name="connsiteX2872" fmla="*/ 121691 w 2782030"/>
              <a:gd name="connsiteY2872" fmla="*/ 1537220 h 2683740"/>
              <a:gd name="connsiteX2873" fmla="*/ 118318 w 2782030"/>
              <a:gd name="connsiteY2873" fmla="*/ 1493383 h 2683740"/>
              <a:gd name="connsiteX2874" fmla="*/ 115587 w 2782030"/>
              <a:gd name="connsiteY2874" fmla="*/ 1436011 h 2683740"/>
              <a:gd name="connsiteX2875" fmla="*/ 114767 w 2782030"/>
              <a:gd name="connsiteY2875" fmla="*/ 1440111 h 2683740"/>
              <a:gd name="connsiteX2876" fmla="*/ 113925 w 2782030"/>
              <a:gd name="connsiteY2876" fmla="*/ 1425772 h 2683740"/>
              <a:gd name="connsiteX2877" fmla="*/ 114987 w 2782030"/>
              <a:gd name="connsiteY2877" fmla="*/ 1423431 h 2683740"/>
              <a:gd name="connsiteX2878" fmla="*/ 114946 w 2782030"/>
              <a:gd name="connsiteY2878" fmla="*/ 1422567 h 2683740"/>
              <a:gd name="connsiteX2879" fmla="*/ 115107 w 2782030"/>
              <a:gd name="connsiteY2879" fmla="*/ 1423167 h 2683740"/>
              <a:gd name="connsiteX2880" fmla="*/ 118137 w 2782030"/>
              <a:gd name="connsiteY2880" fmla="*/ 1416493 h 2683740"/>
              <a:gd name="connsiteX2881" fmla="*/ 117978 w 2782030"/>
              <a:gd name="connsiteY2881" fmla="*/ 1415059 h 2683740"/>
              <a:gd name="connsiteX2882" fmla="*/ 115883 w 2782030"/>
              <a:gd name="connsiteY2882" fmla="*/ 1410500 h 2683740"/>
              <a:gd name="connsiteX2883" fmla="*/ 116690 w 2782030"/>
              <a:gd name="connsiteY2883" fmla="*/ 1403447 h 2683740"/>
              <a:gd name="connsiteX2884" fmla="*/ 116453 w 2782030"/>
              <a:gd name="connsiteY2884" fmla="*/ 1401308 h 2683740"/>
              <a:gd name="connsiteX2885" fmla="*/ 114945 w 2782030"/>
              <a:gd name="connsiteY2885" fmla="*/ 1387723 h 2683740"/>
              <a:gd name="connsiteX2886" fmla="*/ 117945 w 2782030"/>
              <a:gd name="connsiteY2886" fmla="*/ 1386220 h 2683740"/>
              <a:gd name="connsiteX2887" fmla="*/ 118137 w 2782030"/>
              <a:gd name="connsiteY2887" fmla="*/ 1385836 h 2683740"/>
              <a:gd name="connsiteX2888" fmla="*/ 118137 w 2782030"/>
              <a:gd name="connsiteY2888" fmla="*/ 1379376 h 2683740"/>
              <a:gd name="connsiteX2889" fmla="*/ 114767 w 2782030"/>
              <a:gd name="connsiteY2889" fmla="*/ 1376001 h 2683740"/>
              <a:gd name="connsiteX2890" fmla="*/ 118137 w 2782030"/>
              <a:gd name="connsiteY2890" fmla="*/ 1369253 h 2683740"/>
              <a:gd name="connsiteX2891" fmla="*/ 114657 w 2782030"/>
              <a:gd name="connsiteY2891" fmla="*/ 1358026 h 2683740"/>
              <a:gd name="connsiteX2892" fmla="*/ 111198 w 2782030"/>
              <a:gd name="connsiteY2892" fmla="*/ 1371857 h 2683740"/>
              <a:gd name="connsiteX2893" fmla="*/ 107451 w 2782030"/>
              <a:gd name="connsiteY2893" fmla="*/ 1362861 h 2683740"/>
              <a:gd name="connsiteX2894" fmla="*/ 114427 w 2782030"/>
              <a:gd name="connsiteY2894" fmla="*/ 1357281 h 2683740"/>
              <a:gd name="connsiteX2895" fmla="*/ 114346 w 2782030"/>
              <a:gd name="connsiteY2895" fmla="*/ 1357021 h 2683740"/>
              <a:gd name="connsiteX2896" fmla="*/ 118137 w 2782030"/>
              <a:gd name="connsiteY2896" fmla="*/ 1342260 h 2683740"/>
              <a:gd name="connsiteX2897" fmla="*/ 118137 w 2782030"/>
              <a:gd name="connsiteY2897" fmla="*/ 1365879 h 2683740"/>
              <a:gd name="connsiteX2898" fmla="*/ 128249 w 2782030"/>
              <a:gd name="connsiteY2898" fmla="*/ 1318641 h 2683740"/>
              <a:gd name="connsiteX2899" fmla="*/ 121507 w 2782030"/>
              <a:gd name="connsiteY2899" fmla="*/ 1332137 h 2683740"/>
              <a:gd name="connsiteX2900" fmla="*/ 120677 w 2782030"/>
              <a:gd name="connsiteY2900" fmla="*/ 1321548 h 2683740"/>
              <a:gd name="connsiteX2901" fmla="*/ 119944 w 2782030"/>
              <a:gd name="connsiteY2901" fmla="*/ 1324380 h 2683740"/>
              <a:gd name="connsiteX2902" fmla="*/ 119944 w 2782030"/>
              <a:gd name="connsiteY2902" fmla="*/ 1312175 h 2683740"/>
              <a:gd name="connsiteX2903" fmla="*/ 119823 w 2782030"/>
              <a:gd name="connsiteY2903" fmla="*/ 1310627 h 2683740"/>
              <a:gd name="connsiteX2904" fmla="*/ 118137 w 2782030"/>
              <a:gd name="connsiteY2904" fmla="*/ 1281525 h 2683740"/>
              <a:gd name="connsiteX2905" fmla="*/ 114767 w 2782030"/>
              <a:gd name="connsiteY2905" fmla="*/ 1284899 h 2683740"/>
              <a:gd name="connsiteX2906" fmla="*/ 118137 w 2782030"/>
              <a:gd name="connsiteY2906" fmla="*/ 1257906 h 2683740"/>
              <a:gd name="connsiteX2907" fmla="*/ 111397 w 2782030"/>
              <a:gd name="connsiteY2907" fmla="*/ 1271402 h 2683740"/>
              <a:gd name="connsiteX2908" fmla="*/ 114346 w 2782030"/>
              <a:gd name="connsiteY2908" fmla="*/ 1256218 h 2683740"/>
              <a:gd name="connsiteX2909" fmla="*/ 114419 w 2782030"/>
              <a:gd name="connsiteY2909" fmla="*/ 1253558 h 2683740"/>
              <a:gd name="connsiteX2910" fmla="*/ 114767 w 2782030"/>
              <a:gd name="connsiteY2910" fmla="*/ 1254531 h 2683740"/>
              <a:gd name="connsiteX2911" fmla="*/ 114448 w 2782030"/>
              <a:gd name="connsiteY2911" fmla="*/ 1252510 h 2683740"/>
              <a:gd name="connsiteX2912" fmla="*/ 114767 w 2782030"/>
              <a:gd name="connsiteY2912" fmla="*/ 1241035 h 2683740"/>
              <a:gd name="connsiteX2913" fmla="*/ 113503 w 2782030"/>
              <a:gd name="connsiteY2913" fmla="*/ 1246517 h 2683740"/>
              <a:gd name="connsiteX2914" fmla="*/ 114448 w 2782030"/>
              <a:gd name="connsiteY2914" fmla="*/ 1252510 h 2683740"/>
              <a:gd name="connsiteX2915" fmla="*/ 114419 w 2782030"/>
              <a:gd name="connsiteY2915" fmla="*/ 1253558 h 2683740"/>
              <a:gd name="connsiteX2916" fmla="*/ 110555 w 2782030"/>
              <a:gd name="connsiteY2916" fmla="*/ 1242721 h 2683740"/>
              <a:gd name="connsiteX2917" fmla="*/ 111397 w 2782030"/>
              <a:gd name="connsiteY2917" fmla="*/ 1230912 h 2683740"/>
              <a:gd name="connsiteX2918" fmla="*/ 118137 w 2782030"/>
              <a:gd name="connsiteY2918" fmla="*/ 1230912 h 2683740"/>
              <a:gd name="connsiteX2919" fmla="*/ 118137 w 2782030"/>
              <a:gd name="connsiteY2919" fmla="*/ 1214041 h 2683740"/>
              <a:gd name="connsiteX2920" fmla="*/ 128249 w 2782030"/>
              <a:gd name="connsiteY2920" fmla="*/ 1183673 h 2683740"/>
              <a:gd name="connsiteX2921" fmla="*/ 121507 w 2782030"/>
              <a:gd name="connsiteY2921" fmla="*/ 1224164 h 2683740"/>
              <a:gd name="connsiteX2922" fmla="*/ 121507 w 2782030"/>
              <a:gd name="connsiteY2922" fmla="*/ 1227537 h 2683740"/>
              <a:gd name="connsiteX2923" fmla="*/ 121507 w 2782030"/>
              <a:gd name="connsiteY2923" fmla="*/ 1268028 h 2683740"/>
              <a:gd name="connsiteX2924" fmla="*/ 121507 w 2782030"/>
              <a:gd name="connsiteY2924" fmla="*/ 1227537 h 2683740"/>
              <a:gd name="connsiteX2925" fmla="*/ 128249 w 2782030"/>
              <a:gd name="connsiteY2925" fmla="*/ 1217414 h 2683740"/>
              <a:gd name="connsiteX2926" fmla="*/ 134989 w 2782030"/>
              <a:gd name="connsiteY2926" fmla="*/ 1156679 h 2683740"/>
              <a:gd name="connsiteX2927" fmla="*/ 138359 w 2782030"/>
              <a:gd name="connsiteY2927" fmla="*/ 1153306 h 2683740"/>
              <a:gd name="connsiteX2928" fmla="*/ 141729 w 2782030"/>
              <a:gd name="connsiteY2928" fmla="*/ 1116190 h 2683740"/>
              <a:gd name="connsiteX2929" fmla="*/ 138359 w 2782030"/>
              <a:gd name="connsiteY2929" fmla="*/ 1126312 h 2683740"/>
              <a:gd name="connsiteX2930" fmla="*/ 141729 w 2782030"/>
              <a:gd name="connsiteY2930" fmla="*/ 1109442 h 2683740"/>
              <a:gd name="connsiteX2931" fmla="*/ 134989 w 2782030"/>
              <a:gd name="connsiteY2931" fmla="*/ 1109442 h 2683740"/>
              <a:gd name="connsiteX2932" fmla="*/ 145099 w 2782030"/>
              <a:gd name="connsiteY2932" fmla="*/ 1085821 h 2683740"/>
              <a:gd name="connsiteX2933" fmla="*/ 138359 w 2782030"/>
              <a:gd name="connsiteY2933" fmla="*/ 1055454 h 2683740"/>
              <a:gd name="connsiteX2934" fmla="*/ 141729 w 2782030"/>
              <a:gd name="connsiteY2934" fmla="*/ 1072325 h 2683740"/>
              <a:gd name="connsiteX2935" fmla="*/ 145099 w 2782030"/>
              <a:gd name="connsiteY2935" fmla="*/ 1058827 h 2683740"/>
              <a:gd name="connsiteX2936" fmla="*/ 145099 w 2782030"/>
              <a:gd name="connsiteY2936" fmla="*/ 1072325 h 2683740"/>
              <a:gd name="connsiteX2937" fmla="*/ 138359 w 2782030"/>
              <a:gd name="connsiteY2937" fmla="*/ 1085821 h 2683740"/>
              <a:gd name="connsiteX2938" fmla="*/ 138359 w 2782030"/>
              <a:gd name="connsiteY2938" fmla="*/ 1072325 h 2683740"/>
              <a:gd name="connsiteX2939" fmla="*/ 138359 w 2782030"/>
              <a:gd name="connsiteY2939" fmla="*/ 1068950 h 2683740"/>
              <a:gd name="connsiteX2940" fmla="*/ 134989 w 2782030"/>
              <a:gd name="connsiteY2940" fmla="*/ 1089196 h 2683740"/>
              <a:gd name="connsiteX2941" fmla="*/ 131619 w 2782030"/>
              <a:gd name="connsiteY2941" fmla="*/ 1109442 h 2683740"/>
              <a:gd name="connsiteX2942" fmla="*/ 121507 w 2782030"/>
              <a:gd name="connsiteY2942" fmla="*/ 1139808 h 2683740"/>
              <a:gd name="connsiteX2943" fmla="*/ 128249 w 2782030"/>
              <a:gd name="connsiteY2943" fmla="*/ 1133060 h 2683740"/>
              <a:gd name="connsiteX2944" fmla="*/ 118137 w 2782030"/>
              <a:gd name="connsiteY2944" fmla="*/ 1173550 h 2683740"/>
              <a:gd name="connsiteX2945" fmla="*/ 113909 w 2782030"/>
              <a:gd name="connsiteY2945" fmla="*/ 1177232 h 2683740"/>
              <a:gd name="connsiteX2946" fmla="*/ 111760 w 2782030"/>
              <a:gd name="connsiteY2946" fmla="*/ 1193190 h 2683740"/>
              <a:gd name="connsiteX2947" fmla="*/ 106950 w 2782030"/>
              <a:gd name="connsiteY2947" fmla="*/ 1216928 h 2683740"/>
              <a:gd name="connsiteX2948" fmla="*/ 106950 w 2782030"/>
              <a:gd name="connsiteY2948" fmla="*/ 1223591 h 2683740"/>
              <a:gd name="connsiteX2949" fmla="*/ 99953 w 2782030"/>
              <a:gd name="connsiteY2949" fmla="*/ 1233586 h 2683740"/>
              <a:gd name="connsiteX2950" fmla="*/ 113868 w 2782030"/>
              <a:gd name="connsiteY2950" fmla="*/ 1177268 h 2683740"/>
              <a:gd name="connsiteX2951" fmla="*/ 108448 w 2782030"/>
              <a:gd name="connsiteY2951" fmla="*/ 1181985 h 2683740"/>
              <a:gd name="connsiteX2952" fmla="*/ 101286 w 2782030"/>
              <a:gd name="connsiteY2952" fmla="*/ 1210666 h 2683740"/>
              <a:gd name="connsiteX2953" fmla="*/ 97916 w 2782030"/>
              <a:gd name="connsiteY2953" fmla="*/ 1227537 h 2683740"/>
              <a:gd name="connsiteX2954" fmla="*/ 94546 w 2782030"/>
              <a:gd name="connsiteY2954" fmla="*/ 1244408 h 2683740"/>
              <a:gd name="connsiteX2955" fmla="*/ 91176 w 2782030"/>
              <a:gd name="connsiteY2955" fmla="*/ 1274776 h 2683740"/>
              <a:gd name="connsiteX2956" fmla="*/ 87806 w 2782030"/>
              <a:gd name="connsiteY2956" fmla="*/ 1261279 h 2683740"/>
              <a:gd name="connsiteX2957" fmla="*/ 87806 w 2782030"/>
              <a:gd name="connsiteY2957" fmla="*/ 1279275 h 2683740"/>
              <a:gd name="connsiteX2958" fmla="*/ 84436 w 2782030"/>
              <a:gd name="connsiteY2958" fmla="*/ 1268028 h 2683740"/>
              <a:gd name="connsiteX2959" fmla="*/ 77694 w 2782030"/>
              <a:gd name="connsiteY2959" fmla="*/ 1278150 h 2683740"/>
              <a:gd name="connsiteX2960" fmla="*/ 84436 w 2782030"/>
              <a:gd name="connsiteY2960" fmla="*/ 1288273 h 2683740"/>
              <a:gd name="connsiteX2961" fmla="*/ 84436 w 2782030"/>
              <a:gd name="connsiteY2961" fmla="*/ 1298395 h 2683740"/>
              <a:gd name="connsiteX2962" fmla="*/ 84436 w 2782030"/>
              <a:gd name="connsiteY2962" fmla="*/ 1311893 h 2683740"/>
              <a:gd name="connsiteX2963" fmla="*/ 74324 w 2782030"/>
              <a:gd name="connsiteY2963" fmla="*/ 1322014 h 2683740"/>
              <a:gd name="connsiteX2964" fmla="*/ 73566 w 2782030"/>
              <a:gd name="connsiteY2964" fmla="*/ 1317454 h 2683740"/>
              <a:gd name="connsiteX2965" fmla="*/ 69969 w 2782030"/>
              <a:gd name="connsiteY2965" fmla="*/ 1319381 h 2683740"/>
              <a:gd name="connsiteX2966" fmla="*/ 72520 w 2782030"/>
              <a:gd name="connsiteY2966" fmla="*/ 1311178 h 2683740"/>
              <a:gd name="connsiteX2967" fmla="*/ 70954 w 2782030"/>
              <a:gd name="connsiteY2967" fmla="*/ 1301770 h 2683740"/>
              <a:gd name="connsiteX2968" fmla="*/ 64214 w 2782030"/>
              <a:gd name="connsiteY2968" fmla="*/ 1301770 h 2683740"/>
              <a:gd name="connsiteX2969" fmla="*/ 64214 w 2782030"/>
              <a:gd name="connsiteY2969" fmla="*/ 1288273 h 2683740"/>
              <a:gd name="connsiteX2970" fmla="*/ 57474 w 2782030"/>
              <a:gd name="connsiteY2970" fmla="*/ 1271402 h 2683740"/>
              <a:gd name="connsiteX2971" fmla="*/ 60844 w 2782030"/>
              <a:gd name="connsiteY2971" fmla="*/ 1278150 h 2683740"/>
              <a:gd name="connsiteX2972" fmla="*/ 70954 w 2782030"/>
              <a:gd name="connsiteY2972" fmla="*/ 1197170 h 2683740"/>
              <a:gd name="connsiteX2973" fmla="*/ 81064 w 2782030"/>
              <a:gd name="connsiteY2973" fmla="*/ 1163427 h 2683740"/>
              <a:gd name="connsiteX2974" fmla="*/ 91176 w 2782030"/>
              <a:gd name="connsiteY2974" fmla="*/ 1133060 h 2683740"/>
              <a:gd name="connsiteX2975" fmla="*/ 91176 w 2782030"/>
              <a:gd name="connsiteY2975" fmla="*/ 1106067 h 2683740"/>
              <a:gd name="connsiteX2976" fmla="*/ 94546 w 2782030"/>
              <a:gd name="connsiteY2976" fmla="*/ 1099319 h 2683740"/>
              <a:gd name="connsiteX2977" fmla="*/ 94546 w 2782030"/>
              <a:gd name="connsiteY2977" fmla="*/ 1106067 h 2683740"/>
              <a:gd name="connsiteX2978" fmla="*/ 114767 w 2782030"/>
              <a:gd name="connsiteY2978" fmla="*/ 1048706 h 2683740"/>
              <a:gd name="connsiteX2979" fmla="*/ 108027 w 2782030"/>
              <a:gd name="connsiteY2979" fmla="*/ 1058827 h 2683740"/>
              <a:gd name="connsiteX2980" fmla="*/ 111397 w 2782030"/>
              <a:gd name="connsiteY2980" fmla="*/ 1045331 h 2683740"/>
              <a:gd name="connsiteX2981" fmla="*/ 114767 w 2782030"/>
              <a:gd name="connsiteY2981" fmla="*/ 1045331 h 2683740"/>
              <a:gd name="connsiteX2982" fmla="*/ 124877 w 2782030"/>
              <a:gd name="connsiteY2982" fmla="*/ 1014963 h 2683740"/>
              <a:gd name="connsiteX2983" fmla="*/ 128249 w 2782030"/>
              <a:gd name="connsiteY2983" fmla="*/ 1014963 h 2683740"/>
              <a:gd name="connsiteX2984" fmla="*/ 121507 w 2782030"/>
              <a:gd name="connsiteY2984" fmla="*/ 1035209 h 2683740"/>
              <a:gd name="connsiteX2985" fmla="*/ 134989 w 2782030"/>
              <a:gd name="connsiteY2985" fmla="*/ 1008215 h 2683740"/>
              <a:gd name="connsiteX2986" fmla="*/ 138359 w 2782030"/>
              <a:gd name="connsiteY2986" fmla="*/ 1008215 h 2683740"/>
              <a:gd name="connsiteX2987" fmla="*/ 148469 w 2782030"/>
              <a:gd name="connsiteY2987" fmla="*/ 981221 h 2683740"/>
              <a:gd name="connsiteX2988" fmla="*/ 150997 w 2782030"/>
              <a:gd name="connsiteY2988" fmla="*/ 971942 h 2683740"/>
              <a:gd name="connsiteX2989" fmla="*/ 148663 w 2782030"/>
              <a:gd name="connsiteY2989" fmla="*/ 968048 h 2683740"/>
              <a:gd name="connsiteX2990" fmla="*/ 150575 w 2782030"/>
              <a:gd name="connsiteY2990" fmla="*/ 960977 h 2683740"/>
              <a:gd name="connsiteX2991" fmla="*/ 168690 w 2782030"/>
              <a:gd name="connsiteY2991" fmla="*/ 930609 h 2683740"/>
              <a:gd name="connsiteX2992" fmla="*/ 148469 w 2782030"/>
              <a:gd name="connsiteY2992" fmla="*/ 994719 h 2683740"/>
              <a:gd name="connsiteX2993" fmla="*/ 145099 w 2782030"/>
              <a:gd name="connsiteY2993" fmla="*/ 1010324 h 2683740"/>
              <a:gd name="connsiteX2994" fmla="*/ 141729 w 2782030"/>
              <a:gd name="connsiteY2994" fmla="*/ 1028461 h 2683740"/>
              <a:gd name="connsiteX2995" fmla="*/ 141729 w 2782030"/>
              <a:gd name="connsiteY2995" fmla="*/ 1008215 h 2683740"/>
              <a:gd name="connsiteX2996" fmla="*/ 128249 w 2782030"/>
              <a:gd name="connsiteY2996" fmla="*/ 1052079 h 2683740"/>
              <a:gd name="connsiteX2997" fmla="*/ 138359 w 2782030"/>
              <a:gd name="connsiteY2997" fmla="*/ 1035209 h 2683740"/>
              <a:gd name="connsiteX2998" fmla="*/ 141729 w 2782030"/>
              <a:gd name="connsiteY2998" fmla="*/ 1028461 h 2683740"/>
              <a:gd name="connsiteX2999" fmla="*/ 148469 w 2782030"/>
              <a:gd name="connsiteY2999" fmla="*/ 1014963 h 2683740"/>
              <a:gd name="connsiteX3000" fmla="*/ 151839 w 2782030"/>
              <a:gd name="connsiteY3000" fmla="*/ 1001467 h 2683740"/>
              <a:gd name="connsiteX3001" fmla="*/ 155209 w 2782030"/>
              <a:gd name="connsiteY3001" fmla="*/ 1001467 h 2683740"/>
              <a:gd name="connsiteX3002" fmla="*/ 158579 w 2782030"/>
              <a:gd name="connsiteY3002" fmla="*/ 977848 h 2683740"/>
              <a:gd name="connsiteX3003" fmla="*/ 165319 w 2782030"/>
              <a:gd name="connsiteY3003" fmla="*/ 977848 h 2683740"/>
              <a:gd name="connsiteX3004" fmla="*/ 165319 w 2782030"/>
              <a:gd name="connsiteY3004" fmla="*/ 967725 h 2683740"/>
              <a:gd name="connsiteX3005" fmla="*/ 185541 w 2782030"/>
              <a:gd name="connsiteY3005" fmla="*/ 910363 h 2683740"/>
              <a:gd name="connsiteX3006" fmla="*/ 182171 w 2782030"/>
              <a:gd name="connsiteY3006" fmla="*/ 906990 h 2683740"/>
              <a:gd name="connsiteX3007" fmla="*/ 177614 w 2782030"/>
              <a:gd name="connsiteY3007" fmla="*/ 920677 h 2683740"/>
              <a:gd name="connsiteX3008" fmla="*/ 178222 w 2782030"/>
              <a:gd name="connsiteY3008" fmla="*/ 915531 h 2683740"/>
              <a:gd name="connsiteX3009" fmla="*/ 175431 w 2782030"/>
              <a:gd name="connsiteY3009" fmla="*/ 920486 h 2683740"/>
              <a:gd name="connsiteX3010" fmla="*/ 178801 w 2782030"/>
              <a:gd name="connsiteY3010" fmla="*/ 893492 h 2683740"/>
              <a:gd name="connsiteX3011" fmla="*/ 182171 w 2782030"/>
              <a:gd name="connsiteY3011" fmla="*/ 900240 h 2683740"/>
              <a:gd name="connsiteX3012" fmla="*/ 182171 w 2782030"/>
              <a:gd name="connsiteY3012" fmla="*/ 890119 h 2683740"/>
              <a:gd name="connsiteX3013" fmla="*/ 172061 w 2782030"/>
              <a:gd name="connsiteY3013" fmla="*/ 896867 h 2683740"/>
              <a:gd name="connsiteX3014" fmla="*/ 178801 w 2782030"/>
              <a:gd name="connsiteY3014" fmla="*/ 883370 h 2683740"/>
              <a:gd name="connsiteX3015" fmla="*/ 199022 w 2782030"/>
              <a:gd name="connsiteY3015" fmla="*/ 799016 h 2683740"/>
              <a:gd name="connsiteX3016" fmla="*/ 201005 w 2782030"/>
              <a:gd name="connsiteY3016" fmla="*/ 790083 h 2683740"/>
              <a:gd name="connsiteX3017" fmla="*/ 195908 w 2782030"/>
              <a:gd name="connsiteY3017" fmla="*/ 798931 h 2683740"/>
              <a:gd name="connsiteX3018" fmla="*/ 174918 w 2782030"/>
              <a:gd name="connsiteY3018" fmla="*/ 837108 h 2683740"/>
              <a:gd name="connsiteX3019" fmla="*/ 192409 w 2782030"/>
              <a:gd name="connsiteY3019" fmla="*/ 802401 h 2683740"/>
              <a:gd name="connsiteX3020" fmla="*/ 201458 w 2782030"/>
              <a:gd name="connsiteY3020" fmla="*/ 788038 h 2683740"/>
              <a:gd name="connsiteX3021" fmla="*/ 205762 w 2782030"/>
              <a:gd name="connsiteY3021" fmla="*/ 768647 h 2683740"/>
              <a:gd name="connsiteX3022" fmla="*/ 212502 w 2782030"/>
              <a:gd name="connsiteY3022" fmla="*/ 734906 h 2683740"/>
              <a:gd name="connsiteX3023" fmla="*/ 222614 w 2782030"/>
              <a:gd name="connsiteY3023" fmla="*/ 711287 h 2683740"/>
              <a:gd name="connsiteX3024" fmla="*/ 228605 w 2782030"/>
              <a:gd name="connsiteY3024" fmla="*/ 702289 h 2683740"/>
              <a:gd name="connsiteX3025" fmla="*/ 228932 w 2782030"/>
              <a:gd name="connsiteY3025" fmla="*/ 702429 h 2683740"/>
              <a:gd name="connsiteX3026" fmla="*/ 229354 w 2782030"/>
              <a:gd name="connsiteY3026" fmla="*/ 701164 h 2683740"/>
              <a:gd name="connsiteX3027" fmla="*/ 228605 w 2782030"/>
              <a:gd name="connsiteY3027" fmla="*/ 702289 h 2683740"/>
              <a:gd name="connsiteX3028" fmla="*/ 225984 w 2782030"/>
              <a:gd name="connsiteY3028" fmla="*/ 701164 h 2683740"/>
              <a:gd name="connsiteX3029" fmla="*/ 232724 w 2782030"/>
              <a:gd name="connsiteY3029" fmla="*/ 694416 h 2683740"/>
              <a:gd name="connsiteX3030" fmla="*/ 232724 w 2782030"/>
              <a:gd name="connsiteY3030" fmla="*/ 684293 h 2683740"/>
              <a:gd name="connsiteX3031" fmla="*/ 256316 w 2782030"/>
              <a:gd name="connsiteY3031" fmla="*/ 643803 h 2683740"/>
              <a:gd name="connsiteX3032" fmla="*/ 276537 w 2782030"/>
              <a:gd name="connsiteY3032" fmla="*/ 606687 h 2683740"/>
              <a:gd name="connsiteX3033" fmla="*/ 286647 w 2782030"/>
              <a:gd name="connsiteY3033" fmla="*/ 599939 h 2683740"/>
              <a:gd name="connsiteX3034" fmla="*/ 333829 w 2782030"/>
              <a:gd name="connsiteY3034" fmla="*/ 535829 h 2683740"/>
              <a:gd name="connsiteX3035" fmla="*/ 357422 w 2782030"/>
              <a:gd name="connsiteY3035" fmla="*/ 505460 h 2683740"/>
              <a:gd name="connsiteX3036" fmla="*/ 384384 w 2782030"/>
              <a:gd name="connsiteY3036" fmla="*/ 475094 h 2683740"/>
              <a:gd name="connsiteX3037" fmla="*/ 411344 w 2782030"/>
              <a:gd name="connsiteY3037" fmla="*/ 451475 h 2683740"/>
              <a:gd name="connsiteX3038" fmla="*/ 414714 w 2782030"/>
              <a:gd name="connsiteY3038" fmla="*/ 451475 h 2683740"/>
              <a:gd name="connsiteX3039" fmla="*/ 448417 w 2782030"/>
              <a:gd name="connsiteY3039" fmla="*/ 421106 h 2683740"/>
              <a:gd name="connsiteX3040" fmla="*/ 485489 w 2782030"/>
              <a:gd name="connsiteY3040" fmla="*/ 387365 h 2683740"/>
              <a:gd name="connsiteX3041" fmla="*/ 488859 w 2782030"/>
              <a:gd name="connsiteY3041" fmla="*/ 390738 h 2683740"/>
              <a:gd name="connsiteX3042" fmla="*/ 515821 w 2782030"/>
              <a:gd name="connsiteY3042" fmla="*/ 363746 h 2683740"/>
              <a:gd name="connsiteX3043" fmla="*/ 536042 w 2782030"/>
              <a:gd name="connsiteY3043" fmla="*/ 350248 h 2683740"/>
              <a:gd name="connsiteX3044" fmla="*/ 542782 w 2782030"/>
              <a:gd name="connsiteY3044" fmla="*/ 350248 h 2683740"/>
              <a:gd name="connsiteX3045" fmla="*/ 552892 w 2782030"/>
              <a:gd name="connsiteY3045" fmla="*/ 336752 h 2683740"/>
              <a:gd name="connsiteX3046" fmla="*/ 633777 w 2782030"/>
              <a:gd name="connsiteY3046" fmla="*/ 286138 h 2683740"/>
              <a:gd name="connsiteX3047" fmla="*/ 680960 w 2782030"/>
              <a:gd name="connsiteY3047" fmla="*/ 269267 h 2683740"/>
              <a:gd name="connsiteX3048" fmla="*/ 680960 w 2782030"/>
              <a:gd name="connsiteY3048" fmla="*/ 279390 h 2683740"/>
              <a:gd name="connsiteX3049" fmla="*/ 697812 w 2782030"/>
              <a:gd name="connsiteY3049" fmla="*/ 269267 h 2683740"/>
              <a:gd name="connsiteX3050" fmla="*/ 721402 w 2782030"/>
              <a:gd name="connsiteY3050" fmla="*/ 255771 h 2683740"/>
              <a:gd name="connsiteX3051" fmla="*/ 761845 w 2782030"/>
              <a:gd name="connsiteY3051" fmla="*/ 235526 h 2683740"/>
              <a:gd name="connsiteX3052" fmla="*/ 697812 w 2782030"/>
              <a:gd name="connsiteY3052" fmla="*/ 272642 h 2683740"/>
              <a:gd name="connsiteX3053" fmla="*/ 640517 w 2782030"/>
              <a:gd name="connsiteY3053" fmla="*/ 313132 h 2683740"/>
              <a:gd name="connsiteX3054" fmla="*/ 485489 w 2782030"/>
              <a:gd name="connsiteY3054" fmla="*/ 451475 h 2683740"/>
              <a:gd name="connsiteX3055" fmla="*/ 360792 w 2782030"/>
              <a:gd name="connsiteY3055" fmla="*/ 596564 h 2683740"/>
              <a:gd name="connsiteX3056" fmla="*/ 381012 w 2782030"/>
              <a:gd name="connsiteY3056" fmla="*/ 589816 h 2683740"/>
              <a:gd name="connsiteX3057" fmla="*/ 350681 w 2782030"/>
              <a:gd name="connsiteY3057" fmla="*/ 626933 h 2683740"/>
              <a:gd name="connsiteX3058" fmla="*/ 323719 w 2782030"/>
              <a:gd name="connsiteY3058" fmla="*/ 670797 h 2683740"/>
              <a:gd name="connsiteX3059" fmla="*/ 330459 w 2782030"/>
              <a:gd name="connsiteY3059" fmla="*/ 664047 h 2683740"/>
              <a:gd name="connsiteX3060" fmla="*/ 350681 w 2782030"/>
              <a:gd name="connsiteY3060" fmla="*/ 633681 h 2683740"/>
              <a:gd name="connsiteX3061" fmla="*/ 381012 w 2782030"/>
              <a:gd name="connsiteY3061" fmla="*/ 596564 h 2683740"/>
              <a:gd name="connsiteX3062" fmla="*/ 418084 w 2782030"/>
              <a:gd name="connsiteY3062" fmla="*/ 559448 h 2683740"/>
              <a:gd name="connsiteX3063" fmla="*/ 414714 w 2782030"/>
              <a:gd name="connsiteY3063" fmla="*/ 552700 h 2683740"/>
              <a:gd name="connsiteX3064" fmla="*/ 441677 w 2782030"/>
              <a:gd name="connsiteY3064" fmla="*/ 525706 h 2683740"/>
              <a:gd name="connsiteX3065" fmla="*/ 475379 w 2782030"/>
              <a:gd name="connsiteY3065" fmla="*/ 498712 h 2683740"/>
              <a:gd name="connsiteX3066" fmla="*/ 472009 w 2782030"/>
              <a:gd name="connsiteY3066" fmla="*/ 505460 h 2683740"/>
              <a:gd name="connsiteX3067" fmla="*/ 488859 w 2782030"/>
              <a:gd name="connsiteY3067" fmla="*/ 485216 h 2683740"/>
              <a:gd name="connsiteX3068" fmla="*/ 492229 w 2782030"/>
              <a:gd name="connsiteY3068" fmla="*/ 485216 h 2683740"/>
              <a:gd name="connsiteX3069" fmla="*/ 522562 w 2782030"/>
              <a:gd name="connsiteY3069" fmla="*/ 461596 h 2683740"/>
              <a:gd name="connsiteX3070" fmla="*/ 552892 w 2782030"/>
              <a:gd name="connsiteY3070" fmla="*/ 434602 h 2683740"/>
              <a:gd name="connsiteX3071" fmla="*/ 559634 w 2782030"/>
              <a:gd name="connsiteY3071" fmla="*/ 434602 h 2683740"/>
              <a:gd name="connsiteX3072" fmla="*/ 573114 w 2782030"/>
              <a:gd name="connsiteY3072" fmla="*/ 424481 h 2683740"/>
              <a:gd name="connsiteX3073" fmla="*/ 573114 w 2782030"/>
              <a:gd name="connsiteY3073" fmla="*/ 421106 h 2683740"/>
              <a:gd name="connsiteX3074" fmla="*/ 586595 w 2782030"/>
              <a:gd name="connsiteY3074" fmla="*/ 410984 h 2683740"/>
              <a:gd name="connsiteX3075" fmla="*/ 593335 w 2782030"/>
              <a:gd name="connsiteY3075" fmla="*/ 414358 h 2683740"/>
              <a:gd name="connsiteX3076" fmla="*/ 616927 w 2782030"/>
              <a:gd name="connsiteY3076" fmla="*/ 387365 h 2683740"/>
              <a:gd name="connsiteX3077" fmla="*/ 647259 w 2782030"/>
              <a:gd name="connsiteY3077" fmla="*/ 373867 h 2683740"/>
              <a:gd name="connsiteX3078" fmla="*/ 627037 w 2782030"/>
              <a:gd name="connsiteY3078" fmla="*/ 390738 h 2683740"/>
              <a:gd name="connsiteX3079" fmla="*/ 643889 w 2782030"/>
              <a:gd name="connsiteY3079" fmla="*/ 383990 h 2683740"/>
              <a:gd name="connsiteX3080" fmla="*/ 620297 w 2782030"/>
              <a:gd name="connsiteY3080" fmla="*/ 404236 h 2683740"/>
              <a:gd name="connsiteX3081" fmla="*/ 637147 w 2782030"/>
              <a:gd name="connsiteY3081" fmla="*/ 394113 h 2683740"/>
              <a:gd name="connsiteX3082" fmla="*/ 653999 w 2782030"/>
              <a:gd name="connsiteY3082" fmla="*/ 380617 h 2683740"/>
              <a:gd name="connsiteX3083" fmla="*/ 647259 w 2782030"/>
              <a:gd name="connsiteY3083" fmla="*/ 380617 h 2683740"/>
              <a:gd name="connsiteX3084" fmla="*/ 674220 w 2782030"/>
              <a:gd name="connsiteY3084" fmla="*/ 370494 h 2683740"/>
              <a:gd name="connsiteX3085" fmla="*/ 664109 w 2782030"/>
              <a:gd name="connsiteY3085" fmla="*/ 380617 h 2683740"/>
              <a:gd name="connsiteX3086" fmla="*/ 670850 w 2782030"/>
              <a:gd name="connsiteY3086" fmla="*/ 380617 h 2683740"/>
              <a:gd name="connsiteX3087" fmla="*/ 691072 w 2782030"/>
              <a:gd name="connsiteY3087" fmla="*/ 363746 h 2683740"/>
              <a:gd name="connsiteX3088" fmla="*/ 701182 w 2782030"/>
              <a:gd name="connsiteY3088" fmla="*/ 363746 h 2683740"/>
              <a:gd name="connsiteX3089" fmla="*/ 684330 w 2782030"/>
              <a:gd name="connsiteY3089" fmla="*/ 373867 h 2683740"/>
              <a:gd name="connsiteX3090" fmla="*/ 724772 w 2782030"/>
              <a:gd name="connsiteY3090" fmla="*/ 350248 h 2683740"/>
              <a:gd name="connsiteX3091" fmla="*/ 724772 w 2782030"/>
              <a:gd name="connsiteY3091" fmla="*/ 356996 h 2683740"/>
              <a:gd name="connsiteX3092" fmla="*/ 741624 w 2782030"/>
              <a:gd name="connsiteY3092" fmla="*/ 343500 h 2683740"/>
              <a:gd name="connsiteX3093" fmla="*/ 748364 w 2782030"/>
              <a:gd name="connsiteY3093" fmla="*/ 333378 h 2683740"/>
              <a:gd name="connsiteX3094" fmla="*/ 771956 w 2782030"/>
              <a:gd name="connsiteY3094" fmla="*/ 319881 h 2683740"/>
              <a:gd name="connsiteX3095" fmla="*/ 767148 w 2782030"/>
              <a:gd name="connsiteY3095" fmla="*/ 320281 h 2683740"/>
              <a:gd name="connsiteX3096" fmla="*/ 772377 w 2782030"/>
              <a:gd name="connsiteY3096" fmla="*/ 317350 h 2683740"/>
              <a:gd name="connsiteX3097" fmla="*/ 785437 w 2782030"/>
              <a:gd name="connsiteY3097" fmla="*/ 316507 h 2683740"/>
              <a:gd name="connsiteX3098" fmla="*/ 788807 w 2782030"/>
              <a:gd name="connsiteY3098" fmla="*/ 313132 h 2683740"/>
              <a:gd name="connsiteX3099" fmla="*/ 792177 w 2782030"/>
              <a:gd name="connsiteY3099" fmla="*/ 313132 h 2683740"/>
              <a:gd name="connsiteX3100" fmla="*/ 809027 w 2782030"/>
              <a:gd name="connsiteY3100" fmla="*/ 306384 h 2683740"/>
              <a:gd name="connsiteX3101" fmla="*/ 812397 w 2782030"/>
              <a:gd name="connsiteY3101" fmla="*/ 299636 h 2683740"/>
              <a:gd name="connsiteX3102" fmla="*/ 846100 w 2782030"/>
              <a:gd name="connsiteY3102" fmla="*/ 282765 h 2683740"/>
              <a:gd name="connsiteX3103" fmla="*/ 825879 w 2782030"/>
              <a:gd name="connsiteY3103" fmla="*/ 292888 h 2683740"/>
              <a:gd name="connsiteX3104" fmla="*/ 832619 w 2782030"/>
              <a:gd name="connsiteY3104" fmla="*/ 292888 h 2683740"/>
              <a:gd name="connsiteX3105" fmla="*/ 822509 w 2782030"/>
              <a:gd name="connsiteY3105" fmla="*/ 299636 h 2683740"/>
              <a:gd name="connsiteX3106" fmla="*/ 815769 w 2782030"/>
              <a:gd name="connsiteY3106" fmla="*/ 306384 h 2683740"/>
              <a:gd name="connsiteX3107" fmla="*/ 852840 w 2782030"/>
              <a:gd name="connsiteY3107" fmla="*/ 286138 h 2683740"/>
              <a:gd name="connsiteX3108" fmla="*/ 896652 w 2782030"/>
              <a:gd name="connsiteY3108" fmla="*/ 269267 h 2683740"/>
              <a:gd name="connsiteX3109" fmla="*/ 940465 w 2782030"/>
              <a:gd name="connsiteY3109" fmla="*/ 252397 h 2683740"/>
              <a:gd name="connsiteX3110" fmla="*/ 964057 w 2782030"/>
              <a:gd name="connsiteY3110" fmla="*/ 242274 h 2683740"/>
              <a:gd name="connsiteX3111" fmla="*/ 980907 w 2782030"/>
              <a:gd name="connsiteY3111" fmla="*/ 235526 h 2683740"/>
              <a:gd name="connsiteX3112" fmla="*/ 1034832 w 2782030"/>
              <a:gd name="connsiteY3112" fmla="*/ 222030 h 2683740"/>
              <a:gd name="connsiteX3113" fmla="*/ 1044942 w 2782030"/>
              <a:gd name="connsiteY3113" fmla="*/ 222030 h 2683740"/>
              <a:gd name="connsiteX3114" fmla="*/ 1061792 w 2782030"/>
              <a:gd name="connsiteY3114" fmla="*/ 215280 h 2683740"/>
              <a:gd name="connsiteX3115" fmla="*/ 1058422 w 2782030"/>
              <a:gd name="connsiteY3115" fmla="*/ 218655 h 2683740"/>
              <a:gd name="connsiteX3116" fmla="*/ 1078644 w 2782030"/>
              <a:gd name="connsiteY3116" fmla="*/ 211907 h 2683740"/>
              <a:gd name="connsiteX3117" fmla="*/ 1075274 w 2782030"/>
              <a:gd name="connsiteY3117" fmla="*/ 215280 h 2683740"/>
              <a:gd name="connsiteX3118" fmla="*/ 1105605 w 2782030"/>
              <a:gd name="connsiteY3118" fmla="*/ 205159 h 2683740"/>
              <a:gd name="connsiteX3119" fmla="*/ 1129197 w 2782030"/>
              <a:gd name="connsiteY3119" fmla="*/ 211907 h 2683740"/>
              <a:gd name="connsiteX3120" fmla="*/ 1142677 w 2782030"/>
              <a:gd name="connsiteY3120" fmla="*/ 205159 h 2683740"/>
              <a:gd name="connsiteX3121" fmla="*/ 1169639 w 2782030"/>
              <a:gd name="connsiteY3121" fmla="*/ 201784 h 2683740"/>
              <a:gd name="connsiteX3122" fmla="*/ 1193230 w 2782030"/>
              <a:gd name="connsiteY3122" fmla="*/ 201784 h 2683740"/>
              <a:gd name="connsiteX3123" fmla="*/ 1220192 w 2782030"/>
              <a:gd name="connsiteY3123" fmla="*/ 198409 h 2683740"/>
              <a:gd name="connsiteX3124" fmla="*/ 1260635 w 2782030"/>
              <a:gd name="connsiteY3124" fmla="*/ 191661 h 2683740"/>
              <a:gd name="connsiteX3125" fmla="*/ 1270745 w 2782030"/>
              <a:gd name="connsiteY3125" fmla="*/ 191661 h 2683740"/>
              <a:gd name="connsiteX3126" fmla="*/ 1247154 w 2782030"/>
              <a:gd name="connsiteY3126" fmla="*/ 195036 h 2683740"/>
              <a:gd name="connsiteX3127" fmla="*/ 1240412 w 2782030"/>
              <a:gd name="connsiteY3127" fmla="*/ 198409 h 2683740"/>
              <a:gd name="connsiteX3128" fmla="*/ 1260635 w 2782030"/>
              <a:gd name="connsiteY3128" fmla="*/ 201784 h 2683740"/>
              <a:gd name="connsiteX3129" fmla="*/ 1274536 w 2782030"/>
              <a:gd name="connsiteY3129" fmla="*/ 198410 h 2683740"/>
              <a:gd name="connsiteX3130" fmla="*/ 1275312 w 2782030"/>
              <a:gd name="connsiteY3130" fmla="*/ 197995 h 2683740"/>
              <a:gd name="connsiteX3131" fmla="*/ 1279908 w 2782030"/>
              <a:gd name="connsiteY3131" fmla="*/ 196406 h 2683740"/>
              <a:gd name="connsiteX3132" fmla="*/ 1279977 w 2782030"/>
              <a:gd name="connsiteY3132" fmla="*/ 195505 h 2683740"/>
              <a:gd name="connsiteX3133" fmla="*/ 1280855 w 2782030"/>
              <a:gd name="connsiteY3133" fmla="*/ 195036 h 2683740"/>
              <a:gd name="connsiteX3134" fmla="*/ 1304447 w 2782030"/>
              <a:gd name="connsiteY3134" fmla="*/ 195036 h 2683740"/>
              <a:gd name="connsiteX3135" fmla="*/ 1287597 w 2782030"/>
              <a:gd name="connsiteY3135" fmla="*/ 198409 h 2683740"/>
              <a:gd name="connsiteX3136" fmla="*/ 1290967 w 2782030"/>
              <a:gd name="connsiteY3136" fmla="*/ 201784 h 2683740"/>
              <a:gd name="connsiteX3137" fmla="*/ 1301077 w 2782030"/>
              <a:gd name="connsiteY3137" fmla="*/ 198409 h 2683740"/>
              <a:gd name="connsiteX3138" fmla="*/ 1324668 w 2782030"/>
              <a:gd name="connsiteY3138" fmla="*/ 198409 h 2683740"/>
              <a:gd name="connsiteX3139" fmla="*/ 1294337 w 2782030"/>
              <a:gd name="connsiteY3139" fmla="*/ 205159 h 2683740"/>
              <a:gd name="connsiteX3140" fmla="*/ 1301077 w 2782030"/>
              <a:gd name="connsiteY3140" fmla="*/ 208532 h 2683740"/>
              <a:gd name="connsiteX3141" fmla="*/ 1328039 w 2782030"/>
              <a:gd name="connsiteY3141" fmla="*/ 201784 h 2683740"/>
              <a:gd name="connsiteX3142" fmla="*/ 1361740 w 2782030"/>
              <a:gd name="connsiteY3142" fmla="*/ 201784 h 2683740"/>
              <a:gd name="connsiteX3143" fmla="*/ 1378592 w 2782030"/>
              <a:gd name="connsiteY3143" fmla="*/ 198409 h 2683740"/>
              <a:gd name="connsiteX3144" fmla="*/ 1398812 w 2782030"/>
              <a:gd name="connsiteY3144" fmla="*/ 198409 h 2683740"/>
              <a:gd name="connsiteX3145" fmla="*/ 1415664 w 2782030"/>
              <a:gd name="connsiteY3145" fmla="*/ 198409 h 2683740"/>
              <a:gd name="connsiteX3146" fmla="*/ 1425774 w 2782030"/>
              <a:gd name="connsiteY3146" fmla="*/ 195036 h 2683740"/>
              <a:gd name="connsiteX3147" fmla="*/ 1419034 w 2782030"/>
              <a:gd name="connsiteY3147" fmla="*/ 191661 h 2683740"/>
              <a:gd name="connsiteX3148" fmla="*/ 1408923 w 2782030"/>
              <a:gd name="connsiteY3148" fmla="*/ 195036 h 2683740"/>
              <a:gd name="connsiteX3149" fmla="*/ 1402182 w 2782030"/>
              <a:gd name="connsiteY3149" fmla="*/ 191661 h 2683740"/>
              <a:gd name="connsiteX3150" fmla="*/ 1415664 w 2782030"/>
              <a:gd name="connsiteY3150" fmla="*/ 191661 h 2683740"/>
              <a:gd name="connsiteX3151" fmla="*/ 1398812 w 2782030"/>
              <a:gd name="connsiteY3151" fmla="*/ 184913 h 2683740"/>
              <a:gd name="connsiteX3152" fmla="*/ 914573 w 2782030"/>
              <a:gd name="connsiteY3152" fmla="*/ 184913 h 2683740"/>
              <a:gd name="connsiteX3153" fmla="*/ 880498 w 2782030"/>
              <a:gd name="connsiteY3153" fmla="*/ 202406 h 2683740"/>
              <a:gd name="connsiteX3154" fmla="*/ 880498 w 2782030"/>
              <a:gd name="connsiteY3154" fmla="*/ 195409 h 2683740"/>
              <a:gd name="connsiteX3155" fmla="*/ 914573 w 2782030"/>
              <a:gd name="connsiteY3155" fmla="*/ 184913 h 2683740"/>
              <a:gd name="connsiteX3156" fmla="*/ 1891614 w 2782030"/>
              <a:gd name="connsiteY3156" fmla="*/ 179916 h 2683740"/>
              <a:gd name="connsiteX3157" fmla="*/ 1911605 w 2782030"/>
              <a:gd name="connsiteY3157" fmla="*/ 189911 h 2683740"/>
              <a:gd name="connsiteX3158" fmla="*/ 1891614 w 2782030"/>
              <a:gd name="connsiteY3158" fmla="*/ 179916 h 2683740"/>
              <a:gd name="connsiteX3159" fmla="*/ 1194442 w 2782030"/>
              <a:gd name="connsiteY3159" fmla="*/ 179916 h 2683740"/>
              <a:gd name="connsiteX3160" fmla="*/ 1171952 w 2782030"/>
              <a:gd name="connsiteY3160" fmla="*/ 184913 h 2683740"/>
              <a:gd name="connsiteX3161" fmla="*/ 1194442 w 2782030"/>
              <a:gd name="connsiteY3161" fmla="*/ 179916 h 2683740"/>
              <a:gd name="connsiteX3162" fmla="*/ 1284461 w 2782030"/>
              <a:gd name="connsiteY3162" fmla="*/ 119786 h 2683740"/>
              <a:gd name="connsiteX3163" fmla="*/ 1291896 w 2782030"/>
              <a:gd name="connsiteY3163" fmla="*/ 121192 h 2683740"/>
              <a:gd name="connsiteX3164" fmla="*/ 1274403 w 2782030"/>
              <a:gd name="connsiteY3164" fmla="*/ 121192 h 2683740"/>
              <a:gd name="connsiteX3165" fmla="*/ 1284461 w 2782030"/>
              <a:gd name="connsiteY3165" fmla="*/ 119786 h 2683740"/>
              <a:gd name="connsiteX3166" fmla="*/ 1590255 w 2782030"/>
              <a:gd name="connsiteY3166" fmla="*/ 117446 h 2683740"/>
              <a:gd name="connsiteX3167" fmla="*/ 1604250 w 2782030"/>
              <a:gd name="connsiteY3167" fmla="*/ 117446 h 2683740"/>
              <a:gd name="connsiteX3168" fmla="*/ 1600751 w 2782030"/>
              <a:gd name="connsiteY3168" fmla="*/ 122443 h 2683740"/>
              <a:gd name="connsiteX3169" fmla="*/ 1590255 w 2782030"/>
              <a:gd name="connsiteY3169" fmla="*/ 117446 h 2683740"/>
              <a:gd name="connsiteX3170" fmla="*/ 1669219 w 2782030"/>
              <a:gd name="connsiteY3170" fmla="*/ 114946 h 2683740"/>
              <a:gd name="connsiteX3171" fmla="*/ 1696707 w 2782030"/>
              <a:gd name="connsiteY3171" fmla="*/ 122443 h 2683740"/>
              <a:gd name="connsiteX3172" fmla="*/ 1669219 w 2782030"/>
              <a:gd name="connsiteY3172" fmla="*/ 114946 h 2683740"/>
              <a:gd name="connsiteX3173" fmla="*/ 1236921 w 2782030"/>
              <a:gd name="connsiteY3173" fmla="*/ 114946 h 2683740"/>
              <a:gd name="connsiteX3174" fmla="*/ 1263575 w 2782030"/>
              <a:gd name="connsiteY3174" fmla="*/ 114946 h 2683740"/>
              <a:gd name="connsiteX3175" fmla="*/ 1266907 w 2782030"/>
              <a:gd name="connsiteY3175" fmla="*/ 121609 h 2683740"/>
              <a:gd name="connsiteX3176" fmla="*/ 1236921 w 2782030"/>
              <a:gd name="connsiteY3176" fmla="*/ 114946 h 2683740"/>
              <a:gd name="connsiteX3177" fmla="*/ 1554273 w 2782030"/>
              <a:gd name="connsiteY3177" fmla="*/ 104951 h 2683740"/>
              <a:gd name="connsiteX3178" fmla="*/ 1571766 w 2782030"/>
              <a:gd name="connsiteY3178" fmla="*/ 104951 h 2683740"/>
              <a:gd name="connsiteX3179" fmla="*/ 1568267 w 2782030"/>
              <a:gd name="connsiteY3179" fmla="*/ 107450 h 2683740"/>
              <a:gd name="connsiteX3180" fmla="*/ 1554273 w 2782030"/>
              <a:gd name="connsiteY3180" fmla="*/ 104951 h 2683740"/>
              <a:gd name="connsiteX3181" fmla="*/ 1632136 w 2782030"/>
              <a:gd name="connsiteY3181" fmla="*/ 100953 h 2683740"/>
              <a:gd name="connsiteX3182" fmla="*/ 1696706 w 2782030"/>
              <a:gd name="connsiteY3182" fmla="*/ 114946 h 2683740"/>
              <a:gd name="connsiteX3183" fmla="*/ 1652526 w 2782030"/>
              <a:gd name="connsiteY3183" fmla="*/ 107949 h 2683740"/>
              <a:gd name="connsiteX3184" fmla="*/ 1615144 w 2782030"/>
              <a:gd name="connsiteY3184" fmla="*/ 104450 h 2683740"/>
              <a:gd name="connsiteX3185" fmla="*/ 1632136 w 2782030"/>
              <a:gd name="connsiteY3185" fmla="*/ 100953 h 2683740"/>
              <a:gd name="connsiteX3186" fmla="*/ 1393100 w 2782030"/>
              <a:gd name="connsiteY3186" fmla="*/ 0 h 2683740"/>
              <a:gd name="connsiteX3187" fmla="*/ 1396848 w 2782030"/>
              <a:gd name="connsiteY3187" fmla="*/ 3748 h 2683740"/>
              <a:gd name="connsiteX3188" fmla="*/ 1374358 w 2782030"/>
              <a:gd name="connsiteY3188" fmla="*/ 3748 h 2683740"/>
              <a:gd name="connsiteX3189" fmla="*/ 1393100 w 2782030"/>
              <a:gd name="connsiteY3189" fmla="*/ 0 h 268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</a:cxnLst>
            <a:rect l="l" t="t" r="r" b="b"/>
            <a:pathLst>
              <a:path w="2782030" h="2683740">
                <a:moveTo>
                  <a:pt x="1301891" y="2603778"/>
                </a:moveTo>
                <a:cubicBezTo>
                  <a:pt x="1301891" y="2607110"/>
                  <a:pt x="1298321" y="2607110"/>
                  <a:pt x="1294751" y="2607110"/>
                </a:cubicBezTo>
                <a:cubicBezTo>
                  <a:pt x="1294751" y="2607110"/>
                  <a:pt x="1294751" y="2607110"/>
                  <a:pt x="1298321" y="2607110"/>
                </a:cubicBezTo>
                <a:cubicBezTo>
                  <a:pt x="1294751" y="2613773"/>
                  <a:pt x="1284042" y="2603778"/>
                  <a:pt x="1284042" y="2607110"/>
                </a:cubicBezTo>
                <a:cubicBezTo>
                  <a:pt x="1276903" y="2603778"/>
                  <a:pt x="1291181" y="2607110"/>
                  <a:pt x="1301891" y="2603778"/>
                </a:cubicBezTo>
                <a:close/>
                <a:moveTo>
                  <a:pt x="1251914" y="2603778"/>
                </a:moveTo>
                <a:lnTo>
                  <a:pt x="1258577" y="2603778"/>
                </a:lnTo>
                <a:cubicBezTo>
                  <a:pt x="1261910" y="2607527"/>
                  <a:pt x="1268573" y="2607527"/>
                  <a:pt x="1271905" y="2607527"/>
                </a:cubicBezTo>
                <a:cubicBezTo>
                  <a:pt x="1265242" y="2611275"/>
                  <a:pt x="1261910" y="2603778"/>
                  <a:pt x="1251914" y="2603778"/>
                </a:cubicBezTo>
                <a:close/>
                <a:moveTo>
                  <a:pt x="1464315" y="2601280"/>
                </a:moveTo>
                <a:cubicBezTo>
                  <a:pt x="1464315" y="2603779"/>
                  <a:pt x="1456818" y="2603779"/>
                  <a:pt x="1453070" y="2603779"/>
                </a:cubicBezTo>
                <a:cubicBezTo>
                  <a:pt x="1453070" y="2606277"/>
                  <a:pt x="1453070" y="2606277"/>
                  <a:pt x="1453070" y="2606277"/>
                </a:cubicBezTo>
                <a:cubicBezTo>
                  <a:pt x="1441825" y="2606277"/>
                  <a:pt x="1449323" y="2603779"/>
                  <a:pt x="1449323" y="2603779"/>
                </a:cubicBezTo>
                <a:cubicBezTo>
                  <a:pt x="1456818" y="2601280"/>
                  <a:pt x="1460568" y="2603779"/>
                  <a:pt x="1464315" y="2601280"/>
                </a:cubicBezTo>
                <a:close/>
                <a:moveTo>
                  <a:pt x="1342500" y="2592693"/>
                </a:moveTo>
                <a:cubicBezTo>
                  <a:pt x="1342500" y="2592693"/>
                  <a:pt x="1339128" y="2593537"/>
                  <a:pt x="1336177" y="2593957"/>
                </a:cubicBezTo>
                <a:lnTo>
                  <a:pt x="1334169" y="2593288"/>
                </a:lnTo>
                <a:close/>
                <a:moveTo>
                  <a:pt x="634703" y="2586287"/>
                </a:moveTo>
                <a:cubicBezTo>
                  <a:pt x="643698" y="2590035"/>
                  <a:pt x="643698" y="2593784"/>
                  <a:pt x="649696" y="2597532"/>
                </a:cubicBezTo>
                <a:cubicBezTo>
                  <a:pt x="649696" y="2601280"/>
                  <a:pt x="643698" y="2601280"/>
                  <a:pt x="637701" y="2593784"/>
                </a:cubicBezTo>
                <a:cubicBezTo>
                  <a:pt x="634703" y="2590035"/>
                  <a:pt x="634703" y="2590035"/>
                  <a:pt x="634703" y="2586287"/>
                </a:cubicBezTo>
                <a:close/>
                <a:moveTo>
                  <a:pt x="1671717" y="2578789"/>
                </a:moveTo>
                <a:cubicBezTo>
                  <a:pt x="1668505" y="2582539"/>
                  <a:pt x="1655653" y="2586287"/>
                  <a:pt x="1649227" y="2586287"/>
                </a:cubicBezTo>
                <a:cubicBezTo>
                  <a:pt x="1649227" y="2582539"/>
                  <a:pt x="1665291" y="2582539"/>
                  <a:pt x="1671717" y="2578789"/>
                </a:cubicBezTo>
                <a:close/>
                <a:moveTo>
                  <a:pt x="995035" y="2543806"/>
                </a:moveTo>
                <a:cubicBezTo>
                  <a:pt x="1007029" y="2546305"/>
                  <a:pt x="1007029" y="2546305"/>
                  <a:pt x="1007029" y="2546305"/>
                </a:cubicBezTo>
                <a:lnTo>
                  <a:pt x="1004030" y="2546305"/>
                </a:lnTo>
                <a:cubicBezTo>
                  <a:pt x="1004030" y="2548803"/>
                  <a:pt x="992036" y="2546305"/>
                  <a:pt x="995035" y="2543806"/>
                </a:cubicBezTo>
                <a:close/>
                <a:moveTo>
                  <a:pt x="959761" y="2532828"/>
                </a:moveTo>
                <a:lnTo>
                  <a:pt x="960087" y="2533732"/>
                </a:lnTo>
                <a:cubicBezTo>
                  <a:pt x="959195" y="2535685"/>
                  <a:pt x="957410" y="2537247"/>
                  <a:pt x="957410" y="2538808"/>
                </a:cubicBezTo>
                <a:cubicBezTo>
                  <a:pt x="953840" y="2538808"/>
                  <a:pt x="953840" y="2535685"/>
                  <a:pt x="946701" y="2535685"/>
                </a:cubicBezTo>
                <a:cubicBezTo>
                  <a:pt x="952055" y="2537247"/>
                  <a:pt x="952947" y="2535685"/>
                  <a:pt x="953840" y="2534122"/>
                </a:cubicBezTo>
                <a:close/>
                <a:moveTo>
                  <a:pt x="959450" y="2531966"/>
                </a:moveTo>
                <a:lnTo>
                  <a:pt x="960980" y="2532561"/>
                </a:lnTo>
                <a:lnTo>
                  <a:pt x="959761" y="2532828"/>
                </a:lnTo>
                <a:close/>
                <a:moveTo>
                  <a:pt x="939561" y="2526313"/>
                </a:moveTo>
                <a:cubicBezTo>
                  <a:pt x="943131" y="2526313"/>
                  <a:pt x="953840" y="2526313"/>
                  <a:pt x="957410" y="2526313"/>
                </a:cubicBezTo>
                <a:lnTo>
                  <a:pt x="959450" y="2531966"/>
                </a:lnTo>
                <a:lnTo>
                  <a:pt x="952947" y="2529438"/>
                </a:lnTo>
                <a:cubicBezTo>
                  <a:pt x="950271" y="2528655"/>
                  <a:pt x="946701" y="2527875"/>
                  <a:pt x="939561" y="2526313"/>
                </a:cubicBezTo>
                <a:close/>
                <a:moveTo>
                  <a:pt x="903238" y="2525690"/>
                </a:moveTo>
                <a:cubicBezTo>
                  <a:pt x="908146" y="2526315"/>
                  <a:pt x="913501" y="2527563"/>
                  <a:pt x="917071" y="2528813"/>
                </a:cubicBezTo>
                <a:cubicBezTo>
                  <a:pt x="909931" y="2528813"/>
                  <a:pt x="902791" y="2526315"/>
                  <a:pt x="892083" y="2526315"/>
                </a:cubicBezTo>
                <a:cubicBezTo>
                  <a:pt x="893868" y="2525065"/>
                  <a:pt x="898330" y="2525065"/>
                  <a:pt x="903238" y="2525690"/>
                </a:cubicBezTo>
                <a:close/>
                <a:moveTo>
                  <a:pt x="2034048" y="2506323"/>
                </a:moveTo>
                <a:cubicBezTo>
                  <a:pt x="2027052" y="2509655"/>
                  <a:pt x="2023553" y="2509655"/>
                  <a:pt x="2016556" y="2516318"/>
                </a:cubicBezTo>
                <a:cubicBezTo>
                  <a:pt x="2016556" y="2512986"/>
                  <a:pt x="2020053" y="2512986"/>
                  <a:pt x="2016556" y="2512986"/>
                </a:cubicBezTo>
                <a:cubicBezTo>
                  <a:pt x="2023553" y="2509655"/>
                  <a:pt x="2030549" y="2506323"/>
                  <a:pt x="2034048" y="2506323"/>
                </a:cubicBezTo>
                <a:close/>
                <a:moveTo>
                  <a:pt x="2043210" y="2496327"/>
                </a:moveTo>
                <a:cubicBezTo>
                  <a:pt x="2043210" y="2496327"/>
                  <a:pt x="2046542" y="2498827"/>
                  <a:pt x="2039877" y="2501325"/>
                </a:cubicBezTo>
                <a:cubicBezTo>
                  <a:pt x="2033214" y="2501325"/>
                  <a:pt x="2043210" y="2496327"/>
                  <a:pt x="2036547" y="2498827"/>
                </a:cubicBezTo>
                <a:cubicBezTo>
                  <a:pt x="2026551" y="2501325"/>
                  <a:pt x="2039877" y="2496327"/>
                  <a:pt x="2043210" y="2496327"/>
                </a:cubicBezTo>
                <a:close/>
                <a:moveTo>
                  <a:pt x="839607" y="2488833"/>
                </a:moveTo>
                <a:cubicBezTo>
                  <a:pt x="839607" y="2486334"/>
                  <a:pt x="852102" y="2491331"/>
                  <a:pt x="852102" y="2491331"/>
                </a:cubicBezTo>
                <a:cubicBezTo>
                  <a:pt x="842730" y="2491331"/>
                  <a:pt x="839607" y="2488833"/>
                  <a:pt x="839607" y="2488833"/>
                </a:cubicBezTo>
                <a:close/>
                <a:moveTo>
                  <a:pt x="2056537" y="2472173"/>
                </a:moveTo>
                <a:cubicBezTo>
                  <a:pt x="2049540" y="2478836"/>
                  <a:pt x="2046041" y="2475504"/>
                  <a:pt x="2039045" y="2478836"/>
                </a:cubicBezTo>
                <a:cubicBezTo>
                  <a:pt x="2039045" y="2475504"/>
                  <a:pt x="2056537" y="2468841"/>
                  <a:pt x="2056537" y="2472173"/>
                </a:cubicBezTo>
                <a:close/>
                <a:moveTo>
                  <a:pt x="812638" y="2461901"/>
                </a:moveTo>
                <a:lnTo>
                  <a:pt x="814299" y="2462024"/>
                </a:lnTo>
                <a:lnTo>
                  <a:pt x="815970" y="2463138"/>
                </a:lnTo>
                <a:close/>
                <a:moveTo>
                  <a:pt x="800334" y="2458388"/>
                </a:moveTo>
                <a:cubicBezTo>
                  <a:pt x="800914" y="2458124"/>
                  <a:pt x="802706" y="2458440"/>
                  <a:pt x="805024" y="2459072"/>
                </a:cubicBezTo>
                <a:lnTo>
                  <a:pt x="812638" y="2461901"/>
                </a:lnTo>
                <a:lnTo>
                  <a:pt x="802917" y="2461180"/>
                </a:lnTo>
                <a:cubicBezTo>
                  <a:pt x="800387" y="2459494"/>
                  <a:pt x="799755" y="2458651"/>
                  <a:pt x="800334" y="2458388"/>
                </a:cubicBezTo>
                <a:close/>
                <a:moveTo>
                  <a:pt x="2090271" y="2424487"/>
                </a:moveTo>
                <a:cubicBezTo>
                  <a:pt x="2090271" y="2433857"/>
                  <a:pt x="2100579" y="2421363"/>
                  <a:pt x="2104016" y="2427610"/>
                </a:cubicBezTo>
                <a:cubicBezTo>
                  <a:pt x="2097143" y="2427610"/>
                  <a:pt x="2076528" y="2433857"/>
                  <a:pt x="2090271" y="2424487"/>
                </a:cubicBezTo>
                <a:close/>
                <a:moveTo>
                  <a:pt x="525754" y="2413867"/>
                </a:moveTo>
                <a:cubicBezTo>
                  <a:pt x="529253" y="2417199"/>
                  <a:pt x="532752" y="2420530"/>
                  <a:pt x="539749" y="2423862"/>
                </a:cubicBezTo>
                <a:cubicBezTo>
                  <a:pt x="536250" y="2423862"/>
                  <a:pt x="529253" y="2420530"/>
                  <a:pt x="522256" y="2417199"/>
                </a:cubicBezTo>
                <a:cubicBezTo>
                  <a:pt x="525754" y="2417199"/>
                  <a:pt x="525754" y="2417199"/>
                  <a:pt x="525754" y="2413867"/>
                </a:cubicBezTo>
                <a:close/>
                <a:moveTo>
                  <a:pt x="2136501" y="2407279"/>
                </a:moveTo>
                <a:cubicBezTo>
                  <a:pt x="2123029" y="2417501"/>
                  <a:pt x="2129764" y="2417501"/>
                  <a:pt x="2133133" y="2417501"/>
                </a:cubicBezTo>
                <a:cubicBezTo>
                  <a:pt x="2129764" y="2424317"/>
                  <a:pt x="2106188" y="2431131"/>
                  <a:pt x="2109556" y="2437947"/>
                </a:cubicBezTo>
                <a:cubicBezTo>
                  <a:pt x="2112925" y="2437947"/>
                  <a:pt x="2123029" y="2431131"/>
                  <a:pt x="2129764" y="2424317"/>
                </a:cubicBezTo>
                <a:cubicBezTo>
                  <a:pt x="2116293" y="2437947"/>
                  <a:pt x="2123029" y="2441355"/>
                  <a:pt x="2092717" y="2461799"/>
                </a:cubicBezTo>
                <a:cubicBezTo>
                  <a:pt x="2112925" y="2448169"/>
                  <a:pt x="2089349" y="2468614"/>
                  <a:pt x="2085980" y="2472022"/>
                </a:cubicBezTo>
                <a:cubicBezTo>
                  <a:pt x="2072509" y="2478836"/>
                  <a:pt x="2092717" y="2465207"/>
                  <a:pt x="2089349" y="2461799"/>
                </a:cubicBezTo>
                <a:cubicBezTo>
                  <a:pt x="2072509" y="2475428"/>
                  <a:pt x="2072509" y="2472022"/>
                  <a:pt x="2059037" y="2478836"/>
                </a:cubicBezTo>
                <a:lnTo>
                  <a:pt x="2065495" y="2472301"/>
                </a:lnTo>
                <a:lnTo>
                  <a:pt x="2062130" y="2472823"/>
                </a:lnTo>
                <a:cubicBezTo>
                  <a:pt x="2063408" y="2471106"/>
                  <a:pt x="2065964" y="2468529"/>
                  <a:pt x="2064259" y="2468529"/>
                </a:cubicBezTo>
                <a:lnTo>
                  <a:pt x="2073578" y="2464124"/>
                </a:lnTo>
                <a:lnTo>
                  <a:pt x="2089349" y="2448169"/>
                </a:lnTo>
                <a:cubicBezTo>
                  <a:pt x="2082613" y="2454985"/>
                  <a:pt x="2079245" y="2451577"/>
                  <a:pt x="2089349" y="2444761"/>
                </a:cubicBezTo>
                <a:cubicBezTo>
                  <a:pt x="2085980" y="2444761"/>
                  <a:pt x="2082613" y="2444761"/>
                  <a:pt x="2085980" y="2441355"/>
                </a:cubicBezTo>
                <a:cubicBezTo>
                  <a:pt x="2096084" y="2434539"/>
                  <a:pt x="2085980" y="2441355"/>
                  <a:pt x="2089349" y="2441355"/>
                </a:cubicBezTo>
                <a:cubicBezTo>
                  <a:pt x="2096084" y="2437947"/>
                  <a:pt x="2099452" y="2434539"/>
                  <a:pt x="2106188" y="2427725"/>
                </a:cubicBezTo>
                <a:cubicBezTo>
                  <a:pt x="2109556" y="2424317"/>
                  <a:pt x="2116293" y="2420909"/>
                  <a:pt x="2116293" y="2417501"/>
                </a:cubicBezTo>
                <a:cubicBezTo>
                  <a:pt x="2116293" y="2417501"/>
                  <a:pt x="2112925" y="2417501"/>
                  <a:pt x="2109556" y="2420909"/>
                </a:cubicBezTo>
                <a:cubicBezTo>
                  <a:pt x="2123029" y="2403872"/>
                  <a:pt x="2123029" y="2414093"/>
                  <a:pt x="2136501" y="2407279"/>
                </a:cubicBezTo>
                <a:close/>
                <a:moveTo>
                  <a:pt x="2136500" y="2394503"/>
                </a:moveTo>
                <a:cubicBezTo>
                  <a:pt x="2130502" y="2397626"/>
                  <a:pt x="2130502" y="2400750"/>
                  <a:pt x="2124505" y="2403873"/>
                </a:cubicBezTo>
                <a:cubicBezTo>
                  <a:pt x="2127504" y="2400750"/>
                  <a:pt x="2124505" y="2403873"/>
                  <a:pt x="2121507" y="2403873"/>
                </a:cubicBezTo>
                <a:cubicBezTo>
                  <a:pt x="2124505" y="2400750"/>
                  <a:pt x="2127504" y="2397626"/>
                  <a:pt x="2127504" y="2397626"/>
                </a:cubicBezTo>
                <a:cubicBezTo>
                  <a:pt x="2130502" y="2397626"/>
                  <a:pt x="2133501" y="2391378"/>
                  <a:pt x="2136500" y="2394503"/>
                </a:cubicBezTo>
                <a:close/>
                <a:moveTo>
                  <a:pt x="499766" y="2388879"/>
                </a:moveTo>
                <a:cubicBezTo>
                  <a:pt x="502765" y="2388879"/>
                  <a:pt x="502765" y="2388879"/>
                  <a:pt x="505763" y="2388879"/>
                </a:cubicBezTo>
                <a:cubicBezTo>
                  <a:pt x="511760" y="2392211"/>
                  <a:pt x="514759" y="2395542"/>
                  <a:pt x="511760" y="2398874"/>
                </a:cubicBezTo>
                <a:cubicBezTo>
                  <a:pt x="508762" y="2392211"/>
                  <a:pt x="505763" y="2392211"/>
                  <a:pt x="499766" y="2388879"/>
                </a:cubicBezTo>
                <a:close/>
                <a:moveTo>
                  <a:pt x="624709" y="2367326"/>
                </a:moveTo>
                <a:cubicBezTo>
                  <a:pt x="624709" y="2363890"/>
                  <a:pt x="644315" y="2381071"/>
                  <a:pt x="644315" y="2374199"/>
                </a:cubicBezTo>
                <a:cubicBezTo>
                  <a:pt x="647583" y="2381071"/>
                  <a:pt x="654119" y="2387942"/>
                  <a:pt x="660654" y="2387942"/>
                </a:cubicBezTo>
                <a:cubicBezTo>
                  <a:pt x="667190" y="2387942"/>
                  <a:pt x="654119" y="2387942"/>
                  <a:pt x="654119" y="2391378"/>
                </a:cubicBezTo>
                <a:cubicBezTo>
                  <a:pt x="647583" y="2384506"/>
                  <a:pt x="654119" y="2387942"/>
                  <a:pt x="644315" y="2381071"/>
                </a:cubicBezTo>
                <a:cubicBezTo>
                  <a:pt x="641048" y="2381071"/>
                  <a:pt x="641048" y="2381071"/>
                  <a:pt x="627977" y="2374199"/>
                </a:cubicBezTo>
                <a:cubicBezTo>
                  <a:pt x="634512" y="2374199"/>
                  <a:pt x="631244" y="2370763"/>
                  <a:pt x="624709" y="2367326"/>
                </a:cubicBezTo>
                <a:close/>
                <a:moveTo>
                  <a:pt x="2673747" y="2350772"/>
                </a:moveTo>
                <a:cubicBezTo>
                  <a:pt x="2670416" y="2354208"/>
                  <a:pt x="2667084" y="2357644"/>
                  <a:pt x="2670416" y="2361081"/>
                </a:cubicBezTo>
                <a:cubicBezTo>
                  <a:pt x="2663752" y="2371388"/>
                  <a:pt x="2667084" y="2343900"/>
                  <a:pt x="2673747" y="2350772"/>
                </a:cubicBezTo>
                <a:close/>
                <a:moveTo>
                  <a:pt x="417305" y="2346398"/>
                </a:moveTo>
                <a:cubicBezTo>
                  <a:pt x="427425" y="2353270"/>
                  <a:pt x="440919" y="2363577"/>
                  <a:pt x="451039" y="2373886"/>
                </a:cubicBezTo>
                <a:cubicBezTo>
                  <a:pt x="464534" y="2384193"/>
                  <a:pt x="474653" y="2394501"/>
                  <a:pt x="481401" y="2394501"/>
                </a:cubicBezTo>
                <a:cubicBezTo>
                  <a:pt x="484774" y="2401372"/>
                  <a:pt x="471280" y="2387629"/>
                  <a:pt x="467907" y="2391065"/>
                </a:cubicBezTo>
                <a:cubicBezTo>
                  <a:pt x="451039" y="2377320"/>
                  <a:pt x="434173" y="2360141"/>
                  <a:pt x="417305" y="2346398"/>
                </a:cubicBezTo>
                <a:close/>
                <a:moveTo>
                  <a:pt x="422303" y="2343900"/>
                </a:moveTo>
                <a:cubicBezTo>
                  <a:pt x="432298" y="2354396"/>
                  <a:pt x="435631" y="2354396"/>
                  <a:pt x="442294" y="2361392"/>
                </a:cubicBezTo>
                <a:cubicBezTo>
                  <a:pt x="442294" y="2361392"/>
                  <a:pt x="422303" y="2347399"/>
                  <a:pt x="422303" y="2343900"/>
                </a:cubicBezTo>
                <a:close/>
                <a:moveTo>
                  <a:pt x="960481" y="2320180"/>
                </a:moveTo>
                <a:lnTo>
                  <a:pt x="964792" y="2322924"/>
                </a:lnTo>
                <a:lnTo>
                  <a:pt x="964687" y="2322082"/>
                </a:lnTo>
                <a:close/>
                <a:moveTo>
                  <a:pt x="957123" y="2319089"/>
                </a:moveTo>
                <a:lnTo>
                  <a:pt x="958047" y="2319550"/>
                </a:lnTo>
                <a:lnTo>
                  <a:pt x="959555" y="2319853"/>
                </a:lnTo>
                <a:close/>
                <a:moveTo>
                  <a:pt x="552242" y="2313914"/>
                </a:moveTo>
                <a:cubicBezTo>
                  <a:pt x="555740" y="2313914"/>
                  <a:pt x="562736" y="2323909"/>
                  <a:pt x="562736" y="2320577"/>
                </a:cubicBezTo>
                <a:cubicBezTo>
                  <a:pt x="562736" y="2327241"/>
                  <a:pt x="569733" y="2327241"/>
                  <a:pt x="569733" y="2330572"/>
                </a:cubicBezTo>
                <a:cubicBezTo>
                  <a:pt x="576730" y="2333904"/>
                  <a:pt x="576730" y="2333904"/>
                  <a:pt x="583727" y="2337237"/>
                </a:cubicBezTo>
                <a:cubicBezTo>
                  <a:pt x="583727" y="2340567"/>
                  <a:pt x="583727" y="2340567"/>
                  <a:pt x="587226" y="2343900"/>
                </a:cubicBezTo>
                <a:cubicBezTo>
                  <a:pt x="583727" y="2343900"/>
                  <a:pt x="580229" y="2340567"/>
                  <a:pt x="583727" y="2340567"/>
                </a:cubicBezTo>
                <a:cubicBezTo>
                  <a:pt x="576730" y="2343900"/>
                  <a:pt x="566236" y="2327241"/>
                  <a:pt x="562736" y="2327241"/>
                </a:cubicBezTo>
                <a:cubicBezTo>
                  <a:pt x="559239" y="2323909"/>
                  <a:pt x="562736" y="2323909"/>
                  <a:pt x="562736" y="2323909"/>
                </a:cubicBezTo>
                <a:cubicBezTo>
                  <a:pt x="559239" y="2320577"/>
                  <a:pt x="559239" y="2323909"/>
                  <a:pt x="559239" y="2323909"/>
                </a:cubicBezTo>
                <a:cubicBezTo>
                  <a:pt x="552242" y="2320577"/>
                  <a:pt x="555740" y="2317246"/>
                  <a:pt x="552242" y="2313914"/>
                </a:cubicBezTo>
                <a:close/>
                <a:moveTo>
                  <a:pt x="2188974" y="2312807"/>
                </a:moveTo>
                <a:cubicBezTo>
                  <a:pt x="2188974" y="2314493"/>
                  <a:pt x="2185601" y="2317865"/>
                  <a:pt x="2182229" y="2320394"/>
                </a:cubicBezTo>
                <a:lnTo>
                  <a:pt x="2177838" y="2322041"/>
                </a:lnTo>
                <a:close/>
                <a:moveTo>
                  <a:pt x="883555" y="2295996"/>
                </a:moveTo>
                <a:lnTo>
                  <a:pt x="878796" y="2296790"/>
                </a:lnTo>
                <a:cubicBezTo>
                  <a:pt x="879638" y="2298475"/>
                  <a:pt x="882168" y="2301005"/>
                  <a:pt x="883854" y="2302691"/>
                </a:cubicBezTo>
                <a:cubicBezTo>
                  <a:pt x="883854" y="2299319"/>
                  <a:pt x="890598" y="2302691"/>
                  <a:pt x="893972" y="2299319"/>
                </a:cubicBezTo>
                <a:lnTo>
                  <a:pt x="905087" y="2302828"/>
                </a:lnTo>
                <a:lnTo>
                  <a:pt x="906451" y="2303920"/>
                </a:lnTo>
                <a:lnTo>
                  <a:pt x="905487" y="2302954"/>
                </a:lnTo>
                <a:lnTo>
                  <a:pt x="909991" y="2304376"/>
                </a:lnTo>
                <a:cubicBezTo>
                  <a:pt x="914206" y="2306062"/>
                  <a:pt x="917579" y="2307748"/>
                  <a:pt x="920951" y="2309434"/>
                </a:cubicBezTo>
                <a:lnTo>
                  <a:pt x="939490" y="2313555"/>
                </a:lnTo>
                <a:lnTo>
                  <a:pt x="905379" y="2302847"/>
                </a:lnTo>
                <a:lnTo>
                  <a:pt x="905487" y="2302954"/>
                </a:lnTo>
                <a:lnTo>
                  <a:pt x="905087" y="2302828"/>
                </a:lnTo>
                <a:lnTo>
                  <a:pt x="904937" y="2302708"/>
                </a:lnTo>
                <a:close/>
                <a:moveTo>
                  <a:pt x="519758" y="2286426"/>
                </a:moveTo>
                <a:cubicBezTo>
                  <a:pt x="533086" y="2296421"/>
                  <a:pt x="529753" y="2293089"/>
                  <a:pt x="549744" y="2309749"/>
                </a:cubicBezTo>
                <a:cubicBezTo>
                  <a:pt x="546412" y="2316412"/>
                  <a:pt x="529753" y="2293089"/>
                  <a:pt x="536416" y="2306416"/>
                </a:cubicBezTo>
                <a:cubicBezTo>
                  <a:pt x="529753" y="2296421"/>
                  <a:pt x="523090" y="2293089"/>
                  <a:pt x="519758" y="2286426"/>
                </a:cubicBezTo>
                <a:close/>
                <a:moveTo>
                  <a:pt x="838774" y="2277142"/>
                </a:moveTo>
                <a:lnTo>
                  <a:pt x="838774" y="2283928"/>
                </a:lnTo>
                <a:lnTo>
                  <a:pt x="837447" y="2283264"/>
                </a:lnTo>
                <a:lnTo>
                  <a:pt x="846758" y="2292574"/>
                </a:lnTo>
                <a:cubicBezTo>
                  <a:pt x="853503" y="2292574"/>
                  <a:pt x="843384" y="2285829"/>
                  <a:pt x="850129" y="2285829"/>
                </a:cubicBezTo>
                <a:cubicBezTo>
                  <a:pt x="860247" y="2289203"/>
                  <a:pt x="856874" y="2289203"/>
                  <a:pt x="866992" y="2292574"/>
                </a:cubicBezTo>
                <a:cubicBezTo>
                  <a:pt x="866992" y="2295946"/>
                  <a:pt x="860247" y="2295946"/>
                  <a:pt x="863619" y="2299319"/>
                </a:cubicBezTo>
                <a:cubicBezTo>
                  <a:pt x="870364" y="2299319"/>
                  <a:pt x="873737" y="2299319"/>
                  <a:pt x="877109" y="2299319"/>
                </a:cubicBezTo>
                <a:cubicBezTo>
                  <a:pt x="866992" y="2295946"/>
                  <a:pt x="877109" y="2295946"/>
                  <a:pt x="873737" y="2295946"/>
                </a:cubicBezTo>
                <a:cubicBezTo>
                  <a:pt x="870364" y="2294260"/>
                  <a:pt x="871208" y="2293418"/>
                  <a:pt x="873737" y="2293418"/>
                </a:cubicBezTo>
                <a:lnTo>
                  <a:pt x="881603" y="2295384"/>
                </a:lnTo>
                <a:lnTo>
                  <a:pt x="858489" y="2288127"/>
                </a:lnTo>
                <a:lnTo>
                  <a:pt x="855435" y="2286426"/>
                </a:lnTo>
                <a:close/>
                <a:moveTo>
                  <a:pt x="347338" y="2276432"/>
                </a:moveTo>
                <a:cubicBezTo>
                  <a:pt x="353763" y="2276432"/>
                  <a:pt x="356976" y="2283429"/>
                  <a:pt x="369828" y="2293925"/>
                </a:cubicBezTo>
                <a:cubicBezTo>
                  <a:pt x="363403" y="2293925"/>
                  <a:pt x="356976" y="2283429"/>
                  <a:pt x="347338" y="2276432"/>
                </a:cubicBezTo>
                <a:close/>
                <a:moveTo>
                  <a:pt x="2256421" y="2268970"/>
                </a:moveTo>
                <a:cubicBezTo>
                  <a:pt x="2253050" y="2272341"/>
                  <a:pt x="2253050" y="2268970"/>
                  <a:pt x="2246305" y="2279086"/>
                </a:cubicBezTo>
                <a:cubicBezTo>
                  <a:pt x="2242932" y="2279086"/>
                  <a:pt x="2246305" y="2275713"/>
                  <a:pt x="2246305" y="2272341"/>
                </a:cubicBezTo>
                <a:cubicBezTo>
                  <a:pt x="2249676" y="2275713"/>
                  <a:pt x="2256421" y="2262225"/>
                  <a:pt x="2256421" y="2268970"/>
                </a:cubicBezTo>
                <a:close/>
                <a:moveTo>
                  <a:pt x="812566" y="2266604"/>
                </a:moveTo>
                <a:lnTo>
                  <a:pt x="828842" y="2278453"/>
                </a:lnTo>
                <a:lnTo>
                  <a:pt x="833268" y="2279086"/>
                </a:lnTo>
                <a:lnTo>
                  <a:pt x="833444" y="2279262"/>
                </a:lnTo>
                <a:lnTo>
                  <a:pt x="836714" y="2275993"/>
                </a:lnTo>
                <a:lnTo>
                  <a:pt x="821028" y="2267252"/>
                </a:lnTo>
                <a:lnTo>
                  <a:pt x="818783" y="2268935"/>
                </a:lnTo>
                <a:close/>
                <a:moveTo>
                  <a:pt x="798028" y="2254435"/>
                </a:moveTo>
                <a:lnTo>
                  <a:pt x="802127" y="2258940"/>
                </a:lnTo>
                <a:lnTo>
                  <a:pt x="801804" y="2258766"/>
                </a:lnTo>
                <a:lnTo>
                  <a:pt x="812336" y="2266435"/>
                </a:lnTo>
                <a:lnTo>
                  <a:pt x="819562" y="2266435"/>
                </a:lnTo>
                <a:close/>
                <a:moveTo>
                  <a:pt x="470780" y="2241449"/>
                </a:moveTo>
                <a:lnTo>
                  <a:pt x="484773" y="2258940"/>
                </a:lnTo>
                <a:lnTo>
                  <a:pt x="492207" y="2264562"/>
                </a:lnTo>
                <a:cubicBezTo>
                  <a:pt x="495269" y="2267373"/>
                  <a:pt x="498766" y="2270185"/>
                  <a:pt x="502265" y="2270185"/>
                </a:cubicBezTo>
                <a:cubicBezTo>
                  <a:pt x="500517" y="2272058"/>
                  <a:pt x="497018" y="2270185"/>
                  <a:pt x="493518" y="2267373"/>
                </a:cubicBezTo>
                <a:lnTo>
                  <a:pt x="484774" y="2258941"/>
                </a:lnTo>
                <a:cubicBezTo>
                  <a:pt x="477778" y="2258941"/>
                  <a:pt x="477778" y="2251944"/>
                  <a:pt x="470780" y="2248445"/>
                </a:cubicBezTo>
                <a:cubicBezTo>
                  <a:pt x="470780" y="2248445"/>
                  <a:pt x="467282" y="2244946"/>
                  <a:pt x="470780" y="2241449"/>
                </a:cubicBezTo>
                <a:close/>
                <a:moveTo>
                  <a:pt x="457287" y="2231453"/>
                </a:moveTo>
                <a:cubicBezTo>
                  <a:pt x="463950" y="2235201"/>
                  <a:pt x="463950" y="2238949"/>
                  <a:pt x="467282" y="2242698"/>
                </a:cubicBezTo>
                <a:cubicBezTo>
                  <a:pt x="463950" y="2246446"/>
                  <a:pt x="457287" y="2235201"/>
                  <a:pt x="457287" y="2231453"/>
                </a:cubicBezTo>
                <a:close/>
                <a:moveTo>
                  <a:pt x="2242932" y="2228503"/>
                </a:moveTo>
                <a:cubicBezTo>
                  <a:pt x="2242932" y="2231877"/>
                  <a:pt x="2239560" y="2235248"/>
                  <a:pt x="2236188" y="2238620"/>
                </a:cubicBezTo>
                <a:cubicBezTo>
                  <a:pt x="2229443" y="2238620"/>
                  <a:pt x="2229443" y="2245365"/>
                  <a:pt x="2226070" y="2248736"/>
                </a:cubicBezTo>
                <a:cubicBezTo>
                  <a:pt x="2226070" y="2245365"/>
                  <a:pt x="2229443" y="2241992"/>
                  <a:pt x="2232815" y="2235248"/>
                </a:cubicBezTo>
                <a:cubicBezTo>
                  <a:pt x="2236188" y="2235248"/>
                  <a:pt x="2236188" y="2235248"/>
                  <a:pt x="2242932" y="2228503"/>
                </a:cubicBezTo>
                <a:close/>
                <a:moveTo>
                  <a:pt x="677590" y="2202678"/>
                </a:moveTo>
                <a:lnTo>
                  <a:pt x="680308" y="2210842"/>
                </a:lnTo>
                <a:lnTo>
                  <a:pt x="681509" y="2211644"/>
                </a:lnTo>
                <a:cubicBezTo>
                  <a:pt x="688254" y="2215015"/>
                  <a:pt x="694999" y="2221760"/>
                  <a:pt x="698372" y="2218387"/>
                </a:cubicBezTo>
                <a:cubicBezTo>
                  <a:pt x="701744" y="2218387"/>
                  <a:pt x="698372" y="2215015"/>
                  <a:pt x="694999" y="2215015"/>
                </a:cubicBezTo>
                <a:lnTo>
                  <a:pt x="697810" y="2212206"/>
                </a:lnTo>
                <a:lnTo>
                  <a:pt x="694442" y="2212801"/>
                </a:lnTo>
                <a:lnTo>
                  <a:pt x="688026" y="2208519"/>
                </a:lnTo>
                <a:lnTo>
                  <a:pt x="687336" y="2209900"/>
                </a:lnTo>
                <a:cubicBezTo>
                  <a:pt x="686554" y="2211773"/>
                  <a:pt x="684992" y="2212711"/>
                  <a:pt x="680306" y="2208961"/>
                </a:cubicBezTo>
                <a:cubicBezTo>
                  <a:pt x="680306" y="2205214"/>
                  <a:pt x="686554" y="2212711"/>
                  <a:pt x="686554" y="2208961"/>
                </a:cubicBezTo>
                <a:cubicBezTo>
                  <a:pt x="686554" y="2207088"/>
                  <a:pt x="684212" y="2206150"/>
                  <a:pt x="682260" y="2205214"/>
                </a:cubicBezTo>
                <a:lnTo>
                  <a:pt x="682120" y="2204946"/>
                </a:lnTo>
                <a:close/>
                <a:moveTo>
                  <a:pt x="696197" y="2197688"/>
                </a:moveTo>
                <a:lnTo>
                  <a:pt x="701182" y="2202678"/>
                </a:lnTo>
                <a:cubicBezTo>
                  <a:pt x="702866" y="2206053"/>
                  <a:pt x="702866" y="2209426"/>
                  <a:pt x="701604" y="2211535"/>
                </a:cubicBezTo>
                <a:lnTo>
                  <a:pt x="698766" y="2212037"/>
                </a:lnTo>
                <a:lnTo>
                  <a:pt x="703009" y="2216279"/>
                </a:lnTo>
                <a:cubicBezTo>
                  <a:pt x="703431" y="2217545"/>
                  <a:pt x="703431" y="2218387"/>
                  <a:pt x="705117" y="2218387"/>
                </a:cubicBezTo>
                <a:cubicBezTo>
                  <a:pt x="706803" y="2220074"/>
                  <a:pt x="709332" y="2222602"/>
                  <a:pt x="711862" y="2224288"/>
                </a:cubicBezTo>
                <a:lnTo>
                  <a:pt x="717602" y="2225006"/>
                </a:lnTo>
                <a:lnTo>
                  <a:pt x="711311" y="2206111"/>
                </a:lnTo>
                <a:close/>
                <a:moveTo>
                  <a:pt x="2271438" y="2188972"/>
                </a:moveTo>
                <a:cubicBezTo>
                  <a:pt x="2271438" y="2192470"/>
                  <a:pt x="2268313" y="2202966"/>
                  <a:pt x="2265190" y="2206465"/>
                </a:cubicBezTo>
                <a:cubicBezTo>
                  <a:pt x="2258943" y="2202966"/>
                  <a:pt x="2258943" y="2202966"/>
                  <a:pt x="2258943" y="2202966"/>
                </a:cubicBezTo>
                <a:cubicBezTo>
                  <a:pt x="2271438" y="2188972"/>
                  <a:pt x="2271438" y="2188972"/>
                  <a:pt x="2271438" y="2188972"/>
                </a:cubicBezTo>
                <a:close/>
                <a:moveTo>
                  <a:pt x="262378" y="2178977"/>
                </a:moveTo>
                <a:cubicBezTo>
                  <a:pt x="265501" y="2182475"/>
                  <a:pt x="274873" y="2192971"/>
                  <a:pt x="274873" y="2196470"/>
                </a:cubicBezTo>
                <a:cubicBezTo>
                  <a:pt x="271748" y="2192971"/>
                  <a:pt x="265501" y="2185974"/>
                  <a:pt x="262378" y="2178977"/>
                </a:cubicBezTo>
                <a:close/>
                <a:moveTo>
                  <a:pt x="389976" y="2174650"/>
                </a:moveTo>
                <a:lnTo>
                  <a:pt x="393816" y="2177978"/>
                </a:lnTo>
                <a:cubicBezTo>
                  <a:pt x="397315" y="2177978"/>
                  <a:pt x="397315" y="2177978"/>
                  <a:pt x="393816" y="2181477"/>
                </a:cubicBezTo>
                <a:close/>
                <a:moveTo>
                  <a:pt x="386670" y="2171055"/>
                </a:moveTo>
                <a:lnTo>
                  <a:pt x="389880" y="2174480"/>
                </a:lnTo>
                <a:lnTo>
                  <a:pt x="389976" y="2174650"/>
                </a:lnTo>
                <a:lnTo>
                  <a:pt x="387256" y="2172292"/>
                </a:lnTo>
                <a:close/>
                <a:moveTo>
                  <a:pt x="397315" y="2163984"/>
                </a:moveTo>
                <a:cubicBezTo>
                  <a:pt x="404097" y="2174126"/>
                  <a:pt x="414270" y="2184269"/>
                  <a:pt x="424445" y="2194411"/>
                </a:cubicBezTo>
                <a:cubicBezTo>
                  <a:pt x="431228" y="2204554"/>
                  <a:pt x="438011" y="2211315"/>
                  <a:pt x="444793" y="2218077"/>
                </a:cubicBezTo>
                <a:cubicBezTo>
                  <a:pt x="438011" y="2221458"/>
                  <a:pt x="431228" y="2197792"/>
                  <a:pt x="421053" y="2201173"/>
                </a:cubicBezTo>
                <a:cubicBezTo>
                  <a:pt x="417663" y="2187650"/>
                  <a:pt x="400705" y="2177507"/>
                  <a:pt x="397315" y="2163984"/>
                </a:cubicBezTo>
                <a:close/>
                <a:moveTo>
                  <a:pt x="383320" y="2163984"/>
                </a:moveTo>
                <a:lnTo>
                  <a:pt x="386670" y="2171055"/>
                </a:lnTo>
                <a:lnTo>
                  <a:pt x="383320" y="2167482"/>
                </a:lnTo>
                <a:cubicBezTo>
                  <a:pt x="379822" y="2163984"/>
                  <a:pt x="383320" y="2167482"/>
                  <a:pt x="383320" y="2163984"/>
                </a:cubicBezTo>
                <a:close/>
                <a:moveTo>
                  <a:pt x="2312979" y="2148991"/>
                </a:moveTo>
                <a:cubicBezTo>
                  <a:pt x="2316415" y="2155239"/>
                  <a:pt x="2295800" y="2164609"/>
                  <a:pt x="2299234" y="2167732"/>
                </a:cubicBezTo>
                <a:cubicBezTo>
                  <a:pt x="2295800" y="2170855"/>
                  <a:pt x="2292364" y="2170855"/>
                  <a:pt x="2292364" y="2173979"/>
                </a:cubicBezTo>
                <a:cubicBezTo>
                  <a:pt x="2290645" y="2172418"/>
                  <a:pt x="2294081" y="2168513"/>
                  <a:pt x="2296658" y="2165390"/>
                </a:cubicBezTo>
                <a:lnTo>
                  <a:pt x="2296078" y="2162755"/>
                </a:lnTo>
                <a:lnTo>
                  <a:pt x="2271436" y="2186474"/>
                </a:lnTo>
                <a:cubicBezTo>
                  <a:pt x="2275006" y="2179602"/>
                  <a:pt x="2289285" y="2165859"/>
                  <a:pt x="2292855" y="2158986"/>
                </a:cubicBezTo>
                <a:lnTo>
                  <a:pt x="2295893" y="2161911"/>
                </a:lnTo>
                <a:lnTo>
                  <a:pt x="2295800" y="2161485"/>
                </a:lnTo>
                <a:cubicBezTo>
                  <a:pt x="2302671" y="2152114"/>
                  <a:pt x="2309543" y="2155239"/>
                  <a:pt x="2312979" y="2148991"/>
                </a:cubicBezTo>
                <a:close/>
                <a:moveTo>
                  <a:pt x="365039" y="2137935"/>
                </a:moveTo>
                <a:lnTo>
                  <a:pt x="368579" y="2141870"/>
                </a:lnTo>
                <a:cubicBezTo>
                  <a:pt x="370661" y="2145368"/>
                  <a:pt x="371494" y="2147992"/>
                  <a:pt x="368163" y="2144494"/>
                </a:cubicBezTo>
                <a:close/>
                <a:moveTo>
                  <a:pt x="364645" y="2137496"/>
                </a:moveTo>
                <a:lnTo>
                  <a:pt x="364831" y="2137496"/>
                </a:lnTo>
                <a:lnTo>
                  <a:pt x="365039" y="2137935"/>
                </a:lnTo>
                <a:close/>
                <a:moveTo>
                  <a:pt x="213236" y="2135917"/>
                </a:moveTo>
                <a:cubicBezTo>
                  <a:pt x="214068" y="2135516"/>
                  <a:pt x="214901" y="2136320"/>
                  <a:pt x="216566" y="2141138"/>
                </a:cubicBezTo>
                <a:cubicBezTo>
                  <a:pt x="213236" y="2144351"/>
                  <a:pt x="219899" y="2150778"/>
                  <a:pt x="219899" y="2150778"/>
                </a:cubicBezTo>
                <a:cubicBezTo>
                  <a:pt x="216566" y="2153990"/>
                  <a:pt x="216566" y="2147565"/>
                  <a:pt x="209903" y="2137926"/>
                </a:cubicBezTo>
                <a:cubicBezTo>
                  <a:pt x="211569" y="2137926"/>
                  <a:pt x="212401" y="2136320"/>
                  <a:pt x="213236" y="2135917"/>
                </a:cubicBezTo>
                <a:close/>
                <a:moveTo>
                  <a:pt x="361498" y="2133998"/>
                </a:moveTo>
                <a:lnTo>
                  <a:pt x="364645" y="2137496"/>
                </a:lnTo>
                <a:lnTo>
                  <a:pt x="361498" y="2137496"/>
                </a:lnTo>
                <a:cubicBezTo>
                  <a:pt x="354835" y="2133998"/>
                  <a:pt x="364831" y="2137496"/>
                  <a:pt x="361498" y="2133998"/>
                </a:cubicBezTo>
                <a:close/>
                <a:moveTo>
                  <a:pt x="342340" y="2122004"/>
                </a:moveTo>
                <a:cubicBezTo>
                  <a:pt x="342340" y="2119005"/>
                  <a:pt x="352836" y="2128001"/>
                  <a:pt x="359833" y="2131000"/>
                </a:cubicBezTo>
                <a:cubicBezTo>
                  <a:pt x="356334" y="2131000"/>
                  <a:pt x="356334" y="2131000"/>
                  <a:pt x="356334" y="2133998"/>
                </a:cubicBezTo>
                <a:cubicBezTo>
                  <a:pt x="352836" y="2133998"/>
                  <a:pt x="345838" y="2125002"/>
                  <a:pt x="342340" y="2122004"/>
                </a:cubicBezTo>
                <a:close/>
                <a:moveTo>
                  <a:pt x="222397" y="2121505"/>
                </a:moveTo>
                <a:cubicBezTo>
                  <a:pt x="222397" y="2124628"/>
                  <a:pt x="222397" y="2127752"/>
                  <a:pt x="224896" y="2130875"/>
                </a:cubicBezTo>
                <a:cubicBezTo>
                  <a:pt x="222397" y="2130875"/>
                  <a:pt x="222397" y="2134000"/>
                  <a:pt x="219899" y="2124628"/>
                </a:cubicBezTo>
                <a:cubicBezTo>
                  <a:pt x="222397" y="2121505"/>
                  <a:pt x="222397" y="2121505"/>
                  <a:pt x="222397" y="2121505"/>
                </a:cubicBezTo>
                <a:close/>
                <a:moveTo>
                  <a:pt x="224271" y="2116194"/>
                </a:moveTo>
                <a:cubicBezTo>
                  <a:pt x="225208" y="2116631"/>
                  <a:pt x="226145" y="2117505"/>
                  <a:pt x="226145" y="2117505"/>
                </a:cubicBezTo>
                <a:cubicBezTo>
                  <a:pt x="229894" y="2128001"/>
                  <a:pt x="226145" y="2131500"/>
                  <a:pt x="222397" y="2117505"/>
                </a:cubicBezTo>
                <a:cubicBezTo>
                  <a:pt x="222397" y="2115756"/>
                  <a:pt x="223334" y="2115756"/>
                  <a:pt x="224271" y="2116194"/>
                </a:cubicBezTo>
                <a:close/>
                <a:moveTo>
                  <a:pt x="349836" y="2112223"/>
                </a:moveTo>
                <a:cubicBezTo>
                  <a:pt x="353584" y="2109010"/>
                  <a:pt x="357332" y="2118648"/>
                  <a:pt x="361081" y="2121861"/>
                </a:cubicBezTo>
                <a:cubicBezTo>
                  <a:pt x="361081" y="2121861"/>
                  <a:pt x="361081" y="2125075"/>
                  <a:pt x="364829" y="2128288"/>
                </a:cubicBezTo>
                <a:cubicBezTo>
                  <a:pt x="364829" y="2131500"/>
                  <a:pt x="357332" y="2121861"/>
                  <a:pt x="353584" y="2118648"/>
                </a:cubicBezTo>
                <a:cubicBezTo>
                  <a:pt x="361081" y="2121861"/>
                  <a:pt x="357332" y="2118648"/>
                  <a:pt x="349836" y="2112223"/>
                </a:cubicBezTo>
                <a:close/>
                <a:moveTo>
                  <a:pt x="2357231" y="2094017"/>
                </a:moveTo>
                <a:cubicBezTo>
                  <a:pt x="2361396" y="2097515"/>
                  <a:pt x="2357231" y="2104513"/>
                  <a:pt x="2353066" y="2111510"/>
                </a:cubicBezTo>
                <a:cubicBezTo>
                  <a:pt x="2353066" y="2104513"/>
                  <a:pt x="2348901" y="2108010"/>
                  <a:pt x="2357231" y="2094017"/>
                </a:cubicBezTo>
                <a:close/>
                <a:moveTo>
                  <a:pt x="299812" y="2051920"/>
                </a:moveTo>
                <a:lnTo>
                  <a:pt x="298906" y="2052600"/>
                </a:lnTo>
                <a:lnTo>
                  <a:pt x="300428" y="2053154"/>
                </a:lnTo>
                <a:close/>
                <a:moveTo>
                  <a:pt x="2406373" y="1999062"/>
                </a:moveTo>
                <a:cubicBezTo>
                  <a:pt x="2403041" y="2002809"/>
                  <a:pt x="2403041" y="2006557"/>
                  <a:pt x="2403041" y="2010307"/>
                </a:cubicBezTo>
                <a:cubicBezTo>
                  <a:pt x="2399709" y="2014055"/>
                  <a:pt x="2399709" y="2010307"/>
                  <a:pt x="2396378" y="2014055"/>
                </a:cubicBezTo>
                <a:cubicBezTo>
                  <a:pt x="2399709" y="2006557"/>
                  <a:pt x="2406373" y="1999062"/>
                  <a:pt x="2406373" y="1999062"/>
                </a:cubicBezTo>
                <a:close/>
                <a:moveTo>
                  <a:pt x="2418297" y="1975595"/>
                </a:moveTo>
                <a:cubicBezTo>
                  <a:pt x="2421670" y="1975595"/>
                  <a:pt x="2414925" y="1982339"/>
                  <a:pt x="2418297" y="1985712"/>
                </a:cubicBezTo>
                <a:cubicBezTo>
                  <a:pt x="2414925" y="1989084"/>
                  <a:pt x="2411552" y="1989084"/>
                  <a:pt x="2411552" y="1985712"/>
                </a:cubicBezTo>
                <a:cubicBezTo>
                  <a:pt x="2414925" y="1985712"/>
                  <a:pt x="2414925" y="1982339"/>
                  <a:pt x="2418297" y="1975595"/>
                </a:cubicBezTo>
                <a:close/>
                <a:moveTo>
                  <a:pt x="2383884" y="1969076"/>
                </a:moveTo>
                <a:cubicBezTo>
                  <a:pt x="2383884" y="1969076"/>
                  <a:pt x="2377220" y="1984069"/>
                  <a:pt x="2373889" y="1984069"/>
                </a:cubicBezTo>
                <a:cubicBezTo>
                  <a:pt x="2377220" y="1972824"/>
                  <a:pt x="2380552" y="1972824"/>
                  <a:pt x="2383884" y="1969076"/>
                </a:cubicBezTo>
                <a:close/>
                <a:moveTo>
                  <a:pt x="256587" y="1968851"/>
                </a:moveTo>
                <a:lnTo>
                  <a:pt x="263226" y="1972170"/>
                </a:lnTo>
                <a:lnTo>
                  <a:pt x="261646" y="1972644"/>
                </a:lnTo>
                <a:cubicBezTo>
                  <a:pt x="260802" y="1973910"/>
                  <a:pt x="259960" y="1975595"/>
                  <a:pt x="256587" y="1968851"/>
                </a:cubicBezTo>
                <a:close/>
                <a:moveTo>
                  <a:pt x="239888" y="1959080"/>
                </a:moveTo>
                <a:cubicBezTo>
                  <a:pt x="242386" y="1966576"/>
                  <a:pt x="244885" y="1974073"/>
                  <a:pt x="244885" y="1974073"/>
                </a:cubicBezTo>
                <a:lnTo>
                  <a:pt x="239888" y="1962828"/>
                </a:lnTo>
                <a:cubicBezTo>
                  <a:pt x="239888" y="1959080"/>
                  <a:pt x="239888" y="1959080"/>
                  <a:pt x="239888" y="1959080"/>
                </a:cubicBezTo>
                <a:close/>
                <a:moveTo>
                  <a:pt x="246470" y="1958734"/>
                </a:moveTo>
                <a:cubicBezTo>
                  <a:pt x="249842" y="1962106"/>
                  <a:pt x="253215" y="1978967"/>
                  <a:pt x="256587" y="1975595"/>
                </a:cubicBezTo>
                <a:cubicBezTo>
                  <a:pt x="259959" y="1978967"/>
                  <a:pt x="256587" y="1982339"/>
                  <a:pt x="256587" y="1985712"/>
                </a:cubicBezTo>
                <a:cubicBezTo>
                  <a:pt x="253215" y="1978967"/>
                  <a:pt x="243097" y="1965479"/>
                  <a:pt x="246470" y="1958734"/>
                </a:cubicBezTo>
                <a:close/>
                <a:moveTo>
                  <a:pt x="2373055" y="1956582"/>
                </a:moveTo>
                <a:cubicBezTo>
                  <a:pt x="2376387" y="1956582"/>
                  <a:pt x="2373055" y="1963455"/>
                  <a:pt x="2373055" y="1966889"/>
                </a:cubicBezTo>
                <a:cubicBezTo>
                  <a:pt x="2369723" y="1966889"/>
                  <a:pt x="2363060" y="1966889"/>
                  <a:pt x="2363060" y="1977198"/>
                </a:cubicBezTo>
                <a:cubicBezTo>
                  <a:pt x="2363060" y="1977198"/>
                  <a:pt x="2359727" y="1980634"/>
                  <a:pt x="2359727" y="1984070"/>
                </a:cubicBezTo>
                <a:cubicBezTo>
                  <a:pt x="2356397" y="1977198"/>
                  <a:pt x="2369723" y="1963455"/>
                  <a:pt x="2373055" y="1956582"/>
                </a:cubicBezTo>
                <a:close/>
                <a:moveTo>
                  <a:pt x="220176" y="1945292"/>
                </a:moveTo>
                <a:lnTo>
                  <a:pt x="229060" y="1948252"/>
                </a:lnTo>
                <a:cubicBezTo>
                  <a:pt x="232392" y="1961580"/>
                  <a:pt x="219064" y="1941589"/>
                  <a:pt x="222397" y="1948252"/>
                </a:cubicBezTo>
                <a:close/>
                <a:moveTo>
                  <a:pt x="218798" y="1943455"/>
                </a:moveTo>
                <a:lnTo>
                  <a:pt x="220176" y="1945292"/>
                </a:lnTo>
                <a:lnTo>
                  <a:pt x="219064" y="1944922"/>
                </a:lnTo>
                <a:close/>
                <a:moveTo>
                  <a:pt x="202406" y="1941589"/>
                </a:moveTo>
                <a:cubicBezTo>
                  <a:pt x="205529" y="1941589"/>
                  <a:pt x="214901" y="1956582"/>
                  <a:pt x="208653" y="1956582"/>
                </a:cubicBezTo>
                <a:cubicBezTo>
                  <a:pt x="208653" y="1952835"/>
                  <a:pt x="205529" y="1949085"/>
                  <a:pt x="202406" y="1941589"/>
                </a:cubicBezTo>
                <a:close/>
                <a:moveTo>
                  <a:pt x="212401" y="1934926"/>
                </a:moveTo>
                <a:cubicBezTo>
                  <a:pt x="215734" y="1938257"/>
                  <a:pt x="215734" y="1931594"/>
                  <a:pt x="222397" y="1938257"/>
                </a:cubicBezTo>
                <a:cubicBezTo>
                  <a:pt x="219064" y="1938257"/>
                  <a:pt x="218232" y="1939090"/>
                  <a:pt x="218232" y="1940340"/>
                </a:cubicBezTo>
                <a:lnTo>
                  <a:pt x="218798" y="1943455"/>
                </a:lnTo>
                <a:close/>
                <a:moveTo>
                  <a:pt x="2416368" y="1926283"/>
                </a:moveTo>
                <a:cubicBezTo>
                  <a:pt x="2417201" y="1927221"/>
                  <a:pt x="2418034" y="1929094"/>
                  <a:pt x="2421366" y="1929094"/>
                </a:cubicBezTo>
                <a:cubicBezTo>
                  <a:pt x="2418034" y="1936592"/>
                  <a:pt x="2411371" y="1932844"/>
                  <a:pt x="2411371" y="1929094"/>
                </a:cubicBezTo>
                <a:cubicBezTo>
                  <a:pt x="2414703" y="1925347"/>
                  <a:pt x="2415536" y="1925347"/>
                  <a:pt x="2416368" y="1926283"/>
                </a:cubicBezTo>
                <a:close/>
                <a:moveTo>
                  <a:pt x="2405067" y="1918010"/>
                </a:moveTo>
                <a:lnTo>
                  <a:pt x="2403121" y="1922063"/>
                </a:lnTo>
                <a:cubicBezTo>
                  <a:pt x="2401435" y="1925013"/>
                  <a:pt x="2399749" y="1926699"/>
                  <a:pt x="2398064" y="1925013"/>
                </a:cubicBezTo>
                <a:cubicBezTo>
                  <a:pt x="2399749" y="1921641"/>
                  <a:pt x="2400592" y="1921641"/>
                  <a:pt x="2401857" y="1921219"/>
                </a:cubicBezTo>
                <a:close/>
                <a:moveTo>
                  <a:pt x="2408180" y="1914896"/>
                </a:moveTo>
                <a:lnTo>
                  <a:pt x="2405067" y="1918010"/>
                </a:lnTo>
                <a:lnTo>
                  <a:pt x="2405939" y="1916195"/>
                </a:lnTo>
                <a:close/>
                <a:moveTo>
                  <a:pt x="2552136" y="1911602"/>
                </a:moveTo>
                <a:cubicBezTo>
                  <a:pt x="2552136" y="1915000"/>
                  <a:pt x="2555469" y="1911602"/>
                  <a:pt x="2558801" y="1911602"/>
                </a:cubicBezTo>
                <a:cubicBezTo>
                  <a:pt x="2555469" y="1921797"/>
                  <a:pt x="2548806" y="1935391"/>
                  <a:pt x="2542141" y="1948984"/>
                </a:cubicBezTo>
                <a:cubicBezTo>
                  <a:pt x="2535478" y="1959180"/>
                  <a:pt x="2528815" y="1976172"/>
                  <a:pt x="2518820" y="1989765"/>
                </a:cubicBezTo>
                <a:cubicBezTo>
                  <a:pt x="2512155" y="2003359"/>
                  <a:pt x="2505492" y="2016952"/>
                  <a:pt x="2498829" y="2027148"/>
                </a:cubicBezTo>
                <a:cubicBezTo>
                  <a:pt x="2492164" y="2040741"/>
                  <a:pt x="2485501" y="2050936"/>
                  <a:pt x="2478838" y="2061132"/>
                </a:cubicBezTo>
                <a:cubicBezTo>
                  <a:pt x="2472174" y="2071327"/>
                  <a:pt x="2468843" y="2074725"/>
                  <a:pt x="2462178" y="2081522"/>
                </a:cubicBezTo>
                <a:cubicBezTo>
                  <a:pt x="2458848" y="2081522"/>
                  <a:pt x="2475506" y="2057733"/>
                  <a:pt x="2478838" y="2054335"/>
                </a:cubicBezTo>
                <a:cubicBezTo>
                  <a:pt x="2492164" y="2027148"/>
                  <a:pt x="2505492" y="2006757"/>
                  <a:pt x="2518820" y="1982968"/>
                </a:cubicBezTo>
                <a:cubicBezTo>
                  <a:pt x="2525483" y="1972773"/>
                  <a:pt x="2532146" y="1962578"/>
                  <a:pt x="2535478" y="1948984"/>
                </a:cubicBezTo>
                <a:cubicBezTo>
                  <a:pt x="2542141" y="1938789"/>
                  <a:pt x="2548806" y="1925196"/>
                  <a:pt x="2552136" y="1911602"/>
                </a:cubicBezTo>
                <a:close/>
                <a:moveTo>
                  <a:pt x="164923" y="1899109"/>
                </a:moveTo>
                <a:cubicBezTo>
                  <a:pt x="174918" y="1915887"/>
                  <a:pt x="184913" y="1936020"/>
                  <a:pt x="194909" y="1956153"/>
                </a:cubicBezTo>
                <a:cubicBezTo>
                  <a:pt x="204904" y="1979642"/>
                  <a:pt x="214899" y="1999776"/>
                  <a:pt x="224895" y="2016554"/>
                </a:cubicBezTo>
                <a:cubicBezTo>
                  <a:pt x="221562" y="2016554"/>
                  <a:pt x="208236" y="1989709"/>
                  <a:pt x="198241" y="1979642"/>
                </a:cubicBezTo>
                <a:cubicBezTo>
                  <a:pt x="194909" y="1969576"/>
                  <a:pt x="204904" y="1986354"/>
                  <a:pt x="201572" y="1976287"/>
                </a:cubicBezTo>
                <a:cubicBezTo>
                  <a:pt x="191576" y="1962864"/>
                  <a:pt x="184913" y="1949442"/>
                  <a:pt x="178250" y="1936020"/>
                </a:cubicBezTo>
                <a:cubicBezTo>
                  <a:pt x="171586" y="1922597"/>
                  <a:pt x="168255" y="1909175"/>
                  <a:pt x="164923" y="1899109"/>
                </a:cubicBezTo>
                <a:close/>
                <a:moveTo>
                  <a:pt x="94956" y="1899109"/>
                </a:moveTo>
                <a:cubicBezTo>
                  <a:pt x="98288" y="1899109"/>
                  <a:pt x="104951" y="1912436"/>
                  <a:pt x="104951" y="1919099"/>
                </a:cubicBezTo>
                <a:cubicBezTo>
                  <a:pt x="104951" y="1919099"/>
                  <a:pt x="98288" y="1905772"/>
                  <a:pt x="94956" y="1899109"/>
                </a:cubicBezTo>
                <a:close/>
                <a:moveTo>
                  <a:pt x="218863" y="1890143"/>
                </a:moveTo>
                <a:lnTo>
                  <a:pt x="217964" y="1891292"/>
                </a:lnTo>
                <a:lnTo>
                  <a:pt x="219491" y="1891292"/>
                </a:lnTo>
                <a:close/>
                <a:moveTo>
                  <a:pt x="154927" y="1881618"/>
                </a:moveTo>
                <a:cubicBezTo>
                  <a:pt x="158050" y="1881618"/>
                  <a:pt x="164298" y="1894945"/>
                  <a:pt x="167422" y="1901608"/>
                </a:cubicBezTo>
                <a:cubicBezTo>
                  <a:pt x="164298" y="1898276"/>
                  <a:pt x="158050" y="1888281"/>
                  <a:pt x="154927" y="1881618"/>
                </a:cubicBezTo>
                <a:close/>
                <a:moveTo>
                  <a:pt x="278507" y="1874010"/>
                </a:moveTo>
                <a:cubicBezTo>
                  <a:pt x="279351" y="1874432"/>
                  <a:pt x="280193" y="1876118"/>
                  <a:pt x="280193" y="1877804"/>
                </a:cubicBezTo>
                <a:lnTo>
                  <a:pt x="278109" y="1874907"/>
                </a:lnTo>
                <a:close/>
                <a:moveTo>
                  <a:pt x="272635" y="1859083"/>
                </a:moveTo>
                <a:lnTo>
                  <a:pt x="276822" y="1864315"/>
                </a:lnTo>
                <a:cubicBezTo>
                  <a:pt x="278507" y="1866001"/>
                  <a:pt x="276822" y="1865158"/>
                  <a:pt x="274714" y="1863050"/>
                </a:cubicBezTo>
                <a:close/>
                <a:moveTo>
                  <a:pt x="270077" y="1854199"/>
                </a:moveTo>
                <a:lnTo>
                  <a:pt x="272635" y="1859083"/>
                </a:lnTo>
                <a:lnTo>
                  <a:pt x="270506" y="1856423"/>
                </a:lnTo>
                <a:close/>
                <a:moveTo>
                  <a:pt x="2455515" y="1854130"/>
                </a:moveTo>
                <a:cubicBezTo>
                  <a:pt x="2458848" y="1854130"/>
                  <a:pt x="2452183" y="1864125"/>
                  <a:pt x="2455515" y="1864125"/>
                </a:cubicBezTo>
                <a:cubicBezTo>
                  <a:pt x="2448852" y="1874120"/>
                  <a:pt x="2452183" y="1857462"/>
                  <a:pt x="2455515" y="1854130"/>
                </a:cubicBezTo>
                <a:close/>
                <a:moveTo>
                  <a:pt x="269770" y="1848421"/>
                </a:moveTo>
                <a:cubicBezTo>
                  <a:pt x="269041" y="1848098"/>
                  <a:pt x="268624" y="1849171"/>
                  <a:pt x="268208" y="1850461"/>
                </a:cubicBezTo>
                <a:lnTo>
                  <a:pt x="267294" y="1852408"/>
                </a:lnTo>
                <a:lnTo>
                  <a:pt x="270506" y="1856423"/>
                </a:lnTo>
                <a:lnTo>
                  <a:pt x="272606" y="1867265"/>
                </a:lnTo>
                <a:lnTo>
                  <a:pt x="278109" y="1874907"/>
                </a:lnTo>
                <a:lnTo>
                  <a:pt x="276822" y="1877804"/>
                </a:lnTo>
                <a:lnTo>
                  <a:pt x="289326" y="1887805"/>
                </a:lnTo>
                <a:lnTo>
                  <a:pt x="287911" y="1885082"/>
                </a:lnTo>
                <a:cubicBezTo>
                  <a:pt x="285805" y="1882131"/>
                  <a:pt x="283277" y="1878756"/>
                  <a:pt x="279907" y="1872008"/>
                </a:cubicBezTo>
                <a:cubicBezTo>
                  <a:pt x="283277" y="1875381"/>
                  <a:pt x="285805" y="1875381"/>
                  <a:pt x="286647" y="1872852"/>
                </a:cubicBezTo>
                <a:lnTo>
                  <a:pt x="284261" y="1862694"/>
                </a:lnTo>
                <a:lnTo>
                  <a:pt x="283566" y="1860942"/>
                </a:lnTo>
                <a:cubicBezTo>
                  <a:pt x="280193" y="1860942"/>
                  <a:pt x="276822" y="1857571"/>
                  <a:pt x="273448" y="1854199"/>
                </a:cubicBezTo>
                <a:lnTo>
                  <a:pt x="273448" y="1854001"/>
                </a:lnTo>
                <a:lnTo>
                  <a:pt x="273206" y="1854755"/>
                </a:lnTo>
                <a:cubicBezTo>
                  <a:pt x="271539" y="1850461"/>
                  <a:pt x="270499" y="1848742"/>
                  <a:pt x="269770" y="1848421"/>
                </a:cubicBezTo>
                <a:close/>
                <a:moveTo>
                  <a:pt x="192511" y="1837338"/>
                </a:moveTo>
                <a:lnTo>
                  <a:pt x="197632" y="1861337"/>
                </a:lnTo>
                <a:lnTo>
                  <a:pt x="197149" y="1860522"/>
                </a:lnTo>
                <a:cubicBezTo>
                  <a:pt x="193355" y="1850826"/>
                  <a:pt x="190826" y="1840711"/>
                  <a:pt x="192511" y="1837338"/>
                </a:cubicBezTo>
                <a:close/>
                <a:moveTo>
                  <a:pt x="2504453" y="1831639"/>
                </a:moveTo>
                <a:cubicBezTo>
                  <a:pt x="2511326" y="1831639"/>
                  <a:pt x="2501017" y="1851630"/>
                  <a:pt x="2494145" y="1858293"/>
                </a:cubicBezTo>
                <a:cubicBezTo>
                  <a:pt x="2494145" y="1851630"/>
                  <a:pt x="2487274" y="1864958"/>
                  <a:pt x="2483838" y="1871621"/>
                </a:cubicBezTo>
                <a:cubicBezTo>
                  <a:pt x="2494145" y="1851630"/>
                  <a:pt x="2494145" y="1848298"/>
                  <a:pt x="2504453" y="1831639"/>
                </a:cubicBezTo>
                <a:close/>
                <a:moveTo>
                  <a:pt x="238388" y="1791660"/>
                </a:moveTo>
                <a:cubicBezTo>
                  <a:pt x="252383" y="1821646"/>
                  <a:pt x="234890" y="1808318"/>
                  <a:pt x="238388" y="1791660"/>
                </a:cubicBezTo>
                <a:close/>
                <a:moveTo>
                  <a:pt x="232724" y="1777493"/>
                </a:moveTo>
                <a:lnTo>
                  <a:pt x="231715" y="1780855"/>
                </a:lnTo>
                <a:lnTo>
                  <a:pt x="232724" y="1788250"/>
                </a:lnTo>
                <a:lnTo>
                  <a:pt x="232724" y="1780904"/>
                </a:lnTo>
                <a:close/>
                <a:moveTo>
                  <a:pt x="2507992" y="1754177"/>
                </a:moveTo>
                <a:cubicBezTo>
                  <a:pt x="2504659" y="1767920"/>
                  <a:pt x="2511324" y="1761049"/>
                  <a:pt x="2511324" y="1757613"/>
                </a:cubicBezTo>
                <a:cubicBezTo>
                  <a:pt x="2511324" y="1767920"/>
                  <a:pt x="2504659" y="1771356"/>
                  <a:pt x="2511324" y="1767920"/>
                </a:cubicBezTo>
                <a:cubicBezTo>
                  <a:pt x="2511324" y="1771356"/>
                  <a:pt x="2507992" y="1774792"/>
                  <a:pt x="2504659" y="1781664"/>
                </a:cubicBezTo>
                <a:cubicBezTo>
                  <a:pt x="2501329" y="1781664"/>
                  <a:pt x="2501329" y="1778228"/>
                  <a:pt x="2501329" y="1771356"/>
                </a:cubicBezTo>
                <a:cubicBezTo>
                  <a:pt x="2501329" y="1764484"/>
                  <a:pt x="2504659" y="1754177"/>
                  <a:pt x="2507992" y="1754177"/>
                </a:cubicBezTo>
                <a:close/>
                <a:moveTo>
                  <a:pt x="2522985" y="1749179"/>
                </a:moveTo>
                <a:cubicBezTo>
                  <a:pt x="2526317" y="1749179"/>
                  <a:pt x="2522985" y="1759675"/>
                  <a:pt x="2526317" y="1759675"/>
                </a:cubicBezTo>
                <a:cubicBezTo>
                  <a:pt x="2519652" y="1766672"/>
                  <a:pt x="2516322" y="1756176"/>
                  <a:pt x="2522985" y="1749179"/>
                </a:cubicBezTo>
                <a:close/>
                <a:moveTo>
                  <a:pt x="133689" y="1746681"/>
                </a:moveTo>
                <a:cubicBezTo>
                  <a:pt x="137438" y="1756676"/>
                  <a:pt x="137438" y="1763339"/>
                  <a:pt x="133689" y="1766672"/>
                </a:cubicBezTo>
                <a:cubicBezTo>
                  <a:pt x="133689" y="1760009"/>
                  <a:pt x="129941" y="1746681"/>
                  <a:pt x="133689" y="1746681"/>
                </a:cubicBezTo>
                <a:close/>
                <a:moveTo>
                  <a:pt x="246470" y="1746291"/>
                </a:moveTo>
                <a:cubicBezTo>
                  <a:pt x="246470" y="1756407"/>
                  <a:pt x="249842" y="1763152"/>
                  <a:pt x="243097" y="1763152"/>
                </a:cubicBezTo>
                <a:cubicBezTo>
                  <a:pt x="239726" y="1756407"/>
                  <a:pt x="243097" y="1759779"/>
                  <a:pt x="239726" y="1749662"/>
                </a:cubicBezTo>
                <a:cubicBezTo>
                  <a:pt x="241411" y="1754721"/>
                  <a:pt x="240568" y="1757251"/>
                  <a:pt x="240146" y="1760622"/>
                </a:cubicBezTo>
                <a:lnTo>
                  <a:pt x="242995" y="1776084"/>
                </a:lnTo>
                <a:lnTo>
                  <a:pt x="246204" y="1780904"/>
                </a:lnTo>
                <a:cubicBezTo>
                  <a:pt x="246204" y="1767408"/>
                  <a:pt x="242834" y="1770781"/>
                  <a:pt x="249575" y="1774156"/>
                </a:cubicBezTo>
                <a:cubicBezTo>
                  <a:pt x="249575" y="1767408"/>
                  <a:pt x="246204" y="1757285"/>
                  <a:pt x="252945" y="1757285"/>
                </a:cubicBezTo>
                <a:lnTo>
                  <a:pt x="251638" y="1752050"/>
                </a:lnTo>
                <a:lnTo>
                  <a:pt x="249842" y="1750928"/>
                </a:lnTo>
                <a:cubicBezTo>
                  <a:pt x="249000" y="1750506"/>
                  <a:pt x="248156" y="1749662"/>
                  <a:pt x="246470" y="1746291"/>
                </a:cubicBezTo>
                <a:close/>
                <a:moveTo>
                  <a:pt x="208132" y="1738870"/>
                </a:moveTo>
                <a:cubicBezTo>
                  <a:pt x="209278" y="1739599"/>
                  <a:pt x="210736" y="1741682"/>
                  <a:pt x="212401" y="1745847"/>
                </a:cubicBezTo>
                <a:cubicBezTo>
                  <a:pt x="209069" y="1742516"/>
                  <a:pt x="209069" y="1745847"/>
                  <a:pt x="209069" y="1749179"/>
                </a:cubicBezTo>
                <a:cubicBezTo>
                  <a:pt x="204071" y="1746679"/>
                  <a:pt x="204696" y="1736684"/>
                  <a:pt x="208132" y="1738870"/>
                </a:cubicBezTo>
                <a:close/>
                <a:moveTo>
                  <a:pt x="152429" y="1736686"/>
                </a:moveTo>
                <a:cubicBezTo>
                  <a:pt x="155762" y="1739898"/>
                  <a:pt x="159092" y="1749536"/>
                  <a:pt x="162425" y="1755963"/>
                </a:cubicBezTo>
                <a:cubicBezTo>
                  <a:pt x="159092" y="1759176"/>
                  <a:pt x="162425" y="1746324"/>
                  <a:pt x="159092" y="1749536"/>
                </a:cubicBezTo>
                <a:cubicBezTo>
                  <a:pt x="155762" y="1743111"/>
                  <a:pt x="155762" y="1743111"/>
                  <a:pt x="152429" y="1736686"/>
                </a:cubicBezTo>
                <a:close/>
                <a:moveTo>
                  <a:pt x="119945" y="1736686"/>
                </a:moveTo>
                <a:cubicBezTo>
                  <a:pt x="119945" y="1740183"/>
                  <a:pt x="119945" y="1743682"/>
                  <a:pt x="119945" y="1747181"/>
                </a:cubicBezTo>
                <a:cubicBezTo>
                  <a:pt x="119945" y="1747181"/>
                  <a:pt x="119945" y="1750679"/>
                  <a:pt x="119945" y="1754178"/>
                </a:cubicBezTo>
                <a:cubicBezTo>
                  <a:pt x="117446" y="1750679"/>
                  <a:pt x="117446" y="1736686"/>
                  <a:pt x="119945" y="1736686"/>
                </a:cubicBezTo>
                <a:close/>
                <a:moveTo>
                  <a:pt x="219491" y="1736174"/>
                </a:moveTo>
                <a:cubicBezTo>
                  <a:pt x="219491" y="1742919"/>
                  <a:pt x="229608" y="1756407"/>
                  <a:pt x="232981" y="1766524"/>
                </a:cubicBezTo>
                <a:cubicBezTo>
                  <a:pt x="232981" y="1766524"/>
                  <a:pt x="229608" y="1763152"/>
                  <a:pt x="229608" y="1763152"/>
                </a:cubicBezTo>
                <a:cubicBezTo>
                  <a:pt x="229608" y="1763152"/>
                  <a:pt x="229608" y="1766524"/>
                  <a:pt x="229608" y="1766524"/>
                </a:cubicBezTo>
                <a:cubicBezTo>
                  <a:pt x="229608" y="1769895"/>
                  <a:pt x="226236" y="1759779"/>
                  <a:pt x="226236" y="1763152"/>
                </a:cubicBezTo>
                <a:cubicBezTo>
                  <a:pt x="224548" y="1764838"/>
                  <a:pt x="225392" y="1768209"/>
                  <a:pt x="227078" y="1771161"/>
                </a:cubicBezTo>
                <a:lnTo>
                  <a:pt x="232724" y="1776402"/>
                </a:lnTo>
                <a:lnTo>
                  <a:pt x="232724" y="1770781"/>
                </a:lnTo>
                <a:cubicBezTo>
                  <a:pt x="236094" y="1770781"/>
                  <a:pt x="236094" y="1777529"/>
                  <a:pt x="236094" y="1780904"/>
                </a:cubicBezTo>
                <a:lnTo>
                  <a:pt x="239414" y="1770933"/>
                </a:lnTo>
                <a:lnTo>
                  <a:pt x="234666" y="1763572"/>
                </a:lnTo>
                <a:cubicBezTo>
                  <a:pt x="231293" y="1757251"/>
                  <a:pt x="227922" y="1749662"/>
                  <a:pt x="226236" y="1742919"/>
                </a:cubicBezTo>
                <a:cubicBezTo>
                  <a:pt x="226236" y="1739547"/>
                  <a:pt x="222863" y="1746291"/>
                  <a:pt x="219491" y="1736174"/>
                </a:cubicBezTo>
                <a:close/>
                <a:moveTo>
                  <a:pt x="2566298" y="1707323"/>
                </a:moveTo>
                <a:cubicBezTo>
                  <a:pt x="2566298" y="1710448"/>
                  <a:pt x="2562966" y="1713570"/>
                  <a:pt x="2562966" y="1716695"/>
                </a:cubicBezTo>
                <a:cubicBezTo>
                  <a:pt x="2559634" y="1716695"/>
                  <a:pt x="2559634" y="1713570"/>
                  <a:pt x="2559634" y="1716695"/>
                </a:cubicBezTo>
                <a:cubicBezTo>
                  <a:pt x="2556303" y="1713570"/>
                  <a:pt x="2562966" y="1704200"/>
                  <a:pt x="2566298" y="1707323"/>
                </a:cubicBezTo>
                <a:close/>
                <a:moveTo>
                  <a:pt x="195883" y="1699081"/>
                </a:moveTo>
                <a:lnTo>
                  <a:pt x="197643" y="1703260"/>
                </a:lnTo>
                <a:lnTo>
                  <a:pt x="197570" y="1703296"/>
                </a:lnTo>
                <a:cubicBezTo>
                  <a:pt x="196726" y="1702453"/>
                  <a:pt x="195883" y="1700767"/>
                  <a:pt x="195883" y="1699081"/>
                </a:cubicBezTo>
                <a:close/>
                <a:moveTo>
                  <a:pt x="127441" y="1696703"/>
                </a:moveTo>
                <a:cubicBezTo>
                  <a:pt x="127441" y="1699826"/>
                  <a:pt x="129941" y="1699826"/>
                  <a:pt x="129941" y="1696703"/>
                </a:cubicBezTo>
                <a:cubicBezTo>
                  <a:pt x="129941" y="1696703"/>
                  <a:pt x="129941" y="1709198"/>
                  <a:pt x="127441" y="1709198"/>
                </a:cubicBezTo>
                <a:cubicBezTo>
                  <a:pt x="127441" y="1706073"/>
                  <a:pt x="127441" y="1702950"/>
                  <a:pt x="127441" y="1696703"/>
                </a:cubicBezTo>
                <a:close/>
                <a:moveTo>
                  <a:pt x="2596284" y="1671716"/>
                </a:moveTo>
                <a:cubicBezTo>
                  <a:pt x="2596284" y="1675214"/>
                  <a:pt x="2588787" y="1689209"/>
                  <a:pt x="2588787" y="1685710"/>
                </a:cubicBezTo>
                <a:cubicBezTo>
                  <a:pt x="2588787" y="1682212"/>
                  <a:pt x="2588787" y="1678713"/>
                  <a:pt x="2588787" y="1675214"/>
                </a:cubicBezTo>
                <a:cubicBezTo>
                  <a:pt x="2592535" y="1678713"/>
                  <a:pt x="2592535" y="1675214"/>
                  <a:pt x="2596284" y="1671716"/>
                </a:cubicBezTo>
                <a:close/>
                <a:moveTo>
                  <a:pt x="188786" y="1669682"/>
                </a:moveTo>
                <a:lnTo>
                  <a:pt x="186182" y="1672289"/>
                </a:lnTo>
                <a:lnTo>
                  <a:pt x="189138" y="1685593"/>
                </a:lnTo>
                <a:cubicBezTo>
                  <a:pt x="192511" y="1692336"/>
                  <a:pt x="192511" y="1702453"/>
                  <a:pt x="195883" y="1712569"/>
                </a:cubicBezTo>
                <a:cubicBezTo>
                  <a:pt x="199256" y="1719314"/>
                  <a:pt x="199256" y="1729431"/>
                  <a:pt x="199256" y="1736174"/>
                </a:cubicBezTo>
                <a:cubicBezTo>
                  <a:pt x="199256" y="1739547"/>
                  <a:pt x="195883" y="1722686"/>
                  <a:pt x="195883" y="1726058"/>
                </a:cubicBezTo>
                <a:cubicBezTo>
                  <a:pt x="195883" y="1732802"/>
                  <a:pt x="202628" y="1746291"/>
                  <a:pt x="199256" y="1753035"/>
                </a:cubicBezTo>
                <a:cubicBezTo>
                  <a:pt x="206001" y="1756407"/>
                  <a:pt x="209373" y="1759779"/>
                  <a:pt x="212746" y="1769895"/>
                </a:cubicBezTo>
                <a:cubicBezTo>
                  <a:pt x="209373" y="1763152"/>
                  <a:pt x="212746" y="1759779"/>
                  <a:pt x="212746" y="1749662"/>
                </a:cubicBezTo>
                <a:cubicBezTo>
                  <a:pt x="212746" y="1753035"/>
                  <a:pt x="216118" y="1756407"/>
                  <a:pt x="216118" y="1763152"/>
                </a:cubicBezTo>
                <a:cubicBezTo>
                  <a:pt x="219491" y="1769895"/>
                  <a:pt x="222863" y="1773268"/>
                  <a:pt x="222863" y="1780012"/>
                </a:cubicBezTo>
                <a:cubicBezTo>
                  <a:pt x="222863" y="1793500"/>
                  <a:pt x="236352" y="1813733"/>
                  <a:pt x="249842" y="1833966"/>
                </a:cubicBezTo>
                <a:cubicBezTo>
                  <a:pt x="249842" y="1833966"/>
                  <a:pt x="249842" y="1830594"/>
                  <a:pt x="249842" y="1830594"/>
                </a:cubicBezTo>
                <a:lnTo>
                  <a:pt x="263500" y="1847665"/>
                </a:lnTo>
                <a:lnTo>
                  <a:pt x="263730" y="1844769"/>
                </a:lnTo>
                <a:cubicBezTo>
                  <a:pt x="265605" y="1843695"/>
                  <a:pt x="269560" y="1847345"/>
                  <a:pt x="269770" y="1844555"/>
                </a:cubicBezTo>
                <a:lnTo>
                  <a:pt x="269419" y="1843424"/>
                </a:lnTo>
                <a:lnTo>
                  <a:pt x="266703" y="1840711"/>
                </a:lnTo>
                <a:lnTo>
                  <a:pt x="268326" y="1839899"/>
                </a:lnTo>
                <a:lnTo>
                  <a:pt x="266541" y="1834139"/>
                </a:lnTo>
                <a:lnTo>
                  <a:pt x="268649" y="1837397"/>
                </a:lnTo>
                <a:lnTo>
                  <a:pt x="266703" y="1830594"/>
                </a:lnTo>
                <a:cubicBezTo>
                  <a:pt x="270077" y="1830594"/>
                  <a:pt x="273448" y="1833966"/>
                  <a:pt x="276822" y="1840711"/>
                </a:cubicBezTo>
                <a:lnTo>
                  <a:pt x="275717" y="1844024"/>
                </a:lnTo>
                <a:lnTo>
                  <a:pt x="276537" y="1844446"/>
                </a:lnTo>
                <a:lnTo>
                  <a:pt x="274316" y="1851322"/>
                </a:lnTo>
                <a:lnTo>
                  <a:pt x="279351" y="1854199"/>
                </a:lnTo>
                <a:cubicBezTo>
                  <a:pt x="281037" y="1853355"/>
                  <a:pt x="281881" y="1850827"/>
                  <a:pt x="280193" y="1847454"/>
                </a:cubicBezTo>
                <a:cubicBezTo>
                  <a:pt x="280193" y="1845768"/>
                  <a:pt x="282723" y="1849984"/>
                  <a:pt x="284830" y="1853777"/>
                </a:cubicBezTo>
                <a:lnTo>
                  <a:pt x="286647" y="1857046"/>
                </a:lnTo>
                <a:lnTo>
                  <a:pt x="286647" y="1848387"/>
                </a:lnTo>
                <a:cubicBezTo>
                  <a:pt x="279907" y="1838266"/>
                  <a:pt x="273167" y="1831517"/>
                  <a:pt x="266426" y="1828143"/>
                </a:cubicBezTo>
                <a:cubicBezTo>
                  <a:pt x="263056" y="1824769"/>
                  <a:pt x="266426" y="1824769"/>
                  <a:pt x="266426" y="1821394"/>
                </a:cubicBezTo>
                <a:cubicBezTo>
                  <a:pt x="259686" y="1801150"/>
                  <a:pt x="252945" y="1807898"/>
                  <a:pt x="246204" y="1791027"/>
                </a:cubicBezTo>
                <a:cubicBezTo>
                  <a:pt x="246204" y="1791027"/>
                  <a:pt x="246204" y="1794402"/>
                  <a:pt x="249575" y="1797775"/>
                </a:cubicBezTo>
                <a:cubicBezTo>
                  <a:pt x="242834" y="1791027"/>
                  <a:pt x="232724" y="1784279"/>
                  <a:pt x="232724" y="1791027"/>
                </a:cubicBezTo>
                <a:lnTo>
                  <a:pt x="232724" y="1789872"/>
                </a:lnTo>
                <a:lnTo>
                  <a:pt x="226236" y="1783383"/>
                </a:lnTo>
                <a:cubicBezTo>
                  <a:pt x="226236" y="1780012"/>
                  <a:pt x="226236" y="1776640"/>
                  <a:pt x="226236" y="1776640"/>
                </a:cubicBezTo>
                <a:cubicBezTo>
                  <a:pt x="226236" y="1773268"/>
                  <a:pt x="222863" y="1766524"/>
                  <a:pt x="219491" y="1759779"/>
                </a:cubicBezTo>
                <a:cubicBezTo>
                  <a:pt x="216118" y="1753035"/>
                  <a:pt x="212746" y="1742919"/>
                  <a:pt x="209373" y="1736174"/>
                </a:cubicBezTo>
                <a:cubicBezTo>
                  <a:pt x="207687" y="1729430"/>
                  <a:pt x="205158" y="1721843"/>
                  <a:pt x="202629" y="1715099"/>
                </a:cubicBezTo>
                <a:lnTo>
                  <a:pt x="197643" y="1703260"/>
                </a:lnTo>
                <a:lnTo>
                  <a:pt x="199256" y="1702453"/>
                </a:lnTo>
                <a:cubicBezTo>
                  <a:pt x="199256" y="1695710"/>
                  <a:pt x="195883" y="1699081"/>
                  <a:pt x="195883" y="1695710"/>
                </a:cubicBezTo>
                <a:close/>
                <a:moveTo>
                  <a:pt x="2588787" y="1651725"/>
                </a:moveTo>
                <a:cubicBezTo>
                  <a:pt x="2585455" y="1658389"/>
                  <a:pt x="2582122" y="1671716"/>
                  <a:pt x="2578792" y="1668384"/>
                </a:cubicBezTo>
                <a:cubicBezTo>
                  <a:pt x="2582122" y="1661721"/>
                  <a:pt x="2585455" y="1655058"/>
                  <a:pt x="2588787" y="1651725"/>
                </a:cubicBezTo>
                <a:close/>
                <a:moveTo>
                  <a:pt x="185541" y="1649311"/>
                </a:moveTo>
                <a:cubicBezTo>
                  <a:pt x="183856" y="1650998"/>
                  <a:pt x="184699" y="1654373"/>
                  <a:pt x="185963" y="1658168"/>
                </a:cubicBezTo>
                <a:lnTo>
                  <a:pt x="186051" y="1658514"/>
                </a:lnTo>
                <a:lnTo>
                  <a:pt x="187693" y="1657929"/>
                </a:lnTo>
                <a:close/>
                <a:moveTo>
                  <a:pt x="2488835" y="1641730"/>
                </a:moveTo>
                <a:cubicBezTo>
                  <a:pt x="2488835" y="1651725"/>
                  <a:pt x="2485086" y="1661721"/>
                  <a:pt x="2481338" y="1671716"/>
                </a:cubicBezTo>
                <a:cubicBezTo>
                  <a:pt x="2481338" y="1668384"/>
                  <a:pt x="2485086" y="1648393"/>
                  <a:pt x="2488835" y="1641730"/>
                </a:cubicBezTo>
                <a:close/>
                <a:moveTo>
                  <a:pt x="2479000" y="1638384"/>
                </a:moveTo>
                <a:cubicBezTo>
                  <a:pt x="2479000" y="1638384"/>
                  <a:pt x="2478157" y="1640070"/>
                  <a:pt x="2477315" y="1641334"/>
                </a:cubicBezTo>
                <a:lnTo>
                  <a:pt x="2476913" y="1641434"/>
                </a:lnTo>
                <a:close/>
                <a:moveTo>
                  <a:pt x="183501" y="1618703"/>
                </a:moveTo>
                <a:lnTo>
                  <a:pt x="185963" y="1630753"/>
                </a:lnTo>
                <a:lnTo>
                  <a:pt x="187627" y="1635642"/>
                </a:lnTo>
                <a:lnTo>
                  <a:pt x="189138" y="1631639"/>
                </a:lnTo>
                <a:cubicBezTo>
                  <a:pt x="187452" y="1626580"/>
                  <a:pt x="186610" y="1622366"/>
                  <a:pt x="185767" y="1619837"/>
                </a:cubicBezTo>
                <a:close/>
                <a:moveTo>
                  <a:pt x="67469" y="1605247"/>
                </a:moveTo>
                <a:cubicBezTo>
                  <a:pt x="71217" y="1601749"/>
                  <a:pt x="74967" y="1612245"/>
                  <a:pt x="74967" y="1619242"/>
                </a:cubicBezTo>
                <a:cubicBezTo>
                  <a:pt x="71217" y="1619242"/>
                  <a:pt x="71217" y="1615742"/>
                  <a:pt x="67469" y="1605247"/>
                </a:cubicBezTo>
                <a:close/>
                <a:moveTo>
                  <a:pt x="2498831" y="1604247"/>
                </a:moveTo>
                <a:cubicBezTo>
                  <a:pt x="2498831" y="1604247"/>
                  <a:pt x="2498831" y="1619240"/>
                  <a:pt x="2495081" y="1626737"/>
                </a:cubicBezTo>
                <a:cubicBezTo>
                  <a:pt x="2491333" y="1619240"/>
                  <a:pt x="2498831" y="1611744"/>
                  <a:pt x="2498831" y="1604247"/>
                </a:cubicBezTo>
                <a:close/>
                <a:moveTo>
                  <a:pt x="85116" y="1587241"/>
                </a:moveTo>
                <a:cubicBezTo>
                  <a:pt x="85976" y="1588505"/>
                  <a:pt x="86835" y="1590192"/>
                  <a:pt x="86835" y="1588505"/>
                </a:cubicBezTo>
                <a:cubicBezTo>
                  <a:pt x="90270" y="1605372"/>
                  <a:pt x="90270" y="1628987"/>
                  <a:pt x="97142" y="1642479"/>
                </a:cubicBezTo>
                <a:cubicBezTo>
                  <a:pt x="97142" y="1642479"/>
                  <a:pt x="93706" y="1655974"/>
                  <a:pt x="100578" y="1652599"/>
                </a:cubicBezTo>
                <a:cubicBezTo>
                  <a:pt x="100578" y="1655974"/>
                  <a:pt x="97142" y="1655974"/>
                  <a:pt x="97142" y="1659347"/>
                </a:cubicBezTo>
                <a:cubicBezTo>
                  <a:pt x="104014" y="1672840"/>
                  <a:pt x="100578" y="1699827"/>
                  <a:pt x="107451" y="1716695"/>
                </a:cubicBezTo>
                <a:cubicBezTo>
                  <a:pt x="104014" y="1709949"/>
                  <a:pt x="107451" y="1709949"/>
                  <a:pt x="104014" y="1716695"/>
                </a:cubicBezTo>
                <a:cubicBezTo>
                  <a:pt x="104014" y="1703201"/>
                  <a:pt x="100578" y="1693081"/>
                  <a:pt x="97142" y="1679586"/>
                </a:cubicBezTo>
                <a:cubicBezTo>
                  <a:pt x="93706" y="1669467"/>
                  <a:pt x="90270" y="1655974"/>
                  <a:pt x="86835" y="1642479"/>
                </a:cubicBezTo>
                <a:cubicBezTo>
                  <a:pt x="86835" y="1639106"/>
                  <a:pt x="90270" y="1642479"/>
                  <a:pt x="86835" y="1635733"/>
                </a:cubicBezTo>
                <a:cubicBezTo>
                  <a:pt x="86835" y="1639106"/>
                  <a:pt x="86835" y="1632360"/>
                  <a:pt x="83399" y="1625612"/>
                </a:cubicBezTo>
                <a:cubicBezTo>
                  <a:pt x="83399" y="1618865"/>
                  <a:pt x="83399" y="1608746"/>
                  <a:pt x="79963" y="1608746"/>
                </a:cubicBezTo>
                <a:cubicBezTo>
                  <a:pt x="83399" y="1608746"/>
                  <a:pt x="79963" y="1598624"/>
                  <a:pt x="86835" y="1598624"/>
                </a:cubicBezTo>
                <a:cubicBezTo>
                  <a:pt x="86835" y="1595251"/>
                  <a:pt x="83399" y="1588505"/>
                  <a:pt x="83399" y="1588505"/>
                </a:cubicBezTo>
                <a:cubicBezTo>
                  <a:pt x="83399" y="1585132"/>
                  <a:pt x="84258" y="1585975"/>
                  <a:pt x="85116" y="1587241"/>
                </a:cubicBezTo>
                <a:close/>
                <a:moveTo>
                  <a:pt x="172930" y="1569200"/>
                </a:moveTo>
                <a:lnTo>
                  <a:pt x="179022" y="1584430"/>
                </a:lnTo>
                <a:lnTo>
                  <a:pt x="178831" y="1575110"/>
                </a:lnTo>
                <a:lnTo>
                  <a:pt x="177116" y="1573392"/>
                </a:lnTo>
                <a:close/>
                <a:moveTo>
                  <a:pt x="172061" y="1568330"/>
                </a:moveTo>
                <a:cubicBezTo>
                  <a:pt x="172061" y="1568330"/>
                  <a:pt x="172061" y="1571705"/>
                  <a:pt x="172061" y="1571705"/>
                </a:cubicBezTo>
                <a:lnTo>
                  <a:pt x="173278" y="1576581"/>
                </a:lnTo>
                <a:lnTo>
                  <a:pt x="172400" y="1568670"/>
                </a:lnTo>
                <a:close/>
                <a:moveTo>
                  <a:pt x="2564893" y="1538029"/>
                </a:moveTo>
                <a:lnTo>
                  <a:pt x="2559739" y="1548275"/>
                </a:lnTo>
                <a:cubicBezTo>
                  <a:pt x="2561456" y="1548275"/>
                  <a:pt x="2562316" y="1544006"/>
                  <a:pt x="2563605" y="1539737"/>
                </a:cubicBezTo>
                <a:close/>
                <a:moveTo>
                  <a:pt x="157337" y="1524551"/>
                </a:moveTo>
                <a:lnTo>
                  <a:pt x="155415" y="1530320"/>
                </a:lnTo>
                <a:lnTo>
                  <a:pt x="155415" y="1537220"/>
                </a:lnTo>
                <a:cubicBezTo>
                  <a:pt x="152042" y="1537220"/>
                  <a:pt x="152042" y="1533847"/>
                  <a:pt x="152042" y="1533847"/>
                </a:cubicBezTo>
                <a:lnTo>
                  <a:pt x="152248" y="1538168"/>
                </a:lnTo>
                <a:lnTo>
                  <a:pt x="158225" y="1541160"/>
                </a:lnTo>
                <a:lnTo>
                  <a:pt x="157739" y="1529983"/>
                </a:lnTo>
                <a:close/>
                <a:moveTo>
                  <a:pt x="154927" y="1524285"/>
                </a:moveTo>
                <a:lnTo>
                  <a:pt x="153545" y="1526169"/>
                </a:lnTo>
                <a:lnTo>
                  <a:pt x="154927" y="1526860"/>
                </a:lnTo>
                <a:close/>
                <a:moveTo>
                  <a:pt x="111198" y="1524285"/>
                </a:moveTo>
                <a:cubicBezTo>
                  <a:pt x="114948" y="1544632"/>
                  <a:pt x="114948" y="1548023"/>
                  <a:pt x="114948" y="1568371"/>
                </a:cubicBezTo>
                <a:cubicBezTo>
                  <a:pt x="111198" y="1571763"/>
                  <a:pt x="111198" y="1564980"/>
                  <a:pt x="111198" y="1558198"/>
                </a:cubicBezTo>
                <a:cubicBezTo>
                  <a:pt x="107451" y="1551415"/>
                  <a:pt x="107451" y="1544632"/>
                  <a:pt x="107451" y="1541240"/>
                </a:cubicBezTo>
                <a:cubicBezTo>
                  <a:pt x="114948" y="1548023"/>
                  <a:pt x="111198" y="1531067"/>
                  <a:pt x="111198" y="1524285"/>
                </a:cubicBezTo>
                <a:close/>
                <a:moveTo>
                  <a:pt x="150822" y="1516200"/>
                </a:moveTo>
                <a:lnTo>
                  <a:pt x="150083" y="1518786"/>
                </a:lnTo>
                <a:lnTo>
                  <a:pt x="150762" y="1517622"/>
                </a:lnTo>
                <a:close/>
                <a:moveTo>
                  <a:pt x="2519322" y="1507730"/>
                </a:moveTo>
                <a:cubicBezTo>
                  <a:pt x="2519322" y="1528346"/>
                  <a:pt x="2526318" y="1504294"/>
                  <a:pt x="2526318" y="1518037"/>
                </a:cubicBezTo>
                <a:cubicBezTo>
                  <a:pt x="2519322" y="1531782"/>
                  <a:pt x="2519322" y="1504294"/>
                  <a:pt x="2512323" y="1528346"/>
                </a:cubicBezTo>
                <a:cubicBezTo>
                  <a:pt x="2508826" y="1524909"/>
                  <a:pt x="2519322" y="1511166"/>
                  <a:pt x="2512323" y="1514601"/>
                </a:cubicBezTo>
                <a:cubicBezTo>
                  <a:pt x="2512323" y="1507730"/>
                  <a:pt x="2515823" y="1507730"/>
                  <a:pt x="2519322" y="1507730"/>
                </a:cubicBezTo>
                <a:close/>
                <a:moveTo>
                  <a:pt x="154683" y="1489248"/>
                </a:moveTo>
                <a:cubicBezTo>
                  <a:pt x="154367" y="1489670"/>
                  <a:pt x="153946" y="1490724"/>
                  <a:pt x="153525" y="1491568"/>
                </a:cubicBezTo>
                <a:lnTo>
                  <a:pt x="153024" y="1490315"/>
                </a:lnTo>
                <a:lnTo>
                  <a:pt x="152220" y="1498344"/>
                </a:lnTo>
                <a:lnTo>
                  <a:pt x="153780" y="1500126"/>
                </a:lnTo>
                <a:lnTo>
                  <a:pt x="155415" y="1500126"/>
                </a:lnTo>
                <a:lnTo>
                  <a:pt x="154577" y="1503060"/>
                </a:lnTo>
                <a:lnTo>
                  <a:pt x="154927" y="1514289"/>
                </a:lnTo>
                <a:lnTo>
                  <a:pt x="154927" y="1520537"/>
                </a:lnTo>
                <a:lnTo>
                  <a:pt x="157041" y="1520537"/>
                </a:lnTo>
                <a:lnTo>
                  <a:pt x="156895" y="1518561"/>
                </a:lnTo>
                <a:cubicBezTo>
                  <a:pt x="156895" y="1510970"/>
                  <a:pt x="156895" y="1502534"/>
                  <a:pt x="155209" y="1490724"/>
                </a:cubicBezTo>
                <a:cubicBezTo>
                  <a:pt x="155209" y="1489037"/>
                  <a:pt x="154999" y="1488826"/>
                  <a:pt x="154683" y="1489248"/>
                </a:cubicBezTo>
                <a:close/>
                <a:moveTo>
                  <a:pt x="2576918" y="1486803"/>
                </a:moveTo>
                <a:cubicBezTo>
                  <a:pt x="2580355" y="1497049"/>
                  <a:pt x="2573482" y="1500463"/>
                  <a:pt x="2576918" y="1510708"/>
                </a:cubicBezTo>
                <a:cubicBezTo>
                  <a:pt x="2580355" y="1510708"/>
                  <a:pt x="2580355" y="1500463"/>
                  <a:pt x="2583791" y="1503878"/>
                </a:cubicBezTo>
                <a:cubicBezTo>
                  <a:pt x="2580355" y="1517538"/>
                  <a:pt x="2573482" y="1510708"/>
                  <a:pt x="2573482" y="1527784"/>
                </a:cubicBezTo>
                <a:cubicBezTo>
                  <a:pt x="2570046" y="1538029"/>
                  <a:pt x="2576918" y="1527784"/>
                  <a:pt x="2576918" y="1541443"/>
                </a:cubicBezTo>
                <a:cubicBezTo>
                  <a:pt x="2573482" y="1551689"/>
                  <a:pt x="2570046" y="1558519"/>
                  <a:pt x="2566610" y="1568764"/>
                </a:cubicBezTo>
                <a:cubicBezTo>
                  <a:pt x="2563175" y="1565350"/>
                  <a:pt x="2566610" y="1558519"/>
                  <a:pt x="2563175" y="1558519"/>
                </a:cubicBezTo>
                <a:cubicBezTo>
                  <a:pt x="2559739" y="1565350"/>
                  <a:pt x="2563175" y="1575594"/>
                  <a:pt x="2556303" y="1589256"/>
                </a:cubicBezTo>
                <a:cubicBezTo>
                  <a:pt x="2556303" y="1585840"/>
                  <a:pt x="2556303" y="1579010"/>
                  <a:pt x="2556303" y="1575594"/>
                </a:cubicBezTo>
                <a:cubicBezTo>
                  <a:pt x="2559739" y="1568764"/>
                  <a:pt x="2559739" y="1561935"/>
                  <a:pt x="2556303" y="1565350"/>
                </a:cubicBezTo>
                <a:cubicBezTo>
                  <a:pt x="2559739" y="1551689"/>
                  <a:pt x="2566610" y="1548275"/>
                  <a:pt x="2570046" y="1531199"/>
                </a:cubicBezTo>
                <a:lnTo>
                  <a:pt x="2564893" y="1538029"/>
                </a:lnTo>
                <a:lnTo>
                  <a:pt x="2570046" y="1527784"/>
                </a:lnTo>
                <a:cubicBezTo>
                  <a:pt x="2573482" y="1507293"/>
                  <a:pt x="2573482" y="1500463"/>
                  <a:pt x="2576918" y="1486803"/>
                </a:cubicBezTo>
                <a:close/>
                <a:moveTo>
                  <a:pt x="155258" y="1467976"/>
                </a:moveTo>
                <a:lnTo>
                  <a:pt x="153522" y="1485328"/>
                </a:lnTo>
                <a:lnTo>
                  <a:pt x="155685" y="1482729"/>
                </a:lnTo>
                <a:lnTo>
                  <a:pt x="155415" y="1476521"/>
                </a:lnTo>
                <a:lnTo>
                  <a:pt x="155768" y="1477182"/>
                </a:lnTo>
                <a:close/>
                <a:moveTo>
                  <a:pt x="2558593" y="1462814"/>
                </a:moveTo>
                <a:cubicBezTo>
                  <a:pt x="2560676" y="1462813"/>
                  <a:pt x="2561718" y="1466312"/>
                  <a:pt x="2559635" y="1473308"/>
                </a:cubicBezTo>
                <a:cubicBezTo>
                  <a:pt x="2559635" y="1473308"/>
                  <a:pt x="2559635" y="1476808"/>
                  <a:pt x="2559635" y="1476808"/>
                </a:cubicBezTo>
                <a:cubicBezTo>
                  <a:pt x="2555470" y="1469811"/>
                  <a:pt x="2559635" y="1469811"/>
                  <a:pt x="2551305" y="1473308"/>
                </a:cubicBezTo>
                <a:cubicBezTo>
                  <a:pt x="2553388" y="1466312"/>
                  <a:pt x="2556511" y="1462813"/>
                  <a:pt x="2558593" y="1462814"/>
                </a:cubicBezTo>
                <a:close/>
                <a:moveTo>
                  <a:pt x="2551305" y="1454317"/>
                </a:moveTo>
                <a:cubicBezTo>
                  <a:pt x="2551305" y="1464121"/>
                  <a:pt x="2541933" y="1480459"/>
                  <a:pt x="2548181" y="1490263"/>
                </a:cubicBezTo>
                <a:cubicBezTo>
                  <a:pt x="2548181" y="1496798"/>
                  <a:pt x="2545058" y="1490263"/>
                  <a:pt x="2541933" y="1493530"/>
                </a:cubicBezTo>
                <a:cubicBezTo>
                  <a:pt x="2548181" y="1480459"/>
                  <a:pt x="2538810" y="1490263"/>
                  <a:pt x="2541933" y="1477192"/>
                </a:cubicBezTo>
                <a:cubicBezTo>
                  <a:pt x="2545058" y="1486995"/>
                  <a:pt x="2548181" y="1454317"/>
                  <a:pt x="2551305" y="1454317"/>
                </a:cubicBezTo>
                <a:close/>
                <a:moveTo>
                  <a:pt x="124232" y="1445849"/>
                </a:moveTo>
                <a:lnTo>
                  <a:pt x="124772" y="1452332"/>
                </a:lnTo>
                <a:lnTo>
                  <a:pt x="125063" y="1452916"/>
                </a:lnTo>
                <a:close/>
                <a:moveTo>
                  <a:pt x="2573794" y="1444322"/>
                </a:moveTo>
                <a:cubicBezTo>
                  <a:pt x="2573794" y="1444322"/>
                  <a:pt x="2573794" y="1450570"/>
                  <a:pt x="2573794" y="1447445"/>
                </a:cubicBezTo>
                <a:cubicBezTo>
                  <a:pt x="2573794" y="1450570"/>
                  <a:pt x="2573794" y="1453692"/>
                  <a:pt x="2573794" y="1456817"/>
                </a:cubicBezTo>
                <a:cubicBezTo>
                  <a:pt x="2567129" y="1456817"/>
                  <a:pt x="2563799" y="1456817"/>
                  <a:pt x="2563799" y="1450570"/>
                </a:cubicBezTo>
                <a:cubicBezTo>
                  <a:pt x="2567129" y="1444322"/>
                  <a:pt x="2570462" y="1450570"/>
                  <a:pt x="2573794" y="1444322"/>
                </a:cubicBezTo>
                <a:close/>
                <a:moveTo>
                  <a:pt x="2552555" y="1436825"/>
                </a:moveTo>
                <a:cubicBezTo>
                  <a:pt x="2556304" y="1436825"/>
                  <a:pt x="2556304" y="1439948"/>
                  <a:pt x="2556304" y="1439948"/>
                </a:cubicBezTo>
                <a:cubicBezTo>
                  <a:pt x="2552555" y="1446195"/>
                  <a:pt x="2552555" y="1446195"/>
                  <a:pt x="2552555" y="1446195"/>
                </a:cubicBezTo>
                <a:lnTo>
                  <a:pt x="2552555" y="1449320"/>
                </a:lnTo>
                <a:cubicBezTo>
                  <a:pt x="2548807" y="1449320"/>
                  <a:pt x="2548807" y="1446195"/>
                  <a:pt x="2548807" y="1446195"/>
                </a:cubicBezTo>
                <a:cubicBezTo>
                  <a:pt x="2548807" y="1439948"/>
                  <a:pt x="2548807" y="1439948"/>
                  <a:pt x="2548807" y="1439948"/>
                </a:cubicBezTo>
                <a:cubicBezTo>
                  <a:pt x="2552555" y="1439948"/>
                  <a:pt x="2552555" y="1446195"/>
                  <a:pt x="2552555" y="1436825"/>
                </a:cubicBezTo>
                <a:close/>
                <a:moveTo>
                  <a:pt x="2678609" y="1433507"/>
                </a:moveTo>
                <a:cubicBezTo>
                  <a:pt x="2679371" y="1432921"/>
                  <a:pt x="2680308" y="1433702"/>
                  <a:pt x="2681244" y="1436825"/>
                </a:cubicBezTo>
                <a:cubicBezTo>
                  <a:pt x="2681244" y="1443072"/>
                  <a:pt x="2677496" y="1439949"/>
                  <a:pt x="2681244" y="1449320"/>
                </a:cubicBezTo>
                <a:cubicBezTo>
                  <a:pt x="2675622" y="1449320"/>
                  <a:pt x="2676325" y="1435263"/>
                  <a:pt x="2678609" y="1433507"/>
                </a:cubicBezTo>
                <a:close/>
                <a:moveTo>
                  <a:pt x="118137" y="1423241"/>
                </a:moveTo>
                <a:lnTo>
                  <a:pt x="116856" y="1429658"/>
                </a:lnTo>
                <a:lnTo>
                  <a:pt x="117898" y="1433527"/>
                </a:lnTo>
                <a:cubicBezTo>
                  <a:pt x="118318" y="1438585"/>
                  <a:pt x="118318" y="1444486"/>
                  <a:pt x="118318" y="1449545"/>
                </a:cubicBezTo>
                <a:cubicBezTo>
                  <a:pt x="118318" y="1459661"/>
                  <a:pt x="118318" y="1473149"/>
                  <a:pt x="121691" y="1483266"/>
                </a:cubicBezTo>
                <a:cubicBezTo>
                  <a:pt x="121691" y="1486638"/>
                  <a:pt x="121691" y="1486638"/>
                  <a:pt x="125063" y="1490009"/>
                </a:cubicBezTo>
                <a:cubicBezTo>
                  <a:pt x="125063" y="1483266"/>
                  <a:pt x="123377" y="1476521"/>
                  <a:pt x="122113" y="1469356"/>
                </a:cubicBezTo>
                <a:lnTo>
                  <a:pt x="121784" y="1451286"/>
                </a:lnTo>
                <a:lnTo>
                  <a:pt x="118981" y="1443064"/>
                </a:lnTo>
                <a:cubicBezTo>
                  <a:pt x="117295" y="1436737"/>
                  <a:pt x="116453" y="1429989"/>
                  <a:pt x="118137" y="1423241"/>
                </a:cubicBezTo>
                <a:close/>
                <a:moveTo>
                  <a:pt x="124436" y="1410576"/>
                </a:moveTo>
                <a:lnTo>
                  <a:pt x="121507" y="1413118"/>
                </a:lnTo>
                <a:lnTo>
                  <a:pt x="123243" y="1433966"/>
                </a:lnTo>
                <a:lnTo>
                  <a:pt x="125063" y="1439428"/>
                </a:lnTo>
                <a:cubicBezTo>
                  <a:pt x="126750" y="1432683"/>
                  <a:pt x="125906" y="1422567"/>
                  <a:pt x="124642" y="1412450"/>
                </a:cubicBezTo>
                <a:close/>
                <a:moveTo>
                  <a:pt x="2584063" y="1407699"/>
                </a:moveTo>
                <a:cubicBezTo>
                  <a:pt x="2584648" y="1406974"/>
                  <a:pt x="2585352" y="1407198"/>
                  <a:pt x="2586289" y="1408983"/>
                </a:cubicBezTo>
                <a:cubicBezTo>
                  <a:pt x="2582539" y="1412551"/>
                  <a:pt x="2586289" y="1426831"/>
                  <a:pt x="2578792" y="1423261"/>
                </a:cubicBezTo>
                <a:cubicBezTo>
                  <a:pt x="2581602" y="1420584"/>
                  <a:pt x="2582305" y="1409874"/>
                  <a:pt x="2584063" y="1407699"/>
                </a:cubicBezTo>
                <a:close/>
                <a:moveTo>
                  <a:pt x="138553" y="1405707"/>
                </a:moveTo>
                <a:lnTo>
                  <a:pt x="138881" y="1413274"/>
                </a:lnTo>
                <a:lnTo>
                  <a:pt x="138553" y="1415824"/>
                </a:lnTo>
                <a:cubicBezTo>
                  <a:pt x="138553" y="1415824"/>
                  <a:pt x="138553" y="1410765"/>
                  <a:pt x="138553" y="1406972"/>
                </a:cubicBezTo>
                <a:close/>
                <a:moveTo>
                  <a:pt x="151180" y="1395345"/>
                </a:moveTo>
                <a:cubicBezTo>
                  <a:pt x="154929" y="1391848"/>
                  <a:pt x="147432" y="1405841"/>
                  <a:pt x="151180" y="1405841"/>
                </a:cubicBezTo>
                <a:cubicBezTo>
                  <a:pt x="151180" y="1409340"/>
                  <a:pt x="151180" y="1409340"/>
                  <a:pt x="151180" y="1409340"/>
                </a:cubicBezTo>
                <a:cubicBezTo>
                  <a:pt x="147432" y="1409340"/>
                  <a:pt x="147432" y="1409340"/>
                  <a:pt x="147432" y="1409340"/>
                </a:cubicBezTo>
                <a:cubicBezTo>
                  <a:pt x="147432" y="1402343"/>
                  <a:pt x="151180" y="1405841"/>
                  <a:pt x="151180" y="1395345"/>
                </a:cubicBezTo>
                <a:close/>
                <a:moveTo>
                  <a:pt x="145245" y="1394981"/>
                </a:moveTo>
                <a:lnTo>
                  <a:pt x="145245" y="1395063"/>
                </a:lnTo>
                <a:lnTo>
                  <a:pt x="145223" y="1395094"/>
                </a:lnTo>
                <a:close/>
                <a:moveTo>
                  <a:pt x="141926" y="1392219"/>
                </a:moveTo>
                <a:cubicBezTo>
                  <a:pt x="143612" y="1392219"/>
                  <a:pt x="144454" y="1394748"/>
                  <a:pt x="144876" y="1395590"/>
                </a:cubicBezTo>
                <a:lnTo>
                  <a:pt x="145223" y="1395094"/>
                </a:lnTo>
                <a:lnTo>
                  <a:pt x="144877" y="1396855"/>
                </a:lnTo>
                <a:cubicBezTo>
                  <a:pt x="143612" y="1402335"/>
                  <a:pt x="141926" y="1409079"/>
                  <a:pt x="141926" y="1412450"/>
                </a:cubicBezTo>
                <a:lnTo>
                  <a:pt x="141926" y="1422567"/>
                </a:lnTo>
                <a:cubicBezTo>
                  <a:pt x="140238" y="1419195"/>
                  <a:pt x="139396" y="1417509"/>
                  <a:pt x="138974" y="1415402"/>
                </a:cubicBezTo>
                <a:lnTo>
                  <a:pt x="138881" y="1413274"/>
                </a:lnTo>
                <a:lnTo>
                  <a:pt x="140238" y="1402756"/>
                </a:lnTo>
                <a:cubicBezTo>
                  <a:pt x="140238" y="1398120"/>
                  <a:pt x="140238" y="1393905"/>
                  <a:pt x="141926" y="1392219"/>
                </a:cubicBezTo>
                <a:close/>
                <a:moveTo>
                  <a:pt x="145297" y="1388846"/>
                </a:moveTo>
                <a:cubicBezTo>
                  <a:pt x="146141" y="1388003"/>
                  <a:pt x="146352" y="1388635"/>
                  <a:pt x="146194" y="1390163"/>
                </a:cubicBezTo>
                <a:lnTo>
                  <a:pt x="145245" y="1394981"/>
                </a:lnTo>
                <a:close/>
                <a:moveTo>
                  <a:pt x="114767" y="1387812"/>
                </a:moveTo>
                <a:lnTo>
                  <a:pt x="114767" y="1396247"/>
                </a:lnTo>
                <a:cubicBezTo>
                  <a:pt x="114767" y="1396247"/>
                  <a:pt x="114767" y="1389499"/>
                  <a:pt x="111397" y="1389499"/>
                </a:cubicBezTo>
                <a:close/>
                <a:moveTo>
                  <a:pt x="114767" y="1386124"/>
                </a:moveTo>
                <a:lnTo>
                  <a:pt x="114945" y="1387723"/>
                </a:lnTo>
                <a:lnTo>
                  <a:pt x="114767" y="1387812"/>
                </a:lnTo>
                <a:close/>
                <a:moveTo>
                  <a:pt x="147432" y="1369812"/>
                </a:moveTo>
                <a:cubicBezTo>
                  <a:pt x="147432" y="1376628"/>
                  <a:pt x="144099" y="1373220"/>
                  <a:pt x="144099" y="1386850"/>
                </a:cubicBezTo>
                <a:cubicBezTo>
                  <a:pt x="140769" y="1380034"/>
                  <a:pt x="144099" y="1386850"/>
                  <a:pt x="140769" y="1386850"/>
                </a:cubicBezTo>
                <a:cubicBezTo>
                  <a:pt x="140769" y="1376628"/>
                  <a:pt x="144099" y="1376628"/>
                  <a:pt x="147432" y="1369812"/>
                </a:cubicBezTo>
                <a:close/>
                <a:moveTo>
                  <a:pt x="152420" y="1369148"/>
                </a:moveTo>
                <a:lnTo>
                  <a:pt x="152374" y="1369444"/>
                </a:lnTo>
                <a:lnTo>
                  <a:pt x="152425" y="1369365"/>
                </a:lnTo>
                <a:close/>
                <a:moveTo>
                  <a:pt x="2548806" y="1366859"/>
                </a:moveTo>
                <a:cubicBezTo>
                  <a:pt x="2548806" y="1376855"/>
                  <a:pt x="2545473" y="1373522"/>
                  <a:pt x="2542141" y="1376855"/>
                </a:cubicBezTo>
                <a:cubicBezTo>
                  <a:pt x="2545473" y="1383518"/>
                  <a:pt x="2548806" y="1376855"/>
                  <a:pt x="2548806" y="1386850"/>
                </a:cubicBezTo>
                <a:cubicBezTo>
                  <a:pt x="2542141" y="1383518"/>
                  <a:pt x="2542141" y="1376855"/>
                  <a:pt x="2538810" y="1376855"/>
                </a:cubicBezTo>
                <a:cubicBezTo>
                  <a:pt x="2538810" y="1376855"/>
                  <a:pt x="2538810" y="1373522"/>
                  <a:pt x="2538810" y="1373522"/>
                </a:cubicBezTo>
                <a:cubicBezTo>
                  <a:pt x="2542141" y="1370192"/>
                  <a:pt x="2542141" y="1373522"/>
                  <a:pt x="2548806" y="1366859"/>
                </a:cubicBezTo>
                <a:close/>
                <a:moveTo>
                  <a:pt x="7497" y="1366859"/>
                </a:moveTo>
                <a:cubicBezTo>
                  <a:pt x="3748" y="1380187"/>
                  <a:pt x="0" y="1396845"/>
                  <a:pt x="0" y="1370192"/>
                </a:cubicBezTo>
                <a:cubicBezTo>
                  <a:pt x="3748" y="1373522"/>
                  <a:pt x="3748" y="1366859"/>
                  <a:pt x="7497" y="1366859"/>
                </a:cubicBezTo>
                <a:close/>
                <a:moveTo>
                  <a:pt x="144099" y="1362996"/>
                </a:moveTo>
                <a:lnTo>
                  <a:pt x="143375" y="1365219"/>
                </a:lnTo>
                <a:lnTo>
                  <a:pt x="143835" y="1365035"/>
                </a:lnTo>
                <a:lnTo>
                  <a:pt x="144613" y="1364045"/>
                </a:lnTo>
                <a:close/>
                <a:moveTo>
                  <a:pt x="160759" y="1361862"/>
                </a:moveTo>
                <a:cubicBezTo>
                  <a:pt x="167422" y="1365194"/>
                  <a:pt x="160759" y="1385184"/>
                  <a:pt x="164090" y="1391848"/>
                </a:cubicBezTo>
                <a:cubicBezTo>
                  <a:pt x="160759" y="1391848"/>
                  <a:pt x="160759" y="1385184"/>
                  <a:pt x="157427" y="1381852"/>
                </a:cubicBezTo>
                <a:cubicBezTo>
                  <a:pt x="160759" y="1381852"/>
                  <a:pt x="164090" y="1375189"/>
                  <a:pt x="160759" y="1371857"/>
                </a:cubicBezTo>
                <a:cubicBezTo>
                  <a:pt x="160759" y="1368525"/>
                  <a:pt x="160759" y="1365194"/>
                  <a:pt x="160759" y="1361862"/>
                </a:cubicBezTo>
                <a:close/>
                <a:moveTo>
                  <a:pt x="69967" y="1361862"/>
                </a:moveTo>
                <a:cubicBezTo>
                  <a:pt x="74965" y="1361862"/>
                  <a:pt x="74965" y="1365609"/>
                  <a:pt x="74965" y="1365609"/>
                </a:cubicBezTo>
                <a:cubicBezTo>
                  <a:pt x="74965" y="1373107"/>
                  <a:pt x="69967" y="1376855"/>
                  <a:pt x="69967" y="1373107"/>
                </a:cubicBezTo>
                <a:cubicBezTo>
                  <a:pt x="69967" y="1369357"/>
                  <a:pt x="69967" y="1369357"/>
                  <a:pt x="69967" y="1361862"/>
                </a:cubicBezTo>
                <a:close/>
                <a:moveTo>
                  <a:pt x="2528815" y="1356864"/>
                </a:moveTo>
                <a:cubicBezTo>
                  <a:pt x="2531315" y="1359863"/>
                  <a:pt x="2531315" y="1362861"/>
                  <a:pt x="2531315" y="1368858"/>
                </a:cubicBezTo>
                <a:cubicBezTo>
                  <a:pt x="2528815" y="1371857"/>
                  <a:pt x="2528815" y="1368858"/>
                  <a:pt x="2528815" y="1359863"/>
                </a:cubicBezTo>
                <a:cubicBezTo>
                  <a:pt x="2528815" y="1359863"/>
                  <a:pt x="2528815" y="1359863"/>
                  <a:pt x="2528815" y="1356864"/>
                </a:cubicBezTo>
                <a:close/>
                <a:moveTo>
                  <a:pt x="141129" y="1346329"/>
                </a:moveTo>
                <a:lnTo>
                  <a:pt x="134989" y="1355757"/>
                </a:lnTo>
                <a:lnTo>
                  <a:pt x="134989" y="1357217"/>
                </a:lnTo>
                <a:lnTo>
                  <a:pt x="135181" y="1361869"/>
                </a:lnTo>
                <a:lnTo>
                  <a:pt x="134989" y="1362529"/>
                </a:lnTo>
                <a:lnTo>
                  <a:pt x="134989" y="1379376"/>
                </a:lnTo>
                <a:cubicBezTo>
                  <a:pt x="138359" y="1382749"/>
                  <a:pt x="138359" y="1372628"/>
                  <a:pt x="138359" y="1365879"/>
                </a:cubicBezTo>
                <a:lnTo>
                  <a:pt x="138367" y="1365852"/>
                </a:lnTo>
                <a:lnTo>
                  <a:pt x="137436" y="1362996"/>
                </a:lnTo>
                <a:lnTo>
                  <a:pt x="139245" y="1362996"/>
                </a:lnTo>
                <a:lnTo>
                  <a:pt x="141729" y="1354914"/>
                </a:lnTo>
                <a:lnTo>
                  <a:pt x="143215" y="1352310"/>
                </a:lnTo>
                <a:lnTo>
                  <a:pt x="144099" y="1349367"/>
                </a:lnTo>
                <a:close/>
                <a:moveTo>
                  <a:pt x="147293" y="1345184"/>
                </a:moveTo>
                <a:lnTo>
                  <a:pt x="145766" y="1352350"/>
                </a:lnTo>
                <a:lnTo>
                  <a:pt x="147643" y="1360185"/>
                </a:lnTo>
                <a:lnTo>
                  <a:pt x="148469" y="1359131"/>
                </a:lnTo>
                <a:lnTo>
                  <a:pt x="147776" y="1360747"/>
                </a:lnTo>
                <a:lnTo>
                  <a:pt x="150552" y="1372335"/>
                </a:lnTo>
                <a:lnTo>
                  <a:pt x="150956" y="1371695"/>
                </a:lnTo>
                <a:lnTo>
                  <a:pt x="152233" y="1361575"/>
                </a:lnTo>
                <a:lnTo>
                  <a:pt x="151839" y="1345635"/>
                </a:lnTo>
                <a:cubicBezTo>
                  <a:pt x="151839" y="1342260"/>
                  <a:pt x="148469" y="1349008"/>
                  <a:pt x="148469" y="1349008"/>
                </a:cubicBezTo>
                <a:close/>
                <a:moveTo>
                  <a:pt x="2529480" y="1341153"/>
                </a:moveTo>
                <a:lnTo>
                  <a:pt x="2529363" y="1341849"/>
                </a:lnTo>
                <a:cubicBezTo>
                  <a:pt x="2529035" y="1343485"/>
                  <a:pt x="2528817" y="1344162"/>
                  <a:pt x="2528817" y="1343259"/>
                </a:cubicBezTo>
                <a:close/>
                <a:moveTo>
                  <a:pt x="2679996" y="1331874"/>
                </a:moveTo>
                <a:cubicBezTo>
                  <a:pt x="2679996" y="1341965"/>
                  <a:pt x="2679996" y="1355421"/>
                  <a:pt x="2679996" y="1365512"/>
                </a:cubicBezTo>
                <a:cubicBezTo>
                  <a:pt x="2679996" y="1378967"/>
                  <a:pt x="2679996" y="1389060"/>
                  <a:pt x="2683744" y="1399151"/>
                </a:cubicBezTo>
                <a:cubicBezTo>
                  <a:pt x="2683744" y="1402515"/>
                  <a:pt x="2679996" y="1399151"/>
                  <a:pt x="2679996" y="1399151"/>
                </a:cubicBezTo>
                <a:cubicBezTo>
                  <a:pt x="2679996" y="1409242"/>
                  <a:pt x="2683744" y="1402515"/>
                  <a:pt x="2683744" y="1412606"/>
                </a:cubicBezTo>
                <a:cubicBezTo>
                  <a:pt x="2679996" y="1412606"/>
                  <a:pt x="2679996" y="1415970"/>
                  <a:pt x="2679996" y="1419334"/>
                </a:cubicBezTo>
                <a:cubicBezTo>
                  <a:pt x="2676247" y="1415970"/>
                  <a:pt x="2676247" y="1395787"/>
                  <a:pt x="2676247" y="1385694"/>
                </a:cubicBezTo>
                <a:cubicBezTo>
                  <a:pt x="2679996" y="1368876"/>
                  <a:pt x="2679996" y="1345329"/>
                  <a:pt x="2679996" y="1331874"/>
                </a:cubicBezTo>
                <a:close/>
                <a:moveTo>
                  <a:pt x="145099" y="1328847"/>
                </a:moveTo>
                <a:lnTo>
                  <a:pt x="145077" y="1328866"/>
                </a:lnTo>
                <a:lnTo>
                  <a:pt x="141908" y="1343318"/>
                </a:lnTo>
                <a:lnTo>
                  <a:pt x="145099" y="1335921"/>
                </a:lnTo>
                <a:close/>
                <a:moveTo>
                  <a:pt x="165319" y="1328764"/>
                </a:moveTo>
                <a:cubicBezTo>
                  <a:pt x="161949" y="1335512"/>
                  <a:pt x="165319" y="1335512"/>
                  <a:pt x="165319" y="1335512"/>
                </a:cubicBezTo>
                <a:cubicBezTo>
                  <a:pt x="165319" y="1342260"/>
                  <a:pt x="161949" y="1345635"/>
                  <a:pt x="165319" y="1352383"/>
                </a:cubicBezTo>
                <a:cubicBezTo>
                  <a:pt x="165319" y="1352383"/>
                  <a:pt x="155209" y="1352383"/>
                  <a:pt x="155209" y="1355757"/>
                </a:cubicBezTo>
                <a:cubicBezTo>
                  <a:pt x="151839" y="1365879"/>
                  <a:pt x="158579" y="1396247"/>
                  <a:pt x="158579" y="1406370"/>
                </a:cubicBezTo>
                <a:cubicBezTo>
                  <a:pt x="156895" y="1399622"/>
                  <a:pt x="154367" y="1390343"/>
                  <a:pt x="152681" y="1379798"/>
                </a:cubicBezTo>
                <a:lnTo>
                  <a:pt x="152425" y="1369378"/>
                </a:lnTo>
                <a:lnTo>
                  <a:pt x="152285" y="1370031"/>
                </a:lnTo>
                <a:lnTo>
                  <a:pt x="150764" y="1380034"/>
                </a:lnTo>
                <a:lnTo>
                  <a:pt x="150141" y="1380034"/>
                </a:lnTo>
                <a:lnTo>
                  <a:pt x="148680" y="1386850"/>
                </a:lnTo>
                <a:lnTo>
                  <a:pt x="148046" y="1380034"/>
                </a:lnTo>
                <a:lnTo>
                  <a:pt x="147432" y="1380034"/>
                </a:lnTo>
                <a:lnTo>
                  <a:pt x="147432" y="1369812"/>
                </a:lnTo>
                <a:lnTo>
                  <a:pt x="145548" y="1365957"/>
                </a:lnTo>
                <a:lnTo>
                  <a:pt x="138359" y="1382749"/>
                </a:lnTo>
                <a:cubicBezTo>
                  <a:pt x="138359" y="1389499"/>
                  <a:pt x="138359" y="1389499"/>
                  <a:pt x="138359" y="1399622"/>
                </a:cubicBezTo>
                <a:cubicBezTo>
                  <a:pt x="138359" y="1392872"/>
                  <a:pt x="134989" y="1396247"/>
                  <a:pt x="134989" y="1406370"/>
                </a:cubicBezTo>
                <a:cubicBezTo>
                  <a:pt x="134989" y="1399622"/>
                  <a:pt x="131619" y="1406370"/>
                  <a:pt x="131619" y="1399622"/>
                </a:cubicBezTo>
                <a:lnTo>
                  <a:pt x="128436" y="1406348"/>
                </a:lnTo>
                <a:lnTo>
                  <a:pt x="128436" y="1442800"/>
                </a:lnTo>
                <a:cubicBezTo>
                  <a:pt x="128436" y="1459661"/>
                  <a:pt x="131808" y="1476521"/>
                  <a:pt x="135181" y="1496754"/>
                </a:cubicBezTo>
                <a:cubicBezTo>
                  <a:pt x="136867" y="1488323"/>
                  <a:pt x="135181" y="1475677"/>
                  <a:pt x="134337" y="1464297"/>
                </a:cubicBezTo>
                <a:lnTo>
                  <a:pt x="138335" y="1440710"/>
                </a:lnTo>
                <a:lnTo>
                  <a:pt x="137436" y="1440574"/>
                </a:lnTo>
                <a:lnTo>
                  <a:pt x="138428" y="1440160"/>
                </a:lnTo>
                <a:lnTo>
                  <a:pt x="138553" y="1439428"/>
                </a:lnTo>
                <a:cubicBezTo>
                  <a:pt x="141926" y="1429312"/>
                  <a:pt x="135181" y="1436055"/>
                  <a:pt x="135181" y="1432683"/>
                </a:cubicBezTo>
                <a:cubicBezTo>
                  <a:pt x="135181" y="1429312"/>
                  <a:pt x="138553" y="1425940"/>
                  <a:pt x="141926" y="1422567"/>
                </a:cubicBezTo>
                <a:lnTo>
                  <a:pt x="141926" y="1429312"/>
                </a:lnTo>
                <a:lnTo>
                  <a:pt x="141926" y="1438704"/>
                </a:lnTo>
                <a:lnTo>
                  <a:pt x="144934" y="1437450"/>
                </a:lnTo>
                <a:cubicBezTo>
                  <a:pt x="144934" y="1442136"/>
                  <a:pt x="143997" y="1442136"/>
                  <a:pt x="142590" y="1441355"/>
                </a:cubicBezTo>
                <a:lnTo>
                  <a:pt x="141926" y="1441254"/>
                </a:lnTo>
                <a:lnTo>
                  <a:pt x="141926" y="1459661"/>
                </a:lnTo>
                <a:cubicBezTo>
                  <a:pt x="141926" y="1449545"/>
                  <a:pt x="145297" y="1446172"/>
                  <a:pt x="145297" y="1459661"/>
                </a:cubicBezTo>
                <a:cubicBezTo>
                  <a:pt x="152042" y="1452916"/>
                  <a:pt x="141926" y="1412450"/>
                  <a:pt x="152042" y="1415824"/>
                </a:cubicBezTo>
                <a:cubicBezTo>
                  <a:pt x="152042" y="1419195"/>
                  <a:pt x="152042" y="1419195"/>
                  <a:pt x="155415" y="1419195"/>
                </a:cubicBezTo>
                <a:cubicBezTo>
                  <a:pt x="148671" y="1422567"/>
                  <a:pt x="155415" y="1446172"/>
                  <a:pt x="152042" y="1446172"/>
                </a:cubicBezTo>
                <a:cubicBezTo>
                  <a:pt x="155415" y="1452916"/>
                  <a:pt x="152042" y="1463033"/>
                  <a:pt x="155415" y="1466405"/>
                </a:cubicBezTo>
                <a:lnTo>
                  <a:pt x="155368" y="1466866"/>
                </a:lnTo>
                <a:lnTo>
                  <a:pt x="156840" y="1464656"/>
                </a:lnTo>
                <a:lnTo>
                  <a:pt x="156725" y="1464313"/>
                </a:lnTo>
                <a:cubicBezTo>
                  <a:pt x="155552" y="1457650"/>
                  <a:pt x="155552" y="1450985"/>
                  <a:pt x="158677" y="1449320"/>
                </a:cubicBezTo>
                <a:lnTo>
                  <a:pt x="159930" y="1460016"/>
                </a:lnTo>
                <a:lnTo>
                  <a:pt x="161949" y="1456982"/>
                </a:lnTo>
                <a:cubicBezTo>
                  <a:pt x="161949" y="1450234"/>
                  <a:pt x="158579" y="1443486"/>
                  <a:pt x="155209" y="1446859"/>
                </a:cubicBezTo>
                <a:lnTo>
                  <a:pt x="155351" y="1443159"/>
                </a:lnTo>
                <a:lnTo>
                  <a:pt x="154927" y="1444324"/>
                </a:lnTo>
                <a:cubicBezTo>
                  <a:pt x="152429" y="1437451"/>
                  <a:pt x="157427" y="1437451"/>
                  <a:pt x="157427" y="1427143"/>
                </a:cubicBezTo>
                <a:lnTo>
                  <a:pt x="157427" y="1427144"/>
                </a:lnTo>
                <a:lnTo>
                  <a:pt x="157427" y="1432296"/>
                </a:lnTo>
                <a:lnTo>
                  <a:pt x="158579" y="1429989"/>
                </a:lnTo>
                <a:lnTo>
                  <a:pt x="157427" y="1434989"/>
                </a:lnTo>
                <a:lnTo>
                  <a:pt x="157427" y="1436176"/>
                </a:lnTo>
                <a:lnTo>
                  <a:pt x="158579" y="1443486"/>
                </a:lnTo>
                <a:cubicBezTo>
                  <a:pt x="161949" y="1446859"/>
                  <a:pt x="161949" y="1426614"/>
                  <a:pt x="158579" y="1423241"/>
                </a:cubicBezTo>
                <a:cubicBezTo>
                  <a:pt x="158579" y="1423241"/>
                  <a:pt x="161949" y="1419866"/>
                  <a:pt x="161949" y="1433363"/>
                </a:cubicBezTo>
                <a:cubicBezTo>
                  <a:pt x="168690" y="1416493"/>
                  <a:pt x="161949" y="1386124"/>
                  <a:pt x="172061" y="1379376"/>
                </a:cubicBezTo>
                <a:cubicBezTo>
                  <a:pt x="168690" y="1369253"/>
                  <a:pt x="172061" y="1369253"/>
                  <a:pt x="168690" y="1362505"/>
                </a:cubicBezTo>
                <a:lnTo>
                  <a:pt x="168690" y="1328764"/>
                </a:lnTo>
                <a:cubicBezTo>
                  <a:pt x="168690" y="1328764"/>
                  <a:pt x="168690" y="1328764"/>
                  <a:pt x="165319" y="1328764"/>
                </a:cubicBezTo>
                <a:close/>
                <a:moveTo>
                  <a:pt x="2580172" y="1321403"/>
                </a:moveTo>
                <a:cubicBezTo>
                  <a:pt x="2583545" y="1318032"/>
                  <a:pt x="2583545" y="1328148"/>
                  <a:pt x="2583545" y="1334892"/>
                </a:cubicBezTo>
                <a:cubicBezTo>
                  <a:pt x="2583545" y="1331520"/>
                  <a:pt x="2586917" y="1334892"/>
                  <a:pt x="2586917" y="1324777"/>
                </a:cubicBezTo>
                <a:cubicBezTo>
                  <a:pt x="2593662" y="1334892"/>
                  <a:pt x="2597035" y="1334892"/>
                  <a:pt x="2603780" y="1324777"/>
                </a:cubicBezTo>
                <a:cubicBezTo>
                  <a:pt x="2603780" y="1331520"/>
                  <a:pt x="2600407" y="1334892"/>
                  <a:pt x="2597035" y="1341636"/>
                </a:cubicBezTo>
                <a:cubicBezTo>
                  <a:pt x="2597035" y="1355125"/>
                  <a:pt x="2600407" y="1345008"/>
                  <a:pt x="2603780" y="1341636"/>
                </a:cubicBezTo>
                <a:cubicBezTo>
                  <a:pt x="2603780" y="1351753"/>
                  <a:pt x="2600407" y="1358498"/>
                  <a:pt x="2600407" y="1365241"/>
                </a:cubicBezTo>
                <a:cubicBezTo>
                  <a:pt x="2597035" y="1368613"/>
                  <a:pt x="2600407" y="1351753"/>
                  <a:pt x="2597035" y="1348381"/>
                </a:cubicBezTo>
                <a:cubicBezTo>
                  <a:pt x="2597035" y="1351753"/>
                  <a:pt x="2597035" y="1355125"/>
                  <a:pt x="2593662" y="1355125"/>
                </a:cubicBezTo>
                <a:cubicBezTo>
                  <a:pt x="2593662" y="1365241"/>
                  <a:pt x="2597035" y="1365241"/>
                  <a:pt x="2600407" y="1371986"/>
                </a:cubicBezTo>
                <a:cubicBezTo>
                  <a:pt x="2597035" y="1378729"/>
                  <a:pt x="2597035" y="1368613"/>
                  <a:pt x="2593662" y="1371986"/>
                </a:cubicBezTo>
                <a:cubicBezTo>
                  <a:pt x="2590290" y="1382102"/>
                  <a:pt x="2593662" y="1375358"/>
                  <a:pt x="2593662" y="1385474"/>
                </a:cubicBezTo>
                <a:cubicBezTo>
                  <a:pt x="2590290" y="1385474"/>
                  <a:pt x="2590290" y="1388846"/>
                  <a:pt x="2586917" y="1395591"/>
                </a:cubicBezTo>
                <a:cubicBezTo>
                  <a:pt x="2583545" y="1398962"/>
                  <a:pt x="2583545" y="1409079"/>
                  <a:pt x="2580172" y="1415824"/>
                </a:cubicBezTo>
                <a:cubicBezTo>
                  <a:pt x="2580172" y="1412450"/>
                  <a:pt x="2580172" y="1402334"/>
                  <a:pt x="2576800" y="1405707"/>
                </a:cubicBezTo>
                <a:cubicBezTo>
                  <a:pt x="2573427" y="1409079"/>
                  <a:pt x="2573427" y="1419195"/>
                  <a:pt x="2570055" y="1425940"/>
                </a:cubicBezTo>
                <a:cubicBezTo>
                  <a:pt x="2568370" y="1425940"/>
                  <a:pt x="2568370" y="1423411"/>
                  <a:pt x="2568370" y="1420460"/>
                </a:cubicBezTo>
                <a:lnTo>
                  <a:pt x="2567119" y="1414516"/>
                </a:lnTo>
                <a:lnTo>
                  <a:pt x="2568166" y="1411372"/>
                </a:lnTo>
                <a:lnTo>
                  <a:pt x="2571320" y="1409079"/>
                </a:lnTo>
                <a:cubicBezTo>
                  <a:pt x="2572584" y="1406550"/>
                  <a:pt x="2573427" y="1402335"/>
                  <a:pt x="2573427" y="1395591"/>
                </a:cubicBezTo>
                <a:lnTo>
                  <a:pt x="2568166" y="1411372"/>
                </a:lnTo>
                <a:lnTo>
                  <a:pt x="2566684" y="1412450"/>
                </a:lnTo>
                <a:lnTo>
                  <a:pt x="2567119" y="1414516"/>
                </a:lnTo>
                <a:lnTo>
                  <a:pt x="2566261" y="1417087"/>
                </a:lnTo>
                <a:cubicBezTo>
                  <a:pt x="2563311" y="1423410"/>
                  <a:pt x="2559938" y="1429311"/>
                  <a:pt x="2556566" y="1436055"/>
                </a:cubicBezTo>
                <a:cubicBezTo>
                  <a:pt x="2554880" y="1434369"/>
                  <a:pt x="2554036" y="1430154"/>
                  <a:pt x="2553614" y="1424253"/>
                </a:cubicBezTo>
                <a:lnTo>
                  <a:pt x="2553569" y="1421830"/>
                </a:lnTo>
                <a:lnTo>
                  <a:pt x="2551305" y="1420897"/>
                </a:lnTo>
                <a:lnTo>
                  <a:pt x="2553444" y="1415380"/>
                </a:lnTo>
                <a:lnTo>
                  <a:pt x="2553194" y="1402334"/>
                </a:lnTo>
                <a:cubicBezTo>
                  <a:pt x="2553194" y="1398962"/>
                  <a:pt x="2553194" y="1402334"/>
                  <a:pt x="2553194" y="1398962"/>
                </a:cubicBezTo>
                <a:cubicBezTo>
                  <a:pt x="2559939" y="1382102"/>
                  <a:pt x="2553194" y="1388846"/>
                  <a:pt x="2549821" y="1375358"/>
                </a:cubicBezTo>
                <a:cubicBezTo>
                  <a:pt x="2549821" y="1375358"/>
                  <a:pt x="2559939" y="1365241"/>
                  <a:pt x="2556566" y="1378729"/>
                </a:cubicBezTo>
                <a:cubicBezTo>
                  <a:pt x="2559939" y="1368613"/>
                  <a:pt x="2559939" y="1348381"/>
                  <a:pt x="2556566" y="1338265"/>
                </a:cubicBezTo>
                <a:cubicBezTo>
                  <a:pt x="2563311" y="1338265"/>
                  <a:pt x="2563311" y="1331520"/>
                  <a:pt x="2563311" y="1324777"/>
                </a:cubicBezTo>
                <a:cubicBezTo>
                  <a:pt x="2563311" y="1334892"/>
                  <a:pt x="2563311" y="1334892"/>
                  <a:pt x="2563311" y="1345008"/>
                </a:cubicBezTo>
                <a:cubicBezTo>
                  <a:pt x="2563311" y="1345008"/>
                  <a:pt x="2563311" y="1345008"/>
                  <a:pt x="2559939" y="1345008"/>
                </a:cubicBezTo>
                <a:cubicBezTo>
                  <a:pt x="2559939" y="1361869"/>
                  <a:pt x="2563311" y="1358498"/>
                  <a:pt x="2559939" y="1371986"/>
                </a:cubicBezTo>
                <a:cubicBezTo>
                  <a:pt x="2563311" y="1365241"/>
                  <a:pt x="2566684" y="1348381"/>
                  <a:pt x="2566684" y="1328148"/>
                </a:cubicBezTo>
                <a:cubicBezTo>
                  <a:pt x="2566684" y="1328148"/>
                  <a:pt x="2566684" y="1328148"/>
                  <a:pt x="2566684" y="1324777"/>
                </a:cubicBezTo>
                <a:cubicBezTo>
                  <a:pt x="2566684" y="1324777"/>
                  <a:pt x="2566684" y="1324777"/>
                  <a:pt x="2570055" y="1324777"/>
                </a:cubicBezTo>
                <a:cubicBezTo>
                  <a:pt x="2570055" y="1331520"/>
                  <a:pt x="2570055" y="1331520"/>
                  <a:pt x="2570055" y="1334892"/>
                </a:cubicBezTo>
                <a:cubicBezTo>
                  <a:pt x="2570055" y="1334892"/>
                  <a:pt x="2570055" y="1328148"/>
                  <a:pt x="2573427" y="1324777"/>
                </a:cubicBezTo>
                <a:cubicBezTo>
                  <a:pt x="2573427" y="1328148"/>
                  <a:pt x="2573427" y="1328148"/>
                  <a:pt x="2576800" y="1334892"/>
                </a:cubicBezTo>
                <a:cubicBezTo>
                  <a:pt x="2573427" y="1341636"/>
                  <a:pt x="2573427" y="1348381"/>
                  <a:pt x="2573427" y="1361869"/>
                </a:cubicBezTo>
                <a:cubicBezTo>
                  <a:pt x="2570055" y="1361869"/>
                  <a:pt x="2570055" y="1348381"/>
                  <a:pt x="2570055" y="1345008"/>
                </a:cubicBezTo>
                <a:cubicBezTo>
                  <a:pt x="2566684" y="1355125"/>
                  <a:pt x="2570055" y="1368613"/>
                  <a:pt x="2570055" y="1378729"/>
                </a:cubicBezTo>
                <a:cubicBezTo>
                  <a:pt x="2570055" y="1378729"/>
                  <a:pt x="2570055" y="1378729"/>
                  <a:pt x="2573427" y="1378729"/>
                </a:cubicBezTo>
                <a:cubicBezTo>
                  <a:pt x="2576800" y="1375358"/>
                  <a:pt x="2580172" y="1358498"/>
                  <a:pt x="2580172" y="1375358"/>
                </a:cubicBezTo>
                <a:cubicBezTo>
                  <a:pt x="2583545" y="1368613"/>
                  <a:pt x="2580172" y="1368613"/>
                  <a:pt x="2580172" y="1358498"/>
                </a:cubicBezTo>
                <a:cubicBezTo>
                  <a:pt x="2580172" y="1355125"/>
                  <a:pt x="2583545" y="1358498"/>
                  <a:pt x="2583545" y="1361869"/>
                </a:cubicBezTo>
                <a:cubicBezTo>
                  <a:pt x="2590290" y="1351753"/>
                  <a:pt x="2583545" y="1331520"/>
                  <a:pt x="2576800" y="1334892"/>
                </a:cubicBezTo>
                <a:cubicBezTo>
                  <a:pt x="2580172" y="1328148"/>
                  <a:pt x="2580172" y="1331520"/>
                  <a:pt x="2580172" y="1321403"/>
                </a:cubicBezTo>
                <a:close/>
                <a:moveTo>
                  <a:pt x="2539312" y="1314383"/>
                </a:moveTo>
                <a:cubicBezTo>
                  <a:pt x="2542810" y="1314383"/>
                  <a:pt x="2539312" y="1317992"/>
                  <a:pt x="2539312" y="1321602"/>
                </a:cubicBezTo>
                <a:cubicBezTo>
                  <a:pt x="2542810" y="1325211"/>
                  <a:pt x="2542810" y="1325211"/>
                  <a:pt x="2546309" y="1325211"/>
                </a:cubicBezTo>
                <a:cubicBezTo>
                  <a:pt x="2542810" y="1336041"/>
                  <a:pt x="2542810" y="1343259"/>
                  <a:pt x="2539312" y="1346869"/>
                </a:cubicBezTo>
                <a:cubicBezTo>
                  <a:pt x="2539312" y="1328820"/>
                  <a:pt x="2535813" y="1343259"/>
                  <a:pt x="2539312" y="1332430"/>
                </a:cubicBezTo>
                <a:cubicBezTo>
                  <a:pt x="2534064" y="1337845"/>
                  <a:pt x="2532751" y="1333107"/>
                  <a:pt x="2530948" y="1336491"/>
                </a:cubicBezTo>
                <a:lnTo>
                  <a:pt x="2529480" y="1341153"/>
                </a:lnTo>
                <a:lnTo>
                  <a:pt x="2530565" y="1334686"/>
                </a:lnTo>
                <a:cubicBezTo>
                  <a:pt x="2531440" y="1328821"/>
                  <a:pt x="2532314" y="1321602"/>
                  <a:pt x="2532314" y="1317992"/>
                </a:cubicBezTo>
                <a:cubicBezTo>
                  <a:pt x="2535813" y="1332430"/>
                  <a:pt x="2539312" y="1325211"/>
                  <a:pt x="2539312" y="1314383"/>
                </a:cubicBezTo>
                <a:close/>
                <a:moveTo>
                  <a:pt x="2756990" y="1299640"/>
                </a:moveTo>
                <a:cubicBezTo>
                  <a:pt x="2758396" y="1299640"/>
                  <a:pt x="2759334" y="1303138"/>
                  <a:pt x="2757459" y="1311885"/>
                </a:cubicBezTo>
                <a:cubicBezTo>
                  <a:pt x="2753710" y="1311885"/>
                  <a:pt x="2753710" y="1308386"/>
                  <a:pt x="2753710" y="1308386"/>
                </a:cubicBezTo>
                <a:cubicBezTo>
                  <a:pt x="2753710" y="1303138"/>
                  <a:pt x="2755584" y="1299640"/>
                  <a:pt x="2756990" y="1299640"/>
                </a:cubicBezTo>
                <a:close/>
                <a:moveTo>
                  <a:pt x="2761207" y="1299390"/>
                </a:moveTo>
                <a:cubicBezTo>
                  <a:pt x="2761207" y="1299390"/>
                  <a:pt x="2763706" y="1299390"/>
                  <a:pt x="2763706" y="1304388"/>
                </a:cubicBezTo>
                <a:cubicBezTo>
                  <a:pt x="2761207" y="1304388"/>
                  <a:pt x="2761207" y="1304388"/>
                  <a:pt x="2761207" y="1304388"/>
                </a:cubicBezTo>
                <a:cubicBezTo>
                  <a:pt x="2761207" y="1304388"/>
                  <a:pt x="2761207" y="1301888"/>
                  <a:pt x="2761207" y="1299390"/>
                </a:cubicBezTo>
                <a:close/>
                <a:moveTo>
                  <a:pt x="87806" y="1282650"/>
                </a:moveTo>
                <a:lnTo>
                  <a:pt x="87806" y="1298395"/>
                </a:lnTo>
                <a:cubicBezTo>
                  <a:pt x="87806" y="1298395"/>
                  <a:pt x="87806" y="1298395"/>
                  <a:pt x="84436" y="1298395"/>
                </a:cubicBezTo>
                <a:close/>
                <a:moveTo>
                  <a:pt x="2778699" y="1281898"/>
                </a:moveTo>
                <a:cubicBezTo>
                  <a:pt x="2786195" y="1281898"/>
                  <a:pt x="2778699" y="1288323"/>
                  <a:pt x="2778699" y="1297962"/>
                </a:cubicBezTo>
                <a:cubicBezTo>
                  <a:pt x="2778699" y="1297962"/>
                  <a:pt x="2771202" y="1304388"/>
                  <a:pt x="2774950" y="1294748"/>
                </a:cubicBezTo>
                <a:cubicBezTo>
                  <a:pt x="2778699" y="1291536"/>
                  <a:pt x="2778699" y="1291536"/>
                  <a:pt x="2778699" y="1291536"/>
                </a:cubicBezTo>
                <a:cubicBezTo>
                  <a:pt x="2778699" y="1291536"/>
                  <a:pt x="2778699" y="1281898"/>
                  <a:pt x="2778699" y="1281898"/>
                </a:cubicBezTo>
                <a:close/>
                <a:moveTo>
                  <a:pt x="87806" y="1279275"/>
                </a:moveTo>
                <a:lnTo>
                  <a:pt x="88226" y="1280681"/>
                </a:lnTo>
                <a:lnTo>
                  <a:pt x="87806" y="1282650"/>
                </a:lnTo>
                <a:close/>
                <a:moveTo>
                  <a:pt x="12495" y="1266906"/>
                </a:moveTo>
                <a:cubicBezTo>
                  <a:pt x="12495" y="1266906"/>
                  <a:pt x="12495" y="1270405"/>
                  <a:pt x="12495" y="1277402"/>
                </a:cubicBezTo>
                <a:cubicBezTo>
                  <a:pt x="9995" y="1273903"/>
                  <a:pt x="12495" y="1284399"/>
                  <a:pt x="9995" y="1284399"/>
                </a:cubicBezTo>
                <a:cubicBezTo>
                  <a:pt x="9995" y="1270405"/>
                  <a:pt x="12495" y="1277402"/>
                  <a:pt x="12495" y="1266906"/>
                </a:cubicBezTo>
                <a:close/>
                <a:moveTo>
                  <a:pt x="2565121" y="1259770"/>
                </a:moveTo>
                <a:lnTo>
                  <a:pt x="2565465" y="1266906"/>
                </a:lnTo>
                <a:cubicBezTo>
                  <a:pt x="2563799" y="1266906"/>
                  <a:pt x="2563799" y="1266157"/>
                  <a:pt x="2564216" y="1264657"/>
                </a:cubicBezTo>
                <a:close/>
                <a:moveTo>
                  <a:pt x="2565465" y="1257910"/>
                </a:moveTo>
                <a:lnTo>
                  <a:pt x="2565121" y="1259770"/>
                </a:lnTo>
                <a:lnTo>
                  <a:pt x="2565081" y="1258949"/>
                </a:lnTo>
                <a:close/>
                <a:moveTo>
                  <a:pt x="2562133" y="1251913"/>
                </a:moveTo>
                <a:cubicBezTo>
                  <a:pt x="2562133" y="1253412"/>
                  <a:pt x="2563800" y="1255661"/>
                  <a:pt x="2565048" y="1258285"/>
                </a:cubicBezTo>
                <a:lnTo>
                  <a:pt x="2565081" y="1258949"/>
                </a:lnTo>
                <a:lnTo>
                  <a:pt x="2562133" y="1266906"/>
                </a:lnTo>
                <a:cubicBezTo>
                  <a:pt x="2558802" y="1263908"/>
                  <a:pt x="2562133" y="1257910"/>
                  <a:pt x="2562133" y="1251913"/>
                </a:cubicBezTo>
                <a:close/>
                <a:moveTo>
                  <a:pt x="99953" y="1246914"/>
                </a:moveTo>
                <a:cubicBezTo>
                  <a:pt x="103701" y="1250662"/>
                  <a:pt x="107451" y="1246914"/>
                  <a:pt x="107451" y="1261907"/>
                </a:cubicBezTo>
                <a:cubicBezTo>
                  <a:pt x="103701" y="1261907"/>
                  <a:pt x="99953" y="1254410"/>
                  <a:pt x="99953" y="1246914"/>
                </a:cubicBezTo>
                <a:close/>
                <a:moveTo>
                  <a:pt x="2556566" y="1230356"/>
                </a:moveTo>
                <a:lnTo>
                  <a:pt x="2556800" y="1230679"/>
                </a:lnTo>
                <a:lnTo>
                  <a:pt x="2556717" y="1231767"/>
                </a:lnTo>
                <a:close/>
                <a:moveTo>
                  <a:pt x="106950" y="1223591"/>
                </a:moveTo>
                <a:lnTo>
                  <a:pt x="106950" y="1230256"/>
                </a:lnTo>
                <a:cubicBezTo>
                  <a:pt x="106950" y="1236919"/>
                  <a:pt x="103451" y="1230256"/>
                  <a:pt x="106950" y="1223591"/>
                </a:cubicBezTo>
                <a:close/>
                <a:moveTo>
                  <a:pt x="2559939" y="1220240"/>
                </a:moveTo>
                <a:cubicBezTo>
                  <a:pt x="2563311" y="1223613"/>
                  <a:pt x="2563311" y="1223613"/>
                  <a:pt x="2570055" y="1220240"/>
                </a:cubicBezTo>
                <a:cubicBezTo>
                  <a:pt x="2566684" y="1223613"/>
                  <a:pt x="2566684" y="1233728"/>
                  <a:pt x="2566684" y="1237101"/>
                </a:cubicBezTo>
                <a:cubicBezTo>
                  <a:pt x="2563311" y="1237101"/>
                  <a:pt x="2563311" y="1226985"/>
                  <a:pt x="2563311" y="1226985"/>
                </a:cubicBezTo>
                <a:cubicBezTo>
                  <a:pt x="2561625" y="1230356"/>
                  <a:pt x="2560781" y="1233728"/>
                  <a:pt x="2559939" y="1234994"/>
                </a:cubicBezTo>
                <a:lnTo>
                  <a:pt x="2556800" y="1230679"/>
                </a:lnTo>
                <a:lnTo>
                  <a:pt x="2556988" y="1228249"/>
                </a:lnTo>
                <a:cubicBezTo>
                  <a:pt x="2558253" y="1226985"/>
                  <a:pt x="2559939" y="1225299"/>
                  <a:pt x="2559939" y="1220240"/>
                </a:cubicBezTo>
                <a:close/>
                <a:moveTo>
                  <a:pt x="27488" y="1194439"/>
                </a:moveTo>
                <a:cubicBezTo>
                  <a:pt x="27488" y="1201186"/>
                  <a:pt x="20491" y="1218054"/>
                  <a:pt x="23989" y="1211307"/>
                </a:cubicBezTo>
                <a:cubicBezTo>
                  <a:pt x="20491" y="1214680"/>
                  <a:pt x="23989" y="1231548"/>
                  <a:pt x="16992" y="1231548"/>
                </a:cubicBezTo>
                <a:cubicBezTo>
                  <a:pt x="16992" y="1241668"/>
                  <a:pt x="20491" y="1238294"/>
                  <a:pt x="16992" y="1248414"/>
                </a:cubicBezTo>
                <a:cubicBezTo>
                  <a:pt x="13493" y="1248414"/>
                  <a:pt x="16992" y="1261909"/>
                  <a:pt x="9995" y="1261909"/>
                </a:cubicBezTo>
                <a:cubicBezTo>
                  <a:pt x="16992" y="1241668"/>
                  <a:pt x="16992" y="1207934"/>
                  <a:pt x="27488" y="1194439"/>
                </a:cubicBezTo>
                <a:close/>
                <a:moveTo>
                  <a:pt x="124943" y="1159456"/>
                </a:moveTo>
                <a:cubicBezTo>
                  <a:pt x="124943" y="1159456"/>
                  <a:pt x="118280" y="1180446"/>
                  <a:pt x="124943" y="1173449"/>
                </a:cubicBezTo>
                <a:cubicBezTo>
                  <a:pt x="124943" y="1183944"/>
                  <a:pt x="118280" y="1183944"/>
                  <a:pt x="118280" y="1194439"/>
                </a:cubicBezTo>
                <a:cubicBezTo>
                  <a:pt x="114948" y="1190940"/>
                  <a:pt x="124943" y="1169950"/>
                  <a:pt x="121611" y="1166453"/>
                </a:cubicBezTo>
                <a:cubicBezTo>
                  <a:pt x="121611" y="1162953"/>
                  <a:pt x="121611" y="1162953"/>
                  <a:pt x="124943" y="1159456"/>
                </a:cubicBezTo>
                <a:close/>
                <a:moveTo>
                  <a:pt x="2525067" y="1144463"/>
                </a:moveTo>
                <a:cubicBezTo>
                  <a:pt x="2525067" y="1147586"/>
                  <a:pt x="2525067" y="1150710"/>
                  <a:pt x="2528817" y="1156958"/>
                </a:cubicBezTo>
                <a:cubicBezTo>
                  <a:pt x="2525067" y="1156958"/>
                  <a:pt x="2521319" y="1147586"/>
                  <a:pt x="2525067" y="1144463"/>
                </a:cubicBezTo>
                <a:close/>
                <a:moveTo>
                  <a:pt x="134938" y="1136967"/>
                </a:moveTo>
                <a:cubicBezTo>
                  <a:pt x="134938" y="1147189"/>
                  <a:pt x="128275" y="1167635"/>
                  <a:pt x="131606" y="1174450"/>
                </a:cubicBezTo>
                <a:cubicBezTo>
                  <a:pt x="124943" y="1174450"/>
                  <a:pt x="124943" y="1174450"/>
                  <a:pt x="124943" y="1174450"/>
                </a:cubicBezTo>
                <a:cubicBezTo>
                  <a:pt x="128275" y="1157413"/>
                  <a:pt x="131606" y="1150597"/>
                  <a:pt x="134938" y="1136967"/>
                </a:cubicBezTo>
                <a:close/>
                <a:moveTo>
                  <a:pt x="131189" y="1116975"/>
                </a:moveTo>
                <a:cubicBezTo>
                  <a:pt x="134938" y="1116975"/>
                  <a:pt x="134938" y="1116975"/>
                  <a:pt x="134938" y="1116975"/>
                </a:cubicBezTo>
                <a:cubicBezTo>
                  <a:pt x="131189" y="1136966"/>
                  <a:pt x="131189" y="1136966"/>
                  <a:pt x="131189" y="1136966"/>
                </a:cubicBezTo>
                <a:cubicBezTo>
                  <a:pt x="127441" y="1133633"/>
                  <a:pt x="131189" y="1123638"/>
                  <a:pt x="131189" y="1116975"/>
                </a:cubicBezTo>
                <a:close/>
                <a:moveTo>
                  <a:pt x="74967" y="1109479"/>
                </a:moveTo>
                <a:cubicBezTo>
                  <a:pt x="74967" y="1116219"/>
                  <a:pt x="64554" y="1133070"/>
                  <a:pt x="71496" y="1136438"/>
                </a:cubicBezTo>
                <a:cubicBezTo>
                  <a:pt x="68025" y="1146549"/>
                  <a:pt x="64554" y="1156659"/>
                  <a:pt x="61083" y="1166769"/>
                </a:cubicBezTo>
                <a:cubicBezTo>
                  <a:pt x="61083" y="1176879"/>
                  <a:pt x="57612" y="1186989"/>
                  <a:pt x="54143" y="1197100"/>
                </a:cubicBezTo>
                <a:cubicBezTo>
                  <a:pt x="50672" y="1217318"/>
                  <a:pt x="47202" y="1237539"/>
                  <a:pt x="43731" y="1257759"/>
                </a:cubicBezTo>
                <a:cubicBezTo>
                  <a:pt x="40260" y="1264498"/>
                  <a:pt x="43731" y="1264498"/>
                  <a:pt x="43731" y="1264498"/>
                </a:cubicBezTo>
                <a:cubicBezTo>
                  <a:pt x="40260" y="1271238"/>
                  <a:pt x="43731" y="1291458"/>
                  <a:pt x="36789" y="1294828"/>
                </a:cubicBezTo>
                <a:cubicBezTo>
                  <a:pt x="40260" y="1304939"/>
                  <a:pt x="36789" y="1315049"/>
                  <a:pt x="36789" y="1325158"/>
                </a:cubicBezTo>
                <a:cubicBezTo>
                  <a:pt x="33318" y="1335268"/>
                  <a:pt x="33318" y="1345378"/>
                  <a:pt x="29848" y="1355488"/>
                </a:cubicBezTo>
                <a:cubicBezTo>
                  <a:pt x="33318" y="1389187"/>
                  <a:pt x="26377" y="1419518"/>
                  <a:pt x="19437" y="1439737"/>
                </a:cubicBezTo>
                <a:cubicBezTo>
                  <a:pt x="22907" y="1439737"/>
                  <a:pt x="22907" y="1446477"/>
                  <a:pt x="22907" y="1449847"/>
                </a:cubicBezTo>
                <a:cubicBezTo>
                  <a:pt x="19437" y="1456587"/>
                  <a:pt x="19437" y="1459957"/>
                  <a:pt x="15966" y="1459957"/>
                </a:cubicBezTo>
                <a:cubicBezTo>
                  <a:pt x="15966" y="1463327"/>
                  <a:pt x="19437" y="1463327"/>
                  <a:pt x="19437" y="1470067"/>
                </a:cubicBezTo>
                <a:cubicBezTo>
                  <a:pt x="19437" y="1476808"/>
                  <a:pt x="15966" y="1466697"/>
                  <a:pt x="12495" y="1456587"/>
                </a:cubicBezTo>
                <a:cubicBezTo>
                  <a:pt x="19437" y="1456587"/>
                  <a:pt x="12495" y="1456587"/>
                  <a:pt x="12495" y="1449847"/>
                </a:cubicBezTo>
                <a:cubicBezTo>
                  <a:pt x="15966" y="1443107"/>
                  <a:pt x="15966" y="1449847"/>
                  <a:pt x="19437" y="1446477"/>
                </a:cubicBezTo>
                <a:cubicBezTo>
                  <a:pt x="15966" y="1446477"/>
                  <a:pt x="15966" y="1439737"/>
                  <a:pt x="15966" y="1436368"/>
                </a:cubicBezTo>
                <a:cubicBezTo>
                  <a:pt x="12495" y="1443107"/>
                  <a:pt x="12495" y="1432998"/>
                  <a:pt x="15966" y="1432998"/>
                </a:cubicBezTo>
                <a:cubicBezTo>
                  <a:pt x="15966" y="1432998"/>
                  <a:pt x="15966" y="1422888"/>
                  <a:pt x="12495" y="1422888"/>
                </a:cubicBezTo>
                <a:cubicBezTo>
                  <a:pt x="15966" y="1409408"/>
                  <a:pt x="15966" y="1395927"/>
                  <a:pt x="15966" y="1382447"/>
                </a:cubicBezTo>
                <a:cubicBezTo>
                  <a:pt x="15966" y="1368968"/>
                  <a:pt x="15966" y="1355488"/>
                  <a:pt x="19437" y="1345378"/>
                </a:cubicBezTo>
                <a:cubicBezTo>
                  <a:pt x="19437" y="1342008"/>
                  <a:pt x="19437" y="1331898"/>
                  <a:pt x="19437" y="1325158"/>
                </a:cubicBezTo>
                <a:cubicBezTo>
                  <a:pt x="19437" y="1318417"/>
                  <a:pt x="19437" y="1315049"/>
                  <a:pt x="22907" y="1315049"/>
                </a:cubicBezTo>
                <a:cubicBezTo>
                  <a:pt x="19437" y="1304939"/>
                  <a:pt x="29848" y="1284718"/>
                  <a:pt x="26377" y="1274608"/>
                </a:cubicBezTo>
                <a:cubicBezTo>
                  <a:pt x="26377" y="1271238"/>
                  <a:pt x="26377" y="1267868"/>
                  <a:pt x="29848" y="1267868"/>
                </a:cubicBezTo>
                <a:cubicBezTo>
                  <a:pt x="26377" y="1244279"/>
                  <a:pt x="33318" y="1224059"/>
                  <a:pt x="40260" y="1203838"/>
                </a:cubicBezTo>
                <a:cubicBezTo>
                  <a:pt x="50672" y="1183619"/>
                  <a:pt x="54143" y="1160029"/>
                  <a:pt x="57612" y="1136438"/>
                </a:cubicBezTo>
                <a:cubicBezTo>
                  <a:pt x="61083" y="1133070"/>
                  <a:pt x="54143" y="1149919"/>
                  <a:pt x="57612" y="1146549"/>
                </a:cubicBezTo>
                <a:cubicBezTo>
                  <a:pt x="61083" y="1146549"/>
                  <a:pt x="64554" y="1143178"/>
                  <a:pt x="64554" y="1139808"/>
                </a:cubicBezTo>
                <a:cubicBezTo>
                  <a:pt x="64554" y="1136438"/>
                  <a:pt x="64554" y="1136438"/>
                  <a:pt x="61083" y="1136438"/>
                </a:cubicBezTo>
                <a:cubicBezTo>
                  <a:pt x="64554" y="1126330"/>
                  <a:pt x="71496" y="1119590"/>
                  <a:pt x="74967" y="1109479"/>
                </a:cubicBezTo>
                <a:close/>
                <a:moveTo>
                  <a:pt x="2523828" y="1109235"/>
                </a:moveTo>
                <a:lnTo>
                  <a:pt x="2525424" y="1111979"/>
                </a:lnTo>
                <a:lnTo>
                  <a:pt x="2525130" y="1112558"/>
                </a:lnTo>
                <a:close/>
                <a:moveTo>
                  <a:pt x="2518642" y="1105316"/>
                </a:moveTo>
                <a:cubicBezTo>
                  <a:pt x="2518642" y="1105316"/>
                  <a:pt x="2522034" y="1115311"/>
                  <a:pt x="2522034" y="1118642"/>
                </a:cubicBezTo>
                <a:lnTo>
                  <a:pt x="2525130" y="1112558"/>
                </a:lnTo>
                <a:lnTo>
                  <a:pt x="2528817" y="1121974"/>
                </a:lnTo>
                <a:cubicBezTo>
                  <a:pt x="2525424" y="1118642"/>
                  <a:pt x="2522034" y="1115311"/>
                  <a:pt x="2522034" y="1121974"/>
                </a:cubicBezTo>
                <a:lnTo>
                  <a:pt x="2521686" y="1121291"/>
                </a:lnTo>
                <a:lnTo>
                  <a:pt x="2524755" y="1130048"/>
                </a:lnTo>
                <a:cubicBezTo>
                  <a:pt x="2531626" y="1130048"/>
                  <a:pt x="2524755" y="1120244"/>
                  <a:pt x="2528192" y="1123512"/>
                </a:cubicBezTo>
                <a:cubicBezTo>
                  <a:pt x="2531626" y="1126780"/>
                  <a:pt x="2531626" y="1126780"/>
                  <a:pt x="2535062" y="1133315"/>
                </a:cubicBezTo>
                <a:cubicBezTo>
                  <a:pt x="2538499" y="1133315"/>
                  <a:pt x="2538499" y="1123512"/>
                  <a:pt x="2541935" y="1133315"/>
                </a:cubicBezTo>
                <a:cubicBezTo>
                  <a:pt x="2541935" y="1130048"/>
                  <a:pt x="2541935" y="1126780"/>
                  <a:pt x="2538499" y="1116977"/>
                </a:cubicBezTo>
                <a:cubicBezTo>
                  <a:pt x="2541935" y="1123512"/>
                  <a:pt x="2545371" y="1133315"/>
                  <a:pt x="2548807" y="1136583"/>
                </a:cubicBezTo>
                <a:cubicBezTo>
                  <a:pt x="2538499" y="1130048"/>
                  <a:pt x="2541935" y="1156190"/>
                  <a:pt x="2535062" y="1159457"/>
                </a:cubicBezTo>
                <a:cubicBezTo>
                  <a:pt x="2535062" y="1152922"/>
                  <a:pt x="2538499" y="1152922"/>
                  <a:pt x="2538499" y="1146386"/>
                </a:cubicBezTo>
                <a:cubicBezTo>
                  <a:pt x="2535062" y="1139851"/>
                  <a:pt x="2535062" y="1149654"/>
                  <a:pt x="2535062" y="1152922"/>
                </a:cubicBezTo>
                <a:cubicBezTo>
                  <a:pt x="2531626" y="1152922"/>
                  <a:pt x="2531626" y="1136583"/>
                  <a:pt x="2535062" y="1139851"/>
                </a:cubicBezTo>
                <a:cubicBezTo>
                  <a:pt x="2528192" y="1133315"/>
                  <a:pt x="2524755" y="1130048"/>
                  <a:pt x="2521319" y="1133315"/>
                </a:cubicBezTo>
                <a:lnTo>
                  <a:pt x="2521319" y="1120570"/>
                </a:lnTo>
                <a:lnTo>
                  <a:pt x="2519067" y="1116144"/>
                </a:lnTo>
                <a:cubicBezTo>
                  <a:pt x="2518642" y="1112812"/>
                  <a:pt x="2518642" y="1108647"/>
                  <a:pt x="2518642" y="1105316"/>
                </a:cubicBezTo>
                <a:close/>
                <a:moveTo>
                  <a:pt x="2515849" y="1088853"/>
                </a:moveTo>
                <a:lnTo>
                  <a:pt x="2523828" y="1109235"/>
                </a:lnTo>
                <a:lnTo>
                  <a:pt x="2522034" y="1106149"/>
                </a:lnTo>
                <a:cubicBezTo>
                  <a:pt x="2521185" y="1104482"/>
                  <a:pt x="2520337" y="1103649"/>
                  <a:pt x="2518642" y="1105316"/>
                </a:cubicBezTo>
                <a:close/>
                <a:moveTo>
                  <a:pt x="2513979" y="1084075"/>
                </a:moveTo>
                <a:lnTo>
                  <a:pt x="2514826" y="1084908"/>
                </a:lnTo>
                <a:cubicBezTo>
                  <a:pt x="2515251" y="1084491"/>
                  <a:pt x="2515251" y="1083658"/>
                  <a:pt x="2515251" y="1085325"/>
                </a:cubicBezTo>
                <a:lnTo>
                  <a:pt x="2515849" y="1088853"/>
                </a:lnTo>
                <a:close/>
                <a:moveTo>
                  <a:pt x="2531511" y="1082582"/>
                </a:moveTo>
                <a:lnTo>
                  <a:pt x="2534148" y="1083713"/>
                </a:lnTo>
                <a:cubicBezTo>
                  <a:pt x="2535412" y="1085821"/>
                  <a:pt x="2536254" y="1089196"/>
                  <a:pt x="2534570" y="1092571"/>
                </a:cubicBezTo>
                <a:close/>
                <a:moveTo>
                  <a:pt x="2529995" y="1077630"/>
                </a:moveTo>
                <a:lnTo>
                  <a:pt x="2531511" y="1082582"/>
                </a:lnTo>
                <a:lnTo>
                  <a:pt x="2531200" y="1082448"/>
                </a:lnTo>
                <a:close/>
                <a:moveTo>
                  <a:pt x="2444458" y="1015240"/>
                </a:moveTo>
                <a:lnTo>
                  <a:pt x="2443590" y="1015385"/>
                </a:lnTo>
                <a:cubicBezTo>
                  <a:pt x="2441904" y="1015385"/>
                  <a:pt x="2440217" y="1016227"/>
                  <a:pt x="2438531" y="1021286"/>
                </a:cubicBezTo>
                <a:cubicBezTo>
                  <a:pt x="2445276" y="1028029"/>
                  <a:pt x="2448649" y="1034774"/>
                  <a:pt x="2452021" y="1034774"/>
                </a:cubicBezTo>
                <a:lnTo>
                  <a:pt x="2452377" y="1031225"/>
                </a:lnTo>
                <a:lnTo>
                  <a:pt x="2448775" y="1023192"/>
                </a:lnTo>
                <a:close/>
                <a:moveTo>
                  <a:pt x="2378260" y="985734"/>
                </a:moveTo>
                <a:cubicBezTo>
                  <a:pt x="2380133" y="985578"/>
                  <a:pt x="2383883" y="996199"/>
                  <a:pt x="2383883" y="993699"/>
                </a:cubicBezTo>
                <a:lnTo>
                  <a:pt x="2377831" y="987647"/>
                </a:lnTo>
                <a:close/>
                <a:moveTo>
                  <a:pt x="2373888" y="983704"/>
                </a:moveTo>
                <a:lnTo>
                  <a:pt x="2377831" y="987647"/>
                </a:lnTo>
                <a:lnTo>
                  <a:pt x="2377218" y="990368"/>
                </a:lnTo>
                <a:cubicBezTo>
                  <a:pt x="2377218" y="990368"/>
                  <a:pt x="2373888" y="987036"/>
                  <a:pt x="2373888" y="983704"/>
                </a:cubicBezTo>
                <a:close/>
                <a:moveTo>
                  <a:pt x="2488121" y="972045"/>
                </a:moveTo>
                <a:lnTo>
                  <a:pt x="2487174" y="977391"/>
                </a:lnTo>
                <a:lnTo>
                  <a:pt x="2486849" y="975793"/>
                </a:lnTo>
                <a:cubicBezTo>
                  <a:pt x="2487273" y="974544"/>
                  <a:pt x="2488121" y="973711"/>
                  <a:pt x="2488121" y="972045"/>
                </a:cubicBezTo>
                <a:close/>
                <a:moveTo>
                  <a:pt x="148469" y="967725"/>
                </a:moveTo>
                <a:lnTo>
                  <a:pt x="148663" y="968048"/>
                </a:lnTo>
                <a:lnTo>
                  <a:pt x="145099" y="981221"/>
                </a:lnTo>
                <a:cubicBezTo>
                  <a:pt x="141729" y="981221"/>
                  <a:pt x="148469" y="964351"/>
                  <a:pt x="148469" y="967725"/>
                </a:cubicBezTo>
                <a:close/>
                <a:moveTo>
                  <a:pt x="2472174" y="952052"/>
                </a:moveTo>
                <a:cubicBezTo>
                  <a:pt x="2478838" y="958715"/>
                  <a:pt x="2468843" y="955385"/>
                  <a:pt x="2472174" y="962048"/>
                </a:cubicBezTo>
                <a:cubicBezTo>
                  <a:pt x="2472174" y="962048"/>
                  <a:pt x="2472174" y="958715"/>
                  <a:pt x="2468843" y="955385"/>
                </a:cubicBezTo>
                <a:cubicBezTo>
                  <a:pt x="2468843" y="952052"/>
                  <a:pt x="2468843" y="952052"/>
                  <a:pt x="2472174" y="952052"/>
                </a:cubicBezTo>
                <a:close/>
                <a:moveTo>
                  <a:pt x="2347632" y="944080"/>
                </a:moveTo>
                <a:lnTo>
                  <a:pt x="2352535" y="955213"/>
                </a:lnTo>
                <a:lnTo>
                  <a:pt x="2353689" y="955670"/>
                </a:lnTo>
                <a:lnTo>
                  <a:pt x="2353689" y="950118"/>
                </a:lnTo>
                <a:close/>
                <a:moveTo>
                  <a:pt x="177614" y="920677"/>
                </a:moveTo>
                <a:lnTo>
                  <a:pt x="177537" y="921330"/>
                </a:lnTo>
                <a:cubicBezTo>
                  <a:pt x="176273" y="927234"/>
                  <a:pt x="173745" y="935670"/>
                  <a:pt x="172061" y="937357"/>
                </a:cubicBezTo>
                <a:close/>
                <a:moveTo>
                  <a:pt x="2416368" y="914571"/>
                </a:moveTo>
                <a:cubicBezTo>
                  <a:pt x="2416368" y="918070"/>
                  <a:pt x="2416368" y="921567"/>
                  <a:pt x="2421366" y="925067"/>
                </a:cubicBezTo>
                <a:cubicBezTo>
                  <a:pt x="2416368" y="925067"/>
                  <a:pt x="2421366" y="932063"/>
                  <a:pt x="2416368" y="932063"/>
                </a:cubicBezTo>
                <a:cubicBezTo>
                  <a:pt x="2416368" y="925067"/>
                  <a:pt x="2416368" y="921567"/>
                  <a:pt x="2416368" y="914571"/>
                </a:cubicBezTo>
                <a:close/>
                <a:moveTo>
                  <a:pt x="2343590" y="913200"/>
                </a:moveTo>
                <a:cubicBezTo>
                  <a:pt x="2343590" y="914878"/>
                  <a:pt x="2344432" y="914878"/>
                  <a:pt x="2345274" y="915296"/>
                </a:cubicBezTo>
                <a:lnTo>
                  <a:pt x="2345976" y="917226"/>
                </a:lnTo>
                <a:close/>
                <a:moveTo>
                  <a:pt x="2387006" y="907075"/>
                </a:moveTo>
                <a:cubicBezTo>
                  <a:pt x="2393253" y="917070"/>
                  <a:pt x="2393253" y="927066"/>
                  <a:pt x="2396378" y="937061"/>
                </a:cubicBezTo>
                <a:cubicBezTo>
                  <a:pt x="2393253" y="937061"/>
                  <a:pt x="2393253" y="927066"/>
                  <a:pt x="2390130" y="933729"/>
                </a:cubicBezTo>
                <a:lnTo>
                  <a:pt x="2390130" y="930398"/>
                </a:lnTo>
                <a:cubicBezTo>
                  <a:pt x="2383883" y="923733"/>
                  <a:pt x="2383883" y="910407"/>
                  <a:pt x="2387006" y="907075"/>
                </a:cubicBezTo>
                <a:close/>
                <a:moveTo>
                  <a:pt x="147822" y="898797"/>
                </a:moveTo>
                <a:cubicBezTo>
                  <a:pt x="147932" y="899203"/>
                  <a:pt x="147057" y="901640"/>
                  <a:pt x="144433" y="907325"/>
                </a:cubicBezTo>
                <a:cubicBezTo>
                  <a:pt x="140934" y="910573"/>
                  <a:pt x="144433" y="910573"/>
                  <a:pt x="140934" y="917070"/>
                </a:cubicBezTo>
                <a:cubicBezTo>
                  <a:pt x="138312" y="914634"/>
                  <a:pt x="147495" y="897579"/>
                  <a:pt x="147822" y="898797"/>
                </a:cubicBezTo>
                <a:close/>
                <a:moveTo>
                  <a:pt x="2421366" y="897579"/>
                </a:moveTo>
                <a:cubicBezTo>
                  <a:pt x="2421366" y="894580"/>
                  <a:pt x="2424697" y="906575"/>
                  <a:pt x="2428029" y="906575"/>
                </a:cubicBezTo>
                <a:cubicBezTo>
                  <a:pt x="2431361" y="909573"/>
                  <a:pt x="2428029" y="906575"/>
                  <a:pt x="2424697" y="906575"/>
                </a:cubicBezTo>
                <a:cubicBezTo>
                  <a:pt x="2421366" y="897579"/>
                  <a:pt x="2421366" y="897579"/>
                  <a:pt x="2421366" y="897579"/>
                </a:cubicBezTo>
                <a:close/>
                <a:moveTo>
                  <a:pt x="2600485" y="874300"/>
                </a:moveTo>
                <a:lnTo>
                  <a:pt x="2603363" y="882103"/>
                </a:lnTo>
                <a:cubicBezTo>
                  <a:pt x="2607945" y="894331"/>
                  <a:pt x="2612108" y="906139"/>
                  <a:pt x="2613775" y="914572"/>
                </a:cubicBezTo>
                <a:cubicBezTo>
                  <a:pt x="2607111" y="907826"/>
                  <a:pt x="2607111" y="890958"/>
                  <a:pt x="2607111" y="897705"/>
                </a:cubicBezTo>
                <a:cubicBezTo>
                  <a:pt x="2607111" y="894331"/>
                  <a:pt x="2604612" y="890115"/>
                  <a:pt x="2602530" y="885898"/>
                </a:cubicBezTo>
                <a:close/>
                <a:moveTo>
                  <a:pt x="2600356" y="873952"/>
                </a:moveTo>
                <a:lnTo>
                  <a:pt x="2600448" y="874091"/>
                </a:lnTo>
                <a:lnTo>
                  <a:pt x="2600485" y="874300"/>
                </a:lnTo>
                <a:close/>
                <a:moveTo>
                  <a:pt x="2338904" y="869592"/>
                </a:moveTo>
                <a:cubicBezTo>
                  <a:pt x="2342235" y="879587"/>
                  <a:pt x="2345567" y="889583"/>
                  <a:pt x="2348899" y="892915"/>
                </a:cubicBezTo>
                <a:cubicBezTo>
                  <a:pt x="2348899" y="899578"/>
                  <a:pt x="2338904" y="872924"/>
                  <a:pt x="2338904" y="869592"/>
                </a:cubicBezTo>
                <a:close/>
                <a:moveTo>
                  <a:pt x="154095" y="869592"/>
                </a:moveTo>
                <a:cubicBezTo>
                  <a:pt x="154095" y="873091"/>
                  <a:pt x="154095" y="869592"/>
                  <a:pt x="157427" y="869592"/>
                </a:cubicBezTo>
                <a:cubicBezTo>
                  <a:pt x="157427" y="873091"/>
                  <a:pt x="154095" y="876589"/>
                  <a:pt x="154095" y="880088"/>
                </a:cubicBezTo>
                <a:cubicBezTo>
                  <a:pt x="154095" y="880088"/>
                  <a:pt x="150764" y="887084"/>
                  <a:pt x="147432" y="887084"/>
                </a:cubicBezTo>
                <a:cubicBezTo>
                  <a:pt x="150764" y="876589"/>
                  <a:pt x="150764" y="876589"/>
                  <a:pt x="154095" y="869592"/>
                </a:cubicBezTo>
                <a:close/>
                <a:moveTo>
                  <a:pt x="2343902" y="859597"/>
                </a:moveTo>
                <a:cubicBezTo>
                  <a:pt x="2350565" y="863344"/>
                  <a:pt x="2347232" y="867092"/>
                  <a:pt x="2353897" y="870842"/>
                </a:cubicBezTo>
                <a:cubicBezTo>
                  <a:pt x="2350565" y="870842"/>
                  <a:pt x="2350565" y="874590"/>
                  <a:pt x="2353897" y="874590"/>
                </a:cubicBezTo>
                <a:cubicBezTo>
                  <a:pt x="2347232" y="874590"/>
                  <a:pt x="2347232" y="863344"/>
                  <a:pt x="2343902" y="859597"/>
                </a:cubicBezTo>
                <a:close/>
                <a:moveTo>
                  <a:pt x="2307009" y="856052"/>
                </a:moveTo>
                <a:lnTo>
                  <a:pt x="2307158" y="856313"/>
                </a:lnTo>
                <a:lnTo>
                  <a:pt x="2307190" y="856143"/>
                </a:lnTo>
                <a:lnTo>
                  <a:pt x="2307142" y="856052"/>
                </a:lnTo>
                <a:close/>
                <a:moveTo>
                  <a:pt x="2590452" y="847103"/>
                </a:moveTo>
                <a:lnTo>
                  <a:pt x="2600356" y="873952"/>
                </a:lnTo>
                <a:lnTo>
                  <a:pt x="2597115" y="869030"/>
                </a:lnTo>
                <a:cubicBezTo>
                  <a:pt x="2596283" y="868188"/>
                  <a:pt x="2595450" y="867344"/>
                  <a:pt x="2593784" y="863971"/>
                </a:cubicBezTo>
                <a:cubicBezTo>
                  <a:pt x="2597115" y="857223"/>
                  <a:pt x="2583789" y="850476"/>
                  <a:pt x="2590452" y="847103"/>
                </a:cubicBezTo>
                <a:close/>
                <a:moveTo>
                  <a:pt x="2432193" y="837108"/>
                </a:moveTo>
                <a:cubicBezTo>
                  <a:pt x="2435525" y="842106"/>
                  <a:pt x="2436357" y="845438"/>
                  <a:pt x="2436775" y="848353"/>
                </a:cubicBezTo>
                <a:lnTo>
                  <a:pt x="2438460" y="855435"/>
                </a:lnTo>
                <a:lnTo>
                  <a:pt x="2443855" y="869593"/>
                </a:lnTo>
                <a:cubicBezTo>
                  <a:pt x="2442189" y="869593"/>
                  <a:pt x="2439690" y="865221"/>
                  <a:pt x="2438024" y="860846"/>
                </a:cubicBezTo>
                <a:lnTo>
                  <a:pt x="2437455" y="854871"/>
                </a:lnTo>
                <a:lnTo>
                  <a:pt x="2431777" y="845853"/>
                </a:lnTo>
                <a:cubicBezTo>
                  <a:pt x="2430527" y="841273"/>
                  <a:pt x="2430527" y="837108"/>
                  <a:pt x="2432193" y="837108"/>
                </a:cubicBezTo>
                <a:close/>
                <a:moveTo>
                  <a:pt x="2346401" y="832110"/>
                </a:moveTo>
                <a:cubicBezTo>
                  <a:pt x="2356397" y="845949"/>
                  <a:pt x="2359727" y="852869"/>
                  <a:pt x="2366392" y="870170"/>
                </a:cubicBezTo>
                <a:cubicBezTo>
                  <a:pt x="2366392" y="877089"/>
                  <a:pt x="2363060" y="870170"/>
                  <a:pt x="2359727" y="859790"/>
                </a:cubicBezTo>
                <a:cubicBezTo>
                  <a:pt x="2353064" y="849409"/>
                  <a:pt x="2349732" y="839030"/>
                  <a:pt x="2346401" y="832110"/>
                </a:cubicBezTo>
                <a:close/>
                <a:moveTo>
                  <a:pt x="175543" y="828953"/>
                </a:moveTo>
                <a:cubicBezTo>
                  <a:pt x="175752" y="829656"/>
                  <a:pt x="174918" y="831663"/>
                  <a:pt x="172420" y="835680"/>
                </a:cubicBezTo>
                <a:cubicBezTo>
                  <a:pt x="169088" y="829253"/>
                  <a:pt x="169088" y="842106"/>
                  <a:pt x="162425" y="838893"/>
                </a:cubicBezTo>
                <a:cubicBezTo>
                  <a:pt x="164923" y="836483"/>
                  <a:pt x="174918" y="826845"/>
                  <a:pt x="175543" y="828953"/>
                </a:cubicBezTo>
                <a:close/>
                <a:moveTo>
                  <a:pt x="2579624" y="827111"/>
                </a:moveTo>
                <a:cubicBezTo>
                  <a:pt x="2586289" y="836107"/>
                  <a:pt x="2579624" y="833108"/>
                  <a:pt x="2582956" y="842104"/>
                </a:cubicBezTo>
                <a:cubicBezTo>
                  <a:pt x="2582956" y="842104"/>
                  <a:pt x="2579624" y="839105"/>
                  <a:pt x="2579624" y="836107"/>
                </a:cubicBezTo>
                <a:cubicBezTo>
                  <a:pt x="2582956" y="836107"/>
                  <a:pt x="2576293" y="827111"/>
                  <a:pt x="2579624" y="827111"/>
                </a:cubicBezTo>
                <a:close/>
                <a:moveTo>
                  <a:pt x="2331251" y="825498"/>
                </a:moveTo>
                <a:cubicBezTo>
                  <a:pt x="2330783" y="824613"/>
                  <a:pt x="2331407" y="824613"/>
                  <a:pt x="2333906" y="826278"/>
                </a:cubicBezTo>
                <a:cubicBezTo>
                  <a:pt x="2337237" y="829611"/>
                  <a:pt x="2340569" y="826278"/>
                  <a:pt x="2343902" y="836274"/>
                </a:cubicBezTo>
                <a:cubicBezTo>
                  <a:pt x="2343902" y="838773"/>
                  <a:pt x="2332657" y="828153"/>
                  <a:pt x="2331251" y="825498"/>
                </a:cubicBezTo>
                <a:close/>
                <a:moveTo>
                  <a:pt x="2391380" y="792127"/>
                </a:moveTo>
                <a:cubicBezTo>
                  <a:pt x="2394711" y="792127"/>
                  <a:pt x="2394711" y="792127"/>
                  <a:pt x="2394711" y="792127"/>
                </a:cubicBezTo>
                <a:cubicBezTo>
                  <a:pt x="2398043" y="795627"/>
                  <a:pt x="2394711" y="795627"/>
                  <a:pt x="2401375" y="802623"/>
                </a:cubicBezTo>
                <a:cubicBezTo>
                  <a:pt x="2398043" y="809620"/>
                  <a:pt x="2394711" y="792127"/>
                  <a:pt x="2394711" y="795627"/>
                </a:cubicBezTo>
                <a:cubicBezTo>
                  <a:pt x="2391380" y="792127"/>
                  <a:pt x="2391380" y="792127"/>
                  <a:pt x="2391380" y="792127"/>
                </a:cubicBezTo>
                <a:close/>
                <a:moveTo>
                  <a:pt x="2481336" y="782757"/>
                </a:moveTo>
                <a:cubicBezTo>
                  <a:pt x="2481336" y="785882"/>
                  <a:pt x="2481336" y="785882"/>
                  <a:pt x="2483836" y="792129"/>
                </a:cubicBezTo>
                <a:cubicBezTo>
                  <a:pt x="2483836" y="792129"/>
                  <a:pt x="2481336" y="789005"/>
                  <a:pt x="2481336" y="789005"/>
                </a:cubicBezTo>
                <a:cubicBezTo>
                  <a:pt x="2478838" y="785882"/>
                  <a:pt x="2478838" y="779634"/>
                  <a:pt x="2481336" y="782757"/>
                </a:cubicBezTo>
                <a:close/>
                <a:moveTo>
                  <a:pt x="2361394" y="779634"/>
                </a:moveTo>
                <a:cubicBezTo>
                  <a:pt x="2364725" y="779634"/>
                  <a:pt x="2368057" y="790130"/>
                  <a:pt x="2371390" y="797127"/>
                </a:cubicBezTo>
                <a:cubicBezTo>
                  <a:pt x="2371390" y="797127"/>
                  <a:pt x="2368057" y="790130"/>
                  <a:pt x="2368057" y="793628"/>
                </a:cubicBezTo>
                <a:cubicBezTo>
                  <a:pt x="2364725" y="790130"/>
                  <a:pt x="2364725" y="786631"/>
                  <a:pt x="2361394" y="779634"/>
                </a:cubicBezTo>
                <a:close/>
                <a:moveTo>
                  <a:pt x="174920" y="774636"/>
                </a:moveTo>
                <a:cubicBezTo>
                  <a:pt x="171512" y="788424"/>
                  <a:pt x="164696" y="798764"/>
                  <a:pt x="161290" y="812549"/>
                </a:cubicBezTo>
                <a:cubicBezTo>
                  <a:pt x="164696" y="805657"/>
                  <a:pt x="171512" y="805657"/>
                  <a:pt x="164696" y="815997"/>
                </a:cubicBezTo>
                <a:cubicBezTo>
                  <a:pt x="168104" y="815997"/>
                  <a:pt x="168104" y="812549"/>
                  <a:pt x="168104" y="819442"/>
                </a:cubicBezTo>
                <a:cubicBezTo>
                  <a:pt x="164696" y="829782"/>
                  <a:pt x="168104" y="819442"/>
                  <a:pt x="164696" y="819442"/>
                </a:cubicBezTo>
                <a:cubicBezTo>
                  <a:pt x="161290" y="833229"/>
                  <a:pt x="151066" y="847017"/>
                  <a:pt x="154474" y="857357"/>
                </a:cubicBezTo>
                <a:cubicBezTo>
                  <a:pt x="154474" y="853909"/>
                  <a:pt x="157882" y="853909"/>
                  <a:pt x="161290" y="847017"/>
                </a:cubicBezTo>
                <a:cubicBezTo>
                  <a:pt x="154474" y="871142"/>
                  <a:pt x="147658" y="864250"/>
                  <a:pt x="140844" y="874590"/>
                </a:cubicBezTo>
                <a:cubicBezTo>
                  <a:pt x="147658" y="857357"/>
                  <a:pt x="140844" y="860802"/>
                  <a:pt x="140844" y="864250"/>
                </a:cubicBezTo>
                <a:cubicBezTo>
                  <a:pt x="140844" y="857357"/>
                  <a:pt x="154474" y="836677"/>
                  <a:pt x="151066" y="833229"/>
                </a:cubicBezTo>
                <a:cubicBezTo>
                  <a:pt x="147658" y="836677"/>
                  <a:pt x="144252" y="847017"/>
                  <a:pt x="137436" y="857357"/>
                </a:cubicBezTo>
                <a:cubicBezTo>
                  <a:pt x="140844" y="847017"/>
                  <a:pt x="140844" y="843569"/>
                  <a:pt x="140844" y="836677"/>
                </a:cubicBezTo>
                <a:cubicBezTo>
                  <a:pt x="144252" y="829782"/>
                  <a:pt x="144252" y="819442"/>
                  <a:pt x="154474" y="805657"/>
                </a:cubicBezTo>
                <a:cubicBezTo>
                  <a:pt x="140844" y="826337"/>
                  <a:pt x="154474" y="798764"/>
                  <a:pt x="154474" y="791869"/>
                </a:cubicBezTo>
                <a:cubicBezTo>
                  <a:pt x="161290" y="778084"/>
                  <a:pt x="151066" y="802209"/>
                  <a:pt x="154474" y="802209"/>
                </a:cubicBezTo>
                <a:cubicBezTo>
                  <a:pt x="164696" y="781529"/>
                  <a:pt x="164696" y="784976"/>
                  <a:pt x="174920" y="774636"/>
                </a:cubicBezTo>
                <a:close/>
                <a:moveTo>
                  <a:pt x="2413869" y="767973"/>
                </a:moveTo>
                <a:cubicBezTo>
                  <a:pt x="2417617" y="764641"/>
                  <a:pt x="2428862" y="777969"/>
                  <a:pt x="2428862" y="784632"/>
                </a:cubicBezTo>
                <a:cubicBezTo>
                  <a:pt x="2425114" y="781299"/>
                  <a:pt x="2417617" y="771304"/>
                  <a:pt x="2413869" y="767973"/>
                </a:cubicBezTo>
                <a:close/>
                <a:moveTo>
                  <a:pt x="2371390" y="764641"/>
                </a:moveTo>
                <a:cubicBezTo>
                  <a:pt x="2377637" y="768211"/>
                  <a:pt x="2374512" y="775351"/>
                  <a:pt x="2380760" y="782489"/>
                </a:cubicBezTo>
                <a:cubicBezTo>
                  <a:pt x="2383884" y="789629"/>
                  <a:pt x="2374512" y="778919"/>
                  <a:pt x="2374512" y="775351"/>
                </a:cubicBezTo>
                <a:cubicBezTo>
                  <a:pt x="2374512" y="771781"/>
                  <a:pt x="2374512" y="768211"/>
                  <a:pt x="2371390" y="764641"/>
                </a:cubicBezTo>
                <a:close/>
                <a:moveTo>
                  <a:pt x="2326411" y="764641"/>
                </a:moveTo>
                <a:cubicBezTo>
                  <a:pt x="2329534" y="764641"/>
                  <a:pt x="2332658" y="771638"/>
                  <a:pt x="2332658" y="768140"/>
                </a:cubicBezTo>
                <a:cubicBezTo>
                  <a:pt x="2335781" y="771638"/>
                  <a:pt x="2338906" y="775137"/>
                  <a:pt x="2338906" y="778635"/>
                </a:cubicBezTo>
                <a:cubicBezTo>
                  <a:pt x="2338906" y="782134"/>
                  <a:pt x="2335781" y="775137"/>
                  <a:pt x="2335781" y="775137"/>
                </a:cubicBezTo>
                <a:cubicBezTo>
                  <a:pt x="2335781" y="778635"/>
                  <a:pt x="2335781" y="778635"/>
                  <a:pt x="2332658" y="775137"/>
                </a:cubicBezTo>
                <a:cubicBezTo>
                  <a:pt x="2326411" y="771638"/>
                  <a:pt x="2329534" y="768140"/>
                  <a:pt x="2326411" y="764641"/>
                </a:cubicBezTo>
                <a:close/>
                <a:moveTo>
                  <a:pt x="2218960" y="764641"/>
                </a:moveTo>
                <a:cubicBezTo>
                  <a:pt x="2222291" y="764641"/>
                  <a:pt x="2225623" y="768389"/>
                  <a:pt x="2228955" y="775886"/>
                </a:cubicBezTo>
                <a:cubicBezTo>
                  <a:pt x="2228955" y="779634"/>
                  <a:pt x="2222291" y="768389"/>
                  <a:pt x="2218960" y="764641"/>
                </a:cubicBezTo>
                <a:close/>
                <a:moveTo>
                  <a:pt x="2399765" y="751781"/>
                </a:moveTo>
                <a:lnTo>
                  <a:pt x="2406502" y="758526"/>
                </a:lnTo>
                <a:cubicBezTo>
                  <a:pt x="2408186" y="760212"/>
                  <a:pt x="2407344" y="761055"/>
                  <a:pt x="2405658" y="760212"/>
                </a:cubicBezTo>
                <a:close/>
                <a:moveTo>
                  <a:pt x="181166" y="742151"/>
                </a:moveTo>
                <a:cubicBezTo>
                  <a:pt x="183040" y="740278"/>
                  <a:pt x="183040" y="742151"/>
                  <a:pt x="183508" y="743557"/>
                </a:cubicBezTo>
                <a:lnTo>
                  <a:pt x="186957" y="742617"/>
                </a:lnTo>
                <a:lnTo>
                  <a:pt x="181166" y="749648"/>
                </a:lnTo>
                <a:cubicBezTo>
                  <a:pt x="181166" y="749648"/>
                  <a:pt x="177418" y="749648"/>
                  <a:pt x="181166" y="742151"/>
                </a:cubicBezTo>
                <a:close/>
                <a:moveTo>
                  <a:pt x="187725" y="741683"/>
                </a:moveTo>
                <a:cubicBezTo>
                  <a:pt x="189599" y="739341"/>
                  <a:pt x="190536" y="738403"/>
                  <a:pt x="188663" y="742151"/>
                </a:cubicBezTo>
                <a:lnTo>
                  <a:pt x="186957" y="742617"/>
                </a:lnTo>
                <a:close/>
                <a:moveTo>
                  <a:pt x="2346401" y="739653"/>
                </a:moveTo>
                <a:cubicBezTo>
                  <a:pt x="2349971" y="739653"/>
                  <a:pt x="2371390" y="758930"/>
                  <a:pt x="2367820" y="762143"/>
                </a:cubicBezTo>
                <a:cubicBezTo>
                  <a:pt x="2360680" y="752505"/>
                  <a:pt x="2357110" y="752505"/>
                  <a:pt x="2349971" y="742866"/>
                </a:cubicBezTo>
                <a:cubicBezTo>
                  <a:pt x="2349971" y="742866"/>
                  <a:pt x="2353540" y="749291"/>
                  <a:pt x="2353540" y="752505"/>
                </a:cubicBezTo>
                <a:cubicBezTo>
                  <a:pt x="2353540" y="758930"/>
                  <a:pt x="2349971" y="742866"/>
                  <a:pt x="2346401" y="739653"/>
                </a:cubicBezTo>
                <a:close/>
                <a:moveTo>
                  <a:pt x="2535111" y="737311"/>
                </a:moveTo>
                <a:cubicBezTo>
                  <a:pt x="2536234" y="738820"/>
                  <a:pt x="2538185" y="742151"/>
                  <a:pt x="2541310" y="747983"/>
                </a:cubicBezTo>
                <a:cubicBezTo>
                  <a:pt x="2538185" y="747983"/>
                  <a:pt x="2541310" y="754646"/>
                  <a:pt x="2538185" y="754646"/>
                </a:cubicBezTo>
                <a:cubicBezTo>
                  <a:pt x="2535843" y="744651"/>
                  <a:pt x="2531743" y="732781"/>
                  <a:pt x="2535111" y="737311"/>
                </a:cubicBezTo>
                <a:close/>
                <a:moveTo>
                  <a:pt x="2187474" y="729658"/>
                </a:moveTo>
                <a:cubicBezTo>
                  <a:pt x="2194472" y="735655"/>
                  <a:pt x="2194472" y="738653"/>
                  <a:pt x="2201469" y="744651"/>
                </a:cubicBezTo>
                <a:cubicBezTo>
                  <a:pt x="2197970" y="744651"/>
                  <a:pt x="2183977" y="729658"/>
                  <a:pt x="2187474" y="729658"/>
                </a:cubicBezTo>
                <a:close/>
                <a:moveTo>
                  <a:pt x="2308918" y="724660"/>
                </a:moveTo>
                <a:cubicBezTo>
                  <a:pt x="2315581" y="732156"/>
                  <a:pt x="2315581" y="732156"/>
                  <a:pt x="2315581" y="732156"/>
                </a:cubicBezTo>
                <a:cubicBezTo>
                  <a:pt x="2312249" y="732156"/>
                  <a:pt x="2318913" y="739653"/>
                  <a:pt x="2315581" y="739653"/>
                </a:cubicBezTo>
                <a:cubicBezTo>
                  <a:pt x="2315581" y="735905"/>
                  <a:pt x="2308918" y="728408"/>
                  <a:pt x="2308918" y="724660"/>
                </a:cubicBezTo>
                <a:close/>
                <a:moveTo>
                  <a:pt x="194284" y="717163"/>
                </a:moveTo>
                <a:cubicBezTo>
                  <a:pt x="194284" y="717163"/>
                  <a:pt x="194284" y="720662"/>
                  <a:pt x="197408" y="720662"/>
                </a:cubicBezTo>
                <a:cubicBezTo>
                  <a:pt x="191161" y="727659"/>
                  <a:pt x="188036" y="734655"/>
                  <a:pt x="184913" y="734655"/>
                </a:cubicBezTo>
                <a:cubicBezTo>
                  <a:pt x="191161" y="727659"/>
                  <a:pt x="191161" y="727659"/>
                  <a:pt x="194284" y="717163"/>
                </a:cubicBezTo>
                <a:close/>
                <a:moveTo>
                  <a:pt x="2341268" y="716262"/>
                </a:moveTo>
                <a:lnTo>
                  <a:pt x="2342468" y="718035"/>
                </a:lnTo>
                <a:cubicBezTo>
                  <a:pt x="2342468" y="718035"/>
                  <a:pt x="2341625" y="717191"/>
                  <a:pt x="2341204" y="716348"/>
                </a:cubicBezTo>
                <a:close/>
                <a:moveTo>
                  <a:pt x="2295431" y="704361"/>
                </a:moveTo>
                <a:lnTo>
                  <a:pt x="2298655" y="707912"/>
                </a:lnTo>
                <a:cubicBezTo>
                  <a:pt x="2302025" y="711287"/>
                  <a:pt x="2302025" y="714661"/>
                  <a:pt x="2302025" y="714661"/>
                </a:cubicBezTo>
                <a:close/>
                <a:moveTo>
                  <a:pt x="2294555" y="702993"/>
                </a:moveTo>
                <a:lnTo>
                  <a:pt x="2295431" y="704361"/>
                </a:lnTo>
                <a:lnTo>
                  <a:pt x="2294443" y="703273"/>
                </a:lnTo>
                <a:close/>
                <a:moveTo>
                  <a:pt x="2305395" y="684293"/>
                </a:moveTo>
                <a:cubicBezTo>
                  <a:pt x="2308765" y="687668"/>
                  <a:pt x="2312135" y="691041"/>
                  <a:pt x="2315507" y="697791"/>
                </a:cubicBezTo>
                <a:lnTo>
                  <a:pt x="2322247" y="704539"/>
                </a:lnTo>
                <a:lnTo>
                  <a:pt x="2316769" y="703695"/>
                </a:lnTo>
                <a:cubicBezTo>
                  <a:pt x="2315505" y="703695"/>
                  <a:pt x="2315505" y="704539"/>
                  <a:pt x="2318877" y="707912"/>
                </a:cubicBezTo>
                <a:cubicBezTo>
                  <a:pt x="2308765" y="701164"/>
                  <a:pt x="2312135" y="694416"/>
                  <a:pt x="2305395" y="684293"/>
                </a:cubicBezTo>
                <a:close/>
                <a:moveTo>
                  <a:pt x="2475977" y="672270"/>
                </a:moveTo>
                <a:cubicBezTo>
                  <a:pt x="2478083" y="673966"/>
                  <a:pt x="2481453" y="677355"/>
                  <a:pt x="2484825" y="680744"/>
                </a:cubicBezTo>
                <a:cubicBezTo>
                  <a:pt x="2481454" y="684134"/>
                  <a:pt x="2484825" y="680744"/>
                  <a:pt x="2488195" y="687523"/>
                </a:cubicBezTo>
                <a:cubicBezTo>
                  <a:pt x="2491565" y="694303"/>
                  <a:pt x="2488195" y="687523"/>
                  <a:pt x="2484825" y="690912"/>
                </a:cubicBezTo>
                <a:cubicBezTo>
                  <a:pt x="2488195" y="694303"/>
                  <a:pt x="2491565" y="694303"/>
                  <a:pt x="2491565" y="701080"/>
                </a:cubicBezTo>
                <a:cubicBezTo>
                  <a:pt x="2491565" y="694303"/>
                  <a:pt x="2498306" y="701080"/>
                  <a:pt x="2494936" y="704471"/>
                </a:cubicBezTo>
                <a:cubicBezTo>
                  <a:pt x="2498306" y="704471"/>
                  <a:pt x="2501676" y="707860"/>
                  <a:pt x="2505048" y="711249"/>
                </a:cubicBezTo>
                <a:cubicBezTo>
                  <a:pt x="2511788" y="734976"/>
                  <a:pt x="2535382" y="758702"/>
                  <a:pt x="2538752" y="779039"/>
                </a:cubicBezTo>
                <a:cubicBezTo>
                  <a:pt x="2542124" y="785819"/>
                  <a:pt x="2555606" y="806156"/>
                  <a:pt x="2552234" y="809544"/>
                </a:cubicBezTo>
                <a:cubicBezTo>
                  <a:pt x="2558976" y="812935"/>
                  <a:pt x="2558976" y="836661"/>
                  <a:pt x="2569087" y="843440"/>
                </a:cubicBezTo>
                <a:cubicBezTo>
                  <a:pt x="2569087" y="846829"/>
                  <a:pt x="2572457" y="850220"/>
                  <a:pt x="2569087" y="850220"/>
                </a:cubicBezTo>
                <a:cubicBezTo>
                  <a:pt x="2575828" y="860388"/>
                  <a:pt x="2582569" y="870557"/>
                  <a:pt x="2585939" y="880725"/>
                </a:cubicBezTo>
                <a:cubicBezTo>
                  <a:pt x="2589311" y="890894"/>
                  <a:pt x="2592681" y="901062"/>
                  <a:pt x="2592681" y="911231"/>
                </a:cubicBezTo>
                <a:cubicBezTo>
                  <a:pt x="2599421" y="934956"/>
                  <a:pt x="2602793" y="955293"/>
                  <a:pt x="2616275" y="979021"/>
                </a:cubicBezTo>
                <a:cubicBezTo>
                  <a:pt x="2612903" y="982410"/>
                  <a:pt x="2609533" y="965462"/>
                  <a:pt x="2609533" y="968852"/>
                </a:cubicBezTo>
                <a:cubicBezTo>
                  <a:pt x="2606163" y="972241"/>
                  <a:pt x="2606163" y="975630"/>
                  <a:pt x="2609533" y="979021"/>
                </a:cubicBezTo>
                <a:cubicBezTo>
                  <a:pt x="2609533" y="982410"/>
                  <a:pt x="2609533" y="982410"/>
                  <a:pt x="2612903" y="982410"/>
                </a:cubicBezTo>
                <a:cubicBezTo>
                  <a:pt x="2612903" y="992578"/>
                  <a:pt x="2612903" y="999358"/>
                  <a:pt x="2616275" y="1009526"/>
                </a:cubicBezTo>
                <a:cubicBezTo>
                  <a:pt x="2616275" y="1006137"/>
                  <a:pt x="2612903" y="1002747"/>
                  <a:pt x="2612903" y="995969"/>
                </a:cubicBezTo>
                <a:cubicBezTo>
                  <a:pt x="2609533" y="989189"/>
                  <a:pt x="2606163" y="985800"/>
                  <a:pt x="2606163" y="985800"/>
                </a:cubicBezTo>
                <a:cubicBezTo>
                  <a:pt x="2596051" y="941736"/>
                  <a:pt x="2575828" y="904451"/>
                  <a:pt x="2562346" y="863777"/>
                </a:cubicBezTo>
                <a:cubicBezTo>
                  <a:pt x="2562346" y="860388"/>
                  <a:pt x="2562346" y="860388"/>
                  <a:pt x="2558976" y="860388"/>
                </a:cubicBezTo>
                <a:cubicBezTo>
                  <a:pt x="2558976" y="853609"/>
                  <a:pt x="2545494" y="836661"/>
                  <a:pt x="2548864" y="833272"/>
                </a:cubicBezTo>
                <a:cubicBezTo>
                  <a:pt x="2538752" y="819715"/>
                  <a:pt x="2528640" y="792598"/>
                  <a:pt x="2525270" y="775650"/>
                </a:cubicBezTo>
                <a:cubicBezTo>
                  <a:pt x="2515158" y="762093"/>
                  <a:pt x="2505048" y="748534"/>
                  <a:pt x="2498306" y="734976"/>
                </a:cubicBezTo>
                <a:cubicBezTo>
                  <a:pt x="2494936" y="721417"/>
                  <a:pt x="2491565" y="707860"/>
                  <a:pt x="2488195" y="701080"/>
                </a:cubicBezTo>
                <a:cubicBezTo>
                  <a:pt x="2481454" y="697691"/>
                  <a:pt x="2478083" y="684134"/>
                  <a:pt x="2481454" y="680744"/>
                </a:cubicBezTo>
                <a:cubicBezTo>
                  <a:pt x="2478083" y="677355"/>
                  <a:pt x="2478083" y="677355"/>
                  <a:pt x="2474713" y="673966"/>
                </a:cubicBezTo>
                <a:cubicBezTo>
                  <a:pt x="2473028" y="670575"/>
                  <a:pt x="2473871" y="670575"/>
                  <a:pt x="2475977" y="672270"/>
                </a:cubicBezTo>
                <a:close/>
                <a:moveTo>
                  <a:pt x="2182102" y="672184"/>
                </a:moveTo>
                <a:cubicBezTo>
                  <a:pt x="2185226" y="678181"/>
                  <a:pt x="2185226" y="681180"/>
                  <a:pt x="2191474" y="687177"/>
                </a:cubicBezTo>
                <a:cubicBezTo>
                  <a:pt x="2185226" y="684178"/>
                  <a:pt x="2178979" y="672184"/>
                  <a:pt x="2182102" y="672184"/>
                </a:cubicBezTo>
                <a:close/>
                <a:moveTo>
                  <a:pt x="2288545" y="667422"/>
                </a:moveTo>
                <a:cubicBezTo>
                  <a:pt x="2295285" y="670797"/>
                  <a:pt x="2302025" y="674170"/>
                  <a:pt x="2305395" y="684293"/>
                </a:cubicBezTo>
                <a:cubicBezTo>
                  <a:pt x="2298655" y="684293"/>
                  <a:pt x="2298655" y="674170"/>
                  <a:pt x="2288545" y="667422"/>
                </a:cubicBezTo>
                <a:close/>
                <a:moveTo>
                  <a:pt x="2274027" y="646486"/>
                </a:moveTo>
                <a:lnTo>
                  <a:pt x="2275065" y="647177"/>
                </a:lnTo>
                <a:lnTo>
                  <a:pt x="2274906" y="647495"/>
                </a:lnTo>
                <a:close/>
                <a:moveTo>
                  <a:pt x="2271695" y="643803"/>
                </a:moveTo>
                <a:lnTo>
                  <a:pt x="2274027" y="646486"/>
                </a:lnTo>
                <a:lnTo>
                  <a:pt x="2273170" y="645913"/>
                </a:lnTo>
                <a:close/>
                <a:moveTo>
                  <a:pt x="2104014" y="620542"/>
                </a:moveTo>
                <a:cubicBezTo>
                  <a:pt x="2104014" y="617210"/>
                  <a:pt x="2117340" y="627205"/>
                  <a:pt x="2110677" y="620542"/>
                </a:cubicBezTo>
                <a:cubicBezTo>
                  <a:pt x="2114009" y="620542"/>
                  <a:pt x="2117340" y="630537"/>
                  <a:pt x="2124005" y="633868"/>
                </a:cubicBezTo>
                <a:cubicBezTo>
                  <a:pt x="2120672" y="633868"/>
                  <a:pt x="2124005" y="637200"/>
                  <a:pt x="2120672" y="637200"/>
                </a:cubicBezTo>
                <a:cubicBezTo>
                  <a:pt x="2117340" y="630537"/>
                  <a:pt x="2110677" y="627205"/>
                  <a:pt x="2104014" y="620542"/>
                </a:cubicBezTo>
                <a:close/>
                <a:moveTo>
                  <a:pt x="2096518" y="620333"/>
                </a:moveTo>
                <a:cubicBezTo>
                  <a:pt x="2104014" y="617210"/>
                  <a:pt x="2107763" y="626580"/>
                  <a:pt x="2111511" y="629705"/>
                </a:cubicBezTo>
                <a:cubicBezTo>
                  <a:pt x="2107763" y="629705"/>
                  <a:pt x="2100266" y="623457"/>
                  <a:pt x="2096518" y="620333"/>
                </a:cubicBezTo>
                <a:close/>
                <a:moveTo>
                  <a:pt x="2165236" y="617210"/>
                </a:moveTo>
                <a:cubicBezTo>
                  <a:pt x="2168984" y="617210"/>
                  <a:pt x="2168984" y="620959"/>
                  <a:pt x="2168984" y="620959"/>
                </a:cubicBezTo>
                <a:lnTo>
                  <a:pt x="2165179" y="617378"/>
                </a:lnTo>
                <a:close/>
                <a:moveTo>
                  <a:pt x="2141497" y="617210"/>
                </a:moveTo>
                <a:cubicBezTo>
                  <a:pt x="2147745" y="620333"/>
                  <a:pt x="2150868" y="626580"/>
                  <a:pt x="2153992" y="629705"/>
                </a:cubicBezTo>
                <a:cubicBezTo>
                  <a:pt x="2150868" y="629705"/>
                  <a:pt x="2141497" y="617210"/>
                  <a:pt x="2141497" y="617210"/>
                </a:cubicBezTo>
                <a:close/>
                <a:moveTo>
                  <a:pt x="2106514" y="614712"/>
                </a:moveTo>
                <a:cubicBezTo>
                  <a:pt x="2113177" y="617710"/>
                  <a:pt x="2119840" y="623707"/>
                  <a:pt x="2126504" y="626706"/>
                </a:cubicBezTo>
                <a:cubicBezTo>
                  <a:pt x="2123172" y="629705"/>
                  <a:pt x="2113177" y="620709"/>
                  <a:pt x="2106514" y="614712"/>
                </a:cubicBezTo>
                <a:close/>
                <a:moveTo>
                  <a:pt x="2161019" y="613462"/>
                </a:moveTo>
                <a:lnTo>
                  <a:pt x="2165179" y="617378"/>
                </a:lnTo>
                <a:lnTo>
                  <a:pt x="2164767" y="618615"/>
                </a:lnTo>
                <a:cubicBezTo>
                  <a:pt x="2163361" y="617210"/>
                  <a:pt x="2161486" y="615336"/>
                  <a:pt x="2161486" y="617210"/>
                </a:cubicBezTo>
                <a:cubicBezTo>
                  <a:pt x="2157738" y="613462"/>
                  <a:pt x="2158675" y="612525"/>
                  <a:pt x="2161019" y="613462"/>
                </a:cubicBezTo>
                <a:close/>
                <a:moveTo>
                  <a:pt x="2091522" y="598189"/>
                </a:moveTo>
                <a:lnTo>
                  <a:pt x="2093073" y="598673"/>
                </a:lnTo>
                <a:cubicBezTo>
                  <a:pt x="2094759" y="599095"/>
                  <a:pt x="2096444" y="599939"/>
                  <a:pt x="2099814" y="603312"/>
                </a:cubicBezTo>
                <a:cubicBezTo>
                  <a:pt x="2099814" y="606687"/>
                  <a:pt x="2099814" y="610062"/>
                  <a:pt x="2106555" y="613435"/>
                </a:cubicBezTo>
                <a:cubicBezTo>
                  <a:pt x="2103185" y="613435"/>
                  <a:pt x="2103185" y="616810"/>
                  <a:pt x="2099814" y="616810"/>
                </a:cubicBezTo>
                <a:cubicBezTo>
                  <a:pt x="2099814" y="613435"/>
                  <a:pt x="2096443" y="610062"/>
                  <a:pt x="2093073" y="606687"/>
                </a:cubicBezTo>
                <a:cubicBezTo>
                  <a:pt x="2098129" y="608374"/>
                  <a:pt x="2099182" y="607320"/>
                  <a:pt x="2097760" y="604789"/>
                </a:cubicBezTo>
                <a:close/>
                <a:moveTo>
                  <a:pt x="2126504" y="594721"/>
                </a:moveTo>
                <a:cubicBezTo>
                  <a:pt x="2137749" y="600718"/>
                  <a:pt x="2134000" y="603717"/>
                  <a:pt x="2141497" y="609714"/>
                </a:cubicBezTo>
                <a:cubicBezTo>
                  <a:pt x="2137749" y="609714"/>
                  <a:pt x="2134000" y="603717"/>
                  <a:pt x="2130252" y="603717"/>
                </a:cubicBezTo>
                <a:cubicBezTo>
                  <a:pt x="2130252" y="600718"/>
                  <a:pt x="2126504" y="594721"/>
                  <a:pt x="2126504" y="594721"/>
                </a:cubicBezTo>
                <a:close/>
                <a:moveTo>
                  <a:pt x="2088210" y="594683"/>
                </a:moveTo>
                <a:lnTo>
                  <a:pt x="2091522" y="598189"/>
                </a:lnTo>
                <a:lnTo>
                  <a:pt x="2086333" y="596564"/>
                </a:lnTo>
                <a:close/>
                <a:moveTo>
                  <a:pt x="2110261" y="589723"/>
                </a:moveTo>
                <a:cubicBezTo>
                  <a:pt x="2117759" y="593056"/>
                  <a:pt x="2117759" y="596386"/>
                  <a:pt x="2121507" y="599719"/>
                </a:cubicBezTo>
                <a:cubicBezTo>
                  <a:pt x="2117759" y="599719"/>
                  <a:pt x="2106514" y="589723"/>
                  <a:pt x="2110261" y="589723"/>
                </a:cubicBezTo>
                <a:close/>
                <a:moveTo>
                  <a:pt x="2140090" y="579259"/>
                </a:moveTo>
                <a:cubicBezTo>
                  <a:pt x="2143370" y="581601"/>
                  <a:pt x="2147118" y="585349"/>
                  <a:pt x="2148993" y="587224"/>
                </a:cubicBezTo>
                <a:cubicBezTo>
                  <a:pt x="2145245" y="587224"/>
                  <a:pt x="2137748" y="583476"/>
                  <a:pt x="2134000" y="579726"/>
                </a:cubicBezTo>
                <a:cubicBezTo>
                  <a:pt x="2134000" y="575979"/>
                  <a:pt x="2136811" y="576917"/>
                  <a:pt x="2140090" y="579259"/>
                </a:cubicBezTo>
                <a:close/>
                <a:moveTo>
                  <a:pt x="2354990" y="575510"/>
                </a:moveTo>
                <a:cubicBezTo>
                  <a:pt x="2357332" y="576916"/>
                  <a:pt x="2360144" y="579727"/>
                  <a:pt x="2363892" y="583476"/>
                </a:cubicBezTo>
                <a:cubicBezTo>
                  <a:pt x="2360144" y="587224"/>
                  <a:pt x="2356395" y="579726"/>
                  <a:pt x="2348899" y="575979"/>
                </a:cubicBezTo>
                <a:cubicBezTo>
                  <a:pt x="2350773" y="574105"/>
                  <a:pt x="2352647" y="574105"/>
                  <a:pt x="2354990" y="575510"/>
                </a:cubicBezTo>
                <a:close/>
                <a:moveTo>
                  <a:pt x="2086879" y="569733"/>
                </a:moveTo>
                <a:cubicBezTo>
                  <a:pt x="2086879" y="575980"/>
                  <a:pt x="2090091" y="579103"/>
                  <a:pt x="2096518" y="582228"/>
                </a:cubicBezTo>
                <a:cubicBezTo>
                  <a:pt x="2090091" y="579103"/>
                  <a:pt x="2083666" y="572856"/>
                  <a:pt x="2074028" y="572856"/>
                </a:cubicBezTo>
                <a:cubicBezTo>
                  <a:pt x="2077241" y="572856"/>
                  <a:pt x="2083666" y="572856"/>
                  <a:pt x="2086879" y="569733"/>
                </a:cubicBezTo>
                <a:close/>
                <a:moveTo>
                  <a:pt x="2074028" y="559737"/>
                </a:moveTo>
                <a:cubicBezTo>
                  <a:pt x="2077526" y="559737"/>
                  <a:pt x="2084524" y="565985"/>
                  <a:pt x="2091521" y="569108"/>
                </a:cubicBezTo>
                <a:cubicBezTo>
                  <a:pt x="2084524" y="572232"/>
                  <a:pt x="2084524" y="565985"/>
                  <a:pt x="2074028" y="559737"/>
                </a:cubicBezTo>
                <a:close/>
                <a:moveTo>
                  <a:pt x="2048228" y="542323"/>
                </a:moveTo>
                <a:cubicBezTo>
                  <a:pt x="2049539" y="541152"/>
                  <a:pt x="2051289" y="540370"/>
                  <a:pt x="2056537" y="543495"/>
                </a:cubicBezTo>
                <a:cubicBezTo>
                  <a:pt x="2053038" y="546618"/>
                  <a:pt x="2053038" y="546618"/>
                  <a:pt x="2053038" y="549742"/>
                </a:cubicBezTo>
                <a:cubicBezTo>
                  <a:pt x="2049540" y="546618"/>
                  <a:pt x="2046915" y="545837"/>
                  <a:pt x="2044728" y="545056"/>
                </a:cubicBezTo>
                <a:lnTo>
                  <a:pt x="2042775" y="543446"/>
                </a:lnTo>
                <a:close/>
                <a:moveTo>
                  <a:pt x="2039045" y="540370"/>
                </a:moveTo>
                <a:lnTo>
                  <a:pt x="2042775" y="543446"/>
                </a:lnTo>
                <a:lnTo>
                  <a:pt x="2042542" y="543495"/>
                </a:lnTo>
                <a:cubicBezTo>
                  <a:pt x="2042542" y="540370"/>
                  <a:pt x="2042542" y="540370"/>
                  <a:pt x="2039045" y="540370"/>
                </a:cubicBezTo>
                <a:close/>
                <a:moveTo>
                  <a:pt x="2026551" y="530250"/>
                </a:moveTo>
                <a:cubicBezTo>
                  <a:pt x="2029764" y="527252"/>
                  <a:pt x="2036189" y="533249"/>
                  <a:pt x="2039402" y="536248"/>
                </a:cubicBezTo>
                <a:cubicBezTo>
                  <a:pt x="2039402" y="533249"/>
                  <a:pt x="2036189" y="530250"/>
                  <a:pt x="2039402" y="530250"/>
                </a:cubicBezTo>
                <a:cubicBezTo>
                  <a:pt x="2049041" y="533249"/>
                  <a:pt x="2039402" y="533249"/>
                  <a:pt x="2045829" y="536248"/>
                </a:cubicBezTo>
                <a:cubicBezTo>
                  <a:pt x="2045829" y="542245"/>
                  <a:pt x="2036189" y="533249"/>
                  <a:pt x="2039402" y="539246"/>
                </a:cubicBezTo>
                <a:cubicBezTo>
                  <a:pt x="2036189" y="536248"/>
                  <a:pt x="2029764" y="530250"/>
                  <a:pt x="2026551" y="530250"/>
                </a:cubicBezTo>
                <a:close/>
                <a:moveTo>
                  <a:pt x="2168984" y="529751"/>
                </a:moveTo>
                <a:cubicBezTo>
                  <a:pt x="2175647" y="529751"/>
                  <a:pt x="2178979" y="547244"/>
                  <a:pt x="2168984" y="536748"/>
                </a:cubicBezTo>
                <a:cubicBezTo>
                  <a:pt x="2172314" y="536748"/>
                  <a:pt x="2172314" y="533251"/>
                  <a:pt x="2168984" y="529751"/>
                </a:cubicBezTo>
                <a:close/>
                <a:moveTo>
                  <a:pt x="1983238" y="529751"/>
                </a:moveTo>
                <a:cubicBezTo>
                  <a:pt x="1996565" y="539122"/>
                  <a:pt x="1983238" y="539122"/>
                  <a:pt x="1983238" y="542246"/>
                </a:cubicBezTo>
                <a:cubicBezTo>
                  <a:pt x="1976575" y="539122"/>
                  <a:pt x="1986570" y="535999"/>
                  <a:pt x="1983238" y="529751"/>
                </a:cubicBezTo>
                <a:close/>
                <a:moveTo>
                  <a:pt x="2026551" y="523088"/>
                </a:moveTo>
                <a:cubicBezTo>
                  <a:pt x="2029882" y="519756"/>
                  <a:pt x="2036547" y="526419"/>
                  <a:pt x="2036547" y="529751"/>
                </a:cubicBezTo>
                <a:cubicBezTo>
                  <a:pt x="2036547" y="529751"/>
                  <a:pt x="2033214" y="526419"/>
                  <a:pt x="2026551" y="523088"/>
                </a:cubicBezTo>
                <a:close/>
                <a:moveTo>
                  <a:pt x="432845" y="523087"/>
                </a:moveTo>
                <a:cubicBezTo>
                  <a:pt x="431861" y="525586"/>
                  <a:pt x="424552" y="535581"/>
                  <a:pt x="422303" y="530584"/>
                </a:cubicBezTo>
                <a:cubicBezTo>
                  <a:pt x="425302" y="527252"/>
                  <a:pt x="431299" y="527252"/>
                  <a:pt x="431299" y="523920"/>
                </a:cubicBezTo>
                <a:cubicBezTo>
                  <a:pt x="432798" y="522254"/>
                  <a:pt x="433173" y="522254"/>
                  <a:pt x="432845" y="523087"/>
                </a:cubicBezTo>
                <a:close/>
                <a:moveTo>
                  <a:pt x="1965329" y="519756"/>
                </a:moveTo>
                <a:cubicBezTo>
                  <a:pt x="1971577" y="526419"/>
                  <a:pt x="1965329" y="526419"/>
                  <a:pt x="1971577" y="529751"/>
                </a:cubicBezTo>
                <a:cubicBezTo>
                  <a:pt x="1971577" y="529751"/>
                  <a:pt x="1968452" y="529751"/>
                  <a:pt x="1968452" y="529751"/>
                </a:cubicBezTo>
                <a:cubicBezTo>
                  <a:pt x="1962205" y="529751"/>
                  <a:pt x="1968452" y="526419"/>
                  <a:pt x="1968452" y="526419"/>
                </a:cubicBezTo>
                <a:cubicBezTo>
                  <a:pt x="1962205" y="523088"/>
                  <a:pt x="1962205" y="526419"/>
                  <a:pt x="1962205" y="526419"/>
                </a:cubicBezTo>
                <a:cubicBezTo>
                  <a:pt x="1959082" y="523088"/>
                  <a:pt x="1962205" y="523088"/>
                  <a:pt x="1965329" y="519756"/>
                </a:cubicBezTo>
                <a:close/>
                <a:moveTo>
                  <a:pt x="2271436" y="509761"/>
                </a:moveTo>
                <a:cubicBezTo>
                  <a:pt x="2278356" y="513093"/>
                  <a:pt x="2274896" y="513093"/>
                  <a:pt x="2274896" y="509761"/>
                </a:cubicBezTo>
                <a:cubicBezTo>
                  <a:pt x="2281816" y="516424"/>
                  <a:pt x="2288735" y="526419"/>
                  <a:pt x="2299115" y="533084"/>
                </a:cubicBezTo>
                <a:cubicBezTo>
                  <a:pt x="2302575" y="536414"/>
                  <a:pt x="2309496" y="543079"/>
                  <a:pt x="2312955" y="546410"/>
                </a:cubicBezTo>
                <a:cubicBezTo>
                  <a:pt x="2316415" y="549742"/>
                  <a:pt x="2323335" y="556405"/>
                  <a:pt x="2326795" y="559737"/>
                </a:cubicBezTo>
                <a:cubicBezTo>
                  <a:pt x="2330254" y="563070"/>
                  <a:pt x="2323335" y="563070"/>
                  <a:pt x="2330254" y="566400"/>
                </a:cubicBezTo>
                <a:cubicBezTo>
                  <a:pt x="2330254" y="559737"/>
                  <a:pt x="2347553" y="586391"/>
                  <a:pt x="2351015" y="586391"/>
                </a:cubicBezTo>
                <a:cubicBezTo>
                  <a:pt x="2347553" y="589723"/>
                  <a:pt x="2354475" y="596386"/>
                  <a:pt x="2351015" y="599719"/>
                </a:cubicBezTo>
                <a:cubicBezTo>
                  <a:pt x="2354475" y="599719"/>
                  <a:pt x="2357934" y="603051"/>
                  <a:pt x="2357934" y="603051"/>
                </a:cubicBezTo>
                <a:cubicBezTo>
                  <a:pt x="2361394" y="609714"/>
                  <a:pt x="2354475" y="603051"/>
                  <a:pt x="2354475" y="606382"/>
                </a:cubicBezTo>
                <a:cubicBezTo>
                  <a:pt x="2347553" y="599719"/>
                  <a:pt x="2344094" y="593056"/>
                  <a:pt x="2337174" y="586391"/>
                </a:cubicBezTo>
                <a:cubicBezTo>
                  <a:pt x="2330254" y="579728"/>
                  <a:pt x="2323335" y="573065"/>
                  <a:pt x="2316415" y="566400"/>
                </a:cubicBezTo>
                <a:cubicBezTo>
                  <a:pt x="2319875" y="566400"/>
                  <a:pt x="2312955" y="553074"/>
                  <a:pt x="2309496" y="556405"/>
                </a:cubicBezTo>
                <a:cubicBezTo>
                  <a:pt x="2309496" y="556405"/>
                  <a:pt x="2309496" y="553074"/>
                  <a:pt x="2309496" y="553074"/>
                </a:cubicBezTo>
                <a:cubicBezTo>
                  <a:pt x="2295655" y="543079"/>
                  <a:pt x="2285276" y="519756"/>
                  <a:pt x="2271436" y="509761"/>
                </a:cubicBezTo>
                <a:close/>
                <a:moveTo>
                  <a:pt x="2007436" y="504255"/>
                </a:moveTo>
                <a:lnTo>
                  <a:pt x="2016734" y="511362"/>
                </a:lnTo>
                <a:cubicBezTo>
                  <a:pt x="2018519" y="516087"/>
                  <a:pt x="2015841" y="518664"/>
                  <a:pt x="2005133" y="510074"/>
                </a:cubicBezTo>
                <a:cubicBezTo>
                  <a:pt x="2008701" y="510074"/>
                  <a:pt x="2012271" y="510074"/>
                  <a:pt x="2012271" y="510074"/>
                </a:cubicBezTo>
                <a:close/>
                <a:moveTo>
                  <a:pt x="2203967" y="502888"/>
                </a:moveTo>
                <a:cubicBezTo>
                  <a:pt x="2203967" y="499766"/>
                  <a:pt x="2210964" y="509136"/>
                  <a:pt x="2210964" y="502888"/>
                </a:cubicBezTo>
                <a:cubicBezTo>
                  <a:pt x="2217961" y="509136"/>
                  <a:pt x="2214463" y="509136"/>
                  <a:pt x="2221460" y="512260"/>
                </a:cubicBezTo>
                <a:cubicBezTo>
                  <a:pt x="2217961" y="512260"/>
                  <a:pt x="2210964" y="506013"/>
                  <a:pt x="2203967" y="502888"/>
                </a:cubicBezTo>
                <a:close/>
                <a:moveTo>
                  <a:pt x="2036547" y="499766"/>
                </a:moveTo>
                <a:cubicBezTo>
                  <a:pt x="2040044" y="499766"/>
                  <a:pt x="2054039" y="506013"/>
                  <a:pt x="2054039" y="512260"/>
                </a:cubicBezTo>
                <a:cubicBezTo>
                  <a:pt x="2050540" y="512260"/>
                  <a:pt x="2043543" y="502888"/>
                  <a:pt x="2036547" y="502888"/>
                </a:cubicBezTo>
                <a:cubicBezTo>
                  <a:pt x="2040044" y="502888"/>
                  <a:pt x="2040044" y="502888"/>
                  <a:pt x="2036547" y="499766"/>
                </a:cubicBezTo>
                <a:close/>
                <a:moveTo>
                  <a:pt x="2001563" y="499766"/>
                </a:moveTo>
                <a:cubicBezTo>
                  <a:pt x="2001563" y="499766"/>
                  <a:pt x="2004240" y="501483"/>
                  <a:pt x="2006916" y="503631"/>
                </a:cubicBezTo>
                <a:lnTo>
                  <a:pt x="2007436" y="504255"/>
                </a:lnTo>
                <a:close/>
                <a:moveTo>
                  <a:pt x="1936093" y="499766"/>
                </a:moveTo>
                <a:cubicBezTo>
                  <a:pt x="1936093" y="499766"/>
                  <a:pt x="1939592" y="499766"/>
                  <a:pt x="1939592" y="499766"/>
                </a:cubicBezTo>
                <a:cubicBezTo>
                  <a:pt x="1946589" y="502888"/>
                  <a:pt x="1943090" y="506013"/>
                  <a:pt x="1946589" y="509136"/>
                </a:cubicBezTo>
                <a:cubicBezTo>
                  <a:pt x="1946589" y="512260"/>
                  <a:pt x="1936093" y="502888"/>
                  <a:pt x="1936093" y="506013"/>
                </a:cubicBezTo>
                <a:cubicBezTo>
                  <a:pt x="1929096" y="502888"/>
                  <a:pt x="1939592" y="502888"/>
                  <a:pt x="1943090" y="506013"/>
                </a:cubicBezTo>
                <a:cubicBezTo>
                  <a:pt x="1943090" y="502888"/>
                  <a:pt x="1939592" y="502888"/>
                  <a:pt x="1936093" y="499766"/>
                </a:cubicBezTo>
                <a:close/>
                <a:moveTo>
                  <a:pt x="2108621" y="497954"/>
                </a:moveTo>
                <a:cubicBezTo>
                  <a:pt x="2111198" y="498391"/>
                  <a:pt x="2118070" y="502764"/>
                  <a:pt x="2121507" y="509761"/>
                </a:cubicBezTo>
                <a:cubicBezTo>
                  <a:pt x="2107762" y="501014"/>
                  <a:pt x="2106045" y="497516"/>
                  <a:pt x="2108621" y="497954"/>
                </a:cubicBezTo>
                <a:close/>
                <a:moveTo>
                  <a:pt x="1890960" y="496661"/>
                </a:moveTo>
                <a:lnTo>
                  <a:pt x="1907712" y="504837"/>
                </a:lnTo>
                <a:lnTo>
                  <a:pt x="1907712" y="502087"/>
                </a:lnTo>
                <a:cubicBezTo>
                  <a:pt x="1902656" y="498712"/>
                  <a:pt x="1899286" y="498712"/>
                  <a:pt x="1896338" y="498712"/>
                </a:cubicBezTo>
                <a:close/>
                <a:moveTo>
                  <a:pt x="2066532" y="492268"/>
                </a:moveTo>
                <a:cubicBezTo>
                  <a:pt x="2073195" y="492268"/>
                  <a:pt x="2089854" y="506262"/>
                  <a:pt x="2096518" y="509761"/>
                </a:cubicBezTo>
                <a:cubicBezTo>
                  <a:pt x="2093186" y="509761"/>
                  <a:pt x="2076528" y="502764"/>
                  <a:pt x="2066532" y="492268"/>
                </a:cubicBezTo>
                <a:close/>
                <a:moveTo>
                  <a:pt x="1864127" y="478525"/>
                </a:moveTo>
                <a:cubicBezTo>
                  <a:pt x="1867874" y="474777"/>
                  <a:pt x="1875372" y="486022"/>
                  <a:pt x="1879119" y="489770"/>
                </a:cubicBezTo>
                <a:cubicBezTo>
                  <a:pt x="1879119" y="489770"/>
                  <a:pt x="1875372" y="486022"/>
                  <a:pt x="1871622" y="486022"/>
                </a:cubicBezTo>
                <a:cubicBezTo>
                  <a:pt x="1871622" y="482273"/>
                  <a:pt x="1871622" y="482273"/>
                  <a:pt x="1864127" y="478525"/>
                </a:cubicBezTo>
                <a:close/>
                <a:moveTo>
                  <a:pt x="2059372" y="475094"/>
                </a:moveTo>
                <a:lnTo>
                  <a:pt x="2062742" y="478467"/>
                </a:lnTo>
                <a:cubicBezTo>
                  <a:pt x="2066112" y="481842"/>
                  <a:pt x="2069482" y="481842"/>
                  <a:pt x="2069482" y="481842"/>
                </a:cubicBezTo>
                <a:cubicBezTo>
                  <a:pt x="2076222" y="485216"/>
                  <a:pt x="2062742" y="481842"/>
                  <a:pt x="2076222" y="491964"/>
                </a:cubicBezTo>
                <a:cubicBezTo>
                  <a:pt x="2072852" y="491964"/>
                  <a:pt x="2069482" y="488590"/>
                  <a:pt x="2062742" y="485216"/>
                </a:cubicBezTo>
                <a:close/>
                <a:moveTo>
                  <a:pt x="489772" y="472279"/>
                </a:moveTo>
                <a:cubicBezTo>
                  <a:pt x="489772" y="475611"/>
                  <a:pt x="479276" y="485607"/>
                  <a:pt x="475777" y="492270"/>
                </a:cubicBezTo>
                <a:cubicBezTo>
                  <a:pt x="472280" y="485607"/>
                  <a:pt x="486273" y="475611"/>
                  <a:pt x="489772" y="472279"/>
                </a:cubicBezTo>
                <a:close/>
                <a:moveTo>
                  <a:pt x="1906171" y="472200"/>
                </a:moveTo>
                <a:lnTo>
                  <a:pt x="1921193" y="478467"/>
                </a:lnTo>
                <a:lnTo>
                  <a:pt x="1921193" y="479726"/>
                </a:lnTo>
                <a:lnTo>
                  <a:pt x="1913189" y="475515"/>
                </a:lnTo>
                <a:close/>
                <a:moveTo>
                  <a:pt x="1880750" y="461596"/>
                </a:moveTo>
                <a:cubicBezTo>
                  <a:pt x="1884120" y="461596"/>
                  <a:pt x="1894232" y="468346"/>
                  <a:pt x="1890862" y="464971"/>
                </a:cubicBezTo>
                <a:lnTo>
                  <a:pt x="1906171" y="472200"/>
                </a:lnTo>
                <a:close/>
                <a:moveTo>
                  <a:pt x="1840308" y="448100"/>
                </a:moveTo>
                <a:cubicBezTo>
                  <a:pt x="1843679" y="451475"/>
                  <a:pt x="1847049" y="451475"/>
                  <a:pt x="1850420" y="454848"/>
                </a:cubicBezTo>
                <a:cubicBezTo>
                  <a:pt x="1847049" y="454848"/>
                  <a:pt x="1843679" y="458223"/>
                  <a:pt x="1833568" y="451475"/>
                </a:cubicBezTo>
                <a:cubicBezTo>
                  <a:pt x="1836938" y="451475"/>
                  <a:pt x="1836938" y="448100"/>
                  <a:pt x="1840308" y="448100"/>
                </a:cubicBezTo>
                <a:close/>
                <a:moveTo>
                  <a:pt x="1677402" y="398915"/>
                </a:moveTo>
                <a:cubicBezTo>
                  <a:pt x="1678058" y="398915"/>
                  <a:pt x="1679589" y="399501"/>
                  <a:pt x="1681338" y="400282"/>
                </a:cubicBezTo>
                <a:cubicBezTo>
                  <a:pt x="1684836" y="401843"/>
                  <a:pt x="1689210" y="404185"/>
                  <a:pt x="1689210" y="404185"/>
                </a:cubicBezTo>
                <a:cubicBezTo>
                  <a:pt x="1689210" y="407310"/>
                  <a:pt x="1682213" y="401062"/>
                  <a:pt x="1682213" y="401062"/>
                </a:cubicBezTo>
                <a:cubicBezTo>
                  <a:pt x="1682213" y="401062"/>
                  <a:pt x="1678714" y="401062"/>
                  <a:pt x="1678714" y="401062"/>
                </a:cubicBezTo>
                <a:cubicBezTo>
                  <a:pt x="1676965" y="399500"/>
                  <a:pt x="1676746" y="398914"/>
                  <a:pt x="1677402" y="398915"/>
                </a:cubicBezTo>
                <a:close/>
                <a:moveTo>
                  <a:pt x="1665053" y="394815"/>
                </a:moveTo>
                <a:cubicBezTo>
                  <a:pt x="1671717" y="394815"/>
                  <a:pt x="1668385" y="402312"/>
                  <a:pt x="1661722" y="398563"/>
                </a:cubicBezTo>
                <a:cubicBezTo>
                  <a:pt x="1661722" y="394815"/>
                  <a:pt x="1665053" y="398563"/>
                  <a:pt x="1665053" y="394815"/>
                </a:cubicBezTo>
                <a:close/>
                <a:moveTo>
                  <a:pt x="2126504" y="377322"/>
                </a:moveTo>
                <a:cubicBezTo>
                  <a:pt x="2130252" y="381070"/>
                  <a:pt x="2141497" y="388567"/>
                  <a:pt x="2148995" y="392315"/>
                </a:cubicBezTo>
                <a:cubicBezTo>
                  <a:pt x="2148995" y="392315"/>
                  <a:pt x="2141497" y="392315"/>
                  <a:pt x="2137749" y="388567"/>
                </a:cubicBezTo>
                <a:cubicBezTo>
                  <a:pt x="2134000" y="384818"/>
                  <a:pt x="2126504" y="381070"/>
                  <a:pt x="2126504" y="377322"/>
                </a:cubicBezTo>
                <a:close/>
                <a:moveTo>
                  <a:pt x="1604248" y="377322"/>
                </a:moveTo>
                <a:cubicBezTo>
                  <a:pt x="1607996" y="377322"/>
                  <a:pt x="1607996" y="384820"/>
                  <a:pt x="1611744" y="381070"/>
                </a:cubicBezTo>
                <a:cubicBezTo>
                  <a:pt x="1619241" y="381070"/>
                  <a:pt x="1615493" y="384820"/>
                  <a:pt x="1611744" y="384820"/>
                </a:cubicBezTo>
                <a:cubicBezTo>
                  <a:pt x="1607996" y="384820"/>
                  <a:pt x="1604248" y="381070"/>
                  <a:pt x="1604248" y="377322"/>
                </a:cubicBezTo>
                <a:close/>
                <a:moveTo>
                  <a:pt x="577230" y="374824"/>
                </a:moveTo>
                <a:cubicBezTo>
                  <a:pt x="577230" y="378156"/>
                  <a:pt x="569733" y="381487"/>
                  <a:pt x="565985" y="384820"/>
                </a:cubicBezTo>
                <a:cubicBezTo>
                  <a:pt x="562237" y="381487"/>
                  <a:pt x="569733" y="378156"/>
                  <a:pt x="577230" y="374824"/>
                </a:cubicBezTo>
                <a:close/>
                <a:moveTo>
                  <a:pt x="1597655" y="370494"/>
                </a:moveTo>
                <a:cubicBezTo>
                  <a:pt x="1587544" y="367119"/>
                  <a:pt x="1594284" y="373867"/>
                  <a:pt x="1584173" y="373867"/>
                </a:cubicBezTo>
                <a:cubicBezTo>
                  <a:pt x="1585859" y="370494"/>
                  <a:pt x="1585016" y="370494"/>
                  <a:pt x="1583752" y="371759"/>
                </a:cubicBezTo>
                <a:lnTo>
                  <a:pt x="1581594" y="375770"/>
                </a:lnTo>
                <a:lnTo>
                  <a:pt x="1621420" y="388377"/>
                </a:lnTo>
                <a:lnTo>
                  <a:pt x="1624741" y="384820"/>
                </a:lnTo>
                <a:cubicBezTo>
                  <a:pt x="1628239" y="384820"/>
                  <a:pt x="1629114" y="385756"/>
                  <a:pt x="1629114" y="387162"/>
                </a:cubicBezTo>
                <a:lnTo>
                  <a:pt x="1628527" y="390626"/>
                </a:lnTo>
                <a:lnTo>
                  <a:pt x="1682152" y="407599"/>
                </a:lnTo>
                <a:lnTo>
                  <a:pt x="1681713" y="407310"/>
                </a:lnTo>
                <a:cubicBezTo>
                  <a:pt x="1688710" y="411058"/>
                  <a:pt x="1692209" y="407310"/>
                  <a:pt x="1699205" y="411058"/>
                </a:cubicBezTo>
                <a:lnTo>
                  <a:pt x="1697808" y="412555"/>
                </a:lnTo>
                <a:lnTo>
                  <a:pt x="1702739" y="414116"/>
                </a:lnTo>
                <a:lnTo>
                  <a:pt x="1705451" y="412307"/>
                </a:lnTo>
                <a:cubicBezTo>
                  <a:pt x="1712949" y="412307"/>
                  <a:pt x="1712949" y="414807"/>
                  <a:pt x="1716696" y="414807"/>
                </a:cubicBezTo>
                <a:lnTo>
                  <a:pt x="1704922" y="414807"/>
                </a:lnTo>
                <a:lnTo>
                  <a:pt x="1770279" y="435495"/>
                </a:lnTo>
                <a:lnTo>
                  <a:pt x="1800619" y="452569"/>
                </a:lnTo>
                <a:lnTo>
                  <a:pt x="1816971" y="460549"/>
                </a:lnTo>
                <a:lnTo>
                  <a:pt x="1817481" y="459784"/>
                </a:lnTo>
                <a:lnTo>
                  <a:pt x="1824145" y="462282"/>
                </a:lnTo>
                <a:lnTo>
                  <a:pt x="1821750" y="462882"/>
                </a:lnTo>
                <a:lnTo>
                  <a:pt x="1888627" y="495523"/>
                </a:lnTo>
                <a:lnTo>
                  <a:pt x="1903078" y="497869"/>
                </a:lnTo>
                <a:cubicBezTo>
                  <a:pt x="1907712" y="498712"/>
                  <a:pt x="1911082" y="498712"/>
                  <a:pt x="1911082" y="495339"/>
                </a:cubicBezTo>
                <a:cubicBezTo>
                  <a:pt x="1914453" y="495339"/>
                  <a:pt x="1914453" y="498712"/>
                  <a:pt x="1917823" y="498712"/>
                </a:cubicBezTo>
                <a:cubicBezTo>
                  <a:pt x="1921193" y="491964"/>
                  <a:pt x="1927933" y="495339"/>
                  <a:pt x="1924563" y="488590"/>
                </a:cubicBezTo>
                <a:cubicBezTo>
                  <a:pt x="1917823" y="485216"/>
                  <a:pt x="1914453" y="481842"/>
                  <a:pt x="1907712" y="478467"/>
                </a:cubicBezTo>
                <a:cubicBezTo>
                  <a:pt x="1907712" y="478467"/>
                  <a:pt x="1907712" y="481842"/>
                  <a:pt x="1907712" y="481842"/>
                </a:cubicBezTo>
                <a:cubicBezTo>
                  <a:pt x="1900972" y="481842"/>
                  <a:pt x="1904342" y="478467"/>
                  <a:pt x="1904342" y="475094"/>
                </a:cubicBezTo>
                <a:cubicBezTo>
                  <a:pt x="1911082" y="478467"/>
                  <a:pt x="1914453" y="478467"/>
                  <a:pt x="1921193" y="481842"/>
                </a:cubicBezTo>
                <a:lnTo>
                  <a:pt x="1921193" y="479726"/>
                </a:lnTo>
                <a:lnTo>
                  <a:pt x="1938045" y="488590"/>
                </a:lnTo>
                <a:cubicBezTo>
                  <a:pt x="1941415" y="481842"/>
                  <a:pt x="1904342" y="471719"/>
                  <a:pt x="1907712" y="464971"/>
                </a:cubicBezTo>
                <a:cubicBezTo>
                  <a:pt x="1894232" y="461596"/>
                  <a:pt x="1884120" y="454848"/>
                  <a:pt x="1863900" y="448100"/>
                </a:cubicBezTo>
                <a:cubicBezTo>
                  <a:pt x="1863900" y="448100"/>
                  <a:pt x="1867270" y="451475"/>
                  <a:pt x="1870640" y="451475"/>
                </a:cubicBezTo>
                <a:cubicBezTo>
                  <a:pt x="1870640" y="454848"/>
                  <a:pt x="1860530" y="444725"/>
                  <a:pt x="1850420" y="444725"/>
                </a:cubicBezTo>
                <a:cubicBezTo>
                  <a:pt x="1850420" y="444725"/>
                  <a:pt x="1850420" y="444725"/>
                  <a:pt x="1853790" y="448100"/>
                </a:cubicBezTo>
                <a:cubicBezTo>
                  <a:pt x="1850420" y="444725"/>
                  <a:pt x="1840308" y="437977"/>
                  <a:pt x="1833568" y="434602"/>
                </a:cubicBezTo>
                <a:lnTo>
                  <a:pt x="1833544" y="434615"/>
                </a:lnTo>
                <a:lnTo>
                  <a:pt x="1833642" y="434798"/>
                </a:lnTo>
                <a:lnTo>
                  <a:pt x="1833520" y="434628"/>
                </a:lnTo>
                <a:lnTo>
                  <a:pt x="1829524" y="436628"/>
                </a:lnTo>
                <a:lnTo>
                  <a:pt x="1820087" y="431229"/>
                </a:lnTo>
                <a:cubicBezTo>
                  <a:pt x="1826827" y="436290"/>
                  <a:pt x="1828513" y="437134"/>
                  <a:pt x="1829355" y="436712"/>
                </a:cubicBezTo>
                <a:lnTo>
                  <a:pt x="1829524" y="436628"/>
                </a:lnTo>
                <a:lnTo>
                  <a:pt x="1843679" y="444725"/>
                </a:lnTo>
                <a:cubicBezTo>
                  <a:pt x="1850420" y="448100"/>
                  <a:pt x="1860530" y="451475"/>
                  <a:pt x="1870640" y="454848"/>
                </a:cubicBezTo>
                <a:cubicBezTo>
                  <a:pt x="1867270" y="458223"/>
                  <a:pt x="1877380" y="461596"/>
                  <a:pt x="1877380" y="464971"/>
                </a:cubicBezTo>
                <a:cubicBezTo>
                  <a:pt x="1867270" y="461596"/>
                  <a:pt x="1867270" y="454848"/>
                  <a:pt x="1853790" y="451475"/>
                </a:cubicBezTo>
                <a:cubicBezTo>
                  <a:pt x="1860530" y="458223"/>
                  <a:pt x="1870640" y="461596"/>
                  <a:pt x="1867270" y="468346"/>
                </a:cubicBezTo>
                <a:cubicBezTo>
                  <a:pt x="1863900" y="464971"/>
                  <a:pt x="1853790" y="451475"/>
                  <a:pt x="1847049" y="448100"/>
                </a:cubicBezTo>
                <a:cubicBezTo>
                  <a:pt x="1843679" y="448100"/>
                  <a:pt x="1843679" y="451475"/>
                  <a:pt x="1840308" y="448100"/>
                </a:cubicBezTo>
                <a:cubicBezTo>
                  <a:pt x="1823457" y="441352"/>
                  <a:pt x="1816717" y="434602"/>
                  <a:pt x="1803237" y="431229"/>
                </a:cubicBezTo>
                <a:cubicBezTo>
                  <a:pt x="1806607" y="434602"/>
                  <a:pt x="1813347" y="437977"/>
                  <a:pt x="1816717" y="441352"/>
                </a:cubicBezTo>
                <a:cubicBezTo>
                  <a:pt x="1809977" y="437977"/>
                  <a:pt x="1803237" y="434602"/>
                  <a:pt x="1796495" y="431229"/>
                </a:cubicBezTo>
                <a:cubicBezTo>
                  <a:pt x="1786385" y="427854"/>
                  <a:pt x="1779645" y="421106"/>
                  <a:pt x="1769535" y="421106"/>
                </a:cubicBezTo>
                <a:cubicBezTo>
                  <a:pt x="1769535" y="424481"/>
                  <a:pt x="1779645" y="427854"/>
                  <a:pt x="1779645" y="427854"/>
                </a:cubicBezTo>
                <a:cubicBezTo>
                  <a:pt x="1769535" y="424481"/>
                  <a:pt x="1749313" y="421106"/>
                  <a:pt x="1742572" y="417732"/>
                </a:cubicBezTo>
                <a:cubicBezTo>
                  <a:pt x="1735832" y="417732"/>
                  <a:pt x="1745943" y="421106"/>
                  <a:pt x="1739202" y="421106"/>
                </a:cubicBezTo>
                <a:cubicBezTo>
                  <a:pt x="1735832" y="417732"/>
                  <a:pt x="1725722" y="417732"/>
                  <a:pt x="1718982" y="414358"/>
                </a:cubicBezTo>
                <a:cubicBezTo>
                  <a:pt x="1715612" y="410984"/>
                  <a:pt x="1725722" y="407610"/>
                  <a:pt x="1735832" y="410984"/>
                </a:cubicBezTo>
                <a:cubicBezTo>
                  <a:pt x="1735832" y="404236"/>
                  <a:pt x="1725722" y="407610"/>
                  <a:pt x="1715612" y="404236"/>
                </a:cubicBezTo>
                <a:cubicBezTo>
                  <a:pt x="1715612" y="404236"/>
                  <a:pt x="1715612" y="404236"/>
                  <a:pt x="1715612" y="407610"/>
                </a:cubicBezTo>
                <a:cubicBezTo>
                  <a:pt x="1708870" y="404236"/>
                  <a:pt x="1702130" y="407610"/>
                  <a:pt x="1692020" y="400861"/>
                </a:cubicBezTo>
                <a:cubicBezTo>
                  <a:pt x="1692020" y="397487"/>
                  <a:pt x="1702130" y="404236"/>
                  <a:pt x="1705500" y="404236"/>
                </a:cubicBezTo>
                <a:cubicBezTo>
                  <a:pt x="1705500" y="400861"/>
                  <a:pt x="1702130" y="400861"/>
                  <a:pt x="1695390" y="397487"/>
                </a:cubicBezTo>
                <a:cubicBezTo>
                  <a:pt x="1692020" y="397487"/>
                  <a:pt x="1685280" y="397487"/>
                  <a:pt x="1681910" y="394113"/>
                </a:cubicBezTo>
                <a:cubicBezTo>
                  <a:pt x="1678539" y="394113"/>
                  <a:pt x="1678539" y="390738"/>
                  <a:pt x="1678539" y="390738"/>
                </a:cubicBezTo>
                <a:cubicBezTo>
                  <a:pt x="1675169" y="387365"/>
                  <a:pt x="1671798" y="390738"/>
                  <a:pt x="1668428" y="387365"/>
                </a:cubicBezTo>
                <a:cubicBezTo>
                  <a:pt x="1665058" y="387365"/>
                  <a:pt x="1671798" y="390738"/>
                  <a:pt x="1668428" y="394113"/>
                </a:cubicBezTo>
                <a:lnTo>
                  <a:pt x="1651165" y="388352"/>
                </a:lnTo>
                <a:lnTo>
                  <a:pt x="1661724" y="393982"/>
                </a:lnTo>
                <a:cubicBezTo>
                  <a:pt x="1661724" y="393982"/>
                  <a:pt x="1658599" y="393982"/>
                  <a:pt x="1658599" y="393982"/>
                </a:cubicBezTo>
                <a:lnTo>
                  <a:pt x="1650252" y="388048"/>
                </a:lnTo>
                <a:lnTo>
                  <a:pt x="1638097" y="383990"/>
                </a:lnTo>
                <a:cubicBezTo>
                  <a:pt x="1638097" y="380617"/>
                  <a:pt x="1634727" y="380617"/>
                  <a:pt x="1641467" y="380617"/>
                </a:cubicBezTo>
                <a:cubicBezTo>
                  <a:pt x="1638097" y="377242"/>
                  <a:pt x="1634727" y="377242"/>
                  <a:pt x="1627985" y="377242"/>
                </a:cubicBezTo>
                <a:cubicBezTo>
                  <a:pt x="1641467" y="383990"/>
                  <a:pt x="1621245" y="377242"/>
                  <a:pt x="1611135" y="377242"/>
                </a:cubicBezTo>
                <a:cubicBezTo>
                  <a:pt x="1611135" y="377242"/>
                  <a:pt x="1611135" y="373867"/>
                  <a:pt x="1604395" y="370494"/>
                </a:cubicBezTo>
                <a:cubicBezTo>
                  <a:pt x="1597655" y="370494"/>
                  <a:pt x="1607765" y="377242"/>
                  <a:pt x="1597655" y="373867"/>
                </a:cubicBezTo>
                <a:cubicBezTo>
                  <a:pt x="1594284" y="373867"/>
                  <a:pt x="1597655" y="373867"/>
                  <a:pt x="1597655" y="370494"/>
                </a:cubicBezTo>
                <a:close/>
                <a:moveTo>
                  <a:pt x="1570692" y="370494"/>
                </a:moveTo>
                <a:cubicBezTo>
                  <a:pt x="1565636" y="370494"/>
                  <a:pt x="1566480" y="372181"/>
                  <a:pt x="1567744" y="373447"/>
                </a:cubicBezTo>
                <a:lnTo>
                  <a:pt x="1567359" y="373832"/>
                </a:lnTo>
                <a:lnTo>
                  <a:pt x="1575832" y="374763"/>
                </a:lnTo>
                <a:lnTo>
                  <a:pt x="1576170" y="374289"/>
                </a:lnTo>
                <a:cubicBezTo>
                  <a:pt x="1576590" y="373867"/>
                  <a:pt x="1577433" y="373867"/>
                  <a:pt x="1580803" y="373867"/>
                </a:cubicBezTo>
                <a:cubicBezTo>
                  <a:pt x="1577433" y="370494"/>
                  <a:pt x="1574062" y="370494"/>
                  <a:pt x="1570692" y="370494"/>
                </a:cubicBezTo>
                <a:close/>
                <a:moveTo>
                  <a:pt x="2047189" y="365844"/>
                </a:moveTo>
                <a:cubicBezTo>
                  <a:pt x="2049320" y="364204"/>
                  <a:pt x="2061783" y="369452"/>
                  <a:pt x="2056536" y="366828"/>
                </a:cubicBezTo>
                <a:cubicBezTo>
                  <a:pt x="2063532" y="370327"/>
                  <a:pt x="2067031" y="366828"/>
                  <a:pt x="2074028" y="373825"/>
                </a:cubicBezTo>
                <a:cubicBezTo>
                  <a:pt x="2070529" y="370327"/>
                  <a:pt x="2070529" y="377324"/>
                  <a:pt x="2063532" y="373825"/>
                </a:cubicBezTo>
                <a:cubicBezTo>
                  <a:pt x="2070529" y="370327"/>
                  <a:pt x="2053038" y="366828"/>
                  <a:pt x="2049539" y="370327"/>
                </a:cubicBezTo>
                <a:cubicBezTo>
                  <a:pt x="2046915" y="367703"/>
                  <a:pt x="2046479" y="366390"/>
                  <a:pt x="2047189" y="365844"/>
                </a:cubicBezTo>
                <a:close/>
                <a:moveTo>
                  <a:pt x="662066" y="362643"/>
                </a:moveTo>
                <a:cubicBezTo>
                  <a:pt x="662066" y="363579"/>
                  <a:pt x="661191" y="365454"/>
                  <a:pt x="661191" y="367327"/>
                </a:cubicBezTo>
                <a:cubicBezTo>
                  <a:pt x="657693" y="371076"/>
                  <a:pt x="654194" y="371076"/>
                  <a:pt x="650695" y="374824"/>
                </a:cubicBezTo>
                <a:cubicBezTo>
                  <a:pt x="647198" y="371076"/>
                  <a:pt x="654194" y="367327"/>
                  <a:pt x="657693" y="363579"/>
                </a:cubicBezTo>
                <a:cubicBezTo>
                  <a:pt x="661191" y="361706"/>
                  <a:pt x="662066" y="361706"/>
                  <a:pt x="662066" y="362643"/>
                </a:cubicBezTo>
                <a:close/>
                <a:moveTo>
                  <a:pt x="1449365" y="360371"/>
                </a:moveTo>
                <a:lnTo>
                  <a:pt x="1448641" y="360785"/>
                </a:lnTo>
                <a:lnTo>
                  <a:pt x="1452326" y="361191"/>
                </a:lnTo>
                <a:lnTo>
                  <a:pt x="1452735" y="360371"/>
                </a:lnTo>
                <a:cubicBezTo>
                  <a:pt x="1452735" y="360371"/>
                  <a:pt x="1452735" y="360371"/>
                  <a:pt x="1449365" y="360371"/>
                </a:cubicBezTo>
                <a:close/>
                <a:moveTo>
                  <a:pt x="1544777" y="359831"/>
                </a:moveTo>
                <a:cubicBezTo>
                  <a:pt x="1548026" y="363164"/>
                  <a:pt x="1551275" y="363164"/>
                  <a:pt x="1551275" y="366494"/>
                </a:cubicBezTo>
                <a:cubicBezTo>
                  <a:pt x="1557771" y="366494"/>
                  <a:pt x="1554522" y="363164"/>
                  <a:pt x="1561020" y="363164"/>
                </a:cubicBezTo>
                <a:cubicBezTo>
                  <a:pt x="1564269" y="366494"/>
                  <a:pt x="1561020" y="366494"/>
                  <a:pt x="1561020" y="369826"/>
                </a:cubicBezTo>
                <a:cubicBezTo>
                  <a:pt x="1551275" y="366494"/>
                  <a:pt x="1548026" y="366494"/>
                  <a:pt x="1538279" y="366494"/>
                </a:cubicBezTo>
                <a:cubicBezTo>
                  <a:pt x="1541528" y="366494"/>
                  <a:pt x="1541528" y="366494"/>
                  <a:pt x="1544777" y="366494"/>
                </a:cubicBezTo>
                <a:cubicBezTo>
                  <a:pt x="1544777" y="363164"/>
                  <a:pt x="1541528" y="363164"/>
                  <a:pt x="1535032" y="363164"/>
                </a:cubicBezTo>
                <a:cubicBezTo>
                  <a:pt x="1531783" y="359831"/>
                  <a:pt x="1544777" y="363164"/>
                  <a:pt x="1544777" y="359831"/>
                </a:cubicBezTo>
                <a:close/>
                <a:moveTo>
                  <a:pt x="1530784" y="359831"/>
                </a:moveTo>
                <a:cubicBezTo>
                  <a:pt x="1530784" y="363579"/>
                  <a:pt x="1523787" y="359831"/>
                  <a:pt x="1523787" y="363579"/>
                </a:cubicBezTo>
                <a:cubicBezTo>
                  <a:pt x="1527286" y="367329"/>
                  <a:pt x="1534283" y="363579"/>
                  <a:pt x="1534283" y="367329"/>
                </a:cubicBezTo>
                <a:cubicBezTo>
                  <a:pt x="1527286" y="367329"/>
                  <a:pt x="1527286" y="367329"/>
                  <a:pt x="1520288" y="367329"/>
                </a:cubicBezTo>
                <a:cubicBezTo>
                  <a:pt x="1523787" y="367329"/>
                  <a:pt x="1516790" y="359831"/>
                  <a:pt x="1530784" y="359831"/>
                </a:cubicBezTo>
                <a:close/>
                <a:moveTo>
                  <a:pt x="1529408" y="357840"/>
                </a:moveTo>
                <a:cubicBezTo>
                  <a:pt x="1520982" y="356996"/>
                  <a:pt x="1513400" y="356996"/>
                  <a:pt x="1510029" y="360371"/>
                </a:cubicBezTo>
                <a:lnTo>
                  <a:pt x="1513400" y="360371"/>
                </a:lnTo>
                <a:cubicBezTo>
                  <a:pt x="1513400" y="363746"/>
                  <a:pt x="1510029" y="363746"/>
                  <a:pt x="1510029" y="367119"/>
                </a:cubicBezTo>
                <a:cubicBezTo>
                  <a:pt x="1503289" y="367119"/>
                  <a:pt x="1506659" y="363746"/>
                  <a:pt x="1503289" y="360371"/>
                </a:cubicBezTo>
                <a:cubicBezTo>
                  <a:pt x="1499919" y="360371"/>
                  <a:pt x="1493178" y="360371"/>
                  <a:pt x="1489807" y="363746"/>
                </a:cubicBezTo>
                <a:cubicBezTo>
                  <a:pt x="1479697" y="356996"/>
                  <a:pt x="1466217" y="360371"/>
                  <a:pt x="1456107" y="360371"/>
                </a:cubicBezTo>
                <a:lnTo>
                  <a:pt x="1456758" y="361678"/>
                </a:lnTo>
                <a:lnTo>
                  <a:pt x="1564716" y="373541"/>
                </a:lnTo>
                <a:lnTo>
                  <a:pt x="1563952" y="373447"/>
                </a:lnTo>
                <a:cubicBezTo>
                  <a:pt x="1564794" y="373025"/>
                  <a:pt x="1565636" y="372181"/>
                  <a:pt x="1560582" y="370494"/>
                </a:cubicBezTo>
                <a:cubicBezTo>
                  <a:pt x="1560582" y="370494"/>
                  <a:pt x="1567322" y="370494"/>
                  <a:pt x="1567322" y="367119"/>
                </a:cubicBezTo>
                <a:cubicBezTo>
                  <a:pt x="1574062" y="367119"/>
                  <a:pt x="1577433" y="370494"/>
                  <a:pt x="1580803" y="370494"/>
                </a:cubicBezTo>
                <a:cubicBezTo>
                  <a:pt x="1584173" y="367119"/>
                  <a:pt x="1574062" y="367119"/>
                  <a:pt x="1567322" y="367119"/>
                </a:cubicBezTo>
                <a:cubicBezTo>
                  <a:pt x="1577433" y="360371"/>
                  <a:pt x="1557212" y="363746"/>
                  <a:pt x="1553842" y="360371"/>
                </a:cubicBezTo>
                <a:cubicBezTo>
                  <a:pt x="1547102" y="360371"/>
                  <a:pt x="1537834" y="358684"/>
                  <a:pt x="1529408" y="357840"/>
                </a:cubicBezTo>
                <a:close/>
                <a:moveTo>
                  <a:pt x="2027175" y="357332"/>
                </a:moveTo>
                <a:lnTo>
                  <a:pt x="2036547" y="363995"/>
                </a:lnTo>
                <a:cubicBezTo>
                  <a:pt x="2036547" y="367327"/>
                  <a:pt x="2036547" y="367327"/>
                  <a:pt x="2036547" y="367327"/>
                </a:cubicBezTo>
                <a:cubicBezTo>
                  <a:pt x="2030299" y="363995"/>
                  <a:pt x="2024052" y="360664"/>
                  <a:pt x="2027175" y="357332"/>
                </a:cubicBezTo>
                <a:close/>
                <a:moveTo>
                  <a:pt x="2062533" y="354833"/>
                </a:moveTo>
                <a:cubicBezTo>
                  <a:pt x="2066032" y="358166"/>
                  <a:pt x="2069531" y="361497"/>
                  <a:pt x="2076528" y="361497"/>
                </a:cubicBezTo>
                <a:cubicBezTo>
                  <a:pt x="2073029" y="364829"/>
                  <a:pt x="2059035" y="358166"/>
                  <a:pt x="2062533" y="354833"/>
                </a:cubicBezTo>
                <a:close/>
                <a:moveTo>
                  <a:pt x="2171483" y="334843"/>
                </a:moveTo>
                <a:cubicBezTo>
                  <a:pt x="2174814" y="334843"/>
                  <a:pt x="2184809" y="341090"/>
                  <a:pt x="2191474" y="344213"/>
                </a:cubicBezTo>
                <a:cubicBezTo>
                  <a:pt x="2188142" y="347338"/>
                  <a:pt x="2178146" y="337966"/>
                  <a:pt x="2171483" y="334843"/>
                </a:cubicBezTo>
                <a:close/>
                <a:moveTo>
                  <a:pt x="767148" y="320281"/>
                </a:moveTo>
                <a:lnTo>
                  <a:pt x="761845" y="323255"/>
                </a:lnTo>
                <a:cubicBezTo>
                  <a:pt x="761845" y="323255"/>
                  <a:pt x="764373" y="321567"/>
                  <a:pt x="766901" y="320303"/>
                </a:cubicBezTo>
                <a:close/>
                <a:moveTo>
                  <a:pt x="2024052" y="310763"/>
                </a:moveTo>
                <a:cubicBezTo>
                  <a:pt x="2024052" y="307355"/>
                  <a:pt x="2030661" y="314169"/>
                  <a:pt x="2037271" y="317577"/>
                </a:cubicBezTo>
                <a:cubicBezTo>
                  <a:pt x="2047186" y="320985"/>
                  <a:pt x="2057101" y="327801"/>
                  <a:pt x="2063710" y="331207"/>
                </a:cubicBezTo>
                <a:cubicBezTo>
                  <a:pt x="2070320" y="338023"/>
                  <a:pt x="2053795" y="327801"/>
                  <a:pt x="2060405" y="334615"/>
                </a:cubicBezTo>
                <a:cubicBezTo>
                  <a:pt x="2090150" y="344837"/>
                  <a:pt x="2113284" y="368690"/>
                  <a:pt x="2126504" y="382320"/>
                </a:cubicBezTo>
                <a:cubicBezTo>
                  <a:pt x="2119895" y="378912"/>
                  <a:pt x="2113284" y="372098"/>
                  <a:pt x="2103369" y="368690"/>
                </a:cubicBezTo>
                <a:cubicBezTo>
                  <a:pt x="2093455" y="361874"/>
                  <a:pt x="2086844" y="355060"/>
                  <a:pt x="2076931" y="348244"/>
                </a:cubicBezTo>
                <a:cubicBezTo>
                  <a:pt x="2057101" y="334615"/>
                  <a:pt x="2037271" y="317577"/>
                  <a:pt x="2024052" y="310763"/>
                </a:cubicBezTo>
                <a:close/>
                <a:moveTo>
                  <a:pt x="690329" y="287535"/>
                </a:moveTo>
                <a:cubicBezTo>
                  <a:pt x="691707" y="286896"/>
                  <a:pt x="692130" y="287535"/>
                  <a:pt x="691282" y="290091"/>
                </a:cubicBezTo>
                <a:cubicBezTo>
                  <a:pt x="687892" y="293499"/>
                  <a:pt x="681109" y="296906"/>
                  <a:pt x="681109" y="300314"/>
                </a:cubicBezTo>
                <a:cubicBezTo>
                  <a:pt x="670936" y="307128"/>
                  <a:pt x="664153" y="307128"/>
                  <a:pt x="660761" y="313944"/>
                </a:cubicBezTo>
                <a:cubicBezTo>
                  <a:pt x="657371" y="317350"/>
                  <a:pt x="657371" y="317350"/>
                  <a:pt x="657371" y="313944"/>
                </a:cubicBezTo>
                <a:cubicBezTo>
                  <a:pt x="643805" y="313944"/>
                  <a:pt x="620067" y="344612"/>
                  <a:pt x="599719" y="354833"/>
                </a:cubicBezTo>
                <a:cubicBezTo>
                  <a:pt x="609892" y="344612"/>
                  <a:pt x="637023" y="324166"/>
                  <a:pt x="657371" y="307128"/>
                </a:cubicBezTo>
                <a:cubicBezTo>
                  <a:pt x="660761" y="307128"/>
                  <a:pt x="664153" y="303721"/>
                  <a:pt x="660761" y="310536"/>
                </a:cubicBezTo>
                <a:cubicBezTo>
                  <a:pt x="673479" y="302870"/>
                  <a:pt x="686197" y="289453"/>
                  <a:pt x="690329" y="287535"/>
                </a:cubicBezTo>
                <a:close/>
                <a:moveTo>
                  <a:pt x="808195" y="282368"/>
                </a:moveTo>
                <a:cubicBezTo>
                  <a:pt x="814620" y="282368"/>
                  <a:pt x="801768" y="289864"/>
                  <a:pt x="792130" y="297361"/>
                </a:cubicBezTo>
                <a:cubicBezTo>
                  <a:pt x="792130" y="293613"/>
                  <a:pt x="795342" y="293613"/>
                  <a:pt x="798555" y="289864"/>
                </a:cubicBezTo>
                <a:cubicBezTo>
                  <a:pt x="798555" y="289864"/>
                  <a:pt x="798555" y="289864"/>
                  <a:pt x="795342" y="289864"/>
                </a:cubicBezTo>
                <a:cubicBezTo>
                  <a:pt x="795342" y="286116"/>
                  <a:pt x="808195" y="286116"/>
                  <a:pt x="808195" y="282368"/>
                </a:cubicBezTo>
                <a:close/>
                <a:moveTo>
                  <a:pt x="1844136" y="279869"/>
                </a:moveTo>
                <a:cubicBezTo>
                  <a:pt x="1844136" y="279869"/>
                  <a:pt x="1854131" y="282992"/>
                  <a:pt x="1857462" y="282992"/>
                </a:cubicBezTo>
                <a:cubicBezTo>
                  <a:pt x="1854131" y="282992"/>
                  <a:pt x="1857462" y="286116"/>
                  <a:pt x="1864127" y="289239"/>
                </a:cubicBezTo>
                <a:cubicBezTo>
                  <a:pt x="1864127" y="292364"/>
                  <a:pt x="1857462" y="286116"/>
                  <a:pt x="1854131" y="286116"/>
                </a:cubicBezTo>
                <a:cubicBezTo>
                  <a:pt x="1854131" y="282992"/>
                  <a:pt x="1850799" y="282992"/>
                  <a:pt x="1844136" y="279869"/>
                </a:cubicBezTo>
                <a:close/>
                <a:moveTo>
                  <a:pt x="1849966" y="272372"/>
                </a:moveTo>
                <a:cubicBezTo>
                  <a:pt x="1849966" y="272372"/>
                  <a:pt x="1859962" y="276119"/>
                  <a:pt x="1866626" y="276119"/>
                </a:cubicBezTo>
                <a:cubicBezTo>
                  <a:pt x="1866626" y="279869"/>
                  <a:pt x="1856631" y="276119"/>
                  <a:pt x="1846636" y="276119"/>
                </a:cubicBezTo>
                <a:cubicBezTo>
                  <a:pt x="1849966" y="276119"/>
                  <a:pt x="1853299" y="276119"/>
                  <a:pt x="1849966" y="272372"/>
                </a:cubicBezTo>
                <a:close/>
                <a:moveTo>
                  <a:pt x="741305" y="272372"/>
                </a:moveTo>
                <a:cubicBezTo>
                  <a:pt x="744653" y="272372"/>
                  <a:pt x="717865" y="286031"/>
                  <a:pt x="714517" y="286031"/>
                </a:cubicBezTo>
                <a:cubicBezTo>
                  <a:pt x="664290" y="316768"/>
                  <a:pt x="627457" y="340673"/>
                  <a:pt x="583926" y="374824"/>
                </a:cubicBezTo>
                <a:cubicBezTo>
                  <a:pt x="583926" y="367994"/>
                  <a:pt x="577230" y="374824"/>
                  <a:pt x="577230" y="371408"/>
                </a:cubicBezTo>
                <a:cubicBezTo>
                  <a:pt x="614064" y="344089"/>
                  <a:pt x="681032" y="303107"/>
                  <a:pt x="714517" y="282617"/>
                </a:cubicBezTo>
                <a:cubicBezTo>
                  <a:pt x="727911" y="275787"/>
                  <a:pt x="731259" y="275787"/>
                  <a:pt x="741305" y="272372"/>
                </a:cubicBezTo>
                <a:close/>
                <a:moveTo>
                  <a:pt x="839607" y="269873"/>
                </a:moveTo>
                <a:lnTo>
                  <a:pt x="832944" y="276536"/>
                </a:lnTo>
                <a:lnTo>
                  <a:pt x="826279" y="276954"/>
                </a:lnTo>
                <a:cubicBezTo>
                  <a:pt x="823781" y="278203"/>
                  <a:pt x="821281" y="279869"/>
                  <a:pt x="819616" y="279869"/>
                </a:cubicBezTo>
                <a:cubicBezTo>
                  <a:pt x="826279" y="273206"/>
                  <a:pt x="829611" y="276536"/>
                  <a:pt x="839607" y="269873"/>
                </a:cubicBezTo>
                <a:close/>
                <a:moveTo>
                  <a:pt x="1837353" y="267374"/>
                </a:moveTo>
                <a:cubicBezTo>
                  <a:pt x="1840923" y="270706"/>
                  <a:pt x="1837353" y="270706"/>
                  <a:pt x="1840923" y="270706"/>
                </a:cubicBezTo>
                <a:cubicBezTo>
                  <a:pt x="1844493" y="274037"/>
                  <a:pt x="1844493" y="274037"/>
                  <a:pt x="1844493" y="270706"/>
                </a:cubicBezTo>
                <a:cubicBezTo>
                  <a:pt x="1851633" y="270706"/>
                  <a:pt x="1840923" y="274037"/>
                  <a:pt x="1848063" y="274037"/>
                </a:cubicBezTo>
                <a:cubicBezTo>
                  <a:pt x="1844493" y="277369"/>
                  <a:pt x="1826645" y="267374"/>
                  <a:pt x="1837353" y="267374"/>
                </a:cubicBezTo>
                <a:close/>
                <a:moveTo>
                  <a:pt x="1794161" y="249883"/>
                </a:moveTo>
                <a:cubicBezTo>
                  <a:pt x="1800824" y="253215"/>
                  <a:pt x="1804156" y="253215"/>
                  <a:pt x="1810819" y="253215"/>
                </a:cubicBezTo>
                <a:cubicBezTo>
                  <a:pt x="1814152" y="256546"/>
                  <a:pt x="1810819" y="256546"/>
                  <a:pt x="1810819" y="259878"/>
                </a:cubicBezTo>
                <a:cubicBezTo>
                  <a:pt x="1810819" y="256546"/>
                  <a:pt x="1800824" y="249883"/>
                  <a:pt x="1797492" y="253215"/>
                </a:cubicBezTo>
                <a:cubicBezTo>
                  <a:pt x="1794161" y="253215"/>
                  <a:pt x="1794161" y="253215"/>
                  <a:pt x="1794161" y="253215"/>
                </a:cubicBezTo>
                <a:cubicBezTo>
                  <a:pt x="1794161" y="249883"/>
                  <a:pt x="1794161" y="249883"/>
                  <a:pt x="1794161" y="249883"/>
                </a:cubicBezTo>
                <a:close/>
                <a:moveTo>
                  <a:pt x="1729190" y="238499"/>
                </a:moveTo>
                <a:cubicBezTo>
                  <a:pt x="1739185" y="234890"/>
                  <a:pt x="1752511" y="249327"/>
                  <a:pt x="1759176" y="245718"/>
                </a:cubicBezTo>
                <a:cubicBezTo>
                  <a:pt x="1769171" y="252937"/>
                  <a:pt x="1789162" y="256547"/>
                  <a:pt x="1799157" y="267375"/>
                </a:cubicBezTo>
                <a:cubicBezTo>
                  <a:pt x="1785829" y="260157"/>
                  <a:pt x="1772502" y="256547"/>
                  <a:pt x="1762506" y="252937"/>
                </a:cubicBezTo>
                <a:cubicBezTo>
                  <a:pt x="1749180" y="245718"/>
                  <a:pt x="1739185" y="242108"/>
                  <a:pt x="1729190" y="238499"/>
                </a:cubicBezTo>
                <a:close/>
                <a:moveTo>
                  <a:pt x="1706624" y="231767"/>
                </a:moveTo>
                <a:cubicBezTo>
                  <a:pt x="1709357" y="232390"/>
                  <a:pt x="1711700" y="233640"/>
                  <a:pt x="1711700" y="234890"/>
                </a:cubicBezTo>
                <a:cubicBezTo>
                  <a:pt x="1705453" y="234890"/>
                  <a:pt x="1705453" y="232390"/>
                  <a:pt x="1699205" y="232390"/>
                </a:cubicBezTo>
                <a:cubicBezTo>
                  <a:pt x="1700767" y="231142"/>
                  <a:pt x="1703891" y="231142"/>
                  <a:pt x="1706624" y="231767"/>
                </a:cubicBezTo>
                <a:close/>
                <a:moveTo>
                  <a:pt x="1686294" y="225728"/>
                </a:moveTo>
                <a:cubicBezTo>
                  <a:pt x="1688376" y="226561"/>
                  <a:pt x="1690875" y="227394"/>
                  <a:pt x="1695873" y="225729"/>
                </a:cubicBezTo>
                <a:cubicBezTo>
                  <a:pt x="1695873" y="229060"/>
                  <a:pt x="1699205" y="229060"/>
                  <a:pt x="1699205" y="232392"/>
                </a:cubicBezTo>
                <a:cubicBezTo>
                  <a:pt x="1692541" y="229060"/>
                  <a:pt x="1685878" y="225729"/>
                  <a:pt x="1679215" y="225729"/>
                </a:cubicBezTo>
                <a:cubicBezTo>
                  <a:pt x="1682546" y="224063"/>
                  <a:pt x="1684212" y="224895"/>
                  <a:pt x="1686294" y="225728"/>
                </a:cubicBezTo>
                <a:close/>
                <a:moveTo>
                  <a:pt x="1666658" y="221458"/>
                </a:moveTo>
                <a:cubicBezTo>
                  <a:pt x="1670594" y="221772"/>
                  <a:pt x="1674966" y="222395"/>
                  <a:pt x="1676717" y="222395"/>
                </a:cubicBezTo>
                <a:cubicBezTo>
                  <a:pt x="1676717" y="224895"/>
                  <a:pt x="1666221" y="222395"/>
                  <a:pt x="1659224" y="222395"/>
                </a:cubicBezTo>
                <a:cubicBezTo>
                  <a:pt x="1659224" y="221147"/>
                  <a:pt x="1662722" y="221147"/>
                  <a:pt x="1666658" y="221458"/>
                </a:cubicBezTo>
                <a:close/>
                <a:moveTo>
                  <a:pt x="1092052" y="205840"/>
                </a:moveTo>
                <a:cubicBezTo>
                  <a:pt x="1095114" y="205840"/>
                  <a:pt x="1097738" y="206779"/>
                  <a:pt x="1095987" y="208652"/>
                </a:cubicBezTo>
                <a:cubicBezTo>
                  <a:pt x="1081994" y="212401"/>
                  <a:pt x="1081994" y="212401"/>
                  <a:pt x="1081994" y="212401"/>
                </a:cubicBezTo>
                <a:cubicBezTo>
                  <a:pt x="1081994" y="212401"/>
                  <a:pt x="1085491" y="212401"/>
                  <a:pt x="1088991" y="208652"/>
                </a:cubicBezTo>
                <a:cubicBezTo>
                  <a:pt x="1088991" y="208652"/>
                  <a:pt x="1085491" y="208652"/>
                  <a:pt x="1085491" y="208652"/>
                </a:cubicBezTo>
                <a:cubicBezTo>
                  <a:pt x="1085491" y="206779"/>
                  <a:pt x="1088991" y="205840"/>
                  <a:pt x="1092052" y="205840"/>
                </a:cubicBezTo>
                <a:close/>
                <a:moveTo>
                  <a:pt x="1612578" y="205527"/>
                </a:moveTo>
                <a:cubicBezTo>
                  <a:pt x="1622572" y="211775"/>
                  <a:pt x="1629237" y="211775"/>
                  <a:pt x="1639232" y="214899"/>
                </a:cubicBezTo>
                <a:cubicBezTo>
                  <a:pt x="1619241" y="214899"/>
                  <a:pt x="1622572" y="214899"/>
                  <a:pt x="1599251" y="208652"/>
                </a:cubicBezTo>
                <a:cubicBezTo>
                  <a:pt x="1599251" y="202404"/>
                  <a:pt x="1622572" y="214899"/>
                  <a:pt x="1612578" y="205527"/>
                </a:cubicBezTo>
                <a:close/>
                <a:moveTo>
                  <a:pt x="1555105" y="197096"/>
                </a:moveTo>
                <a:cubicBezTo>
                  <a:pt x="1556771" y="197533"/>
                  <a:pt x="1558437" y="198408"/>
                  <a:pt x="1558437" y="198408"/>
                </a:cubicBezTo>
                <a:cubicBezTo>
                  <a:pt x="1558437" y="194909"/>
                  <a:pt x="1575097" y="201905"/>
                  <a:pt x="1578427" y="201905"/>
                </a:cubicBezTo>
                <a:cubicBezTo>
                  <a:pt x="1581760" y="201905"/>
                  <a:pt x="1581760" y="201905"/>
                  <a:pt x="1581760" y="205405"/>
                </a:cubicBezTo>
                <a:cubicBezTo>
                  <a:pt x="1585092" y="205405"/>
                  <a:pt x="1585092" y="205405"/>
                  <a:pt x="1585092" y="201905"/>
                </a:cubicBezTo>
                <a:cubicBezTo>
                  <a:pt x="1591755" y="205405"/>
                  <a:pt x="1588423" y="205405"/>
                  <a:pt x="1591755" y="208902"/>
                </a:cubicBezTo>
                <a:cubicBezTo>
                  <a:pt x="1591755" y="212401"/>
                  <a:pt x="1581760" y="205405"/>
                  <a:pt x="1581760" y="208902"/>
                </a:cubicBezTo>
                <a:cubicBezTo>
                  <a:pt x="1578427" y="201905"/>
                  <a:pt x="1575097" y="205405"/>
                  <a:pt x="1575097" y="201905"/>
                </a:cubicBezTo>
                <a:cubicBezTo>
                  <a:pt x="1565101" y="198408"/>
                  <a:pt x="1565101" y="201905"/>
                  <a:pt x="1558437" y="201905"/>
                </a:cubicBezTo>
                <a:cubicBezTo>
                  <a:pt x="1558437" y="198408"/>
                  <a:pt x="1555106" y="198408"/>
                  <a:pt x="1551774" y="198408"/>
                </a:cubicBezTo>
                <a:cubicBezTo>
                  <a:pt x="1551774" y="196658"/>
                  <a:pt x="1553439" y="196658"/>
                  <a:pt x="1555105" y="197096"/>
                </a:cubicBezTo>
                <a:close/>
                <a:moveTo>
                  <a:pt x="1139466" y="192409"/>
                </a:moveTo>
                <a:cubicBezTo>
                  <a:pt x="1130096" y="195532"/>
                  <a:pt x="1142591" y="198657"/>
                  <a:pt x="1133220" y="201779"/>
                </a:cubicBezTo>
                <a:cubicBezTo>
                  <a:pt x="1136343" y="201779"/>
                  <a:pt x="1139466" y="201779"/>
                  <a:pt x="1151961" y="198657"/>
                </a:cubicBezTo>
                <a:cubicBezTo>
                  <a:pt x="1148836" y="201779"/>
                  <a:pt x="1139466" y="204904"/>
                  <a:pt x="1136343" y="204904"/>
                </a:cubicBezTo>
                <a:cubicBezTo>
                  <a:pt x="1126973" y="201779"/>
                  <a:pt x="1133220" y="198657"/>
                  <a:pt x="1133220" y="195532"/>
                </a:cubicBezTo>
                <a:cubicBezTo>
                  <a:pt x="1133220" y="195532"/>
                  <a:pt x="1136343" y="195532"/>
                  <a:pt x="1139466" y="192409"/>
                </a:cubicBezTo>
                <a:close/>
                <a:moveTo>
                  <a:pt x="1270745" y="191661"/>
                </a:moveTo>
                <a:lnTo>
                  <a:pt x="1280855" y="191661"/>
                </a:lnTo>
                <a:cubicBezTo>
                  <a:pt x="1277485" y="193349"/>
                  <a:pt x="1279170" y="194192"/>
                  <a:pt x="1280013" y="195036"/>
                </a:cubicBezTo>
                <a:lnTo>
                  <a:pt x="1279977" y="195505"/>
                </a:lnTo>
                <a:lnTo>
                  <a:pt x="1275312" y="197995"/>
                </a:lnTo>
                <a:lnTo>
                  <a:pt x="1274115" y="198409"/>
                </a:lnTo>
                <a:cubicBezTo>
                  <a:pt x="1277485" y="195036"/>
                  <a:pt x="1277485" y="191661"/>
                  <a:pt x="1270745" y="191661"/>
                </a:cubicBezTo>
                <a:close/>
                <a:moveTo>
                  <a:pt x="1469489" y="189911"/>
                </a:moveTo>
                <a:cubicBezTo>
                  <a:pt x="1476272" y="189911"/>
                  <a:pt x="1469489" y="193243"/>
                  <a:pt x="1483055" y="193243"/>
                </a:cubicBezTo>
                <a:cubicBezTo>
                  <a:pt x="1483055" y="189911"/>
                  <a:pt x="1483055" y="193243"/>
                  <a:pt x="1500012" y="193243"/>
                </a:cubicBezTo>
                <a:lnTo>
                  <a:pt x="1506795" y="193243"/>
                </a:lnTo>
                <a:cubicBezTo>
                  <a:pt x="1506795" y="199906"/>
                  <a:pt x="1479664" y="193243"/>
                  <a:pt x="1483055" y="196574"/>
                </a:cubicBezTo>
                <a:cubicBezTo>
                  <a:pt x="1479664" y="196574"/>
                  <a:pt x="1469489" y="193243"/>
                  <a:pt x="1462707" y="193243"/>
                </a:cubicBezTo>
                <a:cubicBezTo>
                  <a:pt x="1459316" y="196574"/>
                  <a:pt x="1469489" y="189911"/>
                  <a:pt x="1469489" y="189911"/>
                </a:cubicBezTo>
                <a:close/>
                <a:moveTo>
                  <a:pt x="1398812" y="184913"/>
                </a:moveTo>
                <a:cubicBezTo>
                  <a:pt x="1415664" y="188288"/>
                  <a:pt x="1422404" y="188288"/>
                  <a:pt x="1429145" y="188288"/>
                </a:cubicBezTo>
                <a:cubicBezTo>
                  <a:pt x="1435885" y="188288"/>
                  <a:pt x="1442625" y="188288"/>
                  <a:pt x="1462847" y="188288"/>
                </a:cubicBezTo>
                <a:cubicBezTo>
                  <a:pt x="1459477" y="191661"/>
                  <a:pt x="1452735" y="191661"/>
                  <a:pt x="1459477" y="195036"/>
                </a:cubicBezTo>
                <a:cubicBezTo>
                  <a:pt x="1449365" y="195036"/>
                  <a:pt x="1445995" y="191661"/>
                  <a:pt x="1439255" y="195036"/>
                </a:cubicBezTo>
                <a:cubicBezTo>
                  <a:pt x="1442625" y="198409"/>
                  <a:pt x="1442625" y="198409"/>
                  <a:pt x="1445995" y="201784"/>
                </a:cubicBezTo>
                <a:cubicBezTo>
                  <a:pt x="1449365" y="198409"/>
                  <a:pt x="1469587" y="205159"/>
                  <a:pt x="1469587" y="198409"/>
                </a:cubicBezTo>
                <a:cubicBezTo>
                  <a:pt x="1472957" y="201784"/>
                  <a:pt x="1476327" y="201784"/>
                  <a:pt x="1483067" y="201784"/>
                </a:cubicBezTo>
                <a:cubicBezTo>
                  <a:pt x="1479697" y="205159"/>
                  <a:pt x="1496548" y="205159"/>
                  <a:pt x="1483067" y="205159"/>
                </a:cubicBezTo>
                <a:cubicBezTo>
                  <a:pt x="1496548" y="205159"/>
                  <a:pt x="1520140" y="205159"/>
                  <a:pt x="1540360" y="208532"/>
                </a:cubicBezTo>
                <a:cubicBezTo>
                  <a:pt x="1523510" y="208532"/>
                  <a:pt x="1536990" y="211907"/>
                  <a:pt x="1557212" y="215280"/>
                </a:cubicBezTo>
                <a:cubicBezTo>
                  <a:pt x="1577433" y="215280"/>
                  <a:pt x="1607765" y="218655"/>
                  <a:pt x="1614505" y="218655"/>
                </a:cubicBezTo>
                <a:cubicBezTo>
                  <a:pt x="1624615" y="222030"/>
                  <a:pt x="1638097" y="225403"/>
                  <a:pt x="1651577" y="228778"/>
                </a:cubicBezTo>
                <a:cubicBezTo>
                  <a:pt x="1668428" y="232153"/>
                  <a:pt x="1681910" y="232153"/>
                  <a:pt x="1692020" y="235526"/>
                </a:cubicBezTo>
                <a:lnTo>
                  <a:pt x="1709209" y="241262"/>
                </a:lnTo>
                <a:lnTo>
                  <a:pt x="1709292" y="241853"/>
                </a:lnTo>
                <a:cubicBezTo>
                  <a:pt x="1712240" y="243117"/>
                  <a:pt x="1715610" y="243961"/>
                  <a:pt x="1712240" y="242274"/>
                </a:cubicBezTo>
                <a:lnTo>
                  <a:pt x="1709209" y="241262"/>
                </a:lnTo>
                <a:lnTo>
                  <a:pt x="1708870" y="238901"/>
                </a:lnTo>
                <a:cubicBezTo>
                  <a:pt x="1712240" y="238901"/>
                  <a:pt x="1712240" y="242274"/>
                  <a:pt x="1725722" y="245649"/>
                </a:cubicBezTo>
                <a:cubicBezTo>
                  <a:pt x="1722352" y="245649"/>
                  <a:pt x="1722352" y="245649"/>
                  <a:pt x="1722352" y="245649"/>
                </a:cubicBezTo>
                <a:cubicBezTo>
                  <a:pt x="1725722" y="245649"/>
                  <a:pt x="1732462" y="249023"/>
                  <a:pt x="1739202" y="249023"/>
                </a:cubicBezTo>
                <a:cubicBezTo>
                  <a:pt x="1742572" y="252397"/>
                  <a:pt x="1749313" y="252397"/>
                  <a:pt x="1749313" y="255771"/>
                </a:cubicBezTo>
                <a:cubicBezTo>
                  <a:pt x="1766165" y="259145"/>
                  <a:pt x="1779645" y="262519"/>
                  <a:pt x="1793125" y="269267"/>
                </a:cubicBezTo>
                <a:cubicBezTo>
                  <a:pt x="1803237" y="272642"/>
                  <a:pt x="1816717" y="279390"/>
                  <a:pt x="1826827" y="282765"/>
                </a:cubicBezTo>
                <a:cubicBezTo>
                  <a:pt x="1823457" y="282765"/>
                  <a:pt x="1840308" y="289513"/>
                  <a:pt x="1840308" y="286138"/>
                </a:cubicBezTo>
                <a:cubicBezTo>
                  <a:pt x="1847049" y="289513"/>
                  <a:pt x="1850420" y="289513"/>
                  <a:pt x="1847049" y="292888"/>
                </a:cubicBezTo>
                <a:cubicBezTo>
                  <a:pt x="1863900" y="296261"/>
                  <a:pt x="1870640" y="303009"/>
                  <a:pt x="1887492" y="309759"/>
                </a:cubicBezTo>
                <a:cubicBezTo>
                  <a:pt x="1887492" y="306384"/>
                  <a:pt x="1870640" y="296261"/>
                  <a:pt x="1863900" y="296261"/>
                </a:cubicBezTo>
                <a:cubicBezTo>
                  <a:pt x="1857160" y="289513"/>
                  <a:pt x="1884120" y="303009"/>
                  <a:pt x="1884120" y="303009"/>
                </a:cubicBezTo>
                <a:cubicBezTo>
                  <a:pt x="1897602" y="306384"/>
                  <a:pt x="1900972" y="313132"/>
                  <a:pt x="1917823" y="316507"/>
                </a:cubicBezTo>
                <a:cubicBezTo>
                  <a:pt x="1938045" y="330003"/>
                  <a:pt x="1951525" y="340125"/>
                  <a:pt x="1975117" y="346873"/>
                </a:cubicBezTo>
                <a:cubicBezTo>
                  <a:pt x="1978487" y="346873"/>
                  <a:pt x="1971747" y="343500"/>
                  <a:pt x="1971747" y="340125"/>
                </a:cubicBezTo>
                <a:cubicBezTo>
                  <a:pt x="1965005" y="336752"/>
                  <a:pt x="1971747" y="343500"/>
                  <a:pt x="1958265" y="336752"/>
                </a:cubicBezTo>
                <a:cubicBezTo>
                  <a:pt x="1971747" y="340125"/>
                  <a:pt x="1944785" y="319881"/>
                  <a:pt x="1944785" y="326629"/>
                </a:cubicBezTo>
                <a:cubicBezTo>
                  <a:pt x="1938045" y="319881"/>
                  <a:pt x="1914453" y="309759"/>
                  <a:pt x="1897602" y="306384"/>
                </a:cubicBezTo>
                <a:cubicBezTo>
                  <a:pt x="1897602" y="303009"/>
                  <a:pt x="1900972" y="303009"/>
                  <a:pt x="1900972" y="303009"/>
                </a:cubicBezTo>
                <a:cubicBezTo>
                  <a:pt x="1900972" y="299636"/>
                  <a:pt x="1880750" y="296261"/>
                  <a:pt x="1884120" y="292888"/>
                </a:cubicBezTo>
                <a:cubicBezTo>
                  <a:pt x="1880750" y="289513"/>
                  <a:pt x="1877380" y="292888"/>
                  <a:pt x="1870640" y="289513"/>
                </a:cubicBezTo>
                <a:cubicBezTo>
                  <a:pt x="1874010" y="289513"/>
                  <a:pt x="1877380" y="289513"/>
                  <a:pt x="1880750" y="289513"/>
                </a:cubicBezTo>
                <a:cubicBezTo>
                  <a:pt x="1874010" y="286138"/>
                  <a:pt x="1870640" y="286138"/>
                  <a:pt x="1857160" y="279390"/>
                </a:cubicBezTo>
                <a:cubicBezTo>
                  <a:pt x="1860530" y="279390"/>
                  <a:pt x="1867270" y="282765"/>
                  <a:pt x="1870640" y="279390"/>
                </a:cubicBezTo>
                <a:cubicBezTo>
                  <a:pt x="1880750" y="286138"/>
                  <a:pt x="1897602" y="292888"/>
                  <a:pt x="1900972" y="292888"/>
                </a:cubicBezTo>
                <a:cubicBezTo>
                  <a:pt x="1907712" y="296261"/>
                  <a:pt x="1907712" y="296261"/>
                  <a:pt x="1911082" y="299636"/>
                </a:cubicBezTo>
                <a:cubicBezTo>
                  <a:pt x="1921193" y="303009"/>
                  <a:pt x="1921193" y="299636"/>
                  <a:pt x="1924563" y="303009"/>
                </a:cubicBezTo>
                <a:cubicBezTo>
                  <a:pt x="1931304" y="306384"/>
                  <a:pt x="1934675" y="309759"/>
                  <a:pt x="1944785" y="313132"/>
                </a:cubicBezTo>
                <a:cubicBezTo>
                  <a:pt x="1948155" y="316507"/>
                  <a:pt x="1938045" y="309759"/>
                  <a:pt x="1938045" y="313132"/>
                </a:cubicBezTo>
                <a:cubicBezTo>
                  <a:pt x="1934675" y="316507"/>
                  <a:pt x="1941415" y="316507"/>
                  <a:pt x="1944785" y="319881"/>
                </a:cubicBezTo>
                <a:cubicBezTo>
                  <a:pt x="1944785" y="319881"/>
                  <a:pt x="1948155" y="319881"/>
                  <a:pt x="1951525" y="323255"/>
                </a:cubicBezTo>
                <a:cubicBezTo>
                  <a:pt x="1954895" y="323255"/>
                  <a:pt x="1941415" y="316507"/>
                  <a:pt x="1951525" y="319881"/>
                </a:cubicBezTo>
                <a:cubicBezTo>
                  <a:pt x="1958265" y="326629"/>
                  <a:pt x="1961635" y="330003"/>
                  <a:pt x="1975117" y="336752"/>
                </a:cubicBezTo>
                <a:cubicBezTo>
                  <a:pt x="1975117" y="336752"/>
                  <a:pt x="1975117" y="336752"/>
                  <a:pt x="1978487" y="336752"/>
                </a:cubicBezTo>
                <a:cubicBezTo>
                  <a:pt x="1981857" y="336752"/>
                  <a:pt x="1971747" y="333378"/>
                  <a:pt x="1975117" y="330003"/>
                </a:cubicBezTo>
                <a:cubicBezTo>
                  <a:pt x="1985227" y="336752"/>
                  <a:pt x="1988597" y="343500"/>
                  <a:pt x="1998708" y="346873"/>
                </a:cubicBezTo>
                <a:cubicBezTo>
                  <a:pt x="1998708" y="340125"/>
                  <a:pt x="1991967" y="343500"/>
                  <a:pt x="1985227" y="336752"/>
                </a:cubicBezTo>
                <a:cubicBezTo>
                  <a:pt x="1981857" y="330003"/>
                  <a:pt x="1995337" y="343500"/>
                  <a:pt x="1998708" y="340125"/>
                </a:cubicBezTo>
                <a:cubicBezTo>
                  <a:pt x="2002078" y="346873"/>
                  <a:pt x="2012188" y="350248"/>
                  <a:pt x="2022300" y="353623"/>
                </a:cubicBezTo>
                <a:cubicBezTo>
                  <a:pt x="2018930" y="356996"/>
                  <a:pt x="2012188" y="350248"/>
                  <a:pt x="2008818" y="350248"/>
                </a:cubicBezTo>
                <a:cubicBezTo>
                  <a:pt x="2015559" y="356996"/>
                  <a:pt x="2029040" y="363746"/>
                  <a:pt x="2029040" y="370494"/>
                </a:cubicBezTo>
                <a:cubicBezTo>
                  <a:pt x="2025670" y="367119"/>
                  <a:pt x="2015559" y="356996"/>
                  <a:pt x="2012188" y="360371"/>
                </a:cubicBezTo>
                <a:cubicBezTo>
                  <a:pt x="2008818" y="356996"/>
                  <a:pt x="2008818" y="353623"/>
                  <a:pt x="2005448" y="350248"/>
                </a:cubicBezTo>
                <a:cubicBezTo>
                  <a:pt x="1998708" y="346873"/>
                  <a:pt x="1978487" y="343500"/>
                  <a:pt x="1985227" y="340125"/>
                </a:cubicBezTo>
                <a:cubicBezTo>
                  <a:pt x="1978487" y="336752"/>
                  <a:pt x="1978487" y="340125"/>
                  <a:pt x="1978487" y="340125"/>
                </a:cubicBezTo>
                <a:cubicBezTo>
                  <a:pt x="1978487" y="343500"/>
                  <a:pt x="1995337" y="350248"/>
                  <a:pt x="1995337" y="350248"/>
                </a:cubicBezTo>
                <a:cubicBezTo>
                  <a:pt x="1998708" y="353623"/>
                  <a:pt x="1985227" y="350248"/>
                  <a:pt x="1991967" y="356996"/>
                </a:cubicBezTo>
                <a:cubicBezTo>
                  <a:pt x="1998708" y="356996"/>
                  <a:pt x="1998708" y="360371"/>
                  <a:pt x="2002078" y="363746"/>
                </a:cubicBezTo>
                <a:cubicBezTo>
                  <a:pt x="2018930" y="370494"/>
                  <a:pt x="2002078" y="356996"/>
                  <a:pt x="2015559" y="363746"/>
                </a:cubicBezTo>
                <a:cubicBezTo>
                  <a:pt x="2015559" y="363746"/>
                  <a:pt x="2012188" y="367119"/>
                  <a:pt x="2008818" y="367119"/>
                </a:cubicBezTo>
                <a:cubicBezTo>
                  <a:pt x="2015559" y="370494"/>
                  <a:pt x="2018930" y="370494"/>
                  <a:pt x="2022300" y="373867"/>
                </a:cubicBezTo>
                <a:cubicBezTo>
                  <a:pt x="2029040" y="370494"/>
                  <a:pt x="2042520" y="383990"/>
                  <a:pt x="2052630" y="390738"/>
                </a:cubicBezTo>
                <a:cubicBezTo>
                  <a:pt x="2059372" y="390738"/>
                  <a:pt x="2042520" y="383990"/>
                  <a:pt x="2049260" y="380617"/>
                </a:cubicBezTo>
                <a:cubicBezTo>
                  <a:pt x="2042520" y="377242"/>
                  <a:pt x="2045890" y="383990"/>
                  <a:pt x="2035780" y="377242"/>
                </a:cubicBezTo>
                <a:cubicBezTo>
                  <a:pt x="2039150" y="373867"/>
                  <a:pt x="2032410" y="370494"/>
                  <a:pt x="2035780" y="370494"/>
                </a:cubicBezTo>
                <a:cubicBezTo>
                  <a:pt x="2039150" y="370494"/>
                  <a:pt x="2045890" y="373867"/>
                  <a:pt x="2045890" y="370494"/>
                </a:cubicBezTo>
                <a:cubicBezTo>
                  <a:pt x="2052630" y="377242"/>
                  <a:pt x="2062742" y="380617"/>
                  <a:pt x="2069482" y="387365"/>
                </a:cubicBezTo>
                <a:cubicBezTo>
                  <a:pt x="2076222" y="394113"/>
                  <a:pt x="2079592" y="397487"/>
                  <a:pt x="2086333" y="404236"/>
                </a:cubicBezTo>
                <a:cubicBezTo>
                  <a:pt x="2093073" y="407610"/>
                  <a:pt x="2103185" y="414358"/>
                  <a:pt x="2113295" y="421106"/>
                </a:cubicBezTo>
                <a:cubicBezTo>
                  <a:pt x="2126775" y="431229"/>
                  <a:pt x="2136885" y="441352"/>
                  <a:pt x="2136885" y="444725"/>
                </a:cubicBezTo>
                <a:cubicBezTo>
                  <a:pt x="2136885" y="441352"/>
                  <a:pt x="2106555" y="417732"/>
                  <a:pt x="2099814" y="417732"/>
                </a:cubicBezTo>
                <a:cubicBezTo>
                  <a:pt x="2086333" y="407610"/>
                  <a:pt x="2079592" y="397487"/>
                  <a:pt x="2066112" y="394113"/>
                </a:cubicBezTo>
                <a:cubicBezTo>
                  <a:pt x="2066112" y="397487"/>
                  <a:pt x="2076222" y="404236"/>
                  <a:pt x="2069482" y="404236"/>
                </a:cubicBezTo>
                <a:cubicBezTo>
                  <a:pt x="2076222" y="407610"/>
                  <a:pt x="2079592" y="407610"/>
                  <a:pt x="2079592" y="404236"/>
                </a:cubicBezTo>
                <a:cubicBezTo>
                  <a:pt x="2079592" y="404236"/>
                  <a:pt x="2079592" y="404236"/>
                  <a:pt x="2089703" y="414358"/>
                </a:cubicBezTo>
                <a:cubicBezTo>
                  <a:pt x="2086333" y="410984"/>
                  <a:pt x="2086333" y="414358"/>
                  <a:pt x="2086333" y="414358"/>
                </a:cubicBezTo>
                <a:cubicBezTo>
                  <a:pt x="2106555" y="421106"/>
                  <a:pt x="2136885" y="448100"/>
                  <a:pt x="2157107" y="468346"/>
                </a:cubicBezTo>
                <a:cubicBezTo>
                  <a:pt x="2167217" y="471719"/>
                  <a:pt x="2163847" y="464971"/>
                  <a:pt x="2163847" y="464971"/>
                </a:cubicBezTo>
                <a:cubicBezTo>
                  <a:pt x="2167217" y="468346"/>
                  <a:pt x="2167217" y="464971"/>
                  <a:pt x="2173958" y="468346"/>
                </a:cubicBezTo>
                <a:cubicBezTo>
                  <a:pt x="2163847" y="468346"/>
                  <a:pt x="2170588" y="475094"/>
                  <a:pt x="2167217" y="475094"/>
                </a:cubicBezTo>
                <a:cubicBezTo>
                  <a:pt x="2177328" y="475094"/>
                  <a:pt x="2177328" y="481842"/>
                  <a:pt x="2190810" y="491964"/>
                </a:cubicBezTo>
                <a:cubicBezTo>
                  <a:pt x="2184068" y="488590"/>
                  <a:pt x="2197550" y="502087"/>
                  <a:pt x="2194180" y="505460"/>
                </a:cubicBezTo>
                <a:cubicBezTo>
                  <a:pt x="2207660" y="515583"/>
                  <a:pt x="2211030" y="515583"/>
                  <a:pt x="2221140" y="525706"/>
                </a:cubicBezTo>
                <a:cubicBezTo>
                  <a:pt x="2231252" y="532454"/>
                  <a:pt x="2224510" y="525706"/>
                  <a:pt x="2227880" y="525706"/>
                </a:cubicBezTo>
                <a:cubicBezTo>
                  <a:pt x="2231252" y="529081"/>
                  <a:pt x="2237992" y="535829"/>
                  <a:pt x="2234622" y="535829"/>
                </a:cubicBezTo>
                <a:cubicBezTo>
                  <a:pt x="2244732" y="542577"/>
                  <a:pt x="2237992" y="535829"/>
                  <a:pt x="2237992" y="532454"/>
                </a:cubicBezTo>
                <a:cubicBezTo>
                  <a:pt x="2251472" y="542577"/>
                  <a:pt x="2248102" y="545952"/>
                  <a:pt x="2261583" y="559448"/>
                </a:cubicBezTo>
                <a:cubicBezTo>
                  <a:pt x="2258213" y="559448"/>
                  <a:pt x="2258213" y="556075"/>
                  <a:pt x="2254843" y="556075"/>
                </a:cubicBezTo>
                <a:cubicBezTo>
                  <a:pt x="2264953" y="566197"/>
                  <a:pt x="2268323" y="569571"/>
                  <a:pt x="2281805" y="583068"/>
                </a:cubicBezTo>
                <a:cubicBezTo>
                  <a:pt x="2281805" y="583068"/>
                  <a:pt x="2281805" y="579693"/>
                  <a:pt x="2278435" y="576319"/>
                </a:cubicBezTo>
                <a:lnTo>
                  <a:pt x="2288545" y="586441"/>
                </a:lnTo>
                <a:lnTo>
                  <a:pt x="2299497" y="605421"/>
                </a:lnTo>
                <a:cubicBezTo>
                  <a:pt x="2304553" y="612591"/>
                  <a:pt x="2310451" y="620183"/>
                  <a:pt x="2315507" y="626933"/>
                </a:cubicBezTo>
                <a:cubicBezTo>
                  <a:pt x="2328987" y="640429"/>
                  <a:pt x="2342468" y="657299"/>
                  <a:pt x="2352578" y="667422"/>
                </a:cubicBezTo>
                <a:cubicBezTo>
                  <a:pt x="2352578" y="677545"/>
                  <a:pt x="2379540" y="701164"/>
                  <a:pt x="2376170" y="704539"/>
                </a:cubicBezTo>
                <a:cubicBezTo>
                  <a:pt x="2382910" y="714661"/>
                  <a:pt x="2389650" y="724783"/>
                  <a:pt x="2396390" y="734906"/>
                </a:cubicBezTo>
                <a:cubicBezTo>
                  <a:pt x="2403132" y="745028"/>
                  <a:pt x="2409872" y="755151"/>
                  <a:pt x="2416612" y="761899"/>
                </a:cubicBezTo>
                <a:cubicBezTo>
                  <a:pt x="2406502" y="758526"/>
                  <a:pt x="2393020" y="728158"/>
                  <a:pt x="2379540" y="714661"/>
                </a:cubicBezTo>
                <a:cubicBezTo>
                  <a:pt x="2376170" y="711287"/>
                  <a:pt x="2376170" y="711287"/>
                  <a:pt x="2372800" y="711287"/>
                </a:cubicBezTo>
                <a:cubicBezTo>
                  <a:pt x="2379540" y="718035"/>
                  <a:pt x="2389650" y="731532"/>
                  <a:pt x="2399762" y="745028"/>
                </a:cubicBezTo>
                <a:cubicBezTo>
                  <a:pt x="2396390" y="741655"/>
                  <a:pt x="2393020" y="745028"/>
                  <a:pt x="2393020" y="745028"/>
                </a:cubicBezTo>
                <a:lnTo>
                  <a:pt x="2399762" y="751778"/>
                </a:lnTo>
                <a:lnTo>
                  <a:pt x="2399764" y="751779"/>
                </a:lnTo>
                <a:lnTo>
                  <a:pt x="2399764" y="751781"/>
                </a:lnTo>
                <a:lnTo>
                  <a:pt x="2430093" y="799016"/>
                </a:lnTo>
                <a:cubicBezTo>
                  <a:pt x="2433463" y="799016"/>
                  <a:pt x="2423353" y="788893"/>
                  <a:pt x="2426723" y="788893"/>
                </a:cubicBezTo>
                <a:cubicBezTo>
                  <a:pt x="2433463" y="792268"/>
                  <a:pt x="2430093" y="795641"/>
                  <a:pt x="2433463" y="802390"/>
                </a:cubicBezTo>
                <a:cubicBezTo>
                  <a:pt x="2436833" y="805764"/>
                  <a:pt x="2436833" y="802390"/>
                  <a:pt x="2436833" y="802390"/>
                </a:cubicBezTo>
                <a:cubicBezTo>
                  <a:pt x="2440203" y="815886"/>
                  <a:pt x="2460425" y="853003"/>
                  <a:pt x="2453685" y="856376"/>
                </a:cubicBezTo>
                <a:cubicBezTo>
                  <a:pt x="2460425" y="869874"/>
                  <a:pt x="2463795" y="879996"/>
                  <a:pt x="2470535" y="890119"/>
                </a:cubicBezTo>
                <a:cubicBezTo>
                  <a:pt x="2470535" y="893492"/>
                  <a:pt x="2473905" y="893492"/>
                  <a:pt x="2477275" y="896867"/>
                </a:cubicBezTo>
                <a:lnTo>
                  <a:pt x="2484617" y="913404"/>
                </a:lnTo>
                <a:lnTo>
                  <a:pt x="2485086" y="913634"/>
                </a:lnTo>
                <a:lnTo>
                  <a:pt x="2486332" y="917267"/>
                </a:lnTo>
                <a:lnTo>
                  <a:pt x="2490757" y="927234"/>
                </a:lnTo>
                <a:cubicBezTo>
                  <a:pt x="2487387" y="923861"/>
                  <a:pt x="2490757" y="930609"/>
                  <a:pt x="2490757" y="933984"/>
                </a:cubicBezTo>
                <a:cubicBezTo>
                  <a:pt x="2494127" y="944105"/>
                  <a:pt x="2494127" y="933984"/>
                  <a:pt x="2494127" y="944105"/>
                </a:cubicBezTo>
                <a:cubicBezTo>
                  <a:pt x="2500867" y="950855"/>
                  <a:pt x="2497497" y="940732"/>
                  <a:pt x="2504237" y="954228"/>
                </a:cubicBezTo>
                <a:cubicBezTo>
                  <a:pt x="2494127" y="947480"/>
                  <a:pt x="2507608" y="967725"/>
                  <a:pt x="2500867" y="960977"/>
                </a:cubicBezTo>
                <a:cubicBezTo>
                  <a:pt x="2507608" y="971099"/>
                  <a:pt x="2507608" y="974473"/>
                  <a:pt x="2510978" y="977848"/>
                </a:cubicBezTo>
                <a:cubicBezTo>
                  <a:pt x="2514348" y="984596"/>
                  <a:pt x="2514348" y="994719"/>
                  <a:pt x="2510978" y="984596"/>
                </a:cubicBezTo>
                <a:cubicBezTo>
                  <a:pt x="2507608" y="994719"/>
                  <a:pt x="2514348" y="1008215"/>
                  <a:pt x="2521088" y="1018338"/>
                </a:cubicBezTo>
                <a:cubicBezTo>
                  <a:pt x="2521088" y="1018338"/>
                  <a:pt x="2521088" y="1011590"/>
                  <a:pt x="2521088" y="1011590"/>
                </a:cubicBezTo>
                <a:cubicBezTo>
                  <a:pt x="2527828" y="1028461"/>
                  <a:pt x="2517718" y="1025086"/>
                  <a:pt x="2524458" y="1038583"/>
                </a:cubicBezTo>
                <a:cubicBezTo>
                  <a:pt x="2527828" y="1048706"/>
                  <a:pt x="2541310" y="1072325"/>
                  <a:pt x="2534570" y="1075698"/>
                </a:cubicBezTo>
                <a:cubicBezTo>
                  <a:pt x="2534570" y="1072325"/>
                  <a:pt x="2534570" y="1068950"/>
                  <a:pt x="2531200" y="1065577"/>
                </a:cubicBezTo>
                <a:cubicBezTo>
                  <a:pt x="2531200" y="1065577"/>
                  <a:pt x="2531200" y="1079073"/>
                  <a:pt x="2527828" y="1068950"/>
                </a:cubicBezTo>
                <a:lnTo>
                  <a:pt x="2529995" y="1077630"/>
                </a:lnTo>
                <a:lnTo>
                  <a:pt x="2526564" y="1066421"/>
                </a:lnTo>
                <a:cubicBezTo>
                  <a:pt x="2525302" y="1057985"/>
                  <a:pt x="2524458" y="1050392"/>
                  <a:pt x="2521088" y="1045331"/>
                </a:cubicBezTo>
                <a:cubicBezTo>
                  <a:pt x="2517718" y="1038583"/>
                  <a:pt x="2521088" y="1038583"/>
                  <a:pt x="2521088" y="1031834"/>
                </a:cubicBezTo>
                <a:cubicBezTo>
                  <a:pt x="2517718" y="1028461"/>
                  <a:pt x="2517718" y="1031834"/>
                  <a:pt x="2517718" y="1031834"/>
                </a:cubicBezTo>
                <a:cubicBezTo>
                  <a:pt x="2517718" y="1031834"/>
                  <a:pt x="2514348" y="1028461"/>
                  <a:pt x="2514348" y="1025086"/>
                </a:cubicBezTo>
                <a:cubicBezTo>
                  <a:pt x="2514348" y="1021713"/>
                  <a:pt x="2510978" y="1014963"/>
                  <a:pt x="2510978" y="1011590"/>
                </a:cubicBezTo>
                <a:cubicBezTo>
                  <a:pt x="2507608" y="998092"/>
                  <a:pt x="2504237" y="984596"/>
                  <a:pt x="2500867" y="977848"/>
                </a:cubicBezTo>
                <a:cubicBezTo>
                  <a:pt x="2500867" y="974473"/>
                  <a:pt x="2497497" y="977848"/>
                  <a:pt x="2497497" y="977848"/>
                </a:cubicBezTo>
                <a:cubicBezTo>
                  <a:pt x="2497497" y="971099"/>
                  <a:pt x="2490757" y="954228"/>
                  <a:pt x="2487387" y="940732"/>
                </a:cubicBezTo>
                <a:cubicBezTo>
                  <a:pt x="2484015" y="933984"/>
                  <a:pt x="2480645" y="927234"/>
                  <a:pt x="2477275" y="920486"/>
                </a:cubicBezTo>
                <a:cubicBezTo>
                  <a:pt x="2473905" y="913738"/>
                  <a:pt x="2473905" y="910363"/>
                  <a:pt x="2470535" y="906990"/>
                </a:cubicBezTo>
                <a:cubicBezTo>
                  <a:pt x="2467165" y="896867"/>
                  <a:pt x="2463795" y="883370"/>
                  <a:pt x="2453685" y="866499"/>
                </a:cubicBezTo>
                <a:cubicBezTo>
                  <a:pt x="2446945" y="849628"/>
                  <a:pt x="2436833" y="832757"/>
                  <a:pt x="2430093" y="826009"/>
                </a:cubicBezTo>
                <a:lnTo>
                  <a:pt x="2429699" y="823876"/>
                </a:lnTo>
                <a:lnTo>
                  <a:pt x="2429175" y="825317"/>
                </a:lnTo>
                <a:lnTo>
                  <a:pt x="2425869" y="825907"/>
                </a:lnTo>
                <a:lnTo>
                  <a:pt x="2426819" y="826278"/>
                </a:lnTo>
                <a:cubicBezTo>
                  <a:pt x="2430225" y="832943"/>
                  <a:pt x="2426819" y="832943"/>
                  <a:pt x="2423411" y="826278"/>
                </a:cubicBezTo>
                <a:cubicBezTo>
                  <a:pt x="2423411" y="832943"/>
                  <a:pt x="2433633" y="839606"/>
                  <a:pt x="2426819" y="842938"/>
                </a:cubicBezTo>
                <a:cubicBezTo>
                  <a:pt x="2430225" y="842938"/>
                  <a:pt x="2430225" y="842938"/>
                  <a:pt x="2430225" y="842938"/>
                </a:cubicBezTo>
                <a:cubicBezTo>
                  <a:pt x="2433633" y="852934"/>
                  <a:pt x="2433633" y="859597"/>
                  <a:pt x="2443856" y="876255"/>
                </a:cubicBezTo>
                <a:cubicBezTo>
                  <a:pt x="2437041" y="879587"/>
                  <a:pt x="2423411" y="852934"/>
                  <a:pt x="2426819" y="849601"/>
                </a:cubicBezTo>
                <a:cubicBezTo>
                  <a:pt x="2430225" y="856264"/>
                  <a:pt x="2426819" y="856264"/>
                  <a:pt x="2433633" y="862929"/>
                </a:cubicBezTo>
                <a:cubicBezTo>
                  <a:pt x="2433633" y="852934"/>
                  <a:pt x="2420003" y="829611"/>
                  <a:pt x="2409781" y="826278"/>
                </a:cubicBezTo>
                <a:cubicBezTo>
                  <a:pt x="2413187" y="829611"/>
                  <a:pt x="2420003" y="842938"/>
                  <a:pt x="2420003" y="849601"/>
                </a:cubicBezTo>
                <a:cubicBezTo>
                  <a:pt x="2416595" y="846269"/>
                  <a:pt x="2416595" y="832943"/>
                  <a:pt x="2406373" y="822948"/>
                </a:cubicBezTo>
                <a:cubicBezTo>
                  <a:pt x="2409781" y="819615"/>
                  <a:pt x="2409781" y="819615"/>
                  <a:pt x="2409781" y="819615"/>
                </a:cubicBezTo>
                <a:lnTo>
                  <a:pt x="2413187" y="826278"/>
                </a:lnTo>
                <a:cubicBezTo>
                  <a:pt x="2409781" y="819615"/>
                  <a:pt x="2416595" y="819615"/>
                  <a:pt x="2409781" y="812952"/>
                </a:cubicBezTo>
                <a:cubicBezTo>
                  <a:pt x="2413187" y="816283"/>
                  <a:pt x="2409781" y="809620"/>
                  <a:pt x="2413187" y="809620"/>
                </a:cubicBezTo>
                <a:cubicBezTo>
                  <a:pt x="2416595" y="816283"/>
                  <a:pt x="2416595" y="816283"/>
                  <a:pt x="2416595" y="822948"/>
                </a:cubicBezTo>
                <a:cubicBezTo>
                  <a:pt x="2416595" y="826278"/>
                  <a:pt x="2420003" y="826278"/>
                  <a:pt x="2420003" y="829611"/>
                </a:cubicBezTo>
                <a:cubicBezTo>
                  <a:pt x="2420003" y="826278"/>
                  <a:pt x="2423411" y="826278"/>
                  <a:pt x="2420003" y="819615"/>
                </a:cubicBezTo>
                <a:lnTo>
                  <a:pt x="2423806" y="824347"/>
                </a:lnTo>
                <a:lnTo>
                  <a:pt x="2419117" y="808997"/>
                </a:lnTo>
                <a:lnTo>
                  <a:pt x="2423353" y="803450"/>
                </a:lnTo>
                <a:lnTo>
                  <a:pt x="2423353" y="799016"/>
                </a:lnTo>
                <a:cubicBezTo>
                  <a:pt x="2423353" y="799016"/>
                  <a:pt x="2423353" y="799016"/>
                  <a:pt x="2419982" y="792268"/>
                </a:cubicBezTo>
                <a:cubicBezTo>
                  <a:pt x="2409872" y="782145"/>
                  <a:pt x="2403132" y="768647"/>
                  <a:pt x="2393020" y="751776"/>
                </a:cubicBezTo>
                <a:cubicBezTo>
                  <a:pt x="2382910" y="738280"/>
                  <a:pt x="2372800" y="724783"/>
                  <a:pt x="2359320" y="707912"/>
                </a:cubicBezTo>
                <a:cubicBezTo>
                  <a:pt x="2366060" y="724783"/>
                  <a:pt x="2389650" y="751776"/>
                  <a:pt x="2386280" y="761899"/>
                </a:cubicBezTo>
                <a:cubicBezTo>
                  <a:pt x="2389650" y="768647"/>
                  <a:pt x="2389650" y="761899"/>
                  <a:pt x="2393020" y="765274"/>
                </a:cubicBezTo>
                <a:cubicBezTo>
                  <a:pt x="2393020" y="768647"/>
                  <a:pt x="2393020" y="772022"/>
                  <a:pt x="2393020" y="775397"/>
                </a:cubicBezTo>
                <a:cubicBezTo>
                  <a:pt x="2399762" y="778770"/>
                  <a:pt x="2399762" y="778770"/>
                  <a:pt x="2406502" y="788893"/>
                </a:cubicBezTo>
                <a:cubicBezTo>
                  <a:pt x="2409872" y="799016"/>
                  <a:pt x="2399762" y="782145"/>
                  <a:pt x="2399762" y="782145"/>
                </a:cubicBezTo>
                <a:cubicBezTo>
                  <a:pt x="2399762" y="788893"/>
                  <a:pt x="2409872" y="795641"/>
                  <a:pt x="2409872" y="802390"/>
                </a:cubicBezTo>
                <a:cubicBezTo>
                  <a:pt x="2406502" y="805764"/>
                  <a:pt x="2403132" y="795641"/>
                  <a:pt x="2406502" y="805764"/>
                </a:cubicBezTo>
                <a:cubicBezTo>
                  <a:pt x="2406502" y="809138"/>
                  <a:pt x="2399762" y="792268"/>
                  <a:pt x="2396390" y="785520"/>
                </a:cubicBezTo>
                <a:cubicBezTo>
                  <a:pt x="2393020" y="788893"/>
                  <a:pt x="2393020" y="782145"/>
                  <a:pt x="2389650" y="772022"/>
                </a:cubicBezTo>
                <a:cubicBezTo>
                  <a:pt x="2386280" y="765274"/>
                  <a:pt x="2379540" y="755151"/>
                  <a:pt x="2372800" y="745028"/>
                </a:cubicBezTo>
                <a:cubicBezTo>
                  <a:pt x="2376170" y="751776"/>
                  <a:pt x="2376170" y="758526"/>
                  <a:pt x="2369430" y="745028"/>
                </a:cubicBezTo>
                <a:cubicBezTo>
                  <a:pt x="2369430" y="755151"/>
                  <a:pt x="2396390" y="785520"/>
                  <a:pt x="2386280" y="788893"/>
                </a:cubicBezTo>
                <a:cubicBezTo>
                  <a:pt x="2386280" y="785520"/>
                  <a:pt x="2382910" y="785520"/>
                  <a:pt x="2382910" y="785520"/>
                </a:cubicBezTo>
                <a:cubicBezTo>
                  <a:pt x="2386280" y="782145"/>
                  <a:pt x="2369430" y="765274"/>
                  <a:pt x="2372800" y="761899"/>
                </a:cubicBezTo>
                <a:cubicBezTo>
                  <a:pt x="2366060" y="755151"/>
                  <a:pt x="2362690" y="748403"/>
                  <a:pt x="2359320" y="745028"/>
                </a:cubicBezTo>
                <a:cubicBezTo>
                  <a:pt x="2355948" y="738280"/>
                  <a:pt x="2345838" y="724783"/>
                  <a:pt x="2342468" y="714661"/>
                </a:cubicBezTo>
                <a:lnTo>
                  <a:pt x="2341268" y="716262"/>
                </a:lnTo>
                <a:lnTo>
                  <a:pt x="2333621" y="704961"/>
                </a:lnTo>
                <a:lnTo>
                  <a:pt x="2333286" y="702170"/>
                </a:lnTo>
                <a:lnTo>
                  <a:pt x="2330574" y="702170"/>
                </a:lnTo>
                <a:cubicBezTo>
                  <a:pt x="2327242" y="698837"/>
                  <a:pt x="2330574" y="702170"/>
                  <a:pt x="2327242" y="702170"/>
                </a:cubicBezTo>
                <a:cubicBezTo>
                  <a:pt x="2323911" y="698837"/>
                  <a:pt x="2327242" y="695507"/>
                  <a:pt x="2327242" y="692174"/>
                </a:cubicBezTo>
                <a:lnTo>
                  <a:pt x="2333151" y="701036"/>
                </a:lnTo>
                <a:lnTo>
                  <a:pt x="2332357" y="694416"/>
                </a:lnTo>
                <a:cubicBezTo>
                  <a:pt x="2332357" y="691041"/>
                  <a:pt x="2328987" y="691041"/>
                  <a:pt x="2328987" y="694416"/>
                </a:cubicBezTo>
                <a:cubicBezTo>
                  <a:pt x="2325617" y="691041"/>
                  <a:pt x="2325617" y="687668"/>
                  <a:pt x="2322247" y="684293"/>
                </a:cubicBezTo>
                <a:cubicBezTo>
                  <a:pt x="2322247" y="684293"/>
                  <a:pt x="2325617" y="687668"/>
                  <a:pt x="2328987" y="684293"/>
                </a:cubicBezTo>
                <a:cubicBezTo>
                  <a:pt x="2325617" y="680918"/>
                  <a:pt x="2315507" y="677545"/>
                  <a:pt x="2312135" y="670797"/>
                </a:cubicBezTo>
                <a:cubicBezTo>
                  <a:pt x="2305395" y="664047"/>
                  <a:pt x="2312135" y="664047"/>
                  <a:pt x="2302025" y="653926"/>
                </a:cubicBezTo>
                <a:cubicBezTo>
                  <a:pt x="2302025" y="664047"/>
                  <a:pt x="2308765" y="667422"/>
                  <a:pt x="2302025" y="667422"/>
                </a:cubicBezTo>
                <a:cubicBezTo>
                  <a:pt x="2302025" y="667422"/>
                  <a:pt x="2302025" y="670797"/>
                  <a:pt x="2305395" y="674170"/>
                </a:cubicBezTo>
                <a:cubicBezTo>
                  <a:pt x="2308765" y="680918"/>
                  <a:pt x="2305395" y="667422"/>
                  <a:pt x="2308765" y="674170"/>
                </a:cubicBezTo>
                <a:cubicBezTo>
                  <a:pt x="2322247" y="691041"/>
                  <a:pt x="2332357" y="721409"/>
                  <a:pt x="2352578" y="738280"/>
                </a:cubicBezTo>
                <a:cubicBezTo>
                  <a:pt x="2349208" y="741655"/>
                  <a:pt x="2335727" y="718035"/>
                  <a:pt x="2332357" y="721409"/>
                </a:cubicBezTo>
                <a:cubicBezTo>
                  <a:pt x="2328987" y="716347"/>
                  <a:pt x="2327302" y="713818"/>
                  <a:pt x="2326038" y="711709"/>
                </a:cubicBezTo>
                <a:lnTo>
                  <a:pt x="2322247" y="704539"/>
                </a:lnTo>
                <a:lnTo>
                  <a:pt x="2325617" y="707912"/>
                </a:lnTo>
                <a:cubicBezTo>
                  <a:pt x="2315507" y="694416"/>
                  <a:pt x="2305395" y="680918"/>
                  <a:pt x="2295285" y="667422"/>
                </a:cubicBezTo>
                <a:cubicBezTo>
                  <a:pt x="2291915" y="660674"/>
                  <a:pt x="2285175" y="653926"/>
                  <a:pt x="2281805" y="650551"/>
                </a:cubicBezTo>
                <a:cubicBezTo>
                  <a:pt x="2275065" y="643803"/>
                  <a:pt x="2271695" y="637054"/>
                  <a:pt x="2264953" y="630306"/>
                </a:cubicBezTo>
                <a:cubicBezTo>
                  <a:pt x="2258213" y="626933"/>
                  <a:pt x="2261583" y="637054"/>
                  <a:pt x="2264953" y="640429"/>
                </a:cubicBezTo>
                <a:lnTo>
                  <a:pt x="2273170" y="645913"/>
                </a:lnTo>
                <a:lnTo>
                  <a:pt x="2274643" y="648021"/>
                </a:lnTo>
                <a:lnTo>
                  <a:pt x="2274906" y="647495"/>
                </a:lnTo>
                <a:lnTo>
                  <a:pt x="2283069" y="656878"/>
                </a:lnTo>
                <a:cubicBezTo>
                  <a:pt x="2287701" y="660674"/>
                  <a:pt x="2291915" y="664047"/>
                  <a:pt x="2291915" y="667422"/>
                </a:cubicBezTo>
                <a:cubicBezTo>
                  <a:pt x="2288545" y="667422"/>
                  <a:pt x="2281805" y="664047"/>
                  <a:pt x="2278435" y="657299"/>
                </a:cubicBezTo>
                <a:cubicBezTo>
                  <a:pt x="2281805" y="667422"/>
                  <a:pt x="2295285" y="684293"/>
                  <a:pt x="2305395" y="691041"/>
                </a:cubicBezTo>
                <a:cubicBezTo>
                  <a:pt x="2305395" y="707912"/>
                  <a:pt x="2318877" y="718035"/>
                  <a:pt x="2332357" y="724783"/>
                </a:cubicBezTo>
                <a:cubicBezTo>
                  <a:pt x="2325617" y="728158"/>
                  <a:pt x="2312135" y="714661"/>
                  <a:pt x="2315507" y="721409"/>
                </a:cubicBezTo>
                <a:cubicBezTo>
                  <a:pt x="2312135" y="711287"/>
                  <a:pt x="2308765" y="704539"/>
                  <a:pt x="2302025" y="697791"/>
                </a:cubicBezTo>
                <a:cubicBezTo>
                  <a:pt x="2298655" y="697791"/>
                  <a:pt x="2291915" y="691041"/>
                  <a:pt x="2288545" y="687668"/>
                </a:cubicBezTo>
                <a:cubicBezTo>
                  <a:pt x="2288545" y="691041"/>
                  <a:pt x="2298655" y="701164"/>
                  <a:pt x="2302025" y="704539"/>
                </a:cubicBezTo>
                <a:cubicBezTo>
                  <a:pt x="2298655" y="704539"/>
                  <a:pt x="2295285" y="697791"/>
                  <a:pt x="2295285" y="701164"/>
                </a:cubicBezTo>
                <a:lnTo>
                  <a:pt x="2294555" y="702993"/>
                </a:lnTo>
                <a:lnTo>
                  <a:pt x="2291494" y="698212"/>
                </a:lnTo>
                <a:cubicBezTo>
                  <a:pt x="2287702" y="692729"/>
                  <a:pt x="2283490" y="687667"/>
                  <a:pt x="2278435" y="684293"/>
                </a:cubicBezTo>
                <a:cubicBezTo>
                  <a:pt x="2278435" y="687668"/>
                  <a:pt x="2281805" y="691041"/>
                  <a:pt x="2278435" y="694416"/>
                </a:cubicBezTo>
                <a:cubicBezTo>
                  <a:pt x="2278435" y="694416"/>
                  <a:pt x="2285175" y="701164"/>
                  <a:pt x="2285175" y="704539"/>
                </a:cubicBezTo>
                <a:cubicBezTo>
                  <a:pt x="2288545" y="707912"/>
                  <a:pt x="2291915" y="711287"/>
                  <a:pt x="2291915" y="707912"/>
                </a:cubicBezTo>
                <a:cubicBezTo>
                  <a:pt x="2298655" y="714661"/>
                  <a:pt x="2295285" y="718035"/>
                  <a:pt x="2298655" y="721409"/>
                </a:cubicBezTo>
                <a:cubicBezTo>
                  <a:pt x="2288545" y="711287"/>
                  <a:pt x="2281805" y="704539"/>
                  <a:pt x="2271695" y="687668"/>
                </a:cubicBezTo>
                <a:cubicBezTo>
                  <a:pt x="2268323" y="694416"/>
                  <a:pt x="2281805" y="707912"/>
                  <a:pt x="2288545" y="718035"/>
                </a:cubicBezTo>
                <a:cubicBezTo>
                  <a:pt x="2278435" y="714661"/>
                  <a:pt x="2298655" y="741655"/>
                  <a:pt x="2302025" y="738280"/>
                </a:cubicBezTo>
                <a:cubicBezTo>
                  <a:pt x="2302025" y="738280"/>
                  <a:pt x="2302025" y="738280"/>
                  <a:pt x="2308765" y="748403"/>
                </a:cubicBezTo>
                <a:cubicBezTo>
                  <a:pt x="2305395" y="748403"/>
                  <a:pt x="2322247" y="765274"/>
                  <a:pt x="2325617" y="772022"/>
                </a:cubicBezTo>
                <a:cubicBezTo>
                  <a:pt x="2322247" y="775397"/>
                  <a:pt x="2315507" y="761899"/>
                  <a:pt x="2312135" y="761899"/>
                </a:cubicBezTo>
                <a:cubicBezTo>
                  <a:pt x="2312135" y="765274"/>
                  <a:pt x="2318877" y="772022"/>
                  <a:pt x="2318877" y="775397"/>
                </a:cubicBezTo>
                <a:cubicBezTo>
                  <a:pt x="2322247" y="775397"/>
                  <a:pt x="2322247" y="775397"/>
                  <a:pt x="2325617" y="775397"/>
                </a:cubicBezTo>
                <a:cubicBezTo>
                  <a:pt x="2335727" y="795641"/>
                  <a:pt x="2345838" y="802390"/>
                  <a:pt x="2355948" y="822634"/>
                </a:cubicBezTo>
                <a:cubicBezTo>
                  <a:pt x="2349208" y="815886"/>
                  <a:pt x="2349208" y="819261"/>
                  <a:pt x="2355948" y="829384"/>
                </a:cubicBezTo>
                <a:cubicBezTo>
                  <a:pt x="2352578" y="826009"/>
                  <a:pt x="2342468" y="815886"/>
                  <a:pt x="2342468" y="809138"/>
                </a:cubicBezTo>
                <a:cubicBezTo>
                  <a:pt x="2335727" y="805764"/>
                  <a:pt x="2335727" y="812512"/>
                  <a:pt x="2328987" y="809138"/>
                </a:cubicBezTo>
                <a:cubicBezTo>
                  <a:pt x="2328987" y="815886"/>
                  <a:pt x="2339098" y="819261"/>
                  <a:pt x="2339098" y="826009"/>
                </a:cubicBezTo>
                <a:cubicBezTo>
                  <a:pt x="2332357" y="819261"/>
                  <a:pt x="2312135" y="792268"/>
                  <a:pt x="2308765" y="782145"/>
                </a:cubicBezTo>
                <a:cubicBezTo>
                  <a:pt x="2302025" y="775397"/>
                  <a:pt x="2302025" y="782145"/>
                  <a:pt x="2295285" y="768647"/>
                </a:cubicBezTo>
                <a:cubicBezTo>
                  <a:pt x="2291915" y="772022"/>
                  <a:pt x="2298655" y="778770"/>
                  <a:pt x="2295285" y="778770"/>
                </a:cubicBezTo>
                <a:cubicBezTo>
                  <a:pt x="2288545" y="775397"/>
                  <a:pt x="2281805" y="755151"/>
                  <a:pt x="2278435" y="758526"/>
                </a:cubicBezTo>
                <a:cubicBezTo>
                  <a:pt x="2275065" y="751776"/>
                  <a:pt x="2278435" y="755151"/>
                  <a:pt x="2281805" y="755151"/>
                </a:cubicBezTo>
                <a:cubicBezTo>
                  <a:pt x="2278435" y="748403"/>
                  <a:pt x="2271695" y="741655"/>
                  <a:pt x="2264953" y="731532"/>
                </a:cubicBezTo>
                <a:cubicBezTo>
                  <a:pt x="2258213" y="724783"/>
                  <a:pt x="2251472" y="714661"/>
                  <a:pt x="2248102" y="707912"/>
                </a:cubicBezTo>
                <a:cubicBezTo>
                  <a:pt x="2241362" y="704539"/>
                  <a:pt x="2241362" y="711287"/>
                  <a:pt x="2244732" y="711287"/>
                </a:cubicBezTo>
                <a:cubicBezTo>
                  <a:pt x="2241362" y="707912"/>
                  <a:pt x="2231252" y="701164"/>
                  <a:pt x="2227880" y="701164"/>
                </a:cubicBezTo>
                <a:cubicBezTo>
                  <a:pt x="2224510" y="697791"/>
                  <a:pt x="2231252" y="697791"/>
                  <a:pt x="2224510" y="694416"/>
                </a:cubicBezTo>
                <a:cubicBezTo>
                  <a:pt x="2221140" y="694416"/>
                  <a:pt x="2211030" y="694416"/>
                  <a:pt x="2197550" y="680918"/>
                </a:cubicBezTo>
                <a:cubicBezTo>
                  <a:pt x="2190810" y="677545"/>
                  <a:pt x="2200920" y="677545"/>
                  <a:pt x="2207660" y="687668"/>
                </a:cubicBezTo>
                <a:cubicBezTo>
                  <a:pt x="2207660" y="687668"/>
                  <a:pt x="2207660" y="687668"/>
                  <a:pt x="2211030" y="684293"/>
                </a:cubicBezTo>
                <a:cubicBezTo>
                  <a:pt x="2207660" y="677545"/>
                  <a:pt x="2194180" y="664047"/>
                  <a:pt x="2187440" y="660674"/>
                </a:cubicBezTo>
                <a:cubicBezTo>
                  <a:pt x="2184068" y="653926"/>
                  <a:pt x="2190810" y="660674"/>
                  <a:pt x="2184068" y="653926"/>
                </a:cubicBezTo>
                <a:cubicBezTo>
                  <a:pt x="2187440" y="650551"/>
                  <a:pt x="2190810" y="657299"/>
                  <a:pt x="2194180" y="660674"/>
                </a:cubicBezTo>
                <a:cubicBezTo>
                  <a:pt x="2194180" y="653926"/>
                  <a:pt x="2187440" y="653926"/>
                  <a:pt x="2180698" y="643803"/>
                </a:cubicBezTo>
                <a:cubicBezTo>
                  <a:pt x="2177328" y="643803"/>
                  <a:pt x="2177328" y="647177"/>
                  <a:pt x="2177328" y="647177"/>
                </a:cubicBezTo>
                <a:cubicBezTo>
                  <a:pt x="2177328" y="647177"/>
                  <a:pt x="2180698" y="650551"/>
                  <a:pt x="2184068" y="653926"/>
                </a:cubicBezTo>
                <a:cubicBezTo>
                  <a:pt x="2177328" y="657299"/>
                  <a:pt x="2170588" y="640429"/>
                  <a:pt x="2177328" y="640429"/>
                </a:cubicBezTo>
                <a:cubicBezTo>
                  <a:pt x="2163847" y="633681"/>
                  <a:pt x="2160477" y="626933"/>
                  <a:pt x="2146997" y="616810"/>
                </a:cubicBezTo>
                <a:cubicBezTo>
                  <a:pt x="2146997" y="610062"/>
                  <a:pt x="2150367" y="616810"/>
                  <a:pt x="2157107" y="616810"/>
                </a:cubicBezTo>
                <a:cubicBezTo>
                  <a:pt x="2170588" y="626933"/>
                  <a:pt x="2170588" y="633681"/>
                  <a:pt x="2180698" y="640429"/>
                </a:cubicBezTo>
                <a:cubicBezTo>
                  <a:pt x="2177328" y="637054"/>
                  <a:pt x="2177328" y="637054"/>
                  <a:pt x="2180698" y="633681"/>
                </a:cubicBezTo>
                <a:cubicBezTo>
                  <a:pt x="2187440" y="640429"/>
                  <a:pt x="2177328" y="637054"/>
                  <a:pt x="2184068" y="643803"/>
                </a:cubicBezTo>
                <a:cubicBezTo>
                  <a:pt x="2187440" y="647177"/>
                  <a:pt x="2190810" y="647177"/>
                  <a:pt x="2190810" y="650551"/>
                </a:cubicBezTo>
                <a:cubicBezTo>
                  <a:pt x="2197550" y="653926"/>
                  <a:pt x="2204290" y="657299"/>
                  <a:pt x="2211030" y="657299"/>
                </a:cubicBezTo>
                <a:cubicBezTo>
                  <a:pt x="2207660" y="653926"/>
                  <a:pt x="2200920" y="647177"/>
                  <a:pt x="2207660" y="643803"/>
                </a:cubicBezTo>
                <a:cubicBezTo>
                  <a:pt x="2187440" y="633681"/>
                  <a:pt x="2180698" y="620183"/>
                  <a:pt x="2170588" y="603312"/>
                </a:cubicBezTo>
                <a:cubicBezTo>
                  <a:pt x="2163847" y="589816"/>
                  <a:pt x="2153737" y="576319"/>
                  <a:pt x="2133515" y="566197"/>
                </a:cubicBezTo>
                <a:cubicBezTo>
                  <a:pt x="2133515" y="562823"/>
                  <a:pt x="2146997" y="576319"/>
                  <a:pt x="2150367" y="576319"/>
                </a:cubicBezTo>
                <a:cubicBezTo>
                  <a:pt x="2150367" y="576319"/>
                  <a:pt x="2140255" y="566197"/>
                  <a:pt x="2136885" y="562823"/>
                </a:cubicBezTo>
                <a:cubicBezTo>
                  <a:pt x="2143627" y="562823"/>
                  <a:pt x="2133515" y="556075"/>
                  <a:pt x="2126775" y="549325"/>
                </a:cubicBezTo>
                <a:cubicBezTo>
                  <a:pt x="2130145" y="552700"/>
                  <a:pt x="2130145" y="545952"/>
                  <a:pt x="2136885" y="552700"/>
                </a:cubicBezTo>
                <a:cubicBezTo>
                  <a:pt x="2130145" y="545952"/>
                  <a:pt x="2126775" y="539204"/>
                  <a:pt x="2130145" y="535829"/>
                </a:cubicBezTo>
                <a:cubicBezTo>
                  <a:pt x="2136885" y="539204"/>
                  <a:pt x="2130145" y="539204"/>
                  <a:pt x="2140255" y="545952"/>
                </a:cubicBezTo>
                <a:cubicBezTo>
                  <a:pt x="2133515" y="539204"/>
                  <a:pt x="2140255" y="532454"/>
                  <a:pt x="2123405" y="525706"/>
                </a:cubicBezTo>
                <a:cubicBezTo>
                  <a:pt x="2130145" y="525706"/>
                  <a:pt x="2146997" y="535829"/>
                  <a:pt x="2153737" y="545952"/>
                </a:cubicBezTo>
                <a:cubicBezTo>
                  <a:pt x="2160477" y="549325"/>
                  <a:pt x="2157107" y="542577"/>
                  <a:pt x="2163847" y="549325"/>
                </a:cubicBezTo>
                <a:cubicBezTo>
                  <a:pt x="2163847" y="539204"/>
                  <a:pt x="2146997" y="535829"/>
                  <a:pt x="2136885" y="529081"/>
                </a:cubicBezTo>
                <a:cubicBezTo>
                  <a:pt x="2136885" y="525706"/>
                  <a:pt x="2140255" y="529081"/>
                  <a:pt x="2143627" y="529081"/>
                </a:cubicBezTo>
                <a:cubicBezTo>
                  <a:pt x="2143627" y="529081"/>
                  <a:pt x="2140255" y="529081"/>
                  <a:pt x="2140255" y="525706"/>
                </a:cubicBezTo>
                <a:cubicBezTo>
                  <a:pt x="2140255" y="525706"/>
                  <a:pt x="2146997" y="532454"/>
                  <a:pt x="2146997" y="529081"/>
                </a:cubicBezTo>
                <a:cubicBezTo>
                  <a:pt x="2146997" y="525706"/>
                  <a:pt x="2133515" y="518958"/>
                  <a:pt x="2133515" y="518958"/>
                </a:cubicBezTo>
                <a:cubicBezTo>
                  <a:pt x="2130145" y="515583"/>
                  <a:pt x="2133515" y="512210"/>
                  <a:pt x="2123405" y="508835"/>
                </a:cubicBezTo>
                <a:cubicBezTo>
                  <a:pt x="2126775" y="508835"/>
                  <a:pt x="2133515" y="512210"/>
                  <a:pt x="2136885" y="512210"/>
                </a:cubicBezTo>
                <a:cubicBezTo>
                  <a:pt x="2136885" y="512210"/>
                  <a:pt x="2136885" y="515583"/>
                  <a:pt x="2136885" y="518958"/>
                </a:cubicBezTo>
                <a:cubicBezTo>
                  <a:pt x="2146997" y="522333"/>
                  <a:pt x="2160477" y="532454"/>
                  <a:pt x="2173958" y="542577"/>
                </a:cubicBezTo>
                <a:cubicBezTo>
                  <a:pt x="2184068" y="552700"/>
                  <a:pt x="2197550" y="562823"/>
                  <a:pt x="2204290" y="566197"/>
                </a:cubicBezTo>
                <a:cubicBezTo>
                  <a:pt x="2200920" y="566197"/>
                  <a:pt x="2197550" y="562823"/>
                  <a:pt x="2197550" y="566197"/>
                </a:cubicBezTo>
                <a:cubicBezTo>
                  <a:pt x="2204290" y="572945"/>
                  <a:pt x="2204290" y="566197"/>
                  <a:pt x="2207660" y="569571"/>
                </a:cubicBezTo>
                <a:cubicBezTo>
                  <a:pt x="2211030" y="579693"/>
                  <a:pt x="2224510" y="589816"/>
                  <a:pt x="2234622" y="596564"/>
                </a:cubicBezTo>
                <a:cubicBezTo>
                  <a:pt x="2221140" y="596564"/>
                  <a:pt x="2248102" y="616810"/>
                  <a:pt x="2244732" y="623558"/>
                </a:cubicBezTo>
                <a:cubicBezTo>
                  <a:pt x="2251472" y="630306"/>
                  <a:pt x="2254843" y="633681"/>
                  <a:pt x="2258213" y="630306"/>
                </a:cubicBezTo>
                <a:cubicBezTo>
                  <a:pt x="2251472" y="623558"/>
                  <a:pt x="2248102" y="616810"/>
                  <a:pt x="2244732" y="613435"/>
                </a:cubicBezTo>
                <a:cubicBezTo>
                  <a:pt x="2241362" y="606687"/>
                  <a:pt x="2234622" y="603312"/>
                  <a:pt x="2234622" y="599939"/>
                </a:cubicBezTo>
                <a:cubicBezTo>
                  <a:pt x="2237992" y="596564"/>
                  <a:pt x="2248102" y="613435"/>
                  <a:pt x="2254843" y="616810"/>
                </a:cubicBezTo>
                <a:cubicBezTo>
                  <a:pt x="2244732" y="603312"/>
                  <a:pt x="2231252" y="589816"/>
                  <a:pt x="2217770" y="576319"/>
                </a:cubicBezTo>
                <a:cubicBezTo>
                  <a:pt x="2204290" y="562823"/>
                  <a:pt x="2190810" y="549325"/>
                  <a:pt x="2180698" y="539204"/>
                </a:cubicBezTo>
                <a:cubicBezTo>
                  <a:pt x="2180698" y="532454"/>
                  <a:pt x="2190810" y="545952"/>
                  <a:pt x="2190810" y="542577"/>
                </a:cubicBezTo>
                <a:cubicBezTo>
                  <a:pt x="2187440" y="539204"/>
                  <a:pt x="2173958" y="529081"/>
                  <a:pt x="2173958" y="525706"/>
                </a:cubicBezTo>
                <a:lnTo>
                  <a:pt x="2155743" y="516588"/>
                </a:lnTo>
                <a:lnTo>
                  <a:pt x="2154848" y="517066"/>
                </a:lnTo>
                <a:lnTo>
                  <a:pt x="2158792" y="522333"/>
                </a:lnTo>
                <a:cubicBezTo>
                  <a:pt x="2159635" y="524862"/>
                  <a:pt x="2160477" y="527393"/>
                  <a:pt x="2163847" y="529081"/>
                </a:cubicBezTo>
                <a:cubicBezTo>
                  <a:pt x="2160477" y="529081"/>
                  <a:pt x="2146997" y="518958"/>
                  <a:pt x="2140255" y="512210"/>
                </a:cubicBezTo>
                <a:cubicBezTo>
                  <a:pt x="2136885" y="508835"/>
                  <a:pt x="2130145" y="502087"/>
                  <a:pt x="2120035" y="495339"/>
                </a:cubicBezTo>
                <a:cubicBezTo>
                  <a:pt x="2109925" y="488590"/>
                  <a:pt x="2099814" y="485216"/>
                  <a:pt x="2089703" y="478467"/>
                </a:cubicBezTo>
                <a:cubicBezTo>
                  <a:pt x="2093073" y="478467"/>
                  <a:pt x="2093073" y="481842"/>
                  <a:pt x="2089703" y="481842"/>
                </a:cubicBezTo>
                <a:cubicBezTo>
                  <a:pt x="2086333" y="478467"/>
                  <a:pt x="2079592" y="475094"/>
                  <a:pt x="2072852" y="475094"/>
                </a:cubicBezTo>
                <a:cubicBezTo>
                  <a:pt x="2066112" y="471719"/>
                  <a:pt x="2059372" y="468346"/>
                  <a:pt x="2052630" y="468346"/>
                </a:cubicBezTo>
                <a:cubicBezTo>
                  <a:pt x="2045890" y="464971"/>
                  <a:pt x="2059372" y="468346"/>
                  <a:pt x="2062742" y="471719"/>
                </a:cubicBezTo>
                <a:cubicBezTo>
                  <a:pt x="2059372" y="461596"/>
                  <a:pt x="2049260" y="461596"/>
                  <a:pt x="2042520" y="458223"/>
                </a:cubicBezTo>
                <a:cubicBezTo>
                  <a:pt x="2042520" y="458223"/>
                  <a:pt x="2049260" y="461596"/>
                  <a:pt x="2045890" y="454848"/>
                </a:cubicBezTo>
                <a:cubicBezTo>
                  <a:pt x="2035780" y="451475"/>
                  <a:pt x="2029040" y="448100"/>
                  <a:pt x="2025670" y="451475"/>
                </a:cubicBezTo>
                <a:cubicBezTo>
                  <a:pt x="2018930" y="444725"/>
                  <a:pt x="2012188" y="444725"/>
                  <a:pt x="2005448" y="441352"/>
                </a:cubicBezTo>
                <a:cubicBezTo>
                  <a:pt x="2015559" y="454848"/>
                  <a:pt x="2042520" y="461596"/>
                  <a:pt x="2045890" y="471719"/>
                </a:cubicBezTo>
                <a:cubicBezTo>
                  <a:pt x="2049260" y="471719"/>
                  <a:pt x="2054316" y="472563"/>
                  <a:pt x="2058108" y="473828"/>
                </a:cubicBezTo>
                <a:lnTo>
                  <a:pt x="2059372" y="475094"/>
                </a:lnTo>
                <a:lnTo>
                  <a:pt x="2052630" y="475937"/>
                </a:lnTo>
                <a:cubicBezTo>
                  <a:pt x="2051788" y="477625"/>
                  <a:pt x="2052630" y="480154"/>
                  <a:pt x="2056000" y="481842"/>
                </a:cubicBezTo>
                <a:cubicBezTo>
                  <a:pt x="2056000" y="485216"/>
                  <a:pt x="2039150" y="471719"/>
                  <a:pt x="2045890" y="478467"/>
                </a:cubicBezTo>
                <a:cubicBezTo>
                  <a:pt x="2039150" y="475094"/>
                  <a:pt x="2022300" y="461596"/>
                  <a:pt x="2018930" y="464971"/>
                </a:cubicBezTo>
                <a:cubicBezTo>
                  <a:pt x="2032410" y="481842"/>
                  <a:pt x="2056000" y="495339"/>
                  <a:pt x="2072852" y="505460"/>
                </a:cubicBezTo>
                <a:cubicBezTo>
                  <a:pt x="2079592" y="512210"/>
                  <a:pt x="2072852" y="508835"/>
                  <a:pt x="2072852" y="512210"/>
                </a:cubicBezTo>
                <a:cubicBezTo>
                  <a:pt x="2079592" y="518958"/>
                  <a:pt x="2082963" y="522333"/>
                  <a:pt x="2089703" y="525706"/>
                </a:cubicBezTo>
                <a:cubicBezTo>
                  <a:pt x="2082963" y="522333"/>
                  <a:pt x="2082963" y="525706"/>
                  <a:pt x="2076222" y="522333"/>
                </a:cubicBezTo>
                <a:cubicBezTo>
                  <a:pt x="2076222" y="525706"/>
                  <a:pt x="2089703" y="532454"/>
                  <a:pt x="2096443" y="535829"/>
                </a:cubicBezTo>
                <a:cubicBezTo>
                  <a:pt x="2089703" y="539204"/>
                  <a:pt x="2106555" y="552700"/>
                  <a:pt x="2106555" y="559448"/>
                </a:cubicBezTo>
                <a:cubicBezTo>
                  <a:pt x="2113295" y="562823"/>
                  <a:pt x="2120035" y="569571"/>
                  <a:pt x="2130145" y="579693"/>
                </a:cubicBezTo>
                <a:cubicBezTo>
                  <a:pt x="2136885" y="586441"/>
                  <a:pt x="2146997" y="593189"/>
                  <a:pt x="2153737" y="596564"/>
                </a:cubicBezTo>
                <a:cubicBezTo>
                  <a:pt x="2157107" y="606687"/>
                  <a:pt x="2167217" y="613435"/>
                  <a:pt x="2177328" y="616810"/>
                </a:cubicBezTo>
                <a:cubicBezTo>
                  <a:pt x="2177328" y="620183"/>
                  <a:pt x="2173958" y="623558"/>
                  <a:pt x="2177328" y="626933"/>
                </a:cubicBezTo>
                <a:cubicBezTo>
                  <a:pt x="2170588" y="616810"/>
                  <a:pt x="2157107" y="606687"/>
                  <a:pt x="2146997" y="596564"/>
                </a:cubicBezTo>
                <a:cubicBezTo>
                  <a:pt x="2140255" y="589816"/>
                  <a:pt x="2133515" y="586441"/>
                  <a:pt x="2126775" y="579693"/>
                </a:cubicBezTo>
                <a:cubicBezTo>
                  <a:pt x="2120035" y="576319"/>
                  <a:pt x="2116665" y="569571"/>
                  <a:pt x="2109925" y="566197"/>
                </a:cubicBezTo>
                <a:cubicBezTo>
                  <a:pt x="2106555" y="562823"/>
                  <a:pt x="2106555" y="566197"/>
                  <a:pt x="2106555" y="566197"/>
                </a:cubicBezTo>
                <a:cubicBezTo>
                  <a:pt x="2103185" y="562823"/>
                  <a:pt x="2096443" y="556075"/>
                  <a:pt x="2089703" y="552700"/>
                </a:cubicBezTo>
                <a:cubicBezTo>
                  <a:pt x="2093073" y="562823"/>
                  <a:pt x="2113295" y="576319"/>
                  <a:pt x="2120035" y="583068"/>
                </a:cubicBezTo>
                <a:cubicBezTo>
                  <a:pt x="2120035" y="586441"/>
                  <a:pt x="2123405" y="593189"/>
                  <a:pt x="2123405" y="596564"/>
                </a:cubicBezTo>
                <a:cubicBezTo>
                  <a:pt x="2120035" y="589816"/>
                  <a:pt x="2113295" y="586441"/>
                  <a:pt x="2113295" y="583068"/>
                </a:cubicBezTo>
                <a:cubicBezTo>
                  <a:pt x="2089703" y="572945"/>
                  <a:pt x="2082963" y="549325"/>
                  <a:pt x="2059372" y="542577"/>
                </a:cubicBezTo>
                <a:cubicBezTo>
                  <a:pt x="2056000" y="542577"/>
                  <a:pt x="2059372" y="539204"/>
                  <a:pt x="2059372" y="539204"/>
                </a:cubicBezTo>
                <a:cubicBezTo>
                  <a:pt x="2056000" y="535829"/>
                  <a:pt x="2052630" y="535829"/>
                  <a:pt x="2049260" y="535829"/>
                </a:cubicBezTo>
                <a:cubicBezTo>
                  <a:pt x="2049260" y="535829"/>
                  <a:pt x="2052630" y="532454"/>
                  <a:pt x="2045890" y="532454"/>
                </a:cubicBezTo>
                <a:cubicBezTo>
                  <a:pt x="2042520" y="525706"/>
                  <a:pt x="2049260" y="529081"/>
                  <a:pt x="2042520" y="522333"/>
                </a:cubicBezTo>
                <a:cubicBezTo>
                  <a:pt x="2039150" y="518958"/>
                  <a:pt x="2039150" y="522333"/>
                  <a:pt x="2035780" y="518958"/>
                </a:cubicBezTo>
                <a:cubicBezTo>
                  <a:pt x="2035780" y="522333"/>
                  <a:pt x="2039150" y="522333"/>
                  <a:pt x="2042520" y="525706"/>
                </a:cubicBezTo>
                <a:cubicBezTo>
                  <a:pt x="2035780" y="522333"/>
                  <a:pt x="2018930" y="512210"/>
                  <a:pt x="2022300" y="508835"/>
                </a:cubicBezTo>
                <a:cubicBezTo>
                  <a:pt x="2022300" y="508835"/>
                  <a:pt x="2022300" y="508835"/>
                  <a:pt x="2032410" y="512210"/>
                </a:cubicBezTo>
                <a:cubicBezTo>
                  <a:pt x="2032410" y="508835"/>
                  <a:pt x="2025670" y="508835"/>
                  <a:pt x="2022300" y="505460"/>
                </a:cubicBezTo>
                <a:cubicBezTo>
                  <a:pt x="2022300" y="502087"/>
                  <a:pt x="2025670" y="502087"/>
                  <a:pt x="2022300" y="498712"/>
                </a:cubicBezTo>
                <a:cubicBezTo>
                  <a:pt x="2018930" y="495339"/>
                  <a:pt x="2015559" y="495339"/>
                  <a:pt x="2015559" y="498712"/>
                </a:cubicBezTo>
                <a:cubicBezTo>
                  <a:pt x="2012188" y="495339"/>
                  <a:pt x="2012188" y="491964"/>
                  <a:pt x="2012188" y="491964"/>
                </a:cubicBezTo>
                <a:cubicBezTo>
                  <a:pt x="2025670" y="498712"/>
                  <a:pt x="2045890" y="515583"/>
                  <a:pt x="2059372" y="518958"/>
                </a:cubicBezTo>
                <a:cubicBezTo>
                  <a:pt x="2059372" y="515583"/>
                  <a:pt x="2062742" y="518958"/>
                  <a:pt x="2062742" y="515583"/>
                </a:cubicBezTo>
                <a:cubicBezTo>
                  <a:pt x="2062742" y="512210"/>
                  <a:pt x="2056000" y="508835"/>
                  <a:pt x="2049260" y="502087"/>
                </a:cubicBezTo>
                <a:cubicBezTo>
                  <a:pt x="2045890" y="498712"/>
                  <a:pt x="2039150" y="495339"/>
                  <a:pt x="2035780" y="491964"/>
                </a:cubicBezTo>
                <a:cubicBezTo>
                  <a:pt x="2035780" y="498712"/>
                  <a:pt x="2032410" y="495339"/>
                  <a:pt x="2029040" y="488590"/>
                </a:cubicBezTo>
                <a:cubicBezTo>
                  <a:pt x="2029040" y="488590"/>
                  <a:pt x="2022300" y="488590"/>
                  <a:pt x="2025670" y="491964"/>
                </a:cubicBezTo>
                <a:cubicBezTo>
                  <a:pt x="2018930" y="488590"/>
                  <a:pt x="2018930" y="491964"/>
                  <a:pt x="2012188" y="491964"/>
                </a:cubicBezTo>
                <a:cubicBezTo>
                  <a:pt x="1995337" y="478467"/>
                  <a:pt x="2008818" y="478467"/>
                  <a:pt x="1988597" y="468346"/>
                </a:cubicBezTo>
                <a:cubicBezTo>
                  <a:pt x="1988597" y="464971"/>
                  <a:pt x="1991967" y="468346"/>
                  <a:pt x="1991967" y="464971"/>
                </a:cubicBezTo>
                <a:cubicBezTo>
                  <a:pt x="1981857" y="461596"/>
                  <a:pt x="1981857" y="461596"/>
                  <a:pt x="1975117" y="454848"/>
                </a:cubicBezTo>
                <a:cubicBezTo>
                  <a:pt x="1968375" y="451475"/>
                  <a:pt x="1971747" y="461596"/>
                  <a:pt x="1971747" y="461596"/>
                </a:cubicBezTo>
                <a:cubicBezTo>
                  <a:pt x="1985227" y="464971"/>
                  <a:pt x="1998708" y="481842"/>
                  <a:pt x="2012188" y="491964"/>
                </a:cubicBezTo>
                <a:cubicBezTo>
                  <a:pt x="2002078" y="488590"/>
                  <a:pt x="1991967" y="485216"/>
                  <a:pt x="1981857" y="485216"/>
                </a:cubicBezTo>
                <a:cubicBezTo>
                  <a:pt x="1981857" y="485216"/>
                  <a:pt x="1981857" y="485216"/>
                  <a:pt x="1985227" y="478467"/>
                </a:cubicBezTo>
                <a:cubicBezTo>
                  <a:pt x="1978487" y="475094"/>
                  <a:pt x="1978487" y="478467"/>
                  <a:pt x="1971747" y="475094"/>
                </a:cubicBezTo>
                <a:cubicBezTo>
                  <a:pt x="1971747" y="475094"/>
                  <a:pt x="1975117" y="475094"/>
                  <a:pt x="1975117" y="471719"/>
                </a:cubicBezTo>
                <a:cubicBezTo>
                  <a:pt x="1965005" y="468346"/>
                  <a:pt x="1968375" y="468346"/>
                  <a:pt x="1958265" y="461596"/>
                </a:cubicBezTo>
                <a:cubicBezTo>
                  <a:pt x="1954895" y="458223"/>
                  <a:pt x="1951525" y="461596"/>
                  <a:pt x="1948155" y="461596"/>
                </a:cubicBezTo>
                <a:cubicBezTo>
                  <a:pt x="1958265" y="464971"/>
                  <a:pt x="1965005" y="471719"/>
                  <a:pt x="1971747" y="478467"/>
                </a:cubicBezTo>
                <a:cubicBezTo>
                  <a:pt x="1968375" y="478467"/>
                  <a:pt x="1951525" y="468346"/>
                  <a:pt x="1958265" y="475094"/>
                </a:cubicBezTo>
                <a:cubicBezTo>
                  <a:pt x="1961635" y="475094"/>
                  <a:pt x="1961635" y="475094"/>
                  <a:pt x="1961635" y="475094"/>
                </a:cubicBezTo>
                <a:cubicBezTo>
                  <a:pt x="1971747" y="485216"/>
                  <a:pt x="1985227" y="491964"/>
                  <a:pt x="1995337" y="491964"/>
                </a:cubicBezTo>
                <a:cubicBezTo>
                  <a:pt x="2008818" y="498712"/>
                  <a:pt x="1981857" y="491964"/>
                  <a:pt x="1998708" y="502087"/>
                </a:cubicBezTo>
                <a:lnTo>
                  <a:pt x="1957319" y="479775"/>
                </a:lnTo>
                <a:lnTo>
                  <a:pt x="1954895" y="479775"/>
                </a:lnTo>
                <a:lnTo>
                  <a:pt x="1954895" y="481420"/>
                </a:lnTo>
                <a:cubicBezTo>
                  <a:pt x="1953209" y="480998"/>
                  <a:pt x="1951525" y="480154"/>
                  <a:pt x="1954895" y="481842"/>
                </a:cubicBezTo>
                <a:cubicBezTo>
                  <a:pt x="1953209" y="481842"/>
                  <a:pt x="1949839" y="479311"/>
                  <a:pt x="1946891" y="477625"/>
                </a:cubicBezTo>
                <a:lnTo>
                  <a:pt x="1941681" y="478426"/>
                </a:lnTo>
                <a:lnTo>
                  <a:pt x="1938317" y="476446"/>
                </a:lnTo>
                <a:lnTo>
                  <a:pt x="1931725" y="472141"/>
                </a:lnTo>
                <a:cubicBezTo>
                  <a:pt x="1929619" y="470875"/>
                  <a:pt x="1927933" y="470033"/>
                  <a:pt x="1924563" y="468346"/>
                </a:cubicBezTo>
                <a:lnTo>
                  <a:pt x="1938317" y="476446"/>
                </a:lnTo>
                <a:lnTo>
                  <a:pt x="1941415" y="478467"/>
                </a:lnTo>
                <a:lnTo>
                  <a:pt x="1941681" y="478426"/>
                </a:lnTo>
                <a:lnTo>
                  <a:pt x="1981857" y="502087"/>
                </a:lnTo>
                <a:cubicBezTo>
                  <a:pt x="1991967" y="508835"/>
                  <a:pt x="2002078" y="515583"/>
                  <a:pt x="2008818" y="522333"/>
                </a:cubicBezTo>
                <a:cubicBezTo>
                  <a:pt x="2018930" y="529081"/>
                  <a:pt x="2029040" y="535829"/>
                  <a:pt x="2035780" y="542577"/>
                </a:cubicBezTo>
                <a:cubicBezTo>
                  <a:pt x="2042520" y="542577"/>
                  <a:pt x="2045890" y="549325"/>
                  <a:pt x="2052630" y="552700"/>
                </a:cubicBezTo>
                <a:cubicBezTo>
                  <a:pt x="2056000" y="556075"/>
                  <a:pt x="2056000" y="549325"/>
                  <a:pt x="2056000" y="549325"/>
                </a:cubicBezTo>
                <a:cubicBezTo>
                  <a:pt x="2062742" y="552700"/>
                  <a:pt x="2066112" y="552700"/>
                  <a:pt x="2066112" y="549325"/>
                </a:cubicBezTo>
                <a:cubicBezTo>
                  <a:pt x="2069482" y="556075"/>
                  <a:pt x="2072852" y="559448"/>
                  <a:pt x="2069482" y="559448"/>
                </a:cubicBezTo>
                <a:cubicBezTo>
                  <a:pt x="2045890" y="542577"/>
                  <a:pt x="2069482" y="569571"/>
                  <a:pt x="2079592" y="579693"/>
                </a:cubicBezTo>
                <a:cubicBezTo>
                  <a:pt x="2076222" y="576319"/>
                  <a:pt x="2082963" y="586441"/>
                  <a:pt x="2072852" y="579693"/>
                </a:cubicBezTo>
                <a:cubicBezTo>
                  <a:pt x="2082963" y="593189"/>
                  <a:pt x="2093073" y="589816"/>
                  <a:pt x="2099814" y="599939"/>
                </a:cubicBezTo>
                <a:cubicBezTo>
                  <a:pt x="2096443" y="599939"/>
                  <a:pt x="2096443" y="596564"/>
                  <a:pt x="2089703" y="593189"/>
                </a:cubicBezTo>
                <a:lnTo>
                  <a:pt x="2088210" y="594683"/>
                </a:lnTo>
                <a:lnTo>
                  <a:pt x="2087597" y="594033"/>
                </a:lnTo>
                <a:cubicBezTo>
                  <a:pt x="2077908" y="585598"/>
                  <a:pt x="2064426" y="576319"/>
                  <a:pt x="2059372" y="576319"/>
                </a:cubicBezTo>
                <a:cubicBezTo>
                  <a:pt x="2062742" y="579693"/>
                  <a:pt x="2076222" y="586441"/>
                  <a:pt x="2079592" y="589816"/>
                </a:cubicBezTo>
                <a:cubicBezTo>
                  <a:pt x="2076222" y="589816"/>
                  <a:pt x="2082963" y="599939"/>
                  <a:pt x="2093073" y="606687"/>
                </a:cubicBezTo>
                <a:cubicBezTo>
                  <a:pt x="2089703" y="606687"/>
                  <a:pt x="2086333" y="610062"/>
                  <a:pt x="2086333" y="610062"/>
                </a:cubicBezTo>
                <a:cubicBezTo>
                  <a:pt x="2082963" y="606687"/>
                  <a:pt x="2086333" y="603312"/>
                  <a:pt x="2079592" y="599939"/>
                </a:cubicBezTo>
                <a:cubicBezTo>
                  <a:pt x="2076222" y="599939"/>
                  <a:pt x="2076222" y="593189"/>
                  <a:pt x="2066112" y="589816"/>
                </a:cubicBezTo>
                <a:cubicBezTo>
                  <a:pt x="2062742" y="586441"/>
                  <a:pt x="2066112" y="586441"/>
                  <a:pt x="2066112" y="586441"/>
                </a:cubicBezTo>
                <a:cubicBezTo>
                  <a:pt x="2059372" y="579693"/>
                  <a:pt x="2056000" y="579693"/>
                  <a:pt x="2049260" y="572945"/>
                </a:cubicBezTo>
                <a:cubicBezTo>
                  <a:pt x="2045890" y="569571"/>
                  <a:pt x="2052630" y="576319"/>
                  <a:pt x="2049260" y="576319"/>
                </a:cubicBezTo>
                <a:cubicBezTo>
                  <a:pt x="2035780" y="566197"/>
                  <a:pt x="2025670" y="559448"/>
                  <a:pt x="2018930" y="552700"/>
                </a:cubicBezTo>
                <a:cubicBezTo>
                  <a:pt x="2012188" y="549325"/>
                  <a:pt x="2005448" y="542577"/>
                  <a:pt x="1995337" y="535829"/>
                </a:cubicBezTo>
                <a:cubicBezTo>
                  <a:pt x="1995337" y="529081"/>
                  <a:pt x="1995337" y="525706"/>
                  <a:pt x="1975117" y="515583"/>
                </a:cubicBezTo>
                <a:cubicBezTo>
                  <a:pt x="1975117" y="518958"/>
                  <a:pt x="1981857" y="522333"/>
                  <a:pt x="1978487" y="525706"/>
                </a:cubicBezTo>
                <a:cubicBezTo>
                  <a:pt x="1985227" y="529081"/>
                  <a:pt x="1991967" y="529081"/>
                  <a:pt x="1988597" y="532454"/>
                </a:cubicBezTo>
                <a:cubicBezTo>
                  <a:pt x="1988597" y="535829"/>
                  <a:pt x="1971747" y="518958"/>
                  <a:pt x="1968375" y="518958"/>
                </a:cubicBezTo>
                <a:cubicBezTo>
                  <a:pt x="1968375" y="518958"/>
                  <a:pt x="1968375" y="518958"/>
                  <a:pt x="1971747" y="515583"/>
                </a:cubicBezTo>
                <a:cubicBezTo>
                  <a:pt x="1958265" y="508835"/>
                  <a:pt x="1948155" y="508835"/>
                  <a:pt x="1944785" y="498712"/>
                </a:cubicBezTo>
                <a:cubicBezTo>
                  <a:pt x="1938045" y="491964"/>
                  <a:pt x="1934675" y="491964"/>
                  <a:pt x="1931304" y="495339"/>
                </a:cubicBezTo>
                <a:cubicBezTo>
                  <a:pt x="1927933" y="495339"/>
                  <a:pt x="1924563" y="498712"/>
                  <a:pt x="1921193" y="498712"/>
                </a:cubicBezTo>
                <a:cubicBezTo>
                  <a:pt x="1917823" y="502087"/>
                  <a:pt x="1927933" y="502087"/>
                  <a:pt x="1924563" y="505460"/>
                </a:cubicBezTo>
                <a:cubicBezTo>
                  <a:pt x="1924563" y="505460"/>
                  <a:pt x="1924563" y="505460"/>
                  <a:pt x="1921193" y="505460"/>
                </a:cubicBezTo>
                <a:cubicBezTo>
                  <a:pt x="1917823" y="505460"/>
                  <a:pt x="1921193" y="502087"/>
                  <a:pt x="1911082" y="498712"/>
                </a:cubicBezTo>
                <a:cubicBezTo>
                  <a:pt x="1911082" y="498712"/>
                  <a:pt x="1911082" y="498712"/>
                  <a:pt x="1907712" y="498712"/>
                </a:cubicBezTo>
                <a:cubicBezTo>
                  <a:pt x="1907712" y="502087"/>
                  <a:pt x="1911082" y="502087"/>
                  <a:pt x="1917823" y="505460"/>
                </a:cubicBezTo>
                <a:cubicBezTo>
                  <a:pt x="1917823" y="508835"/>
                  <a:pt x="1915295" y="507992"/>
                  <a:pt x="1912768" y="506726"/>
                </a:cubicBezTo>
                <a:lnTo>
                  <a:pt x="1910333" y="506117"/>
                </a:lnTo>
                <a:lnTo>
                  <a:pt x="1918865" y="510282"/>
                </a:lnTo>
                <a:lnTo>
                  <a:pt x="1919039" y="508980"/>
                </a:lnTo>
                <a:cubicBezTo>
                  <a:pt x="1921226" y="509449"/>
                  <a:pt x="1923850" y="510386"/>
                  <a:pt x="1922101" y="508511"/>
                </a:cubicBezTo>
                <a:lnTo>
                  <a:pt x="1926776" y="512155"/>
                </a:lnTo>
                <a:lnTo>
                  <a:pt x="1931533" y="510490"/>
                </a:lnTo>
                <a:cubicBezTo>
                  <a:pt x="1932844" y="509969"/>
                  <a:pt x="1932844" y="508928"/>
                  <a:pt x="1931095" y="504763"/>
                </a:cubicBezTo>
                <a:cubicBezTo>
                  <a:pt x="1934594" y="504763"/>
                  <a:pt x="1934594" y="508928"/>
                  <a:pt x="1938092" y="508928"/>
                </a:cubicBezTo>
                <a:cubicBezTo>
                  <a:pt x="1934594" y="513093"/>
                  <a:pt x="1938092" y="517258"/>
                  <a:pt x="1941591" y="517258"/>
                </a:cubicBezTo>
                <a:cubicBezTo>
                  <a:pt x="1938092" y="517258"/>
                  <a:pt x="1936343" y="517258"/>
                  <a:pt x="1934157" y="516737"/>
                </a:cubicBezTo>
                <a:lnTo>
                  <a:pt x="1928281" y="514609"/>
                </a:lnTo>
                <a:lnTo>
                  <a:pt x="1928500" y="514984"/>
                </a:lnTo>
                <a:lnTo>
                  <a:pt x="1958778" y="529762"/>
                </a:lnTo>
                <a:lnTo>
                  <a:pt x="1982559" y="548574"/>
                </a:lnTo>
                <a:lnTo>
                  <a:pt x="1985736" y="550243"/>
                </a:lnTo>
                <a:lnTo>
                  <a:pt x="1983911" y="549643"/>
                </a:lnTo>
                <a:lnTo>
                  <a:pt x="2022518" y="580184"/>
                </a:lnTo>
                <a:lnTo>
                  <a:pt x="2023052" y="577228"/>
                </a:lnTo>
                <a:lnTo>
                  <a:pt x="2023447" y="580918"/>
                </a:lnTo>
                <a:lnTo>
                  <a:pt x="2127839" y="663498"/>
                </a:lnTo>
                <a:lnTo>
                  <a:pt x="2244377" y="804816"/>
                </a:lnTo>
                <a:lnTo>
                  <a:pt x="2232763" y="780547"/>
                </a:lnTo>
                <a:lnTo>
                  <a:pt x="2232041" y="768032"/>
                </a:lnTo>
                <a:lnTo>
                  <a:pt x="2219451" y="744547"/>
                </a:lnTo>
                <a:cubicBezTo>
                  <a:pt x="2213980" y="735316"/>
                  <a:pt x="2207248" y="726927"/>
                  <a:pt x="2198831" y="725249"/>
                </a:cubicBezTo>
                <a:cubicBezTo>
                  <a:pt x="2198831" y="721891"/>
                  <a:pt x="2188732" y="715179"/>
                  <a:pt x="2192099" y="711823"/>
                </a:cubicBezTo>
                <a:cubicBezTo>
                  <a:pt x="2185365" y="705110"/>
                  <a:pt x="2178633" y="701754"/>
                  <a:pt x="2182000" y="698398"/>
                </a:cubicBezTo>
                <a:cubicBezTo>
                  <a:pt x="2178633" y="695041"/>
                  <a:pt x="2171899" y="688329"/>
                  <a:pt x="2168533" y="684973"/>
                </a:cubicBezTo>
                <a:cubicBezTo>
                  <a:pt x="2161800" y="678260"/>
                  <a:pt x="2158434" y="674904"/>
                  <a:pt x="2155067" y="678260"/>
                </a:cubicBezTo>
                <a:cubicBezTo>
                  <a:pt x="2155067" y="674904"/>
                  <a:pt x="2151700" y="664834"/>
                  <a:pt x="2148333" y="668192"/>
                </a:cubicBezTo>
                <a:cubicBezTo>
                  <a:pt x="2151700" y="664834"/>
                  <a:pt x="2141601" y="654767"/>
                  <a:pt x="2131502" y="644697"/>
                </a:cubicBezTo>
                <a:cubicBezTo>
                  <a:pt x="2141601" y="648053"/>
                  <a:pt x="2151700" y="668192"/>
                  <a:pt x="2161800" y="668192"/>
                </a:cubicBezTo>
                <a:cubicBezTo>
                  <a:pt x="2168533" y="674904"/>
                  <a:pt x="2158434" y="668192"/>
                  <a:pt x="2158434" y="668192"/>
                </a:cubicBezTo>
                <a:cubicBezTo>
                  <a:pt x="2168533" y="681617"/>
                  <a:pt x="2175266" y="688329"/>
                  <a:pt x="2188732" y="698398"/>
                </a:cubicBezTo>
                <a:cubicBezTo>
                  <a:pt x="2182000" y="691685"/>
                  <a:pt x="2178633" y="684973"/>
                  <a:pt x="2171899" y="678260"/>
                </a:cubicBezTo>
                <a:cubicBezTo>
                  <a:pt x="2168533" y="671548"/>
                  <a:pt x="2161800" y="664834"/>
                  <a:pt x="2158434" y="661479"/>
                </a:cubicBezTo>
                <a:cubicBezTo>
                  <a:pt x="2158434" y="658123"/>
                  <a:pt x="2168533" y="671548"/>
                  <a:pt x="2168533" y="664834"/>
                </a:cubicBezTo>
                <a:cubicBezTo>
                  <a:pt x="2171899" y="674904"/>
                  <a:pt x="2188732" y="684973"/>
                  <a:pt x="2188732" y="691685"/>
                </a:cubicBezTo>
                <a:cubicBezTo>
                  <a:pt x="2192099" y="695041"/>
                  <a:pt x="2192099" y="695041"/>
                  <a:pt x="2195464" y="698398"/>
                </a:cubicBezTo>
                <a:cubicBezTo>
                  <a:pt x="2195464" y="695041"/>
                  <a:pt x="2195464" y="695041"/>
                  <a:pt x="2192099" y="691685"/>
                </a:cubicBezTo>
                <a:cubicBezTo>
                  <a:pt x="2202198" y="698398"/>
                  <a:pt x="2202198" y="705110"/>
                  <a:pt x="2208930" y="711823"/>
                </a:cubicBezTo>
                <a:cubicBezTo>
                  <a:pt x="2212297" y="705110"/>
                  <a:pt x="2222396" y="728605"/>
                  <a:pt x="2232496" y="735316"/>
                </a:cubicBezTo>
                <a:cubicBezTo>
                  <a:pt x="2232496" y="735316"/>
                  <a:pt x="2229130" y="735316"/>
                  <a:pt x="2225763" y="728605"/>
                </a:cubicBezTo>
                <a:cubicBezTo>
                  <a:pt x="2225763" y="731960"/>
                  <a:pt x="2232496" y="738674"/>
                  <a:pt x="2232496" y="742030"/>
                </a:cubicBezTo>
                <a:lnTo>
                  <a:pt x="2244561" y="751953"/>
                </a:lnTo>
                <a:lnTo>
                  <a:pt x="2259795" y="758260"/>
                </a:lnTo>
                <a:lnTo>
                  <a:pt x="2257174" y="763500"/>
                </a:lnTo>
                <a:lnTo>
                  <a:pt x="2266162" y="772236"/>
                </a:lnTo>
                <a:cubicBezTo>
                  <a:pt x="2266162" y="778948"/>
                  <a:pt x="2272894" y="782305"/>
                  <a:pt x="2269527" y="782305"/>
                </a:cubicBezTo>
                <a:cubicBezTo>
                  <a:pt x="2272894" y="792373"/>
                  <a:pt x="2276261" y="785661"/>
                  <a:pt x="2279628" y="792373"/>
                </a:cubicBezTo>
                <a:cubicBezTo>
                  <a:pt x="2276261" y="792373"/>
                  <a:pt x="2272894" y="789017"/>
                  <a:pt x="2269527" y="785661"/>
                </a:cubicBezTo>
                <a:cubicBezTo>
                  <a:pt x="2272894" y="795731"/>
                  <a:pt x="2279628" y="799086"/>
                  <a:pt x="2282993" y="809154"/>
                </a:cubicBezTo>
                <a:cubicBezTo>
                  <a:pt x="2289727" y="815868"/>
                  <a:pt x="2286360" y="805798"/>
                  <a:pt x="2289727" y="809154"/>
                </a:cubicBezTo>
                <a:cubicBezTo>
                  <a:pt x="2289727" y="812512"/>
                  <a:pt x="2299826" y="822579"/>
                  <a:pt x="2293092" y="822579"/>
                </a:cubicBezTo>
                <a:cubicBezTo>
                  <a:pt x="2299826" y="829293"/>
                  <a:pt x="2303193" y="832649"/>
                  <a:pt x="2303193" y="839362"/>
                </a:cubicBezTo>
                <a:cubicBezTo>
                  <a:pt x="2306558" y="839362"/>
                  <a:pt x="2306558" y="842718"/>
                  <a:pt x="2309925" y="842718"/>
                </a:cubicBezTo>
                <a:cubicBezTo>
                  <a:pt x="2309925" y="836005"/>
                  <a:pt x="2299826" y="832649"/>
                  <a:pt x="2296459" y="822579"/>
                </a:cubicBezTo>
                <a:cubicBezTo>
                  <a:pt x="2309925" y="832649"/>
                  <a:pt x="2309925" y="836005"/>
                  <a:pt x="2313292" y="849430"/>
                </a:cubicBezTo>
                <a:cubicBezTo>
                  <a:pt x="2313292" y="852787"/>
                  <a:pt x="2309925" y="846074"/>
                  <a:pt x="2306558" y="842718"/>
                </a:cubicBezTo>
                <a:cubicBezTo>
                  <a:pt x="2306558" y="849430"/>
                  <a:pt x="2316658" y="869568"/>
                  <a:pt x="2323392" y="869568"/>
                </a:cubicBezTo>
                <a:cubicBezTo>
                  <a:pt x="2326758" y="876280"/>
                  <a:pt x="2330124" y="889705"/>
                  <a:pt x="2336858" y="896419"/>
                </a:cubicBezTo>
                <a:lnTo>
                  <a:pt x="2336810" y="896749"/>
                </a:lnTo>
                <a:lnTo>
                  <a:pt x="2339737" y="896000"/>
                </a:lnTo>
                <a:cubicBezTo>
                  <a:pt x="2340571" y="897705"/>
                  <a:pt x="2341404" y="900259"/>
                  <a:pt x="2343069" y="900259"/>
                </a:cubicBezTo>
                <a:cubicBezTo>
                  <a:pt x="2339737" y="886630"/>
                  <a:pt x="2326411" y="879814"/>
                  <a:pt x="2326411" y="869592"/>
                </a:cubicBezTo>
                <a:cubicBezTo>
                  <a:pt x="2329741" y="879814"/>
                  <a:pt x="2346401" y="896852"/>
                  <a:pt x="2346401" y="907075"/>
                </a:cubicBezTo>
                <a:lnTo>
                  <a:pt x="2336746" y="897199"/>
                </a:lnTo>
                <a:lnTo>
                  <a:pt x="2336437" y="899354"/>
                </a:lnTo>
                <a:cubicBezTo>
                  <a:pt x="2335175" y="898936"/>
                  <a:pt x="2333491" y="898097"/>
                  <a:pt x="2333491" y="899775"/>
                </a:cubicBezTo>
                <a:cubicBezTo>
                  <a:pt x="2330124" y="889705"/>
                  <a:pt x="2326758" y="882993"/>
                  <a:pt x="2323392" y="876280"/>
                </a:cubicBezTo>
                <a:lnTo>
                  <a:pt x="2312183" y="865106"/>
                </a:lnTo>
                <a:lnTo>
                  <a:pt x="2317451" y="874325"/>
                </a:lnTo>
                <a:lnTo>
                  <a:pt x="2320025" y="876280"/>
                </a:lnTo>
                <a:cubicBezTo>
                  <a:pt x="2326758" y="889705"/>
                  <a:pt x="2320025" y="886349"/>
                  <a:pt x="2326758" y="896419"/>
                </a:cubicBezTo>
                <a:cubicBezTo>
                  <a:pt x="2333491" y="906486"/>
                  <a:pt x="2340225" y="916556"/>
                  <a:pt x="2346957" y="923267"/>
                </a:cubicBezTo>
                <a:cubicBezTo>
                  <a:pt x="2346957" y="923267"/>
                  <a:pt x="2346957" y="919912"/>
                  <a:pt x="2346957" y="919912"/>
                </a:cubicBezTo>
                <a:lnTo>
                  <a:pt x="2345976" y="917226"/>
                </a:lnTo>
                <a:lnTo>
                  <a:pt x="2354531" y="931659"/>
                </a:lnTo>
                <a:cubicBezTo>
                  <a:pt x="2357898" y="938372"/>
                  <a:pt x="2360423" y="945084"/>
                  <a:pt x="2360423" y="950118"/>
                </a:cubicBezTo>
                <a:cubicBezTo>
                  <a:pt x="2367155" y="956831"/>
                  <a:pt x="2367155" y="956831"/>
                  <a:pt x="2370522" y="956831"/>
                </a:cubicBezTo>
                <a:cubicBezTo>
                  <a:pt x="2373889" y="966901"/>
                  <a:pt x="2370522" y="963543"/>
                  <a:pt x="2367155" y="963543"/>
                </a:cubicBezTo>
                <a:cubicBezTo>
                  <a:pt x="2360423" y="950118"/>
                  <a:pt x="2357056" y="943406"/>
                  <a:pt x="2350324" y="933337"/>
                </a:cubicBezTo>
                <a:cubicBezTo>
                  <a:pt x="2346957" y="936693"/>
                  <a:pt x="2357056" y="953475"/>
                  <a:pt x="2360423" y="956831"/>
                </a:cubicBezTo>
                <a:cubicBezTo>
                  <a:pt x="2363790" y="960187"/>
                  <a:pt x="2360423" y="960187"/>
                  <a:pt x="2360423" y="963543"/>
                </a:cubicBezTo>
                <a:cubicBezTo>
                  <a:pt x="2363790" y="970256"/>
                  <a:pt x="2363790" y="973612"/>
                  <a:pt x="2367155" y="987038"/>
                </a:cubicBezTo>
                <a:cubicBezTo>
                  <a:pt x="2367155" y="987038"/>
                  <a:pt x="2367155" y="987038"/>
                  <a:pt x="2363790" y="987038"/>
                </a:cubicBezTo>
                <a:cubicBezTo>
                  <a:pt x="2362106" y="983682"/>
                  <a:pt x="2362106" y="981165"/>
                  <a:pt x="2361685" y="978227"/>
                </a:cubicBezTo>
                <a:lnTo>
                  <a:pt x="2359713" y="973400"/>
                </a:lnTo>
                <a:lnTo>
                  <a:pt x="2357594" y="971547"/>
                </a:lnTo>
                <a:lnTo>
                  <a:pt x="2354917" y="967196"/>
                </a:lnTo>
                <a:lnTo>
                  <a:pt x="2353689" y="970256"/>
                </a:lnTo>
                <a:lnTo>
                  <a:pt x="2347601" y="958116"/>
                </a:lnTo>
                <a:lnTo>
                  <a:pt x="2340047" y="952367"/>
                </a:lnTo>
                <a:lnTo>
                  <a:pt x="2333110" y="955361"/>
                </a:lnTo>
                <a:lnTo>
                  <a:pt x="2346142" y="979263"/>
                </a:lnTo>
                <a:lnTo>
                  <a:pt x="2353212" y="1000042"/>
                </a:lnTo>
                <a:lnTo>
                  <a:pt x="2354221" y="1001053"/>
                </a:lnTo>
                <a:cubicBezTo>
                  <a:pt x="2354221" y="994308"/>
                  <a:pt x="2354221" y="994308"/>
                  <a:pt x="2357594" y="990936"/>
                </a:cubicBezTo>
                <a:cubicBezTo>
                  <a:pt x="2357594" y="994308"/>
                  <a:pt x="2360966" y="994308"/>
                  <a:pt x="2360966" y="997680"/>
                </a:cubicBezTo>
                <a:cubicBezTo>
                  <a:pt x="2357594" y="970703"/>
                  <a:pt x="2374456" y="1001053"/>
                  <a:pt x="2381201" y="1004425"/>
                </a:cubicBezTo>
                <a:cubicBezTo>
                  <a:pt x="2381201" y="1007796"/>
                  <a:pt x="2384574" y="1014541"/>
                  <a:pt x="2387946" y="1014541"/>
                </a:cubicBezTo>
                <a:cubicBezTo>
                  <a:pt x="2387946" y="1007796"/>
                  <a:pt x="2384574" y="1004425"/>
                  <a:pt x="2381201" y="997680"/>
                </a:cubicBezTo>
                <a:cubicBezTo>
                  <a:pt x="2384574" y="994308"/>
                  <a:pt x="2384574" y="997680"/>
                  <a:pt x="2384574" y="997680"/>
                </a:cubicBezTo>
                <a:cubicBezTo>
                  <a:pt x="2384574" y="1001053"/>
                  <a:pt x="2387946" y="1011170"/>
                  <a:pt x="2391319" y="1017913"/>
                </a:cubicBezTo>
                <a:cubicBezTo>
                  <a:pt x="2394690" y="1017913"/>
                  <a:pt x="2391319" y="1007796"/>
                  <a:pt x="2398064" y="1011170"/>
                </a:cubicBezTo>
                <a:cubicBezTo>
                  <a:pt x="2398064" y="1011170"/>
                  <a:pt x="2398064" y="1014541"/>
                  <a:pt x="2401435" y="1017913"/>
                </a:cubicBezTo>
                <a:cubicBezTo>
                  <a:pt x="2401435" y="1014541"/>
                  <a:pt x="2404808" y="1014541"/>
                  <a:pt x="2408180" y="1017913"/>
                </a:cubicBezTo>
                <a:cubicBezTo>
                  <a:pt x="2408180" y="1014541"/>
                  <a:pt x="2404808" y="1007796"/>
                  <a:pt x="2404808" y="1001053"/>
                </a:cubicBezTo>
                <a:cubicBezTo>
                  <a:pt x="2414925" y="997680"/>
                  <a:pt x="2414925" y="1001053"/>
                  <a:pt x="2421670" y="994308"/>
                </a:cubicBezTo>
                <a:cubicBezTo>
                  <a:pt x="2421670" y="997680"/>
                  <a:pt x="2425042" y="1004425"/>
                  <a:pt x="2428415" y="1004425"/>
                </a:cubicBezTo>
                <a:cubicBezTo>
                  <a:pt x="2428415" y="1004425"/>
                  <a:pt x="2428415" y="1001053"/>
                  <a:pt x="2425042" y="994308"/>
                </a:cubicBezTo>
                <a:cubicBezTo>
                  <a:pt x="2428415" y="990936"/>
                  <a:pt x="2428415" y="1004425"/>
                  <a:pt x="2431786" y="1001053"/>
                </a:cubicBezTo>
                <a:cubicBezTo>
                  <a:pt x="2431786" y="1007796"/>
                  <a:pt x="2435160" y="1011170"/>
                  <a:pt x="2438531" y="1014541"/>
                </a:cubicBezTo>
                <a:cubicBezTo>
                  <a:pt x="2435160" y="1011170"/>
                  <a:pt x="2435160" y="1004425"/>
                  <a:pt x="2438531" y="1004425"/>
                </a:cubicBezTo>
                <a:cubicBezTo>
                  <a:pt x="2441904" y="1004425"/>
                  <a:pt x="2445276" y="1004425"/>
                  <a:pt x="2448649" y="1014541"/>
                </a:cubicBezTo>
                <a:lnTo>
                  <a:pt x="2445511" y="1015064"/>
                </a:lnTo>
                <a:lnTo>
                  <a:pt x="2450727" y="1022020"/>
                </a:lnTo>
                <a:lnTo>
                  <a:pt x="2452562" y="1029361"/>
                </a:lnTo>
                <a:lnTo>
                  <a:pt x="2453287" y="1022128"/>
                </a:lnTo>
                <a:cubicBezTo>
                  <a:pt x="2455394" y="1021286"/>
                  <a:pt x="2458766" y="1024658"/>
                  <a:pt x="2462139" y="1034774"/>
                </a:cubicBezTo>
                <a:lnTo>
                  <a:pt x="2465314" y="1018897"/>
                </a:lnTo>
                <a:lnTo>
                  <a:pt x="2465095" y="1018897"/>
                </a:lnTo>
                <a:cubicBezTo>
                  <a:pt x="2461347" y="1022021"/>
                  <a:pt x="2465095" y="1015774"/>
                  <a:pt x="2461347" y="1009526"/>
                </a:cubicBezTo>
                <a:cubicBezTo>
                  <a:pt x="2465095" y="1009526"/>
                  <a:pt x="2465095" y="1015774"/>
                  <a:pt x="2468845" y="1018897"/>
                </a:cubicBezTo>
                <a:lnTo>
                  <a:pt x="2465840" y="1018897"/>
                </a:lnTo>
                <a:lnTo>
                  <a:pt x="2468884" y="1028029"/>
                </a:lnTo>
                <a:cubicBezTo>
                  <a:pt x="2472256" y="1028029"/>
                  <a:pt x="2468884" y="1021286"/>
                  <a:pt x="2468884" y="1017913"/>
                </a:cubicBezTo>
                <a:cubicBezTo>
                  <a:pt x="2468884" y="1017913"/>
                  <a:pt x="2472256" y="1024658"/>
                  <a:pt x="2475629" y="1024658"/>
                </a:cubicBezTo>
                <a:cubicBezTo>
                  <a:pt x="2475629" y="1014541"/>
                  <a:pt x="2468884" y="1017913"/>
                  <a:pt x="2468884" y="1007796"/>
                </a:cubicBezTo>
                <a:cubicBezTo>
                  <a:pt x="2475629" y="1017913"/>
                  <a:pt x="2485745" y="1014541"/>
                  <a:pt x="2492490" y="1017913"/>
                </a:cubicBezTo>
                <a:cubicBezTo>
                  <a:pt x="2492490" y="1021286"/>
                  <a:pt x="2493332" y="1022972"/>
                  <a:pt x="2494598" y="1025080"/>
                </a:cubicBezTo>
                <a:lnTo>
                  <a:pt x="2496410" y="1028867"/>
                </a:lnTo>
                <a:lnTo>
                  <a:pt x="2484729" y="988703"/>
                </a:lnTo>
                <a:cubicBezTo>
                  <a:pt x="2488120" y="990369"/>
                  <a:pt x="2487272" y="986205"/>
                  <a:pt x="2486425" y="981623"/>
                </a:cubicBezTo>
                <a:lnTo>
                  <a:pt x="2487174" y="977391"/>
                </a:lnTo>
                <a:lnTo>
                  <a:pt x="2488121" y="982040"/>
                </a:lnTo>
                <a:cubicBezTo>
                  <a:pt x="2488121" y="985372"/>
                  <a:pt x="2488121" y="985372"/>
                  <a:pt x="2488121" y="985372"/>
                </a:cubicBezTo>
                <a:cubicBezTo>
                  <a:pt x="2488121" y="988703"/>
                  <a:pt x="2488121" y="992035"/>
                  <a:pt x="2491511" y="995367"/>
                </a:cubicBezTo>
                <a:cubicBezTo>
                  <a:pt x="2494903" y="995367"/>
                  <a:pt x="2488121" y="985372"/>
                  <a:pt x="2491511" y="988703"/>
                </a:cubicBezTo>
                <a:cubicBezTo>
                  <a:pt x="2491511" y="998698"/>
                  <a:pt x="2501686" y="1012026"/>
                  <a:pt x="2505076" y="1012026"/>
                </a:cubicBezTo>
                <a:cubicBezTo>
                  <a:pt x="2505076" y="1018689"/>
                  <a:pt x="2498294" y="1012026"/>
                  <a:pt x="2494903" y="1012026"/>
                </a:cubicBezTo>
                <a:cubicBezTo>
                  <a:pt x="2494903" y="1015358"/>
                  <a:pt x="2498294" y="1022021"/>
                  <a:pt x="2498294" y="1028684"/>
                </a:cubicBezTo>
                <a:cubicBezTo>
                  <a:pt x="2501686" y="1028684"/>
                  <a:pt x="2498294" y="1025353"/>
                  <a:pt x="2498294" y="1022021"/>
                </a:cubicBezTo>
                <a:lnTo>
                  <a:pt x="2499698" y="1024779"/>
                </a:lnTo>
                <a:lnTo>
                  <a:pt x="2507244" y="1026765"/>
                </a:lnTo>
                <a:cubicBezTo>
                  <a:pt x="2509352" y="1026343"/>
                  <a:pt x="2511037" y="1026343"/>
                  <a:pt x="2512725" y="1031401"/>
                </a:cubicBezTo>
                <a:cubicBezTo>
                  <a:pt x="2516096" y="1041517"/>
                  <a:pt x="2509352" y="1034774"/>
                  <a:pt x="2509352" y="1034774"/>
                </a:cubicBezTo>
                <a:cubicBezTo>
                  <a:pt x="2509352" y="1044891"/>
                  <a:pt x="2512725" y="1044891"/>
                  <a:pt x="2516096" y="1048262"/>
                </a:cubicBezTo>
                <a:lnTo>
                  <a:pt x="2510131" y="1045279"/>
                </a:lnTo>
                <a:lnTo>
                  <a:pt x="2511859" y="1048675"/>
                </a:lnTo>
                <a:cubicBezTo>
                  <a:pt x="2515251" y="1058670"/>
                  <a:pt x="2518642" y="1068665"/>
                  <a:pt x="2522034" y="1081993"/>
                </a:cubicBezTo>
                <a:cubicBezTo>
                  <a:pt x="2522034" y="1081993"/>
                  <a:pt x="2518642" y="1078661"/>
                  <a:pt x="2522034" y="1085325"/>
                </a:cubicBezTo>
                <a:cubicBezTo>
                  <a:pt x="2518642" y="1081993"/>
                  <a:pt x="2515251" y="1071998"/>
                  <a:pt x="2511859" y="1068665"/>
                </a:cubicBezTo>
                <a:cubicBezTo>
                  <a:pt x="2511859" y="1071998"/>
                  <a:pt x="2515251" y="1078661"/>
                  <a:pt x="2511859" y="1078661"/>
                </a:cubicBezTo>
                <a:lnTo>
                  <a:pt x="2513979" y="1084075"/>
                </a:lnTo>
                <a:lnTo>
                  <a:pt x="2511859" y="1081993"/>
                </a:lnTo>
                <a:lnTo>
                  <a:pt x="2500479" y="1042860"/>
                </a:lnTo>
                <a:lnTo>
                  <a:pt x="2498391" y="1050792"/>
                </a:lnTo>
                <a:lnTo>
                  <a:pt x="2489359" y="1051612"/>
                </a:lnTo>
                <a:lnTo>
                  <a:pt x="2491333" y="1059503"/>
                </a:lnTo>
                <a:lnTo>
                  <a:pt x="2490113" y="1060587"/>
                </a:lnTo>
                <a:lnTo>
                  <a:pt x="2492490" y="1081984"/>
                </a:lnTo>
                <a:cubicBezTo>
                  <a:pt x="2495862" y="1081984"/>
                  <a:pt x="2492490" y="1078612"/>
                  <a:pt x="2492490" y="1075239"/>
                </a:cubicBezTo>
                <a:cubicBezTo>
                  <a:pt x="2495862" y="1075239"/>
                  <a:pt x="2499235" y="1085355"/>
                  <a:pt x="2502607" y="1081984"/>
                </a:cubicBezTo>
                <a:cubicBezTo>
                  <a:pt x="2505980" y="1088728"/>
                  <a:pt x="2502607" y="1088728"/>
                  <a:pt x="2505980" y="1092100"/>
                </a:cubicBezTo>
                <a:cubicBezTo>
                  <a:pt x="2509352" y="1098843"/>
                  <a:pt x="2509352" y="1088728"/>
                  <a:pt x="2512725" y="1088728"/>
                </a:cubicBezTo>
                <a:cubicBezTo>
                  <a:pt x="2509352" y="1092100"/>
                  <a:pt x="2509352" y="1105588"/>
                  <a:pt x="2512725" y="1098843"/>
                </a:cubicBezTo>
                <a:cubicBezTo>
                  <a:pt x="2519470" y="1122450"/>
                  <a:pt x="2516096" y="1139309"/>
                  <a:pt x="2522841" y="1149426"/>
                </a:cubicBezTo>
                <a:cubicBezTo>
                  <a:pt x="2516096" y="1146054"/>
                  <a:pt x="2516096" y="1152798"/>
                  <a:pt x="2519470" y="1162914"/>
                </a:cubicBezTo>
                <a:cubicBezTo>
                  <a:pt x="2516096" y="1159542"/>
                  <a:pt x="2516096" y="1159542"/>
                  <a:pt x="2512725" y="1166286"/>
                </a:cubicBezTo>
                <a:cubicBezTo>
                  <a:pt x="2512725" y="1156171"/>
                  <a:pt x="2512725" y="1146054"/>
                  <a:pt x="2509352" y="1142681"/>
                </a:cubicBezTo>
                <a:cubicBezTo>
                  <a:pt x="2505980" y="1146054"/>
                  <a:pt x="2512725" y="1166286"/>
                  <a:pt x="2509352" y="1162914"/>
                </a:cubicBezTo>
                <a:cubicBezTo>
                  <a:pt x="2509352" y="1173031"/>
                  <a:pt x="2512725" y="1176402"/>
                  <a:pt x="2516096" y="1186519"/>
                </a:cubicBezTo>
                <a:cubicBezTo>
                  <a:pt x="2516096" y="1183147"/>
                  <a:pt x="2519470" y="1176402"/>
                  <a:pt x="2519470" y="1173031"/>
                </a:cubicBezTo>
                <a:cubicBezTo>
                  <a:pt x="2522841" y="1173031"/>
                  <a:pt x="2519470" y="1189892"/>
                  <a:pt x="2522841" y="1196635"/>
                </a:cubicBezTo>
                <a:cubicBezTo>
                  <a:pt x="2526215" y="1193264"/>
                  <a:pt x="2522841" y="1193264"/>
                  <a:pt x="2522841" y="1183147"/>
                </a:cubicBezTo>
                <a:cubicBezTo>
                  <a:pt x="2522841" y="1179775"/>
                  <a:pt x="2526215" y="1183147"/>
                  <a:pt x="2526215" y="1176402"/>
                </a:cubicBezTo>
                <a:cubicBezTo>
                  <a:pt x="2532959" y="1179775"/>
                  <a:pt x="2526215" y="1183147"/>
                  <a:pt x="2526215" y="1189892"/>
                </a:cubicBezTo>
                <a:cubicBezTo>
                  <a:pt x="2526215" y="1196635"/>
                  <a:pt x="2529586" y="1186519"/>
                  <a:pt x="2529586" y="1193264"/>
                </a:cubicBezTo>
                <a:cubicBezTo>
                  <a:pt x="2532959" y="1186519"/>
                  <a:pt x="2529586" y="1183147"/>
                  <a:pt x="2532959" y="1173031"/>
                </a:cubicBezTo>
                <a:cubicBezTo>
                  <a:pt x="2536331" y="1183147"/>
                  <a:pt x="2543076" y="1183147"/>
                  <a:pt x="2539704" y="1189892"/>
                </a:cubicBezTo>
                <a:cubicBezTo>
                  <a:pt x="2539704" y="1200007"/>
                  <a:pt x="2539704" y="1189892"/>
                  <a:pt x="2543076" y="1189892"/>
                </a:cubicBezTo>
                <a:cubicBezTo>
                  <a:pt x="2543076" y="1186519"/>
                  <a:pt x="2543076" y="1183147"/>
                  <a:pt x="2543076" y="1176402"/>
                </a:cubicBezTo>
                <a:cubicBezTo>
                  <a:pt x="2549821" y="1183147"/>
                  <a:pt x="2539704" y="1196635"/>
                  <a:pt x="2543076" y="1210123"/>
                </a:cubicBezTo>
                <a:cubicBezTo>
                  <a:pt x="2546449" y="1210123"/>
                  <a:pt x="2546449" y="1206752"/>
                  <a:pt x="2546449" y="1196635"/>
                </a:cubicBezTo>
                <a:cubicBezTo>
                  <a:pt x="2549821" y="1200007"/>
                  <a:pt x="2549821" y="1193264"/>
                  <a:pt x="2553194" y="1196635"/>
                </a:cubicBezTo>
                <a:cubicBezTo>
                  <a:pt x="2553194" y="1203380"/>
                  <a:pt x="2549821" y="1196635"/>
                  <a:pt x="2549821" y="1203380"/>
                </a:cubicBezTo>
                <a:cubicBezTo>
                  <a:pt x="2549821" y="1216868"/>
                  <a:pt x="2553194" y="1206752"/>
                  <a:pt x="2553194" y="1216868"/>
                </a:cubicBezTo>
                <a:cubicBezTo>
                  <a:pt x="2549821" y="1220240"/>
                  <a:pt x="2549821" y="1226985"/>
                  <a:pt x="2549821" y="1223613"/>
                </a:cubicBezTo>
                <a:cubicBezTo>
                  <a:pt x="2549821" y="1240473"/>
                  <a:pt x="2543076" y="1240473"/>
                  <a:pt x="2546449" y="1257334"/>
                </a:cubicBezTo>
                <a:cubicBezTo>
                  <a:pt x="2549821" y="1253961"/>
                  <a:pt x="2553194" y="1243845"/>
                  <a:pt x="2553194" y="1237101"/>
                </a:cubicBezTo>
                <a:cubicBezTo>
                  <a:pt x="2553194" y="1233728"/>
                  <a:pt x="2553194" y="1237101"/>
                  <a:pt x="2549821" y="1237101"/>
                </a:cubicBezTo>
                <a:cubicBezTo>
                  <a:pt x="2549821" y="1233728"/>
                  <a:pt x="2549821" y="1230356"/>
                  <a:pt x="2553194" y="1223613"/>
                </a:cubicBezTo>
                <a:cubicBezTo>
                  <a:pt x="2553194" y="1223613"/>
                  <a:pt x="2553194" y="1237101"/>
                  <a:pt x="2556566" y="1233728"/>
                </a:cubicBezTo>
                <a:lnTo>
                  <a:pt x="2556717" y="1231767"/>
                </a:lnTo>
                <a:lnTo>
                  <a:pt x="2557830" y="1242159"/>
                </a:lnTo>
                <a:cubicBezTo>
                  <a:pt x="2558252" y="1246374"/>
                  <a:pt x="2558252" y="1248904"/>
                  <a:pt x="2556566" y="1243845"/>
                </a:cubicBezTo>
                <a:cubicBezTo>
                  <a:pt x="2556566" y="1253961"/>
                  <a:pt x="2556566" y="1260706"/>
                  <a:pt x="2556566" y="1267449"/>
                </a:cubicBezTo>
                <a:cubicBezTo>
                  <a:pt x="2549821" y="1264078"/>
                  <a:pt x="2543076" y="1267449"/>
                  <a:pt x="2539704" y="1280939"/>
                </a:cubicBezTo>
                <a:cubicBezTo>
                  <a:pt x="2539704" y="1270822"/>
                  <a:pt x="2539704" y="1260706"/>
                  <a:pt x="2532959" y="1260706"/>
                </a:cubicBezTo>
                <a:cubicBezTo>
                  <a:pt x="2532959" y="1260706"/>
                  <a:pt x="2532959" y="1267449"/>
                  <a:pt x="2532959" y="1270822"/>
                </a:cubicBezTo>
                <a:cubicBezTo>
                  <a:pt x="2532959" y="1270822"/>
                  <a:pt x="2529586" y="1270822"/>
                  <a:pt x="2529586" y="1267449"/>
                </a:cubicBezTo>
                <a:cubicBezTo>
                  <a:pt x="2529586" y="1257334"/>
                  <a:pt x="2526215" y="1253961"/>
                  <a:pt x="2529586" y="1243845"/>
                </a:cubicBezTo>
                <a:cubicBezTo>
                  <a:pt x="2529586" y="1243845"/>
                  <a:pt x="2529586" y="1250589"/>
                  <a:pt x="2532959" y="1250589"/>
                </a:cubicBezTo>
                <a:cubicBezTo>
                  <a:pt x="2536331" y="1237101"/>
                  <a:pt x="2529586" y="1220240"/>
                  <a:pt x="2526215" y="1210123"/>
                </a:cubicBezTo>
                <a:cubicBezTo>
                  <a:pt x="2526215" y="1220240"/>
                  <a:pt x="2522841" y="1226985"/>
                  <a:pt x="2522841" y="1243845"/>
                </a:cubicBezTo>
                <a:cubicBezTo>
                  <a:pt x="2519470" y="1247218"/>
                  <a:pt x="2522841" y="1240473"/>
                  <a:pt x="2522841" y="1233728"/>
                </a:cubicBezTo>
                <a:cubicBezTo>
                  <a:pt x="2519470" y="1233728"/>
                  <a:pt x="2519470" y="1240473"/>
                  <a:pt x="2519470" y="1243845"/>
                </a:cubicBezTo>
                <a:cubicBezTo>
                  <a:pt x="2519470" y="1253961"/>
                  <a:pt x="2519470" y="1243845"/>
                  <a:pt x="2522841" y="1250589"/>
                </a:cubicBezTo>
                <a:cubicBezTo>
                  <a:pt x="2519470" y="1264078"/>
                  <a:pt x="2516096" y="1270822"/>
                  <a:pt x="2512725" y="1274194"/>
                </a:cubicBezTo>
                <a:cubicBezTo>
                  <a:pt x="2512725" y="1284311"/>
                  <a:pt x="2512725" y="1287682"/>
                  <a:pt x="2512725" y="1297799"/>
                </a:cubicBezTo>
                <a:cubicBezTo>
                  <a:pt x="2509352" y="1287682"/>
                  <a:pt x="2505980" y="1297799"/>
                  <a:pt x="2502607" y="1297799"/>
                </a:cubicBezTo>
                <a:cubicBezTo>
                  <a:pt x="2502607" y="1307915"/>
                  <a:pt x="2505980" y="1304544"/>
                  <a:pt x="2505980" y="1314660"/>
                </a:cubicBezTo>
                <a:cubicBezTo>
                  <a:pt x="2509352" y="1311287"/>
                  <a:pt x="2516096" y="1321403"/>
                  <a:pt x="2516096" y="1311287"/>
                </a:cubicBezTo>
                <a:cubicBezTo>
                  <a:pt x="2516096" y="1311287"/>
                  <a:pt x="2516096" y="1314660"/>
                  <a:pt x="2519470" y="1321403"/>
                </a:cubicBezTo>
                <a:cubicBezTo>
                  <a:pt x="2512725" y="1321403"/>
                  <a:pt x="2512725" y="1324777"/>
                  <a:pt x="2509352" y="1328148"/>
                </a:cubicBezTo>
                <a:cubicBezTo>
                  <a:pt x="2512725" y="1338265"/>
                  <a:pt x="2512725" y="1348381"/>
                  <a:pt x="2509352" y="1358498"/>
                </a:cubicBezTo>
                <a:cubicBezTo>
                  <a:pt x="2516096" y="1361869"/>
                  <a:pt x="2512725" y="1351753"/>
                  <a:pt x="2512725" y="1345008"/>
                </a:cubicBezTo>
                <a:cubicBezTo>
                  <a:pt x="2516096" y="1348381"/>
                  <a:pt x="2519470" y="1351753"/>
                  <a:pt x="2519470" y="1345008"/>
                </a:cubicBezTo>
                <a:cubicBezTo>
                  <a:pt x="2516096" y="1351753"/>
                  <a:pt x="2522841" y="1371986"/>
                  <a:pt x="2516096" y="1378729"/>
                </a:cubicBezTo>
                <a:cubicBezTo>
                  <a:pt x="2516096" y="1378729"/>
                  <a:pt x="2522841" y="1378729"/>
                  <a:pt x="2522841" y="1371986"/>
                </a:cubicBezTo>
                <a:cubicBezTo>
                  <a:pt x="2526215" y="1378729"/>
                  <a:pt x="2526215" y="1388846"/>
                  <a:pt x="2526215" y="1398962"/>
                </a:cubicBezTo>
                <a:cubicBezTo>
                  <a:pt x="2526215" y="1398962"/>
                  <a:pt x="2526215" y="1392219"/>
                  <a:pt x="2529586" y="1392219"/>
                </a:cubicBezTo>
                <a:cubicBezTo>
                  <a:pt x="2529586" y="1402334"/>
                  <a:pt x="2529586" y="1405707"/>
                  <a:pt x="2526215" y="1415824"/>
                </a:cubicBezTo>
                <a:cubicBezTo>
                  <a:pt x="2529586" y="1429312"/>
                  <a:pt x="2532959" y="1405707"/>
                  <a:pt x="2539704" y="1405707"/>
                </a:cubicBezTo>
                <a:cubicBezTo>
                  <a:pt x="2539704" y="1398962"/>
                  <a:pt x="2539704" y="1395591"/>
                  <a:pt x="2536331" y="1388846"/>
                </a:cubicBezTo>
                <a:cubicBezTo>
                  <a:pt x="2539704" y="1382102"/>
                  <a:pt x="2539704" y="1385474"/>
                  <a:pt x="2539704" y="1388846"/>
                </a:cubicBezTo>
                <a:cubicBezTo>
                  <a:pt x="2539704" y="1392219"/>
                  <a:pt x="2539704" y="1395591"/>
                  <a:pt x="2543076" y="1392219"/>
                </a:cubicBezTo>
                <a:cubicBezTo>
                  <a:pt x="2543076" y="1395591"/>
                  <a:pt x="2546449" y="1395591"/>
                  <a:pt x="2543076" y="1405707"/>
                </a:cubicBezTo>
                <a:cubicBezTo>
                  <a:pt x="2546449" y="1398962"/>
                  <a:pt x="2549821" y="1398962"/>
                  <a:pt x="2549821" y="1388846"/>
                </a:cubicBezTo>
                <a:cubicBezTo>
                  <a:pt x="2553194" y="1388846"/>
                  <a:pt x="2553194" y="1388846"/>
                  <a:pt x="2553194" y="1398962"/>
                </a:cubicBezTo>
                <a:cubicBezTo>
                  <a:pt x="2549821" y="1398962"/>
                  <a:pt x="2549821" y="1412450"/>
                  <a:pt x="2553194" y="1412450"/>
                </a:cubicBezTo>
                <a:cubicBezTo>
                  <a:pt x="2546449" y="1415824"/>
                  <a:pt x="2546449" y="1425940"/>
                  <a:pt x="2546449" y="1432683"/>
                </a:cubicBezTo>
                <a:cubicBezTo>
                  <a:pt x="2543076" y="1432683"/>
                  <a:pt x="2543076" y="1429312"/>
                  <a:pt x="2543076" y="1425940"/>
                </a:cubicBezTo>
                <a:cubicBezTo>
                  <a:pt x="2543076" y="1425940"/>
                  <a:pt x="2543076" y="1429312"/>
                  <a:pt x="2543076" y="1432683"/>
                </a:cubicBezTo>
                <a:cubicBezTo>
                  <a:pt x="2543076" y="1439428"/>
                  <a:pt x="2543076" y="1429312"/>
                  <a:pt x="2546449" y="1436055"/>
                </a:cubicBezTo>
                <a:cubicBezTo>
                  <a:pt x="2539704" y="1449545"/>
                  <a:pt x="2539704" y="1463033"/>
                  <a:pt x="2539704" y="1479893"/>
                </a:cubicBezTo>
                <a:cubicBezTo>
                  <a:pt x="2539704" y="1476521"/>
                  <a:pt x="2536331" y="1479893"/>
                  <a:pt x="2532959" y="1486638"/>
                </a:cubicBezTo>
                <a:cubicBezTo>
                  <a:pt x="2532959" y="1503497"/>
                  <a:pt x="2536331" y="1516987"/>
                  <a:pt x="2529586" y="1520359"/>
                </a:cubicBezTo>
                <a:cubicBezTo>
                  <a:pt x="2526215" y="1513614"/>
                  <a:pt x="2536331" y="1469776"/>
                  <a:pt x="2526215" y="1479893"/>
                </a:cubicBezTo>
                <a:cubicBezTo>
                  <a:pt x="2526215" y="1473149"/>
                  <a:pt x="2532959" y="1459661"/>
                  <a:pt x="2526215" y="1452916"/>
                </a:cubicBezTo>
                <a:cubicBezTo>
                  <a:pt x="2526215" y="1456288"/>
                  <a:pt x="2526215" y="1466405"/>
                  <a:pt x="2522841" y="1463033"/>
                </a:cubicBezTo>
                <a:cubicBezTo>
                  <a:pt x="2522841" y="1473149"/>
                  <a:pt x="2526215" y="1476521"/>
                  <a:pt x="2522841" y="1486638"/>
                </a:cubicBezTo>
                <a:cubicBezTo>
                  <a:pt x="2522841" y="1479893"/>
                  <a:pt x="2516096" y="1483266"/>
                  <a:pt x="2516096" y="1500126"/>
                </a:cubicBezTo>
                <a:cubicBezTo>
                  <a:pt x="2516096" y="1496754"/>
                  <a:pt x="2512725" y="1493383"/>
                  <a:pt x="2512725" y="1490009"/>
                </a:cubicBezTo>
                <a:cubicBezTo>
                  <a:pt x="2512725" y="1496754"/>
                  <a:pt x="2509352" y="1500126"/>
                  <a:pt x="2505980" y="1503497"/>
                </a:cubicBezTo>
                <a:cubicBezTo>
                  <a:pt x="2505980" y="1516987"/>
                  <a:pt x="2509352" y="1527104"/>
                  <a:pt x="2512725" y="1533847"/>
                </a:cubicBezTo>
                <a:cubicBezTo>
                  <a:pt x="2512725" y="1537220"/>
                  <a:pt x="2509352" y="1533847"/>
                  <a:pt x="2509352" y="1537220"/>
                </a:cubicBezTo>
                <a:cubicBezTo>
                  <a:pt x="2502607" y="1560825"/>
                  <a:pt x="2512725" y="1557452"/>
                  <a:pt x="2509352" y="1577685"/>
                </a:cubicBezTo>
                <a:cubicBezTo>
                  <a:pt x="2509352" y="1577685"/>
                  <a:pt x="2509352" y="1570941"/>
                  <a:pt x="2512725" y="1567568"/>
                </a:cubicBezTo>
                <a:cubicBezTo>
                  <a:pt x="2512725" y="1577685"/>
                  <a:pt x="2516096" y="1587801"/>
                  <a:pt x="2522841" y="1584430"/>
                </a:cubicBezTo>
                <a:cubicBezTo>
                  <a:pt x="2519470" y="1597918"/>
                  <a:pt x="2512725" y="1584430"/>
                  <a:pt x="2509352" y="1597918"/>
                </a:cubicBezTo>
                <a:cubicBezTo>
                  <a:pt x="2509352" y="1597918"/>
                  <a:pt x="2512725" y="1591173"/>
                  <a:pt x="2512725" y="1587801"/>
                </a:cubicBezTo>
                <a:cubicBezTo>
                  <a:pt x="2509352" y="1587801"/>
                  <a:pt x="2505980" y="1591173"/>
                  <a:pt x="2502607" y="1597918"/>
                </a:cubicBezTo>
                <a:cubicBezTo>
                  <a:pt x="2502607" y="1594546"/>
                  <a:pt x="2505980" y="1587801"/>
                  <a:pt x="2505980" y="1584430"/>
                </a:cubicBezTo>
                <a:cubicBezTo>
                  <a:pt x="2495862" y="1594546"/>
                  <a:pt x="2502607" y="1594546"/>
                  <a:pt x="2495862" y="1587801"/>
                </a:cubicBezTo>
                <a:cubicBezTo>
                  <a:pt x="2492490" y="1594546"/>
                  <a:pt x="2492490" y="1604663"/>
                  <a:pt x="2485745" y="1601289"/>
                </a:cubicBezTo>
                <a:cubicBezTo>
                  <a:pt x="2479000" y="1614777"/>
                  <a:pt x="2479000" y="1624894"/>
                  <a:pt x="2475629" y="1641755"/>
                </a:cubicBezTo>
                <a:lnTo>
                  <a:pt x="2476913" y="1641434"/>
                </a:lnTo>
                <a:lnTo>
                  <a:pt x="2473520" y="1646393"/>
                </a:lnTo>
                <a:cubicBezTo>
                  <a:pt x="2471412" y="1646813"/>
                  <a:pt x="2468884" y="1646813"/>
                  <a:pt x="2465511" y="1651872"/>
                </a:cubicBezTo>
                <a:cubicBezTo>
                  <a:pt x="2465511" y="1655244"/>
                  <a:pt x="2468884" y="1655244"/>
                  <a:pt x="2468884" y="1658615"/>
                </a:cubicBezTo>
                <a:cubicBezTo>
                  <a:pt x="2468884" y="1661988"/>
                  <a:pt x="2465511" y="1661988"/>
                  <a:pt x="2462139" y="1661988"/>
                </a:cubicBezTo>
                <a:cubicBezTo>
                  <a:pt x="2462139" y="1668732"/>
                  <a:pt x="2468884" y="1661988"/>
                  <a:pt x="2465511" y="1668732"/>
                </a:cubicBezTo>
                <a:cubicBezTo>
                  <a:pt x="2462139" y="1678848"/>
                  <a:pt x="2465511" y="1678848"/>
                  <a:pt x="2462139" y="1685593"/>
                </a:cubicBezTo>
                <a:cubicBezTo>
                  <a:pt x="2458766" y="1702453"/>
                  <a:pt x="2465511" y="1709198"/>
                  <a:pt x="2472256" y="1715941"/>
                </a:cubicBezTo>
                <a:cubicBezTo>
                  <a:pt x="2468884" y="1722686"/>
                  <a:pt x="2465511" y="1729431"/>
                  <a:pt x="2468884" y="1726058"/>
                </a:cubicBezTo>
                <a:cubicBezTo>
                  <a:pt x="2468884" y="1729430"/>
                  <a:pt x="2467198" y="1735331"/>
                  <a:pt x="2465512" y="1739125"/>
                </a:cubicBezTo>
                <a:lnTo>
                  <a:pt x="2463242" y="1742580"/>
                </a:lnTo>
                <a:lnTo>
                  <a:pt x="2462139" y="1739547"/>
                </a:lnTo>
                <a:cubicBezTo>
                  <a:pt x="2462139" y="1742076"/>
                  <a:pt x="2462561" y="1742919"/>
                  <a:pt x="2463193" y="1742655"/>
                </a:cubicBezTo>
                <a:lnTo>
                  <a:pt x="2463242" y="1742580"/>
                </a:lnTo>
                <a:lnTo>
                  <a:pt x="2463825" y="1744183"/>
                </a:lnTo>
                <a:cubicBezTo>
                  <a:pt x="2464668" y="1743762"/>
                  <a:pt x="2465511" y="1742919"/>
                  <a:pt x="2465511" y="1746291"/>
                </a:cubicBezTo>
                <a:cubicBezTo>
                  <a:pt x="2462139" y="1753035"/>
                  <a:pt x="2458766" y="1749662"/>
                  <a:pt x="2455394" y="1759779"/>
                </a:cubicBezTo>
                <a:cubicBezTo>
                  <a:pt x="2452021" y="1766524"/>
                  <a:pt x="2458766" y="1759779"/>
                  <a:pt x="2458766" y="1756407"/>
                </a:cubicBezTo>
                <a:cubicBezTo>
                  <a:pt x="2458766" y="1763152"/>
                  <a:pt x="2455394" y="1766524"/>
                  <a:pt x="2452021" y="1776640"/>
                </a:cubicBezTo>
                <a:cubicBezTo>
                  <a:pt x="2458766" y="1766524"/>
                  <a:pt x="2452021" y="1780012"/>
                  <a:pt x="2448649" y="1783383"/>
                </a:cubicBezTo>
                <a:lnTo>
                  <a:pt x="2449443" y="1788542"/>
                </a:lnTo>
                <a:lnTo>
                  <a:pt x="2445276" y="1796873"/>
                </a:lnTo>
                <a:cubicBezTo>
                  <a:pt x="2448649" y="1793500"/>
                  <a:pt x="2449491" y="1790972"/>
                  <a:pt x="2449491" y="1788864"/>
                </a:cubicBezTo>
                <a:lnTo>
                  <a:pt x="2449443" y="1788542"/>
                </a:lnTo>
                <a:lnTo>
                  <a:pt x="2455394" y="1776640"/>
                </a:lnTo>
                <a:cubicBezTo>
                  <a:pt x="2455394" y="1783383"/>
                  <a:pt x="2458766" y="1773268"/>
                  <a:pt x="2462139" y="1769895"/>
                </a:cubicBezTo>
                <a:cubicBezTo>
                  <a:pt x="2465511" y="1769895"/>
                  <a:pt x="2462139" y="1776640"/>
                  <a:pt x="2462139" y="1776640"/>
                </a:cubicBezTo>
                <a:cubicBezTo>
                  <a:pt x="2455394" y="1780012"/>
                  <a:pt x="2462139" y="1783383"/>
                  <a:pt x="2455394" y="1790128"/>
                </a:cubicBezTo>
                <a:cubicBezTo>
                  <a:pt x="2458766" y="1793500"/>
                  <a:pt x="2452021" y="1796873"/>
                  <a:pt x="2455394" y="1800245"/>
                </a:cubicBezTo>
                <a:cubicBezTo>
                  <a:pt x="2458766" y="1800245"/>
                  <a:pt x="2458766" y="1800245"/>
                  <a:pt x="2458766" y="1800245"/>
                </a:cubicBezTo>
                <a:lnTo>
                  <a:pt x="2464754" y="1782282"/>
                </a:lnTo>
                <a:lnTo>
                  <a:pt x="2461347" y="1786662"/>
                </a:lnTo>
                <a:cubicBezTo>
                  <a:pt x="2461347" y="1786662"/>
                  <a:pt x="2468010" y="1774668"/>
                  <a:pt x="2468010" y="1771669"/>
                </a:cubicBezTo>
                <a:lnTo>
                  <a:pt x="2467870" y="1772935"/>
                </a:lnTo>
                <a:lnTo>
                  <a:pt x="2472256" y="1759779"/>
                </a:lnTo>
                <a:cubicBezTo>
                  <a:pt x="2472256" y="1759779"/>
                  <a:pt x="2472256" y="1763152"/>
                  <a:pt x="2472256" y="1763152"/>
                </a:cubicBezTo>
                <a:cubicBezTo>
                  <a:pt x="2479000" y="1746291"/>
                  <a:pt x="2475629" y="1739547"/>
                  <a:pt x="2482374" y="1722686"/>
                </a:cubicBezTo>
                <a:cubicBezTo>
                  <a:pt x="2485745" y="1722686"/>
                  <a:pt x="2489119" y="1715941"/>
                  <a:pt x="2489119" y="1709198"/>
                </a:cubicBezTo>
                <a:cubicBezTo>
                  <a:pt x="2495862" y="1705826"/>
                  <a:pt x="2489119" y="1715941"/>
                  <a:pt x="2492490" y="1712569"/>
                </a:cubicBezTo>
                <a:cubicBezTo>
                  <a:pt x="2489119" y="1722686"/>
                  <a:pt x="2489119" y="1722686"/>
                  <a:pt x="2489119" y="1726058"/>
                </a:cubicBezTo>
                <a:cubicBezTo>
                  <a:pt x="2492490" y="1726058"/>
                  <a:pt x="2492490" y="1712569"/>
                  <a:pt x="2495862" y="1709198"/>
                </a:cubicBezTo>
                <a:cubicBezTo>
                  <a:pt x="2495862" y="1709198"/>
                  <a:pt x="2495862" y="1709198"/>
                  <a:pt x="2499235" y="1705826"/>
                </a:cubicBezTo>
                <a:cubicBezTo>
                  <a:pt x="2492490" y="1719314"/>
                  <a:pt x="2499235" y="1722686"/>
                  <a:pt x="2505980" y="1722686"/>
                </a:cubicBezTo>
                <a:cubicBezTo>
                  <a:pt x="2505980" y="1732802"/>
                  <a:pt x="2505980" y="1736174"/>
                  <a:pt x="2509352" y="1732802"/>
                </a:cubicBezTo>
                <a:cubicBezTo>
                  <a:pt x="2505980" y="1742919"/>
                  <a:pt x="2505980" y="1749662"/>
                  <a:pt x="2502607" y="1756407"/>
                </a:cubicBezTo>
                <a:cubicBezTo>
                  <a:pt x="2502607" y="1759779"/>
                  <a:pt x="2489119" y="1786757"/>
                  <a:pt x="2502607" y="1780012"/>
                </a:cubicBezTo>
                <a:cubicBezTo>
                  <a:pt x="2502607" y="1783383"/>
                  <a:pt x="2499235" y="1790128"/>
                  <a:pt x="2499235" y="1796873"/>
                </a:cubicBezTo>
                <a:cubicBezTo>
                  <a:pt x="2495862" y="1793500"/>
                  <a:pt x="2499235" y="1790128"/>
                  <a:pt x="2499235" y="1786757"/>
                </a:cubicBezTo>
                <a:cubicBezTo>
                  <a:pt x="2499235" y="1786757"/>
                  <a:pt x="2495862" y="1790128"/>
                  <a:pt x="2492490" y="1793500"/>
                </a:cubicBezTo>
                <a:cubicBezTo>
                  <a:pt x="2492490" y="1793500"/>
                  <a:pt x="2495862" y="1780012"/>
                  <a:pt x="2492490" y="1780012"/>
                </a:cubicBezTo>
                <a:cubicBezTo>
                  <a:pt x="2489119" y="1786757"/>
                  <a:pt x="2479000" y="1806990"/>
                  <a:pt x="2479000" y="1813733"/>
                </a:cubicBezTo>
                <a:cubicBezTo>
                  <a:pt x="2475629" y="1813733"/>
                  <a:pt x="2472256" y="1820478"/>
                  <a:pt x="2468884" y="1827221"/>
                </a:cubicBezTo>
                <a:cubicBezTo>
                  <a:pt x="2468884" y="1827221"/>
                  <a:pt x="2465511" y="1830594"/>
                  <a:pt x="2465511" y="1833966"/>
                </a:cubicBezTo>
                <a:cubicBezTo>
                  <a:pt x="2462139" y="1827221"/>
                  <a:pt x="2468884" y="1830594"/>
                  <a:pt x="2468884" y="1823849"/>
                </a:cubicBezTo>
                <a:cubicBezTo>
                  <a:pt x="2472256" y="1820478"/>
                  <a:pt x="2462139" y="1827221"/>
                  <a:pt x="2458766" y="1837338"/>
                </a:cubicBezTo>
                <a:cubicBezTo>
                  <a:pt x="2458766" y="1833966"/>
                  <a:pt x="2458766" y="1833966"/>
                  <a:pt x="2455394" y="1833966"/>
                </a:cubicBezTo>
                <a:lnTo>
                  <a:pt x="2445504" y="1852951"/>
                </a:lnTo>
                <a:lnTo>
                  <a:pt x="2450853" y="1847467"/>
                </a:lnTo>
                <a:cubicBezTo>
                  <a:pt x="2450853" y="1857462"/>
                  <a:pt x="2457349" y="1834139"/>
                  <a:pt x="2463847" y="1834139"/>
                </a:cubicBezTo>
                <a:cubicBezTo>
                  <a:pt x="2463847" y="1837471"/>
                  <a:pt x="2460598" y="1844134"/>
                  <a:pt x="2457349" y="1850797"/>
                </a:cubicBezTo>
                <a:cubicBezTo>
                  <a:pt x="2454100" y="1847467"/>
                  <a:pt x="2441106" y="1857462"/>
                  <a:pt x="2437858" y="1874120"/>
                </a:cubicBezTo>
                <a:cubicBezTo>
                  <a:pt x="2434609" y="1872455"/>
                  <a:pt x="2434609" y="1870788"/>
                  <a:pt x="2435827" y="1868290"/>
                </a:cubicBezTo>
                <a:lnTo>
                  <a:pt x="2436055" y="1867822"/>
                </a:lnTo>
                <a:lnTo>
                  <a:pt x="2431786" y="1874432"/>
                </a:lnTo>
                <a:cubicBezTo>
                  <a:pt x="2428415" y="1884547"/>
                  <a:pt x="2438531" y="1867687"/>
                  <a:pt x="2431786" y="1881175"/>
                </a:cubicBezTo>
                <a:cubicBezTo>
                  <a:pt x="2428415" y="1884547"/>
                  <a:pt x="2428415" y="1877804"/>
                  <a:pt x="2418297" y="1898037"/>
                </a:cubicBezTo>
                <a:cubicBezTo>
                  <a:pt x="2414925" y="1894663"/>
                  <a:pt x="2411552" y="1901408"/>
                  <a:pt x="2408180" y="1901408"/>
                </a:cubicBezTo>
                <a:cubicBezTo>
                  <a:pt x="2404808" y="1908153"/>
                  <a:pt x="2404808" y="1911525"/>
                  <a:pt x="2408180" y="1911525"/>
                </a:cubicBezTo>
                <a:lnTo>
                  <a:pt x="2405939" y="1916195"/>
                </a:lnTo>
                <a:lnTo>
                  <a:pt x="2400171" y="1919534"/>
                </a:lnTo>
                <a:cubicBezTo>
                  <a:pt x="2397220" y="1923327"/>
                  <a:pt x="2394690" y="1928385"/>
                  <a:pt x="2394690" y="1931758"/>
                </a:cubicBezTo>
                <a:cubicBezTo>
                  <a:pt x="2394690" y="1931758"/>
                  <a:pt x="2391319" y="1935129"/>
                  <a:pt x="2394690" y="1921641"/>
                </a:cubicBezTo>
                <a:cubicBezTo>
                  <a:pt x="2381201" y="1931758"/>
                  <a:pt x="2371084" y="1962106"/>
                  <a:pt x="2360966" y="1962106"/>
                </a:cubicBezTo>
                <a:cubicBezTo>
                  <a:pt x="2360966" y="1972222"/>
                  <a:pt x="2357594" y="1972222"/>
                  <a:pt x="2354221" y="1978967"/>
                </a:cubicBezTo>
                <a:cubicBezTo>
                  <a:pt x="2354221" y="1978967"/>
                  <a:pt x="2357594" y="1975595"/>
                  <a:pt x="2357594" y="1975595"/>
                </a:cubicBezTo>
                <a:cubicBezTo>
                  <a:pt x="2354221" y="1982339"/>
                  <a:pt x="2347476" y="1992455"/>
                  <a:pt x="2340731" y="2005943"/>
                </a:cubicBezTo>
                <a:cubicBezTo>
                  <a:pt x="2340731" y="2005943"/>
                  <a:pt x="2340731" y="2005943"/>
                  <a:pt x="2344105" y="2009317"/>
                </a:cubicBezTo>
                <a:cubicBezTo>
                  <a:pt x="2347476" y="2002572"/>
                  <a:pt x="2344105" y="2002572"/>
                  <a:pt x="2344105" y="2002572"/>
                </a:cubicBezTo>
                <a:cubicBezTo>
                  <a:pt x="2347476" y="1995827"/>
                  <a:pt x="2354221" y="1995827"/>
                  <a:pt x="2354221" y="1989084"/>
                </a:cubicBezTo>
                <a:cubicBezTo>
                  <a:pt x="2354221" y="1989084"/>
                  <a:pt x="2360966" y="1992455"/>
                  <a:pt x="2360966" y="1992455"/>
                </a:cubicBezTo>
                <a:cubicBezTo>
                  <a:pt x="2371084" y="1985712"/>
                  <a:pt x="2381201" y="1955362"/>
                  <a:pt x="2387946" y="1945246"/>
                </a:cubicBezTo>
                <a:cubicBezTo>
                  <a:pt x="2384574" y="1958734"/>
                  <a:pt x="2374456" y="1982339"/>
                  <a:pt x="2360966" y="1999200"/>
                </a:cubicBezTo>
                <a:cubicBezTo>
                  <a:pt x="2360966" y="2002572"/>
                  <a:pt x="2367711" y="1999200"/>
                  <a:pt x="2367711" y="1999200"/>
                </a:cubicBezTo>
                <a:cubicBezTo>
                  <a:pt x="2367711" y="1999200"/>
                  <a:pt x="2357594" y="2012688"/>
                  <a:pt x="2367711" y="2005943"/>
                </a:cubicBezTo>
                <a:lnTo>
                  <a:pt x="2366698" y="2007295"/>
                </a:lnTo>
                <a:lnTo>
                  <a:pt x="2357594" y="2016060"/>
                </a:lnTo>
                <a:cubicBezTo>
                  <a:pt x="2359280" y="2014374"/>
                  <a:pt x="2361809" y="2012688"/>
                  <a:pt x="2363917" y="2011002"/>
                </a:cubicBezTo>
                <a:lnTo>
                  <a:pt x="2366698" y="2007295"/>
                </a:lnTo>
                <a:lnTo>
                  <a:pt x="2368976" y="2005101"/>
                </a:lnTo>
                <a:cubicBezTo>
                  <a:pt x="2372770" y="2000885"/>
                  <a:pt x="2376142" y="1997513"/>
                  <a:pt x="2377829" y="1999200"/>
                </a:cubicBezTo>
                <a:cubicBezTo>
                  <a:pt x="2384574" y="1989084"/>
                  <a:pt x="2387946" y="1989084"/>
                  <a:pt x="2391319" y="1982339"/>
                </a:cubicBezTo>
                <a:cubicBezTo>
                  <a:pt x="2391319" y="1975595"/>
                  <a:pt x="2371084" y="2005943"/>
                  <a:pt x="2371084" y="1999200"/>
                </a:cubicBezTo>
                <a:cubicBezTo>
                  <a:pt x="2374456" y="1992455"/>
                  <a:pt x="2374456" y="1995827"/>
                  <a:pt x="2381201" y="1989084"/>
                </a:cubicBezTo>
                <a:cubicBezTo>
                  <a:pt x="2381201" y="1982339"/>
                  <a:pt x="2371084" y="1992455"/>
                  <a:pt x="2371084" y="1992455"/>
                </a:cubicBezTo>
                <a:cubicBezTo>
                  <a:pt x="2377829" y="1982339"/>
                  <a:pt x="2384574" y="1978967"/>
                  <a:pt x="2391319" y="1975595"/>
                </a:cubicBezTo>
                <a:cubicBezTo>
                  <a:pt x="2394690" y="1968851"/>
                  <a:pt x="2394690" y="1972222"/>
                  <a:pt x="2398064" y="1962106"/>
                </a:cubicBezTo>
                <a:cubicBezTo>
                  <a:pt x="2398064" y="1965479"/>
                  <a:pt x="2401435" y="1965479"/>
                  <a:pt x="2404808" y="1958734"/>
                </a:cubicBezTo>
                <a:cubicBezTo>
                  <a:pt x="2404808" y="1962106"/>
                  <a:pt x="2408180" y="1958734"/>
                  <a:pt x="2408180" y="1965479"/>
                </a:cubicBezTo>
                <a:cubicBezTo>
                  <a:pt x="2411552" y="1958734"/>
                  <a:pt x="2414925" y="1965479"/>
                  <a:pt x="2421670" y="1958734"/>
                </a:cubicBezTo>
                <a:cubicBezTo>
                  <a:pt x="2425042" y="1945246"/>
                  <a:pt x="2431786" y="1938501"/>
                  <a:pt x="2438531" y="1925013"/>
                </a:cubicBezTo>
                <a:cubicBezTo>
                  <a:pt x="2438531" y="1918270"/>
                  <a:pt x="2435160" y="1928385"/>
                  <a:pt x="2431786" y="1925013"/>
                </a:cubicBezTo>
                <a:cubicBezTo>
                  <a:pt x="2435160" y="1921641"/>
                  <a:pt x="2441904" y="1914896"/>
                  <a:pt x="2445276" y="1918270"/>
                </a:cubicBezTo>
                <a:cubicBezTo>
                  <a:pt x="2441904" y="1928385"/>
                  <a:pt x="2438531" y="1941874"/>
                  <a:pt x="2431786" y="1951991"/>
                </a:cubicBezTo>
                <a:cubicBezTo>
                  <a:pt x="2431786" y="1951991"/>
                  <a:pt x="2435160" y="1945246"/>
                  <a:pt x="2438531" y="1938501"/>
                </a:cubicBezTo>
                <a:cubicBezTo>
                  <a:pt x="2438531" y="1948618"/>
                  <a:pt x="2428415" y="1958734"/>
                  <a:pt x="2425042" y="1955362"/>
                </a:cubicBezTo>
                <a:cubicBezTo>
                  <a:pt x="2421670" y="1968851"/>
                  <a:pt x="2418297" y="1975595"/>
                  <a:pt x="2411552" y="1985712"/>
                </a:cubicBezTo>
                <a:cubicBezTo>
                  <a:pt x="2411552" y="1985712"/>
                  <a:pt x="2411552" y="1985712"/>
                  <a:pt x="2408180" y="1989084"/>
                </a:cubicBezTo>
                <a:cubicBezTo>
                  <a:pt x="2401435" y="1999200"/>
                  <a:pt x="2414925" y="1985712"/>
                  <a:pt x="2408180" y="1992455"/>
                </a:cubicBezTo>
                <a:cubicBezTo>
                  <a:pt x="2411552" y="1995827"/>
                  <a:pt x="2404808" y="1992455"/>
                  <a:pt x="2401435" y="1995827"/>
                </a:cubicBezTo>
                <a:cubicBezTo>
                  <a:pt x="2401435" y="2002572"/>
                  <a:pt x="2398064" y="2012688"/>
                  <a:pt x="2387946" y="2019433"/>
                </a:cubicBezTo>
                <a:cubicBezTo>
                  <a:pt x="2391319" y="2012688"/>
                  <a:pt x="2398064" y="2002572"/>
                  <a:pt x="2398064" y="1999200"/>
                </a:cubicBezTo>
                <a:cubicBezTo>
                  <a:pt x="2391319" y="2012688"/>
                  <a:pt x="2377829" y="2026176"/>
                  <a:pt x="2367711" y="2036293"/>
                </a:cubicBezTo>
                <a:cubicBezTo>
                  <a:pt x="2374456" y="2036293"/>
                  <a:pt x="2377829" y="2029548"/>
                  <a:pt x="2381201" y="2026176"/>
                </a:cubicBezTo>
                <a:cubicBezTo>
                  <a:pt x="2381201" y="2036293"/>
                  <a:pt x="2364339" y="2056526"/>
                  <a:pt x="2357594" y="2073386"/>
                </a:cubicBezTo>
                <a:cubicBezTo>
                  <a:pt x="2357594" y="2070014"/>
                  <a:pt x="2360966" y="2070014"/>
                  <a:pt x="2360966" y="2073386"/>
                </a:cubicBezTo>
                <a:cubicBezTo>
                  <a:pt x="2354221" y="2083502"/>
                  <a:pt x="2354221" y="2083502"/>
                  <a:pt x="2347476" y="2093619"/>
                </a:cubicBezTo>
                <a:cubicBezTo>
                  <a:pt x="2350850" y="2093619"/>
                  <a:pt x="2357594" y="2083502"/>
                  <a:pt x="2360966" y="2083502"/>
                </a:cubicBezTo>
                <a:cubicBezTo>
                  <a:pt x="2354221" y="2090247"/>
                  <a:pt x="2340731" y="2100364"/>
                  <a:pt x="2340731" y="2107107"/>
                </a:cubicBezTo>
                <a:cubicBezTo>
                  <a:pt x="2344105" y="2107107"/>
                  <a:pt x="2344105" y="2100364"/>
                  <a:pt x="2347476" y="2096990"/>
                </a:cubicBezTo>
                <a:cubicBezTo>
                  <a:pt x="2347476" y="2107107"/>
                  <a:pt x="2344105" y="2110480"/>
                  <a:pt x="2337360" y="2117223"/>
                </a:cubicBezTo>
                <a:cubicBezTo>
                  <a:pt x="2344105" y="2107107"/>
                  <a:pt x="2337360" y="2113852"/>
                  <a:pt x="2330615" y="2113852"/>
                </a:cubicBezTo>
                <a:cubicBezTo>
                  <a:pt x="2323870" y="2123968"/>
                  <a:pt x="2330615" y="2120597"/>
                  <a:pt x="2323870" y="2127340"/>
                </a:cubicBezTo>
                <a:cubicBezTo>
                  <a:pt x="2317125" y="2130712"/>
                  <a:pt x="2307009" y="2144201"/>
                  <a:pt x="2300264" y="2147573"/>
                </a:cubicBezTo>
                <a:cubicBezTo>
                  <a:pt x="2307009" y="2140828"/>
                  <a:pt x="2317125" y="2130712"/>
                  <a:pt x="2327242" y="2117223"/>
                </a:cubicBezTo>
                <a:cubicBezTo>
                  <a:pt x="2337360" y="2107107"/>
                  <a:pt x="2344105" y="2093619"/>
                  <a:pt x="2350850" y="2083502"/>
                </a:cubicBezTo>
                <a:cubicBezTo>
                  <a:pt x="2347476" y="2086876"/>
                  <a:pt x="2344105" y="2090247"/>
                  <a:pt x="2340731" y="2096990"/>
                </a:cubicBezTo>
                <a:cubicBezTo>
                  <a:pt x="2333987" y="2103735"/>
                  <a:pt x="2330615" y="2110480"/>
                  <a:pt x="2327242" y="2117223"/>
                </a:cubicBezTo>
                <a:cubicBezTo>
                  <a:pt x="2323870" y="2113852"/>
                  <a:pt x="2317125" y="2123968"/>
                  <a:pt x="2317125" y="2120597"/>
                </a:cubicBezTo>
                <a:cubicBezTo>
                  <a:pt x="2310380" y="2134085"/>
                  <a:pt x="2300264" y="2140828"/>
                  <a:pt x="2296891" y="2147573"/>
                </a:cubicBezTo>
                <a:cubicBezTo>
                  <a:pt x="2290146" y="2157689"/>
                  <a:pt x="2283401" y="2164433"/>
                  <a:pt x="2280029" y="2171178"/>
                </a:cubicBezTo>
                <a:cubicBezTo>
                  <a:pt x="2276656" y="2171178"/>
                  <a:pt x="2276656" y="2171178"/>
                  <a:pt x="2276656" y="2171178"/>
                </a:cubicBezTo>
                <a:cubicBezTo>
                  <a:pt x="2269911" y="2184666"/>
                  <a:pt x="2259795" y="2188039"/>
                  <a:pt x="2256421" y="2198154"/>
                </a:cubicBezTo>
                <a:cubicBezTo>
                  <a:pt x="2256421" y="2204899"/>
                  <a:pt x="2263166" y="2188039"/>
                  <a:pt x="2263166" y="2194782"/>
                </a:cubicBezTo>
                <a:cubicBezTo>
                  <a:pt x="2263166" y="2201527"/>
                  <a:pt x="2256421" y="2201527"/>
                  <a:pt x="2253050" y="2208270"/>
                </a:cubicBezTo>
                <a:cubicBezTo>
                  <a:pt x="2246305" y="2215015"/>
                  <a:pt x="2256421" y="2204899"/>
                  <a:pt x="2256421" y="2211644"/>
                </a:cubicBezTo>
                <a:cubicBezTo>
                  <a:pt x="2249676" y="2218387"/>
                  <a:pt x="2242932" y="2221760"/>
                  <a:pt x="2236188" y="2225132"/>
                </a:cubicBezTo>
                <a:cubicBezTo>
                  <a:pt x="2215954" y="2252108"/>
                  <a:pt x="2209209" y="2262225"/>
                  <a:pt x="2226070" y="2255481"/>
                </a:cubicBezTo>
                <a:cubicBezTo>
                  <a:pt x="2232815" y="2245365"/>
                  <a:pt x="2232815" y="2241992"/>
                  <a:pt x="2236188" y="2238620"/>
                </a:cubicBezTo>
                <a:cubicBezTo>
                  <a:pt x="2236188" y="2238620"/>
                  <a:pt x="2236188" y="2241992"/>
                  <a:pt x="2236188" y="2241992"/>
                </a:cubicBezTo>
                <a:cubicBezTo>
                  <a:pt x="2239560" y="2241992"/>
                  <a:pt x="2249676" y="2231877"/>
                  <a:pt x="2249676" y="2225132"/>
                </a:cubicBezTo>
                <a:cubicBezTo>
                  <a:pt x="2253050" y="2225132"/>
                  <a:pt x="2266539" y="2211644"/>
                  <a:pt x="2263166" y="2211644"/>
                </a:cubicBezTo>
                <a:cubicBezTo>
                  <a:pt x="2269911" y="2208270"/>
                  <a:pt x="2280029" y="2201527"/>
                  <a:pt x="2286774" y="2191411"/>
                </a:cubicBezTo>
                <a:cubicBezTo>
                  <a:pt x="2283401" y="2191411"/>
                  <a:pt x="2276656" y="2198154"/>
                  <a:pt x="2276656" y="2194782"/>
                </a:cubicBezTo>
                <a:cubicBezTo>
                  <a:pt x="2283401" y="2181294"/>
                  <a:pt x="2296891" y="2171178"/>
                  <a:pt x="2303635" y="2164433"/>
                </a:cubicBezTo>
                <a:lnTo>
                  <a:pt x="2309565" y="2162952"/>
                </a:lnTo>
                <a:lnTo>
                  <a:pt x="2318290" y="2148991"/>
                </a:lnTo>
                <a:cubicBezTo>
                  <a:pt x="2323401" y="2143994"/>
                  <a:pt x="2329364" y="2138996"/>
                  <a:pt x="2332771" y="2133998"/>
                </a:cubicBezTo>
                <a:cubicBezTo>
                  <a:pt x="2339587" y="2127335"/>
                  <a:pt x="2339587" y="2124003"/>
                  <a:pt x="2339587" y="2120671"/>
                </a:cubicBezTo>
                <a:cubicBezTo>
                  <a:pt x="2342995" y="2114008"/>
                  <a:pt x="2342995" y="2120671"/>
                  <a:pt x="2339587" y="2127335"/>
                </a:cubicBezTo>
                <a:cubicBezTo>
                  <a:pt x="2339587" y="2124003"/>
                  <a:pt x="2346403" y="2114008"/>
                  <a:pt x="2346403" y="2120671"/>
                </a:cubicBezTo>
                <a:lnTo>
                  <a:pt x="2309881" y="2162871"/>
                </a:lnTo>
                <a:lnTo>
                  <a:pt x="2317125" y="2161061"/>
                </a:lnTo>
                <a:cubicBezTo>
                  <a:pt x="2323870" y="2157689"/>
                  <a:pt x="2330615" y="2147573"/>
                  <a:pt x="2337360" y="2140828"/>
                </a:cubicBezTo>
                <a:cubicBezTo>
                  <a:pt x="2344105" y="2130712"/>
                  <a:pt x="2350850" y="2123968"/>
                  <a:pt x="2360966" y="2113852"/>
                </a:cubicBezTo>
                <a:cubicBezTo>
                  <a:pt x="2367711" y="2103735"/>
                  <a:pt x="2371084" y="2096990"/>
                  <a:pt x="2377829" y="2090247"/>
                </a:cubicBezTo>
                <a:cubicBezTo>
                  <a:pt x="2374456" y="2096990"/>
                  <a:pt x="2371084" y="2103735"/>
                  <a:pt x="2371084" y="2107107"/>
                </a:cubicBezTo>
                <a:cubicBezTo>
                  <a:pt x="2377829" y="2093619"/>
                  <a:pt x="2381201" y="2086876"/>
                  <a:pt x="2391319" y="2073386"/>
                </a:cubicBezTo>
                <a:cubicBezTo>
                  <a:pt x="2391319" y="2073386"/>
                  <a:pt x="2391319" y="2073386"/>
                  <a:pt x="2394690" y="2073386"/>
                </a:cubicBezTo>
                <a:cubicBezTo>
                  <a:pt x="2384574" y="2080131"/>
                  <a:pt x="2377829" y="2096990"/>
                  <a:pt x="2381201" y="2100364"/>
                </a:cubicBezTo>
                <a:cubicBezTo>
                  <a:pt x="2387946" y="2090247"/>
                  <a:pt x="2391319" y="2083502"/>
                  <a:pt x="2391319" y="2093619"/>
                </a:cubicBezTo>
                <a:cubicBezTo>
                  <a:pt x="2398064" y="2083502"/>
                  <a:pt x="2391319" y="2086876"/>
                  <a:pt x="2391319" y="2083502"/>
                </a:cubicBezTo>
                <a:cubicBezTo>
                  <a:pt x="2398064" y="2076759"/>
                  <a:pt x="2401435" y="2073386"/>
                  <a:pt x="2401435" y="2063269"/>
                </a:cubicBezTo>
                <a:cubicBezTo>
                  <a:pt x="2408180" y="2056526"/>
                  <a:pt x="2411552" y="2063269"/>
                  <a:pt x="2414925" y="2059898"/>
                </a:cubicBezTo>
                <a:lnTo>
                  <a:pt x="2415843" y="2064031"/>
                </a:lnTo>
                <a:lnTo>
                  <a:pt x="2416368" y="2064031"/>
                </a:lnTo>
                <a:lnTo>
                  <a:pt x="2415947" y="2064499"/>
                </a:lnTo>
                <a:lnTo>
                  <a:pt x="2416611" y="2067485"/>
                </a:lnTo>
                <a:cubicBezTo>
                  <a:pt x="2415767" y="2070858"/>
                  <a:pt x="2413238" y="2075073"/>
                  <a:pt x="2408180" y="2080131"/>
                </a:cubicBezTo>
                <a:cubicBezTo>
                  <a:pt x="2408180" y="2080131"/>
                  <a:pt x="2408180" y="2080131"/>
                  <a:pt x="2414925" y="2083502"/>
                </a:cubicBezTo>
                <a:cubicBezTo>
                  <a:pt x="2411552" y="2090247"/>
                  <a:pt x="2408180" y="2086876"/>
                  <a:pt x="2404808" y="2093619"/>
                </a:cubicBezTo>
                <a:cubicBezTo>
                  <a:pt x="2414925" y="2086876"/>
                  <a:pt x="2411552" y="2096990"/>
                  <a:pt x="2404808" y="2110480"/>
                </a:cubicBezTo>
                <a:cubicBezTo>
                  <a:pt x="2401435" y="2110480"/>
                  <a:pt x="2408180" y="2103735"/>
                  <a:pt x="2404808" y="2103735"/>
                </a:cubicBezTo>
                <a:cubicBezTo>
                  <a:pt x="2391319" y="2127340"/>
                  <a:pt x="2371084" y="2147573"/>
                  <a:pt x="2354221" y="2167806"/>
                </a:cubicBezTo>
                <a:cubicBezTo>
                  <a:pt x="2340731" y="2184666"/>
                  <a:pt x="2320498" y="2201527"/>
                  <a:pt x="2307009" y="2215015"/>
                </a:cubicBezTo>
                <a:cubicBezTo>
                  <a:pt x="2303635" y="2218387"/>
                  <a:pt x="2303635" y="2225132"/>
                  <a:pt x="2293519" y="2235248"/>
                </a:cubicBezTo>
                <a:cubicBezTo>
                  <a:pt x="2290146" y="2235248"/>
                  <a:pt x="2290146" y="2235248"/>
                  <a:pt x="2286774" y="2238620"/>
                </a:cubicBezTo>
                <a:cubicBezTo>
                  <a:pt x="2286774" y="2238620"/>
                  <a:pt x="2290146" y="2235248"/>
                  <a:pt x="2290146" y="2231877"/>
                </a:cubicBezTo>
                <a:cubicBezTo>
                  <a:pt x="2273284" y="2238620"/>
                  <a:pt x="2269911" y="2245365"/>
                  <a:pt x="2246305" y="2272341"/>
                </a:cubicBezTo>
                <a:cubicBezTo>
                  <a:pt x="2239560" y="2285829"/>
                  <a:pt x="2229443" y="2285829"/>
                  <a:pt x="2222699" y="2295946"/>
                </a:cubicBezTo>
                <a:cubicBezTo>
                  <a:pt x="2212580" y="2306062"/>
                  <a:pt x="2226070" y="2289203"/>
                  <a:pt x="2219325" y="2295946"/>
                </a:cubicBezTo>
                <a:cubicBezTo>
                  <a:pt x="2215954" y="2292574"/>
                  <a:pt x="2229443" y="2282458"/>
                  <a:pt x="2232815" y="2279086"/>
                </a:cubicBezTo>
                <a:cubicBezTo>
                  <a:pt x="2226070" y="2275713"/>
                  <a:pt x="2215954" y="2292574"/>
                  <a:pt x="2209209" y="2295946"/>
                </a:cubicBezTo>
                <a:cubicBezTo>
                  <a:pt x="2219325" y="2282458"/>
                  <a:pt x="2202464" y="2299319"/>
                  <a:pt x="2205836" y="2292574"/>
                </a:cubicBezTo>
                <a:cubicBezTo>
                  <a:pt x="2192346" y="2306062"/>
                  <a:pt x="2192346" y="2309434"/>
                  <a:pt x="2182229" y="2312807"/>
                </a:cubicBezTo>
                <a:cubicBezTo>
                  <a:pt x="2175484" y="2319550"/>
                  <a:pt x="2175484" y="2319550"/>
                  <a:pt x="2175484" y="2322924"/>
                </a:cubicBezTo>
                <a:lnTo>
                  <a:pt x="2177838" y="2322041"/>
                </a:lnTo>
                <a:lnTo>
                  <a:pt x="2171689" y="2327139"/>
                </a:lnTo>
                <a:cubicBezTo>
                  <a:pt x="2162837" y="2332197"/>
                  <a:pt x="2151877" y="2338098"/>
                  <a:pt x="2141760" y="2346528"/>
                </a:cubicBezTo>
                <a:cubicBezTo>
                  <a:pt x="2148505" y="2333040"/>
                  <a:pt x="2175484" y="2319550"/>
                  <a:pt x="2188974" y="2299319"/>
                </a:cubicBezTo>
                <a:cubicBezTo>
                  <a:pt x="2202464" y="2292574"/>
                  <a:pt x="2199091" y="2285829"/>
                  <a:pt x="2212580" y="2275713"/>
                </a:cubicBezTo>
                <a:cubicBezTo>
                  <a:pt x="2212580" y="2279086"/>
                  <a:pt x="2205836" y="2285829"/>
                  <a:pt x="2202464" y="2292574"/>
                </a:cubicBezTo>
                <a:cubicBezTo>
                  <a:pt x="2212580" y="2285829"/>
                  <a:pt x="2222699" y="2272341"/>
                  <a:pt x="2232815" y="2262225"/>
                </a:cubicBezTo>
                <a:cubicBezTo>
                  <a:pt x="2222699" y="2268970"/>
                  <a:pt x="2212580" y="2275713"/>
                  <a:pt x="2199091" y="2282458"/>
                </a:cubicBezTo>
                <a:cubicBezTo>
                  <a:pt x="2192346" y="2289203"/>
                  <a:pt x="2199091" y="2289203"/>
                  <a:pt x="2192346" y="2292574"/>
                </a:cubicBezTo>
                <a:cubicBezTo>
                  <a:pt x="2192346" y="2292574"/>
                  <a:pt x="2192346" y="2292574"/>
                  <a:pt x="2188974" y="2292574"/>
                </a:cubicBezTo>
                <a:cubicBezTo>
                  <a:pt x="2178856" y="2299319"/>
                  <a:pt x="2185601" y="2302691"/>
                  <a:pt x="2172111" y="2309434"/>
                </a:cubicBezTo>
                <a:cubicBezTo>
                  <a:pt x="2178856" y="2299319"/>
                  <a:pt x="2168740" y="2309434"/>
                  <a:pt x="2168740" y="2306062"/>
                </a:cubicBezTo>
                <a:cubicBezTo>
                  <a:pt x="2155250" y="2316179"/>
                  <a:pt x="2165366" y="2309434"/>
                  <a:pt x="2161995" y="2316179"/>
                </a:cubicBezTo>
                <a:cubicBezTo>
                  <a:pt x="2145133" y="2333040"/>
                  <a:pt x="2131644" y="2339784"/>
                  <a:pt x="2118154" y="2353273"/>
                </a:cubicBezTo>
                <a:cubicBezTo>
                  <a:pt x="2114781" y="2356645"/>
                  <a:pt x="2118154" y="2356645"/>
                  <a:pt x="2118154" y="2356645"/>
                </a:cubicBezTo>
                <a:cubicBezTo>
                  <a:pt x="2121526" y="2353273"/>
                  <a:pt x="2124899" y="2349900"/>
                  <a:pt x="2128270" y="2346528"/>
                </a:cubicBezTo>
                <a:cubicBezTo>
                  <a:pt x="2131644" y="2343155"/>
                  <a:pt x="2138388" y="2339784"/>
                  <a:pt x="2141760" y="2336412"/>
                </a:cubicBezTo>
                <a:cubicBezTo>
                  <a:pt x="2138388" y="2339784"/>
                  <a:pt x="2135015" y="2343155"/>
                  <a:pt x="2128270" y="2349900"/>
                </a:cubicBezTo>
                <a:cubicBezTo>
                  <a:pt x="2124899" y="2353273"/>
                  <a:pt x="2124899" y="2356645"/>
                  <a:pt x="2131644" y="2353273"/>
                </a:cubicBezTo>
                <a:cubicBezTo>
                  <a:pt x="2124899" y="2360017"/>
                  <a:pt x="2124899" y="2360017"/>
                  <a:pt x="2118154" y="2370133"/>
                </a:cubicBezTo>
                <a:cubicBezTo>
                  <a:pt x="2114781" y="2370133"/>
                  <a:pt x="2118154" y="2366761"/>
                  <a:pt x="2114781" y="2366761"/>
                </a:cubicBezTo>
                <a:cubicBezTo>
                  <a:pt x="2111409" y="2370133"/>
                  <a:pt x="2111409" y="2370133"/>
                  <a:pt x="2111409" y="2373505"/>
                </a:cubicBezTo>
                <a:cubicBezTo>
                  <a:pt x="2114781" y="2376878"/>
                  <a:pt x="2114781" y="2373505"/>
                  <a:pt x="2124899" y="2373505"/>
                </a:cubicBezTo>
                <a:cubicBezTo>
                  <a:pt x="2118154" y="2373505"/>
                  <a:pt x="2118154" y="2380250"/>
                  <a:pt x="2111409" y="2383621"/>
                </a:cubicBezTo>
                <a:cubicBezTo>
                  <a:pt x="2104664" y="2390366"/>
                  <a:pt x="2101291" y="2400483"/>
                  <a:pt x="2091174" y="2410599"/>
                </a:cubicBezTo>
                <a:cubicBezTo>
                  <a:pt x="2084430" y="2420716"/>
                  <a:pt x="2070940" y="2430832"/>
                  <a:pt x="2054078" y="2444320"/>
                </a:cubicBezTo>
                <a:cubicBezTo>
                  <a:pt x="2047334" y="2457808"/>
                  <a:pt x="2020354" y="2478041"/>
                  <a:pt x="2010236" y="2491530"/>
                </a:cubicBezTo>
                <a:cubicBezTo>
                  <a:pt x="2003491" y="2498274"/>
                  <a:pt x="1986630" y="2505018"/>
                  <a:pt x="1993375" y="2508391"/>
                </a:cubicBezTo>
                <a:cubicBezTo>
                  <a:pt x="1986630" y="2508391"/>
                  <a:pt x="1983258" y="2511763"/>
                  <a:pt x="1979885" y="2511763"/>
                </a:cubicBezTo>
                <a:cubicBezTo>
                  <a:pt x="1973140" y="2518506"/>
                  <a:pt x="1993375" y="2508391"/>
                  <a:pt x="1983258" y="2515134"/>
                </a:cubicBezTo>
                <a:cubicBezTo>
                  <a:pt x="1973140" y="2521879"/>
                  <a:pt x="1983258" y="2511763"/>
                  <a:pt x="1976513" y="2515134"/>
                </a:cubicBezTo>
                <a:cubicBezTo>
                  <a:pt x="1973140" y="2518506"/>
                  <a:pt x="1973140" y="2521879"/>
                  <a:pt x="1969768" y="2528622"/>
                </a:cubicBezTo>
                <a:cubicBezTo>
                  <a:pt x="1959650" y="2531996"/>
                  <a:pt x="1946161" y="2542112"/>
                  <a:pt x="1932671" y="2548855"/>
                </a:cubicBezTo>
                <a:cubicBezTo>
                  <a:pt x="1919181" y="2558972"/>
                  <a:pt x="1902320" y="2565717"/>
                  <a:pt x="1895575" y="2572460"/>
                </a:cubicBezTo>
                <a:cubicBezTo>
                  <a:pt x="1892203" y="2572460"/>
                  <a:pt x="1888830" y="2575833"/>
                  <a:pt x="1885458" y="2572460"/>
                </a:cubicBezTo>
                <a:cubicBezTo>
                  <a:pt x="1861850" y="2589321"/>
                  <a:pt x="1838244" y="2599438"/>
                  <a:pt x="1814638" y="2609554"/>
                </a:cubicBezTo>
                <a:cubicBezTo>
                  <a:pt x="1804520" y="2612926"/>
                  <a:pt x="1791030" y="2616298"/>
                  <a:pt x="1780914" y="2619669"/>
                </a:cubicBezTo>
                <a:cubicBezTo>
                  <a:pt x="1774169" y="2623043"/>
                  <a:pt x="1767424" y="2626414"/>
                  <a:pt x="1760679" y="2626414"/>
                </a:cubicBezTo>
                <a:cubicBezTo>
                  <a:pt x="1753934" y="2629786"/>
                  <a:pt x="1750561" y="2633159"/>
                  <a:pt x="1743816" y="2633159"/>
                </a:cubicBezTo>
                <a:cubicBezTo>
                  <a:pt x="1733699" y="2633159"/>
                  <a:pt x="1726955" y="2636531"/>
                  <a:pt x="1710093" y="2643276"/>
                </a:cubicBezTo>
                <a:cubicBezTo>
                  <a:pt x="1710093" y="2643276"/>
                  <a:pt x="1703348" y="2643276"/>
                  <a:pt x="1703348" y="2639902"/>
                </a:cubicBezTo>
                <a:cubicBezTo>
                  <a:pt x="1689859" y="2646647"/>
                  <a:pt x="1676369" y="2650019"/>
                  <a:pt x="1659506" y="2653391"/>
                </a:cubicBezTo>
                <a:cubicBezTo>
                  <a:pt x="1646018" y="2656764"/>
                  <a:pt x="1632528" y="2660135"/>
                  <a:pt x="1615665" y="2663507"/>
                </a:cubicBezTo>
                <a:cubicBezTo>
                  <a:pt x="1615665" y="2663507"/>
                  <a:pt x="1615665" y="2663507"/>
                  <a:pt x="1615665" y="2660135"/>
                </a:cubicBezTo>
                <a:cubicBezTo>
                  <a:pt x="1595430" y="2670252"/>
                  <a:pt x="1595430" y="2663507"/>
                  <a:pt x="1578569" y="2670252"/>
                </a:cubicBezTo>
                <a:cubicBezTo>
                  <a:pt x="1575197" y="2670252"/>
                  <a:pt x="1561708" y="2673624"/>
                  <a:pt x="1551590" y="2673624"/>
                </a:cubicBezTo>
                <a:cubicBezTo>
                  <a:pt x="1554963" y="2673624"/>
                  <a:pt x="1548218" y="2673624"/>
                  <a:pt x="1548218" y="2670252"/>
                </a:cubicBezTo>
                <a:cubicBezTo>
                  <a:pt x="1538100" y="2673624"/>
                  <a:pt x="1544845" y="2673624"/>
                  <a:pt x="1534728" y="2676997"/>
                </a:cubicBezTo>
                <a:cubicBezTo>
                  <a:pt x="1521238" y="2676997"/>
                  <a:pt x="1507749" y="2676997"/>
                  <a:pt x="1490887" y="2676997"/>
                </a:cubicBezTo>
                <a:cubicBezTo>
                  <a:pt x="1474024" y="2676997"/>
                  <a:pt x="1453790" y="2680368"/>
                  <a:pt x="1436928" y="2683740"/>
                </a:cubicBezTo>
                <a:cubicBezTo>
                  <a:pt x="1426810" y="2680368"/>
                  <a:pt x="1409949" y="2676997"/>
                  <a:pt x="1393087" y="2676997"/>
                </a:cubicBezTo>
                <a:cubicBezTo>
                  <a:pt x="1393087" y="2676997"/>
                  <a:pt x="1393087" y="2673624"/>
                  <a:pt x="1396459" y="2670252"/>
                </a:cubicBezTo>
                <a:cubicBezTo>
                  <a:pt x="1389714" y="2670252"/>
                  <a:pt x="1382969" y="2670252"/>
                  <a:pt x="1372853" y="2670252"/>
                </a:cubicBezTo>
                <a:cubicBezTo>
                  <a:pt x="1366108" y="2670252"/>
                  <a:pt x="1355990" y="2670252"/>
                  <a:pt x="1345873" y="2670252"/>
                </a:cubicBezTo>
                <a:cubicBezTo>
                  <a:pt x="1329012" y="2673624"/>
                  <a:pt x="1312149" y="2673624"/>
                  <a:pt x="1302032" y="2670252"/>
                </a:cubicBezTo>
                <a:cubicBezTo>
                  <a:pt x="1325639" y="2670252"/>
                  <a:pt x="1352618" y="2670252"/>
                  <a:pt x="1376224" y="2666880"/>
                </a:cubicBezTo>
                <a:cubicBezTo>
                  <a:pt x="1399832" y="2663507"/>
                  <a:pt x="1426810" y="2660135"/>
                  <a:pt x="1443673" y="2656764"/>
                </a:cubicBezTo>
                <a:cubicBezTo>
                  <a:pt x="1507749" y="2639902"/>
                  <a:pt x="1578569" y="2629786"/>
                  <a:pt x="1642645" y="2606181"/>
                </a:cubicBezTo>
                <a:cubicBezTo>
                  <a:pt x="1703348" y="2596065"/>
                  <a:pt x="1760679" y="2572460"/>
                  <a:pt x="1818010" y="2538739"/>
                </a:cubicBezTo>
                <a:cubicBezTo>
                  <a:pt x="1814638" y="2535367"/>
                  <a:pt x="1801148" y="2542112"/>
                  <a:pt x="1797775" y="2538739"/>
                </a:cubicBezTo>
                <a:cubicBezTo>
                  <a:pt x="1834871" y="2521879"/>
                  <a:pt x="1851734" y="2515134"/>
                  <a:pt x="1885458" y="2494901"/>
                </a:cubicBezTo>
                <a:cubicBezTo>
                  <a:pt x="1885458" y="2491530"/>
                  <a:pt x="1882085" y="2494901"/>
                  <a:pt x="1875340" y="2494901"/>
                </a:cubicBezTo>
                <a:cubicBezTo>
                  <a:pt x="1871969" y="2505018"/>
                  <a:pt x="1844989" y="2508391"/>
                  <a:pt x="1844989" y="2511763"/>
                </a:cubicBezTo>
                <a:cubicBezTo>
                  <a:pt x="1831499" y="2515134"/>
                  <a:pt x="1814638" y="2521879"/>
                  <a:pt x="1801148" y="2528622"/>
                </a:cubicBezTo>
                <a:cubicBezTo>
                  <a:pt x="1784285" y="2535367"/>
                  <a:pt x="1770795" y="2542112"/>
                  <a:pt x="1753934" y="2545484"/>
                </a:cubicBezTo>
                <a:cubicBezTo>
                  <a:pt x="1750561" y="2545484"/>
                  <a:pt x="1760679" y="2545484"/>
                  <a:pt x="1750561" y="2552227"/>
                </a:cubicBezTo>
                <a:cubicBezTo>
                  <a:pt x="1750561" y="2548855"/>
                  <a:pt x="1743816" y="2548855"/>
                  <a:pt x="1737073" y="2552227"/>
                </a:cubicBezTo>
                <a:cubicBezTo>
                  <a:pt x="1730328" y="2555600"/>
                  <a:pt x="1720210" y="2558972"/>
                  <a:pt x="1716838" y="2562344"/>
                </a:cubicBezTo>
                <a:cubicBezTo>
                  <a:pt x="1726955" y="2552227"/>
                  <a:pt x="1686485" y="2569088"/>
                  <a:pt x="1672996" y="2572460"/>
                </a:cubicBezTo>
                <a:lnTo>
                  <a:pt x="1675448" y="2570315"/>
                </a:lnTo>
                <a:lnTo>
                  <a:pt x="1679741" y="2569088"/>
                </a:lnTo>
                <a:cubicBezTo>
                  <a:pt x="1679741" y="2569088"/>
                  <a:pt x="1678054" y="2569088"/>
                  <a:pt x="1676368" y="2569510"/>
                </a:cubicBezTo>
                <a:lnTo>
                  <a:pt x="1675448" y="2570315"/>
                </a:lnTo>
                <a:lnTo>
                  <a:pt x="1656134" y="2575833"/>
                </a:lnTo>
                <a:cubicBezTo>
                  <a:pt x="1652763" y="2579205"/>
                  <a:pt x="1656134" y="2572460"/>
                  <a:pt x="1652763" y="2572460"/>
                </a:cubicBezTo>
                <a:cubicBezTo>
                  <a:pt x="1639273" y="2579205"/>
                  <a:pt x="1625783" y="2579205"/>
                  <a:pt x="1615665" y="2582577"/>
                </a:cubicBezTo>
                <a:cubicBezTo>
                  <a:pt x="1602175" y="2582577"/>
                  <a:pt x="1592059" y="2585948"/>
                  <a:pt x="1578569" y="2592693"/>
                </a:cubicBezTo>
                <a:cubicBezTo>
                  <a:pt x="1578569" y="2589321"/>
                  <a:pt x="1571824" y="2589321"/>
                  <a:pt x="1571824" y="2585948"/>
                </a:cubicBezTo>
                <a:cubicBezTo>
                  <a:pt x="1565079" y="2589321"/>
                  <a:pt x="1554963" y="2592693"/>
                  <a:pt x="1554963" y="2589321"/>
                </a:cubicBezTo>
                <a:cubicBezTo>
                  <a:pt x="1551590" y="2589321"/>
                  <a:pt x="1544845" y="2592693"/>
                  <a:pt x="1551590" y="2592693"/>
                </a:cubicBezTo>
                <a:cubicBezTo>
                  <a:pt x="1551590" y="2596065"/>
                  <a:pt x="1544845" y="2592693"/>
                  <a:pt x="1538100" y="2596065"/>
                </a:cubicBezTo>
                <a:cubicBezTo>
                  <a:pt x="1531355" y="2592693"/>
                  <a:pt x="1538100" y="2592693"/>
                  <a:pt x="1531355" y="2592693"/>
                </a:cubicBezTo>
                <a:cubicBezTo>
                  <a:pt x="1521238" y="2596065"/>
                  <a:pt x="1501004" y="2596065"/>
                  <a:pt x="1501004" y="2602810"/>
                </a:cubicBezTo>
                <a:cubicBezTo>
                  <a:pt x="1494259" y="2596065"/>
                  <a:pt x="1484142" y="2599438"/>
                  <a:pt x="1467279" y="2602810"/>
                </a:cubicBezTo>
                <a:cubicBezTo>
                  <a:pt x="1470653" y="2599438"/>
                  <a:pt x="1484142" y="2599438"/>
                  <a:pt x="1490887" y="2596065"/>
                </a:cubicBezTo>
                <a:cubicBezTo>
                  <a:pt x="1494259" y="2592693"/>
                  <a:pt x="1480769" y="2592693"/>
                  <a:pt x="1474024" y="2592693"/>
                </a:cubicBezTo>
                <a:cubicBezTo>
                  <a:pt x="1477398" y="2589321"/>
                  <a:pt x="1480769" y="2589321"/>
                  <a:pt x="1487514" y="2589321"/>
                </a:cubicBezTo>
                <a:lnTo>
                  <a:pt x="1491729" y="2588478"/>
                </a:lnTo>
                <a:lnTo>
                  <a:pt x="1484142" y="2585948"/>
                </a:lnTo>
                <a:cubicBezTo>
                  <a:pt x="1474024" y="2585948"/>
                  <a:pt x="1477398" y="2589321"/>
                  <a:pt x="1463908" y="2592693"/>
                </a:cubicBezTo>
                <a:cubicBezTo>
                  <a:pt x="1457163" y="2592693"/>
                  <a:pt x="1470653" y="2592693"/>
                  <a:pt x="1467279" y="2596065"/>
                </a:cubicBezTo>
                <a:cubicBezTo>
                  <a:pt x="1457163" y="2592693"/>
                  <a:pt x="1453790" y="2592693"/>
                  <a:pt x="1443673" y="2592693"/>
                </a:cubicBezTo>
                <a:cubicBezTo>
                  <a:pt x="1450418" y="2589321"/>
                  <a:pt x="1453790" y="2589321"/>
                  <a:pt x="1453790" y="2585948"/>
                </a:cubicBezTo>
                <a:cubicBezTo>
                  <a:pt x="1453790" y="2585948"/>
                  <a:pt x="1450418" y="2585948"/>
                  <a:pt x="1450418" y="2585948"/>
                </a:cubicBezTo>
                <a:cubicBezTo>
                  <a:pt x="1440300" y="2589321"/>
                  <a:pt x="1436928" y="2585948"/>
                  <a:pt x="1423439" y="2589321"/>
                </a:cubicBezTo>
                <a:cubicBezTo>
                  <a:pt x="1430183" y="2585948"/>
                  <a:pt x="1430183" y="2582577"/>
                  <a:pt x="1413322" y="2585948"/>
                </a:cubicBezTo>
                <a:cubicBezTo>
                  <a:pt x="1406577" y="2585948"/>
                  <a:pt x="1430183" y="2582577"/>
                  <a:pt x="1433555" y="2582577"/>
                </a:cubicBezTo>
                <a:cubicBezTo>
                  <a:pt x="1416694" y="2582577"/>
                  <a:pt x="1406577" y="2582577"/>
                  <a:pt x="1386343" y="2585948"/>
                </a:cubicBezTo>
                <a:cubicBezTo>
                  <a:pt x="1386343" y="2582577"/>
                  <a:pt x="1379598" y="2582577"/>
                  <a:pt x="1393087" y="2579205"/>
                </a:cubicBezTo>
                <a:cubicBezTo>
                  <a:pt x="1376224" y="2579205"/>
                  <a:pt x="1362735" y="2582577"/>
                  <a:pt x="1359363" y="2589321"/>
                </a:cubicBezTo>
                <a:cubicBezTo>
                  <a:pt x="1349245" y="2589321"/>
                  <a:pt x="1335755" y="2585948"/>
                  <a:pt x="1332384" y="2592693"/>
                </a:cubicBezTo>
                <a:lnTo>
                  <a:pt x="1334169" y="2593288"/>
                </a:lnTo>
                <a:lnTo>
                  <a:pt x="1330698" y="2593537"/>
                </a:lnTo>
                <a:cubicBezTo>
                  <a:pt x="1327325" y="2591849"/>
                  <a:pt x="1323953" y="2589321"/>
                  <a:pt x="1318894" y="2589321"/>
                </a:cubicBezTo>
                <a:cubicBezTo>
                  <a:pt x="1315522" y="2589321"/>
                  <a:pt x="1308777" y="2592693"/>
                  <a:pt x="1315522" y="2592693"/>
                </a:cubicBezTo>
                <a:cubicBezTo>
                  <a:pt x="1312149" y="2592693"/>
                  <a:pt x="1302032" y="2589321"/>
                  <a:pt x="1312149" y="2589321"/>
                </a:cubicBezTo>
                <a:cubicBezTo>
                  <a:pt x="1305404" y="2585948"/>
                  <a:pt x="1288543" y="2592693"/>
                  <a:pt x="1291914" y="2585948"/>
                </a:cubicBezTo>
                <a:cubicBezTo>
                  <a:pt x="1285170" y="2585948"/>
                  <a:pt x="1288543" y="2589321"/>
                  <a:pt x="1285170" y="2592693"/>
                </a:cubicBezTo>
                <a:cubicBezTo>
                  <a:pt x="1278425" y="2592693"/>
                  <a:pt x="1258190" y="2589321"/>
                  <a:pt x="1251445" y="2589321"/>
                </a:cubicBezTo>
                <a:cubicBezTo>
                  <a:pt x="1254818" y="2585948"/>
                  <a:pt x="1264935" y="2589321"/>
                  <a:pt x="1275053" y="2589321"/>
                </a:cubicBezTo>
                <a:cubicBezTo>
                  <a:pt x="1275053" y="2585948"/>
                  <a:pt x="1271680" y="2585948"/>
                  <a:pt x="1268308" y="2585948"/>
                </a:cubicBezTo>
                <a:cubicBezTo>
                  <a:pt x="1275053" y="2582577"/>
                  <a:pt x="1278425" y="2585948"/>
                  <a:pt x="1278425" y="2585948"/>
                </a:cubicBezTo>
                <a:cubicBezTo>
                  <a:pt x="1288543" y="2585948"/>
                  <a:pt x="1285170" y="2585948"/>
                  <a:pt x="1288543" y="2582577"/>
                </a:cubicBezTo>
                <a:cubicBezTo>
                  <a:pt x="1237957" y="2585948"/>
                  <a:pt x="1160392" y="2572460"/>
                  <a:pt x="1109804" y="2569088"/>
                </a:cubicBezTo>
                <a:cubicBezTo>
                  <a:pt x="1116549" y="2562344"/>
                  <a:pt x="1062592" y="2558972"/>
                  <a:pt x="1055847" y="2558972"/>
                </a:cubicBezTo>
                <a:cubicBezTo>
                  <a:pt x="1052474" y="2558972"/>
                  <a:pt x="1052474" y="2555600"/>
                  <a:pt x="1049102" y="2555600"/>
                </a:cubicBezTo>
                <a:cubicBezTo>
                  <a:pt x="1042357" y="2558972"/>
                  <a:pt x="1038984" y="2552227"/>
                  <a:pt x="1028868" y="2552227"/>
                </a:cubicBezTo>
                <a:cubicBezTo>
                  <a:pt x="1018749" y="2548855"/>
                  <a:pt x="1038984" y="2555600"/>
                  <a:pt x="1035612" y="2548855"/>
                </a:cubicBezTo>
                <a:cubicBezTo>
                  <a:pt x="1025494" y="2545484"/>
                  <a:pt x="1022123" y="2552227"/>
                  <a:pt x="1012005" y="2545484"/>
                </a:cubicBezTo>
                <a:cubicBezTo>
                  <a:pt x="1012005" y="2545484"/>
                  <a:pt x="1015378" y="2545484"/>
                  <a:pt x="1018749" y="2545484"/>
                </a:cubicBezTo>
                <a:cubicBezTo>
                  <a:pt x="1008633" y="2542112"/>
                  <a:pt x="985027" y="2535367"/>
                  <a:pt x="985027" y="2542112"/>
                </a:cubicBezTo>
                <a:cubicBezTo>
                  <a:pt x="978282" y="2535367"/>
                  <a:pt x="981653" y="2531996"/>
                  <a:pt x="968164" y="2525251"/>
                </a:cubicBezTo>
                <a:cubicBezTo>
                  <a:pt x="958047" y="2521879"/>
                  <a:pt x="961419" y="2528622"/>
                  <a:pt x="951302" y="2525251"/>
                </a:cubicBezTo>
                <a:cubicBezTo>
                  <a:pt x="951302" y="2521879"/>
                  <a:pt x="934439" y="2515134"/>
                  <a:pt x="927694" y="2515134"/>
                </a:cubicBezTo>
                <a:cubicBezTo>
                  <a:pt x="924323" y="2505018"/>
                  <a:pt x="890598" y="2501646"/>
                  <a:pt x="880482" y="2494901"/>
                </a:cubicBezTo>
                <a:cubicBezTo>
                  <a:pt x="870364" y="2491530"/>
                  <a:pt x="856874" y="2488158"/>
                  <a:pt x="840013" y="2481413"/>
                </a:cubicBezTo>
                <a:cubicBezTo>
                  <a:pt x="826523" y="2474670"/>
                  <a:pt x="813033" y="2467925"/>
                  <a:pt x="809662" y="2467925"/>
                </a:cubicBezTo>
                <a:cubicBezTo>
                  <a:pt x="816407" y="2464553"/>
                  <a:pt x="819778" y="2467925"/>
                  <a:pt x="823151" y="2471297"/>
                </a:cubicBezTo>
                <a:cubicBezTo>
                  <a:pt x="826523" y="2472982"/>
                  <a:pt x="825681" y="2472140"/>
                  <a:pt x="825681" y="2471297"/>
                </a:cubicBezTo>
                <a:lnTo>
                  <a:pt x="833268" y="2471297"/>
                </a:lnTo>
                <a:lnTo>
                  <a:pt x="833268" y="2478041"/>
                </a:lnTo>
                <a:cubicBezTo>
                  <a:pt x="833268" y="2474670"/>
                  <a:pt x="836641" y="2478041"/>
                  <a:pt x="840013" y="2478041"/>
                </a:cubicBezTo>
                <a:cubicBezTo>
                  <a:pt x="846758" y="2481413"/>
                  <a:pt x="850129" y="2481413"/>
                  <a:pt x="856874" y="2484785"/>
                </a:cubicBezTo>
                <a:cubicBezTo>
                  <a:pt x="856874" y="2484785"/>
                  <a:pt x="860247" y="2484785"/>
                  <a:pt x="860247" y="2484785"/>
                </a:cubicBezTo>
                <a:cubicBezTo>
                  <a:pt x="860247" y="2481413"/>
                  <a:pt x="853503" y="2478041"/>
                  <a:pt x="843384" y="2474670"/>
                </a:cubicBezTo>
                <a:lnTo>
                  <a:pt x="833268" y="2471297"/>
                </a:lnTo>
                <a:lnTo>
                  <a:pt x="823151" y="2467925"/>
                </a:lnTo>
                <a:lnTo>
                  <a:pt x="815970" y="2463138"/>
                </a:lnTo>
                <a:lnTo>
                  <a:pt x="819778" y="2464553"/>
                </a:lnTo>
                <a:cubicBezTo>
                  <a:pt x="819778" y="2464553"/>
                  <a:pt x="819778" y="2464553"/>
                  <a:pt x="819778" y="2461180"/>
                </a:cubicBezTo>
                <a:cubicBezTo>
                  <a:pt x="813033" y="2457808"/>
                  <a:pt x="813033" y="2461180"/>
                  <a:pt x="806288" y="2457808"/>
                </a:cubicBezTo>
                <a:cubicBezTo>
                  <a:pt x="819778" y="2457808"/>
                  <a:pt x="799543" y="2451064"/>
                  <a:pt x="789427" y="2447692"/>
                </a:cubicBezTo>
                <a:cubicBezTo>
                  <a:pt x="789427" y="2444320"/>
                  <a:pt x="809662" y="2454437"/>
                  <a:pt x="819778" y="2457808"/>
                </a:cubicBezTo>
                <a:cubicBezTo>
                  <a:pt x="816407" y="2451064"/>
                  <a:pt x="816407" y="2454437"/>
                  <a:pt x="809662" y="2447692"/>
                </a:cubicBezTo>
                <a:cubicBezTo>
                  <a:pt x="813033" y="2451064"/>
                  <a:pt x="799543" y="2447692"/>
                  <a:pt x="786054" y="2444320"/>
                </a:cubicBezTo>
                <a:cubicBezTo>
                  <a:pt x="772564" y="2437575"/>
                  <a:pt x="759074" y="2430832"/>
                  <a:pt x="755703" y="2427459"/>
                </a:cubicBezTo>
                <a:cubicBezTo>
                  <a:pt x="735468" y="2420716"/>
                  <a:pt x="705117" y="2400483"/>
                  <a:pt x="691627" y="2397111"/>
                </a:cubicBezTo>
                <a:cubicBezTo>
                  <a:pt x="694999" y="2400483"/>
                  <a:pt x="698372" y="2403854"/>
                  <a:pt x="705117" y="2407227"/>
                </a:cubicBezTo>
                <a:cubicBezTo>
                  <a:pt x="708489" y="2410599"/>
                  <a:pt x="698372" y="2403854"/>
                  <a:pt x="694999" y="2403854"/>
                </a:cubicBezTo>
                <a:cubicBezTo>
                  <a:pt x="691627" y="2403854"/>
                  <a:pt x="698372" y="2407227"/>
                  <a:pt x="701744" y="2410599"/>
                </a:cubicBezTo>
                <a:cubicBezTo>
                  <a:pt x="705117" y="2407227"/>
                  <a:pt x="711862" y="2417342"/>
                  <a:pt x="711862" y="2413971"/>
                </a:cubicBezTo>
                <a:cubicBezTo>
                  <a:pt x="715233" y="2413971"/>
                  <a:pt x="715233" y="2417342"/>
                  <a:pt x="715233" y="2417342"/>
                </a:cubicBezTo>
                <a:cubicBezTo>
                  <a:pt x="715233" y="2417342"/>
                  <a:pt x="715233" y="2417342"/>
                  <a:pt x="701744" y="2413971"/>
                </a:cubicBezTo>
                <a:cubicBezTo>
                  <a:pt x="701744" y="2413971"/>
                  <a:pt x="718607" y="2420716"/>
                  <a:pt x="715233" y="2424087"/>
                </a:cubicBezTo>
                <a:cubicBezTo>
                  <a:pt x="701744" y="2413971"/>
                  <a:pt x="694999" y="2410599"/>
                  <a:pt x="688254" y="2407227"/>
                </a:cubicBezTo>
                <a:cubicBezTo>
                  <a:pt x="684882" y="2407227"/>
                  <a:pt x="684882" y="2403854"/>
                  <a:pt x="678137" y="2400483"/>
                </a:cubicBezTo>
                <a:cubicBezTo>
                  <a:pt x="674764" y="2400483"/>
                  <a:pt x="668021" y="2397111"/>
                  <a:pt x="661276" y="2393738"/>
                </a:cubicBezTo>
                <a:cubicBezTo>
                  <a:pt x="664648" y="2390366"/>
                  <a:pt x="671393" y="2393738"/>
                  <a:pt x="668021" y="2390366"/>
                </a:cubicBezTo>
                <a:cubicBezTo>
                  <a:pt x="678137" y="2393738"/>
                  <a:pt x="678137" y="2397111"/>
                  <a:pt x="684882" y="2397111"/>
                </a:cubicBezTo>
                <a:cubicBezTo>
                  <a:pt x="681509" y="2390366"/>
                  <a:pt x="681509" y="2390366"/>
                  <a:pt x="681509" y="2386994"/>
                </a:cubicBezTo>
                <a:cubicBezTo>
                  <a:pt x="678137" y="2386994"/>
                  <a:pt x="681509" y="2386994"/>
                  <a:pt x="681509" y="2390366"/>
                </a:cubicBezTo>
                <a:cubicBezTo>
                  <a:pt x="674764" y="2390366"/>
                  <a:pt x="661276" y="2373505"/>
                  <a:pt x="657903" y="2380250"/>
                </a:cubicBezTo>
                <a:cubicBezTo>
                  <a:pt x="654531" y="2373505"/>
                  <a:pt x="654531" y="2373505"/>
                  <a:pt x="647786" y="2370133"/>
                </a:cubicBezTo>
                <a:cubicBezTo>
                  <a:pt x="649472" y="2370133"/>
                  <a:pt x="646943" y="2367604"/>
                  <a:pt x="645256" y="2365918"/>
                </a:cubicBezTo>
                <a:lnTo>
                  <a:pt x="644193" y="2364677"/>
                </a:lnTo>
                <a:lnTo>
                  <a:pt x="647786" y="2366761"/>
                </a:lnTo>
                <a:cubicBezTo>
                  <a:pt x="645257" y="2365075"/>
                  <a:pt x="644203" y="2364443"/>
                  <a:pt x="643992" y="2364443"/>
                </a:cubicBezTo>
                <a:lnTo>
                  <a:pt x="644193" y="2364677"/>
                </a:lnTo>
                <a:lnTo>
                  <a:pt x="626708" y="2354537"/>
                </a:lnTo>
                <a:cubicBezTo>
                  <a:pt x="618277" y="2349900"/>
                  <a:pt x="609003" y="2344842"/>
                  <a:pt x="600572" y="2339784"/>
                </a:cubicBezTo>
                <a:cubicBezTo>
                  <a:pt x="617434" y="2346528"/>
                  <a:pt x="603944" y="2336412"/>
                  <a:pt x="587082" y="2322924"/>
                </a:cubicBezTo>
                <a:cubicBezTo>
                  <a:pt x="570221" y="2312807"/>
                  <a:pt x="546613" y="2295946"/>
                  <a:pt x="539868" y="2292574"/>
                </a:cubicBezTo>
                <a:cubicBezTo>
                  <a:pt x="533123" y="2285829"/>
                  <a:pt x="523007" y="2275713"/>
                  <a:pt x="509517" y="2268970"/>
                </a:cubicBezTo>
                <a:cubicBezTo>
                  <a:pt x="499401" y="2258853"/>
                  <a:pt x="485911" y="2248736"/>
                  <a:pt x="479166" y="2241992"/>
                </a:cubicBezTo>
                <a:cubicBezTo>
                  <a:pt x="479166" y="2238620"/>
                  <a:pt x="472421" y="2231877"/>
                  <a:pt x="465676" y="2225132"/>
                </a:cubicBezTo>
                <a:cubicBezTo>
                  <a:pt x="458932" y="2221760"/>
                  <a:pt x="475793" y="2238620"/>
                  <a:pt x="465676" y="2231877"/>
                </a:cubicBezTo>
                <a:cubicBezTo>
                  <a:pt x="465676" y="2228503"/>
                  <a:pt x="462303" y="2225132"/>
                  <a:pt x="455558" y="2218387"/>
                </a:cubicBezTo>
                <a:cubicBezTo>
                  <a:pt x="455558" y="2218387"/>
                  <a:pt x="458932" y="2218387"/>
                  <a:pt x="458932" y="2218387"/>
                </a:cubicBezTo>
                <a:cubicBezTo>
                  <a:pt x="448813" y="2215015"/>
                  <a:pt x="438697" y="2201527"/>
                  <a:pt x="435324" y="2194782"/>
                </a:cubicBezTo>
                <a:cubicBezTo>
                  <a:pt x="425207" y="2184666"/>
                  <a:pt x="415091" y="2174549"/>
                  <a:pt x="404973" y="2164433"/>
                </a:cubicBezTo>
                <a:cubicBezTo>
                  <a:pt x="398228" y="2154318"/>
                  <a:pt x="388111" y="2144201"/>
                  <a:pt x="381366" y="2137456"/>
                </a:cubicBezTo>
                <a:cubicBezTo>
                  <a:pt x="384738" y="2137456"/>
                  <a:pt x="374621" y="2120597"/>
                  <a:pt x="371248" y="2127340"/>
                </a:cubicBezTo>
                <a:cubicBezTo>
                  <a:pt x="367877" y="2120597"/>
                  <a:pt x="364503" y="2117223"/>
                  <a:pt x="371248" y="2117223"/>
                </a:cubicBezTo>
                <a:cubicBezTo>
                  <a:pt x="357758" y="2103735"/>
                  <a:pt x="354387" y="2096990"/>
                  <a:pt x="340897" y="2083502"/>
                </a:cubicBezTo>
                <a:cubicBezTo>
                  <a:pt x="340897" y="2086876"/>
                  <a:pt x="351014" y="2100364"/>
                  <a:pt x="357758" y="2103735"/>
                </a:cubicBezTo>
                <a:cubicBezTo>
                  <a:pt x="361132" y="2113852"/>
                  <a:pt x="344269" y="2090247"/>
                  <a:pt x="340897" y="2090247"/>
                </a:cubicBezTo>
                <a:cubicBezTo>
                  <a:pt x="340897" y="2090247"/>
                  <a:pt x="340897" y="2090247"/>
                  <a:pt x="340897" y="2086876"/>
                </a:cubicBezTo>
                <a:cubicBezTo>
                  <a:pt x="334152" y="2080131"/>
                  <a:pt x="330780" y="2073386"/>
                  <a:pt x="317291" y="2059898"/>
                </a:cubicBezTo>
                <a:lnTo>
                  <a:pt x="310239" y="2044034"/>
                </a:lnTo>
                <a:lnTo>
                  <a:pt x="310239" y="2044091"/>
                </a:lnTo>
                <a:lnTo>
                  <a:pt x="305868" y="2047373"/>
                </a:lnTo>
                <a:lnTo>
                  <a:pt x="311810" y="2059476"/>
                </a:lnTo>
                <a:cubicBezTo>
                  <a:pt x="317291" y="2067485"/>
                  <a:pt x="324036" y="2075073"/>
                  <a:pt x="330780" y="2080131"/>
                </a:cubicBezTo>
                <a:cubicBezTo>
                  <a:pt x="330780" y="2083502"/>
                  <a:pt x="327407" y="2080131"/>
                  <a:pt x="324036" y="2080131"/>
                </a:cubicBezTo>
                <a:cubicBezTo>
                  <a:pt x="324036" y="2083502"/>
                  <a:pt x="340897" y="2096990"/>
                  <a:pt x="337525" y="2096990"/>
                </a:cubicBezTo>
                <a:cubicBezTo>
                  <a:pt x="340897" y="2100364"/>
                  <a:pt x="340897" y="2100364"/>
                  <a:pt x="347642" y="2107107"/>
                </a:cubicBezTo>
                <a:cubicBezTo>
                  <a:pt x="344269" y="2107107"/>
                  <a:pt x="340897" y="2103735"/>
                  <a:pt x="340897" y="2103735"/>
                </a:cubicBezTo>
                <a:cubicBezTo>
                  <a:pt x="340897" y="2110480"/>
                  <a:pt x="347642" y="2113852"/>
                  <a:pt x="354387" y="2123968"/>
                </a:cubicBezTo>
                <a:cubicBezTo>
                  <a:pt x="351014" y="2120597"/>
                  <a:pt x="347642" y="2117223"/>
                  <a:pt x="344269" y="2117223"/>
                </a:cubicBezTo>
                <a:cubicBezTo>
                  <a:pt x="337525" y="2103735"/>
                  <a:pt x="324036" y="2090247"/>
                  <a:pt x="320662" y="2090247"/>
                </a:cubicBezTo>
                <a:cubicBezTo>
                  <a:pt x="317291" y="2083502"/>
                  <a:pt x="320662" y="2083502"/>
                  <a:pt x="317291" y="2076759"/>
                </a:cubicBezTo>
                <a:cubicBezTo>
                  <a:pt x="310546" y="2070014"/>
                  <a:pt x="310546" y="2073386"/>
                  <a:pt x="303801" y="2070014"/>
                </a:cubicBezTo>
                <a:cubicBezTo>
                  <a:pt x="300428" y="2063269"/>
                  <a:pt x="300428" y="2059898"/>
                  <a:pt x="293683" y="2049781"/>
                </a:cubicBezTo>
                <a:cubicBezTo>
                  <a:pt x="293683" y="2048095"/>
                  <a:pt x="294527" y="2049781"/>
                  <a:pt x="295791" y="2051467"/>
                </a:cubicBezTo>
                <a:lnTo>
                  <a:pt x="296242" y="2051632"/>
                </a:lnTo>
                <a:lnTo>
                  <a:pt x="293963" y="2040225"/>
                </a:lnTo>
                <a:lnTo>
                  <a:pt x="293683" y="2039665"/>
                </a:lnTo>
                <a:cubicBezTo>
                  <a:pt x="290311" y="2039665"/>
                  <a:pt x="297056" y="2049781"/>
                  <a:pt x="290311" y="2043038"/>
                </a:cubicBezTo>
                <a:lnTo>
                  <a:pt x="287997" y="2035582"/>
                </a:lnTo>
                <a:lnTo>
                  <a:pt x="286647" y="2040716"/>
                </a:lnTo>
                <a:cubicBezTo>
                  <a:pt x="283277" y="2030595"/>
                  <a:pt x="283277" y="2027220"/>
                  <a:pt x="279907" y="2020472"/>
                </a:cubicBezTo>
                <a:lnTo>
                  <a:pt x="282957" y="2022507"/>
                </a:lnTo>
                <a:lnTo>
                  <a:pt x="280453" y="2016664"/>
                </a:lnTo>
                <a:lnTo>
                  <a:pt x="276537" y="2013724"/>
                </a:lnTo>
                <a:lnTo>
                  <a:pt x="277044" y="2012910"/>
                </a:lnTo>
                <a:lnTo>
                  <a:pt x="276822" y="2012688"/>
                </a:lnTo>
                <a:cubicBezTo>
                  <a:pt x="270077" y="2012688"/>
                  <a:pt x="280193" y="2019433"/>
                  <a:pt x="276822" y="2019433"/>
                </a:cubicBezTo>
                <a:cubicBezTo>
                  <a:pt x="270077" y="2009317"/>
                  <a:pt x="270077" y="2002572"/>
                  <a:pt x="259959" y="1995827"/>
                </a:cubicBezTo>
                <a:cubicBezTo>
                  <a:pt x="259959" y="1999200"/>
                  <a:pt x="266703" y="2002572"/>
                  <a:pt x="270077" y="2009317"/>
                </a:cubicBezTo>
                <a:cubicBezTo>
                  <a:pt x="270077" y="2016060"/>
                  <a:pt x="263332" y="1999200"/>
                  <a:pt x="259959" y="1999200"/>
                </a:cubicBezTo>
                <a:cubicBezTo>
                  <a:pt x="259959" y="1992455"/>
                  <a:pt x="253215" y="1985712"/>
                  <a:pt x="246470" y="1975595"/>
                </a:cubicBezTo>
                <a:cubicBezTo>
                  <a:pt x="249842" y="1975595"/>
                  <a:pt x="253215" y="1985712"/>
                  <a:pt x="256587" y="1985712"/>
                </a:cubicBezTo>
                <a:cubicBezTo>
                  <a:pt x="263332" y="1992455"/>
                  <a:pt x="280193" y="2009317"/>
                  <a:pt x="273448" y="2005943"/>
                </a:cubicBezTo>
                <a:cubicBezTo>
                  <a:pt x="273448" y="2012688"/>
                  <a:pt x="276822" y="2012688"/>
                  <a:pt x="276822" y="2009317"/>
                </a:cubicBezTo>
                <a:cubicBezTo>
                  <a:pt x="280193" y="2009317"/>
                  <a:pt x="270077" y="1992455"/>
                  <a:pt x="266703" y="1992455"/>
                </a:cubicBezTo>
                <a:cubicBezTo>
                  <a:pt x="266703" y="1985712"/>
                  <a:pt x="273448" y="1999200"/>
                  <a:pt x="273448" y="1989084"/>
                </a:cubicBezTo>
                <a:cubicBezTo>
                  <a:pt x="266703" y="1985712"/>
                  <a:pt x="270077" y="1982339"/>
                  <a:pt x="266703" y="1978967"/>
                </a:cubicBezTo>
                <a:lnTo>
                  <a:pt x="263226" y="1972170"/>
                </a:lnTo>
                <a:lnTo>
                  <a:pt x="263332" y="1972222"/>
                </a:lnTo>
                <a:cubicBezTo>
                  <a:pt x="259959" y="1965479"/>
                  <a:pt x="256587" y="1962106"/>
                  <a:pt x="256587" y="1958734"/>
                </a:cubicBezTo>
                <a:cubicBezTo>
                  <a:pt x="249842" y="1958734"/>
                  <a:pt x="243097" y="1938501"/>
                  <a:pt x="236352" y="1928385"/>
                </a:cubicBezTo>
                <a:cubicBezTo>
                  <a:pt x="232981" y="1928385"/>
                  <a:pt x="243097" y="1938501"/>
                  <a:pt x="236352" y="1938501"/>
                </a:cubicBezTo>
                <a:cubicBezTo>
                  <a:pt x="239726" y="1948618"/>
                  <a:pt x="239726" y="1938501"/>
                  <a:pt x="243097" y="1948618"/>
                </a:cubicBezTo>
                <a:cubicBezTo>
                  <a:pt x="239726" y="1948618"/>
                  <a:pt x="246470" y="1955362"/>
                  <a:pt x="239726" y="1955362"/>
                </a:cubicBezTo>
                <a:cubicBezTo>
                  <a:pt x="239726" y="1955362"/>
                  <a:pt x="236352" y="1948618"/>
                  <a:pt x="236352" y="1951991"/>
                </a:cubicBezTo>
                <a:cubicBezTo>
                  <a:pt x="229608" y="1941874"/>
                  <a:pt x="226236" y="1931758"/>
                  <a:pt x="222863" y="1925013"/>
                </a:cubicBezTo>
                <a:cubicBezTo>
                  <a:pt x="219491" y="1914896"/>
                  <a:pt x="216118" y="1908153"/>
                  <a:pt x="216118" y="1898037"/>
                </a:cubicBezTo>
                <a:cubicBezTo>
                  <a:pt x="211060" y="1892978"/>
                  <a:pt x="204315" y="1881175"/>
                  <a:pt x="199256" y="1868951"/>
                </a:cubicBezTo>
                <a:lnTo>
                  <a:pt x="197632" y="1861337"/>
                </a:lnTo>
                <a:lnTo>
                  <a:pt x="209373" y="1881175"/>
                </a:lnTo>
                <a:cubicBezTo>
                  <a:pt x="216118" y="1894663"/>
                  <a:pt x="219491" y="1908153"/>
                  <a:pt x="226236" y="1918270"/>
                </a:cubicBezTo>
                <a:cubicBezTo>
                  <a:pt x="229608" y="1914896"/>
                  <a:pt x="222863" y="1904780"/>
                  <a:pt x="229608" y="1908153"/>
                </a:cubicBezTo>
                <a:cubicBezTo>
                  <a:pt x="226236" y="1901408"/>
                  <a:pt x="222863" y="1901408"/>
                  <a:pt x="222863" y="1904780"/>
                </a:cubicBezTo>
                <a:cubicBezTo>
                  <a:pt x="222863" y="1904780"/>
                  <a:pt x="222863" y="1904780"/>
                  <a:pt x="216118" y="1891292"/>
                </a:cubicBezTo>
                <a:lnTo>
                  <a:pt x="217867" y="1891292"/>
                </a:lnTo>
                <a:lnTo>
                  <a:pt x="218106" y="1888754"/>
                </a:lnTo>
                <a:lnTo>
                  <a:pt x="199256" y="1854199"/>
                </a:lnTo>
                <a:cubicBezTo>
                  <a:pt x="199256" y="1847454"/>
                  <a:pt x="195883" y="1840711"/>
                  <a:pt x="192511" y="1830594"/>
                </a:cubicBezTo>
                <a:cubicBezTo>
                  <a:pt x="189138" y="1823849"/>
                  <a:pt x="185767" y="1817105"/>
                  <a:pt x="185767" y="1806990"/>
                </a:cubicBezTo>
                <a:cubicBezTo>
                  <a:pt x="179022" y="1800245"/>
                  <a:pt x="179022" y="1806990"/>
                  <a:pt x="179022" y="1810361"/>
                </a:cubicBezTo>
                <a:cubicBezTo>
                  <a:pt x="175650" y="1803616"/>
                  <a:pt x="175650" y="1803616"/>
                  <a:pt x="172277" y="1800245"/>
                </a:cubicBezTo>
                <a:cubicBezTo>
                  <a:pt x="179022" y="1806990"/>
                  <a:pt x="175650" y="1796873"/>
                  <a:pt x="179022" y="1796873"/>
                </a:cubicBezTo>
                <a:cubicBezTo>
                  <a:pt x="172277" y="1790128"/>
                  <a:pt x="172277" y="1786757"/>
                  <a:pt x="168905" y="1769895"/>
                </a:cubicBezTo>
                <a:cubicBezTo>
                  <a:pt x="172277" y="1776640"/>
                  <a:pt x="168905" y="1759779"/>
                  <a:pt x="172277" y="1759779"/>
                </a:cubicBezTo>
                <a:cubicBezTo>
                  <a:pt x="165532" y="1742919"/>
                  <a:pt x="165532" y="1742919"/>
                  <a:pt x="158787" y="1726058"/>
                </a:cubicBezTo>
                <a:cubicBezTo>
                  <a:pt x="155415" y="1715941"/>
                  <a:pt x="155415" y="1726058"/>
                  <a:pt x="152042" y="1722686"/>
                </a:cubicBezTo>
                <a:cubicBezTo>
                  <a:pt x="152042" y="1715941"/>
                  <a:pt x="152042" y="1709198"/>
                  <a:pt x="152042" y="1709198"/>
                </a:cubicBezTo>
                <a:cubicBezTo>
                  <a:pt x="148671" y="1702453"/>
                  <a:pt x="152042" y="1709198"/>
                  <a:pt x="148671" y="1712569"/>
                </a:cubicBezTo>
                <a:cubicBezTo>
                  <a:pt x="141926" y="1695710"/>
                  <a:pt x="148671" y="1692336"/>
                  <a:pt x="141926" y="1678848"/>
                </a:cubicBezTo>
                <a:cubicBezTo>
                  <a:pt x="141926" y="1678848"/>
                  <a:pt x="145297" y="1682220"/>
                  <a:pt x="145297" y="1682220"/>
                </a:cubicBezTo>
                <a:cubicBezTo>
                  <a:pt x="141926" y="1672105"/>
                  <a:pt x="141926" y="1665360"/>
                  <a:pt x="138553" y="1645127"/>
                </a:cubicBezTo>
                <a:cubicBezTo>
                  <a:pt x="135181" y="1645127"/>
                  <a:pt x="138553" y="1648499"/>
                  <a:pt x="138553" y="1651872"/>
                </a:cubicBezTo>
                <a:cubicBezTo>
                  <a:pt x="135181" y="1648499"/>
                  <a:pt x="135181" y="1645127"/>
                  <a:pt x="131808" y="1635011"/>
                </a:cubicBezTo>
                <a:cubicBezTo>
                  <a:pt x="131808" y="1635011"/>
                  <a:pt x="135181" y="1635011"/>
                  <a:pt x="135181" y="1638384"/>
                </a:cubicBezTo>
                <a:cubicBezTo>
                  <a:pt x="135181" y="1631639"/>
                  <a:pt x="135181" y="1624894"/>
                  <a:pt x="131808" y="1618151"/>
                </a:cubicBezTo>
                <a:cubicBezTo>
                  <a:pt x="131808" y="1608034"/>
                  <a:pt x="131808" y="1601289"/>
                  <a:pt x="128436" y="1591173"/>
                </a:cubicBezTo>
                <a:cubicBezTo>
                  <a:pt x="128436" y="1581056"/>
                  <a:pt x="128436" y="1570941"/>
                  <a:pt x="125063" y="1560825"/>
                </a:cubicBezTo>
                <a:cubicBezTo>
                  <a:pt x="125063" y="1554080"/>
                  <a:pt x="121691" y="1543963"/>
                  <a:pt x="121691" y="1537220"/>
                </a:cubicBezTo>
                <a:cubicBezTo>
                  <a:pt x="125063" y="1530475"/>
                  <a:pt x="114946" y="1493383"/>
                  <a:pt x="118318" y="1493383"/>
                </a:cubicBezTo>
                <a:lnTo>
                  <a:pt x="115587" y="1436011"/>
                </a:lnTo>
                <a:lnTo>
                  <a:pt x="114767" y="1440111"/>
                </a:lnTo>
                <a:cubicBezTo>
                  <a:pt x="113083" y="1436737"/>
                  <a:pt x="113083" y="1430832"/>
                  <a:pt x="113925" y="1425772"/>
                </a:cubicBezTo>
                <a:lnTo>
                  <a:pt x="114987" y="1423431"/>
                </a:lnTo>
                <a:lnTo>
                  <a:pt x="114946" y="1422567"/>
                </a:lnTo>
                <a:lnTo>
                  <a:pt x="115107" y="1423167"/>
                </a:lnTo>
                <a:lnTo>
                  <a:pt x="118137" y="1416493"/>
                </a:lnTo>
                <a:lnTo>
                  <a:pt x="117978" y="1415059"/>
                </a:lnTo>
                <a:lnTo>
                  <a:pt x="115883" y="1410500"/>
                </a:lnTo>
                <a:lnTo>
                  <a:pt x="116690" y="1403447"/>
                </a:lnTo>
                <a:lnTo>
                  <a:pt x="116453" y="1401308"/>
                </a:lnTo>
                <a:lnTo>
                  <a:pt x="114945" y="1387723"/>
                </a:lnTo>
                <a:lnTo>
                  <a:pt x="117945" y="1386220"/>
                </a:lnTo>
                <a:lnTo>
                  <a:pt x="118137" y="1385836"/>
                </a:lnTo>
                <a:lnTo>
                  <a:pt x="118137" y="1379376"/>
                </a:lnTo>
                <a:cubicBezTo>
                  <a:pt x="118137" y="1369253"/>
                  <a:pt x="114767" y="1386124"/>
                  <a:pt x="114767" y="1376001"/>
                </a:cubicBezTo>
                <a:cubicBezTo>
                  <a:pt x="111397" y="1376001"/>
                  <a:pt x="118137" y="1376001"/>
                  <a:pt x="118137" y="1369253"/>
                </a:cubicBezTo>
                <a:lnTo>
                  <a:pt x="114657" y="1358026"/>
                </a:lnTo>
                <a:lnTo>
                  <a:pt x="111198" y="1371857"/>
                </a:lnTo>
                <a:cubicBezTo>
                  <a:pt x="111198" y="1365860"/>
                  <a:pt x="111198" y="1362861"/>
                  <a:pt x="107451" y="1362861"/>
                </a:cubicBezTo>
                <a:lnTo>
                  <a:pt x="114427" y="1357281"/>
                </a:lnTo>
                <a:lnTo>
                  <a:pt x="114346" y="1357021"/>
                </a:lnTo>
                <a:cubicBezTo>
                  <a:pt x="113925" y="1352383"/>
                  <a:pt x="114767" y="1347320"/>
                  <a:pt x="118137" y="1342260"/>
                </a:cubicBezTo>
                <a:cubicBezTo>
                  <a:pt x="118137" y="1352383"/>
                  <a:pt x="118137" y="1362505"/>
                  <a:pt x="118137" y="1365879"/>
                </a:cubicBezTo>
                <a:cubicBezTo>
                  <a:pt x="118137" y="1352383"/>
                  <a:pt x="128249" y="1332137"/>
                  <a:pt x="128249" y="1318641"/>
                </a:cubicBezTo>
                <a:cubicBezTo>
                  <a:pt x="124877" y="1322014"/>
                  <a:pt x="124877" y="1328764"/>
                  <a:pt x="121507" y="1332137"/>
                </a:cubicBezTo>
                <a:lnTo>
                  <a:pt x="120677" y="1321548"/>
                </a:lnTo>
                <a:lnTo>
                  <a:pt x="119944" y="1324380"/>
                </a:lnTo>
                <a:lnTo>
                  <a:pt x="119944" y="1312175"/>
                </a:lnTo>
                <a:lnTo>
                  <a:pt x="119823" y="1310627"/>
                </a:lnTo>
                <a:cubicBezTo>
                  <a:pt x="119823" y="1300926"/>
                  <a:pt x="119823" y="1289960"/>
                  <a:pt x="118137" y="1281525"/>
                </a:cubicBezTo>
                <a:cubicBezTo>
                  <a:pt x="118137" y="1281525"/>
                  <a:pt x="114767" y="1284899"/>
                  <a:pt x="114767" y="1284899"/>
                </a:cubicBezTo>
                <a:cubicBezTo>
                  <a:pt x="114767" y="1271402"/>
                  <a:pt x="114767" y="1268028"/>
                  <a:pt x="118137" y="1257906"/>
                </a:cubicBezTo>
                <a:cubicBezTo>
                  <a:pt x="114767" y="1257906"/>
                  <a:pt x="114767" y="1271402"/>
                  <a:pt x="111397" y="1271402"/>
                </a:cubicBezTo>
                <a:cubicBezTo>
                  <a:pt x="111397" y="1268028"/>
                  <a:pt x="113083" y="1262123"/>
                  <a:pt x="114346" y="1256218"/>
                </a:cubicBezTo>
                <a:lnTo>
                  <a:pt x="114419" y="1253558"/>
                </a:lnTo>
                <a:lnTo>
                  <a:pt x="114767" y="1254531"/>
                </a:lnTo>
                <a:lnTo>
                  <a:pt x="114448" y="1252510"/>
                </a:lnTo>
                <a:lnTo>
                  <a:pt x="114767" y="1241035"/>
                </a:lnTo>
                <a:cubicBezTo>
                  <a:pt x="113082" y="1242721"/>
                  <a:pt x="113082" y="1244408"/>
                  <a:pt x="113503" y="1246517"/>
                </a:cubicBezTo>
                <a:lnTo>
                  <a:pt x="114448" y="1252510"/>
                </a:lnTo>
                <a:lnTo>
                  <a:pt x="114419" y="1253558"/>
                </a:lnTo>
                <a:lnTo>
                  <a:pt x="110555" y="1242721"/>
                </a:lnTo>
                <a:cubicBezTo>
                  <a:pt x="110555" y="1239347"/>
                  <a:pt x="111397" y="1235973"/>
                  <a:pt x="111397" y="1230912"/>
                </a:cubicBezTo>
                <a:cubicBezTo>
                  <a:pt x="111397" y="1244408"/>
                  <a:pt x="114767" y="1234285"/>
                  <a:pt x="118137" y="1230912"/>
                </a:cubicBezTo>
                <a:cubicBezTo>
                  <a:pt x="121507" y="1220789"/>
                  <a:pt x="118137" y="1224164"/>
                  <a:pt x="118137" y="1214041"/>
                </a:cubicBezTo>
                <a:cubicBezTo>
                  <a:pt x="121507" y="1207292"/>
                  <a:pt x="124877" y="1190421"/>
                  <a:pt x="128249" y="1183673"/>
                </a:cubicBezTo>
                <a:cubicBezTo>
                  <a:pt x="124877" y="1197170"/>
                  <a:pt x="121507" y="1210666"/>
                  <a:pt x="121507" y="1224164"/>
                </a:cubicBezTo>
                <a:lnTo>
                  <a:pt x="121507" y="1227537"/>
                </a:lnTo>
                <a:lnTo>
                  <a:pt x="121507" y="1268028"/>
                </a:lnTo>
                <a:cubicBezTo>
                  <a:pt x="121507" y="1261279"/>
                  <a:pt x="124877" y="1244408"/>
                  <a:pt x="121507" y="1227537"/>
                </a:cubicBezTo>
                <a:cubicBezTo>
                  <a:pt x="124877" y="1227537"/>
                  <a:pt x="124877" y="1214041"/>
                  <a:pt x="128249" y="1217414"/>
                </a:cubicBezTo>
                <a:cubicBezTo>
                  <a:pt x="131619" y="1190421"/>
                  <a:pt x="134989" y="1170177"/>
                  <a:pt x="134989" y="1156679"/>
                </a:cubicBezTo>
                <a:cubicBezTo>
                  <a:pt x="134989" y="1153306"/>
                  <a:pt x="138359" y="1153306"/>
                  <a:pt x="138359" y="1153306"/>
                </a:cubicBezTo>
                <a:cubicBezTo>
                  <a:pt x="138359" y="1139808"/>
                  <a:pt x="145099" y="1129686"/>
                  <a:pt x="141729" y="1116190"/>
                </a:cubicBezTo>
                <a:cubicBezTo>
                  <a:pt x="138359" y="1112815"/>
                  <a:pt x="141729" y="1129686"/>
                  <a:pt x="138359" y="1126312"/>
                </a:cubicBezTo>
                <a:cubicBezTo>
                  <a:pt x="134989" y="1119563"/>
                  <a:pt x="138359" y="1116190"/>
                  <a:pt x="141729" y="1109442"/>
                </a:cubicBezTo>
                <a:cubicBezTo>
                  <a:pt x="141729" y="1099319"/>
                  <a:pt x="138359" y="1112815"/>
                  <a:pt x="134989" y="1109442"/>
                </a:cubicBezTo>
                <a:cubicBezTo>
                  <a:pt x="138359" y="1095944"/>
                  <a:pt x="141729" y="1092571"/>
                  <a:pt x="145099" y="1085821"/>
                </a:cubicBezTo>
                <a:cubicBezTo>
                  <a:pt x="151839" y="1048706"/>
                  <a:pt x="151839" y="1038583"/>
                  <a:pt x="138359" y="1055454"/>
                </a:cubicBezTo>
                <a:cubicBezTo>
                  <a:pt x="138359" y="1065577"/>
                  <a:pt x="138359" y="1068950"/>
                  <a:pt x="141729" y="1072325"/>
                </a:cubicBezTo>
                <a:cubicBezTo>
                  <a:pt x="145099" y="1068950"/>
                  <a:pt x="141729" y="1062202"/>
                  <a:pt x="145099" y="1058827"/>
                </a:cubicBezTo>
                <a:cubicBezTo>
                  <a:pt x="145099" y="1062202"/>
                  <a:pt x="145099" y="1065577"/>
                  <a:pt x="145099" y="1072325"/>
                </a:cubicBezTo>
                <a:cubicBezTo>
                  <a:pt x="141729" y="1072325"/>
                  <a:pt x="141729" y="1075698"/>
                  <a:pt x="138359" y="1085821"/>
                </a:cubicBezTo>
                <a:cubicBezTo>
                  <a:pt x="134989" y="1082448"/>
                  <a:pt x="138359" y="1075698"/>
                  <a:pt x="138359" y="1072325"/>
                </a:cubicBezTo>
                <a:cubicBezTo>
                  <a:pt x="138359" y="1072325"/>
                  <a:pt x="138359" y="1072325"/>
                  <a:pt x="138359" y="1068950"/>
                </a:cubicBezTo>
                <a:cubicBezTo>
                  <a:pt x="134989" y="1072325"/>
                  <a:pt x="131619" y="1089196"/>
                  <a:pt x="134989" y="1089196"/>
                </a:cubicBezTo>
                <a:cubicBezTo>
                  <a:pt x="131619" y="1092571"/>
                  <a:pt x="128249" y="1112815"/>
                  <a:pt x="131619" y="1109442"/>
                </a:cubicBezTo>
                <a:cubicBezTo>
                  <a:pt x="124877" y="1116190"/>
                  <a:pt x="121507" y="1126312"/>
                  <a:pt x="121507" y="1139808"/>
                </a:cubicBezTo>
                <a:cubicBezTo>
                  <a:pt x="121507" y="1139808"/>
                  <a:pt x="124877" y="1129686"/>
                  <a:pt x="128249" y="1133060"/>
                </a:cubicBezTo>
                <a:cubicBezTo>
                  <a:pt x="124877" y="1146556"/>
                  <a:pt x="121507" y="1160054"/>
                  <a:pt x="118137" y="1173550"/>
                </a:cubicBezTo>
                <a:lnTo>
                  <a:pt x="113909" y="1177232"/>
                </a:lnTo>
                <a:lnTo>
                  <a:pt x="111760" y="1193190"/>
                </a:lnTo>
                <a:cubicBezTo>
                  <a:pt x="109574" y="1200270"/>
                  <a:pt x="106950" y="1208598"/>
                  <a:pt x="106950" y="1216928"/>
                </a:cubicBezTo>
                <a:lnTo>
                  <a:pt x="106950" y="1223591"/>
                </a:lnTo>
                <a:cubicBezTo>
                  <a:pt x="103451" y="1226923"/>
                  <a:pt x="103451" y="1236919"/>
                  <a:pt x="99953" y="1233586"/>
                </a:cubicBezTo>
                <a:lnTo>
                  <a:pt x="113868" y="1177268"/>
                </a:lnTo>
                <a:lnTo>
                  <a:pt x="108448" y="1181985"/>
                </a:lnTo>
                <a:cubicBezTo>
                  <a:pt x="105499" y="1188735"/>
                  <a:pt x="102971" y="1198858"/>
                  <a:pt x="101286" y="1210666"/>
                </a:cubicBezTo>
                <a:cubicBezTo>
                  <a:pt x="101286" y="1217414"/>
                  <a:pt x="97916" y="1220789"/>
                  <a:pt x="97916" y="1227537"/>
                </a:cubicBezTo>
                <a:cubicBezTo>
                  <a:pt x="97916" y="1234285"/>
                  <a:pt x="97916" y="1241035"/>
                  <a:pt x="94546" y="1244408"/>
                </a:cubicBezTo>
                <a:cubicBezTo>
                  <a:pt x="94546" y="1257906"/>
                  <a:pt x="94546" y="1268028"/>
                  <a:pt x="91176" y="1274776"/>
                </a:cubicBezTo>
                <a:cubicBezTo>
                  <a:pt x="91176" y="1271402"/>
                  <a:pt x="91176" y="1261279"/>
                  <a:pt x="87806" y="1261279"/>
                </a:cubicBezTo>
                <a:lnTo>
                  <a:pt x="87806" y="1279275"/>
                </a:lnTo>
                <a:lnTo>
                  <a:pt x="84436" y="1268028"/>
                </a:lnTo>
                <a:cubicBezTo>
                  <a:pt x="81064" y="1281525"/>
                  <a:pt x="84436" y="1288273"/>
                  <a:pt x="77694" y="1278150"/>
                </a:cubicBezTo>
                <a:cubicBezTo>
                  <a:pt x="77694" y="1291647"/>
                  <a:pt x="81064" y="1288273"/>
                  <a:pt x="84436" y="1288273"/>
                </a:cubicBezTo>
                <a:lnTo>
                  <a:pt x="84436" y="1298395"/>
                </a:lnTo>
                <a:lnTo>
                  <a:pt x="84436" y="1311893"/>
                </a:lnTo>
                <a:cubicBezTo>
                  <a:pt x="81064" y="1322014"/>
                  <a:pt x="77694" y="1315266"/>
                  <a:pt x="74324" y="1322014"/>
                </a:cubicBezTo>
                <a:lnTo>
                  <a:pt x="73566" y="1317454"/>
                </a:lnTo>
                <a:lnTo>
                  <a:pt x="69969" y="1319381"/>
                </a:lnTo>
                <a:lnTo>
                  <a:pt x="72520" y="1311178"/>
                </a:lnTo>
                <a:lnTo>
                  <a:pt x="70954" y="1301770"/>
                </a:lnTo>
                <a:cubicBezTo>
                  <a:pt x="70954" y="1301770"/>
                  <a:pt x="70954" y="1301770"/>
                  <a:pt x="64214" y="1301770"/>
                </a:cubicBezTo>
                <a:cubicBezTo>
                  <a:pt x="64214" y="1295021"/>
                  <a:pt x="64214" y="1295021"/>
                  <a:pt x="64214" y="1288273"/>
                </a:cubicBezTo>
                <a:cubicBezTo>
                  <a:pt x="60844" y="1298395"/>
                  <a:pt x="57474" y="1288273"/>
                  <a:pt x="57474" y="1271402"/>
                </a:cubicBezTo>
                <a:cubicBezTo>
                  <a:pt x="60844" y="1271402"/>
                  <a:pt x="60844" y="1278150"/>
                  <a:pt x="60844" y="1278150"/>
                </a:cubicBezTo>
                <a:cubicBezTo>
                  <a:pt x="64214" y="1247783"/>
                  <a:pt x="67584" y="1220789"/>
                  <a:pt x="70954" y="1197170"/>
                </a:cubicBezTo>
                <a:cubicBezTo>
                  <a:pt x="74324" y="1183673"/>
                  <a:pt x="77694" y="1173550"/>
                  <a:pt x="81064" y="1163427"/>
                </a:cubicBezTo>
                <a:cubicBezTo>
                  <a:pt x="84436" y="1149931"/>
                  <a:pt x="87806" y="1139808"/>
                  <a:pt x="91176" y="1133060"/>
                </a:cubicBezTo>
                <a:cubicBezTo>
                  <a:pt x="91176" y="1122938"/>
                  <a:pt x="87806" y="1119563"/>
                  <a:pt x="91176" y="1106067"/>
                </a:cubicBezTo>
                <a:cubicBezTo>
                  <a:pt x="94546" y="1106067"/>
                  <a:pt x="94546" y="1102692"/>
                  <a:pt x="94546" y="1099319"/>
                </a:cubicBezTo>
                <a:cubicBezTo>
                  <a:pt x="97916" y="1099319"/>
                  <a:pt x="94546" y="1102692"/>
                  <a:pt x="94546" y="1106067"/>
                </a:cubicBezTo>
                <a:cubicBezTo>
                  <a:pt x="104657" y="1092571"/>
                  <a:pt x="104657" y="1082448"/>
                  <a:pt x="114767" y="1048706"/>
                </a:cubicBezTo>
                <a:cubicBezTo>
                  <a:pt x="111397" y="1048706"/>
                  <a:pt x="108027" y="1062202"/>
                  <a:pt x="108027" y="1058827"/>
                </a:cubicBezTo>
                <a:cubicBezTo>
                  <a:pt x="111397" y="1052079"/>
                  <a:pt x="111397" y="1052079"/>
                  <a:pt x="111397" y="1045331"/>
                </a:cubicBezTo>
                <a:cubicBezTo>
                  <a:pt x="114767" y="1041957"/>
                  <a:pt x="111397" y="1045331"/>
                  <a:pt x="114767" y="1045331"/>
                </a:cubicBezTo>
                <a:cubicBezTo>
                  <a:pt x="114767" y="1031834"/>
                  <a:pt x="121507" y="1028461"/>
                  <a:pt x="124877" y="1014963"/>
                </a:cubicBezTo>
                <a:cubicBezTo>
                  <a:pt x="128249" y="1001467"/>
                  <a:pt x="124877" y="1025086"/>
                  <a:pt x="128249" y="1014963"/>
                </a:cubicBezTo>
                <a:cubicBezTo>
                  <a:pt x="128249" y="1014963"/>
                  <a:pt x="124877" y="1028461"/>
                  <a:pt x="121507" y="1035209"/>
                </a:cubicBezTo>
                <a:cubicBezTo>
                  <a:pt x="128249" y="1035209"/>
                  <a:pt x="128249" y="1014963"/>
                  <a:pt x="134989" y="1008215"/>
                </a:cubicBezTo>
                <a:cubicBezTo>
                  <a:pt x="131619" y="1025086"/>
                  <a:pt x="138359" y="1001467"/>
                  <a:pt x="138359" y="1008215"/>
                </a:cubicBezTo>
                <a:cubicBezTo>
                  <a:pt x="145099" y="991344"/>
                  <a:pt x="141729" y="987969"/>
                  <a:pt x="148469" y="981221"/>
                </a:cubicBezTo>
                <a:cubicBezTo>
                  <a:pt x="150155" y="976161"/>
                  <a:pt x="150997" y="973630"/>
                  <a:pt x="150997" y="971942"/>
                </a:cubicBezTo>
                <a:lnTo>
                  <a:pt x="148663" y="968048"/>
                </a:lnTo>
                <a:lnTo>
                  <a:pt x="150575" y="960977"/>
                </a:lnTo>
                <a:cubicBezTo>
                  <a:pt x="156051" y="952542"/>
                  <a:pt x="163635" y="942419"/>
                  <a:pt x="168690" y="930609"/>
                </a:cubicBezTo>
                <a:cubicBezTo>
                  <a:pt x="172061" y="944105"/>
                  <a:pt x="151839" y="967725"/>
                  <a:pt x="148469" y="994719"/>
                </a:cubicBezTo>
                <a:cubicBezTo>
                  <a:pt x="145099" y="1001467"/>
                  <a:pt x="145099" y="1005684"/>
                  <a:pt x="145099" y="1010324"/>
                </a:cubicBezTo>
                <a:lnTo>
                  <a:pt x="141729" y="1028461"/>
                </a:lnTo>
                <a:lnTo>
                  <a:pt x="141729" y="1008215"/>
                </a:lnTo>
                <a:cubicBezTo>
                  <a:pt x="134989" y="1018338"/>
                  <a:pt x="134989" y="1035209"/>
                  <a:pt x="128249" y="1052079"/>
                </a:cubicBezTo>
                <a:cubicBezTo>
                  <a:pt x="131619" y="1045331"/>
                  <a:pt x="134989" y="1038583"/>
                  <a:pt x="138359" y="1035209"/>
                </a:cubicBezTo>
                <a:lnTo>
                  <a:pt x="141729" y="1028461"/>
                </a:lnTo>
                <a:lnTo>
                  <a:pt x="148469" y="1014963"/>
                </a:lnTo>
                <a:cubicBezTo>
                  <a:pt x="151839" y="1008215"/>
                  <a:pt x="148469" y="1011590"/>
                  <a:pt x="151839" y="1001467"/>
                </a:cubicBezTo>
                <a:cubicBezTo>
                  <a:pt x="151839" y="1001467"/>
                  <a:pt x="151839" y="1001467"/>
                  <a:pt x="155209" y="1001467"/>
                </a:cubicBezTo>
                <a:cubicBezTo>
                  <a:pt x="158579" y="987969"/>
                  <a:pt x="155209" y="991344"/>
                  <a:pt x="158579" y="977848"/>
                </a:cubicBezTo>
                <a:cubicBezTo>
                  <a:pt x="158579" y="991344"/>
                  <a:pt x="161949" y="977848"/>
                  <a:pt x="165319" y="977848"/>
                </a:cubicBezTo>
                <a:cubicBezTo>
                  <a:pt x="172061" y="960977"/>
                  <a:pt x="165319" y="971099"/>
                  <a:pt x="165319" y="967725"/>
                </a:cubicBezTo>
                <a:cubicBezTo>
                  <a:pt x="172061" y="944105"/>
                  <a:pt x="178801" y="930609"/>
                  <a:pt x="185541" y="910363"/>
                </a:cubicBezTo>
                <a:cubicBezTo>
                  <a:pt x="188912" y="906990"/>
                  <a:pt x="185541" y="910363"/>
                  <a:pt x="182171" y="906990"/>
                </a:cubicBezTo>
                <a:lnTo>
                  <a:pt x="177614" y="920677"/>
                </a:lnTo>
                <a:lnTo>
                  <a:pt x="178222" y="915531"/>
                </a:lnTo>
                <a:cubicBezTo>
                  <a:pt x="177959" y="915004"/>
                  <a:pt x="177116" y="916269"/>
                  <a:pt x="175431" y="920486"/>
                </a:cubicBezTo>
                <a:cubicBezTo>
                  <a:pt x="175431" y="910363"/>
                  <a:pt x="178801" y="906990"/>
                  <a:pt x="178801" y="893492"/>
                </a:cubicBezTo>
                <a:cubicBezTo>
                  <a:pt x="178801" y="893492"/>
                  <a:pt x="178801" y="900240"/>
                  <a:pt x="182171" y="900240"/>
                </a:cubicBezTo>
                <a:cubicBezTo>
                  <a:pt x="182171" y="893492"/>
                  <a:pt x="182171" y="893492"/>
                  <a:pt x="182171" y="890119"/>
                </a:cubicBezTo>
                <a:cubicBezTo>
                  <a:pt x="178801" y="886744"/>
                  <a:pt x="178801" y="890119"/>
                  <a:pt x="172061" y="896867"/>
                </a:cubicBezTo>
                <a:cubicBezTo>
                  <a:pt x="175431" y="893492"/>
                  <a:pt x="172061" y="886744"/>
                  <a:pt x="178801" y="883370"/>
                </a:cubicBezTo>
                <a:cubicBezTo>
                  <a:pt x="178801" y="859751"/>
                  <a:pt x="178801" y="836132"/>
                  <a:pt x="199022" y="799016"/>
                </a:cubicBezTo>
                <a:lnTo>
                  <a:pt x="201005" y="790083"/>
                </a:lnTo>
                <a:lnTo>
                  <a:pt x="195908" y="798931"/>
                </a:lnTo>
                <a:cubicBezTo>
                  <a:pt x="188912" y="812814"/>
                  <a:pt x="181915" y="823225"/>
                  <a:pt x="174918" y="837108"/>
                </a:cubicBezTo>
                <a:cubicBezTo>
                  <a:pt x="178416" y="826695"/>
                  <a:pt x="185412" y="816285"/>
                  <a:pt x="192409" y="802401"/>
                </a:cubicBezTo>
                <a:lnTo>
                  <a:pt x="201458" y="788038"/>
                </a:lnTo>
                <a:lnTo>
                  <a:pt x="205762" y="768647"/>
                </a:lnTo>
                <a:cubicBezTo>
                  <a:pt x="209132" y="755151"/>
                  <a:pt x="212502" y="745028"/>
                  <a:pt x="212502" y="734906"/>
                </a:cubicBezTo>
                <a:cubicBezTo>
                  <a:pt x="219244" y="724783"/>
                  <a:pt x="225984" y="711287"/>
                  <a:pt x="222614" y="711287"/>
                </a:cubicBezTo>
                <a:lnTo>
                  <a:pt x="228605" y="702289"/>
                </a:lnTo>
                <a:lnTo>
                  <a:pt x="228932" y="702429"/>
                </a:lnTo>
                <a:cubicBezTo>
                  <a:pt x="231038" y="700320"/>
                  <a:pt x="232724" y="697791"/>
                  <a:pt x="229354" y="701164"/>
                </a:cubicBezTo>
                <a:lnTo>
                  <a:pt x="228605" y="702289"/>
                </a:lnTo>
                <a:lnTo>
                  <a:pt x="225984" y="701164"/>
                </a:lnTo>
                <a:cubicBezTo>
                  <a:pt x="232724" y="687668"/>
                  <a:pt x="225984" y="704539"/>
                  <a:pt x="232724" y="694416"/>
                </a:cubicBezTo>
                <a:cubicBezTo>
                  <a:pt x="232724" y="691041"/>
                  <a:pt x="232724" y="687668"/>
                  <a:pt x="232724" y="684293"/>
                </a:cubicBezTo>
                <a:cubicBezTo>
                  <a:pt x="236094" y="674170"/>
                  <a:pt x="246204" y="657299"/>
                  <a:pt x="256316" y="643803"/>
                </a:cubicBezTo>
                <a:cubicBezTo>
                  <a:pt x="263056" y="630306"/>
                  <a:pt x="273167" y="616810"/>
                  <a:pt x="276537" y="606687"/>
                </a:cubicBezTo>
                <a:cubicBezTo>
                  <a:pt x="279907" y="603312"/>
                  <a:pt x="283277" y="599939"/>
                  <a:pt x="286647" y="599939"/>
                </a:cubicBezTo>
                <a:cubicBezTo>
                  <a:pt x="300129" y="572945"/>
                  <a:pt x="316979" y="552700"/>
                  <a:pt x="333829" y="535829"/>
                </a:cubicBezTo>
                <a:cubicBezTo>
                  <a:pt x="340570" y="525706"/>
                  <a:pt x="350681" y="515583"/>
                  <a:pt x="357422" y="505460"/>
                </a:cubicBezTo>
                <a:cubicBezTo>
                  <a:pt x="367532" y="495339"/>
                  <a:pt x="374272" y="485216"/>
                  <a:pt x="384384" y="475094"/>
                </a:cubicBezTo>
                <a:cubicBezTo>
                  <a:pt x="391124" y="471719"/>
                  <a:pt x="397864" y="464971"/>
                  <a:pt x="411344" y="451475"/>
                </a:cubicBezTo>
                <a:cubicBezTo>
                  <a:pt x="411344" y="451475"/>
                  <a:pt x="414714" y="451475"/>
                  <a:pt x="414714" y="451475"/>
                </a:cubicBezTo>
                <a:cubicBezTo>
                  <a:pt x="424825" y="437977"/>
                  <a:pt x="438306" y="427854"/>
                  <a:pt x="448417" y="421106"/>
                </a:cubicBezTo>
                <a:cubicBezTo>
                  <a:pt x="458527" y="410984"/>
                  <a:pt x="472009" y="400861"/>
                  <a:pt x="485489" y="387365"/>
                </a:cubicBezTo>
                <a:cubicBezTo>
                  <a:pt x="485489" y="387365"/>
                  <a:pt x="485489" y="387365"/>
                  <a:pt x="488859" y="390738"/>
                </a:cubicBezTo>
                <a:cubicBezTo>
                  <a:pt x="498969" y="373867"/>
                  <a:pt x="502340" y="380617"/>
                  <a:pt x="515821" y="363746"/>
                </a:cubicBezTo>
                <a:cubicBezTo>
                  <a:pt x="519191" y="363746"/>
                  <a:pt x="529302" y="356996"/>
                  <a:pt x="536042" y="350248"/>
                </a:cubicBezTo>
                <a:cubicBezTo>
                  <a:pt x="536042" y="353623"/>
                  <a:pt x="539412" y="346873"/>
                  <a:pt x="542782" y="350248"/>
                </a:cubicBezTo>
                <a:cubicBezTo>
                  <a:pt x="549522" y="343500"/>
                  <a:pt x="542782" y="343500"/>
                  <a:pt x="552892" y="336752"/>
                </a:cubicBezTo>
                <a:cubicBezTo>
                  <a:pt x="573114" y="326629"/>
                  <a:pt x="606817" y="309759"/>
                  <a:pt x="633777" y="286138"/>
                </a:cubicBezTo>
                <a:cubicBezTo>
                  <a:pt x="647259" y="286138"/>
                  <a:pt x="660739" y="279390"/>
                  <a:pt x="680960" y="269267"/>
                </a:cubicBezTo>
                <a:cubicBezTo>
                  <a:pt x="677590" y="272642"/>
                  <a:pt x="680960" y="276017"/>
                  <a:pt x="680960" y="279390"/>
                </a:cubicBezTo>
                <a:cubicBezTo>
                  <a:pt x="684330" y="276017"/>
                  <a:pt x="691072" y="272642"/>
                  <a:pt x="697812" y="269267"/>
                </a:cubicBezTo>
                <a:cubicBezTo>
                  <a:pt x="707922" y="265894"/>
                  <a:pt x="714662" y="259145"/>
                  <a:pt x="721402" y="255771"/>
                </a:cubicBezTo>
                <a:cubicBezTo>
                  <a:pt x="738254" y="245649"/>
                  <a:pt x="751734" y="235526"/>
                  <a:pt x="761845" y="235526"/>
                </a:cubicBezTo>
                <a:cubicBezTo>
                  <a:pt x="741624" y="245649"/>
                  <a:pt x="718032" y="259145"/>
                  <a:pt x="697812" y="272642"/>
                </a:cubicBezTo>
                <a:cubicBezTo>
                  <a:pt x="677590" y="286138"/>
                  <a:pt x="657369" y="299636"/>
                  <a:pt x="640517" y="313132"/>
                </a:cubicBezTo>
                <a:cubicBezTo>
                  <a:pt x="593335" y="360371"/>
                  <a:pt x="532672" y="400861"/>
                  <a:pt x="485489" y="451475"/>
                </a:cubicBezTo>
                <a:cubicBezTo>
                  <a:pt x="434936" y="488590"/>
                  <a:pt x="397864" y="539204"/>
                  <a:pt x="360792" y="596564"/>
                </a:cubicBezTo>
                <a:cubicBezTo>
                  <a:pt x="367532" y="599939"/>
                  <a:pt x="374272" y="583068"/>
                  <a:pt x="381012" y="589816"/>
                </a:cubicBezTo>
                <a:cubicBezTo>
                  <a:pt x="367532" y="603312"/>
                  <a:pt x="357422" y="616810"/>
                  <a:pt x="350681" y="626933"/>
                </a:cubicBezTo>
                <a:cubicBezTo>
                  <a:pt x="340570" y="640429"/>
                  <a:pt x="333829" y="653926"/>
                  <a:pt x="323719" y="670797"/>
                </a:cubicBezTo>
                <a:cubicBezTo>
                  <a:pt x="323719" y="670797"/>
                  <a:pt x="327089" y="667422"/>
                  <a:pt x="330459" y="664047"/>
                </a:cubicBezTo>
                <a:cubicBezTo>
                  <a:pt x="330459" y="653926"/>
                  <a:pt x="354051" y="637054"/>
                  <a:pt x="350681" y="633681"/>
                </a:cubicBezTo>
                <a:cubicBezTo>
                  <a:pt x="360792" y="623558"/>
                  <a:pt x="370902" y="610062"/>
                  <a:pt x="381012" y="596564"/>
                </a:cubicBezTo>
                <a:cubicBezTo>
                  <a:pt x="391124" y="583068"/>
                  <a:pt x="404604" y="569571"/>
                  <a:pt x="418084" y="559448"/>
                </a:cubicBezTo>
                <a:cubicBezTo>
                  <a:pt x="418084" y="556075"/>
                  <a:pt x="411344" y="562823"/>
                  <a:pt x="414714" y="552700"/>
                </a:cubicBezTo>
                <a:cubicBezTo>
                  <a:pt x="421455" y="559448"/>
                  <a:pt x="434936" y="535829"/>
                  <a:pt x="441677" y="525706"/>
                </a:cubicBezTo>
                <a:cubicBezTo>
                  <a:pt x="434936" y="542577"/>
                  <a:pt x="465267" y="505460"/>
                  <a:pt x="475379" y="498712"/>
                </a:cubicBezTo>
                <a:cubicBezTo>
                  <a:pt x="475379" y="498712"/>
                  <a:pt x="472009" y="502087"/>
                  <a:pt x="472009" y="505460"/>
                </a:cubicBezTo>
                <a:cubicBezTo>
                  <a:pt x="478749" y="498712"/>
                  <a:pt x="485489" y="491964"/>
                  <a:pt x="488859" y="485216"/>
                </a:cubicBezTo>
                <a:cubicBezTo>
                  <a:pt x="492229" y="481842"/>
                  <a:pt x="492229" y="485216"/>
                  <a:pt x="492229" y="485216"/>
                </a:cubicBezTo>
                <a:cubicBezTo>
                  <a:pt x="502340" y="475094"/>
                  <a:pt x="512450" y="468346"/>
                  <a:pt x="522562" y="461596"/>
                </a:cubicBezTo>
                <a:cubicBezTo>
                  <a:pt x="532672" y="454848"/>
                  <a:pt x="542782" y="444725"/>
                  <a:pt x="552892" y="434602"/>
                </a:cubicBezTo>
                <a:cubicBezTo>
                  <a:pt x="552892" y="437977"/>
                  <a:pt x="559634" y="431229"/>
                  <a:pt x="559634" y="434602"/>
                </a:cubicBezTo>
                <a:cubicBezTo>
                  <a:pt x="566374" y="431229"/>
                  <a:pt x="573114" y="424481"/>
                  <a:pt x="573114" y="424481"/>
                </a:cubicBezTo>
                <a:cubicBezTo>
                  <a:pt x="576484" y="424481"/>
                  <a:pt x="579854" y="417732"/>
                  <a:pt x="573114" y="421106"/>
                </a:cubicBezTo>
                <a:cubicBezTo>
                  <a:pt x="573114" y="417732"/>
                  <a:pt x="579854" y="421106"/>
                  <a:pt x="586595" y="410984"/>
                </a:cubicBezTo>
                <a:cubicBezTo>
                  <a:pt x="593335" y="410984"/>
                  <a:pt x="586595" y="414358"/>
                  <a:pt x="593335" y="414358"/>
                </a:cubicBezTo>
                <a:cubicBezTo>
                  <a:pt x="596705" y="404236"/>
                  <a:pt x="616927" y="394113"/>
                  <a:pt x="616927" y="387365"/>
                </a:cubicBezTo>
                <a:cubicBezTo>
                  <a:pt x="623667" y="390738"/>
                  <a:pt x="633777" y="380617"/>
                  <a:pt x="647259" y="373867"/>
                </a:cubicBezTo>
                <a:cubicBezTo>
                  <a:pt x="647259" y="377242"/>
                  <a:pt x="633777" y="383990"/>
                  <a:pt x="627037" y="390738"/>
                </a:cubicBezTo>
                <a:cubicBezTo>
                  <a:pt x="627037" y="394113"/>
                  <a:pt x="637147" y="387365"/>
                  <a:pt x="643889" y="383990"/>
                </a:cubicBezTo>
                <a:cubicBezTo>
                  <a:pt x="640517" y="390738"/>
                  <a:pt x="627037" y="394113"/>
                  <a:pt x="620297" y="404236"/>
                </a:cubicBezTo>
                <a:cubicBezTo>
                  <a:pt x="623667" y="400861"/>
                  <a:pt x="637147" y="390738"/>
                  <a:pt x="637147" y="394113"/>
                </a:cubicBezTo>
                <a:cubicBezTo>
                  <a:pt x="647259" y="390738"/>
                  <a:pt x="643889" y="387365"/>
                  <a:pt x="653999" y="380617"/>
                </a:cubicBezTo>
                <a:cubicBezTo>
                  <a:pt x="660739" y="373867"/>
                  <a:pt x="647259" y="383990"/>
                  <a:pt x="647259" y="380617"/>
                </a:cubicBezTo>
                <a:cubicBezTo>
                  <a:pt x="657369" y="377242"/>
                  <a:pt x="660739" y="373867"/>
                  <a:pt x="674220" y="370494"/>
                </a:cubicBezTo>
                <a:cubicBezTo>
                  <a:pt x="667479" y="373867"/>
                  <a:pt x="664109" y="377242"/>
                  <a:pt x="664109" y="380617"/>
                </a:cubicBezTo>
                <a:cubicBezTo>
                  <a:pt x="664109" y="380617"/>
                  <a:pt x="667479" y="380617"/>
                  <a:pt x="670850" y="380617"/>
                </a:cubicBezTo>
                <a:cubicBezTo>
                  <a:pt x="677590" y="370494"/>
                  <a:pt x="680960" y="373867"/>
                  <a:pt x="691072" y="363746"/>
                </a:cubicBezTo>
                <a:cubicBezTo>
                  <a:pt x="684330" y="370494"/>
                  <a:pt x="687701" y="370494"/>
                  <a:pt x="701182" y="363746"/>
                </a:cubicBezTo>
                <a:cubicBezTo>
                  <a:pt x="707922" y="360371"/>
                  <a:pt x="687701" y="370494"/>
                  <a:pt x="684330" y="373867"/>
                </a:cubicBezTo>
                <a:cubicBezTo>
                  <a:pt x="701182" y="367119"/>
                  <a:pt x="711292" y="360371"/>
                  <a:pt x="724772" y="350248"/>
                </a:cubicBezTo>
                <a:cubicBezTo>
                  <a:pt x="728144" y="353623"/>
                  <a:pt x="734884" y="350248"/>
                  <a:pt x="724772" y="356996"/>
                </a:cubicBezTo>
                <a:cubicBezTo>
                  <a:pt x="731514" y="353623"/>
                  <a:pt x="738254" y="350248"/>
                  <a:pt x="741624" y="343500"/>
                </a:cubicBezTo>
                <a:cubicBezTo>
                  <a:pt x="744994" y="340125"/>
                  <a:pt x="748364" y="336752"/>
                  <a:pt x="748364" y="333378"/>
                </a:cubicBezTo>
                <a:cubicBezTo>
                  <a:pt x="755104" y="330003"/>
                  <a:pt x="771956" y="323255"/>
                  <a:pt x="771956" y="319881"/>
                </a:cubicBezTo>
                <a:lnTo>
                  <a:pt x="767148" y="320281"/>
                </a:lnTo>
                <a:lnTo>
                  <a:pt x="772377" y="317350"/>
                </a:lnTo>
                <a:cubicBezTo>
                  <a:pt x="776169" y="317350"/>
                  <a:pt x="780381" y="318194"/>
                  <a:pt x="785437" y="316507"/>
                </a:cubicBezTo>
                <a:cubicBezTo>
                  <a:pt x="788807" y="313132"/>
                  <a:pt x="792177" y="306384"/>
                  <a:pt x="788807" y="313132"/>
                </a:cubicBezTo>
                <a:cubicBezTo>
                  <a:pt x="788807" y="306384"/>
                  <a:pt x="798917" y="306384"/>
                  <a:pt x="792177" y="313132"/>
                </a:cubicBezTo>
                <a:cubicBezTo>
                  <a:pt x="798917" y="313132"/>
                  <a:pt x="809027" y="299636"/>
                  <a:pt x="809027" y="306384"/>
                </a:cubicBezTo>
                <a:cubicBezTo>
                  <a:pt x="815769" y="303009"/>
                  <a:pt x="812397" y="299636"/>
                  <a:pt x="812397" y="299636"/>
                </a:cubicBezTo>
                <a:cubicBezTo>
                  <a:pt x="819139" y="296261"/>
                  <a:pt x="839359" y="286138"/>
                  <a:pt x="846100" y="282765"/>
                </a:cubicBezTo>
                <a:cubicBezTo>
                  <a:pt x="842730" y="289513"/>
                  <a:pt x="832619" y="289513"/>
                  <a:pt x="825879" y="292888"/>
                </a:cubicBezTo>
                <a:cubicBezTo>
                  <a:pt x="825879" y="296261"/>
                  <a:pt x="829249" y="296261"/>
                  <a:pt x="832619" y="292888"/>
                </a:cubicBezTo>
                <a:cubicBezTo>
                  <a:pt x="829249" y="299636"/>
                  <a:pt x="822509" y="299636"/>
                  <a:pt x="822509" y="299636"/>
                </a:cubicBezTo>
                <a:cubicBezTo>
                  <a:pt x="815769" y="303009"/>
                  <a:pt x="815769" y="303009"/>
                  <a:pt x="815769" y="306384"/>
                </a:cubicBezTo>
                <a:cubicBezTo>
                  <a:pt x="825879" y="299636"/>
                  <a:pt x="839359" y="292888"/>
                  <a:pt x="852840" y="286138"/>
                </a:cubicBezTo>
                <a:cubicBezTo>
                  <a:pt x="866322" y="282765"/>
                  <a:pt x="883172" y="276017"/>
                  <a:pt x="896652" y="269267"/>
                </a:cubicBezTo>
                <a:cubicBezTo>
                  <a:pt x="913504" y="262519"/>
                  <a:pt x="926985" y="259145"/>
                  <a:pt x="940465" y="252397"/>
                </a:cubicBezTo>
                <a:cubicBezTo>
                  <a:pt x="950577" y="249023"/>
                  <a:pt x="957317" y="245649"/>
                  <a:pt x="964057" y="242274"/>
                </a:cubicBezTo>
                <a:cubicBezTo>
                  <a:pt x="970797" y="242274"/>
                  <a:pt x="977537" y="238901"/>
                  <a:pt x="980907" y="235526"/>
                </a:cubicBezTo>
                <a:cubicBezTo>
                  <a:pt x="977537" y="245649"/>
                  <a:pt x="1028092" y="225403"/>
                  <a:pt x="1034832" y="222030"/>
                </a:cubicBezTo>
                <a:cubicBezTo>
                  <a:pt x="1038202" y="222030"/>
                  <a:pt x="1038202" y="222030"/>
                  <a:pt x="1044942" y="222030"/>
                </a:cubicBezTo>
                <a:cubicBezTo>
                  <a:pt x="1048312" y="215280"/>
                  <a:pt x="1055052" y="218655"/>
                  <a:pt x="1061792" y="215280"/>
                </a:cubicBezTo>
                <a:cubicBezTo>
                  <a:pt x="1071904" y="211907"/>
                  <a:pt x="1051682" y="218655"/>
                  <a:pt x="1058422" y="218655"/>
                </a:cubicBezTo>
                <a:cubicBezTo>
                  <a:pt x="1068532" y="222030"/>
                  <a:pt x="1068532" y="211907"/>
                  <a:pt x="1078644" y="211907"/>
                </a:cubicBezTo>
                <a:cubicBezTo>
                  <a:pt x="1078644" y="211907"/>
                  <a:pt x="1075274" y="215280"/>
                  <a:pt x="1075274" y="215280"/>
                </a:cubicBezTo>
                <a:cubicBezTo>
                  <a:pt x="1085384" y="215280"/>
                  <a:pt x="1108975" y="208532"/>
                  <a:pt x="1105605" y="205159"/>
                </a:cubicBezTo>
                <a:cubicBezTo>
                  <a:pt x="1115717" y="208532"/>
                  <a:pt x="1112345" y="211907"/>
                  <a:pt x="1129197" y="211907"/>
                </a:cubicBezTo>
                <a:cubicBezTo>
                  <a:pt x="1139307" y="208532"/>
                  <a:pt x="1132567" y="205159"/>
                  <a:pt x="1142677" y="205159"/>
                </a:cubicBezTo>
                <a:cubicBezTo>
                  <a:pt x="1146047" y="208532"/>
                  <a:pt x="1159529" y="205159"/>
                  <a:pt x="1169639" y="201784"/>
                </a:cubicBezTo>
                <a:cubicBezTo>
                  <a:pt x="1173009" y="205159"/>
                  <a:pt x="1183120" y="205159"/>
                  <a:pt x="1193230" y="201784"/>
                </a:cubicBezTo>
                <a:cubicBezTo>
                  <a:pt x="1203342" y="201784"/>
                  <a:pt x="1213452" y="198409"/>
                  <a:pt x="1220192" y="198409"/>
                </a:cubicBezTo>
                <a:cubicBezTo>
                  <a:pt x="1230302" y="195036"/>
                  <a:pt x="1243784" y="195036"/>
                  <a:pt x="1260635" y="191661"/>
                </a:cubicBezTo>
                <a:lnTo>
                  <a:pt x="1270745" y="191661"/>
                </a:lnTo>
                <a:cubicBezTo>
                  <a:pt x="1270745" y="195036"/>
                  <a:pt x="1257264" y="195036"/>
                  <a:pt x="1247154" y="195036"/>
                </a:cubicBezTo>
                <a:cubicBezTo>
                  <a:pt x="1243784" y="198409"/>
                  <a:pt x="1240412" y="198409"/>
                  <a:pt x="1240412" y="198409"/>
                </a:cubicBezTo>
                <a:cubicBezTo>
                  <a:pt x="1243784" y="201784"/>
                  <a:pt x="1253894" y="201784"/>
                  <a:pt x="1260635" y="201784"/>
                </a:cubicBezTo>
                <a:cubicBezTo>
                  <a:pt x="1265690" y="200097"/>
                  <a:pt x="1270745" y="199253"/>
                  <a:pt x="1274536" y="198410"/>
                </a:cubicBezTo>
                <a:lnTo>
                  <a:pt x="1275312" y="197995"/>
                </a:lnTo>
                <a:lnTo>
                  <a:pt x="1279908" y="196406"/>
                </a:lnTo>
                <a:lnTo>
                  <a:pt x="1279977" y="195505"/>
                </a:lnTo>
                <a:lnTo>
                  <a:pt x="1280855" y="195036"/>
                </a:lnTo>
                <a:cubicBezTo>
                  <a:pt x="1287597" y="195036"/>
                  <a:pt x="1301077" y="198409"/>
                  <a:pt x="1304447" y="195036"/>
                </a:cubicBezTo>
                <a:cubicBezTo>
                  <a:pt x="1314557" y="195036"/>
                  <a:pt x="1294337" y="198409"/>
                  <a:pt x="1287597" y="198409"/>
                </a:cubicBezTo>
                <a:cubicBezTo>
                  <a:pt x="1287597" y="198409"/>
                  <a:pt x="1287597" y="198409"/>
                  <a:pt x="1290967" y="201784"/>
                </a:cubicBezTo>
                <a:cubicBezTo>
                  <a:pt x="1297707" y="201784"/>
                  <a:pt x="1294337" y="198409"/>
                  <a:pt x="1301077" y="198409"/>
                </a:cubicBezTo>
                <a:cubicBezTo>
                  <a:pt x="1290967" y="205159"/>
                  <a:pt x="1311187" y="201784"/>
                  <a:pt x="1324668" y="198409"/>
                </a:cubicBezTo>
                <a:cubicBezTo>
                  <a:pt x="1324668" y="201784"/>
                  <a:pt x="1301077" y="201784"/>
                  <a:pt x="1294337" y="205159"/>
                </a:cubicBezTo>
                <a:cubicBezTo>
                  <a:pt x="1297707" y="205159"/>
                  <a:pt x="1297707" y="205159"/>
                  <a:pt x="1301077" y="208532"/>
                </a:cubicBezTo>
                <a:cubicBezTo>
                  <a:pt x="1301077" y="205159"/>
                  <a:pt x="1314557" y="201784"/>
                  <a:pt x="1328039" y="201784"/>
                </a:cubicBezTo>
                <a:cubicBezTo>
                  <a:pt x="1341519" y="201784"/>
                  <a:pt x="1355000" y="201784"/>
                  <a:pt x="1361740" y="201784"/>
                </a:cubicBezTo>
                <a:cubicBezTo>
                  <a:pt x="1365110" y="201784"/>
                  <a:pt x="1371852" y="201784"/>
                  <a:pt x="1378592" y="198409"/>
                </a:cubicBezTo>
                <a:cubicBezTo>
                  <a:pt x="1385332" y="198409"/>
                  <a:pt x="1392072" y="198409"/>
                  <a:pt x="1398812" y="198409"/>
                </a:cubicBezTo>
                <a:lnTo>
                  <a:pt x="1415664" y="198409"/>
                </a:lnTo>
                <a:cubicBezTo>
                  <a:pt x="1412293" y="195036"/>
                  <a:pt x="1422404" y="195036"/>
                  <a:pt x="1425774" y="195036"/>
                </a:cubicBezTo>
                <a:cubicBezTo>
                  <a:pt x="1429145" y="191661"/>
                  <a:pt x="1422404" y="191661"/>
                  <a:pt x="1419034" y="191661"/>
                </a:cubicBezTo>
                <a:cubicBezTo>
                  <a:pt x="1415664" y="195036"/>
                  <a:pt x="1405552" y="191661"/>
                  <a:pt x="1408923" y="195036"/>
                </a:cubicBezTo>
                <a:cubicBezTo>
                  <a:pt x="1402182" y="195036"/>
                  <a:pt x="1402182" y="191661"/>
                  <a:pt x="1402182" y="191661"/>
                </a:cubicBezTo>
                <a:cubicBezTo>
                  <a:pt x="1405552" y="191661"/>
                  <a:pt x="1408923" y="191661"/>
                  <a:pt x="1415664" y="191661"/>
                </a:cubicBezTo>
                <a:cubicBezTo>
                  <a:pt x="1412293" y="188288"/>
                  <a:pt x="1398812" y="191661"/>
                  <a:pt x="1398812" y="184913"/>
                </a:cubicBezTo>
                <a:close/>
                <a:moveTo>
                  <a:pt x="914573" y="184913"/>
                </a:moveTo>
                <a:cubicBezTo>
                  <a:pt x="911165" y="191910"/>
                  <a:pt x="894128" y="191910"/>
                  <a:pt x="880498" y="202406"/>
                </a:cubicBezTo>
                <a:cubicBezTo>
                  <a:pt x="877090" y="198907"/>
                  <a:pt x="880498" y="198907"/>
                  <a:pt x="880498" y="195409"/>
                </a:cubicBezTo>
                <a:cubicBezTo>
                  <a:pt x="887312" y="198907"/>
                  <a:pt x="904350" y="188412"/>
                  <a:pt x="914573" y="184913"/>
                </a:cubicBezTo>
                <a:close/>
                <a:moveTo>
                  <a:pt x="1891614" y="179916"/>
                </a:moveTo>
                <a:cubicBezTo>
                  <a:pt x="1894945" y="183248"/>
                  <a:pt x="1904940" y="186579"/>
                  <a:pt x="1911605" y="189911"/>
                </a:cubicBezTo>
                <a:cubicBezTo>
                  <a:pt x="1908273" y="189911"/>
                  <a:pt x="1891614" y="183248"/>
                  <a:pt x="1891614" y="179916"/>
                </a:cubicBezTo>
                <a:close/>
                <a:moveTo>
                  <a:pt x="1194442" y="179916"/>
                </a:moveTo>
                <a:cubicBezTo>
                  <a:pt x="1194442" y="182414"/>
                  <a:pt x="1179449" y="184913"/>
                  <a:pt x="1171952" y="184913"/>
                </a:cubicBezTo>
                <a:cubicBezTo>
                  <a:pt x="1175700" y="182414"/>
                  <a:pt x="1186945" y="182414"/>
                  <a:pt x="1194442" y="179916"/>
                </a:cubicBezTo>
                <a:close/>
                <a:moveTo>
                  <a:pt x="1284461" y="119786"/>
                </a:moveTo>
                <a:cubicBezTo>
                  <a:pt x="1286648" y="120256"/>
                  <a:pt x="1288396" y="121192"/>
                  <a:pt x="1291896" y="121192"/>
                </a:cubicBezTo>
                <a:cubicBezTo>
                  <a:pt x="1288396" y="124941"/>
                  <a:pt x="1274403" y="121192"/>
                  <a:pt x="1274403" y="121192"/>
                </a:cubicBezTo>
                <a:cubicBezTo>
                  <a:pt x="1279651" y="119319"/>
                  <a:pt x="1282275" y="119319"/>
                  <a:pt x="1284461" y="119786"/>
                </a:cubicBezTo>
                <a:close/>
                <a:moveTo>
                  <a:pt x="1590255" y="117446"/>
                </a:moveTo>
                <a:cubicBezTo>
                  <a:pt x="1593754" y="117446"/>
                  <a:pt x="1597253" y="117446"/>
                  <a:pt x="1604250" y="117446"/>
                </a:cubicBezTo>
                <a:cubicBezTo>
                  <a:pt x="1604250" y="117446"/>
                  <a:pt x="1600751" y="122443"/>
                  <a:pt x="1600751" y="122443"/>
                </a:cubicBezTo>
                <a:cubicBezTo>
                  <a:pt x="1593754" y="122443"/>
                  <a:pt x="1586757" y="117446"/>
                  <a:pt x="1590255" y="117446"/>
                </a:cubicBezTo>
                <a:close/>
                <a:moveTo>
                  <a:pt x="1669219" y="114946"/>
                </a:moveTo>
                <a:cubicBezTo>
                  <a:pt x="1669219" y="114946"/>
                  <a:pt x="1693271" y="118694"/>
                  <a:pt x="1696707" y="122443"/>
                </a:cubicBezTo>
                <a:cubicBezTo>
                  <a:pt x="1682963" y="118694"/>
                  <a:pt x="1679526" y="118694"/>
                  <a:pt x="1669219" y="114946"/>
                </a:cubicBezTo>
                <a:close/>
                <a:moveTo>
                  <a:pt x="1236921" y="114946"/>
                </a:moveTo>
                <a:cubicBezTo>
                  <a:pt x="1246917" y="114946"/>
                  <a:pt x="1263575" y="121609"/>
                  <a:pt x="1263575" y="114946"/>
                </a:cubicBezTo>
                <a:cubicBezTo>
                  <a:pt x="1276903" y="114946"/>
                  <a:pt x="1263575" y="118279"/>
                  <a:pt x="1266907" y="121609"/>
                </a:cubicBezTo>
                <a:cubicBezTo>
                  <a:pt x="1263575" y="114946"/>
                  <a:pt x="1236921" y="124941"/>
                  <a:pt x="1236921" y="114946"/>
                </a:cubicBezTo>
                <a:close/>
                <a:moveTo>
                  <a:pt x="1554273" y="104951"/>
                </a:moveTo>
                <a:cubicBezTo>
                  <a:pt x="1557771" y="102453"/>
                  <a:pt x="1564769" y="102453"/>
                  <a:pt x="1571766" y="104951"/>
                </a:cubicBezTo>
                <a:cubicBezTo>
                  <a:pt x="1571766" y="104951"/>
                  <a:pt x="1568267" y="104951"/>
                  <a:pt x="1568267" y="107450"/>
                </a:cubicBezTo>
                <a:cubicBezTo>
                  <a:pt x="1564769" y="104951"/>
                  <a:pt x="1561270" y="104951"/>
                  <a:pt x="1554273" y="104951"/>
                </a:cubicBezTo>
                <a:close/>
                <a:moveTo>
                  <a:pt x="1632136" y="100953"/>
                </a:moveTo>
                <a:cubicBezTo>
                  <a:pt x="1655925" y="104450"/>
                  <a:pt x="1676315" y="111447"/>
                  <a:pt x="1696706" y="114946"/>
                </a:cubicBezTo>
                <a:cubicBezTo>
                  <a:pt x="1683112" y="114946"/>
                  <a:pt x="1669519" y="111447"/>
                  <a:pt x="1652526" y="107949"/>
                </a:cubicBezTo>
                <a:cubicBezTo>
                  <a:pt x="1638933" y="104450"/>
                  <a:pt x="1625339" y="100953"/>
                  <a:pt x="1615144" y="104450"/>
                </a:cubicBezTo>
                <a:cubicBezTo>
                  <a:pt x="1611746" y="97454"/>
                  <a:pt x="1632136" y="104450"/>
                  <a:pt x="1632136" y="100953"/>
                </a:cubicBezTo>
                <a:close/>
                <a:moveTo>
                  <a:pt x="1393100" y="0"/>
                </a:moveTo>
                <a:cubicBezTo>
                  <a:pt x="1396848" y="0"/>
                  <a:pt x="1396848" y="3748"/>
                  <a:pt x="1396848" y="3748"/>
                </a:cubicBezTo>
                <a:cubicBezTo>
                  <a:pt x="1385603" y="7497"/>
                  <a:pt x="1385603" y="3748"/>
                  <a:pt x="1374358" y="3748"/>
                </a:cubicBezTo>
                <a:cubicBezTo>
                  <a:pt x="1374358" y="0"/>
                  <a:pt x="1381855" y="0"/>
                  <a:pt x="139310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42B09DD-F724-4D34-9684-1B45E75E736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4704985" y="1652428"/>
            <a:ext cx="2782030" cy="2683740"/>
          </a:xfrm>
          <a:custGeom>
            <a:avLst/>
            <a:gdLst>
              <a:gd name="connsiteX0" fmla="*/ 1301891 w 2782030"/>
              <a:gd name="connsiteY0" fmla="*/ 2603778 h 2683740"/>
              <a:gd name="connsiteX1" fmla="*/ 1294751 w 2782030"/>
              <a:gd name="connsiteY1" fmla="*/ 2607110 h 2683740"/>
              <a:gd name="connsiteX2" fmla="*/ 1298321 w 2782030"/>
              <a:gd name="connsiteY2" fmla="*/ 2607110 h 2683740"/>
              <a:gd name="connsiteX3" fmla="*/ 1284042 w 2782030"/>
              <a:gd name="connsiteY3" fmla="*/ 2607110 h 2683740"/>
              <a:gd name="connsiteX4" fmla="*/ 1301891 w 2782030"/>
              <a:gd name="connsiteY4" fmla="*/ 2603778 h 2683740"/>
              <a:gd name="connsiteX5" fmla="*/ 1251914 w 2782030"/>
              <a:gd name="connsiteY5" fmla="*/ 2603778 h 2683740"/>
              <a:gd name="connsiteX6" fmla="*/ 1258577 w 2782030"/>
              <a:gd name="connsiteY6" fmla="*/ 2603778 h 2683740"/>
              <a:gd name="connsiteX7" fmla="*/ 1271905 w 2782030"/>
              <a:gd name="connsiteY7" fmla="*/ 2607527 h 2683740"/>
              <a:gd name="connsiteX8" fmla="*/ 1251914 w 2782030"/>
              <a:gd name="connsiteY8" fmla="*/ 2603778 h 2683740"/>
              <a:gd name="connsiteX9" fmla="*/ 1464315 w 2782030"/>
              <a:gd name="connsiteY9" fmla="*/ 2601280 h 2683740"/>
              <a:gd name="connsiteX10" fmla="*/ 1453070 w 2782030"/>
              <a:gd name="connsiteY10" fmla="*/ 2603779 h 2683740"/>
              <a:gd name="connsiteX11" fmla="*/ 1453070 w 2782030"/>
              <a:gd name="connsiteY11" fmla="*/ 2606277 h 2683740"/>
              <a:gd name="connsiteX12" fmla="*/ 1449323 w 2782030"/>
              <a:gd name="connsiteY12" fmla="*/ 2603779 h 2683740"/>
              <a:gd name="connsiteX13" fmla="*/ 1464315 w 2782030"/>
              <a:gd name="connsiteY13" fmla="*/ 2601280 h 2683740"/>
              <a:gd name="connsiteX14" fmla="*/ 1342500 w 2782030"/>
              <a:gd name="connsiteY14" fmla="*/ 2592693 h 2683740"/>
              <a:gd name="connsiteX15" fmla="*/ 1336177 w 2782030"/>
              <a:gd name="connsiteY15" fmla="*/ 2593957 h 2683740"/>
              <a:gd name="connsiteX16" fmla="*/ 1334169 w 2782030"/>
              <a:gd name="connsiteY16" fmla="*/ 2593288 h 2683740"/>
              <a:gd name="connsiteX17" fmla="*/ 634703 w 2782030"/>
              <a:gd name="connsiteY17" fmla="*/ 2586287 h 2683740"/>
              <a:gd name="connsiteX18" fmla="*/ 649696 w 2782030"/>
              <a:gd name="connsiteY18" fmla="*/ 2597532 h 2683740"/>
              <a:gd name="connsiteX19" fmla="*/ 637701 w 2782030"/>
              <a:gd name="connsiteY19" fmla="*/ 2593784 h 2683740"/>
              <a:gd name="connsiteX20" fmla="*/ 634703 w 2782030"/>
              <a:gd name="connsiteY20" fmla="*/ 2586287 h 2683740"/>
              <a:gd name="connsiteX21" fmla="*/ 1671717 w 2782030"/>
              <a:gd name="connsiteY21" fmla="*/ 2578789 h 2683740"/>
              <a:gd name="connsiteX22" fmla="*/ 1649227 w 2782030"/>
              <a:gd name="connsiteY22" fmla="*/ 2586287 h 2683740"/>
              <a:gd name="connsiteX23" fmla="*/ 1671717 w 2782030"/>
              <a:gd name="connsiteY23" fmla="*/ 2578789 h 2683740"/>
              <a:gd name="connsiteX24" fmla="*/ 995035 w 2782030"/>
              <a:gd name="connsiteY24" fmla="*/ 2543806 h 2683740"/>
              <a:gd name="connsiteX25" fmla="*/ 1007029 w 2782030"/>
              <a:gd name="connsiteY25" fmla="*/ 2546305 h 2683740"/>
              <a:gd name="connsiteX26" fmla="*/ 1004030 w 2782030"/>
              <a:gd name="connsiteY26" fmla="*/ 2546305 h 2683740"/>
              <a:gd name="connsiteX27" fmla="*/ 995035 w 2782030"/>
              <a:gd name="connsiteY27" fmla="*/ 2543806 h 2683740"/>
              <a:gd name="connsiteX28" fmla="*/ 959761 w 2782030"/>
              <a:gd name="connsiteY28" fmla="*/ 2532828 h 2683740"/>
              <a:gd name="connsiteX29" fmla="*/ 960087 w 2782030"/>
              <a:gd name="connsiteY29" fmla="*/ 2533732 h 2683740"/>
              <a:gd name="connsiteX30" fmla="*/ 957410 w 2782030"/>
              <a:gd name="connsiteY30" fmla="*/ 2538808 h 2683740"/>
              <a:gd name="connsiteX31" fmla="*/ 946701 w 2782030"/>
              <a:gd name="connsiteY31" fmla="*/ 2535685 h 2683740"/>
              <a:gd name="connsiteX32" fmla="*/ 953840 w 2782030"/>
              <a:gd name="connsiteY32" fmla="*/ 2534122 h 2683740"/>
              <a:gd name="connsiteX33" fmla="*/ 959450 w 2782030"/>
              <a:gd name="connsiteY33" fmla="*/ 2531966 h 2683740"/>
              <a:gd name="connsiteX34" fmla="*/ 960980 w 2782030"/>
              <a:gd name="connsiteY34" fmla="*/ 2532561 h 2683740"/>
              <a:gd name="connsiteX35" fmla="*/ 959761 w 2782030"/>
              <a:gd name="connsiteY35" fmla="*/ 2532828 h 2683740"/>
              <a:gd name="connsiteX36" fmla="*/ 939561 w 2782030"/>
              <a:gd name="connsiteY36" fmla="*/ 2526313 h 2683740"/>
              <a:gd name="connsiteX37" fmla="*/ 957410 w 2782030"/>
              <a:gd name="connsiteY37" fmla="*/ 2526313 h 2683740"/>
              <a:gd name="connsiteX38" fmla="*/ 959450 w 2782030"/>
              <a:gd name="connsiteY38" fmla="*/ 2531966 h 2683740"/>
              <a:gd name="connsiteX39" fmla="*/ 952947 w 2782030"/>
              <a:gd name="connsiteY39" fmla="*/ 2529438 h 2683740"/>
              <a:gd name="connsiteX40" fmla="*/ 939561 w 2782030"/>
              <a:gd name="connsiteY40" fmla="*/ 2526313 h 2683740"/>
              <a:gd name="connsiteX41" fmla="*/ 903238 w 2782030"/>
              <a:gd name="connsiteY41" fmla="*/ 2525690 h 2683740"/>
              <a:gd name="connsiteX42" fmla="*/ 917071 w 2782030"/>
              <a:gd name="connsiteY42" fmla="*/ 2528813 h 2683740"/>
              <a:gd name="connsiteX43" fmla="*/ 892083 w 2782030"/>
              <a:gd name="connsiteY43" fmla="*/ 2526315 h 2683740"/>
              <a:gd name="connsiteX44" fmla="*/ 903238 w 2782030"/>
              <a:gd name="connsiteY44" fmla="*/ 2525690 h 2683740"/>
              <a:gd name="connsiteX45" fmla="*/ 2034048 w 2782030"/>
              <a:gd name="connsiteY45" fmla="*/ 2506323 h 2683740"/>
              <a:gd name="connsiteX46" fmla="*/ 2016556 w 2782030"/>
              <a:gd name="connsiteY46" fmla="*/ 2516318 h 2683740"/>
              <a:gd name="connsiteX47" fmla="*/ 2016556 w 2782030"/>
              <a:gd name="connsiteY47" fmla="*/ 2512986 h 2683740"/>
              <a:gd name="connsiteX48" fmla="*/ 2034048 w 2782030"/>
              <a:gd name="connsiteY48" fmla="*/ 2506323 h 2683740"/>
              <a:gd name="connsiteX49" fmla="*/ 2043210 w 2782030"/>
              <a:gd name="connsiteY49" fmla="*/ 2496327 h 2683740"/>
              <a:gd name="connsiteX50" fmla="*/ 2039877 w 2782030"/>
              <a:gd name="connsiteY50" fmla="*/ 2501325 h 2683740"/>
              <a:gd name="connsiteX51" fmla="*/ 2036547 w 2782030"/>
              <a:gd name="connsiteY51" fmla="*/ 2498827 h 2683740"/>
              <a:gd name="connsiteX52" fmla="*/ 2043210 w 2782030"/>
              <a:gd name="connsiteY52" fmla="*/ 2496327 h 2683740"/>
              <a:gd name="connsiteX53" fmla="*/ 839607 w 2782030"/>
              <a:gd name="connsiteY53" fmla="*/ 2488833 h 2683740"/>
              <a:gd name="connsiteX54" fmla="*/ 852102 w 2782030"/>
              <a:gd name="connsiteY54" fmla="*/ 2491331 h 2683740"/>
              <a:gd name="connsiteX55" fmla="*/ 839607 w 2782030"/>
              <a:gd name="connsiteY55" fmla="*/ 2488833 h 2683740"/>
              <a:gd name="connsiteX56" fmla="*/ 2056537 w 2782030"/>
              <a:gd name="connsiteY56" fmla="*/ 2472173 h 2683740"/>
              <a:gd name="connsiteX57" fmla="*/ 2039045 w 2782030"/>
              <a:gd name="connsiteY57" fmla="*/ 2478836 h 2683740"/>
              <a:gd name="connsiteX58" fmla="*/ 2056537 w 2782030"/>
              <a:gd name="connsiteY58" fmla="*/ 2472173 h 2683740"/>
              <a:gd name="connsiteX59" fmla="*/ 812638 w 2782030"/>
              <a:gd name="connsiteY59" fmla="*/ 2461901 h 2683740"/>
              <a:gd name="connsiteX60" fmla="*/ 814299 w 2782030"/>
              <a:gd name="connsiteY60" fmla="*/ 2462024 h 2683740"/>
              <a:gd name="connsiteX61" fmla="*/ 815971 w 2782030"/>
              <a:gd name="connsiteY61" fmla="*/ 2463138 h 2683740"/>
              <a:gd name="connsiteX62" fmla="*/ 800335 w 2782030"/>
              <a:gd name="connsiteY62" fmla="*/ 2458388 h 2683740"/>
              <a:gd name="connsiteX63" fmla="*/ 805025 w 2782030"/>
              <a:gd name="connsiteY63" fmla="*/ 2459072 h 2683740"/>
              <a:gd name="connsiteX64" fmla="*/ 812638 w 2782030"/>
              <a:gd name="connsiteY64" fmla="*/ 2461901 h 2683740"/>
              <a:gd name="connsiteX65" fmla="*/ 802917 w 2782030"/>
              <a:gd name="connsiteY65" fmla="*/ 2461180 h 2683740"/>
              <a:gd name="connsiteX66" fmla="*/ 800335 w 2782030"/>
              <a:gd name="connsiteY66" fmla="*/ 2458388 h 2683740"/>
              <a:gd name="connsiteX67" fmla="*/ 2090271 w 2782030"/>
              <a:gd name="connsiteY67" fmla="*/ 2424487 h 2683740"/>
              <a:gd name="connsiteX68" fmla="*/ 2104016 w 2782030"/>
              <a:gd name="connsiteY68" fmla="*/ 2427610 h 2683740"/>
              <a:gd name="connsiteX69" fmla="*/ 2090271 w 2782030"/>
              <a:gd name="connsiteY69" fmla="*/ 2424487 h 2683740"/>
              <a:gd name="connsiteX70" fmla="*/ 525754 w 2782030"/>
              <a:gd name="connsiteY70" fmla="*/ 2413867 h 2683740"/>
              <a:gd name="connsiteX71" fmla="*/ 539749 w 2782030"/>
              <a:gd name="connsiteY71" fmla="*/ 2423862 h 2683740"/>
              <a:gd name="connsiteX72" fmla="*/ 522256 w 2782030"/>
              <a:gd name="connsiteY72" fmla="*/ 2417199 h 2683740"/>
              <a:gd name="connsiteX73" fmla="*/ 525754 w 2782030"/>
              <a:gd name="connsiteY73" fmla="*/ 2413867 h 2683740"/>
              <a:gd name="connsiteX74" fmla="*/ 2136501 w 2782030"/>
              <a:gd name="connsiteY74" fmla="*/ 2407279 h 2683740"/>
              <a:gd name="connsiteX75" fmla="*/ 2133133 w 2782030"/>
              <a:gd name="connsiteY75" fmla="*/ 2417501 h 2683740"/>
              <a:gd name="connsiteX76" fmla="*/ 2109556 w 2782030"/>
              <a:gd name="connsiteY76" fmla="*/ 2437947 h 2683740"/>
              <a:gd name="connsiteX77" fmla="*/ 2129764 w 2782030"/>
              <a:gd name="connsiteY77" fmla="*/ 2424317 h 2683740"/>
              <a:gd name="connsiteX78" fmla="*/ 2092717 w 2782030"/>
              <a:gd name="connsiteY78" fmla="*/ 2461799 h 2683740"/>
              <a:gd name="connsiteX79" fmla="*/ 2085980 w 2782030"/>
              <a:gd name="connsiteY79" fmla="*/ 2472022 h 2683740"/>
              <a:gd name="connsiteX80" fmla="*/ 2089349 w 2782030"/>
              <a:gd name="connsiteY80" fmla="*/ 2461799 h 2683740"/>
              <a:gd name="connsiteX81" fmla="*/ 2059037 w 2782030"/>
              <a:gd name="connsiteY81" fmla="*/ 2478836 h 2683740"/>
              <a:gd name="connsiteX82" fmla="*/ 2065495 w 2782030"/>
              <a:gd name="connsiteY82" fmla="*/ 2472301 h 2683740"/>
              <a:gd name="connsiteX83" fmla="*/ 2062130 w 2782030"/>
              <a:gd name="connsiteY83" fmla="*/ 2472823 h 2683740"/>
              <a:gd name="connsiteX84" fmla="*/ 2064259 w 2782030"/>
              <a:gd name="connsiteY84" fmla="*/ 2468529 h 2683740"/>
              <a:gd name="connsiteX85" fmla="*/ 2073578 w 2782030"/>
              <a:gd name="connsiteY85" fmla="*/ 2464124 h 2683740"/>
              <a:gd name="connsiteX86" fmla="*/ 2089349 w 2782030"/>
              <a:gd name="connsiteY86" fmla="*/ 2448169 h 2683740"/>
              <a:gd name="connsiteX87" fmla="*/ 2089349 w 2782030"/>
              <a:gd name="connsiteY87" fmla="*/ 2444761 h 2683740"/>
              <a:gd name="connsiteX88" fmla="*/ 2085980 w 2782030"/>
              <a:gd name="connsiteY88" fmla="*/ 2441355 h 2683740"/>
              <a:gd name="connsiteX89" fmla="*/ 2089349 w 2782030"/>
              <a:gd name="connsiteY89" fmla="*/ 2441355 h 2683740"/>
              <a:gd name="connsiteX90" fmla="*/ 2106188 w 2782030"/>
              <a:gd name="connsiteY90" fmla="*/ 2427725 h 2683740"/>
              <a:gd name="connsiteX91" fmla="*/ 2116293 w 2782030"/>
              <a:gd name="connsiteY91" fmla="*/ 2417501 h 2683740"/>
              <a:gd name="connsiteX92" fmla="*/ 2109556 w 2782030"/>
              <a:gd name="connsiteY92" fmla="*/ 2420909 h 2683740"/>
              <a:gd name="connsiteX93" fmla="*/ 2136501 w 2782030"/>
              <a:gd name="connsiteY93" fmla="*/ 2407279 h 2683740"/>
              <a:gd name="connsiteX94" fmla="*/ 2136500 w 2782030"/>
              <a:gd name="connsiteY94" fmla="*/ 2394503 h 2683740"/>
              <a:gd name="connsiteX95" fmla="*/ 2124505 w 2782030"/>
              <a:gd name="connsiteY95" fmla="*/ 2403873 h 2683740"/>
              <a:gd name="connsiteX96" fmla="*/ 2121507 w 2782030"/>
              <a:gd name="connsiteY96" fmla="*/ 2403873 h 2683740"/>
              <a:gd name="connsiteX97" fmla="*/ 2127504 w 2782030"/>
              <a:gd name="connsiteY97" fmla="*/ 2397626 h 2683740"/>
              <a:gd name="connsiteX98" fmla="*/ 2136500 w 2782030"/>
              <a:gd name="connsiteY98" fmla="*/ 2394503 h 2683740"/>
              <a:gd name="connsiteX99" fmla="*/ 499766 w 2782030"/>
              <a:gd name="connsiteY99" fmla="*/ 2388879 h 2683740"/>
              <a:gd name="connsiteX100" fmla="*/ 505763 w 2782030"/>
              <a:gd name="connsiteY100" fmla="*/ 2388879 h 2683740"/>
              <a:gd name="connsiteX101" fmla="*/ 511760 w 2782030"/>
              <a:gd name="connsiteY101" fmla="*/ 2398874 h 2683740"/>
              <a:gd name="connsiteX102" fmla="*/ 499766 w 2782030"/>
              <a:gd name="connsiteY102" fmla="*/ 2388879 h 2683740"/>
              <a:gd name="connsiteX103" fmla="*/ 624709 w 2782030"/>
              <a:gd name="connsiteY103" fmla="*/ 2367326 h 2683740"/>
              <a:gd name="connsiteX104" fmla="*/ 644316 w 2782030"/>
              <a:gd name="connsiteY104" fmla="*/ 2374199 h 2683740"/>
              <a:gd name="connsiteX105" fmla="*/ 660654 w 2782030"/>
              <a:gd name="connsiteY105" fmla="*/ 2387942 h 2683740"/>
              <a:gd name="connsiteX106" fmla="*/ 654119 w 2782030"/>
              <a:gd name="connsiteY106" fmla="*/ 2391378 h 2683740"/>
              <a:gd name="connsiteX107" fmla="*/ 644316 w 2782030"/>
              <a:gd name="connsiteY107" fmla="*/ 2381071 h 2683740"/>
              <a:gd name="connsiteX108" fmla="*/ 627977 w 2782030"/>
              <a:gd name="connsiteY108" fmla="*/ 2374199 h 2683740"/>
              <a:gd name="connsiteX109" fmla="*/ 624709 w 2782030"/>
              <a:gd name="connsiteY109" fmla="*/ 2367326 h 2683740"/>
              <a:gd name="connsiteX110" fmla="*/ 2673747 w 2782030"/>
              <a:gd name="connsiteY110" fmla="*/ 2350772 h 2683740"/>
              <a:gd name="connsiteX111" fmla="*/ 2670416 w 2782030"/>
              <a:gd name="connsiteY111" fmla="*/ 2361081 h 2683740"/>
              <a:gd name="connsiteX112" fmla="*/ 2673747 w 2782030"/>
              <a:gd name="connsiteY112" fmla="*/ 2350772 h 2683740"/>
              <a:gd name="connsiteX113" fmla="*/ 417305 w 2782030"/>
              <a:gd name="connsiteY113" fmla="*/ 2346398 h 2683740"/>
              <a:gd name="connsiteX114" fmla="*/ 451039 w 2782030"/>
              <a:gd name="connsiteY114" fmla="*/ 2373886 h 2683740"/>
              <a:gd name="connsiteX115" fmla="*/ 481401 w 2782030"/>
              <a:gd name="connsiteY115" fmla="*/ 2394501 h 2683740"/>
              <a:gd name="connsiteX116" fmla="*/ 467907 w 2782030"/>
              <a:gd name="connsiteY116" fmla="*/ 2391065 h 2683740"/>
              <a:gd name="connsiteX117" fmla="*/ 417305 w 2782030"/>
              <a:gd name="connsiteY117" fmla="*/ 2346398 h 2683740"/>
              <a:gd name="connsiteX118" fmla="*/ 422303 w 2782030"/>
              <a:gd name="connsiteY118" fmla="*/ 2343900 h 2683740"/>
              <a:gd name="connsiteX119" fmla="*/ 442294 w 2782030"/>
              <a:gd name="connsiteY119" fmla="*/ 2361392 h 2683740"/>
              <a:gd name="connsiteX120" fmla="*/ 422303 w 2782030"/>
              <a:gd name="connsiteY120" fmla="*/ 2343900 h 2683740"/>
              <a:gd name="connsiteX121" fmla="*/ 960481 w 2782030"/>
              <a:gd name="connsiteY121" fmla="*/ 2320180 h 2683740"/>
              <a:gd name="connsiteX122" fmla="*/ 964792 w 2782030"/>
              <a:gd name="connsiteY122" fmla="*/ 2322924 h 2683740"/>
              <a:gd name="connsiteX123" fmla="*/ 964687 w 2782030"/>
              <a:gd name="connsiteY123" fmla="*/ 2322082 h 2683740"/>
              <a:gd name="connsiteX124" fmla="*/ 957123 w 2782030"/>
              <a:gd name="connsiteY124" fmla="*/ 2319089 h 2683740"/>
              <a:gd name="connsiteX125" fmla="*/ 958047 w 2782030"/>
              <a:gd name="connsiteY125" fmla="*/ 2319550 h 2683740"/>
              <a:gd name="connsiteX126" fmla="*/ 959555 w 2782030"/>
              <a:gd name="connsiteY126" fmla="*/ 2319853 h 2683740"/>
              <a:gd name="connsiteX127" fmla="*/ 552242 w 2782030"/>
              <a:gd name="connsiteY127" fmla="*/ 2313914 h 2683740"/>
              <a:gd name="connsiteX128" fmla="*/ 562736 w 2782030"/>
              <a:gd name="connsiteY128" fmla="*/ 2320577 h 2683740"/>
              <a:gd name="connsiteX129" fmla="*/ 569733 w 2782030"/>
              <a:gd name="connsiteY129" fmla="*/ 2330572 h 2683740"/>
              <a:gd name="connsiteX130" fmla="*/ 583727 w 2782030"/>
              <a:gd name="connsiteY130" fmla="*/ 2337237 h 2683740"/>
              <a:gd name="connsiteX131" fmla="*/ 587226 w 2782030"/>
              <a:gd name="connsiteY131" fmla="*/ 2343900 h 2683740"/>
              <a:gd name="connsiteX132" fmla="*/ 583727 w 2782030"/>
              <a:gd name="connsiteY132" fmla="*/ 2340567 h 2683740"/>
              <a:gd name="connsiteX133" fmla="*/ 562736 w 2782030"/>
              <a:gd name="connsiteY133" fmla="*/ 2327241 h 2683740"/>
              <a:gd name="connsiteX134" fmla="*/ 562736 w 2782030"/>
              <a:gd name="connsiteY134" fmla="*/ 2323909 h 2683740"/>
              <a:gd name="connsiteX135" fmla="*/ 559239 w 2782030"/>
              <a:gd name="connsiteY135" fmla="*/ 2323909 h 2683740"/>
              <a:gd name="connsiteX136" fmla="*/ 552242 w 2782030"/>
              <a:gd name="connsiteY136" fmla="*/ 2313914 h 2683740"/>
              <a:gd name="connsiteX137" fmla="*/ 2188974 w 2782030"/>
              <a:gd name="connsiteY137" fmla="*/ 2312807 h 2683740"/>
              <a:gd name="connsiteX138" fmla="*/ 2182229 w 2782030"/>
              <a:gd name="connsiteY138" fmla="*/ 2320394 h 2683740"/>
              <a:gd name="connsiteX139" fmla="*/ 2177838 w 2782030"/>
              <a:gd name="connsiteY139" fmla="*/ 2322041 h 2683740"/>
              <a:gd name="connsiteX140" fmla="*/ 883555 w 2782030"/>
              <a:gd name="connsiteY140" fmla="*/ 2295996 h 2683740"/>
              <a:gd name="connsiteX141" fmla="*/ 878796 w 2782030"/>
              <a:gd name="connsiteY141" fmla="*/ 2296790 h 2683740"/>
              <a:gd name="connsiteX142" fmla="*/ 883854 w 2782030"/>
              <a:gd name="connsiteY142" fmla="*/ 2302691 h 2683740"/>
              <a:gd name="connsiteX143" fmla="*/ 893972 w 2782030"/>
              <a:gd name="connsiteY143" fmla="*/ 2299319 h 2683740"/>
              <a:gd name="connsiteX144" fmla="*/ 905087 w 2782030"/>
              <a:gd name="connsiteY144" fmla="*/ 2302828 h 2683740"/>
              <a:gd name="connsiteX145" fmla="*/ 906451 w 2782030"/>
              <a:gd name="connsiteY145" fmla="*/ 2303920 h 2683740"/>
              <a:gd name="connsiteX146" fmla="*/ 905487 w 2782030"/>
              <a:gd name="connsiteY146" fmla="*/ 2302955 h 2683740"/>
              <a:gd name="connsiteX147" fmla="*/ 909991 w 2782030"/>
              <a:gd name="connsiteY147" fmla="*/ 2304377 h 2683740"/>
              <a:gd name="connsiteX148" fmla="*/ 920951 w 2782030"/>
              <a:gd name="connsiteY148" fmla="*/ 2309434 h 2683740"/>
              <a:gd name="connsiteX149" fmla="*/ 939491 w 2782030"/>
              <a:gd name="connsiteY149" fmla="*/ 2313555 h 2683740"/>
              <a:gd name="connsiteX150" fmla="*/ 905379 w 2782030"/>
              <a:gd name="connsiteY150" fmla="*/ 2302847 h 2683740"/>
              <a:gd name="connsiteX151" fmla="*/ 905487 w 2782030"/>
              <a:gd name="connsiteY151" fmla="*/ 2302955 h 2683740"/>
              <a:gd name="connsiteX152" fmla="*/ 905087 w 2782030"/>
              <a:gd name="connsiteY152" fmla="*/ 2302828 h 2683740"/>
              <a:gd name="connsiteX153" fmla="*/ 904937 w 2782030"/>
              <a:gd name="connsiteY153" fmla="*/ 2302708 h 2683740"/>
              <a:gd name="connsiteX154" fmla="*/ 519758 w 2782030"/>
              <a:gd name="connsiteY154" fmla="*/ 2286426 h 2683740"/>
              <a:gd name="connsiteX155" fmla="*/ 549744 w 2782030"/>
              <a:gd name="connsiteY155" fmla="*/ 2309749 h 2683740"/>
              <a:gd name="connsiteX156" fmla="*/ 536417 w 2782030"/>
              <a:gd name="connsiteY156" fmla="*/ 2306416 h 2683740"/>
              <a:gd name="connsiteX157" fmla="*/ 519758 w 2782030"/>
              <a:gd name="connsiteY157" fmla="*/ 2286426 h 2683740"/>
              <a:gd name="connsiteX158" fmla="*/ 838774 w 2782030"/>
              <a:gd name="connsiteY158" fmla="*/ 2277142 h 2683740"/>
              <a:gd name="connsiteX159" fmla="*/ 838774 w 2782030"/>
              <a:gd name="connsiteY159" fmla="*/ 2283928 h 2683740"/>
              <a:gd name="connsiteX160" fmla="*/ 837447 w 2782030"/>
              <a:gd name="connsiteY160" fmla="*/ 2283264 h 2683740"/>
              <a:gd name="connsiteX161" fmla="*/ 846758 w 2782030"/>
              <a:gd name="connsiteY161" fmla="*/ 2292574 h 2683740"/>
              <a:gd name="connsiteX162" fmla="*/ 850129 w 2782030"/>
              <a:gd name="connsiteY162" fmla="*/ 2285829 h 2683740"/>
              <a:gd name="connsiteX163" fmla="*/ 866992 w 2782030"/>
              <a:gd name="connsiteY163" fmla="*/ 2292574 h 2683740"/>
              <a:gd name="connsiteX164" fmla="*/ 863619 w 2782030"/>
              <a:gd name="connsiteY164" fmla="*/ 2299319 h 2683740"/>
              <a:gd name="connsiteX165" fmla="*/ 877109 w 2782030"/>
              <a:gd name="connsiteY165" fmla="*/ 2299319 h 2683740"/>
              <a:gd name="connsiteX166" fmla="*/ 873737 w 2782030"/>
              <a:gd name="connsiteY166" fmla="*/ 2295946 h 2683740"/>
              <a:gd name="connsiteX167" fmla="*/ 873737 w 2782030"/>
              <a:gd name="connsiteY167" fmla="*/ 2293418 h 2683740"/>
              <a:gd name="connsiteX168" fmla="*/ 881603 w 2782030"/>
              <a:gd name="connsiteY168" fmla="*/ 2295384 h 2683740"/>
              <a:gd name="connsiteX169" fmla="*/ 858489 w 2782030"/>
              <a:gd name="connsiteY169" fmla="*/ 2288127 h 2683740"/>
              <a:gd name="connsiteX170" fmla="*/ 855436 w 2782030"/>
              <a:gd name="connsiteY170" fmla="*/ 2286426 h 2683740"/>
              <a:gd name="connsiteX171" fmla="*/ 347338 w 2782030"/>
              <a:gd name="connsiteY171" fmla="*/ 2276432 h 2683740"/>
              <a:gd name="connsiteX172" fmla="*/ 369828 w 2782030"/>
              <a:gd name="connsiteY172" fmla="*/ 2293925 h 2683740"/>
              <a:gd name="connsiteX173" fmla="*/ 347338 w 2782030"/>
              <a:gd name="connsiteY173" fmla="*/ 2276432 h 2683740"/>
              <a:gd name="connsiteX174" fmla="*/ 2256421 w 2782030"/>
              <a:gd name="connsiteY174" fmla="*/ 2268970 h 2683740"/>
              <a:gd name="connsiteX175" fmla="*/ 2246305 w 2782030"/>
              <a:gd name="connsiteY175" fmla="*/ 2279086 h 2683740"/>
              <a:gd name="connsiteX176" fmla="*/ 2246305 w 2782030"/>
              <a:gd name="connsiteY176" fmla="*/ 2272341 h 2683740"/>
              <a:gd name="connsiteX177" fmla="*/ 2256421 w 2782030"/>
              <a:gd name="connsiteY177" fmla="*/ 2268970 h 2683740"/>
              <a:gd name="connsiteX178" fmla="*/ 812566 w 2782030"/>
              <a:gd name="connsiteY178" fmla="*/ 2266604 h 2683740"/>
              <a:gd name="connsiteX179" fmla="*/ 828842 w 2782030"/>
              <a:gd name="connsiteY179" fmla="*/ 2278453 h 2683740"/>
              <a:gd name="connsiteX180" fmla="*/ 833268 w 2782030"/>
              <a:gd name="connsiteY180" fmla="*/ 2279086 h 2683740"/>
              <a:gd name="connsiteX181" fmla="*/ 833444 w 2782030"/>
              <a:gd name="connsiteY181" fmla="*/ 2279262 h 2683740"/>
              <a:gd name="connsiteX182" fmla="*/ 836714 w 2782030"/>
              <a:gd name="connsiteY182" fmla="*/ 2275993 h 2683740"/>
              <a:gd name="connsiteX183" fmla="*/ 821028 w 2782030"/>
              <a:gd name="connsiteY183" fmla="*/ 2267252 h 2683740"/>
              <a:gd name="connsiteX184" fmla="*/ 818783 w 2782030"/>
              <a:gd name="connsiteY184" fmla="*/ 2268935 h 2683740"/>
              <a:gd name="connsiteX185" fmla="*/ 798028 w 2782030"/>
              <a:gd name="connsiteY185" fmla="*/ 2254435 h 2683740"/>
              <a:gd name="connsiteX186" fmla="*/ 802127 w 2782030"/>
              <a:gd name="connsiteY186" fmla="*/ 2258940 h 2683740"/>
              <a:gd name="connsiteX187" fmla="*/ 801804 w 2782030"/>
              <a:gd name="connsiteY187" fmla="*/ 2258766 h 2683740"/>
              <a:gd name="connsiteX188" fmla="*/ 812336 w 2782030"/>
              <a:gd name="connsiteY188" fmla="*/ 2266435 h 2683740"/>
              <a:gd name="connsiteX189" fmla="*/ 819563 w 2782030"/>
              <a:gd name="connsiteY189" fmla="*/ 2266435 h 2683740"/>
              <a:gd name="connsiteX190" fmla="*/ 470780 w 2782030"/>
              <a:gd name="connsiteY190" fmla="*/ 2241449 h 2683740"/>
              <a:gd name="connsiteX191" fmla="*/ 484773 w 2782030"/>
              <a:gd name="connsiteY191" fmla="*/ 2258940 h 2683740"/>
              <a:gd name="connsiteX192" fmla="*/ 492207 w 2782030"/>
              <a:gd name="connsiteY192" fmla="*/ 2264562 h 2683740"/>
              <a:gd name="connsiteX193" fmla="*/ 502266 w 2782030"/>
              <a:gd name="connsiteY193" fmla="*/ 2270185 h 2683740"/>
              <a:gd name="connsiteX194" fmla="*/ 493519 w 2782030"/>
              <a:gd name="connsiteY194" fmla="*/ 2267373 h 2683740"/>
              <a:gd name="connsiteX195" fmla="*/ 484775 w 2782030"/>
              <a:gd name="connsiteY195" fmla="*/ 2258941 h 2683740"/>
              <a:gd name="connsiteX196" fmla="*/ 470780 w 2782030"/>
              <a:gd name="connsiteY196" fmla="*/ 2248445 h 2683740"/>
              <a:gd name="connsiteX197" fmla="*/ 470780 w 2782030"/>
              <a:gd name="connsiteY197" fmla="*/ 2241449 h 2683740"/>
              <a:gd name="connsiteX198" fmla="*/ 457287 w 2782030"/>
              <a:gd name="connsiteY198" fmla="*/ 2231453 h 2683740"/>
              <a:gd name="connsiteX199" fmla="*/ 467282 w 2782030"/>
              <a:gd name="connsiteY199" fmla="*/ 2242698 h 2683740"/>
              <a:gd name="connsiteX200" fmla="*/ 457287 w 2782030"/>
              <a:gd name="connsiteY200" fmla="*/ 2231453 h 2683740"/>
              <a:gd name="connsiteX201" fmla="*/ 2242932 w 2782030"/>
              <a:gd name="connsiteY201" fmla="*/ 2228503 h 2683740"/>
              <a:gd name="connsiteX202" fmla="*/ 2236188 w 2782030"/>
              <a:gd name="connsiteY202" fmla="*/ 2238620 h 2683740"/>
              <a:gd name="connsiteX203" fmla="*/ 2226070 w 2782030"/>
              <a:gd name="connsiteY203" fmla="*/ 2248736 h 2683740"/>
              <a:gd name="connsiteX204" fmla="*/ 2232815 w 2782030"/>
              <a:gd name="connsiteY204" fmla="*/ 2235248 h 2683740"/>
              <a:gd name="connsiteX205" fmla="*/ 2242932 w 2782030"/>
              <a:gd name="connsiteY205" fmla="*/ 2228503 h 2683740"/>
              <a:gd name="connsiteX206" fmla="*/ 677590 w 2782030"/>
              <a:gd name="connsiteY206" fmla="*/ 2202678 h 2683740"/>
              <a:gd name="connsiteX207" fmla="*/ 680308 w 2782030"/>
              <a:gd name="connsiteY207" fmla="*/ 2210842 h 2683740"/>
              <a:gd name="connsiteX208" fmla="*/ 681509 w 2782030"/>
              <a:gd name="connsiteY208" fmla="*/ 2211644 h 2683740"/>
              <a:gd name="connsiteX209" fmla="*/ 698372 w 2782030"/>
              <a:gd name="connsiteY209" fmla="*/ 2218387 h 2683740"/>
              <a:gd name="connsiteX210" fmla="*/ 694999 w 2782030"/>
              <a:gd name="connsiteY210" fmla="*/ 2215015 h 2683740"/>
              <a:gd name="connsiteX211" fmla="*/ 697810 w 2782030"/>
              <a:gd name="connsiteY211" fmla="*/ 2212206 h 2683740"/>
              <a:gd name="connsiteX212" fmla="*/ 694442 w 2782030"/>
              <a:gd name="connsiteY212" fmla="*/ 2212801 h 2683740"/>
              <a:gd name="connsiteX213" fmla="*/ 688026 w 2782030"/>
              <a:gd name="connsiteY213" fmla="*/ 2208519 h 2683740"/>
              <a:gd name="connsiteX214" fmla="*/ 687336 w 2782030"/>
              <a:gd name="connsiteY214" fmla="*/ 2209900 h 2683740"/>
              <a:gd name="connsiteX215" fmla="*/ 680307 w 2782030"/>
              <a:gd name="connsiteY215" fmla="*/ 2208961 h 2683740"/>
              <a:gd name="connsiteX216" fmla="*/ 686554 w 2782030"/>
              <a:gd name="connsiteY216" fmla="*/ 2208961 h 2683740"/>
              <a:gd name="connsiteX217" fmla="*/ 682260 w 2782030"/>
              <a:gd name="connsiteY217" fmla="*/ 2205214 h 2683740"/>
              <a:gd name="connsiteX218" fmla="*/ 682120 w 2782030"/>
              <a:gd name="connsiteY218" fmla="*/ 2204946 h 2683740"/>
              <a:gd name="connsiteX219" fmla="*/ 696197 w 2782030"/>
              <a:gd name="connsiteY219" fmla="*/ 2197688 h 2683740"/>
              <a:gd name="connsiteX220" fmla="*/ 701182 w 2782030"/>
              <a:gd name="connsiteY220" fmla="*/ 2202678 h 2683740"/>
              <a:gd name="connsiteX221" fmla="*/ 701604 w 2782030"/>
              <a:gd name="connsiteY221" fmla="*/ 2211535 h 2683740"/>
              <a:gd name="connsiteX222" fmla="*/ 698766 w 2782030"/>
              <a:gd name="connsiteY222" fmla="*/ 2212037 h 2683740"/>
              <a:gd name="connsiteX223" fmla="*/ 703009 w 2782030"/>
              <a:gd name="connsiteY223" fmla="*/ 2216279 h 2683740"/>
              <a:gd name="connsiteX224" fmla="*/ 705117 w 2782030"/>
              <a:gd name="connsiteY224" fmla="*/ 2218387 h 2683740"/>
              <a:gd name="connsiteX225" fmla="*/ 711862 w 2782030"/>
              <a:gd name="connsiteY225" fmla="*/ 2224288 h 2683740"/>
              <a:gd name="connsiteX226" fmla="*/ 717602 w 2782030"/>
              <a:gd name="connsiteY226" fmla="*/ 2225006 h 2683740"/>
              <a:gd name="connsiteX227" fmla="*/ 711311 w 2782030"/>
              <a:gd name="connsiteY227" fmla="*/ 2206111 h 2683740"/>
              <a:gd name="connsiteX228" fmla="*/ 2271438 w 2782030"/>
              <a:gd name="connsiteY228" fmla="*/ 2188972 h 2683740"/>
              <a:gd name="connsiteX229" fmla="*/ 2265190 w 2782030"/>
              <a:gd name="connsiteY229" fmla="*/ 2206465 h 2683740"/>
              <a:gd name="connsiteX230" fmla="*/ 2258943 w 2782030"/>
              <a:gd name="connsiteY230" fmla="*/ 2202966 h 2683740"/>
              <a:gd name="connsiteX231" fmla="*/ 2271438 w 2782030"/>
              <a:gd name="connsiteY231" fmla="*/ 2188972 h 2683740"/>
              <a:gd name="connsiteX232" fmla="*/ 262378 w 2782030"/>
              <a:gd name="connsiteY232" fmla="*/ 2178977 h 2683740"/>
              <a:gd name="connsiteX233" fmla="*/ 274873 w 2782030"/>
              <a:gd name="connsiteY233" fmla="*/ 2196470 h 2683740"/>
              <a:gd name="connsiteX234" fmla="*/ 262378 w 2782030"/>
              <a:gd name="connsiteY234" fmla="*/ 2178977 h 2683740"/>
              <a:gd name="connsiteX235" fmla="*/ 389976 w 2782030"/>
              <a:gd name="connsiteY235" fmla="*/ 2174650 h 2683740"/>
              <a:gd name="connsiteX236" fmla="*/ 393816 w 2782030"/>
              <a:gd name="connsiteY236" fmla="*/ 2177978 h 2683740"/>
              <a:gd name="connsiteX237" fmla="*/ 393816 w 2782030"/>
              <a:gd name="connsiteY237" fmla="*/ 2181477 h 2683740"/>
              <a:gd name="connsiteX238" fmla="*/ 386670 w 2782030"/>
              <a:gd name="connsiteY238" fmla="*/ 2171055 h 2683740"/>
              <a:gd name="connsiteX239" fmla="*/ 389881 w 2782030"/>
              <a:gd name="connsiteY239" fmla="*/ 2174480 h 2683740"/>
              <a:gd name="connsiteX240" fmla="*/ 389976 w 2782030"/>
              <a:gd name="connsiteY240" fmla="*/ 2174650 h 2683740"/>
              <a:gd name="connsiteX241" fmla="*/ 387256 w 2782030"/>
              <a:gd name="connsiteY241" fmla="*/ 2172292 h 2683740"/>
              <a:gd name="connsiteX242" fmla="*/ 397315 w 2782030"/>
              <a:gd name="connsiteY242" fmla="*/ 2163984 h 2683740"/>
              <a:gd name="connsiteX243" fmla="*/ 424445 w 2782030"/>
              <a:gd name="connsiteY243" fmla="*/ 2194411 h 2683740"/>
              <a:gd name="connsiteX244" fmla="*/ 444793 w 2782030"/>
              <a:gd name="connsiteY244" fmla="*/ 2218077 h 2683740"/>
              <a:gd name="connsiteX245" fmla="*/ 421053 w 2782030"/>
              <a:gd name="connsiteY245" fmla="*/ 2201173 h 2683740"/>
              <a:gd name="connsiteX246" fmla="*/ 397315 w 2782030"/>
              <a:gd name="connsiteY246" fmla="*/ 2163984 h 2683740"/>
              <a:gd name="connsiteX247" fmla="*/ 383320 w 2782030"/>
              <a:gd name="connsiteY247" fmla="*/ 2163984 h 2683740"/>
              <a:gd name="connsiteX248" fmla="*/ 386670 w 2782030"/>
              <a:gd name="connsiteY248" fmla="*/ 2171055 h 2683740"/>
              <a:gd name="connsiteX249" fmla="*/ 383320 w 2782030"/>
              <a:gd name="connsiteY249" fmla="*/ 2167482 h 2683740"/>
              <a:gd name="connsiteX250" fmla="*/ 383320 w 2782030"/>
              <a:gd name="connsiteY250" fmla="*/ 2163984 h 2683740"/>
              <a:gd name="connsiteX251" fmla="*/ 2312979 w 2782030"/>
              <a:gd name="connsiteY251" fmla="*/ 2148991 h 2683740"/>
              <a:gd name="connsiteX252" fmla="*/ 2299234 w 2782030"/>
              <a:gd name="connsiteY252" fmla="*/ 2167732 h 2683740"/>
              <a:gd name="connsiteX253" fmla="*/ 2292364 w 2782030"/>
              <a:gd name="connsiteY253" fmla="*/ 2173979 h 2683740"/>
              <a:gd name="connsiteX254" fmla="*/ 2296658 w 2782030"/>
              <a:gd name="connsiteY254" fmla="*/ 2165390 h 2683740"/>
              <a:gd name="connsiteX255" fmla="*/ 2296078 w 2782030"/>
              <a:gd name="connsiteY255" fmla="*/ 2162755 h 2683740"/>
              <a:gd name="connsiteX256" fmla="*/ 2271436 w 2782030"/>
              <a:gd name="connsiteY256" fmla="*/ 2186474 h 2683740"/>
              <a:gd name="connsiteX257" fmla="*/ 2292855 w 2782030"/>
              <a:gd name="connsiteY257" fmla="*/ 2158986 h 2683740"/>
              <a:gd name="connsiteX258" fmla="*/ 2295893 w 2782030"/>
              <a:gd name="connsiteY258" fmla="*/ 2161911 h 2683740"/>
              <a:gd name="connsiteX259" fmla="*/ 2295800 w 2782030"/>
              <a:gd name="connsiteY259" fmla="*/ 2161485 h 2683740"/>
              <a:gd name="connsiteX260" fmla="*/ 2312979 w 2782030"/>
              <a:gd name="connsiteY260" fmla="*/ 2148991 h 2683740"/>
              <a:gd name="connsiteX261" fmla="*/ 365039 w 2782030"/>
              <a:gd name="connsiteY261" fmla="*/ 2137935 h 2683740"/>
              <a:gd name="connsiteX262" fmla="*/ 368579 w 2782030"/>
              <a:gd name="connsiteY262" fmla="*/ 2141870 h 2683740"/>
              <a:gd name="connsiteX263" fmla="*/ 368163 w 2782030"/>
              <a:gd name="connsiteY263" fmla="*/ 2144494 h 2683740"/>
              <a:gd name="connsiteX264" fmla="*/ 364645 w 2782030"/>
              <a:gd name="connsiteY264" fmla="*/ 2137496 h 2683740"/>
              <a:gd name="connsiteX265" fmla="*/ 364831 w 2782030"/>
              <a:gd name="connsiteY265" fmla="*/ 2137496 h 2683740"/>
              <a:gd name="connsiteX266" fmla="*/ 365039 w 2782030"/>
              <a:gd name="connsiteY266" fmla="*/ 2137935 h 2683740"/>
              <a:gd name="connsiteX267" fmla="*/ 213236 w 2782030"/>
              <a:gd name="connsiteY267" fmla="*/ 2135917 h 2683740"/>
              <a:gd name="connsiteX268" fmla="*/ 216566 w 2782030"/>
              <a:gd name="connsiteY268" fmla="*/ 2141138 h 2683740"/>
              <a:gd name="connsiteX269" fmla="*/ 219899 w 2782030"/>
              <a:gd name="connsiteY269" fmla="*/ 2150778 h 2683740"/>
              <a:gd name="connsiteX270" fmla="*/ 209903 w 2782030"/>
              <a:gd name="connsiteY270" fmla="*/ 2137926 h 2683740"/>
              <a:gd name="connsiteX271" fmla="*/ 213236 w 2782030"/>
              <a:gd name="connsiteY271" fmla="*/ 2135917 h 2683740"/>
              <a:gd name="connsiteX272" fmla="*/ 361499 w 2782030"/>
              <a:gd name="connsiteY272" fmla="*/ 2133998 h 2683740"/>
              <a:gd name="connsiteX273" fmla="*/ 364645 w 2782030"/>
              <a:gd name="connsiteY273" fmla="*/ 2137496 h 2683740"/>
              <a:gd name="connsiteX274" fmla="*/ 361499 w 2782030"/>
              <a:gd name="connsiteY274" fmla="*/ 2137496 h 2683740"/>
              <a:gd name="connsiteX275" fmla="*/ 361499 w 2782030"/>
              <a:gd name="connsiteY275" fmla="*/ 2133998 h 2683740"/>
              <a:gd name="connsiteX276" fmla="*/ 342341 w 2782030"/>
              <a:gd name="connsiteY276" fmla="*/ 2122004 h 2683740"/>
              <a:gd name="connsiteX277" fmla="*/ 359833 w 2782030"/>
              <a:gd name="connsiteY277" fmla="*/ 2131000 h 2683740"/>
              <a:gd name="connsiteX278" fmla="*/ 356334 w 2782030"/>
              <a:gd name="connsiteY278" fmla="*/ 2133998 h 2683740"/>
              <a:gd name="connsiteX279" fmla="*/ 342341 w 2782030"/>
              <a:gd name="connsiteY279" fmla="*/ 2122004 h 2683740"/>
              <a:gd name="connsiteX280" fmla="*/ 222397 w 2782030"/>
              <a:gd name="connsiteY280" fmla="*/ 2121505 h 2683740"/>
              <a:gd name="connsiteX281" fmla="*/ 224896 w 2782030"/>
              <a:gd name="connsiteY281" fmla="*/ 2130875 h 2683740"/>
              <a:gd name="connsiteX282" fmla="*/ 219899 w 2782030"/>
              <a:gd name="connsiteY282" fmla="*/ 2124628 h 2683740"/>
              <a:gd name="connsiteX283" fmla="*/ 222397 w 2782030"/>
              <a:gd name="connsiteY283" fmla="*/ 2121505 h 2683740"/>
              <a:gd name="connsiteX284" fmla="*/ 224271 w 2782030"/>
              <a:gd name="connsiteY284" fmla="*/ 2116194 h 2683740"/>
              <a:gd name="connsiteX285" fmla="*/ 226145 w 2782030"/>
              <a:gd name="connsiteY285" fmla="*/ 2117505 h 2683740"/>
              <a:gd name="connsiteX286" fmla="*/ 222397 w 2782030"/>
              <a:gd name="connsiteY286" fmla="*/ 2117505 h 2683740"/>
              <a:gd name="connsiteX287" fmla="*/ 224271 w 2782030"/>
              <a:gd name="connsiteY287" fmla="*/ 2116194 h 2683740"/>
              <a:gd name="connsiteX288" fmla="*/ 349836 w 2782030"/>
              <a:gd name="connsiteY288" fmla="*/ 2112223 h 2683740"/>
              <a:gd name="connsiteX289" fmla="*/ 361081 w 2782030"/>
              <a:gd name="connsiteY289" fmla="*/ 2121861 h 2683740"/>
              <a:gd name="connsiteX290" fmla="*/ 364829 w 2782030"/>
              <a:gd name="connsiteY290" fmla="*/ 2128288 h 2683740"/>
              <a:gd name="connsiteX291" fmla="*/ 353584 w 2782030"/>
              <a:gd name="connsiteY291" fmla="*/ 2118648 h 2683740"/>
              <a:gd name="connsiteX292" fmla="*/ 349836 w 2782030"/>
              <a:gd name="connsiteY292" fmla="*/ 2112223 h 2683740"/>
              <a:gd name="connsiteX293" fmla="*/ 2357231 w 2782030"/>
              <a:gd name="connsiteY293" fmla="*/ 2094017 h 2683740"/>
              <a:gd name="connsiteX294" fmla="*/ 2353066 w 2782030"/>
              <a:gd name="connsiteY294" fmla="*/ 2111510 h 2683740"/>
              <a:gd name="connsiteX295" fmla="*/ 2357231 w 2782030"/>
              <a:gd name="connsiteY295" fmla="*/ 2094017 h 2683740"/>
              <a:gd name="connsiteX296" fmla="*/ 299812 w 2782030"/>
              <a:gd name="connsiteY296" fmla="*/ 2051920 h 2683740"/>
              <a:gd name="connsiteX297" fmla="*/ 298906 w 2782030"/>
              <a:gd name="connsiteY297" fmla="*/ 2052600 h 2683740"/>
              <a:gd name="connsiteX298" fmla="*/ 300428 w 2782030"/>
              <a:gd name="connsiteY298" fmla="*/ 2053154 h 2683740"/>
              <a:gd name="connsiteX299" fmla="*/ 2406373 w 2782030"/>
              <a:gd name="connsiteY299" fmla="*/ 1999062 h 2683740"/>
              <a:gd name="connsiteX300" fmla="*/ 2403041 w 2782030"/>
              <a:gd name="connsiteY300" fmla="*/ 2010307 h 2683740"/>
              <a:gd name="connsiteX301" fmla="*/ 2396378 w 2782030"/>
              <a:gd name="connsiteY301" fmla="*/ 2014055 h 2683740"/>
              <a:gd name="connsiteX302" fmla="*/ 2406373 w 2782030"/>
              <a:gd name="connsiteY302" fmla="*/ 1999062 h 2683740"/>
              <a:gd name="connsiteX303" fmla="*/ 2418297 w 2782030"/>
              <a:gd name="connsiteY303" fmla="*/ 1975595 h 2683740"/>
              <a:gd name="connsiteX304" fmla="*/ 2418297 w 2782030"/>
              <a:gd name="connsiteY304" fmla="*/ 1985712 h 2683740"/>
              <a:gd name="connsiteX305" fmla="*/ 2411552 w 2782030"/>
              <a:gd name="connsiteY305" fmla="*/ 1985712 h 2683740"/>
              <a:gd name="connsiteX306" fmla="*/ 2418297 w 2782030"/>
              <a:gd name="connsiteY306" fmla="*/ 1975595 h 2683740"/>
              <a:gd name="connsiteX307" fmla="*/ 2383884 w 2782030"/>
              <a:gd name="connsiteY307" fmla="*/ 1969076 h 2683740"/>
              <a:gd name="connsiteX308" fmla="*/ 2373889 w 2782030"/>
              <a:gd name="connsiteY308" fmla="*/ 1984069 h 2683740"/>
              <a:gd name="connsiteX309" fmla="*/ 2383884 w 2782030"/>
              <a:gd name="connsiteY309" fmla="*/ 1969076 h 2683740"/>
              <a:gd name="connsiteX310" fmla="*/ 256587 w 2782030"/>
              <a:gd name="connsiteY310" fmla="*/ 1968851 h 2683740"/>
              <a:gd name="connsiteX311" fmla="*/ 263226 w 2782030"/>
              <a:gd name="connsiteY311" fmla="*/ 1972170 h 2683740"/>
              <a:gd name="connsiteX312" fmla="*/ 261646 w 2782030"/>
              <a:gd name="connsiteY312" fmla="*/ 1972644 h 2683740"/>
              <a:gd name="connsiteX313" fmla="*/ 256587 w 2782030"/>
              <a:gd name="connsiteY313" fmla="*/ 1968851 h 2683740"/>
              <a:gd name="connsiteX314" fmla="*/ 239888 w 2782030"/>
              <a:gd name="connsiteY314" fmla="*/ 1959080 h 2683740"/>
              <a:gd name="connsiteX315" fmla="*/ 244885 w 2782030"/>
              <a:gd name="connsiteY315" fmla="*/ 1974073 h 2683740"/>
              <a:gd name="connsiteX316" fmla="*/ 239888 w 2782030"/>
              <a:gd name="connsiteY316" fmla="*/ 1962828 h 2683740"/>
              <a:gd name="connsiteX317" fmla="*/ 239888 w 2782030"/>
              <a:gd name="connsiteY317" fmla="*/ 1959080 h 2683740"/>
              <a:gd name="connsiteX318" fmla="*/ 246471 w 2782030"/>
              <a:gd name="connsiteY318" fmla="*/ 1958734 h 2683740"/>
              <a:gd name="connsiteX319" fmla="*/ 256587 w 2782030"/>
              <a:gd name="connsiteY319" fmla="*/ 1975595 h 2683740"/>
              <a:gd name="connsiteX320" fmla="*/ 256587 w 2782030"/>
              <a:gd name="connsiteY320" fmla="*/ 1985712 h 2683740"/>
              <a:gd name="connsiteX321" fmla="*/ 246471 w 2782030"/>
              <a:gd name="connsiteY321" fmla="*/ 1958734 h 2683740"/>
              <a:gd name="connsiteX322" fmla="*/ 2373055 w 2782030"/>
              <a:gd name="connsiteY322" fmla="*/ 1956582 h 2683740"/>
              <a:gd name="connsiteX323" fmla="*/ 2373055 w 2782030"/>
              <a:gd name="connsiteY323" fmla="*/ 1966889 h 2683740"/>
              <a:gd name="connsiteX324" fmla="*/ 2363060 w 2782030"/>
              <a:gd name="connsiteY324" fmla="*/ 1977198 h 2683740"/>
              <a:gd name="connsiteX325" fmla="*/ 2359727 w 2782030"/>
              <a:gd name="connsiteY325" fmla="*/ 1984070 h 2683740"/>
              <a:gd name="connsiteX326" fmla="*/ 2373055 w 2782030"/>
              <a:gd name="connsiteY326" fmla="*/ 1956582 h 2683740"/>
              <a:gd name="connsiteX327" fmla="*/ 220176 w 2782030"/>
              <a:gd name="connsiteY327" fmla="*/ 1945292 h 2683740"/>
              <a:gd name="connsiteX328" fmla="*/ 229060 w 2782030"/>
              <a:gd name="connsiteY328" fmla="*/ 1948252 h 2683740"/>
              <a:gd name="connsiteX329" fmla="*/ 222397 w 2782030"/>
              <a:gd name="connsiteY329" fmla="*/ 1948252 h 2683740"/>
              <a:gd name="connsiteX330" fmla="*/ 218798 w 2782030"/>
              <a:gd name="connsiteY330" fmla="*/ 1943455 h 2683740"/>
              <a:gd name="connsiteX331" fmla="*/ 220176 w 2782030"/>
              <a:gd name="connsiteY331" fmla="*/ 1945292 h 2683740"/>
              <a:gd name="connsiteX332" fmla="*/ 219065 w 2782030"/>
              <a:gd name="connsiteY332" fmla="*/ 1944922 h 2683740"/>
              <a:gd name="connsiteX333" fmla="*/ 202406 w 2782030"/>
              <a:gd name="connsiteY333" fmla="*/ 1941589 h 2683740"/>
              <a:gd name="connsiteX334" fmla="*/ 208654 w 2782030"/>
              <a:gd name="connsiteY334" fmla="*/ 1956582 h 2683740"/>
              <a:gd name="connsiteX335" fmla="*/ 202406 w 2782030"/>
              <a:gd name="connsiteY335" fmla="*/ 1941589 h 2683740"/>
              <a:gd name="connsiteX336" fmla="*/ 212401 w 2782030"/>
              <a:gd name="connsiteY336" fmla="*/ 1934926 h 2683740"/>
              <a:gd name="connsiteX337" fmla="*/ 222397 w 2782030"/>
              <a:gd name="connsiteY337" fmla="*/ 1938257 h 2683740"/>
              <a:gd name="connsiteX338" fmla="*/ 218232 w 2782030"/>
              <a:gd name="connsiteY338" fmla="*/ 1940340 h 2683740"/>
              <a:gd name="connsiteX339" fmla="*/ 218798 w 2782030"/>
              <a:gd name="connsiteY339" fmla="*/ 1943455 h 2683740"/>
              <a:gd name="connsiteX340" fmla="*/ 2416368 w 2782030"/>
              <a:gd name="connsiteY340" fmla="*/ 1926283 h 2683740"/>
              <a:gd name="connsiteX341" fmla="*/ 2421366 w 2782030"/>
              <a:gd name="connsiteY341" fmla="*/ 1929094 h 2683740"/>
              <a:gd name="connsiteX342" fmla="*/ 2411371 w 2782030"/>
              <a:gd name="connsiteY342" fmla="*/ 1929094 h 2683740"/>
              <a:gd name="connsiteX343" fmla="*/ 2416368 w 2782030"/>
              <a:gd name="connsiteY343" fmla="*/ 1926283 h 2683740"/>
              <a:gd name="connsiteX344" fmla="*/ 2405067 w 2782030"/>
              <a:gd name="connsiteY344" fmla="*/ 1918010 h 2683740"/>
              <a:gd name="connsiteX345" fmla="*/ 2403121 w 2782030"/>
              <a:gd name="connsiteY345" fmla="*/ 1922063 h 2683740"/>
              <a:gd name="connsiteX346" fmla="*/ 2398064 w 2782030"/>
              <a:gd name="connsiteY346" fmla="*/ 1925013 h 2683740"/>
              <a:gd name="connsiteX347" fmla="*/ 2401857 w 2782030"/>
              <a:gd name="connsiteY347" fmla="*/ 1921219 h 2683740"/>
              <a:gd name="connsiteX348" fmla="*/ 2408180 w 2782030"/>
              <a:gd name="connsiteY348" fmla="*/ 1914896 h 2683740"/>
              <a:gd name="connsiteX349" fmla="*/ 2405067 w 2782030"/>
              <a:gd name="connsiteY349" fmla="*/ 1918010 h 2683740"/>
              <a:gd name="connsiteX350" fmla="*/ 2405939 w 2782030"/>
              <a:gd name="connsiteY350" fmla="*/ 1916195 h 2683740"/>
              <a:gd name="connsiteX351" fmla="*/ 2552136 w 2782030"/>
              <a:gd name="connsiteY351" fmla="*/ 1911602 h 2683740"/>
              <a:gd name="connsiteX352" fmla="*/ 2558801 w 2782030"/>
              <a:gd name="connsiteY352" fmla="*/ 1911602 h 2683740"/>
              <a:gd name="connsiteX353" fmla="*/ 2542141 w 2782030"/>
              <a:gd name="connsiteY353" fmla="*/ 1948984 h 2683740"/>
              <a:gd name="connsiteX354" fmla="*/ 2518820 w 2782030"/>
              <a:gd name="connsiteY354" fmla="*/ 1989765 h 2683740"/>
              <a:gd name="connsiteX355" fmla="*/ 2498829 w 2782030"/>
              <a:gd name="connsiteY355" fmla="*/ 2027148 h 2683740"/>
              <a:gd name="connsiteX356" fmla="*/ 2478838 w 2782030"/>
              <a:gd name="connsiteY356" fmla="*/ 2061132 h 2683740"/>
              <a:gd name="connsiteX357" fmla="*/ 2462178 w 2782030"/>
              <a:gd name="connsiteY357" fmla="*/ 2081522 h 2683740"/>
              <a:gd name="connsiteX358" fmla="*/ 2478838 w 2782030"/>
              <a:gd name="connsiteY358" fmla="*/ 2054335 h 2683740"/>
              <a:gd name="connsiteX359" fmla="*/ 2518820 w 2782030"/>
              <a:gd name="connsiteY359" fmla="*/ 1982968 h 2683740"/>
              <a:gd name="connsiteX360" fmla="*/ 2535478 w 2782030"/>
              <a:gd name="connsiteY360" fmla="*/ 1948984 h 2683740"/>
              <a:gd name="connsiteX361" fmla="*/ 2552136 w 2782030"/>
              <a:gd name="connsiteY361" fmla="*/ 1911602 h 2683740"/>
              <a:gd name="connsiteX362" fmla="*/ 164923 w 2782030"/>
              <a:gd name="connsiteY362" fmla="*/ 1899109 h 2683740"/>
              <a:gd name="connsiteX363" fmla="*/ 194909 w 2782030"/>
              <a:gd name="connsiteY363" fmla="*/ 1956153 h 2683740"/>
              <a:gd name="connsiteX364" fmla="*/ 224895 w 2782030"/>
              <a:gd name="connsiteY364" fmla="*/ 2016554 h 2683740"/>
              <a:gd name="connsiteX365" fmla="*/ 198241 w 2782030"/>
              <a:gd name="connsiteY365" fmla="*/ 1979642 h 2683740"/>
              <a:gd name="connsiteX366" fmla="*/ 201572 w 2782030"/>
              <a:gd name="connsiteY366" fmla="*/ 1976287 h 2683740"/>
              <a:gd name="connsiteX367" fmla="*/ 178251 w 2782030"/>
              <a:gd name="connsiteY367" fmla="*/ 1936020 h 2683740"/>
              <a:gd name="connsiteX368" fmla="*/ 164923 w 2782030"/>
              <a:gd name="connsiteY368" fmla="*/ 1899109 h 2683740"/>
              <a:gd name="connsiteX369" fmla="*/ 94956 w 2782030"/>
              <a:gd name="connsiteY369" fmla="*/ 1899109 h 2683740"/>
              <a:gd name="connsiteX370" fmla="*/ 104951 w 2782030"/>
              <a:gd name="connsiteY370" fmla="*/ 1919099 h 2683740"/>
              <a:gd name="connsiteX371" fmla="*/ 94956 w 2782030"/>
              <a:gd name="connsiteY371" fmla="*/ 1899109 h 2683740"/>
              <a:gd name="connsiteX372" fmla="*/ 218863 w 2782030"/>
              <a:gd name="connsiteY372" fmla="*/ 1890143 h 2683740"/>
              <a:gd name="connsiteX373" fmla="*/ 217964 w 2782030"/>
              <a:gd name="connsiteY373" fmla="*/ 1891292 h 2683740"/>
              <a:gd name="connsiteX374" fmla="*/ 219491 w 2782030"/>
              <a:gd name="connsiteY374" fmla="*/ 1891292 h 2683740"/>
              <a:gd name="connsiteX375" fmla="*/ 154928 w 2782030"/>
              <a:gd name="connsiteY375" fmla="*/ 1881618 h 2683740"/>
              <a:gd name="connsiteX376" fmla="*/ 167423 w 2782030"/>
              <a:gd name="connsiteY376" fmla="*/ 1901608 h 2683740"/>
              <a:gd name="connsiteX377" fmla="*/ 154928 w 2782030"/>
              <a:gd name="connsiteY377" fmla="*/ 1881618 h 2683740"/>
              <a:gd name="connsiteX378" fmla="*/ 278508 w 2782030"/>
              <a:gd name="connsiteY378" fmla="*/ 1874010 h 2683740"/>
              <a:gd name="connsiteX379" fmla="*/ 280193 w 2782030"/>
              <a:gd name="connsiteY379" fmla="*/ 1877804 h 2683740"/>
              <a:gd name="connsiteX380" fmla="*/ 278109 w 2782030"/>
              <a:gd name="connsiteY380" fmla="*/ 1874907 h 2683740"/>
              <a:gd name="connsiteX381" fmla="*/ 272635 w 2782030"/>
              <a:gd name="connsiteY381" fmla="*/ 1859083 h 2683740"/>
              <a:gd name="connsiteX382" fmla="*/ 276822 w 2782030"/>
              <a:gd name="connsiteY382" fmla="*/ 1864315 h 2683740"/>
              <a:gd name="connsiteX383" fmla="*/ 274714 w 2782030"/>
              <a:gd name="connsiteY383" fmla="*/ 1863050 h 2683740"/>
              <a:gd name="connsiteX384" fmla="*/ 270077 w 2782030"/>
              <a:gd name="connsiteY384" fmla="*/ 1854199 h 2683740"/>
              <a:gd name="connsiteX385" fmla="*/ 272635 w 2782030"/>
              <a:gd name="connsiteY385" fmla="*/ 1859083 h 2683740"/>
              <a:gd name="connsiteX386" fmla="*/ 270507 w 2782030"/>
              <a:gd name="connsiteY386" fmla="*/ 1856423 h 2683740"/>
              <a:gd name="connsiteX387" fmla="*/ 2455515 w 2782030"/>
              <a:gd name="connsiteY387" fmla="*/ 1854130 h 2683740"/>
              <a:gd name="connsiteX388" fmla="*/ 2455515 w 2782030"/>
              <a:gd name="connsiteY388" fmla="*/ 1864125 h 2683740"/>
              <a:gd name="connsiteX389" fmla="*/ 2455515 w 2782030"/>
              <a:gd name="connsiteY389" fmla="*/ 1854130 h 2683740"/>
              <a:gd name="connsiteX390" fmla="*/ 269770 w 2782030"/>
              <a:gd name="connsiteY390" fmla="*/ 1848421 h 2683740"/>
              <a:gd name="connsiteX391" fmla="*/ 268208 w 2782030"/>
              <a:gd name="connsiteY391" fmla="*/ 1850461 h 2683740"/>
              <a:gd name="connsiteX392" fmla="*/ 267294 w 2782030"/>
              <a:gd name="connsiteY392" fmla="*/ 1852408 h 2683740"/>
              <a:gd name="connsiteX393" fmla="*/ 270507 w 2782030"/>
              <a:gd name="connsiteY393" fmla="*/ 1856423 h 2683740"/>
              <a:gd name="connsiteX394" fmla="*/ 272606 w 2782030"/>
              <a:gd name="connsiteY394" fmla="*/ 1867265 h 2683740"/>
              <a:gd name="connsiteX395" fmla="*/ 278109 w 2782030"/>
              <a:gd name="connsiteY395" fmla="*/ 1874907 h 2683740"/>
              <a:gd name="connsiteX396" fmla="*/ 276822 w 2782030"/>
              <a:gd name="connsiteY396" fmla="*/ 1877804 h 2683740"/>
              <a:gd name="connsiteX397" fmla="*/ 289326 w 2782030"/>
              <a:gd name="connsiteY397" fmla="*/ 1887805 h 2683740"/>
              <a:gd name="connsiteX398" fmla="*/ 287911 w 2782030"/>
              <a:gd name="connsiteY398" fmla="*/ 1885082 h 2683740"/>
              <a:gd name="connsiteX399" fmla="*/ 279907 w 2782030"/>
              <a:gd name="connsiteY399" fmla="*/ 1872008 h 2683740"/>
              <a:gd name="connsiteX400" fmla="*/ 286647 w 2782030"/>
              <a:gd name="connsiteY400" fmla="*/ 1872852 h 2683740"/>
              <a:gd name="connsiteX401" fmla="*/ 284261 w 2782030"/>
              <a:gd name="connsiteY401" fmla="*/ 1862694 h 2683740"/>
              <a:gd name="connsiteX402" fmla="*/ 283567 w 2782030"/>
              <a:gd name="connsiteY402" fmla="*/ 1860942 h 2683740"/>
              <a:gd name="connsiteX403" fmla="*/ 273448 w 2782030"/>
              <a:gd name="connsiteY403" fmla="*/ 1854199 h 2683740"/>
              <a:gd name="connsiteX404" fmla="*/ 273448 w 2782030"/>
              <a:gd name="connsiteY404" fmla="*/ 1854001 h 2683740"/>
              <a:gd name="connsiteX405" fmla="*/ 273206 w 2782030"/>
              <a:gd name="connsiteY405" fmla="*/ 1854755 h 2683740"/>
              <a:gd name="connsiteX406" fmla="*/ 269770 w 2782030"/>
              <a:gd name="connsiteY406" fmla="*/ 1848421 h 2683740"/>
              <a:gd name="connsiteX407" fmla="*/ 192512 w 2782030"/>
              <a:gd name="connsiteY407" fmla="*/ 1837338 h 2683740"/>
              <a:gd name="connsiteX408" fmla="*/ 197632 w 2782030"/>
              <a:gd name="connsiteY408" fmla="*/ 1861337 h 2683740"/>
              <a:gd name="connsiteX409" fmla="*/ 197149 w 2782030"/>
              <a:gd name="connsiteY409" fmla="*/ 1860522 h 2683740"/>
              <a:gd name="connsiteX410" fmla="*/ 192512 w 2782030"/>
              <a:gd name="connsiteY410" fmla="*/ 1837338 h 2683740"/>
              <a:gd name="connsiteX411" fmla="*/ 2504453 w 2782030"/>
              <a:gd name="connsiteY411" fmla="*/ 1831639 h 2683740"/>
              <a:gd name="connsiteX412" fmla="*/ 2494145 w 2782030"/>
              <a:gd name="connsiteY412" fmla="*/ 1858293 h 2683740"/>
              <a:gd name="connsiteX413" fmla="*/ 2483838 w 2782030"/>
              <a:gd name="connsiteY413" fmla="*/ 1871621 h 2683740"/>
              <a:gd name="connsiteX414" fmla="*/ 2504453 w 2782030"/>
              <a:gd name="connsiteY414" fmla="*/ 1831639 h 2683740"/>
              <a:gd name="connsiteX415" fmla="*/ 238388 w 2782030"/>
              <a:gd name="connsiteY415" fmla="*/ 1791660 h 2683740"/>
              <a:gd name="connsiteX416" fmla="*/ 238388 w 2782030"/>
              <a:gd name="connsiteY416" fmla="*/ 1791660 h 2683740"/>
              <a:gd name="connsiteX417" fmla="*/ 232724 w 2782030"/>
              <a:gd name="connsiteY417" fmla="*/ 1777493 h 2683740"/>
              <a:gd name="connsiteX418" fmla="*/ 231715 w 2782030"/>
              <a:gd name="connsiteY418" fmla="*/ 1780855 h 2683740"/>
              <a:gd name="connsiteX419" fmla="*/ 232724 w 2782030"/>
              <a:gd name="connsiteY419" fmla="*/ 1788250 h 2683740"/>
              <a:gd name="connsiteX420" fmla="*/ 232724 w 2782030"/>
              <a:gd name="connsiteY420" fmla="*/ 1780904 h 2683740"/>
              <a:gd name="connsiteX421" fmla="*/ 2507992 w 2782030"/>
              <a:gd name="connsiteY421" fmla="*/ 1754177 h 2683740"/>
              <a:gd name="connsiteX422" fmla="*/ 2511324 w 2782030"/>
              <a:gd name="connsiteY422" fmla="*/ 1757613 h 2683740"/>
              <a:gd name="connsiteX423" fmla="*/ 2511324 w 2782030"/>
              <a:gd name="connsiteY423" fmla="*/ 1767920 h 2683740"/>
              <a:gd name="connsiteX424" fmla="*/ 2504659 w 2782030"/>
              <a:gd name="connsiteY424" fmla="*/ 1781664 h 2683740"/>
              <a:gd name="connsiteX425" fmla="*/ 2501329 w 2782030"/>
              <a:gd name="connsiteY425" fmla="*/ 1771356 h 2683740"/>
              <a:gd name="connsiteX426" fmla="*/ 2507992 w 2782030"/>
              <a:gd name="connsiteY426" fmla="*/ 1754177 h 2683740"/>
              <a:gd name="connsiteX427" fmla="*/ 2522985 w 2782030"/>
              <a:gd name="connsiteY427" fmla="*/ 1749179 h 2683740"/>
              <a:gd name="connsiteX428" fmla="*/ 2526317 w 2782030"/>
              <a:gd name="connsiteY428" fmla="*/ 1759675 h 2683740"/>
              <a:gd name="connsiteX429" fmla="*/ 2522985 w 2782030"/>
              <a:gd name="connsiteY429" fmla="*/ 1749179 h 2683740"/>
              <a:gd name="connsiteX430" fmla="*/ 133689 w 2782030"/>
              <a:gd name="connsiteY430" fmla="*/ 1746681 h 2683740"/>
              <a:gd name="connsiteX431" fmla="*/ 133689 w 2782030"/>
              <a:gd name="connsiteY431" fmla="*/ 1766672 h 2683740"/>
              <a:gd name="connsiteX432" fmla="*/ 133689 w 2782030"/>
              <a:gd name="connsiteY432" fmla="*/ 1746681 h 2683740"/>
              <a:gd name="connsiteX433" fmla="*/ 246471 w 2782030"/>
              <a:gd name="connsiteY433" fmla="*/ 1746291 h 2683740"/>
              <a:gd name="connsiteX434" fmla="*/ 243097 w 2782030"/>
              <a:gd name="connsiteY434" fmla="*/ 1763152 h 2683740"/>
              <a:gd name="connsiteX435" fmla="*/ 239726 w 2782030"/>
              <a:gd name="connsiteY435" fmla="*/ 1749662 h 2683740"/>
              <a:gd name="connsiteX436" fmla="*/ 240146 w 2782030"/>
              <a:gd name="connsiteY436" fmla="*/ 1760622 h 2683740"/>
              <a:gd name="connsiteX437" fmla="*/ 242995 w 2782030"/>
              <a:gd name="connsiteY437" fmla="*/ 1776084 h 2683740"/>
              <a:gd name="connsiteX438" fmla="*/ 246205 w 2782030"/>
              <a:gd name="connsiteY438" fmla="*/ 1780904 h 2683740"/>
              <a:gd name="connsiteX439" fmla="*/ 249575 w 2782030"/>
              <a:gd name="connsiteY439" fmla="*/ 1774156 h 2683740"/>
              <a:gd name="connsiteX440" fmla="*/ 252945 w 2782030"/>
              <a:gd name="connsiteY440" fmla="*/ 1757285 h 2683740"/>
              <a:gd name="connsiteX441" fmla="*/ 251638 w 2782030"/>
              <a:gd name="connsiteY441" fmla="*/ 1752050 h 2683740"/>
              <a:gd name="connsiteX442" fmla="*/ 249842 w 2782030"/>
              <a:gd name="connsiteY442" fmla="*/ 1750928 h 2683740"/>
              <a:gd name="connsiteX443" fmla="*/ 246471 w 2782030"/>
              <a:gd name="connsiteY443" fmla="*/ 1746291 h 2683740"/>
              <a:gd name="connsiteX444" fmla="*/ 208133 w 2782030"/>
              <a:gd name="connsiteY444" fmla="*/ 1738870 h 2683740"/>
              <a:gd name="connsiteX445" fmla="*/ 212401 w 2782030"/>
              <a:gd name="connsiteY445" fmla="*/ 1745847 h 2683740"/>
              <a:gd name="connsiteX446" fmla="*/ 209069 w 2782030"/>
              <a:gd name="connsiteY446" fmla="*/ 1749179 h 2683740"/>
              <a:gd name="connsiteX447" fmla="*/ 208133 w 2782030"/>
              <a:gd name="connsiteY447" fmla="*/ 1738870 h 2683740"/>
              <a:gd name="connsiteX448" fmla="*/ 152430 w 2782030"/>
              <a:gd name="connsiteY448" fmla="*/ 1736686 h 2683740"/>
              <a:gd name="connsiteX449" fmla="*/ 162425 w 2782030"/>
              <a:gd name="connsiteY449" fmla="*/ 1755963 h 2683740"/>
              <a:gd name="connsiteX450" fmla="*/ 159093 w 2782030"/>
              <a:gd name="connsiteY450" fmla="*/ 1749536 h 2683740"/>
              <a:gd name="connsiteX451" fmla="*/ 152430 w 2782030"/>
              <a:gd name="connsiteY451" fmla="*/ 1736686 h 2683740"/>
              <a:gd name="connsiteX452" fmla="*/ 119946 w 2782030"/>
              <a:gd name="connsiteY452" fmla="*/ 1736686 h 2683740"/>
              <a:gd name="connsiteX453" fmla="*/ 119946 w 2782030"/>
              <a:gd name="connsiteY453" fmla="*/ 1747181 h 2683740"/>
              <a:gd name="connsiteX454" fmla="*/ 119946 w 2782030"/>
              <a:gd name="connsiteY454" fmla="*/ 1754178 h 2683740"/>
              <a:gd name="connsiteX455" fmla="*/ 119946 w 2782030"/>
              <a:gd name="connsiteY455" fmla="*/ 1736686 h 2683740"/>
              <a:gd name="connsiteX456" fmla="*/ 219491 w 2782030"/>
              <a:gd name="connsiteY456" fmla="*/ 1736174 h 2683740"/>
              <a:gd name="connsiteX457" fmla="*/ 232981 w 2782030"/>
              <a:gd name="connsiteY457" fmla="*/ 1766524 h 2683740"/>
              <a:gd name="connsiteX458" fmla="*/ 229608 w 2782030"/>
              <a:gd name="connsiteY458" fmla="*/ 1763152 h 2683740"/>
              <a:gd name="connsiteX459" fmla="*/ 229608 w 2782030"/>
              <a:gd name="connsiteY459" fmla="*/ 1766524 h 2683740"/>
              <a:gd name="connsiteX460" fmla="*/ 226236 w 2782030"/>
              <a:gd name="connsiteY460" fmla="*/ 1763152 h 2683740"/>
              <a:gd name="connsiteX461" fmla="*/ 227078 w 2782030"/>
              <a:gd name="connsiteY461" fmla="*/ 1771161 h 2683740"/>
              <a:gd name="connsiteX462" fmla="*/ 232724 w 2782030"/>
              <a:gd name="connsiteY462" fmla="*/ 1776402 h 2683740"/>
              <a:gd name="connsiteX463" fmla="*/ 232724 w 2782030"/>
              <a:gd name="connsiteY463" fmla="*/ 1770781 h 2683740"/>
              <a:gd name="connsiteX464" fmla="*/ 236094 w 2782030"/>
              <a:gd name="connsiteY464" fmla="*/ 1780904 h 2683740"/>
              <a:gd name="connsiteX465" fmla="*/ 239414 w 2782030"/>
              <a:gd name="connsiteY465" fmla="*/ 1770933 h 2683740"/>
              <a:gd name="connsiteX466" fmla="*/ 234667 w 2782030"/>
              <a:gd name="connsiteY466" fmla="*/ 1763572 h 2683740"/>
              <a:gd name="connsiteX467" fmla="*/ 226236 w 2782030"/>
              <a:gd name="connsiteY467" fmla="*/ 1742919 h 2683740"/>
              <a:gd name="connsiteX468" fmla="*/ 219491 w 2782030"/>
              <a:gd name="connsiteY468" fmla="*/ 1736174 h 2683740"/>
              <a:gd name="connsiteX469" fmla="*/ 2566298 w 2782030"/>
              <a:gd name="connsiteY469" fmla="*/ 1707323 h 2683740"/>
              <a:gd name="connsiteX470" fmla="*/ 2562966 w 2782030"/>
              <a:gd name="connsiteY470" fmla="*/ 1716695 h 2683740"/>
              <a:gd name="connsiteX471" fmla="*/ 2559634 w 2782030"/>
              <a:gd name="connsiteY471" fmla="*/ 1716695 h 2683740"/>
              <a:gd name="connsiteX472" fmla="*/ 2566298 w 2782030"/>
              <a:gd name="connsiteY472" fmla="*/ 1707323 h 2683740"/>
              <a:gd name="connsiteX473" fmla="*/ 195883 w 2782030"/>
              <a:gd name="connsiteY473" fmla="*/ 1699081 h 2683740"/>
              <a:gd name="connsiteX474" fmla="*/ 197643 w 2782030"/>
              <a:gd name="connsiteY474" fmla="*/ 1703260 h 2683740"/>
              <a:gd name="connsiteX475" fmla="*/ 197570 w 2782030"/>
              <a:gd name="connsiteY475" fmla="*/ 1703296 h 2683740"/>
              <a:gd name="connsiteX476" fmla="*/ 195883 w 2782030"/>
              <a:gd name="connsiteY476" fmla="*/ 1699081 h 2683740"/>
              <a:gd name="connsiteX477" fmla="*/ 127441 w 2782030"/>
              <a:gd name="connsiteY477" fmla="*/ 1696703 h 2683740"/>
              <a:gd name="connsiteX478" fmla="*/ 129941 w 2782030"/>
              <a:gd name="connsiteY478" fmla="*/ 1696703 h 2683740"/>
              <a:gd name="connsiteX479" fmla="*/ 127441 w 2782030"/>
              <a:gd name="connsiteY479" fmla="*/ 1709198 h 2683740"/>
              <a:gd name="connsiteX480" fmla="*/ 127441 w 2782030"/>
              <a:gd name="connsiteY480" fmla="*/ 1696703 h 2683740"/>
              <a:gd name="connsiteX481" fmla="*/ 2596284 w 2782030"/>
              <a:gd name="connsiteY481" fmla="*/ 1671716 h 2683740"/>
              <a:gd name="connsiteX482" fmla="*/ 2588787 w 2782030"/>
              <a:gd name="connsiteY482" fmla="*/ 1685710 h 2683740"/>
              <a:gd name="connsiteX483" fmla="*/ 2588787 w 2782030"/>
              <a:gd name="connsiteY483" fmla="*/ 1675214 h 2683740"/>
              <a:gd name="connsiteX484" fmla="*/ 2596284 w 2782030"/>
              <a:gd name="connsiteY484" fmla="*/ 1671716 h 2683740"/>
              <a:gd name="connsiteX485" fmla="*/ 188786 w 2782030"/>
              <a:gd name="connsiteY485" fmla="*/ 1669682 h 2683740"/>
              <a:gd name="connsiteX486" fmla="*/ 186182 w 2782030"/>
              <a:gd name="connsiteY486" fmla="*/ 1672289 h 2683740"/>
              <a:gd name="connsiteX487" fmla="*/ 189138 w 2782030"/>
              <a:gd name="connsiteY487" fmla="*/ 1685593 h 2683740"/>
              <a:gd name="connsiteX488" fmla="*/ 195883 w 2782030"/>
              <a:gd name="connsiteY488" fmla="*/ 1712569 h 2683740"/>
              <a:gd name="connsiteX489" fmla="*/ 199256 w 2782030"/>
              <a:gd name="connsiteY489" fmla="*/ 1736174 h 2683740"/>
              <a:gd name="connsiteX490" fmla="*/ 195883 w 2782030"/>
              <a:gd name="connsiteY490" fmla="*/ 1726058 h 2683740"/>
              <a:gd name="connsiteX491" fmla="*/ 199256 w 2782030"/>
              <a:gd name="connsiteY491" fmla="*/ 1753035 h 2683740"/>
              <a:gd name="connsiteX492" fmla="*/ 212746 w 2782030"/>
              <a:gd name="connsiteY492" fmla="*/ 1769895 h 2683740"/>
              <a:gd name="connsiteX493" fmla="*/ 212746 w 2782030"/>
              <a:gd name="connsiteY493" fmla="*/ 1749662 h 2683740"/>
              <a:gd name="connsiteX494" fmla="*/ 216118 w 2782030"/>
              <a:gd name="connsiteY494" fmla="*/ 1763152 h 2683740"/>
              <a:gd name="connsiteX495" fmla="*/ 222863 w 2782030"/>
              <a:gd name="connsiteY495" fmla="*/ 1780012 h 2683740"/>
              <a:gd name="connsiteX496" fmla="*/ 249842 w 2782030"/>
              <a:gd name="connsiteY496" fmla="*/ 1833966 h 2683740"/>
              <a:gd name="connsiteX497" fmla="*/ 249842 w 2782030"/>
              <a:gd name="connsiteY497" fmla="*/ 1830594 h 2683740"/>
              <a:gd name="connsiteX498" fmla="*/ 263500 w 2782030"/>
              <a:gd name="connsiteY498" fmla="*/ 1847665 h 2683740"/>
              <a:gd name="connsiteX499" fmla="*/ 263730 w 2782030"/>
              <a:gd name="connsiteY499" fmla="*/ 1844769 h 2683740"/>
              <a:gd name="connsiteX500" fmla="*/ 269770 w 2782030"/>
              <a:gd name="connsiteY500" fmla="*/ 1844555 h 2683740"/>
              <a:gd name="connsiteX501" fmla="*/ 269419 w 2782030"/>
              <a:gd name="connsiteY501" fmla="*/ 1843424 h 2683740"/>
              <a:gd name="connsiteX502" fmla="*/ 266704 w 2782030"/>
              <a:gd name="connsiteY502" fmla="*/ 1840711 h 2683740"/>
              <a:gd name="connsiteX503" fmla="*/ 268326 w 2782030"/>
              <a:gd name="connsiteY503" fmla="*/ 1839899 h 2683740"/>
              <a:gd name="connsiteX504" fmla="*/ 266541 w 2782030"/>
              <a:gd name="connsiteY504" fmla="*/ 1834139 h 2683740"/>
              <a:gd name="connsiteX505" fmla="*/ 268649 w 2782030"/>
              <a:gd name="connsiteY505" fmla="*/ 1837397 h 2683740"/>
              <a:gd name="connsiteX506" fmla="*/ 266704 w 2782030"/>
              <a:gd name="connsiteY506" fmla="*/ 1830594 h 2683740"/>
              <a:gd name="connsiteX507" fmla="*/ 276822 w 2782030"/>
              <a:gd name="connsiteY507" fmla="*/ 1840711 h 2683740"/>
              <a:gd name="connsiteX508" fmla="*/ 275717 w 2782030"/>
              <a:gd name="connsiteY508" fmla="*/ 1844024 h 2683740"/>
              <a:gd name="connsiteX509" fmla="*/ 276537 w 2782030"/>
              <a:gd name="connsiteY509" fmla="*/ 1844446 h 2683740"/>
              <a:gd name="connsiteX510" fmla="*/ 274316 w 2782030"/>
              <a:gd name="connsiteY510" fmla="*/ 1851322 h 2683740"/>
              <a:gd name="connsiteX511" fmla="*/ 279351 w 2782030"/>
              <a:gd name="connsiteY511" fmla="*/ 1854199 h 2683740"/>
              <a:gd name="connsiteX512" fmla="*/ 280193 w 2782030"/>
              <a:gd name="connsiteY512" fmla="*/ 1847454 h 2683740"/>
              <a:gd name="connsiteX513" fmla="*/ 284831 w 2782030"/>
              <a:gd name="connsiteY513" fmla="*/ 1853777 h 2683740"/>
              <a:gd name="connsiteX514" fmla="*/ 286647 w 2782030"/>
              <a:gd name="connsiteY514" fmla="*/ 1857046 h 2683740"/>
              <a:gd name="connsiteX515" fmla="*/ 286647 w 2782030"/>
              <a:gd name="connsiteY515" fmla="*/ 1848387 h 2683740"/>
              <a:gd name="connsiteX516" fmla="*/ 266427 w 2782030"/>
              <a:gd name="connsiteY516" fmla="*/ 1828143 h 2683740"/>
              <a:gd name="connsiteX517" fmla="*/ 266427 w 2782030"/>
              <a:gd name="connsiteY517" fmla="*/ 1821394 h 2683740"/>
              <a:gd name="connsiteX518" fmla="*/ 246205 w 2782030"/>
              <a:gd name="connsiteY518" fmla="*/ 1791027 h 2683740"/>
              <a:gd name="connsiteX519" fmla="*/ 249575 w 2782030"/>
              <a:gd name="connsiteY519" fmla="*/ 1797775 h 2683740"/>
              <a:gd name="connsiteX520" fmla="*/ 232724 w 2782030"/>
              <a:gd name="connsiteY520" fmla="*/ 1791027 h 2683740"/>
              <a:gd name="connsiteX521" fmla="*/ 232724 w 2782030"/>
              <a:gd name="connsiteY521" fmla="*/ 1789872 h 2683740"/>
              <a:gd name="connsiteX522" fmla="*/ 226236 w 2782030"/>
              <a:gd name="connsiteY522" fmla="*/ 1783383 h 2683740"/>
              <a:gd name="connsiteX523" fmla="*/ 226236 w 2782030"/>
              <a:gd name="connsiteY523" fmla="*/ 1776640 h 2683740"/>
              <a:gd name="connsiteX524" fmla="*/ 219491 w 2782030"/>
              <a:gd name="connsiteY524" fmla="*/ 1759779 h 2683740"/>
              <a:gd name="connsiteX525" fmla="*/ 209373 w 2782030"/>
              <a:gd name="connsiteY525" fmla="*/ 1736174 h 2683740"/>
              <a:gd name="connsiteX526" fmla="*/ 202629 w 2782030"/>
              <a:gd name="connsiteY526" fmla="*/ 1715099 h 2683740"/>
              <a:gd name="connsiteX527" fmla="*/ 197643 w 2782030"/>
              <a:gd name="connsiteY527" fmla="*/ 1703260 h 2683740"/>
              <a:gd name="connsiteX528" fmla="*/ 199256 w 2782030"/>
              <a:gd name="connsiteY528" fmla="*/ 1702453 h 2683740"/>
              <a:gd name="connsiteX529" fmla="*/ 195883 w 2782030"/>
              <a:gd name="connsiteY529" fmla="*/ 1695710 h 2683740"/>
              <a:gd name="connsiteX530" fmla="*/ 2588787 w 2782030"/>
              <a:gd name="connsiteY530" fmla="*/ 1651725 h 2683740"/>
              <a:gd name="connsiteX531" fmla="*/ 2578792 w 2782030"/>
              <a:gd name="connsiteY531" fmla="*/ 1668384 h 2683740"/>
              <a:gd name="connsiteX532" fmla="*/ 2588787 w 2782030"/>
              <a:gd name="connsiteY532" fmla="*/ 1651725 h 2683740"/>
              <a:gd name="connsiteX533" fmla="*/ 185542 w 2782030"/>
              <a:gd name="connsiteY533" fmla="*/ 1649311 h 2683740"/>
              <a:gd name="connsiteX534" fmla="*/ 185963 w 2782030"/>
              <a:gd name="connsiteY534" fmla="*/ 1658168 h 2683740"/>
              <a:gd name="connsiteX535" fmla="*/ 186052 w 2782030"/>
              <a:gd name="connsiteY535" fmla="*/ 1658514 h 2683740"/>
              <a:gd name="connsiteX536" fmla="*/ 187693 w 2782030"/>
              <a:gd name="connsiteY536" fmla="*/ 1657929 h 2683740"/>
              <a:gd name="connsiteX537" fmla="*/ 2488835 w 2782030"/>
              <a:gd name="connsiteY537" fmla="*/ 1641730 h 2683740"/>
              <a:gd name="connsiteX538" fmla="*/ 2481338 w 2782030"/>
              <a:gd name="connsiteY538" fmla="*/ 1671716 h 2683740"/>
              <a:gd name="connsiteX539" fmla="*/ 2488835 w 2782030"/>
              <a:gd name="connsiteY539" fmla="*/ 1641730 h 2683740"/>
              <a:gd name="connsiteX540" fmla="*/ 2479000 w 2782030"/>
              <a:gd name="connsiteY540" fmla="*/ 1638384 h 2683740"/>
              <a:gd name="connsiteX541" fmla="*/ 2477315 w 2782030"/>
              <a:gd name="connsiteY541" fmla="*/ 1641334 h 2683740"/>
              <a:gd name="connsiteX542" fmla="*/ 2476913 w 2782030"/>
              <a:gd name="connsiteY542" fmla="*/ 1641434 h 2683740"/>
              <a:gd name="connsiteX543" fmla="*/ 183502 w 2782030"/>
              <a:gd name="connsiteY543" fmla="*/ 1618703 h 2683740"/>
              <a:gd name="connsiteX544" fmla="*/ 185963 w 2782030"/>
              <a:gd name="connsiteY544" fmla="*/ 1630753 h 2683740"/>
              <a:gd name="connsiteX545" fmla="*/ 187627 w 2782030"/>
              <a:gd name="connsiteY545" fmla="*/ 1635642 h 2683740"/>
              <a:gd name="connsiteX546" fmla="*/ 189138 w 2782030"/>
              <a:gd name="connsiteY546" fmla="*/ 1631639 h 2683740"/>
              <a:gd name="connsiteX547" fmla="*/ 185767 w 2782030"/>
              <a:gd name="connsiteY547" fmla="*/ 1619837 h 2683740"/>
              <a:gd name="connsiteX548" fmla="*/ 67469 w 2782030"/>
              <a:gd name="connsiteY548" fmla="*/ 1605247 h 2683740"/>
              <a:gd name="connsiteX549" fmla="*/ 74967 w 2782030"/>
              <a:gd name="connsiteY549" fmla="*/ 1619242 h 2683740"/>
              <a:gd name="connsiteX550" fmla="*/ 67469 w 2782030"/>
              <a:gd name="connsiteY550" fmla="*/ 1605247 h 2683740"/>
              <a:gd name="connsiteX551" fmla="*/ 2498831 w 2782030"/>
              <a:gd name="connsiteY551" fmla="*/ 1604247 h 2683740"/>
              <a:gd name="connsiteX552" fmla="*/ 2495081 w 2782030"/>
              <a:gd name="connsiteY552" fmla="*/ 1626737 h 2683740"/>
              <a:gd name="connsiteX553" fmla="*/ 2498831 w 2782030"/>
              <a:gd name="connsiteY553" fmla="*/ 1604247 h 2683740"/>
              <a:gd name="connsiteX554" fmla="*/ 85116 w 2782030"/>
              <a:gd name="connsiteY554" fmla="*/ 1587241 h 2683740"/>
              <a:gd name="connsiteX555" fmla="*/ 86835 w 2782030"/>
              <a:gd name="connsiteY555" fmla="*/ 1588505 h 2683740"/>
              <a:gd name="connsiteX556" fmla="*/ 97142 w 2782030"/>
              <a:gd name="connsiteY556" fmla="*/ 1642479 h 2683740"/>
              <a:gd name="connsiteX557" fmla="*/ 100578 w 2782030"/>
              <a:gd name="connsiteY557" fmla="*/ 1652599 h 2683740"/>
              <a:gd name="connsiteX558" fmla="*/ 97142 w 2782030"/>
              <a:gd name="connsiteY558" fmla="*/ 1659347 h 2683740"/>
              <a:gd name="connsiteX559" fmla="*/ 107451 w 2782030"/>
              <a:gd name="connsiteY559" fmla="*/ 1716695 h 2683740"/>
              <a:gd name="connsiteX560" fmla="*/ 104014 w 2782030"/>
              <a:gd name="connsiteY560" fmla="*/ 1716695 h 2683740"/>
              <a:gd name="connsiteX561" fmla="*/ 97142 w 2782030"/>
              <a:gd name="connsiteY561" fmla="*/ 1679586 h 2683740"/>
              <a:gd name="connsiteX562" fmla="*/ 86835 w 2782030"/>
              <a:gd name="connsiteY562" fmla="*/ 1642479 h 2683740"/>
              <a:gd name="connsiteX563" fmla="*/ 86835 w 2782030"/>
              <a:gd name="connsiteY563" fmla="*/ 1635733 h 2683740"/>
              <a:gd name="connsiteX564" fmla="*/ 83399 w 2782030"/>
              <a:gd name="connsiteY564" fmla="*/ 1625612 h 2683740"/>
              <a:gd name="connsiteX565" fmla="*/ 79963 w 2782030"/>
              <a:gd name="connsiteY565" fmla="*/ 1608746 h 2683740"/>
              <a:gd name="connsiteX566" fmla="*/ 86835 w 2782030"/>
              <a:gd name="connsiteY566" fmla="*/ 1598624 h 2683740"/>
              <a:gd name="connsiteX567" fmla="*/ 83399 w 2782030"/>
              <a:gd name="connsiteY567" fmla="*/ 1588505 h 2683740"/>
              <a:gd name="connsiteX568" fmla="*/ 85116 w 2782030"/>
              <a:gd name="connsiteY568" fmla="*/ 1587241 h 2683740"/>
              <a:gd name="connsiteX569" fmla="*/ 172930 w 2782030"/>
              <a:gd name="connsiteY569" fmla="*/ 1569200 h 2683740"/>
              <a:gd name="connsiteX570" fmla="*/ 179022 w 2782030"/>
              <a:gd name="connsiteY570" fmla="*/ 1584430 h 2683740"/>
              <a:gd name="connsiteX571" fmla="*/ 178831 w 2782030"/>
              <a:gd name="connsiteY571" fmla="*/ 1575110 h 2683740"/>
              <a:gd name="connsiteX572" fmla="*/ 177116 w 2782030"/>
              <a:gd name="connsiteY572" fmla="*/ 1573392 h 2683740"/>
              <a:gd name="connsiteX573" fmla="*/ 172061 w 2782030"/>
              <a:gd name="connsiteY573" fmla="*/ 1568330 h 2683740"/>
              <a:gd name="connsiteX574" fmla="*/ 172061 w 2782030"/>
              <a:gd name="connsiteY574" fmla="*/ 1571705 h 2683740"/>
              <a:gd name="connsiteX575" fmla="*/ 173278 w 2782030"/>
              <a:gd name="connsiteY575" fmla="*/ 1576581 h 2683740"/>
              <a:gd name="connsiteX576" fmla="*/ 172400 w 2782030"/>
              <a:gd name="connsiteY576" fmla="*/ 1568670 h 2683740"/>
              <a:gd name="connsiteX577" fmla="*/ 2564893 w 2782030"/>
              <a:gd name="connsiteY577" fmla="*/ 1538029 h 2683740"/>
              <a:gd name="connsiteX578" fmla="*/ 2559739 w 2782030"/>
              <a:gd name="connsiteY578" fmla="*/ 1548275 h 2683740"/>
              <a:gd name="connsiteX579" fmla="*/ 2563605 w 2782030"/>
              <a:gd name="connsiteY579" fmla="*/ 1539737 h 2683740"/>
              <a:gd name="connsiteX580" fmla="*/ 157338 w 2782030"/>
              <a:gd name="connsiteY580" fmla="*/ 1524551 h 2683740"/>
              <a:gd name="connsiteX581" fmla="*/ 155416 w 2782030"/>
              <a:gd name="connsiteY581" fmla="*/ 1530320 h 2683740"/>
              <a:gd name="connsiteX582" fmla="*/ 155416 w 2782030"/>
              <a:gd name="connsiteY582" fmla="*/ 1537220 h 2683740"/>
              <a:gd name="connsiteX583" fmla="*/ 152042 w 2782030"/>
              <a:gd name="connsiteY583" fmla="*/ 1533847 h 2683740"/>
              <a:gd name="connsiteX584" fmla="*/ 152249 w 2782030"/>
              <a:gd name="connsiteY584" fmla="*/ 1538168 h 2683740"/>
              <a:gd name="connsiteX585" fmla="*/ 158225 w 2782030"/>
              <a:gd name="connsiteY585" fmla="*/ 1541160 h 2683740"/>
              <a:gd name="connsiteX586" fmla="*/ 157739 w 2782030"/>
              <a:gd name="connsiteY586" fmla="*/ 1529983 h 2683740"/>
              <a:gd name="connsiteX587" fmla="*/ 154928 w 2782030"/>
              <a:gd name="connsiteY587" fmla="*/ 1524285 h 2683740"/>
              <a:gd name="connsiteX588" fmla="*/ 153546 w 2782030"/>
              <a:gd name="connsiteY588" fmla="*/ 1526169 h 2683740"/>
              <a:gd name="connsiteX589" fmla="*/ 154928 w 2782030"/>
              <a:gd name="connsiteY589" fmla="*/ 1526860 h 2683740"/>
              <a:gd name="connsiteX590" fmla="*/ 111199 w 2782030"/>
              <a:gd name="connsiteY590" fmla="*/ 1524285 h 2683740"/>
              <a:gd name="connsiteX591" fmla="*/ 114948 w 2782030"/>
              <a:gd name="connsiteY591" fmla="*/ 1568371 h 2683740"/>
              <a:gd name="connsiteX592" fmla="*/ 111199 w 2782030"/>
              <a:gd name="connsiteY592" fmla="*/ 1558198 h 2683740"/>
              <a:gd name="connsiteX593" fmla="*/ 107451 w 2782030"/>
              <a:gd name="connsiteY593" fmla="*/ 1541240 h 2683740"/>
              <a:gd name="connsiteX594" fmla="*/ 111199 w 2782030"/>
              <a:gd name="connsiteY594" fmla="*/ 1524285 h 2683740"/>
              <a:gd name="connsiteX595" fmla="*/ 150822 w 2782030"/>
              <a:gd name="connsiteY595" fmla="*/ 1516200 h 2683740"/>
              <a:gd name="connsiteX596" fmla="*/ 150083 w 2782030"/>
              <a:gd name="connsiteY596" fmla="*/ 1518786 h 2683740"/>
              <a:gd name="connsiteX597" fmla="*/ 150763 w 2782030"/>
              <a:gd name="connsiteY597" fmla="*/ 1517622 h 2683740"/>
              <a:gd name="connsiteX598" fmla="*/ 2519322 w 2782030"/>
              <a:gd name="connsiteY598" fmla="*/ 1507730 h 2683740"/>
              <a:gd name="connsiteX599" fmla="*/ 2526318 w 2782030"/>
              <a:gd name="connsiteY599" fmla="*/ 1518037 h 2683740"/>
              <a:gd name="connsiteX600" fmla="*/ 2512323 w 2782030"/>
              <a:gd name="connsiteY600" fmla="*/ 1528346 h 2683740"/>
              <a:gd name="connsiteX601" fmla="*/ 2512323 w 2782030"/>
              <a:gd name="connsiteY601" fmla="*/ 1514601 h 2683740"/>
              <a:gd name="connsiteX602" fmla="*/ 2519322 w 2782030"/>
              <a:gd name="connsiteY602" fmla="*/ 1507730 h 2683740"/>
              <a:gd name="connsiteX603" fmla="*/ 154683 w 2782030"/>
              <a:gd name="connsiteY603" fmla="*/ 1489248 h 2683740"/>
              <a:gd name="connsiteX604" fmla="*/ 153525 w 2782030"/>
              <a:gd name="connsiteY604" fmla="*/ 1491568 h 2683740"/>
              <a:gd name="connsiteX605" fmla="*/ 153025 w 2782030"/>
              <a:gd name="connsiteY605" fmla="*/ 1490315 h 2683740"/>
              <a:gd name="connsiteX606" fmla="*/ 152220 w 2782030"/>
              <a:gd name="connsiteY606" fmla="*/ 1498344 h 2683740"/>
              <a:gd name="connsiteX607" fmla="*/ 153780 w 2782030"/>
              <a:gd name="connsiteY607" fmla="*/ 1500126 h 2683740"/>
              <a:gd name="connsiteX608" fmla="*/ 155416 w 2782030"/>
              <a:gd name="connsiteY608" fmla="*/ 1500126 h 2683740"/>
              <a:gd name="connsiteX609" fmla="*/ 154577 w 2782030"/>
              <a:gd name="connsiteY609" fmla="*/ 1503060 h 2683740"/>
              <a:gd name="connsiteX610" fmla="*/ 154928 w 2782030"/>
              <a:gd name="connsiteY610" fmla="*/ 1514289 h 2683740"/>
              <a:gd name="connsiteX611" fmla="*/ 154928 w 2782030"/>
              <a:gd name="connsiteY611" fmla="*/ 1520537 h 2683740"/>
              <a:gd name="connsiteX612" fmla="*/ 157042 w 2782030"/>
              <a:gd name="connsiteY612" fmla="*/ 1520537 h 2683740"/>
              <a:gd name="connsiteX613" fmla="*/ 156895 w 2782030"/>
              <a:gd name="connsiteY613" fmla="*/ 1518561 h 2683740"/>
              <a:gd name="connsiteX614" fmla="*/ 155209 w 2782030"/>
              <a:gd name="connsiteY614" fmla="*/ 1490724 h 2683740"/>
              <a:gd name="connsiteX615" fmla="*/ 154683 w 2782030"/>
              <a:gd name="connsiteY615" fmla="*/ 1489248 h 2683740"/>
              <a:gd name="connsiteX616" fmla="*/ 2576918 w 2782030"/>
              <a:gd name="connsiteY616" fmla="*/ 1486803 h 2683740"/>
              <a:gd name="connsiteX617" fmla="*/ 2576918 w 2782030"/>
              <a:gd name="connsiteY617" fmla="*/ 1510708 h 2683740"/>
              <a:gd name="connsiteX618" fmla="*/ 2583791 w 2782030"/>
              <a:gd name="connsiteY618" fmla="*/ 1503878 h 2683740"/>
              <a:gd name="connsiteX619" fmla="*/ 2573482 w 2782030"/>
              <a:gd name="connsiteY619" fmla="*/ 1527784 h 2683740"/>
              <a:gd name="connsiteX620" fmla="*/ 2576918 w 2782030"/>
              <a:gd name="connsiteY620" fmla="*/ 1541443 h 2683740"/>
              <a:gd name="connsiteX621" fmla="*/ 2566610 w 2782030"/>
              <a:gd name="connsiteY621" fmla="*/ 1568764 h 2683740"/>
              <a:gd name="connsiteX622" fmla="*/ 2563175 w 2782030"/>
              <a:gd name="connsiteY622" fmla="*/ 1558519 h 2683740"/>
              <a:gd name="connsiteX623" fmla="*/ 2556303 w 2782030"/>
              <a:gd name="connsiteY623" fmla="*/ 1589256 h 2683740"/>
              <a:gd name="connsiteX624" fmla="*/ 2556303 w 2782030"/>
              <a:gd name="connsiteY624" fmla="*/ 1575594 h 2683740"/>
              <a:gd name="connsiteX625" fmla="*/ 2556303 w 2782030"/>
              <a:gd name="connsiteY625" fmla="*/ 1565350 h 2683740"/>
              <a:gd name="connsiteX626" fmla="*/ 2570046 w 2782030"/>
              <a:gd name="connsiteY626" fmla="*/ 1531199 h 2683740"/>
              <a:gd name="connsiteX627" fmla="*/ 2564893 w 2782030"/>
              <a:gd name="connsiteY627" fmla="*/ 1538029 h 2683740"/>
              <a:gd name="connsiteX628" fmla="*/ 2570046 w 2782030"/>
              <a:gd name="connsiteY628" fmla="*/ 1527784 h 2683740"/>
              <a:gd name="connsiteX629" fmla="*/ 2576918 w 2782030"/>
              <a:gd name="connsiteY629" fmla="*/ 1486803 h 2683740"/>
              <a:gd name="connsiteX630" fmla="*/ 155258 w 2782030"/>
              <a:gd name="connsiteY630" fmla="*/ 1467976 h 2683740"/>
              <a:gd name="connsiteX631" fmla="*/ 153522 w 2782030"/>
              <a:gd name="connsiteY631" fmla="*/ 1485328 h 2683740"/>
              <a:gd name="connsiteX632" fmla="*/ 155685 w 2782030"/>
              <a:gd name="connsiteY632" fmla="*/ 1482729 h 2683740"/>
              <a:gd name="connsiteX633" fmla="*/ 155416 w 2782030"/>
              <a:gd name="connsiteY633" fmla="*/ 1476521 h 2683740"/>
              <a:gd name="connsiteX634" fmla="*/ 155768 w 2782030"/>
              <a:gd name="connsiteY634" fmla="*/ 1477182 h 2683740"/>
              <a:gd name="connsiteX635" fmla="*/ 2558593 w 2782030"/>
              <a:gd name="connsiteY635" fmla="*/ 1462814 h 2683740"/>
              <a:gd name="connsiteX636" fmla="*/ 2559635 w 2782030"/>
              <a:gd name="connsiteY636" fmla="*/ 1473308 h 2683740"/>
              <a:gd name="connsiteX637" fmla="*/ 2559635 w 2782030"/>
              <a:gd name="connsiteY637" fmla="*/ 1476808 h 2683740"/>
              <a:gd name="connsiteX638" fmla="*/ 2551305 w 2782030"/>
              <a:gd name="connsiteY638" fmla="*/ 1473308 h 2683740"/>
              <a:gd name="connsiteX639" fmla="*/ 2558593 w 2782030"/>
              <a:gd name="connsiteY639" fmla="*/ 1462814 h 2683740"/>
              <a:gd name="connsiteX640" fmla="*/ 2551305 w 2782030"/>
              <a:gd name="connsiteY640" fmla="*/ 1454317 h 2683740"/>
              <a:gd name="connsiteX641" fmla="*/ 2548181 w 2782030"/>
              <a:gd name="connsiteY641" fmla="*/ 1490263 h 2683740"/>
              <a:gd name="connsiteX642" fmla="*/ 2541933 w 2782030"/>
              <a:gd name="connsiteY642" fmla="*/ 1493530 h 2683740"/>
              <a:gd name="connsiteX643" fmla="*/ 2541933 w 2782030"/>
              <a:gd name="connsiteY643" fmla="*/ 1477192 h 2683740"/>
              <a:gd name="connsiteX644" fmla="*/ 2551305 w 2782030"/>
              <a:gd name="connsiteY644" fmla="*/ 1454317 h 2683740"/>
              <a:gd name="connsiteX645" fmla="*/ 124232 w 2782030"/>
              <a:gd name="connsiteY645" fmla="*/ 1445849 h 2683740"/>
              <a:gd name="connsiteX646" fmla="*/ 124772 w 2782030"/>
              <a:gd name="connsiteY646" fmla="*/ 1452332 h 2683740"/>
              <a:gd name="connsiteX647" fmla="*/ 125063 w 2782030"/>
              <a:gd name="connsiteY647" fmla="*/ 1452916 h 2683740"/>
              <a:gd name="connsiteX648" fmla="*/ 2573794 w 2782030"/>
              <a:gd name="connsiteY648" fmla="*/ 1444322 h 2683740"/>
              <a:gd name="connsiteX649" fmla="*/ 2573794 w 2782030"/>
              <a:gd name="connsiteY649" fmla="*/ 1447445 h 2683740"/>
              <a:gd name="connsiteX650" fmla="*/ 2573794 w 2782030"/>
              <a:gd name="connsiteY650" fmla="*/ 1456817 h 2683740"/>
              <a:gd name="connsiteX651" fmla="*/ 2563799 w 2782030"/>
              <a:gd name="connsiteY651" fmla="*/ 1450570 h 2683740"/>
              <a:gd name="connsiteX652" fmla="*/ 2573794 w 2782030"/>
              <a:gd name="connsiteY652" fmla="*/ 1444322 h 2683740"/>
              <a:gd name="connsiteX653" fmla="*/ 2552555 w 2782030"/>
              <a:gd name="connsiteY653" fmla="*/ 1436825 h 2683740"/>
              <a:gd name="connsiteX654" fmla="*/ 2556304 w 2782030"/>
              <a:gd name="connsiteY654" fmla="*/ 1439948 h 2683740"/>
              <a:gd name="connsiteX655" fmla="*/ 2552555 w 2782030"/>
              <a:gd name="connsiteY655" fmla="*/ 1446195 h 2683740"/>
              <a:gd name="connsiteX656" fmla="*/ 2552555 w 2782030"/>
              <a:gd name="connsiteY656" fmla="*/ 1449320 h 2683740"/>
              <a:gd name="connsiteX657" fmla="*/ 2548807 w 2782030"/>
              <a:gd name="connsiteY657" fmla="*/ 1446195 h 2683740"/>
              <a:gd name="connsiteX658" fmla="*/ 2548807 w 2782030"/>
              <a:gd name="connsiteY658" fmla="*/ 1439948 h 2683740"/>
              <a:gd name="connsiteX659" fmla="*/ 2552555 w 2782030"/>
              <a:gd name="connsiteY659" fmla="*/ 1436825 h 2683740"/>
              <a:gd name="connsiteX660" fmla="*/ 2678609 w 2782030"/>
              <a:gd name="connsiteY660" fmla="*/ 1433507 h 2683740"/>
              <a:gd name="connsiteX661" fmla="*/ 2681244 w 2782030"/>
              <a:gd name="connsiteY661" fmla="*/ 1436825 h 2683740"/>
              <a:gd name="connsiteX662" fmla="*/ 2681244 w 2782030"/>
              <a:gd name="connsiteY662" fmla="*/ 1449320 h 2683740"/>
              <a:gd name="connsiteX663" fmla="*/ 2678609 w 2782030"/>
              <a:gd name="connsiteY663" fmla="*/ 1433507 h 2683740"/>
              <a:gd name="connsiteX664" fmla="*/ 118137 w 2782030"/>
              <a:gd name="connsiteY664" fmla="*/ 1423241 h 2683740"/>
              <a:gd name="connsiteX665" fmla="*/ 116856 w 2782030"/>
              <a:gd name="connsiteY665" fmla="*/ 1429658 h 2683740"/>
              <a:gd name="connsiteX666" fmla="*/ 117898 w 2782030"/>
              <a:gd name="connsiteY666" fmla="*/ 1433527 h 2683740"/>
              <a:gd name="connsiteX667" fmla="*/ 118318 w 2782030"/>
              <a:gd name="connsiteY667" fmla="*/ 1449545 h 2683740"/>
              <a:gd name="connsiteX668" fmla="*/ 121691 w 2782030"/>
              <a:gd name="connsiteY668" fmla="*/ 1483266 h 2683740"/>
              <a:gd name="connsiteX669" fmla="*/ 125063 w 2782030"/>
              <a:gd name="connsiteY669" fmla="*/ 1490009 h 2683740"/>
              <a:gd name="connsiteX670" fmla="*/ 122113 w 2782030"/>
              <a:gd name="connsiteY670" fmla="*/ 1469356 h 2683740"/>
              <a:gd name="connsiteX671" fmla="*/ 121784 w 2782030"/>
              <a:gd name="connsiteY671" fmla="*/ 1451286 h 2683740"/>
              <a:gd name="connsiteX672" fmla="*/ 118981 w 2782030"/>
              <a:gd name="connsiteY672" fmla="*/ 1443064 h 2683740"/>
              <a:gd name="connsiteX673" fmla="*/ 118137 w 2782030"/>
              <a:gd name="connsiteY673" fmla="*/ 1423241 h 2683740"/>
              <a:gd name="connsiteX674" fmla="*/ 124436 w 2782030"/>
              <a:gd name="connsiteY674" fmla="*/ 1410576 h 2683740"/>
              <a:gd name="connsiteX675" fmla="*/ 121507 w 2782030"/>
              <a:gd name="connsiteY675" fmla="*/ 1413118 h 2683740"/>
              <a:gd name="connsiteX676" fmla="*/ 123243 w 2782030"/>
              <a:gd name="connsiteY676" fmla="*/ 1433966 h 2683740"/>
              <a:gd name="connsiteX677" fmla="*/ 125063 w 2782030"/>
              <a:gd name="connsiteY677" fmla="*/ 1439428 h 2683740"/>
              <a:gd name="connsiteX678" fmla="*/ 124643 w 2782030"/>
              <a:gd name="connsiteY678" fmla="*/ 1412450 h 2683740"/>
              <a:gd name="connsiteX679" fmla="*/ 2584063 w 2782030"/>
              <a:gd name="connsiteY679" fmla="*/ 1407699 h 2683740"/>
              <a:gd name="connsiteX680" fmla="*/ 2586289 w 2782030"/>
              <a:gd name="connsiteY680" fmla="*/ 1408983 h 2683740"/>
              <a:gd name="connsiteX681" fmla="*/ 2578792 w 2782030"/>
              <a:gd name="connsiteY681" fmla="*/ 1423261 h 2683740"/>
              <a:gd name="connsiteX682" fmla="*/ 2584063 w 2782030"/>
              <a:gd name="connsiteY682" fmla="*/ 1407699 h 2683740"/>
              <a:gd name="connsiteX683" fmla="*/ 138553 w 2782030"/>
              <a:gd name="connsiteY683" fmla="*/ 1405707 h 2683740"/>
              <a:gd name="connsiteX684" fmla="*/ 138882 w 2782030"/>
              <a:gd name="connsiteY684" fmla="*/ 1413274 h 2683740"/>
              <a:gd name="connsiteX685" fmla="*/ 138553 w 2782030"/>
              <a:gd name="connsiteY685" fmla="*/ 1415824 h 2683740"/>
              <a:gd name="connsiteX686" fmla="*/ 138553 w 2782030"/>
              <a:gd name="connsiteY686" fmla="*/ 1406972 h 2683740"/>
              <a:gd name="connsiteX687" fmla="*/ 151180 w 2782030"/>
              <a:gd name="connsiteY687" fmla="*/ 1395345 h 2683740"/>
              <a:gd name="connsiteX688" fmla="*/ 151180 w 2782030"/>
              <a:gd name="connsiteY688" fmla="*/ 1405841 h 2683740"/>
              <a:gd name="connsiteX689" fmla="*/ 151180 w 2782030"/>
              <a:gd name="connsiteY689" fmla="*/ 1409340 h 2683740"/>
              <a:gd name="connsiteX690" fmla="*/ 147432 w 2782030"/>
              <a:gd name="connsiteY690" fmla="*/ 1409340 h 2683740"/>
              <a:gd name="connsiteX691" fmla="*/ 151180 w 2782030"/>
              <a:gd name="connsiteY691" fmla="*/ 1395345 h 2683740"/>
              <a:gd name="connsiteX692" fmla="*/ 145245 w 2782030"/>
              <a:gd name="connsiteY692" fmla="*/ 1394982 h 2683740"/>
              <a:gd name="connsiteX693" fmla="*/ 145245 w 2782030"/>
              <a:gd name="connsiteY693" fmla="*/ 1395063 h 2683740"/>
              <a:gd name="connsiteX694" fmla="*/ 145223 w 2782030"/>
              <a:gd name="connsiteY694" fmla="*/ 1395094 h 2683740"/>
              <a:gd name="connsiteX695" fmla="*/ 141926 w 2782030"/>
              <a:gd name="connsiteY695" fmla="*/ 1392219 h 2683740"/>
              <a:gd name="connsiteX696" fmla="*/ 144876 w 2782030"/>
              <a:gd name="connsiteY696" fmla="*/ 1395590 h 2683740"/>
              <a:gd name="connsiteX697" fmla="*/ 145223 w 2782030"/>
              <a:gd name="connsiteY697" fmla="*/ 1395094 h 2683740"/>
              <a:gd name="connsiteX698" fmla="*/ 144877 w 2782030"/>
              <a:gd name="connsiteY698" fmla="*/ 1396855 h 2683740"/>
              <a:gd name="connsiteX699" fmla="*/ 141926 w 2782030"/>
              <a:gd name="connsiteY699" fmla="*/ 1412450 h 2683740"/>
              <a:gd name="connsiteX700" fmla="*/ 141926 w 2782030"/>
              <a:gd name="connsiteY700" fmla="*/ 1422567 h 2683740"/>
              <a:gd name="connsiteX701" fmla="*/ 138974 w 2782030"/>
              <a:gd name="connsiteY701" fmla="*/ 1415402 h 2683740"/>
              <a:gd name="connsiteX702" fmla="*/ 138882 w 2782030"/>
              <a:gd name="connsiteY702" fmla="*/ 1413274 h 2683740"/>
              <a:gd name="connsiteX703" fmla="*/ 140238 w 2782030"/>
              <a:gd name="connsiteY703" fmla="*/ 1402756 h 2683740"/>
              <a:gd name="connsiteX704" fmla="*/ 141926 w 2782030"/>
              <a:gd name="connsiteY704" fmla="*/ 1392219 h 2683740"/>
              <a:gd name="connsiteX705" fmla="*/ 145297 w 2782030"/>
              <a:gd name="connsiteY705" fmla="*/ 1388846 h 2683740"/>
              <a:gd name="connsiteX706" fmla="*/ 146194 w 2782030"/>
              <a:gd name="connsiteY706" fmla="*/ 1390163 h 2683740"/>
              <a:gd name="connsiteX707" fmla="*/ 145245 w 2782030"/>
              <a:gd name="connsiteY707" fmla="*/ 1394982 h 2683740"/>
              <a:gd name="connsiteX708" fmla="*/ 114767 w 2782030"/>
              <a:gd name="connsiteY708" fmla="*/ 1387812 h 2683740"/>
              <a:gd name="connsiteX709" fmla="*/ 114767 w 2782030"/>
              <a:gd name="connsiteY709" fmla="*/ 1396247 h 2683740"/>
              <a:gd name="connsiteX710" fmla="*/ 111397 w 2782030"/>
              <a:gd name="connsiteY710" fmla="*/ 1389499 h 2683740"/>
              <a:gd name="connsiteX711" fmla="*/ 114767 w 2782030"/>
              <a:gd name="connsiteY711" fmla="*/ 1386124 h 2683740"/>
              <a:gd name="connsiteX712" fmla="*/ 114945 w 2782030"/>
              <a:gd name="connsiteY712" fmla="*/ 1387723 h 2683740"/>
              <a:gd name="connsiteX713" fmla="*/ 114767 w 2782030"/>
              <a:gd name="connsiteY713" fmla="*/ 1387812 h 2683740"/>
              <a:gd name="connsiteX714" fmla="*/ 147432 w 2782030"/>
              <a:gd name="connsiteY714" fmla="*/ 1369812 h 2683740"/>
              <a:gd name="connsiteX715" fmla="*/ 144100 w 2782030"/>
              <a:gd name="connsiteY715" fmla="*/ 1386850 h 2683740"/>
              <a:gd name="connsiteX716" fmla="*/ 140769 w 2782030"/>
              <a:gd name="connsiteY716" fmla="*/ 1386850 h 2683740"/>
              <a:gd name="connsiteX717" fmla="*/ 147432 w 2782030"/>
              <a:gd name="connsiteY717" fmla="*/ 1369812 h 2683740"/>
              <a:gd name="connsiteX718" fmla="*/ 152420 w 2782030"/>
              <a:gd name="connsiteY718" fmla="*/ 1369148 h 2683740"/>
              <a:gd name="connsiteX719" fmla="*/ 152374 w 2782030"/>
              <a:gd name="connsiteY719" fmla="*/ 1369444 h 2683740"/>
              <a:gd name="connsiteX720" fmla="*/ 152425 w 2782030"/>
              <a:gd name="connsiteY720" fmla="*/ 1369365 h 2683740"/>
              <a:gd name="connsiteX721" fmla="*/ 2548806 w 2782030"/>
              <a:gd name="connsiteY721" fmla="*/ 1366859 h 2683740"/>
              <a:gd name="connsiteX722" fmla="*/ 2542141 w 2782030"/>
              <a:gd name="connsiteY722" fmla="*/ 1376855 h 2683740"/>
              <a:gd name="connsiteX723" fmla="*/ 2548806 w 2782030"/>
              <a:gd name="connsiteY723" fmla="*/ 1386850 h 2683740"/>
              <a:gd name="connsiteX724" fmla="*/ 2538810 w 2782030"/>
              <a:gd name="connsiteY724" fmla="*/ 1376855 h 2683740"/>
              <a:gd name="connsiteX725" fmla="*/ 2538810 w 2782030"/>
              <a:gd name="connsiteY725" fmla="*/ 1373522 h 2683740"/>
              <a:gd name="connsiteX726" fmla="*/ 2548806 w 2782030"/>
              <a:gd name="connsiteY726" fmla="*/ 1366859 h 2683740"/>
              <a:gd name="connsiteX727" fmla="*/ 7498 w 2782030"/>
              <a:gd name="connsiteY727" fmla="*/ 1366859 h 2683740"/>
              <a:gd name="connsiteX728" fmla="*/ 0 w 2782030"/>
              <a:gd name="connsiteY728" fmla="*/ 1370192 h 2683740"/>
              <a:gd name="connsiteX729" fmla="*/ 7498 w 2782030"/>
              <a:gd name="connsiteY729" fmla="*/ 1366859 h 2683740"/>
              <a:gd name="connsiteX730" fmla="*/ 144100 w 2782030"/>
              <a:gd name="connsiteY730" fmla="*/ 1362996 h 2683740"/>
              <a:gd name="connsiteX731" fmla="*/ 143376 w 2782030"/>
              <a:gd name="connsiteY731" fmla="*/ 1365219 h 2683740"/>
              <a:gd name="connsiteX732" fmla="*/ 143835 w 2782030"/>
              <a:gd name="connsiteY732" fmla="*/ 1365035 h 2683740"/>
              <a:gd name="connsiteX733" fmla="*/ 144613 w 2782030"/>
              <a:gd name="connsiteY733" fmla="*/ 1364045 h 2683740"/>
              <a:gd name="connsiteX734" fmla="*/ 160760 w 2782030"/>
              <a:gd name="connsiteY734" fmla="*/ 1361862 h 2683740"/>
              <a:gd name="connsiteX735" fmla="*/ 164090 w 2782030"/>
              <a:gd name="connsiteY735" fmla="*/ 1391848 h 2683740"/>
              <a:gd name="connsiteX736" fmla="*/ 157427 w 2782030"/>
              <a:gd name="connsiteY736" fmla="*/ 1381852 h 2683740"/>
              <a:gd name="connsiteX737" fmla="*/ 160760 w 2782030"/>
              <a:gd name="connsiteY737" fmla="*/ 1371857 h 2683740"/>
              <a:gd name="connsiteX738" fmla="*/ 160760 w 2782030"/>
              <a:gd name="connsiteY738" fmla="*/ 1361862 h 2683740"/>
              <a:gd name="connsiteX739" fmla="*/ 69967 w 2782030"/>
              <a:gd name="connsiteY739" fmla="*/ 1361862 h 2683740"/>
              <a:gd name="connsiteX740" fmla="*/ 74965 w 2782030"/>
              <a:gd name="connsiteY740" fmla="*/ 1365609 h 2683740"/>
              <a:gd name="connsiteX741" fmla="*/ 69967 w 2782030"/>
              <a:gd name="connsiteY741" fmla="*/ 1373107 h 2683740"/>
              <a:gd name="connsiteX742" fmla="*/ 69967 w 2782030"/>
              <a:gd name="connsiteY742" fmla="*/ 1361862 h 2683740"/>
              <a:gd name="connsiteX743" fmla="*/ 2528815 w 2782030"/>
              <a:gd name="connsiteY743" fmla="*/ 1356864 h 2683740"/>
              <a:gd name="connsiteX744" fmla="*/ 2531315 w 2782030"/>
              <a:gd name="connsiteY744" fmla="*/ 1368858 h 2683740"/>
              <a:gd name="connsiteX745" fmla="*/ 2528815 w 2782030"/>
              <a:gd name="connsiteY745" fmla="*/ 1359863 h 2683740"/>
              <a:gd name="connsiteX746" fmla="*/ 2528815 w 2782030"/>
              <a:gd name="connsiteY746" fmla="*/ 1356864 h 2683740"/>
              <a:gd name="connsiteX747" fmla="*/ 141129 w 2782030"/>
              <a:gd name="connsiteY747" fmla="*/ 1346329 h 2683740"/>
              <a:gd name="connsiteX748" fmla="*/ 134989 w 2782030"/>
              <a:gd name="connsiteY748" fmla="*/ 1355757 h 2683740"/>
              <a:gd name="connsiteX749" fmla="*/ 134989 w 2782030"/>
              <a:gd name="connsiteY749" fmla="*/ 1357217 h 2683740"/>
              <a:gd name="connsiteX750" fmla="*/ 135181 w 2782030"/>
              <a:gd name="connsiteY750" fmla="*/ 1361869 h 2683740"/>
              <a:gd name="connsiteX751" fmla="*/ 134989 w 2782030"/>
              <a:gd name="connsiteY751" fmla="*/ 1362529 h 2683740"/>
              <a:gd name="connsiteX752" fmla="*/ 134989 w 2782030"/>
              <a:gd name="connsiteY752" fmla="*/ 1379376 h 2683740"/>
              <a:gd name="connsiteX753" fmla="*/ 138359 w 2782030"/>
              <a:gd name="connsiteY753" fmla="*/ 1365879 h 2683740"/>
              <a:gd name="connsiteX754" fmla="*/ 138367 w 2782030"/>
              <a:gd name="connsiteY754" fmla="*/ 1365852 h 2683740"/>
              <a:gd name="connsiteX755" fmla="*/ 137437 w 2782030"/>
              <a:gd name="connsiteY755" fmla="*/ 1362996 h 2683740"/>
              <a:gd name="connsiteX756" fmla="*/ 139245 w 2782030"/>
              <a:gd name="connsiteY756" fmla="*/ 1362996 h 2683740"/>
              <a:gd name="connsiteX757" fmla="*/ 141729 w 2782030"/>
              <a:gd name="connsiteY757" fmla="*/ 1354914 h 2683740"/>
              <a:gd name="connsiteX758" fmla="*/ 143215 w 2782030"/>
              <a:gd name="connsiteY758" fmla="*/ 1352310 h 2683740"/>
              <a:gd name="connsiteX759" fmla="*/ 144100 w 2782030"/>
              <a:gd name="connsiteY759" fmla="*/ 1349367 h 2683740"/>
              <a:gd name="connsiteX760" fmla="*/ 147293 w 2782030"/>
              <a:gd name="connsiteY760" fmla="*/ 1345184 h 2683740"/>
              <a:gd name="connsiteX761" fmla="*/ 145767 w 2782030"/>
              <a:gd name="connsiteY761" fmla="*/ 1352350 h 2683740"/>
              <a:gd name="connsiteX762" fmla="*/ 147643 w 2782030"/>
              <a:gd name="connsiteY762" fmla="*/ 1360185 h 2683740"/>
              <a:gd name="connsiteX763" fmla="*/ 148469 w 2782030"/>
              <a:gd name="connsiteY763" fmla="*/ 1359131 h 2683740"/>
              <a:gd name="connsiteX764" fmla="*/ 147777 w 2782030"/>
              <a:gd name="connsiteY764" fmla="*/ 1360747 h 2683740"/>
              <a:gd name="connsiteX765" fmla="*/ 150552 w 2782030"/>
              <a:gd name="connsiteY765" fmla="*/ 1372335 h 2683740"/>
              <a:gd name="connsiteX766" fmla="*/ 150956 w 2782030"/>
              <a:gd name="connsiteY766" fmla="*/ 1371695 h 2683740"/>
              <a:gd name="connsiteX767" fmla="*/ 152233 w 2782030"/>
              <a:gd name="connsiteY767" fmla="*/ 1361575 h 2683740"/>
              <a:gd name="connsiteX768" fmla="*/ 151839 w 2782030"/>
              <a:gd name="connsiteY768" fmla="*/ 1345635 h 2683740"/>
              <a:gd name="connsiteX769" fmla="*/ 148469 w 2782030"/>
              <a:gd name="connsiteY769" fmla="*/ 1349008 h 2683740"/>
              <a:gd name="connsiteX770" fmla="*/ 2529480 w 2782030"/>
              <a:gd name="connsiteY770" fmla="*/ 1341153 h 2683740"/>
              <a:gd name="connsiteX771" fmla="*/ 2529363 w 2782030"/>
              <a:gd name="connsiteY771" fmla="*/ 1341849 h 2683740"/>
              <a:gd name="connsiteX772" fmla="*/ 2528817 w 2782030"/>
              <a:gd name="connsiteY772" fmla="*/ 1343259 h 2683740"/>
              <a:gd name="connsiteX773" fmla="*/ 2679996 w 2782030"/>
              <a:gd name="connsiteY773" fmla="*/ 1331874 h 2683740"/>
              <a:gd name="connsiteX774" fmla="*/ 2679996 w 2782030"/>
              <a:gd name="connsiteY774" fmla="*/ 1365512 h 2683740"/>
              <a:gd name="connsiteX775" fmla="*/ 2683744 w 2782030"/>
              <a:gd name="connsiteY775" fmla="*/ 1399151 h 2683740"/>
              <a:gd name="connsiteX776" fmla="*/ 2679996 w 2782030"/>
              <a:gd name="connsiteY776" fmla="*/ 1399151 h 2683740"/>
              <a:gd name="connsiteX777" fmla="*/ 2683744 w 2782030"/>
              <a:gd name="connsiteY777" fmla="*/ 1412606 h 2683740"/>
              <a:gd name="connsiteX778" fmla="*/ 2679996 w 2782030"/>
              <a:gd name="connsiteY778" fmla="*/ 1419334 h 2683740"/>
              <a:gd name="connsiteX779" fmla="*/ 2676247 w 2782030"/>
              <a:gd name="connsiteY779" fmla="*/ 1385694 h 2683740"/>
              <a:gd name="connsiteX780" fmla="*/ 2679996 w 2782030"/>
              <a:gd name="connsiteY780" fmla="*/ 1331874 h 2683740"/>
              <a:gd name="connsiteX781" fmla="*/ 145099 w 2782030"/>
              <a:gd name="connsiteY781" fmla="*/ 1328847 h 2683740"/>
              <a:gd name="connsiteX782" fmla="*/ 145077 w 2782030"/>
              <a:gd name="connsiteY782" fmla="*/ 1328866 h 2683740"/>
              <a:gd name="connsiteX783" fmla="*/ 141909 w 2782030"/>
              <a:gd name="connsiteY783" fmla="*/ 1343318 h 2683740"/>
              <a:gd name="connsiteX784" fmla="*/ 145099 w 2782030"/>
              <a:gd name="connsiteY784" fmla="*/ 1335921 h 2683740"/>
              <a:gd name="connsiteX785" fmla="*/ 165320 w 2782030"/>
              <a:gd name="connsiteY785" fmla="*/ 1328764 h 2683740"/>
              <a:gd name="connsiteX786" fmla="*/ 165320 w 2782030"/>
              <a:gd name="connsiteY786" fmla="*/ 1335512 h 2683740"/>
              <a:gd name="connsiteX787" fmla="*/ 165320 w 2782030"/>
              <a:gd name="connsiteY787" fmla="*/ 1352383 h 2683740"/>
              <a:gd name="connsiteX788" fmla="*/ 155209 w 2782030"/>
              <a:gd name="connsiteY788" fmla="*/ 1355757 h 2683740"/>
              <a:gd name="connsiteX789" fmla="*/ 158579 w 2782030"/>
              <a:gd name="connsiteY789" fmla="*/ 1406370 h 2683740"/>
              <a:gd name="connsiteX790" fmla="*/ 152681 w 2782030"/>
              <a:gd name="connsiteY790" fmla="*/ 1379798 h 2683740"/>
              <a:gd name="connsiteX791" fmla="*/ 152425 w 2782030"/>
              <a:gd name="connsiteY791" fmla="*/ 1369378 h 2683740"/>
              <a:gd name="connsiteX792" fmla="*/ 152285 w 2782030"/>
              <a:gd name="connsiteY792" fmla="*/ 1370031 h 2683740"/>
              <a:gd name="connsiteX793" fmla="*/ 150764 w 2782030"/>
              <a:gd name="connsiteY793" fmla="*/ 1380034 h 2683740"/>
              <a:gd name="connsiteX794" fmla="*/ 150141 w 2782030"/>
              <a:gd name="connsiteY794" fmla="*/ 1380034 h 2683740"/>
              <a:gd name="connsiteX795" fmla="*/ 148680 w 2782030"/>
              <a:gd name="connsiteY795" fmla="*/ 1386850 h 2683740"/>
              <a:gd name="connsiteX796" fmla="*/ 148046 w 2782030"/>
              <a:gd name="connsiteY796" fmla="*/ 1380034 h 2683740"/>
              <a:gd name="connsiteX797" fmla="*/ 147432 w 2782030"/>
              <a:gd name="connsiteY797" fmla="*/ 1380034 h 2683740"/>
              <a:gd name="connsiteX798" fmla="*/ 147432 w 2782030"/>
              <a:gd name="connsiteY798" fmla="*/ 1369812 h 2683740"/>
              <a:gd name="connsiteX799" fmla="*/ 145548 w 2782030"/>
              <a:gd name="connsiteY799" fmla="*/ 1365957 h 2683740"/>
              <a:gd name="connsiteX800" fmla="*/ 138359 w 2782030"/>
              <a:gd name="connsiteY800" fmla="*/ 1382749 h 2683740"/>
              <a:gd name="connsiteX801" fmla="*/ 138359 w 2782030"/>
              <a:gd name="connsiteY801" fmla="*/ 1399622 h 2683740"/>
              <a:gd name="connsiteX802" fmla="*/ 134989 w 2782030"/>
              <a:gd name="connsiteY802" fmla="*/ 1406370 h 2683740"/>
              <a:gd name="connsiteX803" fmla="*/ 131619 w 2782030"/>
              <a:gd name="connsiteY803" fmla="*/ 1399622 h 2683740"/>
              <a:gd name="connsiteX804" fmla="*/ 128436 w 2782030"/>
              <a:gd name="connsiteY804" fmla="*/ 1406348 h 2683740"/>
              <a:gd name="connsiteX805" fmla="*/ 128436 w 2782030"/>
              <a:gd name="connsiteY805" fmla="*/ 1442800 h 2683740"/>
              <a:gd name="connsiteX806" fmla="*/ 135181 w 2782030"/>
              <a:gd name="connsiteY806" fmla="*/ 1496754 h 2683740"/>
              <a:gd name="connsiteX807" fmla="*/ 134337 w 2782030"/>
              <a:gd name="connsiteY807" fmla="*/ 1464297 h 2683740"/>
              <a:gd name="connsiteX808" fmla="*/ 138335 w 2782030"/>
              <a:gd name="connsiteY808" fmla="*/ 1440710 h 2683740"/>
              <a:gd name="connsiteX809" fmla="*/ 137437 w 2782030"/>
              <a:gd name="connsiteY809" fmla="*/ 1440574 h 2683740"/>
              <a:gd name="connsiteX810" fmla="*/ 138428 w 2782030"/>
              <a:gd name="connsiteY810" fmla="*/ 1440160 h 2683740"/>
              <a:gd name="connsiteX811" fmla="*/ 138553 w 2782030"/>
              <a:gd name="connsiteY811" fmla="*/ 1439428 h 2683740"/>
              <a:gd name="connsiteX812" fmla="*/ 135181 w 2782030"/>
              <a:gd name="connsiteY812" fmla="*/ 1432683 h 2683740"/>
              <a:gd name="connsiteX813" fmla="*/ 141926 w 2782030"/>
              <a:gd name="connsiteY813" fmla="*/ 1422567 h 2683740"/>
              <a:gd name="connsiteX814" fmla="*/ 141926 w 2782030"/>
              <a:gd name="connsiteY814" fmla="*/ 1429312 h 2683740"/>
              <a:gd name="connsiteX815" fmla="*/ 141926 w 2782030"/>
              <a:gd name="connsiteY815" fmla="*/ 1438704 h 2683740"/>
              <a:gd name="connsiteX816" fmla="*/ 144934 w 2782030"/>
              <a:gd name="connsiteY816" fmla="*/ 1437450 h 2683740"/>
              <a:gd name="connsiteX817" fmla="*/ 142590 w 2782030"/>
              <a:gd name="connsiteY817" fmla="*/ 1441355 h 2683740"/>
              <a:gd name="connsiteX818" fmla="*/ 141926 w 2782030"/>
              <a:gd name="connsiteY818" fmla="*/ 1441254 h 2683740"/>
              <a:gd name="connsiteX819" fmla="*/ 141926 w 2782030"/>
              <a:gd name="connsiteY819" fmla="*/ 1459661 h 2683740"/>
              <a:gd name="connsiteX820" fmla="*/ 145297 w 2782030"/>
              <a:gd name="connsiteY820" fmla="*/ 1459661 h 2683740"/>
              <a:gd name="connsiteX821" fmla="*/ 152042 w 2782030"/>
              <a:gd name="connsiteY821" fmla="*/ 1415824 h 2683740"/>
              <a:gd name="connsiteX822" fmla="*/ 155416 w 2782030"/>
              <a:gd name="connsiteY822" fmla="*/ 1419195 h 2683740"/>
              <a:gd name="connsiteX823" fmla="*/ 152042 w 2782030"/>
              <a:gd name="connsiteY823" fmla="*/ 1446172 h 2683740"/>
              <a:gd name="connsiteX824" fmla="*/ 155416 w 2782030"/>
              <a:gd name="connsiteY824" fmla="*/ 1466405 h 2683740"/>
              <a:gd name="connsiteX825" fmla="*/ 155368 w 2782030"/>
              <a:gd name="connsiteY825" fmla="*/ 1466866 h 2683740"/>
              <a:gd name="connsiteX826" fmla="*/ 156840 w 2782030"/>
              <a:gd name="connsiteY826" fmla="*/ 1464656 h 2683740"/>
              <a:gd name="connsiteX827" fmla="*/ 156725 w 2782030"/>
              <a:gd name="connsiteY827" fmla="*/ 1464313 h 2683740"/>
              <a:gd name="connsiteX828" fmla="*/ 158677 w 2782030"/>
              <a:gd name="connsiteY828" fmla="*/ 1449320 h 2683740"/>
              <a:gd name="connsiteX829" fmla="*/ 159930 w 2782030"/>
              <a:gd name="connsiteY829" fmla="*/ 1460016 h 2683740"/>
              <a:gd name="connsiteX830" fmla="*/ 161950 w 2782030"/>
              <a:gd name="connsiteY830" fmla="*/ 1456982 h 2683740"/>
              <a:gd name="connsiteX831" fmla="*/ 155209 w 2782030"/>
              <a:gd name="connsiteY831" fmla="*/ 1446859 h 2683740"/>
              <a:gd name="connsiteX832" fmla="*/ 155351 w 2782030"/>
              <a:gd name="connsiteY832" fmla="*/ 1443159 h 2683740"/>
              <a:gd name="connsiteX833" fmla="*/ 154928 w 2782030"/>
              <a:gd name="connsiteY833" fmla="*/ 1444324 h 2683740"/>
              <a:gd name="connsiteX834" fmla="*/ 157427 w 2782030"/>
              <a:gd name="connsiteY834" fmla="*/ 1427143 h 2683740"/>
              <a:gd name="connsiteX835" fmla="*/ 157427 w 2782030"/>
              <a:gd name="connsiteY835" fmla="*/ 1427144 h 2683740"/>
              <a:gd name="connsiteX836" fmla="*/ 157427 w 2782030"/>
              <a:gd name="connsiteY836" fmla="*/ 1432296 h 2683740"/>
              <a:gd name="connsiteX837" fmla="*/ 158579 w 2782030"/>
              <a:gd name="connsiteY837" fmla="*/ 1429989 h 2683740"/>
              <a:gd name="connsiteX838" fmla="*/ 157427 w 2782030"/>
              <a:gd name="connsiteY838" fmla="*/ 1434989 h 2683740"/>
              <a:gd name="connsiteX839" fmla="*/ 157427 w 2782030"/>
              <a:gd name="connsiteY839" fmla="*/ 1436176 h 2683740"/>
              <a:gd name="connsiteX840" fmla="*/ 158579 w 2782030"/>
              <a:gd name="connsiteY840" fmla="*/ 1443486 h 2683740"/>
              <a:gd name="connsiteX841" fmla="*/ 158579 w 2782030"/>
              <a:gd name="connsiteY841" fmla="*/ 1423241 h 2683740"/>
              <a:gd name="connsiteX842" fmla="*/ 161950 w 2782030"/>
              <a:gd name="connsiteY842" fmla="*/ 1433363 h 2683740"/>
              <a:gd name="connsiteX843" fmla="*/ 172061 w 2782030"/>
              <a:gd name="connsiteY843" fmla="*/ 1379376 h 2683740"/>
              <a:gd name="connsiteX844" fmla="*/ 168690 w 2782030"/>
              <a:gd name="connsiteY844" fmla="*/ 1362505 h 2683740"/>
              <a:gd name="connsiteX845" fmla="*/ 168690 w 2782030"/>
              <a:gd name="connsiteY845" fmla="*/ 1328764 h 2683740"/>
              <a:gd name="connsiteX846" fmla="*/ 165320 w 2782030"/>
              <a:gd name="connsiteY846" fmla="*/ 1328764 h 2683740"/>
              <a:gd name="connsiteX847" fmla="*/ 2580172 w 2782030"/>
              <a:gd name="connsiteY847" fmla="*/ 1321403 h 2683740"/>
              <a:gd name="connsiteX848" fmla="*/ 2583545 w 2782030"/>
              <a:gd name="connsiteY848" fmla="*/ 1334892 h 2683740"/>
              <a:gd name="connsiteX849" fmla="*/ 2586917 w 2782030"/>
              <a:gd name="connsiteY849" fmla="*/ 1324777 h 2683740"/>
              <a:gd name="connsiteX850" fmla="*/ 2603780 w 2782030"/>
              <a:gd name="connsiteY850" fmla="*/ 1324777 h 2683740"/>
              <a:gd name="connsiteX851" fmla="*/ 2597035 w 2782030"/>
              <a:gd name="connsiteY851" fmla="*/ 1341636 h 2683740"/>
              <a:gd name="connsiteX852" fmla="*/ 2603780 w 2782030"/>
              <a:gd name="connsiteY852" fmla="*/ 1341636 h 2683740"/>
              <a:gd name="connsiteX853" fmla="*/ 2600407 w 2782030"/>
              <a:gd name="connsiteY853" fmla="*/ 1365241 h 2683740"/>
              <a:gd name="connsiteX854" fmla="*/ 2597035 w 2782030"/>
              <a:gd name="connsiteY854" fmla="*/ 1348381 h 2683740"/>
              <a:gd name="connsiteX855" fmla="*/ 2593662 w 2782030"/>
              <a:gd name="connsiteY855" fmla="*/ 1355125 h 2683740"/>
              <a:gd name="connsiteX856" fmla="*/ 2600407 w 2782030"/>
              <a:gd name="connsiteY856" fmla="*/ 1371986 h 2683740"/>
              <a:gd name="connsiteX857" fmla="*/ 2593662 w 2782030"/>
              <a:gd name="connsiteY857" fmla="*/ 1371986 h 2683740"/>
              <a:gd name="connsiteX858" fmla="*/ 2593662 w 2782030"/>
              <a:gd name="connsiteY858" fmla="*/ 1385474 h 2683740"/>
              <a:gd name="connsiteX859" fmla="*/ 2586917 w 2782030"/>
              <a:gd name="connsiteY859" fmla="*/ 1395591 h 2683740"/>
              <a:gd name="connsiteX860" fmla="*/ 2580172 w 2782030"/>
              <a:gd name="connsiteY860" fmla="*/ 1415824 h 2683740"/>
              <a:gd name="connsiteX861" fmla="*/ 2576800 w 2782030"/>
              <a:gd name="connsiteY861" fmla="*/ 1405707 h 2683740"/>
              <a:gd name="connsiteX862" fmla="*/ 2570055 w 2782030"/>
              <a:gd name="connsiteY862" fmla="*/ 1425940 h 2683740"/>
              <a:gd name="connsiteX863" fmla="*/ 2568370 w 2782030"/>
              <a:gd name="connsiteY863" fmla="*/ 1420460 h 2683740"/>
              <a:gd name="connsiteX864" fmla="*/ 2567119 w 2782030"/>
              <a:gd name="connsiteY864" fmla="*/ 1414515 h 2683740"/>
              <a:gd name="connsiteX865" fmla="*/ 2568166 w 2782030"/>
              <a:gd name="connsiteY865" fmla="*/ 1411372 h 2683740"/>
              <a:gd name="connsiteX866" fmla="*/ 2571320 w 2782030"/>
              <a:gd name="connsiteY866" fmla="*/ 1409079 h 2683740"/>
              <a:gd name="connsiteX867" fmla="*/ 2573427 w 2782030"/>
              <a:gd name="connsiteY867" fmla="*/ 1395591 h 2683740"/>
              <a:gd name="connsiteX868" fmla="*/ 2568166 w 2782030"/>
              <a:gd name="connsiteY868" fmla="*/ 1411372 h 2683740"/>
              <a:gd name="connsiteX869" fmla="*/ 2566684 w 2782030"/>
              <a:gd name="connsiteY869" fmla="*/ 1412450 h 2683740"/>
              <a:gd name="connsiteX870" fmla="*/ 2567119 w 2782030"/>
              <a:gd name="connsiteY870" fmla="*/ 1414515 h 2683740"/>
              <a:gd name="connsiteX871" fmla="*/ 2566261 w 2782030"/>
              <a:gd name="connsiteY871" fmla="*/ 1417087 h 2683740"/>
              <a:gd name="connsiteX872" fmla="*/ 2556566 w 2782030"/>
              <a:gd name="connsiteY872" fmla="*/ 1436055 h 2683740"/>
              <a:gd name="connsiteX873" fmla="*/ 2553614 w 2782030"/>
              <a:gd name="connsiteY873" fmla="*/ 1424253 h 2683740"/>
              <a:gd name="connsiteX874" fmla="*/ 2553569 w 2782030"/>
              <a:gd name="connsiteY874" fmla="*/ 1421830 h 2683740"/>
              <a:gd name="connsiteX875" fmla="*/ 2551305 w 2782030"/>
              <a:gd name="connsiteY875" fmla="*/ 1420897 h 2683740"/>
              <a:gd name="connsiteX876" fmla="*/ 2553444 w 2782030"/>
              <a:gd name="connsiteY876" fmla="*/ 1415380 h 2683740"/>
              <a:gd name="connsiteX877" fmla="*/ 2553194 w 2782030"/>
              <a:gd name="connsiteY877" fmla="*/ 1402334 h 2683740"/>
              <a:gd name="connsiteX878" fmla="*/ 2553194 w 2782030"/>
              <a:gd name="connsiteY878" fmla="*/ 1398962 h 2683740"/>
              <a:gd name="connsiteX879" fmla="*/ 2549821 w 2782030"/>
              <a:gd name="connsiteY879" fmla="*/ 1375358 h 2683740"/>
              <a:gd name="connsiteX880" fmla="*/ 2556566 w 2782030"/>
              <a:gd name="connsiteY880" fmla="*/ 1378729 h 2683740"/>
              <a:gd name="connsiteX881" fmla="*/ 2556566 w 2782030"/>
              <a:gd name="connsiteY881" fmla="*/ 1338265 h 2683740"/>
              <a:gd name="connsiteX882" fmla="*/ 2563311 w 2782030"/>
              <a:gd name="connsiteY882" fmla="*/ 1324777 h 2683740"/>
              <a:gd name="connsiteX883" fmla="*/ 2563311 w 2782030"/>
              <a:gd name="connsiteY883" fmla="*/ 1345008 h 2683740"/>
              <a:gd name="connsiteX884" fmla="*/ 2559939 w 2782030"/>
              <a:gd name="connsiteY884" fmla="*/ 1345008 h 2683740"/>
              <a:gd name="connsiteX885" fmla="*/ 2559939 w 2782030"/>
              <a:gd name="connsiteY885" fmla="*/ 1371986 h 2683740"/>
              <a:gd name="connsiteX886" fmla="*/ 2566684 w 2782030"/>
              <a:gd name="connsiteY886" fmla="*/ 1328148 h 2683740"/>
              <a:gd name="connsiteX887" fmla="*/ 2566684 w 2782030"/>
              <a:gd name="connsiteY887" fmla="*/ 1324777 h 2683740"/>
              <a:gd name="connsiteX888" fmla="*/ 2570055 w 2782030"/>
              <a:gd name="connsiteY888" fmla="*/ 1324777 h 2683740"/>
              <a:gd name="connsiteX889" fmla="*/ 2570055 w 2782030"/>
              <a:gd name="connsiteY889" fmla="*/ 1334892 h 2683740"/>
              <a:gd name="connsiteX890" fmla="*/ 2573427 w 2782030"/>
              <a:gd name="connsiteY890" fmla="*/ 1324777 h 2683740"/>
              <a:gd name="connsiteX891" fmla="*/ 2576800 w 2782030"/>
              <a:gd name="connsiteY891" fmla="*/ 1334892 h 2683740"/>
              <a:gd name="connsiteX892" fmla="*/ 2573427 w 2782030"/>
              <a:gd name="connsiteY892" fmla="*/ 1361869 h 2683740"/>
              <a:gd name="connsiteX893" fmla="*/ 2570055 w 2782030"/>
              <a:gd name="connsiteY893" fmla="*/ 1345008 h 2683740"/>
              <a:gd name="connsiteX894" fmla="*/ 2570055 w 2782030"/>
              <a:gd name="connsiteY894" fmla="*/ 1378729 h 2683740"/>
              <a:gd name="connsiteX895" fmla="*/ 2573427 w 2782030"/>
              <a:gd name="connsiteY895" fmla="*/ 1378729 h 2683740"/>
              <a:gd name="connsiteX896" fmla="*/ 2580172 w 2782030"/>
              <a:gd name="connsiteY896" fmla="*/ 1375358 h 2683740"/>
              <a:gd name="connsiteX897" fmla="*/ 2580172 w 2782030"/>
              <a:gd name="connsiteY897" fmla="*/ 1358498 h 2683740"/>
              <a:gd name="connsiteX898" fmla="*/ 2583545 w 2782030"/>
              <a:gd name="connsiteY898" fmla="*/ 1361869 h 2683740"/>
              <a:gd name="connsiteX899" fmla="*/ 2576800 w 2782030"/>
              <a:gd name="connsiteY899" fmla="*/ 1334892 h 2683740"/>
              <a:gd name="connsiteX900" fmla="*/ 2580172 w 2782030"/>
              <a:gd name="connsiteY900" fmla="*/ 1321403 h 2683740"/>
              <a:gd name="connsiteX901" fmla="*/ 2539312 w 2782030"/>
              <a:gd name="connsiteY901" fmla="*/ 1314383 h 2683740"/>
              <a:gd name="connsiteX902" fmla="*/ 2539312 w 2782030"/>
              <a:gd name="connsiteY902" fmla="*/ 1321602 h 2683740"/>
              <a:gd name="connsiteX903" fmla="*/ 2546309 w 2782030"/>
              <a:gd name="connsiteY903" fmla="*/ 1325211 h 2683740"/>
              <a:gd name="connsiteX904" fmla="*/ 2539312 w 2782030"/>
              <a:gd name="connsiteY904" fmla="*/ 1346869 h 2683740"/>
              <a:gd name="connsiteX905" fmla="*/ 2539312 w 2782030"/>
              <a:gd name="connsiteY905" fmla="*/ 1332430 h 2683740"/>
              <a:gd name="connsiteX906" fmla="*/ 2530948 w 2782030"/>
              <a:gd name="connsiteY906" fmla="*/ 1336491 h 2683740"/>
              <a:gd name="connsiteX907" fmla="*/ 2529480 w 2782030"/>
              <a:gd name="connsiteY907" fmla="*/ 1341153 h 2683740"/>
              <a:gd name="connsiteX908" fmla="*/ 2530566 w 2782030"/>
              <a:gd name="connsiteY908" fmla="*/ 1334686 h 2683740"/>
              <a:gd name="connsiteX909" fmla="*/ 2532314 w 2782030"/>
              <a:gd name="connsiteY909" fmla="*/ 1317992 h 2683740"/>
              <a:gd name="connsiteX910" fmla="*/ 2539312 w 2782030"/>
              <a:gd name="connsiteY910" fmla="*/ 1314383 h 2683740"/>
              <a:gd name="connsiteX911" fmla="*/ 2756990 w 2782030"/>
              <a:gd name="connsiteY911" fmla="*/ 1299640 h 2683740"/>
              <a:gd name="connsiteX912" fmla="*/ 2757459 w 2782030"/>
              <a:gd name="connsiteY912" fmla="*/ 1311885 h 2683740"/>
              <a:gd name="connsiteX913" fmla="*/ 2753710 w 2782030"/>
              <a:gd name="connsiteY913" fmla="*/ 1308386 h 2683740"/>
              <a:gd name="connsiteX914" fmla="*/ 2756990 w 2782030"/>
              <a:gd name="connsiteY914" fmla="*/ 1299640 h 2683740"/>
              <a:gd name="connsiteX915" fmla="*/ 2761207 w 2782030"/>
              <a:gd name="connsiteY915" fmla="*/ 1299390 h 2683740"/>
              <a:gd name="connsiteX916" fmla="*/ 2763706 w 2782030"/>
              <a:gd name="connsiteY916" fmla="*/ 1304388 h 2683740"/>
              <a:gd name="connsiteX917" fmla="*/ 2761207 w 2782030"/>
              <a:gd name="connsiteY917" fmla="*/ 1304388 h 2683740"/>
              <a:gd name="connsiteX918" fmla="*/ 2761207 w 2782030"/>
              <a:gd name="connsiteY918" fmla="*/ 1299390 h 2683740"/>
              <a:gd name="connsiteX919" fmla="*/ 87806 w 2782030"/>
              <a:gd name="connsiteY919" fmla="*/ 1282650 h 2683740"/>
              <a:gd name="connsiteX920" fmla="*/ 87806 w 2782030"/>
              <a:gd name="connsiteY920" fmla="*/ 1298395 h 2683740"/>
              <a:gd name="connsiteX921" fmla="*/ 84436 w 2782030"/>
              <a:gd name="connsiteY921" fmla="*/ 1298395 h 2683740"/>
              <a:gd name="connsiteX922" fmla="*/ 2778699 w 2782030"/>
              <a:gd name="connsiteY922" fmla="*/ 1281898 h 2683740"/>
              <a:gd name="connsiteX923" fmla="*/ 2778699 w 2782030"/>
              <a:gd name="connsiteY923" fmla="*/ 1297962 h 2683740"/>
              <a:gd name="connsiteX924" fmla="*/ 2774950 w 2782030"/>
              <a:gd name="connsiteY924" fmla="*/ 1294748 h 2683740"/>
              <a:gd name="connsiteX925" fmla="*/ 2778699 w 2782030"/>
              <a:gd name="connsiteY925" fmla="*/ 1291536 h 2683740"/>
              <a:gd name="connsiteX926" fmla="*/ 2778699 w 2782030"/>
              <a:gd name="connsiteY926" fmla="*/ 1281898 h 2683740"/>
              <a:gd name="connsiteX927" fmla="*/ 87806 w 2782030"/>
              <a:gd name="connsiteY927" fmla="*/ 1279275 h 2683740"/>
              <a:gd name="connsiteX928" fmla="*/ 88227 w 2782030"/>
              <a:gd name="connsiteY928" fmla="*/ 1280681 h 2683740"/>
              <a:gd name="connsiteX929" fmla="*/ 87806 w 2782030"/>
              <a:gd name="connsiteY929" fmla="*/ 1282650 h 2683740"/>
              <a:gd name="connsiteX930" fmla="*/ 12495 w 2782030"/>
              <a:gd name="connsiteY930" fmla="*/ 1266906 h 2683740"/>
              <a:gd name="connsiteX931" fmla="*/ 12495 w 2782030"/>
              <a:gd name="connsiteY931" fmla="*/ 1277402 h 2683740"/>
              <a:gd name="connsiteX932" fmla="*/ 9996 w 2782030"/>
              <a:gd name="connsiteY932" fmla="*/ 1284399 h 2683740"/>
              <a:gd name="connsiteX933" fmla="*/ 12495 w 2782030"/>
              <a:gd name="connsiteY933" fmla="*/ 1266906 h 2683740"/>
              <a:gd name="connsiteX934" fmla="*/ 2565121 w 2782030"/>
              <a:gd name="connsiteY934" fmla="*/ 1259770 h 2683740"/>
              <a:gd name="connsiteX935" fmla="*/ 2565465 w 2782030"/>
              <a:gd name="connsiteY935" fmla="*/ 1266906 h 2683740"/>
              <a:gd name="connsiteX936" fmla="*/ 2564216 w 2782030"/>
              <a:gd name="connsiteY936" fmla="*/ 1264657 h 2683740"/>
              <a:gd name="connsiteX937" fmla="*/ 2565465 w 2782030"/>
              <a:gd name="connsiteY937" fmla="*/ 1257910 h 2683740"/>
              <a:gd name="connsiteX938" fmla="*/ 2565121 w 2782030"/>
              <a:gd name="connsiteY938" fmla="*/ 1259770 h 2683740"/>
              <a:gd name="connsiteX939" fmla="*/ 2565081 w 2782030"/>
              <a:gd name="connsiteY939" fmla="*/ 1258949 h 2683740"/>
              <a:gd name="connsiteX940" fmla="*/ 2562133 w 2782030"/>
              <a:gd name="connsiteY940" fmla="*/ 1251913 h 2683740"/>
              <a:gd name="connsiteX941" fmla="*/ 2565048 w 2782030"/>
              <a:gd name="connsiteY941" fmla="*/ 1258285 h 2683740"/>
              <a:gd name="connsiteX942" fmla="*/ 2565081 w 2782030"/>
              <a:gd name="connsiteY942" fmla="*/ 1258949 h 2683740"/>
              <a:gd name="connsiteX943" fmla="*/ 2562133 w 2782030"/>
              <a:gd name="connsiteY943" fmla="*/ 1266906 h 2683740"/>
              <a:gd name="connsiteX944" fmla="*/ 2562133 w 2782030"/>
              <a:gd name="connsiteY944" fmla="*/ 1251913 h 2683740"/>
              <a:gd name="connsiteX945" fmla="*/ 99953 w 2782030"/>
              <a:gd name="connsiteY945" fmla="*/ 1246914 h 2683740"/>
              <a:gd name="connsiteX946" fmla="*/ 107451 w 2782030"/>
              <a:gd name="connsiteY946" fmla="*/ 1261907 h 2683740"/>
              <a:gd name="connsiteX947" fmla="*/ 99953 w 2782030"/>
              <a:gd name="connsiteY947" fmla="*/ 1246914 h 2683740"/>
              <a:gd name="connsiteX948" fmla="*/ 2556566 w 2782030"/>
              <a:gd name="connsiteY948" fmla="*/ 1230356 h 2683740"/>
              <a:gd name="connsiteX949" fmla="*/ 2556800 w 2782030"/>
              <a:gd name="connsiteY949" fmla="*/ 1230679 h 2683740"/>
              <a:gd name="connsiteX950" fmla="*/ 2556717 w 2782030"/>
              <a:gd name="connsiteY950" fmla="*/ 1231767 h 2683740"/>
              <a:gd name="connsiteX951" fmla="*/ 106950 w 2782030"/>
              <a:gd name="connsiteY951" fmla="*/ 1223591 h 2683740"/>
              <a:gd name="connsiteX952" fmla="*/ 106950 w 2782030"/>
              <a:gd name="connsiteY952" fmla="*/ 1230256 h 2683740"/>
              <a:gd name="connsiteX953" fmla="*/ 106950 w 2782030"/>
              <a:gd name="connsiteY953" fmla="*/ 1223591 h 2683740"/>
              <a:gd name="connsiteX954" fmla="*/ 2559939 w 2782030"/>
              <a:gd name="connsiteY954" fmla="*/ 1220240 h 2683740"/>
              <a:gd name="connsiteX955" fmla="*/ 2570055 w 2782030"/>
              <a:gd name="connsiteY955" fmla="*/ 1220240 h 2683740"/>
              <a:gd name="connsiteX956" fmla="*/ 2566684 w 2782030"/>
              <a:gd name="connsiteY956" fmla="*/ 1237101 h 2683740"/>
              <a:gd name="connsiteX957" fmla="*/ 2563311 w 2782030"/>
              <a:gd name="connsiteY957" fmla="*/ 1226985 h 2683740"/>
              <a:gd name="connsiteX958" fmla="*/ 2559939 w 2782030"/>
              <a:gd name="connsiteY958" fmla="*/ 1234994 h 2683740"/>
              <a:gd name="connsiteX959" fmla="*/ 2556800 w 2782030"/>
              <a:gd name="connsiteY959" fmla="*/ 1230679 h 2683740"/>
              <a:gd name="connsiteX960" fmla="*/ 2556988 w 2782030"/>
              <a:gd name="connsiteY960" fmla="*/ 1228249 h 2683740"/>
              <a:gd name="connsiteX961" fmla="*/ 2559939 w 2782030"/>
              <a:gd name="connsiteY961" fmla="*/ 1220240 h 2683740"/>
              <a:gd name="connsiteX962" fmla="*/ 27488 w 2782030"/>
              <a:gd name="connsiteY962" fmla="*/ 1194439 h 2683740"/>
              <a:gd name="connsiteX963" fmla="*/ 23989 w 2782030"/>
              <a:gd name="connsiteY963" fmla="*/ 1211307 h 2683740"/>
              <a:gd name="connsiteX964" fmla="*/ 16992 w 2782030"/>
              <a:gd name="connsiteY964" fmla="*/ 1231548 h 2683740"/>
              <a:gd name="connsiteX965" fmla="*/ 16992 w 2782030"/>
              <a:gd name="connsiteY965" fmla="*/ 1248414 h 2683740"/>
              <a:gd name="connsiteX966" fmla="*/ 9996 w 2782030"/>
              <a:gd name="connsiteY966" fmla="*/ 1261909 h 2683740"/>
              <a:gd name="connsiteX967" fmla="*/ 27488 w 2782030"/>
              <a:gd name="connsiteY967" fmla="*/ 1194439 h 2683740"/>
              <a:gd name="connsiteX968" fmla="*/ 124943 w 2782030"/>
              <a:gd name="connsiteY968" fmla="*/ 1159456 h 2683740"/>
              <a:gd name="connsiteX969" fmla="*/ 124943 w 2782030"/>
              <a:gd name="connsiteY969" fmla="*/ 1173449 h 2683740"/>
              <a:gd name="connsiteX970" fmla="*/ 118280 w 2782030"/>
              <a:gd name="connsiteY970" fmla="*/ 1194439 h 2683740"/>
              <a:gd name="connsiteX971" fmla="*/ 121611 w 2782030"/>
              <a:gd name="connsiteY971" fmla="*/ 1166453 h 2683740"/>
              <a:gd name="connsiteX972" fmla="*/ 124943 w 2782030"/>
              <a:gd name="connsiteY972" fmla="*/ 1159456 h 2683740"/>
              <a:gd name="connsiteX973" fmla="*/ 2525067 w 2782030"/>
              <a:gd name="connsiteY973" fmla="*/ 1144463 h 2683740"/>
              <a:gd name="connsiteX974" fmla="*/ 2528817 w 2782030"/>
              <a:gd name="connsiteY974" fmla="*/ 1156958 h 2683740"/>
              <a:gd name="connsiteX975" fmla="*/ 2525067 w 2782030"/>
              <a:gd name="connsiteY975" fmla="*/ 1144463 h 2683740"/>
              <a:gd name="connsiteX976" fmla="*/ 134939 w 2782030"/>
              <a:gd name="connsiteY976" fmla="*/ 1136967 h 2683740"/>
              <a:gd name="connsiteX977" fmla="*/ 131606 w 2782030"/>
              <a:gd name="connsiteY977" fmla="*/ 1174450 h 2683740"/>
              <a:gd name="connsiteX978" fmla="*/ 124943 w 2782030"/>
              <a:gd name="connsiteY978" fmla="*/ 1174450 h 2683740"/>
              <a:gd name="connsiteX979" fmla="*/ 134939 w 2782030"/>
              <a:gd name="connsiteY979" fmla="*/ 1136967 h 2683740"/>
              <a:gd name="connsiteX980" fmla="*/ 131189 w 2782030"/>
              <a:gd name="connsiteY980" fmla="*/ 1116975 h 2683740"/>
              <a:gd name="connsiteX981" fmla="*/ 134939 w 2782030"/>
              <a:gd name="connsiteY981" fmla="*/ 1116975 h 2683740"/>
              <a:gd name="connsiteX982" fmla="*/ 131189 w 2782030"/>
              <a:gd name="connsiteY982" fmla="*/ 1136966 h 2683740"/>
              <a:gd name="connsiteX983" fmla="*/ 131189 w 2782030"/>
              <a:gd name="connsiteY983" fmla="*/ 1116975 h 2683740"/>
              <a:gd name="connsiteX984" fmla="*/ 74967 w 2782030"/>
              <a:gd name="connsiteY984" fmla="*/ 1109479 h 2683740"/>
              <a:gd name="connsiteX985" fmla="*/ 71496 w 2782030"/>
              <a:gd name="connsiteY985" fmla="*/ 1136438 h 2683740"/>
              <a:gd name="connsiteX986" fmla="*/ 61083 w 2782030"/>
              <a:gd name="connsiteY986" fmla="*/ 1166769 h 2683740"/>
              <a:gd name="connsiteX987" fmla="*/ 54143 w 2782030"/>
              <a:gd name="connsiteY987" fmla="*/ 1197100 h 2683740"/>
              <a:gd name="connsiteX988" fmla="*/ 43731 w 2782030"/>
              <a:gd name="connsiteY988" fmla="*/ 1257759 h 2683740"/>
              <a:gd name="connsiteX989" fmla="*/ 43731 w 2782030"/>
              <a:gd name="connsiteY989" fmla="*/ 1264498 h 2683740"/>
              <a:gd name="connsiteX990" fmla="*/ 36789 w 2782030"/>
              <a:gd name="connsiteY990" fmla="*/ 1294828 h 2683740"/>
              <a:gd name="connsiteX991" fmla="*/ 36789 w 2782030"/>
              <a:gd name="connsiteY991" fmla="*/ 1325158 h 2683740"/>
              <a:gd name="connsiteX992" fmla="*/ 29848 w 2782030"/>
              <a:gd name="connsiteY992" fmla="*/ 1355488 h 2683740"/>
              <a:gd name="connsiteX993" fmla="*/ 19437 w 2782030"/>
              <a:gd name="connsiteY993" fmla="*/ 1439737 h 2683740"/>
              <a:gd name="connsiteX994" fmla="*/ 22908 w 2782030"/>
              <a:gd name="connsiteY994" fmla="*/ 1449847 h 2683740"/>
              <a:gd name="connsiteX995" fmla="*/ 15966 w 2782030"/>
              <a:gd name="connsiteY995" fmla="*/ 1459957 h 2683740"/>
              <a:gd name="connsiteX996" fmla="*/ 19437 w 2782030"/>
              <a:gd name="connsiteY996" fmla="*/ 1470067 h 2683740"/>
              <a:gd name="connsiteX997" fmla="*/ 12495 w 2782030"/>
              <a:gd name="connsiteY997" fmla="*/ 1456587 h 2683740"/>
              <a:gd name="connsiteX998" fmla="*/ 12495 w 2782030"/>
              <a:gd name="connsiteY998" fmla="*/ 1449847 h 2683740"/>
              <a:gd name="connsiteX999" fmla="*/ 19437 w 2782030"/>
              <a:gd name="connsiteY999" fmla="*/ 1446477 h 2683740"/>
              <a:gd name="connsiteX1000" fmla="*/ 15966 w 2782030"/>
              <a:gd name="connsiteY1000" fmla="*/ 1436368 h 2683740"/>
              <a:gd name="connsiteX1001" fmla="*/ 15966 w 2782030"/>
              <a:gd name="connsiteY1001" fmla="*/ 1432998 h 2683740"/>
              <a:gd name="connsiteX1002" fmla="*/ 12495 w 2782030"/>
              <a:gd name="connsiteY1002" fmla="*/ 1422888 h 2683740"/>
              <a:gd name="connsiteX1003" fmla="*/ 15966 w 2782030"/>
              <a:gd name="connsiteY1003" fmla="*/ 1382447 h 2683740"/>
              <a:gd name="connsiteX1004" fmla="*/ 19437 w 2782030"/>
              <a:gd name="connsiteY1004" fmla="*/ 1345378 h 2683740"/>
              <a:gd name="connsiteX1005" fmla="*/ 19437 w 2782030"/>
              <a:gd name="connsiteY1005" fmla="*/ 1325158 h 2683740"/>
              <a:gd name="connsiteX1006" fmla="*/ 22908 w 2782030"/>
              <a:gd name="connsiteY1006" fmla="*/ 1315049 h 2683740"/>
              <a:gd name="connsiteX1007" fmla="*/ 26377 w 2782030"/>
              <a:gd name="connsiteY1007" fmla="*/ 1274608 h 2683740"/>
              <a:gd name="connsiteX1008" fmla="*/ 29848 w 2782030"/>
              <a:gd name="connsiteY1008" fmla="*/ 1267868 h 2683740"/>
              <a:gd name="connsiteX1009" fmla="*/ 40260 w 2782030"/>
              <a:gd name="connsiteY1009" fmla="*/ 1203838 h 2683740"/>
              <a:gd name="connsiteX1010" fmla="*/ 57613 w 2782030"/>
              <a:gd name="connsiteY1010" fmla="*/ 1136438 h 2683740"/>
              <a:gd name="connsiteX1011" fmla="*/ 57613 w 2782030"/>
              <a:gd name="connsiteY1011" fmla="*/ 1146549 h 2683740"/>
              <a:gd name="connsiteX1012" fmla="*/ 64554 w 2782030"/>
              <a:gd name="connsiteY1012" fmla="*/ 1139808 h 2683740"/>
              <a:gd name="connsiteX1013" fmla="*/ 61083 w 2782030"/>
              <a:gd name="connsiteY1013" fmla="*/ 1136438 h 2683740"/>
              <a:gd name="connsiteX1014" fmla="*/ 74967 w 2782030"/>
              <a:gd name="connsiteY1014" fmla="*/ 1109479 h 2683740"/>
              <a:gd name="connsiteX1015" fmla="*/ 2523828 w 2782030"/>
              <a:gd name="connsiteY1015" fmla="*/ 1109235 h 2683740"/>
              <a:gd name="connsiteX1016" fmla="*/ 2525424 w 2782030"/>
              <a:gd name="connsiteY1016" fmla="*/ 1111979 h 2683740"/>
              <a:gd name="connsiteX1017" fmla="*/ 2525130 w 2782030"/>
              <a:gd name="connsiteY1017" fmla="*/ 1112558 h 2683740"/>
              <a:gd name="connsiteX1018" fmla="*/ 2518642 w 2782030"/>
              <a:gd name="connsiteY1018" fmla="*/ 1105316 h 2683740"/>
              <a:gd name="connsiteX1019" fmla="*/ 2522034 w 2782030"/>
              <a:gd name="connsiteY1019" fmla="*/ 1118642 h 2683740"/>
              <a:gd name="connsiteX1020" fmla="*/ 2525130 w 2782030"/>
              <a:gd name="connsiteY1020" fmla="*/ 1112558 h 2683740"/>
              <a:gd name="connsiteX1021" fmla="*/ 2528817 w 2782030"/>
              <a:gd name="connsiteY1021" fmla="*/ 1121974 h 2683740"/>
              <a:gd name="connsiteX1022" fmla="*/ 2522034 w 2782030"/>
              <a:gd name="connsiteY1022" fmla="*/ 1121974 h 2683740"/>
              <a:gd name="connsiteX1023" fmla="*/ 2521686 w 2782030"/>
              <a:gd name="connsiteY1023" fmla="*/ 1121291 h 2683740"/>
              <a:gd name="connsiteX1024" fmla="*/ 2524755 w 2782030"/>
              <a:gd name="connsiteY1024" fmla="*/ 1130048 h 2683740"/>
              <a:gd name="connsiteX1025" fmla="*/ 2528192 w 2782030"/>
              <a:gd name="connsiteY1025" fmla="*/ 1123512 h 2683740"/>
              <a:gd name="connsiteX1026" fmla="*/ 2535062 w 2782030"/>
              <a:gd name="connsiteY1026" fmla="*/ 1133315 h 2683740"/>
              <a:gd name="connsiteX1027" fmla="*/ 2541935 w 2782030"/>
              <a:gd name="connsiteY1027" fmla="*/ 1133315 h 2683740"/>
              <a:gd name="connsiteX1028" fmla="*/ 2538499 w 2782030"/>
              <a:gd name="connsiteY1028" fmla="*/ 1116977 h 2683740"/>
              <a:gd name="connsiteX1029" fmla="*/ 2548807 w 2782030"/>
              <a:gd name="connsiteY1029" fmla="*/ 1136583 h 2683740"/>
              <a:gd name="connsiteX1030" fmla="*/ 2535062 w 2782030"/>
              <a:gd name="connsiteY1030" fmla="*/ 1159457 h 2683740"/>
              <a:gd name="connsiteX1031" fmla="*/ 2538499 w 2782030"/>
              <a:gd name="connsiteY1031" fmla="*/ 1146386 h 2683740"/>
              <a:gd name="connsiteX1032" fmla="*/ 2535062 w 2782030"/>
              <a:gd name="connsiteY1032" fmla="*/ 1152922 h 2683740"/>
              <a:gd name="connsiteX1033" fmla="*/ 2535062 w 2782030"/>
              <a:gd name="connsiteY1033" fmla="*/ 1139851 h 2683740"/>
              <a:gd name="connsiteX1034" fmla="*/ 2521319 w 2782030"/>
              <a:gd name="connsiteY1034" fmla="*/ 1133315 h 2683740"/>
              <a:gd name="connsiteX1035" fmla="*/ 2521319 w 2782030"/>
              <a:gd name="connsiteY1035" fmla="*/ 1120570 h 2683740"/>
              <a:gd name="connsiteX1036" fmla="*/ 2519067 w 2782030"/>
              <a:gd name="connsiteY1036" fmla="*/ 1116144 h 2683740"/>
              <a:gd name="connsiteX1037" fmla="*/ 2518642 w 2782030"/>
              <a:gd name="connsiteY1037" fmla="*/ 1105316 h 2683740"/>
              <a:gd name="connsiteX1038" fmla="*/ 2515849 w 2782030"/>
              <a:gd name="connsiteY1038" fmla="*/ 1088853 h 2683740"/>
              <a:gd name="connsiteX1039" fmla="*/ 2523828 w 2782030"/>
              <a:gd name="connsiteY1039" fmla="*/ 1109235 h 2683740"/>
              <a:gd name="connsiteX1040" fmla="*/ 2522034 w 2782030"/>
              <a:gd name="connsiteY1040" fmla="*/ 1106149 h 2683740"/>
              <a:gd name="connsiteX1041" fmla="*/ 2518642 w 2782030"/>
              <a:gd name="connsiteY1041" fmla="*/ 1105316 h 2683740"/>
              <a:gd name="connsiteX1042" fmla="*/ 2513979 w 2782030"/>
              <a:gd name="connsiteY1042" fmla="*/ 1084075 h 2683740"/>
              <a:gd name="connsiteX1043" fmla="*/ 2514826 w 2782030"/>
              <a:gd name="connsiteY1043" fmla="*/ 1084908 h 2683740"/>
              <a:gd name="connsiteX1044" fmla="*/ 2515251 w 2782030"/>
              <a:gd name="connsiteY1044" fmla="*/ 1085325 h 2683740"/>
              <a:gd name="connsiteX1045" fmla="*/ 2515849 w 2782030"/>
              <a:gd name="connsiteY1045" fmla="*/ 1088853 h 2683740"/>
              <a:gd name="connsiteX1046" fmla="*/ 2531511 w 2782030"/>
              <a:gd name="connsiteY1046" fmla="*/ 1082582 h 2683740"/>
              <a:gd name="connsiteX1047" fmla="*/ 2534148 w 2782030"/>
              <a:gd name="connsiteY1047" fmla="*/ 1083713 h 2683740"/>
              <a:gd name="connsiteX1048" fmla="*/ 2534570 w 2782030"/>
              <a:gd name="connsiteY1048" fmla="*/ 1092571 h 2683740"/>
              <a:gd name="connsiteX1049" fmla="*/ 2529995 w 2782030"/>
              <a:gd name="connsiteY1049" fmla="*/ 1077630 h 2683740"/>
              <a:gd name="connsiteX1050" fmla="*/ 2531511 w 2782030"/>
              <a:gd name="connsiteY1050" fmla="*/ 1082582 h 2683740"/>
              <a:gd name="connsiteX1051" fmla="*/ 2531200 w 2782030"/>
              <a:gd name="connsiteY1051" fmla="*/ 1082448 h 2683740"/>
              <a:gd name="connsiteX1052" fmla="*/ 2444458 w 2782030"/>
              <a:gd name="connsiteY1052" fmla="*/ 1015240 h 2683740"/>
              <a:gd name="connsiteX1053" fmla="*/ 2443590 w 2782030"/>
              <a:gd name="connsiteY1053" fmla="*/ 1015385 h 2683740"/>
              <a:gd name="connsiteX1054" fmla="*/ 2438531 w 2782030"/>
              <a:gd name="connsiteY1054" fmla="*/ 1021286 h 2683740"/>
              <a:gd name="connsiteX1055" fmla="*/ 2452021 w 2782030"/>
              <a:gd name="connsiteY1055" fmla="*/ 1034774 h 2683740"/>
              <a:gd name="connsiteX1056" fmla="*/ 2452377 w 2782030"/>
              <a:gd name="connsiteY1056" fmla="*/ 1031225 h 2683740"/>
              <a:gd name="connsiteX1057" fmla="*/ 2448775 w 2782030"/>
              <a:gd name="connsiteY1057" fmla="*/ 1023192 h 2683740"/>
              <a:gd name="connsiteX1058" fmla="*/ 2378260 w 2782030"/>
              <a:gd name="connsiteY1058" fmla="*/ 985734 h 2683740"/>
              <a:gd name="connsiteX1059" fmla="*/ 2383883 w 2782030"/>
              <a:gd name="connsiteY1059" fmla="*/ 993699 h 2683740"/>
              <a:gd name="connsiteX1060" fmla="*/ 2377831 w 2782030"/>
              <a:gd name="connsiteY1060" fmla="*/ 987647 h 2683740"/>
              <a:gd name="connsiteX1061" fmla="*/ 2373888 w 2782030"/>
              <a:gd name="connsiteY1061" fmla="*/ 983704 h 2683740"/>
              <a:gd name="connsiteX1062" fmla="*/ 2377831 w 2782030"/>
              <a:gd name="connsiteY1062" fmla="*/ 987647 h 2683740"/>
              <a:gd name="connsiteX1063" fmla="*/ 2377218 w 2782030"/>
              <a:gd name="connsiteY1063" fmla="*/ 990368 h 2683740"/>
              <a:gd name="connsiteX1064" fmla="*/ 2373888 w 2782030"/>
              <a:gd name="connsiteY1064" fmla="*/ 983704 h 2683740"/>
              <a:gd name="connsiteX1065" fmla="*/ 2488121 w 2782030"/>
              <a:gd name="connsiteY1065" fmla="*/ 972045 h 2683740"/>
              <a:gd name="connsiteX1066" fmla="*/ 2487174 w 2782030"/>
              <a:gd name="connsiteY1066" fmla="*/ 977391 h 2683740"/>
              <a:gd name="connsiteX1067" fmla="*/ 2486849 w 2782030"/>
              <a:gd name="connsiteY1067" fmla="*/ 975793 h 2683740"/>
              <a:gd name="connsiteX1068" fmla="*/ 2488121 w 2782030"/>
              <a:gd name="connsiteY1068" fmla="*/ 972045 h 2683740"/>
              <a:gd name="connsiteX1069" fmla="*/ 148469 w 2782030"/>
              <a:gd name="connsiteY1069" fmla="*/ 967725 h 2683740"/>
              <a:gd name="connsiteX1070" fmla="*/ 148663 w 2782030"/>
              <a:gd name="connsiteY1070" fmla="*/ 968048 h 2683740"/>
              <a:gd name="connsiteX1071" fmla="*/ 145099 w 2782030"/>
              <a:gd name="connsiteY1071" fmla="*/ 981221 h 2683740"/>
              <a:gd name="connsiteX1072" fmla="*/ 148469 w 2782030"/>
              <a:gd name="connsiteY1072" fmla="*/ 967725 h 2683740"/>
              <a:gd name="connsiteX1073" fmla="*/ 2472174 w 2782030"/>
              <a:gd name="connsiteY1073" fmla="*/ 952052 h 2683740"/>
              <a:gd name="connsiteX1074" fmla="*/ 2472174 w 2782030"/>
              <a:gd name="connsiteY1074" fmla="*/ 962048 h 2683740"/>
              <a:gd name="connsiteX1075" fmla="*/ 2468843 w 2782030"/>
              <a:gd name="connsiteY1075" fmla="*/ 955385 h 2683740"/>
              <a:gd name="connsiteX1076" fmla="*/ 2472174 w 2782030"/>
              <a:gd name="connsiteY1076" fmla="*/ 952052 h 2683740"/>
              <a:gd name="connsiteX1077" fmla="*/ 2347632 w 2782030"/>
              <a:gd name="connsiteY1077" fmla="*/ 944080 h 2683740"/>
              <a:gd name="connsiteX1078" fmla="*/ 2352535 w 2782030"/>
              <a:gd name="connsiteY1078" fmla="*/ 955213 h 2683740"/>
              <a:gd name="connsiteX1079" fmla="*/ 2353689 w 2782030"/>
              <a:gd name="connsiteY1079" fmla="*/ 955670 h 2683740"/>
              <a:gd name="connsiteX1080" fmla="*/ 2353689 w 2782030"/>
              <a:gd name="connsiteY1080" fmla="*/ 950118 h 2683740"/>
              <a:gd name="connsiteX1081" fmla="*/ 177615 w 2782030"/>
              <a:gd name="connsiteY1081" fmla="*/ 920677 h 2683740"/>
              <a:gd name="connsiteX1082" fmla="*/ 177538 w 2782030"/>
              <a:gd name="connsiteY1082" fmla="*/ 921330 h 2683740"/>
              <a:gd name="connsiteX1083" fmla="*/ 172061 w 2782030"/>
              <a:gd name="connsiteY1083" fmla="*/ 937357 h 2683740"/>
              <a:gd name="connsiteX1084" fmla="*/ 2416368 w 2782030"/>
              <a:gd name="connsiteY1084" fmla="*/ 914571 h 2683740"/>
              <a:gd name="connsiteX1085" fmla="*/ 2421366 w 2782030"/>
              <a:gd name="connsiteY1085" fmla="*/ 925067 h 2683740"/>
              <a:gd name="connsiteX1086" fmla="*/ 2416368 w 2782030"/>
              <a:gd name="connsiteY1086" fmla="*/ 932063 h 2683740"/>
              <a:gd name="connsiteX1087" fmla="*/ 2416368 w 2782030"/>
              <a:gd name="connsiteY1087" fmla="*/ 914571 h 2683740"/>
              <a:gd name="connsiteX1088" fmla="*/ 2343590 w 2782030"/>
              <a:gd name="connsiteY1088" fmla="*/ 913200 h 2683740"/>
              <a:gd name="connsiteX1089" fmla="*/ 2345274 w 2782030"/>
              <a:gd name="connsiteY1089" fmla="*/ 915296 h 2683740"/>
              <a:gd name="connsiteX1090" fmla="*/ 2345976 w 2782030"/>
              <a:gd name="connsiteY1090" fmla="*/ 917226 h 2683740"/>
              <a:gd name="connsiteX1091" fmla="*/ 2387006 w 2782030"/>
              <a:gd name="connsiteY1091" fmla="*/ 907075 h 2683740"/>
              <a:gd name="connsiteX1092" fmla="*/ 2396378 w 2782030"/>
              <a:gd name="connsiteY1092" fmla="*/ 937061 h 2683740"/>
              <a:gd name="connsiteX1093" fmla="*/ 2390130 w 2782030"/>
              <a:gd name="connsiteY1093" fmla="*/ 933729 h 2683740"/>
              <a:gd name="connsiteX1094" fmla="*/ 2390130 w 2782030"/>
              <a:gd name="connsiteY1094" fmla="*/ 930398 h 2683740"/>
              <a:gd name="connsiteX1095" fmla="*/ 2387006 w 2782030"/>
              <a:gd name="connsiteY1095" fmla="*/ 907075 h 2683740"/>
              <a:gd name="connsiteX1096" fmla="*/ 147822 w 2782030"/>
              <a:gd name="connsiteY1096" fmla="*/ 898797 h 2683740"/>
              <a:gd name="connsiteX1097" fmla="*/ 144433 w 2782030"/>
              <a:gd name="connsiteY1097" fmla="*/ 907325 h 2683740"/>
              <a:gd name="connsiteX1098" fmla="*/ 140934 w 2782030"/>
              <a:gd name="connsiteY1098" fmla="*/ 917070 h 2683740"/>
              <a:gd name="connsiteX1099" fmla="*/ 147822 w 2782030"/>
              <a:gd name="connsiteY1099" fmla="*/ 898797 h 2683740"/>
              <a:gd name="connsiteX1100" fmla="*/ 2421366 w 2782030"/>
              <a:gd name="connsiteY1100" fmla="*/ 897579 h 2683740"/>
              <a:gd name="connsiteX1101" fmla="*/ 2428029 w 2782030"/>
              <a:gd name="connsiteY1101" fmla="*/ 906575 h 2683740"/>
              <a:gd name="connsiteX1102" fmla="*/ 2424697 w 2782030"/>
              <a:gd name="connsiteY1102" fmla="*/ 906575 h 2683740"/>
              <a:gd name="connsiteX1103" fmla="*/ 2421366 w 2782030"/>
              <a:gd name="connsiteY1103" fmla="*/ 897579 h 2683740"/>
              <a:gd name="connsiteX1104" fmla="*/ 2600485 w 2782030"/>
              <a:gd name="connsiteY1104" fmla="*/ 874300 h 2683740"/>
              <a:gd name="connsiteX1105" fmla="*/ 2603363 w 2782030"/>
              <a:gd name="connsiteY1105" fmla="*/ 882103 h 2683740"/>
              <a:gd name="connsiteX1106" fmla="*/ 2613775 w 2782030"/>
              <a:gd name="connsiteY1106" fmla="*/ 914572 h 2683740"/>
              <a:gd name="connsiteX1107" fmla="*/ 2607111 w 2782030"/>
              <a:gd name="connsiteY1107" fmla="*/ 897705 h 2683740"/>
              <a:gd name="connsiteX1108" fmla="*/ 2602530 w 2782030"/>
              <a:gd name="connsiteY1108" fmla="*/ 885898 h 2683740"/>
              <a:gd name="connsiteX1109" fmla="*/ 2600356 w 2782030"/>
              <a:gd name="connsiteY1109" fmla="*/ 873952 h 2683740"/>
              <a:gd name="connsiteX1110" fmla="*/ 2600448 w 2782030"/>
              <a:gd name="connsiteY1110" fmla="*/ 874091 h 2683740"/>
              <a:gd name="connsiteX1111" fmla="*/ 2600485 w 2782030"/>
              <a:gd name="connsiteY1111" fmla="*/ 874300 h 2683740"/>
              <a:gd name="connsiteX1112" fmla="*/ 2338904 w 2782030"/>
              <a:gd name="connsiteY1112" fmla="*/ 869592 h 2683740"/>
              <a:gd name="connsiteX1113" fmla="*/ 2348899 w 2782030"/>
              <a:gd name="connsiteY1113" fmla="*/ 892915 h 2683740"/>
              <a:gd name="connsiteX1114" fmla="*/ 2338904 w 2782030"/>
              <a:gd name="connsiteY1114" fmla="*/ 869592 h 2683740"/>
              <a:gd name="connsiteX1115" fmla="*/ 154095 w 2782030"/>
              <a:gd name="connsiteY1115" fmla="*/ 869592 h 2683740"/>
              <a:gd name="connsiteX1116" fmla="*/ 157427 w 2782030"/>
              <a:gd name="connsiteY1116" fmla="*/ 869592 h 2683740"/>
              <a:gd name="connsiteX1117" fmla="*/ 154095 w 2782030"/>
              <a:gd name="connsiteY1117" fmla="*/ 880088 h 2683740"/>
              <a:gd name="connsiteX1118" fmla="*/ 147432 w 2782030"/>
              <a:gd name="connsiteY1118" fmla="*/ 887084 h 2683740"/>
              <a:gd name="connsiteX1119" fmla="*/ 154095 w 2782030"/>
              <a:gd name="connsiteY1119" fmla="*/ 869592 h 2683740"/>
              <a:gd name="connsiteX1120" fmla="*/ 2343902 w 2782030"/>
              <a:gd name="connsiteY1120" fmla="*/ 859597 h 2683740"/>
              <a:gd name="connsiteX1121" fmla="*/ 2353897 w 2782030"/>
              <a:gd name="connsiteY1121" fmla="*/ 870842 h 2683740"/>
              <a:gd name="connsiteX1122" fmla="*/ 2353897 w 2782030"/>
              <a:gd name="connsiteY1122" fmla="*/ 874590 h 2683740"/>
              <a:gd name="connsiteX1123" fmla="*/ 2343902 w 2782030"/>
              <a:gd name="connsiteY1123" fmla="*/ 859597 h 2683740"/>
              <a:gd name="connsiteX1124" fmla="*/ 2307009 w 2782030"/>
              <a:gd name="connsiteY1124" fmla="*/ 856052 h 2683740"/>
              <a:gd name="connsiteX1125" fmla="*/ 2307158 w 2782030"/>
              <a:gd name="connsiteY1125" fmla="*/ 856313 h 2683740"/>
              <a:gd name="connsiteX1126" fmla="*/ 2307190 w 2782030"/>
              <a:gd name="connsiteY1126" fmla="*/ 856143 h 2683740"/>
              <a:gd name="connsiteX1127" fmla="*/ 2307142 w 2782030"/>
              <a:gd name="connsiteY1127" fmla="*/ 856052 h 2683740"/>
              <a:gd name="connsiteX1128" fmla="*/ 2590452 w 2782030"/>
              <a:gd name="connsiteY1128" fmla="*/ 847103 h 2683740"/>
              <a:gd name="connsiteX1129" fmla="*/ 2600356 w 2782030"/>
              <a:gd name="connsiteY1129" fmla="*/ 873952 h 2683740"/>
              <a:gd name="connsiteX1130" fmla="*/ 2597115 w 2782030"/>
              <a:gd name="connsiteY1130" fmla="*/ 869030 h 2683740"/>
              <a:gd name="connsiteX1131" fmla="*/ 2593784 w 2782030"/>
              <a:gd name="connsiteY1131" fmla="*/ 863971 h 2683740"/>
              <a:gd name="connsiteX1132" fmla="*/ 2590452 w 2782030"/>
              <a:gd name="connsiteY1132" fmla="*/ 847103 h 2683740"/>
              <a:gd name="connsiteX1133" fmla="*/ 2432193 w 2782030"/>
              <a:gd name="connsiteY1133" fmla="*/ 837108 h 2683740"/>
              <a:gd name="connsiteX1134" fmla="*/ 2436775 w 2782030"/>
              <a:gd name="connsiteY1134" fmla="*/ 848353 h 2683740"/>
              <a:gd name="connsiteX1135" fmla="*/ 2438460 w 2782030"/>
              <a:gd name="connsiteY1135" fmla="*/ 855435 h 2683740"/>
              <a:gd name="connsiteX1136" fmla="*/ 2443855 w 2782030"/>
              <a:gd name="connsiteY1136" fmla="*/ 869593 h 2683740"/>
              <a:gd name="connsiteX1137" fmla="*/ 2438024 w 2782030"/>
              <a:gd name="connsiteY1137" fmla="*/ 860846 h 2683740"/>
              <a:gd name="connsiteX1138" fmla="*/ 2437455 w 2782030"/>
              <a:gd name="connsiteY1138" fmla="*/ 854871 h 2683740"/>
              <a:gd name="connsiteX1139" fmla="*/ 2431777 w 2782030"/>
              <a:gd name="connsiteY1139" fmla="*/ 845853 h 2683740"/>
              <a:gd name="connsiteX1140" fmla="*/ 2432193 w 2782030"/>
              <a:gd name="connsiteY1140" fmla="*/ 837108 h 2683740"/>
              <a:gd name="connsiteX1141" fmla="*/ 2346401 w 2782030"/>
              <a:gd name="connsiteY1141" fmla="*/ 832110 h 2683740"/>
              <a:gd name="connsiteX1142" fmla="*/ 2366392 w 2782030"/>
              <a:gd name="connsiteY1142" fmla="*/ 870170 h 2683740"/>
              <a:gd name="connsiteX1143" fmla="*/ 2359727 w 2782030"/>
              <a:gd name="connsiteY1143" fmla="*/ 859790 h 2683740"/>
              <a:gd name="connsiteX1144" fmla="*/ 2346401 w 2782030"/>
              <a:gd name="connsiteY1144" fmla="*/ 832110 h 2683740"/>
              <a:gd name="connsiteX1145" fmla="*/ 175543 w 2782030"/>
              <a:gd name="connsiteY1145" fmla="*/ 828953 h 2683740"/>
              <a:gd name="connsiteX1146" fmla="*/ 172420 w 2782030"/>
              <a:gd name="connsiteY1146" fmla="*/ 835680 h 2683740"/>
              <a:gd name="connsiteX1147" fmla="*/ 162425 w 2782030"/>
              <a:gd name="connsiteY1147" fmla="*/ 838893 h 2683740"/>
              <a:gd name="connsiteX1148" fmla="*/ 175543 w 2782030"/>
              <a:gd name="connsiteY1148" fmla="*/ 828953 h 2683740"/>
              <a:gd name="connsiteX1149" fmla="*/ 2579624 w 2782030"/>
              <a:gd name="connsiteY1149" fmla="*/ 827111 h 2683740"/>
              <a:gd name="connsiteX1150" fmla="*/ 2582956 w 2782030"/>
              <a:gd name="connsiteY1150" fmla="*/ 842104 h 2683740"/>
              <a:gd name="connsiteX1151" fmla="*/ 2579624 w 2782030"/>
              <a:gd name="connsiteY1151" fmla="*/ 836107 h 2683740"/>
              <a:gd name="connsiteX1152" fmla="*/ 2579624 w 2782030"/>
              <a:gd name="connsiteY1152" fmla="*/ 827111 h 2683740"/>
              <a:gd name="connsiteX1153" fmla="*/ 2331251 w 2782030"/>
              <a:gd name="connsiteY1153" fmla="*/ 825498 h 2683740"/>
              <a:gd name="connsiteX1154" fmla="*/ 2333906 w 2782030"/>
              <a:gd name="connsiteY1154" fmla="*/ 826278 h 2683740"/>
              <a:gd name="connsiteX1155" fmla="*/ 2343902 w 2782030"/>
              <a:gd name="connsiteY1155" fmla="*/ 836274 h 2683740"/>
              <a:gd name="connsiteX1156" fmla="*/ 2331251 w 2782030"/>
              <a:gd name="connsiteY1156" fmla="*/ 825498 h 2683740"/>
              <a:gd name="connsiteX1157" fmla="*/ 2391380 w 2782030"/>
              <a:gd name="connsiteY1157" fmla="*/ 792127 h 2683740"/>
              <a:gd name="connsiteX1158" fmla="*/ 2394711 w 2782030"/>
              <a:gd name="connsiteY1158" fmla="*/ 792127 h 2683740"/>
              <a:gd name="connsiteX1159" fmla="*/ 2401375 w 2782030"/>
              <a:gd name="connsiteY1159" fmla="*/ 802623 h 2683740"/>
              <a:gd name="connsiteX1160" fmla="*/ 2394711 w 2782030"/>
              <a:gd name="connsiteY1160" fmla="*/ 795627 h 2683740"/>
              <a:gd name="connsiteX1161" fmla="*/ 2391380 w 2782030"/>
              <a:gd name="connsiteY1161" fmla="*/ 792127 h 2683740"/>
              <a:gd name="connsiteX1162" fmla="*/ 2481336 w 2782030"/>
              <a:gd name="connsiteY1162" fmla="*/ 782757 h 2683740"/>
              <a:gd name="connsiteX1163" fmla="*/ 2483836 w 2782030"/>
              <a:gd name="connsiteY1163" fmla="*/ 792129 h 2683740"/>
              <a:gd name="connsiteX1164" fmla="*/ 2481336 w 2782030"/>
              <a:gd name="connsiteY1164" fmla="*/ 789005 h 2683740"/>
              <a:gd name="connsiteX1165" fmla="*/ 2481336 w 2782030"/>
              <a:gd name="connsiteY1165" fmla="*/ 782757 h 2683740"/>
              <a:gd name="connsiteX1166" fmla="*/ 2361394 w 2782030"/>
              <a:gd name="connsiteY1166" fmla="*/ 779634 h 2683740"/>
              <a:gd name="connsiteX1167" fmla="*/ 2371390 w 2782030"/>
              <a:gd name="connsiteY1167" fmla="*/ 797127 h 2683740"/>
              <a:gd name="connsiteX1168" fmla="*/ 2368057 w 2782030"/>
              <a:gd name="connsiteY1168" fmla="*/ 793628 h 2683740"/>
              <a:gd name="connsiteX1169" fmla="*/ 2361394 w 2782030"/>
              <a:gd name="connsiteY1169" fmla="*/ 779634 h 2683740"/>
              <a:gd name="connsiteX1170" fmla="*/ 174920 w 2782030"/>
              <a:gd name="connsiteY1170" fmla="*/ 774636 h 2683740"/>
              <a:gd name="connsiteX1171" fmla="*/ 161290 w 2782030"/>
              <a:gd name="connsiteY1171" fmla="*/ 812549 h 2683740"/>
              <a:gd name="connsiteX1172" fmla="*/ 164696 w 2782030"/>
              <a:gd name="connsiteY1172" fmla="*/ 815997 h 2683740"/>
              <a:gd name="connsiteX1173" fmla="*/ 168104 w 2782030"/>
              <a:gd name="connsiteY1173" fmla="*/ 819442 h 2683740"/>
              <a:gd name="connsiteX1174" fmla="*/ 164696 w 2782030"/>
              <a:gd name="connsiteY1174" fmla="*/ 819442 h 2683740"/>
              <a:gd name="connsiteX1175" fmla="*/ 154474 w 2782030"/>
              <a:gd name="connsiteY1175" fmla="*/ 857357 h 2683740"/>
              <a:gd name="connsiteX1176" fmla="*/ 161290 w 2782030"/>
              <a:gd name="connsiteY1176" fmla="*/ 847017 h 2683740"/>
              <a:gd name="connsiteX1177" fmla="*/ 140844 w 2782030"/>
              <a:gd name="connsiteY1177" fmla="*/ 874590 h 2683740"/>
              <a:gd name="connsiteX1178" fmla="*/ 140844 w 2782030"/>
              <a:gd name="connsiteY1178" fmla="*/ 864250 h 2683740"/>
              <a:gd name="connsiteX1179" fmla="*/ 151066 w 2782030"/>
              <a:gd name="connsiteY1179" fmla="*/ 833229 h 2683740"/>
              <a:gd name="connsiteX1180" fmla="*/ 137437 w 2782030"/>
              <a:gd name="connsiteY1180" fmla="*/ 857357 h 2683740"/>
              <a:gd name="connsiteX1181" fmla="*/ 140844 w 2782030"/>
              <a:gd name="connsiteY1181" fmla="*/ 836677 h 2683740"/>
              <a:gd name="connsiteX1182" fmla="*/ 154474 w 2782030"/>
              <a:gd name="connsiteY1182" fmla="*/ 805657 h 2683740"/>
              <a:gd name="connsiteX1183" fmla="*/ 154474 w 2782030"/>
              <a:gd name="connsiteY1183" fmla="*/ 791869 h 2683740"/>
              <a:gd name="connsiteX1184" fmla="*/ 154474 w 2782030"/>
              <a:gd name="connsiteY1184" fmla="*/ 802209 h 2683740"/>
              <a:gd name="connsiteX1185" fmla="*/ 174920 w 2782030"/>
              <a:gd name="connsiteY1185" fmla="*/ 774636 h 2683740"/>
              <a:gd name="connsiteX1186" fmla="*/ 2413869 w 2782030"/>
              <a:gd name="connsiteY1186" fmla="*/ 767973 h 2683740"/>
              <a:gd name="connsiteX1187" fmla="*/ 2428862 w 2782030"/>
              <a:gd name="connsiteY1187" fmla="*/ 784632 h 2683740"/>
              <a:gd name="connsiteX1188" fmla="*/ 2413869 w 2782030"/>
              <a:gd name="connsiteY1188" fmla="*/ 767973 h 2683740"/>
              <a:gd name="connsiteX1189" fmla="*/ 2371390 w 2782030"/>
              <a:gd name="connsiteY1189" fmla="*/ 764641 h 2683740"/>
              <a:gd name="connsiteX1190" fmla="*/ 2380760 w 2782030"/>
              <a:gd name="connsiteY1190" fmla="*/ 782489 h 2683740"/>
              <a:gd name="connsiteX1191" fmla="*/ 2374512 w 2782030"/>
              <a:gd name="connsiteY1191" fmla="*/ 775351 h 2683740"/>
              <a:gd name="connsiteX1192" fmla="*/ 2371390 w 2782030"/>
              <a:gd name="connsiteY1192" fmla="*/ 764641 h 2683740"/>
              <a:gd name="connsiteX1193" fmla="*/ 2326411 w 2782030"/>
              <a:gd name="connsiteY1193" fmla="*/ 764641 h 2683740"/>
              <a:gd name="connsiteX1194" fmla="*/ 2332658 w 2782030"/>
              <a:gd name="connsiteY1194" fmla="*/ 768140 h 2683740"/>
              <a:gd name="connsiteX1195" fmla="*/ 2338906 w 2782030"/>
              <a:gd name="connsiteY1195" fmla="*/ 778635 h 2683740"/>
              <a:gd name="connsiteX1196" fmla="*/ 2335781 w 2782030"/>
              <a:gd name="connsiteY1196" fmla="*/ 775137 h 2683740"/>
              <a:gd name="connsiteX1197" fmla="*/ 2332658 w 2782030"/>
              <a:gd name="connsiteY1197" fmla="*/ 775137 h 2683740"/>
              <a:gd name="connsiteX1198" fmla="*/ 2326411 w 2782030"/>
              <a:gd name="connsiteY1198" fmla="*/ 764641 h 2683740"/>
              <a:gd name="connsiteX1199" fmla="*/ 2218960 w 2782030"/>
              <a:gd name="connsiteY1199" fmla="*/ 764641 h 2683740"/>
              <a:gd name="connsiteX1200" fmla="*/ 2228955 w 2782030"/>
              <a:gd name="connsiteY1200" fmla="*/ 775886 h 2683740"/>
              <a:gd name="connsiteX1201" fmla="*/ 2218960 w 2782030"/>
              <a:gd name="connsiteY1201" fmla="*/ 764641 h 2683740"/>
              <a:gd name="connsiteX1202" fmla="*/ 2399765 w 2782030"/>
              <a:gd name="connsiteY1202" fmla="*/ 751781 h 2683740"/>
              <a:gd name="connsiteX1203" fmla="*/ 2406502 w 2782030"/>
              <a:gd name="connsiteY1203" fmla="*/ 758526 h 2683740"/>
              <a:gd name="connsiteX1204" fmla="*/ 2405658 w 2782030"/>
              <a:gd name="connsiteY1204" fmla="*/ 760212 h 2683740"/>
              <a:gd name="connsiteX1205" fmla="*/ 181166 w 2782030"/>
              <a:gd name="connsiteY1205" fmla="*/ 742151 h 2683740"/>
              <a:gd name="connsiteX1206" fmla="*/ 183508 w 2782030"/>
              <a:gd name="connsiteY1206" fmla="*/ 743557 h 2683740"/>
              <a:gd name="connsiteX1207" fmla="*/ 186957 w 2782030"/>
              <a:gd name="connsiteY1207" fmla="*/ 742617 h 2683740"/>
              <a:gd name="connsiteX1208" fmla="*/ 181166 w 2782030"/>
              <a:gd name="connsiteY1208" fmla="*/ 749648 h 2683740"/>
              <a:gd name="connsiteX1209" fmla="*/ 181166 w 2782030"/>
              <a:gd name="connsiteY1209" fmla="*/ 742151 h 2683740"/>
              <a:gd name="connsiteX1210" fmla="*/ 187725 w 2782030"/>
              <a:gd name="connsiteY1210" fmla="*/ 741683 h 2683740"/>
              <a:gd name="connsiteX1211" fmla="*/ 188663 w 2782030"/>
              <a:gd name="connsiteY1211" fmla="*/ 742151 h 2683740"/>
              <a:gd name="connsiteX1212" fmla="*/ 186957 w 2782030"/>
              <a:gd name="connsiteY1212" fmla="*/ 742617 h 2683740"/>
              <a:gd name="connsiteX1213" fmla="*/ 2346401 w 2782030"/>
              <a:gd name="connsiteY1213" fmla="*/ 739653 h 2683740"/>
              <a:gd name="connsiteX1214" fmla="*/ 2367820 w 2782030"/>
              <a:gd name="connsiteY1214" fmla="*/ 762143 h 2683740"/>
              <a:gd name="connsiteX1215" fmla="*/ 2349971 w 2782030"/>
              <a:gd name="connsiteY1215" fmla="*/ 742866 h 2683740"/>
              <a:gd name="connsiteX1216" fmla="*/ 2353540 w 2782030"/>
              <a:gd name="connsiteY1216" fmla="*/ 752505 h 2683740"/>
              <a:gd name="connsiteX1217" fmla="*/ 2346401 w 2782030"/>
              <a:gd name="connsiteY1217" fmla="*/ 739653 h 2683740"/>
              <a:gd name="connsiteX1218" fmla="*/ 2535111 w 2782030"/>
              <a:gd name="connsiteY1218" fmla="*/ 737311 h 2683740"/>
              <a:gd name="connsiteX1219" fmla="*/ 2541310 w 2782030"/>
              <a:gd name="connsiteY1219" fmla="*/ 747983 h 2683740"/>
              <a:gd name="connsiteX1220" fmla="*/ 2538185 w 2782030"/>
              <a:gd name="connsiteY1220" fmla="*/ 754646 h 2683740"/>
              <a:gd name="connsiteX1221" fmla="*/ 2535111 w 2782030"/>
              <a:gd name="connsiteY1221" fmla="*/ 737311 h 2683740"/>
              <a:gd name="connsiteX1222" fmla="*/ 2187474 w 2782030"/>
              <a:gd name="connsiteY1222" fmla="*/ 729658 h 2683740"/>
              <a:gd name="connsiteX1223" fmla="*/ 2201469 w 2782030"/>
              <a:gd name="connsiteY1223" fmla="*/ 744651 h 2683740"/>
              <a:gd name="connsiteX1224" fmla="*/ 2187474 w 2782030"/>
              <a:gd name="connsiteY1224" fmla="*/ 729658 h 2683740"/>
              <a:gd name="connsiteX1225" fmla="*/ 2308918 w 2782030"/>
              <a:gd name="connsiteY1225" fmla="*/ 724660 h 2683740"/>
              <a:gd name="connsiteX1226" fmla="*/ 2315581 w 2782030"/>
              <a:gd name="connsiteY1226" fmla="*/ 732156 h 2683740"/>
              <a:gd name="connsiteX1227" fmla="*/ 2315581 w 2782030"/>
              <a:gd name="connsiteY1227" fmla="*/ 739653 h 2683740"/>
              <a:gd name="connsiteX1228" fmla="*/ 2308918 w 2782030"/>
              <a:gd name="connsiteY1228" fmla="*/ 724660 h 2683740"/>
              <a:gd name="connsiteX1229" fmla="*/ 194284 w 2782030"/>
              <a:gd name="connsiteY1229" fmla="*/ 717163 h 2683740"/>
              <a:gd name="connsiteX1230" fmla="*/ 197409 w 2782030"/>
              <a:gd name="connsiteY1230" fmla="*/ 720662 h 2683740"/>
              <a:gd name="connsiteX1231" fmla="*/ 184914 w 2782030"/>
              <a:gd name="connsiteY1231" fmla="*/ 734655 h 2683740"/>
              <a:gd name="connsiteX1232" fmla="*/ 194284 w 2782030"/>
              <a:gd name="connsiteY1232" fmla="*/ 717163 h 2683740"/>
              <a:gd name="connsiteX1233" fmla="*/ 2341268 w 2782030"/>
              <a:gd name="connsiteY1233" fmla="*/ 716262 h 2683740"/>
              <a:gd name="connsiteX1234" fmla="*/ 2342468 w 2782030"/>
              <a:gd name="connsiteY1234" fmla="*/ 718035 h 2683740"/>
              <a:gd name="connsiteX1235" fmla="*/ 2341204 w 2782030"/>
              <a:gd name="connsiteY1235" fmla="*/ 716348 h 2683740"/>
              <a:gd name="connsiteX1236" fmla="*/ 2295431 w 2782030"/>
              <a:gd name="connsiteY1236" fmla="*/ 704361 h 2683740"/>
              <a:gd name="connsiteX1237" fmla="*/ 2298655 w 2782030"/>
              <a:gd name="connsiteY1237" fmla="*/ 707912 h 2683740"/>
              <a:gd name="connsiteX1238" fmla="*/ 2302025 w 2782030"/>
              <a:gd name="connsiteY1238" fmla="*/ 714661 h 2683740"/>
              <a:gd name="connsiteX1239" fmla="*/ 2294555 w 2782030"/>
              <a:gd name="connsiteY1239" fmla="*/ 702993 h 2683740"/>
              <a:gd name="connsiteX1240" fmla="*/ 2295431 w 2782030"/>
              <a:gd name="connsiteY1240" fmla="*/ 704361 h 2683740"/>
              <a:gd name="connsiteX1241" fmla="*/ 2294443 w 2782030"/>
              <a:gd name="connsiteY1241" fmla="*/ 703273 h 2683740"/>
              <a:gd name="connsiteX1242" fmla="*/ 2305395 w 2782030"/>
              <a:gd name="connsiteY1242" fmla="*/ 684293 h 2683740"/>
              <a:gd name="connsiteX1243" fmla="*/ 2315507 w 2782030"/>
              <a:gd name="connsiteY1243" fmla="*/ 697791 h 2683740"/>
              <a:gd name="connsiteX1244" fmla="*/ 2322247 w 2782030"/>
              <a:gd name="connsiteY1244" fmla="*/ 704539 h 2683740"/>
              <a:gd name="connsiteX1245" fmla="*/ 2316769 w 2782030"/>
              <a:gd name="connsiteY1245" fmla="*/ 703695 h 2683740"/>
              <a:gd name="connsiteX1246" fmla="*/ 2318877 w 2782030"/>
              <a:gd name="connsiteY1246" fmla="*/ 707912 h 2683740"/>
              <a:gd name="connsiteX1247" fmla="*/ 2305395 w 2782030"/>
              <a:gd name="connsiteY1247" fmla="*/ 684293 h 2683740"/>
              <a:gd name="connsiteX1248" fmla="*/ 2475977 w 2782030"/>
              <a:gd name="connsiteY1248" fmla="*/ 672270 h 2683740"/>
              <a:gd name="connsiteX1249" fmla="*/ 2484825 w 2782030"/>
              <a:gd name="connsiteY1249" fmla="*/ 680744 h 2683740"/>
              <a:gd name="connsiteX1250" fmla="*/ 2488195 w 2782030"/>
              <a:gd name="connsiteY1250" fmla="*/ 687523 h 2683740"/>
              <a:gd name="connsiteX1251" fmla="*/ 2484825 w 2782030"/>
              <a:gd name="connsiteY1251" fmla="*/ 690912 h 2683740"/>
              <a:gd name="connsiteX1252" fmla="*/ 2491565 w 2782030"/>
              <a:gd name="connsiteY1252" fmla="*/ 701080 h 2683740"/>
              <a:gd name="connsiteX1253" fmla="*/ 2494936 w 2782030"/>
              <a:gd name="connsiteY1253" fmla="*/ 704471 h 2683740"/>
              <a:gd name="connsiteX1254" fmla="*/ 2505048 w 2782030"/>
              <a:gd name="connsiteY1254" fmla="*/ 711249 h 2683740"/>
              <a:gd name="connsiteX1255" fmla="*/ 2538752 w 2782030"/>
              <a:gd name="connsiteY1255" fmla="*/ 779039 h 2683740"/>
              <a:gd name="connsiteX1256" fmla="*/ 2552234 w 2782030"/>
              <a:gd name="connsiteY1256" fmla="*/ 809544 h 2683740"/>
              <a:gd name="connsiteX1257" fmla="*/ 2569087 w 2782030"/>
              <a:gd name="connsiteY1257" fmla="*/ 843440 h 2683740"/>
              <a:gd name="connsiteX1258" fmla="*/ 2569087 w 2782030"/>
              <a:gd name="connsiteY1258" fmla="*/ 850220 h 2683740"/>
              <a:gd name="connsiteX1259" fmla="*/ 2585939 w 2782030"/>
              <a:gd name="connsiteY1259" fmla="*/ 880725 h 2683740"/>
              <a:gd name="connsiteX1260" fmla="*/ 2592681 w 2782030"/>
              <a:gd name="connsiteY1260" fmla="*/ 911231 h 2683740"/>
              <a:gd name="connsiteX1261" fmla="*/ 2616275 w 2782030"/>
              <a:gd name="connsiteY1261" fmla="*/ 979021 h 2683740"/>
              <a:gd name="connsiteX1262" fmla="*/ 2609533 w 2782030"/>
              <a:gd name="connsiteY1262" fmla="*/ 968852 h 2683740"/>
              <a:gd name="connsiteX1263" fmla="*/ 2609533 w 2782030"/>
              <a:gd name="connsiteY1263" fmla="*/ 979021 h 2683740"/>
              <a:gd name="connsiteX1264" fmla="*/ 2612903 w 2782030"/>
              <a:gd name="connsiteY1264" fmla="*/ 982410 h 2683740"/>
              <a:gd name="connsiteX1265" fmla="*/ 2616275 w 2782030"/>
              <a:gd name="connsiteY1265" fmla="*/ 1009526 h 2683740"/>
              <a:gd name="connsiteX1266" fmla="*/ 2612903 w 2782030"/>
              <a:gd name="connsiteY1266" fmla="*/ 995969 h 2683740"/>
              <a:gd name="connsiteX1267" fmla="*/ 2606163 w 2782030"/>
              <a:gd name="connsiteY1267" fmla="*/ 985800 h 2683740"/>
              <a:gd name="connsiteX1268" fmla="*/ 2562346 w 2782030"/>
              <a:gd name="connsiteY1268" fmla="*/ 863777 h 2683740"/>
              <a:gd name="connsiteX1269" fmla="*/ 2558976 w 2782030"/>
              <a:gd name="connsiteY1269" fmla="*/ 860388 h 2683740"/>
              <a:gd name="connsiteX1270" fmla="*/ 2548864 w 2782030"/>
              <a:gd name="connsiteY1270" fmla="*/ 833272 h 2683740"/>
              <a:gd name="connsiteX1271" fmla="*/ 2525270 w 2782030"/>
              <a:gd name="connsiteY1271" fmla="*/ 775650 h 2683740"/>
              <a:gd name="connsiteX1272" fmla="*/ 2498306 w 2782030"/>
              <a:gd name="connsiteY1272" fmla="*/ 734976 h 2683740"/>
              <a:gd name="connsiteX1273" fmla="*/ 2488195 w 2782030"/>
              <a:gd name="connsiteY1273" fmla="*/ 701080 h 2683740"/>
              <a:gd name="connsiteX1274" fmla="*/ 2481454 w 2782030"/>
              <a:gd name="connsiteY1274" fmla="*/ 680744 h 2683740"/>
              <a:gd name="connsiteX1275" fmla="*/ 2474713 w 2782030"/>
              <a:gd name="connsiteY1275" fmla="*/ 673966 h 2683740"/>
              <a:gd name="connsiteX1276" fmla="*/ 2475977 w 2782030"/>
              <a:gd name="connsiteY1276" fmla="*/ 672270 h 2683740"/>
              <a:gd name="connsiteX1277" fmla="*/ 2182102 w 2782030"/>
              <a:gd name="connsiteY1277" fmla="*/ 672184 h 2683740"/>
              <a:gd name="connsiteX1278" fmla="*/ 2191474 w 2782030"/>
              <a:gd name="connsiteY1278" fmla="*/ 687177 h 2683740"/>
              <a:gd name="connsiteX1279" fmla="*/ 2182102 w 2782030"/>
              <a:gd name="connsiteY1279" fmla="*/ 672184 h 2683740"/>
              <a:gd name="connsiteX1280" fmla="*/ 2288545 w 2782030"/>
              <a:gd name="connsiteY1280" fmla="*/ 667422 h 2683740"/>
              <a:gd name="connsiteX1281" fmla="*/ 2305395 w 2782030"/>
              <a:gd name="connsiteY1281" fmla="*/ 684293 h 2683740"/>
              <a:gd name="connsiteX1282" fmla="*/ 2288545 w 2782030"/>
              <a:gd name="connsiteY1282" fmla="*/ 667422 h 2683740"/>
              <a:gd name="connsiteX1283" fmla="*/ 2274027 w 2782030"/>
              <a:gd name="connsiteY1283" fmla="*/ 646486 h 2683740"/>
              <a:gd name="connsiteX1284" fmla="*/ 2275065 w 2782030"/>
              <a:gd name="connsiteY1284" fmla="*/ 647177 h 2683740"/>
              <a:gd name="connsiteX1285" fmla="*/ 2274906 w 2782030"/>
              <a:gd name="connsiteY1285" fmla="*/ 647495 h 2683740"/>
              <a:gd name="connsiteX1286" fmla="*/ 2271695 w 2782030"/>
              <a:gd name="connsiteY1286" fmla="*/ 643803 h 2683740"/>
              <a:gd name="connsiteX1287" fmla="*/ 2274027 w 2782030"/>
              <a:gd name="connsiteY1287" fmla="*/ 646486 h 2683740"/>
              <a:gd name="connsiteX1288" fmla="*/ 2273170 w 2782030"/>
              <a:gd name="connsiteY1288" fmla="*/ 645914 h 2683740"/>
              <a:gd name="connsiteX1289" fmla="*/ 2104014 w 2782030"/>
              <a:gd name="connsiteY1289" fmla="*/ 620542 h 2683740"/>
              <a:gd name="connsiteX1290" fmla="*/ 2110677 w 2782030"/>
              <a:gd name="connsiteY1290" fmla="*/ 620542 h 2683740"/>
              <a:gd name="connsiteX1291" fmla="*/ 2124005 w 2782030"/>
              <a:gd name="connsiteY1291" fmla="*/ 633868 h 2683740"/>
              <a:gd name="connsiteX1292" fmla="*/ 2120672 w 2782030"/>
              <a:gd name="connsiteY1292" fmla="*/ 637200 h 2683740"/>
              <a:gd name="connsiteX1293" fmla="*/ 2104014 w 2782030"/>
              <a:gd name="connsiteY1293" fmla="*/ 620542 h 2683740"/>
              <a:gd name="connsiteX1294" fmla="*/ 2096518 w 2782030"/>
              <a:gd name="connsiteY1294" fmla="*/ 620333 h 2683740"/>
              <a:gd name="connsiteX1295" fmla="*/ 2111511 w 2782030"/>
              <a:gd name="connsiteY1295" fmla="*/ 629705 h 2683740"/>
              <a:gd name="connsiteX1296" fmla="*/ 2096518 w 2782030"/>
              <a:gd name="connsiteY1296" fmla="*/ 620333 h 2683740"/>
              <a:gd name="connsiteX1297" fmla="*/ 2165236 w 2782030"/>
              <a:gd name="connsiteY1297" fmla="*/ 617210 h 2683740"/>
              <a:gd name="connsiteX1298" fmla="*/ 2168984 w 2782030"/>
              <a:gd name="connsiteY1298" fmla="*/ 620959 h 2683740"/>
              <a:gd name="connsiteX1299" fmla="*/ 2165179 w 2782030"/>
              <a:gd name="connsiteY1299" fmla="*/ 617378 h 2683740"/>
              <a:gd name="connsiteX1300" fmla="*/ 2141497 w 2782030"/>
              <a:gd name="connsiteY1300" fmla="*/ 617210 h 2683740"/>
              <a:gd name="connsiteX1301" fmla="*/ 2153992 w 2782030"/>
              <a:gd name="connsiteY1301" fmla="*/ 629705 h 2683740"/>
              <a:gd name="connsiteX1302" fmla="*/ 2141497 w 2782030"/>
              <a:gd name="connsiteY1302" fmla="*/ 617210 h 2683740"/>
              <a:gd name="connsiteX1303" fmla="*/ 2106514 w 2782030"/>
              <a:gd name="connsiteY1303" fmla="*/ 614712 h 2683740"/>
              <a:gd name="connsiteX1304" fmla="*/ 2126504 w 2782030"/>
              <a:gd name="connsiteY1304" fmla="*/ 626706 h 2683740"/>
              <a:gd name="connsiteX1305" fmla="*/ 2106514 w 2782030"/>
              <a:gd name="connsiteY1305" fmla="*/ 614712 h 2683740"/>
              <a:gd name="connsiteX1306" fmla="*/ 2161019 w 2782030"/>
              <a:gd name="connsiteY1306" fmla="*/ 613462 h 2683740"/>
              <a:gd name="connsiteX1307" fmla="*/ 2165179 w 2782030"/>
              <a:gd name="connsiteY1307" fmla="*/ 617378 h 2683740"/>
              <a:gd name="connsiteX1308" fmla="*/ 2164767 w 2782030"/>
              <a:gd name="connsiteY1308" fmla="*/ 618615 h 2683740"/>
              <a:gd name="connsiteX1309" fmla="*/ 2161486 w 2782030"/>
              <a:gd name="connsiteY1309" fmla="*/ 617210 h 2683740"/>
              <a:gd name="connsiteX1310" fmla="*/ 2161019 w 2782030"/>
              <a:gd name="connsiteY1310" fmla="*/ 613462 h 2683740"/>
              <a:gd name="connsiteX1311" fmla="*/ 2091522 w 2782030"/>
              <a:gd name="connsiteY1311" fmla="*/ 598189 h 2683740"/>
              <a:gd name="connsiteX1312" fmla="*/ 2093073 w 2782030"/>
              <a:gd name="connsiteY1312" fmla="*/ 598673 h 2683740"/>
              <a:gd name="connsiteX1313" fmla="*/ 2099814 w 2782030"/>
              <a:gd name="connsiteY1313" fmla="*/ 603312 h 2683740"/>
              <a:gd name="connsiteX1314" fmla="*/ 2106555 w 2782030"/>
              <a:gd name="connsiteY1314" fmla="*/ 613435 h 2683740"/>
              <a:gd name="connsiteX1315" fmla="*/ 2099814 w 2782030"/>
              <a:gd name="connsiteY1315" fmla="*/ 616810 h 2683740"/>
              <a:gd name="connsiteX1316" fmla="*/ 2093073 w 2782030"/>
              <a:gd name="connsiteY1316" fmla="*/ 606687 h 2683740"/>
              <a:gd name="connsiteX1317" fmla="*/ 2097760 w 2782030"/>
              <a:gd name="connsiteY1317" fmla="*/ 604789 h 2683740"/>
              <a:gd name="connsiteX1318" fmla="*/ 2126504 w 2782030"/>
              <a:gd name="connsiteY1318" fmla="*/ 594721 h 2683740"/>
              <a:gd name="connsiteX1319" fmla="*/ 2141497 w 2782030"/>
              <a:gd name="connsiteY1319" fmla="*/ 609714 h 2683740"/>
              <a:gd name="connsiteX1320" fmla="*/ 2130252 w 2782030"/>
              <a:gd name="connsiteY1320" fmla="*/ 603717 h 2683740"/>
              <a:gd name="connsiteX1321" fmla="*/ 2126504 w 2782030"/>
              <a:gd name="connsiteY1321" fmla="*/ 594721 h 2683740"/>
              <a:gd name="connsiteX1322" fmla="*/ 2088210 w 2782030"/>
              <a:gd name="connsiteY1322" fmla="*/ 594683 h 2683740"/>
              <a:gd name="connsiteX1323" fmla="*/ 2091522 w 2782030"/>
              <a:gd name="connsiteY1323" fmla="*/ 598189 h 2683740"/>
              <a:gd name="connsiteX1324" fmla="*/ 2086333 w 2782030"/>
              <a:gd name="connsiteY1324" fmla="*/ 596564 h 2683740"/>
              <a:gd name="connsiteX1325" fmla="*/ 2110261 w 2782030"/>
              <a:gd name="connsiteY1325" fmla="*/ 589723 h 2683740"/>
              <a:gd name="connsiteX1326" fmla="*/ 2121507 w 2782030"/>
              <a:gd name="connsiteY1326" fmla="*/ 599719 h 2683740"/>
              <a:gd name="connsiteX1327" fmla="*/ 2110261 w 2782030"/>
              <a:gd name="connsiteY1327" fmla="*/ 589723 h 2683740"/>
              <a:gd name="connsiteX1328" fmla="*/ 2140090 w 2782030"/>
              <a:gd name="connsiteY1328" fmla="*/ 579259 h 2683740"/>
              <a:gd name="connsiteX1329" fmla="*/ 2148993 w 2782030"/>
              <a:gd name="connsiteY1329" fmla="*/ 587224 h 2683740"/>
              <a:gd name="connsiteX1330" fmla="*/ 2134000 w 2782030"/>
              <a:gd name="connsiteY1330" fmla="*/ 579726 h 2683740"/>
              <a:gd name="connsiteX1331" fmla="*/ 2140090 w 2782030"/>
              <a:gd name="connsiteY1331" fmla="*/ 579259 h 2683740"/>
              <a:gd name="connsiteX1332" fmla="*/ 2354990 w 2782030"/>
              <a:gd name="connsiteY1332" fmla="*/ 575510 h 2683740"/>
              <a:gd name="connsiteX1333" fmla="*/ 2363892 w 2782030"/>
              <a:gd name="connsiteY1333" fmla="*/ 583476 h 2683740"/>
              <a:gd name="connsiteX1334" fmla="*/ 2348899 w 2782030"/>
              <a:gd name="connsiteY1334" fmla="*/ 575979 h 2683740"/>
              <a:gd name="connsiteX1335" fmla="*/ 2354990 w 2782030"/>
              <a:gd name="connsiteY1335" fmla="*/ 575510 h 2683740"/>
              <a:gd name="connsiteX1336" fmla="*/ 2086879 w 2782030"/>
              <a:gd name="connsiteY1336" fmla="*/ 569733 h 2683740"/>
              <a:gd name="connsiteX1337" fmla="*/ 2096518 w 2782030"/>
              <a:gd name="connsiteY1337" fmla="*/ 582228 h 2683740"/>
              <a:gd name="connsiteX1338" fmla="*/ 2074028 w 2782030"/>
              <a:gd name="connsiteY1338" fmla="*/ 572856 h 2683740"/>
              <a:gd name="connsiteX1339" fmla="*/ 2086879 w 2782030"/>
              <a:gd name="connsiteY1339" fmla="*/ 569733 h 2683740"/>
              <a:gd name="connsiteX1340" fmla="*/ 2074028 w 2782030"/>
              <a:gd name="connsiteY1340" fmla="*/ 559737 h 2683740"/>
              <a:gd name="connsiteX1341" fmla="*/ 2091521 w 2782030"/>
              <a:gd name="connsiteY1341" fmla="*/ 569108 h 2683740"/>
              <a:gd name="connsiteX1342" fmla="*/ 2074028 w 2782030"/>
              <a:gd name="connsiteY1342" fmla="*/ 559737 h 2683740"/>
              <a:gd name="connsiteX1343" fmla="*/ 2048228 w 2782030"/>
              <a:gd name="connsiteY1343" fmla="*/ 542323 h 2683740"/>
              <a:gd name="connsiteX1344" fmla="*/ 2056537 w 2782030"/>
              <a:gd name="connsiteY1344" fmla="*/ 543495 h 2683740"/>
              <a:gd name="connsiteX1345" fmla="*/ 2053038 w 2782030"/>
              <a:gd name="connsiteY1345" fmla="*/ 549742 h 2683740"/>
              <a:gd name="connsiteX1346" fmla="*/ 2044728 w 2782030"/>
              <a:gd name="connsiteY1346" fmla="*/ 545056 h 2683740"/>
              <a:gd name="connsiteX1347" fmla="*/ 2042775 w 2782030"/>
              <a:gd name="connsiteY1347" fmla="*/ 543446 h 2683740"/>
              <a:gd name="connsiteX1348" fmla="*/ 2039045 w 2782030"/>
              <a:gd name="connsiteY1348" fmla="*/ 540370 h 2683740"/>
              <a:gd name="connsiteX1349" fmla="*/ 2042775 w 2782030"/>
              <a:gd name="connsiteY1349" fmla="*/ 543446 h 2683740"/>
              <a:gd name="connsiteX1350" fmla="*/ 2042542 w 2782030"/>
              <a:gd name="connsiteY1350" fmla="*/ 543495 h 2683740"/>
              <a:gd name="connsiteX1351" fmla="*/ 2039045 w 2782030"/>
              <a:gd name="connsiteY1351" fmla="*/ 540370 h 2683740"/>
              <a:gd name="connsiteX1352" fmla="*/ 2026551 w 2782030"/>
              <a:gd name="connsiteY1352" fmla="*/ 530250 h 2683740"/>
              <a:gd name="connsiteX1353" fmla="*/ 2039402 w 2782030"/>
              <a:gd name="connsiteY1353" fmla="*/ 536248 h 2683740"/>
              <a:gd name="connsiteX1354" fmla="*/ 2039402 w 2782030"/>
              <a:gd name="connsiteY1354" fmla="*/ 530250 h 2683740"/>
              <a:gd name="connsiteX1355" fmla="*/ 2045829 w 2782030"/>
              <a:gd name="connsiteY1355" fmla="*/ 536248 h 2683740"/>
              <a:gd name="connsiteX1356" fmla="*/ 2039402 w 2782030"/>
              <a:gd name="connsiteY1356" fmla="*/ 539246 h 2683740"/>
              <a:gd name="connsiteX1357" fmla="*/ 2026551 w 2782030"/>
              <a:gd name="connsiteY1357" fmla="*/ 530250 h 2683740"/>
              <a:gd name="connsiteX1358" fmla="*/ 2168984 w 2782030"/>
              <a:gd name="connsiteY1358" fmla="*/ 529751 h 2683740"/>
              <a:gd name="connsiteX1359" fmla="*/ 2168984 w 2782030"/>
              <a:gd name="connsiteY1359" fmla="*/ 536748 h 2683740"/>
              <a:gd name="connsiteX1360" fmla="*/ 2168984 w 2782030"/>
              <a:gd name="connsiteY1360" fmla="*/ 529751 h 2683740"/>
              <a:gd name="connsiteX1361" fmla="*/ 1983238 w 2782030"/>
              <a:gd name="connsiteY1361" fmla="*/ 529751 h 2683740"/>
              <a:gd name="connsiteX1362" fmla="*/ 1983238 w 2782030"/>
              <a:gd name="connsiteY1362" fmla="*/ 542246 h 2683740"/>
              <a:gd name="connsiteX1363" fmla="*/ 1983238 w 2782030"/>
              <a:gd name="connsiteY1363" fmla="*/ 529751 h 2683740"/>
              <a:gd name="connsiteX1364" fmla="*/ 2026551 w 2782030"/>
              <a:gd name="connsiteY1364" fmla="*/ 523088 h 2683740"/>
              <a:gd name="connsiteX1365" fmla="*/ 2036547 w 2782030"/>
              <a:gd name="connsiteY1365" fmla="*/ 529751 h 2683740"/>
              <a:gd name="connsiteX1366" fmla="*/ 2026551 w 2782030"/>
              <a:gd name="connsiteY1366" fmla="*/ 523088 h 2683740"/>
              <a:gd name="connsiteX1367" fmla="*/ 432845 w 2782030"/>
              <a:gd name="connsiteY1367" fmla="*/ 523087 h 2683740"/>
              <a:gd name="connsiteX1368" fmla="*/ 422303 w 2782030"/>
              <a:gd name="connsiteY1368" fmla="*/ 530584 h 2683740"/>
              <a:gd name="connsiteX1369" fmla="*/ 431299 w 2782030"/>
              <a:gd name="connsiteY1369" fmla="*/ 523920 h 2683740"/>
              <a:gd name="connsiteX1370" fmla="*/ 432845 w 2782030"/>
              <a:gd name="connsiteY1370" fmla="*/ 523087 h 2683740"/>
              <a:gd name="connsiteX1371" fmla="*/ 1965329 w 2782030"/>
              <a:gd name="connsiteY1371" fmla="*/ 519756 h 2683740"/>
              <a:gd name="connsiteX1372" fmla="*/ 1971577 w 2782030"/>
              <a:gd name="connsiteY1372" fmla="*/ 529751 h 2683740"/>
              <a:gd name="connsiteX1373" fmla="*/ 1968452 w 2782030"/>
              <a:gd name="connsiteY1373" fmla="*/ 529751 h 2683740"/>
              <a:gd name="connsiteX1374" fmla="*/ 1968452 w 2782030"/>
              <a:gd name="connsiteY1374" fmla="*/ 526419 h 2683740"/>
              <a:gd name="connsiteX1375" fmla="*/ 1962205 w 2782030"/>
              <a:gd name="connsiteY1375" fmla="*/ 526419 h 2683740"/>
              <a:gd name="connsiteX1376" fmla="*/ 1965329 w 2782030"/>
              <a:gd name="connsiteY1376" fmla="*/ 519756 h 2683740"/>
              <a:gd name="connsiteX1377" fmla="*/ 2271436 w 2782030"/>
              <a:gd name="connsiteY1377" fmla="*/ 509761 h 2683740"/>
              <a:gd name="connsiteX1378" fmla="*/ 2274896 w 2782030"/>
              <a:gd name="connsiteY1378" fmla="*/ 509761 h 2683740"/>
              <a:gd name="connsiteX1379" fmla="*/ 2299115 w 2782030"/>
              <a:gd name="connsiteY1379" fmla="*/ 533084 h 2683740"/>
              <a:gd name="connsiteX1380" fmla="*/ 2312955 w 2782030"/>
              <a:gd name="connsiteY1380" fmla="*/ 546410 h 2683740"/>
              <a:gd name="connsiteX1381" fmla="*/ 2326795 w 2782030"/>
              <a:gd name="connsiteY1381" fmla="*/ 559737 h 2683740"/>
              <a:gd name="connsiteX1382" fmla="*/ 2330254 w 2782030"/>
              <a:gd name="connsiteY1382" fmla="*/ 566400 h 2683740"/>
              <a:gd name="connsiteX1383" fmla="*/ 2351015 w 2782030"/>
              <a:gd name="connsiteY1383" fmla="*/ 586391 h 2683740"/>
              <a:gd name="connsiteX1384" fmla="*/ 2351015 w 2782030"/>
              <a:gd name="connsiteY1384" fmla="*/ 599719 h 2683740"/>
              <a:gd name="connsiteX1385" fmla="*/ 2357934 w 2782030"/>
              <a:gd name="connsiteY1385" fmla="*/ 603051 h 2683740"/>
              <a:gd name="connsiteX1386" fmla="*/ 2354475 w 2782030"/>
              <a:gd name="connsiteY1386" fmla="*/ 606382 h 2683740"/>
              <a:gd name="connsiteX1387" fmla="*/ 2337174 w 2782030"/>
              <a:gd name="connsiteY1387" fmla="*/ 586391 h 2683740"/>
              <a:gd name="connsiteX1388" fmla="*/ 2316415 w 2782030"/>
              <a:gd name="connsiteY1388" fmla="*/ 566400 h 2683740"/>
              <a:gd name="connsiteX1389" fmla="*/ 2309496 w 2782030"/>
              <a:gd name="connsiteY1389" fmla="*/ 556405 h 2683740"/>
              <a:gd name="connsiteX1390" fmla="*/ 2309496 w 2782030"/>
              <a:gd name="connsiteY1390" fmla="*/ 553074 h 2683740"/>
              <a:gd name="connsiteX1391" fmla="*/ 2271436 w 2782030"/>
              <a:gd name="connsiteY1391" fmla="*/ 509761 h 2683740"/>
              <a:gd name="connsiteX1392" fmla="*/ 2007436 w 2782030"/>
              <a:gd name="connsiteY1392" fmla="*/ 504255 h 2683740"/>
              <a:gd name="connsiteX1393" fmla="*/ 2016734 w 2782030"/>
              <a:gd name="connsiteY1393" fmla="*/ 511362 h 2683740"/>
              <a:gd name="connsiteX1394" fmla="*/ 2005133 w 2782030"/>
              <a:gd name="connsiteY1394" fmla="*/ 510074 h 2683740"/>
              <a:gd name="connsiteX1395" fmla="*/ 2012271 w 2782030"/>
              <a:gd name="connsiteY1395" fmla="*/ 510074 h 2683740"/>
              <a:gd name="connsiteX1396" fmla="*/ 2203967 w 2782030"/>
              <a:gd name="connsiteY1396" fmla="*/ 502888 h 2683740"/>
              <a:gd name="connsiteX1397" fmla="*/ 2210964 w 2782030"/>
              <a:gd name="connsiteY1397" fmla="*/ 502888 h 2683740"/>
              <a:gd name="connsiteX1398" fmla="*/ 2221460 w 2782030"/>
              <a:gd name="connsiteY1398" fmla="*/ 512260 h 2683740"/>
              <a:gd name="connsiteX1399" fmla="*/ 2203967 w 2782030"/>
              <a:gd name="connsiteY1399" fmla="*/ 502888 h 2683740"/>
              <a:gd name="connsiteX1400" fmla="*/ 2036547 w 2782030"/>
              <a:gd name="connsiteY1400" fmla="*/ 499766 h 2683740"/>
              <a:gd name="connsiteX1401" fmla="*/ 2054039 w 2782030"/>
              <a:gd name="connsiteY1401" fmla="*/ 512260 h 2683740"/>
              <a:gd name="connsiteX1402" fmla="*/ 2036547 w 2782030"/>
              <a:gd name="connsiteY1402" fmla="*/ 502888 h 2683740"/>
              <a:gd name="connsiteX1403" fmla="*/ 2036547 w 2782030"/>
              <a:gd name="connsiteY1403" fmla="*/ 499766 h 2683740"/>
              <a:gd name="connsiteX1404" fmla="*/ 2001563 w 2782030"/>
              <a:gd name="connsiteY1404" fmla="*/ 499766 h 2683740"/>
              <a:gd name="connsiteX1405" fmla="*/ 2006916 w 2782030"/>
              <a:gd name="connsiteY1405" fmla="*/ 503631 h 2683740"/>
              <a:gd name="connsiteX1406" fmla="*/ 2007436 w 2782030"/>
              <a:gd name="connsiteY1406" fmla="*/ 504255 h 2683740"/>
              <a:gd name="connsiteX1407" fmla="*/ 1936093 w 2782030"/>
              <a:gd name="connsiteY1407" fmla="*/ 499766 h 2683740"/>
              <a:gd name="connsiteX1408" fmla="*/ 1939592 w 2782030"/>
              <a:gd name="connsiteY1408" fmla="*/ 499766 h 2683740"/>
              <a:gd name="connsiteX1409" fmla="*/ 1946589 w 2782030"/>
              <a:gd name="connsiteY1409" fmla="*/ 509136 h 2683740"/>
              <a:gd name="connsiteX1410" fmla="*/ 1936093 w 2782030"/>
              <a:gd name="connsiteY1410" fmla="*/ 506013 h 2683740"/>
              <a:gd name="connsiteX1411" fmla="*/ 1943090 w 2782030"/>
              <a:gd name="connsiteY1411" fmla="*/ 506013 h 2683740"/>
              <a:gd name="connsiteX1412" fmla="*/ 1936093 w 2782030"/>
              <a:gd name="connsiteY1412" fmla="*/ 499766 h 2683740"/>
              <a:gd name="connsiteX1413" fmla="*/ 2108621 w 2782030"/>
              <a:gd name="connsiteY1413" fmla="*/ 497954 h 2683740"/>
              <a:gd name="connsiteX1414" fmla="*/ 2121507 w 2782030"/>
              <a:gd name="connsiteY1414" fmla="*/ 509761 h 2683740"/>
              <a:gd name="connsiteX1415" fmla="*/ 2108621 w 2782030"/>
              <a:gd name="connsiteY1415" fmla="*/ 497954 h 2683740"/>
              <a:gd name="connsiteX1416" fmla="*/ 1890960 w 2782030"/>
              <a:gd name="connsiteY1416" fmla="*/ 496661 h 2683740"/>
              <a:gd name="connsiteX1417" fmla="*/ 1907712 w 2782030"/>
              <a:gd name="connsiteY1417" fmla="*/ 504837 h 2683740"/>
              <a:gd name="connsiteX1418" fmla="*/ 1907712 w 2782030"/>
              <a:gd name="connsiteY1418" fmla="*/ 502087 h 2683740"/>
              <a:gd name="connsiteX1419" fmla="*/ 1896338 w 2782030"/>
              <a:gd name="connsiteY1419" fmla="*/ 498712 h 2683740"/>
              <a:gd name="connsiteX1420" fmla="*/ 2066532 w 2782030"/>
              <a:gd name="connsiteY1420" fmla="*/ 492268 h 2683740"/>
              <a:gd name="connsiteX1421" fmla="*/ 2096518 w 2782030"/>
              <a:gd name="connsiteY1421" fmla="*/ 509761 h 2683740"/>
              <a:gd name="connsiteX1422" fmla="*/ 2066532 w 2782030"/>
              <a:gd name="connsiteY1422" fmla="*/ 492268 h 2683740"/>
              <a:gd name="connsiteX1423" fmla="*/ 1864127 w 2782030"/>
              <a:gd name="connsiteY1423" fmla="*/ 478525 h 2683740"/>
              <a:gd name="connsiteX1424" fmla="*/ 1879119 w 2782030"/>
              <a:gd name="connsiteY1424" fmla="*/ 489770 h 2683740"/>
              <a:gd name="connsiteX1425" fmla="*/ 1871622 w 2782030"/>
              <a:gd name="connsiteY1425" fmla="*/ 486022 h 2683740"/>
              <a:gd name="connsiteX1426" fmla="*/ 1864127 w 2782030"/>
              <a:gd name="connsiteY1426" fmla="*/ 478525 h 2683740"/>
              <a:gd name="connsiteX1427" fmla="*/ 2059372 w 2782030"/>
              <a:gd name="connsiteY1427" fmla="*/ 475094 h 2683740"/>
              <a:gd name="connsiteX1428" fmla="*/ 2062742 w 2782030"/>
              <a:gd name="connsiteY1428" fmla="*/ 478467 h 2683740"/>
              <a:gd name="connsiteX1429" fmla="*/ 2069482 w 2782030"/>
              <a:gd name="connsiteY1429" fmla="*/ 481842 h 2683740"/>
              <a:gd name="connsiteX1430" fmla="*/ 2076222 w 2782030"/>
              <a:gd name="connsiteY1430" fmla="*/ 491964 h 2683740"/>
              <a:gd name="connsiteX1431" fmla="*/ 2062742 w 2782030"/>
              <a:gd name="connsiteY1431" fmla="*/ 485216 h 2683740"/>
              <a:gd name="connsiteX1432" fmla="*/ 489772 w 2782030"/>
              <a:gd name="connsiteY1432" fmla="*/ 472279 h 2683740"/>
              <a:gd name="connsiteX1433" fmla="*/ 475777 w 2782030"/>
              <a:gd name="connsiteY1433" fmla="*/ 492270 h 2683740"/>
              <a:gd name="connsiteX1434" fmla="*/ 489772 w 2782030"/>
              <a:gd name="connsiteY1434" fmla="*/ 472279 h 2683740"/>
              <a:gd name="connsiteX1435" fmla="*/ 1906171 w 2782030"/>
              <a:gd name="connsiteY1435" fmla="*/ 472200 h 2683740"/>
              <a:gd name="connsiteX1436" fmla="*/ 1921193 w 2782030"/>
              <a:gd name="connsiteY1436" fmla="*/ 478467 h 2683740"/>
              <a:gd name="connsiteX1437" fmla="*/ 1921193 w 2782030"/>
              <a:gd name="connsiteY1437" fmla="*/ 479726 h 2683740"/>
              <a:gd name="connsiteX1438" fmla="*/ 1913189 w 2782030"/>
              <a:gd name="connsiteY1438" fmla="*/ 475515 h 2683740"/>
              <a:gd name="connsiteX1439" fmla="*/ 1880750 w 2782030"/>
              <a:gd name="connsiteY1439" fmla="*/ 461596 h 2683740"/>
              <a:gd name="connsiteX1440" fmla="*/ 1890862 w 2782030"/>
              <a:gd name="connsiteY1440" fmla="*/ 464971 h 2683740"/>
              <a:gd name="connsiteX1441" fmla="*/ 1906171 w 2782030"/>
              <a:gd name="connsiteY1441" fmla="*/ 472200 h 2683740"/>
              <a:gd name="connsiteX1442" fmla="*/ 1840308 w 2782030"/>
              <a:gd name="connsiteY1442" fmla="*/ 448100 h 2683740"/>
              <a:gd name="connsiteX1443" fmla="*/ 1850420 w 2782030"/>
              <a:gd name="connsiteY1443" fmla="*/ 454848 h 2683740"/>
              <a:gd name="connsiteX1444" fmla="*/ 1833568 w 2782030"/>
              <a:gd name="connsiteY1444" fmla="*/ 451475 h 2683740"/>
              <a:gd name="connsiteX1445" fmla="*/ 1840308 w 2782030"/>
              <a:gd name="connsiteY1445" fmla="*/ 448100 h 2683740"/>
              <a:gd name="connsiteX1446" fmla="*/ 1677402 w 2782030"/>
              <a:gd name="connsiteY1446" fmla="*/ 398915 h 2683740"/>
              <a:gd name="connsiteX1447" fmla="*/ 1681338 w 2782030"/>
              <a:gd name="connsiteY1447" fmla="*/ 400281 h 2683740"/>
              <a:gd name="connsiteX1448" fmla="*/ 1689210 w 2782030"/>
              <a:gd name="connsiteY1448" fmla="*/ 404185 h 2683740"/>
              <a:gd name="connsiteX1449" fmla="*/ 1682213 w 2782030"/>
              <a:gd name="connsiteY1449" fmla="*/ 401062 h 2683740"/>
              <a:gd name="connsiteX1450" fmla="*/ 1678714 w 2782030"/>
              <a:gd name="connsiteY1450" fmla="*/ 401062 h 2683740"/>
              <a:gd name="connsiteX1451" fmla="*/ 1677402 w 2782030"/>
              <a:gd name="connsiteY1451" fmla="*/ 398915 h 2683740"/>
              <a:gd name="connsiteX1452" fmla="*/ 1665053 w 2782030"/>
              <a:gd name="connsiteY1452" fmla="*/ 394815 h 2683740"/>
              <a:gd name="connsiteX1453" fmla="*/ 1661722 w 2782030"/>
              <a:gd name="connsiteY1453" fmla="*/ 398563 h 2683740"/>
              <a:gd name="connsiteX1454" fmla="*/ 1665053 w 2782030"/>
              <a:gd name="connsiteY1454" fmla="*/ 394815 h 2683740"/>
              <a:gd name="connsiteX1455" fmla="*/ 2126504 w 2782030"/>
              <a:gd name="connsiteY1455" fmla="*/ 377322 h 2683740"/>
              <a:gd name="connsiteX1456" fmla="*/ 2148995 w 2782030"/>
              <a:gd name="connsiteY1456" fmla="*/ 392315 h 2683740"/>
              <a:gd name="connsiteX1457" fmla="*/ 2137749 w 2782030"/>
              <a:gd name="connsiteY1457" fmla="*/ 388567 h 2683740"/>
              <a:gd name="connsiteX1458" fmla="*/ 2126504 w 2782030"/>
              <a:gd name="connsiteY1458" fmla="*/ 377322 h 2683740"/>
              <a:gd name="connsiteX1459" fmla="*/ 1604248 w 2782030"/>
              <a:gd name="connsiteY1459" fmla="*/ 377322 h 2683740"/>
              <a:gd name="connsiteX1460" fmla="*/ 1611744 w 2782030"/>
              <a:gd name="connsiteY1460" fmla="*/ 381070 h 2683740"/>
              <a:gd name="connsiteX1461" fmla="*/ 1611744 w 2782030"/>
              <a:gd name="connsiteY1461" fmla="*/ 384820 h 2683740"/>
              <a:gd name="connsiteX1462" fmla="*/ 1604248 w 2782030"/>
              <a:gd name="connsiteY1462" fmla="*/ 377322 h 2683740"/>
              <a:gd name="connsiteX1463" fmla="*/ 577230 w 2782030"/>
              <a:gd name="connsiteY1463" fmla="*/ 374824 h 2683740"/>
              <a:gd name="connsiteX1464" fmla="*/ 565985 w 2782030"/>
              <a:gd name="connsiteY1464" fmla="*/ 384820 h 2683740"/>
              <a:gd name="connsiteX1465" fmla="*/ 577230 w 2782030"/>
              <a:gd name="connsiteY1465" fmla="*/ 374824 h 2683740"/>
              <a:gd name="connsiteX1466" fmla="*/ 1597655 w 2782030"/>
              <a:gd name="connsiteY1466" fmla="*/ 370494 h 2683740"/>
              <a:gd name="connsiteX1467" fmla="*/ 1584173 w 2782030"/>
              <a:gd name="connsiteY1467" fmla="*/ 373867 h 2683740"/>
              <a:gd name="connsiteX1468" fmla="*/ 1583752 w 2782030"/>
              <a:gd name="connsiteY1468" fmla="*/ 371759 h 2683740"/>
              <a:gd name="connsiteX1469" fmla="*/ 1581594 w 2782030"/>
              <a:gd name="connsiteY1469" fmla="*/ 375770 h 2683740"/>
              <a:gd name="connsiteX1470" fmla="*/ 1621420 w 2782030"/>
              <a:gd name="connsiteY1470" fmla="*/ 388377 h 2683740"/>
              <a:gd name="connsiteX1471" fmla="*/ 1624741 w 2782030"/>
              <a:gd name="connsiteY1471" fmla="*/ 384820 h 2683740"/>
              <a:gd name="connsiteX1472" fmla="*/ 1629114 w 2782030"/>
              <a:gd name="connsiteY1472" fmla="*/ 387162 h 2683740"/>
              <a:gd name="connsiteX1473" fmla="*/ 1628527 w 2782030"/>
              <a:gd name="connsiteY1473" fmla="*/ 390626 h 2683740"/>
              <a:gd name="connsiteX1474" fmla="*/ 1682152 w 2782030"/>
              <a:gd name="connsiteY1474" fmla="*/ 407599 h 2683740"/>
              <a:gd name="connsiteX1475" fmla="*/ 1681713 w 2782030"/>
              <a:gd name="connsiteY1475" fmla="*/ 407310 h 2683740"/>
              <a:gd name="connsiteX1476" fmla="*/ 1699205 w 2782030"/>
              <a:gd name="connsiteY1476" fmla="*/ 411058 h 2683740"/>
              <a:gd name="connsiteX1477" fmla="*/ 1697808 w 2782030"/>
              <a:gd name="connsiteY1477" fmla="*/ 412554 h 2683740"/>
              <a:gd name="connsiteX1478" fmla="*/ 1702739 w 2782030"/>
              <a:gd name="connsiteY1478" fmla="*/ 414116 h 2683740"/>
              <a:gd name="connsiteX1479" fmla="*/ 1705451 w 2782030"/>
              <a:gd name="connsiteY1479" fmla="*/ 412307 h 2683740"/>
              <a:gd name="connsiteX1480" fmla="*/ 1716696 w 2782030"/>
              <a:gd name="connsiteY1480" fmla="*/ 414807 h 2683740"/>
              <a:gd name="connsiteX1481" fmla="*/ 1704922 w 2782030"/>
              <a:gd name="connsiteY1481" fmla="*/ 414807 h 2683740"/>
              <a:gd name="connsiteX1482" fmla="*/ 1770279 w 2782030"/>
              <a:gd name="connsiteY1482" fmla="*/ 435495 h 2683740"/>
              <a:gd name="connsiteX1483" fmla="*/ 1800619 w 2782030"/>
              <a:gd name="connsiteY1483" fmla="*/ 452569 h 2683740"/>
              <a:gd name="connsiteX1484" fmla="*/ 1816971 w 2782030"/>
              <a:gd name="connsiteY1484" fmla="*/ 460549 h 2683740"/>
              <a:gd name="connsiteX1485" fmla="*/ 1817481 w 2782030"/>
              <a:gd name="connsiteY1485" fmla="*/ 459784 h 2683740"/>
              <a:gd name="connsiteX1486" fmla="*/ 1824145 w 2782030"/>
              <a:gd name="connsiteY1486" fmla="*/ 462282 h 2683740"/>
              <a:gd name="connsiteX1487" fmla="*/ 1821750 w 2782030"/>
              <a:gd name="connsiteY1487" fmla="*/ 462882 h 2683740"/>
              <a:gd name="connsiteX1488" fmla="*/ 1888627 w 2782030"/>
              <a:gd name="connsiteY1488" fmla="*/ 495523 h 2683740"/>
              <a:gd name="connsiteX1489" fmla="*/ 1903078 w 2782030"/>
              <a:gd name="connsiteY1489" fmla="*/ 497869 h 2683740"/>
              <a:gd name="connsiteX1490" fmla="*/ 1911082 w 2782030"/>
              <a:gd name="connsiteY1490" fmla="*/ 495339 h 2683740"/>
              <a:gd name="connsiteX1491" fmla="*/ 1917823 w 2782030"/>
              <a:gd name="connsiteY1491" fmla="*/ 498712 h 2683740"/>
              <a:gd name="connsiteX1492" fmla="*/ 1924563 w 2782030"/>
              <a:gd name="connsiteY1492" fmla="*/ 488590 h 2683740"/>
              <a:gd name="connsiteX1493" fmla="*/ 1907712 w 2782030"/>
              <a:gd name="connsiteY1493" fmla="*/ 478467 h 2683740"/>
              <a:gd name="connsiteX1494" fmla="*/ 1907712 w 2782030"/>
              <a:gd name="connsiteY1494" fmla="*/ 481842 h 2683740"/>
              <a:gd name="connsiteX1495" fmla="*/ 1904342 w 2782030"/>
              <a:gd name="connsiteY1495" fmla="*/ 475094 h 2683740"/>
              <a:gd name="connsiteX1496" fmla="*/ 1921193 w 2782030"/>
              <a:gd name="connsiteY1496" fmla="*/ 481842 h 2683740"/>
              <a:gd name="connsiteX1497" fmla="*/ 1921193 w 2782030"/>
              <a:gd name="connsiteY1497" fmla="*/ 479726 h 2683740"/>
              <a:gd name="connsiteX1498" fmla="*/ 1938045 w 2782030"/>
              <a:gd name="connsiteY1498" fmla="*/ 488590 h 2683740"/>
              <a:gd name="connsiteX1499" fmla="*/ 1907712 w 2782030"/>
              <a:gd name="connsiteY1499" fmla="*/ 464971 h 2683740"/>
              <a:gd name="connsiteX1500" fmla="*/ 1863900 w 2782030"/>
              <a:gd name="connsiteY1500" fmla="*/ 448100 h 2683740"/>
              <a:gd name="connsiteX1501" fmla="*/ 1870640 w 2782030"/>
              <a:gd name="connsiteY1501" fmla="*/ 451475 h 2683740"/>
              <a:gd name="connsiteX1502" fmla="*/ 1850420 w 2782030"/>
              <a:gd name="connsiteY1502" fmla="*/ 444725 h 2683740"/>
              <a:gd name="connsiteX1503" fmla="*/ 1853790 w 2782030"/>
              <a:gd name="connsiteY1503" fmla="*/ 448100 h 2683740"/>
              <a:gd name="connsiteX1504" fmla="*/ 1833568 w 2782030"/>
              <a:gd name="connsiteY1504" fmla="*/ 434602 h 2683740"/>
              <a:gd name="connsiteX1505" fmla="*/ 1833544 w 2782030"/>
              <a:gd name="connsiteY1505" fmla="*/ 434615 h 2683740"/>
              <a:gd name="connsiteX1506" fmla="*/ 1833642 w 2782030"/>
              <a:gd name="connsiteY1506" fmla="*/ 434798 h 2683740"/>
              <a:gd name="connsiteX1507" fmla="*/ 1833520 w 2782030"/>
              <a:gd name="connsiteY1507" fmla="*/ 434628 h 2683740"/>
              <a:gd name="connsiteX1508" fmla="*/ 1829524 w 2782030"/>
              <a:gd name="connsiteY1508" fmla="*/ 436628 h 2683740"/>
              <a:gd name="connsiteX1509" fmla="*/ 1820087 w 2782030"/>
              <a:gd name="connsiteY1509" fmla="*/ 431229 h 2683740"/>
              <a:gd name="connsiteX1510" fmla="*/ 1829355 w 2782030"/>
              <a:gd name="connsiteY1510" fmla="*/ 436712 h 2683740"/>
              <a:gd name="connsiteX1511" fmla="*/ 1829524 w 2782030"/>
              <a:gd name="connsiteY1511" fmla="*/ 436628 h 2683740"/>
              <a:gd name="connsiteX1512" fmla="*/ 1843679 w 2782030"/>
              <a:gd name="connsiteY1512" fmla="*/ 444725 h 2683740"/>
              <a:gd name="connsiteX1513" fmla="*/ 1870640 w 2782030"/>
              <a:gd name="connsiteY1513" fmla="*/ 454848 h 2683740"/>
              <a:gd name="connsiteX1514" fmla="*/ 1877380 w 2782030"/>
              <a:gd name="connsiteY1514" fmla="*/ 464971 h 2683740"/>
              <a:gd name="connsiteX1515" fmla="*/ 1853790 w 2782030"/>
              <a:gd name="connsiteY1515" fmla="*/ 451475 h 2683740"/>
              <a:gd name="connsiteX1516" fmla="*/ 1867270 w 2782030"/>
              <a:gd name="connsiteY1516" fmla="*/ 468346 h 2683740"/>
              <a:gd name="connsiteX1517" fmla="*/ 1847049 w 2782030"/>
              <a:gd name="connsiteY1517" fmla="*/ 448100 h 2683740"/>
              <a:gd name="connsiteX1518" fmla="*/ 1840308 w 2782030"/>
              <a:gd name="connsiteY1518" fmla="*/ 448100 h 2683740"/>
              <a:gd name="connsiteX1519" fmla="*/ 1803237 w 2782030"/>
              <a:gd name="connsiteY1519" fmla="*/ 431229 h 2683740"/>
              <a:gd name="connsiteX1520" fmla="*/ 1816717 w 2782030"/>
              <a:gd name="connsiteY1520" fmla="*/ 441352 h 2683740"/>
              <a:gd name="connsiteX1521" fmla="*/ 1796495 w 2782030"/>
              <a:gd name="connsiteY1521" fmla="*/ 431229 h 2683740"/>
              <a:gd name="connsiteX1522" fmla="*/ 1769535 w 2782030"/>
              <a:gd name="connsiteY1522" fmla="*/ 421106 h 2683740"/>
              <a:gd name="connsiteX1523" fmla="*/ 1779645 w 2782030"/>
              <a:gd name="connsiteY1523" fmla="*/ 427854 h 2683740"/>
              <a:gd name="connsiteX1524" fmla="*/ 1742572 w 2782030"/>
              <a:gd name="connsiteY1524" fmla="*/ 417732 h 2683740"/>
              <a:gd name="connsiteX1525" fmla="*/ 1739202 w 2782030"/>
              <a:gd name="connsiteY1525" fmla="*/ 421106 h 2683740"/>
              <a:gd name="connsiteX1526" fmla="*/ 1718982 w 2782030"/>
              <a:gd name="connsiteY1526" fmla="*/ 414358 h 2683740"/>
              <a:gd name="connsiteX1527" fmla="*/ 1735832 w 2782030"/>
              <a:gd name="connsiteY1527" fmla="*/ 410984 h 2683740"/>
              <a:gd name="connsiteX1528" fmla="*/ 1715612 w 2782030"/>
              <a:gd name="connsiteY1528" fmla="*/ 404235 h 2683740"/>
              <a:gd name="connsiteX1529" fmla="*/ 1715612 w 2782030"/>
              <a:gd name="connsiteY1529" fmla="*/ 407610 h 2683740"/>
              <a:gd name="connsiteX1530" fmla="*/ 1692020 w 2782030"/>
              <a:gd name="connsiteY1530" fmla="*/ 400861 h 2683740"/>
              <a:gd name="connsiteX1531" fmla="*/ 1705500 w 2782030"/>
              <a:gd name="connsiteY1531" fmla="*/ 404235 h 2683740"/>
              <a:gd name="connsiteX1532" fmla="*/ 1695390 w 2782030"/>
              <a:gd name="connsiteY1532" fmla="*/ 397488 h 2683740"/>
              <a:gd name="connsiteX1533" fmla="*/ 1681910 w 2782030"/>
              <a:gd name="connsiteY1533" fmla="*/ 394113 h 2683740"/>
              <a:gd name="connsiteX1534" fmla="*/ 1678539 w 2782030"/>
              <a:gd name="connsiteY1534" fmla="*/ 390738 h 2683740"/>
              <a:gd name="connsiteX1535" fmla="*/ 1668428 w 2782030"/>
              <a:gd name="connsiteY1535" fmla="*/ 387365 h 2683740"/>
              <a:gd name="connsiteX1536" fmla="*/ 1668428 w 2782030"/>
              <a:gd name="connsiteY1536" fmla="*/ 394113 h 2683740"/>
              <a:gd name="connsiteX1537" fmla="*/ 1651165 w 2782030"/>
              <a:gd name="connsiteY1537" fmla="*/ 388352 h 2683740"/>
              <a:gd name="connsiteX1538" fmla="*/ 1661724 w 2782030"/>
              <a:gd name="connsiteY1538" fmla="*/ 393982 h 2683740"/>
              <a:gd name="connsiteX1539" fmla="*/ 1658599 w 2782030"/>
              <a:gd name="connsiteY1539" fmla="*/ 393982 h 2683740"/>
              <a:gd name="connsiteX1540" fmla="*/ 1650252 w 2782030"/>
              <a:gd name="connsiteY1540" fmla="*/ 388048 h 2683740"/>
              <a:gd name="connsiteX1541" fmla="*/ 1638097 w 2782030"/>
              <a:gd name="connsiteY1541" fmla="*/ 383990 h 2683740"/>
              <a:gd name="connsiteX1542" fmla="*/ 1641467 w 2782030"/>
              <a:gd name="connsiteY1542" fmla="*/ 380617 h 2683740"/>
              <a:gd name="connsiteX1543" fmla="*/ 1627985 w 2782030"/>
              <a:gd name="connsiteY1543" fmla="*/ 377242 h 2683740"/>
              <a:gd name="connsiteX1544" fmla="*/ 1611135 w 2782030"/>
              <a:gd name="connsiteY1544" fmla="*/ 377242 h 2683740"/>
              <a:gd name="connsiteX1545" fmla="*/ 1604395 w 2782030"/>
              <a:gd name="connsiteY1545" fmla="*/ 370494 h 2683740"/>
              <a:gd name="connsiteX1546" fmla="*/ 1597655 w 2782030"/>
              <a:gd name="connsiteY1546" fmla="*/ 373867 h 2683740"/>
              <a:gd name="connsiteX1547" fmla="*/ 1597655 w 2782030"/>
              <a:gd name="connsiteY1547" fmla="*/ 370494 h 2683740"/>
              <a:gd name="connsiteX1548" fmla="*/ 1570692 w 2782030"/>
              <a:gd name="connsiteY1548" fmla="*/ 370494 h 2683740"/>
              <a:gd name="connsiteX1549" fmla="*/ 1567744 w 2782030"/>
              <a:gd name="connsiteY1549" fmla="*/ 373447 h 2683740"/>
              <a:gd name="connsiteX1550" fmla="*/ 1567359 w 2782030"/>
              <a:gd name="connsiteY1550" fmla="*/ 373833 h 2683740"/>
              <a:gd name="connsiteX1551" fmla="*/ 1575832 w 2782030"/>
              <a:gd name="connsiteY1551" fmla="*/ 374763 h 2683740"/>
              <a:gd name="connsiteX1552" fmla="*/ 1576170 w 2782030"/>
              <a:gd name="connsiteY1552" fmla="*/ 374289 h 2683740"/>
              <a:gd name="connsiteX1553" fmla="*/ 1580803 w 2782030"/>
              <a:gd name="connsiteY1553" fmla="*/ 373867 h 2683740"/>
              <a:gd name="connsiteX1554" fmla="*/ 1570692 w 2782030"/>
              <a:gd name="connsiteY1554" fmla="*/ 370494 h 2683740"/>
              <a:gd name="connsiteX1555" fmla="*/ 2047189 w 2782030"/>
              <a:gd name="connsiteY1555" fmla="*/ 365844 h 2683740"/>
              <a:gd name="connsiteX1556" fmla="*/ 2056536 w 2782030"/>
              <a:gd name="connsiteY1556" fmla="*/ 366828 h 2683740"/>
              <a:gd name="connsiteX1557" fmla="*/ 2074028 w 2782030"/>
              <a:gd name="connsiteY1557" fmla="*/ 373825 h 2683740"/>
              <a:gd name="connsiteX1558" fmla="*/ 2063532 w 2782030"/>
              <a:gd name="connsiteY1558" fmla="*/ 373825 h 2683740"/>
              <a:gd name="connsiteX1559" fmla="*/ 2049539 w 2782030"/>
              <a:gd name="connsiteY1559" fmla="*/ 370327 h 2683740"/>
              <a:gd name="connsiteX1560" fmla="*/ 2047189 w 2782030"/>
              <a:gd name="connsiteY1560" fmla="*/ 365844 h 2683740"/>
              <a:gd name="connsiteX1561" fmla="*/ 662066 w 2782030"/>
              <a:gd name="connsiteY1561" fmla="*/ 362642 h 2683740"/>
              <a:gd name="connsiteX1562" fmla="*/ 661191 w 2782030"/>
              <a:gd name="connsiteY1562" fmla="*/ 367327 h 2683740"/>
              <a:gd name="connsiteX1563" fmla="*/ 650695 w 2782030"/>
              <a:gd name="connsiteY1563" fmla="*/ 374824 h 2683740"/>
              <a:gd name="connsiteX1564" fmla="*/ 657694 w 2782030"/>
              <a:gd name="connsiteY1564" fmla="*/ 363579 h 2683740"/>
              <a:gd name="connsiteX1565" fmla="*/ 662066 w 2782030"/>
              <a:gd name="connsiteY1565" fmla="*/ 362642 h 2683740"/>
              <a:gd name="connsiteX1566" fmla="*/ 1449365 w 2782030"/>
              <a:gd name="connsiteY1566" fmla="*/ 360371 h 2683740"/>
              <a:gd name="connsiteX1567" fmla="*/ 1448641 w 2782030"/>
              <a:gd name="connsiteY1567" fmla="*/ 360785 h 2683740"/>
              <a:gd name="connsiteX1568" fmla="*/ 1452326 w 2782030"/>
              <a:gd name="connsiteY1568" fmla="*/ 361191 h 2683740"/>
              <a:gd name="connsiteX1569" fmla="*/ 1452735 w 2782030"/>
              <a:gd name="connsiteY1569" fmla="*/ 360371 h 2683740"/>
              <a:gd name="connsiteX1570" fmla="*/ 1449365 w 2782030"/>
              <a:gd name="connsiteY1570" fmla="*/ 360371 h 2683740"/>
              <a:gd name="connsiteX1571" fmla="*/ 1544777 w 2782030"/>
              <a:gd name="connsiteY1571" fmla="*/ 359831 h 2683740"/>
              <a:gd name="connsiteX1572" fmla="*/ 1551275 w 2782030"/>
              <a:gd name="connsiteY1572" fmla="*/ 366494 h 2683740"/>
              <a:gd name="connsiteX1573" fmla="*/ 1561020 w 2782030"/>
              <a:gd name="connsiteY1573" fmla="*/ 363163 h 2683740"/>
              <a:gd name="connsiteX1574" fmla="*/ 1561020 w 2782030"/>
              <a:gd name="connsiteY1574" fmla="*/ 369827 h 2683740"/>
              <a:gd name="connsiteX1575" fmla="*/ 1538279 w 2782030"/>
              <a:gd name="connsiteY1575" fmla="*/ 366494 h 2683740"/>
              <a:gd name="connsiteX1576" fmla="*/ 1544777 w 2782030"/>
              <a:gd name="connsiteY1576" fmla="*/ 366494 h 2683740"/>
              <a:gd name="connsiteX1577" fmla="*/ 1535032 w 2782030"/>
              <a:gd name="connsiteY1577" fmla="*/ 363163 h 2683740"/>
              <a:gd name="connsiteX1578" fmla="*/ 1544777 w 2782030"/>
              <a:gd name="connsiteY1578" fmla="*/ 359831 h 2683740"/>
              <a:gd name="connsiteX1579" fmla="*/ 1530784 w 2782030"/>
              <a:gd name="connsiteY1579" fmla="*/ 359831 h 2683740"/>
              <a:gd name="connsiteX1580" fmla="*/ 1523787 w 2782030"/>
              <a:gd name="connsiteY1580" fmla="*/ 363579 h 2683740"/>
              <a:gd name="connsiteX1581" fmla="*/ 1534283 w 2782030"/>
              <a:gd name="connsiteY1581" fmla="*/ 367329 h 2683740"/>
              <a:gd name="connsiteX1582" fmla="*/ 1520288 w 2782030"/>
              <a:gd name="connsiteY1582" fmla="*/ 367329 h 2683740"/>
              <a:gd name="connsiteX1583" fmla="*/ 1530784 w 2782030"/>
              <a:gd name="connsiteY1583" fmla="*/ 359831 h 2683740"/>
              <a:gd name="connsiteX1584" fmla="*/ 1529408 w 2782030"/>
              <a:gd name="connsiteY1584" fmla="*/ 357840 h 2683740"/>
              <a:gd name="connsiteX1585" fmla="*/ 1510029 w 2782030"/>
              <a:gd name="connsiteY1585" fmla="*/ 360371 h 2683740"/>
              <a:gd name="connsiteX1586" fmla="*/ 1513400 w 2782030"/>
              <a:gd name="connsiteY1586" fmla="*/ 360371 h 2683740"/>
              <a:gd name="connsiteX1587" fmla="*/ 1510029 w 2782030"/>
              <a:gd name="connsiteY1587" fmla="*/ 367119 h 2683740"/>
              <a:gd name="connsiteX1588" fmla="*/ 1503289 w 2782030"/>
              <a:gd name="connsiteY1588" fmla="*/ 360371 h 2683740"/>
              <a:gd name="connsiteX1589" fmla="*/ 1489807 w 2782030"/>
              <a:gd name="connsiteY1589" fmla="*/ 363746 h 2683740"/>
              <a:gd name="connsiteX1590" fmla="*/ 1456107 w 2782030"/>
              <a:gd name="connsiteY1590" fmla="*/ 360371 h 2683740"/>
              <a:gd name="connsiteX1591" fmla="*/ 1456758 w 2782030"/>
              <a:gd name="connsiteY1591" fmla="*/ 361678 h 2683740"/>
              <a:gd name="connsiteX1592" fmla="*/ 1564716 w 2782030"/>
              <a:gd name="connsiteY1592" fmla="*/ 373541 h 2683740"/>
              <a:gd name="connsiteX1593" fmla="*/ 1563952 w 2782030"/>
              <a:gd name="connsiteY1593" fmla="*/ 373447 h 2683740"/>
              <a:gd name="connsiteX1594" fmla="*/ 1560582 w 2782030"/>
              <a:gd name="connsiteY1594" fmla="*/ 370494 h 2683740"/>
              <a:gd name="connsiteX1595" fmla="*/ 1567322 w 2782030"/>
              <a:gd name="connsiteY1595" fmla="*/ 367119 h 2683740"/>
              <a:gd name="connsiteX1596" fmla="*/ 1580803 w 2782030"/>
              <a:gd name="connsiteY1596" fmla="*/ 370494 h 2683740"/>
              <a:gd name="connsiteX1597" fmla="*/ 1567322 w 2782030"/>
              <a:gd name="connsiteY1597" fmla="*/ 367119 h 2683740"/>
              <a:gd name="connsiteX1598" fmla="*/ 1553842 w 2782030"/>
              <a:gd name="connsiteY1598" fmla="*/ 360371 h 2683740"/>
              <a:gd name="connsiteX1599" fmla="*/ 1529408 w 2782030"/>
              <a:gd name="connsiteY1599" fmla="*/ 357840 h 2683740"/>
              <a:gd name="connsiteX1600" fmla="*/ 2027175 w 2782030"/>
              <a:gd name="connsiteY1600" fmla="*/ 357332 h 2683740"/>
              <a:gd name="connsiteX1601" fmla="*/ 2036547 w 2782030"/>
              <a:gd name="connsiteY1601" fmla="*/ 363995 h 2683740"/>
              <a:gd name="connsiteX1602" fmla="*/ 2036547 w 2782030"/>
              <a:gd name="connsiteY1602" fmla="*/ 367327 h 2683740"/>
              <a:gd name="connsiteX1603" fmla="*/ 2027175 w 2782030"/>
              <a:gd name="connsiteY1603" fmla="*/ 357332 h 2683740"/>
              <a:gd name="connsiteX1604" fmla="*/ 2062533 w 2782030"/>
              <a:gd name="connsiteY1604" fmla="*/ 354834 h 2683740"/>
              <a:gd name="connsiteX1605" fmla="*/ 2076528 w 2782030"/>
              <a:gd name="connsiteY1605" fmla="*/ 361496 h 2683740"/>
              <a:gd name="connsiteX1606" fmla="*/ 2062533 w 2782030"/>
              <a:gd name="connsiteY1606" fmla="*/ 354834 h 2683740"/>
              <a:gd name="connsiteX1607" fmla="*/ 2171483 w 2782030"/>
              <a:gd name="connsiteY1607" fmla="*/ 334843 h 2683740"/>
              <a:gd name="connsiteX1608" fmla="*/ 2191474 w 2782030"/>
              <a:gd name="connsiteY1608" fmla="*/ 344213 h 2683740"/>
              <a:gd name="connsiteX1609" fmla="*/ 2171483 w 2782030"/>
              <a:gd name="connsiteY1609" fmla="*/ 334843 h 2683740"/>
              <a:gd name="connsiteX1610" fmla="*/ 767148 w 2782030"/>
              <a:gd name="connsiteY1610" fmla="*/ 320281 h 2683740"/>
              <a:gd name="connsiteX1611" fmla="*/ 761845 w 2782030"/>
              <a:gd name="connsiteY1611" fmla="*/ 323255 h 2683740"/>
              <a:gd name="connsiteX1612" fmla="*/ 766901 w 2782030"/>
              <a:gd name="connsiteY1612" fmla="*/ 320303 h 2683740"/>
              <a:gd name="connsiteX1613" fmla="*/ 2024052 w 2782030"/>
              <a:gd name="connsiteY1613" fmla="*/ 310763 h 2683740"/>
              <a:gd name="connsiteX1614" fmla="*/ 2037271 w 2782030"/>
              <a:gd name="connsiteY1614" fmla="*/ 317577 h 2683740"/>
              <a:gd name="connsiteX1615" fmla="*/ 2063710 w 2782030"/>
              <a:gd name="connsiteY1615" fmla="*/ 331207 h 2683740"/>
              <a:gd name="connsiteX1616" fmla="*/ 2060405 w 2782030"/>
              <a:gd name="connsiteY1616" fmla="*/ 334615 h 2683740"/>
              <a:gd name="connsiteX1617" fmla="*/ 2126504 w 2782030"/>
              <a:gd name="connsiteY1617" fmla="*/ 382320 h 2683740"/>
              <a:gd name="connsiteX1618" fmla="*/ 2103369 w 2782030"/>
              <a:gd name="connsiteY1618" fmla="*/ 368690 h 2683740"/>
              <a:gd name="connsiteX1619" fmla="*/ 2076931 w 2782030"/>
              <a:gd name="connsiteY1619" fmla="*/ 348245 h 2683740"/>
              <a:gd name="connsiteX1620" fmla="*/ 2024052 w 2782030"/>
              <a:gd name="connsiteY1620" fmla="*/ 310763 h 2683740"/>
              <a:gd name="connsiteX1621" fmla="*/ 690329 w 2782030"/>
              <a:gd name="connsiteY1621" fmla="*/ 287535 h 2683740"/>
              <a:gd name="connsiteX1622" fmla="*/ 691283 w 2782030"/>
              <a:gd name="connsiteY1622" fmla="*/ 290091 h 2683740"/>
              <a:gd name="connsiteX1623" fmla="*/ 681109 w 2782030"/>
              <a:gd name="connsiteY1623" fmla="*/ 300314 h 2683740"/>
              <a:gd name="connsiteX1624" fmla="*/ 660761 w 2782030"/>
              <a:gd name="connsiteY1624" fmla="*/ 313944 h 2683740"/>
              <a:gd name="connsiteX1625" fmla="*/ 657371 w 2782030"/>
              <a:gd name="connsiteY1625" fmla="*/ 313944 h 2683740"/>
              <a:gd name="connsiteX1626" fmla="*/ 599719 w 2782030"/>
              <a:gd name="connsiteY1626" fmla="*/ 354834 h 2683740"/>
              <a:gd name="connsiteX1627" fmla="*/ 657371 w 2782030"/>
              <a:gd name="connsiteY1627" fmla="*/ 307128 h 2683740"/>
              <a:gd name="connsiteX1628" fmla="*/ 660761 w 2782030"/>
              <a:gd name="connsiteY1628" fmla="*/ 310536 h 2683740"/>
              <a:gd name="connsiteX1629" fmla="*/ 690329 w 2782030"/>
              <a:gd name="connsiteY1629" fmla="*/ 287535 h 2683740"/>
              <a:gd name="connsiteX1630" fmla="*/ 808195 w 2782030"/>
              <a:gd name="connsiteY1630" fmla="*/ 282368 h 2683740"/>
              <a:gd name="connsiteX1631" fmla="*/ 792130 w 2782030"/>
              <a:gd name="connsiteY1631" fmla="*/ 297361 h 2683740"/>
              <a:gd name="connsiteX1632" fmla="*/ 798555 w 2782030"/>
              <a:gd name="connsiteY1632" fmla="*/ 289864 h 2683740"/>
              <a:gd name="connsiteX1633" fmla="*/ 795342 w 2782030"/>
              <a:gd name="connsiteY1633" fmla="*/ 289864 h 2683740"/>
              <a:gd name="connsiteX1634" fmla="*/ 808195 w 2782030"/>
              <a:gd name="connsiteY1634" fmla="*/ 282368 h 2683740"/>
              <a:gd name="connsiteX1635" fmla="*/ 1844136 w 2782030"/>
              <a:gd name="connsiteY1635" fmla="*/ 279869 h 2683740"/>
              <a:gd name="connsiteX1636" fmla="*/ 1857462 w 2782030"/>
              <a:gd name="connsiteY1636" fmla="*/ 282992 h 2683740"/>
              <a:gd name="connsiteX1637" fmla="*/ 1864127 w 2782030"/>
              <a:gd name="connsiteY1637" fmla="*/ 289239 h 2683740"/>
              <a:gd name="connsiteX1638" fmla="*/ 1854131 w 2782030"/>
              <a:gd name="connsiteY1638" fmla="*/ 286116 h 2683740"/>
              <a:gd name="connsiteX1639" fmla="*/ 1844136 w 2782030"/>
              <a:gd name="connsiteY1639" fmla="*/ 279869 h 2683740"/>
              <a:gd name="connsiteX1640" fmla="*/ 1849966 w 2782030"/>
              <a:gd name="connsiteY1640" fmla="*/ 272371 h 2683740"/>
              <a:gd name="connsiteX1641" fmla="*/ 1866626 w 2782030"/>
              <a:gd name="connsiteY1641" fmla="*/ 276119 h 2683740"/>
              <a:gd name="connsiteX1642" fmla="*/ 1846636 w 2782030"/>
              <a:gd name="connsiteY1642" fmla="*/ 276119 h 2683740"/>
              <a:gd name="connsiteX1643" fmla="*/ 1849966 w 2782030"/>
              <a:gd name="connsiteY1643" fmla="*/ 272371 h 2683740"/>
              <a:gd name="connsiteX1644" fmla="*/ 741305 w 2782030"/>
              <a:gd name="connsiteY1644" fmla="*/ 272371 h 2683740"/>
              <a:gd name="connsiteX1645" fmla="*/ 714517 w 2782030"/>
              <a:gd name="connsiteY1645" fmla="*/ 286031 h 2683740"/>
              <a:gd name="connsiteX1646" fmla="*/ 583927 w 2782030"/>
              <a:gd name="connsiteY1646" fmla="*/ 374824 h 2683740"/>
              <a:gd name="connsiteX1647" fmla="*/ 577230 w 2782030"/>
              <a:gd name="connsiteY1647" fmla="*/ 371408 h 2683740"/>
              <a:gd name="connsiteX1648" fmla="*/ 714517 w 2782030"/>
              <a:gd name="connsiteY1648" fmla="*/ 282617 h 2683740"/>
              <a:gd name="connsiteX1649" fmla="*/ 741305 w 2782030"/>
              <a:gd name="connsiteY1649" fmla="*/ 272371 h 2683740"/>
              <a:gd name="connsiteX1650" fmla="*/ 839607 w 2782030"/>
              <a:gd name="connsiteY1650" fmla="*/ 269873 h 2683740"/>
              <a:gd name="connsiteX1651" fmla="*/ 832944 w 2782030"/>
              <a:gd name="connsiteY1651" fmla="*/ 276536 h 2683740"/>
              <a:gd name="connsiteX1652" fmla="*/ 826279 w 2782030"/>
              <a:gd name="connsiteY1652" fmla="*/ 276954 h 2683740"/>
              <a:gd name="connsiteX1653" fmla="*/ 819616 w 2782030"/>
              <a:gd name="connsiteY1653" fmla="*/ 279869 h 2683740"/>
              <a:gd name="connsiteX1654" fmla="*/ 839607 w 2782030"/>
              <a:gd name="connsiteY1654" fmla="*/ 269873 h 2683740"/>
              <a:gd name="connsiteX1655" fmla="*/ 1837353 w 2782030"/>
              <a:gd name="connsiteY1655" fmla="*/ 267374 h 2683740"/>
              <a:gd name="connsiteX1656" fmla="*/ 1840923 w 2782030"/>
              <a:gd name="connsiteY1656" fmla="*/ 270706 h 2683740"/>
              <a:gd name="connsiteX1657" fmla="*/ 1844493 w 2782030"/>
              <a:gd name="connsiteY1657" fmla="*/ 270706 h 2683740"/>
              <a:gd name="connsiteX1658" fmla="*/ 1848063 w 2782030"/>
              <a:gd name="connsiteY1658" fmla="*/ 274037 h 2683740"/>
              <a:gd name="connsiteX1659" fmla="*/ 1837353 w 2782030"/>
              <a:gd name="connsiteY1659" fmla="*/ 267374 h 2683740"/>
              <a:gd name="connsiteX1660" fmla="*/ 1794161 w 2782030"/>
              <a:gd name="connsiteY1660" fmla="*/ 249883 h 2683740"/>
              <a:gd name="connsiteX1661" fmla="*/ 1810819 w 2782030"/>
              <a:gd name="connsiteY1661" fmla="*/ 253215 h 2683740"/>
              <a:gd name="connsiteX1662" fmla="*/ 1810819 w 2782030"/>
              <a:gd name="connsiteY1662" fmla="*/ 259878 h 2683740"/>
              <a:gd name="connsiteX1663" fmla="*/ 1797492 w 2782030"/>
              <a:gd name="connsiteY1663" fmla="*/ 253215 h 2683740"/>
              <a:gd name="connsiteX1664" fmla="*/ 1794161 w 2782030"/>
              <a:gd name="connsiteY1664" fmla="*/ 253215 h 2683740"/>
              <a:gd name="connsiteX1665" fmla="*/ 1794161 w 2782030"/>
              <a:gd name="connsiteY1665" fmla="*/ 249883 h 2683740"/>
              <a:gd name="connsiteX1666" fmla="*/ 1729190 w 2782030"/>
              <a:gd name="connsiteY1666" fmla="*/ 238499 h 2683740"/>
              <a:gd name="connsiteX1667" fmla="*/ 1759176 w 2782030"/>
              <a:gd name="connsiteY1667" fmla="*/ 245718 h 2683740"/>
              <a:gd name="connsiteX1668" fmla="*/ 1799157 w 2782030"/>
              <a:gd name="connsiteY1668" fmla="*/ 267375 h 2683740"/>
              <a:gd name="connsiteX1669" fmla="*/ 1762506 w 2782030"/>
              <a:gd name="connsiteY1669" fmla="*/ 252937 h 2683740"/>
              <a:gd name="connsiteX1670" fmla="*/ 1729190 w 2782030"/>
              <a:gd name="connsiteY1670" fmla="*/ 238499 h 2683740"/>
              <a:gd name="connsiteX1671" fmla="*/ 1706624 w 2782030"/>
              <a:gd name="connsiteY1671" fmla="*/ 231767 h 2683740"/>
              <a:gd name="connsiteX1672" fmla="*/ 1711700 w 2782030"/>
              <a:gd name="connsiteY1672" fmla="*/ 234890 h 2683740"/>
              <a:gd name="connsiteX1673" fmla="*/ 1699205 w 2782030"/>
              <a:gd name="connsiteY1673" fmla="*/ 232390 h 2683740"/>
              <a:gd name="connsiteX1674" fmla="*/ 1706624 w 2782030"/>
              <a:gd name="connsiteY1674" fmla="*/ 231767 h 2683740"/>
              <a:gd name="connsiteX1675" fmla="*/ 1686294 w 2782030"/>
              <a:gd name="connsiteY1675" fmla="*/ 225728 h 2683740"/>
              <a:gd name="connsiteX1676" fmla="*/ 1695873 w 2782030"/>
              <a:gd name="connsiteY1676" fmla="*/ 225729 h 2683740"/>
              <a:gd name="connsiteX1677" fmla="*/ 1699205 w 2782030"/>
              <a:gd name="connsiteY1677" fmla="*/ 232392 h 2683740"/>
              <a:gd name="connsiteX1678" fmla="*/ 1679215 w 2782030"/>
              <a:gd name="connsiteY1678" fmla="*/ 225729 h 2683740"/>
              <a:gd name="connsiteX1679" fmla="*/ 1686294 w 2782030"/>
              <a:gd name="connsiteY1679" fmla="*/ 225728 h 2683740"/>
              <a:gd name="connsiteX1680" fmla="*/ 1666658 w 2782030"/>
              <a:gd name="connsiteY1680" fmla="*/ 221458 h 2683740"/>
              <a:gd name="connsiteX1681" fmla="*/ 1676717 w 2782030"/>
              <a:gd name="connsiteY1681" fmla="*/ 222395 h 2683740"/>
              <a:gd name="connsiteX1682" fmla="*/ 1659224 w 2782030"/>
              <a:gd name="connsiteY1682" fmla="*/ 222395 h 2683740"/>
              <a:gd name="connsiteX1683" fmla="*/ 1666658 w 2782030"/>
              <a:gd name="connsiteY1683" fmla="*/ 221458 h 2683740"/>
              <a:gd name="connsiteX1684" fmla="*/ 1092052 w 2782030"/>
              <a:gd name="connsiteY1684" fmla="*/ 205841 h 2683740"/>
              <a:gd name="connsiteX1685" fmla="*/ 1095987 w 2782030"/>
              <a:gd name="connsiteY1685" fmla="*/ 208652 h 2683740"/>
              <a:gd name="connsiteX1686" fmla="*/ 1081994 w 2782030"/>
              <a:gd name="connsiteY1686" fmla="*/ 212401 h 2683740"/>
              <a:gd name="connsiteX1687" fmla="*/ 1088991 w 2782030"/>
              <a:gd name="connsiteY1687" fmla="*/ 208652 h 2683740"/>
              <a:gd name="connsiteX1688" fmla="*/ 1085491 w 2782030"/>
              <a:gd name="connsiteY1688" fmla="*/ 208652 h 2683740"/>
              <a:gd name="connsiteX1689" fmla="*/ 1092052 w 2782030"/>
              <a:gd name="connsiteY1689" fmla="*/ 205841 h 2683740"/>
              <a:gd name="connsiteX1690" fmla="*/ 1612578 w 2782030"/>
              <a:gd name="connsiteY1690" fmla="*/ 205527 h 2683740"/>
              <a:gd name="connsiteX1691" fmla="*/ 1639232 w 2782030"/>
              <a:gd name="connsiteY1691" fmla="*/ 214899 h 2683740"/>
              <a:gd name="connsiteX1692" fmla="*/ 1599251 w 2782030"/>
              <a:gd name="connsiteY1692" fmla="*/ 208652 h 2683740"/>
              <a:gd name="connsiteX1693" fmla="*/ 1612578 w 2782030"/>
              <a:gd name="connsiteY1693" fmla="*/ 205527 h 2683740"/>
              <a:gd name="connsiteX1694" fmla="*/ 1555105 w 2782030"/>
              <a:gd name="connsiteY1694" fmla="*/ 197096 h 2683740"/>
              <a:gd name="connsiteX1695" fmla="*/ 1558437 w 2782030"/>
              <a:gd name="connsiteY1695" fmla="*/ 198408 h 2683740"/>
              <a:gd name="connsiteX1696" fmla="*/ 1578427 w 2782030"/>
              <a:gd name="connsiteY1696" fmla="*/ 201905 h 2683740"/>
              <a:gd name="connsiteX1697" fmla="*/ 1581760 w 2782030"/>
              <a:gd name="connsiteY1697" fmla="*/ 205405 h 2683740"/>
              <a:gd name="connsiteX1698" fmla="*/ 1585092 w 2782030"/>
              <a:gd name="connsiteY1698" fmla="*/ 201905 h 2683740"/>
              <a:gd name="connsiteX1699" fmla="*/ 1591755 w 2782030"/>
              <a:gd name="connsiteY1699" fmla="*/ 208902 h 2683740"/>
              <a:gd name="connsiteX1700" fmla="*/ 1581760 w 2782030"/>
              <a:gd name="connsiteY1700" fmla="*/ 208902 h 2683740"/>
              <a:gd name="connsiteX1701" fmla="*/ 1575097 w 2782030"/>
              <a:gd name="connsiteY1701" fmla="*/ 201905 h 2683740"/>
              <a:gd name="connsiteX1702" fmla="*/ 1558437 w 2782030"/>
              <a:gd name="connsiteY1702" fmla="*/ 201905 h 2683740"/>
              <a:gd name="connsiteX1703" fmla="*/ 1551774 w 2782030"/>
              <a:gd name="connsiteY1703" fmla="*/ 198408 h 2683740"/>
              <a:gd name="connsiteX1704" fmla="*/ 1555105 w 2782030"/>
              <a:gd name="connsiteY1704" fmla="*/ 197096 h 2683740"/>
              <a:gd name="connsiteX1705" fmla="*/ 1139466 w 2782030"/>
              <a:gd name="connsiteY1705" fmla="*/ 192409 h 2683740"/>
              <a:gd name="connsiteX1706" fmla="*/ 1133220 w 2782030"/>
              <a:gd name="connsiteY1706" fmla="*/ 201779 h 2683740"/>
              <a:gd name="connsiteX1707" fmla="*/ 1151961 w 2782030"/>
              <a:gd name="connsiteY1707" fmla="*/ 198656 h 2683740"/>
              <a:gd name="connsiteX1708" fmla="*/ 1136343 w 2782030"/>
              <a:gd name="connsiteY1708" fmla="*/ 204904 h 2683740"/>
              <a:gd name="connsiteX1709" fmla="*/ 1133220 w 2782030"/>
              <a:gd name="connsiteY1709" fmla="*/ 195532 h 2683740"/>
              <a:gd name="connsiteX1710" fmla="*/ 1139466 w 2782030"/>
              <a:gd name="connsiteY1710" fmla="*/ 192409 h 2683740"/>
              <a:gd name="connsiteX1711" fmla="*/ 1270745 w 2782030"/>
              <a:gd name="connsiteY1711" fmla="*/ 191661 h 2683740"/>
              <a:gd name="connsiteX1712" fmla="*/ 1280855 w 2782030"/>
              <a:gd name="connsiteY1712" fmla="*/ 191661 h 2683740"/>
              <a:gd name="connsiteX1713" fmla="*/ 1280013 w 2782030"/>
              <a:gd name="connsiteY1713" fmla="*/ 195036 h 2683740"/>
              <a:gd name="connsiteX1714" fmla="*/ 1279977 w 2782030"/>
              <a:gd name="connsiteY1714" fmla="*/ 195505 h 2683740"/>
              <a:gd name="connsiteX1715" fmla="*/ 1275312 w 2782030"/>
              <a:gd name="connsiteY1715" fmla="*/ 197995 h 2683740"/>
              <a:gd name="connsiteX1716" fmla="*/ 1274115 w 2782030"/>
              <a:gd name="connsiteY1716" fmla="*/ 198409 h 2683740"/>
              <a:gd name="connsiteX1717" fmla="*/ 1270745 w 2782030"/>
              <a:gd name="connsiteY1717" fmla="*/ 191661 h 2683740"/>
              <a:gd name="connsiteX1718" fmla="*/ 1469489 w 2782030"/>
              <a:gd name="connsiteY1718" fmla="*/ 189911 h 2683740"/>
              <a:gd name="connsiteX1719" fmla="*/ 1483055 w 2782030"/>
              <a:gd name="connsiteY1719" fmla="*/ 193243 h 2683740"/>
              <a:gd name="connsiteX1720" fmla="*/ 1500012 w 2782030"/>
              <a:gd name="connsiteY1720" fmla="*/ 193243 h 2683740"/>
              <a:gd name="connsiteX1721" fmla="*/ 1506795 w 2782030"/>
              <a:gd name="connsiteY1721" fmla="*/ 193243 h 2683740"/>
              <a:gd name="connsiteX1722" fmla="*/ 1483055 w 2782030"/>
              <a:gd name="connsiteY1722" fmla="*/ 196574 h 2683740"/>
              <a:gd name="connsiteX1723" fmla="*/ 1462707 w 2782030"/>
              <a:gd name="connsiteY1723" fmla="*/ 193243 h 2683740"/>
              <a:gd name="connsiteX1724" fmla="*/ 1469489 w 2782030"/>
              <a:gd name="connsiteY1724" fmla="*/ 189911 h 2683740"/>
              <a:gd name="connsiteX1725" fmla="*/ 1398812 w 2782030"/>
              <a:gd name="connsiteY1725" fmla="*/ 184913 h 2683740"/>
              <a:gd name="connsiteX1726" fmla="*/ 1429145 w 2782030"/>
              <a:gd name="connsiteY1726" fmla="*/ 188288 h 2683740"/>
              <a:gd name="connsiteX1727" fmla="*/ 1462847 w 2782030"/>
              <a:gd name="connsiteY1727" fmla="*/ 188288 h 2683740"/>
              <a:gd name="connsiteX1728" fmla="*/ 1459477 w 2782030"/>
              <a:gd name="connsiteY1728" fmla="*/ 195036 h 2683740"/>
              <a:gd name="connsiteX1729" fmla="*/ 1439255 w 2782030"/>
              <a:gd name="connsiteY1729" fmla="*/ 195036 h 2683740"/>
              <a:gd name="connsiteX1730" fmla="*/ 1445995 w 2782030"/>
              <a:gd name="connsiteY1730" fmla="*/ 201784 h 2683740"/>
              <a:gd name="connsiteX1731" fmla="*/ 1469587 w 2782030"/>
              <a:gd name="connsiteY1731" fmla="*/ 198409 h 2683740"/>
              <a:gd name="connsiteX1732" fmla="*/ 1483067 w 2782030"/>
              <a:gd name="connsiteY1732" fmla="*/ 201784 h 2683740"/>
              <a:gd name="connsiteX1733" fmla="*/ 1483067 w 2782030"/>
              <a:gd name="connsiteY1733" fmla="*/ 205159 h 2683740"/>
              <a:gd name="connsiteX1734" fmla="*/ 1540360 w 2782030"/>
              <a:gd name="connsiteY1734" fmla="*/ 208532 h 2683740"/>
              <a:gd name="connsiteX1735" fmla="*/ 1557212 w 2782030"/>
              <a:gd name="connsiteY1735" fmla="*/ 215280 h 2683740"/>
              <a:gd name="connsiteX1736" fmla="*/ 1614505 w 2782030"/>
              <a:gd name="connsiteY1736" fmla="*/ 218655 h 2683740"/>
              <a:gd name="connsiteX1737" fmla="*/ 1651577 w 2782030"/>
              <a:gd name="connsiteY1737" fmla="*/ 228778 h 2683740"/>
              <a:gd name="connsiteX1738" fmla="*/ 1692020 w 2782030"/>
              <a:gd name="connsiteY1738" fmla="*/ 235526 h 2683740"/>
              <a:gd name="connsiteX1739" fmla="*/ 1709209 w 2782030"/>
              <a:gd name="connsiteY1739" fmla="*/ 241262 h 2683740"/>
              <a:gd name="connsiteX1740" fmla="*/ 1709292 w 2782030"/>
              <a:gd name="connsiteY1740" fmla="*/ 241854 h 2683740"/>
              <a:gd name="connsiteX1741" fmla="*/ 1712240 w 2782030"/>
              <a:gd name="connsiteY1741" fmla="*/ 242274 h 2683740"/>
              <a:gd name="connsiteX1742" fmla="*/ 1709209 w 2782030"/>
              <a:gd name="connsiteY1742" fmla="*/ 241262 h 2683740"/>
              <a:gd name="connsiteX1743" fmla="*/ 1708870 w 2782030"/>
              <a:gd name="connsiteY1743" fmla="*/ 238901 h 2683740"/>
              <a:gd name="connsiteX1744" fmla="*/ 1725722 w 2782030"/>
              <a:gd name="connsiteY1744" fmla="*/ 245649 h 2683740"/>
              <a:gd name="connsiteX1745" fmla="*/ 1722352 w 2782030"/>
              <a:gd name="connsiteY1745" fmla="*/ 245649 h 2683740"/>
              <a:gd name="connsiteX1746" fmla="*/ 1739202 w 2782030"/>
              <a:gd name="connsiteY1746" fmla="*/ 249023 h 2683740"/>
              <a:gd name="connsiteX1747" fmla="*/ 1749313 w 2782030"/>
              <a:gd name="connsiteY1747" fmla="*/ 255771 h 2683740"/>
              <a:gd name="connsiteX1748" fmla="*/ 1793125 w 2782030"/>
              <a:gd name="connsiteY1748" fmla="*/ 269267 h 2683740"/>
              <a:gd name="connsiteX1749" fmla="*/ 1826827 w 2782030"/>
              <a:gd name="connsiteY1749" fmla="*/ 282765 h 2683740"/>
              <a:gd name="connsiteX1750" fmla="*/ 1840308 w 2782030"/>
              <a:gd name="connsiteY1750" fmla="*/ 286138 h 2683740"/>
              <a:gd name="connsiteX1751" fmla="*/ 1847049 w 2782030"/>
              <a:gd name="connsiteY1751" fmla="*/ 292888 h 2683740"/>
              <a:gd name="connsiteX1752" fmla="*/ 1887492 w 2782030"/>
              <a:gd name="connsiteY1752" fmla="*/ 309759 h 2683740"/>
              <a:gd name="connsiteX1753" fmla="*/ 1863900 w 2782030"/>
              <a:gd name="connsiteY1753" fmla="*/ 296261 h 2683740"/>
              <a:gd name="connsiteX1754" fmla="*/ 1884120 w 2782030"/>
              <a:gd name="connsiteY1754" fmla="*/ 303009 h 2683740"/>
              <a:gd name="connsiteX1755" fmla="*/ 1917823 w 2782030"/>
              <a:gd name="connsiteY1755" fmla="*/ 316507 h 2683740"/>
              <a:gd name="connsiteX1756" fmla="*/ 1975117 w 2782030"/>
              <a:gd name="connsiteY1756" fmla="*/ 346874 h 2683740"/>
              <a:gd name="connsiteX1757" fmla="*/ 1971747 w 2782030"/>
              <a:gd name="connsiteY1757" fmla="*/ 340126 h 2683740"/>
              <a:gd name="connsiteX1758" fmla="*/ 1958265 w 2782030"/>
              <a:gd name="connsiteY1758" fmla="*/ 336752 h 2683740"/>
              <a:gd name="connsiteX1759" fmla="*/ 1944785 w 2782030"/>
              <a:gd name="connsiteY1759" fmla="*/ 326629 h 2683740"/>
              <a:gd name="connsiteX1760" fmla="*/ 1897602 w 2782030"/>
              <a:gd name="connsiteY1760" fmla="*/ 306384 h 2683740"/>
              <a:gd name="connsiteX1761" fmla="*/ 1900972 w 2782030"/>
              <a:gd name="connsiteY1761" fmla="*/ 303009 h 2683740"/>
              <a:gd name="connsiteX1762" fmla="*/ 1884120 w 2782030"/>
              <a:gd name="connsiteY1762" fmla="*/ 292888 h 2683740"/>
              <a:gd name="connsiteX1763" fmla="*/ 1870640 w 2782030"/>
              <a:gd name="connsiteY1763" fmla="*/ 289513 h 2683740"/>
              <a:gd name="connsiteX1764" fmla="*/ 1880750 w 2782030"/>
              <a:gd name="connsiteY1764" fmla="*/ 289513 h 2683740"/>
              <a:gd name="connsiteX1765" fmla="*/ 1857160 w 2782030"/>
              <a:gd name="connsiteY1765" fmla="*/ 279390 h 2683740"/>
              <a:gd name="connsiteX1766" fmla="*/ 1870640 w 2782030"/>
              <a:gd name="connsiteY1766" fmla="*/ 279390 h 2683740"/>
              <a:gd name="connsiteX1767" fmla="*/ 1900972 w 2782030"/>
              <a:gd name="connsiteY1767" fmla="*/ 292888 h 2683740"/>
              <a:gd name="connsiteX1768" fmla="*/ 1911082 w 2782030"/>
              <a:gd name="connsiteY1768" fmla="*/ 299636 h 2683740"/>
              <a:gd name="connsiteX1769" fmla="*/ 1924563 w 2782030"/>
              <a:gd name="connsiteY1769" fmla="*/ 303009 h 2683740"/>
              <a:gd name="connsiteX1770" fmla="*/ 1944785 w 2782030"/>
              <a:gd name="connsiteY1770" fmla="*/ 313132 h 2683740"/>
              <a:gd name="connsiteX1771" fmla="*/ 1938045 w 2782030"/>
              <a:gd name="connsiteY1771" fmla="*/ 313132 h 2683740"/>
              <a:gd name="connsiteX1772" fmla="*/ 1944785 w 2782030"/>
              <a:gd name="connsiteY1772" fmla="*/ 319881 h 2683740"/>
              <a:gd name="connsiteX1773" fmla="*/ 1951525 w 2782030"/>
              <a:gd name="connsiteY1773" fmla="*/ 323255 h 2683740"/>
              <a:gd name="connsiteX1774" fmla="*/ 1951525 w 2782030"/>
              <a:gd name="connsiteY1774" fmla="*/ 319881 h 2683740"/>
              <a:gd name="connsiteX1775" fmla="*/ 1975117 w 2782030"/>
              <a:gd name="connsiteY1775" fmla="*/ 336752 h 2683740"/>
              <a:gd name="connsiteX1776" fmla="*/ 1978487 w 2782030"/>
              <a:gd name="connsiteY1776" fmla="*/ 336752 h 2683740"/>
              <a:gd name="connsiteX1777" fmla="*/ 1975117 w 2782030"/>
              <a:gd name="connsiteY1777" fmla="*/ 330003 h 2683740"/>
              <a:gd name="connsiteX1778" fmla="*/ 1998708 w 2782030"/>
              <a:gd name="connsiteY1778" fmla="*/ 346874 h 2683740"/>
              <a:gd name="connsiteX1779" fmla="*/ 1985227 w 2782030"/>
              <a:gd name="connsiteY1779" fmla="*/ 336752 h 2683740"/>
              <a:gd name="connsiteX1780" fmla="*/ 1998708 w 2782030"/>
              <a:gd name="connsiteY1780" fmla="*/ 340126 h 2683740"/>
              <a:gd name="connsiteX1781" fmla="*/ 2022300 w 2782030"/>
              <a:gd name="connsiteY1781" fmla="*/ 353623 h 2683740"/>
              <a:gd name="connsiteX1782" fmla="*/ 2008818 w 2782030"/>
              <a:gd name="connsiteY1782" fmla="*/ 350248 h 2683740"/>
              <a:gd name="connsiteX1783" fmla="*/ 2029040 w 2782030"/>
              <a:gd name="connsiteY1783" fmla="*/ 370494 h 2683740"/>
              <a:gd name="connsiteX1784" fmla="*/ 2012188 w 2782030"/>
              <a:gd name="connsiteY1784" fmla="*/ 360371 h 2683740"/>
              <a:gd name="connsiteX1785" fmla="*/ 2005448 w 2782030"/>
              <a:gd name="connsiteY1785" fmla="*/ 350248 h 2683740"/>
              <a:gd name="connsiteX1786" fmla="*/ 1985227 w 2782030"/>
              <a:gd name="connsiteY1786" fmla="*/ 340126 h 2683740"/>
              <a:gd name="connsiteX1787" fmla="*/ 1978487 w 2782030"/>
              <a:gd name="connsiteY1787" fmla="*/ 340126 h 2683740"/>
              <a:gd name="connsiteX1788" fmla="*/ 1995337 w 2782030"/>
              <a:gd name="connsiteY1788" fmla="*/ 350248 h 2683740"/>
              <a:gd name="connsiteX1789" fmla="*/ 1991967 w 2782030"/>
              <a:gd name="connsiteY1789" fmla="*/ 356996 h 2683740"/>
              <a:gd name="connsiteX1790" fmla="*/ 2002078 w 2782030"/>
              <a:gd name="connsiteY1790" fmla="*/ 363746 h 2683740"/>
              <a:gd name="connsiteX1791" fmla="*/ 2015559 w 2782030"/>
              <a:gd name="connsiteY1791" fmla="*/ 363746 h 2683740"/>
              <a:gd name="connsiteX1792" fmla="*/ 2008818 w 2782030"/>
              <a:gd name="connsiteY1792" fmla="*/ 367119 h 2683740"/>
              <a:gd name="connsiteX1793" fmla="*/ 2022300 w 2782030"/>
              <a:gd name="connsiteY1793" fmla="*/ 373867 h 2683740"/>
              <a:gd name="connsiteX1794" fmla="*/ 2052630 w 2782030"/>
              <a:gd name="connsiteY1794" fmla="*/ 390738 h 2683740"/>
              <a:gd name="connsiteX1795" fmla="*/ 2049260 w 2782030"/>
              <a:gd name="connsiteY1795" fmla="*/ 380617 h 2683740"/>
              <a:gd name="connsiteX1796" fmla="*/ 2035780 w 2782030"/>
              <a:gd name="connsiteY1796" fmla="*/ 377242 h 2683740"/>
              <a:gd name="connsiteX1797" fmla="*/ 2035780 w 2782030"/>
              <a:gd name="connsiteY1797" fmla="*/ 370494 h 2683740"/>
              <a:gd name="connsiteX1798" fmla="*/ 2045890 w 2782030"/>
              <a:gd name="connsiteY1798" fmla="*/ 370494 h 2683740"/>
              <a:gd name="connsiteX1799" fmla="*/ 2069482 w 2782030"/>
              <a:gd name="connsiteY1799" fmla="*/ 387365 h 2683740"/>
              <a:gd name="connsiteX1800" fmla="*/ 2086333 w 2782030"/>
              <a:gd name="connsiteY1800" fmla="*/ 404235 h 2683740"/>
              <a:gd name="connsiteX1801" fmla="*/ 2113295 w 2782030"/>
              <a:gd name="connsiteY1801" fmla="*/ 421106 h 2683740"/>
              <a:gd name="connsiteX1802" fmla="*/ 2136885 w 2782030"/>
              <a:gd name="connsiteY1802" fmla="*/ 444725 h 2683740"/>
              <a:gd name="connsiteX1803" fmla="*/ 2099814 w 2782030"/>
              <a:gd name="connsiteY1803" fmla="*/ 417732 h 2683740"/>
              <a:gd name="connsiteX1804" fmla="*/ 2066112 w 2782030"/>
              <a:gd name="connsiteY1804" fmla="*/ 394113 h 2683740"/>
              <a:gd name="connsiteX1805" fmla="*/ 2069482 w 2782030"/>
              <a:gd name="connsiteY1805" fmla="*/ 404235 h 2683740"/>
              <a:gd name="connsiteX1806" fmla="*/ 2079592 w 2782030"/>
              <a:gd name="connsiteY1806" fmla="*/ 404235 h 2683740"/>
              <a:gd name="connsiteX1807" fmla="*/ 2089703 w 2782030"/>
              <a:gd name="connsiteY1807" fmla="*/ 414358 h 2683740"/>
              <a:gd name="connsiteX1808" fmla="*/ 2086333 w 2782030"/>
              <a:gd name="connsiteY1808" fmla="*/ 414358 h 2683740"/>
              <a:gd name="connsiteX1809" fmla="*/ 2157107 w 2782030"/>
              <a:gd name="connsiteY1809" fmla="*/ 468346 h 2683740"/>
              <a:gd name="connsiteX1810" fmla="*/ 2163847 w 2782030"/>
              <a:gd name="connsiteY1810" fmla="*/ 464971 h 2683740"/>
              <a:gd name="connsiteX1811" fmla="*/ 2173958 w 2782030"/>
              <a:gd name="connsiteY1811" fmla="*/ 468346 h 2683740"/>
              <a:gd name="connsiteX1812" fmla="*/ 2167217 w 2782030"/>
              <a:gd name="connsiteY1812" fmla="*/ 475094 h 2683740"/>
              <a:gd name="connsiteX1813" fmla="*/ 2190810 w 2782030"/>
              <a:gd name="connsiteY1813" fmla="*/ 491964 h 2683740"/>
              <a:gd name="connsiteX1814" fmla="*/ 2194180 w 2782030"/>
              <a:gd name="connsiteY1814" fmla="*/ 505460 h 2683740"/>
              <a:gd name="connsiteX1815" fmla="*/ 2221140 w 2782030"/>
              <a:gd name="connsiteY1815" fmla="*/ 525706 h 2683740"/>
              <a:gd name="connsiteX1816" fmla="*/ 2227880 w 2782030"/>
              <a:gd name="connsiteY1816" fmla="*/ 525706 h 2683740"/>
              <a:gd name="connsiteX1817" fmla="*/ 2234622 w 2782030"/>
              <a:gd name="connsiteY1817" fmla="*/ 535829 h 2683740"/>
              <a:gd name="connsiteX1818" fmla="*/ 2237992 w 2782030"/>
              <a:gd name="connsiteY1818" fmla="*/ 532454 h 2683740"/>
              <a:gd name="connsiteX1819" fmla="*/ 2261583 w 2782030"/>
              <a:gd name="connsiteY1819" fmla="*/ 559448 h 2683740"/>
              <a:gd name="connsiteX1820" fmla="*/ 2254843 w 2782030"/>
              <a:gd name="connsiteY1820" fmla="*/ 556075 h 2683740"/>
              <a:gd name="connsiteX1821" fmla="*/ 2281805 w 2782030"/>
              <a:gd name="connsiteY1821" fmla="*/ 583068 h 2683740"/>
              <a:gd name="connsiteX1822" fmla="*/ 2278435 w 2782030"/>
              <a:gd name="connsiteY1822" fmla="*/ 576319 h 2683740"/>
              <a:gd name="connsiteX1823" fmla="*/ 2288545 w 2782030"/>
              <a:gd name="connsiteY1823" fmla="*/ 586441 h 2683740"/>
              <a:gd name="connsiteX1824" fmla="*/ 2299497 w 2782030"/>
              <a:gd name="connsiteY1824" fmla="*/ 605421 h 2683740"/>
              <a:gd name="connsiteX1825" fmla="*/ 2315507 w 2782030"/>
              <a:gd name="connsiteY1825" fmla="*/ 626933 h 2683740"/>
              <a:gd name="connsiteX1826" fmla="*/ 2352578 w 2782030"/>
              <a:gd name="connsiteY1826" fmla="*/ 667422 h 2683740"/>
              <a:gd name="connsiteX1827" fmla="*/ 2376170 w 2782030"/>
              <a:gd name="connsiteY1827" fmla="*/ 704539 h 2683740"/>
              <a:gd name="connsiteX1828" fmla="*/ 2396390 w 2782030"/>
              <a:gd name="connsiteY1828" fmla="*/ 734906 h 2683740"/>
              <a:gd name="connsiteX1829" fmla="*/ 2416612 w 2782030"/>
              <a:gd name="connsiteY1829" fmla="*/ 761899 h 2683740"/>
              <a:gd name="connsiteX1830" fmla="*/ 2379540 w 2782030"/>
              <a:gd name="connsiteY1830" fmla="*/ 714661 h 2683740"/>
              <a:gd name="connsiteX1831" fmla="*/ 2372800 w 2782030"/>
              <a:gd name="connsiteY1831" fmla="*/ 711287 h 2683740"/>
              <a:gd name="connsiteX1832" fmla="*/ 2399762 w 2782030"/>
              <a:gd name="connsiteY1832" fmla="*/ 745028 h 2683740"/>
              <a:gd name="connsiteX1833" fmla="*/ 2393020 w 2782030"/>
              <a:gd name="connsiteY1833" fmla="*/ 745028 h 2683740"/>
              <a:gd name="connsiteX1834" fmla="*/ 2399762 w 2782030"/>
              <a:gd name="connsiteY1834" fmla="*/ 751778 h 2683740"/>
              <a:gd name="connsiteX1835" fmla="*/ 2399764 w 2782030"/>
              <a:gd name="connsiteY1835" fmla="*/ 751779 h 2683740"/>
              <a:gd name="connsiteX1836" fmla="*/ 2399764 w 2782030"/>
              <a:gd name="connsiteY1836" fmla="*/ 751781 h 2683740"/>
              <a:gd name="connsiteX1837" fmla="*/ 2430093 w 2782030"/>
              <a:gd name="connsiteY1837" fmla="*/ 799016 h 2683740"/>
              <a:gd name="connsiteX1838" fmla="*/ 2426723 w 2782030"/>
              <a:gd name="connsiteY1838" fmla="*/ 788893 h 2683740"/>
              <a:gd name="connsiteX1839" fmla="*/ 2433463 w 2782030"/>
              <a:gd name="connsiteY1839" fmla="*/ 802390 h 2683740"/>
              <a:gd name="connsiteX1840" fmla="*/ 2436833 w 2782030"/>
              <a:gd name="connsiteY1840" fmla="*/ 802390 h 2683740"/>
              <a:gd name="connsiteX1841" fmla="*/ 2453685 w 2782030"/>
              <a:gd name="connsiteY1841" fmla="*/ 856376 h 2683740"/>
              <a:gd name="connsiteX1842" fmla="*/ 2470535 w 2782030"/>
              <a:gd name="connsiteY1842" fmla="*/ 890119 h 2683740"/>
              <a:gd name="connsiteX1843" fmla="*/ 2477275 w 2782030"/>
              <a:gd name="connsiteY1843" fmla="*/ 896867 h 2683740"/>
              <a:gd name="connsiteX1844" fmla="*/ 2484617 w 2782030"/>
              <a:gd name="connsiteY1844" fmla="*/ 913404 h 2683740"/>
              <a:gd name="connsiteX1845" fmla="*/ 2485086 w 2782030"/>
              <a:gd name="connsiteY1845" fmla="*/ 913634 h 2683740"/>
              <a:gd name="connsiteX1846" fmla="*/ 2486332 w 2782030"/>
              <a:gd name="connsiteY1846" fmla="*/ 917267 h 2683740"/>
              <a:gd name="connsiteX1847" fmla="*/ 2490757 w 2782030"/>
              <a:gd name="connsiteY1847" fmla="*/ 927234 h 2683740"/>
              <a:gd name="connsiteX1848" fmla="*/ 2490757 w 2782030"/>
              <a:gd name="connsiteY1848" fmla="*/ 933984 h 2683740"/>
              <a:gd name="connsiteX1849" fmla="*/ 2494127 w 2782030"/>
              <a:gd name="connsiteY1849" fmla="*/ 944105 h 2683740"/>
              <a:gd name="connsiteX1850" fmla="*/ 2504237 w 2782030"/>
              <a:gd name="connsiteY1850" fmla="*/ 954228 h 2683740"/>
              <a:gd name="connsiteX1851" fmla="*/ 2500867 w 2782030"/>
              <a:gd name="connsiteY1851" fmla="*/ 960977 h 2683740"/>
              <a:gd name="connsiteX1852" fmla="*/ 2510978 w 2782030"/>
              <a:gd name="connsiteY1852" fmla="*/ 977848 h 2683740"/>
              <a:gd name="connsiteX1853" fmla="*/ 2510978 w 2782030"/>
              <a:gd name="connsiteY1853" fmla="*/ 984596 h 2683740"/>
              <a:gd name="connsiteX1854" fmla="*/ 2521088 w 2782030"/>
              <a:gd name="connsiteY1854" fmla="*/ 1018338 h 2683740"/>
              <a:gd name="connsiteX1855" fmla="*/ 2521088 w 2782030"/>
              <a:gd name="connsiteY1855" fmla="*/ 1011590 h 2683740"/>
              <a:gd name="connsiteX1856" fmla="*/ 2524458 w 2782030"/>
              <a:gd name="connsiteY1856" fmla="*/ 1038583 h 2683740"/>
              <a:gd name="connsiteX1857" fmla="*/ 2534570 w 2782030"/>
              <a:gd name="connsiteY1857" fmla="*/ 1075698 h 2683740"/>
              <a:gd name="connsiteX1858" fmla="*/ 2531200 w 2782030"/>
              <a:gd name="connsiteY1858" fmla="*/ 1065577 h 2683740"/>
              <a:gd name="connsiteX1859" fmla="*/ 2527828 w 2782030"/>
              <a:gd name="connsiteY1859" fmla="*/ 1068950 h 2683740"/>
              <a:gd name="connsiteX1860" fmla="*/ 2529995 w 2782030"/>
              <a:gd name="connsiteY1860" fmla="*/ 1077630 h 2683740"/>
              <a:gd name="connsiteX1861" fmla="*/ 2526564 w 2782030"/>
              <a:gd name="connsiteY1861" fmla="*/ 1066421 h 2683740"/>
              <a:gd name="connsiteX1862" fmla="*/ 2521088 w 2782030"/>
              <a:gd name="connsiteY1862" fmla="*/ 1045331 h 2683740"/>
              <a:gd name="connsiteX1863" fmla="*/ 2521088 w 2782030"/>
              <a:gd name="connsiteY1863" fmla="*/ 1031834 h 2683740"/>
              <a:gd name="connsiteX1864" fmla="*/ 2517718 w 2782030"/>
              <a:gd name="connsiteY1864" fmla="*/ 1031834 h 2683740"/>
              <a:gd name="connsiteX1865" fmla="*/ 2514348 w 2782030"/>
              <a:gd name="connsiteY1865" fmla="*/ 1025086 h 2683740"/>
              <a:gd name="connsiteX1866" fmla="*/ 2510978 w 2782030"/>
              <a:gd name="connsiteY1866" fmla="*/ 1011590 h 2683740"/>
              <a:gd name="connsiteX1867" fmla="*/ 2500867 w 2782030"/>
              <a:gd name="connsiteY1867" fmla="*/ 977848 h 2683740"/>
              <a:gd name="connsiteX1868" fmla="*/ 2497497 w 2782030"/>
              <a:gd name="connsiteY1868" fmla="*/ 977848 h 2683740"/>
              <a:gd name="connsiteX1869" fmla="*/ 2487387 w 2782030"/>
              <a:gd name="connsiteY1869" fmla="*/ 940732 h 2683740"/>
              <a:gd name="connsiteX1870" fmla="*/ 2477275 w 2782030"/>
              <a:gd name="connsiteY1870" fmla="*/ 920486 h 2683740"/>
              <a:gd name="connsiteX1871" fmla="*/ 2470535 w 2782030"/>
              <a:gd name="connsiteY1871" fmla="*/ 906990 h 2683740"/>
              <a:gd name="connsiteX1872" fmla="*/ 2453685 w 2782030"/>
              <a:gd name="connsiteY1872" fmla="*/ 866499 h 2683740"/>
              <a:gd name="connsiteX1873" fmla="*/ 2430093 w 2782030"/>
              <a:gd name="connsiteY1873" fmla="*/ 826009 h 2683740"/>
              <a:gd name="connsiteX1874" fmla="*/ 2429699 w 2782030"/>
              <a:gd name="connsiteY1874" fmla="*/ 823876 h 2683740"/>
              <a:gd name="connsiteX1875" fmla="*/ 2429175 w 2782030"/>
              <a:gd name="connsiteY1875" fmla="*/ 825317 h 2683740"/>
              <a:gd name="connsiteX1876" fmla="*/ 2425869 w 2782030"/>
              <a:gd name="connsiteY1876" fmla="*/ 825907 h 2683740"/>
              <a:gd name="connsiteX1877" fmla="*/ 2426819 w 2782030"/>
              <a:gd name="connsiteY1877" fmla="*/ 826278 h 2683740"/>
              <a:gd name="connsiteX1878" fmla="*/ 2423411 w 2782030"/>
              <a:gd name="connsiteY1878" fmla="*/ 826278 h 2683740"/>
              <a:gd name="connsiteX1879" fmla="*/ 2426819 w 2782030"/>
              <a:gd name="connsiteY1879" fmla="*/ 842938 h 2683740"/>
              <a:gd name="connsiteX1880" fmla="*/ 2430225 w 2782030"/>
              <a:gd name="connsiteY1880" fmla="*/ 842938 h 2683740"/>
              <a:gd name="connsiteX1881" fmla="*/ 2443856 w 2782030"/>
              <a:gd name="connsiteY1881" fmla="*/ 876255 h 2683740"/>
              <a:gd name="connsiteX1882" fmla="*/ 2426819 w 2782030"/>
              <a:gd name="connsiteY1882" fmla="*/ 849601 h 2683740"/>
              <a:gd name="connsiteX1883" fmla="*/ 2433633 w 2782030"/>
              <a:gd name="connsiteY1883" fmla="*/ 862929 h 2683740"/>
              <a:gd name="connsiteX1884" fmla="*/ 2409781 w 2782030"/>
              <a:gd name="connsiteY1884" fmla="*/ 826278 h 2683740"/>
              <a:gd name="connsiteX1885" fmla="*/ 2420003 w 2782030"/>
              <a:gd name="connsiteY1885" fmla="*/ 849601 h 2683740"/>
              <a:gd name="connsiteX1886" fmla="*/ 2406373 w 2782030"/>
              <a:gd name="connsiteY1886" fmla="*/ 822948 h 2683740"/>
              <a:gd name="connsiteX1887" fmla="*/ 2409781 w 2782030"/>
              <a:gd name="connsiteY1887" fmla="*/ 819615 h 2683740"/>
              <a:gd name="connsiteX1888" fmla="*/ 2413187 w 2782030"/>
              <a:gd name="connsiteY1888" fmla="*/ 826278 h 2683740"/>
              <a:gd name="connsiteX1889" fmla="*/ 2409781 w 2782030"/>
              <a:gd name="connsiteY1889" fmla="*/ 812952 h 2683740"/>
              <a:gd name="connsiteX1890" fmla="*/ 2413187 w 2782030"/>
              <a:gd name="connsiteY1890" fmla="*/ 809620 h 2683740"/>
              <a:gd name="connsiteX1891" fmla="*/ 2416595 w 2782030"/>
              <a:gd name="connsiteY1891" fmla="*/ 822948 h 2683740"/>
              <a:gd name="connsiteX1892" fmla="*/ 2420003 w 2782030"/>
              <a:gd name="connsiteY1892" fmla="*/ 829611 h 2683740"/>
              <a:gd name="connsiteX1893" fmla="*/ 2420003 w 2782030"/>
              <a:gd name="connsiteY1893" fmla="*/ 819615 h 2683740"/>
              <a:gd name="connsiteX1894" fmla="*/ 2423806 w 2782030"/>
              <a:gd name="connsiteY1894" fmla="*/ 824347 h 2683740"/>
              <a:gd name="connsiteX1895" fmla="*/ 2419117 w 2782030"/>
              <a:gd name="connsiteY1895" fmla="*/ 808997 h 2683740"/>
              <a:gd name="connsiteX1896" fmla="*/ 2423353 w 2782030"/>
              <a:gd name="connsiteY1896" fmla="*/ 803450 h 2683740"/>
              <a:gd name="connsiteX1897" fmla="*/ 2423353 w 2782030"/>
              <a:gd name="connsiteY1897" fmla="*/ 799016 h 2683740"/>
              <a:gd name="connsiteX1898" fmla="*/ 2419982 w 2782030"/>
              <a:gd name="connsiteY1898" fmla="*/ 792268 h 2683740"/>
              <a:gd name="connsiteX1899" fmla="*/ 2393020 w 2782030"/>
              <a:gd name="connsiteY1899" fmla="*/ 751776 h 2683740"/>
              <a:gd name="connsiteX1900" fmla="*/ 2359320 w 2782030"/>
              <a:gd name="connsiteY1900" fmla="*/ 707912 h 2683740"/>
              <a:gd name="connsiteX1901" fmla="*/ 2386280 w 2782030"/>
              <a:gd name="connsiteY1901" fmla="*/ 761899 h 2683740"/>
              <a:gd name="connsiteX1902" fmla="*/ 2393020 w 2782030"/>
              <a:gd name="connsiteY1902" fmla="*/ 765274 h 2683740"/>
              <a:gd name="connsiteX1903" fmla="*/ 2393020 w 2782030"/>
              <a:gd name="connsiteY1903" fmla="*/ 775397 h 2683740"/>
              <a:gd name="connsiteX1904" fmla="*/ 2406502 w 2782030"/>
              <a:gd name="connsiteY1904" fmla="*/ 788893 h 2683740"/>
              <a:gd name="connsiteX1905" fmla="*/ 2399762 w 2782030"/>
              <a:gd name="connsiteY1905" fmla="*/ 782145 h 2683740"/>
              <a:gd name="connsiteX1906" fmla="*/ 2409872 w 2782030"/>
              <a:gd name="connsiteY1906" fmla="*/ 802390 h 2683740"/>
              <a:gd name="connsiteX1907" fmla="*/ 2406502 w 2782030"/>
              <a:gd name="connsiteY1907" fmla="*/ 805764 h 2683740"/>
              <a:gd name="connsiteX1908" fmla="*/ 2396390 w 2782030"/>
              <a:gd name="connsiteY1908" fmla="*/ 785520 h 2683740"/>
              <a:gd name="connsiteX1909" fmla="*/ 2389650 w 2782030"/>
              <a:gd name="connsiteY1909" fmla="*/ 772022 h 2683740"/>
              <a:gd name="connsiteX1910" fmla="*/ 2372800 w 2782030"/>
              <a:gd name="connsiteY1910" fmla="*/ 745028 h 2683740"/>
              <a:gd name="connsiteX1911" fmla="*/ 2369430 w 2782030"/>
              <a:gd name="connsiteY1911" fmla="*/ 745028 h 2683740"/>
              <a:gd name="connsiteX1912" fmla="*/ 2386280 w 2782030"/>
              <a:gd name="connsiteY1912" fmla="*/ 788893 h 2683740"/>
              <a:gd name="connsiteX1913" fmla="*/ 2382910 w 2782030"/>
              <a:gd name="connsiteY1913" fmla="*/ 785520 h 2683740"/>
              <a:gd name="connsiteX1914" fmla="*/ 2372800 w 2782030"/>
              <a:gd name="connsiteY1914" fmla="*/ 761899 h 2683740"/>
              <a:gd name="connsiteX1915" fmla="*/ 2359320 w 2782030"/>
              <a:gd name="connsiteY1915" fmla="*/ 745028 h 2683740"/>
              <a:gd name="connsiteX1916" fmla="*/ 2342468 w 2782030"/>
              <a:gd name="connsiteY1916" fmla="*/ 714661 h 2683740"/>
              <a:gd name="connsiteX1917" fmla="*/ 2341268 w 2782030"/>
              <a:gd name="connsiteY1917" fmla="*/ 716262 h 2683740"/>
              <a:gd name="connsiteX1918" fmla="*/ 2333621 w 2782030"/>
              <a:gd name="connsiteY1918" fmla="*/ 704961 h 2683740"/>
              <a:gd name="connsiteX1919" fmla="*/ 2333286 w 2782030"/>
              <a:gd name="connsiteY1919" fmla="*/ 702170 h 2683740"/>
              <a:gd name="connsiteX1920" fmla="*/ 2330574 w 2782030"/>
              <a:gd name="connsiteY1920" fmla="*/ 702170 h 2683740"/>
              <a:gd name="connsiteX1921" fmla="*/ 2327242 w 2782030"/>
              <a:gd name="connsiteY1921" fmla="*/ 702170 h 2683740"/>
              <a:gd name="connsiteX1922" fmla="*/ 2327242 w 2782030"/>
              <a:gd name="connsiteY1922" fmla="*/ 692174 h 2683740"/>
              <a:gd name="connsiteX1923" fmla="*/ 2333151 w 2782030"/>
              <a:gd name="connsiteY1923" fmla="*/ 701036 h 2683740"/>
              <a:gd name="connsiteX1924" fmla="*/ 2332357 w 2782030"/>
              <a:gd name="connsiteY1924" fmla="*/ 694416 h 2683740"/>
              <a:gd name="connsiteX1925" fmla="*/ 2328987 w 2782030"/>
              <a:gd name="connsiteY1925" fmla="*/ 694416 h 2683740"/>
              <a:gd name="connsiteX1926" fmla="*/ 2322247 w 2782030"/>
              <a:gd name="connsiteY1926" fmla="*/ 684293 h 2683740"/>
              <a:gd name="connsiteX1927" fmla="*/ 2328987 w 2782030"/>
              <a:gd name="connsiteY1927" fmla="*/ 684293 h 2683740"/>
              <a:gd name="connsiteX1928" fmla="*/ 2312135 w 2782030"/>
              <a:gd name="connsiteY1928" fmla="*/ 670797 h 2683740"/>
              <a:gd name="connsiteX1929" fmla="*/ 2302025 w 2782030"/>
              <a:gd name="connsiteY1929" fmla="*/ 653926 h 2683740"/>
              <a:gd name="connsiteX1930" fmla="*/ 2302025 w 2782030"/>
              <a:gd name="connsiteY1930" fmla="*/ 667422 h 2683740"/>
              <a:gd name="connsiteX1931" fmla="*/ 2305395 w 2782030"/>
              <a:gd name="connsiteY1931" fmla="*/ 674170 h 2683740"/>
              <a:gd name="connsiteX1932" fmla="*/ 2308765 w 2782030"/>
              <a:gd name="connsiteY1932" fmla="*/ 674170 h 2683740"/>
              <a:gd name="connsiteX1933" fmla="*/ 2352578 w 2782030"/>
              <a:gd name="connsiteY1933" fmla="*/ 738280 h 2683740"/>
              <a:gd name="connsiteX1934" fmla="*/ 2332357 w 2782030"/>
              <a:gd name="connsiteY1934" fmla="*/ 721409 h 2683740"/>
              <a:gd name="connsiteX1935" fmla="*/ 2326038 w 2782030"/>
              <a:gd name="connsiteY1935" fmla="*/ 711709 h 2683740"/>
              <a:gd name="connsiteX1936" fmla="*/ 2322247 w 2782030"/>
              <a:gd name="connsiteY1936" fmla="*/ 704539 h 2683740"/>
              <a:gd name="connsiteX1937" fmla="*/ 2325617 w 2782030"/>
              <a:gd name="connsiteY1937" fmla="*/ 707912 h 2683740"/>
              <a:gd name="connsiteX1938" fmla="*/ 2295285 w 2782030"/>
              <a:gd name="connsiteY1938" fmla="*/ 667422 h 2683740"/>
              <a:gd name="connsiteX1939" fmla="*/ 2281805 w 2782030"/>
              <a:gd name="connsiteY1939" fmla="*/ 650551 h 2683740"/>
              <a:gd name="connsiteX1940" fmla="*/ 2264953 w 2782030"/>
              <a:gd name="connsiteY1940" fmla="*/ 630306 h 2683740"/>
              <a:gd name="connsiteX1941" fmla="*/ 2264953 w 2782030"/>
              <a:gd name="connsiteY1941" fmla="*/ 640429 h 2683740"/>
              <a:gd name="connsiteX1942" fmla="*/ 2273170 w 2782030"/>
              <a:gd name="connsiteY1942" fmla="*/ 645914 h 2683740"/>
              <a:gd name="connsiteX1943" fmla="*/ 2274644 w 2782030"/>
              <a:gd name="connsiteY1943" fmla="*/ 648021 h 2683740"/>
              <a:gd name="connsiteX1944" fmla="*/ 2274906 w 2782030"/>
              <a:gd name="connsiteY1944" fmla="*/ 647495 h 2683740"/>
              <a:gd name="connsiteX1945" fmla="*/ 2283069 w 2782030"/>
              <a:gd name="connsiteY1945" fmla="*/ 656878 h 2683740"/>
              <a:gd name="connsiteX1946" fmla="*/ 2291915 w 2782030"/>
              <a:gd name="connsiteY1946" fmla="*/ 667422 h 2683740"/>
              <a:gd name="connsiteX1947" fmla="*/ 2278435 w 2782030"/>
              <a:gd name="connsiteY1947" fmla="*/ 657299 h 2683740"/>
              <a:gd name="connsiteX1948" fmla="*/ 2305395 w 2782030"/>
              <a:gd name="connsiteY1948" fmla="*/ 691041 h 2683740"/>
              <a:gd name="connsiteX1949" fmla="*/ 2332357 w 2782030"/>
              <a:gd name="connsiteY1949" fmla="*/ 724783 h 2683740"/>
              <a:gd name="connsiteX1950" fmla="*/ 2315507 w 2782030"/>
              <a:gd name="connsiteY1950" fmla="*/ 721409 h 2683740"/>
              <a:gd name="connsiteX1951" fmla="*/ 2302025 w 2782030"/>
              <a:gd name="connsiteY1951" fmla="*/ 697791 h 2683740"/>
              <a:gd name="connsiteX1952" fmla="*/ 2288545 w 2782030"/>
              <a:gd name="connsiteY1952" fmla="*/ 687668 h 2683740"/>
              <a:gd name="connsiteX1953" fmla="*/ 2302025 w 2782030"/>
              <a:gd name="connsiteY1953" fmla="*/ 704539 h 2683740"/>
              <a:gd name="connsiteX1954" fmla="*/ 2295285 w 2782030"/>
              <a:gd name="connsiteY1954" fmla="*/ 701164 h 2683740"/>
              <a:gd name="connsiteX1955" fmla="*/ 2294555 w 2782030"/>
              <a:gd name="connsiteY1955" fmla="*/ 702993 h 2683740"/>
              <a:gd name="connsiteX1956" fmla="*/ 2291494 w 2782030"/>
              <a:gd name="connsiteY1956" fmla="*/ 698212 h 2683740"/>
              <a:gd name="connsiteX1957" fmla="*/ 2278435 w 2782030"/>
              <a:gd name="connsiteY1957" fmla="*/ 684293 h 2683740"/>
              <a:gd name="connsiteX1958" fmla="*/ 2278435 w 2782030"/>
              <a:gd name="connsiteY1958" fmla="*/ 694416 h 2683740"/>
              <a:gd name="connsiteX1959" fmla="*/ 2285175 w 2782030"/>
              <a:gd name="connsiteY1959" fmla="*/ 704539 h 2683740"/>
              <a:gd name="connsiteX1960" fmla="*/ 2291915 w 2782030"/>
              <a:gd name="connsiteY1960" fmla="*/ 707912 h 2683740"/>
              <a:gd name="connsiteX1961" fmla="*/ 2298655 w 2782030"/>
              <a:gd name="connsiteY1961" fmla="*/ 721409 h 2683740"/>
              <a:gd name="connsiteX1962" fmla="*/ 2271695 w 2782030"/>
              <a:gd name="connsiteY1962" fmla="*/ 687668 h 2683740"/>
              <a:gd name="connsiteX1963" fmla="*/ 2288545 w 2782030"/>
              <a:gd name="connsiteY1963" fmla="*/ 718035 h 2683740"/>
              <a:gd name="connsiteX1964" fmla="*/ 2302025 w 2782030"/>
              <a:gd name="connsiteY1964" fmla="*/ 738280 h 2683740"/>
              <a:gd name="connsiteX1965" fmla="*/ 2308765 w 2782030"/>
              <a:gd name="connsiteY1965" fmla="*/ 748403 h 2683740"/>
              <a:gd name="connsiteX1966" fmla="*/ 2325617 w 2782030"/>
              <a:gd name="connsiteY1966" fmla="*/ 772022 h 2683740"/>
              <a:gd name="connsiteX1967" fmla="*/ 2312135 w 2782030"/>
              <a:gd name="connsiteY1967" fmla="*/ 761899 h 2683740"/>
              <a:gd name="connsiteX1968" fmla="*/ 2318877 w 2782030"/>
              <a:gd name="connsiteY1968" fmla="*/ 775397 h 2683740"/>
              <a:gd name="connsiteX1969" fmla="*/ 2325617 w 2782030"/>
              <a:gd name="connsiteY1969" fmla="*/ 775397 h 2683740"/>
              <a:gd name="connsiteX1970" fmla="*/ 2355948 w 2782030"/>
              <a:gd name="connsiteY1970" fmla="*/ 822634 h 2683740"/>
              <a:gd name="connsiteX1971" fmla="*/ 2355948 w 2782030"/>
              <a:gd name="connsiteY1971" fmla="*/ 829384 h 2683740"/>
              <a:gd name="connsiteX1972" fmla="*/ 2342468 w 2782030"/>
              <a:gd name="connsiteY1972" fmla="*/ 809138 h 2683740"/>
              <a:gd name="connsiteX1973" fmla="*/ 2328987 w 2782030"/>
              <a:gd name="connsiteY1973" fmla="*/ 809138 h 2683740"/>
              <a:gd name="connsiteX1974" fmla="*/ 2339098 w 2782030"/>
              <a:gd name="connsiteY1974" fmla="*/ 826009 h 2683740"/>
              <a:gd name="connsiteX1975" fmla="*/ 2308765 w 2782030"/>
              <a:gd name="connsiteY1975" fmla="*/ 782145 h 2683740"/>
              <a:gd name="connsiteX1976" fmla="*/ 2295285 w 2782030"/>
              <a:gd name="connsiteY1976" fmla="*/ 768647 h 2683740"/>
              <a:gd name="connsiteX1977" fmla="*/ 2295285 w 2782030"/>
              <a:gd name="connsiteY1977" fmla="*/ 778770 h 2683740"/>
              <a:gd name="connsiteX1978" fmla="*/ 2278435 w 2782030"/>
              <a:gd name="connsiteY1978" fmla="*/ 758526 h 2683740"/>
              <a:gd name="connsiteX1979" fmla="*/ 2281805 w 2782030"/>
              <a:gd name="connsiteY1979" fmla="*/ 755151 h 2683740"/>
              <a:gd name="connsiteX1980" fmla="*/ 2264953 w 2782030"/>
              <a:gd name="connsiteY1980" fmla="*/ 731532 h 2683740"/>
              <a:gd name="connsiteX1981" fmla="*/ 2248102 w 2782030"/>
              <a:gd name="connsiteY1981" fmla="*/ 707912 h 2683740"/>
              <a:gd name="connsiteX1982" fmla="*/ 2244732 w 2782030"/>
              <a:gd name="connsiteY1982" fmla="*/ 711287 h 2683740"/>
              <a:gd name="connsiteX1983" fmla="*/ 2227880 w 2782030"/>
              <a:gd name="connsiteY1983" fmla="*/ 701164 h 2683740"/>
              <a:gd name="connsiteX1984" fmla="*/ 2224510 w 2782030"/>
              <a:gd name="connsiteY1984" fmla="*/ 694416 h 2683740"/>
              <a:gd name="connsiteX1985" fmla="*/ 2197550 w 2782030"/>
              <a:gd name="connsiteY1985" fmla="*/ 680918 h 2683740"/>
              <a:gd name="connsiteX1986" fmla="*/ 2207660 w 2782030"/>
              <a:gd name="connsiteY1986" fmla="*/ 687668 h 2683740"/>
              <a:gd name="connsiteX1987" fmla="*/ 2211030 w 2782030"/>
              <a:gd name="connsiteY1987" fmla="*/ 684293 h 2683740"/>
              <a:gd name="connsiteX1988" fmla="*/ 2187440 w 2782030"/>
              <a:gd name="connsiteY1988" fmla="*/ 660674 h 2683740"/>
              <a:gd name="connsiteX1989" fmla="*/ 2184068 w 2782030"/>
              <a:gd name="connsiteY1989" fmla="*/ 653926 h 2683740"/>
              <a:gd name="connsiteX1990" fmla="*/ 2194180 w 2782030"/>
              <a:gd name="connsiteY1990" fmla="*/ 660674 h 2683740"/>
              <a:gd name="connsiteX1991" fmla="*/ 2180698 w 2782030"/>
              <a:gd name="connsiteY1991" fmla="*/ 643803 h 2683740"/>
              <a:gd name="connsiteX1992" fmla="*/ 2177328 w 2782030"/>
              <a:gd name="connsiteY1992" fmla="*/ 647177 h 2683740"/>
              <a:gd name="connsiteX1993" fmla="*/ 2184068 w 2782030"/>
              <a:gd name="connsiteY1993" fmla="*/ 653926 h 2683740"/>
              <a:gd name="connsiteX1994" fmla="*/ 2177328 w 2782030"/>
              <a:gd name="connsiteY1994" fmla="*/ 640429 h 2683740"/>
              <a:gd name="connsiteX1995" fmla="*/ 2146997 w 2782030"/>
              <a:gd name="connsiteY1995" fmla="*/ 616810 h 2683740"/>
              <a:gd name="connsiteX1996" fmla="*/ 2157107 w 2782030"/>
              <a:gd name="connsiteY1996" fmla="*/ 616810 h 2683740"/>
              <a:gd name="connsiteX1997" fmla="*/ 2180698 w 2782030"/>
              <a:gd name="connsiteY1997" fmla="*/ 640429 h 2683740"/>
              <a:gd name="connsiteX1998" fmla="*/ 2180698 w 2782030"/>
              <a:gd name="connsiteY1998" fmla="*/ 633681 h 2683740"/>
              <a:gd name="connsiteX1999" fmla="*/ 2184068 w 2782030"/>
              <a:gd name="connsiteY1999" fmla="*/ 643803 h 2683740"/>
              <a:gd name="connsiteX2000" fmla="*/ 2190810 w 2782030"/>
              <a:gd name="connsiteY2000" fmla="*/ 650551 h 2683740"/>
              <a:gd name="connsiteX2001" fmla="*/ 2211030 w 2782030"/>
              <a:gd name="connsiteY2001" fmla="*/ 657299 h 2683740"/>
              <a:gd name="connsiteX2002" fmla="*/ 2207660 w 2782030"/>
              <a:gd name="connsiteY2002" fmla="*/ 643803 h 2683740"/>
              <a:gd name="connsiteX2003" fmla="*/ 2170588 w 2782030"/>
              <a:gd name="connsiteY2003" fmla="*/ 603312 h 2683740"/>
              <a:gd name="connsiteX2004" fmla="*/ 2133515 w 2782030"/>
              <a:gd name="connsiteY2004" fmla="*/ 566197 h 2683740"/>
              <a:gd name="connsiteX2005" fmla="*/ 2150367 w 2782030"/>
              <a:gd name="connsiteY2005" fmla="*/ 576319 h 2683740"/>
              <a:gd name="connsiteX2006" fmla="*/ 2136885 w 2782030"/>
              <a:gd name="connsiteY2006" fmla="*/ 562823 h 2683740"/>
              <a:gd name="connsiteX2007" fmla="*/ 2126775 w 2782030"/>
              <a:gd name="connsiteY2007" fmla="*/ 549325 h 2683740"/>
              <a:gd name="connsiteX2008" fmla="*/ 2136885 w 2782030"/>
              <a:gd name="connsiteY2008" fmla="*/ 552700 h 2683740"/>
              <a:gd name="connsiteX2009" fmla="*/ 2130145 w 2782030"/>
              <a:gd name="connsiteY2009" fmla="*/ 535829 h 2683740"/>
              <a:gd name="connsiteX2010" fmla="*/ 2140255 w 2782030"/>
              <a:gd name="connsiteY2010" fmla="*/ 545952 h 2683740"/>
              <a:gd name="connsiteX2011" fmla="*/ 2123405 w 2782030"/>
              <a:gd name="connsiteY2011" fmla="*/ 525706 h 2683740"/>
              <a:gd name="connsiteX2012" fmla="*/ 2153737 w 2782030"/>
              <a:gd name="connsiteY2012" fmla="*/ 545952 h 2683740"/>
              <a:gd name="connsiteX2013" fmla="*/ 2163847 w 2782030"/>
              <a:gd name="connsiteY2013" fmla="*/ 549325 h 2683740"/>
              <a:gd name="connsiteX2014" fmla="*/ 2136885 w 2782030"/>
              <a:gd name="connsiteY2014" fmla="*/ 529081 h 2683740"/>
              <a:gd name="connsiteX2015" fmla="*/ 2143627 w 2782030"/>
              <a:gd name="connsiteY2015" fmla="*/ 529081 h 2683740"/>
              <a:gd name="connsiteX2016" fmla="*/ 2140255 w 2782030"/>
              <a:gd name="connsiteY2016" fmla="*/ 525706 h 2683740"/>
              <a:gd name="connsiteX2017" fmla="*/ 2146997 w 2782030"/>
              <a:gd name="connsiteY2017" fmla="*/ 529081 h 2683740"/>
              <a:gd name="connsiteX2018" fmla="*/ 2133515 w 2782030"/>
              <a:gd name="connsiteY2018" fmla="*/ 518958 h 2683740"/>
              <a:gd name="connsiteX2019" fmla="*/ 2123405 w 2782030"/>
              <a:gd name="connsiteY2019" fmla="*/ 508835 h 2683740"/>
              <a:gd name="connsiteX2020" fmla="*/ 2136885 w 2782030"/>
              <a:gd name="connsiteY2020" fmla="*/ 512210 h 2683740"/>
              <a:gd name="connsiteX2021" fmla="*/ 2136885 w 2782030"/>
              <a:gd name="connsiteY2021" fmla="*/ 518958 h 2683740"/>
              <a:gd name="connsiteX2022" fmla="*/ 2173958 w 2782030"/>
              <a:gd name="connsiteY2022" fmla="*/ 542577 h 2683740"/>
              <a:gd name="connsiteX2023" fmla="*/ 2204290 w 2782030"/>
              <a:gd name="connsiteY2023" fmla="*/ 566197 h 2683740"/>
              <a:gd name="connsiteX2024" fmla="*/ 2197550 w 2782030"/>
              <a:gd name="connsiteY2024" fmla="*/ 566197 h 2683740"/>
              <a:gd name="connsiteX2025" fmla="*/ 2207660 w 2782030"/>
              <a:gd name="connsiteY2025" fmla="*/ 569571 h 2683740"/>
              <a:gd name="connsiteX2026" fmla="*/ 2234622 w 2782030"/>
              <a:gd name="connsiteY2026" fmla="*/ 596564 h 2683740"/>
              <a:gd name="connsiteX2027" fmla="*/ 2244732 w 2782030"/>
              <a:gd name="connsiteY2027" fmla="*/ 623558 h 2683740"/>
              <a:gd name="connsiteX2028" fmla="*/ 2258213 w 2782030"/>
              <a:gd name="connsiteY2028" fmla="*/ 630306 h 2683740"/>
              <a:gd name="connsiteX2029" fmla="*/ 2244732 w 2782030"/>
              <a:gd name="connsiteY2029" fmla="*/ 613435 h 2683740"/>
              <a:gd name="connsiteX2030" fmla="*/ 2234622 w 2782030"/>
              <a:gd name="connsiteY2030" fmla="*/ 599939 h 2683740"/>
              <a:gd name="connsiteX2031" fmla="*/ 2254843 w 2782030"/>
              <a:gd name="connsiteY2031" fmla="*/ 616810 h 2683740"/>
              <a:gd name="connsiteX2032" fmla="*/ 2217770 w 2782030"/>
              <a:gd name="connsiteY2032" fmla="*/ 576319 h 2683740"/>
              <a:gd name="connsiteX2033" fmla="*/ 2180698 w 2782030"/>
              <a:gd name="connsiteY2033" fmla="*/ 539204 h 2683740"/>
              <a:gd name="connsiteX2034" fmla="*/ 2190810 w 2782030"/>
              <a:gd name="connsiteY2034" fmla="*/ 542577 h 2683740"/>
              <a:gd name="connsiteX2035" fmla="*/ 2173958 w 2782030"/>
              <a:gd name="connsiteY2035" fmla="*/ 525706 h 2683740"/>
              <a:gd name="connsiteX2036" fmla="*/ 2155743 w 2782030"/>
              <a:gd name="connsiteY2036" fmla="*/ 516588 h 2683740"/>
              <a:gd name="connsiteX2037" fmla="*/ 2154848 w 2782030"/>
              <a:gd name="connsiteY2037" fmla="*/ 517066 h 2683740"/>
              <a:gd name="connsiteX2038" fmla="*/ 2158792 w 2782030"/>
              <a:gd name="connsiteY2038" fmla="*/ 522333 h 2683740"/>
              <a:gd name="connsiteX2039" fmla="*/ 2163847 w 2782030"/>
              <a:gd name="connsiteY2039" fmla="*/ 529081 h 2683740"/>
              <a:gd name="connsiteX2040" fmla="*/ 2140255 w 2782030"/>
              <a:gd name="connsiteY2040" fmla="*/ 512210 h 2683740"/>
              <a:gd name="connsiteX2041" fmla="*/ 2120035 w 2782030"/>
              <a:gd name="connsiteY2041" fmla="*/ 495339 h 2683740"/>
              <a:gd name="connsiteX2042" fmla="*/ 2089703 w 2782030"/>
              <a:gd name="connsiteY2042" fmla="*/ 478467 h 2683740"/>
              <a:gd name="connsiteX2043" fmla="*/ 2089703 w 2782030"/>
              <a:gd name="connsiteY2043" fmla="*/ 481842 h 2683740"/>
              <a:gd name="connsiteX2044" fmla="*/ 2072852 w 2782030"/>
              <a:gd name="connsiteY2044" fmla="*/ 475094 h 2683740"/>
              <a:gd name="connsiteX2045" fmla="*/ 2052630 w 2782030"/>
              <a:gd name="connsiteY2045" fmla="*/ 468346 h 2683740"/>
              <a:gd name="connsiteX2046" fmla="*/ 2062742 w 2782030"/>
              <a:gd name="connsiteY2046" fmla="*/ 471719 h 2683740"/>
              <a:gd name="connsiteX2047" fmla="*/ 2042520 w 2782030"/>
              <a:gd name="connsiteY2047" fmla="*/ 458223 h 2683740"/>
              <a:gd name="connsiteX2048" fmla="*/ 2045890 w 2782030"/>
              <a:gd name="connsiteY2048" fmla="*/ 454848 h 2683740"/>
              <a:gd name="connsiteX2049" fmla="*/ 2025670 w 2782030"/>
              <a:gd name="connsiteY2049" fmla="*/ 451475 h 2683740"/>
              <a:gd name="connsiteX2050" fmla="*/ 2005448 w 2782030"/>
              <a:gd name="connsiteY2050" fmla="*/ 441352 h 2683740"/>
              <a:gd name="connsiteX2051" fmla="*/ 2045890 w 2782030"/>
              <a:gd name="connsiteY2051" fmla="*/ 471719 h 2683740"/>
              <a:gd name="connsiteX2052" fmla="*/ 2058108 w 2782030"/>
              <a:gd name="connsiteY2052" fmla="*/ 473828 h 2683740"/>
              <a:gd name="connsiteX2053" fmla="*/ 2059372 w 2782030"/>
              <a:gd name="connsiteY2053" fmla="*/ 475094 h 2683740"/>
              <a:gd name="connsiteX2054" fmla="*/ 2052630 w 2782030"/>
              <a:gd name="connsiteY2054" fmla="*/ 475937 h 2683740"/>
              <a:gd name="connsiteX2055" fmla="*/ 2056000 w 2782030"/>
              <a:gd name="connsiteY2055" fmla="*/ 481842 h 2683740"/>
              <a:gd name="connsiteX2056" fmla="*/ 2045890 w 2782030"/>
              <a:gd name="connsiteY2056" fmla="*/ 478467 h 2683740"/>
              <a:gd name="connsiteX2057" fmla="*/ 2018930 w 2782030"/>
              <a:gd name="connsiteY2057" fmla="*/ 464971 h 2683740"/>
              <a:gd name="connsiteX2058" fmla="*/ 2072852 w 2782030"/>
              <a:gd name="connsiteY2058" fmla="*/ 505460 h 2683740"/>
              <a:gd name="connsiteX2059" fmla="*/ 2072852 w 2782030"/>
              <a:gd name="connsiteY2059" fmla="*/ 512210 h 2683740"/>
              <a:gd name="connsiteX2060" fmla="*/ 2089703 w 2782030"/>
              <a:gd name="connsiteY2060" fmla="*/ 525706 h 2683740"/>
              <a:gd name="connsiteX2061" fmla="*/ 2076222 w 2782030"/>
              <a:gd name="connsiteY2061" fmla="*/ 522333 h 2683740"/>
              <a:gd name="connsiteX2062" fmla="*/ 2096443 w 2782030"/>
              <a:gd name="connsiteY2062" fmla="*/ 535829 h 2683740"/>
              <a:gd name="connsiteX2063" fmla="*/ 2106555 w 2782030"/>
              <a:gd name="connsiteY2063" fmla="*/ 559448 h 2683740"/>
              <a:gd name="connsiteX2064" fmla="*/ 2130145 w 2782030"/>
              <a:gd name="connsiteY2064" fmla="*/ 579693 h 2683740"/>
              <a:gd name="connsiteX2065" fmla="*/ 2153737 w 2782030"/>
              <a:gd name="connsiteY2065" fmla="*/ 596564 h 2683740"/>
              <a:gd name="connsiteX2066" fmla="*/ 2177328 w 2782030"/>
              <a:gd name="connsiteY2066" fmla="*/ 616810 h 2683740"/>
              <a:gd name="connsiteX2067" fmla="*/ 2177328 w 2782030"/>
              <a:gd name="connsiteY2067" fmla="*/ 626933 h 2683740"/>
              <a:gd name="connsiteX2068" fmla="*/ 2146997 w 2782030"/>
              <a:gd name="connsiteY2068" fmla="*/ 596564 h 2683740"/>
              <a:gd name="connsiteX2069" fmla="*/ 2126775 w 2782030"/>
              <a:gd name="connsiteY2069" fmla="*/ 579693 h 2683740"/>
              <a:gd name="connsiteX2070" fmla="*/ 2109925 w 2782030"/>
              <a:gd name="connsiteY2070" fmla="*/ 566197 h 2683740"/>
              <a:gd name="connsiteX2071" fmla="*/ 2106555 w 2782030"/>
              <a:gd name="connsiteY2071" fmla="*/ 566197 h 2683740"/>
              <a:gd name="connsiteX2072" fmla="*/ 2089703 w 2782030"/>
              <a:gd name="connsiteY2072" fmla="*/ 552700 h 2683740"/>
              <a:gd name="connsiteX2073" fmla="*/ 2120035 w 2782030"/>
              <a:gd name="connsiteY2073" fmla="*/ 583068 h 2683740"/>
              <a:gd name="connsiteX2074" fmla="*/ 2123405 w 2782030"/>
              <a:gd name="connsiteY2074" fmla="*/ 596564 h 2683740"/>
              <a:gd name="connsiteX2075" fmla="*/ 2113295 w 2782030"/>
              <a:gd name="connsiteY2075" fmla="*/ 583068 h 2683740"/>
              <a:gd name="connsiteX2076" fmla="*/ 2059372 w 2782030"/>
              <a:gd name="connsiteY2076" fmla="*/ 542577 h 2683740"/>
              <a:gd name="connsiteX2077" fmla="*/ 2059372 w 2782030"/>
              <a:gd name="connsiteY2077" fmla="*/ 539204 h 2683740"/>
              <a:gd name="connsiteX2078" fmla="*/ 2049260 w 2782030"/>
              <a:gd name="connsiteY2078" fmla="*/ 535829 h 2683740"/>
              <a:gd name="connsiteX2079" fmla="*/ 2045890 w 2782030"/>
              <a:gd name="connsiteY2079" fmla="*/ 532454 h 2683740"/>
              <a:gd name="connsiteX2080" fmla="*/ 2042520 w 2782030"/>
              <a:gd name="connsiteY2080" fmla="*/ 522333 h 2683740"/>
              <a:gd name="connsiteX2081" fmla="*/ 2035780 w 2782030"/>
              <a:gd name="connsiteY2081" fmla="*/ 518958 h 2683740"/>
              <a:gd name="connsiteX2082" fmla="*/ 2042520 w 2782030"/>
              <a:gd name="connsiteY2082" fmla="*/ 525706 h 2683740"/>
              <a:gd name="connsiteX2083" fmla="*/ 2022300 w 2782030"/>
              <a:gd name="connsiteY2083" fmla="*/ 508835 h 2683740"/>
              <a:gd name="connsiteX2084" fmla="*/ 2032410 w 2782030"/>
              <a:gd name="connsiteY2084" fmla="*/ 512210 h 2683740"/>
              <a:gd name="connsiteX2085" fmla="*/ 2022300 w 2782030"/>
              <a:gd name="connsiteY2085" fmla="*/ 505460 h 2683740"/>
              <a:gd name="connsiteX2086" fmla="*/ 2022300 w 2782030"/>
              <a:gd name="connsiteY2086" fmla="*/ 498712 h 2683740"/>
              <a:gd name="connsiteX2087" fmla="*/ 2015559 w 2782030"/>
              <a:gd name="connsiteY2087" fmla="*/ 498712 h 2683740"/>
              <a:gd name="connsiteX2088" fmla="*/ 2012188 w 2782030"/>
              <a:gd name="connsiteY2088" fmla="*/ 491964 h 2683740"/>
              <a:gd name="connsiteX2089" fmla="*/ 2059372 w 2782030"/>
              <a:gd name="connsiteY2089" fmla="*/ 518958 h 2683740"/>
              <a:gd name="connsiteX2090" fmla="*/ 2062742 w 2782030"/>
              <a:gd name="connsiteY2090" fmla="*/ 515583 h 2683740"/>
              <a:gd name="connsiteX2091" fmla="*/ 2049260 w 2782030"/>
              <a:gd name="connsiteY2091" fmla="*/ 502087 h 2683740"/>
              <a:gd name="connsiteX2092" fmla="*/ 2035780 w 2782030"/>
              <a:gd name="connsiteY2092" fmla="*/ 491964 h 2683740"/>
              <a:gd name="connsiteX2093" fmla="*/ 2029040 w 2782030"/>
              <a:gd name="connsiteY2093" fmla="*/ 488590 h 2683740"/>
              <a:gd name="connsiteX2094" fmla="*/ 2025670 w 2782030"/>
              <a:gd name="connsiteY2094" fmla="*/ 491964 h 2683740"/>
              <a:gd name="connsiteX2095" fmla="*/ 2012188 w 2782030"/>
              <a:gd name="connsiteY2095" fmla="*/ 491964 h 2683740"/>
              <a:gd name="connsiteX2096" fmla="*/ 1988597 w 2782030"/>
              <a:gd name="connsiteY2096" fmla="*/ 468346 h 2683740"/>
              <a:gd name="connsiteX2097" fmla="*/ 1991967 w 2782030"/>
              <a:gd name="connsiteY2097" fmla="*/ 464971 h 2683740"/>
              <a:gd name="connsiteX2098" fmla="*/ 1975117 w 2782030"/>
              <a:gd name="connsiteY2098" fmla="*/ 454848 h 2683740"/>
              <a:gd name="connsiteX2099" fmla="*/ 1971747 w 2782030"/>
              <a:gd name="connsiteY2099" fmla="*/ 461596 h 2683740"/>
              <a:gd name="connsiteX2100" fmla="*/ 2012188 w 2782030"/>
              <a:gd name="connsiteY2100" fmla="*/ 491964 h 2683740"/>
              <a:gd name="connsiteX2101" fmla="*/ 1981857 w 2782030"/>
              <a:gd name="connsiteY2101" fmla="*/ 485216 h 2683740"/>
              <a:gd name="connsiteX2102" fmla="*/ 1985227 w 2782030"/>
              <a:gd name="connsiteY2102" fmla="*/ 478467 h 2683740"/>
              <a:gd name="connsiteX2103" fmla="*/ 1971747 w 2782030"/>
              <a:gd name="connsiteY2103" fmla="*/ 475094 h 2683740"/>
              <a:gd name="connsiteX2104" fmla="*/ 1975117 w 2782030"/>
              <a:gd name="connsiteY2104" fmla="*/ 471719 h 2683740"/>
              <a:gd name="connsiteX2105" fmla="*/ 1958265 w 2782030"/>
              <a:gd name="connsiteY2105" fmla="*/ 461596 h 2683740"/>
              <a:gd name="connsiteX2106" fmla="*/ 1948155 w 2782030"/>
              <a:gd name="connsiteY2106" fmla="*/ 461596 h 2683740"/>
              <a:gd name="connsiteX2107" fmla="*/ 1971747 w 2782030"/>
              <a:gd name="connsiteY2107" fmla="*/ 478467 h 2683740"/>
              <a:gd name="connsiteX2108" fmla="*/ 1958265 w 2782030"/>
              <a:gd name="connsiteY2108" fmla="*/ 475094 h 2683740"/>
              <a:gd name="connsiteX2109" fmla="*/ 1961635 w 2782030"/>
              <a:gd name="connsiteY2109" fmla="*/ 475094 h 2683740"/>
              <a:gd name="connsiteX2110" fmla="*/ 1995337 w 2782030"/>
              <a:gd name="connsiteY2110" fmla="*/ 491964 h 2683740"/>
              <a:gd name="connsiteX2111" fmla="*/ 1998708 w 2782030"/>
              <a:gd name="connsiteY2111" fmla="*/ 502087 h 2683740"/>
              <a:gd name="connsiteX2112" fmla="*/ 1957319 w 2782030"/>
              <a:gd name="connsiteY2112" fmla="*/ 479775 h 2683740"/>
              <a:gd name="connsiteX2113" fmla="*/ 1954895 w 2782030"/>
              <a:gd name="connsiteY2113" fmla="*/ 479775 h 2683740"/>
              <a:gd name="connsiteX2114" fmla="*/ 1954895 w 2782030"/>
              <a:gd name="connsiteY2114" fmla="*/ 481420 h 2683740"/>
              <a:gd name="connsiteX2115" fmla="*/ 1954895 w 2782030"/>
              <a:gd name="connsiteY2115" fmla="*/ 481842 h 2683740"/>
              <a:gd name="connsiteX2116" fmla="*/ 1946891 w 2782030"/>
              <a:gd name="connsiteY2116" fmla="*/ 477625 h 2683740"/>
              <a:gd name="connsiteX2117" fmla="*/ 1941681 w 2782030"/>
              <a:gd name="connsiteY2117" fmla="*/ 478426 h 2683740"/>
              <a:gd name="connsiteX2118" fmla="*/ 1938317 w 2782030"/>
              <a:gd name="connsiteY2118" fmla="*/ 476446 h 2683740"/>
              <a:gd name="connsiteX2119" fmla="*/ 1931725 w 2782030"/>
              <a:gd name="connsiteY2119" fmla="*/ 472141 h 2683740"/>
              <a:gd name="connsiteX2120" fmla="*/ 1924563 w 2782030"/>
              <a:gd name="connsiteY2120" fmla="*/ 468346 h 2683740"/>
              <a:gd name="connsiteX2121" fmla="*/ 1938317 w 2782030"/>
              <a:gd name="connsiteY2121" fmla="*/ 476446 h 2683740"/>
              <a:gd name="connsiteX2122" fmla="*/ 1941415 w 2782030"/>
              <a:gd name="connsiteY2122" fmla="*/ 478467 h 2683740"/>
              <a:gd name="connsiteX2123" fmla="*/ 1941681 w 2782030"/>
              <a:gd name="connsiteY2123" fmla="*/ 478426 h 2683740"/>
              <a:gd name="connsiteX2124" fmla="*/ 1981857 w 2782030"/>
              <a:gd name="connsiteY2124" fmla="*/ 502087 h 2683740"/>
              <a:gd name="connsiteX2125" fmla="*/ 2008818 w 2782030"/>
              <a:gd name="connsiteY2125" fmla="*/ 522333 h 2683740"/>
              <a:gd name="connsiteX2126" fmla="*/ 2035780 w 2782030"/>
              <a:gd name="connsiteY2126" fmla="*/ 542577 h 2683740"/>
              <a:gd name="connsiteX2127" fmla="*/ 2052630 w 2782030"/>
              <a:gd name="connsiteY2127" fmla="*/ 552700 h 2683740"/>
              <a:gd name="connsiteX2128" fmla="*/ 2056000 w 2782030"/>
              <a:gd name="connsiteY2128" fmla="*/ 549325 h 2683740"/>
              <a:gd name="connsiteX2129" fmla="*/ 2066112 w 2782030"/>
              <a:gd name="connsiteY2129" fmla="*/ 549325 h 2683740"/>
              <a:gd name="connsiteX2130" fmla="*/ 2069482 w 2782030"/>
              <a:gd name="connsiteY2130" fmla="*/ 559448 h 2683740"/>
              <a:gd name="connsiteX2131" fmla="*/ 2079592 w 2782030"/>
              <a:gd name="connsiteY2131" fmla="*/ 579693 h 2683740"/>
              <a:gd name="connsiteX2132" fmla="*/ 2072852 w 2782030"/>
              <a:gd name="connsiteY2132" fmla="*/ 579693 h 2683740"/>
              <a:gd name="connsiteX2133" fmla="*/ 2099814 w 2782030"/>
              <a:gd name="connsiteY2133" fmla="*/ 599939 h 2683740"/>
              <a:gd name="connsiteX2134" fmla="*/ 2089703 w 2782030"/>
              <a:gd name="connsiteY2134" fmla="*/ 593189 h 2683740"/>
              <a:gd name="connsiteX2135" fmla="*/ 2088210 w 2782030"/>
              <a:gd name="connsiteY2135" fmla="*/ 594683 h 2683740"/>
              <a:gd name="connsiteX2136" fmla="*/ 2087597 w 2782030"/>
              <a:gd name="connsiteY2136" fmla="*/ 594033 h 2683740"/>
              <a:gd name="connsiteX2137" fmla="*/ 2059372 w 2782030"/>
              <a:gd name="connsiteY2137" fmla="*/ 576319 h 2683740"/>
              <a:gd name="connsiteX2138" fmla="*/ 2079592 w 2782030"/>
              <a:gd name="connsiteY2138" fmla="*/ 589816 h 2683740"/>
              <a:gd name="connsiteX2139" fmla="*/ 2093073 w 2782030"/>
              <a:gd name="connsiteY2139" fmla="*/ 606687 h 2683740"/>
              <a:gd name="connsiteX2140" fmla="*/ 2086333 w 2782030"/>
              <a:gd name="connsiteY2140" fmla="*/ 610062 h 2683740"/>
              <a:gd name="connsiteX2141" fmla="*/ 2079592 w 2782030"/>
              <a:gd name="connsiteY2141" fmla="*/ 599939 h 2683740"/>
              <a:gd name="connsiteX2142" fmla="*/ 2066112 w 2782030"/>
              <a:gd name="connsiteY2142" fmla="*/ 589816 h 2683740"/>
              <a:gd name="connsiteX2143" fmla="*/ 2066112 w 2782030"/>
              <a:gd name="connsiteY2143" fmla="*/ 586441 h 2683740"/>
              <a:gd name="connsiteX2144" fmla="*/ 2049260 w 2782030"/>
              <a:gd name="connsiteY2144" fmla="*/ 572945 h 2683740"/>
              <a:gd name="connsiteX2145" fmla="*/ 2049260 w 2782030"/>
              <a:gd name="connsiteY2145" fmla="*/ 576319 h 2683740"/>
              <a:gd name="connsiteX2146" fmla="*/ 2018930 w 2782030"/>
              <a:gd name="connsiteY2146" fmla="*/ 552700 h 2683740"/>
              <a:gd name="connsiteX2147" fmla="*/ 1995337 w 2782030"/>
              <a:gd name="connsiteY2147" fmla="*/ 535829 h 2683740"/>
              <a:gd name="connsiteX2148" fmla="*/ 1975117 w 2782030"/>
              <a:gd name="connsiteY2148" fmla="*/ 515583 h 2683740"/>
              <a:gd name="connsiteX2149" fmla="*/ 1978487 w 2782030"/>
              <a:gd name="connsiteY2149" fmla="*/ 525706 h 2683740"/>
              <a:gd name="connsiteX2150" fmla="*/ 1988597 w 2782030"/>
              <a:gd name="connsiteY2150" fmla="*/ 532454 h 2683740"/>
              <a:gd name="connsiteX2151" fmla="*/ 1968375 w 2782030"/>
              <a:gd name="connsiteY2151" fmla="*/ 518958 h 2683740"/>
              <a:gd name="connsiteX2152" fmla="*/ 1971747 w 2782030"/>
              <a:gd name="connsiteY2152" fmla="*/ 515583 h 2683740"/>
              <a:gd name="connsiteX2153" fmla="*/ 1944785 w 2782030"/>
              <a:gd name="connsiteY2153" fmla="*/ 498712 h 2683740"/>
              <a:gd name="connsiteX2154" fmla="*/ 1931304 w 2782030"/>
              <a:gd name="connsiteY2154" fmla="*/ 495339 h 2683740"/>
              <a:gd name="connsiteX2155" fmla="*/ 1921193 w 2782030"/>
              <a:gd name="connsiteY2155" fmla="*/ 498712 h 2683740"/>
              <a:gd name="connsiteX2156" fmla="*/ 1924563 w 2782030"/>
              <a:gd name="connsiteY2156" fmla="*/ 505460 h 2683740"/>
              <a:gd name="connsiteX2157" fmla="*/ 1921193 w 2782030"/>
              <a:gd name="connsiteY2157" fmla="*/ 505460 h 2683740"/>
              <a:gd name="connsiteX2158" fmla="*/ 1911082 w 2782030"/>
              <a:gd name="connsiteY2158" fmla="*/ 498712 h 2683740"/>
              <a:gd name="connsiteX2159" fmla="*/ 1907712 w 2782030"/>
              <a:gd name="connsiteY2159" fmla="*/ 498712 h 2683740"/>
              <a:gd name="connsiteX2160" fmla="*/ 1917823 w 2782030"/>
              <a:gd name="connsiteY2160" fmla="*/ 505460 h 2683740"/>
              <a:gd name="connsiteX2161" fmla="*/ 1912768 w 2782030"/>
              <a:gd name="connsiteY2161" fmla="*/ 506726 h 2683740"/>
              <a:gd name="connsiteX2162" fmla="*/ 1910333 w 2782030"/>
              <a:gd name="connsiteY2162" fmla="*/ 506117 h 2683740"/>
              <a:gd name="connsiteX2163" fmla="*/ 1918865 w 2782030"/>
              <a:gd name="connsiteY2163" fmla="*/ 510282 h 2683740"/>
              <a:gd name="connsiteX2164" fmla="*/ 1919039 w 2782030"/>
              <a:gd name="connsiteY2164" fmla="*/ 508980 h 2683740"/>
              <a:gd name="connsiteX2165" fmla="*/ 1922101 w 2782030"/>
              <a:gd name="connsiteY2165" fmla="*/ 508511 h 2683740"/>
              <a:gd name="connsiteX2166" fmla="*/ 1926776 w 2782030"/>
              <a:gd name="connsiteY2166" fmla="*/ 512155 h 2683740"/>
              <a:gd name="connsiteX2167" fmla="*/ 1931533 w 2782030"/>
              <a:gd name="connsiteY2167" fmla="*/ 510490 h 2683740"/>
              <a:gd name="connsiteX2168" fmla="*/ 1931095 w 2782030"/>
              <a:gd name="connsiteY2168" fmla="*/ 504763 h 2683740"/>
              <a:gd name="connsiteX2169" fmla="*/ 1938092 w 2782030"/>
              <a:gd name="connsiteY2169" fmla="*/ 508928 h 2683740"/>
              <a:gd name="connsiteX2170" fmla="*/ 1941591 w 2782030"/>
              <a:gd name="connsiteY2170" fmla="*/ 517258 h 2683740"/>
              <a:gd name="connsiteX2171" fmla="*/ 1934157 w 2782030"/>
              <a:gd name="connsiteY2171" fmla="*/ 516737 h 2683740"/>
              <a:gd name="connsiteX2172" fmla="*/ 1928281 w 2782030"/>
              <a:gd name="connsiteY2172" fmla="*/ 514609 h 2683740"/>
              <a:gd name="connsiteX2173" fmla="*/ 1928500 w 2782030"/>
              <a:gd name="connsiteY2173" fmla="*/ 514984 h 2683740"/>
              <a:gd name="connsiteX2174" fmla="*/ 1958778 w 2782030"/>
              <a:gd name="connsiteY2174" fmla="*/ 529762 h 2683740"/>
              <a:gd name="connsiteX2175" fmla="*/ 1982559 w 2782030"/>
              <a:gd name="connsiteY2175" fmla="*/ 548574 h 2683740"/>
              <a:gd name="connsiteX2176" fmla="*/ 1985736 w 2782030"/>
              <a:gd name="connsiteY2176" fmla="*/ 550243 h 2683740"/>
              <a:gd name="connsiteX2177" fmla="*/ 1983911 w 2782030"/>
              <a:gd name="connsiteY2177" fmla="*/ 549643 h 2683740"/>
              <a:gd name="connsiteX2178" fmla="*/ 2022518 w 2782030"/>
              <a:gd name="connsiteY2178" fmla="*/ 580184 h 2683740"/>
              <a:gd name="connsiteX2179" fmla="*/ 2023052 w 2782030"/>
              <a:gd name="connsiteY2179" fmla="*/ 577228 h 2683740"/>
              <a:gd name="connsiteX2180" fmla="*/ 2023447 w 2782030"/>
              <a:gd name="connsiteY2180" fmla="*/ 580918 h 2683740"/>
              <a:gd name="connsiteX2181" fmla="*/ 2127839 w 2782030"/>
              <a:gd name="connsiteY2181" fmla="*/ 663498 h 2683740"/>
              <a:gd name="connsiteX2182" fmla="*/ 2244377 w 2782030"/>
              <a:gd name="connsiteY2182" fmla="*/ 804816 h 2683740"/>
              <a:gd name="connsiteX2183" fmla="*/ 2232763 w 2782030"/>
              <a:gd name="connsiteY2183" fmla="*/ 780547 h 2683740"/>
              <a:gd name="connsiteX2184" fmla="*/ 2232041 w 2782030"/>
              <a:gd name="connsiteY2184" fmla="*/ 768032 h 2683740"/>
              <a:gd name="connsiteX2185" fmla="*/ 2219451 w 2782030"/>
              <a:gd name="connsiteY2185" fmla="*/ 744547 h 2683740"/>
              <a:gd name="connsiteX2186" fmla="*/ 2198831 w 2782030"/>
              <a:gd name="connsiteY2186" fmla="*/ 725249 h 2683740"/>
              <a:gd name="connsiteX2187" fmla="*/ 2192099 w 2782030"/>
              <a:gd name="connsiteY2187" fmla="*/ 711823 h 2683740"/>
              <a:gd name="connsiteX2188" fmla="*/ 2182000 w 2782030"/>
              <a:gd name="connsiteY2188" fmla="*/ 698398 h 2683740"/>
              <a:gd name="connsiteX2189" fmla="*/ 2168533 w 2782030"/>
              <a:gd name="connsiteY2189" fmla="*/ 684973 h 2683740"/>
              <a:gd name="connsiteX2190" fmla="*/ 2155067 w 2782030"/>
              <a:gd name="connsiteY2190" fmla="*/ 678260 h 2683740"/>
              <a:gd name="connsiteX2191" fmla="*/ 2148333 w 2782030"/>
              <a:gd name="connsiteY2191" fmla="*/ 668192 h 2683740"/>
              <a:gd name="connsiteX2192" fmla="*/ 2131502 w 2782030"/>
              <a:gd name="connsiteY2192" fmla="*/ 644697 h 2683740"/>
              <a:gd name="connsiteX2193" fmla="*/ 2161800 w 2782030"/>
              <a:gd name="connsiteY2193" fmla="*/ 668192 h 2683740"/>
              <a:gd name="connsiteX2194" fmla="*/ 2158434 w 2782030"/>
              <a:gd name="connsiteY2194" fmla="*/ 668192 h 2683740"/>
              <a:gd name="connsiteX2195" fmla="*/ 2188732 w 2782030"/>
              <a:gd name="connsiteY2195" fmla="*/ 698398 h 2683740"/>
              <a:gd name="connsiteX2196" fmla="*/ 2171899 w 2782030"/>
              <a:gd name="connsiteY2196" fmla="*/ 678260 h 2683740"/>
              <a:gd name="connsiteX2197" fmla="*/ 2158434 w 2782030"/>
              <a:gd name="connsiteY2197" fmla="*/ 661479 h 2683740"/>
              <a:gd name="connsiteX2198" fmla="*/ 2168533 w 2782030"/>
              <a:gd name="connsiteY2198" fmla="*/ 664834 h 2683740"/>
              <a:gd name="connsiteX2199" fmla="*/ 2188732 w 2782030"/>
              <a:gd name="connsiteY2199" fmla="*/ 691685 h 2683740"/>
              <a:gd name="connsiteX2200" fmla="*/ 2195464 w 2782030"/>
              <a:gd name="connsiteY2200" fmla="*/ 698398 h 2683740"/>
              <a:gd name="connsiteX2201" fmla="*/ 2192099 w 2782030"/>
              <a:gd name="connsiteY2201" fmla="*/ 691685 h 2683740"/>
              <a:gd name="connsiteX2202" fmla="*/ 2208930 w 2782030"/>
              <a:gd name="connsiteY2202" fmla="*/ 711823 h 2683740"/>
              <a:gd name="connsiteX2203" fmla="*/ 2232496 w 2782030"/>
              <a:gd name="connsiteY2203" fmla="*/ 735316 h 2683740"/>
              <a:gd name="connsiteX2204" fmla="*/ 2225763 w 2782030"/>
              <a:gd name="connsiteY2204" fmla="*/ 728605 h 2683740"/>
              <a:gd name="connsiteX2205" fmla="*/ 2232496 w 2782030"/>
              <a:gd name="connsiteY2205" fmla="*/ 742030 h 2683740"/>
              <a:gd name="connsiteX2206" fmla="*/ 2244561 w 2782030"/>
              <a:gd name="connsiteY2206" fmla="*/ 751953 h 2683740"/>
              <a:gd name="connsiteX2207" fmla="*/ 2259795 w 2782030"/>
              <a:gd name="connsiteY2207" fmla="*/ 758260 h 2683740"/>
              <a:gd name="connsiteX2208" fmla="*/ 2257174 w 2782030"/>
              <a:gd name="connsiteY2208" fmla="*/ 763500 h 2683740"/>
              <a:gd name="connsiteX2209" fmla="*/ 2266162 w 2782030"/>
              <a:gd name="connsiteY2209" fmla="*/ 772236 h 2683740"/>
              <a:gd name="connsiteX2210" fmla="*/ 2269527 w 2782030"/>
              <a:gd name="connsiteY2210" fmla="*/ 782305 h 2683740"/>
              <a:gd name="connsiteX2211" fmla="*/ 2279628 w 2782030"/>
              <a:gd name="connsiteY2211" fmla="*/ 792373 h 2683740"/>
              <a:gd name="connsiteX2212" fmla="*/ 2269527 w 2782030"/>
              <a:gd name="connsiteY2212" fmla="*/ 785661 h 2683740"/>
              <a:gd name="connsiteX2213" fmla="*/ 2282993 w 2782030"/>
              <a:gd name="connsiteY2213" fmla="*/ 809154 h 2683740"/>
              <a:gd name="connsiteX2214" fmla="*/ 2289727 w 2782030"/>
              <a:gd name="connsiteY2214" fmla="*/ 809154 h 2683740"/>
              <a:gd name="connsiteX2215" fmla="*/ 2293092 w 2782030"/>
              <a:gd name="connsiteY2215" fmla="*/ 822579 h 2683740"/>
              <a:gd name="connsiteX2216" fmla="*/ 2303193 w 2782030"/>
              <a:gd name="connsiteY2216" fmla="*/ 839362 h 2683740"/>
              <a:gd name="connsiteX2217" fmla="*/ 2309925 w 2782030"/>
              <a:gd name="connsiteY2217" fmla="*/ 842718 h 2683740"/>
              <a:gd name="connsiteX2218" fmla="*/ 2296459 w 2782030"/>
              <a:gd name="connsiteY2218" fmla="*/ 822579 h 2683740"/>
              <a:gd name="connsiteX2219" fmla="*/ 2313292 w 2782030"/>
              <a:gd name="connsiteY2219" fmla="*/ 849430 h 2683740"/>
              <a:gd name="connsiteX2220" fmla="*/ 2306558 w 2782030"/>
              <a:gd name="connsiteY2220" fmla="*/ 842718 h 2683740"/>
              <a:gd name="connsiteX2221" fmla="*/ 2323392 w 2782030"/>
              <a:gd name="connsiteY2221" fmla="*/ 869568 h 2683740"/>
              <a:gd name="connsiteX2222" fmla="*/ 2336858 w 2782030"/>
              <a:gd name="connsiteY2222" fmla="*/ 896419 h 2683740"/>
              <a:gd name="connsiteX2223" fmla="*/ 2336810 w 2782030"/>
              <a:gd name="connsiteY2223" fmla="*/ 896749 h 2683740"/>
              <a:gd name="connsiteX2224" fmla="*/ 2339737 w 2782030"/>
              <a:gd name="connsiteY2224" fmla="*/ 896000 h 2683740"/>
              <a:gd name="connsiteX2225" fmla="*/ 2343069 w 2782030"/>
              <a:gd name="connsiteY2225" fmla="*/ 900259 h 2683740"/>
              <a:gd name="connsiteX2226" fmla="*/ 2326411 w 2782030"/>
              <a:gd name="connsiteY2226" fmla="*/ 869592 h 2683740"/>
              <a:gd name="connsiteX2227" fmla="*/ 2346401 w 2782030"/>
              <a:gd name="connsiteY2227" fmla="*/ 907075 h 2683740"/>
              <a:gd name="connsiteX2228" fmla="*/ 2336746 w 2782030"/>
              <a:gd name="connsiteY2228" fmla="*/ 897199 h 2683740"/>
              <a:gd name="connsiteX2229" fmla="*/ 2336437 w 2782030"/>
              <a:gd name="connsiteY2229" fmla="*/ 899354 h 2683740"/>
              <a:gd name="connsiteX2230" fmla="*/ 2333491 w 2782030"/>
              <a:gd name="connsiteY2230" fmla="*/ 899775 h 2683740"/>
              <a:gd name="connsiteX2231" fmla="*/ 2323392 w 2782030"/>
              <a:gd name="connsiteY2231" fmla="*/ 876280 h 2683740"/>
              <a:gd name="connsiteX2232" fmla="*/ 2312183 w 2782030"/>
              <a:gd name="connsiteY2232" fmla="*/ 865106 h 2683740"/>
              <a:gd name="connsiteX2233" fmla="*/ 2317451 w 2782030"/>
              <a:gd name="connsiteY2233" fmla="*/ 874325 h 2683740"/>
              <a:gd name="connsiteX2234" fmla="*/ 2320025 w 2782030"/>
              <a:gd name="connsiteY2234" fmla="*/ 876280 h 2683740"/>
              <a:gd name="connsiteX2235" fmla="*/ 2326758 w 2782030"/>
              <a:gd name="connsiteY2235" fmla="*/ 896419 h 2683740"/>
              <a:gd name="connsiteX2236" fmla="*/ 2346957 w 2782030"/>
              <a:gd name="connsiteY2236" fmla="*/ 923267 h 2683740"/>
              <a:gd name="connsiteX2237" fmla="*/ 2346957 w 2782030"/>
              <a:gd name="connsiteY2237" fmla="*/ 919912 h 2683740"/>
              <a:gd name="connsiteX2238" fmla="*/ 2345976 w 2782030"/>
              <a:gd name="connsiteY2238" fmla="*/ 917226 h 2683740"/>
              <a:gd name="connsiteX2239" fmla="*/ 2354531 w 2782030"/>
              <a:gd name="connsiteY2239" fmla="*/ 931659 h 2683740"/>
              <a:gd name="connsiteX2240" fmla="*/ 2360423 w 2782030"/>
              <a:gd name="connsiteY2240" fmla="*/ 950118 h 2683740"/>
              <a:gd name="connsiteX2241" fmla="*/ 2370522 w 2782030"/>
              <a:gd name="connsiteY2241" fmla="*/ 956831 h 2683740"/>
              <a:gd name="connsiteX2242" fmla="*/ 2367155 w 2782030"/>
              <a:gd name="connsiteY2242" fmla="*/ 963543 h 2683740"/>
              <a:gd name="connsiteX2243" fmla="*/ 2350324 w 2782030"/>
              <a:gd name="connsiteY2243" fmla="*/ 933337 h 2683740"/>
              <a:gd name="connsiteX2244" fmla="*/ 2360423 w 2782030"/>
              <a:gd name="connsiteY2244" fmla="*/ 956831 h 2683740"/>
              <a:gd name="connsiteX2245" fmla="*/ 2360423 w 2782030"/>
              <a:gd name="connsiteY2245" fmla="*/ 963543 h 2683740"/>
              <a:gd name="connsiteX2246" fmla="*/ 2367155 w 2782030"/>
              <a:gd name="connsiteY2246" fmla="*/ 987038 h 2683740"/>
              <a:gd name="connsiteX2247" fmla="*/ 2363790 w 2782030"/>
              <a:gd name="connsiteY2247" fmla="*/ 987038 h 2683740"/>
              <a:gd name="connsiteX2248" fmla="*/ 2361685 w 2782030"/>
              <a:gd name="connsiteY2248" fmla="*/ 978227 h 2683740"/>
              <a:gd name="connsiteX2249" fmla="*/ 2359713 w 2782030"/>
              <a:gd name="connsiteY2249" fmla="*/ 973400 h 2683740"/>
              <a:gd name="connsiteX2250" fmla="*/ 2357594 w 2782030"/>
              <a:gd name="connsiteY2250" fmla="*/ 971547 h 2683740"/>
              <a:gd name="connsiteX2251" fmla="*/ 2354917 w 2782030"/>
              <a:gd name="connsiteY2251" fmla="*/ 967196 h 2683740"/>
              <a:gd name="connsiteX2252" fmla="*/ 2353689 w 2782030"/>
              <a:gd name="connsiteY2252" fmla="*/ 970256 h 2683740"/>
              <a:gd name="connsiteX2253" fmla="*/ 2347601 w 2782030"/>
              <a:gd name="connsiteY2253" fmla="*/ 958116 h 2683740"/>
              <a:gd name="connsiteX2254" fmla="*/ 2340047 w 2782030"/>
              <a:gd name="connsiteY2254" fmla="*/ 952367 h 2683740"/>
              <a:gd name="connsiteX2255" fmla="*/ 2333110 w 2782030"/>
              <a:gd name="connsiteY2255" fmla="*/ 955361 h 2683740"/>
              <a:gd name="connsiteX2256" fmla="*/ 2346142 w 2782030"/>
              <a:gd name="connsiteY2256" fmla="*/ 979263 h 2683740"/>
              <a:gd name="connsiteX2257" fmla="*/ 2353212 w 2782030"/>
              <a:gd name="connsiteY2257" fmla="*/ 1000042 h 2683740"/>
              <a:gd name="connsiteX2258" fmla="*/ 2354221 w 2782030"/>
              <a:gd name="connsiteY2258" fmla="*/ 1001053 h 2683740"/>
              <a:gd name="connsiteX2259" fmla="*/ 2357594 w 2782030"/>
              <a:gd name="connsiteY2259" fmla="*/ 990936 h 2683740"/>
              <a:gd name="connsiteX2260" fmla="*/ 2360966 w 2782030"/>
              <a:gd name="connsiteY2260" fmla="*/ 997680 h 2683740"/>
              <a:gd name="connsiteX2261" fmla="*/ 2381201 w 2782030"/>
              <a:gd name="connsiteY2261" fmla="*/ 1004425 h 2683740"/>
              <a:gd name="connsiteX2262" fmla="*/ 2387946 w 2782030"/>
              <a:gd name="connsiteY2262" fmla="*/ 1014541 h 2683740"/>
              <a:gd name="connsiteX2263" fmla="*/ 2381201 w 2782030"/>
              <a:gd name="connsiteY2263" fmla="*/ 997680 h 2683740"/>
              <a:gd name="connsiteX2264" fmla="*/ 2384574 w 2782030"/>
              <a:gd name="connsiteY2264" fmla="*/ 997680 h 2683740"/>
              <a:gd name="connsiteX2265" fmla="*/ 2391319 w 2782030"/>
              <a:gd name="connsiteY2265" fmla="*/ 1017913 h 2683740"/>
              <a:gd name="connsiteX2266" fmla="*/ 2398064 w 2782030"/>
              <a:gd name="connsiteY2266" fmla="*/ 1011170 h 2683740"/>
              <a:gd name="connsiteX2267" fmla="*/ 2401435 w 2782030"/>
              <a:gd name="connsiteY2267" fmla="*/ 1017913 h 2683740"/>
              <a:gd name="connsiteX2268" fmla="*/ 2408180 w 2782030"/>
              <a:gd name="connsiteY2268" fmla="*/ 1017913 h 2683740"/>
              <a:gd name="connsiteX2269" fmla="*/ 2404808 w 2782030"/>
              <a:gd name="connsiteY2269" fmla="*/ 1001053 h 2683740"/>
              <a:gd name="connsiteX2270" fmla="*/ 2421670 w 2782030"/>
              <a:gd name="connsiteY2270" fmla="*/ 994308 h 2683740"/>
              <a:gd name="connsiteX2271" fmla="*/ 2428415 w 2782030"/>
              <a:gd name="connsiteY2271" fmla="*/ 1004425 h 2683740"/>
              <a:gd name="connsiteX2272" fmla="*/ 2425042 w 2782030"/>
              <a:gd name="connsiteY2272" fmla="*/ 994308 h 2683740"/>
              <a:gd name="connsiteX2273" fmla="*/ 2431786 w 2782030"/>
              <a:gd name="connsiteY2273" fmla="*/ 1001053 h 2683740"/>
              <a:gd name="connsiteX2274" fmla="*/ 2438531 w 2782030"/>
              <a:gd name="connsiteY2274" fmla="*/ 1014541 h 2683740"/>
              <a:gd name="connsiteX2275" fmla="*/ 2438531 w 2782030"/>
              <a:gd name="connsiteY2275" fmla="*/ 1004425 h 2683740"/>
              <a:gd name="connsiteX2276" fmla="*/ 2448649 w 2782030"/>
              <a:gd name="connsiteY2276" fmla="*/ 1014541 h 2683740"/>
              <a:gd name="connsiteX2277" fmla="*/ 2445511 w 2782030"/>
              <a:gd name="connsiteY2277" fmla="*/ 1015064 h 2683740"/>
              <a:gd name="connsiteX2278" fmla="*/ 2450727 w 2782030"/>
              <a:gd name="connsiteY2278" fmla="*/ 1022020 h 2683740"/>
              <a:gd name="connsiteX2279" fmla="*/ 2452562 w 2782030"/>
              <a:gd name="connsiteY2279" fmla="*/ 1029361 h 2683740"/>
              <a:gd name="connsiteX2280" fmla="*/ 2453287 w 2782030"/>
              <a:gd name="connsiteY2280" fmla="*/ 1022128 h 2683740"/>
              <a:gd name="connsiteX2281" fmla="*/ 2462139 w 2782030"/>
              <a:gd name="connsiteY2281" fmla="*/ 1034774 h 2683740"/>
              <a:gd name="connsiteX2282" fmla="*/ 2465314 w 2782030"/>
              <a:gd name="connsiteY2282" fmla="*/ 1018897 h 2683740"/>
              <a:gd name="connsiteX2283" fmla="*/ 2465095 w 2782030"/>
              <a:gd name="connsiteY2283" fmla="*/ 1018897 h 2683740"/>
              <a:gd name="connsiteX2284" fmla="*/ 2461347 w 2782030"/>
              <a:gd name="connsiteY2284" fmla="*/ 1009526 h 2683740"/>
              <a:gd name="connsiteX2285" fmla="*/ 2468845 w 2782030"/>
              <a:gd name="connsiteY2285" fmla="*/ 1018897 h 2683740"/>
              <a:gd name="connsiteX2286" fmla="*/ 2465840 w 2782030"/>
              <a:gd name="connsiteY2286" fmla="*/ 1018897 h 2683740"/>
              <a:gd name="connsiteX2287" fmla="*/ 2468884 w 2782030"/>
              <a:gd name="connsiteY2287" fmla="*/ 1028029 h 2683740"/>
              <a:gd name="connsiteX2288" fmla="*/ 2468884 w 2782030"/>
              <a:gd name="connsiteY2288" fmla="*/ 1017913 h 2683740"/>
              <a:gd name="connsiteX2289" fmla="*/ 2475629 w 2782030"/>
              <a:gd name="connsiteY2289" fmla="*/ 1024658 h 2683740"/>
              <a:gd name="connsiteX2290" fmla="*/ 2468884 w 2782030"/>
              <a:gd name="connsiteY2290" fmla="*/ 1007796 h 2683740"/>
              <a:gd name="connsiteX2291" fmla="*/ 2492490 w 2782030"/>
              <a:gd name="connsiteY2291" fmla="*/ 1017913 h 2683740"/>
              <a:gd name="connsiteX2292" fmla="*/ 2494598 w 2782030"/>
              <a:gd name="connsiteY2292" fmla="*/ 1025080 h 2683740"/>
              <a:gd name="connsiteX2293" fmla="*/ 2496410 w 2782030"/>
              <a:gd name="connsiteY2293" fmla="*/ 1028867 h 2683740"/>
              <a:gd name="connsiteX2294" fmla="*/ 2484729 w 2782030"/>
              <a:gd name="connsiteY2294" fmla="*/ 988703 h 2683740"/>
              <a:gd name="connsiteX2295" fmla="*/ 2486425 w 2782030"/>
              <a:gd name="connsiteY2295" fmla="*/ 981623 h 2683740"/>
              <a:gd name="connsiteX2296" fmla="*/ 2487174 w 2782030"/>
              <a:gd name="connsiteY2296" fmla="*/ 977391 h 2683740"/>
              <a:gd name="connsiteX2297" fmla="*/ 2488121 w 2782030"/>
              <a:gd name="connsiteY2297" fmla="*/ 982040 h 2683740"/>
              <a:gd name="connsiteX2298" fmla="*/ 2488121 w 2782030"/>
              <a:gd name="connsiteY2298" fmla="*/ 985372 h 2683740"/>
              <a:gd name="connsiteX2299" fmla="*/ 2491511 w 2782030"/>
              <a:gd name="connsiteY2299" fmla="*/ 995367 h 2683740"/>
              <a:gd name="connsiteX2300" fmla="*/ 2491511 w 2782030"/>
              <a:gd name="connsiteY2300" fmla="*/ 988703 h 2683740"/>
              <a:gd name="connsiteX2301" fmla="*/ 2505076 w 2782030"/>
              <a:gd name="connsiteY2301" fmla="*/ 1012026 h 2683740"/>
              <a:gd name="connsiteX2302" fmla="*/ 2494903 w 2782030"/>
              <a:gd name="connsiteY2302" fmla="*/ 1012026 h 2683740"/>
              <a:gd name="connsiteX2303" fmla="*/ 2498294 w 2782030"/>
              <a:gd name="connsiteY2303" fmla="*/ 1028684 h 2683740"/>
              <a:gd name="connsiteX2304" fmla="*/ 2498294 w 2782030"/>
              <a:gd name="connsiteY2304" fmla="*/ 1022021 h 2683740"/>
              <a:gd name="connsiteX2305" fmla="*/ 2499698 w 2782030"/>
              <a:gd name="connsiteY2305" fmla="*/ 1024779 h 2683740"/>
              <a:gd name="connsiteX2306" fmla="*/ 2507244 w 2782030"/>
              <a:gd name="connsiteY2306" fmla="*/ 1026765 h 2683740"/>
              <a:gd name="connsiteX2307" fmla="*/ 2512725 w 2782030"/>
              <a:gd name="connsiteY2307" fmla="*/ 1031401 h 2683740"/>
              <a:gd name="connsiteX2308" fmla="*/ 2509352 w 2782030"/>
              <a:gd name="connsiteY2308" fmla="*/ 1034774 h 2683740"/>
              <a:gd name="connsiteX2309" fmla="*/ 2516096 w 2782030"/>
              <a:gd name="connsiteY2309" fmla="*/ 1048262 h 2683740"/>
              <a:gd name="connsiteX2310" fmla="*/ 2510131 w 2782030"/>
              <a:gd name="connsiteY2310" fmla="*/ 1045279 h 2683740"/>
              <a:gd name="connsiteX2311" fmla="*/ 2511859 w 2782030"/>
              <a:gd name="connsiteY2311" fmla="*/ 1048675 h 2683740"/>
              <a:gd name="connsiteX2312" fmla="*/ 2522034 w 2782030"/>
              <a:gd name="connsiteY2312" fmla="*/ 1081993 h 2683740"/>
              <a:gd name="connsiteX2313" fmla="*/ 2522034 w 2782030"/>
              <a:gd name="connsiteY2313" fmla="*/ 1085325 h 2683740"/>
              <a:gd name="connsiteX2314" fmla="*/ 2511859 w 2782030"/>
              <a:gd name="connsiteY2314" fmla="*/ 1068665 h 2683740"/>
              <a:gd name="connsiteX2315" fmla="*/ 2511859 w 2782030"/>
              <a:gd name="connsiteY2315" fmla="*/ 1078661 h 2683740"/>
              <a:gd name="connsiteX2316" fmla="*/ 2513979 w 2782030"/>
              <a:gd name="connsiteY2316" fmla="*/ 1084075 h 2683740"/>
              <a:gd name="connsiteX2317" fmla="*/ 2511859 w 2782030"/>
              <a:gd name="connsiteY2317" fmla="*/ 1081993 h 2683740"/>
              <a:gd name="connsiteX2318" fmla="*/ 2500479 w 2782030"/>
              <a:gd name="connsiteY2318" fmla="*/ 1042860 h 2683740"/>
              <a:gd name="connsiteX2319" fmla="*/ 2498391 w 2782030"/>
              <a:gd name="connsiteY2319" fmla="*/ 1050792 h 2683740"/>
              <a:gd name="connsiteX2320" fmla="*/ 2489359 w 2782030"/>
              <a:gd name="connsiteY2320" fmla="*/ 1051612 h 2683740"/>
              <a:gd name="connsiteX2321" fmla="*/ 2491333 w 2782030"/>
              <a:gd name="connsiteY2321" fmla="*/ 1059503 h 2683740"/>
              <a:gd name="connsiteX2322" fmla="*/ 2490113 w 2782030"/>
              <a:gd name="connsiteY2322" fmla="*/ 1060587 h 2683740"/>
              <a:gd name="connsiteX2323" fmla="*/ 2492490 w 2782030"/>
              <a:gd name="connsiteY2323" fmla="*/ 1081984 h 2683740"/>
              <a:gd name="connsiteX2324" fmla="*/ 2492490 w 2782030"/>
              <a:gd name="connsiteY2324" fmla="*/ 1075239 h 2683740"/>
              <a:gd name="connsiteX2325" fmla="*/ 2502607 w 2782030"/>
              <a:gd name="connsiteY2325" fmla="*/ 1081984 h 2683740"/>
              <a:gd name="connsiteX2326" fmla="*/ 2505980 w 2782030"/>
              <a:gd name="connsiteY2326" fmla="*/ 1092100 h 2683740"/>
              <a:gd name="connsiteX2327" fmla="*/ 2512725 w 2782030"/>
              <a:gd name="connsiteY2327" fmla="*/ 1088728 h 2683740"/>
              <a:gd name="connsiteX2328" fmla="*/ 2512725 w 2782030"/>
              <a:gd name="connsiteY2328" fmla="*/ 1098843 h 2683740"/>
              <a:gd name="connsiteX2329" fmla="*/ 2522841 w 2782030"/>
              <a:gd name="connsiteY2329" fmla="*/ 1149426 h 2683740"/>
              <a:gd name="connsiteX2330" fmla="*/ 2519470 w 2782030"/>
              <a:gd name="connsiteY2330" fmla="*/ 1162914 h 2683740"/>
              <a:gd name="connsiteX2331" fmla="*/ 2512725 w 2782030"/>
              <a:gd name="connsiteY2331" fmla="*/ 1166286 h 2683740"/>
              <a:gd name="connsiteX2332" fmla="*/ 2509352 w 2782030"/>
              <a:gd name="connsiteY2332" fmla="*/ 1142681 h 2683740"/>
              <a:gd name="connsiteX2333" fmla="*/ 2509352 w 2782030"/>
              <a:gd name="connsiteY2333" fmla="*/ 1162914 h 2683740"/>
              <a:gd name="connsiteX2334" fmla="*/ 2516096 w 2782030"/>
              <a:gd name="connsiteY2334" fmla="*/ 1186519 h 2683740"/>
              <a:gd name="connsiteX2335" fmla="*/ 2519470 w 2782030"/>
              <a:gd name="connsiteY2335" fmla="*/ 1173031 h 2683740"/>
              <a:gd name="connsiteX2336" fmla="*/ 2522841 w 2782030"/>
              <a:gd name="connsiteY2336" fmla="*/ 1196635 h 2683740"/>
              <a:gd name="connsiteX2337" fmla="*/ 2522841 w 2782030"/>
              <a:gd name="connsiteY2337" fmla="*/ 1183147 h 2683740"/>
              <a:gd name="connsiteX2338" fmla="*/ 2526215 w 2782030"/>
              <a:gd name="connsiteY2338" fmla="*/ 1176402 h 2683740"/>
              <a:gd name="connsiteX2339" fmla="*/ 2526215 w 2782030"/>
              <a:gd name="connsiteY2339" fmla="*/ 1189892 h 2683740"/>
              <a:gd name="connsiteX2340" fmla="*/ 2529586 w 2782030"/>
              <a:gd name="connsiteY2340" fmla="*/ 1193264 h 2683740"/>
              <a:gd name="connsiteX2341" fmla="*/ 2532959 w 2782030"/>
              <a:gd name="connsiteY2341" fmla="*/ 1173031 h 2683740"/>
              <a:gd name="connsiteX2342" fmla="*/ 2539704 w 2782030"/>
              <a:gd name="connsiteY2342" fmla="*/ 1189892 h 2683740"/>
              <a:gd name="connsiteX2343" fmla="*/ 2543076 w 2782030"/>
              <a:gd name="connsiteY2343" fmla="*/ 1189892 h 2683740"/>
              <a:gd name="connsiteX2344" fmla="*/ 2543076 w 2782030"/>
              <a:gd name="connsiteY2344" fmla="*/ 1176402 h 2683740"/>
              <a:gd name="connsiteX2345" fmla="*/ 2543076 w 2782030"/>
              <a:gd name="connsiteY2345" fmla="*/ 1210123 h 2683740"/>
              <a:gd name="connsiteX2346" fmla="*/ 2546449 w 2782030"/>
              <a:gd name="connsiteY2346" fmla="*/ 1196635 h 2683740"/>
              <a:gd name="connsiteX2347" fmla="*/ 2553194 w 2782030"/>
              <a:gd name="connsiteY2347" fmla="*/ 1196635 h 2683740"/>
              <a:gd name="connsiteX2348" fmla="*/ 2549821 w 2782030"/>
              <a:gd name="connsiteY2348" fmla="*/ 1203380 h 2683740"/>
              <a:gd name="connsiteX2349" fmla="*/ 2553194 w 2782030"/>
              <a:gd name="connsiteY2349" fmla="*/ 1216868 h 2683740"/>
              <a:gd name="connsiteX2350" fmla="*/ 2549821 w 2782030"/>
              <a:gd name="connsiteY2350" fmla="*/ 1223613 h 2683740"/>
              <a:gd name="connsiteX2351" fmla="*/ 2546449 w 2782030"/>
              <a:gd name="connsiteY2351" fmla="*/ 1257334 h 2683740"/>
              <a:gd name="connsiteX2352" fmla="*/ 2553194 w 2782030"/>
              <a:gd name="connsiteY2352" fmla="*/ 1237101 h 2683740"/>
              <a:gd name="connsiteX2353" fmla="*/ 2549821 w 2782030"/>
              <a:gd name="connsiteY2353" fmla="*/ 1237101 h 2683740"/>
              <a:gd name="connsiteX2354" fmla="*/ 2553194 w 2782030"/>
              <a:gd name="connsiteY2354" fmla="*/ 1223613 h 2683740"/>
              <a:gd name="connsiteX2355" fmla="*/ 2556566 w 2782030"/>
              <a:gd name="connsiteY2355" fmla="*/ 1233728 h 2683740"/>
              <a:gd name="connsiteX2356" fmla="*/ 2556717 w 2782030"/>
              <a:gd name="connsiteY2356" fmla="*/ 1231767 h 2683740"/>
              <a:gd name="connsiteX2357" fmla="*/ 2557830 w 2782030"/>
              <a:gd name="connsiteY2357" fmla="*/ 1242159 h 2683740"/>
              <a:gd name="connsiteX2358" fmla="*/ 2556566 w 2782030"/>
              <a:gd name="connsiteY2358" fmla="*/ 1243845 h 2683740"/>
              <a:gd name="connsiteX2359" fmla="*/ 2556566 w 2782030"/>
              <a:gd name="connsiteY2359" fmla="*/ 1267449 h 2683740"/>
              <a:gd name="connsiteX2360" fmla="*/ 2539704 w 2782030"/>
              <a:gd name="connsiteY2360" fmla="*/ 1280939 h 2683740"/>
              <a:gd name="connsiteX2361" fmla="*/ 2532959 w 2782030"/>
              <a:gd name="connsiteY2361" fmla="*/ 1260706 h 2683740"/>
              <a:gd name="connsiteX2362" fmla="*/ 2532959 w 2782030"/>
              <a:gd name="connsiteY2362" fmla="*/ 1270822 h 2683740"/>
              <a:gd name="connsiteX2363" fmla="*/ 2529586 w 2782030"/>
              <a:gd name="connsiteY2363" fmla="*/ 1267449 h 2683740"/>
              <a:gd name="connsiteX2364" fmla="*/ 2529586 w 2782030"/>
              <a:gd name="connsiteY2364" fmla="*/ 1243845 h 2683740"/>
              <a:gd name="connsiteX2365" fmla="*/ 2532959 w 2782030"/>
              <a:gd name="connsiteY2365" fmla="*/ 1250589 h 2683740"/>
              <a:gd name="connsiteX2366" fmla="*/ 2526215 w 2782030"/>
              <a:gd name="connsiteY2366" fmla="*/ 1210123 h 2683740"/>
              <a:gd name="connsiteX2367" fmla="*/ 2522841 w 2782030"/>
              <a:gd name="connsiteY2367" fmla="*/ 1243845 h 2683740"/>
              <a:gd name="connsiteX2368" fmla="*/ 2522841 w 2782030"/>
              <a:gd name="connsiteY2368" fmla="*/ 1233728 h 2683740"/>
              <a:gd name="connsiteX2369" fmla="*/ 2519470 w 2782030"/>
              <a:gd name="connsiteY2369" fmla="*/ 1243845 h 2683740"/>
              <a:gd name="connsiteX2370" fmla="*/ 2522841 w 2782030"/>
              <a:gd name="connsiteY2370" fmla="*/ 1250589 h 2683740"/>
              <a:gd name="connsiteX2371" fmla="*/ 2512725 w 2782030"/>
              <a:gd name="connsiteY2371" fmla="*/ 1274194 h 2683740"/>
              <a:gd name="connsiteX2372" fmla="*/ 2512725 w 2782030"/>
              <a:gd name="connsiteY2372" fmla="*/ 1297799 h 2683740"/>
              <a:gd name="connsiteX2373" fmla="*/ 2502607 w 2782030"/>
              <a:gd name="connsiteY2373" fmla="*/ 1297799 h 2683740"/>
              <a:gd name="connsiteX2374" fmla="*/ 2505980 w 2782030"/>
              <a:gd name="connsiteY2374" fmla="*/ 1314660 h 2683740"/>
              <a:gd name="connsiteX2375" fmla="*/ 2516096 w 2782030"/>
              <a:gd name="connsiteY2375" fmla="*/ 1311287 h 2683740"/>
              <a:gd name="connsiteX2376" fmla="*/ 2519470 w 2782030"/>
              <a:gd name="connsiteY2376" fmla="*/ 1321403 h 2683740"/>
              <a:gd name="connsiteX2377" fmla="*/ 2509352 w 2782030"/>
              <a:gd name="connsiteY2377" fmla="*/ 1328148 h 2683740"/>
              <a:gd name="connsiteX2378" fmla="*/ 2509352 w 2782030"/>
              <a:gd name="connsiteY2378" fmla="*/ 1358498 h 2683740"/>
              <a:gd name="connsiteX2379" fmla="*/ 2512725 w 2782030"/>
              <a:gd name="connsiteY2379" fmla="*/ 1345008 h 2683740"/>
              <a:gd name="connsiteX2380" fmla="*/ 2519470 w 2782030"/>
              <a:gd name="connsiteY2380" fmla="*/ 1345008 h 2683740"/>
              <a:gd name="connsiteX2381" fmla="*/ 2516096 w 2782030"/>
              <a:gd name="connsiteY2381" fmla="*/ 1378729 h 2683740"/>
              <a:gd name="connsiteX2382" fmla="*/ 2522841 w 2782030"/>
              <a:gd name="connsiteY2382" fmla="*/ 1371986 h 2683740"/>
              <a:gd name="connsiteX2383" fmla="*/ 2526215 w 2782030"/>
              <a:gd name="connsiteY2383" fmla="*/ 1398962 h 2683740"/>
              <a:gd name="connsiteX2384" fmla="*/ 2529586 w 2782030"/>
              <a:gd name="connsiteY2384" fmla="*/ 1392219 h 2683740"/>
              <a:gd name="connsiteX2385" fmla="*/ 2526215 w 2782030"/>
              <a:gd name="connsiteY2385" fmla="*/ 1415824 h 2683740"/>
              <a:gd name="connsiteX2386" fmla="*/ 2539704 w 2782030"/>
              <a:gd name="connsiteY2386" fmla="*/ 1405707 h 2683740"/>
              <a:gd name="connsiteX2387" fmla="*/ 2536331 w 2782030"/>
              <a:gd name="connsiteY2387" fmla="*/ 1388846 h 2683740"/>
              <a:gd name="connsiteX2388" fmla="*/ 2539704 w 2782030"/>
              <a:gd name="connsiteY2388" fmla="*/ 1388846 h 2683740"/>
              <a:gd name="connsiteX2389" fmla="*/ 2543076 w 2782030"/>
              <a:gd name="connsiteY2389" fmla="*/ 1392219 h 2683740"/>
              <a:gd name="connsiteX2390" fmla="*/ 2543076 w 2782030"/>
              <a:gd name="connsiteY2390" fmla="*/ 1405707 h 2683740"/>
              <a:gd name="connsiteX2391" fmla="*/ 2549821 w 2782030"/>
              <a:gd name="connsiteY2391" fmla="*/ 1388846 h 2683740"/>
              <a:gd name="connsiteX2392" fmla="*/ 2553194 w 2782030"/>
              <a:gd name="connsiteY2392" fmla="*/ 1398962 h 2683740"/>
              <a:gd name="connsiteX2393" fmla="*/ 2553194 w 2782030"/>
              <a:gd name="connsiteY2393" fmla="*/ 1412450 h 2683740"/>
              <a:gd name="connsiteX2394" fmla="*/ 2546449 w 2782030"/>
              <a:gd name="connsiteY2394" fmla="*/ 1432683 h 2683740"/>
              <a:gd name="connsiteX2395" fmla="*/ 2543076 w 2782030"/>
              <a:gd name="connsiteY2395" fmla="*/ 1425940 h 2683740"/>
              <a:gd name="connsiteX2396" fmla="*/ 2543076 w 2782030"/>
              <a:gd name="connsiteY2396" fmla="*/ 1432683 h 2683740"/>
              <a:gd name="connsiteX2397" fmla="*/ 2546449 w 2782030"/>
              <a:gd name="connsiteY2397" fmla="*/ 1436055 h 2683740"/>
              <a:gd name="connsiteX2398" fmla="*/ 2539704 w 2782030"/>
              <a:gd name="connsiteY2398" fmla="*/ 1479893 h 2683740"/>
              <a:gd name="connsiteX2399" fmla="*/ 2532959 w 2782030"/>
              <a:gd name="connsiteY2399" fmla="*/ 1486638 h 2683740"/>
              <a:gd name="connsiteX2400" fmla="*/ 2529586 w 2782030"/>
              <a:gd name="connsiteY2400" fmla="*/ 1520359 h 2683740"/>
              <a:gd name="connsiteX2401" fmla="*/ 2526215 w 2782030"/>
              <a:gd name="connsiteY2401" fmla="*/ 1479893 h 2683740"/>
              <a:gd name="connsiteX2402" fmla="*/ 2526215 w 2782030"/>
              <a:gd name="connsiteY2402" fmla="*/ 1452916 h 2683740"/>
              <a:gd name="connsiteX2403" fmla="*/ 2522841 w 2782030"/>
              <a:gd name="connsiteY2403" fmla="*/ 1463033 h 2683740"/>
              <a:gd name="connsiteX2404" fmla="*/ 2522841 w 2782030"/>
              <a:gd name="connsiteY2404" fmla="*/ 1486638 h 2683740"/>
              <a:gd name="connsiteX2405" fmla="*/ 2516096 w 2782030"/>
              <a:gd name="connsiteY2405" fmla="*/ 1500126 h 2683740"/>
              <a:gd name="connsiteX2406" fmla="*/ 2512725 w 2782030"/>
              <a:gd name="connsiteY2406" fmla="*/ 1490009 h 2683740"/>
              <a:gd name="connsiteX2407" fmla="*/ 2505980 w 2782030"/>
              <a:gd name="connsiteY2407" fmla="*/ 1503497 h 2683740"/>
              <a:gd name="connsiteX2408" fmla="*/ 2512725 w 2782030"/>
              <a:gd name="connsiteY2408" fmla="*/ 1533847 h 2683740"/>
              <a:gd name="connsiteX2409" fmla="*/ 2509352 w 2782030"/>
              <a:gd name="connsiteY2409" fmla="*/ 1537220 h 2683740"/>
              <a:gd name="connsiteX2410" fmla="*/ 2509352 w 2782030"/>
              <a:gd name="connsiteY2410" fmla="*/ 1577685 h 2683740"/>
              <a:gd name="connsiteX2411" fmla="*/ 2512725 w 2782030"/>
              <a:gd name="connsiteY2411" fmla="*/ 1567568 h 2683740"/>
              <a:gd name="connsiteX2412" fmla="*/ 2522841 w 2782030"/>
              <a:gd name="connsiteY2412" fmla="*/ 1584430 h 2683740"/>
              <a:gd name="connsiteX2413" fmla="*/ 2509352 w 2782030"/>
              <a:gd name="connsiteY2413" fmla="*/ 1597918 h 2683740"/>
              <a:gd name="connsiteX2414" fmla="*/ 2512725 w 2782030"/>
              <a:gd name="connsiteY2414" fmla="*/ 1587801 h 2683740"/>
              <a:gd name="connsiteX2415" fmla="*/ 2502607 w 2782030"/>
              <a:gd name="connsiteY2415" fmla="*/ 1597918 h 2683740"/>
              <a:gd name="connsiteX2416" fmla="*/ 2505980 w 2782030"/>
              <a:gd name="connsiteY2416" fmla="*/ 1584430 h 2683740"/>
              <a:gd name="connsiteX2417" fmla="*/ 2495862 w 2782030"/>
              <a:gd name="connsiteY2417" fmla="*/ 1587801 h 2683740"/>
              <a:gd name="connsiteX2418" fmla="*/ 2485745 w 2782030"/>
              <a:gd name="connsiteY2418" fmla="*/ 1601289 h 2683740"/>
              <a:gd name="connsiteX2419" fmla="*/ 2475629 w 2782030"/>
              <a:gd name="connsiteY2419" fmla="*/ 1641755 h 2683740"/>
              <a:gd name="connsiteX2420" fmla="*/ 2476913 w 2782030"/>
              <a:gd name="connsiteY2420" fmla="*/ 1641434 h 2683740"/>
              <a:gd name="connsiteX2421" fmla="*/ 2473520 w 2782030"/>
              <a:gd name="connsiteY2421" fmla="*/ 1646393 h 2683740"/>
              <a:gd name="connsiteX2422" fmla="*/ 2465511 w 2782030"/>
              <a:gd name="connsiteY2422" fmla="*/ 1651872 h 2683740"/>
              <a:gd name="connsiteX2423" fmla="*/ 2468884 w 2782030"/>
              <a:gd name="connsiteY2423" fmla="*/ 1658615 h 2683740"/>
              <a:gd name="connsiteX2424" fmla="*/ 2462139 w 2782030"/>
              <a:gd name="connsiteY2424" fmla="*/ 1661988 h 2683740"/>
              <a:gd name="connsiteX2425" fmla="*/ 2465511 w 2782030"/>
              <a:gd name="connsiteY2425" fmla="*/ 1668732 h 2683740"/>
              <a:gd name="connsiteX2426" fmla="*/ 2462139 w 2782030"/>
              <a:gd name="connsiteY2426" fmla="*/ 1685593 h 2683740"/>
              <a:gd name="connsiteX2427" fmla="*/ 2472256 w 2782030"/>
              <a:gd name="connsiteY2427" fmla="*/ 1715941 h 2683740"/>
              <a:gd name="connsiteX2428" fmla="*/ 2468884 w 2782030"/>
              <a:gd name="connsiteY2428" fmla="*/ 1726058 h 2683740"/>
              <a:gd name="connsiteX2429" fmla="*/ 2465512 w 2782030"/>
              <a:gd name="connsiteY2429" fmla="*/ 1739125 h 2683740"/>
              <a:gd name="connsiteX2430" fmla="*/ 2463242 w 2782030"/>
              <a:gd name="connsiteY2430" fmla="*/ 1742580 h 2683740"/>
              <a:gd name="connsiteX2431" fmla="*/ 2462139 w 2782030"/>
              <a:gd name="connsiteY2431" fmla="*/ 1739547 h 2683740"/>
              <a:gd name="connsiteX2432" fmla="*/ 2463193 w 2782030"/>
              <a:gd name="connsiteY2432" fmla="*/ 1742655 h 2683740"/>
              <a:gd name="connsiteX2433" fmla="*/ 2463242 w 2782030"/>
              <a:gd name="connsiteY2433" fmla="*/ 1742580 h 2683740"/>
              <a:gd name="connsiteX2434" fmla="*/ 2463825 w 2782030"/>
              <a:gd name="connsiteY2434" fmla="*/ 1744183 h 2683740"/>
              <a:gd name="connsiteX2435" fmla="*/ 2465511 w 2782030"/>
              <a:gd name="connsiteY2435" fmla="*/ 1746291 h 2683740"/>
              <a:gd name="connsiteX2436" fmla="*/ 2455394 w 2782030"/>
              <a:gd name="connsiteY2436" fmla="*/ 1759779 h 2683740"/>
              <a:gd name="connsiteX2437" fmla="*/ 2458766 w 2782030"/>
              <a:gd name="connsiteY2437" fmla="*/ 1756407 h 2683740"/>
              <a:gd name="connsiteX2438" fmla="*/ 2452021 w 2782030"/>
              <a:gd name="connsiteY2438" fmla="*/ 1776640 h 2683740"/>
              <a:gd name="connsiteX2439" fmla="*/ 2448649 w 2782030"/>
              <a:gd name="connsiteY2439" fmla="*/ 1783383 h 2683740"/>
              <a:gd name="connsiteX2440" fmla="*/ 2449443 w 2782030"/>
              <a:gd name="connsiteY2440" fmla="*/ 1788542 h 2683740"/>
              <a:gd name="connsiteX2441" fmla="*/ 2445276 w 2782030"/>
              <a:gd name="connsiteY2441" fmla="*/ 1796873 h 2683740"/>
              <a:gd name="connsiteX2442" fmla="*/ 2449491 w 2782030"/>
              <a:gd name="connsiteY2442" fmla="*/ 1788864 h 2683740"/>
              <a:gd name="connsiteX2443" fmla="*/ 2449443 w 2782030"/>
              <a:gd name="connsiteY2443" fmla="*/ 1788542 h 2683740"/>
              <a:gd name="connsiteX2444" fmla="*/ 2455394 w 2782030"/>
              <a:gd name="connsiteY2444" fmla="*/ 1776640 h 2683740"/>
              <a:gd name="connsiteX2445" fmla="*/ 2462139 w 2782030"/>
              <a:gd name="connsiteY2445" fmla="*/ 1769895 h 2683740"/>
              <a:gd name="connsiteX2446" fmla="*/ 2462139 w 2782030"/>
              <a:gd name="connsiteY2446" fmla="*/ 1776640 h 2683740"/>
              <a:gd name="connsiteX2447" fmla="*/ 2455394 w 2782030"/>
              <a:gd name="connsiteY2447" fmla="*/ 1790128 h 2683740"/>
              <a:gd name="connsiteX2448" fmla="*/ 2455394 w 2782030"/>
              <a:gd name="connsiteY2448" fmla="*/ 1800245 h 2683740"/>
              <a:gd name="connsiteX2449" fmla="*/ 2458766 w 2782030"/>
              <a:gd name="connsiteY2449" fmla="*/ 1800245 h 2683740"/>
              <a:gd name="connsiteX2450" fmla="*/ 2464754 w 2782030"/>
              <a:gd name="connsiteY2450" fmla="*/ 1782282 h 2683740"/>
              <a:gd name="connsiteX2451" fmla="*/ 2461347 w 2782030"/>
              <a:gd name="connsiteY2451" fmla="*/ 1786662 h 2683740"/>
              <a:gd name="connsiteX2452" fmla="*/ 2468010 w 2782030"/>
              <a:gd name="connsiteY2452" fmla="*/ 1771669 h 2683740"/>
              <a:gd name="connsiteX2453" fmla="*/ 2467870 w 2782030"/>
              <a:gd name="connsiteY2453" fmla="*/ 1772935 h 2683740"/>
              <a:gd name="connsiteX2454" fmla="*/ 2472256 w 2782030"/>
              <a:gd name="connsiteY2454" fmla="*/ 1759779 h 2683740"/>
              <a:gd name="connsiteX2455" fmla="*/ 2472256 w 2782030"/>
              <a:gd name="connsiteY2455" fmla="*/ 1763152 h 2683740"/>
              <a:gd name="connsiteX2456" fmla="*/ 2482374 w 2782030"/>
              <a:gd name="connsiteY2456" fmla="*/ 1722686 h 2683740"/>
              <a:gd name="connsiteX2457" fmla="*/ 2489119 w 2782030"/>
              <a:gd name="connsiteY2457" fmla="*/ 1709198 h 2683740"/>
              <a:gd name="connsiteX2458" fmla="*/ 2492490 w 2782030"/>
              <a:gd name="connsiteY2458" fmla="*/ 1712569 h 2683740"/>
              <a:gd name="connsiteX2459" fmla="*/ 2489119 w 2782030"/>
              <a:gd name="connsiteY2459" fmla="*/ 1726058 h 2683740"/>
              <a:gd name="connsiteX2460" fmla="*/ 2495862 w 2782030"/>
              <a:gd name="connsiteY2460" fmla="*/ 1709198 h 2683740"/>
              <a:gd name="connsiteX2461" fmla="*/ 2499235 w 2782030"/>
              <a:gd name="connsiteY2461" fmla="*/ 1705826 h 2683740"/>
              <a:gd name="connsiteX2462" fmla="*/ 2505980 w 2782030"/>
              <a:gd name="connsiteY2462" fmla="*/ 1722686 h 2683740"/>
              <a:gd name="connsiteX2463" fmla="*/ 2509352 w 2782030"/>
              <a:gd name="connsiteY2463" fmla="*/ 1732802 h 2683740"/>
              <a:gd name="connsiteX2464" fmla="*/ 2502607 w 2782030"/>
              <a:gd name="connsiteY2464" fmla="*/ 1756407 h 2683740"/>
              <a:gd name="connsiteX2465" fmla="*/ 2502607 w 2782030"/>
              <a:gd name="connsiteY2465" fmla="*/ 1780012 h 2683740"/>
              <a:gd name="connsiteX2466" fmla="*/ 2499235 w 2782030"/>
              <a:gd name="connsiteY2466" fmla="*/ 1796873 h 2683740"/>
              <a:gd name="connsiteX2467" fmla="*/ 2499235 w 2782030"/>
              <a:gd name="connsiteY2467" fmla="*/ 1786757 h 2683740"/>
              <a:gd name="connsiteX2468" fmla="*/ 2492490 w 2782030"/>
              <a:gd name="connsiteY2468" fmla="*/ 1793500 h 2683740"/>
              <a:gd name="connsiteX2469" fmla="*/ 2492490 w 2782030"/>
              <a:gd name="connsiteY2469" fmla="*/ 1780012 h 2683740"/>
              <a:gd name="connsiteX2470" fmla="*/ 2479000 w 2782030"/>
              <a:gd name="connsiteY2470" fmla="*/ 1813733 h 2683740"/>
              <a:gd name="connsiteX2471" fmla="*/ 2468884 w 2782030"/>
              <a:gd name="connsiteY2471" fmla="*/ 1827221 h 2683740"/>
              <a:gd name="connsiteX2472" fmla="*/ 2465511 w 2782030"/>
              <a:gd name="connsiteY2472" fmla="*/ 1833966 h 2683740"/>
              <a:gd name="connsiteX2473" fmla="*/ 2468884 w 2782030"/>
              <a:gd name="connsiteY2473" fmla="*/ 1823849 h 2683740"/>
              <a:gd name="connsiteX2474" fmla="*/ 2458766 w 2782030"/>
              <a:gd name="connsiteY2474" fmla="*/ 1837338 h 2683740"/>
              <a:gd name="connsiteX2475" fmla="*/ 2455394 w 2782030"/>
              <a:gd name="connsiteY2475" fmla="*/ 1833966 h 2683740"/>
              <a:gd name="connsiteX2476" fmla="*/ 2445504 w 2782030"/>
              <a:gd name="connsiteY2476" fmla="*/ 1852951 h 2683740"/>
              <a:gd name="connsiteX2477" fmla="*/ 2450853 w 2782030"/>
              <a:gd name="connsiteY2477" fmla="*/ 1847467 h 2683740"/>
              <a:gd name="connsiteX2478" fmla="*/ 2463847 w 2782030"/>
              <a:gd name="connsiteY2478" fmla="*/ 1834139 h 2683740"/>
              <a:gd name="connsiteX2479" fmla="*/ 2457349 w 2782030"/>
              <a:gd name="connsiteY2479" fmla="*/ 1850797 h 2683740"/>
              <a:gd name="connsiteX2480" fmla="*/ 2437858 w 2782030"/>
              <a:gd name="connsiteY2480" fmla="*/ 1874120 h 2683740"/>
              <a:gd name="connsiteX2481" fmla="*/ 2435827 w 2782030"/>
              <a:gd name="connsiteY2481" fmla="*/ 1868290 h 2683740"/>
              <a:gd name="connsiteX2482" fmla="*/ 2436055 w 2782030"/>
              <a:gd name="connsiteY2482" fmla="*/ 1867822 h 2683740"/>
              <a:gd name="connsiteX2483" fmla="*/ 2431786 w 2782030"/>
              <a:gd name="connsiteY2483" fmla="*/ 1874432 h 2683740"/>
              <a:gd name="connsiteX2484" fmla="*/ 2431786 w 2782030"/>
              <a:gd name="connsiteY2484" fmla="*/ 1881175 h 2683740"/>
              <a:gd name="connsiteX2485" fmla="*/ 2418297 w 2782030"/>
              <a:gd name="connsiteY2485" fmla="*/ 1898037 h 2683740"/>
              <a:gd name="connsiteX2486" fmla="*/ 2408180 w 2782030"/>
              <a:gd name="connsiteY2486" fmla="*/ 1901408 h 2683740"/>
              <a:gd name="connsiteX2487" fmla="*/ 2408180 w 2782030"/>
              <a:gd name="connsiteY2487" fmla="*/ 1911525 h 2683740"/>
              <a:gd name="connsiteX2488" fmla="*/ 2405939 w 2782030"/>
              <a:gd name="connsiteY2488" fmla="*/ 1916195 h 2683740"/>
              <a:gd name="connsiteX2489" fmla="*/ 2400171 w 2782030"/>
              <a:gd name="connsiteY2489" fmla="*/ 1919534 h 2683740"/>
              <a:gd name="connsiteX2490" fmla="*/ 2394690 w 2782030"/>
              <a:gd name="connsiteY2490" fmla="*/ 1931758 h 2683740"/>
              <a:gd name="connsiteX2491" fmla="*/ 2394690 w 2782030"/>
              <a:gd name="connsiteY2491" fmla="*/ 1921641 h 2683740"/>
              <a:gd name="connsiteX2492" fmla="*/ 2360966 w 2782030"/>
              <a:gd name="connsiteY2492" fmla="*/ 1962106 h 2683740"/>
              <a:gd name="connsiteX2493" fmla="*/ 2354221 w 2782030"/>
              <a:gd name="connsiteY2493" fmla="*/ 1978967 h 2683740"/>
              <a:gd name="connsiteX2494" fmla="*/ 2357594 w 2782030"/>
              <a:gd name="connsiteY2494" fmla="*/ 1975595 h 2683740"/>
              <a:gd name="connsiteX2495" fmla="*/ 2340731 w 2782030"/>
              <a:gd name="connsiteY2495" fmla="*/ 2005943 h 2683740"/>
              <a:gd name="connsiteX2496" fmla="*/ 2344105 w 2782030"/>
              <a:gd name="connsiteY2496" fmla="*/ 2009317 h 2683740"/>
              <a:gd name="connsiteX2497" fmla="*/ 2344105 w 2782030"/>
              <a:gd name="connsiteY2497" fmla="*/ 2002572 h 2683740"/>
              <a:gd name="connsiteX2498" fmla="*/ 2354221 w 2782030"/>
              <a:gd name="connsiteY2498" fmla="*/ 1989084 h 2683740"/>
              <a:gd name="connsiteX2499" fmla="*/ 2360966 w 2782030"/>
              <a:gd name="connsiteY2499" fmla="*/ 1992455 h 2683740"/>
              <a:gd name="connsiteX2500" fmla="*/ 2387946 w 2782030"/>
              <a:gd name="connsiteY2500" fmla="*/ 1945246 h 2683740"/>
              <a:gd name="connsiteX2501" fmla="*/ 2360966 w 2782030"/>
              <a:gd name="connsiteY2501" fmla="*/ 1999200 h 2683740"/>
              <a:gd name="connsiteX2502" fmla="*/ 2367711 w 2782030"/>
              <a:gd name="connsiteY2502" fmla="*/ 1999200 h 2683740"/>
              <a:gd name="connsiteX2503" fmla="*/ 2367711 w 2782030"/>
              <a:gd name="connsiteY2503" fmla="*/ 2005943 h 2683740"/>
              <a:gd name="connsiteX2504" fmla="*/ 2366698 w 2782030"/>
              <a:gd name="connsiteY2504" fmla="*/ 2007294 h 2683740"/>
              <a:gd name="connsiteX2505" fmla="*/ 2357594 w 2782030"/>
              <a:gd name="connsiteY2505" fmla="*/ 2016060 h 2683740"/>
              <a:gd name="connsiteX2506" fmla="*/ 2363917 w 2782030"/>
              <a:gd name="connsiteY2506" fmla="*/ 2011002 h 2683740"/>
              <a:gd name="connsiteX2507" fmla="*/ 2366698 w 2782030"/>
              <a:gd name="connsiteY2507" fmla="*/ 2007294 h 2683740"/>
              <a:gd name="connsiteX2508" fmla="*/ 2368976 w 2782030"/>
              <a:gd name="connsiteY2508" fmla="*/ 2005101 h 2683740"/>
              <a:gd name="connsiteX2509" fmla="*/ 2377829 w 2782030"/>
              <a:gd name="connsiteY2509" fmla="*/ 1999200 h 2683740"/>
              <a:gd name="connsiteX2510" fmla="*/ 2391319 w 2782030"/>
              <a:gd name="connsiteY2510" fmla="*/ 1982339 h 2683740"/>
              <a:gd name="connsiteX2511" fmla="*/ 2371084 w 2782030"/>
              <a:gd name="connsiteY2511" fmla="*/ 1999200 h 2683740"/>
              <a:gd name="connsiteX2512" fmla="*/ 2381201 w 2782030"/>
              <a:gd name="connsiteY2512" fmla="*/ 1989084 h 2683740"/>
              <a:gd name="connsiteX2513" fmla="*/ 2371084 w 2782030"/>
              <a:gd name="connsiteY2513" fmla="*/ 1992455 h 2683740"/>
              <a:gd name="connsiteX2514" fmla="*/ 2391319 w 2782030"/>
              <a:gd name="connsiteY2514" fmla="*/ 1975595 h 2683740"/>
              <a:gd name="connsiteX2515" fmla="*/ 2398064 w 2782030"/>
              <a:gd name="connsiteY2515" fmla="*/ 1962106 h 2683740"/>
              <a:gd name="connsiteX2516" fmla="*/ 2404808 w 2782030"/>
              <a:gd name="connsiteY2516" fmla="*/ 1958734 h 2683740"/>
              <a:gd name="connsiteX2517" fmla="*/ 2408180 w 2782030"/>
              <a:gd name="connsiteY2517" fmla="*/ 1965479 h 2683740"/>
              <a:gd name="connsiteX2518" fmla="*/ 2421670 w 2782030"/>
              <a:gd name="connsiteY2518" fmla="*/ 1958734 h 2683740"/>
              <a:gd name="connsiteX2519" fmla="*/ 2438531 w 2782030"/>
              <a:gd name="connsiteY2519" fmla="*/ 1925013 h 2683740"/>
              <a:gd name="connsiteX2520" fmla="*/ 2431786 w 2782030"/>
              <a:gd name="connsiteY2520" fmla="*/ 1925013 h 2683740"/>
              <a:gd name="connsiteX2521" fmla="*/ 2445276 w 2782030"/>
              <a:gd name="connsiteY2521" fmla="*/ 1918270 h 2683740"/>
              <a:gd name="connsiteX2522" fmla="*/ 2431786 w 2782030"/>
              <a:gd name="connsiteY2522" fmla="*/ 1951991 h 2683740"/>
              <a:gd name="connsiteX2523" fmla="*/ 2438531 w 2782030"/>
              <a:gd name="connsiteY2523" fmla="*/ 1938501 h 2683740"/>
              <a:gd name="connsiteX2524" fmla="*/ 2425042 w 2782030"/>
              <a:gd name="connsiteY2524" fmla="*/ 1955362 h 2683740"/>
              <a:gd name="connsiteX2525" fmla="*/ 2411552 w 2782030"/>
              <a:gd name="connsiteY2525" fmla="*/ 1985712 h 2683740"/>
              <a:gd name="connsiteX2526" fmla="*/ 2408180 w 2782030"/>
              <a:gd name="connsiteY2526" fmla="*/ 1989084 h 2683740"/>
              <a:gd name="connsiteX2527" fmla="*/ 2408180 w 2782030"/>
              <a:gd name="connsiteY2527" fmla="*/ 1992455 h 2683740"/>
              <a:gd name="connsiteX2528" fmla="*/ 2401435 w 2782030"/>
              <a:gd name="connsiteY2528" fmla="*/ 1995827 h 2683740"/>
              <a:gd name="connsiteX2529" fmla="*/ 2387946 w 2782030"/>
              <a:gd name="connsiteY2529" fmla="*/ 2019433 h 2683740"/>
              <a:gd name="connsiteX2530" fmla="*/ 2398064 w 2782030"/>
              <a:gd name="connsiteY2530" fmla="*/ 1999200 h 2683740"/>
              <a:gd name="connsiteX2531" fmla="*/ 2367711 w 2782030"/>
              <a:gd name="connsiteY2531" fmla="*/ 2036293 h 2683740"/>
              <a:gd name="connsiteX2532" fmla="*/ 2381201 w 2782030"/>
              <a:gd name="connsiteY2532" fmla="*/ 2026176 h 2683740"/>
              <a:gd name="connsiteX2533" fmla="*/ 2357594 w 2782030"/>
              <a:gd name="connsiteY2533" fmla="*/ 2073386 h 2683740"/>
              <a:gd name="connsiteX2534" fmla="*/ 2360966 w 2782030"/>
              <a:gd name="connsiteY2534" fmla="*/ 2073386 h 2683740"/>
              <a:gd name="connsiteX2535" fmla="*/ 2347476 w 2782030"/>
              <a:gd name="connsiteY2535" fmla="*/ 2093619 h 2683740"/>
              <a:gd name="connsiteX2536" fmla="*/ 2360966 w 2782030"/>
              <a:gd name="connsiteY2536" fmla="*/ 2083502 h 2683740"/>
              <a:gd name="connsiteX2537" fmla="*/ 2340731 w 2782030"/>
              <a:gd name="connsiteY2537" fmla="*/ 2107107 h 2683740"/>
              <a:gd name="connsiteX2538" fmla="*/ 2347476 w 2782030"/>
              <a:gd name="connsiteY2538" fmla="*/ 2096990 h 2683740"/>
              <a:gd name="connsiteX2539" fmla="*/ 2337360 w 2782030"/>
              <a:gd name="connsiteY2539" fmla="*/ 2117223 h 2683740"/>
              <a:gd name="connsiteX2540" fmla="*/ 2330615 w 2782030"/>
              <a:gd name="connsiteY2540" fmla="*/ 2113852 h 2683740"/>
              <a:gd name="connsiteX2541" fmla="*/ 2323870 w 2782030"/>
              <a:gd name="connsiteY2541" fmla="*/ 2127340 h 2683740"/>
              <a:gd name="connsiteX2542" fmla="*/ 2300264 w 2782030"/>
              <a:gd name="connsiteY2542" fmla="*/ 2147573 h 2683740"/>
              <a:gd name="connsiteX2543" fmla="*/ 2327242 w 2782030"/>
              <a:gd name="connsiteY2543" fmla="*/ 2117223 h 2683740"/>
              <a:gd name="connsiteX2544" fmla="*/ 2350850 w 2782030"/>
              <a:gd name="connsiteY2544" fmla="*/ 2083502 h 2683740"/>
              <a:gd name="connsiteX2545" fmla="*/ 2340731 w 2782030"/>
              <a:gd name="connsiteY2545" fmla="*/ 2096990 h 2683740"/>
              <a:gd name="connsiteX2546" fmla="*/ 2327242 w 2782030"/>
              <a:gd name="connsiteY2546" fmla="*/ 2117223 h 2683740"/>
              <a:gd name="connsiteX2547" fmla="*/ 2317125 w 2782030"/>
              <a:gd name="connsiteY2547" fmla="*/ 2120597 h 2683740"/>
              <a:gd name="connsiteX2548" fmla="*/ 2296891 w 2782030"/>
              <a:gd name="connsiteY2548" fmla="*/ 2147573 h 2683740"/>
              <a:gd name="connsiteX2549" fmla="*/ 2280029 w 2782030"/>
              <a:gd name="connsiteY2549" fmla="*/ 2171178 h 2683740"/>
              <a:gd name="connsiteX2550" fmla="*/ 2276656 w 2782030"/>
              <a:gd name="connsiteY2550" fmla="*/ 2171178 h 2683740"/>
              <a:gd name="connsiteX2551" fmla="*/ 2256421 w 2782030"/>
              <a:gd name="connsiteY2551" fmla="*/ 2198154 h 2683740"/>
              <a:gd name="connsiteX2552" fmla="*/ 2263166 w 2782030"/>
              <a:gd name="connsiteY2552" fmla="*/ 2194782 h 2683740"/>
              <a:gd name="connsiteX2553" fmla="*/ 2253050 w 2782030"/>
              <a:gd name="connsiteY2553" fmla="*/ 2208270 h 2683740"/>
              <a:gd name="connsiteX2554" fmla="*/ 2256421 w 2782030"/>
              <a:gd name="connsiteY2554" fmla="*/ 2211644 h 2683740"/>
              <a:gd name="connsiteX2555" fmla="*/ 2236188 w 2782030"/>
              <a:gd name="connsiteY2555" fmla="*/ 2225132 h 2683740"/>
              <a:gd name="connsiteX2556" fmla="*/ 2226070 w 2782030"/>
              <a:gd name="connsiteY2556" fmla="*/ 2255481 h 2683740"/>
              <a:gd name="connsiteX2557" fmla="*/ 2236188 w 2782030"/>
              <a:gd name="connsiteY2557" fmla="*/ 2238620 h 2683740"/>
              <a:gd name="connsiteX2558" fmla="*/ 2236188 w 2782030"/>
              <a:gd name="connsiteY2558" fmla="*/ 2241992 h 2683740"/>
              <a:gd name="connsiteX2559" fmla="*/ 2249676 w 2782030"/>
              <a:gd name="connsiteY2559" fmla="*/ 2225132 h 2683740"/>
              <a:gd name="connsiteX2560" fmla="*/ 2263166 w 2782030"/>
              <a:gd name="connsiteY2560" fmla="*/ 2211644 h 2683740"/>
              <a:gd name="connsiteX2561" fmla="*/ 2286774 w 2782030"/>
              <a:gd name="connsiteY2561" fmla="*/ 2191411 h 2683740"/>
              <a:gd name="connsiteX2562" fmla="*/ 2276656 w 2782030"/>
              <a:gd name="connsiteY2562" fmla="*/ 2194782 h 2683740"/>
              <a:gd name="connsiteX2563" fmla="*/ 2303635 w 2782030"/>
              <a:gd name="connsiteY2563" fmla="*/ 2164433 h 2683740"/>
              <a:gd name="connsiteX2564" fmla="*/ 2309565 w 2782030"/>
              <a:gd name="connsiteY2564" fmla="*/ 2162952 h 2683740"/>
              <a:gd name="connsiteX2565" fmla="*/ 2318290 w 2782030"/>
              <a:gd name="connsiteY2565" fmla="*/ 2148991 h 2683740"/>
              <a:gd name="connsiteX2566" fmla="*/ 2332771 w 2782030"/>
              <a:gd name="connsiteY2566" fmla="*/ 2133998 h 2683740"/>
              <a:gd name="connsiteX2567" fmla="*/ 2339587 w 2782030"/>
              <a:gd name="connsiteY2567" fmla="*/ 2120671 h 2683740"/>
              <a:gd name="connsiteX2568" fmla="*/ 2339587 w 2782030"/>
              <a:gd name="connsiteY2568" fmla="*/ 2127335 h 2683740"/>
              <a:gd name="connsiteX2569" fmla="*/ 2346403 w 2782030"/>
              <a:gd name="connsiteY2569" fmla="*/ 2120671 h 2683740"/>
              <a:gd name="connsiteX2570" fmla="*/ 2309881 w 2782030"/>
              <a:gd name="connsiteY2570" fmla="*/ 2162871 h 2683740"/>
              <a:gd name="connsiteX2571" fmla="*/ 2317125 w 2782030"/>
              <a:gd name="connsiteY2571" fmla="*/ 2161061 h 2683740"/>
              <a:gd name="connsiteX2572" fmla="*/ 2337360 w 2782030"/>
              <a:gd name="connsiteY2572" fmla="*/ 2140828 h 2683740"/>
              <a:gd name="connsiteX2573" fmla="*/ 2360966 w 2782030"/>
              <a:gd name="connsiteY2573" fmla="*/ 2113852 h 2683740"/>
              <a:gd name="connsiteX2574" fmla="*/ 2377829 w 2782030"/>
              <a:gd name="connsiteY2574" fmla="*/ 2090247 h 2683740"/>
              <a:gd name="connsiteX2575" fmla="*/ 2371084 w 2782030"/>
              <a:gd name="connsiteY2575" fmla="*/ 2107107 h 2683740"/>
              <a:gd name="connsiteX2576" fmla="*/ 2391319 w 2782030"/>
              <a:gd name="connsiteY2576" fmla="*/ 2073386 h 2683740"/>
              <a:gd name="connsiteX2577" fmla="*/ 2394690 w 2782030"/>
              <a:gd name="connsiteY2577" fmla="*/ 2073386 h 2683740"/>
              <a:gd name="connsiteX2578" fmla="*/ 2381201 w 2782030"/>
              <a:gd name="connsiteY2578" fmla="*/ 2100364 h 2683740"/>
              <a:gd name="connsiteX2579" fmla="*/ 2391319 w 2782030"/>
              <a:gd name="connsiteY2579" fmla="*/ 2093619 h 2683740"/>
              <a:gd name="connsiteX2580" fmla="*/ 2391319 w 2782030"/>
              <a:gd name="connsiteY2580" fmla="*/ 2083502 h 2683740"/>
              <a:gd name="connsiteX2581" fmla="*/ 2401435 w 2782030"/>
              <a:gd name="connsiteY2581" fmla="*/ 2063269 h 2683740"/>
              <a:gd name="connsiteX2582" fmla="*/ 2414925 w 2782030"/>
              <a:gd name="connsiteY2582" fmla="*/ 2059898 h 2683740"/>
              <a:gd name="connsiteX2583" fmla="*/ 2415843 w 2782030"/>
              <a:gd name="connsiteY2583" fmla="*/ 2064031 h 2683740"/>
              <a:gd name="connsiteX2584" fmla="*/ 2416368 w 2782030"/>
              <a:gd name="connsiteY2584" fmla="*/ 2064031 h 2683740"/>
              <a:gd name="connsiteX2585" fmla="*/ 2415947 w 2782030"/>
              <a:gd name="connsiteY2585" fmla="*/ 2064499 h 2683740"/>
              <a:gd name="connsiteX2586" fmla="*/ 2416611 w 2782030"/>
              <a:gd name="connsiteY2586" fmla="*/ 2067485 h 2683740"/>
              <a:gd name="connsiteX2587" fmla="*/ 2408180 w 2782030"/>
              <a:gd name="connsiteY2587" fmla="*/ 2080131 h 2683740"/>
              <a:gd name="connsiteX2588" fmla="*/ 2414925 w 2782030"/>
              <a:gd name="connsiteY2588" fmla="*/ 2083502 h 2683740"/>
              <a:gd name="connsiteX2589" fmla="*/ 2404808 w 2782030"/>
              <a:gd name="connsiteY2589" fmla="*/ 2093619 h 2683740"/>
              <a:gd name="connsiteX2590" fmla="*/ 2404808 w 2782030"/>
              <a:gd name="connsiteY2590" fmla="*/ 2110480 h 2683740"/>
              <a:gd name="connsiteX2591" fmla="*/ 2404808 w 2782030"/>
              <a:gd name="connsiteY2591" fmla="*/ 2103735 h 2683740"/>
              <a:gd name="connsiteX2592" fmla="*/ 2354221 w 2782030"/>
              <a:gd name="connsiteY2592" fmla="*/ 2167806 h 2683740"/>
              <a:gd name="connsiteX2593" fmla="*/ 2307009 w 2782030"/>
              <a:gd name="connsiteY2593" fmla="*/ 2215015 h 2683740"/>
              <a:gd name="connsiteX2594" fmla="*/ 2293519 w 2782030"/>
              <a:gd name="connsiteY2594" fmla="*/ 2235248 h 2683740"/>
              <a:gd name="connsiteX2595" fmla="*/ 2286774 w 2782030"/>
              <a:gd name="connsiteY2595" fmla="*/ 2238620 h 2683740"/>
              <a:gd name="connsiteX2596" fmla="*/ 2290146 w 2782030"/>
              <a:gd name="connsiteY2596" fmla="*/ 2231877 h 2683740"/>
              <a:gd name="connsiteX2597" fmla="*/ 2246305 w 2782030"/>
              <a:gd name="connsiteY2597" fmla="*/ 2272341 h 2683740"/>
              <a:gd name="connsiteX2598" fmla="*/ 2222699 w 2782030"/>
              <a:gd name="connsiteY2598" fmla="*/ 2295946 h 2683740"/>
              <a:gd name="connsiteX2599" fmla="*/ 2219325 w 2782030"/>
              <a:gd name="connsiteY2599" fmla="*/ 2295946 h 2683740"/>
              <a:gd name="connsiteX2600" fmla="*/ 2232815 w 2782030"/>
              <a:gd name="connsiteY2600" fmla="*/ 2279086 h 2683740"/>
              <a:gd name="connsiteX2601" fmla="*/ 2209209 w 2782030"/>
              <a:gd name="connsiteY2601" fmla="*/ 2295946 h 2683740"/>
              <a:gd name="connsiteX2602" fmla="*/ 2205836 w 2782030"/>
              <a:gd name="connsiteY2602" fmla="*/ 2292574 h 2683740"/>
              <a:gd name="connsiteX2603" fmla="*/ 2182229 w 2782030"/>
              <a:gd name="connsiteY2603" fmla="*/ 2312807 h 2683740"/>
              <a:gd name="connsiteX2604" fmla="*/ 2175484 w 2782030"/>
              <a:gd name="connsiteY2604" fmla="*/ 2322924 h 2683740"/>
              <a:gd name="connsiteX2605" fmla="*/ 2177838 w 2782030"/>
              <a:gd name="connsiteY2605" fmla="*/ 2322041 h 2683740"/>
              <a:gd name="connsiteX2606" fmla="*/ 2171689 w 2782030"/>
              <a:gd name="connsiteY2606" fmla="*/ 2327139 h 2683740"/>
              <a:gd name="connsiteX2607" fmla="*/ 2141760 w 2782030"/>
              <a:gd name="connsiteY2607" fmla="*/ 2346528 h 2683740"/>
              <a:gd name="connsiteX2608" fmla="*/ 2188974 w 2782030"/>
              <a:gd name="connsiteY2608" fmla="*/ 2299319 h 2683740"/>
              <a:gd name="connsiteX2609" fmla="*/ 2212580 w 2782030"/>
              <a:gd name="connsiteY2609" fmla="*/ 2275713 h 2683740"/>
              <a:gd name="connsiteX2610" fmla="*/ 2202464 w 2782030"/>
              <a:gd name="connsiteY2610" fmla="*/ 2292574 h 2683740"/>
              <a:gd name="connsiteX2611" fmla="*/ 2232815 w 2782030"/>
              <a:gd name="connsiteY2611" fmla="*/ 2262225 h 2683740"/>
              <a:gd name="connsiteX2612" fmla="*/ 2199091 w 2782030"/>
              <a:gd name="connsiteY2612" fmla="*/ 2282458 h 2683740"/>
              <a:gd name="connsiteX2613" fmla="*/ 2192346 w 2782030"/>
              <a:gd name="connsiteY2613" fmla="*/ 2292574 h 2683740"/>
              <a:gd name="connsiteX2614" fmla="*/ 2188974 w 2782030"/>
              <a:gd name="connsiteY2614" fmla="*/ 2292574 h 2683740"/>
              <a:gd name="connsiteX2615" fmla="*/ 2172111 w 2782030"/>
              <a:gd name="connsiteY2615" fmla="*/ 2309434 h 2683740"/>
              <a:gd name="connsiteX2616" fmla="*/ 2168740 w 2782030"/>
              <a:gd name="connsiteY2616" fmla="*/ 2306062 h 2683740"/>
              <a:gd name="connsiteX2617" fmla="*/ 2161995 w 2782030"/>
              <a:gd name="connsiteY2617" fmla="*/ 2316179 h 2683740"/>
              <a:gd name="connsiteX2618" fmla="*/ 2118154 w 2782030"/>
              <a:gd name="connsiteY2618" fmla="*/ 2353273 h 2683740"/>
              <a:gd name="connsiteX2619" fmla="*/ 2118154 w 2782030"/>
              <a:gd name="connsiteY2619" fmla="*/ 2356645 h 2683740"/>
              <a:gd name="connsiteX2620" fmla="*/ 2128270 w 2782030"/>
              <a:gd name="connsiteY2620" fmla="*/ 2346528 h 2683740"/>
              <a:gd name="connsiteX2621" fmla="*/ 2141760 w 2782030"/>
              <a:gd name="connsiteY2621" fmla="*/ 2336412 h 2683740"/>
              <a:gd name="connsiteX2622" fmla="*/ 2128270 w 2782030"/>
              <a:gd name="connsiteY2622" fmla="*/ 2349900 h 2683740"/>
              <a:gd name="connsiteX2623" fmla="*/ 2131644 w 2782030"/>
              <a:gd name="connsiteY2623" fmla="*/ 2353273 h 2683740"/>
              <a:gd name="connsiteX2624" fmla="*/ 2118154 w 2782030"/>
              <a:gd name="connsiteY2624" fmla="*/ 2370133 h 2683740"/>
              <a:gd name="connsiteX2625" fmla="*/ 2114781 w 2782030"/>
              <a:gd name="connsiteY2625" fmla="*/ 2366761 h 2683740"/>
              <a:gd name="connsiteX2626" fmla="*/ 2111409 w 2782030"/>
              <a:gd name="connsiteY2626" fmla="*/ 2373505 h 2683740"/>
              <a:gd name="connsiteX2627" fmla="*/ 2124899 w 2782030"/>
              <a:gd name="connsiteY2627" fmla="*/ 2373505 h 2683740"/>
              <a:gd name="connsiteX2628" fmla="*/ 2111409 w 2782030"/>
              <a:gd name="connsiteY2628" fmla="*/ 2383621 h 2683740"/>
              <a:gd name="connsiteX2629" fmla="*/ 2091174 w 2782030"/>
              <a:gd name="connsiteY2629" fmla="*/ 2410599 h 2683740"/>
              <a:gd name="connsiteX2630" fmla="*/ 2054078 w 2782030"/>
              <a:gd name="connsiteY2630" fmla="*/ 2444320 h 2683740"/>
              <a:gd name="connsiteX2631" fmla="*/ 2010236 w 2782030"/>
              <a:gd name="connsiteY2631" fmla="*/ 2491530 h 2683740"/>
              <a:gd name="connsiteX2632" fmla="*/ 1993375 w 2782030"/>
              <a:gd name="connsiteY2632" fmla="*/ 2508391 h 2683740"/>
              <a:gd name="connsiteX2633" fmla="*/ 1979885 w 2782030"/>
              <a:gd name="connsiteY2633" fmla="*/ 2511763 h 2683740"/>
              <a:gd name="connsiteX2634" fmla="*/ 1983258 w 2782030"/>
              <a:gd name="connsiteY2634" fmla="*/ 2515134 h 2683740"/>
              <a:gd name="connsiteX2635" fmla="*/ 1976513 w 2782030"/>
              <a:gd name="connsiteY2635" fmla="*/ 2515134 h 2683740"/>
              <a:gd name="connsiteX2636" fmla="*/ 1969768 w 2782030"/>
              <a:gd name="connsiteY2636" fmla="*/ 2528622 h 2683740"/>
              <a:gd name="connsiteX2637" fmla="*/ 1932671 w 2782030"/>
              <a:gd name="connsiteY2637" fmla="*/ 2548855 h 2683740"/>
              <a:gd name="connsiteX2638" fmla="*/ 1895575 w 2782030"/>
              <a:gd name="connsiteY2638" fmla="*/ 2572460 h 2683740"/>
              <a:gd name="connsiteX2639" fmla="*/ 1885458 w 2782030"/>
              <a:gd name="connsiteY2639" fmla="*/ 2572460 h 2683740"/>
              <a:gd name="connsiteX2640" fmla="*/ 1814638 w 2782030"/>
              <a:gd name="connsiteY2640" fmla="*/ 2609554 h 2683740"/>
              <a:gd name="connsiteX2641" fmla="*/ 1780914 w 2782030"/>
              <a:gd name="connsiteY2641" fmla="*/ 2619669 h 2683740"/>
              <a:gd name="connsiteX2642" fmla="*/ 1760679 w 2782030"/>
              <a:gd name="connsiteY2642" fmla="*/ 2626414 h 2683740"/>
              <a:gd name="connsiteX2643" fmla="*/ 1743816 w 2782030"/>
              <a:gd name="connsiteY2643" fmla="*/ 2633159 h 2683740"/>
              <a:gd name="connsiteX2644" fmla="*/ 1710093 w 2782030"/>
              <a:gd name="connsiteY2644" fmla="*/ 2643276 h 2683740"/>
              <a:gd name="connsiteX2645" fmla="*/ 1703348 w 2782030"/>
              <a:gd name="connsiteY2645" fmla="*/ 2639902 h 2683740"/>
              <a:gd name="connsiteX2646" fmla="*/ 1659506 w 2782030"/>
              <a:gd name="connsiteY2646" fmla="*/ 2653391 h 2683740"/>
              <a:gd name="connsiteX2647" fmla="*/ 1615665 w 2782030"/>
              <a:gd name="connsiteY2647" fmla="*/ 2663507 h 2683740"/>
              <a:gd name="connsiteX2648" fmla="*/ 1615665 w 2782030"/>
              <a:gd name="connsiteY2648" fmla="*/ 2660135 h 2683740"/>
              <a:gd name="connsiteX2649" fmla="*/ 1578569 w 2782030"/>
              <a:gd name="connsiteY2649" fmla="*/ 2670252 h 2683740"/>
              <a:gd name="connsiteX2650" fmla="*/ 1551590 w 2782030"/>
              <a:gd name="connsiteY2650" fmla="*/ 2673624 h 2683740"/>
              <a:gd name="connsiteX2651" fmla="*/ 1548218 w 2782030"/>
              <a:gd name="connsiteY2651" fmla="*/ 2670252 h 2683740"/>
              <a:gd name="connsiteX2652" fmla="*/ 1534728 w 2782030"/>
              <a:gd name="connsiteY2652" fmla="*/ 2676997 h 2683740"/>
              <a:gd name="connsiteX2653" fmla="*/ 1490887 w 2782030"/>
              <a:gd name="connsiteY2653" fmla="*/ 2676997 h 2683740"/>
              <a:gd name="connsiteX2654" fmla="*/ 1436928 w 2782030"/>
              <a:gd name="connsiteY2654" fmla="*/ 2683740 h 2683740"/>
              <a:gd name="connsiteX2655" fmla="*/ 1393087 w 2782030"/>
              <a:gd name="connsiteY2655" fmla="*/ 2676997 h 2683740"/>
              <a:gd name="connsiteX2656" fmla="*/ 1396459 w 2782030"/>
              <a:gd name="connsiteY2656" fmla="*/ 2670252 h 2683740"/>
              <a:gd name="connsiteX2657" fmla="*/ 1372853 w 2782030"/>
              <a:gd name="connsiteY2657" fmla="*/ 2670252 h 2683740"/>
              <a:gd name="connsiteX2658" fmla="*/ 1345873 w 2782030"/>
              <a:gd name="connsiteY2658" fmla="*/ 2670252 h 2683740"/>
              <a:gd name="connsiteX2659" fmla="*/ 1302032 w 2782030"/>
              <a:gd name="connsiteY2659" fmla="*/ 2670252 h 2683740"/>
              <a:gd name="connsiteX2660" fmla="*/ 1376224 w 2782030"/>
              <a:gd name="connsiteY2660" fmla="*/ 2666880 h 2683740"/>
              <a:gd name="connsiteX2661" fmla="*/ 1443673 w 2782030"/>
              <a:gd name="connsiteY2661" fmla="*/ 2656764 h 2683740"/>
              <a:gd name="connsiteX2662" fmla="*/ 1642645 w 2782030"/>
              <a:gd name="connsiteY2662" fmla="*/ 2606181 h 2683740"/>
              <a:gd name="connsiteX2663" fmla="*/ 1818010 w 2782030"/>
              <a:gd name="connsiteY2663" fmla="*/ 2538739 h 2683740"/>
              <a:gd name="connsiteX2664" fmla="*/ 1797775 w 2782030"/>
              <a:gd name="connsiteY2664" fmla="*/ 2538739 h 2683740"/>
              <a:gd name="connsiteX2665" fmla="*/ 1885458 w 2782030"/>
              <a:gd name="connsiteY2665" fmla="*/ 2494901 h 2683740"/>
              <a:gd name="connsiteX2666" fmla="*/ 1875340 w 2782030"/>
              <a:gd name="connsiteY2666" fmla="*/ 2494901 h 2683740"/>
              <a:gd name="connsiteX2667" fmla="*/ 1844989 w 2782030"/>
              <a:gd name="connsiteY2667" fmla="*/ 2511763 h 2683740"/>
              <a:gd name="connsiteX2668" fmla="*/ 1801148 w 2782030"/>
              <a:gd name="connsiteY2668" fmla="*/ 2528622 h 2683740"/>
              <a:gd name="connsiteX2669" fmla="*/ 1753934 w 2782030"/>
              <a:gd name="connsiteY2669" fmla="*/ 2545484 h 2683740"/>
              <a:gd name="connsiteX2670" fmla="*/ 1750561 w 2782030"/>
              <a:gd name="connsiteY2670" fmla="*/ 2552227 h 2683740"/>
              <a:gd name="connsiteX2671" fmla="*/ 1737073 w 2782030"/>
              <a:gd name="connsiteY2671" fmla="*/ 2552227 h 2683740"/>
              <a:gd name="connsiteX2672" fmla="*/ 1716838 w 2782030"/>
              <a:gd name="connsiteY2672" fmla="*/ 2562344 h 2683740"/>
              <a:gd name="connsiteX2673" fmla="*/ 1672996 w 2782030"/>
              <a:gd name="connsiteY2673" fmla="*/ 2572460 h 2683740"/>
              <a:gd name="connsiteX2674" fmla="*/ 1675448 w 2782030"/>
              <a:gd name="connsiteY2674" fmla="*/ 2570315 h 2683740"/>
              <a:gd name="connsiteX2675" fmla="*/ 1679741 w 2782030"/>
              <a:gd name="connsiteY2675" fmla="*/ 2569088 h 2683740"/>
              <a:gd name="connsiteX2676" fmla="*/ 1676368 w 2782030"/>
              <a:gd name="connsiteY2676" fmla="*/ 2569510 h 2683740"/>
              <a:gd name="connsiteX2677" fmla="*/ 1675448 w 2782030"/>
              <a:gd name="connsiteY2677" fmla="*/ 2570315 h 2683740"/>
              <a:gd name="connsiteX2678" fmla="*/ 1656134 w 2782030"/>
              <a:gd name="connsiteY2678" fmla="*/ 2575833 h 2683740"/>
              <a:gd name="connsiteX2679" fmla="*/ 1652763 w 2782030"/>
              <a:gd name="connsiteY2679" fmla="*/ 2572460 h 2683740"/>
              <a:gd name="connsiteX2680" fmla="*/ 1615665 w 2782030"/>
              <a:gd name="connsiteY2680" fmla="*/ 2582577 h 2683740"/>
              <a:gd name="connsiteX2681" fmla="*/ 1578569 w 2782030"/>
              <a:gd name="connsiteY2681" fmla="*/ 2592693 h 2683740"/>
              <a:gd name="connsiteX2682" fmla="*/ 1571824 w 2782030"/>
              <a:gd name="connsiteY2682" fmla="*/ 2585948 h 2683740"/>
              <a:gd name="connsiteX2683" fmla="*/ 1554963 w 2782030"/>
              <a:gd name="connsiteY2683" fmla="*/ 2589321 h 2683740"/>
              <a:gd name="connsiteX2684" fmla="*/ 1551590 w 2782030"/>
              <a:gd name="connsiteY2684" fmla="*/ 2592693 h 2683740"/>
              <a:gd name="connsiteX2685" fmla="*/ 1538100 w 2782030"/>
              <a:gd name="connsiteY2685" fmla="*/ 2596065 h 2683740"/>
              <a:gd name="connsiteX2686" fmla="*/ 1531355 w 2782030"/>
              <a:gd name="connsiteY2686" fmla="*/ 2592693 h 2683740"/>
              <a:gd name="connsiteX2687" fmla="*/ 1501004 w 2782030"/>
              <a:gd name="connsiteY2687" fmla="*/ 2602810 h 2683740"/>
              <a:gd name="connsiteX2688" fmla="*/ 1467279 w 2782030"/>
              <a:gd name="connsiteY2688" fmla="*/ 2602810 h 2683740"/>
              <a:gd name="connsiteX2689" fmla="*/ 1490887 w 2782030"/>
              <a:gd name="connsiteY2689" fmla="*/ 2596065 h 2683740"/>
              <a:gd name="connsiteX2690" fmla="*/ 1474024 w 2782030"/>
              <a:gd name="connsiteY2690" fmla="*/ 2592693 h 2683740"/>
              <a:gd name="connsiteX2691" fmla="*/ 1487514 w 2782030"/>
              <a:gd name="connsiteY2691" fmla="*/ 2589321 h 2683740"/>
              <a:gd name="connsiteX2692" fmla="*/ 1491729 w 2782030"/>
              <a:gd name="connsiteY2692" fmla="*/ 2588478 h 2683740"/>
              <a:gd name="connsiteX2693" fmla="*/ 1484142 w 2782030"/>
              <a:gd name="connsiteY2693" fmla="*/ 2585948 h 2683740"/>
              <a:gd name="connsiteX2694" fmla="*/ 1463908 w 2782030"/>
              <a:gd name="connsiteY2694" fmla="*/ 2592693 h 2683740"/>
              <a:gd name="connsiteX2695" fmla="*/ 1467279 w 2782030"/>
              <a:gd name="connsiteY2695" fmla="*/ 2596065 h 2683740"/>
              <a:gd name="connsiteX2696" fmla="*/ 1443673 w 2782030"/>
              <a:gd name="connsiteY2696" fmla="*/ 2592693 h 2683740"/>
              <a:gd name="connsiteX2697" fmla="*/ 1453790 w 2782030"/>
              <a:gd name="connsiteY2697" fmla="*/ 2585948 h 2683740"/>
              <a:gd name="connsiteX2698" fmla="*/ 1450418 w 2782030"/>
              <a:gd name="connsiteY2698" fmla="*/ 2585948 h 2683740"/>
              <a:gd name="connsiteX2699" fmla="*/ 1423439 w 2782030"/>
              <a:gd name="connsiteY2699" fmla="*/ 2589321 h 2683740"/>
              <a:gd name="connsiteX2700" fmla="*/ 1413322 w 2782030"/>
              <a:gd name="connsiteY2700" fmla="*/ 2585948 h 2683740"/>
              <a:gd name="connsiteX2701" fmla="*/ 1433555 w 2782030"/>
              <a:gd name="connsiteY2701" fmla="*/ 2582577 h 2683740"/>
              <a:gd name="connsiteX2702" fmla="*/ 1386343 w 2782030"/>
              <a:gd name="connsiteY2702" fmla="*/ 2585948 h 2683740"/>
              <a:gd name="connsiteX2703" fmla="*/ 1393087 w 2782030"/>
              <a:gd name="connsiteY2703" fmla="*/ 2579205 h 2683740"/>
              <a:gd name="connsiteX2704" fmla="*/ 1359363 w 2782030"/>
              <a:gd name="connsiteY2704" fmla="*/ 2589321 h 2683740"/>
              <a:gd name="connsiteX2705" fmla="*/ 1332384 w 2782030"/>
              <a:gd name="connsiteY2705" fmla="*/ 2592693 h 2683740"/>
              <a:gd name="connsiteX2706" fmla="*/ 1334169 w 2782030"/>
              <a:gd name="connsiteY2706" fmla="*/ 2593288 h 2683740"/>
              <a:gd name="connsiteX2707" fmla="*/ 1330698 w 2782030"/>
              <a:gd name="connsiteY2707" fmla="*/ 2593537 h 2683740"/>
              <a:gd name="connsiteX2708" fmla="*/ 1318894 w 2782030"/>
              <a:gd name="connsiteY2708" fmla="*/ 2589321 h 2683740"/>
              <a:gd name="connsiteX2709" fmla="*/ 1315522 w 2782030"/>
              <a:gd name="connsiteY2709" fmla="*/ 2592693 h 2683740"/>
              <a:gd name="connsiteX2710" fmla="*/ 1312149 w 2782030"/>
              <a:gd name="connsiteY2710" fmla="*/ 2589321 h 2683740"/>
              <a:gd name="connsiteX2711" fmla="*/ 1291914 w 2782030"/>
              <a:gd name="connsiteY2711" fmla="*/ 2585948 h 2683740"/>
              <a:gd name="connsiteX2712" fmla="*/ 1285170 w 2782030"/>
              <a:gd name="connsiteY2712" fmla="*/ 2592693 h 2683740"/>
              <a:gd name="connsiteX2713" fmla="*/ 1251445 w 2782030"/>
              <a:gd name="connsiteY2713" fmla="*/ 2589321 h 2683740"/>
              <a:gd name="connsiteX2714" fmla="*/ 1275053 w 2782030"/>
              <a:gd name="connsiteY2714" fmla="*/ 2589321 h 2683740"/>
              <a:gd name="connsiteX2715" fmla="*/ 1268308 w 2782030"/>
              <a:gd name="connsiteY2715" fmla="*/ 2585948 h 2683740"/>
              <a:gd name="connsiteX2716" fmla="*/ 1278425 w 2782030"/>
              <a:gd name="connsiteY2716" fmla="*/ 2585948 h 2683740"/>
              <a:gd name="connsiteX2717" fmla="*/ 1288543 w 2782030"/>
              <a:gd name="connsiteY2717" fmla="*/ 2582577 h 2683740"/>
              <a:gd name="connsiteX2718" fmla="*/ 1109804 w 2782030"/>
              <a:gd name="connsiteY2718" fmla="*/ 2569088 h 2683740"/>
              <a:gd name="connsiteX2719" fmla="*/ 1055847 w 2782030"/>
              <a:gd name="connsiteY2719" fmla="*/ 2558972 h 2683740"/>
              <a:gd name="connsiteX2720" fmla="*/ 1049102 w 2782030"/>
              <a:gd name="connsiteY2720" fmla="*/ 2555600 h 2683740"/>
              <a:gd name="connsiteX2721" fmla="*/ 1028868 w 2782030"/>
              <a:gd name="connsiteY2721" fmla="*/ 2552227 h 2683740"/>
              <a:gd name="connsiteX2722" fmla="*/ 1035612 w 2782030"/>
              <a:gd name="connsiteY2722" fmla="*/ 2548855 h 2683740"/>
              <a:gd name="connsiteX2723" fmla="*/ 1012005 w 2782030"/>
              <a:gd name="connsiteY2723" fmla="*/ 2545484 h 2683740"/>
              <a:gd name="connsiteX2724" fmla="*/ 1018750 w 2782030"/>
              <a:gd name="connsiteY2724" fmla="*/ 2545484 h 2683740"/>
              <a:gd name="connsiteX2725" fmla="*/ 985027 w 2782030"/>
              <a:gd name="connsiteY2725" fmla="*/ 2542112 h 2683740"/>
              <a:gd name="connsiteX2726" fmla="*/ 968164 w 2782030"/>
              <a:gd name="connsiteY2726" fmla="*/ 2525251 h 2683740"/>
              <a:gd name="connsiteX2727" fmla="*/ 951302 w 2782030"/>
              <a:gd name="connsiteY2727" fmla="*/ 2525251 h 2683740"/>
              <a:gd name="connsiteX2728" fmla="*/ 927695 w 2782030"/>
              <a:gd name="connsiteY2728" fmla="*/ 2515134 h 2683740"/>
              <a:gd name="connsiteX2729" fmla="*/ 880482 w 2782030"/>
              <a:gd name="connsiteY2729" fmla="*/ 2494901 h 2683740"/>
              <a:gd name="connsiteX2730" fmla="*/ 840013 w 2782030"/>
              <a:gd name="connsiteY2730" fmla="*/ 2481413 h 2683740"/>
              <a:gd name="connsiteX2731" fmla="*/ 809662 w 2782030"/>
              <a:gd name="connsiteY2731" fmla="*/ 2467925 h 2683740"/>
              <a:gd name="connsiteX2732" fmla="*/ 823151 w 2782030"/>
              <a:gd name="connsiteY2732" fmla="*/ 2471297 h 2683740"/>
              <a:gd name="connsiteX2733" fmla="*/ 825681 w 2782030"/>
              <a:gd name="connsiteY2733" fmla="*/ 2471297 h 2683740"/>
              <a:gd name="connsiteX2734" fmla="*/ 833268 w 2782030"/>
              <a:gd name="connsiteY2734" fmla="*/ 2471297 h 2683740"/>
              <a:gd name="connsiteX2735" fmla="*/ 833268 w 2782030"/>
              <a:gd name="connsiteY2735" fmla="*/ 2478041 h 2683740"/>
              <a:gd name="connsiteX2736" fmla="*/ 840013 w 2782030"/>
              <a:gd name="connsiteY2736" fmla="*/ 2478041 h 2683740"/>
              <a:gd name="connsiteX2737" fmla="*/ 856874 w 2782030"/>
              <a:gd name="connsiteY2737" fmla="*/ 2484785 h 2683740"/>
              <a:gd name="connsiteX2738" fmla="*/ 860247 w 2782030"/>
              <a:gd name="connsiteY2738" fmla="*/ 2484785 h 2683740"/>
              <a:gd name="connsiteX2739" fmla="*/ 843384 w 2782030"/>
              <a:gd name="connsiteY2739" fmla="*/ 2474670 h 2683740"/>
              <a:gd name="connsiteX2740" fmla="*/ 833268 w 2782030"/>
              <a:gd name="connsiteY2740" fmla="*/ 2471297 h 2683740"/>
              <a:gd name="connsiteX2741" fmla="*/ 823151 w 2782030"/>
              <a:gd name="connsiteY2741" fmla="*/ 2467925 h 2683740"/>
              <a:gd name="connsiteX2742" fmla="*/ 815971 w 2782030"/>
              <a:gd name="connsiteY2742" fmla="*/ 2463138 h 2683740"/>
              <a:gd name="connsiteX2743" fmla="*/ 819778 w 2782030"/>
              <a:gd name="connsiteY2743" fmla="*/ 2464553 h 2683740"/>
              <a:gd name="connsiteX2744" fmla="*/ 819778 w 2782030"/>
              <a:gd name="connsiteY2744" fmla="*/ 2461180 h 2683740"/>
              <a:gd name="connsiteX2745" fmla="*/ 806288 w 2782030"/>
              <a:gd name="connsiteY2745" fmla="*/ 2457808 h 2683740"/>
              <a:gd name="connsiteX2746" fmla="*/ 789427 w 2782030"/>
              <a:gd name="connsiteY2746" fmla="*/ 2447692 h 2683740"/>
              <a:gd name="connsiteX2747" fmla="*/ 819778 w 2782030"/>
              <a:gd name="connsiteY2747" fmla="*/ 2457808 h 2683740"/>
              <a:gd name="connsiteX2748" fmla="*/ 809662 w 2782030"/>
              <a:gd name="connsiteY2748" fmla="*/ 2447692 h 2683740"/>
              <a:gd name="connsiteX2749" fmla="*/ 786054 w 2782030"/>
              <a:gd name="connsiteY2749" fmla="*/ 2444320 h 2683740"/>
              <a:gd name="connsiteX2750" fmla="*/ 755703 w 2782030"/>
              <a:gd name="connsiteY2750" fmla="*/ 2427459 h 2683740"/>
              <a:gd name="connsiteX2751" fmla="*/ 691627 w 2782030"/>
              <a:gd name="connsiteY2751" fmla="*/ 2397111 h 2683740"/>
              <a:gd name="connsiteX2752" fmla="*/ 705117 w 2782030"/>
              <a:gd name="connsiteY2752" fmla="*/ 2407227 h 2683740"/>
              <a:gd name="connsiteX2753" fmla="*/ 694999 w 2782030"/>
              <a:gd name="connsiteY2753" fmla="*/ 2403854 h 2683740"/>
              <a:gd name="connsiteX2754" fmla="*/ 701744 w 2782030"/>
              <a:gd name="connsiteY2754" fmla="*/ 2410599 h 2683740"/>
              <a:gd name="connsiteX2755" fmla="*/ 711862 w 2782030"/>
              <a:gd name="connsiteY2755" fmla="*/ 2413971 h 2683740"/>
              <a:gd name="connsiteX2756" fmla="*/ 715234 w 2782030"/>
              <a:gd name="connsiteY2756" fmla="*/ 2417342 h 2683740"/>
              <a:gd name="connsiteX2757" fmla="*/ 701744 w 2782030"/>
              <a:gd name="connsiteY2757" fmla="*/ 2413971 h 2683740"/>
              <a:gd name="connsiteX2758" fmla="*/ 715234 w 2782030"/>
              <a:gd name="connsiteY2758" fmla="*/ 2424087 h 2683740"/>
              <a:gd name="connsiteX2759" fmla="*/ 688254 w 2782030"/>
              <a:gd name="connsiteY2759" fmla="*/ 2407227 h 2683740"/>
              <a:gd name="connsiteX2760" fmla="*/ 678138 w 2782030"/>
              <a:gd name="connsiteY2760" fmla="*/ 2400483 h 2683740"/>
              <a:gd name="connsiteX2761" fmla="*/ 661276 w 2782030"/>
              <a:gd name="connsiteY2761" fmla="*/ 2393738 h 2683740"/>
              <a:gd name="connsiteX2762" fmla="*/ 668021 w 2782030"/>
              <a:gd name="connsiteY2762" fmla="*/ 2390366 h 2683740"/>
              <a:gd name="connsiteX2763" fmla="*/ 684882 w 2782030"/>
              <a:gd name="connsiteY2763" fmla="*/ 2397111 h 2683740"/>
              <a:gd name="connsiteX2764" fmla="*/ 681509 w 2782030"/>
              <a:gd name="connsiteY2764" fmla="*/ 2386994 h 2683740"/>
              <a:gd name="connsiteX2765" fmla="*/ 681509 w 2782030"/>
              <a:gd name="connsiteY2765" fmla="*/ 2390366 h 2683740"/>
              <a:gd name="connsiteX2766" fmla="*/ 657903 w 2782030"/>
              <a:gd name="connsiteY2766" fmla="*/ 2380250 h 2683740"/>
              <a:gd name="connsiteX2767" fmla="*/ 647786 w 2782030"/>
              <a:gd name="connsiteY2767" fmla="*/ 2370133 h 2683740"/>
              <a:gd name="connsiteX2768" fmla="*/ 645257 w 2782030"/>
              <a:gd name="connsiteY2768" fmla="*/ 2365918 h 2683740"/>
              <a:gd name="connsiteX2769" fmla="*/ 644193 w 2782030"/>
              <a:gd name="connsiteY2769" fmla="*/ 2364678 h 2683740"/>
              <a:gd name="connsiteX2770" fmla="*/ 647786 w 2782030"/>
              <a:gd name="connsiteY2770" fmla="*/ 2366761 h 2683740"/>
              <a:gd name="connsiteX2771" fmla="*/ 643992 w 2782030"/>
              <a:gd name="connsiteY2771" fmla="*/ 2364443 h 2683740"/>
              <a:gd name="connsiteX2772" fmla="*/ 644193 w 2782030"/>
              <a:gd name="connsiteY2772" fmla="*/ 2364678 h 2683740"/>
              <a:gd name="connsiteX2773" fmla="*/ 626708 w 2782030"/>
              <a:gd name="connsiteY2773" fmla="*/ 2354537 h 2683740"/>
              <a:gd name="connsiteX2774" fmla="*/ 600572 w 2782030"/>
              <a:gd name="connsiteY2774" fmla="*/ 2339784 h 2683740"/>
              <a:gd name="connsiteX2775" fmla="*/ 587083 w 2782030"/>
              <a:gd name="connsiteY2775" fmla="*/ 2322924 h 2683740"/>
              <a:gd name="connsiteX2776" fmla="*/ 539868 w 2782030"/>
              <a:gd name="connsiteY2776" fmla="*/ 2292574 h 2683740"/>
              <a:gd name="connsiteX2777" fmla="*/ 509517 w 2782030"/>
              <a:gd name="connsiteY2777" fmla="*/ 2268970 h 2683740"/>
              <a:gd name="connsiteX2778" fmla="*/ 479166 w 2782030"/>
              <a:gd name="connsiteY2778" fmla="*/ 2241992 h 2683740"/>
              <a:gd name="connsiteX2779" fmla="*/ 465676 w 2782030"/>
              <a:gd name="connsiteY2779" fmla="*/ 2225132 h 2683740"/>
              <a:gd name="connsiteX2780" fmla="*/ 465676 w 2782030"/>
              <a:gd name="connsiteY2780" fmla="*/ 2231877 h 2683740"/>
              <a:gd name="connsiteX2781" fmla="*/ 455558 w 2782030"/>
              <a:gd name="connsiteY2781" fmla="*/ 2218387 h 2683740"/>
              <a:gd name="connsiteX2782" fmla="*/ 458932 w 2782030"/>
              <a:gd name="connsiteY2782" fmla="*/ 2218387 h 2683740"/>
              <a:gd name="connsiteX2783" fmla="*/ 435324 w 2782030"/>
              <a:gd name="connsiteY2783" fmla="*/ 2194782 h 2683740"/>
              <a:gd name="connsiteX2784" fmla="*/ 404973 w 2782030"/>
              <a:gd name="connsiteY2784" fmla="*/ 2164433 h 2683740"/>
              <a:gd name="connsiteX2785" fmla="*/ 381366 w 2782030"/>
              <a:gd name="connsiteY2785" fmla="*/ 2137456 h 2683740"/>
              <a:gd name="connsiteX2786" fmla="*/ 371248 w 2782030"/>
              <a:gd name="connsiteY2786" fmla="*/ 2127340 h 2683740"/>
              <a:gd name="connsiteX2787" fmla="*/ 371248 w 2782030"/>
              <a:gd name="connsiteY2787" fmla="*/ 2117223 h 2683740"/>
              <a:gd name="connsiteX2788" fmla="*/ 340897 w 2782030"/>
              <a:gd name="connsiteY2788" fmla="*/ 2083502 h 2683740"/>
              <a:gd name="connsiteX2789" fmla="*/ 357759 w 2782030"/>
              <a:gd name="connsiteY2789" fmla="*/ 2103735 h 2683740"/>
              <a:gd name="connsiteX2790" fmla="*/ 340897 w 2782030"/>
              <a:gd name="connsiteY2790" fmla="*/ 2090247 h 2683740"/>
              <a:gd name="connsiteX2791" fmla="*/ 340897 w 2782030"/>
              <a:gd name="connsiteY2791" fmla="*/ 2086876 h 2683740"/>
              <a:gd name="connsiteX2792" fmla="*/ 317291 w 2782030"/>
              <a:gd name="connsiteY2792" fmla="*/ 2059898 h 2683740"/>
              <a:gd name="connsiteX2793" fmla="*/ 310239 w 2782030"/>
              <a:gd name="connsiteY2793" fmla="*/ 2044034 h 2683740"/>
              <a:gd name="connsiteX2794" fmla="*/ 310239 w 2782030"/>
              <a:gd name="connsiteY2794" fmla="*/ 2044091 h 2683740"/>
              <a:gd name="connsiteX2795" fmla="*/ 305868 w 2782030"/>
              <a:gd name="connsiteY2795" fmla="*/ 2047373 h 2683740"/>
              <a:gd name="connsiteX2796" fmla="*/ 311810 w 2782030"/>
              <a:gd name="connsiteY2796" fmla="*/ 2059476 h 2683740"/>
              <a:gd name="connsiteX2797" fmla="*/ 330781 w 2782030"/>
              <a:gd name="connsiteY2797" fmla="*/ 2080131 h 2683740"/>
              <a:gd name="connsiteX2798" fmla="*/ 324036 w 2782030"/>
              <a:gd name="connsiteY2798" fmla="*/ 2080131 h 2683740"/>
              <a:gd name="connsiteX2799" fmla="*/ 337526 w 2782030"/>
              <a:gd name="connsiteY2799" fmla="*/ 2096990 h 2683740"/>
              <a:gd name="connsiteX2800" fmla="*/ 347642 w 2782030"/>
              <a:gd name="connsiteY2800" fmla="*/ 2107107 h 2683740"/>
              <a:gd name="connsiteX2801" fmla="*/ 340897 w 2782030"/>
              <a:gd name="connsiteY2801" fmla="*/ 2103735 h 2683740"/>
              <a:gd name="connsiteX2802" fmla="*/ 354387 w 2782030"/>
              <a:gd name="connsiteY2802" fmla="*/ 2123968 h 2683740"/>
              <a:gd name="connsiteX2803" fmla="*/ 344269 w 2782030"/>
              <a:gd name="connsiteY2803" fmla="*/ 2117223 h 2683740"/>
              <a:gd name="connsiteX2804" fmla="*/ 320663 w 2782030"/>
              <a:gd name="connsiteY2804" fmla="*/ 2090247 h 2683740"/>
              <a:gd name="connsiteX2805" fmla="*/ 317291 w 2782030"/>
              <a:gd name="connsiteY2805" fmla="*/ 2076759 h 2683740"/>
              <a:gd name="connsiteX2806" fmla="*/ 303801 w 2782030"/>
              <a:gd name="connsiteY2806" fmla="*/ 2070014 h 2683740"/>
              <a:gd name="connsiteX2807" fmla="*/ 293683 w 2782030"/>
              <a:gd name="connsiteY2807" fmla="*/ 2049781 h 2683740"/>
              <a:gd name="connsiteX2808" fmla="*/ 295791 w 2782030"/>
              <a:gd name="connsiteY2808" fmla="*/ 2051467 h 2683740"/>
              <a:gd name="connsiteX2809" fmla="*/ 296242 w 2782030"/>
              <a:gd name="connsiteY2809" fmla="*/ 2051632 h 2683740"/>
              <a:gd name="connsiteX2810" fmla="*/ 293963 w 2782030"/>
              <a:gd name="connsiteY2810" fmla="*/ 2040225 h 2683740"/>
              <a:gd name="connsiteX2811" fmla="*/ 293683 w 2782030"/>
              <a:gd name="connsiteY2811" fmla="*/ 2039665 h 2683740"/>
              <a:gd name="connsiteX2812" fmla="*/ 290311 w 2782030"/>
              <a:gd name="connsiteY2812" fmla="*/ 2043038 h 2683740"/>
              <a:gd name="connsiteX2813" fmla="*/ 287998 w 2782030"/>
              <a:gd name="connsiteY2813" fmla="*/ 2035582 h 2683740"/>
              <a:gd name="connsiteX2814" fmla="*/ 286647 w 2782030"/>
              <a:gd name="connsiteY2814" fmla="*/ 2040716 h 2683740"/>
              <a:gd name="connsiteX2815" fmla="*/ 279907 w 2782030"/>
              <a:gd name="connsiteY2815" fmla="*/ 2020472 h 2683740"/>
              <a:gd name="connsiteX2816" fmla="*/ 282957 w 2782030"/>
              <a:gd name="connsiteY2816" fmla="*/ 2022507 h 2683740"/>
              <a:gd name="connsiteX2817" fmla="*/ 280453 w 2782030"/>
              <a:gd name="connsiteY2817" fmla="*/ 2016664 h 2683740"/>
              <a:gd name="connsiteX2818" fmla="*/ 276537 w 2782030"/>
              <a:gd name="connsiteY2818" fmla="*/ 2013724 h 2683740"/>
              <a:gd name="connsiteX2819" fmla="*/ 277044 w 2782030"/>
              <a:gd name="connsiteY2819" fmla="*/ 2012910 h 2683740"/>
              <a:gd name="connsiteX2820" fmla="*/ 276822 w 2782030"/>
              <a:gd name="connsiteY2820" fmla="*/ 2012688 h 2683740"/>
              <a:gd name="connsiteX2821" fmla="*/ 276822 w 2782030"/>
              <a:gd name="connsiteY2821" fmla="*/ 2019433 h 2683740"/>
              <a:gd name="connsiteX2822" fmla="*/ 259959 w 2782030"/>
              <a:gd name="connsiteY2822" fmla="*/ 1995827 h 2683740"/>
              <a:gd name="connsiteX2823" fmla="*/ 270077 w 2782030"/>
              <a:gd name="connsiteY2823" fmla="*/ 2009317 h 2683740"/>
              <a:gd name="connsiteX2824" fmla="*/ 259959 w 2782030"/>
              <a:gd name="connsiteY2824" fmla="*/ 1999200 h 2683740"/>
              <a:gd name="connsiteX2825" fmla="*/ 246471 w 2782030"/>
              <a:gd name="connsiteY2825" fmla="*/ 1975595 h 2683740"/>
              <a:gd name="connsiteX2826" fmla="*/ 256587 w 2782030"/>
              <a:gd name="connsiteY2826" fmla="*/ 1985712 h 2683740"/>
              <a:gd name="connsiteX2827" fmla="*/ 273448 w 2782030"/>
              <a:gd name="connsiteY2827" fmla="*/ 2005943 h 2683740"/>
              <a:gd name="connsiteX2828" fmla="*/ 276822 w 2782030"/>
              <a:gd name="connsiteY2828" fmla="*/ 2009317 h 2683740"/>
              <a:gd name="connsiteX2829" fmla="*/ 266704 w 2782030"/>
              <a:gd name="connsiteY2829" fmla="*/ 1992455 h 2683740"/>
              <a:gd name="connsiteX2830" fmla="*/ 273448 w 2782030"/>
              <a:gd name="connsiteY2830" fmla="*/ 1989084 h 2683740"/>
              <a:gd name="connsiteX2831" fmla="*/ 266704 w 2782030"/>
              <a:gd name="connsiteY2831" fmla="*/ 1978967 h 2683740"/>
              <a:gd name="connsiteX2832" fmla="*/ 263226 w 2782030"/>
              <a:gd name="connsiteY2832" fmla="*/ 1972170 h 2683740"/>
              <a:gd name="connsiteX2833" fmla="*/ 263332 w 2782030"/>
              <a:gd name="connsiteY2833" fmla="*/ 1972222 h 2683740"/>
              <a:gd name="connsiteX2834" fmla="*/ 256587 w 2782030"/>
              <a:gd name="connsiteY2834" fmla="*/ 1958734 h 2683740"/>
              <a:gd name="connsiteX2835" fmla="*/ 236352 w 2782030"/>
              <a:gd name="connsiteY2835" fmla="*/ 1928385 h 2683740"/>
              <a:gd name="connsiteX2836" fmla="*/ 236352 w 2782030"/>
              <a:gd name="connsiteY2836" fmla="*/ 1938501 h 2683740"/>
              <a:gd name="connsiteX2837" fmla="*/ 243097 w 2782030"/>
              <a:gd name="connsiteY2837" fmla="*/ 1948618 h 2683740"/>
              <a:gd name="connsiteX2838" fmla="*/ 239726 w 2782030"/>
              <a:gd name="connsiteY2838" fmla="*/ 1955362 h 2683740"/>
              <a:gd name="connsiteX2839" fmla="*/ 236352 w 2782030"/>
              <a:gd name="connsiteY2839" fmla="*/ 1951991 h 2683740"/>
              <a:gd name="connsiteX2840" fmla="*/ 222863 w 2782030"/>
              <a:gd name="connsiteY2840" fmla="*/ 1925013 h 2683740"/>
              <a:gd name="connsiteX2841" fmla="*/ 216118 w 2782030"/>
              <a:gd name="connsiteY2841" fmla="*/ 1898037 h 2683740"/>
              <a:gd name="connsiteX2842" fmla="*/ 199256 w 2782030"/>
              <a:gd name="connsiteY2842" fmla="*/ 1868951 h 2683740"/>
              <a:gd name="connsiteX2843" fmla="*/ 197632 w 2782030"/>
              <a:gd name="connsiteY2843" fmla="*/ 1861337 h 2683740"/>
              <a:gd name="connsiteX2844" fmla="*/ 209373 w 2782030"/>
              <a:gd name="connsiteY2844" fmla="*/ 1881175 h 2683740"/>
              <a:gd name="connsiteX2845" fmla="*/ 226236 w 2782030"/>
              <a:gd name="connsiteY2845" fmla="*/ 1918270 h 2683740"/>
              <a:gd name="connsiteX2846" fmla="*/ 229608 w 2782030"/>
              <a:gd name="connsiteY2846" fmla="*/ 1908153 h 2683740"/>
              <a:gd name="connsiteX2847" fmla="*/ 222863 w 2782030"/>
              <a:gd name="connsiteY2847" fmla="*/ 1904780 h 2683740"/>
              <a:gd name="connsiteX2848" fmla="*/ 216118 w 2782030"/>
              <a:gd name="connsiteY2848" fmla="*/ 1891292 h 2683740"/>
              <a:gd name="connsiteX2849" fmla="*/ 217867 w 2782030"/>
              <a:gd name="connsiteY2849" fmla="*/ 1891292 h 2683740"/>
              <a:gd name="connsiteX2850" fmla="*/ 218106 w 2782030"/>
              <a:gd name="connsiteY2850" fmla="*/ 1888754 h 2683740"/>
              <a:gd name="connsiteX2851" fmla="*/ 199256 w 2782030"/>
              <a:gd name="connsiteY2851" fmla="*/ 1854199 h 2683740"/>
              <a:gd name="connsiteX2852" fmla="*/ 192512 w 2782030"/>
              <a:gd name="connsiteY2852" fmla="*/ 1830594 h 2683740"/>
              <a:gd name="connsiteX2853" fmla="*/ 185767 w 2782030"/>
              <a:gd name="connsiteY2853" fmla="*/ 1806990 h 2683740"/>
              <a:gd name="connsiteX2854" fmla="*/ 179022 w 2782030"/>
              <a:gd name="connsiteY2854" fmla="*/ 1810361 h 2683740"/>
              <a:gd name="connsiteX2855" fmla="*/ 172277 w 2782030"/>
              <a:gd name="connsiteY2855" fmla="*/ 1800245 h 2683740"/>
              <a:gd name="connsiteX2856" fmla="*/ 179022 w 2782030"/>
              <a:gd name="connsiteY2856" fmla="*/ 1796873 h 2683740"/>
              <a:gd name="connsiteX2857" fmla="*/ 168905 w 2782030"/>
              <a:gd name="connsiteY2857" fmla="*/ 1769895 h 2683740"/>
              <a:gd name="connsiteX2858" fmla="*/ 172277 w 2782030"/>
              <a:gd name="connsiteY2858" fmla="*/ 1759779 h 2683740"/>
              <a:gd name="connsiteX2859" fmla="*/ 158787 w 2782030"/>
              <a:gd name="connsiteY2859" fmla="*/ 1726058 h 2683740"/>
              <a:gd name="connsiteX2860" fmla="*/ 152042 w 2782030"/>
              <a:gd name="connsiteY2860" fmla="*/ 1722686 h 2683740"/>
              <a:gd name="connsiteX2861" fmla="*/ 152042 w 2782030"/>
              <a:gd name="connsiteY2861" fmla="*/ 1709198 h 2683740"/>
              <a:gd name="connsiteX2862" fmla="*/ 148671 w 2782030"/>
              <a:gd name="connsiteY2862" fmla="*/ 1712569 h 2683740"/>
              <a:gd name="connsiteX2863" fmla="*/ 141926 w 2782030"/>
              <a:gd name="connsiteY2863" fmla="*/ 1678848 h 2683740"/>
              <a:gd name="connsiteX2864" fmla="*/ 145297 w 2782030"/>
              <a:gd name="connsiteY2864" fmla="*/ 1682220 h 2683740"/>
              <a:gd name="connsiteX2865" fmla="*/ 138553 w 2782030"/>
              <a:gd name="connsiteY2865" fmla="*/ 1645127 h 2683740"/>
              <a:gd name="connsiteX2866" fmla="*/ 138553 w 2782030"/>
              <a:gd name="connsiteY2866" fmla="*/ 1651872 h 2683740"/>
              <a:gd name="connsiteX2867" fmla="*/ 131808 w 2782030"/>
              <a:gd name="connsiteY2867" fmla="*/ 1635011 h 2683740"/>
              <a:gd name="connsiteX2868" fmla="*/ 135181 w 2782030"/>
              <a:gd name="connsiteY2868" fmla="*/ 1638384 h 2683740"/>
              <a:gd name="connsiteX2869" fmla="*/ 131808 w 2782030"/>
              <a:gd name="connsiteY2869" fmla="*/ 1618151 h 2683740"/>
              <a:gd name="connsiteX2870" fmla="*/ 128436 w 2782030"/>
              <a:gd name="connsiteY2870" fmla="*/ 1591173 h 2683740"/>
              <a:gd name="connsiteX2871" fmla="*/ 125063 w 2782030"/>
              <a:gd name="connsiteY2871" fmla="*/ 1560825 h 2683740"/>
              <a:gd name="connsiteX2872" fmla="*/ 121691 w 2782030"/>
              <a:gd name="connsiteY2872" fmla="*/ 1537220 h 2683740"/>
              <a:gd name="connsiteX2873" fmla="*/ 118318 w 2782030"/>
              <a:gd name="connsiteY2873" fmla="*/ 1493383 h 2683740"/>
              <a:gd name="connsiteX2874" fmla="*/ 115587 w 2782030"/>
              <a:gd name="connsiteY2874" fmla="*/ 1436011 h 2683740"/>
              <a:gd name="connsiteX2875" fmla="*/ 114767 w 2782030"/>
              <a:gd name="connsiteY2875" fmla="*/ 1440111 h 2683740"/>
              <a:gd name="connsiteX2876" fmla="*/ 113925 w 2782030"/>
              <a:gd name="connsiteY2876" fmla="*/ 1425772 h 2683740"/>
              <a:gd name="connsiteX2877" fmla="*/ 114987 w 2782030"/>
              <a:gd name="connsiteY2877" fmla="*/ 1423431 h 2683740"/>
              <a:gd name="connsiteX2878" fmla="*/ 114946 w 2782030"/>
              <a:gd name="connsiteY2878" fmla="*/ 1422567 h 2683740"/>
              <a:gd name="connsiteX2879" fmla="*/ 115107 w 2782030"/>
              <a:gd name="connsiteY2879" fmla="*/ 1423167 h 2683740"/>
              <a:gd name="connsiteX2880" fmla="*/ 118137 w 2782030"/>
              <a:gd name="connsiteY2880" fmla="*/ 1416493 h 2683740"/>
              <a:gd name="connsiteX2881" fmla="*/ 117978 w 2782030"/>
              <a:gd name="connsiteY2881" fmla="*/ 1415059 h 2683740"/>
              <a:gd name="connsiteX2882" fmla="*/ 115883 w 2782030"/>
              <a:gd name="connsiteY2882" fmla="*/ 1410500 h 2683740"/>
              <a:gd name="connsiteX2883" fmla="*/ 116690 w 2782030"/>
              <a:gd name="connsiteY2883" fmla="*/ 1403447 h 2683740"/>
              <a:gd name="connsiteX2884" fmla="*/ 116453 w 2782030"/>
              <a:gd name="connsiteY2884" fmla="*/ 1401308 h 2683740"/>
              <a:gd name="connsiteX2885" fmla="*/ 114945 w 2782030"/>
              <a:gd name="connsiteY2885" fmla="*/ 1387723 h 2683740"/>
              <a:gd name="connsiteX2886" fmla="*/ 117945 w 2782030"/>
              <a:gd name="connsiteY2886" fmla="*/ 1386220 h 2683740"/>
              <a:gd name="connsiteX2887" fmla="*/ 118137 w 2782030"/>
              <a:gd name="connsiteY2887" fmla="*/ 1385836 h 2683740"/>
              <a:gd name="connsiteX2888" fmla="*/ 118137 w 2782030"/>
              <a:gd name="connsiteY2888" fmla="*/ 1379376 h 2683740"/>
              <a:gd name="connsiteX2889" fmla="*/ 114767 w 2782030"/>
              <a:gd name="connsiteY2889" fmla="*/ 1376001 h 2683740"/>
              <a:gd name="connsiteX2890" fmla="*/ 118137 w 2782030"/>
              <a:gd name="connsiteY2890" fmla="*/ 1369253 h 2683740"/>
              <a:gd name="connsiteX2891" fmla="*/ 114657 w 2782030"/>
              <a:gd name="connsiteY2891" fmla="*/ 1358026 h 2683740"/>
              <a:gd name="connsiteX2892" fmla="*/ 111199 w 2782030"/>
              <a:gd name="connsiteY2892" fmla="*/ 1371857 h 2683740"/>
              <a:gd name="connsiteX2893" fmla="*/ 107451 w 2782030"/>
              <a:gd name="connsiteY2893" fmla="*/ 1362861 h 2683740"/>
              <a:gd name="connsiteX2894" fmla="*/ 114427 w 2782030"/>
              <a:gd name="connsiteY2894" fmla="*/ 1357281 h 2683740"/>
              <a:gd name="connsiteX2895" fmla="*/ 114347 w 2782030"/>
              <a:gd name="connsiteY2895" fmla="*/ 1357021 h 2683740"/>
              <a:gd name="connsiteX2896" fmla="*/ 118137 w 2782030"/>
              <a:gd name="connsiteY2896" fmla="*/ 1342260 h 2683740"/>
              <a:gd name="connsiteX2897" fmla="*/ 118137 w 2782030"/>
              <a:gd name="connsiteY2897" fmla="*/ 1365879 h 2683740"/>
              <a:gd name="connsiteX2898" fmla="*/ 128249 w 2782030"/>
              <a:gd name="connsiteY2898" fmla="*/ 1318641 h 2683740"/>
              <a:gd name="connsiteX2899" fmla="*/ 121507 w 2782030"/>
              <a:gd name="connsiteY2899" fmla="*/ 1332137 h 2683740"/>
              <a:gd name="connsiteX2900" fmla="*/ 120678 w 2782030"/>
              <a:gd name="connsiteY2900" fmla="*/ 1321548 h 2683740"/>
              <a:gd name="connsiteX2901" fmla="*/ 119944 w 2782030"/>
              <a:gd name="connsiteY2901" fmla="*/ 1324380 h 2683740"/>
              <a:gd name="connsiteX2902" fmla="*/ 119944 w 2782030"/>
              <a:gd name="connsiteY2902" fmla="*/ 1312175 h 2683740"/>
              <a:gd name="connsiteX2903" fmla="*/ 119823 w 2782030"/>
              <a:gd name="connsiteY2903" fmla="*/ 1310627 h 2683740"/>
              <a:gd name="connsiteX2904" fmla="*/ 118137 w 2782030"/>
              <a:gd name="connsiteY2904" fmla="*/ 1281525 h 2683740"/>
              <a:gd name="connsiteX2905" fmla="*/ 114767 w 2782030"/>
              <a:gd name="connsiteY2905" fmla="*/ 1284899 h 2683740"/>
              <a:gd name="connsiteX2906" fmla="*/ 118137 w 2782030"/>
              <a:gd name="connsiteY2906" fmla="*/ 1257906 h 2683740"/>
              <a:gd name="connsiteX2907" fmla="*/ 111397 w 2782030"/>
              <a:gd name="connsiteY2907" fmla="*/ 1271402 h 2683740"/>
              <a:gd name="connsiteX2908" fmla="*/ 114347 w 2782030"/>
              <a:gd name="connsiteY2908" fmla="*/ 1256218 h 2683740"/>
              <a:gd name="connsiteX2909" fmla="*/ 114419 w 2782030"/>
              <a:gd name="connsiteY2909" fmla="*/ 1253558 h 2683740"/>
              <a:gd name="connsiteX2910" fmla="*/ 114767 w 2782030"/>
              <a:gd name="connsiteY2910" fmla="*/ 1254531 h 2683740"/>
              <a:gd name="connsiteX2911" fmla="*/ 114448 w 2782030"/>
              <a:gd name="connsiteY2911" fmla="*/ 1252512 h 2683740"/>
              <a:gd name="connsiteX2912" fmla="*/ 114767 w 2782030"/>
              <a:gd name="connsiteY2912" fmla="*/ 1241035 h 2683740"/>
              <a:gd name="connsiteX2913" fmla="*/ 113503 w 2782030"/>
              <a:gd name="connsiteY2913" fmla="*/ 1246517 h 2683740"/>
              <a:gd name="connsiteX2914" fmla="*/ 114448 w 2782030"/>
              <a:gd name="connsiteY2914" fmla="*/ 1252512 h 2683740"/>
              <a:gd name="connsiteX2915" fmla="*/ 114419 w 2782030"/>
              <a:gd name="connsiteY2915" fmla="*/ 1253558 h 2683740"/>
              <a:gd name="connsiteX2916" fmla="*/ 110555 w 2782030"/>
              <a:gd name="connsiteY2916" fmla="*/ 1242721 h 2683740"/>
              <a:gd name="connsiteX2917" fmla="*/ 111397 w 2782030"/>
              <a:gd name="connsiteY2917" fmla="*/ 1230912 h 2683740"/>
              <a:gd name="connsiteX2918" fmla="*/ 118137 w 2782030"/>
              <a:gd name="connsiteY2918" fmla="*/ 1230912 h 2683740"/>
              <a:gd name="connsiteX2919" fmla="*/ 118137 w 2782030"/>
              <a:gd name="connsiteY2919" fmla="*/ 1214041 h 2683740"/>
              <a:gd name="connsiteX2920" fmla="*/ 128249 w 2782030"/>
              <a:gd name="connsiteY2920" fmla="*/ 1183673 h 2683740"/>
              <a:gd name="connsiteX2921" fmla="*/ 121507 w 2782030"/>
              <a:gd name="connsiteY2921" fmla="*/ 1224164 h 2683740"/>
              <a:gd name="connsiteX2922" fmla="*/ 121507 w 2782030"/>
              <a:gd name="connsiteY2922" fmla="*/ 1227537 h 2683740"/>
              <a:gd name="connsiteX2923" fmla="*/ 121507 w 2782030"/>
              <a:gd name="connsiteY2923" fmla="*/ 1268028 h 2683740"/>
              <a:gd name="connsiteX2924" fmla="*/ 121507 w 2782030"/>
              <a:gd name="connsiteY2924" fmla="*/ 1227537 h 2683740"/>
              <a:gd name="connsiteX2925" fmla="*/ 128249 w 2782030"/>
              <a:gd name="connsiteY2925" fmla="*/ 1217414 h 2683740"/>
              <a:gd name="connsiteX2926" fmla="*/ 134989 w 2782030"/>
              <a:gd name="connsiteY2926" fmla="*/ 1156679 h 2683740"/>
              <a:gd name="connsiteX2927" fmla="*/ 138359 w 2782030"/>
              <a:gd name="connsiteY2927" fmla="*/ 1153306 h 2683740"/>
              <a:gd name="connsiteX2928" fmla="*/ 141729 w 2782030"/>
              <a:gd name="connsiteY2928" fmla="*/ 1116190 h 2683740"/>
              <a:gd name="connsiteX2929" fmla="*/ 138359 w 2782030"/>
              <a:gd name="connsiteY2929" fmla="*/ 1126312 h 2683740"/>
              <a:gd name="connsiteX2930" fmla="*/ 141729 w 2782030"/>
              <a:gd name="connsiteY2930" fmla="*/ 1109442 h 2683740"/>
              <a:gd name="connsiteX2931" fmla="*/ 134989 w 2782030"/>
              <a:gd name="connsiteY2931" fmla="*/ 1109442 h 2683740"/>
              <a:gd name="connsiteX2932" fmla="*/ 145099 w 2782030"/>
              <a:gd name="connsiteY2932" fmla="*/ 1085821 h 2683740"/>
              <a:gd name="connsiteX2933" fmla="*/ 138359 w 2782030"/>
              <a:gd name="connsiteY2933" fmla="*/ 1055454 h 2683740"/>
              <a:gd name="connsiteX2934" fmla="*/ 141729 w 2782030"/>
              <a:gd name="connsiteY2934" fmla="*/ 1072325 h 2683740"/>
              <a:gd name="connsiteX2935" fmla="*/ 145099 w 2782030"/>
              <a:gd name="connsiteY2935" fmla="*/ 1058827 h 2683740"/>
              <a:gd name="connsiteX2936" fmla="*/ 145099 w 2782030"/>
              <a:gd name="connsiteY2936" fmla="*/ 1072325 h 2683740"/>
              <a:gd name="connsiteX2937" fmla="*/ 138359 w 2782030"/>
              <a:gd name="connsiteY2937" fmla="*/ 1085821 h 2683740"/>
              <a:gd name="connsiteX2938" fmla="*/ 138359 w 2782030"/>
              <a:gd name="connsiteY2938" fmla="*/ 1072325 h 2683740"/>
              <a:gd name="connsiteX2939" fmla="*/ 138359 w 2782030"/>
              <a:gd name="connsiteY2939" fmla="*/ 1068950 h 2683740"/>
              <a:gd name="connsiteX2940" fmla="*/ 134989 w 2782030"/>
              <a:gd name="connsiteY2940" fmla="*/ 1089196 h 2683740"/>
              <a:gd name="connsiteX2941" fmla="*/ 131619 w 2782030"/>
              <a:gd name="connsiteY2941" fmla="*/ 1109442 h 2683740"/>
              <a:gd name="connsiteX2942" fmla="*/ 121507 w 2782030"/>
              <a:gd name="connsiteY2942" fmla="*/ 1139808 h 2683740"/>
              <a:gd name="connsiteX2943" fmla="*/ 128249 w 2782030"/>
              <a:gd name="connsiteY2943" fmla="*/ 1133060 h 2683740"/>
              <a:gd name="connsiteX2944" fmla="*/ 118137 w 2782030"/>
              <a:gd name="connsiteY2944" fmla="*/ 1173550 h 2683740"/>
              <a:gd name="connsiteX2945" fmla="*/ 113909 w 2782030"/>
              <a:gd name="connsiteY2945" fmla="*/ 1177232 h 2683740"/>
              <a:gd name="connsiteX2946" fmla="*/ 111760 w 2782030"/>
              <a:gd name="connsiteY2946" fmla="*/ 1193190 h 2683740"/>
              <a:gd name="connsiteX2947" fmla="*/ 106950 w 2782030"/>
              <a:gd name="connsiteY2947" fmla="*/ 1216928 h 2683740"/>
              <a:gd name="connsiteX2948" fmla="*/ 106950 w 2782030"/>
              <a:gd name="connsiteY2948" fmla="*/ 1223591 h 2683740"/>
              <a:gd name="connsiteX2949" fmla="*/ 99953 w 2782030"/>
              <a:gd name="connsiteY2949" fmla="*/ 1233586 h 2683740"/>
              <a:gd name="connsiteX2950" fmla="*/ 113868 w 2782030"/>
              <a:gd name="connsiteY2950" fmla="*/ 1177268 h 2683740"/>
              <a:gd name="connsiteX2951" fmla="*/ 108449 w 2782030"/>
              <a:gd name="connsiteY2951" fmla="*/ 1181985 h 2683740"/>
              <a:gd name="connsiteX2952" fmla="*/ 101287 w 2782030"/>
              <a:gd name="connsiteY2952" fmla="*/ 1210666 h 2683740"/>
              <a:gd name="connsiteX2953" fmla="*/ 97917 w 2782030"/>
              <a:gd name="connsiteY2953" fmla="*/ 1227537 h 2683740"/>
              <a:gd name="connsiteX2954" fmla="*/ 94546 w 2782030"/>
              <a:gd name="connsiteY2954" fmla="*/ 1244408 h 2683740"/>
              <a:gd name="connsiteX2955" fmla="*/ 91176 w 2782030"/>
              <a:gd name="connsiteY2955" fmla="*/ 1274776 h 2683740"/>
              <a:gd name="connsiteX2956" fmla="*/ 87806 w 2782030"/>
              <a:gd name="connsiteY2956" fmla="*/ 1261279 h 2683740"/>
              <a:gd name="connsiteX2957" fmla="*/ 87806 w 2782030"/>
              <a:gd name="connsiteY2957" fmla="*/ 1279275 h 2683740"/>
              <a:gd name="connsiteX2958" fmla="*/ 84436 w 2782030"/>
              <a:gd name="connsiteY2958" fmla="*/ 1268028 h 2683740"/>
              <a:gd name="connsiteX2959" fmla="*/ 77695 w 2782030"/>
              <a:gd name="connsiteY2959" fmla="*/ 1278150 h 2683740"/>
              <a:gd name="connsiteX2960" fmla="*/ 84436 w 2782030"/>
              <a:gd name="connsiteY2960" fmla="*/ 1288273 h 2683740"/>
              <a:gd name="connsiteX2961" fmla="*/ 84436 w 2782030"/>
              <a:gd name="connsiteY2961" fmla="*/ 1298395 h 2683740"/>
              <a:gd name="connsiteX2962" fmla="*/ 84436 w 2782030"/>
              <a:gd name="connsiteY2962" fmla="*/ 1311893 h 2683740"/>
              <a:gd name="connsiteX2963" fmla="*/ 74324 w 2782030"/>
              <a:gd name="connsiteY2963" fmla="*/ 1322014 h 2683740"/>
              <a:gd name="connsiteX2964" fmla="*/ 73566 w 2782030"/>
              <a:gd name="connsiteY2964" fmla="*/ 1317454 h 2683740"/>
              <a:gd name="connsiteX2965" fmla="*/ 69969 w 2782030"/>
              <a:gd name="connsiteY2965" fmla="*/ 1319381 h 2683740"/>
              <a:gd name="connsiteX2966" fmla="*/ 72521 w 2782030"/>
              <a:gd name="connsiteY2966" fmla="*/ 1311178 h 2683740"/>
              <a:gd name="connsiteX2967" fmla="*/ 70954 w 2782030"/>
              <a:gd name="connsiteY2967" fmla="*/ 1301770 h 2683740"/>
              <a:gd name="connsiteX2968" fmla="*/ 64214 w 2782030"/>
              <a:gd name="connsiteY2968" fmla="*/ 1301770 h 2683740"/>
              <a:gd name="connsiteX2969" fmla="*/ 64214 w 2782030"/>
              <a:gd name="connsiteY2969" fmla="*/ 1288273 h 2683740"/>
              <a:gd name="connsiteX2970" fmla="*/ 57474 w 2782030"/>
              <a:gd name="connsiteY2970" fmla="*/ 1271402 h 2683740"/>
              <a:gd name="connsiteX2971" fmla="*/ 60844 w 2782030"/>
              <a:gd name="connsiteY2971" fmla="*/ 1278150 h 2683740"/>
              <a:gd name="connsiteX2972" fmla="*/ 70954 w 2782030"/>
              <a:gd name="connsiteY2972" fmla="*/ 1197170 h 2683740"/>
              <a:gd name="connsiteX2973" fmla="*/ 81065 w 2782030"/>
              <a:gd name="connsiteY2973" fmla="*/ 1163427 h 2683740"/>
              <a:gd name="connsiteX2974" fmla="*/ 91176 w 2782030"/>
              <a:gd name="connsiteY2974" fmla="*/ 1133060 h 2683740"/>
              <a:gd name="connsiteX2975" fmla="*/ 91176 w 2782030"/>
              <a:gd name="connsiteY2975" fmla="*/ 1106067 h 2683740"/>
              <a:gd name="connsiteX2976" fmla="*/ 94546 w 2782030"/>
              <a:gd name="connsiteY2976" fmla="*/ 1099319 h 2683740"/>
              <a:gd name="connsiteX2977" fmla="*/ 94546 w 2782030"/>
              <a:gd name="connsiteY2977" fmla="*/ 1106067 h 2683740"/>
              <a:gd name="connsiteX2978" fmla="*/ 114767 w 2782030"/>
              <a:gd name="connsiteY2978" fmla="*/ 1048706 h 2683740"/>
              <a:gd name="connsiteX2979" fmla="*/ 108027 w 2782030"/>
              <a:gd name="connsiteY2979" fmla="*/ 1058827 h 2683740"/>
              <a:gd name="connsiteX2980" fmla="*/ 111397 w 2782030"/>
              <a:gd name="connsiteY2980" fmla="*/ 1045331 h 2683740"/>
              <a:gd name="connsiteX2981" fmla="*/ 114767 w 2782030"/>
              <a:gd name="connsiteY2981" fmla="*/ 1045331 h 2683740"/>
              <a:gd name="connsiteX2982" fmla="*/ 124877 w 2782030"/>
              <a:gd name="connsiteY2982" fmla="*/ 1014963 h 2683740"/>
              <a:gd name="connsiteX2983" fmla="*/ 128249 w 2782030"/>
              <a:gd name="connsiteY2983" fmla="*/ 1014963 h 2683740"/>
              <a:gd name="connsiteX2984" fmla="*/ 121507 w 2782030"/>
              <a:gd name="connsiteY2984" fmla="*/ 1035209 h 2683740"/>
              <a:gd name="connsiteX2985" fmla="*/ 134989 w 2782030"/>
              <a:gd name="connsiteY2985" fmla="*/ 1008215 h 2683740"/>
              <a:gd name="connsiteX2986" fmla="*/ 138359 w 2782030"/>
              <a:gd name="connsiteY2986" fmla="*/ 1008215 h 2683740"/>
              <a:gd name="connsiteX2987" fmla="*/ 148469 w 2782030"/>
              <a:gd name="connsiteY2987" fmla="*/ 981221 h 2683740"/>
              <a:gd name="connsiteX2988" fmla="*/ 150997 w 2782030"/>
              <a:gd name="connsiteY2988" fmla="*/ 971942 h 2683740"/>
              <a:gd name="connsiteX2989" fmla="*/ 148663 w 2782030"/>
              <a:gd name="connsiteY2989" fmla="*/ 968048 h 2683740"/>
              <a:gd name="connsiteX2990" fmla="*/ 150575 w 2782030"/>
              <a:gd name="connsiteY2990" fmla="*/ 960977 h 2683740"/>
              <a:gd name="connsiteX2991" fmla="*/ 168690 w 2782030"/>
              <a:gd name="connsiteY2991" fmla="*/ 930609 h 2683740"/>
              <a:gd name="connsiteX2992" fmla="*/ 148469 w 2782030"/>
              <a:gd name="connsiteY2992" fmla="*/ 994719 h 2683740"/>
              <a:gd name="connsiteX2993" fmla="*/ 145099 w 2782030"/>
              <a:gd name="connsiteY2993" fmla="*/ 1010324 h 2683740"/>
              <a:gd name="connsiteX2994" fmla="*/ 141729 w 2782030"/>
              <a:gd name="connsiteY2994" fmla="*/ 1028461 h 2683740"/>
              <a:gd name="connsiteX2995" fmla="*/ 141729 w 2782030"/>
              <a:gd name="connsiteY2995" fmla="*/ 1008215 h 2683740"/>
              <a:gd name="connsiteX2996" fmla="*/ 128249 w 2782030"/>
              <a:gd name="connsiteY2996" fmla="*/ 1052079 h 2683740"/>
              <a:gd name="connsiteX2997" fmla="*/ 138359 w 2782030"/>
              <a:gd name="connsiteY2997" fmla="*/ 1035209 h 2683740"/>
              <a:gd name="connsiteX2998" fmla="*/ 141729 w 2782030"/>
              <a:gd name="connsiteY2998" fmla="*/ 1028461 h 2683740"/>
              <a:gd name="connsiteX2999" fmla="*/ 148469 w 2782030"/>
              <a:gd name="connsiteY2999" fmla="*/ 1014963 h 2683740"/>
              <a:gd name="connsiteX3000" fmla="*/ 151839 w 2782030"/>
              <a:gd name="connsiteY3000" fmla="*/ 1001467 h 2683740"/>
              <a:gd name="connsiteX3001" fmla="*/ 155209 w 2782030"/>
              <a:gd name="connsiteY3001" fmla="*/ 1001467 h 2683740"/>
              <a:gd name="connsiteX3002" fmla="*/ 158579 w 2782030"/>
              <a:gd name="connsiteY3002" fmla="*/ 977848 h 2683740"/>
              <a:gd name="connsiteX3003" fmla="*/ 165320 w 2782030"/>
              <a:gd name="connsiteY3003" fmla="*/ 977848 h 2683740"/>
              <a:gd name="connsiteX3004" fmla="*/ 165320 w 2782030"/>
              <a:gd name="connsiteY3004" fmla="*/ 967725 h 2683740"/>
              <a:gd name="connsiteX3005" fmla="*/ 185542 w 2782030"/>
              <a:gd name="connsiteY3005" fmla="*/ 910363 h 2683740"/>
              <a:gd name="connsiteX3006" fmla="*/ 182172 w 2782030"/>
              <a:gd name="connsiteY3006" fmla="*/ 906990 h 2683740"/>
              <a:gd name="connsiteX3007" fmla="*/ 177615 w 2782030"/>
              <a:gd name="connsiteY3007" fmla="*/ 920677 h 2683740"/>
              <a:gd name="connsiteX3008" fmla="*/ 178222 w 2782030"/>
              <a:gd name="connsiteY3008" fmla="*/ 915531 h 2683740"/>
              <a:gd name="connsiteX3009" fmla="*/ 175431 w 2782030"/>
              <a:gd name="connsiteY3009" fmla="*/ 920486 h 2683740"/>
              <a:gd name="connsiteX3010" fmla="*/ 178801 w 2782030"/>
              <a:gd name="connsiteY3010" fmla="*/ 893492 h 2683740"/>
              <a:gd name="connsiteX3011" fmla="*/ 182172 w 2782030"/>
              <a:gd name="connsiteY3011" fmla="*/ 900240 h 2683740"/>
              <a:gd name="connsiteX3012" fmla="*/ 182172 w 2782030"/>
              <a:gd name="connsiteY3012" fmla="*/ 890119 h 2683740"/>
              <a:gd name="connsiteX3013" fmla="*/ 172061 w 2782030"/>
              <a:gd name="connsiteY3013" fmla="*/ 896867 h 2683740"/>
              <a:gd name="connsiteX3014" fmla="*/ 178801 w 2782030"/>
              <a:gd name="connsiteY3014" fmla="*/ 883370 h 2683740"/>
              <a:gd name="connsiteX3015" fmla="*/ 199022 w 2782030"/>
              <a:gd name="connsiteY3015" fmla="*/ 799016 h 2683740"/>
              <a:gd name="connsiteX3016" fmla="*/ 201005 w 2782030"/>
              <a:gd name="connsiteY3016" fmla="*/ 790083 h 2683740"/>
              <a:gd name="connsiteX3017" fmla="*/ 195908 w 2782030"/>
              <a:gd name="connsiteY3017" fmla="*/ 798931 h 2683740"/>
              <a:gd name="connsiteX3018" fmla="*/ 174918 w 2782030"/>
              <a:gd name="connsiteY3018" fmla="*/ 837108 h 2683740"/>
              <a:gd name="connsiteX3019" fmla="*/ 192409 w 2782030"/>
              <a:gd name="connsiteY3019" fmla="*/ 802401 h 2683740"/>
              <a:gd name="connsiteX3020" fmla="*/ 201459 w 2782030"/>
              <a:gd name="connsiteY3020" fmla="*/ 788038 h 2683740"/>
              <a:gd name="connsiteX3021" fmla="*/ 205762 w 2782030"/>
              <a:gd name="connsiteY3021" fmla="*/ 768647 h 2683740"/>
              <a:gd name="connsiteX3022" fmla="*/ 212502 w 2782030"/>
              <a:gd name="connsiteY3022" fmla="*/ 734906 h 2683740"/>
              <a:gd name="connsiteX3023" fmla="*/ 222614 w 2782030"/>
              <a:gd name="connsiteY3023" fmla="*/ 711287 h 2683740"/>
              <a:gd name="connsiteX3024" fmla="*/ 228605 w 2782030"/>
              <a:gd name="connsiteY3024" fmla="*/ 702289 h 2683740"/>
              <a:gd name="connsiteX3025" fmla="*/ 228932 w 2782030"/>
              <a:gd name="connsiteY3025" fmla="*/ 702429 h 2683740"/>
              <a:gd name="connsiteX3026" fmla="*/ 229354 w 2782030"/>
              <a:gd name="connsiteY3026" fmla="*/ 701164 h 2683740"/>
              <a:gd name="connsiteX3027" fmla="*/ 228605 w 2782030"/>
              <a:gd name="connsiteY3027" fmla="*/ 702289 h 2683740"/>
              <a:gd name="connsiteX3028" fmla="*/ 225984 w 2782030"/>
              <a:gd name="connsiteY3028" fmla="*/ 701164 h 2683740"/>
              <a:gd name="connsiteX3029" fmla="*/ 232724 w 2782030"/>
              <a:gd name="connsiteY3029" fmla="*/ 694416 h 2683740"/>
              <a:gd name="connsiteX3030" fmla="*/ 232724 w 2782030"/>
              <a:gd name="connsiteY3030" fmla="*/ 684293 h 2683740"/>
              <a:gd name="connsiteX3031" fmla="*/ 256316 w 2782030"/>
              <a:gd name="connsiteY3031" fmla="*/ 643803 h 2683740"/>
              <a:gd name="connsiteX3032" fmla="*/ 276537 w 2782030"/>
              <a:gd name="connsiteY3032" fmla="*/ 606687 h 2683740"/>
              <a:gd name="connsiteX3033" fmla="*/ 286647 w 2782030"/>
              <a:gd name="connsiteY3033" fmla="*/ 599939 h 2683740"/>
              <a:gd name="connsiteX3034" fmla="*/ 333830 w 2782030"/>
              <a:gd name="connsiteY3034" fmla="*/ 535829 h 2683740"/>
              <a:gd name="connsiteX3035" fmla="*/ 357422 w 2782030"/>
              <a:gd name="connsiteY3035" fmla="*/ 505460 h 2683740"/>
              <a:gd name="connsiteX3036" fmla="*/ 384384 w 2782030"/>
              <a:gd name="connsiteY3036" fmla="*/ 475094 h 2683740"/>
              <a:gd name="connsiteX3037" fmla="*/ 411344 w 2782030"/>
              <a:gd name="connsiteY3037" fmla="*/ 451475 h 2683740"/>
              <a:gd name="connsiteX3038" fmla="*/ 414715 w 2782030"/>
              <a:gd name="connsiteY3038" fmla="*/ 451475 h 2683740"/>
              <a:gd name="connsiteX3039" fmla="*/ 448417 w 2782030"/>
              <a:gd name="connsiteY3039" fmla="*/ 421106 h 2683740"/>
              <a:gd name="connsiteX3040" fmla="*/ 485489 w 2782030"/>
              <a:gd name="connsiteY3040" fmla="*/ 387365 h 2683740"/>
              <a:gd name="connsiteX3041" fmla="*/ 488859 w 2782030"/>
              <a:gd name="connsiteY3041" fmla="*/ 390738 h 2683740"/>
              <a:gd name="connsiteX3042" fmla="*/ 515821 w 2782030"/>
              <a:gd name="connsiteY3042" fmla="*/ 363746 h 2683740"/>
              <a:gd name="connsiteX3043" fmla="*/ 536042 w 2782030"/>
              <a:gd name="connsiteY3043" fmla="*/ 350248 h 2683740"/>
              <a:gd name="connsiteX3044" fmla="*/ 542782 w 2782030"/>
              <a:gd name="connsiteY3044" fmla="*/ 350248 h 2683740"/>
              <a:gd name="connsiteX3045" fmla="*/ 552892 w 2782030"/>
              <a:gd name="connsiteY3045" fmla="*/ 336752 h 2683740"/>
              <a:gd name="connsiteX3046" fmla="*/ 633777 w 2782030"/>
              <a:gd name="connsiteY3046" fmla="*/ 286138 h 2683740"/>
              <a:gd name="connsiteX3047" fmla="*/ 680960 w 2782030"/>
              <a:gd name="connsiteY3047" fmla="*/ 269267 h 2683740"/>
              <a:gd name="connsiteX3048" fmla="*/ 680960 w 2782030"/>
              <a:gd name="connsiteY3048" fmla="*/ 279390 h 2683740"/>
              <a:gd name="connsiteX3049" fmla="*/ 697812 w 2782030"/>
              <a:gd name="connsiteY3049" fmla="*/ 269267 h 2683740"/>
              <a:gd name="connsiteX3050" fmla="*/ 721402 w 2782030"/>
              <a:gd name="connsiteY3050" fmla="*/ 255771 h 2683740"/>
              <a:gd name="connsiteX3051" fmla="*/ 761845 w 2782030"/>
              <a:gd name="connsiteY3051" fmla="*/ 235526 h 2683740"/>
              <a:gd name="connsiteX3052" fmla="*/ 697812 w 2782030"/>
              <a:gd name="connsiteY3052" fmla="*/ 272642 h 2683740"/>
              <a:gd name="connsiteX3053" fmla="*/ 640517 w 2782030"/>
              <a:gd name="connsiteY3053" fmla="*/ 313132 h 2683740"/>
              <a:gd name="connsiteX3054" fmla="*/ 485489 w 2782030"/>
              <a:gd name="connsiteY3054" fmla="*/ 451475 h 2683740"/>
              <a:gd name="connsiteX3055" fmla="*/ 360792 w 2782030"/>
              <a:gd name="connsiteY3055" fmla="*/ 596564 h 2683740"/>
              <a:gd name="connsiteX3056" fmla="*/ 381012 w 2782030"/>
              <a:gd name="connsiteY3056" fmla="*/ 589816 h 2683740"/>
              <a:gd name="connsiteX3057" fmla="*/ 350682 w 2782030"/>
              <a:gd name="connsiteY3057" fmla="*/ 626933 h 2683740"/>
              <a:gd name="connsiteX3058" fmla="*/ 323719 w 2782030"/>
              <a:gd name="connsiteY3058" fmla="*/ 670797 h 2683740"/>
              <a:gd name="connsiteX3059" fmla="*/ 330460 w 2782030"/>
              <a:gd name="connsiteY3059" fmla="*/ 664047 h 2683740"/>
              <a:gd name="connsiteX3060" fmla="*/ 350682 w 2782030"/>
              <a:gd name="connsiteY3060" fmla="*/ 633681 h 2683740"/>
              <a:gd name="connsiteX3061" fmla="*/ 381012 w 2782030"/>
              <a:gd name="connsiteY3061" fmla="*/ 596564 h 2683740"/>
              <a:gd name="connsiteX3062" fmla="*/ 418085 w 2782030"/>
              <a:gd name="connsiteY3062" fmla="*/ 559448 h 2683740"/>
              <a:gd name="connsiteX3063" fmla="*/ 414715 w 2782030"/>
              <a:gd name="connsiteY3063" fmla="*/ 552700 h 2683740"/>
              <a:gd name="connsiteX3064" fmla="*/ 441677 w 2782030"/>
              <a:gd name="connsiteY3064" fmla="*/ 525706 h 2683740"/>
              <a:gd name="connsiteX3065" fmla="*/ 475379 w 2782030"/>
              <a:gd name="connsiteY3065" fmla="*/ 498712 h 2683740"/>
              <a:gd name="connsiteX3066" fmla="*/ 472009 w 2782030"/>
              <a:gd name="connsiteY3066" fmla="*/ 505460 h 2683740"/>
              <a:gd name="connsiteX3067" fmla="*/ 488859 w 2782030"/>
              <a:gd name="connsiteY3067" fmla="*/ 485216 h 2683740"/>
              <a:gd name="connsiteX3068" fmla="*/ 492229 w 2782030"/>
              <a:gd name="connsiteY3068" fmla="*/ 485216 h 2683740"/>
              <a:gd name="connsiteX3069" fmla="*/ 522562 w 2782030"/>
              <a:gd name="connsiteY3069" fmla="*/ 461596 h 2683740"/>
              <a:gd name="connsiteX3070" fmla="*/ 552892 w 2782030"/>
              <a:gd name="connsiteY3070" fmla="*/ 434602 h 2683740"/>
              <a:gd name="connsiteX3071" fmla="*/ 559634 w 2782030"/>
              <a:gd name="connsiteY3071" fmla="*/ 434602 h 2683740"/>
              <a:gd name="connsiteX3072" fmla="*/ 573114 w 2782030"/>
              <a:gd name="connsiteY3072" fmla="*/ 424481 h 2683740"/>
              <a:gd name="connsiteX3073" fmla="*/ 573114 w 2782030"/>
              <a:gd name="connsiteY3073" fmla="*/ 421106 h 2683740"/>
              <a:gd name="connsiteX3074" fmla="*/ 586595 w 2782030"/>
              <a:gd name="connsiteY3074" fmla="*/ 410984 h 2683740"/>
              <a:gd name="connsiteX3075" fmla="*/ 593335 w 2782030"/>
              <a:gd name="connsiteY3075" fmla="*/ 414358 h 2683740"/>
              <a:gd name="connsiteX3076" fmla="*/ 616927 w 2782030"/>
              <a:gd name="connsiteY3076" fmla="*/ 387365 h 2683740"/>
              <a:gd name="connsiteX3077" fmla="*/ 647259 w 2782030"/>
              <a:gd name="connsiteY3077" fmla="*/ 373867 h 2683740"/>
              <a:gd name="connsiteX3078" fmla="*/ 627037 w 2782030"/>
              <a:gd name="connsiteY3078" fmla="*/ 390738 h 2683740"/>
              <a:gd name="connsiteX3079" fmla="*/ 643889 w 2782030"/>
              <a:gd name="connsiteY3079" fmla="*/ 383990 h 2683740"/>
              <a:gd name="connsiteX3080" fmla="*/ 620297 w 2782030"/>
              <a:gd name="connsiteY3080" fmla="*/ 404235 h 2683740"/>
              <a:gd name="connsiteX3081" fmla="*/ 637147 w 2782030"/>
              <a:gd name="connsiteY3081" fmla="*/ 394113 h 2683740"/>
              <a:gd name="connsiteX3082" fmla="*/ 653999 w 2782030"/>
              <a:gd name="connsiteY3082" fmla="*/ 380617 h 2683740"/>
              <a:gd name="connsiteX3083" fmla="*/ 647259 w 2782030"/>
              <a:gd name="connsiteY3083" fmla="*/ 380617 h 2683740"/>
              <a:gd name="connsiteX3084" fmla="*/ 674220 w 2782030"/>
              <a:gd name="connsiteY3084" fmla="*/ 370494 h 2683740"/>
              <a:gd name="connsiteX3085" fmla="*/ 664109 w 2782030"/>
              <a:gd name="connsiteY3085" fmla="*/ 380617 h 2683740"/>
              <a:gd name="connsiteX3086" fmla="*/ 670850 w 2782030"/>
              <a:gd name="connsiteY3086" fmla="*/ 380617 h 2683740"/>
              <a:gd name="connsiteX3087" fmla="*/ 691072 w 2782030"/>
              <a:gd name="connsiteY3087" fmla="*/ 363746 h 2683740"/>
              <a:gd name="connsiteX3088" fmla="*/ 701182 w 2782030"/>
              <a:gd name="connsiteY3088" fmla="*/ 363746 h 2683740"/>
              <a:gd name="connsiteX3089" fmla="*/ 684330 w 2782030"/>
              <a:gd name="connsiteY3089" fmla="*/ 373867 h 2683740"/>
              <a:gd name="connsiteX3090" fmla="*/ 724772 w 2782030"/>
              <a:gd name="connsiteY3090" fmla="*/ 350248 h 2683740"/>
              <a:gd name="connsiteX3091" fmla="*/ 724772 w 2782030"/>
              <a:gd name="connsiteY3091" fmla="*/ 356996 h 2683740"/>
              <a:gd name="connsiteX3092" fmla="*/ 741624 w 2782030"/>
              <a:gd name="connsiteY3092" fmla="*/ 343500 h 2683740"/>
              <a:gd name="connsiteX3093" fmla="*/ 748364 w 2782030"/>
              <a:gd name="connsiteY3093" fmla="*/ 333378 h 2683740"/>
              <a:gd name="connsiteX3094" fmla="*/ 771957 w 2782030"/>
              <a:gd name="connsiteY3094" fmla="*/ 319881 h 2683740"/>
              <a:gd name="connsiteX3095" fmla="*/ 767148 w 2782030"/>
              <a:gd name="connsiteY3095" fmla="*/ 320281 h 2683740"/>
              <a:gd name="connsiteX3096" fmla="*/ 772377 w 2782030"/>
              <a:gd name="connsiteY3096" fmla="*/ 317350 h 2683740"/>
              <a:gd name="connsiteX3097" fmla="*/ 785437 w 2782030"/>
              <a:gd name="connsiteY3097" fmla="*/ 316507 h 2683740"/>
              <a:gd name="connsiteX3098" fmla="*/ 788807 w 2782030"/>
              <a:gd name="connsiteY3098" fmla="*/ 313132 h 2683740"/>
              <a:gd name="connsiteX3099" fmla="*/ 792177 w 2782030"/>
              <a:gd name="connsiteY3099" fmla="*/ 313132 h 2683740"/>
              <a:gd name="connsiteX3100" fmla="*/ 809027 w 2782030"/>
              <a:gd name="connsiteY3100" fmla="*/ 306384 h 2683740"/>
              <a:gd name="connsiteX3101" fmla="*/ 812397 w 2782030"/>
              <a:gd name="connsiteY3101" fmla="*/ 299636 h 2683740"/>
              <a:gd name="connsiteX3102" fmla="*/ 846100 w 2782030"/>
              <a:gd name="connsiteY3102" fmla="*/ 282765 h 2683740"/>
              <a:gd name="connsiteX3103" fmla="*/ 825879 w 2782030"/>
              <a:gd name="connsiteY3103" fmla="*/ 292888 h 2683740"/>
              <a:gd name="connsiteX3104" fmla="*/ 832619 w 2782030"/>
              <a:gd name="connsiteY3104" fmla="*/ 292888 h 2683740"/>
              <a:gd name="connsiteX3105" fmla="*/ 822509 w 2782030"/>
              <a:gd name="connsiteY3105" fmla="*/ 299636 h 2683740"/>
              <a:gd name="connsiteX3106" fmla="*/ 815769 w 2782030"/>
              <a:gd name="connsiteY3106" fmla="*/ 306384 h 2683740"/>
              <a:gd name="connsiteX3107" fmla="*/ 852840 w 2782030"/>
              <a:gd name="connsiteY3107" fmla="*/ 286138 h 2683740"/>
              <a:gd name="connsiteX3108" fmla="*/ 896652 w 2782030"/>
              <a:gd name="connsiteY3108" fmla="*/ 269267 h 2683740"/>
              <a:gd name="connsiteX3109" fmla="*/ 940465 w 2782030"/>
              <a:gd name="connsiteY3109" fmla="*/ 252397 h 2683740"/>
              <a:gd name="connsiteX3110" fmla="*/ 964057 w 2782030"/>
              <a:gd name="connsiteY3110" fmla="*/ 242274 h 2683740"/>
              <a:gd name="connsiteX3111" fmla="*/ 980907 w 2782030"/>
              <a:gd name="connsiteY3111" fmla="*/ 235526 h 2683740"/>
              <a:gd name="connsiteX3112" fmla="*/ 1034832 w 2782030"/>
              <a:gd name="connsiteY3112" fmla="*/ 222030 h 2683740"/>
              <a:gd name="connsiteX3113" fmla="*/ 1044942 w 2782030"/>
              <a:gd name="connsiteY3113" fmla="*/ 222030 h 2683740"/>
              <a:gd name="connsiteX3114" fmla="*/ 1061792 w 2782030"/>
              <a:gd name="connsiteY3114" fmla="*/ 215280 h 2683740"/>
              <a:gd name="connsiteX3115" fmla="*/ 1058422 w 2782030"/>
              <a:gd name="connsiteY3115" fmla="*/ 218655 h 2683740"/>
              <a:gd name="connsiteX3116" fmla="*/ 1078644 w 2782030"/>
              <a:gd name="connsiteY3116" fmla="*/ 211907 h 2683740"/>
              <a:gd name="connsiteX3117" fmla="*/ 1075274 w 2782030"/>
              <a:gd name="connsiteY3117" fmla="*/ 215280 h 2683740"/>
              <a:gd name="connsiteX3118" fmla="*/ 1105605 w 2782030"/>
              <a:gd name="connsiteY3118" fmla="*/ 205159 h 2683740"/>
              <a:gd name="connsiteX3119" fmla="*/ 1129197 w 2782030"/>
              <a:gd name="connsiteY3119" fmla="*/ 211907 h 2683740"/>
              <a:gd name="connsiteX3120" fmla="*/ 1142677 w 2782030"/>
              <a:gd name="connsiteY3120" fmla="*/ 205159 h 2683740"/>
              <a:gd name="connsiteX3121" fmla="*/ 1169639 w 2782030"/>
              <a:gd name="connsiteY3121" fmla="*/ 201784 h 2683740"/>
              <a:gd name="connsiteX3122" fmla="*/ 1193230 w 2782030"/>
              <a:gd name="connsiteY3122" fmla="*/ 201784 h 2683740"/>
              <a:gd name="connsiteX3123" fmla="*/ 1220192 w 2782030"/>
              <a:gd name="connsiteY3123" fmla="*/ 198409 h 2683740"/>
              <a:gd name="connsiteX3124" fmla="*/ 1260635 w 2782030"/>
              <a:gd name="connsiteY3124" fmla="*/ 191661 h 2683740"/>
              <a:gd name="connsiteX3125" fmla="*/ 1270745 w 2782030"/>
              <a:gd name="connsiteY3125" fmla="*/ 191661 h 2683740"/>
              <a:gd name="connsiteX3126" fmla="*/ 1247154 w 2782030"/>
              <a:gd name="connsiteY3126" fmla="*/ 195036 h 2683740"/>
              <a:gd name="connsiteX3127" fmla="*/ 1240413 w 2782030"/>
              <a:gd name="connsiteY3127" fmla="*/ 198409 h 2683740"/>
              <a:gd name="connsiteX3128" fmla="*/ 1260635 w 2782030"/>
              <a:gd name="connsiteY3128" fmla="*/ 201784 h 2683740"/>
              <a:gd name="connsiteX3129" fmla="*/ 1274536 w 2782030"/>
              <a:gd name="connsiteY3129" fmla="*/ 198410 h 2683740"/>
              <a:gd name="connsiteX3130" fmla="*/ 1275312 w 2782030"/>
              <a:gd name="connsiteY3130" fmla="*/ 197995 h 2683740"/>
              <a:gd name="connsiteX3131" fmla="*/ 1279908 w 2782030"/>
              <a:gd name="connsiteY3131" fmla="*/ 196407 h 2683740"/>
              <a:gd name="connsiteX3132" fmla="*/ 1279977 w 2782030"/>
              <a:gd name="connsiteY3132" fmla="*/ 195505 h 2683740"/>
              <a:gd name="connsiteX3133" fmla="*/ 1280855 w 2782030"/>
              <a:gd name="connsiteY3133" fmla="*/ 195036 h 2683740"/>
              <a:gd name="connsiteX3134" fmla="*/ 1304447 w 2782030"/>
              <a:gd name="connsiteY3134" fmla="*/ 195036 h 2683740"/>
              <a:gd name="connsiteX3135" fmla="*/ 1287597 w 2782030"/>
              <a:gd name="connsiteY3135" fmla="*/ 198409 h 2683740"/>
              <a:gd name="connsiteX3136" fmla="*/ 1290967 w 2782030"/>
              <a:gd name="connsiteY3136" fmla="*/ 201784 h 2683740"/>
              <a:gd name="connsiteX3137" fmla="*/ 1301077 w 2782030"/>
              <a:gd name="connsiteY3137" fmla="*/ 198409 h 2683740"/>
              <a:gd name="connsiteX3138" fmla="*/ 1324668 w 2782030"/>
              <a:gd name="connsiteY3138" fmla="*/ 198409 h 2683740"/>
              <a:gd name="connsiteX3139" fmla="*/ 1294337 w 2782030"/>
              <a:gd name="connsiteY3139" fmla="*/ 205159 h 2683740"/>
              <a:gd name="connsiteX3140" fmla="*/ 1301077 w 2782030"/>
              <a:gd name="connsiteY3140" fmla="*/ 208532 h 2683740"/>
              <a:gd name="connsiteX3141" fmla="*/ 1328039 w 2782030"/>
              <a:gd name="connsiteY3141" fmla="*/ 201784 h 2683740"/>
              <a:gd name="connsiteX3142" fmla="*/ 1361740 w 2782030"/>
              <a:gd name="connsiteY3142" fmla="*/ 201784 h 2683740"/>
              <a:gd name="connsiteX3143" fmla="*/ 1378592 w 2782030"/>
              <a:gd name="connsiteY3143" fmla="*/ 198409 h 2683740"/>
              <a:gd name="connsiteX3144" fmla="*/ 1398812 w 2782030"/>
              <a:gd name="connsiteY3144" fmla="*/ 198409 h 2683740"/>
              <a:gd name="connsiteX3145" fmla="*/ 1415664 w 2782030"/>
              <a:gd name="connsiteY3145" fmla="*/ 198409 h 2683740"/>
              <a:gd name="connsiteX3146" fmla="*/ 1425774 w 2782030"/>
              <a:gd name="connsiteY3146" fmla="*/ 195036 h 2683740"/>
              <a:gd name="connsiteX3147" fmla="*/ 1419034 w 2782030"/>
              <a:gd name="connsiteY3147" fmla="*/ 191661 h 2683740"/>
              <a:gd name="connsiteX3148" fmla="*/ 1408923 w 2782030"/>
              <a:gd name="connsiteY3148" fmla="*/ 195036 h 2683740"/>
              <a:gd name="connsiteX3149" fmla="*/ 1402182 w 2782030"/>
              <a:gd name="connsiteY3149" fmla="*/ 191661 h 2683740"/>
              <a:gd name="connsiteX3150" fmla="*/ 1415664 w 2782030"/>
              <a:gd name="connsiteY3150" fmla="*/ 191661 h 2683740"/>
              <a:gd name="connsiteX3151" fmla="*/ 1398812 w 2782030"/>
              <a:gd name="connsiteY3151" fmla="*/ 184913 h 2683740"/>
              <a:gd name="connsiteX3152" fmla="*/ 914573 w 2782030"/>
              <a:gd name="connsiteY3152" fmla="*/ 184913 h 2683740"/>
              <a:gd name="connsiteX3153" fmla="*/ 880498 w 2782030"/>
              <a:gd name="connsiteY3153" fmla="*/ 202406 h 2683740"/>
              <a:gd name="connsiteX3154" fmla="*/ 880498 w 2782030"/>
              <a:gd name="connsiteY3154" fmla="*/ 195409 h 2683740"/>
              <a:gd name="connsiteX3155" fmla="*/ 914573 w 2782030"/>
              <a:gd name="connsiteY3155" fmla="*/ 184913 h 2683740"/>
              <a:gd name="connsiteX3156" fmla="*/ 1891614 w 2782030"/>
              <a:gd name="connsiteY3156" fmla="*/ 179916 h 2683740"/>
              <a:gd name="connsiteX3157" fmla="*/ 1911605 w 2782030"/>
              <a:gd name="connsiteY3157" fmla="*/ 189911 h 2683740"/>
              <a:gd name="connsiteX3158" fmla="*/ 1891614 w 2782030"/>
              <a:gd name="connsiteY3158" fmla="*/ 179916 h 2683740"/>
              <a:gd name="connsiteX3159" fmla="*/ 1194442 w 2782030"/>
              <a:gd name="connsiteY3159" fmla="*/ 179916 h 2683740"/>
              <a:gd name="connsiteX3160" fmla="*/ 1171952 w 2782030"/>
              <a:gd name="connsiteY3160" fmla="*/ 184913 h 2683740"/>
              <a:gd name="connsiteX3161" fmla="*/ 1194442 w 2782030"/>
              <a:gd name="connsiteY3161" fmla="*/ 179916 h 2683740"/>
              <a:gd name="connsiteX3162" fmla="*/ 1284461 w 2782030"/>
              <a:gd name="connsiteY3162" fmla="*/ 119786 h 2683740"/>
              <a:gd name="connsiteX3163" fmla="*/ 1291896 w 2782030"/>
              <a:gd name="connsiteY3163" fmla="*/ 121192 h 2683740"/>
              <a:gd name="connsiteX3164" fmla="*/ 1274403 w 2782030"/>
              <a:gd name="connsiteY3164" fmla="*/ 121192 h 2683740"/>
              <a:gd name="connsiteX3165" fmla="*/ 1284461 w 2782030"/>
              <a:gd name="connsiteY3165" fmla="*/ 119786 h 2683740"/>
              <a:gd name="connsiteX3166" fmla="*/ 1590255 w 2782030"/>
              <a:gd name="connsiteY3166" fmla="*/ 117446 h 2683740"/>
              <a:gd name="connsiteX3167" fmla="*/ 1604250 w 2782030"/>
              <a:gd name="connsiteY3167" fmla="*/ 117446 h 2683740"/>
              <a:gd name="connsiteX3168" fmla="*/ 1600751 w 2782030"/>
              <a:gd name="connsiteY3168" fmla="*/ 122443 h 2683740"/>
              <a:gd name="connsiteX3169" fmla="*/ 1590255 w 2782030"/>
              <a:gd name="connsiteY3169" fmla="*/ 117446 h 2683740"/>
              <a:gd name="connsiteX3170" fmla="*/ 1669219 w 2782030"/>
              <a:gd name="connsiteY3170" fmla="*/ 114946 h 2683740"/>
              <a:gd name="connsiteX3171" fmla="*/ 1696707 w 2782030"/>
              <a:gd name="connsiteY3171" fmla="*/ 122443 h 2683740"/>
              <a:gd name="connsiteX3172" fmla="*/ 1669219 w 2782030"/>
              <a:gd name="connsiteY3172" fmla="*/ 114946 h 2683740"/>
              <a:gd name="connsiteX3173" fmla="*/ 1236921 w 2782030"/>
              <a:gd name="connsiteY3173" fmla="*/ 114946 h 2683740"/>
              <a:gd name="connsiteX3174" fmla="*/ 1263575 w 2782030"/>
              <a:gd name="connsiteY3174" fmla="*/ 114946 h 2683740"/>
              <a:gd name="connsiteX3175" fmla="*/ 1266907 w 2782030"/>
              <a:gd name="connsiteY3175" fmla="*/ 121609 h 2683740"/>
              <a:gd name="connsiteX3176" fmla="*/ 1236921 w 2782030"/>
              <a:gd name="connsiteY3176" fmla="*/ 114946 h 2683740"/>
              <a:gd name="connsiteX3177" fmla="*/ 1554273 w 2782030"/>
              <a:gd name="connsiteY3177" fmla="*/ 104951 h 2683740"/>
              <a:gd name="connsiteX3178" fmla="*/ 1571766 w 2782030"/>
              <a:gd name="connsiteY3178" fmla="*/ 104951 h 2683740"/>
              <a:gd name="connsiteX3179" fmla="*/ 1568267 w 2782030"/>
              <a:gd name="connsiteY3179" fmla="*/ 107451 h 2683740"/>
              <a:gd name="connsiteX3180" fmla="*/ 1554273 w 2782030"/>
              <a:gd name="connsiteY3180" fmla="*/ 104951 h 2683740"/>
              <a:gd name="connsiteX3181" fmla="*/ 1632136 w 2782030"/>
              <a:gd name="connsiteY3181" fmla="*/ 100953 h 2683740"/>
              <a:gd name="connsiteX3182" fmla="*/ 1696706 w 2782030"/>
              <a:gd name="connsiteY3182" fmla="*/ 114946 h 2683740"/>
              <a:gd name="connsiteX3183" fmla="*/ 1652526 w 2782030"/>
              <a:gd name="connsiteY3183" fmla="*/ 107950 h 2683740"/>
              <a:gd name="connsiteX3184" fmla="*/ 1615144 w 2782030"/>
              <a:gd name="connsiteY3184" fmla="*/ 104450 h 2683740"/>
              <a:gd name="connsiteX3185" fmla="*/ 1632136 w 2782030"/>
              <a:gd name="connsiteY3185" fmla="*/ 100953 h 2683740"/>
              <a:gd name="connsiteX3186" fmla="*/ 1393100 w 2782030"/>
              <a:gd name="connsiteY3186" fmla="*/ 0 h 2683740"/>
              <a:gd name="connsiteX3187" fmla="*/ 1396848 w 2782030"/>
              <a:gd name="connsiteY3187" fmla="*/ 3748 h 2683740"/>
              <a:gd name="connsiteX3188" fmla="*/ 1374358 w 2782030"/>
              <a:gd name="connsiteY3188" fmla="*/ 3748 h 2683740"/>
              <a:gd name="connsiteX3189" fmla="*/ 1393100 w 2782030"/>
              <a:gd name="connsiteY3189" fmla="*/ 0 h 268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</a:cxnLst>
            <a:rect l="l" t="t" r="r" b="b"/>
            <a:pathLst>
              <a:path w="2782030" h="2683740">
                <a:moveTo>
                  <a:pt x="1301891" y="2603778"/>
                </a:moveTo>
                <a:cubicBezTo>
                  <a:pt x="1301891" y="2607110"/>
                  <a:pt x="1298321" y="2607110"/>
                  <a:pt x="1294751" y="2607110"/>
                </a:cubicBezTo>
                <a:cubicBezTo>
                  <a:pt x="1294751" y="2607110"/>
                  <a:pt x="1294751" y="2607110"/>
                  <a:pt x="1298321" y="2607110"/>
                </a:cubicBezTo>
                <a:cubicBezTo>
                  <a:pt x="1294751" y="2613773"/>
                  <a:pt x="1284042" y="2603778"/>
                  <a:pt x="1284042" y="2607110"/>
                </a:cubicBezTo>
                <a:cubicBezTo>
                  <a:pt x="1276903" y="2603778"/>
                  <a:pt x="1291181" y="2607110"/>
                  <a:pt x="1301891" y="2603778"/>
                </a:cubicBezTo>
                <a:close/>
                <a:moveTo>
                  <a:pt x="1251914" y="2603778"/>
                </a:moveTo>
                <a:lnTo>
                  <a:pt x="1258577" y="2603778"/>
                </a:lnTo>
                <a:cubicBezTo>
                  <a:pt x="1261910" y="2607527"/>
                  <a:pt x="1268573" y="2607527"/>
                  <a:pt x="1271905" y="2607527"/>
                </a:cubicBezTo>
                <a:cubicBezTo>
                  <a:pt x="1265242" y="2611275"/>
                  <a:pt x="1261910" y="2603778"/>
                  <a:pt x="1251914" y="2603778"/>
                </a:cubicBezTo>
                <a:close/>
                <a:moveTo>
                  <a:pt x="1464315" y="2601280"/>
                </a:moveTo>
                <a:cubicBezTo>
                  <a:pt x="1464315" y="2603779"/>
                  <a:pt x="1456818" y="2603779"/>
                  <a:pt x="1453070" y="2603779"/>
                </a:cubicBezTo>
                <a:cubicBezTo>
                  <a:pt x="1453070" y="2606277"/>
                  <a:pt x="1453070" y="2606277"/>
                  <a:pt x="1453070" y="2606277"/>
                </a:cubicBezTo>
                <a:cubicBezTo>
                  <a:pt x="1441825" y="2606277"/>
                  <a:pt x="1449323" y="2603779"/>
                  <a:pt x="1449323" y="2603779"/>
                </a:cubicBezTo>
                <a:cubicBezTo>
                  <a:pt x="1456818" y="2601280"/>
                  <a:pt x="1460568" y="2603779"/>
                  <a:pt x="1464315" y="2601280"/>
                </a:cubicBezTo>
                <a:close/>
                <a:moveTo>
                  <a:pt x="1342500" y="2592693"/>
                </a:moveTo>
                <a:cubicBezTo>
                  <a:pt x="1342500" y="2592693"/>
                  <a:pt x="1339128" y="2593537"/>
                  <a:pt x="1336177" y="2593957"/>
                </a:cubicBezTo>
                <a:lnTo>
                  <a:pt x="1334169" y="2593288"/>
                </a:lnTo>
                <a:close/>
                <a:moveTo>
                  <a:pt x="634703" y="2586287"/>
                </a:moveTo>
                <a:cubicBezTo>
                  <a:pt x="643699" y="2590035"/>
                  <a:pt x="643699" y="2593784"/>
                  <a:pt x="649696" y="2597532"/>
                </a:cubicBezTo>
                <a:cubicBezTo>
                  <a:pt x="649696" y="2601280"/>
                  <a:pt x="643699" y="2601280"/>
                  <a:pt x="637701" y="2593784"/>
                </a:cubicBezTo>
                <a:cubicBezTo>
                  <a:pt x="634703" y="2590035"/>
                  <a:pt x="634703" y="2590035"/>
                  <a:pt x="634703" y="2586287"/>
                </a:cubicBezTo>
                <a:close/>
                <a:moveTo>
                  <a:pt x="1671717" y="2578789"/>
                </a:moveTo>
                <a:cubicBezTo>
                  <a:pt x="1668505" y="2582539"/>
                  <a:pt x="1655653" y="2586287"/>
                  <a:pt x="1649227" y="2586287"/>
                </a:cubicBezTo>
                <a:cubicBezTo>
                  <a:pt x="1649227" y="2582539"/>
                  <a:pt x="1665291" y="2582539"/>
                  <a:pt x="1671717" y="2578789"/>
                </a:cubicBezTo>
                <a:close/>
                <a:moveTo>
                  <a:pt x="995035" y="2543806"/>
                </a:moveTo>
                <a:cubicBezTo>
                  <a:pt x="1007029" y="2546305"/>
                  <a:pt x="1007029" y="2546305"/>
                  <a:pt x="1007029" y="2546305"/>
                </a:cubicBezTo>
                <a:lnTo>
                  <a:pt x="1004030" y="2546305"/>
                </a:lnTo>
                <a:cubicBezTo>
                  <a:pt x="1004030" y="2548803"/>
                  <a:pt x="992036" y="2546305"/>
                  <a:pt x="995035" y="2543806"/>
                </a:cubicBezTo>
                <a:close/>
                <a:moveTo>
                  <a:pt x="959761" y="2532828"/>
                </a:moveTo>
                <a:lnTo>
                  <a:pt x="960087" y="2533732"/>
                </a:lnTo>
                <a:cubicBezTo>
                  <a:pt x="959195" y="2535685"/>
                  <a:pt x="957410" y="2537247"/>
                  <a:pt x="957410" y="2538808"/>
                </a:cubicBezTo>
                <a:cubicBezTo>
                  <a:pt x="953840" y="2538808"/>
                  <a:pt x="953840" y="2535685"/>
                  <a:pt x="946701" y="2535685"/>
                </a:cubicBezTo>
                <a:cubicBezTo>
                  <a:pt x="952055" y="2537247"/>
                  <a:pt x="952947" y="2535685"/>
                  <a:pt x="953840" y="2534122"/>
                </a:cubicBezTo>
                <a:close/>
                <a:moveTo>
                  <a:pt x="959450" y="2531966"/>
                </a:moveTo>
                <a:lnTo>
                  <a:pt x="960980" y="2532561"/>
                </a:lnTo>
                <a:lnTo>
                  <a:pt x="959761" y="2532828"/>
                </a:lnTo>
                <a:close/>
                <a:moveTo>
                  <a:pt x="939561" y="2526313"/>
                </a:moveTo>
                <a:cubicBezTo>
                  <a:pt x="943131" y="2526313"/>
                  <a:pt x="953840" y="2526313"/>
                  <a:pt x="957410" y="2526313"/>
                </a:cubicBezTo>
                <a:lnTo>
                  <a:pt x="959450" y="2531966"/>
                </a:lnTo>
                <a:lnTo>
                  <a:pt x="952947" y="2529438"/>
                </a:lnTo>
                <a:cubicBezTo>
                  <a:pt x="950271" y="2528655"/>
                  <a:pt x="946701" y="2527875"/>
                  <a:pt x="939561" y="2526313"/>
                </a:cubicBezTo>
                <a:close/>
                <a:moveTo>
                  <a:pt x="903238" y="2525690"/>
                </a:moveTo>
                <a:cubicBezTo>
                  <a:pt x="908146" y="2526315"/>
                  <a:pt x="913501" y="2527563"/>
                  <a:pt x="917071" y="2528813"/>
                </a:cubicBezTo>
                <a:cubicBezTo>
                  <a:pt x="909931" y="2528813"/>
                  <a:pt x="902791" y="2526315"/>
                  <a:pt x="892083" y="2526315"/>
                </a:cubicBezTo>
                <a:cubicBezTo>
                  <a:pt x="893868" y="2525065"/>
                  <a:pt x="898330" y="2525065"/>
                  <a:pt x="903238" y="2525690"/>
                </a:cubicBezTo>
                <a:close/>
                <a:moveTo>
                  <a:pt x="2034048" y="2506323"/>
                </a:moveTo>
                <a:cubicBezTo>
                  <a:pt x="2027052" y="2509655"/>
                  <a:pt x="2023553" y="2509655"/>
                  <a:pt x="2016556" y="2516318"/>
                </a:cubicBezTo>
                <a:cubicBezTo>
                  <a:pt x="2016556" y="2512986"/>
                  <a:pt x="2020053" y="2512986"/>
                  <a:pt x="2016556" y="2512986"/>
                </a:cubicBezTo>
                <a:cubicBezTo>
                  <a:pt x="2023553" y="2509655"/>
                  <a:pt x="2030549" y="2506323"/>
                  <a:pt x="2034048" y="2506323"/>
                </a:cubicBezTo>
                <a:close/>
                <a:moveTo>
                  <a:pt x="2043210" y="2496327"/>
                </a:moveTo>
                <a:cubicBezTo>
                  <a:pt x="2043210" y="2496327"/>
                  <a:pt x="2046542" y="2498827"/>
                  <a:pt x="2039877" y="2501325"/>
                </a:cubicBezTo>
                <a:cubicBezTo>
                  <a:pt x="2033214" y="2501325"/>
                  <a:pt x="2043210" y="2496327"/>
                  <a:pt x="2036547" y="2498827"/>
                </a:cubicBezTo>
                <a:cubicBezTo>
                  <a:pt x="2026551" y="2501325"/>
                  <a:pt x="2039877" y="2496327"/>
                  <a:pt x="2043210" y="2496327"/>
                </a:cubicBezTo>
                <a:close/>
                <a:moveTo>
                  <a:pt x="839607" y="2488833"/>
                </a:moveTo>
                <a:cubicBezTo>
                  <a:pt x="839607" y="2486334"/>
                  <a:pt x="852102" y="2491331"/>
                  <a:pt x="852102" y="2491331"/>
                </a:cubicBezTo>
                <a:cubicBezTo>
                  <a:pt x="842730" y="2491331"/>
                  <a:pt x="839607" y="2488833"/>
                  <a:pt x="839607" y="2488833"/>
                </a:cubicBezTo>
                <a:close/>
                <a:moveTo>
                  <a:pt x="2056537" y="2472173"/>
                </a:moveTo>
                <a:cubicBezTo>
                  <a:pt x="2049540" y="2478836"/>
                  <a:pt x="2046041" y="2475504"/>
                  <a:pt x="2039045" y="2478836"/>
                </a:cubicBezTo>
                <a:cubicBezTo>
                  <a:pt x="2039045" y="2475504"/>
                  <a:pt x="2056537" y="2468841"/>
                  <a:pt x="2056537" y="2472173"/>
                </a:cubicBezTo>
                <a:close/>
                <a:moveTo>
                  <a:pt x="812638" y="2461901"/>
                </a:moveTo>
                <a:lnTo>
                  <a:pt x="814299" y="2462024"/>
                </a:lnTo>
                <a:lnTo>
                  <a:pt x="815971" y="2463138"/>
                </a:lnTo>
                <a:close/>
                <a:moveTo>
                  <a:pt x="800335" y="2458388"/>
                </a:moveTo>
                <a:cubicBezTo>
                  <a:pt x="800914" y="2458124"/>
                  <a:pt x="802706" y="2458440"/>
                  <a:pt x="805025" y="2459072"/>
                </a:cubicBezTo>
                <a:lnTo>
                  <a:pt x="812638" y="2461901"/>
                </a:lnTo>
                <a:lnTo>
                  <a:pt x="802917" y="2461180"/>
                </a:lnTo>
                <a:cubicBezTo>
                  <a:pt x="800387" y="2459494"/>
                  <a:pt x="799755" y="2458651"/>
                  <a:pt x="800335" y="2458388"/>
                </a:cubicBezTo>
                <a:close/>
                <a:moveTo>
                  <a:pt x="2090271" y="2424487"/>
                </a:moveTo>
                <a:cubicBezTo>
                  <a:pt x="2090271" y="2433857"/>
                  <a:pt x="2100579" y="2421363"/>
                  <a:pt x="2104016" y="2427610"/>
                </a:cubicBezTo>
                <a:cubicBezTo>
                  <a:pt x="2097143" y="2427610"/>
                  <a:pt x="2076528" y="2433857"/>
                  <a:pt x="2090271" y="2424487"/>
                </a:cubicBezTo>
                <a:close/>
                <a:moveTo>
                  <a:pt x="525754" y="2413867"/>
                </a:moveTo>
                <a:cubicBezTo>
                  <a:pt x="529253" y="2417199"/>
                  <a:pt x="532752" y="2420530"/>
                  <a:pt x="539749" y="2423862"/>
                </a:cubicBezTo>
                <a:cubicBezTo>
                  <a:pt x="536250" y="2423862"/>
                  <a:pt x="529253" y="2420530"/>
                  <a:pt x="522256" y="2417199"/>
                </a:cubicBezTo>
                <a:cubicBezTo>
                  <a:pt x="525754" y="2417199"/>
                  <a:pt x="525754" y="2417199"/>
                  <a:pt x="525754" y="2413867"/>
                </a:cubicBezTo>
                <a:close/>
                <a:moveTo>
                  <a:pt x="2136501" y="2407279"/>
                </a:moveTo>
                <a:cubicBezTo>
                  <a:pt x="2123029" y="2417501"/>
                  <a:pt x="2129764" y="2417501"/>
                  <a:pt x="2133133" y="2417501"/>
                </a:cubicBezTo>
                <a:cubicBezTo>
                  <a:pt x="2129764" y="2424317"/>
                  <a:pt x="2106188" y="2431131"/>
                  <a:pt x="2109556" y="2437947"/>
                </a:cubicBezTo>
                <a:cubicBezTo>
                  <a:pt x="2112925" y="2437947"/>
                  <a:pt x="2123029" y="2431131"/>
                  <a:pt x="2129764" y="2424317"/>
                </a:cubicBezTo>
                <a:cubicBezTo>
                  <a:pt x="2116293" y="2437947"/>
                  <a:pt x="2123029" y="2441355"/>
                  <a:pt x="2092717" y="2461799"/>
                </a:cubicBezTo>
                <a:cubicBezTo>
                  <a:pt x="2112925" y="2448169"/>
                  <a:pt x="2089349" y="2468614"/>
                  <a:pt x="2085980" y="2472022"/>
                </a:cubicBezTo>
                <a:cubicBezTo>
                  <a:pt x="2072509" y="2478836"/>
                  <a:pt x="2092717" y="2465207"/>
                  <a:pt x="2089349" y="2461799"/>
                </a:cubicBezTo>
                <a:cubicBezTo>
                  <a:pt x="2072509" y="2475428"/>
                  <a:pt x="2072509" y="2472022"/>
                  <a:pt x="2059037" y="2478836"/>
                </a:cubicBezTo>
                <a:lnTo>
                  <a:pt x="2065495" y="2472301"/>
                </a:lnTo>
                <a:lnTo>
                  <a:pt x="2062130" y="2472823"/>
                </a:lnTo>
                <a:cubicBezTo>
                  <a:pt x="2063408" y="2471106"/>
                  <a:pt x="2065964" y="2468529"/>
                  <a:pt x="2064259" y="2468529"/>
                </a:cubicBezTo>
                <a:lnTo>
                  <a:pt x="2073578" y="2464124"/>
                </a:lnTo>
                <a:lnTo>
                  <a:pt x="2089349" y="2448169"/>
                </a:lnTo>
                <a:cubicBezTo>
                  <a:pt x="2082613" y="2454985"/>
                  <a:pt x="2079245" y="2451577"/>
                  <a:pt x="2089349" y="2444761"/>
                </a:cubicBezTo>
                <a:cubicBezTo>
                  <a:pt x="2085980" y="2444761"/>
                  <a:pt x="2082613" y="2444761"/>
                  <a:pt x="2085980" y="2441355"/>
                </a:cubicBezTo>
                <a:cubicBezTo>
                  <a:pt x="2096084" y="2434539"/>
                  <a:pt x="2085980" y="2441355"/>
                  <a:pt x="2089349" y="2441355"/>
                </a:cubicBezTo>
                <a:cubicBezTo>
                  <a:pt x="2096084" y="2437947"/>
                  <a:pt x="2099452" y="2434539"/>
                  <a:pt x="2106188" y="2427725"/>
                </a:cubicBezTo>
                <a:cubicBezTo>
                  <a:pt x="2109556" y="2424317"/>
                  <a:pt x="2116293" y="2420909"/>
                  <a:pt x="2116293" y="2417501"/>
                </a:cubicBezTo>
                <a:cubicBezTo>
                  <a:pt x="2116293" y="2417501"/>
                  <a:pt x="2112925" y="2417501"/>
                  <a:pt x="2109556" y="2420909"/>
                </a:cubicBezTo>
                <a:cubicBezTo>
                  <a:pt x="2123029" y="2403872"/>
                  <a:pt x="2123029" y="2414093"/>
                  <a:pt x="2136501" y="2407279"/>
                </a:cubicBezTo>
                <a:close/>
                <a:moveTo>
                  <a:pt x="2136500" y="2394503"/>
                </a:moveTo>
                <a:cubicBezTo>
                  <a:pt x="2130502" y="2397626"/>
                  <a:pt x="2130502" y="2400750"/>
                  <a:pt x="2124505" y="2403873"/>
                </a:cubicBezTo>
                <a:cubicBezTo>
                  <a:pt x="2127504" y="2400750"/>
                  <a:pt x="2124505" y="2403873"/>
                  <a:pt x="2121507" y="2403873"/>
                </a:cubicBezTo>
                <a:cubicBezTo>
                  <a:pt x="2124505" y="2400750"/>
                  <a:pt x="2127504" y="2397626"/>
                  <a:pt x="2127504" y="2397626"/>
                </a:cubicBezTo>
                <a:cubicBezTo>
                  <a:pt x="2130502" y="2397626"/>
                  <a:pt x="2133501" y="2391378"/>
                  <a:pt x="2136500" y="2394503"/>
                </a:cubicBezTo>
                <a:close/>
                <a:moveTo>
                  <a:pt x="499766" y="2388879"/>
                </a:moveTo>
                <a:cubicBezTo>
                  <a:pt x="502765" y="2388879"/>
                  <a:pt x="502765" y="2388879"/>
                  <a:pt x="505763" y="2388879"/>
                </a:cubicBezTo>
                <a:cubicBezTo>
                  <a:pt x="511760" y="2392211"/>
                  <a:pt x="514759" y="2395542"/>
                  <a:pt x="511760" y="2398874"/>
                </a:cubicBezTo>
                <a:cubicBezTo>
                  <a:pt x="508762" y="2392211"/>
                  <a:pt x="505763" y="2392211"/>
                  <a:pt x="499766" y="2388879"/>
                </a:cubicBezTo>
                <a:close/>
                <a:moveTo>
                  <a:pt x="624709" y="2367326"/>
                </a:moveTo>
                <a:cubicBezTo>
                  <a:pt x="624709" y="2363890"/>
                  <a:pt x="644316" y="2381071"/>
                  <a:pt x="644316" y="2374199"/>
                </a:cubicBezTo>
                <a:cubicBezTo>
                  <a:pt x="647583" y="2381071"/>
                  <a:pt x="654119" y="2387942"/>
                  <a:pt x="660654" y="2387942"/>
                </a:cubicBezTo>
                <a:cubicBezTo>
                  <a:pt x="667190" y="2387942"/>
                  <a:pt x="654119" y="2387942"/>
                  <a:pt x="654119" y="2391378"/>
                </a:cubicBezTo>
                <a:cubicBezTo>
                  <a:pt x="647583" y="2384506"/>
                  <a:pt x="654119" y="2387942"/>
                  <a:pt x="644316" y="2381071"/>
                </a:cubicBezTo>
                <a:cubicBezTo>
                  <a:pt x="641048" y="2381071"/>
                  <a:pt x="641048" y="2381071"/>
                  <a:pt x="627977" y="2374199"/>
                </a:cubicBezTo>
                <a:cubicBezTo>
                  <a:pt x="634512" y="2374199"/>
                  <a:pt x="631245" y="2370763"/>
                  <a:pt x="624709" y="2367326"/>
                </a:cubicBezTo>
                <a:close/>
                <a:moveTo>
                  <a:pt x="2673747" y="2350772"/>
                </a:moveTo>
                <a:cubicBezTo>
                  <a:pt x="2670416" y="2354208"/>
                  <a:pt x="2667084" y="2357644"/>
                  <a:pt x="2670416" y="2361081"/>
                </a:cubicBezTo>
                <a:cubicBezTo>
                  <a:pt x="2663752" y="2371388"/>
                  <a:pt x="2667084" y="2343900"/>
                  <a:pt x="2673747" y="2350772"/>
                </a:cubicBezTo>
                <a:close/>
                <a:moveTo>
                  <a:pt x="417305" y="2346398"/>
                </a:moveTo>
                <a:cubicBezTo>
                  <a:pt x="427425" y="2353270"/>
                  <a:pt x="440920" y="2363577"/>
                  <a:pt x="451039" y="2373886"/>
                </a:cubicBezTo>
                <a:cubicBezTo>
                  <a:pt x="464534" y="2384193"/>
                  <a:pt x="474653" y="2394501"/>
                  <a:pt x="481401" y="2394501"/>
                </a:cubicBezTo>
                <a:cubicBezTo>
                  <a:pt x="484775" y="2401372"/>
                  <a:pt x="471280" y="2387629"/>
                  <a:pt x="467907" y="2391065"/>
                </a:cubicBezTo>
                <a:cubicBezTo>
                  <a:pt x="451039" y="2377320"/>
                  <a:pt x="434173" y="2360141"/>
                  <a:pt x="417305" y="2346398"/>
                </a:cubicBezTo>
                <a:close/>
                <a:moveTo>
                  <a:pt x="422303" y="2343900"/>
                </a:moveTo>
                <a:cubicBezTo>
                  <a:pt x="432298" y="2354396"/>
                  <a:pt x="435631" y="2354396"/>
                  <a:pt x="442294" y="2361392"/>
                </a:cubicBezTo>
                <a:cubicBezTo>
                  <a:pt x="442294" y="2361392"/>
                  <a:pt x="422303" y="2347399"/>
                  <a:pt x="422303" y="2343900"/>
                </a:cubicBezTo>
                <a:close/>
                <a:moveTo>
                  <a:pt x="960481" y="2320180"/>
                </a:moveTo>
                <a:lnTo>
                  <a:pt x="964792" y="2322924"/>
                </a:lnTo>
                <a:lnTo>
                  <a:pt x="964687" y="2322082"/>
                </a:lnTo>
                <a:close/>
                <a:moveTo>
                  <a:pt x="957123" y="2319089"/>
                </a:moveTo>
                <a:lnTo>
                  <a:pt x="958047" y="2319550"/>
                </a:lnTo>
                <a:lnTo>
                  <a:pt x="959555" y="2319853"/>
                </a:lnTo>
                <a:close/>
                <a:moveTo>
                  <a:pt x="552242" y="2313914"/>
                </a:moveTo>
                <a:cubicBezTo>
                  <a:pt x="555740" y="2313914"/>
                  <a:pt x="562736" y="2323909"/>
                  <a:pt x="562736" y="2320577"/>
                </a:cubicBezTo>
                <a:cubicBezTo>
                  <a:pt x="562736" y="2327241"/>
                  <a:pt x="569733" y="2327241"/>
                  <a:pt x="569733" y="2330572"/>
                </a:cubicBezTo>
                <a:cubicBezTo>
                  <a:pt x="576730" y="2333904"/>
                  <a:pt x="576730" y="2333904"/>
                  <a:pt x="583727" y="2337237"/>
                </a:cubicBezTo>
                <a:cubicBezTo>
                  <a:pt x="583727" y="2340567"/>
                  <a:pt x="583727" y="2340567"/>
                  <a:pt x="587226" y="2343900"/>
                </a:cubicBezTo>
                <a:cubicBezTo>
                  <a:pt x="583727" y="2343900"/>
                  <a:pt x="580229" y="2340567"/>
                  <a:pt x="583727" y="2340567"/>
                </a:cubicBezTo>
                <a:cubicBezTo>
                  <a:pt x="576730" y="2343900"/>
                  <a:pt x="566236" y="2327241"/>
                  <a:pt x="562736" y="2327241"/>
                </a:cubicBezTo>
                <a:cubicBezTo>
                  <a:pt x="559239" y="2323909"/>
                  <a:pt x="562736" y="2323909"/>
                  <a:pt x="562736" y="2323909"/>
                </a:cubicBezTo>
                <a:cubicBezTo>
                  <a:pt x="559239" y="2320577"/>
                  <a:pt x="559239" y="2323909"/>
                  <a:pt x="559239" y="2323909"/>
                </a:cubicBezTo>
                <a:cubicBezTo>
                  <a:pt x="552242" y="2320577"/>
                  <a:pt x="555740" y="2317246"/>
                  <a:pt x="552242" y="2313914"/>
                </a:cubicBezTo>
                <a:close/>
                <a:moveTo>
                  <a:pt x="2188974" y="2312807"/>
                </a:moveTo>
                <a:cubicBezTo>
                  <a:pt x="2188974" y="2314493"/>
                  <a:pt x="2185601" y="2317865"/>
                  <a:pt x="2182229" y="2320394"/>
                </a:cubicBezTo>
                <a:lnTo>
                  <a:pt x="2177838" y="2322041"/>
                </a:lnTo>
                <a:close/>
                <a:moveTo>
                  <a:pt x="883555" y="2295996"/>
                </a:moveTo>
                <a:lnTo>
                  <a:pt x="878796" y="2296790"/>
                </a:lnTo>
                <a:cubicBezTo>
                  <a:pt x="879638" y="2298475"/>
                  <a:pt x="882168" y="2301005"/>
                  <a:pt x="883854" y="2302691"/>
                </a:cubicBezTo>
                <a:cubicBezTo>
                  <a:pt x="883854" y="2299319"/>
                  <a:pt x="890599" y="2302691"/>
                  <a:pt x="893972" y="2299319"/>
                </a:cubicBezTo>
                <a:lnTo>
                  <a:pt x="905087" y="2302828"/>
                </a:lnTo>
                <a:lnTo>
                  <a:pt x="906451" y="2303920"/>
                </a:lnTo>
                <a:lnTo>
                  <a:pt x="905487" y="2302955"/>
                </a:lnTo>
                <a:lnTo>
                  <a:pt x="909991" y="2304377"/>
                </a:lnTo>
                <a:cubicBezTo>
                  <a:pt x="914206" y="2306062"/>
                  <a:pt x="917579" y="2307748"/>
                  <a:pt x="920951" y="2309434"/>
                </a:cubicBezTo>
                <a:lnTo>
                  <a:pt x="939491" y="2313555"/>
                </a:lnTo>
                <a:lnTo>
                  <a:pt x="905379" y="2302847"/>
                </a:lnTo>
                <a:lnTo>
                  <a:pt x="905487" y="2302955"/>
                </a:lnTo>
                <a:lnTo>
                  <a:pt x="905087" y="2302828"/>
                </a:lnTo>
                <a:lnTo>
                  <a:pt x="904937" y="2302708"/>
                </a:lnTo>
                <a:close/>
                <a:moveTo>
                  <a:pt x="519758" y="2286426"/>
                </a:moveTo>
                <a:cubicBezTo>
                  <a:pt x="533086" y="2296421"/>
                  <a:pt x="529754" y="2293089"/>
                  <a:pt x="549744" y="2309749"/>
                </a:cubicBezTo>
                <a:cubicBezTo>
                  <a:pt x="546412" y="2316412"/>
                  <a:pt x="529754" y="2293089"/>
                  <a:pt x="536417" y="2306416"/>
                </a:cubicBezTo>
                <a:cubicBezTo>
                  <a:pt x="529754" y="2296421"/>
                  <a:pt x="523091" y="2293089"/>
                  <a:pt x="519758" y="2286426"/>
                </a:cubicBezTo>
                <a:close/>
                <a:moveTo>
                  <a:pt x="838774" y="2277142"/>
                </a:moveTo>
                <a:lnTo>
                  <a:pt x="838774" y="2283928"/>
                </a:lnTo>
                <a:lnTo>
                  <a:pt x="837447" y="2283264"/>
                </a:lnTo>
                <a:lnTo>
                  <a:pt x="846758" y="2292574"/>
                </a:lnTo>
                <a:cubicBezTo>
                  <a:pt x="853503" y="2292574"/>
                  <a:pt x="843384" y="2285829"/>
                  <a:pt x="850129" y="2285829"/>
                </a:cubicBezTo>
                <a:cubicBezTo>
                  <a:pt x="860247" y="2289203"/>
                  <a:pt x="856874" y="2289203"/>
                  <a:pt x="866992" y="2292574"/>
                </a:cubicBezTo>
                <a:cubicBezTo>
                  <a:pt x="866992" y="2295946"/>
                  <a:pt x="860247" y="2295946"/>
                  <a:pt x="863619" y="2299319"/>
                </a:cubicBezTo>
                <a:cubicBezTo>
                  <a:pt x="870364" y="2299319"/>
                  <a:pt x="873737" y="2299319"/>
                  <a:pt x="877109" y="2299319"/>
                </a:cubicBezTo>
                <a:cubicBezTo>
                  <a:pt x="866992" y="2295946"/>
                  <a:pt x="877109" y="2295946"/>
                  <a:pt x="873737" y="2295946"/>
                </a:cubicBezTo>
                <a:cubicBezTo>
                  <a:pt x="870364" y="2294260"/>
                  <a:pt x="871208" y="2293418"/>
                  <a:pt x="873737" y="2293418"/>
                </a:cubicBezTo>
                <a:lnTo>
                  <a:pt x="881603" y="2295384"/>
                </a:lnTo>
                <a:lnTo>
                  <a:pt x="858489" y="2288127"/>
                </a:lnTo>
                <a:lnTo>
                  <a:pt x="855436" y="2286426"/>
                </a:lnTo>
                <a:close/>
                <a:moveTo>
                  <a:pt x="347338" y="2276432"/>
                </a:moveTo>
                <a:cubicBezTo>
                  <a:pt x="353764" y="2276432"/>
                  <a:pt x="356976" y="2283429"/>
                  <a:pt x="369828" y="2293925"/>
                </a:cubicBezTo>
                <a:cubicBezTo>
                  <a:pt x="363403" y="2293925"/>
                  <a:pt x="356976" y="2283429"/>
                  <a:pt x="347338" y="2276432"/>
                </a:cubicBezTo>
                <a:close/>
                <a:moveTo>
                  <a:pt x="2256421" y="2268970"/>
                </a:moveTo>
                <a:cubicBezTo>
                  <a:pt x="2253050" y="2272341"/>
                  <a:pt x="2253050" y="2268970"/>
                  <a:pt x="2246305" y="2279086"/>
                </a:cubicBezTo>
                <a:cubicBezTo>
                  <a:pt x="2242932" y="2279086"/>
                  <a:pt x="2246305" y="2275713"/>
                  <a:pt x="2246305" y="2272341"/>
                </a:cubicBezTo>
                <a:cubicBezTo>
                  <a:pt x="2249676" y="2275713"/>
                  <a:pt x="2256421" y="2262225"/>
                  <a:pt x="2256421" y="2268970"/>
                </a:cubicBezTo>
                <a:close/>
                <a:moveTo>
                  <a:pt x="812566" y="2266604"/>
                </a:moveTo>
                <a:lnTo>
                  <a:pt x="828842" y="2278453"/>
                </a:lnTo>
                <a:lnTo>
                  <a:pt x="833268" y="2279086"/>
                </a:lnTo>
                <a:lnTo>
                  <a:pt x="833444" y="2279262"/>
                </a:lnTo>
                <a:lnTo>
                  <a:pt x="836714" y="2275993"/>
                </a:lnTo>
                <a:lnTo>
                  <a:pt x="821028" y="2267252"/>
                </a:lnTo>
                <a:lnTo>
                  <a:pt x="818783" y="2268935"/>
                </a:lnTo>
                <a:close/>
                <a:moveTo>
                  <a:pt x="798028" y="2254435"/>
                </a:moveTo>
                <a:lnTo>
                  <a:pt x="802127" y="2258940"/>
                </a:lnTo>
                <a:lnTo>
                  <a:pt x="801804" y="2258766"/>
                </a:lnTo>
                <a:lnTo>
                  <a:pt x="812336" y="2266435"/>
                </a:lnTo>
                <a:lnTo>
                  <a:pt x="819563" y="2266435"/>
                </a:lnTo>
                <a:close/>
                <a:moveTo>
                  <a:pt x="470780" y="2241449"/>
                </a:moveTo>
                <a:lnTo>
                  <a:pt x="484773" y="2258940"/>
                </a:lnTo>
                <a:lnTo>
                  <a:pt x="492207" y="2264562"/>
                </a:lnTo>
                <a:cubicBezTo>
                  <a:pt x="495269" y="2267373"/>
                  <a:pt x="498766" y="2270185"/>
                  <a:pt x="502266" y="2270185"/>
                </a:cubicBezTo>
                <a:cubicBezTo>
                  <a:pt x="500517" y="2272058"/>
                  <a:pt x="497018" y="2270185"/>
                  <a:pt x="493519" y="2267373"/>
                </a:cubicBezTo>
                <a:lnTo>
                  <a:pt x="484775" y="2258941"/>
                </a:lnTo>
                <a:cubicBezTo>
                  <a:pt x="477778" y="2258941"/>
                  <a:pt x="477778" y="2251944"/>
                  <a:pt x="470780" y="2248445"/>
                </a:cubicBezTo>
                <a:cubicBezTo>
                  <a:pt x="470780" y="2248445"/>
                  <a:pt x="467282" y="2244946"/>
                  <a:pt x="470780" y="2241449"/>
                </a:cubicBezTo>
                <a:close/>
                <a:moveTo>
                  <a:pt x="457287" y="2231453"/>
                </a:moveTo>
                <a:cubicBezTo>
                  <a:pt x="463950" y="2235201"/>
                  <a:pt x="463950" y="2238949"/>
                  <a:pt x="467282" y="2242698"/>
                </a:cubicBezTo>
                <a:cubicBezTo>
                  <a:pt x="463950" y="2246446"/>
                  <a:pt x="457287" y="2235201"/>
                  <a:pt x="457287" y="2231453"/>
                </a:cubicBezTo>
                <a:close/>
                <a:moveTo>
                  <a:pt x="2242932" y="2228503"/>
                </a:moveTo>
                <a:cubicBezTo>
                  <a:pt x="2242932" y="2231877"/>
                  <a:pt x="2239560" y="2235248"/>
                  <a:pt x="2236188" y="2238620"/>
                </a:cubicBezTo>
                <a:cubicBezTo>
                  <a:pt x="2229443" y="2238620"/>
                  <a:pt x="2229443" y="2245365"/>
                  <a:pt x="2226070" y="2248736"/>
                </a:cubicBezTo>
                <a:cubicBezTo>
                  <a:pt x="2226070" y="2245365"/>
                  <a:pt x="2229443" y="2241992"/>
                  <a:pt x="2232815" y="2235248"/>
                </a:cubicBezTo>
                <a:cubicBezTo>
                  <a:pt x="2236188" y="2235248"/>
                  <a:pt x="2236188" y="2235248"/>
                  <a:pt x="2242932" y="2228503"/>
                </a:cubicBezTo>
                <a:close/>
                <a:moveTo>
                  <a:pt x="677590" y="2202678"/>
                </a:moveTo>
                <a:lnTo>
                  <a:pt x="680308" y="2210842"/>
                </a:lnTo>
                <a:lnTo>
                  <a:pt x="681509" y="2211644"/>
                </a:lnTo>
                <a:cubicBezTo>
                  <a:pt x="688254" y="2215015"/>
                  <a:pt x="694999" y="2221760"/>
                  <a:pt x="698372" y="2218387"/>
                </a:cubicBezTo>
                <a:cubicBezTo>
                  <a:pt x="701744" y="2218387"/>
                  <a:pt x="698372" y="2215015"/>
                  <a:pt x="694999" y="2215015"/>
                </a:cubicBezTo>
                <a:lnTo>
                  <a:pt x="697810" y="2212206"/>
                </a:lnTo>
                <a:lnTo>
                  <a:pt x="694442" y="2212801"/>
                </a:lnTo>
                <a:lnTo>
                  <a:pt x="688026" y="2208519"/>
                </a:lnTo>
                <a:lnTo>
                  <a:pt x="687336" y="2209900"/>
                </a:lnTo>
                <a:cubicBezTo>
                  <a:pt x="686554" y="2211773"/>
                  <a:pt x="684993" y="2212711"/>
                  <a:pt x="680307" y="2208961"/>
                </a:cubicBezTo>
                <a:cubicBezTo>
                  <a:pt x="680307" y="2205214"/>
                  <a:pt x="686554" y="2212711"/>
                  <a:pt x="686554" y="2208961"/>
                </a:cubicBezTo>
                <a:cubicBezTo>
                  <a:pt x="686554" y="2207088"/>
                  <a:pt x="684212" y="2206150"/>
                  <a:pt x="682260" y="2205214"/>
                </a:cubicBezTo>
                <a:lnTo>
                  <a:pt x="682120" y="2204946"/>
                </a:lnTo>
                <a:close/>
                <a:moveTo>
                  <a:pt x="696197" y="2197688"/>
                </a:moveTo>
                <a:lnTo>
                  <a:pt x="701182" y="2202678"/>
                </a:lnTo>
                <a:cubicBezTo>
                  <a:pt x="702866" y="2206053"/>
                  <a:pt x="702866" y="2209426"/>
                  <a:pt x="701604" y="2211535"/>
                </a:cubicBezTo>
                <a:lnTo>
                  <a:pt x="698766" y="2212037"/>
                </a:lnTo>
                <a:lnTo>
                  <a:pt x="703009" y="2216279"/>
                </a:lnTo>
                <a:cubicBezTo>
                  <a:pt x="703431" y="2217545"/>
                  <a:pt x="703431" y="2218387"/>
                  <a:pt x="705117" y="2218387"/>
                </a:cubicBezTo>
                <a:cubicBezTo>
                  <a:pt x="706803" y="2220074"/>
                  <a:pt x="709332" y="2222602"/>
                  <a:pt x="711862" y="2224288"/>
                </a:cubicBezTo>
                <a:lnTo>
                  <a:pt x="717602" y="2225006"/>
                </a:lnTo>
                <a:lnTo>
                  <a:pt x="711311" y="2206111"/>
                </a:lnTo>
                <a:close/>
                <a:moveTo>
                  <a:pt x="2271438" y="2188972"/>
                </a:moveTo>
                <a:cubicBezTo>
                  <a:pt x="2271438" y="2192470"/>
                  <a:pt x="2268313" y="2202966"/>
                  <a:pt x="2265190" y="2206465"/>
                </a:cubicBezTo>
                <a:cubicBezTo>
                  <a:pt x="2258943" y="2202966"/>
                  <a:pt x="2258943" y="2202966"/>
                  <a:pt x="2258943" y="2202966"/>
                </a:cubicBezTo>
                <a:cubicBezTo>
                  <a:pt x="2271438" y="2188972"/>
                  <a:pt x="2271438" y="2188972"/>
                  <a:pt x="2271438" y="2188972"/>
                </a:cubicBezTo>
                <a:close/>
                <a:moveTo>
                  <a:pt x="262378" y="2178977"/>
                </a:moveTo>
                <a:cubicBezTo>
                  <a:pt x="265501" y="2182475"/>
                  <a:pt x="274873" y="2192971"/>
                  <a:pt x="274873" y="2196470"/>
                </a:cubicBezTo>
                <a:cubicBezTo>
                  <a:pt x="271748" y="2192971"/>
                  <a:pt x="265501" y="2185974"/>
                  <a:pt x="262378" y="2178977"/>
                </a:cubicBezTo>
                <a:close/>
                <a:moveTo>
                  <a:pt x="389976" y="2174650"/>
                </a:moveTo>
                <a:lnTo>
                  <a:pt x="393816" y="2177978"/>
                </a:lnTo>
                <a:cubicBezTo>
                  <a:pt x="397315" y="2177978"/>
                  <a:pt x="397315" y="2177978"/>
                  <a:pt x="393816" y="2181477"/>
                </a:cubicBezTo>
                <a:close/>
                <a:moveTo>
                  <a:pt x="386670" y="2171055"/>
                </a:moveTo>
                <a:lnTo>
                  <a:pt x="389881" y="2174480"/>
                </a:lnTo>
                <a:lnTo>
                  <a:pt x="389976" y="2174650"/>
                </a:lnTo>
                <a:lnTo>
                  <a:pt x="387256" y="2172292"/>
                </a:lnTo>
                <a:close/>
                <a:moveTo>
                  <a:pt x="397315" y="2163984"/>
                </a:moveTo>
                <a:cubicBezTo>
                  <a:pt x="404097" y="2174126"/>
                  <a:pt x="414271" y="2184269"/>
                  <a:pt x="424445" y="2194411"/>
                </a:cubicBezTo>
                <a:cubicBezTo>
                  <a:pt x="431228" y="2204554"/>
                  <a:pt x="438011" y="2211315"/>
                  <a:pt x="444793" y="2218077"/>
                </a:cubicBezTo>
                <a:cubicBezTo>
                  <a:pt x="438011" y="2221458"/>
                  <a:pt x="431228" y="2197792"/>
                  <a:pt x="421053" y="2201173"/>
                </a:cubicBezTo>
                <a:cubicBezTo>
                  <a:pt x="417663" y="2187650"/>
                  <a:pt x="400705" y="2177507"/>
                  <a:pt x="397315" y="2163984"/>
                </a:cubicBezTo>
                <a:close/>
                <a:moveTo>
                  <a:pt x="383320" y="2163984"/>
                </a:moveTo>
                <a:lnTo>
                  <a:pt x="386670" y="2171055"/>
                </a:lnTo>
                <a:lnTo>
                  <a:pt x="383320" y="2167482"/>
                </a:lnTo>
                <a:cubicBezTo>
                  <a:pt x="379822" y="2163984"/>
                  <a:pt x="383320" y="2167482"/>
                  <a:pt x="383320" y="2163984"/>
                </a:cubicBezTo>
                <a:close/>
                <a:moveTo>
                  <a:pt x="2312979" y="2148991"/>
                </a:moveTo>
                <a:cubicBezTo>
                  <a:pt x="2316415" y="2155239"/>
                  <a:pt x="2295800" y="2164609"/>
                  <a:pt x="2299234" y="2167732"/>
                </a:cubicBezTo>
                <a:cubicBezTo>
                  <a:pt x="2295800" y="2170855"/>
                  <a:pt x="2292364" y="2170855"/>
                  <a:pt x="2292364" y="2173979"/>
                </a:cubicBezTo>
                <a:cubicBezTo>
                  <a:pt x="2290645" y="2172418"/>
                  <a:pt x="2294081" y="2168513"/>
                  <a:pt x="2296658" y="2165390"/>
                </a:cubicBezTo>
                <a:lnTo>
                  <a:pt x="2296078" y="2162755"/>
                </a:lnTo>
                <a:lnTo>
                  <a:pt x="2271436" y="2186474"/>
                </a:lnTo>
                <a:cubicBezTo>
                  <a:pt x="2275006" y="2179602"/>
                  <a:pt x="2289285" y="2165859"/>
                  <a:pt x="2292855" y="2158986"/>
                </a:cubicBezTo>
                <a:lnTo>
                  <a:pt x="2295893" y="2161911"/>
                </a:lnTo>
                <a:lnTo>
                  <a:pt x="2295800" y="2161485"/>
                </a:lnTo>
                <a:cubicBezTo>
                  <a:pt x="2302671" y="2152114"/>
                  <a:pt x="2309543" y="2155239"/>
                  <a:pt x="2312979" y="2148991"/>
                </a:cubicBezTo>
                <a:close/>
                <a:moveTo>
                  <a:pt x="365039" y="2137935"/>
                </a:moveTo>
                <a:lnTo>
                  <a:pt x="368579" y="2141870"/>
                </a:lnTo>
                <a:cubicBezTo>
                  <a:pt x="370661" y="2145368"/>
                  <a:pt x="371494" y="2147992"/>
                  <a:pt x="368163" y="2144494"/>
                </a:cubicBezTo>
                <a:close/>
                <a:moveTo>
                  <a:pt x="364645" y="2137496"/>
                </a:moveTo>
                <a:lnTo>
                  <a:pt x="364831" y="2137496"/>
                </a:lnTo>
                <a:lnTo>
                  <a:pt x="365039" y="2137935"/>
                </a:lnTo>
                <a:close/>
                <a:moveTo>
                  <a:pt x="213236" y="2135917"/>
                </a:moveTo>
                <a:cubicBezTo>
                  <a:pt x="214068" y="2135516"/>
                  <a:pt x="214901" y="2136320"/>
                  <a:pt x="216566" y="2141138"/>
                </a:cubicBezTo>
                <a:cubicBezTo>
                  <a:pt x="213236" y="2144351"/>
                  <a:pt x="219899" y="2150778"/>
                  <a:pt x="219899" y="2150778"/>
                </a:cubicBezTo>
                <a:cubicBezTo>
                  <a:pt x="216566" y="2153990"/>
                  <a:pt x="216566" y="2147565"/>
                  <a:pt x="209903" y="2137926"/>
                </a:cubicBezTo>
                <a:cubicBezTo>
                  <a:pt x="211569" y="2137926"/>
                  <a:pt x="212401" y="2136320"/>
                  <a:pt x="213236" y="2135917"/>
                </a:cubicBezTo>
                <a:close/>
                <a:moveTo>
                  <a:pt x="361499" y="2133998"/>
                </a:moveTo>
                <a:lnTo>
                  <a:pt x="364645" y="2137496"/>
                </a:lnTo>
                <a:lnTo>
                  <a:pt x="361499" y="2137496"/>
                </a:lnTo>
                <a:cubicBezTo>
                  <a:pt x="354836" y="2133998"/>
                  <a:pt x="364831" y="2137496"/>
                  <a:pt x="361499" y="2133998"/>
                </a:cubicBezTo>
                <a:close/>
                <a:moveTo>
                  <a:pt x="342341" y="2122004"/>
                </a:moveTo>
                <a:cubicBezTo>
                  <a:pt x="342341" y="2119005"/>
                  <a:pt x="352836" y="2128001"/>
                  <a:pt x="359833" y="2131000"/>
                </a:cubicBezTo>
                <a:cubicBezTo>
                  <a:pt x="356334" y="2131000"/>
                  <a:pt x="356334" y="2131000"/>
                  <a:pt x="356334" y="2133998"/>
                </a:cubicBezTo>
                <a:cubicBezTo>
                  <a:pt x="352836" y="2133998"/>
                  <a:pt x="345838" y="2125002"/>
                  <a:pt x="342341" y="2122004"/>
                </a:cubicBezTo>
                <a:close/>
                <a:moveTo>
                  <a:pt x="222397" y="2121505"/>
                </a:moveTo>
                <a:cubicBezTo>
                  <a:pt x="222397" y="2124628"/>
                  <a:pt x="222397" y="2127752"/>
                  <a:pt x="224896" y="2130875"/>
                </a:cubicBezTo>
                <a:cubicBezTo>
                  <a:pt x="222397" y="2130875"/>
                  <a:pt x="222397" y="2134000"/>
                  <a:pt x="219899" y="2124628"/>
                </a:cubicBezTo>
                <a:cubicBezTo>
                  <a:pt x="222397" y="2121505"/>
                  <a:pt x="222397" y="2121505"/>
                  <a:pt x="222397" y="2121505"/>
                </a:cubicBezTo>
                <a:close/>
                <a:moveTo>
                  <a:pt x="224271" y="2116194"/>
                </a:moveTo>
                <a:cubicBezTo>
                  <a:pt x="225208" y="2116631"/>
                  <a:pt x="226145" y="2117505"/>
                  <a:pt x="226145" y="2117505"/>
                </a:cubicBezTo>
                <a:cubicBezTo>
                  <a:pt x="229894" y="2128001"/>
                  <a:pt x="226145" y="2131500"/>
                  <a:pt x="222397" y="2117505"/>
                </a:cubicBezTo>
                <a:cubicBezTo>
                  <a:pt x="222397" y="2115756"/>
                  <a:pt x="223334" y="2115756"/>
                  <a:pt x="224271" y="2116194"/>
                </a:cubicBezTo>
                <a:close/>
                <a:moveTo>
                  <a:pt x="349836" y="2112223"/>
                </a:moveTo>
                <a:cubicBezTo>
                  <a:pt x="353584" y="2109010"/>
                  <a:pt x="357332" y="2118648"/>
                  <a:pt x="361081" y="2121861"/>
                </a:cubicBezTo>
                <a:cubicBezTo>
                  <a:pt x="361081" y="2121861"/>
                  <a:pt x="361081" y="2125075"/>
                  <a:pt x="364829" y="2128288"/>
                </a:cubicBezTo>
                <a:cubicBezTo>
                  <a:pt x="364829" y="2131500"/>
                  <a:pt x="357332" y="2121861"/>
                  <a:pt x="353584" y="2118648"/>
                </a:cubicBezTo>
                <a:cubicBezTo>
                  <a:pt x="361081" y="2121861"/>
                  <a:pt x="357332" y="2118648"/>
                  <a:pt x="349836" y="2112223"/>
                </a:cubicBezTo>
                <a:close/>
                <a:moveTo>
                  <a:pt x="2357231" y="2094017"/>
                </a:moveTo>
                <a:cubicBezTo>
                  <a:pt x="2361396" y="2097515"/>
                  <a:pt x="2357231" y="2104513"/>
                  <a:pt x="2353066" y="2111510"/>
                </a:cubicBezTo>
                <a:cubicBezTo>
                  <a:pt x="2353066" y="2104513"/>
                  <a:pt x="2348901" y="2108010"/>
                  <a:pt x="2357231" y="2094017"/>
                </a:cubicBezTo>
                <a:close/>
                <a:moveTo>
                  <a:pt x="299812" y="2051920"/>
                </a:moveTo>
                <a:lnTo>
                  <a:pt x="298906" y="2052600"/>
                </a:lnTo>
                <a:lnTo>
                  <a:pt x="300428" y="2053154"/>
                </a:lnTo>
                <a:close/>
                <a:moveTo>
                  <a:pt x="2406373" y="1999062"/>
                </a:moveTo>
                <a:cubicBezTo>
                  <a:pt x="2403041" y="2002809"/>
                  <a:pt x="2403041" y="2006557"/>
                  <a:pt x="2403041" y="2010307"/>
                </a:cubicBezTo>
                <a:cubicBezTo>
                  <a:pt x="2399709" y="2014055"/>
                  <a:pt x="2399709" y="2010307"/>
                  <a:pt x="2396378" y="2014055"/>
                </a:cubicBezTo>
                <a:cubicBezTo>
                  <a:pt x="2399709" y="2006557"/>
                  <a:pt x="2406373" y="1999062"/>
                  <a:pt x="2406373" y="1999062"/>
                </a:cubicBezTo>
                <a:close/>
                <a:moveTo>
                  <a:pt x="2418297" y="1975595"/>
                </a:moveTo>
                <a:cubicBezTo>
                  <a:pt x="2421670" y="1975595"/>
                  <a:pt x="2414925" y="1982339"/>
                  <a:pt x="2418297" y="1985712"/>
                </a:cubicBezTo>
                <a:cubicBezTo>
                  <a:pt x="2414925" y="1989084"/>
                  <a:pt x="2411552" y="1989084"/>
                  <a:pt x="2411552" y="1985712"/>
                </a:cubicBezTo>
                <a:cubicBezTo>
                  <a:pt x="2414925" y="1985712"/>
                  <a:pt x="2414925" y="1982339"/>
                  <a:pt x="2418297" y="1975595"/>
                </a:cubicBezTo>
                <a:close/>
                <a:moveTo>
                  <a:pt x="2383884" y="1969076"/>
                </a:moveTo>
                <a:cubicBezTo>
                  <a:pt x="2383884" y="1969076"/>
                  <a:pt x="2377220" y="1984069"/>
                  <a:pt x="2373889" y="1984069"/>
                </a:cubicBezTo>
                <a:cubicBezTo>
                  <a:pt x="2377220" y="1972824"/>
                  <a:pt x="2380552" y="1972824"/>
                  <a:pt x="2383884" y="1969076"/>
                </a:cubicBezTo>
                <a:close/>
                <a:moveTo>
                  <a:pt x="256587" y="1968851"/>
                </a:moveTo>
                <a:lnTo>
                  <a:pt x="263226" y="1972170"/>
                </a:lnTo>
                <a:lnTo>
                  <a:pt x="261646" y="1972644"/>
                </a:lnTo>
                <a:cubicBezTo>
                  <a:pt x="260802" y="1973910"/>
                  <a:pt x="259960" y="1975595"/>
                  <a:pt x="256587" y="1968851"/>
                </a:cubicBezTo>
                <a:close/>
                <a:moveTo>
                  <a:pt x="239888" y="1959080"/>
                </a:moveTo>
                <a:cubicBezTo>
                  <a:pt x="242386" y="1966576"/>
                  <a:pt x="244885" y="1974073"/>
                  <a:pt x="244885" y="1974073"/>
                </a:cubicBezTo>
                <a:lnTo>
                  <a:pt x="239888" y="1962828"/>
                </a:lnTo>
                <a:cubicBezTo>
                  <a:pt x="239888" y="1959080"/>
                  <a:pt x="239888" y="1959080"/>
                  <a:pt x="239888" y="1959080"/>
                </a:cubicBezTo>
                <a:close/>
                <a:moveTo>
                  <a:pt x="246471" y="1958734"/>
                </a:moveTo>
                <a:cubicBezTo>
                  <a:pt x="249842" y="1962106"/>
                  <a:pt x="253215" y="1978967"/>
                  <a:pt x="256587" y="1975595"/>
                </a:cubicBezTo>
                <a:cubicBezTo>
                  <a:pt x="259959" y="1978967"/>
                  <a:pt x="256587" y="1982339"/>
                  <a:pt x="256587" y="1985712"/>
                </a:cubicBezTo>
                <a:cubicBezTo>
                  <a:pt x="253215" y="1978967"/>
                  <a:pt x="243097" y="1965479"/>
                  <a:pt x="246471" y="1958734"/>
                </a:cubicBezTo>
                <a:close/>
                <a:moveTo>
                  <a:pt x="2373055" y="1956582"/>
                </a:moveTo>
                <a:cubicBezTo>
                  <a:pt x="2376387" y="1956582"/>
                  <a:pt x="2373055" y="1963455"/>
                  <a:pt x="2373055" y="1966889"/>
                </a:cubicBezTo>
                <a:cubicBezTo>
                  <a:pt x="2369723" y="1966889"/>
                  <a:pt x="2363060" y="1966889"/>
                  <a:pt x="2363060" y="1977198"/>
                </a:cubicBezTo>
                <a:cubicBezTo>
                  <a:pt x="2363060" y="1977198"/>
                  <a:pt x="2359727" y="1980634"/>
                  <a:pt x="2359727" y="1984070"/>
                </a:cubicBezTo>
                <a:cubicBezTo>
                  <a:pt x="2356397" y="1977198"/>
                  <a:pt x="2369723" y="1963455"/>
                  <a:pt x="2373055" y="1956582"/>
                </a:cubicBezTo>
                <a:close/>
                <a:moveTo>
                  <a:pt x="220176" y="1945292"/>
                </a:moveTo>
                <a:lnTo>
                  <a:pt x="229060" y="1948252"/>
                </a:lnTo>
                <a:cubicBezTo>
                  <a:pt x="232392" y="1961580"/>
                  <a:pt x="219065" y="1941589"/>
                  <a:pt x="222397" y="1948252"/>
                </a:cubicBezTo>
                <a:close/>
                <a:moveTo>
                  <a:pt x="218798" y="1943455"/>
                </a:moveTo>
                <a:lnTo>
                  <a:pt x="220176" y="1945292"/>
                </a:lnTo>
                <a:lnTo>
                  <a:pt x="219065" y="1944922"/>
                </a:lnTo>
                <a:close/>
                <a:moveTo>
                  <a:pt x="202406" y="1941589"/>
                </a:moveTo>
                <a:cubicBezTo>
                  <a:pt x="205529" y="1941589"/>
                  <a:pt x="214901" y="1956582"/>
                  <a:pt x="208654" y="1956582"/>
                </a:cubicBezTo>
                <a:cubicBezTo>
                  <a:pt x="208654" y="1952835"/>
                  <a:pt x="205529" y="1949085"/>
                  <a:pt x="202406" y="1941589"/>
                </a:cubicBezTo>
                <a:close/>
                <a:moveTo>
                  <a:pt x="212401" y="1934926"/>
                </a:moveTo>
                <a:cubicBezTo>
                  <a:pt x="215734" y="1938257"/>
                  <a:pt x="215734" y="1931594"/>
                  <a:pt x="222397" y="1938257"/>
                </a:cubicBezTo>
                <a:cubicBezTo>
                  <a:pt x="219065" y="1938257"/>
                  <a:pt x="218232" y="1939090"/>
                  <a:pt x="218232" y="1940340"/>
                </a:cubicBezTo>
                <a:lnTo>
                  <a:pt x="218798" y="1943455"/>
                </a:lnTo>
                <a:close/>
                <a:moveTo>
                  <a:pt x="2416368" y="1926283"/>
                </a:moveTo>
                <a:cubicBezTo>
                  <a:pt x="2417201" y="1927221"/>
                  <a:pt x="2418034" y="1929094"/>
                  <a:pt x="2421366" y="1929094"/>
                </a:cubicBezTo>
                <a:cubicBezTo>
                  <a:pt x="2418034" y="1936592"/>
                  <a:pt x="2411371" y="1932844"/>
                  <a:pt x="2411371" y="1929094"/>
                </a:cubicBezTo>
                <a:cubicBezTo>
                  <a:pt x="2414703" y="1925347"/>
                  <a:pt x="2415536" y="1925347"/>
                  <a:pt x="2416368" y="1926283"/>
                </a:cubicBezTo>
                <a:close/>
                <a:moveTo>
                  <a:pt x="2405067" y="1918010"/>
                </a:moveTo>
                <a:lnTo>
                  <a:pt x="2403121" y="1922063"/>
                </a:lnTo>
                <a:cubicBezTo>
                  <a:pt x="2401435" y="1925013"/>
                  <a:pt x="2399749" y="1926699"/>
                  <a:pt x="2398064" y="1925013"/>
                </a:cubicBezTo>
                <a:cubicBezTo>
                  <a:pt x="2399749" y="1921641"/>
                  <a:pt x="2400592" y="1921641"/>
                  <a:pt x="2401857" y="1921219"/>
                </a:cubicBezTo>
                <a:close/>
                <a:moveTo>
                  <a:pt x="2408180" y="1914896"/>
                </a:moveTo>
                <a:lnTo>
                  <a:pt x="2405067" y="1918010"/>
                </a:lnTo>
                <a:lnTo>
                  <a:pt x="2405939" y="1916195"/>
                </a:lnTo>
                <a:close/>
                <a:moveTo>
                  <a:pt x="2552136" y="1911602"/>
                </a:moveTo>
                <a:cubicBezTo>
                  <a:pt x="2552136" y="1915000"/>
                  <a:pt x="2555469" y="1911602"/>
                  <a:pt x="2558801" y="1911602"/>
                </a:cubicBezTo>
                <a:cubicBezTo>
                  <a:pt x="2555469" y="1921797"/>
                  <a:pt x="2548806" y="1935391"/>
                  <a:pt x="2542141" y="1948984"/>
                </a:cubicBezTo>
                <a:cubicBezTo>
                  <a:pt x="2535478" y="1959180"/>
                  <a:pt x="2528815" y="1976172"/>
                  <a:pt x="2518820" y="1989765"/>
                </a:cubicBezTo>
                <a:cubicBezTo>
                  <a:pt x="2512155" y="2003359"/>
                  <a:pt x="2505492" y="2016952"/>
                  <a:pt x="2498829" y="2027148"/>
                </a:cubicBezTo>
                <a:cubicBezTo>
                  <a:pt x="2492164" y="2040741"/>
                  <a:pt x="2485501" y="2050936"/>
                  <a:pt x="2478838" y="2061132"/>
                </a:cubicBezTo>
                <a:cubicBezTo>
                  <a:pt x="2472174" y="2071327"/>
                  <a:pt x="2468843" y="2074725"/>
                  <a:pt x="2462178" y="2081522"/>
                </a:cubicBezTo>
                <a:cubicBezTo>
                  <a:pt x="2458848" y="2081522"/>
                  <a:pt x="2475506" y="2057733"/>
                  <a:pt x="2478838" y="2054335"/>
                </a:cubicBezTo>
                <a:cubicBezTo>
                  <a:pt x="2492164" y="2027148"/>
                  <a:pt x="2505492" y="2006757"/>
                  <a:pt x="2518820" y="1982968"/>
                </a:cubicBezTo>
                <a:cubicBezTo>
                  <a:pt x="2525483" y="1972773"/>
                  <a:pt x="2532146" y="1962578"/>
                  <a:pt x="2535478" y="1948984"/>
                </a:cubicBezTo>
                <a:cubicBezTo>
                  <a:pt x="2542141" y="1938789"/>
                  <a:pt x="2548806" y="1925196"/>
                  <a:pt x="2552136" y="1911602"/>
                </a:cubicBezTo>
                <a:close/>
                <a:moveTo>
                  <a:pt x="164923" y="1899109"/>
                </a:moveTo>
                <a:cubicBezTo>
                  <a:pt x="174918" y="1915887"/>
                  <a:pt x="184914" y="1936020"/>
                  <a:pt x="194909" y="1956153"/>
                </a:cubicBezTo>
                <a:cubicBezTo>
                  <a:pt x="204904" y="1979642"/>
                  <a:pt x="214900" y="1999776"/>
                  <a:pt x="224895" y="2016554"/>
                </a:cubicBezTo>
                <a:cubicBezTo>
                  <a:pt x="221563" y="2016554"/>
                  <a:pt x="208237" y="1989709"/>
                  <a:pt x="198241" y="1979642"/>
                </a:cubicBezTo>
                <a:cubicBezTo>
                  <a:pt x="194909" y="1969576"/>
                  <a:pt x="204904" y="1986354"/>
                  <a:pt x="201572" y="1976287"/>
                </a:cubicBezTo>
                <a:cubicBezTo>
                  <a:pt x="191577" y="1962864"/>
                  <a:pt x="184914" y="1949442"/>
                  <a:pt x="178251" y="1936020"/>
                </a:cubicBezTo>
                <a:cubicBezTo>
                  <a:pt x="171586" y="1922597"/>
                  <a:pt x="168255" y="1909175"/>
                  <a:pt x="164923" y="1899109"/>
                </a:cubicBezTo>
                <a:close/>
                <a:moveTo>
                  <a:pt x="94956" y="1899109"/>
                </a:moveTo>
                <a:cubicBezTo>
                  <a:pt x="98288" y="1899109"/>
                  <a:pt x="104951" y="1912436"/>
                  <a:pt x="104951" y="1919099"/>
                </a:cubicBezTo>
                <a:cubicBezTo>
                  <a:pt x="104951" y="1919099"/>
                  <a:pt x="98288" y="1905772"/>
                  <a:pt x="94956" y="1899109"/>
                </a:cubicBezTo>
                <a:close/>
                <a:moveTo>
                  <a:pt x="218863" y="1890143"/>
                </a:moveTo>
                <a:lnTo>
                  <a:pt x="217964" y="1891292"/>
                </a:lnTo>
                <a:lnTo>
                  <a:pt x="219491" y="1891292"/>
                </a:lnTo>
                <a:close/>
                <a:moveTo>
                  <a:pt x="154928" y="1881618"/>
                </a:moveTo>
                <a:cubicBezTo>
                  <a:pt x="158051" y="1881618"/>
                  <a:pt x="164298" y="1894945"/>
                  <a:pt x="167423" y="1901608"/>
                </a:cubicBezTo>
                <a:cubicBezTo>
                  <a:pt x="164298" y="1898276"/>
                  <a:pt x="158051" y="1888281"/>
                  <a:pt x="154928" y="1881618"/>
                </a:cubicBezTo>
                <a:close/>
                <a:moveTo>
                  <a:pt x="278508" y="1874010"/>
                </a:moveTo>
                <a:cubicBezTo>
                  <a:pt x="279351" y="1874432"/>
                  <a:pt x="280193" y="1876118"/>
                  <a:pt x="280193" y="1877804"/>
                </a:cubicBezTo>
                <a:lnTo>
                  <a:pt x="278109" y="1874907"/>
                </a:lnTo>
                <a:close/>
                <a:moveTo>
                  <a:pt x="272635" y="1859083"/>
                </a:moveTo>
                <a:lnTo>
                  <a:pt x="276822" y="1864315"/>
                </a:lnTo>
                <a:cubicBezTo>
                  <a:pt x="278508" y="1866001"/>
                  <a:pt x="276822" y="1865158"/>
                  <a:pt x="274714" y="1863050"/>
                </a:cubicBezTo>
                <a:close/>
                <a:moveTo>
                  <a:pt x="270077" y="1854199"/>
                </a:moveTo>
                <a:lnTo>
                  <a:pt x="272635" y="1859083"/>
                </a:lnTo>
                <a:lnTo>
                  <a:pt x="270507" y="1856423"/>
                </a:lnTo>
                <a:close/>
                <a:moveTo>
                  <a:pt x="2455515" y="1854130"/>
                </a:moveTo>
                <a:cubicBezTo>
                  <a:pt x="2458848" y="1854130"/>
                  <a:pt x="2452183" y="1864125"/>
                  <a:pt x="2455515" y="1864125"/>
                </a:cubicBezTo>
                <a:cubicBezTo>
                  <a:pt x="2448852" y="1874120"/>
                  <a:pt x="2452183" y="1857462"/>
                  <a:pt x="2455515" y="1854130"/>
                </a:cubicBezTo>
                <a:close/>
                <a:moveTo>
                  <a:pt x="269770" y="1848421"/>
                </a:moveTo>
                <a:cubicBezTo>
                  <a:pt x="269041" y="1848098"/>
                  <a:pt x="268624" y="1849171"/>
                  <a:pt x="268208" y="1850461"/>
                </a:cubicBezTo>
                <a:lnTo>
                  <a:pt x="267294" y="1852408"/>
                </a:lnTo>
                <a:lnTo>
                  <a:pt x="270507" y="1856423"/>
                </a:lnTo>
                <a:lnTo>
                  <a:pt x="272606" y="1867265"/>
                </a:lnTo>
                <a:lnTo>
                  <a:pt x="278109" y="1874907"/>
                </a:lnTo>
                <a:lnTo>
                  <a:pt x="276822" y="1877804"/>
                </a:lnTo>
                <a:lnTo>
                  <a:pt x="289326" y="1887805"/>
                </a:lnTo>
                <a:lnTo>
                  <a:pt x="287911" y="1885082"/>
                </a:lnTo>
                <a:cubicBezTo>
                  <a:pt x="285805" y="1882131"/>
                  <a:pt x="283277" y="1878756"/>
                  <a:pt x="279907" y="1872008"/>
                </a:cubicBezTo>
                <a:cubicBezTo>
                  <a:pt x="283277" y="1875381"/>
                  <a:pt x="285805" y="1875381"/>
                  <a:pt x="286647" y="1872852"/>
                </a:cubicBezTo>
                <a:lnTo>
                  <a:pt x="284261" y="1862694"/>
                </a:lnTo>
                <a:lnTo>
                  <a:pt x="283567" y="1860942"/>
                </a:lnTo>
                <a:cubicBezTo>
                  <a:pt x="280193" y="1860942"/>
                  <a:pt x="276822" y="1857571"/>
                  <a:pt x="273448" y="1854199"/>
                </a:cubicBezTo>
                <a:lnTo>
                  <a:pt x="273448" y="1854001"/>
                </a:lnTo>
                <a:lnTo>
                  <a:pt x="273206" y="1854755"/>
                </a:lnTo>
                <a:cubicBezTo>
                  <a:pt x="271539" y="1850461"/>
                  <a:pt x="270499" y="1848742"/>
                  <a:pt x="269770" y="1848421"/>
                </a:cubicBezTo>
                <a:close/>
                <a:moveTo>
                  <a:pt x="192512" y="1837338"/>
                </a:moveTo>
                <a:lnTo>
                  <a:pt x="197632" y="1861337"/>
                </a:lnTo>
                <a:lnTo>
                  <a:pt x="197149" y="1860522"/>
                </a:lnTo>
                <a:cubicBezTo>
                  <a:pt x="193355" y="1850826"/>
                  <a:pt x="190826" y="1840711"/>
                  <a:pt x="192512" y="1837338"/>
                </a:cubicBezTo>
                <a:close/>
                <a:moveTo>
                  <a:pt x="2504453" y="1831639"/>
                </a:moveTo>
                <a:cubicBezTo>
                  <a:pt x="2511326" y="1831639"/>
                  <a:pt x="2501017" y="1851630"/>
                  <a:pt x="2494145" y="1858293"/>
                </a:cubicBezTo>
                <a:cubicBezTo>
                  <a:pt x="2494145" y="1851630"/>
                  <a:pt x="2487274" y="1864958"/>
                  <a:pt x="2483838" y="1871621"/>
                </a:cubicBezTo>
                <a:cubicBezTo>
                  <a:pt x="2494145" y="1851630"/>
                  <a:pt x="2494145" y="1848298"/>
                  <a:pt x="2504453" y="1831639"/>
                </a:cubicBezTo>
                <a:close/>
                <a:moveTo>
                  <a:pt x="238388" y="1791660"/>
                </a:moveTo>
                <a:cubicBezTo>
                  <a:pt x="252383" y="1821646"/>
                  <a:pt x="234890" y="1808318"/>
                  <a:pt x="238388" y="1791660"/>
                </a:cubicBezTo>
                <a:close/>
                <a:moveTo>
                  <a:pt x="232724" y="1777493"/>
                </a:moveTo>
                <a:lnTo>
                  <a:pt x="231715" y="1780855"/>
                </a:lnTo>
                <a:lnTo>
                  <a:pt x="232724" y="1788250"/>
                </a:lnTo>
                <a:lnTo>
                  <a:pt x="232724" y="1780904"/>
                </a:lnTo>
                <a:close/>
                <a:moveTo>
                  <a:pt x="2507992" y="1754177"/>
                </a:moveTo>
                <a:cubicBezTo>
                  <a:pt x="2504659" y="1767920"/>
                  <a:pt x="2511324" y="1761049"/>
                  <a:pt x="2511324" y="1757613"/>
                </a:cubicBezTo>
                <a:cubicBezTo>
                  <a:pt x="2511324" y="1767920"/>
                  <a:pt x="2504659" y="1771356"/>
                  <a:pt x="2511324" y="1767920"/>
                </a:cubicBezTo>
                <a:cubicBezTo>
                  <a:pt x="2511324" y="1771356"/>
                  <a:pt x="2507992" y="1774792"/>
                  <a:pt x="2504659" y="1781664"/>
                </a:cubicBezTo>
                <a:cubicBezTo>
                  <a:pt x="2501329" y="1781664"/>
                  <a:pt x="2501329" y="1778228"/>
                  <a:pt x="2501329" y="1771356"/>
                </a:cubicBezTo>
                <a:cubicBezTo>
                  <a:pt x="2501329" y="1764484"/>
                  <a:pt x="2504659" y="1754177"/>
                  <a:pt x="2507992" y="1754177"/>
                </a:cubicBezTo>
                <a:close/>
                <a:moveTo>
                  <a:pt x="2522985" y="1749179"/>
                </a:moveTo>
                <a:cubicBezTo>
                  <a:pt x="2526317" y="1749179"/>
                  <a:pt x="2522985" y="1759675"/>
                  <a:pt x="2526317" y="1759675"/>
                </a:cubicBezTo>
                <a:cubicBezTo>
                  <a:pt x="2519652" y="1766672"/>
                  <a:pt x="2516322" y="1756176"/>
                  <a:pt x="2522985" y="1749179"/>
                </a:cubicBezTo>
                <a:close/>
                <a:moveTo>
                  <a:pt x="133689" y="1746681"/>
                </a:moveTo>
                <a:cubicBezTo>
                  <a:pt x="137438" y="1756676"/>
                  <a:pt x="137438" y="1763339"/>
                  <a:pt x="133689" y="1766672"/>
                </a:cubicBezTo>
                <a:cubicBezTo>
                  <a:pt x="133689" y="1760009"/>
                  <a:pt x="129941" y="1746681"/>
                  <a:pt x="133689" y="1746681"/>
                </a:cubicBezTo>
                <a:close/>
                <a:moveTo>
                  <a:pt x="246471" y="1746291"/>
                </a:moveTo>
                <a:cubicBezTo>
                  <a:pt x="246471" y="1756407"/>
                  <a:pt x="249842" y="1763152"/>
                  <a:pt x="243097" y="1763152"/>
                </a:cubicBezTo>
                <a:cubicBezTo>
                  <a:pt x="239726" y="1756407"/>
                  <a:pt x="243097" y="1759779"/>
                  <a:pt x="239726" y="1749662"/>
                </a:cubicBezTo>
                <a:cubicBezTo>
                  <a:pt x="241412" y="1754721"/>
                  <a:pt x="240568" y="1757251"/>
                  <a:pt x="240146" y="1760622"/>
                </a:cubicBezTo>
                <a:lnTo>
                  <a:pt x="242995" y="1776084"/>
                </a:lnTo>
                <a:lnTo>
                  <a:pt x="246205" y="1780904"/>
                </a:lnTo>
                <a:cubicBezTo>
                  <a:pt x="246205" y="1767408"/>
                  <a:pt x="242834" y="1770781"/>
                  <a:pt x="249575" y="1774156"/>
                </a:cubicBezTo>
                <a:cubicBezTo>
                  <a:pt x="249575" y="1767408"/>
                  <a:pt x="246205" y="1757285"/>
                  <a:pt x="252945" y="1757285"/>
                </a:cubicBezTo>
                <a:lnTo>
                  <a:pt x="251638" y="1752050"/>
                </a:lnTo>
                <a:lnTo>
                  <a:pt x="249842" y="1750928"/>
                </a:lnTo>
                <a:cubicBezTo>
                  <a:pt x="249000" y="1750506"/>
                  <a:pt x="248156" y="1749662"/>
                  <a:pt x="246471" y="1746291"/>
                </a:cubicBezTo>
                <a:close/>
                <a:moveTo>
                  <a:pt x="208133" y="1738870"/>
                </a:moveTo>
                <a:cubicBezTo>
                  <a:pt x="209279" y="1739599"/>
                  <a:pt x="210736" y="1741682"/>
                  <a:pt x="212401" y="1745847"/>
                </a:cubicBezTo>
                <a:cubicBezTo>
                  <a:pt x="209069" y="1742516"/>
                  <a:pt x="209069" y="1745847"/>
                  <a:pt x="209069" y="1749179"/>
                </a:cubicBezTo>
                <a:cubicBezTo>
                  <a:pt x="204072" y="1746679"/>
                  <a:pt x="204696" y="1736684"/>
                  <a:pt x="208133" y="1738870"/>
                </a:cubicBezTo>
                <a:close/>
                <a:moveTo>
                  <a:pt x="152430" y="1736686"/>
                </a:moveTo>
                <a:cubicBezTo>
                  <a:pt x="155762" y="1739898"/>
                  <a:pt x="159093" y="1749536"/>
                  <a:pt x="162425" y="1755963"/>
                </a:cubicBezTo>
                <a:cubicBezTo>
                  <a:pt x="159093" y="1759176"/>
                  <a:pt x="162425" y="1746324"/>
                  <a:pt x="159093" y="1749536"/>
                </a:cubicBezTo>
                <a:cubicBezTo>
                  <a:pt x="155762" y="1743111"/>
                  <a:pt x="155762" y="1743111"/>
                  <a:pt x="152430" y="1736686"/>
                </a:cubicBezTo>
                <a:close/>
                <a:moveTo>
                  <a:pt x="119946" y="1736686"/>
                </a:moveTo>
                <a:cubicBezTo>
                  <a:pt x="119946" y="1740183"/>
                  <a:pt x="119946" y="1743682"/>
                  <a:pt x="119946" y="1747181"/>
                </a:cubicBezTo>
                <a:cubicBezTo>
                  <a:pt x="119946" y="1747181"/>
                  <a:pt x="119946" y="1750679"/>
                  <a:pt x="119946" y="1754178"/>
                </a:cubicBezTo>
                <a:cubicBezTo>
                  <a:pt x="117446" y="1750679"/>
                  <a:pt x="117446" y="1736686"/>
                  <a:pt x="119946" y="1736686"/>
                </a:cubicBezTo>
                <a:close/>
                <a:moveTo>
                  <a:pt x="219491" y="1736174"/>
                </a:moveTo>
                <a:cubicBezTo>
                  <a:pt x="219491" y="1742919"/>
                  <a:pt x="229608" y="1756407"/>
                  <a:pt x="232981" y="1766524"/>
                </a:cubicBezTo>
                <a:cubicBezTo>
                  <a:pt x="232981" y="1766524"/>
                  <a:pt x="229608" y="1763152"/>
                  <a:pt x="229608" y="1763152"/>
                </a:cubicBezTo>
                <a:cubicBezTo>
                  <a:pt x="229608" y="1763152"/>
                  <a:pt x="229608" y="1766524"/>
                  <a:pt x="229608" y="1766524"/>
                </a:cubicBezTo>
                <a:cubicBezTo>
                  <a:pt x="229608" y="1769895"/>
                  <a:pt x="226236" y="1759779"/>
                  <a:pt x="226236" y="1763152"/>
                </a:cubicBezTo>
                <a:cubicBezTo>
                  <a:pt x="224549" y="1764838"/>
                  <a:pt x="225392" y="1768209"/>
                  <a:pt x="227078" y="1771161"/>
                </a:cubicBezTo>
                <a:lnTo>
                  <a:pt x="232724" y="1776402"/>
                </a:lnTo>
                <a:lnTo>
                  <a:pt x="232724" y="1770781"/>
                </a:lnTo>
                <a:cubicBezTo>
                  <a:pt x="236094" y="1770781"/>
                  <a:pt x="236094" y="1777529"/>
                  <a:pt x="236094" y="1780904"/>
                </a:cubicBezTo>
                <a:lnTo>
                  <a:pt x="239414" y="1770933"/>
                </a:lnTo>
                <a:lnTo>
                  <a:pt x="234667" y="1763572"/>
                </a:lnTo>
                <a:cubicBezTo>
                  <a:pt x="231293" y="1757251"/>
                  <a:pt x="227922" y="1749662"/>
                  <a:pt x="226236" y="1742919"/>
                </a:cubicBezTo>
                <a:cubicBezTo>
                  <a:pt x="226236" y="1739547"/>
                  <a:pt x="222863" y="1746291"/>
                  <a:pt x="219491" y="1736174"/>
                </a:cubicBezTo>
                <a:close/>
                <a:moveTo>
                  <a:pt x="2566298" y="1707323"/>
                </a:moveTo>
                <a:cubicBezTo>
                  <a:pt x="2566298" y="1710448"/>
                  <a:pt x="2562966" y="1713570"/>
                  <a:pt x="2562966" y="1716695"/>
                </a:cubicBezTo>
                <a:cubicBezTo>
                  <a:pt x="2559634" y="1716695"/>
                  <a:pt x="2559634" y="1713570"/>
                  <a:pt x="2559634" y="1716695"/>
                </a:cubicBezTo>
                <a:cubicBezTo>
                  <a:pt x="2556303" y="1713570"/>
                  <a:pt x="2562966" y="1704200"/>
                  <a:pt x="2566298" y="1707323"/>
                </a:cubicBezTo>
                <a:close/>
                <a:moveTo>
                  <a:pt x="195883" y="1699081"/>
                </a:moveTo>
                <a:lnTo>
                  <a:pt x="197643" y="1703260"/>
                </a:lnTo>
                <a:lnTo>
                  <a:pt x="197570" y="1703296"/>
                </a:lnTo>
                <a:cubicBezTo>
                  <a:pt x="196727" y="1702453"/>
                  <a:pt x="195883" y="1700767"/>
                  <a:pt x="195883" y="1699081"/>
                </a:cubicBezTo>
                <a:close/>
                <a:moveTo>
                  <a:pt x="127441" y="1696703"/>
                </a:moveTo>
                <a:cubicBezTo>
                  <a:pt x="127441" y="1699826"/>
                  <a:pt x="129941" y="1699826"/>
                  <a:pt x="129941" y="1696703"/>
                </a:cubicBezTo>
                <a:cubicBezTo>
                  <a:pt x="129941" y="1696703"/>
                  <a:pt x="129941" y="1709198"/>
                  <a:pt x="127441" y="1709198"/>
                </a:cubicBezTo>
                <a:cubicBezTo>
                  <a:pt x="127441" y="1706073"/>
                  <a:pt x="127441" y="1702950"/>
                  <a:pt x="127441" y="1696703"/>
                </a:cubicBezTo>
                <a:close/>
                <a:moveTo>
                  <a:pt x="2596284" y="1671716"/>
                </a:moveTo>
                <a:cubicBezTo>
                  <a:pt x="2596284" y="1675214"/>
                  <a:pt x="2588787" y="1689209"/>
                  <a:pt x="2588787" y="1685710"/>
                </a:cubicBezTo>
                <a:cubicBezTo>
                  <a:pt x="2588787" y="1682212"/>
                  <a:pt x="2588787" y="1678713"/>
                  <a:pt x="2588787" y="1675214"/>
                </a:cubicBezTo>
                <a:cubicBezTo>
                  <a:pt x="2592535" y="1678713"/>
                  <a:pt x="2592535" y="1675214"/>
                  <a:pt x="2596284" y="1671716"/>
                </a:cubicBezTo>
                <a:close/>
                <a:moveTo>
                  <a:pt x="188786" y="1669682"/>
                </a:moveTo>
                <a:lnTo>
                  <a:pt x="186182" y="1672289"/>
                </a:lnTo>
                <a:lnTo>
                  <a:pt x="189138" y="1685593"/>
                </a:lnTo>
                <a:cubicBezTo>
                  <a:pt x="192512" y="1692336"/>
                  <a:pt x="192512" y="1702453"/>
                  <a:pt x="195883" y="1712569"/>
                </a:cubicBezTo>
                <a:cubicBezTo>
                  <a:pt x="199256" y="1719314"/>
                  <a:pt x="199256" y="1729431"/>
                  <a:pt x="199256" y="1736174"/>
                </a:cubicBezTo>
                <a:cubicBezTo>
                  <a:pt x="199256" y="1739547"/>
                  <a:pt x="195883" y="1722686"/>
                  <a:pt x="195883" y="1726058"/>
                </a:cubicBezTo>
                <a:cubicBezTo>
                  <a:pt x="195883" y="1732802"/>
                  <a:pt x="202628" y="1746291"/>
                  <a:pt x="199256" y="1753035"/>
                </a:cubicBezTo>
                <a:cubicBezTo>
                  <a:pt x="206001" y="1756407"/>
                  <a:pt x="209373" y="1759779"/>
                  <a:pt x="212746" y="1769895"/>
                </a:cubicBezTo>
                <a:cubicBezTo>
                  <a:pt x="209373" y="1763152"/>
                  <a:pt x="212746" y="1759779"/>
                  <a:pt x="212746" y="1749662"/>
                </a:cubicBezTo>
                <a:cubicBezTo>
                  <a:pt x="212746" y="1753035"/>
                  <a:pt x="216118" y="1756407"/>
                  <a:pt x="216118" y="1763152"/>
                </a:cubicBezTo>
                <a:cubicBezTo>
                  <a:pt x="219491" y="1769895"/>
                  <a:pt x="222863" y="1773268"/>
                  <a:pt x="222863" y="1780012"/>
                </a:cubicBezTo>
                <a:cubicBezTo>
                  <a:pt x="222863" y="1793500"/>
                  <a:pt x="236352" y="1813733"/>
                  <a:pt x="249842" y="1833966"/>
                </a:cubicBezTo>
                <a:cubicBezTo>
                  <a:pt x="249842" y="1833966"/>
                  <a:pt x="249842" y="1830594"/>
                  <a:pt x="249842" y="1830594"/>
                </a:cubicBezTo>
                <a:lnTo>
                  <a:pt x="263500" y="1847665"/>
                </a:lnTo>
                <a:lnTo>
                  <a:pt x="263730" y="1844769"/>
                </a:lnTo>
                <a:cubicBezTo>
                  <a:pt x="265605" y="1843695"/>
                  <a:pt x="269561" y="1847345"/>
                  <a:pt x="269770" y="1844555"/>
                </a:cubicBezTo>
                <a:lnTo>
                  <a:pt x="269419" y="1843424"/>
                </a:lnTo>
                <a:lnTo>
                  <a:pt x="266704" y="1840711"/>
                </a:lnTo>
                <a:lnTo>
                  <a:pt x="268326" y="1839899"/>
                </a:lnTo>
                <a:lnTo>
                  <a:pt x="266541" y="1834139"/>
                </a:lnTo>
                <a:lnTo>
                  <a:pt x="268649" y="1837397"/>
                </a:lnTo>
                <a:lnTo>
                  <a:pt x="266704" y="1830594"/>
                </a:lnTo>
                <a:cubicBezTo>
                  <a:pt x="270077" y="1830594"/>
                  <a:pt x="273448" y="1833966"/>
                  <a:pt x="276822" y="1840711"/>
                </a:cubicBezTo>
                <a:lnTo>
                  <a:pt x="275717" y="1844024"/>
                </a:lnTo>
                <a:lnTo>
                  <a:pt x="276537" y="1844446"/>
                </a:lnTo>
                <a:lnTo>
                  <a:pt x="274316" y="1851322"/>
                </a:lnTo>
                <a:lnTo>
                  <a:pt x="279351" y="1854199"/>
                </a:lnTo>
                <a:cubicBezTo>
                  <a:pt x="281037" y="1853355"/>
                  <a:pt x="281881" y="1850827"/>
                  <a:pt x="280193" y="1847454"/>
                </a:cubicBezTo>
                <a:cubicBezTo>
                  <a:pt x="280193" y="1845768"/>
                  <a:pt x="282723" y="1849984"/>
                  <a:pt x="284831" y="1853777"/>
                </a:cubicBezTo>
                <a:lnTo>
                  <a:pt x="286647" y="1857046"/>
                </a:lnTo>
                <a:lnTo>
                  <a:pt x="286647" y="1848387"/>
                </a:lnTo>
                <a:cubicBezTo>
                  <a:pt x="279907" y="1838266"/>
                  <a:pt x="273167" y="1831517"/>
                  <a:pt x="266427" y="1828143"/>
                </a:cubicBezTo>
                <a:cubicBezTo>
                  <a:pt x="263056" y="1824769"/>
                  <a:pt x="266427" y="1824769"/>
                  <a:pt x="266427" y="1821394"/>
                </a:cubicBezTo>
                <a:cubicBezTo>
                  <a:pt x="259686" y="1801150"/>
                  <a:pt x="252945" y="1807898"/>
                  <a:pt x="246205" y="1791027"/>
                </a:cubicBezTo>
                <a:cubicBezTo>
                  <a:pt x="246205" y="1791027"/>
                  <a:pt x="246205" y="1794402"/>
                  <a:pt x="249575" y="1797775"/>
                </a:cubicBezTo>
                <a:cubicBezTo>
                  <a:pt x="242834" y="1791027"/>
                  <a:pt x="232724" y="1784279"/>
                  <a:pt x="232724" y="1791027"/>
                </a:cubicBezTo>
                <a:lnTo>
                  <a:pt x="232724" y="1789872"/>
                </a:lnTo>
                <a:lnTo>
                  <a:pt x="226236" y="1783383"/>
                </a:lnTo>
                <a:cubicBezTo>
                  <a:pt x="226236" y="1780012"/>
                  <a:pt x="226236" y="1776640"/>
                  <a:pt x="226236" y="1776640"/>
                </a:cubicBezTo>
                <a:cubicBezTo>
                  <a:pt x="226236" y="1773268"/>
                  <a:pt x="222863" y="1766524"/>
                  <a:pt x="219491" y="1759779"/>
                </a:cubicBezTo>
                <a:cubicBezTo>
                  <a:pt x="216118" y="1753035"/>
                  <a:pt x="212746" y="1742919"/>
                  <a:pt x="209373" y="1736174"/>
                </a:cubicBezTo>
                <a:cubicBezTo>
                  <a:pt x="207687" y="1729430"/>
                  <a:pt x="205158" y="1721843"/>
                  <a:pt x="202629" y="1715099"/>
                </a:cubicBezTo>
                <a:lnTo>
                  <a:pt x="197643" y="1703260"/>
                </a:lnTo>
                <a:lnTo>
                  <a:pt x="199256" y="1702453"/>
                </a:lnTo>
                <a:cubicBezTo>
                  <a:pt x="199256" y="1695710"/>
                  <a:pt x="195883" y="1699081"/>
                  <a:pt x="195883" y="1695710"/>
                </a:cubicBezTo>
                <a:close/>
                <a:moveTo>
                  <a:pt x="2588787" y="1651725"/>
                </a:moveTo>
                <a:cubicBezTo>
                  <a:pt x="2585455" y="1658389"/>
                  <a:pt x="2582122" y="1671716"/>
                  <a:pt x="2578792" y="1668384"/>
                </a:cubicBezTo>
                <a:cubicBezTo>
                  <a:pt x="2582122" y="1661721"/>
                  <a:pt x="2585455" y="1655058"/>
                  <a:pt x="2588787" y="1651725"/>
                </a:cubicBezTo>
                <a:close/>
                <a:moveTo>
                  <a:pt x="185542" y="1649311"/>
                </a:moveTo>
                <a:cubicBezTo>
                  <a:pt x="183856" y="1650998"/>
                  <a:pt x="184700" y="1654373"/>
                  <a:pt x="185963" y="1658168"/>
                </a:cubicBezTo>
                <a:lnTo>
                  <a:pt x="186052" y="1658514"/>
                </a:lnTo>
                <a:lnTo>
                  <a:pt x="187693" y="1657929"/>
                </a:lnTo>
                <a:close/>
                <a:moveTo>
                  <a:pt x="2488835" y="1641730"/>
                </a:moveTo>
                <a:cubicBezTo>
                  <a:pt x="2488835" y="1651725"/>
                  <a:pt x="2485086" y="1661721"/>
                  <a:pt x="2481338" y="1671716"/>
                </a:cubicBezTo>
                <a:cubicBezTo>
                  <a:pt x="2481338" y="1668384"/>
                  <a:pt x="2485086" y="1648393"/>
                  <a:pt x="2488835" y="1641730"/>
                </a:cubicBezTo>
                <a:close/>
                <a:moveTo>
                  <a:pt x="2479000" y="1638384"/>
                </a:moveTo>
                <a:cubicBezTo>
                  <a:pt x="2479000" y="1638384"/>
                  <a:pt x="2478157" y="1640070"/>
                  <a:pt x="2477315" y="1641334"/>
                </a:cubicBezTo>
                <a:lnTo>
                  <a:pt x="2476913" y="1641434"/>
                </a:lnTo>
                <a:close/>
                <a:moveTo>
                  <a:pt x="183502" y="1618703"/>
                </a:moveTo>
                <a:lnTo>
                  <a:pt x="185963" y="1630753"/>
                </a:lnTo>
                <a:lnTo>
                  <a:pt x="187627" y="1635642"/>
                </a:lnTo>
                <a:lnTo>
                  <a:pt x="189138" y="1631639"/>
                </a:lnTo>
                <a:cubicBezTo>
                  <a:pt x="187453" y="1626580"/>
                  <a:pt x="186610" y="1622366"/>
                  <a:pt x="185767" y="1619837"/>
                </a:cubicBezTo>
                <a:close/>
                <a:moveTo>
                  <a:pt x="67469" y="1605247"/>
                </a:moveTo>
                <a:cubicBezTo>
                  <a:pt x="71217" y="1601749"/>
                  <a:pt x="74967" y="1612245"/>
                  <a:pt x="74967" y="1619242"/>
                </a:cubicBezTo>
                <a:cubicBezTo>
                  <a:pt x="71217" y="1619242"/>
                  <a:pt x="71217" y="1615742"/>
                  <a:pt x="67469" y="1605247"/>
                </a:cubicBezTo>
                <a:close/>
                <a:moveTo>
                  <a:pt x="2498831" y="1604247"/>
                </a:moveTo>
                <a:cubicBezTo>
                  <a:pt x="2498831" y="1604247"/>
                  <a:pt x="2498831" y="1619240"/>
                  <a:pt x="2495081" y="1626737"/>
                </a:cubicBezTo>
                <a:cubicBezTo>
                  <a:pt x="2491333" y="1619240"/>
                  <a:pt x="2498831" y="1611744"/>
                  <a:pt x="2498831" y="1604247"/>
                </a:cubicBezTo>
                <a:close/>
                <a:moveTo>
                  <a:pt x="85116" y="1587241"/>
                </a:moveTo>
                <a:cubicBezTo>
                  <a:pt x="85976" y="1588505"/>
                  <a:pt x="86835" y="1590192"/>
                  <a:pt x="86835" y="1588505"/>
                </a:cubicBezTo>
                <a:cubicBezTo>
                  <a:pt x="90270" y="1605372"/>
                  <a:pt x="90270" y="1628987"/>
                  <a:pt x="97142" y="1642479"/>
                </a:cubicBezTo>
                <a:cubicBezTo>
                  <a:pt x="97142" y="1642479"/>
                  <a:pt x="93706" y="1655974"/>
                  <a:pt x="100578" y="1652599"/>
                </a:cubicBezTo>
                <a:cubicBezTo>
                  <a:pt x="100578" y="1655974"/>
                  <a:pt x="97142" y="1655974"/>
                  <a:pt x="97142" y="1659347"/>
                </a:cubicBezTo>
                <a:cubicBezTo>
                  <a:pt x="104014" y="1672840"/>
                  <a:pt x="100578" y="1699827"/>
                  <a:pt x="107451" y="1716695"/>
                </a:cubicBezTo>
                <a:cubicBezTo>
                  <a:pt x="104014" y="1709949"/>
                  <a:pt x="107451" y="1709949"/>
                  <a:pt x="104014" y="1716695"/>
                </a:cubicBezTo>
                <a:cubicBezTo>
                  <a:pt x="104014" y="1703201"/>
                  <a:pt x="100578" y="1693081"/>
                  <a:pt x="97142" y="1679586"/>
                </a:cubicBezTo>
                <a:cubicBezTo>
                  <a:pt x="93706" y="1669467"/>
                  <a:pt x="90270" y="1655974"/>
                  <a:pt x="86835" y="1642479"/>
                </a:cubicBezTo>
                <a:cubicBezTo>
                  <a:pt x="86835" y="1639106"/>
                  <a:pt x="90270" y="1642479"/>
                  <a:pt x="86835" y="1635733"/>
                </a:cubicBezTo>
                <a:cubicBezTo>
                  <a:pt x="86835" y="1639106"/>
                  <a:pt x="86835" y="1632360"/>
                  <a:pt x="83399" y="1625612"/>
                </a:cubicBezTo>
                <a:cubicBezTo>
                  <a:pt x="83399" y="1618865"/>
                  <a:pt x="83399" y="1608746"/>
                  <a:pt x="79963" y="1608746"/>
                </a:cubicBezTo>
                <a:cubicBezTo>
                  <a:pt x="83399" y="1608746"/>
                  <a:pt x="79963" y="1598624"/>
                  <a:pt x="86835" y="1598624"/>
                </a:cubicBezTo>
                <a:cubicBezTo>
                  <a:pt x="86835" y="1595251"/>
                  <a:pt x="83399" y="1588505"/>
                  <a:pt x="83399" y="1588505"/>
                </a:cubicBezTo>
                <a:cubicBezTo>
                  <a:pt x="83399" y="1585132"/>
                  <a:pt x="84258" y="1585975"/>
                  <a:pt x="85116" y="1587241"/>
                </a:cubicBezTo>
                <a:close/>
                <a:moveTo>
                  <a:pt x="172930" y="1569200"/>
                </a:moveTo>
                <a:lnTo>
                  <a:pt x="179022" y="1584430"/>
                </a:lnTo>
                <a:lnTo>
                  <a:pt x="178831" y="1575110"/>
                </a:lnTo>
                <a:lnTo>
                  <a:pt x="177116" y="1573392"/>
                </a:lnTo>
                <a:close/>
                <a:moveTo>
                  <a:pt x="172061" y="1568330"/>
                </a:moveTo>
                <a:cubicBezTo>
                  <a:pt x="172061" y="1568330"/>
                  <a:pt x="172061" y="1571705"/>
                  <a:pt x="172061" y="1571705"/>
                </a:cubicBezTo>
                <a:lnTo>
                  <a:pt x="173278" y="1576581"/>
                </a:lnTo>
                <a:lnTo>
                  <a:pt x="172400" y="1568670"/>
                </a:lnTo>
                <a:close/>
                <a:moveTo>
                  <a:pt x="2564893" y="1538029"/>
                </a:moveTo>
                <a:lnTo>
                  <a:pt x="2559739" y="1548275"/>
                </a:lnTo>
                <a:cubicBezTo>
                  <a:pt x="2561456" y="1548275"/>
                  <a:pt x="2562316" y="1544006"/>
                  <a:pt x="2563605" y="1539737"/>
                </a:cubicBezTo>
                <a:close/>
                <a:moveTo>
                  <a:pt x="157338" y="1524551"/>
                </a:moveTo>
                <a:lnTo>
                  <a:pt x="155416" y="1530320"/>
                </a:lnTo>
                <a:lnTo>
                  <a:pt x="155416" y="1537220"/>
                </a:lnTo>
                <a:cubicBezTo>
                  <a:pt x="152042" y="1537220"/>
                  <a:pt x="152042" y="1533847"/>
                  <a:pt x="152042" y="1533847"/>
                </a:cubicBezTo>
                <a:lnTo>
                  <a:pt x="152249" y="1538168"/>
                </a:lnTo>
                <a:lnTo>
                  <a:pt x="158225" y="1541160"/>
                </a:lnTo>
                <a:lnTo>
                  <a:pt x="157739" y="1529983"/>
                </a:lnTo>
                <a:close/>
                <a:moveTo>
                  <a:pt x="154928" y="1524285"/>
                </a:moveTo>
                <a:lnTo>
                  <a:pt x="153546" y="1526169"/>
                </a:lnTo>
                <a:lnTo>
                  <a:pt x="154928" y="1526860"/>
                </a:lnTo>
                <a:close/>
                <a:moveTo>
                  <a:pt x="111199" y="1524285"/>
                </a:moveTo>
                <a:cubicBezTo>
                  <a:pt x="114948" y="1544632"/>
                  <a:pt x="114948" y="1548023"/>
                  <a:pt x="114948" y="1568371"/>
                </a:cubicBezTo>
                <a:cubicBezTo>
                  <a:pt x="111199" y="1571763"/>
                  <a:pt x="111199" y="1564980"/>
                  <a:pt x="111199" y="1558198"/>
                </a:cubicBezTo>
                <a:cubicBezTo>
                  <a:pt x="107451" y="1551415"/>
                  <a:pt x="107451" y="1544632"/>
                  <a:pt x="107451" y="1541240"/>
                </a:cubicBezTo>
                <a:cubicBezTo>
                  <a:pt x="114948" y="1548023"/>
                  <a:pt x="111199" y="1531067"/>
                  <a:pt x="111199" y="1524285"/>
                </a:cubicBezTo>
                <a:close/>
                <a:moveTo>
                  <a:pt x="150822" y="1516200"/>
                </a:moveTo>
                <a:lnTo>
                  <a:pt x="150083" y="1518786"/>
                </a:lnTo>
                <a:lnTo>
                  <a:pt x="150763" y="1517622"/>
                </a:lnTo>
                <a:close/>
                <a:moveTo>
                  <a:pt x="2519322" y="1507730"/>
                </a:moveTo>
                <a:cubicBezTo>
                  <a:pt x="2519322" y="1528346"/>
                  <a:pt x="2526318" y="1504294"/>
                  <a:pt x="2526318" y="1518037"/>
                </a:cubicBezTo>
                <a:cubicBezTo>
                  <a:pt x="2519322" y="1531782"/>
                  <a:pt x="2519322" y="1504294"/>
                  <a:pt x="2512323" y="1528346"/>
                </a:cubicBezTo>
                <a:cubicBezTo>
                  <a:pt x="2508826" y="1524909"/>
                  <a:pt x="2519322" y="1511166"/>
                  <a:pt x="2512323" y="1514601"/>
                </a:cubicBezTo>
                <a:cubicBezTo>
                  <a:pt x="2512323" y="1507730"/>
                  <a:pt x="2515823" y="1507730"/>
                  <a:pt x="2519322" y="1507730"/>
                </a:cubicBezTo>
                <a:close/>
                <a:moveTo>
                  <a:pt x="154683" y="1489248"/>
                </a:moveTo>
                <a:cubicBezTo>
                  <a:pt x="154367" y="1489670"/>
                  <a:pt x="153946" y="1490724"/>
                  <a:pt x="153525" y="1491568"/>
                </a:cubicBezTo>
                <a:lnTo>
                  <a:pt x="153025" y="1490315"/>
                </a:lnTo>
                <a:lnTo>
                  <a:pt x="152220" y="1498344"/>
                </a:lnTo>
                <a:lnTo>
                  <a:pt x="153780" y="1500126"/>
                </a:lnTo>
                <a:lnTo>
                  <a:pt x="155416" y="1500126"/>
                </a:lnTo>
                <a:lnTo>
                  <a:pt x="154577" y="1503060"/>
                </a:lnTo>
                <a:lnTo>
                  <a:pt x="154928" y="1514289"/>
                </a:lnTo>
                <a:lnTo>
                  <a:pt x="154928" y="1520537"/>
                </a:lnTo>
                <a:lnTo>
                  <a:pt x="157042" y="1520537"/>
                </a:lnTo>
                <a:lnTo>
                  <a:pt x="156895" y="1518561"/>
                </a:lnTo>
                <a:cubicBezTo>
                  <a:pt x="156895" y="1510970"/>
                  <a:pt x="156895" y="1502534"/>
                  <a:pt x="155209" y="1490724"/>
                </a:cubicBezTo>
                <a:cubicBezTo>
                  <a:pt x="155209" y="1489037"/>
                  <a:pt x="154999" y="1488826"/>
                  <a:pt x="154683" y="1489248"/>
                </a:cubicBezTo>
                <a:close/>
                <a:moveTo>
                  <a:pt x="2576918" y="1486803"/>
                </a:moveTo>
                <a:cubicBezTo>
                  <a:pt x="2580355" y="1497049"/>
                  <a:pt x="2573482" y="1500463"/>
                  <a:pt x="2576918" y="1510708"/>
                </a:cubicBezTo>
                <a:cubicBezTo>
                  <a:pt x="2580355" y="1510708"/>
                  <a:pt x="2580355" y="1500463"/>
                  <a:pt x="2583791" y="1503878"/>
                </a:cubicBezTo>
                <a:cubicBezTo>
                  <a:pt x="2580355" y="1517538"/>
                  <a:pt x="2573482" y="1510708"/>
                  <a:pt x="2573482" y="1527784"/>
                </a:cubicBezTo>
                <a:cubicBezTo>
                  <a:pt x="2570046" y="1538029"/>
                  <a:pt x="2576918" y="1527784"/>
                  <a:pt x="2576918" y="1541443"/>
                </a:cubicBezTo>
                <a:cubicBezTo>
                  <a:pt x="2573482" y="1551689"/>
                  <a:pt x="2570046" y="1558519"/>
                  <a:pt x="2566610" y="1568764"/>
                </a:cubicBezTo>
                <a:cubicBezTo>
                  <a:pt x="2563175" y="1565350"/>
                  <a:pt x="2566610" y="1558519"/>
                  <a:pt x="2563175" y="1558519"/>
                </a:cubicBezTo>
                <a:cubicBezTo>
                  <a:pt x="2559739" y="1565350"/>
                  <a:pt x="2563175" y="1575594"/>
                  <a:pt x="2556303" y="1589256"/>
                </a:cubicBezTo>
                <a:cubicBezTo>
                  <a:pt x="2556303" y="1585840"/>
                  <a:pt x="2556303" y="1579010"/>
                  <a:pt x="2556303" y="1575594"/>
                </a:cubicBezTo>
                <a:cubicBezTo>
                  <a:pt x="2559739" y="1568764"/>
                  <a:pt x="2559739" y="1561935"/>
                  <a:pt x="2556303" y="1565350"/>
                </a:cubicBezTo>
                <a:cubicBezTo>
                  <a:pt x="2559739" y="1551689"/>
                  <a:pt x="2566610" y="1548275"/>
                  <a:pt x="2570046" y="1531199"/>
                </a:cubicBezTo>
                <a:lnTo>
                  <a:pt x="2564893" y="1538029"/>
                </a:lnTo>
                <a:lnTo>
                  <a:pt x="2570046" y="1527784"/>
                </a:lnTo>
                <a:cubicBezTo>
                  <a:pt x="2573482" y="1507293"/>
                  <a:pt x="2573482" y="1500463"/>
                  <a:pt x="2576918" y="1486803"/>
                </a:cubicBezTo>
                <a:close/>
                <a:moveTo>
                  <a:pt x="155258" y="1467976"/>
                </a:moveTo>
                <a:lnTo>
                  <a:pt x="153522" y="1485328"/>
                </a:lnTo>
                <a:lnTo>
                  <a:pt x="155685" y="1482729"/>
                </a:lnTo>
                <a:lnTo>
                  <a:pt x="155416" y="1476521"/>
                </a:lnTo>
                <a:lnTo>
                  <a:pt x="155768" y="1477182"/>
                </a:lnTo>
                <a:close/>
                <a:moveTo>
                  <a:pt x="2558593" y="1462814"/>
                </a:moveTo>
                <a:cubicBezTo>
                  <a:pt x="2560676" y="1462813"/>
                  <a:pt x="2561718" y="1466312"/>
                  <a:pt x="2559635" y="1473308"/>
                </a:cubicBezTo>
                <a:cubicBezTo>
                  <a:pt x="2559635" y="1473308"/>
                  <a:pt x="2559635" y="1476808"/>
                  <a:pt x="2559635" y="1476808"/>
                </a:cubicBezTo>
                <a:cubicBezTo>
                  <a:pt x="2555470" y="1469811"/>
                  <a:pt x="2559635" y="1469811"/>
                  <a:pt x="2551305" y="1473308"/>
                </a:cubicBezTo>
                <a:cubicBezTo>
                  <a:pt x="2553388" y="1466312"/>
                  <a:pt x="2556511" y="1462813"/>
                  <a:pt x="2558593" y="1462814"/>
                </a:cubicBezTo>
                <a:close/>
                <a:moveTo>
                  <a:pt x="2551305" y="1454317"/>
                </a:moveTo>
                <a:cubicBezTo>
                  <a:pt x="2551305" y="1464121"/>
                  <a:pt x="2541933" y="1480459"/>
                  <a:pt x="2548181" y="1490263"/>
                </a:cubicBezTo>
                <a:cubicBezTo>
                  <a:pt x="2548181" y="1496798"/>
                  <a:pt x="2545058" y="1490263"/>
                  <a:pt x="2541933" y="1493530"/>
                </a:cubicBezTo>
                <a:cubicBezTo>
                  <a:pt x="2548181" y="1480459"/>
                  <a:pt x="2538810" y="1490263"/>
                  <a:pt x="2541933" y="1477192"/>
                </a:cubicBezTo>
                <a:cubicBezTo>
                  <a:pt x="2545058" y="1486995"/>
                  <a:pt x="2548181" y="1454317"/>
                  <a:pt x="2551305" y="1454317"/>
                </a:cubicBezTo>
                <a:close/>
                <a:moveTo>
                  <a:pt x="124232" y="1445849"/>
                </a:moveTo>
                <a:lnTo>
                  <a:pt x="124772" y="1452332"/>
                </a:lnTo>
                <a:lnTo>
                  <a:pt x="125063" y="1452916"/>
                </a:lnTo>
                <a:close/>
                <a:moveTo>
                  <a:pt x="2573794" y="1444322"/>
                </a:moveTo>
                <a:cubicBezTo>
                  <a:pt x="2573794" y="1444322"/>
                  <a:pt x="2573794" y="1450570"/>
                  <a:pt x="2573794" y="1447445"/>
                </a:cubicBezTo>
                <a:cubicBezTo>
                  <a:pt x="2573794" y="1450570"/>
                  <a:pt x="2573794" y="1453692"/>
                  <a:pt x="2573794" y="1456817"/>
                </a:cubicBezTo>
                <a:cubicBezTo>
                  <a:pt x="2567129" y="1456817"/>
                  <a:pt x="2563799" y="1456817"/>
                  <a:pt x="2563799" y="1450570"/>
                </a:cubicBezTo>
                <a:cubicBezTo>
                  <a:pt x="2567129" y="1444322"/>
                  <a:pt x="2570462" y="1450570"/>
                  <a:pt x="2573794" y="1444322"/>
                </a:cubicBezTo>
                <a:close/>
                <a:moveTo>
                  <a:pt x="2552555" y="1436825"/>
                </a:moveTo>
                <a:cubicBezTo>
                  <a:pt x="2556304" y="1436825"/>
                  <a:pt x="2556304" y="1439948"/>
                  <a:pt x="2556304" y="1439948"/>
                </a:cubicBezTo>
                <a:cubicBezTo>
                  <a:pt x="2552555" y="1446195"/>
                  <a:pt x="2552555" y="1446195"/>
                  <a:pt x="2552555" y="1446195"/>
                </a:cubicBezTo>
                <a:lnTo>
                  <a:pt x="2552555" y="1449320"/>
                </a:lnTo>
                <a:cubicBezTo>
                  <a:pt x="2548807" y="1449320"/>
                  <a:pt x="2548807" y="1446195"/>
                  <a:pt x="2548807" y="1446195"/>
                </a:cubicBezTo>
                <a:cubicBezTo>
                  <a:pt x="2548807" y="1439948"/>
                  <a:pt x="2548807" y="1439948"/>
                  <a:pt x="2548807" y="1439948"/>
                </a:cubicBezTo>
                <a:cubicBezTo>
                  <a:pt x="2552555" y="1439948"/>
                  <a:pt x="2552555" y="1446195"/>
                  <a:pt x="2552555" y="1436825"/>
                </a:cubicBezTo>
                <a:close/>
                <a:moveTo>
                  <a:pt x="2678609" y="1433507"/>
                </a:moveTo>
                <a:cubicBezTo>
                  <a:pt x="2679371" y="1432921"/>
                  <a:pt x="2680308" y="1433702"/>
                  <a:pt x="2681244" y="1436825"/>
                </a:cubicBezTo>
                <a:cubicBezTo>
                  <a:pt x="2681244" y="1443072"/>
                  <a:pt x="2677496" y="1439949"/>
                  <a:pt x="2681244" y="1449320"/>
                </a:cubicBezTo>
                <a:cubicBezTo>
                  <a:pt x="2675622" y="1449320"/>
                  <a:pt x="2676325" y="1435263"/>
                  <a:pt x="2678609" y="1433507"/>
                </a:cubicBezTo>
                <a:close/>
                <a:moveTo>
                  <a:pt x="118137" y="1423241"/>
                </a:moveTo>
                <a:lnTo>
                  <a:pt x="116856" y="1429658"/>
                </a:lnTo>
                <a:lnTo>
                  <a:pt x="117898" y="1433527"/>
                </a:lnTo>
                <a:cubicBezTo>
                  <a:pt x="118318" y="1438585"/>
                  <a:pt x="118318" y="1444486"/>
                  <a:pt x="118318" y="1449545"/>
                </a:cubicBezTo>
                <a:cubicBezTo>
                  <a:pt x="118318" y="1459661"/>
                  <a:pt x="118318" y="1473149"/>
                  <a:pt x="121691" y="1483266"/>
                </a:cubicBezTo>
                <a:cubicBezTo>
                  <a:pt x="121691" y="1486638"/>
                  <a:pt x="121691" y="1486638"/>
                  <a:pt x="125063" y="1490009"/>
                </a:cubicBezTo>
                <a:cubicBezTo>
                  <a:pt x="125063" y="1483266"/>
                  <a:pt x="123377" y="1476521"/>
                  <a:pt x="122113" y="1469356"/>
                </a:cubicBezTo>
                <a:lnTo>
                  <a:pt x="121784" y="1451286"/>
                </a:lnTo>
                <a:lnTo>
                  <a:pt x="118981" y="1443064"/>
                </a:lnTo>
                <a:cubicBezTo>
                  <a:pt x="117295" y="1436737"/>
                  <a:pt x="116453" y="1429989"/>
                  <a:pt x="118137" y="1423241"/>
                </a:cubicBezTo>
                <a:close/>
                <a:moveTo>
                  <a:pt x="124436" y="1410576"/>
                </a:moveTo>
                <a:lnTo>
                  <a:pt x="121507" y="1413118"/>
                </a:lnTo>
                <a:lnTo>
                  <a:pt x="123243" y="1433966"/>
                </a:lnTo>
                <a:lnTo>
                  <a:pt x="125063" y="1439428"/>
                </a:lnTo>
                <a:cubicBezTo>
                  <a:pt x="126750" y="1432683"/>
                  <a:pt x="125907" y="1422567"/>
                  <a:pt x="124643" y="1412450"/>
                </a:cubicBezTo>
                <a:close/>
                <a:moveTo>
                  <a:pt x="2584063" y="1407699"/>
                </a:moveTo>
                <a:cubicBezTo>
                  <a:pt x="2584649" y="1406974"/>
                  <a:pt x="2585352" y="1407198"/>
                  <a:pt x="2586289" y="1408983"/>
                </a:cubicBezTo>
                <a:cubicBezTo>
                  <a:pt x="2582539" y="1412551"/>
                  <a:pt x="2586289" y="1426831"/>
                  <a:pt x="2578792" y="1423261"/>
                </a:cubicBezTo>
                <a:cubicBezTo>
                  <a:pt x="2581602" y="1420584"/>
                  <a:pt x="2582305" y="1409874"/>
                  <a:pt x="2584063" y="1407699"/>
                </a:cubicBezTo>
                <a:close/>
                <a:moveTo>
                  <a:pt x="138553" y="1405707"/>
                </a:moveTo>
                <a:lnTo>
                  <a:pt x="138882" y="1413274"/>
                </a:lnTo>
                <a:lnTo>
                  <a:pt x="138553" y="1415824"/>
                </a:lnTo>
                <a:cubicBezTo>
                  <a:pt x="138553" y="1415824"/>
                  <a:pt x="138553" y="1410765"/>
                  <a:pt x="138553" y="1406972"/>
                </a:cubicBezTo>
                <a:close/>
                <a:moveTo>
                  <a:pt x="151180" y="1395345"/>
                </a:moveTo>
                <a:cubicBezTo>
                  <a:pt x="154929" y="1391848"/>
                  <a:pt x="147432" y="1405841"/>
                  <a:pt x="151180" y="1405841"/>
                </a:cubicBezTo>
                <a:cubicBezTo>
                  <a:pt x="151180" y="1409340"/>
                  <a:pt x="151180" y="1409340"/>
                  <a:pt x="151180" y="1409340"/>
                </a:cubicBezTo>
                <a:cubicBezTo>
                  <a:pt x="147432" y="1409340"/>
                  <a:pt x="147432" y="1409340"/>
                  <a:pt x="147432" y="1409340"/>
                </a:cubicBezTo>
                <a:cubicBezTo>
                  <a:pt x="147432" y="1402343"/>
                  <a:pt x="151180" y="1405841"/>
                  <a:pt x="151180" y="1395345"/>
                </a:cubicBezTo>
                <a:close/>
                <a:moveTo>
                  <a:pt x="145245" y="1394982"/>
                </a:moveTo>
                <a:lnTo>
                  <a:pt x="145245" y="1395063"/>
                </a:lnTo>
                <a:lnTo>
                  <a:pt x="145223" y="1395094"/>
                </a:lnTo>
                <a:close/>
                <a:moveTo>
                  <a:pt x="141926" y="1392219"/>
                </a:moveTo>
                <a:cubicBezTo>
                  <a:pt x="143612" y="1392219"/>
                  <a:pt x="144454" y="1394748"/>
                  <a:pt x="144876" y="1395590"/>
                </a:cubicBezTo>
                <a:lnTo>
                  <a:pt x="145223" y="1395094"/>
                </a:lnTo>
                <a:lnTo>
                  <a:pt x="144877" y="1396855"/>
                </a:lnTo>
                <a:cubicBezTo>
                  <a:pt x="143612" y="1402335"/>
                  <a:pt x="141926" y="1409079"/>
                  <a:pt x="141926" y="1412450"/>
                </a:cubicBezTo>
                <a:lnTo>
                  <a:pt x="141926" y="1422567"/>
                </a:lnTo>
                <a:cubicBezTo>
                  <a:pt x="140238" y="1419195"/>
                  <a:pt x="139396" y="1417509"/>
                  <a:pt x="138974" y="1415402"/>
                </a:cubicBezTo>
                <a:lnTo>
                  <a:pt x="138882" y="1413274"/>
                </a:lnTo>
                <a:lnTo>
                  <a:pt x="140238" y="1402756"/>
                </a:lnTo>
                <a:cubicBezTo>
                  <a:pt x="140238" y="1398120"/>
                  <a:pt x="140238" y="1393905"/>
                  <a:pt x="141926" y="1392219"/>
                </a:cubicBezTo>
                <a:close/>
                <a:moveTo>
                  <a:pt x="145297" y="1388846"/>
                </a:moveTo>
                <a:cubicBezTo>
                  <a:pt x="146141" y="1388003"/>
                  <a:pt x="146352" y="1388635"/>
                  <a:pt x="146194" y="1390163"/>
                </a:cubicBezTo>
                <a:lnTo>
                  <a:pt x="145245" y="1394982"/>
                </a:lnTo>
                <a:close/>
                <a:moveTo>
                  <a:pt x="114767" y="1387812"/>
                </a:moveTo>
                <a:lnTo>
                  <a:pt x="114767" y="1396247"/>
                </a:lnTo>
                <a:cubicBezTo>
                  <a:pt x="114767" y="1396247"/>
                  <a:pt x="114767" y="1389499"/>
                  <a:pt x="111397" y="1389499"/>
                </a:cubicBezTo>
                <a:close/>
                <a:moveTo>
                  <a:pt x="114767" y="1386124"/>
                </a:moveTo>
                <a:lnTo>
                  <a:pt x="114945" y="1387723"/>
                </a:lnTo>
                <a:lnTo>
                  <a:pt x="114767" y="1387812"/>
                </a:lnTo>
                <a:close/>
                <a:moveTo>
                  <a:pt x="147432" y="1369812"/>
                </a:moveTo>
                <a:cubicBezTo>
                  <a:pt x="147432" y="1376628"/>
                  <a:pt x="144100" y="1373220"/>
                  <a:pt x="144100" y="1386850"/>
                </a:cubicBezTo>
                <a:cubicBezTo>
                  <a:pt x="140769" y="1380034"/>
                  <a:pt x="144100" y="1386850"/>
                  <a:pt x="140769" y="1386850"/>
                </a:cubicBezTo>
                <a:cubicBezTo>
                  <a:pt x="140769" y="1376628"/>
                  <a:pt x="144100" y="1376628"/>
                  <a:pt x="147432" y="1369812"/>
                </a:cubicBezTo>
                <a:close/>
                <a:moveTo>
                  <a:pt x="152420" y="1369148"/>
                </a:moveTo>
                <a:lnTo>
                  <a:pt x="152374" y="1369444"/>
                </a:lnTo>
                <a:lnTo>
                  <a:pt x="152425" y="1369365"/>
                </a:lnTo>
                <a:close/>
                <a:moveTo>
                  <a:pt x="2548806" y="1366859"/>
                </a:moveTo>
                <a:cubicBezTo>
                  <a:pt x="2548806" y="1376855"/>
                  <a:pt x="2545473" y="1373522"/>
                  <a:pt x="2542141" y="1376855"/>
                </a:cubicBezTo>
                <a:cubicBezTo>
                  <a:pt x="2545473" y="1383518"/>
                  <a:pt x="2548806" y="1376855"/>
                  <a:pt x="2548806" y="1386850"/>
                </a:cubicBezTo>
                <a:cubicBezTo>
                  <a:pt x="2542141" y="1383518"/>
                  <a:pt x="2542141" y="1376855"/>
                  <a:pt x="2538810" y="1376855"/>
                </a:cubicBezTo>
                <a:cubicBezTo>
                  <a:pt x="2538810" y="1376855"/>
                  <a:pt x="2538810" y="1373522"/>
                  <a:pt x="2538810" y="1373522"/>
                </a:cubicBezTo>
                <a:cubicBezTo>
                  <a:pt x="2542141" y="1370192"/>
                  <a:pt x="2542141" y="1373522"/>
                  <a:pt x="2548806" y="1366859"/>
                </a:cubicBezTo>
                <a:close/>
                <a:moveTo>
                  <a:pt x="7498" y="1366859"/>
                </a:moveTo>
                <a:cubicBezTo>
                  <a:pt x="3748" y="1380187"/>
                  <a:pt x="0" y="1396845"/>
                  <a:pt x="0" y="1370192"/>
                </a:cubicBezTo>
                <a:cubicBezTo>
                  <a:pt x="3748" y="1373522"/>
                  <a:pt x="3748" y="1366859"/>
                  <a:pt x="7498" y="1366859"/>
                </a:cubicBezTo>
                <a:close/>
                <a:moveTo>
                  <a:pt x="144100" y="1362996"/>
                </a:moveTo>
                <a:lnTo>
                  <a:pt x="143376" y="1365219"/>
                </a:lnTo>
                <a:lnTo>
                  <a:pt x="143835" y="1365035"/>
                </a:lnTo>
                <a:lnTo>
                  <a:pt x="144613" y="1364045"/>
                </a:lnTo>
                <a:close/>
                <a:moveTo>
                  <a:pt x="160760" y="1361862"/>
                </a:moveTo>
                <a:cubicBezTo>
                  <a:pt x="167423" y="1365194"/>
                  <a:pt x="160760" y="1385184"/>
                  <a:pt x="164090" y="1391848"/>
                </a:cubicBezTo>
                <a:cubicBezTo>
                  <a:pt x="160760" y="1391848"/>
                  <a:pt x="160760" y="1385184"/>
                  <a:pt x="157427" y="1381852"/>
                </a:cubicBezTo>
                <a:cubicBezTo>
                  <a:pt x="160760" y="1381852"/>
                  <a:pt x="164090" y="1375189"/>
                  <a:pt x="160760" y="1371857"/>
                </a:cubicBezTo>
                <a:cubicBezTo>
                  <a:pt x="160760" y="1368525"/>
                  <a:pt x="160760" y="1365194"/>
                  <a:pt x="160760" y="1361862"/>
                </a:cubicBezTo>
                <a:close/>
                <a:moveTo>
                  <a:pt x="69967" y="1361862"/>
                </a:moveTo>
                <a:cubicBezTo>
                  <a:pt x="74965" y="1361862"/>
                  <a:pt x="74965" y="1365609"/>
                  <a:pt x="74965" y="1365609"/>
                </a:cubicBezTo>
                <a:cubicBezTo>
                  <a:pt x="74965" y="1373107"/>
                  <a:pt x="69967" y="1376855"/>
                  <a:pt x="69967" y="1373107"/>
                </a:cubicBezTo>
                <a:cubicBezTo>
                  <a:pt x="69967" y="1369357"/>
                  <a:pt x="69967" y="1369357"/>
                  <a:pt x="69967" y="1361862"/>
                </a:cubicBezTo>
                <a:close/>
                <a:moveTo>
                  <a:pt x="2528815" y="1356864"/>
                </a:moveTo>
                <a:cubicBezTo>
                  <a:pt x="2531315" y="1359863"/>
                  <a:pt x="2531315" y="1362861"/>
                  <a:pt x="2531315" y="1368858"/>
                </a:cubicBezTo>
                <a:cubicBezTo>
                  <a:pt x="2528815" y="1371857"/>
                  <a:pt x="2528815" y="1368858"/>
                  <a:pt x="2528815" y="1359863"/>
                </a:cubicBezTo>
                <a:cubicBezTo>
                  <a:pt x="2528815" y="1359863"/>
                  <a:pt x="2528815" y="1359863"/>
                  <a:pt x="2528815" y="1356864"/>
                </a:cubicBezTo>
                <a:close/>
                <a:moveTo>
                  <a:pt x="141129" y="1346329"/>
                </a:moveTo>
                <a:lnTo>
                  <a:pt x="134989" y="1355757"/>
                </a:lnTo>
                <a:lnTo>
                  <a:pt x="134989" y="1357217"/>
                </a:lnTo>
                <a:lnTo>
                  <a:pt x="135181" y="1361869"/>
                </a:lnTo>
                <a:lnTo>
                  <a:pt x="134989" y="1362529"/>
                </a:lnTo>
                <a:lnTo>
                  <a:pt x="134989" y="1379376"/>
                </a:lnTo>
                <a:cubicBezTo>
                  <a:pt x="138359" y="1382749"/>
                  <a:pt x="138359" y="1372628"/>
                  <a:pt x="138359" y="1365879"/>
                </a:cubicBezTo>
                <a:lnTo>
                  <a:pt x="138367" y="1365852"/>
                </a:lnTo>
                <a:lnTo>
                  <a:pt x="137437" y="1362996"/>
                </a:lnTo>
                <a:lnTo>
                  <a:pt x="139245" y="1362996"/>
                </a:lnTo>
                <a:lnTo>
                  <a:pt x="141729" y="1354914"/>
                </a:lnTo>
                <a:lnTo>
                  <a:pt x="143215" y="1352310"/>
                </a:lnTo>
                <a:lnTo>
                  <a:pt x="144100" y="1349367"/>
                </a:lnTo>
                <a:close/>
                <a:moveTo>
                  <a:pt x="147293" y="1345184"/>
                </a:moveTo>
                <a:lnTo>
                  <a:pt x="145767" y="1352350"/>
                </a:lnTo>
                <a:lnTo>
                  <a:pt x="147643" y="1360185"/>
                </a:lnTo>
                <a:lnTo>
                  <a:pt x="148469" y="1359131"/>
                </a:lnTo>
                <a:lnTo>
                  <a:pt x="147777" y="1360747"/>
                </a:lnTo>
                <a:lnTo>
                  <a:pt x="150552" y="1372335"/>
                </a:lnTo>
                <a:lnTo>
                  <a:pt x="150956" y="1371695"/>
                </a:lnTo>
                <a:lnTo>
                  <a:pt x="152233" y="1361575"/>
                </a:lnTo>
                <a:lnTo>
                  <a:pt x="151839" y="1345635"/>
                </a:lnTo>
                <a:cubicBezTo>
                  <a:pt x="151839" y="1342260"/>
                  <a:pt x="148469" y="1349008"/>
                  <a:pt x="148469" y="1349008"/>
                </a:cubicBezTo>
                <a:close/>
                <a:moveTo>
                  <a:pt x="2529480" y="1341153"/>
                </a:moveTo>
                <a:lnTo>
                  <a:pt x="2529363" y="1341849"/>
                </a:lnTo>
                <a:cubicBezTo>
                  <a:pt x="2529035" y="1343485"/>
                  <a:pt x="2528817" y="1344162"/>
                  <a:pt x="2528817" y="1343259"/>
                </a:cubicBezTo>
                <a:close/>
                <a:moveTo>
                  <a:pt x="2679996" y="1331874"/>
                </a:moveTo>
                <a:cubicBezTo>
                  <a:pt x="2679996" y="1341965"/>
                  <a:pt x="2679996" y="1355421"/>
                  <a:pt x="2679996" y="1365512"/>
                </a:cubicBezTo>
                <a:cubicBezTo>
                  <a:pt x="2679996" y="1378967"/>
                  <a:pt x="2679996" y="1389060"/>
                  <a:pt x="2683744" y="1399151"/>
                </a:cubicBezTo>
                <a:cubicBezTo>
                  <a:pt x="2683744" y="1402515"/>
                  <a:pt x="2679996" y="1399151"/>
                  <a:pt x="2679996" y="1399151"/>
                </a:cubicBezTo>
                <a:cubicBezTo>
                  <a:pt x="2679996" y="1409242"/>
                  <a:pt x="2683744" y="1402515"/>
                  <a:pt x="2683744" y="1412606"/>
                </a:cubicBezTo>
                <a:cubicBezTo>
                  <a:pt x="2679996" y="1412606"/>
                  <a:pt x="2679996" y="1415970"/>
                  <a:pt x="2679996" y="1419334"/>
                </a:cubicBezTo>
                <a:cubicBezTo>
                  <a:pt x="2676247" y="1415970"/>
                  <a:pt x="2676247" y="1395787"/>
                  <a:pt x="2676247" y="1385694"/>
                </a:cubicBezTo>
                <a:cubicBezTo>
                  <a:pt x="2679996" y="1368876"/>
                  <a:pt x="2679996" y="1345329"/>
                  <a:pt x="2679996" y="1331874"/>
                </a:cubicBezTo>
                <a:close/>
                <a:moveTo>
                  <a:pt x="145099" y="1328847"/>
                </a:moveTo>
                <a:lnTo>
                  <a:pt x="145077" y="1328866"/>
                </a:lnTo>
                <a:lnTo>
                  <a:pt x="141909" y="1343318"/>
                </a:lnTo>
                <a:lnTo>
                  <a:pt x="145099" y="1335921"/>
                </a:lnTo>
                <a:close/>
                <a:moveTo>
                  <a:pt x="165320" y="1328764"/>
                </a:moveTo>
                <a:cubicBezTo>
                  <a:pt x="161950" y="1335512"/>
                  <a:pt x="165320" y="1335512"/>
                  <a:pt x="165320" y="1335512"/>
                </a:cubicBezTo>
                <a:cubicBezTo>
                  <a:pt x="165320" y="1342260"/>
                  <a:pt x="161950" y="1345635"/>
                  <a:pt x="165320" y="1352383"/>
                </a:cubicBezTo>
                <a:cubicBezTo>
                  <a:pt x="165320" y="1352383"/>
                  <a:pt x="155209" y="1352383"/>
                  <a:pt x="155209" y="1355757"/>
                </a:cubicBezTo>
                <a:cubicBezTo>
                  <a:pt x="151839" y="1365879"/>
                  <a:pt x="158579" y="1396247"/>
                  <a:pt x="158579" y="1406370"/>
                </a:cubicBezTo>
                <a:cubicBezTo>
                  <a:pt x="156895" y="1399622"/>
                  <a:pt x="154367" y="1390343"/>
                  <a:pt x="152681" y="1379798"/>
                </a:cubicBezTo>
                <a:lnTo>
                  <a:pt x="152425" y="1369378"/>
                </a:lnTo>
                <a:lnTo>
                  <a:pt x="152285" y="1370031"/>
                </a:lnTo>
                <a:lnTo>
                  <a:pt x="150764" y="1380034"/>
                </a:lnTo>
                <a:lnTo>
                  <a:pt x="150141" y="1380034"/>
                </a:lnTo>
                <a:lnTo>
                  <a:pt x="148680" y="1386850"/>
                </a:lnTo>
                <a:lnTo>
                  <a:pt x="148046" y="1380034"/>
                </a:lnTo>
                <a:lnTo>
                  <a:pt x="147432" y="1380034"/>
                </a:lnTo>
                <a:lnTo>
                  <a:pt x="147432" y="1369812"/>
                </a:lnTo>
                <a:lnTo>
                  <a:pt x="145548" y="1365957"/>
                </a:lnTo>
                <a:lnTo>
                  <a:pt x="138359" y="1382749"/>
                </a:lnTo>
                <a:cubicBezTo>
                  <a:pt x="138359" y="1389499"/>
                  <a:pt x="138359" y="1389499"/>
                  <a:pt x="138359" y="1399622"/>
                </a:cubicBezTo>
                <a:cubicBezTo>
                  <a:pt x="138359" y="1392872"/>
                  <a:pt x="134989" y="1396247"/>
                  <a:pt x="134989" y="1406370"/>
                </a:cubicBezTo>
                <a:cubicBezTo>
                  <a:pt x="134989" y="1399622"/>
                  <a:pt x="131619" y="1406370"/>
                  <a:pt x="131619" y="1399622"/>
                </a:cubicBezTo>
                <a:lnTo>
                  <a:pt x="128436" y="1406348"/>
                </a:lnTo>
                <a:lnTo>
                  <a:pt x="128436" y="1442800"/>
                </a:lnTo>
                <a:cubicBezTo>
                  <a:pt x="128436" y="1459661"/>
                  <a:pt x="131808" y="1476521"/>
                  <a:pt x="135181" y="1496754"/>
                </a:cubicBezTo>
                <a:cubicBezTo>
                  <a:pt x="136867" y="1488323"/>
                  <a:pt x="135181" y="1475677"/>
                  <a:pt x="134337" y="1464297"/>
                </a:cubicBezTo>
                <a:lnTo>
                  <a:pt x="138335" y="1440710"/>
                </a:lnTo>
                <a:lnTo>
                  <a:pt x="137437" y="1440574"/>
                </a:lnTo>
                <a:lnTo>
                  <a:pt x="138428" y="1440160"/>
                </a:lnTo>
                <a:lnTo>
                  <a:pt x="138553" y="1439428"/>
                </a:lnTo>
                <a:cubicBezTo>
                  <a:pt x="141926" y="1429312"/>
                  <a:pt x="135181" y="1436055"/>
                  <a:pt x="135181" y="1432683"/>
                </a:cubicBezTo>
                <a:cubicBezTo>
                  <a:pt x="135181" y="1429312"/>
                  <a:pt x="138553" y="1425940"/>
                  <a:pt x="141926" y="1422567"/>
                </a:cubicBezTo>
                <a:lnTo>
                  <a:pt x="141926" y="1429312"/>
                </a:lnTo>
                <a:lnTo>
                  <a:pt x="141926" y="1438704"/>
                </a:lnTo>
                <a:lnTo>
                  <a:pt x="144934" y="1437450"/>
                </a:lnTo>
                <a:cubicBezTo>
                  <a:pt x="144934" y="1442136"/>
                  <a:pt x="143997" y="1442136"/>
                  <a:pt x="142590" y="1441355"/>
                </a:cubicBezTo>
                <a:lnTo>
                  <a:pt x="141926" y="1441254"/>
                </a:lnTo>
                <a:lnTo>
                  <a:pt x="141926" y="1459661"/>
                </a:lnTo>
                <a:cubicBezTo>
                  <a:pt x="141926" y="1449545"/>
                  <a:pt x="145297" y="1446172"/>
                  <a:pt x="145297" y="1459661"/>
                </a:cubicBezTo>
                <a:cubicBezTo>
                  <a:pt x="152042" y="1452916"/>
                  <a:pt x="141926" y="1412450"/>
                  <a:pt x="152042" y="1415824"/>
                </a:cubicBezTo>
                <a:cubicBezTo>
                  <a:pt x="152042" y="1419195"/>
                  <a:pt x="152042" y="1419195"/>
                  <a:pt x="155416" y="1419195"/>
                </a:cubicBezTo>
                <a:cubicBezTo>
                  <a:pt x="148671" y="1422567"/>
                  <a:pt x="155416" y="1446172"/>
                  <a:pt x="152042" y="1446172"/>
                </a:cubicBezTo>
                <a:cubicBezTo>
                  <a:pt x="155416" y="1452916"/>
                  <a:pt x="152042" y="1463033"/>
                  <a:pt x="155416" y="1466405"/>
                </a:cubicBezTo>
                <a:lnTo>
                  <a:pt x="155368" y="1466866"/>
                </a:lnTo>
                <a:lnTo>
                  <a:pt x="156840" y="1464656"/>
                </a:lnTo>
                <a:lnTo>
                  <a:pt x="156725" y="1464313"/>
                </a:lnTo>
                <a:cubicBezTo>
                  <a:pt x="155553" y="1457650"/>
                  <a:pt x="155553" y="1450985"/>
                  <a:pt x="158677" y="1449320"/>
                </a:cubicBezTo>
                <a:lnTo>
                  <a:pt x="159930" y="1460016"/>
                </a:lnTo>
                <a:lnTo>
                  <a:pt x="161950" y="1456982"/>
                </a:lnTo>
                <a:cubicBezTo>
                  <a:pt x="161950" y="1450234"/>
                  <a:pt x="158579" y="1443486"/>
                  <a:pt x="155209" y="1446859"/>
                </a:cubicBezTo>
                <a:lnTo>
                  <a:pt x="155351" y="1443159"/>
                </a:lnTo>
                <a:lnTo>
                  <a:pt x="154928" y="1444324"/>
                </a:lnTo>
                <a:cubicBezTo>
                  <a:pt x="152430" y="1437451"/>
                  <a:pt x="157427" y="1437451"/>
                  <a:pt x="157427" y="1427143"/>
                </a:cubicBezTo>
                <a:lnTo>
                  <a:pt x="157427" y="1427144"/>
                </a:lnTo>
                <a:lnTo>
                  <a:pt x="157427" y="1432296"/>
                </a:lnTo>
                <a:lnTo>
                  <a:pt x="158579" y="1429989"/>
                </a:lnTo>
                <a:lnTo>
                  <a:pt x="157427" y="1434989"/>
                </a:lnTo>
                <a:lnTo>
                  <a:pt x="157427" y="1436176"/>
                </a:lnTo>
                <a:lnTo>
                  <a:pt x="158579" y="1443486"/>
                </a:lnTo>
                <a:cubicBezTo>
                  <a:pt x="161950" y="1446859"/>
                  <a:pt x="161950" y="1426614"/>
                  <a:pt x="158579" y="1423241"/>
                </a:cubicBezTo>
                <a:cubicBezTo>
                  <a:pt x="158579" y="1423241"/>
                  <a:pt x="161950" y="1419866"/>
                  <a:pt x="161950" y="1433363"/>
                </a:cubicBezTo>
                <a:cubicBezTo>
                  <a:pt x="168690" y="1416493"/>
                  <a:pt x="161950" y="1386124"/>
                  <a:pt x="172061" y="1379376"/>
                </a:cubicBezTo>
                <a:cubicBezTo>
                  <a:pt x="168690" y="1369253"/>
                  <a:pt x="172061" y="1369253"/>
                  <a:pt x="168690" y="1362505"/>
                </a:cubicBezTo>
                <a:lnTo>
                  <a:pt x="168690" y="1328764"/>
                </a:lnTo>
                <a:cubicBezTo>
                  <a:pt x="168690" y="1328764"/>
                  <a:pt x="168690" y="1328764"/>
                  <a:pt x="165320" y="1328764"/>
                </a:cubicBezTo>
                <a:close/>
                <a:moveTo>
                  <a:pt x="2580172" y="1321403"/>
                </a:moveTo>
                <a:cubicBezTo>
                  <a:pt x="2583545" y="1318032"/>
                  <a:pt x="2583545" y="1328148"/>
                  <a:pt x="2583545" y="1334892"/>
                </a:cubicBezTo>
                <a:cubicBezTo>
                  <a:pt x="2583545" y="1331520"/>
                  <a:pt x="2586917" y="1334892"/>
                  <a:pt x="2586917" y="1324777"/>
                </a:cubicBezTo>
                <a:cubicBezTo>
                  <a:pt x="2593662" y="1334892"/>
                  <a:pt x="2597035" y="1334892"/>
                  <a:pt x="2603780" y="1324777"/>
                </a:cubicBezTo>
                <a:cubicBezTo>
                  <a:pt x="2603780" y="1331520"/>
                  <a:pt x="2600407" y="1334892"/>
                  <a:pt x="2597035" y="1341636"/>
                </a:cubicBezTo>
                <a:cubicBezTo>
                  <a:pt x="2597035" y="1355125"/>
                  <a:pt x="2600407" y="1345008"/>
                  <a:pt x="2603780" y="1341636"/>
                </a:cubicBezTo>
                <a:cubicBezTo>
                  <a:pt x="2603780" y="1351753"/>
                  <a:pt x="2600407" y="1358498"/>
                  <a:pt x="2600407" y="1365241"/>
                </a:cubicBezTo>
                <a:cubicBezTo>
                  <a:pt x="2597035" y="1368613"/>
                  <a:pt x="2600407" y="1351753"/>
                  <a:pt x="2597035" y="1348381"/>
                </a:cubicBezTo>
                <a:cubicBezTo>
                  <a:pt x="2597035" y="1351753"/>
                  <a:pt x="2597035" y="1355125"/>
                  <a:pt x="2593662" y="1355125"/>
                </a:cubicBezTo>
                <a:cubicBezTo>
                  <a:pt x="2593662" y="1365241"/>
                  <a:pt x="2597035" y="1365241"/>
                  <a:pt x="2600407" y="1371986"/>
                </a:cubicBezTo>
                <a:cubicBezTo>
                  <a:pt x="2597035" y="1378729"/>
                  <a:pt x="2597035" y="1368613"/>
                  <a:pt x="2593662" y="1371986"/>
                </a:cubicBezTo>
                <a:cubicBezTo>
                  <a:pt x="2590290" y="1382102"/>
                  <a:pt x="2593662" y="1375358"/>
                  <a:pt x="2593662" y="1385474"/>
                </a:cubicBezTo>
                <a:cubicBezTo>
                  <a:pt x="2590290" y="1385474"/>
                  <a:pt x="2590290" y="1388846"/>
                  <a:pt x="2586917" y="1395591"/>
                </a:cubicBezTo>
                <a:cubicBezTo>
                  <a:pt x="2583545" y="1398962"/>
                  <a:pt x="2583545" y="1409079"/>
                  <a:pt x="2580172" y="1415824"/>
                </a:cubicBezTo>
                <a:cubicBezTo>
                  <a:pt x="2580172" y="1412450"/>
                  <a:pt x="2580172" y="1402334"/>
                  <a:pt x="2576800" y="1405707"/>
                </a:cubicBezTo>
                <a:cubicBezTo>
                  <a:pt x="2573427" y="1409079"/>
                  <a:pt x="2573427" y="1419195"/>
                  <a:pt x="2570055" y="1425940"/>
                </a:cubicBezTo>
                <a:cubicBezTo>
                  <a:pt x="2568370" y="1425940"/>
                  <a:pt x="2568370" y="1423411"/>
                  <a:pt x="2568370" y="1420460"/>
                </a:cubicBezTo>
                <a:lnTo>
                  <a:pt x="2567119" y="1414515"/>
                </a:lnTo>
                <a:lnTo>
                  <a:pt x="2568166" y="1411372"/>
                </a:lnTo>
                <a:lnTo>
                  <a:pt x="2571320" y="1409079"/>
                </a:lnTo>
                <a:cubicBezTo>
                  <a:pt x="2572584" y="1406550"/>
                  <a:pt x="2573427" y="1402335"/>
                  <a:pt x="2573427" y="1395591"/>
                </a:cubicBezTo>
                <a:lnTo>
                  <a:pt x="2568166" y="1411372"/>
                </a:lnTo>
                <a:lnTo>
                  <a:pt x="2566684" y="1412450"/>
                </a:lnTo>
                <a:lnTo>
                  <a:pt x="2567119" y="1414515"/>
                </a:lnTo>
                <a:lnTo>
                  <a:pt x="2566261" y="1417087"/>
                </a:lnTo>
                <a:cubicBezTo>
                  <a:pt x="2563311" y="1423410"/>
                  <a:pt x="2559938" y="1429311"/>
                  <a:pt x="2556566" y="1436055"/>
                </a:cubicBezTo>
                <a:cubicBezTo>
                  <a:pt x="2554880" y="1434369"/>
                  <a:pt x="2554036" y="1430154"/>
                  <a:pt x="2553614" y="1424253"/>
                </a:cubicBezTo>
                <a:lnTo>
                  <a:pt x="2553569" y="1421830"/>
                </a:lnTo>
                <a:lnTo>
                  <a:pt x="2551305" y="1420897"/>
                </a:lnTo>
                <a:lnTo>
                  <a:pt x="2553444" y="1415380"/>
                </a:lnTo>
                <a:lnTo>
                  <a:pt x="2553194" y="1402334"/>
                </a:lnTo>
                <a:cubicBezTo>
                  <a:pt x="2553194" y="1398962"/>
                  <a:pt x="2553194" y="1402334"/>
                  <a:pt x="2553194" y="1398962"/>
                </a:cubicBezTo>
                <a:cubicBezTo>
                  <a:pt x="2559939" y="1382102"/>
                  <a:pt x="2553194" y="1388846"/>
                  <a:pt x="2549821" y="1375358"/>
                </a:cubicBezTo>
                <a:cubicBezTo>
                  <a:pt x="2549821" y="1375358"/>
                  <a:pt x="2559939" y="1365241"/>
                  <a:pt x="2556566" y="1378729"/>
                </a:cubicBezTo>
                <a:cubicBezTo>
                  <a:pt x="2559939" y="1368613"/>
                  <a:pt x="2559939" y="1348381"/>
                  <a:pt x="2556566" y="1338265"/>
                </a:cubicBezTo>
                <a:cubicBezTo>
                  <a:pt x="2563311" y="1338265"/>
                  <a:pt x="2563311" y="1331520"/>
                  <a:pt x="2563311" y="1324777"/>
                </a:cubicBezTo>
                <a:cubicBezTo>
                  <a:pt x="2563311" y="1334892"/>
                  <a:pt x="2563311" y="1334892"/>
                  <a:pt x="2563311" y="1345008"/>
                </a:cubicBezTo>
                <a:cubicBezTo>
                  <a:pt x="2563311" y="1345008"/>
                  <a:pt x="2563311" y="1345008"/>
                  <a:pt x="2559939" y="1345008"/>
                </a:cubicBezTo>
                <a:cubicBezTo>
                  <a:pt x="2559939" y="1361869"/>
                  <a:pt x="2563311" y="1358498"/>
                  <a:pt x="2559939" y="1371986"/>
                </a:cubicBezTo>
                <a:cubicBezTo>
                  <a:pt x="2563311" y="1365241"/>
                  <a:pt x="2566684" y="1348381"/>
                  <a:pt x="2566684" y="1328148"/>
                </a:cubicBezTo>
                <a:cubicBezTo>
                  <a:pt x="2566684" y="1328148"/>
                  <a:pt x="2566684" y="1328148"/>
                  <a:pt x="2566684" y="1324777"/>
                </a:cubicBezTo>
                <a:cubicBezTo>
                  <a:pt x="2566684" y="1324777"/>
                  <a:pt x="2566684" y="1324777"/>
                  <a:pt x="2570055" y="1324777"/>
                </a:cubicBezTo>
                <a:cubicBezTo>
                  <a:pt x="2570055" y="1331520"/>
                  <a:pt x="2570055" y="1331520"/>
                  <a:pt x="2570055" y="1334892"/>
                </a:cubicBezTo>
                <a:cubicBezTo>
                  <a:pt x="2570055" y="1334892"/>
                  <a:pt x="2570055" y="1328148"/>
                  <a:pt x="2573427" y="1324777"/>
                </a:cubicBezTo>
                <a:cubicBezTo>
                  <a:pt x="2573427" y="1328148"/>
                  <a:pt x="2573427" y="1328148"/>
                  <a:pt x="2576800" y="1334892"/>
                </a:cubicBezTo>
                <a:cubicBezTo>
                  <a:pt x="2573427" y="1341636"/>
                  <a:pt x="2573427" y="1348381"/>
                  <a:pt x="2573427" y="1361869"/>
                </a:cubicBezTo>
                <a:cubicBezTo>
                  <a:pt x="2570055" y="1361869"/>
                  <a:pt x="2570055" y="1348381"/>
                  <a:pt x="2570055" y="1345008"/>
                </a:cubicBezTo>
                <a:cubicBezTo>
                  <a:pt x="2566684" y="1355125"/>
                  <a:pt x="2570055" y="1368613"/>
                  <a:pt x="2570055" y="1378729"/>
                </a:cubicBezTo>
                <a:cubicBezTo>
                  <a:pt x="2570055" y="1378729"/>
                  <a:pt x="2570055" y="1378729"/>
                  <a:pt x="2573427" y="1378729"/>
                </a:cubicBezTo>
                <a:cubicBezTo>
                  <a:pt x="2576800" y="1375358"/>
                  <a:pt x="2580172" y="1358498"/>
                  <a:pt x="2580172" y="1375358"/>
                </a:cubicBezTo>
                <a:cubicBezTo>
                  <a:pt x="2583545" y="1368613"/>
                  <a:pt x="2580172" y="1368613"/>
                  <a:pt x="2580172" y="1358498"/>
                </a:cubicBezTo>
                <a:cubicBezTo>
                  <a:pt x="2580172" y="1355125"/>
                  <a:pt x="2583545" y="1358498"/>
                  <a:pt x="2583545" y="1361869"/>
                </a:cubicBezTo>
                <a:cubicBezTo>
                  <a:pt x="2590290" y="1351753"/>
                  <a:pt x="2583545" y="1331520"/>
                  <a:pt x="2576800" y="1334892"/>
                </a:cubicBezTo>
                <a:cubicBezTo>
                  <a:pt x="2580172" y="1328148"/>
                  <a:pt x="2580172" y="1331520"/>
                  <a:pt x="2580172" y="1321403"/>
                </a:cubicBezTo>
                <a:close/>
                <a:moveTo>
                  <a:pt x="2539312" y="1314383"/>
                </a:moveTo>
                <a:cubicBezTo>
                  <a:pt x="2542810" y="1314383"/>
                  <a:pt x="2539312" y="1317992"/>
                  <a:pt x="2539312" y="1321602"/>
                </a:cubicBezTo>
                <a:cubicBezTo>
                  <a:pt x="2542810" y="1325211"/>
                  <a:pt x="2542810" y="1325211"/>
                  <a:pt x="2546309" y="1325211"/>
                </a:cubicBezTo>
                <a:cubicBezTo>
                  <a:pt x="2542810" y="1336041"/>
                  <a:pt x="2542810" y="1343259"/>
                  <a:pt x="2539312" y="1346869"/>
                </a:cubicBezTo>
                <a:cubicBezTo>
                  <a:pt x="2539312" y="1328820"/>
                  <a:pt x="2535813" y="1343259"/>
                  <a:pt x="2539312" y="1332430"/>
                </a:cubicBezTo>
                <a:cubicBezTo>
                  <a:pt x="2534064" y="1337845"/>
                  <a:pt x="2532752" y="1333107"/>
                  <a:pt x="2530948" y="1336491"/>
                </a:cubicBezTo>
                <a:lnTo>
                  <a:pt x="2529480" y="1341153"/>
                </a:lnTo>
                <a:lnTo>
                  <a:pt x="2530566" y="1334686"/>
                </a:lnTo>
                <a:cubicBezTo>
                  <a:pt x="2531440" y="1328821"/>
                  <a:pt x="2532314" y="1321602"/>
                  <a:pt x="2532314" y="1317992"/>
                </a:cubicBezTo>
                <a:cubicBezTo>
                  <a:pt x="2535813" y="1332430"/>
                  <a:pt x="2539312" y="1325211"/>
                  <a:pt x="2539312" y="1314383"/>
                </a:cubicBezTo>
                <a:close/>
                <a:moveTo>
                  <a:pt x="2756990" y="1299640"/>
                </a:moveTo>
                <a:cubicBezTo>
                  <a:pt x="2758396" y="1299640"/>
                  <a:pt x="2759334" y="1303138"/>
                  <a:pt x="2757459" y="1311885"/>
                </a:cubicBezTo>
                <a:cubicBezTo>
                  <a:pt x="2753710" y="1311885"/>
                  <a:pt x="2753710" y="1308386"/>
                  <a:pt x="2753710" y="1308386"/>
                </a:cubicBezTo>
                <a:cubicBezTo>
                  <a:pt x="2753710" y="1303138"/>
                  <a:pt x="2755584" y="1299640"/>
                  <a:pt x="2756990" y="1299640"/>
                </a:cubicBezTo>
                <a:close/>
                <a:moveTo>
                  <a:pt x="2761207" y="1299390"/>
                </a:moveTo>
                <a:cubicBezTo>
                  <a:pt x="2761207" y="1299390"/>
                  <a:pt x="2763706" y="1299390"/>
                  <a:pt x="2763706" y="1304388"/>
                </a:cubicBezTo>
                <a:cubicBezTo>
                  <a:pt x="2761207" y="1304388"/>
                  <a:pt x="2761207" y="1304388"/>
                  <a:pt x="2761207" y="1304388"/>
                </a:cubicBezTo>
                <a:cubicBezTo>
                  <a:pt x="2761207" y="1304388"/>
                  <a:pt x="2761207" y="1301888"/>
                  <a:pt x="2761207" y="1299390"/>
                </a:cubicBezTo>
                <a:close/>
                <a:moveTo>
                  <a:pt x="87806" y="1282650"/>
                </a:moveTo>
                <a:lnTo>
                  <a:pt x="87806" y="1298395"/>
                </a:lnTo>
                <a:cubicBezTo>
                  <a:pt x="87806" y="1298395"/>
                  <a:pt x="87806" y="1298395"/>
                  <a:pt x="84436" y="1298395"/>
                </a:cubicBezTo>
                <a:close/>
                <a:moveTo>
                  <a:pt x="2778699" y="1281898"/>
                </a:moveTo>
                <a:cubicBezTo>
                  <a:pt x="2786195" y="1281898"/>
                  <a:pt x="2778699" y="1288323"/>
                  <a:pt x="2778699" y="1297962"/>
                </a:cubicBezTo>
                <a:cubicBezTo>
                  <a:pt x="2778699" y="1297962"/>
                  <a:pt x="2771202" y="1304388"/>
                  <a:pt x="2774950" y="1294748"/>
                </a:cubicBezTo>
                <a:cubicBezTo>
                  <a:pt x="2778699" y="1291536"/>
                  <a:pt x="2778699" y="1291536"/>
                  <a:pt x="2778699" y="1291536"/>
                </a:cubicBezTo>
                <a:cubicBezTo>
                  <a:pt x="2778699" y="1291536"/>
                  <a:pt x="2778699" y="1281898"/>
                  <a:pt x="2778699" y="1281898"/>
                </a:cubicBezTo>
                <a:close/>
                <a:moveTo>
                  <a:pt x="87806" y="1279275"/>
                </a:moveTo>
                <a:lnTo>
                  <a:pt x="88227" y="1280681"/>
                </a:lnTo>
                <a:lnTo>
                  <a:pt x="87806" y="1282650"/>
                </a:lnTo>
                <a:close/>
                <a:moveTo>
                  <a:pt x="12495" y="1266906"/>
                </a:moveTo>
                <a:cubicBezTo>
                  <a:pt x="12495" y="1266906"/>
                  <a:pt x="12495" y="1270405"/>
                  <a:pt x="12495" y="1277402"/>
                </a:cubicBezTo>
                <a:cubicBezTo>
                  <a:pt x="9996" y="1273903"/>
                  <a:pt x="12495" y="1284399"/>
                  <a:pt x="9996" y="1284399"/>
                </a:cubicBezTo>
                <a:cubicBezTo>
                  <a:pt x="9996" y="1270405"/>
                  <a:pt x="12495" y="1277402"/>
                  <a:pt x="12495" y="1266906"/>
                </a:cubicBezTo>
                <a:close/>
                <a:moveTo>
                  <a:pt x="2565121" y="1259770"/>
                </a:moveTo>
                <a:lnTo>
                  <a:pt x="2565465" y="1266906"/>
                </a:lnTo>
                <a:cubicBezTo>
                  <a:pt x="2563799" y="1266906"/>
                  <a:pt x="2563799" y="1266157"/>
                  <a:pt x="2564216" y="1264657"/>
                </a:cubicBezTo>
                <a:close/>
                <a:moveTo>
                  <a:pt x="2565465" y="1257910"/>
                </a:moveTo>
                <a:lnTo>
                  <a:pt x="2565121" y="1259770"/>
                </a:lnTo>
                <a:lnTo>
                  <a:pt x="2565081" y="1258949"/>
                </a:lnTo>
                <a:close/>
                <a:moveTo>
                  <a:pt x="2562133" y="1251913"/>
                </a:moveTo>
                <a:cubicBezTo>
                  <a:pt x="2562133" y="1253412"/>
                  <a:pt x="2563800" y="1255661"/>
                  <a:pt x="2565048" y="1258285"/>
                </a:cubicBezTo>
                <a:lnTo>
                  <a:pt x="2565081" y="1258949"/>
                </a:lnTo>
                <a:lnTo>
                  <a:pt x="2562133" y="1266906"/>
                </a:lnTo>
                <a:cubicBezTo>
                  <a:pt x="2558802" y="1263908"/>
                  <a:pt x="2562133" y="1257910"/>
                  <a:pt x="2562133" y="1251913"/>
                </a:cubicBezTo>
                <a:close/>
                <a:moveTo>
                  <a:pt x="99953" y="1246914"/>
                </a:moveTo>
                <a:cubicBezTo>
                  <a:pt x="103701" y="1250662"/>
                  <a:pt x="107451" y="1246914"/>
                  <a:pt x="107451" y="1261907"/>
                </a:cubicBezTo>
                <a:cubicBezTo>
                  <a:pt x="103701" y="1261907"/>
                  <a:pt x="99953" y="1254410"/>
                  <a:pt x="99953" y="1246914"/>
                </a:cubicBezTo>
                <a:close/>
                <a:moveTo>
                  <a:pt x="2556566" y="1230356"/>
                </a:moveTo>
                <a:lnTo>
                  <a:pt x="2556800" y="1230679"/>
                </a:lnTo>
                <a:lnTo>
                  <a:pt x="2556717" y="1231767"/>
                </a:lnTo>
                <a:close/>
                <a:moveTo>
                  <a:pt x="106950" y="1223591"/>
                </a:moveTo>
                <a:lnTo>
                  <a:pt x="106950" y="1230256"/>
                </a:lnTo>
                <a:cubicBezTo>
                  <a:pt x="106950" y="1236919"/>
                  <a:pt x="103451" y="1230256"/>
                  <a:pt x="106950" y="1223591"/>
                </a:cubicBezTo>
                <a:close/>
                <a:moveTo>
                  <a:pt x="2559939" y="1220240"/>
                </a:moveTo>
                <a:cubicBezTo>
                  <a:pt x="2563311" y="1223613"/>
                  <a:pt x="2563311" y="1223613"/>
                  <a:pt x="2570055" y="1220240"/>
                </a:cubicBezTo>
                <a:cubicBezTo>
                  <a:pt x="2566684" y="1223613"/>
                  <a:pt x="2566684" y="1233728"/>
                  <a:pt x="2566684" y="1237101"/>
                </a:cubicBezTo>
                <a:cubicBezTo>
                  <a:pt x="2563311" y="1237101"/>
                  <a:pt x="2563311" y="1226985"/>
                  <a:pt x="2563311" y="1226985"/>
                </a:cubicBezTo>
                <a:cubicBezTo>
                  <a:pt x="2561625" y="1230356"/>
                  <a:pt x="2560781" y="1233728"/>
                  <a:pt x="2559939" y="1234994"/>
                </a:cubicBezTo>
                <a:lnTo>
                  <a:pt x="2556800" y="1230679"/>
                </a:lnTo>
                <a:lnTo>
                  <a:pt x="2556988" y="1228249"/>
                </a:lnTo>
                <a:cubicBezTo>
                  <a:pt x="2558253" y="1226985"/>
                  <a:pt x="2559939" y="1225299"/>
                  <a:pt x="2559939" y="1220240"/>
                </a:cubicBezTo>
                <a:close/>
                <a:moveTo>
                  <a:pt x="27488" y="1194439"/>
                </a:moveTo>
                <a:cubicBezTo>
                  <a:pt x="27488" y="1201186"/>
                  <a:pt x="20491" y="1218054"/>
                  <a:pt x="23989" y="1211307"/>
                </a:cubicBezTo>
                <a:cubicBezTo>
                  <a:pt x="20491" y="1214680"/>
                  <a:pt x="23989" y="1231548"/>
                  <a:pt x="16992" y="1231548"/>
                </a:cubicBezTo>
                <a:cubicBezTo>
                  <a:pt x="16992" y="1241668"/>
                  <a:pt x="20491" y="1238294"/>
                  <a:pt x="16992" y="1248414"/>
                </a:cubicBezTo>
                <a:cubicBezTo>
                  <a:pt x="13493" y="1248414"/>
                  <a:pt x="16992" y="1261909"/>
                  <a:pt x="9996" y="1261909"/>
                </a:cubicBezTo>
                <a:cubicBezTo>
                  <a:pt x="16992" y="1241668"/>
                  <a:pt x="16992" y="1207934"/>
                  <a:pt x="27488" y="1194439"/>
                </a:cubicBezTo>
                <a:close/>
                <a:moveTo>
                  <a:pt x="124943" y="1159456"/>
                </a:moveTo>
                <a:cubicBezTo>
                  <a:pt x="124943" y="1159456"/>
                  <a:pt x="118280" y="1180446"/>
                  <a:pt x="124943" y="1173449"/>
                </a:cubicBezTo>
                <a:cubicBezTo>
                  <a:pt x="124943" y="1183944"/>
                  <a:pt x="118280" y="1183944"/>
                  <a:pt x="118280" y="1194439"/>
                </a:cubicBezTo>
                <a:cubicBezTo>
                  <a:pt x="114948" y="1190940"/>
                  <a:pt x="124943" y="1169950"/>
                  <a:pt x="121611" y="1166453"/>
                </a:cubicBezTo>
                <a:cubicBezTo>
                  <a:pt x="121611" y="1162953"/>
                  <a:pt x="121611" y="1162953"/>
                  <a:pt x="124943" y="1159456"/>
                </a:cubicBezTo>
                <a:close/>
                <a:moveTo>
                  <a:pt x="2525067" y="1144463"/>
                </a:moveTo>
                <a:cubicBezTo>
                  <a:pt x="2525067" y="1147586"/>
                  <a:pt x="2525067" y="1150710"/>
                  <a:pt x="2528817" y="1156958"/>
                </a:cubicBezTo>
                <a:cubicBezTo>
                  <a:pt x="2525067" y="1156958"/>
                  <a:pt x="2521319" y="1147586"/>
                  <a:pt x="2525067" y="1144463"/>
                </a:cubicBezTo>
                <a:close/>
                <a:moveTo>
                  <a:pt x="134939" y="1136967"/>
                </a:moveTo>
                <a:cubicBezTo>
                  <a:pt x="134939" y="1147189"/>
                  <a:pt x="128276" y="1167635"/>
                  <a:pt x="131606" y="1174450"/>
                </a:cubicBezTo>
                <a:cubicBezTo>
                  <a:pt x="124943" y="1174450"/>
                  <a:pt x="124943" y="1174450"/>
                  <a:pt x="124943" y="1174450"/>
                </a:cubicBezTo>
                <a:cubicBezTo>
                  <a:pt x="128276" y="1157413"/>
                  <a:pt x="131606" y="1150597"/>
                  <a:pt x="134939" y="1136967"/>
                </a:cubicBezTo>
                <a:close/>
                <a:moveTo>
                  <a:pt x="131189" y="1116975"/>
                </a:moveTo>
                <a:cubicBezTo>
                  <a:pt x="134939" y="1116975"/>
                  <a:pt x="134939" y="1116975"/>
                  <a:pt x="134939" y="1116975"/>
                </a:cubicBezTo>
                <a:cubicBezTo>
                  <a:pt x="131189" y="1136966"/>
                  <a:pt x="131189" y="1136966"/>
                  <a:pt x="131189" y="1136966"/>
                </a:cubicBezTo>
                <a:cubicBezTo>
                  <a:pt x="127441" y="1133633"/>
                  <a:pt x="131189" y="1123638"/>
                  <a:pt x="131189" y="1116975"/>
                </a:cubicBezTo>
                <a:close/>
                <a:moveTo>
                  <a:pt x="74967" y="1109479"/>
                </a:moveTo>
                <a:cubicBezTo>
                  <a:pt x="74967" y="1116219"/>
                  <a:pt x="64554" y="1133070"/>
                  <a:pt x="71496" y="1136438"/>
                </a:cubicBezTo>
                <a:cubicBezTo>
                  <a:pt x="68025" y="1146549"/>
                  <a:pt x="64554" y="1156659"/>
                  <a:pt x="61083" y="1166769"/>
                </a:cubicBezTo>
                <a:cubicBezTo>
                  <a:pt x="61083" y="1176879"/>
                  <a:pt x="57613" y="1186989"/>
                  <a:pt x="54143" y="1197100"/>
                </a:cubicBezTo>
                <a:cubicBezTo>
                  <a:pt x="50673" y="1217318"/>
                  <a:pt x="47202" y="1237539"/>
                  <a:pt x="43731" y="1257759"/>
                </a:cubicBezTo>
                <a:cubicBezTo>
                  <a:pt x="40260" y="1264498"/>
                  <a:pt x="43731" y="1264498"/>
                  <a:pt x="43731" y="1264498"/>
                </a:cubicBezTo>
                <a:cubicBezTo>
                  <a:pt x="40260" y="1271238"/>
                  <a:pt x="43731" y="1291458"/>
                  <a:pt x="36789" y="1294828"/>
                </a:cubicBezTo>
                <a:cubicBezTo>
                  <a:pt x="40260" y="1304939"/>
                  <a:pt x="36789" y="1315049"/>
                  <a:pt x="36789" y="1325158"/>
                </a:cubicBezTo>
                <a:cubicBezTo>
                  <a:pt x="33318" y="1335268"/>
                  <a:pt x="33318" y="1345378"/>
                  <a:pt x="29848" y="1355488"/>
                </a:cubicBezTo>
                <a:cubicBezTo>
                  <a:pt x="33318" y="1389187"/>
                  <a:pt x="26377" y="1419518"/>
                  <a:pt x="19437" y="1439737"/>
                </a:cubicBezTo>
                <a:cubicBezTo>
                  <a:pt x="22908" y="1439737"/>
                  <a:pt x="22908" y="1446477"/>
                  <a:pt x="22908" y="1449847"/>
                </a:cubicBezTo>
                <a:cubicBezTo>
                  <a:pt x="19437" y="1456587"/>
                  <a:pt x="19437" y="1459957"/>
                  <a:pt x="15966" y="1459957"/>
                </a:cubicBezTo>
                <a:cubicBezTo>
                  <a:pt x="15966" y="1463327"/>
                  <a:pt x="19437" y="1463327"/>
                  <a:pt x="19437" y="1470067"/>
                </a:cubicBezTo>
                <a:cubicBezTo>
                  <a:pt x="19437" y="1476808"/>
                  <a:pt x="15966" y="1466697"/>
                  <a:pt x="12495" y="1456587"/>
                </a:cubicBezTo>
                <a:cubicBezTo>
                  <a:pt x="19437" y="1456587"/>
                  <a:pt x="12495" y="1456587"/>
                  <a:pt x="12495" y="1449847"/>
                </a:cubicBezTo>
                <a:cubicBezTo>
                  <a:pt x="15966" y="1443107"/>
                  <a:pt x="15966" y="1449847"/>
                  <a:pt x="19437" y="1446477"/>
                </a:cubicBezTo>
                <a:cubicBezTo>
                  <a:pt x="15966" y="1446477"/>
                  <a:pt x="15966" y="1439737"/>
                  <a:pt x="15966" y="1436368"/>
                </a:cubicBezTo>
                <a:cubicBezTo>
                  <a:pt x="12495" y="1443107"/>
                  <a:pt x="12495" y="1432998"/>
                  <a:pt x="15966" y="1432998"/>
                </a:cubicBezTo>
                <a:cubicBezTo>
                  <a:pt x="15966" y="1432998"/>
                  <a:pt x="15966" y="1422888"/>
                  <a:pt x="12495" y="1422888"/>
                </a:cubicBezTo>
                <a:cubicBezTo>
                  <a:pt x="15966" y="1409408"/>
                  <a:pt x="15966" y="1395927"/>
                  <a:pt x="15966" y="1382447"/>
                </a:cubicBezTo>
                <a:cubicBezTo>
                  <a:pt x="15966" y="1368968"/>
                  <a:pt x="15966" y="1355488"/>
                  <a:pt x="19437" y="1345378"/>
                </a:cubicBezTo>
                <a:cubicBezTo>
                  <a:pt x="19437" y="1342008"/>
                  <a:pt x="19437" y="1331898"/>
                  <a:pt x="19437" y="1325158"/>
                </a:cubicBezTo>
                <a:cubicBezTo>
                  <a:pt x="19437" y="1318417"/>
                  <a:pt x="19437" y="1315049"/>
                  <a:pt x="22908" y="1315049"/>
                </a:cubicBezTo>
                <a:cubicBezTo>
                  <a:pt x="19437" y="1304939"/>
                  <a:pt x="29848" y="1284718"/>
                  <a:pt x="26377" y="1274608"/>
                </a:cubicBezTo>
                <a:cubicBezTo>
                  <a:pt x="26377" y="1271238"/>
                  <a:pt x="26377" y="1267868"/>
                  <a:pt x="29848" y="1267868"/>
                </a:cubicBezTo>
                <a:cubicBezTo>
                  <a:pt x="26377" y="1244279"/>
                  <a:pt x="33318" y="1224059"/>
                  <a:pt x="40260" y="1203838"/>
                </a:cubicBezTo>
                <a:cubicBezTo>
                  <a:pt x="50673" y="1183619"/>
                  <a:pt x="54143" y="1160029"/>
                  <a:pt x="57613" y="1136438"/>
                </a:cubicBezTo>
                <a:cubicBezTo>
                  <a:pt x="61083" y="1133070"/>
                  <a:pt x="54143" y="1149919"/>
                  <a:pt x="57613" y="1146549"/>
                </a:cubicBezTo>
                <a:cubicBezTo>
                  <a:pt x="61083" y="1146549"/>
                  <a:pt x="64554" y="1143178"/>
                  <a:pt x="64554" y="1139808"/>
                </a:cubicBezTo>
                <a:cubicBezTo>
                  <a:pt x="64554" y="1136438"/>
                  <a:pt x="64554" y="1136438"/>
                  <a:pt x="61083" y="1136438"/>
                </a:cubicBezTo>
                <a:cubicBezTo>
                  <a:pt x="64554" y="1126330"/>
                  <a:pt x="71496" y="1119590"/>
                  <a:pt x="74967" y="1109479"/>
                </a:cubicBezTo>
                <a:close/>
                <a:moveTo>
                  <a:pt x="2523828" y="1109235"/>
                </a:moveTo>
                <a:lnTo>
                  <a:pt x="2525424" y="1111979"/>
                </a:lnTo>
                <a:lnTo>
                  <a:pt x="2525130" y="1112558"/>
                </a:lnTo>
                <a:close/>
                <a:moveTo>
                  <a:pt x="2518642" y="1105316"/>
                </a:moveTo>
                <a:cubicBezTo>
                  <a:pt x="2518642" y="1105316"/>
                  <a:pt x="2522034" y="1115311"/>
                  <a:pt x="2522034" y="1118642"/>
                </a:cubicBezTo>
                <a:lnTo>
                  <a:pt x="2525130" y="1112558"/>
                </a:lnTo>
                <a:lnTo>
                  <a:pt x="2528817" y="1121974"/>
                </a:lnTo>
                <a:cubicBezTo>
                  <a:pt x="2525424" y="1118642"/>
                  <a:pt x="2522034" y="1115311"/>
                  <a:pt x="2522034" y="1121974"/>
                </a:cubicBezTo>
                <a:lnTo>
                  <a:pt x="2521686" y="1121291"/>
                </a:lnTo>
                <a:lnTo>
                  <a:pt x="2524755" y="1130048"/>
                </a:lnTo>
                <a:cubicBezTo>
                  <a:pt x="2531626" y="1130048"/>
                  <a:pt x="2524755" y="1120244"/>
                  <a:pt x="2528192" y="1123512"/>
                </a:cubicBezTo>
                <a:cubicBezTo>
                  <a:pt x="2531626" y="1126780"/>
                  <a:pt x="2531626" y="1126780"/>
                  <a:pt x="2535062" y="1133315"/>
                </a:cubicBezTo>
                <a:cubicBezTo>
                  <a:pt x="2538499" y="1133315"/>
                  <a:pt x="2538499" y="1123512"/>
                  <a:pt x="2541935" y="1133315"/>
                </a:cubicBezTo>
                <a:cubicBezTo>
                  <a:pt x="2541935" y="1130048"/>
                  <a:pt x="2541935" y="1126780"/>
                  <a:pt x="2538499" y="1116977"/>
                </a:cubicBezTo>
                <a:cubicBezTo>
                  <a:pt x="2541935" y="1123512"/>
                  <a:pt x="2545371" y="1133315"/>
                  <a:pt x="2548807" y="1136583"/>
                </a:cubicBezTo>
                <a:cubicBezTo>
                  <a:pt x="2538499" y="1130048"/>
                  <a:pt x="2541935" y="1156190"/>
                  <a:pt x="2535062" y="1159457"/>
                </a:cubicBezTo>
                <a:cubicBezTo>
                  <a:pt x="2535062" y="1152922"/>
                  <a:pt x="2538499" y="1152922"/>
                  <a:pt x="2538499" y="1146386"/>
                </a:cubicBezTo>
                <a:cubicBezTo>
                  <a:pt x="2535062" y="1139851"/>
                  <a:pt x="2535062" y="1149654"/>
                  <a:pt x="2535062" y="1152922"/>
                </a:cubicBezTo>
                <a:cubicBezTo>
                  <a:pt x="2531626" y="1152922"/>
                  <a:pt x="2531626" y="1136583"/>
                  <a:pt x="2535062" y="1139851"/>
                </a:cubicBezTo>
                <a:cubicBezTo>
                  <a:pt x="2528192" y="1133315"/>
                  <a:pt x="2524755" y="1130048"/>
                  <a:pt x="2521319" y="1133315"/>
                </a:cubicBezTo>
                <a:lnTo>
                  <a:pt x="2521319" y="1120570"/>
                </a:lnTo>
                <a:lnTo>
                  <a:pt x="2519067" y="1116144"/>
                </a:lnTo>
                <a:cubicBezTo>
                  <a:pt x="2518642" y="1112812"/>
                  <a:pt x="2518642" y="1108647"/>
                  <a:pt x="2518642" y="1105316"/>
                </a:cubicBezTo>
                <a:close/>
                <a:moveTo>
                  <a:pt x="2515849" y="1088853"/>
                </a:moveTo>
                <a:lnTo>
                  <a:pt x="2523828" y="1109235"/>
                </a:lnTo>
                <a:lnTo>
                  <a:pt x="2522034" y="1106149"/>
                </a:lnTo>
                <a:cubicBezTo>
                  <a:pt x="2521185" y="1104482"/>
                  <a:pt x="2520337" y="1103649"/>
                  <a:pt x="2518642" y="1105316"/>
                </a:cubicBezTo>
                <a:close/>
                <a:moveTo>
                  <a:pt x="2513979" y="1084075"/>
                </a:moveTo>
                <a:lnTo>
                  <a:pt x="2514826" y="1084908"/>
                </a:lnTo>
                <a:cubicBezTo>
                  <a:pt x="2515251" y="1084491"/>
                  <a:pt x="2515251" y="1083658"/>
                  <a:pt x="2515251" y="1085325"/>
                </a:cubicBezTo>
                <a:lnTo>
                  <a:pt x="2515849" y="1088853"/>
                </a:lnTo>
                <a:close/>
                <a:moveTo>
                  <a:pt x="2531511" y="1082582"/>
                </a:moveTo>
                <a:lnTo>
                  <a:pt x="2534148" y="1083713"/>
                </a:lnTo>
                <a:cubicBezTo>
                  <a:pt x="2535412" y="1085821"/>
                  <a:pt x="2536254" y="1089196"/>
                  <a:pt x="2534570" y="1092571"/>
                </a:cubicBezTo>
                <a:close/>
                <a:moveTo>
                  <a:pt x="2529995" y="1077630"/>
                </a:moveTo>
                <a:lnTo>
                  <a:pt x="2531511" y="1082582"/>
                </a:lnTo>
                <a:lnTo>
                  <a:pt x="2531200" y="1082448"/>
                </a:lnTo>
                <a:close/>
                <a:moveTo>
                  <a:pt x="2444458" y="1015240"/>
                </a:moveTo>
                <a:lnTo>
                  <a:pt x="2443590" y="1015385"/>
                </a:lnTo>
                <a:cubicBezTo>
                  <a:pt x="2441904" y="1015385"/>
                  <a:pt x="2440217" y="1016227"/>
                  <a:pt x="2438531" y="1021286"/>
                </a:cubicBezTo>
                <a:cubicBezTo>
                  <a:pt x="2445276" y="1028029"/>
                  <a:pt x="2448649" y="1034774"/>
                  <a:pt x="2452021" y="1034774"/>
                </a:cubicBezTo>
                <a:lnTo>
                  <a:pt x="2452377" y="1031225"/>
                </a:lnTo>
                <a:lnTo>
                  <a:pt x="2448775" y="1023192"/>
                </a:lnTo>
                <a:close/>
                <a:moveTo>
                  <a:pt x="2378260" y="985734"/>
                </a:moveTo>
                <a:cubicBezTo>
                  <a:pt x="2380133" y="985578"/>
                  <a:pt x="2383883" y="996199"/>
                  <a:pt x="2383883" y="993699"/>
                </a:cubicBezTo>
                <a:lnTo>
                  <a:pt x="2377831" y="987647"/>
                </a:lnTo>
                <a:close/>
                <a:moveTo>
                  <a:pt x="2373888" y="983704"/>
                </a:moveTo>
                <a:lnTo>
                  <a:pt x="2377831" y="987647"/>
                </a:lnTo>
                <a:lnTo>
                  <a:pt x="2377218" y="990368"/>
                </a:lnTo>
                <a:cubicBezTo>
                  <a:pt x="2377218" y="990368"/>
                  <a:pt x="2373888" y="987036"/>
                  <a:pt x="2373888" y="983704"/>
                </a:cubicBezTo>
                <a:close/>
                <a:moveTo>
                  <a:pt x="2488121" y="972045"/>
                </a:moveTo>
                <a:lnTo>
                  <a:pt x="2487174" y="977391"/>
                </a:lnTo>
                <a:lnTo>
                  <a:pt x="2486849" y="975793"/>
                </a:lnTo>
                <a:cubicBezTo>
                  <a:pt x="2487273" y="974544"/>
                  <a:pt x="2488121" y="973711"/>
                  <a:pt x="2488121" y="972045"/>
                </a:cubicBezTo>
                <a:close/>
                <a:moveTo>
                  <a:pt x="148469" y="967725"/>
                </a:moveTo>
                <a:lnTo>
                  <a:pt x="148663" y="968048"/>
                </a:lnTo>
                <a:lnTo>
                  <a:pt x="145099" y="981221"/>
                </a:lnTo>
                <a:cubicBezTo>
                  <a:pt x="141729" y="981221"/>
                  <a:pt x="148469" y="964351"/>
                  <a:pt x="148469" y="967725"/>
                </a:cubicBezTo>
                <a:close/>
                <a:moveTo>
                  <a:pt x="2472174" y="952052"/>
                </a:moveTo>
                <a:cubicBezTo>
                  <a:pt x="2478838" y="958715"/>
                  <a:pt x="2468843" y="955385"/>
                  <a:pt x="2472174" y="962048"/>
                </a:cubicBezTo>
                <a:cubicBezTo>
                  <a:pt x="2472174" y="962048"/>
                  <a:pt x="2472174" y="958715"/>
                  <a:pt x="2468843" y="955385"/>
                </a:cubicBezTo>
                <a:cubicBezTo>
                  <a:pt x="2468843" y="952052"/>
                  <a:pt x="2468843" y="952052"/>
                  <a:pt x="2472174" y="952052"/>
                </a:cubicBezTo>
                <a:close/>
                <a:moveTo>
                  <a:pt x="2347632" y="944080"/>
                </a:moveTo>
                <a:lnTo>
                  <a:pt x="2352535" y="955213"/>
                </a:lnTo>
                <a:lnTo>
                  <a:pt x="2353689" y="955670"/>
                </a:lnTo>
                <a:lnTo>
                  <a:pt x="2353689" y="950118"/>
                </a:lnTo>
                <a:close/>
                <a:moveTo>
                  <a:pt x="177615" y="920677"/>
                </a:moveTo>
                <a:lnTo>
                  <a:pt x="177538" y="921330"/>
                </a:lnTo>
                <a:cubicBezTo>
                  <a:pt x="176274" y="927234"/>
                  <a:pt x="173746" y="935670"/>
                  <a:pt x="172061" y="937357"/>
                </a:cubicBezTo>
                <a:close/>
                <a:moveTo>
                  <a:pt x="2416368" y="914571"/>
                </a:moveTo>
                <a:cubicBezTo>
                  <a:pt x="2416368" y="918070"/>
                  <a:pt x="2416368" y="921567"/>
                  <a:pt x="2421366" y="925067"/>
                </a:cubicBezTo>
                <a:cubicBezTo>
                  <a:pt x="2416368" y="925067"/>
                  <a:pt x="2421366" y="932063"/>
                  <a:pt x="2416368" y="932063"/>
                </a:cubicBezTo>
                <a:cubicBezTo>
                  <a:pt x="2416368" y="925067"/>
                  <a:pt x="2416368" y="921567"/>
                  <a:pt x="2416368" y="914571"/>
                </a:cubicBezTo>
                <a:close/>
                <a:moveTo>
                  <a:pt x="2343590" y="913200"/>
                </a:moveTo>
                <a:cubicBezTo>
                  <a:pt x="2343590" y="914878"/>
                  <a:pt x="2344432" y="914878"/>
                  <a:pt x="2345274" y="915296"/>
                </a:cubicBezTo>
                <a:lnTo>
                  <a:pt x="2345976" y="917226"/>
                </a:lnTo>
                <a:close/>
                <a:moveTo>
                  <a:pt x="2387006" y="907075"/>
                </a:moveTo>
                <a:cubicBezTo>
                  <a:pt x="2393253" y="917070"/>
                  <a:pt x="2393253" y="927066"/>
                  <a:pt x="2396378" y="937061"/>
                </a:cubicBezTo>
                <a:cubicBezTo>
                  <a:pt x="2393253" y="937061"/>
                  <a:pt x="2393253" y="927066"/>
                  <a:pt x="2390130" y="933729"/>
                </a:cubicBezTo>
                <a:lnTo>
                  <a:pt x="2390130" y="930398"/>
                </a:lnTo>
                <a:cubicBezTo>
                  <a:pt x="2383883" y="923733"/>
                  <a:pt x="2383883" y="910407"/>
                  <a:pt x="2387006" y="907075"/>
                </a:cubicBezTo>
                <a:close/>
                <a:moveTo>
                  <a:pt x="147822" y="898797"/>
                </a:moveTo>
                <a:cubicBezTo>
                  <a:pt x="147932" y="899203"/>
                  <a:pt x="147057" y="901640"/>
                  <a:pt x="144433" y="907325"/>
                </a:cubicBezTo>
                <a:cubicBezTo>
                  <a:pt x="140934" y="910573"/>
                  <a:pt x="144433" y="910573"/>
                  <a:pt x="140934" y="917070"/>
                </a:cubicBezTo>
                <a:cubicBezTo>
                  <a:pt x="138312" y="914634"/>
                  <a:pt x="147495" y="897579"/>
                  <a:pt x="147822" y="898797"/>
                </a:cubicBezTo>
                <a:close/>
                <a:moveTo>
                  <a:pt x="2421366" y="897579"/>
                </a:moveTo>
                <a:cubicBezTo>
                  <a:pt x="2421366" y="894580"/>
                  <a:pt x="2424697" y="906575"/>
                  <a:pt x="2428029" y="906575"/>
                </a:cubicBezTo>
                <a:cubicBezTo>
                  <a:pt x="2431361" y="909573"/>
                  <a:pt x="2428029" y="906575"/>
                  <a:pt x="2424697" y="906575"/>
                </a:cubicBezTo>
                <a:cubicBezTo>
                  <a:pt x="2421366" y="897579"/>
                  <a:pt x="2421366" y="897579"/>
                  <a:pt x="2421366" y="897579"/>
                </a:cubicBezTo>
                <a:close/>
                <a:moveTo>
                  <a:pt x="2600485" y="874300"/>
                </a:moveTo>
                <a:lnTo>
                  <a:pt x="2603363" y="882103"/>
                </a:lnTo>
                <a:cubicBezTo>
                  <a:pt x="2607945" y="894331"/>
                  <a:pt x="2612108" y="906139"/>
                  <a:pt x="2613775" y="914572"/>
                </a:cubicBezTo>
                <a:cubicBezTo>
                  <a:pt x="2607111" y="907826"/>
                  <a:pt x="2607111" y="890958"/>
                  <a:pt x="2607111" y="897705"/>
                </a:cubicBezTo>
                <a:cubicBezTo>
                  <a:pt x="2607111" y="894331"/>
                  <a:pt x="2604612" y="890115"/>
                  <a:pt x="2602530" y="885898"/>
                </a:cubicBezTo>
                <a:close/>
                <a:moveTo>
                  <a:pt x="2600356" y="873952"/>
                </a:moveTo>
                <a:lnTo>
                  <a:pt x="2600448" y="874091"/>
                </a:lnTo>
                <a:lnTo>
                  <a:pt x="2600485" y="874300"/>
                </a:lnTo>
                <a:close/>
                <a:moveTo>
                  <a:pt x="2338904" y="869592"/>
                </a:moveTo>
                <a:cubicBezTo>
                  <a:pt x="2342235" y="879587"/>
                  <a:pt x="2345567" y="889583"/>
                  <a:pt x="2348899" y="892915"/>
                </a:cubicBezTo>
                <a:cubicBezTo>
                  <a:pt x="2348899" y="899578"/>
                  <a:pt x="2338904" y="872924"/>
                  <a:pt x="2338904" y="869592"/>
                </a:cubicBezTo>
                <a:close/>
                <a:moveTo>
                  <a:pt x="154095" y="869592"/>
                </a:moveTo>
                <a:cubicBezTo>
                  <a:pt x="154095" y="873091"/>
                  <a:pt x="154095" y="869592"/>
                  <a:pt x="157427" y="869592"/>
                </a:cubicBezTo>
                <a:cubicBezTo>
                  <a:pt x="157427" y="873091"/>
                  <a:pt x="154095" y="876589"/>
                  <a:pt x="154095" y="880088"/>
                </a:cubicBezTo>
                <a:cubicBezTo>
                  <a:pt x="154095" y="880088"/>
                  <a:pt x="150764" y="887084"/>
                  <a:pt x="147432" y="887084"/>
                </a:cubicBezTo>
                <a:cubicBezTo>
                  <a:pt x="150764" y="876589"/>
                  <a:pt x="150764" y="876589"/>
                  <a:pt x="154095" y="869592"/>
                </a:cubicBezTo>
                <a:close/>
                <a:moveTo>
                  <a:pt x="2343902" y="859597"/>
                </a:moveTo>
                <a:cubicBezTo>
                  <a:pt x="2350565" y="863344"/>
                  <a:pt x="2347232" y="867092"/>
                  <a:pt x="2353897" y="870842"/>
                </a:cubicBezTo>
                <a:cubicBezTo>
                  <a:pt x="2350565" y="870842"/>
                  <a:pt x="2350565" y="874590"/>
                  <a:pt x="2353897" y="874590"/>
                </a:cubicBezTo>
                <a:cubicBezTo>
                  <a:pt x="2347232" y="874590"/>
                  <a:pt x="2347232" y="863344"/>
                  <a:pt x="2343902" y="859597"/>
                </a:cubicBezTo>
                <a:close/>
                <a:moveTo>
                  <a:pt x="2307009" y="856052"/>
                </a:moveTo>
                <a:lnTo>
                  <a:pt x="2307158" y="856313"/>
                </a:lnTo>
                <a:lnTo>
                  <a:pt x="2307190" y="856143"/>
                </a:lnTo>
                <a:lnTo>
                  <a:pt x="2307142" y="856052"/>
                </a:lnTo>
                <a:close/>
                <a:moveTo>
                  <a:pt x="2590452" y="847103"/>
                </a:moveTo>
                <a:lnTo>
                  <a:pt x="2600356" y="873952"/>
                </a:lnTo>
                <a:lnTo>
                  <a:pt x="2597115" y="869030"/>
                </a:lnTo>
                <a:cubicBezTo>
                  <a:pt x="2596283" y="868188"/>
                  <a:pt x="2595450" y="867344"/>
                  <a:pt x="2593784" y="863971"/>
                </a:cubicBezTo>
                <a:cubicBezTo>
                  <a:pt x="2597115" y="857223"/>
                  <a:pt x="2583789" y="850476"/>
                  <a:pt x="2590452" y="847103"/>
                </a:cubicBezTo>
                <a:close/>
                <a:moveTo>
                  <a:pt x="2432193" y="837108"/>
                </a:moveTo>
                <a:cubicBezTo>
                  <a:pt x="2435525" y="842106"/>
                  <a:pt x="2436357" y="845438"/>
                  <a:pt x="2436775" y="848353"/>
                </a:cubicBezTo>
                <a:lnTo>
                  <a:pt x="2438460" y="855435"/>
                </a:lnTo>
                <a:lnTo>
                  <a:pt x="2443855" y="869593"/>
                </a:lnTo>
                <a:cubicBezTo>
                  <a:pt x="2442189" y="869593"/>
                  <a:pt x="2439690" y="865221"/>
                  <a:pt x="2438024" y="860846"/>
                </a:cubicBezTo>
                <a:lnTo>
                  <a:pt x="2437455" y="854871"/>
                </a:lnTo>
                <a:lnTo>
                  <a:pt x="2431777" y="845853"/>
                </a:lnTo>
                <a:cubicBezTo>
                  <a:pt x="2430527" y="841273"/>
                  <a:pt x="2430527" y="837108"/>
                  <a:pt x="2432193" y="837108"/>
                </a:cubicBezTo>
                <a:close/>
                <a:moveTo>
                  <a:pt x="2346401" y="832110"/>
                </a:moveTo>
                <a:cubicBezTo>
                  <a:pt x="2356397" y="845949"/>
                  <a:pt x="2359727" y="852869"/>
                  <a:pt x="2366392" y="870170"/>
                </a:cubicBezTo>
                <a:cubicBezTo>
                  <a:pt x="2366392" y="877089"/>
                  <a:pt x="2363060" y="870170"/>
                  <a:pt x="2359727" y="859790"/>
                </a:cubicBezTo>
                <a:cubicBezTo>
                  <a:pt x="2353064" y="849409"/>
                  <a:pt x="2349732" y="839030"/>
                  <a:pt x="2346401" y="832110"/>
                </a:cubicBezTo>
                <a:close/>
                <a:moveTo>
                  <a:pt x="175543" y="828953"/>
                </a:moveTo>
                <a:cubicBezTo>
                  <a:pt x="175753" y="829656"/>
                  <a:pt x="174918" y="831663"/>
                  <a:pt x="172420" y="835680"/>
                </a:cubicBezTo>
                <a:cubicBezTo>
                  <a:pt x="169088" y="829253"/>
                  <a:pt x="169088" y="842106"/>
                  <a:pt x="162425" y="838893"/>
                </a:cubicBezTo>
                <a:cubicBezTo>
                  <a:pt x="164923" y="836483"/>
                  <a:pt x="174918" y="826845"/>
                  <a:pt x="175543" y="828953"/>
                </a:cubicBezTo>
                <a:close/>
                <a:moveTo>
                  <a:pt x="2579624" y="827111"/>
                </a:moveTo>
                <a:cubicBezTo>
                  <a:pt x="2586289" y="836107"/>
                  <a:pt x="2579624" y="833108"/>
                  <a:pt x="2582956" y="842104"/>
                </a:cubicBezTo>
                <a:cubicBezTo>
                  <a:pt x="2582956" y="842104"/>
                  <a:pt x="2579624" y="839105"/>
                  <a:pt x="2579624" y="836107"/>
                </a:cubicBezTo>
                <a:cubicBezTo>
                  <a:pt x="2582956" y="836107"/>
                  <a:pt x="2576293" y="827111"/>
                  <a:pt x="2579624" y="827111"/>
                </a:cubicBezTo>
                <a:close/>
                <a:moveTo>
                  <a:pt x="2331251" y="825498"/>
                </a:moveTo>
                <a:cubicBezTo>
                  <a:pt x="2330783" y="824613"/>
                  <a:pt x="2331407" y="824613"/>
                  <a:pt x="2333906" y="826278"/>
                </a:cubicBezTo>
                <a:cubicBezTo>
                  <a:pt x="2337237" y="829611"/>
                  <a:pt x="2340569" y="826278"/>
                  <a:pt x="2343902" y="836274"/>
                </a:cubicBezTo>
                <a:cubicBezTo>
                  <a:pt x="2343902" y="838773"/>
                  <a:pt x="2332657" y="828153"/>
                  <a:pt x="2331251" y="825498"/>
                </a:cubicBezTo>
                <a:close/>
                <a:moveTo>
                  <a:pt x="2391380" y="792127"/>
                </a:moveTo>
                <a:cubicBezTo>
                  <a:pt x="2394711" y="792127"/>
                  <a:pt x="2394711" y="792127"/>
                  <a:pt x="2394711" y="792127"/>
                </a:cubicBezTo>
                <a:cubicBezTo>
                  <a:pt x="2398043" y="795627"/>
                  <a:pt x="2394711" y="795627"/>
                  <a:pt x="2401375" y="802623"/>
                </a:cubicBezTo>
                <a:cubicBezTo>
                  <a:pt x="2398043" y="809620"/>
                  <a:pt x="2394711" y="792127"/>
                  <a:pt x="2394711" y="795627"/>
                </a:cubicBezTo>
                <a:cubicBezTo>
                  <a:pt x="2391380" y="792127"/>
                  <a:pt x="2391380" y="792127"/>
                  <a:pt x="2391380" y="792127"/>
                </a:cubicBezTo>
                <a:close/>
                <a:moveTo>
                  <a:pt x="2481336" y="782757"/>
                </a:moveTo>
                <a:cubicBezTo>
                  <a:pt x="2481336" y="785882"/>
                  <a:pt x="2481336" y="785882"/>
                  <a:pt x="2483836" y="792129"/>
                </a:cubicBezTo>
                <a:cubicBezTo>
                  <a:pt x="2483836" y="792129"/>
                  <a:pt x="2481336" y="789005"/>
                  <a:pt x="2481336" y="789005"/>
                </a:cubicBezTo>
                <a:cubicBezTo>
                  <a:pt x="2478838" y="785882"/>
                  <a:pt x="2478838" y="779634"/>
                  <a:pt x="2481336" y="782757"/>
                </a:cubicBezTo>
                <a:close/>
                <a:moveTo>
                  <a:pt x="2361394" y="779634"/>
                </a:moveTo>
                <a:cubicBezTo>
                  <a:pt x="2364725" y="779634"/>
                  <a:pt x="2368057" y="790130"/>
                  <a:pt x="2371390" y="797127"/>
                </a:cubicBezTo>
                <a:cubicBezTo>
                  <a:pt x="2371390" y="797127"/>
                  <a:pt x="2368057" y="790130"/>
                  <a:pt x="2368057" y="793628"/>
                </a:cubicBezTo>
                <a:cubicBezTo>
                  <a:pt x="2364725" y="790130"/>
                  <a:pt x="2364725" y="786631"/>
                  <a:pt x="2361394" y="779634"/>
                </a:cubicBezTo>
                <a:close/>
                <a:moveTo>
                  <a:pt x="174920" y="774636"/>
                </a:moveTo>
                <a:cubicBezTo>
                  <a:pt x="171512" y="788424"/>
                  <a:pt x="164696" y="798764"/>
                  <a:pt x="161290" y="812549"/>
                </a:cubicBezTo>
                <a:cubicBezTo>
                  <a:pt x="164696" y="805657"/>
                  <a:pt x="171512" y="805657"/>
                  <a:pt x="164696" y="815997"/>
                </a:cubicBezTo>
                <a:cubicBezTo>
                  <a:pt x="168104" y="815997"/>
                  <a:pt x="168104" y="812549"/>
                  <a:pt x="168104" y="819442"/>
                </a:cubicBezTo>
                <a:cubicBezTo>
                  <a:pt x="164696" y="829782"/>
                  <a:pt x="168104" y="819442"/>
                  <a:pt x="164696" y="819442"/>
                </a:cubicBezTo>
                <a:cubicBezTo>
                  <a:pt x="161290" y="833229"/>
                  <a:pt x="151066" y="847017"/>
                  <a:pt x="154474" y="857357"/>
                </a:cubicBezTo>
                <a:cubicBezTo>
                  <a:pt x="154474" y="853909"/>
                  <a:pt x="157882" y="853909"/>
                  <a:pt x="161290" y="847017"/>
                </a:cubicBezTo>
                <a:cubicBezTo>
                  <a:pt x="154474" y="871142"/>
                  <a:pt x="147659" y="864250"/>
                  <a:pt x="140844" y="874590"/>
                </a:cubicBezTo>
                <a:cubicBezTo>
                  <a:pt x="147659" y="857357"/>
                  <a:pt x="140844" y="860802"/>
                  <a:pt x="140844" y="864250"/>
                </a:cubicBezTo>
                <a:cubicBezTo>
                  <a:pt x="140844" y="857357"/>
                  <a:pt x="154474" y="836677"/>
                  <a:pt x="151066" y="833229"/>
                </a:cubicBezTo>
                <a:cubicBezTo>
                  <a:pt x="147659" y="836677"/>
                  <a:pt x="144252" y="847017"/>
                  <a:pt x="137437" y="857357"/>
                </a:cubicBezTo>
                <a:cubicBezTo>
                  <a:pt x="140844" y="847017"/>
                  <a:pt x="140844" y="843569"/>
                  <a:pt x="140844" y="836677"/>
                </a:cubicBezTo>
                <a:cubicBezTo>
                  <a:pt x="144252" y="829782"/>
                  <a:pt x="144252" y="819442"/>
                  <a:pt x="154474" y="805657"/>
                </a:cubicBezTo>
                <a:cubicBezTo>
                  <a:pt x="140844" y="826337"/>
                  <a:pt x="154474" y="798764"/>
                  <a:pt x="154474" y="791869"/>
                </a:cubicBezTo>
                <a:cubicBezTo>
                  <a:pt x="161290" y="778084"/>
                  <a:pt x="151066" y="802209"/>
                  <a:pt x="154474" y="802209"/>
                </a:cubicBezTo>
                <a:cubicBezTo>
                  <a:pt x="164696" y="781529"/>
                  <a:pt x="164696" y="784976"/>
                  <a:pt x="174920" y="774636"/>
                </a:cubicBezTo>
                <a:close/>
                <a:moveTo>
                  <a:pt x="2413869" y="767973"/>
                </a:moveTo>
                <a:cubicBezTo>
                  <a:pt x="2417617" y="764641"/>
                  <a:pt x="2428862" y="777969"/>
                  <a:pt x="2428862" y="784632"/>
                </a:cubicBezTo>
                <a:cubicBezTo>
                  <a:pt x="2425114" y="781299"/>
                  <a:pt x="2417617" y="771304"/>
                  <a:pt x="2413869" y="767973"/>
                </a:cubicBezTo>
                <a:close/>
                <a:moveTo>
                  <a:pt x="2371390" y="764641"/>
                </a:moveTo>
                <a:cubicBezTo>
                  <a:pt x="2377637" y="768211"/>
                  <a:pt x="2374512" y="775351"/>
                  <a:pt x="2380760" y="782489"/>
                </a:cubicBezTo>
                <a:cubicBezTo>
                  <a:pt x="2383884" y="789629"/>
                  <a:pt x="2374512" y="778919"/>
                  <a:pt x="2374512" y="775351"/>
                </a:cubicBezTo>
                <a:cubicBezTo>
                  <a:pt x="2374512" y="771781"/>
                  <a:pt x="2374512" y="768211"/>
                  <a:pt x="2371390" y="764641"/>
                </a:cubicBezTo>
                <a:close/>
                <a:moveTo>
                  <a:pt x="2326411" y="764641"/>
                </a:moveTo>
                <a:cubicBezTo>
                  <a:pt x="2329534" y="764641"/>
                  <a:pt x="2332658" y="771638"/>
                  <a:pt x="2332658" y="768140"/>
                </a:cubicBezTo>
                <a:cubicBezTo>
                  <a:pt x="2335781" y="771638"/>
                  <a:pt x="2338906" y="775137"/>
                  <a:pt x="2338906" y="778635"/>
                </a:cubicBezTo>
                <a:cubicBezTo>
                  <a:pt x="2338906" y="782134"/>
                  <a:pt x="2335781" y="775137"/>
                  <a:pt x="2335781" y="775137"/>
                </a:cubicBezTo>
                <a:cubicBezTo>
                  <a:pt x="2335781" y="778635"/>
                  <a:pt x="2335781" y="778635"/>
                  <a:pt x="2332658" y="775137"/>
                </a:cubicBezTo>
                <a:cubicBezTo>
                  <a:pt x="2326411" y="771638"/>
                  <a:pt x="2329534" y="768140"/>
                  <a:pt x="2326411" y="764641"/>
                </a:cubicBezTo>
                <a:close/>
                <a:moveTo>
                  <a:pt x="2218960" y="764641"/>
                </a:moveTo>
                <a:cubicBezTo>
                  <a:pt x="2222291" y="764641"/>
                  <a:pt x="2225623" y="768389"/>
                  <a:pt x="2228955" y="775886"/>
                </a:cubicBezTo>
                <a:cubicBezTo>
                  <a:pt x="2228955" y="779634"/>
                  <a:pt x="2222291" y="768389"/>
                  <a:pt x="2218960" y="764641"/>
                </a:cubicBezTo>
                <a:close/>
                <a:moveTo>
                  <a:pt x="2399765" y="751781"/>
                </a:moveTo>
                <a:lnTo>
                  <a:pt x="2406502" y="758526"/>
                </a:lnTo>
                <a:cubicBezTo>
                  <a:pt x="2408186" y="760212"/>
                  <a:pt x="2407344" y="761055"/>
                  <a:pt x="2405658" y="760212"/>
                </a:cubicBezTo>
                <a:close/>
                <a:moveTo>
                  <a:pt x="181166" y="742151"/>
                </a:moveTo>
                <a:cubicBezTo>
                  <a:pt x="183040" y="740278"/>
                  <a:pt x="183040" y="742151"/>
                  <a:pt x="183508" y="743557"/>
                </a:cubicBezTo>
                <a:lnTo>
                  <a:pt x="186957" y="742617"/>
                </a:lnTo>
                <a:lnTo>
                  <a:pt x="181166" y="749648"/>
                </a:lnTo>
                <a:cubicBezTo>
                  <a:pt x="181166" y="749648"/>
                  <a:pt x="177418" y="749648"/>
                  <a:pt x="181166" y="742151"/>
                </a:cubicBezTo>
                <a:close/>
                <a:moveTo>
                  <a:pt x="187725" y="741683"/>
                </a:moveTo>
                <a:cubicBezTo>
                  <a:pt x="189600" y="739341"/>
                  <a:pt x="190536" y="738403"/>
                  <a:pt x="188663" y="742151"/>
                </a:cubicBezTo>
                <a:lnTo>
                  <a:pt x="186957" y="742617"/>
                </a:lnTo>
                <a:close/>
                <a:moveTo>
                  <a:pt x="2346401" y="739653"/>
                </a:moveTo>
                <a:cubicBezTo>
                  <a:pt x="2349971" y="739653"/>
                  <a:pt x="2371390" y="758930"/>
                  <a:pt x="2367820" y="762143"/>
                </a:cubicBezTo>
                <a:cubicBezTo>
                  <a:pt x="2360680" y="752505"/>
                  <a:pt x="2357110" y="752505"/>
                  <a:pt x="2349971" y="742866"/>
                </a:cubicBezTo>
                <a:cubicBezTo>
                  <a:pt x="2349971" y="742866"/>
                  <a:pt x="2353540" y="749291"/>
                  <a:pt x="2353540" y="752505"/>
                </a:cubicBezTo>
                <a:cubicBezTo>
                  <a:pt x="2353540" y="758930"/>
                  <a:pt x="2349971" y="742866"/>
                  <a:pt x="2346401" y="739653"/>
                </a:cubicBezTo>
                <a:close/>
                <a:moveTo>
                  <a:pt x="2535111" y="737311"/>
                </a:moveTo>
                <a:cubicBezTo>
                  <a:pt x="2536234" y="738820"/>
                  <a:pt x="2538185" y="742151"/>
                  <a:pt x="2541310" y="747983"/>
                </a:cubicBezTo>
                <a:cubicBezTo>
                  <a:pt x="2538185" y="747983"/>
                  <a:pt x="2541310" y="754646"/>
                  <a:pt x="2538185" y="754646"/>
                </a:cubicBezTo>
                <a:cubicBezTo>
                  <a:pt x="2535843" y="744651"/>
                  <a:pt x="2531743" y="732781"/>
                  <a:pt x="2535111" y="737311"/>
                </a:cubicBezTo>
                <a:close/>
                <a:moveTo>
                  <a:pt x="2187474" y="729658"/>
                </a:moveTo>
                <a:cubicBezTo>
                  <a:pt x="2194472" y="735655"/>
                  <a:pt x="2194472" y="738653"/>
                  <a:pt x="2201469" y="744651"/>
                </a:cubicBezTo>
                <a:cubicBezTo>
                  <a:pt x="2197970" y="744651"/>
                  <a:pt x="2183977" y="729658"/>
                  <a:pt x="2187474" y="729658"/>
                </a:cubicBezTo>
                <a:close/>
                <a:moveTo>
                  <a:pt x="2308918" y="724660"/>
                </a:moveTo>
                <a:cubicBezTo>
                  <a:pt x="2315581" y="732156"/>
                  <a:pt x="2315581" y="732156"/>
                  <a:pt x="2315581" y="732156"/>
                </a:cubicBezTo>
                <a:cubicBezTo>
                  <a:pt x="2312249" y="732156"/>
                  <a:pt x="2318913" y="739653"/>
                  <a:pt x="2315581" y="739653"/>
                </a:cubicBezTo>
                <a:cubicBezTo>
                  <a:pt x="2315581" y="735905"/>
                  <a:pt x="2308918" y="728408"/>
                  <a:pt x="2308918" y="724660"/>
                </a:cubicBezTo>
                <a:close/>
                <a:moveTo>
                  <a:pt x="194284" y="717163"/>
                </a:moveTo>
                <a:cubicBezTo>
                  <a:pt x="194284" y="717163"/>
                  <a:pt x="194284" y="720662"/>
                  <a:pt x="197409" y="720662"/>
                </a:cubicBezTo>
                <a:cubicBezTo>
                  <a:pt x="191161" y="727659"/>
                  <a:pt x="188037" y="734655"/>
                  <a:pt x="184914" y="734655"/>
                </a:cubicBezTo>
                <a:cubicBezTo>
                  <a:pt x="191161" y="727659"/>
                  <a:pt x="191161" y="727659"/>
                  <a:pt x="194284" y="717163"/>
                </a:cubicBezTo>
                <a:close/>
                <a:moveTo>
                  <a:pt x="2341268" y="716262"/>
                </a:moveTo>
                <a:lnTo>
                  <a:pt x="2342468" y="718035"/>
                </a:lnTo>
                <a:cubicBezTo>
                  <a:pt x="2342468" y="718035"/>
                  <a:pt x="2341625" y="717191"/>
                  <a:pt x="2341204" y="716348"/>
                </a:cubicBezTo>
                <a:close/>
                <a:moveTo>
                  <a:pt x="2295431" y="704361"/>
                </a:moveTo>
                <a:lnTo>
                  <a:pt x="2298655" y="707912"/>
                </a:lnTo>
                <a:cubicBezTo>
                  <a:pt x="2302025" y="711287"/>
                  <a:pt x="2302025" y="714661"/>
                  <a:pt x="2302025" y="714661"/>
                </a:cubicBezTo>
                <a:close/>
                <a:moveTo>
                  <a:pt x="2294555" y="702993"/>
                </a:moveTo>
                <a:lnTo>
                  <a:pt x="2295431" y="704361"/>
                </a:lnTo>
                <a:lnTo>
                  <a:pt x="2294443" y="703273"/>
                </a:lnTo>
                <a:close/>
                <a:moveTo>
                  <a:pt x="2305395" y="684293"/>
                </a:moveTo>
                <a:cubicBezTo>
                  <a:pt x="2308765" y="687668"/>
                  <a:pt x="2312135" y="691041"/>
                  <a:pt x="2315507" y="697791"/>
                </a:cubicBezTo>
                <a:lnTo>
                  <a:pt x="2322247" y="704539"/>
                </a:lnTo>
                <a:lnTo>
                  <a:pt x="2316769" y="703695"/>
                </a:lnTo>
                <a:cubicBezTo>
                  <a:pt x="2315505" y="703695"/>
                  <a:pt x="2315505" y="704539"/>
                  <a:pt x="2318877" y="707912"/>
                </a:cubicBezTo>
                <a:cubicBezTo>
                  <a:pt x="2308765" y="701164"/>
                  <a:pt x="2312135" y="694416"/>
                  <a:pt x="2305395" y="684293"/>
                </a:cubicBezTo>
                <a:close/>
                <a:moveTo>
                  <a:pt x="2475977" y="672270"/>
                </a:moveTo>
                <a:cubicBezTo>
                  <a:pt x="2478083" y="673966"/>
                  <a:pt x="2481453" y="677355"/>
                  <a:pt x="2484825" y="680744"/>
                </a:cubicBezTo>
                <a:cubicBezTo>
                  <a:pt x="2481454" y="684134"/>
                  <a:pt x="2484825" y="680744"/>
                  <a:pt x="2488195" y="687523"/>
                </a:cubicBezTo>
                <a:cubicBezTo>
                  <a:pt x="2491565" y="694303"/>
                  <a:pt x="2488195" y="687523"/>
                  <a:pt x="2484825" y="690912"/>
                </a:cubicBezTo>
                <a:cubicBezTo>
                  <a:pt x="2488195" y="694303"/>
                  <a:pt x="2491565" y="694303"/>
                  <a:pt x="2491565" y="701080"/>
                </a:cubicBezTo>
                <a:cubicBezTo>
                  <a:pt x="2491565" y="694303"/>
                  <a:pt x="2498306" y="701080"/>
                  <a:pt x="2494936" y="704471"/>
                </a:cubicBezTo>
                <a:cubicBezTo>
                  <a:pt x="2498306" y="704471"/>
                  <a:pt x="2501676" y="707860"/>
                  <a:pt x="2505048" y="711249"/>
                </a:cubicBezTo>
                <a:cubicBezTo>
                  <a:pt x="2511788" y="734976"/>
                  <a:pt x="2535382" y="758702"/>
                  <a:pt x="2538752" y="779039"/>
                </a:cubicBezTo>
                <a:cubicBezTo>
                  <a:pt x="2542124" y="785819"/>
                  <a:pt x="2555606" y="806156"/>
                  <a:pt x="2552234" y="809544"/>
                </a:cubicBezTo>
                <a:cubicBezTo>
                  <a:pt x="2558976" y="812935"/>
                  <a:pt x="2558976" y="836661"/>
                  <a:pt x="2569087" y="843440"/>
                </a:cubicBezTo>
                <a:cubicBezTo>
                  <a:pt x="2569087" y="846829"/>
                  <a:pt x="2572457" y="850220"/>
                  <a:pt x="2569087" y="850220"/>
                </a:cubicBezTo>
                <a:cubicBezTo>
                  <a:pt x="2575828" y="860388"/>
                  <a:pt x="2582569" y="870557"/>
                  <a:pt x="2585939" y="880725"/>
                </a:cubicBezTo>
                <a:cubicBezTo>
                  <a:pt x="2589311" y="890894"/>
                  <a:pt x="2592681" y="901062"/>
                  <a:pt x="2592681" y="911231"/>
                </a:cubicBezTo>
                <a:cubicBezTo>
                  <a:pt x="2599421" y="934956"/>
                  <a:pt x="2602793" y="955293"/>
                  <a:pt x="2616275" y="979021"/>
                </a:cubicBezTo>
                <a:cubicBezTo>
                  <a:pt x="2612903" y="982410"/>
                  <a:pt x="2609533" y="965462"/>
                  <a:pt x="2609533" y="968852"/>
                </a:cubicBezTo>
                <a:cubicBezTo>
                  <a:pt x="2606163" y="972241"/>
                  <a:pt x="2606163" y="975630"/>
                  <a:pt x="2609533" y="979021"/>
                </a:cubicBezTo>
                <a:cubicBezTo>
                  <a:pt x="2609533" y="982410"/>
                  <a:pt x="2609533" y="982410"/>
                  <a:pt x="2612903" y="982410"/>
                </a:cubicBezTo>
                <a:cubicBezTo>
                  <a:pt x="2612903" y="992578"/>
                  <a:pt x="2612903" y="999358"/>
                  <a:pt x="2616275" y="1009526"/>
                </a:cubicBezTo>
                <a:cubicBezTo>
                  <a:pt x="2616275" y="1006137"/>
                  <a:pt x="2612903" y="1002747"/>
                  <a:pt x="2612903" y="995969"/>
                </a:cubicBezTo>
                <a:cubicBezTo>
                  <a:pt x="2609533" y="989189"/>
                  <a:pt x="2606163" y="985800"/>
                  <a:pt x="2606163" y="985800"/>
                </a:cubicBezTo>
                <a:cubicBezTo>
                  <a:pt x="2596051" y="941736"/>
                  <a:pt x="2575828" y="904451"/>
                  <a:pt x="2562346" y="863777"/>
                </a:cubicBezTo>
                <a:cubicBezTo>
                  <a:pt x="2562346" y="860388"/>
                  <a:pt x="2562346" y="860388"/>
                  <a:pt x="2558976" y="860388"/>
                </a:cubicBezTo>
                <a:cubicBezTo>
                  <a:pt x="2558976" y="853609"/>
                  <a:pt x="2545494" y="836661"/>
                  <a:pt x="2548864" y="833272"/>
                </a:cubicBezTo>
                <a:cubicBezTo>
                  <a:pt x="2538752" y="819715"/>
                  <a:pt x="2528640" y="792598"/>
                  <a:pt x="2525270" y="775650"/>
                </a:cubicBezTo>
                <a:cubicBezTo>
                  <a:pt x="2515158" y="762093"/>
                  <a:pt x="2505048" y="748534"/>
                  <a:pt x="2498306" y="734976"/>
                </a:cubicBezTo>
                <a:cubicBezTo>
                  <a:pt x="2494936" y="721417"/>
                  <a:pt x="2491565" y="707860"/>
                  <a:pt x="2488195" y="701080"/>
                </a:cubicBezTo>
                <a:cubicBezTo>
                  <a:pt x="2481454" y="697691"/>
                  <a:pt x="2478083" y="684134"/>
                  <a:pt x="2481454" y="680744"/>
                </a:cubicBezTo>
                <a:cubicBezTo>
                  <a:pt x="2478083" y="677355"/>
                  <a:pt x="2478083" y="677355"/>
                  <a:pt x="2474713" y="673966"/>
                </a:cubicBezTo>
                <a:cubicBezTo>
                  <a:pt x="2473028" y="670575"/>
                  <a:pt x="2473871" y="670575"/>
                  <a:pt x="2475977" y="672270"/>
                </a:cubicBezTo>
                <a:close/>
                <a:moveTo>
                  <a:pt x="2182102" y="672184"/>
                </a:moveTo>
                <a:cubicBezTo>
                  <a:pt x="2185226" y="678181"/>
                  <a:pt x="2185226" y="681180"/>
                  <a:pt x="2191474" y="687177"/>
                </a:cubicBezTo>
                <a:cubicBezTo>
                  <a:pt x="2185226" y="684178"/>
                  <a:pt x="2178979" y="672184"/>
                  <a:pt x="2182102" y="672184"/>
                </a:cubicBezTo>
                <a:close/>
                <a:moveTo>
                  <a:pt x="2288545" y="667422"/>
                </a:moveTo>
                <a:cubicBezTo>
                  <a:pt x="2295285" y="670797"/>
                  <a:pt x="2302025" y="674170"/>
                  <a:pt x="2305395" y="684293"/>
                </a:cubicBezTo>
                <a:cubicBezTo>
                  <a:pt x="2298655" y="684293"/>
                  <a:pt x="2298655" y="674170"/>
                  <a:pt x="2288545" y="667422"/>
                </a:cubicBezTo>
                <a:close/>
                <a:moveTo>
                  <a:pt x="2274027" y="646486"/>
                </a:moveTo>
                <a:lnTo>
                  <a:pt x="2275065" y="647177"/>
                </a:lnTo>
                <a:lnTo>
                  <a:pt x="2274906" y="647495"/>
                </a:lnTo>
                <a:close/>
                <a:moveTo>
                  <a:pt x="2271695" y="643803"/>
                </a:moveTo>
                <a:lnTo>
                  <a:pt x="2274027" y="646486"/>
                </a:lnTo>
                <a:lnTo>
                  <a:pt x="2273170" y="645914"/>
                </a:lnTo>
                <a:close/>
                <a:moveTo>
                  <a:pt x="2104014" y="620542"/>
                </a:moveTo>
                <a:cubicBezTo>
                  <a:pt x="2104014" y="617210"/>
                  <a:pt x="2117340" y="627205"/>
                  <a:pt x="2110677" y="620542"/>
                </a:cubicBezTo>
                <a:cubicBezTo>
                  <a:pt x="2114009" y="620542"/>
                  <a:pt x="2117340" y="630537"/>
                  <a:pt x="2124005" y="633868"/>
                </a:cubicBezTo>
                <a:cubicBezTo>
                  <a:pt x="2120672" y="633868"/>
                  <a:pt x="2124005" y="637200"/>
                  <a:pt x="2120672" y="637200"/>
                </a:cubicBezTo>
                <a:cubicBezTo>
                  <a:pt x="2117340" y="630537"/>
                  <a:pt x="2110677" y="627205"/>
                  <a:pt x="2104014" y="620542"/>
                </a:cubicBezTo>
                <a:close/>
                <a:moveTo>
                  <a:pt x="2096518" y="620333"/>
                </a:moveTo>
                <a:cubicBezTo>
                  <a:pt x="2104014" y="617210"/>
                  <a:pt x="2107763" y="626580"/>
                  <a:pt x="2111511" y="629705"/>
                </a:cubicBezTo>
                <a:cubicBezTo>
                  <a:pt x="2107763" y="629705"/>
                  <a:pt x="2100266" y="623457"/>
                  <a:pt x="2096518" y="620333"/>
                </a:cubicBezTo>
                <a:close/>
                <a:moveTo>
                  <a:pt x="2165236" y="617210"/>
                </a:moveTo>
                <a:cubicBezTo>
                  <a:pt x="2168984" y="617210"/>
                  <a:pt x="2168984" y="620959"/>
                  <a:pt x="2168984" y="620959"/>
                </a:cubicBezTo>
                <a:lnTo>
                  <a:pt x="2165179" y="617378"/>
                </a:lnTo>
                <a:close/>
                <a:moveTo>
                  <a:pt x="2141497" y="617210"/>
                </a:moveTo>
                <a:cubicBezTo>
                  <a:pt x="2147745" y="620333"/>
                  <a:pt x="2150868" y="626580"/>
                  <a:pt x="2153992" y="629705"/>
                </a:cubicBezTo>
                <a:cubicBezTo>
                  <a:pt x="2150868" y="629705"/>
                  <a:pt x="2141497" y="617210"/>
                  <a:pt x="2141497" y="617210"/>
                </a:cubicBezTo>
                <a:close/>
                <a:moveTo>
                  <a:pt x="2106514" y="614712"/>
                </a:moveTo>
                <a:cubicBezTo>
                  <a:pt x="2113177" y="617710"/>
                  <a:pt x="2119840" y="623707"/>
                  <a:pt x="2126504" y="626706"/>
                </a:cubicBezTo>
                <a:cubicBezTo>
                  <a:pt x="2123172" y="629705"/>
                  <a:pt x="2113177" y="620709"/>
                  <a:pt x="2106514" y="614712"/>
                </a:cubicBezTo>
                <a:close/>
                <a:moveTo>
                  <a:pt x="2161019" y="613462"/>
                </a:moveTo>
                <a:lnTo>
                  <a:pt x="2165179" y="617378"/>
                </a:lnTo>
                <a:lnTo>
                  <a:pt x="2164767" y="618615"/>
                </a:lnTo>
                <a:cubicBezTo>
                  <a:pt x="2163361" y="617210"/>
                  <a:pt x="2161486" y="615336"/>
                  <a:pt x="2161486" y="617210"/>
                </a:cubicBezTo>
                <a:cubicBezTo>
                  <a:pt x="2157738" y="613462"/>
                  <a:pt x="2158675" y="612525"/>
                  <a:pt x="2161019" y="613462"/>
                </a:cubicBezTo>
                <a:close/>
                <a:moveTo>
                  <a:pt x="2091522" y="598189"/>
                </a:moveTo>
                <a:lnTo>
                  <a:pt x="2093073" y="598673"/>
                </a:lnTo>
                <a:cubicBezTo>
                  <a:pt x="2094759" y="599095"/>
                  <a:pt x="2096444" y="599939"/>
                  <a:pt x="2099814" y="603312"/>
                </a:cubicBezTo>
                <a:cubicBezTo>
                  <a:pt x="2099814" y="606687"/>
                  <a:pt x="2099814" y="610062"/>
                  <a:pt x="2106555" y="613435"/>
                </a:cubicBezTo>
                <a:cubicBezTo>
                  <a:pt x="2103185" y="613435"/>
                  <a:pt x="2103185" y="616810"/>
                  <a:pt x="2099814" y="616810"/>
                </a:cubicBezTo>
                <a:cubicBezTo>
                  <a:pt x="2099814" y="613435"/>
                  <a:pt x="2096443" y="610062"/>
                  <a:pt x="2093073" y="606687"/>
                </a:cubicBezTo>
                <a:cubicBezTo>
                  <a:pt x="2098129" y="608374"/>
                  <a:pt x="2099182" y="607320"/>
                  <a:pt x="2097760" y="604789"/>
                </a:cubicBezTo>
                <a:close/>
                <a:moveTo>
                  <a:pt x="2126504" y="594721"/>
                </a:moveTo>
                <a:cubicBezTo>
                  <a:pt x="2137749" y="600718"/>
                  <a:pt x="2134000" y="603717"/>
                  <a:pt x="2141497" y="609714"/>
                </a:cubicBezTo>
                <a:cubicBezTo>
                  <a:pt x="2137749" y="609714"/>
                  <a:pt x="2134000" y="603717"/>
                  <a:pt x="2130252" y="603717"/>
                </a:cubicBezTo>
                <a:cubicBezTo>
                  <a:pt x="2130252" y="600718"/>
                  <a:pt x="2126504" y="594721"/>
                  <a:pt x="2126504" y="594721"/>
                </a:cubicBezTo>
                <a:close/>
                <a:moveTo>
                  <a:pt x="2088210" y="594683"/>
                </a:moveTo>
                <a:lnTo>
                  <a:pt x="2091522" y="598189"/>
                </a:lnTo>
                <a:lnTo>
                  <a:pt x="2086333" y="596564"/>
                </a:lnTo>
                <a:close/>
                <a:moveTo>
                  <a:pt x="2110261" y="589723"/>
                </a:moveTo>
                <a:cubicBezTo>
                  <a:pt x="2117759" y="593056"/>
                  <a:pt x="2117759" y="596386"/>
                  <a:pt x="2121507" y="599719"/>
                </a:cubicBezTo>
                <a:cubicBezTo>
                  <a:pt x="2117759" y="599719"/>
                  <a:pt x="2106514" y="589723"/>
                  <a:pt x="2110261" y="589723"/>
                </a:cubicBezTo>
                <a:close/>
                <a:moveTo>
                  <a:pt x="2140090" y="579259"/>
                </a:moveTo>
                <a:cubicBezTo>
                  <a:pt x="2143370" y="581601"/>
                  <a:pt x="2147118" y="585349"/>
                  <a:pt x="2148993" y="587224"/>
                </a:cubicBezTo>
                <a:cubicBezTo>
                  <a:pt x="2145245" y="587224"/>
                  <a:pt x="2137748" y="583476"/>
                  <a:pt x="2134000" y="579726"/>
                </a:cubicBezTo>
                <a:cubicBezTo>
                  <a:pt x="2134000" y="575979"/>
                  <a:pt x="2136811" y="576917"/>
                  <a:pt x="2140090" y="579259"/>
                </a:cubicBezTo>
                <a:close/>
                <a:moveTo>
                  <a:pt x="2354990" y="575510"/>
                </a:moveTo>
                <a:cubicBezTo>
                  <a:pt x="2357332" y="576916"/>
                  <a:pt x="2360144" y="579727"/>
                  <a:pt x="2363892" y="583476"/>
                </a:cubicBezTo>
                <a:cubicBezTo>
                  <a:pt x="2360144" y="587224"/>
                  <a:pt x="2356395" y="579726"/>
                  <a:pt x="2348899" y="575979"/>
                </a:cubicBezTo>
                <a:cubicBezTo>
                  <a:pt x="2350773" y="574105"/>
                  <a:pt x="2352647" y="574105"/>
                  <a:pt x="2354990" y="575510"/>
                </a:cubicBezTo>
                <a:close/>
                <a:moveTo>
                  <a:pt x="2086879" y="569733"/>
                </a:moveTo>
                <a:cubicBezTo>
                  <a:pt x="2086879" y="575980"/>
                  <a:pt x="2090091" y="579103"/>
                  <a:pt x="2096518" y="582228"/>
                </a:cubicBezTo>
                <a:cubicBezTo>
                  <a:pt x="2090091" y="579103"/>
                  <a:pt x="2083666" y="572856"/>
                  <a:pt x="2074028" y="572856"/>
                </a:cubicBezTo>
                <a:cubicBezTo>
                  <a:pt x="2077241" y="572856"/>
                  <a:pt x="2083666" y="572856"/>
                  <a:pt x="2086879" y="569733"/>
                </a:cubicBezTo>
                <a:close/>
                <a:moveTo>
                  <a:pt x="2074028" y="559737"/>
                </a:moveTo>
                <a:cubicBezTo>
                  <a:pt x="2077526" y="559737"/>
                  <a:pt x="2084524" y="565985"/>
                  <a:pt x="2091521" y="569108"/>
                </a:cubicBezTo>
                <a:cubicBezTo>
                  <a:pt x="2084524" y="572232"/>
                  <a:pt x="2084524" y="565985"/>
                  <a:pt x="2074028" y="559737"/>
                </a:cubicBezTo>
                <a:close/>
                <a:moveTo>
                  <a:pt x="2048228" y="542323"/>
                </a:moveTo>
                <a:cubicBezTo>
                  <a:pt x="2049539" y="541152"/>
                  <a:pt x="2051289" y="540370"/>
                  <a:pt x="2056537" y="543495"/>
                </a:cubicBezTo>
                <a:cubicBezTo>
                  <a:pt x="2053038" y="546618"/>
                  <a:pt x="2053038" y="546618"/>
                  <a:pt x="2053038" y="549742"/>
                </a:cubicBezTo>
                <a:cubicBezTo>
                  <a:pt x="2049540" y="546618"/>
                  <a:pt x="2046915" y="545837"/>
                  <a:pt x="2044728" y="545056"/>
                </a:cubicBezTo>
                <a:lnTo>
                  <a:pt x="2042775" y="543446"/>
                </a:lnTo>
                <a:close/>
                <a:moveTo>
                  <a:pt x="2039045" y="540370"/>
                </a:moveTo>
                <a:lnTo>
                  <a:pt x="2042775" y="543446"/>
                </a:lnTo>
                <a:lnTo>
                  <a:pt x="2042542" y="543495"/>
                </a:lnTo>
                <a:cubicBezTo>
                  <a:pt x="2042542" y="540370"/>
                  <a:pt x="2042542" y="540370"/>
                  <a:pt x="2039045" y="540370"/>
                </a:cubicBezTo>
                <a:close/>
                <a:moveTo>
                  <a:pt x="2026551" y="530250"/>
                </a:moveTo>
                <a:cubicBezTo>
                  <a:pt x="2029764" y="527252"/>
                  <a:pt x="2036189" y="533249"/>
                  <a:pt x="2039402" y="536248"/>
                </a:cubicBezTo>
                <a:cubicBezTo>
                  <a:pt x="2039402" y="533249"/>
                  <a:pt x="2036189" y="530250"/>
                  <a:pt x="2039402" y="530250"/>
                </a:cubicBezTo>
                <a:cubicBezTo>
                  <a:pt x="2049041" y="533249"/>
                  <a:pt x="2039402" y="533249"/>
                  <a:pt x="2045829" y="536248"/>
                </a:cubicBezTo>
                <a:cubicBezTo>
                  <a:pt x="2045829" y="542245"/>
                  <a:pt x="2036189" y="533249"/>
                  <a:pt x="2039402" y="539246"/>
                </a:cubicBezTo>
                <a:cubicBezTo>
                  <a:pt x="2036189" y="536248"/>
                  <a:pt x="2029764" y="530250"/>
                  <a:pt x="2026551" y="530250"/>
                </a:cubicBezTo>
                <a:close/>
                <a:moveTo>
                  <a:pt x="2168984" y="529751"/>
                </a:moveTo>
                <a:cubicBezTo>
                  <a:pt x="2175647" y="529751"/>
                  <a:pt x="2178979" y="547244"/>
                  <a:pt x="2168984" y="536748"/>
                </a:cubicBezTo>
                <a:cubicBezTo>
                  <a:pt x="2172314" y="536748"/>
                  <a:pt x="2172314" y="533251"/>
                  <a:pt x="2168984" y="529751"/>
                </a:cubicBezTo>
                <a:close/>
                <a:moveTo>
                  <a:pt x="1983238" y="529751"/>
                </a:moveTo>
                <a:cubicBezTo>
                  <a:pt x="1996565" y="539122"/>
                  <a:pt x="1983238" y="539122"/>
                  <a:pt x="1983238" y="542246"/>
                </a:cubicBezTo>
                <a:cubicBezTo>
                  <a:pt x="1976575" y="539122"/>
                  <a:pt x="1986570" y="535999"/>
                  <a:pt x="1983238" y="529751"/>
                </a:cubicBezTo>
                <a:close/>
                <a:moveTo>
                  <a:pt x="2026551" y="523088"/>
                </a:moveTo>
                <a:cubicBezTo>
                  <a:pt x="2029882" y="519756"/>
                  <a:pt x="2036547" y="526419"/>
                  <a:pt x="2036547" y="529751"/>
                </a:cubicBezTo>
                <a:cubicBezTo>
                  <a:pt x="2036547" y="529751"/>
                  <a:pt x="2033214" y="526419"/>
                  <a:pt x="2026551" y="523088"/>
                </a:cubicBezTo>
                <a:close/>
                <a:moveTo>
                  <a:pt x="432845" y="523087"/>
                </a:moveTo>
                <a:cubicBezTo>
                  <a:pt x="431861" y="525586"/>
                  <a:pt x="424552" y="535581"/>
                  <a:pt x="422303" y="530584"/>
                </a:cubicBezTo>
                <a:cubicBezTo>
                  <a:pt x="425302" y="527252"/>
                  <a:pt x="431299" y="527252"/>
                  <a:pt x="431299" y="523920"/>
                </a:cubicBezTo>
                <a:cubicBezTo>
                  <a:pt x="432798" y="522254"/>
                  <a:pt x="433173" y="522254"/>
                  <a:pt x="432845" y="523087"/>
                </a:cubicBezTo>
                <a:close/>
                <a:moveTo>
                  <a:pt x="1965329" y="519756"/>
                </a:moveTo>
                <a:cubicBezTo>
                  <a:pt x="1971577" y="526419"/>
                  <a:pt x="1965329" y="526419"/>
                  <a:pt x="1971577" y="529751"/>
                </a:cubicBezTo>
                <a:cubicBezTo>
                  <a:pt x="1971577" y="529751"/>
                  <a:pt x="1968452" y="529751"/>
                  <a:pt x="1968452" y="529751"/>
                </a:cubicBezTo>
                <a:cubicBezTo>
                  <a:pt x="1962205" y="529751"/>
                  <a:pt x="1968452" y="526419"/>
                  <a:pt x="1968452" y="526419"/>
                </a:cubicBezTo>
                <a:cubicBezTo>
                  <a:pt x="1962205" y="523088"/>
                  <a:pt x="1962205" y="526419"/>
                  <a:pt x="1962205" y="526419"/>
                </a:cubicBezTo>
                <a:cubicBezTo>
                  <a:pt x="1959082" y="523088"/>
                  <a:pt x="1962205" y="523088"/>
                  <a:pt x="1965329" y="519756"/>
                </a:cubicBezTo>
                <a:close/>
                <a:moveTo>
                  <a:pt x="2271436" y="509761"/>
                </a:moveTo>
                <a:cubicBezTo>
                  <a:pt x="2278356" y="513093"/>
                  <a:pt x="2274896" y="513093"/>
                  <a:pt x="2274896" y="509761"/>
                </a:cubicBezTo>
                <a:cubicBezTo>
                  <a:pt x="2281816" y="516424"/>
                  <a:pt x="2288735" y="526419"/>
                  <a:pt x="2299115" y="533084"/>
                </a:cubicBezTo>
                <a:cubicBezTo>
                  <a:pt x="2302575" y="536414"/>
                  <a:pt x="2309496" y="543079"/>
                  <a:pt x="2312955" y="546410"/>
                </a:cubicBezTo>
                <a:cubicBezTo>
                  <a:pt x="2316415" y="549742"/>
                  <a:pt x="2323335" y="556405"/>
                  <a:pt x="2326795" y="559737"/>
                </a:cubicBezTo>
                <a:cubicBezTo>
                  <a:pt x="2330254" y="563070"/>
                  <a:pt x="2323335" y="563070"/>
                  <a:pt x="2330254" y="566400"/>
                </a:cubicBezTo>
                <a:cubicBezTo>
                  <a:pt x="2330254" y="559737"/>
                  <a:pt x="2347553" y="586391"/>
                  <a:pt x="2351015" y="586391"/>
                </a:cubicBezTo>
                <a:cubicBezTo>
                  <a:pt x="2347553" y="589723"/>
                  <a:pt x="2354475" y="596386"/>
                  <a:pt x="2351015" y="599719"/>
                </a:cubicBezTo>
                <a:cubicBezTo>
                  <a:pt x="2354475" y="599719"/>
                  <a:pt x="2357934" y="603051"/>
                  <a:pt x="2357934" y="603051"/>
                </a:cubicBezTo>
                <a:cubicBezTo>
                  <a:pt x="2361394" y="609714"/>
                  <a:pt x="2354475" y="603051"/>
                  <a:pt x="2354475" y="606382"/>
                </a:cubicBezTo>
                <a:cubicBezTo>
                  <a:pt x="2347553" y="599719"/>
                  <a:pt x="2344094" y="593056"/>
                  <a:pt x="2337174" y="586391"/>
                </a:cubicBezTo>
                <a:cubicBezTo>
                  <a:pt x="2330254" y="579728"/>
                  <a:pt x="2323335" y="573065"/>
                  <a:pt x="2316415" y="566400"/>
                </a:cubicBezTo>
                <a:cubicBezTo>
                  <a:pt x="2319875" y="566400"/>
                  <a:pt x="2312955" y="553074"/>
                  <a:pt x="2309496" y="556405"/>
                </a:cubicBezTo>
                <a:cubicBezTo>
                  <a:pt x="2309496" y="556405"/>
                  <a:pt x="2309496" y="553074"/>
                  <a:pt x="2309496" y="553074"/>
                </a:cubicBezTo>
                <a:cubicBezTo>
                  <a:pt x="2295655" y="543079"/>
                  <a:pt x="2285276" y="519756"/>
                  <a:pt x="2271436" y="509761"/>
                </a:cubicBezTo>
                <a:close/>
                <a:moveTo>
                  <a:pt x="2007436" y="504255"/>
                </a:moveTo>
                <a:lnTo>
                  <a:pt x="2016734" y="511362"/>
                </a:lnTo>
                <a:cubicBezTo>
                  <a:pt x="2018519" y="516087"/>
                  <a:pt x="2015841" y="518664"/>
                  <a:pt x="2005133" y="510074"/>
                </a:cubicBezTo>
                <a:cubicBezTo>
                  <a:pt x="2008701" y="510074"/>
                  <a:pt x="2012271" y="510074"/>
                  <a:pt x="2012271" y="510074"/>
                </a:cubicBezTo>
                <a:close/>
                <a:moveTo>
                  <a:pt x="2203967" y="502888"/>
                </a:moveTo>
                <a:cubicBezTo>
                  <a:pt x="2203967" y="499766"/>
                  <a:pt x="2210964" y="509136"/>
                  <a:pt x="2210964" y="502888"/>
                </a:cubicBezTo>
                <a:cubicBezTo>
                  <a:pt x="2217961" y="509136"/>
                  <a:pt x="2214463" y="509136"/>
                  <a:pt x="2221460" y="512260"/>
                </a:cubicBezTo>
                <a:cubicBezTo>
                  <a:pt x="2217961" y="512260"/>
                  <a:pt x="2210964" y="506013"/>
                  <a:pt x="2203967" y="502888"/>
                </a:cubicBezTo>
                <a:close/>
                <a:moveTo>
                  <a:pt x="2036547" y="499766"/>
                </a:moveTo>
                <a:cubicBezTo>
                  <a:pt x="2040044" y="499766"/>
                  <a:pt x="2054039" y="506013"/>
                  <a:pt x="2054039" y="512260"/>
                </a:cubicBezTo>
                <a:cubicBezTo>
                  <a:pt x="2050540" y="512260"/>
                  <a:pt x="2043543" y="502888"/>
                  <a:pt x="2036547" y="502888"/>
                </a:cubicBezTo>
                <a:cubicBezTo>
                  <a:pt x="2040044" y="502888"/>
                  <a:pt x="2040044" y="502888"/>
                  <a:pt x="2036547" y="499766"/>
                </a:cubicBezTo>
                <a:close/>
                <a:moveTo>
                  <a:pt x="2001563" y="499766"/>
                </a:moveTo>
                <a:cubicBezTo>
                  <a:pt x="2001563" y="499766"/>
                  <a:pt x="2004240" y="501483"/>
                  <a:pt x="2006916" y="503631"/>
                </a:cubicBezTo>
                <a:lnTo>
                  <a:pt x="2007436" y="504255"/>
                </a:lnTo>
                <a:close/>
                <a:moveTo>
                  <a:pt x="1936093" y="499766"/>
                </a:moveTo>
                <a:cubicBezTo>
                  <a:pt x="1936093" y="499766"/>
                  <a:pt x="1939592" y="499766"/>
                  <a:pt x="1939592" y="499766"/>
                </a:cubicBezTo>
                <a:cubicBezTo>
                  <a:pt x="1946589" y="502888"/>
                  <a:pt x="1943090" y="506013"/>
                  <a:pt x="1946589" y="509136"/>
                </a:cubicBezTo>
                <a:cubicBezTo>
                  <a:pt x="1946589" y="512260"/>
                  <a:pt x="1936093" y="502888"/>
                  <a:pt x="1936093" y="506013"/>
                </a:cubicBezTo>
                <a:cubicBezTo>
                  <a:pt x="1929096" y="502888"/>
                  <a:pt x="1939592" y="502888"/>
                  <a:pt x="1943090" y="506013"/>
                </a:cubicBezTo>
                <a:cubicBezTo>
                  <a:pt x="1943090" y="502888"/>
                  <a:pt x="1939592" y="502888"/>
                  <a:pt x="1936093" y="499766"/>
                </a:cubicBezTo>
                <a:close/>
                <a:moveTo>
                  <a:pt x="2108621" y="497954"/>
                </a:moveTo>
                <a:cubicBezTo>
                  <a:pt x="2111198" y="498391"/>
                  <a:pt x="2118070" y="502764"/>
                  <a:pt x="2121507" y="509761"/>
                </a:cubicBezTo>
                <a:cubicBezTo>
                  <a:pt x="2107762" y="501014"/>
                  <a:pt x="2106045" y="497516"/>
                  <a:pt x="2108621" y="497954"/>
                </a:cubicBezTo>
                <a:close/>
                <a:moveTo>
                  <a:pt x="1890960" y="496661"/>
                </a:moveTo>
                <a:lnTo>
                  <a:pt x="1907712" y="504837"/>
                </a:lnTo>
                <a:lnTo>
                  <a:pt x="1907712" y="502087"/>
                </a:lnTo>
                <a:cubicBezTo>
                  <a:pt x="1902656" y="498712"/>
                  <a:pt x="1899286" y="498712"/>
                  <a:pt x="1896338" y="498712"/>
                </a:cubicBezTo>
                <a:close/>
                <a:moveTo>
                  <a:pt x="2066532" y="492268"/>
                </a:moveTo>
                <a:cubicBezTo>
                  <a:pt x="2073195" y="492268"/>
                  <a:pt x="2089854" y="506262"/>
                  <a:pt x="2096518" y="509761"/>
                </a:cubicBezTo>
                <a:cubicBezTo>
                  <a:pt x="2093186" y="509761"/>
                  <a:pt x="2076528" y="502764"/>
                  <a:pt x="2066532" y="492268"/>
                </a:cubicBezTo>
                <a:close/>
                <a:moveTo>
                  <a:pt x="1864127" y="478525"/>
                </a:moveTo>
                <a:cubicBezTo>
                  <a:pt x="1867874" y="474777"/>
                  <a:pt x="1875372" y="486022"/>
                  <a:pt x="1879119" y="489770"/>
                </a:cubicBezTo>
                <a:cubicBezTo>
                  <a:pt x="1879119" y="489770"/>
                  <a:pt x="1875372" y="486022"/>
                  <a:pt x="1871622" y="486022"/>
                </a:cubicBezTo>
                <a:cubicBezTo>
                  <a:pt x="1871622" y="482273"/>
                  <a:pt x="1871622" y="482273"/>
                  <a:pt x="1864127" y="478525"/>
                </a:cubicBezTo>
                <a:close/>
                <a:moveTo>
                  <a:pt x="2059372" y="475094"/>
                </a:moveTo>
                <a:lnTo>
                  <a:pt x="2062742" y="478467"/>
                </a:lnTo>
                <a:cubicBezTo>
                  <a:pt x="2066112" y="481842"/>
                  <a:pt x="2069482" y="481842"/>
                  <a:pt x="2069482" y="481842"/>
                </a:cubicBezTo>
                <a:cubicBezTo>
                  <a:pt x="2076222" y="485216"/>
                  <a:pt x="2062742" y="481842"/>
                  <a:pt x="2076222" y="491964"/>
                </a:cubicBezTo>
                <a:cubicBezTo>
                  <a:pt x="2072852" y="491964"/>
                  <a:pt x="2069482" y="488590"/>
                  <a:pt x="2062742" y="485216"/>
                </a:cubicBezTo>
                <a:close/>
                <a:moveTo>
                  <a:pt x="489772" y="472279"/>
                </a:moveTo>
                <a:cubicBezTo>
                  <a:pt x="489772" y="475611"/>
                  <a:pt x="479276" y="485607"/>
                  <a:pt x="475777" y="492270"/>
                </a:cubicBezTo>
                <a:cubicBezTo>
                  <a:pt x="472280" y="485607"/>
                  <a:pt x="486273" y="475611"/>
                  <a:pt x="489772" y="472279"/>
                </a:cubicBezTo>
                <a:close/>
                <a:moveTo>
                  <a:pt x="1906171" y="472200"/>
                </a:moveTo>
                <a:lnTo>
                  <a:pt x="1921193" y="478467"/>
                </a:lnTo>
                <a:lnTo>
                  <a:pt x="1921193" y="479726"/>
                </a:lnTo>
                <a:lnTo>
                  <a:pt x="1913189" y="475515"/>
                </a:lnTo>
                <a:close/>
                <a:moveTo>
                  <a:pt x="1880750" y="461596"/>
                </a:moveTo>
                <a:cubicBezTo>
                  <a:pt x="1884120" y="461596"/>
                  <a:pt x="1894232" y="468346"/>
                  <a:pt x="1890862" y="464971"/>
                </a:cubicBezTo>
                <a:lnTo>
                  <a:pt x="1906171" y="472200"/>
                </a:lnTo>
                <a:close/>
                <a:moveTo>
                  <a:pt x="1840308" y="448100"/>
                </a:moveTo>
                <a:cubicBezTo>
                  <a:pt x="1843679" y="451475"/>
                  <a:pt x="1847049" y="451475"/>
                  <a:pt x="1850420" y="454848"/>
                </a:cubicBezTo>
                <a:cubicBezTo>
                  <a:pt x="1847049" y="454848"/>
                  <a:pt x="1843679" y="458223"/>
                  <a:pt x="1833568" y="451475"/>
                </a:cubicBezTo>
                <a:cubicBezTo>
                  <a:pt x="1836938" y="451475"/>
                  <a:pt x="1836938" y="448100"/>
                  <a:pt x="1840308" y="448100"/>
                </a:cubicBezTo>
                <a:close/>
                <a:moveTo>
                  <a:pt x="1677402" y="398915"/>
                </a:moveTo>
                <a:cubicBezTo>
                  <a:pt x="1678058" y="398915"/>
                  <a:pt x="1679589" y="399501"/>
                  <a:pt x="1681338" y="400281"/>
                </a:cubicBezTo>
                <a:cubicBezTo>
                  <a:pt x="1684836" y="401843"/>
                  <a:pt x="1689210" y="404185"/>
                  <a:pt x="1689210" y="404185"/>
                </a:cubicBezTo>
                <a:cubicBezTo>
                  <a:pt x="1689210" y="407310"/>
                  <a:pt x="1682213" y="401062"/>
                  <a:pt x="1682213" y="401062"/>
                </a:cubicBezTo>
                <a:cubicBezTo>
                  <a:pt x="1682213" y="401062"/>
                  <a:pt x="1678714" y="401062"/>
                  <a:pt x="1678714" y="401062"/>
                </a:cubicBezTo>
                <a:cubicBezTo>
                  <a:pt x="1676965" y="399500"/>
                  <a:pt x="1676746" y="398914"/>
                  <a:pt x="1677402" y="398915"/>
                </a:cubicBezTo>
                <a:close/>
                <a:moveTo>
                  <a:pt x="1665053" y="394815"/>
                </a:moveTo>
                <a:cubicBezTo>
                  <a:pt x="1671717" y="394815"/>
                  <a:pt x="1668385" y="402312"/>
                  <a:pt x="1661722" y="398563"/>
                </a:cubicBezTo>
                <a:cubicBezTo>
                  <a:pt x="1661722" y="394815"/>
                  <a:pt x="1665053" y="398563"/>
                  <a:pt x="1665053" y="394815"/>
                </a:cubicBezTo>
                <a:close/>
                <a:moveTo>
                  <a:pt x="2126504" y="377322"/>
                </a:moveTo>
                <a:cubicBezTo>
                  <a:pt x="2130252" y="381070"/>
                  <a:pt x="2141497" y="388567"/>
                  <a:pt x="2148995" y="392315"/>
                </a:cubicBezTo>
                <a:cubicBezTo>
                  <a:pt x="2148995" y="392315"/>
                  <a:pt x="2141497" y="392315"/>
                  <a:pt x="2137749" y="388567"/>
                </a:cubicBezTo>
                <a:cubicBezTo>
                  <a:pt x="2134000" y="384818"/>
                  <a:pt x="2126504" y="381070"/>
                  <a:pt x="2126504" y="377322"/>
                </a:cubicBezTo>
                <a:close/>
                <a:moveTo>
                  <a:pt x="1604248" y="377322"/>
                </a:moveTo>
                <a:cubicBezTo>
                  <a:pt x="1607996" y="377322"/>
                  <a:pt x="1607996" y="384820"/>
                  <a:pt x="1611744" y="381070"/>
                </a:cubicBezTo>
                <a:cubicBezTo>
                  <a:pt x="1619241" y="381070"/>
                  <a:pt x="1615493" y="384820"/>
                  <a:pt x="1611744" y="384820"/>
                </a:cubicBezTo>
                <a:cubicBezTo>
                  <a:pt x="1607996" y="384820"/>
                  <a:pt x="1604248" y="381070"/>
                  <a:pt x="1604248" y="377322"/>
                </a:cubicBezTo>
                <a:close/>
                <a:moveTo>
                  <a:pt x="577230" y="374824"/>
                </a:moveTo>
                <a:cubicBezTo>
                  <a:pt x="577230" y="378156"/>
                  <a:pt x="569733" y="381487"/>
                  <a:pt x="565985" y="384820"/>
                </a:cubicBezTo>
                <a:cubicBezTo>
                  <a:pt x="562238" y="381487"/>
                  <a:pt x="569733" y="378156"/>
                  <a:pt x="577230" y="374824"/>
                </a:cubicBezTo>
                <a:close/>
                <a:moveTo>
                  <a:pt x="1597655" y="370494"/>
                </a:moveTo>
                <a:cubicBezTo>
                  <a:pt x="1587544" y="367119"/>
                  <a:pt x="1594284" y="373867"/>
                  <a:pt x="1584173" y="373867"/>
                </a:cubicBezTo>
                <a:cubicBezTo>
                  <a:pt x="1585859" y="370494"/>
                  <a:pt x="1585016" y="370494"/>
                  <a:pt x="1583752" y="371759"/>
                </a:cubicBezTo>
                <a:lnTo>
                  <a:pt x="1581594" y="375770"/>
                </a:lnTo>
                <a:lnTo>
                  <a:pt x="1621420" y="388377"/>
                </a:lnTo>
                <a:lnTo>
                  <a:pt x="1624741" y="384820"/>
                </a:lnTo>
                <a:cubicBezTo>
                  <a:pt x="1628239" y="384820"/>
                  <a:pt x="1629114" y="385756"/>
                  <a:pt x="1629114" y="387162"/>
                </a:cubicBezTo>
                <a:lnTo>
                  <a:pt x="1628527" y="390626"/>
                </a:lnTo>
                <a:lnTo>
                  <a:pt x="1682152" y="407599"/>
                </a:lnTo>
                <a:lnTo>
                  <a:pt x="1681713" y="407310"/>
                </a:lnTo>
                <a:cubicBezTo>
                  <a:pt x="1688710" y="411058"/>
                  <a:pt x="1692209" y="407310"/>
                  <a:pt x="1699205" y="411058"/>
                </a:cubicBezTo>
                <a:lnTo>
                  <a:pt x="1697808" y="412554"/>
                </a:lnTo>
                <a:lnTo>
                  <a:pt x="1702739" y="414116"/>
                </a:lnTo>
                <a:lnTo>
                  <a:pt x="1705451" y="412307"/>
                </a:lnTo>
                <a:cubicBezTo>
                  <a:pt x="1712949" y="412307"/>
                  <a:pt x="1712949" y="414807"/>
                  <a:pt x="1716696" y="414807"/>
                </a:cubicBezTo>
                <a:lnTo>
                  <a:pt x="1704922" y="414807"/>
                </a:lnTo>
                <a:lnTo>
                  <a:pt x="1770279" y="435495"/>
                </a:lnTo>
                <a:lnTo>
                  <a:pt x="1800619" y="452569"/>
                </a:lnTo>
                <a:lnTo>
                  <a:pt x="1816971" y="460549"/>
                </a:lnTo>
                <a:lnTo>
                  <a:pt x="1817481" y="459784"/>
                </a:lnTo>
                <a:lnTo>
                  <a:pt x="1824145" y="462282"/>
                </a:lnTo>
                <a:lnTo>
                  <a:pt x="1821750" y="462882"/>
                </a:lnTo>
                <a:lnTo>
                  <a:pt x="1888627" y="495523"/>
                </a:lnTo>
                <a:lnTo>
                  <a:pt x="1903078" y="497869"/>
                </a:lnTo>
                <a:cubicBezTo>
                  <a:pt x="1907712" y="498712"/>
                  <a:pt x="1911082" y="498712"/>
                  <a:pt x="1911082" y="495339"/>
                </a:cubicBezTo>
                <a:cubicBezTo>
                  <a:pt x="1914453" y="495339"/>
                  <a:pt x="1914453" y="498712"/>
                  <a:pt x="1917823" y="498712"/>
                </a:cubicBezTo>
                <a:cubicBezTo>
                  <a:pt x="1921193" y="491964"/>
                  <a:pt x="1927933" y="495339"/>
                  <a:pt x="1924563" y="488590"/>
                </a:cubicBezTo>
                <a:cubicBezTo>
                  <a:pt x="1917823" y="485216"/>
                  <a:pt x="1914453" y="481842"/>
                  <a:pt x="1907712" y="478467"/>
                </a:cubicBezTo>
                <a:cubicBezTo>
                  <a:pt x="1907712" y="478467"/>
                  <a:pt x="1907712" y="481842"/>
                  <a:pt x="1907712" y="481842"/>
                </a:cubicBezTo>
                <a:cubicBezTo>
                  <a:pt x="1900972" y="481842"/>
                  <a:pt x="1904342" y="478467"/>
                  <a:pt x="1904342" y="475094"/>
                </a:cubicBezTo>
                <a:cubicBezTo>
                  <a:pt x="1911082" y="478467"/>
                  <a:pt x="1914453" y="478467"/>
                  <a:pt x="1921193" y="481842"/>
                </a:cubicBezTo>
                <a:lnTo>
                  <a:pt x="1921193" y="479726"/>
                </a:lnTo>
                <a:lnTo>
                  <a:pt x="1938045" y="488590"/>
                </a:lnTo>
                <a:cubicBezTo>
                  <a:pt x="1941415" y="481842"/>
                  <a:pt x="1904342" y="471719"/>
                  <a:pt x="1907712" y="464971"/>
                </a:cubicBezTo>
                <a:cubicBezTo>
                  <a:pt x="1894232" y="461596"/>
                  <a:pt x="1884120" y="454848"/>
                  <a:pt x="1863900" y="448100"/>
                </a:cubicBezTo>
                <a:cubicBezTo>
                  <a:pt x="1863900" y="448100"/>
                  <a:pt x="1867270" y="451475"/>
                  <a:pt x="1870640" y="451475"/>
                </a:cubicBezTo>
                <a:cubicBezTo>
                  <a:pt x="1870640" y="454848"/>
                  <a:pt x="1860530" y="444725"/>
                  <a:pt x="1850420" y="444725"/>
                </a:cubicBezTo>
                <a:cubicBezTo>
                  <a:pt x="1850420" y="444725"/>
                  <a:pt x="1850420" y="444725"/>
                  <a:pt x="1853790" y="448100"/>
                </a:cubicBezTo>
                <a:cubicBezTo>
                  <a:pt x="1850420" y="444725"/>
                  <a:pt x="1840308" y="437977"/>
                  <a:pt x="1833568" y="434602"/>
                </a:cubicBezTo>
                <a:lnTo>
                  <a:pt x="1833544" y="434615"/>
                </a:lnTo>
                <a:lnTo>
                  <a:pt x="1833642" y="434798"/>
                </a:lnTo>
                <a:lnTo>
                  <a:pt x="1833520" y="434628"/>
                </a:lnTo>
                <a:lnTo>
                  <a:pt x="1829524" y="436628"/>
                </a:lnTo>
                <a:lnTo>
                  <a:pt x="1820087" y="431229"/>
                </a:lnTo>
                <a:cubicBezTo>
                  <a:pt x="1826827" y="436290"/>
                  <a:pt x="1828513" y="437133"/>
                  <a:pt x="1829355" y="436712"/>
                </a:cubicBezTo>
                <a:lnTo>
                  <a:pt x="1829524" y="436628"/>
                </a:lnTo>
                <a:lnTo>
                  <a:pt x="1843679" y="444725"/>
                </a:lnTo>
                <a:cubicBezTo>
                  <a:pt x="1850420" y="448100"/>
                  <a:pt x="1860530" y="451475"/>
                  <a:pt x="1870640" y="454848"/>
                </a:cubicBezTo>
                <a:cubicBezTo>
                  <a:pt x="1867270" y="458223"/>
                  <a:pt x="1877380" y="461596"/>
                  <a:pt x="1877380" y="464971"/>
                </a:cubicBezTo>
                <a:cubicBezTo>
                  <a:pt x="1867270" y="461596"/>
                  <a:pt x="1867270" y="454848"/>
                  <a:pt x="1853790" y="451475"/>
                </a:cubicBezTo>
                <a:cubicBezTo>
                  <a:pt x="1860530" y="458223"/>
                  <a:pt x="1870640" y="461596"/>
                  <a:pt x="1867270" y="468346"/>
                </a:cubicBezTo>
                <a:cubicBezTo>
                  <a:pt x="1863900" y="464971"/>
                  <a:pt x="1853790" y="451475"/>
                  <a:pt x="1847049" y="448100"/>
                </a:cubicBezTo>
                <a:cubicBezTo>
                  <a:pt x="1843679" y="448100"/>
                  <a:pt x="1843679" y="451475"/>
                  <a:pt x="1840308" y="448100"/>
                </a:cubicBezTo>
                <a:cubicBezTo>
                  <a:pt x="1823457" y="441352"/>
                  <a:pt x="1816717" y="434602"/>
                  <a:pt x="1803237" y="431229"/>
                </a:cubicBezTo>
                <a:cubicBezTo>
                  <a:pt x="1806607" y="434602"/>
                  <a:pt x="1813347" y="437977"/>
                  <a:pt x="1816717" y="441352"/>
                </a:cubicBezTo>
                <a:cubicBezTo>
                  <a:pt x="1809977" y="437977"/>
                  <a:pt x="1803237" y="434602"/>
                  <a:pt x="1796495" y="431229"/>
                </a:cubicBezTo>
                <a:cubicBezTo>
                  <a:pt x="1786385" y="427854"/>
                  <a:pt x="1779645" y="421106"/>
                  <a:pt x="1769535" y="421106"/>
                </a:cubicBezTo>
                <a:cubicBezTo>
                  <a:pt x="1769535" y="424481"/>
                  <a:pt x="1779645" y="427854"/>
                  <a:pt x="1779645" y="427854"/>
                </a:cubicBezTo>
                <a:cubicBezTo>
                  <a:pt x="1769535" y="424481"/>
                  <a:pt x="1749313" y="421106"/>
                  <a:pt x="1742572" y="417732"/>
                </a:cubicBezTo>
                <a:cubicBezTo>
                  <a:pt x="1735832" y="417732"/>
                  <a:pt x="1745943" y="421106"/>
                  <a:pt x="1739202" y="421106"/>
                </a:cubicBezTo>
                <a:cubicBezTo>
                  <a:pt x="1735832" y="417732"/>
                  <a:pt x="1725722" y="417732"/>
                  <a:pt x="1718982" y="414358"/>
                </a:cubicBezTo>
                <a:cubicBezTo>
                  <a:pt x="1715612" y="410984"/>
                  <a:pt x="1725722" y="407610"/>
                  <a:pt x="1735832" y="410984"/>
                </a:cubicBezTo>
                <a:cubicBezTo>
                  <a:pt x="1735832" y="404235"/>
                  <a:pt x="1725722" y="407610"/>
                  <a:pt x="1715612" y="404235"/>
                </a:cubicBezTo>
                <a:cubicBezTo>
                  <a:pt x="1715612" y="404235"/>
                  <a:pt x="1715612" y="404235"/>
                  <a:pt x="1715612" y="407610"/>
                </a:cubicBezTo>
                <a:cubicBezTo>
                  <a:pt x="1708870" y="404235"/>
                  <a:pt x="1702130" y="407610"/>
                  <a:pt x="1692020" y="400861"/>
                </a:cubicBezTo>
                <a:cubicBezTo>
                  <a:pt x="1692020" y="397488"/>
                  <a:pt x="1702130" y="404235"/>
                  <a:pt x="1705500" y="404235"/>
                </a:cubicBezTo>
                <a:cubicBezTo>
                  <a:pt x="1705500" y="400861"/>
                  <a:pt x="1702130" y="400861"/>
                  <a:pt x="1695390" y="397488"/>
                </a:cubicBezTo>
                <a:cubicBezTo>
                  <a:pt x="1692020" y="397488"/>
                  <a:pt x="1685280" y="397488"/>
                  <a:pt x="1681910" y="394113"/>
                </a:cubicBezTo>
                <a:cubicBezTo>
                  <a:pt x="1678539" y="394113"/>
                  <a:pt x="1678539" y="390738"/>
                  <a:pt x="1678539" y="390738"/>
                </a:cubicBezTo>
                <a:cubicBezTo>
                  <a:pt x="1675169" y="387365"/>
                  <a:pt x="1671798" y="390738"/>
                  <a:pt x="1668428" y="387365"/>
                </a:cubicBezTo>
                <a:cubicBezTo>
                  <a:pt x="1665058" y="387365"/>
                  <a:pt x="1671798" y="390738"/>
                  <a:pt x="1668428" y="394113"/>
                </a:cubicBezTo>
                <a:lnTo>
                  <a:pt x="1651165" y="388352"/>
                </a:lnTo>
                <a:lnTo>
                  <a:pt x="1661724" y="393982"/>
                </a:lnTo>
                <a:cubicBezTo>
                  <a:pt x="1661724" y="393982"/>
                  <a:pt x="1658599" y="393982"/>
                  <a:pt x="1658599" y="393982"/>
                </a:cubicBezTo>
                <a:lnTo>
                  <a:pt x="1650252" y="388048"/>
                </a:lnTo>
                <a:lnTo>
                  <a:pt x="1638097" y="383990"/>
                </a:lnTo>
                <a:cubicBezTo>
                  <a:pt x="1638097" y="380617"/>
                  <a:pt x="1634727" y="380617"/>
                  <a:pt x="1641467" y="380617"/>
                </a:cubicBezTo>
                <a:cubicBezTo>
                  <a:pt x="1638097" y="377242"/>
                  <a:pt x="1634727" y="377242"/>
                  <a:pt x="1627985" y="377242"/>
                </a:cubicBezTo>
                <a:cubicBezTo>
                  <a:pt x="1641467" y="383990"/>
                  <a:pt x="1621245" y="377242"/>
                  <a:pt x="1611135" y="377242"/>
                </a:cubicBezTo>
                <a:cubicBezTo>
                  <a:pt x="1611135" y="377242"/>
                  <a:pt x="1611135" y="373867"/>
                  <a:pt x="1604395" y="370494"/>
                </a:cubicBezTo>
                <a:cubicBezTo>
                  <a:pt x="1597655" y="370494"/>
                  <a:pt x="1607765" y="377242"/>
                  <a:pt x="1597655" y="373867"/>
                </a:cubicBezTo>
                <a:cubicBezTo>
                  <a:pt x="1594284" y="373867"/>
                  <a:pt x="1597655" y="373867"/>
                  <a:pt x="1597655" y="370494"/>
                </a:cubicBezTo>
                <a:close/>
                <a:moveTo>
                  <a:pt x="1570692" y="370494"/>
                </a:moveTo>
                <a:cubicBezTo>
                  <a:pt x="1565636" y="370494"/>
                  <a:pt x="1566480" y="372181"/>
                  <a:pt x="1567744" y="373447"/>
                </a:cubicBezTo>
                <a:lnTo>
                  <a:pt x="1567359" y="373833"/>
                </a:lnTo>
                <a:lnTo>
                  <a:pt x="1575832" y="374763"/>
                </a:lnTo>
                <a:lnTo>
                  <a:pt x="1576170" y="374289"/>
                </a:lnTo>
                <a:cubicBezTo>
                  <a:pt x="1576590" y="373867"/>
                  <a:pt x="1577433" y="373867"/>
                  <a:pt x="1580803" y="373867"/>
                </a:cubicBezTo>
                <a:cubicBezTo>
                  <a:pt x="1577433" y="370494"/>
                  <a:pt x="1574062" y="370494"/>
                  <a:pt x="1570692" y="370494"/>
                </a:cubicBezTo>
                <a:close/>
                <a:moveTo>
                  <a:pt x="2047189" y="365844"/>
                </a:moveTo>
                <a:cubicBezTo>
                  <a:pt x="2049320" y="364204"/>
                  <a:pt x="2061783" y="369452"/>
                  <a:pt x="2056536" y="366828"/>
                </a:cubicBezTo>
                <a:cubicBezTo>
                  <a:pt x="2063532" y="370327"/>
                  <a:pt x="2067031" y="366828"/>
                  <a:pt x="2074028" y="373825"/>
                </a:cubicBezTo>
                <a:cubicBezTo>
                  <a:pt x="2070529" y="370327"/>
                  <a:pt x="2070529" y="377324"/>
                  <a:pt x="2063532" y="373825"/>
                </a:cubicBezTo>
                <a:cubicBezTo>
                  <a:pt x="2070529" y="370327"/>
                  <a:pt x="2053038" y="366828"/>
                  <a:pt x="2049539" y="370327"/>
                </a:cubicBezTo>
                <a:cubicBezTo>
                  <a:pt x="2046915" y="367703"/>
                  <a:pt x="2046479" y="366390"/>
                  <a:pt x="2047189" y="365844"/>
                </a:cubicBezTo>
                <a:close/>
                <a:moveTo>
                  <a:pt x="662066" y="362642"/>
                </a:moveTo>
                <a:cubicBezTo>
                  <a:pt x="662066" y="363579"/>
                  <a:pt x="661191" y="365454"/>
                  <a:pt x="661191" y="367327"/>
                </a:cubicBezTo>
                <a:cubicBezTo>
                  <a:pt x="657694" y="371076"/>
                  <a:pt x="654194" y="371076"/>
                  <a:pt x="650695" y="374824"/>
                </a:cubicBezTo>
                <a:cubicBezTo>
                  <a:pt x="647198" y="371076"/>
                  <a:pt x="654194" y="367327"/>
                  <a:pt x="657694" y="363579"/>
                </a:cubicBezTo>
                <a:cubicBezTo>
                  <a:pt x="661191" y="361706"/>
                  <a:pt x="662066" y="361706"/>
                  <a:pt x="662066" y="362642"/>
                </a:cubicBezTo>
                <a:close/>
                <a:moveTo>
                  <a:pt x="1449365" y="360371"/>
                </a:moveTo>
                <a:lnTo>
                  <a:pt x="1448641" y="360785"/>
                </a:lnTo>
                <a:lnTo>
                  <a:pt x="1452326" y="361191"/>
                </a:lnTo>
                <a:lnTo>
                  <a:pt x="1452735" y="360371"/>
                </a:lnTo>
                <a:cubicBezTo>
                  <a:pt x="1452735" y="360371"/>
                  <a:pt x="1452735" y="360371"/>
                  <a:pt x="1449365" y="360371"/>
                </a:cubicBezTo>
                <a:close/>
                <a:moveTo>
                  <a:pt x="1544777" y="359831"/>
                </a:moveTo>
                <a:cubicBezTo>
                  <a:pt x="1548026" y="363163"/>
                  <a:pt x="1551275" y="363163"/>
                  <a:pt x="1551275" y="366494"/>
                </a:cubicBezTo>
                <a:cubicBezTo>
                  <a:pt x="1557771" y="366494"/>
                  <a:pt x="1554522" y="363163"/>
                  <a:pt x="1561020" y="363163"/>
                </a:cubicBezTo>
                <a:cubicBezTo>
                  <a:pt x="1564269" y="366494"/>
                  <a:pt x="1561020" y="366494"/>
                  <a:pt x="1561020" y="369827"/>
                </a:cubicBezTo>
                <a:cubicBezTo>
                  <a:pt x="1551275" y="366494"/>
                  <a:pt x="1548026" y="366494"/>
                  <a:pt x="1538279" y="366494"/>
                </a:cubicBezTo>
                <a:cubicBezTo>
                  <a:pt x="1541528" y="366494"/>
                  <a:pt x="1541528" y="366494"/>
                  <a:pt x="1544777" y="366494"/>
                </a:cubicBezTo>
                <a:cubicBezTo>
                  <a:pt x="1544777" y="363163"/>
                  <a:pt x="1541528" y="363163"/>
                  <a:pt x="1535032" y="363163"/>
                </a:cubicBezTo>
                <a:cubicBezTo>
                  <a:pt x="1531783" y="359831"/>
                  <a:pt x="1544777" y="363163"/>
                  <a:pt x="1544777" y="359831"/>
                </a:cubicBezTo>
                <a:close/>
                <a:moveTo>
                  <a:pt x="1530784" y="359831"/>
                </a:moveTo>
                <a:cubicBezTo>
                  <a:pt x="1530784" y="363579"/>
                  <a:pt x="1523787" y="359831"/>
                  <a:pt x="1523787" y="363579"/>
                </a:cubicBezTo>
                <a:cubicBezTo>
                  <a:pt x="1527286" y="367329"/>
                  <a:pt x="1534283" y="363579"/>
                  <a:pt x="1534283" y="367329"/>
                </a:cubicBezTo>
                <a:cubicBezTo>
                  <a:pt x="1527286" y="367329"/>
                  <a:pt x="1527286" y="367329"/>
                  <a:pt x="1520288" y="367329"/>
                </a:cubicBezTo>
                <a:cubicBezTo>
                  <a:pt x="1523787" y="367329"/>
                  <a:pt x="1516790" y="359831"/>
                  <a:pt x="1530784" y="359831"/>
                </a:cubicBezTo>
                <a:close/>
                <a:moveTo>
                  <a:pt x="1529408" y="357840"/>
                </a:moveTo>
                <a:cubicBezTo>
                  <a:pt x="1520982" y="356996"/>
                  <a:pt x="1513400" y="356996"/>
                  <a:pt x="1510029" y="360371"/>
                </a:cubicBezTo>
                <a:lnTo>
                  <a:pt x="1513400" y="360371"/>
                </a:lnTo>
                <a:cubicBezTo>
                  <a:pt x="1513400" y="363746"/>
                  <a:pt x="1510029" y="363746"/>
                  <a:pt x="1510029" y="367119"/>
                </a:cubicBezTo>
                <a:cubicBezTo>
                  <a:pt x="1503289" y="367119"/>
                  <a:pt x="1506659" y="363746"/>
                  <a:pt x="1503289" y="360371"/>
                </a:cubicBezTo>
                <a:cubicBezTo>
                  <a:pt x="1499919" y="360371"/>
                  <a:pt x="1493178" y="360371"/>
                  <a:pt x="1489807" y="363746"/>
                </a:cubicBezTo>
                <a:cubicBezTo>
                  <a:pt x="1479697" y="356996"/>
                  <a:pt x="1466217" y="360371"/>
                  <a:pt x="1456107" y="360371"/>
                </a:cubicBezTo>
                <a:lnTo>
                  <a:pt x="1456758" y="361678"/>
                </a:lnTo>
                <a:lnTo>
                  <a:pt x="1564716" y="373541"/>
                </a:lnTo>
                <a:lnTo>
                  <a:pt x="1563952" y="373447"/>
                </a:lnTo>
                <a:cubicBezTo>
                  <a:pt x="1564794" y="373025"/>
                  <a:pt x="1565636" y="372181"/>
                  <a:pt x="1560582" y="370494"/>
                </a:cubicBezTo>
                <a:cubicBezTo>
                  <a:pt x="1560582" y="370494"/>
                  <a:pt x="1567322" y="370494"/>
                  <a:pt x="1567322" y="367119"/>
                </a:cubicBezTo>
                <a:cubicBezTo>
                  <a:pt x="1574062" y="367119"/>
                  <a:pt x="1577433" y="370494"/>
                  <a:pt x="1580803" y="370494"/>
                </a:cubicBezTo>
                <a:cubicBezTo>
                  <a:pt x="1584173" y="367119"/>
                  <a:pt x="1574062" y="367119"/>
                  <a:pt x="1567322" y="367119"/>
                </a:cubicBezTo>
                <a:cubicBezTo>
                  <a:pt x="1577433" y="360371"/>
                  <a:pt x="1557212" y="363746"/>
                  <a:pt x="1553842" y="360371"/>
                </a:cubicBezTo>
                <a:cubicBezTo>
                  <a:pt x="1547102" y="360371"/>
                  <a:pt x="1537834" y="358684"/>
                  <a:pt x="1529408" y="357840"/>
                </a:cubicBezTo>
                <a:close/>
                <a:moveTo>
                  <a:pt x="2027175" y="357332"/>
                </a:moveTo>
                <a:lnTo>
                  <a:pt x="2036547" y="363995"/>
                </a:lnTo>
                <a:cubicBezTo>
                  <a:pt x="2036547" y="367327"/>
                  <a:pt x="2036547" y="367327"/>
                  <a:pt x="2036547" y="367327"/>
                </a:cubicBezTo>
                <a:cubicBezTo>
                  <a:pt x="2030299" y="363995"/>
                  <a:pt x="2024052" y="360664"/>
                  <a:pt x="2027175" y="357332"/>
                </a:cubicBezTo>
                <a:close/>
                <a:moveTo>
                  <a:pt x="2062533" y="354834"/>
                </a:moveTo>
                <a:cubicBezTo>
                  <a:pt x="2066032" y="358166"/>
                  <a:pt x="2069531" y="361496"/>
                  <a:pt x="2076528" y="361496"/>
                </a:cubicBezTo>
                <a:cubicBezTo>
                  <a:pt x="2073029" y="364829"/>
                  <a:pt x="2059035" y="358166"/>
                  <a:pt x="2062533" y="354834"/>
                </a:cubicBezTo>
                <a:close/>
                <a:moveTo>
                  <a:pt x="2171483" y="334843"/>
                </a:moveTo>
                <a:cubicBezTo>
                  <a:pt x="2174814" y="334843"/>
                  <a:pt x="2184809" y="341090"/>
                  <a:pt x="2191474" y="344213"/>
                </a:cubicBezTo>
                <a:cubicBezTo>
                  <a:pt x="2188142" y="347338"/>
                  <a:pt x="2178146" y="337966"/>
                  <a:pt x="2171483" y="334843"/>
                </a:cubicBezTo>
                <a:close/>
                <a:moveTo>
                  <a:pt x="767148" y="320281"/>
                </a:moveTo>
                <a:lnTo>
                  <a:pt x="761845" y="323255"/>
                </a:lnTo>
                <a:cubicBezTo>
                  <a:pt x="761845" y="323255"/>
                  <a:pt x="764373" y="321567"/>
                  <a:pt x="766901" y="320303"/>
                </a:cubicBezTo>
                <a:close/>
                <a:moveTo>
                  <a:pt x="2024052" y="310763"/>
                </a:moveTo>
                <a:cubicBezTo>
                  <a:pt x="2024052" y="307355"/>
                  <a:pt x="2030661" y="314169"/>
                  <a:pt x="2037271" y="317577"/>
                </a:cubicBezTo>
                <a:cubicBezTo>
                  <a:pt x="2047186" y="320985"/>
                  <a:pt x="2057101" y="327801"/>
                  <a:pt x="2063710" y="331207"/>
                </a:cubicBezTo>
                <a:cubicBezTo>
                  <a:pt x="2070320" y="338022"/>
                  <a:pt x="2053795" y="327801"/>
                  <a:pt x="2060405" y="334615"/>
                </a:cubicBezTo>
                <a:cubicBezTo>
                  <a:pt x="2090150" y="344837"/>
                  <a:pt x="2113284" y="368690"/>
                  <a:pt x="2126504" y="382320"/>
                </a:cubicBezTo>
                <a:cubicBezTo>
                  <a:pt x="2119895" y="378912"/>
                  <a:pt x="2113284" y="372098"/>
                  <a:pt x="2103369" y="368690"/>
                </a:cubicBezTo>
                <a:cubicBezTo>
                  <a:pt x="2093455" y="361874"/>
                  <a:pt x="2086844" y="355060"/>
                  <a:pt x="2076931" y="348245"/>
                </a:cubicBezTo>
                <a:cubicBezTo>
                  <a:pt x="2057101" y="334615"/>
                  <a:pt x="2037271" y="317577"/>
                  <a:pt x="2024052" y="310763"/>
                </a:cubicBezTo>
                <a:close/>
                <a:moveTo>
                  <a:pt x="690329" y="287535"/>
                </a:moveTo>
                <a:cubicBezTo>
                  <a:pt x="691707" y="286896"/>
                  <a:pt x="692131" y="287535"/>
                  <a:pt x="691283" y="290091"/>
                </a:cubicBezTo>
                <a:cubicBezTo>
                  <a:pt x="687892" y="293499"/>
                  <a:pt x="681109" y="296906"/>
                  <a:pt x="681109" y="300314"/>
                </a:cubicBezTo>
                <a:cubicBezTo>
                  <a:pt x="670936" y="307128"/>
                  <a:pt x="664154" y="307128"/>
                  <a:pt x="660761" y="313944"/>
                </a:cubicBezTo>
                <a:cubicBezTo>
                  <a:pt x="657371" y="317350"/>
                  <a:pt x="657371" y="317350"/>
                  <a:pt x="657371" y="313944"/>
                </a:cubicBezTo>
                <a:cubicBezTo>
                  <a:pt x="643806" y="313944"/>
                  <a:pt x="620067" y="344612"/>
                  <a:pt x="599719" y="354834"/>
                </a:cubicBezTo>
                <a:cubicBezTo>
                  <a:pt x="609892" y="344612"/>
                  <a:pt x="637023" y="324166"/>
                  <a:pt x="657371" y="307128"/>
                </a:cubicBezTo>
                <a:cubicBezTo>
                  <a:pt x="660761" y="307128"/>
                  <a:pt x="664154" y="303720"/>
                  <a:pt x="660761" y="310536"/>
                </a:cubicBezTo>
                <a:cubicBezTo>
                  <a:pt x="673479" y="302870"/>
                  <a:pt x="686197" y="289453"/>
                  <a:pt x="690329" y="287535"/>
                </a:cubicBezTo>
                <a:close/>
                <a:moveTo>
                  <a:pt x="808195" y="282368"/>
                </a:moveTo>
                <a:cubicBezTo>
                  <a:pt x="814620" y="282368"/>
                  <a:pt x="801768" y="289864"/>
                  <a:pt x="792130" y="297361"/>
                </a:cubicBezTo>
                <a:cubicBezTo>
                  <a:pt x="792130" y="293614"/>
                  <a:pt x="795342" y="293614"/>
                  <a:pt x="798555" y="289864"/>
                </a:cubicBezTo>
                <a:cubicBezTo>
                  <a:pt x="798555" y="289864"/>
                  <a:pt x="798555" y="289864"/>
                  <a:pt x="795342" y="289864"/>
                </a:cubicBezTo>
                <a:cubicBezTo>
                  <a:pt x="795342" y="286116"/>
                  <a:pt x="808195" y="286116"/>
                  <a:pt x="808195" y="282368"/>
                </a:cubicBezTo>
                <a:close/>
                <a:moveTo>
                  <a:pt x="1844136" y="279869"/>
                </a:moveTo>
                <a:cubicBezTo>
                  <a:pt x="1844136" y="279869"/>
                  <a:pt x="1854131" y="282992"/>
                  <a:pt x="1857462" y="282992"/>
                </a:cubicBezTo>
                <a:cubicBezTo>
                  <a:pt x="1854131" y="282992"/>
                  <a:pt x="1857462" y="286116"/>
                  <a:pt x="1864127" y="289239"/>
                </a:cubicBezTo>
                <a:cubicBezTo>
                  <a:pt x="1864127" y="292364"/>
                  <a:pt x="1857462" y="286116"/>
                  <a:pt x="1854131" y="286116"/>
                </a:cubicBezTo>
                <a:cubicBezTo>
                  <a:pt x="1854131" y="282992"/>
                  <a:pt x="1850799" y="282992"/>
                  <a:pt x="1844136" y="279869"/>
                </a:cubicBezTo>
                <a:close/>
                <a:moveTo>
                  <a:pt x="1849966" y="272371"/>
                </a:moveTo>
                <a:cubicBezTo>
                  <a:pt x="1849966" y="272371"/>
                  <a:pt x="1859962" y="276119"/>
                  <a:pt x="1866626" y="276119"/>
                </a:cubicBezTo>
                <a:cubicBezTo>
                  <a:pt x="1866626" y="279869"/>
                  <a:pt x="1856631" y="276119"/>
                  <a:pt x="1846636" y="276119"/>
                </a:cubicBezTo>
                <a:cubicBezTo>
                  <a:pt x="1849966" y="276119"/>
                  <a:pt x="1853299" y="276119"/>
                  <a:pt x="1849966" y="272371"/>
                </a:cubicBezTo>
                <a:close/>
                <a:moveTo>
                  <a:pt x="741305" y="272371"/>
                </a:moveTo>
                <a:cubicBezTo>
                  <a:pt x="744653" y="272371"/>
                  <a:pt x="717865" y="286031"/>
                  <a:pt x="714517" y="286031"/>
                </a:cubicBezTo>
                <a:cubicBezTo>
                  <a:pt x="664290" y="316768"/>
                  <a:pt x="627457" y="340673"/>
                  <a:pt x="583927" y="374824"/>
                </a:cubicBezTo>
                <a:cubicBezTo>
                  <a:pt x="583927" y="367994"/>
                  <a:pt x="577230" y="374824"/>
                  <a:pt x="577230" y="371408"/>
                </a:cubicBezTo>
                <a:cubicBezTo>
                  <a:pt x="614064" y="344089"/>
                  <a:pt x="681032" y="303107"/>
                  <a:pt x="714517" y="282617"/>
                </a:cubicBezTo>
                <a:cubicBezTo>
                  <a:pt x="727911" y="275787"/>
                  <a:pt x="731259" y="275787"/>
                  <a:pt x="741305" y="272371"/>
                </a:cubicBezTo>
                <a:close/>
                <a:moveTo>
                  <a:pt x="839607" y="269873"/>
                </a:moveTo>
                <a:lnTo>
                  <a:pt x="832944" y="276536"/>
                </a:lnTo>
                <a:lnTo>
                  <a:pt x="826279" y="276954"/>
                </a:lnTo>
                <a:cubicBezTo>
                  <a:pt x="823781" y="278203"/>
                  <a:pt x="821281" y="279869"/>
                  <a:pt x="819616" y="279869"/>
                </a:cubicBezTo>
                <a:cubicBezTo>
                  <a:pt x="826279" y="273206"/>
                  <a:pt x="829611" y="276536"/>
                  <a:pt x="839607" y="269873"/>
                </a:cubicBezTo>
                <a:close/>
                <a:moveTo>
                  <a:pt x="1837353" y="267374"/>
                </a:moveTo>
                <a:cubicBezTo>
                  <a:pt x="1840923" y="270706"/>
                  <a:pt x="1837353" y="270706"/>
                  <a:pt x="1840923" y="270706"/>
                </a:cubicBezTo>
                <a:cubicBezTo>
                  <a:pt x="1844493" y="274037"/>
                  <a:pt x="1844493" y="274037"/>
                  <a:pt x="1844493" y="270706"/>
                </a:cubicBezTo>
                <a:cubicBezTo>
                  <a:pt x="1851633" y="270706"/>
                  <a:pt x="1840923" y="274037"/>
                  <a:pt x="1848063" y="274037"/>
                </a:cubicBezTo>
                <a:cubicBezTo>
                  <a:pt x="1844493" y="277369"/>
                  <a:pt x="1826645" y="267374"/>
                  <a:pt x="1837353" y="267374"/>
                </a:cubicBezTo>
                <a:close/>
                <a:moveTo>
                  <a:pt x="1794161" y="249883"/>
                </a:moveTo>
                <a:cubicBezTo>
                  <a:pt x="1800824" y="253215"/>
                  <a:pt x="1804156" y="253215"/>
                  <a:pt x="1810819" y="253215"/>
                </a:cubicBezTo>
                <a:cubicBezTo>
                  <a:pt x="1814152" y="256546"/>
                  <a:pt x="1810819" y="256546"/>
                  <a:pt x="1810819" y="259878"/>
                </a:cubicBezTo>
                <a:cubicBezTo>
                  <a:pt x="1810819" y="256546"/>
                  <a:pt x="1800824" y="249883"/>
                  <a:pt x="1797492" y="253215"/>
                </a:cubicBezTo>
                <a:cubicBezTo>
                  <a:pt x="1794161" y="253215"/>
                  <a:pt x="1794161" y="253215"/>
                  <a:pt x="1794161" y="253215"/>
                </a:cubicBezTo>
                <a:cubicBezTo>
                  <a:pt x="1794161" y="249883"/>
                  <a:pt x="1794161" y="249883"/>
                  <a:pt x="1794161" y="249883"/>
                </a:cubicBezTo>
                <a:close/>
                <a:moveTo>
                  <a:pt x="1729190" y="238499"/>
                </a:moveTo>
                <a:cubicBezTo>
                  <a:pt x="1739185" y="234890"/>
                  <a:pt x="1752511" y="249327"/>
                  <a:pt x="1759176" y="245718"/>
                </a:cubicBezTo>
                <a:cubicBezTo>
                  <a:pt x="1769171" y="252937"/>
                  <a:pt x="1789162" y="256547"/>
                  <a:pt x="1799157" y="267375"/>
                </a:cubicBezTo>
                <a:cubicBezTo>
                  <a:pt x="1785829" y="260157"/>
                  <a:pt x="1772502" y="256547"/>
                  <a:pt x="1762506" y="252937"/>
                </a:cubicBezTo>
                <a:cubicBezTo>
                  <a:pt x="1749180" y="245718"/>
                  <a:pt x="1739185" y="242109"/>
                  <a:pt x="1729190" y="238499"/>
                </a:cubicBezTo>
                <a:close/>
                <a:moveTo>
                  <a:pt x="1706624" y="231767"/>
                </a:moveTo>
                <a:cubicBezTo>
                  <a:pt x="1709357" y="232390"/>
                  <a:pt x="1711700" y="233640"/>
                  <a:pt x="1711700" y="234890"/>
                </a:cubicBezTo>
                <a:cubicBezTo>
                  <a:pt x="1705453" y="234890"/>
                  <a:pt x="1705453" y="232390"/>
                  <a:pt x="1699205" y="232390"/>
                </a:cubicBezTo>
                <a:cubicBezTo>
                  <a:pt x="1700767" y="231142"/>
                  <a:pt x="1703891" y="231142"/>
                  <a:pt x="1706624" y="231767"/>
                </a:cubicBezTo>
                <a:close/>
                <a:moveTo>
                  <a:pt x="1686294" y="225728"/>
                </a:moveTo>
                <a:cubicBezTo>
                  <a:pt x="1688377" y="226561"/>
                  <a:pt x="1690875" y="227394"/>
                  <a:pt x="1695873" y="225729"/>
                </a:cubicBezTo>
                <a:cubicBezTo>
                  <a:pt x="1695873" y="229060"/>
                  <a:pt x="1699205" y="229060"/>
                  <a:pt x="1699205" y="232392"/>
                </a:cubicBezTo>
                <a:cubicBezTo>
                  <a:pt x="1692541" y="229060"/>
                  <a:pt x="1685878" y="225729"/>
                  <a:pt x="1679215" y="225729"/>
                </a:cubicBezTo>
                <a:cubicBezTo>
                  <a:pt x="1682546" y="224063"/>
                  <a:pt x="1684212" y="224895"/>
                  <a:pt x="1686294" y="225728"/>
                </a:cubicBezTo>
                <a:close/>
                <a:moveTo>
                  <a:pt x="1666658" y="221458"/>
                </a:moveTo>
                <a:cubicBezTo>
                  <a:pt x="1670594" y="221772"/>
                  <a:pt x="1674966" y="222395"/>
                  <a:pt x="1676717" y="222395"/>
                </a:cubicBezTo>
                <a:cubicBezTo>
                  <a:pt x="1676717" y="224894"/>
                  <a:pt x="1666221" y="222395"/>
                  <a:pt x="1659224" y="222395"/>
                </a:cubicBezTo>
                <a:cubicBezTo>
                  <a:pt x="1659224" y="221147"/>
                  <a:pt x="1662722" y="221147"/>
                  <a:pt x="1666658" y="221458"/>
                </a:cubicBezTo>
                <a:close/>
                <a:moveTo>
                  <a:pt x="1092052" y="205841"/>
                </a:moveTo>
                <a:cubicBezTo>
                  <a:pt x="1095114" y="205841"/>
                  <a:pt x="1097738" y="206779"/>
                  <a:pt x="1095987" y="208652"/>
                </a:cubicBezTo>
                <a:cubicBezTo>
                  <a:pt x="1081994" y="212401"/>
                  <a:pt x="1081994" y="212401"/>
                  <a:pt x="1081994" y="212401"/>
                </a:cubicBezTo>
                <a:cubicBezTo>
                  <a:pt x="1081994" y="212401"/>
                  <a:pt x="1085491" y="212401"/>
                  <a:pt x="1088991" y="208652"/>
                </a:cubicBezTo>
                <a:cubicBezTo>
                  <a:pt x="1088991" y="208652"/>
                  <a:pt x="1085491" y="208652"/>
                  <a:pt x="1085491" y="208652"/>
                </a:cubicBezTo>
                <a:cubicBezTo>
                  <a:pt x="1085491" y="206779"/>
                  <a:pt x="1088991" y="205841"/>
                  <a:pt x="1092052" y="205841"/>
                </a:cubicBezTo>
                <a:close/>
                <a:moveTo>
                  <a:pt x="1612578" y="205527"/>
                </a:moveTo>
                <a:cubicBezTo>
                  <a:pt x="1622572" y="211775"/>
                  <a:pt x="1629237" y="211775"/>
                  <a:pt x="1639232" y="214899"/>
                </a:cubicBezTo>
                <a:cubicBezTo>
                  <a:pt x="1619241" y="214899"/>
                  <a:pt x="1622572" y="214899"/>
                  <a:pt x="1599251" y="208652"/>
                </a:cubicBezTo>
                <a:cubicBezTo>
                  <a:pt x="1599251" y="202404"/>
                  <a:pt x="1622572" y="214899"/>
                  <a:pt x="1612578" y="205527"/>
                </a:cubicBezTo>
                <a:close/>
                <a:moveTo>
                  <a:pt x="1555105" y="197096"/>
                </a:moveTo>
                <a:cubicBezTo>
                  <a:pt x="1556771" y="197533"/>
                  <a:pt x="1558437" y="198408"/>
                  <a:pt x="1558437" y="198408"/>
                </a:cubicBezTo>
                <a:cubicBezTo>
                  <a:pt x="1558437" y="194909"/>
                  <a:pt x="1575097" y="201905"/>
                  <a:pt x="1578427" y="201905"/>
                </a:cubicBezTo>
                <a:cubicBezTo>
                  <a:pt x="1581760" y="201905"/>
                  <a:pt x="1581760" y="201905"/>
                  <a:pt x="1581760" y="205405"/>
                </a:cubicBezTo>
                <a:cubicBezTo>
                  <a:pt x="1585092" y="205405"/>
                  <a:pt x="1585092" y="205405"/>
                  <a:pt x="1585092" y="201905"/>
                </a:cubicBezTo>
                <a:cubicBezTo>
                  <a:pt x="1591755" y="205405"/>
                  <a:pt x="1588423" y="205405"/>
                  <a:pt x="1591755" y="208902"/>
                </a:cubicBezTo>
                <a:cubicBezTo>
                  <a:pt x="1591755" y="212401"/>
                  <a:pt x="1581760" y="205405"/>
                  <a:pt x="1581760" y="208902"/>
                </a:cubicBezTo>
                <a:cubicBezTo>
                  <a:pt x="1578427" y="201905"/>
                  <a:pt x="1575097" y="205405"/>
                  <a:pt x="1575097" y="201905"/>
                </a:cubicBezTo>
                <a:cubicBezTo>
                  <a:pt x="1565101" y="198408"/>
                  <a:pt x="1565101" y="201905"/>
                  <a:pt x="1558437" y="201905"/>
                </a:cubicBezTo>
                <a:cubicBezTo>
                  <a:pt x="1558437" y="198408"/>
                  <a:pt x="1555106" y="198408"/>
                  <a:pt x="1551774" y="198408"/>
                </a:cubicBezTo>
                <a:cubicBezTo>
                  <a:pt x="1551774" y="196658"/>
                  <a:pt x="1553440" y="196658"/>
                  <a:pt x="1555105" y="197096"/>
                </a:cubicBezTo>
                <a:close/>
                <a:moveTo>
                  <a:pt x="1139466" y="192409"/>
                </a:moveTo>
                <a:cubicBezTo>
                  <a:pt x="1130096" y="195532"/>
                  <a:pt x="1142591" y="198656"/>
                  <a:pt x="1133220" y="201779"/>
                </a:cubicBezTo>
                <a:cubicBezTo>
                  <a:pt x="1136343" y="201779"/>
                  <a:pt x="1139466" y="201779"/>
                  <a:pt x="1151961" y="198656"/>
                </a:cubicBezTo>
                <a:cubicBezTo>
                  <a:pt x="1148837" y="201779"/>
                  <a:pt x="1139466" y="204904"/>
                  <a:pt x="1136343" y="204904"/>
                </a:cubicBezTo>
                <a:cubicBezTo>
                  <a:pt x="1126973" y="201779"/>
                  <a:pt x="1133220" y="198656"/>
                  <a:pt x="1133220" y="195532"/>
                </a:cubicBezTo>
                <a:cubicBezTo>
                  <a:pt x="1133220" y="195532"/>
                  <a:pt x="1136343" y="195532"/>
                  <a:pt x="1139466" y="192409"/>
                </a:cubicBezTo>
                <a:close/>
                <a:moveTo>
                  <a:pt x="1270745" y="191661"/>
                </a:moveTo>
                <a:lnTo>
                  <a:pt x="1280855" y="191661"/>
                </a:lnTo>
                <a:cubicBezTo>
                  <a:pt x="1277485" y="193349"/>
                  <a:pt x="1279170" y="194192"/>
                  <a:pt x="1280013" y="195036"/>
                </a:cubicBezTo>
                <a:lnTo>
                  <a:pt x="1279977" y="195505"/>
                </a:lnTo>
                <a:lnTo>
                  <a:pt x="1275312" y="197995"/>
                </a:lnTo>
                <a:lnTo>
                  <a:pt x="1274115" y="198409"/>
                </a:lnTo>
                <a:cubicBezTo>
                  <a:pt x="1277485" y="195036"/>
                  <a:pt x="1277485" y="191661"/>
                  <a:pt x="1270745" y="191661"/>
                </a:cubicBezTo>
                <a:close/>
                <a:moveTo>
                  <a:pt x="1469489" y="189911"/>
                </a:moveTo>
                <a:cubicBezTo>
                  <a:pt x="1476272" y="189911"/>
                  <a:pt x="1469489" y="193243"/>
                  <a:pt x="1483055" y="193243"/>
                </a:cubicBezTo>
                <a:cubicBezTo>
                  <a:pt x="1483055" y="189911"/>
                  <a:pt x="1483055" y="193243"/>
                  <a:pt x="1500012" y="193243"/>
                </a:cubicBezTo>
                <a:lnTo>
                  <a:pt x="1506795" y="193243"/>
                </a:lnTo>
                <a:cubicBezTo>
                  <a:pt x="1506795" y="199906"/>
                  <a:pt x="1479664" y="193243"/>
                  <a:pt x="1483055" y="196574"/>
                </a:cubicBezTo>
                <a:cubicBezTo>
                  <a:pt x="1479664" y="196574"/>
                  <a:pt x="1469489" y="193243"/>
                  <a:pt x="1462707" y="193243"/>
                </a:cubicBezTo>
                <a:cubicBezTo>
                  <a:pt x="1459316" y="196574"/>
                  <a:pt x="1469489" y="189911"/>
                  <a:pt x="1469489" y="189911"/>
                </a:cubicBezTo>
                <a:close/>
                <a:moveTo>
                  <a:pt x="1398812" y="184913"/>
                </a:moveTo>
                <a:cubicBezTo>
                  <a:pt x="1415664" y="188288"/>
                  <a:pt x="1422404" y="188288"/>
                  <a:pt x="1429145" y="188288"/>
                </a:cubicBezTo>
                <a:cubicBezTo>
                  <a:pt x="1435885" y="188288"/>
                  <a:pt x="1442625" y="188288"/>
                  <a:pt x="1462847" y="188288"/>
                </a:cubicBezTo>
                <a:cubicBezTo>
                  <a:pt x="1459477" y="191661"/>
                  <a:pt x="1452735" y="191661"/>
                  <a:pt x="1459477" y="195036"/>
                </a:cubicBezTo>
                <a:cubicBezTo>
                  <a:pt x="1449365" y="195036"/>
                  <a:pt x="1445995" y="191661"/>
                  <a:pt x="1439255" y="195036"/>
                </a:cubicBezTo>
                <a:cubicBezTo>
                  <a:pt x="1442625" y="198409"/>
                  <a:pt x="1442625" y="198409"/>
                  <a:pt x="1445995" y="201784"/>
                </a:cubicBezTo>
                <a:cubicBezTo>
                  <a:pt x="1449365" y="198409"/>
                  <a:pt x="1469587" y="205159"/>
                  <a:pt x="1469587" y="198409"/>
                </a:cubicBezTo>
                <a:cubicBezTo>
                  <a:pt x="1472957" y="201784"/>
                  <a:pt x="1476327" y="201784"/>
                  <a:pt x="1483067" y="201784"/>
                </a:cubicBezTo>
                <a:cubicBezTo>
                  <a:pt x="1479697" y="205159"/>
                  <a:pt x="1496548" y="205159"/>
                  <a:pt x="1483067" y="205159"/>
                </a:cubicBezTo>
                <a:cubicBezTo>
                  <a:pt x="1496548" y="205159"/>
                  <a:pt x="1520140" y="205159"/>
                  <a:pt x="1540360" y="208532"/>
                </a:cubicBezTo>
                <a:cubicBezTo>
                  <a:pt x="1523510" y="208532"/>
                  <a:pt x="1536990" y="211907"/>
                  <a:pt x="1557212" y="215280"/>
                </a:cubicBezTo>
                <a:cubicBezTo>
                  <a:pt x="1577433" y="215280"/>
                  <a:pt x="1607765" y="218655"/>
                  <a:pt x="1614505" y="218655"/>
                </a:cubicBezTo>
                <a:cubicBezTo>
                  <a:pt x="1624615" y="222030"/>
                  <a:pt x="1638097" y="225403"/>
                  <a:pt x="1651577" y="228778"/>
                </a:cubicBezTo>
                <a:cubicBezTo>
                  <a:pt x="1668428" y="232152"/>
                  <a:pt x="1681910" y="232152"/>
                  <a:pt x="1692020" y="235526"/>
                </a:cubicBezTo>
                <a:lnTo>
                  <a:pt x="1709209" y="241262"/>
                </a:lnTo>
                <a:lnTo>
                  <a:pt x="1709292" y="241854"/>
                </a:lnTo>
                <a:cubicBezTo>
                  <a:pt x="1712240" y="243118"/>
                  <a:pt x="1715610" y="243961"/>
                  <a:pt x="1712240" y="242274"/>
                </a:cubicBezTo>
                <a:lnTo>
                  <a:pt x="1709209" y="241262"/>
                </a:lnTo>
                <a:lnTo>
                  <a:pt x="1708870" y="238901"/>
                </a:lnTo>
                <a:cubicBezTo>
                  <a:pt x="1712240" y="238901"/>
                  <a:pt x="1712240" y="242274"/>
                  <a:pt x="1725722" y="245649"/>
                </a:cubicBezTo>
                <a:cubicBezTo>
                  <a:pt x="1722352" y="245649"/>
                  <a:pt x="1722352" y="245649"/>
                  <a:pt x="1722352" y="245649"/>
                </a:cubicBezTo>
                <a:cubicBezTo>
                  <a:pt x="1725722" y="245649"/>
                  <a:pt x="1732462" y="249023"/>
                  <a:pt x="1739202" y="249023"/>
                </a:cubicBezTo>
                <a:cubicBezTo>
                  <a:pt x="1742572" y="252397"/>
                  <a:pt x="1749313" y="252397"/>
                  <a:pt x="1749313" y="255771"/>
                </a:cubicBezTo>
                <a:cubicBezTo>
                  <a:pt x="1766165" y="259145"/>
                  <a:pt x="1779645" y="262519"/>
                  <a:pt x="1793125" y="269267"/>
                </a:cubicBezTo>
                <a:cubicBezTo>
                  <a:pt x="1803237" y="272642"/>
                  <a:pt x="1816717" y="279390"/>
                  <a:pt x="1826827" y="282765"/>
                </a:cubicBezTo>
                <a:cubicBezTo>
                  <a:pt x="1823457" y="282765"/>
                  <a:pt x="1840308" y="289513"/>
                  <a:pt x="1840308" y="286138"/>
                </a:cubicBezTo>
                <a:cubicBezTo>
                  <a:pt x="1847049" y="289513"/>
                  <a:pt x="1850420" y="289513"/>
                  <a:pt x="1847049" y="292888"/>
                </a:cubicBezTo>
                <a:cubicBezTo>
                  <a:pt x="1863900" y="296261"/>
                  <a:pt x="1870640" y="303009"/>
                  <a:pt x="1887492" y="309759"/>
                </a:cubicBezTo>
                <a:cubicBezTo>
                  <a:pt x="1887492" y="306384"/>
                  <a:pt x="1870640" y="296261"/>
                  <a:pt x="1863900" y="296261"/>
                </a:cubicBezTo>
                <a:cubicBezTo>
                  <a:pt x="1857160" y="289513"/>
                  <a:pt x="1884120" y="303009"/>
                  <a:pt x="1884120" y="303009"/>
                </a:cubicBezTo>
                <a:cubicBezTo>
                  <a:pt x="1897602" y="306384"/>
                  <a:pt x="1900972" y="313132"/>
                  <a:pt x="1917823" y="316507"/>
                </a:cubicBezTo>
                <a:cubicBezTo>
                  <a:pt x="1938045" y="330003"/>
                  <a:pt x="1951525" y="340126"/>
                  <a:pt x="1975117" y="346874"/>
                </a:cubicBezTo>
                <a:cubicBezTo>
                  <a:pt x="1978487" y="346874"/>
                  <a:pt x="1971747" y="343500"/>
                  <a:pt x="1971747" y="340126"/>
                </a:cubicBezTo>
                <a:cubicBezTo>
                  <a:pt x="1965005" y="336752"/>
                  <a:pt x="1971747" y="343500"/>
                  <a:pt x="1958265" y="336752"/>
                </a:cubicBezTo>
                <a:cubicBezTo>
                  <a:pt x="1971747" y="340126"/>
                  <a:pt x="1944785" y="319881"/>
                  <a:pt x="1944785" y="326629"/>
                </a:cubicBezTo>
                <a:cubicBezTo>
                  <a:pt x="1938045" y="319881"/>
                  <a:pt x="1914453" y="309759"/>
                  <a:pt x="1897602" y="306384"/>
                </a:cubicBezTo>
                <a:cubicBezTo>
                  <a:pt x="1897602" y="303009"/>
                  <a:pt x="1900972" y="303009"/>
                  <a:pt x="1900972" y="303009"/>
                </a:cubicBezTo>
                <a:cubicBezTo>
                  <a:pt x="1900972" y="299636"/>
                  <a:pt x="1880750" y="296261"/>
                  <a:pt x="1884120" y="292888"/>
                </a:cubicBezTo>
                <a:cubicBezTo>
                  <a:pt x="1880750" y="289513"/>
                  <a:pt x="1877380" y="292888"/>
                  <a:pt x="1870640" y="289513"/>
                </a:cubicBezTo>
                <a:cubicBezTo>
                  <a:pt x="1874010" y="289513"/>
                  <a:pt x="1877380" y="289513"/>
                  <a:pt x="1880750" y="289513"/>
                </a:cubicBezTo>
                <a:cubicBezTo>
                  <a:pt x="1874010" y="286138"/>
                  <a:pt x="1870640" y="286138"/>
                  <a:pt x="1857160" y="279390"/>
                </a:cubicBezTo>
                <a:cubicBezTo>
                  <a:pt x="1860530" y="279390"/>
                  <a:pt x="1867270" y="282765"/>
                  <a:pt x="1870640" y="279390"/>
                </a:cubicBezTo>
                <a:cubicBezTo>
                  <a:pt x="1880750" y="286138"/>
                  <a:pt x="1897602" y="292888"/>
                  <a:pt x="1900972" y="292888"/>
                </a:cubicBezTo>
                <a:cubicBezTo>
                  <a:pt x="1907712" y="296261"/>
                  <a:pt x="1907712" y="296261"/>
                  <a:pt x="1911082" y="299636"/>
                </a:cubicBezTo>
                <a:cubicBezTo>
                  <a:pt x="1921193" y="303009"/>
                  <a:pt x="1921193" y="299636"/>
                  <a:pt x="1924563" y="303009"/>
                </a:cubicBezTo>
                <a:cubicBezTo>
                  <a:pt x="1931304" y="306384"/>
                  <a:pt x="1934675" y="309759"/>
                  <a:pt x="1944785" y="313132"/>
                </a:cubicBezTo>
                <a:cubicBezTo>
                  <a:pt x="1948155" y="316507"/>
                  <a:pt x="1938045" y="309759"/>
                  <a:pt x="1938045" y="313132"/>
                </a:cubicBezTo>
                <a:cubicBezTo>
                  <a:pt x="1934675" y="316507"/>
                  <a:pt x="1941415" y="316507"/>
                  <a:pt x="1944785" y="319881"/>
                </a:cubicBezTo>
                <a:cubicBezTo>
                  <a:pt x="1944785" y="319881"/>
                  <a:pt x="1948155" y="319881"/>
                  <a:pt x="1951525" y="323255"/>
                </a:cubicBezTo>
                <a:cubicBezTo>
                  <a:pt x="1954895" y="323255"/>
                  <a:pt x="1941415" y="316507"/>
                  <a:pt x="1951525" y="319881"/>
                </a:cubicBezTo>
                <a:cubicBezTo>
                  <a:pt x="1958265" y="326629"/>
                  <a:pt x="1961635" y="330003"/>
                  <a:pt x="1975117" y="336752"/>
                </a:cubicBezTo>
                <a:cubicBezTo>
                  <a:pt x="1975117" y="336752"/>
                  <a:pt x="1975117" y="336752"/>
                  <a:pt x="1978487" y="336752"/>
                </a:cubicBezTo>
                <a:cubicBezTo>
                  <a:pt x="1981857" y="336752"/>
                  <a:pt x="1971747" y="333378"/>
                  <a:pt x="1975117" y="330003"/>
                </a:cubicBezTo>
                <a:cubicBezTo>
                  <a:pt x="1985227" y="336752"/>
                  <a:pt x="1988597" y="343500"/>
                  <a:pt x="1998708" y="346874"/>
                </a:cubicBezTo>
                <a:cubicBezTo>
                  <a:pt x="1998708" y="340126"/>
                  <a:pt x="1991967" y="343500"/>
                  <a:pt x="1985227" y="336752"/>
                </a:cubicBezTo>
                <a:cubicBezTo>
                  <a:pt x="1981857" y="330003"/>
                  <a:pt x="1995337" y="343500"/>
                  <a:pt x="1998708" y="340126"/>
                </a:cubicBezTo>
                <a:cubicBezTo>
                  <a:pt x="2002078" y="346874"/>
                  <a:pt x="2012188" y="350248"/>
                  <a:pt x="2022300" y="353623"/>
                </a:cubicBezTo>
                <a:cubicBezTo>
                  <a:pt x="2018930" y="356996"/>
                  <a:pt x="2012188" y="350248"/>
                  <a:pt x="2008818" y="350248"/>
                </a:cubicBezTo>
                <a:cubicBezTo>
                  <a:pt x="2015559" y="356996"/>
                  <a:pt x="2029040" y="363746"/>
                  <a:pt x="2029040" y="370494"/>
                </a:cubicBezTo>
                <a:cubicBezTo>
                  <a:pt x="2025670" y="367119"/>
                  <a:pt x="2015559" y="356996"/>
                  <a:pt x="2012188" y="360371"/>
                </a:cubicBezTo>
                <a:cubicBezTo>
                  <a:pt x="2008818" y="356996"/>
                  <a:pt x="2008818" y="353623"/>
                  <a:pt x="2005448" y="350248"/>
                </a:cubicBezTo>
                <a:cubicBezTo>
                  <a:pt x="1998708" y="346874"/>
                  <a:pt x="1978487" y="343500"/>
                  <a:pt x="1985227" y="340126"/>
                </a:cubicBezTo>
                <a:cubicBezTo>
                  <a:pt x="1978487" y="336752"/>
                  <a:pt x="1978487" y="340126"/>
                  <a:pt x="1978487" y="340126"/>
                </a:cubicBezTo>
                <a:cubicBezTo>
                  <a:pt x="1978487" y="343500"/>
                  <a:pt x="1995337" y="350248"/>
                  <a:pt x="1995337" y="350248"/>
                </a:cubicBezTo>
                <a:cubicBezTo>
                  <a:pt x="1998708" y="353623"/>
                  <a:pt x="1985227" y="350248"/>
                  <a:pt x="1991967" y="356996"/>
                </a:cubicBezTo>
                <a:cubicBezTo>
                  <a:pt x="1998708" y="356996"/>
                  <a:pt x="1998708" y="360371"/>
                  <a:pt x="2002078" y="363746"/>
                </a:cubicBezTo>
                <a:cubicBezTo>
                  <a:pt x="2018930" y="370494"/>
                  <a:pt x="2002078" y="356996"/>
                  <a:pt x="2015559" y="363746"/>
                </a:cubicBezTo>
                <a:cubicBezTo>
                  <a:pt x="2015559" y="363746"/>
                  <a:pt x="2012188" y="367119"/>
                  <a:pt x="2008818" y="367119"/>
                </a:cubicBezTo>
                <a:cubicBezTo>
                  <a:pt x="2015559" y="370494"/>
                  <a:pt x="2018930" y="370494"/>
                  <a:pt x="2022300" y="373867"/>
                </a:cubicBezTo>
                <a:cubicBezTo>
                  <a:pt x="2029040" y="370494"/>
                  <a:pt x="2042520" y="383990"/>
                  <a:pt x="2052630" y="390738"/>
                </a:cubicBezTo>
                <a:cubicBezTo>
                  <a:pt x="2059372" y="390738"/>
                  <a:pt x="2042520" y="383990"/>
                  <a:pt x="2049260" y="380617"/>
                </a:cubicBezTo>
                <a:cubicBezTo>
                  <a:pt x="2042520" y="377242"/>
                  <a:pt x="2045890" y="383990"/>
                  <a:pt x="2035780" y="377242"/>
                </a:cubicBezTo>
                <a:cubicBezTo>
                  <a:pt x="2039150" y="373867"/>
                  <a:pt x="2032410" y="370494"/>
                  <a:pt x="2035780" y="370494"/>
                </a:cubicBezTo>
                <a:cubicBezTo>
                  <a:pt x="2039150" y="370494"/>
                  <a:pt x="2045890" y="373867"/>
                  <a:pt x="2045890" y="370494"/>
                </a:cubicBezTo>
                <a:cubicBezTo>
                  <a:pt x="2052630" y="377242"/>
                  <a:pt x="2062742" y="380617"/>
                  <a:pt x="2069482" y="387365"/>
                </a:cubicBezTo>
                <a:cubicBezTo>
                  <a:pt x="2076222" y="394113"/>
                  <a:pt x="2079592" y="397488"/>
                  <a:pt x="2086333" y="404235"/>
                </a:cubicBezTo>
                <a:cubicBezTo>
                  <a:pt x="2093073" y="407610"/>
                  <a:pt x="2103185" y="414358"/>
                  <a:pt x="2113295" y="421106"/>
                </a:cubicBezTo>
                <a:cubicBezTo>
                  <a:pt x="2126775" y="431229"/>
                  <a:pt x="2136885" y="441352"/>
                  <a:pt x="2136885" y="444725"/>
                </a:cubicBezTo>
                <a:cubicBezTo>
                  <a:pt x="2136885" y="441352"/>
                  <a:pt x="2106555" y="417732"/>
                  <a:pt x="2099814" y="417732"/>
                </a:cubicBezTo>
                <a:cubicBezTo>
                  <a:pt x="2086333" y="407610"/>
                  <a:pt x="2079592" y="397488"/>
                  <a:pt x="2066112" y="394113"/>
                </a:cubicBezTo>
                <a:cubicBezTo>
                  <a:pt x="2066112" y="397488"/>
                  <a:pt x="2076222" y="404235"/>
                  <a:pt x="2069482" y="404235"/>
                </a:cubicBezTo>
                <a:cubicBezTo>
                  <a:pt x="2076222" y="407610"/>
                  <a:pt x="2079592" y="407610"/>
                  <a:pt x="2079592" y="404235"/>
                </a:cubicBezTo>
                <a:cubicBezTo>
                  <a:pt x="2079592" y="404235"/>
                  <a:pt x="2079592" y="404235"/>
                  <a:pt x="2089703" y="414358"/>
                </a:cubicBezTo>
                <a:cubicBezTo>
                  <a:pt x="2086333" y="410984"/>
                  <a:pt x="2086333" y="414358"/>
                  <a:pt x="2086333" y="414358"/>
                </a:cubicBezTo>
                <a:cubicBezTo>
                  <a:pt x="2106555" y="421106"/>
                  <a:pt x="2136885" y="448100"/>
                  <a:pt x="2157107" y="468346"/>
                </a:cubicBezTo>
                <a:cubicBezTo>
                  <a:pt x="2167217" y="471719"/>
                  <a:pt x="2163847" y="464971"/>
                  <a:pt x="2163847" y="464971"/>
                </a:cubicBezTo>
                <a:cubicBezTo>
                  <a:pt x="2167217" y="468346"/>
                  <a:pt x="2167217" y="464971"/>
                  <a:pt x="2173958" y="468346"/>
                </a:cubicBezTo>
                <a:cubicBezTo>
                  <a:pt x="2163847" y="468346"/>
                  <a:pt x="2170588" y="475094"/>
                  <a:pt x="2167217" y="475094"/>
                </a:cubicBezTo>
                <a:cubicBezTo>
                  <a:pt x="2177328" y="475094"/>
                  <a:pt x="2177328" y="481842"/>
                  <a:pt x="2190810" y="491964"/>
                </a:cubicBezTo>
                <a:cubicBezTo>
                  <a:pt x="2184068" y="488590"/>
                  <a:pt x="2197550" y="502087"/>
                  <a:pt x="2194180" y="505460"/>
                </a:cubicBezTo>
                <a:cubicBezTo>
                  <a:pt x="2207660" y="515583"/>
                  <a:pt x="2211030" y="515583"/>
                  <a:pt x="2221140" y="525706"/>
                </a:cubicBezTo>
                <a:cubicBezTo>
                  <a:pt x="2231252" y="532454"/>
                  <a:pt x="2224510" y="525706"/>
                  <a:pt x="2227880" y="525706"/>
                </a:cubicBezTo>
                <a:cubicBezTo>
                  <a:pt x="2231252" y="529081"/>
                  <a:pt x="2237992" y="535829"/>
                  <a:pt x="2234622" y="535829"/>
                </a:cubicBezTo>
                <a:cubicBezTo>
                  <a:pt x="2244732" y="542577"/>
                  <a:pt x="2237992" y="535829"/>
                  <a:pt x="2237992" y="532454"/>
                </a:cubicBezTo>
                <a:cubicBezTo>
                  <a:pt x="2251472" y="542577"/>
                  <a:pt x="2248102" y="545952"/>
                  <a:pt x="2261583" y="559448"/>
                </a:cubicBezTo>
                <a:cubicBezTo>
                  <a:pt x="2258213" y="559448"/>
                  <a:pt x="2258213" y="556075"/>
                  <a:pt x="2254843" y="556075"/>
                </a:cubicBezTo>
                <a:cubicBezTo>
                  <a:pt x="2264953" y="566197"/>
                  <a:pt x="2268323" y="569571"/>
                  <a:pt x="2281805" y="583068"/>
                </a:cubicBezTo>
                <a:cubicBezTo>
                  <a:pt x="2281805" y="583068"/>
                  <a:pt x="2281805" y="579693"/>
                  <a:pt x="2278435" y="576319"/>
                </a:cubicBezTo>
                <a:lnTo>
                  <a:pt x="2288545" y="586441"/>
                </a:lnTo>
                <a:lnTo>
                  <a:pt x="2299497" y="605421"/>
                </a:lnTo>
                <a:cubicBezTo>
                  <a:pt x="2304553" y="612591"/>
                  <a:pt x="2310451" y="620183"/>
                  <a:pt x="2315507" y="626933"/>
                </a:cubicBezTo>
                <a:cubicBezTo>
                  <a:pt x="2328987" y="640429"/>
                  <a:pt x="2342468" y="657299"/>
                  <a:pt x="2352578" y="667422"/>
                </a:cubicBezTo>
                <a:cubicBezTo>
                  <a:pt x="2352578" y="677545"/>
                  <a:pt x="2379540" y="701164"/>
                  <a:pt x="2376170" y="704539"/>
                </a:cubicBezTo>
                <a:cubicBezTo>
                  <a:pt x="2382910" y="714661"/>
                  <a:pt x="2389650" y="724783"/>
                  <a:pt x="2396390" y="734906"/>
                </a:cubicBezTo>
                <a:cubicBezTo>
                  <a:pt x="2403132" y="745028"/>
                  <a:pt x="2409872" y="755151"/>
                  <a:pt x="2416612" y="761899"/>
                </a:cubicBezTo>
                <a:cubicBezTo>
                  <a:pt x="2406502" y="758526"/>
                  <a:pt x="2393020" y="728158"/>
                  <a:pt x="2379540" y="714661"/>
                </a:cubicBezTo>
                <a:cubicBezTo>
                  <a:pt x="2376170" y="711287"/>
                  <a:pt x="2376170" y="711287"/>
                  <a:pt x="2372800" y="711287"/>
                </a:cubicBezTo>
                <a:cubicBezTo>
                  <a:pt x="2379540" y="718035"/>
                  <a:pt x="2389650" y="731532"/>
                  <a:pt x="2399762" y="745028"/>
                </a:cubicBezTo>
                <a:cubicBezTo>
                  <a:pt x="2396390" y="741655"/>
                  <a:pt x="2393020" y="745028"/>
                  <a:pt x="2393020" y="745028"/>
                </a:cubicBezTo>
                <a:lnTo>
                  <a:pt x="2399762" y="751778"/>
                </a:lnTo>
                <a:lnTo>
                  <a:pt x="2399764" y="751779"/>
                </a:lnTo>
                <a:lnTo>
                  <a:pt x="2399764" y="751781"/>
                </a:lnTo>
                <a:lnTo>
                  <a:pt x="2430093" y="799016"/>
                </a:lnTo>
                <a:cubicBezTo>
                  <a:pt x="2433463" y="799016"/>
                  <a:pt x="2423353" y="788893"/>
                  <a:pt x="2426723" y="788893"/>
                </a:cubicBezTo>
                <a:cubicBezTo>
                  <a:pt x="2433463" y="792268"/>
                  <a:pt x="2430093" y="795641"/>
                  <a:pt x="2433463" y="802390"/>
                </a:cubicBezTo>
                <a:cubicBezTo>
                  <a:pt x="2436833" y="805764"/>
                  <a:pt x="2436833" y="802390"/>
                  <a:pt x="2436833" y="802390"/>
                </a:cubicBezTo>
                <a:cubicBezTo>
                  <a:pt x="2440203" y="815886"/>
                  <a:pt x="2460425" y="853003"/>
                  <a:pt x="2453685" y="856376"/>
                </a:cubicBezTo>
                <a:cubicBezTo>
                  <a:pt x="2460425" y="869874"/>
                  <a:pt x="2463795" y="879996"/>
                  <a:pt x="2470535" y="890119"/>
                </a:cubicBezTo>
                <a:cubicBezTo>
                  <a:pt x="2470535" y="893492"/>
                  <a:pt x="2473905" y="893492"/>
                  <a:pt x="2477275" y="896867"/>
                </a:cubicBezTo>
                <a:lnTo>
                  <a:pt x="2484617" y="913404"/>
                </a:lnTo>
                <a:lnTo>
                  <a:pt x="2485086" y="913634"/>
                </a:lnTo>
                <a:lnTo>
                  <a:pt x="2486332" y="917267"/>
                </a:lnTo>
                <a:lnTo>
                  <a:pt x="2490757" y="927234"/>
                </a:lnTo>
                <a:cubicBezTo>
                  <a:pt x="2487387" y="923861"/>
                  <a:pt x="2490757" y="930609"/>
                  <a:pt x="2490757" y="933984"/>
                </a:cubicBezTo>
                <a:cubicBezTo>
                  <a:pt x="2494127" y="944105"/>
                  <a:pt x="2494127" y="933984"/>
                  <a:pt x="2494127" y="944105"/>
                </a:cubicBezTo>
                <a:cubicBezTo>
                  <a:pt x="2500867" y="950855"/>
                  <a:pt x="2497497" y="940732"/>
                  <a:pt x="2504237" y="954228"/>
                </a:cubicBezTo>
                <a:cubicBezTo>
                  <a:pt x="2494127" y="947480"/>
                  <a:pt x="2507608" y="967725"/>
                  <a:pt x="2500867" y="960977"/>
                </a:cubicBezTo>
                <a:cubicBezTo>
                  <a:pt x="2507608" y="971099"/>
                  <a:pt x="2507608" y="974473"/>
                  <a:pt x="2510978" y="977848"/>
                </a:cubicBezTo>
                <a:cubicBezTo>
                  <a:pt x="2514348" y="984596"/>
                  <a:pt x="2514348" y="994719"/>
                  <a:pt x="2510978" y="984596"/>
                </a:cubicBezTo>
                <a:cubicBezTo>
                  <a:pt x="2507608" y="994719"/>
                  <a:pt x="2514348" y="1008215"/>
                  <a:pt x="2521088" y="1018338"/>
                </a:cubicBezTo>
                <a:cubicBezTo>
                  <a:pt x="2521088" y="1018338"/>
                  <a:pt x="2521088" y="1011590"/>
                  <a:pt x="2521088" y="1011590"/>
                </a:cubicBezTo>
                <a:cubicBezTo>
                  <a:pt x="2527828" y="1028461"/>
                  <a:pt x="2517718" y="1025086"/>
                  <a:pt x="2524458" y="1038583"/>
                </a:cubicBezTo>
                <a:cubicBezTo>
                  <a:pt x="2527828" y="1048706"/>
                  <a:pt x="2541310" y="1072325"/>
                  <a:pt x="2534570" y="1075698"/>
                </a:cubicBezTo>
                <a:cubicBezTo>
                  <a:pt x="2534570" y="1072325"/>
                  <a:pt x="2534570" y="1068950"/>
                  <a:pt x="2531200" y="1065577"/>
                </a:cubicBezTo>
                <a:cubicBezTo>
                  <a:pt x="2531200" y="1065577"/>
                  <a:pt x="2531200" y="1079073"/>
                  <a:pt x="2527828" y="1068950"/>
                </a:cubicBezTo>
                <a:lnTo>
                  <a:pt x="2529995" y="1077630"/>
                </a:lnTo>
                <a:lnTo>
                  <a:pt x="2526564" y="1066421"/>
                </a:lnTo>
                <a:cubicBezTo>
                  <a:pt x="2525302" y="1057985"/>
                  <a:pt x="2524458" y="1050392"/>
                  <a:pt x="2521088" y="1045331"/>
                </a:cubicBezTo>
                <a:cubicBezTo>
                  <a:pt x="2517718" y="1038583"/>
                  <a:pt x="2521088" y="1038583"/>
                  <a:pt x="2521088" y="1031834"/>
                </a:cubicBezTo>
                <a:cubicBezTo>
                  <a:pt x="2517718" y="1028461"/>
                  <a:pt x="2517718" y="1031834"/>
                  <a:pt x="2517718" y="1031834"/>
                </a:cubicBezTo>
                <a:cubicBezTo>
                  <a:pt x="2517718" y="1031834"/>
                  <a:pt x="2514348" y="1028461"/>
                  <a:pt x="2514348" y="1025086"/>
                </a:cubicBezTo>
                <a:cubicBezTo>
                  <a:pt x="2514348" y="1021713"/>
                  <a:pt x="2510978" y="1014963"/>
                  <a:pt x="2510978" y="1011590"/>
                </a:cubicBezTo>
                <a:cubicBezTo>
                  <a:pt x="2507608" y="998092"/>
                  <a:pt x="2504237" y="984596"/>
                  <a:pt x="2500867" y="977848"/>
                </a:cubicBezTo>
                <a:cubicBezTo>
                  <a:pt x="2500867" y="974473"/>
                  <a:pt x="2497497" y="977848"/>
                  <a:pt x="2497497" y="977848"/>
                </a:cubicBezTo>
                <a:cubicBezTo>
                  <a:pt x="2497497" y="971099"/>
                  <a:pt x="2490757" y="954228"/>
                  <a:pt x="2487387" y="940732"/>
                </a:cubicBezTo>
                <a:cubicBezTo>
                  <a:pt x="2484015" y="933984"/>
                  <a:pt x="2480645" y="927234"/>
                  <a:pt x="2477275" y="920486"/>
                </a:cubicBezTo>
                <a:cubicBezTo>
                  <a:pt x="2473905" y="913738"/>
                  <a:pt x="2473905" y="910363"/>
                  <a:pt x="2470535" y="906990"/>
                </a:cubicBezTo>
                <a:cubicBezTo>
                  <a:pt x="2467165" y="896867"/>
                  <a:pt x="2463795" y="883370"/>
                  <a:pt x="2453685" y="866499"/>
                </a:cubicBezTo>
                <a:cubicBezTo>
                  <a:pt x="2446945" y="849628"/>
                  <a:pt x="2436833" y="832757"/>
                  <a:pt x="2430093" y="826009"/>
                </a:cubicBezTo>
                <a:lnTo>
                  <a:pt x="2429699" y="823876"/>
                </a:lnTo>
                <a:lnTo>
                  <a:pt x="2429175" y="825317"/>
                </a:lnTo>
                <a:lnTo>
                  <a:pt x="2425869" y="825907"/>
                </a:lnTo>
                <a:lnTo>
                  <a:pt x="2426819" y="826278"/>
                </a:lnTo>
                <a:cubicBezTo>
                  <a:pt x="2430225" y="832943"/>
                  <a:pt x="2426819" y="832943"/>
                  <a:pt x="2423411" y="826278"/>
                </a:cubicBezTo>
                <a:cubicBezTo>
                  <a:pt x="2423411" y="832943"/>
                  <a:pt x="2433633" y="839606"/>
                  <a:pt x="2426819" y="842938"/>
                </a:cubicBezTo>
                <a:cubicBezTo>
                  <a:pt x="2430225" y="842938"/>
                  <a:pt x="2430225" y="842938"/>
                  <a:pt x="2430225" y="842938"/>
                </a:cubicBezTo>
                <a:cubicBezTo>
                  <a:pt x="2433633" y="852934"/>
                  <a:pt x="2433633" y="859597"/>
                  <a:pt x="2443856" y="876255"/>
                </a:cubicBezTo>
                <a:cubicBezTo>
                  <a:pt x="2437041" y="879587"/>
                  <a:pt x="2423411" y="852934"/>
                  <a:pt x="2426819" y="849601"/>
                </a:cubicBezTo>
                <a:cubicBezTo>
                  <a:pt x="2430225" y="856264"/>
                  <a:pt x="2426819" y="856264"/>
                  <a:pt x="2433633" y="862929"/>
                </a:cubicBezTo>
                <a:cubicBezTo>
                  <a:pt x="2433633" y="852934"/>
                  <a:pt x="2420003" y="829611"/>
                  <a:pt x="2409781" y="826278"/>
                </a:cubicBezTo>
                <a:cubicBezTo>
                  <a:pt x="2413187" y="829611"/>
                  <a:pt x="2420003" y="842938"/>
                  <a:pt x="2420003" y="849601"/>
                </a:cubicBezTo>
                <a:cubicBezTo>
                  <a:pt x="2416595" y="846269"/>
                  <a:pt x="2416595" y="832943"/>
                  <a:pt x="2406373" y="822948"/>
                </a:cubicBezTo>
                <a:cubicBezTo>
                  <a:pt x="2409781" y="819615"/>
                  <a:pt x="2409781" y="819615"/>
                  <a:pt x="2409781" y="819615"/>
                </a:cubicBezTo>
                <a:lnTo>
                  <a:pt x="2413187" y="826278"/>
                </a:lnTo>
                <a:cubicBezTo>
                  <a:pt x="2409781" y="819615"/>
                  <a:pt x="2416595" y="819615"/>
                  <a:pt x="2409781" y="812952"/>
                </a:cubicBezTo>
                <a:cubicBezTo>
                  <a:pt x="2413187" y="816283"/>
                  <a:pt x="2409781" y="809620"/>
                  <a:pt x="2413187" y="809620"/>
                </a:cubicBezTo>
                <a:cubicBezTo>
                  <a:pt x="2416595" y="816283"/>
                  <a:pt x="2416595" y="816283"/>
                  <a:pt x="2416595" y="822948"/>
                </a:cubicBezTo>
                <a:cubicBezTo>
                  <a:pt x="2416595" y="826278"/>
                  <a:pt x="2420003" y="826278"/>
                  <a:pt x="2420003" y="829611"/>
                </a:cubicBezTo>
                <a:cubicBezTo>
                  <a:pt x="2420003" y="826278"/>
                  <a:pt x="2423411" y="826278"/>
                  <a:pt x="2420003" y="819615"/>
                </a:cubicBezTo>
                <a:lnTo>
                  <a:pt x="2423806" y="824347"/>
                </a:lnTo>
                <a:lnTo>
                  <a:pt x="2419117" y="808997"/>
                </a:lnTo>
                <a:lnTo>
                  <a:pt x="2423353" y="803450"/>
                </a:lnTo>
                <a:lnTo>
                  <a:pt x="2423353" y="799016"/>
                </a:lnTo>
                <a:cubicBezTo>
                  <a:pt x="2423353" y="799016"/>
                  <a:pt x="2423353" y="799016"/>
                  <a:pt x="2419982" y="792268"/>
                </a:cubicBezTo>
                <a:cubicBezTo>
                  <a:pt x="2409872" y="782145"/>
                  <a:pt x="2403132" y="768647"/>
                  <a:pt x="2393020" y="751776"/>
                </a:cubicBezTo>
                <a:cubicBezTo>
                  <a:pt x="2382910" y="738280"/>
                  <a:pt x="2372800" y="724783"/>
                  <a:pt x="2359320" y="707912"/>
                </a:cubicBezTo>
                <a:cubicBezTo>
                  <a:pt x="2366060" y="724783"/>
                  <a:pt x="2389650" y="751776"/>
                  <a:pt x="2386280" y="761899"/>
                </a:cubicBezTo>
                <a:cubicBezTo>
                  <a:pt x="2389650" y="768647"/>
                  <a:pt x="2389650" y="761899"/>
                  <a:pt x="2393020" y="765274"/>
                </a:cubicBezTo>
                <a:cubicBezTo>
                  <a:pt x="2393020" y="768647"/>
                  <a:pt x="2393020" y="772022"/>
                  <a:pt x="2393020" y="775397"/>
                </a:cubicBezTo>
                <a:cubicBezTo>
                  <a:pt x="2399762" y="778770"/>
                  <a:pt x="2399762" y="778770"/>
                  <a:pt x="2406502" y="788893"/>
                </a:cubicBezTo>
                <a:cubicBezTo>
                  <a:pt x="2409872" y="799016"/>
                  <a:pt x="2399762" y="782145"/>
                  <a:pt x="2399762" y="782145"/>
                </a:cubicBezTo>
                <a:cubicBezTo>
                  <a:pt x="2399762" y="788893"/>
                  <a:pt x="2409872" y="795641"/>
                  <a:pt x="2409872" y="802390"/>
                </a:cubicBezTo>
                <a:cubicBezTo>
                  <a:pt x="2406502" y="805764"/>
                  <a:pt x="2403132" y="795641"/>
                  <a:pt x="2406502" y="805764"/>
                </a:cubicBezTo>
                <a:cubicBezTo>
                  <a:pt x="2406502" y="809138"/>
                  <a:pt x="2399762" y="792268"/>
                  <a:pt x="2396390" y="785520"/>
                </a:cubicBezTo>
                <a:cubicBezTo>
                  <a:pt x="2393020" y="788893"/>
                  <a:pt x="2393020" y="782145"/>
                  <a:pt x="2389650" y="772022"/>
                </a:cubicBezTo>
                <a:cubicBezTo>
                  <a:pt x="2386280" y="765274"/>
                  <a:pt x="2379540" y="755151"/>
                  <a:pt x="2372800" y="745028"/>
                </a:cubicBezTo>
                <a:cubicBezTo>
                  <a:pt x="2376170" y="751776"/>
                  <a:pt x="2376170" y="758526"/>
                  <a:pt x="2369430" y="745028"/>
                </a:cubicBezTo>
                <a:cubicBezTo>
                  <a:pt x="2369430" y="755151"/>
                  <a:pt x="2396390" y="785520"/>
                  <a:pt x="2386280" y="788893"/>
                </a:cubicBezTo>
                <a:cubicBezTo>
                  <a:pt x="2386280" y="785520"/>
                  <a:pt x="2382910" y="785520"/>
                  <a:pt x="2382910" y="785520"/>
                </a:cubicBezTo>
                <a:cubicBezTo>
                  <a:pt x="2386280" y="782145"/>
                  <a:pt x="2369430" y="765274"/>
                  <a:pt x="2372800" y="761899"/>
                </a:cubicBezTo>
                <a:cubicBezTo>
                  <a:pt x="2366060" y="755151"/>
                  <a:pt x="2362690" y="748403"/>
                  <a:pt x="2359320" y="745028"/>
                </a:cubicBezTo>
                <a:cubicBezTo>
                  <a:pt x="2355948" y="738280"/>
                  <a:pt x="2345838" y="724783"/>
                  <a:pt x="2342468" y="714661"/>
                </a:cubicBezTo>
                <a:lnTo>
                  <a:pt x="2341268" y="716262"/>
                </a:lnTo>
                <a:lnTo>
                  <a:pt x="2333621" y="704961"/>
                </a:lnTo>
                <a:lnTo>
                  <a:pt x="2333286" y="702170"/>
                </a:lnTo>
                <a:lnTo>
                  <a:pt x="2330574" y="702170"/>
                </a:lnTo>
                <a:cubicBezTo>
                  <a:pt x="2327242" y="698837"/>
                  <a:pt x="2330574" y="702170"/>
                  <a:pt x="2327242" y="702170"/>
                </a:cubicBezTo>
                <a:cubicBezTo>
                  <a:pt x="2323911" y="698837"/>
                  <a:pt x="2327242" y="695507"/>
                  <a:pt x="2327242" y="692174"/>
                </a:cubicBezTo>
                <a:lnTo>
                  <a:pt x="2333151" y="701036"/>
                </a:lnTo>
                <a:lnTo>
                  <a:pt x="2332357" y="694416"/>
                </a:lnTo>
                <a:cubicBezTo>
                  <a:pt x="2332357" y="691041"/>
                  <a:pt x="2328987" y="691041"/>
                  <a:pt x="2328987" y="694416"/>
                </a:cubicBezTo>
                <a:cubicBezTo>
                  <a:pt x="2325617" y="691041"/>
                  <a:pt x="2325617" y="687668"/>
                  <a:pt x="2322247" y="684293"/>
                </a:cubicBezTo>
                <a:cubicBezTo>
                  <a:pt x="2322247" y="684293"/>
                  <a:pt x="2325617" y="687668"/>
                  <a:pt x="2328987" y="684293"/>
                </a:cubicBezTo>
                <a:cubicBezTo>
                  <a:pt x="2325617" y="680918"/>
                  <a:pt x="2315507" y="677545"/>
                  <a:pt x="2312135" y="670797"/>
                </a:cubicBezTo>
                <a:cubicBezTo>
                  <a:pt x="2305395" y="664047"/>
                  <a:pt x="2312135" y="664047"/>
                  <a:pt x="2302025" y="653926"/>
                </a:cubicBezTo>
                <a:cubicBezTo>
                  <a:pt x="2302025" y="664047"/>
                  <a:pt x="2308765" y="667422"/>
                  <a:pt x="2302025" y="667422"/>
                </a:cubicBezTo>
                <a:cubicBezTo>
                  <a:pt x="2302025" y="667422"/>
                  <a:pt x="2302025" y="670797"/>
                  <a:pt x="2305395" y="674170"/>
                </a:cubicBezTo>
                <a:cubicBezTo>
                  <a:pt x="2308765" y="680918"/>
                  <a:pt x="2305395" y="667422"/>
                  <a:pt x="2308765" y="674170"/>
                </a:cubicBezTo>
                <a:cubicBezTo>
                  <a:pt x="2322247" y="691041"/>
                  <a:pt x="2332357" y="721409"/>
                  <a:pt x="2352578" y="738280"/>
                </a:cubicBezTo>
                <a:cubicBezTo>
                  <a:pt x="2349208" y="741655"/>
                  <a:pt x="2335727" y="718035"/>
                  <a:pt x="2332357" y="721409"/>
                </a:cubicBezTo>
                <a:cubicBezTo>
                  <a:pt x="2328987" y="716347"/>
                  <a:pt x="2327302" y="713818"/>
                  <a:pt x="2326038" y="711709"/>
                </a:cubicBezTo>
                <a:lnTo>
                  <a:pt x="2322247" y="704539"/>
                </a:lnTo>
                <a:lnTo>
                  <a:pt x="2325617" y="707912"/>
                </a:lnTo>
                <a:cubicBezTo>
                  <a:pt x="2315507" y="694416"/>
                  <a:pt x="2305395" y="680918"/>
                  <a:pt x="2295285" y="667422"/>
                </a:cubicBezTo>
                <a:cubicBezTo>
                  <a:pt x="2291915" y="660674"/>
                  <a:pt x="2285175" y="653926"/>
                  <a:pt x="2281805" y="650551"/>
                </a:cubicBezTo>
                <a:cubicBezTo>
                  <a:pt x="2275065" y="643803"/>
                  <a:pt x="2271695" y="637054"/>
                  <a:pt x="2264953" y="630306"/>
                </a:cubicBezTo>
                <a:cubicBezTo>
                  <a:pt x="2258213" y="626933"/>
                  <a:pt x="2261583" y="637054"/>
                  <a:pt x="2264953" y="640429"/>
                </a:cubicBezTo>
                <a:lnTo>
                  <a:pt x="2273170" y="645914"/>
                </a:lnTo>
                <a:lnTo>
                  <a:pt x="2274644" y="648021"/>
                </a:lnTo>
                <a:lnTo>
                  <a:pt x="2274906" y="647495"/>
                </a:lnTo>
                <a:lnTo>
                  <a:pt x="2283069" y="656878"/>
                </a:lnTo>
                <a:cubicBezTo>
                  <a:pt x="2287701" y="660674"/>
                  <a:pt x="2291915" y="664047"/>
                  <a:pt x="2291915" y="667422"/>
                </a:cubicBezTo>
                <a:cubicBezTo>
                  <a:pt x="2288545" y="667422"/>
                  <a:pt x="2281805" y="664047"/>
                  <a:pt x="2278435" y="657299"/>
                </a:cubicBezTo>
                <a:cubicBezTo>
                  <a:pt x="2281805" y="667422"/>
                  <a:pt x="2295285" y="684293"/>
                  <a:pt x="2305395" y="691041"/>
                </a:cubicBezTo>
                <a:cubicBezTo>
                  <a:pt x="2305395" y="707912"/>
                  <a:pt x="2318877" y="718035"/>
                  <a:pt x="2332357" y="724783"/>
                </a:cubicBezTo>
                <a:cubicBezTo>
                  <a:pt x="2325617" y="728158"/>
                  <a:pt x="2312135" y="714661"/>
                  <a:pt x="2315507" y="721409"/>
                </a:cubicBezTo>
                <a:cubicBezTo>
                  <a:pt x="2312135" y="711287"/>
                  <a:pt x="2308765" y="704539"/>
                  <a:pt x="2302025" y="697791"/>
                </a:cubicBezTo>
                <a:cubicBezTo>
                  <a:pt x="2298655" y="697791"/>
                  <a:pt x="2291915" y="691041"/>
                  <a:pt x="2288545" y="687668"/>
                </a:cubicBezTo>
                <a:cubicBezTo>
                  <a:pt x="2288545" y="691041"/>
                  <a:pt x="2298655" y="701164"/>
                  <a:pt x="2302025" y="704539"/>
                </a:cubicBezTo>
                <a:cubicBezTo>
                  <a:pt x="2298655" y="704539"/>
                  <a:pt x="2295285" y="697791"/>
                  <a:pt x="2295285" y="701164"/>
                </a:cubicBezTo>
                <a:lnTo>
                  <a:pt x="2294555" y="702993"/>
                </a:lnTo>
                <a:lnTo>
                  <a:pt x="2291494" y="698212"/>
                </a:lnTo>
                <a:cubicBezTo>
                  <a:pt x="2287703" y="692729"/>
                  <a:pt x="2283490" y="687667"/>
                  <a:pt x="2278435" y="684293"/>
                </a:cubicBezTo>
                <a:cubicBezTo>
                  <a:pt x="2278435" y="687668"/>
                  <a:pt x="2281805" y="691041"/>
                  <a:pt x="2278435" y="694416"/>
                </a:cubicBezTo>
                <a:cubicBezTo>
                  <a:pt x="2278435" y="694416"/>
                  <a:pt x="2285175" y="701164"/>
                  <a:pt x="2285175" y="704539"/>
                </a:cubicBezTo>
                <a:cubicBezTo>
                  <a:pt x="2288545" y="707912"/>
                  <a:pt x="2291915" y="711287"/>
                  <a:pt x="2291915" y="707912"/>
                </a:cubicBezTo>
                <a:cubicBezTo>
                  <a:pt x="2298655" y="714661"/>
                  <a:pt x="2295285" y="718035"/>
                  <a:pt x="2298655" y="721409"/>
                </a:cubicBezTo>
                <a:cubicBezTo>
                  <a:pt x="2288545" y="711287"/>
                  <a:pt x="2281805" y="704539"/>
                  <a:pt x="2271695" y="687668"/>
                </a:cubicBezTo>
                <a:cubicBezTo>
                  <a:pt x="2268323" y="694416"/>
                  <a:pt x="2281805" y="707912"/>
                  <a:pt x="2288545" y="718035"/>
                </a:cubicBezTo>
                <a:cubicBezTo>
                  <a:pt x="2278435" y="714661"/>
                  <a:pt x="2298655" y="741655"/>
                  <a:pt x="2302025" y="738280"/>
                </a:cubicBezTo>
                <a:cubicBezTo>
                  <a:pt x="2302025" y="738280"/>
                  <a:pt x="2302025" y="738280"/>
                  <a:pt x="2308765" y="748403"/>
                </a:cubicBezTo>
                <a:cubicBezTo>
                  <a:pt x="2305395" y="748403"/>
                  <a:pt x="2322247" y="765274"/>
                  <a:pt x="2325617" y="772022"/>
                </a:cubicBezTo>
                <a:cubicBezTo>
                  <a:pt x="2322247" y="775397"/>
                  <a:pt x="2315507" y="761899"/>
                  <a:pt x="2312135" y="761899"/>
                </a:cubicBezTo>
                <a:cubicBezTo>
                  <a:pt x="2312135" y="765274"/>
                  <a:pt x="2318877" y="772022"/>
                  <a:pt x="2318877" y="775397"/>
                </a:cubicBezTo>
                <a:cubicBezTo>
                  <a:pt x="2322247" y="775397"/>
                  <a:pt x="2322247" y="775397"/>
                  <a:pt x="2325617" y="775397"/>
                </a:cubicBezTo>
                <a:cubicBezTo>
                  <a:pt x="2335727" y="795641"/>
                  <a:pt x="2345838" y="802390"/>
                  <a:pt x="2355948" y="822634"/>
                </a:cubicBezTo>
                <a:cubicBezTo>
                  <a:pt x="2349208" y="815886"/>
                  <a:pt x="2349208" y="819261"/>
                  <a:pt x="2355948" y="829384"/>
                </a:cubicBezTo>
                <a:cubicBezTo>
                  <a:pt x="2352578" y="826009"/>
                  <a:pt x="2342468" y="815886"/>
                  <a:pt x="2342468" y="809138"/>
                </a:cubicBezTo>
                <a:cubicBezTo>
                  <a:pt x="2335727" y="805764"/>
                  <a:pt x="2335727" y="812512"/>
                  <a:pt x="2328987" y="809138"/>
                </a:cubicBezTo>
                <a:cubicBezTo>
                  <a:pt x="2328987" y="815886"/>
                  <a:pt x="2339098" y="819261"/>
                  <a:pt x="2339098" y="826009"/>
                </a:cubicBezTo>
                <a:cubicBezTo>
                  <a:pt x="2332357" y="819261"/>
                  <a:pt x="2312135" y="792268"/>
                  <a:pt x="2308765" y="782145"/>
                </a:cubicBezTo>
                <a:cubicBezTo>
                  <a:pt x="2302025" y="775397"/>
                  <a:pt x="2302025" y="782145"/>
                  <a:pt x="2295285" y="768647"/>
                </a:cubicBezTo>
                <a:cubicBezTo>
                  <a:pt x="2291915" y="772022"/>
                  <a:pt x="2298655" y="778770"/>
                  <a:pt x="2295285" y="778770"/>
                </a:cubicBezTo>
                <a:cubicBezTo>
                  <a:pt x="2288545" y="775397"/>
                  <a:pt x="2281805" y="755151"/>
                  <a:pt x="2278435" y="758526"/>
                </a:cubicBezTo>
                <a:cubicBezTo>
                  <a:pt x="2275065" y="751776"/>
                  <a:pt x="2278435" y="755151"/>
                  <a:pt x="2281805" y="755151"/>
                </a:cubicBezTo>
                <a:cubicBezTo>
                  <a:pt x="2278435" y="748403"/>
                  <a:pt x="2271695" y="741655"/>
                  <a:pt x="2264953" y="731532"/>
                </a:cubicBezTo>
                <a:cubicBezTo>
                  <a:pt x="2258213" y="724783"/>
                  <a:pt x="2251472" y="714661"/>
                  <a:pt x="2248102" y="707912"/>
                </a:cubicBezTo>
                <a:cubicBezTo>
                  <a:pt x="2241362" y="704539"/>
                  <a:pt x="2241362" y="711287"/>
                  <a:pt x="2244732" y="711287"/>
                </a:cubicBezTo>
                <a:cubicBezTo>
                  <a:pt x="2241362" y="707912"/>
                  <a:pt x="2231252" y="701164"/>
                  <a:pt x="2227880" y="701164"/>
                </a:cubicBezTo>
                <a:cubicBezTo>
                  <a:pt x="2224510" y="697791"/>
                  <a:pt x="2231252" y="697791"/>
                  <a:pt x="2224510" y="694416"/>
                </a:cubicBezTo>
                <a:cubicBezTo>
                  <a:pt x="2221140" y="694416"/>
                  <a:pt x="2211030" y="694416"/>
                  <a:pt x="2197550" y="680918"/>
                </a:cubicBezTo>
                <a:cubicBezTo>
                  <a:pt x="2190810" y="677545"/>
                  <a:pt x="2200920" y="677545"/>
                  <a:pt x="2207660" y="687668"/>
                </a:cubicBezTo>
                <a:cubicBezTo>
                  <a:pt x="2207660" y="687668"/>
                  <a:pt x="2207660" y="687668"/>
                  <a:pt x="2211030" y="684293"/>
                </a:cubicBezTo>
                <a:cubicBezTo>
                  <a:pt x="2207660" y="677545"/>
                  <a:pt x="2194180" y="664047"/>
                  <a:pt x="2187440" y="660674"/>
                </a:cubicBezTo>
                <a:cubicBezTo>
                  <a:pt x="2184068" y="653926"/>
                  <a:pt x="2190810" y="660674"/>
                  <a:pt x="2184068" y="653926"/>
                </a:cubicBezTo>
                <a:cubicBezTo>
                  <a:pt x="2187440" y="650551"/>
                  <a:pt x="2190810" y="657299"/>
                  <a:pt x="2194180" y="660674"/>
                </a:cubicBezTo>
                <a:cubicBezTo>
                  <a:pt x="2194180" y="653926"/>
                  <a:pt x="2187440" y="653926"/>
                  <a:pt x="2180698" y="643803"/>
                </a:cubicBezTo>
                <a:cubicBezTo>
                  <a:pt x="2177328" y="643803"/>
                  <a:pt x="2177328" y="647177"/>
                  <a:pt x="2177328" y="647177"/>
                </a:cubicBezTo>
                <a:cubicBezTo>
                  <a:pt x="2177328" y="647177"/>
                  <a:pt x="2180698" y="650551"/>
                  <a:pt x="2184068" y="653926"/>
                </a:cubicBezTo>
                <a:cubicBezTo>
                  <a:pt x="2177328" y="657299"/>
                  <a:pt x="2170588" y="640429"/>
                  <a:pt x="2177328" y="640429"/>
                </a:cubicBezTo>
                <a:cubicBezTo>
                  <a:pt x="2163847" y="633681"/>
                  <a:pt x="2160477" y="626933"/>
                  <a:pt x="2146997" y="616810"/>
                </a:cubicBezTo>
                <a:cubicBezTo>
                  <a:pt x="2146997" y="610062"/>
                  <a:pt x="2150367" y="616810"/>
                  <a:pt x="2157107" y="616810"/>
                </a:cubicBezTo>
                <a:cubicBezTo>
                  <a:pt x="2170588" y="626933"/>
                  <a:pt x="2170588" y="633681"/>
                  <a:pt x="2180698" y="640429"/>
                </a:cubicBezTo>
                <a:cubicBezTo>
                  <a:pt x="2177328" y="637054"/>
                  <a:pt x="2177328" y="637054"/>
                  <a:pt x="2180698" y="633681"/>
                </a:cubicBezTo>
                <a:cubicBezTo>
                  <a:pt x="2187440" y="640429"/>
                  <a:pt x="2177328" y="637054"/>
                  <a:pt x="2184068" y="643803"/>
                </a:cubicBezTo>
                <a:cubicBezTo>
                  <a:pt x="2187440" y="647177"/>
                  <a:pt x="2190810" y="647177"/>
                  <a:pt x="2190810" y="650551"/>
                </a:cubicBezTo>
                <a:cubicBezTo>
                  <a:pt x="2197550" y="653926"/>
                  <a:pt x="2204290" y="657299"/>
                  <a:pt x="2211030" y="657299"/>
                </a:cubicBezTo>
                <a:cubicBezTo>
                  <a:pt x="2207660" y="653926"/>
                  <a:pt x="2200920" y="647177"/>
                  <a:pt x="2207660" y="643803"/>
                </a:cubicBezTo>
                <a:cubicBezTo>
                  <a:pt x="2187440" y="633681"/>
                  <a:pt x="2180698" y="620183"/>
                  <a:pt x="2170588" y="603312"/>
                </a:cubicBezTo>
                <a:cubicBezTo>
                  <a:pt x="2163847" y="589816"/>
                  <a:pt x="2153737" y="576319"/>
                  <a:pt x="2133515" y="566197"/>
                </a:cubicBezTo>
                <a:cubicBezTo>
                  <a:pt x="2133515" y="562823"/>
                  <a:pt x="2146997" y="576319"/>
                  <a:pt x="2150367" y="576319"/>
                </a:cubicBezTo>
                <a:cubicBezTo>
                  <a:pt x="2150367" y="576319"/>
                  <a:pt x="2140255" y="566197"/>
                  <a:pt x="2136885" y="562823"/>
                </a:cubicBezTo>
                <a:cubicBezTo>
                  <a:pt x="2143627" y="562823"/>
                  <a:pt x="2133515" y="556075"/>
                  <a:pt x="2126775" y="549325"/>
                </a:cubicBezTo>
                <a:cubicBezTo>
                  <a:pt x="2130145" y="552700"/>
                  <a:pt x="2130145" y="545952"/>
                  <a:pt x="2136885" y="552700"/>
                </a:cubicBezTo>
                <a:cubicBezTo>
                  <a:pt x="2130145" y="545952"/>
                  <a:pt x="2126775" y="539204"/>
                  <a:pt x="2130145" y="535829"/>
                </a:cubicBezTo>
                <a:cubicBezTo>
                  <a:pt x="2136885" y="539204"/>
                  <a:pt x="2130145" y="539204"/>
                  <a:pt x="2140255" y="545952"/>
                </a:cubicBezTo>
                <a:cubicBezTo>
                  <a:pt x="2133515" y="539204"/>
                  <a:pt x="2140255" y="532454"/>
                  <a:pt x="2123405" y="525706"/>
                </a:cubicBezTo>
                <a:cubicBezTo>
                  <a:pt x="2130145" y="525706"/>
                  <a:pt x="2146997" y="535829"/>
                  <a:pt x="2153737" y="545952"/>
                </a:cubicBezTo>
                <a:cubicBezTo>
                  <a:pt x="2160477" y="549325"/>
                  <a:pt x="2157107" y="542577"/>
                  <a:pt x="2163847" y="549325"/>
                </a:cubicBezTo>
                <a:cubicBezTo>
                  <a:pt x="2163847" y="539204"/>
                  <a:pt x="2146997" y="535829"/>
                  <a:pt x="2136885" y="529081"/>
                </a:cubicBezTo>
                <a:cubicBezTo>
                  <a:pt x="2136885" y="525706"/>
                  <a:pt x="2140255" y="529081"/>
                  <a:pt x="2143627" y="529081"/>
                </a:cubicBezTo>
                <a:cubicBezTo>
                  <a:pt x="2143627" y="529081"/>
                  <a:pt x="2140255" y="529081"/>
                  <a:pt x="2140255" y="525706"/>
                </a:cubicBezTo>
                <a:cubicBezTo>
                  <a:pt x="2140255" y="525706"/>
                  <a:pt x="2146997" y="532454"/>
                  <a:pt x="2146997" y="529081"/>
                </a:cubicBezTo>
                <a:cubicBezTo>
                  <a:pt x="2146997" y="525706"/>
                  <a:pt x="2133515" y="518958"/>
                  <a:pt x="2133515" y="518958"/>
                </a:cubicBezTo>
                <a:cubicBezTo>
                  <a:pt x="2130145" y="515583"/>
                  <a:pt x="2133515" y="512210"/>
                  <a:pt x="2123405" y="508835"/>
                </a:cubicBezTo>
                <a:cubicBezTo>
                  <a:pt x="2126775" y="508835"/>
                  <a:pt x="2133515" y="512210"/>
                  <a:pt x="2136885" y="512210"/>
                </a:cubicBezTo>
                <a:cubicBezTo>
                  <a:pt x="2136885" y="512210"/>
                  <a:pt x="2136885" y="515583"/>
                  <a:pt x="2136885" y="518958"/>
                </a:cubicBezTo>
                <a:cubicBezTo>
                  <a:pt x="2146997" y="522333"/>
                  <a:pt x="2160477" y="532454"/>
                  <a:pt x="2173958" y="542577"/>
                </a:cubicBezTo>
                <a:cubicBezTo>
                  <a:pt x="2184068" y="552700"/>
                  <a:pt x="2197550" y="562823"/>
                  <a:pt x="2204290" y="566197"/>
                </a:cubicBezTo>
                <a:cubicBezTo>
                  <a:pt x="2200920" y="566197"/>
                  <a:pt x="2197550" y="562823"/>
                  <a:pt x="2197550" y="566197"/>
                </a:cubicBezTo>
                <a:cubicBezTo>
                  <a:pt x="2204290" y="572945"/>
                  <a:pt x="2204290" y="566197"/>
                  <a:pt x="2207660" y="569571"/>
                </a:cubicBezTo>
                <a:cubicBezTo>
                  <a:pt x="2211030" y="579693"/>
                  <a:pt x="2224510" y="589816"/>
                  <a:pt x="2234622" y="596564"/>
                </a:cubicBezTo>
                <a:cubicBezTo>
                  <a:pt x="2221140" y="596564"/>
                  <a:pt x="2248102" y="616810"/>
                  <a:pt x="2244732" y="623558"/>
                </a:cubicBezTo>
                <a:cubicBezTo>
                  <a:pt x="2251472" y="630306"/>
                  <a:pt x="2254843" y="633681"/>
                  <a:pt x="2258213" y="630306"/>
                </a:cubicBezTo>
                <a:cubicBezTo>
                  <a:pt x="2251472" y="623558"/>
                  <a:pt x="2248102" y="616810"/>
                  <a:pt x="2244732" y="613435"/>
                </a:cubicBezTo>
                <a:cubicBezTo>
                  <a:pt x="2241362" y="606687"/>
                  <a:pt x="2234622" y="603312"/>
                  <a:pt x="2234622" y="599939"/>
                </a:cubicBezTo>
                <a:cubicBezTo>
                  <a:pt x="2237992" y="596564"/>
                  <a:pt x="2248102" y="613435"/>
                  <a:pt x="2254843" y="616810"/>
                </a:cubicBezTo>
                <a:cubicBezTo>
                  <a:pt x="2244732" y="603312"/>
                  <a:pt x="2231252" y="589816"/>
                  <a:pt x="2217770" y="576319"/>
                </a:cubicBezTo>
                <a:cubicBezTo>
                  <a:pt x="2204290" y="562823"/>
                  <a:pt x="2190810" y="549325"/>
                  <a:pt x="2180698" y="539204"/>
                </a:cubicBezTo>
                <a:cubicBezTo>
                  <a:pt x="2180698" y="532454"/>
                  <a:pt x="2190810" y="545952"/>
                  <a:pt x="2190810" y="542577"/>
                </a:cubicBezTo>
                <a:cubicBezTo>
                  <a:pt x="2187440" y="539204"/>
                  <a:pt x="2173958" y="529081"/>
                  <a:pt x="2173958" y="525706"/>
                </a:cubicBezTo>
                <a:lnTo>
                  <a:pt x="2155743" y="516588"/>
                </a:lnTo>
                <a:lnTo>
                  <a:pt x="2154848" y="517066"/>
                </a:lnTo>
                <a:lnTo>
                  <a:pt x="2158792" y="522333"/>
                </a:lnTo>
                <a:cubicBezTo>
                  <a:pt x="2159635" y="524862"/>
                  <a:pt x="2160477" y="527393"/>
                  <a:pt x="2163847" y="529081"/>
                </a:cubicBezTo>
                <a:cubicBezTo>
                  <a:pt x="2160477" y="529081"/>
                  <a:pt x="2146997" y="518958"/>
                  <a:pt x="2140255" y="512210"/>
                </a:cubicBezTo>
                <a:cubicBezTo>
                  <a:pt x="2136885" y="508835"/>
                  <a:pt x="2130145" y="502087"/>
                  <a:pt x="2120035" y="495339"/>
                </a:cubicBezTo>
                <a:cubicBezTo>
                  <a:pt x="2109925" y="488590"/>
                  <a:pt x="2099814" y="485216"/>
                  <a:pt x="2089703" y="478467"/>
                </a:cubicBezTo>
                <a:cubicBezTo>
                  <a:pt x="2093073" y="478467"/>
                  <a:pt x="2093073" y="481842"/>
                  <a:pt x="2089703" y="481842"/>
                </a:cubicBezTo>
                <a:cubicBezTo>
                  <a:pt x="2086333" y="478467"/>
                  <a:pt x="2079592" y="475094"/>
                  <a:pt x="2072852" y="475094"/>
                </a:cubicBezTo>
                <a:cubicBezTo>
                  <a:pt x="2066112" y="471719"/>
                  <a:pt x="2059372" y="468346"/>
                  <a:pt x="2052630" y="468346"/>
                </a:cubicBezTo>
                <a:cubicBezTo>
                  <a:pt x="2045890" y="464971"/>
                  <a:pt x="2059372" y="468346"/>
                  <a:pt x="2062742" y="471719"/>
                </a:cubicBezTo>
                <a:cubicBezTo>
                  <a:pt x="2059372" y="461596"/>
                  <a:pt x="2049260" y="461596"/>
                  <a:pt x="2042520" y="458223"/>
                </a:cubicBezTo>
                <a:cubicBezTo>
                  <a:pt x="2042520" y="458223"/>
                  <a:pt x="2049260" y="461596"/>
                  <a:pt x="2045890" y="454848"/>
                </a:cubicBezTo>
                <a:cubicBezTo>
                  <a:pt x="2035780" y="451475"/>
                  <a:pt x="2029040" y="448100"/>
                  <a:pt x="2025670" y="451475"/>
                </a:cubicBezTo>
                <a:cubicBezTo>
                  <a:pt x="2018930" y="444725"/>
                  <a:pt x="2012188" y="444725"/>
                  <a:pt x="2005448" y="441352"/>
                </a:cubicBezTo>
                <a:cubicBezTo>
                  <a:pt x="2015559" y="454848"/>
                  <a:pt x="2042520" y="461596"/>
                  <a:pt x="2045890" y="471719"/>
                </a:cubicBezTo>
                <a:cubicBezTo>
                  <a:pt x="2049260" y="471719"/>
                  <a:pt x="2054316" y="472563"/>
                  <a:pt x="2058108" y="473828"/>
                </a:cubicBezTo>
                <a:lnTo>
                  <a:pt x="2059372" y="475094"/>
                </a:lnTo>
                <a:lnTo>
                  <a:pt x="2052630" y="475937"/>
                </a:lnTo>
                <a:cubicBezTo>
                  <a:pt x="2051788" y="477625"/>
                  <a:pt x="2052630" y="480154"/>
                  <a:pt x="2056000" y="481842"/>
                </a:cubicBezTo>
                <a:cubicBezTo>
                  <a:pt x="2056000" y="485216"/>
                  <a:pt x="2039150" y="471719"/>
                  <a:pt x="2045890" y="478467"/>
                </a:cubicBezTo>
                <a:cubicBezTo>
                  <a:pt x="2039150" y="475094"/>
                  <a:pt x="2022300" y="461596"/>
                  <a:pt x="2018930" y="464971"/>
                </a:cubicBezTo>
                <a:cubicBezTo>
                  <a:pt x="2032410" y="481842"/>
                  <a:pt x="2056000" y="495339"/>
                  <a:pt x="2072852" y="505460"/>
                </a:cubicBezTo>
                <a:cubicBezTo>
                  <a:pt x="2079592" y="512210"/>
                  <a:pt x="2072852" y="508835"/>
                  <a:pt x="2072852" y="512210"/>
                </a:cubicBezTo>
                <a:cubicBezTo>
                  <a:pt x="2079592" y="518958"/>
                  <a:pt x="2082963" y="522333"/>
                  <a:pt x="2089703" y="525706"/>
                </a:cubicBezTo>
                <a:cubicBezTo>
                  <a:pt x="2082963" y="522333"/>
                  <a:pt x="2082963" y="525706"/>
                  <a:pt x="2076222" y="522333"/>
                </a:cubicBezTo>
                <a:cubicBezTo>
                  <a:pt x="2076222" y="525706"/>
                  <a:pt x="2089703" y="532454"/>
                  <a:pt x="2096443" y="535829"/>
                </a:cubicBezTo>
                <a:cubicBezTo>
                  <a:pt x="2089703" y="539204"/>
                  <a:pt x="2106555" y="552700"/>
                  <a:pt x="2106555" y="559448"/>
                </a:cubicBezTo>
                <a:cubicBezTo>
                  <a:pt x="2113295" y="562823"/>
                  <a:pt x="2120035" y="569571"/>
                  <a:pt x="2130145" y="579693"/>
                </a:cubicBezTo>
                <a:cubicBezTo>
                  <a:pt x="2136885" y="586441"/>
                  <a:pt x="2146997" y="593189"/>
                  <a:pt x="2153737" y="596564"/>
                </a:cubicBezTo>
                <a:cubicBezTo>
                  <a:pt x="2157107" y="606687"/>
                  <a:pt x="2167217" y="613435"/>
                  <a:pt x="2177328" y="616810"/>
                </a:cubicBezTo>
                <a:cubicBezTo>
                  <a:pt x="2177328" y="620183"/>
                  <a:pt x="2173958" y="623558"/>
                  <a:pt x="2177328" y="626933"/>
                </a:cubicBezTo>
                <a:cubicBezTo>
                  <a:pt x="2170588" y="616810"/>
                  <a:pt x="2157107" y="606687"/>
                  <a:pt x="2146997" y="596564"/>
                </a:cubicBezTo>
                <a:cubicBezTo>
                  <a:pt x="2140255" y="589816"/>
                  <a:pt x="2133515" y="586441"/>
                  <a:pt x="2126775" y="579693"/>
                </a:cubicBezTo>
                <a:cubicBezTo>
                  <a:pt x="2120035" y="576319"/>
                  <a:pt x="2116665" y="569571"/>
                  <a:pt x="2109925" y="566197"/>
                </a:cubicBezTo>
                <a:cubicBezTo>
                  <a:pt x="2106555" y="562823"/>
                  <a:pt x="2106555" y="566197"/>
                  <a:pt x="2106555" y="566197"/>
                </a:cubicBezTo>
                <a:cubicBezTo>
                  <a:pt x="2103185" y="562823"/>
                  <a:pt x="2096443" y="556075"/>
                  <a:pt x="2089703" y="552700"/>
                </a:cubicBezTo>
                <a:cubicBezTo>
                  <a:pt x="2093073" y="562823"/>
                  <a:pt x="2113295" y="576319"/>
                  <a:pt x="2120035" y="583068"/>
                </a:cubicBezTo>
                <a:cubicBezTo>
                  <a:pt x="2120035" y="586441"/>
                  <a:pt x="2123405" y="593189"/>
                  <a:pt x="2123405" y="596564"/>
                </a:cubicBezTo>
                <a:cubicBezTo>
                  <a:pt x="2120035" y="589816"/>
                  <a:pt x="2113295" y="586441"/>
                  <a:pt x="2113295" y="583068"/>
                </a:cubicBezTo>
                <a:cubicBezTo>
                  <a:pt x="2089703" y="572945"/>
                  <a:pt x="2082963" y="549325"/>
                  <a:pt x="2059372" y="542577"/>
                </a:cubicBezTo>
                <a:cubicBezTo>
                  <a:pt x="2056000" y="542577"/>
                  <a:pt x="2059372" y="539204"/>
                  <a:pt x="2059372" y="539204"/>
                </a:cubicBezTo>
                <a:cubicBezTo>
                  <a:pt x="2056000" y="535829"/>
                  <a:pt x="2052630" y="535829"/>
                  <a:pt x="2049260" y="535829"/>
                </a:cubicBezTo>
                <a:cubicBezTo>
                  <a:pt x="2049260" y="535829"/>
                  <a:pt x="2052630" y="532454"/>
                  <a:pt x="2045890" y="532454"/>
                </a:cubicBezTo>
                <a:cubicBezTo>
                  <a:pt x="2042520" y="525706"/>
                  <a:pt x="2049260" y="529081"/>
                  <a:pt x="2042520" y="522333"/>
                </a:cubicBezTo>
                <a:cubicBezTo>
                  <a:pt x="2039150" y="518958"/>
                  <a:pt x="2039150" y="522333"/>
                  <a:pt x="2035780" y="518958"/>
                </a:cubicBezTo>
                <a:cubicBezTo>
                  <a:pt x="2035780" y="522333"/>
                  <a:pt x="2039150" y="522333"/>
                  <a:pt x="2042520" y="525706"/>
                </a:cubicBezTo>
                <a:cubicBezTo>
                  <a:pt x="2035780" y="522333"/>
                  <a:pt x="2018930" y="512210"/>
                  <a:pt x="2022300" y="508835"/>
                </a:cubicBezTo>
                <a:cubicBezTo>
                  <a:pt x="2022300" y="508835"/>
                  <a:pt x="2022300" y="508835"/>
                  <a:pt x="2032410" y="512210"/>
                </a:cubicBezTo>
                <a:cubicBezTo>
                  <a:pt x="2032410" y="508835"/>
                  <a:pt x="2025670" y="508835"/>
                  <a:pt x="2022300" y="505460"/>
                </a:cubicBezTo>
                <a:cubicBezTo>
                  <a:pt x="2022300" y="502087"/>
                  <a:pt x="2025670" y="502087"/>
                  <a:pt x="2022300" y="498712"/>
                </a:cubicBezTo>
                <a:cubicBezTo>
                  <a:pt x="2018930" y="495339"/>
                  <a:pt x="2015559" y="495339"/>
                  <a:pt x="2015559" y="498712"/>
                </a:cubicBezTo>
                <a:cubicBezTo>
                  <a:pt x="2012188" y="495339"/>
                  <a:pt x="2012188" y="491964"/>
                  <a:pt x="2012188" y="491964"/>
                </a:cubicBezTo>
                <a:cubicBezTo>
                  <a:pt x="2025670" y="498712"/>
                  <a:pt x="2045890" y="515583"/>
                  <a:pt x="2059372" y="518958"/>
                </a:cubicBezTo>
                <a:cubicBezTo>
                  <a:pt x="2059372" y="515583"/>
                  <a:pt x="2062742" y="518958"/>
                  <a:pt x="2062742" y="515583"/>
                </a:cubicBezTo>
                <a:cubicBezTo>
                  <a:pt x="2062742" y="512210"/>
                  <a:pt x="2056000" y="508835"/>
                  <a:pt x="2049260" y="502087"/>
                </a:cubicBezTo>
                <a:cubicBezTo>
                  <a:pt x="2045890" y="498712"/>
                  <a:pt x="2039150" y="495339"/>
                  <a:pt x="2035780" y="491964"/>
                </a:cubicBezTo>
                <a:cubicBezTo>
                  <a:pt x="2035780" y="498712"/>
                  <a:pt x="2032410" y="495339"/>
                  <a:pt x="2029040" y="488590"/>
                </a:cubicBezTo>
                <a:cubicBezTo>
                  <a:pt x="2029040" y="488590"/>
                  <a:pt x="2022300" y="488590"/>
                  <a:pt x="2025670" y="491964"/>
                </a:cubicBezTo>
                <a:cubicBezTo>
                  <a:pt x="2018930" y="488590"/>
                  <a:pt x="2018930" y="491964"/>
                  <a:pt x="2012188" y="491964"/>
                </a:cubicBezTo>
                <a:cubicBezTo>
                  <a:pt x="1995337" y="478467"/>
                  <a:pt x="2008818" y="478467"/>
                  <a:pt x="1988597" y="468346"/>
                </a:cubicBezTo>
                <a:cubicBezTo>
                  <a:pt x="1988597" y="464971"/>
                  <a:pt x="1991967" y="468346"/>
                  <a:pt x="1991967" y="464971"/>
                </a:cubicBezTo>
                <a:cubicBezTo>
                  <a:pt x="1981857" y="461596"/>
                  <a:pt x="1981857" y="461596"/>
                  <a:pt x="1975117" y="454848"/>
                </a:cubicBezTo>
                <a:cubicBezTo>
                  <a:pt x="1968375" y="451475"/>
                  <a:pt x="1971747" y="461596"/>
                  <a:pt x="1971747" y="461596"/>
                </a:cubicBezTo>
                <a:cubicBezTo>
                  <a:pt x="1985227" y="464971"/>
                  <a:pt x="1998708" y="481842"/>
                  <a:pt x="2012188" y="491964"/>
                </a:cubicBezTo>
                <a:cubicBezTo>
                  <a:pt x="2002078" y="488590"/>
                  <a:pt x="1991967" y="485216"/>
                  <a:pt x="1981857" y="485216"/>
                </a:cubicBezTo>
                <a:cubicBezTo>
                  <a:pt x="1981857" y="485216"/>
                  <a:pt x="1981857" y="485216"/>
                  <a:pt x="1985227" y="478467"/>
                </a:cubicBezTo>
                <a:cubicBezTo>
                  <a:pt x="1978487" y="475094"/>
                  <a:pt x="1978487" y="478467"/>
                  <a:pt x="1971747" y="475094"/>
                </a:cubicBezTo>
                <a:cubicBezTo>
                  <a:pt x="1971747" y="475094"/>
                  <a:pt x="1975117" y="475094"/>
                  <a:pt x="1975117" y="471719"/>
                </a:cubicBezTo>
                <a:cubicBezTo>
                  <a:pt x="1965005" y="468346"/>
                  <a:pt x="1968375" y="468346"/>
                  <a:pt x="1958265" y="461596"/>
                </a:cubicBezTo>
                <a:cubicBezTo>
                  <a:pt x="1954895" y="458223"/>
                  <a:pt x="1951525" y="461596"/>
                  <a:pt x="1948155" y="461596"/>
                </a:cubicBezTo>
                <a:cubicBezTo>
                  <a:pt x="1958265" y="464971"/>
                  <a:pt x="1965005" y="471719"/>
                  <a:pt x="1971747" y="478467"/>
                </a:cubicBezTo>
                <a:cubicBezTo>
                  <a:pt x="1968375" y="478467"/>
                  <a:pt x="1951525" y="468346"/>
                  <a:pt x="1958265" y="475094"/>
                </a:cubicBezTo>
                <a:cubicBezTo>
                  <a:pt x="1961635" y="475094"/>
                  <a:pt x="1961635" y="475094"/>
                  <a:pt x="1961635" y="475094"/>
                </a:cubicBezTo>
                <a:cubicBezTo>
                  <a:pt x="1971747" y="485216"/>
                  <a:pt x="1985227" y="491964"/>
                  <a:pt x="1995337" y="491964"/>
                </a:cubicBezTo>
                <a:cubicBezTo>
                  <a:pt x="2008818" y="498712"/>
                  <a:pt x="1981857" y="491964"/>
                  <a:pt x="1998708" y="502087"/>
                </a:cubicBezTo>
                <a:lnTo>
                  <a:pt x="1957319" y="479775"/>
                </a:lnTo>
                <a:lnTo>
                  <a:pt x="1954895" y="479775"/>
                </a:lnTo>
                <a:lnTo>
                  <a:pt x="1954895" y="481420"/>
                </a:lnTo>
                <a:cubicBezTo>
                  <a:pt x="1953209" y="480998"/>
                  <a:pt x="1951525" y="480154"/>
                  <a:pt x="1954895" y="481842"/>
                </a:cubicBezTo>
                <a:cubicBezTo>
                  <a:pt x="1953209" y="481842"/>
                  <a:pt x="1949839" y="479311"/>
                  <a:pt x="1946891" y="477625"/>
                </a:cubicBezTo>
                <a:lnTo>
                  <a:pt x="1941681" y="478426"/>
                </a:lnTo>
                <a:lnTo>
                  <a:pt x="1938317" y="476446"/>
                </a:lnTo>
                <a:lnTo>
                  <a:pt x="1931725" y="472141"/>
                </a:lnTo>
                <a:cubicBezTo>
                  <a:pt x="1929619" y="470875"/>
                  <a:pt x="1927933" y="470033"/>
                  <a:pt x="1924563" y="468346"/>
                </a:cubicBezTo>
                <a:lnTo>
                  <a:pt x="1938317" y="476446"/>
                </a:lnTo>
                <a:lnTo>
                  <a:pt x="1941415" y="478467"/>
                </a:lnTo>
                <a:lnTo>
                  <a:pt x="1941681" y="478426"/>
                </a:lnTo>
                <a:lnTo>
                  <a:pt x="1981857" y="502087"/>
                </a:lnTo>
                <a:cubicBezTo>
                  <a:pt x="1991967" y="508835"/>
                  <a:pt x="2002078" y="515583"/>
                  <a:pt x="2008818" y="522333"/>
                </a:cubicBezTo>
                <a:cubicBezTo>
                  <a:pt x="2018930" y="529081"/>
                  <a:pt x="2029040" y="535829"/>
                  <a:pt x="2035780" y="542577"/>
                </a:cubicBezTo>
                <a:cubicBezTo>
                  <a:pt x="2042520" y="542577"/>
                  <a:pt x="2045890" y="549325"/>
                  <a:pt x="2052630" y="552700"/>
                </a:cubicBezTo>
                <a:cubicBezTo>
                  <a:pt x="2056000" y="556075"/>
                  <a:pt x="2056000" y="549325"/>
                  <a:pt x="2056000" y="549325"/>
                </a:cubicBezTo>
                <a:cubicBezTo>
                  <a:pt x="2062742" y="552700"/>
                  <a:pt x="2066112" y="552700"/>
                  <a:pt x="2066112" y="549325"/>
                </a:cubicBezTo>
                <a:cubicBezTo>
                  <a:pt x="2069482" y="556075"/>
                  <a:pt x="2072852" y="559448"/>
                  <a:pt x="2069482" y="559448"/>
                </a:cubicBezTo>
                <a:cubicBezTo>
                  <a:pt x="2045890" y="542577"/>
                  <a:pt x="2069482" y="569571"/>
                  <a:pt x="2079592" y="579693"/>
                </a:cubicBezTo>
                <a:cubicBezTo>
                  <a:pt x="2076222" y="576319"/>
                  <a:pt x="2082963" y="586441"/>
                  <a:pt x="2072852" y="579693"/>
                </a:cubicBezTo>
                <a:cubicBezTo>
                  <a:pt x="2082963" y="593189"/>
                  <a:pt x="2093073" y="589816"/>
                  <a:pt x="2099814" y="599939"/>
                </a:cubicBezTo>
                <a:cubicBezTo>
                  <a:pt x="2096443" y="599939"/>
                  <a:pt x="2096443" y="596564"/>
                  <a:pt x="2089703" y="593189"/>
                </a:cubicBezTo>
                <a:lnTo>
                  <a:pt x="2088210" y="594683"/>
                </a:lnTo>
                <a:lnTo>
                  <a:pt x="2087597" y="594033"/>
                </a:lnTo>
                <a:cubicBezTo>
                  <a:pt x="2077908" y="585598"/>
                  <a:pt x="2064426" y="576319"/>
                  <a:pt x="2059372" y="576319"/>
                </a:cubicBezTo>
                <a:cubicBezTo>
                  <a:pt x="2062742" y="579693"/>
                  <a:pt x="2076222" y="586441"/>
                  <a:pt x="2079592" y="589816"/>
                </a:cubicBezTo>
                <a:cubicBezTo>
                  <a:pt x="2076222" y="589816"/>
                  <a:pt x="2082963" y="599939"/>
                  <a:pt x="2093073" y="606687"/>
                </a:cubicBezTo>
                <a:cubicBezTo>
                  <a:pt x="2089703" y="606687"/>
                  <a:pt x="2086333" y="610062"/>
                  <a:pt x="2086333" y="610062"/>
                </a:cubicBezTo>
                <a:cubicBezTo>
                  <a:pt x="2082963" y="606687"/>
                  <a:pt x="2086333" y="603312"/>
                  <a:pt x="2079592" y="599939"/>
                </a:cubicBezTo>
                <a:cubicBezTo>
                  <a:pt x="2076222" y="599939"/>
                  <a:pt x="2076222" y="593189"/>
                  <a:pt x="2066112" y="589816"/>
                </a:cubicBezTo>
                <a:cubicBezTo>
                  <a:pt x="2062742" y="586441"/>
                  <a:pt x="2066112" y="586441"/>
                  <a:pt x="2066112" y="586441"/>
                </a:cubicBezTo>
                <a:cubicBezTo>
                  <a:pt x="2059372" y="579693"/>
                  <a:pt x="2056000" y="579693"/>
                  <a:pt x="2049260" y="572945"/>
                </a:cubicBezTo>
                <a:cubicBezTo>
                  <a:pt x="2045890" y="569571"/>
                  <a:pt x="2052630" y="576319"/>
                  <a:pt x="2049260" y="576319"/>
                </a:cubicBezTo>
                <a:cubicBezTo>
                  <a:pt x="2035780" y="566197"/>
                  <a:pt x="2025670" y="559448"/>
                  <a:pt x="2018930" y="552700"/>
                </a:cubicBezTo>
                <a:cubicBezTo>
                  <a:pt x="2012188" y="549325"/>
                  <a:pt x="2005448" y="542577"/>
                  <a:pt x="1995337" y="535829"/>
                </a:cubicBezTo>
                <a:cubicBezTo>
                  <a:pt x="1995337" y="529081"/>
                  <a:pt x="1995337" y="525706"/>
                  <a:pt x="1975117" y="515583"/>
                </a:cubicBezTo>
                <a:cubicBezTo>
                  <a:pt x="1975117" y="518958"/>
                  <a:pt x="1981857" y="522333"/>
                  <a:pt x="1978487" y="525706"/>
                </a:cubicBezTo>
                <a:cubicBezTo>
                  <a:pt x="1985227" y="529081"/>
                  <a:pt x="1991967" y="529081"/>
                  <a:pt x="1988597" y="532454"/>
                </a:cubicBezTo>
                <a:cubicBezTo>
                  <a:pt x="1988597" y="535829"/>
                  <a:pt x="1971747" y="518958"/>
                  <a:pt x="1968375" y="518958"/>
                </a:cubicBezTo>
                <a:cubicBezTo>
                  <a:pt x="1968375" y="518958"/>
                  <a:pt x="1968375" y="518958"/>
                  <a:pt x="1971747" y="515583"/>
                </a:cubicBezTo>
                <a:cubicBezTo>
                  <a:pt x="1958265" y="508835"/>
                  <a:pt x="1948155" y="508835"/>
                  <a:pt x="1944785" y="498712"/>
                </a:cubicBezTo>
                <a:cubicBezTo>
                  <a:pt x="1938045" y="491964"/>
                  <a:pt x="1934675" y="491964"/>
                  <a:pt x="1931304" y="495339"/>
                </a:cubicBezTo>
                <a:cubicBezTo>
                  <a:pt x="1927933" y="495339"/>
                  <a:pt x="1924563" y="498712"/>
                  <a:pt x="1921193" y="498712"/>
                </a:cubicBezTo>
                <a:cubicBezTo>
                  <a:pt x="1917823" y="502087"/>
                  <a:pt x="1927933" y="502087"/>
                  <a:pt x="1924563" y="505460"/>
                </a:cubicBezTo>
                <a:cubicBezTo>
                  <a:pt x="1924563" y="505460"/>
                  <a:pt x="1924563" y="505460"/>
                  <a:pt x="1921193" y="505460"/>
                </a:cubicBezTo>
                <a:cubicBezTo>
                  <a:pt x="1917823" y="505460"/>
                  <a:pt x="1921193" y="502087"/>
                  <a:pt x="1911082" y="498712"/>
                </a:cubicBezTo>
                <a:cubicBezTo>
                  <a:pt x="1911082" y="498712"/>
                  <a:pt x="1911082" y="498712"/>
                  <a:pt x="1907712" y="498712"/>
                </a:cubicBezTo>
                <a:cubicBezTo>
                  <a:pt x="1907712" y="502087"/>
                  <a:pt x="1911082" y="502087"/>
                  <a:pt x="1917823" y="505460"/>
                </a:cubicBezTo>
                <a:cubicBezTo>
                  <a:pt x="1917823" y="508835"/>
                  <a:pt x="1915295" y="507992"/>
                  <a:pt x="1912768" y="506726"/>
                </a:cubicBezTo>
                <a:lnTo>
                  <a:pt x="1910333" y="506117"/>
                </a:lnTo>
                <a:lnTo>
                  <a:pt x="1918865" y="510282"/>
                </a:lnTo>
                <a:lnTo>
                  <a:pt x="1919039" y="508980"/>
                </a:lnTo>
                <a:cubicBezTo>
                  <a:pt x="1921226" y="509449"/>
                  <a:pt x="1923850" y="510386"/>
                  <a:pt x="1922101" y="508511"/>
                </a:cubicBezTo>
                <a:lnTo>
                  <a:pt x="1926776" y="512155"/>
                </a:lnTo>
                <a:lnTo>
                  <a:pt x="1931533" y="510490"/>
                </a:lnTo>
                <a:cubicBezTo>
                  <a:pt x="1932844" y="509969"/>
                  <a:pt x="1932844" y="508928"/>
                  <a:pt x="1931095" y="504763"/>
                </a:cubicBezTo>
                <a:cubicBezTo>
                  <a:pt x="1934594" y="504763"/>
                  <a:pt x="1934594" y="508928"/>
                  <a:pt x="1938092" y="508928"/>
                </a:cubicBezTo>
                <a:cubicBezTo>
                  <a:pt x="1934594" y="513093"/>
                  <a:pt x="1938092" y="517258"/>
                  <a:pt x="1941591" y="517258"/>
                </a:cubicBezTo>
                <a:cubicBezTo>
                  <a:pt x="1938092" y="517258"/>
                  <a:pt x="1936343" y="517258"/>
                  <a:pt x="1934157" y="516737"/>
                </a:cubicBezTo>
                <a:lnTo>
                  <a:pt x="1928281" y="514609"/>
                </a:lnTo>
                <a:lnTo>
                  <a:pt x="1928500" y="514984"/>
                </a:lnTo>
                <a:lnTo>
                  <a:pt x="1958778" y="529762"/>
                </a:lnTo>
                <a:lnTo>
                  <a:pt x="1982559" y="548574"/>
                </a:lnTo>
                <a:lnTo>
                  <a:pt x="1985736" y="550243"/>
                </a:lnTo>
                <a:lnTo>
                  <a:pt x="1983911" y="549643"/>
                </a:lnTo>
                <a:lnTo>
                  <a:pt x="2022518" y="580184"/>
                </a:lnTo>
                <a:lnTo>
                  <a:pt x="2023052" y="577228"/>
                </a:lnTo>
                <a:lnTo>
                  <a:pt x="2023447" y="580918"/>
                </a:lnTo>
                <a:lnTo>
                  <a:pt x="2127839" y="663498"/>
                </a:lnTo>
                <a:lnTo>
                  <a:pt x="2244377" y="804816"/>
                </a:lnTo>
                <a:lnTo>
                  <a:pt x="2232763" y="780547"/>
                </a:lnTo>
                <a:lnTo>
                  <a:pt x="2232041" y="768032"/>
                </a:lnTo>
                <a:lnTo>
                  <a:pt x="2219451" y="744547"/>
                </a:lnTo>
                <a:cubicBezTo>
                  <a:pt x="2213980" y="735316"/>
                  <a:pt x="2207248" y="726927"/>
                  <a:pt x="2198831" y="725249"/>
                </a:cubicBezTo>
                <a:cubicBezTo>
                  <a:pt x="2198831" y="721891"/>
                  <a:pt x="2188732" y="715179"/>
                  <a:pt x="2192099" y="711823"/>
                </a:cubicBezTo>
                <a:cubicBezTo>
                  <a:pt x="2185365" y="705110"/>
                  <a:pt x="2178633" y="701754"/>
                  <a:pt x="2182000" y="698398"/>
                </a:cubicBezTo>
                <a:cubicBezTo>
                  <a:pt x="2178633" y="695041"/>
                  <a:pt x="2171899" y="688329"/>
                  <a:pt x="2168533" y="684973"/>
                </a:cubicBezTo>
                <a:cubicBezTo>
                  <a:pt x="2161800" y="678260"/>
                  <a:pt x="2158434" y="674904"/>
                  <a:pt x="2155067" y="678260"/>
                </a:cubicBezTo>
                <a:cubicBezTo>
                  <a:pt x="2155067" y="674904"/>
                  <a:pt x="2151700" y="664834"/>
                  <a:pt x="2148333" y="668192"/>
                </a:cubicBezTo>
                <a:cubicBezTo>
                  <a:pt x="2151700" y="664834"/>
                  <a:pt x="2141601" y="654767"/>
                  <a:pt x="2131502" y="644697"/>
                </a:cubicBezTo>
                <a:cubicBezTo>
                  <a:pt x="2141601" y="648053"/>
                  <a:pt x="2151700" y="668192"/>
                  <a:pt x="2161800" y="668192"/>
                </a:cubicBezTo>
                <a:cubicBezTo>
                  <a:pt x="2168533" y="674904"/>
                  <a:pt x="2158434" y="668192"/>
                  <a:pt x="2158434" y="668192"/>
                </a:cubicBezTo>
                <a:cubicBezTo>
                  <a:pt x="2168533" y="681617"/>
                  <a:pt x="2175266" y="688329"/>
                  <a:pt x="2188732" y="698398"/>
                </a:cubicBezTo>
                <a:cubicBezTo>
                  <a:pt x="2182000" y="691685"/>
                  <a:pt x="2178633" y="684973"/>
                  <a:pt x="2171899" y="678260"/>
                </a:cubicBezTo>
                <a:cubicBezTo>
                  <a:pt x="2168533" y="671548"/>
                  <a:pt x="2161800" y="664834"/>
                  <a:pt x="2158434" y="661479"/>
                </a:cubicBezTo>
                <a:cubicBezTo>
                  <a:pt x="2158434" y="658123"/>
                  <a:pt x="2168533" y="671548"/>
                  <a:pt x="2168533" y="664834"/>
                </a:cubicBezTo>
                <a:cubicBezTo>
                  <a:pt x="2171899" y="674904"/>
                  <a:pt x="2188732" y="684973"/>
                  <a:pt x="2188732" y="691685"/>
                </a:cubicBezTo>
                <a:cubicBezTo>
                  <a:pt x="2192099" y="695041"/>
                  <a:pt x="2192099" y="695041"/>
                  <a:pt x="2195464" y="698398"/>
                </a:cubicBezTo>
                <a:cubicBezTo>
                  <a:pt x="2195464" y="695041"/>
                  <a:pt x="2195464" y="695041"/>
                  <a:pt x="2192099" y="691685"/>
                </a:cubicBezTo>
                <a:cubicBezTo>
                  <a:pt x="2202198" y="698398"/>
                  <a:pt x="2202198" y="705110"/>
                  <a:pt x="2208930" y="711823"/>
                </a:cubicBezTo>
                <a:cubicBezTo>
                  <a:pt x="2212297" y="705110"/>
                  <a:pt x="2222396" y="728605"/>
                  <a:pt x="2232496" y="735316"/>
                </a:cubicBezTo>
                <a:cubicBezTo>
                  <a:pt x="2232496" y="735316"/>
                  <a:pt x="2229130" y="735316"/>
                  <a:pt x="2225763" y="728605"/>
                </a:cubicBezTo>
                <a:cubicBezTo>
                  <a:pt x="2225763" y="731960"/>
                  <a:pt x="2232496" y="738674"/>
                  <a:pt x="2232496" y="742030"/>
                </a:cubicBezTo>
                <a:lnTo>
                  <a:pt x="2244561" y="751953"/>
                </a:lnTo>
                <a:lnTo>
                  <a:pt x="2259795" y="758260"/>
                </a:lnTo>
                <a:lnTo>
                  <a:pt x="2257174" y="763500"/>
                </a:lnTo>
                <a:lnTo>
                  <a:pt x="2266162" y="772236"/>
                </a:lnTo>
                <a:cubicBezTo>
                  <a:pt x="2266162" y="778948"/>
                  <a:pt x="2272894" y="782305"/>
                  <a:pt x="2269527" y="782305"/>
                </a:cubicBezTo>
                <a:cubicBezTo>
                  <a:pt x="2272894" y="792373"/>
                  <a:pt x="2276261" y="785661"/>
                  <a:pt x="2279628" y="792373"/>
                </a:cubicBezTo>
                <a:cubicBezTo>
                  <a:pt x="2276261" y="792373"/>
                  <a:pt x="2272894" y="789017"/>
                  <a:pt x="2269527" y="785661"/>
                </a:cubicBezTo>
                <a:cubicBezTo>
                  <a:pt x="2272894" y="795731"/>
                  <a:pt x="2279628" y="799086"/>
                  <a:pt x="2282993" y="809154"/>
                </a:cubicBezTo>
                <a:cubicBezTo>
                  <a:pt x="2289727" y="815868"/>
                  <a:pt x="2286360" y="805798"/>
                  <a:pt x="2289727" y="809154"/>
                </a:cubicBezTo>
                <a:cubicBezTo>
                  <a:pt x="2289727" y="812512"/>
                  <a:pt x="2299826" y="822579"/>
                  <a:pt x="2293092" y="822579"/>
                </a:cubicBezTo>
                <a:cubicBezTo>
                  <a:pt x="2299826" y="829293"/>
                  <a:pt x="2303193" y="832649"/>
                  <a:pt x="2303193" y="839362"/>
                </a:cubicBezTo>
                <a:cubicBezTo>
                  <a:pt x="2306558" y="839362"/>
                  <a:pt x="2306558" y="842718"/>
                  <a:pt x="2309925" y="842718"/>
                </a:cubicBezTo>
                <a:cubicBezTo>
                  <a:pt x="2309925" y="836005"/>
                  <a:pt x="2299826" y="832649"/>
                  <a:pt x="2296459" y="822579"/>
                </a:cubicBezTo>
                <a:cubicBezTo>
                  <a:pt x="2309925" y="832649"/>
                  <a:pt x="2309925" y="836005"/>
                  <a:pt x="2313292" y="849430"/>
                </a:cubicBezTo>
                <a:cubicBezTo>
                  <a:pt x="2313292" y="852787"/>
                  <a:pt x="2309925" y="846074"/>
                  <a:pt x="2306558" y="842718"/>
                </a:cubicBezTo>
                <a:cubicBezTo>
                  <a:pt x="2306558" y="849430"/>
                  <a:pt x="2316658" y="869568"/>
                  <a:pt x="2323392" y="869568"/>
                </a:cubicBezTo>
                <a:cubicBezTo>
                  <a:pt x="2326758" y="876280"/>
                  <a:pt x="2330124" y="889705"/>
                  <a:pt x="2336858" y="896419"/>
                </a:cubicBezTo>
                <a:lnTo>
                  <a:pt x="2336810" y="896749"/>
                </a:lnTo>
                <a:lnTo>
                  <a:pt x="2339737" y="896000"/>
                </a:lnTo>
                <a:cubicBezTo>
                  <a:pt x="2340571" y="897705"/>
                  <a:pt x="2341404" y="900259"/>
                  <a:pt x="2343069" y="900259"/>
                </a:cubicBezTo>
                <a:cubicBezTo>
                  <a:pt x="2339737" y="886630"/>
                  <a:pt x="2326411" y="879814"/>
                  <a:pt x="2326411" y="869592"/>
                </a:cubicBezTo>
                <a:cubicBezTo>
                  <a:pt x="2329741" y="879814"/>
                  <a:pt x="2346401" y="896852"/>
                  <a:pt x="2346401" y="907075"/>
                </a:cubicBezTo>
                <a:lnTo>
                  <a:pt x="2336746" y="897199"/>
                </a:lnTo>
                <a:lnTo>
                  <a:pt x="2336437" y="899354"/>
                </a:lnTo>
                <a:cubicBezTo>
                  <a:pt x="2335175" y="898936"/>
                  <a:pt x="2333491" y="898097"/>
                  <a:pt x="2333491" y="899775"/>
                </a:cubicBezTo>
                <a:cubicBezTo>
                  <a:pt x="2330124" y="889705"/>
                  <a:pt x="2326758" y="882993"/>
                  <a:pt x="2323392" y="876280"/>
                </a:cubicBezTo>
                <a:lnTo>
                  <a:pt x="2312183" y="865106"/>
                </a:lnTo>
                <a:lnTo>
                  <a:pt x="2317451" y="874325"/>
                </a:lnTo>
                <a:lnTo>
                  <a:pt x="2320025" y="876280"/>
                </a:lnTo>
                <a:cubicBezTo>
                  <a:pt x="2326758" y="889705"/>
                  <a:pt x="2320025" y="886349"/>
                  <a:pt x="2326758" y="896419"/>
                </a:cubicBezTo>
                <a:cubicBezTo>
                  <a:pt x="2333491" y="906486"/>
                  <a:pt x="2340225" y="916556"/>
                  <a:pt x="2346957" y="923267"/>
                </a:cubicBezTo>
                <a:cubicBezTo>
                  <a:pt x="2346957" y="923267"/>
                  <a:pt x="2346957" y="919912"/>
                  <a:pt x="2346957" y="919912"/>
                </a:cubicBezTo>
                <a:lnTo>
                  <a:pt x="2345976" y="917226"/>
                </a:lnTo>
                <a:lnTo>
                  <a:pt x="2354531" y="931659"/>
                </a:lnTo>
                <a:cubicBezTo>
                  <a:pt x="2357898" y="938372"/>
                  <a:pt x="2360423" y="945084"/>
                  <a:pt x="2360423" y="950118"/>
                </a:cubicBezTo>
                <a:cubicBezTo>
                  <a:pt x="2367155" y="956831"/>
                  <a:pt x="2367155" y="956831"/>
                  <a:pt x="2370522" y="956831"/>
                </a:cubicBezTo>
                <a:cubicBezTo>
                  <a:pt x="2373889" y="966901"/>
                  <a:pt x="2370522" y="963543"/>
                  <a:pt x="2367155" y="963543"/>
                </a:cubicBezTo>
                <a:cubicBezTo>
                  <a:pt x="2360423" y="950118"/>
                  <a:pt x="2357056" y="943406"/>
                  <a:pt x="2350324" y="933337"/>
                </a:cubicBezTo>
                <a:cubicBezTo>
                  <a:pt x="2346957" y="936693"/>
                  <a:pt x="2357056" y="953475"/>
                  <a:pt x="2360423" y="956831"/>
                </a:cubicBezTo>
                <a:cubicBezTo>
                  <a:pt x="2363790" y="960187"/>
                  <a:pt x="2360423" y="960187"/>
                  <a:pt x="2360423" y="963543"/>
                </a:cubicBezTo>
                <a:cubicBezTo>
                  <a:pt x="2363790" y="970256"/>
                  <a:pt x="2363790" y="973612"/>
                  <a:pt x="2367155" y="987038"/>
                </a:cubicBezTo>
                <a:cubicBezTo>
                  <a:pt x="2367155" y="987038"/>
                  <a:pt x="2367155" y="987038"/>
                  <a:pt x="2363790" y="987038"/>
                </a:cubicBezTo>
                <a:cubicBezTo>
                  <a:pt x="2362106" y="983682"/>
                  <a:pt x="2362106" y="981165"/>
                  <a:pt x="2361685" y="978227"/>
                </a:cubicBezTo>
                <a:lnTo>
                  <a:pt x="2359713" y="973400"/>
                </a:lnTo>
                <a:lnTo>
                  <a:pt x="2357594" y="971547"/>
                </a:lnTo>
                <a:lnTo>
                  <a:pt x="2354917" y="967196"/>
                </a:lnTo>
                <a:lnTo>
                  <a:pt x="2353689" y="970256"/>
                </a:lnTo>
                <a:lnTo>
                  <a:pt x="2347601" y="958116"/>
                </a:lnTo>
                <a:lnTo>
                  <a:pt x="2340047" y="952367"/>
                </a:lnTo>
                <a:lnTo>
                  <a:pt x="2333110" y="955361"/>
                </a:lnTo>
                <a:lnTo>
                  <a:pt x="2346142" y="979263"/>
                </a:lnTo>
                <a:lnTo>
                  <a:pt x="2353212" y="1000042"/>
                </a:lnTo>
                <a:lnTo>
                  <a:pt x="2354221" y="1001053"/>
                </a:lnTo>
                <a:cubicBezTo>
                  <a:pt x="2354221" y="994308"/>
                  <a:pt x="2354221" y="994308"/>
                  <a:pt x="2357594" y="990936"/>
                </a:cubicBezTo>
                <a:cubicBezTo>
                  <a:pt x="2357594" y="994308"/>
                  <a:pt x="2360966" y="994308"/>
                  <a:pt x="2360966" y="997680"/>
                </a:cubicBezTo>
                <a:cubicBezTo>
                  <a:pt x="2357594" y="970703"/>
                  <a:pt x="2374456" y="1001053"/>
                  <a:pt x="2381201" y="1004425"/>
                </a:cubicBezTo>
                <a:cubicBezTo>
                  <a:pt x="2381201" y="1007796"/>
                  <a:pt x="2384574" y="1014541"/>
                  <a:pt x="2387946" y="1014541"/>
                </a:cubicBezTo>
                <a:cubicBezTo>
                  <a:pt x="2387946" y="1007796"/>
                  <a:pt x="2384574" y="1004425"/>
                  <a:pt x="2381201" y="997680"/>
                </a:cubicBezTo>
                <a:cubicBezTo>
                  <a:pt x="2384574" y="994308"/>
                  <a:pt x="2384574" y="997680"/>
                  <a:pt x="2384574" y="997680"/>
                </a:cubicBezTo>
                <a:cubicBezTo>
                  <a:pt x="2384574" y="1001053"/>
                  <a:pt x="2387946" y="1011170"/>
                  <a:pt x="2391319" y="1017913"/>
                </a:cubicBezTo>
                <a:cubicBezTo>
                  <a:pt x="2394690" y="1017913"/>
                  <a:pt x="2391319" y="1007796"/>
                  <a:pt x="2398064" y="1011170"/>
                </a:cubicBezTo>
                <a:cubicBezTo>
                  <a:pt x="2398064" y="1011170"/>
                  <a:pt x="2398064" y="1014541"/>
                  <a:pt x="2401435" y="1017913"/>
                </a:cubicBezTo>
                <a:cubicBezTo>
                  <a:pt x="2401435" y="1014541"/>
                  <a:pt x="2404808" y="1014541"/>
                  <a:pt x="2408180" y="1017913"/>
                </a:cubicBezTo>
                <a:cubicBezTo>
                  <a:pt x="2408180" y="1014541"/>
                  <a:pt x="2404808" y="1007796"/>
                  <a:pt x="2404808" y="1001053"/>
                </a:cubicBezTo>
                <a:cubicBezTo>
                  <a:pt x="2414925" y="997680"/>
                  <a:pt x="2414925" y="1001053"/>
                  <a:pt x="2421670" y="994308"/>
                </a:cubicBezTo>
                <a:cubicBezTo>
                  <a:pt x="2421670" y="997680"/>
                  <a:pt x="2425042" y="1004425"/>
                  <a:pt x="2428415" y="1004425"/>
                </a:cubicBezTo>
                <a:cubicBezTo>
                  <a:pt x="2428415" y="1004425"/>
                  <a:pt x="2428415" y="1001053"/>
                  <a:pt x="2425042" y="994308"/>
                </a:cubicBezTo>
                <a:cubicBezTo>
                  <a:pt x="2428415" y="990936"/>
                  <a:pt x="2428415" y="1004425"/>
                  <a:pt x="2431786" y="1001053"/>
                </a:cubicBezTo>
                <a:cubicBezTo>
                  <a:pt x="2431786" y="1007796"/>
                  <a:pt x="2435160" y="1011170"/>
                  <a:pt x="2438531" y="1014541"/>
                </a:cubicBezTo>
                <a:cubicBezTo>
                  <a:pt x="2435160" y="1011170"/>
                  <a:pt x="2435160" y="1004425"/>
                  <a:pt x="2438531" y="1004425"/>
                </a:cubicBezTo>
                <a:cubicBezTo>
                  <a:pt x="2441904" y="1004425"/>
                  <a:pt x="2445276" y="1004425"/>
                  <a:pt x="2448649" y="1014541"/>
                </a:cubicBezTo>
                <a:lnTo>
                  <a:pt x="2445511" y="1015064"/>
                </a:lnTo>
                <a:lnTo>
                  <a:pt x="2450727" y="1022020"/>
                </a:lnTo>
                <a:lnTo>
                  <a:pt x="2452562" y="1029361"/>
                </a:lnTo>
                <a:lnTo>
                  <a:pt x="2453287" y="1022128"/>
                </a:lnTo>
                <a:cubicBezTo>
                  <a:pt x="2455394" y="1021286"/>
                  <a:pt x="2458766" y="1024658"/>
                  <a:pt x="2462139" y="1034774"/>
                </a:cubicBezTo>
                <a:lnTo>
                  <a:pt x="2465314" y="1018897"/>
                </a:lnTo>
                <a:lnTo>
                  <a:pt x="2465095" y="1018897"/>
                </a:lnTo>
                <a:cubicBezTo>
                  <a:pt x="2461347" y="1022021"/>
                  <a:pt x="2465095" y="1015774"/>
                  <a:pt x="2461347" y="1009526"/>
                </a:cubicBezTo>
                <a:cubicBezTo>
                  <a:pt x="2465095" y="1009526"/>
                  <a:pt x="2465095" y="1015774"/>
                  <a:pt x="2468845" y="1018897"/>
                </a:cubicBezTo>
                <a:lnTo>
                  <a:pt x="2465840" y="1018897"/>
                </a:lnTo>
                <a:lnTo>
                  <a:pt x="2468884" y="1028029"/>
                </a:lnTo>
                <a:cubicBezTo>
                  <a:pt x="2472256" y="1028029"/>
                  <a:pt x="2468884" y="1021286"/>
                  <a:pt x="2468884" y="1017913"/>
                </a:cubicBezTo>
                <a:cubicBezTo>
                  <a:pt x="2468884" y="1017913"/>
                  <a:pt x="2472256" y="1024658"/>
                  <a:pt x="2475629" y="1024658"/>
                </a:cubicBezTo>
                <a:cubicBezTo>
                  <a:pt x="2475629" y="1014541"/>
                  <a:pt x="2468884" y="1017913"/>
                  <a:pt x="2468884" y="1007796"/>
                </a:cubicBezTo>
                <a:cubicBezTo>
                  <a:pt x="2475629" y="1017913"/>
                  <a:pt x="2485745" y="1014541"/>
                  <a:pt x="2492490" y="1017913"/>
                </a:cubicBezTo>
                <a:cubicBezTo>
                  <a:pt x="2492490" y="1021286"/>
                  <a:pt x="2493332" y="1022972"/>
                  <a:pt x="2494598" y="1025080"/>
                </a:cubicBezTo>
                <a:lnTo>
                  <a:pt x="2496410" y="1028867"/>
                </a:lnTo>
                <a:lnTo>
                  <a:pt x="2484729" y="988703"/>
                </a:lnTo>
                <a:cubicBezTo>
                  <a:pt x="2488120" y="990369"/>
                  <a:pt x="2487272" y="986205"/>
                  <a:pt x="2486425" y="981623"/>
                </a:cubicBezTo>
                <a:lnTo>
                  <a:pt x="2487174" y="977391"/>
                </a:lnTo>
                <a:lnTo>
                  <a:pt x="2488121" y="982040"/>
                </a:lnTo>
                <a:cubicBezTo>
                  <a:pt x="2488121" y="985372"/>
                  <a:pt x="2488121" y="985372"/>
                  <a:pt x="2488121" y="985372"/>
                </a:cubicBezTo>
                <a:cubicBezTo>
                  <a:pt x="2488121" y="988703"/>
                  <a:pt x="2488121" y="992035"/>
                  <a:pt x="2491511" y="995367"/>
                </a:cubicBezTo>
                <a:cubicBezTo>
                  <a:pt x="2494903" y="995367"/>
                  <a:pt x="2488121" y="985372"/>
                  <a:pt x="2491511" y="988703"/>
                </a:cubicBezTo>
                <a:cubicBezTo>
                  <a:pt x="2491511" y="998698"/>
                  <a:pt x="2501686" y="1012026"/>
                  <a:pt x="2505076" y="1012026"/>
                </a:cubicBezTo>
                <a:cubicBezTo>
                  <a:pt x="2505076" y="1018689"/>
                  <a:pt x="2498294" y="1012026"/>
                  <a:pt x="2494903" y="1012026"/>
                </a:cubicBezTo>
                <a:cubicBezTo>
                  <a:pt x="2494903" y="1015358"/>
                  <a:pt x="2498294" y="1022021"/>
                  <a:pt x="2498294" y="1028684"/>
                </a:cubicBezTo>
                <a:cubicBezTo>
                  <a:pt x="2501686" y="1028684"/>
                  <a:pt x="2498294" y="1025353"/>
                  <a:pt x="2498294" y="1022021"/>
                </a:cubicBezTo>
                <a:lnTo>
                  <a:pt x="2499698" y="1024779"/>
                </a:lnTo>
                <a:lnTo>
                  <a:pt x="2507244" y="1026765"/>
                </a:lnTo>
                <a:cubicBezTo>
                  <a:pt x="2509352" y="1026343"/>
                  <a:pt x="2511037" y="1026343"/>
                  <a:pt x="2512725" y="1031401"/>
                </a:cubicBezTo>
                <a:cubicBezTo>
                  <a:pt x="2516096" y="1041517"/>
                  <a:pt x="2509352" y="1034774"/>
                  <a:pt x="2509352" y="1034774"/>
                </a:cubicBezTo>
                <a:cubicBezTo>
                  <a:pt x="2509352" y="1044891"/>
                  <a:pt x="2512725" y="1044891"/>
                  <a:pt x="2516096" y="1048262"/>
                </a:cubicBezTo>
                <a:lnTo>
                  <a:pt x="2510131" y="1045279"/>
                </a:lnTo>
                <a:lnTo>
                  <a:pt x="2511859" y="1048675"/>
                </a:lnTo>
                <a:cubicBezTo>
                  <a:pt x="2515251" y="1058670"/>
                  <a:pt x="2518642" y="1068665"/>
                  <a:pt x="2522034" y="1081993"/>
                </a:cubicBezTo>
                <a:cubicBezTo>
                  <a:pt x="2522034" y="1081993"/>
                  <a:pt x="2518642" y="1078661"/>
                  <a:pt x="2522034" y="1085325"/>
                </a:cubicBezTo>
                <a:cubicBezTo>
                  <a:pt x="2518642" y="1081993"/>
                  <a:pt x="2515251" y="1071998"/>
                  <a:pt x="2511859" y="1068665"/>
                </a:cubicBezTo>
                <a:cubicBezTo>
                  <a:pt x="2511859" y="1071998"/>
                  <a:pt x="2515251" y="1078661"/>
                  <a:pt x="2511859" y="1078661"/>
                </a:cubicBezTo>
                <a:lnTo>
                  <a:pt x="2513979" y="1084075"/>
                </a:lnTo>
                <a:lnTo>
                  <a:pt x="2511859" y="1081993"/>
                </a:lnTo>
                <a:lnTo>
                  <a:pt x="2500479" y="1042860"/>
                </a:lnTo>
                <a:lnTo>
                  <a:pt x="2498391" y="1050792"/>
                </a:lnTo>
                <a:lnTo>
                  <a:pt x="2489359" y="1051612"/>
                </a:lnTo>
                <a:lnTo>
                  <a:pt x="2491333" y="1059503"/>
                </a:lnTo>
                <a:lnTo>
                  <a:pt x="2490113" y="1060587"/>
                </a:lnTo>
                <a:lnTo>
                  <a:pt x="2492490" y="1081984"/>
                </a:lnTo>
                <a:cubicBezTo>
                  <a:pt x="2495862" y="1081984"/>
                  <a:pt x="2492490" y="1078612"/>
                  <a:pt x="2492490" y="1075239"/>
                </a:cubicBezTo>
                <a:cubicBezTo>
                  <a:pt x="2495862" y="1075239"/>
                  <a:pt x="2499235" y="1085355"/>
                  <a:pt x="2502607" y="1081984"/>
                </a:cubicBezTo>
                <a:cubicBezTo>
                  <a:pt x="2505980" y="1088728"/>
                  <a:pt x="2502607" y="1088728"/>
                  <a:pt x="2505980" y="1092100"/>
                </a:cubicBezTo>
                <a:cubicBezTo>
                  <a:pt x="2509352" y="1098843"/>
                  <a:pt x="2509352" y="1088728"/>
                  <a:pt x="2512725" y="1088728"/>
                </a:cubicBezTo>
                <a:cubicBezTo>
                  <a:pt x="2509352" y="1092100"/>
                  <a:pt x="2509352" y="1105588"/>
                  <a:pt x="2512725" y="1098843"/>
                </a:cubicBezTo>
                <a:cubicBezTo>
                  <a:pt x="2519470" y="1122450"/>
                  <a:pt x="2516096" y="1139309"/>
                  <a:pt x="2522841" y="1149426"/>
                </a:cubicBezTo>
                <a:cubicBezTo>
                  <a:pt x="2516096" y="1146054"/>
                  <a:pt x="2516096" y="1152798"/>
                  <a:pt x="2519470" y="1162914"/>
                </a:cubicBezTo>
                <a:cubicBezTo>
                  <a:pt x="2516096" y="1159542"/>
                  <a:pt x="2516096" y="1159542"/>
                  <a:pt x="2512725" y="1166286"/>
                </a:cubicBezTo>
                <a:cubicBezTo>
                  <a:pt x="2512725" y="1156171"/>
                  <a:pt x="2512725" y="1146054"/>
                  <a:pt x="2509352" y="1142681"/>
                </a:cubicBezTo>
                <a:cubicBezTo>
                  <a:pt x="2505980" y="1146054"/>
                  <a:pt x="2512725" y="1166286"/>
                  <a:pt x="2509352" y="1162914"/>
                </a:cubicBezTo>
                <a:cubicBezTo>
                  <a:pt x="2509352" y="1173031"/>
                  <a:pt x="2512725" y="1176402"/>
                  <a:pt x="2516096" y="1186519"/>
                </a:cubicBezTo>
                <a:cubicBezTo>
                  <a:pt x="2516096" y="1183147"/>
                  <a:pt x="2519470" y="1176402"/>
                  <a:pt x="2519470" y="1173031"/>
                </a:cubicBezTo>
                <a:cubicBezTo>
                  <a:pt x="2522841" y="1173031"/>
                  <a:pt x="2519470" y="1189892"/>
                  <a:pt x="2522841" y="1196635"/>
                </a:cubicBezTo>
                <a:cubicBezTo>
                  <a:pt x="2526215" y="1193264"/>
                  <a:pt x="2522841" y="1193264"/>
                  <a:pt x="2522841" y="1183147"/>
                </a:cubicBezTo>
                <a:cubicBezTo>
                  <a:pt x="2522841" y="1179775"/>
                  <a:pt x="2526215" y="1183147"/>
                  <a:pt x="2526215" y="1176402"/>
                </a:cubicBezTo>
                <a:cubicBezTo>
                  <a:pt x="2532959" y="1179775"/>
                  <a:pt x="2526215" y="1183147"/>
                  <a:pt x="2526215" y="1189892"/>
                </a:cubicBezTo>
                <a:cubicBezTo>
                  <a:pt x="2526215" y="1196635"/>
                  <a:pt x="2529586" y="1186519"/>
                  <a:pt x="2529586" y="1193264"/>
                </a:cubicBezTo>
                <a:cubicBezTo>
                  <a:pt x="2532959" y="1186519"/>
                  <a:pt x="2529586" y="1183147"/>
                  <a:pt x="2532959" y="1173031"/>
                </a:cubicBezTo>
                <a:cubicBezTo>
                  <a:pt x="2536331" y="1183147"/>
                  <a:pt x="2543076" y="1183147"/>
                  <a:pt x="2539704" y="1189892"/>
                </a:cubicBezTo>
                <a:cubicBezTo>
                  <a:pt x="2539704" y="1200007"/>
                  <a:pt x="2539704" y="1189892"/>
                  <a:pt x="2543076" y="1189892"/>
                </a:cubicBezTo>
                <a:cubicBezTo>
                  <a:pt x="2543076" y="1186519"/>
                  <a:pt x="2543076" y="1183147"/>
                  <a:pt x="2543076" y="1176402"/>
                </a:cubicBezTo>
                <a:cubicBezTo>
                  <a:pt x="2549821" y="1183147"/>
                  <a:pt x="2539704" y="1196635"/>
                  <a:pt x="2543076" y="1210123"/>
                </a:cubicBezTo>
                <a:cubicBezTo>
                  <a:pt x="2546449" y="1210123"/>
                  <a:pt x="2546449" y="1206752"/>
                  <a:pt x="2546449" y="1196635"/>
                </a:cubicBezTo>
                <a:cubicBezTo>
                  <a:pt x="2549821" y="1200007"/>
                  <a:pt x="2549821" y="1193264"/>
                  <a:pt x="2553194" y="1196635"/>
                </a:cubicBezTo>
                <a:cubicBezTo>
                  <a:pt x="2553194" y="1203380"/>
                  <a:pt x="2549821" y="1196635"/>
                  <a:pt x="2549821" y="1203380"/>
                </a:cubicBezTo>
                <a:cubicBezTo>
                  <a:pt x="2549821" y="1216868"/>
                  <a:pt x="2553194" y="1206752"/>
                  <a:pt x="2553194" y="1216868"/>
                </a:cubicBezTo>
                <a:cubicBezTo>
                  <a:pt x="2549821" y="1220240"/>
                  <a:pt x="2549821" y="1226985"/>
                  <a:pt x="2549821" y="1223613"/>
                </a:cubicBezTo>
                <a:cubicBezTo>
                  <a:pt x="2549821" y="1240473"/>
                  <a:pt x="2543076" y="1240473"/>
                  <a:pt x="2546449" y="1257334"/>
                </a:cubicBezTo>
                <a:cubicBezTo>
                  <a:pt x="2549821" y="1253961"/>
                  <a:pt x="2553194" y="1243845"/>
                  <a:pt x="2553194" y="1237101"/>
                </a:cubicBezTo>
                <a:cubicBezTo>
                  <a:pt x="2553194" y="1233728"/>
                  <a:pt x="2553194" y="1237101"/>
                  <a:pt x="2549821" y="1237101"/>
                </a:cubicBezTo>
                <a:cubicBezTo>
                  <a:pt x="2549821" y="1233728"/>
                  <a:pt x="2549821" y="1230356"/>
                  <a:pt x="2553194" y="1223613"/>
                </a:cubicBezTo>
                <a:cubicBezTo>
                  <a:pt x="2553194" y="1223613"/>
                  <a:pt x="2553194" y="1237101"/>
                  <a:pt x="2556566" y="1233728"/>
                </a:cubicBezTo>
                <a:lnTo>
                  <a:pt x="2556717" y="1231767"/>
                </a:lnTo>
                <a:lnTo>
                  <a:pt x="2557830" y="1242159"/>
                </a:lnTo>
                <a:cubicBezTo>
                  <a:pt x="2558252" y="1246374"/>
                  <a:pt x="2558252" y="1248904"/>
                  <a:pt x="2556566" y="1243845"/>
                </a:cubicBezTo>
                <a:cubicBezTo>
                  <a:pt x="2556566" y="1253961"/>
                  <a:pt x="2556566" y="1260706"/>
                  <a:pt x="2556566" y="1267449"/>
                </a:cubicBezTo>
                <a:cubicBezTo>
                  <a:pt x="2549821" y="1264078"/>
                  <a:pt x="2543076" y="1267449"/>
                  <a:pt x="2539704" y="1280939"/>
                </a:cubicBezTo>
                <a:cubicBezTo>
                  <a:pt x="2539704" y="1270822"/>
                  <a:pt x="2539704" y="1260706"/>
                  <a:pt x="2532959" y="1260706"/>
                </a:cubicBezTo>
                <a:cubicBezTo>
                  <a:pt x="2532959" y="1260706"/>
                  <a:pt x="2532959" y="1267449"/>
                  <a:pt x="2532959" y="1270822"/>
                </a:cubicBezTo>
                <a:cubicBezTo>
                  <a:pt x="2532959" y="1270822"/>
                  <a:pt x="2529586" y="1270822"/>
                  <a:pt x="2529586" y="1267449"/>
                </a:cubicBezTo>
                <a:cubicBezTo>
                  <a:pt x="2529586" y="1257334"/>
                  <a:pt x="2526215" y="1253961"/>
                  <a:pt x="2529586" y="1243845"/>
                </a:cubicBezTo>
                <a:cubicBezTo>
                  <a:pt x="2529586" y="1243845"/>
                  <a:pt x="2529586" y="1250589"/>
                  <a:pt x="2532959" y="1250589"/>
                </a:cubicBezTo>
                <a:cubicBezTo>
                  <a:pt x="2536331" y="1237101"/>
                  <a:pt x="2529586" y="1220240"/>
                  <a:pt x="2526215" y="1210123"/>
                </a:cubicBezTo>
                <a:cubicBezTo>
                  <a:pt x="2526215" y="1220240"/>
                  <a:pt x="2522841" y="1226985"/>
                  <a:pt x="2522841" y="1243845"/>
                </a:cubicBezTo>
                <a:cubicBezTo>
                  <a:pt x="2519470" y="1247218"/>
                  <a:pt x="2522841" y="1240473"/>
                  <a:pt x="2522841" y="1233728"/>
                </a:cubicBezTo>
                <a:cubicBezTo>
                  <a:pt x="2519470" y="1233728"/>
                  <a:pt x="2519470" y="1240473"/>
                  <a:pt x="2519470" y="1243845"/>
                </a:cubicBezTo>
                <a:cubicBezTo>
                  <a:pt x="2519470" y="1253961"/>
                  <a:pt x="2519470" y="1243845"/>
                  <a:pt x="2522841" y="1250589"/>
                </a:cubicBezTo>
                <a:cubicBezTo>
                  <a:pt x="2519470" y="1264078"/>
                  <a:pt x="2516096" y="1270822"/>
                  <a:pt x="2512725" y="1274194"/>
                </a:cubicBezTo>
                <a:cubicBezTo>
                  <a:pt x="2512725" y="1284311"/>
                  <a:pt x="2512725" y="1287682"/>
                  <a:pt x="2512725" y="1297799"/>
                </a:cubicBezTo>
                <a:cubicBezTo>
                  <a:pt x="2509352" y="1287682"/>
                  <a:pt x="2505980" y="1297799"/>
                  <a:pt x="2502607" y="1297799"/>
                </a:cubicBezTo>
                <a:cubicBezTo>
                  <a:pt x="2502607" y="1307915"/>
                  <a:pt x="2505980" y="1304544"/>
                  <a:pt x="2505980" y="1314660"/>
                </a:cubicBezTo>
                <a:cubicBezTo>
                  <a:pt x="2509352" y="1311287"/>
                  <a:pt x="2516096" y="1321403"/>
                  <a:pt x="2516096" y="1311287"/>
                </a:cubicBezTo>
                <a:cubicBezTo>
                  <a:pt x="2516096" y="1311287"/>
                  <a:pt x="2516096" y="1314660"/>
                  <a:pt x="2519470" y="1321403"/>
                </a:cubicBezTo>
                <a:cubicBezTo>
                  <a:pt x="2512725" y="1321403"/>
                  <a:pt x="2512725" y="1324777"/>
                  <a:pt x="2509352" y="1328148"/>
                </a:cubicBezTo>
                <a:cubicBezTo>
                  <a:pt x="2512725" y="1338265"/>
                  <a:pt x="2512725" y="1348381"/>
                  <a:pt x="2509352" y="1358498"/>
                </a:cubicBezTo>
                <a:cubicBezTo>
                  <a:pt x="2516096" y="1361869"/>
                  <a:pt x="2512725" y="1351753"/>
                  <a:pt x="2512725" y="1345008"/>
                </a:cubicBezTo>
                <a:cubicBezTo>
                  <a:pt x="2516096" y="1348381"/>
                  <a:pt x="2519470" y="1351753"/>
                  <a:pt x="2519470" y="1345008"/>
                </a:cubicBezTo>
                <a:cubicBezTo>
                  <a:pt x="2516096" y="1351753"/>
                  <a:pt x="2522841" y="1371986"/>
                  <a:pt x="2516096" y="1378729"/>
                </a:cubicBezTo>
                <a:cubicBezTo>
                  <a:pt x="2516096" y="1378729"/>
                  <a:pt x="2522841" y="1378729"/>
                  <a:pt x="2522841" y="1371986"/>
                </a:cubicBezTo>
                <a:cubicBezTo>
                  <a:pt x="2526215" y="1378729"/>
                  <a:pt x="2526215" y="1388846"/>
                  <a:pt x="2526215" y="1398962"/>
                </a:cubicBezTo>
                <a:cubicBezTo>
                  <a:pt x="2526215" y="1398962"/>
                  <a:pt x="2526215" y="1392219"/>
                  <a:pt x="2529586" y="1392219"/>
                </a:cubicBezTo>
                <a:cubicBezTo>
                  <a:pt x="2529586" y="1402334"/>
                  <a:pt x="2529586" y="1405707"/>
                  <a:pt x="2526215" y="1415824"/>
                </a:cubicBezTo>
                <a:cubicBezTo>
                  <a:pt x="2529586" y="1429312"/>
                  <a:pt x="2532959" y="1405707"/>
                  <a:pt x="2539704" y="1405707"/>
                </a:cubicBezTo>
                <a:cubicBezTo>
                  <a:pt x="2539704" y="1398962"/>
                  <a:pt x="2539704" y="1395591"/>
                  <a:pt x="2536331" y="1388846"/>
                </a:cubicBezTo>
                <a:cubicBezTo>
                  <a:pt x="2539704" y="1382102"/>
                  <a:pt x="2539704" y="1385474"/>
                  <a:pt x="2539704" y="1388846"/>
                </a:cubicBezTo>
                <a:cubicBezTo>
                  <a:pt x="2539704" y="1392219"/>
                  <a:pt x="2539704" y="1395591"/>
                  <a:pt x="2543076" y="1392219"/>
                </a:cubicBezTo>
                <a:cubicBezTo>
                  <a:pt x="2543076" y="1395591"/>
                  <a:pt x="2546449" y="1395591"/>
                  <a:pt x="2543076" y="1405707"/>
                </a:cubicBezTo>
                <a:cubicBezTo>
                  <a:pt x="2546449" y="1398962"/>
                  <a:pt x="2549821" y="1398962"/>
                  <a:pt x="2549821" y="1388846"/>
                </a:cubicBezTo>
                <a:cubicBezTo>
                  <a:pt x="2553194" y="1388846"/>
                  <a:pt x="2553194" y="1388846"/>
                  <a:pt x="2553194" y="1398962"/>
                </a:cubicBezTo>
                <a:cubicBezTo>
                  <a:pt x="2549821" y="1398962"/>
                  <a:pt x="2549821" y="1412450"/>
                  <a:pt x="2553194" y="1412450"/>
                </a:cubicBezTo>
                <a:cubicBezTo>
                  <a:pt x="2546449" y="1415824"/>
                  <a:pt x="2546449" y="1425940"/>
                  <a:pt x="2546449" y="1432683"/>
                </a:cubicBezTo>
                <a:cubicBezTo>
                  <a:pt x="2543076" y="1432683"/>
                  <a:pt x="2543076" y="1429312"/>
                  <a:pt x="2543076" y="1425940"/>
                </a:cubicBezTo>
                <a:cubicBezTo>
                  <a:pt x="2543076" y="1425940"/>
                  <a:pt x="2543076" y="1429312"/>
                  <a:pt x="2543076" y="1432683"/>
                </a:cubicBezTo>
                <a:cubicBezTo>
                  <a:pt x="2543076" y="1439428"/>
                  <a:pt x="2543076" y="1429312"/>
                  <a:pt x="2546449" y="1436055"/>
                </a:cubicBezTo>
                <a:cubicBezTo>
                  <a:pt x="2539704" y="1449545"/>
                  <a:pt x="2539704" y="1463033"/>
                  <a:pt x="2539704" y="1479893"/>
                </a:cubicBezTo>
                <a:cubicBezTo>
                  <a:pt x="2539704" y="1476521"/>
                  <a:pt x="2536331" y="1479893"/>
                  <a:pt x="2532959" y="1486638"/>
                </a:cubicBezTo>
                <a:cubicBezTo>
                  <a:pt x="2532959" y="1503497"/>
                  <a:pt x="2536331" y="1516987"/>
                  <a:pt x="2529586" y="1520359"/>
                </a:cubicBezTo>
                <a:cubicBezTo>
                  <a:pt x="2526215" y="1513614"/>
                  <a:pt x="2536331" y="1469776"/>
                  <a:pt x="2526215" y="1479893"/>
                </a:cubicBezTo>
                <a:cubicBezTo>
                  <a:pt x="2526215" y="1473149"/>
                  <a:pt x="2532959" y="1459661"/>
                  <a:pt x="2526215" y="1452916"/>
                </a:cubicBezTo>
                <a:cubicBezTo>
                  <a:pt x="2526215" y="1456288"/>
                  <a:pt x="2526215" y="1466405"/>
                  <a:pt x="2522841" y="1463033"/>
                </a:cubicBezTo>
                <a:cubicBezTo>
                  <a:pt x="2522841" y="1473149"/>
                  <a:pt x="2526215" y="1476521"/>
                  <a:pt x="2522841" y="1486638"/>
                </a:cubicBezTo>
                <a:cubicBezTo>
                  <a:pt x="2522841" y="1479893"/>
                  <a:pt x="2516096" y="1483266"/>
                  <a:pt x="2516096" y="1500126"/>
                </a:cubicBezTo>
                <a:cubicBezTo>
                  <a:pt x="2516096" y="1496754"/>
                  <a:pt x="2512725" y="1493383"/>
                  <a:pt x="2512725" y="1490009"/>
                </a:cubicBezTo>
                <a:cubicBezTo>
                  <a:pt x="2512725" y="1496754"/>
                  <a:pt x="2509352" y="1500126"/>
                  <a:pt x="2505980" y="1503497"/>
                </a:cubicBezTo>
                <a:cubicBezTo>
                  <a:pt x="2505980" y="1516987"/>
                  <a:pt x="2509352" y="1527104"/>
                  <a:pt x="2512725" y="1533847"/>
                </a:cubicBezTo>
                <a:cubicBezTo>
                  <a:pt x="2512725" y="1537220"/>
                  <a:pt x="2509352" y="1533847"/>
                  <a:pt x="2509352" y="1537220"/>
                </a:cubicBezTo>
                <a:cubicBezTo>
                  <a:pt x="2502607" y="1560825"/>
                  <a:pt x="2512725" y="1557452"/>
                  <a:pt x="2509352" y="1577685"/>
                </a:cubicBezTo>
                <a:cubicBezTo>
                  <a:pt x="2509352" y="1577685"/>
                  <a:pt x="2509352" y="1570941"/>
                  <a:pt x="2512725" y="1567568"/>
                </a:cubicBezTo>
                <a:cubicBezTo>
                  <a:pt x="2512725" y="1577685"/>
                  <a:pt x="2516096" y="1587801"/>
                  <a:pt x="2522841" y="1584430"/>
                </a:cubicBezTo>
                <a:cubicBezTo>
                  <a:pt x="2519470" y="1597918"/>
                  <a:pt x="2512725" y="1584430"/>
                  <a:pt x="2509352" y="1597918"/>
                </a:cubicBezTo>
                <a:cubicBezTo>
                  <a:pt x="2509352" y="1597918"/>
                  <a:pt x="2512725" y="1591173"/>
                  <a:pt x="2512725" y="1587801"/>
                </a:cubicBezTo>
                <a:cubicBezTo>
                  <a:pt x="2509352" y="1587801"/>
                  <a:pt x="2505980" y="1591173"/>
                  <a:pt x="2502607" y="1597918"/>
                </a:cubicBezTo>
                <a:cubicBezTo>
                  <a:pt x="2502607" y="1594546"/>
                  <a:pt x="2505980" y="1587801"/>
                  <a:pt x="2505980" y="1584430"/>
                </a:cubicBezTo>
                <a:cubicBezTo>
                  <a:pt x="2495862" y="1594546"/>
                  <a:pt x="2502607" y="1594546"/>
                  <a:pt x="2495862" y="1587801"/>
                </a:cubicBezTo>
                <a:cubicBezTo>
                  <a:pt x="2492490" y="1594546"/>
                  <a:pt x="2492490" y="1604663"/>
                  <a:pt x="2485745" y="1601289"/>
                </a:cubicBezTo>
                <a:cubicBezTo>
                  <a:pt x="2479000" y="1614777"/>
                  <a:pt x="2479000" y="1624894"/>
                  <a:pt x="2475629" y="1641755"/>
                </a:cubicBezTo>
                <a:lnTo>
                  <a:pt x="2476913" y="1641434"/>
                </a:lnTo>
                <a:lnTo>
                  <a:pt x="2473520" y="1646393"/>
                </a:lnTo>
                <a:cubicBezTo>
                  <a:pt x="2471412" y="1646813"/>
                  <a:pt x="2468884" y="1646813"/>
                  <a:pt x="2465511" y="1651872"/>
                </a:cubicBezTo>
                <a:cubicBezTo>
                  <a:pt x="2465511" y="1655244"/>
                  <a:pt x="2468884" y="1655244"/>
                  <a:pt x="2468884" y="1658615"/>
                </a:cubicBezTo>
                <a:cubicBezTo>
                  <a:pt x="2468884" y="1661988"/>
                  <a:pt x="2465511" y="1661988"/>
                  <a:pt x="2462139" y="1661988"/>
                </a:cubicBezTo>
                <a:cubicBezTo>
                  <a:pt x="2462139" y="1668732"/>
                  <a:pt x="2468884" y="1661988"/>
                  <a:pt x="2465511" y="1668732"/>
                </a:cubicBezTo>
                <a:cubicBezTo>
                  <a:pt x="2462139" y="1678848"/>
                  <a:pt x="2465511" y="1678848"/>
                  <a:pt x="2462139" y="1685593"/>
                </a:cubicBezTo>
                <a:cubicBezTo>
                  <a:pt x="2458766" y="1702453"/>
                  <a:pt x="2465511" y="1709198"/>
                  <a:pt x="2472256" y="1715941"/>
                </a:cubicBezTo>
                <a:cubicBezTo>
                  <a:pt x="2468884" y="1722686"/>
                  <a:pt x="2465511" y="1729431"/>
                  <a:pt x="2468884" y="1726058"/>
                </a:cubicBezTo>
                <a:cubicBezTo>
                  <a:pt x="2468884" y="1729430"/>
                  <a:pt x="2467198" y="1735331"/>
                  <a:pt x="2465512" y="1739125"/>
                </a:cubicBezTo>
                <a:lnTo>
                  <a:pt x="2463242" y="1742580"/>
                </a:lnTo>
                <a:lnTo>
                  <a:pt x="2462139" y="1739547"/>
                </a:lnTo>
                <a:cubicBezTo>
                  <a:pt x="2462139" y="1742076"/>
                  <a:pt x="2462561" y="1742919"/>
                  <a:pt x="2463193" y="1742655"/>
                </a:cubicBezTo>
                <a:lnTo>
                  <a:pt x="2463242" y="1742580"/>
                </a:lnTo>
                <a:lnTo>
                  <a:pt x="2463825" y="1744183"/>
                </a:lnTo>
                <a:cubicBezTo>
                  <a:pt x="2464668" y="1743762"/>
                  <a:pt x="2465511" y="1742919"/>
                  <a:pt x="2465511" y="1746291"/>
                </a:cubicBezTo>
                <a:cubicBezTo>
                  <a:pt x="2462139" y="1753035"/>
                  <a:pt x="2458766" y="1749662"/>
                  <a:pt x="2455394" y="1759779"/>
                </a:cubicBezTo>
                <a:cubicBezTo>
                  <a:pt x="2452021" y="1766524"/>
                  <a:pt x="2458766" y="1759779"/>
                  <a:pt x="2458766" y="1756407"/>
                </a:cubicBezTo>
                <a:cubicBezTo>
                  <a:pt x="2458766" y="1763152"/>
                  <a:pt x="2455394" y="1766524"/>
                  <a:pt x="2452021" y="1776640"/>
                </a:cubicBezTo>
                <a:cubicBezTo>
                  <a:pt x="2458766" y="1766524"/>
                  <a:pt x="2452021" y="1780012"/>
                  <a:pt x="2448649" y="1783383"/>
                </a:cubicBezTo>
                <a:lnTo>
                  <a:pt x="2449443" y="1788542"/>
                </a:lnTo>
                <a:lnTo>
                  <a:pt x="2445276" y="1796873"/>
                </a:lnTo>
                <a:cubicBezTo>
                  <a:pt x="2448649" y="1793500"/>
                  <a:pt x="2449491" y="1790972"/>
                  <a:pt x="2449491" y="1788864"/>
                </a:cubicBezTo>
                <a:lnTo>
                  <a:pt x="2449443" y="1788542"/>
                </a:lnTo>
                <a:lnTo>
                  <a:pt x="2455394" y="1776640"/>
                </a:lnTo>
                <a:cubicBezTo>
                  <a:pt x="2455394" y="1783383"/>
                  <a:pt x="2458766" y="1773268"/>
                  <a:pt x="2462139" y="1769895"/>
                </a:cubicBezTo>
                <a:cubicBezTo>
                  <a:pt x="2465511" y="1769895"/>
                  <a:pt x="2462139" y="1776640"/>
                  <a:pt x="2462139" y="1776640"/>
                </a:cubicBezTo>
                <a:cubicBezTo>
                  <a:pt x="2455394" y="1780012"/>
                  <a:pt x="2462139" y="1783383"/>
                  <a:pt x="2455394" y="1790128"/>
                </a:cubicBezTo>
                <a:cubicBezTo>
                  <a:pt x="2458766" y="1793500"/>
                  <a:pt x="2452021" y="1796873"/>
                  <a:pt x="2455394" y="1800245"/>
                </a:cubicBezTo>
                <a:cubicBezTo>
                  <a:pt x="2458766" y="1800245"/>
                  <a:pt x="2458766" y="1800245"/>
                  <a:pt x="2458766" y="1800245"/>
                </a:cubicBezTo>
                <a:lnTo>
                  <a:pt x="2464754" y="1782282"/>
                </a:lnTo>
                <a:lnTo>
                  <a:pt x="2461347" y="1786662"/>
                </a:lnTo>
                <a:cubicBezTo>
                  <a:pt x="2461347" y="1786662"/>
                  <a:pt x="2468010" y="1774668"/>
                  <a:pt x="2468010" y="1771669"/>
                </a:cubicBezTo>
                <a:lnTo>
                  <a:pt x="2467870" y="1772935"/>
                </a:lnTo>
                <a:lnTo>
                  <a:pt x="2472256" y="1759779"/>
                </a:lnTo>
                <a:cubicBezTo>
                  <a:pt x="2472256" y="1759779"/>
                  <a:pt x="2472256" y="1763152"/>
                  <a:pt x="2472256" y="1763152"/>
                </a:cubicBezTo>
                <a:cubicBezTo>
                  <a:pt x="2479000" y="1746291"/>
                  <a:pt x="2475629" y="1739547"/>
                  <a:pt x="2482374" y="1722686"/>
                </a:cubicBezTo>
                <a:cubicBezTo>
                  <a:pt x="2485745" y="1722686"/>
                  <a:pt x="2489119" y="1715941"/>
                  <a:pt x="2489119" y="1709198"/>
                </a:cubicBezTo>
                <a:cubicBezTo>
                  <a:pt x="2495862" y="1705826"/>
                  <a:pt x="2489119" y="1715941"/>
                  <a:pt x="2492490" y="1712569"/>
                </a:cubicBezTo>
                <a:cubicBezTo>
                  <a:pt x="2489119" y="1722686"/>
                  <a:pt x="2489119" y="1722686"/>
                  <a:pt x="2489119" y="1726058"/>
                </a:cubicBezTo>
                <a:cubicBezTo>
                  <a:pt x="2492490" y="1726058"/>
                  <a:pt x="2492490" y="1712569"/>
                  <a:pt x="2495862" y="1709198"/>
                </a:cubicBezTo>
                <a:cubicBezTo>
                  <a:pt x="2495862" y="1709198"/>
                  <a:pt x="2495862" y="1709198"/>
                  <a:pt x="2499235" y="1705826"/>
                </a:cubicBezTo>
                <a:cubicBezTo>
                  <a:pt x="2492490" y="1719314"/>
                  <a:pt x="2499235" y="1722686"/>
                  <a:pt x="2505980" y="1722686"/>
                </a:cubicBezTo>
                <a:cubicBezTo>
                  <a:pt x="2505980" y="1732802"/>
                  <a:pt x="2505980" y="1736174"/>
                  <a:pt x="2509352" y="1732802"/>
                </a:cubicBezTo>
                <a:cubicBezTo>
                  <a:pt x="2505980" y="1742919"/>
                  <a:pt x="2505980" y="1749662"/>
                  <a:pt x="2502607" y="1756407"/>
                </a:cubicBezTo>
                <a:cubicBezTo>
                  <a:pt x="2502607" y="1759779"/>
                  <a:pt x="2489119" y="1786757"/>
                  <a:pt x="2502607" y="1780012"/>
                </a:cubicBezTo>
                <a:cubicBezTo>
                  <a:pt x="2502607" y="1783383"/>
                  <a:pt x="2499235" y="1790128"/>
                  <a:pt x="2499235" y="1796873"/>
                </a:cubicBezTo>
                <a:cubicBezTo>
                  <a:pt x="2495862" y="1793500"/>
                  <a:pt x="2499235" y="1790128"/>
                  <a:pt x="2499235" y="1786757"/>
                </a:cubicBezTo>
                <a:cubicBezTo>
                  <a:pt x="2499235" y="1786757"/>
                  <a:pt x="2495862" y="1790128"/>
                  <a:pt x="2492490" y="1793500"/>
                </a:cubicBezTo>
                <a:cubicBezTo>
                  <a:pt x="2492490" y="1793500"/>
                  <a:pt x="2495862" y="1780012"/>
                  <a:pt x="2492490" y="1780012"/>
                </a:cubicBezTo>
                <a:cubicBezTo>
                  <a:pt x="2489119" y="1786757"/>
                  <a:pt x="2479000" y="1806990"/>
                  <a:pt x="2479000" y="1813733"/>
                </a:cubicBezTo>
                <a:cubicBezTo>
                  <a:pt x="2475629" y="1813733"/>
                  <a:pt x="2472256" y="1820478"/>
                  <a:pt x="2468884" y="1827221"/>
                </a:cubicBezTo>
                <a:cubicBezTo>
                  <a:pt x="2468884" y="1827221"/>
                  <a:pt x="2465511" y="1830594"/>
                  <a:pt x="2465511" y="1833966"/>
                </a:cubicBezTo>
                <a:cubicBezTo>
                  <a:pt x="2462139" y="1827221"/>
                  <a:pt x="2468884" y="1830594"/>
                  <a:pt x="2468884" y="1823849"/>
                </a:cubicBezTo>
                <a:cubicBezTo>
                  <a:pt x="2472256" y="1820478"/>
                  <a:pt x="2462139" y="1827221"/>
                  <a:pt x="2458766" y="1837338"/>
                </a:cubicBezTo>
                <a:cubicBezTo>
                  <a:pt x="2458766" y="1833966"/>
                  <a:pt x="2458766" y="1833966"/>
                  <a:pt x="2455394" y="1833966"/>
                </a:cubicBezTo>
                <a:lnTo>
                  <a:pt x="2445504" y="1852951"/>
                </a:lnTo>
                <a:lnTo>
                  <a:pt x="2450853" y="1847467"/>
                </a:lnTo>
                <a:cubicBezTo>
                  <a:pt x="2450853" y="1857462"/>
                  <a:pt x="2457349" y="1834139"/>
                  <a:pt x="2463847" y="1834139"/>
                </a:cubicBezTo>
                <a:cubicBezTo>
                  <a:pt x="2463847" y="1837471"/>
                  <a:pt x="2460598" y="1844134"/>
                  <a:pt x="2457349" y="1850797"/>
                </a:cubicBezTo>
                <a:cubicBezTo>
                  <a:pt x="2454100" y="1847467"/>
                  <a:pt x="2441106" y="1857462"/>
                  <a:pt x="2437858" y="1874120"/>
                </a:cubicBezTo>
                <a:cubicBezTo>
                  <a:pt x="2434609" y="1872455"/>
                  <a:pt x="2434609" y="1870788"/>
                  <a:pt x="2435827" y="1868290"/>
                </a:cubicBezTo>
                <a:lnTo>
                  <a:pt x="2436055" y="1867822"/>
                </a:lnTo>
                <a:lnTo>
                  <a:pt x="2431786" y="1874432"/>
                </a:lnTo>
                <a:cubicBezTo>
                  <a:pt x="2428415" y="1884547"/>
                  <a:pt x="2438531" y="1867687"/>
                  <a:pt x="2431786" y="1881175"/>
                </a:cubicBezTo>
                <a:cubicBezTo>
                  <a:pt x="2428415" y="1884547"/>
                  <a:pt x="2428415" y="1877804"/>
                  <a:pt x="2418297" y="1898037"/>
                </a:cubicBezTo>
                <a:cubicBezTo>
                  <a:pt x="2414925" y="1894663"/>
                  <a:pt x="2411552" y="1901408"/>
                  <a:pt x="2408180" y="1901408"/>
                </a:cubicBezTo>
                <a:cubicBezTo>
                  <a:pt x="2404808" y="1908153"/>
                  <a:pt x="2404808" y="1911525"/>
                  <a:pt x="2408180" y="1911525"/>
                </a:cubicBezTo>
                <a:lnTo>
                  <a:pt x="2405939" y="1916195"/>
                </a:lnTo>
                <a:lnTo>
                  <a:pt x="2400171" y="1919534"/>
                </a:lnTo>
                <a:cubicBezTo>
                  <a:pt x="2397220" y="1923327"/>
                  <a:pt x="2394690" y="1928385"/>
                  <a:pt x="2394690" y="1931758"/>
                </a:cubicBezTo>
                <a:cubicBezTo>
                  <a:pt x="2394690" y="1931758"/>
                  <a:pt x="2391319" y="1935129"/>
                  <a:pt x="2394690" y="1921641"/>
                </a:cubicBezTo>
                <a:cubicBezTo>
                  <a:pt x="2381201" y="1931758"/>
                  <a:pt x="2371084" y="1962106"/>
                  <a:pt x="2360966" y="1962106"/>
                </a:cubicBezTo>
                <a:cubicBezTo>
                  <a:pt x="2360966" y="1972222"/>
                  <a:pt x="2357594" y="1972222"/>
                  <a:pt x="2354221" y="1978967"/>
                </a:cubicBezTo>
                <a:cubicBezTo>
                  <a:pt x="2354221" y="1978967"/>
                  <a:pt x="2357594" y="1975595"/>
                  <a:pt x="2357594" y="1975595"/>
                </a:cubicBezTo>
                <a:cubicBezTo>
                  <a:pt x="2354221" y="1982339"/>
                  <a:pt x="2347476" y="1992455"/>
                  <a:pt x="2340731" y="2005943"/>
                </a:cubicBezTo>
                <a:cubicBezTo>
                  <a:pt x="2340731" y="2005943"/>
                  <a:pt x="2340731" y="2005943"/>
                  <a:pt x="2344105" y="2009317"/>
                </a:cubicBezTo>
                <a:cubicBezTo>
                  <a:pt x="2347476" y="2002572"/>
                  <a:pt x="2344105" y="2002572"/>
                  <a:pt x="2344105" y="2002572"/>
                </a:cubicBezTo>
                <a:cubicBezTo>
                  <a:pt x="2347476" y="1995827"/>
                  <a:pt x="2354221" y="1995827"/>
                  <a:pt x="2354221" y="1989084"/>
                </a:cubicBezTo>
                <a:cubicBezTo>
                  <a:pt x="2354221" y="1989084"/>
                  <a:pt x="2360966" y="1992455"/>
                  <a:pt x="2360966" y="1992455"/>
                </a:cubicBezTo>
                <a:cubicBezTo>
                  <a:pt x="2371084" y="1985712"/>
                  <a:pt x="2381201" y="1955362"/>
                  <a:pt x="2387946" y="1945246"/>
                </a:cubicBezTo>
                <a:cubicBezTo>
                  <a:pt x="2384574" y="1958734"/>
                  <a:pt x="2374456" y="1982339"/>
                  <a:pt x="2360966" y="1999200"/>
                </a:cubicBezTo>
                <a:cubicBezTo>
                  <a:pt x="2360966" y="2002572"/>
                  <a:pt x="2367711" y="1999200"/>
                  <a:pt x="2367711" y="1999200"/>
                </a:cubicBezTo>
                <a:cubicBezTo>
                  <a:pt x="2367711" y="1999200"/>
                  <a:pt x="2357594" y="2012688"/>
                  <a:pt x="2367711" y="2005943"/>
                </a:cubicBezTo>
                <a:lnTo>
                  <a:pt x="2366698" y="2007294"/>
                </a:lnTo>
                <a:lnTo>
                  <a:pt x="2357594" y="2016060"/>
                </a:lnTo>
                <a:cubicBezTo>
                  <a:pt x="2359280" y="2014374"/>
                  <a:pt x="2361809" y="2012688"/>
                  <a:pt x="2363917" y="2011002"/>
                </a:cubicBezTo>
                <a:lnTo>
                  <a:pt x="2366698" y="2007294"/>
                </a:lnTo>
                <a:lnTo>
                  <a:pt x="2368976" y="2005101"/>
                </a:lnTo>
                <a:cubicBezTo>
                  <a:pt x="2372770" y="2000886"/>
                  <a:pt x="2376143" y="1997514"/>
                  <a:pt x="2377829" y="1999200"/>
                </a:cubicBezTo>
                <a:cubicBezTo>
                  <a:pt x="2384574" y="1989084"/>
                  <a:pt x="2387946" y="1989084"/>
                  <a:pt x="2391319" y="1982339"/>
                </a:cubicBezTo>
                <a:cubicBezTo>
                  <a:pt x="2391319" y="1975595"/>
                  <a:pt x="2371084" y="2005943"/>
                  <a:pt x="2371084" y="1999200"/>
                </a:cubicBezTo>
                <a:cubicBezTo>
                  <a:pt x="2374456" y="1992455"/>
                  <a:pt x="2374456" y="1995827"/>
                  <a:pt x="2381201" y="1989084"/>
                </a:cubicBezTo>
                <a:cubicBezTo>
                  <a:pt x="2381201" y="1982339"/>
                  <a:pt x="2371084" y="1992455"/>
                  <a:pt x="2371084" y="1992455"/>
                </a:cubicBezTo>
                <a:cubicBezTo>
                  <a:pt x="2377829" y="1982339"/>
                  <a:pt x="2384574" y="1978967"/>
                  <a:pt x="2391319" y="1975595"/>
                </a:cubicBezTo>
                <a:cubicBezTo>
                  <a:pt x="2394690" y="1968851"/>
                  <a:pt x="2394690" y="1972222"/>
                  <a:pt x="2398064" y="1962106"/>
                </a:cubicBezTo>
                <a:cubicBezTo>
                  <a:pt x="2398064" y="1965479"/>
                  <a:pt x="2401435" y="1965479"/>
                  <a:pt x="2404808" y="1958734"/>
                </a:cubicBezTo>
                <a:cubicBezTo>
                  <a:pt x="2404808" y="1962106"/>
                  <a:pt x="2408180" y="1958734"/>
                  <a:pt x="2408180" y="1965479"/>
                </a:cubicBezTo>
                <a:cubicBezTo>
                  <a:pt x="2411552" y="1958734"/>
                  <a:pt x="2414925" y="1965479"/>
                  <a:pt x="2421670" y="1958734"/>
                </a:cubicBezTo>
                <a:cubicBezTo>
                  <a:pt x="2425042" y="1945246"/>
                  <a:pt x="2431786" y="1938501"/>
                  <a:pt x="2438531" y="1925013"/>
                </a:cubicBezTo>
                <a:cubicBezTo>
                  <a:pt x="2438531" y="1918270"/>
                  <a:pt x="2435160" y="1928385"/>
                  <a:pt x="2431786" y="1925013"/>
                </a:cubicBezTo>
                <a:cubicBezTo>
                  <a:pt x="2435160" y="1921641"/>
                  <a:pt x="2441904" y="1914896"/>
                  <a:pt x="2445276" y="1918270"/>
                </a:cubicBezTo>
                <a:cubicBezTo>
                  <a:pt x="2441904" y="1928385"/>
                  <a:pt x="2438531" y="1941874"/>
                  <a:pt x="2431786" y="1951991"/>
                </a:cubicBezTo>
                <a:cubicBezTo>
                  <a:pt x="2431786" y="1951991"/>
                  <a:pt x="2435160" y="1945246"/>
                  <a:pt x="2438531" y="1938501"/>
                </a:cubicBezTo>
                <a:cubicBezTo>
                  <a:pt x="2438531" y="1948618"/>
                  <a:pt x="2428415" y="1958734"/>
                  <a:pt x="2425042" y="1955362"/>
                </a:cubicBezTo>
                <a:cubicBezTo>
                  <a:pt x="2421670" y="1968851"/>
                  <a:pt x="2418297" y="1975595"/>
                  <a:pt x="2411552" y="1985712"/>
                </a:cubicBezTo>
                <a:cubicBezTo>
                  <a:pt x="2411552" y="1985712"/>
                  <a:pt x="2411552" y="1985712"/>
                  <a:pt x="2408180" y="1989084"/>
                </a:cubicBezTo>
                <a:cubicBezTo>
                  <a:pt x="2401435" y="1999200"/>
                  <a:pt x="2414925" y="1985712"/>
                  <a:pt x="2408180" y="1992455"/>
                </a:cubicBezTo>
                <a:cubicBezTo>
                  <a:pt x="2411552" y="1995827"/>
                  <a:pt x="2404808" y="1992455"/>
                  <a:pt x="2401435" y="1995827"/>
                </a:cubicBezTo>
                <a:cubicBezTo>
                  <a:pt x="2401435" y="2002572"/>
                  <a:pt x="2398064" y="2012688"/>
                  <a:pt x="2387946" y="2019433"/>
                </a:cubicBezTo>
                <a:cubicBezTo>
                  <a:pt x="2391319" y="2012688"/>
                  <a:pt x="2398064" y="2002572"/>
                  <a:pt x="2398064" y="1999200"/>
                </a:cubicBezTo>
                <a:cubicBezTo>
                  <a:pt x="2391319" y="2012688"/>
                  <a:pt x="2377829" y="2026176"/>
                  <a:pt x="2367711" y="2036293"/>
                </a:cubicBezTo>
                <a:cubicBezTo>
                  <a:pt x="2374456" y="2036293"/>
                  <a:pt x="2377829" y="2029548"/>
                  <a:pt x="2381201" y="2026176"/>
                </a:cubicBezTo>
                <a:cubicBezTo>
                  <a:pt x="2381201" y="2036293"/>
                  <a:pt x="2364339" y="2056526"/>
                  <a:pt x="2357594" y="2073386"/>
                </a:cubicBezTo>
                <a:cubicBezTo>
                  <a:pt x="2357594" y="2070014"/>
                  <a:pt x="2360966" y="2070014"/>
                  <a:pt x="2360966" y="2073386"/>
                </a:cubicBezTo>
                <a:cubicBezTo>
                  <a:pt x="2354221" y="2083502"/>
                  <a:pt x="2354221" y="2083502"/>
                  <a:pt x="2347476" y="2093619"/>
                </a:cubicBezTo>
                <a:cubicBezTo>
                  <a:pt x="2350850" y="2093619"/>
                  <a:pt x="2357594" y="2083502"/>
                  <a:pt x="2360966" y="2083502"/>
                </a:cubicBezTo>
                <a:cubicBezTo>
                  <a:pt x="2354221" y="2090247"/>
                  <a:pt x="2340731" y="2100364"/>
                  <a:pt x="2340731" y="2107107"/>
                </a:cubicBezTo>
                <a:cubicBezTo>
                  <a:pt x="2344105" y="2107107"/>
                  <a:pt x="2344105" y="2100364"/>
                  <a:pt x="2347476" y="2096990"/>
                </a:cubicBezTo>
                <a:cubicBezTo>
                  <a:pt x="2347476" y="2107107"/>
                  <a:pt x="2344105" y="2110480"/>
                  <a:pt x="2337360" y="2117223"/>
                </a:cubicBezTo>
                <a:cubicBezTo>
                  <a:pt x="2344105" y="2107107"/>
                  <a:pt x="2337360" y="2113852"/>
                  <a:pt x="2330615" y="2113852"/>
                </a:cubicBezTo>
                <a:cubicBezTo>
                  <a:pt x="2323870" y="2123968"/>
                  <a:pt x="2330615" y="2120597"/>
                  <a:pt x="2323870" y="2127340"/>
                </a:cubicBezTo>
                <a:cubicBezTo>
                  <a:pt x="2317125" y="2130712"/>
                  <a:pt x="2307009" y="2144201"/>
                  <a:pt x="2300264" y="2147573"/>
                </a:cubicBezTo>
                <a:cubicBezTo>
                  <a:pt x="2307009" y="2140828"/>
                  <a:pt x="2317125" y="2130712"/>
                  <a:pt x="2327242" y="2117223"/>
                </a:cubicBezTo>
                <a:cubicBezTo>
                  <a:pt x="2337360" y="2107107"/>
                  <a:pt x="2344105" y="2093619"/>
                  <a:pt x="2350850" y="2083502"/>
                </a:cubicBezTo>
                <a:cubicBezTo>
                  <a:pt x="2347476" y="2086876"/>
                  <a:pt x="2344105" y="2090247"/>
                  <a:pt x="2340731" y="2096990"/>
                </a:cubicBezTo>
                <a:cubicBezTo>
                  <a:pt x="2333987" y="2103735"/>
                  <a:pt x="2330615" y="2110480"/>
                  <a:pt x="2327242" y="2117223"/>
                </a:cubicBezTo>
                <a:cubicBezTo>
                  <a:pt x="2323870" y="2113852"/>
                  <a:pt x="2317125" y="2123968"/>
                  <a:pt x="2317125" y="2120597"/>
                </a:cubicBezTo>
                <a:cubicBezTo>
                  <a:pt x="2310380" y="2134085"/>
                  <a:pt x="2300264" y="2140828"/>
                  <a:pt x="2296891" y="2147573"/>
                </a:cubicBezTo>
                <a:cubicBezTo>
                  <a:pt x="2290146" y="2157689"/>
                  <a:pt x="2283401" y="2164433"/>
                  <a:pt x="2280029" y="2171178"/>
                </a:cubicBezTo>
                <a:cubicBezTo>
                  <a:pt x="2276656" y="2171178"/>
                  <a:pt x="2276656" y="2171178"/>
                  <a:pt x="2276656" y="2171178"/>
                </a:cubicBezTo>
                <a:cubicBezTo>
                  <a:pt x="2269911" y="2184666"/>
                  <a:pt x="2259795" y="2188039"/>
                  <a:pt x="2256421" y="2198154"/>
                </a:cubicBezTo>
                <a:cubicBezTo>
                  <a:pt x="2256421" y="2204899"/>
                  <a:pt x="2263166" y="2188039"/>
                  <a:pt x="2263166" y="2194782"/>
                </a:cubicBezTo>
                <a:cubicBezTo>
                  <a:pt x="2263166" y="2201527"/>
                  <a:pt x="2256421" y="2201527"/>
                  <a:pt x="2253050" y="2208270"/>
                </a:cubicBezTo>
                <a:cubicBezTo>
                  <a:pt x="2246305" y="2215015"/>
                  <a:pt x="2256421" y="2204899"/>
                  <a:pt x="2256421" y="2211644"/>
                </a:cubicBezTo>
                <a:cubicBezTo>
                  <a:pt x="2249676" y="2218387"/>
                  <a:pt x="2242932" y="2221760"/>
                  <a:pt x="2236188" y="2225132"/>
                </a:cubicBezTo>
                <a:cubicBezTo>
                  <a:pt x="2215954" y="2252108"/>
                  <a:pt x="2209209" y="2262225"/>
                  <a:pt x="2226070" y="2255481"/>
                </a:cubicBezTo>
                <a:cubicBezTo>
                  <a:pt x="2232815" y="2245365"/>
                  <a:pt x="2232815" y="2241992"/>
                  <a:pt x="2236188" y="2238620"/>
                </a:cubicBezTo>
                <a:cubicBezTo>
                  <a:pt x="2236188" y="2238620"/>
                  <a:pt x="2236188" y="2241992"/>
                  <a:pt x="2236188" y="2241992"/>
                </a:cubicBezTo>
                <a:cubicBezTo>
                  <a:pt x="2239560" y="2241992"/>
                  <a:pt x="2249676" y="2231877"/>
                  <a:pt x="2249676" y="2225132"/>
                </a:cubicBezTo>
                <a:cubicBezTo>
                  <a:pt x="2253050" y="2225132"/>
                  <a:pt x="2266539" y="2211644"/>
                  <a:pt x="2263166" y="2211644"/>
                </a:cubicBezTo>
                <a:cubicBezTo>
                  <a:pt x="2269911" y="2208270"/>
                  <a:pt x="2280029" y="2201527"/>
                  <a:pt x="2286774" y="2191411"/>
                </a:cubicBezTo>
                <a:cubicBezTo>
                  <a:pt x="2283401" y="2191411"/>
                  <a:pt x="2276656" y="2198154"/>
                  <a:pt x="2276656" y="2194782"/>
                </a:cubicBezTo>
                <a:cubicBezTo>
                  <a:pt x="2283401" y="2181294"/>
                  <a:pt x="2296891" y="2171178"/>
                  <a:pt x="2303635" y="2164433"/>
                </a:cubicBezTo>
                <a:lnTo>
                  <a:pt x="2309565" y="2162952"/>
                </a:lnTo>
                <a:lnTo>
                  <a:pt x="2318290" y="2148991"/>
                </a:lnTo>
                <a:cubicBezTo>
                  <a:pt x="2323401" y="2143994"/>
                  <a:pt x="2329364" y="2138996"/>
                  <a:pt x="2332771" y="2133998"/>
                </a:cubicBezTo>
                <a:cubicBezTo>
                  <a:pt x="2339587" y="2127335"/>
                  <a:pt x="2339587" y="2124003"/>
                  <a:pt x="2339587" y="2120671"/>
                </a:cubicBezTo>
                <a:cubicBezTo>
                  <a:pt x="2342995" y="2114008"/>
                  <a:pt x="2342995" y="2120671"/>
                  <a:pt x="2339587" y="2127335"/>
                </a:cubicBezTo>
                <a:cubicBezTo>
                  <a:pt x="2339587" y="2124003"/>
                  <a:pt x="2346403" y="2114008"/>
                  <a:pt x="2346403" y="2120671"/>
                </a:cubicBezTo>
                <a:lnTo>
                  <a:pt x="2309881" y="2162871"/>
                </a:lnTo>
                <a:lnTo>
                  <a:pt x="2317125" y="2161061"/>
                </a:lnTo>
                <a:cubicBezTo>
                  <a:pt x="2323870" y="2157689"/>
                  <a:pt x="2330615" y="2147573"/>
                  <a:pt x="2337360" y="2140828"/>
                </a:cubicBezTo>
                <a:cubicBezTo>
                  <a:pt x="2344105" y="2130712"/>
                  <a:pt x="2350850" y="2123968"/>
                  <a:pt x="2360966" y="2113852"/>
                </a:cubicBezTo>
                <a:cubicBezTo>
                  <a:pt x="2367711" y="2103735"/>
                  <a:pt x="2371084" y="2096990"/>
                  <a:pt x="2377829" y="2090247"/>
                </a:cubicBezTo>
                <a:cubicBezTo>
                  <a:pt x="2374456" y="2096990"/>
                  <a:pt x="2371084" y="2103735"/>
                  <a:pt x="2371084" y="2107107"/>
                </a:cubicBezTo>
                <a:cubicBezTo>
                  <a:pt x="2377829" y="2093619"/>
                  <a:pt x="2381201" y="2086876"/>
                  <a:pt x="2391319" y="2073386"/>
                </a:cubicBezTo>
                <a:cubicBezTo>
                  <a:pt x="2391319" y="2073386"/>
                  <a:pt x="2391319" y="2073386"/>
                  <a:pt x="2394690" y="2073386"/>
                </a:cubicBezTo>
                <a:cubicBezTo>
                  <a:pt x="2384574" y="2080131"/>
                  <a:pt x="2377829" y="2096990"/>
                  <a:pt x="2381201" y="2100364"/>
                </a:cubicBezTo>
                <a:cubicBezTo>
                  <a:pt x="2387946" y="2090247"/>
                  <a:pt x="2391319" y="2083502"/>
                  <a:pt x="2391319" y="2093619"/>
                </a:cubicBezTo>
                <a:cubicBezTo>
                  <a:pt x="2398064" y="2083502"/>
                  <a:pt x="2391319" y="2086876"/>
                  <a:pt x="2391319" y="2083502"/>
                </a:cubicBezTo>
                <a:cubicBezTo>
                  <a:pt x="2398064" y="2076759"/>
                  <a:pt x="2401435" y="2073386"/>
                  <a:pt x="2401435" y="2063269"/>
                </a:cubicBezTo>
                <a:cubicBezTo>
                  <a:pt x="2408180" y="2056526"/>
                  <a:pt x="2411552" y="2063269"/>
                  <a:pt x="2414925" y="2059898"/>
                </a:cubicBezTo>
                <a:lnTo>
                  <a:pt x="2415843" y="2064031"/>
                </a:lnTo>
                <a:lnTo>
                  <a:pt x="2416368" y="2064031"/>
                </a:lnTo>
                <a:lnTo>
                  <a:pt x="2415947" y="2064499"/>
                </a:lnTo>
                <a:lnTo>
                  <a:pt x="2416611" y="2067485"/>
                </a:lnTo>
                <a:cubicBezTo>
                  <a:pt x="2415767" y="2070858"/>
                  <a:pt x="2413238" y="2075073"/>
                  <a:pt x="2408180" y="2080131"/>
                </a:cubicBezTo>
                <a:cubicBezTo>
                  <a:pt x="2408180" y="2080131"/>
                  <a:pt x="2408180" y="2080131"/>
                  <a:pt x="2414925" y="2083502"/>
                </a:cubicBezTo>
                <a:cubicBezTo>
                  <a:pt x="2411552" y="2090247"/>
                  <a:pt x="2408180" y="2086876"/>
                  <a:pt x="2404808" y="2093619"/>
                </a:cubicBezTo>
                <a:cubicBezTo>
                  <a:pt x="2414925" y="2086876"/>
                  <a:pt x="2411552" y="2096990"/>
                  <a:pt x="2404808" y="2110480"/>
                </a:cubicBezTo>
                <a:cubicBezTo>
                  <a:pt x="2401435" y="2110480"/>
                  <a:pt x="2408180" y="2103735"/>
                  <a:pt x="2404808" y="2103735"/>
                </a:cubicBezTo>
                <a:cubicBezTo>
                  <a:pt x="2391319" y="2127340"/>
                  <a:pt x="2371084" y="2147573"/>
                  <a:pt x="2354221" y="2167806"/>
                </a:cubicBezTo>
                <a:cubicBezTo>
                  <a:pt x="2340731" y="2184666"/>
                  <a:pt x="2320498" y="2201527"/>
                  <a:pt x="2307009" y="2215015"/>
                </a:cubicBezTo>
                <a:cubicBezTo>
                  <a:pt x="2303635" y="2218387"/>
                  <a:pt x="2303635" y="2225132"/>
                  <a:pt x="2293519" y="2235248"/>
                </a:cubicBezTo>
                <a:cubicBezTo>
                  <a:pt x="2290146" y="2235248"/>
                  <a:pt x="2290146" y="2235248"/>
                  <a:pt x="2286774" y="2238620"/>
                </a:cubicBezTo>
                <a:cubicBezTo>
                  <a:pt x="2286774" y="2238620"/>
                  <a:pt x="2290146" y="2235248"/>
                  <a:pt x="2290146" y="2231877"/>
                </a:cubicBezTo>
                <a:cubicBezTo>
                  <a:pt x="2273284" y="2238620"/>
                  <a:pt x="2269911" y="2245365"/>
                  <a:pt x="2246305" y="2272341"/>
                </a:cubicBezTo>
                <a:cubicBezTo>
                  <a:pt x="2239560" y="2285829"/>
                  <a:pt x="2229443" y="2285829"/>
                  <a:pt x="2222699" y="2295946"/>
                </a:cubicBezTo>
                <a:cubicBezTo>
                  <a:pt x="2212580" y="2306062"/>
                  <a:pt x="2226070" y="2289203"/>
                  <a:pt x="2219325" y="2295946"/>
                </a:cubicBezTo>
                <a:cubicBezTo>
                  <a:pt x="2215954" y="2292574"/>
                  <a:pt x="2229443" y="2282458"/>
                  <a:pt x="2232815" y="2279086"/>
                </a:cubicBezTo>
                <a:cubicBezTo>
                  <a:pt x="2226070" y="2275713"/>
                  <a:pt x="2215954" y="2292574"/>
                  <a:pt x="2209209" y="2295946"/>
                </a:cubicBezTo>
                <a:cubicBezTo>
                  <a:pt x="2219325" y="2282458"/>
                  <a:pt x="2202464" y="2299319"/>
                  <a:pt x="2205836" y="2292574"/>
                </a:cubicBezTo>
                <a:cubicBezTo>
                  <a:pt x="2192346" y="2306062"/>
                  <a:pt x="2192346" y="2309434"/>
                  <a:pt x="2182229" y="2312807"/>
                </a:cubicBezTo>
                <a:cubicBezTo>
                  <a:pt x="2175484" y="2319550"/>
                  <a:pt x="2175484" y="2319550"/>
                  <a:pt x="2175484" y="2322924"/>
                </a:cubicBezTo>
                <a:lnTo>
                  <a:pt x="2177838" y="2322041"/>
                </a:lnTo>
                <a:lnTo>
                  <a:pt x="2171689" y="2327139"/>
                </a:lnTo>
                <a:cubicBezTo>
                  <a:pt x="2162837" y="2332197"/>
                  <a:pt x="2151877" y="2338098"/>
                  <a:pt x="2141760" y="2346528"/>
                </a:cubicBezTo>
                <a:cubicBezTo>
                  <a:pt x="2148505" y="2333040"/>
                  <a:pt x="2175484" y="2319550"/>
                  <a:pt x="2188974" y="2299319"/>
                </a:cubicBezTo>
                <a:cubicBezTo>
                  <a:pt x="2202464" y="2292574"/>
                  <a:pt x="2199091" y="2285829"/>
                  <a:pt x="2212580" y="2275713"/>
                </a:cubicBezTo>
                <a:cubicBezTo>
                  <a:pt x="2212580" y="2279086"/>
                  <a:pt x="2205836" y="2285829"/>
                  <a:pt x="2202464" y="2292574"/>
                </a:cubicBezTo>
                <a:cubicBezTo>
                  <a:pt x="2212580" y="2285829"/>
                  <a:pt x="2222699" y="2272341"/>
                  <a:pt x="2232815" y="2262225"/>
                </a:cubicBezTo>
                <a:cubicBezTo>
                  <a:pt x="2222699" y="2268970"/>
                  <a:pt x="2212580" y="2275713"/>
                  <a:pt x="2199091" y="2282458"/>
                </a:cubicBezTo>
                <a:cubicBezTo>
                  <a:pt x="2192346" y="2289203"/>
                  <a:pt x="2199091" y="2289203"/>
                  <a:pt x="2192346" y="2292574"/>
                </a:cubicBezTo>
                <a:cubicBezTo>
                  <a:pt x="2192346" y="2292574"/>
                  <a:pt x="2192346" y="2292574"/>
                  <a:pt x="2188974" y="2292574"/>
                </a:cubicBezTo>
                <a:cubicBezTo>
                  <a:pt x="2178856" y="2299319"/>
                  <a:pt x="2185601" y="2302691"/>
                  <a:pt x="2172111" y="2309434"/>
                </a:cubicBezTo>
                <a:cubicBezTo>
                  <a:pt x="2178856" y="2299319"/>
                  <a:pt x="2168740" y="2309434"/>
                  <a:pt x="2168740" y="2306062"/>
                </a:cubicBezTo>
                <a:cubicBezTo>
                  <a:pt x="2155250" y="2316179"/>
                  <a:pt x="2165366" y="2309434"/>
                  <a:pt x="2161995" y="2316179"/>
                </a:cubicBezTo>
                <a:cubicBezTo>
                  <a:pt x="2145133" y="2333040"/>
                  <a:pt x="2131644" y="2339784"/>
                  <a:pt x="2118154" y="2353273"/>
                </a:cubicBezTo>
                <a:cubicBezTo>
                  <a:pt x="2114781" y="2356645"/>
                  <a:pt x="2118154" y="2356645"/>
                  <a:pt x="2118154" y="2356645"/>
                </a:cubicBezTo>
                <a:cubicBezTo>
                  <a:pt x="2121526" y="2353273"/>
                  <a:pt x="2124899" y="2349900"/>
                  <a:pt x="2128270" y="2346528"/>
                </a:cubicBezTo>
                <a:cubicBezTo>
                  <a:pt x="2131644" y="2343155"/>
                  <a:pt x="2138388" y="2339784"/>
                  <a:pt x="2141760" y="2336412"/>
                </a:cubicBezTo>
                <a:cubicBezTo>
                  <a:pt x="2138388" y="2339784"/>
                  <a:pt x="2135015" y="2343155"/>
                  <a:pt x="2128270" y="2349900"/>
                </a:cubicBezTo>
                <a:cubicBezTo>
                  <a:pt x="2124899" y="2353273"/>
                  <a:pt x="2124899" y="2356645"/>
                  <a:pt x="2131644" y="2353273"/>
                </a:cubicBezTo>
                <a:cubicBezTo>
                  <a:pt x="2124899" y="2360017"/>
                  <a:pt x="2124899" y="2360017"/>
                  <a:pt x="2118154" y="2370133"/>
                </a:cubicBezTo>
                <a:cubicBezTo>
                  <a:pt x="2114781" y="2370133"/>
                  <a:pt x="2118154" y="2366761"/>
                  <a:pt x="2114781" y="2366761"/>
                </a:cubicBezTo>
                <a:cubicBezTo>
                  <a:pt x="2111409" y="2370133"/>
                  <a:pt x="2111409" y="2370133"/>
                  <a:pt x="2111409" y="2373505"/>
                </a:cubicBezTo>
                <a:cubicBezTo>
                  <a:pt x="2114781" y="2376878"/>
                  <a:pt x="2114781" y="2373505"/>
                  <a:pt x="2124899" y="2373505"/>
                </a:cubicBezTo>
                <a:cubicBezTo>
                  <a:pt x="2118154" y="2373505"/>
                  <a:pt x="2118154" y="2380250"/>
                  <a:pt x="2111409" y="2383621"/>
                </a:cubicBezTo>
                <a:cubicBezTo>
                  <a:pt x="2104664" y="2390366"/>
                  <a:pt x="2101291" y="2400483"/>
                  <a:pt x="2091174" y="2410599"/>
                </a:cubicBezTo>
                <a:cubicBezTo>
                  <a:pt x="2084430" y="2420716"/>
                  <a:pt x="2070940" y="2430832"/>
                  <a:pt x="2054078" y="2444320"/>
                </a:cubicBezTo>
                <a:cubicBezTo>
                  <a:pt x="2047334" y="2457808"/>
                  <a:pt x="2020354" y="2478041"/>
                  <a:pt x="2010236" y="2491530"/>
                </a:cubicBezTo>
                <a:cubicBezTo>
                  <a:pt x="2003491" y="2498274"/>
                  <a:pt x="1986630" y="2505018"/>
                  <a:pt x="1993375" y="2508391"/>
                </a:cubicBezTo>
                <a:cubicBezTo>
                  <a:pt x="1986630" y="2508391"/>
                  <a:pt x="1983258" y="2511763"/>
                  <a:pt x="1979885" y="2511763"/>
                </a:cubicBezTo>
                <a:cubicBezTo>
                  <a:pt x="1973140" y="2518506"/>
                  <a:pt x="1993375" y="2508391"/>
                  <a:pt x="1983258" y="2515134"/>
                </a:cubicBezTo>
                <a:cubicBezTo>
                  <a:pt x="1973140" y="2521879"/>
                  <a:pt x="1983258" y="2511763"/>
                  <a:pt x="1976513" y="2515134"/>
                </a:cubicBezTo>
                <a:cubicBezTo>
                  <a:pt x="1973140" y="2518506"/>
                  <a:pt x="1973140" y="2521879"/>
                  <a:pt x="1969768" y="2528622"/>
                </a:cubicBezTo>
                <a:cubicBezTo>
                  <a:pt x="1959650" y="2531996"/>
                  <a:pt x="1946161" y="2542112"/>
                  <a:pt x="1932671" y="2548855"/>
                </a:cubicBezTo>
                <a:cubicBezTo>
                  <a:pt x="1919181" y="2558972"/>
                  <a:pt x="1902320" y="2565717"/>
                  <a:pt x="1895575" y="2572460"/>
                </a:cubicBezTo>
                <a:cubicBezTo>
                  <a:pt x="1892203" y="2572460"/>
                  <a:pt x="1888830" y="2575833"/>
                  <a:pt x="1885458" y="2572460"/>
                </a:cubicBezTo>
                <a:cubicBezTo>
                  <a:pt x="1861850" y="2589321"/>
                  <a:pt x="1838244" y="2599438"/>
                  <a:pt x="1814638" y="2609554"/>
                </a:cubicBezTo>
                <a:cubicBezTo>
                  <a:pt x="1804520" y="2612926"/>
                  <a:pt x="1791030" y="2616298"/>
                  <a:pt x="1780914" y="2619669"/>
                </a:cubicBezTo>
                <a:cubicBezTo>
                  <a:pt x="1774169" y="2623043"/>
                  <a:pt x="1767424" y="2626414"/>
                  <a:pt x="1760679" y="2626414"/>
                </a:cubicBezTo>
                <a:cubicBezTo>
                  <a:pt x="1753934" y="2629786"/>
                  <a:pt x="1750561" y="2633159"/>
                  <a:pt x="1743816" y="2633159"/>
                </a:cubicBezTo>
                <a:cubicBezTo>
                  <a:pt x="1733699" y="2633159"/>
                  <a:pt x="1726955" y="2636531"/>
                  <a:pt x="1710093" y="2643276"/>
                </a:cubicBezTo>
                <a:cubicBezTo>
                  <a:pt x="1710093" y="2643276"/>
                  <a:pt x="1703348" y="2643276"/>
                  <a:pt x="1703348" y="2639902"/>
                </a:cubicBezTo>
                <a:cubicBezTo>
                  <a:pt x="1689859" y="2646647"/>
                  <a:pt x="1676369" y="2650019"/>
                  <a:pt x="1659506" y="2653391"/>
                </a:cubicBezTo>
                <a:cubicBezTo>
                  <a:pt x="1646018" y="2656764"/>
                  <a:pt x="1632528" y="2660135"/>
                  <a:pt x="1615665" y="2663507"/>
                </a:cubicBezTo>
                <a:cubicBezTo>
                  <a:pt x="1615665" y="2663507"/>
                  <a:pt x="1615665" y="2663507"/>
                  <a:pt x="1615665" y="2660135"/>
                </a:cubicBezTo>
                <a:cubicBezTo>
                  <a:pt x="1595430" y="2670252"/>
                  <a:pt x="1595430" y="2663507"/>
                  <a:pt x="1578569" y="2670252"/>
                </a:cubicBezTo>
                <a:cubicBezTo>
                  <a:pt x="1575197" y="2670252"/>
                  <a:pt x="1561708" y="2673624"/>
                  <a:pt x="1551590" y="2673624"/>
                </a:cubicBezTo>
                <a:cubicBezTo>
                  <a:pt x="1554963" y="2673624"/>
                  <a:pt x="1548218" y="2673624"/>
                  <a:pt x="1548218" y="2670252"/>
                </a:cubicBezTo>
                <a:cubicBezTo>
                  <a:pt x="1538100" y="2673624"/>
                  <a:pt x="1544845" y="2673624"/>
                  <a:pt x="1534728" y="2676997"/>
                </a:cubicBezTo>
                <a:cubicBezTo>
                  <a:pt x="1521238" y="2676997"/>
                  <a:pt x="1507749" y="2676997"/>
                  <a:pt x="1490887" y="2676997"/>
                </a:cubicBezTo>
                <a:cubicBezTo>
                  <a:pt x="1474024" y="2676997"/>
                  <a:pt x="1453790" y="2680368"/>
                  <a:pt x="1436928" y="2683740"/>
                </a:cubicBezTo>
                <a:cubicBezTo>
                  <a:pt x="1426810" y="2680368"/>
                  <a:pt x="1409949" y="2676997"/>
                  <a:pt x="1393087" y="2676997"/>
                </a:cubicBezTo>
                <a:cubicBezTo>
                  <a:pt x="1393087" y="2676997"/>
                  <a:pt x="1393087" y="2673624"/>
                  <a:pt x="1396459" y="2670252"/>
                </a:cubicBezTo>
                <a:cubicBezTo>
                  <a:pt x="1389714" y="2670252"/>
                  <a:pt x="1382969" y="2670252"/>
                  <a:pt x="1372853" y="2670252"/>
                </a:cubicBezTo>
                <a:cubicBezTo>
                  <a:pt x="1366108" y="2670252"/>
                  <a:pt x="1355990" y="2670252"/>
                  <a:pt x="1345873" y="2670252"/>
                </a:cubicBezTo>
                <a:cubicBezTo>
                  <a:pt x="1329012" y="2673624"/>
                  <a:pt x="1312149" y="2673624"/>
                  <a:pt x="1302032" y="2670252"/>
                </a:cubicBezTo>
                <a:cubicBezTo>
                  <a:pt x="1325639" y="2670252"/>
                  <a:pt x="1352618" y="2670252"/>
                  <a:pt x="1376224" y="2666880"/>
                </a:cubicBezTo>
                <a:cubicBezTo>
                  <a:pt x="1399832" y="2663507"/>
                  <a:pt x="1426810" y="2660135"/>
                  <a:pt x="1443673" y="2656764"/>
                </a:cubicBezTo>
                <a:cubicBezTo>
                  <a:pt x="1507749" y="2639902"/>
                  <a:pt x="1578569" y="2629786"/>
                  <a:pt x="1642645" y="2606181"/>
                </a:cubicBezTo>
                <a:cubicBezTo>
                  <a:pt x="1703348" y="2596065"/>
                  <a:pt x="1760679" y="2572460"/>
                  <a:pt x="1818010" y="2538739"/>
                </a:cubicBezTo>
                <a:cubicBezTo>
                  <a:pt x="1814638" y="2535367"/>
                  <a:pt x="1801148" y="2542112"/>
                  <a:pt x="1797775" y="2538739"/>
                </a:cubicBezTo>
                <a:cubicBezTo>
                  <a:pt x="1834871" y="2521879"/>
                  <a:pt x="1851734" y="2515134"/>
                  <a:pt x="1885458" y="2494901"/>
                </a:cubicBezTo>
                <a:cubicBezTo>
                  <a:pt x="1885458" y="2491530"/>
                  <a:pt x="1882085" y="2494901"/>
                  <a:pt x="1875340" y="2494901"/>
                </a:cubicBezTo>
                <a:cubicBezTo>
                  <a:pt x="1871969" y="2505018"/>
                  <a:pt x="1844989" y="2508391"/>
                  <a:pt x="1844989" y="2511763"/>
                </a:cubicBezTo>
                <a:cubicBezTo>
                  <a:pt x="1831499" y="2515134"/>
                  <a:pt x="1814638" y="2521879"/>
                  <a:pt x="1801148" y="2528622"/>
                </a:cubicBezTo>
                <a:cubicBezTo>
                  <a:pt x="1784285" y="2535367"/>
                  <a:pt x="1770795" y="2542112"/>
                  <a:pt x="1753934" y="2545484"/>
                </a:cubicBezTo>
                <a:cubicBezTo>
                  <a:pt x="1750561" y="2545484"/>
                  <a:pt x="1760679" y="2545484"/>
                  <a:pt x="1750561" y="2552227"/>
                </a:cubicBezTo>
                <a:cubicBezTo>
                  <a:pt x="1750561" y="2548855"/>
                  <a:pt x="1743816" y="2548855"/>
                  <a:pt x="1737073" y="2552227"/>
                </a:cubicBezTo>
                <a:cubicBezTo>
                  <a:pt x="1730328" y="2555600"/>
                  <a:pt x="1720210" y="2558972"/>
                  <a:pt x="1716838" y="2562344"/>
                </a:cubicBezTo>
                <a:cubicBezTo>
                  <a:pt x="1726955" y="2552227"/>
                  <a:pt x="1686485" y="2569088"/>
                  <a:pt x="1672996" y="2572460"/>
                </a:cubicBezTo>
                <a:lnTo>
                  <a:pt x="1675448" y="2570315"/>
                </a:lnTo>
                <a:lnTo>
                  <a:pt x="1679741" y="2569088"/>
                </a:lnTo>
                <a:cubicBezTo>
                  <a:pt x="1679741" y="2569088"/>
                  <a:pt x="1678054" y="2569088"/>
                  <a:pt x="1676368" y="2569510"/>
                </a:cubicBezTo>
                <a:lnTo>
                  <a:pt x="1675448" y="2570315"/>
                </a:lnTo>
                <a:lnTo>
                  <a:pt x="1656134" y="2575833"/>
                </a:lnTo>
                <a:cubicBezTo>
                  <a:pt x="1652763" y="2579205"/>
                  <a:pt x="1656134" y="2572460"/>
                  <a:pt x="1652763" y="2572460"/>
                </a:cubicBezTo>
                <a:cubicBezTo>
                  <a:pt x="1639273" y="2579205"/>
                  <a:pt x="1625783" y="2579205"/>
                  <a:pt x="1615665" y="2582577"/>
                </a:cubicBezTo>
                <a:cubicBezTo>
                  <a:pt x="1602175" y="2582577"/>
                  <a:pt x="1592059" y="2585948"/>
                  <a:pt x="1578569" y="2592693"/>
                </a:cubicBezTo>
                <a:cubicBezTo>
                  <a:pt x="1578569" y="2589321"/>
                  <a:pt x="1571824" y="2589321"/>
                  <a:pt x="1571824" y="2585948"/>
                </a:cubicBezTo>
                <a:cubicBezTo>
                  <a:pt x="1565079" y="2589321"/>
                  <a:pt x="1554963" y="2592693"/>
                  <a:pt x="1554963" y="2589321"/>
                </a:cubicBezTo>
                <a:cubicBezTo>
                  <a:pt x="1551590" y="2589321"/>
                  <a:pt x="1544845" y="2592693"/>
                  <a:pt x="1551590" y="2592693"/>
                </a:cubicBezTo>
                <a:cubicBezTo>
                  <a:pt x="1551590" y="2596065"/>
                  <a:pt x="1544845" y="2592693"/>
                  <a:pt x="1538100" y="2596065"/>
                </a:cubicBezTo>
                <a:cubicBezTo>
                  <a:pt x="1531355" y="2592693"/>
                  <a:pt x="1538100" y="2592693"/>
                  <a:pt x="1531355" y="2592693"/>
                </a:cubicBezTo>
                <a:cubicBezTo>
                  <a:pt x="1521238" y="2596065"/>
                  <a:pt x="1501004" y="2596065"/>
                  <a:pt x="1501004" y="2602810"/>
                </a:cubicBezTo>
                <a:cubicBezTo>
                  <a:pt x="1494259" y="2596065"/>
                  <a:pt x="1484142" y="2599438"/>
                  <a:pt x="1467279" y="2602810"/>
                </a:cubicBezTo>
                <a:cubicBezTo>
                  <a:pt x="1470653" y="2599438"/>
                  <a:pt x="1484142" y="2599438"/>
                  <a:pt x="1490887" y="2596065"/>
                </a:cubicBezTo>
                <a:cubicBezTo>
                  <a:pt x="1494259" y="2592693"/>
                  <a:pt x="1480769" y="2592693"/>
                  <a:pt x="1474024" y="2592693"/>
                </a:cubicBezTo>
                <a:cubicBezTo>
                  <a:pt x="1477398" y="2589321"/>
                  <a:pt x="1480769" y="2589321"/>
                  <a:pt x="1487514" y="2589321"/>
                </a:cubicBezTo>
                <a:lnTo>
                  <a:pt x="1491729" y="2588478"/>
                </a:lnTo>
                <a:lnTo>
                  <a:pt x="1484142" y="2585948"/>
                </a:lnTo>
                <a:cubicBezTo>
                  <a:pt x="1474024" y="2585948"/>
                  <a:pt x="1477398" y="2589321"/>
                  <a:pt x="1463908" y="2592693"/>
                </a:cubicBezTo>
                <a:cubicBezTo>
                  <a:pt x="1457163" y="2592693"/>
                  <a:pt x="1470653" y="2592693"/>
                  <a:pt x="1467279" y="2596065"/>
                </a:cubicBezTo>
                <a:cubicBezTo>
                  <a:pt x="1457163" y="2592693"/>
                  <a:pt x="1453790" y="2592693"/>
                  <a:pt x="1443673" y="2592693"/>
                </a:cubicBezTo>
                <a:cubicBezTo>
                  <a:pt x="1450418" y="2589321"/>
                  <a:pt x="1453790" y="2589321"/>
                  <a:pt x="1453790" y="2585948"/>
                </a:cubicBezTo>
                <a:cubicBezTo>
                  <a:pt x="1453790" y="2585948"/>
                  <a:pt x="1450418" y="2585948"/>
                  <a:pt x="1450418" y="2585948"/>
                </a:cubicBezTo>
                <a:cubicBezTo>
                  <a:pt x="1440300" y="2589321"/>
                  <a:pt x="1436928" y="2585948"/>
                  <a:pt x="1423439" y="2589321"/>
                </a:cubicBezTo>
                <a:cubicBezTo>
                  <a:pt x="1430183" y="2585948"/>
                  <a:pt x="1430183" y="2582577"/>
                  <a:pt x="1413322" y="2585948"/>
                </a:cubicBezTo>
                <a:cubicBezTo>
                  <a:pt x="1406577" y="2585948"/>
                  <a:pt x="1430183" y="2582577"/>
                  <a:pt x="1433555" y="2582577"/>
                </a:cubicBezTo>
                <a:cubicBezTo>
                  <a:pt x="1416694" y="2582577"/>
                  <a:pt x="1406577" y="2582577"/>
                  <a:pt x="1386343" y="2585948"/>
                </a:cubicBezTo>
                <a:cubicBezTo>
                  <a:pt x="1386343" y="2582577"/>
                  <a:pt x="1379598" y="2582577"/>
                  <a:pt x="1393087" y="2579205"/>
                </a:cubicBezTo>
                <a:cubicBezTo>
                  <a:pt x="1376224" y="2579205"/>
                  <a:pt x="1362735" y="2582577"/>
                  <a:pt x="1359363" y="2589321"/>
                </a:cubicBezTo>
                <a:cubicBezTo>
                  <a:pt x="1349245" y="2589321"/>
                  <a:pt x="1335755" y="2585948"/>
                  <a:pt x="1332384" y="2592693"/>
                </a:cubicBezTo>
                <a:lnTo>
                  <a:pt x="1334169" y="2593288"/>
                </a:lnTo>
                <a:lnTo>
                  <a:pt x="1330698" y="2593537"/>
                </a:lnTo>
                <a:cubicBezTo>
                  <a:pt x="1327325" y="2591849"/>
                  <a:pt x="1323953" y="2589321"/>
                  <a:pt x="1318894" y="2589321"/>
                </a:cubicBezTo>
                <a:cubicBezTo>
                  <a:pt x="1315522" y="2589321"/>
                  <a:pt x="1308777" y="2592693"/>
                  <a:pt x="1315522" y="2592693"/>
                </a:cubicBezTo>
                <a:cubicBezTo>
                  <a:pt x="1312149" y="2592693"/>
                  <a:pt x="1302032" y="2589321"/>
                  <a:pt x="1312149" y="2589321"/>
                </a:cubicBezTo>
                <a:cubicBezTo>
                  <a:pt x="1305404" y="2585948"/>
                  <a:pt x="1288543" y="2592693"/>
                  <a:pt x="1291914" y="2585948"/>
                </a:cubicBezTo>
                <a:cubicBezTo>
                  <a:pt x="1285170" y="2585948"/>
                  <a:pt x="1288543" y="2589321"/>
                  <a:pt x="1285170" y="2592693"/>
                </a:cubicBezTo>
                <a:cubicBezTo>
                  <a:pt x="1278425" y="2592693"/>
                  <a:pt x="1258190" y="2589321"/>
                  <a:pt x="1251445" y="2589321"/>
                </a:cubicBezTo>
                <a:cubicBezTo>
                  <a:pt x="1254818" y="2585948"/>
                  <a:pt x="1264935" y="2589321"/>
                  <a:pt x="1275053" y="2589321"/>
                </a:cubicBezTo>
                <a:cubicBezTo>
                  <a:pt x="1275053" y="2585948"/>
                  <a:pt x="1271680" y="2585948"/>
                  <a:pt x="1268308" y="2585948"/>
                </a:cubicBezTo>
                <a:cubicBezTo>
                  <a:pt x="1275053" y="2582577"/>
                  <a:pt x="1278425" y="2585948"/>
                  <a:pt x="1278425" y="2585948"/>
                </a:cubicBezTo>
                <a:cubicBezTo>
                  <a:pt x="1288543" y="2585948"/>
                  <a:pt x="1285170" y="2585948"/>
                  <a:pt x="1288543" y="2582577"/>
                </a:cubicBezTo>
                <a:cubicBezTo>
                  <a:pt x="1237957" y="2585948"/>
                  <a:pt x="1160392" y="2572460"/>
                  <a:pt x="1109804" y="2569088"/>
                </a:cubicBezTo>
                <a:cubicBezTo>
                  <a:pt x="1116549" y="2562344"/>
                  <a:pt x="1062592" y="2558972"/>
                  <a:pt x="1055847" y="2558972"/>
                </a:cubicBezTo>
                <a:cubicBezTo>
                  <a:pt x="1052474" y="2558972"/>
                  <a:pt x="1052474" y="2555600"/>
                  <a:pt x="1049102" y="2555600"/>
                </a:cubicBezTo>
                <a:cubicBezTo>
                  <a:pt x="1042357" y="2558972"/>
                  <a:pt x="1038984" y="2552227"/>
                  <a:pt x="1028868" y="2552227"/>
                </a:cubicBezTo>
                <a:cubicBezTo>
                  <a:pt x="1018750" y="2548855"/>
                  <a:pt x="1038984" y="2555600"/>
                  <a:pt x="1035612" y="2548855"/>
                </a:cubicBezTo>
                <a:cubicBezTo>
                  <a:pt x="1025494" y="2545484"/>
                  <a:pt x="1022123" y="2552227"/>
                  <a:pt x="1012005" y="2545484"/>
                </a:cubicBezTo>
                <a:cubicBezTo>
                  <a:pt x="1012005" y="2545484"/>
                  <a:pt x="1015378" y="2545484"/>
                  <a:pt x="1018750" y="2545484"/>
                </a:cubicBezTo>
                <a:cubicBezTo>
                  <a:pt x="1008633" y="2542112"/>
                  <a:pt x="985027" y="2535367"/>
                  <a:pt x="985027" y="2542112"/>
                </a:cubicBezTo>
                <a:cubicBezTo>
                  <a:pt x="978282" y="2535367"/>
                  <a:pt x="981654" y="2531996"/>
                  <a:pt x="968164" y="2525251"/>
                </a:cubicBezTo>
                <a:cubicBezTo>
                  <a:pt x="958047" y="2521879"/>
                  <a:pt x="961419" y="2528622"/>
                  <a:pt x="951302" y="2525251"/>
                </a:cubicBezTo>
                <a:cubicBezTo>
                  <a:pt x="951302" y="2521879"/>
                  <a:pt x="934439" y="2515134"/>
                  <a:pt x="927695" y="2515134"/>
                </a:cubicBezTo>
                <a:cubicBezTo>
                  <a:pt x="924323" y="2505018"/>
                  <a:pt x="890599" y="2501646"/>
                  <a:pt x="880482" y="2494901"/>
                </a:cubicBezTo>
                <a:cubicBezTo>
                  <a:pt x="870364" y="2491530"/>
                  <a:pt x="856874" y="2488158"/>
                  <a:pt x="840013" y="2481413"/>
                </a:cubicBezTo>
                <a:cubicBezTo>
                  <a:pt x="826523" y="2474670"/>
                  <a:pt x="813033" y="2467925"/>
                  <a:pt x="809662" y="2467925"/>
                </a:cubicBezTo>
                <a:cubicBezTo>
                  <a:pt x="816407" y="2464553"/>
                  <a:pt x="819778" y="2467925"/>
                  <a:pt x="823151" y="2471297"/>
                </a:cubicBezTo>
                <a:cubicBezTo>
                  <a:pt x="826523" y="2472982"/>
                  <a:pt x="825681" y="2472140"/>
                  <a:pt x="825681" y="2471297"/>
                </a:cubicBezTo>
                <a:lnTo>
                  <a:pt x="833268" y="2471297"/>
                </a:lnTo>
                <a:lnTo>
                  <a:pt x="833268" y="2478041"/>
                </a:lnTo>
                <a:cubicBezTo>
                  <a:pt x="833268" y="2474670"/>
                  <a:pt x="836641" y="2478041"/>
                  <a:pt x="840013" y="2478041"/>
                </a:cubicBezTo>
                <a:cubicBezTo>
                  <a:pt x="846758" y="2481413"/>
                  <a:pt x="850129" y="2481413"/>
                  <a:pt x="856874" y="2484785"/>
                </a:cubicBezTo>
                <a:cubicBezTo>
                  <a:pt x="856874" y="2484785"/>
                  <a:pt x="860247" y="2484785"/>
                  <a:pt x="860247" y="2484785"/>
                </a:cubicBezTo>
                <a:cubicBezTo>
                  <a:pt x="860247" y="2481413"/>
                  <a:pt x="853503" y="2478041"/>
                  <a:pt x="843384" y="2474670"/>
                </a:cubicBezTo>
                <a:lnTo>
                  <a:pt x="833268" y="2471297"/>
                </a:lnTo>
                <a:lnTo>
                  <a:pt x="823151" y="2467925"/>
                </a:lnTo>
                <a:lnTo>
                  <a:pt x="815971" y="2463138"/>
                </a:lnTo>
                <a:lnTo>
                  <a:pt x="819778" y="2464553"/>
                </a:lnTo>
                <a:cubicBezTo>
                  <a:pt x="819778" y="2464553"/>
                  <a:pt x="819778" y="2464553"/>
                  <a:pt x="819778" y="2461180"/>
                </a:cubicBezTo>
                <a:cubicBezTo>
                  <a:pt x="813033" y="2457808"/>
                  <a:pt x="813033" y="2461180"/>
                  <a:pt x="806288" y="2457808"/>
                </a:cubicBezTo>
                <a:cubicBezTo>
                  <a:pt x="819778" y="2457808"/>
                  <a:pt x="799544" y="2451064"/>
                  <a:pt x="789427" y="2447692"/>
                </a:cubicBezTo>
                <a:cubicBezTo>
                  <a:pt x="789427" y="2444320"/>
                  <a:pt x="809662" y="2454437"/>
                  <a:pt x="819778" y="2457808"/>
                </a:cubicBezTo>
                <a:cubicBezTo>
                  <a:pt x="816407" y="2451064"/>
                  <a:pt x="816407" y="2454437"/>
                  <a:pt x="809662" y="2447692"/>
                </a:cubicBezTo>
                <a:cubicBezTo>
                  <a:pt x="813033" y="2451064"/>
                  <a:pt x="799544" y="2447692"/>
                  <a:pt x="786054" y="2444320"/>
                </a:cubicBezTo>
                <a:cubicBezTo>
                  <a:pt x="772564" y="2437575"/>
                  <a:pt x="759074" y="2430832"/>
                  <a:pt x="755703" y="2427459"/>
                </a:cubicBezTo>
                <a:cubicBezTo>
                  <a:pt x="735468" y="2420716"/>
                  <a:pt x="705117" y="2400483"/>
                  <a:pt x="691627" y="2397111"/>
                </a:cubicBezTo>
                <a:cubicBezTo>
                  <a:pt x="694999" y="2400483"/>
                  <a:pt x="698372" y="2403854"/>
                  <a:pt x="705117" y="2407227"/>
                </a:cubicBezTo>
                <a:cubicBezTo>
                  <a:pt x="708489" y="2410599"/>
                  <a:pt x="698372" y="2403854"/>
                  <a:pt x="694999" y="2403854"/>
                </a:cubicBezTo>
                <a:cubicBezTo>
                  <a:pt x="691627" y="2403854"/>
                  <a:pt x="698372" y="2407227"/>
                  <a:pt x="701744" y="2410599"/>
                </a:cubicBezTo>
                <a:cubicBezTo>
                  <a:pt x="705117" y="2407227"/>
                  <a:pt x="711862" y="2417342"/>
                  <a:pt x="711862" y="2413971"/>
                </a:cubicBezTo>
                <a:cubicBezTo>
                  <a:pt x="715234" y="2413971"/>
                  <a:pt x="715234" y="2417342"/>
                  <a:pt x="715234" y="2417342"/>
                </a:cubicBezTo>
                <a:cubicBezTo>
                  <a:pt x="715234" y="2417342"/>
                  <a:pt x="715234" y="2417342"/>
                  <a:pt x="701744" y="2413971"/>
                </a:cubicBezTo>
                <a:cubicBezTo>
                  <a:pt x="701744" y="2413971"/>
                  <a:pt x="718607" y="2420716"/>
                  <a:pt x="715234" y="2424087"/>
                </a:cubicBezTo>
                <a:cubicBezTo>
                  <a:pt x="701744" y="2413971"/>
                  <a:pt x="694999" y="2410599"/>
                  <a:pt x="688254" y="2407227"/>
                </a:cubicBezTo>
                <a:cubicBezTo>
                  <a:pt x="684882" y="2407227"/>
                  <a:pt x="684882" y="2403854"/>
                  <a:pt x="678138" y="2400483"/>
                </a:cubicBezTo>
                <a:cubicBezTo>
                  <a:pt x="674764" y="2400483"/>
                  <a:pt x="668021" y="2397111"/>
                  <a:pt x="661276" y="2393738"/>
                </a:cubicBezTo>
                <a:cubicBezTo>
                  <a:pt x="664648" y="2390366"/>
                  <a:pt x="671393" y="2393738"/>
                  <a:pt x="668021" y="2390366"/>
                </a:cubicBezTo>
                <a:cubicBezTo>
                  <a:pt x="678138" y="2393738"/>
                  <a:pt x="678138" y="2397111"/>
                  <a:pt x="684882" y="2397111"/>
                </a:cubicBezTo>
                <a:cubicBezTo>
                  <a:pt x="681509" y="2390366"/>
                  <a:pt x="681509" y="2390366"/>
                  <a:pt x="681509" y="2386994"/>
                </a:cubicBezTo>
                <a:cubicBezTo>
                  <a:pt x="678138" y="2386994"/>
                  <a:pt x="681509" y="2386994"/>
                  <a:pt x="681509" y="2390366"/>
                </a:cubicBezTo>
                <a:cubicBezTo>
                  <a:pt x="674764" y="2390366"/>
                  <a:pt x="661276" y="2373505"/>
                  <a:pt x="657903" y="2380250"/>
                </a:cubicBezTo>
                <a:cubicBezTo>
                  <a:pt x="654531" y="2373505"/>
                  <a:pt x="654531" y="2373505"/>
                  <a:pt x="647786" y="2370133"/>
                </a:cubicBezTo>
                <a:cubicBezTo>
                  <a:pt x="649472" y="2370133"/>
                  <a:pt x="646943" y="2367604"/>
                  <a:pt x="645257" y="2365918"/>
                </a:cubicBezTo>
                <a:lnTo>
                  <a:pt x="644193" y="2364678"/>
                </a:lnTo>
                <a:lnTo>
                  <a:pt x="647786" y="2366761"/>
                </a:lnTo>
                <a:cubicBezTo>
                  <a:pt x="645257" y="2365075"/>
                  <a:pt x="644203" y="2364443"/>
                  <a:pt x="643992" y="2364443"/>
                </a:cubicBezTo>
                <a:lnTo>
                  <a:pt x="644193" y="2364678"/>
                </a:lnTo>
                <a:lnTo>
                  <a:pt x="626708" y="2354537"/>
                </a:lnTo>
                <a:cubicBezTo>
                  <a:pt x="618277" y="2349900"/>
                  <a:pt x="609003" y="2344842"/>
                  <a:pt x="600572" y="2339784"/>
                </a:cubicBezTo>
                <a:cubicBezTo>
                  <a:pt x="617434" y="2346528"/>
                  <a:pt x="603944" y="2336412"/>
                  <a:pt x="587083" y="2322924"/>
                </a:cubicBezTo>
                <a:cubicBezTo>
                  <a:pt x="570221" y="2312807"/>
                  <a:pt x="546613" y="2295946"/>
                  <a:pt x="539868" y="2292574"/>
                </a:cubicBezTo>
                <a:cubicBezTo>
                  <a:pt x="533124" y="2285829"/>
                  <a:pt x="523007" y="2275713"/>
                  <a:pt x="509517" y="2268970"/>
                </a:cubicBezTo>
                <a:cubicBezTo>
                  <a:pt x="499401" y="2258853"/>
                  <a:pt x="485911" y="2248736"/>
                  <a:pt x="479166" y="2241992"/>
                </a:cubicBezTo>
                <a:cubicBezTo>
                  <a:pt x="479166" y="2238620"/>
                  <a:pt x="472421" y="2231877"/>
                  <a:pt x="465676" y="2225132"/>
                </a:cubicBezTo>
                <a:cubicBezTo>
                  <a:pt x="458932" y="2221760"/>
                  <a:pt x="475793" y="2238620"/>
                  <a:pt x="465676" y="2231877"/>
                </a:cubicBezTo>
                <a:cubicBezTo>
                  <a:pt x="465676" y="2228503"/>
                  <a:pt x="462303" y="2225132"/>
                  <a:pt x="455558" y="2218387"/>
                </a:cubicBezTo>
                <a:cubicBezTo>
                  <a:pt x="455558" y="2218387"/>
                  <a:pt x="458932" y="2218387"/>
                  <a:pt x="458932" y="2218387"/>
                </a:cubicBezTo>
                <a:cubicBezTo>
                  <a:pt x="448814" y="2215015"/>
                  <a:pt x="438697" y="2201527"/>
                  <a:pt x="435324" y="2194782"/>
                </a:cubicBezTo>
                <a:cubicBezTo>
                  <a:pt x="425207" y="2184666"/>
                  <a:pt x="415091" y="2174549"/>
                  <a:pt x="404973" y="2164433"/>
                </a:cubicBezTo>
                <a:cubicBezTo>
                  <a:pt x="398228" y="2154318"/>
                  <a:pt x="388111" y="2144201"/>
                  <a:pt x="381366" y="2137456"/>
                </a:cubicBezTo>
                <a:cubicBezTo>
                  <a:pt x="384738" y="2137456"/>
                  <a:pt x="374622" y="2120597"/>
                  <a:pt x="371248" y="2127340"/>
                </a:cubicBezTo>
                <a:cubicBezTo>
                  <a:pt x="367877" y="2120597"/>
                  <a:pt x="364503" y="2117223"/>
                  <a:pt x="371248" y="2117223"/>
                </a:cubicBezTo>
                <a:cubicBezTo>
                  <a:pt x="357759" y="2103735"/>
                  <a:pt x="354387" y="2096990"/>
                  <a:pt x="340897" y="2083502"/>
                </a:cubicBezTo>
                <a:cubicBezTo>
                  <a:pt x="340897" y="2086876"/>
                  <a:pt x="351014" y="2100364"/>
                  <a:pt x="357759" y="2103735"/>
                </a:cubicBezTo>
                <a:cubicBezTo>
                  <a:pt x="361132" y="2113852"/>
                  <a:pt x="344269" y="2090247"/>
                  <a:pt x="340897" y="2090247"/>
                </a:cubicBezTo>
                <a:cubicBezTo>
                  <a:pt x="340897" y="2090247"/>
                  <a:pt x="340897" y="2090247"/>
                  <a:pt x="340897" y="2086876"/>
                </a:cubicBezTo>
                <a:cubicBezTo>
                  <a:pt x="334152" y="2080131"/>
                  <a:pt x="330781" y="2073386"/>
                  <a:pt x="317291" y="2059898"/>
                </a:cubicBezTo>
                <a:lnTo>
                  <a:pt x="310239" y="2044034"/>
                </a:lnTo>
                <a:lnTo>
                  <a:pt x="310239" y="2044091"/>
                </a:lnTo>
                <a:lnTo>
                  <a:pt x="305868" y="2047373"/>
                </a:lnTo>
                <a:lnTo>
                  <a:pt x="311810" y="2059476"/>
                </a:lnTo>
                <a:cubicBezTo>
                  <a:pt x="317291" y="2067485"/>
                  <a:pt x="324036" y="2075073"/>
                  <a:pt x="330781" y="2080131"/>
                </a:cubicBezTo>
                <a:cubicBezTo>
                  <a:pt x="330781" y="2083502"/>
                  <a:pt x="327407" y="2080131"/>
                  <a:pt x="324036" y="2080131"/>
                </a:cubicBezTo>
                <a:cubicBezTo>
                  <a:pt x="324036" y="2083502"/>
                  <a:pt x="340897" y="2096990"/>
                  <a:pt x="337526" y="2096990"/>
                </a:cubicBezTo>
                <a:cubicBezTo>
                  <a:pt x="340897" y="2100364"/>
                  <a:pt x="340897" y="2100364"/>
                  <a:pt x="347642" y="2107107"/>
                </a:cubicBezTo>
                <a:cubicBezTo>
                  <a:pt x="344269" y="2107107"/>
                  <a:pt x="340897" y="2103735"/>
                  <a:pt x="340897" y="2103735"/>
                </a:cubicBezTo>
                <a:cubicBezTo>
                  <a:pt x="340897" y="2110480"/>
                  <a:pt x="347642" y="2113852"/>
                  <a:pt x="354387" y="2123968"/>
                </a:cubicBezTo>
                <a:cubicBezTo>
                  <a:pt x="351014" y="2120597"/>
                  <a:pt x="347642" y="2117223"/>
                  <a:pt x="344269" y="2117223"/>
                </a:cubicBezTo>
                <a:cubicBezTo>
                  <a:pt x="337526" y="2103735"/>
                  <a:pt x="324036" y="2090247"/>
                  <a:pt x="320663" y="2090247"/>
                </a:cubicBezTo>
                <a:cubicBezTo>
                  <a:pt x="317291" y="2083502"/>
                  <a:pt x="320663" y="2083502"/>
                  <a:pt x="317291" y="2076759"/>
                </a:cubicBezTo>
                <a:cubicBezTo>
                  <a:pt x="310546" y="2070014"/>
                  <a:pt x="310546" y="2073386"/>
                  <a:pt x="303801" y="2070014"/>
                </a:cubicBezTo>
                <a:cubicBezTo>
                  <a:pt x="300428" y="2063269"/>
                  <a:pt x="300428" y="2059898"/>
                  <a:pt x="293683" y="2049781"/>
                </a:cubicBezTo>
                <a:cubicBezTo>
                  <a:pt x="293683" y="2048095"/>
                  <a:pt x="294527" y="2049781"/>
                  <a:pt x="295791" y="2051467"/>
                </a:cubicBezTo>
                <a:lnTo>
                  <a:pt x="296242" y="2051632"/>
                </a:lnTo>
                <a:lnTo>
                  <a:pt x="293963" y="2040225"/>
                </a:lnTo>
                <a:lnTo>
                  <a:pt x="293683" y="2039665"/>
                </a:lnTo>
                <a:cubicBezTo>
                  <a:pt x="290311" y="2039665"/>
                  <a:pt x="297056" y="2049781"/>
                  <a:pt x="290311" y="2043038"/>
                </a:cubicBezTo>
                <a:lnTo>
                  <a:pt x="287998" y="2035582"/>
                </a:lnTo>
                <a:lnTo>
                  <a:pt x="286647" y="2040716"/>
                </a:lnTo>
                <a:cubicBezTo>
                  <a:pt x="283277" y="2030595"/>
                  <a:pt x="283277" y="2027220"/>
                  <a:pt x="279907" y="2020472"/>
                </a:cubicBezTo>
                <a:lnTo>
                  <a:pt x="282957" y="2022507"/>
                </a:lnTo>
                <a:lnTo>
                  <a:pt x="280453" y="2016664"/>
                </a:lnTo>
                <a:lnTo>
                  <a:pt x="276537" y="2013724"/>
                </a:lnTo>
                <a:lnTo>
                  <a:pt x="277044" y="2012910"/>
                </a:lnTo>
                <a:lnTo>
                  <a:pt x="276822" y="2012688"/>
                </a:lnTo>
                <a:cubicBezTo>
                  <a:pt x="270077" y="2012688"/>
                  <a:pt x="280193" y="2019433"/>
                  <a:pt x="276822" y="2019433"/>
                </a:cubicBezTo>
                <a:cubicBezTo>
                  <a:pt x="270077" y="2009317"/>
                  <a:pt x="270077" y="2002572"/>
                  <a:pt x="259959" y="1995827"/>
                </a:cubicBezTo>
                <a:cubicBezTo>
                  <a:pt x="259959" y="1999200"/>
                  <a:pt x="266704" y="2002572"/>
                  <a:pt x="270077" y="2009317"/>
                </a:cubicBezTo>
                <a:cubicBezTo>
                  <a:pt x="270077" y="2016060"/>
                  <a:pt x="263332" y="1999200"/>
                  <a:pt x="259959" y="1999200"/>
                </a:cubicBezTo>
                <a:cubicBezTo>
                  <a:pt x="259959" y="1992455"/>
                  <a:pt x="253215" y="1985712"/>
                  <a:pt x="246471" y="1975595"/>
                </a:cubicBezTo>
                <a:cubicBezTo>
                  <a:pt x="249842" y="1975595"/>
                  <a:pt x="253215" y="1985712"/>
                  <a:pt x="256587" y="1985712"/>
                </a:cubicBezTo>
                <a:cubicBezTo>
                  <a:pt x="263332" y="1992455"/>
                  <a:pt x="280193" y="2009317"/>
                  <a:pt x="273448" y="2005943"/>
                </a:cubicBezTo>
                <a:cubicBezTo>
                  <a:pt x="273448" y="2012688"/>
                  <a:pt x="276822" y="2012688"/>
                  <a:pt x="276822" y="2009317"/>
                </a:cubicBezTo>
                <a:cubicBezTo>
                  <a:pt x="280193" y="2009317"/>
                  <a:pt x="270077" y="1992455"/>
                  <a:pt x="266704" y="1992455"/>
                </a:cubicBezTo>
                <a:cubicBezTo>
                  <a:pt x="266704" y="1985712"/>
                  <a:pt x="273448" y="1999200"/>
                  <a:pt x="273448" y="1989084"/>
                </a:cubicBezTo>
                <a:cubicBezTo>
                  <a:pt x="266704" y="1985712"/>
                  <a:pt x="270077" y="1982339"/>
                  <a:pt x="266704" y="1978967"/>
                </a:cubicBezTo>
                <a:lnTo>
                  <a:pt x="263226" y="1972170"/>
                </a:lnTo>
                <a:lnTo>
                  <a:pt x="263332" y="1972222"/>
                </a:lnTo>
                <a:cubicBezTo>
                  <a:pt x="259959" y="1965479"/>
                  <a:pt x="256587" y="1962106"/>
                  <a:pt x="256587" y="1958734"/>
                </a:cubicBezTo>
                <a:cubicBezTo>
                  <a:pt x="249842" y="1958734"/>
                  <a:pt x="243097" y="1938501"/>
                  <a:pt x="236352" y="1928385"/>
                </a:cubicBezTo>
                <a:cubicBezTo>
                  <a:pt x="232981" y="1928385"/>
                  <a:pt x="243097" y="1938501"/>
                  <a:pt x="236352" y="1938501"/>
                </a:cubicBezTo>
                <a:cubicBezTo>
                  <a:pt x="239726" y="1948618"/>
                  <a:pt x="239726" y="1938501"/>
                  <a:pt x="243097" y="1948618"/>
                </a:cubicBezTo>
                <a:cubicBezTo>
                  <a:pt x="239726" y="1948618"/>
                  <a:pt x="246471" y="1955362"/>
                  <a:pt x="239726" y="1955362"/>
                </a:cubicBezTo>
                <a:cubicBezTo>
                  <a:pt x="239726" y="1955362"/>
                  <a:pt x="236352" y="1948618"/>
                  <a:pt x="236352" y="1951991"/>
                </a:cubicBezTo>
                <a:cubicBezTo>
                  <a:pt x="229608" y="1941874"/>
                  <a:pt x="226236" y="1931758"/>
                  <a:pt x="222863" y="1925013"/>
                </a:cubicBezTo>
                <a:cubicBezTo>
                  <a:pt x="219491" y="1914896"/>
                  <a:pt x="216118" y="1908153"/>
                  <a:pt x="216118" y="1898037"/>
                </a:cubicBezTo>
                <a:cubicBezTo>
                  <a:pt x="211060" y="1892978"/>
                  <a:pt x="204316" y="1881175"/>
                  <a:pt x="199256" y="1868951"/>
                </a:cubicBezTo>
                <a:lnTo>
                  <a:pt x="197632" y="1861337"/>
                </a:lnTo>
                <a:lnTo>
                  <a:pt x="209373" y="1881175"/>
                </a:lnTo>
                <a:cubicBezTo>
                  <a:pt x="216118" y="1894663"/>
                  <a:pt x="219491" y="1908153"/>
                  <a:pt x="226236" y="1918270"/>
                </a:cubicBezTo>
                <a:cubicBezTo>
                  <a:pt x="229608" y="1914896"/>
                  <a:pt x="222863" y="1904780"/>
                  <a:pt x="229608" y="1908153"/>
                </a:cubicBezTo>
                <a:cubicBezTo>
                  <a:pt x="226236" y="1901408"/>
                  <a:pt x="222863" y="1901408"/>
                  <a:pt x="222863" y="1904780"/>
                </a:cubicBezTo>
                <a:cubicBezTo>
                  <a:pt x="222863" y="1904780"/>
                  <a:pt x="222863" y="1904780"/>
                  <a:pt x="216118" y="1891292"/>
                </a:cubicBezTo>
                <a:lnTo>
                  <a:pt x="217867" y="1891292"/>
                </a:lnTo>
                <a:lnTo>
                  <a:pt x="218106" y="1888754"/>
                </a:lnTo>
                <a:lnTo>
                  <a:pt x="199256" y="1854199"/>
                </a:lnTo>
                <a:cubicBezTo>
                  <a:pt x="199256" y="1847454"/>
                  <a:pt x="195883" y="1840711"/>
                  <a:pt x="192512" y="1830594"/>
                </a:cubicBezTo>
                <a:cubicBezTo>
                  <a:pt x="189138" y="1823849"/>
                  <a:pt x="185767" y="1817105"/>
                  <a:pt x="185767" y="1806990"/>
                </a:cubicBezTo>
                <a:cubicBezTo>
                  <a:pt x="179022" y="1800245"/>
                  <a:pt x="179022" y="1806990"/>
                  <a:pt x="179022" y="1810361"/>
                </a:cubicBezTo>
                <a:cubicBezTo>
                  <a:pt x="175650" y="1803616"/>
                  <a:pt x="175650" y="1803616"/>
                  <a:pt x="172277" y="1800245"/>
                </a:cubicBezTo>
                <a:cubicBezTo>
                  <a:pt x="179022" y="1806990"/>
                  <a:pt x="175650" y="1796873"/>
                  <a:pt x="179022" y="1796873"/>
                </a:cubicBezTo>
                <a:cubicBezTo>
                  <a:pt x="172277" y="1790128"/>
                  <a:pt x="172277" y="1786757"/>
                  <a:pt x="168905" y="1769895"/>
                </a:cubicBezTo>
                <a:cubicBezTo>
                  <a:pt x="172277" y="1776640"/>
                  <a:pt x="168905" y="1759779"/>
                  <a:pt x="172277" y="1759779"/>
                </a:cubicBezTo>
                <a:cubicBezTo>
                  <a:pt x="165532" y="1742919"/>
                  <a:pt x="165532" y="1742919"/>
                  <a:pt x="158787" y="1726058"/>
                </a:cubicBezTo>
                <a:cubicBezTo>
                  <a:pt x="155416" y="1715941"/>
                  <a:pt x="155416" y="1726058"/>
                  <a:pt x="152042" y="1722686"/>
                </a:cubicBezTo>
                <a:cubicBezTo>
                  <a:pt x="152042" y="1715941"/>
                  <a:pt x="152042" y="1709198"/>
                  <a:pt x="152042" y="1709198"/>
                </a:cubicBezTo>
                <a:cubicBezTo>
                  <a:pt x="148671" y="1702453"/>
                  <a:pt x="152042" y="1709198"/>
                  <a:pt x="148671" y="1712569"/>
                </a:cubicBezTo>
                <a:cubicBezTo>
                  <a:pt x="141926" y="1695710"/>
                  <a:pt x="148671" y="1692336"/>
                  <a:pt x="141926" y="1678848"/>
                </a:cubicBezTo>
                <a:cubicBezTo>
                  <a:pt x="141926" y="1678848"/>
                  <a:pt x="145297" y="1682220"/>
                  <a:pt x="145297" y="1682220"/>
                </a:cubicBezTo>
                <a:cubicBezTo>
                  <a:pt x="141926" y="1672105"/>
                  <a:pt x="141926" y="1665360"/>
                  <a:pt x="138553" y="1645127"/>
                </a:cubicBezTo>
                <a:cubicBezTo>
                  <a:pt x="135181" y="1645127"/>
                  <a:pt x="138553" y="1648499"/>
                  <a:pt x="138553" y="1651872"/>
                </a:cubicBezTo>
                <a:cubicBezTo>
                  <a:pt x="135181" y="1648499"/>
                  <a:pt x="135181" y="1645127"/>
                  <a:pt x="131808" y="1635011"/>
                </a:cubicBezTo>
                <a:cubicBezTo>
                  <a:pt x="131808" y="1635011"/>
                  <a:pt x="135181" y="1635011"/>
                  <a:pt x="135181" y="1638384"/>
                </a:cubicBezTo>
                <a:cubicBezTo>
                  <a:pt x="135181" y="1631639"/>
                  <a:pt x="135181" y="1624894"/>
                  <a:pt x="131808" y="1618151"/>
                </a:cubicBezTo>
                <a:cubicBezTo>
                  <a:pt x="131808" y="1608034"/>
                  <a:pt x="131808" y="1601289"/>
                  <a:pt x="128436" y="1591173"/>
                </a:cubicBezTo>
                <a:cubicBezTo>
                  <a:pt x="128436" y="1581056"/>
                  <a:pt x="128436" y="1570941"/>
                  <a:pt x="125063" y="1560825"/>
                </a:cubicBezTo>
                <a:cubicBezTo>
                  <a:pt x="125063" y="1554080"/>
                  <a:pt x="121691" y="1543963"/>
                  <a:pt x="121691" y="1537220"/>
                </a:cubicBezTo>
                <a:cubicBezTo>
                  <a:pt x="125063" y="1530475"/>
                  <a:pt x="114946" y="1493383"/>
                  <a:pt x="118318" y="1493383"/>
                </a:cubicBezTo>
                <a:lnTo>
                  <a:pt x="115587" y="1436011"/>
                </a:lnTo>
                <a:lnTo>
                  <a:pt x="114767" y="1440111"/>
                </a:lnTo>
                <a:cubicBezTo>
                  <a:pt x="113083" y="1436737"/>
                  <a:pt x="113083" y="1430832"/>
                  <a:pt x="113925" y="1425772"/>
                </a:cubicBezTo>
                <a:lnTo>
                  <a:pt x="114987" y="1423431"/>
                </a:lnTo>
                <a:lnTo>
                  <a:pt x="114946" y="1422567"/>
                </a:lnTo>
                <a:lnTo>
                  <a:pt x="115107" y="1423167"/>
                </a:lnTo>
                <a:lnTo>
                  <a:pt x="118137" y="1416493"/>
                </a:lnTo>
                <a:lnTo>
                  <a:pt x="117978" y="1415059"/>
                </a:lnTo>
                <a:lnTo>
                  <a:pt x="115883" y="1410500"/>
                </a:lnTo>
                <a:lnTo>
                  <a:pt x="116690" y="1403447"/>
                </a:lnTo>
                <a:lnTo>
                  <a:pt x="116453" y="1401308"/>
                </a:lnTo>
                <a:lnTo>
                  <a:pt x="114945" y="1387723"/>
                </a:lnTo>
                <a:lnTo>
                  <a:pt x="117945" y="1386220"/>
                </a:lnTo>
                <a:lnTo>
                  <a:pt x="118137" y="1385836"/>
                </a:lnTo>
                <a:lnTo>
                  <a:pt x="118137" y="1379376"/>
                </a:lnTo>
                <a:cubicBezTo>
                  <a:pt x="118137" y="1369253"/>
                  <a:pt x="114767" y="1386124"/>
                  <a:pt x="114767" y="1376001"/>
                </a:cubicBezTo>
                <a:cubicBezTo>
                  <a:pt x="111397" y="1376001"/>
                  <a:pt x="118137" y="1376001"/>
                  <a:pt x="118137" y="1369253"/>
                </a:cubicBezTo>
                <a:lnTo>
                  <a:pt x="114657" y="1358026"/>
                </a:lnTo>
                <a:lnTo>
                  <a:pt x="111199" y="1371857"/>
                </a:lnTo>
                <a:cubicBezTo>
                  <a:pt x="111199" y="1365860"/>
                  <a:pt x="111199" y="1362861"/>
                  <a:pt x="107451" y="1362861"/>
                </a:cubicBezTo>
                <a:lnTo>
                  <a:pt x="114427" y="1357281"/>
                </a:lnTo>
                <a:lnTo>
                  <a:pt x="114347" y="1357021"/>
                </a:lnTo>
                <a:cubicBezTo>
                  <a:pt x="113925" y="1352383"/>
                  <a:pt x="114767" y="1347320"/>
                  <a:pt x="118137" y="1342260"/>
                </a:cubicBezTo>
                <a:cubicBezTo>
                  <a:pt x="118137" y="1352383"/>
                  <a:pt x="118137" y="1362505"/>
                  <a:pt x="118137" y="1365879"/>
                </a:cubicBezTo>
                <a:cubicBezTo>
                  <a:pt x="118137" y="1352383"/>
                  <a:pt x="128249" y="1332137"/>
                  <a:pt x="128249" y="1318641"/>
                </a:cubicBezTo>
                <a:cubicBezTo>
                  <a:pt x="124877" y="1322014"/>
                  <a:pt x="124877" y="1328764"/>
                  <a:pt x="121507" y="1332137"/>
                </a:cubicBezTo>
                <a:lnTo>
                  <a:pt x="120678" y="1321548"/>
                </a:lnTo>
                <a:lnTo>
                  <a:pt x="119944" y="1324380"/>
                </a:lnTo>
                <a:lnTo>
                  <a:pt x="119944" y="1312175"/>
                </a:lnTo>
                <a:lnTo>
                  <a:pt x="119823" y="1310627"/>
                </a:lnTo>
                <a:cubicBezTo>
                  <a:pt x="119823" y="1300926"/>
                  <a:pt x="119823" y="1289960"/>
                  <a:pt x="118137" y="1281525"/>
                </a:cubicBezTo>
                <a:cubicBezTo>
                  <a:pt x="118137" y="1281525"/>
                  <a:pt x="114767" y="1284899"/>
                  <a:pt x="114767" y="1284899"/>
                </a:cubicBezTo>
                <a:cubicBezTo>
                  <a:pt x="114767" y="1271402"/>
                  <a:pt x="114767" y="1268028"/>
                  <a:pt x="118137" y="1257906"/>
                </a:cubicBezTo>
                <a:cubicBezTo>
                  <a:pt x="114767" y="1257906"/>
                  <a:pt x="114767" y="1271402"/>
                  <a:pt x="111397" y="1271402"/>
                </a:cubicBezTo>
                <a:cubicBezTo>
                  <a:pt x="111397" y="1268028"/>
                  <a:pt x="113083" y="1262123"/>
                  <a:pt x="114347" y="1256218"/>
                </a:cubicBezTo>
                <a:lnTo>
                  <a:pt x="114419" y="1253558"/>
                </a:lnTo>
                <a:lnTo>
                  <a:pt x="114767" y="1254531"/>
                </a:lnTo>
                <a:lnTo>
                  <a:pt x="114448" y="1252512"/>
                </a:lnTo>
                <a:lnTo>
                  <a:pt x="114767" y="1241035"/>
                </a:lnTo>
                <a:cubicBezTo>
                  <a:pt x="113082" y="1242721"/>
                  <a:pt x="113082" y="1244408"/>
                  <a:pt x="113503" y="1246517"/>
                </a:cubicBezTo>
                <a:lnTo>
                  <a:pt x="114448" y="1252512"/>
                </a:lnTo>
                <a:lnTo>
                  <a:pt x="114419" y="1253558"/>
                </a:lnTo>
                <a:lnTo>
                  <a:pt x="110555" y="1242721"/>
                </a:lnTo>
                <a:cubicBezTo>
                  <a:pt x="110555" y="1239347"/>
                  <a:pt x="111397" y="1235973"/>
                  <a:pt x="111397" y="1230912"/>
                </a:cubicBezTo>
                <a:cubicBezTo>
                  <a:pt x="111397" y="1244408"/>
                  <a:pt x="114767" y="1234285"/>
                  <a:pt x="118137" y="1230912"/>
                </a:cubicBezTo>
                <a:cubicBezTo>
                  <a:pt x="121507" y="1220789"/>
                  <a:pt x="118137" y="1224164"/>
                  <a:pt x="118137" y="1214041"/>
                </a:cubicBezTo>
                <a:cubicBezTo>
                  <a:pt x="121507" y="1207292"/>
                  <a:pt x="124877" y="1190421"/>
                  <a:pt x="128249" y="1183673"/>
                </a:cubicBezTo>
                <a:cubicBezTo>
                  <a:pt x="124877" y="1197170"/>
                  <a:pt x="121507" y="1210666"/>
                  <a:pt x="121507" y="1224164"/>
                </a:cubicBezTo>
                <a:lnTo>
                  <a:pt x="121507" y="1227537"/>
                </a:lnTo>
                <a:lnTo>
                  <a:pt x="121507" y="1268028"/>
                </a:lnTo>
                <a:cubicBezTo>
                  <a:pt x="121507" y="1261279"/>
                  <a:pt x="124877" y="1244408"/>
                  <a:pt x="121507" y="1227537"/>
                </a:cubicBezTo>
                <a:cubicBezTo>
                  <a:pt x="124877" y="1227537"/>
                  <a:pt x="124877" y="1214041"/>
                  <a:pt x="128249" y="1217414"/>
                </a:cubicBezTo>
                <a:cubicBezTo>
                  <a:pt x="131619" y="1190421"/>
                  <a:pt x="134989" y="1170177"/>
                  <a:pt x="134989" y="1156679"/>
                </a:cubicBezTo>
                <a:cubicBezTo>
                  <a:pt x="134989" y="1153306"/>
                  <a:pt x="138359" y="1153306"/>
                  <a:pt x="138359" y="1153306"/>
                </a:cubicBezTo>
                <a:cubicBezTo>
                  <a:pt x="138359" y="1139808"/>
                  <a:pt x="145099" y="1129686"/>
                  <a:pt x="141729" y="1116190"/>
                </a:cubicBezTo>
                <a:cubicBezTo>
                  <a:pt x="138359" y="1112815"/>
                  <a:pt x="141729" y="1129686"/>
                  <a:pt x="138359" y="1126312"/>
                </a:cubicBezTo>
                <a:cubicBezTo>
                  <a:pt x="134989" y="1119563"/>
                  <a:pt x="138359" y="1116190"/>
                  <a:pt x="141729" y="1109442"/>
                </a:cubicBezTo>
                <a:cubicBezTo>
                  <a:pt x="141729" y="1099319"/>
                  <a:pt x="138359" y="1112815"/>
                  <a:pt x="134989" y="1109442"/>
                </a:cubicBezTo>
                <a:cubicBezTo>
                  <a:pt x="138359" y="1095944"/>
                  <a:pt x="141729" y="1092571"/>
                  <a:pt x="145099" y="1085821"/>
                </a:cubicBezTo>
                <a:cubicBezTo>
                  <a:pt x="151839" y="1048706"/>
                  <a:pt x="151839" y="1038583"/>
                  <a:pt x="138359" y="1055454"/>
                </a:cubicBezTo>
                <a:cubicBezTo>
                  <a:pt x="138359" y="1065577"/>
                  <a:pt x="138359" y="1068950"/>
                  <a:pt x="141729" y="1072325"/>
                </a:cubicBezTo>
                <a:cubicBezTo>
                  <a:pt x="145099" y="1068950"/>
                  <a:pt x="141729" y="1062202"/>
                  <a:pt x="145099" y="1058827"/>
                </a:cubicBezTo>
                <a:cubicBezTo>
                  <a:pt x="145099" y="1062202"/>
                  <a:pt x="145099" y="1065577"/>
                  <a:pt x="145099" y="1072325"/>
                </a:cubicBezTo>
                <a:cubicBezTo>
                  <a:pt x="141729" y="1072325"/>
                  <a:pt x="141729" y="1075698"/>
                  <a:pt x="138359" y="1085821"/>
                </a:cubicBezTo>
                <a:cubicBezTo>
                  <a:pt x="134989" y="1082448"/>
                  <a:pt x="138359" y="1075698"/>
                  <a:pt x="138359" y="1072325"/>
                </a:cubicBezTo>
                <a:cubicBezTo>
                  <a:pt x="138359" y="1072325"/>
                  <a:pt x="138359" y="1072325"/>
                  <a:pt x="138359" y="1068950"/>
                </a:cubicBezTo>
                <a:cubicBezTo>
                  <a:pt x="134989" y="1072325"/>
                  <a:pt x="131619" y="1089196"/>
                  <a:pt x="134989" y="1089196"/>
                </a:cubicBezTo>
                <a:cubicBezTo>
                  <a:pt x="131619" y="1092571"/>
                  <a:pt x="128249" y="1112815"/>
                  <a:pt x="131619" y="1109442"/>
                </a:cubicBezTo>
                <a:cubicBezTo>
                  <a:pt x="124877" y="1116190"/>
                  <a:pt x="121507" y="1126312"/>
                  <a:pt x="121507" y="1139808"/>
                </a:cubicBezTo>
                <a:cubicBezTo>
                  <a:pt x="121507" y="1139808"/>
                  <a:pt x="124877" y="1129686"/>
                  <a:pt x="128249" y="1133060"/>
                </a:cubicBezTo>
                <a:cubicBezTo>
                  <a:pt x="124877" y="1146556"/>
                  <a:pt x="121507" y="1160054"/>
                  <a:pt x="118137" y="1173550"/>
                </a:cubicBezTo>
                <a:lnTo>
                  <a:pt x="113909" y="1177232"/>
                </a:lnTo>
                <a:lnTo>
                  <a:pt x="111760" y="1193190"/>
                </a:lnTo>
                <a:cubicBezTo>
                  <a:pt x="109574" y="1200270"/>
                  <a:pt x="106950" y="1208598"/>
                  <a:pt x="106950" y="1216928"/>
                </a:cubicBezTo>
                <a:lnTo>
                  <a:pt x="106950" y="1223591"/>
                </a:lnTo>
                <a:cubicBezTo>
                  <a:pt x="103451" y="1226923"/>
                  <a:pt x="103451" y="1236919"/>
                  <a:pt x="99953" y="1233586"/>
                </a:cubicBezTo>
                <a:lnTo>
                  <a:pt x="113868" y="1177268"/>
                </a:lnTo>
                <a:lnTo>
                  <a:pt x="108449" y="1181985"/>
                </a:lnTo>
                <a:cubicBezTo>
                  <a:pt x="105499" y="1188735"/>
                  <a:pt x="102971" y="1198858"/>
                  <a:pt x="101287" y="1210666"/>
                </a:cubicBezTo>
                <a:cubicBezTo>
                  <a:pt x="101287" y="1217414"/>
                  <a:pt x="97917" y="1220789"/>
                  <a:pt x="97917" y="1227537"/>
                </a:cubicBezTo>
                <a:cubicBezTo>
                  <a:pt x="97917" y="1234285"/>
                  <a:pt x="97917" y="1241035"/>
                  <a:pt x="94546" y="1244408"/>
                </a:cubicBezTo>
                <a:cubicBezTo>
                  <a:pt x="94546" y="1257906"/>
                  <a:pt x="94546" y="1268028"/>
                  <a:pt x="91176" y="1274776"/>
                </a:cubicBezTo>
                <a:cubicBezTo>
                  <a:pt x="91176" y="1271402"/>
                  <a:pt x="91176" y="1261279"/>
                  <a:pt x="87806" y="1261279"/>
                </a:cubicBezTo>
                <a:lnTo>
                  <a:pt x="87806" y="1279275"/>
                </a:lnTo>
                <a:lnTo>
                  <a:pt x="84436" y="1268028"/>
                </a:lnTo>
                <a:cubicBezTo>
                  <a:pt x="81065" y="1281525"/>
                  <a:pt x="84436" y="1288273"/>
                  <a:pt x="77695" y="1278150"/>
                </a:cubicBezTo>
                <a:cubicBezTo>
                  <a:pt x="77695" y="1291647"/>
                  <a:pt x="81065" y="1288273"/>
                  <a:pt x="84436" y="1288273"/>
                </a:cubicBezTo>
                <a:lnTo>
                  <a:pt x="84436" y="1298395"/>
                </a:lnTo>
                <a:lnTo>
                  <a:pt x="84436" y="1311893"/>
                </a:lnTo>
                <a:cubicBezTo>
                  <a:pt x="81065" y="1322014"/>
                  <a:pt x="77695" y="1315266"/>
                  <a:pt x="74324" y="1322014"/>
                </a:cubicBezTo>
                <a:lnTo>
                  <a:pt x="73566" y="1317454"/>
                </a:lnTo>
                <a:lnTo>
                  <a:pt x="69969" y="1319381"/>
                </a:lnTo>
                <a:lnTo>
                  <a:pt x="72521" y="1311178"/>
                </a:lnTo>
                <a:lnTo>
                  <a:pt x="70954" y="1301770"/>
                </a:lnTo>
                <a:cubicBezTo>
                  <a:pt x="70954" y="1301770"/>
                  <a:pt x="70954" y="1301770"/>
                  <a:pt x="64214" y="1301770"/>
                </a:cubicBezTo>
                <a:cubicBezTo>
                  <a:pt x="64214" y="1295021"/>
                  <a:pt x="64214" y="1295021"/>
                  <a:pt x="64214" y="1288273"/>
                </a:cubicBezTo>
                <a:cubicBezTo>
                  <a:pt x="60844" y="1298395"/>
                  <a:pt x="57474" y="1288273"/>
                  <a:pt x="57474" y="1271402"/>
                </a:cubicBezTo>
                <a:cubicBezTo>
                  <a:pt x="60844" y="1271402"/>
                  <a:pt x="60844" y="1278150"/>
                  <a:pt x="60844" y="1278150"/>
                </a:cubicBezTo>
                <a:cubicBezTo>
                  <a:pt x="64214" y="1247783"/>
                  <a:pt x="67584" y="1220789"/>
                  <a:pt x="70954" y="1197170"/>
                </a:cubicBezTo>
                <a:cubicBezTo>
                  <a:pt x="74324" y="1183673"/>
                  <a:pt x="77695" y="1173550"/>
                  <a:pt x="81065" y="1163427"/>
                </a:cubicBezTo>
                <a:cubicBezTo>
                  <a:pt x="84436" y="1149931"/>
                  <a:pt x="87806" y="1139808"/>
                  <a:pt x="91176" y="1133060"/>
                </a:cubicBezTo>
                <a:cubicBezTo>
                  <a:pt x="91176" y="1122938"/>
                  <a:pt x="87806" y="1119563"/>
                  <a:pt x="91176" y="1106067"/>
                </a:cubicBezTo>
                <a:cubicBezTo>
                  <a:pt x="94546" y="1106067"/>
                  <a:pt x="94546" y="1102692"/>
                  <a:pt x="94546" y="1099319"/>
                </a:cubicBezTo>
                <a:cubicBezTo>
                  <a:pt x="97917" y="1099319"/>
                  <a:pt x="94546" y="1102692"/>
                  <a:pt x="94546" y="1106067"/>
                </a:cubicBezTo>
                <a:cubicBezTo>
                  <a:pt x="104657" y="1092571"/>
                  <a:pt x="104657" y="1082448"/>
                  <a:pt x="114767" y="1048706"/>
                </a:cubicBezTo>
                <a:cubicBezTo>
                  <a:pt x="111397" y="1048706"/>
                  <a:pt x="108027" y="1062202"/>
                  <a:pt x="108027" y="1058827"/>
                </a:cubicBezTo>
                <a:cubicBezTo>
                  <a:pt x="111397" y="1052079"/>
                  <a:pt x="111397" y="1052079"/>
                  <a:pt x="111397" y="1045331"/>
                </a:cubicBezTo>
                <a:cubicBezTo>
                  <a:pt x="114767" y="1041957"/>
                  <a:pt x="111397" y="1045331"/>
                  <a:pt x="114767" y="1045331"/>
                </a:cubicBezTo>
                <a:cubicBezTo>
                  <a:pt x="114767" y="1031834"/>
                  <a:pt x="121507" y="1028461"/>
                  <a:pt x="124877" y="1014963"/>
                </a:cubicBezTo>
                <a:cubicBezTo>
                  <a:pt x="128249" y="1001467"/>
                  <a:pt x="124877" y="1025086"/>
                  <a:pt x="128249" y="1014963"/>
                </a:cubicBezTo>
                <a:cubicBezTo>
                  <a:pt x="128249" y="1014963"/>
                  <a:pt x="124877" y="1028461"/>
                  <a:pt x="121507" y="1035209"/>
                </a:cubicBezTo>
                <a:cubicBezTo>
                  <a:pt x="128249" y="1035209"/>
                  <a:pt x="128249" y="1014963"/>
                  <a:pt x="134989" y="1008215"/>
                </a:cubicBezTo>
                <a:cubicBezTo>
                  <a:pt x="131619" y="1025086"/>
                  <a:pt x="138359" y="1001467"/>
                  <a:pt x="138359" y="1008215"/>
                </a:cubicBezTo>
                <a:cubicBezTo>
                  <a:pt x="145099" y="991344"/>
                  <a:pt x="141729" y="987969"/>
                  <a:pt x="148469" y="981221"/>
                </a:cubicBezTo>
                <a:cubicBezTo>
                  <a:pt x="150155" y="976161"/>
                  <a:pt x="150997" y="973630"/>
                  <a:pt x="150997" y="971942"/>
                </a:cubicBezTo>
                <a:lnTo>
                  <a:pt x="148663" y="968048"/>
                </a:lnTo>
                <a:lnTo>
                  <a:pt x="150575" y="960977"/>
                </a:lnTo>
                <a:cubicBezTo>
                  <a:pt x="156052" y="952542"/>
                  <a:pt x="163635" y="942419"/>
                  <a:pt x="168690" y="930609"/>
                </a:cubicBezTo>
                <a:cubicBezTo>
                  <a:pt x="172061" y="944105"/>
                  <a:pt x="151839" y="967725"/>
                  <a:pt x="148469" y="994719"/>
                </a:cubicBezTo>
                <a:cubicBezTo>
                  <a:pt x="145099" y="1001467"/>
                  <a:pt x="145099" y="1005684"/>
                  <a:pt x="145099" y="1010324"/>
                </a:cubicBezTo>
                <a:lnTo>
                  <a:pt x="141729" y="1028461"/>
                </a:lnTo>
                <a:lnTo>
                  <a:pt x="141729" y="1008215"/>
                </a:lnTo>
                <a:cubicBezTo>
                  <a:pt x="134989" y="1018338"/>
                  <a:pt x="134989" y="1035209"/>
                  <a:pt x="128249" y="1052079"/>
                </a:cubicBezTo>
                <a:cubicBezTo>
                  <a:pt x="131619" y="1045331"/>
                  <a:pt x="134989" y="1038583"/>
                  <a:pt x="138359" y="1035209"/>
                </a:cubicBezTo>
                <a:lnTo>
                  <a:pt x="141729" y="1028461"/>
                </a:lnTo>
                <a:lnTo>
                  <a:pt x="148469" y="1014963"/>
                </a:lnTo>
                <a:cubicBezTo>
                  <a:pt x="151839" y="1008215"/>
                  <a:pt x="148469" y="1011590"/>
                  <a:pt x="151839" y="1001467"/>
                </a:cubicBezTo>
                <a:cubicBezTo>
                  <a:pt x="151839" y="1001467"/>
                  <a:pt x="151839" y="1001467"/>
                  <a:pt x="155209" y="1001467"/>
                </a:cubicBezTo>
                <a:cubicBezTo>
                  <a:pt x="158579" y="987969"/>
                  <a:pt x="155209" y="991344"/>
                  <a:pt x="158579" y="977848"/>
                </a:cubicBezTo>
                <a:cubicBezTo>
                  <a:pt x="158579" y="991344"/>
                  <a:pt x="161950" y="977848"/>
                  <a:pt x="165320" y="977848"/>
                </a:cubicBezTo>
                <a:cubicBezTo>
                  <a:pt x="172061" y="960977"/>
                  <a:pt x="165320" y="971099"/>
                  <a:pt x="165320" y="967725"/>
                </a:cubicBezTo>
                <a:cubicBezTo>
                  <a:pt x="172061" y="944105"/>
                  <a:pt x="178801" y="930609"/>
                  <a:pt x="185542" y="910363"/>
                </a:cubicBezTo>
                <a:cubicBezTo>
                  <a:pt x="188912" y="906990"/>
                  <a:pt x="185542" y="910363"/>
                  <a:pt x="182172" y="906990"/>
                </a:cubicBezTo>
                <a:lnTo>
                  <a:pt x="177615" y="920677"/>
                </a:lnTo>
                <a:lnTo>
                  <a:pt x="178222" y="915531"/>
                </a:lnTo>
                <a:cubicBezTo>
                  <a:pt x="177959" y="915004"/>
                  <a:pt x="177116" y="916269"/>
                  <a:pt x="175431" y="920486"/>
                </a:cubicBezTo>
                <a:cubicBezTo>
                  <a:pt x="175431" y="910363"/>
                  <a:pt x="178801" y="906990"/>
                  <a:pt x="178801" y="893492"/>
                </a:cubicBezTo>
                <a:cubicBezTo>
                  <a:pt x="178801" y="893492"/>
                  <a:pt x="178801" y="900240"/>
                  <a:pt x="182172" y="900240"/>
                </a:cubicBezTo>
                <a:cubicBezTo>
                  <a:pt x="182172" y="893492"/>
                  <a:pt x="182172" y="893492"/>
                  <a:pt x="182172" y="890119"/>
                </a:cubicBezTo>
                <a:cubicBezTo>
                  <a:pt x="178801" y="886744"/>
                  <a:pt x="178801" y="890119"/>
                  <a:pt x="172061" y="896867"/>
                </a:cubicBezTo>
                <a:cubicBezTo>
                  <a:pt x="175431" y="893492"/>
                  <a:pt x="172061" y="886744"/>
                  <a:pt x="178801" y="883370"/>
                </a:cubicBezTo>
                <a:cubicBezTo>
                  <a:pt x="178801" y="859751"/>
                  <a:pt x="178801" y="836132"/>
                  <a:pt x="199022" y="799016"/>
                </a:cubicBezTo>
                <a:lnTo>
                  <a:pt x="201005" y="790083"/>
                </a:lnTo>
                <a:lnTo>
                  <a:pt x="195908" y="798931"/>
                </a:lnTo>
                <a:cubicBezTo>
                  <a:pt x="188912" y="812814"/>
                  <a:pt x="181915" y="823225"/>
                  <a:pt x="174918" y="837108"/>
                </a:cubicBezTo>
                <a:cubicBezTo>
                  <a:pt x="178416" y="826695"/>
                  <a:pt x="185413" y="816285"/>
                  <a:pt x="192409" y="802401"/>
                </a:cubicBezTo>
                <a:lnTo>
                  <a:pt x="201459" y="788038"/>
                </a:lnTo>
                <a:lnTo>
                  <a:pt x="205762" y="768647"/>
                </a:lnTo>
                <a:cubicBezTo>
                  <a:pt x="209132" y="755151"/>
                  <a:pt x="212502" y="745028"/>
                  <a:pt x="212502" y="734906"/>
                </a:cubicBezTo>
                <a:cubicBezTo>
                  <a:pt x="219244" y="724783"/>
                  <a:pt x="225984" y="711287"/>
                  <a:pt x="222614" y="711287"/>
                </a:cubicBezTo>
                <a:lnTo>
                  <a:pt x="228605" y="702289"/>
                </a:lnTo>
                <a:lnTo>
                  <a:pt x="228932" y="702429"/>
                </a:lnTo>
                <a:cubicBezTo>
                  <a:pt x="231038" y="700320"/>
                  <a:pt x="232724" y="697791"/>
                  <a:pt x="229354" y="701164"/>
                </a:cubicBezTo>
                <a:lnTo>
                  <a:pt x="228605" y="702289"/>
                </a:lnTo>
                <a:lnTo>
                  <a:pt x="225984" y="701164"/>
                </a:lnTo>
                <a:cubicBezTo>
                  <a:pt x="232724" y="687668"/>
                  <a:pt x="225984" y="704539"/>
                  <a:pt x="232724" y="694416"/>
                </a:cubicBezTo>
                <a:cubicBezTo>
                  <a:pt x="232724" y="691041"/>
                  <a:pt x="232724" y="687668"/>
                  <a:pt x="232724" y="684293"/>
                </a:cubicBezTo>
                <a:cubicBezTo>
                  <a:pt x="236094" y="674170"/>
                  <a:pt x="246205" y="657299"/>
                  <a:pt x="256316" y="643803"/>
                </a:cubicBezTo>
                <a:cubicBezTo>
                  <a:pt x="263056" y="630306"/>
                  <a:pt x="273167" y="616810"/>
                  <a:pt x="276537" y="606687"/>
                </a:cubicBezTo>
                <a:cubicBezTo>
                  <a:pt x="279907" y="603312"/>
                  <a:pt x="283277" y="599939"/>
                  <a:pt x="286647" y="599939"/>
                </a:cubicBezTo>
                <a:cubicBezTo>
                  <a:pt x="300129" y="572945"/>
                  <a:pt x="316979" y="552700"/>
                  <a:pt x="333830" y="535829"/>
                </a:cubicBezTo>
                <a:cubicBezTo>
                  <a:pt x="340570" y="525706"/>
                  <a:pt x="350682" y="515583"/>
                  <a:pt x="357422" y="505460"/>
                </a:cubicBezTo>
                <a:cubicBezTo>
                  <a:pt x="367532" y="495339"/>
                  <a:pt x="374272" y="485216"/>
                  <a:pt x="384384" y="475094"/>
                </a:cubicBezTo>
                <a:cubicBezTo>
                  <a:pt x="391124" y="471719"/>
                  <a:pt x="397864" y="464971"/>
                  <a:pt x="411344" y="451475"/>
                </a:cubicBezTo>
                <a:cubicBezTo>
                  <a:pt x="411344" y="451475"/>
                  <a:pt x="414715" y="451475"/>
                  <a:pt x="414715" y="451475"/>
                </a:cubicBezTo>
                <a:cubicBezTo>
                  <a:pt x="424825" y="437977"/>
                  <a:pt x="438307" y="427854"/>
                  <a:pt x="448417" y="421106"/>
                </a:cubicBezTo>
                <a:cubicBezTo>
                  <a:pt x="458527" y="410984"/>
                  <a:pt x="472009" y="400861"/>
                  <a:pt x="485489" y="387365"/>
                </a:cubicBezTo>
                <a:cubicBezTo>
                  <a:pt x="485489" y="387365"/>
                  <a:pt x="485489" y="387365"/>
                  <a:pt x="488859" y="390738"/>
                </a:cubicBezTo>
                <a:cubicBezTo>
                  <a:pt x="498970" y="373867"/>
                  <a:pt x="502340" y="380617"/>
                  <a:pt x="515821" y="363746"/>
                </a:cubicBezTo>
                <a:cubicBezTo>
                  <a:pt x="519192" y="363746"/>
                  <a:pt x="529302" y="356996"/>
                  <a:pt x="536042" y="350248"/>
                </a:cubicBezTo>
                <a:cubicBezTo>
                  <a:pt x="536042" y="353623"/>
                  <a:pt x="539412" y="346874"/>
                  <a:pt x="542782" y="350248"/>
                </a:cubicBezTo>
                <a:cubicBezTo>
                  <a:pt x="549522" y="343500"/>
                  <a:pt x="542782" y="343500"/>
                  <a:pt x="552892" y="336752"/>
                </a:cubicBezTo>
                <a:cubicBezTo>
                  <a:pt x="573114" y="326629"/>
                  <a:pt x="606817" y="309759"/>
                  <a:pt x="633777" y="286138"/>
                </a:cubicBezTo>
                <a:cubicBezTo>
                  <a:pt x="647259" y="286138"/>
                  <a:pt x="660739" y="279390"/>
                  <a:pt x="680960" y="269267"/>
                </a:cubicBezTo>
                <a:cubicBezTo>
                  <a:pt x="677590" y="272642"/>
                  <a:pt x="680960" y="276017"/>
                  <a:pt x="680960" y="279390"/>
                </a:cubicBezTo>
                <a:cubicBezTo>
                  <a:pt x="684330" y="276017"/>
                  <a:pt x="691072" y="272642"/>
                  <a:pt x="697812" y="269267"/>
                </a:cubicBezTo>
                <a:cubicBezTo>
                  <a:pt x="707922" y="265894"/>
                  <a:pt x="714662" y="259145"/>
                  <a:pt x="721402" y="255771"/>
                </a:cubicBezTo>
                <a:cubicBezTo>
                  <a:pt x="738254" y="245649"/>
                  <a:pt x="751735" y="235526"/>
                  <a:pt x="761845" y="235526"/>
                </a:cubicBezTo>
                <a:cubicBezTo>
                  <a:pt x="741624" y="245649"/>
                  <a:pt x="718032" y="259145"/>
                  <a:pt x="697812" y="272642"/>
                </a:cubicBezTo>
                <a:cubicBezTo>
                  <a:pt x="677590" y="286138"/>
                  <a:pt x="657369" y="299636"/>
                  <a:pt x="640517" y="313132"/>
                </a:cubicBezTo>
                <a:cubicBezTo>
                  <a:pt x="593335" y="360371"/>
                  <a:pt x="532672" y="400861"/>
                  <a:pt x="485489" y="451475"/>
                </a:cubicBezTo>
                <a:cubicBezTo>
                  <a:pt x="434937" y="488590"/>
                  <a:pt x="397864" y="539204"/>
                  <a:pt x="360792" y="596564"/>
                </a:cubicBezTo>
                <a:cubicBezTo>
                  <a:pt x="367532" y="599939"/>
                  <a:pt x="374272" y="583068"/>
                  <a:pt x="381012" y="589816"/>
                </a:cubicBezTo>
                <a:cubicBezTo>
                  <a:pt x="367532" y="603312"/>
                  <a:pt x="357422" y="616810"/>
                  <a:pt x="350682" y="626933"/>
                </a:cubicBezTo>
                <a:cubicBezTo>
                  <a:pt x="340570" y="640429"/>
                  <a:pt x="333830" y="653926"/>
                  <a:pt x="323719" y="670797"/>
                </a:cubicBezTo>
                <a:cubicBezTo>
                  <a:pt x="323719" y="670797"/>
                  <a:pt x="327089" y="667422"/>
                  <a:pt x="330460" y="664047"/>
                </a:cubicBezTo>
                <a:cubicBezTo>
                  <a:pt x="330460" y="653926"/>
                  <a:pt x="354052" y="637054"/>
                  <a:pt x="350682" y="633681"/>
                </a:cubicBezTo>
                <a:cubicBezTo>
                  <a:pt x="360792" y="623558"/>
                  <a:pt x="370902" y="610062"/>
                  <a:pt x="381012" y="596564"/>
                </a:cubicBezTo>
                <a:cubicBezTo>
                  <a:pt x="391124" y="583068"/>
                  <a:pt x="404604" y="569571"/>
                  <a:pt x="418085" y="559448"/>
                </a:cubicBezTo>
                <a:cubicBezTo>
                  <a:pt x="418085" y="556075"/>
                  <a:pt x="411344" y="562823"/>
                  <a:pt x="414715" y="552700"/>
                </a:cubicBezTo>
                <a:cubicBezTo>
                  <a:pt x="421455" y="559448"/>
                  <a:pt x="434937" y="535829"/>
                  <a:pt x="441677" y="525706"/>
                </a:cubicBezTo>
                <a:cubicBezTo>
                  <a:pt x="434937" y="542577"/>
                  <a:pt x="465267" y="505460"/>
                  <a:pt x="475379" y="498712"/>
                </a:cubicBezTo>
                <a:cubicBezTo>
                  <a:pt x="475379" y="498712"/>
                  <a:pt x="472009" y="502087"/>
                  <a:pt x="472009" y="505460"/>
                </a:cubicBezTo>
                <a:cubicBezTo>
                  <a:pt x="478749" y="498712"/>
                  <a:pt x="485489" y="491964"/>
                  <a:pt x="488859" y="485216"/>
                </a:cubicBezTo>
                <a:cubicBezTo>
                  <a:pt x="492229" y="481842"/>
                  <a:pt x="492229" y="485216"/>
                  <a:pt x="492229" y="485216"/>
                </a:cubicBezTo>
                <a:cubicBezTo>
                  <a:pt x="502340" y="475094"/>
                  <a:pt x="512450" y="468346"/>
                  <a:pt x="522562" y="461596"/>
                </a:cubicBezTo>
                <a:cubicBezTo>
                  <a:pt x="532672" y="454848"/>
                  <a:pt x="542782" y="444725"/>
                  <a:pt x="552892" y="434602"/>
                </a:cubicBezTo>
                <a:cubicBezTo>
                  <a:pt x="552892" y="437977"/>
                  <a:pt x="559634" y="431229"/>
                  <a:pt x="559634" y="434602"/>
                </a:cubicBezTo>
                <a:cubicBezTo>
                  <a:pt x="566374" y="431229"/>
                  <a:pt x="573114" y="424481"/>
                  <a:pt x="573114" y="424481"/>
                </a:cubicBezTo>
                <a:cubicBezTo>
                  <a:pt x="576484" y="424481"/>
                  <a:pt x="579854" y="417732"/>
                  <a:pt x="573114" y="421106"/>
                </a:cubicBezTo>
                <a:cubicBezTo>
                  <a:pt x="573114" y="417732"/>
                  <a:pt x="579854" y="421106"/>
                  <a:pt x="586595" y="410984"/>
                </a:cubicBezTo>
                <a:cubicBezTo>
                  <a:pt x="593335" y="410984"/>
                  <a:pt x="586595" y="414358"/>
                  <a:pt x="593335" y="414358"/>
                </a:cubicBezTo>
                <a:cubicBezTo>
                  <a:pt x="596705" y="404235"/>
                  <a:pt x="616927" y="394113"/>
                  <a:pt x="616927" y="387365"/>
                </a:cubicBezTo>
                <a:cubicBezTo>
                  <a:pt x="623667" y="390738"/>
                  <a:pt x="633777" y="380617"/>
                  <a:pt x="647259" y="373867"/>
                </a:cubicBezTo>
                <a:cubicBezTo>
                  <a:pt x="647259" y="377242"/>
                  <a:pt x="633777" y="383990"/>
                  <a:pt x="627037" y="390738"/>
                </a:cubicBezTo>
                <a:cubicBezTo>
                  <a:pt x="627037" y="394113"/>
                  <a:pt x="637147" y="387365"/>
                  <a:pt x="643889" y="383990"/>
                </a:cubicBezTo>
                <a:cubicBezTo>
                  <a:pt x="640517" y="390738"/>
                  <a:pt x="627037" y="394113"/>
                  <a:pt x="620297" y="404235"/>
                </a:cubicBezTo>
                <a:cubicBezTo>
                  <a:pt x="623667" y="400861"/>
                  <a:pt x="637147" y="390738"/>
                  <a:pt x="637147" y="394113"/>
                </a:cubicBezTo>
                <a:cubicBezTo>
                  <a:pt x="647259" y="390738"/>
                  <a:pt x="643889" y="387365"/>
                  <a:pt x="653999" y="380617"/>
                </a:cubicBezTo>
                <a:cubicBezTo>
                  <a:pt x="660739" y="373867"/>
                  <a:pt x="647259" y="383990"/>
                  <a:pt x="647259" y="380617"/>
                </a:cubicBezTo>
                <a:cubicBezTo>
                  <a:pt x="657369" y="377242"/>
                  <a:pt x="660739" y="373867"/>
                  <a:pt x="674220" y="370494"/>
                </a:cubicBezTo>
                <a:cubicBezTo>
                  <a:pt x="667480" y="373867"/>
                  <a:pt x="664109" y="377242"/>
                  <a:pt x="664109" y="380617"/>
                </a:cubicBezTo>
                <a:cubicBezTo>
                  <a:pt x="664109" y="380617"/>
                  <a:pt x="667480" y="380617"/>
                  <a:pt x="670850" y="380617"/>
                </a:cubicBezTo>
                <a:cubicBezTo>
                  <a:pt x="677590" y="370494"/>
                  <a:pt x="680960" y="373867"/>
                  <a:pt x="691072" y="363746"/>
                </a:cubicBezTo>
                <a:cubicBezTo>
                  <a:pt x="684330" y="370494"/>
                  <a:pt x="687702" y="370494"/>
                  <a:pt x="701182" y="363746"/>
                </a:cubicBezTo>
                <a:cubicBezTo>
                  <a:pt x="707922" y="360371"/>
                  <a:pt x="687702" y="370494"/>
                  <a:pt x="684330" y="373867"/>
                </a:cubicBezTo>
                <a:cubicBezTo>
                  <a:pt x="701182" y="367119"/>
                  <a:pt x="711292" y="360371"/>
                  <a:pt x="724772" y="350248"/>
                </a:cubicBezTo>
                <a:cubicBezTo>
                  <a:pt x="728144" y="353623"/>
                  <a:pt x="734884" y="350248"/>
                  <a:pt x="724772" y="356996"/>
                </a:cubicBezTo>
                <a:cubicBezTo>
                  <a:pt x="731514" y="353623"/>
                  <a:pt x="738254" y="350248"/>
                  <a:pt x="741624" y="343500"/>
                </a:cubicBezTo>
                <a:cubicBezTo>
                  <a:pt x="744994" y="340126"/>
                  <a:pt x="748364" y="336752"/>
                  <a:pt x="748364" y="333378"/>
                </a:cubicBezTo>
                <a:cubicBezTo>
                  <a:pt x="755105" y="330003"/>
                  <a:pt x="771957" y="323255"/>
                  <a:pt x="771957" y="319881"/>
                </a:cubicBezTo>
                <a:lnTo>
                  <a:pt x="767148" y="320281"/>
                </a:lnTo>
                <a:lnTo>
                  <a:pt x="772377" y="317350"/>
                </a:lnTo>
                <a:cubicBezTo>
                  <a:pt x="776169" y="317350"/>
                  <a:pt x="780381" y="318194"/>
                  <a:pt x="785437" y="316507"/>
                </a:cubicBezTo>
                <a:cubicBezTo>
                  <a:pt x="788807" y="313132"/>
                  <a:pt x="792177" y="306384"/>
                  <a:pt x="788807" y="313132"/>
                </a:cubicBezTo>
                <a:cubicBezTo>
                  <a:pt x="788807" y="306384"/>
                  <a:pt x="798917" y="306384"/>
                  <a:pt x="792177" y="313132"/>
                </a:cubicBezTo>
                <a:cubicBezTo>
                  <a:pt x="798917" y="313132"/>
                  <a:pt x="809027" y="299636"/>
                  <a:pt x="809027" y="306384"/>
                </a:cubicBezTo>
                <a:cubicBezTo>
                  <a:pt x="815769" y="303009"/>
                  <a:pt x="812397" y="299636"/>
                  <a:pt x="812397" y="299636"/>
                </a:cubicBezTo>
                <a:cubicBezTo>
                  <a:pt x="819139" y="296261"/>
                  <a:pt x="839360" y="286138"/>
                  <a:pt x="846100" y="282765"/>
                </a:cubicBezTo>
                <a:cubicBezTo>
                  <a:pt x="842730" y="289513"/>
                  <a:pt x="832619" y="289513"/>
                  <a:pt x="825879" y="292888"/>
                </a:cubicBezTo>
                <a:cubicBezTo>
                  <a:pt x="825879" y="296261"/>
                  <a:pt x="829249" y="296261"/>
                  <a:pt x="832619" y="292888"/>
                </a:cubicBezTo>
                <a:cubicBezTo>
                  <a:pt x="829249" y="299636"/>
                  <a:pt x="822509" y="299636"/>
                  <a:pt x="822509" y="299636"/>
                </a:cubicBezTo>
                <a:cubicBezTo>
                  <a:pt x="815769" y="303009"/>
                  <a:pt x="815769" y="303009"/>
                  <a:pt x="815769" y="306384"/>
                </a:cubicBezTo>
                <a:cubicBezTo>
                  <a:pt x="825879" y="299636"/>
                  <a:pt x="839360" y="292888"/>
                  <a:pt x="852840" y="286138"/>
                </a:cubicBezTo>
                <a:cubicBezTo>
                  <a:pt x="866322" y="282765"/>
                  <a:pt x="883172" y="276017"/>
                  <a:pt x="896652" y="269267"/>
                </a:cubicBezTo>
                <a:cubicBezTo>
                  <a:pt x="913504" y="262519"/>
                  <a:pt x="926985" y="259145"/>
                  <a:pt x="940465" y="252397"/>
                </a:cubicBezTo>
                <a:cubicBezTo>
                  <a:pt x="950577" y="249023"/>
                  <a:pt x="957317" y="245649"/>
                  <a:pt x="964057" y="242274"/>
                </a:cubicBezTo>
                <a:cubicBezTo>
                  <a:pt x="970797" y="242274"/>
                  <a:pt x="977537" y="238901"/>
                  <a:pt x="980907" y="235526"/>
                </a:cubicBezTo>
                <a:cubicBezTo>
                  <a:pt x="977537" y="245649"/>
                  <a:pt x="1028092" y="225403"/>
                  <a:pt x="1034832" y="222030"/>
                </a:cubicBezTo>
                <a:cubicBezTo>
                  <a:pt x="1038202" y="222030"/>
                  <a:pt x="1038202" y="222030"/>
                  <a:pt x="1044942" y="222030"/>
                </a:cubicBezTo>
                <a:cubicBezTo>
                  <a:pt x="1048312" y="215280"/>
                  <a:pt x="1055052" y="218655"/>
                  <a:pt x="1061792" y="215280"/>
                </a:cubicBezTo>
                <a:cubicBezTo>
                  <a:pt x="1071904" y="211907"/>
                  <a:pt x="1051682" y="218655"/>
                  <a:pt x="1058422" y="218655"/>
                </a:cubicBezTo>
                <a:cubicBezTo>
                  <a:pt x="1068532" y="222030"/>
                  <a:pt x="1068532" y="211907"/>
                  <a:pt x="1078644" y="211907"/>
                </a:cubicBezTo>
                <a:cubicBezTo>
                  <a:pt x="1078644" y="211907"/>
                  <a:pt x="1075274" y="215280"/>
                  <a:pt x="1075274" y="215280"/>
                </a:cubicBezTo>
                <a:cubicBezTo>
                  <a:pt x="1085384" y="215280"/>
                  <a:pt x="1108975" y="208532"/>
                  <a:pt x="1105605" y="205159"/>
                </a:cubicBezTo>
                <a:cubicBezTo>
                  <a:pt x="1115717" y="208532"/>
                  <a:pt x="1112345" y="211907"/>
                  <a:pt x="1129197" y="211907"/>
                </a:cubicBezTo>
                <a:cubicBezTo>
                  <a:pt x="1139307" y="208532"/>
                  <a:pt x="1132567" y="205159"/>
                  <a:pt x="1142677" y="205159"/>
                </a:cubicBezTo>
                <a:cubicBezTo>
                  <a:pt x="1146047" y="208532"/>
                  <a:pt x="1159529" y="205159"/>
                  <a:pt x="1169639" y="201784"/>
                </a:cubicBezTo>
                <a:cubicBezTo>
                  <a:pt x="1173009" y="205159"/>
                  <a:pt x="1183120" y="205159"/>
                  <a:pt x="1193230" y="201784"/>
                </a:cubicBezTo>
                <a:cubicBezTo>
                  <a:pt x="1203342" y="201784"/>
                  <a:pt x="1213452" y="198409"/>
                  <a:pt x="1220192" y="198409"/>
                </a:cubicBezTo>
                <a:cubicBezTo>
                  <a:pt x="1230302" y="195036"/>
                  <a:pt x="1243784" y="195036"/>
                  <a:pt x="1260635" y="191661"/>
                </a:cubicBezTo>
                <a:lnTo>
                  <a:pt x="1270745" y="191661"/>
                </a:lnTo>
                <a:cubicBezTo>
                  <a:pt x="1270745" y="195036"/>
                  <a:pt x="1257264" y="195036"/>
                  <a:pt x="1247154" y="195036"/>
                </a:cubicBezTo>
                <a:cubicBezTo>
                  <a:pt x="1243784" y="198409"/>
                  <a:pt x="1240413" y="198409"/>
                  <a:pt x="1240413" y="198409"/>
                </a:cubicBezTo>
                <a:cubicBezTo>
                  <a:pt x="1243784" y="201784"/>
                  <a:pt x="1253894" y="201784"/>
                  <a:pt x="1260635" y="201784"/>
                </a:cubicBezTo>
                <a:cubicBezTo>
                  <a:pt x="1265690" y="200097"/>
                  <a:pt x="1270745" y="199253"/>
                  <a:pt x="1274536" y="198410"/>
                </a:cubicBezTo>
                <a:lnTo>
                  <a:pt x="1275312" y="197995"/>
                </a:lnTo>
                <a:lnTo>
                  <a:pt x="1279908" y="196407"/>
                </a:lnTo>
                <a:lnTo>
                  <a:pt x="1279977" y="195505"/>
                </a:lnTo>
                <a:lnTo>
                  <a:pt x="1280855" y="195036"/>
                </a:lnTo>
                <a:cubicBezTo>
                  <a:pt x="1287597" y="195036"/>
                  <a:pt x="1301077" y="198409"/>
                  <a:pt x="1304447" y="195036"/>
                </a:cubicBezTo>
                <a:cubicBezTo>
                  <a:pt x="1314557" y="195036"/>
                  <a:pt x="1294337" y="198409"/>
                  <a:pt x="1287597" y="198409"/>
                </a:cubicBezTo>
                <a:cubicBezTo>
                  <a:pt x="1287597" y="198409"/>
                  <a:pt x="1287597" y="198409"/>
                  <a:pt x="1290967" y="201784"/>
                </a:cubicBezTo>
                <a:cubicBezTo>
                  <a:pt x="1297707" y="201784"/>
                  <a:pt x="1294337" y="198409"/>
                  <a:pt x="1301077" y="198409"/>
                </a:cubicBezTo>
                <a:cubicBezTo>
                  <a:pt x="1290967" y="205159"/>
                  <a:pt x="1311187" y="201784"/>
                  <a:pt x="1324668" y="198409"/>
                </a:cubicBezTo>
                <a:cubicBezTo>
                  <a:pt x="1324668" y="201784"/>
                  <a:pt x="1301077" y="201784"/>
                  <a:pt x="1294337" y="205159"/>
                </a:cubicBezTo>
                <a:cubicBezTo>
                  <a:pt x="1297707" y="205159"/>
                  <a:pt x="1297707" y="205159"/>
                  <a:pt x="1301077" y="208532"/>
                </a:cubicBezTo>
                <a:cubicBezTo>
                  <a:pt x="1301077" y="205159"/>
                  <a:pt x="1314557" y="201784"/>
                  <a:pt x="1328039" y="201784"/>
                </a:cubicBezTo>
                <a:cubicBezTo>
                  <a:pt x="1341519" y="201784"/>
                  <a:pt x="1355000" y="201784"/>
                  <a:pt x="1361740" y="201784"/>
                </a:cubicBezTo>
                <a:cubicBezTo>
                  <a:pt x="1365110" y="201784"/>
                  <a:pt x="1371852" y="201784"/>
                  <a:pt x="1378592" y="198409"/>
                </a:cubicBezTo>
                <a:cubicBezTo>
                  <a:pt x="1385332" y="198409"/>
                  <a:pt x="1392072" y="198409"/>
                  <a:pt x="1398812" y="198409"/>
                </a:cubicBezTo>
                <a:lnTo>
                  <a:pt x="1415664" y="198409"/>
                </a:lnTo>
                <a:cubicBezTo>
                  <a:pt x="1412293" y="195036"/>
                  <a:pt x="1422404" y="195036"/>
                  <a:pt x="1425774" y="195036"/>
                </a:cubicBezTo>
                <a:cubicBezTo>
                  <a:pt x="1429145" y="191661"/>
                  <a:pt x="1422404" y="191661"/>
                  <a:pt x="1419034" y="191661"/>
                </a:cubicBezTo>
                <a:cubicBezTo>
                  <a:pt x="1415664" y="195036"/>
                  <a:pt x="1405552" y="191661"/>
                  <a:pt x="1408923" y="195036"/>
                </a:cubicBezTo>
                <a:cubicBezTo>
                  <a:pt x="1402182" y="195036"/>
                  <a:pt x="1402182" y="191661"/>
                  <a:pt x="1402182" y="191661"/>
                </a:cubicBezTo>
                <a:cubicBezTo>
                  <a:pt x="1405552" y="191661"/>
                  <a:pt x="1408923" y="191661"/>
                  <a:pt x="1415664" y="191661"/>
                </a:cubicBezTo>
                <a:cubicBezTo>
                  <a:pt x="1412293" y="188288"/>
                  <a:pt x="1398812" y="191661"/>
                  <a:pt x="1398812" y="184913"/>
                </a:cubicBezTo>
                <a:close/>
                <a:moveTo>
                  <a:pt x="914573" y="184913"/>
                </a:moveTo>
                <a:cubicBezTo>
                  <a:pt x="911165" y="191910"/>
                  <a:pt x="894128" y="191910"/>
                  <a:pt x="880498" y="202406"/>
                </a:cubicBezTo>
                <a:cubicBezTo>
                  <a:pt x="877090" y="198907"/>
                  <a:pt x="880498" y="198907"/>
                  <a:pt x="880498" y="195409"/>
                </a:cubicBezTo>
                <a:cubicBezTo>
                  <a:pt x="887312" y="198907"/>
                  <a:pt x="904350" y="188413"/>
                  <a:pt x="914573" y="184913"/>
                </a:cubicBezTo>
                <a:close/>
                <a:moveTo>
                  <a:pt x="1891614" y="179916"/>
                </a:moveTo>
                <a:cubicBezTo>
                  <a:pt x="1894945" y="183248"/>
                  <a:pt x="1904940" y="186579"/>
                  <a:pt x="1911605" y="189911"/>
                </a:cubicBezTo>
                <a:cubicBezTo>
                  <a:pt x="1908273" y="189911"/>
                  <a:pt x="1891614" y="183248"/>
                  <a:pt x="1891614" y="179916"/>
                </a:cubicBezTo>
                <a:close/>
                <a:moveTo>
                  <a:pt x="1194442" y="179916"/>
                </a:moveTo>
                <a:cubicBezTo>
                  <a:pt x="1194442" y="182414"/>
                  <a:pt x="1179449" y="184913"/>
                  <a:pt x="1171952" y="184913"/>
                </a:cubicBezTo>
                <a:cubicBezTo>
                  <a:pt x="1175700" y="182414"/>
                  <a:pt x="1186945" y="182414"/>
                  <a:pt x="1194442" y="179916"/>
                </a:cubicBezTo>
                <a:close/>
                <a:moveTo>
                  <a:pt x="1284461" y="119786"/>
                </a:moveTo>
                <a:cubicBezTo>
                  <a:pt x="1286648" y="120255"/>
                  <a:pt x="1288396" y="121192"/>
                  <a:pt x="1291896" y="121192"/>
                </a:cubicBezTo>
                <a:cubicBezTo>
                  <a:pt x="1288396" y="124942"/>
                  <a:pt x="1274403" y="121192"/>
                  <a:pt x="1274403" y="121192"/>
                </a:cubicBezTo>
                <a:cubicBezTo>
                  <a:pt x="1279651" y="119319"/>
                  <a:pt x="1282275" y="119319"/>
                  <a:pt x="1284461" y="119786"/>
                </a:cubicBezTo>
                <a:close/>
                <a:moveTo>
                  <a:pt x="1590255" y="117446"/>
                </a:moveTo>
                <a:cubicBezTo>
                  <a:pt x="1593754" y="117446"/>
                  <a:pt x="1597253" y="117446"/>
                  <a:pt x="1604250" y="117446"/>
                </a:cubicBezTo>
                <a:cubicBezTo>
                  <a:pt x="1604250" y="117446"/>
                  <a:pt x="1600751" y="122443"/>
                  <a:pt x="1600751" y="122443"/>
                </a:cubicBezTo>
                <a:cubicBezTo>
                  <a:pt x="1593754" y="122443"/>
                  <a:pt x="1586757" y="117446"/>
                  <a:pt x="1590255" y="117446"/>
                </a:cubicBezTo>
                <a:close/>
                <a:moveTo>
                  <a:pt x="1669219" y="114946"/>
                </a:moveTo>
                <a:cubicBezTo>
                  <a:pt x="1669219" y="114946"/>
                  <a:pt x="1693271" y="118694"/>
                  <a:pt x="1696707" y="122443"/>
                </a:cubicBezTo>
                <a:cubicBezTo>
                  <a:pt x="1682963" y="118694"/>
                  <a:pt x="1679526" y="118694"/>
                  <a:pt x="1669219" y="114946"/>
                </a:cubicBezTo>
                <a:close/>
                <a:moveTo>
                  <a:pt x="1236921" y="114946"/>
                </a:moveTo>
                <a:cubicBezTo>
                  <a:pt x="1246917" y="114946"/>
                  <a:pt x="1263575" y="121609"/>
                  <a:pt x="1263575" y="114946"/>
                </a:cubicBezTo>
                <a:cubicBezTo>
                  <a:pt x="1276903" y="114946"/>
                  <a:pt x="1263575" y="118278"/>
                  <a:pt x="1266907" y="121609"/>
                </a:cubicBezTo>
                <a:cubicBezTo>
                  <a:pt x="1263575" y="114946"/>
                  <a:pt x="1236921" y="124942"/>
                  <a:pt x="1236921" y="114946"/>
                </a:cubicBezTo>
                <a:close/>
                <a:moveTo>
                  <a:pt x="1554273" y="104951"/>
                </a:moveTo>
                <a:cubicBezTo>
                  <a:pt x="1557771" y="102453"/>
                  <a:pt x="1564769" y="102453"/>
                  <a:pt x="1571766" y="104951"/>
                </a:cubicBezTo>
                <a:cubicBezTo>
                  <a:pt x="1571766" y="104951"/>
                  <a:pt x="1568267" y="104951"/>
                  <a:pt x="1568267" y="107451"/>
                </a:cubicBezTo>
                <a:cubicBezTo>
                  <a:pt x="1564769" y="104951"/>
                  <a:pt x="1561270" y="104951"/>
                  <a:pt x="1554273" y="104951"/>
                </a:cubicBezTo>
                <a:close/>
                <a:moveTo>
                  <a:pt x="1632136" y="100953"/>
                </a:moveTo>
                <a:cubicBezTo>
                  <a:pt x="1655925" y="104450"/>
                  <a:pt x="1676315" y="111447"/>
                  <a:pt x="1696706" y="114946"/>
                </a:cubicBezTo>
                <a:cubicBezTo>
                  <a:pt x="1683112" y="114946"/>
                  <a:pt x="1669519" y="111447"/>
                  <a:pt x="1652526" y="107950"/>
                </a:cubicBezTo>
                <a:cubicBezTo>
                  <a:pt x="1638933" y="104450"/>
                  <a:pt x="1625339" y="100953"/>
                  <a:pt x="1615144" y="104450"/>
                </a:cubicBezTo>
                <a:cubicBezTo>
                  <a:pt x="1611746" y="97454"/>
                  <a:pt x="1632136" y="104450"/>
                  <a:pt x="1632136" y="100953"/>
                </a:cubicBezTo>
                <a:close/>
                <a:moveTo>
                  <a:pt x="1393100" y="0"/>
                </a:moveTo>
                <a:cubicBezTo>
                  <a:pt x="1396848" y="0"/>
                  <a:pt x="1396848" y="3748"/>
                  <a:pt x="1396848" y="3748"/>
                </a:cubicBezTo>
                <a:cubicBezTo>
                  <a:pt x="1385603" y="7497"/>
                  <a:pt x="1385603" y="3748"/>
                  <a:pt x="1374358" y="3748"/>
                </a:cubicBezTo>
                <a:cubicBezTo>
                  <a:pt x="1374358" y="0"/>
                  <a:pt x="1381855" y="0"/>
                  <a:pt x="139310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5FEB49D-DA8F-4984-9D92-41B5E704A045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8571439" y="1656870"/>
            <a:ext cx="2782030" cy="2683740"/>
          </a:xfrm>
          <a:custGeom>
            <a:avLst/>
            <a:gdLst>
              <a:gd name="connsiteX0" fmla="*/ 1301891 w 2782030"/>
              <a:gd name="connsiteY0" fmla="*/ 2603778 h 2683740"/>
              <a:gd name="connsiteX1" fmla="*/ 1294751 w 2782030"/>
              <a:gd name="connsiteY1" fmla="*/ 2607110 h 2683740"/>
              <a:gd name="connsiteX2" fmla="*/ 1298321 w 2782030"/>
              <a:gd name="connsiteY2" fmla="*/ 2607110 h 2683740"/>
              <a:gd name="connsiteX3" fmla="*/ 1284042 w 2782030"/>
              <a:gd name="connsiteY3" fmla="*/ 2607110 h 2683740"/>
              <a:gd name="connsiteX4" fmla="*/ 1301891 w 2782030"/>
              <a:gd name="connsiteY4" fmla="*/ 2603778 h 2683740"/>
              <a:gd name="connsiteX5" fmla="*/ 1251914 w 2782030"/>
              <a:gd name="connsiteY5" fmla="*/ 2603778 h 2683740"/>
              <a:gd name="connsiteX6" fmla="*/ 1258577 w 2782030"/>
              <a:gd name="connsiteY6" fmla="*/ 2603778 h 2683740"/>
              <a:gd name="connsiteX7" fmla="*/ 1271905 w 2782030"/>
              <a:gd name="connsiteY7" fmla="*/ 2607527 h 2683740"/>
              <a:gd name="connsiteX8" fmla="*/ 1251914 w 2782030"/>
              <a:gd name="connsiteY8" fmla="*/ 2603778 h 2683740"/>
              <a:gd name="connsiteX9" fmla="*/ 1464315 w 2782030"/>
              <a:gd name="connsiteY9" fmla="*/ 2601280 h 2683740"/>
              <a:gd name="connsiteX10" fmla="*/ 1453070 w 2782030"/>
              <a:gd name="connsiteY10" fmla="*/ 2603779 h 2683740"/>
              <a:gd name="connsiteX11" fmla="*/ 1453070 w 2782030"/>
              <a:gd name="connsiteY11" fmla="*/ 2606277 h 2683740"/>
              <a:gd name="connsiteX12" fmla="*/ 1449322 w 2782030"/>
              <a:gd name="connsiteY12" fmla="*/ 2603779 h 2683740"/>
              <a:gd name="connsiteX13" fmla="*/ 1464315 w 2782030"/>
              <a:gd name="connsiteY13" fmla="*/ 2601280 h 2683740"/>
              <a:gd name="connsiteX14" fmla="*/ 1342500 w 2782030"/>
              <a:gd name="connsiteY14" fmla="*/ 2592693 h 2683740"/>
              <a:gd name="connsiteX15" fmla="*/ 1336177 w 2782030"/>
              <a:gd name="connsiteY15" fmla="*/ 2593957 h 2683740"/>
              <a:gd name="connsiteX16" fmla="*/ 1334168 w 2782030"/>
              <a:gd name="connsiteY16" fmla="*/ 2593288 h 2683740"/>
              <a:gd name="connsiteX17" fmla="*/ 634703 w 2782030"/>
              <a:gd name="connsiteY17" fmla="*/ 2586287 h 2683740"/>
              <a:gd name="connsiteX18" fmla="*/ 649695 w 2782030"/>
              <a:gd name="connsiteY18" fmla="*/ 2597532 h 2683740"/>
              <a:gd name="connsiteX19" fmla="*/ 637701 w 2782030"/>
              <a:gd name="connsiteY19" fmla="*/ 2593784 h 2683740"/>
              <a:gd name="connsiteX20" fmla="*/ 634703 w 2782030"/>
              <a:gd name="connsiteY20" fmla="*/ 2586287 h 2683740"/>
              <a:gd name="connsiteX21" fmla="*/ 1671717 w 2782030"/>
              <a:gd name="connsiteY21" fmla="*/ 2578789 h 2683740"/>
              <a:gd name="connsiteX22" fmla="*/ 1649227 w 2782030"/>
              <a:gd name="connsiteY22" fmla="*/ 2586287 h 2683740"/>
              <a:gd name="connsiteX23" fmla="*/ 1671717 w 2782030"/>
              <a:gd name="connsiteY23" fmla="*/ 2578789 h 2683740"/>
              <a:gd name="connsiteX24" fmla="*/ 995034 w 2782030"/>
              <a:gd name="connsiteY24" fmla="*/ 2543806 h 2683740"/>
              <a:gd name="connsiteX25" fmla="*/ 1007029 w 2782030"/>
              <a:gd name="connsiteY25" fmla="*/ 2546305 h 2683740"/>
              <a:gd name="connsiteX26" fmla="*/ 1004030 w 2782030"/>
              <a:gd name="connsiteY26" fmla="*/ 2546305 h 2683740"/>
              <a:gd name="connsiteX27" fmla="*/ 995034 w 2782030"/>
              <a:gd name="connsiteY27" fmla="*/ 2543806 h 2683740"/>
              <a:gd name="connsiteX28" fmla="*/ 959761 w 2782030"/>
              <a:gd name="connsiteY28" fmla="*/ 2532828 h 2683740"/>
              <a:gd name="connsiteX29" fmla="*/ 960087 w 2782030"/>
              <a:gd name="connsiteY29" fmla="*/ 2533732 h 2683740"/>
              <a:gd name="connsiteX30" fmla="*/ 957410 w 2782030"/>
              <a:gd name="connsiteY30" fmla="*/ 2538808 h 2683740"/>
              <a:gd name="connsiteX31" fmla="*/ 946701 w 2782030"/>
              <a:gd name="connsiteY31" fmla="*/ 2535685 h 2683740"/>
              <a:gd name="connsiteX32" fmla="*/ 953840 w 2782030"/>
              <a:gd name="connsiteY32" fmla="*/ 2534122 h 2683740"/>
              <a:gd name="connsiteX33" fmla="*/ 959450 w 2782030"/>
              <a:gd name="connsiteY33" fmla="*/ 2531966 h 2683740"/>
              <a:gd name="connsiteX34" fmla="*/ 960980 w 2782030"/>
              <a:gd name="connsiteY34" fmla="*/ 2532561 h 2683740"/>
              <a:gd name="connsiteX35" fmla="*/ 959761 w 2782030"/>
              <a:gd name="connsiteY35" fmla="*/ 2532828 h 2683740"/>
              <a:gd name="connsiteX36" fmla="*/ 939561 w 2782030"/>
              <a:gd name="connsiteY36" fmla="*/ 2526313 h 2683740"/>
              <a:gd name="connsiteX37" fmla="*/ 957410 w 2782030"/>
              <a:gd name="connsiteY37" fmla="*/ 2526313 h 2683740"/>
              <a:gd name="connsiteX38" fmla="*/ 959450 w 2782030"/>
              <a:gd name="connsiteY38" fmla="*/ 2531966 h 2683740"/>
              <a:gd name="connsiteX39" fmla="*/ 952947 w 2782030"/>
              <a:gd name="connsiteY39" fmla="*/ 2529438 h 2683740"/>
              <a:gd name="connsiteX40" fmla="*/ 939561 w 2782030"/>
              <a:gd name="connsiteY40" fmla="*/ 2526313 h 2683740"/>
              <a:gd name="connsiteX41" fmla="*/ 903238 w 2782030"/>
              <a:gd name="connsiteY41" fmla="*/ 2525690 h 2683740"/>
              <a:gd name="connsiteX42" fmla="*/ 917071 w 2782030"/>
              <a:gd name="connsiteY42" fmla="*/ 2528813 h 2683740"/>
              <a:gd name="connsiteX43" fmla="*/ 892083 w 2782030"/>
              <a:gd name="connsiteY43" fmla="*/ 2526315 h 2683740"/>
              <a:gd name="connsiteX44" fmla="*/ 903238 w 2782030"/>
              <a:gd name="connsiteY44" fmla="*/ 2525690 h 2683740"/>
              <a:gd name="connsiteX45" fmla="*/ 2034048 w 2782030"/>
              <a:gd name="connsiteY45" fmla="*/ 2506323 h 2683740"/>
              <a:gd name="connsiteX46" fmla="*/ 2016556 w 2782030"/>
              <a:gd name="connsiteY46" fmla="*/ 2516318 h 2683740"/>
              <a:gd name="connsiteX47" fmla="*/ 2016556 w 2782030"/>
              <a:gd name="connsiteY47" fmla="*/ 2512986 h 2683740"/>
              <a:gd name="connsiteX48" fmla="*/ 2034048 w 2782030"/>
              <a:gd name="connsiteY48" fmla="*/ 2506323 h 2683740"/>
              <a:gd name="connsiteX49" fmla="*/ 2043209 w 2782030"/>
              <a:gd name="connsiteY49" fmla="*/ 2496327 h 2683740"/>
              <a:gd name="connsiteX50" fmla="*/ 2039877 w 2782030"/>
              <a:gd name="connsiteY50" fmla="*/ 2501325 h 2683740"/>
              <a:gd name="connsiteX51" fmla="*/ 2036546 w 2782030"/>
              <a:gd name="connsiteY51" fmla="*/ 2498827 h 2683740"/>
              <a:gd name="connsiteX52" fmla="*/ 2043209 w 2782030"/>
              <a:gd name="connsiteY52" fmla="*/ 2496327 h 2683740"/>
              <a:gd name="connsiteX53" fmla="*/ 839607 w 2782030"/>
              <a:gd name="connsiteY53" fmla="*/ 2488833 h 2683740"/>
              <a:gd name="connsiteX54" fmla="*/ 852101 w 2782030"/>
              <a:gd name="connsiteY54" fmla="*/ 2491331 h 2683740"/>
              <a:gd name="connsiteX55" fmla="*/ 839607 w 2782030"/>
              <a:gd name="connsiteY55" fmla="*/ 2488833 h 2683740"/>
              <a:gd name="connsiteX56" fmla="*/ 2056537 w 2782030"/>
              <a:gd name="connsiteY56" fmla="*/ 2472173 h 2683740"/>
              <a:gd name="connsiteX57" fmla="*/ 2039044 w 2782030"/>
              <a:gd name="connsiteY57" fmla="*/ 2478836 h 2683740"/>
              <a:gd name="connsiteX58" fmla="*/ 2056537 w 2782030"/>
              <a:gd name="connsiteY58" fmla="*/ 2472173 h 2683740"/>
              <a:gd name="connsiteX59" fmla="*/ 812638 w 2782030"/>
              <a:gd name="connsiteY59" fmla="*/ 2461901 h 2683740"/>
              <a:gd name="connsiteX60" fmla="*/ 814299 w 2782030"/>
              <a:gd name="connsiteY60" fmla="*/ 2462024 h 2683740"/>
              <a:gd name="connsiteX61" fmla="*/ 815970 w 2782030"/>
              <a:gd name="connsiteY61" fmla="*/ 2463138 h 2683740"/>
              <a:gd name="connsiteX62" fmla="*/ 800335 w 2782030"/>
              <a:gd name="connsiteY62" fmla="*/ 2458388 h 2683740"/>
              <a:gd name="connsiteX63" fmla="*/ 805024 w 2782030"/>
              <a:gd name="connsiteY63" fmla="*/ 2459072 h 2683740"/>
              <a:gd name="connsiteX64" fmla="*/ 812638 w 2782030"/>
              <a:gd name="connsiteY64" fmla="*/ 2461901 h 2683740"/>
              <a:gd name="connsiteX65" fmla="*/ 802917 w 2782030"/>
              <a:gd name="connsiteY65" fmla="*/ 2461180 h 2683740"/>
              <a:gd name="connsiteX66" fmla="*/ 800335 w 2782030"/>
              <a:gd name="connsiteY66" fmla="*/ 2458388 h 2683740"/>
              <a:gd name="connsiteX67" fmla="*/ 2090271 w 2782030"/>
              <a:gd name="connsiteY67" fmla="*/ 2424487 h 2683740"/>
              <a:gd name="connsiteX68" fmla="*/ 2104015 w 2782030"/>
              <a:gd name="connsiteY68" fmla="*/ 2427610 h 2683740"/>
              <a:gd name="connsiteX69" fmla="*/ 2090271 w 2782030"/>
              <a:gd name="connsiteY69" fmla="*/ 2424487 h 2683740"/>
              <a:gd name="connsiteX70" fmla="*/ 525754 w 2782030"/>
              <a:gd name="connsiteY70" fmla="*/ 2413867 h 2683740"/>
              <a:gd name="connsiteX71" fmla="*/ 539749 w 2782030"/>
              <a:gd name="connsiteY71" fmla="*/ 2423862 h 2683740"/>
              <a:gd name="connsiteX72" fmla="*/ 522256 w 2782030"/>
              <a:gd name="connsiteY72" fmla="*/ 2417199 h 2683740"/>
              <a:gd name="connsiteX73" fmla="*/ 525754 w 2782030"/>
              <a:gd name="connsiteY73" fmla="*/ 2413867 h 2683740"/>
              <a:gd name="connsiteX74" fmla="*/ 2136501 w 2782030"/>
              <a:gd name="connsiteY74" fmla="*/ 2407279 h 2683740"/>
              <a:gd name="connsiteX75" fmla="*/ 2133133 w 2782030"/>
              <a:gd name="connsiteY75" fmla="*/ 2417501 h 2683740"/>
              <a:gd name="connsiteX76" fmla="*/ 2109556 w 2782030"/>
              <a:gd name="connsiteY76" fmla="*/ 2437947 h 2683740"/>
              <a:gd name="connsiteX77" fmla="*/ 2129764 w 2782030"/>
              <a:gd name="connsiteY77" fmla="*/ 2424317 h 2683740"/>
              <a:gd name="connsiteX78" fmla="*/ 2092717 w 2782030"/>
              <a:gd name="connsiteY78" fmla="*/ 2461799 h 2683740"/>
              <a:gd name="connsiteX79" fmla="*/ 2085980 w 2782030"/>
              <a:gd name="connsiteY79" fmla="*/ 2472022 h 2683740"/>
              <a:gd name="connsiteX80" fmla="*/ 2089348 w 2782030"/>
              <a:gd name="connsiteY80" fmla="*/ 2461799 h 2683740"/>
              <a:gd name="connsiteX81" fmla="*/ 2059037 w 2782030"/>
              <a:gd name="connsiteY81" fmla="*/ 2478836 h 2683740"/>
              <a:gd name="connsiteX82" fmla="*/ 2065495 w 2782030"/>
              <a:gd name="connsiteY82" fmla="*/ 2472301 h 2683740"/>
              <a:gd name="connsiteX83" fmla="*/ 2062130 w 2782030"/>
              <a:gd name="connsiteY83" fmla="*/ 2472823 h 2683740"/>
              <a:gd name="connsiteX84" fmla="*/ 2064259 w 2782030"/>
              <a:gd name="connsiteY84" fmla="*/ 2468529 h 2683740"/>
              <a:gd name="connsiteX85" fmla="*/ 2073578 w 2782030"/>
              <a:gd name="connsiteY85" fmla="*/ 2464124 h 2683740"/>
              <a:gd name="connsiteX86" fmla="*/ 2089348 w 2782030"/>
              <a:gd name="connsiteY86" fmla="*/ 2448169 h 2683740"/>
              <a:gd name="connsiteX87" fmla="*/ 2089348 w 2782030"/>
              <a:gd name="connsiteY87" fmla="*/ 2444761 h 2683740"/>
              <a:gd name="connsiteX88" fmla="*/ 2085980 w 2782030"/>
              <a:gd name="connsiteY88" fmla="*/ 2441355 h 2683740"/>
              <a:gd name="connsiteX89" fmla="*/ 2089348 w 2782030"/>
              <a:gd name="connsiteY89" fmla="*/ 2441355 h 2683740"/>
              <a:gd name="connsiteX90" fmla="*/ 2106188 w 2782030"/>
              <a:gd name="connsiteY90" fmla="*/ 2427725 h 2683740"/>
              <a:gd name="connsiteX91" fmla="*/ 2116293 w 2782030"/>
              <a:gd name="connsiteY91" fmla="*/ 2417501 h 2683740"/>
              <a:gd name="connsiteX92" fmla="*/ 2109556 w 2782030"/>
              <a:gd name="connsiteY92" fmla="*/ 2420909 h 2683740"/>
              <a:gd name="connsiteX93" fmla="*/ 2136501 w 2782030"/>
              <a:gd name="connsiteY93" fmla="*/ 2407279 h 2683740"/>
              <a:gd name="connsiteX94" fmla="*/ 2136499 w 2782030"/>
              <a:gd name="connsiteY94" fmla="*/ 2394503 h 2683740"/>
              <a:gd name="connsiteX95" fmla="*/ 2124505 w 2782030"/>
              <a:gd name="connsiteY95" fmla="*/ 2403873 h 2683740"/>
              <a:gd name="connsiteX96" fmla="*/ 2121507 w 2782030"/>
              <a:gd name="connsiteY96" fmla="*/ 2403873 h 2683740"/>
              <a:gd name="connsiteX97" fmla="*/ 2127504 w 2782030"/>
              <a:gd name="connsiteY97" fmla="*/ 2397626 h 2683740"/>
              <a:gd name="connsiteX98" fmla="*/ 2136499 w 2782030"/>
              <a:gd name="connsiteY98" fmla="*/ 2394503 h 2683740"/>
              <a:gd name="connsiteX99" fmla="*/ 499766 w 2782030"/>
              <a:gd name="connsiteY99" fmla="*/ 2388879 h 2683740"/>
              <a:gd name="connsiteX100" fmla="*/ 505763 w 2782030"/>
              <a:gd name="connsiteY100" fmla="*/ 2388879 h 2683740"/>
              <a:gd name="connsiteX101" fmla="*/ 511760 w 2782030"/>
              <a:gd name="connsiteY101" fmla="*/ 2398874 h 2683740"/>
              <a:gd name="connsiteX102" fmla="*/ 499766 w 2782030"/>
              <a:gd name="connsiteY102" fmla="*/ 2388879 h 2683740"/>
              <a:gd name="connsiteX103" fmla="*/ 624709 w 2782030"/>
              <a:gd name="connsiteY103" fmla="*/ 2367326 h 2683740"/>
              <a:gd name="connsiteX104" fmla="*/ 644315 w 2782030"/>
              <a:gd name="connsiteY104" fmla="*/ 2374199 h 2683740"/>
              <a:gd name="connsiteX105" fmla="*/ 660654 w 2782030"/>
              <a:gd name="connsiteY105" fmla="*/ 2387942 h 2683740"/>
              <a:gd name="connsiteX106" fmla="*/ 654119 w 2782030"/>
              <a:gd name="connsiteY106" fmla="*/ 2391378 h 2683740"/>
              <a:gd name="connsiteX107" fmla="*/ 644315 w 2782030"/>
              <a:gd name="connsiteY107" fmla="*/ 2381071 h 2683740"/>
              <a:gd name="connsiteX108" fmla="*/ 627977 w 2782030"/>
              <a:gd name="connsiteY108" fmla="*/ 2374199 h 2683740"/>
              <a:gd name="connsiteX109" fmla="*/ 624709 w 2782030"/>
              <a:gd name="connsiteY109" fmla="*/ 2367326 h 2683740"/>
              <a:gd name="connsiteX110" fmla="*/ 2673747 w 2782030"/>
              <a:gd name="connsiteY110" fmla="*/ 2350772 h 2683740"/>
              <a:gd name="connsiteX111" fmla="*/ 2670416 w 2782030"/>
              <a:gd name="connsiteY111" fmla="*/ 2361081 h 2683740"/>
              <a:gd name="connsiteX112" fmla="*/ 2673747 w 2782030"/>
              <a:gd name="connsiteY112" fmla="*/ 2350772 h 2683740"/>
              <a:gd name="connsiteX113" fmla="*/ 417305 w 2782030"/>
              <a:gd name="connsiteY113" fmla="*/ 2346398 h 2683740"/>
              <a:gd name="connsiteX114" fmla="*/ 451039 w 2782030"/>
              <a:gd name="connsiteY114" fmla="*/ 2373886 h 2683740"/>
              <a:gd name="connsiteX115" fmla="*/ 481401 w 2782030"/>
              <a:gd name="connsiteY115" fmla="*/ 2394501 h 2683740"/>
              <a:gd name="connsiteX116" fmla="*/ 467907 w 2782030"/>
              <a:gd name="connsiteY116" fmla="*/ 2391065 h 2683740"/>
              <a:gd name="connsiteX117" fmla="*/ 417305 w 2782030"/>
              <a:gd name="connsiteY117" fmla="*/ 2346398 h 2683740"/>
              <a:gd name="connsiteX118" fmla="*/ 422303 w 2782030"/>
              <a:gd name="connsiteY118" fmla="*/ 2343900 h 2683740"/>
              <a:gd name="connsiteX119" fmla="*/ 442293 w 2782030"/>
              <a:gd name="connsiteY119" fmla="*/ 2361392 h 2683740"/>
              <a:gd name="connsiteX120" fmla="*/ 422303 w 2782030"/>
              <a:gd name="connsiteY120" fmla="*/ 2343900 h 2683740"/>
              <a:gd name="connsiteX121" fmla="*/ 960481 w 2782030"/>
              <a:gd name="connsiteY121" fmla="*/ 2320180 h 2683740"/>
              <a:gd name="connsiteX122" fmla="*/ 964792 w 2782030"/>
              <a:gd name="connsiteY122" fmla="*/ 2322924 h 2683740"/>
              <a:gd name="connsiteX123" fmla="*/ 964686 w 2782030"/>
              <a:gd name="connsiteY123" fmla="*/ 2322082 h 2683740"/>
              <a:gd name="connsiteX124" fmla="*/ 957123 w 2782030"/>
              <a:gd name="connsiteY124" fmla="*/ 2319089 h 2683740"/>
              <a:gd name="connsiteX125" fmla="*/ 958047 w 2782030"/>
              <a:gd name="connsiteY125" fmla="*/ 2319550 h 2683740"/>
              <a:gd name="connsiteX126" fmla="*/ 959555 w 2782030"/>
              <a:gd name="connsiteY126" fmla="*/ 2319853 h 2683740"/>
              <a:gd name="connsiteX127" fmla="*/ 552242 w 2782030"/>
              <a:gd name="connsiteY127" fmla="*/ 2313914 h 2683740"/>
              <a:gd name="connsiteX128" fmla="*/ 562736 w 2782030"/>
              <a:gd name="connsiteY128" fmla="*/ 2320577 h 2683740"/>
              <a:gd name="connsiteX129" fmla="*/ 569733 w 2782030"/>
              <a:gd name="connsiteY129" fmla="*/ 2330572 h 2683740"/>
              <a:gd name="connsiteX130" fmla="*/ 583726 w 2782030"/>
              <a:gd name="connsiteY130" fmla="*/ 2337237 h 2683740"/>
              <a:gd name="connsiteX131" fmla="*/ 587226 w 2782030"/>
              <a:gd name="connsiteY131" fmla="*/ 2343900 h 2683740"/>
              <a:gd name="connsiteX132" fmla="*/ 583726 w 2782030"/>
              <a:gd name="connsiteY132" fmla="*/ 2340567 h 2683740"/>
              <a:gd name="connsiteX133" fmla="*/ 562736 w 2782030"/>
              <a:gd name="connsiteY133" fmla="*/ 2327241 h 2683740"/>
              <a:gd name="connsiteX134" fmla="*/ 562736 w 2782030"/>
              <a:gd name="connsiteY134" fmla="*/ 2323909 h 2683740"/>
              <a:gd name="connsiteX135" fmla="*/ 559239 w 2782030"/>
              <a:gd name="connsiteY135" fmla="*/ 2323909 h 2683740"/>
              <a:gd name="connsiteX136" fmla="*/ 552242 w 2782030"/>
              <a:gd name="connsiteY136" fmla="*/ 2313914 h 2683740"/>
              <a:gd name="connsiteX137" fmla="*/ 2188974 w 2782030"/>
              <a:gd name="connsiteY137" fmla="*/ 2312807 h 2683740"/>
              <a:gd name="connsiteX138" fmla="*/ 2182229 w 2782030"/>
              <a:gd name="connsiteY138" fmla="*/ 2320394 h 2683740"/>
              <a:gd name="connsiteX139" fmla="*/ 2177837 w 2782030"/>
              <a:gd name="connsiteY139" fmla="*/ 2322041 h 2683740"/>
              <a:gd name="connsiteX140" fmla="*/ 883554 w 2782030"/>
              <a:gd name="connsiteY140" fmla="*/ 2295996 h 2683740"/>
              <a:gd name="connsiteX141" fmla="*/ 878796 w 2782030"/>
              <a:gd name="connsiteY141" fmla="*/ 2296790 h 2683740"/>
              <a:gd name="connsiteX142" fmla="*/ 883853 w 2782030"/>
              <a:gd name="connsiteY142" fmla="*/ 2302691 h 2683740"/>
              <a:gd name="connsiteX143" fmla="*/ 893972 w 2782030"/>
              <a:gd name="connsiteY143" fmla="*/ 2299319 h 2683740"/>
              <a:gd name="connsiteX144" fmla="*/ 905088 w 2782030"/>
              <a:gd name="connsiteY144" fmla="*/ 2302829 h 2683740"/>
              <a:gd name="connsiteX145" fmla="*/ 906451 w 2782030"/>
              <a:gd name="connsiteY145" fmla="*/ 2303920 h 2683740"/>
              <a:gd name="connsiteX146" fmla="*/ 905487 w 2782030"/>
              <a:gd name="connsiteY146" fmla="*/ 2302955 h 2683740"/>
              <a:gd name="connsiteX147" fmla="*/ 909990 w 2782030"/>
              <a:gd name="connsiteY147" fmla="*/ 2304377 h 2683740"/>
              <a:gd name="connsiteX148" fmla="*/ 920951 w 2782030"/>
              <a:gd name="connsiteY148" fmla="*/ 2309434 h 2683740"/>
              <a:gd name="connsiteX149" fmla="*/ 939490 w 2782030"/>
              <a:gd name="connsiteY149" fmla="*/ 2313555 h 2683740"/>
              <a:gd name="connsiteX150" fmla="*/ 905379 w 2782030"/>
              <a:gd name="connsiteY150" fmla="*/ 2302847 h 2683740"/>
              <a:gd name="connsiteX151" fmla="*/ 905487 w 2782030"/>
              <a:gd name="connsiteY151" fmla="*/ 2302955 h 2683740"/>
              <a:gd name="connsiteX152" fmla="*/ 905088 w 2782030"/>
              <a:gd name="connsiteY152" fmla="*/ 2302829 h 2683740"/>
              <a:gd name="connsiteX153" fmla="*/ 904937 w 2782030"/>
              <a:gd name="connsiteY153" fmla="*/ 2302708 h 2683740"/>
              <a:gd name="connsiteX154" fmla="*/ 519758 w 2782030"/>
              <a:gd name="connsiteY154" fmla="*/ 2286426 h 2683740"/>
              <a:gd name="connsiteX155" fmla="*/ 549744 w 2782030"/>
              <a:gd name="connsiteY155" fmla="*/ 2309749 h 2683740"/>
              <a:gd name="connsiteX156" fmla="*/ 536416 w 2782030"/>
              <a:gd name="connsiteY156" fmla="*/ 2306416 h 2683740"/>
              <a:gd name="connsiteX157" fmla="*/ 519758 w 2782030"/>
              <a:gd name="connsiteY157" fmla="*/ 2286426 h 2683740"/>
              <a:gd name="connsiteX158" fmla="*/ 838774 w 2782030"/>
              <a:gd name="connsiteY158" fmla="*/ 2277142 h 2683740"/>
              <a:gd name="connsiteX159" fmla="*/ 838774 w 2782030"/>
              <a:gd name="connsiteY159" fmla="*/ 2283928 h 2683740"/>
              <a:gd name="connsiteX160" fmla="*/ 837447 w 2782030"/>
              <a:gd name="connsiteY160" fmla="*/ 2283264 h 2683740"/>
              <a:gd name="connsiteX161" fmla="*/ 846757 w 2782030"/>
              <a:gd name="connsiteY161" fmla="*/ 2292574 h 2683740"/>
              <a:gd name="connsiteX162" fmla="*/ 850129 w 2782030"/>
              <a:gd name="connsiteY162" fmla="*/ 2285829 h 2683740"/>
              <a:gd name="connsiteX163" fmla="*/ 866992 w 2782030"/>
              <a:gd name="connsiteY163" fmla="*/ 2292574 h 2683740"/>
              <a:gd name="connsiteX164" fmla="*/ 863619 w 2782030"/>
              <a:gd name="connsiteY164" fmla="*/ 2299319 h 2683740"/>
              <a:gd name="connsiteX165" fmla="*/ 877109 w 2782030"/>
              <a:gd name="connsiteY165" fmla="*/ 2299319 h 2683740"/>
              <a:gd name="connsiteX166" fmla="*/ 873737 w 2782030"/>
              <a:gd name="connsiteY166" fmla="*/ 2295946 h 2683740"/>
              <a:gd name="connsiteX167" fmla="*/ 873737 w 2782030"/>
              <a:gd name="connsiteY167" fmla="*/ 2293418 h 2683740"/>
              <a:gd name="connsiteX168" fmla="*/ 881603 w 2782030"/>
              <a:gd name="connsiteY168" fmla="*/ 2295384 h 2683740"/>
              <a:gd name="connsiteX169" fmla="*/ 858489 w 2782030"/>
              <a:gd name="connsiteY169" fmla="*/ 2288127 h 2683740"/>
              <a:gd name="connsiteX170" fmla="*/ 855435 w 2782030"/>
              <a:gd name="connsiteY170" fmla="*/ 2286426 h 2683740"/>
              <a:gd name="connsiteX171" fmla="*/ 347338 w 2782030"/>
              <a:gd name="connsiteY171" fmla="*/ 2276432 h 2683740"/>
              <a:gd name="connsiteX172" fmla="*/ 369828 w 2782030"/>
              <a:gd name="connsiteY172" fmla="*/ 2293925 h 2683740"/>
              <a:gd name="connsiteX173" fmla="*/ 347338 w 2782030"/>
              <a:gd name="connsiteY173" fmla="*/ 2276432 h 2683740"/>
              <a:gd name="connsiteX174" fmla="*/ 2256421 w 2782030"/>
              <a:gd name="connsiteY174" fmla="*/ 2268970 h 2683740"/>
              <a:gd name="connsiteX175" fmla="*/ 2246305 w 2782030"/>
              <a:gd name="connsiteY175" fmla="*/ 2279086 h 2683740"/>
              <a:gd name="connsiteX176" fmla="*/ 2246305 w 2782030"/>
              <a:gd name="connsiteY176" fmla="*/ 2272341 h 2683740"/>
              <a:gd name="connsiteX177" fmla="*/ 2256421 w 2782030"/>
              <a:gd name="connsiteY177" fmla="*/ 2268970 h 2683740"/>
              <a:gd name="connsiteX178" fmla="*/ 812566 w 2782030"/>
              <a:gd name="connsiteY178" fmla="*/ 2266604 h 2683740"/>
              <a:gd name="connsiteX179" fmla="*/ 828841 w 2782030"/>
              <a:gd name="connsiteY179" fmla="*/ 2278453 h 2683740"/>
              <a:gd name="connsiteX180" fmla="*/ 833268 w 2782030"/>
              <a:gd name="connsiteY180" fmla="*/ 2279086 h 2683740"/>
              <a:gd name="connsiteX181" fmla="*/ 833444 w 2782030"/>
              <a:gd name="connsiteY181" fmla="*/ 2279262 h 2683740"/>
              <a:gd name="connsiteX182" fmla="*/ 836713 w 2782030"/>
              <a:gd name="connsiteY182" fmla="*/ 2275993 h 2683740"/>
              <a:gd name="connsiteX183" fmla="*/ 821028 w 2782030"/>
              <a:gd name="connsiteY183" fmla="*/ 2267252 h 2683740"/>
              <a:gd name="connsiteX184" fmla="*/ 818783 w 2782030"/>
              <a:gd name="connsiteY184" fmla="*/ 2268935 h 2683740"/>
              <a:gd name="connsiteX185" fmla="*/ 798028 w 2782030"/>
              <a:gd name="connsiteY185" fmla="*/ 2254435 h 2683740"/>
              <a:gd name="connsiteX186" fmla="*/ 802126 w 2782030"/>
              <a:gd name="connsiteY186" fmla="*/ 2258940 h 2683740"/>
              <a:gd name="connsiteX187" fmla="*/ 801804 w 2782030"/>
              <a:gd name="connsiteY187" fmla="*/ 2258766 h 2683740"/>
              <a:gd name="connsiteX188" fmla="*/ 812336 w 2782030"/>
              <a:gd name="connsiteY188" fmla="*/ 2266435 h 2683740"/>
              <a:gd name="connsiteX189" fmla="*/ 819562 w 2782030"/>
              <a:gd name="connsiteY189" fmla="*/ 2266435 h 2683740"/>
              <a:gd name="connsiteX190" fmla="*/ 470779 w 2782030"/>
              <a:gd name="connsiteY190" fmla="*/ 2241449 h 2683740"/>
              <a:gd name="connsiteX191" fmla="*/ 484773 w 2782030"/>
              <a:gd name="connsiteY191" fmla="*/ 2258940 h 2683740"/>
              <a:gd name="connsiteX192" fmla="*/ 492207 w 2782030"/>
              <a:gd name="connsiteY192" fmla="*/ 2264562 h 2683740"/>
              <a:gd name="connsiteX193" fmla="*/ 502265 w 2782030"/>
              <a:gd name="connsiteY193" fmla="*/ 2270185 h 2683740"/>
              <a:gd name="connsiteX194" fmla="*/ 493518 w 2782030"/>
              <a:gd name="connsiteY194" fmla="*/ 2267373 h 2683740"/>
              <a:gd name="connsiteX195" fmla="*/ 484774 w 2782030"/>
              <a:gd name="connsiteY195" fmla="*/ 2258941 h 2683740"/>
              <a:gd name="connsiteX196" fmla="*/ 470779 w 2782030"/>
              <a:gd name="connsiteY196" fmla="*/ 2248445 h 2683740"/>
              <a:gd name="connsiteX197" fmla="*/ 470779 w 2782030"/>
              <a:gd name="connsiteY197" fmla="*/ 2241449 h 2683740"/>
              <a:gd name="connsiteX198" fmla="*/ 457286 w 2782030"/>
              <a:gd name="connsiteY198" fmla="*/ 2231453 h 2683740"/>
              <a:gd name="connsiteX199" fmla="*/ 467282 w 2782030"/>
              <a:gd name="connsiteY199" fmla="*/ 2242698 h 2683740"/>
              <a:gd name="connsiteX200" fmla="*/ 457286 w 2782030"/>
              <a:gd name="connsiteY200" fmla="*/ 2231453 h 2683740"/>
              <a:gd name="connsiteX201" fmla="*/ 2242931 w 2782030"/>
              <a:gd name="connsiteY201" fmla="*/ 2228503 h 2683740"/>
              <a:gd name="connsiteX202" fmla="*/ 2236188 w 2782030"/>
              <a:gd name="connsiteY202" fmla="*/ 2238620 h 2683740"/>
              <a:gd name="connsiteX203" fmla="*/ 2226070 w 2782030"/>
              <a:gd name="connsiteY203" fmla="*/ 2248736 h 2683740"/>
              <a:gd name="connsiteX204" fmla="*/ 2232815 w 2782030"/>
              <a:gd name="connsiteY204" fmla="*/ 2235248 h 2683740"/>
              <a:gd name="connsiteX205" fmla="*/ 2242931 w 2782030"/>
              <a:gd name="connsiteY205" fmla="*/ 2228503 h 2683740"/>
              <a:gd name="connsiteX206" fmla="*/ 677589 w 2782030"/>
              <a:gd name="connsiteY206" fmla="*/ 2202678 h 2683740"/>
              <a:gd name="connsiteX207" fmla="*/ 680308 w 2782030"/>
              <a:gd name="connsiteY207" fmla="*/ 2210842 h 2683740"/>
              <a:gd name="connsiteX208" fmla="*/ 681509 w 2782030"/>
              <a:gd name="connsiteY208" fmla="*/ 2211644 h 2683740"/>
              <a:gd name="connsiteX209" fmla="*/ 698372 w 2782030"/>
              <a:gd name="connsiteY209" fmla="*/ 2218387 h 2683740"/>
              <a:gd name="connsiteX210" fmla="*/ 694999 w 2782030"/>
              <a:gd name="connsiteY210" fmla="*/ 2215015 h 2683740"/>
              <a:gd name="connsiteX211" fmla="*/ 697810 w 2782030"/>
              <a:gd name="connsiteY211" fmla="*/ 2212206 h 2683740"/>
              <a:gd name="connsiteX212" fmla="*/ 694441 w 2782030"/>
              <a:gd name="connsiteY212" fmla="*/ 2212801 h 2683740"/>
              <a:gd name="connsiteX213" fmla="*/ 688026 w 2782030"/>
              <a:gd name="connsiteY213" fmla="*/ 2208519 h 2683740"/>
              <a:gd name="connsiteX214" fmla="*/ 687336 w 2782030"/>
              <a:gd name="connsiteY214" fmla="*/ 2209900 h 2683740"/>
              <a:gd name="connsiteX215" fmla="*/ 680306 w 2782030"/>
              <a:gd name="connsiteY215" fmla="*/ 2208961 h 2683740"/>
              <a:gd name="connsiteX216" fmla="*/ 686554 w 2782030"/>
              <a:gd name="connsiteY216" fmla="*/ 2208961 h 2683740"/>
              <a:gd name="connsiteX217" fmla="*/ 682260 w 2782030"/>
              <a:gd name="connsiteY217" fmla="*/ 2205214 h 2683740"/>
              <a:gd name="connsiteX218" fmla="*/ 682120 w 2782030"/>
              <a:gd name="connsiteY218" fmla="*/ 2204946 h 2683740"/>
              <a:gd name="connsiteX219" fmla="*/ 696197 w 2782030"/>
              <a:gd name="connsiteY219" fmla="*/ 2197688 h 2683740"/>
              <a:gd name="connsiteX220" fmla="*/ 701182 w 2782030"/>
              <a:gd name="connsiteY220" fmla="*/ 2202678 h 2683740"/>
              <a:gd name="connsiteX221" fmla="*/ 701603 w 2782030"/>
              <a:gd name="connsiteY221" fmla="*/ 2211535 h 2683740"/>
              <a:gd name="connsiteX222" fmla="*/ 698765 w 2782030"/>
              <a:gd name="connsiteY222" fmla="*/ 2212037 h 2683740"/>
              <a:gd name="connsiteX223" fmla="*/ 703009 w 2782030"/>
              <a:gd name="connsiteY223" fmla="*/ 2216279 h 2683740"/>
              <a:gd name="connsiteX224" fmla="*/ 705117 w 2782030"/>
              <a:gd name="connsiteY224" fmla="*/ 2218387 h 2683740"/>
              <a:gd name="connsiteX225" fmla="*/ 711862 w 2782030"/>
              <a:gd name="connsiteY225" fmla="*/ 2224288 h 2683740"/>
              <a:gd name="connsiteX226" fmla="*/ 717602 w 2782030"/>
              <a:gd name="connsiteY226" fmla="*/ 2225006 h 2683740"/>
              <a:gd name="connsiteX227" fmla="*/ 711311 w 2782030"/>
              <a:gd name="connsiteY227" fmla="*/ 2206111 h 2683740"/>
              <a:gd name="connsiteX228" fmla="*/ 2271438 w 2782030"/>
              <a:gd name="connsiteY228" fmla="*/ 2188972 h 2683740"/>
              <a:gd name="connsiteX229" fmla="*/ 2265190 w 2782030"/>
              <a:gd name="connsiteY229" fmla="*/ 2206465 h 2683740"/>
              <a:gd name="connsiteX230" fmla="*/ 2258943 w 2782030"/>
              <a:gd name="connsiteY230" fmla="*/ 2202966 h 2683740"/>
              <a:gd name="connsiteX231" fmla="*/ 2271438 w 2782030"/>
              <a:gd name="connsiteY231" fmla="*/ 2188972 h 2683740"/>
              <a:gd name="connsiteX232" fmla="*/ 262378 w 2782030"/>
              <a:gd name="connsiteY232" fmla="*/ 2178977 h 2683740"/>
              <a:gd name="connsiteX233" fmla="*/ 274873 w 2782030"/>
              <a:gd name="connsiteY233" fmla="*/ 2196470 h 2683740"/>
              <a:gd name="connsiteX234" fmla="*/ 262378 w 2782030"/>
              <a:gd name="connsiteY234" fmla="*/ 2178977 h 2683740"/>
              <a:gd name="connsiteX235" fmla="*/ 389976 w 2782030"/>
              <a:gd name="connsiteY235" fmla="*/ 2174650 h 2683740"/>
              <a:gd name="connsiteX236" fmla="*/ 393815 w 2782030"/>
              <a:gd name="connsiteY236" fmla="*/ 2177978 h 2683740"/>
              <a:gd name="connsiteX237" fmla="*/ 393815 w 2782030"/>
              <a:gd name="connsiteY237" fmla="*/ 2181477 h 2683740"/>
              <a:gd name="connsiteX238" fmla="*/ 386670 w 2782030"/>
              <a:gd name="connsiteY238" fmla="*/ 2171055 h 2683740"/>
              <a:gd name="connsiteX239" fmla="*/ 389880 w 2782030"/>
              <a:gd name="connsiteY239" fmla="*/ 2174480 h 2683740"/>
              <a:gd name="connsiteX240" fmla="*/ 389976 w 2782030"/>
              <a:gd name="connsiteY240" fmla="*/ 2174650 h 2683740"/>
              <a:gd name="connsiteX241" fmla="*/ 387256 w 2782030"/>
              <a:gd name="connsiteY241" fmla="*/ 2172292 h 2683740"/>
              <a:gd name="connsiteX242" fmla="*/ 397315 w 2782030"/>
              <a:gd name="connsiteY242" fmla="*/ 2163984 h 2683740"/>
              <a:gd name="connsiteX243" fmla="*/ 424445 w 2782030"/>
              <a:gd name="connsiteY243" fmla="*/ 2194411 h 2683740"/>
              <a:gd name="connsiteX244" fmla="*/ 444793 w 2782030"/>
              <a:gd name="connsiteY244" fmla="*/ 2218077 h 2683740"/>
              <a:gd name="connsiteX245" fmla="*/ 421053 w 2782030"/>
              <a:gd name="connsiteY245" fmla="*/ 2201173 h 2683740"/>
              <a:gd name="connsiteX246" fmla="*/ 397315 w 2782030"/>
              <a:gd name="connsiteY246" fmla="*/ 2163984 h 2683740"/>
              <a:gd name="connsiteX247" fmla="*/ 383320 w 2782030"/>
              <a:gd name="connsiteY247" fmla="*/ 2163984 h 2683740"/>
              <a:gd name="connsiteX248" fmla="*/ 386670 w 2782030"/>
              <a:gd name="connsiteY248" fmla="*/ 2171055 h 2683740"/>
              <a:gd name="connsiteX249" fmla="*/ 383320 w 2782030"/>
              <a:gd name="connsiteY249" fmla="*/ 2167482 h 2683740"/>
              <a:gd name="connsiteX250" fmla="*/ 383320 w 2782030"/>
              <a:gd name="connsiteY250" fmla="*/ 2163984 h 2683740"/>
              <a:gd name="connsiteX251" fmla="*/ 2312979 w 2782030"/>
              <a:gd name="connsiteY251" fmla="*/ 2148991 h 2683740"/>
              <a:gd name="connsiteX252" fmla="*/ 2299234 w 2782030"/>
              <a:gd name="connsiteY252" fmla="*/ 2167732 h 2683740"/>
              <a:gd name="connsiteX253" fmla="*/ 2292363 w 2782030"/>
              <a:gd name="connsiteY253" fmla="*/ 2173979 h 2683740"/>
              <a:gd name="connsiteX254" fmla="*/ 2296657 w 2782030"/>
              <a:gd name="connsiteY254" fmla="*/ 2165390 h 2683740"/>
              <a:gd name="connsiteX255" fmla="*/ 2296078 w 2782030"/>
              <a:gd name="connsiteY255" fmla="*/ 2162755 h 2683740"/>
              <a:gd name="connsiteX256" fmla="*/ 2271436 w 2782030"/>
              <a:gd name="connsiteY256" fmla="*/ 2186474 h 2683740"/>
              <a:gd name="connsiteX257" fmla="*/ 2292855 w 2782030"/>
              <a:gd name="connsiteY257" fmla="*/ 2158986 h 2683740"/>
              <a:gd name="connsiteX258" fmla="*/ 2295893 w 2782030"/>
              <a:gd name="connsiteY258" fmla="*/ 2161911 h 2683740"/>
              <a:gd name="connsiteX259" fmla="*/ 2295799 w 2782030"/>
              <a:gd name="connsiteY259" fmla="*/ 2161485 h 2683740"/>
              <a:gd name="connsiteX260" fmla="*/ 2312979 w 2782030"/>
              <a:gd name="connsiteY260" fmla="*/ 2148991 h 2683740"/>
              <a:gd name="connsiteX261" fmla="*/ 365038 w 2782030"/>
              <a:gd name="connsiteY261" fmla="*/ 2137935 h 2683740"/>
              <a:gd name="connsiteX262" fmla="*/ 368578 w 2782030"/>
              <a:gd name="connsiteY262" fmla="*/ 2141870 h 2683740"/>
              <a:gd name="connsiteX263" fmla="*/ 368163 w 2782030"/>
              <a:gd name="connsiteY263" fmla="*/ 2144494 h 2683740"/>
              <a:gd name="connsiteX264" fmla="*/ 364645 w 2782030"/>
              <a:gd name="connsiteY264" fmla="*/ 2137496 h 2683740"/>
              <a:gd name="connsiteX265" fmla="*/ 364831 w 2782030"/>
              <a:gd name="connsiteY265" fmla="*/ 2137496 h 2683740"/>
              <a:gd name="connsiteX266" fmla="*/ 365038 w 2782030"/>
              <a:gd name="connsiteY266" fmla="*/ 2137935 h 2683740"/>
              <a:gd name="connsiteX267" fmla="*/ 213235 w 2782030"/>
              <a:gd name="connsiteY267" fmla="*/ 2135917 h 2683740"/>
              <a:gd name="connsiteX268" fmla="*/ 216566 w 2782030"/>
              <a:gd name="connsiteY268" fmla="*/ 2141138 h 2683740"/>
              <a:gd name="connsiteX269" fmla="*/ 219899 w 2782030"/>
              <a:gd name="connsiteY269" fmla="*/ 2150778 h 2683740"/>
              <a:gd name="connsiteX270" fmla="*/ 209903 w 2782030"/>
              <a:gd name="connsiteY270" fmla="*/ 2137926 h 2683740"/>
              <a:gd name="connsiteX271" fmla="*/ 213235 w 2782030"/>
              <a:gd name="connsiteY271" fmla="*/ 2135917 h 2683740"/>
              <a:gd name="connsiteX272" fmla="*/ 361498 w 2782030"/>
              <a:gd name="connsiteY272" fmla="*/ 2133998 h 2683740"/>
              <a:gd name="connsiteX273" fmla="*/ 364645 w 2782030"/>
              <a:gd name="connsiteY273" fmla="*/ 2137496 h 2683740"/>
              <a:gd name="connsiteX274" fmla="*/ 361498 w 2782030"/>
              <a:gd name="connsiteY274" fmla="*/ 2137496 h 2683740"/>
              <a:gd name="connsiteX275" fmla="*/ 361498 w 2782030"/>
              <a:gd name="connsiteY275" fmla="*/ 2133998 h 2683740"/>
              <a:gd name="connsiteX276" fmla="*/ 342340 w 2782030"/>
              <a:gd name="connsiteY276" fmla="*/ 2122004 h 2683740"/>
              <a:gd name="connsiteX277" fmla="*/ 359833 w 2782030"/>
              <a:gd name="connsiteY277" fmla="*/ 2131000 h 2683740"/>
              <a:gd name="connsiteX278" fmla="*/ 356334 w 2782030"/>
              <a:gd name="connsiteY278" fmla="*/ 2133998 h 2683740"/>
              <a:gd name="connsiteX279" fmla="*/ 342340 w 2782030"/>
              <a:gd name="connsiteY279" fmla="*/ 2122004 h 2683740"/>
              <a:gd name="connsiteX280" fmla="*/ 222397 w 2782030"/>
              <a:gd name="connsiteY280" fmla="*/ 2121505 h 2683740"/>
              <a:gd name="connsiteX281" fmla="*/ 224896 w 2782030"/>
              <a:gd name="connsiteY281" fmla="*/ 2130875 h 2683740"/>
              <a:gd name="connsiteX282" fmla="*/ 219899 w 2782030"/>
              <a:gd name="connsiteY282" fmla="*/ 2124628 h 2683740"/>
              <a:gd name="connsiteX283" fmla="*/ 222397 w 2782030"/>
              <a:gd name="connsiteY283" fmla="*/ 2121505 h 2683740"/>
              <a:gd name="connsiteX284" fmla="*/ 224271 w 2782030"/>
              <a:gd name="connsiteY284" fmla="*/ 2116194 h 2683740"/>
              <a:gd name="connsiteX285" fmla="*/ 226144 w 2782030"/>
              <a:gd name="connsiteY285" fmla="*/ 2117505 h 2683740"/>
              <a:gd name="connsiteX286" fmla="*/ 222397 w 2782030"/>
              <a:gd name="connsiteY286" fmla="*/ 2117505 h 2683740"/>
              <a:gd name="connsiteX287" fmla="*/ 224271 w 2782030"/>
              <a:gd name="connsiteY287" fmla="*/ 2116194 h 2683740"/>
              <a:gd name="connsiteX288" fmla="*/ 349836 w 2782030"/>
              <a:gd name="connsiteY288" fmla="*/ 2112223 h 2683740"/>
              <a:gd name="connsiteX289" fmla="*/ 361081 w 2782030"/>
              <a:gd name="connsiteY289" fmla="*/ 2121861 h 2683740"/>
              <a:gd name="connsiteX290" fmla="*/ 364829 w 2782030"/>
              <a:gd name="connsiteY290" fmla="*/ 2128288 h 2683740"/>
              <a:gd name="connsiteX291" fmla="*/ 353584 w 2782030"/>
              <a:gd name="connsiteY291" fmla="*/ 2118648 h 2683740"/>
              <a:gd name="connsiteX292" fmla="*/ 349836 w 2782030"/>
              <a:gd name="connsiteY292" fmla="*/ 2112223 h 2683740"/>
              <a:gd name="connsiteX293" fmla="*/ 2357231 w 2782030"/>
              <a:gd name="connsiteY293" fmla="*/ 2094017 h 2683740"/>
              <a:gd name="connsiteX294" fmla="*/ 2353066 w 2782030"/>
              <a:gd name="connsiteY294" fmla="*/ 2111510 h 2683740"/>
              <a:gd name="connsiteX295" fmla="*/ 2357231 w 2782030"/>
              <a:gd name="connsiteY295" fmla="*/ 2094017 h 2683740"/>
              <a:gd name="connsiteX296" fmla="*/ 299812 w 2782030"/>
              <a:gd name="connsiteY296" fmla="*/ 2051920 h 2683740"/>
              <a:gd name="connsiteX297" fmla="*/ 298906 w 2782030"/>
              <a:gd name="connsiteY297" fmla="*/ 2052600 h 2683740"/>
              <a:gd name="connsiteX298" fmla="*/ 300428 w 2782030"/>
              <a:gd name="connsiteY298" fmla="*/ 2053154 h 2683740"/>
              <a:gd name="connsiteX299" fmla="*/ 2406373 w 2782030"/>
              <a:gd name="connsiteY299" fmla="*/ 1999062 h 2683740"/>
              <a:gd name="connsiteX300" fmla="*/ 2403041 w 2782030"/>
              <a:gd name="connsiteY300" fmla="*/ 2010307 h 2683740"/>
              <a:gd name="connsiteX301" fmla="*/ 2396378 w 2782030"/>
              <a:gd name="connsiteY301" fmla="*/ 2014055 h 2683740"/>
              <a:gd name="connsiteX302" fmla="*/ 2406373 w 2782030"/>
              <a:gd name="connsiteY302" fmla="*/ 1999062 h 2683740"/>
              <a:gd name="connsiteX303" fmla="*/ 2418297 w 2782030"/>
              <a:gd name="connsiteY303" fmla="*/ 1975595 h 2683740"/>
              <a:gd name="connsiteX304" fmla="*/ 2418297 w 2782030"/>
              <a:gd name="connsiteY304" fmla="*/ 1985712 h 2683740"/>
              <a:gd name="connsiteX305" fmla="*/ 2411552 w 2782030"/>
              <a:gd name="connsiteY305" fmla="*/ 1985712 h 2683740"/>
              <a:gd name="connsiteX306" fmla="*/ 2418297 w 2782030"/>
              <a:gd name="connsiteY306" fmla="*/ 1975595 h 2683740"/>
              <a:gd name="connsiteX307" fmla="*/ 2383884 w 2782030"/>
              <a:gd name="connsiteY307" fmla="*/ 1969076 h 2683740"/>
              <a:gd name="connsiteX308" fmla="*/ 2373889 w 2782030"/>
              <a:gd name="connsiteY308" fmla="*/ 1984069 h 2683740"/>
              <a:gd name="connsiteX309" fmla="*/ 2383884 w 2782030"/>
              <a:gd name="connsiteY309" fmla="*/ 1969076 h 2683740"/>
              <a:gd name="connsiteX310" fmla="*/ 256587 w 2782030"/>
              <a:gd name="connsiteY310" fmla="*/ 1968851 h 2683740"/>
              <a:gd name="connsiteX311" fmla="*/ 263226 w 2782030"/>
              <a:gd name="connsiteY311" fmla="*/ 1972170 h 2683740"/>
              <a:gd name="connsiteX312" fmla="*/ 261646 w 2782030"/>
              <a:gd name="connsiteY312" fmla="*/ 1972644 h 2683740"/>
              <a:gd name="connsiteX313" fmla="*/ 256587 w 2782030"/>
              <a:gd name="connsiteY313" fmla="*/ 1968851 h 2683740"/>
              <a:gd name="connsiteX314" fmla="*/ 239888 w 2782030"/>
              <a:gd name="connsiteY314" fmla="*/ 1959080 h 2683740"/>
              <a:gd name="connsiteX315" fmla="*/ 244885 w 2782030"/>
              <a:gd name="connsiteY315" fmla="*/ 1974073 h 2683740"/>
              <a:gd name="connsiteX316" fmla="*/ 239888 w 2782030"/>
              <a:gd name="connsiteY316" fmla="*/ 1962828 h 2683740"/>
              <a:gd name="connsiteX317" fmla="*/ 239888 w 2782030"/>
              <a:gd name="connsiteY317" fmla="*/ 1959080 h 2683740"/>
              <a:gd name="connsiteX318" fmla="*/ 246470 w 2782030"/>
              <a:gd name="connsiteY318" fmla="*/ 1958734 h 2683740"/>
              <a:gd name="connsiteX319" fmla="*/ 256587 w 2782030"/>
              <a:gd name="connsiteY319" fmla="*/ 1975595 h 2683740"/>
              <a:gd name="connsiteX320" fmla="*/ 256587 w 2782030"/>
              <a:gd name="connsiteY320" fmla="*/ 1985712 h 2683740"/>
              <a:gd name="connsiteX321" fmla="*/ 246470 w 2782030"/>
              <a:gd name="connsiteY321" fmla="*/ 1958734 h 2683740"/>
              <a:gd name="connsiteX322" fmla="*/ 2373055 w 2782030"/>
              <a:gd name="connsiteY322" fmla="*/ 1956582 h 2683740"/>
              <a:gd name="connsiteX323" fmla="*/ 2373055 w 2782030"/>
              <a:gd name="connsiteY323" fmla="*/ 1966889 h 2683740"/>
              <a:gd name="connsiteX324" fmla="*/ 2363059 w 2782030"/>
              <a:gd name="connsiteY324" fmla="*/ 1977198 h 2683740"/>
              <a:gd name="connsiteX325" fmla="*/ 2359727 w 2782030"/>
              <a:gd name="connsiteY325" fmla="*/ 1984070 h 2683740"/>
              <a:gd name="connsiteX326" fmla="*/ 2373055 w 2782030"/>
              <a:gd name="connsiteY326" fmla="*/ 1956582 h 2683740"/>
              <a:gd name="connsiteX327" fmla="*/ 220176 w 2782030"/>
              <a:gd name="connsiteY327" fmla="*/ 1945292 h 2683740"/>
              <a:gd name="connsiteX328" fmla="*/ 229060 w 2782030"/>
              <a:gd name="connsiteY328" fmla="*/ 1948252 h 2683740"/>
              <a:gd name="connsiteX329" fmla="*/ 222397 w 2782030"/>
              <a:gd name="connsiteY329" fmla="*/ 1948252 h 2683740"/>
              <a:gd name="connsiteX330" fmla="*/ 218798 w 2782030"/>
              <a:gd name="connsiteY330" fmla="*/ 1943455 h 2683740"/>
              <a:gd name="connsiteX331" fmla="*/ 220176 w 2782030"/>
              <a:gd name="connsiteY331" fmla="*/ 1945292 h 2683740"/>
              <a:gd name="connsiteX332" fmla="*/ 219064 w 2782030"/>
              <a:gd name="connsiteY332" fmla="*/ 1944922 h 2683740"/>
              <a:gd name="connsiteX333" fmla="*/ 202406 w 2782030"/>
              <a:gd name="connsiteY333" fmla="*/ 1941589 h 2683740"/>
              <a:gd name="connsiteX334" fmla="*/ 208653 w 2782030"/>
              <a:gd name="connsiteY334" fmla="*/ 1956582 h 2683740"/>
              <a:gd name="connsiteX335" fmla="*/ 202406 w 2782030"/>
              <a:gd name="connsiteY335" fmla="*/ 1941589 h 2683740"/>
              <a:gd name="connsiteX336" fmla="*/ 212401 w 2782030"/>
              <a:gd name="connsiteY336" fmla="*/ 1934926 h 2683740"/>
              <a:gd name="connsiteX337" fmla="*/ 222397 w 2782030"/>
              <a:gd name="connsiteY337" fmla="*/ 1938257 h 2683740"/>
              <a:gd name="connsiteX338" fmla="*/ 218232 w 2782030"/>
              <a:gd name="connsiteY338" fmla="*/ 1940340 h 2683740"/>
              <a:gd name="connsiteX339" fmla="*/ 218798 w 2782030"/>
              <a:gd name="connsiteY339" fmla="*/ 1943455 h 2683740"/>
              <a:gd name="connsiteX340" fmla="*/ 2416368 w 2782030"/>
              <a:gd name="connsiteY340" fmla="*/ 1926283 h 2683740"/>
              <a:gd name="connsiteX341" fmla="*/ 2421366 w 2782030"/>
              <a:gd name="connsiteY341" fmla="*/ 1929094 h 2683740"/>
              <a:gd name="connsiteX342" fmla="*/ 2411371 w 2782030"/>
              <a:gd name="connsiteY342" fmla="*/ 1929094 h 2683740"/>
              <a:gd name="connsiteX343" fmla="*/ 2416368 w 2782030"/>
              <a:gd name="connsiteY343" fmla="*/ 1926283 h 2683740"/>
              <a:gd name="connsiteX344" fmla="*/ 2405067 w 2782030"/>
              <a:gd name="connsiteY344" fmla="*/ 1918010 h 2683740"/>
              <a:gd name="connsiteX345" fmla="*/ 2403121 w 2782030"/>
              <a:gd name="connsiteY345" fmla="*/ 1922063 h 2683740"/>
              <a:gd name="connsiteX346" fmla="*/ 2398063 w 2782030"/>
              <a:gd name="connsiteY346" fmla="*/ 1925013 h 2683740"/>
              <a:gd name="connsiteX347" fmla="*/ 2401857 w 2782030"/>
              <a:gd name="connsiteY347" fmla="*/ 1921219 h 2683740"/>
              <a:gd name="connsiteX348" fmla="*/ 2408180 w 2782030"/>
              <a:gd name="connsiteY348" fmla="*/ 1914896 h 2683740"/>
              <a:gd name="connsiteX349" fmla="*/ 2405067 w 2782030"/>
              <a:gd name="connsiteY349" fmla="*/ 1918010 h 2683740"/>
              <a:gd name="connsiteX350" fmla="*/ 2405939 w 2782030"/>
              <a:gd name="connsiteY350" fmla="*/ 1916195 h 2683740"/>
              <a:gd name="connsiteX351" fmla="*/ 2552136 w 2782030"/>
              <a:gd name="connsiteY351" fmla="*/ 1911602 h 2683740"/>
              <a:gd name="connsiteX352" fmla="*/ 2558801 w 2782030"/>
              <a:gd name="connsiteY352" fmla="*/ 1911602 h 2683740"/>
              <a:gd name="connsiteX353" fmla="*/ 2542141 w 2782030"/>
              <a:gd name="connsiteY353" fmla="*/ 1948984 h 2683740"/>
              <a:gd name="connsiteX354" fmla="*/ 2518819 w 2782030"/>
              <a:gd name="connsiteY354" fmla="*/ 1989765 h 2683740"/>
              <a:gd name="connsiteX355" fmla="*/ 2498829 w 2782030"/>
              <a:gd name="connsiteY355" fmla="*/ 2027148 h 2683740"/>
              <a:gd name="connsiteX356" fmla="*/ 2478838 w 2782030"/>
              <a:gd name="connsiteY356" fmla="*/ 2061132 h 2683740"/>
              <a:gd name="connsiteX357" fmla="*/ 2462178 w 2782030"/>
              <a:gd name="connsiteY357" fmla="*/ 2081522 h 2683740"/>
              <a:gd name="connsiteX358" fmla="*/ 2478838 w 2782030"/>
              <a:gd name="connsiteY358" fmla="*/ 2054335 h 2683740"/>
              <a:gd name="connsiteX359" fmla="*/ 2518819 w 2782030"/>
              <a:gd name="connsiteY359" fmla="*/ 1982968 h 2683740"/>
              <a:gd name="connsiteX360" fmla="*/ 2535478 w 2782030"/>
              <a:gd name="connsiteY360" fmla="*/ 1948984 h 2683740"/>
              <a:gd name="connsiteX361" fmla="*/ 2552136 w 2782030"/>
              <a:gd name="connsiteY361" fmla="*/ 1911602 h 2683740"/>
              <a:gd name="connsiteX362" fmla="*/ 164923 w 2782030"/>
              <a:gd name="connsiteY362" fmla="*/ 1899109 h 2683740"/>
              <a:gd name="connsiteX363" fmla="*/ 194909 w 2782030"/>
              <a:gd name="connsiteY363" fmla="*/ 1956153 h 2683740"/>
              <a:gd name="connsiteX364" fmla="*/ 224895 w 2782030"/>
              <a:gd name="connsiteY364" fmla="*/ 2016554 h 2683740"/>
              <a:gd name="connsiteX365" fmla="*/ 198241 w 2782030"/>
              <a:gd name="connsiteY365" fmla="*/ 1979642 h 2683740"/>
              <a:gd name="connsiteX366" fmla="*/ 201572 w 2782030"/>
              <a:gd name="connsiteY366" fmla="*/ 1976287 h 2683740"/>
              <a:gd name="connsiteX367" fmla="*/ 178250 w 2782030"/>
              <a:gd name="connsiteY367" fmla="*/ 1936020 h 2683740"/>
              <a:gd name="connsiteX368" fmla="*/ 164923 w 2782030"/>
              <a:gd name="connsiteY368" fmla="*/ 1899109 h 2683740"/>
              <a:gd name="connsiteX369" fmla="*/ 94955 w 2782030"/>
              <a:gd name="connsiteY369" fmla="*/ 1899109 h 2683740"/>
              <a:gd name="connsiteX370" fmla="*/ 104951 w 2782030"/>
              <a:gd name="connsiteY370" fmla="*/ 1919099 h 2683740"/>
              <a:gd name="connsiteX371" fmla="*/ 94955 w 2782030"/>
              <a:gd name="connsiteY371" fmla="*/ 1899109 h 2683740"/>
              <a:gd name="connsiteX372" fmla="*/ 218863 w 2782030"/>
              <a:gd name="connsiteY372" fmla="*/ 1890143 h 2683740"/>
              <a:gd name="connsiteX373" fmla="*/ 217964 w 2782030"/>
              <a:gd name="connsiteY373" fmla="*/ 1891292 h 2683740"/>
              <a:gd name="connsiteX374" fmla="*/ 219491 w 2782030"/>
              <a:gd name="connsiteY374" fmla="*/ 1891292 h 2683740"/>
              <a:gd name="connsiteX375" fmla="*/ 154927 w 2782030"/>
              <a:gd name="connsiteY375" fmla="*/ 1881618 h 2683740"/>
              <a:gd name="connsiteX376" fmla="*/ 167422 w 2782030"/>
              <a:gd name="connsiteY376" fmla="*/ 1901608 h 2683740"/>
              <a:gd name="connsiteX377" fmla="*/ 154927 w 2782030"/>
              <a:gd name="connsiteY377" fmla="*/ 1881618 h 2683740"/>
              <a:gd name="connsiteX378" fmla="*/ 278507 w 2782030"/>
              <a:gd name="connsiteY378" fmla="*/ 1874010 h 2683740"/>
              <a:gd name="connsiteX379" fmla="*/ 280193 w 2782030"/>
              <a:gd name="connsiteY379" fmla="*/ 1877804 h 2683740"/>
              <a:gd name="connsiteX380" fmla="*/ 278109 w 2782030"/>
              <a:gd name="connsiteY380" fmla="*/ 1874907 h 2683740"/>
              <a:gd name="connsiteX381" fmla="*/ 272634 w 2782030"/>
              <a:gd name="connsiteY381" fmla="*/ 1859083 h 2683740"/>
              <a:gd name="connsiteX382" fmla="*/ 276821 w 2782030"/>
              <a:gd name="connsiteY382" fmla="*/ 1864315 h 2683740"/>
              <a:gd name="connsiteX383" fmla="*/ 274714 w 2782030"/>
              <a:gd name="connsiteY383" fmla="*/ 1863050 h 2683740"/>
              <a:gd name="connsiteX384" fmla="*/ 270077 w 2782030"/>
              <a:gd name="connsiteY384" fmla="*/ 1854199 h 2683740"/>
              <a:gd name="connsiteX385" fmla="*/ 272634 w 2782030"/>
              <a:gd name="connsiteY385" fmla="*/ 1859083 h 2683740"/>
              <a:gd name="connsiteX386" fmla="*/ 270506 w 2782030"/>
              <a:gd name="connsiteY386" fmla="*/ 1856423 h 2683740"/>
              <a:gd name="connsiteX387" fmla="*/ 2455515 w 2782030"/>
              <a:gd name="connsiteY387" fmla="*/ 1854130 h 2683740"/>
              <a:gd name="connsiteX388" fmla="*/ 2455515 w 2782030"/>
              <a:gd name="connsiteY388" fmla="*/ 1864125 h 2683740"/>
              <a:gd name="connsiteX389" fmla="*/ 2455515 w 2782030"/>
              <a:gd name="connsiteY389" fmla="*/ 1854130 h 2683740"/>
              <a:gd name="connsiteX390" fmla="*/ 269770 w 2782030"/>
              <a:gd name="connsiteY390" fmla="*/ 1848421 h 2683740"/>
              <a:gd name="connsiteX391" fmla="*/ 268208 w 2782030"/>
              <a:gd name="connsiteY391" fmla="*/ 1850461 h 2683740"/>
              <a:gd name="connsiteX392" fmla="*/ 267294 w 2782030"/>
              <a:gd name="connsiteY392" fmla="*/ 1852408 h 2683740"/>
              <a:gd name="connsiteX393" fmla="*/ 270506 w 2782030"/>
              <a:gd name="connsiteY393" fmla="*/ 1856423 h 2683740"/>
              <a:gd name="connsiteX394" fmla="*/ 272606 w 2782030"/>
              <a:gd name="connsiteY394" fmla="*/ 1867265 h 2683740"/>
              <a:gd name="connsiteX395" fmla="*/ 278109 w 2782030"/>
              <a:gd name="connsiteY395" fmla="*/ 1874907 h 2683740"/>
              <a:gd name="connsiteX396" fmla="*/ 276821 w 2782030"/>
              <a:gd name="connsiteY396" fmla="*/ 1877804 h 2683740"/>
              <a:gd name="connsiteX397" fmla="*/ 289326 w 2782030"/>
              <a:gd name="connsiteY397" fmla="*/ 1887805 h 2683740"/>
              <a:gd name="connsiteX398" fmla="*/ 287911 w 2782030"/>
              <a:gd name="connsiteY398" fmla="*/ 1885082 h 2683740"/>
              <a:gd name="connsiteX399" fmla="*/ 279907 w 2782030"/>
              <a:gd name="connsiteY399" fmla="*/ 1872008 h 2683740"/>
              <a:gd name="connsiteX400" fmla="*/ 286647 w 2782030"/>
              <a:gd name="connsiteY400" fmla="*/ 1872852 h 2683740"/>
              <a:gd name="connsiteX401" fmla="*/ 284260 w 2782030"/>
              <a:gd name="connsiteY401" fmla="*/ 1862694 h 2683740"/>
              <a:gd name="connsiteX402" fmla="*/ 283566 w 2782030"/>
              <a:gd name="connsiteY402" fmla="*/ 1860942 h 2683740"/>
              <a:gd name="connsiteX403" fmla="*/ 273448 w 2782030"/>
              <a:gd name="connsiteY403" fmla="*/ 1854199 h 2683740"/>
              <a:gd name="connsiteX404" fmla="*/ 273448 w 2782030"/>
              <a:gd name="connsiteY404" fmla="*/ 1854001 h 2683740"/>
              <a:gd name="connsiteX405" fmla="*/ 273206 w 2782030"/>
              <a:gd name="connsiteY405" fmla="*/ 1854755 h 2683740"/>
              <a:gd name="connsiteX406" fmla="*/ 269770 w 2782030"/>
              <a:gd name="connsiteY406" fmla="*/ 1848421 h 2683740"/>
              <a:gd name="connsiteX407" fmla="*/ 192511 w 2782030"/>
              <a:gd name="connsiteY407" fmla="*/ 1837338 h 2683740"/>
              <a:gd name="connsiteX408" fmla="*/ 197632 w 2782030"/>
              <a:gd name="connsiteY408" fmla="*/ 1861337 h 2683740"/>
              <a:gd name="connsiteX409" fmla="*/ 197149 w 2782030"/>
              <a:gd name="connsiteY409" fmla="*/ 1860522 h 2683740"/>
              <a:gd name="connsiteX410" fmla="*/ 192511 w 2782030"/>
              <a:gd name="connsiteY410" fmla="*/ 1837338 h 2683740"/>
              <a:gd name="connsiteX411" fmla="*/ 2504453 w 2782030"/>
              <a:gd name="connsiteY411" fmla="*/ 1831639 h 2683740"/>
              <a:gd name="connsiteX412" fmla="*/ 2494145 w 2782030"/>
              <a:gd name="connsiteY412" fmla="*/ 1858293 h 2683740"/>
              <a:gd name="connsiteX413" fmla="*/ 2483837 w 2782030"/>
              <a:gd name="connsiteY413" fmla="*/ 1871621 h 2683740"/>
              <a:gd name="connsiteX414" fmla="*/ 2504453 w 2782030"/>
              <a:gd name="connsiteY414" fmla="*/ 1831639 h 2683740"/>
              <a:gd name="connsiteX415" fmla="*/ 238387 w 2782030"/>
              <a:gd name="connsiteY415" fmla="*/ 1791660 h 2683740"/>
              <a:gd name="connsiteX416" fmla="*/ 238387 w 2782030"/>
              <a:gd name="connsiteY416" fmla="*/ 1791660 h 2683740"/>
              <a:gd name="connsiteX417" fmla="*/ 232724 w 2782030"/>
              <a:gd name="connsiteY417" fmla="*/ 1777493 h 2683740"/>
              <a:gd name="connsiteX418" fmla="*/ 231715 w 2782030"/>
              <a:gd name="connsiteY418" fmla="*/ 1780855 h 2683740"/>
              <a:gd name="connsiteX419" fmla="*/ 232724 w 2782030"/>
              <a:gd name="connsiteY419" fmla="*/ 1788250 h 2683740"/>
              <a:gd name="connsiteX420" fmla="*/ 232724 w 2782030"/>
              <a:gd name="connsiteY420" fmla="*/ 1780904 h 2683740"/>
              <a:gd name="connsiteX421" fmla="*/ 2507991 w 2782030"/>
              <a:gd name="connsiteY421" fmla="*/ 1754177 h 2683740"/>
              <a:gd name="connsiteX422" fmla="*/ 2511324 w 2782030"/>
              <a:gd name="connsiteY422" fmla="*/ 1757613 h 2683740"/>
              <a:gd name="connsiteX423" fmla="*/ 2511324 w 2782030"/>
              <a:gd name="connsiteY423" fmla="*/ 1767920 h 2683740"/>
              <a:gd name="connsiteX424" fmla="*/ 2504659 w 2782030"/>
              <a:gd name="connsiteY424" fmla="*/ 1781664 h 2683740"/>
              <a:gd name="connsiteX425" fmla="*/ 2501329 w 2782030"/>
              <a:gd name="connsiteY425" fmla="*/ 1771356 h 2683740"/>
              <a:gd name="connsiteX426" fmla="*/ 2507991 w 2782030"/>
              <a:gd name="connsiteY426" fmla="*/ 1754177 h 2683740"/>
              <a:gd name="connsiteX427" fmla="*/ 2522985 w 2782030"/>
              <a:gd name="connsiteY427" fmla="*/ 1749179 h 2683740"/>
              <a:gd name="connsiteX428" fmla="*/ 2526317 w 2782030"/>
              <a:gd name="connsiteY428" fmla="*/ 1759675 h 2683740"/>
              <a:gd name="connsiteX429" fmla="*/ 2522985 w 2782030"/>
              <a:gd name="connsiteY429" fmla="*/ 1749179 h 2683740"/>
              <a:gd name="connsiteX430" fmla="*/ 133689 w 2782030"/>
              <a:gd name="connsiteY430" fmla="*/ 1746681 h 2683740"/>
              <a:gd name="connsiteX431" fmla="*/ 133689 w 2782030"/>
              <a:gd name="connsiteY431" fmla="*/ 1766672 h 2683740"/>
              <a:gd name="connsiteX432" fmla="*/ 133689 w 2782030"/>
              <a:gd name="connsiteY432" fmla="*/ 1746681 h 2683740"/>
              <a:gd name="connsiteX433" fmla="*/ 246470 w 2782030"/>
              <a:gd name="connsiteY433" fmla="*/ 1746291 h 2683740"/>
              <a:gd name="connsiteX434" fmla="*/ 243097 w 2782030"/>
              <a:gd name="connsiteY434" fmla="*/ 1763152 h 2683740"/>
              <a:gd name="connsiteX435" fmla="*/ 239725 w 2782030"/>
              <a:gd name="connsiteY435" fmla="*/ 1749662 h 2683740"/>
              <a:gd name="connsiteX436" fmla="*/ 240146 w 2782030"/>
              <a:gd name="connsiteY436" fmla="*/ 1760622 h 2683740"/>
              <a:gd name="connsiteX437" fmla="*/ 242995 w 2782030"/>
              <a:gd name="connsiteY437" fmla="*/ 1776084 h 2683740"/>
              <a:gd name="connsiteX438" fmla="*/ 246204 w 2782030"/>
              <a:gd name="connsiteY438" fmla="*/ 1780904 h 2683740"/>
              <a:gd name="connsiteX439" fmla="*/ 249574 w 2782030"/>
              <a:gd name="connsiteY439" fmla="*/ 1774156 h 2683740"/>
              <a:gd name="connsiteX440" fmla="*/ 252944 w 2782030"/>
              <a:gd name="connsiteY440" fmla="*/ 1757285 h 2683740"/>
              <a:gd name="connsiteX441" fmla="*/ 251638 w 2782030"/>
              <a:gd name="connsiteY441" fmla="*/ 1752050 h 2683740"/>
              <a:gd name="connsiteX442" fmla="*/ 249842 w 2782030"/>
              <a:gd name="connsiteY442" fmla="*/ 1750928 h 2683740"/>
              <a:gd name="connsiteX443" fmla="*/ 246470 w 2782030"/>
              <a:gd name="connsiteY443" fmla="*/ 1746291 h 2683740"/>
              <a:gd name="connsiteX444" fmla="*/ 208132 w 2782030"/>
              <a:gd name="connsiteY444" fmla="*/ 1738870 h 2683740"/>
              <a:gd name="connsiteX445" fmla="*/ 212401 w 2782030"/>
              <a:gd name="connsiteY445" fmla="*/ 1745847 h 2683740"/>
              <a:gd name="connsiteX446" fmla="*/ 209069 w 2782030"/>
              <a:gd name="connsiteY446" fmla="*/ 1749179 h 2683740"/>
              <a:gd name="connsiteX447" fmla="*/ 208132 w 2782030"/>
              <a:gd name="connsiteY447" fmla="*/ 1738870 h 2683740"/>
              <a:gd name="connsiteX448" fmla="*/ 152429 w 2782030"/>
              <a:gd name="connsiteY448" fmla="*/ 1736686 h 2683740"/>
              <a:gd name="connsiteX449" fmla="*/ 162425 w 2782030"/>
              <a:gd name="connsiteY449" fmla="*/ 1755963 h 2683740"/>
              <a:gd name="connsiteX450" fmla="*/ 159092 w 2782030"/>
              <a:gd name="connsiteY450" fmla="*/ 1749536 h 2683740"/>
              <a:gd name="connsiteX451" fmla="*/ 152429 w 2782030"/>
              <a:gd name="connsiteY451" fmla="*/ 1736686 h 2683740"/>
              <a:gd name="connsiteX452" fmla="*/ 119945 w 2782030"/>
              <a:gd name="connsiteY452" fmla="*/ 1736686 h 2683740"/>
              <a:gd name="connsiteX453" fmla="*/ 119945 w 2782030"/>
              <a:gd name="connsiteY453" fmla="*/ 1747181 h 2683740"/>
              <a:gd name="connsiteX454" fmla="*/ 119945 w 2782030"/>
              <a:gd name="connsiteY454" fmla="*/ 1754178 h 2683740"/>
              <a:gd name="connsiteX455" fmla="*/ 119945 w 2782030"/>
              <a:gd name="connsiteY455" fmla="*/ 1736686 h 2683740"/>
              <a:gd name="connsiteX456" fmla="*/ 219491 w 2782030"/>
              <a:gd name="connsiteY456" fmla="*/ 1736174 h 2683740"/>
              <a:gd name="connsiteX457" fmla="*/ 232981 w 2782030"/>
              <a:gd name="connsiteY457" fmla="*/ 1766524 h 2683740"/>
              <a:gd name="connsiteX458" fmla="*/ 229607 w 2782030"/>
              <a:gd name="connsiteY458" fmla="*/ 1763152 h 2683740"/>
              <a:gd name="connsiteX459" fmla="*/ 229607 w 2782030"/>
              <a:gd name="connsiteY459" fmla="*/ 1766524 h 2683740"/>
              <a:gd name="connsiteX460" fmla="*/ 226236 w 2782030"/>
              <a:gd name="connsiteY460" fmla="*/ 1763152 h 2683740"/>
              <a:gd name="connsiteX461" fmla="*/ 227078 w 2782030"/>
              <a:gd name="connsiteY461" fmla="*/ 1771161 h 2683740"/>
              <a:gd name="connsiteX462" fmla="*/ 232724 w 2782030"/>
              <a:gd name="connsiteY462" fmla="*/ 1776402 h 2683740"/>
              <a:gd name="connsiteX463" fmla="*/ 232724 w 2782030"/>
              <a:gd name="connsiteY463" fmla="*/ 1770781 h 2683740"/>
              <a:gd name="connsiteX464" fmla="*/ 236094 w 2782030"/>
              <a:gd name="connsiteY464" fmla="*/ 1780904 h 2683740"/>
              <a:gd name="connsiteX465" fmla="*/ 239414 w 2782030"/>
              <a:gd name="connsiteY465" fmla="*/ 1770933 h 2683740"/>
              <a:gd name="connsiteX466" fmla="*/ 234666 w 2782030"/>
              <a:gd name="connsiteY466" fmla="*/ 1763572 h 2683740"/>
              <a:gd name="connsiteX467" fmla="*/ 226236 w 2782030"/>
              <a:gd name="connsiteY467" fmla="*/ 1742919 h 2683740"/>
              <a:gd name="connsiteX468" fmla="*/ 219491 w 2782030"/>
              <a:gd name="connsiteY468" fmla="*/ 1736174 h 2683740"/>
              <a:gd name="connsiteX469" fmla="*/ 2566298 w 2782030"/>
              <a:gd name="connsiteY469" fmla="*/ 1707323 h 2683740"/>
              <a:gd name="connsiteX470" fmla="*/ 2562966 w 2782030"/>
              <a:gd name="connsiteY470" fmla="*/ 1716695 h 2683740"/>
              <a:gd name="connsiteX471" fmla="*/ 2559633 w 2782030"/>
              <a:gd name="connsiteY471" fmla="*/ 1716695 h 2683740"/>
              <a:gd name="connsiteX472" fmla="*/ 2566298 w 2782030"/>
              <a:gd name="connsiteY472" fmla="*/ 1707323 h 2683740"/>
              <a:gd name="connsiteX473" fmla="*/ 195883 w 2782030"/>
              <a:gd name="connsiteY473" fmla="*/ 1699081 h 2683740"/>
              <a:gd name="connsiteX474" fmla="*/ 197643 w 2782030"/>
              <a:gd name="connsiteY474" fmla="*/ 1703260 h 2683740"/>
              <a:gd name="connsiteX475" fmla="*/ 197570 w 2782030"/>
              <a:gd name="connsiteY475" fmla="*/ 1703296 h 2683740"/>
              <a:gd name="connsiteX476" fmla="*/ 195883 w 2782030"/>
              <a:gd name="connsiteY476" fmla="*/ 1699081 h 2683740"/>
              <a:gd name="connsiteX477" fmla="*/ 127441 w 2782030"/>
              <a:gd name="connsiteY477" fmla="*/ 1696703 h 2683740"/>
              <a:gd name="connsiteX478" fmla="*/ 129941 w 2782030"/>
              <a:gd name="connsiteY478" fmla="*/ 1696703 h 2683740"/>
              <a:gd name="connsiteX479" fmla="*/ 127441 w 2782030"/>
              <a:gd name="connsiteY479" fmla="*/ 1709198 h 2683740"/>
              <a:gd name="connsiteX480" fmla="*/ 127441 w 2782030"/>
              <a:gd name="connsiteY480" fmla="*/ 1696703 h 2683740"/>
              <a:gd name="connsiteX481" fmla="*/ 2596284 w 2782030"/>
              <a:gd name="connsiteY481" fmla="*/ 1671716 h 2683740"/>
              <a:gd name="connsiteX482" fmla="*/ 2588787 w 2782030"/>
              <a:gd name="connsiteY482" fmla="*/ 1685710 h 2683740"/>
              <a:gd name="connsiteX483" fmla="*/ 2588787 w 2782030"/>
              <a:gd name="connsiteY483" fmla="*/ 1675214 h 2683740"/>
              <a:gd name="connsiteX484" fmla="*/ 2596284 w 2782030"/>
              <a:gd name="connsiteY484" fmla="*/ 1671716 h 2683740"/>
              <a:gd name="connsiteX485" fmla="*/ 188786 w 2782030"/>
              <a:gd name="connsiteY485" fmla="*/ 1669682 h 2683740"/>
              <a:gd name="connsiteX486" fmla="*/ 186182 w 2782030"/>
              <a:gd name="connsiteY486" fmla="*/ 1672289 h 2683740"/>
              <a:gd name="connsiteX487" fmla="*/ 189138 w 2782030"/>
              <a:gd name="connsiteY487" fmla="*/ 1685593 h 2683740"/>
              <a:gd name="connsiteX488" fmla="*/ 195883 w 2782030"/>
              <a:gd name="connsiteY488" fmla="*/ 1712569 h 2683740"/>
              <a:gd name="connsiteX489" fmla="*/ 199256 w 2782030"/>
              <a:gd name="connsiteY489" fmla="*/ 1736174 h 2683740"/>
              <a:gd name="connsiteX490" fmla="*/ 195883 w 2782030"/>
              <a:gd name="connsiteY490" fmla="*/ 1726058 h 2683740"/>
              <a:gd name="connsiteX491" fmla="*/ 199256 w 2782030"/>
              <a:gd name="connsiteY491" fmla="*/ 1753035 h 2683740"/>
              <a:gd name="connsiteX492" fmla="*/ 212746 w 2782030"/>
              <a:gd name="connsiteY492" fmla="*/ 1769895 h 2683740"/>
              <a:gd name="connsiteX493" fmla="*/ 212746 w 2782030"/>
              <a:gd name="connsiteY493" fmla="*/ 1749662 h 2683740"/>
              <a:gd name="connsiteX494" fmla="*/ 216118 w 2782030"/>
              <a:gd name="connsiteY494" fmla="*/ 1763152 h 2683740"/>
              <a:gd name="connsiteX495" fmla="*/ 222862 w 2782030"/>
              <a:gd name="connsiteY495" fmla="*/ 1780012 h 2683740"/>
              <a:gd name="connsiteX496" fmla="*/ 249842 w 2782030"/>
              <a:gd name="connsiteY496" fmla="*/ 1833966 h 2683740"/>
              <a:gd name="connsiteX497" fmla="*/ 249842 w 2782030"/>
              <a:gd name="connsiteY497" fmla="*/ 1830594 h 2683740"/>
              <a:gd name="connsiteX498" fmla="*/ 263500 w 2782030"/>
              <a:gd name="connsiteY498" fmla="*/ 1847665 h 2683740"/>
              <a:gd name="connsiteX499" fmla="*/ 263730 w 2782030"/>
              <a:gd name="connsiteY499" fmla="*/ 1844769 h 2683740"/>
              <a:gd name="connsiteX500" fmla="*/ 269770 w 2782030"/>
              <a:gd name="connsiteY500" fmla="*/ 1844555 h 2683740"/>
              <a:gd name="connsiteX501" fmla="*/ 269419 w 2782030"/>
              <a:gd name="connsiteY501" fmla="*/ 1843424 h 2683740"/>
              <a:gd name="connsiteX502" fmla="*/ 266703 w 2782030"/>
              <a:gd name="connsiteY502" fmla="*/ 1840711 h 2683740"/>
              <a:gd name="connsiteX503" fmla="*/ 268326 w 2782030"/>
              <a:gd name="connsiteY503" fmla="*/ 1839899 h 2683740"/>
              <a:gd name="connsiteX504" fmla="*/ 266541 w 2782030"/>
              <a:gd name="connsiteY504" fmla="*/ 1834139 h 2683740"/>
              <a:gd name="connsiteX505" fmla="*/ 268649 w 2782030"/>
              <a:gd name="connsiteY505" fmla="*/ 1837397 h 2683740"/>
              <a:gd name="connsiteX506" fmla="*/ 266703 w 2782030"/>
              <a:gd name="connsiteY506" fmla="*/ 1830594 h 2683740"/>
              <a:gd name="connsiteX507" fmla="*/ 276821 w 2782030"/>
              <a:gd name="connsiteY507" fmla="*/ 1840711 h 2683740"/>
              <a:gd name="connsiteX508" fmla="*/ 275716 w 2782030"/>
              <a:gd name="connsiteY508" fmla="*/ 1844024 h 2683740"/>
              <a:gd name="connsiteX509" fmla="*/ 276537 w 2782030"/>
              <a:gd name="connsiteY509" fmla="*/ 1844446 h 2683740"/>
              <a:gd name="connsiteX510" fmla="*/ 274316 w 2782030"/>
              <a:gd name="connsiteY510" fmla="*/ 1851322 h 2683740"/>
              <a:gd name="connsiteX511" fmla="*/ 279351 w 2782030"/>
              <a:gd name="connsiteY511" fmla="*/ 1854199 h 2683740"/>
              <a:gd name="connsiteX512" fmla="*/ 280193 w 2782030"/>
              <a:gd name="connsiteY512" fmla="*/ 1847454 h 2683740"/>
              <a:gd name="connsiteX513" fmla="*/ 284830 w 2782030"/>
              <a:gd name="connsiteY513" fmla="*/ 1853777 h 2683740"/>
              <a:gd name="connsiteX514" fmla="*/ 286647 w 2782030"/>
              <a:gd name="connsiteY514" fmla="*/ 1857046 h 2683740"/>
              <a:gd name="connsiteX515" fmla="*/ 286647 w 2782030"/>
              <a:gd name="connsiteY515" fmla="*/ 1848387 h 2683740"/>
              <a:gd name="connsiteX516" fmla="*/ 266426 w 2782030"/>
              <a:gd name="connsiteY516" fmla="*/ 1828143 h 2683740"/>
              <a:gd name="connsiteX517" fmla="*/ 266426 w 2782030"/>
              <a:gd name="connsiteY517" fmla="*/ 1821394 h 2683740"/>
              <a:gd name="connsiteX518" fmla="*/ 246204 w 2782030"/>
              <a:gd name="connsiteY518" fmla="*/ 1791027 h 2683740"/>
              <a:gd name="connsiteX519" fmla="*/ 249574 w 2782030"/>
              <a:gd name="connsiteY519" fmla="*/ 1797775 h 2683740"/>
              <a:gd name="connsiteX520" fmla="*/ 232724 w 2782030"/>
              <a:gd name="connsiteY520" fmla="*/ 1791027 h 2683740"/>
              <a:gd name="connsiteX521" fmla="*/ 232724 w 2782030"/>
              <a:gd name="connsiteY521" fmla="*/ 1789872 h 2683740"/>
              <a:gd name="connsiteX522" fmla="*/ 226236 w 2782030"/>
              <a:gd name="connsiteY522" fmla="*/ 1783383 h 2683740"/>
              <a:gd name="connsiteX523" fmla="*/ 226236 w 2782030"/>
              <a:gd name="connsiteY523" fmla="*/ 1776640 h 2683740"/>
              <a:gd name="connsiteX524" fmla="*/ 219491 w 2782030"/>
              <a:gd name="connsiteY524" fmla="*/ 1759779 h 2683740"/>
              <a:gd name="connsiteX525" fmla="*/ 209373 w 2782030"/>
              <a:gd name="connsiteY525" fmla="*/ 1736174 h 2683740"/>
              <a:gd name="connsiteX526" fmla="*/ 202628 w 2782030"/>
              <a:gd name="connsiteY526" fmla="*/ 1715099 h 2683740"/>
              <a:gd name="connsiteX527" fmla="*/ 197643 w 2782030"/>
              <a:gd name="connsiteY527" fmla="*/ 1703260 h 2683740"/>
              <a:gd name="connsiteX528" fmla="*/ 199256 w 2782030"/>
              <a:gd name="connsiteY528" fmla="*/ 1702453 h 2683740"/>
              <a:gd name="connsiteX529" fmla="*/ 195883 w 2782030"/>
              <a:gd name="connsiteY529" fmla="*/ 1695710 h 2683740"/>
              <a:gd name="connsiteX530" fmla="*/ 2588787 w 2782030"/>
              <a:gd name="connsiteY530" fmla="*/ 1651725 h 2683740"/>
              <a:gd name="connsiteX531" fmla="*/ 2578791 w 2782030"/>
              <a:gd name="connsiteY531" fmla="*/ 1668384 h 2683740"/>
              <a:gd name="connsiteX532" fmla="*/ 2588787 w 2782030"/>
              <a:gd name="connsiteY532" fmla="*/ 1651725 h 2683740"/>
              <a:gd name="connsiteX533" fmla="*/ 185541 w 2782030"/>
              <a:gd name="connsiteY533" fmla="*/ 1649311 h 2683740"/>
              <a:gd name="connsiteX534" fmla="*/ 185963 w 2782030"/>
              <a:gd name="connsiteY534" fmla="*/ 1658168 h 2683740"/>
              <a:gd name="connsiteX535" fmla="*/ 186051 w 2782030"/>
              <a:gd name="connsiteY535" fmla="*/ 1658514 h 2683740"/>
              <a:gd name="connsiteX536" fmla="*/ 187693 w 2782030"/>
              <a:gd name="connsiteY536" fmla="*/ 1657929 h 2683740"/>
              <a:gd name="connsiteX537" fmla="*/ 2488835 w 2782030"/>
              <a:gd name="connsiteY537" fmla="*/ 1641730 h 2683740"/>
              <a:gd name="connsiteX538" fmla="*/ 2481338 w 2782030"/>
              <a:gd name="connsiteY538" fmla="*/ 1671716 h 2683740"/>
              <a:gd name="connsiteX539" fmla="*/ 2488835 w 2782030"/>
              <a:gd name="connsiteY539" fmla="*/ 1641730 h 2683740"/>
              <a:gd name="connsiteX540" fmla="*/ 2479000 w 2782030"/>
              <a:gd name="connsiteY540" fmla="*/ 1638384 h 2683740"/>
              <a:gd name="connsiteX541" fmla="*/ 2477315 w 2782030"/>
              <a:gd name="connsiteY541" fmla="*/ 1641334 h 2683740"/>
              <a:gd name="connsiteX542" fmla="*/ 2476913 w 2782030"/>
              <a:gd name="connsiteY542" fmla="*/ 1641434 h 2683740"/>
              <a:gd name="connsiteX543" fmla="*/ 183501 w 2782030"/>
              <a:gd name="connsiteY543" fmla="*/ 1618703 h 2683740"/>
              <a:gd name="connsiteX544" fmla="*/ 185963 w 2782030"/>
              <a:gd name="connsiteY544" fmla="*/ 1630753 h 2683740"/>
              <a:gd name="connsiteX545" fmla="*/ 187627 w 2782030"/>
              <a:gd name="connsiteY545" fmla="*/ 1635642 h 2683740"/>
              <a:gd name="connsiteX546" fmla="*/ 189138 w 2782030"/>
              <a:gd name="connsiteY546" fmla="*/ 1631639 h 2683740"/>
              <a:gd name="connsiteX547" fmla="*/ 185766 w 2782030"/>
              <a:gd name="connsiteY547" fmla="*/ 1619837 h 2683740"/>
              <a:gd name="connsiteX548" fmla="*/ 67469 w 2782030"/>
              <a:gd name="connsiteY548" fmla="*/ 1605247 h 2683740"/>
              <a:gd name="connsiteX549" fmla="*/ 74966 w 2782030"/>
              <a:gd name="connsiteY549" fmla="*/ 1619242 h 2683740"/>
              <a:gd name="connsiteX550" fmla="*/ 67469 w 2782030"/>
              <a:gd name="connsiteY550" fmla="*/ 1605247 h 2683740"/>
              <a:gd name="connsiteX551" fmla="*/ 2498831 w 2782030"/>
              <a:gd name="connsiteY551" fmla="*/ 1604247 h 2683740"/>
              <a:gd name="connsiteX552" fmla="*/ 2495081 w 2782030"/>
              <a:gd name="connsiteY552" fmla="*/ 1626737 h 2683740"/>
              <a:gd name="connsiteX553" fmla="*/ 2498831 w 2782030"/>
              <a:gd name="connsiteY553" fmla="*/ 1604247 h 2683740"/>
              <a:gd name="connsiteX554" fmla="*/ 85116 w 2782030"/>
              <a:gd name="connsiteY554" fmla="*/ 1587241 h 2683740"/>
              <a:gd name="connsiteX555" fmla="*/ 86835 w 2782030"/>
              <a:gd name="connsiteY555" fmla="*/ 1588505 h 2683740"/>
              <a:gd name="connsiteX556" fmla="*/ 97142 w 2782030"/>
              <a:gd name="connsiteY556" fmla="*/ 1642479 h 2683740"/>
              <a:gd name="connsiteX557" fmla="*/ 100578 w 2782030"/>
              <a:gd name="connsiteY557" fmla="*/ 1652599 h 2683740"/>
              <a:gd name="connsiteX558" fmla="*/ 97142 w 2782030"/>
              <a:gd name="connsiteY558" fmla="*/ 1659347 h 2683740"/>
              <a:gd name="connsiteX559" fmla="*/ 107450 w 2782030"/>
              <a:gd name="connsiteY559" fmla="*/ 1716695 h 2683740"/>
              <a:gd name="connsiteX560" fmla="*/ 104014 w 2782030"/>
              <a:gd name="connsiteY560" fmla="*/ 1716695 h 2683740"/>
              <a:gd name="connsiteX561" fmla="*/ 97142 w 2782030"/>
              <a:gd name="connsiteY561" fmla="*/ 1679586 h 2683740"/>
              <a:gd name="connsiteX562" fmla="*/ 86835 w 2782030"/>
              <a:gd name="connsiteY562" fmla="*/ 1642479 h 2683740"/>
              <a:gd name="connsiteX563" fmla="*/ 86835 w 2782030"/>
              <a:gd name="connsiteY563" fmla="*/ 1635733 h 2683740"/>
              <a:gd name="connsiteX564" fmla="*/ 83399 w 2782030"/>
              <a:gd name="connsiteY564" fmla="*/ 1625612 h 2683740"/>
              <a:gd name="connsiteX565" fmla="*/ 79963 w 2782030"/>
              <a:gd name="connsiteY565" fmla="*/ 1608746 h 2683740"/>
              <a:gd name="connsiteX566" fmla="*/ 86835 w 2782030"/>
              <a:gd name="connsiteY566" fmla="*/ 1598624 h 2683740"/>
              <a:gd name="connsiteX567" fmla="*/ 83399 w 2782030"/>
              <a:gd name="connsiteY567" fmla="*/ 1588505 h 2683740"/>
              <a:gd name="connsiteX568" fmla="*/ 85116 w 2782030"/>
              <a:gd name="connsiteY568" fmla="*/ 1587241 h 2683740"/>
              <a:gd name="connsiteX569" fmla="*/ 172930 w 2782030"/>
              <a:gd name="connsiteY569" fmla="*/ 1569200 h 2683740"/>
              <a:gd name="connsiteX570" fmla="*/ 179022 w 2782030"/>
              <a:gd name="connsiteY570" fmla="*/ 1584430 h 2683740"/>
              <a:gd name="connsiteX571" fmla="*/ 178831 w 2782030"/>
              <a:gd name="connsiteY571" fmla="*/ 1575110 h 2683740"/>
              <a:gd name="connsiteX572" fmla="*/ 177115 w 2782030"/>
              <a:gd name="connsiteY572" fmla="*/ 1573392 h 2683740"/>
              <a:gd name="connsiteX573" fmla="*/ 172061 w 2782030"/>
              <a:gd name="connsiteY573" fmla="*/ 1568330 h 2683740"/>
              <a:gd name="connsiteX574" fmla="*/ 172061 w 2782030"/>
              <a:gd name="connsiteY574" fmla="*/ 1571705 h 2683740"/>
              <a:gd name="connsiteX575" fmla="*/ 173278 w 2782030"/>
              <a:gd name="connsiteY575" fmla="*/ 1576581 h 2683740"/>
              <a:gd name="connsiteX576" fmla="*/ 172400 w 2782030"/>
              <a:gd name="connsiteY576" fmla="*/ 1568670 h 2683740"/>
              <a:gd name="connsiteX577" fmla="*/ 2564893 w 2782030"/>
              <a:gd name="connsiteY577" fmla="*/ 1538029 h 2683740"/>
              <a:gd name="connsiteX578" fmla="*/ 2559739 w 2782030"/>
              <a:gd name="connsiteY578" fmla="*/ 1548275 h 2683740"/>
              <a:gd name="connsiteX579" fmla="*/ 2563605 w 2782030"/>
              <a:gd name="connsiteY579" fmla="*/ 1539737 h 2683740"/>
              <a:gd name="connsiteX580" fmla="*/ 157337 w 2782030"/>
              <a:gd name="connsiteY580" fmla="*/ 1524551 h 2683740"/>
              <a:gd name="connsiteX581" fmla="*/ 155415 w 2782030"/>
              <a:gd name="connsiteY581" fmla="*/ 1530320 h 2683740"/>
              <a:gd name="connsiteX582" fmla="*/ 155415 w 2782030"/>
              <a:gd name="connsiteY582" fmla="*/ 1537220 h 2683740"/>
              <a:gd name="connsiteX583" fmla="*/ 152042 w 2782030"/>
              <a:gd name="connsiteY583" fmla="*/ 1533847 h 2683740"/>
              <a:gd name="connsiteX584" fmla="*/ 152248 w 2782030"/>
              <a:gd name="connsiteY584" fmla="*/ 1538168 h 2683740"/>
              <a:gd name="connsiteX585" fmla="*/ 158225 w 2782030"/>
              <a:gd name="connsiteY585" fmla="*/ 1541160 h 2683740"/>
              <a:gd name="connsiteX586" fmla="*/ 157739 w 2782030"/>
              <a:gd name="connsiteY586" fmla="*/ 1529983 h 2683740"/>
              <a:gd name="connsiteX587" fmla="*/ 154927 w 2782030"/>
              <a:gd name="connsiteY587" fmla="*/ 1524285 h 2683740"/>
              <a:gd name="connsiteX588" fmla="*/ 153545 w 2782030"/>
              <a:gd name="connsiteY588" fmla="*/ 1526169 h 2683740"/>
              <a:gd name="connsiteX589" fmla="*/ 154927 w 2782030"/>
              <a:gd name="connsiteY589" fmla="*/ 1526860 h 2683740"/>
              <a:gd name="connsiteX590" fmla="*/ 111198 w 2782030"/>
              <a:gd name="connsiteY590" fmla="*/ 1524285 h 2683740"/>
              <a:gd name="connsiteX591" fmla="*/ 114948 w 2782030"/>
              <a:gd name="connsiteY591" fmla="*/ 1568371 h 2683740"/>
              <a:gd name="connsiteX592" fmla="*/ 111198 w 2782030"/>
              <a:gd name="connsiteY592" fmla="*/ 1558198 h 2683740"/>
              <a:gd name="connsiteX593" fmla="*/ 107450 w 2782030"/>
              <a:gd name="connsiteY593" fmla="*/ 1541240 h 2683740"/>
              <a:gd name="connsiteX594" fmla="*/ 111198 w 2782030"/>
              <a:gd name="connsiteY594" fmla="*/ 1524285 h 2683740"/>
              <a:gd name="connsiteX595" fmla="*/ 150822 w 2782030"/>
              <a:gd name="connsiteY595" fmla="*/ 1516200 h 2683740"/>
              <a:gd name="connsiteX596" fmla="*/ 150082 w 2782030"/>
              <a:gd name="connsiteY596" fmla="*/ 1518786 h 2683740"/>
              <a:gd name="connsiteX597" fmla="*/ 150762 w 2782030"/>
              <a:gd name="connsiteY597" fmla="*/ 1517622 h 2683740"/>
              <a:gd name="connsiteX598" fmla="*/ 2519322 w 2782030"/>
              <a:gd name="connsiteY598" fmla="*/ 1507730 h 2683740"/>
              <a:gd name="connsiteX599" fmla="*/ 2526318 w 2782030"/>
              <a:gd name="connsiteY599" fmla="*/ 1518037 h 2683740"/>
              <a:gd name="connsiteX600" fmla="*/ 2512323 w 2782030"/>
              <a:gd name="connsiteY600" fmla="*/ 1528346 h 2683740"/>
              <a:gd name="connsiteX601" fmla="*/ 2512323 w 2782030"/>
              <a:gd name="connsiteY601" fmla="*/ 1514601 h 2683740"/>
              <a:gd name="connsiteX602" fmla="*/ 2519322 w 2782030"/>
              <a:gd name="connsiteY602" fmla="*/ 1507730 h 2683740"/>
              <a:gd name="connsiteX603" fmla="*/ 154683 w 2782030"/>
              <a:gd name="connsiteY603" fmla="*/ 1489248 h 2683740"/>
              <a:gd name="connsiteX604" fmla="*/ 153525 w 2782030"/>
              <a:gd name="connsiteY604" fmla="*/ 1491568 h 2683740"/>
              <a:gd name="connsiteX605" fmla="*/ 153024 w 2782030"/>
              <a:gd name="connsiteY605" fmla="*/ 1490315 h 2683740"/>
              <a:gd name="connsiteX606" fmla="*/ 152220 w 2782030"/>
              <a:gd name="connsiteY606" fmla="*/ 1498344 h 2683740"/>
              <a:gd name="connsiteX607" fmla="*/ 153780 w 2782030"/>
              <a:gd name="connsiteY607" fmla="*/ 1500126 h 2683740"/>
              <a:gd name="connsiteX608" fmla="*/ 155415 w 2782030"/>
              <a:gd name="connsiteY608" fmla="*/ 1500126 h 2683740"/>
              <a:gd name="connsiteX609" fmla="*/ 154576 w 2782030"/>
              <a:gd name="connsiteY609" fmla="*/ 1503060 h 2683740"/>
              <a:gd name="connsiteX610" fmla="*/ 154927 w 2782030"/>
              <a:gd name="connsiteY610" fmla="*/ 1514289 h 2683740"/>
              <a:gd name="connsiteX611" fmla="*/ 154927 w 2782030"/>
              <a:gd name="connsiteY611" fmla="*/ 1520537 h 2683740"/>
              <a:gd name="connsiteX612" fmla="*/ 157041 w 2782030"/>
              <a:gd name="connsiteY612" fmla="*/ 1520537 h 2683740"/>
              <a:gd name="connsiteX613" fmla="*/ 156895 w 2782030"/>
              <a:gd name="connsiteY613" fmla="*/ 1518561 h 2683740"/>
              <a:gd name="connsiteX614" fmla="*/ 155209 w 2782030"/>
              <a:gd name="connsiteY614" fmla="*/ 1490724 h 2683740"/>
              <a:gd name="connsiteX615" fmla="*/ 154683 w 2782030"/>
              <a:gd name="connsiteY615" fmla="*/ 1489248 h 2683740"/>
              <a:gd name="connsiteX616" fmla="*/ 2576918 w 2782030"/>
              <a:gd name="connsiteY616" fmla="*/ 1486803 h 2683740"/>
              <a:gd name="connsiteX617" fmla="*/ 2576918 w 2782030"/>
              <a:gd name="connsiteY617" fmla="*/ 1510708 h 2683740"/>
              <a:gd name="connsiteX618" fmla="*/ 2583791 w 2782030"/>
              <a:gd name="connsiteY618" fmla="*/ 1503878 h 2683740"/>
              <a:gd name="connsiteX619" fmla="*/ 2573482 w 2782030"/>
              <a:gd name="connsiteY619" fmla="*/ 1527784 h 2683740"/>
              <a:gd name="connsiteX620" fmla="*/ 2576918 w 2782030"/>
              <a:gd name="connsiteY620" fmla="*/ 1541443 h 2683740"/>
              <a:gd name="connsiteX621" fmla="*/ 2566610 w 2782030"/>
              <a:gd name="connsiteY621" fmla="*/ 1568764 h 2683740"/>
              <a:gd name="connsiteX622" fmla="*/ 2563175 w 2782030"/>
              <a:gd name="connsiteY622" fmla="*/ 1558519 h 2683740"/>
              <a:gd name="connsiteX623" fmla="*/ 2556303 w 2782030"/>
              <a:gd name="connsiteY623" fmla="*/ 1589256 h 2683740"/>
              <a:gd name="connsiteX624" fmla="*/ 2556303 w 2782030"/>
              <a:gd name="connsiteY624" fmla="*/ 1575594 h 2683740"/>
              <a:gd name="connsiteX625" fmla="*/ 2556303 w 2782030"/>
              <a:gd name="connsiteY625" fmla="*/ 1565350 h 2683740"/>
              <a:gd name="connsiteX626" fmla="*/ 2570046 w 2782030"/>
              <a:gd name="connsiteY626" fmla="*/ 1531199 h 2683740"/>
              <a:gd name="connsiteX627" fmla="*/ 2564893 w 2782030"/>
              <a:gd name="connsiteY627" fmla="*/ 1538029 h 2683740"/>
              <a:gd name="connsiteX628" fmla="*/ 2570046 w 2782030"/>
              <a:gd name="connsiteY628" fmla="*/ 1527784 h 2683740"/>
              <a:gd name="connsiteX629" fmla="*/ 2576918 w 2782030"/>
              <a:gd name="connsiteY629" fmla="*/ 1486803 h 2683740"/>
              <a:gd name="connsiteX630" fmla="*/ 155258 w 2782030"/>
              <a:gd name="connsiteY630" fmla="*/ 1467976 h 2683740"/>
              <a:gd name="connsiteX631" fmla="*/ 153522 w 2782030"/>
              <a:gd name="connsiteY631" fmla="*/ 1485328 h 2683740"/>
              <a:gd name="connsiteX632" fmla="*/ 155685 w 2782030"/>
              <a:gd name="connsiteY632" fmla="*/ 1482729 h 2683740"/>
              <a:gd name="connsiteX633" fmla="*/ 155415 w 2782030"/>
              <a:gd name="connsiteY633" fmla="*/ 1476521 h 2683740"/>
              <a:gd name="connsiteX634" fmla="*/ 155768 w 2782030"/>
              <a:gd name="connsiteY634" fmla="*/ 1477182 h 2683740"/>
              <a:gd name="connsiteX635" fmla="*/ 2558593 w 2782030"/>
              <a:gd name="connsiteY635" fmla="*/ 1462814 h 2683740"/>
              <a:gd name="connsiteX636" fmla="*/ 2559635 w 2782030"/>
              <a:gd name="connsiteY636" fmla="*/ 1473308 h 2683740"/>
              <a:gd name="connsiteX637" fmla="*/ 2559635 w 2782030"/>
              <a:gd name="connsiteY637" fmla="*/ 1476808 h 2683740"/>
              <a:gd name="connsiteX638" fmla="*/ 2551305 w 2782030"/>
              <a:gd name="connsiteY638" fmla="*/ 1473308 h 2683740"/>
              <a:gd name="connsiteX639" fmla="*/ 2558593 w 2782030"/>
              <a:gd name="connsiteY639" fmla="*/ 1462814 h 2683740"/>
              <a:gd name="connsiteX640" fmla="*/ 2551305 w 2782030"/>
              <a:gd name="connsiteY640" fmla="*/ 1454317 h 2683740"/>
              <a:gd name="connsiteX641" fmla="*/ 2548181 w 2782030"/>
              <a:gd name="connsiteY641" fmla="*/ 1490263 h 2683740"/>
              <a:gd name="connsiteX642" fmla="*/ 2541933 w 2782030"/>
              <a:gd name="connsiteY642" fmla="*/ 1493530 h 2683740"/>
              <a:gd name="connsiteX643" fmla="*/ 2541933 w 2782030"/>
              <a:gd name="connsiteY643" fmla="*/ 1477192 h 2683740"/>
              <a:gd name="connsiteX644" fmla="*/ 2551305 w 2782030"/>
              <a:gd name="connsiteY644" fmla="*/ 1454317 h 2683740"/>
              <a:gd name="connsiteX645" fmla="*/ 124232 w 2782030"/>
              <a:gd name="connsiteY645" fmla="*/ 1445849 h 2683740"/>
              <a:gd name="connsiteX646" fmla="*/ 124771 w 2782030"/>
              <a:gd name="connsiteY646" fmla="*/ 1452332 h 2683740"/>
              <a:gd name="connsiteX647" fmla="*/ 125063 w 2782030"/>
              <a:gd name="connsiteY647" fmla="*/ 1452916 h 2683740"/>
              <a:gd name="connsiteX648" fmla="*/ 2573794 w 2782030"/>
              <a:gd name="connsiteY648" fmla="*/ 1444322 h 2683740"/>
              <a:gd name="connsiteX649" fmla="*/ 2573794 w 2782030"/>
              <a:gd name="connsiteY649" fmla="*/ 1447445 h 2683740"/>
              <a:gd name="connsiteX650" fmla="*/ 2573794 w 2782030"/>
              <a:gd name="connsiteY650" fmla="*/ 1456817 h 2683740"/>
              <a:gd name="connsiteX651" fmla="*/ 2563799 w 2782030"/>
              <a:gd name="connsiteY651" fmla="*/ 1450570 h 2683740"/>
              <a:gd name="connsiteX652" fmla="*/ 2573794 w 2782030"/>
              <a:gd name="connsiteY652" fmla="*/ 1444322 h 2683740"/>
              <a:gd name="connsiteX653" fmla="*/ 2552555 w 2782030"/>
              <a:gd name="connsiteY653" fmla="*/ 1436825 h 2683740"/>
              <a:gd name="connsiteX654" fmla="*/ 2556304 w 2782030"/>
              <a:gd name="connsiteY654" fmla="*/ 1439948 h 2683740"/>
              <a:gd name="connsiteX655" fmla="*/ 2552555 w 2782030"/>
              <a:gd name="connsiteY655" fmla="*/ 1446195 h 2683740"/>
              <a:gd name="connsiteX656" fmla="*/ 2552555 w 2782030"/>
              <a:gd name="connsiteY656" fmla="*/ 1449320 h 2683740"/>
              <a:gd name="connsiteX657" fmla="*/ 2548807 w 2782030"/>
              <a:gd name="connsiteY657" fmla="*/ 1446195 h 2683740"/>
              <a:gd name="connsiteX658" fmla="*/ 2548807 w 2782030"/>
              <a:gd name="connsiteY658" fmla="*/ 1439948 h 2683740"/>
              <a:gd name="connsiteX659" fmla="*/ 2552555 w 2782030"/>
              <a:gd name="connsiteY659" fmla="*/ 1436825 h 2683740"/>
              <a:gd name="connsiteX660" fmla="*/ 2678609 w 2782030"/>
              <a:gd name="connsiteY660" fmla="*/ 1433507 h 2683740"/>
              <a:gd name="connsiteX661" fmla="*/ 2681244 w 2782030"/>
              <a:gd name="connsiteY661" fmla="*/ 1436825 h 2683740"/>
              <a:gd name="connsiteX662" fmla="*/ 2681244 w 2782030"/>
              <a:gd name="connsiteY662" fmla="*/ 1449320 h 2683740"/>
              <a:gd name="connsiteX663" fmla="*/ 2678609 w 2782030"/>
              <a:gd name="connsiteY663" fmla="*/ 1433507 h 2683740"/>
              <a:gd name="connsiteX664" fmla="*/ 118137 w 2782030"/>
              <a:gd name="connsiteY664" fmla="*/ 1423241 h 2683740"/>
              <a:gd name="connsiteX665" fmla="*/ 116855 w 2782030"/>
              <a:gd name="connsiteY665" fmla="*/ 1429658 h 2683740"/>
              <a:gd name="connsiteX666" fmla="*/ 117897 w 2782030"/>
              <a:gd name="connsiteY666" fmla="*/ 1433527 h 2683740"/>
              <a:gd name="connsiteX667" fmla="*/ 118318 w 2782030"/>
              <a:gd name="connsiteY667" fmla="*/ 1449545 h 2683740"/>
              <a:gd name="connsiteX668" fmla="*/ 121691 w 2782030"/>
              <a:gd name="connsiteY668" fmla="*/ 1483266 h 2683740"/>
              <a:gd name="connsiteX669" fmla="*/ 125063 w 2782030"/>
              <a:gd name="connsiteY669" fmla="*/ 1490009 h 2683740"/>
              <a:gd name="connsiteX670" fmla="*/ 122113 w 2782030"/>
              <a:gd name="connsiteY670" fmla="*/ 1469356 h 2683740"/>
              <a:gd name="connsiteX671" fmla="*/ 121784 w 2782030"/>
              <a:gd name="connsiteY671" fmla="*/ 1451286 h 2683740"/>
              <a:gd name="connsiteX672" fmla="*/ 118980 w 2782030"/>
              <a:gd name="connsiteY672" fmla="*/ 1443064 h 2683740"/>
              <a:gd name="connsiteX673" fmla="*/ 118137 w 2782030"/>
              <a:gd name="connsiteY673" fmla="*/ 1423241 h 2683740"/>
              <a:gd name="connsiteX674" fmla="*/ 124436 w 2782030"/>
              <a:gd name="connsiteY674" fmla="*/ 1410576 h 2683740"/>
              <a:gd name="connsiteX675" fmla="*/ 121507 w 2782030"/>
              <a:gd name="connsiteY675" fmla="*/ 1413118 h 2683740"/>
              <a:gd name="connsiteX676" fmla="*/ 123243 w 2782030"/>
              <a:gd name="connsiteY676" fmla="*/ 1433966 h 2683740"/>
              <a:gd name="connsiteX677" fmla="*/ 125063 w 2782030"/>
              <a:gd name="connsiteY677" fmla="*/ 1439428 h 2683740"/>
              <a:gd name="connsiteX678" fmla="*/ 124642 w 2782030"/>
              <a:gd name="connsiteY678" fmla="*/ 1412450 h 2683740"/>
              <a:gd name="connsiteX679" fmla="*/ 2584062 w 2782030"/>
              <a:gd name="connsiteY679" fmla="*/ 1407699 h 2683740"/>
              <a:gd name="connsiteX680" fmla="*/ 2586289 w 2782030"/>
              <a:gd name="connsiteY680" fmla="*/ 1408983 h 2683740"/>
              <a:gd name="connsiteX681" fmla="*/ 2578791 w 2782030"/>
              <a:gd name="connsiteY681" fmla="*/ 1423261 h 2683740"/>
              <a:gd name="connsiteX682" fmla="*/ 2584062 w 2782030"/>
              <a:gd name="connsiteY682" fmla="*/ 1407699 h 2683740"/>
              <a:gd name="connsiteX683" fmla="*/ 138552 w 2782030"/>
              <a:gd name="connsiteY683" fmla="*/ 1405707 h 2683740"/>
              <a:gd name="connsiteX684" fmla="*/ 138881 w 2782030"/>
              <a:gd name="connsiteY684" fmla="*/ 1413274 h 2683740"/>
              <a:gd name="connsiteX685" fmla="*/ 138552 w 2782030"/>
              <a:gd name="connsiteY685" fmla="*/ 1415824 h 2683740"/>
              <a:gd name="connsiteX686" fmla="*/ 138552 w 2782030"/>
              <a:gd name="connsiteY686" fmla="*/ 1406972 h 2683740"/>
              <a:gd name="connsiteX687" fmla="*/ 151180 w 2782030"/>
              <a:gd name="connsiteY687" fmla="*/ 1395345 h 2683740"/>
              <a:gd name="connsiteX688" fmla="*/ 151180 w 2782030"/>
              <a:gd name="connsiteY688" fmla="*/ 1405841 h 2683740"/>
              <a:gd name="connsiteX689" fmla="*/ 151180 w 2782030"/>
              <a:gd name="connsiteY689" fmla="*/ 1409340 h 2683740"/>
              <a:gd name="connsiteX690" fmla="*/ 147432 w 2782030"/>
              <a:gd name="connsiteY690" fmla="*/ 1409340 h 2683740"/>
              <a:gd name="connsiteX691" fmla="*/ 151180 w 2782030"/>
              <a:gd name="connsiteY691" fmla="*/ 1395345 h 2683740"/>
              <a:gd name="connsiteX692" fmla="*/ 145245 w 2782030"/>
              <a:gd name="connsiteY692" fmla="*/ 1394982 h 2683740"/>
              <a:gd name="connsiteX693" fmla="*/ 145244 w 2782030"/>
              <a:gd name="connsiteY693" fmla="*/ 1395063 h 2683740"/>
              <a:gd name="connsiteX694" fmla="*/ 145223 w 2782030"/>
              <a:gd name="connsiteY694" fmla="*/ 1395093 h 2683740"/>
              <a:gd name="connsiteX695" fmla="*/ 141926 w 2782030"/>
              <a:gd name="connsiteY695" fmla="*/ 1392219 h 2683740"/>
              <a:gd name="connsiteX696" fmla="*/ 144876 w 2782030"/>
              <a:gd name="connsiteY696" fmla="*/ 1395590 h 2683740"/>
              <a:gd name="connsiteX697" fmla="*/ 145223 w 2782030"/>
              <a:gd name="connsiteY697" fmla="*/ 1395093 h 2683740"/>
              <a:gd name="connsiteX698" fmla="*/ 144876 w 2782030"/>
              <a:gd name="connsiteY698" fmla="*/ 1396855 h 2683740"/>
              <a:gd name="connsiteX699" fmla="*/ 141926 w 2782030"/>
              <a:gd name="connsiteY699" fmla="*/ 1412450 h 2683740"/>
              <a:gd name="connsiteX700" fmla="*/ 141926 w 2782030"/>
              <a:gd name="connsiteY700" fmla="*/ 1422567 h 2683740"/>
              <a:gd name="connsiteX701" fmla="*/ 138974 w 2782030"/>
              <a:gd name="connsiteY701" fmla="*/ 1415402 h 2683740"/>
              <a:gd name="connsiteX702" fmla="*/ 138881 w 2782030"/>
              <a:gd name="connsiteY702" fmla="*/ 1413274 h 2683740"/>
              <a:gd name="connsiteX703" fmla="*/ 140238 w 2782030"/>
              <a:gd name="connsiteY703" fmla="*/ 1402756 h 2683740"/>
              <a:gd name="connsiteX704" fmla="*/ 141926 w 2782030"/>
              <a:gd name="connsiteY704" fmla="*/ 1392219 h 2683740"/>
              <a:gd name="connsiteX705" fmla="*/ 145297 w 2782030"/>
              <a:gd name="connsiteY705" fmla="*/ 1388846 h 2683740"/>
              <a:gd name="connsiteX706" fmla="*/ 146193 w 2782030"/>
              <a:gd name="connsiteY706" fmla="*/ 1390163 h 2683740"/>
              <a:gd name="connsiteX707" fmla="*/ 145245 w 2782030"/>
              <a:gd name="connsiteY707" fmla="*/ 1394982 h 2683740"/>
              <a:gd name="connsiteX708" fmla="*/ 114767 w 2782030"/>
              <a:gd name="connsiteY708" fmla="*/ 1387812 h 2683740"/>
              <a:gd name="connsiteX709" fmla="*/ 114767 w 2782030"/>
              <a:gd name="connsiteY709" fmla="*/ 1396247 h 2683740"/>
              <a:gd name="connsiteX710" fmla="*/ 111397 w 2782030"/>
              <a:gd name="connsiteY710" fmla="*/ 1389499 h 2683740"/>
              <a:gd name="connsiteX711" fmla="*/ 114767 w 2782030"/>
              <a:gd name="connsiteY711" fmla="*/ 1386124 h 2683740"/>
              <a:gd name="connsiteX712" fmla="*/ 114945 w 2782030"/>
              <a:gd name="connsiteY712" fmla="*/ 1387723 h 2683740"/>
              <a:gd name="connsiteX713" fmla="*/ 114767 w 2782030"/>
              <a:gd name="connsiteY713" fmla="*/ 1387812 h 2683740"/>
              <a:gd name="connsiteX714" fmla="*/ 147432 w 2782030"/>
              <a:gd name="connsiteY714" fmla="*/ 1369812 h 2683740"/>
              <a:gd name="connsiteX715" fmla="*/ 144099 w 2782030"/>
              <a:gd name="connsiteY715" fmla="*/ 1386850 h 2683740"/>
              <a:gd name="connsiteX716" fmla="*/ 140769 w 2782030"/>
              <a:gd name="connsiteY716" fmla="*/ 1386850 h 2683740"/>
              <a:gd name="connsiteX717" fmla="*/ 147432 w 2782030"/>
              <a:gd name="connsiteY717" fmla="*/ 1369812 h 2683740"/>
              <a:gd name="connsiteX718" fmla="*/ 152420 w 2782030"/>
              <a:gd name="connsiteY718" fmla="*/ 1369148 h 2683740"/>
              <a:gd name="connsiteX719" fmla="*/ 152374 w 2782030"/>
              <a:gd name="connsiteY719" fmla="*/ 1369444 h 2683740"/>
              <a:gd name="connsiteX720" fmla="*/ 152425 w 2782030"/>
              <a:gd name="connsiteY720" fmla="*/ 1369365 h 2683740"/>
              <a:gd name="connsiteX721" fmla="*/ 2548805 w 2782030"/>
              <a:gd name="connsiteY721" fmla="*/ 1366859 h 2683740"/>
              <a:gd name="connsiteX722" fmla="*/ 2542141 w 2782030"/>
              <a:gd name="connsiteY722" fmla="*/ 1376855 h 2683740"/>
              <a:gd name="connsiteX723" fmla="*/ 2548805 w 2782030"/>
              <a:gd name="connsiteY723" fmla="*/ 1386850 h 2683740"/>
              <a:gd name="connsiteX724" fmla="*/ 2538810 w 2782030"/>
              <a:gd name="connsiteY724" fmla="*/ 1376855 h 2683740"/>
              <a:gd name="connsiteX725" fmla="*/ 2538810 w 2782030"/>
              <a:gd name="connsiteY725" fmla="*/ 1373522 h 2683740"/>
              <a:gd name="connsiteX726" fmla="*/ 2548805 w 2782030"/>
              <a:gd name="connsiteY726" fmla="*/ 1366859 h 2683740"/>
              <a:gd name="connsiteX727" fmla="*/ 7497 w 2782030"/>
              <a:gd name="connsiteY727" fmla="*/ 1366859 h 2683740"/>
              <a:gd name="connsiteX728" fmla="*/ 0 w 2782030"/>
              <a:gd name="connsiteY728" fmla="*/ 1370192 h 2683740"/>
              <a:gd name="connsiteX729" fmla="*/ 7497 w 2782030"/>
              <a:gd name="connsiteY729" fmla="*/ 1366859 h 2683740"/>
              <a:gd name="connsiteX730" fmla="*/ 144099 w 2782030"/>
              <a:gd name="connsiteY730" fmla="*/ 1362996 h 2683740"/>
              <a:gd name="connsiteX731" fmla="*/ 143375 w 2782030"/>
              <a:gd name="connsiteY731" fmla="*/ 1365219 h 2683740"/>
              <a:gd name="connsiteX732" fmla="*/ 143835 w 2782030"/>
              <a:gd name="connsiteY732" fmla="*/ 1365035 h 2683740"/>
              <a:gd name="connsiteX733" fmla="*/ 144613 w 2782030"/>
              <a:gd name="connsiteY733" fmla="*/ 1364045 h 2683740"/>
              <a:gd name="connsiteX734" fmla="*/ 160759 w 2782030"/>
              <a:gd name="connsiteY734" fmla="*/ 1361862 h 2683740"/>
              <a:gd name="connsiteX735" fmla="*/ 164090 w 2782030"/>
              <a:gd name="connsiteY735" fmla="*/ 1391848 h 2683740"/>
              <a:gd name="connsiteX736" fmla="*/ 157427 w 2782030"/>
              <a:gd name="connsiteY736" fmla="*/ 1381852 h 2683740"/>
              <a:gd name="connsiteX737" fmla="*/ 160759 w 2782030"/>
              <a:gd name="connsiteY737" fmla="*/ 1371857 h 2683740"/>
              <a:gd name="connsiteX738" fmla="*/ 160759 w 2782030"/>
              <a:gd name="connsiteY738" fmla="*/ 1361862 h 2683740"/>
              <a:gd name="connsiteX739" fmla="*/ 69967 w 2782030"/>
              <a:gd name="connsiteY739" fmla="*/ 1361862 h 2683740"/>
              <a:gd name="connsiteX740" fmla="*/ 74965 w 2782030"/>
              <a:gd name="connsiteY740" fmla="*/ 1365609 h 2683740"/>
              <a:gd name="connsiteX741" fmla="*/ 69967 w 2782030"/>
              <a:gd name="connsiteY741" fmla="*/ 1373107 h 2683740"/>
              <a:gd name="connsiteX742" fmla="*/ 69967 w 2782030"/>
              <a:gd name="connsiteY742" fmla="*/ 1361862 h 2683740"/>
              <a:gd name="connsiteX743" fmla="*/ 2528815 w 2782030"/>
              <a:gd name="connsiteY743" fmla="*/ 1356864 h 2683740"/>
              <a:gd name="connsiteX744" fmla="*/ 2531315 w 2782030"/>
              <a:gd name="connsiteY744" fmla="*/ 1368858 h 2683740"/>
              <a:gd name="connsiteX745" fmla="*/ 2528815 w 2782030"/>
              <a:gd name="connsiteY745" fmla="*/ 1359863 h 2683740"/>
              <a:gd name="connsiteX746" fmla="*/ 2528815 w 2782030"/>
              <a:gd name="connsiteY746" fmla="*/ 1356864 h 2683740"/>
              <a:gd name="connsiteX747" fmla="*/ 141129 w 2782030"/>
              <a:gd name="connsiteY747" fmla="*/ 1346329 h 2683740"/>
              <a:gd name="connsiteX748" fmla="*/ 134989 w 2782030"/>
              <a:gd name="connsiteY748" fmla="*/ 1355757 h 2683740"/>
              <a:gd name="connsiteX749" fmla="*/ 134989 w 2782030"/>
              <a:gd name="connsiteY749" fmla="*/ 1357217 h 2683740"/>
              <a:gd name="connsiteX750" fmla="*/ 135181 w 2782030"/>
              <a:gd name="connsiteY750" fmla="*/ 1361869 h 2683740"/>
              <a:gd name="connsiteX751" fmla="*/ 134989 w 2782030"/>
              <a:gd name="connsiteY751" fmla="*/ 1362529 h 2683740"/>
              <a:gd name="connsiteX752" fmla="*/ 134989 w 2782030"/>
              <a:gd name="connsiteY752" fmla="*/ 1379376 h 2683740"/>
              <a:gd name="connsiteX753" fmla="*/ 138359 w 2782030"/>
              <a:gd name="connsiteY753" fmla="*/ 1365879 h 2683740"/>
              <a:gd name="connsiteX754" fmla="*/ 138367 w 2782030"/>
              <a:gd name="connsiteY754" fmla="*/ 1365852 h 2683740"/>
              <a:gd name="connsiteX755" fmla="*/ 137436 w 2782030"/>
              <a:gd name="connsiteY755" fmla="*/ 1362996 h 2683740"/>
              <a:gd name="connsiteX756" fmla="*/ 139245 w 2782030"/>
              <a:gd name="connsiteY756" fmla="*/ 1362996 h 2683740"/>
              <a:gd name="connsiteX757" fmla="*/ 141729 w 2782030"/>
              <a:gd name="connsiteY757" fmla="*/ 1354914 h 2683740"/>
              <a:gd name="connsiteX758" fmla="*/ 143215 w 2782030"/>
              <a:gd name="connsiteY758" fmla="*/ 1352310 h 2683740"/>
              <a:gd name="connsiteX759" fmla="*/ 144099 w 2782030"/>
              <a:gd name="connsiteY759" fmla="*/ 1349367 h 2683740"/>
              <a:gd name="connsiteX760" fmla="*/ 147293 w 2782030"/>
              <a:gd name="connsiteY760" fmla="*/ 1345184 h 2683740"/>
              <a:gd name="connsiteX761" fmla="*/ 145766 w 2782030"/>
              <a:gd name="connsiteY761" fmla="*/ 1352350 h 2683740"/>
              <a:gd name="connsiteX762" fmla="*/ 147643 w 2782030"/>
              <a:gd name="connsiteY762" fmla="*/ 1360185 h 2683740"/>
              <a:gd name="connsiteX763" fmla="*/ 148469 w 2782030"/>
              <a:gd name="connsiteY763" fmla="*/ 1359131 h 2683740"/>
              <a:gd name="connsiteX764" fmla="*/ 147776 w 2782030"/>
              <a:gd name="connsiteY764" fmla="*/ 1360747 h 2683740"/>
              <a:gd name="connsiteX765" fmla="*/ 150551 w 2782030"/>
              <a:gd name="connsiteY765" fmla="*/ 1372335 h 2683740"/>
              <a:gd name="connsiteX766" fmla="*/ 150956 w 2782030"/>
              <a:gd name="connsiteY766" fmla="*/ 1371695 h 2683740"/>
              <a:gd name="connsiteX767" fmla="*/ 152233 w 2782030"/>
              <a:gd name="connsiteY767" fmla="*/ 1361575 h 2683740"/>
              <a:gd name="connsiteX768" fmla="*/ 151839 w 2782030"/>
              <a:gd name="connsiteY768" fmla="*/ 1345635 h 2683740"/>
              <a:gd name="connsiteX769" fmla="*/ 148469 w 2782030"/>
              <a:gd name="connsiteY769" fmla="*/ 1349008 h 2683740"/>
              <a:gd name="connsiteX770" fmla="*/ 2529480 w 2782030"/>
              <a:gd name="connsiteY770" fmla="*/ 1341153 h 2683740"/>
              <a:gd name="connsiteX771" fmla="*/ 2529363 w 2782030"/>
              <a:gd name="connsiteY771" fmla="*/ 1341849 h 2683740"/>
              <a:gd name="connsiteX772" fmla="*/ 2528817 w 2782030"/>
              <a:gd name="connsiteY772" fmla="*/ 1343259 h 2683740"/>
              <a:gd name="connsiteX773" fmla="*/ 2679996 w 2782030"/>
              <a:gd name="connsiteY773" fmla="*/ 1331874 h 2683740"/>
              <a:gd name="connsiteX774" fmla="*/ 2679996 w 2782030"/>
              <a:gd name="connsiteY774" fmla="*/ 1365512 h 2683740"/>
              <a:gd name="connsiteX775" fmla="*/ 2683744 w 2782030"/>
              <a:gd name="connsiteY775" fmla="*/ 1399151 h 2683740"/>
              <a:gd name="connsiteX776" fmla="*/ 2679996 w 2782030"/>
              <a:gd name="connsiteY776" fmla="*/ 1399151 h 2683740"/>
              <a:gd name="connsiteX777" fmla="*/ 2683744 w 2782030"/>
              <a:gd name="connsiteY777" fmla="*/ 1412606 h 2683740"/>
              <a:gd name="connsiteX778" fmla="*/ 2679996 w 2782030"/>
              <a:gd name="connsiteY778" fmla="*/ 1419334 h 2683740"/>
              <a:gd name="connsiteX779" fmla="*/ 2676247 w 2782030"/>
              <a:gd name="connsiteY779" fmla="*/ 1385694 h 2683740"/>
              <a:gd name="connsiteX780" fmla="*/ 2679996 w 2782030"/>
              <a:gd name="connsiteY780" fmla="*/ 1331874 h 2683740"/>
              <a:gd name="connsiteX781" fmla="*/ 145099 w 2782030"/>
              <a:gd name="connsiteY781" fmla="*/ 1328847 h 2683740"/>
              <a:gd name="connsiteX782" fmla="*/ 145077 w 2782030"/>
              <a:gd name="connsiteY782" fmla="*/ 1328866 h 2683740"/>
              <a:gd name="connsiteX783" fmla="*/ 141908 w 2782030"/>
              <a:gd name="connsiteY783" fmla="*/ 1343318 h 2683740"/>
              <a:gd name="connsiteX784" fmla="*/ 145099 w 2782030"/>
              <a:gd name="connsiteY784" fmla="*/ 1335921 h 2683740"/>
              <a:gd name="connsiteX785" fmla="*/ 165319 w 2782030"/>
              <a:gd name="connsiteY785" fmla="*/ 1328764 h 2683740"/>
              <a:gd name="connsiteX786" fmla="*/ 165319 w 2782030"/>
              <a:gd name="connsiteY786" fmla="*/ 1335512 h 2683740"/>
              <a:gd name="connsiteX787" fmla="*/ 165319 w 2782030"/>
              <a:gd name="connsiteY787" fmla="*/ 1352383 h 2683740"/>
              <a:gd name="connsiteX788" fmla="*/ 155209 w 2782030"/>
              <a:gd name="connsiteY788" fmla="*/ 1355757 h 2683740"/>
              <a:gd name="connsiteX789" fmla="*/ 158579 w 2782030"/>
              <a:gd name="connsiteY789" fmla="*/ 1406370 h 2683740"/>
              <a:gd name="connsiteX790" fmla="*/ 152681 w 2782030"/>
              <a:gd name="connsiteY790" fmla="*/ 1379798 h 2683740"/>
              <a:gd name="connsiteX791" fmla="*/ 152425 w 2782030"/>
              <a:gd name="connsiteY791" fmla="*/ 1369378 h 2683740"/>
              <a:gd name="connsiteX792" fmla="*/ 152285 w 2782030"/>
              <a:gd name="connsiteY792" fmla="*/ 1370031 h 2683740"/>
              <a:gd name="connsiteX793" fmla="*/ 150764 w 2782030"/>
              <a:gd name="connsiteY793" fmla="*/ 1380034 h 2683740"/>
              <a:gd name="connsiteX794" fmla="*/ 150141 w 2782030"/>
              <a:gd name="connsiteY794" fmla="*/ 1380034 h 2683740"/>
              <a:gd name="connsiteX795" fmla="*/ 148680 w 2782030"/>
              <a:gd name="connsiteY795" fmla="*/ 1386850 h 2683740"/>
              <a:gd name="connsiteX796" fmla="*/ 148046 w 2782030"/>
              <a:gd name="connsiteY796" fmla="*/ 1380034 h 2683740"/>
              <a:gd name="connsiteX797" fmla="*/ 147432 w 2782030"/>
              <a:gd name="connsiteY797" fmla="*/ 1380034 h 2683740"/>
              <a:gd name="connsiteX798" fmla="*/ 147432 w 2782030"/>
              <a:gd name="connsiteY798" fmla="*/ 1369812 h 2683740"/>
              <a:gd name="connsiteX799" fmla="*/ 145548 w 2782030"/>
              <a:gd name="connsiteY799" fmla="*/ 1365957 h 2683740"/>
              <a:gd name="connsiteX800" fmla="*/ 138359 w 2782030"/>
              <a:gd name="connsiteY800" fmla="*/ 1382749 h 2683740"/>
              <a:gd name="connsiteX801" fmla="*/ 138359 w 2782030"/>
              <a:gd name="connsiteY801" fmla="*/ 1399622 h 2683740"/>
              <a:gd name="connsiteX802" fmla="*/ 134989 w 2782030"/>
              <a:gd name="connsiteY802" fmla="*/ 1406370 h 2683740"/>
              <a:gd name="connsiteX803" fmla="*/ 131619 w 2782030"/>
              <a:gd name="connsiteY803" fmla="*/ 1399622 h 2683740"/>
              <a:gd name="connsiteX804" fmla="*/ 128436 w 2782030"/>
              <a:gd name="connsiteY804" fmla="*/ 1406348 h 2683740"/>
              <a:gd name="connsiteX805" fmla="*/ 128436 w 2782030"/>
              <a:gd name="connsiteY805" fmla="*/ 1442800 h 2683740"/>
              <a:gd name="connsiteX806" fmla="*/ 135181 w 2782030"/>
              <a:gd name="connsiteY806" fmla="*/ 1496754 h 2683740"/>
              <a:gd name="connsiteX807" fmla="*/ 134337 w 2782030"/>
              <a:gd name="connsiteY807" fmla="*/ 1464297 h 2683740"/>
              <a:gd name="connsiteX808" fmla="*/ 138335 w 2782030"/>
              <a:gd name="connsiteY808" fmla="*/ 1440710 h 2683740"/>
              <a:gd name="connsiteX809" fmla="*/ 137436 w 2782030"/>
              <a:gd name="connsiteY809" fmla="*/ 1440574 h 2683740"/>
              <a:gd name="connsiteX810" fmla="*/ 138428 w 2782030"/>
              <a:gd name="connsiteY810" fmla="*/ 1440160 h 2683740"/>
              <a:gd name="connsiteX811" fmla="*/ 138552 w 2782030"/>
              <a:gd name="connsiteY811" fmla="*/ 1439428 h 2683740"/>
              <a:gd name="connsiteX812" fmla="*/ 135181 w 2782030"/>
              <a:gd name="connsiteY812" fmla="*/ 1432683 h 2683740"/>
              <a:gd name="connsiteX813" fmla="*/ 141926 w 2782030"/>
              <a:gd name="connsiteY813" fmla="*/ 1422567 h 2683740"/>
              <a:gd name="connsiteX814" fmla="*/ 141926 w 2782030"/>
              <a:gd name="connsiteY814" fmla="*/ 1429312 h 2683740"/>
              <a:gd name="connsiteX815" fmla="*/ 141926 w 2782030"/>
              <a:gd name="connsiteY815" fmla="*/ 1438704 h 2683740"/>
              <a:gd name="connsiteX816" fmla="*/ 144934 w 2782030"/>
              <a:gd name="connsiteY816" fmla="*/ 1437450 h 2683740"/>
              <a:gd name="connsiteX817" fmla="*/ 142590 w 2782030"/>
              <a:gd name="connsiteY817" fmla="*/ 1441355 h 2683740"/>
              <a:gd name="connsiteX818" fmla="*/ 141926 w 2782030"/>
              <a:gd name="connsiteY818" fmla="*/ 1441254 h 2683740"/>
              <a:gd name="connsiteX819" fmla="*/ 141926 w 2782030"/>
              <a:gd name="connsiteY819" fmla="*/ 1459661 h 2683740"/>
              <a:gd name="connsiteX820" fmla="*/ 145297 w 2782030"/>
              <a:gd name="connsiteY820" fmla="*/ 1459661 h 2683740"/>
              <a:gd name="connsiteX821" fmla="*/ 152042 w 2782030"/>
              <a:gd name="connsiteY821" fmla="*/ 1415824 h 2683740"/>
              <a:gd name="connsiteX822" fmla="*/ 155415 w 2782030"/>
              <a:gd name="connsiteY822" fmla="*/ 1419195 h 2683740"/>
              <a:gd name="connsiteX823" fmla="*/ 152042 w 2782030"/>
              <a:gd name="connsiteY823" fmla="*/ 1446172 h 2683740"/>
              <a:gd name="connsiteX824" fmla="*/ 155415 w 2782030"/>
              <a:gd name="connsiteY824" fmla="*/ 1466405 h 2683740"/>
              <a:gd name="connsiteX825" fmla="*/ 155368 w 2782030"/>
              <a:gd name="connsiteY825" fmla="*/ 1466866 h 2683740"/>
              <a:gd name="connsiteX826" fmla="*/ 156840 w 2782030"/>
              <a:gd name="connsiteY826" fmla="*/ 1464656 h 2683740"/>
              <a:gd name="connsiteX827" fmla="*/ 156725 w 2782030"/>
              <a:gd name="connsiteY827" fmla="*/ 1464313 h 2683740"/>
              <a:gd name="connsiteX828" fmla="*/ 158677 w 2782030"/>
              <a:gd name="connsiteY828" fmla="*/ 1449320 h 2683740"/>
              <a:gd name="connsiteX829" fmla="*/ 159930 w 2782030"/>
              <a:gd name="connsiteY829" fmla="*/ 1460016 h 2683740"/>
              <a:gd name="connsiteX830" fmla="*/ 161949 w 2782030"/>
              <a:gd name="connsiteY830" fmla="*/ 1456982 h 2683740"/>
              <a:gd name="connsiteX831" fmla="*/ 155209 w 2782030"/>
              <a:gd name="connsiteY831" fmla="*/ 1446859 h 2683740"/>
              <a:gd name="connsiteX832" fmla="*/ 155351 w 2782030"/>
              <a:gd name="connsiteY832" fmla="*/ 1443159 h 2683740"/>
              <a:gd name="connsiteX833" fmla="*/ 154927 w 2782030"/>
              <a:gd name="connsiteY833" fmla="*/ 1444324 h 2683740"/>
              <a:gd name="connsiteX834" fmla="*/ 157427 w 2782030"/>
              <a:gd name="connsiteY834" fmla="*/ 1427143 h 2683740"/>
              <a:gd name="connsiteX835" fmla="*/ 157427 w 2782030"/>
              <a:gd name="connsiteY835" fmla="*/ 1427144 h 2683740"/>
              <a:gd name="connsiteX836" fmla="*/ 157427 w 2782030"/>
              <a:gd name="connsiteY836" fmla="*/ 1432296 h 2683740"/>
              <a:gd name="connsiteX837" fmla="*/ 158579 w 2782030"/>
              <a:gd name="connsiteY837" fmla="*/ 1429989 h 2683740"/>
              <a:gd name="connsiteX838" fmla="*/ 157427 w 2782030"/>
              <a:gd name="connsiteY838" fmla="*/ 1434989 h 2683740"/>
              <a:gd name="connsiteX839" fmla="*/ 157427 w 2782030"/>
              <a:gd name="connsiteY839" fmla="*/ 1436176 h 2683740"/>
              <a:gd name="connsiteX840" fmla="*/ 158579 w 2782030"/>
              <a:gd name="connsiteY840" fmla="*/ 1443486 h 2683740"/>
              <a:gd name="connsiteX841" fmla="*/ 158579 w 2782030"/>
              <a:gd name="connsiteY841" fmla="*/ 1423241 h 2683740"/>
              <a:gd name="connsiteX842" fmla="*/ 161949 w 2782030"/>
              <a:gd name="connsiteY842" fmla="*/ 1433363 h 2683740"/>
              <a:gd name="connsiteX843" fmla="*/ 172061 w 2782030"/>
              <a:gd name="connsiteY843" fmla="*/ 1379376 h 2683740"/>
              <a:gd name="connsiteX844" fmla="*/ 168689 w 2782030"/>
              <a:gd name="connsiteY844" fmla="*/ 1362505 h 2683740"/>
              <a:gd name="connsiteX845" fmla="*/ 168689 w 2782030"/>
              <a:gd name="connsiteY845" fmla="*/ 1328764 h 2683740"/>
              <a:gd name="connsiteX846" fmla="*/ 165319 w 2782030"/>
              <a:gd name="connsiteY846" fmla="*/ 1328764 h 2683740"/>
              <a:gd name="connsiteX847" fmla="*/ 2580172 w 2782030"/>
              <a:gd name="connsiteY847" fmla="*/ 1321403 h 2683740"/>
              <a:gd name="connsiteX848" fmla="*/ 2583545 w 2782030"/>
              <a:gd name="connsiteY848" fmla="*/ 1334892 h 2683740"/>
              <a:gd name="connsiteX849" fmla="*/ 2586917 w 2782030"/>
              <a:gd name="connsiteY849" fmla="*/ 1324777 h 2683740"/>
              <a:gd name="connsiteX850" fmla="*/ 2603780 w 2782030"/>
              <a:gd name="connsiteY850" fmla="*/ 1324777 h 2683740"/>
              <a:gd name="connsiteX851" fmla="*/ 2597035 w 2782030"/>
              <a:gd name="connsiteY851" fmla="*/ 1341636 h 2683740"/>
              <a:gd name="connsiteX852" fmla="*/ 2603780 w 2782030"/>
              <a:gd name="connsiteY852" fmla="*/ 1341636 h 2683740"/>
              <a:gd name="connsiteX853" fmla="*/ 2600407 w 2782030"/>
              <a:gd name="connsiteY853" fmla="*/ 1365241 h 2683740"/>
              <a:gd name="connsiteX854" fmla="*/ 2597035 w 2782030"/>
              <a:gd name="connsiteY854" fmla="*/ 1348381 h 2683740"/>
              <a:gd name="connsiteX855" fmla="*/ 2593661 w 2782030"/>
              <a:gd name="connsiteY855" fmla="*/ 1355125 h 2683740"/>
              <a:gd name="connsiteX856" fmla="*/ 2600407 w 2782030"/>
              <a:gd name="connsiteY856" fmla="*/ 1371986 h 2683740"/>
              <a:gd name="connsiteX857" fmla="*/ 2593661 w 2782030"/>
              <a:gd name="connsiteY857" fmla="*/ 1371986 h 2683740"/>
              <a:gd name="connsiteX858" fmla="*/ 2593661 w 2782030"/>
              <a:gd name="connsiteY858" fmla="*/ 1385474 h 2683740"/>
              <a:gd name="connsiteX859" fmla="*/ 2586917 w 2782030"/>
              <a:gd name="connsiteY859" fmla="*/ 1395591 h 2683740"/>
              <a:gd name="connsiteX860" fmla="*/ 2580172 w 2782030"/>
              <a:gd name="connsiteY860" fmla="*/ 1415824 h 2683740"/>
              <a:gd name="connsiteX861" fmla="*/ 2576800 w 2782030"/>
              <a:gd name="connsiteY861" fmla="*/ 1405707 h 2683740"/>
              <a:gd name="connsiteX862" fmla="*/ 2570055 w 2782030"/>
              <a:gd name="connsiteY862" fmla="*/ 1425940 h 2683740"/>
              <a:gd name="connsiteX863" fmla="*/ 2568370 w 2782030"/>
              <a:gd name="connsiteY863" fmla="*/ 1420460 h 2683740"/>
              <a:gd name="connsiteX864" fmla="*/ 2567119 w 2782030"/>
              <a:gd name="connsiteY864" fmla="*/ 1414515 h 2683740"/>
              <a:gd name="connsiteX865" fmla="*/ 2568166 w 2782030"/>
              <a:gd name="connsiteY865" fmla="*/ 1411372 h 2683740"/>
              <a:gd name="connsiteX866" fmla="*/ 2571320 w 2782030"/>
              <a:gd name="connsiteY866" fmla="*/ 1409078 h 2683740"/>
              <a:gd name="connsiteX867" fmla="*/ 2573427 w 2782030"/>
              <a:gd name="connsiteY867" fmla="*/ 1395591 h 2683740"/>
              <a:gd name="connsiteX868" fmla="*/ 2568166 w 2782030"/>
              <a:gd name="connsiteY868" fmla="*/ 1411372 h 2683740"/>
              <a:gd name="connsiteX869" fmla="*/ 2566684 w 2782030"/>
              <a:gd name="connsiteY869" fmla="*/ 1412450 h 2683740"/>
              <a:gd name="connsiteX870" fmla="*/ 2567119 w 2782030"/>
              <a:gd name="connsiteY870" fmla="*/ 1414515 h 2683740"/>
              <a:gd name="connsiteX871" fmla="*/ 2566261 w 2782030"/>
              <a:gd name="connsiteY871" fmla="*/ 1417087 h 2683740"/>
              <a:gd name="connsiteX872" fmla="*/ 2556565 w 2782030"/>
              <a:gd name="connsiteY872" fmla="*/ 1436055 h 2683740"/>
              <a:gd name="connsiteX873" fmla="*/ 2553614 w 2782030"/>
              <a:gd name="connsiteY873" fmla="*/ 1424253 h 2683740"/>
              <a:gd name="connsiteX874" fmla="*/ 2553569 w 2782030"/>
              <a:gd name="connsiteY874" fmla="*/ 1421830 h 2683740"/>
              <a:gd name="connsiteX875" fmla="*/ 2551305 w 2782030"/>
              <a:gd name="connsiteY875" fmla="*/ 1420897 h 2683740"/>
              <a:gd name="connsiteX876" fmla="*/ 2553444 w 2782030"/>
              <a:gd name="connsiteY876" fmla="*/ 1415380 h 2683740"/>
              <a:gd name="connsiteX877" fmla="*/ 2553194 w 2782030"/>
              <a:gd name="connsiteY877" fmla="*/ 1402334 h 2683740"/>
              <a:gd name="connsiteX878" fmla="*/ 2553194 w 2782030"/>
              <a:gd name="connsiteY878" fmla="*/ 1398962 h 2683740"/>
              <a:gd name="connsiteX879" fmla="*/ 2549821 w 2782030"/>
              <a:gd name="connsiteY879" fmla="*/ 1375358 h 2683740"/>
              <a:gd name="connsiteX880" fmla="*/ 2556565 w 2782030"/>
              <a:gd name="connsiteY880" fmla="*/ 1378729 h 2683740"/>
              <a:gd name="connsiteX881" fmla="*/ 2556565 w 2782030"/>
              <a:gd name="connsiteY881" fmla="*/ 1338265 h 2683740"/>
              <a:gd name="connsiteX882" fmla="*/ 2563311 w 2782030"/>
              <a:gd name="connsiteY882" fmla="*/ 1324777 h 2683740"/>
              <a:gd name="connsiteX883" fmla="*/ 2563311 w 2782030"/>
              <a:gd name="connsiteY883" fmla="*/ 1345008 h 2683740"/>
              <a:gd name="connsiteX884" fmla="*/ 2559939 w 2782030"/>
              <a:gd name="connsiteY884" fmla="*/ 1345008 h 2683740"/>
              <a:gd name="connsiteX885" fmla="*/ 2559939 w 2782030"/>
              <a:gd name="connsiteY885" fmla="*/ 1371986 h 2683740"/>
              <a:gd name="connsiteX886" fmla="*/ 2566684 w 2782030"/>
              <a:gd name="connsiteY886" fmla="*/ 1328148 h 2683740"/>
              <a:gd name="connsiteX887" fmla="*/ 2566684 w 2782030"/>
              <a:gd name="connsiteY887" fmla="*/ 1324777 h 2683740"/>
              <a:gd name="connsiteX888" fmla="*/ 2570055 w 2782030"/>
              <a:gd name="connsiteY888" fmla="*/ 1324777 h 2683740"/>
              <a:gd name="connsiteX889" fmla="*/ 2570055 w 2782030"/>
              <a:gd name="connsiteY889" fmla="*/ 1334892 h 2683740"/>
              <a:gd name="connsiteX890" fmla="*/ 2573427 w 2782030"/>
              <a:gd name="connsiteY890" fmla="*/ 1324777 h 2683740"/>
              <a:gd name="connsiteX891" fmla="*/ 2576800 w 2782030"/>
              <a:gd name="connsiteY891" fmla="*/ 1334892 h 2683740"/>
              <a:gd name="connsiteX892" fmla="*/ 2573427 w 2782030"/>
              <a:gd name="connsiteY892" fmla="*/ 1361869 h 2683740"/>
              <a:gd name="connsiteX893" fmla="*/ 2570055 w 2782030"/>
              <a:gd name="connsiteY893" fmla="*/ 1345008 h 2683740"/>
              <a:gd name="connsiteX894" fmla="*/ 2570055 w 2782030"/>
              <a:gd name="connsiteY894" fmla="*/ 1378729 h 2683740"/>
              <a:gd name="connsiteX895" fmla="*/ 2573427 w 2782030"/>
              <a:gd name="connsiteY895" fmla="*/ 1378729 h 2683740"/>
              <a:gd name="connsiteX896" fmla="*/ 2580172 w 2782030"/>
              <a:gd name="connsiteY896" fmla="*/ 1375358 h 2683740"/>
              <a:gd name="connsiteX897" fmla="*/ 2580172 w 2782030"/>
              <a:gd name="connsiteY897" fmla="*/ 1358498 h 2683740"/>
              <a:gd name="connsiteX898" fmla="*/ 2583545 w 2782030"/>
              <a:gd name="connsiteY898" fmla="*/ 1361869 h 2683740"/>
              <a:gd name="connsiteX899" fmla="*/ 2576800 w 2782030"/>
              <a:gd name="connsiteY899" fmla="*/ 1334892 h 2683740"/>
              <a:gd name="connsiteX900" fmla="*/ 2580172 w 2782030"/>
              <a:gd name="connsiteY900" fmla="*/ 1321403 h 2683740"/>
              <a:gd name="connsiteX901" fmla="*/ 2539312 w 2782030"/>
              <a:gd name="connsiteY901" fmla="*/ 1314383 h 2683740"/>
              <a:gd name="connsiteX902" fmla="*/ 2539312 w 2782030"/>
              <a:gd name="connsiteY902" fmla="*/ 1321602 h 2683740"/>
              <a:gd name="connsiteX903" fmla="*/ 2546309 w 2782030"/>
              <a:gd name="connsiteY903" fmla="*/ 1325211 h 2683740"/>
              <a:gd name="connsiteX904" fmla="*/ 2539312 w 2782030"/>
              <a:gd name="connsiteY904" fmla="*/ 1346869 h 2683740"/>
              <a:gd name="connsiteX905" fmla="*/ 2539312 w 2782030"/>
              <a:gd name="connsiteY905" fmla="*/ 1332430 h 2683740"/>
              <a:gd name="connsiteX906" fmla="*/ 2530948 w 2782030"/>
              <a:gd name="connsiteY906" fmla="*/ 1336491 h 2683740"/>
              <a:gd name="connsiteX907" fmla="*/ 2529480 w 2782030"/>
              <a:gd name="connsiteY907" fmla="*/ 1341153 h 2683740"/>
              <a:gd name="connsiteX908" fmla="*/ 2530565 w 2782030"/>
              <a:gd name="connsiteY908" fmla="*/ 1334686 h 2683740"/>
              <a:gd name="connsiteX909" fmla="*/ 2532314 w 2782030"/>
              <a:gd name="connsiteY909" fmla="*/ 1317992 h 2683740"/>
              <a:gd name="connsiteX910" fmla="*/ 2539312 w 2782030"/>
              <a:gd name="connsiteY910" fmla="*/ 1314383 h 2683740"/>
              <a:gd name="connsiteX911" fmla="*/ 2756990 w 2782030"/>
              <a:gd name="connsiteY911" fmla="*/ 1299640 h 2683740"/>
              <a:gd name="connsiteX912" fmla="*/ 2757459 w 2782030"/>
              <a:gd name="connsiteY912" fmla="*/ 1311885 h 2683740"/>
              <a:gd name="connsiteX913" fmla="*/ 2753709 w 2782030"/>
              <a:gd name="connsiteY913" fmla="*/ 1308386 h 2683740"/>
              <a:gd name="connsiteX914" fmla="*/ 2756990 w 2782030"/>
              <a:gd name="connsiteY914" fmla="*/ 1299640 h 2683740"/>
              <a:gd name="connsiteX915" fmla="*/ 2761207 w 2782030"/>
              <a:gd name="connsiteY915" fmla="*/ 1299390 h 2683740"/>
              <a:gd name="connsiteX916" fmla="*/ 2763706 w 2782030"/>
              <a:gd name="connsiteY916" fmla="*/ 1304388 h 2683740"/>
              <a:gd name="connsiteX917" fmla="*/ 2761207 w 2782030"/>
              <a:gd name="connsiteY917" fmla="*/ 1304388 h 2683740"/>
              <a:gd name="connsiteX918" fmla="*/ 2761207 w 2782030"/>
              <a:gd name="connsiteY918" fmla="*/ 1299390 h 2683740"/>
              <a:gd name="connsiteX919" fmla="*/ 87806 w 2782030"/>
              <a:gd name="connsiteY919" fmla="*/ 1282650 h 2683740"/>
              <a:gd name="connsiteX920" fmla="*/ 87806 w 2782030"/>
              <a:gd name="connsiteY920" fmla="*/ 1298395 h 2683740"/>
              <a:gd name="connsiteX921" fmla="*/ 84436 w 2782030"/>
              <a:gd name="connsiteY921" fmla="*/ 1298395 h 2683740"/>
              <a:gd name="connsiteX922" fmla="*/ 2778699 w 2782030"/>
              <a:gd name="connsiteY922" fmla="*/ 1281898 h 2683740"/>
              <a:gd name="connsiteX923" fmla="*/ 2778699 w 2782030"/>
              <a:gd name="connsiteY923" fmla="*/ 1297962 h 2683740"/>
              <a:gd name="connsiteX924" fmla="*/ 2774950 w 2782030"/>
              <a:gd name="connsiteY924" fmla="*/ 1294748 h 2683740"/>
              <a:gd name="connsiteX925" fmla="*/ 2778699 w 2782030"/>
              <a:gd name="connsiteY925" fmla="*/ 1291536 h 2683740"/>
              <a:gd name="connsiteX926" fmla="*/ 2778699 w 2782030"/>
              <a:gd name="connsiteY926" fmla="*/ 1281898 h 2683740"/>
              <a:gd name="connsiteX927" fmla="*/ 87806 w 2782030"/>
              <a:gd name="connsiteY927" fmla="*/ 1279275 h 2683740"/>
              <a:gd name="connsiteX928" fmla="*/ 88226 w 2782030"/>
              <a:gd name="connsiteY928" fmla="*/ 1280681 h 2683740"/>
              <a:gd name="connsiteX929" fmla="*/ 87806 w 2782030"/>
              <a:gd name="connsiteY929" fmla="*/ 1282650 h 2683740"/>
              <a:gd name="connsiteX930" fmla="*/ 12495 w 2782030"/>
              <a:gd name="connsiteY930" fmla="*/ 1266906 h 2683740"/>
              <a:gd name="connsiteX931" fmla="*/ 12495 w 2782030"/>
              <a:gd name="connsiteY931" fmla="*/ 1277402 h 2683740"/>
              <a:gd name="connsiteX932" fmla="*/ 9995 w 2782030"/>
              <a:gd name="connsiteY932" fmla="*/ 1284399 h 2683740"/>
              <a:gd name="connsiteX933" fmla="*/ 12495 w 2782030"/>
              <a:gd name="connsiteY933" fmla="*/ 1266906 h 2683740"/>
              <a:gd name="connsiteX934" fmla="*/ 2565121 w 2782030"/>
              <a:gd name="connsiteY934" fmla="*/ 1259770 h 2683740"/>
              <a:gd name="connsiteX935" fmla="*/ 2565465 w 2782030"/>
              <a:gd name="connsiteY935" fmla="*/ 1266906 h 2683740"/>
              <a:gd name="connsiteX936" fmla="*/ 2564216 w 2782030"/>
              <a:gd name="connsiteY936" fmla="*/ 1264657 h 2683740"/>
              <a:gd name="connsiteX937" fmla="*/ 2565465 w 2782030"/>
              <a:gd name="connsiteY937" fmla="*/ 1257910 h 2683740"/>
              <a:gd name="connsiteX938" fmla="*/ 2565121 w 2782030"/>
              <a:gd name="connsiteY938" fmla="*/ 1259770 h 2683740"/>
              <a:gd name="connsiteX939" fmla="*/ 2565081 w 2782030"/>
              <a:gd name="connsiteY939" fmla="*/ 1258949 h 2683740"/>
              <a:gd name="connsiteX940" fmla="*/ 2562133 w 2782030"/>
              <a:gd name="connsiteY940" fmla="*/ 1251913 h 2683740"/>
              <a:gd name="connsiteX941" fmla="*/ 2565048 w 2782030"/>
              <a:gd name="connsiteY941" fmla="*/ 1258285 h 2683740"/>
              <a:gd name="connsiteX942" fmla="*/ 2565081 w 2782030"/>
              <a:gd name="connsiteY942" fmla="*/ 1258949 h 2683740"/>
              <a:gd name="connsiteX943" fmla="*/ 2562133 w 2782030"/>
              <a:gd name="connsiteY943" fmla="*/ 1266906 h 2683740"/>
              <a:gd name="connsiteX944" fmla="*/ 2562133 w 2782030"/>
              <a:gd name="connsiteY944" fmla="*/ 1251913 h 2683740"/>
              <a:gd name="connsiteX945" fmla="*/ 99953 w 2782030"/>
              <a:gd name="connsiteY945" fmla="*/ 1246914 h 2683740"/>
              <a:gd name="connsiteX946" fmla="*/ 107450 w 2782030"/>
              <a:gd name="connsiteY946" fmla="*/ 1261907 h 2683740"/>
              <a:gd name="connsiteX947" fmla="*/ 99953 w 2782030"/>
              <a:gd name="connsiteY947" fmla="*/ 1246914 h 2683740"/>
              <a:gd name="connsiteX948" fmla="*/ 2556565 w 2782030"/>
              <a:gd name="connsiteY948" fmla="*/ 1230356 h 2683740"/>
              <a:gd name="connsiteX949" fmla="*/ 2556800 w 2782030"/>
              <a:gd name="connsiteY949" fmla="*/ 1230679 h 2683740"/>
              <a:gd name="connsiteX950" fmla="*/ 2556717 w 2782030"/>
              <a:gd name="connsiteY950" fmla="*/ 1231767 h 2683740"/>
              <a:gd name="connsiteX951" fmla="*/ 106950 w 2782030"/>
              <a:gd name="connsiteY951" fmla="*/ 1223591 h 2683740"/>
              <a:gd name="connsiteX952" fmla="*/ 106950 w 2782030"/>
              <a:gd name="connsiteY952" fmla="*/ 1230256 h 2683740"/>
              <a:gd name="connsiteX953" fmla="*/ 106950 w 2782030"/>
              <a:gd name="connsiteY953" fmla="*/ 1223591 h 2683740"/>
              <a:gd name="connsiteX954" fmla="*/ 2559939 w 2782030"/>
              <a:gd name="connsiteY954" fmla="*/ 1220240 h 2683740"/>
              <a:gd name="connsiteX955" fmla="*/ 2570055 w 2782030"/>
              <a:gd name="connsiteY955" fmla="*/ 1220240 h 2683740"/>
              <a:gd name="connsiteX956" fmla="*/ 2566684 w 2782030"/>
              <a:gd name="connsiteY956" fmla="*/ 1237101 h 2683740"/>
              <a:gd name="connsiteX957" fmla="*/ 2563311 w 2782030"/>
              <a:gd name="connsiteY957" fmla="*/ 1226985 h 2683740"/>
              <a:gd name="connsiteX958" fmla="*/ 2559939 w 2782030"/>
              <a:gd name="connsiteY958" fmla="*/ 1234994 h 2683740"/>
              <a:gd name="connsiteX959" fmla="*/ 2556800 w 2782030"/>
              <a:gd name="connsiteY959" fmla="*/ 1230679 h 2683740"/>
              <a:gd name="connsiteX960" fmla="*/ 2556987 w 2782030"/>
              <a:gd name="connsiteY960" fmla="*/ 1228249 h 2683740"/>
              <a:gd name="connsiteX961" fmla="*/ 2559939 w 2782030"/>
              <a:gd name="connsiteY961" fmla="*/ 1220240 h 2683740"/>
              <a:gd name="connsiteX962" fmla="*/ 27488 w 2782030"/>
              <a:gd name="connsiteY962" fmla="*/ 1194439 h 2683740"/>
              <a:gd name="connsiteX963" fmla="*/ 23989 w 2782030"/>
              <a:gd name="connsiteY963" fmla="*/ 1211307 h 2683740"/>
              <a:gd name="connsiteX964" fmla="*/ 16992 w 2782030"/>
              <a:gd name="connsiteY964" fmla="*/ 1231548 h 2683740"/>
              <a:gd name="connsiteX965" fmla="*/ 16992 w 2782030"/>
              <a:gd name="connsiteY965" fmla="*/ 1248414 h 2683740"/>
              <a:gd name="connsiteX966" fmla="*/ 9995 w 2782030"/>
              <a:gd name="connsiteY966" fmla="*/ 1261909 h 2683740"/>
              <a:gd name="connsiteX967" fmla="*/ 27488 w 2782030"/>
              <a:gd name="connsiteY967" fmla="*/ 1194439 h 2683740"/>
              <a:gd name="connsiteX968" fmla="*/ 124943 w 2782030"/>
              <a:gd name="connsiteY968" fmla="*/ 1159456 h 2683740"/>
              <a:gd name="connsiteX969" fmla="*/ 124943 w 2782030"/>
              <a:gd name="connsiteY969" fmla="*/ 1173449 h 2683740"/>
              <a:gd name="connsiteX970" fmla="*/ 118280 w 2782030"/>
              <a:gd name="connsiteY970" fmla="*/ 1194439 h 2683740"/>
              <a:gd name="connsiteX971" fmla="*/ 121611 w 2782030"/>
              <a:gd name="connsiteY971" fmla="*/ 1166453 h 2683740"/>
              <a:gd name="connsiteX972" fmla="*/ 124943 w 2782030"/>
              <a:gd name="connsiteY972" fmla="*/ 1159456 h 2683740"/>
              <a:gd name="connsiteX973" fmla="*/ 2525067 w 2782030"/>
              <a:gd name="connsiteY973" fmla="*/ 1144463 h 2683740"/>
              <a:gd name="connsiteX974" fmla="*/ 2528817 w 2782030"/>
              <a:gd name="connsiteY974" fmla="*/ 1156958 h 2683740"/>
              <a:gd name="connsiteX975" fmla="*/ 2525067 w 2782030"/>
              <a:gd name="connsiteY975" fmla="*/ 1144463 h 2683740"/>
              <a:gd name="connsiteX976" fmla="*/ 134938 w 2782030"/>
              <a:gd name="connsiteY976" fmla="*/ 1136967 h 2683740"/>
              <a:gd name="connsiteX977" fmla="*/ 131606 w 2782030"/>
              <a:gd name="connsiteY977" fmla="*/ 1174450 h 2683740"/>
              <a:gd name="connsiteX978" fmla="*/ 124943 w 2782030"/>
              <a:gd name="connsiteY978" fmla="*/ 1174450 h 2683740"/>
              <a:gd name="connsiteX979" fmla="*/ 134938 w 2782030"/>
              <a:gd name="connsiteY979" fmla="*/ 1136967 h 2683740"/>
              <a:gd name="connsiteX980" fmla="*/ 131189 w 2782030"/>
              <a:gd name="connsiteY980" fmla="*/ 1116975 h 2683740"/>
              <a:gd name="connsiteX981" fmla="*/ 134938 w 2782030"/>
              <a:gd name="connsiteY981" fmla="*/ 1116975 h 2683740"/>
              <a:gd name="connsiteX982" fmla="*/ 131189 w 2782030"/>
              <a:gd name="connsiteY982" fmla="*/ 1136966 h 2683740"/>
              <a:gd name="connsiteX983" fmla="*/ 131189 w 2782030"/>
              <a:gd name="connsiteY983" fmla="*/ 1116975 h 2683740"/>
              <a:gd name="connsiteX984" fmla="*/ 74966 w 2782030"/>
              <a:gd name="connsiteY984" fmla="*/ 1109479 h 2683740"/>
              <a:gd name="connsiteX985" fmla="*/ 71496 w 2782030"/>
              <a:gd name="connsiteY985" fmla="*/ 1136438 h 2683740"/>
              <a:gd name="connsiteX986" fmla="*/ 61083 w 2782030"/>
              <a:gd name="connsiteY986" fmla="*/ 1166769 h 2683740"/>
              <a:gd name="connsiteX987" fmla="*/ 54143 w 2782030"/>
              <a:gd name="connsiteY987" fmla="*/ 1197100 h 2683740"/>
              <a:gd name="connsiteX988" fmla="*/ 43731 w 2782030"/>
              <a:gd name="connsiteY988" fmla="*/ 1257759 h 2683740"/>
              <a:gd name="connsiteX989" fmla="*/ 43731 w 2782030"/>
              <a:gd name="connsiteY989" fmla="*/ 1264498 h 2683740"/>
              <a:gd name="connsiteX990" fmla="*/ 36789 w 2782030"/>
              <a:gd name="connsiteY990" fmla="*/ 1294828 h 2683740"/>
              <a:gd name="connsiteX991" fmla="*/ 36789 w 2782030"/>
              <a:gd name="connsiteY991" fmla="*/ 1325158 h 2683740"/>
              <a:gd name="connsiteX992" fmla="*/ 29847 w 2782030"/>
              <a:gd name="connsiteY992" fmla="*/ 1355488 h 2683740"/>
              <a:gd name="connsiteX993" fmla="*/ 19437 w 2782030"/>
              <a:gd name="connsiteY993" fmla="*/ 1439737 h 2683740"/>
              <a:gd name="connsiteX994" fmla="*/ 22907 w 2782030"/>
              <a:gd name="connsiteY994" fmla="*/ 1449847 h 2683740"/>
              <a:gd name="connsiteX995" fmla="*/ 15966 w 2782030"/>
              <a:gd name="connsiteY995" fmla="*/ 1459957 h 2683740"/>
              <a:gd name="connsiteX996" fmla="*/ 19437 w 2782030"/>
              <a:gd name="connsiteY996" fmla="*/ 1470067 h 2683740"/>
              <a:gd name="connsiteX997" fmla="*/ 12495 w 2782030"/>
              <a:gd name="connsiteY997" fmla="*/ 1456587 h 2683740"/>
              <a:gd name="connsiteX998" fmla="*/ 12495 w 2782030"/>
              <a:gd name="connsiteY998" fmla="*/ 1449847 h 2683740"/>
              <a:gd name="connsiteX999" fmla="*/ 19437 w 2782030"/>
              <a:gd name="connsiteY999" fmla="*/ 1446477 h 2683740"/>
              <a:gd name="connsiteX1000" fmla="*/ 15966 w 2782030"/>
              <a:gd name="connsiteY1000" fmla="*/ 1436368 h 2683740"/>
              <a:gd name="connsiteX1001" fmla="*/ 15966 w 2782030"/>
              <a:gd name="connsiteY1001" fmla="*/ 1432998 h 2683740"/>
              <a:gd name="connsiteX1002" fmla="*/ 12495 w 2782030"/>
              <a:gd name="connsiteY1002" fmla="*/ 1422888 h 2683740"/>
              <a:gd name="connsiteX1003" fmla="*/ 15966 w 2782030"/>
              <a:gd name="connsiteY1003" fmla="*/ 1382447 h 2683740"/>
              <a:gd name="connsiteX1004" fmla="*/ 19437 w 2782030"/>
              <a:gd name="connsiteY1004" fmla="*/ 1345378 h 2683740"/>
              <a:gd name="connsiteX1005" fmla="*/ 19437 w 2782030"/>
              <a:gd name="connsiteY1005" fmla="*/ 1325158 h 2683740"/>
              <a:gd name="connsiteX1006" fmla="*/ 22907 w 2782030"/>
              <a:gd name="connsiteY1006" fmla="*/ 1315049 h 2683740"/>
              <a:gd name="connsiteX1007" fmla="*/ 26377 w 2782030"/>
              <a:gd name="connsiteY1007" fmla="*/ 1274608 h 2683740"/>
              <a:gd name="connsiteX1008" fmla="*/ 29847 w 2782030"/>
              <a:gd name="connsiteY1008" fmla="*/ 1267868 h 2683740"/>
              <a:gd name="connsiteX1009" fmla="*/ 40260 w 2782030"/>
              <a:gd name="connsiteY1009" fmla="*/ 1203838 h 2683740"/>
              <a:gd name="connsiteX1010" fmla="*/ 57612 w 2782030"/>
              <a:gd name="connsiteY1010" fmla="*/ 1136438 h 2683740"/>
              <a:gd name="connsiteX1011" fmla="*/ 57612 w 2782030"/>
              <a:gd name="connsiteY1011" fmla="*/ 1146549 h 2683740"/>
              <a:gd name="connsiteX1012" fmla="*/ 64554 w 2782030"/>
              <a:gd name="connsiteY1012" fmla="*/ 1139808 h 2683740"/>
              <a:gd name="connsiteX1013" fmla="*/ 61083 w 2782030"/>
              <a:gd name="connsiteY1013" fmla="*/ 1136438 h 2683740"/>
              <a:gd name="connsiteX1014" fmla="*/ 74966 w 2782030"/>
              <a:gd name="connsiteY1014" fmla="*/ 1109479 h 2683740"/>
              <a:gd name="connsiteX1015" fmla="*/ 2523828 w 2782030"/>
              <a:gd name="connsiteY1015" fmla="*/ 1109235 h 2683740"/>
              <a:gd name="connsiteX1016" fmla="*/ 2525424 w 2782030"/>
              <a:gd name="connsiteY1016" fmla="*/ 1111979 h 2683740"/>
              <a:gd name="connsiteX1017" fmla="*/ 2525130 w 2782030"/>
              <a:gd name="connsiteY1017" fmla="*/ 1112558 h 2683740"/>
              <a:gd name="connsiteX1018" fmla="*/ 2518642 w 2782030"/>
              <a:gd name="connsiteY1018" fmla="*/ 1105316 h 2683740"/>
              <a:gd name="connsiteX1019" fmla="*/ 2522034 w 2782030"/>
              <a:gd name="connsiteY1019" fmla="*/ 1118642 h 2683740"/>
              <a:gd name="connsiteX1020" fmla="*/ 2525130 w 2782030"/>
              <a:gd name="connsiteY1020" fmla="*/ 1112558 h 2683740"/>
              <a:gd name="connsiteX1021" fmla="*/ 2528817 w 2782030"/>
              <a:gd name="connsiteY1021" fmla="*/ 1121974 h 2683740"/>
              <a:gd name="connsiteX1022" fmla="*/ 2522034 w 2782030"/>
              <a:gd name="connsiteY1022" fmla="*/ 1121974 h 2683740"/>
              <a:gd name="connsiteX1023" fmla="*/ 2521686 w 2782030"/>
              <a:gd name="connsiteY1023" fmla="*/ 1121291 h 2683740"/>
              <a:gd name="connsiteX1024" fmla="*/ 2524755 w 2782030"/>
              <a:gd name="connsiteY1024" fmla="*/ 1130048 h 2683740"/>
              <a:gd name="connsiteX1025" fmla="*/ 2528191 w 2782030"/>
              <a:gd name="connsiteY1025" fmla="*/ 1123512 h 2683740"/>
              <a:gd name="connsiteX1026" fmla="*/ 2535062 w 2782030"/>
              <a:gd name="connsiteY1026" fmla="*/ 1133315 h 2683740"/>
              <a:gd name="connsiteX1027" fmla="*/ 2541935 w 2782030"/>
              <a:gd name="connsiteY1027" fmla="*/ 1133315 h 2683740"/>
              <a:gd name="connsiteX1028" fmla="*/ 2538499 w 2782030"/>
              <a:gd name="connsiteY1028" fmla="*/ 1116977 h 2683740"/>
              <a:gd name="connsiteX1029" fmla="*/ 2548807 w 2782030"/>
              <a:gd name="connsiteY1029" fmla="*/ 1136583 h 2683740"/>
              <a:gd name="connsiteX1030" fmla="*/ 2535062 w 2782030"/>
              <a:gd name="connsiteY1030" fmla="*/ 1159457 h 2683740"/>
              <a:gd name="connsiteX1031" fmla="*/ 2538499 w 2782030"/>
              <a:gd name="connsiteY1031" fmla="*/ 1146386 h 2683740"/>
              <a:gd name="connsiteX1032" fmla="*/ 2535062 w 2782030"/>
              <a:gd name="connsiteY1032" fmla="*/ 1152922 h 2683740"/>
              <a:gd name="connsiteX1033" fmla="*/ 2535062 w 2782030"/>
              <a:gd name="connsiteY1033" fmla="*/ 1139851 h 2683740"/>
              <a:gd name="connsiteX1034" fmla="*/ 2521319 w 2782030"/>
              <a:gd name="connsiteY1034" fmla="*/ 1133315 h 2683740"/>
              <a:gd name="connsiteX1035" fmla="*/ 2521319 w 2782030"/>
              <a:gd name="connsiteY1035" fmla="*/ 1120570 h 2683740"/>
              <a:gd name="connsiteX1036" fmla="*/ 2519067 w 2782030"/>
              <a:gd name="connsiteY1036" fmla="*/ 1116144 h 2683740"/>
              <a:gd name="connsiteX1037" fmla="*/ 2518642 w 2782030"/>
              <a:gd name="connsiteY1037" fmla="*/ 1105316 h 2683740"/>
              <a:gd name="connsiteX1038" fmla="*/ 2515849 w 2782030"/>
              <a:gd name="connsiteY1038" fmla="*/ 1088853 h 2683740"/>
              <a:gd name="connsiteX1039" fmla="*/ 2523828 w 2782030"/>
              <a:gd name="connsiteY1039" fmla="*/ 1109235 h 2683740"/>
              <a:gd name="connsiteX1040" fmla="*/ 2522034 w 2782030"/>
              <a:gd name="connsiteY1040" fmla="*/ 1106149 h 2683740"/>
              <a:gd name="connsiteX1041" fmla="*/ 2518642 w 2782030"/>
              <a:gd name="connsiteY1041" fmla="*/ 1105316 h 2683740"/>
              <a:gd name="connsiteX1042" fmla="*/ 2513979 w 2782030"/>
              <a:gd name="connsiteY1042" fmla="*/ 1084075 h 2683740"/>
              <a:gd name="connsiteX1043" fmla="*/ 2514826 w 2782030"/>
              <a:gd name="connsiteY1043" fmla="*/ 1084908 h 2683740"/>
              <a:gd name="connsiteX1044" fmla="*/ 2515251 w 2782030"/>
              <a:gd name="connsiteY1044" fmla="*/ 1085325 h 2683740"/>
              <a:gd name="connsiteX1045" fmla="*/ 2515849 w 2782030"/>
              <a:gd name="connsiteY1045" fmla="*/ 1088853 h 2683740"/>
              <a:gd name="connsiteX1046" fmla="*/ 2531511 w 2782030"/>
              <a:gd name="connsiteY1046" fmla="*/ 1082582 h 2683740"/>
              <a:gd name="connsiteX1047" fmla="*/ 2534148 w 2782030"/>
              <a:gd name="connsiteY1047" fmla="*/ 1083713 h 2683740"/>
              <a:gd name="connsiteX1048" fmla="*/ 2534569 w 2782030"/>
              <a:gd name="connsiteY1048" fmla="*/ 1092571 h 2683740"/>
              <a:gd name="connsiteX1049" fmla="*/ 2529995 w 2782030"/>
              <a:gd name="connsiteY1049" fmla="*/ 1077630 h 2683740"/>
              <a:gd name="connsiteX1050" fmla="*/ 2531511 w 2782030"/>
              <a:gd name="connsiteY1050" fmla="*/ 1082582 h 2683740"/>
              <a:gd name="connsiteX1051" fmla="*/ 2531199 w 2782030"/>
              <a:gd name="connsiteY1051" fmla="*/ 1082448 h 2683740"/>
              <a:gd name="connsiteX1052" fmla="*/ 2444457 w 2782030"/>
              <a:gd name="connsiteY1052" fmla="*/ 1015240 h 2683740"/>
              <a:gd name="connsiteX1053" fmla="*/ 2443590 w 2782030"/>
              <a:gd name="connsiteY1053" fmla="*/ 1015385 h 2683740"/>
              <a:gd name="connsiteX1054" fmla="*/ 2438531 w 2782030"/>
              <a:gd name="connsiteY1054" fmla="*/ 1021286 h 2683740"/>
              <a:gd name="connsiteX1055" fmla="*/ 2452021 w 2782030"/>
              <a:gd name="connsiteY1055" fmla="*/ 1034774 h 2683740"/>
              <a:gd name="connsiteX1056" fmla="*/ 2452377 w 2782030"/>
              <a:gd name="connsiteY1056" fmla="*/ 1031225 h 2683740"/>
              <a:gd name="connsiteX1057" fmla="*/ 2448775 w 2782030"/>
              <a:gd name="connsiteY1057" fmla="*/ 1023192 h 2683740"/>
              <a:gd name="connsiteX1058" fmla="*/ 2378260 w 2782030"/>
              <a:gd name="connsiteY1058" fmla="*/ 985734 h 2683740"/>
              <a:gd name="connsiteX1059" fmla="*/ 2383883 w 2782030"/>
              <a:gd name="connsiteY1059" fmla="*/ 993699 h 2683740"/>
              <a:gd name="connsiteX1060" fmla="*/ 2377831 w 2782030"/>
              <a:gd name="connsiteY1060" fmla="*/ 987647 h 2683740"/>
              <a:gd name="connsiteX1061" fmla="*/ 2373887 w 2782030"/>
              <a:gd name="connsiteY1061" fmla="*/ 983704 h 2683740"/>
              <a:gd name="connsiteX1062" fmla="*/ 2377831 w 2782030"/>
              <a:gd name="connsiteY1062" fmla="*/ 987647 h 2683740"/>
              <a:gd name="connsiteX1063" fmla="*/ 2377218 w 2782030"/>
              <a:gd name="connsiteY1063" fmla="*/ 990368 h 2683740"/>
              <a:gd name="connsiteX1064" fmla="*/ 2373887 w 2782030"/>
              <a:gd name="connsiteY1064" fmla="*/ 983704 h 2683740"/>
              <a:gd name="connsiteX1065" fmla="*/ 2488121 w 2782030"/>
              <a:gd name="connsiteY1065" fmla="*/ 972045 h 2683740"/>
              <a:gd name="connsiteX1066" fmla="*/ 2487174 w 2782030"/>
              <a:gd name="connsiteY1066" fmla="*/ 977391 h 2683740"/>
              <a:gd name="connsiteX1067" fmla="*/ 2486849 w 2782030"/>
              <a:gd name="connsiteY1067" fmla="*/ 975793 h 2683740"/>
              <a:gd name="connsiteX1068" fmla="*/ 2488121 w 2782030"/>
              <a:gd name="connsiteY1068" fmla="*/ 972045 h 2683740"/>
              <a:gd name="connsiteX1069" fmla="*/ 148469 w 2782030"/>
              <a:gd name="connsiteY1069" fmla="*/ 967725 h 2683740"/>
              <a:gd name="connsiteX1070" fmla="*/ 148663 w 2782030"/>
              <a:gd name="connsiteY1070" fmla="*/ 968048 h 2683740"/>
              <a:gd name="connsiteX1071" fmla="*/ 145099 w 2782030"/>
              <a:gd name="connsiteY1071" fmla="*/ 981221 h 2683740"/>
              <a:gd name="connsiteX1072" fmla="*/ 148469 w 2782030"/>
              <a:gd name="connsiteY1072" fmla="*/ 967725 h 2683740"/>
              <a:gd name="connsiteX1073" fmla="*/ 2472174 w 2782030"/>
              <a:gd name="connsiteY1073" fmla="*/ 952052 h 2683740"/>
              <a:gd name="connsiteX1074" fmla="*/ 2472174 w 2782030"/>
              <a:gd name="connsiteY1074" fmla="*/ 962048 h 2683740"/>
              <a:gd name="connsiteX1075" fmla="*/ 2468843 w 2782030"/>
              <a:gd name="connsiteY1075" fmla="*/ 955385 h 2683740"/>
              <a:gd name="connsiteX1076" fmla="*/ 2472174 w 2782030"/>
              <a:gd name="connsiteY1076" fmla="*/ 952052 h 2683740"/>
              <a:gd name="connsiteX1077" fmla="*/ 2347632 w 2782030"/>
              <a:gd name="connsiteY1077" fmla="*/ 944080 h 2683740"/>
              <a:gd name="connsiteX1078" fmla="*/ 2352535 w 2782030"/>
              <a:gd name="connsiteY1078" fmla="*/ 955213 h 2683740"/>
              <a:gd name="connsiteX1079" fmla="*/ 2353689 w 2782030"/>
              <a:gd name="connsiteY1079" fmla="*/ 955670 h 2683740"/>
              <a:gd name="connsiteX1080" fmla="*/ 2353689 w 2782030"/>
              <a:gd name="connsiteY1080" fmla="*/ 950118 h 2683740"/>
              <a:gd name="connsiteX1081" fmla="*/ 177614 w 2782030"/>
              <a:gd name="connsiteY1081" fmla="*/ 920677 h 2683740"/>
              <a:gd name="connsiteX1082" fmla="*/ 177537 w 2782030"/>
              <a:gd name="connsiteY1082" fmla="*/ 921330 h 2683740"/>
              <a:gd name="connsiteX1083" fmla="*/ 172061 w 2782030"/>
              <a:gd name="connsiteY1083" fmla="*/ 937357 h 2683740"/>
              <a:gd name="connsiteX1084" fmla="*/ 2416368 w 2782030"/>
              <a:gd name="connsiteY1084" fmla="*/ 914571 h 2683740"/>
              <a:gd name="connsiteX1085" fmla="*/ 2421366 w 2782030"/>
              <a:gd name="connsiteY1085" fmla="*/ 925067 h 2683740"/>
              <a:gd name="connsiteX1086" fmla="*/ 2416368 w 2782030"/>
              <a:gd name="connsiteY1086" fmla="*/ 932063 h 2683740"/>
              <a:gd name="connsiteX1087" fmla="*/ 2416368 w 2782030"/>
              <a:gd name="connsiteY1087" fmla="*/ 914571 h 2683740"/>
              <a:gd name="connsiteX1088" fmla="*/ 2343590 w 2782030"/>
              <a:gd name="connsiteY1088" fmla="*/ 913200 h 2683740"/>
              <a:gd name="connsiteX1089" fmla="*/ 2345274 w 2782030"/>
              <a:gd name="connsiteY1089" fmla="*/ 915296 h 2683740"/>
              <a:gd name="connsiteX1090" fmla="*/ 2345976 w 2782030"/>
              <a:gd name="connsiteY1090" fmla="*/ 917226 h 2683740"/>
              <a:gd name="connsiteX1091" fmla="*/ 2387006 w 2782030"/>
              <a:gd name="connsiteY1091" fmla="*/ 907075 h 2683740"/>
              <a:gd name="connsiteX1092" fmla="*/ 2396378 w 2782030"/>
              <a:gd name="connsiteY1092" fmla="*/ 937061 h 2683740"/>
              <a:gd name="connsiteX1093" fmla="*/ 2390130 w 2782030"/>
              <a:gd name="connsiteY1093" fmla="*/ 933729 h 2683740"/>
              <a:gd name="connsiteX1094" fmla="*/ 2390130 w 2782030"/>
              <a:gd name="connsiteY1094" fmla="*/ 930398 h 2683740"/>
              <a:gd name="connsiteX1095" fmla="*/ 2387006 w 2782030"/>
              <a:gd name="connsiteY1095" fmla="*/ 907075 h 2683740"/>
              <a:gd name="connsiteX1096" fmla="*/ 147822 w 2782030"/>
              <a:gd name="connsiteY1096" fmla="*/ 898797 h 2683740"/>
              <a:gd name="connsiteX1097" fmla="*/ 144433 w 2782030"/>
              <a:gd name="connsiteY1097" fmla="*/ 907325 h 2683740"/>
              <a:gd name="connsiteX1098" fmla="*/ 140934 w 2782030"/>
              <a:gd name="connsiteY1098" fmla="*/ 917070 h 2683740"/>
              <a:gd name="connsiteX1099" fmla="*/ 147822 w 2782030"/>
              <a:gd name="connsiteY1099" fmla="*/ 898797 h 2683740"/>
              <a:gd name="connsiteX1100" fmla="*/ 2421366 w 2782030"/>
              <a:gd name="connsiteY1100" fmla="*/ 897579 h 2683740"/>
              <a:gd name="connsiteX1101" fmla="*/ 2428029 w 2782030"/>
              <a:gd name="connsiteY1101" fmla="*/ 906575 h 2683740"/>
              <a:gd name="connsiteX1102" fmla="*/ 2424697 w 2782030"/>
              <a:gd name="connsiteY1102" fmla="*/ 906575 h 2683740"/>
              <a:gd name="connsiteX1103" fmla="*/ 2421366 w 2782030"/>
              <a:gd name="connsiteY1103" fmla="*/ 897579 h 2683740"/>
              <a:gd name="connsiteX1104" fmla="*/ 2600485 w 2782030"/>
              <a:gd name="connsiteY1104" fmla="*/ 874300 h 2683740"/>
              <a:gd name="connsiteX1105" fmla="*/ 2603363 w 2782030"/>
              <a:gd name="connsiteY1105" fmla="*/ 882103 h 2683740"/>
              <a:gd name="connsiteX1106" fmla="*/ 2613775 w 2782030"/>
              <a:gd name="connsiteY1106" fmla="*/ 914572 h 2683740"/>
              <a:gd name="connsiteX1107" fmla="*/ 2607111 w 2782030"/>
              <a:gd name="connsiteY1107" fmla="*/ 897705 h 2683740"/>
              <a:gd name="connsiteX1108" fmla="*/ 2602530 w 2782030"/>
              <a:gd name="connsiteY1108" fmla="*/ 885898 h 2683740"/>
              <a:gd name="connsiteX1109" fmla="*/ 2600356 w 2782030"/>
              <a:gd name="connsiteY1109" fmla="*/ 873952 h 2683740"/>
              <a:gd name="connsiteX1110" fmla="*/ 2600447 w 2782030"/>
              <a:gd name="connsiteY1110" fmla="*/ 874091 h 2683740"/>
              <a:gd name="connsiteX1111" fmla="*/ 2600485 w 2782030"/>
              <a:gd name="connsiteY1111" fmla="*/ 874300 h 2683740"/>
              <a:gd name="connsiteX1112" fmla="*/ 2338904 w 2782030"/>
              <a:gd name="connsiteY1112" fmla="*/ 869592 h 2683740"/>
              <a:gd name="connsiteX1113" fmla="*/ 2348899 w 2782030"/>
              <a:gd name="connsiteY1113" fmla="*/ 892915 h 2683740"/>
              <a:gd name="connsiteX1114" fmla="*/ 2338904 w 2782030"/>
              <a:gd name="connsiteY1114" fmla="*/ 869592 h 2683740"/>
              <a:gd name="connsiteX1115" fmla="*/ 154095 w 2782030"/>
              <a:gd name="connsiteY1115" fmla="*/ 869592 h 2683740"/>
              <a:gd name="connsiteX1116" fmla="*/ 157427 w 2782030"/>
              <a:gd name="connsiteY1116" fmla="*/ 869592 h 2683740"/>
              <a:gd name="connsiteX1117" fmla="*/ 154095 w 2782030"/>
              <a:gd name="connsiteY1117" fmla="*/ 880088 h 2683740"/>
              <a:gd name="connsiteX1118" fmla="*/ 147432 w 2782030"/>
              <a:gd name="connsiteY1118" fmla="*/ 887084 h 2683740"/>
              <a:gd name="connsiteX1119" fmla="*/ 154095 w 2782030"/>
              <a:gd name="connsiteY1119" fmla="*/ 869592 h 2683740"/>
              <a:gd name="connsiteX1120" fmla="*/ 2343901 w 2782030"/>
              <a:gd name="connsiteY1120" fmla="*/ 859597 h 2683740"/>
              <a:gd name="connsiteX1121" fmla="*/ 2353897 w 2782030"/>
              <a:gd name="connsiteY1121" fmla="*/ 870842 h 2683740"/>
              <a:gd name="connsiteX1122" fmla="*/ 2353897 w 2782030"/>
              <a:gd name="connsiteY1122" fmla="*/ 874590 h 2683740"/>
              <a:gd name="connsiteX1123" fmla="*/ 2343901 w 2782030"/>
              <a:gd name="connsiteY1123" fmla="*/ 859597 h 2683740"/>
              <a:gd name="connsiteX1124" fmla="*/ 2307009 w 2782030"/>
              <a:gd name="connsiteY1124" fmla="*/ 856052 h 2683740"/>
              <a:gd name="connsiteX1125" fmla="*/ 2307158 w 2782030"/>
              <a:gd name="connsiteY1125" fmla="*/ 856313 h 2683740"/>
              <a:gd name="connsiteX1126" fmla="*/ 2307189 w 2782030"/>
              <a:gd name="connsiteY1126" fmla="*/ 856143 h 2683740"/>
              <a:gd name="connsiteX1127" fmla="*/ 2307142 w 2782030"/>
              <a:gd name="connsiteY1127" fmla="*/ 856052 h 2683740"/>
              <a:gd name="connsiteX1128" fmla="*/ 2590452 w 2782030"/>
              <a:gd name="connsiteY1128" fmla="*/ 847103 h 2683740"/>
              <a:gd name="connsiteX1129" fmla="*/ 2600356 w 2782030"/>
              <a:gd name="connsiteY1129" fmla="*/ 873952 h 2683740"/>
              <a:gd name="connsiteX1130" fmla="*/ 2597115 w 2782030"/>
              <a:gd name="connsiteY1130" fmla="*/ 869030 h 2683740"/>
              <a:gd name="connsiteX1131" fmla="*/ 2593784 w 2782030"/>
              <a:gd name="connsiteY1131" fmla="*/ 863971 h 2683740"/>
              <a:gd name="connsiteX1132" fmla="*/ 2590452 w 2782030"/>
              <a:gd name="connsiteY1132" fmla="*/ 847103 h 2683740"/>
              <a:gd name="connsiteX1133" fmla="*/ 2432193 w 2782030"/>
              <a:gd name="connsiteY1133" fmla="*/ 837108 h 2683740"/>
              <a:gd name="connsiteX1134" fmla="*/ 2436775 w 2782030"/>
              <a:gd name="connsiteY1134" fmla="*/ 848353 h 2683740"/>
              <a:gd name="connsiteX1135" fmla="*/ 2438460 w 2782030"/>
              <a:gd name="connsiteY1135" fmla="*/ 855435 h 2683740"/>
              <a:gd name="connsiteX1136" fmla="*/ 2443855 w 2782030"/>
              <a:gd name="connsiteY1136" fmla="*/ 869593 h 2683740"/>
              <a:gd name="connsiteX1137" fmla="*/ 2438024 w 2782030"/>
              <a:gd name="connsiteY1137" fmla="*/ 860846 h 2683740"/>
              <a:gd name="connsiteX1138" fmla="*/ 2437455 w 2782030"/>
              <a:gd name="connsiteY1138" fmla="*/ 854871 h 2683740"/>
              <a:gd name="connsiteX1139" fmla="*/ 2431777 w 2782030"/>
              <a:gd name="connsiteY1139" fmla="*/ 845853 h 2683740"/>
              <a:gd name="connsiteX1140" fmla="*/ 2432193 w 2782030"/>
              <a:gd name="connsiteY1140" fmla="*/ 837108 h 2683740"/>
              <a:gd name="connsiteX1141" fmla="*/ 2346401 w 2782030"/>
              <a:gd name="connsiteY1141" fmla="*/ 832110 h 2683740"/>
              <a:gd name="connsiteX1142" fmla="*/ 2366392 w 2782030"/>
              <a:gd name="connsiteY1142" fmla="*/ 870170 h 2683740"/>
              <a:gd name="connsiteX1143" fmla="*/ 2359727 w 2782030"/>
              <a:gd name="connsiteY1143" fmla="*/ 859790 h 2683740"/>
              <a:gd name="connsiteX1144" fmla="*/ 2346401 w 2782030"/>
              <a:gd name="connsiteY1144" fmla="*/ 832110 h 2683740"/>
              <a:gd name="connsiteX1145" fmla="*/ 175543 w 2782030"/>
              <a:gd name="connsiteY1145" fmla="*/ 828953 h 2683740"/>
              <a:gd name="connsiteX1146" fmla="*/ 172420 w 2782030"/>
              <a:gd name="connsiteY1146" fmla="*/ 835680 h 2683740"/>
              <a:gd name="connsiteX1147" fmla="*/ 162425 w 2782030"/>
              <a:gd name="connsiteY1147" fmla="*/ 838893 h 2683740"/>
              <a:gd name="connsiteX1148" fmla="*/ 175543 w 2782030"/>
              <a:gd name="connsiteY1148" fmla="*/ 828953 h 2683740"/>
              <a:gd name="connsiteX1149" fmla="*/ 2579624 w 2782030"/>
              <a:gd name="connsiteY1149" fmla="*/ 827111 h 2683740"/>
              <a:gd name="connsiteX1150" fmla="*/ 2582956 w 2782030"/>
              <a:gd name="connsiteY1150" fmla="*/ 842104 h 2683740"/>
              <a:gd name="connsiteX1151" fmla="*/ 2579624 w 2782030"/>
              <a:gd name="connsiteY1151" fmla="*/ 836107 h 2683740"/>
              <a:gd name="connsiteX1152" fmla="*/ 2579624 w 2782030"/>
              <a:gd name="connsiteY1152" fmla="*/ 827111 h 2683740"/>
              <a:gd name="connsiteX1153" fmla="*/ 2331251 w 2782030"/>
              <a:gd name="connsiteY1153" fmla="*/ 825498 h 2683740"/>
              <a:gd name="connsiteX1154" fmla="*/ 2333906 w 2782030"/>
              <a:gd name="connsiteY1154" fmla="*/ 826278 h 2683740"/>
              <a:gd name="connsiteX1155" fmla="*/ 2343901 w 2782030"/>
              <a:gd name="connsiteY1155" fmla="*/ 836274 h 2683740"/>
              <a:gd name="connsiteX1156" fmla="*/ 2331251 w 2782030"/>
              <a:gd name="connsiteY1156" fmla="*/ 825498 h 2683740"/>
              <a:gd name="connsiteX1157" fmla="*/ 2391380 w 2782030"/>
              <a:gd name="connsiteY1157" fmla="*/ 792127 h 2683740"/>
              <a:gd name="connsiteX1158" fmla="*/ 2394711 w 2782030"/>
              <a:gd name="connsiteY1158" fmla="*/ 792127 h 2683740"/>
              <a:gd name="connsiteX1159" fmla="*/ 2401375 w 2782030"/>
              <a:gd name="connsiteY1159" fmla="*/ 802623 h 2683740"/>
              <a:gd name="connsiteX1160" fmla="*/ 2394711 w 2782030"/>
              <a:gd name="connsiteY1160" fmla="*/ 795627 h 2683740"/>
              <a:gd name="connsiteX1161" fmla="*/ 2391380 w 2782030"/>
              <a:gd name="connsiteY1161" fmla="*/ 792127 h 2683740"/>
              <a:gd name="connsiteX1162" fmla="*/ 2481336 w 2782030"/>
              <a:gd name="connsiteY1162" fmla="*/ 782757 h 2683740"/>
              <a:gd name="connsiteX1163" fmla="*/ 2483836 w 2782030"/>
              <a:gd name="connsiteY1163" fmla="*/ 792129 h 2683740"/>
              <a:gd name="connsiteX1164" fmla="*/ 2481336 w 2782030"/>
              <a:gd name="connsiteY1164" fmla="*/ 789005 h 2683740"/>
              <a:gd name="connsiteX1165" fmla="*/ 2481336 w 2782030"/>
              <a:gd name="connsiteY1165" fmla="*/ 782757 h 2683740"/>
              <a:gd name="connsiteX1166" fmla="*/ 2361394 w 2782030"/>
              <a:gd name="connsiteY1166" fmla="*/ 779634 h 2683740"/>
              <a:gd name="connsiteX1167" fmla="*/ 2371389 w 2782030"/>
              <a:gd name="connsiteY1167" fmla="*/ 797127 h 2683740"/>
              <a:gd name="connsiteX1168" fmla="*/ 2368057 w 2782030"/>
              <a:gd name="connsiteY1168" fmla="*/ 793628 h 2683740"/>
              <a:gd name="connsiteX1169" fmla="*/ 2361394 w 2782030"/>
              <a:gd name="connsiteY1169" fmla="*/ 779634 h 2683740"/>
              <a:gd name="connsiteX1170" fmla="*/ 174920 w 2782030"/>
              <a:gd name="connsiteY1170" fmla="*/ 774636 h 2683740"/>
              <a:gd name="connsiteX1171" fmla="*/ 161290 w 2782030"/>
              <a:gd name="connsiteY1171" fmla="*/ 812549 h 2683740"/>
              <a:gd name="connsiteX1172" fmla="*/ 164696 w 2782030"/>
              <a:gd name="connsiteY1172" fmla="*/ 815997 h 2683740"/>
              <a:gd name="connsiteX1173" fmla="*/ 168104 w 2782030"/>
              <a:gd name="connsiteY1173" fmla="*/ 819442 h 2683740"/>
              <a:gd name="connsiteX1174" fmla="*/ 164696 w 2782030"/>
              <a:gd name="connsiteY1174" fmla="*/ 819442 h 2683740"/>
              <a:gd name="connsiteX1175" fmla="*/ 154474 w 2782030"/>
              <a:gd name="connsiteY1175" fmla="*/ 857357 h 2683740"/>
              <a:gd name="connsiteX1176" fmla="*/ 161290 w 2782030"/>
              <a:gd name="connsiteY1176" fmla="*/ 847017 h 2683740"/>
              <a:gd name="connsiteX1177" fmla="*/ 140844 w 2782030"/>
              <a:gd name="connsiteY1177" fmla="*/ 874590 h 2683740"/>
              <a:gd name="connsiteX1178" fmla="*/ 140844 w 2782030"/>
              <a:gd name="connsiteY1178" fmla="*/ 864250 h 2683740"/>
              <a:gd name="connsiteX1179" fmla="*/ 151066 w 2782030"/>
              <a:gd name="connsiteY1179" fmla="*/ 833229 h 2683740"/>
              <a:gd name="connsiteX1180" fmla="*/ 137436 w 2782030"/>
              <a:gd name="connsiteY1180" fmla="*/ 857357 h 2683740"/>
              <a:gd name="connsiteX1181" fmla="*/ 140844 w 2782030"/>
              <a:gd name="connsiteY1181" fmla="*/ 836677 h 2683740"/>
              <a:gd name="connsiteX1182" fmla="*/ 154474 w 2782030"/>
              <a:gd name="connsiteY1182" fmla="*/ 805657 h 2683740"/>
              <a:gd name="connsiteX1183" fmla="*/ 154474 w 2782030"/>
              <a:gd name="connsiteY1183" fmla="*/ 791869 h 2683740"/>
              <a:gd name="connsiteX1184" fmla="*/ 154474 w 2782030"/>
              <a:gd name="connsiteY1184" fmla="*/ 802209 h 2683740"/>
              <a:gd name="connsiteX1185" fmla="*/ 174920 w 2782030"/>
              <a:gd name="connsiteY1185" fmla="*/ 774636 h 2683740"/>
              <a:gd name="connsiteX1186" fmla="*/ 2413869 w 2782030"/>
              <a:gd name="connsiteY1186" fmla="*/ 767973 h 2683740"/>
              <a:gd name="connsiteX1187" fmla="*/ 2428862 w 2782030"/>
              <a:gd name="connsiteY1187" fmla="*/ 784632 h 2683740"/>
              <a:gd name="connsiteX1188" fmla="*/ 2413869 w 2782030"/>
              <a:gd name="connsiteY1188" fmla="*/ 767973 h 2683740"/>
              <a:gd name="connsiteX1189" fmla="*/ 2371389 w 2782030"/>
              <a:gd name="connsiteY1189" fmla="*/ 764641 h 2683740"/>
              <a:gd name="connsiteX1190" fmla="*/ 2380760 w 2782030"/>
              <a:gd name="connsiteY1190" fmla="*/ 782489 h 2683740"/>
              <a:gd name="connsiteX1191" fmla="*/ 2374512 w 2782030"/>
              <a:gd name="connsiteY1191" fmla="*/ 775351 h 2683740"/>
              <a:gd name="connsiteX1192" fmla="*/ 2371389 w 2782030"/>
              <a:gd name="connsiteY1192" fmla="*/ 764641 h 2683740"/>
              <a:gd name="connsiteX1193" fmla="*/ 2326411 w 2782030"/>
              <a:gd name="connsiteY1193" fmla="*/ 764641 h 2683740"/>
              <a:gd name="connsiteX1194" fmla="*/ 2332658 w 2782030"/>
              <a:gd name="connsiteY1194" fmla="*/ 768140 h 2683740"/>
              <a:gd name="connsiteX1195" fmla="*/ 2338905 w 2782030"/>
              <a:gd name="connsiteY1195" fmla="*/ 778635 h 2683740"/>
              <a:gd name="connsiteX1196" fmla="*/ 2335781 w 2782030"/>
              <a:gd name="connsiteY1196" fmla="*/ 775137 h 2683740"/>
              <a:gd name="connsiteX1197" fmla="*/ 2332658 w 2782030"/>
              <a:gd name="connsiteY1197" fmla="*/ 775137 h 2683740"/>
              <a:gd name="connsiteX1198" fmla="*/ 2326411 w 2782030"/>
              <a:gd name="connsiteY1198" fmla="*/ 764641 h 2683740"/>
              <a:gd name="connsiteX1199" fmla="*/ 2218960 w 2782030"/>
              <a:gd name="connsiteY1199" fmla="*/ 764641 h 2683740"/>
              <a:gd name="connsiteX1200" fmla="*/ 2228955 w 2782030"/>
              <a:gd name="connsiteY1200" fmla="*/ 775886 h 2683740"/>
              <a:gd name="connsiteX1201" fmla="*/ 2218960 w 2782030"/>
              <a:gd name="connsiteY1201" fmla="*/ 764641 h 2683740"/>
              <a:gd name="connsiteX1202" fmla="*/ 2399765 w 2782030"/>
              <a:gd name="connsiteY1202" fmla="*/ 751781 h 2683740"/>
              <a:gd name="connsiteX1203" fmla="*/ 2406502 w 2782030"/>
              <a:gd name="connsiteY1203" fmla="*/ 758526 h 2683740"/>
              <a:gd name="connsiteX1204" fmla="*/ 2405658 w 2782030"/>
              <a:gd name="connsiteY1204" fmla="*/ 760212 h 2683740"/>
              <a:gd name="connsiteX1205" fmla="*/ 181165 w 2782030"/>
              <a:gd name="connsiteY1205" fmla="*/ 742151 h 2683740"/>
              <a:gd name="connsiteX1206" fmla="*/ 183508 w 2782030"/>
              <a:gd name="connsiteY1206" fmla="*/ 743557 h 2683740"/>
              <a:gd name="connsiteX1207" fmla="*/ 186956 w 2782030"/>
              <a:gd name="connsiteY1207" fmla="*/ 742617 h 2683740"/>
              <a:gd name="connsiteX1208" fmla="*/ 181165 w 2782030"/>
              <a:gd name="connsiteY1208" fmla="*/ 749648 h 2683740"/>
              <a:gd name="connsiteX1209" fmla="*/ 181165 w 2782030"/>
              <a:gd name="connsiteY1209" fmla="*/ 742151 h 2683740"/>
              <a:gd name="connsiteX1210" fmla="*/ 187725 w 2782030"/>
              <a:gd name="connsiteY1210" fmla="*/ 741683 h 2683740"/>
              <a:gd name="connsiteX1211" fmla="*/ 188663 w 2782030"/>
              <a:gd name="connsiteY1211" fmla="*/ 742151 h 2683740"/>
              <a:gd name="connsiteX1212" fmla="*/ 186956 w 2782030"/>
              <a:gd name="connsiteY1212" fmla="*/ 742617 h 2683740"/>
              <a:gd name="connsiteX1213" fmla="*/ 2346401 w 2782030"/>
              <a:gd name="connsiteY1213" fmla="*/ 739653 h 2683740"/>
              <a:gd name="connsiteX1214" fmla="*/ 2367819 w 2782030"/>
              <a:gd name="connsiteY1214" fmla="*/ 762143 h 2683740"/>
              <a:gd name="connsiteX1215" fmla="*/ 2349971 w 2782030"/>
              <a:gd name="connsiteY1215" fmla="*/ 742866 h 2683740"/>
              <a:gd name="connsiteX1216" fmla="*/ 2353539 w 2782030"/>
              <a:gd name="connsiteY1216" fmla="*/ 752505 h 2683740"/>
              <a:gd name="connsiteX1217" fmla="*/ 2346401 w 2782030"/>
              <a:gd name="connsiteY1217" fmla="*/ 739653 h 2683740"/>
              <a:gd name="connsiteX1218" fmla="*/ 2535111 w 2782030"/>
              <a:gd name="connsiteY1218" fmla="*/ 737311 h 2683740"/>
              <a:gd name="connsiteX1219" fmla="*/ 2541310 w 2782030"/>
              <a:gd name="connsiteY1219" fmla="*/ 747983 h 2683740"/>
              <a:gd name="connsiteX1220" fmla="*/ 2538185 w 2782030"/>
              <a:gd name="connsiteY1220" fmla="*/ 754646 h 2683740"/>
              <a:gd name="connsiteX1221" fmla="*/ 2535111 w 2782030"/>
              <a:gd name="connsiteY1221" fmla="*/ 737311 h 2683740"/>
              <a:gd name="connsiteX1222" fmla="*/ 2187474 w 2782030"/>
              <a:gd name="connsiteY1222" fmla="*/ 729658 h 2683740"/>
              <a:gd name="connsiteX1223" fmla="*/ 2201469 w 2782030"/>
              <a:gd name="connsiteY1223" fmla="*/ 744651 h 2683740"/>
              <a:gd name="connsiteX1224" fmla="*/ 2187474 w 2782030"/>
              <a:gd name="connsiteY1224" fmla="*/ 729658 h 2683740"/>
              <a:gd name="connsiteX1225" fmla="*/ 2308918 w 2782030"/>
              <a:gd name="connsiteY1225" fmla="*/ 724660 h 2683740"/>
              <a:gd name="connsiteX1226" fmla="*/ 2315581 w 2782030"/>
              <a:gd name="connsiteY1226" fmla="*/ 732156 h 2683740"/>
              <a:gd name="connsiteX1227" fmla="*/ 2315581 w 2782030"/>
              <a:gd name="connsiteY1227" fmla="*/ 739653 h 2683740"/>
              <a:gd name="connsiteX1228" fmla="*/ 2308918 w 2782030"/>
              <a:gd name="connsiteY1228" fmla="*/ 724660 h 2683740"/>
              <a:gd name="connsiteX1229" fmla="*/ 194284 w 2782030"/>
              <a:gd name="connsiteY1229" fmla="*/ 717163 h 2683740"/>
              <a:gd name="connsiteX1230" fmla="*/ 197408 w 2782030"/>
              <a:gd name="connsiteY1230" fmla="*/ 720662 h 2683740"/>
              <a:gd name="connsiteX1231" fmla="*/ 184913 w 2782030"/>
              <a:gd name="connsiteY1231" fmla="*/ 734655 h 2683740"/>
              <a:gd name="connsiteX1232" fmla="*/ 194284 w 2782030"/>
              <a:gd name="connsiteY1232" fmla="*/ 717163 h 2683740"/>
              <a:gd name="connsiteX1233" fmla="*/ 2341268 w 2782030"/>
              <a:gd name="connsiteY1233" fmla="*/ 716262 h 2683740"/>
              <a:gd name="connsiteX1234" fmla="*/ 2342467 w 2782030"/>
              <a:gd name="connsiteY1234" fmla="*/ 718035 h 2683740"/>
              <a:gd name="connsiteX1235" fmla="*/ 2341203 w 2782030"/>
              <a:gd name="connsiteY1235" fmla="*/ 716348 h 2683740"/>
              <a:gd name="connsiteX1236" fmla="*/ 2295431 w 2782030"/>
              <a:gd name="connsiteY1236" fmla="*/ 704361 h 2683740"/>
              <a:gd name="connsiteX1237" fmla="*/ 2298655 w 2782030"/>
              <a:gd name="connsiteY1237" fmla="*/ 707912 h 2683740"/>
              <a:gd name="connsiteX1238" fmla="*/ 2302025 w 2782030"/>
              <a:gd name="connsiteY1238" fmla="*/ 714661 h 2683740"/>
              <a:gd name="connsiteX1239" fmla="*/ 2294555 w 2782030"/>
              <a:gd name="connsiteY1239" fmla="*/ 702993 h 2683740"/>
              <a:gd name="connsiteX1240" fmla="*/ 2295431 w 2782030"/>
              <a:gd name="connsiteY1240" fmla="*/ 704361 h 2683740"/>
              <a:gd name="connsiteX1241" fmla="*/ 2294443 w 2782030"/>
              <a:gd name="connsiteY1241" fmla="*/ 703273 h 2683740"/>
              <a:gd name="connsiteX1242" fmla="*/ 2305395 w 2782030"/>
              <a:gd name="connsiteY1242" fmla="*/ 684293 h 2683740"/>
              <a:gd name="connsiteX1243" fmla="*/ 2315507 w 2782030"/>
              <a:gd name="connsiteY1243" fmla="*/ 697791 h 2683740"/>
              <a:gd name="connsiteX1244" fmla="*/ 2322247 w 2782030"/>
              <a:gd name="connsiteY1244" fmla="*/ 704539 h 2683740"/>
              <a:gd name="connsiteX1245" fmla="*/ 2316769 w 2782030"/>
              <a:gd name="connsiteY1245" fmla="*/ 703695 h 2683740"/>
              <a:gd name="connsiteX1246" fmla="*/ 2318877 w 2782030"/>
              <a:gd name="connsiteY1246" fmla="*/ 707912 h 2683740"/>
              <a:gd name="connsiteX1247" fmla="*/ 2305395 w 2782030"/>
              <a:gd name="connsiteY1247" fmla="*/ 684293 h 2683740"/>
              <a:gd name="connsiteX1248" fmla="*/ 2475977 w 2782030"/>
              <a:gd name="connsiteY1248" fmla="*/ 672270 h 2683740"/>
              <a:gd name="connsiteX1249" fmla="*/ 2484825 w 2782030"/>
              <a:gd name="connsiteY1249" fmla="*/ 680744 h 2683740"/>
              <a:gd name="connsiteX1250" fmla="*/ 2488195 w 2782030"/>
              <a:gd name="connsiteY1250" fmla="*/ 687523 h 2683740"/>
              <a:gd name="connsiteX1251" fmla="*/ 2484825 w 2782030"/>
              <a:gd name="connsiteY1251" fmla="*/ 690912 h 2683740"/>
              <a:gd name="connsiteX1252" fmla="*/ 2491565 w 2782030"/>
              <a:gd name="connsiteY1252" fmla="*/ 701080 h 2683740"/>
              <a:gd name="connsiteX1253" fmla="*/ 2494936 w 2782030"/>
              <a:gd name="connsiteY1253" fmla="*/ 704471 h 2683740"/>
              <a:gd name="connsiteX1254" fmla="*/ 2505048 w 2782030"/>
              <a:gd name="connsiteY1254" fmla="*/ 711249 h 2683740"/>
              <a:gd name="connsiteX1255" fmla="*/ 2538752 w 2782030"/>
              <a:gd name="connsiteY1255" fmla="*/ 779039 h 2683740"/>
              <a:gd name="connsiteX1256" fmla="*/ 2552234 w 2782030"/>
              <a:gd name="connsiteY1256" fmla="*/ 809544 h 2683740"/>
              <a:gd name="connsiteX1257" fmla="*/ 2569087 w 2782030"/>
              <a:gd name="connsiteY1257" fmla="*/ 843440 h 2683740"/>
              <a:gd name="connsiteX1258" fmla="*/ 2569087 w 2782030"/>
              <a:gd name="connsiteY1258" fmla="*/ 850220 h 2683740"/>
              <a:gd name="connsiteX1259" fmla="*/ 2585939 w 2782030"/>
              <a:gd name="connsiteY1259" fmla="*/ 880725 h 2683740"/>
              <a:gd name="connsiteX1260" fmla="*/ 2592681 w 2782030"/>
              <a:gd name="connsiteY1260" fmla="*/ 911231 h 2683740"/>
              <a:gd name="connsiteX1261" fmla="*/ 2616275 w 2782030"/>
              <a:gd name="connsiteY1261" fmla="*/ 979021 h 2683740"/>
              <a:gd name="connsiteX1262" fmla="*/ 2609533 w 2782030"/>
              <a:gd name="connsiteY1262" fmla="*/ 968852 h 2683740"/>
              <a:gd name="connsiteX1263" fmla="*/ 2609533 w 2782030"/>
              <a:gd name="connsiteY1263" fmla="*/ 979021 h 2683740"/>
              <a:gd name="connsiteX1264" fmla="*/ 2612903 w 2782030"/>
              <a:gd name="connsiteY1264" fmla="*/ 982410 h 2683740"/>
              <a:gd name="connsiteX1265" fmla="*/ 2616275 w 2782030"/>
              <a:gd name="connsiteY1265" fmla="*/ 1009526 h 2683740"/>
              <a:gd name="connsiteX1266" fmla="*/ 2612903 w 2782030"/>
              <a:gd name="connsiteY1266" fmla="*/ 995969 h 2683740"/>
              <a:gd name="connsiteX1267" fmla="*/ 2606163 w 2782030"/>
              <a:gd name="connsiteY1267" fmla="*/ 985800 h 2683740"/>
              <a:gd name="connsiteX1268" fmla="*/ 2562345 w 2782030"/>
              <a:gd name="connsiteY1268" fmla="*/ 863777 h 2683740"/>
              <a:gd name="connsiteX1269" fmla="*/ 2558975 w 2782030"/>
              <a:gd name="connsiteY1269" fmla="*/ 860388 h 2683740"/>
              <a:gd name="connsiteX1270" fmla="*/ 2548864 w 2782030"/>
              <a:gd name="connsiteY1270" fmla="*/ 833272 h 2683740"/>
              <a:gd name="connsiteX1271" fmla="*/ 2525270 w 2782030"/>
              <a:gd name="connsiteY1271" fmla="*/ 775650 h 2683740"/>
              <a:gd name="connsiteX1272" fmla="*/ 2498306 w 2782030"/>
              <a:gd name="connsiteY1272" fmla="*/ 734976 h 2683740"/>
              <a:gd name="connsiteX1273" fmla="*/ 2488195 w 2782030"/>
              <a:gd name="connsiteY1273" fmla="*/ 701080 h 2683740"/>
              <a:gd name="connsiteX1274" fmla="*/ 2481454 w 2782030"/>
              <a:gd name="connsiteY1274" fmla="*/ 680744 h 2683740"/>
              <a:gd name="connsiteX1275" fmla="*/ 2474713 w 2782030"/>
              <a:gd name="connsiteY1275" fmla="*/ 673966 h 2683740"/>
              <a:gd name="connsiteX1276" fmla="*/ 2475977 w 2782030"/>
              <a:gd name="connsiteY1276" fmla="*/ 672270 h 2683740"/>
              <a:gd name="connsiteX1277" fmla="*/ 2182102 w 2782030"/>
              <a:gd name="connsiteY1277" fmla="*/ 672184 h 2683740"/>
              <a:gd name="connsiteX1278" fmla="*/ 2191474 w 2782030"/>
              <a:gd name="connsiteY1278" fmla="*/ 687177 h 2683740"/>
              <a:gd name="connsiteX1279" fmla="*/ 2182102 w 2782030"/>
              <a:gd name="connsiteY1279" fmla="*/ 672184 h 2683740"/>
              <a:gd name="connsiteX1280" fmla="*/ 2288545 w 2782030"/>
              <a:gd name="connsiteY1280" fmla="*/ 667422 h 2683740"/>
              <a:gd name="connsiteX1281" fmla="*/ 2305395 w 2782030"/>
              <a:gd name="connsiteY1281" fmla="*/ 684293 h 2683740"/>
              <a:gd name="connsiteX1282" fmla="*/ 2288545 w 2782030"/>
              <a:gd name="connsiteY1282" fmla="*/ 667422 h 2683740"/>
              <a:gd name="connsiteX1283" fmla="*/ 2274027 w 2782030"/>
              <a:gd name="connsiteY1283" fmla="*/ 646486 h 2683740"/>
              <a:gd name="connsiteX1284" fmla="*/ 2275065 w 2782030"/>
              <a:gd name="connsiteY1284" fmla="*/ 647177 h 2683740"/>
              <a:gd name="connsiteX1285" fmla="*/ 2274906 w 2782030"/>
              <a:gd name="connsiteY1285" fmla="*/ 647496 h 2683740"/>
              <a:gd name="connsiteX1286" fmla="*/ 2271695 w 2782030"/>
              <a:gd name="connsiteY1286" fmla="*/ 643803 h 2683740"/>
              <a:gd name="connsiteX1287" fmla="*/ 2274027 w 2782030"/>
              <a:gd name="connsiteY1287" fmla="*/ 646486 h 2683740"/>
              <a:gd name="connsiteX1288" fmla="*/ 2273171 w 2782030"/>
              <a:gd name="connsiteY1288" fmla="*/ 645914 h 2683740"/>
              <a:gd name="connsiteX1289" fmla="*/ 2104014 w 2782030"/>
              <a:gd name="connsiteY1289" fmla="*/ 620542 h 2683740"/>
              <a:gd name="connsiteX1290" fmla="*/ 2110677 w 2782030"/>
              <a:gd name="connsiteY1290" fmla="*/ 620542 h 2683740"/>
              <a:gd name="connsiteX1291" fmla="*/ 2124005 w 2782030"/>
              <a:gd name="connsiteY1291" fmla="*/ 633868 h 2683740"/>
              <a:gd name="connsiteX1292" fmla="*/ 2120672 w 2782030"/>
              <a:gd name="connsiteY1292" fmla="*/ 637200 h 2683740"/>
              <a:gd name="connsiteX1293" fmla="*/ 2104014 w 2782030"/>
              <a:gd name="connsiteY1293" fmla="*/ 620542 h 2683740"/>
              <a:gd name="connsiteX1294" fmla="*/ 2096518 w 2782030"/>
              <a:gd name="connsiteY1294" fmla="*/ 620333 h 2683740"/>
              <a:gd name="connsiteX1295" fmla="*/ 2111511 w 2782030"/>
              <a:gd name="connsiteY1295" fmla="*/ 629705 h 2683740"/>
              <a:gd name="connsiteX1296" fmla="*/ 2096518 w 2782030"/>
              <a:gd name="connsiteY1296" fmla="*/ 620333 h 2683740"/>
              <a:gd name="connsiteX1297" fmla="*/ 2165235 w 2782030"/>
              <a:gd name="connsiteY1297" fmla="*/ 617210 h 2683740"/>
              <a:gd name="connsiteX1298" fmla="*/ 2168983 w 2782030"/>
              <a:gd name="connsiteY1298" fmla="*/ 620959 h 2683740"/>
              <a:gd name="connsiteX1299" fmla="*/ 2165179 w 2782030"/>
              <a:gd name="connsiteY1299" fmla="*/ 617378 h 2683740"/>
              <a:gd name="connsiteX1300" fmla="*/ 2141497 w 2782030"/>
              <a:gd name="connsiteY1300" fmla="*/ 617210 h 2683740"/>
              <a:gd name="connsiteX1301" fmla="*/ 2153992 w 2782030"/>
              <a:gd name="connsiteY1301" fmla="*/ 629705 h 2683740"/>
              <a:gd name="connsiteX1302" fmla="*/ 2141497 w 2782030"/>
              <a:gd name="connsiteY1302" fmla="*/ 617210 h 2683740"/>
              <a:gd name="connsiteX1303" fmla="*/ 2106513 w 2782030"/>
              <a:gd name="connsiteY1303" fmla="*/ 614712 h 2683740"/>
              <a:gd name="connsiteX1304" fmla="*/ 2126504 w 2782030"/>
              <a:gd name="connsiteY1304" fmla="*/ 626706 h 2683740"/>
              <a:gd name="connsiteX1305" fmla="*/ 2106513 w 2782030"/>
              <a:gd name="connsiteY1305" fmla="*/ 614712 h 2683740"/>
              <a:gd name="connsiteX1306" fmla="*/ 2161019 w 2782030"/>
              <a:gd name="connsiteY1306" fmla="*/ 613462 h 2683740"/>
              <a:gd name="connsiteX1307" fmla="*/ 2165179 w 2782030"/>
              <a:gd name="connsiteY1307" fmla="*/ 617378 h 2683740"/>
              <a:gd name="connsiteX1308" fmla="*/ 2164767 w 2782030"/>
              <a:gd name="connsiteY1308" fmla="*/ 618615 h 2683740"/>
              <a:gd name="connsiteX1309" fmla="*/ 2161486 w 2782030"/>
              <a:gd name="connsiteY1309" fmla="*/ 617210 h 2683740"/>
              <a:gd name="connsiteX1310" fmla="*/ 2161019 w 2782030"/>
              <a:gd name="connsiteY1310" fmla="*/ 613462 h 2683740"/>
              <a:gd name="connsiteX1311" fmla="*/ 2091522 w 2782030"/>
              <a:gd name="connsiteY1311" fmla="*/ 598189 h 2683740"/>
              <a:gd name="connsiteX1312" fmla="*/ 2093073 w 2782030"/>
              <a:gd name="connsiteY1312" fmla="*/ 598673 h 2683740"/>
              <a:gd name="connsiteX1313" fmla="*/ 2099814 w 2782030"/>
              <a:gd name="connsiteY1313" fmla="*/ 603312 h 2683740"/>
              <a:gd name="connsiteX1314" fmla="*/ 2106555 w 2782030"/>
              <a:gd name="connsiteY1314" fmla="*/ 613435 h 2683740"/>
              <a:gd name="connsiteX1315" fmla="*/ 2099814 w 2782030"/>
              <a:gd name="connsiteY1315" fmla="*/ 616810 h 2683740"/>
              <a:gd name="connsiteX1316" fmla="*/ 2093073 w 2782030"/>
              <a:gd name="connsiteY1316" fmla="*/ 606687 h 2683740"/>
              <a:gd name="connsiteX1317" fmla="*/ 2097760 w 2782030"/>
              <a:gd name="connsiteY1317" fmla="*/ 604789 h 2683740"/>
              <a:gd name="connsiteX1318" fmla="*/ 2126504 w 2782030"/>
              <a:gd name="connsiteY1318" fmla="*/ 594721 h 2683740"/>
              <a:gd name="connsiteX1319" fmla="*/ 2141497 w 2782030"/>
              <a:gd name="connsiteY1319" fmla="*/ 609714 h 2683740"/>
              <a:gd name="connsiteX1320" fmla="*/ 2130252 w 2782030"/>
              <a:gd name="connsiteY1320" fmla="*/ 603717 h 2683740"/>
              <a:gd name="connsiteX1321" fmla="*/ 2126504 w 2782030"/>
              <a:gd name="connsiteY1321" fmla="*/ 594721 h 2683740"/>
              <a:gd name="connsiteX1322" fmla="*/ 2088210 w 2782030"/>
              <a:gd name="connsiteY1322" fmla="*/ 594683 h 2683740"/>
              <a:gd name="connsiteX1323" fmla="*/ 2091522 w 2782030"/>
              <a:gd name="connsiteY1323" fmla="*/ 598189 h 2683740"/>
              <a:gd name="connsiteX1324" fmla="*/ 2086332 w 2782030"/>
              <a:gd name="connsiteY1324" fmla="*/ 596564 h 2683740"/>
              <a:gd name="connsiteX1325" fmla="*/ 2110261 w 2782030"/>
              <a:gd name="connsiteY1325" fmla="*/ 589723 h 2683740"/>
              <a:gd name="connsiteX1326" fmla="*/ 2121507 w 2782030"/>
              <a:gd name="connsiteY1326" fmla="*/ 599719 h 2683740"/>
              <a:gd name="connsiteX1327" fmla="*/ 2110261 w 2782030"/>
              <a:gd name="connsiteY1327" fmla="*/ 589723 h 2683740"/>
              <a:gd name="connsiteX1328" fmla="*/ 2140090 w 2782030"/>
              <a:gd name="connsiteY1328" fmla="*/ 579259 h 2683740"/>
              <a:gd name="connsiteX1329" fmla="*/ 2148993 w 2782030"/>
              <a:gd name="connsiteY1329" fmla="*/ 587224 h 2683740"/>
              <a:gd name="connsiteX1330" fmla="*/ 2134000 w 2782030"/>
              <a:gd name="connsiteY1330" fmla="*/ 579726 h 2683740"/>
              <a:gd name="connsiteX1331" fmla="*/ 2140090 w 2782030"/>
              <a:gd name="connsiteY1331" fmla="*/ 579259 h 2683740"/>
              <a:gd name="connsiteX1332" fmla="*/ 2354990 w 2782030"/>
              <a:gd name="connsiteY1332" fmla="*/ 575510 h 2683740"/>
              <a:gd name="connsiteX1333" fmla="*/ 2363892 w 2782030"/>
              <a:gd name="connsiteY1333" fmla="*/ 583476 h 2683740"/>
              <a:gd name="connsiteX1334" fmla="*/ 2348899 w 2782030"/>
              <a:gd name="connsiteY1334" fmla="*/ 575979 h 2683740"/>
              <a:gd name="connsiteX1335" fmla="*/ 2354990 w 2782030"/>
              <a:gd name="connsiteY1335" fmla="*/ 575510 h 2683740"/>
              <a:gd name="connsiteX1336" fmla="*/ 2086879 w 2782030"/>
              <a:gd name="connsiteY1336" fmla="*/ 569733 h 2683740"/>
              <a:gd name="connsiteX1337" fmla="*/ 2096518 w 2782030"/>
              <a:gd name="connsiteY1337" fmla="*/ 582228 h 2683740"/>
              <a:gd name="connsiteX1338" fmla="*/ 2074028 w 2782030"/>
              <a:gd name="connsiteY1338" fmla="*/ 572856 h 2683740"/>
              <a:gd name="connsiteX1339" fmla="*/ 2086879 w 2782030"/>
              <a:gd name="connsiteY1339" fmla="*/ 569733 h 2683740"/>
              <a:gd name="connsiteX1340" fmla="*/ 2074028 w 2782030"/>
              <a:gd name="connsiteY1340" fmla="*/ 559737 h 2683740"/>
              <a:gd name="connsiteX1341" fmla="*/ 2091521 w 2782030"/>
              <a:gd name="connsiteY1341" fmla="*/ 569108 h 2683740"/>
              <a:gd name="connsiteX1342" fmla="*/ 2074028 w 2782030"/>
              <a:gd name="connsiteY1342" fmla="*/ 559737 h 2683740"/>
              <a:gd name="connsiteX1343" fmla="*/ 2048227 w 2782030"/>
              <a:gd name="connsiteY1343" fmla="*/ 542323 h 2683740"/>
              <a:gd name="connsiteX1344" fmla="*/ 2056537 w 2782030"/>
              <a:gd name="connsiteY1344" fmla="*/ 543495 h 2683740"/>
              <a:gd name="connsiteX1345" fmla="*/ 2053038 w 2782030"/>
              <a:gd name="connsiteY1345" fmla="*/ 549742 h 2683740"/>
              <a:gd name="connsiteX1346" fmla="*/ 2044728 w 2782030"/>
              <a:gd name="connsiteY1346" fmla="*/ 545056 h 2683740"/>
              <a:gd name="connsiteX1347" fmla="*/ 2042775 w 2782030"/>
              <a:gd name="connsiteY1347" fmla="*/ 543446 h 2683740"/>
              <a:gd name="connsiteX1348" fmla="*/ 2039044 w 2782030"/>
              <a:gd name="connsiteY1348" fmla="*/ 540370 h 2683740"/>
              <a:gd name="connsiteX1349" fmla="*/ 2042775 w 2782030"/>
              <a:gd name="connsiteY1349" fmla="*/ 543446 h 2683740"/>
              <a:gd name="connsiteX1350" fmla="*/ 2042542 w 2782030"/>
              <a:gd name="connsiteY1350" fmla="*/ 543495 h 2683740"/>
              <a:gd name="connsiteX1351" fmla="*/ 2039044 w 2782030"/>
              <a:gd name="connsiteY1351" fmla="*/ 540370 h 2683740"/>
              <a:gd name="connsiteX1352" fmla="*/ 2026551 w 2782030"/>
              <a:gd name="connsiteY1352" fmla="*/ 530250 h 2683740"/>
              <a:gd name="connsiteX1353" fmla="*/ 2039402 w 2782030"/>
              <a:gd name="connsiteY1353" fmla="*/ 536248 h 2683740"/>
              <a:gd name="connsiteX1354" fmla="*/ 2039402 w 2782030"/>
              <a:gd name="connsiteY1354" fmla="*/ 530250 h 2683740"/>
              <a:gd name="connsiteX1355" fmla="*/ 2045829 w 2782030"/>
              <a:gd name="connsiteY1355" fmla="*/ 536248 h 2683740"/>
              <a:gd name="connsiteX1356" fmla="*/ 2039402 w 2782030"/>
              <a:gd name="connsiteY1356" fmla="*/ 539246 h 2683740"/>
              <a:gd name="connsiteX1357" fmla="*/ 2026551 w 2782030"/>
              <a:gd name="connsiteY1357" fmla="*/ 530250 h 2683740"/>
              <a:gd name="connsiteX1358" fmla="*/ 2168983 w 2782030"/>
              <a:gd name="connsiteY1358" fmla="*/ 529751 h 2683740"/>
              <a:gd name="connsiteX1359" fmla="*/ 2168983 w 2782030"/>
              <a:gd name="connsiteY1359" fmla="*/ 536748 h 2683740"/>
              <a:gd name="connsiteX1360" fmla="*/ 2168983 w 2782030"/>
              <a:gd name="connsiteY1360" fmla="*/ 529751 h 2683740"/>
              <a:gd name="connsiteX1361" fmla="*/ 1983237 w 2782030"/>
              <a:gd name="connsiteY1361" fmla="*/ 529751 h 2683740"/>
              <a:gd name="connsiteX1362" fmla="*/ 1983237 w 2782030"/>
              <a:gd name="connsiteY1362" fmla="*/ 542246 h 2683740"/>
              <a:gd name="connsiteX1363" fmla="*/ 1983237 w 2782030"/>
              <a:gd name="connsiteY1363" fmla="*/ 529751 h 2683740"/>
              <a:gd name="connsiteX1364" fmla="*/ 2026551 w 2782030"/>
              <a:gd name="connsiteY1364" fmla="*/ 523088 h 2683740"/>
              <a:gd name="connsiteX1365" fmla="*/ 2036546 w 2782030"/>
              <a:gd name="connsiteY1365" fmla="*/ 529751 h 2683740"/>
              <a:gd name="connsiteX1366" fmla="*/ 2026551 w 2782030"/>
              <a:gd name="connsiteY1366" fmla="*/ 523088 h 2683740"/>
              <a:gd name="connsiteX1367" fmla="*/ 432845 w 2782030"/>
              <a:gd name="connsiteY1367" fmla="*/ 523087 h 2683740"/>
              <a:gd name="connsiteX1368" fmla="*/ 422303 w 2782030"/>
              <a:gd name="connsiteY1368" fmla="*/ 530584 h 2683740"/>
              <a:gd name="connsiteX1369" fmla="*/ 431299 w 2782030"/>
              <a:gd name="connsiteY1369" fmla="*/ 523920 h 2683740"/>
              <a:gd name="connsiteX1370" fmla="*/ 432845 w 2782030"/>
              <a:gd name="connsiteY1370" fmla="*/ 523087 h 2683740"/>
              <a:gd name="connsiteX1371" fmla="*/ 1965329 w 2782030"/>
              <a:gd name="connsiteY1371" fmla="*/ 519756 h 2683740"/>
              <a:gd name="connsiteX1372" fmla="*/ 1971577 w 2782030"/>
              <a:gd name="connsiteY1372" fmla="*/ 529751 h 2683740"/>
              <a:gd name="connsiteX1373" fmla="*/ 1968452 w 2782030"/>
              <a:gd name="connsiteY1373" fmla="*/ 529751 h 2683740"/>
              <a:gd name="connsiteX1374" fmla="*/ 1968452 w 2782030"/>
              <a:gd name="connsiteY1374" fmla="*/ 526419 h 2683740"/>
              <a:gd name="connsiteX1375" fmla="*/ 1962205 w 2782030"/>
              <a:gd name="connsiteY1375" fmla="*/ 526419 h 2683740"/>
              <a:gd name="connsiteX1376" fmla="*/ 1965329 w 2782030"/>
              <a:gd name="connsiteY1376" fmla="*/ 519756 h 2683740"/>
              <a:gd name="connsiteX1377" fmla="*/ 2271436 w 2782030"/>
              <a:gd name="connsiteY1377" fmla="*/ 509761 h 2683740"/>
              <a:gd name="connsiteX1378" fmla="*/ 2274896 w 2782030"/>
              <a:gd name="connsiteY1378" fmla="*/ 509761 h 2683740"/>
              <a:gd name="connsiteX1379" fmla="*/ 2299115 w 2782030"/>
              <a:gd name="connsiteY1379" fmla="*/ 533084 h 2683740"/>
              <a:gd name="connsiteX1380" fmla="*/ 2312955 w 2782030"/>
              <a:gd name="connsiteY1380" fmla="*/ 546410 h 2683740"/>
              <a:gd name="connsiteX1381" fmla="*/ 2326795 w 2782030"/>
              <a:gd name="connsiteY1381" fmla="*/ 559737 h 2683740"/>
              <a:gd name="connsiteX1382" fmla="*/ 2330254 w 2782030"/>
              <a:gd name="connsiteY1382" fmla="*/ 566400 h 2683740"/>
              <a:gd name="connsiteX1383" fmla="*/ 2351015 w 2782030"/>
              <a:gd name="connsiteY1383" fmla="*/ 586391 h 2683740"/>
              <a:gd name="connsiteX1384" fmla="*/ 2351015 w 2782030"/>
              <a:gd name="connsiteY1384" fmla="*/ 599719 h 2683740"/>
              <a:gd name="connsiteX1385" fmla="*/ 2357934 w 2782030"/>
              <a:gd name="connsiteY1385" fmla="*/ 603051 h 2683740"/>
              <a:gd name="connsiteX1386" fmla="*/ 2354475 w 2782030"/>
              <a:gd name="connsiteY1386" fmla="*/ 606382 h 2683740"/>
              <a:gd name="connsiteX1387" fmla="*/ 2337174 w 2782030"/>
              <a:gd name="connsiteY1387" fmla="*/ 586391 h 2683740"/>
              <a:gd name="connsiteX1388" fmla="*/ 2316415 w 2782030"/>
              <a:gd name="connsiteY1388" fmla="*/ 566400 h 2683740"/>
              <a:gd name="connsiteX1389" fmla="*/ 2309495 w 2782030"/>
              <a:gd name="connsiteY1389" fmla="*/ 556405 h 2683740"/>
              <a:gd name="connsiteX1390" fmla="*/ 2309495 w 2782030"/>
              <a:gd name="connsiteY1390" fmla="*/ 553074 h 2683740"/>
              <a:gd name="connsiteX1391" fmla="*/ 2271436 w 2782030"/>
              <a:gd name="connsiteY1391" fmla="*/ 509761 h 2683740"/>
              <a:gd name="connsiteX1392" fmla="*/ 2007435 w 2782030"/>
              <a:gd name="connsiteY1392" fmla="*/ 504255 h 2683740"/>
              <a:gd name="connsiteX1393" fmla="*/ 2016733 w 2782030"/>
              <a:gd name="connsiteY1393" fmla="*/ 511362 h 2683740"/>
              <a:gd name="connsiteX1394" fmla="*/ 2005133 w 2782030"/>
              <a:gd name="connsiteY1394" fmla="*/ 510074 h 2683740"/>
              <a:gd name="connsiteX1395" fmla="*/ 2012271 w 2782030"/>
              <a:gd name="connsiteY1395" fmla="*/ 510074 h 2683740"/>
              <a:gd name="connsiteX1396" fmla="*/ 2203967 w 2782030"/>
              <a:gd name="connsiteY1396" fmla="*/ 502888 h 2683740"/>
              <a:gd name="connsiteX1397" fmla="*/ 2210964 w 2782030"/>
              <a:gd name="connsiteY1397" fmla="*/ 502888 h 2683740"/>
              <a:gd name="connsiteX1398" fmla="*/ 2221460 w 2782030"/>
              <a:gd name="connsiteY1398" fmla="*/ 512260 h 2683740"/>
              <a:gd name="connsiteX1399" fmla="*/ 2203967 w 2782030"/>
              <a:gd name="connsiteY1399" fmla="*/ 502888 h 2683740"/>
              <a:gd name="connsiteX1400" fmla="*/ 2036546 w 2782030"/>
              <a:gd name="connsiteY1400" fmla="*/ 499766 h 2683740"/>
              <a:gd name="connsiteX1401" fmla="*/ 2054039 w 2782030"/>
              <a:gd name="connsiteY1401" fmla="*/ 512260 h 2683740"/>
              <a:gd name="connsiteX1402" fmla="*/ 2036546 w 2782030"/>
              <a:gd name="connsiteY1402" fmla="*/ 502888 h 2683740"/>
              <a:gd name="connsiteX1403" fmla="*/ 2036546 w 2782030"/>
              <a:gd name="connsiteY1403" fmla="*/ 499766 h 2683740"/>
              <a:gd name="connsiteX1404" fmla="*/ 2001563 w 2782030"/>
              <a:gd name="connsiteY1404" fmla="*/ 499766 h 2683740"/>
              <a:gd name="connsiteX1405" fmla="*/ 2006916 w 2782030"/>
              <a:gd name="connsiteY1405" fmla="*/ 503631 h 2683740"/>
              <a:gd name="connsiteX1406" fmla="*/ 2007435 w 2782030"/>
              <a:gd name="connsiteY1406" fmla="*/ 504255 h 2683740"/>
              <a:gd name="connsiteX1407" fmla="*/ 1936093 w 2782030"/>
              <a:gd name="connsiteY1407" fmla="*/ 499766 h 2683740"/>
              <a:gd name="connsiteX1408" fmla="*/ 1939592 w 2782030"/>
              <a:gd name="connsiteY1408" fmla="*/ 499766 h 2683740"/>
              <a:gd name="connsiteX1409" fmla="*/ 1946589 w 2782030"/>
              <a:gd name="connsiteY1409" fmla="*/ 509136 h 2683740"/>
              <a:gd name="connsiteX1410" fmla="*/ 1936093 w 2782030"/>
              <a:gd name="connsiteY1410" fmla="*/ 506013 h 2683740"/>
              <a:gd name="connsiteX1411" fmla="*/ 1943089 w 2782030"/>
              <a:gd name="connsiteY1411" fmla="*/ 506013 h 2683740"/>
              <a:gd name="connsiteX1412" fmla="*/ 1936093 w 2782030"/>
              <a:gd name="connsiteY1412" fmla="*/ 499766 h 2683740"/>
              <a:gd name="connsiteX1413" fmla="*/ 2108621 w 2782030"/>
              <a:gd name="connsiteY1413" fmla="*/ 497954 h 2683740"/>
              <a:gd name="connsiteX1414" fmla="*/ 2121507 w 2782030"/>
              <a:gd name="connsiteY1414" fmla="*/ 509761 h 2683740"/>
              <a:gd name="connsiteX1415" fmla="*/ 2108621 w 2782030"/>
              <a:gd name="connsiteY1415" fmla="*/ 497954 h 2683740"/>
              <a:gd name="connsiteX1416" fmla="*/ 1890959 w 2782030"/>
              <a:gd name="connsiteY1416" fmla="*/ 496661 h 2683740"/>
              <a:gd name="connsiteX1417" fmla="*/ 1907712 w 2782030"/>
              <a:gd name="connsiteY1417" fmla="*/ 504837 h 2683740"/>
              <a:gd name="connsiteX1418" fmla="*/ 1907712 w 2782030"/>
              <a:gd name="connsiteY1418" fmla="*/ 502087 h 2683740"/>
              <a:gd name="connsiteX1419" fmla="*/ 1896338 w 2782030"/>
              <a:gd name="connsiteY1419" fmla="*/ 498712 h 2683740"/>
              <a:gd name="connsiteX1420" fmla="*/ 2066532 w 2782030"/>
              <a:gd name="connsiteY1420" fmla="*/ 492268 h 2683740"/>
              <a:gd name="connsiteX1421" fmla="*/ 2096518 w 2782030"/>
              <a:gd name="connsiteY1421" fmla="*/ 509761 h 2683740"/>
              <a:gd name="connsiteX1422" fmla="*/ 2066532 w 2782030"/>
              <a:gd name="connsiteY1422" fmla="*/ 492268 h 2683740"/>
              <a:gd name="connsiteX1423" fmla="*/ 1864126 w 2782030"/>
              <a:gd name="connsiteY1423" fmla="*/ 478525 h 2683740"/>
              <a:gd name="connsiteX1424" fmla="*/ 1879119 w 2782030"/>
              <a:gd name="connsiteY1424" fmla="*/ 489770 h 2683740"/>
              <a:gd name="connsiteX1425" fmla="*/ 1871622 w 2782030"/>
              <a:gd name="connsiteY1425" fmla="*/ 486022 h 2683740"/>
              <a:gd name="connsiteX1426" fmla="*/ 1864126 w 2782030"/>
              <a:gd name="connsiteY1426" fmla="*/ 478525 h 2683740"/>
              <a:gd name="connsiteX1427" fmla="*/ 2059372 w 2782030"/>
              <a:gd name="connsiteY1427" fmla="*/ 475094 h 2683740"/>
              <a:gd name="connsiteX1428" fmla="*/ 2062742 w 2782030"/>
              <a:gd name="connsiteY1428" fmla="*/ 478467 h 2683740"/>
              <a:gd name="connsiteX1429" fmla="*/ 2069482 w 2782030"/>
              <a:gd name="connsiteY1429" fmla="*/ 481842 h 2683740"/>
              <a:gd name="connsiteX1430" fmla="*/ 2076222 w 2782030"/>
              <a:gd name="connsiteY1430" fmla="*/ 491964 h 2683740"/>
              <a:gd name="connsiteX1431" fmla="*/ 2062742 w 2782030"/>
              <a:gd name="connsiteY1431" fmla="*/ 485216 h 2683740"/>
              <a:gd name="connsiteX1432" fmla="*/ 489772 w 2782030"/>
              <a:gd name="connsiteY1432" fmla="*/ 472279 h 2683740"/>
              <a:gd name="connsiteX1433" fmla="*/ 475777 w 2782030"/>
              <a:gd name="connsiteY1433" fmla="*/ 492270 h 2683740"/>
              <a:gd name="connsiteX1434" fmla="*/ 489772 w 2782030"/>
              <a:gd name="connsiteY1434" fmla="*/ 472279 h 2683740"/>
              <a:gd name="connsiteX1435" fmla="*/ 1906171 w 2782030"/>
              <a:gd name="connsiteY1435" fmla="*/ 472200 h 2683740"/>
              <a:gd name="connsiteX1436" fmla="*/ 1921193 w 2782030"/>
              <a:gd name="connsiteY1436" fmla="*/ 478467 h 2683740"/>
              <a:gd name="connsiteX1437" fmla="*/ 1921193 w 2782030"/>
              <a:gd name="connsiteY1437" fmla="*/ 479726 h 2683740"/>
              <a:gd name="connsiteX1438" fmla="*/ 1913188 w 2782030"/>
              <a:gd name="connsiteY1438" fmla="*/ 475515 h 2683740"/>
              <a:gd name="connsiteX1439" fmla="*/ 1880750 w 2782030"/>
              <a:gd name="connsiteY1439" fmla="*/ 461596 h 2683740"/>
              <a:gd name="connsiteX1440" fmla="*/ 1890862 w 2782030"/>
              <a:gd name="connsiteY1440" fmla="*/ 464971 h 2683740"/>
              <a:gd name="connsiteX1441" fmla="*/ 1906171 w 2782030"/>
              <a:gd name="connsiteY1441" fmla="*/ 472200 h 2683740"/>
              <a:gd name="connsiteX1442" fmla="*/ 1840308 w 2782030"/>
              <a:gd name="connsiteY1442" fmla="*/ 448100 h 2683740"/>
              <a:gd name="connsiteX1443" fmla="*/ 1850419 w 2782030"/>
              <a:gd name="connsiteY1443" fmla="*/ 454848 h 2683740"/>
              <a:gd name="connsiteX1444" fmla="*/ 1833567 w 2782030"/>
              <a:gd name="connsiteY1444" fmla="*/ 451475 h 2683740"/>
              <a:gd name="connsiteX1445" fmla="*/ 1840308 w 2782030"/>
              <a:gd name="connsiteY1445" fmla="*/ 448100 h 2683740"/>
              <a:gd name="connsiteX1446" fmla="*/ 1677402 w 2782030"/>
              <a:gd name="connsiteY1446" fmla="*/ 398915 h 2683740"/>
              <a:gd name="connsiteX1447" fmla="*/ 1681338 w 2782030"/>
              <a:gd name="connsiteY1447" fmla="*/ 400282 h 2683740"/>
              <a:gd name="connsiteX1448" fmla="*/ 1689210 w 2782030"/>
              <a:gd name="connsiteY1448" fmla="*/ 404185 h 2683740"/>
              <a:gd name="connsiteX1449" fmla="*/ 1682213 w 2782030"/>
              <a:gd name="connsiteY1449" fmla="*/ 401062 h 2683740"/>
              <a:gd name="connsiteX1450" fmla="*/ 1678714 w 2782030"/>
              <a:gd name="connsiteY1450" fmla="*/ 401062 h 2683740"/>
              <a:gd name="connsiteX1451" fmla="*/ 1677402 w 2782030"/>
              <a:gd name="connsiteY1451" fmla="*/ 398915 h 2683740"/>
              <a:gd name="connsiteX1452" fmla="*/ 1665053 w 2782030"/>
              <a:gd name="connsiteY1452" fmla="*/ 394815 h 2683740"/>
              <a:gd name="connsiteX1453" fmla="*/ 1661722 w 2782030"/>
              <a:gd name="connsiteY1453" fmla="*/ 398563 h 2683740"/>
              <a:gd name="connsiteX1454" fmla="*/ 1665053 w 2782030"/>
              <a:gd name="connsiteY1454" fmla="*/ 394815 h 2683740"/>
              <a:gd name="connsiteX1455" fmla="*/ 2126504 w 2782030"/>
              <a:gd name="connsiteY1455" fmla="*/ 377322 h 2683740"/>
              <a:gd name="connsiteX1456" fmla="*/ 2148995 w 2782030"/>
              <a:gd name="connsiteY1456" fmla="*/ 392315 h 2683740"/>
              <a:gd name="connsiteX1457" fmla="*/ 2137749 w 2782030"/>
              <a:gd name="connsiteY1457" fmla="*/ 388567 h 2683740"/>
              <a:gd name="connsiteX1458" fmla="*/ 2126504 w 2782030"/>
              <a:gd name="connsiteY1458" fmla="*/ 377322 h 2683740"/>
              <a:gd name="connsiteX1459" fmla="*/ 1604248 w 2782030"/>
              <a:gd name="connsiteY1459" fmla="*/ 377322 h 2683740"/>
              <a:gd name="connsiteX1460" fmla="*/ 1611744 w 2782030"/>
              <a:gd name="connsiteY1460" fmla="*/ 381070 h 2683740"/>
              <a:gd name="connsiteX1461" fmla="*/ 1611744 w 2782030"/>
              <a:gd name="connsiteY1461" fmla="*/ 384819 h 2683740"/>
              <a:gd name="connsiteX1462" fmla="*/ 1604248 w 2782030"/>
              <a:gd name="connsiteY1462" fmla="*/ 377322 h 2683740"/>
              <a:gd name="connsiteX1463" fmla="*/ 577230 w 2782030"/>
              <a:gd name="connsiteY1463" fmla="*/ 374824 h 2683740"/>
              <a:gd name="connsiteX1464" fmla="*/ 565985 w 2782030"/>
              <a:gd name="connsiteY1464" fmla="*/ 384819 h 2683740"/>
              <a:gd name="connsiteX1465" fmla="*/ 577230 w 2782030"/>
              <a:gd name="connsiteY1465" fmla="*/ 374824 h 2683740"/>
              <a:gd name="connsiteX1466" fmla="*/ 1597654 w 2782030"/>
              <a:gd name="connsiteY1466" fmla="*/ 370494 h 2683740"/>
              <a:gd name="connsiteX1467" fmla="*/ 1584173 w 2782030"/>
              <a:gd name="connsiteY1467" fmla="*/ 373867 h 2683740"/>
              <a:gd name="connsiteX1468" fmla="*/ 1583752 w 2782030"/>
              <a:gd name="connsiteY1468" fmla="*/ 371759 h 2683740"/>
              <a:gd name="connsiteX1469" fmla="*/ 1581594 w 2782030"/>
              <a:gd name="connsiteY1469" fmla="*/ 375770 h 2683740"/>
              <a:gd name="connsiteX1470" fmla="*/ 1621420 w 2782030"/>
              <a:gd name="connsiteY1470" fmla="*/ 388377 h 2683740"/>
              <a:gd name="connsiteX1471" fmla="*/ 1624741 w 2782030"/>
              <a:gd name="connsiteY1471" fmla="*/ 384819 h 2683740"/>
              <a:gd name="connsiteX1472" fmla="*/ 1629114 w 2782030"/>
              <a:gd name="connsiteY1472" fmla="*/ 387162 h 2683740"/>
              <a:gd name="connsiteX1473" fmla="*/ 1628527 w 2782030"/>
              <a:gd name="connsiteY1473" fmla="*/ 390626 h 2683740"/>
              <a:gd name="connsiteX1474" fmla="*/ 1682152 w 2782030"/>
              <a:gd name="connsiteY1474" fmla="*/ 407599 h 2683740"/>
              <a:gd name="connsiteX1475" fmla="*/ 1681713 w 2782030"/>
              <a:gd name="connsiteY1475" fmla="*/ 407310 h 2683740"/>
              <a:gd name="connsiteX1476" fmla="*/ 1699205 w 2782030"/>
              <a:gd name="connsiteY1476" fmla="*/ 411057 h 2683740"/>
              <a:gd name="connsiteX1477" fmla="*/ 1697807 w 2782030"/>
              <a:gd name="connsiteY1477" fmla="*/ 412555 h 2683740"/>
              <a:gd name="connsiteX1478" fmla="*/ 1702739 w 2782030"/>
              <a:gd name="connsiteY1478" fmla="*/ 414116 h 2683740"/>
              <a:gd name="connsiteX1479" fmla="*/ 1705451 w 2782030"/>
              <a:gd name="connsiteY1479" fmla="*/ 412307 h 2683740"/>
              <a:gd name="connsiteX1480" fmla="*/ 1716696 w 2782030"/>
              <a:gd name="connsiteY1480" fmla="*/ 414807 h 2683740"/>
              <a:gd name="connsiteX1481" fmla="*/ 1704922 w 2782030"/>
              <a:gd name="connsiteY1481" fmla="*/ 414807 h 2683740"/>
              <a:gd name="connsiteX1482" fmla="*/ 1770279 w 2782030"/>
              <a:gd name="connsiteY1482" fmla="*/ 435495 h 2683740"/>
              <a:gd name="connsiteX1483" fmla="*/ 1800619 w 2782030"/>
              <a:gd name="connsiteY1483" fmla="*/ 452569 h 2683740"/>
              <a:gd name="connsiteX1484" fmla="*/ 1816971 w 2782030"/>
              <a:gd name="connsiteY1484" fmla="*/ 460549 h 2683740"/>
              <a:gd name="connsiteX1485" fmla="*/ 1817481 w 2782030"/>
              <a:gd name="connsiteY1485" fmla="*/ 459784 h 2683740"/>
              <a:gd name="connsiteX1486" fmla="*/ 1824145 w 2782030"/>
              <a:gd name="connsiteY1486" fmla="*/ 462282 h 2683740"/>
              <a:gd name="connsiteX1487" fmla="*/ 1821749 w 2782030"/>
              <a:gd name="connsiteY1487" fmla="*/ 462882 h 2683740"/>
              <a:gd name="connsiteX1488" fmla="*/ 1888627 w 2782030"/>
              <a:gd name="connsiteY1488" fmla="*/ 495523 h 2683740"/>
              <a:gd name="connsiteX1489" fmla="*/ 1903078 w 2782030"/>
              <a:gd name="connsiteY1489" fmla="*/ 497869 h 2683740"/>
              <a:gd name="connsiteX1490" fmla="*/ 1911082 w 2782030"/>
              <a:gd name="connsiteY1490" fmla="*/ 495339 h 2683740"/>
              <a:gd name="connsiteX1491" fmla="*/ 1917822 w 2782030"/>
              <a:gd name="connsiteY1491" fmla="*/ 498712 h 2683740"/>
              <a:gd name="connsiteX1492" fmla="*/ 1924563 w 2782030"/>
              <a:gd name="connsiteY1492" fmla="*/ 488590 h 2683740"/>
              <a:gd name="connsiteX1493" fmla="*/ 1907712 w 2782030"/>
              <a:gd name="connsiteY1493" fmla="*/ 478467 h 2683740"/>
              <a:gd name="connsiteX1494" fmla="*/ 1907712 w 2782030"/>
              <a:gd name="connsiteY1494" fmla="*/ 481842 h 2683740"/>
              <a:gd name="connsiteX1495" fmla="*/ 1904342 w 2782030"/>
              <a:gd name="connsiteY1495" fmla="*/ 475094 h 2683740"/>
              <a:gd name="connsiteX1496" fmla="*/ 1921193 w 2782030"/>
              <a:gd name="connsiteY1496" fmla="*/ 481842 h 2683740"/>
              <a:gd name="connsiteX1497" fmla="*/ 1921193 w 2782030"/>
              <a:gd name="connsiteY1497" fmla="*/ 479726 h 2683740"/>
              <a:gd name="connsiteX1498" fmla="*/ 1938045 w 2782030"/>
              <a:gd name="connsiteY1498" fmla="*/ 488590 h 2683740"/>
              <a:gd name="connsiteX1499" fmla="*/ 1907712 w 2782030"/>
              <a:gd name="connsiteY1499" fmla="*/ 464971 h 2683740"/>
              <a:gd name="connsiteX1500" fmla="*/ 1863900 w 2782030"/>
              <a:gd name="connsiteY1500" fmla="*/ 448100 h 2683740"/>
              <a:gd name="connsiteX1501" fmla="*/ 1870640 w 2782030"/>
              <a:gd name="connsiteY1501" fmla="*/ 451475 h 2683740"/>
              <a:gd name="connsiteX1502" fmla="*/ 1850419 w 2782030"/>
              <a:gd name="connsiteY1502" fmla="*/ 444725 h 2683740"/>
              <a:gd name="connsiteX1503" fmla="*/ 1853789 w 2782030"/>
              <a:gd name="connsiteY1503" fmla="*/ 448100 h 2683740"/>
              <a:gd name="connsiteX1504" fmla="*/ 1833567 w 2782030"/>
              <a:gd name="connsiteY1504" fmla="*/ 434602 h 2683740"/>
              <a:gd name="connsiteX1505" fmla="*/ 1833544 w 2782030"/>
              <a:gd name="connsiteY1505" fmla="*/ 434615 h 2683740"/>
              <a:gd name="connsiteX1506" fmla="*/ 1833641 w 2782030"/>
              <a:gd name="connsiteY1506" fmla="*/ 434798 h 2683740"/>
              <a:gd name="connsiteX1507" fmla="*/ 1833520 w 2782030"/>
              <a:gd name="connsiteY1507" fmla="*/ 434628 h 2683740"/>
              <a:gd name="connsiteX1508" fmla="*/ 1829524 w 2782030"/>
              <a:gd name="connsiteY1508" fmla="*/ 436628 h 2683740"/>
              <a:gd name="connsiteX1509" fmla="*/ 1820087 w 2782030"/>
              <a:gd name="connsiteY1509" fmla="*/ 431229 h 2683740"/>
              <a:gd name="connsiteX1510" fmla="*/ 1829355 w 2782030"/>
              <a:gd name="connsiteY1510" fmla="*/ 436712 h 2683740"/>
              <a:gd name="connsiteX1511" fmla="*/ 1829524 w 2782030"/>
              <a:gd name="connsiteY1511" fmla="*/ 436628 h 2683740"/>
              <a:gd name="connsiteX1512" fmla="*/ 1843679 w 2782030"/>
              <a:gd name="connsiteY1512" fmla="*/ 444725 h 2683740"/>
              <a:gd name="connsiteX1513" fmla="*/ 1870640 w 2782030"/>
              <a:gd name="connsiteY1513" fmla="*/ 454848 h 2683740"/>
              <a:gd name="connsiteX1514" fmla="*/ 1877380 w 2782030"/>
              <a:gd name="connsiteY1514" fmla="*/ 464971 h 2683740"/>
              <a:gd name="connsiteX1515" fmla="*/ 1853789 w 2782030"/>
              <a:gd name="connsiteY1515" fmla="*/ 451475 h 2683740"/>
              <a:gd name="connsiteX1516" fmla="*/ 1867270 w 2782030"/>
              <a:gd name="connsiteY1516" fmla="*/ 468346 h 2683740"/>
              <a:gd name="connsiteX1517" fmla="*/ 1847049 w 2782030"/>
              <a:gd name="connsiteY1517" fmla="*/ 448100 h 2683740"/>
              <a:gd name="connsiteX1518" fmla="*/ 1840308 w 2782030"/>
              <a:gd name="connsiteY1518" fmla="*/ 448100 h 2683740"/>
              <a:gd name="connsiteX1519" fmla="*/ 1803237 w 2782030"/>
              <a:gd name="connsiteY1519" fmla="*/ 431229 h 2683740"/>
              <a:gd name="connsiteX1520" fmla="*/ 1816717 w 2782030"/>
              <a:gd name="connsiteY1520" fmla="*/ 441352 h 2683740"/>
              <a:gd name="connsiteX1521" fmla="*/ 1796495 w 2782030"/>
              <a:gd name="connsiteY1521" fmla="*/ 431229 h 2683740"/>
              <a:gd name="connsiteX1522" fmla="*/ 1769535 w 2782030"/>
              <a:gd name="connsiteY1522" fmla="*/ 421106 h 2683740"/>
              <a:gd name="connsiteX1523" fmla="*/ 1779645 w 2782030"/>
              <a:gd name="connsiteY1523" fmla="*/ 427854 h 2683740"/>
              <a:gd name="connsiteX1524" fmla="*/ 1742572 w 2782030"/>
              <a:gd name="connsiteY1524" fmla="*/ 417732 h 2683740"/>
              <a:gd name="connsiteX1525" fmla="*/ 1739202 w 2782030"/>
              <a:gd name="connsiteY1525" fmla="*/ 421106 h 2683740"/>
              <a:gd name="connsiteX1526" fmla="*/ 1718982 w 2782030"/>
              <a:gd name="connsiteY1526" fmla="*/ 414358 h 2683740"/>
              <a:gd name="connsiteX1527" fmla="*/ 1735832 w 2782030"/>
              <a:gd name="connsiteY1527" fmla="*/ 410984 h 2683740"/>
              <a:gd name="connsiteX1528" fmla="*/ 1715612 w 2782030"/>
              <a:gd name="connsiteY1528" fmla="*/ 404236 h 2683740"/>
              <a:gd name="connsiteX1529" fmla="*/ 1715612 w 2782030"/>
              <a:gd name="connsiteY1529" fmla="*/ 407610 h 2683740"/>
              <a:gd name="connsiteX1530" fmla="*/ 1692020 w 2782030"/>
              <a:gd name="connsiteY1530" fmla="*/ 400861 h 2683740"/>
              <a:gd name="connsiteX1531" fmla="*/ 1705500 w 2782030"/>
              <a:gd name="connsiteY1531" fmla="*/ 404236 h 2683740"/>
              <a:gd name="connsiteX1532" fmla="*/ 1695390 w 2782030"/>
              <a:gd name="connsiteY1532" fmla="*/ 397488 h 2683740"/>
              <a:gd name="connsiteX1533" fmla="*/ 1681909 w 2782030"/>
              <a:gd name="connsiteY1533" fmla="*/ 394113 h 2683740"/>
              <a:gd name="connsiteX1534" fmla="*/ 1678539 w 2782030"/>
              <a:gd name="connsiteY1534" fmla="*/ 390738 h 2683740"/>
              <a:gd name="connsiteX1535" fmla="*/ 1668427 w 2782030"/>
              <a:gd name="connsiteY1535" fmla="*/ 387365 h 2683740"/>
              <a:gd name="connsiteX1536" fmla="*/ 1668427 w 2782030"/>
              <a:gd name="connsiteY1536" fmla="*/ 394113 h 2683740"/>
              <a:gd name="connsiteX1537" fmla="*/ 1651165 w 2782030"/>
              <a:gd name="connsiteY1537" fmla="*/ 388352 h 2683740"/>
              <a:gd name="connsiteX1538" fmla="*/ 1661723 w 2782030"/>
              <a:gd name="connsiteY1538" fmla="*/ 393982 h 2683740"/>
              <a:gd name="connsiteX1539" fmla="*/ 1658599 w 2782030"/>
              <a:gd name="connsiteY1539" fmla="*/ 393982 h 2683740"/>
              <a:gd name="connsiteX1540" fmla="*/ 1650252 w 2782030"/>
              <a:gd name="connsiteY1540" fmla="*/ 388048 h 2683740"/>
              <a:gd name="connsiteX1541" fmla="*/ 1638097 w 2782030"/>
              <a:gd name="connsiteY1541" fmla="*/ 383990 h 2683740"/>
              <a:gd name="connsiteX1542" fmla="*/ 1641467 w 2782030"/>
              <a:gd name="connsiteY1542" fmla="*/ 380617 h 2683740"/>
              <a:gd name="connsiteX1543" fmla="*/ 1627985 w 2782030"/>
              <a:gd name="connsiteY1543" fmla="*/ 377242 h 2683740"/>
              <a:gd name="connsiteX1544" fmla="*/ 1611135 w 2782030"/>
              <a:gd name="connsiteY1544" fmla="*/ 377242 h 2683740"/>
              <a:gd name="connsiteX1545" fmla="*/ 1604395 w 2782030"/>
              <a:gd name="connsiteY1545" fmla="*/ 370494 h 2683740"/>
              <a:gd name="connsiteX1546" fmla="*/ 1597654 w 2782030"/>
              <a:gd name="connsiteY1546" fmla="*/ 373867 h 2683740"/>
              <a:gd name="connsiteX1547" fmla="*/ 1597654 w 2782030"/>
              <a:gd name="connsiteY1547" fmla="*/ 370494 h 2683740"/>
              <a:gd name="connsiteX1548" fmla="*/ 1570692 w 2782030"/>
              <a:gd name="connsiteY1548" fmla="*/ 370494 h 2683740"/>
              <a:gd name="connsiteX1549" fmla="*/ 1567744 w 2782030"/>
              <a:gd name="connsiteY1549" fmla="*/ 373447 h 2683740"/>
              <a:gd name="connsiteX1550" fmla="*/ 1567358 w 2782030"/>
              <a:gd name="connsiteY1550" fmla="*/ 373832 h 2683740"/>
              <a:gd name="connsiteX1551" fmla="*/ 1575831 w 2782030"/>
              <a:gd name="connsiteY1551" fmla="*/ 374763 h 2683740"/>
              <a:gd name="connsiteX1552" fmla="*/ 1576170 w 2782030"/>
              <a:gd name="connsiteY1552" fmla="*/ 374289 h 2683740"/>
              <a:gd name="connsiteX1553" fmla="*/ 1580802 w 2782030"/>
              <a:gd name="connsiteY1553" fmla="*/ 373867 h 2683740"/>
              <a:gd name="connsiteX1554" fmla="*/ 1570692 w 2782030"/>
              <a:gd name="connsiteY1554" fmla="*/ 370494 h 2683740"/>
              <a:gd name="connsiteX1555" fmla="*/ 2047189 w 2782030"/>
              <a:gd name="connsiteY1555" fmla="*/ 365844 h 2683740"/>
              <a:gd name="connsiteX1556" fmla="*/ 2056535 w 2782030"/>
              <a:gd name="connsiteY1556" fmla="*/ 366828 h 2683740"/>
              <a:gd name="connsiteX1557" fmla="*/ 2074028 w 2782030"/>
              <a:gd name="connsiteY1557" fmla="*/ 373825 h 2683740"/>
              <a:gd name="connsiteX1558" fmla="*/ 2063532 w 2782030"/>
              <a:gd name="connsiteY1558" fmla="*/ 373825 h 2683740"/>
              <a:gd name="connsiteX1559" fmla="*/ 2049539 w 2782030"/>
              <a:gd name="connsiteY1559" fmla="*/ 370327 h 2683740"/>
              <a:gd name="connsiteX1560" fmla="*/ 2047189 w 2782030"/>
              <a:gd name="connsiteY1560" fmla="*/ 365844 h 2683740"/>
              <a:gd name="connsiteX1561" fmla="*/ 662066 w 2782030"/>
              <a:gd name="connsiteY1561" fmla="*/ 362643 h 2683740"/>
              <a:gd name="connsiteX1562" fmla="*/ 661191 w 2782030"/>
              <a:gd name="connsiteY1562" fmla="*/ 367327 h 2683740"/>
              <a:gd name="connsiteX1563" fmla="*/ 650695 w 2782030"/>
              <a:gd name="connsiteY1563" fmla="*/ 374824 h 2683740"/>
              <a:gd name="connsiteX1564" fmla="*/ 657693 w 2782030"/>
              <a:gd name="connsiteY1564" fmla="*/ 363579 h 2683740"/>
              <a:gd name="connsiteX1565" fmla="*/ 662066 w 2782030"/>
              <a:gd name="connsiteY1565" fmla="*/ 362643 h 2683740"/>
              <a:gd name="connsiteX1566" fmla="*/ 1449365 w 2782030"/>
              <a:gd name="connsiteY1566" fmla="*/ 360371 h 2683740"/>
              <a:gd name="connsiteX1567" fmla="*/ 1448641 w 2782030"/>
              <a:gd name="connsiteY1567" fmla="*/ 360785 h 2683740"/>
              <a:gd name="connsiteX1568" fmla="*/ 1452326 w 2782030"/>
              <a:gd name="connsiteY1568" fmla="*/ 361191 h 2683740"/>
              <a:gd name="connsiteX1569" fmla="*/ 1452735 w 2782030"/>
              <a:gd name="connsiteY1569" fmla="*/ 360371 h 2683740"/>
              <a:gd name="connsiteX1570" fmla="*/ 1449365 w 2782030"/>
              <a:gd name="connsiteY1570" fmla="*/ 360371 h 2683740"/>
              <a:gd name="connsiteX1571" fmla="*/ 1544777 w 2782030"/>
              <a:gd name="connsiteY1571" fmla="*/ 359831 h 2683740"/>
              <a:gd name="connsiteX1572" fmla="*/ 1551275 w 2782030"/>
              <a:gd name="connsiteY1572" fmla="*/ 366494 h 2683740"/>
              <a:gd name="connsiteX1573" fmla="*/ 1561020 w 2782030"/>
              <a:gd name="connsiteY1573" fmla="*/ 363164 h 2683740"/>
              <a:gd name="connsiteX1574" fmla="*/ 1561020 w 2782030"/>
              <a:gd name="connsiteY1574" fmla="*/ 369826 h 2683740"/>
              <a:gd name="connsiteX1575" fmla="*/ 1538279 w 2782030"/>
              <a:gd name="connsiteY1575" fmla="*/ 366494 h 2683740"/>
              <a:gd name="connsiteX1576" fmla="*/ 1544777 w 2782030"/>
              <a:gd name="connsiteY1576" fmla="*/ 366494 h 2683740"/>
              <a:gd name="connsiteX1577" fmla="*/ 1535032 w 2782030"/>
              <a:gd name="connsiteY1577" fmla="*/ 363164 h 2683740"/>
              <a:gd name="connsiteX1578" fmla="*/ 1544777 w 2782030"/>
              <a:gd name="connsiteY1578" fmla="*/ 359831 h 2683740"/>
              <a:gd name="connsiteX1579" fmla="*/ 1530783 w 2782030"/>
              <a:gd name="connsiteY1579" fmla="*/ 359831 h 2683740"/>
              <a:gd name="connsiteX1580" fmla="*/ 1523787 w 2782030"/>
              <a:gd name="connsiteY1580" fmla="*/ 363579 h 2683740"/>
              <a:gd name="connsiteX1581" fmla="*/ 1534283 w 2782030"/>
              <a:gd name="connsiteY1581" fmla="*/ 367328 h 2683740"/>
              <a:gd name="connsiteX1582" fmla="*/ 1520287 w 2782030"/>
              <a:gd name="connsiteY1582" fmla="*/ 367328 h 2683740"/>
              <a:gd name="connsiteX1583" fmla="*/ 1530783 w 2782030"/>
              <a:gd name="connsiteY1583" fmla="*/ 359831 h 2683740"/>
              <a:gd name="connsiteX1584" fmla="*/ 1529408 w 2782030"/>
              <a:gd name="connsiteY1584" fmla="*/ 357840 h 2683740"/>
              <a:gd name="connsiteX1585" fmla="*/ 1510029 w 2782030"/>
              <a:gd name="connsiteY1585" fmla="*/ 360371 h 2683740"/>
              <a:gd name="connsiteX1586" fmla="*/ 1513399 w 2782030"/>
              <a:gd name="connsiteY1586" fmla="*/ 360371 h 2683740"/>
              <a:gd name="connsiteX1587" fmla="*/ 1510029 w 2782030"/>
              <a:gd name="connsiteY1587" fmla="*/ 367119 h 2683740"/>
              <a:gd name="connsiteX1588" fmla="*/ 1503289 w 2782030"/>
              <a:gd name="connsiteY1588" fmla="*/ 360371 h 2683740"/>
              <a:gd name="connsiteX1589" fmla="*/ 1489807 w 2782030"/>
              <a:gd name="connsiteY1589" fmla="*/ 363746 h 2683740"/>
              <a:gd name="connsiteX1590" fmla="*/ 1456107 w 2782030"/>
              <a:gd name="connsiteY1590" fmla="*/ 360371 h 2683740"/>
              <a:gd name="connsiteX1591" fmla="*/ 1456758 w 2782030"/>
              <a:gd name="connsiteY1591" fmla="*/ 361678 h 2683740"/>
              <a:gd name="connsiteX1592" fmla="*/ 1564715 w 2782030"/>
              <a:gd name="connsiteY1592" fmla="*/ 373541 h 2683740"/>
              <a:gd name="connsiteX1593" fmla="*/ 1563952 w 2782030"/>
              <a:gd name="connsiteY1593" fmla="*/ 373447 h 2683740"/>
              <a:gd name="connsiteX1594" fmla="*/ 1560582 w 2782030"/>
              <a:gd name="connsiteY1594" fmla="*/ 370494 h 2683740"/>
              <a:gd name="connsiteX1595" fmla="*/ 1567322 w 2782030"/>
              <a:gd name="connsiteY1595" fmla="*/ 367119 h 2683740"/>
              <a:gd name="connsiteX1596" fmla="*/ 1580802 w 2782030"/>
              <a:gd name="connsiteY1596" fmla="*/ 370494 h 2683740"/>
              <a:gd name="connsiteX1597" fmla="*/ 1567322 w 2782030"/>
              <a:gd name="connsiteY1597" fmla="*/ 367119 h 2683740"/>
              <a:gd name="connsiteX1598" fmla="*/ 1553842 w 2782030"/>
              <a:gd name="connsiteY1598" fmla="*/ 360371 h 2683740"/>
              <a:gd name="connsiteX1599" fmla="*/ 1529408 w 2782030"/>
              <a:gd name="connsiteY1599" fmla="*/ 357840 h 2683740"/>
              <a:gd name="connsiteX1600" fmla="*/ 2027174 w 2782030"/>
              <a:gd name="connsiteY1600" fmla="*/ 357332 h 2683740"/>
              <a:gd name="connsiteX1601" fmla="*/ 2036546 w 2782030"/>
              <a:gd name="connsiteY1601" fmla="*/ 363995 h 2683740"/>
              <a:gd name="connsiteX1602" fmla="*/ 2036546 w 2782030"/>
              <a:gd name="connsiteY1602" fmla="*/ 367327 h 2683740"/>
              <a:gd name="connsiteX1603" fmla="*/ 2027174 w 2782030"/>
              <a:gd name="connsiteY1603" fmla="*/ 357332 h 2683740"/>
              <a:gd name="connsiteX1604" fmla="*/ 2062533 w 2782030"/>
              <a:gd name="connsiteY1604" fmla="*/ 354833 h 2683740"/>
              <a:gd name="connsiteX1605" fmla="*/ 2076528 w 2782030"/>
              <a:gd name="connsiteY1605" fmla="*/ 361497 h 2683740"/>
              <a:gd name="connsiteX1606" fmla="*/ 2062533 w 2782030"/>
              <a:gd name="connsiteY1606" fmla="*/ 354833 h 2683740"/>
              <a:gd name="connsiteX1607" fmla="*/ 2171483 w 2782030"/>
              <a:gd name="connsiteY1607" fmla="*/ 334843 h 2683740"/>
              <a:gd name="connsiteX1608" fmla="*/ 2191474 w 2782030"/>
              <a:gd name="connsiteY1608" fmla="*/ 344213 h 2683740"/>
              <a:gd name="connsiteX1609" fmla="*/ 2171483 w 2782030"/>
              <a:gd name="connsiteY1609" fmla="*/ 334843 h 2683740"/>
              <a:gd name="connsiteX1610" fmla="*/ 767148 w 2782030"/>
              <a:gd name="connsiteY1610" fmla="*/ 320281 h 2683740"/>
              <a:gd name="connsiteX1611" fmla="*/ 761845 w 2782030"/>
              <a:gd name="connsiteY1611" fmla="*/ 323255 h 2683740"/>
              <a:gd name="connsiteX1612" fmla="*/ 766900 w 2782030"/>
              <a:gd name="connsiteY1612" fmla="*/ 320303 h 2683740"/>
              <a:gd name="connsiteX1613" fmla="*/ 2024051 w 2782030"/>
              <a:gd name="connsiteY1613" fmla="*/ 310763 h 2683740"/>
              <a:gd name="connsiteX1614" fmla="*/ 2037270 w 2782030"/>
              <a:gd name="connsiteY1614" fmla="*/ 317577 h 2683740"/>
              <a:gd name="connsiteX1615" fmla="*/ 2063710 w 2782030"/>
              <a:gd name="connsiteY1615" fmla="*/ 331207 h 2683740"/>
              <a:gd name="connsiteX1616" fmla="*/ 2060404 w 2782030"/>
              <a:gd name="connsiteY1616" fmla="*/ 334615 h 2683740"/>
              <a:gd name="connsiteX1617" fmla="*/ 2126504 w 2782030"/>
              <a:gd name="connsiteY1617" fmla="*/ 382320 h 2683740"/>
              <a:gd name="connsiteX1618" fmla="*/ 2103369 w 2782030"/>
              <a:gd name="connsiteY1618" fmla="*/ 368690 h 2683740"/>
              <a:gd name="connsiteX1619" fmla="*/ 2076931 w 2782030"/>
              <a:gd name="connsiteY1619" fmla="*/ 348244 h 2683740"/>
              <a:gd name="connsiteX1620" fmla="*/ 2024051 w 2782030"/>
              <a:gd name="connsiteY1620" fmla="*/ 310763 h 2683740"/>
              <a:gd name="connsiteX1621" fmla="*/ 690329 w 2782030"/>
              <a:gd name="connsiteY1621" fmla="*/ 287535 h 2683740"/>
              <a:gd name="connsiteX1622" fmla="*/ 691282 w 2782030"/>
              <a:gd name="connsiteY1622" fmla="*/ 290091 h 2683740"/>
              <a:gd name="connsiteX1623" fmla="*/ 681109 w 2782030"/>
              <a:gd name="connsiteY1623" fmla="*/ 300314 h 2683740"/>
              <a:gd name="connsiteX1624" fmla="*/ 660761 w 2782030"/>
              <a:gd name="connsiteY1624" fmla="*/ 313944 h 2683740"/>
              <a:gd name="connsiteX1625" fmla="*/ 657371 w 2782030"/>
              <a:gd name="connsiteY1625" fmla="*/ 313944 h 2683740"/>
              <a:gd name="connsiteX1626" fmla="*/ 599719 w 2782030"/>
              <a:gd name="connsiteY1626" fmla="*/ 354833 h 2683740"/>
              <a:gd name="connsiteX1627" fmla="*/ 657371 w 2782030"/>
              <a:gd name="connsiteY1627" fmla="*/ 307128 h 2683740"/>
              <a:gd name="connsiteX1628" fmla="*/ 660761 w 2782030"/>
              <a:gd name="connsiteY1628" fmla="*/ 310536 h 2683740"/>
              <a:gd name="connsiteX1629" fmla="*/ 690329 w 2782030"/>
              <a:gd name="connsiteY1629" fmla="*/ 287535 h 2683740"/>
              <a:gd name="connsiteX1630" fmla="*/ 808194 w 2782030"/>
              <a:gd name="connsiteY1630" fmla="*/ 282368 h 2683740"/>
              <a:gd name="connsiteX1631" fmla="*/ 792130 w 2782030"/>
              <a:gd name="connsiteY1631" fmla="*/ 297361 h 2683740"/>
              <a:gd name="connsiteX1632" fmla="*/ 798555 w 2782030"/>
              <a:gd name="connsiteY1632" fmla="*/ 289864 h 2683740"/>
              <a:gd name="connsiteX1633" fmla="*/ 795342 w 2782030"/>
              <a:gd name="connsiteY1633" fmla="*/ 289864 h 2683740"/>
              <a:gd name="connsiteX1634" fmla="*/ 808194 w 2782030"/>
              <a:gd name="connsiteY1634" fmla="*/ 282368 h 2683740"/>
              <a:gd name="connsiteX1635" fmla="*/ 1844136 w 2782030"/>
              <a:gd name="connsiteY1635" fmla="*/ 279869 h 2683740"/>
              <a:gd name="connsiteX1636" fmla="*/ 1857462 w 2782030"/>
              <a:gd name="connsiteY1636" fmla="*/ 282992 h 2683740"/>
              <a:gd name="connsiteX1637" fmla="*/ 1864126 w 2782030"/>
              <a:gd name="connsiteY1637" fmla="*/ 289239 h 2683740"/>
              <a:gd name="connsiteX1638" fmla="*/ 1854131 w 2782030"/>
              <a:gd name="connsiteY1638" fmla="*/ 286116 h 2683740"/>
              <a:gd name="connsiteX1639" fmla="*/ 1844136 w 2782030"/>
              <a:gd name="connsiteY1639" fmla="*/ 279869 h 2683740"/>
              <a:gd name="connsiteX1640" fmla="*/ 1849966 w 2782030"/>
              <a:gd name="connsiteY1640" fmla="*/ 272372 h 2683740"/>
              <a:gd name="connsiteX1641" fmla="*/ 1866626 w 2782030"/>
              <a:gd name="connsiteY1641" fmla="*/ 276119 h 2683740"/>
              <a:gd name="connsiteX1642" fmla="*/ 1846635 w 2782030"/>
              <a:gd name="connsiteY1642" fmla="*/ 276119 h 2683740"/>
              <a:gd name="connsiteX1643" fmla="*/ 1849966 w 2782030"/>
              <a:gd name="connsiteY1643" fmla="*/ 272372 h 2683740"/>
              <a:gd name="connsiteX1644" fmla="*/ 741305 w 2782030"/>
              <a:gd name="connsiteY1644" fmla="*/ 272372 h 2683740"/>
              <a:gd name="connsiteX1645" fmla="*/ 714517 w 2782030"/>
              <a:gd name="connsiteY1645" fmla="*/ 286031 h 2683740"/>
              <a:gd name="connsiteX1646" fmla="*/ 583926 w 2782030"/>
              <a:gd name="connsiteY1646" fmla="*/ 374824 h 2683740"/>
              <a:gd name="connsiteX1647" fmla="*/ 577230 w 2782030"/>
              <a:gd name="connsiteY1647" fmla="*/ 371408 h 2683740"/>
              <a:gd name="connsiteX1648" fmla="*/ 714517 w 2782030"/>
              <a:gd name="connsiteY1648" fmla="*/ 282617 h 2683740"/>
              <a:gd name="connsiteX1649" fmla="*/ 741305 w 2782030"/>
              <a:gd name="connsiteY1649" fmla="*/ 272372 h 2683740"/>
              <a:gd name="connsiteX1650" fmla="*/ 839607 w 2782030"/>
              <a:gd name="connsiteY1650" fmla="*/ 269873 h 2683740"/>
              <a:gd name="connsiteX1651" fmla="*/ 832943 w 2782030"/>
              <a:gd name="connsiteY1651" fmla="*/ 276536 h 2683740"/>
              <a:gd name="connsiteX1652" fmla="*/ 826279 w 2782030"/>
              <a:gd name="connsiteY1652" fmla="*/ 276954 h 2683740"/>
              <a:gd name="connsiteX1653" fmla="*/ 819616 w 2782030"/>
              <a:gd name="connsiteY1653" fmla="*/ 279869 h 2683740"/>
              <a:gd name="connsiteX1654" fmla="*/ 839607 w 2782030"/>
              <a:gd name="connsiteY1654" fmla="*/ 269873 h 2683740"/>
              <a:gd name="connsiteX1655" fmla="*/ 1837353 w 2782030"/>
              <a:gd name="connsiteY1655" fmla="*/ 267374 h 2683740"/>
              <a:gd name="connsiteX1656" fmla="*/ 1840923 w 2782030"/>
              <a:gd name="connsiteY1656" fmla="*/ 270706 h 2683740"/>
              <a:gd name="connsiteX1657" fmla="*/ 1844493 w 2782030"/>
              <a:gd name="connsiteY1657" fmla="*/ 270706 h 2683740"/>
              <a:gd name="connsiteX1658" fmla="*/ 1848063 w 2782030"/>
              <a:gd name="connsiteY1658" fmla="*/ 274037 h 2683740"/>
              <a:gd name="connsiteX1659" fmla="*/ 1837353 w 2782030"/>
              <a:gd name="connsiteY1659" fmla="*/ 267374 h 2683740"/>
              <a:gd name="connsiteX1660" fmla="*/ 1794161 w 2782030"/>
              <a:gd name="connsiteY1660" fmla="*/ 249883 h 2683740"/>
              <a:gd name="connsiteX1661" fmla="*/ 1810819 w 2782030"/>
              <a:gd name="connsiteY1661" fmla="*/ 253215 h 2683740"/>
              <a:gd name="connsiteX1662" fmla="*/ 1810819 w 2782030"/>
              <a:gd name="connsiteY1662" fmla="*/ 259878 h 2683740"/>
              <a:gd name="connsiteX1663" fmla="*/ 1797491 w 2782030"/>
              <a:gd name="connsiteY1663" fmla="*/ 253215 h 2683740"/>
              <a:gd name="connsiteX1664" fmla="*/ 1794161 w 2782030"/>
              <a:gd name="connsiteY1664" fmla="*/ 253215 h 2683740"/>
              <a:gd name="connsiteX1665" fmla="*/ 1794161 w 2782030"/>
              <a:gd name="connsiteY1665" fmla="*/ 249883 h 2683740"/>
              <a:gd name="connsiteX1666" fmla="*/ 1729190 w 2782030"/>
              <a:gd name="connsiteY1666" fmla="*/ 238499 h 2683740"/>
              <a:gd name="connsiteX1667" fmla="*/ 1759175 w 2782030"/>
              <a:gd name="connsiteY1667" fmla="*/ 245718 h 2683740"/>
              <a:gd name="connsiteX1668" fmla="*/ 1799157 w 2782030"/>
              <a:gd name="connsiteY1668" fmla="*/ 267375 h 2683740"/>
              <a:gd name="connsiteX1669" fmla="*/ 1762506 w 2782030"/>
              <a:gd name="connsiteY1669" fmla="*/ 252936 h 2683740"/>
              <a:gd name="connsiteX1670" fmla="*/ 1729190 w 2782030"/>
              <a:gd name="connsiteY1670" fmla="*/ 238499 h 2683740"/>
              <a:gd name="connsiteX1671" fmla="*/ 1706624 w 2782030"/>
              <a:gd name="connsiteY1671" fmla="*/ 231767 h 2683740"/>
              <a:gd name="connsiteX1672" fmla="*/ 1711700 w 2782030"/>
              <a:gd name="connsiteY1672" fmla="*/ 234890 h 2683740"/>
              <a:gd name="connsiteX1673" fmla="*/ 1699205 w 2782030"/>
              <a:gd name="connsiteY1673" fmla="*/ 232390 h 2683740"/>
              <a:gd name="connsiteX1674" fmla="*/ 1706624 w 2782030"/>
              <a:gd name="connsiteY1674" fmla="*/ 231767 h 2683740"/>
              <a:gd name="connsiteX1675" fmla="*/ 1686294 w 2782030"/>
              <a:gd name="connsiteY1675" fmla="*/ 225728 h 2683740"/>
              <a:gd name="connsiteX1676" fmla="*/ 1695873 w 2782030"/>
              <a:gd name="connsiteY1676" fmla="*/ 225729 h 2683740"/>
              <a:gd name="connsiteX1677" fmla="*/ 1699205 w 2782030"/>
              <a:gd name="connsiteY1677" fmla="*/ 232392 h 2683740"/>
              <a:gd name="connsiteX1678" fmla="*/ 1679215 w 2782030"/>
              <a:gd name="connsiteY1678" fmla="*/ 225729 h 2683740"/>
              <a:gd name="connsiteX1679" fmla="*/ 1686294 w 2782030"/>
              <a:gd name="connsiteY1679" fmla="*/ 225728 h 2683740"/>
              <a:gd name="connsiteX1680" fmla="*/ 1666658 w 2782030"/>
              <a:gd name="connsiteY1680" fmla="*/ 221458 h 2683740"/>
              <a:gd name="connsiteX1681" fmla="*/ 1676717 w 2782030"/>
              <a:gd name="connsiteY1681" fmla="*/ 222395 h 2683740"/>
              <a:gd name="connsiteX1682" fmla="*/ 1659224 w 2782030"/>
              <a:gd name="connsiteY1682" fmla="*/ 222395 h 2683740"/>
              <a:gd name="connsiteX1683" fmla="*/ 1666658 w 2782030"/>
              <a:gd name="connsiteY1683" fmla="*/ 221458 h 2683740"/>
              <a:gd name="connsiteX1684" fmla="*/ 1092052 w 2782030"/>
              <a:gd name="connsiteY1684" fmla="*/ 205840 h 2683740"/>
              <a:gd name="connsiteX1685" fmla="*/ 1095987 w 2782030"/>
              <a:gd name="connsiteY1685" fmla="*/ 208652 h 2683740"/>
              <a:gd name="connsiteX1686" fmla="*/ 1081994 w 2782030"/>
              <a:gd name="connsiteY1686" fmla="*/ 212401 h 2683740"/>
              <a:gd name="connsiteX1687" fmla="*/ 1088990 w 2782030"/>
              <a:gd name="connsiteY1687" fmla="*/ 208652 h 2683740"/>
              <a:gd name="connsiteX1688" fmla="*/ 1085491 w 2782030"/>
              <a:gd name="connsiteY1688" fmla="*/ 208652 h 2683740"/>
              <a:gd name="connsiteX1689" fmla="*/ 1092052 w 2782030"/>
              <a:gd name="connsiteY1689" fmla="*/ 205840 h 2683740"/>
              <a:gd name="connsiteX1690" fmla="*/ 1612578 w 2782030"/>
              <a:gd name="connsiteY1690" fmla="*/ 205527 h 2683740"/>
              <a:gd name="connsiteX1691" fmla="*/ 1639232 w 2782030"/>
              <a:gd name="connsiteY1691" fmla="*/ 214899 h 2683740"/>
              <a:gd name="connsiteX1692" fmla="*/ 1599251 w 2782030"/>
              <a:gd name="connsiteY1692" fmla="*/ 208652 h 2683740"/>
              <a:gd name="connsiteX1693" fmla="*/ 1612578 w 2782030"/>
              <a:gd name="connsiteY1693" fmla="*/ 205527 h 2683740"/>
              <a:gd name="connsiteX1694" fmla="*/ 1555105 w 2782030"/>
              <a:gd name="connsiteY1694" fmla="*/ 197096 h 2683740"/>
              <a:gd name="connsiteX1695" fmla="*/ 1558437 w 2782030"/>
              <a:gd name="connsiteY1695" fmla="*/ 198408 h 2683740"/>
              <a:gd name="connsiteX1696" fmla="*/ 1578427 w 2782030"/>
              <a:gd name="connsiteY1696" fmla="*/ 201905 h 2683740"/>
              <a:gd name="connsiteX1697" fmla="*/ 1581759 w 2782030"/>
              <a:gd name="connsiteY1697" fmla="*/ 205405 h 2683740"/>
              <a:gd name="connsiteX1698" fmla="*/ 1585092 w 2782030"/>
              <a:gd name="connsiteY1698" fmla="*/ 201905 h 2683740"/>
              <a:gd name="connsiteX1699" fmla="*/ 1591755 w 2782030"/>
              <a:gd name="connsiteY1699" fmla="*/ 208902 h 2683740"/>
              <a:gd name="connsiteX1700" fmla="*/ 1581759 w 2782030"/>
              <a:gd name="connsiteY1700" fmla="*/ 208902 h 2683740"/>
              <a:gd name="connsiteX1701" fmla="*/ 1575097 w 2782030"/>
              <a:gd name="connsiteY1701" fmla="*/ 201905 h 2683740"/>
              <a:gd name="connsiteX1702" fmla="*/ 1558437 w 2782030"/>
              <a:gd name="connsiteY1702" fmla="*/ 201905 h 2683740"/>
              <a:gd name="connsiteX1703" fmla="*/ 1551773 w 2782030"/>
              <a:gd name="connsiteY1703" fmla="*/ 198408 h 2683740"/>
              <a:gd name="connsiteX1704" fmla="*/ 1555105 w 2782030"/>
              <a:gd name="connsiteY1704" fmla="*/ 197096 h 2683740"/>
              <a:gd name="connsiteX1705" fmla="*/ 1139466 w 2782030"/>
              <a:gd name="connsiteY1705" fmla="*/ 192409 h 2683740"/>
              <a:gd name="connsiteX1706" fmla="*/ 1133220 w 2782030"/>
              <a:gd name="connsiteY1706" fmla="*/ 201779 h 2683740"/>
              <a:gd name="connsiteX1707" fmla="*/ 1151961 w 2782030"/>
              <a:gd name="connsiteY1707" fmla="*/ 198657 h 2683740"/>
              <a:gd name="connsiteX1708" fmla="*/ 1136343 w 2782030"/>
              <a:gd name="connsiteY1708" fmla="*/ 204904 h 2683740"/>
              <a:gd name="connsiteX1709" fmla="*/ 1133220 w 2782030"/>
              <a:gd name="connsiteY1709" fmla="*/ 195532 h 2683740"/>
              <a:gd name="connsiteX1710" fmla="*/ 1139466 w 2782030"/>
              <a:gd name="connsiteY1710" fmla="*/ 192409 h 2683740"/>
              <a:gd name="connsiteX1711" fmla="*/ 1270745 w 2782030"/>
              <a:gd name="connsiteY1711" fmla="*/ 191661 h 2683740"/>
              <a:gd name="connsiteX1712" fmla="*/ 1280855 w 2782030"/>
              <a:gd name="connsiteY1712" fmla="*/ 191661 h 2683740"/>
              <a:gd name="connsiteX1713" fmla="*/ 1280013 w 2782030"/>
              <a:gd name="connsiteY1713" fmla="*/ 195036 h 2683740"/>
              <a:gd name="connsiteX1714" fmla="*/ 1279977 w 2782030"/>
              <a:gd name="connsiteY1714" fmla="*/ 195505 h 2683740"/>
              <a:gd name="connsiteX1715" fmla="*/ 1275311 w 2782030"/>
              <a:gd name="connsiteY1715" fmla="*/ 197996 h 2683740"/>
              <a:gd name="connsiteX1716" fmla="*/ 1274115 w 2782030"/>
              <a:gd name="connsiteY1716" fmla="*/ 198409 h 2683740"/>
              <a:gd name="connsiteX1717" fmla="*/ 1270745 w 2782030"/>
              <a:gd name="connsiteY1717" fmla="*/ 191661 h 2683740"/>
              <a:gd name="connsiteX1718" fmla="*/ 1469489 w 2782030"/>
              <a:gd name="connsiteY1718" fmla="*/ 189911 h 2683740"/>
              <a:gd name="connsiteX1719" fmla="*/ 1483055 w 2782030"/>
              <a:gd name="connsiteY1719" fmla="*/ 193243 h 2683740"/>
              <a:gd name="connsiteX1720" fmla="*/ 1500012 w 2782030"/>
              <a:gd name="connsiteY1720" fmla="*/ 193243 h 2683740"/>
              <a:gd name="connsiteX1721" fmla="*/ 1506795 w 2782030"/>
              <a:gd name="connsiteY1721" fmla="*/ 193243 h 2683740"/>
              <a:gd name="connsiteX1722" fmla="*/ 1483055 w 2782030"/>
              <a:gd name="connsiteY1722" fmla="*/ 196574 h 2683740"/>
              <a:gd name="connsiteX1723" fmla="*/ 1462707 w 2782030"/>
              <a:gd name="connsiteY1723" fmla="*/ 193243 h 2683740"/>
              <a:gd name="connsiteX1724" fmla="*/ 1469489 w 2782030"/>
              <a:gd name="connsiteY1724" fmla="*/ 189911 h 2683740"/>
              <a:gd name="connsiteX1725" fmla="*/ 1398812 w 2782030"/>
              <a:gd name="connsiteY1725" fmla="*/ 184913 h 2683740"/>
              <a:gd name="connsiteX1726" fmla="*/ 1429144 w 2782030"/>
              <a:gd name="connsiteY1726" fmla="*/ 188288 h 2683740"/>
              <a:gd name="connsiteX1727" fmla="*/ 1462847 w 2782030"/>
              <a:gd name="connsiteY1727" fmla="*/ 188288 h 2683740"/>
              <a:gd name="connsiteX1728" fmla="*/ 1459477 w 2782030"/>
              <a:gd name="connsiteY1728" fmla="*/ 195036 h 2683740"/>
              <a:gd name="connsiteX1729" fmla="*/ 1439255 w 2782030"/>
              <a:gd name="connsiteY1729" fmla="*/ 195036 h 2683740"/>
              <a:gd name="connsiteX1730" fmla="*/ 1445995 w 2782030"/>
              <a:gd name="connsiteY1730" fmla="*/ 201784 h 2683740"/>
              <a:gd name="connsiteX1731" fmla="*/ 1469587 w 2782030"/>
              <a:gd name="connsiteY1731" fmla="*/ 198409 h 2683740"/>
              <a:gd name="connsiteX1732" fmla="*/ 1483067 w 2782030"/>
              <a:gd name="connsiteY1732" fmla="*/ 201784 h 2683740"/>
              <a:gd name="connsiteX1733" fmla="*/ 1483067 w 2782030"/>
              <a:gd name="connsiteY1733" fmla="*/ 205159 h 2683740"/>
              <a:gd name="connsiteX1734" fmla="*/ 1540360 w 2782030"/>
              <a:gd name="connsiteY1734" fmla="*/ 208532 h 2683740"/>
              <a:gd name="connsiteX1735" fmla="*/ 1557212 w 2782030"/>
              <a:gd name="connsiteY1735" fmla="*/ 215280 h 2683740"/>
              <a:gd name="connsiteX1736" fmla="*/ 1614505 w 2782030"/>
              <a:gd name="connsiteY1736" fmla="*/ 218655 h 2683740"/>
              <a:gd name="connsiteX1737" fmla="*/ 1651577 w 2782030"/>
              <a:gd name="connsiteY1737" fmla="*/ 228778 h 2683740"/>
              <a:gd name="connsiteX1738" fmla="*/ 1692020 w 2782030"/>
              <a:gd name="connsiteY1738" fmla="*/ 235526 h 2683740"/>
              <a:gd name="connsiteX1739" fmla="*/ 1709208 w 2782030"/>
              <a:gd name="connsiteY1739" fmla="*/ 241262 h 2683740"/>
              <a:gd name="connsiteX1740" fmla="*/ 1709292 w 2782030"/>
              <a:gd name="connsiteY1740" fmla="*/ 241853 h 2683740"/>
              <a:gd name="connsiteX1741" fmla="*/ 1712240 w 2782030"/>
              <a:gd name="connsiteY1741" fmla="*/ 242274 h 2683740"/>
              <a:gd name="connsiteX1742" fmla="*/ 1709208 w 2782030"/>
              <a:gd name="connsiteY1742" fmla="*/ 241262 h 2683740"/>
              <a:gd name="connsiteX1743" fmla="*/ 1708870 w 2782030"/>
              <a:gd name="connsiteY1743" fmla="*/ 238901 h 2683740"/>
              <a:gd name="connsiteX1744" fmla="*/ 1725722 w 2782030"/>
              <a:gd name="connsiteY1744" fmla="*/ 245649 h 2683740"/>
              <a:gd name="connsiteX1745" fmla="*/ 1722352 w 2782030"/>
              <a:gd name="connsiteY1745" fmla="*/ 245649 h 2683740"/>
              <a:gd name="connsiteX1746" fmla="*/ 1739202 w 2782030"/>
              <a:gd name="connsiteY1746" fmla="*/ 249023 h 2683740"/>
              <a:gd name="connsiteX1747" fmla="*/ 1749312 w 2782030"/>
              <a:gd name="connsiteY1747" fmla="*/ 255771 h 2683740"/>
              <a:gd name="connsiteX1748" fmla="*/ 1793125 w 2782030"/>
              <a:gd name="connsiteY1748" fmla="*/ 269267 h 2683740"/>
              <a:gd name="connsiteX1749" fmla="*/ 1826827 w 2782030"/>
              <a:gd name="connsiteY1749" fmla="*/ 282765 h 2683740"/>
              <a:gd name="connsiteX1750" fmla="*/ 1840308 w 2782030"/>
              <a:gd name="connsiteY1750" fmla="*/ 286138 h 2683740"/>
              <a:gd name="connsiteX1751" fmla="*/ 1847049 w 2782030"/>
              <a:gd name="connsiteY1751" fmla="*/ 292888 h 2683740"/>
              <a:gd name="connsiteX1752" fmla="*/ 1887492 w 2782030"/>
              <a:gd name="connsiteY1752" fmla="*/ 309759 h 2683740"/>
              <a:gd name="connsiteX1753" fmla="*/ 1863900 w 2782030"/>
              <a:gd name="connsiteY1753" fmla="*/ 296261 h 2683740"/>
              <a:gd name="connsiteX1754" fmla="*/ 1884120 w 2782030"/>
              <a:gd name="connsiteY1754" fmla="*/ 303009 h 2683740"/>
              <a:gd name="connsiteX1755" fmla="*/ 1917822 w 2782030"/>
              <a:gd name="connsiteY1755" fmla="*/ 316507 h 2683740"/>
              <a:gd name="connsiteX1756" fmla="*/ 1975117 w 2782030"/>
              <a:gd name="connsiteY1756" fmla="*/ 346873 h 2683740"/>
              <a:gd name="connsiteX1757" fmla="*/ 1971747 w 2782030"/>
              <a:gd name="connsiteY1757" fmla="*/ 340125 h 2683740"/>
              <a:gd name="connsiteX1758" fmla="*/ 1958265 w 2782030"/>
              <a:gd name="connsiteY1758" fmla="*/ 336752 h 2683740"/>
              <a:gd name="connsiteX1759" fmla="*/ 1944785 w 2782030"/>
              <a:gd name="connsiteY1759" fmla="*/ 326629 h 2683740"/>
              <a:gd name="connsiteX1760" fmla="*/ 1897602 w 2782030"/>
              <a:gd name="connsiteY1760" fmla="*/ 306384 h 2683740"/>
              <a:gd name="connsiteX1761" fmla="*/ 1900972 w 2782030"/>
              <a:gd name="connsiteY1761" fmla="*/ 303009 h 2683740"/>
              <a:gd name="connsiteX1762" fmla="*/ 1884120 w 2782030"/>
              <a:gd name="connsiteY1762" fmla="*/ 292888 h 2683740"/>
              <a:gd name="connsiteX1763" fmla="*/ 1870640 w 2782030"/>
              <a:gd name="connsiteY1763" fmla="*/ 289513 h 2683740"/>
              <a:gd name="connsiteX1764" fmla="*/ 1880750 w 2782030"/>
              <a:gd name="connsiteY1764" fmla="*/ 289513 h 2683740"/>
              <a:gd name="connsiteX1765" fmla="*/ 1857159 w 2782030"/>
              <a:gd name="connsiteY1765" fmla="*/ 279390 h 2683740"/>
              <a:gd name="connsiteX1766" fmla="*/ 1870640 w 2782030"/>
              <a:gd name="connsiteY1766" fmla="*/ 279390 h 2683740"/>
              <a:gd name="connsiteX1767" fmla="*/ 1900972 w 2782030"/>
              <a:gd name="connsiteY1767" fmla="*/ 292888 h 2683740"/>
              <a:gd name="connsiteX1768" fmla="*/ 1911082 w 2782030"/>
              <a:gd name="connsiteY1768" fmla="*/ 299636 h 2683740"/>
              <a:gd name="connsiteX1769" fmla="*/ 1924563 w 2782030"/>
              <a:gd name="connsiteY1769" fmla="*/ 303009 h 2683740"/>
              <a:gd name="connsiteX1770" fmla="*/ 1944785 w 2782030"/>
              <a:gd name="connsiteY1770" fmla="*/ 313132 h 2683740"/>
              <a:gd name="connsiteX1771" fmla="*/ 1938045 w 2782030"/>
              <a:gd name="connsiteY1771" fmla="*/ 313132 h 2683740"/>
              <a:gd name="connsiteX1772" fmla="*/ 1944785 w 2782030"/>
              <a:gd name="connsiteY1772" fmla="*/ 319881 h 2683740"/>
              <a:gd name="connsiteX1773" fmla="*/ 1951525 w 2782030"/>
              <a:gd name="connsiteY1773" fmla="*/ 323255 h 2683740"/>
              <a:gd name="connsiteX1774" fmla="*/ 1951525 w 2782030"/>
              <a:gd name="connsiteY1774" fmla="*/ 319881 h 2683740"/>
              <a:gd name="connsiteX1775" fmla="*/ 1975117 w 2782030"/>
              <a:gd name="connsiteY1775" fmla="*/ 336752 h 2683740"/>
              <a:gd name="connsiteX1776" fmla="*/ 1978487 w 2782030"/>
              <a:gd name="connsiteY1776" fmla="*/ 336752 h 2683740"/>
              <a:gd name="connsiteX1777" fmla="*/ 1975117 w 2782030"/>
              <a:gd name="connsiteY1777" fmla="*/ 330003 h 2683740"/>
              <a:gd name="connsiteX1778" fmla="*/ 1998707 w 2782030"/>
              <a:gd name="connsiteY1778" fmla="*/ 346873 h 2683740"/>
              <a:gd name="connsiteX1779" fmla="*/ 1985227 w 2782030"/>
              <a:gd name="connsiteY1779" fmla="*/ 336752 h 2683740"/>
              <a:gd name="connsiteX1780" fmla="*/ 1998707 w 2782030"/>
              <a:gd name="connsiteY1780" fmla="*/ 340125 h 2683740"/>
              <a:gd name="connsiteX1781" fmla="*/ 2022299 w 2782030"/>
              <a:gd name="connsiteY1781" fmla="*/ 353623 h 2683740"/>
              <a:gd name="connsiteX1782" fmla="*/ 2008818 w 2782030"/>
              <a:gd name="connsiteY1782" fmla="*/ 350248 h 2683740"/>
              <a:gd name="connsiteX1783" fmla="*/ 2029040 w 2782030"/>
              <a:gd name="connsiteY1783" fmla="*/ 370494 h 2683740"/>
              <a:gd name="connsiteX1784" fmla="*/ 2012188 w 2782030"/>
              <a:gd name="connsiteY1784" fmla="*/ 360371 h 2683740"/>
              <a:gd name="connsiteX1785" fmla="*/ 2005447 w 2782030"/>
              <a:gd name="connsiteY1785" fmla="*/ 350248 h 2683740"/>
              <a:gd name="connsiteX1786" fmla="*/ 1985227 w 2782030"/>
              <a:gd name="connsiteY1786" fmla="*/ 340125 h 2683740"/>
              <a:gd name="connsiteX1787" fmla="*/ 1978487 w 2782030"/>
              <a:gd name="connsiteY1787" fmla="*/ 340125 h 2683740"/>
              <a:gd name="connsiteX1788" fmla="*/ 1995337 w 2782030"/>
              <a:gd name="connsiteY1788" fmla="*/ 350248 h 2683740"/>
              <a:gd name="connsiteX1789" fmla="*/ 1991967 w 2782030"/>
              <a:gd name="connsiteY1789" fmla="*/ 356996 h 2683740"/>
              <a:gd name="connsiteX1790" fmla="*/ 2002077 w 2782030"/>
              <a:gd name="connsiteY1790" fmla="*/ 363746 h 2683740"/>
              <a:gd name="connsiteX1791" fmla="*/ 2015559 w 2782030"/>
              <a:gd name="connsiteY1791" fmla="*/ 363746 h 2683740"/>
              <a:gd name="connsiteX1792" fmla="*/ 2008818 w 2782030"/>
              <a:gd name="connsiteY1792" fmla="*/ 367119 h 2683740"/>
              <a:gd name="connsiteX1793" fmla="*/ 2022299 w 2782030"/>
              <a:gd name="connsiteY1793" fmla="*/ 373867 h 2683740"/>
              <a:gd name="connsiteX1794" fmla="*/ 2052630 w 2782030"/>
              <a:gd name="connsiteY1794" fmla="*/ 390738 h 2683740"/>
              <a:gd name="connsiteX1795" fmla="*/ 2049260 w 2782030"/>
              <a:gd name="connsiteY1795" fmla="*/ 380617 h 2683740"/>
              <a:gd name="connsiteX1796" fmla="*/ 2035780 w 2782030"/>
              <a:gd name="connsiteY1796" fmla="*/ 377242 h 2683740"/>
              <a:gd name="connsiteX1797" fmla="*/ 2035780 w 2782030"/>
              <a:gd name="connsiteY1797" fmla="*/ 370494 h 2683740"/>
              <a:gd name="connsiteX1798" fmla="*/ 2045890 w 2782030"/>
              <a:gd name="connsiteY1798" fmla="*/ 370494 h 2683740"/>
              <a:gd name="connsiteX1799" fmla="*/ 2069482 w 2782030"/>
              <a:gd name="connsiteY1799" fmla="*/ 387365 h 2683740"/>
              <a:gd name="connsiteX1800" fmla="*/ 2086332 w 2782030"/>
              <a:gd name="connsiteY1800" fmla="*/ 404236 h 2683740"/>
              <a:gd name="connsiteX1801" fmla="*/ 2113295 w 2782030"/>
              <a:gd name="connsiteY1801" fmla="*/ 421106 h 2683740"/>
              <a:gd name="connsiteX1802" fmla="*/ 2136885 w 2782030"/>
              <a:gd name="connsiteY1802" fmla="*/ 444725 h 2683740"/>
              <a:gd name="connsiteX1803" fmla="*/ 2099814 w 2782030"/>
              <a:gd name="connsiteY1803" fmla="*/ 417732 h 2683740"/>
              <a:gd name="connsiteX1804" fmla="*/ 2066112 w 2782030"/>
              <a:gd name="connsiteY1804" fmla="*/ 394113 h 2683740"/>
              <a:gd name="connsiteX1805" fmla="*/ 2069482 w 2782030"/>
              <a:gd name="connsiteY1805" fmla="*/ 404236 h 2683740"/>
              <a:gd name="connsiteX1806" fmla="*/ 2079592 w 2782030"/>
              <a:gd name="connsiteY1806" fmla="*/ 404236 h 2683740"/>
              <a:gd name="connsiteX1807" fmla="*/ 2089703 w 2782030"/>
              <a:gd name="connsiteY1807" fmla="*/ 414358 h 2683740"/>
              <a:gd name="connsiteX1808" fmla="*/ 2086332 w 2782030"/>
              <a:gd name="connsiteY1808" fmla="*/ 414358 h 2683740"/>
              <a:gd name="connsiteX1809" fmla="*/ 2157107 w 2782030"/>
              <a:gd name="connsiteY1809" fmla="*/ 468346 h 2683740"/>
              <a:gd name="connsiteX1810" fmla="*/ 2163847 w 2782030"/>
              <a:gd name="connsiteY1810" fmla="*/ 464971 h 2683740"/>
              <a:gd name="connsiteX1811" fmla="*/ 2173957 w 2782030"/>
              <a:gd name="connsiteY1811" fmla="*/ 468346 h 2683740"/>
              <a:gd name="connsiteX1812" fmla="*/ 2167217 w 2782030"/>
              <a:gd name="connsiteY1812" fmla="*/ 475094 h 2683740"/>
              <a:gd name="connsiteX1813" fmla="*/ 2190809 w 2782030"/>
              <a:gd name="connsiteY1813" fmla="*/ 491964 h 2683740"/>
              <a:gd name="connsiteX1814" fmla="*/ 2194179 w 2782030"/>
              <a:gd name="connsiteY1814" fmla="*/ 505460 h 2683740"/>
              <a:gd name="connsiteX1815" fmla="*/ 2221140 w 2782030"/>
              <a:gd name="connsiteY1815" fmla="*/ 525706 h 2683740"/>
              <a:gd name="connsiteX1816" fmla="*/ 2227880 w 2782030"/>
              <a:gd name="connsiteY1816" fmla="*/ 525706 h 2683740"/>
              <a:gd name="connsiteX1817" fmla="*/ 2234622 w 2782030"/>
              <a:gd name="connsiteY1817" fmla="*/ 535829 h 2683740"/>
              <a:gd name="connsiteX1818" fmla="*/ 2237992 w 2782030"/>
              <a:gd name="connsiteY1818" fmla="*/ 532454 h 2683740"/>
              <a:gd name="connsiteX1819" fmla="*/ 2261583 w 2782030"/>
              <a:gd name="connsiteY1819" fmla="*/ 559448 h 2683740"/>
              <a:gd name="connsiteX1820" fmla="*/ 2254843 w 2782030"/>
              <a:gd name="connsiteY1820" fmla="*/ 556075 h 2683740"/>
              <a:gd name="connsiteX1821" fmla="*/ 2281805 w 2782030"/>
              <a:gd name="connsiteY1821" fmla="*/ 583068 h 2683740"/>
              <a:gd name="connsiteX1822" fmla="*/ 2278435 w 2782030"/>
              <a:gd name="connsiteY1822" fmla="*/ 576319 h 2683740"/>
              <a:gd name="connsiteX1823" fmla="*/ 2288545 w 2782030"/>
              <a:gd name="connsiteY1823" fmla="*/ 586441 h 2683740"/>
              <a:gd name="connsiteX1824" fmla="*/ 2299497 w 2782030"/>
              <a:gd name="connsiteY1824" fmla="*/ 605421 h 2683740"/>
              <a:gd name="connsiteX1825" fmla="*/ 2315507 w 2782030"/>
              <a:gd name="connsiteY1825" fmla="*/ 626933 h 2683740"/>
              <a:gd name="connsiteX1826" fmla="*/ 2352578 w 2782030"/>
              <a:gd name="connsiteY1826" fmla="*/ 667422 h 2683740"/>
              <a:gd name="connsiteX1827" fmla="*/ 2376170 w 2782030"/>
              <a:gd name="connsiteY1827" fmla="*/ 704539 h 2683740"/>
              <a:gd name="connsiteX1828" fmla="*/ 2396390 w 2782030"/>
              <a:gd name="connsiteY1828" fmla="*/ 734906 h 2683740"/>
              <a:gd name="connsiteX1829" fmla="*/ 2416612 w 2782030"/>
              <a:gd name="connsiteY1829" fmla="*/ 761899 h 2683740"/>
              <a:gd name="connsiteX1830" fmla="*/ 2379540 w 2782030"/>
              <a:gd name="connsiteY1830" fmla="*/ 714661 h 2683740"/>
              <a:gd name="connsiteX1831" fmla="*/ 2372800 w 2782030"/>
              <a:gd name="connsiteY1831" fmla="*/ 711287 h 2683740"/>
              <a:gd name="connsiteX1832" fmla="*/ 2399762 w 2782030"/>
              <a:gd name="connsiteY1832" fmla="*/ 745028 h 2683740"/>
              <a:gd name="connsiteX1833" fmla="*/ 2393020 w 2782030"/>
              <a:gd name="connsiteY1833" fmla="*/ 745028 h 2683740"/>
              <a:gd name="connsiteX1834" fmla="*/ 2399762 w 2782030"/>
              <a:gd name="connsiteY1834" fmla="*/ 751778 h 2683740"/>
              <a:gd name="connsiteX1835" fmla="*/ 2399763 w 2782030"/>
              <a:gd name="connsiteY1835" fmla="*/ 751779 h 2683740"/>
              <a:gd name="connsiteX1836" fmla="*/ 2399763 w 2782030"/>
              <a:gd name="connsiteY1836" fmla="*/ 751781 h 2683740"/>
              <a:gd name="connsiteX1837" fmla="*/ 2430093 w 2782030"/>
              <a:gd name="connsiteY1837" fmla="*/ 799016 h 2683740"/>
              <a:gd name="connsiteX1838" fmla="*/ 2426723 w 2782030"/>
              <a:gd name="connsiteY1838" fmla="*/ 788893 h 2683740"/>
              <a:gd name="connsiteX1839" fmla="*/ 2433463 w 2782030"/>
              <a:gd name="connsiteY1839" fmla="*/ 802390 h 2683740"/>
              <a:gd name="connsiteX1840" fmla="*/ 2436833 w 2782030"/>
              <a:gd name="connsiteY1840" fmla="*/ 802390 h 2683740"/>
              <a:gd name="connsiteX1841" fmla="*/ 2453685 w 2782030"/>
              <a:gd name="connsiteY1841" fmla="*/ 856376 h 2683740"/>
              <a:gd name="connsiteX1842" fmla="*/ 2470535 w 2782030"/>
              <a:gd name="connsiteY1842" fmla="*/ 890119 h 2683740"/>
              <a:gd name="connsiteX1843" fmla="*/ 2477275 w 2782030"/>
              <a:gd name="connsiteY1843" fmla="*/ 896867 h 2683740"/>
              <a:gd name="connsiteX1844" fmla="*/ 2484617 w 2782030"/>
              <a:gd name="connsiteY1844" fmla="*/ 913404 h 2683740"/>
              <a:gd name="connsiteX1845" fmla="*/ 2485086 w 2782030"/>
              <a:gd name="connsiteY1845" fmla="*/ 913634 h 2683740"/>
              <a:gd name="connsiteX1846" fmla="*/ 2486332 w 2782030"/>
              <a:gd name="connsiteY1846" fmla="*/ 917267 h 2683740"/>
              <a:gd name="connsiteX1847" fmla="*/ 2490757 w 2782030"/>
              <a:gd name="connsiteY1847" fmla="*/ 927234 h 2683740"/>
              <a:gd name="connsiteX1848" fmla="*/ 2490757 w 2782030"/>
              <a:gd name="connsiteY1848" fmla="*/ 933984 h 2683740"/>
              <a:gd name="connsiteX1849" fmla="*/ 2494127 w 2782030"/>
              <a:gd name="connsiteY1849" fmla="*/ 944105 h 2683740"/>
              <a:gd name="connsiteX1850" fmla="*/ 2504237 w 2782030"/>
              <a:gd name="connsiteY1850" fmla="*/ 954228 h 2683740"/>
              <a:gd name="connsiteX1851" fmla="*/ 2500867 w 2782030"/>
              <a:gd name="connsiteY1851" fmla="*/ 960977 h 2683740"/>
              <a:gd name="connsiteX1852" fmla="*/ 2510977 w 2782030"/>
              <a:gd name="connsiteY1852" fmla="*/ 977848 h 2683740"/>
              <a:gd name="connsiteX1853" fmla="*/ 2510977 w 2782030"/>
              <a:gd name="connsiteY1853" fmla="*/ 984596 h 2683740"/>
              <a:gd name="connsiteX1854" fmla="*/ 2521088 w 2782030"/>
              <a:gd name="connsiteY1854" fmla="*/ 1018338 h 2683740"/>
              <a:gd name="connsiteX1855" fmla="*/ 2521088 w 2782030"/>
              <a:gd name="connsiteY1855" fmla="*/ 1011590 h 2683740"/>
              <a:gd name="connsiteX1856" fmla="*/ 2524458 w 2782030"/>
              <a:gd name="connsiteY1856" fmla="*/ 1038583 h 2683740"/>
              <a:gd name="connsiteX1857" fmla="*/ 2534569 w 2782030"/>
              <a:gd name="connsiteY1857" fmla="*/ 1075698 h 2683740"/>
              <a:gd name="connsiteX1858" fmla="*/ 2531199 w 2782030"/>
              <a:gd name="connsiteY1858" fmla="*/ 1065577 h 2683740"/>
              <a:gd name="connsiteX1859" fmla="*/ 2527828 w 2782030"/>
              <a:gd name="connsiteY1859" fmla="*/ 1068950 h 2683740"/>
              <a:gd name="connsiteX1860" fmla="*/ 2529995 w 2782030"/>
              <a:gd name="connsiteY1860" fmla="*/ 1077630 h 2683740"/>
              <a:gd name="connsiteX1861" fmla="*/ 2526564 w 2782030"/>
              <a:gd name="connsiteY1861" fmla="*/ 1066421 h 2683740"/>
              <a:gd name="connsiteX1862" fmla="*/ 2521088 w 2782030"/>
              <a:gd name="connsiteY1862" fmla="*/ 1045331 h 2683740"/>
              <a:gd name="connsiteX1863" fmla="*/ 2521088 w 2782030"/>
              <a:gd name="connsiteY1863" fmla="*/ 1031834 h 2683740"/>
              <a:gd name="connsiteX1864" fmla="*/ 2517718 w 2782030"/>
              <a:gd name="connsiteY1864" fmla="*/ 1031834 h 2683740"/>
              <a:gd name="connsiteX1865" fmla="*/ 2514347 w 2782030"/>
              <a:gd name="connsiteY1865" fmla="*/ 1025086 h 2683740"/>
              <a:gd name="connsiteX1866" fmla="*/ 2510977 w 2782030"/>
              <a:gd name="connsiteY1866" fmla="*/ 1011590 h 2683740"/>
              <a:gd name="connsiteX1867" fmla="*/ 2500867 w 2782030"/>
              <a:gd name="connsiteY1867" fmla="*/ 977848 h 2683740"/>
              <a:gd name="connsiteX1868" fmla="*/ 2497497 w 2782030"/>
              <a:gd name="connsiteY1868" fmla="*/ 977848 h 2683740"/>
              <a:gd name="connsiteX1869" fmla="*/ 2487387 w 2782030"/>
              <a:gd name="connsiteY1869" fmla="*/ 940732 h 2683740"/>
              <a:gd name="connsiteX1870" fmla="*/ 2477275 w 2782030"/>
              <a:gd name="connsiteY1870" fmla="*/ 920486 h 2683740"/>
              <a:gd name="connsiteX1871" fmla="*/ 2470535 w 2782030"/>
              <a:gd name="connsiteY1871" fmla="*/ 906990 h 2683740"/>
              <a:gd name="connsiteX1872" fmla="*/ 2453685 w 2782030"/>
              <a:gd name="connsiteY1872" fmla="*/ 866499 h 2683740"/>
              <a:gd name="connsiteX1873" fmla="*/ 2430093 w 2782030"/>
              <a:gd name="connsiteY1873" fmla="*/ 826009 h 2683740"/>
              <a:gd name="connsiteX1874" fmla="*/ 2429699 w 2782030"/>
              <a:gd name="connsiteY1874" fmla="*/ 823876 h 2683740"/>
              <a:gd name="connsiteX1875" fmla="*/ 2429175 w 2782030"/>
              <a:gd name="connsiteY1875" fmla="*/ 825317 h 2683740"/>
              <a:gd name="connsiteX1876" fmla="*/ 2425869 w 2782030"/>
              <a:gd name="connsiteY1876" fmla="*/ 825907 h 2683740"/>
              <a:gd name="connsiteX1877" fmla="*/ 2426819 w 2782030"/>
              <a:gd name="connsiteY1877" fmla="*/ 826278 h 2683740"/>
              <a:gd name="connsiteX1878" fmla="*/ 2423411 w 2782030"/>
              <a:gd name="connsiteY1878" fmla="*/ 826278 h 2683740"/>
              <a:gd name="connsiteX1879" fmla="*/ 2426819 w 2782030"/>
              <a:gd name="connsiteY1879" fmla="*/ 842938 h 2683740"/>
              <a:gd name="connsiteX1880" fmla="*/ 2430225 w 2782030"/>
              <a:gd name="connsiteY1880" fmla="*/ 842938 h 2683740"/>
              <a:gd name="connsiteX1881" fmla="*/ 2443856 w 2782030"/>
              <a:gd name="connsiteY1881" fmla="*/ 876255 h 2683740"/>
              <a:gd name="connsiteX1882" fmla="*/ 2426819 w 2782030"/>
              <a:gd name="connsiteY1882" fmla="*/ 849601 h 2683740"/>
              <a:gd name="connsiteX1883" fmla="*/ 2433633 w 2782030"/>
              <a:gd name="connsiteY1883" fmla="*/ 862929 h 2683740"/>
              <a:gd name="connsiteX1884" fmla="*/ 2409781 w 2782030"/>
              <a:gd name="connsiteY1884" fmla="*/ 826278 h 2683740"/>
              <a:gd name="connsiteX1885" fmla="*/ 2420003 w 2782030"/>
              <a:gd name="connsiteY1885" fmla="*/ 849601 h 2683740"/>
              <a:gd name="connsiteX1886" fmla="*/ 2406373 w 2782030"/>
              <a:gd name="connsiteY1886" fmla="*/ 822948 h 2683740"/>
              <a:gd name="connsiteX1887" fmla="*/ 2409781 w 2782030"/>
              <a:gd name="connsiteY1887" fmla="*/ 819615 h 2683740"/>
              <a:gd name="connsiteX1888" fmla="*/ 2413187 w 2782030"/>
              <a:gd name="connsiteY1888" fmla="*/ 826278 h 2683740"/>
              <a:gd name="connsiteX1889" fmla="*/ 2409781 w 2782030"/>
              <a:gd name="connsiteY1889" fmla="*/ 812952 h 2683740"/>
              <a:gd name="connsiteX1890" fmla="*/ 2413187 w 2782030"/>
              <a:gd name="connsiteY1890" fmla="*/ 809620 h 2683740"/>
              <a:gd name="connsiteX1891" fmla="*/ 2416595 w 2782030"/>
              <a:gd name="connsiteY1891" fmla="*/ 822948 h 2683740"/>
              <a:gd name="connsiteX1892" fmla="*/ 2420003 w 2782030"/>
              <a:gd name="connsiteY1892" fmla="*/ 829611 h 2683740"/>
              <a:gd name="connsiteX1893" fmla="*/ 2420003 w 2782030"/>
              <a:gd name="connsiteY1893" fmla="*/ 819615 h 2683740"/>
              <a:gd name="connsiteX1894" fmla="*/ 2423806 w 2782030"/>
              <a:gd name="connsiteY1894" fmla="*/ 824347 h 2683740"/>
              <a:gd name="connsiteX1895" fmla="*/ 2419117 w 2782030"/>
              <a:gd name="connsiteY1895" fmla="*/ 808997 h 2683740"/>
              <a:gd name="connsiteX1896" fmla="*/ 2423353 w 2782030"/>
              <a:gd name="connsiteY1896" fmla="*/ 803450 h 2683740"/>
              <a:gd name="connsiteX1897" fmla="*/ 2423353 w 2782030"/>
              <a:gd name="connsiteY1897" fmla="*/ 799016 h 2683740"/>
              <a:gd name="connsiteX1898" fmla="*/ 2419982 w 2782030"/>
              <a:gd name="connsiteY1898" fmla="*/ 792268 h 2683740"/>
              <a:gd name="connsiteX1899" fmla="*/ 2393020 w 2782030"/>
              <a:gd name="connsiteY1899" fmla="*/ 751776 h 2683740"/>
              <a:gd name="connsiteX1900" fmla="*/ 2359319 w 2782030"/>
              <a:gd name="connsiteY1900" fmla="*/ 707912 h 2683740"/>
              <a:gd name="connsiteX1901" fmla="*/ 2386280 w 2782030"/>
              <a:gd name="connsiteY1901" fmla="*/ 761899 h 2683740"/>
              <a:gd name="connsiteX1902" fmla="*/ 2393020 w 2782030"/>
              <a:gd name="connsiteY1902" fmla="*/ 765274 h 2683740"/>
              <a:gd name="connsiteX1903" fmla="*/ 2393020 w 2782030"/>
              <a:gd name="connsiteY1903" fmla="*/ 775397 h 2683740"/>
              <a:gd name="connsiteX1904" fmla="*/ 2406502 w 2782030"/>
              <a:gd name="connsiteY1904" fmla="*/ 788893 h 2683740"/>
              <a:gd name="connsiteX1905" fmla="*/ 2399762 w 2782030"/>
              <a:gd name="connsiteY1905" fmla="*/ 782145 h 2683740"/>
              <a:gd name="connsiteX1906" fmla="*/ 2409872 w 2782030"/>
              <a:gd name="connsiteY1906" fmla="*/ 802390 h 2683740"/>
              <a:gd name="connsiteX1907" fmla="*/ 2406502 w 2782030"/>
              <a:gd name="connsiteY1907" fmla="*/ 805764 h 2683740"/>
              <a:gd name="connsiteX1908" fmla="*/ 2396390 w 2782030"/>
              <a:gd name="connsiteY1908" fmla="*/ 785520 h 2683740"/>
              <a:gd name="connsiteX1909" fmla="*/ 2389650 w 2782030"/>
              <a:gd name="connsiteY1909" fmla="*/ 772022 h 2683740"/>
              <a:gd name="connsiteX1910" fmla="*/ 2372800 w 2782030"/>
              <a:gd name="connsiteY1910" fmla="*/ 745028 h 2683740"/>
              <a:gd name="connsiteX1911" fmla="*/ 2369430 w 2782030"/>
              <a:gd name="connsiteY1911" fmla="*/ 745028 h 2683740"/>
              <a:gd name="connsiteX1912" fmla="*/ 2386280 w 2782030"/>
              <a:gd name="connsiteY1912" fmla="*/ 788893 h 2683740"/>
              <a:gd name="connsiteX1913" fmla="*/ 2382910 w 2782030"/>
              <a:gd name="connsiteY1913" fmla="*/ 785520 h 2683740"/>
              <a:gd name="connsiteX1914" fmla="*/ 2372800 w 2782030"/>
              <a:gd name="connsiteY1914" fmla="*/ 761899 h 2683740"/>
              <a:gd name="connsiteX1915" fmla="*/ 2359319 w 2782030"/>
              <a:gd name="connsiteY1915" fmla="*/ 745028 h 2683740"/>
              <a:gd name="connsiteX1916" fmla="*/ 2342467 w 2782030"/>
              <a:gd name="connsiteY1916" fmla="*/ 714661 h 2683740"/>
              <a:gd name="connsiteX1917" fmla="*/ 2341268 w 2782030"/>
              <a:gd name="connsiteY1917" fmla="*/ 716262 h 2683740"/>
              <a:gd name="connsiteX1918" fmla="*/ 2333621 w 2782030"/>
              <a:gd name="connsiteY1918" fmla="*/ 704961 h 2683740"/>
              <a:gd name="connsiteX1919" fmla="*/ 2333286 w 2782030"/>
              <a:gd name="connsiteY1919" fmla="*/ 702170 h 2683740"/>
              <a:gd name="connsiteX1920" fmla="*/ 2330574 w 2782030"/>
              <a:gd name="connsiteY1920" fmla="*/ 702170 h 2683740"/>
              <a:gd name="connsiteX1921" fmla="*/ 2327241 w 2782030"/>
              <a:gd name="connsiteY1921" fmla="*/ 702170 h 2683740"/>
              <a:gd name="connsiteX1922" fmla="*/ 2327241 w 2782030"/>
              <a:gd name="connsiteY1922" fmla="*/ 692174 h 2683740"/>
              <a:gd name="connsiteX1923" fmla="*/ 2333151 w 2782030"/>
              <a:gd name="connsiteY1923" fmla="*/ 701036 h 2683740"/>
              <a:gd name="connsiteX1924" fmla="*/ 2332357 w 2782030"/>
              <a:gd name="connsiteY1924" fmla="*/ 694416 h 2683740"/>
              <a:gd name="connsiteX1925" fmla="*/ 2328987 w 2782030"/>
              <a:gd name="connsiteY1925" fmla="*/ 694416 h 2683740"/>
              <a:gd name="connsiteX1926" fmla="*/ 2322247 w 2782030"/>
              <a:gd name="connsiteY1926" fmla="*/ 684293 h 2683740"/>
              <a:gd name="connsiteX1927" fmla="*/ 2328987 w 2782030"/>
              <a:gd name="connsiteY1927" fmla="*/ 684293 h 2683740"/>
              <a:gd name="connsiteX1928" fmla="*/ 2312135 w 2782030"/>
              <a:gd name="connsiteY1928" fmla="*/ 670797 h 2683740"/>
              <a:gd name="connsiteX1929" fmla="*/ 2302025 w 2782030"/>
              <a:gd name="connsiteY1929" fmla="*/ 653926 h 2683740"/>
              <a:gd name="connsiteX1930" fmla="*/ 2302025 w 2782030"/>
              <a:gd name="connsiteY1930" fmla="*/ 667422 h 2683740"/>
              <a:gd name="connsiteX1931" fmla="*/ 2305395 w 2782030"/>
              <a:gd name="connsiteY1931" fmla="*/ 674170 h 2683740"/>
              <a:gd name="connsiteX1932" fmla="*/ 2308765 w 2782030"/>
              <a:gd name="connsiteY1932" fmla="*/ 674170 h 2683740"/>
              <a:gd name="connsiteX1933" fmla="*/ 2352578 w 2782030"/>
              <a:gd name="connsiteY1933" fmla="*/ 738280 h 2683740"/>
              <a:gd name="connsiteX1934" fmla="*/ 2332357 w 2782030"/>
              <a:gd name="connsiteY1934" fmla="*/ 721409 h 2683740"/>
              <a:gd name="connsiteX1935" fmla="*/ 2326037 w 2782030"/>
              <a:gd name="connsiteY1935" fmla="*/ 711709 h 2683740"/>
              <a:gd name="connsiteX1936" fmla="*/ 2322247 w 2782030"/>
              <a:gd name="connsiteY1936" fmla="*/ 704539 h 2683740"/>
              <a:gd name="connsiteX1937" fmla="*/ 2325617 w 2782030"/>
              <a:gd name="connsiteY1937" fmla="*/ 707912 h 2683740"/>
              <a:gd name="connsiteX1938" fmla="*/ 2295285 w 2782030"/>
              <a:gd name="connsiteY1938" fmla="*/ 667422 h 2683740"/>
              <a:gd name="connsiteX1939" fmla="*/ 2281805 w 2782030"/>
              <a:gd name="connsiteY1939" fmla="*/ 650551 h 2683740"/>
              <a:gd name="connsiteX1940" fmla="*/ 2264953 w 2782030"/>
              <a:gd name="connsiteY1940" fmla="*/ 630306 h 2683740"/>
              <a:gd name="connsiteX1941" fmla="*/ 2264953 w 2782030"/>
              <a:gd name="connsiteY1941" fmla="*/ 640429 h 2683740"/>
              <a:gd name="connsiteX1942" fmla="*/ 2273171 w 2782030"/>
              <a:gd name="connsiteY1942" fmla="*/ 645914 h 2683740"/>
              <a:gd name="connsiteX1943" fmla="*/ 2274644 w 2782030"/>
              <a:gd name="connsiteY1943" fmla="*/ 648021 h 2683740"/>
              <a:gd name="connsiteX1944" fmla="*/ 2274906 w 2782030"/>
              <a:gd name="connsiteY1944" fmla="*/ 647496 h 2683740"/>
              <a:gd name="connsiteX1945" fmla="*/ 2283069 w 2782030"/>
              <a:gd name="connsiteY1945" fmla="*/ 656878 h 2683740"/>
              <a:gd name="connsiteX1946" fmla="*/ 2291915 w 2782030"/>
              <a:gd name="connsiteY1946" fmla="*/ 667422 h 2683740"/>
              <a:gd name="connsiteX1947" fmla="*/ 2278435 w 2782030"/>
              <a:gd name="connsiteY1947" fmla="*/ 657299 h 2683740"/>
              <a:gd name="connsiteX1948" fmla="*/ 2305395 w 2782030"/>
              <a:gd name="connsiteY1948" fmla="*/ 691041 h 2683740"/>
              <a:gd name="connsiteX1949" fmla="*/ 2332357 w 2782030"/>
              <a:gd name="connsiteY1949" fmla="*/ 724783 h 2683740"/>
              <a:gd name="connsiteX1950" fmla="*/ 2315507 w 2782030"/>
              <a:gd name="connsiteY1950" fmla="*/ 721409 h 2683740"/>
              <a:gd name="connsiteX1951" fmla="*/ 2302025 w 2782030"/>
              <a:gd name="connsiteY1951" fmla="*/ 697791 h 2683740"/>
              <a:gd name="connsiteX1952" fmla="*/ 2288545 w 2782030"/>
              <a:gd name="connsiteY1952" fmla="*/ 687668 h 2683740"/>
              <a:gd name="connsiteX1953" fmla="*/ 2302025 w 2782030"/>
              <a:gd name="connsiteY1953" fmla="*/ 704539 h 2683740"/>
              <a:gd name="connsiteX1954" fmla="*/ 2295285 w 2782030"/>
              <a:gd name="connsiteY1954" fmla="*/ 701164 h 2683740"/>
              <a:gd name="connsiteX1955" fmla="*/ 2294555 w 2782030"/>
              <a:gd name="connsiteY1955" fmla="*/ 702993 h 2683740"/>
              <a:gd name="connsiteX1956" fmla="*/ 2291494 w 2782030"/>
              <a:gd name="connsiteY1956" fmla="*/ 698212 h 2683740"/>
              <a:gd name="connsiteX1957" fmla="*/ 2278435 w 2782030"/>
              <a:gd name="connsiteY1957" fmla="*/ 684293 h 2683740"/>
              <a:gd name="connsiteX1958" fmla="*/ 2278435 w 2782030"/>
              <a:gd name="connsiteY1958" fmla="*/ 694416 h 2683740"/>
              <a:gd name="connsiteX1959" fmla="*/ 2285175 w 2782030"/>
              <a:gd name="connsiteY1959" fmla="*/ 704539 h 2683740"/>
              <a:gd name="connsiteX1960" fmla="*/ 2291915 w 2782030"/>
              <a:gd name="connsiteY1960" fmla="*/ 707912 h 2683740"/>
              <a:gd name="connsiteX1961" fmla="*/ 2298655 w 2782030"/>
              <a:gd name="connsiteY1961" fmla="*/ 721409 h 2683740"/>
              <a:gd name="connsiteX1962" fmla="*/ 2271695 w 2782030"/>
              <a:gd name="connsiteY1962" fmla="*/ 687668 h 2683740"/>
              <a:gd name="connsiteX1963" fmla="*/ 2288545 w 2782030"/>
              <a:gd name="connsiteY1963" fmla="*/ 718035 h 2683740"/>
              <a:gd name="connsiteX1964" fmla="*/ 2302025 w 2782030"/>
              <a:gd name="connsiteY1964" fmla="*/ 738280 h 2683740"/>
              <a:gd name="connsiteX1965" fmla="*/ 2308765 w 2782030"/>
              <a:gd name="connsiteY1965" fmla="*/ 748403 h 2683740"/>
              <a:gd name="connsiteX1966" fmla="*/ 2325617 w 2782030"/>
              <a:gd name="connsiteY1966" fmla="*/ 772022 h 2683740"/>
              <a:gd name="connsiteX1967" fmla="*/ 2312135 w 2782030"/>
              <a:gd name="connsiteY1967" fmla="*/ 761899 h 2683740"/>
              <a:gd name="connsiteX1968" fmla="*/ 2318877 w 2782030"/>
              <a:gd name="connsiteY1968" fmla="*/ 775397 h 2683740"/>
              <a:gd name="connsiteX1969" fmla="*/ 2325617 w 2782030"/>
              <a:gd name="connsiteY1969" fmla="*/ 775397 h 2683740"/>
              <a:gd name="connsiteX1970" fmla="*/ 2355948 w 2782030"/>
              <a:gd name="connsiteY1970" fmla="*/ 822634 h 2683740"/>
              <a:gd name="connsiteX1971" fmla="*/ 2355948 w 2782030"/>
              <a:gd name="connsiteY1971" fmla="*/ 829384 h 2683740"/>
              <a:gd name="connsiteX1972" fmla="*/ 2342467 w 2782030"/>
              <a:gd name="connsiteY1972" fmla="*/ 809138 h 2683740"/>
              <a:gd name="connsiteX1973" fmla="*/ 2328987 w 2782030"/>
              <a:gd name="connsiteY1973" fmla="*/ 809138 h 2683740"/>
              <a:gd name="connsiteX1974" fmla="*/ 2339097 w 2782030"/>
              <a:gd name="connsiteY1974" fmla="*/ 826009 h 2683740"/>
              <a:gd name="connsiteX1975" fmla="*/ 2308765 w 2782030"/>
              <a:gd name="connsiteY1975" fmla="*/ 782145 h 2683740"/>
              <a:gd name="connsiteX1976" fmla="*/ 2295285 w 2782030"/>
              <a:gd name="connsiteY1976" fmla="*/ 768647 h 2683740"/>
              <a:gd name="connsiteX1977" fmla="*/ 2295285 w 2782030"/>
              <a:gd name="connsiteY1977" fmla="*/ 778770 h 2683740"/>
              <a:gd name="connsiteX1978" fmla="*/ 2278435 w 2782030"/>
              <a:gd name="connsiteY1978" fmla="*/ 758526 h 2683740"/>
              <a:gd name="connsiteX1979" fmla="*/ 2281805 w 2782030"/>
              <a:gd name="connsiteY1979" fmla="*/ 755151 h 2683740"/>
              <a:gd name="connsiteX1980" fmla="*/ 2264953 w 2782030"/>
              <a:gd name="connsiteY1980" fmla="*/ 731532 h 2683740"/>
              <a:gd name="connsiteX1981" fmla="*/ 2248102 w 2782030"/>
              <a:gd name="connsiteY1981" fmla="*/ 707912 h 2683740"/>
              <a:gd name="connsiteX1982" fmla="*/ 2244732 w 2782030"/>
              <a:gd name="connsiteY1982" fmla="*/ 711287 h 2683740"/>
              <a:gd name="connsiteX1983" fmla="*/ 2227880 w 2782030"/>
              <a:gd name="connsiteY1983" fmla="*/ 701164 h 2683740"/>
              <a:gd name="connsiteX1984" fmla="*/ 2224510 w 2782030"/>
              <a:gd name="connsiteY1984" fmla="*/ 694416 h 2683740"/>
              <a:gd name="connsiteX1985" fmla="*/ 2197549 w 2782030"/>
              <a:gd name="connsiteY1985" fmla="*/ 680918 h 2683740"/>
              <a:gd name="connsiteX1986" fmla="*/ 2207660 w 2782030"/>
              <a:gd name="connsiteY1986" fmla="*/ 687668 h 2683740"/>
              <a:gd name="connsiteX1987" fmla="*/ 2211030 w 2782030"/>
              <a:gd name="connsiteY1987" fmla="*/ 684293 h 2683740"/>
              <a:gd name="connsiteX1988" fmla="*/ 2187439 w 2782030"/>
              <a:gd name="connsiteY1988" fmla="*/ 660674 h 2683740"/>
              <a:gd name="connsiteX1989" fmla="*/ 2184068 w 2782030"/>
              <a:gd name="connsiteY1989" fmla="*/ 653926 h 2683740"/>
              <a:gd name="connsiteX1990" fmla="*/ 2194179 w 2782030"/>
              <a:gd name="connsiteY1990" fmla="*/ 660674 h 2683740"/>
              <a:gd name="connsiteX1991" fmla="*/ 2180698 w 2782030"/>
              <a:gd name="connsiteY1991" fmla="*/ 643803 h 2683740"/>
              <a:gd name="connsiteX1992" fmla="*/ 2177327 w 2782030"/>
              <a:gd name="connsiteY1992" fmla="*/ 647177 h 2683740"/>
              <a:gd name="connsiteX1993" fmla="*/ 2184068 w 2782030"/>
              <a:gd name="connsiteY1993" fmla="*/ 653926 h 2683740"/>
              <a:gd name="connsiteX1994" fmla="*/ 2177327 w 2782030"/>
              <a:gd name="connsiteY1994" fmla="*/ 640429 h 2683740"/>
              <a:gd name="connsiteX1995" fmla="*/ 2146997 w 2782030"/>
              <a:gd name="connsiteY1995" fmla="*/ 616810 h 2683740"/>
              <a:gd name="connsiteX1996" fmla="*/ 2157107 w 2782030"/>
              <a:gd name="connsiteY1996" fmla="*/ 616810 h 2683740"/>
              <a:gd name="connsiteX1997" fmla="*/ 2180698 w 2782030"/>
              <a:gd name="connsiteY1997" fmla="*/ 640429 h 2683740"/>
              <a:gd name="connsiteX1998" fmla="*/ 2180698 w 2782030"/>
              <a:gd name="connsiteY1998" fmla="*/ 633681 h 2683740"/>
              <a:gd name="connsiteX1999" fmla="*/ 2184068 w 2782030"/>
              <a:gd name="connsiteY1999" fmla="*/ 643803 h 2683740"/>
              <a:gd name="connsiteX2000" fmla="*/ 2190809 w 2782030"/>
              <a:gd name="connsiteY2000" fmla="*/ 650551 h 2683740"/>
              <a:gd name="connsiteX2001" fmla="*/ 2211030 w 2782030"/>
              <a:gd name="connsiteY2001" fmla="*/ 657299 h 2683740"/>
              <a:gd name="connsiteX2002" fmla="*/ 2207660 w 2782030"/>
              <a:gd name="connsiteY2002" fmla="*/ 643803 h 2683740"/>
              <a:gd name="connsiteX2003" fmla="*/ 2170587 w 2782030"/>
              <a:gd name="connsiteY2003" fmla="*/ 603312 h 2683740"/>
              <a:gd name="connsiteX2004" fmla="*/ 2133515 w 2782030"/>
              <a:gd name="connsiteY2004" fmla="*/ 566197 h 2683740"/>
              <a:gd name="connsiteX2005" fmla="*/ 2150367 w 2782030"/>
              <a:gd name="connsiteY2005" fmla="*/ 576319 h 2683740"/>
              <a:gd name="connsiteX2006" fmla="*/ 2136885 w 2782030"/>
              <a:gd name="connsiteY2006" fmla="*/ 562823 h 2683740"/>
              <a:gd name="connsiteX2007" fmla="*/ 2126775 w 2782030"/>
              <a:gd name="connsiteY2007" fmla="*/ 549325 h 2683740"/>
              <a:gd name="connsiteX2008" fmla="*/ 2136885 w 2782030"/>
              <a:gd name="connsiteY2008" fmla="*/ 552700 h 2683740"/>
              <a:gd name="connsiteX2009" fmla="*/ 2130145 w 2782030"/>
              <a:gd name="connsiteY2009" fmla="*/ 535829 h 2683740"/>
              <a:gd name="connsiteX2010" fmla="*/ 2140255 w 2782030"/>
              <a:gd name="connsiteY2010" fmla="*/ 545952 h 2683740"/>
              <a:gd name="connsiteX2011" fmla="*/ 2123405 w 2782030"/>
              <a:gd name="connsiteY2011" fmla="*/ 525706 h 2683740"/>
              <a:gd name="connsiteX2012" fmla="*/ 2153737 w 2782030"/>
              <a:gd name="connsiteY2012" fmla="*/ 545952 h 2683740"/>
              <a:gd name="connsiteX2013" fmla="*/ 2163847 w 2782030"/>
              <a:gd name="connsiteY2013" fmla="*/ 549325 h 2683740"/>
              <a:gd name="connsiteX2014" fmla="*/ 2136885 w 2782030"/>
              <a:gd name="connsiteY2014" fmla="*/ 529081 h 2683740"/>
              <a:gd name="connsiteX2015" fmla="*/ 2143627 w 2782030"/>
              <a:gd name="connsiteY2015" fmla="*/ 529081 h 2683740"/>
              <a:gd name="connsiteX2016" fmla="*/ 2140255 w 2782030"/>
              <a:gd name="connsiteY2016" fmla="*/ 525706 h 2683740"/>
              <a:gd name="connsiteX2017" fmla="*/ 2146997 w 2782030"/>
              <a:gd name="connsiteY2017" fmla="*/ 529081 h 2683740"/>
              <a:gd name="connsiteX2018" fmla="*/ 2133515 w 2782030"/>
              <a:gd name="connsiteY2018" fmla="*/ 518958 h 2683740"/>
              <a:gd name="connsiteX2019" fmla="*/ 2123405 w 2782030"/>
              <a:gd name="connsiteY2019" fmla="*/ 508835 h 2683740"/>
              <a:gd name="connsiteX2020" fmla="*/ 2136885 w 2782030"/>
              <a:gd name="connsiteY2020" fmla="*/ 512210 h 2683740"/>
              <a:gd name="connsiteX2021" fmla="*/ 2136885 w 2782030"/>
              <a:gd name="connsiteY2021" fmla="*/ 518958 h 2683740"/>
              <a:gd name="connsiteX2022" fmla="*/ 2173957 w 2782030"/>
              <a:gd name="connsiteY2022" fmla="*/ 542577 h 2683740"/>
              <a:gd name="connsiteX2023" fmla="*/ 2204290 w 2782030"/>
              <a:gd name="connsiteY2023" fmla="*/ 566197 h 2683740"/>
              <a:gd name="connsiteX2024" fmla="*/ 2197549 w 2782030"/>
              <a:gd name="connsiteY2024" fmla="*/ 566197 h 2683740"/>
              <a:gd name="connsiteX2025" fmla="*/ 2207660 w 2782030"/>
              <a:gd name="connsiteY2025" fmla="*/ 569571 h 2683740"/>
              <a:gd name="connsiteX2026" fmla="*/ 2234622 w 2782030"/>
              <a:gd name="connsiteY2026" fmla="*/ 596564 h 2683740"/>
              <a:gd name="connsiteX2027" fmla="*/ 2244732 w 2782030"/>
              <a:gd name="connsiteY2027" fmla="*/ 623558 h 2683740"/>
              <a:gd name="connsiteX2028" fmla="*/ 2258213 w 2782030"/>
              <a:gd name="connsiteY2028" fmla="*/ 630306 h 2683740"/>
              <a:gd name="connsiteX2029" fmla="*/ 2244732 w 2782030"/>
              <a:gd name="connsiteY2029" fmla="*/ 613435 h 2683740"/>
              <a:gd name="connsiteX2030" fmla="*/ 2234622 w 2782030"/>
              <a:gd name="connsiteY2030" fmla="*/ 599939 h 2683740"/>
              <a:gd name="connsiteX2031" fmla="*/ 2254843 w 2782030"/>
              <a:gd name="connsiteY2031" fmla="*/ 616810 h 2683740"/>
              <a:gd name="connsiteX2032" fmla="*/ 2217770 w 2782030"/>
              <a:gd name="connsiteY2032" fmla="*/ 576319 h 2683740"/>
              <a:gd name="connsiteX2033" fmla="*/ 2180698 w 2782030"/>
              <a:gd name="connsiteY2033" fmla="*/ 539204 h 2683740"/>
              <a:gd name="connsiteX2034" fmla="*/ 2190809 w 2782030"/>
              <a:gd name="connsiteY2034" fmla="*/ 542577 h 2683740"/>
              <a:gd name="connsiteX2035" fmla="*/ 2173957 w 2782030"/>
              <a:gd name="connsiteY2035" fmla="*/ 525706 h 2683740"/>
              <a:gd name="connsiteX2036" fmla="*/ 2155743 w 2782030"/>
              <a:gd name="connsiteY2036" fmla="*/ 516588 h 2683740"/>
              <a:gd name="connsiteX2037" fmla="*/ 2154848 w 2782030"/>
              <a:gd name="connsiteY2037" fmla="*/ 517066 h 2683740"/>
              <a:gd name="connsiteX2038" fmla="*/ 2158791 w 2782030"/>
              <a:gd name="connsiteY2038" fmla="*/ 522333 h 2683740"/>
              <a:gd name="connsiteX2039" fmla="*/ 2163847 w 2782030"/>
              <a:gd name="connsiteY2039" fmla="*/ 529081 h 2683740"/>
              <a:gd name="connsiteX2040" fmla="*/ 2140255 w 2782030"/>
              <a:gd name="connsiteY2040" fmla="*/ 512210 h 2683740"/>
              <a:gd name="connsiteX2041" fmla="*/ 2120035 w 2782030"/>
              <a:gd name="connsiteY2041" fmla="*/ 495339 h 2683740"/>
              <a:gd name="connsiteX2042" fmla="*/ 2089703 w 2782030"/>
              <a:gd name="connsiteY2042" fmla="*/ 478467 h 2683740"/>
              <a:gd name="connsiteX2043" fmla="*/ 2089703 w 2782030"/>
              <a:gd name="connsiteY2043" fmla="*/ 481842 h 2683740"/>
              <a:gd name="connsiteX2044" fmla="*/ 2072852 w 2782030"/>
              <a:gd name="connsiteY2044" fmla="*/ 475094 h 2683740"/>
              <a:gd name="connsiteX2045" fmla="*/ 2052630 w 2782030"/>
              <a:gd name="connsiteY2045" fmla="*/ 468346 h 2683740"/>
              <a:gd name="connsiteX2046" fmla="*/ 2062742 w 2782030"/>
              <a:gd name="connsiteY2046" fmla="*/ 471719 h 2683740"/>
              <a:gd name="connsiteX2047" fmla="*/ 2042520 w 2782030"/>
              <a:gd name="connsiteY2047" fmla="*/ 458223 h 2683740"/>
              <a:gd name="connsiteX2048" fmla="*/ 2045890 w 2782030"/>
              <a:gd name="connsiteY2048" fmla="*/ 454848 h 2683740"/>
              <a:gd name="connsiteX2049" fmla="*/ 2025669 w 2782030"/>
              <a:gd name="connsiteY2049" fmla="*/ 451475 h 2683740"/>
              <a:gd name="connsiteX2050" fmla="*/ 2005447 w 2782030"/>
              <a:gd name="connsiteY2050" fmla="*/ 441352 h 2683740"/>
              <a:gd name="connsiteX2051" fmla="*/ 2045890 w 2782030"/>
              <a:gd name="connsiteY2051" fmla="*/ 471719 h 2683740"/>
              <a:gd name="connsiteX2052" fmla="*/ 2058108 w 2782030"/>
              <a:gd name="connsiteY2052" fmla="*/ 473828 h 2683740"/>
              <a:gd name="connsiteX2053" fmla="*/ 2059372 w 2782030"/>
              <a:gd name="connsiteY2053" fmla="*/ 475094 h 2683740"/>
              <a:gd name="connsiteX2054" fmla="*/ 2052630 w 2782030"/>
              <a:gd name="connsiteY2054" fmla="*/ 475937 h 2683740"/>
              <a:gd name="connsiteX2055" fmla="*/ 2056000 w 2782030"/>
              <a:gd name="connsiteY2055" fmla="*/ 481842 h 2683740"/>
              <a:gd name="connsiteX2056" fmla="*/ 2045890 w 2782030"/>
              <a:gd name="connsiteY2056" fmla="*/ 478467 h 2683740"/>
              <a:gd name="connsiteX2057" fmla="*/ 2018929 w 2782030"/>
              <a:gd name="connsiteY2057" fmla="*/ 464971 h 2683740"/>
              <a:gd name="connsiteX2058" fmla="*/ 2072852 w 2782030"/>
              <a:gd name="connsiteY2058" fmla="*/ 505460 h 2683740"/>
              <a:gd name="connsiteX2059" fmla="*/ 2072852 w 2782030"/>
              <a:gd name="connsiteY2059" fmla="*/ 512210 h 2683740"/>
              <a:gd name="connsiteX2060" fmla="*/ 2089703 w 2782030"/>
              <a:gd name="connsiteY2060" fmla="*/ 525706 h 2683740"/>
              <a:gd name="connsiteX2061" fmla="*/ 2076222 w 2782030"/>
              <a:gd name="connsiteY2061" fmla="*/ 522333 h 2683740"/>
              <a:gd name="connsiteX2062" fmla="*/ 2096443 w 2782030"/>
              <a:gd name="connsiteY2062" fmla="*/ 535829 h 2683740"/>
              <a:gd name="connsiteX2063" fmla="*/ 2106555 w 2782030"/>
              <a:gd name="connsiteY2063" fmla="*/ 559448 h 2683740"/>
              <a:gd name="connsiteX2064" fmla="*/ 2130145 w 2782030"/>
              <a:gd name="connsiteY2064" fmla="*/ 579693 h 2683740"/>
              <a:gd name="connsiteX2065" fmla="*/ 2153737 w 2782030"/>
              <a:gd name="connsiteY2065" fmla="*/ 596564 h 2683740"/>
              <a:gd name="connsiteX2066" fmla="*/ 2177327 w 2782030"/>
              <a:gd name="connsiteY2066" fmla="*/ 616810 h 2683740"/>
              <a:gd name="connsiteX2067" fmla="*/ 2177327 w 2782030"/>
              <a:gd name="connsiteY2067" fmla="*/ 626933 h 2683740"/>
              <a:gd name="connsiteX2068" fmla="*/ 2146997 w 2782030"/>
              <a:gd name="connsiteY2068" fmla="*/ 596564 h 2683740"/>
              <a:gd name="connsiteX2069" fmla="*/ 2126775 w 2782030"/>
              <a:gd name="connsiteY2069" fmla="*/ 579693 h 2683740"/>
              <a:gd name="connsiteX2070" fmla="*/ 2109925 w 2782030"/>
              <a:gd name="connsiteY2070" fmla="*/ 566197 h 2683740"/>
              <a:gd name="connsiteX2071" fmla="*/ 2106555 w 2782030"/>
              <a:gd name="connsiteY2071" fmla="*/ 566197 h 2683740"/>
              <a:gd name="connsiteX2072" fmla="*/ 2089703 w 2782030"/>
              <a:gd name="connsiteY2072" fmla="*/ 552700 h 2683740"/>
              <a:gd name="connsiteX2073" fmla="*/ 2120035 w 2782030"/>
              <a:gd name="connsiteY2073" fmla="*/ 583068 h 2683740"/>
              <a:gd name="connsiteX2074" fmla="*/ 2123405 w 2782030"/>
              <a:gd name="connsiteY2074" fmla="*/ 596564 h 2683740"/>
              <a:gd name="connsiteX2075" fmla="*/ 2113295 w 2782030"/>
              <a:gd name="connsiteY2075" fmla="*/ 583068 h 2683740"/>
              <a:gd name="connsiteX2076" fmla="*/ 2059372 w 2782030"/>
              <a:gd name="connsiteY2076" fmla="*/ 542577 h 2683740"/>
              <a:gd name="connsiteX2077" fmla="*/ 2059372 w 2782030"/>
              <a:gd name="connsiteY2077" fmla="*/ 539204 h 2683740"/>
              <a:gd name="connsiteX2078" fmla="*/ 2049260 w 2782030"/>
              <a:gd name="connsiteY2078" fmla="*/ 535829 h 2683740"/>
              <a:gd name="connsiteX2079" fmla="*/ 2045890 w 2782030"/>
              <a:gd name="connsiteY2079" fmla="*/ 532454 h 2683740"/>
              <a:gd name="connsiteX2080" fmla="*/ 2042520 w 2782030"/>
              <a:gd name="connsiteY2080" fmla="*/ 522333 h 2683740"/>
              <a:gd name="connsiteX2081" fmla="*/ 2035780 w 2782030"/>
              <a:gd name="connsiteY2081" fmla="*/ 518958 h 2683740"/>
              <a:gd name="connsiteX2082" fmla="*/ 2042520 w 2782030"/>
              <a:gd name="connsiteY2082" fmla="*/ 525706 h 2683740"/>
              <a:gd name="connsiteX2083" fmla="*/ 2022299 w 2782030"/>
              <a:gd name="connsiteY2083" fmla="*/ 508835 h 2683740"/>
              <a:gd name="connsiteX2084" fmla="*/ 2032410 w 2782030"/>
              <a:gd name="connsiteY2084" fmla="*/ 512210 h 2683740"/>
              <a:gd name="connsiteX2085" fmla="*/ 2022299 w 2782030"/>
              <a:gd name="connsiteY2085" fmla="*/ 505460 h 2683740"/>
              <a:gd name="connsiteX2086" fmla="*/ 2022299 w 2782030"/>
              <a:gd name="connsiteY2086" fmla="*/ 498712 h 2683740"/>
              <a:gd name="connsiteX2087" fmla="*/ 2015559 w 2782030"/>
              <a:gd name="connsiteY2087" fmla="*/ 498712 h 2683740"/>
              <a:gd name="connsiteX2088" fmla="*/ 2012188 w 2782030"/>
              <a:gd name="connsiteY2088" fmla="*/ 491964 h 2683740"/>
              <a:gd name="connsiteX2089" fmla="*/ 2059372 w 2782030"/>
              <a:gd name="connsiteY2089" fmla="*/ 518958 h 2683740"/>
              <a:gd name="connsiteX2090" fmla="*/ 2062742 w 2782030"/>
              <a:gd name="connsiteY2090" fmla="*/ 515583 h 2683740"/>
              <a:gd name="connsiteX2091" fmla="*/ 2049260 w 2782030"/>
              <a:gd name="connsiteY2091" fmla="*/ 502087 h 2683740"/>
              <a:gd name="connsiteX2092" fmla="*/ 2035780 w 2782030"/>
              <a:gd name="connsiteY2092" fmla="*/ 491964 h 2683740"/>
              <a:gd name="connsiteX2093" fmla="*/ 2029040 w 2782030"/>
              <a:gd name="connsiteY2093" fmla="*/ 488590 h 2683740"/>
              <a:gd name="connsiteX2094" fmla="*/ 2025669 w 2782030"/>
              <a:gd name="connsiteY2094" fmla="*/ 491964 h 2683740"/>
              <a:gd name="connsiteX2095" fmla="*/ 2012188 w 2782030"/>
              <a:gd name="connsiteY2095" fmla="*/ 491964 h 2683740"/>
              <a:gd name="connsiteX2096" fmla="*/ 1988597 w 2782030"/>
              <a:gd name="connsiteY2096" fmla="*/ 468346 h 2683740"/>
              <a:gd name="connsiteX2097" fmla="*/ 1991967 w 2782030"/>
              <a:gd name="connsiteY2097" fmla="*/ 464971 h 2683740"/>
              <a:gd name="connsiteX2098" fmla="*/ 1975117 w 2782030"/>
              <a:gd name="connsiteY2098" fmla="*/ 454848 h 2683740"/>
              <a:gd name="connsiteX2099" fmla="*/ 1971747 w 2782030"/>
              <a:gd name="connsiteY2099" fmla="*/ 461596 h 2683740"/>
              <a:gd name="connsiteX2100" fmla="*/ 2012188 w 2782030"/>
              <a:gd name="connsiteY2100" fmla="*/ 491964 h 2683740"/>
              <a:gd name="connsiteX2101" fmla="*/ 1981857 w 2782030"/>
              <a:gd name="connsiteY2101" fmla="*/ 485216 h 2683740"/>
              <a:gd name="connsiteX2102" fmla="*/ 1985227 w 2782030"/>
              <a:gd name="connsiteY2102" fmla="*/ 478467 h 2683740"/>
              <a:gd name="connsiteX2103" fmla="*/ 1971747 w 2782030"/>
              <a:gd name="connsiteY2103" fmla="*/ 475094 h 2683740"/>
              <a:gd name="connsiteX2104" fmla="*/ 1975117 w 2782030"/>
              <a:gd name="connsiteY2104" fmla="*/ 471719 h 2683740"/>
              <a:gd name="connsiteX2105" fmla="*/ 1958265 w 2782030"/>
              <a:gd name="connsiteY2105" fmla="*/ 461596 h 2683740"/>
              <a:gd name="connsiteX2106" fmla="*/ 1948155 w 2782030"/>
              <a:gd name="connsiteY2106" fmla="*/ 461596 h 2683740"/>
              <a:gd name="connsiteX2107" fmla="*/ 1971747 w 2782030"/>
              <a:gd name="connsiteY2107" fmla="*/ 478467 h 2683740"/>
              <a:gd name="connsiteX2108" fmla="*/ 1958265 w 2782030"/>
              <a:gd name="connsiteY2108" fmla="*/ 475094 h 2683740"/>
              <a:gd name="connsiteX2109" fmla="*/ 1961635 w 2782030"/>
              <a:gd name="connsiteY2109" fmla="*/ 475094 h 2683740"/>
              <a:gd name="connsiteX2110" fmla="*/ 1995337 w 2782030"/>
              <a:gd name="connsiteY2110" fmla="*/ 491964 h 2683740"/>
              <a:gd name="connsiteX2111" fmla="*/ 1998707 w 2782030"/>
              <a:gd name="connsiteY2111" fmla="*/ 502087 h 2683740"/>
              <a:gd name="connsiteX2112" fmla="*/ 1957319 w 2782030"/>
              <a:gd name="connsiteY2112" fmla="*/ 479775 h 2683740"/>
              <a:gd name="connsiteX2113" fmla="*/ 1954895 w 2782030"/>
              <a:gd name="connsiteY2113" fmla="*/ 479775 h 2683740"/>
              <a:gd name="connsiteX2114" fmla="*/ 1954895 w 2782030"/>
              <a:gd name="connsiteY2114" fmla="*/ 481420 h 2683740"/>
              <a:gd name="connsiteX2115" fmla="*/ 1954895 w 2782030"/>
              <a:gd name="connsiteY2115" fmla="*/ 481842 h 2683740"/>
              <a:gd name="connsiteX2116" fmla="*/ 1946891 w 2782030"/>
              <a:gd name="connsiteY2116" fmla="*/ 477625 h 2683740"/>
              <a:gd name="connsiteX2117" fmla="*/ 1941681 w 2782030"/>
              <a:gd name="connsiteY2117" fmla="*/ 478426 h 2683740"/>
              <a:gd name="connsiteX2118" fmla="*/ 1938317 w 2782030"/>
              <a:gd name="connsiteY2118" fmla="*/ 476446 h 2683740"/>
              <a:gd name="connsiteX2119" fmla="*/ 1931725 w 2782030"/>
              <a:gd name="connsiteY2119" fmla="*/ 472141 h 2683740"/>
              <a:gd name="connsiteX2120" fmla="*/ 1924563 w 2782030"/>
              <a:gd name="connsiteY2120" fmla="*/ 468346 h 2683740"/>
              <a:gd name="connsiteX2121" fmla="*/ 1938317 w 2782030"/>
              <a:gd name="connsiteY2121" fmla="*/ 476446 h 2683740"/>
              <a:gd name="connsiteX2122" fmla="*/ 1941415 w 2782030"/>
              <a:gd name="connsiteY2122" fmla="*/ 478467 h 2683740"/>
              <a:gd name="connsiteX2123" fmla="*/ 1941681 w 2782030"/>
              <a:gd name="connsiteY2123" fmla="*/ 478426 h 2683740"/>
              <a:gd name="connsiteX2124" fmla="*/ 1981857 w 2782030"/>
              <a:gd name="connsiteY2124" fmla="*/ 502087 h 2683740"/>
              <a:gd name="connsiteX2125" fmla="*/ 2008818 w 2782030"/>
              <a:gd name="connsiteY2125" fmla="*/ 522333 h 2683740"/>
              <a:gd name="connsiteX2126" fmla="*/ 2035780 w 2782030"/>
              <a:gd name="connsiteY2126" fmla="*/ 542577 h 2683740"/>
              <a:gd name="connsiteX2127" fmla="*/ 2052630 w 2782030"/>
              <a:gd name="connsiteY2127" fmla="*/ 552700 h 2683740"/>
              <a:gd name="connsiteX2128" fmla="*/ 2056000 w 2782030"/>
              <a:gd name="connsiteY2128" fmla="*/ 549325 h 2683740"/>
              <a:gd name="connsiteX2129" fmla="*/ 2066112 w 2782030"/>
              <a:gd name="connsiteY2129" fmla="*/ 549325 h 2683740"/>
              <a:gd name="connsiteX2130" fmla="*/ 2069482 w 2782030"/>
              <a:gd name="connsiteY2130" fmla="*/ 559448 h 2683740"/>
              <a:gd name="connsiteX2131" fmla="*/ 2079592 w 2782030"/>
              <a:gd name="connsiteY2131" fmla="*/ 579693 h 2683740"/>
              <a:gd name="connsiteX2132" fmla="*/ 2072852 w 2782030"/>
              <a:gd name="connsiteY2132" fmla="*/ 579693 h 2683740"/>
              <a:gd name="connsiteX2133" fmla="*/ 2099814 w 2782030"/>
              <a:gd name="connsiteY2133" fmla="*/ 599939 h 2683740"/>
              <a:gd name="connsiteX2134" fmla="*/ 2089703 w 2782030"/>
              <a:gd name="connsiteY2134" fmla="*/ 593189 h 2683740"/>
              <a:gd name="connsiteX2135" fmla="*/ 2088210 w 2782030"/>
              <a:gd name="connsiteY2135" fmla="*/ 594683 h 2683740"/>
              <a:gd name="connsiteX2136" fmla="*/ 2087596 w 2782030"/>
              <a:gd name="connsiteY2136" fmla="*/ 594033 h 2683740"/>
              <a:gd name="connsiteX2137" fmla="*/ 2059372 w 2782030"/>
              <a:gd name="connsiteY2137" fmla="*/ 576319 h 2683740"/>
              <a:gd name="connsiteX2138" fmla="*/ 2079592 w 2782030"/>
              <a:gd name="connsiteY2138" fmla="*/ 589816 h 2683740"/>
              <a:gd name="connsiteX2139" fmla="*/ 2093073 w 2782030"/>
              <a:gd name="connsiteY2139" fmla="*/ 606687 h 2683740"/>
              <a:gd name="connsiteX2140" fmla="*/ 2086332 w 2782030"/>
              <a:gd name="connsiteY2140" fmla="*/ 610062 h 2683740"/>
              <a:gd name="connsiteX2141" fmla="*/ 2079592 w 2782030"/>
              <a:gd name="connsiteY2141" fmla="*/ 599939 h 2683740"/>
              <a:gd name="connsiteX2142" fmla="*/ 2066112 w 2782030"/>
              <a:gd name="connsiteY2142" fmla="*/ 589816 h 2683740"/>
              <a:gd name="connsiteX2143" fmla="*/ 2066112 w 2782030"/>
              <a:gd name="connsiteY2143" fmla="*/ 586441 h 2683740"/>
              <a:gd name="connsiteX2144" fmla="*/ 2049260 w 2782030"/>
              <a:gd name="connsiteY2144" fmla="*/ 572945 h 2683740"/>
              <a:gd name="connsiteX2145" fmla="*/ 2049260 w 2782030"/>
              <a:gd name="connsiteY2145" fmla="*/ 576319 h 2683740"/>
              <a:gd name="connsiteX2146" fmla="*/ 2018929 w 2782030"/>
              <a:gd name="connsiteY2146" fmla="*/ 552700 h 2683740"/>
              <a:gd name="connsiteX2147" fmla="*/ 1995337 w 2782030"/>
              <a:gd name="connsiteY2147" fmla="*/ 535829 h 2683740"/>
              <a:gd name="connsiteX2148" fmla="*/ 1975117 w 2782030"/>
              <a:gd name="connsiteY2148" fmla="*/ 515583 h 2683740"/>
              <a:gd name="connsiteX2149" fmla="*/ 1978487 w 2782030"/>
              <a:gd name="connsiteY2149" fmla="*/ 525706 h 2683740"/>
              <a:gd name="connsiteX2150" fmla="*/ 1988597 w 2782030"/>
              <a:gd name="connsiteY2150" fmla="*/ 532454 h 2683740"/>
              <a:gd name="connsiteX2151" fmla="*/ 1968375 w 2782030"/>
              <a:gd name="connsiteY2151" fmla="*/ 518958 h 2683740"/>
              <a:gd name="connsiteX2152" fmla="*/ 1971747 w 2782030"/>
              <a:gd name="connsiteY2152" fmla="*/ 515583 h 2683740"/>
              <a:gd name="connsiteX2153" fmla="*/ 1944785 w 2782030"/>
              <a:gd name="connsiteY2153" fmla="*/ 498712 h 2683740"/>
              <a:gd name="connsiteX2154" fmla="*/ 1931304 w 2782030"/>
              <a:gd name="connsiteY2154" fmla="*/ 495339 h 2683740"/>
              <a:gd name="connsiteX2155" fmla="*/ 1921193 w 2782030"/>
              <a:gd name="connsiteY2155" fmla="*/ 498712 h 2683740"/>
              <a:gd name="connsiteX2156" fmla="*/ 1924563 w 2782030"/>
              <a:gd name="connsiteY2156" fmla="*/ 505460 h 2683740"/>
              <a:gd name="connsiteX2157" fmla="*/ 1921193 w 2782030"/>
              <a:gd name="connsiteY2157" fmla="*/ 505460 h 2683740"/>
              <a:gd name="connsiteX2158" fmla="*/ 1911082 w 2782030"/>
              <a:gd name="connsiteY2158" fmla="*/ 498712 h 2683740"/>
              <a:gd name="connsiteX2159" fmla="*/ 1907712 w 2782030"/>
              <a:gd name="connsiteY2159" fmla="*/ 498712 h 2683740"/>
              <a:gd name="connsiteX2160" fmla="*/ 1917822 w 2782030"/>
              <a:gd name="connsiteY2160" fmla="*/ 505460 h 2683740"/>
              <a:gd name="connsiteX2161" fmla="*/ 1912768 w 2782030"/>
              <a:gd name="connsiteY2161" fmla="*/ 506726 h 2683740"/>
              <a:gd name="connsiteX2162" fmla="*/ 1910333 w 2782030"/>
              <a:gd name="connsiteY2162" fmla="*/ 506117 h 2683740"/>
              <a:gd name="connsiteX2163" fmla="*/ 1918865 w 2782030"/>
              <a:gd name="connsiteY2163" fmla="*/ 510282 h 2683740"/>
              <a:gd name="connsiteX2164" fmla="*/ 1919039 w 2782030"/>
              <a:gd name="connsiteY2164" fmla="*/ 508980 h 2683740"/>
              <a:gd name="connsiteX2165" fmla="*/ 1922101 w 2782030"/>
              <a:gd name="connsiteY2165" fmla="*/ 508511 h 2683740"/>
              <a:gd name="connsiteX2166" fmla="*/ 1926776 w 2782030"/>
              <a:gd name="connsiteY2166" fmla="*/ 512155 h 2683740"/>
              <a:gd name="connsiteX2167" fmla="*/ 1931533 w 2782030"/>
              <a:gd name="connsiteY2167" fmla="*/ 510490 h 2683740"/>
              <a:gd name="connsiteX2168" fmla="*/ 1931095 w 2782030"/>
              <a:gd name="connsiteY2168" fmla="*/ 504763 h 2683740"/>
              <a:gd name="connsiteX2169" fmla="*/ 1938092 w 2782030"/>
              <a:gd name="connsiteY2169" fmla="*/ 508928 h 2683740"/>
              <a:gd name="connsiteX2170" fmla="*/ 1941591 w 2782030"/>
              <a:gd name="connsiteY2170" fmla="*/ 517258 h 2683740"/>
              <a:gd name="connsiteX2171" fmla="*/ 1934157 w 2782030"/>
              <a:gd name="connsiteY2171" fmla="*/ 516737 h 2683740"/>
              <a:gd name="connsiteX2172" fmla="*/ 1928281 w 2782030"/>
              <a:gd name="connsiteY2172" fmla="*/ 514609 h 2683740"/>
              <a:gd name="connsiteX2173" fmla="*/ 1928499 w 2782030"/>
              <a:gd name="connsiteY2173" fmla="*/ 514984 h 2683740"/>
              <a:gd name="connsiteX2174" fmla="*/ 1958778 w 2782030"/>
              <a:gd name="connsiteY2174" fmla="*/ 529762 h 2683740"/>
              <a:gd name="connsiteX2175" fmla="*/ 1982559 w 2782030"/>
              <a:gd name="connsiteY2175" fmla="*/ 548574 h 2683740"/>
              <a:gd name="connsiteX2176" fmla="*/ 1985735 w 2782030"/>
              <a:gd name="connsiteY2176" fmla="*/ 550243 h 2683740"/>
              <a:gd name="connsiteX2177" fmla="*/ 1983911 w 2782030"/>
              <a:gd name="connsiteY2177" fmla="*/ 549643 h 2683740"/>
              <a:gd name="connsiteX2178" fmla="*/ 2022518 w 2782030"/>
              <a:gd name="connsiteY2178" fmla="*/ 580184 h 2683740"/>
              <a:gd name="connsiteX2179" fmla="*/ 2023052 w 2782030"/>
              <a:gd name="connsiteY2179" fmla="*/ 577228 h 2683740"/>
              <a:gd name="connsiteX2180" fmla="*/ 2023447 w 2782030"/>
              <a:gd name="connsiteY2180" fmla="*/ 580918 h 2683740"/>
              <a:gd name="connsiteX2181" fmla="*/ 2127839 w 2782030"/>
              <a:gd name="connsiteY2181" fmla="*/ 663498 h 2683740"/>
              <a:gd name="connsiteX2182" fmla="*/ 2244377 w 2782030"/>
              <a:gd name="connsiteY2182" fmla="*/ 804816 h 2683740"/>
              <a:gd name="connsiteX2183" fmla="*/ 2232763 w 2782030"/>
              <a:gd name="connsiteY2183" fmla="*/ 780547 h 2683740"/>
              <a:gd name="connsiteX2184" fmla="*/ 2232041 w 2782030"/>
              <a:gd name="connsiteY2184" fmla="*/ 768032 h 2683740"/>
              <a:gd name="connsiteX2185" fmla="*/ 2219451 w 2782030"/>
              <a:gd name="connsiteY2185" fmla="*/ 744547 h 2683740"/>
              <a:gd name="connsiteX2186" fmla="*/ 2198831 w 2782030"/>
              <a:gd name="connsiteY2186" fmla="*/ 725249 h 2683740"/>
              <a:gd name="connsiteX2187" fmla="*/ 2192099 w 2782030"/>
              <a:gd name="connsiteY2187" fmla="*/ 711823 h 2683740"/>
              <a:gd name="connsiteX2188" fmla="*/ 2181999 w 2782030"/>
              <a:gd name="connsiteY2188" fmla="*/ 698398 h 2683740"/>
              <a:gd name="connsiteX2189" fmla="*/ 2168533 w 2782030"/>
              <a:gd name="connsiteY2189" fmla="*/ 684973 h 2683740"/>
              <a:gd name="connsiteX2190" fmla="*/ 2155067 w 2782030"/>
              <a:gd name="connsiteY2190" fmla="*/ 678260 h 2683740"/>
              <a:gd name="connsiteX2191" fmla="*/ 2148333 w 2782030"/>
              <a:gd name="connsiteY2191" fmla="*/ 668192 h 2683740"/>
              <a:gd name="connsiteX2192" fmla="*/ 2131502 w 2782030"/>
              <a:gd name="connsiteY2192" fmla="*/ 644697 h 2683740"/>
              <a:gd name="connsiteX2193" fmla="*/ 2161799 w 2782030"/>
              <a:gd name="connsiteY2193" fmla="*/ 668192 h 2683740"/>
              <a:gd name="connsiteX2194" fmla="*/ 2158434 w 2782030"/>
              <a:gd name="connsiteY2194" fmla="*/ 668192 h 2683740"/>
              <a:gd name="connsiteX2195" fmla="*/ 2188732 w 2782030"/>
              <a:gd name="connsiteY2195" fmla="*/ 698398 h 2683740"/>
              <a:gd name="connsiteX2196" fmla="*/ 2171899 w 2782030"/>
              <a:gd name="connsiteY2196" fmla="*/ 678260 h 2683740"/>
              <a:gd name="connsiteX2197" fmla="*/ 2158434 w 2782030"/>
              <a:gd name="connsiteY2197" fmla="*/ 661479 h 2683740"/>
              <a:gd name="connsiteX2198" fmla="*/ 2168533 w 2782030"/>
              <a:gd name="connsiteY2198" fmla="*/ 664834 h 2683740"/>
              <a:gd name="connsiteX2199" fmla="*/ 2188732 w 2782030"/>
              <a:gd name="connsiteY2199" fmla="*/ 691685 h 2683740"/>
              <a:gd name="connsiteX2200" fmla="*/ 2195464 w 2782030"/>
              <a:gd name="connsiteY2200" fmla="*/ 698398 h 2683740"/>
              <a:gd name="connsiteX2201" fmla="*/ 2192099 w 2782030"/>
              <a:gd name="connsiteY2201" fmla="*/ 691685 h 2683740"/>
              <a:gd name="connsiteX2202" fmla="*/ 2208930 w 2782030"/>
              <a:gd name="connsiteY2202" fmla="*/ 711823 h 2683740"/>
              <a:gd name="connsiteX2203" fmla="*/ 2232495 w 2782030"/>
              <a:gd name="connsiteY2203" fmla="*/ 735316 h 2683740"/>
              <a:gd name="connsiteX2204" fmla="*/ 2225763 w 2782030"/>
              <a:gd name="connsiteY2204" fmla="*/ 728605 h 2683740"/>
              <a:gd name="connsiteX2205" fmla="*/ 2232495 w 2782030"/>
              <a:gd name="connsiteY2205" fmla="*/ 742030 h 2683740"/>
              <a:gd name="connsiteX2206" fmla="*/ 2244561 w 2782030"/>
              <a:gd name="connsiteY2206" fmla="*/ 751953 h 2683740"/>
              <a:gd name="connsiteX2207" fmla="*/ 2259795 w 2782030"/>
              <a:gd name="connsiteY2207" fmla="*/ 758260 h 2683740"/>
              <a:gd name="connsiteX2208" fmla="*/ 2257173 w 2782030"/>
              <a:gd name="connsiteY2208" fmla="*/ 763500 h 2683740"/>
              <a:gd name="connsiteX2209" fmla="*/ 2266161 w 2782030"/>
              <a:gd name="connsiteY2209" fmla="*/ 772236 h 2683740"/>
              <a:gd name="connsiteX2210" fmla="*/ 2269527 w 2782030"/>
              <a:gd name="connsiteY2210" fmla="*/ 782305 h 2683740"/>
              <a:gd name="connsiteX2211" fmla="*/ 2279628 w 2782030"/>
              <a:gd name="connsiteY2211" fmla="*/ 792373 h 2683740"/>
              <a:gd name="connsiteX2212" fmla="*/ 2269527 w 2782030"/>
              <a:gd name="connsiteY2212" fmla="*/ 785661 h 2683740"/>
              <a:gd name="connsiteX2213" fmla="*/ 2282993 w 2782030"/>
              <a:gd name="connsiteY2213" fmla="*/ 809154 h 2683740"/>
              <a:gd name="connsiteX2214" fmla="*/ 2289727 w 2782030"/>
              <a:gd name="connsiteY2214" fmla="*/ 809154 h 2683740"/>
              <a:gd name="connsiteX2215" fmla="*/ 2293092 w 2782030"/>
              <a:gd name="connsiteY2215" fmla="*/ 822579 h 2683740"/>
              <a:gd name="connsiteX2216" fmla="*/ 2303193 w 2782030"/>
              <a:gd name="connsiteY2216" fmla="*/ 839362 h 2683740"/>
              <a:gd name="connsiteX2217" fmla="*/ 2309925 w 2782030"/>
              <a:gd name="connsiteY2217" fmla="*/ 842718 h 2683740"/>
              <a:gd name="connsiteX2218" fmla="*/ 2296459 w 2782030"/>
              <a:gd name="connsiteY2218" fmla="*/ 822579 h 2683740"/>
              <a:gd name="connsiteX2219" fmla="*/ 2313292 w 2782030"/>
              <a:gd name="connsiteY2219" fmla="*/ 849430 h 2683740"/>
              <a:gd name="connsiteX2220" fmla="*/ 2306558 w 2782030"/>
              <a:gd name="connsiteY2220" fmla="*/ 842718 h 2683740"/>
              <a:gd name="connsiteX2221" fmla="*/ 2323391 w 2782030"/>
              <a:gd name="connsiteY2221" fmla="*/ 869568 h 2683740"/>
              <a:gd name="connsiteX2222" fmla="*/ 2336857 w 2782030"/>
              <a:gd name="connsiteY2222" fmla="*/ 896419 h 2683740"/>
              <a:gd name="connsiteX2223" fmla="*/ 2336810 w 2782030"/>
              <a:gd name="connsiteY2223" fmla="*/ 896749 h 2683740"/>
              <a:gd name="connsiteX2224" fmla="*/ 2339737 w 2782030"/>
              <a:gd name="connsiteY2224" fmla="*/ 896000 h 2683740"/>
              <a:gd name="connsiteX2225" fmla="*/ 2343069 w 2782030"/>
              <a:gd name="connsiteY2225" fmla="*/ 900259 h 2683740"/>
              <a:gd name="connsiteX2226" fmla="*/ 2326411 w 2782030"/>
              <a:gd name="connsiteY2226" fmla="*/ 869592 h 2683740"/>
              <a:gd name="connsiteX2227" fmla="*/ 2346401 w 2782030"/>
              <a:gd name="connsiteY2227" fmla="*/ 907075 h 2683740"/>
              <a:gd name="connsiteX2228" fmla="*/ 2336746 w 2782030"/>
              <a:gd name="connsiteY2228" fmla="*/ 897199 h 2683740"/>
              <a:gd name="connsiteX2229" fmla="*/ 2336437 w 2782030"/>
              <a:gd name="connsiteY2229" fmla="*/ 899354 h 2683740"/>
              <a:gd name="connsiteX2230" fmla="*/ 2333491 w 2782030"/>
              <a:gd name="connsiteY2230" fmla="*/ 899775 h 2683740"/>
              <a:gd name="connsiteX2231" fmla="*/ 2323391 w 2782030"/>
              <a:gd name="connsiteY2231" fmla="*/ 876280 h 2683740"/>
              <a:gd name="connsiteX2232" fmla="*/ 2312183 w 2782030"/>
              <a:gd name="connsiteY2232" fmla="*/ 865106 h 2683740"/>
              <a:gd name="connsiteX2233" fmla="*/ 2317451 w 2782030"/>
              <a:gd name="connsiteY2233" fmla="*/ 874325 h 2683740"/>
              <a:gd name="connsiteX2234" fmla="*/ 2320025 w 2782030"/>
              <a:gd name="connsiteY2234" fmla="*/ 876280 h 2683740"/>
              <a:gd name="connsiteX2235" fmla="*/ 2326758 w 2782030"/>
              <a:gd name="connsiteY2235" fmla="*/ 896419 h 2683740"/>
              <a:gd name="connsiteX2236" fmla="*/ 2346957 w 2782030"/>
              <a:gd name="connsiteY2236" fmla="*/ 923267 h 2683740"/>
              <a:gd name="connsiteX2237" fmla="*/ 2346957 w 2782030"/>
              <a:gd name="connsiteY2237" fmla="*/ 919912 h 2683740"/>
              <a:gd name="connsiteX2238" fmla="*/ 2345976 w 2782030"/>
              <a:gd name="connsiteY2238" fmla="*/ 917226 h 2683740"/>
              <a:gd name="connsiteX2239" fmla="*/ 2354531 w 2782030"/>
              <a:gd name="connsiteY2239" fmla="*/ 931659 h 2683740"/>
              <a:gd name="connsiteX2240" fmla="*/ 2360423 w 2782030"/>
              <a:gd name="connsiteY2240" fmla="*/ 950118 h 2683740"/>
              <a:gd name="connsiteX2241" fmla="*/ 2370522 w 2782030"/>
              <a:gd name="connsiteY2241" fmla="*/ 956831 h 2683740"/>
              <a:gd name="connsiteX2242" fmla="*/ 2367155 w 2782030"/>
              <a:gd name="connsiteY2242" fmla="*/ 963543 h 2683740"/>
              <a:gd name="connsiteX2243" fmla="*/ 2350324 w 2782030"/>
              <a:gd name="connsiteY2243" fmla="*/ 933337 h 2683740"/>
              <a:gd name="connsiteX2244" fmla="*/ 2360423 w 2782030"/>
              <a:gd name="connsiteY2244" fmla="*/ 956831 h 2683740"/>
              <a:gd name="connsiteX2245" fmla="*/ 2360423 w 2782030"/>
              <a:gd name="connsiteY2245" fmla="*/ 963543 h 2683740"/>
              <a:gd name="connsiteX2246" fmla="*/ 2367155 w 2782030"/>
              <a:gd name="connsiteY2246" fmla="*/ 987038 h 2683740"/>
              <a:gd name="connsiteX2247" fmla="*/ 2363790 w 2782030"/>
              <a:gd name="connsiteY2247" fmla="*/ 987038 h 2683740"/>
              <a:gd name="connsiteX2248" fmla="*/ 2361685 w 2782030"/>
              <a:gd name="connsiteY2248" fmla="*/ 978227 h 2683740"/>
              <a:gd name="connsiteX2249" fmla="*/ 2359713 w 2782030"/>
              <a:gd name="connsiteY2249" fmla="*/ 973400 h 2683740"/>
              <a:gd name="connsiteX2250" fmla="*/ 2357594 w 2782030"/>
              <a:gd name="connsiteY2250" fmla="*/ 971547 h 2683740"/>
              <a:gd name="connsiteX2251" fmla="*/ 2354917 w 2782030"/>
              <a:gd name="connsiteY2251" fmla="*/ 967196 h 2683740"/>
              <a:gd name="connsiteX2252" fmla="*/ 2353689 w 2782030"/>
              <a:gd name="connsiteY2252" fmla="*/ 970256 h 2683740"/>
              <a:gd name="connsiteX2253" fmla="*/ 2347601 w 2782030"/>
              <a:gd name="connsiteY2253" fmla="*/ 958116 h 2683740"/>
              <a:gd name="connsiteX2254" fmla="*/ 2340047 w 2782030"/>
              <a:gd name="connsiteY2254" fmla="*/ 952367 h 2683740"/>
              <a:gd name="connsiteX2255" fmla="*/ 2333110 w 2782030"/>
              <a:gd name="connsiteY2255" fmla="*/ 955361 h 2683740"/>
              <a:gd name="connsiteX2256" fmla="*/ 2346141 w 2782030"/>
              <a:gd name="connsiteY2256" fmla="*/ 979263 h 2683740"/>
              <a:gd name="connsiteX2257" fmla="*/ 2353212 w 2782030"/>
              <a:gd name="connsiteY2257" fmla="*/ 1000042 h 2683740"/>
              <a:gd name="connsiteX2258" fmla="*/ 2354221 w 2782030"/>
              <a:gd name="connsiteY2258" fmla="*/ 1001053 h 2683740"/>
              <a:gd name="connsiteX2259" fmla="*/ 2357594 w 2782030"/>
              <a:gd name="connsiteY2259" fmla="*/ 990936 h 2683740"/>
              <a:gd name="connsiteX2260" fmla="*/ 2360966 w 2782030"/>
              <a:gd name="connsiteY2260" fmla="*/ 997680 h 2683740"/>
              <a:gd name="connsiteX2261" fmla="*/ 2381201 w 2782030"/>
              <a:gd name="connsiteY2261" fmla="*/ 1004425 h 2683740"/>
              <a:gd name="connsiteX2262" fmla="*/ 2387945 w 2782030"/>
              <a:gd name="connsiteY2262" fmla="*/ 1014541 h 2683740"/>
              <a:gd name="connsiteX2263" fmla="*/ 2381201 w 2782030"/>
              <a:gd name="connsiteY2263" fmla="*/ 997680 h 2683740"/>
              <a:gd name="connsiteX2264" fmla="*/ 2384574 w 2782030"/>
              <a:gd name="connsiteY2264" fmla="*/ 997680 h 2683740"/>
              <a:gd name="connsiteX2265" fmla="*/ 2391319 w 2782030"/>
              <a:gd name="connsiteY2265" fmla="*/ 1017913 h 2683740"/>
              <a:gd name="connsiteX2266" fmla="*/ 2398063 w 2782030"/>
              <a:gd name="connsiteY2266" fmla="*/ 1011170 h 2683740"/>
              <a:gd name="connsiteX2267" fmla="*/ 2401435 w 2782030"/>
              <a:gd name="connsiteY2267" fmla="*/ 1017913 h 2683740"/>
              <a:gd name="connsiteX2268" fmla="*/ 2408180 w 2782030"/>
              <a:gd name="connsiteY2268" fmla="*/ 1017913 h 2683740"/>
              <a:gd name="connsiteX2269" fmla="*/ 2404808 w 2782030"/>
              <a:gd name="connsiteY2269" fmla="*/ 1001053 h 2683740"/>
              <a:gd name="connsiteX2270" fmla="*/ 2421670 w 2782030"/>
              <a:gd name="connsiteY2270" fmla="*/ 994308 h 2683740"/>
              <a:gd name="connsiteX2271" fmla="*/ 2428415 w 2782030"/>
              <a:gd name="connsiteY2271" fmla="*/ 1004425 h 2683740"/>
              <a:gd name="connsiteX2272" fmla="*/ 2425041 w 2782030"/>
              <a:gd name="connsiteY2272" fmla="*/ 994308 h 2683740"/>
              <a:gd name="connsiteX2273" fmla="*/ 2431786 w 2782030"/>
              <a:gd name="connsiteY2273" fmla="*/ 1001053 h 2683740"/>
              <a:gd name="connsiteX2274" fmla="*/ 2438531 w 2782030"/>
              <a:gd name="connsiteY2274" fmla="*/ 1014541 h 2683740"/>
              <a:gd name="connsiteX2275" fmla="*/ 2438531 w 2782030"/>
              <a:gd name="connsiteY2275" fmla="*/ 1004425 h 2683740"/>
              <a:gd name="connsiteX2276" fmla="*/ 2448649 w 2782030"/>
              <a:gd name="connsiteY2276" fmla="*/ 1014541 h 2683740"/>
              <a:gd name="connsiteX2277" fmla="*/ 2445511 w 2782030"/>
              <a:gd name="connsiteY2277" fmla="*/ 1015064 h 2683740"/>
              <a:gd name="connsiteX2278" fmla="*/ 2450727 w 2782030"/>
              <a:gd name="connsiteY2278" fmla="*/ 1022020 h 2683740"/>
              <a:gd name="connsiteX2279" fmla="*/ 2452562 w 2782030"/>
              <a:gd name="connsiteY2279" fmla="*/ 1029361 h 2683740"/>
              <a:gd name="connsiteX2280" fmla="*/ 2453287 w 2782030"/>
              <a:gd name="connsiteY2280" fmla="*/ 1022128 h 2683740"/>
              <a:gd name="connsiteX2281" fmla="*/ 2462139 w 2782030"/>
              <a:gd name="connsiteY2281" fmla="*/ 1034774 h 2683740"/>
              <a:gd name="connsiteX2282" fmla="*/ 2465314 w 2782030"/>
              <a:gd name="connsiteY2282" fmla="*/ 1018897 h 2683740"/>
              <a:gd name="connsiteX2283" fmla="*/ 2465095 w 2782030"/>
              <a:gd name="connsiteY2283" fmla="*/ 1018897 h 2683740"/>
              <a:gd name="connsiteX2284" fmla="*/ 2461347 w 2782030"/>
              <a:gd name="connsiteY2284" fmla="*/ 1009526 h 2683740"/>
              <a:gd name="connsiteX2285" fmla="*/ 2468845 w 2782030"/>
              <a:gd name="connsiteY2285" fmla="*/ 1018897 h 2683740"/>
              <a:gd name="connsiteX2286" fmla="*/ 2465839 w 2782030"/>
              <a:gd name="connsiteY2286" fmla="*/ 1018897 h 2683740"/>
              <a:gd name="connsiteX2287" fmla="*/ 2468884 w 2782030"/>
              <a:gd name="connsiteY2287" fmla="*/ 1028029 h 2683740"/>
              <a:gd name="connsiteX2288" fmla="*/ 2468884 w 2782030"/>
              <a:gd name="connsiteY2288" fmla="*/ 1017913 h 2683740"/>
              <a:gd name="connsiteX2289" fmla="*/ 2475629 w 2782030"/>
              <a:gd name="connsiteY2289" fmla="*/ 1024658 h 2683740"/>
              <a:gd name="connsiteX2290" fmla="*/ 2468884 w 2782030"/>
              <a:gd name="connsiteY2290" fmla="*/ 1007796 h 2683740"/>
              <a:gd name="connsiteX2291" fmla="*/ 2492490 w 2782030"/>
              <a:gd name="connsiteY2291" fmla="*/ 1017913 h 2683740"/>
              <a:gd name="connsiteX2292" fmla="*/ 2494598 w 2782030"/>
              <a:gd name="connsiteY2292" fmla="*/ 1025080 h 2683740"/>
              <a:gd name="connsiteX2293" fmla="*/ 2496409 w 2782030"/>
              <a:gd name="connsiteY2293" fmla="*/ 1028867 h 2683740"/>
              <a:gd name="connsiteX2294" fmla="*/ 2484729 w 2782030"/>
              <a:gd name="connsiteY2294" fmla="*/ 988703 h 2683740"/>
              <a:gd name="connsiteX2295" fmla="*/ 2486425 w 2782030"/>
              <a:gd name="connsiteY2295" fmla="*/ 981623 h 2683740"/>
              <a:gd name="connsiteX2296" fmla="*/ 2487174 w 2782030"/>
              <a:gd name="connsiteY2296" fmla="*/ 977391 h 2683740"/>
              <a:gd name="connsiteX2297" fmla="*/ 2488121 w 2782030"/>
              <a:gd name="connsiteY2297" fmla="*/ 982040 h 2683740"/>
              <a:gd name="connsiteX2298" fmla="*/ 2488121 w 2782030"/>
              <a:gd name="connsiteY2298" fmla="*/ 985372 h 2683740"/>
              <a:gd name="connsiteX2299" fmla="*/ 2491511 w 2782030"/>
              <a:gd name="connsiteY2299" fmla="*/ 995367 h 2683740"/>
              <a:gd name="connsiteX2300" fmla="*/ 2491511 w 2782030"/>
              <a:gd name="connsiteY2300" fmla="*/ 988703 h 2683740"/>
              <a:gd name="connsiteX2301" fmla="*/ 2505076 w 2782030"/>
              <a:gd name="connsiteY2301" fmla="*/ 1012026 h 2683740"/>
              <a:gd name="connsiteX2302" fmla="*/ 2494903 w 2782030"/>
              <a:gd name="connsiteY2302" fmla="*/ 1012026 h 2683740"/>
              <a:gd name="connsiteX2303" fmla="*/ 2498294 w 2782030"/>
              <a:gd name="connsiteY2303" fmla="*/ 1028684 h 2683740"/>
              <a:gd name="connsiteX2304" fmla="*/ 2498294 w 2782030"/>
              <a:gd name="connsiteY2304" fmla="*/ 1022021 h 2683740"/>
              <a:gd name="connsiteX2305" fmla="*/ 2499698 w 2782030"/>
              <a:gd name="connsiteY2305" fmla="*/ 1024779 h 2683740"/>
              <a:gd name="connsiteX2306" fmla="*/ 2507244 w 2782030"/>
              <a:gd name="connsiteY2306" fmla="*/ 1026765 h 2683740"/>
              <a:gd name="connsiteX2307" fmla="*/ 2512725 w 2782030"/>
              <a:gd name="connsiteY2307" fmla="*/ 1031401 h 2683740"/>
              <a:gd name="connsiteX2308" fmla="*/ 2509351 w 2782030"/>
              <a:gd name="connsiteY2308" fmla="*/ 1034774 h 2683740"/>
              <a:gd name="connsiteX2309" fmla="*/ 2516096 w 2782030"/>
              <a:gd name="connsiteY2309" fmla="*/ 1048262 h 2683740"/>
              <a:gd name="connsiteX2310" fmla="*/ 2510131 w 2782030"/>
              <a:gd name="connsiteY2310" fmla="*/ 1045279 h 2683740"/>
              <a:gd name="connsiteX2311" fmla="*/ 2511859 w 2782030"/>
              <a:gd name="connsiteY2311" fmla="*/ 1048675 h 2683740"/>
              <a:gd name="connsiteX2312" fmla="*/ 2522034 w 2782030"/>
              <a:gd name="connsiteY2312" fmla="*/ 1081993 h 2683740"/>
              <a:gd name="connsiteX2313" fmla="*/ 2522034 w 2782030"/>
              <a:gd name="connsiteY2313" fmla="*/ 1085325 h 2683740"/>
              <a:gd name="connsiteX2314" fmla="*/ 2511859 w 2782030"/>
              <a:gd name="connsiteY2314" fmla="*/ 1068665 h 2683740"/>
              <a:gd name="connsiteX2315" fmla="*/ 2511859 w 2782030"/>
              <a:gd name="connsiteY2315" fmla="*/ 1078661 h 2683740"/>
              <a:gd name="connsiteX2316" fmla="*/ 2513979 w 2782030"/>
              <a:gd name="connsiteY2316" fmla="*/ 1084075 h 2683740"/>
              <a:gd name="connsiteX2317" fmla="*/ 2511859 w 2782030"/>
              <a:gd name="connsiteY2317" fmla="*/ 1081993 h 2683740"/>
              <a:gd name="connsiteX2318" fmla="*/ 2500479 w 2782030"/>
              <a:gd name="connsiteY2318" fmla="*/ 1042860 h 2683740"/>
              <a:gd name="connsiteX2319" fmla="*/ 2498391 w 2782030"/>
              <a:gd name="connsiteY2319" fmla="*/ 1050792 h 2683740"/>
              <a:gd name="connsiteX2320" fmla="*/ 2489359 w 2782030"/>
              <a:gd name="connsiteY2320" fmla="*/ 1051612 h 2683740"/>
              <a:gd name="connsiteX2321" fmla="*/ 2491333 w 2782030"/>
              <a:gd name="connsiteY2321" fmla="*/ 1059503 h 2683740"/>
              <a:gd name="connsiteX2322" fmla="*/ 2490113 w 2782030"/>
              <a:gd name="connsiteY2322" fmla="*/ 1060587 h 2683740"/>
              <a:gd name="connsiteX2323" fmla="*/ 2492490 w 2782030"/>
              <a:gd name="connsiteY2323" fmla="*/ 1081984 h 2683740"/>
              <a:gd name="connsiteX2324" fmla="*/ 2492490 w 2782030"/>
              <a:gd name="connsiteY2324" fmla="*/ 1075239 h 2683740"/>
              <a:gd name="connsiteX2325" fmla="*/ 2502607 w 2782030"/>
              <a:gd name="connsiteY2325" fmla="*/ 1081984 h 2683740"/>
              <a:gd name="connsiteX2326" fmla="*/ 2505980 w 2782030"/>
              <a:gd name="connsiteY2326" fmla="*/ 1092100 h 2683740"/>
              <a:gd name="connsiteX2327" fmla="*/ 2512725 w 2782030"/>
              <a:gd name="connsiteY2327" fmla="*/ 1088728 h 2683740"/>
              <a:gd name="connsiteX2328" fmla="*/ 2512725 w 2782030"/>
              <a:gd name="connsiteY2328" fmla="*/ 1098843 h 2683740"/>
              <a:gd name="connsiteX2329" fmla="*/ 2522841 w 2782030"/>
              <a:gd name="connsiteY2329" fmla="*/ 1149426 h 2683740"/>
              <a:gd name="connsiteX2330" fmla="*/ 2519469 w 2782030"/>
              <a:gd name="connsiteY2330" fmla="*/ 1162914 h 2683740"/>
              <a:gd name="connsiteX2331" fmla="*/ 2512725 w 2782030"/>
              <a:gd name="connsiteY2331" fmla="*/ 1166286 h 2683740"/>
              <a:gd name="connsiteX2332" fmla="*/ 2509351 w 2782030"/>
              <a:gd name="connsiteY2332" fmla="*/ 1142681 h 2683740"/>
              <a:gd name="connsiteX2333" fmla="*/ 2509351 w 2782030"/>
              <a:gd name="connsiteY2333" fmla="*/ 1162914 h 2683740"/>
              <a:gd name="connsiteX2334" fmla="*/ 2516096 w 2782030"/>
              <a:gd name="connsiteY2334" fmla="*/ 1186519 h 2683740"/>
              <a:gd name="connsiteX2335" fmla="*/ 2519469 w 2782030"/>
              <a:gd name="connsiteY2335" fmla="*/ 1173031 h 2683740"/>
              <a:gd name="connsiteX2336" fmla="*/ 2522841 w 2782030"/>
              <a:gd name="connsiteY2336" fmla="*/ 1196635 h 2683740"/>
              <a:gd name="connsiteX2337" fmla="*/ 2522841 w 2782030"/>
              <a:gd name="connsiteY2337" fmla="*/ 1183147 h 2683740"/>
              <a:gd name="connsiteX2338" fmla="*/ 2526215 w 2782030"/>
              <a:gd name="connsiteY2338" fmla="*/ 1176402 h 2683740"/>
              <a:gd name="connsiteX2339" fmla="*/ 2526215 w 2782030"/>
              <a:gd name="connsiteY2339" fmla="*/ 1189892 h 2683740"/>
              <a:gd name="connsiteX2340" fmla="*/ 2529586 w 2782030"/>
              <a:gd name="connsiteY2340" fmla="*/ 1193264 h 2683740"/>
              <a:gd name="connsiteX2341" fmla="*/ 2532959 w 2782030"/>
              <a:gd name="connsiteY2341" fmla="*/ 1173031 h 2683740"/>
              <a:gd name="connsiteX2342" fmla="*/ 2539704 w 2782030"/>
              <a:gd name="connsiteY2342" fmla="*/ 1189892 h 2683740"/>
              <a:gd name="connsiteX2343" fmla="*/ 2543076 w 2782030"/>
              <a:gd name="connsiteY2343" fmla="*/ 1189892 h 2683740"/>
              <a:gd name="connsiteX2344" fmla="*/ 2543076 w 2782030"/>
              <a:gd name="connsiteY2344" fmla="*/ 1176402 h 2683740"/>
              <a:gd name="connsiteX2345" fmla="*/ 2543076 w 2782030"/>
              <a:gd name="connsiteY2345" fmla="*/ 1210123 h 2683740"/>
              <a:gd name="connsiteX2346" fmla="*/ 2546449 w 2782030"/>
              <a:gd name="connsiteY2346" fmla="*/ 1196635 h 2683740"/>
              <a:gd name="connsiteX2347" fmla="*/ 2553194 w 2782030"/>
              <a:gd name="connsiteY2347" fmla="*/ 1196635 h 2683740"/>
              <a:gd name="connsiteX2348" fmla="*/ 2549821 w 2782030"/>
              <a:gd name="connsiteY2348" fmla="*/ 1203380 h 2683740"/>
              <a:gd name="connsiteX2349" fmla="*/ 2553194 w 2782030"/>
              <a:gd name="connsiteY2349" fmla="*/ 1216868 h 2683740"/>
              <a:gd name="connsiteX2350" fmla="*/ 2549821 w 2782030"/>
              <a:gd name="connsiteY2350" fmla="*/ 1223613 h 2683740"/>
              <a:gd name="connsiteX2351" fmla="*/ 2546449 w 2782030"/>
              <a:gd name="connsiteY2351" fmla="*/ 1257334 h 2683740"/>
              <a:gd name="connsiteX2352" fmla="*/ 2553194 w 2782030"/>
              <a:gd name="connsiteY2352" fmla="*/ 1237101 h 2683740"/>
              <a:gd name="connsiteX2353" fmla="*/ 2549821 w 2782030"/>
              <a:gd name="connsiteY2353" fmla="*/ 1237101 h 2683740"/>
              <a:gd name="connsiteX2354" fmla="*/ 2553194 w 2782030"/>
              <a:gd name="connsiteY2354" fmla="*/ 1223613 h 2683740"/>
              <a:gd name="connsiteX2355" fmla="*/ 2556565 w 2782030"/>
              <a:gd name="connsiteY2355" fmla="*/ 1233728 h 2683740"/>
              <a:gd name="connsiteX2356" fmla="*/ 2556717 w 2782030"/>
              <a:gd name="connsiteY2356" fmla="*/ 1231767 h 2683740"/>
              <a:gd name="connsiteX2357" fmla="*/ 2557829 w 2782030"/>
              <a:gd name="connsiteY2357" fmla="*/ 1242159 h 2683740"/>
              <a:gd name="connsiteX2358" fmla="*/ 2556565 w 2782030"/>
              <a:gd name="connsiteY2358" fmla="*/ 1243845 h 2683740"/>
              <a:gd name="connsiteX2359" fmla="*/ 2556565 w 2782030"/>
              <a:gd name="connsiteY2359" fmla="*/ 1267449 h 2683740"/>
              <a:gd name="connsiteX2360" fmla="*/ 2539704 w 2782030"/>
              <a:gd name="connsiteY2360" fmla="*/ 1280939 h 2683740"/>
              <a:gd name="connsiteX2361" fmla="*/ 2532959 w 2782030"/>
              <a:gd name="connsiteY2361" fmla="*/ 1260706 h 2683740"/>
              <a:gd name="connsiteX2362" fmla="*/ 2532959 w 2782030"/>
              <a:gd name="connsiteY2362" fmla="*/ 1270822 h 2683740"/>
              <a:gd name="connsiteX2363" fmla="*/ 2529586 w 2782030"/>
              <a:gd name="connsiteY2363" fmla="*/ 1267449 h 2683740"/>
              <a:gd name="connsiteX2364" fmla="*/ 2529586 w 2782030"/>
              <a:gd name="connsiteY2364" fmla="*/ 1243845 h 2683740"/>
              <a:gd name="connsiteX2365" fmla="*/ 2532959 w 2782030"/>
              <a:gd name="connsiteY2365" fmla="*/ 1250589 h 2683740"/>
              <a:gd name="connsiteX2366" fmla="*/ 2526215 w 2782030"/>
              <a:gd name="connsiteY2366" fmla="*/ 1210123 h 2683740"/>
              <a:gd name="connsiteX2367" fmla="*/ 2522841 w 2782030"/>
              <a:gd name="connsiteY2367" fmla="*/ 1243845 h 2683740"/>
              <a:gd name="connsiteX2368" fmla="*/ 2522841 w 2782030"/>
              <a:gd name="connsiteY2368" fmla="*/ 1233728 h 2683740"/>
              <a:gd name="connsiteX2369" fmla="*/ 2519469 w 2782030"/>
              <a:gd name="connsiteY2369" fmla="*/ 1243845 h 2683740"/>
              <a:gd name="connsiteX2370" fmla="*/ 2522841 w 2782030"/>
              <a:gd name="connsiteY2370" fmla="*/ 1250589 h 2683740"/>
              <a:gd name="connsiteX2371" fmla="*/ 2512725 w 2782030"/>
              <a:gd name="connsiteY2371" fmla="*/ 1274194 h 2683740"/>
              <a:gd name="connsiteX2372" fmla="*/ 2512725 w 2782030"/>
              <a:gd name="connsiteY2372" fmla="*/ 1297799 h 2683740"/>
              <a:gd name="connsiteX2373" fmla="*/ 2502607 w 2782030"/>
              <a:gd name="connsiteY2373" fmla="*/ 1297799 h 2683740"/>
              <a:gd name="connsiteX2374" fmla="*/ 2505980 w 2782030"/>
              <a:gd name="connsiteY2374" fmla="*/ 1314660 h 2683740"/>
              <a:gd name="connsiteX2375" fmla="*/ 2516096 w 2782030"/>
              <a:gd name="connsiteY2375" fmla="*/ 1311287 h 2683740"/>
              <a:gd name="connsiteX2376" fmla="*/ 2519469 w 2782030"/>
              <a:gd name="connsiteY2376" fmla="*/ 1321403 h 2683740"/>
              <a:gd name="connsiteX2377" fmla="*/ 2509351 w 2782030"/>
              <a:gd name="connsiteY2377" fmla="*/ 1328148 h 2683740"/>
              <a:gd name="connsiteX2378" fmla="*/ 2509351 w 2782030"/>
              <a:gd name="connsiteY2378" fmla="*/ 1358498 h 2683740"/>
              <a:gd name="connsiteX2379" fmla="*/ 2512725 w 2782030"/>
              <a:gd name="connsiteY2379" fmla="*/ 1345008 h 2683740"/>
              <a:gd name="connsiteX2380" fmla="*/ 2519469 w 2782030"/>
              <a:gd name="connsiteY2380" fmla="*/ 1345008 h 2683740"/>
              <a:gd name="connsiteX2381" fmla="*/ 2516096 w 2782030"/>
              <a:gd name="connsiteY2381" fmla="*/ 1378729 h 2683740"/>
              <a:gd name="connsiteX2382" fmla="*/ 2522841 w 2782030"/>
              <a:gd name="connsiteY2382" fmla="*/ 1371986 h 2683740"/>
              <a:gd name="connsiteX2383" fmla="*/ 2526215 w 2782030"/>
              <a:gd name="connsiteY2383" fmla="*/ 1398962 h 2683740"/>
              <a:gd name="connsiteX2384" fmla="*/ 2529586 w 2782030"/>
              <a:gd name="connsiteY2384" fmla="*/ 1392219 h 2683740"/>
              <a:gd name="connsiteX2385" fmla="*/ 2526215 w 2782030"/>
              <a:gd name="connsiteY2385" fmla="*/ 1415824 h 2683740"/>
              <a:gd name="connsiteX2386" fmla="*/ 2539704 w 2782030"/>
              <a:gd name="connsiteY2386" fmla="*/ 1405707 h 2683740"/>
              <a:gd name="connsiteX2387" fmla="*/ 2536331 w 2782030"/>
              <a:gd name="connsiteY2387" fmla="*/ 1388846 h 2683740"/>
              <a:gd name="connsiteX2388" fmla="*/ 2539704 w 2782030"/>
              <a:gd name="connsiteY2388" fmla="*/ 1388846 h 2683740"/>
              <a:gd name="connsiteX2389" fmla="*/ 2543076 w 2782030"/>
              <a:gd name="connsiteY2389" fmla="*/ 1392219 h 2683740"/>
              <a:gd name="connsiteX2390" fmla="*/ 2543076 w 2782030"/>
              <a:gd name="connsiteY2390" fmla="*/ 1405707 h 2683740"/>
              <a:gd name="connsiteX2391" fmla="*/ 2549821 w 2782030"/>
              <a:gd name="connsiteY2391" fmla="*/ 1388846 h 2683740"/>
              <a:gd name="connsiteX2392" fmla="*/ 2553194 w 2782030"/>
              <a:gd name="connsiteY2392" fmla="*/ 1398962 h 2683740"/>
              <a:gd name="connsiteX2393" fmla="*/ 2553194 w 2782030"/>
              <a:gd name="connsiteY2393" fmla="*/ 1412450 h 2683740"/>
              <a:gd name="connsiteX2394" fmla="*/ 2546449 w 2782030"/>
              <a:gd name="connsiteY2394" fmla="*/ 1432683 h 2683740"/>
              <a:gd name="connsiteX2395" fmla="*/ 2543076 w 2782030"/>
              <a:gd name="connsiteY2395" fmla="*/ 1425940 h 2683740"/>
              <a:gd name="connsiteX2396" fmla="*/ 2543076 w 2782030"/>
              <a:gd name="connsiteY2396" fmla="*/ 1432683 h 2683740"/>
              <a:gd name="connsiteX2397" fmla="*/ 2546449 w 2782030"/>
              <a:gd name="connsiteY2397" fmla="*/ 1436055 h 2683740"/>
              <a:gd name="connsiteX2398" fmla="*/ 2539704 w 2782030"/>
              <a:gd name="connsiteY2398" fmla="*/ 1479893 h 2683740"/>
              <a:gd name="connsiteX2399" fmla="*/ 2532959 w 2782030"/>
              <a:gd name="connsiteY2399" fmla="*/ 1486638 h 2683740"/>
              <a:gd name="connsiteX2400" fmla="*/ 2529586 w 2782030"/>
              <a:gd name="connsiteY2400" fmla="*/ 1520359 h 2683740"/>
              <a:gd name="connsiteX2401" fmla="*/ 2526215 w 2782030"/>
              <a:gd name="connsiteY2401" fmla="*/ 1479893 h 2683740"/>
              <a:gd name="connsiteX2402" fmla="*/ 2526215 w 2782030"/>
              <a:gd name="connsiteY2402" fmla="*/ 1452916 h 2683740"/>
              <a:gd name="connsiteX2403" fmla="*/ 2522841 w 2782030"/>
              <a:gd name="connsiteY2403" fmla="*/ 1463033 h 2683740"/>
              <a:gd name="connsiteX2404" fmla="*/ 2522841 w 2782030"/>
              <a:gd name="connsiteY2404" fmla="*/ 1486638 h 2683740"/>
              <a:gd name="connsiteX2405" fmla="*/ 2516096 w 2782030"/>
              <a:gd name="connsiteY2405" fmla="*/ 1500126 h 2683740"/>
              <a:gd name="connsiteX2406" fmla="*/ 2512725 w 2782030"/>
              <a:gd name="connsiteY2406" fmla="*/ 1490009 h 2683740"/>
              <a:gd name="connsiteX2407" fmla="*/ 2505980 w 2782030"/>
              <a:gd name="connsiteY2407" fmla="*/ 1503497 h 2683740"/>
              <a:gd name="connsiteX2408" fmla="*/ 2512725 w 2782030"/>
              <a:gd name="connsiteY2408" fmla="*/ 1533847 h 2683740"/>
              <a:gd name="connsiteX2409" fmla="*/ 2509351 w 2782030"/>
              <a:gd name="connsiteY2409" fmla="*/ 1537220 h 2683740"/>
              <a:gd name="connsiteX2410" fmla="*/ 2509351 w 2782030"/>
              <a:gd name="connsiteY2410" fmla="*/ 1577685 h 2683740"/>
              <a:gd name="connsiteX2411" fmla="*/ 2512725 w 2782030"/>
              <a:gd name="connsiteY2411" fmla="*/ 1567568 h 2683740"/>
              <a:gd name="connsiteX2412" fmla="*/ 2522841 w 2782030"/>
              <a:gd name="connsiteY2412" fmla="*/ 1584430 h 2683740"/>
              <a:gd name="connsiteX2413" fmla="*/ 2509351 w 2782030"/>
              <a:gd name="connsiteY2413" fmla="*/ 1597918 h 2683740"/>
              <a:gd name="connsiteX2414" fmla="*/ 2512725 w 2782030"/>
              <a:gd name="connsiteY2414" fmla="*/ 1587801 h 2683740"/>
              <a:gd name="connsiteX2415" fmla="*/ 2502607 w 2782030"/>
              <a:gd name="connsiteY2415" fmla="*/ 1597918 h 2683740"/>
              <a:gd name="connsiteX2416" fmla="*/ 2505980 w 2782030"/>
              <a:gd name="connsiteY2416" fmla="*/ 1584430 h 2683740"/>
              <a:gd name="connsiteX2417" fmla="*/ 2495862 w 2782030"/>
              <a:gd name="connsiteY2417" fmla="*/ 1587801 h 2683740"/>
              <a:gd name="connsiteX2418" fmla="*/ 2485745 w 2782030"/>
              <a:gd name="connsiteY2418" fmla="*/ 1601289 h 2683740"/>
              <a:gd name="connsiteX2419" fmla="*/ 2475629 w 2782030"/>
              <a:gd name="connsiteY2419" fmla="*/ 1641755 h 2683740"/>
              <a:gd name="connsiteX2420" fmla="*/ 2476913 w 2782030"/>
              <a:gd name="connsiteY2420" fmla="*/ 1641434 h 2683740"/>
              <a:gd name="connsiteX2421" fmla="*/ 2473519 w 2782030"/>
              <a:gd name="connsiteY2421" fmla="*/ 1646393 h 2683740"/>
              <a:gd name="connsiteX2422" fmla="*/ 2465511 w 2782030"/>
              <a:gd name="connsiteY2422" fmla="*/ 1651872 h 2683740"/>
              <a:gd name="connsiteX2423" fmla="*/ 2468884 w 2782030"/>
              <a:gd name="connsiteY2423" fmla="*/ 1658615 h 2683740"/>
              <a:gd name="connsiteX2424" fmla="*/ 2462139 w 2782030"/>
              <a:gd name="connsiteY2424" fmla="*/ 1661988 h 2683740"/>
              <a:gd name="connsiteX2425" fmla="*/ 2465511 w 2782030"/>
              <a:gd name="connsiteY2425" fmla="*/ 1668732 h 2683740"/>
              <a:gd name="connsiteX2426" fmla="*/ 2462139 w 2782030"/>
              <a:gd name="connsiteY2426" fmla="*/ 1685593 h 2683740"/>
              <a:gd name="connsiteX2427" fmla="*/ 2472255 w 2782030"/>
              <a:gd name="connsiteY2427" fmla="*/ 1715941 h 2683740"/>
              <a:gd name="connsiteX2428" fmla="*/ 2468884 w 2782030"/>
              <a:gd name="connsiteY2428" fmla="*/ 1726058 h 2683740"/>
              <a:gd name="connsiteX2429" fmla="*/ 2465511 w 2782030"/>
              <a:gd name="connsiteY2429" fmla="*/ 1739125 h 2683740"/>
              <a:gd name="connsiteX2430" fmla="*/ 2463242 w 2782030"/>
              <a:gd name="connsiteY2430" fmla="*/ 1742580 h 2683740"/>
              <a:gd name="connsiteX2431" fmla="*/ 2462139 w 2782030"/>
              <a:gd name="connsiteY2431" fmla="*/ 1739547 h 2683740"/>
              <a:gd name="connsiteX2432" fmla="*/ 2463193 w 2782030"/>
              <a:gd name="connsiteY2432" fmla="*/ 1742655 h 2683740"/>
              <a:gd name="connsiteX2433" fmla="*/ 2463242 w 2782030"/>
              <a:gd name="connsiteY2433" fmla="*/ 1742580 h 2683740"/>
              <a:gd name="connsiteX2434" fmla="*/ 2463825 w 2782030"/>
              <a:gd name="connsiteY2434" fmla="*/ 1744183 h 2683740"/>
              <a:gd name="connsiteX2435" fmla="*/ 2465511 w 2782030"/>
              <a:gd name="connsiteY2435" fmla="*/ 1746291 h 2683740"/>
              <a:gd name="connsiteX2436" fmla="*/ 2455394 w 2782030"/>
              <a:gd name="connsiteY2436" fmla="*/ 1759779 h 2683740"/>
              <a:gd name="connsiteX2437" fmla="*/ 2458766 w 2782030"/>
              <a:gd name="connsiteY2437" fmla="*/ 1756407 h 2683740"/>
              <a:gd name="connsiteX2438" fmla="*/ 2452021 w 2782030"/>
              <a:gd name="connsiteY2438" fmla="*/ 1776640 h 2683740"/>
              <a:gd name="connsiteX2439" fmla="*/ 2448649 w 2782030"/>
              <a:gd name="connsiteY2439" fmla="*/ 1783383 h 2683740"/>
              <a:gd name="connsiteX2440" fmla="*/ 2449443 w 2782030"/>
              <a:gd name="connsiteY2440" fmla="*/ 1788542 h 2683740"/>
              <a:gd name="connsiteX2441" fmla="*/ 2445276 w 2782030"/>
              <a:gd name="connsiteY2441" fmla="*/ 1796873 h 2683740"/>
              <a:gd name="connsiteX2442" fmla="*/ 2449491 w 2782030"/>
              <a:gd name="connsiteY2442" fmla="*/ 1788864 h 2683740"/>
              <a:gd name="connsiteX2443" fmla="*/ 2449443 w 2782030"/>
              <a:gd name="connsiteY2443" fmla="*/ 1788542 h 2683740"/>
              <a:gd name="connsiteX2444" fmla="*/ 2455394 w 2782030"/>
              <a:gd name="connsiteY2444" fmla="*/ 1776640 h 2683740"/>
              <a:gd name="connsiteX2445" fmla="*/ 2462139 w 2782030"/>
              <a:gd name="connsiteY2445" fmla="*/ 1769895 h 2683740"/>
              <a:gd name="connsiteX2446" fmla="*/ 2462139 w 2782030"/>
              <a:gd name="connsiteY2446" fmla="*/ 1776640 h 2683740"/>
              <a:gd name="connsiteX2447" fmla="*/ 2455394 w 2782030"/>
              <a:gd name="connsiteY2447" fmla="*/ 1790128 h 2683740"/>
              <a:gd name="connsiteX2448" fmla="*/ 2455394 w 2782030"/>
              <a:gd name="connsiteY2448" fmla="*/ 1800245 h 2683740"/>
              <a:gd name="connsiteX2449" fmla="*/ 2458766 w 2782030"/>
              <a:gd name="connsiteY2449" fmla="*/ 1800245 h 2683740"/>
              <a:gd name="connsiteX2450" fmla="*/ 2464753 w 2782030"/>
              <a:gd name="connsiteY2450" fmla="*/ 1782282 h 2683740"/>
              <a:gd name="connsiteX2451" fmla="*/ 2461347 w 2782030"/>
              <a:gd name="connsiteY2451" fmla="*/ 1786662 h 2683740"/>
              <a:gd name="connsiteX2452" fmla="*/ 2468010 w 2782030"/>
              <a:gd name="connsiteY2452" fmla="*/ 1771669 h 2683740"/>
              <a:gd name="connsiteX2453" fmla="*/ 2467870 w 2782030"/>
              <a:gd name="connsiteY2453" fmla="*/ 1772935 h 2683740"/>
              <a:gd name="connsiteX2454" fmla="*/ 2472255 w 2782030"/>
              <a:gd name="connsiteY2454" fmla="*/ 1759779 h 2683740"/>
              <a:gd name="connsiteX2455" fmla="*/ 2472255 w 2782030"/>
              <a:gd name="connsiteY2455" fmla="*/ 1763152 h 2683740"/>
              <a:gd name="connsiteX2456" fmla="*/ 2482373 w 2782030"/>
              <a:gd name="connsiteY2456" fmla="*/ 1722686 h 2683740"/>
              <a:gd name="connsiteX2457" fmla="*/ 2489119 w 2782030"/>
              <a:gd name="connsiteY2457" fmla="*/ 1709198 h 2683740"/>
              <a:gd name="connsiteX2458" fmla="*/ 2492490 w 2782030"/>
              <a:gd name="connsiteY2458" fmla="*/ 1712569 h 2683740"/>
              <a:gd name="connsiteX2459" fmla="*/ 2489119 w 2782030"/>
              <a:gd name="connsiteY2459" fmla="*/ 1726058 h 2683740"/>
              <a:gd name="connsiteX2460" fmla="*/ 2495862 w 2782030"/>
              <a:gd name="connsiteY2460" fmla="*/ 1709198 h 2683740"/>
              <a:gd name="connsiteX2461" fmla="*/ 2499235 w 2782030"/>
              <a:gd name="connsiteY2461" fmla="*/ 1705826 h 2683740"/>
              <a:gd name="connsiteX2462" fmla="*/ 2505980 w 2782030"/>
              <a:gd name="connsiteY2462" fmla="*/ 1722686 h 2683740"/>
              <a:gd name="connsiteX2463" fmla="*/ 2509351 w 2782030"/>
              <a:gd name="connsiteY2463" fmla="*/ 1732802 h 2683740"/>
              <a:gd name="connsiteX2464" fmla="*/ 2502607 w 2782030"/>
              <a:gd name="connsiteY2464" fmla="*/ 1756407 h 2683740"/>
              <a:gd name="connsiteX2465" fmla="*/ 2502607 w 2782030"/>
              <a:gd name="connsiteY2465" fmla="*/ 1780012 h 2683740"/>
              <a:gd name="connsiteX2466" fmla="*/ 2499235 w 2782030"/>
              <a:gd name="connsiteY2466" fmla="*/ 1796873 h 2683740"/>
              <a:gd name="connsiteX2467" fmla="*/ 2499235 w 2782030"/>
              <a:gd name="connsiteY2467" fmla="*/ 1786757 h 2683740"/>
              <a:gd name="connsiteX2468" fmla="*/ 2492490 w 2782030"/>
              <a:gd name="connsiteY2468" fmla="*/ 1793500 h 2683740"/>
              <a:gd name="connsiteX2469" fmla="*/ 2492490 w 2782030"/>
              <a:gd name="connsiteY2469" fmla="*/ 1780012 h 2683740"/>
              <a:gd name="connsiteX2470" fmla="*/ 2479000 w 2782030"/>
              <a:gd name="connsiteY2470" fmla="*/ 1813733 h 2683740"/>
              <a:gd name="connsiteX2471" fmla="*/ 2468884 w 2782030"/>
              <a:gd name="connsiteY2471" fmla="*/ 1827221 h 2683740"/>
              <a:gd name="connsiteX2472" fmla="*/ 2465511 w 2782030"/>
              <a:gd name="connsiteY2472" fmla="*/ 1833966 h 2683740"/>
              <a:gd name="connsiteX2473" fmla="*/ 2468884 w 2782030"/>
              <a:gd name="connsiteY2473" fmla="*/ 1823849 h 2683740"/>
              <a:gd name="connsiteX2474" fmla="*/ 2458766 w 2782030"/>
              <a:gd name="connsiteY2474" fmla="*/ 1837338 h 2683740"/>
              <a:gd name="connsiteX2475" fmla="*/ 2455394 w 2782030"/>
              <a:gd name="connsiteY2475" fmla="*/ 1833966 h 2683740"/>
              <a:gd name="connsiteX2476" fmla="*/ 2445504 w 2782030"/>
              <a:gd name="connsiteY2476" fmla="*/ 1852951 h 2683740"/>
              <a:gd name="connsiteX2477" fmla="*/ 2450853 w 2782030"/>
              <a:gd name="connsiteY2477" fmla="*/ 1847467 h 2683740"/>
              <a:gd name="connsiteX2478" fmla="*/ 2463847 w 2782030"/>
              <a:gd name="connsiteY2478" fmla="*/ 1834139 h 2683740"/>
              <a:gd name="connsiteX2479" fmla="*/ 2457349 w 2782030"/>
              <a:gd name="connsiteY2479" fmla="*/ 1850797 h 2683740"/>
              <a:gd name="connsiteX2480" fmla="*/ 2437857 w 2782030"/>
              <a:gd name="connsiteY2480" fmla="*/ 1874120 h 2683740"/>
              <a:gd name="connsiteX2481" fmla="*/ 2435827 w 2782030"/>
              <a:gd name="connsiteY2481" fmla="*/ 1868290 h 2683740"/>
              <a:gd name="connsiteX2482" fmla="*/ 2436055 w 2782030"/>
              <a:gd name="connsiteY2482" fmla="*/ 1867822 h 2683740"/>
              <a:gd name="connsiteX2483" fmla="*/ 2431786 w 2782030"/>
              <a:gd name="connsiteY2483" fmla="*/ 1874432 h 2683740"/>
              <a:gd name="connsiteX2484" fmla="*/ 2431786 w 2782030"/>
              <a:gd name="connsiteY2484" fmla="*/ 1881175 h 2683740"/>
              <a:gd name="connsiteX2485" fmla="*/ 2418297 w 2782030"/>
              <a:gd name="connsiteY2485" fmla="*/ 1898037 h 2683740"/>
              <a:gd name="connsiteX2486" fmla="*/ 2408180 w 2782030"/>
              <a:gd name="connsiteY2486" fmla="*/ 1901408 h 2683740"/>
              <a:gd name="connsiteX2487" fmla="*/ 2408180 w 2782030"/>
              <a:gd name="connsiteY2487" fmla="*/ 1911525 h 2683740"/>
              <a:gd name="connsiteX2488" fmla="*/ 2405939 w 2782030"/>
              <a:gd name="connsiteY2488" fmla="*/ 1916195 h 2683740"/>
              <a:gd name="connsiteX2489" fmla="*/ 2400171 w 2782030"/>
              <a:gd name="connsiteY2489" fmla="*/ 1919534 h 2683740"/>
              <a:gd name="connsiteX2490" fmla="*/ 2394690 w 2782030"/>
              <a:gd name="connsiteY2490" fmla="*/ 1931758 h 2683740"/>
              <a:gd name="connsiteX2491" fmla="*/ 2394690 w 2782030"/>
              <a:gd name="connsiteY2491" fmla="*/ 1921641 h 2683740"/>
              <a:gd name="connsiteX2492" fmla="*/ 2360966 w 2782030"/>
              <a:gd name="connsiteY2492" fmla="*/ 1962106 h 2683740"/>
              <a:gd name="connsiteX2493" fmla="*/ 2354221 w 2782030"/>
              <a:gd name="connsiteY2493" fmla="*/ 1978967 h 2683740"/>
              <a:gd name="connsiteX2494" fmla="*/ 2357594 w 2782030"/>
              <a:gd name="connsiteY2494" fmla="*/ 1975595 h 2683740"/>
              <a:gd name="connsiteX2495" fmla="*/ 2340731 w 2782030"/>
              <a:gd name="connsiteY2495" fmla="*/ 2005943 h 2683740"/>
              <a:gd name="connsiteX2496" fmla="*/ 2344105 w 2782030"/>
              <a:gd name="connsiteY2496" fmla="*/ 2009317 h 2683740"/>
              <a:gd name="connsiteX2497" fmla="*/ 2344105 w 2782030"/>
              <a:gd name="connsiteY2497" fmla="*/ 2002572 h 2683740"/>
              <a:gd name="connsiteX2498" fmla="*/ 2354221 w 2782030"/>
              <a:gd name="connsiteY2498" fmla="*/ 1989084 h 2683740"/>
              <a:gd name="connsiteX2499" fmla="*/ 2360966 w 2782030"/>
              <a:gd name="connsiteY2499" fmla="*/ 1992455 h 2683740"/>
              <a:gd name="connsiteX2500" fmla="*/ 2387945 w 2782030"/>
              <a:gd name="connsiteY2500" fmla="*/ 1945246 h 2683740"/>
              <a:gd name="connsiteX2501" fmla="*/ 2360966 w 2782030"/>
              <a:gd name="connsiteY2501" fmla="*/ 1999200 h 2683740"/>
              <a:gd name="connsiteX2502" fmla="*/ 2367711 w 2782030"/>
              <a:gd name="connsiteY2502" fmla="*/ 1999200 h 2683740"/>
              <a:gd name="connsiteX2503" fmla="*/ 2367711 w 2782030"/>
              <a:gd name="connsiteY2503" fmla="*/ 2005943 h 2683740"/>
              <a:gd name="connsiteX2504" fmla="*/ 2366698 w 2782030"/>
              <a:gd name="connsiteY2504" fmla="*/ 2007294 h 2683740"/>
              <a:gd name="connsiteX2505" fmla="*/ 2357594 w 2782030"/>
              <a:gd name="connsiteY2505" fmla="*/ 2016060 h 2683740"/>
              <a:gd name="connsiteX2506" fmla="*/ 2363917 w 2782030"/>
              <a:gd name="connsiteY2506" fmla="*/ 2011002 h 2683740"/>
              <a:gd name="connsiteX2507" fmla="*/ 2366698 w 2782030"/>
              <a:gd name="connsiteY2507" fmla="*/ 2007294 h 2683740"/>
              <a:gd name="connsiteX2508" fmla="*/ 2368976 w 2782030"/>
              <a:gd name="connsiteY2508" fmla="*/ 2005101 h 2683740"/>
              <a:gd name="connsiteX2509" fmla="*/ 2377829 w 2782030"/>
              <a:gd name="connsiteY2509" fmla="*/ 1999200 h 2683740"/>
              <a:gd name="connsiteX2510" fmla="*/ 2391319 w 2782030"/>
              <a:gd name="connsiteY2510" fmla="*/ 1982339 h 2683740"/>
              <a:gd name="connsiteX2511" fmla="*/ 2371084 w 2782030"/>
              <a:gd name="connsiteY2511" fmla="*/ 1999200 h 2683740"/>
              <a:gd name="connsiteX2512" fmla="*/ 2381201 w 2782030"/>
              <a:gd name="connsiteY2512" fmla="*/ 1989084 h 2683740"/>
              <a:gd name="connsiteX2513" fmla="*/ 2371084 w 2782030"/>
              <a:gd name="connsiteY2513" fmla="*/ 1992455 h 2683740"/>
              <a:gd name="connsiteX2514" fmla="*/ 2391319 w 2782030"/>
              <a:gd name="connsiteY2514" fmla="*/ 1975595 h 2683740"/>
              <a:gd name="connsiteX2515" fmla="*/ 2398063 w 2782030"/>
              <a:gd name="connsiteY2515" fmla="*/ 1962106 h 2683740"/>
              <a:gd name="connsiteX2516" fmla="*/ 2404808 w 2782030"/>
              <a:gd name="connsiteY2516" fmla="*/ 1958734 h 2683740"/>
              <a:gd name="connsiteX2517" fmla="*/ 2408180 w 2782030"/>
              <a:gd name="connsiteY2517" fmla="*/ 1965479 h 2683740"/>
              <a:gd name="connsiteX2518" fmla="*/ 2421670 w 2782030"/>
              <a:gd name="connsiteY2518" fmla="*/ 1958734 h 2683740"/>
              <a:gd name="connsiteX2519" fmla="*/ 2438531 w 2782030"/>
              <a:gd name="connsiteY2519" fmla="*/ 1925013 h 2683740"/>
              <a:gd name="connsiteX2520" fmla="*/ 2431786 w 2782030"/>
              <a:gd name="connsiteY2520" fmla="*/ 1925013 h 2683740"/>
              <a:gd name="connsiteX2521" fmla="*/ 2445276 w 2782030"/>
              <a:gd name="connsiteY2521" fmla="*/ 1918270 h 2683740"/>
              <a:gd name="connsiteX2522" fmla="*/ 2431786 w 2782030"/>
              <a:gd name="connsiteY2522" fmla="*/ 1951991 h 2683740"/>
              <a:gd name="connsiteX2523" fmla="*/ 2438531 w 2782030"/>
              <a:gd name="connsiteY2523" fmla="*/ 1938501 h 2683740"/>
              <a:gd name="connsiteX2524" fmla="*/ 2425041 w 2782030"/>
              <a:gd name="connsiteY2524" fmla="*/ 1955362 h 2683740"/>
              <a:gd name="connsiteX2525" fmla="*/ 2411552 w 2782030"/>
              <a:gd name="connsiteY2525" fmla="*/ 1985712 h 2683740"/>
              <a:gd name="connsiteX2526" fmla="*/ 2408180 w 2782030"/>
              <a:gd name="connsiteY2526" fmla="*/ 1989084 h 2683740"/>
              <a:gd name="connsiteX2527" fmla="*/ 2408180 w 2782030"/>
              <a:gd name="connsiteY2527" fmla="*/ 1992455 h 2683740"/>
              <a:gd name="connsiteX2528" fmla="*/ 2401435 w 2782030"/>
              <a:gd name="connsiteY2528" fmla="*/ 1995827 h 2683740"/>
              <a:gd name="connsiteX2529" fmla="*/ 2387945 w 2782030"/>
              <a:gd name="connsiteY2529" fmla="*/ 2019433 h 2683740"/>
              <a:gd name="connsiteX2530" fmla="*/ 2398063 w 2782030"/>
              <a:gd name="connsiteY2530" fmla="*/ 1999200 h 2683740"/>
              <a:gd name="connsiteX2531" fmla="*/ 2367711 w 2782030"/>
              <a:gd name="connsiteY2531" fmla="*/ 2036293 h 2683740"/>
              <a:gd name="connsiteX2532" fmla="*/ 2381201 w 2782030"/>
              <a:gd name="connsiteY2532" fmla="*/ 2026176 h 2683740"/>
              <a:gd name="connsiteX2533" fmla="*/ 2357594 w 2782030"/>
              <a:gd name="connsiteY2533" fmla="*/ 2073386 h 2683740"/>
              <a:gd name="connsiteX2534" fmla="*/ 2360966 w 2782030"/>
              <a:gd name="connsiteY2534" fmla="*/ 2073386 h 2683740"/>
              <a:gd name="connsiteX2535" fmla="*/ 2347476 w 2782030"/>
              <a:gd name="connsiteY2535" fmla="*/ 2093619 h 2683740"/>
              <a:gd name="connsiteX2536" fmla="*/ 2360966 w 2782030"/>
              <a:gd name="connsiteY2536" fmla="*/ 2083502 h 2683740"/>
              <a:gd name="connsiteX2537" fmla="*/ 2340731 w 2782030"/>
              <a:gd name="connsiteY2537" fmla="*/ 2107107 h 2683740"/>
              <a:gd name="connsiteX2538" fmla="*/ 2347476 w 2782030"/>
              <a:gd name="connsiteY2538" fmla="*/ 2096990 h 2683740"/>
              <a:gd name="connsiteX2539" fmla="*/ 2337360 w 2782030"/>
              <a:gd name="connsiteY2539" fmla="*/ 2117223 h 2683740"/>
              <a:gd name="connsiteX2540" fmla="*/ 2330615 w 2782030"/>
              <a:gd name="connsiteY2540" fmla="*/ 2113852 h 2683740"/>
              <a:gd name="connsiteX2541" fmla="*/ 2323870 w 2782030"/>
              <a:gd name="connsiteY2541" fmla="*/ 2127340 h 2683740"/>
              <a:gd name="connsiteX2542" fmla="*/ 2300264 w 2782030"/>
              <a:gd name="connsiteY2542" fmla="*/ 2147573 h 2683740"/>
              <a:gd name="connsiteX2543" fmla="*/ 2327241 w 2782030"/>
              <a:gd name="connsiteY2543" fmla="*/ 2117223 h 2683740"/>
              <a:gd name="connsiteX2544" fmla="*/ 2350849 w 2782030"/>
              <a:gd name="connsiteY2544" fmla="*/ 2083502 h 2683740"/>
              <a:gd name="connsiteX2545" fmla="*/ 2340731 w 2782030"/>
              <a:gd name="connsiteY2545" fmla="*/ 2096990 h 2683740"/>
              <a:gd name="connsiteX2546" fmla="*/ 2327241 w 2782030"/>
              <a:gd name="connsiteY2546" fmla="*/ 2117223 h 2683740"/>
              <a:gd name="connsiteX2547" fmla="*/ 2317125 w 2782030"/>
              <a:gd name="connsiteY2547" fmla="*/ 2120597 h 2683740"/>
              <a:gd name="connsiteX2548" fmla="*/ 2296891 w 2782030"/>
              <a:gd name="connsiteY2548" fmla="*/ 2147573 h 2683740"/>
              <a:gd name="connsiteX2549" fmla="*/ 2280029 w 2782030"/>
              <a:gd name="connsiteY2549" fmla="*/ 2171178 h 2683740"/>
              <a:gd name="connsiteX2550" fmla="*/ 2276656 w 2782030"/>
              <a:gd name="connsiteY2550" fmla="*/ 2171178 h 2683740"/>
              <a:gd name="connsiteX2551" fmla="*/ 2256421 w 2782030"/>
              <a:gd name="connsiteY2551" fmla="*/ 2198154 h 2683740"/>
              <a:gd name="connsiteX2552" fmla="*/ 2263166 w 2782030"/>
              <a:gd name="connsiteY2552" fmla="*/ 2194782 h 2683740"/>
              <a:gd name="connsiteX2553" fmla="*/ 2253049 w 2782030"/>
              <a:gd name="connsiteY2553" fmla="*/ 2208270 h 2683740"/>
              <a:gd name="connsiteX2554" fmla="*/ 2256421 w 2782030"/>
              <a:gd name="connsiteY2554" fmla="*/ 2211644 h 2683740"/>
              <a:gd name="connsiteX2555" fmla="*/ 2236188 w 2782030"/>
              <a:gd name="connsiteY2555" fmla="*/ 2225132 h 2683740"/>
              <a:gd name="connsiteX2556" fmla="*/ 2226070 w 2782030"/>
              <a:gd name="connsiteY2556" fmla="*/ 2255481 h 2683740"/>
              <a:gd name="connsiteX2557" fmla="*/ 2236188 w 2782030"/>
              <a:gd name="connsiteY2557" fmla="*/ 2238620 h 2683740"/>
              <a:gd name="connsiteX2558" fmla="*/ 2236188 w 2782030"/>
              <a:gd name="connsiteY2558" fmla="*/ 2241992 h 2683740"/>
              <a:gd name="connsiteX2559" fmla="*/ 2249676 w 2782030"/>
              <a:gd name="connsiteY2559" fmla="*/ 2225132 h 2683740"/>
              <a:gd name="connsiteX2560" fmla="*/ 2263166 w 2782030"/>
              <a:gd name="connsiteY2560" fmla="*/ 2211644 h 2683740"/>
              <a:gd name="connsiteX2561" fmla="*/ 2286774 w 2782030"/>
              <a:gd name="connsiteY2561" fmla="*/ 2191411 h 2683740"/>
              <a:gd name="connsiteX2562" fmla="*/ 2276656 w 2782030"/>
              <a:gd name="connsiteY2562" fmla="*/ 2194782 h 2683740"/>
              <a:gd name="connsiteX2563" fmla="*/ 2303635 w 2782030"/>
              <a:gd name="connsiteY2563" fmla="*/ 2164433 h 2683740"/>
              <a:gd name="connsiteX2564" fmla="*/ 2309565 w 2782030"/>
              <a:gd name="connsiteY2564" fmla="*/ 2162952 h 2683740"/>
              <a:gd name="connsiteX2565" fmla="*/ 2318290 w 2782030"/>
              <a:gd name="connsiteY2565" fmla="*/ 2148991 h 2683740"/>
              <a:gd name="connsiteX2566" fmla="*/ 2332771 w 2782030"/>
              <a:gd name="connsiteY2566" fmla="*/ 2133998 h 2683740"/>
              <a:gd name="connsiteX2567" fmla="*/ 2339587 w 2782030"/>
              <a:gd name="connsiteY2567" fmla="*/ 2120671 h 2683740"/>
              <a:gd name="connsiteX2568" fmla="*/ 2339587 w 2782030"/>
              <a:gd name="connsiteY2568" fmla="*/ 2127335 h 2683740"/>
              <a:gd name="connsiteX2569" fmla="*/ 2346403 w 2782030"/>
              <a:gd name="connsiteY2569" fmla="*/ 2120671 h 2683740"/>
              <a:gd name="connsiteX2570" fmla="*/ 2309881 w 2782030"/>
              <a:gd name="connsiteY2570" fmla="*/ 2162871 h 2683740"/>
              <a:gd name="connsiteX2571" fmla="*/ 2317125 w 2782030"/>
              <a:gd name="connsiteY2571" fmla="*/ 2161061 h 2683740"/>
              <a:gd name="connsiteX2572" fmla="*/ 2337360 w 2782030"/>
              <a:gd name="connsiteY2572" fmla="*/ 2140828 h 2683740"/>
              <a:gd name="connsiteX2573" fmla="*/ 2360966 w 2782030"/>
              <a:gd name="connsiteY2573" fmla="*/ 2113852 h 2683740"/>
              <a:gd name="connsiteX2574" fmla="*/ 2377829 w 2782030"/>
              <a:gd name="connsiteY2574" fmla="*/ 2090247 h 2683740"/>
              <a:gd name="connsiteX2575" fmla="*/ 2371084 w 2782030"/>
              <a:gd name="connsiteY2575" fmla="*/ 2107107 h 2683740"/>
              <a:gd name="connsiteX2576" fmla="*/ 2391319 w 2782030"/>
              <a:gd name="connsiteY2576" fmla="*/ 2073386 h 2683740"/>
              <a:gd name="connsiteX2577" fmla="*/ 2394690 w 2782030"/>
              <a:gd name="connsiteY2577" fmla="*/ 2073386 h 2683740"/>
              <a:gd name="connsiteX2578" fmla="*/ 2381201 w 2782030"/>
              <a:gd name="connsiteY2578" fmla="*/ 2100364 h 2683740"/>
              <a:gd name="connsiteX2579" fmla="*/ 2391319 w 2782030"/>
              <a:gd name="connsiteY2579" fmla="*/ 2093619 h 2683740"/>
              <a:gd name="connsiteX2580" fmla="*/ 2391319 w 2782030"/>
              <a:gd name="connsiteY2580" fmla="*/ 2083502 h 2683740"/>
              <a:gd name="connsiteX2581" fmla="*/ 2401435 w 2782030"/>
              <a:gd name="connsiteY2581" fmla="*/ 2063269 h 2683740"/>
              <a:gd name="connsiteX2582" fmla="*/ 2414925 w 2782030"/>
              <a:gd name="connsiteY2582" fmla="*/ 2059898 h 2683740"/>
              <a:gd name="connsiteX2583" fmla="*/ 2415843 w 2782030"/>
              <a:gd name="connsiteY2583" fmla="*/ 2064031 h 2683740"/>
              <a:gd name="connsiteX2584" fmla="*/ 2416368 w 2782030"/>
              <a:gd name="connsiteY2584" fmla="*/ 2064031 h 2683740"/>
              <a:gd name="connsiteX2585" fmla="*/ 2415947 w 2782030"/>
              <a:gd name="connsiteY2585" fmla="*/ 2064499 h 2683740"/>
              <a:gd name="connsiteX2586" fmla="*/ 2416611 w 2782030"/>
              <a:gd name="connsiteY2586" fmla="*/ 2067485 h 2683740"/>
              <a:gd name="connsiteX2587" fmla="*/ 2408180 w 2782030"/>
              <a:gd name="connsiteY2587" fmla="*/ 2080131 h 2683740"/>
              <a:gd name="connsiteX2588" fmla="*/ 2414925 w 2782030"/>
              <a:gd name="connsiteY2588" fmla="*/ 2083502 h 2683740"/>
              <a:gd name="connsiteX2589" fmla="*/ 2404808 w 2782030"/>
              <a:gd name="connsiteY2589" fmla="*/ 2093619 h 2683740"/>
              <a:gd name="connsiteX2590" fmla="*/ 2404808 w 2782030"/>
              <a:gd name="connsiteY2590" fmla="*/ 2110480 h 2683740"/>
              <a:gd name="connsiteX2591" fmla="*/ 2404808 w 2782030"/>
              <a:gd name="connsiteY2591" fmla="*/ 2103735 h 2683740"/>
              <a:gd name="connsiteX2592" fmla="*/ 2354221 w 2782030"/>
              <a:gd name="connsiteY2592" fmla="*/ 2167806 h 2683740"/>
              <a:gd name="connsiteX2593" fmla="*/ 2307009 w 2782030"/>
              <a:gd name="connsiteY2593" fmla="*/ 2215015 h 2683740"/>
              <a:gd name="connsiteX2594" fmla="*/ 2293519 w 2782030"/>
              <a:gd name="connsiteY2594" fmla="*/ 2235248 h 2683740"/>
              <a:gd name="connsiteX2595" fmla="*/ 2286774 w 2782030"/>
              <a:gd name="connsiteY2595" fmla="*/ 2238620 h 2683740"/>
              <a:gd name="connsiteX2596" fmla="*/ 2290145 w 2782030"/>
              <a:gd name="connsiteY2596" fmla="*/ 2231877 h 2683740"/>
              <a:gd name="connsiteX2597" fmla="*/ 2246305 w 2782030"/>
              <a:gd name="connsiteY2597" fmla="*/ 2272341 h 2683740"/>
              <a:gd name="connsiteX2598" fmla="*/ 2222699 w 2782030"/>
              <a:gd name="connsiteY2598" fmla="*/ 2295946 h 2683740"/>
              <a:gd name="connsiteX2599" fmla="*/ 2219325 w 2782030"/>
              <a:gd name="connsiteY2599" fmla="*/ 2295946 h 2683740"/>
              <a:gd name="connsiteX2600" fmla="*/ 2232815 w 2782030"/>
              <a:gd name="connsiteY2600" fmla="*/ 2279086 h 2683740"/>
              <a:gd name="connsiteX2601" fmla="*/ 2209209 w 2782030"/>
              <a:gd name="connsiteY2601" fmla="*/ 2295946 h 2683740"/>
              <a:gd name="connsiteX2602" fmla="*/ 2205835 w 2782030"/>
              <a:gd name="connsiteY2602" fmla="*/ 2292574 h 2683740"/>
              <a:gd name="connsiteX2603" fmla="*/ 2182229 w 2782030"/>
              <a:gd name="connsiteY2603" fmla="*/ 2312807 h 2683740"/>
              <a:gd name="connsiteX2604" fmla="*/ 2175484 w 2782030"/>
              <a:gd name="connsiteY2604" fmla="*/ 2322924 h 2683740"/>
              <a:gd name="connsiteX2605" fmla="*/ 2177837 w 2782030"/>
              <a:gd name="connsiteY2605" fmla="*/ 2322041 h 2683740"/>
              <a:gd name="connsiteX2606" fmla="*/ 2171689 w 2782030"/>
              <a:gd name="connsiteY2606" fmla="*/ 2327139 h 2683740"/>
              <a:gd name="connsiteX2607" fmla="*/ 2141760 w 2782030"/>
              <a:gd name="connsiteY2607" fmla="*/ 2346528 h 2683740"/>
              <a:gd name="connsiteX2608" fmla="*/ 2188974 w 2782030"/>
              <a:gd name="connsiteY2608" fmla="*/ 2299319 h 2683740"/>
              <a:gd name="connsiteX2609" fmla="*/ 2212580 w 2782030"/>
              <a:gd name="connsiteY2609" fmla="*/ 2275713 h 2683740"/>
              <a:gd name="connsiteX2610" fmla="*/ 2202464 w 2782030"/>
              <a:gd name="connsiteY2610" fmla="*/ 2292574 h 2683740"/>
              <a:gd name="connsiteX2611" fmla="*/ 2232815 w 2782030"/>
              <a:gd name="connsiteY2611" fmla="*/ 2262225 h 2683740"/>
              <a:gd name="connsiteX2612" fmla="*/ 2199091 w 2782030"/>
              <a:gd name="connsiteY2612" fmla="*/ 2282458 h 2683740"/>
              <a:gd name="connsiteX2613" fmla="*/ 2192346 w 2782030"/>
              <a:gd name="connsiteY2613" fmla="*/ 2292574 h 2683740"/>
              <a:gd name="connsiteX2614" fmla="*/ 2188974 w 2782030"/>
              <a:gd name="connsiteY2614" fmla="*/ 2292574 h 2683740"/>
              <a:gd name="connsiteX2615" fmla="*/ 2172111 w 2782030"/>
              <a:gd name="connsiteY2615" fmla="*/ 2309434 h 2683740"/>
              <a:gd name="connsiteX2616" fmla="*/ 2168739 w 2782030"/>
              <a:gd name="connsiteY2616" fmla="*/ 2306062 h 2683740"/>
              <a:gd name="connsiteX2617" fmla="*/ 2161995 w 2782030"/>
              <a:gd name="connsiteY2617" fmla="*/ 2316179 h 2683740"/>
              <a:gd name="connsiteX2618" fmla="*/ 2118154 w 2782030"/>
              <a:gd name="connsiteY2618" fmla="*/ 2353273 h 2683740"/>
              <a:gd name="connsiteX2619" fmla="*/ 2118154 w 2782030"/>
              <a:gd name="connsiteY2619" fmla="*/ 2356645 h 2683740"/>
              <a:gd name="connsiteX2620" fmla="*/ 2128270 w 2782030"/>
              <a:gd name="connsiteY2620" fmla="*/ 2346528 h 2683740"/>
              <a:gd name="connsiteX2621" fmla="*/ 2141760 w 2782030"/>
              <a:gd name="connsiteY2621" fmla="*/ 2336412 h 2683740"/>
              <a:gd name="connsiteX2622" fmla="*/ 2128270 w 2782030"/>
              <a:gd name="connsiteY2622" fmla="*/ 2349900 h 2683740"/>
              <a:gd name="connsiteX2623" fmla="*/ 2131643 w 2782030"/>
              <a:gd name="connsiteY2623" fmla="*/ 2353273 h 2683740"/>
              <a:gd name="connsiteX2624" fmla="*/ 2118154 w 2782030"/>
              <a:gd name="connsiteY2624" fmla="*/ 2370133 h 2683740"/>
              <a:gd name="connsiteX2625" fmla="*/ 2114781 w 2782030"/>
              <a:gd name="connsiteY2625" fmla="*/ 2366761 h 2683740"/>
              <a:gd name="connsiteX2626" fmla="*/ 2111409 w 2782030"/>
              <a:gd name="connsiteY2626" fmla="*/ 2373505 h 2683740"/>
              <a:gd name="connsiteX2627" fmla="*/ 2124899 w 2782030"/>
              <a:gd name="connsiteY2627" fmla="*/ 2373505 h 2683740"/>
              <a:gd name="connsiteX2628" fmla="*/ 2111409 w 2782030"/>
              <a:gd name="connsiteY2628" fmla="*/ 2383621 h 2683740"/>
              <a:gd name="connsiteX2629" fmla="*/ 2091174 w 2782030"/>
              <a:gd name="connsiteY2629" fmla="*/ 2410599 h 2683740"/>
              <a:gd name="connsiteX2630" fmla="*/ 2054078 w 2782030"/>
              <a:gd name="connsiteY2630" fmla="*/ 2444320 h 2683740"/>
              <a:gd name="connsiteX2631" fmla="*/ 2010236 w 2782030"/>
              <a:gd name="connsiteY2631" fmla="*/ 2491530 h 2683740"/>
              <a:gd name="connsiteX2632" fmla="*/ 1993374 w 2782030"/>
              <a:gd name="connsiteY2632" fmla="*/ 2508391 h 2683740"/>
              <a:gd name="connsiteX2633" fmla="*/ 1979885 w 2782030"/>
              <a:gd name="connsiteY2633" fmla="*/ 2511763 h 2683740"/>
              <a:gd name="connsiteX2634" fmla="*/ 1983258 w 2782030"/>
              <a:gd name="connsiteY2634" fmla="*/ 2515134 h 2683740"/>
              <a:gd name="connsiteX2635" fmla="*/ 1976513 w 2782030"/>
              <a:gd name="connsiteY2635" fmla="*/ 2515134 h 2683740"/>
              <a:gd name="connsiteX2636" fmla="*/ 1969768 w 2782030"/>
              <a:gd name="connsiteY2636" fmla="*/ 2528622 h 2683740"/>
              <a:gd name="connsiteX2637" fmla="*/ 1932671 w 2782030"/>
              <a:gd name="connsiteY2637" fmla="*/ 2548855 h 2683740"/>
              <a:gd name="connsiteX2638" fmla="*/ 1895575 w 2782030"/>
              <a:gd name="connsiteY2638" fmla="*/ 2572460 h 2683740"/>
              <a:gd name="connsiteX2639" fmla="*/ 1885458 w 2782030"/>
              <a:gd name="connsiteY2639" fmla="*/ 2572460 h 2683740"/>
              <a:gd name="connsiteX2640" fmla="*/ 1814638 w 2782030"/>
              <a:gd name="connsiteY2640" fmla="*/ 2609554 h 2683740"/>
              <a:gd name="connsiteX2641" fmla="*/ 1780913 w 2782030"/>
              <a:gd name="connsiteY2641" fmla="*/ 2619669 h 2683740"/>
              <a:gd name="connsiteX2642" fmla="*/ 1760679 w 2782030"/>
              <a:gd name="connsiteY2642" fmla="*/ 2626414 h 2683740"/>
              <a:gd name="connsiteX2643" fmla="*/ 1743816 w 2782030"/>
              <a:gd name="connsiteY2643" fmla="*/ 2633159 h 2683740"/>
              <a:gd name="connsiteX2644" fmla="*/ 1710093 w 2782030"/>
              <a:gd name="connsiteY2644" fmla="*/ 2643276 h 2683740"/>
              <a:gd name="connsiteX2645" fmla="*/ 1703348 w 2782030"/>
              <a:gd name="connsiteY2645" fmla="*/ 2639902 h 2683740"/>
              <a:gd name="connsiteX2646" fmla="*/ 1659506 w 2782030"/>
              <a:gd name="connsiteY2646" fmla="*/ 2653391 h 2683740"/>
              <a:gd name="connsiteX2647" fmla="*/ 1615665 w 2782030"/>
              <a:gd name="connsiteY2647" fmla="*/ 2663507 h 2683740"/>
              <a:gd name="connsiteX2648" fmla="*/ 1615665 w 2782030"/>
              <a:gd name="connsiteY2648" fmla="*/ 2660135 h 2683740"/>
              <a:gd name="connsiteX2649" fmla="*/ 1578569 w 2782030"/>
              <a:gd name="connsiteY2649" fmla="*/ 2670252 h 2683740"/>
              <a:gd name="connsiteX2650" fmla="*/ 1551589 w 2782030"/>
              <a:gd name="connsiteY2650" fmla="*/ 2673624 h 2683740"/>
              <a:gd name="connsiteX2651" fmla="*/ 1548218 w 2782030"/>
              <a:gd name="connsiteY2651" fmla="*/ 2670252 h 2683740"/>
              <a:gd name="connsiteX2652" fmla="*/ 1534728 w 2782030"/>
              <a:gd name="connsiteY2652" fmla="*/ 2676997 h 2683740"/>
              <a:gd name="connsiteX2653" fmla="*/ 1490887 w 2782030"/>
              <a:gd name="connsiteY2653" fmla="*/ 2676997 h 2683740"/>
              <a:gd name="connsiteX2654" fmla="*/ 1436928 w 2782030"/>
              <a:gd name="connsiteY2654" fmla="*/ 2683740 h 2683740"/>
              <a:gd name="connsiteX2655" fmla="*/ 1393087 w 2782030"/>
              <a:gd name="connsiteY2655" fmla="*/ 2676997 h 2683740"/>
              <a:gd name="connsiteX2656" fmla="*/ 1396459 w 2782030"/>
              <a:gd name="connsiteY2656" fmla="*/ 2670252 h 2683740"/>
              <a:gd name="connsiteX2657" fmla="*/ 1372853 w 2782030"/>
              <a:gd name="connsiteY2657" fmla="*/ 2670252 h 2683740"/>
              <a:gd name="connsiteX2658" fmla="*/ 1345873 w 2782030"/>
              <a:gd name="connsiteY2658" fmla="*/ 2670252 h 2683740"/>
              <a:gd name="connsiteX2659" fmla="*/ 1302032 w 2782030"/>
              <a:gd name="connsiteY2659" fmla="*/ 2670252 h 2683740"/>
              <a:gd name="connsiteX2660" fmla="*/ 1376224 w 2782030"/>
              <a:gd name="connsiteY2660" fmla="*/ 2666880 h 2683740"/>
              <a:gd name="connsiteX2661" fmla="*/ 1443673 w 2782030"/>
              <a:gd name="connsiteY2661" fmla="*/ 2656764 h 2683740"/>
              <a:gd name="connsiteX2662" fmla="*/ 1642644 w 2782030"/>
              <a:gd name="connsiteY2662" fmla="*/ 2606181 h 2683740"/>
              <a:gd name="connsiteX2663" fmla="*/ 1818009 w 2782030"/>
              <a:gd name="connsiteY2663" fmla="*/ 2538739 h 2683740"/>
              <a:gd name="connsiteX2664" fmla="*/ 1797775 w 2782030"/>
              <a:gd name="connsiteY2664" fmla="*/ 2538739 h 2683740"/>
              <a:gd name="connsiteX2665" fmla="*/ 1885458 w 2782030"/>
              <a:gd name="connsiteY2665" fmla="*/ 2494901 h 2683740"/>
              <a:gd name="connsiteX2666" fmla="*/ 1875340 w 2782030"/>
              <a:gd name="connsiteY2666" fmla="*/ 2494901 h 2683740"/>
              <a:gd name="connsiteX2667" fmla="*/ 1844989 w 2782030"/>
              <a:gd name="connsiteY2667" fmla="*/ 2511763 h 2683740"/>
              <a:gd name="connsiteX2668" fmla="*/ 1801148 w 2782030"/>
              <a:gd name="connsiteY2668" fmla="*/ 2528622 h 2683740"/>
              <a:gd name="connsiteX2669" fmla="*/ 1753934 w 2782030"/>
              <a:gd name="connsiteY2669" fmla="*/ 2545484 h 2683740"/>
              <a:gd name="connsiteX2670" fmla="*/ 1750561 w 2782030"/>
              <a:gd name="connsiteY2670" fmla="*/ 2552227 h 2683740"/>
              <a:gd name="connsiteX2671" fmla="*/ 1737073 w 2782030"/>
              <a:gd name="connsiteY2671" fmla="*/ 2552227 h 2683740"/>
              <a:gd name="connsiteX2672" fmla="*/ 1716838 w 2782030"/>
              <a:gd name="connsiteY2672" fmla="*/ 2562344 h 2683740"/>
              <a:gd name="connsiteX2673" fmla="*/ 1672995 w 2782030"/>
              <a:gd name="connsiteY2673" fmla="*/ 2572460 h 2683740"/>
              <a:gd name="connsiteX2674" fmla="*/ 1675447 w 2782030"/>
              <a:gd name="connsiteY2674" fmla="*/ 2570315 h 2683740"/>
              <a:gd name="connsiteX2675" fmla="*/ 1679740 w 2782030"/>
              <a:gd name="connsiteY2675" fmla="*/ 2569088 h 2683740"/>
              <a:gd name="connsiteX2676" fmla="*/ 1676368 w 2782030"/>
              <a:gd name="connsiteY2676" fmla="*/ 2569510 h 2683740"/>
              <a:gd name="connsiteX2677" fmla="*/ 1675447 w 2782030"/>
              <a:gd name="connsiteY2677" fmla="*/ 2570315 h 2683740"/>
              <a:gd name="connsiteX2678" fmla="*/ 1656134 w 2782030"/>
              <a:gd name="connsiteY2678" fmla="*/ 2575833 h 2683740"/>
              <a:gd name="connsiteX2679" fmla="*/ 1652762 w 2782030"/>
              <a:gd name="connsiteY2679" fmla="*/ 2572460 h 2683740"/>
              <a:gd name="connsiteX2680" fmla="*/ 1615665 w 2782030"/>
              <a:gd name="connsiteY2680" fmla="*/ 2582577 h 2683740"/>
              <a:gd name="connsiteX2681" fmla="*/ 1578569 w 2782030"/>
              <a:gd name="connsiteY2681" fmla="*/ 2592693 h 2683740"/>
              <a:gd name="connsiteX2682" fmla="*/ 1571824 w 2782030"/>
              <a:gd name="connsiteY2682" fmla="*/ 2585948 h 2683740"/>
              <a:gd name="connsiteX2683" fmla="*/ 1554963 w 2782030"/>
              <a:gd name="connsiteY2683" fmla="*/ 2589321 h 2683740"/>
              <a:gd name="connsiteX2684" fmla="*/ 1551589 w 2782030"/>
              <a:gd name="connsiteY2684" fmla="*/ 2592693 h 2683740"/>
              <a:gd name="connsiteX2685" fmla="*/ 1538100 w 2782030"/>
              <a:gd name="connsiteY2685" fmla="*/ 2596065 h 2683740"/>
              <a:gd name="connsiteX2686" fmla="*/ 1531355 w 2782030"/>
              <a:gd name="connsiteY2686" fmla="*/ 2592693 h 2683740"/>
              <a:gd name="connsiteX2687" fmla="*/ 1501004 w 2782030"/>
              <a:gd name="connsiteY2687" fmla="*/ 2602810 h 2683740"/>
              <a:gd name="connsiteX2688" fmla="*/ 1467279 w 2782030"/>
              <a:gd name="connsiteY2688" fmla="*/ 2602810 h 2683740"/>
              <a:gd name="connsiteX2689" fmla="*/ 1490887 w 2782030"/>
              <a:gd name="connsiteY2689" fmla="*/ 2596065 h 2683740"/>
              <a:gd name="connsiteX2690" fmla="*/ 1474024 w 2782030"/>
              <a:gd name="connsiteY2690" fmla="*/ 2592693 h 2683740"/>
              <a:gd name="connsiteX2691" fmla="*/ 1487514 w 2782030"/>
              <a:gd name="connsiteY2691" fmla="*/ 2589321 h 2683740"/>
              <a:gd name="connsiteX2692" fmla="*/ 1491729 w 2782030"/>
              <a:gd name="connsiteY2692" fmla="*/ 2588478 h 2683740"/>
              <a:gd name="connsiteX2693" fmla="*/ 1484142 w 2782030"/>
              <a:gd name="connsiteY2693" fmla="*/ 2585948 h 2683740"/>
              <a:gd name="connsiteX2694" fmla="*/ 1463908 w 2782030"/>
              <a:gd name="connsiteY2694" fmla="*/ 2592693 h 2683740"/>
              <a:gd name="connsiteX2695" fmla="*/ 1467279 w 2782030"/>
              <a:gd name="connsiteY2695" fmla="*/ 2596065 h 2683740"/>
              <a:gd name="connsiteX2696" fmla="*/ 1443673 w 2782030"/>
              <a:gd name="connsiteY2696" fmla="*/ 2592693 h 2683740"/>
              <a:gd name="connsiteX2697" fmla="*/ 1453789 w 2782030"/>
              <a:gd name="connsiteY2697" fmla="*/ 2585948 h 2683740"/>
              <a:gd name="connsiteX2698" fmla="*/ 1450418 w 2782030"/>
              <a:gd name="connsiteY2698" fmla="*/ 2585948 h 2683740"/>
              <a:gd name="connsiteX2699" fmla="*/ 1423438 w 2782030"/>
              <a:gd name="connsiteY2699" fmla="*/ 2589321 h 2683740"/>
              <a:gd name="connsiteX2700" fmla="*/ 1413322 w 2782030"/>
              <a:gd name="connsiteY2700" fmla="*/ 2585948 h 2683740"/>
              <a:gd name="connsiteX2701" fmla="*/ 1433555 w 2782030"/>
              <a:gd name="connsiteY2701" fmla="*/ 2582577 h 2683740"/>
              <a:gd name="connsiteX2702" fmla="*/ 1386342 w 2782030"/>
              <a:gd name="connsiteY2702" fmla="*/ 2585948 h 2683740"/>
              <a:gd name="connsiteX2703" fmla="*/ 1393087 w 2782030"/>
              <a:gd name="connsiteY2703" fmla="*/ 2579205 h 2683740"/>
              <a:gd name="connsiteX2704" fmla="*/ 1359363 w 2782030"/>
              <a:gd name="connsiteY2704" fmla="*/ 2589321 h 2683740"/>
              <a:gd name="connsiteX2705" fmla="*/ 1332383 w 2782030"/>
              <a:gd name="connsiteY2705" fmla="*/ 2592693 h 2683740"/>
              <a:gd name="connsiteX2706" fmla="*/ 1334168 w 2782030"/>
              <a:gd name="connsiteY2706" fmla="*/ 2593288 h 2683740"/>
              <a:gd name="connsiteX2707" fmla="*/ 1330698 w 2782030"/>
              <a:gd name="connsiteY2707" fmla="*/ 2593537 h 2683740"/>
              <a:gd name="connsiteX2708" fmla="*/ 1318894 w 2782030"/>
              <a:gd name="connsiteY2708" fmla="*/ 2589321 h 2683740"/>
              <a:gd name="connsiteX2709" fmla="*/ 1315522 w 2782030"/>
              <a:gd name="connsiteY2709" fmla="*/ 2592693 h 2683740"/>
              <a:gd name="connsiteX2710" fmla="*/ 1312149 w 2782030"/>
              <a:gd name="connsiteY2710" fmla="*/ 2589321 h 2683740"/>
              <a:gd name="connsiteX2711" fmla="*/ 1291914 w 2782030"/>
              <a:gd name="connsiteY2711" fmla="*/ 2585948 h 2683740"/>
              <a:gd name="connsiteX2712" fmla="*/ 1285169 w 2782030"/>
              <a:gd name="connsiteY2712" fmla="*/ 2592693 h 2683740"/>
              <a:gd name="connsiteX2713" fmla="*/ 1251445 w 2782030"/>
              <a:gd name="connsiteY2713" fmla="*/ 2589321 h 2683740"/>
              <a:gd name="connsiteX2714" fmla="*/ 1275053 w 2782030"/>
              <a:gd name="connsiteY2714" fmla="*/ 2589321 h 2683740"/>
              <a:gd name="connsiteX2715" fmla="*/ 1268308 w 2782030"/>
              <a:gd name="connsiteY2715" fmla="*/ 2585948 h 2683740"/>
              <a:gd name="connsiteX2716" fmla="*/ 1278425 w 2782030"/>
              <a:gd name="connsiteY2716" fmla="*/ 2585948 h 2683740"/>
              <a:gd name="connsiteX2717" fmla="*/ 1288543 w 2782030"/>
              <a:gd name="connsiteY2717" fmla="*/ 2582577 h 2683740"/>
              <a:gd name="connsiteX2718" fmla="*/ 1109804 w 2782030"/>
              <a:gd name="connsiteY2718" fmla="*/ 2569088 h 2683740"/>
              <a:gd name="connsiteX2719" fmla="*/ 1055847 w 2782030"/>
              <a:gd name="connsiteY2719" fmla="*/ 2558972 h 2683740"/>
              <a:gd name="connsiteX2720" fmla="*/ 1049102 w 2782030"/>
              <a:gd name="connsiteY2720" fmla="*/ 2555600 h 2683740"/>
              <a:gd name="connsiteX2721" fmla="*/ 1028867 w 2782030"/>
              <a:gd name="connsiteY2721" fmla="*/ 2552227 h 2683740"/>
              <a:gd name="connsiteX2722" fmla="*/ 1035612 w 2782030"/>
              <a:gd name="connsiteY2722" fmla="*/ 2548855 h 2683740"/>
              <a:gd name="connsiteX2723" fmla="*/ 1012004 w 2782030"/>
              <a:gd name="connsiteY2723" fmla="*/ 2545484 h 2683740"/>
              <a:gd name="connsiteX2724" fmla="*/ 1018749 w 2782030"/>
              <a:gd name="connsiteY2724" fmla="*/ 2545484 h 2683740"/>
              <a:gd name="connsiteX2725" fmla="*/ 985027 w 2782030"/>
              <a:gd name="connsiteY2725" fmla="*/ 2542112 h 2683740"/>
              <a:gd name="connsiteX2726" fmla="*/ 968164 w 2782030"/>
              <a:gd name="connsiteY2726" fmla="*/ 2525251 h 2683740"/>
              <a:gd name="connsiteX2727" fmla="*/ 951302 w 2782030"/>
              <a:gd name="connsiteY2727" fmla="*/ 2525251 h 2683740"/>
              <a:gd name="connsiteX2728" fmla="*/ 927694 w 2782030"/>
              <a:gd name="connsiteY2728" fmla="*/ 2515134 h 2683740"/>
              <a:gd name="connsiteX2729" fmla="*/ 880482 w 2782030"/>
              <a:gd name="connsiteY2729" fmla="*/ 2494901 h 2683740"/>
              <a:gd name="connsiteX2730" fmla="*/ 840013 w 2782030"/>
              <a:gd name="connsiteY2730" fmla="*/ 2481413 h 2683740"/>
              <a:gd name="connsiteX2731" fmla="*/ 809661 w 2782030"/>
              <a:gd name="connsiteY2731" fmla="*/ 2467925 h 2683740"/>
              <a:gd name="connsiteX2732" fmla="*/ 823151 w 2782030"/>
              <a:gd name="connsiteY2732" fmla="*/ 2471297 h 2683740"/>
              <a:gd name="connsiteX2733" fmla="*/ 825681 w 2782030"/>
              <a:gd name="connsiteY2733" fmla="*/ 2471297 h 2683740"/>
              <a:gd name="connsiteX2734" fmla="*/ 833268 w 2782030"/>
              <a:gd name="connsiteY2734" fmla="*/ 2471297 h 2683740"/>
              <a:gd name="connsiteX2735" fmla="*/ 833268 w 2782030"/>
              <a:gd name="connsiteY2735" fmla="*/ 2478041 h 2683740"/>
              <a:gd name="connsiteX2736" fmla="*/ 840013 w 2782030"/>
              <a:gd name="connsiteY2736" fmla="*/ 2478041 h 2683740"/>
              <a:gd name="connsiteX2737" fmla="*/ 856874 w 2782030"/>
              <a:gd name="connsiteY2737" fmla="*/ 2484785 h 2683740"/>
              <a:gd name="connsiteX2738" fmla="*/ 860247 w 2782030"/>
              <a:gd name="connsiteY2738" fmla="*/ 2484785 h 2683740"/>
              <a:gd name="connsiteX2739" fmla="*/ 843384 w 2782030"/>
              <a:gd name="connsiteY2739" fmla="*/ 2474670 h 2683740"/>
              <a:gd name="connsiteX2740" fmla="*/ 833268 w 2782030"/>
              <a:gd name="connsiteY2740" fmla="*/ 2471297 h 2683740"/>
              <a:gd name="connsiteX2741" fmla="*/ 823151 w 2782030"/>
              <a:gd name="connsiteY2741" fmla="*/ 2467925 h 2683740"/>
              <a:gd name="connsiteX2742" fmla="*/ 815970 w 2782030"/>
              <a:gd name="connsiteY2742" fmla="*/ 2463138 h 2683740"/>
              <a:gd name="connsiteX2743" fmla="*/ 819778 w 2782030"/>
              <a:gd name="connsiteY2743" fmla="*/ 2464553 h 2683740"/>
              <a:gd name="connsiteX2744" fmla="*/ 819778 w 2782030"/>
              <a:gd name="connsiteY2744" fmla="*/ 2461180 h 2683740"/>
              <a:gd name="connsiteX2745" fmla="*/ 806288 w 2782030"/>
              <a:gd name="connsiteY2745" fmla="*/ 2457808 h 2683740"/>
              <a:gd name="connsiteX2746" fmla="*/ 789427 w 2782030"/>
              <a:gd name="connsiteY2746" fmla="*/ 2447692 h 2683740"/>
              <a:gd name="connsiteX2747" fmla="*/ 819778 w 2782030"/>
              <a:gd name="connsiteY2747" fmla="*/ 2457808 h 2683740"/>
              <a:gd name="connsiteX2748" fmla="*/ 809661 w 2782030"/>
              <a:gd name="connsiteY2748" fmla="*/ 2447692 h 2683740"/>
              <a:gd name="connsiteX2749" fmla="*/ 786054 w 2782030"/>
              <a:gd name="connsiteY2749" fmla="*/ 2444320 h 2683740"/>
              <a:gd name="connsiteX2750" fmla="*/ 755703 w 2782030"/>
              <a:gd name="connsiteY2750" fmla="*/ 2427459 h 2683740"/>
              <a:gd name="connsiteX2751" fmla="*/ 691627 w 2782030"/>
              <a:gd name="connsiteY2751" fmla="*/ 2397111 h 2683740"/>
              <a:gd name="connsiteX2752" fmla="*/ 705117 w 2782030"/>
              <a:gd name="connsiteY2752" fmla="*/ 2407227 h 2683740"/>
              <a:gd name="connsiteX2753" fmla="*/ 694999 w 2782030"/>
              <a:gd name="connsiteY2753" fmla="*/ 2403854 h 2683740"/>
              <a:gd name="connsiteX2754" fmla="*/ 701744 w 2782030"/>
              <a:gd name="connsiteY2754" fmla="*/ 2410599 h 2683740"/>
              <a:gd name="connsiteX2755" fmla="*/ 711862 w 2782030"/>
              <a:gd name="connsiteY2755" fmla="*/ 2413971 h 2683740"/>
              <a:gd name="connsiteX2756" fmla="*/ 715233 w 2782030"/>
              <a:gd name="connsiteY2756" fmla="*/ 2417342 h 2683740"/>
              <a:gd name="connsiteX2757" fmla="*/ 701744 w 2782030"/>
              <a:gd name="connsiteY2757" fmla="*/ 2413971 h 2683740"/>
              <a:gd name="connsiteX2758" fmla="*/ 715233 w 2782030"/>
              <a:gd name="connsiteY2758" fmla="*/ 2424087 h 2683740"/>
              <a:gd name="connsiteX2759" fmla="*/ 688254 w 2782030"/>
              <a:gd name="connsiteY2759" fmla="*/ 2407227 h 2683740"/>
              <a:gd name="connsiteX2760" fmla="*/ 678137 w 2782030"/>
              <a:gd name="connsiteY2760" fmla="*/ 2400483 h 2683740"/>
              <a:gd name="connsiteX2761" fmla="*/ 661276 w 2782030"/>
              <a:gd name="connsiteY2761" fmla="*/ 2393738 h 2683740"/>
              <a:gd name="connsiteX2762" fmla="*/ 668021 w 2782030"/>
              <a:gd name="connsiteY2762" fmla="*/ 2390366 h 2683740"/>
              <a:gd name="connsiteX2763" fmla="*/ 684882 w 2782030"/>
              <a:gd name="connsiteY2763" fmla="*/ 2397111 h 2683740"/>
              <a:gd name="connsiteX2764" fmla="*/ 681509 w 2782030"/>
              <a:gd name="connsiteY2764" fmla="*/ 2386994 h 2683740"/>
              <a:gd name="connsiteX2765" fmla="*/ 681509 w 2782030"/>
              <a:gd name="connsiteY2765" fmla="*/ 2390366 h 2683740"/>
              <a:gd name="connsiteX2766" fmla="*/ 657903 w 2782030"/>
              <a:gd name="connsiteY2766" fmla="*/ 2380250 h 2683740"/>
              <a:gd name="connsiteX2767" fmla="*/ 647786 w 2782030"/>
              <a:gd name="connsiteY2767" fmla="*/ 2370133 h 2683740"/>
              <a:gd name="connsiteX2768" fmla="*/ 645256 w 2782030"/>
              <a:gd name="connsiteY2768" fmla="*/ 2365918 h 2683740"/>
              <a:gd name="connsiteX2769" fmla="*/ 644193 w 2782030"/>
              <a:gd name="connsiteY2769" fmla="*/ 2364678 h 2683740"/>
              <a:gd name="connsiteX2770" fmla="*/ 647786 w 2782030"/>
              <a:gd name="connsiteY2770" fmla="*/ 2366761 h 2683740"/>
              <a:gd name="connsiteX2771" fmla="*/ 643992 w 2782030"/>
              <a:gd name="connsiteY2771" fmla="*/ 2364443 h 2683740"/>
              <a:gd name="connsiteX2772" fmla="*/ 644193 w 2782030"/>
              <a:gd name="connsiteY2772" fmla="*/ 2364678 h 2683740"/>
              <a:gd name="connsiteX2773" fmla="*/ 626708 w 2782030"/>
              <a:gd name="connsiteY2773" fmla="*/ 2354537 h 2683740"/>
              <a:gd name="connsiteX2774" fmla="*/ 600572 w 2782030"/>
              <a:gd name="connsiteY2774" fmla="*/ 2339784 h 2683740"/>
              <a:gd name="connsiteX2775" fmla="*/ 587082 w 2782030"/>
              <a:gd name="connsiteY2775" fmla="*/ 2322924 h 2683740"/>
              <a:gd name="connsiteX2776" fmla="*/ 539868 w 2782030"/>
              <a:gd name="connsiteY2776" fmla="*/ 2292574 h 2683740"/>
              <a:gd name="connsiteX2777" fmla="*/ 509517 w 2782030"/>
              <a:gd name="connsiteY2777" fmla="*/ 2268970 h 2683740"/>
              <a:gd name="connsiteX2778" fmla="*/ 479166 w 2782030"/>
              <a:gd name="connsiteY2778" fmla="*/ 2241992 h 2683740"/>
              <a:gd name="connsiteX2779" fmla="*/ 465676 w 2782030"/>
              <a:gd name="connsiteY2779" fmla="*/ 2225132 h 2683740"/>
              <a:gd name="connsiteX2780" fmla="*/ 465676 w 2782030"/>
              <a:gd name="connsiteY2780" fmla="*/ 2231877 h 2683740"/>
              <a:gd name="connsiteX2781" fmla="*/ 455558 w 2782030"/>
              <a:gd name="connsiteY2781" fmla="*/ 2218387 h 2683740"/>
              <a:gd name="connsiteX2782" fmla="*/ 458931 w 2782030"/>
              <a:gd name="connsiteY2782" fmla="*/ 2218387 h 2683740"/>
              <a:gd name="connsiteX2783" fmla="*/ 435324 w 2782030"/>
              <a:gd name="connsiteY2783" fmla="*/ 2194782 h 2683740"/>
              <a:gd name="connsiteX2784" fmla="*/ 404972 w 2782030"/>
              <a:gd name="connsiteY2784" fmla="*/ 2164433 h 2683740"/>
              <a:gd name="connsiteX2785" fmla="*/ 381366 w 2782030"/>
              <a:gd name="connsiteY2785" fmla="*/ 2137456 h 2683740"/>
              <a:gd name="connsiteX2786" fmla="*/ 371248 w 2782030"/>
              <a:gd name="connsiteY2786" fmla="*/ 2127340 h 2683740"/>
              <a:gd name="connsiteX2787" fmla="*/ 371248 w 2782030"/>
              <a:gd name="connsiteY2787" fmla="*/ 2117223 h 2683740"/>
              <a:gd name="connsiteX2788" fmla="*/ 340897 w 2782030"/>
              <a:gd name="connsiteY2788" fmla="*/ 2083502 h 2683740"/>
              <a:gd name="connsiteX2789" fmla="*/ 357758 w 2782030"/>
              <a:gd name="connsiteY2789" fmla="*/ 2103735 h 2683740"/>
              <a:gd name="connsiteX2790" fmla="*/ 340897 w 2782030"/>
              <a:gd name="connsiteY2790" fmla="*/ 2090247 h 2683740"/>
              <a:gd name="connsiteX2791" fmla="*/ 340897 w 2782030"/>
              <a:gd name="connsiteY2791" fmla="*/ 2086876 h 2683740"/>
              <a:gd name="connsiteX2792" fmla="*/ 317291 w 2782030"/>
              <a:gd name="connsiteY2792" fmla="*/ 2059898 h 2683740"/>
              <a:gd name="connsiteX2793" fmla="*/ 310239 w 2782030"/>
              <a:gd name="connsiteY2793" fmla="*/ 2044034 h 2683740"/>
              <a:gd name="connsiteX2794" fmla="*/ 310239 w 2782030"/>
              <a:gd name="connsiteY2794" fmla="*/ 2044091 h 2683740"/>
              <a:gd name="connsiteX2795" fmla="*/ 305868 w 2782030"/>
              <a:gd name="connsiteY2795" fmla="*/ 2047373 h 2683740"/>
              <a:gd name="connsiteX2796" fmla="*/ 311810 w 2782030"/>
              <a:gd name="connsiteY2796" fmla="*/ 2059476 h 2683740"/>
              <a:gd name="connsiteX2797" fmla="*/ 330780 w 2782030"/>
              <a:gd name="connsiteY2797" fmla="*/ 2080131 h 2683740"/>
              <a:gd name="connsiteX2798" fmla="*/ 324036 w 2782030"/>
              <a:gd name="connsiteY2798" fmla="*/ 2080131 h 2683740"/>
              <a:gd name="connsiteX2799" fmla="*/ 337525 w 2782030"/>
              <a:gd name="connsiteY2799" fmla="*/ 2096990 h 2683740"/>
              <a:gd name="connsiteX2800" fmla="*/ 347642 w 2782030"/>
              <a:gd name="connsiteY2800" fmla="*/ 2107107 h 2683740"/>
              <a:gd name="connsiteX2801" fmla="*/ 340897 w 2782030"/>
              <a:gd name="connsiteY2801" fmla="*/ 2103735 h 2683740"/>
              <a:gd name="connsiteX2802" fmla="*/ 354387 w 2782030"/>
              <a:gd name="connsiteY2802" fmla="*/ 2123968 h 2683740"/>
              <a:gd name="connsiteX2803" fmla="*/ 344269 w 2782030"/>
              <a:gd name="connsiteY2803" fmla="*/ 2117223 h 2683740"/>
              <a:gd name="connsiteX2804" fmla="*/ 320662 w 2782030"/>
              <a:gd name="connsiteY2804" fmla="*/ 2090247 h 2683740"/>
              <a:gd name="connsiteX2805" fmla="*/ 317291 w 2782030"/>
              <a:gd name="connsiteY2805" fmla="*/ 2076759 h 2683740"/>
              <a:gd name="connsiteX2806" fmla="*/ 303801 w 2782030"/>
              <a:gd name="connsiteY2806" fmla="*/ 2070014 h 2683740"/>
              <a:gd name="connsiteX2807" fmla="*/ 293683 w 2782030"/>
              <a:gd name="connsiteY2807" fmla="*/ 2049781 h 2683740"/>
              <a:gd name="connsiteX2808" fmla="*/ 295791 w 2782030"/>
              <a:gd name="connsiteY2808" fmla="*/ 2051467 h 2683740"/>
              <a:gd name="connsiteX2809" fmla="*/ 296242 w 2782030"/>
              <a:gd name="connsiteY2809" fmla="*/ 2051632 h 2683740"/>
              <a:gd name="connsiteX2810" fmla="*/ 293963 w 2782030"/>
              <a:gd name="connsiteY2810" fmla="*/ 2040225 h 2683740"/>
              <a:gd name="connsiteX2811" fmla="*/ 293683 w 2782030"/>
              <a:gd name="connsiteY2811" fmla="*/ 2039665 h 2683740"/>
              <a:gd name="connsiteX2812" fmla="*/ 290311 w 2782030"/>
              <a:gd name="connsiteY2812" fmla="*/ 2043038 h 2683740"/>
              <a:gd name="connsiteX2813" fmla="*/ 287997 w 2782030"/>
              <a:gd name="connsiteY2813" fmla="*/ 2035582 h 2683740"/>
              <a:gd name="connsiteX2814" fmla="*/ 286647 w 2782030"/>
              <a:gd name="connsiteY2814" fmla="*/ 2040716 h 2683740"/>
              <a:gd name="connsiteX2815" fmla="*/ 279907 w 2782030"/>
              <a:gd name="connsiteY2815" fmla="*/ 2020472 h 2683740"/>
              <a:gd name="connsiteX2816" fmla="*/ 282957 w 2782030"/>
              <a:gd name="connsiteY2816" fmla="*/ 2022507 h 2683740"/>
              <a:gd name="connsiteX2817" fmla="*/ 280453 w 2782030"/>
              <a:gd name="connsiteY2817" fmla="*/ 2016664 h 2683740"/>
              <a:gd name="connsiteX2818" fmla="*/ 276537 w 2782030"/>
              <a:gd name="connsiteY2818" fmla="*/ 2013724 h 2683740"/>
              <a:gd name="connsiteX2819" fmla="*/ 277043 w 2782030"/>
              <a:gd name="connsiteY2819" fmla="*/ 2012910 h 2683740"/>
              <a:gd name="connsiteX2820" fmla="*/ 276821 w 2782030"/>
              <a:gd name="connsiteY2820" fmla="*/ 2012688 h 2683740"/>
              <a:gd name="connsiteX2821" fmla="*/ 276821 w 2782030"/>
              <a:gd name="connsiteY2821" fmla="*/ 2019433 h 2683740"/>
              <a:gd name="connsiteX2822" fmla="*/ 259958 w 2782030"/>
              <a:gd name="connsiteY2822" fmla="*/ 1995827 h 2683740"/>
              <a:gd name="connsiteX2823" fmla="*/ 270077 w 2782030"/>
              <a:gd name="connsiteY2823" fmla="*/ 2009317 h 2683740"/>
              <a:gd name="connsiteX2824" fmla="*/ 259958 w 2782030"/>
              <a:gd name="connsiteY2824" fmla="*/ 1999200 h 2683740"/>
              <a:gd name="connsiteX2825" fmla="*/ 246470 w 2782030"/>
              <a:gd name="connsiteY2825" fmla="*/ 1975595 h 2683740"/>
              <a:gd name="connsiteX2826" fmla="*/ 256587 w 2782030"/>
              <a:gd name="connsiteY2826" fmla="*/ 1985712 h 2683740"/>
              <a:gd name="connsiteX2827" fmla="*/ 273448 w 2782030"/>
              <a:gd name="connsiteY2827" fmla="*/ 2005943 h 2683740"/>
              <a:gd name="connsiteX2828" fmla="*/ 276821 w 2782030"/>
              <a:gd name="connsiteY2828" fmla="*/ 2009317 h 2683740"/>
              <a:gd name="connsiteX2829" fmla="*/ 266703 w 2782030"/>
              <a:gd name="connsiteY2829" fmla="*/ 1992455 h 2683740"/>
              <a:gd name="connsiteX2830" fmla="*/ 273448 w 2782030"/>
              <a:gd name="connsiteY2830" fmla="*/ 1989084 h 2683740"/>
              <a:gd name="connsiteX2831" fmla="*/ 266703 w 2782030"/>
              <a:gd name="connsiteY2831" fmla="*/ 1978967 h 2683740"/>
              <a:gd name="connsiteX2832" fmla="*/ 263226 w 2782030"/>
              <a:gd name="connsiteY2832" fmla="*/ 1972170 h 2683740"/>
              <a:gd name="connsiteX2833" fmla="*/ 263332 w 2782030"/>
              <a:gd name="connsiteY2833" fmla="*/ 1972222 h 2683740"/>
              <a:gd name="connsiteX2834" fmla="*/ 256587 w 2782030"/>
              <a:gd name="connsiteY2834" fmla="*/ 1958734 h 2683740"/>
              <a:gd name="connsiteX2835" fmla="*/ 236352 w 2782030"/>
              <a:gd name="connsiteY2835" fmla="*/ 1928385 h 2683740"/>
              <a:gd name="connsiteX2836" fmla="*/ 236352 w 2782030"/>
              <a:gd name="connsiteY2836" fmla="*/ 1938501 h 2683740"/>
              <a:gd name="connsiteX2837" fmla="*/ 243097 w 2782030"/>
              <a:gd name="connsiteY2837" fmla="*/ 1948618 h 2683740"/>
              <a:gd name="connsiteX2838" fmla="*/ 239725 w 2782030"/>
              <a:gd name="connsiteY2838" fmla="*/ 1955362 h 2683740"/>
              <a:gd name="connsiteX2839" fmla="*/ 236352 w 2782030"/>
              <a:gd name="connsiteY2839" fmla="*/ 1951991 h 2683740"/>
              <a:gd name="connsiteX2840" fmla="*/ 222862 w 2782030"/>
              <a:gd name="connsiteY2840" fmla="*/ 1925013 h 2683740"/>
              <a:gd name="connsiteX2841" fmla="*/ 216118 w 2782030"/>
              <a:gd name="connsiteY2841" fmla="*/ 1898037 h 2683740"/>
              <a:gd name="connsiteX2842" fmla="*/ 199256 w 2782030"/>
              <a:gd name="connsiteY2842" fmla="*/ 1868951 h 2683740"/>
              <a:gd name="connsiteX2843" fmla="*/ 197632 w 2782030"/>
              <a:gd name="connsiteY2843" fmla="*/ 1861337 h 2683740"/>
              <a:gd name="connsiteX2844" fmla="*/ 209373 w 2782030"/>
              <a:gd name="connsiteY2844" fmla="*/ 1881175 h 2683740"/>
              <a:gd name="connsiteX2845" fmla="*/ 226236 w 2782030"/>
              <a:gd name="connsiteY2845" fmla="*/ 1918270 h 2683740"/>
              <a:gd name="connsiteX2846" fmla="*/ 229607 w 2782030"/>
              <a:gd name="connsiteY2846" fmla="*/ 1908153 h 2683740"/>
              <a:gd name="connsiteX2847" fmla="*/ 222862 w 2782030"/>
              <a:gd name="connsiteY2847" fmla="*/ 1904780 h 2683740"/>
              <a:gd name="connsiteX2848" fmla="*/ 216118 w 2782030"/>
              <a:gd name="connsiteY2848" fmla="*/ 1891292 h 2683740"/>
              <a:gd name="connsiteX2849" fmla="*/ 217866 w 2782030"/>
              <a:gd name="connsiteY2849" fmla="*/ 1891292 h 2683740"/>
              <a:gd name="connsiteX2850" fmla="*/ 218106 w 2782030"/>
              <a:gd name="connsiteY2850" fmla="*/ 1888754 h 2683740"/>
              <a:gd name="connsiteX2851" fmla="*/ 199256 w 2782030"/>
              <a:gd name="connsiteY2851" fmla="*/ 1854199 h 2683740"/>
              <a:gd name="connsiteX2852" fmla="*/ 192511 w 2782030"/>
              <a:gd name="connsiteY2852" fmla="*/ 1830594 h 2683740"/>
              <a:gd name="connsiteX2853" fmla="*/ 185766 w 2782030"/>
              <a:gd name="connsiteY2853" fmla="*/ 1806990 h 2683740"/>
              <a:gd name="connsiteX2854" fmla="*/ 179022 w 2782030"/>
              <a:gd name="connsiteY2854" fmla="*/ 1810361 h 2683740"/>
              <a:gd name="connsiteX2855" fmla="*/ 172277 w 2782030"/>
              <a:gd name="connsiteY2855" fmla="*/ 1800245 h 2683740"/>
              <a:gd name="connsiteX2856" fmla="*/ 179022 w 2782030"/>
              <a:gd name="connsiteY2856" fmla="*/ 1796873 h 2683740"/>
              <a:gd name="connsiteX2857" fmla="*/ 168905 w 2782030"/>
              <a:gd name="connsiteY2857" fmla="*/ 1769895 h 2683740"/>
              <a:gd name="connsiteX2858" fmla="*/ 172277 w 2782030"/>
              <a:gd name="connsiteY2858" fmla="*/ 1759779 h 2683740"/>
              <a:gd name="connsiteX2859" fmla="*/ 158787 w 2782030"/>
              <a:gd name="connsiteY2859" fmla="*/ 1726058 h 2683740"/>
              <a:gd name="connsiteX2860" fmla="*/ 152042 w 2782030"/>
              <a:gd name="connsiteY2860" fmla="*/ 1722686 h 2683740"/>
              <a:gd name="connsiteX2861" fmla="*/ 152042 w 2782030"/>
              <a:gd name="connsiteY2861" fmla="*/ 1709198 h 2683740"/>
              <a:gd name="connsiteX2862" fmla="*/ 148670 w 2782030"/>
              <a:gd name="connsiteY2862" fmla="*/ 1712569 h 2683740"/>
              <a:gd name="connsiteX2863" fmla="*/ 141926 w 2782030"/>
              <a:gd name="connsiteY2863" fmla="*/ 1678848 h 2683740"/>
              <a:gd name="connsiteX2864" fmla="*/ 145297 w 2782030"/>
              <a:gd name="connsiteY2864" fmla="*/ 1682220 h 2683740"/>
              <a:gd name="connsiteX2865" fmla="*/ 138552 w 2782030"/>
              <a:gd name="connsiteY2865" fmla="*/ 1645127 h 2683740"/>
              <a:gd name="connsiteX2866" fmla="*/ 138552 w 2782030"/>
              <a:gd name="connsiteY2866" fmla="*/ 1651872 h 2683740"/>
              <a:gd name="connsiteX2867" fmla="*/ 131808 w 2782030"/>
              <a:gd name="connsiteY2867" fmla="*/ 1635011 h 2683740"/>
              <a:gd name="connsiteX2868" fmla="*/ 135181 w 2782030"/>
              <a:gd name="connsiteY2868" fmla="*/ 1638384 h 2683740"/>
              <a:gd name="connsiteX2869" fmla="*/ 131808 w 2782030"/>
              <a:gd name="connsiteY2869" fmla="*/ 1618151 h 2683740"/>
              <a:gd name="connsiteX2870" fmla="*/ 128436 w 2782030"/>
              <a:gd name="connsiteY2870" fmla="*/ 1591173 h 2683740"/>
              <a:gd name="connsiteX2871" fmla="*/ 125063 w 2782030"/>
              <a:gd name="connsiteY2871" fmla="*/ 1560825 h 2683740"/>
              <a:gd name="connsiteX2872" fmla="*/ 121691 w 2782030"/>
              <a:gd name="connsiteY2872" fmla="*/ 1537220 h 2683740"/>
              <a:gd name="connsiteX2873" fmla="*/ 118318 w 2782030"/>
              <a:gd name="connsiteY2873" fmla="*/ 1493383 h 2683740"/>
              <a:gd name="connsiteX2874" fmla="*/ 115587 w 2782030"/>
              <a:gd name="connsiteY2874" fmla="*/ 1436011 h 2683740"/>
              <a:gd name="connsiteX2875" fmla="*/ 114767 w 2782030"/>
              <a:gd name="connsiteY2875" fmla="*/ 1440111 h 2683740"/>
              <a:gd name="connsiteX2876" fmla="*/ 113925 w 2782030"/>
              <a:gd name="connsiteY2876" fmla="*/ 1425772 h 2683740"/>
              <a:gd name="connsiteX2877" fmla="*/ 114987 w 2782030"/>
              <a:gd name="connsiteY2877" fmla="*/ 1423431 h 2683740"/>
              <a:gd name="connsiteX2878" fmla="*/ 114946 w 2782030"/>
              <a:gd name="connsiteY2878" fmla="*/ 1422567 h 2683740"/>
              <a:gd name="connsiteX2879" fmla="*/ 115107 w 2782030"/>
              <a:gd name="connsiteY2879" fmla="*/ 1423167 h 2683740"/>
              <a:gd name="connsiteX2880" fmla="*/ 118137 w 2782030"/>
              <a:gd name="connsiteY2880" fmla="*/ 1416493 h 2683740"/>
              <a:gd name="connsiteX2881" fmla="*/ 117978 w 2782030"/>
              <a:gd name="connsiteY2881" fmla="*/ 1415059 h 2683740"/>
              <a:gd name="connsiteX2882" fmla="*/ 115883 w 2782030"/>
              <a:gd name="connsiteY2882" fmla="*/ 1410500 h 2683740"/>
              <a:gd name="connsiteX2883" fmla="*/ 116690 w 2782030"/>
              <a:gd name="connsiteY2883" fmla="*/ 1403447 h 2683740"/>
              <a:gd name="connsiteX2884" fmla="*/ 116453 w 2782030"/>
              <a:gd name="connsiteY2884" fmla="*/ 1401308 h 2683740"/>
              <a:gd name="connsiteX2885" fmla="*/ 114945 w 2782030"/>
              <a:gd name="connsiteY2885" fmla="*/ 1387723 h 2683740"/>
              <a:gd name="connsiteX2886" fmla="*/ 117945 w 2782030"/>
              <a:gd name="connsiteY2886" fmla="*/ 1386220 h 2683740"/>
              <a:gd name="connsiteX2887" fmla="*/ 118137 w 2782030"/>
              <a:gd name="connsiteY2887" fmla="*/ 1385836 h 2683740"/>
              <a:gd name="connsiteX2888" fmla="*/ 118137 w 2782030"/>
              <a:gd name="connsiteY2888" fmla="*/ 1379376 h 2683740"/>
              <a:gd name="connsiteX2889" fmla="*/ 114767 w 2782030"/>
              <a:gd name="connsiteY2889" fmla="*/ 1376001 h 2683740"/>
              <a:gd name="connsiteX2890" fmla="*/ 118137 w 2782030"/>
              <a:gd name="connsiteY2890" fmla="*/ 1369253 h 2683740"/>
              <a:gd name="connsiteX2891" fmla="*/ 114657 w 2782030"/>
              <a:gd name="connsiteY2891" fmla="*/ 1358026 h 2683740"/>
              <a:gd name="connsiteX2892" fmla="*/ 111198 w 2782030"/>
              <a:gd name="connsiteY2892" fmla="*/ 1371857 h 2683740"/>
              <a:gd name="connsiteX2893" fmla="*/ 107450 w 2782030"/>
              <a:gd name="connsiteY2893" fmla="*/ 1362861 h 2683740"/>
              <a:gd name="connsiteX2894" fmla="*/ 114427 w 2782030"/>
              <a:gd name="connsiteY2894" fmla="*/ 1357281 h 2683740"/>
              <a:gd name="connsiteX2895" fmla="*/ 114346 w 2782030"/>
              <a:gd name="connsiteY2895" fmla="*/ 1357021 h 2683740"/>
              <a:gd name="connsiteX2896" fmla="*/ 118137 w 2782030"/>
              <a:gd name="connsiteY2896" fmla="*/ 1342260 h 2683740"/>
              <a:gd name="connsiteX2897" fmla="*/ 118137 w 2782030"/>
              <a:gd name="connsiteY2897" fmla="*/ 1365879 h 2683740"/>
              <a:gd name="connsiteX2898" fmla="*/ 128249 w 2782030"/>
              <a:gd name="connsiteY2898" fmla="*/ 1318641 h 2683740"/>
              <a:gd name="connsiteX2899" fmla="*/ 121507 w 2782030"/>
              <a:gd name="connsiteY2899" fmla="*/ 1332137 h 2683740"/>
              <a:gd name="connsiteX2900" fmla="*/ 120677 w 2782030"/>
              <a:gd name="connsiteY2900" fmla="*/ 1321548 h 2683740"/>
              <a:gd name="connsiteX2901" fmla="*/ 119944 w 2782030"/>
              <a:gd name="connsiteY2901" fmla="*/ 1324380 h 2683740"/>
              <a:gd name="connsiteX2902" fmla="*/ 119944 w 2782030"/>
              <a:gd name="connsiteY2902" fmla="*/ 1312175 h 2683740"/>
              <a:gd name="connsiteX2903" fmla="*/ 119823 w 2782030"/>
              <a:gd name="connsiteY2903" fmla="*/ 1310627 h 2683740"/>
              <a:gd name="connsiteX2904" fmla="*/ 118137 w 2782030"/>
              <a:gd name="connsiteY2904" fmla="*/ 1281525 h 2683740"/>
              <a:gd name="connsiteX2905" fmla="*/ 114767 w 2782030"/>
              <a:gd name="connsiteY2905" fmla="*/ 1284899 h 2683740"/>
              <a:gd name="connsiteX2906" fmla="*/ 118137 w 2782030"/>
              <a:gd name="connsiteY2906" fmla="*/ 1257906 h 2683740"/>
              <a:gd name="connsiteX2907" fmla="*/ 111397 w 2782030"/>
              <a:gd name="connsiteY2907" fmla="*/ 1271402 h 2683740"/>
              <a:gd name="connsiteX2908" fmla="*/ 114346 w 2782030"/>
              <a:gd name="connsiteY2908" fmla="*/ 1256218 h 2683740"/>
              <a:gd name="connsiteX2909" fmla="*/ 114419 w 2782030"/>
              <a:gd name="connsiteY2909" fmla="*/ 1253558 h 2683740"/>
              <a:gd name="connsiteX2910" fmla="*/ 114767 w 2782030"/>
              <a:gd name="connsiteY2910" fmla="*/ 1254531 h 2683740"/>
              <a:gd name="connsiteX2911" fmla="*/ 114448 w 2782030"/>
              <a:gd name="connsiteY2911" fmla="*/ 1252509 h 2683740"/>
              <a:gd name="connsiteX2912" fmla="*/ 114767 w 2782030"/>
              <a:gd name="connsiteY2912" fmla="*/ 1241035 h 2683740"/>
              <a:gd name="connsiteX2913" fmla="*/ 113503 w 2782030"/>
              <a:gd name="connsiteY2913" fmla="*/ 1246517 h 2683740"/>
              <a:gd name="connsiteX2914" fmla="*/ 114448 w 2782030"/>
              <a:gd name="connsiteY2914" fmla="*/ 1252509 h 2683740"/>
              <a:gd name="connsiteX2915" fmla="*/ 114419 w 2782030"/>
              <a:gd name="connsiteY2915" fmla="*/ 1253558 h 2683740"/>
              <a:gd name="connsiteX2916" fmla="*/ 110554 w 2782030"/>
              <a:gd name="connsiteY2916" fmla="*/ 1242721 h 2683740"/>
              <a:gd name="connsiteX2917" fmla="*/ 111397 w 2782030"/>
              <a:gd name="connsiteY2917" fmla="*/ 1230912 h 2683740"/>
              <a:gd name="connsiteX2918" fmla="*/ 118137 w 2782030"/>
              <a:gd name="connsiteY2918" fmla="*/ 1230912 h 2683740"/>
              <a:gd name="connsiteX2919" fmla="*/ 118137 w 2782030"/>
              <a:gd name="connsiteY2919" fmla="*/ 1214041 h 2683740"/>
              <a:gd name="connsiteX2920" fmla="*/ 128249 w 2782030"/>
              <a:gd name="connsiteY2920" fmla="*/ 1183673 h 2683740"/>
              <a:gd name="connsiteX2921" fmla="*/ 121507 w 2782030"/>
              <a:gd name="connsiteY2921" fmla="*/ 1224164 h 2683740"/>
              <a:gd name="connsiteX2922" fmla="*/ 121507 w 2782030"/>
              <a:gd name="connsiteY2922" fmla="*/ 1227537 h 2683740"/>
              <a:gd name="connsiteX2923" fmla="*/ 121507 w 2782030"/>
              <a:gd name="connsiteY2923" fmla="*/ 1268028 h 2683740"/>
              <a:gd name="connsiteX2924" fmla="*/ 121507 w 2782030"/>
              <a:gd name="connsiteY2924" fmla="*/ 1227537 h 2683740"/>
              <a:gd name="connsiteX2925" fmla="*/ 128249 w 2782030"/>
              <a:gd name="connsiteY2925" fmla="*/ 1217414 h 2683740"/>
              <a:gd name="connsiteX2926" fmla="*/ 134989 w 2782030"/>
              <a:gd name="connsiteY2926" fmla="*/ 1156679 h 2683740"/>
              <a:gd name="connsiteX2927" fmla="*/ 138359 w 2782030"/>
              <a:gd name="connsiteY2927" fmla="*/ 1153306 h 2683740"/>
              <a:gd name="connsiteX2928" fmla="*/ 141729 w 2782030"/>
              <a:gd name="connsiteY2928" fmla="*/ 1116190 h 2683740"/>
              <a:gd name="connsiteX2929" fmla="*/ 138359 w 2782030"/>
              <a:gd name="connsiteY2929" fmla="*/ 1126312 h 2683740"/>
              <a:gd name="connsiteX2930" fmla="*/ 141729 w 2782030"/>
              <a:gd name="connsiteY2930" fmla="*/ 1109442 h 2683740"/>
              <a:gd name="connsiteX2931" fmla="*/ 134989 w 2782030"/>
              <a:gd name="connsiteY2931" fmla="*/ 1109442 h 2683740"/>
              <a:gd name="connsiteX2932" fmla="*/ 145099 w 2782030"/>
              <a:gd name="connsiteY2932" fmla="*/ 1085821 h 2683740"/>
              <a:gd name="connsiteX2933" fmla="*/ 138359 w 2782030"/>
              <a:gd name="connsiteY2933" fmla="*/ 1055454 h 2683740"/>
              <a:gd name="connsiteX2934" fmla="*/ 141729 w 2782030"/>
              <a:gd name="connsiteY2934" fmla="*/ 1072325 h 2683740"/>
              <a:gd name="connsiteX2935" fmla="*/ 145099 w 2782030"/>
              <a:gd name="connsiteY2935" fmla="*/ 1058827 h 2683740"/>
              <a:gd name="connsiteX2936" fmla="*/ 145099 w 2782030"/>
              <a:gd name="connsiteY2936" fmla="*/ 1072325 h 2683740"/>
              <a:gd name="connsiteX2937" fmla="*/ 138359 w 2782030"/>
              <a:gd name="connsiteY2937" fmla="*/ 1085821 h 2683740"/>
              <a:gd name="connsiteX2938" fmla="*/ 138359 w 2782030"/>
              <a:gd name="connsiteY2938" fmla="*/ 1072325 h 2683740"/>
              <a:gd name="connsiteX2939" fmla="*/ 138359 w 2782030"/>
              <a:gd name="connsiteY2939" fmla="*/ 1068950 h 2683740"/>
              <a:gd name="connsiteX2940" fmla="*/ 134989 w 2782030"/>
              <a:gd name="connsiteY2940" fmla="*/ 1089196 h 2683740"/>
              <a:gd name="connsiteX2941" fmla="*/ 131619 w 2782030"/>
              <a:gd name="connsiteY2941" fmla="*/ 1109442 h 2683740"/>
              <a:gd name="connsiteX2942" fmla="*/ 121507 w 2782030"/>
              <a:gd name="connsiteY2942" fmla="*/ 1139808 h 2683740"/>
              <a:gd name="connsiteX2943" fmla="*/ 128249 w 2782030"/>
              <a:gd name="connsiteY2943" fmla="*/ 1133060 h 2683740"/>
              <a:gd name="connsiteX2944" fmla="*/ 118137 w 2782030"/>
              <a:gd name="connsiteY2944" fmla="*/ 1173550 h 2683740"/>
              <a:gd name="connsiteX2945" fmla="*/ 113909 w 2782030"/>
              <a:gd name="connsiteY2945" fmla="*/ 1177232 h 2683740"/>
              <a:gd name="connsiteX2946" fmla="*/ 111760 w 2782030"/>
              <a:gd name="connsiteY2946" fmla="*/ 1193190 h 2683740"/>
              <a:gd name="connsiteX2947" fmla="*/ 106950 w 2782030"/>
              <a:gd name="connsiteY2947" fmla="*/ 1216928 h 2683740"/>
              <a:gd name="connsiteX2948" fmla="*/ 106950 w 2782030"/>
              <a:gd name="connsiteY2948" fmla="*/ 1223591 h 2683740"/>
              <a:gd name="connsiteX2949" fmla="*/ 99953 w 2782030"/>
              <a:gd name="connsiteY2949" fmla="*/ 1233586 h 2683740"/>
              <a:gd name="connsiteX2950" fmla="*/ 113868 w 2782030"/>
              <a:gd name="connsiteY2950" fmla="*/ 1177268 h 2683740"/>
              <a:gd name="connsiteX2951" fmla="*/ 108448 w 2782030"/>
              <a:gd name="connsiteY2951" fmla="*/ 1181985 h 2683740"/>
              <a:gd name="connsiteX2952" fmla="*/ 101286 w 2782030"/>
              <a:gd name="connsiteY2952" fmla="*/ 1210666 h 2683740"/>
              <a:gd name="connsiteX2953" fmla="*/ 97916 w 2782030"/>
              <a:gd name="connsiteY2953" fmla="*/ 1227537 h 2683740"/>
              <a:gd name="connsiteX2954" fmla="*/ 94546 w 2782030"/>
              <a:gd name="connsiteY2954" fmla="*/ 1244408 h 2683740"/>
              <a:gd name="connsiteX2955" fmla="*/ 91176 w 2782030"/>
              <a:gd name="connsiteY2955" fmla="*/ 1274776 h 2683740"/>
              <a:gd name="connsiteX2956" fmla="*/ 87806 w 2782030"/>
              <a:gd name="connsiteY2956" fmla="*/ 1261279 h 2683740"/>
              <a:gd name="connsiteX2957" fmla="*/ 87806 w 2782030"/>
              <a:gd name="connsiteY2957" fmla="*/ 1279275 h 2683740"/>
              <a:gd name="connsiteX2958" fmla="*/ 84436 w 2782030"/>
              <a:gd name="connsiteY2958" fmla="*/ 1268028 h 2683740"/>
              <a:gd name="connsiteX2959" fmla="*/ 77694 w 2782030"/>
              <a:gd name="connsiteY2959" fmla="*/ 1278150 h 2683740"/>
              <a:gd name="connsiteX2960" fmla="*/ 84436 w 2782030"/>
              <a:gd name="connsiteY2960" fmla="*/ 1288273 h 2683740"/>
              <a:gd name="connsiteX2961" fmla="*/ 84436 w 2782030"/>
              <a:gd name="connsiteY2961" fmla="*/ 1298395 h 2683740"/>
              <a:gd name="connsiteX2962" fmla="*/ 84436 w 2782030"/>
              <a:gd name="connsiteY2962" fmla="*/ 1311893 h 2683740"/>
              <a:gd name="connsiteX2963" fmla="*/ 74324 w 2782030"/>
              <a:gd name="connsiteY2963" fmla="*/ 1322014 h 2683740"/>
              <a:gd name="connsiteX2964" fmla="*/ 73566 w 2782030"/>
              <a:gd name="connsiteY2964" fmla="*/ 1317454 h 2683740"/>
              <a:gd name="connsiteX2965" fmla="*/ 69969 w 2782030"/>
              <a:gd name="connsiteY2965" fmla="*/ 1319381 h 2683740"/>
              <a:gd name="connsiteX2966" fmla="*/ 72520 w 2782030"/>
              <a:gd name="connsiteY2966" fmla="*/ 1311178 h 2683740"/>
              <a:gd name="connsiteX2967" fmla="*/ 70954 w 2782030"/>
              <a:gd name="connsiteY2967" fmla="*/ 1301770 h 2683740"/>
              <a:gd name="connsiteX2968" fmla="*/ 64214 w 2782030"/>
              <a:gd name="connsiteY2968" fmla="*/ 1301770 h 2683740"/>
              <a:gd name="connsiteX2969" fmla="*/ 64214 w 2782030"/>
              <a:gd name="connsiteY2969" fmla="*/ 1288273 h 2683740"/>
              <a:gd name="connsiteX2970" fmla="*/ 57474 w 2782030"/>
              <a:gd name="connsiteY2970" fmla="*/ 1271402 h 2683740"/>
              <a:gd name="connsiteX2971" fmla="*/ 60844 w 2782030"/>
              <a:gd name="connsiteY2971" fmla="*/ 1278150 h 2683740"/>
              <a:gd name="connsiteX2972" fmla="*/ 70954 w 2782030"/>
              <a:gd name="connsiteY2972" fmla="*/ 1197170 h 2683740"/>
              <a:gd name="connsiteX2973" fmla="*/ 81064 w 2782030"/>
              <a:gd name="connsiteY2973" fmla="*/ 1163427 h 2683740"/>
              <a:gd name="connsiteX2974" fmla="*/ 91176 w 2782030"/>
              <a:gd name="connsiteY2974" fmla="*/ 1133060 h 2683740"/>
              <a:gd name="connsiteX2975" fmla="*/ 91176 w 2782030"/>
              <a:gd name="connsiteY2975" fmla="*/ 1106067 h 2683740"/>
              <a:gd name="connsiteX2976" fmla="*/ 94546 w 2782030"/>
              <a:gd name="connsiteY2976" fmla="*/ 1099319 h 2683740"/>
              <a:gd name="connsiteX2977" fmla="*/ 94546 w 2782030"/>
              <a:gd name="connsiteY2977" fmla="*/ 1106067 h 2683740"/>
              <a:gd name="connsiteX2978" fmla="*/ 114767 w 2782030"/>
              <a:gd name="connsiteY2978" fmla="*/ 1048706 h 2683740"/>
              <a:gd name="connsiteX2979" fmla="*/ 108027 w 2782030"/>
              <a:gd name="connsiteY2979" fmla="*/ 1058827 h 2683740"/>
              <a:gd name="connsiteX2980" fmla="*/ 111397 w 2782030"/>
              <a:gd name="connsiteY2980" fmla="*/ 1045331 h 2683740"/>
              <a:gd name="connsiteX2981" fmla="*/ 114767 w 2782030"/>
              <a:gd name="connsiteY2981" fmla="*/ 1045331 h 2683740"/>
              <a:gd name="connsiteX2982" fmla="*/ 124877 w 2782030"/>
              <a:gd name="connsiteY2982" fmla="*/ 1014963 h 2683740"/>
              <a:gd name="connsiteX2983" fmla="*/ 128249 w 2782030"/>
              <a:gd name="connsiteY2983" fmla="*/ 1014963 h 2683740"/>
              <a:gd name="connsiteX2984" fmla="*/ 121507 w 2782030"/>
              <a:gd name="connsiteY2984" fmla="*/ 1035209 h 2683740"/>
              <a:gd name="connsiteX2985" fmla="*/ 134989 w 2782030"/>
              <a:gd name="connsiteY2985" fmla="*/ 1008215 h 2683740"/>
              <a:gd name="connsiteX2986" fmla="*/ 138359 w 2782030"/>
              <a:gd name="connsiteY2986" fmla="*/ 1008215 h 2683740"/>
              <a:gd name="connsiteX2987" fmla="*/ 148469 w 2782030"/>
              <a:gd name="connsiteY2987" fmla="*/ 981221 h 2683740"/>
              <a:gd name="connsiteX2988" fmla="*/ 150997 w 2782030"/>
              <a:gd name="connsiteY2988" fmla="*/ 971942 h 2683740"/>
              <a:gd name="connsiteX2989" fmla="*/ 148663 w 2782030"/>
              <a:gd name="connsiteY2989" fmla="*/ 968048 h 2683740"/>
              <a:gd name="connsiteX2990" fmla="*/ 150575 w 2782030"/>
              <a:gd name="connsiteY2990" fmla="*/ 960977 h 2683740"/>
              <a:gd name="connsiteX2991" fmla="*/ 168689 w 2782030"/>
              <a:gd name="connsiteY2991" fmla="*/ 930609 h 2683740"/>
              <a:gd name="connsiteX2992" fmla="*/ 148469 w 2782030"/>
              <a:gd name="connsiteY2992" fmla="*/ 994719 h 2683740"/>
              <a:gd name="connsiteX2993" fmla="*/ 145099 w 2782030"/>
              <a:gd name="connsiteY2993" fmla="*/ 1010324 h 2683740"/>
              <a:gd name="connsiteX2994" fmla="*/ 141729 w 2782030"/>
              <a:gd name="connsiteY2994" fmla="*/ 1028461 h 2683740"/>
              <a:gd name="connsiteX2995" fmla="*/ 141729 w 2782030"/>
              <a:gd name="connsiteY2995" fmla="*/ 1008215 h 2683740"/>
              <a:gd name="connsiteX2996" fmla="*/ 128249 w 2782030"/>
              <a:gd name="connsiteY2996" fmla="*/ 1052079 h 2683740"/>
              <a:gd name="connsiteX2997" fmla="*/ 138359 w 2782030"/>
              <a:gd name="connsiteY2997" fmla="*/ 1035209 h 2683740"/>
              <a:gd name="connsiteX2998" fmla="*/ 141729 w 2782030"/>
              <a:gd name="connsiteY2998" fmla="*/ 1028461 h 2683740"/>
              <a:gd name="connsiteX2999" fmla="*/ 148469 w 2782030"/>
              <a:gd name="connsiteY2999" fmla="*/ 1014963 h 2683740"/>
              <a:gd name="connsiteX3000" fmla="*/ 151839 w 2782030"/>
              <a:gd name="connsiteY3000" fmla="*/ 1001467 h 2683740"/>
              <a:gd name="connsiteX3001" fmla="*/ 155209 w 2782030"/>
              <a:gd name="connsiteY3001" fmla="*/ 1001467 h 2683740"/>
              <a:gd name="connsiteX3002" fmla="*/ 158579 w 2782030"/>
              <a:gd name="connsiteY3002" fmla="*/ 977848 h 2683740"/>
              <a:gd name="connsiteX3003" fmla="*/ 165319 w 2782030"/>
              <a:gd name="connsiteY3003" fmla="*/ 977848 h 2683740"/>
              <a:gd name="connsiteX3004" fmla="*/ 165319 w 2782030"/>
              <a:gd name="connsiteY3004" fmla="*/ 967725 h 2683740"/>
              <a:gd name="connsiteX3005" fmla="*/ 185541 w 2782030"/>
              <a:gd name="connsiteY3005" fmla="*/ 910363 h 2683740"/>
              <a:gd name="connsiteX3006" fmla="*/ 182171 w 2782030"/>
              <a:gd name="connsiteY3006" fmla="*/ 906990 h 2683740"/>
              <a:gd name="connsiteX3007" fmla="*/ 177614 w 2782030"/>
              <a:gd name="connsiteY3007" fmla="*/ 920677 h 2683740"/>
              <a:gd name="connsiteX3008" fmla="*/ 178222 w 2782030"/>
              <a:gd name="connsiteY3008" fmla="*/ 915531 h 2683740"/>
              <a:gd name="connsiteX3009" fmla="*/ 175431 w 2782030"/>
              <a:gd name="connsiteY3009" fmla="*/ 920486 h 2683740"/>
              <a:gd name="connsiteX3010" fmla="*/ 178801 w 2782030"/>
              <a:gd name="connsiteY3010" fmla="*/ 893492 h 2683740"/>
              <a:gd name="connsiteX3011" fmla="*/ 182171 w 2782030"/>
              <a:gd name="connsiteY3011" fmla="*/ 900240 h 2683740"/>
              <a:gd name="connsiteX3012" fmla="*/ 182171 w 2782030"/>
              <a:gd name="connsiteY3012" fmla="*/ 890119 h 2683740"/>
              <a:gd name="connsiteX3013" fmla="*/ 172061 w 2782030"/>
              <a:gd name="connsiteY3013" fmla="*/ 896867 h 2683740"/>
              <a:gd name="connsiteX3014" fmla="*/ 178801 w 2782030"/>
              <a:gd name="connsiteY3014" fmla="*/ 883370 h 2683740"/>
              <a:gd name="connsiteX3015" fmla="*/ 199022 w 2782030"/>
              <a:gd name="connsiteY3015" fmla="*/ 799016 h 2683740"/>
              <a:gd name="connsiteX3016" fmla="*/ 201005 w 2782030"/>
              <a:gd name="connsiteY3016" fmla="*/ 790083 h 2683740"/>
              <a:gd name="connsiteX3017" fmla="*/ 195908 w 2782030"/>
              <a:gd name="connsiteY3017" fmla="*/ 798931 h 2683740"/>
              <a:gd name="connsiteX3018" fmla="*/ 174918 w 2782030"/>
              <a:gd name="connsiteY3018" fmla="*/ 837108 h 2683740"/>
              <a:gd name="connsiteX3019" fmla="*/ 192409 w 2782030"/>
              <a:gd name="connsiteY3019" fmla="*/ 802401 h 2683740"/>
              <a:gd name="connsiteX3020" fmla="*/ 201458 w 2782030"/>
              <a:gd name="connsiteY3020" fmla="*/ 788038 h 2683740"/>
              <a:gd name="connsiteX3021" fmla="*/ 205762 w 2782030"/>
              <a:gd name="connsiteY3021" fmla="*/ 768647 h 2683740"/>
              <a:gd name="connsiteX3022" fmla="*/ 212502 w 2782030"/>
              <a:gd name="connsiteY3022" fmla="*/ 734906 h 2683740"/>
              <a:gd name="connsiteX3023" fmla="*/ 222614 w 2782030"/>
              <a:gd name="connsiteY3023" fmla="*/ 711287 h 2683740"/>
              <a:gd name="connsiteX3024" fmla="*/ 228605 w 2782030"/>
              <a:gd name="connsiteY3024" fmla="*/ 702289 h 2683740"/>
              <a:gd name="connsiteX3025" fmla="*/ 228932 w 2782030"/>
              <a:gd name="connsiteY3025" fmla="*/ 702429 h 2683740"/>
              <a:gd name="connsiteX3026" fmla="*/ 229354 w 2782030"/>
              <a:gd name="connsiteY3026" fmla="*/ 701164 h 2683740"/>
              <a:gd name="connsiteX3027" fmla="*/ 228605 w 2782030"/>
              <a:gd name="connsiteY3027" fmla="*/ 702289 h 2683740"/>
              <a:gd name="connsiteX3028" fmla="*/ 225984 w 2782030"/>
              <a:gd name="connsiteY3028" fmla="*/ 701164 h 2683740"/>
              <a:gd name="connsiteX3029" fmla="*/ 232724 w 2782030"/>
              <a:gd name="connsiteY3029" fmla="*/ 694416 h 2683740"/>
              <a:gd name="connsiteX3030" fmla="*/ 232724 w 2782030"/>
              <a:gd name="connsiteY3030" fmla="*/ 684293 h 2683740"/>
              <a:gd name="connsiteX3031" fmla="*/ 256316 w 2782030"/>
              <a:gd name="connsiteY3031" fmla="*/ 643803 h 2683740"/>
              <a:gd name="connsiteX3032" fmla="*/ 276537 w 2782030"/>
              <a:gd name="connsiteY3032" fmla="*/ 606687 h 2683740"/>
              <a:gd name="connsiteX3033" fmla="*/ 286647 w 2782030"/>
              <a:gd name="connsiteY3033" fmla="*/ 599939 h 2683740"/>
              <a:gd name="connsiteX3034" fmla="*/ 333829 w 2782030"/>
              <a:gd name="connsiteY3034" fmla="*/ 535829 h 2683740"/>
              <a:gd name="connsiteX3035" fmla="*/ 357421 w 2782030"/>
              <a:gd name="connsiteY3035" fmla="*/ 505460 h 2683740"/>
              <a:gd name="connsiteX3036" fmla="*/ 384384 w 2782030"/>
              <a:gd name="connsiteY3036" fmla="*/ 475094 h 2683740"/>
              <a:gd name="connsiteX3037" fmla="*/ 411344 w 2782030"/>
              <a:gd name="connsiteY3037" fmla="*/ 451475 h 2683740"/>
              <a:gd name="connsiteX3038" fmla="*/ 414714 w 2782030"/>
              <a:gd name="connsiteY3038" fmla="*/ 451475 h 2683740"/>
              <a:gd name="connsiteX3039" fmla="*/ 448417 w 2782030"/>
              <a:gd name="connsiteY3039" fmla="*/ 421106 h 2683740"/>
              <a:gd name="connsiteX3040" fmla="*/ 485489 w 2782030"/>
              <a:gd name="connsiteY3040" fmla="*/ 387365 h 2683740"/>
              <a:gd name="connsiteX3041" fmla="*/ 488859 w 2782030"/>
              <a:gd name="connsiteY3041" fmla="*/ 390738 h 2683740"/>
              <a:gd name="connsiteX3042" fmla="*/ 515821 w 2782030"/>
              <a:gd name="connsiteY3042" fmla="*/ 363746 h 2683740"/>
              <a:gd name="connsiteX3043" fmla="*/ 536042 w 2782030"/>
              <a:gd name="connsiteY3043" fmla="*/ 350248 h 2683740"/>
              <a:gd name="connsiteX3044" fmla="*/ 542782 w 2782030"/>
              <a:gd name="connsiteY3044" fmla="*/ 350248 h 2683740"/>
              <a:gd name="connsiteX3045" fmla="*/ 552892 w 2782030"/>
              <a:gd name="connsiteY3045" fmla="*/ 336752 h 2683740"/>
              <a:gd name="connsiteX3046" fmla="*/ 633777 w 2782030"/>
              <a:gd name="connsiteY3046" fmla="*/ 286138 h 2683740"/>
              <a:gd name="connsiteX3047" fmla="*/ 680960 w 2782030"/>
              <a:gd name="connsiteY3047" fmla="*/ 269267 h 2683740"/>
              <a:gd name="connsiteX3048" fmla="*/ 680960 w 2782030"/>
              <a:gd name="connsiteY3048" fmla="*/ 279390 h 2683740"/>
              <a:gd name="connsiteX3049" fmla="*/ 697812 w 2782030"/>
              <a:gd name="connsiteY3049" fmla="*/ 269267 h 2683740"/>
              <a:gd name="connsiteX3050" fmla="*/ 721402 w 2782030"/>
              <a:gd name="connsiteY3050" fmla="*/ 255771 h 2683740"/>
              <a:gd name="connsiteX3051" fmla="*/ 761845 w 2782030"/>
              <a:gd name="connsiteY3051" fmla="*/ 235526 h 2683740"/>
              <a:gd name="connsiteX3052" fmla="*/ 697812 w 2782030"/>
              <a:gd name="connsiteY3052" fmla="*/ 272642 h 2683740"/>
              <a:gd name="connsiteX3053" fmla="*/ 640517 w 2782030"/>
              <a:gd name="connsiteY3053" fmla="*/ 313132 h 2683740"/>
              <a:gd name="connsiteX3054" fmla="*/ 485489 w 2782030"/>
              <a:gd name="connsiteY3054" fmla="*/ 451475 h 2683740"/>
              <a:gd name="connsiteX3055" fmla="*/ 360792 w 2782030"/>
              <a:gd name="connsiteY3055" fmla="*/ 596564 h 2683740"/>
              <a:gd name="connsiteX3056" fmla="*/ 381012 w 2782030"/>
              <a:gd name="connsiteY3056" fmla="*/ 589816 h 2683740"/>
              <a:gd name="connsiteX3057" fmla="*/ 350681 w 2782030"/>
              <a:gd name="connsiteY3057" fmla="*/ 626933 h 2683740"/>
              <a:gd name="connsiteX3058" fmla="*/ 323719 w 2782030"/>
              <a:gd name="connsiteY3058" fmla="*/ 670797 h 2683740"/>
              <a:gd name="connsiteX3059" fmla="*/ 330459 w 2782030"/>
              <a:gd name="connsiteY3059" fmla="*/ 664047 h 2683740"/>
              <a:gd name="connsiteX3060" fmla="*/ 350681 w 2782030"/>
              <a:gd name="connsiteY3060" fmla="*/ 633681 h 2683740"/>
              <a:gd name="connsiteX3061" fmla="*/ 381012 w 2782030"/>
              <a:gd name="connsiteY3061" fmla="*/ 596564 h 2683740"/>
              <a:gd name="connsiteX3062" fmla="*/ 418084 w 2782030"/>
              <a:gd name="connsiteY3062" fmla="*/ 559448 h 2683740"/>
              <a:gd name="connsiteX3063" fmla="*/ 414714 w 2782030"/>
              <a:gd name="connsiteY3063" fmla="*/ 552700 h 2683740"/>
              <a:gd name="connsiteX3064" fmla="*/ 441676 w 2782030"/>
              <a:gd name="connsiteY3064" fmla="*/ 525706 h 2683740"/>
              <a:gd name="connsiteX3065" fmla="*/ 475379 w 2782030"/>
              <a:gd name="connsiteY3065" fmla="*/ 498712 h 2683740"/>
              <a:gd name="connsiteX3066" fmla="*/ 472009 w 2782030"/>
              <a:gd name="connsiteY3066" fmla="*/ 505460 h 2683740"/>
              <a:gd name="connsiteX3067" fmla="*/ 488859 w 2782030"/>
              <a:gd name="connsiteY3067" fmla="*/ 485216 h 2683740"/>
              <a:gd name="connsiteX3068" fmla="*/ 492229 w 2782030"/>
              <a:gd name="connsiteY3068" fmla="*/ 485216 h 2683740"/>
              <a:gd name="connsiteX3069" fmla="*/ 522561 w 2782030"/>
              <a:gd name="connsiteY3069" fmla="*/ 461596 h 2683740"/>
              <a:gd name="connsiteX3070" fmla="*/ 552892 w 2782030"/>
              <a:gd name="connsiteY3070" fmla="*/ 434602 h 2683740"/>
              <a:gd name="connsiteX3071" fmla="*/ 559634 w 2782030"/>
              <a:gd name="connsiteY3071" fmla="*/ 434602 h 2683740"/>
              <a:gd name="connsiteX3072" fmla="*/ 573114 w 2782030"/>
              <a:gd name="connsiteY3072" fmla="*/ 424481 h 2683740"/>
              <a:gd name="connsiteX3073" fmla="*/ 573114 w 2782030"/>
              <a:gd name="connsiteY3073" fmla="*/ 421106 h 2683740"/>
              <a:gd name="connsiteX3074" fmla="*/ 586594 w 2782030"/>
              <a:gd name="connsiteY3074" fmla="*/ 410984 h 2683740"/>
              <a:gd name="connsiteX3075" fmla="*/ 593335 w 2782030"/>
              <a:gd name="connsiteY3075" fmla="*/ 414358 h 2683740"/>
              <a:gd name="connsiteX3076" fmla="*/ 616927 w 2782030"/>
              <a:gd name="connsiteY3076" fmla="*/ 387365 h 2683740"/>
              <a:gd name="connsiteX3077" fmla="*/ 647259 w 2782030"/>
              <a:gd name="connsiteY3077" fmla="*/ 373867 h 2683740"/>
              <a:gd name="connsiteX3078" fmla="*/ 627037 w 2782030"/>
              <a:gd name="connsiteY3078" fmla="*/ 390738 h 2683740"/>
              <a:gd name="connsiteX3079" fmla="*/ 643889 w 2782030"/>
              <a:gd name="connsiteY3079" fmla="*/ 383990 h 2683740"/>
              <a:gd name="connsiteX3080" fmla="*/ 620297 w 2782030"/>
              <a:gd name="connsiteY3080" fmla="*/ 404236 h 2683740"/>
              <a:gd name="connsiteX3081" fmla="*/ 637147 w 2782030"/>
              <a:gd name="connsiteY3081" fmla="*/ 394113 h 2683740"/>
              <a:gd name="connsiteX3082" fmla="*/ 653999 w 2782030"/>
              <a:gd name="connsiteY3082" fmla="*/ 380617 h 2683740"/>
              <a:gd name="connsiteX3083" fmla="*/ 647259 w 2782030"/>
              <a:gd name="connsiteY3083" fmla="*/ 380617 h 2683740"/>
              <a:gd name="connsiteX3084" fmla="*/ 674219 w 2782030"/>
              <a:gd name="connsiteY3084" fmla="*/ 370494 h 2683740"/>
              <a:gd name="connsiteX3085" fmla="*/ 664109 w 2782030"/>
              <a:gd name="connsiteY3085" fmla="*/ 380617 h 2683740"/>
              <a:gd name="connsiteX3086" fmla="*/ 670849 w 2782030"/>
              <a:gd name="connsiteY3086" fmla="*/ 380617 h 2683740"/>
              <a:gd name="connsiteX3087" fmla="*/ 691071 w 2782030"/>
              <a:gd name="connsiteY3087" fmla="*/ 363746 h 2683740"/>
              <a:gd name="connsiteX3088" fmla="*/ 701182 w 2782030"/>
              <a:gd name="connsiteY3088" fmla="*/ 363746 h 2683740"/>
              <a:gd name="connsiteX3089" fmla="*/ 684330 w 2782030"/>
              <a:gd name="connsiteY3089" fmla="*/ 373867 h 2683740"/>
              <a:gd name="connsiteX3090" fmla="*/ 724772 w 2782030"/>
              <a:gd name="connsiteY3090" fmla="*/ 350248 h 2683740"/>
              <a:gd name="connsiteX3091" fmla="*/ 724772 w 2782030"/>
              <a:gd name="connsiteY3091" fmla="*/ 356996 h 2683740"/>
              <a:gd name="connsiteX3092" fmla="*/ 741624 w 2782030"/>
              <a:gd name="connsiteY3092" fmla="*/ 343500 h 2683740"/>
              <a:gd name="connsiteX3093" fmla="*/ 748364 w 2782030"/>
              <a:gd name="connsiteY3093" fmla="*/ 333377 h 2683740"/>
              <a:gd name="connsiteX3094" fmla="*/ 771956 w 2782030"/>
              <a:gd name="connsiteY3094" fmla="*/ 319881 h 2683740"/>
              <a:gd name="connsiteX3095" fmla="*/ 767148 w 2782030"/>
              <a:gd name="connsiteY3095" fmla="*/ 320281 h 2683740"/>
              <a:gd name="connsiteX3096" fmla="*/ 772377 w 2782030"/>
              <a:gd name="connsiteY3096" fmla="*/ 317350 h 2683740"/>
              <a:gd name="connsiteX3097" fmla="*/ 785437 w 2782030"/>
              <a:gd name="connsiteY3097" fmla="*/ 316507 h 2683740"/>
              <a:gd name="connsiteX3098" fmla="*/ 788807 w 2782030"/>
              <a:gd name="connsiteY3098" fmla="*/ 313132 h 2683740"/>
              <a:gd name="connsiteX3099" fmla="*/ 792177 w 2782030"/>
              <a:gd name="connsiteY3099" fmla="*/ 313132 h 2683740"/>
              <a:gd name="connsiteX3100" fmla="*/ 809027 w 2782030"/>
              <a:gd name="connsiteY3100" fmla="*/ 306384 h 2683740"/>
              <a:gd name="connsiteX3101" fmla="*/ 812397 w 2782030"/>
              <a:gd name="connsiteY3101" fmla="*/ 299636 h 2683740"/>
              <a:gd name="connsiteX3102" fmla="*/ 846099 w 2782030"/>
              <a:gd name="connsiteY3102" fmla="*/ 282765 h 2683740"/>
              <a:gd name="connsiteX3103" fmla="*/ 825879 w 2782030"/>
              <a:gd name="connsiteY3103" fmla="*/ 292888 h 2683740"/>
              <a:gd name="connsiteX3104" fmla="*/ 832619 w 2782030"/>
              <a:gd name="connsiteY3104" fmla="*/ 292888 h 2683740"/>
              <a:gd name="connsiteX3105" fmla="*/ 822509 w 2782030"/>
              <a:gd name="connsiteY3105" fmla="*/ 299636 h 2683740"/>
              <a:gd name="connsiteX3106" fmla="*/ 815769 w 2782030"/>
              <a:gd name="connsiteY3106" fmla="*/ 306384 h 2683740"/>
              <a:gd name="connsiteX3107" fmla="*/ 852840 w 2782030"/>
              <a:gd name="connsiteY3107" fmla="*/ 286138 h 2683740"/>
              <a:gd name="connsiteX3108" fmla="*/ 896652 w 2782030"/>
              <a:gd name="connsiteY3108" fmla="*/ 269267 h 2683740"/>
              <a:gd name="connsiteX3109" fmla="*/ 940465 w 2782030"/>
              <a:gd name="connsiteY3109" fmla="*/ 252397 h 2683740"/>
              <a:gd name="connsiteX3110" fmla="*/ 964057 w 2782030"/>
              <a:gd name="connsiteY3110" fmla="*/ 242274 h 2683740"/>
              <a:gd name="connsiteX3111" fmla="*/ 980907 w 2782030"/>
              <a:gd name="connsiteY3111" fmla="*/ 235526 h 2683740"/>
              <a:gd name="connsiteX3112" fmla="*/ 1034832 w 2782030"/>
              <a:gd name="connsiteY3112" fmla="*/ 222030 h 2683740"/>
              <a:gd name="connsiteX3113" fmla="*/ 1044942 w 2782030"/>
              <a:gd name="connsiteY3113" fmla="*/ 222030 h 2683740"/>
              <a:gd name="connsiteX3114" fmla="*/ 1061792 w 2782030"/>
              <a:gd name="connsiteY3114" fmla="*/ 215280 h 2683740"/>
              <a:gd name="connsiteX3115" fmla="*/ 1058422 w 2782030"/>
              <a:gd name="connsiteY3115" fmla="*/ 218655 h 2683740"/>
              <a:gd name="connsiteX3116" fmla="*/ 1078644 w 2782030"/>
              <a:gd name="connsiteY3116" fmla="*/ 211907 h 2683740"/>
              <a:gd name="connsiteX3117" fmla="*/ 1075274 w 2782030"/>
              <a:gd name="connsiteY3117" fmla="*/ 215280 h 2683740"/>
              <a:gd name="connsiteX3118" fmla="*/ 1105605 w 2782030"/>
              <a:gd name="connsiteY3118" fmla="*/ 205159 h 2683740"/>
              <a:gd name="connsiteX3119" fmla="*/ 1129197 w 2782030"/>
              <a:gd name="connsiteY3119" fmla="*/ 211907 h 2683740"/>
              <a:gd name="connsiteX3120" fmla="*/ 1142677 w 2782030"/>
              <a:gd name="connsiteY3120" fmla="*/ 205159 h 2683740"/>
              <a:gd name="connsiteX3121" fmla="*/ 1169639 w 2782030"/>
              <a:gd name="connsiteY3121" fmla="*/ 201784 h 2683740"/>
              <a:gd name="connsiteX3122" fmla="*/ 1193230 w 2782030"/>
              <a:gd name="connsiteY3122" fmla="*/ 201784 h 2683740"/>
              <a:gd name="connsiteX3123" fmla="*/ 1220192 w 2782030"/>
              <a:gd name="connsiteY3123" fmla="*/ 198409 h 2683740"/>
              <a:gd name="connsiteX3124" fmla="*/ 1260634 w 2782030"/>
              <a:gd name="connsiteY3124" fmla="*/ 191661 h 2683740"/>
              <a:gd name="connsiteX3125" fmla="*/ 1270745 w 2782030"/>
              <a:gd name="connsiteY3125" fmla="*/ 191661 h 2683740"/>
              <a:gd name="connsiteX3126" fmla="*/ 1247154 w 2782030"/>
              <a:gd name="connsiteY3126" fmla="*/ 195036 h 2683740"/>
              <a:gd name="connsiteX3127" fmla="*/ 1240412 w 2782030"/>
              <a:gd name="connsiteY3127" fmla="*/ 198409 h 2683740"/>
              <a:gd name="connsiteX3128" fmla="*/ 1260634 w 2782030"/>
              <a:gd name="connsiteY3128" fmla="*/ 201784 h 2683740"/>
              <a:gd name="connsiteX3129" fmla="*/ 1274536 w 2782030"/>
              <a:gd name="connsiteY3129" fmla="*/ 198410 h 2683740"/>
              <a:gd name="connsiteX3130" fmla="*/ 1275311 w 2782030"/>
              <a:gd name="connsiteY3130" fmla="*/ 197996 h 2683740"/>
              <a:gd name="connsiteX3131" fmla="*/ 1279908 w 2782030"/>
              <a:gd name="connsiteY3131" fmla="*/ 196406 h 2683740"/>
              <a:gd name="connsiteX3132" fmla="*/ 1279977 w 2782030"/>
              <a:gd name="connsiteY3132" fmla="*/ 195505 h 2683740"/>
              <a:gd name="connsiteX3133" fmla="*/ 1280855 w 2782030"/>
              <a:gd name="connsiteY3133" fmla="*/ 195036 h 2683740"/>
              <a:gd name="connsiteX3134" fmla="*/ 1304447 w 2782030"/>
              <a:gd name="connsiteY3134" fmla="*/ 195036 h 2683740"/>
              <a:gd name="connsiteX3135" fmla="*/ 1287597 w 2782030"/>
              <a:gd name="connsiteY3135" fmla="*/ 198409 h 2683740"/>
              <a:gd name="connsiteX3136" fmla="*/ 1290967 w 2782030"/>
              <a:gd name="connsiteY3136" fmla="*/ 201784 h 2683740"/>
              <a:gd name="connsiteX3137" fmla="*/ 1301077 w 2782030"/>
              <a:gd name="connsiteY3137" fmla="*/ 198409 h 2683740"/>
              <a:gd name="connsiteX3138" fmla="*/ 1324667 w 2782030"/>
              <a:gd name="connsiteY3138" fmla="*/ 198409 h 2683740"/>
              <a:gd name="connsiteX3139" fmla="*/ 1294337 w 2782030"/>
              <a:gd name="connsiteY3139" fmla="*/ 205159 h 2683740"/>
              <a:gd name="connsiteX3140" fmla="*/ 1301077 w 2782030"/>
              <a:gd name="connsiteY3140" fmla="*/ 208532 h 2683740"/>
              <a:gd name="connsiteX3141" fmla="*/ 1328039 w 2782030"/>
              <a:gd name="connsiteY3141" fmla="*/ 201784 h 2683740"/>
              <a:gd name="connsiteX3142" fmla="*/ 1361740 w 2782030"/>
              <a:gd name="connsiteY3142" fmla="*/ 201784 h 2683740"/>
              <a:gd name="connsiteX3143" fmla="*/ 1378592 w 2782030"/>
              <a:gd name="connsiteY3143" fmla="*/ 198409 h 2683740"/>
              <a:gd name="connsiteX3144" fmla="*/ 1398812 w 2782030"/>
              <a:gd name="connsiteY3144" fmla="*/ 198409 h 2683740"/>
              <a:gd name="connsiteX3145" fmla="*/ 1415664 w 2782030"/>
              <a:gd name="connsiteY3145" fmla="*/ 198409 h 2683740"/>
              <a:gd name="connsiteX3146" fmla="*/ 1425774 w 2782030"/>
              <a:gd name="connsiteY3146" fmla="*/ 195036 h 2683740"/>
              <a:gd name="connsiteX3147" fmla="*/ 1419034 w 2782030"/>
              <a:gd name="connsiteY3147" fmla="*/ 191661 h 2683740"/>
              <a:gd name="connsiteX3148" fmla="*/ 1408922 w 2782030"/>
              <a:gd name="connsiteY3148" fmla="*/ 195036 h 2683740"/>
              <a:gd name="connsiteX3149" fmla="*/ 1402182 w 2782030"/>
              <a:gd name="connsiteY3149" fmla="*/ 191661 h 2683740"/>
              <a:gd name="connsiteX3150" fmla="*/ 1415664 w 2782030"/>
              <a:gd name="connsiteY3150" fmla="*/ 191661 h 2683740"/>
              <a:gd name="connsiteX3151" fmla="*/ 1398812 w 2782030"/>
              <a:gd name="connsiteY3151" fmla="*/ 184913 h 2683740"/>
              <a:gd name="connsiteX3152" fmla="*/ 914573 w 2782030"/>
              <a:gd name="connsiteY3152" fmla="*/ 184913 h 2683740"/>
              <a:gd name="connsiteX3153" fmla="*/ 880498 w 2782030"/>
              <a:gd name="connsiteY3153" fmla="*/ 202406 h 2683740"/>
              <a:gd name="connsiteX3154" fmla="*/ 880498 w 2782030"/>
              <a:gd name="connsiteY3154" fmla="*/ 195409 h 2683740"/>
              <a:gd name="connsiteX3155" fmla="*/ 914573 w 2782030"/>
              <a:gd name="connsiteY3155" fmla="*/ 184913 h 2683740"/>
              <a:gd name="connsiteX3156" fmla="*/ 1891614 w 2782030"/>
              <a:gd name="connsiteY3156" fmla="*/ 179916 h 2683740"/>
              <a:gd name="connsiteX3157" fmla="*/ 1911605 w 2782030"/>
              <a:gd name="connsiteY3157" fmla="*/ 189911 h 2683740"/>
              <a:gd name="connsiteX3158" fmla="*/ 1891614 w 2782030"/>
              <a:gd name="connsiteY3158" fmla="*/ 179916 h 2683740"/>
              <a:gd name="connsiteX3159" fmla="*/ 1194442 w 2782030"/>
              <a:gd name="connsiteY3159" fmla="*/ 179916 h 2683740"/>
              <a:gd name="connsiteX3160" fmla="*/ 1171951 w 2782030"/>
              <a:gd name="connsiteY3160" fmla="*/ 184913 h 2683740"/>
              <a:gd name="connsiteX3161" fmla="*/ 1194442 w 2782030"/>
              <a:gd name="connsiteY3161" fmla="*/ 179916 h 2683740"/>
              <a:gd name="connsiteX3162" fmla="*/ 1284461 w 2782030"/>
              <a:gd name="connsiteY3162" fmla="*/ 119786 h 2683740"/>
              <a:gd name="connsiteX3163" fmla="*/ 1291895 w 2782030"/>
              <a:gd name="connsiteY3163" fmla="*/ 121192 h 2683740"/>
              <a:gd name="connsiteX3164" fmla="*/ 1274403 w 2782030"/>
              <a:gd name="connsiteY3164" fmla="*/ 121192 h 2683740"/>
              <a:gd name="connsiteX3165" fmla="*/ 1284461 w 2782030"/>
              <a:gd name="connsiteY3165" fmla="*/ 119786 h 2683740"/>
              <a:gd name="connsiteX3166" fmla="*/ 1590255 w 2782030"/>
              <a:gd name="connsiteY3166" fmla="*/ 117446 h 2683740"/>
              <a:gd name="connsiteX3167" fmla="*/ 1604250 w 2782030"/>
              <a:gd name="connsiteY3167" fmla="*/ 117446 h 2683740"/>
              <a:gd name="connsiteX3168" fmla="*/ 1600751 w 2782030"/>
              <a:gd name="connsiteY3168" fmla="*/ 122443 h 2683740"/>
              <a:gd name="connsiteX3169" fmla="*/ 1590255 w 2782030"/>
              <a:gd name="connsiteY3169" fmla="*/ 117446 h 2683740"/>
              <a:gd name="connsiteX3170" fmla="*/ 1669219 w 2782030"/>
              <a:gd name="connsiteY3170" fmla="*/ 114946 h 2683740"/>
              <a:gd name="connsiteX3171" fmla="*/ 1696707 w 2782030"/>
              <a:gd name="connsiteY3171" fmla="*/ 122443 h 2683740"/>
              <a:gd name="connsiteX3172" fmla="*/ 1669219 w 2782030"/>
              <a:gd name="connsiteY3172" fmla="*/ 114946 h 2683740"/>
              <a:gd name="connsiteX3173" fmla="*/ 1236921 w 2782030"/>
              <a:gd name="connsiteY3173" fmla="*/ 114946 h 2683740"/>
              <a:gd name="connsiteX3174" fmla="*/ 1263575 w 2782030"/>
              <a:gd name="connsiteY3174" fmla="*/ 114946 h 2683740"/>
              <a:gd name="connsiteX3175" fmla="*/ 1266907 w 2782030"/>
              <a:gd name="connsiteY3175" fmla="*/ 121609 h 2683740"/>
              <a:gd name="connsiteX3176" fmla="*/ 1236921 w 2782030"/>
              <a:gd name="connsiteY3176" fmla="*/ 114946 h 2683740"/>
              <a:gd name="connsiteX3177" fmla="*/ 1554273 w 2782030"/>
              <a:gd name="connsiteY3177" fmla="*/ 104951 h 2683740"/>
              <a:gd name="connsiteX3178" fmla="*/ 1571766 w 2782030"/>
              <a:gd name="connsiteY3178" fmla="*/ 104951 h 2683740"/>
              <a:gd name="connsiteX3179" fmla="*/ 1568267 w 2782030"/>
              <a:gd name="connsiteY3179" fmla="*/ 107450 h 2683740"/>
              <a:gd name="connsiteX3180" fmla="*/ 1554273 w 2782030"/>
              <a:gd name="connsiteY3180" fmla="*/ 104951 h 2683740"/>
              <a:gd name="connsiteX3181" fmla="*/ 1632136 w 2782030"/>
              <a:gd name="connsiteY3181" fmla="*/ 100953 h 2683740"/>
              <a:gd name="connsiteX3182" fmla="*/ 1696706 w 2782030"/>
              <a:gd name="connsiteY3182" fmla="*/ 114946 h 2683740"/>
              <a:gd name="connsiteX3183" fmla="*/ 1652526 w 2782030"/>
              <a:gd name="connsiteY3183" fmla="*/ 107949 h 2683740"/>
              <a:gd name="connsiteX3184" fmla="*/ 1615144 w 2782030"/>
              <a:gd name="connsiteY3184" fmla="*/ 104450 h 2683740"/>
              <a:gd name="connsiteX3185" fmla="*/ 1632136 w 2782030"/>
              <a:gd name="connsiteY3185" fmla="*/ 100953 h 2683740"/>
              <a:gd name="connsiteX3186" fmla="*/ 1393100 w 2782030"/>
              <a:gd name="connsiteY3186" fmla="*/ 0 h 2683740"/>
              <a:gd name="connsiteX3187" fmla="*/ 1396848 w 2782030"/>
              <a:gd name="connsiteY3187" fmla="*/ 3748 h 2683740"/>
              <a:gd name="connsiteX3188" fmla="*/ 1374357 w 2782030"/>
              <a:gd name="connsiteY3188" fmla="*/ 3748 h 2683740"/>
              <a:gd name="connsiteX3189" fmla="*/ 1393100 w 2782030"/>
              <a:gd name="connsiteY3189" fmla="*/ 0 h 268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</a:cxnLst>
            <a:rect l="l" t="t" r="r" b="b"/>
            <a:pathLst>
              <a:path w="2782030" h="2683740">
                <a:moveTo>
                  <a:pt x="1301891" y="2603778"/>
                </a:moveTo>
                <a:cubicBezTo>
                  <a:pt x="1301891" y="2607110"/>
                  <a:pt x="1298321" y="2607110"/>
                  <a:pt x="1294751" y="2607110"/>
                </a:cubicBezTo>
                <a:cubicBezTo>
                  <a:pt x="1294751" y="2607110"/>
                  <a:pt x="1294751" y="2607110"/>
                  <a:pt x="1298321" y="2607110"/>
                </a:cubicBezTo>
                <a:cubicBezTo>
                  <a:pt x="1294751" y="2613773"/>
                  <a:pt x="1284042" y="2603778"/>
                  <a:pt x="1284042" y="2607110"/>
                </a:cubicBezTo>
                <a:cubicBezTo>
                  <a:pt x="1276902" y="2603778"/>
                  <a:pt x="1291181" y="2607110"/>
                  <a:pt x="1301891" y="2603778"/>
                </a:cubicBezTo>
                <a:close/>
                <a:moveTo>
                  <a:pt x="1251914" y="2603778"/>
                </a:moveTo>
                <a:lnTo>
                  <a:pt x="1258577" y="2603778"/>
                </a:lnTo>
                <a:cubicBezTo>
                  <a:pt x="1261909" y="2607527"/>
                  <a:pt x="1268572" y="2607527"/>
                  <a:pt x="1271905" y="2607527"/>
                </a:cubicBezTo>
                <a:cubicBezTo>
                  <a:pt x="1265242" y="2611275"/>
                  <a:pt x="1261909" y="2603778"/>
                  <a:pt x="1251914" y="2603778"/>
                </a:cubicBezTo>
                <a:close/>
                <a:moveTo>
                  <a:pt x="1464315" y="2601280"/>
                </a:moveTo>
                <a:cubicBezTo>
                  <a:pt x="1464315" y="2603779"/>
                  <a:pt x="1456818" y="2603779"/>
                  <a:pt x="1453070" y="2603779"/>
                </a:cubicBezTo>
                <a:cubicBezTo>
                  <a:pt x="1453070" y="2606277"/>
                  <a:pt x="1453070" y="2606277"/>
                  <a:pt x="1453070" y="2606277"/>
                </a:cubicBezTo>
                <a:cubicBezTo>
                  <a:pt x="1441825" y="2606277"/>
                  <a:pt x="1449322" y="2603779"/>
                  <a:pt x="1449322" y="2603779"/>
                </a:cubicBezTo>
                <a:cubicBezTo>
                  <a:pt x="1456818" y="2601280"/>
                  <a:pt x="1460567" y="2603779"/>
                  <a:pt x="1464315" y="2601280"/>
                </a:cubicBezTo>
                <a:close/>
                <a:moveTo>
                  <a:pt x="1342500" y="2592693"/>
                </a:moveTo>
                <a:cubicBezTo>
                  <a:pt x="1342500" y="2592693"/>
                  <a:pt x="1339128" y="2593537"/>
                  <a:pt x="1336177" y="2593957"/>
                </a:cubicBezTo>
                <a:lnTo>
                  <a:pt x="1334168" y="2593288"/>
                </a:lnTo>
                <a:close/>
                <a:moveTo>
                  <a:pt x="634703" y="2586287"/>
                </a:moveTo>
                <a:cubicBezTo>
                  <a:pt x="643698" y="2590035"/>
                  <a:pt x="643698" y="2593784"/>
                  <a:pt x="649695" y="2597532"/>
                </a:cubicBezTo>
                <a:cubicBezTo>
                  <a:pt x="649695" y="2601280"/>
                  <a:pt x="643698" y="2601280"/>
                  <a:pt x="637701" y="2593784"/>
                </a:cubicBezTo>
                <a:cubicBezTo>
                  <a:pt x="634703" y="2590035"/>
                  <a:pt x="634703" y="2590035"/>
                  <a:pt x="634703" y="2586287"/>
                </a:cubicBezTo>
                <a:close/>
                <a:moveTo>
                  <a:pt x="1671717" y="2578789"/>
                </a:moveTo>
                <a:cubicBezTo>
                  <a:pt x="1668505" y="2582539"/>
                  <a:pt x="1655652" y="2586287"/>
                  <a:pt x="1649227" y="2586287"/>
                </a:cubicBezTo>
                <a:cubicBezTo>
                  <a:pt x="1649227" y="2582539"/>
                  <a:pt x="1665290" y="2582539"/>
                  <a:pt x="1671717" y="2578789"/>
                </a:cubicBezTo>
                <a:close/>
                <a:moveTo>
                  <a:pt x="995034" y="2543806"/>
                </a:moveTo>
                <a:cubicBezTo>
                  <a:pt x="1007029" y="2546305"/>
                  <a:pt x="1007029" y="2546305"/>
                  <a:pt x="1007029" y="2546305"/>
                </a:cubicBezTo>
                <a:lnTo>
                  <a:pt x="1004030" y="2546305"/>
                </a:lnTo>
                <a:cubicBezTo>
                  <a:pt x="1004030" y="2548803"/>
                  <a:pt x="992036" y="2546305"/>
                  <a:pt x="995034" y="2543806"/>
                </a:cubicBezTo>
                <a:close/>
                <a:moveTo>
                  <a:pt x="959761" y="2532828"/>
                </a:moveTo>
                <a:lnTo>
                  <a:pt x="960087" y="2533732"/>
                </a:lnTo>
                <a:cubicBezTo>
                  <a:pt x="959195" y="2535685"/>
                  <a:pt x="957410" y="2537247"/>
                  <a:pt x="957410" y="2538808"/>
                </a:cubicBezTo>
                <a:cubicBezTo>
                  <a:pt x="953840" y="2538808"/>
                  <a:pt x="953840" y="2535685"/>
                  <a:pt x="946701" y="2535685"/>
                </a:cubicBezTo>
                <a:cubicBezTo>
                  <a:pt x="952055" y="2537247"/>
                  <a:pt x="952947" y="2535685"/>
                  <a:pt x="953840" y="2534122"/>
                </a:cubicBezTo>
                <a:close/>
                <a:moveTo>
                  <a:pt x="959450" y="2531966"/>
                </a:moveTo>
                <a:lnTo>
                  <a:pt x="960980" y="2532561"/>
                </a:lnTo>
                <a:lnTo>
                  <a:pt x="959761" y="2532828"/>
                </a:lnTo>
                <a:close/>
                <a:moveTo>
                  <a:pt x="939561" y="2526313"/>
                </a:moveTo>
                <a:cubicBezTo>
                  <a:pt x="943131" y="2526313"/>
                  <a:pt x="953840" y="2526313"/>
                  <a:pt x="957410" y="2526313"/>
                </a:cubicBezTo>
                <a:lnTo>
                  <a:pt x="959450" y="2531966"/>
                </a:lnTo>
                <a:lnTo>
                  <a:pt x="952947" y="2529438"/>
                </a:lnTo>
                <a:cubicBezTo>
                  <a:pt x="950271" y="2528655"/>
                  <a:pt x="946701" y="2527875"/>
                  <a:pt x="939561" y="2526313"/>
                </a:cubicBezTo>
                <a:close/>
                <a:moveTo>
                  <a:pt x="903238" y="2525690"/>
                </a:moveTo>
                <a:cubicBezTo>
                  <a:pt x="908146" y="2526315"/>
                  <a:pt x="913501" y="2527563"/>
                  <a:pt x="917071" y="2528813"/>
                </a:cubicBezTo>
                <a:cubicBezTo>
                  <a:pt x="909931" y="2528813"/>
                  <a:pt x="902791" y="2526315"/>
                  <a:pt x="892083" y="2526315"/>
                </a:cubicBezTo>
                <a:cubicBezTo>
                  <a:pt x="893868" y="2525065"/>
                  <a:pt x="898330" y="2525065"/>
                  <a:pt x="903238" y="2525690"/>
                </a:cubicBezTo>
                <a:close/>
                <a:moveTo>
                  <a:pt x="2034048" y="2506323"/>
                </a:moveTo>
                <a:cubicBezTo>
                  <a:pt x="2027051" y="2509655"/>
                  <a:pt x="2023552" y="2509655"/>
                  <a:pt x="2016556" y="2516318"/>
                </a:cubicBezTo>
                <a:cubicBezTo>
                  <a:pt x="2016556" y="2512986"/>
                  <a:pt x="2020053" y="2512986"/>
                  <a:pt x="2016556" y="2512986"/>
                </a:cubicBezTo>
                <a:cubicBezTo>
                  <a:pt x="2023552" y="2509655"/>
                  <a:pt x="2030549" y="2506323"/>
                  <a:pt x="2034048" y="2506323"/>
                </a:cubicBezTo>
                <a:close/>
                <a:moveTo>
                  <a:pt x="2043209" y="2496327"/>
                </a:moveTo>
                <a:cubicBezTo>
                  <a:pt x="2043209" y="2496327"/>
                  <a:pt x="2046542" y="2498827"/>
                  <a:pt x="2039877" y="2501325"/>
                </a:cubicBezTo>
                <a:cubicBezTo>
                  <a:pt x="2033214" y="2501325"/>
                  <a:pt x="2043209" y="2496327"/>
                  <a:pt x="2036546" y="2498827"/>
                </a:cubicBezTo>
                <a:cubicBezTo>
                  <a:pt x="2026551" y="2501325"/>
                  <a:pt x="2039877" y="2496327"/>
                  <a:pt x="2043209" y="2496327"/>
                </a:cubicBezTo>
                <a:close/>
                <a:moveTo>
                  <a:pt x="839607" y="2488833"/>
                </a:moveTo>
                <a:cubicBezTo>
                  <a:pt x="839607" y="2486334"/>
                  <a:pt x="852101" y="2491331"/>
                  <a:pt x="852101" y="2491331"/>
                </a:cubicBezTo>
                <a:cubicBezTo>
                  <a:pt x="842729" y="2491331"/>
                  <a:pt x="839607" y="2488833"/>
                  <a:pt x="839607" y="2488833"/>
                </a:cubicBezTo>
                <a:close/>
                <a:moveTo>
                  <a:pt x="2056537" y="2472173"/>
                </a:moveTo>
                <a:cubicBezTo>
                  <a:pt x="2049540" y="2478836"/>
                  <a:pt x="2046041" y="2475504"/>
                  <a:pt x="2039044" y="2478836"/>
                </a:cubicBezTo>
                <a:cubicBezTo>
                  <a:pt x="2039044" y="2475504"/>
                  <a:pt x="2056537" y="2468841"/>
                  <a:pt x="2056537" y="2472173"/>
                </a:cubicBezTo>
                <a:close/>
                <a:moveTo>
                  <a:pt x="812638" y="2461901"/>
                </a:moveTo>
                <a:lnTo>
                  <a:pt x="814299" y="2462024"/>
                </a:lnTo>
                <a:lnTo>
                  <a:pt x="815970" y="2463138"/>
                </a:lnTo>
                <a:close/>
                <a:moveTo>
                  <a:pt x="800335" y="2458388"/>
                </a:moveTo>
                <a:cubicBezTo>
                  <a:pt x="800914" y="2458124"/>
                  <a:pt x="802706" y="2458440"/>
                  <a:pt x="805024" y="2459072"/>
                </a:cubicBezTo>
                <a:lnTo>
                  <a:pt x="812638" y="2461901"/>
                </a:lnTo>
                <a:lnTo>
                  <a:pt x="802917" y="2461180"/>
                </a:lnTo>
                <a:cubicBezTo>
                  <a:pt x="800388" y="2459494"/>
                  <a:pt x="799755" y="2458651"/>
                  <a:pt x="800335" y="2458388"/>
                </a:cubicBezTo>
                <a:close/>
                <a:moveTo>
                  <a:pt x="2090271" y="2424487"/>
                </a:moveTo>
                <a:cubicBezTo>
                  <a:pt x="2090271" y="2433857"/>
                  <a:pt x="2100579" y="2421363"/>
                  <a:pt x="2104015" y="2427610"/>
                </a:cubicBezTo>
                <a:cubicBezTo>
                  <a:pt x="2097143" y="2427610"/>
                  <a:pt x="2076528" y="2433857"/>
                  <a:pt x="2090271" y="2424487"/>
                </a:cubicBezTo>
                <a:close/>
                <a:moveTo>
                  <a:pt x="525754" y="2413867"/>
                </a:moveTo>
                <a:cubicBezTo>
                  <a:pt x="529253" y="2417199"/>
                  <a:pt x="532752" y="2420530"/>
                  <a:pt x="539749" y="2423862"/>
                </a:cubicBezTo>
                <a:cubicBezTo>
                  <a:pt x="536249" y="2423862"/>
                  <a:pt x="529253" y="2420530"/>
                  <a:pt x="522256" y="2417199"/>
                </a:cubicBezTo>
                <a:cubicBezTo>
                  <a:pt x="525754" y="2417199"/>
                  <a:pt x="525754" y="2417199"/>
                  <a:pt x="525754" y="2413867"/>
                </a:cubicBezTo>
                <a:close/>
                <a:moveTo>
                  <a:pt x="2136501" y="2407279"/>
                </a:moveTo>
                <a:cubicBezTo>
                  <a:pt x="2123029" y="2417501"/>
                  <a:pt x="2129764" y="2417501"/>
                  <a:pt x="2133133" y="2417501"/>
                </a:cubicBezTo>
                <a:cubicBezTo>
                  <a:pt x="2129764" y="2424317"/>
                  <a:pt x="2106188" y="2431131"/>
                  <a:pt x="2109556" y="2437947"/>
                </a:cubicBezTo>
                <a:cubicBezTo>
                  <a:pt x="2112925" y="2437947"/>
                  <a:pt x="2123029" y="2431131"/>
                  <a:pt x="2129764" y="2424317"/>
                </a:cubicBezTo>
                <a:cubicBezTo>
                  <a:pt x="2116293" y="2437947"/>
                  <a:pt x="2123029" y="2441355"/>
                  <a:pt x="2092717" y="2461799"/>
                </a:cubicBezTo>
                <a:cubicBezTo>
                  <a:pt x="2112925" y="2448169"/>
                  <a:pt x="2089348" y="2468614"/>
                  <a:pt x="2085980" y="2472022"/>
                </a:cubicBezTo>
                <a:cubicBezTo>
                  <a:pt x="2072509" y="2478836"/>
                  <a:pt x="2092717" y="2465207"/>
                  <a:pt x="2089348" y="2461799"/>
                </a:cubicBezTo>
                <a:cubicBezTo>
                  <a:pt x="2072509" y="2475428"/>
                  <a:pt x="2072509" y="2472022"/>
                  <a:pt x="2059037" y="2478836"/>
                </a:cubicBezTo>
                <a:lnTo>
                  <a:pt x="2065495" y="2472301"/>
                </a:lnTo>
                <a:lnTo>
                  <a:pt x="2062130" y="2472823"/>
                </a:lnTo>
                <a:cubicBezTo>
                  <a:pt x="2063408" y="2471106"/>
                  <a:pt x="2065964" y="2468529"/>
                  <a:pt x="2064259" y="2468529"/>
                </a:cubicBezTo>
                <a:lnTo>
                  <a:pt x="2073578" y="2464124"/>
                </a:lnTo>
                <a:lnTo>
                  <a:pt x="2089348" y="2448169"/>
                </a:lnTo>
                <a:cubicBezTo>
                  <a:pt x="2082613" y="2454985"/>
                  <a:pt x="2079244" y="2451577"/>
                  <a:pt x="2089348" y="2444761"/>
                </a:cubicBezTo>
                <a:cubicBezTo>
                  <a:pt x="2085980" y="2444761"/>
                  <a:pt x="2082613" y="2444761"/>
                  <a:pt x="2085980" y="2441355"/>
                </a:cubicBezTo>
                <a:cubicBezTo>
                  <a:pt x="2096084" y="2434539"/>
                  <a:pt x="2085980" y="2441355"/>
                  <a:pt x="2089348" y="2441355"/>
                </a:cubicBezTo>
                <a:cubicBezTo>
                  <a:pt x="2096084" y="2437947"/>
                  <a:pt x="2099452" y="2434539"/>
                  <a:pt x="2106188" y="2427725"/>
                </a:cubicBezTo>
                <a:cubicBezTo>
                  <a:pt x="2109556" y="2424317"/>
                  <a:pt x="2116293" y="2420909"/>
                  <a:pt x="2116293" y="2417501"/>
                </a:cubicBezTo>
                <a:cubicBezTo>
                  <a:pt x="2116293" y="2417501"/>
                  <a:pt x="2112925" y="2417501"/>
                  <a:pt x="2109556" y="2420909"/>
                </a:cubicBezTo>
                <a:cubicBezTo>
                  <a:pt x="2123029" y="2403872"/>
                  <a:pt x="2123029" y="2414093"/>
                  <a:pt x="2136501" y="2407279"/>
                </a:cubicBezTo>
                <a:close/>
                <a:moveTo>
                  <a:pt x="2136499" y="2394503"/>
                </a:moveTo>
                <a:cubicBezTo>
                  <a:pt x="2130502" y="2397626"/>
                  <a:pt x="2130502" y="2400750"/>
                  <a:pt x="2124505" y="2403873"/>
                </a:cubicBezTo>
                <a:cubicBezTo>
                  <a:pt x="2127504" y="2400750"/>
                  <a:pt x="2124505" y="2403873"/>
                  <a:pt x="2121507" y="2403873"/>
                </a:cubicBezTo>
                <a:cubicBezTo>
                  <a:pt x="2124505" y="2400750"/>
                  <a:pt x="2127504" y="2397626"/>
                  <a:pt x="2127504" y="2397626"/>
                </a:cubicBezTo>
                <a:cubicBezTo>
                  <a:pt x="2130502" y="2397626"/>
                  <a:pt x="2133501" y="2391378"/>
                  <a:pt x="2136499" y="2394503"/>
                </a:cubicBezTo>
                <a:close/>
                <a:moveTo>
                  <a:pt x="499766" y="2388879"/>
                </a:moveTo>
                <a:cubicBezTo>
                  <a:pt x="502764" y="2388879"/>
                  <a:pt x="502764" y="2388879"/>
                  <a:pt x="505763" y="2388879"/>
                </a:cubicBezTo>
                <a:cubicBezTo>
                  <a:pt x="511760" y="2392211"/>
                  <a:pt x="514759" y="2395542"/>
                  <a:pt x="511760" y="2398874"/>
                </a:cubicBezTo>
                <a:cubicBezTo>
                  <a:pt x="508762" y="2392211"/>
                  <a:pt x="505763" y="2392211"/>
                  <a:pt x="499766" y="2388879"/>
                </a:cubicBezTo>
                <a:close/>
                <a:moveTo>
                  <a:pt x="624709" y="2367326"/>
                </a:moveTo>
                <a:cubicBezTo>
                  <a:pt x="624709" y="2363890"/>
                  <a:pt x="644315" y="2381071"/>
                  <a:pt x="644315" y="2374199"/>
                </a:cubicBezTo>
                <a:cubicBezTo>
                  <a:pt x="647583" y="2381071"/>
                  <a:pt x="654119" y="2387942"/>
                  <a:pt x="660654" y="2387942"/>
                </a:cubicBezTo>
                <a:cubicBezTo>
                  <a:pt x="667190" y="2387942"/>
                  <a:pt x="654119" y="2387942"/>
                  <a:pt x="654119" y="2391378"/>
                </a:cubicBezTo>
                <a:cubicBezTo>
                  <a:pt x="647583" y="2384506"/>
                  <a:pt x="654119" y="2387942"/>
                  <a:pt x="644315" y="2381071"/>
                </a:cubicBezTo>
                <a:cubicBezTo>
                  <a:pt x="641048" y="2381071"/>
                  <a:pt x="641048" y="2381071"/>
                  <a:pt x="627977" y="2374199"/>
                </a:cubicBezTo>
                <a:cubicBezTo>
                  <a:pt x="634512" y="2374199"/>
                  <a:pt x="631244" y="2370763"/>
                  <a:pt x="624709" y="2367326"/>
                </a:cubicBezTo>
                <a:close/>
                <a:moveTo>
                  <a:pt x="2673747" y="2350772"/>
                </a:moveTo>
                <a:cubicBezTo>
                  <a:pt x="2670416" y="2354208"/>
                  <a:pt x="2667084" y="2357644"/>
                  <a:pt x="2670416" y="2361081"/>
                </a:cubicBezTo>
                <a:cubicBezTo>
                  <a:pt x="2663751" y="2371388"/>
                  <a:pt x="2667084" y="2343900"/>
                  <a:pt x="2673747" y="2350772"/>
                </a:cubicBezTo>
                <a:close/>
                <a:moveTo>
                  <a:pt x="417305" y="2346398"/>
                </a:moveTo>
                <a:cubicBezTo>
                  <a:pt x="427425" y="2353270"/>
                  <a:pt x="440919" y="2363577"/>
                  <a:pt x="451039" y="2373886"/>
                </a:cubicBezTo>
                <a:cubicBezTo>
                  <a:pt x="464533" y="2384193"/>
                  <a:pt x="474653" y="2394501"/>
                  <a:pt x="481401" y="2394501"/>
                </a:cubicBezTo>
                <a:cubicBezTo>
                  <a:pt x="484774" y="2401372"/>
                  <a:pt x="471280" y="2387629"/>
                  <a:pt x="467907" y="2391065"/>
                </a:cubicBezTo>
                <a:cubicBezTo>
                  <a:pt x="451039" y="2377320"/>
                  <a:pt x="434173" y="2360141"/>
                  <a:pt x="417305" y="2346398"/>
                </a:cubicBezTo>
                <a:close/>
                <a:moveTo>
                  <a:pt x="422303" y="2343900"/>
                </a:moveTo>
                <a:cubicBezTo>
                  <a:pt x="432298" y="2354396"/>
                  <a:pt x="435630" y="2354396"/>
                  <a:pt x="442293" y="2361392"/>
                </a:cubicBezTo>
                <a:cubicBezTo>
                  <a:pt x="442293" y="2361392"/>
                  <a:pt x="422303" y="2347399"/>
                  <a:pt x="422303" y="2343900"/>
                </a:cubicBezTo>
                <a:close/>
                <a:moveTo>
                  <a:pt x="960481" y="2320180"/>
                </a:moveTo>
                <a:lnTo>
                  <a:pt x="964792" y="2322924"/>
                </a:lnTo>
                <a:lnTo>
                  <a:pt x="964686" y="2322082"/>
                </a:lnTo>
                <a:close/>
                <a:moveTo>
                  <a:pt x="957123" y="2319089"/>
                </a:moveTo>
                <a:lnTo>
                  <a:pt x="958047" y="2319550"/>
                </a:lnTo>
                <a:lnTo>
                  <a:pt x="959555" y="2319853"/>
                </a:lnTo>
                <a:close/>
                <a:moveTo>
                  <a:pt x="552242" y="2313914"/>
                </a:moveTo>
                <a:cubicBezTo>
                  <a:pt x="555740" y="2313914"/>
                  <a:pt x="562736" y="2323909"/>
                  <a:pt x="562736" y="2320577"/>
                </a:cubicBezTo>
                <a:cubicBezTo>
                  <a:pt x="562736" y="2327241"/>
                  <a:pt x="569733" y="2327241"/>
                  <a:pt x="569733" y="2330572"/>
                </a:cubicBezTo>
                <a:cubicBezTo>
                  <a:pt x="576730" y="2333904"/>
                  <a:pt x="576730" y="2333904"/>
                  <a:pt x="583726" y="2337237"/>
                </a:cubicBezTo>
                <a:cubicBezTo>
                  <a:pt x="583726" y="2340567"/>
                  <a:pt x="583726" y="2340567"/>
                  <a:pt x="587226" y="2343900"/>
                </a:cubicBezTo>
                <a:cubicBezTo>
                  <a:pt x="583726" y="2343900"/>
                  <a:pt x="580229" y="2340567"/>
                  <a:pt x="583726" y="2340567"/>
                </a:cubicBezTo>
                <a:cubicBezTo>
                  <a:pt x="576730" y="2343900"/>
                  <a:pt x="566235" y="2327241"/>
                  <a:pt x="562736" y="2327241"/>
                </a:cubicBezTo>
                <a:cubicBezTo>
                  <a:pt x="559239" y="2323909"/>
                  <a:pt x="562736" y="2323909"/>
                  <a:pt x="562736" y="2323909"/>
                </a:cubicBezTo>
                <a:cubicBezTo>
                  <a:pt x="559239" y="2320577"/>
                  <a:pt x="559239" y="2323909"/>
                  <a:pt x="559239" y="2323909"/>
                </a:cubicBezTo>
                <a:cubicBezTo>
                  <a:pt x="552242" y="2320577"/>
                  <a:pt x="555740" y="2317246"/>
                  <a:pt x="552242" y="2313914"/>
                </a:cubicBezTo>
                <a:close/>
                <a:moveTo>
                  <a:pt x="2188974" y="2312807"/>
                </a:moveTo>
                <a:cubicBezTo>
                  <a:pt x="2188974" y="2314493"/>
                  <a:pt x="2185601" y="2317865"/>
                  <a:pt x="2182229" y="2320394"/>
                </a:cubicBezTo>
                <a:lnTo>
                  <a:pt x="2177837" y="2322041"/>
                </a:lnTo>
                <a:close/>
                <a:moveTo>
                  <a:pt x="883554" y="2295996"/>
                </a:moveTo>
                <a:lnTo>
                  <a:pt x="878796" y="2296790"/>
                </a:lnTo>
                <a:cubicBezTo>
                  <a:pt x="879638" y="2298475"/>
                  <a:pt x="882168" y="2301005"/>
                  <a:pt x="883853" y="2302691"/>
                </a:cubicBezTo>
                <a:cubicBezTo>
                  <a:pt x="883853" y="2299319"/>
                  <a:pt x="890598" y="2302691"/>
                  <a:pt x="893972" y="2299319"/>
                </a:cubicBezTo>
                <a:lnTo>
                  <a:pt x="905088" y="2302829"/>
                </a:lnTo>
                <a:lnTo>
                  <a:pt x="906451" y="2303920"/>
                </a:lnTo>
                <a:lnTo>
                  <a:pt x="905487" y="2302955"/>
                </a:lnTo>
                <a:lnTo>
                  <a:pt x="909990" y="2304377"/>
                </a:lnTo>
                <a:cubicBezTo>
                  <a:pt x="914206" y="2306062"/>
                  <a:pt x="917579" y="2307748"/>
                  <a:pt x="920951" y="2309434"/>
                </a:cubicBezTo>
                <a:lnTo>
                  <a:pt x="939490" y="2313555"/>
                </a:lnTo>
                <a:lnTo>
                  <a:pt x="905379" y="2302847"/>
                </a:lnTo>
                <a:lnTo>
                  <a:pt x="905487" y="2302955"/>
                </a:lnTo>
                <a:lnTo>
                  <a:pt x="905088" y="2302829"/>
                </a:lnTo>
                <a:lnTo>
                  <a:pt x="904937" y="2302708"/>
                </a:lnTo>
                <a:close/>
                <a:moveTo>
                  <a:pt x="519758" y="2286426"/>
                </a:moveTo>
                <a:cubicBezTo>
                  <a:pt x="533086" y="2296421"/>
                  <a:pt x="529753" y="2293089"/>
                  <a:pt x="549744" y="2309749"/>
                </a:cubicBezTo>
                <a:cubicBezTo>
                  <a:pt x="546412" y="2316412"/>
                  <a:pt x="529753" y="2293089"/>
                  <a:pt x="536416" y="2306416"/>
                </a:cubicBezTo>
                <a:cubicBezTo>
                  <a:pt x="529753" y="2296421"/>
                  <a:pt x="523090" y="2293089"/>
                  <a:pt x="519758" y="2286426"/>
                </a:cubicBezTo>
                <a:close/>
                <a:moveTo>
                  <a:pt x="838774" y="2277142"/>
                </a:moveTo>
                <a:lnTo>
                  <a:pt x="838774" y="2283928"/>
                </a:lnTo>
                <a:lnTo>
                  <a:pt x="837447" y="2283264"/>
                </a:lnTo>
                <a:lnTo>
                  <a:pt x="846757" y="2292574"/>
                </a:lnTo>
                <a:cubicBezTo>
                  <a:pt x="853502" y="2292574"/>
                  <a:pt x="843384" y="2285829"/>
                  <a:pt x="850129" y="2285829"/>
                </a:cubicBezTo>
                <a:cubicBezTo>
                  <a:pt x="860247" y="2289203"/>
                  <a:pt x="856874" y="2289203"/>
                  <a:pt x="866992" y="2292574"/>
                </a:cubicBezTo>
                <a:cubicBezTo>
                  <a:pt x="866992" y="2295946"/>
                  <a:pt x="860247" y="2295946"/>
                  <a:pt x="863619" y="2299319"/>
                </a:cubicBezTo>
                <a:cubicBezTo>
                  <a:pt x="870364" y="2299319"/>
                  <a:pt x="873737" y="2299319"/>
                  <a:pt x="877109" y="2299319"/>
                </a:cubicBezTo>
                <a:cubicBezTo>
                  <a:pt x="866992" y="2295946"/>
                  <a:pt x="877109" y="2295946"/>
                  <a:pt x="873737" y="2295946"/>
                </a:cubicBezTo>
                <a:cubicBezTo>
                  <a:pt x="870364" y="2294260"/>
                  <a:pt x="871207" y="2293418"/>
                  <a:pt x="873737" y="2293418"/>
                </a:cubicBezTo>
                <a:lnTo>
                  <a:pt x="881603" y="2295384"/>
                </a:lnTo>
                <a:lnTo>
                  <a:pt x="858489" y="2288127"/>
                </a:lnTo>
                <a:lnTo>
                  <a:pt x="855435" y="2286426"/>
                </a:lnTo>
                <a:close/>
                <a:moveTo>
                  <a:pt x="347338" y="2276432"/>
                </a:moveTo>
                <a:cubicBezTo>
                  <a:pt x="353763" y="2276432"/>
                  <a:pt x="356976" y="2283429"/>
                  <a:pt x="369828" y="2293925"/>
                </a:cubicBezTo>
                <a:cubicBezTo>
                  <a:pt x="363403" y="2293925"/>
                  <a:pt x="356976" y="2283429"/>
                  <a:pt x="347338" y="2276432"/>
                </a:cubicBezTo>
                <a:close/>
                <a:moveTo>
                  <a:pt x="2256421" y="2268970"/>
                </a:moveTo>
                <a:cubicBezTo>
                  <a:pt x="2253049" y="2272341"/>
                  <a:pt x="2253049" y="2268970"/>
                  <a:pt x="2246305" y="2279086"/>
                </a:cubicBezTo>
                <a:cubicBezTo>
                  <a:pt x="2242931" y="2279086"/>
                  <a:pt x="2246305" y="2275713"/>
                  <a:pt x="2246305" y="2272341"/>
                </a:cubicBezTo>
                <a:cubicBezTo>
                  <a:pt x="2249676" y="2275713"/>
                  <a:pt x="2256421" y="2262225"/>
                  <a:pt x="2256421" y="2268970"/>
                </a:cubicBezTo>
                <a:close/>
                <a:moveTo>
                  <a:pt x="812566" y="2266604"/>
                </a:moveTo>
                <a:lnTo>
                  <a:pt x="828841" y="2278453"/>
                </a:lnTo>
                <a:lnTo>
                  <a:pt x="833268" y="2279086"/>
                </a:lnTo>
                <a:lnTo>
                  <a:pt x="833444" y="2279262"/>
                </a:lnTo>
                <a:lnTo>
                  <a:pt x="836713" y="2275993"/>
                </a:lnTo>
                <a:lnTo>
                  <a:pt x="821028" y="2267252"/>
                </a:lnTo>
                <a:lnTo>
                  <a:pt x="818783" y="2268935"/>
                </a:lnTo>
                <a:close/>
                <a:moveTo>
                  <a:pt x="798028" y="2254435"/>
                </a:moveTo>
                <a:lnTo>
                  <a:pt x="802126" y="2258940"/>
                </a:lnTo>
                <a:lnTo>
                  <a:pt x="801804" y="2258766"/>
                </a:lnTo>
                <a:lnTo>
                  <a:pt x="812336" y="2266435"/>
                </a:lnTo>
                <a:lnTo>
                  <a:pt x="819562" y="2266435"/>
                </a:lnTo>
                <a:close/>
                <a:moveTo>
                  <a:pt x="470779" y="2241449"/>
                </a:moveTo>
                <a:lnTo>
                  <a:pt x="484773" y="2258940"/>
                </a:lnTo>
                <a:lnTo>
                  <a:pt x="492207" y="2264562"/>
                </a:lnTo>
                <a:cubicBezTo>
                  <a:pt x="495269" y="2267373"/>
                  <a:pt x="498766" y="2270185"/>
                  <a:pt x="502265" y="2270185"/>
                </a:cubicBezTo>
                <a:cubicBezTo>
                  <a:pt x="500517" y="2272058"/>
                  <a:pt x="497017" y="2270185"/>
                  <a:pt x="493518" y="2267373"/>
                </a:cubicBezTo>
                <a:lnTo>
                  <a:pt x="484774" y="2258941"/>
                </a:lnTo>
                <a:cubicBezTo>
                  <a:pt x="477778" y="2258941"/>
                  <a:pt x="477778" y="2251944"/>
                  <a:pt x="470779" y="2248445"/>
                </a:cubicBezTo>
                <a:cubicBezTo>
                  <a:pt x="470779" y="2248445"/>
                  <a:pt x="467282" y="2244946"/>
                  <a:pt x="470779" y="2241449"/>
                </a:cubicBezTo>
                <a:close/>
                <a:moveTo>
                  <a:pt x="457286" y="2231453"/>
                </a:moveTo>
                <a:cubicBezTo>
                  <a:pt x="463949" y="2235201"/>
                  <a:pt x="463949" y="2238949"/>
                  <a:pt x="467282" y="2242698"/>
                </a:cubicBezTo>
                <a:cubicBezTo>
                  <a:pt x="463949" y="2246446"/>
                  <a:pt x="457286" y="2235201"/>
                  <a:pt x="457286" y="2231453"/>
                </a:cubicBezTo>
                <a:close/>
                <a:moveTo>
                  <a:pt x="2242931" y="2228503"/>
                </a:moveTo>
                <a:cubicBezTo>
                  <a:pt x="2242931" y="2231877"/>
                  <a:pt x="2239560" y="2235248"/>
                  <a:pt x="2236188" y="2238620"/>
                </a:cubicBezTo>
                <a:cubicBezTo>
                  <a:pt x="2229443" y="2238620"/>
                  <a:pt x="2229443" y="2245365"/>
                  <a:pt x="2226070" y="2248736"/>
                </a:cubicBezTo>
                <a:cubicBezTo>
                  <a:pt x="2226070" y="2245365"/>
                  <a:pt x="2229443" y="2241992"/>
                  <a:pt x="2232815" y="2235248"/>
                </a:cubicBezTo>
                <a:cubicBezTo>
                  <a:pt x="2236188" y="2235248"/>
                  <a:pt x="2236188" y="2235248"/>
                  <a:pt x="2242931" y="2228503"/>
                </a:cubicBezTo>
                <a:close/>
                <a:moveTo>
                  <a:pt x="677589" y="2202678"/>
                </a:moveTo>
                <a:lnTo>
                  <a:pt x="680308" y="2210842"/>
                </a:lnTo>
                <a:lnTo>
                  <a:pt x="681509" y="2211644"/>
                </a:lnTo>
                <a:cubicBezTo>
                  <a:pt x="688254" y="2215015"/>
                  <a:pt x="694999" y="2221760"/>
                  <a:pt x="698372" y="2218387"/>
                </a:cubicBezTo>
                <a:cubicBezTo>
                  <a:pt x="701744" y="2218387"/>
                  <a:pt x="698372" y="2215015"/>
                  <a:pt x="694999" y="2215015"/>
                </a:cubicBezTo>
                <a:lnTo>
                  <a:pt x="697810" y="2212206"/>
                </a:lnTo>
                <a:lnTo>
                  <a:pt x="694441" y="2212801"/>
                </a:lnTo>
                <a:lnTo>
                  <a:pt x="688026" y="2208519"/>
                </a:lnTo>
                <a:lnTo>
                  <a:pt x="687336" y="2209900"/>
                </a:lnTo>
                <a:cubicBezTo>
                  <a:pt x="686554" y="2211773"/>
                  <a:pt x="684992" y="2212711"/>
                  <a:pt x="680306" y="2208961"/>
                </a:cubicBezTo>
                <a:cubicBezTo>
                  <a:pt x="680306" y="2205214"/>
                  <a:pt x="686554" y="2212711"/>
                  <a:pt x="686554" y="2208961"/>
                </a:cubicBezTo>
                <a:cubicBezTo>
                  <a:pt x="686554" y="2207088"/>
                  <a:pt x="684212" y="2206150"/>
                  <a:pt x="682260" y="2205214"/>
                </a:cubicBezTo>
                <a:lnTo>
                  <a:pt x="682120" y="2204946"/>
                </a:lnTo>
                <a:close/>
                <a:moveTo>
                  <a:pt x="696197" y="2197688"/>
                </a:moveTo>
                <a:lnTo>
                  <a:pt x="701182" y="2202678"/>
                </a:lnTo>
                <a:cubicBezTo>
                  <a:pt x="702866" y="2206053"/>
                  <a:pt x="702866" y="2209426"/>
                  <a:pt x="701603" y="2211535"/>
                </a:cubicBezTo>
                <a:lnTo>
                  <a:pt x="698765" y="2212037"/>
                </a:lnTo>
                <a:lnTo>
                  <a:pt x="703009" y="2216279"/>
                </a:lnTo>
                <a:cubicBezTo>
                  <a:pt x="703431" y="2217545"/>
                  <a:pt x="703431" y="2218387"/>
                  <a:pt x="705117" y="2218387"/>
                </a:cubicBezTo>
                <a:cubicBezTo>
                  <a:pt x="706803" y="2220074"/>
                  <a:pt x="709332" y="2222602"/>
                  <a:pt x="711862" y="2224288"/>
                </a:cubicBezTo>
                <a:lnTo>
                  <a:pt x="717602" y="2225006"/>
                </a:lnTo>
                <a:lnTo>
                  <a:pt x="711311" y="2206111"/>
                </a:lnTo>
                <a:close/>
                <a:moveTo>
                  <a:pt x="2271438" y="2188972"/>
                </a:moveTo>
                <a:cubicBezTo>
                  <a:pt x="2271438" y="2192470"/>
                  <a:pt x="2268313" y="2202966"/>
                  <a:pt x="2265190" y="2206465"/>
                </a:cubicBezTo>
                <a:cubicBezTo>
                  <a:pt x="2258943" y="2202966"/>
                  <a:pt x="2258943" y="2202966"/>
                  <a:pt x="2258943" y="2202966"/>
                </a:cubicBezTo>
                <a:cubicBezTo>
                  <a:pt x="2271438" y="2188972"/>
                  <a:pt x="2271438" y="2188972"/>
                  <a:pt x="2271438" y="2188972"/>
                </a:cubicBezTo>
                <a:close/>
                <a:moveTo>
                  <a:pt x="262378" y="2178977"/>
                </a:moveTo>
                <a:cubicBezTo>
                  <a:pt x="265501" y="2182475"/>
                  <a:pt x="274873" y="2192971"/>
                  <a:pt x="274873" y="2196470"/>
                </a:cubicBezTo>
                <a:cubicBezTo>
                  <a:pt x="271748" y="2192971"/>
                  <a:pt x="265501" y="2185974"/>
                  <a:pt x="262378" y="2178977"/>
                </a:cubicBezTo>
                <a:close/>
                <a:moveTo>
                  <a:pt x="389976" y="2174650"/>
                </a:moveTo>
                <a:lnTo>
                  <a:pt x="393815" y="2177978"/>
                </a:lnTo>
                <a:cubicBezTo>
                  <a:pt x="397315" y="2177978"/>
                  <a:pt x="397315" y="2177978"/>
                  <a:pt x="393815" y="2181477"/>
                </a:cubicBezTo>
                <a:close/>
                <a:moveTo>
                  <a:pt x="386670" y="2171055"/>
                </a:moveTo>
                <a:lnTo>
                  <a:pt x="389880" y="2174480"/>
                </a:lnTo>
                <a:lnTo>
                  <a:pt x="389976" y="2174650"/>
                </a:lnTo>
                <a:lnTo>
                  <a:pt x="387256" y="2172292"/>
                </a:lnTo>
                <a:close/>
                <a:moveTo>
                  <a:pt x="397315" y="2163984"/>
                </a:moveTo>
                <a:cubicBezTo>
                  <a:pt x="404097" y="2174126"/>
                  <a:pt x="414270" y="2184269"/>
                  <a:pt x="424445" y="2194411"/>
                </a:cubicBezTo>
                <a:cubicBezTo>
                  <a:pt x="431228" y="2204554"/>
                  <a:pt x="438010" y="2211315"/>
                  <a:pt x="444793" y="2218077"/>
                </a:cubicBezTo>
                <a:cubicBezTo>
                  <a:pt x="438010" y="2221458"/>
                  <a:pt x="431228" y="2197792"/>
                  <a:pt x="421053" y="2201173"/>
                </a:cubicBezTo>
                <a:cubicBezTo>
                  <a:pt x="417663" y="2187650"/>
                  <a:pt x="400705" y="2177507"/>
                  <a:pt x="397315" y="2163984"/>
                </a:cubicBezTo>
                <a:close/>
                <a:moveTo>
                  <a:pt x="383320" y="2163984"/>
                </a:moveTo>
                <a:lnTo>
                  <a:pt x="386670" y="2171055"/>
                </a:lnTo>
                <a:lnTo>
                  <a:pt x="383320" y="2167482"/>
                </a:lnTo>
                <a:cubicBezTo>
                  <a:pt x="379822" y="2163984"/>
                  <a:pt x="383320" y="2167482"/>
                  <a:pt x="383320" y="2163984"/>
                </a:cubicBezTo>
                <a:close/>
                <a:moveTo>
                  <a:pt x="2312979" y="2148991"/>
                </a:moveTo>
                <a:cubicBezTo>
                  <a:pt x="2316415" y="2155239"/>
                  <a:pt x="2295799" y="2164609"/>
                  <a:pt x="2299234" y="2167732"/>
                </a:cubicBezTo>
                <a:cubicBezTo>
                  <a:pt x="2295799" y="2170855"/>
                  <a:pt x="2292363" y="2170855"/>
                  <a:pt x="2292363" y="2173979"/>
                </a:cubicBezTo>
                <a:cubicBezTo>
                  <a:pt x="2290645" y="2172418"/>
                  <a:pt x="2294081" y="2168513"/>
                  <a:pt x="2296657" y="2165390"/>
                </a:cubicBezTo>
                <a:lnTo>
                  <a:pt x="2296078" y="2162755"/>
                </a:lnTo>
                <a:lnTo>
                  <a:pt x="2271436" y="2186474"/>
                </a:lnTo>
                <a:cubicBezTo>
                  <a:pt x="2275006" y="2179602"/>
                  <a:pt x="2289285" y="2165859"/>
                  <a:pt x="2292855" y="2158986"/>
                </a:cubicBezTo>
                <a:lnTo>
                  <a:pt x="2295893" y="2161911"/>
                </a:lnTo>
                <a:lnTo>
                  <a:pt x="2295799" y="2161485"/>
                </a:lnTo>
                <a:cubicBezTo>
                  <a:pt x="2302671" y="2152114"/>
                  <a:pt x="2309543" y="2155239"/>
                  <a:pt x="2312979" y="2148991"/>
                </a:cubicBezTo>
                <a:close/>
                <a:moveTo>
                  <a:pt x="365038" y="2137935"/>
                </a:moveTo>
                <a:lnTo>
                  <a:pt x="368578" y="2141870"/>
                </a:lnTo>
                <a:cubicBezTo>
                  <a:pt x="370661" y="2145368"/>
                  <a:pt x="371494" y="2147992"/>
                  <a:pt x="368163" y="2144494"/>
                </a:cubicBezTo>
                <a:close/>
                <a:moveTo>
                  <a:pt x="364645" y="2137496"/>
                </a:moveTo>
                <a:lnTo>
                  <a:pt x="364831" y="2137496"/>
                </a:lnTo>
                <a:lnTo>
                  <a:pt x="365038" y="2137935"/>
                </a:lnTo>
                <a:close/>
                <a:moveTo>
                  <a:pt x="213235" y="2135917"/>
                </a:moveTo>
                <a:cubicBezTo>
                  <a:pt x="214068" y="2135516"/>
                  <a:pt x="214901" y="2136320"/>
                  <a:pt x="216566" y="2141138"/>
                </a:cubicBezTo>
                <a:cubicBezTo>
                  <a:pt x="213235" y="2144351"/>
                  <a:pt x="219899" y="2150778"/>
                  <a:pt x="219899" y="2150778"/>
                </a:cubicBezTo>
                <a:cubicBezTo>
                  <a:pt x="216566" y="2153990"/>
                  <a:pt x="216566" y="2147565"/>
                  <a:pt x="209903" y="2137926"/>
                </a:cubicBezTo>
                <a:cubicBezTo>
                  <a:pt x="211569" y="2137926"/>
                  <a:pt x="212401" y="2136320"/>
                  <a:pt x="213235" y="2135917"/>
                </a:cubicBezTo>
                <a:close/>
                <a:moveTo>
                  <a:pt x="361498" y="2133998"/>
                </a:moveTo>
                <a:lnTo>
                  <a:pt x="364645" y="2137496"/>
                </a:lnTo>
                <a:lnTo>
                  <a:pt x="361498" y="2137496"/>
                </a:lnTo>
                <a:cubicBezTo>
                  <a:pt x="354835" y="2133998"/>
                  <a:pt x="364831" y="2137496"/>
                  <a:pt x="361498" y="2133998"/>
                </a:cubicBezTo>
                <a:close/>
                <a:moveTo>
                  <a:pt x="342340" y="2122004"/>
                </a:moveTo>
                <a:cubicBezTo>
                  <a:pt x="342340" y="2119005"/>
                  <a:pt x="352836" y="2128001"/>
                  <a:pt x="359833" y="2131000"/>
                </a:cubicBezTo>
                <a:cubicBezTo>
                  <a:pt x="356334" y="2131000"/>
                  <a:pt x="356334" y="2131000"/>
                  <a:pt x="356334" y="2133998"/>
                </a:cubicBezTo>
                <a:cubicBezTo>
                  <a:pt x="352836" y="2133998"/>
                  <a:pt x="345838" y="2125002"/>
                  <a:pt x="342340" y="2122004"/>
                </a:cubicBezTo>
                <a:close/>
                <a:moveTo>
                  <a:pt x="222397" y="2121505"/>
                </a:moveTo>
                <a:cubicBezTo>
                  <a:pt x="222397" y="2124628"/>
                  <a:pt x="222397" y="2127752"/>
                  <a:pt x="224896" y="2130875"/>
                </a:cubicBezTo>
                <a:cubicBezTo>
                  <a:pt x="222397" y="2130875"/>
                  <a:pt x="222397" y="2134000"/>
                  <a:pt x="219899" y="2124628"/>
                </a:cubicBezTo>
                <a:cubicBezTo>
                  <a:pt x="222397" y="2121505"/>
                  <a:pt x="222397" y="2121505"/>
                  <a:pt x="222397" y="2121505"/>
                </a:cubicBezTo>
                <a:close/>
                <a:moveTo>
                  <a:pt x="224271" y="2116194"/>
                </a:moveTo>
                <a:cubicBezTo>
                  <a:pt x="225207" y="2116631"/>
                  <a:pt x="226144" y="2117505"/>
                  <a:pt x="226144" y="2117505"/>
                </a:cubicBezTo>
                <a:cubicBezTo>
                  <a:pt x="229894" y="2128001"/>
                  <a:pt x="226144" y="2131500"/>
                  <a:pt x="222397" y="2117505"/>
                </a:cubicBezTo>
                <a:cubicBezTo>
                  <a:pt x="222397" y="2115756"/>
                  <a:pt x="223334" y="2115756"/>
                  <a:pt x="224271" y="2116194"/>
                </a:cubicBezTo>
                <a:close/>
                <a:moveTo>
                  <a:pt x="349836" y="2112223"/>
                </a:moveTo>
                <a:cubicBezTo>
                  <a:pt x="353584" y="2109010"/>
                  <a:pt x="357332" y="2118648"/>
                  <a:pt x="361081" y="2121861"/>
                </a:cubicBezTo>
                <a:cubicBezTo>
                  <a:pt x="361081" y="2121861"/>
                  <a:pt x="361081" y="2125075"/>
                  <a:pt x="364829" y="2128288"/>
                </a:cubicBezTo>
                <a:cubicBezTo>
                  <a:pt x="364829" y="2131500"/>
                  <a:pt x="357332" y="2121861"/>
                  <a:pt x="353584" y="2118648"/>
                </a:cubicBezTo>
                <a:cubicBezTo>
                  <a:pt x="361081" y="2121861"/>
                  <a:pt x="357332" y="2118648"/>
                  <a:pt x="349836" y="2112223"/>
                </a:cubicBezTo>
                <a:close/>
                <a:moveTo>
                  <a:pt x="2357231" y="2094017"/>
                </a:moveTo>
                <a:cubicBezTo>
                  <a:pt x="2361396" y="2097515"/>
                  <a:pt x="2357231" y="2104513"/>
                  <a:pt x="2353066" y="2111510"/>
                </a:cubicBezTo>
                <a:cubicBezTo>
                  <a:pt x="2353066" y="2104513"/>
                  <a:pt x="2348901" y="2108010"/>
                  <a:pt x="2357231" y="2094017"/>
                </a:cubicBezTo>
                <a:close/>
                <a:moveTo>
                  <a:pt x="299812" y="2051920"/>
                </a:moveTo>
                <a:lnTo>
                  <a:pt x="298906" y="2052600"/>
                </a:lnTo>
                <a:lnTo>
                  <a:pt x="300428" y="2053154"/>
                </a:lnTo>
                <a:close/>
                <a:moveTo>
                  <a:pt x="2406373" y="1999062"/>
                </a:moveTo>
                <a:cubicBezTo>
                  <a:pt x="2403041" y="2002809"/>
                  <a:pt x="2403041" y="2006557"/>
                  <a:pt x="2403041" y="2010307"/>
                </a:cubicBezTo>
                <a:cubicBezTo>
                  <a:pt x="2399709" y="2014055"/>
                  <a:pt x="2399709" y="2010307"/>
                  <a:pt x="2396378" y="2014055"/>
                </a:cubicBezTo>
                <a:cubicBezTo>
                  <a:pt x="2399709" y="2006557"/>
                  <a:pt x="2406373" y="1999062"/>
                  <a:pt x="2406373" y="1999062"/>
                </a:cubicBezTo>
                <a:close/>
                <a:moveTo>
                  <a:pt x="2418297" y="1975595"/>
                </a:moveTo>
                <a:cubicBezTo>
                  <a:pt x="2421670" y="1975595"/>
                  <a:pt x="2414925" y="1982339"/>
                  <a:pt x="2418297" y="1985712"/>
                </a:cubicBezTo>
                <a:cubicBezTo>
                  <a:pt x="2414925" y="1989084"/>
                  <a:pt x="2411552" y="1989084"/>
                  <a:pt x="2411552" y="1985712"/>
                </a:cubicBezTo>
                <a:cubicBezTo>
                  <a:pt x="2414925" y="1985712"/>
                  <a:pt x="2414925" y="1982339"/>
                  <a:pt x="2418297" y="1975595"/>
                </a:cubicBezTo>
                <a:close/>
                <a:moveTo>
                  <a:pt x="2383884" y="1969076"/>
                </a:moveTo>
                <a:cubicBezTo>
                  <a:pt x="2383884" y="1969076"/>
                  <a:pt x="2377220" y="1984069"/>
                  <a:pt x="2373889" y="1984069"/>
                </a:cubicBezTo>
                <a:cubicBezTo>
                  <a:pt x="2377220" y="1972824"/>
                  <a:pt x="2380552" y="1972824"/>
                  <a:pt x="2383884" y="1969076"/>
                </a:cubicBezTo>
                <a:close/>
                <a:moveTo>
                  <a:pt x="256587" y="1968851"/>
                </a:moveTo>
                <a:lnTo>
                  <a:pt x="263226" y="1972170"/>
                </a:lnTo>
                <a:lnTo>
                  <a:pt x="261646" y="1972644"/>
                </a:lnTo>
                <a:cubicBezTo>
                  <a:pt x="260802" y="1973910"/>
                  <a:pt x="259960" y="1975595"/>
                  <a:pt x="256587" y="1968851"/>
                </a:cubicBezTo>
                <a:close/>
                <a:moveTo>
                  <a:pt x="239888" y="1959080"/>
                </a:moveTo>
                <a:cubicBezTo>
                  <a:pt x="242386" y="1966576"/>
                  <a:pt x="244885" y="1974073"/>
                  <a:pt x="244885" y="1974073"/>
                </a:cubicBezTo>
                <a:lnTo>
                  <a:pt x="239888" y="1962828"/>
                </a:lnTo>
                <a:cubicBezTo>
                  <a:pt x="239888" y="1959080"/>
                  <a:pt x="239888" y="1959080"/>
                  <a:pt x="239888" y="1959080"/>
                </a:cubicBezTo>
                <a:close/>
                <a:moveTo>
                  <a:pt x="246470" y="1958734"/>
                </a:moveTo>
                <a:cubicBezTo>
                  <a:pt x="249842" y="1962106"/>
                  <a:pt x="253215" y="1978967"/>
                  <a:pt x="256587" y="1975595"/>
                </a:cubicBezTo>
                <a:cubicBezTo>
                  <a:pt x="259958" y="1978967"/>
                  <a:pt x="256587" y="1982339"/>
                  <a:pt x="256587" y="1985712"/>
                </a:cubicBezTo>
                <a:cubicBezTo>
                  <a:pt x="253215" y="1978967"/>
                  <a:pt x="243097" y="1965479"/>
                  <a:pt x="246470" y="1958734"/>
                </a:cubicBezTo>
                <a:close/>
                <a:moveTo>
                  <a:pt x="2373055" y="1956582"/>
                </a:moveTo>
                <a:cubicBezTo>
                  <a:pt x="2376387" y="1956582"/>
                  <a:pt x="2373055" y="1963455"/>
                  <a:pt x="2373055" y="1966889"/>
                </a:cubicBezTo>
                <a:cubicBezTo>
                  <a:pt x="2369723" y="1966889"/>
                  <a:pt x="2363059" y="1966889"/>
                  <a:pt x="2363059" y="1977198"/>
                </a:cubicBezTo>
                <a:cubicBezTo>
                  <a:pt x="2363059" y="1977198"/>
                  <a:pt x="2359727" y="1980634"/>
                  <a:pt x="2359727" y="1984070"/>
                </a:cubicBezTo>
                <a:cubicBezTo>
                  <a:pt x="2356397" y="1977198"/>
                  <a:pt x="2369723" y="1963455"/>
                  <a:pt x="2373055" y="1956582"/>
                </a:cubicBezTo>
                <a:close/>
                <a:moveTo>
                  <a:pt x="220176" y="1945292"/>
                </a:moveTo>
                <a:lnTo>
                  <a:pt x="229060" y="1948252"/>
                </a:lnTo>
                <a:cubicBezTo>
                  <a:pt x="232392" y="1961580"/>
                  <a:pt x="219064" y="1941589"/>
                  <a:pt x="222397" y="1948252"/>
                </a:cubicBezTo>
                <a:close/>
                <a:moveTo>
                  <a:pt x="218798" y="1943455"/>
                </a:moveTo>
                <a:lnTo>
                  <a:pt x="220176" y="1945292"/>
                </a:lnTo>
                <a:lnTo>
                  <a:pt x="219064" y="1944922"/>
                </a:lnTo>
                <a:close/>
                <a:moveTo>
                  <a:pt x="202406" y="1941589"/>
                </a:moveTo>
                <a:cubicBezTo>
                  <a:pt x="205529" y="1941589"/>
                  <a:pt x="214901" y="1956582"/>
                  <a:pt x="208653" y="1956582"/>
                </a:cubicBezTo>
                <a:cubicBezTo>
                  <a:pt x="208653" y="1952835"/>
                  <a:pt x="205529" y="1949085"/>
                  <a:pt x="202406" y="1941589"/>
                </a:cubicBezTo>
                <a:close/>
                <a:moveTo>
                  <a:pt x="212401" y="1934926"/>
                </a:moveTo>
                <a:cubicBezTo>
                  <a:pt x="215734" y="1938257"/>
                  <a:pt x="215734" y="1931594"/>
                  <a:pt x="222397" y="1938257"/>
                </a:cubicBezTo>
                <a:cubicBezTo>
                  <a:pt x="219064" y="1938257"/>
                  <a:pt x="218232" y="1939090"/>
                  <a:pt x="218232" y="1940340"/>
                </a:cubicBezTo>
                <a:lnTo>
                  <a:pt x="218798" y="1943455"/>
                </a:lnTo>
                <a:close/>
                <a:moveTo>
                  <a:pt x="2416368" y="1926283"/>
                </a:moveTo>
                <a:cubicBezTo>
                  <a:pt x="2417201" y="1927221"/>
                  <a:pt x="2418034" y="1929094"/>
                  <a:pt x="2421366" y="1929094"/>
                </a:cubicBezTo>
                <a:cubicBezTo>
                  <a:pt x="2418034" y="1936592"/>
                  <a:pt x="2411371" y="1932844"/>
                  <a:pt x="2411371" y="1929094"/>
                </a:cubicBezTo>
                <a:cubicBezTo>
                  <a:pt x="2414703" y="1925347"/>
                  <a:pt x="2415535" y="1925347"/>
                  <a:pt x="2416368" y="1926283"/>
                </a:cubicBezTo>
                <a:close/>
                <a:moveTo>
                  <a:pt x="2405067" y="1918010"/>
                </a:moveTo>
                <a:lnTo>
                  <a:pt x="2403121" y="1922063"/>
                </a:lnTo>
                <a:cubicBezTo>
                  <a:pt x="2401435" y="1925013"/>
                  <a:pt x="2399749" y="1926699"/>
                  <a:pt x="2398063" y="1925013"/>
                </a:cubicBezTo>
                <a:cubicBezTo>
                  <a:pt x="2399749" y="1921641"/>
                  <a:pt x="2400591" y="1921641"/>
                  <a:pt x="2401857" y="1921219"/>
                </a:cubicBezTo>
                <a:close/>
                <a:moveTo>
                  <a:pt x="2408180" y="1914896"/>
                </a:moveTo>
                <a:lnTo>
                  <a:pt x="2405067" y="1918010"/>
                </a:lnTo>
                <a:lnTo>
                  <a:pt x="2405939" y="1916195"/>
                </a:lnTo>
                <a:close/>
                <a:moveTo>
                  <a:pt x="2552136" y="1911602"/>
                </a:moveTo>
                <a:cubicBezTo>
                  <a:pt x="2552136" y="1915000"/>
                  <a:pt x="2555469" y="1911602"/>
                  <a:pt x="2558801" y="1911602"/>
                </a:cubicBezTo>
                <a:cubicBezTo>
                  <a:pt x="2555469" y="1921797"/>
                  <a:pt x="2548805" y="1935391"/>
                  <a:pt x="2542141" y="1948984"/>
                </a:cubicBezTo>
                <a:cubicBezTo>
                  <a:pt x="2535478" y="1959180"/>
                  <a:pt x="2528815" y="1976172"/>
                  <a:pt x="2518819" y="1989765"/>
                </a:cubicBezTo>
                <a:cubicBezTo>
                  <a:pt x="2512155" y="2003359"/>
                  <a:pt x="2505492" y="2016952"/>
                  <a:pt x="2498829" y="2027148"/>
                </a:cubicBezTo>
                <a:cubicBezTo>
                  <a:pt x="2492164" y="2040741"/>
                  <a:pt x="2485501" y="2050936"/>
                  <a:pt x="2478838" y="2061132"/>
                </a:cubicBezTo>
                <a:cubicBezTo>
                  <a:pt x="2472174" y="2071327"/>
                  <a:pt x="2468843" y="2074725"/>
                  <a:pt x="2462178" y="2081522"/>
                </a:cubicBezTo>
                <a:cubicBezTo>
                  <a:pt x="2458847" y="2081522"/>
                  <a:pt x="2475506" y="2057733"/>
                  <a:pt x="2478838" y="2054335"/>
                </a:cubicBezTo>
                <a:cubicBezTo>
                  <a:pt x="2492164" y="2027148"/>
                  <a:pt x="2505492" y="2006757"/>
                  <a:pt x="2518819" y="1982968"/>
                </a:cubicBezTo>
                <a:cubicBezTo>
                  <a:pt x="2525483" y="1972773"/>
                  <a:pt x="2532145" y="1962578"/>
                  <a:pt x="2535478" y="1948984"/>
                </a:cubicBezTo>
                <a:cubicBezTo>
                  <a:pt x="2542141" y="1938789"/>
                  <a:pt x="2548805" y="1925196"/>
                  <a:pt x="2552136" y="1911602"/>
                </a:cubicBezTo>
                <a:close/>
                <a:moveTo>
                  <a:pt x="164923" y="1899109"/>
                </a:moveTo>
                <a:cubicBezTo>
                  <a:pt x="174918" y="1915887"/>
                  <a:pt x="184913" y="1936020"/>
                  <a:pt x="194909" y="1956153"/>
                </a:cubicBezTo>
                <a:cubicBezTo>
                  <a:pt x="204904" y="1979642"/>
                  <a:pt x="214899" y="1999776"/>
                  <a:pt x="224895" y="2016554"/>
                </a:cubicBezTo>
                <a:cubicBezTo>
                  <a:pt x="221562" y="2016554"/>
                  <a:pt x="208236" y="1989709"/>
                  <a:pt x="198241" y="1979642"/>
                </a:cubicBezTo>
                <a:cubicBezTo>
                  <a:pt x="194909" y="1969576"/>
                  <a:pt x="204904" y="1986354"/>
                  <a:pt x="201572" y="1976287"/>
                </a:cubicBezTo>
                <a:cubicBezTo>
                  <a:pt x="191576" y="1962864"/>
                  <a:pt x="184913" y="1949442"/>
                  <a:pt x="178250" y="1936020"/>
                </a:cubicBezTo>
                <a:cubicBezTo>
                  <a:pt x="171586" y="1922597"/>
                  <a:pt x="168255" y="1909175"/>
                  <a:pt x="164923" y="1899109"/>
                </a:cubicBezTo>
                <a:close/>
                <a:moveTo>
                  <a:pt x="94955" y="1899109"/>
                </a:moveTo>
                <a:cubicBezTo>
                  <a:pt x="98288" y="1899109"/>
                  <a:pt x="104951" y="1912436"/>
                  <a:pt x="104951" y="1919099"/>
                </a:cubicBezTo>
                <a:cubicBezTo>
                  <a:pt x="104951" y="1919099"/>
                  <a:pt x="98288" y="1905772"/>
                  <a:pt x="94955" y="1899109"/>
                </a:cubicBezTo>
                <a:close/>
                <a:moveTo>
                  <a:pt x="218863" y="1890143"/>
                </a:moveTo>
                <a:lnTo>
                  <a:pt x="217964" y="1891292"/>
                </a:lnTo>
                <a:lnTo>
                  <a:pt x="219491" y="1891292"/>
                </a:lnTo>
                <a:close/>
                <a:moveTo>
                  <a:pt x="154927" y="1881618"/>
                </a:moveTo>
                <a:cubicBezTo>
                  <a:pt x="158050" y="1881618"/>
                  <a:pt x="164298" y="1894945"/>
                  <a:pt x="167422" y="1901608"/>
                </a:cubicBezTo>
                <a:cubicBezTo>
                  <a:pt x="164298" y="1898276"/>
                  <a:pt x="158050" y="1888281"/>
                  <a:pt x="154927" y="1881618"/>
                </a:cubicBezTo>
                <a:close/>
                <a:moveTo>
                  <a:pt x="278507" y="1874010"/>
                </a:moveTo>
                <a:cubicBezTo>
                  <a:pt x="279351" y="1874432"/>
                  <a:pt x="280193" y="1876118"/>
                  <a:pt x="280193" y="1877804"/>
                </a:cubicBezTo>
                <a:lnTo>
                  <a:pt x="278109" y="1874907"/>
                </a:lnTo>
                <a:close/>
                <a:moveTo>
                  <a:pt x="272634" y="1859083"/>
                </a:moveTo>
                <a:lnTo>
                  <a:pt x="276821" y="1864315"/>
                </a:lnTo>
                <a:cubicBezTo>
                  <a:pt x="278507" y="1866001"/>
                  <a:pt x="276821" y="1865158"/>
                  <a:pt x="274714" y="1863050"/>
                </a:cubicBezTo>
                <a:close/>
                <a:moveTo>
                  <a:pt x="270077" y="1854199"/>
                </a:moveTo>
                <a:lnTo>
                  <a:pt x="272634" y="1859083"/>
                </a:lnTo>
                <a:lnTo>
                  <a:pt x="270506" y="1856423"/>
                </a:lnTo>
                <a:close/>
                <a:moveTo>
                  <a:pt x="2455515" y="1854130"/>
                </a:moveTo>
                <a:cubicBezTo>
                  <a:pt x="2458847" y="1854130"/>
                  <a:pt x="2452183" y="1864125"/>
                  <a:pt x="2455515" y="1864125"/>
                </a:cubicBezTo>
                <a:cubicBezTo>
                  <a:pt x="2448852" y="1874120"/>
                  <a:pt x="2452183" y="1857462"/>
                  <a:pt x="2455515" y="1854130"/>
                </a:cubicBezTo>
                <a:close/>
                <a:moveTo>
                  <a:pt x="269770" y="1848421"/>
                </a:moveTo>
                <a:cubicBezTo>
                  <a:pt x="269041" y="1848098"/>
                  <a:pt x="268624" y="1849171"/>
                  <a:pt x="268208" y="1850461"/>
                </a:cubicBezTo>
                <a:lnTo>
                  <a:pt x="267294" y="1852408"/>
                </a:lnTo>
                <a:lnTo>
                  <a:pt x="270506" y="1856423"/>
                </a:lnTo>
                <a:lnTo>
                  <a:pt x="272606" y="1867265"/>
                </a:lnTo>
                <a:lnTo>
                  <a:pt x="278109" y="1874907"/>
                </a:lnTo>
                <a:lnTo>
                  <a:pt x="276821" y="1877804"/>
                </a:lnTo>
                <a:lnTo>
                  <a:pt x="289326" y="1887805"/>
                </a:lnTo>
                <a:lnTo>
                  <a:pt x="287911" y="1885082"/>
                </a:lnTo>
                <a:cubicBezTo>
                  <a:pt x="285805" y="1882131"/>
                  <a:pt x="283277" y="1878756"/>
                  <a:pt x="279907" y="1872008"/>
                </a:cubicBezTo>
                <a:cubicBezTo>
                  <a:pt x="283277" y="1875381"/>
                  <a:pt x="285805" y="1875381"/>
                  <a:pt x="286647" y="1872852"/>
                </a:cubicBezTo>
                <a:lnTo>
                  <a:pt x="284260" y="1862694"/>
                </a:lnTo>
                <a:lnTo>
                  <a:pt x="283566" y="1860942"/>
                </a:lnTo>
                <a:cubicBezTo>
                  <a:pt x="280193" y="1860942"/>
                  <a:pt x="276821" y="1857571"/>
                  <a:pt x="273448" y="1854199"/>
                </a:cubicBezTo>
                <a:lnTo>
                  <a:pt x="273448" y="1854001"/>
                </a:lnTo>
                <a:lnTo>
                  <a:pt x="273206" y="1854755"/>
                </a:lnTo>
                <a:cubicBezTo>
                  <a:pt x="271539" y="1850461"/>
                  <a:pt x="270498" y="1848742"/>
                  <a:pt x="269770" y="1848421"/>
                </a:cubicBezTo>
                <a:close/>
                <a:moveTo>
                  <a:pt x="192511" y="1837338"/>
                </a:moveTo>
                <a:lnTo>
                  <a:pt x="197632" y="1861337"/>
                </a:lnTo>
                <a:lnTo>
                  <a:pt x="197149" y="1860522"/>
                </a:lnTo>
                <a:cubicBezTo>
                  <a:pt x="193355" y="1850826"/>
                  <a:pt x="190826" y="1840711"/>
                  <a:pt x="192511" y="1837338"/>
                </a:cubicBezTo>
                <a:close/>
                <a:moveTo>
                  <a:pt x="2504453" y="1831639"/>
                </a:moveTo>
                <a:cubicBezTo>
                  <a:pt x="2511325" y="1831639"/>
                  <a:pt x="2501017" y="1851630"/>
                  <a:pt x="2494145" y="1858293"/>
                </a:cubicBezTo>
                <a:cubicBezTo>
                  <a:pt x="2494145" y="1851630"/>
                  <a:pt x="2487274" y="1864958"/>
                  <a:pt x="2483837" y="1871621"/>
                </a:cubicBezTo>
                <a:cubicBezTo>
                  <a:pt x="2494145" y="1851630"/>
                  <a:pt x="2494145" y="1848298"/>
                  <a:pt x="2504453" y="1831639"/>
                </a:cubicBezTo>
                <a:close/>
                <a:moveTo>
                  <a:pt x="238387" y="1791660"/>
                </a:moveTo>
                <a:cubicBezTo>
                  <a:pt x="252383" y="1821646"/>
                  <a:pt x="234890" y="1808318"/>
                  <a:pt x="238387" y="1791660"/>
                </a:cubicBezTo>
                <a:close/>
                <a:moveTo>
                  <a:pt x="232724" y="1777493"/>
                </a:moveTo>
                <a:lnTo>
                  <a:pt x="231715" y="1780855"/>
                </a:lnTo>
                <a:lnTo>
                  <a:pt x="232724" y="1788250"/>
                </a:lnTo>
                <a:lnTo>
                  <a:pt x="232724" y="1780904"/>
                </a:lnTo>
                <a:close/>
                <a:moveTo>
                  <a:pt x="2507991" y="1754177"/>
                </a:moveTo>
                <a:cubicBezTo>
                  <a:pt x="2504659" y="1767920"/>
                  <a:pt x="2511324" y="1761049"/>
                  <a:pt x="2511324" y="1757613"/>
                </a:cubicBezTo>
                <a:cubicBezTo>
                  <a:pt x="2511324" y="1767920"/>
                  <a:pt x="2504659" y="1771356"/>
                  <a:pt x="2511324" y="1767920"/>
                </a:cubicBezTo>
                <a:cubicBezTo>
                  <a:pt x="2511324" y="1771356"/>
                  <a:pt x="2507991" y="1774792"/>
                  <a:pt x="2504659" y="1781664"/>
                </a:cubicBezTo>
                <a:cubicBezTo>
                  <a:pt x="2501329" y="1781664"/>
                  <a:pt x="2501329" y="1778228"/>
                  <a:pt x="2501329" y="1771356"/>
                </a:cubicBezTo>
                <a:cubicBezTo>
                  <a:pt x="2501329" y="1764484"/>
                  <a:pt x="2504659" y="1754177"/>
                  <a:pt x="2507991" y="1754177"/>
                </a:cubicBezTo>
                <a:close/>
                <a:moveTo>
                  <a:pt x="2522985" y="1749179"/>
                </a:moveTo>
                <a:cubicBezTo>
                  <a:pt x="2526317" y="1749179"/>
                  <a:pt x="2522985" y="1759675"/>
                  <a:pt x="2526317" y="1759675"/>
                </a:cubicBezTo>
                <a:cubicBezTo>
                  <a:pt x="2519652" y="1766672"/>
                  <a:pt x="2516321" y="1756176"/>
                  <a:pt x="2522985" y="1749179"/>
                </a:cubicBezTo>
                <a:close/>
                <a:moveTo>
                  <a:pt x="133689" y="1746681"/>
                </a:moveTo>
                <a:cubicBezTo>
                  <a:pt x="137438" y="1756676"/>
                  <a:pt x="137438" y="1763339"/>
                  <a:pt x="133689" y="1766672"/>
                </a:cubicBezTo>
                <a:cubicBezTo>
                  <a:pt x="133689" y="1760009"/>
                  <a:pt x="129941" y="1746681"/>
                  <a:pt x="133689" y="1746681"/>
                </a:cubicBezTo>
                <a:close/>
                <a:moveTo>
                  <a:pt x="246470" y="1746291"/>
                </a:moveTo>
                <a:cubicBezTo>
                  <a:pt x="246470" y="1756407"/>
                  <a:pt x="249842" y="1763152"/>
                  <a:pt x="243097" y="1763152"/>
                </a:cubicBezTo>
                <a:cubicBezTo>
                  <a:pt x="239725" y="1756407"/>
                  <a:pt x="243097" y="1759779"/>
                  <a:pt x="239725" y="1749662"/>
                </a:cubicBezTo>
                <a:cubicBezTo>
                  <a:pt x="241411" y="1754721"/>
                  <a:pt x="240568" y="1757251"/>
                  <a:pt x="240146" y="1760622"/>
                </a:cubicBezTo>
                <a:lnTo>
                  <a:pt x="242995" y="1776084"/>
                </a:lnTo>
                <a:lnTo>
                  <a:pt x="246204" y="1780904"/>
                </a:lnTo>
                <a:cubicBezTo>
                  <a:pt x="246204" y="1767408"/>
                  <a:pt x="242834" y="1770781"/>
                  <a:pt x="249574" y="1774156"/>
                </a:cubicBezTo>
                <a:cubicBezTo>
                  <a:pt x="249574" y="1767408"/>
                  <a:pt x="246204" y="1757285"/>
                  <a:pt x="252944" y="1757285"/>
                </a:cubicBezTo>
                <a:lnTo>
                  <a:pt x="251638" y="1752050"/>
                </a:lnTo>
                <a:lnTo>
                  <a:pt x="249842" y="1750928"/>
                </a:lnTo>
                <a:cubicBezTo>
                  <a:pt x="249000" y="1750506"/>
                  <a:pt x="248156" y="1749662"/>
                  <a:pt x="246470" y="1746291"/>
                </a:cubicBezTo>
                <a:close/>
                <a:moveTo>
                  <a:pt x="208132" y="1738870"/>
                </a:moveTo>
                <a:cubicBezTo>
                  <a:pt x="209278" y="1739599"/>
                  <a:pt x="210736" y="1741682"/>
                  <a:pt x="212401" y="1745847"/>
                </a:cubicBezTo>
                <a:cubicBezTo>
                  <a:pt x="209069" y="1742516"/>
                  <a:pt x="209069" y="1745847"/>
                  <a:pt x="209069" y="1749179"/>
                </a:cubicBezTo>
                <a:cubicBezTo>
                  <a:pt x="204071" y="1746679"/>
                  <a:pt x="204696" y="1736684"/>
                  <a:pt x="208132" y="1738870"/>
                </a:cubicBezTo>
                <a:close/>
                <a:moveTo>
                  <a:pt x="152429" y="1736686"/>
                </a:moveTo>
                <a:cubicBezTo>
                  <a:pt x="155762" y="1739898"/>
                  <a:pt x="159092" y="1749536"/>
                  <a:pt x="162425" y="1755963"/>
                </a:cubicBezTo>
                <a:cubicBezTo>
                  <a:pt x="159092" y="1759176"/>
                  <a:pt x="162425" y="1746324"/>
                  <a:pt x="159092" y="1749536"/>
                </a:cubicBezTo>
                <a:cubicBezTo>
                  <a:pt x="155762" y="1743111"/>
                  <a:pt x="155762" y="1743111"/>
                  <a:pt x="152429" y="1736686"/>
                </a:cubicBezTo>
                <a:close/>
                <a:moveTo>
                  <a:pt x="119945" y="1736686"/>
                </a:moveTo>
                <a:cubicBezTo>
                  <a:pt x="119945" y="1740183"/>
                  <a:pt x="119945" y="1743682"/>
                  <a:pt x="119945" y="1747181"/>
                </a:cubicBezTo>
                <a:cubicBezTo>
                  <a:pt x="119945" y="1747181"/>
                  <a:pt x="119945" y="1750679"/>
                  <a:pt x="119945" y="1754178"/>
                </a:cubicBezTo>
                <a:cubicBezTo>
                  <a:pt x="117446" y="1750679"/>
                  <a:pt x="117446" y="1736686"/>
                  <a:pt x="119945" y="1736686"/>
                </a:cubicBezTo>
                <a:close/>
                <a:moveTo>
                  <a:pt x="219491" y="1736174"/>
                </a:moveTo>
                <a:cubicBezTo>
                  <a:pt x="219491" y="1742919"/>
                  <a:pt x="229607" y="1756407"/>
                  <a:pt x="232981" y="1766524"/>
                </a:cubicBezTo>
                <a:cubicBezTo>
                  <a:pt x="232981" y="1766524"/>
                  <a:pt x="229607" y="1763152"/>
                  <a:pt x="229607" y="1763152"/>
                </a:cubicBezTo>
                <a:cubicBezTo>
                  <a:pt x="229607" y="1763152"/>
                  <a:pt x="229607" y="1766524"/>
                  <a:pt x="229607" y="1766524"/>
                </a:cubicBezTo>
                <a:cubicBezTo>
                  <a:pt x="229607" y="1769895"/>
                  <a:pt x="226236" y="1759779"/>
                  <a:pt x="226236" y="1763152"/>
                </a:cubicBezTo>
                <a:cubicBezTo>
                  <a:pt x="224548" y="1764838"/>
                  <a:pt x="225392" y="1768209"/>
                  <a:pt x="227078" y="1771161"/>
                </a:cubicBezTo>
                <a:lnTo>
                  <a:pt x="232724" y="1776402"/>
                </a:lnTo>
                <a:lnTo>
                  <a:pt x="232724" y="1770781"/>
                </a:lnTo>
                <a:cubicBezTo>
                  <a:pt x="236094" y="1770781"/>
                  <a:pt x="236094" y="1777529"/>
                  <a:pt x="236094" y="1780904"/>
                </a:cubicBezTo>
                <a:lnTo>
                  <a:pt x="239414" y="1770933"/>
                </a:lnTo>
                <a:lnTo>
                  <a:pt x="234666" y="1763572"/>
                </a:lnTo>
                <a:cubicBezTo>
                  <a:pt x="231293" y="1757251"/>
                  <a:pt x="227922" y="1749662"/>
                  <a:pt x="226236" y="1742919"/>
                </a:cubicBezTo>
                <a:cubicBezTo>
                  <a:pt x="226236" y="1739547"/>
                  <a:pt x="222862" y="1746291"/>
                  <a:pt x="219491" y="1736174"/>
                </a:cubicBezTo>
                <a:close/>
                <a:moveTo>
                  <a:pt x="2566298" y="1707323"/>
                </a:moveTo>
                <a:cubicBezTo>
                  <a:pt x="2566298" y="1710448"/>
                  <a:pt x="2562966" y="1713570"/>
                  <a:pt x="2562966" y="1716695"/>
                </a:cubicBezTo>
                <a:cubicBezTo>
                  <a:pt x="2559633" y="1716695"/>
                  <a:pt x="2559633" y="1713570"/>
                  <a:pt x="2559633" y="1716695"/>
                </a:cubicBezTo>
                <a:cubicBezTo>
                  <a:pt x="2556303" y="1713570"/>
                  <a:pt x="2562966" y="1704200"/>
                  <a:pt x="2566298" y="1707323"/>
                </a:cubicBezTo>
                <a:close/>
                <a:moveTo>
                  <a:pt x="195883" y="1699081"/>
                </a:moveTo>
                <a:lnTo>
                  <a:pt x="197643" y="1703260"/>
                </a:lnTo>
                <a:lnTo>
                  <a:pt x="197570" y="1703296"/>
                </a:lnTo>
                <a:cubicBezTo>
                  <a:pt x="196726" y="1702453"/>
                  <a:pt x="195883" y="1700767"/>
                  <a:pt x="195883" y="1699081"/>
                </a:cubicBezTo>
                <a:close/>
                <a:moveTo>
                  <a:pt x="127441" y="1696703"/>
                </a:moveTo>
                <a:cubicBezTo>
                  <a:pt x="127441" y="1699826"/>
                  <a:pt x="129941" y="1699826"/>
                  <a:pt x="129941" y="1696703"/>
                </a:cubicBezTo>
                <a:cubicBezTo>
                  <a:pt x="129941" y="1696703"/>
                  <a:pt x="129941" y="1709198"/>
                  <a:pt x="127441" y="1709198"/>
                </a:cubicBezTo>
                <a:cubicBezTo>
                  <a:pt x="127441" y="1706073"/>
                  <a:pt x="127441" y="1702950"/>
                  <a:pt x="127441" y="1696703"/>
                </a:cubicBezTo>
                <a:close/>
                <a:moveTo>
                  <a:pt x="2596284" y="1671716"/>
                </a:moveTo>
                <a:cubicBezTo>
                  <a:pt x="2596284" y="1675214"/>
                  <a:pt x="2588787" y="1689209"/>
                  <a:pt x="2588787" y="1685710"/>
                </a:cubicBezTo>
                <a:cubicBezTo>
                  <a:pt x="2588787" y="1682212"/>
                  <a:pt x="2588787" y="1678713"/>
                  <a:pt x="2588787" y="1675214"/>
                </a:cubicBezTo>
                <a:cubicBezTo>
                  <a:pt x="2592535" y="1678713"/>
                  <a:pt x="2592535" y="1675214"/>
                  <a:pt x="2596284" y="1671716"/>
                </a:cubicBezTo>
                <a:close/>
                <a:moveTo>
                  <a:pt x="188786" y="1669682"/>
                </a:moveTo>
                <a:lnTo>
                  <a:pt x="186182" y="1672289"/>
                </a:lnTo>
                <a:lnTo>
                  <a:pt x="189138" y="1685593"/>
                </a:lnTo>
                <a:cubicBezTo>
                  <a:pt x="192511" y="1692336"/>
                  <a:pt x="192511" y="1702453"/>
                  <a:pt x="195883" y="1712569"/>
                </a:cubicBezTo>
                <a:cubicBezTo>
                  <a:pt x="199256" y="1719314"/>
                  <a:pt x="199256" y="1729431"/>
                  <a:pt x="199256" y="1736174"/>
                </a:cubicBezTo>
                <a:cubicBezTo>
                  <a:pt x="199256" y="1739547"/>
                  <a:pt x="195883" y="1722686"/>
                  <a:pt x="195883" y="1726058"/>
                </a:cubicBezTo>
                <a:cubicBezTo>
                  <a:pt x="195883" y="1732802"/>
                  <a:pt x="202628" y="1746291"/>
                  <a:pt x="199256" y="1753035"/>
                </a:cubicBezTo>
                <a:cubicBezTo>
                  <a:pt x="206001" y="1756407"/>
                  <a:pt x="209373" y="1759779"/>
                  <a:pt x="212746" y="1769895"/>
                </a:cubicBezTo>
                <a:cubicBezTo>
                  <a:pt x="209373" y="1763152"/>
                  <a:pt x="212746" y="1759779"/>
                  <a:pt x="212746" y="1749662"/>
                </a:cubicBezTo>
                <a:cubicBezTo>
                  <a:pt x="212746" y="1753035"/>
                  <a:pt x="216118" y="1756407"/>
                  <a:pt x="216118" y="1763152"/>
                </a:cubicBezTo>
                <a:cubicBezTo>
                  <a:pt x="219491" y="1769895"/>
                  <a:pt x="222862" y="1773268"/>
                  <a:pt x="222862" y="1780012"/>
                </a:cubicBezTo>
                <a:cubicBezTo>
                  <a:pt x="222862" y="1793500"/>
                  <a:pt x="236352" y="1813733"/>
                  <a:pt x="249842" y="1833966"/>
                </a:cubicBezTo>
                <a:cubicBezTo>
                  <a:pt x="249842" y="1833966"/>
                  <a:pt x="249842" y="1830594"/>
                  <a:pt x="249842" y="1830594"/>
                </a:cubicBezTo>
                <a:lnTo>
                  <a:pt x="263500" y="1847665"/>
                </a:lnTo>
                <a:lnTo>
                  <a:pt x="263730" y="1844769"/>
                </a:lnTo>
                <a:cubicBezTo>
                  <a:pt x="265605" y="1843695"/>
                  <a:pt x="269560" y="1847345"/>
                  <a:pt x="269770" y="1844555"/>
                </a:cubicBezTo>
                <a:lnTo>
                  <a:pt x="269419" y="1843424"/>
                </a:lnTo>
                <a:lnTo>
                  <a:pt x="266703" y="1840711"/>
                </a:lnTo>
                <a:lnTo>
                  <a:pt x="268326" y="1839899"/>
                </a:lnTo>
                <a:lnTo>
                  <a:pt x="266541" y="1834139"/>
                </a:lnTo>
                <a:lnTo>
                  <a:pt x="268649" y="1837397"/>
                </a:lnTo>
                <a:lnTo>
                  <a:pt x="266703" y="1830594"/>
                </a:lnTo>
                <a:cubicBezTo>
                  <a:pt x="270077" y="1830594"/>
                  <a:pt x="273448" y="1833966"/>
                  <a:pt x="276821" y="1840711"/>
                </a:cubicBezTo>
                <a:lnTo>
                  <a:pt x="275716" y="1844024"/>
                </a:lnTo>
                <a:lnTo>
                  <a:pt x="276537" y="1844446"/>
                </a:lnTo>
                <a:lnTo>
                  <a:pt x="274316" y="1851322"/>
                </a:lnTo>
                <a:lnTo>
                  <a:pt x="279351" y="1854199"/>
                </a:lnTo>
                <a:cubicBezTo>
                  <a:pt x="281037" y="1853355"/>
                  <a:pt x="281881" y="1850827"/>
                  <a:pt x="280193" y="1847454"/>
                </a:cubicBezTo>
                <a:cubicBezTo>
                  <a:pt x="280193" y="1845768"/>
                  <a:pt x="282723" y="1849984"/>
                  <a:pt x="284830" y="1853777"/>
                </a:cubicBezTo>
                <a:lnTo>
                  <a:pt x="286647" y="1857046"/>
                </a:lnTo>
                <a:lnTo>
                  <a:pt x="286647" y="1848387"/>
                </a:lnTo>
                <a:cubicBezTo>
                  <a:pt x="279907" y="1838266"/>
                  <a:pt x="273166" y="1831517"/>
                  <a:pt x="266426" y="1828143"/>
                </a:cubicBezTo>
                <a:cubicBezTo>
                  <a:pt x="263056" y="1824769"/>
                  <a:pt x="266426" y="1824769"/>
                  <a:pt x="266426" y="1821394"/>
                </a:cubicBezTo>
                <a:cubicBezTo>
                  <a:pt x="259686" y="1801150"/>
                  <a:pt x="252944" y="1807898"/>
                  <a:pt x="246204" y="1791027"/>
                </a:cubicBezTo>
                <a:cubicBezTo>
                  <a:pt x="246204" y="1791027"/>
                  <a:pt x="246204" y="1794402"/>
                  <a:pt x="249574" y="1797775"/>
                </a:cubicBezTo>
                <a:cubicBezTo>
                  <a:pt x="242834" y="1791027"/>
                  <a:pt x="232724" y="1784279"/>
                  <a:pt x="232724" y="1791027"/>
                </a:cubicBezTo>
                <a:lnTo>
                  <a:pt x="232724" y="1789872"/>
                </a:lnTo>
                <a:lnTo>
                  <a:pt x="226236" y="1783383"/>
                </a:lnTo>
                <a:cubicBezTo>
                  <a:pt x="226236" y="1780012"/>
                  <a:pt x="226236" y="1776640"/>
                  <a:pt x="226236" y="1776640"/>
                </a:cubicBezTo>
                <a:cubicBezTo>
                  <a:pt x="226236" y="1773268"/>
                  <a:pt x="222862" y="1766524"/>
                  <a:pt x="219491" y="1759779"/>
                </a:cubicBezTo>
                <a:cubicBezTo>
                  <a:pt x="216118" y="1753035"/>
                  <a:pt x="212746" y="1742919"/>
                  <a:pt x="209373" y="1736174"/>
                </a:cubicBezTo>
                <a:cubicBezTo>
                  <a:pt x="207687" y="1729430"/>
                  <a:pt x="205158" y="1721843"/>
                  <a:pt x="202628" y="1715099"/>
                </a:cubicBezTo>
                <a:lnTo>
                  <a:pt x="197643" y="1703260"/>
                </a:lnTo>
                <a:lnTo>
                  <a:pt x="199256" y="1702453"/>
                </a:lnTo>
                <a:cubicBezTo>
                  <a:pt x="199256" y="1695710"/>
                  <a:pt x="195883" y="1699081"/>
                  <a:pt x="195883" y="1695710"/>
                </a:cubicBezTo>
                <a:close/>
                <a:moveTo>
                  <a:pt x="2588787" y="1651725"/>
                </a:moveTo>
                <a:cubicBezTo>
                  <a:pt x="2585455" y="1658389"/>
                  <a:pt x="2582122" y="1671716"/>
                  <a:pt x="2578791" y="1668384"/>
                </a:cubicBezTo>
                <a:cubicBezTo>
                  <a:pt x="2582122" y="1661721"/>
                  <a:pt x="2585455" y="1655058"/>
                  <a:pt x="2588787" y="1651725"/>
                </a:cubicBezTo>
                <a:close/>
                <a:moveTo>
                  <a:pt x="185541" y="1649311"/>
                </a:moveTo>
                <a:cubicBezTo>
                  <a:pt x="183856" y="1650998"/>
                  <a:pt x="184699" y="1654373"/>
                  <a:pt x="185963" y="1658168"/>
                </a:cubicBezTo>
                <a:lnTo>
                  <a:pt x="186051" y="1658514"/>
                </a:lnTo>
                <a:lnTo>
                  <a:pt x="187693" y="1657929"/>
                </a:lnTo>
                <a:close/>
                <a:moveTo>
                  <a:pt x="2488835" y="1641730"/>
                </a:moveTo>
                <a:cubicBezTo>
                  <a:pt x="2488835" y="1651725"/>
                  <a:pt x="2485086" y="1661721"/>
                  <a:pt x="2481338" y="1671716"/>
                </a:cubicBezTo>
                <a:cubicBezTo>
                  <a:pt x="2481338" y="1668384"/>
                  <a:pt x="2485086" y="1648393"/>
                  <a:pt x="2488835" y="1641730"/>
                </a:cubicBezTo>
                <a:close/>
                <a:moveTo>
                  <a:pt x="2479000" y="1638384"/>
                </a:moveTo>
                <a:cubicBezTo>
                  <a:pt x="2479000" y="1638384"/>
                  <a:pt x="2478157" y="1640070"/>
                  <a:pt x="2477315" y="1641334"/>
                </a:cubicBezTo>
                <a:lnTo>
                  <a:pt x="2476913" y="1641434"/>
                </a:lnTo>
                <a:close/>
                <a:moveTo>
                  <a:pt x="183501" y="1618703"/>
                </a:moveTo>
                <a:lnTo>
                  <a:pt x="185963" y="1630753"/>
                </a:lnTo>
                <a:lnTo>
                  <a:pt x="187627" y="1635642"/>
                </a:lnTo>
                <a:lnTo>
                  <a:pt x="189138" y="1631639"/>
                </a:lnTo>
                <a:cubicBezTo>
                  <a:pt x="187452" y="1626580"/>
                  <a:pt x="186610" y="1622366"/>
                  <a:pt x="185766" y="1619837"/>
                </a:cubicBezTo>
                <a:close/>
                <a:moveTo>
                  <a:pt x="67469" y="1605247"/>
                </a:moveTo>
                <a:cubicBezTo>
                  <a:pt x="71217" y="1601749"/>
                  <a:pt x="74966" y="1612245"/>
                  <a:pt x="74966" y="1619242"/>
                </a:cubicBezTo>
                <a:cubicBezTo>
                  <a:pt x="71217" y="1619242"/>
                  <a:pt x="71217" y="1615742"/>
                  <a:pt x="67469" y="1605247"/>
                </a:cubicBezTo>
                <a:close/>
                <a:moveTo>
                  <a:pt x="2498831" y="1604247"/>
                </a:moveTo>
                <a:cubicBezTo>
                  <a:pt x="2498831" y="1604247"/>
                  <a:pt x="2498831" y="1619240"/>
                  <a:pt x="2495081" y="1626737"/>
                </a:cubicBezTo>
                <a:cubicBezTo>
                  <a:pt x="2491333" y="1619240"/>
                  <a:pt x="2498831" y="1611744"/>
                  <a:pt x="2498831" y="1604247"/>
                </a:cubicBezTo>
                <a:close/>
                <a:moveTo>
                  <a:pt x="85116" y="1587241"/>
                </a:moveTo>
                <a:cubicBezTo>
                  <a:pt x="85975" y="1588505"/>
                  <a:pt x="86835" y="1590192"/>
                  <a:pt x="86835" y="1588505"/>
                </a:cubicBezTo>
                <a:cubicBezTo>
                  <a:pt x="90270" y="1605372"/>
                  <a:pt x="90270" y="1628987"/>
                  <a:pt x="97142" y="1642479"/>
                </a:cubicBezTo>
                <a:cubicBezTo>
                  <a:pt x="97142" y="1642479"/>
                  <a:pt x="93706" y="1655974"/>
                  <a:pt x="100578" y="1652599"/>
                </a:cubicBezTo>
                <a:cubicBezTo>
                  <a:pt x="100578" y="1655974"/>
                  <a:pt x="97142" y="1655974"/>
                  <a:pt x="97142" y="1659347"/>
                </a:cubicBezTo>
                <a:cubicBezTo>
                  <a:pt x="104014" y="1672840"/>
                  <a:pt x="100578" y="1699827"/>
                  <a:pt x="107450" y="1716695"/>
                </a:cubicBezTo>
                <a:cubicBezTo>
                  <a:pt x="104014" y="1709949"/>
                  <a:pt x="107450" y="1709949"/>
                  <a:pt x="104014" y="1716695"/>
                </a:cubicBezTo>
                <a:cubicBezTo>
                  <a:pt x="104014" y="1703201"/>
                  <a:pt x="100578" y="1693081"/>
                  <a:pt x="97142" y="1679586"/>
                </a:cubicBezTo>
                <a:cubicBezTo>
                  <a:pt x="93706" y="1669467"/>
                  <a:pt x="90270" y="1655974"/>
                  <a:pt x="86835" y="1642479"/>
                </a:cubicBezTo>
                <a:cubicBezTo>
                  <a:pt x="86835" y="1639106"/>
                  <a:pt x="90270" y="1642479"/>
                  <a:pt x="86835" y="1635733"/>
                </a:cubicBezTo>
                <a:cubicBezTo>
                  <a:pt x="86835" y="1639106"/>
                  <a:pt x="86835" y="1632360"/>
                  <a:pt x="83399" y="1625612"/>
                </a:cubicBezTo>
                <a:cubicBezTo>
                  <a:pt x="83399" y="1618865"/>
                  <a:pt x="83399" y="1608746"/>
                  <a:pt x="79963" y="1608746"/>
                </a:cubicBezTo>
                <a:cubicBezTo>
                  <a:pt x="83399" y="1608746"/>
                  <a:pt x="79963" y="1598624"/>
                  <a:pt x="86835" y="1598624"/>
                </a:cubicBezTo>
                <a:cubicBezTo>
                  <a:pt x="86835" y="1595251"/>
                  <a:pt x="83399" y="1588505"/>
                  <a:pt x="83399" y="1588505"/>
                </a:cubicBezTo>
                <a:cubicBezTo>
                  <a:pt x="83399" y="1585132"/>
                  <a:pt x="84258" y="1585975"/>
                  <a:pt x="85116" y="1587241"/>
                </a:cubicBezTo>
                <a:close/>
                <a:moveTo>
                  <a:pt x="172930" y="1569200"/>
                </a:moveTo>
                <a:lnTo>
                  <a:pt x="179022" y="1584430"/>
                </a:lnTo>
                <a:lnTo>
                  <a:pt x="178831" y="1575110"/>
                </a:lnTo>
                <a:lnTo>
                  <a:pt x="177115" y="1573392"/>
                </a:lnTo>
                <a:close/>
                <a:moveTo>
                  <a:pt x="172061" y="1568330"/>
                </a:moveTo>
                <a:cubicBezTo>
                  <a:pt x="172061" y="1568330"/>
                  <a:pt x="172061" y="1571705"/>
                  <a:pt x="172061" y="1571705"/>
                </a:cubicBezTo>
                <a:lnTo>
                  <a:pt x="173278" y="1576581"/>
                </a:lnTo>
                <a:lnTo>
                  <a:pt x="172400" y="1568670"/>
                </a:lnTo>
                <a:close/>
                <a:moveTo>
                  <a:pt x="2564893" y="1538029"/>
                </a:moveTo>
                <a:lnTo>
                  <a:pt x="2559739" y="1548275"/>
                </a:lnTo>
                <a:cubicBezTo>
                  <a:pt x="2561456" y="1548275"/>
                  <a:pt x="2562316" y="1544006"/>
                  <a:pt x="2563605" y="1539737"/>
                </a:cubicBezTo>
                <a:close/>
                <a:moveTo>
                  <a:pt x="157337" y="1524551"/>
                </a:moveTo>
                <a:lnTo>
                  <a:pt x="155415" y="1530320"/>
                </a:lnTo>
                <a:lnTo>
                  <a:pt x="155415" y="1537220"/>
                </a:lnTo>
                <a:cubicBezTo>
                  <a:pt x="152042" y="1537220"/>
                  <a:pt x="152042" y="1533847"/>
                  <a:pt x="152042" y="1533847"/>
                </a:cubicBezTo>
                <a:lnTo>
                  <a:pt x="152248" y="1538168"/>
                </a:lnTo>
                <a:lnTo>
                  <a:pt x="158225" y="1541160"/>
                </a:lnTo>
                <a:lnTo>
                  <a:pt x="157739" y="1529983"/>
                </a:lnTo>
                <a:close/>
                <a:moveTo>
                  <a:pt x="154927" y="1524285"/>
                </a:moveTo>
                <a:lnTo>
                  <a:pt x="153545" y="1526169"/>
                </a:lnTo>
                <a:lnTo>
                  <a:pt x="154927" y="1526860"/>
                </a:lnTo>
                <a:close/>
                <a:moveTo>
                  <a:pt x="111198" y="1524285"/>
                </a:moveTo>
                <a:cubicBezTo>
                  <a:pt x="114948" y="1544632"/>
                  <a:pt x="114948" y="1548023"/>
                  <a:pt x="114948" y="1568371"/>
                </a:cubicBezTo>
                <a:cubicBezTo>
                  <a:pt x="111198" y="1571763"/>
                  <a:pt x="111198" y="1564980"/>
                  <a:pt x="111198" y="1558198"/>
                </a:cubicBezTo>
                <a:cubicBezTo>
                  <a:pt x="107450" y="1551415"/>
                  <a:pt x="107450" y="1544632"/>
                  <a:pt x="107450" y="1541240"/>
                </a:cubicBezTo>
                <a:cubicBezTo>
                  <a:pt x="114948" y="1548023"/>
                  <a:pt x="111198" y="1531067"/>
                  <a:pt x="111198" y="1524285"/>
                </a:cubicBezTo>
                <a:close/>
                <a:moveTo>
                  <a:pt x="150822" y="1516200"/>
                </a:moveTo>
                <a:lnTo>
                  <a:pt x="150082" y="1518786"/>
                </a:lnTo>
                <a:lnTo>
                  <a:pt x="150762" y="1517622"/>
                </a:lnTo>
                <a:close/>
                <a:moveTo>
                  <a:pt x="2519322" y="1507730"/>
                </a:moveTo>
                <a:cubicBezTo>
                  <a:pt x="2519322" y="1528346"/>
                  <a:pt x="2526318" y="1504294"/>
                  <a:pt x="2526318" y="1518037"/>
                </a:cubicBezTo>
                <a:cubicBezTo>
                  <a:pt x="2519322" y="1531782"/>
                  <a:pt x="2519322" y="1504294"/>
                  <a:pt x="2512323" y="1528346"/>
                </a:cubicBezTo>
                <a:cubicBezTo>
                  <a:pt x="2508826" y="1524909"/>
                  <a:pt x="2519322" y="1511166"/>
                  <a:pt x="2512323" y="1514601"/>
                </a:cubicBezTo>
                <a:cubicBezTo>
                  <a:pt x="2512323" y="1507730"/>
                  <a:pt x="2515823" y="1507730"/>
                  <a:pt x="2519322" y="1507730"/>
                </a:cubicBezTo>
                <a:close/>
                <a:moveTo>
                  <a:pt x="154683" y="1489248"/>
                </a:moveTo>
                <a:cubicBezTo>
                  <a:pt x="154367" y="1489670"/>
                  <a:pt x="153946" y="1490724"/>
                  <a:pt x="153525" y="1491568"/>
                </a:cubicBezTo>
                <a:lnTo>
                  <a:pt x="153024" y="1490315"/>
                </a:lnTo>
                <a:lnTo>
                  <a:pt x="152220" y="1498344"/>
                </a:lnTo>
                <a:lnTo>
                  <a:pt x="153780" y="1500126"/>
                </a:lnTo>
                <a:lnTo>
                  <a:pt x="155415" y="1500126"/>
                </a:lnTo>
                <a:lnTo>
                  <a:pt x="154576" y="1503060"/>
                </a:lnTo>
                <a:lnTo>
                  <a:pt x="154927" y="1514289"/>
                </a:lnTo>
                <a:lnTo>
                  <a:pt x="154927" y="1520537"/>
                </a:lnTo>
                <a:lnTo>
                  <a:pt x="157041" y="1520537"/>
                </a:lnTo>
                <a:lnTo>
                  <a:pt x="156895" y="1518561"/>
                </a:lnTo>
                <a:cubicBezTo>
                  <a:pt x="156895" y="1510970"/>
                  <a:pt x="156895" y="1502534"/>
                  <a:pt x="155209" y="1490724"/>
                </a:cubicBezTo>
                <a:cubicBezTo>
                  <a:pt x="155209" y="1489037"/>
                  <a:pt x="154999" y="1488826"/>
                  <a:pt x="154683" y="1489248"/>
                </a:cubicBezTo>
                <a:close/>
                <a:moveTo>
                  <a:pt x="2576918" y="1486803"/>
                </a:moveTo>
                <a:cubicBezTo>
                  <a:pt x="2580355" y="1497049"/>
                  <a:pt x="2573482" y="1500463"/>
                  <a:pt x="2576918" y="1510708"/>
                </a:cubicBezTo>
                <a:cubicBezTo>
                  <a:pt x="2580355" y="1510708"/>
                  <a:pt x="2580355" y="1500463"/>
                  <a:pt x="2583791" y="1503878"/>
                </a:cubicBezTo>
                <a:cubicBezTo>
                  <a:pt x="2580355" y="1517538"/>
                  <a:pt x="2573482" y="1510708"/>
                  <a:pt x="2573482" y="1527784"/>
                </a:cubicBezTo>
                <a:cubicBezTo>
                  <a:pt x="2570046" y="1538029"/>
                  <a:pt x="2576918" y="1527784"/>
                  <a:pt x="2576918" y="1541443"/>
                </a:cubicBezTo>
                <a:cubicBezTo>
                  <a:pt x="2573482" y="1551689"/>
                  <a:pt x="2570046" y="1558519"/>
                  <a:pt x="2566610" y="1568764"/>
                </a:cubicBezTo>
                <a:cubicBezTo>
                  <a:pt x="2563175" y="1565350"/>
                  <a:pt x="2566610" y="1558519"/>
                  <a:pt x="2563175" y="1558519"/>
                </a:cubicBezTo>
                <a:cubicBezTo>
                  <a:pt x="2559739" y="1565350"/>
                  <a:pt x="2563175" y="1575594"/>
                  <a:pt x="2556303" y="1589256"/>
                </a:cubicBezTo>
                <a:cubicBezTo>
                  <a:pt x="2556303" y="1585840"/>
                  <a:pt x="2556303" y="1579010"/>
                  <a:pt x="2556303" y="1575594"/>
                </a:cubicBezTo>
                <a:cubicBezTo>
                  <a:pt x="2559739" y="1568764"/>
                  <a:pt x="2559739" y="1561935"/>
                  <a:pt x="2556303" y="1565350"/>
                </a:cubicBezTo>
                <a:cubicBezTo>
                  <a:pt x="2559739" y="1551689"/>
                  <a:pt x="2566610" y="1548275"/>
                  <a:pt x="2570046" y="1531199"/>
                </a:cubicBezTo>
                <a:lnTo>
                  <a:pt x="2564893" y="1538029"/>
                </a:lnTo>
                <a:lnTo>
                  <a:pt x="2570046" y="1527784"/>
                </a:lnTo>
                <a:cubicBezTo>
                  <a:pt x="2573482" y="1507293"/>
                  <a:pt x="2573482" y="1500463"/>
                  <a:pt x="2576918" y="1486803"/>
                </a:cubicBezTo>
                <a:close/>
                <a:moveTo>
                  <a:pt x="155258" y="1467976"/>
                </a:moveTo>
                <a:lnTo>
                  <a:pt x="153522" y="1485328"/>
                </a:lnTo>
                <a:lnTo>
                  <a:pt x="155685" y="1482729"/>
                </a:lnTo>
                <a:lnTo>
                  <a:pt x="155415" y="1476521"/>
                </a:lnTo>
                <a:lnTo>
                  <a:pt x="155768" y="1477182"/>
                </a:lnTo>
                <a:close/>
                <a:moveTo>
                  <a:pt x="2558593" y="1462814"/>
                </a:moveTo>
                <a:cubicBezTo>
                  <a:pt x="2560675" y="1462813"/>
                  <a:pt x="2561717" y="1466312"/>
                  <a:pt x="2559635" y="1473308"/>
                </a:cubicBezTo>
                <a:cubicBezTo>
                  <a:pt x="2559635" y="1473308"/>
                  <a:pt x="2559635" y="1476808"/>
                  <a:pt x="2559635" y="1476808"/>
                </a:cubicBezTo>
                <a:cubicBezTo>
                  <a:pt x="2555470" y="1469811"/>
                  <a:pt x="2559635" y="1469811"/>
                  <a:pt x="2551305" y="1473308"/>
                </a:cubicBezTo>
                <a:cubicBezTo>
                  <a:pt x="2553387" y="1466312"/>
                  <a:pt x="2556511" y="1462813"/>
                  <a:pt x="2558593" y="1462814"/>
                </a:cubicBezTo>
                <a:close/>
                <a:moveTo>
                  <a:pt x="2551305" y="1454317"/>
                </a:moveTo>
                <a:cubicBezTo>
                  <a:pt x="2551305" y="1464121"/>
                  <a:pt x="2541933" y="1480459"/>
                  <a:pt x="2548181" y="1490263"/>
                </a:cubicBezTo>
                <a:cubicBezTo>
                  <a:pt x="2548181" y="1496798"/>
                  <a:pt x="2545057" y="1490263"/>
                  <a:pt x="2541933" y="1493530"/>
                </a:cubicBezTo>
                <a:cubicBezTo>
                  <a:pt x="2548181" y="1480459"/>
                  <a:pt x="2538810" y="1490263"/>
                  <a:pt x="2541933" y="1477192"/>
                </a:cubicBezTo>
                <a:cubicBezTo>
                  <a:pt x="2545057" y="1486995"/>
                  <a:pt x="2548181" y="1454317"/>
                  <a:pt x="2551305" y="1454317"/>
                </a:cubicBezTo>
                <a:close/>
                <a:moveTo>
                  <a:pt x="124232" y="1445849"/>
                </a:moveTo>
                <a:lnTo>
                  <a:pt x="124771" y="1452332"/>
                </a:lnTo>
                <a:lnTo>
                  <a:pt x="125063" y="1452916"/>
                </a:lnTo>
                <a:close/>
                <a:moveTo>
                  <a:pt x="2573794" y="1444322"/>
                </a:moveTo>
                <a:cubicBezTo>
                  <a:pt x="2573794" y="1444322"/>
                  <a:pt x="2573794" y="1450570"/>
                  <a:pt x="2573794" y="1447445"/>
                </a:cubicBezTo>
                <a:cubicBezTo>
                  <a:pt x="2573794" y="1450570"/>
                  <a:pt x="2573794" y="1453692"/>
                  <a:pt x="2573794" y="1456817"/>
                </a:cubicBezTo>
                <a:cubicBezTo>
                  <a:pt x="2567129" y="1456817"/>
                  <a:pt x="2563799" y="1456817"/>
                  <a:pt x="2563799" y="1450570"/>
                </a:cubicBezTo>
                <a:cubicBezTo>
                  <a:pt x="2567129" y="1444322"/>
                  <a:pt x="2570461" y="1450570"/>
                  <a:pt x="2573794" y="1444322"/>
                </a:cubicBezTo>
                <a:close/>
                <a:moveTo>
                  <a:pt x="2552555" y="1436825"/>
                </a:moveTo>
                <a:cubicBezTo>
                  <a:pt x="2556304" y="1436825"/>
                  <a:pt x="2556304" y="1439948"/>
                  <a:pt x="2556304" y="1439948"/>
                </a:cubicBezTo>
                <a:cubicBezTo>
                  <a:pt x="2552555" y="1446195"/>
                  <a:pt x="2552555" y="1446195"/>
                  <a:pt x="2552555" y="1446195"/>
                </a:cubicBezTo>
                <a:lnTo>
                  <a:pt x="2552555" y="1449320"/>
                </a:lnTo>
                <a:cubicBezTo>
                  <a:pt x="2548807" y="1449320"/>
                  <a:pt x="2548807" y="1446195"/>
                  <a:pt x="2548807" y="1446195"/>
                </a:cubicBezTo>
                <a:cubicBezTo>
                  <a:pt x="2548807" y="1439948"/>
                  <a:pt x="2548807" y="1439948"/>
                  <a:pt x="2548807" y="1439948"/>
                </a:cubicBezTo>
                <a:cubicBezTo>
                  <a:pt x="2552555" y="1439948"/>
                  <a:pt x="2552555" y="1446195"/>
                  <a:pt x="2552555" y="1436825"/>
                </a:cubicBezTo>
                <a:close/>
                <a:moveTo>
                  <a:pt x="2678609" y="1433507"/>
                </a:moveTo>
                <a:cubicBezTo>
                  <a:pt x="2679371" y="1432921"/>
                  <a:pt x="2680307" y="1433702"/>
                  <a:pt x="2681244" y="1436825"/>
                </a:cubicBezTo>
                <a:cubicBezTo>
                  <a:pt x="2681244" y="1443072"/>
                  <a:pt x="2677496" y="1439949"/>
                  <a:pt x="2681244" y="1449320"/>
                </a:cubicBezTo>
                <a:cubicBezTo>
                  <a:pt x="2675621" y="1449320"/>
                  <a:pt x="2676325" y="1435263"/>
                  <a:pt x="2678609" y="1433507"/>
                </a:cubicBezTo>
                <a:close/>
                <a:moveTo>
                  <a:pt x="118137" y="1423241"/>
                </a:moveTo>
                <a:lnTo>
                  <a:pt x="116855" y="1429658"/>
                </a:lnTo>
                <a:lnTo>
                  <a:pt x="117897" y="1433527"/>
                </a:lnTo>
                <a:cubicBezTo>
                  <a:pt x="118318" y="1438585"/>
                  <a:pt x="118318" y="1444486"/>
                  <a:pt x="118318" y="1449545"/>
                </a:cubicBezTo>
                <a:cubicBezTo>
                  <a:pt x="118318" y="1459661"/>
                  <a:pt x="118318" y="1473149"/>
                  <a:pt x="121691" y="1483266"/>
                </a:cubicBezTo>
                <a:cubicBezTo>
                  <a:pt x="121691" y="1486638"/>
                  <a:pt x="121691" y="1486638"/>
                  <a:pt x="125063" y="1490009"/>
                </a:cubicBezTo>
                <a:cubicBezTo>
                  <a:pt x="125063" y="1483266"/>
                  <a:pt x="123377" y="1476521"/>
                  <a:pt x="122113" y="1469356"/>
                </a:cubicBezTo>
                <a:lnTo>
                  <a:pt x="121784" y="1451286"/>
                </a:lnTo>
                <a:lnTo>
                  <a:pt x="118980" y="1443064"/>
                </a:lnTo>
                <a:cubicBezTo>
                  <a:pt x="117295" y="1436737"/>
                  <a:pt x="116453" y="1429989"/>
                  <a:pt x="118137" y="1423241"/>
                </a:cubicBezTo>
                <a:close/>
                <a:moveTo>
                  <a:pt x="124436" y="1410576"/>
                </a:moveTo>
                <a:lnTo>
                  <a:pt x="121507" y="1413118"/>
                </a:lnTo>
                <a:lnTo>
                  <a:pt x="123243" y="1433966"/>
                </a:lnTo>
                <a:lnTo>
                  <a:pt x="125063" y="1439428"/>
                </a:lnTo>
                <a:cubicBezTo>
                  <a:pt x="126750" y="1432683"/>
                  <a:pt x="125906" y="1422567"/>
                  <a:pt x="124642" y="1412450"/>
                </a:cubicBezTo>
                <a:close/>
                <a:moveTo>
                  <a:pt x="2584062" y="1407699"/>
                </a:moveTo>
                <a:cubicBezTo>
                  <a:pt x="2584648" y="1406974"/>
                  <a:pt x="2585351" y="1407198"/>
                  <a:pt x="2586289" y="1408983"/>
                </a:cubicBezTo>
                <a:cubicBezTo>
                  <a:pt x="2582539" y="1412551"/>
                  <a:pt x="2586289" y="1426831"/>
                  <a:pt x="2578791" y="1423261"/>
                </a:cubicBezTo>
                <a:cubicBezTo>
                  <a:pt x="2581602" y="1420584"/>
                  <a:pt x="2582305" y="1409874"/>
                  <a:pt x="2584062" y="1407699"/>
                </a:cubicBezTo>
                <a:close/>
                <a:moveTo>
                  <a:pt x="138552" y="1405707"/>
                </a:moveTo>
                <a:lnTo>
                  <a:pt x="138881" y="1413274"/>
                </a:lnTo>
                <a:lnTo>
                  <a:pt x="138552" y="1415824"/>
                </a:lnTo>
                <a:cubicBezTo>
                  <a:pt x="138552" y="1415824"/>
                  <a:pt x="138552" y="1410765"/>
                  <a:pt x="138552" y="1406972"/>
                </a:cubicBezTo>
                <a:close/>
                <a:moveTo>
                  <a:pt x="151180" y="1395345"/>
                </a:moveTo>
                <a:cubicBezTo>
                  <a:pt x="154929" y="1391848"/>
                  <a:pt x="147432" y="1405841"/>
                  <a:pt x="151180" y="1405841"/>
                </a:cubicBezTo>
                <a:cubicBezTo>
                  <a:pt x="151180" y="1409340"/>
                  <a:pt x="151180" y="1409340"/>
                  <a:pt x="151180" y="1409340"/>
                </a:cubicBezTo>
                <a:cubicBezTo>
                  <a:pt x="147432" y="1409340"/>
                  <a:pt x="147432" y="1409340"/>
                  <a:pt x="147432" y="1409340"/>
                </a:cubicBezTo>
                <a:cubicBezTo>
                  <a:pt x="147432" y="1402343"/>
                  <a:pt x="151180" y="1405841"/>
                  <a:pt x="151180" y="1395345"/>
                </a:cubicBezTo>
                <a:close/>
                <a:moveTo>
                  <a:pt x="145245" y="1394982"/>
                </a:moveTo>
                <a:lnTo>
                  <a:pt x="145244" y="1395063"/>
                </a:lnTo>
                <a:lnTo>
                  <a:pt x="145223" y="1395093"/>
                </a:lnTo>
                <a:close/>
                <a:moveTo>
                  <a:pt x="141926" y="1392219"/>
                </a:moveTo>
                <a:cubicBezTo>
                  <a:pt x="143612" y="1392219"/>
                  <a:pt x="144454" y="1394748"/>
                  <a:pt x="144876" y="1395590"/>
                </a:cubicBezTo>
                <a:lnTo>
                  <a:pt x="145223" y="1395093"/>
                </a:lnTo>
                <a:lnTo>
                  <a:pt x="144876" y="1396855"/>
                </a:lnTo>
                <a:cubicBezTo>
                  <a:pt x="143612" y="1402335"/>
                  <a:pt x="141926" y="1409079"/>
                  <a:pt x="141926" y="1412450"/>
                </a:cubicBezTo>
                <a:lnTo>
                  <a:pt x="141926" y="1422567"/>
                </a:lnTo>
                <a:cubicBezTo>
                  <a:pt x="140238" y="1419195"/>
                  <a:pt x="139396" y="1417509"/>
                  <a:pt x="138974" y="1415402"/>
                </a:cubicBezTo>
                <a:lnTo>
                  <a:pt x="138881" y="1413274"/>
                </a:lnTo>
                <a:lnTo>
                  <a:pt x="140238" y="1402756"/>
                </a:lnTo>
                <a:cubicBezTo>
                  <a:pt x="140238" y="1398120"/>
                  <a:pt x="140238" y="1393905"/>
                  <a:pt x="141926" y="1392219"/>
                </a:cubicBezTo>
                <a:close/>
                <a:moveTo>
                  <a:pt x="145297" y="1388846"/>
                </a:moveTo>
                <a:cubicBezTo>
                  <a:pt x="146140" y="1388003"/>
                  <a:pt x="146351" y="1388635"/>
                  <a:pt x="146193" y="1390163"/>
                </a:cubicBezTo>
                <a:lnTo>
                  <a:pt x="145245" y="1394982"/>
                </a:lnTo>
                <a:close/>
                <a:moveTo>
                  <a:pt x="114767" y="1387812"/>
                </a:moveTo>
                <a:lnTo>
                  <a:pt x="114767" y="1396247"/>
                </a:lnTo>
                <a:cubicBezTo>
                  <a:pt x="114767" y="1396247"/>
                  <a:pt x="114767" y="1389499"/>
                  <a:pt x="111397" y="1389499"/>
                </a:cubicBezTo>
                <a:close/>
                <a:moveTo>
                  <a:pt x="114767" y="1386124"/>
                </a:moveTo>
                <a:lnTo>
                  <a:pt x="114945" y="1387723"/>
                </a:lnTo>
                <a:lnTo>
                  <a:pt x="114767" y="1387812"/>
                </a:lnTo>
                <a:close/>
                <a:moveTo>
                  <a:pt x="147432" y="1369812"/>
                </a:moveTo>
                <a:cubicBezTo>
                  <a:pt x="147432" y="1376628"/>
                  <a:pt x="144099" y="1373220"/>
                  <a:pt x="144099" y="1386850"/>
                </a:cubicBezTo>
                <a:cubicBezTo>
                  <a:pt x="140769" y="1380034"/>
                  <a:pt x="144099" y="1386850"/>
                  <a:pt x="140769" y="1386850"/>
                </a:cubicBezTo>
                <a:cubicBezTo>
                  <a:pt x="140769" y="1376628"/>
                  <a:pt x="144099" y="1376628"/>
                  <a:pt x="147432" y="1369812"/>
                </a:cubicBezTo>
                <a:close/>
                <a:moveTo>
                  <a:pt x="152420" y="1369148"/>
                </a:moveTo>
                <a:lnTo>
                  <a:pt x="152374" y="1369444"/>
                </a:lnTo>
                <a:lnTo>
                  <a:pt x="152425" y="1369365"/>
                </a:lnTo>
                <a:close/>
                <a:moveTo>
                  <a:pt x="2548805" y="1366859"/>
                </a:moveTo>
                <a:cubicBezTo>
                  <a:pt x="2548805" y="1376855"/>
                  <a:pt x="2545473" y="1373522"/>
                  <a:pt x="2542141" y="1376855"/>
                </a:cubicBezTo>
                <a:cubicBezTo>
                  <a:pt x="2545473" y="1383518"/>
                  <a:pt x="2548805" y="1376855"/>
                  <a:pt x="2548805" y="1386850"/>
                </a:cubicBezTo>
                <a:cubicBezTo>
                  <a:pt x="2542141" y="1383518"/>
                  <a:pt x="2542141" y="1376855"/>
                  <a:pt x="2538810" y="1376855"/>
                </a:cubicBezTo>
                <a:cubicBezTo>
                  <a:pt x="2538810" y="1376855"/>
                  <a:pt x="2538810" y="1373522"/>
                  <a:pt x="2538810" y="1373522"/>
                </a:cubicBezTo>
                <a:cubicBezTo>
                  <a:pt x="2542141" y="1370192"/>
                  <a:pt x="2542141" y="1373522"/>
                  <a:pt x="2548805" y="1366859"/>
                </a:cubicBezTo>
                <a:close/>
                <a:moveTo>
                  <a:pt x="7497" y="1366859"/>
                </a:moveTo>
                <a:cubicBezTo>
                  <a:pt x="3748" y="1380187"/>
                  <a:pt x="0" y="1396845"/>
                  <a:pt x="0" y="1370192"/>
                </a:cubicBezTo>
                <a:cubicBezTo>
                  <a:pt x="3748" y="1373522"/>
                  <a:pt x="3748" y="1366859"/>
                  <a:pt x="7497" y="1366859"/>
                </a:cubicBezTo>
                <a:close/>
                <a:moveTo>
                  <a:pt x="144099" y="1362996"/>
                </a:moveTo>
                <a:lnTo>
                  <a:pt x="143375" y="1365219"/>
                </a:lnTo>
                <a:lnTo>
                  <a:pt x="143835" y="1365035"/>
                </a:lnTo>
                <a:lnTo>
                  <a:pt x="144613" y="1364045"/>
                </a:lnTo>
                <a:close/>
                <a:moveTo>
                  <a:pt x="160759" y="1361862"/>
                </a:moveTo>
                <a:cubicBezTo>
                  <a:pt x="167422" y="1365194"/>
                  <a:pt x="160759" y="1385184"/>
                  <a:pt x="164090" y="1391848"/>
                </a:cubicBezTo>
                <a:cubicBezTo>
                  <a:pt x="160759" y="1391848"/>
                  <a:pt x="160759" y="1385184"/>
                  <a:pt x="157427" y="1381852"/>
                </a:cubicBezTo>
                <a:cubicBezTo>
                  <a:pt x="160759" y="1381852"/>
                  <a:pt x="164090" y="1375189"/>
                  <a:pt x="160759" y="1371857"/>
                </a:cubicBezTo>
                <a:cubicBezTo>
                  <a:pt x="160759" y="1368525"/>
                  <a:pt x="160759" y="1365194"/>
                  <a:pt x="160759" y="1361862"/>
                </a:cubicBezTo>
                <a:close/>
                <a:moveTo>
                  <a:pt x="69967" y="1361862"/>
                </a:moveTo>
                <a:cubicBezTo>
                  <a:pt x="74965" y="1361862"/>
                  <a:pt x="74965" y="1365609"/>
                  <a:pt x="74965" y="1365609"/>
                </a:cubicBezTo>
                <a:cubicBezTo>
                  <a:pt x="74965" y="1373107"/>
                  <a:pt x="69967" y="1376855"/>
                  <a:pt x="69967" y="1373107"/>
                </a:cubicBezTo>
                <a:cubicBezTo>
                  <a:pt x="69967" y="1369357"/>
                  <a:pt x="69967" y="1369357"/>
                  <a:pt x="69967" y="1361862"/>
                </a:cubicBezTo>
                <a:close/>
                <a:moveTo>
                  <a:pt x="2528815" y="1356864"/>
                </a:moveTo>
                <a:cubicBezTo>
                  <a:pt x="2531315" y="1359863"/>
                  <a:pt x="2531315" y="1362861"/>
                  <a:pt x="2531315" y="1368858"/>
                </a:cubicBezTo>
                <a:cubicBezTo>
                  <a:pt x="2528815" y="1371857"/>
                  <a:pt x="2528815" y="1368858"/>
                  <a:pt x="2528815" y="1359863"/>
                </a:cubicBezTo>
                <a:cubicBezTo>
                  <a:pt x="2528815" y="1359863"/>
                  <a:pt x="2528815" y="1359863"/>
                  <a:pt x="2528815" y="1356864"/>
                </a:cubicBezTo>
                <a:close/>
                <a:moveTo>
                  <a:pt x="141129" y="1346329"/>
                </a:moveTo>
                <a:lnTo>
                  <a:pt x="134989" y="1355757"/>
                </a:lnTo>
                <a:lnTo>
                  <a:pt x="134989" y="1357217"/>
                </a:lnTo>
                <a:lnTo>
                  <a:pt x="135181" y="1361869"/>
                </a:lnTo>
                <a:lnTo>
                  <a:pt x="134989" y="1362529"/>
                </a:lnTo>
                <a:lnTo>
                  <a:pt x="134989" y="1379376"/>
                </a:lnTo>
                <a:cubicBezTo>
                  <a:pt x="138359" y="1382749"/>
                  <a:pt x="138359" y="1372628"/>
                  <a:pt x="138359" y="1365879"/>
                </a:cubicBezTo>
                <a:lnTo>
                  <a:pt x="138367" y="1365852"/>
                </a:lnTo>
                <a:lnTo>
                  <a:pt x="137436" y="1362996"/>
                </a:lnTo>
                <a:lnTo>
                  <a:pt x="139245" y="1362996"/>
                </a:lnTo>
                <a:lnTo>
                  <a:pt x="141729" y="1354914"/>
                </a:lnTo>
                <a:lnTo>
                  <a:pt x="143215" y="1352310"/>
                </a:lnTo>
                <a:lnTo>
                  <a:pt x="144099" y="1349367"/>
                </a:lnTo>
                <a:close/>
                <a:moveTo>
                  <a:pt x="147293" y="1345184"/>
                </a:moveTo>
                <a:lnTo>
                  <a:pt x="145766" y="1352350"/>
                </a:lnTo>
                <a:lnTo>
                  <a:pt x="147643" y="1360185"/>
                </a:lnTo>
                <a:lnTo>
                  <a:pt x="148469" y="1359131"/>
                </a:lnTo>
                <a:lnTo>
                  <a:pt x="147776" y="1360747"/>
                </a:lnTo>
                <a:lnTo>
                  <a:pt x="150551" y="1372335"/>
                </a:lnTo>
                <a:lnTo>
                  <a:pt x="150956" y="1371695"/>
                </a:lnTo>
                <a:lnTo>
                  <a:pt x="152233" y="1361575"/>
                </a:lnTo>
                <a:lnTo>
                  <a:pt x="151839" y="1345635"/>
                </a:lnTo>
                <a:cubicBezTo>
                  <a:pt x="151839" y="1342260"/>
                  <a:pt x="148469" y="1349008"/>
                  <a:pt x="148469" y="1349008"/>
                </a:cubicBezTo>
                <a:close/>
                <a:moveTo>
                  <a:pt x="2529480" y="1341153"/>
                </a:moveTo>
                <a:lnTo>
                  <a:pt x="2529363" y="1341849"/>
                </a:lnTo>
                <a:cubicBezTo>
                  <a:pt x="2529036" y="1343485"/>
                  <a:pt x="2528817" y="1344162"/>
                  <a:pt x="2528817" y="1343259"/>
                </a:cubicBezTo>
                <a:close/>
                <a:moveTo>
                  <a:pt x="2679996" y="1331874"/>
                </a:moveTo>
                <a:cubicBezTo>
                  <a:pt x="2679996" y="1341965"/>
                  <a:pt x="2679996" y="1355421"/>
                  <a:pt x="2679996" y="1365512"/>
                </a:cubicBezTo>
                <a:cubicBezTo>
                  <a:pt x="2679996" y="1378967"/>
                  <a:pt x="2679996" y="1389060"/>
                  <a:pt x="2683744" y="1399151"/>
                </a:cubicBezTo>
                <a:cubicBezTo>
                  <a:pt x="2683744" y="1402515"/>
                  <a:pt x="2679996" y="1399151"/>
                  <a:pt x="2679996" y="1399151"/>
                </a:cubicBezTo>
                <a:cubicBezTo>
                  <a:pt x="2679996" y="1409242"/>
                  <a:pt x="2683744" y="1402515"/>
                  <a:pt x="2683744" y="1412606"/>
                </a:cubicBezTo>
                <a:cubicBezTo>
                  <a:pt x="2679996" y="1412606"/>
                  <a:pt x="2679996" y="1415970"/>
                  <a:pt x="2679996" y="1419334"/>
                </a:cubicBezTo>
                <a:cubicBezTo>
                  <a:pt x="2676247" y="1415970"/>
                  <a:pt x="2676247" y="1395787"/>
                  <a:pt x="2676247" y="1385694"/>
                </a:cubicBezTo>
                <a:cubicBezTo>
                  <a:pt x="2679996" y="1368876"/>
                  <a:pt x="2679996" y="1345329"/>
                  <a:pt x="2679996" y="1331874"/>
                </a:cubicBezTo>
                <a:close/>
                <a:moveTo>
                  <a:pt x="145099" y="1328847"/>
                </a:moveTo>
                <a:lnTo>
                  <a:pt x="145077" y="1328866"/>
                </a:lnTo>
                <a:lnTo>
                  <a:pt x="141908" y="1343318"/>
                </a:lnTo>
                <a:lnTo>
                  <a:pt x="145099" y="1335921"/>
                </a:lnTo>
                <a:close/>
                <a:moveTo>
                  <a:pt x="165319" y="1328764"/>
                </a:moveTo>
                <a:cubicBezTo>
                  <a:pt x="161949" y="1335512"/>
                  <a:pt x="165319" y="1335512"/>
                  <a:pt x="165319" y="1335512"/>
                </a:cubicBezTo>
                <a:cubicBezTo>
                  <a:pt x="165319" y="1342260"/>
                  <a:pt x="161949" y="1345635"/>
                  <a:pt x="165319" y="1352383"/>
                </a:cubicBezTo>
                <a:cubicBezTo>
                  <a:pt x="165319" y="1352383"/>
                  <a:pt x="155209" y="1352383"/>
                  <a:pt x="155209" y="1355757"/>
                </a:cubicBezTo>
                <a:cubicBezTo>
                  <a:pt x="151839" y="1365879"/>
                  <a:pt x="158579" y="1396247"/>
                  <a:pt x="158579" y="1406370"/>
                </a:cubicBezTo>
                <a:cubicBezTo>
                  <a:pt x="156895" y="1399622"/>
                  <a:pt x="154367" y="1390343"/>
                  <a:pt x="152681" y="1379798"/>
                </a:cubicBezTo>
                <a:lnTo>
                  <a:pt x="152425" y="1369378"/>
                </a:lnTo>
                <a:lnTo>
                  <a:pt x="152285" y="1370031"/>
                </a:lnTo>
                <a:lnTo>
                  <a:pt x="150764" y="1380034"/>
                </a:lnTo>
                <a:lnTo>
                  <a:pt x="150141" y="1380034"/>
                </a:lnTo>
                <a:lnTo>
                  <a:pt x="148680" y="1386850"/>
                </a:lnTo>
                <a:lnTo>
                  <a:pt x="148046" y="1380034"/>
                </a:lnTo>
                <a:lnTo>
                  <a:pt x="147432" y="1380034"/>
                </a:lnTo>
                <a:lnTo>
                  <a:pt x="147432" y="1369812"/>
                </a:lnTo>
                <a:lnTo>
                  <a:pt x="145548" y="1365957"/>
                </a:lnTo>
                <a:lnTo>
                  <a:pt x="138359" y="1382749"/>
                </a:lnTo>
                <a:cubicBezTo>
                  <a:pt x="138359" y="1389499"/>
                  <a:pt x="138359" y="1389499"/>
                  <a:pt x="138359" y="1399622"/>
                </a:cubicBezTo>
                <a:cubicBezTo>
                  <a:pt x="138359" y="1392872"/>
                  <a:pt x="134989" y="1396247"/>
                  <a:pt x="134989" y="1406370"/>
                </a:cubicBezTo>
                <a:cubicBezTo>
                  <a:pt x="134989" y="1399622"/>
                  <a:pt x="131619" y="1406370"/>
                  <a:pt x="131619" y="1399622"/>
                </a:cubicBezTo>
                <a:lnTo>
                  <a:pt x="128436" y="1406348"/>
                </a:lnTo>
                <a:lnTo>
                  <a:pt x="128436" y="1442800"/>
                </a:lnTo>
                <a:cubicBezTo>
                  <a:pt x="128436" y="1459661"/>
                  <a:pt x="131808" y="1476521"/>
                  <a:pt x="135181" y="1496754"/>
                </a:cubicBezTo>
                <a:cubicBezTo>
                  <a:pt x="136867" y="1488323"/>
                  <a:pt x="135181" y="1475677"/>
                  <a:pt x="134337" y="1464297"/>
                </a:cubicBezTo>
                <a:lnTo>
                  <a:pt x="138335" y="1440710"/>
                </a:lnTo>
                <a:lnTo>
                  <a:pt x="137436" y="1440574"/>
                </a:lnTo>
                <a:lnTo>
                  <a:pt x="138428" y="1440160"/>
                </a:lnTo>
                <a:lnTo>
                  <a:pt x="138552" y="1439428"/>
                </a:lnTo>
                <a:cubicBezTo>
                  <a:pt x="141926" y="1429312"/>
                  <a:pt x="135181" y="1436055"/>
                  <a:pt x="135181" y="1432683"/>
                </a:cubicBezTo>
                <a:cubicBezTo>
                  <a:pt x="135181" y="1429312"/>
                  <a:pt x="138552" y="1425940"/>
                  <a:pt x="141926" y="1422567"/>
                </a:cubicBezTo>
                <a:lnTo>
                  <a:pt x="141926" y="1429312"/>
                </a:lnTo>
                <a:lnTo>
                  <a:pt x="141926" y="1438704"/>
                </a:lnTo>
                <a:lnTo>
                  <a:pt x="144934" y="1437450"/>
                </a:lnTo>
                <a:cubicBezTo>
                  <a:pt x="144934" y="1442136"/>
                  <a:pt x="143997" y="1442136"/>
                  <a:pt x="142590" y="1441355"/>
                </a:cubicBezTo>
                <a:lnTo>
                  <a:pt x="141926" y="1441254"/>
                </a:lnTo>
                <a:lnTo>
                  <a:pt x="141926" y="1459661"/>
                </a:lnTo>
                <a:cubicBezTo>
                  <a:pt x="141926" y="1449545"/>
                  <a:pt x="145297" y="1446172"/>
                  <a:pt x="145297" y="1459661"/>
                </a:cubicBezTo>
                <a:cubicBezTo>
                  <a:pt x="152042" y="1452916"/>
                  <a:pt x="141926" y="1412450"/>
                  <a:pt x="152042" y="1415824"/>
                </a:cubicBezTo>
                <a:cubicBezTo>
                  <a:pt x="152042" y="1419195"/>
                  <a:pt x="152042" y="1419195"/>
                  <a:pt x="155415" y="1419195"/>
                </a:cubicBezTo>
                <a:cubicBezTo>
                  <a:pt x="148670" y="1422567"/>
                  <a:pt x="155415" y="1446172"/>
                  <a:pt x="152042" y="1446172"/>
                </a:cubicBezTo>
                <a:cubicBezTo>
                  <a:pt x="155415" y="1452916"/>
                  <a:pt x="152042" y="1463033"/>
                  <a:pt x="155415" y="1466405"/>
                </a:cubicBezTo>
                <a:lnTo>
                  <a:pt x="155368" y="1466866"/>
                </a:lnTo>
                <a:lnTo>
                  <a:pt x="156840" y="1464656"/>
                </a:lnTo>
                <a:lnTo>
                  <a:pt x="156725" y="1464313"/>
                </a:lnTo>
                <a:cubicBezTo>
                  <a:pt x="155552" y="1457650"/>
                  <a:pt x="155552" y="1450985"/>
                  <a:pt x="158677" y="1449320"/>
                </a:cubicBezTo>
                <a:lnTo>
                  <a:pt x="159930" y="1460016"/>
                </a:lnTo>
                <a:lnTo>
                  <a:pt x="161949" y="1456982"/>
                </a:lnTo>
                <a:cubicBezTo>
                  <a:pt x="161949" y="1450234"/>
                  <a:pt x="158579" y="1443486"/>
                  <a:pt x="155209" y="1446859"/>
                </a:cubicBezTo>
                <a:lnTo>
                  <a:pt x="155351" y="1443159"/>
                </a:lnTo>
                <a:lnTo>
                  <a:pt x="154927" y="1444324"/>
                </a:lnTo>
                <a:cubicBezTo>
                  <a:pt x="152429" y="1437451"/>
                  <a:pt x="157427" y="1437451"/>
                  <a:pt x="157427" y="1427143"/>
                </a:cubicBezTo>
                <a:lnTo>
                  <a:pt x="157427" y="1427144"/>
                </a:lnTo>
                <a:lnTo>
                  <a:pt x="157427" y="1432296"/>
                </a:lnTo>
                <a:lnTo>
                  <a:pt x="158579" y="1429989"/>
                </a:lnTo>
                <a:lnTo>
                  <a:pt x="157427" y="1434989"/>
                </a:lnTo>
                <a:lnTo>
                  <a:pt x="157427" y="1436176"/>
                </a:lnTo>
                <a:lnTo>
                  <a:pt x="158579" y="1443486"/>
                </a:lnTo>
                <a:cubicBezTo>
                  <a:pt x="161949" y="1446859"/>
                  <a:pt x="161949" y="1426614"/>
                  <a:pt x="158579" y="1423241"/>
                </a:cubicBezTo>
                <a:cubicBezTo>
                  <a:pt x="158579" y="1423241"/>
                  <a:pt x="161949" y="1419866"/>
                  <a:pt x="161949" y="1433363"/>
                </a:cubicBezTo>
                <a:cubicBezTo>
                  <a:pt x="168689" y="1416493"/>
                  <a:pt x="161949" y="1386124"/>
                  <a:pt x="172061" y="1379376"/>
                </a:cubicBezTo>
                <a:cubicBezTo>
                  <a:pt x="168689" y="1369253"/>
                  <a:pt x="172061" y="1369253"/>
                  <a:pt x="168689" y="1362505"/>
                </a:cubicBezTo>
                <a:lnTo>
                  <a:pt x="168689" y="1328764"/>
                </a:lnTo>
                <a:cubicBezTo>
                  <a:pt x="168689" y="1328764"/>
                  <a:pt x="168689" y="1328764"/>
                  <a:pt x="165319" y="1328764"/>
                </a:cubicBezTo>
                <a:close/>
                <a:moveTo>
                  <a:pt x="2580172" y="1321403"/>
                </a:moveTo>
                <a:cubicBezTo>
                  <a:pt x="2583545" y="1318032"/>
                  <a:pt x="2583545" y="1328148"/>
                  <a:pt x="2583545" y="1334892"/>
                </a:cubicBezTo>
                <a:cubicBezTo>
                  <a:pt x="2583545" y="1331520"/>
                  <a:pt x="2586917" y="1334892"/>
                  <a:pt x="2586917" y="1324777"/>
                </a:cubicBezTo>
                <a:cubicBezTo>
                  <a:pt x="2593661" y="1334892"/>
                  <a:pt x="2597035" y="1334892"/>
                  <a:pt x="2603780" y="1324777"/>
                </a:cubicBezTo>
                <a:cubicBezTo>
                  <a:pt x="2603780" y="1331520"/>
                  <a:pt x="2600407" y="1334892"/>
                  <a:pt x="2597035" y="1341636"/>
                </a:cubicBezTo>
                <a:cubicBezTo>
                  <a:pt x="2597035" y="1355125"/>
                  <a:pt x="2600407" y="1345008"/>
                  <a:pt x="2603780" y="1341636"/>
                </a:cubicBezTo>
                <a:cubicBezTo>
                  <a:pt x="2603780" y="1351753"/>
                  <a:pt x="2600407" y="1358498"/>
                  <a:pt x="2600407" y="1365241"/>
                </a:cubicBezTo>
                <a:cubicBezTo>
                  <a:pt x="2597035" y="1368613"/>
                  <a:pt x="2600407" y="1351753"/>
                  <a:pt x="2597035" y="1348381"/>
                </a:cubicBezTo>
                <a:cubicBezTo>
                  <a:pt x="2597035" y="1351753"/>
                  <a:pt x="2597035" y="1355125"/>
                  <a:pt x="2593661" y="1355125"/>
                </a:cubicBezTo>
                <a:cubicBezTo>
                  <a:pt x="2593661" y="1365241"/>
                  <a:pt x="2597035" y="1365241"/>
                  <a:pt x="2600407" y="1371986"/>
                </a:cubicBezTo>
                <a:cubicBezTo>
                  <a:pt x="2597035" y="1378729"/>
                  <a:pt x="2597035" y="1368613"/>
                  <a:pt x="2593661" y="1371986"/>
                </a:cubicBezTo>
                <a:cubicBezTo>
                  <a:pt x="2590290" y="1382102"/>
                  <a:pt x="2593661" y="1375358"/>
                  <a:pt x="2593661" y="1385474"/>
                </a:cubicBezTo>
                <a:cubicBezTo>
                  <a:pt x="2590290" y="1385474"/>
                  <a:pt x="2590290" y="1388846"/>
                  <a:pt x="2586917" y="1395591"/>
                </a:cubicBezTo>
                <a:cubicBezTo>
                  <a:pt x="2583545" y="1398962"/>
                  <a:pt x="2583545" y="1409079"/>
                  <a:pt x="2580172" y="1415824"/>
                </a:cubicBezTo>
                <a:cubicBezTo>
                  <a:pt x="2580172" y="1412450"/>
                  <a:pt x="2580172" y="1402334"/>
                  <a:pt x="2576800" y="1405707"/>
                </a:cubicBezTo>
                <a:cubicBezTo>
                  <a:pt x="2573427" y="1409079"/>
                  <a:pt x="2573427" y="1419195"/>
                  <a:pt x="2570055" y="1425940"/>
                </a:cubicBezTo>
                <a:cubicBezTo>
                  <a:pt x="2568370" y="1425940"/>
                  <a:pt x="2568370" y="1423411"/>
                  <a:pt x="2568370" y="1420460"/>
                </a:cubicBezTo>
                <a:lnTo>
                  <a:pt x="2567119" y="1414515"/>
                </a:lnTo>
                <a:lnTo>
                  <a:pt x="2568166" y="1411372"/>
                </a:lnTo>
                <a:lnTo>
                  <a:pt x="2571320" y="1409078"/>
                </a:lnTo>
                <a:cubicBezTo>
                  <a:pt x="2572584" y="1406550"/>
                  <a:pt x="2573427" y="1402335"/>
                  <a:pt x="2573427" y="1395591"/>
                </a:cubicBezTo>
                <a:lnTo>
                  <a:pt x="2568166" y="1411372"/>
                </a:lnTo>
                <a:lnTo>
                  <a:pt x="2566684" y="1412450"/>
                </a:lnTo>
                <a:lnTo>
                  <a:pt x="2567119" y="1414515"/>
                </a:lnTo>
                <a:lnTo>
                  <a:pt x="2566261" y="1417087"/>
                </a:lnTo>
                <a:cubicBezTo>
                  <a:pt x="2563311" y="1423410"/>
                  <a:pt x="2559938" y="1429311"/>
                  <a:pt x="2556565" y="1436055"/>
                </a:cubicBezTo>
                <a:cubicBezTo>
                  <a:pt x="2554880" y="1434369"/>
                  <a:pt x="2554036" y="1430154"/>
                  <a:pt x="2553614" y="1424253"/>
                </a:cubicBezTo>
                <a:lnTo>
                  <a:pt x="2553569" y="1421830"/>
                </a:lnTo>
                <a:lnTo>
                  <a:pt x="2551305" y="1420897"/>
                </a:lnTo>
                <a:lnTo>
                  <a:pt x="2553444" y="1415380"/>
                </a:lnTo>
                <a:lnTo>
                  <a:pt x="2553194" y="1402334"/>
                </a:lnTo>
                <a:cubicBezTo>
                  <a:pt x="2553194" y="1398962"/>
                  <a:pt x="2553194" y="1402334"/>
                  <a:pt x="2553194" y="1398962"/>
                </a:cubicBezTo>
                <a:cubicBezTo>
                  <a:pt x="2559939" y="1382102"/>
                  <a:pt x="2553194" y="1388846"/>
                  <a:pt x="2549821" y="1375358"/>
                </a:cubicBezTo>
                <a:cubicBezTo>
                  <a:pt x="2549821" y="1375358"/>
                  <a:pt x="2559939" y="1365241"/>
                  <a:pt x="2556565" y="1378729"/>
                </a:cubicBezTo>
                <a:cubicBezTo>
                  <a:pt x="2559939" y="1368613"/>
                  <a:pt x="2559939" y="1348381"/>
                  <a:pt x="2556565" y="1338265"/>
                </a:cubicBezTo>
                <a:cubicBezTo>
                  <a:pt x="2563311" y="1338265"/>
                  <a:pt x="2563311" y="1331520"/>
                  <a:pt x="2563311" y="1324777"/>
                </a:cubicBezTo>
                <a:cubicBezTo>
                  <a:pt x="2563311" y="1334892"/>
                  <a:pt x="2563311" y="1334892"/>
                  <a:pt x="2563311" y="1345008"/>
                </a:cubicBezTo>
                <a:cubicBezTo>
                  <a:pt x="2563311" y="1345008"/>
                  <a:pt x="2563311" y="1345008"/>
                  <a:pt x="2559939" y="1345008"/>
                </a:cubicBezTo>
                <a:cubicBezTo>
                  <a:pt x="2559939" y="1361869"/>
                  <a:pt x="2563311" y="1358498"/>
                  <a:pt x="2559939" y="1371986"/>
                </a:cubicBezTo>
                <a:cubicBezTo>
                  <a:pt x="2563311" y="1365241"/>
                  <a:pt x="2566684" y="1348381"/>
                  <a:pt x="2566684" y="1328148"/>
                </a:cubicBezTo>
                <a:cubicBezTo>
                  <a:pt x="2566684" y="1328148"/>
                  <a:pt x="2566684" y="1328148"/>
                  <a:pt x="2566684" y="1324777"/>
                </a:cubicBezTo>
                <a:cubicBezTo>
                  <a:pt x="2566684" y="1324777"/>
                  <a:pt x="2566684" y="1324777"/>
                  <a:pt x="2570055" y="1324777"/>
                </a:cubicBezTo>
                <a:cubicBezTo>
                  <a:pt x="2570055" y="1331520"/>
                  <a:pt x="2570055" y="1331520"/>
                  <a:pt x="2570055" y="1334892"/>
                </a:cubicBezTo>
                <a:cubicBezTo>
                  <a:pt x="2570055" y="1334892"/>
                  <a:pt x="2570055" y="1328148"/>
                  <a:pt x="2573427" y="1324777"/>
                </a:cubicBezTo>
                <a:cubicBezTo>
                  <a:pt x="2573427" y="1328148"/>
                  <a:pt x="2573427" y="1328148"/>
                  <a:pt x="2576800" y="1334892"/>
                </a:cubicBezTo>
                <a:cubicBezTo>
                  <a:pt x="2573427" y="1341636"/>
                  <a:pt x="2573427" y="1348381"/>
                  <a:pt x="2573427" y="1361869"/>
                </a:cubicBezTo>
                <a:cubicBezTo>
                  <a:pt x="2570055" y="1361869"/>
                  <a:pt x="2570055" y="1348381"/>
                  <a:pt x="2570055" y="1345008"/>
                </a:cubicBezTo>
                <a:cubicBezTo>
                  <a:pt x="2566684" y="1355125"/>
                  <a:pt x="2570055" y="1368613"/>
                  <a:pt x="2570055" y="1378729"/>
                </a:cubicBezTo>
                <a:cubicBezTo>
                  <a:pt x="2570055" y="1378729"/>
                  <a:pt x="2570055" y="1378729"/>
                  <a:pt x="2573427" y="1378729"/>
                </a:cubicBezTo>
                <a:cubicBezTo>
                  <a:pt x="2576800" y="1375358"/>
                  <a:pt x="2580172" y="1358498"/>
                  <a:pt x="2580172" y="1375358"/>
                </a:cubicBezTo>
                <a:cubicBezTo>
                  <a:pt x="2583545" y="1368613"/>
                  <a:pt x="2580172" y="1368613"/>
                  <a:pt x="2580172" y="1358498"/>
                </a:cubicBezTo>
                <a:cubicBezTo>
                  <a:pt x="2580172" y="1355125"/>
                  <a:pt x="2583545" y="1358498"/>
                  <a:pt x="2583545" y="1361869"/>
                </a:cubicBezTo>
                <a:cubicBezTo>
                  <a:pt x="2590290" y="1351753"/>
                  <a:pt x="2583545" y="1331520"/>
                  <a:pt x="2576800" y="1334892"/>
                </a:cubicBezTo>
                <a:cubicBezTo>
                  <a:pt x="2580172" y="1328148"/>
                  <a:pt x="2580172" y="1331520"/>
                  <a:pt x="2580172" y="1321403"/>
                </a:cubicBezTo>
                <a:close/>
                <a:moveTo>
                  <a:pt x="2539312" y="1314383"/>
                </a:moveTo>
                <a:cubicBezTo>
                  <a:pt x="2542810" y="1314383"/>
                  <a:pt x="2539312" y="1317992"/>
                  <a:pt x="2539312" y="1321602"/>
                </a:cubicBezTo>
                <a:cubicBezTo>
                  <a:pt x="2542810" y="1325211"/>
                  <a:pt x="2542810" y="1325211"/>
                  <a:pt x="2546309" y="1325211"/>
                </a:cubicBezTo>
                <a:cubicBezTo>
                  <a:pt x="2542810" y="1336041"/>
                  <a:pt x="2542810" y="1343259"/>
                  <a:pt x="2539312" y="1346869"/>
                </a:cubicBezTo>
                <a:cubicBezTo>
                  <a:pt x="2539312" y="1328820"/>
                  <a:pt x="2535813" y="1343259"/>
                  <a:pt x="2539312" y="1332430"/>
                </a:cubicBezTo>
                <a:cubicBezTo>
                  <a:pt x="2534064" y="1337845"/>
                  <a:pt x="2532751" y="1333107"/>
                  <a:pt x="2530948" y="1336491"/>
                </a:cubicBezTo>
                <a:lnTo>
                  <a:pt x="2529480" y="1341153"/>
                </a:lnTo>
                <a:lnTo>
                  <a:pt x="2530565" y="1334686"/>
                </a:lnTo>
                <a:cubicBezTo>
                  <a:pt x="2531440" y="1328821"/>
                  <a:pt x="2532314" y="1321602"/>
                  <a:pt x="2532314" y="1317992"/>
                </a:cubicBezTo>
                <a:cubicBezTo>
                  <a:pt x="2535813" y="1332430"/>
                  <a:pt x="2539312" y="1325211"/>
                  <a:pt x="2539312" y="1314383"/>
                </a:cubicBezTo>
                <a:close/>
                <a:moveTo>
                  <a:pt x="2756990" y="1299640"/>
                </a:moveTo>
                <a:cubicBezTo>
                  <a:pt x="2758395" y="1299640"/>
                  <a:pt x="2759333" y="1303138"/>
                  <a:pt x="2757459" y="1311885"/>
                </a:cubicBezTo>
                <a:cubicBezTo>
                  <a:pt x="2753709" y="1311885"/>
                  <a:pt x="2753709" y="1308386"/>
                  <a:pt x="2753709" y="1308386"/>
                </a:cubicBezTo>
                <a:cubicBezTo>
                  <a:pt x="2753709" y="1303138"/>
                  <a:pt x="2755584" y="1299640"/>
                  <a:pt x="2756990" y="1299640"/>
                </a:cubicBezTo>
                <a:close/>
                <a:moveTo>
                  <a:pt x="2761207" y="1299390"/>
                </a:moveTo>
                <a:cubicBezTo>
                  <a:pt x="2761207" y="1299390"/>
                  <a:pt x="2763706" y="1299390"/>
                  <a:pt x="2763706" y="1304388"/>
                </a:cubicBezTo>
                <a:cubicBezTo>
                  <a:pt x="2761207" y="1304388"/>
                  <a:pt x="2761207" y="1304388"/>
                  <a:pt x="2761207" y="1304388"/>
                </a:cubicBezTo>
                <a:cubicBezTo>
                  <a:pt x="2761207" y="1304388"/>
                  <a:pt x="2761207" y="1301888"/>
                  <a:pt x="2761207" y="1299390"/>
                </a:cubicBezTo>
                <a:close/>
                <a:moveTo>
                  <a:pt x="87806" y="1282650"/>
                </a:moveTo>
                <a:lnTo>
                  <a:pt x="87806" y="1298395"/>
                </a:lnTo>
                <a:cubicBezTo>
                  <a:pt x="87806" y="1298395"/>
                  <a:pt x="87806" y="1298395"/>
                  <a:pt x="84436" y="1298395"/>
                </a:cubicBezTo>
                <a:close/>
                <a:moveTo>
                  <a:pt x="2778699" y="1281898"/>
                </a:moveTo>
                <a:cubicBezTo>
                  <a:pt x="2786195" y="1281898"/>
                  <a:pt x="2778699" y="1288323"/>
                  <a:pt x="2778699" y="1297962"/>
                </a:cubicBezTo>
                <a:cubicBezTo>
                  <a:pt x="2778699" y="1297962"/>
                  <a:pt x="2771202" y="1304388"/>
                  <a:pt x="2774950" y="1294748"/>
                </a:cubicBezTo>
                <a:cubicBezTo>
                  <a:pt x="2778699" y="1291536"/>
                  <a:pt x="2778699" y="1291536"/>
                  <a:pt x="2778699" y="1291536"/>
                </a:cubicBezTo>
                <a:cubicBezTo>
                  <a:pt x="2778699" y="1291536"/>
                  <a:pt x="2778699" y="1281898"/>
                  <a:pt x="2778699" y="1281898"/>
                </a:cubicBezTo>
                <a:close/>
                <a:moveTo>
                  <a:pt x="87806" y="1279275"/>
                </a:moveTo>
                <a:lnTo>
                  <a:pt x="88226" y="1280681"/>
                </a:lnTo>
                <a:lnTo>
                  <a:pt x="87806" y="1282650"/>
                </a:lnTo>
                <a:close/>
                <a:moveTo>
                  <a:pt x="12495" y="1266906"/>
                </a:moveTo>
                <a:cubicBezTo>
                  <a:pt x="12495" y="1266906"/>
                  <a:pt x="12495" y="1270405"/>
                  <a:pt x="12495" y="1277402"/>
                </a:cubicBezTo>
                <a:cubicBezTo>
                  <a:pt x="9995" y="1273903"/>
                  <a:pt x="12495" y="1284399"/>
                  <a:pt x="9995" y="1284399"/>
                </a:cubicBezTo>
                <a:cubicBezTo>
                  <a:pt x="9995" y="1270405"/>
                  <a:pt x="12495" y="1277402"/>
                  <a:pt x="12495" y="1266906"/>
                </a:cubicBezTo>
                <a:close/>
                <a:moveTo>
                  <a:pt x="2565121" y="1259770"/>
                </a:moveTo>
                <a:lnTo>
                  <a:pt x="2565465" y="1266906"/>
                </a:lnTo>
                <a:cubicBezTo>
                  <a:pt x="2563799" y="1266906"/>
                  <a:pt x="2563799" y="1266157"/>
                  <a:pt x="2564216" y="1264657"/>
                </a:cubicBezTo>
                <a:close/>
                <a:moveTo>
                  <a:pt x="2565465" y="1257910"/>
                </a:moveTo>
                <a:lnTo>
                  <a:pt x="2565121" y="1259770"/>
                </a:lnTo>
                <a:lnTo>
                  <a:pt x="2565081" y="1258949"/>
                </a:lnTo>
                <a:close/>
                <a:moveTo>
                  <a:pt x="2562133" y="1251913"/>
                </a:moveTo>
                <a:cubicBezTo>
                  <a:pt x="2562133" y="1253412"/>
                  <a:pt x="2563800" y="1255661"/>
                  <a:pt x="2565048" y="1258285"/>
                </a:cubicBezTo>
                <a:lnTo>
                  <a:pt x="2565081" y="1258949"/>
                </a:lnTo>
                <a:lnTo>
                  <a:pt x="2562133" y="1266906"/>
                </a:lnTo>
                <a:cubicBezTo>
                  <a:pt x="2558802" y="1263908"/>
                  <a:pt x="2562133" y="1257910"/>
                  <a:pt x="2562133" y="1251913"/>
                </a:cubicBezTo>
                <a:close/>
                <a:moveTo>
                  <a:pt x="99953" y="1246914"/>
                </a:moveTo>
                <a:cubicBezTo>
                  <a:pt x="103701" y="1250662"/>
                  <a:pt x="107450" y="1246914"/>
                  <a:pt x="107450" y="1261907"/>
                </a:cubicBezTo>
                <a:cubicBezTo>
                  <a:pt x="103701" y="1261907"/>
                  <a:pt x="99953" y="1254410"/>
                  <a:pt x="99953" y="1246914"/>
                </a:cubicBezTo>
                <a:close/>
                <a:moveTo>
                  <a:pt x="2556565" y="1230356"/>
                </a:moveTo>
                <a:lnTo>
                  <a:pt x="2556800" y="1230679"/>
                </a:lnTo>
                <a:lnTo>
                  <a:pt x="2556717" y="1231767"/>
                </a:lnTo>
                <a:close/>
                <a:moveTo>
                  <a:pt x="106950" y="1223591"/>
                </a:moveTo>
                <a:lnTo>
                  <a:pt x="106950" y="1230256"/>
                </a:lnTo>
                <a:cubicBezTo>
                  <a:pt x="106950" y="1236919"/>
                  <a:pt x="103451" y="1230256"/>
                  <a:pt x="106950" y="1223591"/>
                </a:cubicBezTo>
                <a:close/>
                <a:moveTo>
                  <a:pt x="2559939" y="1220240"/>
                </a:moveTo>
                <a:cubicBezTo>
                  <a:pt x="2563311" y="1223613"/>
                  <a:pt x="2563311" y="1223613"/>
                  <a:pt x="2570055" y="1220240"/>
                </a:cubicBezTo>
                <a:cubicBezTo>
                  <a:pt x="2566684" y="1223613"/>
                  <a:pt x="2566684" y="1233728"/>
                  <a:pt x="2566684" y="1237101"/>
                </a:cubicBezTo>
                <a:cubicBezTo>
                  <a:pt x="2563311" y="1237101"/>
                  <a:pt x="2563311" y="1226985"/>
                  <a:pt x="2563311" y="1226985"/>
                </a:cubicBezTo>
                <a:cubicBezTo>
                  <a:pt x="2561625" y="1230356"/>
                  <a:pt x="2560781" y="1233728"/>
                  <a:pt x="2559939" y="1234994"/>
                </a:cubicBezTo>
                <a:lnTo>
                  <a:pt x="2556800" y="1230679"/>
                </a:lnTo>
                <a:lnTo>
                  <a:pt x="2556987" y="1228249"/>
                </a:lnTo>
                <a:cubicBezTo>
                  <a:pt x="2558253" y="1226985"/>
                  <a:pt x="2559939" y="1225299"/>
                  <a:pt x="2559939" y="1220240"/>
                </a:cubicBezTo>
                <a:close/>
                <a:moveTo>
                  <a:pt x="27488" y="1194439"/>
                </a:moveTo>
                <a:cubicBezTo>
                  <a:pt x="27488" y="1201186"/>
                  <a:pt x="20491" y="1218054"/>
                  <a:pt x="23989" y="1211307"/>
                </a:cubicBezTo>
                <a:cubicBezTo>
                  <a:pt x="20491" y="1214680"/>
                  <a:pt x="23989" y="1231548"/>
                  <a:pt x="16992" y="1231548"/>
                </a:cubicBezTo>
                <a:cubicBezTo>
                  <a:pt x="16992" y="1241668"/>
                  <a:pt x="20491" y="1238294"/>
                  <a:pt x="16992" y="1248414"/>
                </a:cubicBezTo>
                <a:cubicBezTo>
                  <a:pt x="13493" y="1248414"/>
                  <a:pt x="16992" y="1261909"/>
                  <a:pt x="9995" y="1261909"/>
                </a:cubicBezTo>
                <a:cubicBezTo>
                  <a:pt x="16992" y="1241668"/>
                  <a:pt x="16992" y="1207934"/>
                  <a:pt x="27488" y="1194439"/>
                </a:cubicBezTo>
                <a:close/>
                <a:moveTo>
                  <a:pt x="124943" y="1159456"/>
                </a:moveTo>
                <a:cubicBezTo>
                  <a:pt x="124943" y="1159456"/>
                  <a:pt x="118280" y="1180446"/>
                  <a:pt x="124943" y="1173449"/>
                </a:cubicBezTo>
                <a:cubicBezTo>
                  <a:pt x="124943" y="1183944"/>
                  <a:pt x="118280" y="1183944"/>
                  <a:pt x="118280" y="1194439"/>
                </a:cubicBezTo>
                <a:cubicBezTo>
                  <a:pt x="114948" y="1190940"/>
                  <a:pt x="124943" y="1169950"/>
                  <a:pt x="121611" y="1166453"/>
                </a:cubicBezTo>
                <a:cubicBezTo>
                  <a:pt x="121611" y="1162953"/>
                  <a:pt x="121611" y="1162953"/>
                  <a:pt x="124943" y="1159456"/>
                </a:cubicBezTo>
                <a:close/>
                <a:moveTo>
                  <a:pt x="2525067" y="1144463"/>
                </a:moveTo>
                <a:cubicBezTo>
                  <a:pt x="2525067" y="1147586"/>
                  <a:pt x="2525067" y="1150710"/>
                  <a:pt x="2528817" y="1156958"/>
                </a:cubicBezTo>
                <a:cubicBezTo>
                  <a:pt x="2525067" y="1156958"/>
                  <a:pt x="2521319" y="1147586"/>
                  <a:pt x="2525067" y="1144463"/>
                </a:cubicBezTo>
                <a:close/>
                <a:moveTo>
                  <a:pt x="134938" y="1136967"/>
                </a:moveTo>
                <a:cubicBezTo>
                  <a:pt x="134938" y="1147189"/>
                  <a:pt x="128275" y="1167635"/>
                  <a:pt x="131606" y="1174450"/>
                </a:cubicBezTo>
                <a:cubicBezTo>
                  <a:pt x="124943" y="1174450"/>
                  <a:pt x="124943" y="1174450"/>
                  <a:pt x="124943" y="1174450"/>
                </a:cubicBezTo>
                <a:cubicBezTo>
                  <a:pt x="128275" y="1157413"/>
                  <a:pt x="131606" y="1150597"/>
                  <a:pt x="134938" y="1136967"/>
                </a:cubicBezTo>
                <a:close/>
                <a:moveTo>
                  <a:pt x="131189" y="1116975"/>
                </a:moveTo>
                <a:cubicBezTo>
                  <a:pt x="134938" y="1116975"/>
                  <a:pt x="134938" y="1116975"/>
                  <a:pt x="134938" y="1116975"/>
                </a:cubicBezTo>
                <a:cubicBezTo>
                  <a:pt x="131189" y="1136966"/>
                  <a:pt x="131189" y="1136966"/>
                  <a:pt x="131189" y="1136966"/>
                </a:cubicBezTo>
                <a:cubicBezTo>
                  <a:pt x="127441" y="1133633"/>
                  <a:pt x="131189" y="1123638"/>
                  <a:pt x="131189" y="1116975"/>
                </a:cubicBezTo>
                <a:close/>
                <a:moveTo>
                  <a:pt x="74966" y="1109479"/>
                </a:moveTo>
                <a:cubicBezTo>
                  <a:pt x="74966" y="1116219"/>
                  <a:pt x="64554" y="1133070"/>
                  <a:pt x="71496" y="1136438"/>
                </a:cubicBezTo>
                <a:cubicBezTo>
                  <a:pt x="68025" y="1146549"/>
                  <a:pt x="64554" y="1156659"/>
                  <a:pt x="61083" y="1166769"/>
                </a:cubicBezTo>
                <a:cubicBezTo>
                  <a:pt x="61083" y="1176879"/>
                  <a:pt x="57612" y="1186989"/>
                  <a:pt x="54143" y="1197100"/>
                </a:cubicBezTo>
                <a:cubicBezTo>
                  <a:pt x="50672" y="1217318"/>
                  <a:pt x="47201" y="1237539"/>
                  <a:pt x="43731" y="1257759"/>
                </a:cubicBezTo>
                <a:cubicBezTo>
                  <a:pt x="40260" y="1264498"/>
                  <a:pt x="43731" y="1264498"/>
                  <a:pt x="43731" y="1264498"/>
                </a:cubicBezTo>
                <a:cubicBezTo>
                  <a:pt x="40260" y="1271238"/>
                  <a:pt x="43731" y="1291458"/>
                  <a:pt x="36789" y="1294828"/>
                </a:cubicBezTo>
                <a:cubicBezTo>
                  <a:pt x="40260" y="1304939"/>
                  <a:pt x="36789" y="1315049"/>
                  <a:pt x="36789" y="1325158"/>
                </a:cubicBezTo>
                <a:cubicBezTo>
                  <a:pt x="33318" y="1335268"/>
                  <a:pt x="33318" y="1345378"/>
                  <a:pt x="29847" y="1355488"/>
                </a:cubicBezTo>
                <a:cubicBezTo>
                  <a:pt x="33318" y="1389187"/>
                  <a:pt x="26377" y="1419518"/>
                  <a:pt x="19437" y="1439737"/>
                </a:cubicBezTo>
                <a:cubicBezTo>
                  <a:pt x="22907" y="1439737"/>
                  <a:pt x="22907" y="1446477"/>
                  <a:pt x="22907" y="1449847"/>
                </a:cubicBezTo>
                <a:cubicBezTo>
                  <a:pt x="19437" y="1456587"/>
                  <a:pt x="19437" y="1459957"/>
                  <a:pt x="15966" y="1459957"/>
                </a:cubicBezTo>
                <a:cubicBezTo>
                  <a:pt x="15966" y="1463327"/>
                  <a:pt x="19437" y="1463327"/>
                  <a:pt x="19437" y="1470067"/>
                </a:cubicBezTo>
                <a:cubicBezTo>
                  <a:pt x="19437" y="1476808"/>
                  <a:pt x="15966" y="1466697"/>
                  <a:pt x="12495" y="1456587"/>
                </a:cubicBezTo>
                <a:cubicBezTo>
                  <a:pt x="19437" y="1456587"/>
                  <a:pt x="12495" y="1456587"/>
                  <a:pt x="12495" y="1449847"/>
                </a:cubicBezTo>
                <a:cubicBezTo>
                  <a:pt x="15966" y="1443107"/>
                  <a:pt x="15966" y="1449847"/>
                  <a:pt x="19437" y="1446477"/>
                </a:cubicBezTo>
                <a:cubicBezTo>
                  <a:pt x="15966" y="1446477"/>
                  <a:pt x="15966" y="1439737"/>
                  <a:pt x="15966" y="1436368"/>
                </a:cubicBezTo>
                <a:cubicBezTo>
                  <a:pt x="12495" y="1443107"/>
                  <a:pt x="12495" y="1432998"/>
                  <a:pt x="15966" y="1432998"/>
                </a:cubicBezTo>
                <a:cubicBezTo>
                  <a:pt x="15966" y="1432998"/>
                  <a:pt x="15966" y="1422888"/>
                  <a:pt x="12495" y="1422888"/>
                </a:cubicBezTo>
                <a:cubicBezTo>
                  <a:pt x="15966" y="1409408"/>
                  <a:pt x="15966" y="1395927"/>
                  <a:pt x="15966" y="1382447"/>
                </a:cubicBezTo>
                <a:cubicBezTo>
                  <a:pt x="15966" y="1368968"/>
                  <a:pt x="15966" y="1355488"/>
                  <a:pt x="19437" y="1345378"/>
                </a:cubicBezTo>
                <a:cubicBezTo>
                  <a:pt x="19437" y="1342008"/>
                  <a:pt x="19437" y="1331898"/>
                  <a:pt x="19437" y="1325158"/>
                </a:cubicBezTo>
                <a:cubicBezTo>
                  <a:pt x="19437" y="1318417"/>
                  <a:pt x="19437" y="1315049"/>
                  <a:pt x="22907" y="1315049"/>
                </a:cubicBezTo>
                <a:cubicBezTo>
                  <a:pt x="19437" y="1304939"/>
                  <a:pt x="29847" y="1284718"/>
                  <a:pt x="26377" y="1274608"/>
                </a:cubicBezTo>
                <a:cubicBezTo>
                  <a:pt x="26377" y="1271238"/>
                  <a:pt x="26377" y="1267868"/>
                  <a:pt x="29847" y="1267868"/>
                </a:cubicBezTo>
                <a:cubicBezTo>
                  <a:pt x="26377" y="1244279"/>
                  <a:pt x="33318" y="1224059"/>
                  <a:pt x="40260" y="1203838"/>
                </a:cubicBezTo>
                <a:cubicBezTo>
                  <a:pt x="50672" y="1183619"/>
                  <a:pt x="54143" y="1160029"/>
                  <a:pt x="57612" y="1136438"/>
                </a:cubicBezTo>
                <a:cubicBezTo>
                  <a:pt x="61083" y="1133070"/>
                  <a:pt x="54143" y="1149919"/>
                  <a:pt x="57612" y="1146549"/>
                </a:cubicBezTo>
                <a:cubicBezTo>
                  <a:pt x="61083" y="1146549"/>
                  <a:pt x="64554" y="1143178"/>
                  <a:pt x="64554" y="1139808"/>
                </a:cubicBezTo>
                <a:cubicBezTo>
                  <a:pt x="64554" y="1136438"/>
                  <a:pt x="64554" y="1136438"/>
                  <a:pt x="61083" y="1136438"/>
                </a:cubicBezTo>
                <a:cubicBezTo>
                  <a:pt x="64554" y="1126330"/>
                  <a:pt x="71496" y="1119590"/>
                  <a:pt x="74966" y="1109479"/>
                </a:cubicBezTo>
                <a:close/>
                <a:moveTo>
                  <a:pt x="2523828" y="1109235"/>
                </a:moveTo>
                <a:lnTo>
                  <a:pt x="2525424" y="1111979"/>
                </a:lnTo>
                <a:lnTo>
                  <a:pt x="2525130" y="1112558"/>
                </a:lnTo>
                <a:close/>
                <a:moveTo>
                  <a:pt x="2518642" y="1105316"/>
                </a:moveTo>
                <a:cubicBezTo>
                  <a:pt x="2518642" y="1105316"/>
                  <a:pt x="2522034" y="1115311"/>
                  <a:pt x="2522034" y="1118642"/>
                </a:cubicBezTo>
                <a:lnTo>
                  <a:pt x="2525130" y="1112558"/>
                </a:lnTo>
                <a:lnTo>
                  <a:pt x="2528817" y="1121974"/>
                </a:lnTo>
                <a:cubicBezTo>
                  <a:pt x="2525424" y="1118642"/>
                  <a:pt x="2522034" y="1115311"/>
                  <a:pt x="2522034" y="1121974"/>
                </a:cubicBezTo>
                <a:lnTo>
                  <a:pt x="2521686" y="1121291"/>
                </a:lnTo>
                <a:lnTo>
                  <a:pt x="2524755" y="1130048"/>
                </a:lnTo>
                <a:cubicBezTo>
                  <a:pt x="2531626" y="1130048"/>
                  <a:pt x="2524755" y="1120244"/>
                  <a:pt x="2528191" y="1123512"/>
                </a:cubicBezTo>
                <a:cubicBezTo>
                  <a:pt x="2531626" y="1126780"/>
                  <a:pt x="2531626" y="1126780"/>
                  <a:pt x="2535062" y="1133315"/>
                </a:cubicBezTo>
                <a:cubicBezTo>
                  <a:pt x="2538499" y="1133315"/>
                  <a:pt x="2538499" y="1123512"/>
                  <a:pt x="2541935" y="1133315"/>
                </a:cubicBezTo>
                <a:cubicBezTo>
                  <a:pt x="2541935" y="1130048"/>
                  <a:pt x="2541935" y="1126780"/>
                  <a:pt x="2538499" y="1116977"/>
                </a:cubicBezTo>
                <a:cubicBezTo>
                  <a:pt x="2541935" y="1123512"/>
                  <a:pt x="2545371" y="1133315"/>
                  <a:pt x="2548807" y="1136583"/>
                </a:cubicBezTo>
                <a:cubicBezTo>
                  <a:pt x="2538499" y="1130048"/>
                  <a:pt x="2541935" y="1156190"/>
                  <a:pt x="2535062" y="1159457"/>
                </a:cubicBezTo>
                <a:cubicBezTo>
                  <a:pt x="2535062" y="1152922"/>
                  <a:pt x="2538499" y="1152922"/>
                  <a:pt x="2538499" y="1146386"/>
                </a:cubicBezTo>
                <a:cubicBezTo>
                  <a:pt x="2535062" y="1139851"/>
                  <a:pt x="2535062" y="1149654"/>
                  <a:pt x="2535062" y="1152922"/>
                </a:cubicBezTo>
                <a:cubicBezTo>
                  <a:pt x="2531626" y="1152922"/>
                  <a:pt x="2531626" y="1136583"/>
                  <a:pt x="2535062" y="1139851"/>
                </a:cubicBezTo>
                <a:cubicBezTo>
                  <a:pt x="2528191" y="1133315"/>
                  <a:pt x="2524755" y="1130048"/>
                  <a:pt x="2521319" y="1133315"/>
                </a:cubicBezTo>
                <a:lnTo>
                  <a:pt x="2521319" y="1120570"/>
                </a:lnTo>
                <a:lnTo>
                  <a:pt x="2519067" y="1116144"/>
                </a:lnTo>
                <a:cubicBezTo>
                  <a:pt x="2518642" y="1112812"/>
                  <a:pt x="2518642" y="1108647"/>
                  <a:pt x="2518642" y="1105316"/>
                </a:cubicBezTo>
                <a:close/>
                <a:moveTo>
                  <a:pt x="2515849" y="1088853"/>
                </a:moveTo>
                <a:lnTo>
                  <a:pt x="2523828" y="1109235"/>
                </a:lnTo>
                <a:lnTo>
                  <a:pt x="2522034" y="1106149"/>
                </a:lnTo>
                <a:cubicBezTo>
                  <a:pt x="2521185" y="1104482"/>
                  <a:pt x="2520337" y="1103649"/>
                  <a:pt x="2518642" y="1105316"/>
                </a:cubicBezTo>
                <a:close/>
                <a:moveTo>
                  <a:pt x="2513979" y="1084075"/>
                </a:moveTo>
                <a:lnTo>
                  <a:pt x="2514826" y="1084908"/>
                </a:lnTo>
                <a:cubicBezTo>
                  <a:pt x="2515251" y="1084491"/>
                  <a:pt x="2515251" y="1083658"/>
                  <a:pt x="2515251" y="1085325"/>
                </a:cubicBezTo>
                <a:lnTo>
                  <a:pt x="2515849" y="1088853"/>
                </a:lnTo>
                <a:close/>
                <a:moveTo>
                  <a:pt x="2531511" y="1082582"/>
                </a:moveTo>
                <a:lnTo>
                  <a:pt x="2534148" y="1083713"/>
                </a:lnTo>
                <a:cubicBezTo>
                  <a:pt x="2535412" y="1085821"/>
                  <a:pt x="2536254" y="1089196"/>
                  <a:pt x="2534569" y="1092571"/>
                </a:cubicBezTo>
                <a:close/>
                <a:moveTo>
                  <a:pt x="2529995" y="1077630"/>
                </a:moveTo>
                <a:lnTo>
                  <a:pt x="2531511" y="1082582"/>
                </a:lnTo>
                <a:lnTo>
                  <a:pt x="2531199" y="1082448"/>
                </a:lnTo>
                <a:close/>
                <a:moveTo>
                  <a:pt x="2444457" y="1015240"/>
                </a:moveTo>
                <a:lnTo>
                  <a:pt x="2443590" y="1015385"/>
                </a:lnTo>
                <a:cubicBezTo>
                  <a:pt x="2441904" y="1015385"/>
                  <a:pt x="2440217" y="1016227"/>
                  <a:pt x="2438531" y="1021286"/>
                </a:cubicBezTo>
                <a:cubicBezTo>
                  <a:pt x="2445276" y="1028029"/>
                  <a:pt x="2448649" y="1034774"/>
                  <a:pt x="2452021" y="1034774"/>
                </a:cubicBezTo>
                <a:lnTo>
                  <a:pt x="2452377" y="1031225"/>
                </a:lnTo>
                <a:lnTo>
                  <a:pt x="2448775" y="1023192"/>
                </a:lnTo>
                <a:close/>
                <a:moveTo>
                  <a:pt x="2378260" y="985734"/>
                </a:moveTo>
                <a:cubicBezTo>
                  <a:pt x="2380133" y="985578"/>
                  <a:pt x="2383883" y="996199"/>
                  <a:pt x="2383883" y="993699"/>
                </a:cubicBezTo>
                <a:lnTo>
                  <a:pt x="2377831" y="987647"/>
                </a:lnTo>
                <a:close/>
                <a:moveTo>
                  <a:pt x="2373887" y="983704"/>
                </a:moveTo>
                <a:lnTo>
                  <a:pt x="2377831" y="987647"/>
                </a:lnTo>
                <a:lnTo>
                  <a:pt x="2377218" y="990368"/>
                </a:lnTo>
                <a:cubicBezTo>
                  <a:pt x="2377218" y="990368"/>
                  <a:pt x="2373887" y="987036"/>
                  <a:pt x="2373887" y="983704"/>
                </a:cubicBezTo>
                <a:close/>
                <a:moveTo>
                  <a:pt x="2488121" y="972045"/>
                </a:moveTo>
                <a:lnTo>
                  <a:pt x="2487174" y="977391"/>
                </a:lnTo>
                <a:lnTo>
                  <a:pt x="2486849" y="975793"/>
                </a:lnTo>
                <a:cubicBezTo>
                  <a:pt x="2487273" y="974544"/>
                  <a:pt x="2488121" y="973711"/>
                  <a:pt x="2488121" y="972045"/>
                </a:cubicBezTo>
                <a:close/>
                <a:moveTo>
                  <a:pt x="148469" y="967725"/>
                </a:moveTo>
                <a:lnTo>
                  <a:pt x="148663" y="968048"/>
                </a:lnTo>
                <a:lnTo>
                  <a:pt x="145099" y="981221"/>
                </a:lnTo>
                <a:cubicBezTo>
                  <a:pt x="141729" y="981221"/>
                  <a:pt x="148469" y="964351"/>
                  <a:pt x="148469" y="967725"/>
                </a:cubicBezTo>
                <a:close/>
                <a:moveTo>
                  <a:pt x="2472174" y="952052"/>
                </a:moveTo>
                <a:cubicBezTo>
                  <a:pt x="2478838" y="958715"/>
                  <a:pt x="2468843" y="955385"/>
                  <a:pt x="2472174" y="962048"/>
                </a:cubicBezTo>
                <a:cubicBezTo>
                  <a:pt x="2472174" y="962048"/>
                  <a:pt x="2472174" y="958715"/>
                  <a:pt x="2468843" y="955385"/>
                </a:cubicBezTo>
                <a:cubicBezTo>
                  <a:pt x="2468843" y="952052"/>
                  <a:pt x="2468843" y="952052"/>
                  <a:pt x="2472174" y="952052"/>
                </a:cubicBezTo>
                <a:close/>
                <a:moveTo>
                  <a:pt x="2347632" y="944080"/>
                </a:moveTo>
                <a:lnTo>
                  <a:pt x="2352535" y="955213"/>
                </a:lnTo>
                <a:lnTo>
                  <a:pt x="2353689" y="955670"/>
                </a:lnTo>
                <a:lnTo>
                  <a:pt x="2353689" y="950118"/>
                </a:lnTo>
                <a:close/>
                <a:moveTo>
                  <a:pt x="177614" y="920677"/>
                </a:moveTo>
                <a:lnTo>
                  <a:pt x="177537" y="921330"/>
                </a:lnTo>
                <a:cubicBezTo>
                  <a:pt x="176273" y="927234"/>
                  <a:pt x="173745" y="935670"/>
                  <a:pt x="172061" y="937357"/>
                </a:cubicBezTo>
                <a:close/>
                <a:moveTo>
                  <a:pt x="2416368" y="914571"/>
                </a:moveTo>
                <a:cubicBezTo>
                  <a:pt x="2416368" y="918070"/>
                  <a:pt x="2416368" y="921567"/>
                  <a:pt x="2421366" y="925067"/>
                </a:cubicBezTo>
                <a:cubicBezTo>
                  <a:pt x="2416368" y="925067"/>
                  <a:pt x="2421366" y="932063"/>
                  <a:pt x="2416368" y="932063"/>
                </a:cubicBezTo>
                <a:cubicBezTo>
                  <a:pt x="2416368" y="925067"/>
                  <a:pt x="2416368" y="921567"/>
                  <a:pt x="2416368" y="914571"/>
                </a:cubicBezTo>
                <a:close/>
                <a:moveTo>
                  <a:pt x="2343590" y="913200"/>
                </a:moveTo>
                <a:cubicBezTo>
                  <a:pt x="2343590" y="914878"/>
                  <a:pt x="2344432" y="914878"/>
                  <a:pt x="2345274" y="915296"/>
                </a:cubicBezTo>
                <a:lnTo>
                  <a:pt x="2345976" y="917226"/>
                </a:lnTo>
                <a:close/>
                <a:moveTo>
                  <a:pt x="2387006" y="907075"/>
                </a:moveTo>
                <a:cubicBezTo>
                  <a:pt x="2393253" y="917070"/>
                  <a:pt x="2393253" y="927066"/>
                  <a:pt x="2396378" y="937061"/>
                </a:cubicBezTo>
                <a:cubicBezTo>
                  <a:pt x="2393253" y="937061"/>
                  <a:pt x="2393253" y="927066"/>
                  <a:pt x="2390130" y="933729"/>
                </a:cubicBezTo>
                <a:lnTo>
                  <a:pt x="2390130" y="930398"/>
                </a:lnTo>
                <a:cubicBezTo>
                  <a:pt x="2383883" y="923733"/>
                  <a:pt x="2383883" y="910407"/>
                  <a:pt x="2387006" y="907075"/>
                </a:cubicBezTo>
                <a:close/>
                <a:moveTo>
                  <a:pt x="147822" y="898797"/>
                </a:moveTo>
                <a:cubicBezTo>
                  <a:pt x="147932" y="899203"/>
                  <a:pt x="147057" y="901640"/>
                  <a:pt x="144433" y="907325"/>
                </a:cubicBezTo>
                <a:cubicBezTo>
                  <a:pt x="140934" y="910573"/>
                  <a:pt x="144433" y="910573"/>
                  <a:pt x="140934" y="917070"/>
                </a:cubicBezTo>
                <a:cubicBezTo>
                  <a:pt x="138312" y="914634"/>
                  <a:pt x="147495" y="897579"/>
                  <a:pt x="147822" y="898797"/>
                </a:cubicBezTo>
                <a:close/>
                <a:moveTo>
                  <a:pt x="2421366" y="897579"/>
                </a:moveTo>
                <a:cubicBezTo>
                  <a:pt x="2421366" y="894580"/>
                  <a:pt x="2424697" y="906575"/>
                  <a:pt x="2428029" y="906575"/>
                </a:cubicBezTo>
                <a:cubicBezTo>
                  <a:pt x="2431361" y="909573"/>
                  <a:pt x="2428029" y="906575"/>
                  <a:pt x="2424697" y="906575"/>
                </a:cubicBezTo>
                <a:cubicBezTo>
                  <a:pt x="2421366" y="897579"/>
                  <a:pt x="2421366" y="897579"/>
                  <a:pt x="2421366" y="897579"/>
                </a:cubicBezTo>
                <a:close/>
                <a:moveTo>
                  <a:pt x="2600485" y="874300"/>
                </a:moveTo>
                <a:lnTo>
                  <a:pt x="2603363" y="882103"/>
                </a:lnTo>
                <a:cubicBezTo>
                  <a:pt x="2607945" y="894331"/>
                  <a:pt x="2612108" y="906139"/>
                  <a:pt x="2613775" y="914572"/>
                </a:cubicBezTo>
                <a:cubicBezTo>
                  <a:pt x="2607111" y="907826"/>
                  <a:pt x="2607111" y="890958"/>
                  <a:pt x="2607111" y="897705"/>
                </a:cubicBezTo>
                <a:cubicBezTo>
                  <a:pt x="2607111" y="894331"/>
                  <a:pt x="2604612" y="890115"/>
                  <a:pt x="2602530" y="885898"/>
                </a:cubicBezTo>
                <a:close/>
                <a:moveTo>
                  <a:pt x="2600356" y="873952"/>
                </a:moveTo>
                <a:lnTo>
                  <a:pt x="2600447" y="874091"/>
                </a:lnTo>
                <a:lnTo>
                  <a:pt x="2600485" y="874300"/>
                </a:lnTo>
                <a:close/>
                <a:moveTo>
                  <a:pt x="2338904" y="869592"/>
                </a:moveTo>
                <a:cubicBezTo>
                  <a:pt x="2342235" y="879587"/>
                  <a:pt x="2345567" y="889583"/>
                  <a:pt x="2348899" y="892915"/>
                </a:cubicBezTo>
                <a:cubicBezTo>
                  <a:pt x="2348899" y="899578"/>
                  <a:pt x="2338904" y="872924"/>
                  <a:pt x="2338904" y="869592"/>
                </a:cubicBezTo>
                <a:close/>
                <a:moveTo>
                  <a:pt x="154095" y="869592"/>
                </a:moveTo>
                <a:cubicBezTo>
                  <a:pt x="154095" y="873091"/>
                  <a:pt x="154095" y="869592"/>
                  <a:pt x="157427" y="869592"/>
                </a:cubicBezTo>
                <a:cubicBezTo>
                  <a:pt x="157427" y="873091"/>
                  <a:pt x="154095" y="876589"/>
                  <a:pt x="154095" y="880088"/>
                </a:cubicBezTo>
                <a:cubicBezTo>
                  <a:pt x="154095" y="880088"/>
                  <a:pt x="150764" y="887084"/>
                  <a:pt x="147432" y="887084"/>
                </a:cubicBezTo>
                <a:cubicBezTo>
                  <a:pt x="150764" y="876589"/>
                  <a:pt x="150764" y="876589"/>
                  <a:pt x="154095" y="869592"/>
                </a:cubicBezTo>
                <a:close/>
                <a:moveTo>
                  <a:pt x="2343901" y="859597"/>
                </a:moveTo>
                <a:cubicBezTo>
                  <a:pt x="2350565" y="863344"/>
                  <a:pt x="2347232" y="867092"/>
                  <a:pt x="2353897" y="870842"/>
                </a:cubicBezTo>
                <a:cubicBezTo>
                  <a:pt x="2350565" y="870842"/>
                  <a:pt x="2350565" y="874590"/>
                  <a:pt x="2353897" y="874590"/>
                </a:cubicBezTo>
                <a:cubicBezTo>
                  <a:pt x="2347232" y="874590"/>
                  <a:pt x="2347232" y="863344"/>
                  <a:pt x="2343901" y="859597"/>
                </a:cubicBezTo>
                <a:close/>
                <a:moveTo>
                  <a:pt x="2307009" y="856052"/>
                </a:moveTo>
                <a:lnTo>
                  <a:pt x="2307158" y="856313"/>
                </a:lnTo>
                <a:lnTo>
                  <a:pt x="2307189" y="856143"/>
                </a:lnTo>
                <a:lnTo>
                  <a:pt x="2307142" y="856052"/>
                </a:lnTo>
                <a:close/>
                <a:moveTo>
                  <a:pt x="2590452" y="847103"/>
                </a:moveTo>
                <a:lnTo>
                  <a:pt x="2600356" y="873952"/>
                </a:lnTo>
                <a:lnTo>
                  <a:pt x="2597115" y="869030"/>
                </a:lnTo>
                <a:cubicBezTo>
                  <a:pt x="2596283" y="868188"/>
                  <a:pt x="2595450" y="867344"/>
                  <a:pt x="2593784" y="863971"/>
                </a:cubicBezTo>
                <a:cubicBezTo>
                  <a:pt x="2597115" y="857223"/>
                  <a:pt x="2583789" y="850476"/>
                  <a:pt x="2590452" y="847103"/>
                </a:cubicBezTo>
                <a:close/>
                <a:moveTo>
                  <a:pt x="2432193" y="837108"/>
                </a:moveTo>
                <a:cubicBezTo>
                  <a:pt x="2435525" y="842106"/>
                  <a:pt x="2436357" y="845438"/>
                  <a:pt x="2436775" y="848353"/>
                </a:cubicBezTo>
                <a:lnTo>
                  <a:pt x="2438460" y="855435"/>
                </a:lnTo>
                <a:lnTo>
                  <a:pt x="2443855" y="869593"/>
                </a:lnTo>
                <a:cubicBezTo>
                  <a:pt x="2442189" y="869593"/>
                  <a:pt x="2439690" y="865221"/>
                  <a:pt x="2438024" y="860846"/>
                </a:cubicBezTo>
                <a:lnTo>
                  <a:pt x="2437455" y="854871"/>
                </a:lnTo>
                <a:lnTo>
                  <a:pt x="2431777" y="845853"/>
                </a:lnTo>
                <a:cubicBezTo>
                  <a:pt x="2430527" y="841273"/>
                  <a:pt x="2430527" y="837108"/>
                  <a:pt x="2432193" y="837108"/>
                </a:cubicBezTo>
                <a:close/>
                <a:moveTo>
                  <a:pt x="2346401" y="832110"/>
                </a:moveTo>
                <a:cubicBezTo>
                  <a:pt x="2356397" y="845949"/>
                  <a:pt x="2359727" y="852869"/>
                  <a:pt x="2366392" y="870170"/>
                </a:cubicBezTo>
                <a:cubicBezTo>
                  <a:pt x="2366392" y="877089"/>
                  <a:pt x="2363059" y="870170"/>
                  <a:pt x="2359727" y="859790"/>
                </a:cubicBezTo>
                <a:cubicBezTo>
                  <a:pt x="2353064" y="849409"/>
                  <a:pt x="2349732" y="839030"/>
                  <a:pt x="2346401" y="832110"/>
                </a:cubicBezTo>
                <a:close/>
                <a:moveTo>
                  <a:pt x="175543" y="828953"/>
                </a:moveTo>
                <a:cubicBezTo>
                  <a:pt x="175752" y="829656"/>
                  <a:pt x="174918" y="831663"/>
                  <a:pt x="172420" y="835680"/>
                </a:cubicBezTo>
                <a:cubicBezTo>
                  <a:pt x="169088" y="829253"/>
                  <a:pt x="169088" y="842106"/>
                  <a:pt x="162425" y="838893"/>
                </a:cubicBezTo>
                <a:cubicBezTo>
                  <a:pt x="164923" y="836483"/>
                  <a:pt x="174918" y="826845"/>
                  <a:pt x="175543" y="828953"/>
                </a:cubicBezTo>
                <a:close/>
                <a:moveTo>
                  <a:pt x="2579624" y="827111"/>
                </a:moveTo>
                <a:cubicBezTo>
                  <a:pt x="2586289" y="836107"/>
                  <a:pt x="2579624" y="833108"/>
                  <a:pt x="2582956" y="842104"/>
                </a:cubicBezTo>
                <a:cubicBezTo>
                  <a:pt x="2582956" y="842104"/>
                  <a:pt x="2579624" y="839105"/>
                  <a:pt x="2579624" y="836107"/>
                </a:cubicBezTo>
                <a:cubicBezTo>
                  <a:pt x="2582956" y="836107"/>
                  <a:pt x="2576293" y="827111"/>
                  <a:pt x="2579624" y="827111"/>
                </a:cubicBezTo>
                <a:close/>
                <a:moveTo>
                  <a:pt x="2331251" y="825498"/>
                </a:moveTo>
                <a:cubicBezTo>
                  <a:pt x="2330783" y="824613"/>
                  <a:pt x="2331407" y="824613"/>
                  <a:pt x="2333906" y="826278"/>
                </a:cubicBezTo>
                <a:cubicBezTo>
                  <a:pt x="2337237" y="829611"/>
                  <a:pt x="2340569" y="826278"/>
                  <a:pt x="2343901" y="836274"/>
                </a:cubicBezTo>
                <a:cubicBezTo>
                  <a:pt x="2343901" y="838773"/>
                  <a:pt x="2332657" y="828153"/>
                  <a:pt x="2331251" y="825498"/>
                </a:cubicBezTo>
                <a:close/>
                <a:moveTo>
                  <a:pt x="2391380" y="792127"/>
                </a:moveTo>
                <a:cubicBezTo>
                  <a:pt x="2394711" y="792127"/>
                  <a:pt x="2394711" y="792127"/>
                  <a:pt x="2394711" y="792127"/>
                </a:cubicBezTo>
                <a:cubicBezTo>
                  <a:pt x="2398043" y="795627"/>
                  <a:pt x="2394711" y="795627"/>
                  <a:pt x="2401375" y="802623"/>
                </a:cubicBezTo>
                <a:cubicBezTo>
                  <a:pt x="2398043" y="809620"/>
                  <a:pt x="2394711" y="792127"/>
                  <a:pt x="2394711" y="795627"/>
                </a:cubicBezTo>
                <a:cubicBezTo>
                  <a:pt x="2391380" y="792127"/>
                  <a:pt x="2391380" y="792127"/>
                  <a:pt x="2391380" y="792127"/>
                </a:cubicBezTo>
                <a:close/>
                <a:moveTo>
                  <a:pt x="2481336" y="782757"/>
                </a:moveTo>
                <a:cubicBezTo>
                  <a:pt x="2481336" y="785882"/>
                  <a:pt x="2481336" y="785882"/>
                  <a:pt x="2483836" y="792129"/>
                </a:cubicBezTo>
                <a:cubicBezTo>
                  <a:pt x="2483836" y="792129"/>
                  <a:pt x="2481336" y="789005"/>
                  <a:pt x="2481336" y="789005"/>
                </a:cubicBezTo>
                <a:cubicBezTo>
                  <a:pt x="2478838" y="785882"/>
                  <a:pt x="2478838" y="779634"/>
                  <a:pt x="2481336" y="782757"/>
                </a:cubicBezTo>
                <a:close/>
                <a:moveTo>
                  <a:pt x="2361394" y="779634"/>
                </a:moveTo>
                <a:cubicBezTo>
                  <a:pt x="2364725" y="779634"/>
                  <a:pt x="2368057" y="790130"/>
                  <a:pt x="2371389" y="797127"/>
                </a:cubicBezTo>
                <a:cubicBezTo>
                  <a:pt x="2371389" y="797127"/>
                  <a:pt x="2368057" y="790130"/>
                  <a:pt x="2368057" y="793628"/>
                </a:cubicBezTo>
                <a:cubicBezTo>
                  <a:pt x="2364725" y="790130"/>
                  <a:pt x="2364725" y="786631"/>
                  <a:pt x="2361394" y="779634"/>
                </a:cubicBezTo>
                <a:close/>
                <a:moveTo>
                  <a:pt x="174920" y="774636"/>
                </a:moveTo>
                <a:cubicBezTo>
                  <a:pt x="171512" y="788424"/>
                  <a:pt x="164696" y="798764"/>
                  <a:pt x="161290" y="812549"/>
                </a:cubicBezTo>
                <a:cubicBezTo>
                  <a:pt x="164696" y="805657"/>
                  <a:pt x="171512" y="805657"/>
                  <a:pt x="164696" y="815997"/>
                </a:cubicBezTo>
                <a:cubicBezTo>
                  <a:pt x="168104" y="815997"/>
                  <a:pt x="168104" y="812549"/>
                  <a:pt x="168104" y="819442"/>
                </a:cubicBezTo>
                <a:cubicBezTo>
                  <a:pt x="164696" y="829782"/>
                  <a:pt x="168104" y="819442"/>
                  <a:pt x="164696" y="819442"/>
                </a:cubicBezTo>
                <a:cubicBezTo>
                  <a:pt x="161290" y="833229"/>
                  <a:pt x="151066" y="847017"/>
                  <a:pt x="154474" y="857357"/>
                </a:cubicBezTo>
                <a:cubicBezTo>
                  <a:pt x="154474" y="853909"/>
                  <a:pt x="157882" y="853909"/>
                  <a:pt x="161290" y="847017"/>
                </a:cubicBezTo>
                <a:cubicBezTo>
                  <a:pt x="154474" y="871142"/>
                  <a:pt x="147658" y="864250"/>
                  <a:pt x="140844" y="874590"/>
                </a:cubicBezTo>
                <a:cubicBezTo>
                  <a:pt x="147658" y="857357"/>
                  <a:pt x="140844" y="860802"/>
                  <a:pt x="140844" y="864250"/>
                </a:cubicBezTo>
                <a:cubicBezTo>
                  <a:pt x="140844" y="857357"/>
                  <a:pt x="154474" y="836677"/>
                  <a:pt x="151066" y="833229"/>
                </a:cubicBezTo>
                <a:cubicBezTo>
                  <a:pt x="147658" y="836677"/>
                  <a:pt x="144252" y="847017"/>
                  <a:pt x="137436" y="857357"/>
                </a:cubicBezTo>
                <a:cubicBezTo>
                  <a:pt x="140844" y="847017"/>
                  <a:pt x="140844" y="843569"/>
                  <a:pt x="140844" y="836677"/>
                </a:cubicBezTo>
                <a:cubicBezTo>
                  <a:pt x="144252" y="829782"/>
                  <a:pt x="144252" y="819442"/>
                  <a:pt x="154474" y="805657"/>
                </a:cubicBezTo>
                <a:cubicBezTo>
                  <a:pt x="140844" y="826337"/>
                  <a:pt x="154474" y="798764"/>
                  <a:pt x="154474" y="791869"/>
                </a:cubicBezTo>
                <a:cubicBezTo>
                  <a:pt x="161290" y="778084"/>
                  <a:pt x="151066" y="802209"/>
                  <a:pt x="154474" y="802209"/>
                </a:cubicBezTo>
                <a:cubicBezTo>
                  <a:pt x="164696" y="781529"/>
                  <a:pt x="164696" y="784976"/>
                  <a:pt x="174920" y="774636"/>
                </a:cubicBezTo>
                <a:close/>
                <a:moveTo>
                  <a:pt x="2413869" y="767973"/>
                </a:moveTo>
                <a:cubicBezTo>
                  <a:pt x="2417617" y="764641"/>
                  <a:pt x="2428862" y="777969"/>
                  <a:pt x="2428862" y="784632"/>
                </a:cubicBezTo>
                <a:cubicBezTo>
                  <a:pt x="2425114" y="781299"/>
                  <a:pt x="2417617" y="771304"/>
                  <a:pt x="2413869" y="767973"/>
                </a:cubicBezTo>
                <a:close/>
                <a:moveTo>
                  <a:pt x="2371389" y="764641"/>
                </a:moveTo>
                <a:cubicBezTo>
                  <a:pt x="2377637" y="768211"/>
                  <a:pt x="2374512" y="775351"/>
                  <a:pt x="2380760" y="782489"/>
                </a:cubicBezTo>
                <a:cubicBezTo>
                  <a:pt x="2383884" y="789629"/>
                  <a:pt x="2374512" y="778919"/>
                  <a:pt x="2374512" y="775351"/>
                </a:cubicBezTo>
                <a:cubicBezTo>
                  <a:pt x="2374512" y="771781"/>
                  <a:pt x="2374512" y="768211"/>
                  <a:pt x="2371389" y="764641"/>
                </a:cubicBezTo>
                <a:close/>
                <a:moveTo>
                  <a:pt x="2326411" y="764641"/>
                </a:moveTo>
                <a:cubicBezTo>
                  <a:pt x="2329533" y="764641"/>
                  <a:pt x="2332658" y="771638"/>
                  <a:pt x="2332658" y="768140"/>
                </a:cubicBezTo>
                <a:cubicBezTo>
                  <a:pt x="2335781" y="771638"/>
                  <a:pt x="2338905" y="775137"/>
                  <a:pt x="2338905" y="778635"/>
                </a:cubicBezTo>
                <a:cubicBezTo>
                  <a:pt x="2338905" y="782134"/>
                  <a:pt x="2335781" y="775137"/>
                  <a:pt x="2335781" y="775137"/>
                </a:cubicBezTo>
                <a:cubicBezTo>
                  <a:pt x="2335781" y="778635"/>
                  <a:pt x="2335781" y="778635"/>
                  <a:pt x="2332658" y="775137"/>
                </a:cubicBezTo>
                <a:cubicBezTo>
                  <a:pt x="2326411" y="771638"/>
                  <a:pt x="2329533" y="768140"/>
                  <a:pt x="2326411" y="764641"/>
                </a:cubicBezTo>
                <a:close/>
                <a:moveTo>
                  <a:pt x="2218960" y="764641"/>
                </a:moveTo>
                <a:cubicBezTo>
                  <a:pt x="2222291" y="764641"/>
                  <a:pt x="2225623" y="768389"/>
                  <a:pt x="2228955" y="775886"/>
                </a:cubicBezTo>
                <a:cubicBezTo>
                  <a:pt x="2228955" y="779634"/>
                  <a:pt x="2222291" y="768389"/>
                  <a:pt x="2218960" y="764641"/>
                </a:cubicBezTo>
                <a:close/>
                <a:moveTo>
                  <a:pt x="2399765" y="751781"/>
                </a:moveTo>
                <a:lnTo>
                  <a:pt x="2406502" y="758526"/>
                </a:lnTo>
                <a:cubicBezTo>
                  <a:pt x="2408186" y="760212"/>
                  <a:pt x="2407344" y="761055"/>
                  <a:pt x="2405658" y="760212"/>
                </a:cubicBezTo>
                <a:close/>
                <a:moveTo>
                  <a:pt x="181165" y="742151"/>
                </a:moveTo>
                <a:cubicBezTo>
                  <a:pt x="183040" y="740278"/>
                  <a:pt x="183040" y="742151"/>
                  <a:pt x="183508" y="743557"/>
                </a:cubicBezTo>
                <a:lnTo>
                  <a:pt x="186956" y="742617"/>
                </a:lnTo>
                <a:lnTo>
                  <a:pt x="181165" y="749648"/>
                </a:lnTo>
                <a:cubicBezTo>
                  <a:pt x="181165" y="749648"/>
                  <a:pt x="177418" y="749648"/>
                  <a:pt x="181165" y="742151"/>
                </a:cubicBezTo>
                <a:close/>
                <a:moveTo>
                  <a:pt x="187725" y="741683"/>
                </a:moveTo>
                <a:cubicBezTo>
                  <a:pt x="189599" y="739341"/>
                  <a:pt x="190536" y="738403"/>
                  <a:pt x="188663" y="742151"/>
                </a:cubicBezTo>
                <a:lnTo>
                  <a:pt x="186956" y="742617"/>
                </a:lnTo>
                <a:close/>
                <a:moveTo>
                  <a:pt x="2346401" y="739653"/>
                </a:moveTo>
                <a:cubicBezTo>
                  <a:pt x="2349971" y="739653"/>
                  <a:pt x="2371389" y="758930"/>
                  <a:pt x="2367819" y="762143"/>
                </a:cubicBezTo>
                <a:cubicBezTo>
                  <a:pt x="2360679" y="752505"/>
                  <a:pt x="2357109" y="752505"/>
                  <a:pt x="2349971" y="742866"/>
                </a:cubicBezTo>
                <a:cubicBezTo>
                  <a:pt x="2349971" y="742866"/>
                  <a:pt x="2353539" y="749291"/>
                  <a:pt x="2353539" y="752505"/>
                </a:cubicBezTo>
                <a:cubicBezTo>
                  <a:pt x="2353539" y="758930"/>
                  <a:pt x="2349971" y="742866"/>
                  <a:pt x="2346401" y="739653"/>
                </a:cubicBezTo>
                <a:close/>
                <a:moveTo>
                  <a:pt x="2535111" y="737311"/>
                </a:moveTo>
                <a:cubicBezTo>
                  <a:pt x="2536233" y="738820"/>
                  <a:pt x="2538185" y="742151"/>
                  <a:pt x="2541310" y="747983"/>
                </a:cubicBezTo>
                <a:cubicBezTo>
                  <a:pt x="2538185" y="747983"/>
                  <a:pt x="2541310" y="754646"/>
                  <a:pt x="2538185" y="754646"/>
                </a:cubicBezTo>
                <a:cubicBezTo>
                  <a:pt x="2535843" y="744651"/>
                  <a:pt x="2531743" y="732781"/>
                  <a:pt x="2535111" y="737311"/>
                </a:cubicBezTo>
                <a:close/>
                <a:moveTo>
                  <a:pt x="2187474" y="729658"/>
                </a:moveTo>
                <a:cubicBezTo>
                  <a:pt x="2194472" y="735655"/>
                  <a:pt x="2194472" y="738653"/>
                  <a:pt x="2201469" y="744651"/>
                </a:cubicBezTo>
                <a:cubicBezTo>
                  <a:pt x="2197970" y="744651"/>
                  <a:pt x="2183977" y="729658"/>
                  <a:pt x="2187474" y="729658"/>
                </a:cubicBezTo>
                <a:close/>
                <a:moveTo>
                  <a:pt x="2308918" y="724660"/>
                </a:moveTo>
                <a:cubicBezTo>
                  <a:pt x="2315581" y="732156"/>
                  <a:pt x="2315581" y="732156"/>
                  <a:pt x="2315581" y="732156"/>
                </a:cubicBezTo>
                <a:cubicBezTo>
                  <a:pt x="2312249" y="732156"/>
                  <a:pt x="2318913" y="739653"/>
                  <a:pt x="2315581" y="739653"/>
                </a:cubicBezTo>
                <a:cubicBezTo>
                  <a:pt x="2315581" y="735905"/>
                  <a:pt x="2308918" y="728408"/>
                  <a:pt x="2308918" y="724660"/>
                </a:cubicBezTo>
                <a:close/>
                <a:moveTo>
                  <a:pt x="194284" y="717163"/>
                </a:moveTo>
                <a:cubicBezTo>
                  <a:pt x="194284" y="717163"/>
                  <a:pt x="194284" y="720662"/>
                  <a:pt x="197408" y="720662"/>
                </a:cubicBezTo>
                <a:cubicBezTo>
                  <a:pt x="191161" y="727659"/>
                  <a:pt x="188036" y="734655"/>
                  <a:pt x="184913" y="734655"/>
                </a:cubicBezTo>
                <a:cubicBezTo>
                  <a:pt x="191161" y="727659"/>
                  <a:pt x="191161" y="727659"/>
                  <a:pt x="194284" y="717163"/>
                </a:cubicBezTo>
                <a:close/>
                <a:moveTo>
                  <a:pt x="2341268" y="716262"/>
                </a:moveTo>
                <a:lnTo>
                  <a:pt x="2342467" y="718035"/>
                </a:lnTo>
                <a:cubicBezTo>
                  <a:pt x="2342467" y="718035"/>
                  <a:pt x="2341625" y="717191"/>
                  <a:pt x="2341203" y="716348"/>
                </a:cubicBezTo>
                <a:close/>
                <a:moveTo>
                  <a:pt x="2295431" y="704361"/>
                </a:moveTo>
                <a:lnTo>
                  <a:pt x="2298655" y="707912"/>
                </a:lnTo>
                <a:cubicBezTo>
                  <a:pt x="2302025" y="711287"/>
                  <a:pt x="2302025" y="714661"/>
                  <a:pt x="2302025" y="714661"/>
                </a:cubicBezTo>
                <a:close/>
                <a:moveTo>
                  <a:pt x="2294555" y="702993"/>
                </a:moveTo>
                <a:lnTo>
                  <a:pt x="2295431" y="704361"/>
                </a:lnTo>
                <a:lnTo>
                  <a:pt x="2294443" y="703273"/>
                </a:lnTo>
                <a:close/>
                <a:moveTo>
                  <a:pt x="2305395" y="684293"/>
                </a:moveTo>
                <a:cubicBezTo>
                  <a:pt x="2308765" y="687668"/>
                  <a:pt x="2312135" y="691041"/>
                  <a:pt x="2315507" y="697791"/>
                </a:cubicBezTo>
                <a:lnTo>
                  <a:pt x="2322247" y="704539"/>
                </a:lnTo>
                <a:lnTo>
                  <a:pt x="2316769" y="703695"/>
                </a:lnTo>
                <a:cubicBezTo>
                  <a:pt x="2315505" y="703695"/>
                  <a:pt x="2315505" y="704539"/>
                  <a:pt x="2318877" y="707912"/>
                </a:cubicBezTo>
                <a:cubicBezTo>
                  <a:pt x="2308765" y="701164"/>
                  <a:pt x="2312135" y="694416"/>
                  <a:pt x="2305395" y="684293"/>
                </a:cubicBezTo>
                <a:close/>
                <a:moveTo>
                  <a:pt x="2475977" y="672270"/>
                </a:moveTo>
                <a:cubicBezTo>
                  <a:pt x="2478083" y="673966"/>
                  <a:pt x="2481453" y="677355"/>
                  <a:pt x="2484825" y="680744"/>
                </a:cubicBezTo>
                <a:cubicBezTo>
                  <a:pt x="2481454" y="684134"/>
                  <a:pt x="2484825" y="680744"/>
                  <a:pt x="2488195" y="687523"/>
                </a:cubicBezTo>
                <a:cubicBezTo>
                  <a:pt x="2491565" y="694303"/>
                  <a:pt x="2488195" y="687523"/>
                  <a:pt x="2484825" y="690912"/>
                </a:cubicBezTo>
                <a:cubicBezTo>
                  <a:pt x="2488195" y="694303"/>
                  <a:pt x="2491565" y="694303"/>
                  <a:pt x="2491565" y="701080"/>
                </a:cubicBezTo>
                <a:cubicBezTo>
                  <a:pt x="2491565" y="694303"/>
                  <a:pt x="2498306" y="701080"/>
                  <a:pt x="2494936" y="704471"/>
                </a:cubicBezTo>
                <a:cubicBezTo>
                  <a:pt x="2498306" y="704471"/>
                  <a:pt x="2501676" y="707860"/>
                  <a:pt x="2505048" y="711249"/>
                </a:cubicBezTo>
                <a:cubicBezTo>
                  <a:pt x="2511788" y="734976"/>
                  <a:pt x="2535382" y="758702"/>
                  <a:pt x="2538752" y="779039"/>
                </a:cubicBezTo>
                <a:cubicBezTo>
                  <a:pt x="2542123" y="785819"/>
                  <a:pt x="2555605" y="806156"/>
                  <a:pt x="2552234" y="809544"/>
                </a:cubicBezTo>
                <a:cubicBezTo>
                  <a:pt x="2558975" y="812935"/>
                  <a:pt x="2558975" y="836661"/>
                  <a:pt x="2569087" y="843440"/>
                </a:cubicBezTo>
                <a:cubicBezTo>
                  <a:pt x="2569087" y="846829"/>
                  <a:pt x="2572457" y="850220"/>
                  <a:pt x="2569087" y="850220"/>
                </a:cubicBezTo>
                <a:cubicBezTo>
                  <a:pt x="2575827" y="860388"/>
                  <a:pt x="2582569" y="870557"/>
                  <a:pt x="2585939" y="880725"/>
                </a:cubicBezTo>
                <a:cubicBezTo>
                  <a:pt x="2589311" y="890894"/>
                  <a:pt x="2592681" y="901062"/>
                  <a:pt x="2592681" y="911231"/>
                </a:cubicBezTo>
                <a:cubicBezTo>
                  <a:pt x="2599421" y="934956"/>
                  <a:pt x="2602793" y="955293"/>
                  <a:pt x="2616275" y="979021"/>
                </a:cubicBezTo>
                <a:cubicBezTo>
                  <a:pt x="2612903" y="982410"/>
                  <a:pt x="2609533" y="965462"/>
                  <a:pt x="2609533" y="968852"/>
                </a:cubicBezTo>
                <a:cubicBezTo>
                  <a:pt x="2606163" y="972241"/>
                  <a:pt x="2606163" y="975630"/>
                  <a:pt x="2609533" y="979021"/>
                </a:cubicBezTo>
                <a:cubicBezTo>
                  <a:pt x="2609533" y="982410"/>
                  <a:pt x="2609533" y="982410"/>
                  <a:pt x="2612903" y="982410"/>
                </a:cubicBezTo>
                <a:cubicBezTo>
                  <a:pt x="2612903" y="992578"/>
                  <a:pt x="2612903" y="999358"/>
                  <a:pt x="2616275" y="1009526"/>
                </a:cubicBezTo>
                <a:cubicBezTo>
                  <a:pt x="2616275" y="1006137"/>
                  <a:pt x="2612903" y="1002747"/>
                  <a:pt x="2612903" y="995969"/>
                </a:cubicBezTo>
                <a:cubicBezTo>
                  <a:pt x="2609533" y="989189"/>
                  <a:pt x="2606163" y="985800"/>
                  <a:pt x="2606163" y="985800"/>
                </a:cubicBezTo>
                <a:cubicBezTo>
                  <a:pt x="2596051" y="941736"/>
                  <a:pt x="2575827" y="904451"/>
                  <a:pt x="2562345" y="863777"/>
                </a:cubicBezTo>
                <a:cubicBezTo>
                  <a:pt x="2562345" y="860388"/>
                  <a:pt x="2562345" y="860388"/>
                  <a:pt x="2558975" y="860388"/>
                </a:cubicBezTo>
                <a:cubicBezTo>
                  <a:pt x="2558975" y="853609"/>
                  <a:pt x="2545493" y="836661"/>
                  <a:pt x="2548864" y="833272"/>
                </a:cubicBezTo>
                <a:cubicBezTo>
                  <a:pt x="2538752" y="819715"/>
                  <a:pt x="2528640" y="792598"/>
                  <a:pt x="2525270" y="775650"/>
                </a:cubicBezTo>
                <a:cubicBezTo>
                  <a:pt x="2515158" y="762093"/>
                  <a:pt x="2505048" y="748534"/>
                  <a:pt x="2498306" y="734976"/>
                </a:cubicBezTo>
                <a:cubicBezTo>
                  <a:pt x="2494936" y="721417"/>
                  <a:pt x="2491565" y="707860"/>
                  <a:pt x="2488195" y="701080"/>
                </a:cubicBezTo>
                <a:cubicBezTo>
                  <a:pt x="2481454" y="697691"/>
                  <a:pt x="2478083" y="684134"/>
                  <a:pt x="2481454" y="680744"/>
                </a:cubicBezTo>
                <a:cubicBezTo>
                  <a:pt x="2478083" y="677355"/>
                  <a:pt x="2478083" y="677355"/>
                  <a:pt x="2474713" y="673966"/>
                </a:cubicBezTo>
                <a:cubicBezTo>
                  <a:pt x="2473028" y="670575"/>
                  <a:pt x="2473871" y="670575"/>
                  <a:pt x="2475977" y="672270"/>
                </a:cubicBezTo>
                <a:close/>
                <a:moveTo>
                  <a:pt x="2182102" y="672184"/>
                </a:moveTo>
                <a:cubicBezTo>
                  <a:pt x="2185226" y="678181"/>
                  <a:pt x="2185226" y="681180"/>
                  <a:pt x="2191474" y="687177"/>
                </a:cubicBezTo>
                <a:cubicBezTo>
                  <a:pt x="2185226" y="684178"/>
                  <a:pt x="2178979" y="672184"/>
                  <a:pt x="2182102" y="672184"/>
                </a:cubicBezTo>
                <a:close/>
                <a:moveTo>
                  <a:pt x="2288545" y="667422"/>
                </a:moveTo>
                <a:cubicBezTo>
                  <a:pt x="2295285" y="670797"/>
                  <a:pt x="2302025" y="674170"/>
                  <a:pt x="2305395" y="684293"/>
                </a:cubicBezTo>
                <a:cubicBezTo>
                  <a:pt x="2298655" y="684293"/>
                  <a:pt x="2298655" y="674170"/>
                  <a:pt x="2288545" y="667422"/>
                </a:cubicBezTo>
                <a:close/>
                <a:moveTo>
                  <a:pt x="2274027" y="646486"/>
                </a:moveTo>
                <a:lnTo>
                  <a:pt x="2275065" y="647177"/>
                </a:lnTo>
                <a:lnTo>
                  <a:pt x="2274906" y="647496"/>
                </a:lnTo>
                <a:close/>
                <a:moveTo>
                  <a:pt x="2271695" y="643803"/>
                </a:moveTo>
                <a:lnTo>
                  <a:pt x="2274027" y="646486"/>
                </a:lnTo>
                <a:lnTo>
                  <a:pt x="2273171" y="645914"/>
                </a:lnTo>
                <a:close/>
                <a:moveTo>
                  <a:pt x="2104014" y="620542"/>
                </a:moveTo>
                <a:cubicBezTo>
                  <a:pt x="2104014" y="617210"/>
                  <a:pt x="2117340" y="627205"/>
                  <a:pt x="2110677" y="620542"/>
                </a:cubicBezTo>
                <a:cubicBezTo>
                  <a:pt x="2114009" y="620542"/>
                  <a:pt x="2117340" y="630537"/>
                  <a:pt x="2124005" y="633868"/>
                </a:cubicBezTo>
                <a:cubicBezTo>
                  <a:pt x="2120672" y="633868"/>
                  <a:pt x="2124005" y="637200"/>
                  <a:pt x="2120672" y="637200"/>
                </a:cubicBezTo>
                <a:cubicBezTo>
                  <a:pt x="2117340" y="630537"/>
                  <a:pt x="2110677" y="627205"/>
                  <a:pt x="2104014" y="620542"/>
                </a:cubicBezTo>
                <a:close/>
                <a:moveTo>
                  <a:pt x="2096518" y="620333"/>
                </a:moveTo>
                <a:cubicBezTo>
                  <a:pt x="2104014" y="617210"/>
                  <a:pt x="2107763" y="626580"/>
                  <a:pt x="2111511" y="629705"/>
                </a:cubicBezTo>
                <a:cubicBezTo>
                  <a:pt x="2107763" y="629705"/>
                  <a:pt x="2100266" y="623457"/>
                  <a:pt x="2096518" y="620333"/>
                </a:cubicBezTo>
                <a:close/>
                <a:moveTo>
                  <a:pt x="2165235" y="617210"/>
                </a:moveTo>
                <a:cubicBezTo>
                  <a:pt x="2168983" y="617210"/>
                  <a:pt x="2168983" y="620959"/>
                  <a:pt x="2168983" y="620959"/>
                </a:cubicBezTo>
                <a:lnTo>
                  <a:pt x="2165179" y="617378"/>
                </a:lnTo>
                <a:close/>
                <a:moveTo>
                  <a:pt x="2141497" y="617210"/>
                </a:moveTo>
                <a:cubicBezTo>
                  <a:pt x="2147745" y="620333"/>
                  <a:pt x="2150867" y="626580"/>
                  <a:pt x="2153992" y="629705"/>
                </a:cubicBezTo>
                <a:cubicBezTo>
                  <a:pt x="2150867" y="629705"/>
                  <a:pt x="2141497" y="617210"/>
                  <a:pt x="2141497" y="617210"/>
                </a:cubicBezTo>
                <a:close/>
                <a:moveTo>
                  <a:pt x="2106513" y="614712"/>
                </a:moveTo>
                <a:cubicBezTo>
                  <a:pt x="2113177" y="617710"/>
                  <a:pt x="2119839" y="623707"/>
                  <a:pt x="2126504" y="626706"/>
                </a:cubicBezTo>
                <a:cubicBezTo>
                  <a:pt x="2123172" y="629705"/>
                  <a:pt x="2113177" y="620709"/>
                  <a:pt x="2106513" y="614712"/>
                </a:cubicBezTo>
                <a:close/>
                <a:moveTo>
                  <a:pt x="2161019" y="613462"/>
                </a:moveTo>
                <a:lnTo>
                  <a:pt x="2165179" y="617378"/>
                </a:lnTo>
                <a:lnTo>
                  <a:pt x="2164767" y="618615"/>
                </a:lnTo>
                <a:cubicBezTo>
                  <a:pt x="2163361" y="617210"/>
                  <a:pt x="2161486" y="615336"/>
                  <a:pt x="2161486" y="617210"/>
                </a:cubicBezTo>
                <a:cubicBezTo>
                  <a:pt x="2157738" y="613462"/>
                  <a:pt x="2158675" y="612525"/>
                  <a:pt x="2161019" y="613462"/>
                </a:cubicBezTo>
                <a:close/>
                <a:moveTo>
                  <a:pt x="2091522" y="598189"/>
                </a:moveTo>
                <a:lnTo>
                  <a:pt x="2093073" y="598673"/>
                </a:lnTo>
                <a:cubicBezTo>
                  <a:pt x="2094758" y="599095"/>
                  <a:pt x="2096444" y="599939"/>
                  <a:pt x="2099814" y="603312"/>
                </a:cubicBezTo>
                <a:cubicBezTo>
                  <a:pt x="2099814" y="606687"/>
                  <a:pt x="2099814" y="610062"/>
                  <a:pt x="2106555" y="613435"/>
                </a:cubicBezTo>
                <a:cubicBezTo>
                  <a:pt x="2103185" y="613435"/>
                  <a:pt x="2103185" y="616810"/>
                  <a:pt x="2099814" y="616810"/>
                </a:cubicBezTo>
                <a:cubicBezTo>
                  <a:pt x="2099814" y="613435"/>
                  <a:pt x="2096443" y="610062"/>
                  <a:pt x="2093073" y="606687"/>
                </a:cubicBezTo>
                <a:cubicBezTo>
                  <a:pt x="2098129" y="608374"/>
                  <a:pt x="2099181" y="607320"/>
                  <a:pt x="2097760" y="604789"/>
                </a:cubicBezTo>
                <a:close/>
                <a:moveTo>
                  <a:pt x="2126504" y="594721"/>
                </a:moveTo>
                <a:cubicBezTo>
                  <a:pt x="2137749" y="600718"/>
                  <a:pt x="2134000" y="603717"/>
                  <a:pt x="2141497" y="609714"/>
                </a:cubicBezTo>
                <a:cubicBezTo>
                  <a:pt x="2137749" y="609714"/>
                  <a:pt x="2134000" y="603717"/>
                  <a:pt x="2130252" y="603717"/>
                </a:cubicBezTo>
                <a:cubicBezTo>
                  <a:pt x="2130252" y="600718"/>
                  <a:pt x="2126504" y="594721"/>
                  <a:pt x="2126504" y="594721"/>
                </a:cubicBezTo>
                <a:close/>
                <a:moveTo>
                  <a:pt x="2088210" y="594683"/>
                </a:moveTo>
                <a:lnTo>
                  <a:pt x="2091522" y="598189"/>
                </a:lnTo>
                <a:lnTo>
                  <a:pt x="2086332" y="596564"/>
                </a:lnTo>
                <a:close/>
                <a:moveTo>
                  <a:pt x="2110261" y="589723"/>
                </a:moveTo>
                <a:cubicBezTo>
                  <a:pt x="2117759" y="593056"/>
                  <a:pt x="2117759" y="596386"/>
                  <a:pt x="2121507" y="599719"/>
                </a:cubicBezTo>
                <a:cubicBezTo>
                  <a:pt x="2117759" y="599719"/>
                  <a:pt x="2106513" y="589723"/>
                  <a:pt x="2110261" y="589723"/>
                </a:cubicBezTo>
                <a:close/>
                <a:moveTo>
                  <a:pt x="2140090" y="579259"/>
                </a:moveTo>
                <a:cubicBezTo>
                  <a:pt x="2143370" y="581601"/>
                  <a:pt x="2147118" y="585349"/>
                  <a:pt x="2148993" y="587224"/>
                </a:cubicBezTo>
                <a:cubicBezTo>
                  <a:pt x="2145245" y="587224"/>
                  <a:pt x="2137748" y="583476"/>
                  <a:pt x="2134000" y="579726"/>
                </a:cubicBezTo>
                <a:cubicBezTo>
                  <a:pt x="2134000" y="575979"/>
                  <a:pt x="2136811" y="576917"/>
                  <a:pt x="2140090" y="579259"/>
                </a:cubicBezTo>
                <a:close/>
                <a:moveTo>
                  <a:pt x="2354990" y="575510"/>
                </a:moveTo>
                <a:cubicBezTo>
                  <a:pt x="2357332" y="576916"/>
                  <a:pt x="2360143" y="579727"/>
                  <a:pt x="2363892" y="583476"/>
                </a:cubicBezTo>
                <a:cubicBezTo>
                  <a:pt x="2360144" y="587224"/>
                  <a:pt x="2356395" y="579726"/>
                  <a:pt x="2348899" y="575979"/>
                </a:cubicBezTo>
                <a:cubicBezTo>
                  <a:pt x="2350773" y="574105"/>
                  <a:pt x="2352647" y="574105"/>
                  <a:pt x="2354990" y="575510"/>
                </a:cubicBezTo>
                <a:close/>
                <a:moveTo>
                  <a:pt x="2086879" y="569733"/>
                </a:moveTo>
                <a:cubicBezTo>
                  <a:pt x="2086879" y="575980"/>
                  <a:pt x="2090091" y="579103"/>
                  <a:pt x="2096518" y="582228"/>
                </a:cubicBezTo>
                <a:cubicBezTo>
                  <a:pt x="2090091" y="579103"/>
                  <a:pt x="2083666" y="572856"/>
                  <a:pt x="2074028" y="572856"/>
                </a:cubicBezTo>
                <a:cubicBezTo>
                  <a:pt x="2077241" y="572856"/>
                  <a:pt x="2083666" y="572856"/>
                  <a:pt x="2086879" y="569733"/>
                </a:cubicBezTo>
                <a:close/>
                <a:moveTo>
                  <a:pt x="2074028" y="559737"/>
                </a:moveTo>
                <a:cubicBezTo>
                  <a:pt x="2077525" y="559737"/>
                  <a:pt x="2084524" y="565985"/>
                  <a:pt x="2091521" y="569108"/>
                </a:cubicBezTo>
                <a:cubicBezTo>
                  <a:pt x="2084524" y="572232"/>
                  <a:pt x="2084524" y="565985"/>
                  <a:pt x="2074028" y="559737"/>
                </a:cubicBezTo>
                <a:close/>
                <a:moveTo>
                  <a:pt x="2048227" y="542323"/>
                </a:moveTo>
                <a:cubicBezTo>
                  <a:pt x="2049539" y="541152"/>
                  <a:pt x="2051289" y="540370"/>
                  <a:pt x="2056537" y="543495"/>
                </a:cubicBezTo>
                <a:cubicBezTo>
                  <a:pt x="2053038" y="546618"/>
                  <a:pt x="2053038" y="546618"/>
                  <a:pt x="2053038" y="549742"/>
                </a:cubicBezTo>
                <a:cubicBezTo>
                  <a:pt x="2049540" y="546618"/>
                  <a:pt x="2046915" y="545837"/>
                  <a:pt x="2044728" y="545056"/>
                </a:cubicBezTo>
                <a:lnTo>
                  <a:pt x="2042775" y="543446"/>
                </a:lnTo>
                <a:close/>
                <a:moveTo>
                  <a:pt x="2039044" y="540370"/>
                </a:moveTo>
                <a:lnTo>
                  <a:pt x="2042775" y="543446"/>
                </a:lnTo>
                <a:lnTo>
                  <a:pt x="2042542" y="543495"/>
                </a:lnTo>
                <a:cubicBezTo>
                  <a:pt x="2042542" y="540370"/>
                  <a:pt x="2042542" y="540370"/>
                  <a:pt x="2039044" y="540370"/>
                </a:cubicBezTo>
                <a:close/>
                <a:moveTo>
                  <a:pt x="2026551" y="530250"/>
                </a:moveTo>
                <a:cubicBezTo>
                  <a:pt x="2029764" y="527252"/>
                  <a:pt x="2036189" y="533249"/>
                  <a:pt x="2039402" y="536248"/>
                </a:cubicBezTo>
                <a:cubicBezTo>
                  <a:pt x="2039402" y="533249"/>
                  <a:pt x="2036189" y="530250"/>
                  <a:pt x="2039402" y="530250"/>
                </a:cubicBezTo>
                <a:cubicBezTo>
                  <a:pt x="2049041" y="533249"/>
                  <a:pt x="2039402" y="533249"/>
                  <a:pt x="2045829" y="536248"/>
                </a:cubicBezTo>
                <a:cubicBezTo>
                  <a:pt x="2045829" y="542245"/>
                  <a:pt x="2036189" y="533249"/>
                  <a:pt x="2039402" y="539246"/>
                </a:cubicBezTo>
                <a:cubicBezTo>
                  <a:pt x="2036189" y="536248"/>
                  <a:pt x="2029764" y="530250"/>
                  <a:pt x="2026551" y="530250"/>
                </a:cubicBezTo>
                <a:close/>
                <a:moveTo>
                  <a:pt x="2168983" y="529751"/>
                </a:moveTo>
                <a:cubicBezTo>
                  <a:pt x="2175647" y="529751"/>
                  <a:pt x="2178979" y="547244"/>
                  <a:pt x="2168983" y="536748"/>
                </a:cubicBezTo>
                <a:cubicBezTo>
                  <a:pt x="2172314" y="536748"/>
                  <a:pt x="2172314" y="533251"/>
                  <a:pt x="2168983" y="529751"/>
                </a:cubicBezTo>
                <a:close/>
                <a:moveTo>
                  <a:pt x="1983237" y="529751"/>
                </a:moveTo>
                <a:cubicBezTo>
                  <a:pt x="1996565" y="539122"/>
                  <a:pt x="1983237" y="539122"/>
                  <a:pt x="1983237" y="542246"/>
                </a:cubicBezTo>
                <a:cubicBezTo>
                  <a:pt x="1976574" y="539122"/>
                  <a:pt x="1986570" y="535999"/>
                  <a:pt x="1983237" y="529751"/>
                </a:cubicBezTo>
                <a:close/>
                <a:moveTo>
                  <a:pt x="2026551" y="523088"/>
                </a:moveTo>
                <a:cubicBezTo>
                  <a:pt x="2029882" y="519756"/>
                  <a:pt x="2036546" y="526419"/>
                  <a:pt x="2036546" y="529751"/>
                </a:cubicBezTo>
                <a:cubicBezTo>
                  <a:pt x="2036546" y="529751"/>
                  <a:pt x="2033214" y="526419"/>
                  <a:pt x="2026551" y="523088"/>
                </a:cubicBezTo>
                <a:close/>
                <a:moveTo>
                  <a:pt x="432845" y="523087"/>
                </a:moveTo>
                <a:cubicBezTo>
                  <a:pt x="431861" y="525586"/>
                  <a:pt x="424552" y="535581"/>
                  <a:pt x="422303" y="530584"/>
                </a:cubicBezTo>
                <a:cubicBezTo>
                  <a:pt x="425301" y="527252"/>
                  <a:pt x="431299" y="527252"/>
                  <a:pt x="431299" y="523920"/>
                </a:cubicBezTo>
                <a:cubicBezTo>
                  <a:pt x="432798" y="522254"/>
                  <a:pt x="433173" y="522254"/>
                  <a:pt x="432845" y="523087"/>
                </a:cubicBezTo>
                <a:close/>
                <a:moveTo>
                  <a:pt x="1965329" y="519756"/>
                </a:moveTo>
                <a:cubicBezTo>
                  <a:pt x="1971577" y="526419"/>
                  <a:pt x="1965329" y="526419"/>
                  <a:pt x="1971577" y="529751"/>
                </a:cubicBezTo>
                <a:cubicBezTo>
                  <a:pt x="1971577" y="529751"/>
                  <a:pt x="1968452" y="529751"/>
                  <a:pt x="1968452" y="529751"/>
                </a:cubicBezTo>
                <a:cubicBezTo>
                  <a:pt x="1962205" y="529751"/>
                  <a:pt x="1968452" y="526419"/>
                  <a:pt x="1968452" y="526419"/>
                </a:cubicBezTo>
                <a:cubicBezTo>
                  <a:pt x="1962205" y="523088"/>
                  <a:pt x="1962205" y="526419"/>
                  <a:pt x="1962205" y="526419"/>
                </a:cubicBezTo>
                <a:cubicBezTo>
                  <a:pt x="1959082" y="523088"/>
                  <a:pt x="1962205" y="523088"/>
                  <a:pt x="1965329" y="519756"/>
                </a:cubicBezTo>
                <a:close/>
                <a:moveTo>
                  <a:pt x="2271436" y="509761"/>
                </a:moveTo>
                <a:cubicBezTo>
                  <a:pt x="2278356" y="513093"/>
                  <a:pt x="2274896" y="513093"/>
                  <a:pt x="2274896" y="509761"/>
                </a:cubicBezTo>
                <a:cubicBezTo>
                  <a:pt x="2281815" y="516424"/>
                  <a:pt x="2288735" y="526419"/>
                  <a:pt x="2299115" y="533084"/>
                </a:cubicBezTo>
                <a:cubicBezTo>
                  <a:pt x="2302575" y="536414"/>
                  <a:pt x="2309495" y="543079"/>
                  <a:pt x="2312955" y="546410"/>
                </a:cubicBezTo>
                <a:cubicBezTo>
                  <a:pt x="2316415" y="549742"/>
                  <a:pt x="2323335" y="556405"/>
                  <a:pt x="2326795" y="559737"/>
                </a:cubicBezTo>
                <a:cubicBezTo>
                  <a:pt x="2330254" y="563070"/>
                  <a:pt x="2323335" y="563070"/>
                  <a:pt x="2330254" y="566400"/>
                </a:cubicBezTo>
                <a:cubicBezTo>
                  <a:pt x="2330254" y="559737"/>
                  <a:pt x="2347553" y="586391"/>
                  <a:pt x="2351015" y="586391"/>
                </a:cubicBezTo>
                <a:cubicBezTo>
                  <a:pt x="2347553" y="589723"/>
                  <a:pt x="2354475" y="596386"/>
                  <a:pt x="2351015" y="599719"/>
                </a:cubicBezTo>
                <a:cubicBezTo>
                  <a:pt x="2354475" y="599719"/>
                  <a:pt x="2357934" y="603051"/>
                  <a:pt x="2357934" y="603051"/>
                </a:cubicBezTo>
                <a:cubicBezTo>
                  <a:pt x="2361394" y="609714"/>
                  <a:pt x="2354475" y="603051"/>
                  <a:pt x="2354475" y="606382"/>
                </a:cubicBezTo>
                <a:cubicBezTo>
                  <a:pt x="2347553" y="599719"/>
                  <a:pt x="2344093" y="593056"/>
                  <a:pt x="2337174" y="586391"/>
                </a:cubicBezTo>
                <a:cubicBezTo>
                  <a:pt x="2330254" y="579728"/>
                  <a:pt x="2323335" y="573065"/>
                  <a:pt x="2316415" y="566400"/>
                </a:cubicBezTo>
                <a:cubicBezTo>
                  <a:pt x="2319875" y="566400"/>
                  <a:pt x="2312955" y="553074"/>
                  <a:pt x="2309495" y="556405"/>
                </a:cubicBezTo>
                <a:cubicBezTo>
                  <a:pt x="2309495" y="556405"/>
                  <a:pt x="2309495" y="553074"/>
                  <a:pt x="2309495" y="553074"/>
                </a:cubicBezTo>
                <a:cubicBezTo>
                  <a:pt x="2295655" y="543079"/>
                  <a:pt x="2285275" y="519756"/>
                  <a:pt x="2271436" y="509761"/>
                </a:cubicBezTo>
                <a:close/>
                <a:moveTo>
                  <a:pt x="2007435" y="504255"/>
                </a:moveTo>
                <a:lnTo>
                  <a:pt x="2016733" y="511362"/>
                </a:lnTo>
                <a:cubicBezTo>
                  <a:pt x="2018519" y="516087"/>
                  <a:pt x="2015841" y="518664"/>
                  <a:pt x="2005133" y="510074"/>
                </a:cubicBezTo>
                <a:cubicBezTo>
                  <a:pt x="2008701" y="510074"/>
                  <a:pt x="2012271" y="510074"/>
                  <a:pt x="2012271" y="510074"/>
                </a:cubicBezTo>
                <a:close/>
                <a:moveTo>
                  <a:pt x="2203967" y="502888"/>
                </a:moveTo>
                <a:cubicBezTo>
                  <a:pt x="2203967" y="499766"/>
                  <a:pt x="2210964" y="509136"/>
                  <a:pt x="2210964" y="502888"/>
                </a:cubicBezTo>
                <a:cubicBezTo>
                  <a:pt x="2217961" y="509136"/>
                  <a:pt x="2214463" y="509136"/>
                  <a:pt x="2221460" y="512260"/>
                </a:cubicBezTo>
                <a:cubicBezTo>
                  <a:pt x="2217961" y="512260"/>
                  <a:pt x="2210964" y="506013"/>
                  <a:pt x="2203967" y="502888"/>
                </a:cubicBezTo>
                <a:close/>
                <a:moveTo>
                  <a:pt x="2036546" y="499766"/>
                </a:moveTo>
                <a:cubicBezTo>
                  <a:pt x="2040044" y="499766"/>
                  <a:pt x="2054039" y="506013"/>
                  <a:pt x="2054039" y="512260"/>
                </a:cubicBezTo>
                <a:cubicBezTo>
                  <a:pt x="2050540" y="512260"/>
                  <a:pt x="2043543" y="502888"/>
                  <a:pt x="2036546" y="502888"/>
                </a:cubicBezTo>
                <a:cubicBezTo>
                  <a:pt x="2040044" y="502888"/>
                  <a:pt x="2040044" y="502888"/>
                  <a:pt x="2036546" y="499766"/>
                </a:cubicBezTo>
                <a:close/>
                <a:moveTo>
                  <a:pt x="2001563" y="499766"/>
                </a:moveTo>
                <a:cubicBezTo>
                  <a:pt x="2001563" y="499766"/>
                  <a:pt x="2004240" y="501483"/>
                  <a:pt x="2006916" y="503631"/>
                </a:cubicBezTo>
                <a:lnTo>
                  <a:pt x="2007435" y="504255"/>
                </a:lnTo>
                <a:close/>
                <a:moveTo>
                  <a:pt x="1936093" y="499766"/>
                </a:moveTo>
                <a:cubicBezTo>
                  <a:pt x="1936093" y="499766"/>
                  <a:pt x="1939592" y="499766"/>
                  <a:pt x="1939592" y="499766"/>
                </a:cubicBezTo>
                <a:cubicBezTo>
                  <a:pt x="1946589" y="502888"/>
                  <a:pt x="1943089" y="506013"/>
                  <a:pt x="1946589" y="509136"/>
                </a:cubicBezTo>
                <a:cubicBezTo>
                  <a:pt x="1946589" y="512260"/>
                  <a:pt x="1936093" y="502888"/>
                  <a:pt x="1936093" y="506013"/>
                </a:cubicBezTo>
                <a:cubicBezTo>
                  <a:pt x="1929096" y="502888"/>
                  <a:pt x="1939592" y="502888"/>
                  <a:pt x="1943089" y="506013"/>
                </a:cubicBezTo>
                <a:cubicBezTo>
                  <a:pt x="1943089" y="502888"/>
                  <a:pt x="1939592" y="502888"/>
                  <a:pt x="1936093" y="499766"/>
                </a:cubicBezTo>
                <a:close/>
                <a:moveTo>
                  <a:pt x="2108621" y="497954"/>
                </a:moveTo>
                <a:cubicBezTo>
                  <a:pt x="2111198" y="498391"/>
                  <a:pt x="2118070" y="502764"/>
                  <a:pt x="2121507" y="509761"/>
                </a:cubicBezTo>
                <a:cubicBezTo>
                  <a:pt x="2107762" y="501014"/>
                  <a:pt x="2106045" y="497516"/>
                  <a:pt x="2108621" y="497954"/>
                </a:cubicBezTo>
                <a:close/>
                <a:moveTo>
                  <a:pt x="1890959" y="496661"/>
                </a:moveTo>
                <a:lnTo>
                  <a:pt x="1907712" y="504837"/>
                </a:lnTo>
                <a:lnTo>
                  <a:pt x="1907712" y="502087"/>
                </a:lnTo>
                <a:cubicBezTo>
                  <a:pt x="1902656" y="498712"/>
                  <a:pt x="1899286" y="498712"/>
                  <a:pt x="1896338" y="498712"/>
                </a:cubicBezTo>
                <a:close/>
                <a:moveTo>
                  <a:pt x="2066532" y="492268"/>
                </a:moveTo>
                <a:cubicBezTo>
                  <a:pt x="2073195" y="492268"/>
                  <a:pt x="2089854" y="506262"/>
                  <a:pt x="2096518" y="509761"/>
                </a:cubicBezTo>
                <a:cubicBezTo>
                  <a:pt x="2093186" y="509761"/>
                  <a:pt x="2076528" y="502764"/>
                  <a:pt x="2066532" y="492268"/>
                </a:cubicBezTo>
                <a:close/>
                <a:moveTo>
                  <a:pt x="1864126" y="478525"/>
                </a:moveTo>
                <a:cubicBezTo>
                  <a:pt x="1867874" y="474777"/>
                  <a:pt x="1875371" y="486022"/>
                  <a:pt x="1879119" y="489770"/>
                </a:cubicBezTo>
                <a:cubicBezTo>
                  <a:pt x="1879119" y="489770"/>
                  <a:pt x="1875371" y="486022"/>
                  <a:pt x="1871622" y="486022"/>
                </a:cubicBezTo>
                <a:cubicBezTo>
                  <a:pt x="1871622" y="482273"/>
                  <a:pt x="1871622" y="482273"/>
                  <a:pt x="1864126" y="478525"/>
                </a:cubicBezTo>
                <a:close/>
                <a:moveTo>
                  <a:pt x="2059372" y="475094"/>
                </a:moveTo>
                <a:lnTo>
                  <a:pt x="2062742" y="478467"/>
                </a:lnTo>
                <a:cubicBezTo>
                  <a:pt x="2066112" y="481842"/>
                  <a:pt x="2069482" y="481842"/>
                  <a:pt x="2069482" y="481842"/>
                </a:cubicBezTo>
                <a:cubicBezTo>
                  <a:pt x="2076222" y="485216"/>
                  <a:pt x="2062742" y="481842"/>
                  <a:pt x="2076222" y="491964"/>
                </a:cubicBezTo>
                <a:cubicBezTo>
                  <a:pt x="2072852" y="491964"/>
                  <a:pt x="2069482" y="488590"/>
                  <a:pt x="2062742" y="485216"/>
                </a:cubicBezTo>
                <a:close/>
                <a:moveTo>
                  <a:pt x="489772" y="472279"/>
                </a:moveTo>
                <a:cubicBezTo>
                  <a:pt x="489772" y="475611"/>
                  <a:pt x="479276" y="485607"/>
                  <a:pt x="475777" y="492270"/>
                </a:cubicBezTo>
                <a:cubicBezTo>
                  <a:pt x="472279" y="485607"/>
                  <a:pt x="486273" y="475611"/>
                  <a:pt x="489772" y="472279"/>
                </a:cubicBezTo>
                <a:close/>
                <a:moveTo>
                  <a:pt x="1906171" y="472200"/>
                </a:moveTo>
                <a:lnTo>
                  <a:pt x="1921193" y="478467"/>
                </a:lnTo>
                <a:lnTo>
                  <a:pt x="1921193" y="479726"/>
                </a:lnTo>
                <a:lnTo>
                  <a:pt x="1913188" y="475515"/>
                </a:lnTo>
                <a:close/>
                <a:moveTo>
                  <a:pt x="1880750" y="461596"/>
                </a:moveTo>
                <a:cubicBezTo>
                  <a:pt x="1884120" y="461596"/>
                  <a:pt x="1894232" y="468346"/>
                  <a:pt x="1890862" y="464971"/>
                </a:cubicBezTo>
                <a:lnTo>
                  <a:pt x="1906171" y="472200"/>
                </a:lnTo>
                <a:close/>
                <a:moveTo>
                  <a:pt x="1840308" y="448100"/>
                </a:moveTo>
                <a:cubicBezTo>
                  <a:pt x="1843679" y="451475"/>
                  <a:pt x="1847049" y="451475"/>
                  <a:pt x="1850419" y="454848"/>
                </a:cubicBezTo>
                <a:cubicBezTo>
                  <a:pt x="1847049" y="454848"/>
                  <a:pt x="1843679" y="458223"/>
                  <a:pt x="1833567" y="451475"/>
                </a:cubicBezTo>
                <a:cubicBezTo>
                  <a:pt x="1836937" y="451475"/>
                  <a:pt x="1836937" y="448100"/>
                  <a:pt x="1840308" y="448100"/>
                </a:cubicBezTo>
                <a:close/>
                <a:moveTo>
                  <a:pt x="1677402" y="398915"/>
                </a:moveTo>
                <a:cubicBezTo>
                  <a:pt x="1678058" y="398915"/>
                  <a:pt x="1679589" y="399501"/>
                  <a:pt x="1681338" y="400282"/>
                </a:cubicBezTo>
                <a:cubicBezTo>
                  <a:pt x="1684835" y="401843"/>
                  <a:pt x="1689210" y="404185"/>
                  <a:pt x="1689210" y="404185"/>
                </a:cubicBezTo>
                <a:cubicBezTo>
                  <a:pt x="1689210" y="407310"/>
                  <a:pt x="1682213" y="401062"/>
                  <a:pt x="1682213" y="401062"/>
                </a:cubicBezTo>
                <a:cubicBezTo>
                  <a:pt x="1682213" y="401062"/>
                  <a:pt x="1678714" y="401062"/>
                  <a:pt x="1678714" y="401062"/>
                </a:cubicBezTo>
                <a:cubicBezTo>
                  <a:pt x="1676964" y="399500"/>
                  <a:pt x="1676746" y="398914"/>
                  <a:pt x="1677402" y="398915"/>
                </a:cubicBezTo>
                <a:close/>
                <a:moveTo>
                  <a:pt x="1665053" y="394815"/>
                </a:moveTo>
                <a:cubicBezTo>
                  <a:pt x="1671717" y="394815"/>
                  <a:pt x="1668385" y="402312"/>
                  <a:pt x="1661722" y="398563"/>
                </a:cubicBezTo>
                <a:cubicBezTo>
                  <a:pt x="1661722" y="394815"/>
                  <a:pt x="1665053" y="398563"/>
                  <a:pt x="1665053" y="394815"/>
                </a:cubicBezTo>
                <a:close/>
                <a:moveTo>
                  <a:pt x="2126504" y="377322"/>
                </a:moveTo>
                <a:cubicBezTo>
                  <a:pt x="2130252" y="381070"/>
                  <a:pt x="2141497" y="388567"/>
                  <a:pt x="2148995" y="392315"/>
                </a:cubicBezTo>
                <a:cubicBezTo>
                  <a:pt x="2148995" y="392315"/>
                  <a:pt x="2141497" y="392315"/>
                  <a:pt x="2137749" y="388567"/>
                </a:cubicBezTo>
                <a:cubicBezTo>
                  <a:pt x="2134000" y="384818"/>
                  <a:pt x="2126504" y="381070"/>
                  <a:pt x="2126504" y="377322"/>
                </a:cubicBezTo>
                <a:close/>
                <a:moveTo>
                  <a:pt x="1604248" y="377322"/>
                </a:moveTo>
                <a:cubicBezTo>
                  <a:pt x="1607996" y="377322"/>
                  <a:pt x="1607996" y="384819"/>
                  <a:pt x="1611744" y="381070"/>
                </a:cubicBezTo>
                <a:cubicBezTo>
                  <a:pt x="1619241" y="381070"/>
                  <a:pt x="1615493" y="384819"/>
                  <a:pt x="1611744" y="384819"/>
                </a:cubicBezTo>
                <a:cubicBezTo>
                  <a:pt x="1607996" y="384819"/>
                  <a:pt x="1604248" y="381070"/>
                  <a:pt x="1604248" y="377322"/>
                </a:cubicBezTo>
                <a:close/>
                <a:moveTo>
                  <a:pt x="577230" y="374824"/>
                </a:moveTo>
                <a:cubicBezTo>
                  <a:pt x="577230" y="378156"/>
                  <a:pt x="569733" y="381487"/>
                  <a:pt x="565985" y="384819"/>
                </a:cubicBezTo>
                <a:cubicBezTo>
                  <a:pt x="562237" y="381487"/>
                  <a:pt x="569733" y="378156"/>
                  <a:pt x="577230" y="374824"/>
                </a:cubicBezTo>
                <a:close/>
                <a:moveTo>
                  <a:pt x="1597654" y="370494"/>
                </a:moveTo>
                <a:cubicBezTo>
                  <a:pt x="1587544" y="367119"/>
                  <a:pt x="1594284" y="373867"/>
                  <a:pt x="1584173" y="373867"/>
                </a:cubicBezTo>
                <a:cubicBezTo>
                  <a:pt x="1585858" y="370494"/>
                  <a:pt x="1585016" y="370494"/>
                  <a:pt x="1583752" y="371759"/>
                </a:cubicBezTo>
                <a:lnTo>
                  <a:pt x="1581594" y="375770"/>
                </a:lnTo>
                <a:lnTo>
                  <a:pt x="1621420" y="388377"/>
                </a:lnTo>
                <a:lnTo>
                  <a:pt x="1624741" y="384819"/>
                </a:lnTo>
                <a:cubicBezTo>
                  <a:pt x="1628239" y="384819"/>
                  <a:pt x="1629114" y="385756"/>
                  <a:pt x="1629114" y="387162"/>
                </a:cubicBezTo>
                <a:lnTo>
                  <a:pt x="1628527" y="390626"/>
                </a:lnTo>
                <a:lnTo>
                  <a:pt x="1682152" y="407599"/>
                </a:lnTo>
                <a:lnTo>
                  <a:pt x="1681713" y="407310"/>
                </a:lnTo>
                <a:cubicBezTo>
                  <a:pt x="1688709" y="411057"/>
                  <a:pt x="1692209" y="407310"/>
                  <a:pt x="1699205" y="411057"/>
                </a:cubicBezTo>
                <a:lnTo>
                  <a:pt x="1697807" y="412555"/>
                </a:lnTo>
                <a:lnTo>
                  <a:pt x="1702739" y="414116"/>
                </a:lnTo>
                <a:lnTo>
                  <a:pt x="1705451" y="412307"/>
                </a:lnTo>
                <a:cubicBezTo>
                  <a:pt x="1712948" y="412307"/>
                  <a:pt x="1712948" y="414807"/>
                  <a:pt x="1716696" y="414807"/>
                </a:cubicBezTo>
                <a:lnTo>
                  <a:pt x="1704922" y="414807"/>
                </a:lnTo>
                <a:lnTo>
                  <a:pt x="1770279" y="435495"/>
                </a:lnTo>
                <a:lnTo>
                  <a:pt x="1800619" y="452569"/>
                </a:lnTo>
                <a:lnTo>
                  <a:pt x="1816971" y="460549"/>
                </a:lnTo>
                <a:lnTo>
                  <a:pt x="1817481" y="459784"/>
                </a:lnTo>
                <a:lnTo>
                  <a:pt x="1824145" y="462282"/>
                </a:lnTo>
                <a:lnTo>
                  <a:pt x="1821749" y="462882"/>
                </a:lnTo>
                <a:lnTo>
                  <a:pt x="1888627" y="495523"/>
                </a:lnTo>
                <a:lnTo>
                  <a:pt x="1903078" y="497869"/>
                </a:lnTo>
                <a:cubicBezTo>
                  <a:pt x="1907712" y="498712"/>
                  <a:pt x="1911082" y="498712"/>
                  <a:pt x="1911082" y="495339"/>
                </a:cubicBezTo>
                <a:cubicBezTo>
                  <a:pt x="1914452" y="495339"/>
                  <a:pt x="1914452" y="498712"/>
                  <a:pt x="1917822" y="498712"/>
                </a:cubicBezTo>
                <a:cubicBezTo>
                  <a:pt x="1921193" y="491964"/>
                  <a:pt x="1927933" y="495339"/>
                  <a:pt x="1924563" y="488590"/>
                </a:cubicBezTo>
                <a:cubicBezTo>
                  <a:pt x="1917822" y="485216"/>
                  <a:pt x="1914452" y="481842"/>
                  <a:pt x="1907712" y="478467"/>
                </a:cubicBezTo>
                <a:cubicBezTo>
                  <a:pt x="1907712" y="478467"/>
                  <a:pt x="1907712" y="481842"/>
                  <a:pt x="1907712" y="481842"/>
                </a:cubicBezTo>
                <a:cubicBezTo>
                  <a:pt x="1900972" y="481842"/>
                  <a:pt x="1904342" y="478467"/>
                  <a:pt x="1904342" y="475094"/>
                </a:cubicBezTo>
                <a:cubicBezTo>
                  <a:pt x="1911082" y="478467"/>
                  <a:pt x="1914452" y="478467"/>
                  <a:pt x="1921193" y="481842"/>
                </a:cubicBezTo>
                <a:lnTo>
                  <a:pt x="1921193" y="479726"/>
                </a:lnTo>
                <a:lnTo>
                  <a:pt x="1938045" y="488590"/>
                </a:lnTo>
                <a:cubicBezTo>
                  <a:pt x="1941415" y="481842"/>
                  <a:pt x="1904342" y="471719"/>
                  <a:pt x="1907712" y="464971"/>
                </a:cubicBezTo>
                <a:cubicBezTo>
                  <a:pt x="1894232" y="461596"/>
                  <a:pt x="1884120" y="454848"/>
                  <a:pt x="1863900" y="448100"/>
                </a:cubicBezTo>
                <a:cubicBezTo>
                  <a:pt x="1863900" y="448100"/>
                  <a:pt x="1867270" y="451475"/>
                  <a:pt x="1870640" y="451475"/>
                </a:cubicBezTo>
                <a:cubicBezTo>
                  <a:pt x="1870640" y="454848"/>
                  <a:pt x="1860530" y="444725"/>
                  <a:pt x="1850419" y="444725"/>
                </a:cubicBezTo>
                <a:cubicBezTo>
                  <a:pt x="1850419" y="444725"/>
                  <a:pt x="1850419" y="444725"/>
                  <a:pt x="1853789" y="448100"/>
                </a:cubicBezTo>
                <a:cubicBezTo>
                  <a:pt x="1850419" y="444725"/>
                  <a:pt x="1840308" y="437977"/>
                  <a:pt x="1833567" y="434602"/>
                </a:cubicBezTo>
                <a:lnTo>
                  <a:pt x="1833544" y="434615"/>
                </a:lnTo>
                <a:lnTo>
                  <a:pt x="1833641" y="434798"/>
                </a:lnTo>
                <a:lnTo>
                  <a:pt x="1833520" y="434628"/>
                </a:lnTo>
                <a:lnTo>
                  <a:pt x="1829524" y="436628"/>
                </a:lnTo>
                <a:lnTo>
                  <a:pt x="1820087" y="431229"/>
                </a:lnTo>
                <a:cubicBezTo>
                  <a:pt x="1826827" y="436290"/>
                  <a:pt x="1828513" y="437134"/>
                  <a:pt x="1829355" y="436712"/>
                </a:cubicBezTo>
                <a:lnTo>
                  <a:pt x="1829524" y="436628"/>
                </a:lnTo>
                <a:lnTo>
                  <a:pt x="1843679" y="444725"/>
                </a:lnTo>
                <a:cubicBezTo>
                  <a:pt x="1850419" y="448100"/>
                  <a:pt x="1860530" y="451475"/>
                  <a:pt x="1870640" y="454848"/>
                </a:cubicBezTo>
                <a:cubicBezTo>
                  <a:pt x="1867270" y="458223"/>
                  <a:pt x="1877380" y="461596"/>
                  <a:pt x="1877380" y="464971"/>
                </a:cubicBezTo>
                <a:cubicBezTo>
                  <a:pt x="1867270" y="461596"/>
                  <a:pt x="1867270" y="454848"/>
                  <a:pt x="1853789" y="451475"/>
                </a:cubicBezTo>
                <a:cubicBezTo>
                  <a:pt x="1860530" y="458223"/>
                  <a:pt x="1870640" y="461596"/>
                  <a:pt x="1867270" y="468346"/>
                </a:cubicBezTo>
                <a:cubicBezTo>
                  <a:pt x="1863900" y="464971"/>
                  <a:pt x="1853789" y="451475"/>
                  <a:pt x="1847049" y="448100"/>
                </a:cubicBezTo>
                <a:cubicBezTo>
                  <a:pt x="1843679" y="448100"/>
                  <a:pt x="1843679" y="451475"/>
                  <a:pt x="1840308" y="448100"/>
                </a:cubicBezTo>
                <a:cubicBezTo>
                  <a:pt x="1823457" y="441352"/>
                  <a:pt x="1816717" y="434602"/>
                  <a:pt x="1803237" y="431229"/>
                </a:cubicBezTo>
                <a:cubicBezTo>
                  <a:pt x="1806607" y="434602"/>
                  <a:pt x="1813347" y="437977"/>
                  <a:pt x="1816717" y="441352"/>
                </a:cubicBezTo>
                <a:cubicBezTo>
                  <a:pt x="1809977" y="437977"/>
                  <a:pt x="1803237" y="434602"/>
                  <a:pt x="1796495" y="431229"/>
                </a:cubicBezTo>
                <a:cubicBezTo>
                  <a:pt x="1786385" y="427854"/>
                  <a:pt x="1779645" y="421106"/>
                  <a:pt x="1769535" y="421106"/>
                </a:cubicBezTo>
                <a:cubicBezTo>
                  <a:pt x="1769535" y="424481"/>
                  <a:pt x="1779645" y="427854"/>
                  <a:pt x="1779645" y="427854"/>
                </a:cubicBezTo>
                <a:cubicBezTo>
                  <a:pt x="1769535" y="424481"/>
                  <a:pt x="1749312" y="421106"/>
                  <a:pt x="1742572" y="417732"/>
                </a:cubicBezTo>
                <a:cubicBezTo>
                  <a:pt x="1735832" y="417732"/>
                  <a:pt x="1745942" y="421106"/>
                  <a:pt x="1739202" y="421106"/>
                </a:cubicBezTo>
                <a:cubicBezTo>
                  <a:pt x="1735832" y="417732"/>
                  <a:pt x="1725722" y="417732"/>
                  <a:pt x="1718982" y="414358"/>
                </a:cubicBezTo>
                <a:cubicBezTo>
                  <a:pt x="1715612" y="410984"/>
                  <a:pt x="1725722" y="407610"/>
                  <a:pt x="1735832" y="410984"/>
                </a:cubicBezTo>
                <a:cubicBezTo>
                  <a:pt x="1735832" y="404236"/>
                  <a:pt x="1725722" y="407610"/>
                  <a:pt x="1715612" y="404236"/>
                </a:cubicBezTo>
                <a:cubicBezTo>
                  <a:pt x="1715612" y="404236"/>
                  <a:pt x="1715612" y="404236"/>
                  <a:pt x="1715612" y="407610"/>
                </a:cubicBezTo>
                <a:cubicBezTo>
                  <a:pt x="1708870" y="404236"/>
                  <a:pt x="1702130" y="407610"/>
                  <a:pt x="1692020" y="400861"/>
                </a:cubicBezTo>
                <a:cubicBezTo>
                  <a:pt x="1692020" y="397488"/>
                  <a:pt x="1702130" y="404236"/>
                  <a:pt x="1705500" y="404236"/>
                </a:cubicBezTo>
                <a:cubicBezTo>
                  <a:pt x="1705500" y="400861"/>
                  <a:pt x="1702130" y="400861"/>
                  <a:pt x="1695390" y="397488"/>
                </a:cubicBezTo>
                <a:cubicBezTo>
                  <a:pt x="1692020" y="397488"/>
                  <a:pt x="1685279" y="397488"/>
                  <a:pt x="1681909" y="394113"/>
                </a:cubicBezTo>
                <a:cubicBezTo>
                  <a:pt x="1678539" y="394113"/>
                  <a:pt x="1678539" y="390738"/>
                  <a:pt x="1678539" y="390738"/>
                </a:cubicBezTo>
                <a:cubicBezTo>
                  <a:pt x="1675169" y="387365"/>
                  <a:pt x="1671798" y="390738"/>
                  <a:pt x="1668427" y="387365"/>
                </a:cubicBezTo>
                <a:cubicBezTo>
                  <a:pt x="1665057" y="387365"/>
                  <a:pt x="1671798" y="390738"/>
                  <a:pt x="1668427" y="394113"/>
                </a:cubicBezTo>
                <a:lnTo>
                  <a:pt x="1651165" y="388352"/>
                </a:lnTo>
                <a:lnTo>
                  <a:pt x="1661723" y="393982"/>
                </a:lnTo>
                <a:cubicBezTo>
                  <a:pt x="1661723" y="393982"/>
                  <a:pt x="1658599" y="393982"/>
                  <a:pt x="1658599" y="393982"/>
                </a:cubicBezTo>
                <a:lnTo>
                  <a:pt x="1650252" y="388048"/>
                </a:lnTo>
                <a:lnTo>
                  <a:pt x="1638097" y="383990"/>
                </a:lnTo>
                <a:cubicBezTo>
                  <a:pt x="1638097" y="380617"/>
                  <a:pt x="1634727" y="380617"/>
                  <a:pt x="1641467" y="380617"/>
                </a:cubicBezTo>
                <a:cubicBezTo>
                  <a:pt x="1638097" y="377242"/>
                  <a:pt x="1634727" y="377242"/>
                  <a:pt x="1627985" y="377242"/>
                </a:cubicBezTo>
                <a:cubicBezTo>
                  <a:pt x="1641467" y="383990"/>
                  <a:pt x="1621245" y="377242"/>
                  <a:pt x="1611135" y="377242"/>
                </a:cubicBezTo>
                <a:cubicBezTo>
                  <a:pt x="1611135" y="377242"/>
                  <a:pt x="1611135" y="373867"/>
                  <a:pt x="1604395" y="370494"/>
                </a:cubicBezTo>
                <a:cubicBezTo>
                  <a:pt x="1597654" y="370494"/>
                  <a:pt x="1607765" y="377242"/>
                  <a:pt x="1597654" y="373867"/>
                </a:cubicBezTo>
                <a:cubicBezTo>
                  <a:pt x="1594284" y="373867"/>
                  <a:pt x="1597654" y="373867"/>
                  <a:pt x="1597654" y="370494"/>
                </a:cubicBezTo>
                <a:close/>
                <a:moveTo>
                  <a:pt x="1570692" y="370494"/>
                </a:moveTo>
                <a:cubicBezTo>
                  <a:pt x="1565636" y="370494"/>
                  <a:pt x="1566480" y="372181"/>
                  <a:pt x="1567744" y="373447"/>
                </a:cubicBezTo>
                <a:lnTo>
                  <a:pt x="1567358" y="373832"/>
                </a:lnTo>
                <a:lnTo>
                  <a:pt x="1575831" y="374763"/>
                </a:lnTo>
                <a:lnTo>
                  <a:pt x="1576170" y="374289"/>
                </a:lnTo>
                <a:cubicBezTo>
                  <a:pt x="1576590" y="373867"/>
                  <a:pt x="1577432" y="373867"/>
                  <a:pt x="1580802" y="373867"/>
                </a:cubicBezTo>
                <a:cubicBezTo>
                  <a:pt x="1577432" y="370494"/>
                  <a:pt x="1574062" y="370494"/>
                  <a:pt x="1570692" y="370494"/>
                </a:cubicBezTo>
                <a:close/>
                <a:moveTo>
                  <a:pt x="2047189" y="365844"/>
                </a:moveTo>
                <a:cubicBezTo>
                  <a:pt x="2049320" y="364204"/>
                  <a:pt x="2061783" y="369452"/>
                  <a:pt x="2056535" y="366828"/>
                </a:cubicBezTo>
                <a:cubicBezTo>
                  <a:pt x="2063532" y="370327"/>
                  <a:pt x="2067031" y="366828"/>
                  <a:pt x="2074028" y="373825"/>
                </a:cubicBezTo>
                <a:cubicBezTo>
                  <a:pt x="2070529" y="370327"/>
                  <a:pt x="2070529" y="377324"/>
                  <a:pt x="2063532" y="373825"/>
                </a:cubicBezTo>
                <a:cubicBezTo>
                  <a:pt x="2070529" y="370327"/>
                  <a:pt x="2053038" y="366828"/>
                  <a:pt x="2049539" y="370327"/>
                </a:cubicBezTo>
                <a:cubicBezTo>
                  <a:pt x="2046915" y="367703"/>
                  <a:pt x="2046479" y="366390"/>
                  <a:pt x="2047189" y="365844"/>
                </a:cubicBezTo>
                <a:close/>
                <a:moveTo>
                  <a:pt x="662066" y="362643"/>
                </a:moveTo>
                <a:cubicBezTo>
                  <a:pt x="662066" y="363579"/>
                  <a:pt x="661191" y="365454"/>
                  <a:pt x="661191" y="367327"/>
                </a:cubicBezTo>
                <a:cubicBezTo>
                  <a:pt x="657693" y="371076"/>
                  <a:pt x="654194" y="371076"/>
                  <a:pt x="650695" y="374824"/>
                </a:cubicBezTo>
                <a:cubicBezTo>
                  <a:pt x="647197" y="371076"/>
                  <a:pt x="654194" y="367327"/>
                  <a:pt x="657693" y="363579"/>
                </a:cubicBezTo>
                <a:cubicBezTo>
                  <a:pt x="661191" y="361706"/>
                  <a:pt x="662066" y="361706"/>
                  <a:pt x="662066" y="362643"/>
                </a:cubicBezTo>
                <a:close/>
                <a:moveTo>
                  <a:pt x="1449365" y="360371"/>
                </a:moveTo>
                <a:lnTo>
                  <a:pt x="1448641" y="360785"/>
                </a:lnTo>
                <a:lnTo>
                  <a:pt x="1452326" y="361191"/>
                </a:lnTo>
                <a:lnTo>
                  <a:pt x="1452735" y="360371"/>
                </a:lnTo>
                <a:cubicBezTo>
                  <a:pt x="1452735" y="360371"/>
                  <a:pt x="1452735" y="360371"/>
                  <a:pt x="1449365" y="360371"/>
                </a:cubicBezTo>
                <a:close/>
                <a:moveTo>
                  <a:pt x="1544777" y="359831"/>
                </a:moveTo>
                <a:cubicBezTo>
                  <a:pt x="1548026" y="363164"/>
                  <a:pt x="1551275" y="363164"/>
                  <a:pt x="1551275" y="366494"/>
                </a:cubicBezTo>
                <a:cubicBezTo>
                  <a:pt x="1557771" y="366494"/>
                  <a:pt x="1554522" y="363164"/>
                  <a:pt x="1561020" y="363164"/>
                </a:cubicBezTo>
                <a:cubicBezTo>
                  <a:pt x="1564269" y="366494"/>
                  <a:pt x="1561020" y="366494"/>
                  <a:pt x="1561020" y="369826"/>
                </a:cubicBezTo>
                <a:cubicBezTo>
                  <a:pt x="1551275" y="366494"/>
                  <a:pt x="1548026" y="366494"/>
                  <a:pt x="1538279" y="366494"/>
                </a:cubicBezTo>
                <a:cubicBezTo>
                  <a:pt x="1541528" y="366494"/>
                  <a:pt x="1541528" y="366494"/>
                  <a:pt x="1544777" y="366494"/>
                </a:cubicBezTo>
                <a:cubicBezTo>
                  <a:pt x="1544777" y="363164"/>
                  <a:pt x="1541528" y="363164"/>
                  <a:pt x="1535032" y="363164"/>
                </a:cubicBezTo>
                <a:cubicBezTo>
                  <a:pt x="1531783" y="359831"/>
                  <a:pt x="1544777" y="363164"/>
                  <a:pt x="1544777" y="359831"/>
                </a:cubicBezTo>
                <a:close/>
                <a:moveTo>
                  <a:pt x="1530783" y="359831"/>
                </a:moveTo>
                <a:cubicBezTo>
                  <a:pt x="1530783" y="363579"/>
                  <a:pt x="1523787" y="359831"/>
                  <a:pt x="1523787" y="363579"/>
                </a:cubicBezTo>
                <a:cubicBezTo>
                  <a:pt x="1527286" y="367328"/>
                  <a:pt x="1534283" y="363579"/>
                  <a:pt x="1534283" y="367328"/>
                </a:cubicBezTo>
                <a:cubicBezTo>
                  <a:pt x="1527286" y="367328"/>
                  <a:pt x="1527286" y="367328"/>
                  <a:pt x="1520287" y="367328"/>
                </a:cubicBezTo>
                <a:cubicBezTo>
                  <a:pt x="1523787" y="367328"/>
                  <a:pt x="1516790" y="359831"/>
                  <a:pt x="1530783" y="359831"/>
                </a:cubicBezTo>
                <a:close/>
                <a:moveTo>
                  <a:pt x="1529408" y="357840"/>
                </a:moveTo>
                <a:cubicBezTo>
                  <a:pt x="1520982" y="356996"/>
                  <a:pt x="1513399" y="356996"/>
                  <a:pt x="1510029" y="360371"/>
                </a:cubicBezTo>
                <a:lnTo>
                  <a:pt x="1513399" y="360371"/>
                </a:lnTo>
                <a:cubicBezTo>
                  <a:pt x="1513399" y="363746"/>
                  <a:pt x="1510029" y="363746"/>
                  <a:pt x="1510029" y="367119"/>
                </a:cubicBezTo>
                <a:cubicBezTo>
                  <a:pt x="1503289" y="367119"/>
                  <a:pt x="1506659" y="363746"/>
                  <a:pt x="1503289" y="360371"/>
                </a:cubicBezTo>
                <a:cubicBezTo>
                  <a:pt x="1499919" y="360371"/>
                  <a:pt x="1493177" y="360371"/>
                  <a:pt x="1489807" y="363746"/>
                </a:cubicBezTo>
                <a:cubicBezTo>
                  <a:pt x="1479697" y="356996"/>
                  <a:pt x="1466217" y="360371"/>
                  <a:pt x="1456107" y="360371"/>
                </a:cubicBezTo>
                <a:lnTo>
                  <a:pt x="1456758" y="361678"/>
                </a:lnTo>
                <a:lnTo>
                  <a:pt x="1564715" y="373541"/>
                </a:lnTo>
                <a:lnTo>
                  <a:pt x="1563952" y="373447"/>
                </a:lnTo>
                <a:cubicBezTo>
                  <a:pt x="1564794" y="373025"/>
                  <a:pt x="1565636" y="372181"/>
                  <a:pt x="1560582" y="370494"/>
                </a:cubicBezTo>
                <a:cubicBezTo>
                  <a:pt x="1560582" y="370494"/>
                  <a:pt x="1567322" y="370494"/>
                  <a:pt x="1567322" y="367119"/>
                </a:cubicBezTo>
                <a:cubicBezTo>
                  <a:pt x="1574062" y="367119"/>
                  <a:pt x="1577432" y="370494"/>
                  <a:pt x="1580802" y="370494"/>
                </a:cubicBezTo>
                <a:cubicBezTo>
                  <a:pt x="1584173" y="367119"/>
                  <a:pt x="1574062" y="367119"/>
                  <a:pt x="1567322" y="367119"/>
                </a:cubicBezTo>
                <a:cubicBezTo>
                  <a:pt x="1577432" y="360371"/>
                  <a:pt x="1557212" y="363746"/>
                  <a:pt x="1553842" y="360371"/>
                </a:cubicBezTo>
                <a:cubicBezTo>
                  <a:pt x="1547102" y="360371"/>
                  <a:pt x="1537834" y="358684"/>
                  <a:pt x="1529408" y="357840"/>
                </a:cubicBezTo>
                <a:close/>
                <a:moveTo>
                  <a:pt x="2027174" y="357332"/>
                </a:moveTo>
                <a:lnTo>
                  <a:pt x="2036546" y="363995"/>
                </a:lnTo>
                <a:cubicBezTo>
                  <a:pt x="2036546" y="367327"/>
                  <a:pt x="2036546" y="367327"/>
                  <a:pt x="2036546" y="367327"/>
                </a:cubicBezTo>
                <a:cubicBezTo>
                  <a:pt x="2030299" y="363995"/>
                  <a:pt x="2024051" y="360664"/>
                  <a:pt x="2027174" y="357332"/>
                </a:cubicBezTo>
                <a:close/>
                <a:moveTo>
                  <a:pt x="2062533" y="354833"/>
                </a:moveTo>
                <a:cubicBezTo>
                  <a:pt x="2066032" y="358166"/>
                  <a:pt x="2069531" y="361497"/>
                  <a:pt x="2076528" y="361497"/>
                </a:cubicBezTo>
                <a:cubicBezTo>
                  <a:pt x="2073028" y="364829"/>
                  <a:pt x="2059035" y="358166"/>
                  <a:pt x="2062533" y="354833"/>
                </a:cubicBezTo>
                <a:close/>
                <a:moveTo>
                  <a:pt x="2171483" y="334843"/>
                </a:moveTo>
                <a:cubicBezTo>
                  <a:pt x="2174814" y="334843"/>
                  <a:pt x="2184809" y="341090"/>
                  <a:pt x="2191474" y="344213"/>
                </a:cubicBezTo>
                <a:cubicBezTo>
                  <a:pt x="2188141" y="347338"/>
                  <a:pt x="2178146" y="337966"/>
                  <a:pt x="2171483" y="334843"/>
                </a:cubicBezTo>
                <a:close/>
                <a:moveTo>
                  <a:pt x="767148" y="320281"/>
                </a:moveTo>
                <a:lnTo>
                  <a:pt x="761845" y="323255"/>
                </a:lnTo>
                <a:cubicBezTo>
                  <a:pt x="761845" y="323255"/>
                  <a:pt x="764373" y="321567"/>
                  <a:pt x="766900" y="320303"/>
                </a:cubicBezTo>
                <a:close/>
                <a:moveTo>
                  <a:pt x="2024051" y="310763"/>
                </a:moveTo>
                <a:cubicBezTo>
                  <a:pt x="2024051" y="307355"/>
                  <a:pt x="2030661" y="314169"/>
                  <a:pt x="2037270" y="317577"/>
                </a:cubicBezTo>
                <a:cubicBezTo>
                  <a:pt x="2047185" y="320985"/>
                  <a:pt x="2057101" y="327801"/>
                  <a:pt x="2063710" y="331207"/>
                </a:cubicBezTo>
                <a:cubicBezTo>
                  <a:pt x="2070319" y="338023"/>
                  <a:pt x="2053795" y="327801"/>
                  <a:pt x="2060404" y="334615"/>
                </a:cubicBezTo>
                <a:cubicBezTo>
                  <a:pt x="2090149" y="344837"/>
                  <a:pt x="2113283" y="368690"/>
                  <a:pt x="2126504" y="382320"/>
                </a:cubicBezTo>
                <a:cubicBezTo>
                  <a:pt x="2119895" y="378912"/>
                  <a:pt x="2113283" y="372098"/>
                  <a:pt x="2103369" y="368690"/>
                </a:cubicBezTo>
                <a:cubicBezTo>
                  <a:pt x="2093455" y="361874"/>
                  <a:pt x="2086844" y="355060"/>
                  <a:pt x="2076931" y="348244"/>
                </a:cubicBezTo>
                <a:cubicBezTo>
                  <a:pt x="2057101" y="334615"/>
                  <a:pt x="2037270" y="317577"/>
                  <a:pt x="2024051" y="310763"/>
                </a:cubicBezTo>
                <a:close/>
                <a:moveTo>
                  <a:pt x="690329" y="287535"/>
                </a:moveTo>
                <a:cubicBezTo>
                  <a:pt x="691706" y="286896"/>
                  <a:pt x="692130" y="287535"/>
                  <a:pt x="691282" y="290091"/>
                </a:cubicBezTo>
                <a:cubicBezTo>
                  <a:pt x="687892" y="293499"/>
                  <a:pt x="681109" y="296906"/>
                  <a:pt x="681109" y="300314"/>
                </a:cubicBezTo>
                <a:cubicBezTo>
                  <a:pt x="670936" y="307128"/>
                  <a:pt x="664153" y="307128"/>
                  <a:pt x="660761" y="313944"/>
                </a:cubicBezTo>
                <a:cubicBezTo>
                  <a:pt x="657371" y="317350"/>
                  <a:pt x="657371" y="317350"/>
                  <a:pt x="657371" y="313944"/>
                </a:cubicBezTo>
                <a:cubicBezTo>
                  <a:pt x="643805" y="313944"/>
                  <a:pt x="620067" y="344612"/>
                  <a:pt x="599719" y="354833"/>
                </a:cubicBezTo>
                <a:cubicBezTo>
                  <a:pt x="609892" y="344612"/>
                  <a:pt x="637023" y="324166"/>
                  <a:pt x="657371" y="307128"/>
                </a:cubicBezTo>
                <a:cubicBezTo>
                  <a:pt x="660761" y="307128"/>
                  <a:pt x="664153" y="303721"/>
                  <a:pt x="660761" y="310536"/>
                </a:cubicBezTo>
                <a:cubicBezTo>
                  <a:pt x="673480" y="302870"/>
                  <a:pt x="686196" y="289453"/>
                  <a:pt x="690329" y="287535"/>
                </a:cubicBezTo>
                <a:close/>
                <a:moveTo>
                  <a:pt x="808194" y="282368"/>
                </a:moveTo>
                <a:cubicBezTo>
                  <a:pt x="814620" y="282368"/>
                  <a:pt x="801768" y="289864"/>
                  <a:pt x="792130" y="297361"/>
                </a:cubicBezTo>
                <a:cubicBezTo>
                  <a:pt x="792130" y="293613"/>
                  <a:pt x="795342" y="293613"/>
                  <a:pt x="798555" y="289864"/>
                </a:cubicBezTo>
                <a:cubicBezTo>
                  <a:pt x="798555" y="289864"/>
                  <a:pt x="798555" y="289864"/>
                  <a:pt x="795342" y="289864"/>
                </a:cubicBezTo>
                <a:cubicBezTo>
                  <a:pt x="795342" y="286116"/>
                  <a:pt x="808194" y="286116"/>
                  <a:pt x="808194" y="282368"/>
                </a:cubicBezTo>
                <a:close/>
                <a:moveTo>
                  <a:pt x="1844136" y="279869"/>
                </a:moveTo>
                <a:cubicBezTo>
                  <a:pt x="1844136" y="279869"/>
                  <a:pt x="1854131" y="282992"/>
                  <a:pt x="1857462" y="282992"/>
                </a:cubicBezTo>
                <a:cubicBezTo>
                  <a:pt x="1854131" y="282992"/>
                  <a:pt x="1857462" y="286116"/>
                  <a:pt x="1864126" y="289239"/>
                </a:cubicBezTo>
                <a:cubicBezTo>
                  <a:pt x="1864126" y="292364"/>
                  <a:pt x="1857462" y="286116"/>
                  <a:pt x="1854131" y="286116"/>
                </a:cubicBezTo>
                <a:cubicBezTo>
                  <a:pt x="1854131" y="282992"/>
                  <a:pt x="1850799" y="282992"/>
                  <a:pt x="1844136" y="279869"/>
                </a:cubicBezTo>
                <a:close/>
                <a:moveTo>
                  <a:pt x="1849966" y="272372"/>
                </a:moveTo>
                <a:cubicBezTo>
                  <a:pt x="1849966" y="272372"/>
                  <a:pt x="1859961" y="276119"/>
                  <a:pt x="1866626" y="276119"/>
                </a:cubicBezTo>
                <a:cubicBezTo>
                  <a:pt x="1866626" y="279869"/>
                  <a:pt x="1856631" y="276119"/>
                  <a:pt x="1846635" y="276119"/>
                </a:cubicBezTo>
                <a:cubicBezTo>
                  <a:pt x="1849966" y="276119"/>
                  <a:pt x="1853298" y="276119"/>
                  <a:pt x="1849966" y="272372"/>
                </a:cubicBezTo>
                <a:close/>
                <a:moveTo>
                  <a:pt x="741305" y="272372"/>
                </a:moveTo>
                <a:cubicBezTo>
                  <a:pt x="744653" y="272372"/>
                  <a:pt x="717865" y="286031"/>
                  <a:pt x="714517" y="286031"/>
                </a:cubicBezTo>
                <a:cubicBezTo>
                  <a:pt x="664290" y="316768"/>
                  <a:pt x="627457" y="340673"/>
                  <a:pt x="583926" y="374824"/>
                </a:cubicBezTo>
                <a:cubicBezTo>
                  <a:pt x="583926" y="367994"/>
                  <a:pt x="577230" y="374824"/>
                  <a:pt x="577230" y="371408"/>
                </a:cubicBezTo>
                <a:cubicBezTo>
                  <a:pt x="614063" y="344089"/>
                  <a:pt x="681032" y="303107"/>
                  <a:pt x="714517" y="282617"/>
                </a:cubicBezTo>
                <a:cubicBezTo>
                  <a:pt x="727911" y="275787"/>
                  <a:pt x="731259" y="275787"/>
                  <a:pt x="741305" y="272372"/>
                </a:cubicBezTo>
                <a:close/>
                <a:moveTo>
                  <a:pt x="839607" y="269873"/>
                </a:moveTo>
                <a:lnTo>
                  <a:pt x="832943" y="276536"/>
                </a:lnTo>
                <a:lnTo>
                  <a:pt x="826279" y="276954"/>
                </a:lnTo>
                <a:cubicBezTo>
                  <a:pt x="823781" y="278203"/>
                  <a:pt x="821281" y="279869"/>
                  <a:pt x="819616" y="279869"/>
                </a:cubicBezTo>
                <a:cubicBezTo>
                  <a:pt x="826279" y="273206"/>
                  <a:pt x="829611" y="276536"/>
                  <a:pt x="839607" y="269873"/>
                </a:cubicBezTo>
                <a:close/>
                <a:moveTo>
                  <a:pt x="1837353" y="267374"/>
                </a:moveTo>
                <a:cubicBezTo>
                  <a:pt x="1840923" y="270706"/>
                  <a:pt x="1837353" y="270706"/>
                  <a:pt x="1840923" y="270706"/>
                </a:cubicBezTo>
                <a:cubicBezTo>
                  <a:pt x="1844493" y="274037"/>
                  <a:pt x="1844493" y="274037"/>
                  <a:pt x="1844493" y="270706"/>
                </a:cubicBezTo>
                <a:cubicBezTo>
                  <a:pt x="1851633" y="270706"/>
                  <a:pt x="1840923" y="274037"/>
                  <a:pt x="1848063" y="274037"/>
                </a:cubicBezTo>
                <a:cubicBezTo>
                  <a:pt x="1844493" y="277369"/>
                  <a:pt x="1826645" y="267374"/>
                  <a:pt x="1837353" y="267374"/>
                </a:cubicBezTo>
                <a:close/>
                <a:moveTo>
                  <a:pt x="1794161" y="249883"/>
                </a:moveTo>
                <a:cubicBezTo>
                  <a:pt x="1800824" y="253215"/>
                  <a:pt x="1804156" y="253215"/>
                  <a:pt x="1810819" y="253215"/>
                </a:cubicBezTo>
                <a:cubicBezTo>
                  <a:pt x="1814151" y="256546"/>
                  <a:pt x="1810819" y="256546"/>
                  <a:pt x="1810819" y="259878"/>
                </a:cubicBezTo>
                <a:cubicBezTo>
                  <a:pt x="1810819" y="256546"/>
                  <a:pt x="1800824" y="249883"/>
                  <a:pt x="1797491" y="253215"/>
                </a:cubicBezTo>
                <a:cubicBezTo>
                  <a:pt x="1794161" y="253215"/>
                  <a:pt x="1794161" y="253215"/>
                  <a:pt x="1794161" y="253215"/>
                </a:cubicBezTo>
                <a:cubicBezTo>
                  <a:pt x="1794161" y="249883"/>
                  <a:pt x="1794161" y="249883"/>
                  <a:pt x="1794161" y="249883"/>
                </a:cubicBezTo>
                <a:close/>
                <a:moveTo>
                  <a:pt x="1729190" y="238499"/>
                </a:moveTo>
                <a:cubicBezTo>
                  <a:pt x="1739185" y="234890"/>
                  <a:pt x="1752511" y="249327"/>
                  <a:pt x="1759175" y="245718"/>
                </a:cubicBezTo>
                <a:cubicBezTo>
                  <a:pt x="1769171" y="252936"/>
                  <a:pt x="1789161" y="256547"/>
                  <a:pt x="1799157" y="267375"/>
                </a:cubicBezTo>
                <a:cubicBezTo>
                  <a:pt x="1785829" y="260157"/>
                  <a:pt x="1772501" y="256547"/>
                  <a:pt x="1762506" y="252936"/>
                </a:cubicBezTo>
                <a:cubicBezTo>
                  <a:pt x="1749180" y="245718"/>
                  <a:pt x="1739185" y="242109"/>
                  <a:pt x="1729190" y="238499"/>
                </a:cubicBezTo>
                <a:close/>
                <a:moveTo>
                  <a:pt x="1706624" y="231767"/>
                </a:moveTo>
                <a:cubicBezTo>
                  <a:pt x="1709356" y="232390"/>
                  <a:pt x="1711700" y="233640"/>
                  <a:pt x="1711700" y="234890"/>
                </a:cubicBezTo>
                <a:cubicBezTo>
                  <a:pt x="1705453" y="234890"/>
                  <a:pt x="1705453" y="232390"/>
                  <a:pt x="1699205" y="232390"/>
                </a:cubicBezTo>
                <a:cubicBezTo>
                  <a:pt x="1700767" y="231142"/>
                  <a:pt x="1703891" y="231142"/>
                  <a:pt x="1706624" y="231767"/>
                </a:cubicBezTo>
                <a:close/>
                <a:moveTo>
                  <a:pt x="1686294" y="225728"/>
                </a:moveTo>
                <a:cubicBezTo>
                  <a:pt x="1688377" y="226561"/>
                  <a:pt x="1690875" y="227394"/>
                  <a:pt x="1695873" y="225729"/>
                </a:cubicBezTo>
                <a:cubicBezTo>
                  <a:pt x="1695873" y="229059"/>
                  <a:pt x="1699205" y="229059"/>
                  <a:pt x="1699205" y="232392"/>
                </a:cubicBezTo>
                <a:cubicBezTo>
                  <a:pt x="1692541" y="229059"/>
                  <a:pt x="1685878" y="225729"/>
                  <a:pt x="1679215" y="225729"/>
                </a:cubicBezTo>
                <a:cubicBezTo>
                  <a:pt x="1682546" y="224063"/>
                  <a:pt x="1684212" y="224895"/>
                  <a:pt x="1686294" y="225728"/>
                </a:cubicBezTo>
                <a:close/>
                <a:moveTo>
                  <a:pt x="1666658" y="221458"/>
                </a:moveTo>
                <a:cubicBezTo>
                  <a:pt x="1670593" y="221772"/>
                  <a:pt x="1674966" y="222395"/>
                  <a:pt x="1676717" y="222395"/>
                </a:cubicBezTo>
                <a:cubicBezTo>
                  <a:pt x="1676717" y="224895"/>
                  <a:pt x="1666221" y="222395"/>
                  <a:pt x="1659224" y="222395"/>
                </a:cubicBezTo>
                <a:cubicBezTo>
                  <a:pt x="1659224" y="221147"/>
                  <a:pt x="1662721" y="221147"/>
                  <a:pt x="1666658" y="221458"/>
                </a:cubicBezTo>
                <a:close/>
                <a:moveTo>
                  <a:pt x="1092052" y="205840"/>
                </a:moveTo>
                <a:cubicBezTo>
                  <a:pt x="1095113" y="205840"/>
                  <a:pt x="1097737" y="206779"/>
                  <a:pt x="1095987" y="208652"/>
                </a:cubicBezTo>
                <a:cubicBezTo>
                  <a:pt x="1081994" y="212401"/>
                  <a:pt x="1081994" y="212401"/>
                  <a:pt x="1081994" y="212401"/>
                </a:cubicBezTo>
                <a:cubicBezTo>
                  <a:pt x="1081994" y="212401"/>
                  <a:pt x="1085491" y="212401"/>
                  <a:pt x="1088990" y="208652"/>
                </a:cubicBezTo>
                <a:cubicBezTo>
                  <a:pt x="1088990" y="208652"/>
                  <a:pt x="1085491" y="208652"/>
                  <a:pt x="1085491" y="208652"/>
                </a:cubicBezTo>
                <a:cubicBezTo>
                  <a:pt x="1085491" y="206779"/>
                  <a:pt x="1088990" y="205840"/>
                  <a:pt x="1092052" y="205840"/>
                </a:cubicBezTo>
                <a:close/>
                <a:moveTo>
                  <a:pt x="1612578" y="205527"/>
                </a:moveTo>
                <a:cubicBezTo>
                  <a:pt x="1622572" y="211775"/>
                  <a:pt x="1629236" y="211775"/>
                  <a:pt x="1639232" y="214899"/>
                </a:cubicBezTo>
                <a:cubicBezTo>
                  <a:pt x="1619241" y="214899"/>
                  <a:pt x="1622572" y="214899"/>
                  <a:pt x="1599251" y="208652"/>
                </a:cubicBezTo>
                <a:cubicBezTo>
                  <a:pt x="1599251" y="202404"/>
                  <a:pt x="1622572" y="214899"/>
                  <a:pt x="1612578" y="205527"/>
                </a:cubicBezTo>
                <a:close/>
                <a:moveTo>
                  <a:pt x="1555105" y="197096"/>
                </a:moveTo>
                <a:cubicBezTo>
                  <a:pt x="1556771" y="197533"/>
                  <a:pt x="1558437" y="198408"/>
                  <a:pt x="1558437" y="198408"/>
                </a:cubicBezTo>
                <a:cubicBezTo>
                  <a:pt x="1558437" y="194909"/>
                  <a:pt x="1575097" y="201905"/>
                  <a:pt x="1578427" y="201905"/>
                </a:cubicBezTo>
                <a:cubicBezTo>
                  <a:pt x="1581759" y="201905"/>
                  <a:pt x="1581759" y="201905"/>
                  <a:pt x="1581759" y="205405"/>
                </a:cubicBezTo>
                <a:cubicBezTo>
                  <a:pt x="1585092" y="205405"/>
                  <a:pt x="1585092" y="205405"/>
                  <a:pt x="1585092" y="201905"/>
                </a:cubicBezTo>
                <a:cubicBezTo>
                  <a:pt x="1591755" y="205405"/>
                  <a:pt x="1588423" y="205405"/>
                  <a:pt x="1591755" y="208902"/>
                </a:cubicBezTo>
                <a:cubicBezTo>
                  <a:pt x="1591755" y="212401"/>
                  <a:pt x="1581759" y="205405"/>
                  <a:pt x="1581759" y="208902"/>
                </a:cubicBezTo>
                <a:cubicBezTo>
                  <a:pt x="1578427" y="201905"/>
                  <a:pt x="1575097" y="205405"/>
                  <a:pt x="1575097" y="201905"/>
                </a:cubicBezTo>
                <a:cubicBezTo>
                  <a:pt x="1565101" y="198408"/>
                  <a:pt x="1565101" y="201905"/>
                  <a:pt x="1558437" y="201905"/>
                </a:cubicBezTo>
                <a:cubicBezTo>
                  <a:pt x="1558437" y="198408"/>
                  <a:pt x="1555106" y="198408"/>
                  <a:pt x="1551773" y="198408"/>
                </a:cubicBezTo>
                <a:cubicBezTo>
                  <a:pt x="1551773" y="196658"/>
                  <a:pt x="1553439" y="196658"/>
                  <a:pt x="1555105" y="197096"/>
                </a:cubicBezTo>
                <a:close/>
                <a:moveTo>
                  <a:pt x="1139466" y="192409"/>
                </a:moveTo>
                <a:cubicBezTo>
                  <a:pt x="1130095" y="195532"/>
                  <a:pt x="1142591" y="198657"/>
                  <a:pt x="1133220" y="201779"/>
                </a:cubicBezTo>
                <a:cubicBezTo>
                  <a:pt x="1136343" y="201779"/>
                  <a:pt x="1139466" y="201779"/>
                  <a:pt x="1151961" y="198657"/>
                </a:cubicBezTo>
                <a:cubicBezTo>
                  <a:pt x="1148836" y="201779"/>
                  <a:pt x="1139466" y="204904"/>
                  <a:pt x="1136343" y="204904"/>
                </a:cubicBezTo>
                <a:cubicBezTo>
                  <a:pt x="1126973" y="201779"/>
                  <a:pt x="1133220" y="198657"/>
                  <a:pt x="1133220" y="195532"/>
                </a:cubicBezTo>
                <a:cubicBezTo>
                  <a:pt x="1133220" y="195532"/>
                  <a:pt x="1136343" y="195532"/>
                  <a:pt x="1139466" y="192409"/>
                </a:cubicBezTo>
                <a:close/>
                <a:moveTo>
                  <a:pt x="1270745" y="191661"/>
                </a:moveTo>
                <a:lnTo>
                  <a:pt x="1280855" y="191661"/>
                </a:lnTo>
                <a:cubicBezTo>
                  <a:pt x="1277485" y="193349"/>
                  <a:pt x="1279171" y="194192"/>
                  <a:pt x="1280013" y="195036"/>
                </a:cubicBezTo>
                <a:lnTo>
                  <a:pt x="1279977" y="195505"/>
                </a:lnTo>
                <a:lnTo>
                  <a:pt x="1275311" y="197996"/>
                </a:lnTo>
                <a:lnTo>
                  <a:pt x="1274115" y="198409"/>
                </a:lnTo>
                <a:cubicBezTo>
                  <a:pt x="1277485" y="195036"/>
                  <a:pt x="1277485" y="191661"/>
                  <a:pt x="1270745" y="191661"/>
                </a:cubicBezTo>
                <a:close/>
                <a:moveTo>
                  <a:pt x="1469489" y="189911"/>
                </a:moveTo>
                <a:cubicBezTo>
                  <a:pt x="1476272" y="189911"/>
                  <a:pt x="1469489" y="193243"/>
                  <a:pt x="1483055" y="193243"/>
                </a:cubicBezTo>
                <a:cubicBezTo>
                  <a:pt x="1483055" y="189911"/>
                  <a:pt x="1483055" y="193243"/>
                  <a:pt x="1500012" y="193243"/>
                </a:cubicBezTo>
                <a:lnTo>
                  <a:pt x="1506795" y="193243"/>
                </a:lnTo>
                <a:cubicBezTo>
                  <a:pt x="1506795" y="199906"/>
                  <a:pt x="1479664" y="193243"/>
                  <a:pt x="1483055" y="196574"/>
                </a:cubicBezTo>
                <a:cubicBezTo>
                  <a:pt x="1479664" y="196574"/>
                  <a:pt x="1469489" y="193243"/>
                  <a:pt x="1462707" y="193243"/>
                </a:cubicBezTo>
                <a:cubicBezTo>
                  <a:pt x="1459316" y="196574"/>
                  <a:pt x="1469489" y="189911"/>
                  <a:pt x="1469489" y="189911"/>
                </a:cubicBezTo>
                <a:close/>
                <a:moveTo>
                  <a:pt x="1398812" y="184913"/>
                </a:moveTo>
                <a:cubicBezTo>
                  <a:pt x="1415664" y="188288"/>
                  <a:pt x="1422404" y="188288"/>
                  <a:pt x="1429144" y="188288"/>
                </a:cubicBezTo>
                <a:cubicBezTo>
                  <a:pt x="1435885" y="188288"/>
                  <a:pt x="1442625" y="188288"/>
                  <a:pt x="1462847" y="188288"/>
                </a:cubicBezTo>
                <a:cubicBezTo>
                  <a:pt x="1459477" y="191661"/>
                  <a:pt x="1452735" y="191661"/>
                  <a:pt x="1459477" y="195036"/>
                </a:cubicBezTo>
                <a:cubicBezTo>
                  <a:pt x="1449365" y="195036"/>
                  <a:pt x="1445995" y="191661"/>
                  <a:pt x="1439255" y="195036"/>
                </a:cubicBezTo>
                <a:cubicBezTo>
                  <a:pt x="1442625" y="198409"/>
                  <a:pt x="1442625" y="198409"/>
                  <a:pt x="1445995" y="201784"/>
                </a:cubicBezTo>
                <a:cubicBezTo>
                  <a:pt x="1449365" y="198409"/>
                  <a:pt x="1469587" y="205159"/>
                  <a:pt x="1469587" y="198409"/>
                </a:cubicBezTo>
                <a:cubicBezTo>
                  <a:pt x="1472957" y="201784"/>
                  <a:pt x="1476327" y="201784"/>
                  <a:pt x="1483067" y="201784"/>
                </a:cubicBezTo>
                <a:cubicBezTo>
                  <a:pt x="1479697" y="205159"/>
                  <a:pt x="1496547" y="205159"/>
                  <a:pt x="1483067" y="205159"/>
                </a:cubicBezTo>
                <a:cubicBezTo>
                  <a:pt x="1496547" y="205159"/>
                  <a:pt x="1520139" y="205159"/>
                  <a:pt x="1540360" y="208532"/>
                </a:cubicBezTo>
                <a:cubicBezTo>
                  <a:pt x="1523510" y="208532"/>
                  <a:pt x="1536990" y="211907"/>
                  <a:pt x="1557212" y="215280"/>
                </a:cubicBezTo>
                <a:cubicBezTo>
                  <a:pt x="1577432" y="215280"/>
                  <a:pt x="1607765" y="218655"/>
                  <a:pt x="1614505" y="218655"/>
                </a:cubicBezTo>
                <a:cubicBezTo>
                  <a:pt x="1624615" y="222030"/>
                  <a:pt x="1638097" y="225403"/>
                  <a:pt x="1651577" y="228778"/>
                </a:cubicBezTo>
                <a:cubicBezTo>
                  <a:pt x="1668427" y="232153"/>
                  <a:pt x="1681909" y="232153"/>
                  <a:pt x="1692020" y="235526"/>
                </a:cubicBezTo>
                <a:lnTo>
                  <a:pt x="1709208" y="241262"/>
                </a:lnTo>
                <a:lnTo>
                  <a:pt x="1709292" y="241853"/>
                </a:lnTo>
                <a:cubicBezTo>
                  <a:pt x="1712240" y="243117"/>
                  <a:pt x="1715610" y="243961"/>
                  <a:pt x="1712240" y="242274"/>
                </a:cubicBezTo>
                <a:lnTo>
                  <a:pt x="1709208" y="241262"/>
                </a:lnTo>
                <a:lnTo>
                  <a:pt x="1708870" y="238901"/>
                </a:lnTo>
                <a:cubicBezTo>
                  <a:pt x="1712240" y="238901"/>
                  <a:pt x="1712240" y="242274"/>
                  <a:pt x="1725722" y="245649"/>
                </a:cubicBezTo>
                <a:cubicBezTo>
                  <a:pt x="1722352" y="245649"/>
                  <a:pt x="1722352" y="245649"/>
                  <a:pt x="1722352" y="245649"/>
                </a:cubicBezTo>
                <a:cubicBezTo>
                  <a:pt x="1725722" y="245649"/>
                  <a:pt x="1732462" y="249023"/>
                  <a:pt x="1739202" y="249023"/>
                </a:cubicBezTo>
                <a:cubicBezTo>
                  <a:pt x="1742572" y="252397"/>
                  <a:pt x="1749312" y="252397"/>
                  <a:pt x="1749312" y="255771"/>
                </a:cubicBezTo>
                <a:cubicBezTo>
                  <a:pt x="1766164" y="259145"/>
                  <a:pt x="1779645" y="262519"/>
                  <a:pt x="1793125" y="269267"/>
                </a:cubicBezTo>
                <a:cubicBezTo>
                  <a:pt x="1803237" y="272642"/>
                  <a:pt x="1816717" y="279390"/>
                  <a:pt x="1826827" y="282765"/>
                </a:cubicBezTo>
                <a:cubicBezTo>
                  <a:pt x="1823457" y="282765"/>
                  <a:pt x="1840308" y="289513"/>
                  <a:pt x="1840308" y="286138"/>
                </a:cubicBezTo>
                <a:cubicBezTo>
                  <a:pt x="1847049" y="289513"/>
                  <a:pt x="1850419" y="289513"/>
                  <a:pt x="1847049" y="292888"/>
                </a:cubicBezTo>
                <a:cubicBezTo>
                  <a:pt x="1863900" y="296261"/>
                  <a:pt x="1870640" y="303009"/>
                  <a:pt x="1887492" y="309759"/>
                </a:cubicBezTo>
                <a:cubicBezTo>
                  <a:pt x="1887492" y="306384"/>
                  <a:pt x="1870640" y="296261"/>
                  <a:pt x="1863900" y="296261"/>
                </a:cubicBezTo>
                <a:cubicBezTo>
                  <a:pt x="1857159" y="289513"/>
                  <a:pt x="1884120" y="303009"/>
                  <a:pt x="1884120" y="303009"/>
                </a:cubicBezTo>
                <a:cubicBezTo>
                  <a:pt x="1897602" y="306384"/>
                  <a:pt x="1900972" y="313132"/>
                  <a:pt x="1917822" y="316507"/>
                </a:cubicBezTo>
                <a:cubicBezTo>
                  <a:pt x="1938045" y="330003"/>
                  <a:pt x="1951525" y="340125"/>
                  <a:pt x="1975117" y="346873"/>
                </a:cubicBezTo>
                <a:cubicBezTo>
                  <a:pt x="1978487" y="346873"/>
                  <a:pt x="1971747" y="343500"/>
                  <a:pt x="1971747" y="340125"/>
                </a:cubicBezTo>
                <a:cubicBezTo>
                  <a:pt x="1965005" y="336752"/>
                  <a:pt x="1971747" y="343500"/>
                  <a:pt x="1958265" y="336752"/>
                </a:cubicBezTo>
                <a:cubicBezTo>
                  <a:pt x="1971747" y="340125"/>
                  <a:pt x="1944785" y="319881"/>
                  <a:pt x="1944785" y="326629"/>
                </a:cubicBezTo>
                <a:cubicBezTo>
                  <a:pt x="1938045" y="319881"/>
                  <a:pt x="1914452" y="309759"/>
                  <a:pt x="1897602" y="306384"/>
                </a:cubicBezTo>
                <a:cubicBezTo>
                  <a:pt x="1897602" y="303009"/>
                  <a:pt x="1900972" y="303009"/>
                  <a:pt x="1900972" y="303009"/>
                </a:cubicBezTo>
                <a:cubicBezTo>
                  <a:pt x="1900972" y="299636"/>
                  <a:pt x="1880750" y="296261"/>
                  <a:pt x="1884120" y="292888"/>
                </a:cubicBezTo>
                <a:cubicBezTo>
                  <a:pt x="1880750" y="289513"/>
                  <a:pt x="1877380" y="292888"/>
                  <a:pt x="1870640" y="289513"/>
                </a:cubicBezTo>
                <a:cubicBezTo>
                  <a:pt x="1874010" y="289513"/>
                  <a:pt x="1877380" y="289513"/>
                  <a:pt x="1880750" y="289513"/>
                </a:cubicBezTo>
                <a:cubicBezTo>
                  <a:pt x="1874010" y="286138"/>
                  <a:pt x="1870640" y="286138"/>
                  <a:pt x="1857159" y="279390"/>
                </a:cubicBezTo>
                <a:cubicBezTo>
                  <a:pt x="1860530" y="279390"/>
                  <a:pt x="1867270" y="282765"/>
                  <a:pt x="1870640" y="279390"/>
                </a:cubicBezTo>
                <a:cubicBezTo>
                  <a:pt x="1880750" y="286138"/>
                  <a:pt x="1897602" y="292888"/>
                  <a:pt x="1900972" y="292888"/>
                </a:cubicBezTo>
                <a:cubicBezTo>
                  <a:pt x="1907712" y="296261"/>
                  <a:pt x="1907712" y="296261"/>
                  <a:pt x="1911082" y="299636"/>
                </a:cubicBezTo>
                <a:cubicBezTo>
                  <a:pt x="1921193" y="303009"/>
                  <a:pt x="1921193" y="299636"/>
                  <a:pt x="1924563" y="303009"/>
                </a:cubicBezTo>
                <a:cubicBezTo>
                  <a:pt x="1931304" y="306384"/>
                  <a:pt x="1934674" y="309759"/>
                  <a:pt x="1944785" y="313132"/>
                </a:cubicBezTo>
                <a:cubicBezTo>
                  <a:pt x="1948155" y="316507"/>
                  <a:pt x="1938045" y="309759"/>
                  <a:pt x="1938045" y="313132"/>
                </a:cubicBezTo>
                <a:cubicBezTo>
                  <a:pt x="1934674" y="316507"/>
                  <a:pt x="1941415" y="316507"/>
                  <a:pt x="1944785" y="319881"/>
                </a:cubicBezTo>
                <a:cubicBezTo>
                  <a:pt x="1944785" y="319881"/>
                  <a:pt x="1948155" y="319881"/>
                  <a:pt x="1951525" y="323255"/>
                </a:cubicBezTo>
                <a:cubicBezTo>
                  <a:pt x="1954895" y="323255"/>
                  <a:pt x="1941415" y="316507"/>
                  <a:pt x="1951525" y="319881"/>
                </a:cubicBezTo>
                <a:cubicBezTo>
                  <a:pt x="1958265" y="326629"/>
                  <a:pt x="1961635" y="330003"/>
                  <a:pt x="1975117" y="336752"/>
                </a:cubicBezTo>
                <a:cubicBezTo>
                  <a:pt x="1975117" y="336752"/>
                  <a:pt x="1975117" y="336752"/>
                  <a:pt x="1978487" y="336752"/>
                </a:cubicBezTo>
                <a:cubicBezTo>
                  <a:pt x="1981857" y="336752"/>
                  <a:pt x="1971747" y="333377"/>
                  <a:pt x="1975117" y="330003"/>
                </a:cubicBezTo>
                <a:cubicBezTo>
                  <a:pt x="1985227" y="336752"/>
                  <a:pt x="1988597" y="343500"/>
                  <a:pt x="1998707" y="346873"/>
                </a:cubicBezTo>
                <a:cubicBezTo>
                  <a:pt x="1998707" y="340125"/>
                  <a:pt x="1991967" y="343500"/>
                  <a:pt x="1985227" y="336752"/>
                </a:cubicBezTo>
                <a:cubicBezTo>
                  <a:pt x="1981857" y="330003"/>
                  <a:pt x="1995337" y="343500"/>
                  <a:pt x="1998707" y="340125"/>
                </a:cubicBezTo>
                <a:cubicBezTo>
                  <a:pt x="2002077" y="346873"/>
                  <a:pt x="2012188" y="350248"/>
                  <a:pt x="2022299" y="353623"/>
                </a:cubicBezTo>
                <a:cubicBezTo>
                  <a:pt x="2018929" y="356996"/>
                  <a:pt x="2012188" y="350248"/>
                  <a:pt x="2008818" y="350248"/>
                </a:cubicBezTo>
                <a:cubicBezTo>
                  <a:pt x="2015559" y="356996"/>
                  <a:pt x="2029040" y="363746"/>
                  <a:pt x="2029040" y="370494"/>
                </a:cubicBezTo>
                <a:cubicBezTo>
                  <a:pt x="2025669" y="367119"/>
                  <a:pt x="2015559" y="356996"/>
                  <a:pt x="2012188" y="360371"/>
                </a:cubicBezTo>
                <a:cubicBezTo>
                  <a:pt x="2008818" y="356996"/>
                  <a:pt x="2008818" y="353623"/>
                  <a:pt x="2005447" y="350248"/>
                </a:cubicBezTo>
                <a:cubicBezTo>
                  <a:pt x="1998707" y="346873"/>
                  <a:pt x="1978487" y="343500"/>
                  <a:pt x="1985227" y="340125"/>
                </a:cubicBezTo>
                <a:cubicBezTo>
                  <a:pt x="1978487" y="336752"/>
                  <a:pt x="1978487" y="340125"/>
                  <a:pt x="1978487" y="340125"/>
                </a:cubicBezTo>
                <a:cubicBezTo>
                  <a:pt x="1978487" y="343500"/>
                  <a:pt x="1995337" y="350248"/>
                  <a:pt x="1995337" y="350248"/>
                </a:cubicBezTo>
                <a:cubicBezTo>
                  <a:pt x="1998707" y="353623"/>
                  <a:pt x="1985227" y="350248"/>
                  <a:pt x="1991967" y="356996"/>
                </a:cubicBezTo>
                <a:cubicBezTo>
                  <a:pt x="1998707" y="356996"/>
                  <a:pt x="1998707" y="360371"/>
                  <a:pt x="2002077" y="363746"/>
                </a:cubicBezTo>
                <a:cubicBezTo>
                  <a:pt x="2018929" y="370494"/>
                  <a:pt x="2002077" y="356996"/>
                  <a:pt x="2015559" y="363746"/>
                </a:cubicBezTo>
                <a:cubicBezTo>
                  <a:pt x="2015559" y="363746"/>
                  <a:pt x="2012188" y="367119"/>
                  <a:pt x="2008818" y="367119"/>
                </a:cubicBezTo>
                <a:cubicBezTo>
                  <a:pt x="2015559" y="370494"/>
                  <a:pt x="2018929" y="370494"/>
                  <a:pt x="2022299" y="373867"/>
                </a:cubicBezTo>
                <a:cubicBezTo>
                  <a:pt x="2029040" y="370494"/>
                  <a:pt x="2042520" y="383990"/>
                  <a:pt x="2052630" y="390738"/>
                </a:cubicBezTo>
                <a:cubicBezTo>
                  <a:pt x="2059372" y="390738"/>
                  <a:pt x="2042520" y="383990"/>
                  <a:pt x="2049260" y="380617"/>
                </a:cubicBezTo>
                <a:cubicBezTo>
                  <a:pt x="2042520" y="377242"/>
                  <a:pt x="2045890" y="383990"/>
                  <a:pt x="2035780" y="377242"/>
                </a:cubicBezTo>
                <a:cubicBezTo>
                  <a:pt x="2039150" y="373867"/>
                  <a:pt x="2032410" y="370494"/>
                  <a:pt x="2035780" y="370494"/>
                </a:cubicBezTo>
                <a:cubicBezTo>
                  <a:pt x="2039150" y="370494"/>
                  <a:pt x="2045890" y="373867"/>
                  <a:pt x="2045890" y="370494"/>
                </a:cubicBezTo>
                <a:cubicBezTo>
                  <a:pt x="2052630" y="377242"/>
                  <a:pt x="2062742" y="380617"/>
                  <a:pt x="2069482" y="387365"/>
                </a:cubicBezTo>
                <a:cubicBezTo>
                  <a:pt x="2076222" y="394113"/>
                  <a:pt x="2079592" y="397488"/>
                  <a:pt x="2086332" y="404236"/>
                </a:cubicBezTo>
                <a:cubicBezTo>
                  <a:pt x="2093073" y="407610"/>
                  <a:pt x="2103185" y="414358"/>
                  <a:pt x="2113295" y="421106"/>
                </a:cubicBezTo>
                <a:cubicBezTo>
                  <a:pt x="2126775" y="431229"/>
                  <a:pt x="2136885" y="441352"/>
                  <a:pt x="2136885" y="444725"/>
                </a:cubicBezTo>
                <a:cubicBezTo>
                  <a:pt x="2136885" y="441352"/>
                  <a:pt x="2106555" y="417732"/>
                  <a:pt x="2099814" y="417732"/>
                </a:cubicBezTo>
                <a:cubicBezTo>
                  <a:pt x="2086332" y="407610"/>
                  <a:pt x="2079592" y="397488"/>
                  <a:pt x="2066112" y="394113"/>
                </a:cubicBezTo>
                <a:cubicBezTo>
                  <a:pt x="2066112" y="397488"/>
                  <a:pt x="2076222" y="404236"/>
                  <a:pt x="2069482" y="404236"/>
                </a:cubicBezTo>
                <a:cubicBezTo>
                  <a:pt x="2076222" y="407610"/>
                  <a:pt x="2079592" y="407610"/>
                  <a:pt x="2079592" y="404236"/>
                </a:cubicBezTo>
                <a:cubicBezTo>
                  <a:pt x="2079592" y="404236"/>
                  <a:pt x="2079592" y="404236"/>
                  <a:pt x="2089703" y="414358"/>
                </a:cubicBezTo>
                <a:cubicBezTo>
                  <a:pt x="2086332" y="410984"/>
                  <a:pt x="2086332" y="414358"/>
                  <a:pt x="2086332" y="414358"/>
                </a:cubicBezTo>
                <a:cubicBezTo>
                  <a:pt x="2106555" y="421106"/>
                  <a:pt x="2136885" y="448100"/>
                  <a:pt x="2157107" y="468346"/>
                </a:cubicBezTo>
                <a:cubicBezTo>
                  <a:pt x="2167217" y="471719"/>
                  <a:pt x="2163847" y="464971"/>
                  <a:pt x="2163847" y="464971"/>
                </a:cubicBezTo>
                <a:cubicBezTo>
                  <a:pt x="2167217" y="468346"/>
                  <a:pt x="2167217" y="464971"/>
                  <a:pt x="2173957" y="468346"/>
                </a:cubicBezTo>
                <a:cubicBezTo>
                  <a:pt x="2163847" y="468346"/>
                  <a:pt x="2170587" y="475094"/>
                  <a:pt x="2167217" y="475094"/>
                </a:cubicBezTo>
                <a:cubicBezTo>
                  <a:pt x="2177327" y="475094"/>
                  <a:pt x="2177327" y="481842"/>
                  <a:pt x="2190809" y="491964"/>
                </a:cubicBezTo>
                <a:cubicBezTo>
                  <a:pt x="2184068" y="488590"/>
                  <a:pt x="2197549" y="502087"/>
                  <a:pt x="2194179" y="505460"/>
                </a:cubicBezTo>
                <a:cubicBezTo>
                  <a:pt x="2207660" y="515583"/>
                  <a:pt x="2211030" y="515583"/>
                  <a:pt x="2221140" y="525706"/>
                </a:cubicBezTo>
                <a:cubicBezTo>
                  <a:pt x="2231252" y="532454"/>
                  <a:pt x="2224510" y="525706"/>
                  <a:pt x="2227880" y="525706"/>
                </a:cubicBezTo>
                <a:cubicBezTo>
                  <a:pt x="2231252" y="529081"/>
                  <a:pt x="2237992" y="535829"/>
                  <a:pt x="2234622" y="535829"/>
                </a:cubicBezTo>
                <a:cubicBezTo>
                  <a:pt x="2244732" y="542577"/>
                  <a:pt x="2237992" y="535829"/>
                  <a:pt x="2237992" y="532454"/>
                </a:cubicBezTo>
                <a:cubicBezTo>
                  <a:pt x="2251472" y="542577"/>
                  <a:pt x="2248102" y="545952"/>
                  <a:pt x="2261583" y="559448"/>
                </a:cubicBezTo>
                <a:cubicBezTo>
                  <a:pt x="2258213" y="559448"/>
                  <a:pt x="2258213" y="556075"/>
                  <a:pt x="2254843" y="556075"/>
                </a:cubicBezTo>
                <a:cubicBezTo>
                  <a:pt x="2264953" y="566197"/>
                  <a:pt x="2268323" y="569571"/>
                  <a:pt x="2281805" y="583068"/>
                </a:cubicBezTo>
                <a:cubicBezTo>
                  <a:pt x="2281805" y="583068"/>
                  <a:pt x="2281805" y="579693"/>
                  <a:pt x="2278435" y="576319"/>
                </a:cubicBezTo>
                <a:lnTo>
                  <a:pt x="2288545" y="586441"/>
                </a:lnTo>
                <a:lnTo>
                  <a:pt x="2299497" y="605421"/>
                </a:lnTo>
                <a:cubicBezTo>
                  <a:pt x="2304553" y="612591"/>
                  <a:pt x="2310451" y="620183"/>
                  <a:pt x="2315507" y="626933"/>
                </a:cubicBezTo>
                <a:cubicBezTo>
                  <a:pt x="2328987" y="640429"/>
                  <a:pt x="2342467" y="657299"/>
                  <a:pt x="2352578" y="667422"/>
                </a:cubicBezTo>
                <a:cubicBezTo>
                  <a:pt x="2352578" y="677545"/>
                  <a:pt x="2379540" y="701164"/>
                  <a:pt x="2376170" y="704539"/>
                </a:cubicBezTo>
                <a:cubicBezTo>
                  <a:pt x="2382910" y="714661"/>
                  <a:pt x="2389650" y="724783"/>
                  <a:pt x="2396390" y="734906"/>
                </a:cubicBezTo>
                <a:cubicBezTo>
                  <a:pt x="2403132" y="745028"/>
                  <a:pt x="2409872" y="755151"/>
                  <a:pt x="2416612" y="761899"/>
                </a:cubicBezTo>
                <a:cubicBezTo>
                  <a:pt x="2406502" y="758526"/>
                  <a:pt x="2393020" y="728158"/>
                  <a:pt x="2379540" y="714661"/>
                </a:cubicBezTo>
                <a:cubicBezTo>
                  <a:pt x="2376170" y="711287"/>
                  <a:pt x="2376170" y="711287"/>
                  <a:pt x="2372800" y="711287"/>
                </a:cubicBezTo>
                <a:cubicBezTo>
                  <a:pt x="2379540" y="718035"/>
                  <a:pt x="2389650" y="731532"/>
                  <a:pt x="2399762" y="745028"/>
                </a:cubicBezTo>
                <a:cubicBezTo>
                  <a:pt x="2396390" y="741655"/>
                  <a:pt x="2393020" y="745028"/>
                  <a:pt x="2393020" y="745028"/>
                </a:cubicBezTo>
                <a:lnTo>
                  <a:pt x="2399762" y="751778"/>
                </a:lnTo>
                <a:lnTo>
                  <a:pt x="2399763" y="751779"/>
                </a:lnTo>
                <a:lnTo>
                  <a:pt x="2399763" y="751781"/>
                </a:lnTo>
                <a:lnTo>
                  <a:pt x="2430093" y="799016"/>
                </a:lnTo>
                <a:cubicBezTo>
                  <a:pt x="2433463" y="799016"/>
                  <a:pt x="2423353" y="788893"/>
                  <a:pt x="2426723" y="788893"/>
                </a:cubicBezTo>
                <a:cubicBezTo>
                  <a:pt x="2433463" y="792268"/>
                  <a:pt x="2430093" y="795641"/>
                  <a:pt x="2433463" y="802390"/>
                </a:cubicBezTo>
                <a:cubicBezTo>
                  <a:pt x="2436833" y="805764"/>
                  <a:pt x="2436833" y="802390"/>
                  <a:pt x="2436833" y="802390"/>
                </a:cubicBezTo>
                <a:cubicBezTo>
                  <a:pt x="2440203" y="815886"/>
                  <a:pt x="2460425" y="853003"/>
                  <a:pt x="2453685" y="856376"/>
                </a:cubicBezTo>
                <a:cubicBezTo>
                  <a:pt x="2460425" y="869874"/>
                  <a:pt x="2463795" y="879996"/>
                  <a:pt x="2470535" y="890119"/>
                </a:cubicBezTo>
                <a:cubicBezTo>
                  <a:pt x="2470535" y="893492"/>
                  <a:pt x="2473905" y="893492"/>
                  <a:pt x="2477275" y="896867"/>
                </a:cubicBezTo>
                <a:lnTo>
                  <a:pt x="2484617" y="913404"/>
                </a:lnTo>
                <a:lnTo>
                  <a:pt x="2485086" y="913634"/>
                </a:lnTo>
                <a:lnTo>
                  <a:pt x="2486332" y="917267"/>
                </a:lnTo>
                <a:lnTo>
                  <a:pt x="2490757" y="927234"/>
                </a:lnTo>
                <a:cubicBezTo>
                  <a:pt x="2487387" y="923861"/>
                  <a:pt x="2490757" y="930609"/>
                  <a:pt x="2490757" y="933984"/>
                </a:cubicBezTo>
                <a:cubicBezTo>
                  <a:pt x="2494127" y="944105"/>
                  <a:pt x="2494127" y="933984"/>
                  <a:pt x="2494127" y="944105"/>
                </a:cubicBezTo>
                <a:cubicBezTo>
                  <a:pt x="2500867" y="950855"/>
                  <a:pt x="2497497" y="940732"/>
                  <a:pt x="2504237" y="954228"/>
                </a:cubicBezTo>
                <a:cubicBezTo>
                  <a:pt x="2494127" y="947480"/>
                  <a:pt x="2507607" y="967725"/>
                  <a:pt x="2500867" y="960977"/>
                </a:cubicBezTo>
                <a:cubicBezTo>
                  <a:pt x="2507607" y="971099"/>
                  <a:pt x="2507607" y="974473"/>
                  <a:pt x="2510977" y="977848"/>
                </a:cubicBezTo>
                <a:cubicBezTo>
                  <a:pt x="2514347" y="984596"/>
                  <a:pt x="2514347" y="994719"/>
                  <a:pt x="2510977" y="984596"/>
                </a:cubicBezTo>
                <a:cubicBezTo>
                  <a:pt x="2507607" y="994719"/>
                  <a:pt x="2514347" y="1008215"/>
                  <a:pt x="2521088" y="1018338"/>
                </a:cubicBezTo>
                <a:cubicBezTo>
                  <a:pt x="2521088" y="1018338"/>
                  <a:pt x="2521088" y="1011590"/>
                  <a:pt x="2521088" y="1011590"/>
                </a:cubicBezTo>
                <a:cubicBezTo>
                  <a:pt x="2527828" y="1028461"/>
                  <a:pt x="2517718" y="1025086"/>
                  <a:pt x="2524458" y="1038583"/>
                </a:cubicBezTo>
                <a:cubicBezTo>
                  <a:pt x="2527828" y="1048706"/>
                  <a:pt x="2541310" y="1072325"/>
                  <a:pt x="2534569" y="1075698"/>
                </a:cubicBezTo>
                <a:cubicBezTo>
                  <a:pt x="2534569" y="1072325"/>
                  <a:pt x="2534569" y="1068950"/>
                  <a:pt x="2531199" y="1065577"/>
                </a:cubicBezTo>
                <a:cubicBezTo>
                  <a:pt x="2531199" y="1065577"/>
                  <a:pt x="2531199" y="1079073"/>
                  <a:pt x="2527828" y="1068950"/>
                </a:cubicBezTo>
                <a:lnTo>
                  <a:pt x="2529995" y="1077630"/>
                </a:lnTo>
                <a:lnTo>
                  <a:pt x="2526564" y="1066421"/>
                </a:lnTo>
                <a:cubicBezTo>
                  <a:pt x="2525301" y="1057985"/>
                  <a:pt x="2524458" y="1050392"/>
                  <a:pt x="2521088" y="1045331"/>
                </a:cubicBezTo>
                <a:cubicBezTo>
                  <a:pt x="2517718" y="1038583"/>
                  <a:pt x="2521088" y="1038583"/>
                  <a:pt x="2521088" y="1031834"/>
                </a:cubicBezTo>
                <a:cubicBezTo>
                  <a:pt x="2517718" y="1028461"/>
                  <a:pt x="2517718" y="1031834"/>
                  <a:pt x="2517718" y="1031834"/>
                </a:cubicBezTo>
                <a:cubicBezTo>
                  <a:pt x="2517718" y="1031834"/>
                  <a:pt x="2514347" y="1028461"/>
                  <a:pt x="2514347" y="1025086"/>
                </a:cubicBezTo>
                <a:cubicBezTo>
                  <a:pt x="2514347" y="1021713"/>
                  <a:pt x="2510977" y="1014963"/>
                  <a:pt x="2510977" y="1011590"/>
                </a:cubicBezTo>
                <a:cubicBezTo>
                  <a:pt x="2507607" y="998092"/>
                  <a:pt x="2504237" y="984596"/>
                  <a:pt x="2500867" y="977848"/>
                </a:cubicBezTo>
                <a:cubicBezTo>
                  <a:pt x="2500867" y="974473"/>
                  <a:pt x="2497497" y="977848"/>
                  <a:pt x="2497497" y="977848"/>
                </a:cubicBezTo>
                <a:cubicBezTo>
                  <a:pt x="2497497" y="971099"/>
                  <a:pt x="2490757" y="954228"/>
                  <a:pt x="2487387" y="940732"/>
                </a:cubicBezTo>
                <a:cubicBezTo>
                  <a:pt x="2484015" y="933984"/>
                  <a:pt x="2480645" y="927234"/>
                  <a:pt x="2477275" y="920486"/>
                </a:cubicBezTo>
                <a:cubicBezTo>
                  <a:pt x="2473905" y="913738"/>
                  <a:pt x="2473905" y="910363"/>
                  <a:pt x="2470535" y="906990"/>
                </a:cubicBezTo>
                <a:cubicBezTo>
                  <a:pt x="2467165" y="896867"/>
                  <a:pt x="2463795" y="883370"/>
                  <a:pt x="2453685" y="866499"/>
                </a:cubicBezTo>
                <a:cubicBezTo>
                  <a:pt x="2446945" y="849628"/>
                  <a:pt x="2436833" y="832757"/>
                  <a:pt x="2430093" y="826009"/>
                </a:cubicBezTo>
                <a:lnTo>
                  <a:pt x="2429699" y="823876"/>
                </a:lnTo>
                <a:lnTo>
                  <a:pt x="2429175" y="825317"/>
                </a:lnTo>
                <a:lnTo>
                  <a:pt x="2425869" y="825907"/>
                </a:lnTo>
                <a:lnTo>
                  <a:pt x="2426819" y="826278"/>
                </a:lnTo>
                <a:cubicBezTo>
                  <a:pt x="2430225" y="832943"/>
                  <a:pt x="2426819" y="832943"/>
                  <a:pt x="2423411" y="826278"/>
                </a:cubicBezTo>
                <a:cubicBezTo>
                  <a:pt x="2423411" y="832943"/>
                  <a:pt x="2433633" y="839606"/>
                  <a:pt x="2426819" y="842938"/>
                </a:cubicBezTo>
                <a:cubicBezTo>
                  <a:pt x="2430225" y="842938"/>
                  <a:pt x="2430225" y="842938"/>
                  <a:pt x="2430225" y="842938"/>
                </a:cubicBezTo>
                <a:cubicBezTo>
                  <a:pt x="2433633" y="852934"/>
                  <a:pt x="2433633" y="859597"/>
                  <a:pt x="2443856" y="876255"/>
                </a:cubicBezTo>
                <a:cubicBezTo>
                  <a:pt x="2437041" y="879587"/>
                  <a:pt x="2423411" y="852934"/>
                  <a:pt x="2426819" y="849601"/>
                </a:cubicBezTo>
                <a:cubicBezTo>
                  <a:pt x="2430225" y="856264"/>
                  <a:pt x="2426819" y="856264"/>
                  <a:pt x="2433633" y="862929"/>
                </a:cubicBezTo>
                <a:cubicBezTo>
                  <a:pt x="2433633" y="852934"/>
                  <a:pt x="2420003" y="829611"/>
                  <a:pt x="2409781" y="826278"/>
                </a:cubicBezTo>
                <a:cubicBezTo>
                  <a:pt x="2413187" y="829611"/>
                  <a:pt x="2420003" y="842938"/>
                  <a:pt x="2420003" y="849601"/>
                </a:cubicBezTo>
                <a:cubicBezTo>
                  <a:pt x="2416595" y="846269"/>
                  <a:pt x="2416595" y="832943"/>
                  <a:pt x="2406373" y="822948"/>
                </a:cubicBezTo>
                <a:cubicBezTo>
                  <a:pt x="2409781" y="819615"/>
                  <a:pt x="2409781" y="819615"/>
                  <a:pt x="2409781" y="819615"/>
                </a:cubicBezTo>
                <a:lnTo>
                  <a:pt x="2413187" y="826278"/>
                </a:lnTo>
                <a:cubicBezTo>
                  <a:pt x="2409781" y="819615"/>
                  <a:pt x="2416595" y="819615"/>
                  <a:pt x="2409781" y="812952"/>
                </a:cubicBezTo>
                <a:cubicBezTo>
                  <a:pt x="2413187" y="816283"/>
                  <a:pt x="2409781" y="809620"/>
                  <a:pt x="2413187" y="809620"/>
                </a:cubicBezTo>
                <a:cubicBezTo>
                  <a:pt x="2416595" y="816283"/>
                  <a:pt x="2416595" y="816283"/>
                  <a:pt x="2416595" y="822948"/>
                </a:cubicBezTo>
                <a:cubicBezTo>
                  <a:pt x="2416595" y="826278"/>
                  <a:pt x="2420003" y="826278"/>
                  <a:pt x="2420003" y="829611"/>
                </a:cubicBezTo>
                <a:cubicBezTo>
                  <a:pt x="2420003" y="826278"/>
                  <a:pt x="2423411" y="826278"/>
                  <a:pt x="2420003" y="819615"/>
                </a:cubicBezTo>
                <a:lnTo>
                  <a:pt x="2423806" y="824347"/>
                </a:lnTo>
                <a:lnTo>
                  <a:pt x="2419117" y="808997"/>
                </a:lnTo>
                <a:lnTo>
                  <a:pt x="2423353" y="803450"/>
                </a:lnTo>
                <a:lnTo>
                  <a:pt x="2423353" y="799016"/>
                </a:lnTo>
                <a:cubicBezTo>
                  <a:pt x="2423353" y="799016"/>
                  <a:pt x="2423353" y="799016"/>
                  <a:pt x="2419982" y="792268"/>
                </a:cubicBezTo>
                <a:cubicBezTo>
                  <a:pt x="2409872" y="782145"/>
                  <a:pt x="2403132" y="768647"/>
                  <a:pt x="2393020" y="751776"/>
                </a:cubicBezTo>
                <a:cubicBezTo>
                  <a:pt x="2382910" y="738280"/>
                  <a:pt x="2372800" y="724783"/>
                  <a:pt x="2359319" y="707912"/>
                </a:cubicBezTo>
                <a:cubicBezTo>
                  <a:pt x="2366059" y="724783"/>
                  <a:pt x="2389650" y="751776"/>
                  <a:pt x="2386280" y="761899"/>
                </a:cubicBezTo>
                <a:cubicBezTo>
                  <a:pt x="2389650" y="768647"/>
                  <a:pt x="2389650" y="761899"/>
                  <a:pt x="2393020" y="765274"/>
                </a:cubicBezTo>
                <a:cubicBezTo>
                  <a:pt x="2393020" y="768647"/>
                  <a:pt x="2393020" y="772022"/>
                  <a:pt x="2393020" y="775397"/>
                </a:cubicBezTo>
                <a:cubicBezTo>
                  <a:pt x="2399762" y="778770"/>
                  <a:pt x="2399762" y="778770"/>
                  <a:pt x="2406502" y="788893"/>
                </a:cubicBezTo>
                <a:cubicBezTo>
                  <a:pt x="2409872" y="799016"/>
                  <a:pt x="2399762" y="782145"/>
                  <a:pt x="2399762" y="782145"/>
                </a:cubicBezTo>
                <a:cubicBezTo>
                  <a:pt x="2399762" y="788893"/>
                  <a:pt x="2409872" y="795641"/>
                  <a:pt x="2409872" y="802390"/>
                </a:cubicBezTo>
                <a:cubicBezTo>
                  <a:pt x="2406502" y="805764"/>
                  <a:pt x="2403132" y="795641"/>
                  <a:pt x="2406502" y="805764"/>
                </a:cubicBezTo>
                <a:cubicBezTo>
                  <a:pt x="2406502" y="809138"/>
                  <a:pt x="2399762" y="792268"/>
                  <a:pt x="2396390" y="785520"/>
                </a:cubicBezTo>
                <a:cubicBezTo>
                  <a:pt x="2393020" y="788893"/>
                  <a:pt x="2393020" y="782145"/>
                  <a:pt x="2389650" y="772022"/>
                </a:cubicBezTo>
                <a:cubicBezTo>
                  <a:pt x="2386280" y="765274"/>
                  <a:pt x="2379540" y="755151"/>
                  <a:pt x="2372800" y="745028"/>
                </a:cubicBezTo>
                <a:cubicBezTo>
                  <a:pt x="2376170" y="751776"/>
                  <a:pt x="2376170" y="758526"/>
                  <a:pt x="2369430" y="745028"/>
                </a:cubicBezTo>
                <a:cubicBezTo>
                  <a:pt x="2369430" y="755151"/>
                  <a:pt x="2396390" y="785520"/>
                  <a:pt x="2386280" y="788893"/>
                </a:cubicBezTo>
                <a:cubicBezTo>
                  <a:pt x="2386280" y="785520"/>
                  <a:pt x="2382910" y="785520"/>
                  <a:pt x="2382910" y="785520"/>
                </a:cubicBezTo>
                <a:cubicBezTo>
                  <a:pt x="2386280" y="782145"/>
                  <a:pt x="2369430" y="765274"/>
                  <a:pt x="2372800" y="761899"/>
                </a:cubicBezTo>
                <a:cubicBezTo>
                  <a:pt x="2366059" y="755151"/>
                  <a:pt x="2362689" y="748403"/>
                  <a:pt x="2359319" y="745028"/>
                </a:cubicBezTo>
                <a:cubicBezTo>
                  <a:pt x="2355948" y="738280"/>
                  <a:pt x="2345837" y="724783"/>
                  <a:pt x="2342467" y="714661"/>
                </a:cubicBezTo>
                <a:lnTo>
                  <a:pt x="2341268" y="716262"/>
                </a:lnTo>
                <a:lnTo>
                  <a:pt x="2333621" y="704961"/>
                </a:lnTo>
                <a:lnTo>
                  <a:pt x="2333286" y="702170"/>
                </a:lnTo>
                <a:lnTo>
                  <a:pt x="2330574" y="702170"/>
                </a:lnTo>
                <a:cubicBezTo>
                  <a:pt x="2327241" y="698837"/>
                  <a:pt x="2330574" y="702170"/>
                  <a:pt x="2327241" y="702170"/>
                </a:cubicBezTo>
                <a:cubicBezTo>
                  <a:pt x="2323911" y="698837"/>
                  <a:pt x="2327241" y="695507"/>
                  <a:pt x="2327241" y="692174"/>
                </a:cubicBezTo>
                <a:lnTo>
                  <a:pt x="2333151" y="701036"/>
                </a:lnTo>
                <a:lnTo>
                  <a:pt x="2332357" y="694416"/>
                </a:lnTo>
                <a:cubicBezTo>
                  <a:pt x="2332357" y="691041"/>
                  <a:pt x="2328987" y="691041"/>
                  <a:pt x="2328987" y="694416"/>
                </a:cubicBezTo>
                <a:cubicBezTo>
                  <a:pt x="2325617" y="691041"/>
                  <a:pt x="2325617" y="687668"/>
                  <a:pt x="2322247" y="684293"/>
                </a:cubicBezTo>
                <a:cubicBezTo>
                  <a:pt x="2322247" y="684293"/>
                  <a:pt x="2325617" y="687668"/>
                  <a:pt x="2328987" y="684293"/>
                </a:cubicBezTo>
                <a:cubicBezTo>
                  <a:pt x="2325617" y="680918"/>
                  <a:pt x="2315507" y="677545"/>
                  <a:pt x="2312135" y="670797"/>
                </a:cubicBezTo>
                <a:cubicBezTo>
                  <a:pt x="2305395" y="664047"/>
                  <a:pt x="2312135" y="664047"/>
                  <a:pt x="2302025" y="653926"/>
                </a:cubicBezTo>
                <a:cubicBezTo>
                  <a:pt x="2302025" y="664047"/>
                  <a:pt x="2308765" y="667422"/>
                  <a:pt x="2302025" y="667422"/>
                </a:cubicBezTo>
                <a:cubicBezTo>
                  <a:pt x="2302025" y="667422"/>
                  <a:pt x="2302025" y="670797"/>
                  <a:pt x="2305395" y="674170"/>
                </a:cubicBezTo>
                <a:cubicBezTo>
                  <a:pt x="2308765" y="680918"/>
                  <a:pt x="2305395" y="667422"/>
                  <a:pt x="2308765" y="674170"/>
                </a:cubicBezTo>
                <a:cubicBezTo>
                  <a:pt x="2322247" y="691041"/>
                  <a:pt x="2332357" y="721409"/>
                  <a:pt x="2352578" y="738280"/>
                </a:cubicBezTo>
                <a:cubicBezTo>
                  <a:pt x="2349208" y="741655"/>
                  <a:pt x="2335727" y="718035"/>
                  <a:pt x="2332357" y="721409"/>
                </a:cubicBezTo>
                <a:cubicBezTo>
                  <a:pt x="2328987" y="716347"/>
                  <a:pt x="2327301" y="713818"/>
                  <a:pt x="2326037" y="711709"/>
                </a:cubicBezTo>
                <a:lnTo>
                  <a:pt x="2322247" y="704539"/>
                </a:lnTo>
                <a:lnTo>
                  <a:pt x="2325617" y="707912"/>
                </a:lnTo>
                <a:cubicBezTo>
                  <a:pt x="2315507" y="694416"/>
                  <a:pt x="2305395" y="680918"/>
                  <a:pt x="2295285" y="667422"/>
                </a:cubicBezTo>
                <a:cubicBezTo>
                  <a:pt x="2291915" y="660674"/>
                  <a:pt x="2285175" y="653926"/>
                  <a:pt x="2281805" y="650551"/>
                </a:cubicBezTo>
                <a:cubicBezTo>
                  <a:pt x="2275065" y="643803"/>
                  <a:pt x="2271695" y="637054"/>
                  <a:pt x="2264953" y="630306"/>
                </a:cubicBezTo>
                <a:cubicBezTo>
                  <a:pt x="2258213" y="626933"/>
                  <a:pt x="2261583" y="637054"/>
                  <a:pt x="2264953" y="640429"/>
                </a:cubicBezTo>
                <a:lnTo>
                  <a:pt x="2273171" y="645914"/>
                </a:lnTo>
                <a:lnTo>
                  <a:pt x="2274644" y="648021"/>
                </a:lnTo>
                <a:lnTo>
                  <a:pt x="2274906" y="647496"/>
                </a:lnTo>
                <a:lnTo>
                  <a:pt x="2283069" y="656878"/>
                </a:lnTo>
                <a:cubicBezTo>
                  <a:pt x="2287701" y="660674"/>
                  <a:pt x="2291915" y="664047"/>
                  <a:pt x="2291915" y="667422"/>
                </a:cubicBezTo>
                <a:cubicBezTo>
                  <a:pt x="2288545" y="667422"/>
                  <a:pt x="2281805" y="664047"/>
                  <a:pt x="2278435" y="657299"/>
                </a:cubicBezTo>
                <a:cubicBezTo>
                  <a:pt x="2281805" y="667422"/>
                  <a:pt x="2295285" y="684293"/>
                  <a:pt x="2305395" y="691041"/>
                </a:cubicBezTo>
                <a:cubicBezTo>
                  <a:pt x="2305395" y="707912"/>
                  <a:pt x="2318877" y="718035"/>
                  <a:pt x="2332357" y="724783"/>
                </a:cubicBezTo>
                <a:cubicBezTo>
                  <a:pt x="2325617" y="728158"/>
                  <a:pt x="2312135" y="714661"/>
                  <a:pt x="2315507" y="721409"/>
                </a:cubicBezTo>
                <a:cubicBezTo>
                  <a:pt x="2312135" y="711287"/>
                  <a:pt x="2308765" y="704539"/>
                  <a:pt x="2302025" y="697791"/>
                </a:cubicBezTo>
                <a:cubicBezTo>
                  <a:pt x="2298655" y="697791"/>
                  <a:pt x="2291915" y="691041"/>
                  <a:pt x="2288545" y="687668"/>
                </a:cubicBezTo>
                <a:cubicBezTo>
                  <a:pt x="2288545" y="691041"/>
                  <a:pt x="2298655" y="701164"/>
                  <a:pt x="2302025" y="704539"/>
                </a:cubicBezTo>
                <a:cubicBezTo>
                  <a:pt x="2298655" y="704539"/>
                  <a:pt x="2295285" y="697791"/>
                  <a:pt x="2295285" y="701164"/>
                </a:cubicBezTo>
                <a:lnTo>
                  <a:pt x="2294555" y="702993"/>
                </a:lnTo>
                <a:lnTo>
                  <a:pt x="2291494" y="698212"/>
                </a:lnTo>
                <a:cubicBezTo>
                  <a:pt x="2287702" y="692729"/>
                  <a:pt x="2283490" y="687667"/>
                  <a:pt x="2278435" y="684293"/>
                </a:cubicBezTo>
                <a:cubicBezTo>
                  <a:pt x="2278435" y="687668"/>
                  <a:pt x="2281805" y="691041"/>
                  <a:pt x="2278435" y="694416"/>
                </a:cubicBezTo>
                <a:cubicBezTo>
                  <a:pt x="2278435" y="694416"/>
                  <a:pt x="2285175" y="701164"/>
                  <a:pt x="2285175" y="704539"/>
                </a:cubicBezTo>
                <a:cubicBezTo>
                  <a:pt x="2288545" y="707912"/>
                  <a:pt x="2291915" y="711287"/>
                  <a:pt x="2291915" y="707912"/>
                </a:cubicBezTo>
                <a:cubicBezTo>
                  <a:pt x="2298655" y="714661"/>
                  <a:pt x="2295285" y="718035"/>
                  <a:pt x="2298655" y="721409"/>
                </a:cubicBezTo>
                <a:cubicBezTo>
                  <a:pt x="2288545" y="711287"/>
                  <a:pt x="2281805" y="704539"/>
                  <a:pt x="2271695" y="687668"/>
                </a:cubicBezTo>
                <a:cubicBezTo>
                  <a:pt x="2268323" y="694416"/>
                  <a:pt x="2281805" y="707912"/>
                  <a:pt x="2288545" y="718035"/>
                </a:cubicBezTo>
                <a:cubicBezTo>
                  <a:pt x="2278435" y="714661"/>
                  <a:pt x="2298655" y="741655"/>
                  <a:pt x="2302025" y="738280"/>
                </a:cubicBezTo>
                <a:cubicBezTo>
                  <a:pt x="2302025" y="738280"/>
                  <a:pt x="2302025" y="738280"/>
                  <a:pt x="2308765" y="748403"/>
                </a:cubicBezTo>
                <a:cubicBezTo>
                  <a:pt x="2305395" y="748403"/>
                  <a:pt x="2322247" y="765274"/>
                  <a:pt x="2325617" y="772022"/>
                </a:cubicBezTo>
                <a:cubicBezTo>
                  <a:pt x="2322247" y="775397"/>
                  <a:pt x="2315507" y="761899"/>
                  <a:pt x="2312135" y="761899"/>
                </a:cubicBezTo>
                <a:cubicBezTo>
                  <a:pt x="2312135" y="765274"/>
                  <a:pt x="2318877" y="772022"/>
                  <a:pt x="2318877" y="775397"/>
                </a:cubicBezTo>
                <a:cubicBezTo>
                  <a:pt x="2322247" y="775397"/>
                  <a:pt x="2322247" y="775397"/>
                  <a:pt x="2325617" y="775397"/>
                </a:cubicBezTo>
                <a:cubicBezTo>
                  <a:pt x="2335727" y="795641"/>
                  <a:pt x="2345837" y="802390"/>
                  <a:pt x="2355948" y="822634"/>
                </a:cubicBezTo>
                <a:cubicBezTo>
                  <a:pt x="2349208" y="815886"/>
                  <a:pt x="2349208" y="819261"/>
                  <a:pt x="2355948" y="829384"/>
                </a:cubicBezTo>
                <a:cubicBezTo>
                  <a:pt x="2352578" y="826009"/>
                  <a:pt x="2342467" y="815886"/>
                  <a:pt x="2342467" y="809138"/>
                </a:cubicBezTo>
                <a:cubicBezTo>
                  <a:pt x="2335727" y="805764"/>
                  <a:pt x="2335727" y="812512"/>
                  <a:pt x="2328987" y="809138"/>
                </a:cubicBezTo>
                <a:cubicBezTo>
                  <a:pt x="2328987" y="815886"/>
                  <a:pt x="2339097" y="819261"/>
                  <a:pt x="2339097" y="826009"/>
                </a:cubicBezTo>
                <a:cubicBezTo>
                  <a:pt x="2332357" y="819261"/>
                  <a:pt x="2312135" y="792268"/>
                  <a:pt x="2308765" y="782145"/>
                </a:cubicBezTo>
                <a:cubicBezTo>
                  <a:pt x="2302025" y="775397"/>
                  <a:pt x="2302025" y="782145"/>
                  <a:pt x="2295285" y="768647"/>
                </a:cubicBezTo>
                <a:cubicBezTo>
                  <a:pt x="2291915" y="772022"/>
                  <a:pt x="2298655" y="778770"/>
                  <a:pt x="2295285" y="778770"/>
                </a:cubicBezTo>
                <a:cubicBezTo>
                  <a:pt x="2288545" y="775397"/>
                  <a:pt x="2281805" y="755151"/>
                  <a:pt x="2278435" y="758526"/>
                </a:cubicBezTo>
                <a:cubicBezTo>
                  <a:pt x="2275065" y="751776"/>
                  <a:pt x="2278435" y="755151"/>
                  <a:pt x="2281805" y="755151"/>
                </a:cubicBezTo>
                <a:cubicBezTo>
                  <a:pt x="2278435" y="748403"/>
                  <a:pt x="2271695" y="741655"/>
                  <a:pt x="2264953" y="731532"/>
                </a:cubicBezTo>
                <a:cubicBezTo>
                  <a:pt x="2258213" y="724783"/>
                  <a:pt x="2251472" y="714661"/>
                  <a:pt x="2248102" y="707912"/>
                </a:cubicBezTo>
                <a:cubicBezTo>
                  <a:pt x="2241362" y="704539"/>
                  <a:pt x="2241362" y="711287"/>
                  <a:pt x="2244732" y="711287"/>
                </a:cubicBezTo>
                <a:cubicBezTo>
                  <a:pt x="2241362" y="707912"/>
                  <a:pt x="2231252" y="701164"/>
                  <a:pt x="2227880" y="701164"/>
                </a:cubicBezTo>
                <a:cubicBezTo>
                  <a:pt x="2224510" y="697791"/>
                  <a:pt x="2231252" y="697791"/>
                  <a:pt x="2224510" y="694416"/>
                </a:cubicBezTo>
                <a:cubicBezTo>
                  <a:pt x="2221140" y="694416"/>
                  <a:pt x="2211030" y="694416"/>
                  <a:pt x="2197549" y="680918"/>
                </a:cubicBezTo>
                <a:cubicBezTo>
                  <a:pt x="2190809" y="677545"/>
                  <a:pt x="2200920" y="677545"/>
                  <a:pt x="2207660" y="687668"/>
                </a:cubicBezTo>
                <a:cubicBezTo>
                  <a:pt x="2207660" y="687668"/>
                  <a:pt x="2207660" y="687668"/>
                  <a:pt x="2211030" y="684293"/>
                </a:cubicBezTo>
                <a:cubicBezTo>
                  <a:pt x="2207660" y="677545"/>
                  <a:pt x="2194179" y="664047"/>
                  <a:pt x="2187439" y="660674"/>
                </a:cubicBezTo>
                <a:cubicBezTo>
                  <a:pt x="2184068" y="653926"/>
                  <a:pt x="2190809" y="660674"/>
                  <a:pt x="2184068" y="653926"/>
                </a:cubicBezTo>
                <a:cubicBezTo>
                  <a:pt x="2187439" y="650551"/>
                  <a:pt x="2190809" y="657299"/>
                  <a:pt x="2194179" y="660674"/>
                </a:cubicBezTo>
                <a:cubicBezTo>
                  <a:pt x="2194179" y="653926"/>
                  <a:pt x="2187439" y="653926"/>
                  <a:pt x="2180698" y="643803"/>
                </a:cubicBezTo>
                <a:cubicBezTo>
                  <a:pt x="2177327" y="643803"/>
                  <a:pt x="2177327" y="647177"/>
                  <a:pt x="2177327" y="647177"/>
                </a:cubicBezTo>
                <a:cubicBezTo>
                  <a:pt x="2177327" y="647177"/>
                  <a:pt x="2180698" y="650551"/>
                  <a:pt x="2184068" y="653926"/>
                </a:cubicBezTo>
                <a:cubicBezTo>
                  <a:pt x="2177327" y="657299"/>
                  <a:pt x="2170587" y="640429"/>
                  <a:pt x="2177327" y="640429"/>
                </a:cubicBezTo>
                <a:cubicBezTo>
                  <a:pt x="2163847" y="633681"/>
                  <a:pt x="2160477" y="626933"/>
                  <a:pt x="2146997" y="616810"/>
                </a:cubicBezTo>
                <a:cubicBezTo>
                  <a:pt x="2146997" y="610062"/>
                  <a:pt x="2150367" y="616810"/>
                  <a:pt x="2157107" y="616810"/>
                </a:cubicBezTo>
                <a:cubicBezTo>
                  <a:pt x="2170587" y="626933"/>
                  <a:pt x="2170587" y="633681"/>
                  <a:pt x="2180698" y="640429"/>
                </a:cubicBezTo>
                <a:cubicBezTo>
                  <a:pt x="2177327" y="637054"/>
                  <a:pt x="2177327" y="637054"/>
                  <a:pt x="2180698" y="633681"/>
                </a:cubicBezTo>
                <a:cubicBezTo>
                  <a:pt x="2187439" y="640429"/>
                  <a:pt x="2177327" y="637054"/>
                  <a:pt x="2184068" y="643803"/>
                </a:cubicBezTo>
                <a:cubicBezTo>
                  <a:pt x="2187439" y="647177"/>
                  <a:pt x="2190809" y="647177"/>
                  <a:pt x="2190809" y="650551"/>
                </a:cubicBezTo>
                <a:cubicBezTo>
                  <a:pt x="2197549" y="653926"/>
                  <a:pt x="2204290" y="657299"/>
                  <a:pt x="2211030" y="657299"/>
                </a:cubicBezTo>
                <a:cubicBezTo>
                  <a:pt x="2207660" y="653926"/>
                  <a:pt x="2200920" y="647177"/>
                  <a:pt x="2207660" y="643803"/>
                </a:cubicBezTo>
                <a:cubicBezTo>
                  <a:pt x="2187439" y="633681"/>
                  <a:pt x="2180698" y="620183"/>
                  <a:pt x="2170587" y="603312"/>
                </a:cubicBezTo>
                <a:cubicBezTo>
                  <a:pt x="2163847" y="589816"/>
                  <a:pt x="2153737" y="576319"/>
                  <a:pt x="2133515" y="566197"/>
                </a:cubicBezTo>
                <a:cubicBezTo>
                  <a:pt x="2133515" y="562823"/>
                  <a:pt x="2146997" y="576319"/>
                  <a:pt x="2150367" y="576319"/>
                </a:cubicBezTo>
                <a:cubicBezTo>
                  <a:pt x="2150367" y="576319"/>
                  <a:pt x="2140255" y="566197"/>
                  <a:pt x="2136885" y="562823"/>
                </a:cubicBezTo>
                <a:cubicBezTo>
                  <a:pt x="2143627" y="562823"/>
                  <a:pt x="2133515" y="556075"/>
                  <a:pt x="2126775" y="549325"/>
                </a:cubicBezTo>
                <a:cubicBezTo>
                  <a:pt x="2130145" y="552700"/>
                  <a:pt x="2130145" y="545952"/>
                  <a:pt x="2136885" y="552700"/>
                </a:cubicBezTo>
                <a:cubicBezTo>
                  <a:pt x="2130145" y="545952"/>
                  <a:pt x="2126775" y="539204"/>
                  <a:pt x="2130145" y="535829"/>
                </a:cubicBezTo>
                <a:cubicBezTo>
                  <a:pt x="2136885" y="539204"/>
                  <a:pt x="2130145" y="539204"/>
                  <a:pt x="2140255" y="545952"/>
                </a:cubicBezTo>
                <a:cubicBezTo>
                  <a:pt x="2133515" y="539204"/>
                  <a:pt x="2140255" y="532454"/>
                  <a:pt x="2123405" y="525706"/>
                </a:cubicBezTo>
                <a:cubicBezTo>
                  <a:pt x="2130145" y="525706"/>
                  <a:pt x="2146997" y="535829"/>
                  <a:pt x="2153737" y="545952"/>
                </a:cubicBezTo>
                <a:cubicBezTo>
                  <a:pt x="2160477" y="549325"/>
                  <a:pt x="2157107" y="542577"/>
                  <a:pt x="2163847" y="549325"/>
                </a:cubicBezTo>
                <a:cubicBezTo>
                  <a:pt x="2163847" y="539204"/>
                  <a:pt x="2146997" y="535829"/>
                  <a:pt x="2136885" y="529081"/>
                </a:cubicBezTo>
                <a:cubicBezTo>
                  <a:pt x="2136885" y="525706"/>
                  <a:pt x="2140255" y="529081"/>
                  <a:pt x="2143627" y="529081"/>
                </a:cubicBezTo>
                <a:cubicBezTo>
                  <a:pt x="2143627" y="529081"/>
                  <a:pt x="2140255" y="529081"/>
                  <a:pt x="2140255" y="525706"/>
                </a:cubicBezTo>
                <a:cubicBezTo>
                  <a:pt x="2140255" y="525706"/>
                  <a:pt x="2146997" y="532454"/>
                  <a:pt x="2146997" y="529081"/>
                </a:cubicBezTo>
                <a:cubicBezTo>
                  <a:pt x="2146997" y="525706"/>
                  <a:pt x="2133515" y="518958"/>
                  <a:pt x="2133515" y="518958"/>
                </a:cubicBezTo>
                <a:cubicBezTo>
                  <a:pt x="2130145" y="515583"/>
                  <a:pt x="2133515" y="512210"/>
                  <a:pt x="2123405" y="508835"/>
                </a:cubicBezTo>
                <a:cubicBezTo>
                  <a:pt x="2126775" y="508835"/>
                  <a:pt x="2133515" y="512210"/>
                  <a:pt x="2136885" y="512210"/>
                </a:cubicBezTo>
                <a:cubicBezTo>
                  <a:pt x="2136885" y="512210"/>
                  <a:pt x="2136885" y="515583"/>
                  <a:pt x="2136885" y="518958"/>
                </a:cubicBezTo>
                <a:cubicBezTo>
                  <a:pt x="2146997" y="522333"/>
                  <a:pt x="2160477" y="532454"/>
                  <a:pt x="2173957" y="542577"/>
                </a:cubicBezTo>
                <a:cubicBezTo>
                  <a:pt x="2184068" y="552700"/>
                  <a:pt x="2197549" y="562823"/>
                  <a:pt x="2204290" y="566197"/>
                </a:cubicBezTo>
                <a:cubicBezTo>
                  <a:pt x="2200920" y="566197"/>
                  <a:pt x="2197549" y="562823"/>
                  <a:pt x="2197549" y="566197"/>
                </a:cubicBezTo>
                <a:cubicBezTo>
                  <a:pt x="2204290" y="572945"/>
                  <a:pt x="2204290" y="566197"/>
                  <a:pt x="2207660" y="569571"/>
                </a:cubicBezTo>
                <a:cubicBezTo>
                  <a:pt x="2211030" y="579693"/>
                  <a:pt x="2224510" y="589816"/>
                  <a:pt x="2234622" y="596564"/>
                </a:cubicBezTo>
                <a:cubicBezTo>
                  <a:pt x="2221140" y="596564"/>
                  <a:pt x="2248102" y="616810"/>
                  <a:pt x="2244732" y="623558"/>
                </a:cubicBezTo>
                <a:cubicBezTo>
                  <a:pt x="2251472" y="630306"/>
                  <a:pt x="2254843" y="633681"/>
                  <a:pt x="2258213" y="630306"/>
                </a:cubicBezTo>
                <a:cubicBezTo>
                  <a:pt x="2251472" y="623558"/>
                  <a:pt x="2248102" y="616810"/>
                  <a:pt x="2244732" y="613435"/>
                </a:cubicBezTo>
                <a:cubicBezTo>
                  <a:pt x="2241362" y="606687"/>
                  <a:pt x="2234622" y="603312"/>
                  <a:pt x="2234622" y="599939"/>
                </a:cubicBezTo>
                <a:cubicBezTo>
                  <a:pt x="2237992" y="596564"/>
                  <a:pt x="2248102" y="613435"/>
                  <a:pt x="2254843" y="616810"/>
                </a:cubicBezTo>
                <a:cubicBezTo>
                  <a:pt x="2244732" y="603312"/>
                  <a:pt x="2231252" y="589816"/>
                  <a:pt x="2217770" y="576319"/>
                </a:cubicBezTo>
                <a:cubicBezTo>
                  <a:pt x="2204290" y="562823"/>
                  <a:pt x="2190809" y="549325"/>
                  <a:pt x="2180698" y="539204"/>
                </a:cubicBezTo>
                <a:cubicBezTo>
                  <a:pt x="2180698" y="532454"/>
                  <a:pt x="2190809" y="545952"/>
                  <a:pt x="2190809" y="542577"/>
                </a:cubicBezTo>
                <a:cubicBezTo>
                  <a:pt x="2187439" y="539204"/>
                  <a:pt x="2173957" y="529081"/>
                  <a:pt x="2173957" y="525706"/>
                </a:cubicBezTo>
                <a:lnTo>
                  <a:pt x="2155743" y="516588"/>
                </a:lnTo>
                <a:lnTo>
                  <a:pt x="2154848" y="517066"/>
                </a:lnTo>
                <a:lnTo>
                  <a:pt x="2158791" y="522333"/>
                </a:lnTo>
                <a:cubicBezTo>
                  <a:pt x="2159635" y="524862"/>
                  <a:pt x="2160477" y="527393"/>
                  <a:pt x="2163847" y="529081"/>
                </a:cubicBezTo>
                <a:cubicBezTo>
                  <a:pt x="2160477" y="529081"/>
                  <a:pt x="2146997" y="518958"/>
                  <a:pt x="2140255" y="512210"/>
                </a:cubicBezTo>
                <a:cubicBezTo>
                  <a:pt x="2136885" y="508835"/>
                  <a:pt x="2130145" y="502087"/>
                  <a:pt x="2120035" y="495339"/>
                </a:cubicBezTo>
                <a:cubicBezTo>
                  <a:pt x="2109925" y="488590"/>
                  <a:pt x="2099814" y="485216"/>
                  <a:pt x="2089703" y="478467"/>
                </a:cubicBezTo>
                <a:cubicBezTo>
                  <a:pt x="2093073" y="478467"/>
                  <a:pt x="2093073" y="481842"/>
                  <a:pt x="2089703" y="481842"/>
                </a:cubicBezTo>
                <a:cubicBezTo>
                  <a:pt x="2086332" y="478467"/>
                  <a:pt x="2079592" y="475094"/>
                  <a:pt x="2072852" y="475094"/>
                </a:cubicBezTo>
                <a:cubicBezTo>
                  <a:pt x="2066112" y="471719"/>
                  <a:pt x="2059372" y="468346"/>
                  <a:pt x="2052630" y="468346"/>
                </a:cubicBezTo>
                <a:cubicBezTo>
                  <a:pt x="2045890" y="464971"/>
                  <a:pt x="2059372" y="468346"/>
                  <a:pt x="2062742" y="471719"/>
                </a:cubicBezTo>
                <a:cubicBezTo>
                  <a:pt x="2059372" y="461596"/>
                  <a:pt x="2049260" y="461596"/>
                  <a:pt x="2042520" y="458223"/>
                </a:cubicBezTo>
                <a:cubicBezTo>
                  <a:pt x="2042520" y="458223"/>
                  <a:pt x="2049260" y="461596"/>
                  <a:pt x="2045890" y="454848"/>
                </a:cubicBezTo>
                <a:cubicBezTo>
                  <a:pt x="2035780" y="451475"/>
                  <a:pt x="2029040" y="448100"/>
                  <a:pt x="2025669" y="451475"/>
                </a:cubicBezTo>
                <a:cubicBezTo>
                  <a:pt x="2018929" y="444725"/>
                  <a:pt x="2012188" y="444725"/>
                  <a:pt x="2005447" y="441352"/>
                </a:cubicBezTo>
                <a:cubicBezTo>
                  <a:pt x="2015559" y="454848"/>
                  <a:pt x="2042520" y="461596"/>
                  <a:pt x="2045890" y="471719"/>
                </a:cubicBezTo>
                <a:cubicBezTo>
                  <a:pt x="2049260" y="471719"/>
                  <a:pt x="2054316" y="472563"/>
                  <a:pt x="2058108" y="473828"/>
                </a:cubicBezTo>
                <a:lnTo>
                  <a:pt x="2059372" y="475094"/>
                </a:lnTo>
                <a:lnTo>
                  <a:pt x="2052630" y="475937"/>
                </a:lnTo>
                <a:cubicBezTo>
                  <a:pt x="2051788" y="477625"/>
                  <a:pt x="2052630" y="480154"/>
                  <a:pt x="2056000" y="481842"/>
                </a:cubicBezTo>
                <a:cubicBezTo>
                  <a:pt x="2056000" y="485216"/>
                  <a:pt x="2039150" y="471719"/>
                  <a:pt x="2045890" y="478467"/>
                </a:cubicBezTo>
                <a:cubicBezTo>
                  <a:pt x="2039150" y="475094"/>
                  <a:pt x="2022299" y="461596"/>
                  <a:pt x="2018929" y="464971"/>
                </a:cubicBezTo>
                <a:cubicBezTo>
                  <a:pt x="2032410" y="481842"/>
                  <a:pt x="2056000" y="495339"/>
                  <a:pt x="2072852" y="505460"/>
                </a:cubicBezTo>
                <a:cubicBezTo>
                  <a:pt x="2079592" y="512210"/>
                  <a:pt x="2072852" y="508835"/>
                  <a:pt x="2072852" y="512210"/>
                </a:cubicBezTo>
                <a:cubicBezTo>
                  <a:pt x="2079592" y="518958"/>
                  <a:pt x="2082962" y="522333"/>
                  <a:pt x="2089703" y="525706"/>
                </a:cubicBezTo>
                <a:cubicBezTo>
                  <a:pt x="2082962" y="522333"/>
                  <a:pt x="2082962" y="525706"/>
                  <a:pt x="2076222" y="522333"/>
                </a:cubicBezTo>
                <a:cubicBezTo>
                  <a:pt x="2076222" y="525706"/>
                  <a:pt x="2089703" y="532454"/>
                  <a:pt x="2096443" y="535829"/>
                </a:cubicBezTo>
                <a:cubicBezTo>
                  <a:pt x="2089703" y="539204"/>
                  <a:pt x="2106555" y="552700"/>
                  <a:pt x="2106555" y="559448"/>
                </a:cubicBezTo>
                <a:cubicBezTo>
                  <a:pt x="2113295" y="562823"/>
                  <a:pt x="2120035" y="569571"/>
                  <a:pt x="2130145" y="579693"/>
                </a:cubicBezTo>
                <a:cubicBezTo>
                  <a:pt x="2136885" y="586441"/>
                  <a:pt x="2146997" y="593189"/>
                  <a:pt x="2153737" y="596564"/>
                </a:cubicBezTo>
                <a:cubicBezTo>
                  <a:pt x="2157107" y="606687"/>
                  <a:pt x="2167217" y="613435"/>
                  <a:pt x="2177327" y="616810"/>
                </a:cubicBezTo>
                <a:cubicBezTo>
                  <a:pt x="2177327" y="620183"/>
                  <a:pt x="2173957" y="623558"/>
                  <a:pt x="2177327" y="626933"/>
                </a:cubicBezTo>
                <a:cubicBezTo>
                  <a:pt x="2170587" y="616810"/>
                  <a:pt x="2157107" y="606687"/>
                  <a:pt x="2146997" y="596564"/>
                </a:cubicBezTo>
                <a:cubicBezTo>
                  <a:pt x="2140255" y="589816"/>
                  <a:pt x="2133515" y="586441"/>
                  <a:pt x="2126775" y="579693"/>
                </a:cubicBezTo>
                <a:cubicBezTo>
                  <a:pt x="2120035" y="576319"/>
                  <a:pt x="2116665" y="569571"/>
                  <a:pt x="2109925" y="566197"/>
                </a:cubicBezTo>
                <a:cubicBezTo>
                  <a:pt x="2106555" y="562823"/>
                  <a:pt x="2106555" y="566197"/>
                  <a:pt x="2106555" y="566197"/>
                </a:cubicBezTo>
                <a:cubicBezTo>
                  <a:pt x="2103185" y="562823"/>
                  <a:pt x="2096443" y="556075"/>
                  <a:pt x="2089703" y="552700"/>
                </a:cubicBezTo>
                <a:cubicBezTo>
                  <a:pt x="2093073" y="562823"/>
                  <a:pt x="2113295" y="576319"/>
                  <a:pt x="2120035" y="583068"/>
                </a:cubicBezTo>
                <a:cubicBezTo>
                  <a:pt x="2120035" y="586441"/>
                  <a:pt x="2123405" y="593189"/>
                  <a:pt x="2123405" y="596564"/>
                </a:cubicBezTo>
                <a:cubicBezTo>
                  <a:pt x="2120035" y="589816"/>
                  <a:pt x="2113295" y="586441"/>
                  <a:pt x="2113295" y="583068"/>
                </a:cubicBezTo>
                <a:cubicBezTo>
                  <a:pt x="2089703" y="572945"/>
                  <a:pt x="2082962" y="549325"/>
                  <a:pt x="2059372" y="542577"/>
                </a:cubicBezTo>
                <a:cubicBezTo>
                  <a:pt x="2056000" y="542577"/>
                  <a:pt x="2059372" y="539204"/>
                  <a:pt x="2059372" y="539204"/>
                </a:cubicBezTo>
                <a:cubicBezTo>
                  <a:pt x="2056000" y="535829"/>
                  <a:pt x="2052630" y="535829"/>
                  <a:pt x="2049260" y="535829"/>
                </a:cubicBezTo>
                <a:cubicBezTo>
                  <a:pt x="2049260" y="535829"/>
                  <a:pt x="2052630" y="532454"/>
                  <a:pt x="2045890" y="532454"/>
                </a:cubicBezTo>
                <a:cubicBezTo>
                  <a:pt x="2042520" y="525706"/>
                  <a:pt x="2049260" y="529081"/>
                  <a:pt x="2042520" y="522333"/>
                </a:cubicBezTo>
                <a:cubicBezTo>
                  <a:pt x="2039150" y="518958"/>
                  <a:pt x="2039150" y="522333"/>
                  <a:pt x="2035780" y="518958"/>
                </a:cubicBezTo>
                <a:cubicBezTo>
                  <a:pt x="2035780" y="522333"/>
                  <a:pt x="2039150" y="522333"/>
                  <a:pt x="2042520" y="525706"/>
                </a:cubicBezTo>
                <a:cubicBezTo>
                  <a:pt x="2035780" y="522333"/>
                  <a:pt x="2018929" y="512210"/>
                  <a:pt x="2022299" y="508835"/>
                </a:cubicBezTo>
                <a:cubicBezTo>
                  <a:pt x="2022299" y="508835"/>
                  <a:pt x="2022299" y="508835"/>
                  <a:pt x="2032410" y="512210"/>
                </a:cubicBezTo>
                <a:cubicBezTo>
                  <a:pt x="2032410" y="508835"/>
                  <a:pt x="2025669" y="508835"/>
                  <a:pt x="2022299" y="505460"/>
                </a:cubicBezTo>
                <a:cubicBezTo>
                  <a:pt x="2022299" y="502087"/>
                  <a:pt x="2025669" y="502087"/>
                  <a:pt x="2022299" y="498712"/>
                </a:cubicBezTo>
                <a:cubicBezTo>
                  <a:pt x="2018929" y="495339"/>
                  <a:pt x="2015559" y="495339"/>
                  <a:pt x="2015559" y="498712"/>
                </a:cubicBezTo>
                <a:cubicBezTo>
                  <a:pt x="2012188" y="495339"/>
                  <a:pt x="2012188" y="491964"/>
                  <a:pt x="2012188" y="491964"/>
                </a:cubicBezTo>
                <a:cubicBezTo>
                  <a:pt x="2025669" y="498712"/>
                  <a:pt x="2045890" y="515583"/>
                  <a:pt x="2059372" y="518958"/>
                </a:cubicBezTo>
                <a:cubicBezTo>
                  <a:pt x="2059372" y="515583"/>
                  <a:pt x="2062742" y="518958"/>
                  <a:pt x="2062742" y="515583"/>
                </a:cubicBezTo>
                <a:cubicBezTo>
                  <a:pt x="2062742" y="512210"/>
                  <a:pt x="2056000" y="508835"/>
                  <a:pt x="2049260" y="502087"/>
                </a:cubicBezTo>
                <a:cubicBezTo>
                  <a:pt x="2045890" y="498712"/>
                  <a:pt x="2039150" y="495339"/>
                  <a:pt x="2035780" y="491964"/>
                </a:cubicBezTo>
                <a:cubicBezTo>
                  <a:pt x="2035780" y="498712"/>
                  <a:pt x="2032410" y="495339"/>
                  <a:pt x="2029040" y="488590"/>
                </a:cubicBezTo>
                <a:cubicBezTo>
                  <a:pt x="2029040" y="488590"/>
                  <a:pt x="2022299" y="488590"/>
                  <a:pt x="2025669" y="491964"/>
                </a:cubicBezTo>
                <a:cubicBezTo>
                  <a:pt x="2018929" y="488590"/>
                  <a:pt x="2018929" y="491964"/>
                  <a:pt x="2012188" y="491964"/>
                </a:cubicBezTo>
                <a:cubicBezTo>
                  <a:pt x="1995337" y="478467"/>
                  <a:pt x="2008818" y="478467"/>
                  <a:pt x="1988597" y="468346"/>
                </a:cubicBezTo>
                <a:cubicBezTo>
                  <a:pt x="1988597" y="464971"/>
                  <a:pt x="1991967" y="468346"/>
                  <a:pt x="1991967" y="464971"/>
                </a:cubicBezTo>
                <a:cubicBezTo>
                  <a:pt x="1981857" y="461596"/>
                  <a:pt x="1981857" y="461596"/>
                  <a:pt x="1975117" y="454848"/>
                </a:cubicBezTo>
                <a:cubicBezTo>
                  <a:pt x="1968375" y="451475"/>
                  <a:pt x="1971747" y="461596"/>
                  <a:pt x="1971747" y="461596"/>
                </a:cubicBezTo>
                <a:cubicBezTo>
                  <a:pt x="1985227" y="464971"/>
                  <a:pt x="1998707" y="481842"/>
                  <a:pt x="2012188" y="491964"/>
                </a:cubicBezTo>
                <a:cubicBezTo>
                  <a:pt x="2002077" y="488590"/>
                  <a:pt x="1991967" y="485216"/>
                  <a:pt x="1981857" y="485216"/>
                </a:cubicBezTo>
                <a:cubicBezTo>
                  <a:pt x="1981857" y="485216"/>
                  <a:pt x="1981857" y="485216"/>
                  <a:pt x="1985227" y="478467"/>
                </a:cubicBezTo>
                <a:cubicBezTo>
                  <a:pt x="1978487" y="475094"/>
                  <a:pt x="1978487" y="478467"/>
                  <a:pt x="1971747" y="475094"/>
                </a:cubicBezTo>
                <a:cubicBezTo>
                  <a:pt x="1971747" y="475094"/>
                  <a:pt x="1975117" y="475094"/>
                  <a:pt x="1975117" y="471719"/>
                </a:cubicBezTo>
                <a:cubicBezTo>
                  <a:pt x="1965005" y="468346"/>
                  <a:pt x="1968375" y="468346"/>
                  <a:pt x="1958265" y="461596"/>
                </a:cubicBezTo>
                <a:cubicBezTo>
                  <a:pt x="1954895" y="458223"/>
                  <a:pt x="1951525" y="461596"/>
                  <a:pt x="1948155" y="461596"/>
                </a:cubicBezTo>
                <a:cubicBezTo>
                  <a:pt x="1958265" y="464971"/>
                  <a:pt x="1965005" y="471719"/>
                  <a:pt x="1971747" y="478467"/>
                </a:cubicBezTo>
                <a:cubicBezTo>
                  <a:pt x="1968375" y="478467"/>
                  <a:pt x="1951525" y="468346"/>
                  <a:pt x="1958265" y="475094"/>
                </a:cubicBezTo>
                <a:cubicBezTo>
                  <a:pt x="1961635" y="475094"/>
                  <a:pt x="1961635" y="475094"/>
                  <a:pt x="1961635" y="475094"/>
                </a:cubicBezTo>
                <a:cubicBezTo>
                  <a:pt x="1971747" y="485216"/>
                  <a:pt x="1985227" y="491964"/>
                  <a:pt x="1995337" y="491964"/>
                </a:cubicBezTo>
                <a:cubicBezTo>
                  <a:pt x="2008818" y="498712"/>
                  <a:pt x="1981857" y="491964"/>
                  <a:pt x="1998707" y="502087"/>
                </a:cubicBezTo>
                <a:lnTo>
                  <a:pt x="1957319" y="479775"/>
                </a:lnTo>
                <a:lnTo>
                  <a:pt x="1954895" y="479775"/>
                </a:lnTo>
                <a:lnTo>
                  <a:pt x="1954895" y="481420"/>
                </a:lnTo>
                <a:cubicBezTo>
                  <a:pt x="1953209" y="480998"/>
                  <a:pt x="1951525" y="480154"/>
                  <a:pt x="1954895" y="481842"/>
                </a:cubicBezTo>
                <a:cubicBezTo>
                  <a:pt x="1953209" y="481842"/>
                  <a:pt x="1949839" y="479311"/>
                  <a:pt x="1946891" y="477625"/>
                </a:cubicBezTo>
                <a:lnTo>
                  <a:pt x="1941681" y="478426"/>
                </a:lnTo>
                <a:lnTo>
                  <a:pt x="1938317" y="476446"/>
                </a:lnTo>
                <a:lnTo>
                  <a:pt x="1931725" y="472141"/>
                </a:lnTo>
                <a:cubicBezTo>
                  <a:pt x="1929619" y="470875"/>
                  <a:pt x="1927933" y="470033"/>
                  <a:pt x="1924563" y="468346"/>
                </a:cubicBezTo>
                <a:lnTo>
                  <a:pt x="1938317" y="476446"/>
                </a:lnTo>
                <a:lnTo>
                  <a:pt x="1941415" y="478467"/>
                </a:lnTo>
                <a:lnTo>
                  <a:pt x="1941681" y="478426"/>
                </a:lnTo>
                <a:lnTo>
                  <a:pt x="1981857" y="502087"/>
                </a:lnTo>
                <a:cubicBezTo>
                  <a:pt x="1991967" y="508835"/>
                  <a:pt x="2002077" y="515583"/>
                  <a:pt x="2008818" y="522333"/>
                </a:cubicBezTo>
                <a:cubicBezTo>
                  <a:pt x="2018929" y="529081"/>
                  <a:pt x="2029040" y="535829"/>
                  <a:pt x="2035780" y="542577"/>
                </a:cubicBezTo>
                <a:cubicBezTo>
                  <a:pt x="2042520" y="542577"/>
                  <a:pt x="2045890" y="549325"/>
                  <a:pt x="2052630" y="552700"/>
                </a:cubicBezTo>
                <a:cubicBezTo>
                  <a:pt x="2056000" y="556075"/>
                  <a:pt x="2056000" y="549325"/>
                  <a:pt x="2056000" y="549325"/>
                </a:cubicBezTo>
                <a:cubicBezTo>
                  <a:pt x="2062742" y="552700"/>
                  <a:pt x="2066112" y="552700"/>
                  <a:pt x="2066112" y="549325"/>
                </a:cubicBezTo>
                <a:cubicBezTo>
                  <a:pt x="2069482" y="556075"/>
                  <a:pt x="2072852" y="559448"/>
                  <a:pt x="2069482" y="559448"/>
                </a:cubicBezTo>
                <a:cubicBezTo>
                  <a:pt x="2045890" y="542577"/>
                  <a:pt x="2069482" y="569571"/>
                  <a:pt x="2079592" y="579693"/>
                </a:cubicBezTo>
                <a:cubicBezTo>
                  <a:pt x="2076222" y="576319"/>
                  <a:pt x="2082962" y="586441"/>
                  <a:pt x="2072852" y="579693"/>
                </a:cubicBezTo>
                <a:cubicBezTo>
                  <a:pt x="2082962" y="593189"/>
                  <a:pt x="2093073" y="589816"/>
                  <a:pt x="2099814" y="599939"/>
                </a:cubicBezTo>
                <a:cubicBezTo>
                  <a:pt x="2096443" y="599939"/>
                  <a:pt x="2096443" y="596564"/>
                  <a:pt x="2089703" y="593189"/>
                </a:cubicBezTo>
                <a:lnTo>
                  <a:pt x="2088210" y="594683"/>
                </a:lnTo>
                <a:lnTo>
                  <a:pt x="2087596" y="594033"/>
                </a:lnTo>
                <a:cubicBezTo>
                  <a:pt x="2077908" y="585598"/>
                  <a:pt x="2064426" y="576319"/>
                  <a:pt x="2059372" y="576319"/>
                </a:cubicBezTo>
                <a:cubicBezTo>
                  <a:pt x="2062742" y="579693"/>
                  <a:pt x="2076222" y="586441"/>
                  <a:pt x="2079592" y="589816"/>
                </a:cubicBezTo>
                <a:cubicBezTo>
                  <a:pt x="2076222" y="589816"/>
                  <a:pt x="2082962" y="599939"/>
                  <a:pt x="2093073" y="606687"/>
                </a:cubicBezTo>
                <a:cubicBezTo>
                  <a:pt x="2089703" y="606687"/>
                  <a:pt x="2086332" y="610062"/>
                  <a:pt x="2086332" y="610062"/>
                </a:cubicBezTo>
                <a:cubicBezTo>
                  <a:pt x="2082962" y="606687"/>
                  <a:pt x="2086332" y="603312"/>
                  <a:pt x="2079592" y="599939"/>
                </a:cubicBezTo>
                <a:cubicBezTo>
                  <a:pt x="2076222" y="599939"/>
                  <a:pt x="2076222" y="593189"/>
                  <a:pt x="2066112" y="589816"/>
                </a:cubicBezTo>
                <a:cubicBezTo>
                  <a:pt x="2062742" y="586441"/>
                  <a:pt x="2066112" y="586441"/>
                  <a:pt x="2066112" y="586441"/>
                </a:cubicBezTo>
                <a:cubicBezTo>
                  <a:pt x="2059372" y="579693"/>
                  <a:pt x="2056000" y="579693"/>
                  <a:pt x="2049260" y="572945"/>
                </a:cubicBezTo>
                <a:cubicBezTo>
                  <a:pt x="2045890" y="569571"/>
                  <a:pt x="2052630" y="576319"/>
                  <a:pt x="2049260" y="576319"/>
                </a:cubicBezTo>
                <a:cubicBezTo>
                  <a:pt x="2035780" y="566197"/>
                  <a:pt x="2025669" y="559448"/>
                  <a:pt x="2018929" y="552700"/>
                </a:cubicBezTo>
                <a:cubicBezTo>
                  <a:pt x="2012188" y="549325"/>
                  <a:pt x="2005447" y="542577"/>
                  <a:pt x="1995337" y="535829"/>
                </a:cubicBezTo>
                <a:cubicBezTo>
                  <a:pt x="1995337" y="529081"/>
                  <a:pt x="1995337" y="525706"/>
                  <a:pt x="1975117" y="515583"/>
                </a:cubicBezTo>
                <a:cubicBezTo>
                  <a:pt x="1975117" y="518958"/>
                  <a:pt x="1981857" y="522333"/>
                  <a:pt x="1978487" y="525706"/>
                </a:cubicBezTo>
                <a:cubicBezTo>
                  <a:pt x="1985227" y="529081"/>
                  <a:pt x="1991967" y="529081"/>
                  <a:pt x="1988597" y="532454"/>
                </a:cubicBezTo>
                <a:cubicBezTo>
                  <a:pt x="1988597" y="535829"/>
                  <a:pt x="1971747" y="518958"/>
                  <a:pt x="1968375" y="518958"/>
                </a:cubicBezTo>
                <a:cubicBezTo>
                  <a:pt x="1968375" y="518958"/>
                  <a:pt x="1968375" y="518958"/>
                  <a:pt x="1971747" y="515583"/>
                </a:cubicBezTo>
                <a:cubicBezTo>
                  <a:pt x="1958265" y="508835"/>
                  <a:pt x="1948155" y="508835"/>
                  <a:pt x="1944785" y="498712"/>
                </a:cubicBezTo>
                <a:cubicBezTo>
                  <a:pt x="1938045" y="491964"/>
                  <a:pt x="1934674" y="491964"/>
                  <a:pt x="1931304" y="495339"/>
                </a:cubicBezTo>
                <a:cubicBezTo>
                  <a:pt x="1927933" y="495339"/>
                  <a:pt x="1924563" y="498712"/>
                  <a:pt x="1921193" y="498712"/>
                </a:cubicBezTo>
                <a:cubicBezTo>
                  <a:pt x="1917822" y="502087"/>
                  <a:pt x="1927933" y="502087"/>
                  <a:pt x="1924563" y="505460"/>
                </a:cubicBezTo>
                <a:cubicBezTo>
                  <a:pt x="1924563" y="505460"/>
                  <a:pt x="1924563" y="505460"/>
                  <a:pt x="1921193" y="505460"/>
                </a:cubicBezTo>
                <a:cubicBezTo>
                  <a:pt x="1917822" y="505460"/>
                  <a:pt x="1921193" y="502087"/>
                  <a:pt x="1911082" y="498712"/>
                </a:cubicBezTo>
                <a:cubicBezTo>
                  <a:pt x="1911082" y="498712"/>
                  <a:pt x="1911082" y="498712"/>
                  <a:pt x="1907712" y="498712"/>
                </a:cubicBezTo>
                <a:cubicBezTo>
                  <a:pt x="1907712" y="502087"/>
                  <a:pt x="1911082" y="502087"/>
                  <a:pt x="1917822" y="505460"/>
                </a:cubicBezTo>
                <a:cubicBezTo>
                  <a:pt x="1917822" y="508835"/>
                  <a:pt x="1915295" y="507992"/>
                  <a:pt x="1912768" y="506726"/>
                </a:cubicBezTo>
                <a:lnTo>
                  <a:pt x="1910333" y="506117"/>
                </a:lnTo>
                <a:lnTo>
                  <a:pt x="1918865" y="510282"/>
                </a:lnTo>
                <a:lnTo>
                  <a:pt x="1919039" y="508980"/>
                </a:lnTo>
                <a:cubicBezTo>
                  <a:pt x="1921225" y="509449"/>
                  <a:pt x="1923849" y="510386"/>
                  <a:pt x="1922101" y="508511"/>
                </a:cubicBezTo>
                <a:lnTo>
                  <a:pt x="1926776" y="512155"/>
                </a:lnTo>
                <a:lnTo>
                  <a:pt x="1931533" y="510490"/>
                </a:lnTo>
                <a:cubicBezTo>
                  <a:pt x="1932844" y="509969"/>
                  <a:pt x="1932844" y="508928"/>
                  <a:pt x="1931095" y="504763"/>
                </a:cubicBezTo>
                <a:cubicBezTo>
                  <a:pt x="1934594" y="504763"/>
                  <a:pt x="1934594" y="508928"/>
                  <a:pt x="1938092" y="508928"/>
                </a:cubicBezTo>
                <a:cubicBezTo>
                  <a:pt x="1934594" y="513093"/>
                  <a:pt x="1938092" y="517258"/>
                  <a:pt x="1941591" y="517258"/>
                </a:cubicBezTo>
                <a:cubicBezTo>
                  <a:pt x="1938092" y="517258"/>
                  <a:pt x="1936343" y="517258"/>
                  <a:pt x="1934157" y="516737"/>
                </a:cubicBezTo>
                <a:lnTo>
                  <a:pt x="1928281" y="514609"/>
                </a:lnTo>
                <a:lnTo>
                  <a:pt x="1928499" y="514984"/>
                </a:lnTo>
                <a:lnTo>
                  <a:pt x="1958778" y="529762"/>
                </a:lnTo>
                <a:lnTo>
                  <a:pt x="1982559" y="548574"/>
                </a:lnTo>
                <a:lnTo>
                  <a:pt x="1985735" y="550243"/>
                </a:lnTo>
                <a:lnTo>
                  <a:pt x="1983911" y="549643"/>
                </a:lnTo>
                <a:lnTo>
                  <a:pt x="2022518" y="580184"/>
                </a:lnTo>
                <a:lnTo>
                  <a:pt x="2023052" y="577228"/>
                </a:lnTo>
                <a:lnTo>
                  <a:pt x="2023447" y="580918"/>
                </a:lnTo>
                <a:lnTo>
                  <a:pt x="2127839" y="663498"/>
                </a:lnTo>
                <a:lnTo>
                  <a:pt x="2244377" y="804816"/>
                </a:lnTo>
                <a:lnTo>
                  <a:pt x="2232763" y="780547"/>
                </a:lnTo>
                <a:lnTo>
                  <a:pt x="2232041" y="768032"/>
                </a:lnTo>
                <a:lnTo>
                  <a:pt x="2219451" y="744547"/>
                </a:lnTo>
                <a:cubicBezTo>
                  <a:pt x="2213980" y="735316"/>
                  <a:pt x="2207247" y="726927"/>
                  <a:pt x="2198831" y="725249"/>
                </a:cubicBezTo>
                <a:cubicBezTo>
                  <a:pt x="2198831" y="721891"/>
                  <a:pt x="2188732" y="715179"/>
                  <a:pt x="2192099" y="711823"/>
                </a:cubicBezTo>
                <a:cubicBezTo>
                  <a:pt x="2185365" y="705110"/>
                  <a:pt x="2178633" y="701754"/>
                  <a:pt x="2181999" y="698398"/>
                </a:cubicBezTo>
                <a:cubicBezTo>
                  <a:pt x="2178633" y="695041"/>
                  <a:pt x="2171899" y="688329"/>
                  <a:pt x="2168533" y="684973"/>
                </a:cubicBezTo>
                <a:cubicBezTo>
                  <a:pt x="2161799" y="678260"/>
                  <a:pt x="2158434" y="674904"/>
                  <a:pt x="2155067" y="678260"/>
                </a:cubicBezTo>
                <a:cubicBezTo>
                  <a:pt x="2155067" y="674904"/>
                  <a:pt x="2151700" y="664834"/>
                  <a:pt x="2148333" y="668192"/>
                </a:cubicBezTo>
                <a:cubicBezTo>
                  <a:pt x="2151700" y="664834"/>
                  <a:pt x="2141601" y="654767"/>
                  <a:pt x="2131502" y="644697"/>
                </a:cubicBezTo>
                <a:cubicBezTo>
                  <a:pt x="2141601" y="648053"/>
                  <a:pt x="2151700" y="668192"/>
                  <a:pt x="2161799" y="668192"/>
                </a:cubicBezTo>
                <a:cubicBezTo>
                  <a:pt x="2168533" y="674904"/>
                  <a:pt x="2158434" y="668192"/>
                  <a:pt x="2158434" y="668192"/>
                </a:cubicBezTo>
                <a:cubicBezTo>
                  <a:pt x="2168533" y="681617"/>
                  <a:pt x="2175265" y="688329"/>
                  <a:pt x="2188732" y="698398"/>
                </a:cubicBezTo>
                <a:cubicBezTo>
                  <a:pt x="2181999" y="691685"/>
                  <a:pt x="2178633" y="684973"/>
                  <a:pt x="2171899" y="678260"/>
                </a:cubicBezTo>
                <a:cubicBezTo>
                  <a:pt x="2168533" y="671548"/>
                  <a:pt x="2161799" y="664834"/>
                  <a:pt x="2158434" y="661479"/>
                </a:cubicBezTo>
                <a:cubicBezTo>
                  <a:pt x="2158434" y="658123"/>
                  <a:pt x="2168533" y="671548"/>
                  <a:pt x="2168533" y="664834"/>
                </a:cubicBezTo>
                <a:cubicBezTo>
                  <a:pt x="2171899" y="674904"/>
                  <a:pt x="2188732" y="684973"/>
                  <a:pt x="2188732" y="691685"/>
                </a:cubicBezTo>
                <a:cubicBezTo>
                  <a:pt x="2192099" y="695041"/>
                  <a:pt x="2192099" y="695041"/>
                  <a:pt x="2195464" y="698398"/>
                </a:cubicBezTo>
                <a:cubicBezTo>
                  <a:pt x="2195464" y="695041"/>
                  <a:pt x="2195464" y="695041"/>
                  <a:pt x="2192099" y="691685"/>
                </a:cubicBezTo>
                <a:cubicBezTo>
                  <a:pt x="2202198" y="698398"/>
                  <a:pt x="2202198" y="705110"/>
                  <a:pt x="2208930" y="711823"/>
                </a:cubicBezTo>
                <a:cubicBezTo>
                  <a:pt x="2212297" y="705110"/>
                  <a:pt x="2222396" y="728605"/>
                  <a:pt x="2232495" y="735316"/>
                </a:cubicBezTo>
                <a:cubicBezTo>
                  <a:pt x="2232495" y="735316"/>
                  <a:pt x="2229130" y="735316"/>
                  <a:pt x="2225763" y="728605"/>
                </a:cubicBezTo>
                <a:cubicBezTo>
                  <a:pt x="2225763" y="731960"/>
                  <a:pt x="2232495" y="738674"/>
                  <a:pt x="2232495" y="742030"/>
                </a:cubicBezTo>
                <a:lnTo>
                  <a:pt x="2244561" y="751953"/>
                </a:lnTo>
                <a:lnTo>
                  <a:pt x="2259795" y="758260"/>
                </a:lnTo>
                <a:lnTo>
                  <a:pt x="2257173" y="763500"/>
                </a:lnTo>
                <a:lnTo>
                  <a:pt x="2266161" y="772236"/>
                </a:lnTo>
                <a:cubicBezTo>
                  <a:pt x="2266161" y="778948"/>
                  <a:pt x="2272894" y="782305"/>
                  <a:pt x="2269527" y="782305"/>
                </a:cubicBezTo>
                <a:cubicBezTo>
                  <a:pt x="2272894" y="792373"/>
                  <a:pt x="2276261" y="785661"/>
                  <a:pt x="2279628" y="792373"/>
                </a:cubicBezTo>
                <a:cubicBezTo>
                  <a:pt x="2276261" y="792373"/>
                  <a:pt x="2272894" y="789017"/>
                  <a:pt x="2269527" y="785661"/>
                </a:cubicBezTo>
                <a:cubicBezTo>
                  <a:pt x="2272894" y="795731"/>
                  <a:pt x="2279628" y="799086"/>
                  <a:pt x="2282993" y="809154"/>
                </a:cubicBezTo>
                <a:cubicBezTo>
                  <a:pt x="2289727" y="815868"/>
                  <a:pt x="2286360" y="805798"/>
                  <a:pt x="2289727" y="809154"/>
                </a:cubicBezTo>
                <a:cubicBezTo>
                  <a:pt x="2289727" y="812512"/>
                  <a:pt x="2299826" y="822579"/>
                  <a:pt x="2293092" y="822579"/>
                </a:cubicBezTo>
                <a:cubicBezTo>
                  <a:pt x="2299826" y="829293"/>
                  <a:pt x="2303193" y="832649"/>
                  <a:pt x="2303193" y="839362"/>
                </a:cubicBezTo>
                <a:cubicBezTo>
                  <a:pt x="2306558" y="839362"/>
                  <a:pt x="2306558" y="842718"/>
                  <a:pt x="2309925" y="842718"/>
                </a:cubicBezTo>
                <a:cubicBezTo>
                  <a:pt x="2309925" y="836005"/>
                  <a:pt x="2299826" y="832649"/>
                  <a:pt x="2296459" y="822579"/>
                </a:cubicBezTo>
                <a:cubicBezTo>
                  <a:pt x="2309925" y="832649"/>
                  <a:pt x="2309925" y="836005"/>
                  <a:pt x="2313292" y="849430"/>
                </a:cubicBezTo>
                <a:cubicBezTo>
                  <a:pt x="2313292" y="852787"/>
                  <a:pt x="2309925" y="846074"/>
                  <a:pt x="2306558" y="842718"/>
                </a:cubicBezTo>
                <a:cubicBezTo>
                  <a:pt x="2306558" y="849430"/>
                  <a:pt x="2316657" y="869568"/>
                  <a:pt x="2323391" y="869568"/>
                </a:cubicBezTo>
                <a:cubicBezTo>
                  <a:pt x="2326758" y="876280"/>
                  <a:pt x="2330124" y="889705"/>
                  <a:pt x="2336857" y="896419"/>
                </a:cubicBezTo>
                <a:lnTo>
                  <a:pt x="2336810" y="896749"/>
                </a:lnTo>
                <a:lnTo>
                  <a:pt x="2339737" y="896000"/>
                </a:lnTo>
                <a:cubicBezTo>
                  <a:pt x="2340571" y="897705"/>
                  <a:pt x="2341403" y="900259"/>
                  <a:pt x="2343069" y="900259"/>
                </a:cubicBezTo>
                <a:cubicBezTo>
                  <a:pt x="2339737" y="886630"/>
                  <a:pt x="2326411" y="879814"/>
                  <a:pt x="2326411" y="869592"/>
                </a:cubicBezTo>
                <a:cubicBezTo>
                  <a:pt x="2329741" y="879814"/>
                  <a:pt x="2346401" y="896852"/>
                  <a:pt x="2346401" y="907075"/>
                </a:cubicBezTo>
                <a:lnTo>
                  <a:pt x="2336746" y="897199"/>
                </a:lnTo>
                <a:lnTo>
                  <a:pt x="2336437" y="899354"/>
                </a:lnTo>
                <a:cubicBezTo>
                  <a:pt x="2335175" y="898936"/>
                  <a:pt x="2333491" y="898097"/>
                  <a:pt x="2333491" y="899775"/>
                </a:cubicBezTo>
                <a:cubicBezTo>
                  <a:pt x="2330124" y="889705"/>
                  <a:pt x="2326758" y="882993"/>
                  <a:pt x="2323391" y="876280"/>
                </a:cubicBezTo>
                <a:lnTo>
                  <a:pt x="2312183" y="865106"/>
                </a:lnTo>
                <a:lnTo>
                  <a:pt x="2317451" y="874325"/>
                </a:lnTo>
                <a:lnTo>
                  <a:pt x="2320025" y="876280"/>
                </a:lnTo>
                <a:cubicBezTo>
                  <a:pt x="2326758" y="889705"/>
                  <a:pt x="2320025" y="886349"/>
                  <a:pt x="2326758" y="896419"/>
                </a:cubicBezTo>
                <a:cubicBezTo>
                  <a:pt x="2333491" y="906486"/>
                  <a:pt x="2340225" y="916556"/>
                  <a:pt x="2346957" y="923267"/>
                </a:cubicBezTo>
                <a:cubicBezTo>
                  <a:pt x="2346957" y="923267"/>
                  <a:pt x="2346957" y="919912"/>
                  <a:pt x="2346957" y="919912"/>
                </a:cubicBezTo>
                <a:lnTo>
                  <a:pt x="2345976" y="917226"/>
                </a:lnTo>
                <a:lnTo>
                  <a:pt x="2354531" y="931659"/>
                </a:lnTo>
                <a:cubicBezTo>
                  <a:pt x="2357898" y="938372"/>
                  <a:pt x="2360423" y="945084"/>
                  <a:pt x="2360423" y="950118"/>
                </a:cubicBezTo>
                <a:cubicBezTo>
                  <a:pt x="2367155" y="956831"/>
                  <a:pt x="2367155" y="956831"/>
                  <a:pt x="2370522" y="956831"/>
                </a:cubicBezTo>
                <a:cubicBezTo>
                  <a:pt x="2373889" y="966901"/>
                  <a:pt x="2370522" y="963543"/>
                  <a:pt x="2367155" y="963543"/>
                </a:cubicBezTo>
                <a:cubicBezTo>
                  <a:pt x="2360423" y="950118"/>
                  <a:pt x="2357056" y="943406"/>
                  <a:pt x="2350324" y="933337"/>
                </a:cubicBezTo>
                <a:cubicBezTo>
                  <a:pt x="2346957" y="936693"/>
                  <a:pt x="2357056" y="953475"/>
                  <a:pt x="2360423" y="956831"/>
                </a:cubicBezTo>
                <a:cubicBezTo>
                  <a:pt x="2363790" y="960187"/>
                  <a:pt x="2360423" y="960187"/>
                  <a:pt x="2360423" y="963543"/>
                </a:cubicBezTo>
                <a:cubicBezTo>
                  <a:pt x="2363790" y="970256"/>
                  <a:pt x="2363790" y="973612"/>
                  <a:pt x="2367155" y="987038"/>
                </a:cubicBezTo>
                <a:cubicBezTo>
                  <a:pt x="2367155" y="987038"/>
                  <a:pt x="2367155" y="987038"/>
                  <a:pt x="2363790" y="987038"/>
                </a:cubicBezTo>
                <a:cubicBezTo>
                  <a:pt x="2362105" y="983682"/>
                  <a:pt x="2362105" y="981165"/>
                  <a:pt x="2361685" y="978227"/>
                </a:cubicBezTo>
                <a:lnTo>
                  <a:pt x="2359713" y="973400"/>
                </a:lnTo>
                <a:lnTo>
                  <a:pt x="2357594" y="971547"/>
                </a:lnTo>
                <a:lnTo>
                  <a:pt x="2354917" y="967196"/>
                </a:lnTo>
                <a:lnTo>
                  <a:pt x="2353689" y="970256"/>
                </a:lnTo>
                <a:lnTo>
                  <a:pt x="2347601" y="958116"/>
                </a:lnTo>
                <a:lnTo>
                  <a:pt x="2340047" y="952367"/>
                </a:lnTo>
                <a:lnTo>
                  <a:pt x="2333110" y="955361"/>
                </a:lnTo>
                <a:lnTo>
                  <a:pt x="2346141" y="979263"/>
                </a:lnTo>
                <a:lnTo>
                  <a:pt x="2353212" y="1000042"/>
                </a:lnTo>
                <a:lnTo>
                  <a:pt x="2354221" y="1001053"/>
                </a:lnTo>
                <a:cubicBezTo>
                  <a:pt x="2354221" y="994308"/>
                  <a:pt x="2354221" y="994308"/>
                  <a:pt x="2357594" y="990936"/>
                </a:cubicBezTo>
                <a:cubicBezTo>
                  <a:pt x="2357594" y="994308"/>
                  <a:pt x="2360966" y="994308"/>
                  <a:pt x="2360966" y="997680"/>
                </a:cubicBezTo>
                <a:cubicBezTo>
                  <a:pt x="2357594" y="970703"/>
                  <a:pt x="2374456" y="1001053"/>
                  <a:pt x="2381201" y="1004425"/>
                </a:cubicBezTo>
                <a:cubicBezTo>
                  <a:pt x="2381201" y="1007796"/>
                  <a:pt x="2384574" y="1014541"/>
                  <a:pt x="2387945" y="1014541"/>
                </a:cubicBezTo>
                <a:cubicBezTo>
                  <a:pt x="2387945" y="1007796"/>
                  <a:pt x="2384574" y="1004425"/>
                  <a:pt x="2381201" y="997680"/>
                </a:cubicBezTo>
                <a:cubicBezTo>
                  <a:pt x="2384574" y="994308"/>
                  <a:pt x="2384574" y="997680"/>
                  <a:pt x="2384574" y="997680"/>
                </a:cubicBezTo>
                <a:cubicBezTo>
                  <a:pt x="2384574" y="1001053"/>
                  <a:pt x="2387945" y="1011170"/>
                  <a:pt x="2391319" y="1017913"/>
                </a:cubicBezTo>
                <a:cubicBezTo>
                  <a:pt x="2394690" y="1017913"/>
                  <a:pt x="2391319" y="1007796"/>
                  <a:pt x="2398063" y="1011170"/>
                </a:cubicBezTo>
                <a:cubicBezTo>
                  <a:pt x="2398063" y="1011170"/>
                  <a:pt x="2398063" y="1014541"/>
                  <a:pt x="2401435" y="1017913"/>
                </a:cubicBezTo>
                <a:cubicBezTo>
                  <a:pt x="2401435" y="1014541"/>
                  <a:pt x="2404808" y="1014541"/>
                  <a:pt x="2408180" y="1017913"/>
                </a:cubicBezTo>
                <a:cubicBezTo>
                  <a:pt x="2408180" y="1014541"/>
                  <a:pt x="2404808" y="1007796"/>
                  <a:pt x="2404808" y="1001053"/>
                </a:cubicBezTo>
                <a:cubicBezTo>
                  <a:pt x="2414925" y="997680"/>
                  <a:pt x="2414925" y="1001053"/>
                  <a:pt x="2421670" y="994308"/>
                </a:cubicBezTo>
                <a:cubicBezTo>
                  <a:pt x="2421670" y="997680"/>
                  <a:pt x="2425041" y="1004425"/>
                  <a:pt x="2428415" y="1004425"/>
                </a:cubicBezTo>
                <a:cubicBezTo>
                  <a:pt x="2428415" y="1004425"/>
                  <a:pt x="2428415" y="1001053"/>
                  <a:pt x="2425041" y="994308"/>
                </a:cubicBezTo>
                <a:cubicBezTo>
                  <a:pt x="2428415" y="990936"/>
                  <a:pt x="2428415" y="1004425"/>
                  <a:pt x="2431786" y="1001053"/>
                </a:cubicBezTo>
                <a:cubicBezTo>
                  <a:pt x="2431786" y="1007796"/>
                  <a:pt x="2435159" y="1011170"/>
                  <a:pt x="2438531" y="1014541"/>
                </a:cubicBezTo>
                <a:cubicBezTo>
                  <a:pt x="2435159" y="1011170"/>
                  <a:pt x="2435159" y="1004425"/>
                  <a:pt x="2438531" y="1004425"/>
                </a:cubicBezTo>
                <a:cubicBezTo>
                  <a:pt x="2441904" y="1004425"/>
                  <a:pt x="2445276" y="1004425"/>
                  <a:pt x="2448649" y="1014541"/>
                </a:cubicBezTo>
                <a:lnTo>
                  <a:pt x="2445511" y="1015064"/>
                </a:lnTo>
                <a:lnTo>
                  <a:pt x="2450727" y="1022020"/>
                </a:lnTo>
                <a:lnTo>
                  <a:pt x="2452562" y="1029361"/>
                </a:lnTo>
                <a:lnTo>
                  <a:pt x="2453287" y="1022128"/>
                </a:lnTo>
                <a:cubicBezTo>
                  <a:pt x="2455394" y="1021286"/>
                  <a:pt x="2458766" y="1024658"/>
                  <a:pt x="2462139" y="1034774"/>
                </a:cubicBezTo>
                <a:lnTo>
                  <a:pt x="2465314" y="1018897"/>
                </a:lnTo>
                <a:lnTo>
                  <a:pt x="2465095" y="1018897"/>
                </a:lnTo>
                <a:cubicBezTo>
                  <a:pt x="2461347" y="1022021"/>
                  <a:pt x="2465095" y="1015774"/>
                  <a:pt x="2461347" y="1009526"/>
                </a:cubicBezTo>
                <a:cubicBezTo>
                  <a:pt x="2465095" y="1009526"/>
                  <a:pt x="2465095" y="1015774"/>
                  <a:pt x="2468845" y="1018897"/>
                </a:cubicBezTo>
                <a:lnTo>
                  <a:pt x="2465839" y="1018897"/>
                </a:lnTo>
                <a:lnTo>
                  <a:pt x="2468884" y="1028029"/>
                </a:lnTo>
                <a:cubicBezTo>
                  <a:pt x="2472255" y="1028029"/>
                  <a:pt x="2468884" y="1021286"/>
                  <a:pt x="2468884" y="1017913"/>
                </a:cubicBezTo>
                <a:cubicBezTo>
                  <a:pt x="2468884" y="1017913"/>
                  <a:pt x="2472255" y="1024658"/>
                  <a:pt x="2475629" y="1024658"/>
                </a:cubicBezTo>
                <a:cubicBezTo>
                  <a:pt x="2475629" y="1014541"/>
                  <a:pt x="2468884" y="1017913"/>
                  <a:pt x="2468884" y="1007796"/>
                </a:cubicBezTo>
                <a:cubicBezTo>
                  <a:pt x="2475629" y="1017913"/>
                  <a:pt x="2485745" y="1014541"/>
                  <a:pt x="2492490" y="1017913"/>
                </a:cubicBezTo>
                <a:cubicBezTo>
                  <a:pt x="2492490" y="1021286"/>
                  <a:pt x="2493332" y="1022972"/>
                  <a:pt x="2494598" y="1025080"/>
                </a:cubicBezTo>
                <a:lnTo>
                  <a:pt x="2496409" y="1028867"/>
                </a:lnTo>
                <a:lnTo>
                  <a:pt x="2484729" y="988703"/>
                </a:lnTo>
                <a:cubicBezTo>
                  <a:pt x="2488120" y="990369"/>
                  <a:pt x="2487272" y="986205"/>
                  <a:pt x="2486425" y="981623"/>
                </a:cubicBezTo>
                <a:lnTo>
                  <a:pt x="2487174" y="977391"/>
                </a:lnTo>
                <a:lnTo>
                  <a:pt x="2488121" y="982040"/>
                </a:lnTo>
                <a:cubicBezTo>
                  <a:pt x="2488121" y="985372"/>
                  <a:pt x="2488121" y="985372"/>
                  <a:pt x="2488121" y="985372"/>
                </a:cubicBezTo>
                <a:cubicBezTo>
                  <a:pt x="2488121" y="988703"/>
                  <a:pt x="2488121" y="992035"/>
                  <a:pt x="2491511" y="995367"/>
                </a:cubicBezTo>
                <a:cubicBezTo>
                  <a:pt x="2494903" y="995367"/>
                  <a:pt x="2488121" y="985372"/>
                  <a:pt x="2491511" y="988703"/>
                </a:cubicBezTo>
                <a:cubicBezTo>
                  <a:pt x="2491511" y="998698"/>
                  <a:pt x="2501686" y="1012026"/>
                  <a:pt x="2505076" y="1012026"/>
                </a:cubicBezTo>
                <a:cubicBezTo>
                  <a:pt x="2505076" y="1018689"/>
                  <a:pt x="2498294" y="1012026"/>
                  <a:pt x="2494903" y="1012026"/>
                </a:cubicBezTo>
                <a:cubicBezTo>
                  <a:pt x="2494903" y="1015358"/>
                  <a:pt x="2498294" y="1022021"/>
                  <a:pt x="2498294" y="1028684"/>
                </a:cubicBezTo>
                <a:cubicBezTo>
                  <a:pt x="2501686" y="1028684"/>
                  <a:pt x="2498294" y="1025353"/>
                  <a:pt x="2498294" y="1022021"/>
                </a:cubicBezTo>
                <a:lnTo>
                  <a:pt x="2499698" y="1024779"/>
                </a:lnTo>
                <a:lnTo>
                  <a:pt x="2507244" y="1026765"/>
                </a:lnTo>
                <a:cubicBezTo>
                  <a:pt x="2509351" y="1026343"/>
                  <a:pt x="2511037" y="1026343"/>
                  <a:pt x="2512725" y="1031401"/>
                </a:cubicBezTo>
                <a:cubicBezTo>
                  <a:pt x="2516096" y="1041517"/>
                  <a:pt x="2509351" y="1034774"/>
                  <a:pt x="2509351" y="1034774"/>
                </a:cubicBezTo>
                <a:cubicBezTo>
                  <a:pt x="2509351" y="1044891"/>
                  <a:pt x="2512725" y="1044891"/>
                  <a:pt x="2516096" y="1048262"/>
                </a:cubicBezTo>
                <a:lnTo>
                  <a:pt x="2510131" y="1045279"/>
                </a:lnTo>
                <a:lnTo>
                  <a:pt x="2511859" y="1048675"/>
                </a:lnTo>
                <a:cubicBezTo>
                  <a:pt x="2515251" y="1058670"/>
                  <a:pt x="2518642" y="1068665"/>
                  <a:pt x="2522034" y="1081993"/>
                </a:cubicBezTo>
                <a:cubicBezTo>
                  <a:pt x="2522034" y="1081993"/>
                  <a:pt x="2518642" y="1078661"/>
                  <a:pt x="2522034" y="1085325"/>
                </a:cubicBezTo>
                <a:cubicBezTo>
                  <a:pt x="2518642" y="1081993"/>
                  <a:pt x="2515251" y="1071998"/>
                  <a:pt x="2511859" y="1068665"/>
                </a:cubicBezTo>
                <a:cubicBezTo>
                  <a:pt x="2511859" y="1071998"/>
                  <a:pt x="2515251" y="1078661"/>
                  <a:pt x="2511859" y="1078661"/>
                </a:cubicBezTo>
                <a:lnTo>
                  <a:pt x="2513979" y="1084075"/>
                </a:lnTo>
                <a:lnTo>
                  <a:pt x="2511859" y="1081993"/>
                </a:lnTo>
                <a:lnTo>
                  <a:pt x="2500479" y="1042860"/>
                </a:lnTo>
                <a:lnTo>
                  <a:pt x="2498391" y="1050792"/>
                </a:lnTo>
                <a:lnTo>
                  <a:pt x="2489359" y="1051612"/>
                </a:lnTo>
                <a:lnTo>
                  <a:pt x="2491333" y="1059503"/>
                </a:lnTo>
                <a:lnTo>
                  <a:pt x="2490113" y="1060587"/>
                </a:lnTo>
                <a:lnTo>
                  <a:pt x="2492490" y="1081984"/>
                </a:lnTo>
                <a:cubicBezTo>
                  <a:pt x="2495862" y="1081984"/>
                  <a:pt x="2492490" y="1078612"/>
                  <a:pt x="2492490" y="1075239"/>
                </a:cubicBezTo>
                <a:cubicBezTo>
                  <a:pt x="2495862" y="1075239"/>
                  <a:pt x="2499235" y="1085355"/>
                  <a:pt x="2502607" y="1081984"/>
                </a:cubicBezTo>
                <a:cubicBezTo>
                  <a:pt x="2505980" y="1088728"/>
                  <a:pt x="2502607" y="1088728"/>
                  <a:pt x="2505980" y="1092100"/>
                </a:cubicBezTo>
                <a:cubicBezTo>
                  <a:pt x="2509351" y="1098843"/>
                  <a:pt x="2509351" y="1088728"/>
                  <a:pt x="2512725" y="1088728"/>
                </a:cubicBezTo>
                <a:cubicBezTo>
                  <a:pt x="2509351" y="1092100"/>
                  <a:pt x="2509351" y="1105588"/>
                  <a:pt x="2512725" y="1098843"/>
                </a:cubicBezTo>
                <a:cubicBezTo>
                  <a:pt x="2519469" y="1122450"/>
                  <a:pt x="2516096" y="1139309"/>
                  <a:pt x="2522841" y="1149426"/>
                </a:cubicBezTo>
                <a:cubicBezTo>
                  <a:pt x="2516096" y="1146054"/>
                  <a:pt x="2516096" y="1152798"/>
                  <a:pt x="2519469" y="1162914"/>
                </a:cubicBezTo>
                <a:cubicBezTo>
                  <a:pt x="2516096" y="1159542"/>
                  <a:pt x="2516096" y="1159542"/>
                  <a:pt x="2512725" y="1166286"/>
                </a:cubicBezTo>
                <a:cubicBezTo>
                  <a:pt x="2512725" y="1156171"/>
                  <a:pt x="2512725" y="1146054"/>
                  <a:pt x="2509351" y="1142681"/>
                </a:cubicBezTo>
                <a:cubicBezTo>
                  <a:pt x="2505980" y="1146054"/>
                  <a:pt x="2512725" y="1166286"/>
                  <a:pt x="2509351" y="1162914"/>
                </a:cubicBezTo>
                <a:cubicBezTo>
                  <a:pt x="2509351" y="1173031"/>
                  <a:pt x="2512725" y="1176402"/>
                  <a:pt x="2516096" y="1186519"/>
                </a:cubicBezTo>
                <a:cubicBezTo>
                  <a:pt x="2516096" y="1183147"/>
                  <a:pt x="2519469" y="1176402"/>
                  <a:pt x="2519469" y="1173031"/>
                </a:cubicBezTo>
                <a:cubicBezTo>
                  <a:pt x="2522841" y="1173031"/>
                  <a:pt x="2519469" y="1189892"/>
                  <a:pt x="2522841" y="1196635"/>
                </a:cubicBezTo>
                <a:cubicBezTo>
                  <a:pt x="2526215" y="1193264"/>
                  <a:pt x="2522841" y="1193264"/>
                  <a:pt x="2522841" y="1183147"/>
                </a:cubicBezTo>
                <a:cubicBezTo>
                  <a:pt x="2522841" y="1179775"/>
                  <a:pt x="2526215" y="1183147"/>
                  <a:pt x="2526215" y="1176402"/>
                </a:cubicBezTo>
                <a:cubicBezTo>
                  <a:pt x="2532959" y="1179775"/>
                  <a:pt x="2526215" y="1183147"/>
                  <a:pt x="2526215" y="1189892"/>
                </a:cubicBezTo>
                <a:cubicBezTo>
                  <a:pt x="2526215" y="1196635"/>
                  <a:pt x="2529586" y="1186519"/>
                  <a:pt x="2529586" y="1193264"/>
                </a:cubicBezTo>
                <a:cubicBezTo>
                  <a:pt x="2532959" y="1186519"/>
                  <a:pt x="2529586" y="1183147"/>
                  <a:pt x="2532959" y="1173031"/>
                </a:cubicBezTo>
                <a:cubicBezTo>
                  <a:pt x="2536331" y="1183147"/>
                  <a:pt x="2543076" y="1183147"/>
                  <a:pt x="2539704" y="1189892"/>
                </a:cubicBezTo>
                <a:cubicBezTo>
                  <a:pt x="2539704" y="1200007"/>
                  <a:pt x="2539704" y="1189892"/>
                  <a:pt x="2543076" y="1189892"/>
                </a:cubicBezTo>
                <a:cubicBezTo>
                  <a:pt x="2543076" y="1186519"/>
                  <a:pt x="2543076" y="1183147"/>
                  <a:pt x="2543076" y="1176402"/>
                </a:cubicBezTo>
                <a:cubicBezTo>
                  <a:pt x="2549821" y="1183147"/>
                  <a:pt x="2539704" y="1196635"/>
                  <a:pt x="2543076" y="1210123"/>
                </a:cubicBezTo>
                <a:cubicBezTo>
                  <a:pt x="2546449" y="1210123"/>
                  <a:pt x="2546449" y="1206752"/>
                  <a:pt x="2546449" y="1196635"/>
                </a:cubicBezTo>
                <a:cubicBezTo>
                  <a:pt x="2549821" y="1200007"/>
                  <a:pt x="2549821" y="1193264"/>
                  <a:pt x="2553194" y="1196635"/>
                </a:cubicBezTo>
                <a:cubicBezTo>
                  <a:pt x="2553194" y="1203380"/>
                  <a:pt x="2549821" y="1196635"/>
                  <a:pt x="2549821" y="1203380"/>
                </a:cubicBezTo>
                <a:cubicBezTo>
                  <a:pt x="2549821" y="1216868"/>
                  <a:pt x="2553194" y="1206752"/>
                  <a:pt x="2553194" y="1216868"/>
                </a:cubicBezTo>
                <a:cubicBezTo>
                  <a:pt x="2549821" y="1220240"/>
                  <a:pt x="2549821" y="1226985"/>
                  <a:pt x="2549821" y="1223613"/>
                </a:cubicBezTo>
                <a:cubicBezTo>
                  <a:pt x="2549821" y="1240473"/>
                  <a:pt x="2543076" y="1240473"/>
                  <a:pt x="2546449" y="1257334"/>
                </a:cubicBezTo>
                <a:cubicBezTo>
                  <a:pt x="2549821" y="1253961"/>
                  <a:pt x="2553194" y="1243845"/>
                  <a:pt x="2553194" y="1237101"/>
                </a:cubicBezTo>
                <a:cubicBezTo>
                  <a:pt x="2553194" y="1233728"/>
                  <a:pt x="2553194" y="1237101"/>
                  <a:pt x="2549821" y="1237101"/>
                </a:cubicBezTo>
                <a:cubicBezTo>
                  <a:pt x="2549821" y="1233728"/>
                  <a:pt x="2549821" y="1230356"/>
                  <a:pt x="2553194" y="1223613"/>
                </a:cubicBezTo>
                <a:cubicBezTo>
                  <a:pt x="2553194" y="1223613"/>
                  <a:pt x="2553194" y="1237101"/>
                  <a:pt x="2556565" y="1233728"/>
                </a:cubicBezTo>
                <a:lnTo>
                  <a:pt x="2556717" y="1231767"/>
                </a:lnTo>
                <a:lnTo>
                  <a:pt x="2557829" y="1242159"/>
                </a:lnTo>
                <a:cubicBezTo>
                  <a:pt x="2558251" y="1246374"/>
                  <a:pt x="2558251" y="1248904"/>
                  <a:pt x="2556565" y="1243845"/>
                </a:cubicBezTo>
                <a:cubicBezTo>
                  <a:pt x="2556565" y="1253961"/>
                  <a:pt x="2556565" y="1260706"/>
                  <a:pt x="2556565" y="1267449"/>
                </a:cubicBezTo>
                <a:cubicBezTo>
                  <a:pt x="2549821" y="1264078"/>
                  <a:pt x="2543076" y="1267449"/>
                  <a:pt x="2539704" y="1280939"/>
                </a:cubicBezTo>
                <a:cubicBezTo>
                  <a:pt x="2539704" y="1270822"/>
                  <a:pt x="2539704" y="1260706"/>
                  <a:pt x="2532959" y="1260706"/>
                </a:cubicBezTo>
                <a:cubicBezTo>
                  <a:pt x="2532959" y="1260706"/>
                  <a:pt x="2532959" y="1267449"/>
                  <a:pt x="2532959" y="1270822"/>
                </a:cubicBezTo>
                <a:cubicBezTo>
                  <a:pt x="2532959" y="1270822"/>
                  <a:pt x="2529586" y="1270822"/>
                  <a:pt x="2529586" y="1267449"/>
                </a:cubicBezTo>
                <a:cubicBezTo>
                  <a:pt x="2529586" y="1257334"/>
                  <a:pt x="2526215" y="1253961"/>
                  <a:pt x="2529586" y="1243845"/>
                </a:cubicBezTo>
                <a:cubicBezTo>
                  <a:pt x="2529586" y="1243845"/>
                  <a:pt x="2529586" y="1250589"/>
                  <a:pt x="2532959" y="1250589"/>
                </a:cubicBezTo>
                <a:cubicBezTo>
                  <a:pt x="2536331" y="1237101"/>
                  <a:pt x="2529586" y="1220240"/>
                  <a:pt x="2526215" y="1210123"/>
                </a:cubicBezTo>
                <a:cubicBezTo>
                  <a:pt x="2526215" y="1220240"/>
                  <a:pt x="2522841" y="1226985"/>
                  <a:pt x="2522841" y="1243845"/>
                </a:cubicBezTo>
                <a:cubicBezTo>
                  <a:pt x="2519469" y="1247218"/>
                  <a:pt x="2522841" y="1240473"/>
                  <a:pt x="2522841" y="1233728"/>
                </a:cubicBezTo>
                <a:cubicBezTo>
                  <a:pt x="2519469" y="1233728"/>
                  <a:pt x="2519469" y="1240473"/>
                  <a:pt x="2519469" y="1243845"/>
                </a:cubicBezTo>
                <a:cubicBezTo>
                  <a:pt x="2519469" y="1253961"/>
                  <a:pt x="2519469" y="1243845"/>
                  <a:pt x="2522841" y="1250589"/>
                </a:cubicBezTo>
                <a:cubicBezTo>
                  <a:pt x="2519469" y="1264078"/>
                  <a:pt x="2516096" y="1270822"/>
                  <a:pt x="2512725" y="1274194"/>
                </a:cubicBezTo>
                <a:cubicBezTo>
                  <a:pt x="2512725" y="1284311"/>
                  <a:pt x="2512725" y="1287682"/>
                  <a:pt x="2512725" y="1297799"/>
                </a:cubicBezTo>
                <a:cubicBezTo>
                  <a:pt x="2509351" y="1287682"/>
                  <a:pt x="2505980" y="1297799"/>
                  <a:pt x="2502607" y="1297799"/>
                </a:cubicBezTo>
                <a:cubicBezTo>
                  <a:pt x="2502607" y="1307915"/>
                  <a:pt x="2505980" y="1304544"/>
                  <a:pt x="2505980" y="1314660"/>
                </a:cubicBezTo>
                <a:cubicBezTo>
                  <a:pt x="2509351" y="1311287"/>
                  <a:pt x="2516096" y="1321403"/>
                  <a:pt x="2516096" y="1311287"/>
                </a:cubicBezTo>
                <a:cubicBezTo>
                  <a:pt x="2516096" y="1311287"/>
                  <a:pt x="2516096" y="1314660"/>
                  <a:pt x="2519469" y="1321403"/>
                </a:cubicBezTo>
                <a:cubicBezTo>
                  <a:pt x="2512725" y="1321403"/>
                  <a:pt x="2512725" y="1324777"/>
                  <a:pt x="2509351" y="1328148"/>
                </a:cubicBezTo>
                <a:cubicBezTo>
                  <a:pt x="2512725" y="1338265"/>
                  <a:pt x="2512725" y="1348381"/>
                  <a:pt x="2509351" y="1358498"/>
                </a:cubicBezTo>
                <a:cubicBezTo>
                  <a:pt x="2516096" y="1361869"/>
                  <a:pt x="2512725" y="1351753"/>
                  <a:pt x="2512725" y="1345008"/>
                </a:cubicBezTo>
                <a:cubicBezTo>
                  <a:pt x="2516096" y="1348381"/>
                  <a:pt x="2519469" y="1351753"/>
                  <a:pt x="2519469" y="1345008"/>
                </a:cubicBezTo>
                <a:cubicBezTo>
                  <a:pt x="2516096" y="1351753"/>
                  <a:pt x="2522841" y="1371986"/>
                  <a:pt x="2516096" y="1378729"/>
                </a:cubicBezTo>
                <a:cubicBezTo>
                  <a:pt x="2516096" y="1378729"/>
                  <a:pt x="2522841" y="1378729"/>
                  <a:pt x="2522841" y="1371986"/>
                </a:cubicBezTo>
                <a:cubicBezTo>
                  <a:pt x="2526215" y="1378729"/>
                  <a:pt x="2526215" y="1388846"/>
                  <a:pt x="2526215" y="1398962"/>
                </a:cubicBezTo>
                <a:cubicBezTo>
                  <a:pt x="2526215" y="1398962"/>
                  <a:pt x="2526215" y="1392219"/>
                  <a:pt x="2529586" y="1392219"/>
                </a:cubicBezTo>
                <a:cubicBezTo>
                  <a:pt x="2529586" y="1402334"/>
                  <a:pt x="2529586" y="1405707"/>
                  <a:pt x="2526215" y="1415824"/>
                </a:cubicBezTo>
                <a:cubicBezTo>
                  <a:pt x="2529586" y="1429312"/>
                  <a:pt x="2532959" y="1405707"/>
                  <a:pt x="2539704" y="1405707"/>
                </a:cubicBezTo>
                <a:cubicBezTo>
                  <a:pt x="2539704" y="1398962"/>
                  <a:pt x="2539704" y="1395591"/>
                  <a:pt x="2536331" y="1388846"/>
                </a:cubicBezTo>
                <a:cubicBezTo>
                  <a:pt x="2539704" y="1382102"/>
                  <a:pt x="2539704" y="1385474"/>
                  <a:pt x="2539704" y="1388846"/>
                </a:cubicBezTo>
                <a:cubicBezTo>
                  <a:pt x="2539704" y="1392219"/>
                  <a:pt x="2539704" y="1395591"/>
                  <a:pt x="2543076" y="1392219"/>
                </a:cubicBezTo>
                <a:cubicBezTo>
                  <a:pt x="2543076" y="1395591"/>
                  <a:pt x="2546449" y="1395591"/>
                  <a:pt x="2543076" y="1405707"/>
                </a:cubicBezTo>
                <a:cubicBezTo>
                  <a:pt x="2546449" y="1398962"/>
                  <a:pt x="2549821" y="1398962"/>
                  <a:pt x="2549821" y="1388846"/>
                </a:cubicBezTo>
                <a:cubicBezTo>
                  <a:pt x="2553194" y="1388846"/>
                  <a:pt x="2553194" y="1388846"/>
                  <a:pt x="2553194" y="1398962"/>
                </a:cubicBezTo>
                <a:cubicBezTo>
                  <a:pt x="2549821" y="1398962"/>
                  <a:pt x="2549821" y="1412450"/>
                  <a:pt x="2553194" y="1412450"/>
                </a:cubicBezTo>
                <a:cubicBezTo>
                  <a:pt x="2546449" y="1415824"/>
                  <a:pt x="2546449" y="1425940"/>
                  <a:pt x="2546449" y="1432683"/>
                </a:cubicBezTo>
                <a:cubicBezTo>
                  <a:pt x="2543076" y="1432683"/>
                  <a:pt x="2543076" y="1429312"/>
                  <a:pt x="2543076" y="1425940"/>
                </a:cubicBezTo>
                <a:cubicBezTo>
                  <a:pt x="2543076" y="1425940"/>
                  <a:pt x="2543076" y="1429312"/>
                  <a:pt x="2543076" y="1432683"/>
                </a:cubicBezTo>
                <a:cubicBezTo>
                  <a:pt x="2543076" y="1439428"/>
                  <a:pt x="2543076" y="1429312"/>
                  <a:pt x="2546449" y="1436055"/>
                </a:cubicBezTo>
                <a:cubicBezTo>
                  <a:pt x="2539704" y="1449545"/>
                  <a:pt x="2539704" y="1463033"/>
                  <a:pt x="2539704" y="1479893"/>
                </a:cubicBezTo>
                <a:cubicBezTo>
                  <a:pt x="2539704" y="1476521"/>
                  <a:pt x="2536331" y="1479893"/>
                  <a:pt x="2532959" y="1486638"/>
                </a:cubicBezTo>
                <a:cubicBezTo>
                  <a:pt x="2532959" y="1503497"/>
                  <a:pt x="2536331" y="1516987"/>
                  <a:pt x="2529586" y="1520359"/>
                </a:cubicBezTo>
                <a:cubicBezTo>
                  <a:pt x="2526215" y="1513614"/>
                  <a:pt x="2536331" y="1469776"/>
                  <a:pt x="2526215" y="1479893"/>
                </a:cubicBezTo>
                <a:cubicBezTo>
                  <a:pt x="2526215" y="1473149"/>
                  <a:pt x="2532959" y="1459661"/>
                  <a:pt x="2526215" y="1452916"/>
                </a:cubicBezTo>
                <a:cubicBezTo>
                  <a:pt x="2526215" y="1456288"/>
                  <a:pt x="2526215" y="1466405"/>
                  <a:pt x="2522841" y="1463033"/>
                </a:cubicBezTo>
                <a:cubicBezTo>
                  <a:pt x="2522841" y="1473149"/>
                  <a:pt x="2526215" y="1476521"/>
                  <a:pt x="2522841" y="1486638"/>
                </a:cubicBezTo>
                <a:cubicBezTo>
                  <a:pt x="2522841" y="1479893"/>
                  <a:pt x="2516096" y="1483266"/>
                  <a:pt x="2516096" y="1500126"/>
                </a:cubicBezTo>
                <a:cubicBezTo>
                  <a:pt x="2516096" y="1496754"/>
                  <a:pt x="2512725" y="1493383"/>
                  <a:pt x="2512725" y="1490009"/>
                </a:cubicBezTo>
                <a:cubicBezTo>
                  <a:pt x="2512725" y="1496754"/>
                  <a:pt x="2509351" y="1500126"/>
                  <a:pt x="2505980" y="1503497"/>
                </a:cubicBezTo>
                <a:cubicBezTo>
                  <a:pt x="2505980" y="1516987"/>
                  <a:pt x="2509351" y="1527104"/>
                  <a:pt x="2512725" y="1533847"/>
                </a:cubicBezTo>
                <a:cubicBezTo>
                  <a:pt x="2512725" y="1537220"/>
                  <a:pt x="2509351" y="1533847"/>
                  <a:pt x="2509351" y="1537220"/>
                </a:cubicBezTo>
                <a:cubicBezTo>
                  <a:pt x="2502607" y="1560825"/>
                  <a:pt x="2512725" y="1557452"/>
                  <a:pt x="2509351" y="1577685"/>
                </a:cubicBezTo>
                <a:cubicBezTo>
                  <a:pt x="2509351" y="1577685"/>
                  <a:pt x="2509351" y="1570941"/>
                  <a:pt x="2512725" y="1567568"/>
                </a:cubicBezTo>
                <a:cubicBezTo>
                  <a:pt x="2512725" y="1577685"/>
                  <a:pt x="2516096" y="1587801"/>
                  <a:pt x="2522841" y="1584430"/>
                </a:cubicBezTo>
                <a:cubicBezTo>
                  <a:pt x="2519469" y="1597918"/>
                  <a:pt x="2512725" y="1584430"/>
                  <a:pt x="2509351" y="1597918"/>
                </a:cubicBezTo>
                <a:cubicBezTo>
                  <a:pt x="2509351" y="1597918"/>
                  <a:pt x="2512725" y="1591173"/>
                  <a:pt x="2512725" y="1587801"/>
                </a:cubicBezTo>
                <a:cubicBezTo>
                  <a:pt x="2509351" y="1587801"/>
                  <a:pt x="2505980" y="1591173"/>
                  <a:pt x="2502607" y="1597918"/>
                </a:cubicBezTo>
                <a:cubicBezTo>
                  <a:pt x="2502607" y="1594546"/>
                  <a:pt x="2505980" y="1587801"/>
                  <a:pt x="2505980" y="1584430"/>
                </a:cubicBezTo>
                <a:cubicBezTo>
                  <a:pt x="2495862" y="1594546"/>
                  <a:pt x="2502607" y="1594546"/>
                  <a:pt x="2495862" y="1587801"/>
                </a:cubicBezTo>
                <a:cubicBezTo>
                  <a:pt x="2492490" y="1594546"/>
                  <a:pt x="2492490" y="1604663"/>
                  <a:pt x="2485745" y="1601289"/>
                </a:cubicBezTo>
                <a:cubicBezTo>
                  <a:pt x="2479000" y="1614777"/>
                  <a:pt x="2479000" y="1624894"/>
                  <a:pt x="2475629" y="1641755"/>
                </a:cubicBezTo>
                <a:lnTo>
                  <a:pt x="2476913" y="1641434"/>
                </a:lnTo>
                <a:lnTo>
                  <a:pt x="2473519" y="1646393"/>
                </a:lnTo>
                <a:cubicBezTo>
                  <a:pt x="2471412" y="1646813"/>
                  <a:pt x="2468884" y="1646813"/>
                  <a:pt x="2465511" y="1651872"/>
                </a:cubicBezTo>
                <a:cubicBezTo>
                  <a:pt x="2465511" y="1655244"/>
                  <a:pt x="2468884" y="1655244"/>
                  <a:pt x="2468884" y="1658615"/>
                </a:cubicBezTo>
                <a:cubicBezTo>
                  <a:pt x="2468884" y="1661988"/>
                  <a:pt x="2465511" y="1661988"/>
                  <a:pt x="2462139" y="1661988"/>
                </a:cubicBezTo>
                <a:cubicBezTo>
                  <a:pt x="2462139" y="1668732"/>
                  <a:pt x="2468884" y="1661988"/>
                  <a:pt x="2465511" y="1668732"/>
                </a:cubicBezTo>
                <a:cubicBezTo>
                  <a:pt x="2462139" y="1678848"/>
                  <a:pt x="2465511" y="1678848"/>
                  <a:pt x="2462139" y="1685593"/>
                </a:cubicBezTo>
                <a:cubicBezTo>
                  <a:pt x="2458766" y="1702453"/>
                  <a:pt x="2465511" y="1709198"/>
                  <a:pt x="2472255" y="1715941"/>
                </a:cubicBezTo>
                <a:cubicBezTo>
                  <a:pt x="2468884" y="1722686"/>
                  <a:pt x="2465511" y="1729431"/>
                  <a:pt x="2468884" y="1726058"/>
                </a:cubicBezTo>
                <a:cubicBezTo>
                  <a:pt x="2468884" y="1729430"/>
                  <a:pt x="2467198" y="1735331"/>
                  <a:pt x="2465511" y="1739125"/>
                </a:cubicBezTo>
                <a:lnTo>
                  <a:pt x="2463242" y="1742580"/>
                </a:lnTo>
                <a:lnTo>
                  <a:pt x="2462139" y="1739547"/>
                </a:lnTo>
                <a:cubicBezTo>
                  <a:pt x="2462139" y="1742076"/>
                  <a:pt x="2462561" y="1742919"/>
                  <a:pt x="2463193" y="1742655"/>
                </a:cubicBezTo>
                <a:lnTo>
                  <a:pt x="2463242" y="1742580"/>
                </a:lnTo>
                <a:lnTo>
                  <a:pt x="2463825" y="1744183"/>
                </a:lnTo>
                <a:cubicBezTo>
                  <a:pt x="2464668" y="1743762"/>
                  <a:pt x="2465511" y="1742919"/>
                  <a:pt x="2465511" y="1746291"/>
                </a:cubicBezTo>
                <a:cubicBezTo>
                  <a:pt x="2462139" y="1753035"/>
                  <a:pt x="2458766" y="1749662"/>
                  <a:pt x="2455394" y="1759779"/>
                </a:cubicBezTo>
                <a:cubicBezTo>
                  <a:pt x="2452021" y="1766524"/>
                  <a:pt x="2458766" y="1759779"/>
                  <a:pt x="2458766" y="1756407"/>
                </a:cubicBezTo>
                <a:cubicBezTo>
                  <a:pt x="2458766" y="1763152"/>
                  <a:pt x="2455394" y="1766524"/>
                  <a:pt x="2452021" y="1776640"/>
                </a:cubicBezTo>
                <a:cubicBezTo>
                  <a:pt x="2458766" y="1766524"/>
                  <a:pt x="2452021" y="1780012"/>
                  <a:pt x="2448649" y="1783383"/>
                </a:cubicBezTo>
                <a:lnTo>
                  <a:pt x="2449443" y="1788542"/>
                </a:lnTo>
                <a:lnTo>
                  <a:pt x="2445276" y="1796873"/>
                </a:lnTo>
                <a:cubicBezTo>
                  <a:pt x="2448649" y="1793500"/>
                  <a:pt x="2449491" y="1790972"/>
                  <a:pt x="2449491" y="1788864"/>
                </a:cubicBezTo>
                <a:lnTo>
                  <a:pt x="2449443" y="1788542"/>
                </a:lnTo>
                <a:lnTo>
                  <a:pt x="2455394" y="1776640"/>
                </a:lnTo>
                <a:cubicBezTo>
                  <a:pt x="2455394" y="1783383"/>
                  <a:pt x="2458766" y="1773268"/>
                  <a:pt x="2462139" y="1769895"/>
                </a:cubicBezTo>
                <a:cubicBezTo>
                  <a:pt x="2465511" y="1769895"/>
                  <a:pt x="2462139" y="1776640"/>
                  <a:pt x="2462139" y="1776640"/>
                </a:cubicBezTo>
                <a:cubicBezTo>
                  <a:pt x="2455394" y="1780012"/>
                  <a:pt x="2462139" y="1783383"/>
                  <a:pt x="2455394" y="1790128"/>
                </a:cubicBezTo>
                <a:cubicBezTo>
                  <a:pt x="2458766" y="1793500"/>
                  <a:pt x="2452021" y="1796873"/>
                  <a:pt x="2455394" y="1800245"/>
                </a:cubicBezTo>
                <a:cubicBezTo>
                  <a:pt x="2458766" y="1800245"/>
                  <a:pt x="2458766" y="1800245"/>
                  <a:pt x="2458766" y="1800245"/>
                </a:cubicBezTo>
                <a:lnTo>
                  <a:pt x="2464753" y="1782282"/>
                </a:lnTo>
                <a:lnTo>
                  <a:pt x="2461347" y="1786662"/>
                </a:lnTo>
                <a:cubicBezTo>
                  <a:pt x="2461347" y="1786662"/>
                  <a:pt x="2468010" y="1774668"/>
                  <a:pt x="2468010" y="1771669"/>
                </a:cubicBezTo>
                <a:lnTo>
                  <a:pt x="2467870" y="1772935"/>
                </a:lnTo>
                <a:lnTo>
                  <a:pt x="2472255" y="1759779"/>
                </a:lnTo>
                <a:cubicBezTo>
                  <a:pt x="2472255" y="1759779"/>
                  <a:pt x="2472255" y="1763152"/>
                  <a:pt x="2472255" y="1763152"/>
                </a:cubicBezTo>
                <a:cubicBezTo>
                  <a:pt x="2479000" y="1746291"/>
                  <a:pt x="2475629" y="1739547"/>
                  <a:pt x="2482373" y="1722686"/>
                </a:cubicBezTo>
                <a:cubicBezTo>
                  <a:pt x="2485745" y="1722686"/>
                  <a:pt x="2489119" y="1715941"/>
                  <a:pt x="2489119" y="1709198"/>
                </a:cubicBezTo>
                <a:cubicBezTo>
                  <a:pt x="2495862" y="1705826"/>
                  <a:pt x="2489119" y="1715941"/>
                  <a:pt x="2492490" y="1712569"/>
                </a:cubicBezTo>
                <a:cubicBezTo>
                  <a:pt x="2489119" y="1722686"/>
                  <a:pt x="2489119" y="1722686"/>
                  <a:pt x="2489119" y="1726058"/>
                </a:cubicBezTo>
                <a:cubicBezTo>
                  <a:pt x="2492490" y="1726058"/>
                  <a:pt x="2492490" y="1712569"/>
                  <a:pt x="2495862" y="1709198"/>
                </a:cubicBezTo>
                <a:cubicBezTo>
                  <a:pt x="2495862" y="1709198"/>
                  <a:pt x="2495862" y="1709198"/>
                  <a:pt x="2499235" y="1705826"/>
                </a:cubicBezTo>
                <a:cubicBezTo>
                  <a:pt x="2492490" y="1719314"/>
                  <a:pt x="2499235" y="1722686"/>
                  <a:pt x="2505980" y="1722686"/>
                </a:cubicBezTo>
                <a:cubicBezTo>
                  <a:pt x="2505980" y="1732802"/>
                  <a:pt x="2505980" y="1736174"/>
                  <a:pt x="2509351" y="1732802"/>
                </a:cubicBezTo>
                <a:cubicBezTo>
                  <a:pt x="2505980" y="1742919"/>
                  <a:pt x="2505980" y="1749662"/>
                  <a:pt x="2502607" y="1756407"/>
                </a:cubicBezTo>
                <a:cubicBezTo>
                  <a:pt x="2502607" y="1759779"/>
                  <a:pt x="2489119" y="1786757"/>
                  <a:pt x="2502607" y="1780012"/>
                </a:cubicBezTo>
                <a:cubicBezTo>
                  <a:pt x="2502607" y="1783383"/>
                  <a:pt x="2499235" y="1790128"/>
                  <a:pt x="2499235" y="1796873"/>
                </a:cubicBezTo>
                <a:cubicBezTo>
                  <a:pt x="2495862" y="1793500"/>
                  <a:pt x="2499235" y="1790128"/>
                  <a:pt x="2499235" y="1786757"/>
                </a:cubicBezTo>
                <a:cubicBezTo>
                  <a:pt x="2499235" y="1786757"/>
                  <a:pt x="2495862" y="1790128"/>
                  <a:pt x="2492490" y="1793500"/>
                </a:cubicBezTo>
                <a:cubicBezTo>
                  <a:pt x="2492490" y="1793500"/>
                  <a:pt x="2495862" y="1780012"/>
                  <a:pt x="2492490" y="1780012"/>
                </a:cubicBezTo>
                <a:cubicBezTo>
                  <a:pt x="2489119" y="1786757"/>
                  <a:pt x="2479000" y="1806990"/>
                  <a:pt x="2479000" y="1813733"/>
                </a:cubicBezTo>
                <a:cubicBezTo>
                  <a:pt x="2475629" y="1813733"/>
                  <a:pt x="2472255" y="1820478"/>
                  <a:pt x="2468884" y="1827221"/>
                </a:cubicBezTo>
                <a:cubicBezTo>
                  <a:pt x="2468884" y="1827221"/>
                  <a:pt x="2465511" y="1830594"/>
                  <a:pt x="2465511" y="1833966"/>
                </a:cubicBezTo>
                <a:cubicBezTo>
                  <a:pt x="2462139" y="1827221"/>
                  <a:pt x="2468884" y="1830594"/>
                  <a:pt x="2468884" y="1823849"/>
                </a:cubicBezTo>
                <a:cubicBezTo>
                  <a:pt x="2472255" y="1820478"/>
                  <a:pt x="2462139" y="1827221"/>
                  <a:pt x="2458766" y="1837338"/>
                </a:cubicBezTo>
                <a:cubicBezTo>
                  <a:pt x="2458766" y="1833966"/>
                  <a:pt x="2458766" y="1833966"/>
                  <a:pt x="2455394" y="1833966"/>
                </a:cubicBezTo>
                <a:lnTo>
                  <a:pt x="2445504" y="1852951"/>
                </a:lnTo>
                <a:lnTo>
                  <a:pt x="2450853" y="1847467"/>
                </a:lnTo>
                <a:cubicBezTo>
                  <a:pt x="2450853" y="1857462"/>
                  <a:pt x="2457349" y="1834139"/>
                  <a:pt x="2463847" y="1834139"/>
                </a:cubicBezTo>
                <a:cubicBezTo>
                  <a:pt x="2463847" y="1837471"/>
                  <a:pt x="2460598" y="1844134"/>
                  <a:pt x="2457349" y="1850797"/>
                </a:cubicBezTo>
                <a:cubicBezTo>
                  <a:pt x="2454100" y="1847467"/>
                  <a:pt x="2441106" y="1857462"/>
                  <a:pt x="2437857" y="1874120"/>
                </a:cubicBezTo>
                <a:cubicBezTo>
                  <a:pt x="2434609" y="1872455"/>
                  <a:pt x="2434609" y="1870788"/>
                  <a:pt x="2435827" y="1868290"/>
                </a:cubicBezTo>
                <a:lnTo>
                  <a:pt x="2436055" y="1867822"/>
                </a:lnTo>
                <a:lnTo>
                  <a:pt x="2431786" y="1874432"/>
                </a:lnTo>
                <a:cubicBezTo>
                  <a:pt x="2428415" y="1884547"/>
                  <a:pt x="2438531" y="1867687"/>
                  <a:pt x="2431786" y="1881175"/>
                </a:cubicBezTo>
                <a:cubicBezTo>
                  <a:pt x="2428415" y="1884547"/>
                  <a:pt x="2428415" y="1877804"/>
                  <a:pt x="2418297" y="1898037"/>
                </a:cubicBezTo>
                <a:cubicBezTo>
                  <a:pt x="2414925" y="1894663"/>
                  <a:pt x="2411552" y="1901408"/>
                  <a:pt x="2408180" y="1901408"/>
                </a:cubicBezTo>
                <a:cubicBezTo>
                  <a:pt x="2404808" y="1908153"/>
                  <a:pt x="2404808" y="1911525"/>
                  <a:pt x="2408180" y="1911525"/>
                </a:cubicBezTo>
                <a:lnTo>
                  <a:pt x="2405939" y="1916195"/>
                </a:lnTo>
                <a:lnTo>
                  <a:pt x="2400171" y="1919534"/>
                </a:lnTo>
                <a:cubicBezTo>
                  <a:pt x="2397220" y="1923327"/>
                  <a:pt x="2394690" y="1928385"/>
                  <a:pt x="2394690" y="1931758"/>
                </a:cubicBezTo>
                <a:cubicBezTo>
                  <a:pt x="2394690" y="1931758"/>
                  <a:pt x="2391319" y="1935129"/>
                  <a:pt x="2394690" y="1921641"/>
                </a:cubicBezTo>
                <a:cubicBezTo>
                  <a:pt x="2381201" y="1931758"/>
                  <a:pt x="2371084" y="1962106"/>
                  <a:pt x="2360966" y="1962106"/>
                </a:cubicBezTo>
                <a:cubicBezTo>
                  <a:pt x="2360966" y="1972222"/>
                  <a:pt x="2357594" y="1972222"/>
                  <a:pt x="2354221" y="1978967"/>
                </a:cubicBezTo>
                <a:cubicBezTo>
                  <a:pt x="2354221" y="1978967"/>
                  <a:pt x="2357594" y="1975595"/>
                  <a:pt x="2357594" y="1975595"/>
                </a:cubicBezTo>
                <a:cubicBezTo>
                  <a:pt x="2354221" y="1982339"/>
                  <a:pt x="2347476" y="1992455"/>
                  <a:pt x="2340731" y="2005943"/>
                </a:cubicBezTo>
                <a:cubicBezTo>
                  <a:pt x="2340731" y="2005943"/>
                  <a:pt x="2340731" y="2005943"/>
                  <a:pt x="2344105" y="2009317"/>
                </a:cubicBezTo>
                <a:cubicBezTo>
                  <a:pt x="2347476" y="2002572"/>
                  <a:pt x="2344105" y="2002572"/>
                  <a:pt x="2344105" y="2002572"/>
                </a:cubicBezTo>
                <a:cubicBezTo>
                  <a:pt x="2347476" y="1995827"/>
                  <a:pt x="2354221" y="1995827"/>
                  <a:pt x="2354221" y="1989084"/>
                </a:cubicBezTo>
                <a:cubicBezTo>
                  <a:pt x="2354221" y="1989084"/>
                  <a:pt x="2360966" y="1992455"/>
                  <a:pt x="2360966" y="1992455"/>
                </a:cubicBezTo>
                <a:cubicBezTo>
                  <a:pt x="2371084" y="1985712"/>
                  <a:pt x="2381201" y="1955362"/>
                  <a:pt x="2387945" y="1945246"/>
                </a:cubicBezTo>
                <a:cubicBezTo>
                  <a:pt x="2384574" y="1958734"/>
                  <a:pt x="2374456" y="1982339"/>
                  <a:pt x="2360966" y="1999200"/>
                </a:cubicBezTo>
                <a:cubicBezTo>
                  <a:pt x="2360966" y="2002572"/>
                  <a:pt x="2367711" y="1999200"/>
                  <a:pt x="2367711" y="1999200"/>
                </a:cubicBezTo>
                <a:cubicBezTo>
                  <a:pt x="2367711" y="1999200"/>
                  <a:pt x="2357594" y="2012688"/>
                  <a:pt x="2367711" y="2005943"/>
                </a:cubicBezTo>
                <a:lnTo>
                  <a:pt x="2366698" y="2007294"/>
                </a:lnTo>
                <a:lnTo>
                  <a:pt x="2357594" y="2016060"/>
                </a:lnTo>
                <a:cubicBezTo>
                  <a:pt x="2359280" y="2014374"/>
                  <a:pt x="2361809" y="2012688"/>
                  <a:pt x="2363917" y="2011002"/>
                </a:cubicBezTo>
                <a:lnTo>
                  <a:pt x="2366698" y="2007294"/>
                </a:lnTo>
                <a:lnTo>
                  <a:pt x="2368976" y="2005101"/>
                </a:lnTo>
                <a:cubicBezTo>
                  <a:pt x="2372770" y="2000885"/>
                  <a:pt x="2376143" y="1997513"/>
                  <a:pt x="2377829" y="1999200"/>
                </a:cubicBezTo>
                <a:cubicBezTo>
                  <a:pt x="2384574" y="1989084"/>
                  <a:pt x="2387945" y="1989084"/>
                  <a:pt x="2391319" y="1982339"/>
                </a:cubicBezTo>
                <a:cubicBezTo>
                  <a:pt x="2391319" y="1975595"/>
                  <a:pt x="2371084" y="2005943"/>
                  <a:pt x="2371084" y="1999200"/>
                </a:cubicBezTo>
                <a:cubicBezTo>
                  <a:pt x="2374456" y="1992455"/>
                  <a:pt x="2374456" y="1995827"/>
                  <a:pt x="2381201" y="1989084"/>
                </a:cubicBezTo>
                <a:cubicBezTo>
                  <a:pt x="2381201" y="1982339"/>
                  <a:pt x="2371084" y="1992455"/>
                  <a:pt x="2371084" y="1992455"/>
                </a:cubicBezTo>
                <a:cubicBezTo>
                  <a:pt x="2377829" y="1982339"/>
                  <a:pt x="2384574" y="1978967"/>
                  <a:pt x="2391319" y="1975595"/>
                </a:cubicBezTo>
                <a:cubicBezTo>
                  <a:pt x="2394690" y="1968851"/>
                  <a:pt x="2394690" y="1972222"/>
                  <a:pt x="2398063" y="1962106"/>
                </a:cubicBezTo>
                <a:cubicBezTo>
                  <a:pt x="2398063" y="1965479"/>
                  <a:pt x="2401435" y="1965479"/>
                  <a:pt x="2404808" y="1958734"/>
                </a:cubicBezTo>
                <a:cubicBezTo>
                  <a:pt x="2404808" y="1962106"/>
                  <a:pt x="2408180" y="1958734"/>
                  <a:pt x="2408180" y="1965479"/>
                </a:cubicBezTo>
                <a:cubicBezTo>
                  <a:pt x="2411552" y="1958734"/>
                  <a:pt x="2414925" y="1965479"/>
                  <a:pt x="2421670" y="1958734"/>
                </a:cubicBezTo>
                <a:cubicBezTo>
                  <a:pt x="2425041" y="1945246"/>
                  <a:pt x="2431786" y="1938501"/>
                  <a:pt x="2438531" y="1925013"/>
                </a:cubicBezTo>
                <a:cubicBezTo>
                  <a:pt x="2438531" y="1918270"/>
                  <a:pt x="2435159" y="1928385"/>
                  <a:pt x="2431786" y="1925013"/>
                </a:cubicBezTo>
                <a:cubicBezTo>
                  <a:pt x="2435159" y="1921641"/>
                  <a:pt x="2441904" y="1914896"/>
                  <a:pt x="2445276" y="1918270"/>
                </a:cubicBezTo>
                <a:cubicBezTo>
                  <a:pt x="2441904" y="1928385"/>
                  <a:pt x="2438531" y="1941874"/>
                  <a:pt x="2431786" y="1951991"/>
                </a:cubicBezTo>
                <a:cubicBezTo>
                  <a:pt x="2431786" y="1951991"/>
                  <a:pt x="2435159" y="1945246"/>
                  <a:pt x="2438531" y="1938501"/>
                </a:cubicBezTo>
                <a:cubicBezTo>
                  <a:pt x="2438531" y="1948618"/>
                  <a:pt x="2428415" y="1958734"/>
                  <a:pt x="2425041" y="1955362"/>
                </a:cubicBezTo>
                <a:cubicBezTo>
                  <a:pt x="2421670" y="1968851"/>
                  <a:pt x="2418297" y="1975595"/>
                  <a:pt x="2411552" y="1985712"/>
                </a:cubicBezTo>
                <a:cubicBezTo>
                  <a:pt x="2411552" y="1985712"/>
                  <a:pt x="2411552" y="1985712"/>
                  <a:pt x="2408180" y="1989084"/>
                </a:cubicBezTo>
                <a:cubicBezTo>
                  <a:pt x="2401435" y="1999200"/>
                  <a:pt x="2414925" y="1985712"/>
                  <a:pt x="2408180" y="1992455"/>
                </a:cubicBezTo>
                <a:cubicBezTo>
                  <a:pt x="2411552" y="1995827"/>
                  <a:pt x="2404808" y="1992455"/>
                  <a:pt x="2401435" y="1995827"/>
                </a:cubicBezTo>
                <a:cubicBezTo>
                  <a:pt x="2401435" y="2002572"/>
                  <a:pt x="2398063" y="2012688"/>
                  <a:pt x="2387945" y="2019433"/>
                </a:cubicBezTo>
                <a:cubicBezTo>
                  <a:pt x="2391319" y="2012688"/>
                  <a:pt x="2398063" y="2002572"/>
                  <a:pt x="2398063" y="1999200"/>
                </a:cubicBezTo>
                <a:cubicBezTo>
                  <a:pt x="2391319" y="2012688"/>
                  <a:pt x="2377829" y="2026176"/>
                  <a:pt x="2367711" y="2036293"/>
                </a:cubicBezTo>
                <a:cubicBezTo>
                  <a:pt x="2374456" y="2036293"/>
                  <a:pt x="2377829" y="2029548"/>
                  <a:pt x="2381201" y="2026176"/>
                </a:cubicBezTo>
                <a:cubicBezTo>
                  <a:pt x="2381201" y="2036293"/>
                  <a:pt x="2364339" y="2056526"/>
                  <a:pt x="2357594" y="2073386"/>
                </a:cubicBezTo>
                <a:cubicBezTo>
                  <a:pt x="2357594" y="2070014"/>
                  <a:pt x="2360966" y="2070014"/>
                  <a:pt x="2360966" y="2073386"/>
                </a:cubicBezTo>
                <a:cubicBezTo>
                  <a:pt x="2354221" y="2083502"/>
                  <a:pt x="2354221" y="2083502"/>
                  <a:pt x="2347476" y="2093619"/>
                </a:cubicBezTo>
                <a:cubicBezTo>
                  <a:pt x="2350849" y="2093619"/>
                  <a:pt x="2357594" y="2083502"/>
                  <a:pt x="2360966" y="2083502"/>
                </a:cubicBezTo>
                <a:cubicBezTo>
                  <a:pt x="2354221" y="2090247"/>
                  <a:pt x="2340731" y="2100364"/>
                  <a:pt x="2340731" y="2107107"/>
                </a:cubicBezTo>
                <a:cubicBezTo>
                  <a:pt x="2344105" y="2107107"/>
                  <a:pt x="2344105" y="2100364"/>
                  <a:pt x="2347476" y="2096990"/>
                </a:cubicBezTo>
                <a:cubicBezTo>
                  <a:pt x="2347476" y="2107107"/>
                  <a:pt x="2344105" y="2110480"/>
                  <a:pt x="2337360" y="2117223"/>
                </a:cubicBezTo>
                <a:cubicBezTo>
                  <a:pt x="2344105" y="2107107"/>
                  <a:pt x="2337360" y="2113852"/>
                  <a:pt x="2330615" y="2113852"/>
                </a:cubicBezTo>
                <a:cubicBezTo>
                  <a:pt x="2323870" y="2123968"/>
                  <a:pt x="2330615" y="2120597"/>
                  <a:pt x="2323870" y="2127340"/>
                </a:cubicBezTo>
                <a:cubicBezTo>
                  <a:pt x="2317125" y="2130712"/>
                  <a:pt x="2307009" y="2144201"/>
                  <a:pt x="2300264" y="2147573"/>
                </a:cubicBezTo>
                <a:cubicBezTo>
                  <a:pt x="2307009" y="2140828"/>
                  <a:pt x="2317125" y="2130712"/>
                  <a:pt x="2327241" y="2117223"/>
                </a:cubicBezTo>
                <a:cubicBezTo>
                  <a:pt x="2337360" y="2107107"/>
                  <a:pt x="2344105" y="2093619"/>
                  <a:pt x="2350849" y="2083502"/>
                </a:cubicBezTo>
                <a:cubicBezTo>
                  <a:pt x="2347476" y="2086876"/>
                  <a:pt x="2344105" y="2090247"/>
                  <a:pt x="2340731" y="2096990"/>
                </a:cubicBezTo>
                <a:cubicBezTo>
                  <a:pt x="2333987" y="2103735"/>
                  <a:pt x="2330615" y="2110480"/>
                  <a:pt x="2327241" y="2117223"/>
                </a:cubicBezTo>
                <a:cubicBezTo>
                  <a:pt x="2323870" y="2113852"/>
                  <a:pt x="2317125" y="2123968"/>
                  <a:pt x="2317125" y="2120597"/>
                </a:cubicBezTo>
                <a:cubicBezTo>
                  <a:pt x="2310380" y="2134085"/>
                  <a:pt x="2300264" y="2140828"/>
                  <a:pt x="2296891" y="2147573"/>
                </a:cubicBezTo>
                <a:cubicBezTo>
                  <a:pt x="2290145" y="2157689"/>
                  <a:pt x="2283401" y="2164433"/>
                  <a:pt x="2280029" y="2171178"/>
                </a:cubicBezTo>
                <a:cubicBezTo>
                  <a:pt x="2276656" y="2171178"/>
                  <a:pt x="2276656" y="2171178"/>
                  <a:pt x="2276656" y="2171178"/>
                </a:cubicBezTo>
                <a:cubicBezTo>
                  <a:pt x="2269911" y="2184666"/>
                  <a:pt x="2259795" y="2188039"/>
                  <a:pt x="2256421" y="2198154"/>
                </a:cubicBezTo>
                <a:cubicBezTo>
                  <a:pt x="2256421" y="2204899"/>
                  <a:pt x="2263166" y="2188039"/>
                  <a:pt x="2263166" y="2194782"/>
                </a:cubicBezTo>
                <a:cubicBezTo>
                  <a:pt x="2263166" y="2201527"/>
                  <a:pt x="2256421" y="2201527"/>
                  <a:pt x="2253049" y="2208270"/>
                </a:cubicBezTo>
                <a:cubicBezTo>
                  <a:pt x="2246305" y="2215015"/>
                  <a:pt x="2256421" y="2204899"/>
                  <a:pt x="2256421" y="2211644"/>
                </a:cubicBezTo>
                <a:cubicBezTo>
                  <a:pt x="2249676" y="2218387"/>
                  <a:pt x="2242931" y="2221760"/>
                  <a:pt x="2236188" y="2225132"/>
                </a:cubicBezTo>
                <a:cubicBezTo>
                  <a:pt x="2215953" y="2252108"/>
                  <a:pt x="2209209" y="2262225"/>
                  <a:pt x="2226070" y="2255481"/>
                </a:cubicBezTo>
                <a:cubicBezTo>
                  <a:pt x="2232815" y="2245365"/>
                  <a:pt x="2232815" y="2241992"/>
                  <a:pt x="2236188" y="2238620"/>
                </a:cubicBezTo>
                <a:cubicBezTo>
                  <a:pt x="2236188" y="2238620"/>
                  <a:pt x="2236188" y="2241992"/>
                  <a:pt x="2236188" y="2241992"/>
                </a:cubicBezTo>
                <a:cubicBezTo>
                  <a:pt x="2239560" y="2241992"/>
                  <a:pt x="2249676" y="2231877"/>
                  <a:pt x="2249676" y="2225132"/>
                </a:cubicBezTo>
                <a:cubicBezTo>
                  <a:pt x="2253049" y="2225132"/>
                  <a:pt x="2266539" y="2211644"/>
                  <a:pt x="2263166" y="2211644"/>
                </a:cubicBezTo>
                <a:cubicBezTo>
                  <a:pt x="2269911" y="2208270"/>
                  <a:pt x="2280029" y="2201527"/>
                  <a:pt x="2286774" y="2191411"/>
                </a:cubicBezTo>
                <a:cubicBezTo>
                  <a:pt x="2283401" y="2191411"/>
                  <a:pt x="2276656" y="2198154"/>
                  <a:pt x="2276656" y="2194782"/>
                </a:cubicBezTo>
                <a:cubicBezTo>
                  <a:pt x="2283401" y="2181294"/>
                  <a:pt x="2296891" y="2171178"/>
                  <a:pt x="2303635" y="2164433"/>
                </a:cubicBezTo>
                <a:lnTo>
                  <a:pt x="2309565" y="2162952"/>
                </a:lnTo>
                <a:lnTo>
                  <a:pt x="2318290" y="2148991"/>
                </a:lnTo>
                <a:cubicBezTo>
                  <a:pt x="2323401" y="2143994"/>
                  <a:pt x="2329363" y="2138996"/>
                  <a:pt x="2332771" y="2133998"/>
                </a:cubicBezTo>
                <a:cubicBezTo>
                  <a:pt x="2339587" y="2127335"/>
                  <a:pt x="2339587" y="2124003"/>
                  <a:pt x="2339587" y="2120671"/>
                </a:cubicBezTo>
                <a:cubicBezTo>
                  <a:pt x="2342995" y="2114008"/>
                  <a:pt x="2342995" y="2120671"/>
                  <a:pt x="2339587" y="2127335"/>
                </a:cubicBezTo>
                <a:cubicBezTo>
                  <a:pt x="2339587" y="2124003"/>
                  <a:pt x="2346403" y="2114008"/>
                  <a:pt x="2346403" y="2120671"/>
                </a:cubicBezTo>
                <a:lnTo>
                  <a:pt x="2309881" y="2162871"/>
                </a:lnTo>
                <a:lnTo>
                  <a:pt x="2317125" y="2161061"/>
                </a:lnTo>
                <a:cubicBezTo>
                  <a:pt x="2323870" y="2157689"/>
                  <a:pt x="2330615" y="2147573"/>
                  <a:pt x="2337360" y="2140828"/>
                </a:cubicBezTo>
                <a:cubicBezTo>
                  <a:pt x="2344105" y="2130712"/>
                  <a:pt x="2350849" y="2123968"/>
                  <a:pt x="2360966" y="2113852"/>
                </a:cubicBezTo>
                <a:cubicBezTo>
                  <a:pt x="2367711" y="2103735"/>
                  <a:pt x="2371084" y="2096990"/>
                  <a:pt x="2377829" y="2090247"/>
                </a:cubicBezTo>
                <a:cubicBezTo>
                  <a:pt x="2374456" y="2096990"/>
                  <a:pt x="2371084" y="2103735"/>
                  <a:pt x="2371084" y="2107107"/>
                </a:cubicBezTo>
                <a:cubicBezTo>
                  <a:pt x="2377829" y="2093619"/>
                  <a:pt x="2381201" y="2086876"/>
                  <a:pt x="2391319" y="2073386"/>
                </a:cubicBezTo>
                <a:cubicBezTo>
                  <a:pt x="2391319" y="2073386"/>
                  <a:pt x="2391319" y="2073386"/>
                  <a:pt x="2394690" y="2073386"/>
                </a:cubicBezTo>
                <a:cubicBezTo>
                  <a:pt x="2384574" y="2080131"/>
                  <a:pt x="2377829" y="2096990"/>
                  <a:pt x="2381201" y="2100364"/>
                </a:cubicBezTo>
                <a:cubicBezTo>
                  <a:pt x="2387945" y="2090247"/>
                  <a:pt x="2391319" y="2083502"/>
                  <a:pt x="2391319" y="2093619"/>
                </a:cubicBezTo>
                <a:cubicBezTo>
                  <a:pt x="2398063" y="2083502"/>
                  <a:pt x="2391319" y="2086876"/>
                  <a:pt x="2391319" y="2083502"/>
                </a:cubicBezTo>
                <a:cubicBezTo>
                  <a:pt x="2398063" y="2076759"/>
                  <a:pt x="2401435" y="2073386"/>
                  <a:pt x="2401435" y="2063269"/>
                </a:cubicBezTo>
                <a:cubicBezTo>
                  <a:pt x="2408180" y="2056526"/>
                  <a:pt x="2411552" y="2063269"/>
                  <a:pt x="2414925" y="2059898"/>
                </a:cubicBezTo>
                <a:lnTo>
                  <a:pt x="2415843" y="2064031"/>
                </a:lnTo>
                <a:lnTo>
                  <a:pt x="2416368" y="2064031"/>
                </a:lnTo>
                <a:lnTo>
                  <a:pt x="2415947" y="2064499"/>
                </a:lnTo>
                <a:lnTo>
                  <a:pt x="2416611" y="2067485"/>
                </a:lnTo>
                <a:cubicBezTo>
                  <a:pt x="2415767" y="2070858"/>
                  <a:pt x="2413237" y="2075073"/>
                  <a:pt x="2408180" y="2080131"/>
                </a:cubicBezTo>
                <a:cubicBezTo>
                  <a:pt x="2408180" y="2080131"/>
                  <a:pt x="2408180" y="2080131"/>
                  <a:pt x="2414925" y="2083502"/>
                </a:cubicBezTo>
                <a:cubicBezTo>
                  <a:pt x="2411552" y="2090247"/>
                  <a:pt x="2408180" y="2086876"/>
                  <a:pt x="2404808" y="2093619"/>
                </a:cubicBezTo>
                <a:cubicBezTo>
                  <a:pt x="2414925" y="2086876"/>
                  <a:pt x="2411552" y="2096990"/>
                  <a:pt x="2404808" y="2110480"/>
                </a:cubicBezTo>
                <a:cubicBezTo>
                  <a:pt x="2401435" y="2110480"/>
                  <a:pt x="2408180" y="2103735"/>
                  <a:pt x="2404808" y="2103735"/>
                </a:cubicBezTo>
                <a:cubicBezTo>
                  <a:pt x="2391319" y="2127340"/>
                  <a:pt x="2371084" y="2147573"/>
                  <a:pt x="2354221" y="2167806"/>
                </a:cubicBezTo>
                <a:cubicBezTo>
                  <a:pt x="2340731" y="2184666"/>
                  <a:pt x="2320498" y="2201527"/>
                  <a:pt x="2307009" y="2215015"/>
                </a:cubicBezTo>
                <a:cubicBezTo>
                  <a:pt x="2303635" y="2218387"/>
                  <a:pt x="2303635" y="2225132"/>
                  <a:pt x="2293519" y="2235248"/>
                </a:cubicBezTo>
                <a:cubicBezTo>
                  <a:pt x="2290145" y="2235248"/>
                  <a:pt x="2290145" y="2235248"/>
                  <a:pt x="2286774" y="2238620"/>
                </a:cubicBezTo>
                <a:cubicBezTo>
                  <a:pt x="2286774" y="2238620"/>
                  <a:pt x="2290145" y="2235248"/>
                  <a:pt x="2290145" y="2231877"/>
                </a:cubicBezTo>
                <a:cubicBezTo>
                  <a:pt x="2273284" y="2238620"/>
                  <a:pt x="2269911" y="2245365"/>
                  <a:pt x="2246305" y="2272341"/>
                </a:cubicBezTo>
                <a:cubicBezTo>
                  <a:pt x="2239560" y="2285829"/>
                  <a:pt x="2229443" y="2285829"/>
                  <a:pt x="2222699" y="2295946"/>
                </a:cubicBezTo>
                <a:cubicBezTo>
                  <a:pt x="2212580" y="2306062"/>
                  <a:pt x="2226070" y="2289203"/>
                  <a:pt x="2219325" y="2295946"/>
                </a:cubicBezTo>
                <a:cubicBezTo>
                  <a:pt x="2215953" y="2292574"/>
                  <a:pt x="2229443" y="2282458"/>
                  <a:pt x="2232815" y="2279086"/>
                </a:cubicBezTo>
                <a:cubicBezTo>
                  <a:pt x="2226070" y="2275713"/>
                  <a:pt x="2215953" y="2292574"/>
                  <a:pt x="2209209" y="2295946"/>
                </a:cubicBezTo>
                <a:cubicBezTo>
                  <a:pt x="2219325" y="2282458"/>
                  <a:pt x="2202464" y="2299319"/>
                  <a:pt x="2205835" y="2292574"/>
                </a:cubicBezTo>
                <a:cubicBezTo>
                  <a:pt x="2192346" y="2306062"/>
                  <a:pt x="2192346" y="2309434"/>
                  <a:pt x="2182229" y="2312807"/>
                </a:cubicBezTo>
                <a:cubicBezTo>
                  <a:pt x="2175484" y="2319550"/>
                  <a:pt x="2175484" y="2319550"/>
                  <a:pt x="2175484" y="2322924"/>
                </a:cubicBezTo>
                <a:lnTo>
                  <a:pt x="2177837" y="2322041"/>
                </a:lnTo>
                <a:lnTo>
                  <a:pt x="2171689" y="2327139"/>
                </a:lnTo>
                <a:cubicBezTo>
                  <a:pt x="2162837" y="2332197"/>
                  <a:pt x="2151877" y="2338098"/>
                  <a:pt x="2141760" y="2346528"/>
                </a:cubicBezTo>
                <a:cubicBezTo>
                  <a:pt x="2148505" y="2333040"/>
                  <a:pt x="2175484" y="2319550"/>
                  <a:pt x="2188974" y="2299319"/>
                </a:cubicBezTo>
                <a:cubicBezTo>
                  <a:pt x="2202464" y="2292574"/>
                  <a:pt x="2199091" y="2285829"/>
                  <a:pt x="2212580" y="2275713"/>
                </a:cubicBezTo>
                <a:cubicBezTo>
                  <a:pt x="2212580" y="2279086"/>
                  <a:pt x="2205835" y="2285829"/>
                  <a:pt x="2202464" y="2292574"/>
                </a:cubicBezTo>
                <a:cubicBezTo>
                  <a:pt x="2212580" y="2285829"/>
                  <a:pt x="2222699" y="2272341"/>
                  <a:pt x="2232815" y="2262225"/>
                </a:cubicBezTo>
                <a:cubicBezTo>
                  <a:pt x="2222699" y="2268970"/>
                  <a:pt x="2212580" y="2275713"/>
                  <a:pt x="2199091" y="2282458"/>
                </a:cubicBezTo>
                <a:cubicBezTo>
                  <a:pt x="2192346" y="2289203"/>
                  <a:pt x="2199091" y="2289203"/>
                  <a:pt x="2192346" y="2292574"/>
                </a:cubicBezTo>
                <a:cubicBezTo>
                  <a:pt x="2192346" y="2292574"/>
                  <a:pt x="2192346" y="2292574"/>
                  <a:pt x="2188974" y="2292574"/>
                </a:cubicBezTo>
                <a:cubicBezTo>
                  <a:pt x="2178856" y="2299319"/>
                  <a:pt x="2185601" y="2302691"/>
                  <a:pt x="2172111" y="2309434"/>
                </a:cubicBezTo>
                <a:cubicBezTo>
                  <a:pt x="2178856" y="2299319"/>
                  <a:pt x="2168739" y="2309434"/>
                  <a:pt x="2168739" y="2306062"/>
                </a:cubicBezTo>
                <a:cubicBezTo>
                  <a:pt x="2155250" y="2316179"/>
                  <a:pt x="2165366" y="2309434"/>
                  <a:pt x="2161995" y="2316179"/>
                </a:cubicBezTo>
                <a:cubicBezTo>
                  <a:pt x="2145133" y="2333040"/>
                  <a:pt x="2131643" y="2339784"/>
                  <a:pt x="2118154" y="2353273"/>
                </a:cubicBezTo>
                <a:cubicBezTo>
                  <a:pt x="2114781" y="2356645"/>
                  <a:pt x="2118154" y="2356645"/>
                  <a:pt x="2118154" y="2356645"/>
                </a:cubicBezTo>
                <a:cubicBezTo>
                  <a:pt x="2121525" y="2353273"/>
                  <a:pt x="2124899" y="2349900"/>
                  <a:pt x="2128270" y="2346528"/>
                </a:cubicBezTo>
                <a:cubicBezTo>
                  <a:pt x="2131643" y="2343155"/>
                  <a:pt x="2138388" y="2339784"/>
                  <a:pt x="2141760" y="2336412"/>
                </a:cubicBezTo>
                <a:cubicBezTo>
                  <a:pt x="2138388" y="2339784"/>
                  <a:pt x="2135015" y="2343155"/>
                  <a:pt x="2128270" y="2349900"/>
                </a:cubicBezTo>
                <a:cubicBezTo>
                  <a:pt x="2124899" y="2353273"/>
                  <a:pt x="2124899" y="2356645"/>
                  <a:pt x="2131643" y="2353273"/>
                </a:cubicBezTo>
                <a:cubicBezTo>
                  <a:pt x="2124899" y="2360017"/>
                  <a:pt x="2124899" y="2360017"/>
                  <a:pt x="2118154" y="2370133"/>
                </a:cubicBezTo>
                <a:cubicBezTo>
                  <a:pt x="2114781" y="2370133"/>
                  <a:pt x="2118154" y="2366761"/>
                  <a:pt x="2114781" y="2366761"/>
                </a:cubicBezTo>
                <a:cubicBezTo>
                  <a:pt x="2111409" y="2370133"/>
                  <a:pt x="2111409" y="2370133"/>
                  <a:pt x="2111409" y="2373505"/>
                </a:cubicBezTo>
                <a:cubicBezTo>
                  <a:pt x="2114781" y="2376878"/>
                  <a:pt x="2114781" y="2373505"/>
                  <a:pt x="2124899" y="2373505"/>
                </a:cubicBezTo>
                <a:cubicBezTo>
                  <a:pt x="2118154" y="2373505"/>
                  <a:pt x="2118154" y="2380250"/>
                  <a:pt x="2111409" y="2383621"/>
                </a:cubicBezTo>
                <a:cubicBezTo>
                  <a:pt x="2104664" y="2390366"/>
                  <a:pt x="2101291" y="2400483"/>
                  <a:pt x="2091174" y="2410599"/>
                </a:cubicBezTo>
                <a:cubicBezTo>
                  <a:pt x="2084429" y="2420716"/>
                  <a:pt x="2070940" y="2430832"/>
                  <a:pt x="2054078" y="2444320"/>
                </a:cubicBezTo>
                <a:cubicBezTo>
                  <a:pt x="2047333" y="2457808"/>
                  <a:pt x="2020354" y="2478041"/>
                  <a:pt x="2010236" y="2491530"/>
                </a:cubicBezTo>
                <a:cubicBezTo>
                  <a:pt x="2003491" y="2498274"/>
                  <a:pt x="1986629" y="2505018"/>
                  <a:pt x="1993374" y="2508391"/>
                </a:cubicBezTo>
                <a:cubicBezTo>
                  <a:pt x="1986629" y="2508391"/>
                  <a:pt x="1983258" y="2511763"/>
                  <a:pt x="1979885" y="2511763"/>
                </a:cubicBezTo>
                <a:cubicBezTo>
                  <a:pt x="1973140" y="2518506"/>
                  <a:pt x="1993374" y="2508391"/>
                  <a:pt x="1983258" y="2515134"/>
                </a:cubicBezTo>
                <a:cubicBezTo>
                  <a:pt x="1973140" y="2521879"/>
                  <a:pt x="1983258" y="2511763"/>
                  <a:pt x="1976513" y="2515134"/>
                </a:cubicBezTo>
                <a:cubicBezTo>
                  <a:pt x="1973140" y="2518506"/>
                  <a:pt x="1973140" y="2521879"/>
                  <a:pt x="1969768" y="2528622"/>
                </a:cubicBezTo>
                <a:cubicBezTo>
                  <a:pt x="1959650" y="2531996"/>
                  <a:pt x="1946160" y="2542112"/>
                  <a:pt x="1932671" y="2548855"/>
                </a:cubicBezTo>
                <a:cubicBezTo>
                  <a:pt x="1919181" y="2558972"/>
                  <a:pt x="1902319" y="2565717"/>
                  <a:pt x="1895575" y="2572460"/>
                </a:cubicBezTo>
                <a:cubicBezTo>
                  <a:pt x="1892203" y="2572460"/>
                  <a:pt x="1888830" y="2575833"/>
                  <a:pt x="1885458" y="2572460"/>
                </a:cubicBezTo>
                <a:cubicBezTo>
                  <a:pt x="1861850" y="2589321"/>
                  <a:pt x="1838244" y="2599438"/>
                  <a:pt x="1814638" y="2609554"/>
                </a:cubicBezTo>
                <a:cubicBezTo>
                  <a:pt x="1804520" y="2612926"/>
                  <a:pt x="1791030" y="2616298"/>
                  <a:pt x="1780913" y="2619669"/>
                </a:cubicBezTo>
                <a:cubicBezTo>
                  <a:pt x="1774169" y="2623043"/>
                  <a:pt x="1767424" y="2626414"/>
                  <a:pt x="1760679" y="2626414"/>
                </a:cubicBezTo>
                <a:cubicBezTo>
                  <a:pt x="1753934" y="2629786"/>
                  <a:pt x="1750561" y="2633159"/>
                  <a:pt x="1743816" y="2633159"/>
                </a:cubicBezTo>
                <a:cubicBezTo>
                  <a:pt x="1733699" y="2633159"/>
                  <a:pt x="1726954" y="2636531"/>
                  <a:pt x="1710093" y="2643276"/>
                </a:cubicBezTo>
                <a:cubicBezTo>
                  <a:pt x="1710093" y="2643276"/>
                  <a:pt x="1703348" y="2643276"/>
                  <a:pt x="1703348" y="2639902"/>
                </a:cubicBezTo>
                <a:cubicBezTo>
                  <a:pt x="1689858" y="2646647"/>
                  <a:pt x="1676369" y="2650019"/>
                  <a:pt x="1659506" y="2653391"/>
                </a:cubicBezTo>
                <a:cubicBezTo>
                  <a:pt x="1646017" y="2656764"/>
                  <a:pt x="1632528" y="2660135"/>
                  <a:pt x="1615665" y="2663507"/>
                </a:cubicBezTo>
                <a:cubicBezTo>
                  <a:pt x="1615665" y="2663507"/>
                  <a:pt x="1615665" y="2663507"/>
                  <a:pt x="1615665" y="2660135"/>
                </a:cubicBezTo>
                <a:cubicBezTo>
                  <a:pt x="1595430" y="2670252"/>
                  <a:pt x="1595430" y="2663507"/>
                  <a:pt x="1578569" y="2670252"/>
                </a:cubicBezTo>
                <a:cubicBezTo>
                  <a:pt x="1575197" y="2670252"/>
                  <a:pt x="1561707" y="2673624"/>
                  <a:pt x="1551589" y="2673624"/>
                </a:cubicBezTo>
                <a:cubicBezTo>
                  <a:pt x="1554963" y="2673624"/>
                  <a:pt x="1548218" y="2673624"/>
                  <a:pt x="1548218" y="2670252"/>
                </a:cubicBezTo>
                <a:cubicBezTo>
                  <a:pt x="1538100" y="2673624"/>
                  <a:pt x="1544845" y="2673624"/>
                  <a:pt x="1534728" y="2676997"/>
                </a:cubicBezTo>
                <a:cubicBezTo>
                  <a:pt x="1521238" y="2676997"/>
                  <a:pt x="1507749" y="2676997"/>
                  <a:pt x="1490887" y="2676997"/>
                </a:cubicBezTo>
                <a:cubicBezTo>
                  <a:pt x="1474024" y="2676997"/>
                  <a:pt x="1453789" y="2680368"/>
                  <a:pt x="1436928" y="2683740"/>
                </a:cubicBezTo>
                <a:cubicBezTo>
                  <a:pt x="1426810" y="2680368"/>
                  <a:pt x="1409949" y="2676997"/>
                  <a:pt x="1393087" y="2676997"/>
                </a:cubicBezTo>
                <a:cubicBezTo>
                  <a:pt x="1393087" y="2676997"/>
                  <a:pt x="1393087" y="2673624"/>
                  <a:pt x="1396459" y="2670252"/>
                </a:cubicBezTo>
                <a:cubicBezTo>
                  <a:pt x="1389714" y="2670252"/>
                  <a:pt x="1382969" y="2670252"/>
                  <a:pt x="1372853" y="2670252"/>
                </a:cubicBezTo>
                <a:cubicBezTo>
                  <a:pt x="1366108" y="2670252"/>
                  <a:pt x="1355990" y="2670252"/>
                  <a:pt x="1345873" y="2670252"/>
                </a:cubicBezTo>
                <a:cubicBezTo>
                  <a:pt x="1329012" y="2673624"/>
                  <a:pt x="1312149" y="2673624"/>
                  <a:pt x="1302032" y="2670252"/>
                </a:cubicBezTo>
                <a:cubicBezTo>
                  <a:pt x="1325639" y="2670252"/>
                  <a:pt x="1352618" y="2670252"/>
                  <a:pt x="1376224" y="2666880"/>
                </a:cubicBezTo>
                <a:cubicBezTo>
                  <a:pt x="1399832" y="2663507"/>
                  <a:pt x="1426810" y="2660135"/>
                  <a:pt x="1443673" y="2656764"/>
                </a:cubicBezTo>
                <a:cubicBezTo>
                  <a:pt x="1507749" y="2639902"/>
                  <a:pt x="1578569" y="2629786"/>
                  <a:pt x="1642644" y="2606181"/>
                </a:cubicBezTo>
                <a:cubicBezTo>
                  <a:pt x="1703348" y="2596065"/>
                  <a:pt x="1760679" y="2572460"/>
                  <a:pt x="1818009" y="2538739"/>
                </a:cubicBezTo>
                <a:cubicBezTo>
                  <a:pt x="1814638" y="2535367"/>
                  <a:pt x="1801148" y="2542112"/>
                  <a:pt x="1797775" y="2538739"/>
                </a:cubicBezTo>
                <a:cubicBezTo>
                  <a:pt x="1834871" y="2521879"/>
                  <a:pt x="1851734" y="2515134"/>
                  <a:pt x="1885458" y="2494901"/>
                </a:cubicBezTo>
                <a:cubicBezTo>
                  <a:pt x="1885458" y="2491530"/>
                  <a:pt x="1882085" y="2494901"/>
                  <a:pt x="1875340" y="2494901"/>
                </a:cubicBezTo>
                <a:cubicBezTo>
                  <a:pt x="1871968" y="2505018"/>
                  <a:pt x="1844989" y="2508391"/>
                  <a:pt x="1844989" y="2511763"/>
                </a:cubicBezTo>
                <a:cubicBezTo>
                  <a:pt x="1831499" y="2515134"/>
                  <a:pt x="1814638" y="2521879"/>
                  <a:pt x="1801148" y="2528622"/>
                </a:cubicBezTo>
                <a:cubicBezTo>
                  <a:pt x="1784285" y="2535367"/>
                  <a:pt x="1770795" y="2542112"/>
                  <a:pt x="1753934" y="2545484"/>
                </a:cubicBezTo>
                <a:cubicBezTo>
                  <a:pt x="1750561" y="2545484"/>
                  <a:pt x="1760679" y="2545484"/>
                  <a:pt x="1750561" y="2552227"/>
                </a:cubicBezTo>
                <a:cubicBezTo>
                  <a:pt x="1750561" y="2548855"/>
                  <a:pt x="1743816" y="2548855"/>
                  <a:pt x="1737073" y="2552227"/>
                </a:cubicBezTo>
                <a:cubicBezTo>
                  <a:pt x="1730328" y="2555600"/>
                  <a:pt x="1720209" y="2558972"/>
                  <a:pt x="1716838" y="2562344"/>
                </a:cubicBezTo>
                <a:cubicBezTo>
                  <a:pt x="1726954" y="2552227"/>
                  <a:pt x="1686485" y="2569088"/>
                  <a:pt x="1672995" y="2572460"/>
                </a:cubicBezTo>
                <a:lnTo>
                  <a:pt x="1675447" y="2570315"/>
                </a:lnTo>
                <a:lnTo>
                  <a:pt x="1679740" y="2569088"/>
                </a:lnTo>
                <a:cubicBezTo>
                  <a:pt x="1679740" y="2569088"/>
                  <a:pt x="1678054" y="2569088"/>
                  <a:pt x="1676368" y="2569510"/>
                </a:cubicBezTo>
                <a:lnTo>
                  <a:pt x="1675447" y="2570315"/>
                </a:lnTo>
                <a:lnTo>
                  <a:pt x="1656134" y="2575833"/>
                </a:lnTo>
                <a:cubicBezTo>
                  <a:pt x="1652762" y="2579205"/>
                  <a:pt x="1656134" y="2572460"/>
                  <a:pt x="1652762" y="2572460"/>
                </a:cubicBezTo>
                <a:cubicBezTo>
                  <a:pt x="1639273" y="2579205"/>
                  <a:pt x="1625783" y="2579205"/>
                  <a:pt x="1615665" y="2582577"/>
                </a:cubicBezTo>
                <a:cubicBezTo>
                  <a:pt x="1602175" y="2582577"/>
                  <a:pt x="1592059" y="2585948"/>
                  <a:pt x="1578569" y="2592693"/>
                </a:cubicBezTo>
                <a:cubicBezTo>
                  <a:pt x="1578569" y="2589321"/>
                  <a:pt x="1571824" y="2589321"/>
                  <a:pt x="1571824" y="2585948"/>
                </a:cubicBezTo>
                <a:cubicBezTo>
                  <a:pt x="1565079" y="2589321"/>
                  <a:pt x="1554963" y="2592693"/>
                  <a:pt x="1554963" y="2589321"/>
                </a:cubicBezTo>
                <a:cubicBezTo>
                  <a:pt x="1551589" y="2589321"/>
                  <a:pt x="1544845" y="2592693"/>
                  <a:pt x="1551589" y="2592693"/>
                </a:cubicBezTo>
                <a:cubicBezTo>
                  <a:pt x="1551589" y="2596065"/>
                  <a:pt x="1544845" y="2592693"/>
                  <a:pt x="1538100" y="2596065"/>
                </a:cubicBezTo>
                <a:cubicBezTo>
                  <a:pt x="1531355" y="2592693"/>
                  <a:pt x="1538100" y="2592693"/>
                  <a:pt x="1531355" y="2592693"/>
                </a:cubicBezTo>
                <a:cubicBezTo>
                  <a:pt x="1521238" y="2596065"/>
                  <a:pt x="1501004" y="2596065"/>
                  <a:pt x="1501004" y="2602810"/>
                </a:cubicBezTo>
                <a:cubicBezTo>
                  <a:pt x="1494259" y="2596065"/>
                  <a:pt x="1484142" y="2599438"/>
                  <a:pt x="1467279" y="2602810"/>
                </a:cubicBezTo>
                <a:cubicBezTo>
                  <a:pt x="1470653" y="2599438"/>
                  <a:pt x="1484142" y="2599438"/>
                  <a:pt x="1490887" y="2596065"/>
                </a:cubicBezTo>
                <a:cubicBezTo>
                  <a:pt x="1494259" y="2592693"/>
                  <a:pt x="1480769" y="2592693"/>
                  <a:pt x="1474024" y="2592693"/>
                </a:cubicBezTo>
                <a:cubicBezTo>
                  <a:pt x="1477397" y="2589321"/>
                  <a:pt x="1480769" y="2589321"/>
                  <a:pt x="1487514" y="2589321"/>
                </a:cubicBezTo>
                <a:lnTo>
                  <a:pt x="1491729" y="2588478"/>
                </a:lnTo>
                <a:lnTo>
                  <a:pt x="1484142" y="2585948"/>
                </a:lnTo>
                <a:cubicBezTo>
                  <a:pt x="1474024" y="2585948"/>
                  <a:pt x="1477397" y="2589321"/>
                  <a:pt x="1463908" y="2592693"/>
                </a:cubicBezTo>
                <a:cubicBezTo>
                  <a:pt x="1457163" y="2592693"/>
                  <a:pt x="1470653" y="2592693"/>
                  <a:pt x="1467279" y="2596065"/>
                </a:cubicBezTo>
                <a:cubicBezTo>
                  <a:pt x="1457163" y="2592693"/>
                  <a:pt x="1453789" y="2592693"/>
                  <a:pt x="1443673" y="2592693"/>
                </a:cubicBezTo>
                <a:cubicBezTo>
                  <a:pt x="1450418" y="2589321"/>
                  <a:pt x="1453789" y="2589321"/>
                  <a:pt x="1453789" y="2585948"/>
                </a:cubicBezTo>
                <a:cubicBezTo>
                  <a:pt x="1453789" y="2585948"/>
                  <a:pt x="1450418" y="2585948"/>
                  <a:pt x="1450418" y="2585948"/>
                </a:cubicBezTo>
                <a:cubicBezTo>
                  <a:pt x="1440300" y="2589321"/>
                  <a:pt x="1436928" y="2585948"/>
                  <a:pt x="1423438" y="2589321"/>
                </a:cubicBezTo>
                <a:cubicBezTo>
                  <a:pt x="1430183" y="2585948"/>
                  <a:pt x="1430183" y="2582577"/>
                  <a:pt x="1413322" y="2585948"/>
                </a:cubicBezTo>
                <a:cubicBezTo>
                  <a:pt x="1406577" y="2585948"/>
                  <a:pt x="1430183" y="2582577"/>
                  <a:pt x="1433555" y="2582577"/>
                </a:cubicBezTo>
                <a:cubicBezTo>
                  <a:pt x="1416693" y="2582577"/>
                  <a:pt x="1406577" y="2582577"/>
                  <a:pt x="1386342" y="2585948"/>
                </a:cubicBezTo>
                <a:cubicBezTo>
                  <a:pt x="1386342" y="2582577"/>
                  <a:pt x="1379597" y="2582577"/>
                  <a:pt x="1393087" y="2579205"/>
                </a:cubicBezTo>
                <a:cubicBezTo>
                  <a:pt x="1376224" y="2579205"/>
                  <a:pt x="1362735" y="2582577"/>
                  <a:pt x="1359363" y="2589321"/>
                </a:cubicBezTo>
                <a:cubicBezTo>
                  <a:pt x="1349245" y="2589321"/>
                  <a:pt x="1335755" y="2585948"/>
                  <a:pt x="1332383" y="2592693"/>
                </a:cubicBezTo>
                <a:lnTo>
                  <a:pt x="1334168" y="2593288"/>
                </a:lnTo>
                <a:lnTo>
                  <a:pt x="1330698" y="2593537"/>
                </a:lnTo>
                <a:cubicBezTo>
                  <a:pt x="1327324" y="2591849"/>
                  <a:pt x="1323953" y="2589321"/>
                  <a:pt x="1318894" y="2589321"/>
                </a:cubicBezTo>
                <a:cubicBezTo>
                  <a:pt x="1315522" y="2589321"/>
                  <a:pt x="1308777" y="2592693"/>
                  <a:pt x="1315522" y="2592693"/>
                </a:cubicBezTo>
                <a:cubicBezTo>
                  <a:pt x="1312149" y="2592693"/>
                  <a:pt x="1302032" y="2589321"/>
                  <a:pt x="1312149" y="2589321"/>
                </a:cubicBezTo>
                <a:cubicBezTo>
                  <a:pt x="1305404" y="2585948"/>
                  <a:pt x="1288543" y="2592693"/>
                  <a:pt x="1291914" y="2585948"/>
                </a:cubicBezTo>
                <a:cubicBezTo>
                  <a:pt x="1285169" y="2585948"/>
                  <a:pt x="1288543" y="2589321"/>
                  <a:pt x="1285169" y="2592693"/>
                </a:cubicBezTo>
                <a:cubicBezTo>
                  <a:pt x="1278425" y="2592693"/>
                  <a:pt x="1258190" y="2589321"/>
                  <a:pt x="1251445" y="2589321"/>
                </a:cubicBezTo>
                <a:cubicBezTo>
                  <a:pt x="1254818" y="2585948"/>
                  <a:pt x="1264935" y="2589321"/>
                  <a:pt x="1275053" y="2589321"/>
                </a:cubicBezTo>
                <a:cubicBezTo>
                  <a:pt x="1275053" y="2585948"/>
                  <a:pt x="1271680" y="2585948"/>
                  <a:pt x="1268308" y="2585948"/>
                </a:cubicBezTo>
                <a:cubicBezTo>
                  <a:pt x="1275053" y="2582577"/>
                  <a:pt x="1278425" y="2585948"/>
                  <a:pt x="1278425" y="2585948"/>
                </a:cubicBezTo>
                <a:cubicBezTo>
                  <a:pt x="1288543" y="2585948"/>
                  <a:pt x="1285169" y="2585948"/>
                  <a:pt x="1288543" y="2582577"/>
                </a:cubicBezTo>
                <a:cubicBezTo>
                  <a:pt x="1237957" y="2585948"/>
                  <a:pt x="1160392" y="2572460"/>
                  <a:pt x="1109804" y="2569088"/>
                </a:cubicBezTo>
                <a:cubicBezTo>
                  <a:pt x="1116549" y="2562344"/>
                  <a:pt x="1062592" y="2558972"/>
                  <a:pt x="1055847" y="2558972"/>
                </a:cubicBezTo>
                <a:cubicBezTo>
                  <a:pt x="1052474" y="2558972"/>
                  <a:pt x="1052474" y="2555600"/>
                  <a:pt x="1049102" y="2555600"/>
                </a:cubicBezTo>
                <a:cubicBezTo>
                  <a:pt x="1042357" y="2558972"/>
                  <a:pt x="1038984" y="2552227"/>
                  <a:pt x="1028867" y="2552227"/>
                </a:cubicBezTo>
                <a:cubicBezTo>
                  <a:pt x="1018749" y="2548855"/>
                  <a:pt x="1038984" y="2555600"/>
                  <a:pt x="1035612" y="2548855"/>
                </a:cubicBezTo>
                <a:cubicBezTo>
                  <a:pt x="1025494" y="2545484"/>
                  <a:pt x="1022123" y="2552227"/>
                  <a:pt x="1012004" y="2545484"/>
                </a:cubicBezTo>
                <a:cubicBezTo>
                  <a:pt x="1012004" y="2545484"/>
                  <a:pt x="1015378" y="2545484"/>
                  <a:pt x="1018749" y="2545484"/>
                </a:cubicBezTo>
                <a:cubicBezTo>
                  <a:pt x="1008633" y="2542112"/>
                  <a:pt x="985027" y="2535367"/>
                  <a:pt x="985027" y="2542112"/>
                </a:cubicBezTo>
                <a:cubicBezTo>
                  <a:pt x="978282" y="2535367"/>
                  <a:pt x="981653" y="2531996"/>
                  <a:pt x="968164" y="2525251"/>
                </a:cubicBezTo>
                <a:cubicBezTo>
                  <a:pt x="958047" y="2521879"/>
                  <a:pt x="961419" y="2528622"/>
                  <a:pt x="951302" y="2525251"/>
                </a:cubicBezTo>
                <a:cubicBezTo>
                  <a:pt x="951302" y="2521879"/>
                  <a:pt x="934439" y="2515134"/>
                  <a:pt x="927694" y="2515134"/>
                </a:cubicBezTo>
                <a:cubicBezTo>
                  <a:pt x="924323" y="2505018"/>
                  <a:pt x="890598" y="2501646"/>
                  <a:pt x="880482" y="2494901"/>
                </a:cubicBezTo>
                <a:cubicBezTo>
                  <a:pt x="870364" y="2491530"/>
                  <a:pt x="856874" y="2488158"/>
                  <a:pt x="840013" y="2481413"/>
                </a:cubicBezTo>
                <a:cubicBezTo>
                  <a:pt x="826523" y="2474670"/>
                  <a:pt x="813033" y="2467925"/>
                  <a:pt x="809661" y="2467925"/>
                </a:cubicBezTo>
                <a:cubicBezTo>
                  <a:pt x="816406" y="2464553"/>
                  <a:pt x="819778" y="2467925"/>
                  <a:pt x="823151" y="2471297"/>
                </a:cubicBezTo>
                <a:cubicBezTo>
                  <a:pt x="826523" y="2472982"/>
                  <a:pt x="825681" y="2472140"/>
                  <a:pt x="825681" y="2471297"/>
                </a:cubicBezTo>
                <a:lnTo>
                  <a:pt x="833268" y="2471297"/>
                </a:lnTo>
                <a:lnTo>
                  <a:pt x="833268" y="2478041"/>
                </a:lnTo>
                <a:cubicBezTo>
                  <a:pt x="833268" y="2474670"/>
                  <a:pt x="836641" y="2478041"/>
                  <a:pt x="840013" y="2478041"/>
                </a:cubicBezTo>
                <a:cubicBezTo>
                  <a:pt x="846757" y="2481413"/>
                  <a:pt x="850129" y="2481413"/>
                  <a:pt x="856874" y="2484785"/>
                </a:cubicBezTo>
                <a:cubicBezTo>
                  <a:pt x="856874" y="2484785"/>
                  <a:pt x="860247" y="2484785"/>
                  <a:pt x="860247" y="2484785"/>
                </a:cubicBezTo>
                <a:cubicBezTo>
                  <a:pt x="860247" y="2481413"/>
                  <a:pt x="853502" y="2478041"/>
                  <a:pt x="843384" y="2474670"/>
                </a:cubicBezTo>
                <a:lnTo>
                  <a:pt x="833268" y="2471297"/>
                </a:lnTo>
                <a:lnTo>
                  <a:pt x="823151" y="2467925"/>
                </a:lnTo>
                <a:lnTo>
                  <a:pt x="815970" y="2463138"/>
                </a:lnTo>
                <a:lnTo>
                  <a:pt x="819778" y="2464553"/>
                </a:lnTo>
                <a:cubicBezTo>
                  <a:pt x="819778" y="2464553"/>
                  <a:pt x="819778" y="2464553"/>
                  <a:pt x="819778" y="2461180"/>
                </a:cubicBezTo>
                <a:cubicBezTo>
                  <a:pt x="813033" y="2457808"/>
                  <a:pt x="813033" y="2461180"/>
                  <a:pt x="806288" y="2457808"/>
                </a:cubicBezTo>
                <a:cubicBezTo>
                  <a:pt x="819778" y="2457808"/>
                  <a:pt x="799543" y="2451064"/>
                  <a:pt x="789427" y="2447692"/>
                </a:cubicBezTo>
                <a:cubicBezTo>
                  <a:pt x="789427" y="2444320"/>
                  <a:pt x="809661" y="2454437"/>
                  <a:pt x="819778" y="2457808"/>
                </a:cubicBezTo>
                <a:cubicBezTo>
                  <a:pt x="816406" y="2451064"/>
                  <a:pt x="816406" y="2454437"/>
                  <a:pt x="809661" y="2447692"/>
                </a:cubicBezTo>
                <a:cubicBezTo>
                  <a:pt x="813033" y="2451064"/>
                  <a:pt x="799543" y="2447692"/>
                  <a:pt x="786054" y="2444320"/>
                </a:cubicBezTo>
                <a:cubicBezTo>
                  <a:pt x="772564" y="2437575"/>
                  <a:pt x="759074" y="2430832"/>
                  <a:pt x="755703" y="2427459"/>
                </a:cubicBezTo>
                <a:cubicBezTo>
                  <a:pt x="735468" y="2420716"/>
                  <a:pt x="705117" y="2400483"/>
                  <a:pt x="691627" y="2397111"/>
                </a:cubicBezTo>
                <a:cubicBezTo>
                  <a:pt x="694999" y="2400483"/>
                  <a:pt x="698372" y="2403854"/>
                  <a:pt x="705117" y="2407227"/>
                </a:cubicBezTo>
                <a:cubicBezTo>
                  <a:pt x="708488" y="2410599"/>
                  <a:pt x="698372" y="2403854"/>
                  <a:pt x="694999" y="2403854"/>
                </a:cubicBezTo>
                <a:cubicBezTo>
                  <a:pt x="691627" y="2403854"/>
                  <a:pt x="698372" y="2407227"/>
                  <a:pt x="701744" y="2410599"/>
                </a:cubicBezTo>
                <a:cubicBezTo>
                  <a:pt x="705117" y="2407227"/>
                  <a:pt x="711862" y="2417342"/>
                  <a:pt x="711862" y="2413971"/>
                </a:cubicBezTo>
                <a:cubicBezTo>
                  <a:pt x="715233" y="2413971"/>
                  <a:pt x="715233" y="2417342"/>
                  <a:pt x="715233" y="2417342"/>
                </a:cubicBezTo>
                <a:cubicBezTo>
                  <a:pt x="715233" y="2417342"/>
                  <a:pt x="715233" y="2417342"/>
                  <a:pt x="701744" y="2413971"/>
                </a:cubicBezTo>
                <a:cubicBezTo>
                  <a:pt x="701744" y="2413971"/>
                  <a:pt x="718607" y="2420716"/>
                  <a:pt x="715233" y="2424087"/>
                </a:cubicBezTo>
                <a:cubicBezTo>
                  <a:pt x="701744" y="2413971"/>
                  <a:pt x="694999" y="2410599"/>
                  <a:pt x="688254" y="2407227"/>
                </a:cubicBezTo>
                <a:cubicBezTo>
                  <a:pt x="684882" y="2407227"/>
                  <a:pt x="684882" y="2403854"/>
                  <a:pt x="678137" y="2400483"/>
                </a:cubicBezTo>
                <a:cubicBezTo>
                  <a:pt x="674764" y="2400483"/>
                  <a:pt x="668021" y="2397111"/>
                  <a:pt x="661276" y="2393738"/>
                </a:cubicBezTo>
                <a:cubicBezTo>
                  <a:pt x="664648" y="2390366"/>
                  <a:pt x="671392" y="2393738"/>
                  <a:pt x="668021" y="2390366"/>
                </a:cubicBezTo>
                <a:cubicBezTo>
                  <a:pt x="678137" y="2393738"/>
                  <a:pt x="678137" y="2397111"/>
                  <a:pt x="684882" y="2397111"/>
                </a:cubicBezTo>
                <a:cubicBezTo>
                  <a:pt x="681509" y="2390366"/>
                  <a:pt x="681509" y="2390366"/>
                  <a:pt x="681509" y="2386994"/>
                </a:cubicBezTo>
                <a:cubicBezTo>
                  <a:pt x="678137" y="2386994"/>
                  <a:pt x="681509" y="2386994"/>
                  <a:pt x="681509" y="2390366"/>
                </a:cubicBezTo>
                <a:cubicBezTo>
                  <a:pt x="674764" y="2390366"/>
                  <a:pt x="661276" y="2373505"/>
                  <a:pt x="657903" y="2380250"/>
                </a:cubicBezTo>
                <a:cubicBezTo>
                  <a:pt x="654531" y="2373505"/>
                  <a:pt x="654531" y="2373505"/>
                  <a:pt x="647786" y="2370133"/>
                </a:cubicBezTo>
                <a:cubicBezTo>
                  <a:pt x="649472" y="2370133"/>
                  <a:pt x="646943" y="2367604"/>
                  <a:pt x="645256" y="2365918"/>
                </a:cubicBezTo>
                <a:lnTo>
                  <a:pt x="644193" y="2364678"/>
                </a:lnTo>
                <a:lnTo>
                  <a:pt x="647786" y="2366761"/>
                </a:lnTo>
                <a:cubicBezTo>
                  <a:pt x="645257" y="2365075"/>
                  <a:pt x="644203" y="2364443"/>
                  <a:pt x="643992" y="2364443"/>
                </a:cubicBezTo>
                <a:lnTo>
                  <a:pt x="644193" y="2364678"/>
                </a:lnTo>
                <a:lnTo>
                  <a:pt x="626708" y="2354537"/>
                </a:lnTo>
                <a:cubicBezTo>
                  <a:pt x="618277" y="2349900"/>
                  <a:pt x="609003" y="2344842"/>
                  <a:pt x="600572" y="2339784"/>
                </a:cubicBezTo>
                <a:cubicBezTo>
                  <a:pt x="617433" y="2346528"/>
                  <a:pt x="603944" y="2336412"/>
                  <a:pt x="587082" y="2322924"/>
                </a:cubicBezTo>
                <a:cubicBezTo>
                  <a:pt x="570221" y="2312807"/>
                  <a:pt x="546613" y="2295946"/>
                  <a:pt x="539868" y="2292574"/>
                </a:cubicBezTo>
                <a:cubicBezTo>
                  <a:pt x="533123" y="2285829"/>
                  <a:pt x="523007" y="2275713"/>
                  <a:pt x="509517" y="2268970"/>
                </a:cubicBezTo>
                <a:cubicBezTo>
                  <a:pt x="499401" y="2258853"/>
                  <a:pt x="485911" y="2248736"/>
                  <a:pt x="479166" y="2241992"/>
                </a:cubicBezTo>
                <a:cubicBezTo>
                  <a:pt x="479166" y="2238620"/>
                  <a:pt x="472421" y="2231877"/>
                  <a:pt x="465676" y="2225132"/>
                </a:cubicBezTo>
                <a:cubicBezTo>
                  <a:pt x="458931" y="2221760"/>
                  <a:pt x="475793" y="2238620"/>
                  <a:pt x="465676" y="2231877"/>
                </a:cubicBezTo>
                <a:cubicBezTo>
                  <a:pt x="465676" y="2228503"/>
                  <a:pt x="462303" y="2225132"/>
                  <a:pt x="455558" y="2218387"/>
                </a:cubicBezTo>
                <a:cubicBezTo>
                  <a:pt x="455558" y="2218387"/>
                  <a:pt x="458931" y="2218387"/>
                  <a:pt x="458931" y="2218387"/>
                </a:cubicBezTo>
                <a:cubicBezTo>
                  <a:pt x="448813" y="2215015"/>
                  <a:pt x="438697" y="2201527"/>
                  <a:pt x="435324" y="2194782"/>
                </a:cubicBezTo>
                <a:cubicBezTo>
                  <a:pt x="425207" y="2184666"/>
                  <a:pt x="415091" y="2174549"/>
                  <a:pt x="404972" y="2164433"/>
                </a:cubicBezTo>
                <a:cubicBezTo>
                  <a:pt x="398228" y="2154318"/>
                  <a:pt x="388111" y="2144201"/>
                  <a:pt x="381366" y="2137456"/>
                </a:cubicBezTo>
                <a:cubicBezTo>
                  <a:pt x="384738" y="2137456"/>
                  <a:pt x="374621" y="2120597"/>
                  <a:pt x="371248" y="2127340"/>
                </a:cubicBezTo>
                <a:cubicBezTo>
                  <a:pt x="367876" y="2120597"/>
                  <a:pt x="364503" y="2117223"/>
                  <a:pt x="371248" y="2117223"/>
                </a:cubicBezTo>
                <a:cubicBezTo>
                  <a:pt x="357758" y="2103735"/>
                  <a:pt x="354387" y="2096990"/>
                  <a:pt x="340897" y="2083502"/>
                </a:cubicBezTo>
                <a:cubicBezTo>
                  <a:pt x="340897" y="2086876"/>
                  <a:pt x="351013" y="2100364"/>
                  <a:pt x="357758" y="2103735"/>
                </a:cubicBezTo>
                <a:cubicBezTo>
                  <a:pt x="361132" y="2113852"/>
                  <a:pt x="344269" y="2090247"/>
                  <a:pt x="340897" y="2090247"/>
                </a:cubicBezTo>
                <a:cubicBezTo>
                  <a:pt x="340897" y="2090247"/>
                  <a:pt x="340897" y="2090247"/>
                  <a:pt x="340897" y="2086876"/>
                </a:cubicBezTo>
                <a:cubicBezTo>
                  <a:pt x="334152" y="2080131"/>
                  <a:pt x="330780" y="2073386"/>
                  <a:pt x="317291" y="2059898"/>
                </a:cubicBezTo>
                <a:lnTo>
                  <a:pt x="310239" y="2044034"/>
                </a:lnTo>
                <a:lnTo>
                  <a:pt x="310239" y="2044091"/>
                </a:lnTo>
                <a:lnTo>
                  <a:pt x="305868" y="2047373"/>
                </a:lnTo>
                <a:lnTo>
                  <a:pt x="311810" y="2059476"/>
                </a:lnTo>
                <a:cubicBezTo>
                  <a:pt x="317291" y="2067485"/>
                  <a:pt x="324036" y="2075073"/>
                  <a:pt x="330780" y="2080131"/>
                </a:cubicBezTo>
                <a:cubicBezTo>
                  <a:pt x="330780" y="2083502"/>
                  <a:pt x="327407" y="2080131"/>
                  <a:pt x="324036" y="2080131"/>
                </a:cubicBezTo>
                <a:cubicBezTo>
                  <a:pt x="324036" y="2083502"/>
                  <a:pt x="340897" y="2096990"/>
                  <a:pt x="337525" y="2096990"/>
                </a:cubicBezTo>
                <a:cubicBezTo>
                  <a:pt x="340897" y="2100364"/>
                  <a:pt x="340897" y="2100364"/>
                  <a:pt x="347642" y="2107107"/>
                </a:cubicBezTo>
                <a:cubicBezTo>
                  <a:pt x="344269" y="2107107"/>
                  <a:pt x="340897" y="2103735"/>
                  <a:pt x="340897" y="2103735"/>
                </a:cubicBezTo>
                <a:cubicBezTo>
                  <a:pt x="340897" y="2110480"/>
                  <a:pt x="347642" y="2113852"/>
                  <a:pt x="354387" y="2123968"/>
                </a:cubicBezTo>
                <a:cubicBezTo>
                  <a:pt x="351013" y="2120597"/>
                  <a:pt x="347642" y="2117223"/>
                  <a:pt x="344269" y="2117223"/>
                </a:cubicBezTo>
                <a:cubicBezTo>
                  <a:pt x="337525" y="2103735"/>
                  <a:pt x="324036" y="2090247"/>
                  <a:pt x="320662" y="2090247"/>
                </a:cubicBezTo>
                <a:cubicBezTo>
                  <a:pt x="317291" y="2083502"/>
                  <a:pt x="320662" y="2083502"/>
                  <a:pt x="317291" y="2076759"/>
                </a:cubicBezTo>
                <a:cubicBezTo>
                  <a:pt x="310546" y="2070014"/>
                  <a:pt x="310546" y="2073386"/>
                  <a:pt x="303801" y="2070014"/>
                </a:cubicBezTo>
                <a:cubicBezTo>
                  <a:pt x="300428" y="2063269"/>
                  <a:pt x="300428" y="2059898"/>
                  <a:pt x="293683" y="2049781"/>
                </a:cubicBezTo>
                <a:cubicBezTo>
                  <a:pt x="293683" y="2048095"/>
                  <a:pt x="294527" y="2049781"/>
                  <a:pt x="295791" y="2051467"/>
                </a:cubicBezTo>
                <a:lnTo>
                  <a:pt x="296242" y="2051632"/>
                </a:lnTo>
                <a:lnTo>
                  <a:pt x="293963" y="2040225"/>
                </a:lnTo>
                <a:lnTo>
                  <a:pt x="293683" y="2039665"/>
                </a:lnTo>
                <a:cubicBezTo>
                  <a:pt x="290311" y="2039665"/>
                  <a:pt x="297056" y="2049781"/>
                  <a:pt x="290311" y="2043038"/>
                </a:cubicBezTo>
                <a:lnTo>
                  <a:pt x="287997" y="2035582"/>
                </a:lnTo>
                <a:lnTo>
                  <a:pt x="286647" y="2040716"/>
                </a:lnTo>
                <a:cubicBezTo>
                  <a:pt x="283277" y="2030595"/>
                  <a:pt x="283277" y="2027220"/>
                  <a:pt x="279907" y="2020472"/>
                </a:cubicBezTo>
                <a:lnTo>
                  <a:pt x="282957" y="2022507"/>
                </a:lnTo>
                <a:lnTo>
                  <a:pt x="280453" y="2016664"/>
                </a:lnTo>
                <a:lnTo>
                  <a:pt x="276537" y="2013724"/>
                </a:lnTo>
                <a:lnTo>
                  <a:pt x="277043" y="2012910"/>
                </a:lnTo>
                <a:lnTo>
                  <a:pt x="276821" y="2012688"/>
                </a:lnTo>
                <a:cubicBezTo>
                  <a:pt x="270077" y="2012688"/>
                  <a:pt x="280193" y="2019433"/>
                  <a:pt x="276821" y="2019433"/>
                </a:cubicBezTo>
                <a:cubicBezTo>
                  <a:pt x="270077" y="2009317"/>
                  <a:pt x="270077" y="2002572"/>
                  <a:pt x="259958" y="1995827"/>
                </a:cubicBezTo>
                <a:cubicBezTo>
                  <a:pt x="259958" y="1999200"/>
                  <a:pt x="266703" y="2002572"/>
                  <a:pt x="270077" y="2009317"/>
                </a:cubicBezTo>
                <a:cubicBezTo>
                  <a:pt x="270077" y="2016060"/>
                  <a:pt x="263332" y="1999200"/>
                  <a:pt x="259958" y="1999200"/>
                </a:cubicBezTo>
                <a:cubicBezTo>
                  <a:pt x="259958" y="1992455"/>
                  <a:pt x="253215" y="1985712"/>
                  <a:pt x="246470" y="1975595"/>
                </a:cubicBezTo>
                <a:cubicBezTo>
                  <a:pt x="249842" y="1975595"/>
                  <a:pt x="253215" y="1985712"/>
                  <a:pt x="256587" y="1985712"/>
                </a:cubicBezTo>
                <a:cubicBezTo>
                  <a:pt x="263332" y="1992455"/>
                  <a:pt x="280193" y="2009317"/>
                  <a:pt x="273448" y="2005943"/>
                </a:cubicBezTo>
                <a:cubicBezTo>
                  <a:pt x="273448" y="2012688"/>
                  <a:pt x="276821" y="2012688"/>
                  <a:pt x="276821" y="2009317"/>
                </a:cubicBezTo>
                <a:cubicBezTo>
                  <a:pt x="280193" y="2009317"/>
                  <a:pt x="270077" y="1992455"/>
                  <a:pt x="266703" y="1992455"/>
                </a:cubicBezTo>
                <a:cubicBezTo>
                  <a:pt x="266703" y="1985712"/>
                  <a:pt x="273448" y="1999200"/>
                  <a:pt x="273448" y="1989084"/>
                </a:cubicBezTo>
                <a:cubicBezTo>
                  <a:pt x="266703" y="1985712"/>
                  <a:pt x="270077" y="1982339"/>
                  <a:pt x="266703" y="1978967"/>
                </a:cubicBezTo>
                <a:lnTo>
                  <a:pt x="263226" y="1972170"/>
                </a:lnTo>
                <a:lnTo>
                  <a:pt x="263332" y="1972222"/>
                </a:lnTo>
                <a:cubicBezTo>
                  <a:pt x="259958" y="1965479"/>
                  <a:pt x="256587" y="1962106"/>
                  <a:pt x="256587" y="1958734"/>
                </a:cubicBezTo>
                <a:cubicBezTo>
                  <a:pt x="249842" y="1958734"/>
                  <a:pt x="243097" y="1938501"/>
                  <a:pt x="236352" y="1928385"/>
                </a:cubicBezTo>
                <a:cubicBezTo>
                  <a:pt x="232981" y="1928385"/>
                  <a:pt x="243097" y="1938501"/>
                  <a:pt x="236352" y="1938501"/>
                </a:cubicBezTo>
                <a:cubicBezTo>
                  <a:pt x="239725" y="1948618"/>
                  <a:pt x="239725" y="1938501"/>
                  <a:pt x="243097" y="1948618"/>
                </a:cubicBezTo>
                <a:cubicBezTo>
                  <a:pt x="239725" y="1948618"/>
                  <a:pt x="246470" y="1955362"/>
                  <a:pt x="239725" y="1955362"/>
                </a:cubicBezTo>
                <a:cubicBezTo>
                  <a:pt x="239725" y="1955362"/>
                  <a:pt x="236352" y="1948618"/>
                  <a:pt x="236352" y="1951991"/>
                </a:cubicBezTo>
                <a:cubicBezTo>
                  <a:pt x="229607" y="1941874"/>
                  <a:pt x="226236" y="1931758"/>
                  <a:pt x="222862" y="1925013"/>
                </a:cubicBezTo>
                <a:cubicBezTo>
                  <a:pt x="219491" y="1914896"/>
                  <a:pt x="216118" y="1908153"/>
                  <a:pt x="216118" y="1898037"/>
                </a:cubicBezTo>
                <a:cubicBezTo>
                  <a:pt x="211060" y="1892978"/>
                  <a:pt x="204315" y="1881175"/>
                  <a:pt x="199256" y="1868951"/>
                </a:cubicBezTo>
                <a:lnTo>
                  <a:pt x="197632" y="1861337"/>
                </a:lnTo>
                <a:lnTo>
                  <a:pt x="209373" y="1881175"/>
                </a:lnTo>
                <a:cubicBezTo>
                  <a:pt x="216118" y="1894663"/>
                  <a:pt x="219491" y="1908153"/>
                  <a:pt x="226236" y="1918270"/>
                </a:cubicBezTo>
                <a:cubicBezTo>
                  <a:pt x="229607" y="1914896"/>
                  <a:pt x="222862" y="1904780"/>
                  <a:pt x="229607" y="1908153"/>
                </a:cubicBezTo>
                <a:cubicBezTo>
                  <a:pt x="226236" y="1901408"/>
                  <a:pt x="222862" y="1901408"/>
                  <a:pt x="222862" y="1904780"/>
                </a:cubicBezTo>
                <a:cubicBezTo>
                  <a:pt x="222862" y="1904780"/>
                  <a:pt x="222862" y="1904780"/>
                  <a:pt x="216118" y="1891292"/>
                </a:cubicBezTo>
                <a:lnTo>
                  <a:pt x="217866" y="1891292"/>
                </a:lnTo>
                <a:lnTo>
                  <a:pt x="218106" y="1888754"/>
                </a:lnTo>
                <a:lnTo>
                  <a:pt x="199256" y="1854199"/>
                </a:lnTo>
                <a:cubicBezTo>
                  <a:pt x="199256" y="1847454"/>
                  <a:pt x="195883" y="1840711"/>
                  <a:pt x="192511" y="1830594"/>
                </a:cubicBezTo>
                <a:cubicBezTo>
                  <a:pt x="189138" y="1823849"/>
                  <a:pt x="185766" y="1817105"/>
                  <a:pt x="185766" y="1806990"/>
                </a:cubicBezTo>
                <a:cubicBezTo>
                  <a:pt x="179022" y="1800245"/>
                  <a:pt x="179022" y="1806990"/>
                  <a:pt x="179022" y="1810361"/>
                </a:cubicBezTo>
                <a:cubicBezTo>
                  <a:pt x="175650" y="1803616"/>
                  <a:pt x="175650" y="1803616"/>
                  <a:pt x="172277" y="1800245"/>
                </a:cubicBezTo>
                <a:cubicBezTo>
                  <a:pt x="179022" y="1806990"/>
                  <a:pt x="175650" y="1796873"/>
                  <a:pt x="179022" y="1796873"/>
                </a:cubicBezTo>
                <a:cubicBezTo>
                  <a:pt x="172277" y="1790128"/>
                  <a:pt x="172277" y="1786757"/>
                  <a:pt x="168905" y="1769895"/>
                </a:cubicBezTo>
                <a:cubicBezTo>
                  <a:pt x="172277" y="1776640"/>
                  <a:pt x="168905" y="1759779"/>
                  <a:pt x="172277" y="1759779"/>
                </a:cubicBezTo>
                <a:cubicBezTo>
                  <a:pt x="165532" y="1742919"/>
                  <a:pt x="165532" y="1742919"/>
                  <a:pt x="158787" y="1726058"/>
                </a:cubicBezTo>
                <a:cubicBezTo>
                  <a:pt x="155415" y="1715941"/>
                  <a:pt x="155415" y="1726058"/>
                  <a:pt x="152042" y="1722686"/>
                </a:cubicBezTo>
                <a:cubicBezTo>
                  <a:pt x="152042" y="1715941"/>
                  <a:pt x="152042" y="1709198"/>
                  <a:pt x="152042" y="1709198"/>
                </a:cubicBezTo>
                <a:cubicBezTo>
                  <a:pt x="148670" y="1702453"/>
                  <a:pt x="152042" y="1709198"/>
                  <a:pt x="148670" y="1712569"/>
                </a:cubicBezTo>
                <a:cubicBezTo>
                  <a:pt x="141926" y="1695710"/>
                  <a:pt x="148670" y="1692336"/>
                  <a:pt x="141926" y="1678848"/>
                </a:cubicBezTo>
                <a:cubicBezTo>
                  <a:pt x="141926" y="1678848"/>
                  <a:pt x="145297" y="1682220"/>
                  <a:pt x="145297" y="1682220"/>
                </a:cubicBezTo>
                <a:cubicBezTo>
                  <a:pt x="141926" y="1672105"/>
                  <a:pt x="141926" y="1665360"/>
                  <a:pt x="138552" y="1645127"/>
                </a:cubicBezTo>
                <a:cubicBezTo>
                  <a:pt x="135181" y="1645127"/>
                  <a:pt x="138552" y="1648499"/>
                  <a:pt x="138552" y="1651872"/>
                </a:cubicBezTo>
                <a:cubicBezTo>
                  <a:pt x="135181" y="1648499"/>
                  <a:pt x="135181" y="1645127"/>
                  <a:pt x="131808" y="1635011"/>
                </a:cubicBezTo>
                <a:cubicBezTo>
                  <a:pt x="131808" y="1635011"/>
                  <a:pt x="135181" y="1635011"/>
                  <a:pt x="135181" y="1638384"/>
                </a:cubicBezTo>
                <a:cubicBezTo>
                  <a:pt x="135181" y="1631639"/>
                  <a:pt x="135181" y="1624894"/>
                  <a:pt x="131808" y="1618151"/>
                </a:cubicBezTo>
                <a:cubicBezTo>
                  <a:pt x="131808" y="1608034"/>
                  <a:pt x="131808" y="1601289"/>
                  <a:pt x="128436" y="1591173"/>
                </a:cubicBezTo>
                <a:cubicBezTo>
                  <a:pt x="128436" y="1581056"/>
                  <a:pt x="128436" y="1570941"/>
                  <a:pt x="125063" y="1560825"/>
                </a:cubicBezTo>
                <a:cubicBezTo>
                  <a:pt x="125063" y="1554080"/>
                  <a:pt x="121691" y="1543963"/>
                  <a:pt x="121691" y="1537220"/>
                </a:cubicBezTo>
                <a:cubicBezTo>
                  <a:pt x="125063" y="1530475"/>
                  <a:pt x="114946" y="1493383"/>
                  <a:pt x="118318" y="1493383"/>
                </a:cubicBezTo>
                <a:lnTo>
                  <a:pt x="115587" y="1436011"/>
                </a:lnTo>
                <a:lnTo>
                  <a:pt x="114767" y="1440111"/>
                </a:lnTo>
                <a:cubicBezTo>
                  <a:pt x="113082" y="1436737"/>
                  <a:pt x="113082" y="1430832"/>
                  <a:pt x="113925" y="1425772"/>
                </a:cubicBezTo>
                <a:lnTo>
                  <a:pt x="114987" y="1423431"/>
                </a:lnTo>
                <a:lnTo>
                  <a:pt x="114946" y="1422567"/>
                </a:lnTo>
                <a:lnTo>
                  <a:pt x="115107" y="1423167"/>
                </a:lnTo>
                <a:lnTo>
                  <a:pt x="118137" y="1416493"/>
                </a:lnTo>
                <a:lnTo>
                  <a:pt x="117978" y="1415059"/>
                </a:lnTo>
                <a:lnTo>
                  <a:pt x="115883" y="1410500"/>
                </a:lnTo>
                <a:lnTo>
                  <a:pt x="116690" y="1403447"/>
                </a:lnTo>
                <a:lnTo>
                  <a:pt x="116453" y="1401308"/>
                </a:lnTo>
                <a:lnTo>
                  <a:pt x="114945" y="1387723"/>
                </a:lnTo>
                <a:lnTo>
                  <a:pt x="117945" y="1386220"/>
                </a:lnTo>
                <a:lnTo>
                  <a:pt x="118137" y="1385836"/>
                </a:lnTo>
                <a:lnTo>
                  <a:pt x="118137" y="1379376"/>
                </a:lnTo>
                <a:cubicBezTo>
                  <a:pt x="118137" y="1369253"/>
                  <a:pt x="114767" y="1386124"/>
                  <a:pt x="114767" y="1376001"/>
                </a:cubicBezTo>
                <a:cubicBezTo>
                  <a:pt x="111397" y="1376001"/>
                  <a:pt x="118137" y="1376001"/>
                  <a:pt x="118137" y="1369253"/>
                </a:cubicBezTo>
                <a:lnTo>
                  <a:pt x="114657" y="1358026"/>
                </a:lnTo>
                <a:lnTo>
                  <a:pt x="111198" y="1371857"/>
                </a:lnTo>
                <a:cubicBezTo>
                  <a:pt x="111198" y="1365860"/>
                  <a:pt x="111198" y="1362861"/>
                  <a:pt x="107450" y="1362861"/>
                </a:cubicBezTo>
                <a:lnTo>
                  <a:pt x="114427" y="1357281"/>
                </a:lnTo>
                <a:lnTo>
                  <a:pt x="114346" y="1357021"/>
                </a:lnTo>
                <a:cubicBezTo>
                  <a:pt x="113925" y="1352383"/>
                  <a:pt x="114767" y="1347320"/>
                  <a:pt x="118137" y="1342260"/>
                </a:cubicBezTo>
                <a:cubicBezTo>
                  <a:pt x="118137" y="1352383"/>
                  <a:pt x="118137" y="1362505"/>
                  <a:pt x="118137" y="1365879"/>
                </a:cubicBezTo>
                <a:cubicBezTo>
                  <a:pt x="118137" y="1352383"/>
                  <a:pt x="128249" y="1332137"/>
                  <a:pt x="128249" y="1318641"/>
                </a:cubicBezTo>
                <a:cubicBezTo>
                  <a:pt x="124877" y="1322014"/>
                  <a:pt x="124877" y="1328764"/>
                  <a:pt x="121507" y="1332137"/>
                </a:cubicBezTo>
                <a:lnTo>
                  <a:pt x="120677" y="1321548"/>
                </a:lnTo>
                <a:lnTo>
                  <a:pt x="119944" y="1324380"/>
                </a:lnTo>
                <a:lnTo>
                  <a:pt x="119944" y="1312175"/>
                </a:lnTo>
                <a:lnTo>
                  <a:pt x="119823" y="1310627"/>
                </a:lnTo>
                <a:cubicBezTo>
                  <a:pt x="119823" y="1300926"/>
                  <a:pt x="119823" y="1289960"/>
                  <a:pt x="118137" y="1281525"/>
                </a:cubicBezTo>
                <a:cubicBezTo>
                  <a:pt x="118137" y="1281525"/>
                  <a:pt x="114767" y="1284899"/>
                  <a:pt x="114767" y="1284899"/>
                </a:cubicBezTo>
                <a:cubicBezTo>
                  <a:pt x="114767" y="1271402"/>
                  <a:pt x="114767" y="1268028"/>
                  <a:pt x="118137" y="1257906"/>
                </a:cubicBezTo>
                <a:cubicBezTo>
                  <a:pt x="114767" y="1257906"/>
                  <a:pt x="114767" y="1271402"/>
                  <a:pt x="111397" y="1271402"/>
                </a:cubicBezTo>
                <a:cubicBezTo>
                  <a:pt x="111397" y="1268028"/>
                  <a:pt x="113082" y="1262123"/>
                  <a:pt x="114346" y="1256218"/>
                </a:cubicBezTo>
                <a:lnTo>
                  <a:pt x="114419" y="1253558"/>
                </a:lnTo>
                <a:lnTo>
                  <a:pt x="114767" y="1254531"/>
                </a:lnTo>
                <a:lnTo>
                  <a:pt x="114448" y="1252509"/>
                </a:lnTo>
                <a:lnTo>
                  <a:pt x="114767" y="1241035"/>
                </a:lnTo>
                <a:cubicBezTo>
                  <a:pt x="113082" y="1242721"/>
                  <a:pt x="113082" y="1244408"/>
                  <a:pt x="113503" y="1246517"/>
                </a:cubicBezTo>
                <a:lnTo>
                  <a:pt x="114448" y="1252509"/>
                </a:lnTo>
                <a:lnTo>
                  <a:pt x="114419" y="1253558"/>
                </a:lnTo>
                <a:lnTo>
                  <a:pt x="110554" y="1242721"/>
                </a:lnTo>
                <a:cubicBezTo>
                  <a:pt x="110554" y="1239347"/>
                  <a:pt x="111397" y="1235973"/>
                  <a:pt x="111397" y="1230912"/>
                </a:cubicBezTo>
                <a:cubicBezTo>
                  <a:pt x="111397" y="1244408"/>
                  <a:pt x="114767" y="1234285"/>
                  <a:pt x="118137" y="1230912"/>
                </a:cubicBezTo>
                <a:cubicBezTo>
                  <a:pt x="121507" y="1220789"/>
                  <a:pt x="118137" y="1224164"/>
                  <a:pt x="118137" y="1214041"/>
                </a:cubicBezTo>
                <a:cubicBezTo>
                  <a:pt x="121507" y="1207292"/>
                  <a:pt x="124877" y="1190421"/>
                  <a:pt x="128249" y="1183673"/>
                </a:cubicBezTo>
                <a:cubicBezTo>
                  <a:pt x="124877" y="1197170"/>
                  <a:pt x="121507" y="1210666"/>
                  <a:pt x="121507" y="1224164"/>
                </a:cubicBezTo>
                <a:lnTo>
                  <a:pt x="121507" y="1227537"/>
                </a:lnTo>
                <a:lnTo>
                  <a:pt x="121507" y="1268028"/>
                </a:lnTo>
                <a:cubicBezTo>
                  <a:pt x="121507" y="1261279"/>
                  <a:pt x="124877" y="1244408"/>
                  <a:pt x="121507" y="1227537"/>
                </a:cubicBezTo>
                <a:cubicBezTo>
                  <a:pt x="124877" y="1227537"/>
                  <a:pt x="124877" y="1214041"/>
                  <a:pt x="128249" y="1217414"/>
                </a:cubicBezTo>
                <a:cubicBezTo>
                  <a:pt x="131619" y="1190421"/>
                  <a:pt x="134989" y="1170177"/>
                  <a:pt x="134989" y="1156679"/>
                </a:cubicBezTo>
                <a:cubicBezTo>
                  <a:pt x="134989" y="1153306"/>
                  <a:pt x="138359" y="1153306"/>
                  <a:pt x="138359" y="1153306"/>
                </a:cubicBezTo>
                <a:cubicBezTo>
                  <a:pt x="138359" y="1139808"/>
                  <a:pt x="145099" y="1129686"/>
                  <a:pt x="141729" y="1116190"/>
                </a:cubicBezTo>
                <a:cubicBezTo>
                  <a:pt x="138359" y="1112815"/>
                  <a:pt x="141729" y="1129686"/>
                  <a:pt x="138359" y="1126312"/>
                </a:cubicBezTo>
                <a:cubicBezTo>
                  <a:pt x="134989" y="1119563"/>
                  <a:pt x="138359" y="1116190"/>
                  <a:pt x="141729" y="1109442"/>
                </a:cubicBezTo>
                <a:cubicBezTo>
                  <a:pt x="141729" y="1099319"/>
                  <a:pt x="138359" y="1112815"/>
                  <a:pt x="134989" y="1109442"/>
                </a:cubicBezTo>
                <a:cubicBezTo>
                  <a:pt x="138359" y="1095944"/>
                  <a:pt x="141729" y="1092571"/>
                  <a:pt x="145099" y="1085821"/>
                </a:cubicBezTo>
                <a:cubicBezTo>
                  <a:pt x="151839" y="1048706"/>
                  <a:pt x="151839" y="1038583"/>
                  <a:pt x="138359" y="1055454"/>
                </a:cubicBezTo>
                <a:cubicBezTo>
                  <a:pt x="138359" y="1065577"/>
                  <a:pt x="138359" y="1068950"/>
                  <a:pt x="141729" y="1072325"/>
                </a:cubicBezTo>
                <a:cubicBezTo>
                  <a:pt x="145099" y="1068950"/>
                  <a:pt x="141729" y="1062202"/>
                  <a:pt x="145099" y="1058827"/>
                </a:cubicBezTo>
                <a:cubicBezTo>
                  <a:pt x="145099" y="1062202"/>
                  <a:pt x="145099" y="1065577"/>
                  <a:pt x="145099" y="1072325"/>
                </a:cubicBezTo>
                <a:cubicBezTo>
                  <a:pt x="141729" y="1072325"/>
                  <a:pt x="141729" y="1075698"/>
                  <a:pt x="138359" y="1085821"/>
                </a:cubicBezTo>
                <a:cubicBezTo>
                  <a:pt x="134989" y="1082448"/>
                  <a:pt x="138359" y="1075698"/>
                  <a:pt x="138359" y="1072325"/>
                </a:cubicBezTo>
                <a:cubicBezTo>
                  <a:pt x="138359" y="1072325"/>
                  <a:pt x="138359" y="1072325"/>
                  <a:pt x="138359" y="1068950"/>
                </a:cubicBezTo>
                <a:cubicBezTo>
                  <a:pt x="134989" y="1072325"/>
                  <a:pt x="131619" y="1089196"/>
                  <a:pt x="134989" y="1089196"/>
                </a:cubicBezTo>
                <a:cubicBezTo>
                  <a:pt x="131619" y="1092571"/>
                  <a:pt x="128249" y="1112815"/>
                  <a:pt x="131619" y="1109442"/>
                </a:cubicBezTo>
                <a:cubicBezTo>
                  <a:pt x="124877" y="1116190"/>
                  <a:pt x="121507" y="1126312"/>
                  <a:pt x="121507" y="1139808"/>
                </a:cubicBezTo>
                <a:cubicBezTo>
                  <a:pt x="121507" y="1139808"/>
                  <a:pt x="124877" y="1129686"/>
                  <a:pt x="128249" y="1133060"/>
                </a:cubicBezTo>
                <a:cubicBezTo>
                  <a:pt x="124877" y="1146556"/>
                  <a:pt x="121507" y="1160054"/>
                  <a:pt x="118137" y="1173550"/>
                </a:cubicBezTo>
                <a:lnTo>
                  <a:pt x="113909" y="1177232"/>
                </a:lnTo>
                <a:lnTo>
                  <a:pt x="111760" y="1193190"/>
                </a:lnTo>
                <a:cubicBezTo>
                  <a:pt x="109574" y="1200270"/>
                  <a:pt x="106950" y="1208598"/>
                  <a:pt x="106950" y="1216928"/>
                </a:cubicBezTo>
                <a:lnTo>
                  <a:pt x="106950" y="1223591"/>
                </a:lnTo>
                <a:cubicBezTo>
                  <a:pt x="103451" y="1226923"/>
                  <a:pt x="103451" y="1236919"/>
                  <a:pt x="99953" y="1233586"/>
                </a:cubicBezTo>
                <a:lnTo>
                  <a:pt x="113868" y="1177268"/>
                </a:lnTo>
                <a:lnTo>
                  <a:pt x="108448" y="1181985"/>
                </a:lnTo>
                <a:cubicBezTo>
                  <a:pt x="105499" y="1188735"/>
                  <a:pt x="102971" y="1198858"/>
                  <a:pt x="101286" y="1210666"/>
                </a:cubicBezTo>
                <a:cubicBezTo>
                  <a:pt x="101286" y="1217414"/>
                  <a:pt x="97916" y="1220789"/>
                  <a:pt x="97916" y="1227537"/>
                </a:cubicBezTo>
                <a:cubicBezTo>
                  <a:pt x="97916" y="1234285"/>
                  <a:pt x="97916" y="1241035"/>
                  <a:pt x="94546" y="1244408"/>
                </a:cubicBezTo>
                <a:cubicBezTo>
                  <a:pt x="94546" y="1257906"/>
                  <a:pt x="94546" y="1268028"/>
                  <a:pt x="91176" y="1274776"/>
                </a:cubicBezTo>
                <a:cubicBezTo>
                  <a:pt x="91176" y="1271402"/>
                  <a:pt x="91176" y="1261279"/>
                  <a:pt x="87806" y="1261279"/>
                </a:cubicBezTo>
                <a:lnTo>
                  <a:pt x="87806" y="1279275"/>
                </a:lnTo>
                <a:lnTo>
                  <a:pt x="84436" y="1268028"/>
                </a:lnTo>
                <a:cubicBezTo>
                  <a:pt x="81064" y="1281525"/>
                  <a:pt x="84436" y="1288273"/>
                  <a:pt x="77694" y="1278150"/>
                </a:cubicBezTo>
                <a:cubicBezTo>
                  <a:pt x="77694" y="1291647"/>
                  <a:pt x="81064" y="1288273"/>
                  <a:pt x="84436" y="1288273"/>
                </a:cubicBezTo>
                <a:lnTo>
                  <a:pt x="84436" y="1298395"/>
                </a:lnTo>
                <a:lnTo>
                  <a:pt x="84436" y="1311893"/>
                </a:lnTo>
                <a:cubicBezTo>
                  <a:pt x="81064" y="1322014"/>
                  <a:pt x="77694" y="1315266"/>
                  <a:pt x="74324" y="1322014"/>
                </a:cubicBezTo>
                <a:lnTo>
                  <a:pt x="73566" y="1317454"/>
                </a:lnTo>
                <a:lnTo>
                  <a:pt x="69969" y="1319381"/>
                </a:lnTo>
                <a:lnTo>
                  <a:pt x="72520" y="1311178"/>
                </a:lnTo>
                <a:lnTo>
                  <a:pt x="70954" y="1301770"/>
                </a:lnTo>
                <a:cubicBezTo>
                  <a:pt x="70954" y="1301770"/>
                  <a:pt x="70954" y="1301770"/>
                  <a:pt x="64214" y="1301770"/>
                </a:cubicBezTo>
                <a:cubicBezTo>
                  <a:pt x="64214" y="1295021"/>
                  <a:pt x="64214" y="1295021"/>
                  <a:pt x="64214" y="1288273"/>
                </a:cubicBezTo>
                <a:cubicBezTo>
                  <a:pt x="60844" y="1298395"/>
                  <a:pt x="57474" y="1288273"/>
                  <a:pt x="57474" y="1271402"/>
                </a:cubicBezTo>
                <a:cubicBezTo>
                  <a:pt x="60844" y="1271402"/>
                  <a:pt x="60844" y="1278150"/>
                  <a:pt x="60844" y="1278150"/>
                </a:cubicBezTo>
                <a:cubicBezTo>
                  <a:pt x="64214" y="1247783"/>
                  <a:pt x="67584" y="1220789"/>
                  <a:pt x="70954" y="1197170"/>
                </a:cubicBezTo>
                <a:cubicBezTo>
                  <a:pt x="74324" y="1183673"/>
                  <a:pt x="77694" y="1173550"/>
                  <a:pt x="81064" y="1163427"/>
                </a:cubicBezTo>
                <a:cubicBezTo>
                  <a:pt x="84436" y="1149931"/>
                  <a:pt x="87806" y="1139808"/>
                  <a:pt x="91176" y="1133060"/>
                </a:cubicBezTo>
                <a:cubicBezTo>
                  <a:pt x="91176" y="1122938"/>
                  <a:pt x="87806" y="1119563"/>
                  <a:pt x="91176" y="1106067"/>
                </a:cubicBezTo>
                <a:cubicBezTo>
                  <a:pt x="94546" y="1106067"/>
                  <a:pt x="94546" y="1102692"/>
                  <a:pt x="94546" y="1099319"/>
                </a:cubicBezTo>
                <a:cubicBezTo>
                  <a:pt x="97916" y="1099319"/>
                  <a:pt x="94546" y="1102692"/>
                  <a:pt x="94546" y="1106067"/>
                </a:cubicBezTo>
                <a:cubicBezTo>
                  <a:pt x="104656" y="1092571"/>
                  <a:pt x="104656" y="1082448"/>
                  <a:pt x="114767" y="1048706"/>
                </a:cubicBezTo>
                <a:cubicBezTo>
                  <a:pt x="111397" y="1048706"/>
                  <a:pt x="108027" y="1062202"/>
                  <a:pt x="108027" y="1058827"/>
                </a:cubicBezTo>
                <a:cubicBezTo>
                  <a:pt x="111397" y="1052079"/>
                  <a:pt x="111397" y="1052079"/>
                  <a:pt x="111397" y="1045331"/>
                </a:cubicBezTo>
                <a:cubicBezTo>
                  <a:pt x="114767" y="1041957"/>
                  <a:pt x="111397" y="1045331"/>
                  <a:pt x="114767" y="1045331"/>
                </a:cubicBezTo>
                <a:cubicBezTo>
                  <a:pt x="114767" y="1031834"/>
                  <a:pt x="121507" y="1028461"/>
                  <a:pt x="124877" y="1014963"/>
                </a:cubicBezTo>
                <a:cubicBezTo>
                  <a:pt x="128249" y="1001467"/>
                  <a:pt x="124877" y="1025086"/>
                  <a:pt x="128249" y="1014963"/>
                </a:cubicBezTo>
                <a:cubicBezTo>
                  <a:pt x="128249" y="1014963"/>
                  <a:pt x="124877" y="1028461"/>
                  <a:pt x="121507" y="1035209"/>
                </a:cubicBezTo>
                <a:cubicBezTo>
                  <a:pt x="128249" y="1035209"/>
                  <a:pt x="128249" y="1014963"/>
                  <a:pt x="134989" y="1008215"/>
                </a:cubicBezTo>
                <a:cubicBezTo>
                  <a:pt x="131619" y="1025086"/>
                  <a:pt x="138359" y="1001467"/>
                  <a:pt x="138359" y="1008215"/>
                </a:cubicBezTo>
                <a:cubicBezTo>
                  <a:pt x="145099" y="991344"/>
                  <a:pt x="141729" y="987969"/>
                  <a:pt x="148469" y="981221"/>
                </a:cubicBezTo>
                <a:cubicBezTo>
                  <a:pt x="150155" y="976161"/>
                  <a:pt x="150997" y="973630"/>
                  <a:pt x="150997" y="971942"/>
                </a:cubicBezTo>
                <a:lnTo>
                  <a:pt x="148663" y="968048"/>
                </a:lnTo>
                <a:lnTo>
                  <a:pt x="150575" y="960977"/>
                </a:lnTo>
                <a:cubicBezTo>
                  <a:pt x="156051" y="952542"/>
                  <a:pt x="163635" y="942419"/>
                  <a:pt x="168689" y="930609"/>
                </a:cubicBezTo>
                <a:cubicBezTo>
                  <a:pt x="172061" y="944105"/>
                  <a:pt x="151839" y="967725"/>
                  <a:pt x="148469" y="994719"/>
                </a:cubicBezTo>
                <a:cubicBezTo>
                  <a:pt x="145099" y="1001467"/>
                  <a:pt x="145099" y="1005684"/>
                  <a:pt x="145099" y="1010324"/>
                </a:cubicBezTo>
                <a:lnTo>
                  <a:pt x="141729" y="1028461"/>
                </a:lnTo>
                <a:lnTo>
                  <a:pt x="141729" y="1008215"/>
                </a:lnTo>
                <a:cubicBezTo>
                  <a:pt x="134989" y="1018338"/>
                  <a:pt x="134989" y="1035209"/>
                  <a:pt x="128249" y="1052079"/>
                </a:cubicBezTo>
                <a:cubicBezTo>
                  <a:pt x="131619" y="1045331"/>
                  <a:pt x="134989" y="1038583"/>
                  <a:pt x="138359" y="1035209"/>
                </a:cubicBezTo>
                <a:lnTo>
                  <a:pt x="141729" y="1028461"/>
                </a:lnTo>
                <a:lnTo>
                  <a:pt x="148469" y="1014963"/>
                </a:lnTo>
                <a:cubicBezTo>
                  <a:pt x="151839" y="1008215"/>
                  <a:pt x="148469" y="1011590"/>
                  <a:pt x="151839" y="1001467"/>
                </a:cubicBezTo>
                <a:cubicBezTo>
                  <a:pt x="151839" y="1001467"/>
                  <a:pt x="151839" y="1001467"/>
                  <a:pt x="155209" y="1001467"/>
                </a:cubicBezTo>
                <a:cubicBezTo>
                  <a:pt x="158579" y="987969"/>
                  <a:pt x="155209" y="991344"/>
                  <a:pt x="158579" y="977848"/>
                </a:cubicBezTo>
                <a:cubicBezTo>
                  <a:pt x="158579" y="991344"/>
                  <a:pt x="161949" y="977848"/>
                  <a:pt x="165319" y="977848"/>
                </a:cubicBezTo>
                <a:cubicBezTo>
                  <a:pt x="172061" y="960977"/>
                  <a:pt x="165319" y="971099"/>
                  <a:pt x="165319" y="967725"/>
                </a:cubicBezTo>
                <a:cubicBezTo>
                  <a:pt x="172061" y="944105"/>
                  <a:pt x="178801" y="930609"/>
                  <a:pt x="185541" y="910363"/>
                </a:cubicBezTo>
                <a:cubicBezTo>
                  <a:pt x="188911" y="906990"/>
                  <a:pt x="185541" y="910363"/>
                  <a:pt x="182171" y="906990"/>
                </a:cubicBezTo>
                <a:lnTo>
                  <a:pt x="177614" y="920677"/>
                </a:lnTo>
                <a:lnTo>
                  <a:pt x="178222" y="915531"/>
                </a:lnTo>
                <a:cubicBezTo>
                  <a:pt x="177959" y="915004"/>
                  <a:pt x="177115" y="916269"/>
                  <a:pt x="175431" y="920486"/>
                </a:cubicBezTo>
                <a:cubicBezTo>
                  <a:pt x="175431" y="910363"/>
                  <a:pt x="178801" y="906990"/>
                  <a:pt x="178801" y="893492"/>
                </a:cubicBezTo>
                <a:cubicBezTo>
                  <a:pt x="178801" y="893492"/>
                  <a:pt x="178801" y="900240"/>
                  <a:pt x="182171" y="900240"/>
                </a:cubicBezTo>
                <a:cubicBezTo>
                  <a:pt x="182171" y="893492"/>
                  <a:pt x="182171" y="893492"/>
                  <a:pt x="182171" y="890119"/>
                </a:cubicBezTo>
                <a:cubicBezTo>
                  <a:pt x="178801" y="886744"/>
                  <a:pt x="178801" y="890119"/>
                  <a:pt x="172061" y="896867"/>
                </a:cubicBezTo>
                <a:cubicBezTo>
                  <a:pt x="175431" y="893492"/>
                  <a:pt x="172061" y="886744"/>
                  <a:pt x="178801" y="883370"/>
                </a:cubicBezTo>
                <a:cubicBezTo>
                  <a:pt x="178801" y="859751"/>
                  <a:pt x="178801" y="836132"/>
                  <a:pt x="199022" y="799016"/>
                </a:cubicBezTo>
                <a:lnTo>
                  <a:pt x="201005" y="790083"/>
                </a:lnTo>
                <a:lnTo>
                  <a:pt x="195908" y="798931"/>
                </a:lnTo>
                <a:cubicBezTo>
                  <a:pt x="188911" y="812814"/>
                  <a:pt x="181915" y="823225"/>
                  <a:pt x="174918" y="837108"/>
                </a:cubicBezTo>
                <a:cubicBezTo>
                  <a:pt x="178416" y="826695"/>
                  <a:pt x="185412" y="816285"/>
                  <a:pt x="192409" y="802401"/>
                </a:cubicBezTo>
                <a:lnTo>
                  <a:pt x="201458" y="788038"/>
                </a:lnTo>
                <a:lnTo>
                  <a:pt x="205762" y="768647"/>
                </a:lnTo>
                <a:cubicBezTo>
                  <a:pt x="209132" y="755151"/>
                  <a:pt x="212502" y="745028"/>
                  <a:pt x="212502" y="734906"/>
                </a:cubicBezTo>
                <a:cubicBezTo>
                  <a:pt x="219244" y="724783"/>
                  <a:pt x="225984" y="711287"/>
                  <a:pt x="222614" y="711287"/>
                </a:cubicBezTo>
                <a:lnTo>
                  <a:pt x="228605" y="702289"/>
                </a:lnTo>
                <a:lnTo>
                  <a:pt x="228932" y="702429"/>
                </a:lnTo>
                <a:cubicBezTo>
                  <a:pt x="231038" y="700320"/>
                  <a:pt x="232724" y="697791"/>
                  <a:pt x="229354" y="701164"/>
                </a:cubicBezTo>
                <a:lnTo>
                  <a:pt x="228605" y="702289"/>
                </a:lnTo>
                <a:lnTo>
                  <a:pt x="225984" y="701164"/>
                </a:lnTo>
                <a:cubicBezTo>
                  <a:pt x="232724" y="687668"/>
                  <a:pt x="225984" y="704539"/>
                  <a:pt x="232724" y="694416"/>
                </a:cubicBezTo>
                <a:cubicBezTo>
                  <a:pt x="232724" y="691041"/>
                  <a:pt x="232724" y="687668"/>
                  <a:pt x="232724" y="684293"/>
                </a:cubicBezTo>
                <a:cubicBezTo>
                  <a:pt x="236094" y="674170"/>
                  <a:pt x="246204" y="657299"/>
                  <a:pt x="256316" y="643803"/>
                </a:cubicBezTo>
                <a:cubicBezTo>
                  <a:pt x="263056" y="630306"/>
                  <a:pt x="273166" y="616810"/>
                  <a:pt x="276537" y="606687"/>
                </a:cubicBezTo>
                <a:cubicBezTo>
                  <a:pt x="279907" y="603312"/>
                  <a:pt x="283277" y="599939"/>
                  <a:pt x="286647" y="599939"/>
                </a:cubicBezTo>
                <a:cubicBezTo>
                  <a:pt x="300129" y="572945"/>
                  <a:pt x="316979" y="552700"/>
                  <a:pt x="333829" y="535829"/>
                </a:cubicBezTo>
                <a:cubicBezTo>
                  <a:pt x="340570" y="525706"/>
                  <a:pt x="350681" y="515583"/>
                  <a:pt x="357421" y="505460"/>
                </a:cubicBezTo>
                <a:cubicBezTo>
                  <a:pt x="367532" y="495339"/>
                  <a:pt x="374272" y="485216"/>
                  <a:pt x="384384" y="475094"/>
                </a:cubicBezTo>
                <a:cubicBezTo>
                  <a:pt x="391124" y="471719"/>
                  <a:pt x="397864" y="464971"/>
                  <a:pt x="411344" y="451475"/>
                </a:cubicBezTo>
                <a:cubicBezTo>
                  <a:pt x="411344" y="451475"/>
                  <a:pt x="414714" y="451475"/>
                  <a:pt x="414714" y="451475"/>
                </a:cubicBezTo>
                <a:cubicBezTo>
                  <a:pt x="424825" y="437977"/>
                  <a:pt x="438306" y="427854"/>
                  <a:pt x="448417" y="421106"/>
                </a:cubicBezTo>
                <a:cubicBezTo>
                  <a:pt x="458527" y="410984"/>
                  <a:pt x="472009" y="400861"/>
                  <a:pt x="485489" y="387365"/>
                </a:cubicBezTo>
                <a:cubicBezTo>
                  <a:pt x="485489" y="387365"/>
                  <a:pt x="485489" y="387365"/>
                  <a:pt x="488859" y="390738"/>
                </a:cubicBezTo>
                <a:cubicBezTo>
                  <a:pt x="498969" y="373867"/>
                  <a:pt x="502339" y="380617"/>
                  <a:pt x="515821" y="363746"/>
                </a:cubicBezTo>
                <a:cubicBezTo>
                  <a:pt x="519191" y="363746"/>
                  <a:pt x="529302" y="356996"/>
                  <a:pt x="536042" y="350248"/>
                </a:cubicBezTo>
                <a:cubicBezTo>
                  <a:pt x="536042" y="353623"/>
                  <a:pt x="539412" y="346873"/>
                  <a:pt x="542782" y="350248"/>
                </a:cubicBezTo>
                <a:cubicBezTo>
                  <a:pt x="549522" y="343500"/>
                  <a:pt x="542782" y="343500"/>
                  <a:pt x="552892" y="336752"/>
                </a:cubicBezTo>
                <a:cubicBezTo>
                  <a:pt x="573114" y="326629"/>
                  <a:pt x="606816" y="309759"/>
                  <a:pt x="633777" y="286138"/>
                </a:cubicBezTo>
                <a:cubicBezTo>
                  <a:pt x="647259" y="286138"/>
                  <a:pt x="660739" y="279390"/>
                  <a:pt x="680960" y="269267"/>
                </a:cubicBezTo>
                <a:cubicBezTo>
                  <a:pt x="677589" y="272642"/>
                  <a:pt x="680960" y="276017"/>
                  <a:pt x="680960" y="279390"/>
                </a:cubicBezTo>
                <a:cubicBezTo>
                  <a:pt x="684330" y="276017"/>
                  <a:pt x="691071" y="272642"/>
                  <a:pt x="697812" y="269267"/>
                </a:cubicBezTo>
                <a:cubicBezTo>
                  <a:pt x="707922" y="265894"/>
                  <a:pt x="714662" y="259145"/>
                  <a:pt x="721402" y="255771"/>
                </a:cubicBezTo>
                <a:cubicBezTo>
                  <a:pt x="738254" y="245649"/>
                  <a:pt x="751734" y="235526"/>
                  <a:pt x="761845" y="235526"/>
                </a:cubicBezTo>
                <a:cubicBezTo>
                  <a:pt x="741624" y="245649"/>
                  <a:pt x="718032" y="259145"/>
                  <a:pt x="697812" y="272642"/>
                </a:cubicBezTo>
                <a:cubicBezTo>
                  <a:pt x="677589" y="286138"/>
                  <a:pt x="657369" y="299636"/>
                  <a:pt x="640517" y="313132"/>
                </a:cubicBezTo>
                <a:cubicBezTo>
                  <a:pt x="593335" y="360371"/>
                  <a:pt x="532672" y="400861"/>
                  <a:pt x="485489" y="451475"/>
                </a:cubicBezTo>
                <a:cubicBezTo>
                  <a:pt x="434936" y="488590"/>
                  <a:pt x="397864" y="539204"/>
                  <a:pt x="360792" y="596564"/>
                </a:cubicBezTo>
                <a:cubicBezTo>
                  <a:pt x="367532" y="599939"/>
                  <a:pt x="374272" y="583068"/>
                  <a:pt x="381012" y="589816"/>
                </a:cubicBezTo>
                <a:cubicBezTo>
                  <a:pt x="367532" y="603312"/>
                  <a:pt x="357421" y="616810"/>
                  <a:pt x="350681" y="626933"/>
                </a:cubicBezTo>
                <a:cubicBezTo>
                  <a:pt x="340570" y="640429"/>
                  <a:pt x="333829" y="653926"/>
                  <a:pt x="323719" y="670797"/>
                </a:cubicBezTo>
                <a:cubicBezTo>
                  <a:pt x="323719" y="670797"/>
                  <a:pt x="327089" y="667422"/>
                  <a:pt x="330459" y="664047"/>
                </a:cubicBezTo>
                <a:cubicBezTo>
                  <a:pt x="330459" y="653926"/>
                  <a:pt x="354051" y="637054"/>
                  <a:pt x="350681" y="633681"/>
                </a:cubicBezTo>
                <a:cubicBezTo>
                  <a:pt x="360792" y="623558"/>
                  <a:pt x="370902" y="610062"/>
                  <a:pt x="381012" y="596564"/>
                </a:cubicBezTo>
                <a:cubicBezTo>
                  <a:pt x="391124" y="583068"/>
                  <a:pt x="404604" y="569571"/>
                  <a:pt x="418084" y="559448"/>
                </a:cubicBezTo>
                <a:cubicBezTo>
                  <a:pt x="418084" y="556075"/>
                  <a:pt x="411344" y="562823"/>
                  <a:pt x="414714" y="552700"/>
                </a:cubicBezTo>
                <a:cubicBezTo>
                  <a:pt x="421454" y="559448"/>
                  <a:pt x="434936" y="535829"/>
                  <a:pt x="441676" y="525706"/>
                </a:cubicBezTo>
                <a:cubicBezTo>
                  <a:pt x="434936" y="542577"/>
                  <a:pt x="465267" y="505460"/>
                  <a:pt x="475379" y="498712"/>
                </a:cubicBezTo>
                <a:cubicBezTo>
                  <a:pt x="475379" y="498712"/>
                  <a:pt x="472009" y="502087"/>
                  <a:pt x="472009" y="505460"/>
                </a:cubicBezTo>
                <a:cubicBezTo>
                  <a:pt x="478749" y="498712"/>
                  <a:pt x="485489" y="491964"/>
                  <a:pt x="488859" y="485216"/>
                </a:cubicBezTo>
                <a:cubicBezTo>
                  <a:pt x="492229" y="481842"/>
                  <a:pt x="492229" y="485216"/>
                  <a:pt x="492229" y="485216"/>
                </a:cubicBezTo>
                <a:cubicBezTo>
                  <a:pt x="502339" y="475094"/>
                  <a:pt x="512450" y="468346"/>
                  <a:pt x="522561" y="461596"/>
                </a:cubicBezTo>
                <a:cubicBezTo>
                  <a:pt x="532672" y="454848"/>
                  <a:pt x="542782" y="444725"/>
                  <a:pt x="552892" y="434602"/>
                </a:cubicBezTo>
                <a:cubicBezTo>
                  <a:pt x="552892" y="437977"/>
                  <a:pt x="559634" y="431229"/>
                  <a:pt x="559634" y="434602"/>
                </a:cubicBezTo>
                <a:cubicBezTo>
                  <a:pt x="566374" y="431229"/>
                  <a:pt x="573114" y="424481"/>
                  <a:pt x="573114" y="424481"/>
                </a:cubicBezTo>
                <a:cubicBezTo>
                  <a:pt x="576484" y="424481"/>
                  <a:pt x="579854" y="417732"/>
                  <a:pt x="573114" y="421106"/>
                </a:cubicBezTo>
                <a:cubicBezTo>
                  <a:pt x="573114" y="417732"/>
                  <a:pt x="579854" y="421106"/>
                  <a:pt x="586594" y="410984"/>
                </a:cubicBezTo>
                <a:cubicBezTo>
                  <a:pt x="593335" y="410984"/>
                  <a:pt x="586594" y="414358"/>
                  <a:pt x="593335" y="414358"/>
                </a:cubicBezTo>
                <a:cubicBezTo>
                  <a:pt x="596705" y="404236"/>
                  <a:pt x="616927" y="394113"/>
                  <a:pt x="616927" y="387365"/>
                </a:cubicBezTo>
                <a:cubicBezTo>
                  <a:pt x="623667" y="390738"/>
                  <a:pt x="633777" y="380617"/>
                  <a:pt x="647259" y="373867"/>
                </a:cubicBezTo>
                <a:cubicBezTo>
                  <a:pt x="647259" y="377242"/>
                  <a:pt x="633777" y="383990"/>
                  <a:pt x="627037" y="390738"/>
                </a:cubicBezTo>
                <a:cubicBezTo>
                  <a:pt x="627037" y="394113"/>
                  <a:pt x="637147" y="387365"/>
                  <a:pt x="643889" y="383990"/>
                </a:cubicBezTo>
                <a:cubicBezTo>
                  <a:pt x="640517" y="390738"/>
                  <a:pt x="627037" y="394113"/>
                  <a:pt x="620297" y="404236"/>
                </a:cubicBezTo>
                <a:cubicBezTo>
                  <a:pt x="623667" y="400861"/>
                  <a:pt x="637147" y="390738"/>
                  <a:pt x="637147" y="394113"/>
                </a:cubicBezTo>
                <a:cubicBezTo>
                  <a:pt x="647259" y="390738"/>
                  <a:pt x="643889" y="387365"/>
                  <a:pt x="653999" y="380617"/>
                </a:cubicBezTo>
                <a:cubicBezTo>
                  <a:pt x="660739" y="373867"/>
                  <a:pt x="647259" y="383990"/>
                  <a:pt x="647259" y="380617"/>
                </a:cubicBezTo>
                <a:cubicBezTo>
                  <a:pt x="657369" y="377242"/>
                  <a:pt x="660739" y="373867"/>
                  <a:pt x="674219" y="370494"/>
                </a:cubicBezTo>
                <a:cubicBezTo>
                  <a:pt x="667479" y="373867"/>
                  <a:pt x="664109" y="377242"/>
                  <a:pt x="664109" y="380617"/>
                </a:cubicBezTo>
                <a:cubicBezTo>
                  <a:pt x="664109" y="380617"/>
                  <a:pt x="667479" y="380617"/>
                  <a:pt x="670849" y="380617"/>
                </a:cubicBezTo>
                <a:cubicBezTo>
                  <a:pt x="677589" y="370494"/>
                  <a:pt x="680960" y="373867"/>
                  <a:pt x="691071" y="363746"/>
                </a:cubicBezTo>
                <a:cubicBezTo>
                  <a:pt x="684330" y="370494"/>
                  <a:pt x="687701" y="370494"/>
                  <a:pt x="701182" y="363746"/>
                </a:cubicBezTo>
                <a:cubicBezTo>
                  <a:pt x="707922" y="360371"/>
                  <a:pt x="687701" y="370494"/>
                  <a:pt x="684330" y="373867"/>
                </a:cubicBezTo>
                <a:cubicBezTo>
                  <a:pt x="701182" y="367119"/>
                  <a:pt x="711292" y="360371"/>
                  <a:pt x="724772" y="350248"/>
                </a:cubicBezTo>
                <a:cubicBezTo>
                  <a:pt x="728144" y="353623"/>
                  <a:pt x="734884" y="350248"/>
                  <a:pt x="724772" y="356996"/>
                </a:cubicBezTo>
                <a:cubicBezTo>
                  <a:pt x="731514" y="353623"/>
                  <a:pt x="738254" y="350248"/>
                  <a:pt x="741624" y="343500"/>
                </a:cubicBezTo>
                <a:cubicBezTo>
                  <a:pt x="744994" y="340125"/>
                  <a:pt x="748364" y="336752"/>
                  <a:pt x="748364" y="333377"/>
                </a:cubicBezTo>
                <a:cubicBezTo>
                  <a:pt x="755104" y="330003"/>
                  <a:pt x="771956" y="323255"/>
                  <a:pt x="771956" y="319881"/>
                </a:cubicBezTo>
                <a:lnTo>
                  <a:pt x="767148" y="320281"/>
                </a:lnTo>
                <a:lnTo>
                  <a:pt x="772377" y="317350"/>
                </a:lnTo>
                <a:cubicBezTo>
                  <a:pt x="776169" y="317350"/>
                  <a:pt x="780381" y="318194"/>
                  <a:pt x="785437" y="316507"/>
                </a:cubicBezTo>
                <a:cubicBezTo>
                  <a:pt x="788807" y="313132"/>
                  <a:pt x="792177" y="306384"/>
                  <a:pt x="788807" y="313132"/>
                </a:cubicBezTo>
                <a:cubicBezTo>
                  <a:pt x="788807" y="306384"/>
                  <a:pt x="798917" y="306384"/>
                  <a:pt x="792177" y="313132"/>
                </a:cubicBezTo>
                <a:cubicBezTo>
                  <a:pt x="798917" y="313132"/>
                  <a:pt x="809027" y="299636"/>
                  <a:pt x="809027" y="306384"/>
                </a:cubicBezTo>
                <a:cubicBezTo>
                  <a:pt x="815769" y="303009"/>
                  <a:pt x="812397" y="299636"/>
                  <a:pt x="812397" y="299636"/>
                </a:cubicBezTo>
                <a:cubicBezTo>
                  <a:pt x="819139" y="296261"/>
                  <a:pt x="839359" y="286138"/>
                  <a:pt x="846099" y="282765"/>
                </a:cubicBezTo>
                <a:cubicBezTo>
                  <a:pt x="842729" y="289513"/>
                  <a:pt x="832619" y="289513"/>
                  <a:pt x="825879" y="292888"/>
                </a:cubicBezTo>
                <a:cubicBezTo>
                  <a:pt x="825879" y="296261"/>
                  <a:pt x="829249" y="296261"/>
                  <a:pt x="832619" y="292888"/>
                </a:cubicBezTo>
                <a:cubicBezTo>
                  <a:pt x="829249" y="299636"/>
                  <a:pt x="822509" y="299636"/>
                  <a:pt x="822509" y="299636"/>
                </a:cubicBezTo>
                <a:cubicBezTo>
                  <a:pt x="815769" y="303009"/>
                  <a:pt x="815769" y="303009"/>
                  <a:pt x="815769" y="306384"/>
                </a:cubicBezTo>
                <a:cubicBezTo>
                  <a:pt x="825879" y="299636"/>
                  <a:pt x="839359" y="292888"/>
                  <a:pt x="852840" y="286138"/>
                </a:cubicBezTo>
                <a:cubicBezTo>
                  <a:pt x="866322" y="282765"/>
                  <a:pt x="883172" y="276017"/>
                  <a:pt x="896652" y="269267"/>
                </a:cubicBezTo>
                <a:cubicBezTo>
                  <a:pt x="913504" y="262519"/>
                  <a:pt x="926984" y="259145"/>
                  <a:pt x="940465" y="252397"/>
                </a:cubicBezTo>
                <a:cubicBezTo>
                  <a:pt x="950577" y="249023"/>
                  <a:pt x="957317" y="245649"/>
                  <a:pt x="964057" y="242274"/>
                </a:cubicBezTo>
                <a:cubicBezTo>
                  <a:pt x="970797" y="242274"/>
                  <a:pt x="977537" y="238901"/>
                  <a:pt x="980907" y="235526"/>
                </a:cubicBezTo>
                <a:cubicBezTo>
                  <a:pt x="977537" y="245649"/>
                  <a:pt x="1028091" y="225403"/>
                  <a:pt x="1034832" y="222030"/>
                </a:cubicBezTo>
                <a:cubicBezTo>
                  <a:pt x="1038202" y="222030"/>
                  <a:pt x="1038202" y="222030"/>
                  <a:pt x="1044942" y="222030"/>
                </a:cubicBezTo>
                <a:cubicBezTo>
                  <a:pt x="1048312" y="215280"/>
                  <a:pt x="1055052" y="218655"/>
                  <a:pt x="1061792" y="215280"/>
                </a:cubicBezTo>
                <a:cubicBezTo>
                  <a:pt x="1071904" y="211907"/>
                  <a:pt x="1051682" y="218655"/>
                  <a:pt x="1058422" y="218655"/>
                </a:cubicBezTo>
                <a:cubicBezTo>
                  <a:pt x="1068532" y="222030"/>
                  <a:pt x="1068532" y="211907"/>
                  <a:pt x="1078644" y="211907"/>
                </a:cubicBezTo>
                <a:cubicBezTo>
                  <a:pt x="1078644" y="211907"/>
                  <a:pt x="1075274" y="215280"/>
                  <a:pt x="1075274" y="215280"/>
                </a:cubicBezTo>
                <a:cubicBezTo>
                  <a:pt x="1085384" y="215280"/>
                  <a:pt x="1108975" y="208532"/>
                  <a:pt x="1105605" y="205159"/>
                </a:cubicBezTo>
                <a:cubicBezTo>
                  <a:pt x="1115717" y="208532"/>
                  <a:pt x="1112345" y="211907"/>
                  <a:pt x="1129197" y="211907"/>
                </a:cubicBezTo>
                <a:cubicBezTo>
                  <a:pt x="1139307" y="208532"/>
                  <a:pt x="1132567" y="205159"/>
                  <a:pt x="1142677" y="205159"/>
                </a:cubicBezTo>
                <a:cubicBezTo>
                  <a:pt x="1146047" y="208532"/>
                  <a:pt x="1159529" y="205159"/>
                  <a:pt x="1169639" y="201784"/>
                </a:cubicBezTo>
                <a:cubicBezTo>
                  <a:pt x="1173009" y="205159"/>
                  <a:pt x="1183119" y="205159"/>
                  <a:pt x="1193230" y="201784"/>
                </a:cubicBezTo>
                <a:cubicBezTo>
                  <a:pt x="1203341" y="201784"/>
                  <a:pt x="1213452" y="198409"/>
                  <a:pt x="1220192" y="198409"/>
                </a:cubicBezTo>
                <a:cubicBezTo>
                  <a:pt x="1230302" y="195036"/>
                  <a:pt x="1243784" y="195036"/>
                  <a:pt x="1260634" y="191661"/>
                </a:cubicBezTo>
                <a:lnTo>
                  <a:pt x="1270745" y="191661"/>
                </a:lnTo>
                <a:cubicBezTo>
                  <a:pt x="1270745" y="195036"/>
                  <a:pt x="1257264" y="195036"/>
                  <a:pt x="1247154" y="195036"/>
                </a:cubicBezTo>
                <a:cubicBezTo>
                  <a:pt x="1243784" y="198409"/>
                  <a:pt x="1240412" y="198409"/>
                  <a:pt x="1240412" y="198409"/>
                </a:cubicBezTo>
                <a:cubicBezTo>
                  <a:pt x="1243784" y="201784"/>
                  <a:pt x="1253894" y="201784"/>
                  <a:pt x="1260634" y="201784"/>
                </a:cubicBezTo>
                <a:cubicBezTo>
                  <a:pt x="1265690" y="200097"/>
                  <a:pt x="1270745" y="199253"/>
                  <a:pt x="1274536" y="198410"/>
                </a:cubicBezTo>
                <a:lnTo>
                  <a:pt x="1275311" y="197996"/>
                </a:lnTo>
                <a:lnTo>
                  <a:pt x="1279908" y="196406"/>
                </a:lnTo>
                <a:lnTo>
                  <a:pt x="1279977" y="195505"/>
                </a:lnTo>
                <a:lnTo>
                  <a:pt x="1280855" y="195036"/>
                </a:lnTo>
                <a:cubicBezTo>
                  <a:pt x="1287597" y="195036"/>
                  <a:pt x="1301077" y="198409"/>
                  <a:pt x="1304447" y="195036"/>
                </a:cubicBezTo>
                <a:cubicBezTo>
                  <a:pt x="1314557" y="195036"/>
                  <a:pt x="1294337" y="198409"/>
                  <a:pt x="1287597" y="198409"/>
                </a:cubicBezTo>
                <a:cubicBezTo>
                  <a:pt x="1287597" y="198409"/>
                  <a:pt x="1287597" y="198409"/>
                  <a:pt x="1290967" y="201784"/>
                </a:cubicBezTo>
                <a:cubicBezTo>
                  <a:pt x="1297707" y="201784"/>
                  <a:pt x="1294337" y="198409"/>
                  <a:pt x="1301077" y="198409"/>
                </a:cubicBezTo>
                <a:cubicBezTo>
                  <a:pt x="1290967" y="205159"/>
                  <a:pt x="1311187" y="201784"/>
                  <a:pt x="1324667" y="198409"/>
                </a:cubicBezTo>
                <a:cubicBezTo>
                  <a:pt x="1324667" y="201784"/>
                  <a:pt x="1301077" y="201784"/>
                  <a:pt x="1294337" y="205159"/>
                </a:cubicBezTo>
                <a:cubicBezTo>
                  <a:pt x="1297707" y="205159"/>
                  <a:pt x="1297707" y="205159"/>
                  <a:pt x="1301077" y="208532"/>
                </a:cubicBezTo>
                <a:cubicBezTo>
                  <a:pt x="1301077" y="205159"/>
                  <a:pt x="1314557" y="201784"/>
                  <a:pt x="1328039" y="201784"/>
                </a:cubicBezTo>
                <a:cubicBezTo>
                  <a:pt x="1341519" y="201784"/>
                  <a:pt x="1355000" y="201784"/>
                  <a:pt x="1361740" y="201784"/>
                </a:cubicBezTo>
                <a:cubicBezTo>
                  <a:pt x="1365110" y="201784"/>
                  <a:pt x="1371851" y="201784"/>
                  <a:pt x="1378592" y="198409"/>
                </a:cubicBezTo>
                <a:cubicBezTo>
                  <a:pt x="1385332" y="198409"/>
                  <a:pt x="1392072" y="198409"/>
                  <a:pt x="1398812" y="198409"/>
                </a:cubicBezTo>
                <a:lnTo>
                  <a:pt x="1415664" y="198409"/>
                </a:lnTo>
                <a:cubicBezTo>
                  <a:pt x="1412292" y="195036"/>
                  <a:pt x="1422404" y="195036"/>
                  <a:pt x="1425774" y="195036"/>
                </a:cubicBezTo>
                <a:cubicBezTo>
                  <a:pt x="1429144" y="191661"/>
                  <a:pt x="1422404" y="191661"/>
                  <a:pt x="1419034" y="191661"/>
                </a:cubicBezTo>
                <a:cubicBezTo>
                  <a:pt x="1415664" y="195036"/>
                  <a:pt x="1405552" y="191661"/>
                  <a:pt x="1408922" y="195036"/>
                </a:cubicBezTo>
                <a:cubicBezTo>
                  <a:pt x="1402182" y="195036"/>
                  <a:pt x="1402182" y="191661"/>
                  <a:pt x="1402182" y="191661"/>
                </a:cubicBezTo>
                <a:cubicBezTo>
                  <a:pt x="1405552" y="191661"/>
                  <a:pt x="1408922" y="191661"/>
                  <a:pt x="1415664" y="191661"/>
                </a:cubicBezTo>
                <a:cubicBezTo>
                  <a:pt x="1412292" y="188288"/>
                  <a:pt x="1398812" y="191661"/>
                  <a:pt x="1398812" y="184913"/>
                </a:cubicBezTo>
                <a:close/>
                <a:moveTo>
                  <a:pt x="914573" y="184913"/>
                </a:moveTo>
                <a:cubicBezTo>
                  <a:pt x="911165" y="191910"/>
                  <a:pt x="894127" y="191910"/>
                  <a:pt x="880498" y="202406"/>
                </a:cubicBezTo>
                <a:cubicBezTo>
                  <a:pt x="877090" y="198907"/>
                  <a:pt x="880498" y="198907"/>
                  <a:pt x="880498" y="195409"/>
                </a:cubicBezTo>
                <a:cubicBezTo>
                  <a:pt x="887312" y="198907"/>
                  <a:pt x="904349" y="188412"/>
                  <a:pt x="914573" y="184913"/>
                </a:cubicBezTo>
                <a:close/>
                <a:moveTo>
                  <a:pt x="1891614" y="179916"/>
                </a:moveTo>
                <a:cubicBezTo>
                  <a:pt x="1894945" y="183248"/>
                  <a:pt x="1904940" y="186579"/>
                  <a:pt x="1911605" y="189911"/>
                </a:cubicBezTo>
                <a:cubicBezTo>
                  <a:pt x="1908273" y="189911"/>
                  <a:pt x="1891614" y="183248"/>
                  <a:pt x="1891614" y="179916"/>
                </a:cubicBezTo>
                <a:close/>
                <a:moveTo>
                  <a:pt x="1194442" y="179916"/>
                </a:moveTo>
                <a:cubicBezTo>
                  <a:pt x="1194442" y="182414"/>
                  <a:pt x="1179449" y="184913"/>
                  <a:pt x="1171951" y="184913"/>
                </a:cubicBezTo>
                <a:cubicBezTo>
                  <a:pt x="1175699" y="182414"/>
                  <a:pt x="1186945" y="182414"/>
                  <a:pt x="1194442" y="179916"/>
                </a:cubicBezTo>
                <a:close/>
                <a:moveTo>
                  <a:pt x="1284461" y="119786"/>
                </a:moveTo>
                <a:cubicBezTo>
                  <a:pt x="1286647" y="120256"/>
                  <a:pt x="1288396" y="121192"/>
                  <a:pt x="1291895" y="121192"/>
                </a:cubicBezTo>
                <a:cubicBezTo>
                  <a:pt x="1288396" y="124941"/>
                  <a:pt x="1274403" y="121192"/>
                  <a:pt x="1274403" y="121192"/>
                </a:cubicBezTo>
                <a:cubicBezTo>
                  <a:pt x="1279651" y="119319"/>
                  <a:pt x="1282275" y="119319"/>
                  <a:pt x="1284461" y="119786"/>
                </a:cubicBezTo>
                <a:close/>
                <a:moveTo>
                  <a:pt x="1590255" y="117446"/>
                </a:moveTo>
                <a:cubicBezTo>
                  <a:pt x="1593754" y="117446"/>
                  <a:pt x="1597253" y="117446"/>
                  <a:pt x="1604250" y="117446"/>
                </a:cubicBezTo>
                <a:cubicBezTo>
                  <a:pt x="1604250" y="117446"/>
                  <a:pt x="1600751" y="122443"/>
                  <a:pt x="1600751" y="122443"/>
                </a:cubicBezTo>
                <a:cubicBezTo>
                  <a:pt x="1593754" y="122443"/>
                  <a:pt x="1586757" y="117446"/>
                  <a:pt x="1590255" y="117446"/>
                </a:cubicBezTo>
                <a:close/>
                <a:moveTo>
                  <a:pt x="1669219" y="114946"/>
                </a:moveTo>
                <a:cubicBezTo>
                  <a:pt x="1669219" y="114946"/>
                  <a:pt x="1693271" y="118694"/>
                  <a:pt x="1696707" y="122443"/>
                </a:cubicBezTo>
                <a:cubicBezTo>
                  <a:pt x="1682962" y="118694"/>
                  <a:pt x="1679526" y="118694"/>
                  <a:pt x="1669219" y="114946"/>
                </a:cubicBezTo>
                <a:close/>
                <a:moveTo>
                  <a:pt x="1236921" y="114946"/>
                </a:moveTo>
                <a:cubicBezTo>
                  <a:pt x="1246916" y="114946"/>
                  <a:pt x="1263575" y="121609"/>
                  <a:pt x="1263575" y="114946"/>
                </a:cubicBezTo>
                <a:cubicBezTo>
                  <a:pt x="1276902" y="114946"/>
                  <a:pt x="1263575" y="118279"/>
                  <a:pt x="1266907" y="121609"/>
                </a:cubicBezTo>
                <a:cubicBezTo>
                  <a:pt x="1263575" y="114946"/>
                  <a:pt x="1236921" y="124941"/>
                  <a:pt x="1236921" y="114946"/>
                </a:cubicBezTo>
                <a:close/>
                <a:moveTo>
                  <a:pt x="1554273" y="104951"/>
                </a:moveTo>
                <a:cubicBezTo>
                  <a:pt x="1557771" y="102453"/>
                  <a:pt x="1564769" y="102453"/>
                  <a:pt x="1571766" y="104951"/>
                </a:cubicBezTo>
                <a:cubicBezTo>
                  <a:pt x="1571766" y="104951"/>
                  <a:pt x="1568267" y="104951"/>
                  <a:pt x="1568267" y="107450"/>
                </a:cubicBezTo>
                <a:cubicBezTo>
                  <a:pt x="1564769" y="104951"/>
                  <a:pt x="1561270" y="104951"/>
                  <a:pt x="1554273" y="104951"/>
                </a:cubicBezTo>
                <a:close/>
                <a:moveTo>
                  <a:pt x="1632136" y="100953"/>
                </a:moveTo>
                <a:cubicBezTo>
                  <a:pt x="1655925" y="104450"/>
                  <a:pt x="1676315" y="111447"/>
                  <a:pt x="1696706" y="114946"/>
                </a:cubicBezTo>
                <a:cubicBezTo>
                  <a:pt x="1683112" y="114946"/>
                  <a:pt x="1669518" y="111447"/>
                  <a:pt x="1652526" y="107949"/>
                </a:cubicBezTo>
                <a:cubicBezTo>
                  <a:pt x="1638933" y="104450"/>
                  <a:pt x="1625339" y="100953"/>
                  <a:pt x="1615144" y="104450"/>
                </a:cubicBezTo>
                <a:cubicBezTo>
                  <a:pt x="1611745" y="97454"/>
                  <a:pt x="1632136" y="104450"/>
                  <a:pt x="1632136" y="100953"/>
                </a:cubicBezTo>
                <a:close/>
                <a:moveTo>
                  <a:pt x="1393100" y="0"/>
                </a:moveTo>
                <a:cubicBezTo>
                  <a:pt x="1396848" y="0"/>
                  <a:pt x="1396848" y="3748"/>
                  <a:pt x="1396848" y="3748"/>
                </a:cubicBezTo>
                <a:cubicBezTo>
                  <a:pt x="1385603" y="7497"/>
                  <a:pt x="1385603" y="3748"/>
                  <a:pt x="1374357" y="3748"/>
                </a:cubicBezTo>
                <a:cubicBezTo>
                  <a:pt x="1374357" y="0"/>
                  <a:pt x="1381855" y="0"/>
                  <a:pt x="139310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626294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922AA8C9-3AA8-4AB8-A70A-7E4CD4897F08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638069" y="1964733"/>
            <a:ext cx="2953882" cy="2964192"/>
          </a:xfrm>
          <a:custGeom>
            <a:avLst/>
            <a:gdLst>
              <a:gd name="connsiteX0" fmla="*/ 65104 w 2953882"/>
              <a:gd name="connsiteY0" fmla="*/ 0 h 2964192"/>
              <a:gd name="connsiteX1" fmla="*/ 2888778 w 2953882"/>
              <a:gd name="connsiteY1" fmla="*/ 0 h 2964192"/>
              <a:gd name="connsiteX2" fmla="*/ 2953882 w 2953882"/>
              <a:gd name="connsiteY2" fmla="*/ 65104 h 2964192"/>
              <a:gd name="connsiteX3" fmla="*/ 2953882 w 2953882"/>
              <a:gd name="connsiteY3" fmla="*/ 2899088 h 2964192"/>
              <a:gd name="connsiteX4" fmla="*/ 2888778 w 2953882"/>
              <a:gd name="connsiteY4" fmla="*/ 2964192 h 2964192"/>
              <a:gd name="connsiteX5" fmla="*/ 65104 w 2953882"/>
              <a:gd name="connsiteY5" fmla="*/ 2964192 h 2964192"/>
              <a:gd name="connsiteX6" fmla="*/ 0 w 2953882"/>
              <a:gd name="connsiteY6" fmla="*/ 2899088 h 2964192"/>
              <a:gd name="connsiteX7" fmla="*/ 0 w 2953882"/>
              <a:gd name="connsiteY7" fmla="*/ 65104 h 2964192"/>
              <a:gd name="connsiteX8" fmla="*/ 65104 w 2953882"/>
              <a:gd name="connsiteY8" fmla="*/ 0 h 296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3882" h="2964192">
                <a:moveTo>
                  <a:pt x="65104" y="0"/>
                </a:moveTo>
                <a:lnTo>
                  <a:pt x="2888778" y="0"/>
                </a:lnTo>
                <a:cubicBezTo>
                  <a:pt x="2924734" y="0"/>
                  <a:pt x="2953882" y="29148"/>
                  <a:pt x="2953882" y="65104"/>
                </a:cubicBezTo>
                <a:lnTo>
                  <a:pt x="2953882" y="2899088"/>
                </a:lnTo>
                <a:cubicBezTo>
                  <a:pt x="2953882" y="2935044"/>
                  <a:pt x="2924734" y="2964192"/>
                  <a:pt x="2888778" y="2964192"/>
                </a:cubicBezTo>
                <a:lnTo>
                  <a:pt x="65104" y="2964192"/>
                </a:lnTo>
                <a:cubicBezTo>
                  <a:pt x="29148" y="2964192"/>
                  <a:pt x="0" y="2935044"/>
                  <a:pt x="0" y="2899088"/>
                </a:cubicBezTo>
                <a:lnTo>
                  <a:pt x="0" y="65104"/>
                </a:lnTo>
                <a:cubicBezTo>
                  <a:pt x="0" y="29148"/>
                  <a:pt x="29148" y="0"/>
                  <a:pt x="6510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FC4795E1-6707-4D17-9A84-A054AA934878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8657250" y="1062587"/>
            <a:ext cx="2534163" cy="2493208"/>
          </a:xfrm>
          <a:custGeom>
            <a:avLst/>
            <a:gdLst>
              <a:gd name="connsiteX0" fmla="*/ 54950 w 2534163"/>
              <a:gd name="connsiteY0" fmla="*/ 0 h 2493208"/>
              <a:gd name="connsiteX1" fmla="*/ 2479213 w 2534163"/>
              <a:gd name="connsiteY1" fmla="*/ 0 h 2493208"/>
              <a:gd name="connsiteX2" fmla="*/ 2534163 w 2534163"/>
              <a:gd name="connsiteY2" fmla="*/ 54950 h 2493208"/>
              <a:gd name="connsiteX3" fmla="*/ 2534163 w 2534163"/>
              <a:gd name="connsiteY3" fmla="*/ 2438258 h 2493208"/>
              <a:gd name="connsiteX4" fmla="*/ 2479213 w 2534163"/>
              <a:gd name="connsiteY4" fmla="*/ 2493208 h 2493208"/>
              <a:gd name="connsiteX5" fmla="*/ 54950 w 2534163"/>
              <a:gd name="connsiteY5" fmla="*/ 2493208 h 2493208"/>
              <a:gd name="connsiteX6" fmla="*/ 0 w 2534163"/>
              <a:gd name="connsiteY6" fmla="*/ 2438258 h 2493208"/>
              <a:gd name="connsiteX7" fmla="*/ 0 w 2534163"/>
              <a:gd name="connsiteY7" fmla="*/ 54950 h 2493208"/>
              <a:gd name="connsiteX8" fmla="*/ 54950 w 2534163"/>
              <a:gd name="connsiteY8" fmla="*/ 0 h 249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34163" h="2493208">
                <a:moveTo>
                  <a:pt x="54950" y="0"/>
                </a:moveTo>
                <a:lnTo>
                  <a:pt x="2479213" y="0"/>
                </a:lnTo>
                <a:cubicBezTo>
                  <a:pt x="2509561" y="0"/>
                  <a:pt x="2534163" y="24602"/>
                  <a:pt x="2534163" y="54950"/>
                </a:cubicBezTo>
                <a:lnTo>
                  <a:pt x="2534163" y="2438258"/>
                </a:lnTo>
                <a:cubicBezTo>
                  <a:pt x="2534163" y="2468606"/>
                  <a:pt x="2509561" y="2493208"/>
                  <a:pt x="2479213" y="2493208"/>
                </a:cubicBezTo>
                <a:lnTo>
                  <a:pt x="54950" y="2493208"/>
                </a:lnTo>
                <a:cubicBezTo>
                  <a:pt x="24602" y="2493208"/>
                  <a:pt x="0" y="2468606"/>
                  <a:pt x="0" y="2438258"/>
                </a:cubicBezTo>
                <a:lnTo>
                  <a:pt x="0" y="54950"/>
                </a:lnTo>
                <a:cubicBezTo>
                  <a:pt x="0" y="24602"/>
                  <a:pt x="24602" y="0"/>
                  <a:pt x="5495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95205C60-910F-4FAD-84CA-195011158074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8657249" y="3621076"/>
            <a:ext cx="2077200" cy="2174338"/>
          </a:xfrm>
          <a:custGeom>
            <a:avLst/>
            <a:gdLst>
              <a:gd name="connsiteX0" fmla="*/ 45781 w 2077200"/>
              <a:gd name="connsiteY0" fmla="*/ 0 h 2174338"/>
              <a:gd name="connsiteX1" fmla="*/ 2031419 w 2077200"/>
              <a:gd name="connsiteY1" fmla="*/ 0 h 2174338"/>
              <a:gd name="connsiteX2" fmla="*/ 2077200 w 2077200"/>
              <a:gd name="connsiteY2" fmla="*/ 45781 h 2174338"/>
              <a:gd name="connsiteX3" fmla="*/ 2077200 w 2077200"/>
              <a:gd name="connsiteY3" fmla="*/ 2128557 h 2174338"/>
              <a:gd name="connsiteX4" fmla="*/ 2031419 w 2077200"/>
              <a:gd name="connsiteY4" fmla="*/ 2174338 h 2174338"/>
              <a:gd name="connsiteX5" fmla="*/ 45781 w 2077200"/>
              <a:gd name="connsiteY5" fmla="*/ 2174338 h 2174338"/>
              <a:gd name="connsiteX6" fmla="*/ 0 w 2077200"/>
              <a:gd name="connsiteY6" fmla="*/ 2128557 h 2174338"/>
              <a:gd name="connsiteX7" fmla="*/ 0 w 2077200"/>
              <a:gd name="connsiteY7" fmla="*/ 45781 h 2174338"/>
              <a:gd name="connsiteX8" fmla="*/ 45781 w 2077200"/>
              <a:gd name="connsiteY8" fmla="*/ 0 h 217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77200" h="2174338">
                <a:moveTo>
                  <a:pt x="45781" y="0"/>
                </a:moveTo>
                <a:lnTo>
                  <a:pt x="2031419" y="0"/>
                </a:lnTo>
                <a:cubicBezTo>
                  <a:pt x="2056703" y="0"/>
                  <a:pt x="2077200" y="20497"/>
                  <a:pt x="2077200" y="45781"/>
                </a:cubicBezTo>
                <a:lnTo>
                  <a:pt x="2077200" y="2128557"/>
                </a:lnTo>
                <a:cubicBezTo>
                  <a:pt x="2077200" y="2153841"/>
                  <a:pt x="2056703" y="2174338"/>
                  <a:pt x="2031419" y="2174338"/>
                </a:cubicBezTo>
                <a:lnTo>
                  <a:pt x="45781" y="2174338"/>
                </a:lnTo>
                <a:cubicBezTo>
                  <a:pt x="20497" y="2174338"/>
                  <a:pt x="0" y="2153841"/>
                  <a:pt x="0" y="2128557"/>
                </a:cubicBezTo>
                <a:lnTo>
                  <a:pt x="0" y="45781"/>
                </a:lnTo>
                <a:cubicBezTo>
                  <a:pt x="0" y="20497"/>
                  <a:pt x="20497" y="0"/>
                  <a:pt x="4578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00176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E68839E-A654-4B72-BDAA-32674A69B949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578602" y="1899125"/>
            <a:ext cx="2438400" cy="2888696"/>
          </a:xfrm>
          <a:custGeom>
            <a:avLst/>
            <a:gdLst>
              <a:gd name="connsiteX0" fmla="*/ 193438 w 2438400"/>
              <a:gd name="connsiteY0" fmla="*/ 0 h 2888696"/>
              <a:gd name="connsiteX1" fmla="*/ 2244962 w 2438400"/>
              <a:gd name="connsiteY1" fmla="*/ 0 h 2888696"/>
              <a:gd name="connsiteX2" fmla="*/ 2438400 w 2438400"/>
              <a:gd name="connsiteY2" fmla="*/ 193438 h 2888696"/>
              <a:gd name="connsiteX3" fmla="*/ 2438400 w 2438400"/>
              <a:gd name="connsiteY3" fmla="*/ 2695258 h 2888696"/>
              <a:gd name="connsiteX4" fmla="*/ 2244962 w 2438400"/>
              <a:gd name="connsiteY4" fmla="*/ 2888696 h 2888696"/>
              <a:gd name="connsiteX5" fmla="*/ 193438 w 2438400"/>
              <a:gd name="connsiteY5" fmla="*/ 2888696 h 2888696"/>
              <a:gd name="connsiteX6" fmla="*/ 0 w 2438400"/>
              <a:gd name="connsiteY6" fmla="*/ 2695258 h 2888696"/>
              <a:gd name="connsiteX7" fmla="*/ 0 w 2438400"/>
              <a:gd name="connsiteY7" fmla="*/ 193438 h 2888696"/>
              <a:gd name="connsiteX8" fmla="*/ 193438 w 2438400"/>
              <a:gd name="connsiteY8" fmla="*/ 0 h 288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400" h="2888696">
                <a:moveTo>
                  <a:pt x="193438" y="0"/>
                </a:moveTo>
                <a:lnTo>
                  <a:pt x="2244962" y="0"/>
                </a:lnTo>
                <a:cubicBezTo>
                  <a:pt x="2351795" y="0"/>
                  <a:pt x="2438400" y="86605"/>
                  <a:pt x="2438400" y="193438"/>
                </a:cubicBezTo>
                <a:lnTo>
                  <a:pt x="2438400" y="2695258"/>
                </a:lnTo>
                <a:cubicBezTo>
                  <a:pt x="2438400" y="2802091"/>
                  <a:pt x="2351795" y="2888696"/>
                  <a:pt x="2244962" y="2888696"/>
                </a:cubicBezTo>
                <a:lnTo>
                  <a:pt x="193438" y="2888696"/>
                </a:lnTo>
                <a:cubicBezTo>
                  <a:pt x="86605" y="2888696"/>
                  <a:pt x="0" y="2802091"/>
                  <a:pt x="0" y="2695258"/>
                </a:cubicBezTo>
                <a:lnTo>
                  <a:pt x="0" y="193438"/>
                </a:lnTo>
                <a:cubicBezTo>
                  <a:pt x="0" y="86605"/>
                  <a:pt x="86605" y="0"/>
                  <a:pt x="1934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6EE34D8-C789-416D-B21C-095AC2DEC878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242804" y="1899125"/>
            <a:ext cx="2438400" cy="2888696"/>
          </a:xfrm>
          <a:custGeom>
            <a:avLst/>
            <a:gdLst>
              <a:gd name="connsiteX0" fmla="*/ 193438 w 2438400"/>
              <a:gd name="connsiteY0" fmla="*/ 0 h 2888696"/>
              <a:gd name="connsiteX1" fmla="*/ 2244962 w 2438400"/>
              <a:gd name="connsiteY1" fmla="*/ 0 h 2888696"/>
              <a:gd name="connsiteX2" fmla="*/ 2438400 w 2438400"/>
              <a:gd name="connsiteY2" fmla="*/ 193438 h 2888696"/>
              <a:gd name="connsiteX3" fmla="*/ 2438400 w 2438400"/>
              <a:gd name="connsiteY3" fmla="*/ 2695258 h 2888696"/>
              <a:gd name="connsiteX4" fmla="*/ 2244962 w 2438400"/>
              <a:gd name="connsiteY4" fmla="*/ 2888696 h 2888696"/>
              <a:gd name="connsiteX5" fmla="*/ 193438 w 2438400"/>
              <a:gd name="connsiteY5" fmla="*/ 2888696 h 2888696"/>
              <a:gd name="connsiteX6" fmla="*/ 0 w 2438400"/>
              <a:gd name="connsiteY6" fmla="*/ 2695258 h 2888696"/>
              <a:gd name="connsiteX7" fmla="*/ 0 w 2438400"/>
              <a:gd name="connsiteY7" fmla="*/ 193438 h 2888696"/>
              <a:gd name="connsiteX8" fmla="*/ 193438 w 2438400"/>
              <a:gd name="connsiteY8" fmla="*/ 0 h 288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400" h="2888696">
                <a:moveTo>
                  <a:pt x="193438" y="0"/>
                </a:moveTo>
                <a:lnTo>
                  <a:pt x="2244962" y="0"/>
                </a:lnTo>
                <a:cubicBezTo>
                  <a:pt x="2351795" y="0"/>
                  <a:pt x="2438400" y="86605"/>
                  <a:pt x="2438400" y="193438"/>
                </a:cubicBezTo>
                <a:lnTo>
                  <a:pt x="2438400" y="2695258"/>
                </a:lnTo>
                <a:cubicBezTo>
                  <a:pt x="2438400" y="2802091"/>
                  <a:pt x="2351795" y="2888696"/>
                  <a:pt x="2244962" y="2888696"/>
                </a:cubicBezTo>
                <a:lnTo>
                  <a:pt x="193438" y="2888696"/>
                </a:lnTo>
                <a:cubicBezTo>
                  <a:pt x="86605" y="2888696"/>
                  <a:pt x="0" y="2802091"/>
                  <a:pt x="0" y="2695258"/>
                </a:cubicBezTo>
                <a:lnTo>
                  <a:pt x="0" y="193438"/>
                </a:lnTo>
                <a:cubicBezTo>
                  <a:pt x="0" y="86605"/>
                  <a:pt x="86605" y="0"/>
                  <a:pt x="1934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532FC76-F2E4-4E08-9A59-4D08FE7ED4BB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907006" y="1899125"/>
            <a:ext cx="2438400" cy="2888696"/>
          </a:xfrm>
          <a:custGeom>
            <a:avLst/>
            <a:gdLst>
              <a:gd name="connsiteX0" fmla="*/ 193438 w 2438400"/>
              <a:gd name="connsiteY0" fmla="*/ 0 h 2888696"/>
              <a:gd name="connsiteX1" fmla="*/ 2244962 w 2438400"/>
              <a:gd name="connsiteY1" fmla="*/ 0 h 2888696"/>
              <a:gd name="connsiteX2" fmla="*/ 2438400 w 2438400"/>
              <a:gd name="connsiteY2" fmla="*/ 193438 h 2888696"/>
              <a:gd name="connsiteX3" fmla="*/ 2438400 w 2438400"/>
              <a:gd name="connsiteY3" fmla="*/ 2695258 h 2888696"/>
              <a:gd name="connsiteX4" fmla="*/ 2244962 w 2438400"/>
              <a:gd name="connsiteY4" fmla="*/ 2888696 h 2888696"/>
              <a:gd name="connsiteX5" fmla="*/ 193438 w 2438400"/>
              <a:gd name="connsiteY5" fmla="*/ 2888696 h 2888696"/>
              <a:gd name="connsiteX6" fmla="*/ 0 w 2438400"/>
              <a:gd name="connsiteY6" fmla="*/ 2695258 h 2888696"/>
              <a:gd name="connsiteX7" fmla="*/ 0 w 2438400"/>
              <a:gd name="connsiteY7" fmla="*/ 193438 h 2888696"/>
              <a:gd name="connsiteX8" fmla="*/ 193438 w 2438400"/>
              <a:gd name="connsiteY8" fmla="*/ 0 h 288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400" h="2888696">
                <a:moveTo>
                  <a:pt x="193438" y="0"/>
                </a:moveTo>
                <a:lnTo>
                  <a:pt x="2244962" y="0"/>
                </a:lnTo>
                <a:cubicBezTo>
                  <a:pt x="2351795" y="0"/>
                  <a:pt x="2438400" y="86605"/>
                  <a:pt x="2438400" y="193438"/>
                </a:cubicBezTo>
                <a:lnTo>
                  <a:pt x="2438400" y="2695258"/>
                </a:lnTo>
                <a:cubicBezTo>
                  <a:pt x="2438400" y="2802091"/>
                  <a:pt x="2351795" y="2888696"/>
                  <a:pt x="2244962" y="2888696"/>
                </a:cubicBezTo>
                <a:lnTo>
                  <a:pt x="193438" y="2888696"/>
                </a:lnTo>
                <a:cubicBezTo>
                  <a:pt x="86605" y="2888696"/>
                  <a:pt x="0" y="2802091"/>
                  <a:pt x="0" y="2695258"/>
                </a:cubicBezTo>
                <a:lnTo>
                  <a:pt x="0" y="193438"/>
                </a:lnTo>
                <a:cubicBezTo>
                  <a:pt x="0" y="86605"/>
                  <a:pt x="86605" y="0"/>
                  <a:pt x="1934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2E550B7A-F14B-4423-AC0A-434BAE5474D3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14400" y="1899125"/>
            <a:ext cx="2438400" cy="2888696"/>
          </a:xfrm>
          <a:custGeom>
            <a:avLst/>
            <a:gdLst>
              <a:gd name="connsiteX0" fmla="*/ 193438 w 2438400"/>
              <a:gd name="connsiteY0" fmla="*/ 0 h 2888696"/>
              <a:gd name="connsiteX1" fmla="*/ 2244962 w 2438400"/>
              <a:gd name="connsiteY1" fmla="*/ 0 h 2888696"/>
              <a:gd name="connsiteX2" fmla="*/ 2438400 w 2438400"/>
              <a:gd name="connsiteY2" fmla="*/ 193438 h 2888696"/>
              <a:gd name="connsiteX3" fmla="*/ 2438400 w 2438400"/>
              <a:gd name="connsiteY3" fmla="*/ 2695258 h 2888696"/>
              <a:gd name="connsiteX4" fmla="*/ 2244962 w 2438400"/>
              <a:gd name="connsiteY4" fmla="*/ 2888696 h 2888696"/>
              <a:gd name="connsiteX5" fmla="*/ 193438 w 2438400"/>
              <a:gd name="connsiteY5" fmla="*/ 2888696 h 2888696"/>
              <a:gd name="connsiteX6" fmla="*/ 0 w 2438400"/>
              <a:gd name="connsiteY6" fmla="*/ 2695258 h 2888696"/>
              <a:gd name="connsiteX7" fmla="*/ 0 w 2438400"/>
              <a:gd name="connsiteY7" fmla="*/ 193438 h 2888696"/>
              <a:gd name="connsiteX8" fmla="*/ 193438 w 2438400"/>
              <a:gd name="connsiteY8" fmla="*/ 0 h 2888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400" h="2888696">
                <a:moveTo>
                  <a:pt x="193438" y="0"/>
                </a:moveTo>
                <a:lnTo>
                  <a:pt x="2244962" y="0"/>
                </a:lnTo>
                <a:cubicBezTo>
                  <a:pt x="2351795" y="0"/>
                  <a:pt x="2438400" y="86605"/>
                  <a:pt x="2438400" y="193438"/>
                </a:cubicBezTo>
                <a:lnTo>
                  <a:pt x="2438400" y="2695258"/>
                </a:lnTo>
                <a:cubicBezTo>
                  <a:pt x="2438400" y="2802091"/>
                  <a:pt x="2351795" y="2888696"/>
                  <a:pt x="2244962" y="2888696"/>
                </a:cubicBezTo>
                <a:lnTo>
                  <a:pt x="193438" y="2888696"/>
                </a:lnTo>
                <a:cubicBezTo>
                  <a:pt x="86605" y="2888696"/>
                  <a:pt x="0" y="2802091"/>
                  <a:pt x="0" y="2695258"/>
                </a:cubicBezTo>
                <a:lnTo>
                  <a:pt x="0" y="193438"/>
                </a:lnTo>
                <a:cubicBezTo>
                  <a:pt x="0" y="86605"/>
                  <a:pt x="86605" y="0"/>
                  <a:pt x="19343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198051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70F62D8F-DB96-41B6-90B5-7BB1E996B536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7712754" y="0"/>
            <a:ext cx="4479246" cy="6858000"/>
          </a:xfrm>
          <a:custGeom>
            <a:avLst/>
            <a:gdLst>
              <a:gd name="connsiteX0" fmla="*/ 1020748 w 4479246"/>
              <a:gd name="connsiteY0" fmla="*/ 0 h 6858000"/>
              <a:gd name="connsiteX1" fmla="*/ 4479246 w 4479246"/>
              <a:gd name="connsiteY1" fmla="*/ 0 h 6858000"/>
              <a:gd name="connsiteX2" fmla="*/ 4479246 w 4479246"/>
              <a:gd name="connsiteY2" fmla="*/ 6858000 h 6858000"/>
              <a:gd name="connsiteX3" fmla="*/ 1020748 w 4479246"/>
              <a:gd name="connsiteY3" fmla="*/ 6858000 h 6858000"/>
              <a:gd name="connsiteX4" fmla="*/ 908462 w 4479246"/>
              <a:gd name="connsiteY4" fmla="*/ 6682852 h 6858000"/>
              <a:gd name="connsiteX5" fmla="*/ 0 w 4479246"/>
              <a:gd name="connsiteY5" fmla="*/ 3429000 h 6858000"/>
              <a:gd name="connsiteX6" fmla="*/ 908462 w 4479246"/>
              <a:gd name="connsiteY6" fmla="*/ 17514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9246" h="6858000">
                <a:moveTo>
                  <a:pt x="1020748" y="0"/>
                </a:moveTo>
                <a:lnTo>
                  <a:pt x="4479246" y="0"/>
                </a:lnTo>
                <a:lnTo>
                  <a:pt x="4479246" y="6858000"/>
                </a:lnTo>
                <a:lnTo>
                  <a:pt x="1020748" y="6858000"/>
                </a:lnTo>
                <a:lnTo>
                  <a:pt x="908462" y="6682852"/>
                </a:lnTo>
                <a:cubicBezTo>
                  <a:pt x="331975" y="5734081"/>
                  <a:pt x="0" y="4620309"/>
                  <a:pt x="0" y="3429000"/>
                </a:cubicBezTo>
                <a:cubicBezTo>
                  <a:pt x="0" y="2237692"/>
                  <a:pt x="331975" y="1123920"/>
                  <a:pt x="908462" y="17514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7BA92DB-B519-4C3A-BA84-924C085523C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19952" y="2302476"/>
            <a:ext cx="3028036" cy="2253049"/>
          </a:xfrm>
          <a:custGeom>
            <a:avLst/>
            <a:gdLst>
              <a:gd name="connsiteX0" fmla="*/ 71479 w 3028036"/>
              <a:gd name="connsiteY0" fmla="*/ 0 h 2253049"/>
              <a:gd name="connsiteX1" fmla="*/ 3028036 w 3028036"/>
              <a:gd name="connsiteY1" fmla="*/ 0 h 2253049"/>
              <a:gd name="connsiteX2" fmla="*/ 2996277 w 3028036"/>
              <a:gd name="connsiteY2" fmla="*/ 177843 h 2253049"/>
              <a:gd name="connsiteX3" fmla="*/ 2924500 w 3028036"/>
              <a:gd name="connsiteY3" fmla="*/ 1126525 h 2253049"/>
              <a:gd name="connsiteX4" fmla="*/ 2996277 w 3028036"/>
              <a:gd name="connsiteY4" fmla="*/ 2075207 h 2253049"/>
              <a:gd name="connsiteX5" fmla="*/ 3028036 w 3028036"/>
              <a:gd name="connsiteY5" fmla="*/ 2253049 h 2253049"/>
              <a:gd name="connsiteX6" fmla="*/ 71479 w 3028036"/>
              <a:gd name="connsiteY6" fmla="*/ 2253049 h 2253049"/>
              <a:gd name="connsiteX7" fmla="*/ 47261 w 3028036"/>
              <a:gd name="connsiteY7" fmla="*/ 2062462 h 2253049"/>
              <a:gd name="connsiteX8" fmla="*/ 0 w 3028036"/>
              <a:gd name="connsiteY8" fmla="*/ 1126525 h 2253049"/>
              <a:gd name="connsiteX9" fmla="*/ 47261 w 3028036"/>
              <a:gd name="connsiteY9" fmla="*/ 190588 h 2253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28036" h="2253049">
                <a:moveTo>
                  <a:pt x="71479" y="0"/>
                </a:moveTo>
                <a:lnTo>
                  <a:pt x="3028036" y="0"/>
                </a:lnTo>
                <a:lnTo>
                  <a:pt x="2996277" y="177843"/>
                </a:lnTo>
                <a:cubicBezTo>
                  <a:pt x="2949013" y="487171"/>
                  <a:pt x="2924500" y="803985"/>
                  <a:pt x="2924500" y="1126525"/>
                </a:cubicBezTo>
                <a:cubicBezTo>
                  <a:pt x="2924500" y="1449065"/>
                  <a:pt x="2949013" y="1765879"/>
                  <a:pt x="2996277" y="2075207"/>
                </a:cubicBezTo>
                <a:lnTo>
                  <a:pt x="3028036" y="2253049"/>
                </a:lnTo>
                <a:lnTo>
                  <a:pt x="71479" y="2253049"/>
                </a:lnTo>
                <a:lnTo>
                  <a:pt x="47261" y="2062462"/>
                </a:lnTo>
                <a:cubicBezTo>
                  <a:pt x="16009" y="1754733"/>
                  <a:pt x="0" y="1442499"/>
                  <a:pt x="0" y="1126525"/>
                </a:cubicBezTo>
                <a:cubicBezTo>
                  <a:pt x="0" y="810551"/>
                  <a:pt x="16009" y="498317"/>
                  <a:pt x="47261" y="1905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78593188-7507-4785-91E0-0E9BC637D92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799281" y="4617308"/>
            <a:ext cx="3873639" cy="2240692"/>
          </a:xfrm>
          <a:custGeom>
            <a:avLst/>
            <a:gdLst>
              <a:gd name="connsiteX0" fmla="*/ 0 w 3873639"/>
              <a:gd name="connsiteY0" fmla="*/ 0 h 2240692"/>
              <a:gd name="connsiteX1" fmla="*/ 2959740 w 3873639"/>
              <a:gd name="connsiteY1" fmla="*/ 0 h 2240692"/>
              <a:gd name="connsiteX2" fmla="*/ 2971730 w 3873639"/>
              <a:gd name="connsiteY2" fmla="*/ 67141 h 2240692"/>
              <a:gd name="connsiteX3" fmla="*/ 3747027 w 3873639"/>
              <a:gd name="connsiteY3" fmla="*/ 2041882 h 2240692"/>
              <a:gd name="connsiteX4" fmla="*/ 3873639 w 3873639"/>
              <a:gd name="connsiteY4" fmla="*/ 2240692 h 2240692"/>
              <a:gd name="connsiteX5" fmla="*/ 585859 w 3873639"/>
              <a:gd name="connsiteY5" fmla="*/ 2240692 h 2240692"/>
              <a:gd name="connsiteX6" fmla="*/ 560750 w 3873639"/>
              <a:gd name="connsiteY6" fmla="*/ 2181196 h 2240692"/>
              <a:gd name="connsiteX7" fmla="*/ 26144 w 3873639"/>
              <a:gd name="connsiteY7" fmla="*/ 205746 h 2240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3639" h="2240692">
                <a:moveTo>
                  <a:pt x="0" y="0"/>
                </a:moveTo>
                <a:lnTo>
                  <a:pt x="2959740" y="0"/>
                </a:lnTo>
                <a:lnTo>
                  <a:pt x="2971730" y="67141"/>
                </a:lnTo>
                <a:cubicBezTo>
                  <a:pt x="3116948" y="776803"/>
                  <a:pt x="3382839" y="1442509"/>
                  <a:pt x="3747027" y="2041882"/>
                </a:cubicBezTo>
                <a:lnTo>
                  <a:pt x="3873639" y="2240692"/>
                </a:lnTo>
                <a:lnTo>
                  <a:pt x="585859" y="2240692"/>
                </a:lnTo>
                <a:lnTo>
                  <a:pt x="560750" y="2181196"/>
                </a:lnTo>
                <a:cubicBezTo>
                  <a:pt x="312222" y="1553756"/>
                  <a:pt x="131047" y="892300"/>
                  <a:pt x="26144" y="20574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AC0B357-69C0-496D-994D-30CC7888D05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99281" y="1"/>
            <a:ext cx="3873639" cy="2240691"/>
          </a:xfrm>
          <a:custGeom>
            <a:avLst/>
            <a:gdLst>
              <a:gd name="connsiteX0" fmla="*/ 585859 w 3873639"/>
              <a:gd name="connsiteY0" fmla="*/ 0 h 2240691"/>
              <a:gd name="connsiteX1" fmla="*/ 3873639 w 3873639"/>
              <a:gd name="connsiteY1" fmla="*/ 0 h 2240691"/>
              <a:gd name="connsiteX2" fmla="*/ 3747027 w 3873639"/>
              <a:gd name="connsiteY2" fmla="*/ 198810 h 2240691"/>
              <a:gd name="connsiteX3" fmla="*/ 2971730 w 3873639"/>
              <a:gd name="connsiteY3" fmla="*/ 2173551 h 2240691"/>
              <a:gd name="connsiteX4" fmla="*/ 2959740 w 3873639"/>
              <a:gd name="connsiteY4" fmla="*/ 2240691 h 2240691"/>
              <a:gd name="connsiteX5" fmla="*/ 0 w 3873639"/>
              <a:gd name="connsiteY5" fmla="*/ 2240691 h 2240691"/>
              <a:gd name="connsiteX6" fmla="*/ 26144 w 3873639"/>
              <a:gd name="connsiteY6" fmla="*/ 2034946 h 2240691"/>
              <a:gd name="connsiteX7" fmla="*/ 560750 w 3873639"/>
              <a:gd name="connsiteY7" fmla="*/ 59496 h 224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3639" h="2240691">
                <a:moveTo>
                  <a:pt x="585859" y="0"/>
                </a:moveTo>
                <a:lnTo>
                  <a:pt x="3873639" y="0"/>
                </a:lnTo>
                <a:lnTo>
                  <a:pt x="3747027" y="198810"/>
                </a:lnTo>
                <a:cubicBezTo>
                  <a:pt x="3382839" y="798183"/>
                  <a:pt x="3116948" y="1463888"/>
                  <a:pt x="2971730" y="2173551"/>
                </a:cubicBezTo>
                <a:lnTo>
                  <a:pt x="2959740" y="2240691"/>
                </a:lnTo>
                <a:lnTo>
                  <a:pt x="0" y="2240691"/>
                </a:lnTo>
                <a:lnTo>
                  <a:pt x="26144" y="2034946"/>
                </a:lnTo>
                <a:cubicBezTo>
                  <a:pt x="131047" y="1348392"/>
                  <a:pt x="312222" y="686935"/>
                  <a:pt x="560750" y="5949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99751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7FB51C1-E95D-4B3D-9699-CD31555653B0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0" y="0"/>
            <a:ext cx="4479246" cy="6858000"/>
          </a:xfrm>
          <a:custGeom>
            <a:avLst/>
            <a:gdLst>
              <a:gd name="connsiteX0" fmla="*/ 0 w 4479246"/>
              <a:gd name="connsiteY0" fmla="*/ 0 h 6858000"/>
              <a:gd name="connsiteX1" fmla="*/ 3458498 w 4479246"/>
              <a:gd name="connsiteY1" fmla="*/ 0 h 6858000"/>
              <a:gd name="connsiteX2" fmla="*/ 3570784 w 4479246"/>
              <a:gd name="connsiteY2" fmla="*/ 175148 h 6858000"/>
              <a:gd name="connsiteX3" fmla="*/ 4479246 w 4479246"/>
              <a:gd name="connsiteY3" fmla="*/ 3429000 h 6858000"/>
              <a:gd name="connsiteX4" fmla="*/ 3570784 w 4479246"/>
              <a:gd name="connsiteY4" fmla="*/ 6682852 h 6858000"/>
              <a:gd name="connsiteX5" fmla="*/ 3458498 w 4479246"/>
              <a:gd name="connsiteY5" fmla="*/ 6858000 h 6858000"/>
              <a:gd name="connsiteX6" fmla="*/ 0 w 4479246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79246" h="6858000">
                <a:moveTo>
                  <a:pt x="0" y="0"/>
                </a:moveTo>
                <a:lnTo>
                  <a:pt x="3458498" y="0"/>
                </a:lnTo>
                <a:lnTo>
                  <a:pt x="3570784" y="175148"/>
                </a:lnTo>
                <a:cubicBezTo>
                  <a:pt x="4147271" y="1123920"/>
                  <a:pt x="4479246" y="2237692"/>
                  <a:pt x="4479246" y="3429000"/>
                </a:cubicBezTo>
                <a:cubicBezTo>
                  <a:pt x="4479246" y="4620309"/>
                  <a:pt x="4147271" y="5734081"/>
                  <a:pt x="3570784" y="6682852"/>
                </a:cubicBezTo>
                <a:lnTo>
                  <a:pt x="3458498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8100">
            <a:noFill/>
          </a:ln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6BFDF6C9-92EE-4D80-99E0-DDFBC94ACC2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514633" y="1"/>
            <a:ext cx="3873639" cy="2240691"/>
          </a:xfrm>
          <a:custGeom>
            <a:avLst/>
            <a:gdLst>
              <a:gd name="connsiteX0" fmla="*/ 0 w 3873639"/>
              <a:gd name="connsiteY0" fmla="*/ 0 h 2240691"/>
              <a:gd name="connsiteX1" fmla="*/ 3287780 w 3873639"/>
              <a:gd name="connsiteY1" fmla="*/ 0 h 2240691"/>
              <a:gd name="connsiteX2" fmla="*/ 3312889 w 3873639"/>
              <a:gd name="connsiteY2" fmla="*/ 59496 h 2240691"/>
              <a:gd name="connsiteX3" fmla="*/ 3847495 w 3873639"/>
              <a:gd name="connsiteY3" fmla="*/ 2034946 h 2240691"/>
              <a:gd name="connsiteX4" fmla="*/ 3873639 w 3873639"/>
              <a:gd name="connsiteY4" fmla="*/ 2240691 h 2240691"/>
              <a:gd name="connsiteX5" fmla="*/ 913899 w 3873639"/>
              <a:gd name="connsiteY5" fmla="*/ 2240691 h 2240691"/>
              <a:gd name="connsiteX6" fmla="*/ 901909 w 3873639"/>
              <a:gd name="connsiteY6" fmla="*/ 2173551 h 2240691"/>
              <a:gd name="connsiteX7" fmla="*/ 126612 w 3873639"/>
              <a:gd name="connsiteY7" fmla="*/ 198810 h 2240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3639" h="2240691">
                <a:moveTo>
                  <a:pt x="0" y="0"/>
                </a:moveTo>
                <a:lnTo>
                  <a:pt x="3287780" y="0"/>
                </a:lnTo>
                <a:lnTo>
                  <a:pt x="3312889" y="59496"/>
                </a:lnTo>
                <a:cubicBezTo>
                  <a:pt x="3561417" y="686935"/>
                  <a:pt x="3742592" y="1348392"/>
                  <a:pt x="3847495" y="2034946"/>
                </a:cubicBezTo>
                <a:lnTo>
                  <a:pt x="3873639" y="2240691"/>
                </a:lnTo>
                <a:lnTo>
                  <a:pt x="913899" y="2240691"/>
                </a:lnTo>
                <a:lnTo>
                  <a:pt x="901909" y="2173551"/>
                </a:lnTo>
                <a:cubicBezTo>
                  <a:pt x="756691" y="1463888"/>
                  <a:pt x="490800" y="798183"/>
                  <a:pt x="126612" y="19881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D05A66E-8635-4883-B868-855BCE937FF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439564" y="2302476"/>
            <a:ext cx="3028036" cy="2253049"/>
          </a:xfrm>
          <a:custGeom>
            <a:avLst/>
            <a:gdLst>
              <a:gd name="connsiteX0" fmla="*/ 0 w 3028036"/>
              <a:gd name="connsiteY0" fmla="*/ 0 h 2253049"/>
              <a:gd name="connsiteX1" fmla="*/ 2956557 w 3028036"/>
              <a:gd name="connsiteY1" fmla="*/ 0 h 2253049"/>
              <a:gd name="connsiteX2" fmla="*/ 2980775 w 3028036"/>
              <a:gd name="connsiteY2" fmla="*/ 190588 h 2253049"/>
              <a:gd name="connsiteX3" fmla="*/ 3028036 w 3028036"/>
              <a:gd name="connsiteY3" fmla="*/ 1126525 h 2253049"/>
              <a:gd name="connsiteX4" fmla="*/ 2980775 w 3028036"/>
              <a:gd name="connsiteY4" fmla="*/ 2062462 h 2253049"/>
              <a:gd name="connsiteX5" fmla="*/ 2956557 w 3028036"/>
              <a:gd name="connsiteY5" fmla="*/ 2253049 h 2253049"/>
              <a:gd name="connsiteX6" fmla="*/ 0 w 3028036"/>
              <a:gd name="connsiteY6" fmla="*/ 2253049 h 2253049"/>
              <a:gd name="connsiteX7" fmla="*/ 31759 w 3028036"/>
              <a:gd name="connsiteY7" fmla="*/ 2075207 h 2253049"/>
              <a:gd name="connsiteX8" fmla="*/ 103536 w 3028036"/>
              <a:gd name="connsiteY8" fmla="*/ 1126525 h 2253049"/>
              <a:gd name="connsiteX9" fmla="*/ 31759 w 3028036"/>
              <a:gd name="connsiteY9" fmla="*/ 177843 h 2253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28036" h="2253049">
                <a:moveTo>
                  <a:pt x="0" y="0"/>
                </a:moveTo>
                <a:lnTo>
                  <a:pt x="2956557" y="0"/>
                </a:lnTo>
                <a:lnTo>
                  <a:pt x="2980775" y="190588"/>
                </a:lnTo>
                <a:cubicBezTo>
                  <a:pt x="3012027" y="498317"/>
                  <a:pt x="3028036" y="810551"/>
                  <a:pt x="3028036" y="1126525"/>
                </a:cubicBezTo>
                <a:cubicBezTo>
                  <a:pt x="3028036" y="1442499"/>
                  <a:pt x="3012027" y="1754733"/>
                  <a:pt x="2980775" y="2062462"/>
                </a:cubicBezTo>
                <a:lnTo>
                  <a:pt x="2956557" y="2253049"/>
                </a:lnTo>
                <a:lnTo>
                  <a:pt x="0" y="2253049"/>
                </a:lnTo>
                <a:lnTo>
                  <a:pt x="31759" y="2075207"/>
                </a:lnTo>
                <a:cubicBezTo>
                  <a:pt x="79023" y="1765879"/>
                  <a:pt x="103536" y="1449065"/>
                  <a:pt x="103536" y="1126525"/>
                </a:cubicBezTo>
                <a:cubicBezTo>
                  <a:pt x="103536" y="803985"/>
                  <a:pt x="79023" y="487171"/>
                  <a:pt x="31759" y="1778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D6C4F4-6BE8-4A57-AF47-D33B9F6C296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514633" y="4617308"/>
            <a:ext cx="3873639" cy="2240692"/>
          </a:xfrm>
          <a:custGeom>
            <a:avLst/>
            <a:gdLst>
              <a:gd name="connsiteX0" fmla="*/ 913899 w 3873639"/>
              <a:gd name="connsiteY0" fmla="*/ 0 h 2240692"/>
              <a:gd name="connsiteX1" fmla="*/ 3873639 w 3873639"/>
              <a:gd name="connsiteY1" fmla="*/ 0 h 2240692"/>
              <a:gd name="connsiteX2" fmla="*/ 3847495 w 3873639"/>
              <a:gd name="connsiteY2" fmla="*/ 205746 h 2240692"/>
              <a:gd name="connsiteX3" fmla="*/ 3312889 w 3873639"/>
              <a:gd name="connsiteY3" fmla="*/ 2181196 h 2240692"/>
              <a:gd name="connsiteX4" fmla="*/ 3287780 w 3873639"/>
              <a:gd name="connsiteY4" fmla="*/ 2240692 h 2240692"/>
              <a:gd name="connsiteX5" fmla="*/ 0 w 3873639"/>
              <a:gd name="connsiteY5" fmla="*/ 2240692 h 2240692"/>
              <a:gd name="connsiteX6" fmla="*/ 126612 w 3873639"/>
              <a:gd name="connsiteY6" fmla="*/ 2041882 h 2240692"/>
              <a:gd name="connsiteX7" fmla="*/ 901909 w 3873639"/>
              <a:gd name="connsiteY7" fmla="*/ 67141 h 2240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73639" h="2240692">
                <a:moveTo>
                  <a:pt x="913899" y="0"/>
                </a:moveTo>
                <a:lnTo>
                  <a:pt x="3873639" y="0"/>
                </a:lnTo>
                <a:lnTo>
                  <a:pt x="3847495" y="205746"/>
                </a:lnTo>
                <a:cubicBezTo>
                  <a:pt x="3742592" y="892300"/>
                  <a:pt x="3561417" y="1553756"/>
                  <a:pt x="3312889" y="2181196"/>
                </a:cubicBezTo>
                <a:lnTo>
                  <a:pt x="3287780" y="2240692"/>
                </a:lnTo>
                <a:lnTo>
                  <a:pt x="0" y="2240692"/>
                </a:lnTo>
                <a:lnTo>
                  <a:pt x="126612" y="2041882"/>
                </a:lnTo>
                <a:cubicBezTo>
                  <a:pt x="490800" y="1442509"/>
                  <a:pt x="756691" y="776803"/>
                  <a:pt x="901909" y="6714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>
              <a:defRPr sz="1400"/>
            </a:lvl1pPr>
          </a:lstStyle>
          <a:p>
            <a:endParaRPr lang="en-US"/>
          </a:p>
        </p:txBody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57299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14395B6-73A8-411A-9352-C6A3D2032F5E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873247" y="1461491"/>
            <a:ext cx="4833428" cy="3459375"/>
          </a:xfrm>
          <a:custGeom>
            <a:avLst/>
            <a:gdLst>
              <a:gd name="connsiteX0" fmla="*/ 0 w 4833428"/>
              <a:gd name="connsiteY0" fmla="*/ 0 h 3459375"/>
              <a:gd name="connsiteX1" fmla="*/ 4833428 w 4833428"/>
              <a:gd name="connsiteY1" fmla="*/ 0 h 3459375"/>
              <a:gd name="connsiteX2" fmla="*/ 4833428 w 4833428"/>
              <a:gd name="connsiteY2" fmla="*/ 3459375 h 3459375"/>
              <a:gd name="connsiteX3" fmla="*/ 0 w 4833428"/>
              <a:gd name="connsiteY3" fmla="*/ 3459375 h 345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33428" h="3459375">
                <a:moveTo>
                  <a:pt x="0" y="0"/>
                </a:moveTo>
                <a:lnTo>
                  <a:pt x="4833428" y="0"/>
                </a:lnTo>
                <a:lnTo>
                  <a:pt x="4833428" y="3459375"/>
                </a:lnTo>
                <a:lnTo>
                  <a:pt x="0" y="345937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243058B-30BF-4F29-9730-FE18E0BAACD8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85800" y="3051601"/>
            <a:ext cx="3189746" cy="2157487"/>
          </a:xfrm>
          <a:custGeom>
            <a:avLst/>
            <a:gdLst>
              <a:gd name="connsiteX0" fmla="*/ 0 w 3189746"/>
              <a:gd name="connsiteY0" fmla="*/ 0 h 2157487"/>
              <a:gd name="connsiteX1" fmla="*/ 3189746 w 3189746"/>
              <a:gd name="connsiteY1" fmla="*/ 0 h 2157487"/>
              <a:gd name="connsiteX2" fmla="*/ 3189746 w 3189746"/>
              <a:gd name="connsiteY2" fmla="*/ 2157487 h 2157487"/>
              <a:gd name="connsiteX3" fmla="*/ 0 w 3189746"/>
              <a:gd name="connsiteY3" fmla="*/ 2157487 h 2157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9746" h="2157487">
                <a:moveTo>
                  <a:pt x="0" y="0"/>
                </a:moveTo>
                <a:lnTo>
                  <a:pt x="3189746" y="0"/>
                </a:lnTo>
                <a:lnTo>
                  <a:pt x="3189746" y="2157487"/>
                </a:lnTo>
                <a:lnTo>
                  <a:pt x="0" y="215748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832F996-8EFF-4371-A4A5-BF782BE5B83F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 rot="300000">
            <a:off x="5646212" y="2062263"/>
            <a:ext cx="2120929" cy="2875771"/>
          </a:xfrm>
          <a:custGeom>
            <a:avLst/>
            <a:gdLst>
              <a:gd name="connsiteX0" fmla="*/ 20185 w 2120929"/>
              <a:gd name="connsiteY0" fmla="*/ 0 h 2875771"/>
              <a:gd name="connsiteX1" fmla="*/ 2120929 w 2120929"/>
              <a:gd name="connsiteY1" fmla="*/ 14822 h 2875771"/>
              <a:gd name="connsiteX2" fmla="*/ 2100743 w 2120929"/>
              <a:gd name="connsiteY2" fmla="*/ 2875771 h 2875771"/>
              <a:gd name="connsiteX3" fmla="*/ 0 w 2120929"/>
              <a:gd name="connsiteY3" fmla="*/ 2860949 h 287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0929" h="2875771">
                <a:moveTo>
                  <a:pt x="20185" y="0"/>
                </a:moveTo>
                <a:lnTo>
                  <a:pt x="2120929" y="14822"/>
                </a:lnTo>
                <a:lnTo>
                  <a:pt x="2100743" y="2875771"/>
                </a:lnTo>
                <a:lnTo>
                  <a:pt x="0" y="286094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23016760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793E1BF-EFD4-4E9D-A018-2FD781A2727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772" y="3"/>
            <a:ext cx="6936598" cy="6286499"/>
          </a:xfrm>
          <a:custGeom>
            <a:avLst/>
            <a:gdLst>
              <a:gd name="connsiteX0" fmla="*/ 2567959 w 6936598"/>
              <a:gd name="connsiteY0" fmla="*/ 6262538 h 6286499"/>
              <a:gd name="connsiteX1" fmla="*/ 2557309 w 6936598"/>
              <a:gd name="connsiteY1" fmla="*/ 6286499 h 6286499"/>
              <a:gd name="connsiteX2" fmla="*/ 2567959 w 6936598"/>
              <a:gd name="connsiteY2" fmla="*/ 6262538 h 6286499"/>
              <a:gd name="connsiteX3" fmla="*/ 2853874 w 6936598"/>
              <a:gd name="connsiteY3" fmla="*/ 6246564 h 6286499"/>
              <a:gd name="connsiteX4" fmla="*/ 2887421 w 6936598"/>
              <a:gd name="connsiteY4" fmla="*/ 6246564 h 6286499"/>
              <a:gd name="connsiteX5" fmla="*/ 2831512 w 6936598"/>
              <a:gd name="connsiteY5" fmla="*/ 6254553 h 6286499"/>
              <a:gd name="connsiteX6" fmla="*/ 2853874 w 6936598"/>
              <a:gd name="connsiteY6" fmla="*/ 6246564 h 6286499"/>
              <a:gd name="connsiteX7" fmla="*/ 3119033 w 6936598"/>
              <a:gd name="connsiteY7" fmla="*/ 6198645 h 6286499"/>
              <a:gd name="connsiteX8" fmla="*/ 2903394 w 6936598"/>
              <a:gd name="connsiteY8" fmla="*/ 6254553 h 6286499"/>
              <a:gd name="connsiteX9" fmla="*/ 2946524 w 6936598"/>
              <a:gd name="connsiteY9" fmla="*/ 6232191 h 6286499"/>
              <a:gd name="connsiteX10" fmla="*/ 3000429 w 6936598"/>
              <a:gd name="connsiteY10" fmla="*/ 6232191 h 6286499"/>
              <a:gd name="connsiteX11" fmla="*/ 3065122 w 6936598"/>
              <a:gd name="connsiteY11" fmla="*/ 6209829 h 6286499"/>
              <a:gd name="connsiteX12" fmla="*/ 3119033 w 6936598"/>
              <a:gd name="connsiteY12" fmla="*/ 6198645 h 6286499"/>
              <a:gd name="connsiteX13" fmla="*/ 2571954 w 6936598"/>
              <a:gd name="connsiteY13" fmla="*/ 6046903 h 6286499"/>
              <a:gd name="connsiteX14" fmla="*/ 2583932 w 6936598"/>
              <a:gd name="connsiteY14" fmla="*/ 6062876 h 6286499"/>
              <a:gd name="connsiteX15" fmla="*/ 2547992 w 6936598"/>
              <a:gd name="connsiteY15" fmla="*/ 6062876 h 6286499"/>
              <a:gd name="connsiteX16" fmla="*/ 2571954 w 6936598"/>
              <a:gd name="connsiteY16" fmla="*/ 6046903 h 6286499"/>
              <a:gd name="connsiteX17" fmla="*/ 3390575 w 6936598"/>
              <a:gd name="connsiteY17" fmla="*/ 6046898 h 6286499"/>
              <a:gd name="connsiteX18" fmla="*/ 3304410 w 6936598"/>
              <a:gd name="connsiteY18" fmla="*/ 6091271 h 6286499"/>
              <a:gd name="connsiteX19" fmla="*/ 3293640 w 6936598"/>
              <a:gd name="connsiteY19" fmla="*/ 6080177 h 6286499"/>
              <a:gd name="connsiteX20" fmla="*/ 3272098 w 6936598"/>
              <a:gd name="connsiteY20" fmla="*/ 6102364 h 6286499"/>
              <a:gd name="connsiteX21" fmla="*/ 3304410 w 6936598"/>
              <a:gd name="connsiteY21" fmla="*/ 6102364 h 6286499"/>
              <a:gd name="connsiteX22" fmla="*/ 3088994 w 6936598"/>
              <a:gd name="connsiteY22" fmla="*/ 6157825 h 6286499"/>
              <a:gd name="connsiteX23" fmla="*/ 2884347 w 6936598"/>
              <a:gd name="connsiteY23" fmla="*/ 6191104 h 6286499"/>
              <a:gd name="connsiteX24" fmla="*/ 2862805 w 6936598"/>
              <a:gd name="connsiteY24" fmla="*/ 6202197 h 6286499"/>
              <a:gd name="connsiteX25" fmla="*/ 2733551 w 6936598"/>
              <a:gd name="connsiteY25" fmla="*/ 6213285 h 6286499"/>
              <a:gd name="connsiteX26" fmla="*/ 2701243 w 6936598"/>
              <a:gd name="connsiteY26" fmla="*/ 6224378 h 6286499"/>
              <a:gd name="connsiteX27" fmla="*/ 2636616 w 6936598"/>
              <a:gd name="connsiteY27" fmla="*/ 6224378 h 6286499"/>
              <a:gd name="connsiteX28" fmla="*/ 2518138 w 6936598"/>
              <a:gd name="connsiteY28" fmla="*/ 6235471 h 6286499"/>
              <a:gd name="connsiteX29" fmla="*/ 2388884 w 6936598"/>
              <a:gd name="connsiteY29" fmla="*/ 6246564 h 6286499"/>
              <a:gd name="connsiteX30" fmla="*/ 2356571 w 6936598"/>
              <a:gd name="connsiteY30" fmla="*/ 6235471 h 6286499"/>
              <a:gd name="connsiteX31" fmla="*/ 2345800 w 6936598"/>
              <a:gd name="connsiteY31" fmla="*/ 6235471 h 6286499"/>
              <a:gd name="connsiteX32" fmla="*/ 2313492 w 6936598"/>
              <a:gd name="connsiteY32" fmla="*/ 6224378 h 6286499"/>
              <a:gd name="connsiteX33" fmla="*/ 2302720 w 6936598"/>
              <a:gd name="connsiteY33" fmla="*/ 6246564 h 6286499"/>
              <a:gd name="connsiteX34" fmla="*/ 2281178 w 6936598"/>
              <a:gd name="connsiteY34" fmla="*/ 6246564 h 6286499"/>
              <a:gd name="connsiteX35" fmla="*/ 2238093 w 6936598"/>
              <a:gd name="connsiteY35" fmla="*/ 6224378 h 6286499"/>
              <a:gd name="connsiteX36" fmla="*/ 2270408 w 6936598"/>
              <a:gd name="connsiteY36" fmla="*/ 6235471 h 6286499"/>
              <a:gd name="connsiteX37" fmla="*/ 2302720 w 6936598"/>
              <a:gd name="connsiteY37" fmla="*/ 6213285 h 6286499"/>
              <a:gd name="connsiteX38" fmla="*/ 2335034 w 6936598"/>
              <a:gd name="connsiteY38" fmla="*/ 6224378 h 6286499"/>
              <a:gd name="connsiteX39" fmla="*/ 2604302 w 6936598"/>
              <a:gd name="connsiteY39" fmla="*/ 6191104 h 6286499"/>
              <a:gd name="connsiteX40" fmla="*/ 2701243 w 6936598"/>
              <a:gd name="connsiteY40" fmla="*/ 6168918 h 6286499"/>
              <a:gd name="connsiteX41" fmla="*/ 2798178 w 6936598"/>
              <a:gd name="connsiteY41" fmla="*/ 6168918 h 6286499"/>
              <a:gd name="connsiteX42" fmla="*/ 2895118 w 6936598"/>
              <a:gd name="connsiteY42" fmla="*/ 6146731 h 6286499"/>
              <a:gd name="connsiteX43" fmla="*/ 2916656 w 6936598"/>
              <a:gd name="connsiteY43" fmla="*/ 6146731 h 6286499"/>
              <a:gd name="connsiteX44" fmla="*/ 3110530 w 6936598"/>
              <a:gd name="connsiteY44" fmla="*/ 6113452 h 6286499"/>
              <a:gd name="connsiteX45" fmla="*/ 3207471 w 6936598"/>
              <a:gd name="connsiteY45" fmla="*/ 6091271 h 6286499"/>
              <a:gd name="connsiteX46" fmla="*/ 3304410 w 6936598"/>
              <a:gd name="connsiteY46" fmla="*/ 6057992 h 6286499"/>
              <a:gd name="connsiteX47" fmla="*/ 3390575 w 6936598"/>
              <a:gd name="connsiteY47" fmla="*/ 6046898 h 6286499"/>
              <a:gd name="connsiteX48" fmla="*/ 1761317 w 6936598"/>
              <a:gd name="connsiteY48" fmla="*/ 6046898 h 6286499"/>
              <a:gd name="connsiteX49" fmla="*/ 1806046 w 6936598"/>
              <a:gd name="connsiteY49" fmla="*/ 6070861 h 6286499"/>
              <a:gd name="connsiteX50" fmla="*/ 1761317 w 6936598"/>
              <a:gd name="connsiteY50" fmla="*/ 6046898 h 6286499"/>
              <a:gd name="connsiteX51" fmla="*/ 2786778 w 6936598"/>
              <a:gd name="connsiteY51" fmla="*/ 6005861 h 6286499"/>
              <a:gd name="connsiteX52" fmla="*/ 2837102 w 6936598"/>
              <a:gd name="connsiteY52" fmla="*/ 6005861 h 6286499"/>
              <a:gd name="connsiteX53" fmla="*/ 2786778 w 6936598"/>
              <a:gd name="connsiteY53" fmla="*/ 6016633 h 6286499"/>
              <a:gd name="connsiteX54" fmla="*/ 2786778 w 6936598"/>
              <a:gd name="connsiteY54" fmla="*/ 6005861 h 6286499"/>
              <a:gd name="connsiteX55" fmla="*/ 2843396 w 6936598"/>
              <a:gd name="connsiteY55" fmla="*/ 6004519 h 6286499"/>
              <a:gd name="connsiteX56" fmla="*/ 2847888 w 6936598"/>
              <a:gd name="connsiteY56" fmla="*/ 6005861 h 6286499"/>
              <a:gd name="connsiteX57" fmla="*/ 2837102 w 6936598"/>
              <a:gd name="connsiteY57" fmla="*/ 6005861 h 6286499"/>
              <a:gd name="connsiteX58" fmla="*/ 802936 w 6936598"/>
              <a:gd name="connsiteY58" fmla="*/ 5951064 h 6286499"/>
              <a:gd name="connsiteX59" fmla="*/ 866829 w 6936598"/>
              <a:gd name="connsiteY59" fmla="*/ 5983011 h 6286499"/>
              <a:gd name="connsiteX60" fmla="*/ 802936 w 6936598"/>
              <a:gd name="connsiteY60" fmla="*/ 5951064 h 6286499"/>
              <a:gd name="connsiteX61" fmla="*/ 3004560 w 6936598"/>
              <a:gd name="connsiteY61" fmla="*/ 5944676 h 6286499"/>
              <a:gd name="connsiteX62" fmla="*/ 3025861 w 6936598"/>
              <a:gd name="connsiteY62" fmla="*/ 5944676 h 6286499"/>
              <a:gd name="connsiteX63" fmla="*/ 3004560 w 6936598"/>
              <a:gd name="connsiteY63" fmla="*/ 5944676 h 6286499"/>
              <a:gd name="connsiteX64" fmla="*/ 2903399 w 6936598"/>
              <a:gd name="connsiteY64" fmla="*/ 5943076 h 6286499"/>
              <a:gd name="connsiteX65" fmla="*/ 2951318 w 6936598"/>
              <a:gd name="connsiteY65" fmla="*/ 5967038 h 6286499"/>
              <a:gd name="connsiteX66" fmla="*/ 2903399 w 6936598"/>
              <a:gd name="connsiteY66" fmla="*/ 5943076 h 6286499"/>
              <a:gd name="connsiteX67" fmla="*/ 1449844 w 6936598"/>
              <a:gd name="connsiteY67" fmla="*/ 5943076 h 6286499"/>
              <a:gd name="connsiteX68" fmla="*/ 1633134 w 6936598"/>
              <a:gd name="connsiteY68" fmla="*/ 5976023 h 6286499"/>
              <a:gd name="connsiteX69" fmla="*/ 1654702 w 6936598"/>
              <a:gd name="connsiteY69" fmla="*/ 5965041 h 6286499"/>
              <a:gd name="connsiteX70" fmla="*/ 1687045 w 6936598"/>
              <a:gd name="connsiteY70" fmla="*/ 5976023 h 6286499"/>
              <a:gd name="connsiteX71" fmla="*/ 1859554 w 6936598"/>
              <a:gd name="connsiteY71" fmla="*/ 6008965 h 6286499"/>
              <a:gd name="connsiteX72" fmla="*/ 1863594 w 6936598"/>
              <a:gd name="connsiteY72" fmla="*/ 6014459 h 6286499"/>
              <a:gd name="connsiteX73" fmla="*/ 1859554 w 6936598"/>
              <a:gd name="connsiteY73" fmla="*/ 6019948 h 6286499"/>
              <a:gd name="connsiteX74" fmla="*/ 1827211 w 6936598"/>
              <a:gd name="connsiteY74" fmla="*/ 6008965 h 6286499"/>
              <a:gd name="connsiteX75" fmla="*/ 1794862 w 6936598"/>
              <a:gd name="connsiteY75" fmla="*/ 6030930 h 6286499"/>
              <a:gd name="connsiteX76" fmla="*/ 1740956 w 6936598"/>
              <a:gd name="connsiteY76" fmla="*/ 6019948 h 6286499"/>
              <a:gd name="connsiteX77" fmla="*/ 1708608 w 6936598"/>
              <a:gd name="connsiteY77" fmla="*/ 6008965 h 6286499"/>
              <a:gd name="connsiteX78" fmla="*/ 1687045 w 6936598"/>
              <a:gd name="connsiteY78" fmla="*/ 6008965 h 6286499"/>
              <a:gd name="connsiteX79" fmla="*/ 1568447 w 6936598"/>
              <a:gd name="connsiteY79" fmla="*/ 5976023 h 6286499"/>
              <a:gd name="connsiteX80" fmla="*/ 1449844 w 6936598"/>
              <a:gd name="connsiteY80" fmla="*/ 5954058 h 6286499"/>
              <a:gd name="connsiteX81" fmla="*/ 1449844 w 6936598"/>
              <a:gd name="connsiteY81" fmla="*/ 5943076 h 6286499"/>
              <a:gd name="connsiteX82" fmla="*/ 2474032 w 6936598"/>
              <a:gd name="connsiteY82" fmla="*/ 5919693 h 6286499"/>
              <a:gd name="connsiteX83" fmla="*/ 2500993 w 6936598"/>
              <a:gd name="connsiteY83" fmla="*/ 5919693 h 6286499"/>
              <a:gd name="connsiteX84" fmla="*/ 2495600 w 6936598"/>
              <a:gd name="connsiteY84" fmla="*/ 5930463 h 6286499"/>
              <a:gd name="connsiteX85" fmla="*/ 2474032 w 6936598"/>
              <a:gd name="connsiteY85" fmla="*/ 5919693 h 6286499"/>
              <a:gd name="connsiteX86" fmla="*/ 2501274 w 6936598"/>
              <a:gd name="connsiteY86" fmla="*/ 5919124 h 6286499"/>
              <a:gd name="connsiteX87" fmla="*/ 2506386 w 6936598"/>
              <a:gd name="connsiteY87" fmla="*/ 5919693 h 6286499"/>
              <a:gd name="connsiteX88" fmla="*/ 2500993 w 6936598"/>
              <a:gd name="connsiteY88" fmla="*/ 5919693 h 6286499"/>
              <a:gd name="connsiteX89" fmla="*/ 1923904 w 6936598"/>
              <a:gd name="connsiteY89" fmla="*/ 5919114 h 6286499"/>
              <a:gd name="connsiteX90" fmla="*/ 2064810 w 6936598"/>
              <a:gd name="connsiteY90" fmla="*/ 5931097 h 6286499"/>
              <a:gd name="connsiteX91" fmla="*/ 2010616 w 6936598"/>
              <a:gd name="connsiteY91" fmla="*/ 5943076 h 6286499"/>
              <a:gd name="connsiteX92" fmla="*/ 1956419 w 6936598"/>
              <a:gd name="connsiteY92" fmla="*/ 5931097 h 6286499"/>
              <a:gd name="connsiteX93" fmla="*/ 1923904 w 6936598"/>
              <a:gd name="connsiteY93" fmla="*/ 5919114 h 6286499"/>
              <a:gd name="connsiteX94" fmla="*/ 1330043 w 6936598"/>
              <a:gd name="connsiteY94" fmla="*/ 5903141 h 6286499"/>
              <a:gd name="connsiteX95" fmla="*/ 1352405 w 6936598"/>
              <a:gd name="connsiteY95" fmla="*/ 5903141 h 6286499"/>
              <a:gd name="connsiteX96" fmla="*/ 1385952 w 6936598"/>
              <a:gd name="connsiteY96" fmla="*/ 5903141 h 6286499"/>
              <a:gd name="connsiteX97" fmla="*/ 1330043 w 6936598"/>
              <a:gd name="connsiteY97" fmla="*/ 5903141 h 6286499"/>
              <a:gd name="connsiteX98" fmla="*/ 3186120 w 6936598"/>
              <a:gd name="connsiteY98" fmla="*/ 5887168 h 6286499"/>
              <a:gd name="connsiteX99" fmla="*/ 3230845 w 6936598"/>
              <a:gd name="connsiteY99" fmla="*/ 5887168 h 6286499"/>
              <a:gd name="connsiteX100" fmla="*/ 3208482 w 6936598"/>
              <a:gd name="connsiteY100" fmla="*/ 5897818 h 6286499"/>
              <a:gd name="connsiteX101" fmla="*/ 3119033 w 6936598"/>
              <a:gd name="connsiteY101" fmla="*/ 5908463 h 6286499"/>
              <a:gd name="connsiteX102" fmla="*/ 3186120 w 6936598"/>
              <a:gd name="connsiteY102" fmla="*/ 5887168 h 6286499"/>
              <a:gd name="connsiteX103" fmla="*/ 2292911 w 6936598"/>
              <a:gd name="connsiteY103" fmla="*/ 5886785 h 6286499"/>
              <a:gd name="connsiteX104" fmla="*/ 2294776 w 6936598"/>
              <a:gd name="connsiteY104" fmla="*/ 5887716 h 6286499"/>
              <a:gd name="connsiteX105" fmla="*/ 2315500 w 6936598"/>
              <a:gd name="connsiteY105" fmla="*/ 5889442 h 6286499"/>
              <a:gd name="connsiteX106" fmla="*/ 2174357 w 6936598"/>
              <a:gd name="connsiteY106" fmla="*/ 5886785 h 6286499"/>
              <a:gd name="connsiteX107" fmla="*/ 2195909 w 6936598"/>
              <a:gd name="connsiteY107" fmla="*/ 5897562 h 6286499"/>
              <a:gd name="connsiteX108" fmla="*/ 2303686 w 6936598"/>
              <a:gd name="connsiteY108" fmla="*/ 5908343 h 6286499"/>
              <a:gd name="connsiteX109" fmla="*/ 2342559 w 6936598"/>
              <a:gd name="connsiteY109" fmla="*/ 5909362 h 6286499"/>
              <a:gd name="connsiteX110" fmla="*/ 2355575 w 6936598"/>
              <a:gd name="connsiteY110" fmla="*/ 5911612 h 6286499"/>
              <a:gd name="connsiteX111" fmla="*/ 2360502 w 6936598"/>
              <a:gd name="connsiteY111" fmla="*/ 5911200 h 6286499"/>
              <a:gd name="connsiteX112" fmla="*/ 2367247 w 6936598"/>
              <a:gd name="connsiteY112" fmla="*/ 5913016 h 6286499"/>
              <a:gd name="connsiteX113" fmla="*/ 2387758 w 6936598"/>
              <a:gd name="connsiteY113" fmla="*/ 5908921 h 6286499"/>
              <a:gd name="connsiteX114" fmla="*/ 2360502 w 6936598"/>
              <a:gd name="connsiteY114" fmla="*/ 5911200 h 6286499"/>
              <a:gd name="connsiteX115" fmla="*/ 2354881 w 6936598"/>
              <a:gd name="connsiteY115" fmla="*/ 5909686 h 6286499"/>
              <a:gd name="connsiteX116" fmla="*/ 2342559 w 6936598"/>
              <a:gd name="connsiteY116" fmla="*/ 5909362 h 6286499"/>
              <a:gd name="connsiteX117" fmla="*/ 2324399 w 6936598"/>
              <a:gd name="connsiteY117" fmla="*/ 5906225 h 6286499"/>
              <a:gd name="connsiteX118" fmla="*/ 2298122 w 6936598"/>
              <a:gd name="connsiteY118" fmla="*/ 5897264 h 6286499"/>
              <a:gd name="connsiteX119" fmla="*/ 2240367 w 6936598"/>
              <a:gd name="connsiteY119" fmla="*/ 5896213 h 6286499"/>
              <a:gd name="connsiteX120" fmla="*/ 2174357 w 6936598"/>
              <a:gd name="connsiteY120" fmla="*/ 5886785 h 6286499"/>
              <a:gd name="connsiteX121" fmla="*/ 2375091 w 6936598"/>
              <a:gd name="connsiteY121" fmla="*/ 5883920 h 6286499"/>
              <a:gd name="connsiteX122" fmla="*/ 2336021 w 6936598"/>
              <a:gd name="connsiteY122" fmla="*/ 5886785 h 6286499"/>
              <a:gd name="connsiteX123" fmla="*/ 2353478 w 6936598"/>
              <a:gd name="connsiteY123" fmla="*/ 5892601 h 6286499"/>
              <a:gd name="connsiteX124" fmla="*/ 2420111 w 6936598"/>
              <a:gd name="connsiteY124" fmla="*/ 5898150 h 6286499"/>
              <a:gd name="connsiteX125" fmla="*/ 2428236 w 6936598"/>
              <a:gd name="connsiteY125" fmla="*/ 5888788 h 6286499"/>
              <a:gd name="connsiteX126" fmla="*/ 2422245 w 6936598"/>
              <a:gd name="connsiteY126" fmla="*/ 5888128 h 6286499"/>
              <a:gd name="connsiteX127" fmla="*/ 2375091 w 6936598"/>
              <a:gd name="connsiteY127" fmla="*/ 5883920 h 6286499"/>
              <a:gd name="connsiteX128" fmla="*/ 1513741 w 6936598"/>
              <a:gd name="connsiteY128" fmla="*/ 5871195 h 6286499"/>
              <a:gd name="connsiteX129" fmla="*/ 1513741 w 6936598"/>
              <a:gd name="connsiteY129" fmla="*/ 5879183 h 6286499"/>
              <a:gd name="connsiteX130" fmla="*/ 1473806 w 6936598"/>
              <a:gd name="connsiteY130" fmla="*/ 5879183 h 6286499"/>
              <a:gd name="connsiteX131" fmla="*/ 1513741 w 6936598"/>
              <a:gd name="connsiteY131" fmla="*/ 5871195 h 6286499"/>
              <a:gd name="connsiteX132" fmla="*/ 3366617 w 6936598"/>
              <a:gd name="connsiteY132" fmla="*/ 5855222 h 6286499"/>
              <a:gd name="connsiteX133" fmla="*/ 3366617 w 6936598"/>
              <a:gd name="connsiteY133" fmla="*/ 5867205 h 6286499"/>
              <a:gd name="connsiteX134" fmla="*/ 3302726 w 6936598"/>
              <a:gd name="connsiteY134" fmla="*/ 5867205 h 6286499"/>
              <a:gd name="connsiteX135" fmla="*/ 3366617 w 6936598"/>
              <a:gd name="connsiteY135" fmla="*/ 5855222 h 6286499"/>
              <a:gd name="connsiteX136" fmla="*/ 3302721 w 6936598"/>
              <a:gd name="connsiteY136" fmla="*/ 5855222 h 6286499"/>
              <a:gd name="connsiteX137" fmla="*/ 3182921 w 6936598"/>
              <a:gd name="connsiteY137" fmla="*/ 5887168 h 6286499"/>
              <a:gd name="connsiteX138" fmla="*/ 3182921 w 6936598"/>
              <a:gd name="connsiteY138" fmla="*/ 5865872 h 6286499"/>
              <a:gd name="connsiteX139" fmla="*/ 3302721 w 6936598"/>
              <a:gd name="connsiteY139" fmla="*/ 5855222 h 6286499"/>
              <a:gd name="connsiteX140" fmla="*/ 1314073 w 6936598"/>
              <a:gd name="connsiteY140" fmla="*/ 5850228 h 6286499"/>
              <a:gd name="connsiteX141" fmla="*/ 1354005 w 6936598"/>
              <a:gd name="connsiteY141" fmla="*/ 5859216 h 6286499"/>
              <a:gd name="connsiteX142" fmla="*/ 1290113 w 6936598"/>
              <a:gd name="connsiteY142" fmla="*/ 5859216 h 6286499"/>
              <a:gd name="connsiteX143" fmla="*/ 1314073 w 6936598"/>
              <a:gd name="connsiteY143" fmla="*/ 5850228 h 6286499"/>
              <a:gd name="connsiteX144" fmla="*/ 2419613 w 6936598"/>
              <a:gd name="connsiteY144" fmla="*/ 5842619 h 6286499"/>
              <a:gd name="connsiteX145" fmla="*/ 2443797 w 6936598"/>
              <a:gd name="connsiteY145" fmla="*/ 5843670 h 6286499"/>
              <a:gd name="connsiteX146" fmla="*/ 2439755 w 6936598"/>
              <a:gd name="connsiteY146" fmla="*/ 5843670 h 6286499"/>
              <a:gd name="connsiteX147" fmla="*/ 2411463 w 6936598"/>
              <a:gd name="connsiteY147" fmla="*/ 5843670 h 6286499"/>
              <a:gd name="connsiteX148" fmla="*/ 2623868 w 6936598"/>
              <a:gd name="connsiteY148" fmla="*/ 5825942 h 6286499"/>
              <a:gd name="connsiteX149" fmla="*/ 2614460 w 6936598"/>
              <a:gd name="connsiteY149" fmla="*/ 5828769 h 6286499"/>
              <a:gd name="connsiteX150" fmla="*/ 2606139 w 6936598"/>
              <a:gd name="connsiteY150" fmla="*/ 5833518 h 6286499"/>
              <a:gd name="connsiteX151" fmla="*/ 2580305 w 6936598"/>
              <a:gd name="connsiteY151" fmla="*/ 5841457 h 6286499"/>
              <a:gd name="connsiteX152" fmla="*/ 2580305 w 6936598"/>
              <a:gd name="connsiteY152" fmla="*/ 5847237 h 6286499"/>
              <a:gd name="connsiteX153" fmla="*/ 2571179 w 6936598"/>
              <a:gd name="connsiteY153" fmla="*/ 5844264 h 6286499"/>
              <a:gd name="connsiteX154" fmla="*/ 2571093 w 6936598"/>
              <a:gd name="connsiteY154" fmla="*/ 5844289 h 6286499"/>
              <a:gd name="connsiteX155" fmla="*/ 2527953 w 6936598"/>
              <a:gd name="connsiteY155" fmla="*/ 5855061 h 6286499"/>
              <a:gd name="connsiteX156" fmla="*/ 2581799 w 6936598"/>
              <a:gd name="connsiteY156" fmla="*/ 5855061 h 6286499"/>
              <a:gd name="connsiteX157" fmla="*/ 2583907 w 6936598"/>
              <a:gd name="connsiteY157" fmla="*/ 5854446 h 6286499"/>
              <a:gd name="connsiteX158" fmla="*/ 2598778 w 6936598"/>
              <a:gd name="connsiteY158" fmla="*/ 5855061 h 6286499"/>
              <a:gd name="connsiteX159" fmla="*/ 2603442 w 6936598"/>
              <a:gd name="connsiteY159" fmla="*/ 5855061 h 6286499"/>
              <a:gd name="connsiteX160" fmla="*/ 2633577 w 6936598"/>
              <a:gd name="connsiteY160" fmla="*/ 5835435 h 6286499"/>
              <a:gd name="connsiteX161" fmla="*/ 2576954 w 6936598"/>
              <a:gd name="connsiteY161" fmla="*/ 5824302 h 6286499"/>
              <a:gd name="connsiteX162" fmla="*/ 2573790 w 6936598"/>
              <a:gd name="connsiteY162" fmla="*/ 5826787 h 6286499"/>
              <a:gd name="connsiteX163" fmla="*/ 2573201 w 6936598"/>
              <a:gd name="connsiteY163" fmla="*/ 5828256 h 6286499"/>
              <a:gd name="connsiteX164" fmla="*/ 2580305 w 6936598"/>
              <a:gd name="connsiteY164" fmla="*/ 5825942 h 6286499"/>
              <a:gd name="connsiteX165" fmla="*/ 2666842 w 6936598"/>
              <a:gd name="connsiteY165" fmla="*/ 5822747 h 6286499"/>
              <a:gd name="connsiteX166" fmla="*/ 2643201 w 6936598"/>
              <a:gd name="connsiteY166" fmla="*/ 5832945 h 6286499"/>
              <a:gd name="connsiteX167" fmla="*/ 2689390 w 6936598"/>
              <a:gd name="connsiteY167" fmla="*/ 5822817 h 6286499"/>
              <a:gd name="connsiteX168" fmla="*/ 2689450 w 6936598"/>
              <a:gd name="connsiteY168" fmla="*/ 5822747 h 6286499"/>
              <a:gd name="connsiteX169" fmla="*/ 2477719 w 6936598"/>
              <a:gd name="connsiteY169" fmla="*/ 5822350 h 6286499"/>
              <a:gd name="connsiteX170" fmla="*/ 2476131 w 6936598"/>
              <a:gd name="connsiteY170" fmla="*/ 5823460 h 6286499"/>
              <a:gd name="connsiteX171" fmla="*/ 2486907 w 6936598"/>
              <a:gd name="connsiteY171" fmla="*/ 5832889 h 6286499"/>
              <a:gd name="connsiteX172" fmla="*/ 2453230 w 6936598"/>
              <a:gd name="connsiteY172" fmla="*/ 5838282 h 6286499"/>
              <a:gd name="connsiteX173" fmla="*/ 2419613 w 6936598"/>
              <a:gd name="connsiteY173" fmla="*/ 5842619 h 6286499"/>
              <a:gd name="connsiteX174" fmla="*/ 2412811 w 6936598"/>
              <a:gd name="connsiteY174" fmla="*/ 5842322 h 6286499"/>
              <a:gd name="connsiteX175" fmla="*/ 2389911 w 6936598"/>
              <a:gd name="connsiteY175" fmla="*/ 5832889 h 6286499"/>
              <a:gd name="connsiteX176" fmla="*/ 2422245 w 6936598"/>
              <a:gd name="connsiteY176" fmla="*/ 5832889 h 6286499"/>
              <a:gd name="connsiteX177" fmla="*/ 2472089 w 6936598"/>
              <a:gd name="connsiteY177" fmla="*/ 5823458 h 6286499"/>
              <a:gd name="connsiteX178" fmla="*/ 2478078 w 6936598"/>
              <a:gd name="connsiteY178" fmla="*/ 5822280 h 6286499"/>
              <a:gd name="connsiteX179" fmla="*/ 2477719 w 6936598"/>
              <a:gd name="connsiteY179" fmla="*/ 5822350 h 6286499"/>
              <a:gd name="connsiteX180" fmla="*/ 2477817 w 6936598"/>
              <a:gd name="connsiteY180" fmla="*/ 5822282 h 6286499"/>
              <a:gd name="connsiteX181" fmla="*/ 2493477 w 6936598"/>
              <a:gd name="connsiteY181" fmla="*/ 5819248 h 6286499"/>
              <a:gd name="connsiteX182" fmla="*/ 2497688 w 6936598"/>
              <a:gd name="connsiteY182" fmla="*/ 5822114 h 6286499"/>
              <a:gd name="connsiteX183" fmla="*/ 2478078 w 6936598"/>
              <a:gd name="connsiteY183" fmla="*/ 5822280 h 6286499"/>
              <a:gd name="connsiteX184" fmla="*/ 2558522 w 6936598"/>
              <a:gd name="connsiteY184" fmla="*/ 5815291 h 6286499"/>
              <a:gd name="connsiteX185" fmla="*/ 2504067 w 6936598"/>
              <a:gd name="connsiteY185" fmla="*/ 5836587 h 6286499"/>
              <a:gd name="connsiteX186" fmla="*/ 2504067 w 6936598"/>
              <a:gd name="connsiteY186" fmla="*/ 5825942 h 6286499"/>
              <a:gd name="connsiteX187" fmla="*/ 2558522 w 6936598"/>
              <a:gd name="connsiteY187" fmla="*/ 5815291 h 6286499"/>
              <a:gd name="connsiteX188" fmla="*/ 4063939 w 6936598"/>
              <a:gd name="connsiteY188" fmla="*/ 5814043 h 6286499"/>
              <a:gd name="connsiteX189" fmla="*/ 4005536 w 6936598"/>
              <a:gd name="connsiteY189" fmla="*/ 5836058 h 6286499"/>
              <a:gd name="connsiteX190" fmla="*/ 4036682 w 6936598"/>
              <a:gd name="connsiteY190" fmla="*/ 5824875 h 6286499"/>
              <a:gd name="connsiteX191" fmla="*/ 4063939 w 6936598"/>
              <a:gd name="connsiteY191" fmla="*/ 5814043 h 6286499"/>
              <a:gd name="connsiteX192" fmla="*/ 3842606 w 6936598"/>
              <a:gd name="connsiteY192" fmla="*/ 5811357 h 6286499"/>
              <a:gd name="connsiteX193" fmla="*/ 3843637 w 6936598"/>
              <a:gd name="connsiteY193" fmla="*/ 5811976 h 6286499"/>
              <a:gd name="connsiteX194" fmla="*/ 3800502 w 6936598"/>
              <a:gd name="connsiteY194" fmla="*/ 5822747 h 6286499"/>
              <a:gd name="connsiteX195" fmla="*/ 2090648 w 6936598"/>
              <a:gd name="connsiteY195" fmla="*/ 5804455 h 6286499"/>
              <a:gd name="connsiteX196" fmla="*/ 2086105 w 6936598"/>
              <a:gd name="connsiteY196" fmla="*/ 5804646 h 6286499"/>
              <a:gd name="connsiteX197" fmla="*/ 2082383 w 6936598"/>
              <a:gd name="connsiteY197" fmla="*/ 5806819 h 6286499"/>
              <a:gd name="connsiteX198" fmla="*/ 2584849 w 6936598"/>
              <a:gd name="connsiteY198" fmla="*/ 5799947 h 6286499"/>
              <a:gd name="connsiteX199" fmla="*/ 2552504 w 6936598"/>
              <a:gd name="connsiteY199" fmla="*/ 5804027 h 6286499"/>
              <a:gd name="connsiteX200" fmla="*/ 2550457 w 6936598"/>
              <a:gd name="connsiteY200" fmla="*/ 5805319 h 6286499"/>
              <a:gd name="connsiteX201" fmla="*/ 2587494 w 6936598"/>
              <a:gd name="connsiteY201" fmla="*/ 5814190 h 6286499"/>
              <a:gd name="connsiteX202" fmla="*/ 2592661 w 6936598"/>
              <a:gd name="connsiteY202" fmla="*/ 5811976 h 6286499"/>
              <a:gd name="connsiteX203" fmla="*/ 2589290 w 6936598"/>
              <a:gd name="connsiteY203" fmla="*/ 5814617 h 6286499"/>
              <a:gd name="connsiteX204" fmla="*/ 2614334 w 6936598"/>
              <a:gd name="connsiteY204" fmla="*/ 5820614 h 6286499"/>
              <a:gd name="connsiteX205" fmla="*/ 2637234 w 6936598"/>
              <a:gd name="connsiteY205" fmla="*/ 5815734 h 6286499"/>
              <a:gd name="connsiteX206" fmla="*/ 2625014 w 6936598"/>
              <a:gd name="connsiteY206" fmla="*/ 5811976 h 6286499"/>
              <a:gd name="connsiteX207" fmla="*/ 2635796 w 6936598"/>
              <a:gd name="connsiteY207" fmla="*/ 5801205 h 6286499"/>
              <a:gd name="connsiteX208" fmla="*/ 2476389 w 6936598"/>
              <a:gd name="connsiteY208" fmla="*/ 5799941 h 6286499"/>
              <a:gd name="connsiteX209" fmla="*/ 2476916 w 6936598"/>
              <a:gd name="connsiteY209" fmla="*/ 5803313 h 6286499"/>
              <a:gd name="connsiteX210" fmla="*/ 2432185 w 6936598"/>
              <a:gd name="connsiteY210" fmla="*/ 5815291 h 6286499"/>
              <a:gd name="connsiteX211" fmla="*/ 2432185 w 6936598"/>
              <a:gd name="connsiteY211" fmla="*/ 5803313 h 6286499"/>
              <a:gd name="connsiteX212" fmla="*/ 2443369 w 6936598"/>
              <a:gd name="connsiteY212" fmla="*/ 5803313 h 6286499"/>
              <a:gd name="connsiteX213" fmla="*/ 2476389 w 6936598"/>
              <a:gd name="connsiteY213" fmla="*/ 5799941 h 6286499"/>
              <a:gd name="connsiteX214" fmla="*/ 2559950 w 6936598"/>
              <a:gd name="connsiteY214" fmla="*/ 5799334 h 6286499"/>
              <a:gd name="connsiteX215" fmla="*/ 2559698 w 6936598"/>
              <a:gd name="connsiteY215" fmla="*/ 5799495 h 6286499"/>
              <a:gd name="connsiteX216" fmla="*/ 2560644 w 6936598"/>
              <a:gd name="connsiteY216" fmla="*/ 5799348 h 6286499"/>
              <a:gd name="connsiteX217" fmla="*/ 2056579 w 6936598"/>
              <a:gd name="connsiteY217" fmla="*/ 5791334 h 6286499"/>
              <a:gd name="connsiteX218" fmla="*/ 2058788 w 6936598"/>
              <a:gd name="connsiteY218" fmla="*/ 5795752 h 6286499"/>
              <a:gd name="connsiteX219" fmla="*/ 2064810 w 6936598"/>
              <a:gd name="connsiteY219" fmla="*/ 5791334 h 6286499"/>
              <a:gd name="connsiteX220" fmla="*/ 2215355 w 6936598"/>
              <a:gd name="connsiteY220" fmla="*/ 5788648 h 6286499"/>
              <a:gd name="connsiteX221" fmla="*/ 2217467 w 6936598"/>
              <a:gd name="connsiteY221" fmla="*/ 5789775 h 6286499"/>
              <a:gd name="connsiteX222" fmla="*/ 2197625 w 6936598"/>
              <a:gd name="connsiteY222" fmla="*/ 5788914 h 6286499"/>
              <a:gd name="connsiteX223" fmla="*/ 2189320 w 6936598"/>
              <a:gd name="connsiteY223" fmla="*/ 5795826 h 6286499"/>
              <a:gd name="connsiteX224" fmla="*/ 2244780 w 6936598"/>
              <a:gd name="connsiteY224" fmla="*/ 5790278 h 6286499"/>
              <a:gd name="connsiteX225" fmla="*/ 2076788 w 6936598"/>
              <a:gd name="connsiteY225" fmla="*/ 5784578 h 6286499"/>
              <a:gd name="connsiteX226" fmla="*/ 2076788 w 6936598"/>
              <a:gd name="connsiteY226" fmla="*/ 5791334 h 6286499"/>
              <a:gd name="connsiteX227" fmla="*/ 2096757 w 6936598"/>
              <a:gd name="connsiteY227" fmla="*/ 5791334 h 6286499"/>
              <a:gd name="connsiteX228" fmla="*/ 2132646 w 6936598"/>
              <a:gd name="connsiteY228" fmla="*/ 5792456 h 6286499"/>
              <a:gd name="connsiteX229" fmla="*/ 2142024 w 6936598"/>
              <a:gd name="connsiteY229" fmla="*/ 5789775 h 6286499"/>
              <a:gd name="connsiteX230" fmla="*/ 2142024 w 6936598"/>
              <a:gd name="connsiteY230" fmla="*/ 5795001 h 6286499"/>
              <a:gd name="connsiteX231" fmla="*/ 2147719 w 6936598"/>
              <a:gd name="connsiteY231" fmla="*/ 5799987 h 6286499"/>
              <a:gd name="connsiteX232" fmla="*/ 2173381 w 6936598"/>
              <a:gd name="connsiteY232" fmla="*/ 5797416 h 6286499"/>
              <a:gd name="connsiteX233" fmla="*/ 2169377 w 6936598"/>
              <a:gd name="connsiteY233" fmla="*/ 5795816 h 6286499"/>
              <a:gd name="connsiteX234" fmla="*/ 2172073 w 6936598"/>
              <a:gd name="connsiteY234" fmla="*/ 5790434 h 6286499"/>
              <a:gd name="connsiteX235" fmla="*/ 2083102 w 6936598"/>
              <a:gd name="connsiteY235" fmla="*/ 5785046 h 6286499"/>
              <a:gd name="connsiteX236" fmla="*/ 4157282 w 6936598"/>
              <a:gd name="connsiteY236" fmla="*/ 5783346 h 6286499"/>
              <a:gd name="connsiteX237" fmla="*/ 4157282 w 6936598"/>
              <a:gd name="connsiteY237" fmla="*/ 5793996 h 6286499"/>
              <a:gd name="connsiteX238" fmla="*/ 4101374 w 6936598"/>
              <a:gd name="connsiteY238" fmla="*/ 5815291 h 6286499"/>
              <a:gd name="connsiteX239" fmla="*/ 4123736 w 6936598"/>
              <a:gd name="connsiteY239" fmla="*/ 5793996 h 6286499"/>
              <a:gd name="connsiteX240" fmla="*/ 4157282 w 6936598"/>
              <a:gd name="connsiteY240" fmla="*/ 5783346 h 6286499"/>
              <a:gd name="connsiteX241" fmla="*/ 2010874 w 6936598"/>
              <a:gd name="connsiteY241" fmla="*/ 5780794 h 6286499"/>
              <a:gd name="connsiteX242" fmla="*/ 2020438 w 6936598"/>
              <a:gd name="connsiteY242" fmla="*/ 5799897 h 6286499"/>
              <a:gd name="connsiteX243" fmla="*/ 2034248 w 6936598"/>
              <a:gd name="connsiteY243" fmla="*/ 5800556 h 6286499"/>
              <a:gd name="connsiteX244" fmla="*/ 2023466 w 6936598"/>
              <a:gd name="connsiteY244" fmla="*/ 5789775 h 6286499"/>
              <a:gd name="connsiteX245" fmla="*/ 2045521 w 6936598"/>
              <a:gd name="connsiteY245" fmla="*/ 5789775 h 6286499"/>
              <a:gd name="connsiteX246" fmla="*/ 2063960 w 6936598"/>
              <a:gd name="connsiteY246" fmla="*/ 5783632 h 6286499"/>
              <a:gd name="connsiteX247" fmla="*/ 2046598 w 6936598"/>
              <a:gd name="connsiteY247" fmla="*/ 5782349 h 6286499"/>
              <a:gd name="connsiteX248" fmla="*/ 1344795 w 6936598"/>
              <a:gd name="connsiteY248" fmla="*/ 5776800 h 6286499"/>
              <a:gd name="connsiteX249" fmla="*/ 1358997 w 6936598"/>
              <a:gd name="connsiteY249" fmla="*/ 5783346 h 6286499"/>
              <a:gd name="connsiteX250" fmla="*/ 1385952 w 6936598"/>
              <a:gd name="connsiteY250" fmla="*/ 5799319 h 6286499"/>
              <a:gd name="connsiteX251" fmla="*/ 1344879 w 6936598"/>
              <a:gd name="connsiteY251" fmla="*/ 5778022 h 6286499"/>
              <a:gd name="connsiteX252" fmla="*/ 1336111 w 6936598"/>
              <a:gd name="connsiteY252" fmla="*/ 5772798 h 6286499"/>
              <a:gd name="connsiteX253" fmla="*/ 1344557 w 6936598"/>
              <a:gd name="connsiteY253" fmla="*/ 5773362 h 6286499"/>
              <a:gd name="connsiteX254" fmla="*/ 1344795 w 6936598"/>
              <a:gd name="connsiteY254" fmla="*/ 5776800 h 6286499"/>
              <a:gd name="connsiteX255" fmla="*/ 1324339 w 6936598"/>
              <a:gd name="connsiteY255" fmla="*/ 5767372 h 6286499"/>
              <a:gd name="connsiteX256" fmla="*/ 1336111 w 6936598"/>
              <a:gd name="connsiteY256" fmla="*/ 5772798 h 6286499"/>
              <a:gd name="connsiteX257" fmla="*/ 1334609 w 6936598"/>
              <a:gd name="connsiteY257" fmla="*/ 5772697 h 6286499"/>
              <a:gd name="connsiteX258" fmla="*/ 1324339 w 6936598"/>
              <a:gd name="connsiteY258" fmla="*/ 5767372 h 6286499"/>
              <a:gd name="connsiteX259" fmla="*/ 2488094 w 6936598"/>
              <a:gd name="connsiteY259" fmla="*/ 5762049 h 6286499"/>
              <a:gd name="connsiteX260" fmla="*/ 2583932 w 6936598"/>
              <a:gd name="connsiteY260" fmla="*/ 5772694 h 6286499"/>
              <a:gd name="connsiteX261" fmla="*/ 2551985 w 6936598"/>
              <a:gd name="connsiteY261" fmla="*/ 5772694 h 6286499"/>
              <a:gd name="connsiteX262" fmla="*/ 2520040 w 6936598"/>
              <a:gd name="connsiteY262" fmla="*/ 5783346 h 6286499"/>
              <a:gd name="connsiteX263" fmla="*/ 2488094 w 6936598"/>
              <a:gd name="connsiteY263" fmla="*/ 5762049 h 6286499"/>
              <a:gd name="connsiteX264" fmla="*/ 858839 w 6936598"/>
              <a:gd name="connsiteY264" fmla="*/ 5751399 h 6286499"/>
              <a:gd name="connsiteX265" fmla="*/ 922732 w 6936598"/>
              <a:gd name="connsiteY265" fmla="*/ 5791334 h 6286499"/>
              <a:gd name="connsiteX266" fmla="*/ 858839 w 6936598"/>
              <a:gd name="connsiteY266" fmla="*/ 5751399 h 6286499"/>
              <a:gd name="connsiteX267" fmla="*/ 2527953 w 6936598"/>
              <a:gd name="connsiteY267" fmla="*/ 5736573 h 6286499"/>
              <a:gd name="connsiteX268" fmla="*/ 2355404 w 6936598"/>
              <a:gd name="connsiteY268" fmla="*/ 5768891 h 6286499"/>
              <a:gd name="connsiteX269" fmla="*/ 2387758 w 6936598"/>
              <a:gd name="connsiteY269" fmla="*/ 5779662 h 6286499"/>
              <a:gd name="connsiteX270" fmla="*/ 2323051 w 6936598"/>
              <a:gd name="connsiteY270" fmla="*/ 5779662 h 6286499"/>
              <a:gd name="connsiteX271" fmla="*/ 2346414 w 6936598"/>
              <a:gd name="connsiteY271" fmla="*/ 5783346 h 6286499"/>
              <a:gd name="connsiteX272" fmla="*/ 2350208 w 6936598"/>
              <a:gd name="connsiteY272" fmla="*/ 5783346 h 6286499"/>
              <a:gd name="connsiteX273" fmla="*/ 2366191 w 6936598"/>
              <a:gd name="connsiteY273" fmla="*/ 5779662 h 6286499"/>
              <a:gd name="connsiteX274" fmla="*/ 2358816 w 6936598"/>
              <a:gd name="connsiteY274" fmla="*/ 5783346 h 6286499"/>
              <a:gd name="connsiteX275" fmla="*/ 2375281 w 6936598"/>
              <a:gd name="connsiteY275" fmla="*/ 5783346 h 6286499"/>
              <a:gd name="connsiteX276" fmla="*/ 2375287 w 6936598"/>
              <a:gd name="connsiteY276" fmla="*/ 5783346 h 6286499"/>
              <a:gd name="connsiteX277" fmla="*/ 2320374 w 6936598"/>
              <a:gd name="connsiteY277" fmla="*/ 5791334 h 6286499"/>
              <a:gd name="connsiteX278" fmla="*/ 2324097 w 6936598"/>
              <a:gd name="connsiteY278" fmla="*/ 5789980 h 6286499"/>
              <a:gd name="connsiteX279" fmla="*/ 2312270 w 6936598"/>
              <a:gd name="connsiteY279" fmla="*/ 5790434 h 6286499"/>
              <a:gd name="connsiteX280" fmla="*/ 2279915 w 6936598"/>
              <a:gd name="connsiteY280" fmla="*/ 5768891 h 6286499"/>
              <a:gd name="connsiteX281" fmla="*/ 2270221 w 6936598"/>
              <a:gd name="connsiteY281" fmla="*/ 5775346 h 6286499"/>
              <a:gd name="connsiteX282" fmla="*/ 2304406 w 6936598"/>
              <a:gd name="connsiteY282" fmla="*/ 5779350 h 6286499"/>
              <a:gd name="connsiteX283" fmla="*/ 2256486 w 6936598"/>
              <a:gd name="connsiteY283" fmla="*/ 5785589 h 6286499"/>
              <a:gd name="connsiteX284" fmla="*/ 2255390 w 6936598"/>
              <a:gd name="connsiteY284" fmla="*/ 5785222 h 6286499"/>
              <a:gd name="connsiteX285" fmla="*/ 2248326 w 6936598"/>
              <a:gd name="connsiteY285" fmla="*/ 5789926 h 6286499"/>
              <a:gd name="connsiteX286" fmla="*/ 2249801 w 6936598"/>
              <a:gd name="connsiteY286" fmla="*/ 5789775 h 6286499"/>
              <a:gd name="connsiteX287" fmla="*/ 2314468 w 6936598"/>
              <a:gd name="connsiteY287" fmla="*/ 5800556 h 6286499"/>
              <a:gd name="connsiteX288" fmla="*/ 2400687 w 6936598"/>
              <a:gd name="connsiteY288" fmla="*/ 5789775 h 6286499"/>
              <a:gd name="connsiteX289" fmla="*/ 2411463 w 6936598"/>
              <a:gd name="connsiteY289" fmla="*/ 5800556 h 6286499"/>
              <a:gd name="connsiteX290" fmla="*/ 2271353 w 6936598"/>
              <a:gd name="connsiteY290" fmla="*/ 5822114 h 6286499"/>
              <a:gd name="connsiteX291" fmla="*/ 2271353 w 6936598"/>
              <a:gd name="connsiteY291" fmla="*/ 5832889 h 6286499"/>
              <a:gd name="connsiteX292" fmla="*/ 2330185 w 6936598"/>
              <a:gd name="connsiteY292" fmla="*/ 5832889 h 6286499"/>
              <a:gd name="connsiteX293" fmla="*/ 2329863 w 6936598"/>
              <a:gd name="connsiteY293" fmla="*/ 5830766 h 6286499"/>
              <a:gd name="connsiteX294" fmla="*/ 2342345 w 6936598"/>
              <a:gd name="connsiteY294" fmla="*/ 5823275 h 6286499"/>
              <a:gd name="connsiteX295" fmla="*/ 2338334 w 6936598"/>
              <a:gd name="connsiteY295" fmla="*/ 5832889 h 6286499"/>
              <a:gd name="connsiteX296" fmla="*/ 2368353 w 6936598"/>
              <a:gd name="connsiteY296" fmla="*/ 5832889 h 6286499"/>
              <a:gd name="connsiteX297" fmla="*/ 2389911 w 6936598"/>
              <a:gd name="connsiteY297" fmla="*/ 5832889 h 6286499"/>
              <a:gd name="connsiteX298" fmla="*/ 2357577 w 6936598"/>
              <a:gd name="connsiteY298" fmla="*/ 5854446 h 6286499"/>
              <a:gd name="connsiteX299" fmla="*/ 2336021 w 6936598"/>
              <a:gd name="connsiteY299" fmla="*/ 5843670 h 6286499"/>
              <a:gd name="connsiteX300" fmla="*/ 2333681 w 6936598"/>
              <a:gd name="connsiteY300" fmla="*/ 5844068 h 6286499"/>
              <a:gd name="connsiteX301" fmla="*/ 2332357 w 6936598"/>
              <a:gd name="connsiteY301" fmla="*/ 5847237 h 6286499"/>
              <a:gd name="connsiteX302" fmla="*/ 2331925 w 6936598"/>
              <a:gd name="connsiteY302" fmla="*/ 5844365 h 6286499"/>
              <a:gd name="connsiteX303" fmla="*/ 2256537 w 6936598"/>
              <a:gd name="connsiteY303" fmla="*/ 5857143 h 6286499"/>
              <a:gd name="connsiteX304" fmla="*/ 2152800 w 6936598"/>
              <a:gd name="connsiteY304" fmla="*/ 5854446 h 6286499"/>
              <a:gd name="connsiteX305" fmla="*/ 2325244 w 6936598"/>
              <a:gd name="connsiteY305" fmla="*/ 5876004 h 6286499"/>
              <a:gd name="connsiteX306" fmla="*/ 2441749 w 6936598"/>
              <a:gd name="connsiteY306" fmla="*/ 5876004 h 6286499"/>
              <a:gd name="connsiteX307" fmla="*/ 2463246 w 6936598"/>
              <a:gd name="connsiteY307" fmla="*/ 5865832 h 6286499"/>
              <a:gd name="connsiteX308" fmla="*/ 2441679 w 6936598"/>
              <a:gd name="connsiteY308" fmla="*/ 5855061 h 6286499"/>
              <a:gd name="connsiteX309" fmla="*/ 2463246 w 6936598"/>
              <a:gd name="connsiteY309" fmla="*/ 5844289 h 6286499"/>
              <a:gd name="connsiteX310" fmla="*/ 2517172 w 6936598"/>
              <a:gd name="connsiteY310" fmla="*/ 5844289 h 6286499"/>
              <a:gd name="connsiteX311" fmla="*/ 2570842 w 6936598"/>
              <a:gd name="connsiteY311" fmla="*/ 5821314 h 6286499"/>
              <a:gd name="connsiteX312" fmla="*/ 2558522 w 6936598"/>
              <a:gd name="connsiteY312" fmla="*/ 5815291 h 6286499"/>
              <a:gd name="connsiteX313" fmla="*/ 2525851 w 6936598"/>
              <a:gd name="connsiteY313" fmla="*/ 5815291 h 6286499"/>
              <a:gd name="connsiteX314" fmla="*/ 2525851 w 6936598"/>
              <a:gd name="connsiteY314" fmla="*/ 5813329 h 6286499"/>
              <a:gd name="connsiteX315" fmla="*/ 2504067 w 6936598"/>
              <a:gd name="connsiteY315" fmla="*/ 5811301 h 6286499"/>
              <a:gd name="connsiteX316" fmla="*/ 2525851 w 6936598"/>
              <a:gd name="connsiteY316" fmla="*/ 5806633 h 6286499"/>
              <a:gd name="connsiteX317" fmla="*/ 2525851 w 6936598"/>
              <a:gd name="connsiteY317" fmla="*/ 5804641 h 6286499"/>
              <a:gd name="connsiteX318" fmla="*/ 2557821 w 6936598"/>
              <a:gd name="connsiteY318" fmla="*/ 5799781 h 6286499"/>
              <a:gd name="connsiteX319" fmla="*/ 2559909 w 6936598"/>
              <a:gd name="connsiteY319" fmla="*/ 5799334 h 6286499"/>
              <a:gd name="connsiteX320" fmla="*/ 2526605 w 6936598"/>
              <a:gd name="connsiteY320" fmla="*/ 5798514 h 6286499"/>
              <a:gd name="connsiteX321" fmla="*/ 2441679 w 6936598"/>
              <a:gd name="connsiteY321" fmla="*/ 5779662 h 6286499"/>
              <a:gd name="connsiteX322" fmla="*/ 2603442 w 6936598"/>
              <a:gd name="connsiteY322" fmla="*/ 5790434 h 6286499"/>
              <a:gd name="connsiteX323" fmla="*/ 2614229 w 6936598"/>
              <a:gd name="connsiteY323" fmla="*/ 5758121 h 6286499"/>
              <a:gd name="connsiteX324" fmla="*/ 2668150 w 6936598"/>
              <a:gd name="connsiteY324" fmla="*/ 5758121 h 6286499"/>
              <a:gd name="connsiteX325" fmla="*/ 2689717 w 6936598"/>
              <a:gd name="connsiteY325" fmla="*/ 5758121 h 6286499"/>
              <a:gd name="connsiteX326" fmla="*/ 2689717 w 6936598"/>
              <a:gd name="connsiteY326" fmla="*/ 5747349 h 6286499"/>
              <a:gd name="connsiteX327" fmla="*/ 2581874 w 6936598"/>
              <a:gd name="connsiteY327" fmla="*/ 5747349 h 6286499"/>
              <a:gd name="connsiteX328" fmla="*/ 2527953 w 6936598"/>
              <a:gd name="connsiteY328" fmla="*/ 5736573 h 6286499"/>
              <a:gd name="connsiteX329" fmla="*/ 1897664 w 6936598"/>
              <a:gd name="connsiteY329" fmla="*/ 5732684 h 6286499"/>
              <a:gd name="connsiteX330" fmla="*/ 1913249 w 6936598"/>
              <a:gd name="connsiteY330" fmla="*/ 5736573 h 6286499"/>
              <a:gd name="connsiteX331" fmla="*/ 1924035 w 6936598"/>
              <a:gd name="connsiteY331" fmla="*/ 5736573 h 6286499"/>
              <a:gd name="connsiteX332" fmla="*/ 1922949 w 6936598"/>
              <a:gd name="connsiteY332" fmla="*/ 5735492 h 6286499"/>
              <a:gd name="connsiteX333" fmla="*/ 4460771 w 6936598"/>
              <a:gd name="connsiteY333" fmla="*/ 5727437 h 6286499"/>
              <a:gd name="connsiteX334" fmla="*/ 4372644 w 6936598"/>
              <a:gd name="connsiteY334" fmla="*/ 5792783 h 6286499"/>
              <a:gd name="connsiteX335" fmla="*/ 4405693 w 6936598"/>
              <a:gd name="connsiteY335" fmla="*/ 5792783 h 6286499"/>
              <a:gd name="connsiteX336" fmla="*/ 4361627 w 6936598"/>
              <a:gd name="connsiteY336" fmla="*/ 5792783 h 6286499"/>
              <a:gd name="connsiteX337" fmla="*/ 4262483 w 6936598"/>
              <a:gd name="connsiteY337" fmla="*/ 5836345 h 6286499"/>
              <a:gd name="connsiteX338" fmla="*/ 4196387 w 6936598"/>
              <a:gd name="connsiteY338" fmla="*/ 5847237 h 6286499"/>
              <a:gd name="connsiteX339" fmla="*/ 4273501 w 6936598"/>
              <a:gd name="connsiteY339" fmla="*/ 5803675 h 6286499"/>
              <a:gd name="connsiteX340" fmla="*/ 4174358 w 6936598"/>
              <a:gd name="connsiteY340" fmla="*/ 5836345 h 6286499"/>
              <a:gd name="connsiteX341" fmla="*/ 4141309 w 6936598"/>
              <a:gd name="connsiteY341" fmla="*/ 5836345 h 6286499"/>
              <a:gd name="connsiteX342" fmla="*/ 4229436 w 6936598"/>
              <a:gd name="connsiteY342" fmla="*/ 5770999 h 6286499"/>
              <a:gd name="connsiteX343" fmla="*/ 4196387 w 6936598"/>
              <a:gd name="connsiteY343" fmla="*/ 5792783 h 6286499"/>
              <a:gd name="connsiteX344" fmla="*/ 4317566 w 6936598"/>
              <a:gd name="connsiteY344" fmla="*/ 5760112 h 6286499"/>
              <a:gd name="connsiteX345" fmla="*/ 4317566 w 6936598"/>
              <a:gd name="connsiteY345" fmla="*/ 5749221 h 6286499"/>
              <a:gd name="connsiteX346" fmla="*/ 4328579 w 6936598"/>
              <a:gd name="connsiteY346" fmla="*/ 5760112 h 6286499"/>
              <a:gd name="connsiteX347" fmla="*/ 4339597 w 6936598"/>
              <a:gd name="connsiteY347" fmla="*/ 5770999 h 6286499"/>
              <a:gd name="connsiteX348" fmla="*/ 4460771 w 6936598"/>
              <a:gd name="connsiteY348" fmla="*/ 5727437 h 6286499"/>
              <a:gd name="connsiteX349" fmla="*/ 4287170 w 6936598"/>
              <a:gd name="connsiteY349" fmla="*/ 5725445 h 6286499"/>
              <a:gd name="connsiteX350" fmla="*/ 4255400 w 6936598"/>
              <a:gd name="connsiteY350" fmla="*/ 5767372 h 6286499"/>
              <a:gd name="connsiteX351" fmla="*/ 4265667 w 6936598"/>
              <a:gd name="connsiteY351" fmla="*/ 5735426 h 6286499"/>
              <a:gd name="connsiteX352" fmla="*/ 4287170 w 6936598"/>
              <a:gd name="connsiteY352" fmla="*/ 5725445 h 6286499"/>
              <a:gd name="connsiteX353" fmla="*/ 3994010 w 6936598"/>
              <a:gd name="connsiteY353" fmla="*/ 5718824 h 6286499"/>
              <a:gd name="connsiteX354" fmla="*/ 3940698 w 6936598"/>
              <a:gd name="connsiteY354" fmla="*/ 5736573 h 6286499"/>
              <a:gd name="connsiteX355" fmla="*/ 3991922 w 6936598"/>
              <a:gd name="connsiteY355" fmla="*/ 5719070 h 6286499"/>
              <a:gd name="connsiteX356" fmla="*/ 1872580 w 6936598"/>
              <a:gd name="connsiteY356" fmla="*/ 5714327 h 6286499"/>
              <a:gd name="connsiteX357" fmla="*/ 1921253 w 6936598"/>
              <a:gd name="connsiteY357" fmla="*/ 5733796 h 6286499"/>
              <a:gd name="connsiteX358" fmla="*/ 1907855 w 6936598"/>
              <a:gd name="connsiteY358" fmla="*/ 5720419 h 6286499"/>
              <a:gd name="connsiteX359" fmla="*/ 1902368 w 6936598"/>
              <a:gd name="connsiteY359" fmla="*/ 5714935 h 6286499"/>
              <a:gd name="connsiteX360" fmla="*/ 4563109 w 6936598"/>
              <a:gd name="connsiteY360" fmla="*/ 5688966 h 6286499"/>
              <a:gd name="connsiteX361" fmla="*/ 4560106 w 6936598"/>
              <a:gd name="connsiteY361" fmla="*/ 5699988 h 6286499"/>
              <a:gd name="connsiteX362" fmla="*/ 4564598 w 6936598"/>
              <a:gd name="connsiteY362" fmla="*/ 5707474 h 6286499"/>
              <a:gd name="connsiteX363" fmla="*/ 4540637 w 6936598"/>
              <a:gd name="connsiteY363" fmla="*/ 5707474 h 6286499"/>
              <a:gd name="connsiteX364" fmla="*/ 1637667 w 6936598"/>
              <a:gd name="connsiteY364" fmla="*/ 5686611 h 6286499"/>
              <a:gd name="connsiteX365" fmla="*/ 1635795 w 6936598"/>
              <a:gd name="connsiteY365" fmla="*/ 5691859 h 6286499"/>
              <a:gd name="connsiteX366" fmla="*/ 1636903 w 6936598"/>
              <a:gd name="connsiteY366" fmla="*/ 5692140 h 6286499"/>
              <a:gd name="connsiteX367" fmla="*/ 1665212 w 6936598"/>
              <a:gd name="connsiteY367" fmla="*/ 5693489 h 6286499"/>
              <a:gd name="connsiteX368" fmla="*/ 1721693 w 6936598"/>
              <a:gd name="connsiteY368" fmla="*/ 5681993 h 6286499"/>
              <a:gd name="connsiteX369" fmla="*/ 1708899 w 6936598"/>
              <a:gd name="connsiteY369" fmla="*/ 5686822 h 6286499"/>
              <a:gd name="connsiteX370" fmla="*/ 1724525 w 6936598"/>
              <a:gd name="connsiteY370" fmla="*/ 5692140 h 6286499"/>
              <a:gd name="connsiteX371" fmla="*/ 1763037 w 6936598"/>
              <a:gd name="connsiteY371" fmla="*/ 5700008 h 6286499"/>
              <a:gd name="connsiteX372" fmla="*/ 1759415 w 6936598"/>
              <a:gd name="connsiteY372" fmla="*/ 5692769 h 6286499"/>
              <a:gd name="connsiteX373" fmla="*/ 1721693 w 6936598"/>
              <a:gd name="connsiteY373" fmla="*/ 5681993 h 6286499"/>
              <a:gd name="connsiteX374" fmla="*/ 4572644 w 6936598"/>
              <a:gd name="connsiteY374" fmla="*/ 5680519 h 6286499"/>
              <a:gd name="connsiteX375" fmla="*/ 4566093 w 6936598"/>
              <a:gd name="connsiteY375" fmla="*/ 5686511 h 6286499"/>
              <a:gd name="connsiteX376" fmla="*/ 4563109 w 6936598"/>
              <a:gd name="connsiteY376" fmla="*/ 5688966 h 6286499"/>
              <a:gd name="connsiteX377" fmla="*/ 4564598 w 6936598"/>
              <a:gd name="connsiteY377" fmla="*/ 5683512 h 6286499"/>
              <a:gd name="connsiteX378" fmla="*/ 4572644 w 6936598"/>
              <a:gd name="connsiteY378" fmla="*/ 5680519 h 6286499"/>
              <a:gd name="connsiteX379" fmla="*/ 4633280 w 6936598"/>
              <a:gd name="connsiteY379" fmla="*/ 5655560 h 6286499"/>
              <a:gd name="connsiteX380" fmla="*/ 4644464 w 6936598"/>
              <a:gd name="connsiteY380" fmla="*/ 5665547 h 6286499"/>
              <a:gd name="connsiteX381" fmla="*/ 4588556 w 6936598"/>
              <a:gd name="connsiteY381" fmla="*/ 5695495 h 6286499"/>
              <a:gd name="connsiteX382" fmla="*/ 4633280 w 6936598"/>
              <a:gd name="connsiteY382" fmla="*/ 5655560 h 6286499"/>
              <a:gd name="connsiteX383" fmla="*/ 987550 w 6936598"/>
              <a:gd name="connsiteY383" fmla="*/ 5654846 h 6286499"/>
              <a:gd name="connsiteX384" fmla="*/ 1064256 w 6936598"/>
              <a:gd name="connsiteY384" fmla="*/ 5671212 h 6286499"/>
              <a:gd name="connsiteX385" fmla="*/ 990157 w 6936598"/>
              <a:gd name="connsiteY385" fmla="*/ 5656390 h 6286499"/>
              <a:gd name="connsiteX386" fmla="*/ 1492959 w 6936598"/>
              <a:gd name="connsiteY386" fmla="*/ 5654461 h 6286499"/>
              <a:gd name="connsiteX387" fmla="*/ 1506139 w 6936598"/>
              <a:gd name="connsiteY387" fmla="*/ 5660435 h 6286499"/>
              <a:gd name="connsiteX388" fmla="*/ 1492667 w 6936598"/>
              <a:gd name="connsiteY388" fmla="*/ 5655045 h 6286499"/>
              <a:gd name="connsiteX389" fmla="*/ 690623 w 6936598"/>
              <a:gd name="connsiteY389" fmla="*/ 5612912 h 6286499"/>
              <a:gd name="connsiteX390" fmla="*/ 731056 w 6936598"/>
              <a:gd name="connsiteY390" fmla="*/ 5639587 h 6286499"/>
              <a:gd name="connsiteX391" fmla="*/ 683136 w 6936598"/>
              <a:gd name="connsiteY391" fmla="*/ 5619620 h 6286499"/>
              <a:gd name="connsiteX392" fmla="*/ 690623 w 6936598"/>
              <a:gd name="connsiteY392" fmla="*/ 5612912 h 6286499"/>
              <a:gd name="connsiteX393" fmla="*/ 1356672 w 6936598"/>
              <a:gd name="connsiteY393" fmla="*/ 5607641 h 6286499"/>
              <a:gd name="connsiteX394" fmla="*/ 1378968 w 6936598"/>
              <a:gd name="connsiteY394" fmla="*/ 5621285 h 6286499"/>
              <a:gd name="connsiteX395" fmla="*/ 1346021 w 6936598"/>
              <a:gd name="connsiteY395" fmla="*/ 5618292 h 6286499"/>
              <a:gd name="connsiteX396" fmla="*/ 1356672 w 6936598"/>
              <a:gd name="connsiteY396" fmla="*/ 5607641 h 6286499"/>
              <a:gd name="connsiteX397" fmla="*/ 891812 w 6936598"/>
              <a:gd name="connsiteY397" fmla="*/ 5584982 h 6286499"/>
              <a:gd name="connsiteX398" fmla="*/ 891812 w 6936598"/>
              <a:gd name="connsiteY398" fmla="*/ 5589862 h 6286499"/>
              <a:gd name="connsiteX399" fmla="*/ 895485 w 6936598"/>
              <a:gd name="connsiteY399" fmla="*/ 5586990 h 6286499"/>
              <a:gd name="connsiteX400" fmla="*/ 62464 w 6936598"/>
              <a:gd name="connsiteY400" fmla="*/ 5583679 h 6286499"/>
              <a:gd name="connsiteX401" fmla="*/ 93274 w 6936598"/>
              <a:gd name="connsiteY401" fmla="*/ 5594329 h 6286499"/>
              <a:gd name="connsiteX402" fmla="*/ 109962 w 6936598"/>
              <a:gd name="connsiteY402" fmla="*/ 5604975 h 6286499"/>
              <a:gd name="connsiteX403" fmla="*/ 103543 w 6936598"/>
              <a:gd name="connsiteY403" fmla="*/ 5615626 h 6286499"/>
              <a:gd name="connsiteX404" fmla="*/ 62464 w 6936598"/>
              <a:gd name="connsiteY404" fmla="*/ 5583679 h 6286499"/>
              <a:gd name="connsiteX405" fmla="*/ 719222 w 6936598"/>
              <a:gd name="connsiteY405" fmla="*/ 5582794 h 6286499"/>
              <a:gd name="connsiteX406" fmla="*/ 725094 w 6936598"/>
              <a:gd name="connsiteY406" fmla="*/ 5587196 h 6286499"/>
              <a:gd name="connsiteX407" fmla="*/ 720405 w 6936598"/>
              <a:gd name="connsiteY407" fmla="*/ 5586346 h 6286499"/>
              <a:gd name="connsiteX408" fmla="*/ 741705 w 6936598"/>
              <a:gd name="connsiteY408" fmla="*/ 5575695 h 6286499"/>
              <a:gd name="connsiteX409" fmla="*/ 752350 w 6936598"/>
              <a:gd name="connsiteY409" fmla="*/ 5607641 h 6286499"/>
              <a:gd name="connsiteX410" fmla="*/ 725094 w 6936598"/>
              <a:gd name="connsiteY410" fmla="*/ 5587196 h 6286499"/>
              <a:gd name="connsiteX411" fmla="*/ 735049 w 6936598"/>
              <a:gd name="connsiteY411" fmla="*/ 5589006 h 6286499"/>
              <a:gd name="connsiteX412" fmla="*/ 741705 w 6936598"/>
              <a:gd name="connsiteY412" fmla="*/ 5575695 h 6286499"/>
              <a:gd name="connsiteX413" fmla="*/ 491460 w 6936598"/>
              <a:gd name="connsiteY413" fmla="*/ 5567711 h 6286499"/>
              <a:gd name="connsiteX414" fmla="*/ 684510 w 6936598"/>
              <a:gd name="connsiteY414" fmla="*/ 5663550 h 6286499"/>
              <a:gd name="connsiteX415" fmla="*/ 866829 w 6936598"/>
              <a:gd name="connsiteY415" fmla="*/ 5759388 h 6286499"/>
              <a:gd name="connsiteX416" fmla="*/ 748855 w 6936598"/>
              <a:gd name="connsiteY416" fmla="*/ 5716791 h 6286499"/>
              <a:gd name="connsiteX417" fmla="*/ 620160 w 6936598"/>
              <a:gd name="connsiteY417" fmla="*/ 5642254 h 6286499"/>
              <a:gd name="connsiteX418" fmla="*/ 609433 w 6936598"/>
              <a:gd name="connsiteY418" fmla="*/ 5652899 h 6286499"/>
              <a:gd name="connsiteX419" fmla="*/ 491460 w 6936598"/>
              <a:gd name="connsiteY419" fmla="*/ 5567711 h 6286499"/>
              <a:gd name="connsiteX420" fmla="*/ 126076 w 6936598"/>
              <a:gd name="connsiteY420" fmla="*/ 5567706 h 6286499"/>
              <a:gd name="connsiteX421" fmla="*/ 156024 w 6936598"/>
              <a:gd name="connsiteY421" fmla="*/ 5575695 h 6286499"/>
              <a:gd name="connsiteX422" fmla="*/ 146043 w 6936598"/>
              <a:gd name="connsiteY422" fmla="*/ 5583679 h 6286499"/>
              <a:gd name="connsiteX423" fmla="*/ 126076 w 6936598"/>
              <a:gd name="connsiteY423" fmla="*/ 5567706 h 6286499"/>
              <a:gd name="connsiteX424" fmla="*/ 148366 w 6936598"/>
              <a:gd name="connsiteY424" fmla="*/ 5558849 h 6286499"/>
              <a:gd name="connsiteX425" fmla="*/ 168808 w 6936598"/>
              <a:gd name="connsiteY425" fmla="*/ 5563717 h 6286499"/>
              <a:gd name="connsiteX426" fmla="*/ 168808 w 6936598"/>
              <a:gd name="connsiteY426" fmla="*/ 5575695 h 6286499"/>
              <a:gd name="connsiteX427" fmla="*/ 148366 w 6936598"/>
              <a:gd name="connsiteY427" fmla="*/ 5558849 h 6286499"/>
              <a:gd name="connsiteX428" fmla="*/ 698403 w 6936598"/>
              <a:gd name="connsiteY428" fmla="*/ 5552693 h 6286499"/>
              <a:gd name="connsiteX429" fmla="*/ 709759 w 6936598"/>
              <a:gd name="connsiteY429" fmla="*/ 5554400 h 6286499"/>
              <a:gd name="connsiteX430" fmla="*/ 719222 w 6936598"/>
              <a:gd name="connsiteY430" fmla="*/ 5582794 h 6286499"/>
              <a:gd name="connsiteX431" fmla="*/ 709759 w 6936598"/>
              <a:gd name="connsiteY431" fmla="*/ 5575695 h 6286499"/>
              <a:gd name="connsiteX432" fmla="*/ 698403 w 6936598"/>
              <a:gd name="connsiteY432" fmla="*/ 5552693 h 6286499"/>
              <a:gd name="connsiteX433" fmla="*/ 1221145 w 6936598"/>
              <a:gd name="connsiteY433" fmla="*/ 5542687 h 6286499"/>
              <a:gd name="connsiteX434" fmla="*/ 1244780 w 6936598"/>
              <a:gd name="connsiteY434" fmla="*/ 5545912 h 6286499"/>
              <a:gd name="connsiteX435" fmla="*/ 1255525 w 6936598"/>
              <a:gd name="connsiteY435" fmla="*/ 5542687 h 6286499"/>
              <a:gd name="connsiteX436" fmla="*/ 1244624 w 6936598"/>
              <a:gd name="connsiteY436" fmla="*/ 5542687 h 6286499"/>
              <a:gd name="connsiteX437" fmla="*/ 1276495 w 6936598"/>
              <a:gd name="connsiteY437" fmla="*/ 5521306 h 6286499"/>
              <a:gd name="connsiteX438" fmla="*/ 1244624 w 6936598"/>
              <a:gd name="connsiteY438" fmla="*/ 5531917 h 6286499"/>
              <a:gd name="connsiteX439" fmla="*/ 1276977 w 6936598"/>
              <a:gd name="connsiteY439" fmla="*/ 5542687 h 6286499"/>
              <a:gd name="connsiteX440" fmla="*/ 1259011 w 6936598"/>
              <a:gd name="connsiteY440" fmla="*/ 5542687 h 6286499"/>
              <a:gd name="connsiteX441" fmla="*/ 1275765 w 6936598"/>
              <a:gd name="connsiteY441" fmla="*/ 5560733 h 6286499"/>
              <a:gd name="connsiteX442" fmla="*/ 1301362 w 6936598"/>
              <a:gd name="connsiteY442" fmla="*/ 5563425 h 6286499"/>
              <a:gd name="connsiteX443" fmla="*/ 1290586 w 6936598"/>
              <a:gd name="connsiteY443" fmla="*/ 5552648 h 6286499"/>
              <a:gd name="connsiteX444" fmla="*/ 1301362 w 6936598"/>
              <a:gd name="connsiteY444" fmla="*/ 5552648 h 6286499"/>
              <a:gd name="connsiteX445" fmla="*/ 1290586 w 6936598"/>
              <a:gd name="connsiteY445" fmla="*/ 5541867 h 6286499"/>
              <a:gd name="connsiteX446" fmla="*/ 1387587 w 6936598"/>
              <a:gd name="connsiteY446" fmla="*/ 5584982 h 6286499"/>
              <a:gd name="connsiteX447" fmla="*/ 1366029 w 6936598"/>
              <a:gd name="connsiteY447" fmla="*/ 5563425 h 6286499"/>
              <a:gd name="connsiteX448" fmla="*/ 1300019 w 6936598"/>
              <a:gd name="connsiteY448" fmla="*/ 5536479 h 6286499"/>
              <a:gd name="connsiteX449" fmla="*/ 1162328 w 6936598"/>
              <a:gd name="connsiteY449" fmla="*/ 5507288 h 6286499"/>
              <a:gd name="connsiteX450" fmla="*/ 1210248 w 6936598"/>
              <a:gd name="connsiteY450" fmla="*/ 5524586 h 6286499"/>
              <a:gd name="connsiteX451" fmla="*/ 1162328 w 6936598"/>
              <a:gd name="connsiteY451" fmla="*/ 5507288 h 6286499"/>
              <a:gd name="connsiteX452" fmla="*/ 627233 w 6936598"/>
              <a:gd name="connsiteY452" fmla="*/ 5503819 h 6286499"/>
              <a:gd name="connsiteX453" fmla="*/ 675153 w 6936598"/>
              <a:gd name="connsiteY453" fmla="*/ 5519792 h 6286499"/>
              <a:gd name="connsiteX454" fmla="*/ 663173 w 6936598"/>
              <a:gd name="connsiteY454" fmla="*/ 5519792 h 6286499"/>
              <a:gd name="connsiteX455" fmla="*/ 1320113 w 6936598"/>
              <a:gd name="connsiteY455" fmla="*/ 5478061 h 6286499"/>
              <a:gd name="connsiteX456" fmla="*/ 1266191 w 6936598"/>
              <a:gd name="connsiteY456" fmla="*/ 5488831 h 6286499"/>
              <a:gd name="connsiteX457" fmla="*/ 1244624 w 6936598"/>
              <a:gd name="connsiteY457" fmla="*/ 5499603 h 6286499"/>
              <a:gd name="connsiteX458" fmla="*/ 1260028 w 6936598"/>
              <a:gd name="connsiteY458" fmla="*/ 5509861 h 6286499"/>
              <a:gd name="connsiteX459" fmla="*/ 1309447 w 6936598"/>
              <a:gd name="connsiteY459" fmla="*/ 5518967 h 6286499"/>
              <a:gd name="connsiteX460" fmla="*/ 1344477 w 6936598"/>
              <a:gd name="connsiteY460" fmla="*/ 5520310 h 6286499"/>
              <a:gd name="connsiteX461" fmla="*/ 1301362 w 6936598"/>
              <a:gd name="connsiteY461" fmla="*/ 5509534 h 6286499"/>
              <a:gd name="connsiteX462" fmla="*/ 1355253 w 6936598"/>
              <a:gd name="connsiteY462" fmla="*/ 5498753 h 6286499"/>
              <a:gd name="connsiteX463" fmla="*/ 1340431 w 6936598"/>
              <a:gd name="connsiteY463" fmla="*/ 5487977 h 6286499"/>
              <a:gd name="connsiteX464" fmla="*/ 1336845 w 6936598"/>
              <a:gd name="connsiteY464" fmla="*/ 5482236 h 6286499"/>
              <a:gd name="connsiteX465" fmla="*/ 614286 w 6936598"/>
              <a:gd name="connsiteY465" fmla="*/ 5461873 h 6286499"/>
              <a:gd name="connsiteX466" fmla="*/ 622368 w 6936598"/>
              <a:gd name="connsiteY466" fmla="*/ 5466419 h 6286499"/>
              <a:gd name="connsiteX467" fmla="*/ 676258 w 6936598"/>
              <a:gd name="connsiteY467" fmla="*/ 5498753 h 6286499"/>
              <a:gd name="connsiteX468" fmla="*/ 590035 w 6936598"/>
              <a:gd name="connsiteY468" fmla="*/ 5466419 h 6286499"/>
              <a:gd name="connsiteX469" fmla="*/ 614286 w 6936598"/>
              <a:gd name="connsiteY469" fmla="*/ 5461873 h 6286499"/>
              <a:gd name="connsiteX470" fmla="*/ 633315 w 6936598"/>
              <a:gd name="connsiteY470" fmla="*/ 5445198 h 6286499"/>
              <a:gd name="connsiteX471" fmla="*/ 643926 w 6936598"/>
              <a:gd name="connsiteY471" fmla="*/ 5466419 h 6286499"/>
              <a:gd name="connsiteX472" fmla="*/ 631801 w 6936598"/>
              <a:gd name="connsiteY472" fmla="*/ 5450250 h 6286499"/>
              <a:gd name="connsiteX473" fmla="*/ 994755 w 6936598"/>
              <a:gd name="connsiteY473" fmla="*/ 5415130 h 6286499"/>
              <a:gd name="connsiteX474" fmla="*/ 1010366 w 6936598"/>
              <a:gd name="connsiteY474" fmla="*/ 5423304 h 6286499"/>
              <a:gd name="connsiteX475" fmla="*/ 1003256 w 6936598"/>
              <a:gd name="connsiteY475" fmla="*/ 5421930 h 6286499"/>
              <a:gd name="connsiteX476" fmla="*/ 975507 w 6936598"/>
              <a:gd name="connsiteY476" fmla="*/ 5400568 h 6286499"/>
              <a:gd name="connsiteX477" fmla="*/ 978032 w 6936598"/>
              <a:gd name="connsiteY477" fmla="*/ 5401747 h 6286499"/>
              <a:gd name="connsiteX478" fmla="*/ 994755 w 6936598"/>
              <a:gd name="connsiteY478" fmla="*/ 5415130 h 6286499"/>
              <a:gd name="connsiteX479" fmla="*/ 982077 w 6936598"/>
              <a:gd name="connsiteY479" fmla="*/ 5408484 h 6286499"/>
              <a:gd name="connsiteX480" fmla="*/ 975507 w 6936598"/>
              <a:gd name="connsiteY480" fmla="*/ 5400568 h 6286499"/>
              <a:gd name="connsiteX481" fmla="*/ 934922 w 6936598"/>
              <a:gd name="connsiteY481" fmla="*/ 5390971 h 6286499"/>
              <a:gd name="connsiteX482" fmla="*/ 947047 w 6936598"/>
              <a:gd name="connsiteY482" fmla="*/ 5396359 h 6286499"/>
              <a:gd name="connsiteX483" fmla="*/ 944180 w 6936598"/>
              <a:gd name="connsiteY483" fmla="*/ 5397632 h 6286499"/>
              <a:gd name="connsiteX484" fmla="*/ 1001265 w 6936598"/>
              <a:gd name="connsiteY484" fmla="*/ 5370344 h 6286499"/>
              <a:gd name="connsiteX485" fmla="*/ 1011714 w 6936598"/>
              <a:gd name="connsiteY485" fmla="*/ 5376150 h 6286499"/>
              <a:gd name="connsiteX486" fmla="*/ 1031923 w 6936598"/>
              <a:gd name="connsiteY486" fmla="*/ 5390971 h 6286499"/>
              <a:gd name="connsiteX487" fmla="*/ 1010366 w 6936598"/>
              <a:gd name="connsiteY487" fmla="*/ 5393662 h 6286499"/>
              <a:gd name="connsiteX488" fmla="*/ 1019561 w 6936598"/>
              <a:gd name="connsiteY488" fmla="*/ 5409756 h 6286499"/>
              <a:gd name="connsiteX489" fmla="*/ 1041536 w 6936598"/>
              <a:gd name="connsiteY489" fmla="*/ 5402658 h 6286499"/>
              <a:gd name="connsiteX490" fmla="*/ 1042885 w 6936598"/>
              <a:gd name="connsiteY490" fmla="*/ 5405279 h 6286499"/>
              <a:gd name="connsiteX491" fmla="*/ 1053475 w 6936598"/>
              <a:gd name="connsiteY491" fmla="*/ 5401747 h 6286499"/>
              <a:gd name="connsiteX492" fmla="*/ 1085808 w 6936598"/>
              <a:gd name="connsiteY492" fmla="*/ 5434085 h 6286499"/>
              <a:gd name="connsiteX493" fmla="*/ 1064066 w 6936598"/>
              <a:gd name="connsiteY493" fmla="*/ 5427868 h 6286499"/>
              <a:gd name="connsiteX494" fmla="*/ 1074479 w 6936598"/>
              <a:gd name="connsiteY494" fmla="*/ 5434604 h 6286499"/>
              <a:gd name="connsiteX495" fmla="*/ 1056071 w 6936598"/>
              <a:gd name="connsiteY495" fmla="*/ 5428898 h 6286499"/>
              <a:gd name="connsiteX496" fmla="*/ 1053475 w 6936598"/>
              <a:gd name="connsiteY496" fmla="*/ 5434085 h 6286499"/>
              <a:gd name="connsiteX497" fmla="*/ 1044802 w 6936598"/>
              <a:gd name="connsiteY497" fmla="*/ 5425407 h 6286499"/>
              <a:gd name="connsiteX498" fmla="*/ 1041190 w 6936598"/>
              <a:gd name="connsiteY498" fmla="*/ 5424286 h 6286499"/>
              <a:gd name="connsiteX499" fmla="*/ 1040505 w 6936598"/>
              <a:gd name="connsiteY499" fmla="*/ 5443589 h 6286499"/>
              <a:gd name="connsiteX500" fmla="*/ 1031249 w 6936598"/>
              <a:gd name="connsiteY500" fmla="*/ 5444324 h 6286499"/>
              <a:gd name="connsiteX501" fmla="*/ 1085808 w 6936598"/>
              <a:gd name="connsiteY501" fmla="*/ 5487977 h 6286499"/>
              <a:gd name="connsiteX502" fmla="*/ 1075033 w 6936598"/>
              <a:gd name="connsiteY502" fmla="*/ 5487977 h 6286499"/>
              <a:gd name="connsiteX503" fmla="*/ 1247476 w 6936598"/>
              <a:gd name="connsiteY503" fmla="*/ 5574206 h 6286499"/>
              <a:gd name="connsiteX504" fmla="*/ 1301362 w 6936598"/>
              <a:gd name="connsiteY504" fmla="*/ 5595764 h 6286499"/>
              <a:gd name="connsiteX505" fmla="*/ 1344477 w 6936598"/>
              <a:gd name="connsiteY505" fmla="*/ 5606540 h 6286499"/>
              <a:gd name="connsiteX506" fmla="*/ 1279810 w 6936598"/>
              <a:gd name="connsiteY506" fmla="*/ 5606540 h 6286499"/>
              <a:gd name="connsiteX507" fmla="*/ 1333696 w 6936598"/>
              <a:gd name="connsiteY507" fmla="*/ 5649654 h 6286499"/>
              <a:gd name="connsiteX508" fmla="*/ 1419919 w 6936598"/>
              <a:gd name="connsiteY508" fmla="*/ 5660435 h 6286499"/>
              <a:gd name="connsiteX509" fmla="*/ 1387587 w 6936598"/>
              <a:gd name="connsiteY509" fmla="*/ 5649654 h 6286499"/>
              <a:gd name="connsiteX510" fmla="*/ 1463030 w 6936598"/>
              <a:gd name="connsiteY510" fmla="*/ 5660435 h 6286499"/>
              <a:gd name="connsiteX511" fmla="*/ 1549249 w 6936598"/>
              <a:gd name="connsiteY511" fmla="*/ 5681993 h 6286499"/>
              <a:gd name="connsiteX512" fmla="*/ 1591770 w 6936598"/>
              <a:gd name="connsiteY512" fmla="*/ 5691440 h 6286499"/>
              <a:gd name="connsiteX513" fmla="*/ 1600101 w 6936598"/>
              <a:gd name="connsiteY513" fmla="*/ 5683120 h 6286499"/>
              <a:gd name="connsiteX514" fmla="*/ 1516915 w 6936598"/>
              <a:gd name="connsiteY514" fmla="*/ 5660435 h 6286499"/>
              <a:gd name="connsiteX515" fmla="*/ 1495364 w 6936598"/>
              <a:gd name="connsiteY515" fmla="*/ 5649654 h 6286499"/>
              <a:gd name="connsiteX516" fmla="*/ 1492959 w 6936598"/>
              <a:gd name="connsiteY516" fmla="*/ 5654461 h 6286499"/>
              <a:gd name="connsiteX517" fmla="*/ 1484584 w 6936598"/>
              <a:gd name="connsiteY517" fmla="*/ 5650666 h 6286499"/>
              <a:gd name="connsiteX518" fmla="*/ 1387587 w 6936598"/>
              <a:gd name="connsiteY518" fmla="*/ 5617321 h 6286499"/>
              <a:gd name="connsiteX519" fmla="*/ 1312144 w 6936598"/>
              <a:gd name="connsiteY519" fmla="*/ 5584982 h 6286499"/>
              <a:gd name="connsiteX520" fmla="*/ 1258252 w 6936598"/>
              <a:gd name="connsiteY520" fmla="*/ 5563425 h 6286499"/>
              <a:gd name="connsiteX521" fmla="*/ 1236700 w 6936598"/>
              <a:gd name="connsiteY521" fmla="*/ 5563425 h 6286499"/>
              <a:gd name="connsiteX522" fmla="*/ 1215963 w 6936598"/>
              <a:gd name="connsiteY522" fmla="*/ 5542687 h 6286499"/>
              <a:gd name="connsiteX523" fmla="*/ 1212270 w 6936598"/>
              <a:gd name="connsiteY523" fmla="*/ 5542687 h 6286499"/>
              <a:gd name="connsiteX524" fmla="*/ 1190703 w 6936598"/>
              <a:gd name="connsiteY524" fmla="*/ 5488831 h 6286499"/>
              <a:gd name="connsiteX525" fmla="*/ 1212270 w 6936598"/>
              <a:gd name="connsiteY525" fmla="*/ 5499603 h 6286499"/>
              <a:gd name="connsiteX526" fmla="*/ 1115214 w 6936598"/>
              <a:gd name="connsiteY526" fmla="*/ 5434971 h 6286499"/>
              <a:gd name="connsiteX527" fmla="*/ 1093641 w 6936598"/>
              <a:gd name="connsiteY527" fmla="*/ 5434971 h 6286499"/>
              <a:gd name="connsiteX528" fmla="*/ 1028939 w 6936598"/>
              <a:gd name="connsiteY528" fmla="*/ 5370344 h 6286499"/>
              <a:gd name="connsiteX529" fmla="*/ 902955 w 6936598"/>
              <a:gd name="connsiteY529" fmla="*/ 5361782 h 6286499"/>
              <a:gd name="connsiteX530" fmla="*/ 934922 w 6936598"/>
              <a:gd name="connsiteY530" fmla="*/ 5401747 h 6286499"/>
              <a:gd name="connsiteX531" fmla="*/ 944180 w 6936598"/>
              <a:gd name="connsiteY531" fmla="*/ 5397632 h 6286499"/>
              <a:gd name="connsiteX532" fmla="*/ 968604 w 6936598"/>
              <a:gd name="connsiteY532" fmla="*/ 5415220 h 6286499"/>
              <a:gd name="connsiteX533" fmla="*/ 1003256 w 6936598"/>
              <a:gd name="connsiteY533" fmla="*/ 5421930 h 6286499"/>
              <a:gd name="connsiteX534" fmla="*/ 1016090 w 6936598"/>
              <a:gd name="connsiteY534" fmla="*/ 5432199 h 6286499"/>
              <a:gd name="connsiteX535" fmla="*/ 1022313 w 6936598"/>
              <a:gd name="connsiteY535" fmla="*/ 5429276 h 6286499"/>
              <a:gd name="connsiteX536" fmla="*/ 1028833 w 6936598"/>
              <a:gd name="connsiteY536" fmla="*/ 5424286 h 6286499"/>
              <a:gd name="connsiteX537" fmla="*/ 1008590 w 6936598"/>
              <a:gd name="connsiteY537" fmla="*/ 5413303 h 6286499"/>
              <a:gd name="connsiteX538" fmla="*/ 1011000 w 6936598"/>
              <a:gd name="connsiteY538" fmla="*/ 5412529 h 6286499"/>
              <a:gd name="connsiteX539" fmla="*/ 1010366 w 6936598"/>
              <a:gd name="connsiteY539" fmla="*/ 5412529 h 6286499"/>
              <a:gd name="connsiteX540" fmla="*/ 988813 w 6936598"/>
              <a:gd name="connsiteY540" fmla="*/ 5380190 h 6286499"/>
              <a:gd name="connsiteX541" fmla="*/ 983213 w 6936598"/>
              <a:gd name="connsiteY541" fmla="*/ 5377971 h 6286499"/>
              <a:gd name="connsiteX542" fmla="*/ 950749 w 6936598"/>
              <a:gd name="connsiteY542" fmla="*/ 5370344 h 6286499"/>
              <a:gd name="connsiteX543" fmla="*/ 953446 w 6936598"/>
              <a:gd name="connsiteY543" fmla="*/ 5391886 h 6286499"/>
              <a:gd name="connsiteX544" fmla="*/ 911659 w 6936598"/>
              <a:gd name="connsiteY544" fmla="*/ 5366305 h 6286499"/>
              <a:gd name="connsiteX545" fmla="*/ 374481 w 6936598"/>
              <a:gd name="connsiteY545" fmla="*/ 5326298 h 6286499"/>
              <a:gd name="connsiteX546" fmla="*/ 376251 w 6936598"/>
              <a:gd name="connsiteY546" fmla="*/ 5331163 h 6286499"/>
              <a:gd name="connsiteX547" fmla="*/ 378425 w 6936598"/>
              <a:gd name="connsiteY547" fmla="*/ 5328266 h 6286499"/>
              <a:gd name="connsiteX548" fmla="*/ 125678 w 6936598"/>
              <a:gd name="connsiteY548" fmla="*/ 5136433 h 6286499"/>
              <a:gd name="connsiteX549" fmla="*/ 154430 w 6936598"/>
              <a:gd name="connsiteY549" fmla="*/ 5192341 h 6286499"/>
              <a:gd name="connsiteX550" fmla="*/ 116094 w 6936598"/>
              <a:gd name="connsiteY550" fmla="*/ 5147616 h 6286499"/>
              <a:gd name="connsiteX551" fmla="*/ 125678 w 6936598"/>
              <a:gd name="connsiteY551" fmla="*/ 5136433 h 6286499"/>
              <a:gd name="connsiteX552" fmla="*/ 104916 w 6936598"/>
              <a:gd name="connsiteY552" fmla="*/ 5121054 h 6286499"/>
              <a:gd name="connsiteX553" fmla="*/ 116094 w 6936598"/>
              <a:gd name="connsiteY553" fmla="*/ 5131110 h 6286499"/>
              <a:gd name="connsiteX554" fmla="*/ 104916 w 6936598"/>
              <a:gd name="connsiteY554" fmla="*/ 5131110 h 6286499"/>
              <a:gd name="connsiteX555" fmla="*/ 134347 w 6936598"/>
              <a:gd name="connsiteY555" fmla="*/ 5120465 h 6286499"/>
              <a:gd name="connsiteX556" fmla="*/ 154888 w 6936598"/>
              <a:gd name="connsiteY556" fmla="*/ 5132443 h 6286499"/>
              <a:gd name="connsiteX557" fmla="*/ 185692 w 6936598"/>
              <a:gd name="connsiteY557" fmla="*/ 5168384 h 6286499"/>
              <a:gd name="connsiteX558" fmla="*/ 165156 w 6936598"/>
              <a:gd name="connsiteY558" fmla="*/ 5156406 h 6286499"/>
              <a:gd name="connsiteX559" fmla="*/ 134347 w 6936598"/>
              <a:gd name="connsiteY559" fmla="*/ 5120465 h 6286499"/>
              <a:gd name="connsiteX560" fmla="*/ 103513 w 6936598"/>
              <a:gd name="connsiteY560" fmla="*/ 5119795 h 6286499"/>
              <a:gd name="connsiteX561" fmla="*/ 104916 w 6936598"/>
              <a:gd name="connsiteY561" fmla="*/ 5120459 h 6286499"/>
              <a:gd name="connsiteX562" fmla="*/ 104916 w 6936598"/>
              <a:gd name="connsiteY562" fmla="*/ 5121054 h 6286499"/>
              <a:gd name="connsiteX563" fmla="*/ 78357 w 6936598"/>
              <a:gd name="connsiteY563" fmla="*/ 5102657 h 6286499"/>
              <a:gd name="connsiteX564" fmla="*/ 90935 w 6936598"/>
              <a:gd name="connsiteY564" fmla="*/ 5108482 h 6286499"/>
              <a:gd name="connsiteX565" fmla="*/ 103513 w 6936598"/>
              <a:gd name="connsiteY565" fmla="*/ 5119795 h 6286499"/>
              <a:gd name="connsiteX566" fmla="*/ 82548 w 6936598"/>
              <a:gd name="connsiteY566" fmla="*/ 5109809 h 6286499"/>
              <a:gd name="connsiteX567" fmla="*/ 78357 w 6936598"/>
              <a:gd name="connsiteY567" fmla="*/ 5102657 h 6286499"/>
              <a:gd name="connsiteX568" fmla="*/ 404 w 6936598"/>
              <a:gd name="connsiteY568" fmla="*/ 5052808 h 6286499"/>
              <a:gd name="connsiteX569" fmla="*/ 8552 w 6936598"/>
              <a:gd name="connsiteY569" fmla="*/ 5057698 h 6286499"/>
              <a:gd name="connsiteX570" fmla="*/ 20256 w 6936598"/>
              <a:gd name="connsiteY570" fmla="*/ 5061367 h 6286499"/>
              <a:gd name="connsiteX571" fmla="*/ 9077 w 6936598"/>
              <a:gd name="connsiteY571" fmla="*/ 5061367 h 6286499"/>
              <a:gd name="connsiteX572" fmla="*/ 0 w 6936598"/>
              <a:gd name="connsiteY572" fmla="*/ 5052409 h 6286499"/>
              <a:gd name="connsiteX573" fmla="*/ 404 w 6936598"/>
              <a:gd name="connsiteY573" fmla="*/ 5052808 h 6286499"/>
              <a:gd name="connsiteX574" fmla="*/ 0 w 6936598"/>
              <a:gd name="connsiteY574" fmla="*/ 5052566 h 6286499"/>
              <a:gd name="connsiteX575" fmla="*/ 0 w 6936598"/>
              <a:gd name="connsiteY575" fmla="*/ 5000270 h 6286499"/>
              <a:gd name="connsiteX576" fmla="*/ 20256 w 6936598"/>
              <a:gd name="connsiteY576" fmla="*/ 5016637 h 6286499"/>
              <a:gd name="connsiteX577" fmla="*/ 0 w 6936598"/>
              <a:gd name="connsiteY577" fmla="*/ 5006814 h 6286499"/>
              <a:gd name="connsiteX578" fmla="*/ 5264752 w 6936598"/>
              <a:gd name="connsiteY578" fmla="*/ 4903079 h 6286499"/>
              <a:gd name="connsiteX579" fmla="*/ 5262091 w 6936598"/>
              <a:gd name="connsiteY579" fmla="*/ 4908020 h 6286499"/>
              <a:gd name="connsiteX580" fmla="*/ 5240789 w 6936598"/>
              <a:gd name="connsiteY580" fmla="*/ 4936772 h 6286499"/>
              <a:gd name="connsiteX581" fmla="*/ 5264752 w 6936598"/>
              <a:gd name="connsiteY581" fmla="*/ 4903079 h 6286499"/>
              <a:gd name="connsiteX582" fmla="*/ 5427140 w 6936598"/>
              <a:gd name="connsiteY582" fmla="*/ 4721133 h 6286499"/>
              <a:gd name="connsiteX583" fmla="*/ 5363247 w 6936598"/>
              <a:gd name="connsiteY583" fmla="*/ 4765862 h 6286499"/>
              <a:gd name="connsiteX584" fmla="*/ 5427140 w 6936598"/>
              <a:gd name="connsiteY584" fmla="*/ 4721133 h 6286499"/>
              <a:gd name="connsiteX585" fmla="*/ 5738617 w 6936598"/>
              <a:gd name="connsiteY585" fmla="*/ 4441606 h 6286499"/>
              <a:gd name="connsiteX586" fmla="*/ 5706671 w 6936598"/>
              <a:gd name="connsiteY586" fmla="*/ 4477548 h 6286499"/>
              <a:gd name="connsiteX587" fmla="*/ 5738617 w 6936598"/>
              <a:gd name="connsiteY587" fmla="*/ 4441606 h 6286499"/>
              <a:gd name="connsiteX588" fmla="*/ 5777552 w 6936598"/>
              <a:gd name="connsiteY588" fmla="*/ 4170461 h 6286499"/>
              <a:gd name="connsiteX589" fmla="*/ 5774558 w 6936598"/>
              <a:gd name="connsiteY589" fmla="*/ 4184438 h 6286499"/>
              <a:gd name="connsiteX590" fmla="*/ 5738617 w 6936598"/>
              <a:gd name="connsiteY590" fmla="*/ 4206804 h 6286499"/>
              <a:gd name="connsiteX591" fmla="*/ 5762579 w 6936598"/>
              <a:gd name="connsiteY591" fmla="*/ 4173259 h 6286499"/>
              <a:gd name="connsiteX592" fmla="*/ 5777552 w 6936598"/>
              <a:gd name="connsiteY592" fmla="*/ 4170461 h 6286499"/>
              <a:gd name="connsiteX593" fmla="*/ 6017347 w 6936598"/>
              <a:gd name="connsiteY593" fmla="*/ 4075939 h 6286499"/>
              <a:gd name="connsiteX594" fmla="*/ 5944089 w 6936598"/>
              <a:gd name="connsiteY594" fmla="*/ 4174633 h 6286499"/>
              <a:gd name="connsiteX595" fmla="*/ 5954980 w 6936598"/>
              <a:gd name="connsiteY595" fmla="*/ 4185469 h 6286499"/>
              <a:gd name="connsiteX596" fmla="*/ 5802509 w 6936598"/>
              <a:gd name="connsiteY596" fmla="*/ 4369730 h 6286499"/>
              <a:gd name="connsiteX597" fmla="*/ 5933197 w 6936598"/>
              <a:gd name="connsiteY597" fmla="*/ 4185469 h 6286499"/>
              <a:gd name="connsiteX598" fmla="*/ 5933197 w 6936598"/>
              <a:gd name="connsiteY598" fmla="*/ 4174633 h 6286499"/>
              <a:gd name="connsiteX599" fmla="*/ 5976760 w 6936598"/>
              <a:gd name="connsiteY599" fmla="*/ 4109598 h 6286499"/>
              <a:gd name="connsiteX600" fmla="*/ 6009435 w 6936598"/>
              <a:gd name="connsiteY600" fmla="*/ 4077083 h 6286499"/>
              <a:gd name="connsiteX601" fmla="*/ 6017347 w 6936598"/>
              <a:gd name="connsiteY601" fmla="*/ 4075939 h 6286499"/>
              <a:gd name="connsiteX602" fmla="*/ 6066068 w 6936598"/>
              <a:gd name="connsiteY602" fmla="*/ 3917207 h 6286499"/>
              <a:gd name="connsiteX603" fmla="*/ 6033321 w 6936598"/>
              <a:gd name="connsiteY603" fmla="*/ 4002822 h 6286499"/>
              <a:gd name="connsiteX604" fmla="*/ 5749534 w 6936598"/>
              <a:gd name="connsiteY604" fmla="*/ 4441606 h 6286499"/>
              <a:gd name="connsiteX605" fmla="*/ 5738617 w 6936598"/>
              <a:gd name="connsiteY605" fmla="*/ 4420206 h 6286499"/>
              <a:gd name="connsiteX606" fmla="*/ 6022410 w 6936598"/>
              <a:gd name="connsiteY606" fmla="*/ 4002822 h 6286499"/>
              <a:gd name="connsiteX607" fmla="*/ 6066068 w 6936598"/>
              <a:gd name="connsiteY607" fmla="*/ 3917207 h 6286499"/>
              <a:gd name="connsiteX608" fmla="*/ 5912943 w 6936598"/>
              <a:gd name="connsiteY608" fmla="*/ 3834609 h 6286499"/>
              <a:gd name="connsiteX609" fmla="*/ 5912872 w 6936598"/>
              <a:gd name="connsiteY609" fmla="*/ 3835399 h 6286499"/>
              <a:gd name="connsiteX610" fmla="*/ 5903440 w 6936598"/>
              <a:gd name="connsiteY610" fmla="*/ 3851558 h 6286499"/>
              <a:gd name="connsiteX611" fmla="*/ 6029999 w 6936598"/>
              <a:gd name="connsiteY611" fmla="*/ 3698446 h 6286499"/>
              <a:gd name="connsiteX612" fmla="*/ 6034117 w 6936598"/>
              <a:gd name="connsiteY612" fmla="*/ 3703419 h 6286499"/>
              <a:gd name="connsiteX613" fmla="*/ 6010160 w 6936598"/>
              <a:gd name="connsiteY613" fmla="*/ 3744496 h 6286499"/>
              <a:gd name="connsiteX614" fmla="*/ 6010160 w 6936598"/>
              <a:gd name="connsiteY614" fmla="*/ 3734228 h 6286499"/>
              <a:gd name="connsiteX615" fmla="*/ 5986197 w 6936598"/>
              <a:gd name="connsiteY615" fmla="*/ 3754764 h 6286499"/>
              <a:gd name="connsiteX616" fmla="*/ 6029999 w 6936598"/>
              <a:gd name="connsiteY616" fmla="*/ 3698446 h 6286499"/>
              <a:gd name="connsiteX617" fmla="*/ 6074052 w 6936598"/>
              <a:gd name="connsiteY617" fmla="*/ 3603022 h 6286499"/>
              <a:gd name="connsiteX618" fmla="*/ 6042105 w 6936598"/>
              <a:gd name="connsiteY618" fmla="*/ 3666915 h 6286499"/>
              <a:gd name="connsiteX619" fmla="*/ 6051423 w 6936598"/>
              <a:gd name="connsiteY619" fmla="*/ 3645619 h 6286499"/>
              <a:gd name="connsiteX620" fmla="*/ 6052756 w 6936598"/>
              <a:gd name="connsiteY620" fmla="*/ 3624319 h 6286499"/>
              <a:gd name="connsiteX621" fmla="*/ 6345594 w 6936598"/>
              <a:gd name="connsiteY621" fmla="*/ 3363421 h 6286499"/>
              <a:gd name="connsiteX622" fmla="*/ 6312048 w 6936598"/>
              <a:gd name="connsiteY622" fmla="*/ 3472330 h 6286499"/>
              <a:gd name="connsiteX623" fmla="*/ 6289686 w 6936598"/>
              <a:gd name="connsiteY623" fmla="*/ 3472330 h 6286499"/>
              <a:gd name="connsiteX624" fmla="*/ 6345594 w 6936598"/>
              <a:gd name="connsiteY624" fmla="*/ 3363421 h 6286499"/>
              <a:gd name="connsiteX625" fmla="*/ 6259854 w 6936598"/>
              <a:gd name="connsiteY625" fmla="*/ 2820435 h 6286499"/>
              <a:gd name="connsiteX626" fmla="*/ 6259238 w 6936598"/>
              <a:gd name="connsiteY626" fmla="*/ 2822735 h 6286499"/>
              <a:gd name="connsiteX627" fmla="*/ 6257740 w 6936598"/>
              <a:gd name="connsiteY627" fmla="*/ 2828325 h 6286499"/>
              <a:gd name="connsiteX628" fmla="*/ 6259238 w 6936598"/>
              <a:gd name="connsiteY628" fmla="*/ 2821338 h 6286499"/>
              <a:gd name="connsiteX629" fmla="*/ 6269723 w 6936598"/>
              <a:gd name="connsiteY629" fmla="*/ 2783601 h 6286499"/>
              <a:gd name="connsiteX630" fmla="*/ 6278709 w 6936598"/>
              <a:gd name="connsiteY630" fmla="*/ 2796178 h 6286499"/>
              <a:gd name="connsiteX631" fmla="*/ 6269723 w 6936598"/>
              <a:gd name="connsiteY631" fmla="*/ 2817148 h 6286499"/>
              <a:gd name="connsiteX632" fmla="*/ 6269723 w 6936598"/>
              <a:gd name="connsiteY632" fmla="*/ 2805964 h 6286499"/>
              <a:gd name="connsiteX633" fmla="*/ 6259854 w 6936598"/>
              <a:gd name="connsiteY633" fmla="*/ 2820435 h 6286499"/>
              <a:gd name="connsiteX634" fmla="*/ 6262795 w 6936598"/>
              <a:gd name="connsiteY634" fmla="*/ 2809458 h 6286499"/>
              <a:gd name="connsiteX635" fmla="*/ 6269723 w 6936598"/>
              <a:gd name="connsiteY635" fmla="*/ 2783601 h 6286499"/>
              <a:gd name="connsiteX636" fmla="*/ 6301670 w 6936598"/>
              <a:gd name="connsiteY636" fmla="*/ 2604703 h 6286499"/>
              <a:gd name="connsiteX637" fmla="*/ 6291688 w 6936598"/>
              <a:gd name="connsiteY637" fmla="*/ 2664601 h 6286499"/>
              <a:gd name="connsiteX638" fmla="*/ 6321637 w 6936598"/>
              <a:gd name="connsiteY638" fmla="*/ 2644638 h 6286499"/>
              <a:gd name="connsiteX639" fmla="*/ 6311656 w 6936598"/>
              <a:gd name="connsiteY639" fmla="*/ 2664601 h 6286499"/>
              <a:gd name="connsiteX640" fmla="*/ 6281702 w 6936598"/>
              <a:gd name="connsiteY640" fmla="*/ 2654620 h 6286499"/>
              <a:gd name="connsiteX641" fmla="*/ 6301670 w 6936598"/>
              <a:gd name="connsiteY641" fmla="*/ 2604703 h 6286499"/>
              <a:gd name="connsiteX642" fmla="*/ 6361567 w 6936598"/>
              <a:gd name="connsiteY642" fmla="*/ 2468929 h 6286499"/>
              <a:gd name="connsiteX643" fmla="*/ 6345594 w 6936598"/>
              <a:gd name="connsiteY643" fmla="*/ 2540811 h 6286499"/>
              <a:gd name="connsiteX644" fmla="*/ 6361567 w 6936598"/>
              <a:gd name="connsiteY644" fmla="*/ 2468929 h 6286499"/>
              <a:gd name="connsiteX645" fmla="*/ 6563994 w 6936598"/>
              <a:gd name="connsiteY645" fmla="*/ 2229391 h 6286499"/>
              <a:gd name="connsiteX646" fmla="*/ 6567387 w 6936598"/>
              <a:gd name="connsiteY646" fmla="*/ 2229835 h 6286499"/>
              <a:gd name="connsiteX647" fmla="*/ 6569218 w 6936598"/>
              <a:gd name="connsiteY647" fmla="*/ 2247973 h 6286499"/>
              <a:gd name="connsiteX648" fmla="*/ 6569218 w 6936598"/>
              <a:gd name="connsiteY648" fmla="*/ 2333160 h 6286499"/>
              <a:gd name="connsiteX649" fmla="*/ 6547921 w 6936598"/>
              <a:gd name="connsiteY649" fmla="*/ 2237322 h 6286499"/>
              <a:gd name="connsiteX650" fmla="*/ 6563994 w 6936598"/>
              <a:gd name="connsiteY650" fmla="*/ 2229391 h 6286499"/>
              <a:gd name="connsiteX651" fmla="*/ 6324026 w 6936598"/>
              <a:gd name="connsiteY651" fmla="*/ 2192743 h 6286499"/>
              <a:gd name="connsiteX652" fmla="*/ 6324026 w 6936598"/>
              <a:gd name="connsiteY652" fmla="*/ 2225056 h 6286499"/>
              <a:gd name="connsiteX653" fmla="*/ 6317286 w 6936598"/>
              <a:gd name="connsiteY653" fmla="*/ 2207554 h 6286499"/>
              <a:gd name="connsiteX654" fmla="*/ 6302642 w 6936598"/>
              <a:gd name="connsiteY654" fmla="*/ 2214203 h 6286499"/>
              <a:gd name="connsiteX655" fmla="*/ 6304350 w 6936598"/>
              <a:gd name="connsiteY655" fmla="*/ 2207730 h 6286499"/>
              <a:gd name="connsiteX656" fmla="*/ 6306039 w 6936598"/>
              <a:gd name="connsiteY656" fmla="*/ 2201872 h 6286499"/>
              <a:gd name="connsiteX657" fmla="*/ 6308264 w 6936598"/>
              <a:gd name="connsiteY657" fmla="*/ 2197061 h 6286499"/>
              <a:gd name="connsiteX658" fmla="*/ 6309837 w 6936598"/>
              <a:gd name="connsiteY658" fmla="*/ 2195695 h 6286499"/>
              <a:gd name="connsiteX659" fmla="*/ 6313241 w 6936598"/>
              <a:gd name="connsiteY659" fmla="*/ 2195434 h 6286499"/>
              <a:gd name="connsiteX660" fmla="*/ 6324026 w 6936598"/>
              <a:gd name="connsiteY660" fmla="*/ 2192743 h 6286499"/>
              <a:gd name="connsiteX661" fmla="*/ 6549254 w 6936598"/>
              <a:gd name="connsiteY661" fmla="*/ 2157457 h 6286499"/>
              <a:gd name="connsiteX662" fmla="*/ 6553747 w 6936598"/>
              <a:gd name="connsiteY662" fmla="*/ 2181218 h 6286499"/>
              <a:gd name="connsiteX663" fmla="*/ 6549254 w 6936598"/>
              <a:gd name="connsiteY663" fmla="*/ 2213365 h 6286499"/>
              <a:gd name="connsiteX664" fmla="*/ 6549254 w 6936598"/>
              <a:gd name="connsiteY664" fmla="*/ 2157457 h 6286499"/>
              <a:gd name="connsiteX665" fmla="*/ 6924620 w 6936598"/>
              <a:gd name="connsiteY665" fmla="*/ 1822017 h 6286499"/>
              <a:gd name="connsiteX666" fmla="*/ 6936598 w 6936598"/>
              <a:gd name="connsiteY666" fmla="*/ 1833996 h 6286499"/>
              <a:gd name="connsiteX667" fmla="*/ 6924620 w 6936598"/>
              <a:gd name="connsiteY667" fmla="*/ 1893898 h 6286499"/>
              <a:gd name="connsiteX668" fmla="*/ 6924620 w 6936598"/>
              <a:gd name="connsiteY668" fmla="*/ 1822017 h 6286499"/>
              <a:gd name="connsiteX669" fmla="*/ 5784810 w 6936598"/>
              <a:gd name="connsiteY669" fmla="*/ 1643396 h 6286499"/>
              <a:gd name="connsiteX670" fmla="*/ 5782190 w 6936598"/>
              <a:gd name="connsiteY670" fmla="*/ 1644704 h 6286499"/>
              <a:gd name="connsiteX671" fmla="*/ 5783488 w 6936598"/>
              <a:gd name="connsiteY671" fmla="*/ 1656481 h 6286499"/>
              <a:gd name="connsiteX672" fmla="*/ 5784810 w 6936598"/>
              <a:gd name="connsiteY672" fmla="*/ 1654167 h 6286499"/>
              <a:gd name="connsiteX673" fmla="*/ 5784810 w 6936598"/>
              <a:gd name="connsiteY673" fmla="*/ 1643396 h 6286499"/>
              <a:gd name="connsiteX674" fmla="*/ 6318490 w 6936598"/>
              <a:gd name="connsiteY674" fmla="*/ 1608220 h 6286499"/>
              <a:gd name="connsiteX675" fmla="*/ 6318970 w 6936598"/>
              <a:gd name="connsiteY675" fmla="*/ 1611525 h 6286499"/>
              <a:gd name="connsiteX676" fmla="*/ 6316143 w 6936598"/>
              <a:gd name="connsiteY676" fmla="*/ 1612709 h 6286499"/>
              <a:gd name="connsiteX677" fmla="*/ 6318970 w 6936598"/>
              <a:gd name="connsiteY677" fmla="*/ 1470614 h 6286499"/>
              <a:gd name="connsiteX678" fmla="*/ 6318970 w 6936598"/>
              <a:gd name="connsiteY678" fmla="*/ 1492293 h 6286499"/>
              <a:gd name="connsiteX679" fmla="*/ 6318970 w 6936598"/>
              <a:gd name="connsiteY679" fmla="*/ 1546491 h 6286499"/>
              <a:gd name="connsiteX680" fmla="*/ 6329621 w 6936598"/>
              <a:gd name="connsiteY680" fmla="*/ 1589846 h 6286499"/>
              <a:gd name="connsiteX681" fmla="*/ 6320304 w 6936598"/>
              <a:gd name="connsiteY681" fmla="*/ 1604749 h 6286499"/>
              <a:gd name="connsiteX682" fmla="*/ 6318490 w 6936598"/>
              <a:gd name="connsiteY682" fmla="*/ 1608220 h 6286499"/>
              <a:gd name="connsiteX683" fmla="*/ 6313647 w 6936598"/>
              <a:gd name="connsiteY683" fmla="*/ 1574942 h 6286499"/>
              <a:gd name="connsiteX684" fmla="*/ 6308325 w 6936598"/>
              <a:gd name="connsiteY684" fmla="*/ 1546491 h 6286499"/>
              <a:gd name="connsiteX685" fmla="*/ 6318970 w 6936598"/>
              <a:gd name="connsiteY685" fmla="*/ 1470614 h 6286499"/>
              <a:gd name="connsiteX686" fmla="*/ 5762574 w 6936598"/>
              <a:gd name="connsiteY686" fmla="*/ 1382760 h 6286499"/>
              <a:gd name="connsiteX687" fmla="*/ 5774558 w 6936598"/>
              <a:gd name="connsiteY687" fmla="*/ 1416306 h 6286499"/>
              <a:gd name="connsiteX688" fmla="*/ 5786536 w 6936598"/>
              <a:gd name="connsiteY688" fmla="*/ 1393944 h 6286499"/>
              <a:gd name="connsiteX689" fmla="*/ 5762574 w 6936598"/>
              <a:gd name="connsiteY689" fmla="*/ 1427490 h 6286499"/>
              <a:gd name="connsiteX690" fmla="*/ 5762574 w 6936598"/>
              <a:gd name="connsiteY690" fmla="*/ 1382760 h 6286499"/>
              <a:gd name="connsiteX691" fmla="*/ 5769565 w 6936598"/>
              <a:gd name="connsiteY691" fmla="*/ 1292924 h 6286499"/>
              <a:gd name="connsiteX692" fmla="*/ 5775886 w 6936598"/>
              <a:gd name="connsiteY692" fmla="*/ 1297305 h 6286499"/>
              <a:gd name="connsiteX693" fmla="*/ 5765241 w 6936598"/>
              <a:gd name="connsiteY693" fmla="*/ 1328452 h 6286499"/>
              <a:gd name="connsiteX694" fmla="*/ 5786536 w 6936598"/>
              <a:gd name="connsiteY694" fmla="*/ 1349220 h 6286499"/>
              <a:gd name="connsiteX695" fmla="*/ 5775886 w 6936598"/>
              <a:gd name="connsiteY695" fmla="*/ 1380366 h 6286499"/>
              <a:gd name="connsiteX696" fmla="*/ 5765241 w 6936598"/>
              <a:gd name="connsiteY696" fmla="*/ 1349220 h 6286499"/>
              <a:gd name="connsiteX697" fmla="*/ 5765241 w 6936598"/>
              <a:gd name="connsiteY697" fmla="*/ 1369987 h 6286499"/>
              <a:gd name="connsiteX698" fmla="*/ 5754590 w 6936598"/>
              <a:gd name="connsiteY698" fmla="*/ 1297305 h 6286499"/>
              <a:gd name="connsiteX699" fmla="*/ 5769565 w 6936598"/>
              <a:gd name="connsiteY699" fmla="*/ 1292924 h 6286499"/>
              <a:gd name="connsiteX700" fmla="*/ 6601163 w 6936598"/>
              <a:gd name="connsiteY700" fmla="*/ 1262959 h 6286499"/>
              <a:gd name="connsiteX701" fmla="*/ 6601163 w 6936598"/>
              <a:gd name="connsiteY701" fmla="*/ 1318867 h 6286499"/>
              <a:gd name="connsiteX702" fmla="*/ 6593174 w 6936598"/>
              <a:gd name="connsiteY702" fmla="*/ 1274143 h 6286499"/>
              <a:gd name="connsiteX703" fmla="*/ 6601163 w 6936598"/>
              <a:gd name="connsiteY703" fmla="*/ 1262959 h 6286499"/>
              <a:gd name="connsiteX704" fmla="*/ 5741676 w 6936598"/>
              <a:gd name="connsiteY704" fmla="*/ 1234077 h 6286499"/>
              <a:gd name="connsiteX705" fmla="*/ 5740328 w 6936598"/>
              <a:gd name="connsiteY705" fmla="*/ 1248883 h 6286499"/>
              <a:gd name="connsiteX706" fmla="*/ 5738814 w 6936598"/>
              <a:gd name="connsiteY706" fmla="*/ 1249965 h 6286499"/>
              <a:gd name="connsiteX707" fmla="*/ 5741787 w 6936598"/>
              <a:gd name="connsiteY707" fmla="*/ 1277046 h 6286499"/>
              <a:gd name="connsiteX708" fmla="*/ 5743019 w 6936598"/>
              <a:gd name="connsiteY708" fmla="*/ 1275813 h 6286499"/>
              <a:gd name="connsiteX709" fmla="*/ 5752457 w 6936598"/>
              <a:gd name="connsiteY709" fmla="*/ 1266390 h 6286499"/>
              <a:gd name="connsiteX710" fmla="*/ 5741676 w 6936598"/>
              <a:gd name="connsiteY710" fmla="*/ 1234077 h 6286499"/>
              <a:gd name="connsiteX711" fmla="*/ 5758693 w 6936598"/>
              <a:gd name="connsiteY711" fmla="*/ 1233235 h 6286499"/>
              <a:gd name="connsiteX712" fmla="*/ 5752457 w 6936598"/>
              <a:gd name="connsiteY712" fmla="*/ 1234077 h 6286499"/>
              <a:gd name="connsiteX713" fmla="*/ 5763243 w 6936598"/>
              <a:gd name="connsiteY713" fmla="*/ 1277162 h 6286499"/>
              <a:gd name="connsiteX714" fmla="*/ 5752457 w 6936598"/>
              <a:gd name="connsiteY714" fmla="*/ 1298704 h 6286499"/>
              <a:gd name="connsiteX715" fmla="*/ 5743019 w 6936598"/>
              <a:gd name="connsiteY715" fmla="*/ 1287933 h 6286499"/>
              <a:gd name="connsiteX716" fmla="*/ 5742717 w 6936598"/>
              <a:gd name="connsiteY716" fmla="*/ 1285493 h 6286499"/>
              <a:gd name="connsiteX717" fmla="*/ 5780635 w 6936598"/>
              <a:gd name="connsiteY717" fmla="*/ 1630536 h 6286499"/>
              <a:gd name="connsiteX718" fmla="*/ 5784810 w 6936598"/>
              <a:gd name="connsiteY718" fmla="*/ 1632619 h 6286499"/>
              <a:gd name="connsiteX719" fmla="*/ 5774025 w 6936598"/>
              <a:gd name="connsiteY719" fmla="*/ 1524908 h 6286499"/>
              <a:gd name="connsiteX720" fmla="*/ 5784810 w 6936598"/>
              <a:gd name="connsiteY720" fmla="*/ 1481818 h 6286499"/>
              <a:gd name="connsiteX721" fmla="*/ 5763243 w 6936598"/>
              <a:gd name="connsiteY721" fmla="*/ 1460276 h 6286499"/>
              <a:gd name="connsiteX722" fmla="*/ 5784810 w 6936598"/>
              <a:gd name="connsiteY722" fmla="*/ 1449505 h 6286499"/>
              <a:gd name="connsiteX723" fmla="*/ 5784810 w 6936598"/>
              <a:gd name="connsiteY723" fmla="*/ 1460276 h 6286499"/>
              <a:gd name="connsiteX724" fmla="*/ 5792901 w 6936598"/>
              <a:gd name="connsiteY724" fmla="*/ 1398340 h 6286499"/>
              <a:gd name="connsiteX725" fmla="*/ 5784810 w 6936598"/>
              <a:gd name="connsiteY725" fmla="*/ 1320246 h 6286499"/>
              <a:gd name="connsiteX726" fmla="*/ 5763243 w 6936598"/>
              <a:gd name="connsiteY726" fmla="*/ 1277162 h 6286499"/>
              <a:gd name="connsiteX727" fmla="*/ 5758693 w 6936598"/>
              <a:gd name="connsiteY727" fmla="*/ 1233235 h 6286499"/>
              <a:gd name="connsiteX728" fmla="*/ 6268923 w 6936598"/>
              <a:gd name="connsiteY728" fmla="*/ 1199072 h 6286499"/>
              <a:gd name="connsiteX729" fmla="*/ 6291286 w 6936598"/>
              <a:gd name="connsiteY729" fmla="*/ 1220368 h 6286499"/>
              <a:gd name="connsiteX730" fmla="*/ 6280102 w 6936598"/>
              <a:gd name="connsiteY730" fmla="*/ 1231018 h 6286499"/>
              <a:gd name="connsiteX731" fmla="*/ 6291286 w 6936598"/>
              <a:gd name="connsiteY731" fmla="*/ 1241668 h 6286499"/>
              <a:gd name="connsiteX732" fmla="*/ 6302464 w 6936598"/>
              <a:gd name="connsiteY732" fmla="*/ 1305561 h 6286499"/>
              <a:gd name="connsiteX733" fmla="*/ 6302464 w 6936598"/>
              <a:gd name="connsiteY733" fmla="*/ 1326857 h 6286499"/>
              <a:gd name="connsiteX734" fmla="*/ 6291286 w 6936598"/>
              <a:gd name="connsiteY734" fmla="*/ 1305561 h 6286499"/>
              <a:gd name="connsiteX735" fmla="*/ 6291286 w 6936598"/>
              <a:gd name="connsiteY735" fmla="*/ 1252314 h 6286499"/>
              <a:gd name="connsiteX736" fmla="*/ 6268923 w 6936598"/>
              <a:gd name="connsiteY736" fmla="*/ 1231018 h 6286499"/>
              <a:gd name="connsiteX737" fmla="*/ 6268923 w 6936598"/>
              <a:gd name="connsiteY737" fmla="*/ 1199072 h 6286499"/>
              <a:gd name="connsiteX738" fmla="*/ 6561228 w 6936598"/>
              <a:gd name="connsiteY738" fmla="*/ 1159137 h 6286499"/>
              <a:gd name="connsiteX739" fmla="*/ 6561228 w 6936598"/>
              <a:gd name="connsiteY739" fmla="*/ 1203866 h 6286499"/>
              <a:gd name="connsiteX740" fmla="*/ 6545255 w 6936598"/>
              <a:gd name="connsiteY740" fmla="*/ 1170321 h 6286499"/>
              <a:gd name="connsiteX741" fmla="*/ 6561228 w 6936598"/>
              <a:gd name="connsiteY741" fmla="*/ 1159137 h 6286499"/>
              <a:gd name="connsiteX742" fmla="*/ 5712662 w 6936598"/>
              <a:gd name="connsiteY742" fmla="*/ 1121705 h 6286499"/>
              <a:gd name="connsiteX743" fmla="*/ 5718654 w 6936598"/>
              <a:gd name="connsiteY743" fmla="*/ 1135185 h 6286499"/>
              <a:gd name="connsiteX744" fmla="*/ 5730633 w 6936598"/>
              <a:gd name="connsiteY744" fmla="*/ 1159142 h 6286499"/>
              <a:gd name="connsiteX745" fmla="*/ 5706671 w 6936598"/>
              <a:gd name="connsiteY745" fmla="*/ 1135185 h 6286499"/>
              <a:gd name="connsiteX746" fmla="*/ 5712662 w 6936598"/>
              <a:gd name="connsiteY746" fmla="*/ 1121705 h 6286499"/>
              <a:gd name="connsiteX747" fmla="*/ 6249756 w 6936598"/>
              <a:gd name="connsiteY747" fmla="*/ 1047330 h 6286499"/>
              <a:gd name="connsiteX748" fmla="*/ 6279710 w 6936598"/>
              <a:gd name="connsiteY748" fmla="*/ 1132519 h 6286499"/>
              <a:gd name="connsiteX749" fmla="*/ 6269723 w 6936598"/>
              <a:gd name="connsiteY749" fmla="*/ 1175115 h 6286499"/>
              <a:gd name="connsiteX750" fmla="*/ 6249756 w 6936598"/>
              <a:gd name="connsiteY750" fmla="*/ 1047330 h 6286499"/>
              <a:gd name="connsiteX751" fmla="*/ 5664241 w 6936598"/>
              <a:gd name="connsiteY751" fmla="*/ 954153 h 6286499"/>
              <a:gd name="connsiteX752" fmla="*/ 5674725 w 6936598"/>
              <a:gd name="connsiteY752" fmla="*/ 964804 h 6286499"/>
              <a:gd name="connsiteX753" fmla="*/ 5662746 w 6936598"/>
              <a:gd name="connsiteY753" fmla="*/ 975449 h 6286499"/>
              <a:gd name="connsiteX754" fmla="*/ 5664241 w 6936598"/>
              <a:gd name="connsiteY754" fmla="*/ 954153 h 6286499"/>
              <a:gd name="connsiteX755" fmla="*/ 6225798 w 6936598"/>
              <a:gd name="connsiteY755" fmla="*/ 927525 h 6286499"/>
              <a:gd name="connsiteX756" fmla="*/ 6228792 w 6936598"/>
              <a:gd name="connsiteY756" fmla="*/ 959672 h 6286499"/>
              <a:gd name="connsiteX757" fmla="*/ 6225798 w 6936598"/>
              <a:gd name="connsiteY757" fmla="*/ 983434 h 6286499"/>
              <a:gd name="connsiteX758" fmla="*/ 6225798 w 6936598"/>
              <a:gd name="connsiteY758" fmla="*/ 927525 h 6286499"/>
              <a:gd name="connsiteX759" fmla="*/ 5644776 w 6936598"/>
              <a:gd name="connsiteY759" fmla="*/ 887595 h 6286499"/>
              <a:gd name="connsiteX760" fmla="*/ 5657252 w 6936598"/>
              <a:gd name="connsiteY760" fmla="*/ 912754 h 6286499"/>
              <a:gd name="connsiteX761" fmla="*/ 5654758 w 6936598"/>
              <a:gd name="connsiteY761" fmla="*/ 921141 h 6286499"/>
              <a:gd name="connsiteX762" fmla="*/ 5654758 w 6936598"/>
              <a:gd name="connsiteY762" fmla="*/ 909956 h 6286499"/>
              <a:gd name="connsiteX763" fmla="*/ 5644776 w 6936598"/>
              <a:gd name="connsiteY763" fmla="*/ 887595 h 6286499"/>
              <a:gd name="connsiteX764" fmla="*/ 6569218 w 6936598"/>
              <a:gd name="connsiteY764" fmla="*/ 863637 h 6286499"/>
              <a:gd name="connsiteX765" fmla="*/ 6613942 w 6936598"/>
              <a:gd name="connsiteY765" fmla="*/ 1070010 h 6286499"/>
              <a:gd name="connsiteX766" fmla="*/ 6602763 w 6936598"/>
              <a:gd name="connsiteY766" fmla="*/ 1124319 h 6286499"/>
              <a:gd name="connsiteX767" fmla="*/ 6591579 w 6936598"/>
              <a:gd name="connsiteY767" fmla="*/ 1004839 h 6286499"/>
              <a:gd name="connsiteX768" fmla="*/ 6569218 w 6936598"/>
              <a:gd name="connsiteY768" fmla="*/ 863637 h 6286499"/>
              <a:gd name="connsiteX769" fmla="*/ 6545255 w 6936598"/>
              <a:gd name="connsiteY769" fmla="*/ 863632 h 6286499"/>
              <a:gd name="connsiteX770" fmla="*/ 6569218 w 6936598"/>
              <a:gd name="connsiteY770" fmla="*/ 951487 h 6286499"/>
              <a:gd name="connsiteX771" fmla="*/ 6545255 w 6936598"/>
              <a:gd name="connsiteY771" fmla="*/ 863632 h 6286499"/>
              <a:gd name="connsiteX772" fmla="*/ 6193846 w 6936598"/>
              <a:gd name="connsiteY772" fmla="*/ 855648 h 6286499"/>
              <a:gd name="connsiteX773" fmla="*/ 6215143 w 6936598"/>
              <a:gd name="connsiteY773" fmla="*/ 866299 h 6286499"/>
              <a:gd name="connsiteX774" fmla="*/ 6215143 w 6936598"/>
              <a:gd name="connsiteY774" fmla="*/ 919541 h 6286499"/>
              <a:gd name="connsiteX775" fmla="*/ 6193846 w 6936598"/>
              <a:gd name="connsiteY775" fmla="*/ 855648 h 6286499"/>
              <a:gd name="connsiteX776" fmla="*/ 6185863 w 6936598"/>
              <a:gd name="connsiteY776" fmla="*/ 815714 h 6286499"/>
              <a:gd name="connsiteX777" fmla="*/ 6195845 w 6936598"/>
              <a:gd name="connsiteY777" fmla="*/ 831938 h 6286499"/>
              <a:gd name="connsiteX778" fmla="*/ 6193852 w 6936598"/>
              <a:gd name="connsiteY778" fmla="*/ 855648 h 6286499"/>
              <a:gd name="connsiteX779" fmla="*/ 6185863 w 6936598"/>
              <a:gd name="connsiteY779" fmla="*/ 815714 h 6286499"/>
              <a:gd name="connsiteX780" fmla="*/ 6082036 w 6936598"/>
              <a:gd name="connsiteY780" fmla="*/ 536192 h 6286499"/>
              <a:gd name="connsiteX781" fmla="*/ 6151256 w 6936598"/>
              <a:gd name="connsiteY781" fmla="*/ 663977 h 6286499"/>
              <a:gd name="connsiteX782" fmla="*/ 6174328 w 6936598"/>
              <a:gd name="connsiteY782" fmla="*/ 759815 h 6286499"/>
              <a:gd name="connsiteX783" fmla="*/ 6128184 w 6936598"/>
              <a:gd name="connsiteY783" fmla="*/ 653332 h 6286499"/>
              <a:gd name="connsiteX784" fmla="*/ 6082036 w 6936598"/>
              <a:gd name="connsiteY784" fmla="*/ 536192 h 6286499"/>
              <a:gd name="connsiteX785" fmla="*/ 6120973 w 6936598"/>
              <a:gd name="connsiteY785" fmla="*/ 494425 h 6286499"/>
              <a:gd name="connsiteX786" fmla="*/ 6127294 w 6936598"/>
              <a:gd name="connsiteY786" fmla="*/ 498918 h 6286499"/>
              <a:gd name="connsiteX787" fmla="*/ 6137944 w 6936598"/>
              <a:gd name="connsiteY787" fmla="*/ 552160 h 6286499"/>
              <a:gd name="connsiteX788" fmla="*/ 6127294 w 6936598"/>
              <a:gd name="connsiteY788" fmla="*/ 552160 h 6286499"/>
              <a:gd name="connsiteX789" fmla="*/ 6127294 w 6936598"/>
              <a:gd name="connsiteY789" fmla="*/ 541515 h 6286499"/>
              <a:gd name="connsiteX790" fmla="*/ 6105998 w 6936598"/>
              <a:gd name="connsiteY790" fmla="*/ 498918 h 6286499"/>
              <a:gd name="connsiteX791" fmla="*/ 6120973 w 6936598"/>
              <a:gd name="connsiteY791" fmla="*/ 494425 h 6286499"/>
              <a:gd name="connsiteX792" fmla="*/ 6060744 w 6936598"/>
              <a:gd name="connsiteY792" fmla="*/ 379882 h 6286499"/>
              <a:gd name="connsiteX793" fmla="*/ 6071390 w 6936598"/>
              <a:gd name="connsiteY793" fmla="*/ 391293 h 6286499"/>
              <a:gd name="connsiteX794" fmla="*/ 6071390 w 6936598"/>
              <a:gd name="connsiteY794" fmla="*/ 402702 h 6286499"/>
              <a:gd name="connsiteX795" fmla="*/ 6082041 w 6936598"/>
              <a:gd name="connsiteY795" fmla="*/ 414112 h 6286499"/>
              <a:gd name="connsiteX796" fmla="*/ 6060744 w 6936598"/>
              <a:gd name="connsiteY796" fmla="*/ 379882 h 6286499"/>
              <a:gd name="connsiteX797" fmla="*/ 5482852 w 6936598"/>
              <a:gd name="connsiteY797" fmla="*/ 372351 h 6286499"/>
              <a:gd name="connsiteX798" fmla="*/ 5493634 w 6936598"/>
              <a:gd name="connsiteY798" fmla="*/ 388508 h 6286499"/>
              <a:gd name="connsiteX799" fmla="*/ 5499910 w 6936598"/>
              <a:gd name="connsiteY799" fmla="*/ 397913 h 6286499"/>
              <a:gd name="connsiteX800" fmla="*/ 5499869 w 6936598"/>
              <a:gd name="connsiteY800" fmla="*/ 398271 h 6286499"/>
              <a:gd name="connsiteX801" fmla="*/ 5504419 w 6936598"/>
              <a:gd name="connsiteY801" fmla="*/ 404670 h 6286499"/>
              <a:gd name="connsiteX802" fmla="*/ 5493633 w 6936598"/>
              <a:gd name="connsiteY802" fmla="*/ 426211 h 6286499"/>
              <a:gd name="connsiteX803" fmla="*/ 5482852 w 6936598"/>
              <a:gd name="connsiteY803" fmla="*/ 372351 h 6286499"/>
              <a:gd name="connsiteX804" fmla="*/ 6012157 w 6936598"/>
              <a:gd name="connsiteY804" fmla="*/ 328542 h 6286499"/>
              <a:gd name="connsiteX805" fmla="*/ 6032124 w 6936598"/>
              <a:gd name="connsiteY805" fmla="*/ 349843 h 6286499"/>
              <a:gd name="connsiteX806" fmla="*/ 6042105 w 6936598"/>
              <a:gd name="connsiteY806" fmla="*/ 392435 h 6286499"/>
              <a:gd name="connsiteX807" fmla="*/ 6022138 w 6936598"/>
              <a:gd name="connsiteY807" fmla="*/ 360488 h 6286499"/>
              <a:gd name="connsiteX808" fmla="*/ 6012157 w 6936598"/>
              <a:gd name="connsiteY808" fmla="*/ 328542 h 6286499"/>
              <a:gd name="connsiteX809" fmla="*/ 6054089 w 6936598"/>
              <a:gd name="connsiteY809" fmla="*/ 320552 h 6286499"/>
              <a:gd name="connsiteX810" fmla="*/ 6066068 w 6936598"/>
              <a:gd name="connsiteY810" fmla="*/ 373800 h 6286499"/>
              <a:gd name="connsiteX811" fmla="*/ 6054089 w 6936598"/>
              <a:gd name="connsiteY811" fmla="*/ 384445 h 6286499"/>
              <a:gd name="connsiteX812" fmla="*/ 6054089 w 6936598"/>
              <a:gd name="connsiteY812" fmla="*/ 320552 h 6286499"/>
              <a:gd name="connsiteX813" fmla="*/ 5371237 w 6936598"/>
              <a:gd name="connsiteY813" fmla="*/ 280623 h 6286499"/>
              <a:gd name="connsiteX814" fmla="*/ 5407177 w 6936598"/>
              <a:gd name="connsiteY814" fmla="*/ 328542 h 6286499"/>
              <a:gd name="connsiteX815" fmla="*/ 5383215 w 6936598"/>
              <a:gd name="connsiteY815" fmla="*/ 304585 h 6286499"/>
              <a:gd name="connsiteX816" fmla="*/ 5371237 w 6936598"/>
              <a:gd name="connsiteY816" fmla="*/ 280623 h 6286499"/>
              <a:gd name="connsiteX817" fmla="*/ 5427391 w 6936598"/>
              <a:gd name="connsiteY817" fmla="*/ 194162 h 6286499"/>
              <a:gd name="connsiteX818" fmla="*/ 5450498 w 6936598"/>
              <a:gd name="connsiteY818" fmla="*/ 243092 h 6286499"/>
              <a:gd name="connsiteX819" fmla="*/ 5461284 w 6936598"/>
              <a:gd name="connsiteY819" fmla="*/ 275411 h 6286499"/>
              <a:gd name="connsiteX820" fmla="*/ 5323081 w 6936598"/>
              <a:gd name="connsiteY820" fmla="*/ 189236 h 6286499"/>
              <a:gd name="connsiteX821" fmla="*/ 5349211 w 6936598"/>
              <a:gd name="connsiteY821" fmla="*/ 242781 h 6286499"/>
              <a:gd name="connsiteX822" fmla="*/ 5342656 w 6936598"/>
              <a:gd name="connsiteY822" fmla="*/ 225590 h 6286499"/>
              <a:gd name="connsiteX823" fmla="*/ 5331869 w 6936598"/>
              <a:gd name="connsiteY823" fmla="*/ 189236 h 6286499"/>
              <a:gd name="connsiteX824" fmla="*/ 6329621 w 6936598"/>
              <a:gd name="connsiteY824" fmla="*/ 176795 h 6286499"/>
              <a:gd name="connsiteX825" fmla="*/ 6361567 w 6936598"/>
              <a:gd name="connsiteY825" fmla="*/ 240688 h 6286499"/>
              <a:gd name="connsiteX826" fmla="*/ 6329621 w 6936598"/>
              <a:gd name="connsiteY826" fmla="*/ 176795 h 6286499"/>
              <a:gd name="connsiteX827" fmla="*/ 5403339 w 6936598"/>
              <a:gd name="connsiteY827" fmla="*/ 146152 h 6286499"/>
              <a:gd name="connsiteX828" fmla="*/ 5407363 w 6936598"/>
              <a:gd name="connsiteY828" fmla="*/ 146152 h 6286499"/>
              <a:gd name="connsiteX829" fmla="*/ 5427391 w 6936598"/>
              <a:gd name="connsiteY829" fmla="*/ 194162 h 6286499"/>
              <a:gd name="connsiteX830" fmla="*/ 5416797 w 6936598"/>
              <a:gd name="connsiteY830" fmla="*/ 171735 h 6286499"/>
              <a:gd name="connsiteX831" fmla="*/ 5375009 w 6936598"/>
              <a:gd name="connsiteY831" fmla="*/ 92291 h 6286499"/>
              <a:gd name="connsiteX832" fmla="*/ 5403339 w 6936598"/>
              <a:gd name="connsiteY832" fmla="*/ 146152 h 6286499"/>
              <a:gd name="connsiteX833" fmla="*/ 5396576 w 6936598"/>
              <a:gd name="connsiteY833" fmla="*/ 146152 h 6286499"/>
              <a:gd name="connsiteX834" fmla="*/ 5418144 w 6936598"/>
              <a:gd name="connsiteY834" fmla="*/ 200008 h 6286499"/>
              <a:gd name="connsiteX835" fmla="*/ 5396576 w 6936598"/>
              <a:gd name="connsiteY835" fmla="*/ 189236 h 6286499"/>
              <a:gd name="connsiteX836" fmla="*/ 5407363 w 6936598"/>
              <a:gd name="connsiteY836" fmla="*/ 189236 h 6286499"/>
              <a:gd name="connsiteX837" fmla="*/ 5375009 w 6936598"/>
              <a:gd name="connsiteY837" fmla="*/ 135381 h 6286499"/>
              <a:gd name="connsiteX838" fmla="*/ 5342656 w 6936598"/>
              <a:gd name="connsiteY838" fmla="*/ 156923 h 6286499"/>
              <a:gd name="connsiteX839" fmla="*/ 5353437 w 6936598"/>
              <a:gd name="connsiteY839" fmla="*/ 178466 h 6286499"/>
              <a:gd name="connsiteX840" fmla="*/ 5345352 w 6936598"/>
              <a:gd name="connsiteY840" fmla="*/ 204048 h 6286499"/>
              <a:gd name="connsiteX841" fmla="*/ 5352848 w 6936598"/>
              <a:gd name="connsiteY841" fmla="*/ 250236 h 6286499"/>
              <a:gd name="connsiteX842" fmla="*/ 5457173 w 6936598"/>
              <a:gd name="connsiteY842" fmla="*/ 463984 h 6286499"/>
              <a:gd name="connsiteX843" fmla="*/ 5459091 w 6936598"/>
              <a:gd name="connsiteY843" fmla="*/ 456327 h 6286499"/>
              <a:gd name="connsiteX844" fmla="*/ 5467074 w 6936598"/>
              <a:gd name="connsiteY844" fmla="*/ 477627 h 6286499"/>
              <a:gd name="connsiteX845" fmla="*/ 5464630 w 6936598"/>
              <a:gd name="connsiteY845" fmla="*/ 479257 h 6286499"/>
              <a:gd name="connsiteX846" fmla="*/ 5490136 w 6936598"/>
              <a:gd name="connsiteY846" fmla="*/ 531519 h 6286499"/>
              <a:gd name="connsiteX847" fmla="*/ 5544707 w 6936598"/>
              <a:gd name="connsiteY847" fmla="*/ 628488 h 6286499"/>
              <a:gd name="connsiteX848" fmla="*/ 5610828 w 6936598"/>
              <a:gd name="connsiteY848" fmla="*/ 837377 h 6286499"/>
              <a:gd name="connsiteX849" fmla="*/ 5610828 w 6936598"/>
              <a:gd name="connsiteY849" fmla="*/ 799745 h 6286499"/>
              <a:gd name="connsiteX850" fmla="*/ 5618816 w 6936598"/>
              <a:gd name="connsiteY850" fmla="*/ 835686 h 6286499"/>
              <a:gd name="connsiteX851" fmla="*/ 5613036 w 6936598"/>
              <a:gd name="connsiteY851" fmla="*/ 844354 h 6286499"/>
              <a:gd name="connsiteX852" fmla="*/ 5618027 w 6936598"/>
              <a:gd name="connsiteY852" fmla="*/ 860116 h 6286499"/>
              <a:gd name="connsiteX853" fmla="*/ 5622811 w 6936598"/>
              <a:gd name="connsiteY853" fmla="*/ 855648 h 6286499"/>
              <a:gd name="connsiteX854" fmla="*/ 5634789 w 6936598"/>
              <a:gd name="connsiteY854" fmla="*/ 911556 h 6286499"/>
              <a:gd name="connsiteX855" fmla="*/ 5633864 w 6936598"/>
              <a:gd name="connsiteY855" fmla="*/ 910153 h 6286499"/>
              <a:gd name="connsiteX856" fmla="*/ 5688112 w 6936598"/>
              <a:gd name="connsiteY856" fmla="*/ 1081545 h 6286499"/>
              <a:gd name="connsiteX857" fmla="*/ 5699185 w 6936598"/>
              <a:gd name="connsiteY857" fmla="*/ 1079669 h 6286499"/>
              <a:gd name="connsiteX858" fmla="*/ 5706671 w 6936598"/>
              <a:gd name="connsiteY858" fmla="*/ 1093645 h 6286499"/>
              <a:gd name="connsiteX859" fmla="*/ 5695301 w 6936598"/>
              <a:gd name="connsiteY859" fmla="*/ 1104260 h 6286499"/>
              <a:gd name="connsiteX860" fmla="*/ 5735593 w 6936598"/>
              <a:gd name="connsiteY860" fmla="*/ 1231547 h 6286499"/>
              <a:gd name="connsiteX861" fmla="*/ 5748412 w 6936598"/>
              <a:gd name="connsiteY861" fmla="*/ 1224650 h 6286499"/>
              <a:gd name="connsiteX862" fmla="*/ 5741676 w 6936598"/>
              <a:gd name="connsiteY862" fmla="*/ 1223306 h 6286499"/>
              <a:gd name="connsiteX863" fmla="*/ 5752457 w 6936598"/>
              <a:gd name="connsiteY863" fmla="*/ 1180217 h 6286499"/>
              <a:gd name="connsiteX864" fmla="*/ 5741676 w 6936598"/>
              <a:gd name="connsiteY864" fmla="*/ 1180217 h 6286499"/>
              <a:gd name="connsiteX865" fmla="*/ 5752457 w 6936598"/>
              <a:gd name="connsiteY865" fmla="*/ 1158674 h 6286499"/>
              <a:gd name="connsiteX866" fmla="*/ 5730890 w 6936598"/>
              <a:gd name="connsiteY866" fmla="*/ 1137132 h 6286499"/>
              <a:gd name="connsiteX867" fmla="*/ 5730890 w 6936598"/>
              <a:gd name="connsiteY867" fmla="*/ 1083277 h 6286499"/>
              <a:gd name="connsiteX868" fmla="*/ 5720103 w 6936598"/>
              <a:gd name="connsiteY868" fmla="*/ 1040186 h 6286499"/>
              <a:gd name="connsiteX869" fmla="*/ 5709322 w 6936598"/>
              <a:gd name="connsiteY869" fmla="*/ 1050958 h 6286499"/>
              <a:gd name="connsiteX870" fmla="*/ 5696352 w 6936598"/>
              <a:gd name="connsiteY870" fmla="*/ 1012109 h 6286499"/>
              <a:gd name="connsiteX871" fmla="*/ 5677387 w 6936598"/>
              <a:gd name="connsiteY871" fmla="*/ 985430 h 6286499"/>
              <a:gd name="connsiteX872" fmla="*/ 5677387 w 6936598"/>
              <a:gd name="connsiteY872" fmla="*/ 975444 h 6286499"/>
              <a:gd name="connsiteX873" fmla="*/ 5695381 w 6936598"/>
              <a:gd name="connsiteY873" fmla="*/ 1009191 h 6286499"/>
              <a:gd name="connsiteX874" fmla="*/ 5676968 w 6936598"/>
              <a:gd name="connsiteY874" fmla="*/ 954018 h 6286499"/>
              <a:gd name="connsiteX875" fmla="*/ 5698535 w 6936598"/>
              <a:gd name="connsiteY875" fmla="*/ 954018 h 6286499"/>
              <a:gd name="connsiteX876" fmla="*/ 5687755 w 6936598"/>
              <a:gd name="connsiteY876" fmla="*/ 921699 h 6286499"/>
              <a:gd name="connsiteX877" fmla="*/ 5676968 w 6936598"/>
              <a:gd name="connsiteY877" fmla="*/ 910927 h 6286499"/>
              <a:gd name="connsiteX878" fmla="*/ 5666182 w 6936598"/>
              <a:gd name="connsiteY878" fmla="*/ 867843 h 6286499"/>
              <a:gd name="connsiteX879" fmla="*/ 5644615 w 6936598"/>
              <a:gd name="connsiteY879" fmla="*/ 835530 h 6286499"/>
              <a:gd name="connsiteX880" fmla="*/ 5655401 w 6936598"/>
              <a:gd name="connsiteY880" fmla="*/ 878614 h 6286499"/>
              <a:gd name="connsiteX881" fmla="*/ 5633828 w 6936598"/>
              <a:gd name="connsiteY881" fmla="*/ 803211 h 6286499"/>
              <a:gd name="connsiteX882" fmla="*/ 5644615 w 6936598"/>
              <a:gd name="connsiteY882" fmla="*/ 803211 h 6286499"/>
              <a:gd name="connsiteX883" fmla="*/ 5623048 w 6936598"/>
              <a:gd name="connsiteY883" fmla="*/ 738585 h 6286499"/>
              <a:gd name="connsiteX884" fmla="*/ 5612262 w 6936598"/>
              <a:gd name="connsiteY884" fmla="*/ 792441 h 6286499"/>
              <a:gd name="connsiteX885" fmla="*/ 5590694 w 6936598"/>
              <a:gd name="connsiteY885" fmla="*/ 727814 h 6286499"/>
              <a:gd name="connsiteX886" fmla="*/ 5601481 w 6936598"/>
              <a:gd name="connsiteY886" fmla="*/ 717042 h 6286499"/>
              <a:gd name="connsiteX887" fmla="*/ 5569127 w 6936598"/>
              <a:gd name="connsiteY887" fmla="*/ 598555 h 6286499"/>
              <a:gd name="connsiteX888" fmla="*/ 5590694 w 6936598"/>
              <a:gd name="connsiteY888" fmla="*/ 630869 h 6286499"/>
              <a:gd name="connsiteX889" fmla="*/ 5558341 w 6936598"/>
              <a:gd name="connsiteY889" fmla="*/ 544699 h 6286499"/>
              <a:gd name="connsiteX890" fmla="*/ 5525987 w 6936598"/>
              <a:gd name="connsiteY890" fmla="*/ 480067 h 6286499"/>
              <a:gd name="connsiteX891" fmla="*/ 5558341 w 6936598"/>
              <a:gd name="connsiteY891" fmla="*/ 523151 h 6286499"/>
              <a:gd name="connsiteX892" fmla="*/ 5504419 w 6936598"/>
              <a:gd name="connsiteY892" fmla="*/ 404670 h 6286499"/>
              <a:gd name="connsiteX893" fmla="*/ 5499910 w 6936598"/>
              <a:gd name="connsiteY893" fmla="*/ 397913 h 6286499"/>
              <a:gd name="connsiteX894" fmla="*/ 5500374 w 6936598"/>
              <a:gd name="connsiteY894" fmla="*/ 393893 h 6286499"/>
              <a:gd name="connsiteX895" fmla="*/ 5504419 w 6936598"/>
              <a:gd name="connsiteY895" fmla="*/ 383122 h 6286499"/>
              <a:gd name="connsiteX896" fmla="*/ 5439712 w 6936598"/>
              <a:gd name="connsiteY896" fmla="*/ 318495 h 6286499"/>
              <a:gd name="connsiteX897" fmla="*/ 5493633 w 6936598"/>
              <a:gd name="connsiteY897" fmla="*/ 361580 h 6286499"/>
              <a:gd name="connsiteX898" fmla="*/ 5450498 w 6936598"/>
              <a:gd name="connsiteY898" fmla="*/ 286182 h 6286499"/>
              <a:gd name="connsiteX899" fmla="*/ 5482852 w 6936598"/>
              <a:gd name="connsiteY899" fmla="*/ 307724 h 6286499"/>
              <a:gd name="connsiteX900" fmla="*/ 5515206 w 6936598"/>
              <a:gd name="connsiteY900" fmla="*/ 393893 h 6286499"/>
              <a:gd name="connsiteX901" fmla="*/ 5541084 w 6936598"/>
              <a:gd name="connsiteY901" fmla="*/ 439136 h 6286499"/>
              <a:gd name="connsiteX902" fmla="*/ 5540818 w 6936598"/>
              <a:gd name="connsiteY902" fmla="*/ 439674 h 6286499"/>
              <a:gd name="connsiteX903" fmla="*/ 5558341 w 6936598"/>
              <a:gd name="connsiteY903" fmla="*/ 469296 h 6286499"/>
              <a:gd name="connsiteX904" fmla="*/ 5541084 w 6936598"/>
              <a:gd name="connsiteY904" fmla="*/ 439136 h 6286499"/>
              <a:gd name="connsiteX905" fmla="*/ 5547479 w 6936598"/>
              <a:gd name="connsiteY905" fmla="*/ 426363 h 6286499"/>
              <a:gd name="connsiteX906" fmla="*/ 5546935 w 6936598"/>
              <a:gd name="connsiteY906" fmla="*/ 425975 h 6286499"/>
              <a:gd name="connsiteX907" fmla="*/ 5547519 w 6936598"/>
              <a:gd name="connsiteY907" fmla="*/ 426287 h 6286499"/>
              <a:gd name="connsiteX908" fmla="*/ 5547559 w 6936598"/>
              <a:gd name="connsiteY908" fmla="*/ 426211 h 6286499"/>
              <a:gd name="connsiteX909" fmla="*/ 5504419 w 6936598"/>
              <a:gd name="connsiteY909" fmla="*/ 361580 h 6286499"/>
              <a:gd name="connsiteX910" fmla="*/ 5515206 w 6936598"/>
              <a:gd name="connsiteY910" fmla="*/ 372351 h 6286499"/>
              <a:gd name="connsiteX911" fmla="*/ 5493633 w 6936598"/>
              <a:gd name="connsiteY911" fmla="*/ 307724 h 6286499"/>
              <a:gd name="connsiteX912" fmla="*/ 5504419 w 6936598"/>
              <a:gd name="connsiteY912" fmla="*/ 329267 h 6286499"/>
              <a:gd name="connsiteX913" fmla="*/ 5450498 w 6936598"/>
              <a:gd name="connsiteY913" fmla="*/ 189236 h 6286499"/>
              <a:gd name="connsiteX914" fmla="*/ 5375009 w 6936598"/>
              <a:gd name="connsiteY914" fmla="*/ 92291 h 6286499"/>
              <a:gd name="connsiteX915" fmla="*/ 5309342 w 6936598"/>
              <a:gd name="connsiteY915" fmla="*/ 64983 h 6286499"/>
              <a:gd name="connsiteX916" fmla="*/ 5339290 w 6936598"/>
              <a:gd name="connsiteY916" fmla="*/ 87346 h 6286499"/>
              <a:gd name="connsiteX917" fmla="*/ 5339290 w 6936598"/>
              <a:gd name="connsiteY917" fmla="*/ 98530 h 6286499"/>
              <a:gd name="connsiteX918" fmla="*/ 5319323 w 6936598"/>
              <a:gd name="connsiteY918" fmla="*/ 76167 h 6286499"/>
              <a:gd name="connsiteX919" fmla="*/ 5319323 w 6936598"/>
              <a:gd name="connsiteY919" fmla="*/ 98530 h 6286499"/>
              <a:gd name="connsiteX920" fmla="*/ 5309342 w 6936598"/>
              <a:gd name="connsiteY920" fmla="*/ 64983 h 6286499"/>
              <a:gd name="connsiteX921" fmla="*/ 5850906 w 6936598"/>
              <a:gd name="connsiteY921" fmla="*/ 0 h 6286499"/>
              <a:gd name="connsiteX922" fmla="*/ 5874398 w 6936598"/>
              <a:gd name="connsiteY922" fmla="*/ 0 h 6286499"/>
              <a:gd name="connsiteX923" fmla="*/ 5874792 w 6936598"/>
              <a:gd name="connsiteY923" fmla="*/ 734 h 6286499"/>
              <a:gd name="connsiteX924" fmla="*/ 5914221 w 6936598"/>
              <a:gd name="connsiteY924" fmla="*/ 49207 h 6286499"/>
              <a:gd name="connsiteX925" fmla="*/ 5903440 w 6936598"/>
              <a:gd name="connsiteY925" fmla="*/ 49207 h 6286499"/>
              <a:gd name="connsiteX926" fmla="*/ 5914221 w 6936598"/>
              <a:gd name="connsiteY926" fmla="*/ 70749 h 6286499"/>
              <a:gd name="connsiteX927" fmla="*/ 5935793 w 6936598"/>
              <a:gd name="connsiteY927" fmla="*/ 92291 h 6286499"/>
              <a:gd name="connsiteX928" fmla="*/ 5935793 w 6936598"/>
              <a:gd name="connsiteY928" fmla="*/ 70749 h 6286499"/>
              <a:gd name="connsiteX929" fmla="*/ 5968147 w 6936598"/>
              <a:gd name="connsiteY929" fmla="*/ 135381 h 6286499"/>
              <a:gd name="connsiteX930" fmla="*/ 5978927 w 6936598"/>
              <a:gd name="connsiteY930" fmla="*/ 178466 h 6286499"/>
              <a:gd name="connsiteX931" fmla="*/ 6000495 w 6936598"/>
              <a:gd name="connsiteY931" fmla="*/ 210779 h 6286499"/>
              <a:gd name="connsiteX932" fmla="*/ 6043635 w 6936598"/>
              <a:gd name="connsiteY932" fmla="*/ 307724 h 6286499"/>
              <a:gd name="connsiteX933" fmla="*/ 6043635 w 6936598"/>
              <a:gd name="connsiteY933" fmla="*/ 350809 h 6286499"/>
              <a:gd name="connsiteX934" fmla="*/ 6011281 w 6936598"/>
              <a:gd name="connsiteY934" fmla="*/ 275411 h 6286499"/>
              <a:gd name="connsiteX935" fmla="*/ 6011281 w 6936598"/>
              <a:gd name="connsiteY935" fmla="*/ 307724 h 6286499"/>
              <a:gd name="connsiteX936" fmla="*/ 6000495 w 6936598"/>
              <a:gd name="connsiteY936" fmla="*/ 264640 h 6286499"/>
              <a:gd name="connsiteX937" fmla="*/ 5968147 w 6936598"/>
              <a:gd name="connsiteY937" fmla="*/ 210779 h 6286499"/>
              <a:gd name="connsiteX938" fmla="*/ 5957361 w 6936598"/>
              <a:gd name="connsiteY938" fmla="*/ 221550 h 6286499"/>
              <a:gd name="connsiteX939" fmla="*/ 5892653 w 6936598"/>
              <a:gd name="connsiteY939" fmla="*/ 70749 h 6286499"/>
              <a:gd name="connsiteX940" fmla="*/ 5860300 w 6936598"/>
              <a:gd name="connsiteY940" fmla="*/ 27664 h 6286499"/>
              <a:gd name="connsiteX941" fmla="*/ 5851033 w 6936598"/>
              <a:gd name="connsiteY941" fmla="*/ 5783 h 6286499"/>
              <a:gd name="connsiteX942" fmla="*/ 5255220 w 6936598"/>
              <a:gd name="connsiteY942" fmla="*/ 0 h 6286499"/>
              <a:gd name="connsiteX943" fmla="*/ 5268134 w 6936598"/>
              <a:gd name="connsiteY943" fmla="*/ 0 h 6286499"/>
              <a:gd name="connsiteX944" fmla="*/ 5275397 w 6936598"/>
              <a:gd name="connsiteY944" fmla="*/ 5086 h 6286499"/>
              <a:gd name="connsiteX945" fmla="*/ 5254103 w 6936598"/>
              <a:gd name="connsiteY945" fmla="*/ 15072 h 6286499"/>
              <a:gd name="connsiteX946" fmla="*/ 5258094 w 6936598"/>
              <a:gd name="connsiteY946" fmla="*/ 12576 h 6286499"/>
              <a:gd name="connsiteX947" fmla="*/ 5244419 w 6936598"/>
              <a:gd name="connsiteY947" fmla="*/ 0 h 6286499"/>
              <a:gd name="connsiteX948" fmla="*/ 5250621 w 6936598"/>
              <a:gd name="connsiteY948" fmla="*/ 0 h 6286499"/>
              <a:gd name="connsiteX949" fmla="*/ 5248777 w 6936598"/>
              <a:gd name="connsiteY949" fmla="*/ 2592 h 6286499"/>
              <a:gd name="connsiteX950" fmla="*/ 5245116 w 6936598"/>
              <a:gd name="connsiteY950" fmla="*/ 3529 h 6286499"/>
              <a:gd name="connsiteX951" fmla="*/ 0 w 6936598"/>
              <a:gd name="connsiteY951" fmla="*/ 0 h 6286499"/>
              <a:gd name="connsiteX952" fmla="*/ 5222830 w 6936598"/>
              <a:gd name="connsiteY952" fmla="*/ 0 h 6286499"/>
              <a:gd name="connsiteX953" fmla="*/ 5243417 w 6936598"/>
              <a:gd name="connsiteY953" fmla="*/ 26024 h 6286499"/>
              <a:gd name="connsiteX954" fmla="*/ 5290651 w 6936598"/>
              <a:gd name="connsiteY954" fmla="*/ 122798 h 6286499"/>
              <a:gd name="connsiteX955" fmla="*/ 5291849 w 6936598"/>
              <a:gd name="connsiteY955" fmla="*/ 123498 h 6286499"/>
              <a:gd name="connsiteX956" fmla="*/ 5285047 w 6936598"/>
              <a:gd name="connsiteY956" fmla="*/ 104717 h 6286499"/>
              <a:gd name="connsiteX957" fmla="*/ 5283382 w 6936598"/>
              <a:gd name="connsiteY957" fmla="*/ 80956 h 6286499"/>
              <a:gd name="connsiteX958" fmla="*/ 5310006 w 6936598"/>
              <a:gd name="connsiteY958" fmla="*/ 92140 h 6286499"/>
              <a:gd name="connsiteX959" fmla="*/ 5323317 w 6936598"/>
              <a:gd name="connsiteY959" fmla="*/ 114503 h 6286499"/>
              <a:gd name="connsiteX960" fmla="*/ 5305015 w 6936598"/>
              <a:gd name="connsiteY960" fmla="*/ 113104 h 6286499"/>
              <a:gd name="connsiteX961" fmla="*/ 5299692 w 6936598"/>
              <a:gd name="connsiteY961" fmla="*/ 128307 h 6286499"/>
              <a:gd name="connsiteX962" fmla="*/ 5311338 w 6936598"/>
              <a:gd name="connsiteY962" fmla="*/ 143249 h 6286499"/>
              <a:gd name="connsiteX963" fmla="*/ 5309840 w 6936598"/>
              <a:gd name="connsiteY963" fmla="*/ 153034 h 6286499"/>
              <a:gd name="connsiteX964" fmla="*/ 5305678 w 6936598"/>
              <a:gd name="connsiteY964" fmla="*/ 153593 h 6286499"/>
              <a:gd name="connsiteX965" fmla="*/ 5318991 w 6936598"/>
              <a:gd name="connsiteY965" fmla="*/ 180860 h 6286499"/>
              <a:gd name="connsiteX966" fmla="*/ 5317043 w 6936598"/>
              <a:gd name="connsiteY966" fmla="*/ 173077 h 6286499"/>
              <a:gd name="connsiteX967" fmla="*/ 5321088 w 6936598"/>
              <a:gd name="connsiteY967" fmla="*/ 156923 h 6286499"/>
              <a:gd name="connsiteX968" fmla="*/ 5342656 w 6936598"/>
              <a:gd name="connsiteY968" fmla="*/ 189236 h 6286499"/>
              <a:gd name="connsiteX969" fmla="*/ 5342656 w 6936598"/>
              <a:gd name="connsiteY969" fmla="*/ 178466 h 6286499"/>
              <a:gd name="connsiteX970" fmla="*/ 5321088 w 6936598"/>
              <a:gd name="connsiteY970" fmla="*/ 146152 h 6286499"/>
              <a:gd name="connsiteX971" fmla="*/ 5321088 w 6936598"/>
              <a:gd name="connsiteY971" fmla="*/ 135381 h 6286499"/>
              <a:gd name="connsiteX972" fmla="*/ 5342656 w 6936598"/>
              <a:gd name="connsiteY972" fmla="*/ 146152 h 6286499"/>
              <a:gd name="connsiteX973" fmla="*/ 5353437 w 6936598"/>
              <a:gd name="connsiteY973" fmla="*/ 113834 h 6286499"/>
              <a:gd name="connsiteX974" fmla="*/ 5342656 w 6936598"/>
              <a:gd name="connsiteY974" fmla="*/ 70749 h 6286499"/>
              <a:gd name="connsiteX975" fmla="*/ 5311650 w 6936598"/>
              <a:gd name="connsiteY975" fmla="*/ 39782 h 6286499"/>
              <a:gd name="connsiteX976" fmla="*/ 5295138 w 6936598"/>
              <a:gd name="connsiteY976" fmla="*/ 0 h 6286499"/>
              <a:gd name="connsiteX977" fmla="*/ 5359985 w 6936598"/>
              <a:gd name="connsiteY977" fmla="*/ 0 h 6286499"/>
              <a:gd name="connsiteX978" fmla="*/ 5407494 w 6936598"/>
              <a:gd name="connsiteY978" fmla="*/ 80670 h 6286499"/>
              <a:gd name="connsiteX979" fmla="*/ 5407363 w 6936598"/>
              <a:gd name="connsiteY979" fmla="*/ 81520 h 6286499"/>
              <a:gd name="connsiteX980" fmla="*/ 5413823 w 6936598"/>
              <a:gd name="connsiteY980" fmla="*/ 91421 h 6286499"/>
              <a:gd name="connsiteX981" fmla="*/ 5439712 w 6936598"/>
              <a:gd name="connsiteY981" fmla="*/ 135381 h 6286499"/>
              <a:gd name="connsiteX982" fmla="*/ 5427583 w 6936598"/>
              <a:gd name="connsiteY982" fmla="*/ 112490 h 6286499"/>
              <a:gd name="connsiteX983" fmla="*/ 5413823 w 6936598"/>
              <a:gd name="connsiteY983" fmla="*/ 91421 h 6286499"/>
              <a:gd name="connsiteX984" fmla="*/ 5407494 w 6936598"/>
              <a:gd name="connsiteY984" fmla="*/ 80670 h 6286499"/>
              <a:gd name="connsiteX985" fmla="*/ 5410054 w 6936598"/>
              <a:gd name="connsiteY985" fmla="*/ 64018 h 6286499"/>
              <a:gd name="connsiteX986" fmla="*/ 5396576 w 6936598"/>
              <a:gd name="connsiteY986" fmla="*/ 38436 h 6286499"/>
              <a:gd name="connsiteX987" fmla="*/ 5397925 w 6936598"/>
              <a:gd name="connsiteY987" fmla="*/ 38436 h 6286499"/>
              <a:gd name="connsiteX988" fmla="*/ 5403183 w 6936598"/>
              <a:gd name="connsiteY988" fmla="*/ 38436 h 6286499"/>
              <a:gd name="connsiteX989" fmla="*/ 5403183 w 6936598"/>
              <a:gd name="connsiteY989" fmla="*/ 30689 h 6286499"/>
              <a:gd name="connsiteX990" fmla="*/ 5386639 w 6936598"/>
              <a:gd name="connsiteY990" fmla="*/ 0 h 6286499"/>
              <a:gd name="connsiteX991" fmla="*/ 5405883 w 6936598"/>
              <a:gd name="connsiteY991" fmla="*/ 0 h 6286499"/>
              <a:gd name="connsiteX992" fmla="*/ 5418144 w 6936598"/>
              <a:gd name="connsiteY992" fmla="*/ 16893 h 6286499"/>
              <a:gd name="connsiteX993" fmla="*/ 5418144 w 6936598"/>
              <a:gd name="connsiteY993" fmla="*/ 27664 h 6286499"/>
              <a:gd name="connsiteX994" fmla="*/ 5420841 w 6936598"/>
              <a:gd name="connsiteY994" fmla="*/ 18239 h 6286499"/>
              <a:gd name="connsiteX995" fmla="*/ 5412586 w 6936598"/>
              <a:gd name="connsiteY995" fmla="*/ 0 h 6286499"/>
              <a:gd name="connsiteX996" fmla="*/ 5421569 w 6936598"/>
              <a:gd name="connsiteY996" fmla="*/ 0 h 6286499"/>
              <a:gd name="connsiteX997" fmla="*/ 5438366 w 6936598"/>
              <a:gd name="connsiteY997" fmla="*/ 18239 h 6286499"/>
              <a:gd name="connsiteX998" fmla="*/ 5461284 w 6936598"/>
              <a:gd name="connsiteY998" fmla="*/ 59978 h 6286499"/>
              <a:gd name="connsiteX999" fmla="*/ 5461284 w 6936598"/>
              <a:gd name="connsiteY999" fmla="*/ 27664 h 6286499"/>
              <a:gd name="connsiteX1000" fmla="*/ 5441061 w 6936598"/>
              <a:gd name="connsiteY1000" fmla="*/ 736 h 6286499"/>
              <a:gd name="connsiteX1001" fmla="*/ 5440626 w 6936598"/>
              <a:gd name="connsiteY1001" fmla="*/ 0 h 6286499"/>
              <a:gd name="connsiteX1002" fmla="*/ 5837237 w 6936598"/>
              <a:gd name="connsiteY1002" fmla="*/ 0 h 6286499"/>
              <a:gd name="connsiteX1003" fmla="*/ 5846148 w 6936598"/>
              <a:gd name="connsiteY1003" fmla="*/ 25138 h 6286499"/>
              <a:gd name="connsiteX1004" fmla="*/ 5925007 w 6936598"/>
              <a:gd name="connsiteY1004" fmla="*/ 156923 h 6286499"/>
              <a:gd name="connsiteX1005" fmla="*/ 5968147 w 6936598"/>
              <a:gd name="connsiteY1005" fmla="*/ 264640 h 6286499"/>
              <a:gd name="connsiteX1006" fmla="*/ 5989714 w 6936598"/>
              <a:gd name="connsiteY1006" fmla="*/ 329267 h 6286499"/>
              <a:gd name="connsiteX1007" fmla="*/ 5946575 w 6936598"/>
              <a:gd name="connsiteY1007" fmla="*/ 253863 h 6286499"/>
              <a:gd name="connsiteX1008" fmla="*/ 6000495 w 6936598"/>
              <a:gd name="connsiteY1008" fmla="*/ 383122 h 6286499"/>
              <a:gd name="connsiteX1009" fmla="*/ 6022067 w 6936598"/>
              <a:gd name="connsiteY1009" fmla="*/ 404670 h 6286499"/>
              <a:gd name="connsiteX1010" fmla="*/ 6032849 w 6936598"/>
              <a:gd name="connsiteY1010" fmla="*/ 447754 h 6286499"/>
              <a:gd name="connsiteX1011" fmla="*/ 6075989 w 6936598"/>
              <a:gd name="connsiteY1011" fmla="*/ 555470 h 6286499"/>
              <a:gd name="connsiteX1012" fmla="*/ 6119124 w 6936598"/>
              <a:gd name="connsiteY1012" fmla="*/ 695500 h 6286499"/>
              <a:gd name="connsiteX1013" fmla="*/ 6140691 w 6936598"/>
              <a:gd name="connsiteY1013" fmla="*/ 727814 h 6286499"/>
              <a:gd name="connsiteX1014" fmla="*/ 6151477 w 6936598"/>
              <a:gd name="connsiteY1014" fmla="*/ 781669 h 6286499"/>
              <a:gd name="connsiteX1015" fmla="*/ 6151477 w 6936598"/>
              <a:gd name="connsiteY1015" fmla="*/ 770898 h 6286499"/>
              <a:gd name="connsiteX1016" fmla="*/ 6173044 w 6936598"/>
              <a:gd name="connsiteY1016" fmla="*/ 824759 h 6286499"/>
              <a:gd name="connsiteX1017" fmla="*/ 6165499 w 6936598"/>
              <a:gd name="connsiteY1017" fmla="*/ 823677 h 6286499"/>
              <a:gd name="connsiteX1018" fmla="*/ 6162263 w 6936598"/>
              <a:gd name="connsiteY1018" fmla="*/ 813987 h 6286499"/>
              <a:gd name="connsiteX1019" fmla="*/ 6163606 w 6936598"/>
              <a:gd name="connsiteY1019" fmla="*/ 823411 h 6286499"/>
              <a:gd name="connsiteX1020" fmla="*/ 6165499 w 6936598"/>
              <a:gd name="connsiteY1020" fmla="*/ 823677 h 6286499"/>
              <a:gd name="connsiteX1021" fmla="*/ 6183831 w 6936598"/>
              <a:gd name="connsiteY1021" fmla="*/ 878614 h 6286499"/>
              <a:gd name="connsiteX1022" fmla="*/ 6205399 w 6936598"/>
              <a:gd name="connsiteY1022" fmla="*/ 1007873 h 6286499"/>
              <a:gd name="connsiteX1023" fmla="*/ 6237752 w 6936598"/>
              <a:gd name="connsiteY1023" fmla="*/ 1126361 h 6286499"/>
              <a:gd name="connsiteX1024" fmla="*/ 6248538 w 6936598"/>
              <a:gd name="connsiteY1024" fmla="*/ 1309475 h 6286499"/>
              <a:gd name="connsiteX1025" fmla="*/ 6270106 w 6936598"/>
              <a:gd name="connsiteY1025" fmla="*/ 1363336 h 6286499"/>
              <a:gd name="connsiteX1026" fmla="*/ 6280887 w 6936598"/>
              <a:gd name="connsiteY1026" fmla="*/ 1546450 h 6286499"/>
              <a:gd name="connsiteX1027" fmla="*/ 6291674 w 6936598"/>
              <a:gd name="connsiteY1027" fmla="*/ 1546450 h 6286499"/>
              <a:gd name="connsiteX1028" fmla="*/ 6302459 w 6936598"/>
              <a:gd name="connsiteY1028" fmla="*/ 1589535 h 6286499"/>
              <a:gd name="connsiteX1029" fmla="*/ 6291674 w 6936598"/>
              <a:gd name="connsiteY1029" fmla="*/ 1664937 h 6286499"/>
              <a:gd name="connsiteX1030" fmla="*/ 6313240 w 6936598"/>
              <a:gd name="connsiteY1030" fmla="*/ 1686480 h 6286499"/>
              <a:gd name="connsiteX1031" fmla="*/ 6313240 w 6936598"/>
              <a:gd name="connsiteY1031" fmla="*/ 1621848 h 6286499"/>
              <a:gd name="connsiteX1032" fmla="*/ 6334808 w 6936598"/>
              <a:gd name="connsiteY1032" fmla="*/ 1611077 h 6286499"/>
              <a:gd name="connsiteX1033" fmla="*/ 6334808 w 6936598"/>
              <a:gd name="connsiteY1033" fmla="*/ 1718793 h 6286499"/>
              <a:gd name="connsiteX1034" fmla="*/ 6345594 w 6936598"/>
              <a:gd name="connsiteY1034" fmla="*/ 1815739 h 6286499"/>
              <a:gd name="connsiteX1035" fmla="*/ 6324026 w 6936598"/>
              <a:gd name="connsiteY1035" fmla="*/ 1761877 h 6286499"/>
              <a:gd name="connsiteX1036" fmla="*/ 6324026 w 6936598"/>
              <a:gd name="connsiteY1036" fmla="*/ 1804968 h 6286499"/>
              <a:gd name="connsiteX1037" fmla="*/ 6313240 w 6936598"/>
              <a:gd name="connsiteY1037" fmla="*/ 1783425 h 6286499"/>
              <a:gd name="connsiteX1038" fmla="*/ 6324026 w 6936598"/>
              <a:gd name="connsiteY1038" fmla="*/ 1751107 h 6286499"/>
              <a:gd name="connsiteX1039" fmla="*/ 6313240 w 6936598"/>
              <a:gd name="connsiteY1039" fmla="*/ 1729564 h 6286499"/>
              <a:gd name="connsiteX1040" fmla="*/ 6302459 w 6936598"/>
              <a:gd name="connsiteY1040" fmla="*/ 1761877 h 6286499"/>
              <a:gd name="connsiteX1041" fmla="*/ 6302459 w 6936598"/>
              <a:gd name="connsiteY1041" fmla="*/ 1815739 h 6286499"/>
              <a:gd name="connsiteX1042" fmla="*/ 6302459 w 6936598"/>
              <a:gd name="connsiteY1042" fmla="*/ 1880365 h 6286499"/>
              <a:gd name="connsiteX1043" fmla="*/ 6291674 w 6936598"/>
              <a:gd name="connsiteY1043" fmla="*/ 1934227 h 6286499"/>
              <a:gd name="connsiteX1044" fmla="*/ 6291674 w 6936598"/>
              <a:gd name="connsiteY1044" fmla="*/ 2041937 h 6286499"/>
              <a:gd name="connsiteX1045" fmla="*/ 6270106 w 6936598"/>
              <a:gd name="connsiteY1045" fmla="*/ 2128111 h 6286499"/>
              <a:gd name="connsiteX1046" fmla="*/ 6280887 w 6936598"/>
              <a:gd name="connsiteY1046" fmla="*/ 2149654 h 6286499"/>
              <a:gd name="connsiteX1047" fmla="*/ 6302459 w 6936598"/>
              <a:gd name="connsiteY1047" fmla="*/ 2052713 h 6286499"/>
              <a:gd name="connsiteX1048" fmla="*/ 6302459 w 6936598"/>
              <a:gd name="connsiteY1048" fmla="*/ 2128111 h 6286499"/>
              <a:gd name="connsiteX1049" fmla="*/ 6291674 w 6936598"/>
              <a:gd name="connsiteY1049" fmla="*/ 2160426 h 6286499"/>
              <a:gd name="connsiteX1050" fmla="*/ 6302459 w 6936598"/>
              <a:gd name="connsiteY1050" fmla="*/ 2171196 h 6286499"/>
              <a:gd name="connsiteX1051" fmla="*/ 6313240 w 6936598"/>
              <a:gd name="connsiteY1051" fmla="*/ 2117340 h 6286499"/>
              <a:gd name="connsiteX1052" fmla="*/ 6313240 w 6936598"/>
              <a:gd name="connsiteY1052" fmla="*/ 2192743 h 6286499"/>
              <a:gd name="connsiteX1053" fmla="*/ 6309837 w 6936598"/>
              <a:gd name="connsiteY1053" fmla="*/ 2195695 h 6286499"/>
              <a:gd name="connsiteX1054" fmla="*/ 6308860 w 6936598"/>
              <a:gd name="connsiteY1054" fmla="*/ 2195770 h 6286499"/>
              <a:gd name="connsiteX1055" fmla="*/ 6308264 w 6936598"/>
              <a:gd name="connsiteY1055" fmla="*/ 2197061 h 6286499"/>
              <a:gd name="connsiteX1056" fmla="*/ 6306838 w 6936598"/>
              <a:gd name="connsiteY1056" fmla="*/ 2198297 h 6286499"/>
              <a:gd name="connsiteX1057" fmla="*/ 6304350 w 6936598"/>
              <a:gd name="connsiteY1057" fmla="*/ 2207730 h 6286499"/>
              <a:gd name="connsiteX1058" fmla="*/ 6302459 w 6936598"/>
              <a:gd name="connsiteY1058" fmla="*/ 2214286 h 6286499"/>
              <a:gd name="connsiteX1059" fmla="*/ 6302642 w 6936598"/>
              <a:gd name="connsiteY1059" fmla="*/ 2214203 h 6286499"/>
              <a:gd name="connsiteX1060" fmla="*/ 6300394 w 6936598"/>
              <a:gd name="connsiteY1060" fmla="*/ 2222722 h 6286499"/>
              <a:gd name="connsiteX1061" fmla="*/ 6291674 w 6936598"/>
              <a:gd name="connsiteY1061" fmla="*/ 2257370 h 6286499"/>
              <a:gd name="connsiteX1062" fmla="*/ 6302459 w 6936598"/>
              <a:gd name="connsiteY1062" fmla="*/ 2322001 h 6286499"/>
              <a:gd name="connsiteX1063" fmla="*/ 6313240 w 6936598"/>
              <a:gd name="connsiteY1063" fmla="*/ 2300455 h 6286499"/>
              <a:gd name="connsiteX1064" fmla="*/ 6324026 w 6936598"/>
              <a:gd name="connsiteY1064" fmla="*/ 2225056 h 6286499"/>
              <a:gd name="connsiteX1065" fmla="*/ 6324026 w 6936598"/>
              <a:gd name="connsiteY1065" fmla="*/ 2257370 h 6286499"/>
              <a:gd name="connsiteX1066" fmla="*/ 6302459 w 6936598"/>
              <a:gd name="connsiteY1066" fmla="*/ 2386629 h 6286499"/>
              <a:gd name="connsiteX1067" fmla="*/ 6291674 w 6936598"/>
              <a:gd name="connsiteY1067" fmla="*/ 2472803 h 6286499"/>
              <a:gd name="connsiteX1068" fmla="*/ 6291674 w 6936598"/>
              <a:gd name="connsiteY1068" fmla="*/ 2548200 h 6286499"/>
              <a:gd name="connsiteX1069" fmla="*/ 6280887 w 6936598"/>
              <a:gd name="connsiteY1069" fmla="*/ 2634375 h 6286499"/>
              <a:gd name="connsiteX1070" fmla="*/ 6259319 w 6936598"/>
              <a:gd name="connsiteY1070" fmla="*/ 2677459 h 6286499"/>
              <a:gd name="connsiteX1071" fmla="*/ 6280887 w 6936598"/>
              <a:gd name="connsiteY1071" fmla="*/ 2752863 h 6286499"/>
              <a:gd name="connsiteX1072" fmla="*/ 6248538 w 6936598"/>
              <a:gd name="connsiteY1072" fmla="*/ 2849803 h 6286499"/>
              <a:gd name="connsiteX1073" fmla="*/ 6259319 w 6936598"/>
              <a:gd name="connsiteY1073" fmla="*/ 2839031 h 6286499"/>
              <a:gd name="connsiteX1074" fmla="*/ 6237752 w 6936598"/>
              <a:gd name="connsiteY1074" fmla="*/ 2903663 h 6286499"/>
              <a:gd name="connsiteX1075" fmla="*/ 6248538 w 6936598"/>
              <a:gd name="connsiteY1075" fmla="*/ 2892893 h 6286499"/>
              <a:gd name="connsiteX1076" fmla="*/ 6226966 w 6936598"/>
              <a:gd name="connsiteY1076" fmla="*/ 2946748 h 6286499"/>
              <a:gd name="connsiteX1077" fmla="*/ 6226966 w 6936598"/>
              <a:gd name="connsiteY1077" fmla="*/ 2979061 h 6286499"/>
              <a:gd name="connsiteX1078" fmla="*/ 6183831 w 6936598"/>
              <a:gd name="connsiteY1078" fmla="*/ 3151410 h 6286499"/>
              <a:gd name="connsiteX1079" fmla="*/ 6162263 w 6936598"/>
              <a:gd name="connsiteY1079" fmla="*/ 3205265 h 6286499"/>
              <a:gd name="connsiteX1080" fmla="*/ 6129910 w 6936598"/>
              <a:gd name="connsiteY1080" fmla="*/ 3280669 h 6286499"/>
              <a:gd name="connsiteX1081" fmla="*/ 6075989 w 6936598"/>
              <a:gd name="connsiteY1081" fmla="*/ 3420698 h 6286499"/>
              <a:gd name="connsiteX1082" fmla="*/ 6022067 w 6936598"/>
              <a:gd name="connsiteY1082" fmla="*/ 3560727 h 6286499"/>
              <a:gd name="connsiteX1083" fmla="*/ 5957361 w 6936598"/>
              <a:gd name="connsiteY1083" fmla="*/ 3679210 h 6286499"/>
              <a:gd name="connsiteX1084" fmla="*/ 5978927 w 6936598"/>
              <a:gd name="connsiteY1084" fmla="*/ 3657668 h 6286499"/>
              <a:gd name="connsiteX1085" fmla="*/ 6000495 w 6936598"/>
              <a:gd name="connsiteY1085" fmla="*/ 3625354 h 6286499"/>
              <a:gd name="connsiteX1086" fmla="*/ 6000495 w 6936598"/>
              <a:gd name="connsiteY1086" fmla="*/ 3646897 h 6286499"/>
              <a:gd name="connsiteX1087" fmla="*/ 6032849 w 6936598"/>
              <a:gd name="connsiteY1087" fmla="*/ 3582270 h 6286499"/>
              <a:gd name="connsiteX1088" fmla="*/ 5978927 w 6936598"/>
              <a:gd name="connsiteY1088" fmla="*/ 3689986 h 6286499"/>
              <a:gd name="connsiteX1089" fmla="*/ 5957361 w 6936598"/>
              <a:gd name="connsiteY1089" fmla="*/ 3700758 h 6286499"/>
              <a:gd name="connsiteX1090" fmla="*/ 5935793 w 6936598"/>
              <a:gd name="connsiteY1090" fmla="*/ 3754613 h 6286499"/>
              <a:gd name="connsiteX1091" fmla="*/ 5947924 w 6936598"/>
              <a:gd name="connsiteY1091" fmla="*/ 3760672 h 6286499"/>
              <a:gd name="connsiteX1092" fmla="*/ 5942335 w 6936598"/>
              <a:gd name="connsiteY1092" fmla="*/ 3762843 h 6286499"/>
              <a:gd name="connsiteX1093" fmla="*/ 5942533 w 6936598"/>
              <a:gd name="connsiteY1093" fmla="*/ 3762692 h 6286499"/>
              <a:gd name="connsiteX1094" fmla="*/ 5935793 w 6936598"/>
              <a:gd name="connsiteY1094" fmla="*/ 3765385 h 6286499"/>
              <a:gd name="connsiteX1095" fmla="*/ 5942335 w 6936598"/>
              <a:gd name="connsiteY1095" fmla="*/ 3762843 h 6286499"/>
              <a:gd name="connsiteX1096" fmla="*/ 5925007 w 6936598"/>
              <a:gd name="connsiteY1096" fmla="*/ 3776156 h 6286499"/>
              <a:gd name="connsiteX1097" fmla="*/ 5922310 w 6936598"/>
              <a:gd name="connsiteY1097" fmla="*/ 3817897 h 6286499"/>
              <a:gd name="connsiteX1098" fmla="*/ 5912943 w 6936598"/>
              <a:gd name="connsiteY1098" fmla="*/ 3834609 h 6286499"/>
              <a:gd name="connsiteX1099" fmla="*/ 5914221 w 6936598"/>
              <a:gd name="connsiteY1099" fmla="*/ 3819240 h 6286499"/>
              <a:gd name="connsiteX1100" fmla="*/ 5871085 w 6936598"/>
              <a:gd name="connsiteY1100" fmla="*/ 3894644 h 6286499"/>
              <a:gd name="connsiteX1101" fmla="*/ 5838732 w 6936598"/>
              <a:gd name="connsiteY1101" fmla="*/ 3916185 h 6286499"/>
              <a:gd name="connsiteX1102" fmla="*/ 5795597 w 6936598"/>
              <a:gd name="connsiteY1102" fmla="*/ 3970046 h 6286499"/>
              <a:gd name="connsiteX1103" fmla="*/ 5817165 w 6936598"/>
              <a:gd name="connsiteY1103" fmla="*/ 3970046 h 6286499"/>
              <a:gd name="connsiteX1104" fmla="*/ 5741676 w 6936598"/>
              <a:gd name="connsiteY1104" fmla="*/ 4099305 h 6286499"/>
              <a:gd name="connsiteX1105" fmla="*/ 5774025 w 6936598"/>
              <a:gd name="connsiteY1105" fmla="*/ 4045444 h 6286499"/>
              <a:gd name="connsiteX1106" fmla="*/ 5774025 w 6936598"/>
              <a:gd name="connsiteY1106" fmla="*/ 4077757 h 6286499"/>
              <a:gd name="connsiteX1107" fmla="*/ 5720103 w 6936598"/>
              <a:gd name="connsiteY1107" fmla="*/ 4142389 h 6286499"/>
              <a:gd name="connsiteX1108" fmla="*/ 5720103 w 6936598"/>
              <a:gd name="connsiteY1108" fmla="*/ 4163932 h 6286499"/>
              <a:gd name="connsiteX1109" fmla="*/ 5752457 w 6936598"/>
              <a:gd name="connsiteY1109" fmla="*/ 4131618 h 6286499"/>
              <a:gd name="connsiteX1110" fmla="*/ 5720103 w 6936598"/>
              <a:gd name="connsiteY1110" fmla="*/ 4217787 h 6286499"/>
              <a:gd name="connsiteX1111" fmla="*/ 5720103 w 6936598"/>
              <a:gd name="connsiteY1111" fmla="*/ 4196245 h 6286499"/>
              <a:gd name="connsiteX1112" fmla="*/ 5676968 w 6936598"/>
              <a:gd name="connsiteY1112" fmla="*/ 4250106 h 6286499"/>
              <a:gd name="connsiteX1113" fmla="*/ 5644615 w 6936598"/>
              <a:gd name="connsiteY1113" fmla="*/ 4303961 h 6286499"/>
              <a:gd name="connsiteX1114" fmla="*/ 5709322 w 6936598"/>
              <a:gd name="connsiteY1114" fmla="*/ 4228559 h 6286499"/>
              <a:gd name="connsiteX1115" fmla="*/ 5687755 w 6936598"/>
              <a:gd name="connsiteY1115" fmla="*/ 4282420 h 6286499"/>
              <a:gd name="connsiteX1116" fmla="*/ 5741676 w 6936598"/>
              <a:gd name="connsiteY1116" fmla="*/ 4217787 h 6286499"/>
              <a:gd name="connsiteX1117" fmla="*/ 5698535 w 6936598"/>
              <a:gd name="connsiteY1117" fmla="*/ 4314733 h 6286499"/>
              <a:gd name="connsiteX1118" fmla="*/ 5612262 w 6936598"/>
              <a:gd name="connsiteY1118" fmla="*/ 4390136 h 6286499"/>
              <a:gd name="connsiteX1119" fmla="*/ 5623048 w 6936598"/>
              <a:gd name="connsiteY1119" fmla="*/ 4411678 h 6286499"/>
              <a:gd name="connsiteX1120" fmla="*/ 5590694 w 6936598"/>
              <a:gd name="connsiteY1120" fmla="*/ 4454763 h 6286499"/>
              <a:gd name="connsiteX1121" fmla="*/ 5579908 w 6936598"/>
              <a:gd name="connsiteY1121" fmla="*/ 4454763 h 6286499"/>
              <a:gd name="connsiteX1122" fmla="*/ 5547559 w 6936598"/>
              <a:gd name="connsiteY1122" fmla="*/ 4497847 h 6286499"/>
              <a:gd name="connsiteX1123" fmla="*/ 5547559 w 6936598"/>
              <a:gd name="connsiteY1123" fmla="*/ 4519395 h 6286499"/>
              <a:gd name="connsiteX1124" fmla="*/ 5461284 w 6936598"/>
              <a:gd name="connsiteY1124" fmla="*/ 4616335 h 6286499"/>
              <a:gd name="connsiteX1125" fmla="*/ 5385790 w 6936598"/>
              <a:gd name="connsiteY1125" fmla="*/ 4713280 h 6286499"/>
              <a:gd name="connsiteX1126" fmla="*/ 5385790 w 6936598"/>
              <a:gd name="connsiteY1126" fmla="*/ 4724051 h 6286499"/>
              <a:gd name="connsiteX1127" fmla="*/ 5321088 w 6936598"/>
              <a:gd name="connsiteY1127" fmla="*/ 4777907 h 6286499"/>
              <a:gd name="connsiteX1128" fmla="*/ 5342655 w 6936598"/>
              <a:gd name="connsiteY1128" fmla="*/ 4767135 h 6286499"/>
              <a:gd name="connsiteX1129" fmla="*/ 5256381 w 6936598"/>
              <a:gd name="connsiteY1129" fmla="*/ 4874852 h 6286499"/>
              <a:gd name="connsiteX1130" fmla="*/ 5170106 w 6936598"/>
              <a:gd name="connsiteY1130" fmla="*/ 4961026 h 6286499"/>
              <a:gd name="connsiteX1131" fmla="*/ 5148539 w 6936598"/>
              <a:gd name="connsiteY1131" fmla="*/ 4950255 h 6286499"/>
              <a:gd name="connsiteX1132" fmla="*/ 5029910 w 6936598"/>
              <a:gd name="connsiteY1132" fmla="*/ 5068743 h 6286499"/>
              <a:gd name="connsiteX1133" fmla="*/ 4911282 w 6936598"/>
              <a:gd name="connsiteY1133" fmla="*/ 5165682 h 6286499"/>
              <a:gd name="connsiteX1134" fmla="*/ 4814226 w 6936598"/>
              <a:gd name="connsiteY1134" fmla="*/ 5230315 h 6286499"/>
              <a:gd name="connsiteX1135" fmla="*/ 4792654 w 6936598"/>
              <a:gd name="connsiteY1135" fmla="*/ 5251857 h 6286499"/>
              <a:gd name="connsiteX1136" fmla="*/ 4932849 w 6936598"/>
              <a:gd name="connsiteY1136" fmla="*/ 5165682 h 6286499"/>
              <a:gd name="connsiteX1137" fmla="*/ 5051478 w 6936598"/>
              <a:gd name="connsiteY1137" fmla="*/ 5068743 h 6286499"/>
              <a:gd name="connsiteX1138" fmla="*/ 5029910 w 6936598"/>
              <a:gd name="connsiteY1138" fmla="*/ 5133370 h 6286499"/>
              <a:gd name="connsiteX1139" fmla="*/ 5493633 w 6936598"/>
              <a:gd name="connsiteY1139" fmla="*/ 4734822 h 6286499"/>
              <a:gd name="connsiteX1140" fmla="*/ 5935793 w 6936598"/>
              <a:gd name="connsiteY1140" fmla="*/ 4239335 h 6286499"/>
              <a:gd name="connsiteX1141" fmla="*/ 6065202 w 6936598"/>
              <a:gd name="connsiteY1141" fmla="*/ 4056215 h 6286499"/>
              <a:gd name="connsiteX1142" fmla="*/ 6183831 w 6936598"/>
              <a:gd name="connsiteY1142" fmla="*/ 3851558 h 6286499"/>
              <a:gd name="connsiteX1143" fmla="*/ 6119124 w 6936598"/>
              <a:gd name="connsiteY1143" fmla="*/ 3980817 h 6286499"/>
              <a:gd name="connsiteX1144" fmla="*/ 6075988 w 6936598"/>
              <a:gd name="connsiteY1144" fmla="*/ 4056215 h 6286499"/>
              <a:gd name="connsiteX1145" fmla="*/ 6043635 w 6936598"/>
              <a:gd name="connsiteY1145" fmla="*/ 4110076 h 6286499"/>
              <a:gd name="connsiteX1146" fmla="*/ 6075988 w 6936598"/>
              <a:gd name="connsiteY1146" fmla="*/ 4110076 h 6286499"/>
              <a:gd name="connsiteX1147" fmla="*/ 6022067 w 6936598"/>
              <a:gd name="connsiteY1147" fmla="*/ 4260877 h 6286499"/>
              <a:gd name="connsiteX1148" fmla="*/ 5860299 w 6936598"/>
              <a:gd name="connsiteY1148" fmla="*/ 4519395 h 6286499"/>
              <a:gd name="connsiteX1149" fmla="*/ 5817164 w 6936598"/>
              <a:gd name="connsiteY1149" fmla="*/ 4551708 h 6286499"/>
              <a:gd name="connsiteX1150" fmla="*/ 5817164 w 6936598"/>
              <a:gd name="connsiteY1150" fmla="*/ 4573250 h 6286499"/>
              <a:gd name="connsiteX1151" fmla="*/ 5774024 w 6936598"/>
              <a:gd name="connsiteY1151" fmla="*/ 4637876 h 6286499"/>
              <a:gd name="connsiteX1152" fmla="*/ 5687754 w 6936598"/>
              <a:gd name="connsiteY1152" fmla="*/ 4724051 h 6286499"/>
              <a:gd name="connsiteX1153" fmla="*/ 5698535 w 6936598"/>
              <a:gd name="connsiteY1153" fmla="*/ 4734822 h 6286499"/>
              <a:gd name="connsiteX1154" fmla="*/ 5590694 w 6936598"/>
              <a:gd name="connsiteY1154" fmla="*/ 4853310 h 6286499"/>
              <a:gd name="connsiteX1155" fmla="*/ 5493633 w 6936598"/>
              <a:gd name="connsiteY1155" fmla="*/ 4961026 h 6286499"/>
              <a:gd name="connsiteX1156" fmla="*/ 5493633 w 6936598"/>
              <a:gd name="connsiteY1156" fmla="*/ 4971798 h 6286499"/>
              <a:gd name="connsiteX1157" fmla="*/ 5418144 w 6936598"/>
              <a:gd name="connsiteY1157" fmla="*/ 5057966 h 6286499"/>
              <a:gd name="connsiteX1158" fmla="*/ 5321088 w 6936598"/>
              <a:gd name="connsiteY1158" fmla="*/ 5144140 h 6286499"/>
              <a:gd name="connsiteX1159" fmla="*/ 5224027 w 6936598"/>
              <a:gd name="connsiteY1159" fmla="*/ 5219543 h 6286499"/>
              <a:gd name="connsiteX1160" fmla="*/ 5019124 w 6936598"/>
              <a:gd name="connsiteY1160" fmla="*/ 5370344 h 6286499"/>
              <a:gd name="connsiteX1161" fmla="*/ 4997556 w 6936598"/>
              <a:gd name="connsiteY1161" fmla="*/ 5402658 h 6286499"/>
              <a:gd name="connsiteX1162" fmla="*/ 4878929 w 6936598"/>
              <a:gd name="connsiteY1162" fmla="*/ 5467285 h 6286499"/>
              <a:gd name="connsiteX1163" fmla="*/ 4749519 w 6936598"/>
              <a:gd name="connsiteY1163" fmla="*/ 5542687 h 6286499"/>
              <a:gd name="connsiteX1164" fmla="*/ 4717165 w 6936598"/>
              <a:gd name="connsiteY1164" fmla="*/ 5542687 h 6286499"/>
              <a:gd name="connsiteX1165" fmla="*/ 4695597 w 6936598"/>
              <a:gd name="connsiteY1165" fmla="*/ 5564230 h 6286499"/>
              <a:gd name="connsiteX1166" fmla="*/ 4692001 w 6936598"/>
              <a:gd name="connsiteY1166" fmla="*/ 5555854 h 6286499"/>
              <a:gd name="connsiteX1167" fmla="*/ 4695597 w 6936598"/>
              <a:gd name="connsiteY1167" fmla="*/ 5553458 h 6286499"/>
              <a:gd name="connsiteX1168" fmla="*/ 4691552 w 6936598"/>
              <a:gd name="connsiteY1168" fmla="*/ 5554807 h 6286499"/>
              <a:gd name="connsiteX1169" fmla="*/ 4692001 w 6936598"/>
              <a:gd name="connsiteY1169" fmla="*/ 5555854 h 6286499"/>
              <a:gd name="connsiteX1170" fmla="*/ 4663244 w 6936598"/>
              <a:gd name="connsiteY1170" fmla="*/ 5575001 h 6286499"/>
              <a:gd name="connsiteX1171" fmla="*/ 4587756 w 6936598"/>
              <a:gd name="connsiteY1171" fmla="*/ 5607319 h 6286499"/>
              <a:gd name="connsiteX1172" fmla="*/ 4479913 w 6936598"/>
              <a:gd name="connsiteY1172" fmla="*/ 5628862 h 6286499"/>
              <a:gd name="connsiteX1173" fmla="*/ 4417938 w 6936598"/>
              <a:gd name="connsiteY1173" fmla="*/ 5642616 h 6286499"/>
              <a:gd name="connsiteX1174" fmla="*/ 4372031 w 6936598"/>
              <a:gd name="connsiteY1174" fmla="*/ 5671539 h 6286499"/>
              <a:gd name="connsiteX1175" fmla="*/ 4261105 w 6936598"/>
              <a:gd name="connsiteY1175" fmla="*/ 5727442 h 6286499"/>
              <a:gd name="connsiteX1176" fmla="*/ 4383124 w 6936598"/>
              <a:gd name="connsiteY1176" fmla="*/ 5660355 h 6286499"/>
              <a:gd name="connsiteX1177" fmla="*/ 4411402 w 6936598"/>
              <a:gd name="connsiteY1177" fmla="*/ 5644065 h 6286499"/>
              <a:gd name="connsiteX1178" fmla="*/ 4382852 w 6936598"/>
              <a:gd name="connsiteY1178" fmla="*/ 5650403 h 6286499"/>
              <a:gd name="connsiteX1179" fmla="*/ 4113247 w 6936598"/>
              <a:gd name="connsiteY1179" fmla="*/ 5715030 h 6286499"/>
              <a:gd name="connsiteX1180" fmla="*/ 4070107 w 6936598"/>
              <a:gd name="connsiteY1180" fmla="*/ 5736573 h 6286499"/>
              <a:gd name="connsiteX1181" fmla="*/ 4091674 w 6936598"/>
              <a:gd name="connsiteY1181" fmla="*/ 5704259 h 6286499"/>
              <a:gd name="connsiteX1182" fmla="*/ 4059326 w 6936598"/>
              <a:gd name="connsiteY1182" fmla="*/ 5704259 h 6286499"/>
              <a:gd name="connsiteX1183" fmla="*/ 4080893 w 6936598"/>
              <a:gd name="connsiteY1183" fmla="*/ 5715030 h 6286499"/>
              <a:gd name="connsiteX1184" fmla="*/ 3994618 w 6936598"/>
              <a:gd name="connsiteY1184" fmla="*/ 5725802 h 6286499"/>
              <a:gd name="connsiteX1185" fmla="*/ 4010456 w 6936598"/>
              <a:gd name="connsiteY1185" fmla="*/ 5716882 h 6286499"/>
              <a:gd name="connsiteX1186" fmla="*/ 3994010 w 6936598"/>
              <a:gd name="connsiteY1186" fmla="*/ 5718824 h 6286499"/>
              <a:gd name="connsiteX1187" fmla="*/ 4037753 w 6936598"/>
              <a:gd name="connsiteY1187" fmla="*/ 5704259 h 6286499"/>
              <a:gd name="connsiteX1188" fmla="*/ 4026972 w 6936598"/>
              <a:gd name="connsiteY1188" fmla="*/ 5693489 h 6286499"/>
              <a:gd name="connsiteX1189" fmla="*/ 3843637 w 6936598"/>
              <a:gd name="connsiteY1189" fmla="*/ 5758121 h 6286499"/>
              <a:gd name="connsiteX1190" fmla="*/ 3811283 w 6936598"/>
              <a:gd name="connsiteY1190" fmla="*/ 5758121 h 6286499"/>
              <a:gd name="connsiteX1191" fmla="*/ 3811283 w 6936598"/>
              <a:gd name="connsiteY1191" fmla="*/ 5779662 h 6286499"/>
              <a:gd name="connsiteX1192" fmla="*/ 3735795 w 6936598"/>
              <a:gd name="connsiteY1192" fmla="*/ 5790434 h 6286499"/>
              <a:gd name="connsiteX1193" fmla="*/ 3735795 w 6936598"/>
              <a:gd name="connsiteY1193" fmla="*/ 5801205 h 6286499"/>
              <a:gd name="connsiteX1194" fmla="*/ 3692660 w 6936598"/>
              <a:gd name="connsiteY1194" fmla="*/ 5811976 h 6286499"/>
              <a:gd name="connsiteX1195" fmla="*/ 3649520 w 6936598"/>
              <a:gd name="connsiteY1195" fmla="*/ 5833518 h 6286499"/>
              <a:gd name="connsiteX1196" fmla="*/ 3627953 w 6936598"/>
              <a:gd name="connsiteY1196" fmla="*/ 5844289 h 6286499"/>
              <a:gd name="connsiteX1197" fmla="*/ 3574032 w 6936598"/>
              <a:gd name="connsiteY1197" fmla="*/ 5876602 h 6286499"/>
              <a:gd name="connsiteX1198" fmla="*/ 3714228 w 6936598"/>
              <a:gd name="connsiteY1198" fmla="*/ 5833518 h 6286499"/>
              <a:gd name="connsiteX1199" fmla="*/ 3649520 w 6936598"/>
              <a:gd name="connsiteY1199" fmla="*/ 5833518 h 6286499"/>
              <a:gd name="connsiteX1200" fmla="*/ 3707486 w 6936598"/>
              <a:gd name="connsiteY1200" fmla="*/ 5822747 h 6286499"/>
              <a:gd name="connsiteX1201" fmla="*/ 3757362 w 6936598"/>
              <a:gd name="connsiteY1201" fmla="*/ 5811976 h 6286499"/>
              <a:gd name="connsiteX1202" fmla="*/ 3962265 w 6936598"/>
              <a:gd name="connsiteY1202" fmla="*/ 5747349 h 6286499"/>
              <a:gd name="connsiteX1203" fmla="*/ 3865204 w 6936598"/>
              <a:gd name="connsiteY1203" fmla="*/ 5805245 h 6286499"/>
              <a:gd name="connsiteX1204" fmla="*/ 3842606 w 6936598"/>
              <a:gd name="connsiteY1204" fmla="*/ 5811357 h 6286499"/>
              <a:gd name="connsiteX1205" fmla="*/ 3830159 w 6936598"/>
              <a:gd name="connsiteY1205" fmla="*/ 5803896 h 6286499"/>
              <a:gd name="connsiteX1206" fmla="*/ 3800502 w 6936598"/>
              <a:gd name="connsiteY1206" fmla="*/ 5811976 h 6286499"/>
              <a:gd name="connsiteX1207" fmla="*/ 3714228 w 6936598"/>
              <a:gd name="connsiteY1207" fmla="*/ 5844289 h 6286499"/>
              <a:gd name="connsiteX1208" fmla="*/ 3714228 w 6936598"/>
              <a:gd name="connsiteY1208" fmla="*/ 5855061 h 6286499"/>
              <a:gd name="connsiteX1209" fmla="*/ 3627953 w 6936598"/>
              <a:gd name="connsiteY1209" fmla="*/ 5898150 h 6286499"/>
              <a:gd name="connsiteX1210" fmla="*/ 3692660 w 6936598"/>
              <a:gd name="connsiteY1210" fmla="*/ 5876602 h 6286499"/>
              <a:gd name="connsiteX1211" fmla="*/ 3692660 w 6936598"/>
              <a:gd name="connsiteY1211" fmla="*/ 5887379 h 6286499"/>
              <a:gd name="connsiteX1212" fmla="*/ 3595599 w 6936598"/>
              <a:gd name="connsiteY1212" fmla="*/ 5919693 h 6286499"/>
              <a:gd name="connsiteX1213" fmla="*/ 3595599 w 6936598"/>
              <a:gd name="connsiteY1213" fmla="*/ 5930463 h 6286499"/>
              <a:gd name="connsiteX1214" fmla="*/ 3552464 w 6936598"/>
              <a:gd name="connsiteY1214" fmla="*/ 5941234 h 6286499"/>
              <a:gd name="connsiteX1215" fmla="*/ 3584813 w 6936598"/>
              <a:gd name="connsiteY1215" fmla="*/ 5919693 h 6286499"/>
              <a:gd name="connsiteX1216" fmla="*/ 3401482 w 6936598"/>
              <a:gd name="connsiteY1216" fmla="*/ 5984319 h 6286499"/>
              <a:gd name="connsiteX1217" fmla="*/ 3423049 w 6936598"/>
              <a:gd name="connsiteY1217" fmla="*/ 5984319 h 6286499"/>
              <a:gd name="connsiteX1218" fmla="*/ 3401482 w 6936598"/>
              <a:gd name="connsiteY1218" fmla="*/ 5995090 h 6286499"/>
              <a:gd name="connsiteX1219" fmla="*/ 3315208 w 6936598"/>
              <a:gd name="connsiteY1219" fmla="*/ 5995090 h 6286499"/>
              <a:gd name="connsiteX1220" fmla="*/ 3218151 w 6936598"/>
              <a:gd name="connsiteY1220" fmla="*/ 6027409 h 6286499"/>
              <a:gd name="connsiteX1221" fmla="*/ 3110304 w 6936598"/>
              <a:gd name="connsiteY1221" fmla="*/ 6059722 h 6286499"/>
              <a:gd name="connsiteX1222" fmla="*/ 2851485 w 6936598"/>
              <a:gd name="connsiteY1222" fmla="*/ 6092036 h 6286499"/>
              <a:gd name="connsiteX1223" fmla="*/ 2873052 w 6936598"/>
              <a:gd name="connsiteY1223" fmla="*/ 6102806 h 6286499"/>
              <a:gd name="connsiteX1224" fmla="*/ 2819131 w 6936598"/>
              <a:gd name="connsiteY1224" fmla="*/ 6081265 h 6286499"/>
              <a:gd name="connsiteX1225" fmla="*/ 2775991 w 6936598"/>
              <a:gd name="connsiteY1225" fmla="*/ 6081265 h 6286499"/>
              <a:gd name="connsiteX1226" fmla="*/ 2775991 w 6936598"/>
              <a:gd name="connsiteY1226" fmla="*/ 6059722 h 6286499"/>
              <a:gd name="connsiteX1227" fmla="*/ 2745922 w 6936598"/>
              <a:gd name="connsiteY1227" fmla="*/ 6054716 h 6286499"/>
              <a:gd name="connsiteX1228" fmla="*/ 2719705 w 6936598"/>
              <a:gd name="connsiteY1228" fmla="*/ 6062871 h 6286499"/>
              <a:gd name="connsiteX1229" fmla="*/ 2725863 w 6936598"/>
              <a:gd name="connsiteY1229" fmla="*/ 6051376 h 6286499"/>
              <a:gd name="connsiteX1230" fmla="*/ 2711290 w 6936598"/>
              <a:gd name="connsiteY1230" fmla="*/ 6048951 h 6286499"/>
              <a:gd name="connsiteX1231" fmla="*/ 2743639 w 6936598"/>
              <a:gd name="connsiteY1231" fmla="*/ 6016633 h 6286499"/>
              <a:gd name="connsiteX1232" fmla="*/ 2786778 w 6936598"/>
              <a:gd name="connsiteY1232" fmla="*/ 6016633 h 6286499"/>
              <a:gd name="connsiteX1233" fmla="*/ 2819131 w 6936598"/>
              <a:gd name="connsiteY1233" fmla="*/ 6016633 h 6286499"/>
              <a:gd name="connsiteX1234" fmla="*/ 2851485 w 6936598"/>
              <a:gd name="connsiteY1234" fmla="*/ 6038180 h 6286499"/>
              <a:gd name="connsiteX1235" fmla="*/ 2883834 w 6936598"/>
              <a:gd name="connsiteY1235" fmla="*/ 6016633 h 6286499"/>
              <a:gd name="connsiteX1236" fmla="*/ 2847888 w 6936598"/>
              <a:gd name="connsiteY1236" fmla="*/ 6005861 h 6286499"/>
              <a:gd name="connsiteX1237" fmla="*/ 2905406 w 6936598"/>
              <a:gd name="connsiteY1237" fmla="*/ 6005861 h 6286499"/>
              <a:gd name="connsiteX1238" fmla="*/ 2862266 w 6936598"/>
              <a:gd name="connsiteY1238" fmla="*/ 5995090 h 6286499"/>
              <a:gd name="connsiteX1239" fmla="*/ 2959328 w 6936598"/>
              <a:gd name="connsiteY1239" fmla="*/ 5984319 h 6286499"/>
              <a:gd name="connsiteX1240" fmla="*/ 3013249 w 6936598"/>
              <a:gd name="connsiteY1240" fmla="*/ 5973548 h 6286499"/>
              <a:gd name="connsiteX1241" fmla="*/ 3067170 w 6936598"/>
              <a:gd name="connsiteY1241" fmla="*/ 5962777 h 6286499"/>
              <a:gd name="connsiteX1242" fmla="*/ 3158838 w 6936598"/>
              <a:gd name="connsiteY1242" fmla="*/ 5939887 h 6286499"/>
              <a:gd name="connsiteX1243" fmla="*/ 3173915 w 6936598"/>
              <a:gd name="connsiteY1243" fmla="*/ 5922565 h 6286499"/>
              <a:gd name="connsiteX1244" fmla="*/ 2993914 w 6936598"/>
              <a:gd name="connsiteY1244" fmla="*/ 5967038 h 6286499"/>
              <a:gd name="connsiteX1245" fmla="*/ 3025861 w 6936598"/>
              <a:gd name="connsiteY1245" fmla="*/ 5944676 h 6286499"/>
              <a:gd name="connsiteX1246" fmla="*/ 3047157 w 6936598"/>
              <a:gd name="connsiteY1246" fmla="*/ 5944676 h 6286499"/>
              <a:gd name="connsiteX1247" fmla="*/ 3123027 w 6936598"/>
              <a:gd name="connsiteY1247" fmla="*/ 5929301 h 6286499"/>
              <a:gd name="connsiteX1248" fmla="*/ 3174031 w 6936598"/>
              <a:gd name="connsiteY1248" fmla="*/ 5922434 h 6286499"/>
              <a:gd name="connsiteX1249" fmla="*/ 3185798 w 6936598"/>
              <a:gd name="connsiteY1249" fmla="*/ 5908921 h 6286499"/>
              <a:gd name="connsiteX1250" fmla="*/ 3315208 w 6936598"/>
              <a:gd name="connsiteY1250" fmla="*/ 5876602 h 6286499"/>
              <a:gd name="connsiteX1251" fmla="*/ 3293640 w 6936598"/>
              <a:gd name="connsiteY1251" fmla="*/ 5898150 h 6286499"/>
              <a:gd name="connsiteX1252" fmla="*/ 3390697 w 6936598"/>
              <a:gd name="connsiteY1252" fmla="*/ 5865832 h 6286499"/>
              <a:gd name="connsiteX1253" fmla="*/ 3455403 w 6936598"/>
              <a:gd name="connsiteY1253" fmla="*/ 5855061 h 6286499"/>
              <a:gd name="connsiteX1254" fmla="*/ 3520110 w 6936598"/>
              <a:gd name="connsiteY1254" fmla="*/ 5844289 h 6286499"/>
              <a:gd name="connsiteX1255" fmla="*/ 3509324 w 6936598"/>
              <a:gd name="connsiteY1255" fmla="*/ 5844289 h 6286499"/>
              <a:gd name="connsiteX1256" fmla="*/ 3466189 w 6936598"/>
              <a:gd name="connsiteY1256" fmla="*/ 5844289 h 6286499"/>
              <a:gd name="connsiteX1257" fmla="*/ 3509324 w 6936598"/>
              <a:gd name="connsiteY1257" fmla="*/ 5822747 h 6286499"/>
              <a:gd name="connsiteX1258" fmla="*/ 3552464 w 6936598"/>
              <a:gd name="connsiteY1258" fmla="*/ 5822747 h 6286499"/>
              <a:gd name="connsiteX1259" fmla="*/ 3509324 w 6936598"/>
              <a:gd name="connsiteY1259" fmla="*/ 5833518 h 6286499"/>
              <a:gd name="connsiteX1260" fmla="*/ 3563246 w 6936598"/>
              <a:gd name="connsiteY1260" fmla="*/ 5844289 h 6286499"/>
              <a:gd name="connsiteX1261" fmla="*/ 3466189 w 6936598"/>
              <a:gd name="connsiteY1261" fmla="*/ 5822747 h 6286499"/>
              <a:gd name="connsiteX1262" fmla="*/ 3390697 w 6936598"/>
              <a:gd name="connsiteY1262" fmla="*/ 5855061 h 6286499"/>
              <a:gd name="connsiteX1263" fmla="*/ 3390697 w 6936598"/>
              <a:gd name="connsiteY1263" fmla="*/ 5833518 h 6286499"/>
              <a:gd name="connsiteX1264" fmla="*/ 3336774 w 6936598"/>
              <a:gd name="connsiteY1264" fmla="*/ 5844289 h 6286499"/>
              <a:gd name="connsiteX1265" fmla="*/ 3369128 w 6936598"/>
              <a:gd name="connsiteY1265" fmla="*/ 5833518 h 6286499"/>
              <a:gd name="connsiteX1266" fmla="*/ 3250500 w 6936598"/>
              <a:gd name="connsiteY1266" fmla="*/ 5844289 h 6286499"/>
              <a:gd name="connsiteX1267" fmla="*/ 3239719 w 6936598"/>
              <a:gd name="connsiteY1267" fmla="*/ 5855061 h 6286499"/>
              <a:gd name="connsiteX1268" fmla="*/ 3045602 w 6936598"/>
              <a:gd name="connsiteY1268" fmla="*/ 5876602 h 6286499"/>
              <a:gd name="connsiteX1269" fmla="*/ 3013249 w 6936598"/>
              <a:gd name="connsiteY1269" fmla="*/ 5898150 h 6286499"/>
              <a:gd name="connsiteX1270" fmla="*/ 2883834 w 6936598"/>
              <a:gd name="connsiteY1270" fmla="*/ 5898150 h 6286499"/>
              <a:gd name="connsiteX1271" fmla="*/ 3013249 w 6936598"/>
              <a:gd name="connsiteY1271" fmla="*/ 5898150 h 6286499"/>
              <a:gd name="connsiteX1272" fmla="*/ 3024030 w 6936598"/>
              <a:gd name="connsiteY1272" fmla="*/ 5898150 h 6286499"/>
              <a:gd name="connsiteX1273" fmla="*/ 3153444 w 6936598"/>
              <a:gd name="connsiteY1273" fmla="*/ 5876602 h 6286499"/>
              <a:gd name="connsiteX1274" fmla="*/ 3056383 w 6936598"/>
              <a:gd name="connsiteY1274" fmla="*/ 5908921 h 6286499"/>
              <a:gd name="connsiteX1275" fmla="*/ 3002461 w 6936598"/>
              <a:gd name="connsiteY1275" fmla="*/ 5908921 h 6286499"/>
              <a:gd name="connsiteX1276" fmla="*/ 3002461 w 6936598"/>
              <a:gd name="connsiteY1276" fmla="*/ 5930463 h 6286499"/>
              <a:gd name="connsiteX1277" fmla="*/ 2964720 w 6936598"/>
              <a:gd name="connsiteY1277" fmla="*/ 5933155 h 6286499"/>
              <a:gd name="connsiteX1278" fmla="*/ 2930083 w 6936598"/>
              <a:gd name="connsiteY1278" fmla="*/ 5920804 h 6286499"/>
              <a:gd name="connsiteX1279" fmla="*/ 2933434 w 6936598"/>
              <a:gd name="connsiteY1279" fmla="*/ 5920711 h 6286499"/>
              <a:gd name="connsiteX1280" fmla="*/ 2952586 w 6936598"/>
              <a:gd name="connsiteY1280" fmla="*/ 5923731 h 6286499"/>
              <a:gd name="connsiteX1281" fmla="*/ 2970109 w 6936598"/>
              <a:gd name="connsiteY1281" fmla="*/ 5919693 h 6286499"/>
              <a:gd name="connsiteX1282" fmla="*/ 2933434 w 6936598"/>
              <a:gd name="connsiteY1282" fmla="*/ 5920711 h 6286499"/>
              <a:gd name="connsiteX1283" fmla="*/ 2926974 w 6936598"/>
              <a:gd name="connsiteY1283" fmla="*/ 5919693 h 6286499"/>
              <a:gd name="connsiteX1284" fmla="*/ 2930083 w 6936598"/>
              <a:gd name="connsiteY1284" fmla="*/ 5920804 h 6286499"/>
              <a:gd name="connsiteX1285" fmla="*/ 2921581 w 6936598"/>
              <a:gd name="connsiteY1285" fmla="*/ 5921035 h 6286499"/>
              <a:gd name="connsiteX1286" fmla="*/ 2873052 w 6936598"/>
              <a:gd name="connsiteY1286" fmla="*/ 5930463 h 6286499"/>
              <a:gd name="connsiteX1287" fmla="*/ 2916188 w 6936598"/>
              <a:gd name="connsiteY1287" fmla="*/ 5908921 h 6286499"/>
              <a:gd name="connsiteX1288" fmla="*/ 2829912 w 6936598"/>
              <a:gd name="connsiteY1288" fmla="*/ 5919693 h 6286499"/>
              <a:gd name="connsiteX1289" fmla="*/ 2840699 w 6936598"/>
              <a:gd name="connsiteY1289" fmla="*/ 5908921 h 6286499"/>
              <a:gd name="connsiteX1290" fmla="*/ 2747682 w 6936598"/>
              <a:gd name="connsiteY1290" fmla="*/ 5903533 h 6286499"/>
              <a:gd name="connsiteX1291" fmla="*/ 2742737 w 6936598"/>
              <a:gd name="connsiteY1291" fmla="*/ 5903146 h 6286499"/>
              <a:gd name="connsiteX1292" fmla="*/ 2703728 w 6936598"/>
              <a:gd name="connsiteY1292" fmla="*/ 5903146 h 6286499"/>
              <a:gd name="connsiteX1293" fmla="*/ 2712778 w 6936598"/>
              <a:gd name="connsiteY1293" fmla="*/ 5900802 h 6286499"/>
              <a:gd name="connsiteX1294" fmla="*/ 2678936 w 6936598"/>
              <a:gd name="connsiteY1294" fmla="*/ 5898150 h 6286499"/>
              <a:gd name="connsiteX1295" fmla="*/ 2722070 w 6936598"/>
              <a:gd name="connsiteY1295" fmla="*/ 5876602 h 6286499"/>
              <a:gd name="connsiteX1296" fmla="*/ 2571093 w 6936598"/>
              <a:gd name="connsiteY1296" fmla="*/ 5908921 h 6286499"/>
              <a:gd name="connsiteX1297" fmla="*/ 2646582 w 6936598"/>
              <a:gd name="connsiteY1297" fmla="*/ 5908921 h 6286499"/>
              <a:gd name="connsiteX1298" fmla="*/ 2599402 w 6936598"/>
              <a:gd name="connsiteY1298" fmla="*/ 5921035 h 6286499"/>
              <a:gd name="connsiteX1299" fmla="*/ 2598572 w 6936598"/>
              <a:gd name="connsiteY1299" fmla="*/ 5920779 h 6286499"/>
              <a:gd name="connsiteX1300" fmla="*/ 2580738 w 6936598"/>
              <a:gd name="connsiteY1300" fmla="*/ 5943076 h 6286499"/>
              <a:gd name="connsiteX1301" fmla="*/ 2551985 w 6936598"/>
              <a:gd name="connsiteY1301" fmla="*/ 5931097 h 6286499"/>
              <a:gd name="connsiteX1302" fmla="*/ 2596192 w 6936598"/>
              <a:gd name="connsiteY1302" fmla="*/ 5920044 h 6286499"/>
              <a:gd name="connsiteX1303" fmla="*/ 2560307 w 6936598"/>
              <a:gd name="connsiteY1303" fmla="*/ 5908921 h 6286499"/>
              <a:gd name="connsiteX1304" fmla="*/ 2538740 w 6936598"/>
              <a:gd name="connsiteY1304" fmla="*/ 5919693 h 6286499"/>
              <a:gd name="connsiteX1305" fmla="*/ 2527953 w 6936598"/>
              <a:gd name="connsiteY1305" fmla="*/ 5908921 h 6286499"/>
              <a:gd name="connsiteX1306" fmla="*/ 2507307 w 6936598"/>
              <a:gd name="connsiteY1306" fmla="*/ 5908921 h 6286499"/>
              <a:gd name="connsiteX1307" fmla="*/ 2506079 w 6936598"/>
              <a:gd name="connsiteY1307" fmla="*/ 5909534 h 6286499"/>
              <a:gd name="connsiteX1308" fmla="*/ 2501274 w 6936598"/>
              <a:gd name="connsiteY1308" fmla="*/ 5919124 h 6286499"/>
              <a:gd name="connsiteX1309" fmla="*/ 2457859 w 6936598"/>
              <a:gd name="connsiteY1309" fmla="*/ 5914304 h 6286499"/>
              <a:gd name="connsiteX1310" fmla="*/ 2451021 w 6936598"/>
              <a:gd name="connsiteY1310" fmla="*/ 5913545 h 6286499"/>
              <a:gd name="connsiteX1311" fmla="*/ 2428478 w 6936598"/>
              <a:gd name="connsiteY1311" fmla="*/ 5916126 h 6286499"/>
              <a:gd name="connsiteX1312" fmla="*/ 2413909 w 6936598"/>
              <a:gd name="connsiteY1312" fmla="*/ 5909429 h 6286499"/>
              <a:gd name="connsiteX1313" fmla="*/ 2409324 w 6936598"/>
              <a:gd name="connsiteY1313" fmla="*/ 5908921 h 6286499"/>
              <a:gd name="connsiteX1314" fmla="*/ 2387993 w 6936598"/>
              <a:gd name="connsiteY1314" fmla="*/ 5918605 h 6286499"/>
              <a:gd name="connsiteX1315" fmla="*/ 2389911 w 6936598"/>
              <a:gd name="connsiteY1315" fmla="*/ 5919119 h 6286499"/>
              <a:gd name="connsiteX1316" fmla="*/ 2387149 w 6936598"/>
              <a:gd name="connsiteY1316" fmla="*/ 5918988 h 6286499"/>
              <a:gd name="connsiteX1317" fmla="*/ 2379669 w 6936598"/>
              <a:gd name="connsiteY1317" fmla="*/ 5922384 h 6286499"/>
              <a:gd name="connsiteX1318" fmla="*/ 2333837 w 6936598"/>
              <a:gd name="connsiteY1318" fmla="*/ 5919693 h 6286499"/>
              <a:gd name="connsiteX1319" fmla="*/ 2346942 w 6936598"/>
              <a:gd name="connsiteY1319" fmla="*/ 5917071 h 6286499"/>
              <a:gd name="connsiteX1320" fmla="*/ 2163576 w 6936598"/>
              <a:gd name="connsiteY1320" fmla="*/ 5908343 h 6286499"/>
              <a:gd name="connsiteX1321" fmla="*/ 2023466 w 6936598"/>
              <a:gd name="connsiteY1321" fmla="*/ 5897562 h 6286499"/>
              <a:gd name="connsiteX1322" fmla="*/ 1948023 w 6936598"/>
              <a:gd name="connsiteY1322" fmla="*/ 5886785 h 6286499"/>
              <a:gd name="connsiteX1323" fmla="*/ 1851027 w 6936598"/>
              <a:gd name="connsiteY1323" fmla="*/ 5876004 h 6286499"/>
              <a:gd name="connsiteX1324" fmla="*/ 1764803 w 6936598"/>
              <a:gd name="connsiteY1324" fmla="*/ 5865228 h 6286499"/>
              <a:gd name="connsiteX1325" fmla="*/ 1700136 w 6936598"/>
              <a:gd name="connsiteY1325" fmla="*/ 5854446 h 6286499"/>
              <a:gd name="connsiteX1326" fmla="*/ 1710917 w 6936598"/>
              <a:gd name="connsiteY1326" fmla="*/ 5865228 h 6286499"/>
              <a:gd name="connsiteX1327" fmla="*/ 1657026 w 6936598"/>
              <a:gd name="connsiteY1327" fmla="*/ 5843670 h 6286499"/>
              <a:gd name="connsiteX1328" fmla="*/ 1678583 w 6936598"/>
              <a:gd name="connsiteY1328" fmla="*/ 5843670 h 6286499"/>
              <a:gd name="connsiteX1329" fmla="*/ 1560031 w 6936598"/>
              <a:gd name="connsiteY1329" fmla="*/ 5822114 h 6286499"/>
              <a:gd name="connsiteX1330" fmla="*/ 1570807 w 6936598"/>
              <a:gd name="connsiteY1330" fmla="*/ 5832889 h 6286499"/>
              <a:gd name="connsiteX1331" fmla="*/ 1463030 w 6936598"/>
              <a:gd name="connsiteY1331" fmla="*/ 5811332 h 6286499"/>
              <a:gd name="connsiteX1332" fmla="*/ 1473806 w 6936598"/>
              <a:gd name="connsiteY1332" fmla="*/ 5800556 h 6286499"/>
              <a:gd name="connsiteX1333" fmla="*/ 1430696 w 6936598"/>
              <a:gd name="connsiteY1333" fmla="*/ 5800556 h 6286499"/>
              <a:gd name="connsiteX1334" fmla="*/ 1419919 w 6936598"/>
              <a:gd name="connsiteY1334" fmla="*/ 5778998 h 6286499"/>
              <a:gd name="connsiteX1335" fmla="*/ 1312144 w 6936598"/>
              <a:gd name="connsiteY1335" fmla="*/ 5735883 h 6286499"/>
              <a:gd name="connsiteX1336" fmla="*/ 1279810 w 6936598"/>
              <a:gd name="connsiteY1336" fmla="*/ 5746660 h 6286499"/>
              <a:gd name="connsiteX1337" fmla="*/ 1193585 w 6936598"/>
              <a:gd name="connsiteY1337" fmla="*/ 5714327 h 6286499"/>
              <a:gd name="connsiteX1338" fmla="*/ 1182810 w 6936598"/>
              <a:gd name="connsiteY1338" fmla="*/ 5735883 h 6286499"/>
              <a:gd name="connsiteX1339" fmla="*/ 1150475 w 6936598"/>
              <a:gd name="connsiteY1339" fmla="*/ 5714327 h 6286499"/>
              <a:gd name="connsiteX1340" fmla="*/ 1161252 w 6936598"/>
              <a:gd name="connsiteY1340" fmla="*/ 5692769 h 6286499"/>
              <a:gd name="connsiteX1341" fmla="*/ 1085808 w 6936598"/>
              <a:gd name="connsiteY1341" fmla="*/ 5671212 h 6286499"/>
              <a:gd name="connsiteX1342" fmla="*/ 1010366 w 6936598"/>
              <a:gd name="connsiteY1342" fmla="*/ 5649654 h 6286499"/>
              <a:gd name="connsiteX1343" fmla="*/ 899922 w 6936598"/>
              <a:gd name="connsiteY1343" fmla="*/ 5589409 h 6286499"/>
              <a:gd name="connsiteX1344" fmla="*/ 891812 w 6936598"/>
              <a:gd name="connsiteY1344" fmla="*/ 5590174 h 6286499"/>
              <a:gd name="connsiteX1345" fmla="*/ 891812 w 6936598"/>
              <a:gd name="connsiteY1345" fmla="*/ 5595764 h 6286499"/>
              <a:gd name="connsiteX1346" fmla="*/ 848702 w 6936598"/>
              <a:gd name="connsiteY1346" fmla="*/ 5574206 h 6286499"/>
              <a:gd name="connsiteX1347" fmla="*/ 837922 w 6936598"/>
              <a:gd name="connsiteY1347" fmla="*/ 5552648 h 6286499"/>
              <a:gd name="connsiteX1348" fmla="*/ 805588 w 6936598"/>
              <a:gd name="connsiteY1348" fmla="*/ 5563425 h 6286499"/>
              <a:gd name="connsiteX1349" fmla="*/ 924147 w 6936598"/>
              <a:gd name="connsiteY1349" fmla="*/ 5617321 h 6286499"/>
              <a:gd name="connsiteX1350" fmla="*/ 987550 w 6936598"/>
              <a:gd name="connsiteY1350" fmla="*/ 5654846 h 6286499"/>
              <a:gd name="connsiteX1351" fmla="*/ 963216 w 6936598"/>
              <a:gd name="connsiteY1351" fmla="*/ 5649654 h 6286499"/>
              <a:gd name="connsiteX1352" fmla="*/ 870255 w 6936598"/>
              <a:gd name="connsiteY1352" fmla="*/ 5595764 h 6286499"/>
              <a:gd name="connsiteX1353" fmla="*/ 784035 w 6936598"/>
              <a:gd name="connsiteY1353" fmla="*/ 5574206 h 6286499"/>
              <a:gd name="connsiteX1354" fmla="*/ 697811 w 6936598"/>
              <a:gd name="connsiteY1354" fmla="*/ 5531091 h 6286499"/>
              <a:gd name="connsiteX1355" fmla="*/ 687035 w 6936598"/>
              <a:gd name="connsiteY1355" fmla="*/ 5520310 h 6286499"/>
              <a:gd name="connsiteX1356" fmla="*/ 708593 w 6936598"/>
              <a:gd name="connsiteY1356" fmla="*/ 5509534 h 6286499"/>
              <a:gd name="connsiteX1357" fmla="*/ 740926 w 6936598"/>
              <a:gd name="connsiteY1357" fmla="*/ 5531091 h 6286499"/>
              <a:gd name="connsiteX1358" fmla="*/ 773259 w 6936598"/>
              <a:gd name="connsiteY1358" fmla="*/ 5531091 h 6286499"/>
              <a:gd name="connsiteX1359" fmla="*/ 676258 w 6936598"/>
              <a:gd name="connsiteY1359" fmla="*/ 5466419 h 6286499"/>
              <a:gd name="connsiteX1360" fmla="*/ 633149 w 6936598"/>
              <a:gd name="connsiteY1360" fmla="*/ 5444862 h 6286499"/>
              <a:gd name="connsiteX1361" fmla="*/ 633315 w 6936598"/>
              <a:gd name="connsiteY1361" fmla="*/ 5445198 h 6286499"/>
              <a:gd name="connsiteX1362" fmla="*/ 611592 w 6936598"/>
              <a:gd name="connsiteY1362" fmla="*/ 5434085 h 6286499"/>
              <a:gd name="connsiteX1363" fmla="*/ 579258 w 6936598"/>
              <a:gd name="connsiteY1363" fmla="*/ 5412529 h 6286499"/>
              <a:gd name="connsiteX1364" fmla="*/ 568481 w 6936598"/>
              <a:gd name="connsiteY1364" fmla="*/ 5434085 h 6286499"/>
              <a:gd name="connsiteX1365" fmla="*/ 514591 w 6936598"/>
              <a:gd name="connsiteY1365" fmla="*/ 5401747 h 6286499"/>
              <a:gd name="connsiteX1366" fmla="*/ 525372 w 6936598"/>
              <a:gd name="connsiteY1366" fmla="*/ 5412529 h 6286499"/>
              <a:gd name="connsiteX1367" fmla="*/ 590035 w 6936598"/>
              <a:gd name="connsiteY1367" fmla="*/ 5466419 h 6286499"/>
              <a:gd name="connsiteX1368" fmla="*/ 622368 w 6936598"/>
              <a:gd name="connsiteY1368" fmla="*/ 5498753 h 6286499"/>
              <a:gd name="connsiteX1369" fmla="*/ 546925 w 6936598"/>
              <a:gd name="connsiteY1369" fmla="*/ 5455643 h 6286499"/>
              <a:gd name="connsiteX1370" fmla="*/ 514591 w 6936598"/>
              <a:gd name="connsiteY1370" fmla="*/ 5423304 h 6286499"/>
              <a:gd name="connsiteX1371" fmla="*/ 557707 w 6936598"/>
              <a:gd name="connsiteY1371" fmla="*/ 5455643 h 6286499"/>
              <a:gd name="connsiteX1372" fmla="*/ 482258 w 6936598"/>
              <a:gd name="connsiteY1372" fmla="*/ 5401747 h 6286499"/>
              <a:gd name="connsiteX1373" fmla="*/ 503815 w 6936598"/>
              <a:gd name="connsiteY1373" fmla="*/ 5401747 h 6286499"/>
              <a:gd name="connsiteX1374" fmla="*/ 503105 w 6936598"/>
              <a:gd name="connsiteY1374" fmla="*/ 5401038 h 6286499"/>
              <a:gd name="connsiteX1375" fmla="*/ 500505 w 6936598"/>
              <a:gd name="connsiteY1375" fmla="*/ 5402658 h 6286499"/>
              <a:gd name="connsiteX1376" fmla="*/ 491107 w 6936598"/>
              <a:gd name="connsiteY1376" fmla="*/ 5390141 h 6286499"/>
              <a:gd name="connsiteX1377" fmla="*/ 472432 w 6936598"/>
              <a:gd name="connsiteY1377" fmla="*/ 5382137 h 6286499"/>
              <a:gd name="connsiteX1378" fmla="*/ 478937 w 6936598"/>
              <a:gd name="connsiteY1378" fmla="*/ 5391886 h 6286499"/>
              <a:gd name="connsiteX1379" fmla="*/ 414236 w 6936598"/>
              <a:gd name="connsiteY1379" fmla="*/ 5370344 h 6286499"/>
              <a:gd name="connsiteX1380" fmla="*/ 430646 w 6936598"/>
              <a:gd name="connsiteY1380" fmla="*/ 5366027 h 6286499"/>
              <a:gd name="connsiteX1381" fmla="*/ 406814 w 6936598"/>
              <a:gd name="connsiteY1381" fmla="*/ 5358632 h 6286499"/>
              <a:gd name="connsiteX1382" fmla="*/ 417595 w 6936598"/>
              <a:gd name="connsiteY1382" fmla="*/ 5347856 h 6286499"/>
              <a:gd name="connsiteX1383" fmla="*/ 415805 w 6936598"/>
              <a:gd name="connsiteY1383" fmla="*/ 5346960 h 6286499"/>
              <a:gd name="connsiteX1384" fmla="*/ 379345 w 6936598"/>
              <a:gd name="connsiteY1384" fmla="*/ 5339676 h 6286499"/>
              <a:gd name="connsiteX1385" fmla="*/ 379874 w 6936598"/>
              <a:gd name="connsiteY1385" fmla="*/ 5341120 h 6286499"/>
              <a:gd name="connsiteX1386" fmla="*/ 385262 w 6936598"/>
              <a:gd name="connsiteY1386" fmla="*/ 5347856 h 6286499"/>
              <a:gd name="connsiteX1387" fmla="*/ 320595 w 6936598"/>
              <a:gd name="connsiteY1387" fmla="*/ 5315517 h 6286499"/>
              <a:gd name="connsiteX1388" fmla="*/ 299037 w 6936598"/>
              <a:gd name="connsiteY1388" fmla="*/ 5272403 h 6286499"/>
              <a:gd name="connsiteX1389" fmla="*/ 255928 w 6936598"/>
              <a:gd name="connsiteY1389" fmla="*/ 5261627 h 6286499"/>
              <a:gd name="connsiteX1390" fmla="*/ 169709 w 6936598"/>
              <a:gd name="connsiteY1390" fmla="*/ 5186179 h 6286499"/>
              <a:gd name="connsiteX1391" fmla="*/ 148151 w 6936598"/>
              <a:gd name="connsiteY1391" fmla="*/ 5153840 h 6286499"/>
              <a:gd name="connsiteX1392" fmla="*/ 212818 w 6936598"/>
              <a:gd name="connsiteY1392" fmla="*/ 5196955 h 6286499"/>
              <a:gd name="connsiteX1393" fmla="*/ 202042 w 6936598"/>
              <a:gd name="connsiteY1393" fmla="*/ 5175397 h 6286499"/>
              <a:gd name="connsiteX1394" fmla="*/ 234376 w 6936598"/>
              <a:gd name="connsiteY1394" fmla="*/ 5207730 h 6286499"/>
              <a:gd name="connsiteX1395" fmla="*/ 288261 w 6936598"/>
              <a:gd name="connsiteY1395" fmla="*/ 5250845 h 6286499"/>
              <a:gd name="connsiteX1396" fmla="*/ 288261 w 6936598"/>
              <a:gd name="connsiteY1396" fmla="*/ 5229288 h 6286499"/>
              <a:gd name="connsiteX1397" fmla="*/ 354276 w 6936598"/>
              <a:gd name="connsiteY1397" fmla="*/ 5289921 h 6286499"/>
              <a:gd name="connsiteX1398" fmla="*/ 392959 w 6936598"/>
              <a:gd name="connsiteY1398" fmla="*/ 5308912 h 6286499"/>
              <a:gd name="connsiteX1399" fmla="*/ 403449 w 6936598"/>
              <a:gd name="connsiteY1399" fmla="*/ 5294941 h 6286499"/>
              <a:gd name="connsiteX1400" fmla="*/ 403630 w 6936598"/>
              <a:gd name="connsiteY1400" fmla="*/ 5294941 h 6286499"/>
              <a:gd name="connsiteX1401" fmla="*/ 352929 w 6936598"/>
              <a:gd name="connsiteY1401" fmla="*/ 5272403 h 6286499"/>
              <a:gd name="connsiteX1402" fmla="*/ 266705 w 6936598"/>
              <a:gd name="connsiteY1402" fmla="*/ 5196955 h 6286499"/>
              <a:gd name="connsiteX1403" fmla="*/ 255928 w 6936598"/>
              <a:gd name="connsiteY1403" fmla="*/ 5196955 h 6286499"/>
              <a:gd name="connsiteX1404" fmla="*/ 212818 w 6936598"/>
              <a:gd name="connsiteY1404" fmla="*/ 5143063 h 6286499"/>
              <a:gd name="connsiteX1405" fmla="*/ 277486 w 6936598"/>
              <a:gd name="connsiteY1405" fmla="*/ 5196955 h 6286499"/>
              <a:gd name="connsiteX1406" fmla="*/ 169709 w 6936598"/>
              <a:gd name="connsiteY1406" fmla="*/ 5099949 h 6286499"/>
              <a:gd name="connsiteX1407" fmla="*/ 137375 w 6936598"/>
              <a:gd name="connsiteY1407" fmla="*/ 5099949 h 6286499"/>
              <a:gd name="connsiteX1408" fmla="*/ 105041 w 6936598"/>
              <a:gd name="connsiteY1408" fmla="*/ 5067610 h 6286499"/>
              <a:gd name="connsiteX1409" fmla="*/ 18822 w 6936598"/>
              <a:gd name="connsiteY1409" fmla="*/ 4992162 h 6286499"/>
              <a:gd name="connsiteX1410" fmla="*/ 0 w 6936598"/>
              <a:gd name="connsiteY1410" fmla="*/ 4973339 h 6286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</a:cxnLst>
            <a:rect l="l" t="t" r="r" b="b"/>
            <a:pathLst>
              <a:path w="6936598" h="6286499">
                <a:moveTo>
                  <a:pt x="2567959" y="6262538"/>
                </a:moveTo>
                <a:cubicBezTo>
                  <a:pt x="2567959" y="6274521"/>
                  <a:pt x="2546664" y="6274521"/>
                  <a:pt x="2557309" y="6286499"/>
                </a:cubicBezTo>
                <a:cubicBezTo>
                  <a:pt x="2472121" y="6286499"/>
                  <a:pt x="2525363" y="6274521"/>
                  <a:pt x="2567959" y="6262538"/>
                </a:cubicBezTo>
                <a:close/>
                <a:moveTo>
                  <a:pt x="2853874" y="6246564"/>
                </a:moveTo>
                <a:cubicBezTo>
                  <a:pt x="2876237" y="6246564"/>
                  <a:pt x="2887421" y="6246564"/>
                  <a:pt x="2887421" y="6246564"/>
                </a:cubicBezTo>
                <a:cubicBezTo>
                  <a:pt x="2853874" y="6246564"/>
                  <a:pt x="2876237" y="6254553"/>
                  <a:pt x="2831512" y="6254553"/>
                </a:cubicBezTo>
                <a:cubicBezTo>
                  <a:pt x="2831512" y="6246564"/>
                  <a:pt x="2865059" y="6254553"/>
                  <a:pt x="2853874" y="6246564"/>
                </a:cubicBezTo>
                <a:close/>
                <a:moveTo>
                  <a:pt x="3119033" y="6198645"/>
                </a:moveTo>
                <a:cubicBezTo>
                  <a:pt x="3075903" y="6232191"/>
                  <a:pt x="2968086" y="6232191"/>
                  <a:pt x="2903394" y="6254553"/>
                </a:cubicBezTo>
                <a:cubicBezTo>
                  <a:pt x="2903394" y="6232191"/>
                  <a:pt x="2946524" y="6243375"/>
                  <a:pt x="2946524" y="6232191"/>
                </a:cubicBezTo>
                <a:cubicBezTo>
                  <a:pt x="2978867" y="6221008"/>
                  <a:pt x="2968086" y="6232191"/>
                  <a:pt x="3000429" y="6232191"/>
                </a:cubicBezTo>
                <a:cubicBezTo>
                  <a:pt x="3000429" y="6209829"/>
                  <a:pt x="3054340" y="6221008"/>
                  <a:pt x="3065122" y="6209829"/>
                </a:cubicBezTo>
                <a:cubicBezTo>
                  <a:pt x="3043559" y="6221008"/>
                  <a:pt x="3097471" y="6198645"/>
                  <a:pt x="3119033" y="6198645"/>
                </a:cubicBezTo>
                <a:close/>
                <a:moveTo>
                  <a:pt x="2571954" y="6046903"/>
                </a:moveTo>
                <a:cubicBezTo>
                  <a:pt x="2571954" y="6046903"/>
                  <a:pt x="2583932" y="6046903"/>
                  <a:pt x="2583932" y="6062876"/>
                </a:cubicBezTo>
                <a:cubicBezTo>
                  <a:pt x="2559976" y="6062876"/>
                  <a:pt x="2559976" y="6062876"/>
                  <a:pt x="2547992" y="6062876"/>
                </a:cubicBezTo>
                <a:cubicBezTo>
                  <a:pt x="2536012" y="6062876"/>
                  <a:pt x="2547992" y="6046903"/>
                  <a:pt x="2571954" y="6046903"/>
                </a:cubicBezTo>
                <a:close/>
                <a:moveTo>
                  <a:pt x="3390575" y="6046898"/>
                </a:moveTo>
                <a:cubicBezTo>
                  <a:pt x="3358261" y="6057992"/>
                  <a:pt x="3336719" y="6080177"/>
                  <a:pt x="3304410" y="6091271"/>
                </a:cubicBezTo>
                <a:cubicBezTo>
                  <a:pt x="3304410" y="6080177"/>
                  <a:pt x="3304410" y="6080177"/>
                  <a:pt x="3293640" y="6080177"/>
                </a:cubicBezTo>
                <a:cubicBezTo>
                  <a:pt x="3282869" y="6080177"/>
                  <a:pt x="3272098" y="6091271"/>
                  <a:pt x="3272098" y="6102364"/>
                </a:cubicBezTo>
                <a:cubicBezTo>
                  <a:pt x="3261326" y="6113452"/>
                  <a:pt x="3315177" y="6091271"/>
                  <a:pt x="3304410" y="6102364"/>
                </a:cubicBezTo>
                <a:cubicBezTo>
                  <a:pt x="3229013" y="6113452"/>
                  <a:pt x="3153615" y="6124545"/>
                  <a:pt x="3088994" y="6157825"/>
                </a:cubicBezTo>
                <a:cubicBezTo>
                  <a:pt x="3024367" y="6180010"/>
                  <a:pt x="2959740" y="6202197"/>
                  <a:pt x="2884347" y="6191104"/>
                </a:cubicBezTo>
                <a:cubicBezTo>
                  <a:pt x="2884347" y="6202197"/>
                  <a:pt x="2873576" y="6202197"/>
                  <a:pt x="2862805" y="6202197"/>
                </a:cubicBezTo>
                <a:cubicBezTo>
                  <a:pt x="2830491" y="6191104"/>
                  <a:pt x="2765865" y="6224378"/>
                  <a:pt x="2733551" y="6213285"/>
                </a:cubicBezTo>
                <a:cubicBezTo>
                  <a:pt x="2733551" y="6224378"/>
                  <a:pt x="2722785" y="6224378"/>
                  <a:pt x="2701243" y="6224378"/>
                </a:cubicBezTo>
                <a:cubicBezTo>
                  <a:pt x="2679700" y="6224378"/>
                  <a:pt x="2647387" y="6224378"/>
                  <a:pt x="2636616" y="6224378"/>
                </a:cubicBezTo>
                <a:cubicBezTo>
                  <a:pt x="2604302" y="6235471"/>
                  <a:pt x="2561217" y="6235471"/>
                  <a:pt x="2518138" y="6235471"/>
                </a:cubicBezTo>
                <a:cubicBezTo>
                  <a:pt x="2475054" y="6235471"/>
                  <a:pt x="2431970" y="6235471"/>
                  <a:pt x="2388884" y="6246564"/>
                </a:cubicBezTo>
                <a:cubicBezTo>
                  <a:pt x="2388884" y="6235471"/>
                  <a:pt x="2356571" y="6235471"/>
                  <a:pt x="2356571" y="6235471"/>
                </a:cubicBezTo>
                <a:cubicBezTo>
                  <a:pt x="2356571" y="6246564"/>
                  <a:pt x="2324263" y="6246564"/>
                  <a:pt x="2345800" y="6235471"/>
                </a:cubicBezTo>
                <a:cubicBezTo>
                  <a:pt x="2335034" y="6235471"/>
                  <a:pt x="2313492" y="6235471"/>
                  <a:pt x="2313492" y="6224378"/>
                </a:cubicBezTo>
                <a:cubicBezTo>
                  <a:pt x="2302720" y="6235471"/>
                  <a:pt x="2324263" y="6235471"/>
                  <a:pt x="2302720" y="6246564"/>
                </a:cubicBezTo>
                <a:cubicBezTo>
                  <a:pt x="2281178" y="6246564"/>
                  <a:pt x="2281178" y="6224378"/>
                  <a:pt x="2281178" y="6246564"/>
                </a:cubicBezTo>
                <a:cubicBezTo>
                  <a:pt x="2248865" y="6235471"/>
                  <a:pt x="2216552" y="6224378"/>
                  <a:pt x="2238093" y="6224378"/>
                </a:cubicBezTo>
                <a:cubicBezTo>
                  <a:pt x="2259636" y="6224378"/>
                  <a:pt x="2259636" y="6235471"/>
                  <a:pt x="2270408" y="6235471"/>
                </a:cubicBezTo>
                <a:cubicBezTo>
                  <a:pt x="2270408" y="6224378"/>
                  <a:pt x="2281178" y="6224378"/>
                  <a:pt x="2302720" y="6213285"/>
                </a:cubicBezTo>
                <a:cubicBezTo>
                  <a:pt x="2313492" y="6213285"/>
                  <a:pt x="2335034" y="6213285"/>
                  <a:pt x="2335034" y="6224378"/>
                </a:cubicBezTo>
                <a:cubicBezTo>
                  <a:pt x="2399655" y="6202197"/>
                  <a:pt x="2496596" y="6180010"/>
                  <a:pt x="2604302" y="6191104"/>
                </a:cubicBezTo>
                <a:cubicBezTo>
                  <a:pt x="2636616" y="6180010"/>
                  <a:pt x="2668929" y="6180010"/>
                  <a:pt x="2701243" y="6168918"/>
                </a:cubicBezTo>
                <a:cubicBezTo>
                  <a:pt x="2733551" y="6168918"/>
                  <a:pt x="2765865" y="6157825"/>
                  <a:pt x="2798178" y="6168918"/>
                </a:cubicBezTo>
                <a:cubicBezTo>
                  <a:pt x="2808949" y="6146731"/>
                  <a:pt x="2873576" y="6157825"/>
                  <a:pt x="2895118" y="6146731"/>
                </a:cubicBezTo>
                <a:cubicBezTo>
                  <a:pt x="2895118" y="6146731"/>
                  <a:pt x="2895118" y="6157825"/>
                  <a:pt x="2916656" y="6146731"/>
                </a:cubicBezTo>
                <a:cubicBezTo>
                  <a:pt x="2981283" y="6135638"/>
                  <a:pt x="3045909" y="6124545"/>
                  <a:pt x="3110530" y="6113452"/>
                </a:cubicBezTo>
                <a:cubicBezTo>
                  <a:pt x="3142845" y="6102364"/>
                  <a:pt x="3175157" y="6091271"/>
                  <a:pt x="3207471" y="6091271"/>
                </a:cubicBezTo>
                <a:cubicBezTo>
                  <a:pt x="3239784" y="6080177"/>
                  <a:pt x="3272098" y="6069085"/>
                  <a:pt x="3304410" y="6057992"/>
                </a:cubicBezTo>
                <a:cubicBezTo>
                  <a:pt x="3315177" y="6080177"/>
                  <a:pt x="3369033" y="6046898"/>
                  <a:pt x="3390575" y="6046898"/>
                </a:cubicBezTo>
                <a:close/>
                <a:moveTo>
                  <a:pt x="1761317" y="6046898"/>
                </a:moveTo>
                <a:cubicBezTo>
                  <a:pt x="1783678" y="6046898"/>
                  <a:pt x="1817224" y="6058882"/>
                  <a:pt x="1806046" y="6070861"/>
                </a:cubicBezTo>
                <a:cubicBezTo>
                  <a:pt x="1772501" y="6058882"/>
                  <a:pt x="1761317" y="6058882"/>
                  <a:pt x="1761317" y="6046898"/>
                </a:cubicBezTo>
                <a:close/>
                <a:moveTo>
                  <a:pt x="2786778" y="6005861"/>
                </a:moveTo>
                <a:lnTo>
                  <a:pt x="2837102" y="6005861"/>
                </a:lnTo>
                <a:lnTo>
                  <a:pt x="2786778" y="6016633"/>
                </a:lnTo>
                <a:cubicBezTo>
                  <a:pt x="2786778" y="6005861"/>
                  <a:pt x="2786778" y="6005861"/>
                  <a:pt x="2786778" y="6005861"/>
                </a:cubicBezTo>
                <a:close/>
                <a:moveTo>
                  <a:pt x="2843396" y="6004519"/>
                </a:moveTo>
                <a:lnTo>
                  <a:pt x="2847888" y="6005861"/>
                </a:lnTo>
                <a:lnTo>
                  <a:pt x="2837102" y="6005861"/>
                </a:lnTo>
                <a:close/>
                <a:moveTo>
                  <a:pt x="802936" y="5951064"/>
                </a:moveTo>
                <a:cubicBezTo>
                  <a:pt x="824233" y="5951064"/>
                  <a:pt x="866829" y="5972361"/>
                  <a:pt x="866829" y="5983011"/>
                </a:cubicBezTo>
                <a:cubicBezTo>
                  <a:pt x="845533" y="5972361"/>
                  <a:pt x="802936" y="5951064"/>
                  <a:pt x="802936" y="5951064"/>
                </a:cubicBezTo>
                <a:close/>
                <a:moveTo>
                  <a:pt x="3004560" y="5944676"/>
                </a:moveTo>
                <a:lnTo>
                  <a:pt x="3025861" y="5944676"/>
                </a:lnTo>
                <a:cubicBezTo>
                  <a:pt x="3004560" y="5955860"/>
                  <a:pt x="2983264" y="5944676"/>
                  <a:pt x="3004560" y="5944676"/>
                </a:cubicBezTo>
                <a:close/>
                <a:moveTo>
                  <a:pt x="2903399" y="5943076"/>
                </a:moveTo>
                <a:cubicBezTo>
                  <a:pt x="2951318" y="5943076"/>
                  <a:pt x="2939339" y="5955060"/>
                  <a:pt x="2951318" y="5967038"/>
                </a:cubicBezTo>
                <a:cubicBezTo>
                  <a:pt x="2927361" y="5967038"/>
                  <a:pt x="2903399" y="5955060"/>
                  <a:pt x="2903399" y="5943076"/>
                </a:cubicBezTo>
                <a:close/>
                <a:moveTo>
                  <a:pt x="1449844" y="5943076"/>
                </a:moveTo>
                <a:cubicBezTo>
                  <a:pt x="1503755" y="5965041"/>
                  <a:pt x="1590010" y="5954058"/>
                  <a:pt x="1633134" y="5976023"/>
                </a:cubicBezTo>
                <a:cubicBezTo>
                  <a:pt x="1643915" y="5976023"/>
                  <a:pt x="1643915" y="5965041"/>
                  <a:pt x="1654702" y="5965041"/>
                </a:cubicBezTo>
                <a:cubicBezTo>
                  <a:pt x="1643915" y="5987006"/>
                  <a:pt x="1687045" y="5976023"/>
                  <a:pt x="1687045" y="5976023"/>
                </a:cubicBezTo>
                <a:cubicBezTo>
                  <a:pt x="1730171" y="5997988"/>
                  <a:pt x="1805643" y="5997988"/>
                  <a:pt x="1859554" y="6008965"/>
                </a:cubicBezTo>
                <a:cubicBezTo>
                  <a:pt x="1854161" y="6008965"/>
                  <a:pt x="1859554" y="6011712"/>
                  <a:pt x="1863594" y="6014459"/>
                </a:cubicBezTo>
                <a:cubicBezTo>
                  <a:pt x="1867640" y="6017201"/>
                  <a:pt x="1870336" y="6019948"/>
                  <a:pt x="1859554" y="6019948"/>
                </a:cubicBezTo>
                <a:cubicBezTo>
                  <a:pt x="1859554" y="6019948"/>
                  <a:pt x="1837992" y="6008965"/>
                  <a:pt x="1827211" y="6008965"/>
                </a:cubicBezTo>
                <a:cubicBezTo>
                  <a:pt x="1827211" y="6030930"/>
                  <a:pt x="1794862" y="6019948"/>
                  <a:pt x="1794862" y="6030930"/>
                </a:cubicBezTo>
                <a:cubicBezTo>
                  <a:pt x="1794862" y="6019948"/>
                  <a:pt x="1762519" y="6019948"/>
                  <a:pt x="1740956" y="6019948"/>
                </a:cubicBezTo>
                <a:cubicBezTo>
                  <a:pt x="1719389" y="6008965"/>
                  <a:pt x="1697826" y="6008965"/>
                  <a:pt x="1708608" y="6008965"/>
                </a:cubicBezTo>
                <a:cubicBezTo>
                  <a:pt x="1687045" y="5997988"/>
                  <a:pt x="1697826" y="6008965"/>
                  <a:pt x="1687045" y="6008965"/>
                </a:cubicBezTo>
                <a:cubicBezTo>
                  <a:pt x="1643915" y="5997988"/>
                  <a:pt x="1600790" y="5987006"/>
                  <a:pt x="1568447" y="5976023"/>
                </a:cubicBezTo>
                <a:cubicBezTo>
                  <a:pt x="1525317" y="5965041"/>
                  <a:pt x="1492974" y="5954058"/>
                  <a:pt x="1449844" y="5954058"/>
                </a:cubicBezTo>
                <a:cubicBezTo>
                  <a:pt x="1471406" y="5943076"/>
                  <a:pt x="1471406" y="5954058"/>
                  <a:pt x="1449844" y="5943076"/>
                </a:cubicBezTo>
                <a:close/>
                <a:moveTo>
                  <a:pt x="2474032" y="5919693"/>
                </a:moveTo>
                <a:lnTo>
                  <a:pt x="2500993" y="5919693"/>
                </a:lnTo>
                <a:lnTo>
                  <a:pt x="2495600" y="5930463"/>
                </a:lnTo>
                <a:cubicBezTo>
                  <a:pt x="2495600" y="5919693"/>
                  <a:pt x="2474032" y="5919693"/>
                  <a:pt x="2474032" y="5919693"/>
                </a:cubicBezTo>
                <a:close/>
                <a:moveTo>
                  <a:pt x="2501274" y="5919124"/>
                </a:moveTo>
                <a:lnTo>
                  <a:pt x="2506386" y="5919693"/>
                </a:lnTo>
                <a:lnTo>
                  <a:pt x="2500993" y="5919693"/>
                </a:lnTo>
                <a:close/>
                <a:moveTo>
                  <a:pt x="1923904" y="5919114"/>
                </a:moveTo>
                <a:cubicBezTo>
                  <a:pt x="1988939" y="5919114"/>
                  <a:pt x="1999775" y="5919114"/>
                  <a:pt x="2064810" y="5931097"/>
                </a:cubicBezTo>
                <a:cubicBezTo>
                  <a:pt x="2043131" y="5931097"/>
                  <a:pt x="1988939" y="5919114"/>
                  <a:pt x="2010616" y="5943076"/>
                </a:cubicBezTo>
                <a:cubicBezTo>
                  <a:pt x="1999775" y="5943076"/>
                  <a:pt x="1978098" y="5943076"/>
                  <a:pt x="1956419" y="5931097"/>
                </a:cubicBezTo>
                <a:cubicBezTo>
                  <a:pt x="1934741" y="5931097"/>
                  <a:pt x="1913064" y="5931097"/>
                  <a:pt x="1923904" y="5919114"/>
                </a:cubicBezTo>
                <a:close/>
                <a:moveTo>
                  <a:pt x="1330043" y="5903141"/>
                </a:moveTo>
                <a:cubicBezTo>
                  <a:pt x="1341227" y="5903141"/>
                  <a:pt x="1352405" y="5903141"/>
                  <a:pt x="1352405" y="5903141"/>
                </a:cubicBezTo>
                <a:cubicBezTo>
                  <a:pt x="1363589" y="5903141"/>
                  <a:pt x="1374773" y="5903141"/>
                  <a:pt x="1385952" y="5903141"/>
                </a:cubicBezTo>
                <a:cubicBezTo>
                  <a:pt x="1385952" y="5911130"/>
                  <a:pt x="1341227" y="5911130"/>
                  <a:pt x="1330043" y="5903141"/>
                </a:cubicBezTo>
                <a:close/>
                <a:moveTo>
                  <a:pt x="3186120" y="5887168"/>
                </a:moveTo>
                <a:cubicBezTo>
                  <a:pt x="3163757" y="5908463"/>
                  <a:pt x="3230845" y="5887168"/>
                  <a:pt x="3230845" y="5887168"/>
                </a:cubicBezTo>
                <a:cubicBezTo>
                  <a:pt x="3219666" y="5897818"/>
                  <a:pt x="3219666" y="5897818"/>
                  <a:pt x="3208482" y="5897818"/>
                </a:cubicBezTo>
                <a:cubicBezTo>
                  <a:pt x="3197304" y="5887168"/>
                  <a:pt x="3130217" y="5919114"/>
                  <a:pt x="3119033" y="5908463"/>
                </a:cubicBezTo>
                <a:cubicBezTo>
                  <a:pt x="3152578" y="5908463"/>
                  <a:pt x="3152578" y="5887168"/>
                  <a:pt x="3186120" y="5887168"/>
                </a:cubicBezTo>
                <a:close/>
                <a:moveTo>
                  <a:pt x="2292911" y="5886785"/>
                </a:moveTo>
                <a:lnTo>
                  <a:pt x="2294776" y="5887716"/>
                </a:lnTo>
                <a:lnTo>
                  <a:pt x="2315500" y="5889442"/>
                </a:lnTo>
                <a:close/>
                <a:moveTo>
                  <a:pt x="2174357" y="5886785"/>
                </a:moveTo>
                <a:cubicBezTo>
                  <a:pt x="2185134" y="5897562"/>
                  <a:pt x="2185134" y="5897562"/>
                  <a:pt x="2195909" y="5897562"/>
                </a:cubicBezTo>
                <a:cubicBezTo>
                  <a:pt x="2228244" y="5908343"/>
                  <a:pt x="2271353" y="5908343"/>
                  <a:pt x="2303686" y="5908343"/>
                </a:cubicBezTo>
                <a:lnTo>
                  <a:pt x="2342559" y="5909362"/>
                </a:lnTo>
                <a:lnTo>
                  <a:pt x="2355575" y="5911612"/>
                </a:lnTo>
                <a:lnTo>
                  <a:pt x="2360502" y="5911200"/>
                </a:lnTo>
                <a:lnTo>
                  <a:pt x="2367247" y="5913016"/>
                </a:lnTo>
                <a:lnTo>
                  <a:pt x="2387758" y="5908921"/>
                </a:lnTo>
                <a:lnTo>
                  <a:pt x="2360502" y="5911200"/>
                </a:lnTo>
                <a:lnTo>
                  <a:pt x="2354881" y="5909686"/>
                </a:lnTo>
                <a:lnTo>
                  <a:pt x="2342559" y="5909362"/>
                </a:lnTo>
                <a:lnTo>
                  <a:pt x="2324399" y="5906225"/>
                </a:lnTo>
                <a:lnTo>
                  <a:pt x="2298122" y="5897264"/>
                </a:lnTo>
                <a:lnTo>
                  <a:pt x="2240367" y="5896213"/>
                </a:lnTo>
                <a:cubicBezTo>
                  <a:pt x="2217467" y="5892173"/>
                  <a:pt x="2195909" y="5886785"/>
                  <a:pt x="2174357" y="5886785"/>
                </a:cubicBezTo>
                <a:close/>
                <a:moveTo>
                  <a:pt x="2375091" y="5883920"/>
                </a:moveTo>
                <a:cubicBezTo>
                  <a:pt x="2360272" y="5883414"/>
                  <a:pt x="2346799" y="5884089"/>
                  <a:pt x="2336021" y="5886785"/>
                </a:cubicBezTo>
                <a:lnTo>
                  <a:pt x="2353478" y="5892601"/>
                </a:lnTo>
                <a:lnTo>
                  <a:pt x="2420111" y="5898150"/>
                </a:lnTo>
                <a:lnTo>
                  <a:pt x="2428236" y="5888788"/>
                </a:lnTo>
                <a:lnTo>
                  <a:pt x="2422245" y="5888128"/>
                </a:lnTo>
                <a:cubicBezTo>
                  <a:pt x="2406077" y="5886109"/>
                  <a:pt x="2389911" y="5884424"/>
                  <a:pt x="2375091" y="5883920"/>
                </a:cubicBezTo>
                <a:close/>
                <a:moveTo>
                  <a:pt x="1513741" y="5871195"/>
                </a:moveTo>
                <a:cubicBezTo>
                  <a:pt x="1503759" y="5871195"/>
                  <a:pt x="1503759" y="5879183"/>
                  <a:pt x="1513741" y="5879183"/>
                </a:cubicBezTo>
                <a:cubicBezTo>
                  <a:pt x="1493774" y="5879183"/>
                  <a:pt x="1483793" y="5879183"/>
                  <a:pt x="1473806" y="5879183"/>
                </a:cubicBezTo>
                <a:cubicBezTo>
                  <a:pt x="1473806" y="5871195"/>
                  <a:pt x="1513741" y="5871195"/>
                  <a:pt x="1513741" y="5871195"/>
                </a:cubicBezTo>
                <a:close/>
                <a:moveTo>
                  <a:pt x="3366617" y="5855222"/>
                </a:moveTo>
                <a:cubicBezTo>
                  <a:pt x="3366617" y="5855222"/>
                  <a:pt x="3366617" y="5855222"/>
                  <a:pt x="3366617" y="5867205"/>
                </a:cubicBezTo>
                <a:cubicBezTo>
                  <a:pt x="3345322" y="5867205"/>
                  <a:pt x="3313376" y="5879183"/>
                  <a:pt x="3302726" y="5867205"/>
                </a:cubicBezTo>
                <a:cubicBezTo>
                  <a:pt x="3302726" y="5867205"/>
                  <a:pt x="3302726" y="5867205"/>
                  <a:pt x="3366617" y="5855222"/>
                </a:cubicBezTo>
                <a:close/>
                <a:moveTo>
                  <a:pt x="3302721" y="5855222"/>
                </a:moveTo>
                <a:cubicBezTo>
                  <a:pt x="3259158" y="5865872"/>
                  <a:pt x="3237374" y="5876517"/>
                  <a:pt x="3182921" y="5887168"/>
                </a:cubicBezTo>
                <a:cubicBezTo>
                  <a:pt x="3182921" y="5887168"/>
                  <a:pt x="3182921" y="5887168"/>
                  <a:pt x="3182921" y="5865872"/>
                </a:cubicBezTo>
                <a:cubicBezTo>
                  <a:pt x="3204704" y="5876517"/>
                  <a:pt x="3270050" y="5855222"/>
                  <a:pt x="3302721" y="5855222"/>
                </a:cubicBezTo>
                <a:close/>
                <a:moveTo>
                  <a:pt x="1314073" y="5850228"/>
                </a:moveTo>
                <a:cubicBezTo>
                  <a:pt x="1324722" y="5850228"/>
                  <a:pt x="1338032" y="5853224"/>
                  <a:pt x="1354005" y="5859216"/>
                </a:cubicBezTo>
                <a:cubicBezTo>
                  <a:pt x="1354005" y="5871195"/>
                  <a:pt x="1311410" y="5859216"/>
                  <a:pt x="1290113" y="5859216"/>
                </a:cubicBezTo>
                <a:cubicBezTo>
                  <a:pt x="1295438" y="5853224"/>
                  <a:pt x="1303424" y="5850228"/>
                  <a:pt x="1314073" y="5850228"/>
                </a:cubicBezTo>
                <a:close/>
                <a:moveTo>
                  <a:pt x="2419613" y="5842619"/>
                </a:moveTo>
                <a:lnTo>
                  <a:pt x="2443797" y="5843670"/>
                </a:lnTo>
                <a:lnTo>
                  <a:pt x="2439755" y="5843670"/>
                </a:lnTo>
                <a:cubicBezTo>
                  <a:pt x="2427629" y="5843670"/>
                  <a:pt x="2411463" y="5843670"/>
                  <a:pt x="2411463" y="5843670"/>
                </a:cubicBezTo>
                <a:close/>
                <a:moveTo>
                  <a:pt x="2623868" y="5825942"/>
                </a:moveTo>
                <a:lnTo>
                  <a:pt x="2614460" y="5828769"/>
                </a:lnTo>
                <a:lnTo>
                  <a:pt x="2606139" y="5833518"/>
                </a:lnTo>
                <a:lnTo>
                  <a:pt x="2580305" y="5841457"/>
                </a:lnTo>
                <a:lnTo>
                  <a:pt x="2580305" y="5847237"/>
                </a:lnTo>
                <a:lnTo>
                  <a:pt x="2571179" y="5844264"/>
                </a:lnTo>
                <a:lnTo>
                  <a:pt x="2571093" y="5844289"/>
                </a:lnTo>
                <a:cubicBezTo>
                  <a:pt x="2549521" y="5844289"/>
                  <a:pt x="2517172" y="5844289"/>
                  <a:pt x="2527953" y="5855061"/>
                </a:cubicBezTo>
                <a:lnTo>
                  <a:pt x="2581799" y="5855061"/>
                </a:lnTo>
                <a:lnTo>
                  <a:pt x="2583907" y="5854446"/>
                </a:lnTo>
                <a:lnTo>
                  <a:pt x="2598778" y="5855061"/>
                </a:lnTo>
                <a:lnTo>
                  <a:pt x="2603442" y="5855061"/>
                </a:lnTo>
                <a:lnTo>
                  <a:pt x="2633577" y="5835435"/>
                </a:lnTo>
                <a:close/>
                <a:moveTo>
                  <a:pt x="2576954" y="5824302"/>
                </a:moveTo>
                <a:lnTo>
                  <a:pt x="2573790" y="5826787"/>
                </a:lnTo>
                <a:lnTo>
                  <a:pt x="2573201" y="5828256"/>
                </a:lnTo>
                <a:lnTo>
                  <a:pt x="2580305" y="5825942"/>
                </a:lnTo>
                <a:close/>
                <a:moveTo>
                  <a:pt x="2666842" y="5822747"/>
                </a:moveTo>
                <a:lnTo>
                  <a:pt x="2643201" y="5832945"/>
                </a:lnTo>
                <a:lnTo>
                  <a:pt x="2689390" y="5822817"/>
                </a:lnTo>
                <a:lnTo>
                  <a:pt x="2689450" y="5822747"/>
                </a:lnTo>
                <a:close/>
                <a:moveTo>
                  <a:pt x="2477719" y="5822350"/>
                </a:moveTo>
                <a:lnTo>
                  <a:pt x="2476131" y="5823460"/>
                </a:lnTo>
                <a:cubicBezTo>
                  <a:pt x="2478824" y="5824807"/>
                  <a:pt x="2486907" y="5827501"/>
                  <a:pt x="2486907" y="5832889"/>
                </a:cubicBezTo>
                <a:cubicBezTo>
                  <a:pt x="2481519" y="5838282"/>
                  <a:pt x="2468046" y="5838282"/>
                  <a:pt x="2453230" y="5838282"/>
                </a:cubicBezTo>
                <a:lnTo>
                  <a:pt x="2419613" y="5842619"/>
                </a:lnTo>
                <a:lnTo>
                  <a:pt x="2412811" y="5842322"/>
                </a:lnTo>
                <a:cubicBezTo>
                  <a:pt x="2406075" y="5840974"/>
                  <a:pt x="2400687" y="5838282"/>
                  <a:pt x="2389911" y="5832889"/>
                </a:cubicBezTo>
                <a:lnTo>
                  <a:pt x="2422245" y="5832889"/>
                </a:lnTo>
                <a:cubicBezTo>
                  <a:pt x="2433022" y="5832889"/>
                  <a:pt x="2454576" y="5827500"/>
                  <a:pt x="2472089" y="5823458"/>
                </a:cubicBezTo>
                <a:close/>
                <a:moveTo>
                  <a:pt x="2478078" y="5822280"/>
                </a:moveTo>
                <a:lnTo>
                  <a:pt x="2477719" y="5822350"/>
                </a:lnTo>
                <a:lnTo>
                  <a:pt x="2477817" y="5822282"/>
                </a:lnTo>
                <a:close/>
                <a:moveTo>
                  <a:pt x="2493477" y="5819248"/>
                </a:moveTo>
                <a:cubicBezTo>
                  <a:pt x="2498360" y="5818744"/>
                  <a:pt x="2500382" y="5819418"/>
                  <a:pt x="2497688" y="5822114"/>
                </a:cubicBezTo>
                <a:lnTo>
                  <a:pt x="2478078" y="5822280"/>
                </a:lnTo>
                <a:close/>
                <a:moveTo>
                  <a:pt x="2558522" y="5815291"/>
                </a:moveTo>
                <a:cubicBezTo>
                  <a:pt x="2536737" y="5825942"/>
                  <a:pt x="2536737" y="5836587"/>
                  <a:pt x="2504067" y="5836587"/>
                </a:cubicBezTo>
                <a:cubicBezTo>
                  <a:pt x="2504067" y="5825942"/>
                  <a:pt x="2525851" y="5836587"/>
                  <a:pt x="2504067" y="5825942"/>
                </a:cubicBezTo>
                <a:cubicBezTo>
                  <a:pt x="2547630" y="5825942"/>
                  <a:pt x="2536737" y="5815291"/>
                  <a:pt x="2558522" y="5815291"/>
                </a:cubicBezTo>
                <a:close/>
                <a:moveTo>
                  <a:pt x="4063939" y="5814043"/>
                </a:moveTo>
                <a:cubicBezTo>
                  <a:pt x="4067833" y="5815090"/>
                  <a:pt x="4013323" y="5844440"/>
                  <a:pt x="4005536" y="5836058"/>
                </a:cubicBezTo>
                <a:cubicBezTo>
                  <a:pt x="4026303" y="5824875"/>
                  <a:pt x="4026303" y="5836058"/>
                  <a:pt x="4036682" y="5824875"/>
                </a:cubicBezTo>
                <a:cubicBezTo>
                  <a:pt x="4054853" y="5816488"/>
                  <a:pt x="4062641" y="5813692"/>
                  <a:pt x="4063939" y="5814043"/>
                </a:cubicBezTo>
                <a:close/>
                <a:moveTo>
                  <a:pt x="3842606" y="5811357"/>
                </a:moveTo>
                <a:lnTo>
                  <a:pt x="3843637" y="5811976"/>
                </a:lnTo>
                <a:cubicBezTo>
                  <a:pt x="3854423" y="5811976"/>
                  <a:pt x="3800502" y="5833518"/>
                  <a:pt x="3800502" y="5822747"/>
                </a:cubicBezTo>
                <a:close/>
                <a:moveTo>
                  <a:pt x="2090648" y="5804455"/>
                </a:moveTo>
                <a:lnTo>
                  <a:pt x="2086105" y="5804646"/>
                </a:lnTo>
                <a:lnTo>
                  <a:pt x="2082383" y="5806819"/>
                </a:lnTo>
                <a:close/>
                <a:moveTo>
                  <a:pt x="2584849" y="5799947"/>
                </a:moveTo>
                <a:lnTo>
                  <a:pt x="2552504" y="5804027"/>
                </a:lnTo>
                <a:lnTo>
                  <a:pt x="2550457" y="5805319"/>
                </a:lnTo>
                <a:lnTo>
                  <a:pt x="2587494" y="5814190"/>
                </a:lnTo>
                <a:lnTo>
                  <a:pt x="2592661" y="5811976"/>
                </a:lnTo>
                <a:lnTo>
                  <a:pt x="2589290" y="5814617"/>
                </a:lnTo>
                <a:lnTo>
                  <a:pt x="2614334" y="5820614"/>
                </a:lnTo>
                <a:lnTo>
                  <a:pt x="2637234" y="5815734"/>
                </a:lnTo>
                <a:lnTo>
                  <a:pt x="2625014" y="5811976"/>
                </a:lnTo>
                <a:cubicBezTo>
                  <a:pt x="2625014" y="5811976"/>
                  <a:pt x="2646582" y="5801205"/>
                  <a:pt x="2635796" y="5801205"/>
                </a:cubicBezTo>
                <a:close/>
                <a:moveTo>
                  <a:pt x="2476389" y="5799941"/>
                </a:moveTo>
                <a:cubicBezTo>
                  <a:pt x="2479011" y="5799568"/>
                  <a:pt x="2479710" y="5800317"/>
                  <a:pt x="2476916" y="5803313"/>
                </a:cubicBezTo>
                <a:cubicBezTo>
                  <a:pt x="2443369" y="5803313"/>
                  <a:pt x="2454548" y="5815291"/>
                  <a:pt x="2432185" y="5815291"/>
                </a:cubicBezTo>
                <a:cubicBezTo>
                  <a:pt x="2432185" y="5815291"/>
                  <a:pt x="2432185" y="5815291"/>
                  <a:pt x="2432185" y="5803313"/>
                </a:cubicBezTo>
                <a:cubicBezTo>
                  <a:pt x="2432185" y="5803313"/>
                  <a:pt x="2432185" y="5803313"/>
                  <a:pt x="2443369" y="5803313"/>
                </a:cubicBezTo>
                <a:cubicBezTo>
                  <a:pt x="2443369" y="5812297"/>
                  <a:pt x="2468526" y="5801064"/>
                  <a:pt x="2476389" y="5799941"/>
                </a:cubicBezTo>
                <a:close/>
                <a:moveTo>
                  <a:pt x="2559950" y="5799334"/>
                </a:moveTo>
                <a:lnTo>
                  <a:pt x="2559698" y="5799495"/>
                </a:lnTo>
                <a:lnTo>
                  <a:pt x="2560644" y="5799348"/>
                </a:lnTo>
                <a:close/>
                <a:moveTo>
                  <a:pt x="2056579" y="5791334"/>
                </a:moveTo>
                <a:lnTo>
                  <a:pt x="2058788" y="5795752"/>
                </a:lnTo>
                <a:lnTo>
                  <a:pt x="2064810" y="5791334"/>
                </a:lnTo>
                <a:close/>
                <a:moveTo>
                  <a:pt x="2215355" y="5788648"/>
                </a:moveTo>
                <a:lnTo>
                  <a:pt x="2217467" y="5789775"/>
                </a:lnTo>
                <a:lnTo>
                  <a:pt x="2197625" y="5788914"/>
                </a:lnTo>
                <a:lnTo>
                  <a:pt x="2189320" y="5795826"/>
                </a:lnTo>
                <a:lnTo>
                  <a:pt x="2244780" y="5790278"/>
                </a:lnTo>
                <a:close/>
                <a:moveTo>
                  <a:pt x="2076788" y="5784578"/>
                </a:moveTo>
                <a:lnTo>
                  <a:pt x="2076788" y="5791334"/>
                </a:lnTo>
                <a:lnTo>
                  <a:pt x="2096757" y="5791334"/>
                </a:lnTo>
                <a:lnTo>
                  <a:pt x="2132646" y="5792456"/>
                </a:lnTo>
                <a:lnTo>
                  <a:pt x="2142024" y="5789775"/>
                </a:lnTo>
                <a:lnTo>
                  <a:pt x="2142024" y="5795001"/>
                </a:lnTo>
                <a:lnTo>
                  <a:pt x="2147719" y="5799987"/>
                </a:lnTo>
                <a:lnTo>
                  <a:pt x="2173381" y="5797416"/>
                </a:lnTo>
                <a:lnTo>
                  <a:pt x="2169377" y="5795816"/>
                </a:lnTo>
                <a:cubicBezTo>
                  <a:pt x="2174770" y="5793125"/>
                  <a:pt x="2182854" y="5790434"/>
                  <a:pt x="2172073" y="5790434"/>
                </a:cubicBezTo>
                <a:cubicBezTo>
                  <a:pt x="2134327" y="5785046"/>
                  <a:pt x="2107365" y="5785046"/>
                  <a:pt x="2083102" y="5785046"/>
                </a:cubicBezTo>
                <a:close/>
                <a:moveTo>
                  <a:pt x="4157282" y="5783346"/>
                </a:moveTo>
                <a:cubicBezTo>
                  <a:pt x="4157282" y="5793996"/>
                  <a:pt x="4146099" y="5793996"/>
                  <a:pt x="4157282" y="5793996"/>
                </a:cubicBezTo>
                <a:cubicBezTo>
                  <a:pt x="4134920" y="5804641"/>
                  <a:pt x="4134920" y="5804641"/>
                  <a:pt x="4101374" y="5815291"/>
                </a:cubicBezTo>
                <a:cubicBezTo>
                  <a:pt x="4101374" y="5804641"/>
                  <a:pt x="4123736" y="5793996"/>
                  <a:pt x="4123736" y="5793996"/>
                </a:cubicBezTo>
                <a:cubicBezTo>
                  <a:pt x="4134920" y="5793996"/>
                  <a:pt x="4146099" y="5783346"/>
                  <a:pt x="4157282" y="5783346"/>
                </a:cubicBezTo>
                <a:close/>
                <a:moveTo>
                  <a:pt x="2010874" y="5780794"/>
                </a:moveTo>
                <a:lnTo>
                  <a:pt x="2020438" y="5799897"/>
                </a:lnTo>
                <a:lnTo>
                  <a:pt x="2034248" y="5800556"/>
                </a:lnTo>
                <a:cubicBezTo>
                  <a:pt x="2034248" y="5800556"/>
                  <a:pt x="2023466" y="5800556"/>
                  <a:pt x="2023466" y="5789775"/>
                </a:cubicBezTo>
                <a:lnTo>
                  <a:pt x="2045521" y="5789775"/>
                </a:lnTo>
                <a:lnTo>
                  <a:pt x="2063960" y="5783632"/>
                </a:lnTo>
                <a:lnTo>
                  <a:pt x="2046598" y="5782349"/>
                </a:lnTo>
                <a:close/>
                <a:moveTo>
                  <a:pt x="1344795" y="5776800"/>
                </a:moveTo>
                <a:lnTo>
                  <a:pt x="1358997" y="5783346"/>
                </a:lnTo>
                <a:cubicBezTo>
                  <a:pt x="1370550" y="5788669"/>
                  <a:pt x="1380818" y="5793993"/>
                  <a:pt x="1385952" y="5799319"/>
                </a:cubicBezTo>
                <a:cubicBezTo>
                  <a:pt x="1365415" y="5788668"/>
                  <a:pt x="1365415" y="5788668"/>
                  <a:pt x="1344879" y="5778022"/>
                </a:cubicBezTo>
                <a:close/>
                <a:moveTo>
                  <a:pt x="1336111" y="5772798"/>
                </a:moveTo>
                <a:lnTo>
                  <a:pt x="1344557" y="5773362"/>
                </a:lnTo>
                <a:lnTo>
                  <a:pt x="1344795" y="5776800"/>
                </a:lnTo>
                <a:close/>
                <a:moveTo>
                  <a:pt x="1324339" y="5767372"/>
                </a:moveTo>
                <a:lnTo>
                  <a:pt x="1336111" y="5772798"/>
                </a:lnTo>
                <a:lnTo>
                  <a:pt x="1334609" y="5772697"/>
                </a:lnTo>
                <a:cubicBezTo>
                  <a:pt x="1326907" y="5772697"/>
                  <a:pt x="1319205" y="5772697"/>
                  <a:pt x="1324339" y="5767372"/>
                </a:cubicBezTo>
                <a:close/>
                <a:moveTo>
                  <a:pt x="2488094" y="5762049"/>
                </a:moveTo>
                <a:cubicBezTo>
                  <a:pt x="2509390" y="5772694"/>
                  <a:pt x="2573282" y="5751399"/>
                  <a:pt x="2583932" y="5772694"/>
                </a:cubicBezTo>
                <a:cubicBezTo>
                  <a:pt x="2573282" y="5772694"/>
                  <a:pt x="2562637" y="5772694"/>
                  <a:pt x="2551985" y="5772694"/>
                </a:cubicBezTo>
                <a:cubicBezTo>
                  <a:pt x="2541336" y="5762049"/>
                  <a:pt x="2520040" y="5772694"/>
                  <a:pt x="2520040" y="5783346"/>
                </a:cubicBezTo>
                <a:cubicBezTo>
                  <a:pt x="2509390" y="5772694"/>
                  <a:pt x="2488094" y="5772694"/>
                  <a:pt x="2488094" y="5762049"/>
                </a:cubicBezTo>
                <a:close/>
                <a:moveTo>
                  <a:pt x="858839" y="5751399"/>
                </a:moveTo>
                <a:cubicBezTo>
                  <a:pt x="880136" y="5761385"/>
                  <a:pt x="922732" y="5781353"/>
                  <a:pt x="922732" y="5791334"/>
                </a:cubicBezTo>
                <a:cubicBezTo>
                  <a:pt x="901437" y="5781353"/>
                  <a:pt x="869491" y="5761385"/>
                  <a:pt x="858839" y="5751399"/>
                </a:cubicBezTo>
                <a:close/>
                <a:moveTo>
                  <a:pt x="2527953" y="5736573"/>
                </a:moveTo>
                <a:cubicBezTo>
                  <a:pt x="2506386" y="5768891"/>
                  <a:pt x="2409324" y="5747349"/>
                  <a:pt x="2355404" y="5768891"/>
                </a:cubicBezTo>
                <a:cubicBezTo>
                  <a:pt x="2398544" y="5768891"/>
                  <a:pt x="2387758" y="5779662"/>
                  <a:pt x="2387758" y="5779662"/>
                </a:cubicBezTo>
                <a:cubicBezTo>
                  <a:pt x="2376977" y="5768891"/>
                  <a:pt x="2312270" y="5768891"/>
                  <a:pt x="2323051" y="5779662"/>
                </a:cubicBezTo>
                <a:lnTo>
                  <a:pt x="2346414" y="5783346"/>
                </a:lnTo>
                <a:lnTo>
                  <a:pt x="2350208" y="5783346"/>
                </a:lnTo>
                <a:lnTo>
                  <a:pt x="2366191" y="5779662"/>
                </a:lnTo>
                <a:lnTo>
                  <a:pt x="2358816" y="5783346"/>
                </a:lnTo>
                <a:lnTo>
                  <a:pt x="2375281" y="5783346"/>
                </a:lnTo>
                <a:lnTo>
                  <a:pt x="2375287" y="5783346"/>
                </a:lnTo>
                <a:cubicBezTo>
                  <a:pt x="2342339" y="5783346"/>
                  <a:pt x="2342339" y="5799319"/>
                  <a:pt x="2320374" y="5791334"/>
                </a:cubicBezTo>
                <a:lnTo>
                  <a:pt x="2324097" y="5789980"/>
                </a:lnTo>
                <a:lnTo>
                  <a:pt x="2312270" y="5790434"/>
                </a:lnTo>
                <a:cubicBezTo>
                  <a:pt x="2323051" y="5779662"/>
                  <a:pt x="2301483" y="5768891"/>
                  <a:pt x="2279915" y="5768891"/>
                </a:cubicBezTo>
                <a:lnTo>
                  <a:pt x="2270221" y="5775346"/>
                </a:lnTo>
                <a:lnTo>
                  <a:pt x="2304406" y="5779350"/>
                </a:lnTo>
                <a:cubicBezTo>
                  <a:pt x="2299083" y="5789336"/>
                  <a:pt x="2277783" y="5789336"/>
                  <a:pt x="2256486" y="5785589"/>
                </a:cubicBezTo>
                <a:lnTo>
                  <a:pt x="2255390" y="5785222"/>
                </a:lnTo>
                <a:lnTo>
                  <a:pt x="2248326" y="5789926"/>
                </a:lnTo>
                <a:lnTo>
                  <a:pt x="2249801" y="5789775"/>
                </a:lnTo>
                <a:cubicBezTo>
                  <a:pt x="2260576" y="5800556"/>
                  <a:pt x="2292911" y="5789775"/>
                  <a:pt x="2314468" y="5800556"/>
                </a:cubicBezTo>
                <a:cubicBezTo>
                  <a:pt x="2314468" y="5789775"/>
                  <a:pt x="2389911" y="5811332"/>
                  <a:pt x="2400687" y="5789775"/>
                </a:cubicBezTo>
                <a:cubicBezTo>
                  <a:pt x="2400687" y="5800556"/>
                  <a:pt x="2400687" y="5800556"/>
                  <a:pt x="2411463" y="5800556"/>
                </a:cubicBezTo>
                <a:cubicBezTo>
                  <a:pt x="2422245" y="5832889"/>
                  <a:pt x="2292911" y="5800556"/>
                  <a:pt x="2271353" y="5822114"/>
                </a:cubicBezTo>
                <a:cubicBezTo>
                  <a:pt x="2314468" y="5822114"/>
                  <a:pt x="2303686" y="5832889"/>
                  <a:pt x="2271353" y="5832889"/>
                </a:cubicBezTo>
                <a:lnTo>
                  <a:pt x="2330185" y="5832889"/>
                </a:lnTo>
                <a:lnTo>
                  <a:pt x="2329863" y="5830766"/>
                </a:lnTo>
                <a:cubicBezTo>
                  <a:pt x="2327367" y="5826269"/>
                  <a:pt x="2327367" y="5823275"/>
                  <a:pt x="2342345" y="5823275"/>
                </a:cubicBezTo>
                <a:lnTo>
                  <a:pt x="2338334" y="5832889"/>
                </a:lnTo>
                <a:lnTo>
                  <a:pt x="2368353" y="5832889"/>
                </a:lnTo>
                <a:lnTo>
                  <a:pt x="2389911" y="5832889"/>
                </a:lnTo>
                <a:cubicBezTo>
                  <a:pt x="2379130" y="5843670"/>
                  <a:pt x="2368353" y="5854446"/>
                  <a:pt x="2357577" y="5854446"/>
                </a:cubicBezTo>
                <a:cubicBezTo>
                  <a:pt x="2346802" y="5854446"/>
                  <a:pt x="2368353" y="5832889"/>
                  <a:pt x="2336021" y="5843670"/>
                </a:cubicBezTo>
                <a:lnTo>
                  <a:pt x="2333681" y="5844068"/>
                </a:lnTo>
                <a:lnTo>
                  <a:pt x="2332357" y="5847237"/>
                </a:lnTo>
                <a:lnTo>
                  <a:pt x="2331925" y="5844365"/>
                </a:lnTo>
                <a:lnTo>
                  <a:pt x="2256537" y="5857143"/>
                </a:lnTo>
                <a:cubicBezTo>
                  <a:pt x="2220164" y="5854446"/>
                  <a:pt x="2179746" y="5849059"/>
                  <a:pt x="2152800" y="5854446"/>
                </a:cubicBezTo>
                <a:cubicBezTo>
                  <a:pt x="2217467" y="5865228"/>
                  <a:pt x="2271353" y="5876004"/>
                  <a:pt x="2325244" y="5876004"/>
                </a:cubicBezTo>
                <a:lnTo>
                  <a:pt x="2441749" y="5876004"/>
                </a:lnTo>
                <a:lnTo>
                  <a:pt x="2463246" y="5865832"/>
                </a:lnTo>
                <a:cubicBezTo>
                  <a:pt x="2441679" y="5865832"/>
                  <a:pt x="2463246" y="5855061"/>
                  <a:pt x="2441679" y="5855061"/>
                </a:cubicBezTo>
                <a:cubicBezTo>
                  <a:pt x="2474032" y="5855061"/>
                  <a:pt x="2484819" y="5844289"/>
                  <a:pt x="2463246" y="5844289"/>
                </a:cubicBezTo>
                <a:cubicBezTo>
                  <a:pt x="2495600" y="5844289"/>
                  <a:pt x="2495600" y="5844289"/>
                  <a:pt x="2517172" y="5844289"/>
                </a:cubicBezTo>
                <a:lnTo>
                  <a:pt x="2570842" y="5821314"/>
                </a:lnTo>
                <a:lnTo>
                  <a:pt x="2558522" y="5815291"/>
                </a:lnTo>
                <a:lnTo>
                  <a:pt x="2525851" y="5815291"/>
                </a:lnTo>
                <a:lnTo>
                  <a:pt x="2525851" y="5813329"/>
                </a:lnTo>
                <a:lnTo>
                  <a:pt x="2504067" y="5811301"/>
                </a:lnTo>
                <a:lnTo>
                  <a:pt x="2525851" y="5806633"/>
                </a:lnTo>
                <a:lnTo>
                  <a:pt x="2525851" y="5804641"/>
                </a:lnTo>
                <a:lnTo>
                  <a:pt x="2557821" y="5799781"/>
                </a:lnTo>
                <a:lnTo>
                  <a:pt x="2559909" y="5799334"/>
                </a:lnTo>
                <a:lnTo>
                  <a:pt x="2526605" y="5798514"/>
                </a:lnTo>
                <a:cubicBezTo>
                  <a:pt x="2492903" y="5793125"/>
                  <a:pt x="2463246" y="5785046"/>
                  <a:pt x="2441679" y="5779662"/>
                </a:cubicBezTo>
                <a:cubicBezTo>
                  <a:pt x="2474032" y="5779662"/>
                  <a:pt x="2571093" y="5801205"/>
                  <a:pt x="2603442" y="5790434"/>
                </a:cubicBezTo>
                <a:cubicBezTo>
                  <a:pt x="2614229" y="5790434"/>
                  <a:pt x="2614229" y="5758121"/>
                  <a:pt x="2614229" y="5758121"/>
                </a:cubicBezTo>
                <a:cubicBezTo>
                  <a:pt x="2635796" y="5768891"/>
                  <a:pt x="2646582" y="5758121"/>
                  <a:pt x="2668150" y="5758121"/>
                </a:cubicBezTo>
                <a:cubicBezTo>
                  <a:pt x="2668150" y="5758121"/>
                  <a:pt x="2668150" y="5768891"/>
                  <a:pt x="2689717" y="5758121"/>
                </a:cubicBezTo>
                <a:cubicBezTo>
                  <a:pt x="2689717" y="5747349"/>
                  <a:pt x="2689717" y="5747349"/>
                  <a:pt x="2689717" y="5747349"/>
                </a:cubicBezTo>
                <a:lnTo>
                  <a:pt x="2581874" y="5747349"/>
                </a:lnTo>
                <a:cubicBezTo>
                  <a:pt x="2560307" y="5736573"/>
                  <a:pt x="2560307" y="5747349"/>
                  <a:pt x="2527953" y="5736573"/>
                </a:cubicBezTo>
                <a:close/>
                <a:moveTo>
                  <a:pt x="1897664" y="5732684"/>
                </a:moveTo>
                <a:lnTo>
                  <a:pt x="1913249" y="5736573"/>
                </a:lnTo>
                <a:cubicBezTo>
                  <a:pt x="1913249" y="5736573"/>
                  <a:pt x="1924035" y="5736573"/>
                  <a:pt x="1924035" y="5736573"/>
                </a:cubicBezTo>
                <a:lnTo>
                  <a:pt x="1922949" y="5735492"/>
                </a:lnTo>
                <a:close/>
                <a:moveTo>
                  <a:pt x="4460771" y="5727437"/>
                </a:moveTo>
                <a:cubicBezTo>
                  <a:pt x="4427723" y="5760112"/>
                  <a:pt x="4438740" y="5760112"/>
                  <a:pt x="4372644" y="5792783"/>
                </a:cubicBezTo>
                <a:cubicBezTo>
                  <a:pt x="4372644" y="5803675"/>
                  <a:pt x="4449753" y="5770999"/>
                  <a:pt x="4405693" y="5792783"/>
                </a:cubicBezTo>
                <a:cubicBezTo>
                  <a:pt x="4383657" y="5792783"/>
                  <a:pt x="4295532" y="5836345"/>
                  <a:pt x="4361627" y="5792783"/>
                </a:cubicBezTo>
                <a:cubicBezTo>
                  <a:pt x="4317566" y="5825454"/>
                  <a:pt x="4284519" y="5825454"/>
                  <a:pt x="4262483" y="5836345"/>
                </a:cubicBezTo>
                <a:cubicBezTo>
                  <a:pt x="4240454" y="5836345"/>
                  <a:pt x="4229436" y="5836345"/>
                  <a:pt x="4196387" y="5847237"/>
                </a:cubicBezTo>
                <a:cubicBezTo>
                  <a:pt x="4229436" y="5825454"/>
                  <a:pt x="4262483" y="5814567"/>
                  <a:pt x="4273501" y="5803675"/>
                </a:cubicBezTo>
                <a:cubicBezTo>
                  <a:pt x="4262483" y="5792783"/>
                  <a:pt x="4196387" y="5836345"/>
                  <a:pt x="4174358" y="5836345"/>
                </a:cubicBezTo>
                <a:cubicBezTo>
                  <a:pt x="4185374" y="5836345"/>
                  <a:pt x="4196387" y="5814567"/>
                  <a:pt x="4141309" y="5836345"/>
                </a:cubicBezTo>
                <a:cubicBezTo>
                  <a:pt x="4174358" y="5814567"/>
                  <a:pt x="4152327" y="5792783"/>
                  <a:pt x="4229436" y="5770999"/>
                </a:cubicBezTo>
                <a:cubicBezTo>
                  <a:pt x="4207405" y="5781892"/>
                  <a:pt x="4207405" y="5792783"/>
                  <a:pt x="4196387" y="5792783"/>
                </a:cubicBezTo>
                <a:cubicBezTo>
                  <a:pt x="4229436" y="5803675"/>
                  <a:pt x="4273501" y="5770999"/>
                  <a:pt x="4317566" y="5760112"/>
                </a:cubicBezTo>
                <a:cubicBezTo>
                  <a:pt x="4317566" y="5749221"/>
                  <a:pt x="4284519" y="5760112"/>
                  <a:pt x="4317566" y="5749221"/>
                </a:cubicBezTo>
                <a:cubicBezTo>
                  <a:pt x="4339597" y="5749221"/>
                  <a:pt x="4328579" y="5749221"/>
                  <a:pt x="4328579" y="5760112"/>
                </a:cubicBezTo>
                <a:cubicBezTo>
                  <a:pt x="4361627" y="5738329"/>
                  <a:pt x="4361627" y="5760112"/>
                  <a:pt x="4339597" y="5770999"/>
                </a:cubicBezTo>
                <a:cubicBezTo>
                  <a:pt x="4383657" y="5760112"/>
                  <a:pt x="4416706" y="5738329"/>
                  <a:pt x="4460771" y="5727437"/>
                </a:cubicBezTo>
                <a:close/>
                <a:moveTo>
                  <a:pt x="4287170" y="5725445"/>
                </a:moveTo>
                <a:cubicBezTo>
                  <a:pt x="4293907" y="5727442"/>
                  <a:pt x="4263102" y="5759388"/>
                  <a:pt x="4255400" y="5767372"/>
                </a:cubicBezTo>
                <a:cubicBezTo>
                  <a:pt x="4245132" y="5746076"/>
                  <a:pt x="4286209" y="5746076"/>
                  <a:pt x="4265667" y="5735426"/>
                </a:cubicBezTo>
                <a:cubicBezTo>
                  <a:pt x="4278507" y="5727442"/>
                  <a:pt x="4284921" y="5724775"/>
                  <a:pt x="4287170" y="5725445"/>
                </a:cubicBezTo>
                <a:close/>
                <a:moveTo>
                  <a:pt x="3994010" y="5718824"/>
                </a:moveTo>
                <a:lnTo>
                  <a:pt x="3940698" y="5736573"/>
                </a:lnTo>
                <a:cubicBezTo>
                  <a:pt x="3946090" y="5731190"/>
                  <a:pt x="3973052" y="5723110"/>
                  <a:pt x="3991922" y="5719070"/>
                </a:cubicBezTo>
                <a:close/>
                <a:moveTo>
                  <a:pt x="1872580" y="5714327"/>
                </a:moveTo>
                <a:lnTo>
                  <a:pt x="1921253" y="5733796"/>
                </a:lnTo>
                <a:lnTo>
                  <a:pt x="1907855" y="5720419"/>
                </a:lnTo>
                <a:lnTo>
                  <a:pt x="1902368" y="5714935"/>
                </a:lnTo>
                <a:close/>
                <a:moveTo>
                  <a:pt x="4563109" y="5688966"/>
                </a:moveTo>
                <a:lnTo>
                  <a:pt x="4560106" y="5699988"/>
                </a:lnTo>
                <a:cubicBezTo>
                  <a:pt x="4564598" y="5701482"/>
                  <a:pt x="4570585" y="5701482"/>
                  <a:pt x="4564598" y="5707474"/>
                </a:cubicBezTo>
                <a:cubicBezTo>
                  <a:pt x="4540637" y="5719453"/>
                  <a:pt x="4540637" y="5707474"/>
                  <a:pt x="4540637" y="5707474"/>
                </a:cubicBezTo>
                <a:close/>
                <a:moveTo>
                  <a:pt x="1637667" y="5686611"/>
                </a:moveTo>
                <a:lnTo>
                  <a:pt x="1635795" y="5691859"/>
                </a:lnTo>
                <a:lnTo>
                  <a:pt x="1636903" y="5692140"/>
                </a:lnTo>
                <a:cubicBezTo>
                  <a:pt x="1649032" y="5696180"/>
                  <a:pt x="1659818" y="5698876"/>
                  <a:pt x="1665212" y="5693489"/>
                </a:cubicBezTo>
                <a:close/>
                <a:moveTo>
                  <a:pt x="1721693" y="5681993"/>
                </a:moveTo>
                <a:lnTo>
                  <a:pt x="1708899" y="5686822"/>
                </a:lnTo>
                <a:lnTo>
                  <a:pt x="1724525" y="5692140"/>
                </a:lnTo>
                <a:lnTo>
                  <a:pt x="1763037" y="5700008"/>
                </a:lnTo>
                <a:lnTo>
                  <a:pt x="1759415" y="5692769"/>
                </a:lnTo>
                <a:cubicBezTo>
                  <a:pt x="1751330" y="5690073"/>
                  <a:pt x="1737863" y="5687380"/>
                  <a:pt x="1721693" y="5681993"/>
                </a:cubicBezTo>
                <a:close/>
                <a:moveTo>
                  <a:pt x="4572644" y="5680519"/>
                </a:moveTo>
                <a:cubicBezTo>
                  <a:pt x="4572457" y="5681268"/>
                  <a:pt x="4569836" y="5683515"/>
                  <a:pt x="4566093" y="5686511"/>
                </a:cubicBezTo>
                <a:lnTo>
                  <a:pt x="4563109" y="5688966"/>
                </a:lnTo>
                <a:lnTo>
                  <a:pt x="4564598" y="5683512"/>
                </a:lnTo>
                <a:cubicBezTo>
                  <a:pt x="4570588" y="5680519"/>
                  <a:pt x="4572833" y="5679771"/>
                  <a:pt x="4572644" y="5680519"/>
                </a:cubicBezTo>
                <a:close/>
                <a:moveTo>
                  <a:pt x="4633280" y="5655560"/>
                </a:moveTo>
                <a:cubicBezTo>
                  <a:pt x="4633280" y="5665547"/>
                  <a:pt x="4644464" y="5665547"/>
                  <a:pt x="4644464" y="5665547"/>
                </a:cubicBezTo>
                <a:cubicBezTo>
                  <a:pt x="4610918" y="5675528"/>
                  <a:pt x="4610918" y="5675528"/>
                  <a:pt x="4588556" y="5695495"/>
                </a:cubicBezTo>
                <a:cubicBezTo>
                  <a:pt x="4588556" y="5685514"/>
                  <a:pt x="4610918" y="5675528"/>
                  <a:pt x="4633280" y="5655560"/>
                </a:cubicBezTo>
                <a:close/>
                <a:moveTo>
                  <a:pt x="987550" y="5654846"/>
                </a:moveTo>
                <a:lnTo>
                  <a:pt x="1064256" y="5671212"/>
                </a:lnTo>
                <a:cubicBezTo>
                  <a:pt x="1053475" y="5676599"/>
                  <a:pt x="1021147" y="5668515"/>
                  <a:pt x="990157" y="5656390"/>
                </a:cubicBezTo>
                <a:close/>
                <a:moveTo>
                  <a:pt x="1492959" y="5654461"/>
                </a:moveTo>
                <a:lnTo>
                  <a:pt x="1506139" y="5660435"/>
                </a:lnTo>
                <a:cubicBezTo>
                  <a:pt x="1500751" y="5660435"/>
                  <a:pt x="1495363" y="5657740"/>
                  <a:pt x="1492667" y="5655045"/>
                </a:cubicBezTo>
                <a:close/>
                <a:moveTo>
                  <a:pt x="690623" y="5612912"/>
                </a:moveTo>
                <a:cubicBezTo>
                  <a:pt x="704101" y="5613381"/>
                  <a:pt x="731056" y="5632102"/>
                  <a:pt x="731056" y="5639587"/>
                </a:cubicBezTo>
                <a:cubicBezTo>
                  <a:pt x="707099" y="5629606"/>
                  <a:pt x="695115" y="5619620"/>
                  <a:pt x="683136" y="5619620"/>
                </a:cubicBezTo>
                <a:cubicBezTo>
                  <a:pt x="683136" y="5614627"/>
                  <a:pt x="686131" y="5612756"/>
                  <a:pt x="690623" y="5612912"/>
                </a:cubicBezTo>
                <a:close/>
                <a:moveTo>
                  <a:pt x="1356672" y="5607641"/>
                </a:moveTo>
                <a:cubicBezTo>
                  <a:pt x="1369984" y="5612964"/>
                  <a:pt x="1376640" y="5617622"/>
                  <a:pt x="1378968" y="5621285"/>
                </a:cubicBezTo>
                <a:cubicBezTo>
                  <a:pt x="1385957" y="5632268"/>
                  <a:pt x="1354011" y="5634264"/>
                  <a:pt x="1346021" y="5618292"/>
                </a:cubicBezTo>
                <a:cubicBezTo>
                  <a:pt x="1356672" y="5618292"/>
                  <a:pt x="1367317" y="5618292"/>
                  <a:pt x="1356672" y="5607641"/>
                </a:cubicBezTo>
                <a:close/>
                <a:moveTo>
                  <a:pt x="891812" y="5584982"/>
                </a:moveTo>
                <a:lnTo>
                  <a:pt x="891812" y="5589862"/>
                </a:lnTo>
                <a:lnTo>
                  <a:pt x="895485" y="5586990"/>
                </a:lnTo>
                <a:close/>
                <a:moveTo>
                  <a:pt x="62464" y="5583679"/>
                </a:moveTo>
                <a:cubicBezTo>
                  <a:pt x="62464" y="5583679"/>
                  <a:pt x="83006" y="5604975"/>
                  <a:pt x="93274" y="5594329"/>
                </a:cubicBezTo>
                <a:cubicBezTo>
                  <a:pt x="108674" y="5599652"/>
                  <a:pt x="111245" y="5602314"/>
                  <a:pt x="109962" y="5604975"/>
                </a:cubicBezTo>
                <a:cubicBezTo>
                  <a:pt x="108674" y="5607641"/>
                  <a:pt x="103543" y="5610303"/>
                  <a:pt x="103543" y="5615626"/>
                </a:cubicBezTo>
                <a:cubicBezTo>
                  <a:pt x="72733" y="5594329"/>
                  <a:pt x="52197" y="5594329"/>
                  <a:pt x="62464" y="5583679"/>
                </a:cubicBezTo>
                <a:close/>
                <a:moveTo>
                  <a:pt x="719222" y="5582794"/>
                </a:moveTo>
                <a:lnTo>
                  <a:pt x="725094" y="5587196"/>
                </a:lnTo>
                <a:lnTo>
                  <a:pt x="720405" y="5586346"/>
                </a:lnTo>
                <a:close/>
                <a:moveTo>
                  <a:pt x="741705" y="5575695"/>
                </a:moveTo>
                <a:cubicBezTo>
                  <a:pt x="763002" y="5596991"/>
                  <a:pt x="741705" y="5596991"/>
                  <a:pt x="752350" y="5607641"/>
                </a:cubicBezTo>
                <a:lnTo>
                  <a:pt x="725094" y="5587196"/>
                </a:lnTo>
                <a:lnTo>
                  <a:pt x="735049" y="5589006"/>
                </a:lnTo>
                <a:cubicBezTo>
                  <a:pt x="739044" y="5589006"/>
                  <a:pt x="741705" y="5586346"/>
                  <a:pt x="741705" y="5575695"/>
                </a:cubicBezTo>
                <a:close/>
                <a:moveTo>
                  <a:pt x="491460" y="5567711"/>
                </a:moveTo>
                <a:cubicBezTo>
                  <a:pt x="545083" y="5599657"/>
                  <a:pt x="609433" y="5631604"/>
                  <a:pt x="684510" y="5663550"/>
                </a:cubicBezTo>
                <a:cubicBezTo>
                  <a:pt x="748855" y="5695495"/>
                  <a:pt x="813205" y="5727442"/>
                  <a:pt x="866829" y="5759388"/>
                </a:cubicBezTo>
                <a:cubicBezTo>
                  <a:pt x="834656" y="5748738"/>
                  <a:pt x="791758" y="5738093"/>
                  <a:pt x="748855" y="5716791"/>
                </a:cubicBezTo>
                <a:cubicBezTo>
                  <a:pt x="705956" y="5695495"/>
                  <a:pt x="663058" y="5674200"/>
                  <a:pt x="620160" y="5642254"/>
                </a:cubicBezTo>
                <a:cubicBezTo>
                  <a:pt x="587982" y="5631604"/>
                  <a:pt x="641606" y="5663550"/>
                  <a:pt x="609433" y="5652899"/>
                </a:cubicBezTo>
                <a:cubicBezTo>
                  <a:pt x="577262" y="5620953"/>
                  <a:pt x="491460" y="5578361"/>
                  <a:pt x="491460" y="5567711"/>
                </a:cubicBezTo>
                <a:close/>
                <a:moveTo>
                  <a:pt x="126076" y="5567706"/>
                </a:moveTo>
                <a:cubicBezTo>
                  <a:pt x="136057" y="5575695"/>
                  <a:pt x="146043" y="5575695"/>
                  <a:pt x="156024" y="5575695"/>
                </a:cubicBezTo>
                <a:cubicBezTo>
                  <a:pt x="156024" y="5575695"/>
                  <a:pt x="156024" y="5575695"/>
                  <a:pt x="146043" y="5583679"/>
                </a:cubicBezTo>
                <a:cubicBezTo>
                  <a:pt x="116090" y="5575695"/>
                  <a:pt x="126076" y="5575695"/>
                  <a:pt x="126076" y="5567706"/>
                </a:cubicBezTo>
                <a:close/>
                <a:moveTo>
                  <a:pt x="148366" y="5558849"/>
                </a:moveTo>
                <a:cubicBezTo>
                  <a:pt x="153432" y="5559222"/>
                  <a:pt x="160421" y="5560721"/>
                  <a:pt x="168808" y="5563717"/>
                </a:cubicBezTo>
                <a:cubicBezTo>
                  <a:pt x="168808" y="5563717"/>
                  <a:pt x="179987" y="5575695"/>
                  <a:pt x="168808" y="5575695"/>
                </a:cubicBezTo>
                <a:cubicBezTo>
                  <a:pt x="135261" y="5566712"/>
                  <a:pt x="133164" y="5557725"/>
                  <a:pt x="148366" y="5558849"/>
                </a:cubicBezTo>
                <a:close/>
                <a:moveTo>
                  <a:pt x="698403" y="5552693"/>
                </a:moveTo>
                <a:cubicBezTo>
                  <a:pt x="700774" y="5552569"/>
                  <a:pt x="704435" y="5553068"/>
                  <a:pt x="709759" y="5554400"/>
                </a:cubicBezTo>
                <a:lnTo>
                  <a:pt x="719222" y="5582794"/>
                </a:lnTo>
                <a:lnTo>
                  <a:pt x="709759" y="5575695"/>
                </a:lnTo>
                <a:cubicBezTo>
                  <a:pt x="728394" y="5585014"/>
                  <a:pt x="681805" y="5553566"/>
                  <a:pt x="698403" y="5552693"/>
                </a:cubicBezTo>
                <a:close/>
                <a:moveTo>
                  <a:pt x="1221145" y="5542687"/>
                </a:moveTo>
                <a:lnTo>
                  <a:pt x="1244780" y="5545912"/>
                </a:lnTo>
                <a:lnTo>
                  <a:pt x="1255525" y="5542687"/>
                </a:lnTo>
                <a:lnTo>
                  <a:pt x="1244624" y="5542687"/>
                </a:lnTo>
                <a:close/>
                <a:moveTo>
                  <a:pt x="1276495" y="5521306"/>
                </a:moveTo>
                <a:lnTo>
                  <a:pt x="1244624" y="5531917"/>
                </a:lnTo>
                <a:cubicBezTo>
                  <a:pt x="1255410" y="5531917"/>
                  <a:pt x="1276977" y="5531917"/>
                  <a:pt x="1276977" y="5542687"/>
                </a:cubicBezTo>
                <a:lnTo>
                  <a:pt x="1259011" y="5542687"/>
                </a:lnTo>
                <a:lnTo>
                  <a:pt x="1275765" y="5560733"/>
                </a:lnTo>
                <a:cubicBezTo>
                  <a:pt x="1285198" y="5566121"/>
                  <a:pt x="1295974" y="5568818"/>
                  <a:pt x="1301362" y="5563425"/>
                </a:cubicBezTo>
                <a:cubicBezTo>
                  <a:pt x="1312144" y="5563425"/>
                  <a:pt x="1279810" y="5552648"/>
                  <a:pt x="1290586" y="5552648"/>
                </a:cubicBezTo>
                <a:cubicBezTo>
                  <a:pt x="1290586" y="5552648"/>
                  <a:pt x="1301362" y="5552648"/>
                  <a:pt x="1301362" y="5552648"/>
                </a:cubicBezTo>
                <a:cubicBezTo>
                  <a:pt x="1301362" y="5552648"/>
                  <a:pt x="1290586" y="5541867"/>
                  <a:pt x="1290586" y="5541867"/>
                </a:cubicBezTo>
                <a:cubicBezTo>
                  <a:pt x="1322919" y="5552648"/>
                  <a:pt x="1366029" y="5584982"/>
                  <a:pt x="1387587" y="5584982"/>
                </a:cubicBezTo>
                <a:cubicBezTo>
                  <a:pt x="1355253" y="5574206"/>
                  <a:pt x="1376806" y="5563425"/>
                  <a:pt x="1366029" y="5563425"/>
                </a:cubicBezTo>
                <a:cubicBezTo>
                  <a:pt x="1344477" y="5558037"/>
                  <a:pt x="1320223" y="5547261"/>
                  <a:pt x="1300019" y="5536479"/>
                </a:cubicBezTo>
                <a:close/>
                <a:moveTo>
                  <a:pt x="1162328" y="5507288"/>
                </a:moveTo>
                <a:cubicBezTo>
                  <a:pt x="1170981" y="5508511"/>
                  <a:pt x="1186289" y="5513404"/>
                  <a:pt x="1210248" y="5524586"/>
                </a:cubicBezTo>
                <a:cubicBezTo>
                  <a:pt x="1170317" y="5532971"/>
                  <a:pt x="1136372" y="5503618"/>
                  <a:pt x="1162328" y="5507288"/>
                </a:cubicBezTo>
                <a:close/>
                <a:moveTo>
                  <a:pt x="627233" y="5503819"/>
                </a:moveTo>
                <a:cubicBezTo>
                  <a:pt x="627233" y="5503819"/>
                  <a:pt x="651195" y="5511808"/>
                  <a:pt x="675153" y="5519792"/>
                </a:cubicBezTo>
                <a:cubicBezTo>
                  <a:pt x="675153" y="5519792"/>
                  <a:pt x="675153" y="5519792"/>
                  <a:pt x="663173" y="5519792"/>
                </a:cubicBezTo>
                <a:close/>
                <a:moveTo>
                  <a:pt x="1320113" y="5478061"/>
                </a:moveTo>
                <a:cubicBezTo>
                  <a:pt x="1320113" y="5499603"/>
                  <a:pt x="1287758" y="5488831"/>
                  <a:pt x="1266191" y="5488831"/>
                </a:cubicBezTo>
                <a:cubicBezTo>
                  <a:pt x="1276977" y="5510374"/>
                  <a:pt x="1287758" y="5499603"/>
                  <a:pt x="1244624" y="5499603"/>
                </a:cubicBezTo>
                <a:lnTo>
                  <a:pt x="1260028" y="5509861"/>
                </a:lnTo>
                <a:lnTo>
                  <a:pt x="1309447" y="5518967"/>
                </a:lnTo>
                <a:cubicBezTo>
                  <a:pt x="1320223" y="5517618"/>
                  <a:pt x="1328308" y="5514922"/>
                  <a:pt x="1344477" y="5520310"/>
                </a:cubicBezTo>
                <a:cubicBezTo>
                  <a:pt x="1312144" y="5509534"/>
                  <a:pt x="1322919" y="5520310"/>
                  <a:pt x="1301362" y="5509534"/>
                </a:cubicBezTo>
                <a:cubicBezTo>
                  <a:pt x="1301362" y="5487977"/>
                  <a:pt x="1322919" y="5498753"/>
                  <a:pt x="1355253" y="5498753"/>
                </a:cubicBezTo>
                <a:cubicBezTo>
                  <a:pt x="1344477" y="5493364"/>
                  <a:pt x="1341780" y="5490668"/>
                  <a:pt x="1340431" y="5487977"/>
                </a:cubicBezTo>
                <a:lnTo>
                  <a:pt x="1336845" y="5482236"/>
                </a:lnTo>
                <a:close/>
                <a:moveTo>
                  <a:pt x="614286" y="5461873"/>
                </a:moveTo>
                <a:cubicBezTo>
                  <a:pt x="616980" y="5462378"/>
                  <a:pt x="619674" y="5463725"/>
                  <a:pt x="622368" y="5466419"/>
                </a:cubicBezTo>
                <a:cubicBezTo>
                  <a:pt x="611592" y="5477195"/>
                  <a:pt x="665483" y="5487977"/>
                  <a:pt x="676258" y="5498753"/>
                </a:cubicBezTo>
                <a:cubicBezTo>
                  <a:pt x="654702" y="5509534"/>
                  <a:pt x="611592" y="5477195"/>
                  <a:pt x="590035" y="5466419"/>
                </a:cubicBezTo>
                <a:cubicBezTo>
                  <a:pt x="598121" y="5466419"/>
                  <a:pt x="606204" y="5460357"/>
                  <a:pt x="614286" y="5461873"/>
                </a:cubicBezTo>
                <a:close/>
                <a:moveTo>
                  <a:pt x="633315" y="5445198"/>
                </a:moveTo>
                <a:lnTo>
                  <a:pt x="643926" y="5466419"/>
                </a:lnTo>
                <a:cubicBezTo>
                  <a:pt x="622368" y="5455638"/>
                  <a:pt x="627756" y="5452946"/>
                  <a:pt x="631801" y="5450250"/>
                </a:cubicBezTo>
                <a:close/>
                <a:moveTo>
                  <a:pt x="994755" y="5415130"/>
                </a:moveTo>
                <a:lnTo>
                  <a:pt x="1010366" y="5423304"/>
                </a:lnTo>
                <a:lnTo>
                  <a:pt x="1003256" y="5421930"/>
                </a:lnTo>
                <a:close/>
                <a:moveTo>
                  <a:pt x="975507" y="5400568"/>
                </a:moveTo>
                <a:cubicBezTo>
                  <a:pt x="974665" y="5399052"/>
                  <a:pt x="975338" y="5399052"/>
                  <a:pt x="978032" y="5401747"/>
                </a:cubicBezTo>
                <a:lnTo>
                  <a:pt x="994755" y="5415130"/>
                </a:lnTo>
                <a:lnTo>
                  <a:pt x="982077" y="5408484"/>
                </a:lnTo>
                <a:cubicBezTo>
                  <a:pt x="978708" y="5405115"/>
                  <a:pt x="976350" y="5402084"/>
                  <a:pt x="975507" y="5400568"/>
                </a:cubicBezTo>
                <a:close/>
                <a:moveTo>
                  <a:pt x="934922" y="5390971"/>
                </a:moveTo>
                <a:cubicBezTo>
                  <a:pt x="940310" y="5390971"/>
                  <a:pt x="945698" y="5393662"/>
                  <a:pt x="947047" y="5396359"/>
                </a:cubicBezTo>
                <a:lnTo>
                  <a:pt x="944180" y="5397632"/>
                </a:lnTo>
                <a:close/>
                <a:moveTo>
                  <a:pt x="1001265" y="5370344"/>
                </a:moveTo>
                <a:lnTo>
                  <a:pt x="1011714" y="5376150"/>
                </a:lnTo>
                <a:cubicBezTo>
                  <a:pt x="1023838" y="5382886"/>
                  <a:pt x="1037311" y="5390971"/>
                  <a:pt x="1031923" y="5390971"/>
                </a:cubicBezTo>
                <a:cubicBezTo>
                  <a:pt x="1021142" y="5385577"/>
                  <a:pt x="1013062" y="5388275"/>
                  <a:pt x="1010366" y="5393662"/>
                </a:cubicBezTo>
                <a:lnTo>
                  <a:pt x="1019561" y="5409756"/>
                </a:lnTo>
                <a:lnTo>
                  <a:pt x="1041536" y="5402658"/>
                </a:lnTo>
                <a:lnTo>
                  <a:pt x="1042885" y="5405279"/>
                </a:lnTo>
                <a:lnTo>
                  <a:pt x="1053475" y="5401747"/>
                </a:lnTo>
                <a:cubicBezTo>
                  <a:pt x="1075033" y="5412529"/>
                  <a:pt x="1085808" y="5423304"/>
                  <a:pt x="1085808" y="5434085"/>
                </a:cubicBezTo>
                <a:lnTo>
                  <a:pt x="1064066" y="5427868"/>
                </a:lnTo>
                <a:lnTo>
                  <a:pt x="1074479" y="5434604"/>
                </a:lnTo>
                <a:lnTo>
                  <a:pt x="1056071" y="5428898"/>
                </a:lnTo>
                <a:lnTo>
                  <a:pt x="1053475" y="5434085"/>
                </a:lnTo>
                <a:lnTo>
                  <a:pt x="1044802" y="5425407"/>
                </a:lnTo>
                <a:lnTo>
                  <a:pt x="1041190" y="5424286"/>
                </a:lnTo>
                <a:cubicBezTo>
                  <a:pt x="1032270" y="5424955"/>
                  <a:pt x="1043937" y="5437597"/>
                  <a:pt x="1040505" y="5443589"/>
                </a:cubicBezTo>
                <a:lnTo>
                  <a:pt x="1031249" y="5444324"/>
                </a:lnTo>
                <a:lnTo>
                  <a:pt x="1085808" y="5487977"/>
                </a:lnTo>
                <a:cubicBezTo>
                  <a:pt x="1085808" y="5487977"/>
                  <a:pt x="1075033" y="5487977"/>
                  <a:pt x="1075033" y="5487977"/>
                </a:cubicBezTo>
                <a:cubicBezTo>
                  <a:pt x="1139699" y="5531091"/>
                  <a:pt x="1204367" y="5574206"/>
                  <a:pt x="1247476" y="5574206"/>
                </a:cubicBezTo>
                <a:cubicBezTo>
                  <a:pt x="1269029" y="5574206"/>
                  <a:pt x="1279810" y="5584982"/>
                  <a:pt x="1301362" y="5595764"/>
                </a:cubicBezTo>
                <a:cubicBezTo>
                  <a:pt x="1322919" y="5595764"/>
                  <a:pt x="1333696" y="5606540"/>
                  <a:pt x="1344477" y="5606540"/>
                </a:cubicBezTo>
                <a:cubicBezTo>
                  <a:pt x="1312144" y="5606540"/>
                  <a:pt x="1301362" y="5617321"/>
                  <a:pt x="1279810" y="5606540"/>
                </a:cubicBezTo>
                <a:cubicBezTo>
                  <a:pt x="1312144" y="5617321"/>
                  <a:pt x="1322919" y="5628096"/>
                  <a:pt x="1333696" y="5649654"/>
                </a:cubicBezTo>
                <a:cubicBezTo>
                  <a:pt x="1355253" y="5638878"/>
                  <a:pt x="1398363" y="5660435"/>
                  <a:pt x="1419919" y="5660435"/>
                </a:cubicBezTo>
                <a:cubicBezTo>
                  <a:pt x="1430696" y="5660435"/>
                  <a:pt x="1376806" y="5649654"/>
                  <a:pt x="1387587" y="5649654"/>
                </a:cubicBezTo>
                <a:cubicBezTo>
                  <a:pt x="1409138" y="5649654"/>
                  <a:pt x="1441473" y="5649654"/>
                  <a:pt x="1463030" y="5660435"/>
                </a:cubicBezTo>
                <a:cubicBezTo>
                  <a:pt x="1495364" y="5671212"/>
                  <a:pt x="1527696" y="5671212"/>
                  <a:pt x="1549249" y="5681993"/>
                </a:cubicBezTo>
                <a:lnTo>
                  <a:pt x="1591770" y="5691440"/>
                </a:lnTo>
                <a:lnTo>
                  <a:pt x="1600101" y="5683120"/>
                </a:lnTo>
                <a:lnTo>
                  <a:pt x="1516915" y="5660435"/>
                </a:lnTo>
                <a:cubicBezTo>
                  <a:pt x="1506139" y="5660435"/>
                  <a:pt x="1516915" y="5649654"/>
                  <a:pt x="1495364" y="5649654"/>
                </a:cubicBezTo>
                <a:lnTo>
                  <a:pt x="1492959" y="5654461"/>
                </a:lnTo>
                <a:lnTo>
                  <a:pt x="1484584" y="5650666"/>
                </a:lnTo>
                <a:cubicBezTo>
                  <a:pt x="1458313" y="5639550"/>
                  <a:pt x="1419918" y="5625402"/>
                  <a:pt x="1387587" y="5617321"/>
                </a:cubicBezTo>
                <a:cubicBezTo>
                  <a:pt x="1366029" y="5606540"/>
                  <a:pt x="1333696" y="5595764"/>
                  <a:pt x="1312144" y="5584982"/>
                </a:cubicBezTo>
                <a:cubicBezTo>
                  <a:pt x="1290586" y="5574206"/>
                  <a:pt x="1269029" y="5563425"/>
                  <a:pt x="1258252" y="5563425"/>
                </a:cubicBezTo>
                <a:cubicBezTo>
                  <a:pt x="1258252" y="5563425"/>
                  <a:pt x="1247476" y="5563425"/>
                  <a:pt x="1236700" y="5563425"/>
                </a:cubicBezTo>
                <a:lnTo>
                  <a:pt x="1215963" y="5542687"/>
                </a:lnTo>
                <a:lnTo>
                  <a:pt x="1212270" y="5542687"/>
                </a:lnTo>
                <a:cubicBezTo>
                  <a:pt x="1233837" y="5542687"/>
                  <a:pt x="1212270" y="5510374"/>
                  <a:pt x="1190703" y="5488831"/>
                </a:cubicBezTo>
                <a:cubicBezTo>
                  <a:pt x="1201484" y="5499603"/>
                  <a:pt x="1212270" y="5499603"/>
                  <a:pt x="1212270" y="5499603"/>
                </a:cubicBezTo>
                <a:cubicBezTo>
                  <a:pt x="1158348" y="5478061"/>
                  <a:pt x="1179916" y="5456513"/>
                  <a:pt x="1115214" y="5434971"/>
                </a:cubicBezTo>
                <a:cubicBezTo>
                  <a:pt x="1104427" y="5434971"/>
                  <a:pt x="1104427" y="5445742"/>
                  <a:pt x="1093641" y="5434971"/>
                </a:cubicBezTo>
                <a:cubicBezTo>
                  <a:pt x="1082861" y="5413429"/>
                  <a:pt x="1061288" y="5391886"/>
                  <a:pt x="1028939" y="5370344"/>
                </a:cubicBezTo>
                <a:close/>
                <a:moveTo>
                  <a:pt x="902955" y="5361782"/>
                </a:moveTo>
                <a:lnTo>
                  <a:pt x="934922" y="5401747"/>
                </a:lnTo>
                <a:lnTo>
                  <a:pt x="944180" y="5397632"/>
                </a:lnTo>
                <a:lnTo>
                  <a:pt x="968604" y="5415220"/>
                </a:lnTo>
                <a:lnTo>
                  <a:pt x="1003256" y="5421930"/>
                </a:lnTo>
                <a:lnTo>
                  <a:pt x="1016090" y="5432199"/>
                </a:lnTo>
                <a:lnTo>
                  <a:pt x="1022313" y="5429276"/>
                </a:lnTo>
                <a:cubicBezTo>
                  <a:pt x="1026434" y="5427948"/>
                  <a:pt x="1029865" y="5426614"/>
                  <a:pt x="1028833" y="5424286"/>
                </a:cubicBezTo>
                <a:cubicBezTo>
                  <a:pt x="1027807" y="5421956"/>
                  <a:pt x="1022313" y="5418631"/>
                  <a:pt x="1008590" y="5413303"/>
                </a:cubicBezTo>
                <a:lnTo>
                  <a:pt x="1011000" y="5412529"/>
                </a:lnTo>
                <a:lnTo>
                  <a:pt x="1010366" y="5412529"/>
                </a:lnTo>
                <a:cubicBezTo>
                  <a:pt x="999589" y="5401747"/>
                  <a:pt x="988813" y="5390971"/>
                  <a:pt x="988813" y="5380190"/>
                </a:cubicBezTo>
                <a:lnTo>
                  <a:pt x="983213" y="5377971"/>
                </a:lnTo>
                <a:lnTo>
                  <a:pt x="950749" y="5370344"/>
                </a:lnTo>
                <a:cubicBezTo>
                  <a:pt x="942665" y="5373036"/>
                  <a:pt x="942665" y="5381115"/>
                  <a:pt x="953446" y="5391886"/>
                </a:cubicBezTo>
                <a:cubicBezTo>
                  <a:pt x="931878" y="5381115"/>
                  <a:pt x="921092" y="5373036"/>
                  <a:pt x="911659" y="5366305"/>
                </a:cubicBezTo>
                <a:close/>
                <a:moveTo>
                  <a:pt x="374481" y="5326298"/>
                </a:moveTo>
                <a:lnTo>
                  <a:pt x="376251" y="5331163"/>
                </a:lnTo>
                <a:lnTo>
                  <a:pt x="378425" y="5328266"/>
                </a:lnTo>
                <a:close/>
                <a:moveTo>
                  <a:pt x="125678" y="5136433"/>
                </a:moveTo>
                <a:cubicBezTo>
                  <a:pt x="135262" y="5158795"/>
                  <a:pt x="164013" y="5192341"/>
                  <a:pt x="154430" y="5192341"/>
                </a:cubicBezTo>
                <a:cubicBezTo>
                  <a:pt x="144846" y="5181163"/>
                  <a:pt x="116094" y="5158795"/>
                  <a:pt x="116094" y="5147616"/>
                </a:cubicBezTo>
                <a:cubicBezTo>
                  <a:pt x="125678" y="5147616"/>
                  <a:pt x="125678" y="5147616"/>
                  <a:pt x="125678" y="5136433"/>
                </a:cubicBezTo>
                <a:close/>
                <a:moveTo>
                  <a:pt x="104916" y="5121054"/>
                </a:moveTo>
                <a:lnTo>
                  <a:pt x="116094" y="5131110"/>
                </a:lnTo>
                <a:cubicBezTo>
                  <a:pt x="104916" y="5120459"/>
                  <a:pt x="116094" y="5152406"/>
                  <a:pt x="104916" y="5131110"/>
                </a:cubicBezTo>
                <a:close/>
                <a:moveTo>
                  <a:pt x="134347" y="5120465"/>
                </a:moveTo>
                <a:cubicBezTo>
                  <a:pt x="144614" y="5132443"/>
                  <a:pt x="154888" y="5132443"/>
                  <a:pt x="154888" y="5132443"/>
                </a:cubicBezTo>
                <a:cubicBezTo>
                  <a:pt x="165156" y="5144427"/>
                  <a:pt x="195960" y="5156406"/>
                  <a:pt x="185692" y="5168384"/>
                </a:cubicBezTo>
                <a:cubicBezTo>
                  <a:pt x="165156" y="5144427"/>
                  <a:pt x="154888" y="5132443"/>
                  <a:pt x="165156" y="5156406"/>
                </a:cubicBezTo>
                <a:cubicBezTo>
                  <a:pt x="154888" y="5144427"/>
                  <a:pt x="124078" y="5120465"/>
                  <a:pt x="134347" y="5120465"/>
                </a:cubicBezTo>
                <a:close/>
                <a:moveTo>
                  <a:pt x="103513" y="5119795"/>
                </a:moveTo>
                <a:lnTo>
                  <a:pt x="104916" y="5120459"/>
                </a:lnTo>
                <a:lnTo>
                  <a:pt x="104916" y="5121054"/>
                </a:lnTo>
                <a:close/>
                <a:moveTo>
                  <a:pt x="78357" y="5102657"/>
                </a:moveTo>
                <a:cubicBezTo>
                  <a:pt x="80454" y="5102824"/>
                  <a:pt x="85346" y="5105154"/>
                  <a:pt x="90935" y="5108482"/>
                </a:cubicBezTo>
                <a:lnTo>
                  <a:pt x="103513" y="5119795"/>
                </a:lnTo>
                <a:lnTo>
                  <a:pt x="82548" y="5109809"/>
                </a:lnTo>
                <a:cubicBezTo>
                  <a:pt x="76959" y="5104487"/>
                  <a:pt x="76262" y="5102491"/>
                  <a:pt x="78357" y="5102657"/>
                </a:cubicBezTo>
                <a:close/>
                <a:moveTo>
                  <a:pt x="404" y="5052808"/>
                </a:moveTo>
                <a:lnTo>
                  <a:pt x="8552" y="5057698"/>
                </a:lnTo>
                <a:cubicBezTo>
                  <a:pt x="13269" y="5059970"/>
                  <a:pt x="17462" y="5061367"/>
                  <a:pt x="20256" y="5061367"/>
                </a:cubicBezTo>
                <a:cubicBezTo>
                  <a:pt x="9077" y="5061367"/>
                  <a:pt x="20256" y="5072546"/>
                  <a:pt x="9077" y="5061367"/>
                </a:cubicBezTo>
                <a:close/>
                <a:moveTo>
                  <a:pt x="0" y="5052409"/>
                </a:moveTo>
                <a:lnTo>
                  <a:pt x="404" y="5052808"/>
                </a:lnTo>
                <a:lnTo>
                  <a:pt x="0" y="5052566"/>
                </a:lnTo>
                <a:close/>
                <a:moveTo>
                  <a:pt x="0" y="5000270"/>
                </a:moveTo>
                <a:lnTo>
                  <a:pt x="20256" y="5016637"/>
                </a:lnTo>
                <a:lnTo>
                  <a:pt x="0" y="5006814"/>
                </a:lnTo>
                <a:close/>
                <a:moveTo>
                  <a:pt x="5264752" y="4903079"/>
                </a:moveTo>
                <a:cubicBezTo>
                  <a:pt x="5267415" y="4902030"/>
                  <a:pt x="5267415" y="4903229"/>
                  <a:pt x="5262091" y="4908020"/>
                </a:cubicBezTo>
                <a:cubicBezTo>
                  <a:pt x="5251441" y="4908020"/>
                  <a:pt x="5251441" y="4927188"/>
                  <a:pt x="5240789" y="4936772"/>
                </a:cubicBezTo>
                <a:cubicBezTo>
                  <a:pt x="5224819" y="4929584"/>
                  <a:pt x="5256764" y="4906224"/>
                  <a:pt x="5264752" y="4903079"/>
                </a:cubicBezTo>
                <a:close/>
                <a:moveTo>
                  <a:pt x="5427140" y="4721133"/>
                </a:moveTo>
                <a:cubicBezTo>
                  <a:pt x="5416489" y="4732317"/>
                  <a:pt x="5384543" y="4777041"/>
                  <a:pt x="5363247" y="4765862"/>
                </a:cubicBezTo>
                <a:cubicBezTo>
                  <a:pt x="5384543" y="4754680"/>
                  <a:pt x="5416489" y="4721133"/>
                  <a:pt x="5427140" y="4721133"/>
                </a:cubicBezTo>
                <a:close/>
                <a:moveTo>
                  <a:pt x="5738617" y="4441606"/>
                </a:moveTo>
                <a:cubicBezTo>
                  <a:pt x="5727967" y="4465569"/>
                  <a:pt x="5717321" y="4489526"/>
                  <a:pt x="5706671" y="4477548"/>
                </a:cubicBezTo>
                <a:cubicBezTo>
                  <a:pt x="5717321" y="4465569"/>
                  <a:pt x="5727967" y="4441606"/>
                  <a:pt x="5738617" y="4441606"/>
                </a:cubicBezTo>
                <a:close/>
                <a:moveTo>
                  <a:pt x="5777552" y="4170461"/>
                </a:moveTo>
                <a:cubicBezTo>
                  <a:pt x="5780544" y="4170461"/>
                  <a:pt x="5780544" y="4173259"/>
                  <a:pt x="5774558" y="4184438"/>
                </a:cubicBezTo>
                <a:cubicBezTo>
                  <a:pt x="5762579" y="4195622"/>
                  <a:pt x="5750595" y="4217983"/>
                  <a:pt x="5738617" y="4206804"/>
                </a:cubicBezTo>
                <a:cubicBezTo>
                  <a:pt x="5750595" y="4195622"/>
                  <a:pt x="5750595" y="4184438"/>
                  <a:pt x="5762579" y="4173259"/>
                </a:cubicBezTo>
                <a:cubicBezTo>
                  <a:pt x="5768566" y="4173259"/>
                  <a:pt x="5774558" y="4170461"/>
                  <a:pt x="5777552" y="4170461"/>
                </a:cubicBezTo>
                <a:close/>
                <a:moveTo>
                  <a:pt x="6017347" y="4075939"/>
                </a:moveTo>
                <a:cubicBezTo>
                  <a:pt x="6026279" y="4079790"/>
                  <a:pt x="5972676" y="4127209"/>
                  <a:pt x="5944089" y="4174633"/>
                </a:cubicBezTo>
                <a:cubicBezTo>
                  <a:pt x="5965872" y="4163791"/>
                  <a:pt x="5954980" y="4174633"/>
                  <a:pt x="5954980" y="4185469"/>
                </a:cubicBezTo>
                <a:cubicBezTo>
                  <a:pt x="5900527" y="4250503"/>
                  <a:pt x="5835180" y="4337215"/>
                  <a:pt x="5802509" y="4369730"/>
                </a:cubicBezTo>
                <a:cubicBezTo>
                  <a:pt x="5835180" y="4304696"/>
                  <a:pt x="5933197" y="4228825"/>
                  <a:pt x="5933197" y="4185469"/>
                </a:cubicBezTo>
                <a:cubicBezTo>
                  <a:pt x="5922310" y="4185469"/>
                  <a:pt x="5922310" y="4185469"/>
                  <a:pt x="5933197" y="4174633"/>
                </a:cubicBezTo>
                <a:cubicBezTo>
                  <a:pt x="5954980" y="4163791"/>
                  <a:pt x="5954980" y="4142113"/>
                  <a:pt x="5976760" y="4109598"/>
                </a:cubicBezTo>
                <a:cubicBezTo>
                  <a:pt x="5987651" y="4109598"/>
                  <a:pt x="5998543" y="4087920"/>
                  <a:pt x="6009435" y="4077083"/>
                </a:cubicBezTo>
                <a:cubicBezTo>
                  <a:pt x="6013519" y="4075728"/>
                  <a:pt x="6016071" y="4075389"/>
                  <a:pt x="6017347" y="4075939"/>
                </a:cubicBezTo>
                <a:close/>
                <a:moveTo>
                  <a:pt x="6066068" y="3917207"/>
                </a:moveTo>
                <a:cubicBezTo>
                  <a:pt x="6055151" y="3949314"/>
                  <a:pt x="6055151" y="3960015"/>
                  <a:pt x="6033321" y="4002822"/>
                </a:cubicBezTo>
                <a:cubicBezTo>
                  <a:pt x="5967835" y="4109845"/>
                  <a:pt x="5836851" y="4323884"/>
                  <a:pt x="5749534" y="4441606"/>
                </a:cubicBezTo>
                <a:cubicBezTo>
                  <a:pt x="5738617" y="4441606"/>
                  <a:pt x="5760446" y="4420206"/>
                  <a:pt x="5738617" y="4420206"/>
                </a:cubicBezTo>
                <a:cubicBezTo>
                  <a:pt x="5847767" y="4281076"/>
                  <a:pt x="5924171" y="4163353"/>
                  <a:pt x="6022410" y="4002822"/>
                </a:cubicBezTo>
                <a:cubicBezTo>
                  <a:pt x="6022410" y="3992121"/>
                  <a:pt x="6066068" y="3906506"/>
                  <a:pt x="6066068" y="3917207"/>
                </a:cubicBezTo>
                <a:close/>
                <a:moveTo>
                  <a:pt x="5912943" y="3834609"/>
                </a:moveTo>
                <a:lnTo>
                  <a:pt x="5912872" y="3835399"/>
                </a:lnTo>
                <a:cubicBezTo>
                  <a:pt x="5908832" y="3843479"/>
                  <a:pt x="5903440" y="3851558"/>
                  <a:pt x="5903440" y="3851558"/>
                </a:cubicBezTo>
                <a:close/>
                <a:moveTo>
                  <a:pt x="6029999" y="3698446"/>
                </a:moveTo>
                <a:cubicBezTo>
                  <a:pt x="6032619" y="3697002"/>
                  <a:pt x="6034117" y="3698284"/>
                  <a:pt x="6034117" y="3703419"/>
                </a:cubicBezTo>
                <a:cubicBezTo>
                  <a:pt x="6022138" y="3703419"/>
                  <a:pt x="6022138" y="3744496"/>
                  <a:pt x="6010160" y="3744496"/>
                </a:cubicBezTo>
                <a:cubicBezTo>
                  <a:pt x="6010160" y="3734228"/>
                  <a:pt x="6010160" y="3734228"/>
                  <a:pt x="6010160" y="3734228"/>
                </a:cubicBezTo>
                <a:cubicBezTo>
                  <a:pt x="5998176" y="3744496"/>
                  <a:pt x="5998176" y="3754764"/>
                  <a:pt x="5986197" y="3754764"/>
                </a:cubicBezTo>
                <a:cubicBezTo>
                  <a:pt x="6004169" y="3731661"/>
                  <a:pt x="6022137" y="3702779"/>
                  <a:pt x="6029999" y="3698446"/>
                </a:cubicBezTo>
                <a:close/>
                <a:moveTo>
                  <a:pt x="6074052" y="3603022"/>
                </a:moveTo>
                <a:cubicBezTo>
                  <a:pt x="6052756" y="3634969"/>
                  <a:pt x="6063401" y="3645619"/>
                  <a:pt x="6042105" y="3666915"/>
                </a:cubicBezTo>
                <a:cubicBezTo>
                  <a:pt x="6042105" y="3661592"/>
                  <a:pt x="6047428" y="3653603"/>
                  <a:pt x="6051423" y="3645619"/>
                </a:cubicBezTo>
                <a:lnTo>
                  <a:pt x="6052756" y="3624319"/>
                </a:lnTo>
                <a:close/>
                <a:moveTo>
                  <a:pt x="6345594" y="3363421"/>
                </a:moveTo>
                <a:cubicBezTo>
                  <a:pt x="6334410" y="3396097"/>
                  <a:pt x="6300870" y="3450551"/>
                  <a:pt x="6312048" y="3472330"/>
                </a:cubicBezTo>
                <a:cubicBezTo>
                  <a:pt x="6300870" y="3472330"/>
                  <a:pt x="6300870" y="3483222"/>
                  <a:pt x="6289686" y="3472330"/>
                </a:cubicBezTo>
                <a:cubicBezTo>
                  <a:pt x="6323232" y="3428768"/>
                  <a:pt x="6323232" y="3374313"/>
                  <a:pt x="6345594" y="3363421"/>
                </a:cubicBezTo>
                <a:close/>
                <a:moveTo>
                  <a:pt x="6259854" y="2820435"/>
                </a:moveTo>
                <a:lnTo>
                  <a:pt x="6259238" y="2822735"/>
                </a:lnTo>
                <a:cubicBezTo>
                  <a:pt x="6257740" y="2828325"/>
                  <a:pt x="6257740" y="2828325"/>
                  <a:pt x="6257740" y="2828325"/>
                </a:cubicBezTo>
                <a:cubicBezTo>
                  <a:pt x="6257740" y="2828325"/>
                  <a:pt x="6257740" y="2825531"/>
                  <a:pt x="6259238" y="2821338"/>
                </a:cubicBezTo>
                <a:close/>
                <a:moveTo>
                  <a:pt x="6269723" y="2783601"/>
                </a:moveTo>
                <a:cubicBezTo>
                  <a:pt x="6275710" y="2778007"/>
                  <a:pt x="6278709" y="2786393"/>
                  <a:pt x="6278709" y="2796178"/>
                </a:cubicBezTo>
                <a:cubicBezTo>
                  <a:pt x="6278709" y="2805964"/>
                  <a:pt x="6275710" y="2817148"/>
                  <a:pt x="6269723" y="2817148"/>
                </a:cubicBezTo>
                <a:cubicBezTo>
                  <a:pt x="6269723" y="2817148"/>
                  <a:pt x="6269723" y="2805964"/>
                  <a:pt x="6269723" y="2805964"/>
                </a:cubicBezTo>
                <a:lnTo>
                  <a:pt x="6259854" y="2820435"/>
                </a:lnTo>
                <a:lnTo>
                  <a:pt x="6262795" y="2809458"/>
                </a:lnTo>
                <a:cubicBezTo>
                  <a:pt x="6264480" y="2803168"/>
                  <a:pt x="6266727" y="2794783"/>
                  <a:pt x="6269723" y="2783601"/>
                </a:cubicBezTo>
                <a:close/>
                <a:moveTo>
                  <a:pt x="6301670" y="2604703"/>
                </a:moveTo>
                <a:cubicBezTo>
                  <a:pt x="6291688" y="2644638"/>
                  <a:pt x="6291688" y="2654620"/>
                  <a:pt x="6291688" y="2664601"/>
                </a:cubicBezTo>
                <a:cubicBezTo>
                  <a:pt x="6301670" y="2634652"/>
                  <a:pt x="6311656" y="2674587"/>
                  <a:pt x="6321637" y="2644638"/>
                </a:cubicBezTo>
                <a:cubicBezTo>
                  <a:pt x="6311656" y="2654620"/>
                  <a:pt x="6311656" y="2664601"/>
                  <a:pt x="6311656" y="2664601"/>
                </a:cubicBezTo>
                <a:cubicBezTo>
                  <a:pt x="6301670" y="2664601"/>
                  <a:pt x="6291688" y="2684568"/>
                  <a:pt x="6281702" y="2654620"/>
                </a:cubicBezTo>
                <a:cubicBezTo>
                  <a:pt x="6281702" y="2644638"/>
                  <a:pt x="6291688" y="2614689"/>
                  <a:pt x="6301670" y="2604703"/>
                </a:cubicBezTo>
                <a:close/>
                <a:moveTo>
                  <a:pt x="6361567" y="2468929"/>
                </a:moveTo>
                <a:cubicBezTo>
                  <a:pt x="6353583" y="2492891"/>
                  <a:pt x="6353583" y="2528832"/>
                  <a:pt x="6345594" y="2540811"/>
                </a:cubicBezTo>
                <a:cubicBezTo>
                  <a:pt x="6345594" y="2516848"/>
                  <a:pt x="6353583" y="2468929"/>
                  <a:pt x="6361567" y="2468929"/>
                </a:cubicBezTo>
                <a:close/>
                <a:moveTo>
                  <a:pt x="6563994" y="2229391"/>
                </a:moveTo>
                <a:cubicBezTo>
                  <a:pt x="6565359" y="2228369"/>
                  <a:pt x="6566513" y="2228213"/>
                  <a:pt x="6567387" y="2229835"/>
                </a:cubicBezTo>
                <a:cubicBezTo>
                  <a:pt x="6568551" y="2231999"/>
                  <a:pt x="6569218" y="2237323"/>
                  <a:pt x="6569218" y="2247973"/>
                </a:cubicBezTo>
                <a:cubicBezTo>
                  <a:pt x="6547921" y="2247973"/>
                  <a:pt x="6569218" y="2301214"/>
                  <a:pt x="6569218" y="2333160"/>
                </a:cubicBezTo>
                <a:cubicBezTo>
                  <a:pt x="6537271" y="2333160"/>
                  <a:pt x="6569218" y="2247973"/>
                  <a:pt x="6547921" y="2237322"/>
                </a:cubicBezTo>
                <a:cubicBezTo>
                  <a:pt x="6553909" y="2243313"/>
                  <a:pt x="6559899" y="2232456"/>
                  <a:pt x="6563994" y="2229391"/>
                </a:cubicBezTo>
                <a:close/>
                <a:moveTo>
                  <a:pt x="6324026" y="2192743"/>
                </a:moveTo>
                <a:lnTo>
                  <a:pt x="6324026" y="2225056"/>
                </a:lnTo>
                <a:cubicBezTo>
                  <a:pt x="6324026" y="2214285"/>
                  <a:pt x="6321330" y="2208900"/>
                  <a:pt x="6317286" y="2207554"/>
                </a:cubicBezTo>
                <a:lnTo>
                  <a:pt x="6302642" y="2214203"/>
                </a:lnTo>
                <a:lnTo>
                  <a:pt x="6304350" y="2207730"/>
                </a:lnTo>
                <a:lnTo>
                  <a:pt x="6306039" y="2201872"/>
                </a:lnTo>
                <a:lnTo>
                  <a:pt x="6308264" y="2197061"/>
                </a:lnTo>
                <a:lnTo>
                  <a:pt x="6309837" y="2195695"/>
                </a:lnTo>
                <a:lnTo>
                  <a:pt x="6313241" y="2195434"/>
                </a:lnTo>
                <a:cubicBezTo>
                  <a:pt x="6315937" y="2198127"/>
                  <a:pt x="6318634" y="2203515"/>
                  <a:pt x="6324026" y="2192743"/>
                </a:cubicBezTo>
                <a:close/>
                <a:moveTo>
                  <a:pt x="6549254" y="2157457"/>
                </a:moveTo>
                <a:cubicBezTo>
                  <a:pt x="6549254" y="2168641"/>
                  <a:pt x="6552248" y="2174229"/>
                  <a:pt x="6553747" y="2181218"/>
                </a:cubicBezTo>
                <a:cubicBezTo>
                  <a:pt x="6555241" y="2188205"/>
                  <a:pt x="6555241" y="2196592"/>
                  <a:pt x="6549254" y="2213365"/>
                </a:cubicBezTo>
                <a:cubicBezTo>
                  <a:pt x="6549254" y="2213365"/>
                  <a:pt x="6537271" y="2168641"/>
                  <a:pt x="6549254" y="2157457"/>
                </a:cubicBezTo>
                <a:close/>
                <a:moveTo>
                  <a:pt x="6924620" y="1822017"/>
                </a:moveTo>
                <a:cubicBezTo>
                  <a:pt x="6924620" y="1822017"/>
                  <a:pt x="6936598" y="1822017"/>
                  <a:pt x="6936598" y="1833996"/>
                </a:cubicBezTo>
                <a:cubicBezTo>
                  <a:pt x="6936598" y="1869937"/>
                  <a:pt x="6936598" y="1893898"/>
                  <a:pt x="6924620" y="1893898"/>
                </a:cubicBezTo>
                <a:cubicBezTo>
                  <a:pt x="6924620" y="1857958"/>
                  <a:pt x="6912636" y="1857958"/>
                  <a:pt x="6924620" y="1822017"/>
                </a:cubicBezTo>
                <a:close/>
                <a:moveTo>
                  <a:pt x="5784810" y="1643396"/>
                </a:moveTo>
                <a:lnTo>
                  <a:pt x="5782190" y="1644704"/>
                </a:lnTo>
                <a:lnTo>
                  <a:pt x="5783488" y="1656481"/>
                </a:lnTo>
                <a:lnTo>
                  <a:pt x="5784810" y="1654167"/>
                </a:lnTo>
                <a:cubicBezTo>
                  <a:pt x="5784810" y="1643396"/>
                  <a:pt x="5784810" y="1643396"/>
                  <a:pt x="5784810" y="1643396"/>
                </a:cubicBezTo>
                <a:close/>
                <a:moveTo>
                  <a:pt x="6318490" y="1608220"/>
                </a:moveTo>
                <a:lnTo>
                  <a:pt x="6318970" y="1611525"/>
                </a:lnTo>
                <a:cubicBezTo>
                  <a:pt x="6316309" y="1614233"/>
                  <a:pt x="6315644" y="1614233"/>
                  <a:pt x="6316143" y="1612709"/>
                </a:cubicBezTo>
                <a:close/>
                <a:moveTo>
                  <a:pt x="6318970" y="1470614"/>
                </a:moveTo>
                <a:lnTo>
                  <a:pt x="6318970" y="1492293"/>
                </a:lnTo>
                <a:cubicBezTo>
                  <a:pt x="6318970" y="1546491"/>
                  <a:pt x="6329621" y="1546491"/>
                  <a:pt x="6318970" y="1546491"/>
                </a:cubicBezTo>
                <a:cubicBezTo>
                  <a:pt x="6318970" y="1589846"/>
                  <a:pt x="6329621" y="1568168"/>
                  <a:pt x="6329621" y="1589846"/>
                </a:cubicBezTo>
                <a:cubicBezTo>
                  <a:pt x="6329621" y="1589846"/>
                  <a:pt x="6324297" y="1597976"/>
                  <a:pt x="6320304" y="1604749"/>
                </a:cubicBezTo>
                <a:lnTo>
                  <a:pt x="6318490" y="1608220"/>
                </a:lnTo>
                <a:lnTo>
                  <a:pt x="6313647" y="1574942"/>
                </a:lnTo>
                <a:cubicBezTo>
                  <a:pt x="6310987" y="1562747"/>
                  <a:pt x="6308325" y="1551909"/>
                  <a:pt x="6308325" y="1546491"/>
                </a:cubicBezTo>
                <a:cubicBezTo>
                  <a:pt x="6318970" y="1557326"/>
                  <a:pt x="6297674" y="1470614"/>
                  <a:pt x="6318970" y="1470614"/>
                </a:cubicBezTo>
                <a:close/>
                <a:moveTo>
                  <a:pt x="5762574" y="1382760"/>
                </a:moveTo>
                <a:cubicBezTo>
                  <a:pt x="5774558" y="1382760"/>
                  <a:pt x="5762574" y="1405123"/>
                  <a:pt x="5774558" y="1416306"/>
                </a:cubicBezTo>
                <a:cubicBezTo>
                  <a:pt x="5786536" y="1416306"/>
                  <a:pt x="5774558" y="1393944"/>
                  <a:pt x="5786536" y="1393944"/>
                </a:cubicBezTo>
                <a:cubicBezTo>
                  <a:pt x="5786536" y="1438668"/>
                  <a:pt x="5762574" y="1416306"/>
                  <a:pt x="5762574" y="1427490"/>
                </a:cubicBezTo>
                <a:cubicBezTo>
                  <a:pt x="5762574" y="1405123"/>
                  <a:pt x="5762574" y="1405123"/>
                  <a:pt x="5762574" y="1382760"/>
                </a:cubicBezTo>
                <a:close/>
                <a:moveTo>
                  <a:pt x="5769565" y="1292924"/>
                </a:moveTo>
                <a:cubicBezTo>
                  <a:pt x="5771229" y="1293411"/>
                  <a:pt x="5773224" y="1294709"/>
                  <a:pt x="5775886" y="1297305"/>
                </a:cubicBezTo>
                <a:cubicBezTo>
                  <a:pt x="5775886" y="1318072"/>
                  <a:pt x="5765241" y="1307689"/>
                  <a:pt x="5765241" y="1328452"/>
                </a:cubicBezTo>
                <a:cubicBezTo>
                  <a:pt x="5775886" y="1328452"/>
                  <a:pt x="5775886" y="1338835"/>
                  <a:pt x="5786536" y="1349220"/>
                </a:cubicBezTo>
                <a:cubicBezTo>
                  <a:pt x="5775886" y="1349220"/>
                  <a:pt x="5786536" y="1390749"/>
                  <a:pt x="5775886" y="1380366"/>
                </a:cubicBezTo>
                <a:cubicBezTo>
                  <a:pt x="5775886" y="1359603"/>
                  <a:pt x="5775886" y="1349220"/>
                  <a:pt x="5765241" y="1349220"/>
                </a:cubicBezTo>
                <a:cubicBezTo>
                  <a:pt x="5765241" y="1359603"/>
                  <a:pt x="5765241" y="1359603"/>
                  <a:pt x="5765241" y="1369987"/>
                </a:cubicBezTo>
                <a:cubicBezTo>
                  <a:pt x="5765241" y="1338835"/>
                  <a:pt x="5765241" y="1328452"/>
                  <a:pt x="5754590" y="1297305"/>
                </a:cubicBezTo>
                <a:cubicBezTo>
                  <a:pt x="5762578" y="1297305"/>
                  <a:pt x="5764575" y="1291464"/>
                  <a:pt x="5769565" y="1292924"/>
                </a:cubicBezTo>
                <a:close/>
                <a:moveTo>
                  <a:pt x="6601163" y="1262959"/>
                </a:moveTo>
                <a:cubicBezTo>
                  <a:pt x="6609148" y="1285322"/>
                  <a:pt x="6609148" y="1307689"/>
                  <a:pt x="6601163" y="1318867"/>
                </a:cubicBezTo>
                <a:cubicBezTo>
                  <a:pt x="6601163" y="1296506"/>
                  <a:pt x="6601163" y="1285322"/>
                  <a:pt x="6593174" y="1274143"/>
                </a:cubicBezTo>
                <a:cubicBezTo>
                  <a:pt x="6601163" y="1274143"/>
                  <a:pt x="6601163" y="1262959"/>
                  <a:pt x="6601163" y="1262959"/>
                </a:cubicBezTo>
                <a:close/>
                <a:moveTo>
                  <a:pt x="5741676" y="1234077"/>
                </a:moveTo>
                <a:cubicBezTo>
                  <a:pt x="5741676" y="1244849"/>
                  <a:pt x="5741676" y="1247540"/>
                  <a:pt x="5740328" y="1248883"/>
                </a:cubicBezTo>
                <a:lnTo>
                  <a:pt x="5738814" y="1249965"/>
                </a:lnTo>
                <a:lnTo>
                  <a:pt x="5741787" y="1277046"/>
                </a:lnTo>
                <a:lnTo>
                  <a:pt x="5743019" y="1275813"/>
                </a:lnTo>
                <a:cubicBezTo>
                  <a:pt x="5747064" y="1279853"/>
                  <a:pt x="5752457" y="1282550"/>
                  <a:pt x="5752457" y="1266390"/>
                </a:cubicBezTo>
                <a:cubicBezTo>
                  <a:pt x="5752457" y="1255619"/>
                  <a:pt x="5752457" y="1244849"/>
                  <a:pt x="5741676" y="1234077"/>
                </a:cubicBezTo>
                <a:close/>
                <a:moveTo>
                  <a:pt x="5758693" y="1233235"/>
                </a:moveTo>
                <a:cubicBezTo>
                  <a:pt x="5757175" y="1231385"/>
                  <a:pt x="5755153" y="1231385"/>
                  <a:pt x="5752457" y="1234077"/>
                </a:cubicBezTo>
                <a:cubicBezTo>
                  <a:pt x="5752457" y="1244849"/>
                  <a:pt x="5763243" y="1255619"/>
                  <a:pt x="5763243" y="1277162"/>
                </a:cubicBezTo>
                <a:cubicBezTo>
                  <a:pt x="5752457" y="1277162"/>
                  <a:pt x="5752457" y="1298704"/>
                  <a:pt x="5752457" y="1298704"/>
                </a:cubicBezTo>
                <a:cubicBezTo>
                  <a:pt x="5747064" y="1282550"/>
                  <a:pt x="5744367" y="1285242"/>
                  <a:pt x="5743019" y="1287933"/>
                </a:cubicBezTo>
                <a:lnTo>
                  <a:pt x="5742717" y="1285493"/>
                </a:lnTo>
                <a:lnTo>
                  <a:pt x="5780635" y="1630536"/>
                </a:lnTo>
                <a:lnTo>
                  <a:pt x="5784810" y="1632619"/>
                </a:lnTo>
                <a:cubicBezTo>
                  <a:pt x="5784810" y="1600305"/>
                  <a:pt x="5795597" y="1557221"/>
                  <a:pt x="5774025" y="1524908"/>
                </a:cubicBezTo>
                <a:cubicBezTo>
                  <a:pt x="5784810" y="1514137"/>
                  <a:pt x="5784810" y="1492589"/>
                  <a:pt x="5784810" y="1481818"/>
                </a:cubicBezTo>
                <a:cubicBezTo>
                  <a:pt x="5774025" y="1471047"/>
                  <a:pt x="5763243" y="1481818"/>
                  <a:pt x="5763243" y="1460276"/>
                </a:cubicBezTo>
                <a:cubicBezTo>
                  <a:pt x="5774025" y="1460276"/>
                  <a:pt x="5774025" y="1449505"/>
                  <a:pt x="5784810" y="1449505"/>
                </a:cubicBezTo>
                <a:lnTo>
                  <a:pt x="5784810" y="1460276"/>
                </a:lnTo>
                <a:cubicBezTo>
                  <a:pt x="5795597" y="1449505"/>
                  <a:pt x="5795597" y="1425271"/>
                  <a:pt x="5792901" y="1398340"/>
                </a:cubicBezTo>
                <a:cubicBezTo>
                  <a:pt x="5790204" y="1371410"/>
                  <a:pt x="5784810" y="1341789"/>
                  <a:pt x="5784810" y="1320246"/>
                </a:cubicBezTo>
                <a:cubicBezTo>
                  <a:pt x="5774025" y="1309475"/>
                  <a:pt x="5784810" y="1244849"/>
                  <a:pt x="5763243" y="1277162"/>
                </a:cubicBezTo>
                <a:cubicBezTo>
                  <a:pt x="5763243" y="1261005"/>
                  <a:pt x="5763243" y="1238789"/>
                  <a:pt x="5758693" y="1233235"/>
                </a:cubicBezTo>
                <a:close/>
                <a:moveTo>
                  <a:pt x="6268923" y="1199072"/>
                </a:moveTo>
                <a:cubicBezTo>
                  <a:pt x="6280102" y="1209723"/>
                  <a:pt x="6280102" y="1199072"/>
                  <a:pt x="6291286" y="1220368"/>
                </a:cubicBezTo>
                <a:cubicBezTo>
                  <a:pt x="6280102" y="1220368"/>
                  <a:pt x="6280102" y="1220368"/>
                  <a:pt x="6280102" y="1231018"/>
                </a:cubicBezTo>
                <a:cubicBezTo>
                  <a:pt x="6291286" y="1231018"/>
                  <a:pt x="6291286" y="1231018"/>
                  <a:pt x="6291286" y="1241668"/>
                </a:cubicBezTo>
                <a:cubicBezTo>
                  <a:pt x="6291286" y="1252314"/>
                  <a:pt x="6313648" y="1305561"/>
                  <a:pt x="6302464" y="1305561"/>
                </a:cubicBezTo>
                <a:cubicBezTo>
                  <a:pt x="6302464" y="1305561"/>
                  <a:pt x="6313648" y="1326857"/>
                  <a:pt x="6302464" y="1326857"/>
                </a:cubicBezTo>
                <a:cubicBezTo>
                  <a:pt x="6302464" y="1316206"/>
                  <a:pt x="6302464" y="1305561"/>
                  <a:pt x="6291286" y="1305561"/>
                </a:cubicBezTo>
                <a:cubicBezTo>
                  <a:pt x="6291286" y="1284261"/>
                  <a:pt x="6302464" y="1284261"/>
                  <a:pt x="6291286" y="1252314"/>
                </a:cubicBezTo>
                <a:cubicBezTo>
                  <a:pt x="6280102" y="1252314"/>
                  <a:pt x="6291286" y="1241668"/>
                  <a:pt x="6268923" y="1231018"/>
                </a:cubicBezTo>
                <a:cubicBezTo>
                  <a:pt x="6280102" y="1231018"/>
                  <a:pt x="6257740" y="1199072"/>
                  <a:pt x="6268923" y="1199072"/>
                </a:cubicBezTo>
                <a:close/>
                <a:moveTo>
                  <a:pt x="6561228" y="1159137"/>
                </a:moveTo>
                <a:cubicBezTo>
                  <a:pt x="6561228" y="1181500"/>
                  <a:pt x="6561228" y="1192682"/>
                  <a:pt x="6561228" y="1203866"/>
                </a:cubicBezTo>
                <a:cubicBezTo>
                  <a:pt x="6561228" y="1215045"/>
                  <a:pt x="6545255" y="1192682"/>
                  <a:pt x="6545255" y="1170321"/>
                </a:cubicBezTo>
                <a:cubicBezTo>
                  <a:pt x="6545255" y="1170321"/>
                  <a:pt x="6561228" y="1159137"/>
                  <a:pt x="6561228" y="1159137"/>
                </a:cubicBezTo>
                <a:close/>
                <a:moveTo>
                  <a:pt x="5712662" y="1121705"/>
                </a:moveTo>
                <a:cubicBezTo>
                  <a:pt x="5715658" y="1120208"/>
                  <a:pt x="5718654" y="1123204"/>
                  <a:pt x="5718654" y="1135185"/>
                </a:cubicBezTo>
                <a:cubicBezTo>
                  <a:pt x="5706671" y="1147163"/>
                  <a:pt x="5730633" y="1147163"/>
                  <a:pt x="5730633" y="1159142"/>
                </a:cubicBezTo>
                <a:cubicBezTo>
                  <a:pt x="5718654" y="1159142"/>
                  <a:pt x="5706671" y="1147163"/>
                  <a:pt x="5706671" y="1135185"/>
                </a:cubicBezTo>
                <a:cubicBezTo>
                  <a:pt x="5706671" y="1129193"/>
                  <a:pt x="5709667" y="1123203"/>
                  <a:pt x="5712662" y="1121705"/>
                </a:cubicBezTo>
                <a:close/>
                <a:moveTo>
                  <a:pt x="6249756" y="1047330"/>
                </a:moveTo>
                <a:cubicBezTo>
                  <a:pt x="6259742" y="1079276"/>
                  <a:pt x="6259742" y="1100577"/>
                  <a:pt x="6279710" y="1132519"/>
                </a:cubicBezTo>
                <a:cubicBezTo>
                  <a:pt x="6249756" y="1100577"/>
                  <a:pt x="6289690" y="1175115"/>
                  <a:pt x="6269723" y="1175115"/>
                </a:cubicBezTo>
                <a:cubicBezTo>
                  <a:pt x="6249756" y="1100577"/>
                  <a:pt x="6249756" y="1111223"/>
                  <a:pt x="6249756" y="1047330"/>
                </a:cubicBezTo>
                <a:close/>
                <a:moveTo>
                  <a:pt x="5664241" y="954153"/>
                </a:moveTo>
                <a:cubicBezTo>
                  <a:pt x="5668734" y="951491"/>
                  <a:pt x="5674725" y="954153"/>
                  <a:pt x="5674725" y="964804"/>
                </a:cubicBezTo>
                <a:cubicBezTo>
                  <a:pt x="5662746" y="964804"/>
                  <a:pt x="5674725" y="975449"/>
                  <a:pt x="5662746" y="975449"/>
                </a:cubicBezTo>
                <a:cubicBezTo>
                  <a:pt x="5656754" y="964801"/>
                  <a:pt x="5659749" y="956814"/>
                  <a:pt x="5664241" y="954153"/>
                </a:cubicBezTo>
                <a:close/>
                <a:moveTo>
                  <a:pt x="6225798" y="927525"/>
                </a:moveTo>
                <a:cubicBezTo>
                  <a:pt x="6225798" y="933119"/>
                  <a:pt x="6227791" y="947094"/>
                  <a:pt x="6228792" y="959672"/>
                </a:cubicBezTo>
                <a:cubicBezTo>
                  <a:pt x="6229788" y="972255"/>
                  <a:pt x="6229788" y="983434"/>
                  <a:pt x="6225798" y="983434"/>
                </a:cubicBezTo>
                <a:cubicBezTo>
                  <a:pt x="6225798" y="961071"/>
                  <a:pt x="6217809" y="927525"/>
                  <a:pt x="6225798" y="927525"/>
                </a:cubicBezTo>
                <a:close/>
                <a:moveTo>
                  <a:pt x="5644776" y="887595"/>
                </a:moveTo>
                <a:cubicBezTo>
                  <a:pt x="5644776" y="887595"/>
                  <a:pt x="5652262" y="901575"/>
                  <a:pt x="5657252" y="912754"/>
                </a:cubicBezTo>
                <a:cubicBezTo>
                  <a:pt x="5662243" y="923938"/>
                  <a:pt x="5664744" y="932324"/>
                  <a:pt x="5654758" y="921141"/>
                </a:cubicBezTo>
                <a:cubicBezTo>
                  <a:pt x="5654758" y="921141"/>
                  <a:pt x="5654758" y="909956"/>
                  <a:pt x="5654758" y="909956"/>
                </a:cubicBezTo>
                <a:cubicBezTo>
                  <a:pt x="5654758" y="909956"/>
                  <a:pt x="5634789" y="887595"/>
                  <a:pt x="5644776" y="887595"/>
                </a:cubicBezTo>
                <a:close/>
                <a:moveTo>
                  <a:pt x="6569218" y="863637"/>
                </a:moveTo>
                <a:cubicBezTo>
                  <a:pt x="6580400" y="928808"/>
                  <a:pt x="6602763" y="993977"/>
                  <a:pt x="6613942" y="1070010"/>
                </a:cubicBezTo>
                <a:cubicBezTo>
                  <a:pt x="6602763" y="1070010"/>
                  <a:pt x="6625126" y="1135179"/>
                  <a:pt x="6602763" y="1124319"/>
                </a:cubicBezTo>
                <a:cubicBezTo>
                  <a:pt x="6613942" y="1091733"/>
                  <a:pt x="6602763" y="1048286"/>
                  <a:pt x="6591579" y="1004839"/>
                </a:cubicBezTo>
                <a:cubicBezTo>
                  <a:pt x="6580400" y="950531"/>
                  <a:pt x="6569218" y="907084"/>
                  <a:pt x="6569218" y="863637"/>
                </a:cubicBezTo>
                <a:close/>
                <a:moveTo>
                  <a:pt x="6545255" y="863632"/>
                </a:moveTo>
                <a:cubicBezTo>
                  <a:pt x="6557239" y="874615"/>
                  <a:pt x="6569218" y="951487"/>
                  <a:pt x="6569218" y="951487"/>
                </a:cubicBezTo>
                <a:cubicBezTo>
                  <a:pt x="6557239" y="918544"/>
                  <a:pt x="6557239" y="907562"/>
                  <a:pt x="6545255" y="863632"/>
                </a:cubicBezTo>
                <a:close/>
                <a:moveTo>
                  <a:pt x="6193846" y="855648"/>
                </a:moveTo>
                <a:cubicBezTo>
                  <a:pt x="6204498" y="855648"/>
                  <a:pt x="6204498" y="866299"/>
                  <a:pt x="6215143" y="866299"/>
                </a:cubicBezTo>
                <a:cubicBezTo>
                  <a:pt x="6204498" y="898245"/>
                  <a:pt x="6225793" y="898245"/>
                  <a:pt x="6215143" y="919541"/>
                </a:cubicBezTo>
                <a:cubicBezTo>
                  <a:pt x="6215143" y="898245"/>
                  <a:pt x="6204498" y="876950"/>
                  <a:pt x="6193846" y="855648"/>
                </a:cubicBezTo>
                <a:close/>
                <a:moveTo>
                  <a:pt x="6185863" y="815714"/>
                </a:moveTo>
                <a:cubicBezTo>
                  <a:pt x="6189857" y="815714"/>
                  <a:pt x="6193852" y="823204"/>
                  <a:pt x="6195845" y="831938"/>
                </a:cubicBezTo>
                <a:cubicBezTo>
                  <a:pt x="6197842" y="840671"/>
                  <a:pt x="6197842" y="850657"/>
                  <a:pt x="6193852" y="855648"/>
                </a:cubicBezTo>
                <a:cubicBezTo>
                  <a:pt x="6193852" y="835681"/>
                  <a:pt x="6185863" y="835681"/>
                  <a:pt x="6185863" y="815714"/>
                </a:cubicBezTo>
                <a:close/>
                <a:moveTo>
                  <a:pt x="6082036" y="536192"/>
                </a:moveTo>
                <a:cubicBezTo>
                  <a:pt x="6116643" y="568138"/>
                  <a:pt x="6128184" y="632031"/>
                  <a:pt x="6151256" y="663977"/>
                </a:cubicBezTo>
                <a:cubicBezTo>
                  <a:pt x="6139720" y="685277"/>
                  <a:pt x="6185863" y="727868"/>
                  <a:pt x="6174328" y="759815"/>
                </a:cubicBezTo>
                <a:cubicBezTo>
                  <a:pt x="6162791" y="727868"/>
                  <a:pt x="6151256" y="695923"/>
                  <a:pt x="6128184" y="653332"/>
                </a:cubicBezTo>
                <a:cubicBezTo>
                  <a:pt x="6116643" y="621385"/>
                  <a:pt x="6105107" y="578788"/>
                  <a:pt x="6082036" y="536192"/>
                </a:cubicBezTo>
                <a:close/>
                <a:moveTo>
                  <a:pt x="6120973" y="494425"/>
                </a:moveTo>
                <a:cubicBezTo>
                  <a:pt x="6122636" y="494924"/>
                  <a:pt x="6124632" y="496255"/>
                  <a:pt x="6127294" y="498918"/>
                </a:cubicBezTo>
                <a:cubicBezTo>
                  <a:pt x="6127294" y="520214"/>
                  <a:pt x="6127294" y="530865"/>
                  <a:pt x="6137944" y="552160"/>
                </a:cubicBezTo>
                <a:cubicBezTo>
                  <a:pt x="6137944" y="552160"/>
                  <a:pt x="6137944" y="552160"/>
                  <a:pt x="6127294" y="552160"/>
                </a:cubicBezTo>
                <a:cubicBezTo>
                  <a:pt x="6127294" y="552160"/>
                  <a:pt x="6127294" y="552160"/>
                  <a:pt x="6127294" y="541515"/>
                </a:cubicBezTo>
                <a:cubicBezTo>
                  <a:pt x="6137944" y="530865"/>
                  <a:pt x="6116647" y="498918"/>
                  <a:pt x="6105998" y="498918"/>
                </a:cubicBezTo>
                <a:cubicBezTo>
                  <a:pt x="6113986" y="498918"/>
                  <a:pt x="6115982" y="492927"/>
                  <a:pt x="6120973" y="494425"/>
                </a:cubicBezTo>
                <a:close/>
                <a:moveTo>
                  <a:pt x="6060744" y="379882"/>
                </a:moveTo>
                <a:cubicBezTo>
                  <a:pt x="6060744" y="402702"/>
                  <a:pt x="6071390" y="368472"/>
                  <a:pt x="6071390" y="391293"/>
                </a:cubicBezTo>
                <a:cubicBezTo>
                  <a:pt x="6060744" y="391293"/>
                  <a:pt x="6060744" y="391293"/>
                  <a:pt x="6071390" y="402702"/>
                </a:cubicBezTo>
                <a:cubicBezTo>
                  <a:pt x="6071390" y="414112"/>
                  <a:pt x="6071390" y="402702"/>
                  <a:pt x="6082041" y="414112"/>
                </a:cubicBezTo>
                <a:cubicBezTo>
                  <a:pt x="6082041" y="448338"/>
                  <a:pt x="6050095" y="391293"/>
                  <a:pt x="6060744" y="379882"/>
                </a:cubicBezTo>
                <a:close/>
                <a:moveTo>
                  <a:pt x="5482852" y="372351"/>
                </a:moveTo>
                <a:cubicBezTo>
                  <a:pt x="5488243" y="377736"/>
                  <a:pt x="5490938" y="383122"/>
                  <a:pt x="5493634" y="388508"/>
                </a:cubicBezTo>
                <a:lnTo>
                  <a:pt x="5499910" y="397913"/>
                </a:lnTo>
                <a:lnTo>
                  <a:pt x="5499869" y="398271"/>
                </a:lnTo>
                <a:cubicBezTo>
                  <a:pt x="5500374" y="399955"/>
                  <a:pt x="5501723" y="401975"/>
                  <a:pt x="5504419" y="404670"/>
                </a:cubicBezTo>
                <a:cubicBezTo>
                  <a:pt x="5504419" y="415440"/>
                  <a:pt x="5493633" y="415440"/>
                  <a:pt x="5493633" y="426211"/>
                </a:cubicBezTo>
                <a:cubicBezTo>
                  <a:pt x="5472066" y="393893"/>
                  <a:pt x="5482852" y="383122"/>
                  <a:pt x="5482852" y="372351"/>
                </a:cubicBezTo>
                <a:close/>
                <a:moveTo>
                  <a:pt x="6012157" y="328542"/>
                </a:moveTo>
                <a:cubicBezTo>
                  <a:pt x="6022138" y="349843"/>
                  <a:pt x="6032124" y="360488"/>
                  <a:pt x="6032124" y="349843"/>
                </a:cubicBezTo>
                <a:cubicBezTo>
                  <a:pt x="6032124" y="360488"/>
                  <a:pt x="6042105" y="392435"/>
                  <a:pt x="6042105" y="392435"/>
                </a:cubicBezTo>
                <a:cubicBezTo>
                  <a:pt x="6032124" y="371138"/>
                  <a:pt x="6032124" y="360488"/>
                  <a:pt x="6022138" y="360488"/>
                </a:cubicBezTo>
                <a:cubicBezTo>
                  <a:pt x="6022138" y="349843"/>
                  <a:pt x="6002170" y="328542"/>
                  <a:pt x="6012157" y="328542"/>
                </a:cubicBezTo>
                <a:close/>
                <a:moveTo>
                  <a:pt x="6054089" y="320552"/>
                </a:moveTo>
                <a:cubicBezTo>
                  <a:pt x="6054089" y="341854"/>
                  <a:pt x="6066068" y="373800"/>
                  <a:pt x="6066068" y="373800"/>
                </a:cubicBezTo>
                <a:cubicBezTo>
                  <a:pt x="6054089" y="363150"/>
                  <a:pt x="6054089" y="373800"/>
                  <a:pt x="6054089" y="384445"/>
                </a:cubicBezTo>
                <a:cubicBezTo>
                  <a:pt x="6054089" y="352499"/>
                  <a:pt x="6042105" y="320552"/>
                  <a:pt x="6054089" y="320552"/>
                </a:cubicBezTo>
                <a:close/>
                <a:moveTo>
                  <a:pt x="5371237" y="280623"/>
                </a:moveTo>
                <a:cubicBezTo>
                  <a:pt x="5383215" y="292601"/>
                  <a:pt x="5419156" y="316563"/>
                  <a:pt x="5407177" y="328542"/>
                </a:cubicBezTo>
                <a:cubicBezTo>
                  <a:pt x="5395198" y="304585"/>
                  <a:pt x="5395198" y="304585"/>
                  <a:pt x="5383215" y="304585"/>
                </a:cubicBezTo>
                <a:cubicBezTo>
                  <a:pt x="5383215" y="292601"/>
                  <a:pt x="5371237" y="280623"/>
                  <a:pt x="5371237" y="280623"/>
                </a:cubicBezTo>
                <a:close/>
                <a:moveTo>
                  <a:pt x="5427391" y="194162"/>
                </a:moveTo>
                <a:lnTo>
                  <a:pt x="5450498" y="243092"/>
                </a:lnTo>
                <a:cubicBezTo>
                  <a:pt x="5439712" y="232322"/>
                  <a:pt x="5461284" y="264640"/>
                  <a:pt x="5461284" y="275411"/>
                </a:cubicBezTo>
                <a:close/>
                <a:moveTo>
                  <a:pt x="5323081" y="189236"/>
                </a:moveTo>
                <a:lnTo>
                  <a:pt x="5349211" y="242781"/>
                </a:lnTo>
                <a:lnTo>
                  <a:pt x="5342656" y="225590"/>
                </a:lnTo>
                <a:cubicBezTo>
                  <a:pt x="5342656" y="216167"/>
                  <a:pt x="5342656" y="205396"/>
                  <a:pt x="5331869" y="189236"/>
                </a:cubicBezTo>
                <a:close/>
                <a:moveTo>
                  <a:pt x="6329621" y="176795"/>
                </a:moveTo>
                <a:cubicBezTo>
                  <a:pt x="6340272" y="198096"/>
                  <a:pt x="6350917" y="230042"/>
                  <a:pt x="6361567" y="240688"/>
                </a:cubicBezTo>
                <a:cubicBezTo>
                  <a:pt x="6350917" y="240688"/>
                  <a:pt x="6329621" y="187445"/>
                  <a:pt x="6329621" y="176795"/>
                </a:cubicBezTo>
                <a:close/>
                <a:moveTo>
                  <a:pt x="5403339" y="146152"/>
                </a:moveTo>
                <a:lnTo>
                  <a:pt x="5407363" y="146152"/>
                </a:lnTo>
                <a:lnTo>
                  <a:pt x="5427391" y="194162"/>
                </a:lnTo>
                <a:lnTo>
                  <a:pt x="5416797" y="171735"/>
                </a:lnTo>
                <a:close/>
                <a:moveTo>
                  <a:pt x="5375009" y="92291"/>
                </a:moveTo>
                <a:lnTo>
                  <a:pt x="5403339" y="146152"/>
                </a:lnTo>
                <a:lnTo>
                  <a:pt x="5396576" y="146152"/>
                </a:lnTo>
                <a:cubicBezTo>
                  <a:pt x="5407363" y="167695"/>
                  <a:pt x="5407363" y="178466"/>
                  <a:pt x="5418144" y="200008"/>
                </a:cubicBezTo>
                <a:cubicBezTo>
                  <a:pt x="5407363" y="200008"/>
                  <a:pt x="5396576" y="210779"/>
                  <a:pt x="5396576" y="189236"/>
                </a:cubicBezTo>
                <a:cubicBezTo>
                  <a:pt x="5396576" y="189236"/>
                  <a:pt x="5407363" y="189236"/>
                  <a:pt x="5407363" y="189236"/>
                </a:cubicBezTo>
                <a:cubicBezTo>
                  <a:pt x="5396576" y="167695"/>
                  <a:pt x="5385791" y="156923"/>
                  <a:pt x="5375009" y="135381"/>
                </a:cubicBezTo>
                <a:cubicBezTo>
                  <a:pt x="5353437" y="124610"/>
                  <a:pt x="5364223" y="146152"/>
                  <a:pt x="5342656" y="156923"/>
                </a:cubicBezTo>
                <a:cubicBezTo>
                  <a:pt x="5342656" y="167695"/>
                  <a:pt x="5353437" y="167695"/>
                  <a:pt x="5353437" y="178466"/>
                </a:cubicBezTo>
                <a:cubicBezTo>
                  <a:pt x="5342656" y="178466"/>
                  <a:pt x="5342656" y="189236"/>
                  <a:pt x="5345352" y="204048"/>
                </a:cubicBezTo>
                <a:lnTo>
                  <a:pt x="5352848" y="250236"/>
                </a:lnTo>
                <a:lnTo>
                  <a:pt x="5457173" y="463984"/>
                </a:lnTo>
                <a:lnTo>
                  <a:pt x="5459091" y="456327"/>
                </a:lnTo>
                <a:lnTo>
                  <a:pt x="5467074" y="477627"/>
                </a:lnTo>
                <a:lnTo>
                  <a:pt x="5464630" y="479257"/>
                </a:lnTo>
                <a:lnTo>
                  <a:pt x="5490136" y="531519"/>
                </a:lnTo>
                <a:lnTo>
                  <a:pt x="5544707" y="628488"/>
                </a:lnTo>
                <a:lnTo>
                  <a:pt x="5610828" y="837377"/>
                </a:lnTo>
                <a:lnTo>
                  <a:pt x="5610828" y="799745"/>
                </a:lnTo>
                <a:cubicBezTo>
                  <a:pt x="5610828" y="811723"/>
                  <a:pt x="5618816" y="811723"/>
                  <a:pt x="5618816" y="835686"/>
                </a:cubicBezTo>
                <a:lnTo>
                  <a:pt x="5613036" y="844354"/>
                </a:lnTo>
                <a:lnTo>
                  <a:pt x="5618027" y="860116"/>
                </a:lnTo>
                <a:lnTo>
                  <a:pt x="5622811" y="855648"/>
                </a:lnTo>
                <a:cubicBezTo>
                  <a:pt x="5634789" y="878011"/>
                  <a:pt x="5622811" y="889195"/>
                  <a:pt x="5634789" y="911556"/>
                </a:cubicBezTo>
                <a:lnTo>
                  <a:pt x="5633864" y="910153"/>
                </a:lnTo>
                <a:lnTo>
                  <a:pt x="5688112" y="1081545"/>
                </a:lnTo>
                <a:lnTo>
                  <a:pt x="5699185" y="1079669"/>
                </a:lnTo>
                <a:cubicBezTo>
                  <a:pt x="5703678" y="1079669"/>
                  <a:pt x="5706671" y="1082467"/>
                  <a:pt x="5706671" y="1093645"/>
                </a:cubicBezTo>
                <a:lnTo>
                  <a:pt x="5695301" y="1104260"/>
                </a:lnTo>
                <a:lnTo>
                  <a:pt x="5735593" y="1231547"/>
                </a:lnTo>
                <a:lnTo>
                  <a:pt x="5748412" y="1224650"/>
                </a:lnTo>
                <a:cubicBezTo>
                  <a:pt x="5752457" y="1220610"/>
                  <a:pt x="5752457" y="1217918"/>
                  <a:pt x="5741676" y="1223306"/>
                </a:cubicBezTo>
                <a:cubicBezTo>
                  <a:pt x="5741676" y="1190988"/>
                  <a:pt x="5763243" y="1212530"/>
                  <a:pt x="5752457" y="1180217"/>
                </a:cubicBezTo>
                <a:cubicBezTo>
                  <a:pt x="5741676" y="1180217"/>
                  <a:pt x="5741676" y="1190988"/>
                  <a:pt x="5741676" y="1180217"/>
                </a:cubicBezTo>
                <a:cubicBezTo>
                  <a:pt x="5730890" y="1147903"/>
                  <a:pt x="5752457" y="1180217"/>
                  <a:pt x="5752457" y="1158674"/>
                </a:cubicBezTo>
                <a:cubicBezTo>
                  <a:pt x="5741676" y="1137132"/>
                  <a:pt x="5730890" y="1137132"/>
                  <a:pt x="5730890" y="1137132"/>
                </a:cubicBezTo>
                <a:cubicBezTo>
                  <a:pt x="5730890" y="1104818"/>
                  <a:pt x="5709322" y="1040186"/>
                  <a:pt x="5730890" y="1083277"/>
                </a:cubicBezTo>
                <a:cubicBezTo>
                  <a:pt x="5730890" y="1061729"/>
                  <a:pt x="5730890" y="1050958"/>
                  <a:pt x="5720103" y="1040186"/>
                </a:cubicBezTo>
                <a:cubicBezTo>
                  <a:pt x="5720103" y="1061729"/>
                  <a:pt x="5720103" y="1050958"/>
                  <a:pt x="5709322" y="1050958"/>
                </a:cubicBezTo>
                <a:lnTo>
                  <a:pt x="5696352" y="1012109"/>
                </a:lnTo>
                <a:lnTo>
                  <a:pt x="5677387" y="985430"/>
                </a:lnTo>
                <a:cubicBezTo>
                  <a:pt x="5677387" y="985430"/>
                  <a:pt x="5677387" y="975444"/>
                  <a:pt x="5677387" y="975444"/>
                </a:cubicBezTo>
                <a:lnTo>
                  <a:pt x="5695381" y="1009191"/>
                </a:lnTo>
                <a:lnTo>
                  <a:pt x="5676968" y="954018"/>
                </a:lnTo>
                <a:cubicBezTo>
                  <a:pt x="5687755" y="943246"/>
                  <a:pt x="5698535" y="964789"/>
                  <a:pt x="5698535" y="954018"/>
                </a:cubicBezTo>
                <a:cubicBezTo>
                  <a:pt x="5687755" y="943246"/>
                  <a:pt x="5698535" y="932470"/>
                  <a:pt x="5687755" y="921699"/>
                </a:cubicBezTo>
                <a:cubicBezTo>
                  <a:pt x="5687755" y="921699"/>
                  <a:pt x="5676968" y="921699"/>
                  <a:pt x="5676968" y="910927"/>
                </a:cubicBezTo>
                <a:cubicBezTo>
                  <a:pt x="5666182" y="900157"/>
                  <a:pt x="5666182" y="878614"/>
                  <a:pt x="5666182" y="867843"/>
                </a:cubicBezTo>
                <a:cubicBezTo>
                  <a:pt x="5655401" y="846301"/>
                  <a:pt x="5655401" y="835530"/>
                  <a:pt x="5644615" y="835530"/>
                </a:cubicBezTo>
                <a:cubicBezTo>
                  <a:pt x="5644615" y="846301"/>
                  <a:pt x="5666182" y="878614"/>
                  <a:pt x="5655401" y="878614"/>
                </a:cubicBezTo>
                <a:cubicBezTo>
                  <a:pt x="5633828" y="846301"/>
                  <a:pt x="5644615" y="824759"/>
                  <a:pt x="5633828" y="803211"/>
                </a:cubicBezTo>
                <a:cubicBezTo>
                  <a:pt x="5644615" y="803211"/>
                  <a:pt x="5644615" y="803211"/>
                  <a:pt x="5644615" y="803211"/>
                </a:cubicBezTo>
                <a:cubicBezTo>
                  <a:pt x="5633828" y="770898"/>
                  <a:pt x="5644615" y="738585"/>
                  <a:pt x="5623048" y="738585"/>
                </a:cubicBezTo>
                <a:cubicBezTo>
                  <a:pt x="5633828" y="770898"/>
                  <a:pt x="5623048" y="803211"/>
                  <a:pt x="5612262" y="792441"/>
                </a:cubicBezTo>
                <a:cubicBezTo>
                  <a:pt x="5601481" y="770898"/>
                  <a:pt x="5601481" y="738585"/>
                  <a:pt x="5590694" y="727814"/>
                </a:cubicBezTo>
                <a:cubicBezTo>
                  <a:pt x="5590694" y="706271"/>
                  <a:pt x="5601481" y="738585"/>
                  <a:pt x="5601481" y="717042"/>
                </a:cubicBezTo>
                <a:cubicBezTo>
                  <a:pt x="5590694" y="695500"/>
                  <a:pt x="5579908" y="630869"/>
                  <a:pt x="5569127" y="598555"/>
                </a:cubicBezTo>
                <a:cubicBezTo>
                  <a:pt x="5569127" y="598555"/>
                  <a:pt x="5579908" y="630869"/>
                  <a:pt x="5590694" y="630869"/>
                </a:cubicBezTo>
                <a:cubicBezTo>
                  <a:pt x="5590694" y="598555"/>
                  <a:pt x="5569127" y="577012"/>
                  <a:pt x="5558341" y="544699"/>
                </a:cubicBezTo>
                <a:cubicBezTo>
                  <a:pt x="5547559" y="523151"/>
                  <a:pt x="5536773" y="501610"/>
                  <a:pt x="5525987" y="480067"/>
                </a:cubicBezTo>
                <a:cubicBezTo>
                  <a:pt x="5536773" y="490838"/>
                  <a:pt x="5547559" y="512381"/>
                  <a:pt x="5558341" y="523151"/>
                </a:cubicBezTo>
                <a:cubicBezTo>
                  <a:pt x="5547559" y="480067"/>
                  <a:pt x="5525987" y="458525"/>
                  <a:pt x="5504419" y="404670"/>
                </a:cubicBezTo>
                <a:lnTo>
                  <a:pt x="5499910" y="397913"/>
                </a:lnTo>
                <a:lnTo>
                  <a:pt x="5500374" y="393893"/>
                </a:lnTo>
                <a:cubicBezTo>
                  <a:pt x="5501723" y="391200"/>
                  <a:pt x="5504419" y="388507"/>
                  <a:pt x="5504419" y="383122"/>
                </a:cubicBezTo>
                <a:cubicBezTo>
                  <a:pt x="5493633" y="361580"/>
                  <a:pt x="5450498" y="329267"/>
                  <a:pt x="5439712" y="318495"/>
                </a:cubicBezTo>
                <a:cubicBezTo>
                  <a:pt x="5461284" y="307724"/>
                  <a:pt x="5472066" y="340038"/>
                  <a:pt x="5493633" y="361580"/>
                </a:cubicBezTo>
                <a:cubicBezTo>
                  <a:pt x="5482852" y="318495"/>
                  <a:pt x="5461284" y="318495"/>
                  <a:pt x="5450498" y="286182"/>
                </a:cubicBezTo>
                <a:cubicBezTo>
                  <a:pt x="5461284" y="286182"/>
                  <a:pt x="5472066" y="318495"/>
                  <a:pt x="5482852" y="307724"/>
                </a:cubicBezTo>
                <a:cubicBezTo>
                  <a:pt x="5493633" y="340038"/>
                  <a:pt x="5504419" y="372351"/>
                  <a:pt x="5515206" y="393893"/>
                </a:cubicBezTo>
                <a:lnTo>
                  <a:pt x="5541084" y="439136"/>
                </a:lnTo>
                <a:lnTo>
                  <a:pt x="5540818" y="439674"/>
                </a:lnTo>
                <a:cubicBezTo>
                  <a:pt x="5539469" y="442365"/>
                  <a:pt x="5542166" y="447754"/>
                  <a:pt x="5558341" y="469296"/>
                </a:cubicBezTo>
                <a:lnTo>
                  <a:pt x="5541084" y="439136"/>
                </a:lnTo>
                <a:lnTo>
                  <a:pt x="5547479" y="426363"/>
                </a:lnTo>
                <a:lnTo>
                  <a:pt x="5546935" y="425975"/>
                </a:lnTo>
                <a:lnTo>
                  <a:pt x="5547519" y="426287"/>
                </a:lnTo>
                <a:lnTo>
                  <a:pt x="5547559" y="426211"/>
                </a:lnTo>
                <a:cubicBezTo>
                  <a:pt x="5536773" y="404670"/>
                  <a:pt x="5515206" y="372351"/>
                  <a:pt x="5504419" y="361580"/>
                </a:cubicBezTo>
                <a:cubicBezTo>
                  <a:pt x="5515206" y="372351"/>
                  <a:pt x="5515206" y="372351"/>
                  <a:pt x="5515206" y="372351"/>
                </a:cubicBezTo>
                <a:cubicBezTo>
                  <a:pt x="5515206" y="340038"/>
                  <a:pt x="5482852" y="307724"/>
                  <a:pt x="5493633" y="307724"/>
                </a:cubicBezTo>
                <a:cubicBezTo>
                  <a:pt x="5493633" y="318495"/>
                  <a:pt x="5504419" y="329267"/>
                  <a:pt x="5504419" y="329267"/>
                </a:cubicBezTo>
                <a:cubicBezTo>
                  <a:pt x="5482852" y="264640"/>
                  <a:pt x="5461284" y="232322"/>
                  <a:pt x="5450498" y="189236"/>
                </a:cubicBezTo>
                <a:cubicBezTo>
                  <a:pt x="5428931" y="200008"/>
                  <a:pt x="5396576" y="81520"/>
                  <a:pt x="5375009" y="92291"/>
                </a:cubicBezTo>
                <a:close/>
                <a:moveTo>
                  <a:pt x="5309342" y="64983"/>
                </a:moveTo>
                <a:cubicBezTo>
                  <a:pt x="5319323" y="76167"/>
                  <a:pt x="5329309" y="64983"/>
                  <a:pt x="5339290" y="87346"/>
                </a:cubicBezTo>
                <a:cubicBezTo>
                  <a:pt x="5339290" y="87346"/>
                  <a:pt x="5339290" y="98530"/>
                  <a:pt x="5339290" y="98530"/>
                </a:cubicBezTo>
                <a:cubicBezTo>
                  <a:pt x="5329309" y="87346"/>
                  <a:pt x="5329309" y="76167"/>
                  <a:pt x="5319323" y="76167"/>
                </a:cubicBezTo>
                <a:cubicBezTo>
                  <a:pt x="5329309" y="87346"/>
                  <a:pt x="5329309" y="120892"/>
                  <a:pt x="5319323" y="98530"/>
                </a:cubicBezTo>
                <a:cubicBezTo>
                  <a:pt x="5329309" y="98530"/>
                  <a:pt x="5299356" y="64983"/>
                  <a:pt x="5309342" y="64983"/>
                </a:cubicBezTo>
                <a:close/>
                <a:moveTo>
                  <a:pt x="5850906" y="0"/>
                </a:moveTo>
                <a:lnTo>
                  <a:pt x="5874398" y="0"/>
                </a:lnTo>
                <a:lnTo>
                  <a:pt x="5874792" y="734"/>
                </a:lnTo>
                <a:cubicBezTo>
                  <a:pt x="5887937" y="22952"/>
                  <a:pt x="5898044" y="33050"/>
                  <a:pt x="5914221" y="49207"/>
                </a:cubicBezTo>
                <a:cubicBezTo>
                  <a:pt x="5925007" y="81520"/>
                  <a:pt x="5903440" y="38436"/>
                  <a:pt x="5903440" y="49207"/>
                </a:cubicBezTo>
                <a:cubicBezTo>
                  <a:pt x="5914221" y="59978"/>
                  <a:pt x="5914221" y="70749"/>
                  <a:pt x="5914221" y="70749"/>
                </a:cubicBezTo>
                <a:cubicBezTo>
                  <a:pt x="5925007" y="81520"/>
                  <a:pt x="5925007" y="103063"/>
                  <a:pt x="5935793" y="92291"/>
                </a:cubicBezTo>
                <a:cubicBezTo>
                  <a:pt x="5946575" y="92291"/>
                  <a:pt x="5925007" y="59978"/>
                  <a:pt x="5935793" y="70749"/>
                </a:cubicBezTo>
                <a:cubicBezTo>
                  <a:pt x="5946575" y="103063"/>
                  <a:pt x="5957361" y="113834"/>
                  <a:pt x="5968147" y="135381"/>
                </a:cubicBezTo>
                <a:cubicBezTo>
                  <a:pt x="5978927" y="146152"/>
                  <a:pt x="5968147" y="146152"/>
                  <a:pt x="5978927" y="178466"/>
                </a:cubicBezTo>
                <a:cubicBezTo>
                  <a:pt x="5989714" y="189236"/>
                  <a:pt x="5989714" y="189236"/>
                  <a:pt x="6000495" y="210779"/>
                </a:cubicBezTo>
                <a:cubicBezTo>
                  <a:pt x="6000495" y="221550"/>
                  <a:pt x="6022067" y="275411"/>
                  <a:pt x="6043635" y="307724"/>
                </a:cubicBezTo>
                <a:cubicBezTo>
                  <a:pt x="6032849" y="318495"/>
                  <a:pt x="6043635" y="340038"/>
                  <a:pt x="6043635" y="350809"/>
                </a:cubicBezTo>
                <a:cubicBezTo>
                  <a:pt x="6022067" y="307724"/>
                  <a:pt x="6022067" y="296953"/>
                  <a:pt x="6011281" y="275411"/>
                </a:cubicBezTo>
                <a:cubicBezTo>
                  <a:pt x="6011281" y="286182"/>
                  <a:pt x="6011281" y="296953"/>
                  <a:pt x="6011281" y="307724"/>
                </a:cubicBezTo>
                <a:cubicBezTo>
                  <a:pt x="6000495" y="286182"/>
                  <a:pt x="6011281" y="275411"/>
                  <a:pt x="6000495" y="264640"/>
                </a:cubicBezTo>
                <a:cubicBezTo>
                  <a:pt x="5989714" y="275411"/>
                  <a:pt x="5978927" y="210779"/>
                  <a:pt x="5968147" y="210779"/>
                </a:cubicBezTo>
                <a:cubicBezTo>
                  <a:pt x="5968147" y="210779"/>
                  <a:pt x="5968147" y="221550"/>
                  <a:pt x="5957361" y="221550"/>
                </a:cubicBezTo>
                <a:cubicBezTo>
                  <a:pt x="5946575" y="167695"/>
                  <a:pt x="5914221" y="92291"/>
                  <a:pt x="5892653" y="70749"/>
                </a:cubicBezTo>
                <a:cubicBezTo>
                  <a:pt x="5914221" y="70749"/>
                  <a:pt x="5849518" y="-15425"/>
                  <a:pt x="5860300" y="27664"/>
                </a:cubicBezTo>
                <a:cubicBezTo>
                  <a:pt x="5854907" y="16892"/>
                  <a:pt x="5852211" y="10159"/>
                  <a:pt x="5851033" y="5783"/>
                </a:cubicBezTo>
                <a:close/>
                <a:moveTo>
                  <a:pt x="5255220" y="0"/>
                </a:moveTo>
                <a:lnTo>
                  <a:pt x="5268134" y="0"/>
                </a:lnTo>
                <a:lnTo>
                  <a:pt x="5275397" y="5086"/>
                </a:lnTo>
                <a:cubicBezTo>
                  <a:pt x="5264748" y="15072"/>
                  <a:pt x="5264748" y="25053"/>
                  <a:pt x="5254103" y="15072"/>
                </a:cubicBezTo>
                <a:cubicBezTo>
                  <a:pt x="5254103" y="15072"/>
                  <a:pt x="5256763" y="15072"/>
                  <a:pt x="5258094" y="12576"/>
                </a:cubicBezTo>
                <a:close/>
                <a:moveTo>
                  <a:pt x="5244419" y="0"/>
                </a:moveTo>
                <a:lnTo>
                  <a:pt x="5250621" y="0"/>
                </a:lnTo>
                <a:lnTo>
                  <a:pt x="5248777" y="2592"/>
                </a:lnTo>
                <a:cubicBezTo>
                  <a:pt x="5247445" y="3841"/>
                  <a:pt x="5246114" y="4464"/>
                  <a:pt x="5245116" y="3529"/>
                </a:cubicBezTo>
                <a:close/>
                <a:moveTo>
                  <a:pt x="0" y="0"/>
                </a:moveTo>
                <a:lnTo>
                  <a:pt x="5222830" y="0"/>
                </a:lnTo>
                <a:lnTo>
                  <a:pt x="5243417" y="26024"/>
                </a:lnTo>
                <a:lnTo>
                  <a:pt x="5290651" y="122798"/>
                </a:lnTo>
                <a:lnTo>
                  <a:pt x="5291849" y="123498"/>
                </a:lnTo>
                <a:lnTo>
                  <a:pt x="5285047" y="104717"/>
                </a:lnTo>
                <a:cubicBezTo>
                  <a:pt x="5283382" y="97730"/>
                  <a:pt x="5283382" y="92140"/>
                  <a:pt x="5283382" y="80956"/>
                </a:cubicBezTo>
                <a:cubicBezTo>
                  <a:pt x="5283382" y="92140"/>
                  <a:pt x="5296693" y="103319"/>
                  <a:pt x="5310006" y="92140"/>
                </a:cubicBezTo>
                <a:cubicBezTo>
                  <a:pt x="5310006" y="103319"/>
                  <a:pt x="5323317" y="103319"/>
                  <a:pt x="5323317" y="114503"/>
                </a:cubicBezTo>
                <a:cubicBezTo>
                  <a:pt x="5310006" y="108913"/>
                  <a:pt x="5306680" y="108913"/>
                  <a:pt x="5305015" y="113104"/>
                </a:cubicBezTo>
                <a:lnTo>
                  <a:pt x="5299692" y="128307"/>
                </a:lnTo>
                <a:lnTo>
                  <a:pt x="5311338" y="143249"/>
                </a:lnTo>
                <a:cubicBezTo>
                  <a:pt x="5305346" y="137659"/>
                  <a:pt x="5308340" y="146047"/>
                  <a:pt x="5309840" y="153034"/>
                </a:cubicBezTo>
                <a:lnTo>
                  <a:pt x="5305678" y="153593"/>
                </a:lnTo>
                <a:lnTo>
                  <a:pt x="5318991" y="180860"/>
                </a:lnTo>
                <a:lnTo>
                  <a:pt x="5317043" y="173077"/>
                </a:lnTo>
                <a:cubicBezTo>
                  <a:pt x="5312999" y="165003"/>
                  <a:pt x="5310301" y="156923"/>
                  <a:pt x="5321088" y="156923"/>
                </a:cubicBezTo>
                <a:cubicBezTo>
                  <a:pt x="5331869" y="178466"/>
                  <a:pt x="5331869" y="189236"/>
                  <a:pt x="5342656" y="189236"/>
                </a:cubicBezTo>
                <a:cubicBezTo>
                  <a:pt x="5342656" y="178466"/>
                  <a:pt x="5342656" y="178466"/>
                  <a:pt x="5342656" y="178466"/>
                </a:cubicBezTo>
                <a:cubicBezTo>
                  <a:pt x="5331869" y="146152"/>
                  <a:pt x="5321088" y="156923"/>
                  <a:pt x="5321088" y="146152"/>
                </a:cubicBezTo>
                <a:cubicBezTo>
                  <a:pt x="5321088" y="135381"/>
                  <a:pt x="5321088" y="135381"/>
                  <a:pt x="5321088" y="135381"/>
                </a:cubicBezTo>
                <a:cubicBezTo>
                  <a:pt x="5331869" y="124610"/>
                  <a:pt x="5331869" y="156923"/>
                  <a:pt x="5342656" y="146152"/>
                </a:cubicBezTo>
                <a:cubicBezTo>
                  <a:pt x="5342656" y="135381"/>
                  <a:pt x="5353437" y="124610"/>
                  <a:pt x="5353437" y="113834"/>
                </a:cubicBezTo>
                <a:cubicBezTo>
                  <a:pt x="5364223" y="103063"/>
                  <a:pt x="5364223" y="92291"/>
                  <a:pt x="5342656" y="70749"/>
                </a:cubicBezTo>
                <a:cubicBezTo>
                  <a:pt x="5326479" y="65363"/>
                  <a:pt x="5318390" y="54592"/>
                  <a:pt x="5311650" y="39782"/>
                </a:cubicBezTo>
                <a:lnTo>
                  <a:pt x="5295138" y="0"/>
                </a:lnTo>
                <a:lnTo>
                  <a:pt x="5359985" y="0"/>
                </a:lnTo>
                <a:lnTo>
                  <a:pt x="5407494" y="80670"/>
                </a:lnTo>
                <a:lnTo>
                  <a:pt x="5407363" y="81520"/>
                </a:lnTo>
                <a:lnTo>
                  <a:pt x="5413823" y="91421"/>
                </a:lnTo>
                <a:lnTo>
                  <a:pt x="5439712" y="135381"/>
                </a:lnTo>
                <a:cubicBezTo>
                  <a:pt x="5434319" y="124610"/>
                  <a:pt x="5431626" y="119222"/>
                  <a:pt x="5427583" y="112490"/>
                </a:cubicBezTo>
                <a:lnTo>
                  <a:pt x="5413823" y="91421"/>
                </a:lnTo>
                <a:lnTo>
                  <a:pt x="5407494" y="80670"/>
                </a:lnTo>
                <a:lnTo>
                  <a:pt x="5410054" y="64018"/>
                </a:lnTo>
                <a:cubicBezTo>
                  <a:pt x="5404667" y="54595"/>
                  <a:pt x="5396576" y="43823"/>
                  <a:pt x="5396576" y="38436"/>
                </a:cubicBezTo>
                <a:cubicBezTo>
                  <a:pt x="5401970" y="49207"/>
                  <a:pt x="5399273" y="43823"/>
                  <a:pt x="5397925" y="38436"/>
                </a:cubicBezTo>
                <a:lnTo>
                  <a:pt x="5403183" y="38436"/>
                </a:lnTo>
                <a:lnTo>
                  <a:pt x="5403183" y="30689"/>
                </a:lnTo>
                <a:lnTo>
                  <a:pt x="5386639" y="0"/>
                </a:lnTo>
                <a:lnTo>
                  <a:pt x="5405883" y="0"/>
                </a:lnTo>
                <a:lnTo>
                  <a:pt x="5418144" y="16893"/>
                </a:lnTo>
                <a:cubicBezTo>
                  <a:pt x="5418144" y="16893"/>
                  <a:pt x="5418144" y="16893"/>
                  <a:pt x="5418144" y="27664"/>
                </a:cubicBezTo>
                <a:cubicBezTo>
                  <a:pt x="5428928" y="38435"/>
                  <a:pt x="5426233" y="30357"/>
                  <a:pt x="5420841" y="18239"/>
                </a:cubicBezTo>
                <a:lnTo>
                  <a:pt x="5412586" y="0"/>
                </a:lnTo>
                <a:lnTo>
                  <a:pt x="5421569" y="0"/>
                </a:lnTo>
                <a:lnTo>
                  <a:pt x="5438366" y="18239"/>
                </a:lnTo>
                <a:cubicBezTo>
                  <a:pt x="5447803" y="30357"/>
                  <a:pt x="5455891" y="43822"/>
                  <a:pt x="5461284" y="59978"/>
                </a:cubicBezTo>
                <a:cubicBezTo>
                  <a:pt x="5461284" y="49207"/>
                  <a:pt x="5472066" y="38436"/>
                  <a:pt x="5461284" y="27664"/>
                </a:cubicBezTo>
                <a:cubicBezTo>
                  <a:pt x="5450498" y="11508"/>
                  <a:pt x="5445105" y="6123"/>
                  <a:pt x="5441061" y="736"/>
                </a:cubicBezTo>
                <a:lnTo>
                  <a:pt x="5440626" y="0"/>
                </a:lnTo>
                <a:lnTo>
                  <a:pt x="5837237" y="0"/>
                </a:lnTo>
                <a:lnTo>
                  <a:pt x="5846148" y="25138"/>
                </a:lnTo>
                <a:cubicBezTo>
                  <a:pt x="5866369" y="72096"/>
                  <a:pt x="5892655" y="108449"/>
                  <a:pt x="5925007" y="156923"/>
                </a:cubicBezTo>
                <a:cubicBezTo>
                  <a:pt x="5935793" y="210779"/>
                  <a:pt x="5957361" y="221550"/>
                  <a:pt x="5968147" y="264640"/>
                </a:cubicBezTo>
                <a:cubicBezTo>
                  <a:pt x="5968147" y="264640"/>
                  <a:pt x="6011281" y="350809"/>
                  <a:pt x="5989714" y="329267"/>
                </a:cubicBezTo>
                <a:cubicBezTo>
                  <a:pt x="5989714" y="307724"/>
                  <a:pt x="5957361" y="253863"/>
                  <a:pt x="5946575" y="253863"/>
                </a:cubicBezTo>
                <a:cubicBezTo>
                  <a:pt x="5968147" y="307724"/>
                  <a:pt x="5989714" y="329267"/>
                  <a:pt x="6000495" y="383122"/>
                </a:cubicBezTo>
                <a:cubicBezTo>
                  <a:pt x="6011281" y="372351"/>
                  <a:pt x="6011281" y="383122"/>
                  <a:pt x="6022067" y="404670"/>
                </a:cubicBezTo>
                <a:cubicBezTo>
                  <a:pt x="6011281" y="404670"/>
                  <a:pt x="6032849" y="458525"/>
                  <a:pt x="6032849" y="447754"/>
                </a:cubicBezTo>
                <a:cubicBezTo>
                  <a:pt x="6043635" y="480067"/>
                  <a:pt x="6065202" y="523151"/>
                  <a:pt x="6075989" y="555470"/>
                </a:cubicBezTo>
                <a:cubicBezTo>
                  <a:pt x="6097556" y="598555"/>
                  <a:pt x="6108342" y="641639"/>
                  <a:pt x="6119124" y="695500"/>
                </a:cubicBezTo>
                <a:cubicBezTo>
                  <a:pt x="6129910" y="695500"/>
                  <a:pt x="6129910" y="717042"/>
                  <a:pt x="6140691" y="727814"/>
                </a:cubicBezTo>
                <a:cubicBezTo>
                  <a:pt x="6140691" y="749355"/>
                  <a:pt x="6151477" y="770898"/>
                  <a:pt x="6151477" y="781669"/>
                </a:cubicBezTo>
                <a:cubicBezTo>
                  <a:pt x="6151477" y="781669"/>
                  <a:pt x="6151477" y="781669"/>
                  <a:pt x="6151477" y="770898"/>
                </a:cubicBezTo>
                <a:cubicBezTo>
                  <a:pt x="6162263" y="813987"/>
                  <a:pt x="6173044" y="813987"/>
                  <a:pt x="6173044" y="824759"/>
                </a:cubicBezTo>
                <a:lnTo>
                  <a:pt x="6165499" y="823677"/>
                </a:lnTo>
                <a:lnTo>
                  <a:pt x="6162263" y="813987"/>
                </a:lnTo>
                <a:cubicBezTo>
                  <a:pt x="6156869" y="803216"/>
                  <a:pt x="6159567" y="813987"/>
                  <a:pt x="6163606" y="823411"/>
                </a:cubicBezTo>
                <a:lnTo>
                  <a:pt x="6165499" y="823677"/>
                </a:lnTo>
                <a:lnTo>
                  <a:pt x="6183831" y="878614"/>
                </a:lnTo>
                <a:cubicBezTo>
                  <a:pt x="6194612" y="910927"/>
                  <a:pt x="6194612" y="954018"/>
                  <a:pt x="6205399" y="1007873"/>
                </a:cubicBezTo>
                <a:cubicBezTo>
                  <a:pt x="6216185" y="1050958"/>
                  <a:pt x="6226966" y="1094047"/>
                  <a:pt x="6237752" y="1126361"/>
                </a:cubicBezTo>
                <a:cubicBezTo>
                  <a:pt x="6237752" y="1147903"/>
                  <a:pt x="6248538" y="1244849"/>
                  <a:pt x="6248538" y="1309475"/>
                </a:cubicBezTo>
                <a:cubicBezTo>
                  <a:pt x="6259319" y="1374106"/>
                  <a:pt x="6270106" y="1417192"/>
                  <a:pt x="6270106" y="1363336"/>
                </a:cubicBezTo>
                <a:cubicBezTo>
                  <a:pt x="6280887" y="1427963"/>
                  <a:pt x="6280887" y="1503365"/>
                  <a:pt x="6280887" y="1546450"/>
                </a:cubicBezTo>
                <a:cubicBezTo>
                  <a:pt x="6280887" y="1503365"/>
                  <a:pt x="6280887" y="1557221"/>
                  <a:pt x="6291674" y="1546450"/>
                </a:cubicBezTo>
                <a:cubicBezTo>
                  <a:pt x="6291674" y="1567992"/>
                  <a:pt x="6291674" y="1578764"/>
                  <a:pt x="6302459" y="1589535"/>
                </a:cubicBezTo>
                <a:cubicBezTo>
                  <a:pt x="6280887" y="1589535"/>
                  <a:pt x="6302459" y="1654167"/>
                  <a:pt x="6291674" y="1664937"/>
                </a:cubicBezTo>
                <a:cubicBezTo>
                  <a:pt x="6302459" y="1675709"/>
                  <a:pt x="6302459" y="1675709"/>
                  <a:pt x="6313240" y="1686480"/>
                </a:cubicBezTo>
                <a:cubicBezTo>
                  <a:pt x="6324026" y="1664937"/>
                  <a:pt x="6313240" y="1654167"/>
                  <a:pt x="6313240" y="1621848"/>
                </a:cubicBezTo>
                <a:cubicBezTo>
                  <a:pt x="6324026" y="1643396"/>
                  <a:pt x="6324026" y="1621848"/>
                  <a:pt x="6334808" y="1611077"/>
                </a:cubicBezTo>
                <a:cubicBezTo>
                  <a:pt x="6334808" y="1675709"/>
                  <a:pt x="6334808" y="1697251"/>
                  <a:pt x="6334808" y="1718793"/>
                </a:cubicBezTo>
                <a:cubicBezTo>
                  <a:pt x="6334808" y="1740336"/>
                  <a:pt x="6334808" y="1761877"/>
                  <a:pt x="6345594" y="1815739"/>
                </a:cubicBezTo>
                <a:cubicBezTo>
                  <a:pt x="6324026" y="1815739"/>
                  <a:pt x="6334808" y="1772654"/>
                  <a:pt x="6324026" y="1761877"/>
                </a:cubicBezTo>
                <a:cubicBezTo>
                  <a:pt x="6324026" y="1783425"/>
                  <a:pt x="6324026" y="1794196"/>
                  <a:pt x="6324026" y="1804968"/>
                </a:cubicBezTo>
                <a:cubicBezTo>
                  <a:pt x="6324026" y="1804968"/>
                  <a:pt x="6313240" y="1804968"/>
                  <a:pt x="6313240" y="1783425"/>
                </a:cubicBezTo>
                <a:cubicBezTo>
                  <a:pt x="6324026" y="1794196"/>
                  <a:pt x="6313240" y="1761877"/>
                  <a:pt x="6324026" y="1751107"/>
                </a:cubicBezTo>
                <a:cubicBezTo>
                  <a:pt x="6324026" y="1740336"/>
                  <a:pt x="6324026" y="1718793"/>
                  <a:pt x="6313240" y="1729564"/>
                </a:cubicBezTo>
                <a:cubicBezTo>
                  <a:pt x="6313240" y="1740336"/>
                  <a:pt x="6313240" y="1772654"/>
                  <a:pt x="6302459" y="1761877"/>
                </a:cubicBezTo>
                <a:lnTo>
                  <a:pt x="6302459" y="1815739"/>
                </a:lnTo>
                <a:cubicBezTo>
                  <a:pt x="6302459" y="1837281"/>
                  <a:pt x="6302459" y="1858823"/>
                  <a:pt x="6302459" y="1880365"/>
                </a:cubicBezTo>
                <a:cubicBezTo>
                  <a:pt x="6291674" y="1901908"/>
                  <a:pt x="6291674" y="1923455"/>
                  <a:pt x="6291674" y="1934227"/>
                </a:cubicBezTo>
                <a:cubicBezTo>
                  <a:pt x="6291674" y="1955768"/>
                  <a:pt x="6291674" y="1998853"/>
                  <a:pt x="6291674" y="2041937"/>
                </a:cubicBezTo>
                <a:cubicBezTo>
                  <a:pt x="6291674" y="2085027"/>
                  <a:pt x="6280887" y="2128111"/>
                  <a:pt x="6270106" y="2128111"/>
                </a:cubicBezTo>
                <a:cubicBezTo>
                  <a:pt x="6280887" y="2138883"/>
                  <a:pt x="6280887" y="2138883"/>
                  <a:pt x="6280887" y="2149654"/>
                </a:cubicBezTo>
                <a:cubicBezTo>
                  <a:pt x="6291674" y="2128111"/>
                  <a:pt x="6291674" y="2052713"/>
                  <a:pt x="6302459" y="2052713"/>
                </a:cubicBezTo>
                <a:cubicBezTo>
                  <a:pt x="6291674" y="2095798"/>
                  <a:pt x="6280887" y="2160426"/>
                  <a:pt x="6302459" y="2128111"/>
                </a:cubicBezTo>
                <a:cubicBezTo>
                  <a:pt x="6302459" y="2149654"/>
                  <a:pt x="6291674" y="2138883"/>
                  <a:pt x="6291674" y="2160426"/>
                </a:cubicBezTo>
                <a:cubicBezTo>
                  <a:pt x="6302459" y="2171196"/>
                  <a:pt x="6302459" y="2171196"/>
                  <a:pt x="6302459" y="2171196"/>
                </a:cubicBezTo>
                <a:cubicBezTo>
                  <a:pt x="6302459" y="2149654"/>
                  <a:pt x="6313240" y="2085027"/>
                  <a:pt x="6313240" y="2117340"/>
                </a:cubicBezTo>
                <a:cubicBezTo>
                  <a:pt x="6302459" y="2128111"/>
                  <a:pt x="6313240" y="2171196"/>
                  <a:pt x="6313240" y="2192743"/>
                </a:cubicBezTo>
                <a:lnTo>
                  <a:pt x="6309837" y="2195695"/>
                </a:lnTo>
                <a:lnTo>
                  <a:pt x="6308860" y="2195770"/>
                </a:lnTo>
                <a:lnTo>
                  <a:pt x="6308264" y="2197061"/>
                </a:lnTo>
                <a:lnTo>
                  <a:pt x="6306838" y="2198297"/>
                </a:lnTo>
                <a:lnTo>
                  <a:pt x="6304350" y="2207730"/>
                </a:lnTo>
                <a:lnTo>
                  <a:pt x="6302459" y="2214286"/>
                </a:lnTo>
                <a:lnTo>
                  <a:pt x="6302642" y="2214203"/>
                </a:lnTo>
                <a:lnTo>
                  <a:pt x="6300394" y="2222722"/>
                </a:lnTo>
                <a:cubicBezTo>
                  <a:pt x="6298246" y="2233135"/>
                  <a:pt x="6295718" y="2245252"/>
                  <a:pt x="6291674" y="2257370"/>
                </a:cubicBezTo>
                <a:cubicBezTo>
                  <a:pt x="6291674" y="2278912"/>
                  <a:pt x="6291674" y="2311226"/>
                  <a:pt x="6302459" y="2322001"/>
                </a:cubicBezTo>
                <a:cubicBezTo>
                  <a:pt x="6302459" y="2322001"/>
                  <a:pt x="6302459" y="2311226"/>
                  <a:pt x="6313240" y="2300455"/>
                </a:cubicBezTo>
                <a:cubicBezTo>
                  <a:pt x="6313240" y="2268142"/>
                  <a:pt x="6313240" y="2225056"/>
                  <a:pt x="6324026" y="2225056"/>
                </a:cubicBezTo>
                <a:lnTo>
                  <a:pt x="6324026" y="2257370"/>
                </a:lnTo>
                <a:cubicBezTo>
                  <a:pt x="6313240" y="2311226"/>
                  <a:pt x="6313240" y="2354315"/>
                  <a:pt x="6302459" y="2386629"/>
                </a:cubicBezTo>
                <a:cubicBezTo>
                  <a:pt x="6302459" y="2408171"/>
                  <a:pt x="6291674" y="2440485"/>
                  <a:pt x="6291674" y="2472803"/>
                </a:cubicBezTo>
                <a:cubicBezTo>
                  <a:pt x="6280887" y="2505116"/>
                  <a:pt x="6280887" y="2537430"/>
                  <a:pt x="6291674" y="2548200"/>
                </a:cubicBezTo>
                <a:cubicBezTo>
                  <a:pt x="6280887" y="2580514"/>
                  <a:pt x="6270106" y="2623604"/>
                  <a:pt x="6280887" y="2634375"/>
                </a:cubicBezTo>
                <a:cubicBezTo>
                  <a:pt x="6280887" y="2666689"/>
                  <a:pt x="6270106" y="2645146"/>
                  <a:pt x="6259319" y="2677459"/>
                </a:cubicBezTo>
                <a:cubicBezTo>
                  <a:pt x="6259319" y="2731320"/>
                  <a:pt x="6270106" y="2720545"/>
                  <a:pt x="6280887" y="2752863"/>
                </a:cubicBezTo>
                <a:cubicBezTo>
                  <a:pt x="6270106" y="2742091"/>
                  <a:pt x="6248538" y="2817490"/>
                  <a:pt x="6248538" y="2849803"/>
                </a:cubicBezTo>
                <a:cubicBezTo>
                  <a:pt x="6248538" y="2849803"/>
                  <a:pt x="6259319" y="2839031"/>
                  <a:pt x="6259319" y="2839031"/>
                </a:cubicBezTo>
                <a:cubicBezTo>
                  <a:pt x="6259319" y="2871350"/>
                  <a:pt x="6226966" y="2871350"/>
                  <a:pt x="6237752" y="2903663"/>
                </a:cubicBezTo>
                <a:cubicBezTo>
                  <a:pt x="6237752" y="2925206"/>
                  <a:pt x="6259319" y="2860574"/>
                  <a:pt x="6248538" y="2892893"/>
                </a:cubicBezTo>
                <a:cubicBezTo>
                  <a:pt x="6237752" y="2914434"/>
                  <a:pt x="6248538" y="2935977"/>
                  <a:pt x="6226966" y="2946748"/>
                </a:cubicBezTo>
                <a:cubicBezTo>
                  <a:pt x="6226966" y="2968290"/>
                  <a:pt x="6226966" y="2968290"/>
                  <a:pt x="6226966" y="2979061"/>
                </a:cubicBezTo>
                <a:cubicBezTo>
                  <a:pt x="6216185" y="3000603"/>
                  <a:pt x="6151477" y="3162181"/>
                  <a:pt x="6183831" y="3151410"/>
                </a:cubicBezTo>
                <a:cubicBezTo>
                  <a:pt x="6173044" y="3162181"/>
                  <a:pt x="6162263" y="3183723"/>
                  <a:pt x="6162263" y="3205265"/>
                </a:cubicBezTo>
                <a:cubicBezTo>
                  <a:pt x="6151477" y="3226808"/>
                  <a:pt x="6140691" y="3248350"/>
                  <a:pt x="6129910" y="3280669"/>
                </a:cubicBezTo>
                <a:cubicBezTo>
                  <a:pt x="6108342" y="3323753"/>
                  <a:pt x="6097556" y="3366837"/>
                  <a:pt x="6075989" y="3420698"/>
                </a:cubicBezTo>
                <a:cubicBezTo>
                  <a:pt x="6054416" y="3463782"/>
                  <a:pt x="6032849" y="3517638"/>
                  <a:pt x="6022067" y="3560727"/>
                </a:cubicBezTo>
                <a:cubicBezTo>
                  <a:pt x="6000495" y="3603813"/>
                  <a:pt x="5978927" y="3646897"/>
                  <a:pt x="5957361" y="3679210"/>
                </a:cubicBezTo>
                <a:cubicBezTo>
                  <a:pt x="5968147" y="3679210"/>
                  <a:pt x="5968147" y="3679210"/>
                  <a:pt x="5978927" y="3657668"/>
                </a:cubicBezTo>
                <a:cubicBezTo>
                  <a:pt x="5978927" y="3657668"/>
                  <a:pt x="5978927" y="3636126"/>
                  <a:pt x="6000495" y="3625354"/>
                </a:cubicBezTo>
                <a:cubicBezTo>
                  <a:pt x="5989714" y="3636126"/>
                  <a:pt x="5989714" y="3646897"/>
                  <a:pt x="6000495" y="3646897"/>
                </a:cubicBezTo>
                <a:cubicBezTo>
                  <a:pt x="6011281" y="3625354"/>
                  <a:pt x="6011281" y="3593041"/>
                  <a:pt x="6032849" y="3582270"/>
                </a:cubicBezTo>
                <a:cubicBezTo>
                  <a:pt x="6022067" y="3603813"/>
                  <a:pt x="5989714" y="3668440"/>
                  <a:pt x="5978927" y="3689986"/>
                </a:cubicBezTo>
                <a:cubicBezTo>
                  <a:pt x="5978927" y="3689986"/>
                  <a:pt x="5968147" y="3679210"/>
                  <a:pt x="5957361" y="3700758"/>
                </a:cubicBezTo>
                <a:cubicBezTo>
                  <a:pt x="5978927" y="3700758"/>
                  <a:pt x="5935793" y="3733071"/>
                  <a:pt x="5935793" y="3754613"/>
                </a:cubicBezTo>
                <a:cubicBezTo>
                  <a:pt x="5951968" y="3738457"/>
                  <a:pt x="5956012" y="3752594"/>
                  <a:pt x="5947924" y="3760672"/>
                </a:cubicBezTo>
                <a:lnTo>
                  <a:pt x="5942335" y="3762843"/>
                </a:lnTo>
                <a:lnTo>
                  <a:pt x="5942533" y="3762692"/>
                </a:lnTo>
                <a:cubicBezTo>
                  <a:pt x="5946577" y="3759998"/>
                  <a:pt x="5946577" y="3759998"/>
                  <a:pt x="5935793" y="3765385"/>
                </a:cubicBezTo>
                <a:lnTo>
                  <a:pt x="5942335" y="3762843"/>
                </a:lnTo>
                <a:lnTo>
                  <a:pt x="5925007" y="3776156"/>
                </a:lnTo>
                <a:cubicBezTo>
                  <a:pt x="5919613" y="3792315"/>
                  <a:pt x="5922310" y="3805778"/>
                  <a:pt x="5922310" y="3817897"/>
                </a:cubicBezTo>
                <a:lnTo>
                  <a:pt x="5912943" y="3834609"/>
                </a:lnTo>
                <a:lnTo>
                  <a:pt x="5914221" y="3819240"/>
                </a:lnTo>
                <a:cubicBezTo>
                  <a:pt x="5903440" y="3819240"/>
                  <a:pt x="5881872" y="3873101"/>
                  <a:pt x="5871085" y="3894644"/>
                </a:cubicBezTo>
                <a:cubicBezTo>
                  <a:pt x="5860300" y="3894644"/>
                  <a:pt x="5849518" y="3905414"/>
                  <a:pt x="5838732" y="3916185"/>
                </a:cubicBezTo>
                <a:cubicBezTo>
                  <a:pt x="5817165" y="3926956"/>
                  <a:pt x="5806378" y="3948499"/>
                  <a:pt x="5795597" y="3970046"/>
                </a:cubicBezTo>
                <a:cubicBezTo>
                  <a:pt x="5817165" y="3937728"/>
                  <a:pt x="5806378" y="3959269"/>
                  <a:pt x="5817165" y="3970046"/>
                </a:cubicBezTo>
                <a:cubicBezTo>
                  <a:pt x="5784810" y="4013130"/>
                  <a:pt x="5763243" y="4045444"/>
                  <a:pt x="5741676" y="4099305"/>
                </a:cubicBezTo>
                <a:cubicBezTo>
                  <a:pt x="5752457" y="4088528"/>
                  <a:pt x="5784810" y="4023901"/>
                  <a:pt x="5774025" y="4045444"/>
                </a:cubicBezTo>
                <a:cubicBezTo>
                  <a:pt x="5752457" y="4088528"/>
                  <a:pt x="5752457" y="4099305"/>
                  <a:pt x="5774025" y="4077757"/>
                </a:cubicBezTo>
                <a:cubicBezTo>
                  <a:pt x="5741676" y="4110076"/>
                  <a:pt x="5752457" y="4120847"/>
                  <a:pt x="5720103" y="4142389"/>
                </a:cubicBezTo>
                <a:cubicBezTo>
                  <a:pt x="5720103" y="4153160"/>
                  <a:pt x="5720103" y="4163932"/>
                  <a:pt x="5720103" y="4163932"/>
                </a:cubicBezTo>
                <a:cubicBezTo>
                  <a:pt x="5730890" y="4163932"/>
                  <a:pt x="5741676" y="4153160"/>
                  <a:pt x="5752457" y="4131618"/>
                </a:cubicBezTo>
                <a:cubicBezTo>
                  <a:pt x="5741676" y="4174703"/>
                  <a:pt x="5730890" y="4185473"/>
                  <a:pt x="5720103" y="4217787"/>
                </a:cubicBezTo>
                <a:cubicBezTo>
                  <a:pt x="5709322" y="4217787"/>
                  <a:pt x="5741676" y="4174703"/>
                  <a:pt x="5720103" y="4196245"/>
                </a:cubicBezTo>
                <a:cubicBezTo>
                  <a:pt x="5698535" y="4228559"/>
                  <a:pt x="5687755" y="4217787"/>
                  <a:pt x="5676968" y="4250106"/>
                </a:cubicBezTo>
                <a:cubicBezTo>
                  <a:pt x="5687755" y="4250106"/>
                  <a:pt x="5655401" y="4293191"/>
                  <a:pt x="5644615" y="4303961"/>
                </a:cubicBezTo>
                <a:cubicBezTo>
                  <a:pt x="5676968" y="4282420"/>
                  <a:pt x="5687755" y="4239335"/>
                  <a:pt x="5709322" y="4228559"/>
                </a:cubicBezTo>
                <a:cubicBezTo>
                  <a:pt x="5698535" y="4250106"/>
                  <a:pt x="5676968" y="4282420"/>
                  <a:pt x="5687755" y="4282420"/>
                </a:cubicBezTo>
                <a:cubicBezTo>
                  <a:pt x="5709322" y="4260877"/>
                  <a:pt x="5730890" y="4217787"/>
                  <a:pt x="5741676" y="4217787"/>
                </a:cubicBezTo>
                <a:cubicBezTo>
                  <a:pt x="5720103" y="4260877"/>
                  <a:pt x="5687755" y="4293191"/>
                  <a:pt x="5698535" y="4314733"/>
                </a:cubicBezTo>
                <a:cubicBezTo>
                  <a:pt x="5676968" y="4314733"/>
                  <a:pt x="5644614" y="4379365"/>
                  <a:pt x="5612262" y="4390136"/>
                </a:cubicBezTo>
                <a:cubicBezTo>
                  <a:pt x="5612262" y="4411678"/>
                  <a:pt x="5623048" y="4390136"/>
                  <a:pt x="5623048" y="4411678"/>
                </a:cubicBezTo>
                <a:cubicBezTo>
                  <a:pt x="5590694" y="4433220"/>
                  <a:pt x="5601480" y="4454763"/>
                  <a:pt x="5590694" y="4454763"/>
                </a:cubicBezTo>
                <a:cubicBezTo>
                  <a:pt x="5601480" y="4433220"/>
                  <a:pt x="5579908" y="4443992"/>
                  <a:pt x="5579908" y="4454763"/>
                </a:cubicBezTo>
                <a:cubicBezTo>
                  <a:pt x="5579908" y="4454763"/>
                  <a:pt x="5558340" y="4476305"/>
                  <a:pt x="5547559" y="4497847"/>
                </a:cubicBezTo>
                <a:cubicBezTo>
                  <a:pt x="5558340" y="4497847"/>
                  <a:pt x="5536773" y="4519395"/>
                  <a:pt x="5547559" y="4519395"/>
                </a:cubicBezTo>
                <a:cubicBezTo>
                  <a:pt x="5515205" y="4551708"/>
                  <a:pt x="5482852" y="4584021"/>
                  <a:pt x="5461284" y="4616335"/>
                </a:cubicBezTo>
                <a:cubicBezTo>
                  <a:pt x="5439712" y="4648653"/>
                  <a:pt x="5418144" y="4680967"/>
                  <a:pt x="5385790" y="4713280"/>
                </a:cubicBezTo>
                <a:cubicBezTo>
                  <a:pt x="5385790" y="4713280"/>
                  <a:pt x="5396576" y="4713280"/>
                  <a:pt x="5385790" y="4724051"/>
                </a:cubicBezTo>
                <a:cubicBezTo>
                  <a:pt x="5364223" y="4734822"/>
                  <a:pt x="5342655" y="4756364"/>
                  <a:pt x="5321088" y="4777907"/>
                </a:cubicBezTo>
                <a:cubicBezTo>
                  <a:pt x="5331869" y="4777907"/>
                  <a:pt x="5342655" y="4767135"/>
                  <a:pt x="5342655" y="4767135"/>
                </a:cubicBezTo>
                <a:cubicBezTo>
                  <a:pt x="5321088" y="4799454"/>
                  <a:pt x="5202460" y="4896394"/>
                  <a:pt x="5256381" y="4874852"/>
                </a:cubicBezTo>
                <a:cubicBezTo>
                  <a:pt x="5224027" y="4896394"/>
                  <a:pt x="5148539" y="4939484"/>
                  <a:pt x="5170106" y="4961026"/>
                </a:cubicBezTo>
                <a:cubicBezTo>
                  <a:pt x="5137753" y="4971798"/>
                  <a:pt x="5159320" y="4950255"/>
                  <a:pt x="5148539" y="4950255"/>
                </a:cubicBezTo>
                <a:cubicBezTo>
                  <a:pt x="5116185" y="4993339"/>
                  <a:pt x="5073045" y="5036424"/>
                  <a:pt x="5029910" y="5068743"/>
                </a:cubicBezTo>
                <a:cubicBezTo>
                  <a:pt x="4986770" y="5101055"/>
                  <a:pt x="4943636" y="5133369"/>
                  <a:pt x="4911282" y="5165682"/>
                </a:cubicBezTo>
                <a:cubicBezTo>
                  <a:pt x="4900501" y="5154911"/>
                  <a:pt x="4846574" y="5230315"/>
                  <a:pt x="4814226" y="5230315"/>
                </a:cubicBezTo>
                <a:cubicBezTo>
                  <a:pt x="4803440" y="5241086"/>
                  <a:pt x="4792654" y="5251857"/>
                  <a:pt x="4792654" y="5251857"/>
                </a:cubicBezTo>
                <a:cubicBezTo>
                  <a:pt x="4846574" y="5219543"/>
                  <a:pt x="4889715" y="5198000"/>
                  <a:pt x="4932849" y="5165682"/>
                </a:cubicBezTo>
                <a:cubicBezTo>
                  <a:pt x="4965204" y="5144140"/>
                  <a:pt x="5008342" y="5111827"/>
                  <a:pt x="5051478" y="5068743"/>
                </a:cubicBezTo>
                <a:cubicBezTo>
                  <a:pt x="5073045" y="5090284"/>
                  <a:pt x="5019124" y="5111827"/>
                  <a:pt x="5029910" y="5133370"/>
                </a:cubicBezTo>
                <a:cubicBezTo>
                  <a:pt x="5213241" y="5014882"/>
                  <a:pt x="5375009" y="4896394"/>
                  <a:pt x="5493633" y="4734822"/>
                </a:cubicBezTo>
                <a:cubicBezTo>
                  <a:pt x="5655401" y="4584021"/>
                  <a:pt x="5784810" y="4390136"/>
                  <a:pt x="5935793" y="4239335"/>
                </a:cubicBezTo>
                <a:cubicBezTo>
                  <a:pt x="5978927" y="4185473"/>
                  <a:pt x="6022067" y="4120847"/>
                  <a:pt x="6065202" y="4056215"/>
                </a:cubicBezTo>
                <a:cubicBezTo>
                  <a:pt x="6108342" y="3991588"/>
                  <a:pt x="6151477" y="3916185"/>
                  <a:pt x="6183831" y="3851558"/>
                </a:cubicBezTo>
                <a:cubicBezTo>
                  <a:pt x="6183831" y="3883872"/>
                  <a:pt x="6151477" y="3926956"/>
                  <a:pt x="6119124" y="3980817"/>
                </a:cubicBezTo>
                <a:cubicBezTo>
                  <a:pt x="6108342" y="4002360"/>
                  <a:pt x="6086770" y="4023901"/>
                  <a:pt x="6075988" y="4056215"/>
                </a:cubicBezTo>
                <a:cubicBezTo>
                  <a:pt x="6065202" y="4077757"/>
                  <a:pt x="6054416" y="4099305"/>
                  <a:pt x="6043635" y="4110076"/>
                </a:cubicBezTo>
                <a:cubicBezTo>
                  <a:pt x="6054416" y="4110076"/>
                  <a:pt x="6065202" y="4120847"/>
                  <a:pt x="6075988" y="4110076"/>
                </a:cubicBezTo>
                <a:cubicBezTo>
                  <a:pt x="6043635" y="4174703"/>
                  <a:pt x="6022067" y="4217787"/>
                  <a:pt x="6022067" y="4260877"/>
                </a:cubicBezTo>
                <a:cubicBezTo>
                  <a:pt x="5946575" y="4347047"/>
                  <a:pt x="5892653" y="4454763"/>
                  <a:pt x="5860299" y="4519395"/>
                </a:cubicBezTo>
                <a:cubicBezTo>
                  <a:pt x="5838732" y="4551708"/>
                  <a:pt x="5838732" y="4530165"/>
                  <a:pt x="5817164" y="4551708"/>
                </a:cubicBezTo>
                <a:cubicBezTo>
                  <a:pt x="5827951" y="4562479"/>
                  <a:pt x="5806378" y="4573250"/>
                  <a:pt x="5817164" y="4573250"/>
                </a:cubicBezTo>
                <a:cubicBezTo>
                  <a:pt x="5795597" y="4594792"/>
                  <a:pt x="5774024" y="4627106"/>
                  <a:pt x="5774024" y="4637876"/>
                </a:cubicBezTo>
                <a:cubicBezTo>
                  <a:pt x="5720103" y="4680967"/>
                  <a:pt x="5741676" y="4691737"/>
                  <a:pt x="5687754" y="4724051"/>
                </a:cubicBezTo>
                <a:cubicBezTo>
                  <a:pt x="5698535" y="4734822"/>
                  <a:pt x="5698535" y="4734822"/>
                  <a:pt x="5698535" y="4734822"/>
                </a:cubicBezTo>
                <a:cubicBezTo>
                  <a:pt x="5655401" y="4777907"/>
                  <a:pt x="5623048" y="4820996"/>
                  <a:pt x="5590694" y="4853310"/>
                </a:cubicBezTo>
                <a:cubicBezTo>
                  <a:pt x="5569127" y="4885623"/>
                  <a:pt x="5536773" y="4928712"/>
                  <a:pt x="5493633" y="4961026"/>
                </a:cubicBezTo>
                <a:cubicBezTo>
                  <a:pt x="5493633" y="4961026"/>
                  <a:pt x="5493633" y="4971798"/>
                  <a:pt x="5493633" y="4971798"/>
                </a:cubicBezTo>
                <a:cubicBezTo>
                  <a:pt x="5450498" y="5014882"/>
                  <a:pt x="5428930" y="5036424"/>
                  <a:pt x="5418144" y="5057966"/>
                </a:cubicBezTo>
                <a:cubicBezTo>
                  <a:pt x="5385790" y="5090284"/>
                  <a:pt x="5353437" y="5111827"/>
                  <a:pt x="5321088" y="5144140"/>
                </a:cubicBezTo>
                <a:cubicBezTo>
                  <a:pt x="5288735" y="5165683"/>
                  <a:pt x="5256381" y="5198002"/>
                  <a:pt x="5224027" y="5219543"/>
                </a:cubicBezTo>
                <a:cubicBezTo>
                  <a:pt x="5170106" y="5273399"/>
                  <a:pt x="5105399" y="5327255"/>
                  <a:pt x="5019124" y="5370344"/>
                </a:cubicBezTo>
                <a:cubicBezTo>
                  <a:pt x="5019124" y="5381115"/>
                  <a:pt x="5008342" y="5391886"/>
                  <a:pt x="4997556" y="5402658"/>
                </a:cubicBezTo>
                <a:cubicBezTo>
                  <a:pt x="4965204" y="5413429"/>
                  <a:pt x="4922068" y="5445742"/>
                  <a:pt x="4878929" y="5467285"/>
                </a:cubicBezTo>
                <a:cubicBezTo>
                  <a:pt x="4835793" y="5499603"/>
                  <a:pt x="4781872" y="5531917"/>
                  <a:pt x="4749519" y="5542687"/>
                </a:cubicBezTo>
                <a:cubicBezTo>
                  <a:pt x="4738732" y="5542687"/>
                  <a:pt x="4727951" y="5542687"/>
                  <a:pt x="4717165" y="5542687"/>
                </a:cubicBezTo>
                <a:cubicBezTo>
                  <a:pt x="4684811" y="5564230"/>
                  <a:pt x="4738732" y="5542687"/>
                  <a:pt x="4695597" y="5564230"/>
                </a:cubicBezTo>
                <a:lnTo>
                  <a:pt x="4692001" y="5555854"/>
                </a:lnTo>
                <a:lnTo>
                  <a:pt x="4695597" y="5553458"/>
                </a:lnTo>
                <a:cubicBezTo>
                  <a:pt x="4706379" y="5542687"/>
                  <a:pt x="4698295" y="5548076"/>
                  <a:pt x="4691552" y="5554807"/>
                </a:cubicBezTo>
                <a:lnTo>
                  <a:pt x="4692001" y="5555854"/>
                </a:lnTo>
                <a:lnTo>
                  <a:pt x="4663244" y="5575001"/>
                </a:lnTo>
                <a:cubicBezTo>
                  <a:pt x="4663244" y="5564230"/>
                  <a:pt x="4620110" y="5585772"/>
                  <a:pt x="4587756" y="5607319"/>
                </a:cubicBezTo>
                <a:cubicBezTo>
                  <a:pt x="4555402" y="5607319"/>
                  <a:pt x="4523048" y="5618090"/>
                  <a:pt x="4479913" y="5628862"/>
                </a:cubicBezTo>
                <a:lnTo>
                  <a:pt x="4417938" y="5642616"/>
                </a:lnTo>
                <a:lnTo>
                  <a:pt x="4372031" y="5671539"/>
                </a:lnTo>
                <a:cubicBezTo>
                  <a:pt x="4327659" y="5693901"/>
                  <a:pt x="4294384" y="5716263"/>
                  <a:pt x="4261105" y="5727442"/>
                </a:cubicBezTo>
                <a:cubicBezTo>
                  <a:pt x="4305477" y="5705080"/>
                  <a:pt x="4338752" y="5682717"/>
                  <a:pt x="4383124" y="5660355"/>
                </a:cubicBezTo>
                <a:lnTo>
                  <a:pt x="4411402" y="5644065"/>
                </a:lnTo>
                <a:lnTo>
                  <a:pt x="4382852" y="5650403"/>
                </a:lnTo>
                <a:cubicBezTo>
                  <a:pt x="4264224" y="5715030"/>
                  <a:pt x="4188736" y="5715030"/>
                  <a:pt x="4113247" y="5715030"/>
                </a:cubicBezTo>
                <a:cubicBezTo>
                  <a:pt x="4102461" y="5736573"/>
                  <a:pt x="4080893" y="5725802"/>
                  <a:pt x="4070107" y="5736573"/>
                </a:cubicBezTo>
                <a:cubicBezTo>
                  <a:pt x="4091674" y="5715030"/>
                  <a:pt x="4102461" y="5715030"/>
                  <a:pt x="4091674" y="5704259"/>
                </a:cubicBezTo>
                <a:cubicBezTo>
                  <a:pt x="4080893" y="5704259"/>
                  <a:pt x="4080893" y="5704259"/>
                  <a:pt x="4059326" y="5704259"/>
                </a:cubicBezTo>
                <a:cubicBezTo>
                  <a:pt x="4059326" y="5715030"/>
                  <a:pt x="4080893" y="5715030"/>
                  <a:pt x="4080893" y="5715030"/>
                </a:cubicBezTo>
                <a:cubicBezTo>
                  <a:pt x="4037753" y="5715030"/>
                  <a:pt x="4026972" y="5725802"/>
                  <a:pt x="3994618" y="5725802"/>
                </a:cubicBezTo>
                <a:cubicBezTo>
                  <a:pt x="4008097" y="5720419"/>
                  <a:pt x="4012142" y="5717722"/>
                  <a:pt x="4010456" y="5716882"/>
                </a:cubicBezTo>
                <a:lnTo>
                  <a:pt x="3994010" y="5718824"/>
                </a:lnTo>
                <a:lnTo>
                  <a:pt x="4037753" y="5704259"/>
                </a:lnTo>
                <a:cubicBezTo>
                  <a:pt x="4026972" y="5693489"/>
                  <a:pt x="4037753" y="5682717"/>
                  <a:pt x="4026972" y="5693489"/>
                </a:cubicBezTo>
                <a:cubicBezTo>
                  <a:pt x="3962265" y="5715030"/>
                  <a:pt x="3919130" y="5736573"/>
                  <a:pt x="3843637" y="5758121"/>
                </a:cubicBezTo>
                <a:cubicBezTo>
                  <a:pt x="3832856" y="5758121"/>
                  <a:pt x="3865204" y="5736573"/>
                  <a:pt x="3811283" y="5758121"/>
                </a:cubicBezTo>
                <a:cubicBezTo>
                  <a:pt x="3811283" y="5768891"/>
                  <a:pt x="3768148" y="5779662"/>
                  <a:pt x="3811283" y="5779662"/>
                </a:cubicBezTo>
                <a:cubicBezTo>
                  <a:pt x="3768148" y="5790434"/>
                  <a:pt x="3778935" y="5779662"/>
                  <a:pt x="3735795" y="5790434"/>
                </a:cubicBezTo>
                <a:cubicBezTo>
                  <a:pt x="3735795" y="5801205"/>
                  <a:pt x="3735795" y="5801205"/>
                  <a:pt x="3735795" y="5801205"/>
                </a:cubicBezTo>
                <a:cubicBezTo>
                  <a:pt x="3703441" y="5811976"/>
                  <a:pt x="3714228" y="5801205"/>
                  <a:pt x="3692660" y="5811976"/>
                </a:cubicBezTo>
                <a:lnTo>
                  <a:pt x="3649520" y="5833518"/>
                </a:lnTo>
                <a:lnTo>
                  <a:pt x="3627953" y="5844289"/>
                </a:lnTo>
                <a:cubicBezTo>
                  <a:pt x="3617167" y="5855061"/>
                  <a:pt x="3595599" y="5865832"/>
                  <a:pt x="3574032" y="5876602"/>
                </a:cubicBezTo>
                <a:cubicBezTo>
                  <a:pt x="3627953" y="5855061"/>
                  <a:pt x="3681874" y="5855061"/>
                  <a:pt x="3714228" y="5833518"/>
                </a:cubicBezTo>
                <a:lnTo>
                  <a:pt x="3649520" y="5833518"/>
                </a:lnTo>
                <a:lnTo>
                  <a:pt x="3707486" y="5822747"/>
                </a:lnTo>
                <a:cubicBezTo>
                  <a:pt x="3722317" y="5822747"/>
                  <a:pt x="3735795" y="5822747"/>
                  <a:pt x="3757362" y="5811976"/>
                </a:cubicBezTo>
                <a:cubicBezTo>
                  <a:pt x="3843637" y="5801205"/>
                  <a:pt x="3919130" y="5736573"/>
                  <a:pt x="3962265" y="5747349"/>
                </a:cubicBezTo>
                <a:cubicBezTo>
                  <a:pt x="3924518" y="5763503"/>
                  <a:pt x="3892164" y="5787742"/>
                  <a:pt x="3865204" y="5805245"/>
                </a:cubicBezTo>
                <a:lnTo>
                  <a:pt x="3842606" y="5811357"/>
                </a:lnTo>
                <a:lnTo>
                  <a:pt x="3830159" y="5803896"/>
                </a:lnTo>
                <a:cubicBezTo>
                  <a:pt x="3824766" y="5803896"/>
                  <a:pt x="3816677" y="5806588"/>
                  <a:pt x="3800502" y="5811976"/>
                </a:cubicBezTo>
                <a:cubicBezTo>
                  <a:pt x="3778935" y="5833518"/>
                  <a:pt x="3768148" y="5822747"/>
                  <a:pt x="3714228" y="5844289"/>
                </a:cubicBezTo>
                <a:cubicBezTo>
                  <a:pt x="3735795" y="5844289"/>
                  <a:pt x="3660307" y="5865832"/>
                  <a:pt x="3714228" y="5855061"/>
                </a:cubicBezTo>
                <a:cubicBezTo>
                  <a:pt x="3692660" y="5876602"/>
                  <a:pt x="3627953" y="5876602"/>
                  <a:pt x="3627953" y="5898150"/>
                </a:cubicBezTo>
                <a:cubicBezTo>
                  <a:pt x="3649520" y="5887379"/>
                  <a:pt x="3692660" y="5876602"/>
                  <a:pt x="3692660" y="5876602"/>
                </a:cubicBezTo>
                <a:cubicBezTo>
                  <a:pt x="3660307" y="5887379"/>
                  <a:pt x="3735795" y="5876602"/>
                  <a:pt x="3692660" y="5887379"/>
                </a:cubicBezTo>
                <a:cubicBezTo>
                  <a:pt x="3649520" y="5898150"/>
                  <a:pt x="3638739" y="5919693"/>
                  <a:pt x="3595599" y="5919693"/>
                </a:cubicBezTo>
                <a:cubicBezTo>
                  <a:pt x="3595599" y="5930463"/>
                  <a:pt x="3606386" y="5919693"/>
                  <a:pt x="3595599" y="5930463"/>
                </a:cubicBezTo>
                <a:cubicBezTo>
                  <a:pt x="3574032" y="5930463"/>
                  <a:pt x="3574032" y="5930463"/>
                  <a:pt x="3552464" y="5941234"/>
                </a:cubicBezTo>
                <a:cubicBezTo>
                  <a:pt x="3541678" y="5941234"/>
                  <a:pt x="3584813" y="5930463"/>
                  <a:pt x="3584813" y="5919693"/>
                </a:cubicBezTo>
                <a:cubicBezTo>
                  <a:pt x="3476970" y="5952006"/>
                  <a:pt x="3444617" y="5952006"/>
                  <a:pt x="3401482" y="5984319"/>
                </a:cubicBezTo>
                <a:cubicBezTo>
                  <a:pt x="3412269" y="5984319"/>
                  <a:pt x="3423049" y="5973548"/>
                  <a:pt x="3423049" y="5984319"/>
                </a:cubicBezTo>
                <a:cubicBezTo>
                  <a:pt x="3412269" y="5984319"/>
                  <a:pt x="3401482" y="5984319"/>
                  <a:pt x="3401482" y="5995090"/>
                </a:cubicBezTo>
                <a:cubicBezTo>
                  <a:pt x="3358347" y="6005861"/>
                  <a:pt x="3347561" y="5995090"/>
                  <a:pt x="3315208" y="5995090"/>
                </a:cubicBezTo>
                <a:cubicBezTo>
                  <a:pt x="3293640" y="6005861"/>
                  <a:pt x="3261287" y="6016633"/>
                  <a:pt x="3218151" y="6027409"/>
                </a:cubicBezTo>
                <a:cubicBezTo>
                  <a:pt x="3185798" y="6038180"/>
                  <a:pt x="3153444" y="6048951"/>
                  <a:pt x="3110304" y="6059722"/>
                </a:cubicBezTo>
                <a:cubicBezTo>
                  <a:pt x="3034816" y="6070493"/>
                  <a:pt x="2948541" y="6081265"/>
                  <a:pt x="2851485" y="6092036"/>
                </a:cubicBezTo>
                <a:cubicBezTo>
                  <a:pt x="2851485" y="6092036"/>
                  <a:pt x="2873052" y="6092036"/>
                  <a:pt x="2873052" y="6102806"/>
                </a:cubicBezTo>
                <a:cubicBezTo>
                  <a:pt x="2819131" y="6102806"/>
                  <a:pt x="2786778" y="6092036"/>
                  <a:pt x="2819131" y="6081265"/>
                </a:cubicBezTo>
                <a:cubicBezTo>
                  <a:pt x="2797564" y="6081265"/>
                  <a:pt x="2797564" y="6081265"/>
                  <a:pt x="2775991" y="6081265"/>
                </a:cubicBezTo>
                <a:cubicBezTo>
                  <a:pt x="2775991" y="6059722"/>
                  <a:pt x="2775991" y="6059722"/>
                  <a:pt x="2775991" y="6059722"/>
                </a:cubicBezTo>
                <a:lnTo>
                  <a:pt x="2745922" y="6054716"/>
                </a:lnTo>
                <a:lnTo>
                  <a:pt x="2719705" y="6062871"/>
                </a:lnTo>
                <a:lnTo>
                  <a:pt x="2725863" y="6051376"/>
                </a:lnTo>
                <a:lnTo>
                  <a:pt x="2711290" y="6048951"/>
                </a:lnTo>
                <a:cubicBezTo>
                  <a:pt x="2732856" y="6038180"/>
                  <a:pt x="2711290" y="6027409"/>
                  <a:pt x="2743639" y="6016633"/>
                </a:cubicBezTo>
                <a:lnTo>
                  <a:pt x="2786778" y="6016633"/>
                </a:lnTo>
                <a:lnTo>
                  <a:pt x="2819131" y="6016633"/>
                </a:lnTo>
                <a:cubicBezTo>
                  <a:pt x="2819131" y="6027409"/>
                  <a:pt x="2808345" y="6038180"/>
                  <a:pt x="2851485" y="6038180"/>
                </a:cubicBezTo>
                <a:cubicBezTo>
                  <a:pt x="2819131" y="6016633"/>
                  <a:pt x="2840699" y="6027409"/>
                  <a:pt x="2883834" y="6016633"/>
                </a:cubicBezTo>
                <a:lnTo>
                  <a:pt x="2847888" y="6005861"/>
                </a:lnTo>
                <a:lnTo>
                  <a:pt x="2905406" y="6005861"/>
                </a:lnTo>
                <a:cubicBezTo>
                  <a:pt x="2905406" y="5995090"/>
                  <a:pt x="2873052" y="5995090"/>
                  <a:pt x="2862266" y="5995090"/>
                </a:cubicBezTo>
                <a:cubicBezTo>
                  <a:pt x="2883834" y="5984319"/>
                  <a:pt x="2916188" y="5984319"/>
                  <a:pt x="2959328" y="5984319"/>
                </a:cubicBezTo>
                <a:cubicBezTo>
                  <a:pt x="2970109" y="5973548"/>
                  <a:pt x="2991681" y="5973548"/>
                  <a:pt x="3013249" y="5973548"/>
                </a:cubicBezTo>
                <a:cubicBezTo>
                  <a:pt x="3034816" y="5973548"/>
                  <a:pt x="3045602" y="5962777"/>
                  <a:pt x="3067170" y="5962777"/>
                </a:cubicBezTo>
                <a:cubicBezTo>
                  <a:pt x="3104911" y="5957394"/>
                  <a:pt x="3137265" y="5949314"/>
                  <a:pt x="3158838" y="5939887"/>
                </a:cubicBezTo>
                <a:lnTo>
                  <a:pt x="3173915" y="5922565"/>
                </a:lnTo>
                <a:lnTo>
                  <a:pt x="2993914" y="5967038"/>
                </a:lnTo>
                <a:cubicBezTo>
                  <a:pt x="2983264" y="5955860"/>
                  <a:pt x="3015211" y="5955860"/>
                  <a:pt x="3025861" y="5944676"/>
                </a:cubicBezTo>
                <a:lnTo>
                  <a:pt x="3047157" y="5944676"/>
                </a:lnTo>
                <a:cubicBezTo>
                  <a:pt x="3073780" y="5944676"/>
                  <a:pt x="3100398" y="5936289"/>
                  <a:pt x="3123027" y="5929301"/>
                </a:cubicBezTo>
                <a:lnTo>
                  <a:pt x="3174031" y="5922434"/>
                </a:lnTo>
                <a:lnTo>
                  <a:pt x="3185798" y="5908921"/>
                </a:lnTo>
                <a:cubicBezTo>
                  <a:pt x="3228933" y="5898150"/>
                  <a:pt x="3272073" y="5887379"/>
                  <a:pt x="3315208" y="5876602"/>
                </a:cubicBezTo>
                <a:cubicBezTo>
                  <a:pt x="3325994" y="5887379"/>
                  <a:pt x="3293640" y="5898150"/>
                  <a:pt x="3293640" y="5898150"/>
                </a:cubicBezTo>
                <a:cubicBezTo>
                  <a:pt x="3336774" y="5898150"/>
                  <a:pt x="3369128" y="5887379"/>
                  <a:pt x="3390697" y="5865832"/>
                </a:cubicBezTo>
                <a:cubicBezTo>
                  <a:pt x="3379915" y="5876602"/>
                  <a:pt x="3444617" y="5865832"/>
                  <a:pt x="3455403" y="5855061"/>
                </a:cubicBezTo>
                <a:cubicBezTo>
                  <a:pt x="3455403" y="5865832"/>
                  <a:pt x="3509324" y="5855061"/>
                  <a:pt x="3520110" y="5844289"/>
                </a:cubicBezTo>
                <a:cubicBezTo>
                  <a:pt x="3509324" y="5844289"/>
                  <a:pt x="3509324" y="5844289"/>
                  <a:pt x="3509324" y="5844289"/>
                </a:cubicBezTo>
                <a:cubicBezTo>
                  <a:pt x="3498543" y="5844289"/>
                  <a:pt x="3476970" y="5855061"/>
                  <a:pt x="3466189" y="5844289"/>
                </a:cubicBezTo>
                <a:cubicBezTo>
                  <a:pt x="3498543" y="5833518"/>
                  <a:pt x="3509324" y="5833518"/>
                  <a:pt x="3509324" y="5822747"/>
                </a:cubicBezTo>
                <a:cubicBezTo>
                  <a:pt x="3530892" y="5822747"/>
                  <a:pt x="3541678" y="5822747"/>
                  <a:pt x="3552464" y="5822747"/>
                </a:cubicBezTo>
                <a:cubicBezTo>
                  <a:pt x="3541678" y="5833518"/>
                  <a:pt x="3520110" y="5822747"/>
                  <a:pt x="3509324" y="5833518"/>
                </a:cubicBezTo>
                <a:cubicBezTo>
                  <a:pt x="3520110" y="5844289"/>
                  <a:pt x="3530892" y="5844289"/>
                  <a:pt x="3563246" y="5844289"/>
                </a:cubicBezTo>
                <a:cubicBezTo>
                  <a:pt x="3617167" y="5801205"/>
                  <a:pt x="3584813" y="5801205"/>
                  <a:pt x="3466189" y="5822747"/>
                </a:cubicBezTo>
                <a:cubicBezTo>
                  <a:pt x="3444617" y="5833518"/>
                  <a:pt x="3433836" y="5844289"/>
                  <a:pt x="3390697" y="5855061"/>
                </a:cubicBezTo>
                <a:cubicBezTo>
                  <a:pt x="3379915" y="5844289"/>
                  <a:pt x="3423049" y="5833518"/>
                  <a:pt x="3390697" y="5833518"/>
                </a:cubicBezTo>
                <a:cubicBezTo>
                  <a:pt x="3369128" y="5844289"/>
                  <a:pt x="3358347" y="5855061"/>
                  <a:pt x="3336774" y="5844289"/>
                </a:cubicBezTo>
                <a:cubicBezTo>
                  <a:pt x="3325994" y="5833518"/>
                  <a:pt x="3379915" y="5844289"/>
                  <a:pt x="3369128" y="5833518"/>
                </a:cubicBezTo>
                <a:cubicBezTo>
                  <a:pt x="3325994" y="5822747"/>
                  <a:pt x="3293640" y="5844289"/>
                  <a:pt x="3250500" y="5844289"/>
                </a:cubicBezTo>
                <a:cubicBezTo>
                  <a:pt x="3250500" y="5844289"/>
                  <a:pt x="3250500" y="5855061"/>
                  <a:pt x="3239719" y="5855061"/>
                </a:cubicBezTo>
                <a:cubicBezTo>
                  <a:pt x="3196579" y="5855061"/>
                  <a:pt x="3131877" y="5865832"/>
                  <a:pt x="3045602" y="5876602"/>
                </a:cubicBezTo>
                <a:cubicBezTo>
                  <a:pt x="3056383" y="5887379"/>
                  <a:pt x="3013249" y="5887379"/>
                  <a:pt x="3013249" y="5898150"/>
                </a:cubicBezTo>
                <a:cubicBezTo>
                  <a:pt x="2959328" y="5887379"/>
                  <a:pt x="2905406" y="5898150"/>
                  <a:pt x="2883834" y="5898150"/>
                </a:cubicBezTo>
                <a:lnTo>
                  <a:pt x="3013249" y="5898150"/>
                </a:lnTo>
                <a:lnTo>
                  <a:pt x="3024030" y="5898150"/>
                </a:lnTo>
                <a:cubicBezTo>
                  <a:pt x="3067170" y="5898150"/>
                  <a:pt x="3110304" y="5887379"/>
                  <a:pt x="3153444" y="5876602"/>
                </a:cubicBezTo>
                <a:cubicBezTo>
                  <a:pt x="3131877" y="5887379"/>
                  <a:pt x="3077956" y="5898150"/>
                  <a:pt x="3056383" y="5908921"/>
                </a:cubicBezTo>
                <a:cubicBezTo>
                  <a:pt x="3024030" y="5908921"/>
                  <a:pt x="3034816" y="5898150"/>
                  <a:pt x="3002461" y="5908921"/>
                </a:cubicBezTo>
                <a:cubicBezTo>
                  <a:pt x="2991681" y="5919693"/>
                  <a:pt x="2959328" y="5930463"/>
                  <a:pt x="3002461" y="5930463"/>
                </a:cubicBezTo>
                <a:cubicBezTo>
                  <a:pt x="2986288" y="5930463"/>
                  <a:pt x="2975501" y="5933155"/>
                  <a:pt x="2964720" y="5933155"/>
                </a:cubicBezTo>
                <a:lnTo>
                  <a:pt x="2930083" y="5920804"/>
                </a:lnTo>
                <a:lnTo>
                  <a:pt x="2933434" y="5920711"/>
                </a:lnTo>
                <a:lnTo>
                  <a:pt x="2952586" y="5923731"/>
                </a:lnTo>
                <a:cubicBezTo>
                  <a:pt x="2959326" y="5925078"/>
                  <a:pt x="2964718" y="5925078"/>
                  <a:pt x="2970109" y="5919693"/>
                </a:cubicBezTo>
                <a:lnTo>
                  <a:pt x="2933434" y="5920711"/>
                </a:lnTo>
                <a:lnTo>
                  <a:pt x="2926974" y="5919693"/>
                </a:lnTo>
                <a:lnTo>
                  <a:pt x="2930083" y="5920804"/>
                </a:lnTo>
                <a:lnTo>
                  <a:pt x="2921581" y="5921035"/>
                </a:lnTo>
                <a:cubicBezTo>
                  <a:pt x="2902710" y="5925075"/>
                  <a:pt x="2883834" y="5930463"/>
                  <a:pt x="2873052" y="5930463"/>
                </a:cubicBezTo>
                <a:cubicBezTo>
                  <a:pt x="2873052" y="5919693"/>
                  <a:pt x="2916188" y="5919693"/>
                  <a:pt x="2916188" y="5908921"/>
                </a:cubicBezTo>
                <a:cubicBezTo>
                  <a:pt x="2883834" y="5919693"/>
                  <a:pt x="2873052" y="5919693"/>
                  <a:pt x="2829912" y="5919693"/>
                </a:cubicBezTo>
                <a:cubicBezTo>
                  <a:pt x="2829912" y="5919693"/>
                  <a:pt x="2840699" y="5908921"/>
                  <a:pt x="2840699" y="5908921"/>
                </a:cubicBezTo>
                <a:cubicBezTo>
                  <a:pt x="2813739" y="5903533"/>
                  <a:pt x="2778689" y="5903533"/>
                  <a:pt x="2747682" y="5903533"/>
                </a:cubicBezTo>
                <a:lnTo>
                  <a:pt x="2742737" y="5903146"/>
                </a:lnTo>
                <a:lnTo>
                  <a:pt x="2703728" y="5903146"/>
                </a:lnTo>
                <a:lnTo>
                  <a:pt x="2712778" y="5900802"/>
                </a:lnTo>
                <a:lnTo>
                  <a:pt x="2678936" y="5898150"/>
                </a:lnTo>
                <a:cubicBezTo>
                  <a:pt x="2689717" y="5887379"/>
                  <a:pt x="2711290" y="5887379"/>
                  <a:pt x="2722070" y="5876602"/>
                </a:cubicBezTo>
                <a:cubicBezTo>
                  <a:pt x="2678936" y="5876602"/>
                  <a:pt x="2614229" y="5908921"/>
                  <a:pt x="2571093" y="5908921"/>
                </a:cubicBezTo>
                <a:cubicBezTo>
                  <a:pt x="2581874" y="5908921"/>
                  <a:pt x="2614229" y="5908921"/>
                  <a:pt x="2646582" y="5908921"/>
                </a:cubicBezTo>
                <a:cubicBezTo>
                  <a:pt x="2630408" y="5919693"/>
                  <a:pt x="2614229" y="5922384"/>
                  <a:pt x="2599402" y="5921035"/>
                </a:cubicBezTo>
                <a:lnTo>
                  <a:pt x="2598572" y="5920779"/>
                </a:lnTo>
                <a:lnTo>
                  <a:pt x="2580738" y="5943076"/>
                </a:lnTo>
                <a:cubicBezTo>
                  <a:pt x="2580738" y="5931097"/>
                  <a:pt x="2571154" y="5931097"/>
                  <a:pt x="2551985" y="5931097"/>
                </a:cubicBezTo>
                <a:lnTo>
                  <a:pt x="2596192" y="5920044"/>
                </a:lnTo>
                <a:lnTo>
                  <a:pt x="2560307" y="5908921"/>
                </a:lnTo>
                <a:cubicBezTo>
                  <a:pt x="2538740" y="5908921"/>
                  <a:pt x="2538740" y="5930463"/>
                  <a:pt x="2538740" y="5919693"/>
                </a:cubicBezTo>
                <a:cubicBezTo>
                  <a:pt x="2506386" y="5919693"/>
                  <a:pt x="2560307" y="5908921"/>
                  <a:pt x="2527953" y="5908921"/>
                </a:cubicBezTo>
                <a:lnTo>
                  <a:pt x="2507307" y="5908921"/>
                </a:lnTo>
                <a:lnTo>
                  <a:pt x="2506079" y="5909534"/>
                </a:lnTo>
                <a:lnTo>
                  <a:pt x="2501274" y="5919124"/>
                </a:lnTo>
                <a:lnTo>
                  <a:pt x="2457859" y="5914304"/>
                </a:lnTo>
                <a:lnTo>
                  <a:pt x="2451021" y="5913545"/>
                </a:lnTo>
                <a:lnTo>
                  <a:pt x="2428478" y="5916126"/>
                </a:lnTo>
                <a:lnTo>
                  <a:pt x="2413909" y="5909429"/>
                </a:lnTo>
                <a:lnTo>
                  <a:pt x="2409324" y="5908921"/>
                </a:lnTo>
                <a:lnTo>
                  <a:pt x="2387993" y="5918605"/>
                </a:lnTo>
                <a:lnTo>
                  <a:pt x="2389911" y="5919119"/>
                </a:lnTo>
                <a:lnTo>
                  <a:pt x="2387149" y="5918988"/>
                </a:lnTo>
                <a:lnTo>
                  <a:pt x="2379669" y="5922384"/>
                </a:lnTo>
                <a:cubicBezTo>
                  <a:pt x="2363493" y="5925075"/>
                  <a:pt x="2344623" y="5925075"/>
                  <a:pt x="2333837" y="5919693"/>
                </a:cubicBezTo>
                <a:lnTo>
                  <a:pt x="2346942" y="5917071"/>
                </a:lnTo>
                <a:lnTo>
                  <a:pt x="2163576" y="5908343"/>
                </a:lnTo>
                <a:cubicBezTo>
                  <a:pt x="2163576" y="5919119"/>
                  <a:pt x="2045023" y="5886785"/>
                  <a:pt x="2023466" y="5897562"/>
                </a:cubicBezTo>
                <a:cubicBezTo>
                  <a:pt x="2001913" y="5897562"/>
                  <a:pt x="1969581" y="5886785"/>
                  <a:pt x="1948023" y="5886785"/>
                </a:cubicBezTo>
                <a:cubicBezTo>
                  <a:pt x="1915689" y="5876004"/>
                  <a:pt x="1883360" y="5876004"/>
                  <a:pt x="1851027" y="5876004"/>
                </a:cubicBezTo>
                <a:cubicBezTo>
                  <a:pt x="1818694" y="5865228"/>
                  <a:pt x="1797136" y="5865228"/>
                  <a:pt x="1764803" y="5865228"/>
                </a:cubicBezTo>
                <a:cubicBezTo>
                  <a:pt x="1743250" y="5854446"/>
                  <a:pt x="1721693" y="5854446"/>
                  <a:pt x="1700136" y="5854446"/>
                </a:cubicBezTo>
                <a:cubicBezTo>
                  <a:pt x="1710917" y="5854446"/>
                  <a:pt x="1710917" y="5865228"/>
                  <a:pt x="1710917" y="5865228"/>
                </a:cubicBezTo>
                <a:cubicBezTo>
                  <a:pt x="1678583" y="5854446"/>
                  <a:pt x="1667808" y="5854446"/>
                  <a:pt x="1657026" y="5843670"/>
                </a:cubicBezTo>
                <a:cubicBezTo>
                  <a:pt x="1667808" y="5843670"/>
                  <a:pt x="1678583" y="5854446"/>
                  <a:pt x="1678583" y="5843670"/>
                </a:cubicBezTo>
                <a:cubicBezTo>
                  <a:pt x="1613916" y="5832889"/>
                  <a:pt x="1592360" y="5832889"/>
                  <a:pt x="1560031" y="5822114"/>
                </a:cubicBezTo>
                <a:cubicBezTo>
                  <a:pt x="1560031" y="5822114"/>
                  <a:pt x="1570807" y="5832889"/>
                  <a:pt x="1570807" y="5832889"/>
                </a:cubicBezTo>
                <a:cubicBezTo>
                  <a:pt x="1527696" y="5811332"/>
                  <a:pt x="1516915" y="5832889"/>
                  <a:pt x="1463030" y="5811332"/>
                </a:cubicBezTo>
                <a:cubicBezTo>
                  <a:pt x="1473806" y="5800556"/>
                  <a:pt x="1495364" y="5811332"/>
                  <a:pt x="1473806" y="5800556"/>
                </a:cubicBezTo>
                <a:cubicBezTo>
                  <a:pt x="1473806" y="5800556"/>
                  <a:pt x="1452254" y="5800556"/>
                  <a:pt x="1430696" y="5800556"/>
                </a:cubicBezTo>
                <a:cubicBezTo>
                  <a:pt x="1419919" y="5789775"/>
                  <a:pt x="1452254" y="5789775"/>
                  <a:pt x="1419919" y="5778998"/>
                </a:cubicBezTo>
                <a:cubicBezTo>
                  <a:pt x="1366029" y="5757441"/>
                  <a:pt x="1366029" y="5757441"/>
                  <a:pt x="1312144" y="5735883"/>
                </a:cubicBezTo>
                <a:cubicBezTo>
                  <a:pt x="1312144" y="5746660"/>
                  <a:pt x="1258252" y="5735883"/>
                  <a:pt x="1279810" y="5746660"/>
                </a:cubicBezTo>
                <a:cubicBezTo>
                  <a:pt x="1225919" y="5735883"/>
                  <a:pt x="1215143" y="5735883"/>
                  <a:pt x="1193585" y="5714327"/>
                </a:cubicBezTo>
                <a:cubicBezTo>
                  <a:pt x="1193585" y="5725102"/>
                  <a:pt x="1161252" y="5714327"/>
                  <a:pt x="1182810" y="5735883"/>
                </a:cubicBezTo>
                <a:cubicBezTo>
                  <a:pt x="1172033" y="5725102"/>
                  <a:pt x="1172033" y="5725102"/>
                  <a:pt x="1150475" y="5714327"/>
                </a:cubicBezTo>
                <a:cubicBezTo>
                  <a:pt x="1161252" y="5714327"/>
                  <a:pt x="1182810" y="5714327"/>
                  <a:pt x="1161252" y="5692769"/>
                </a:cubicBezTo>
                <a:cubicBezTo>
                  <a:pt x="1128924" y="5692769"/>
                  <a:pt x="1107366" y="5681993"/>
                  <a:pt x="1085808" y="5671212"/>
                </a:cubicBezTo>
                <a:cubicBezTo>
                  <a:pt x="1053475" y="5660435"/>
                  <a:pt x="1031923" y="5649654"/>
                  <a:pt x="1010366" y="5649654"/>
                </a:cubicBezTo>
                <a:lnTo>
                  <a:pt x="899922" y="5589409"/>
                </a:lnTo>
                <a:lnTo>
                  <a:pt x="891812" y="5590174"/>
                </a:lnTo>
                <a:lnTo>
                  <a:pt x="891812" y="5595764"/>
                </a:lnTo>
                <a:cubicBezTo>
                  <a:pt x="848702" y="5574206"/>
                  <a:pt x="848702" y="5574206"/>
                  <a:pt x="848702" y="5574206"/>
                </a:cubicBezTo>
                <a:cubicBezTo>
                  <a:pt x="859479" y="5574206"/>
                  <a:pt x="859479" y="5563425"/>
                  <a:pt x="837922" y="5552648"/>
                </a:cubicBezTo>
                <a:cubicBezTo>
                  <a:pt x="848702" y="5574206"/>
                  <a:pt x="816370" y="5552648"/>
                  <a:pt x="805588" y="5563425"/>
                </a:cubicBezTo>
                <a:cubicBezTo>
                  <a:pt x="837922" y="5584982"/>
                  <a:pt x="881036" y="5595764"/>
                  <a:pt x="924147" y="5617321"/>
                </a:cubicBezTo>
                <a:lnTo>
                  <a:pt x="987550" y="5654846"/>
                </a:lnTo>
                <a:lnTo>
                  <a:pt x="963216" y="5649654"/>
                </a:lnTo>
                <a:cubicBezTo>
                  <a:pt x="924147" y="5633485"/>
                  <a:pt x="886425" y="5611927"/>
                  <a:pt x="870255" y="5595764"/>
                </a:cubicBezTo>
                <a:cubicBezTo>
                  <a:pt x="837922" y="5595764"/>
                  <a:pt x="816370" y="5584982"/>
                  <a:pt x="784035" y="5574206"/>
                </a:cubicBezTo>
                <a:cubicBezTo>
                  <a:pt x="762478" y="5563425"/>
                  <a:pt x="730145" y="5552648"/>
                  <a:pt x="697811" y="5531091"/>
                </a:cubicBezTo>
                <a:cubicBezTo>
                  <a:pt x="708593" y="5531091"/>
                  <a:pt x="687035" y="5520310"/>
                  <a:pt x="687035" y="5520310"/>
                </a:cubicBezTo>
                <a:cubicBezTo>
                  <a:pt x="687035" y="5498753"/>
                  <a:pt x="708593" y="5520310"/>
                  <a:pt x="708593" y="5509534"/>
                </a:cubicBezTo>
                <a:cubicBezTo>
                  <a:pt x="740926" y="5520310"/>
                  <a:pt x="708593" y="5520310"/>
                  <a:pt x="740926" y="5531091"/>
                </a:cubicBezTo>
                <a:cubicBezTo>
                  <a:pt x="740926" y="5509534"/>
                  <a:pt x="773259" y="5541867"/>
                  <a:pt x="773259" y="5531091"/>
                </a:cubicBezTo>
                <a:cubicBezTo>
                  <a:pt x="740926" y="5509534"/>
                  <a:pt x="676258" y="5487977"/>
                  <a:pt x="676258" y="5466419"/>
                </a:cubicBezTo>
                <a:cubicBezTo>
                  <a:pt x="665483" y="5466419"/>
                  <a:pt x="654702" y="5455643"/>
                  <a:pt x="633149" y="5444862"/>
                </a:cubicBezTo>
                <a:lnTo>
                  <a:pt x="633315" y="5445198"/>
                </a:lnTo>
                <a:lnTo>
                  <a:pt x="611592" y="5434085"/>
                </a:lnTo>
                <a:cubicBezTo>
                  <a:pt x="600816" y="5423304"/>
                  <a:pt x="590035" y="5434085"/>
                  <a:pt x="579258" y="5412529"/>
                </a:cubicBezTo>
                <a:cubicBezTo>
                  <a:pt x="546925" y="5412529"/>
                  <a:pt x="590035" y="5434085"/>
                  <a:pt x="568481" y="5434085"/>
                </a:cubicBezTo>
                <a:cubicBezTo>
                  <a:pt x="568481" y="5423304"/>
                  <a:pt x="514591" y="5390971"/>
                  <a:pt x="514591" y="5401747"/>
                </a:cubicBezTo>
                <a:cubicBezTo>
                  <a:pt x="503815" y="5401747"/>
                  <a:pt x="503815" y="5412529"/>
                  <a:pt x="525372" y="5412529"/>
                </a:cubicBezTo>
                <a:cubicBezTo>
                  <a:pt x="514591" y="5390971"/>
                  <a:pt x="568481" y="5444862"/>
                  <a:pt x="590035" y="5466419"/>
                </a:cubicBezTo>
                <a:cubicBezTo>
                  <a:pt x="590035" y="5477195"/>
                  <a:pt x="622368" y="5487977"/>
                  <a:pt x="622368" y="5498753"/>
                </a:cubicBezTo>
                <a:cubicBezTo>
                  <a:pt x="590035" y="5477195"/>
                  <a:pt x="568481" y="5455643"/>
                  <a:pt x="546925" y="5455643"/>
                </a:cubicBezTo>
                <a:cubicBezTo>
                  <a:pt x="546925" y="5444862"/>
                  <a:pt x="493039" y="5423304"/>
                  <a:pt x="514591" y="5423304"/>
                </a:cubicBezTo>
                <a:cubicBezTo>
                  <a:pt x="536149" y="5434085"/>
                  <a:pt x="546925" y="5455643"/>
                  <a:pt x="557707" y="5455643"/>
                </a:cubicBezTo>
                <a:cubicBezTo>
                  <a:pt x="536149" y="5423304"/>
                  <a:pt x="514591" y="5423304"/>
                  <a:pt x="482258" y="5401747"/>
                </a:cubicBezTo>
                <a:cubicBezTo>
                  <a:pt x="482258" y="5390971"/>
                  <a:pt x="503815" y="5423304"/>
                  <a:pt x="503815" y="5401747"/>
                </a:cubicBezTo>
                <a:lnTo>
                  <a:pt x="503105" y="5401038"/>
                </a:lnTo>
                <a:lnTo>
                  <a:pt x="500505" y="5402658"/>
                </a:lnTo>
                <a:lnTo>
                  <a:pt x="491107" y="5390141"/>
                </a:lnTo>
                <a:lnTo>
                  <a:pt x="472432" y="5382137"/>
                </a:lnTo>
                <a:lnTo>
                  <a:pt x="478937" y="5391886"/>
                </a:lnTo>
                <a:cubicBezTo>
                  <a:pt x="457369" y="5381115"/>
                  <a:pt x="446583" y="5381115"/>
                  <a:pt x="414236" y="5370344"/>
                </a:cubicBezTo>
                <a:lnTo>
                  <a:pt x="430646" y="5366027"/>
                </a:lnTo>
                <a:lnTo>
                  <a:pt x="406814" y="5358632"/>
                </a:lnTo>
                <a:cubicBezTo>
                  <a:pt x="385262" y="5337075"/>
                  <a:pt x="417595" y="5358632"/>
                  <a:pt x="417595" y="5347856"/>
                </a:cubicBezTo>
                <a:lnTo>
                  <a:pt x="415805" y="5346960"/>
                </a:lnTo>
                <a:lnTo>
                  <a:pt x="379345" y="5339676"/>
                </a:lnTo>
                <a:lnTo>
                  <a:pt x="379874" y="5341120"/>
                </a:lnTo>
                <a:cubicBezTo>
                  <a:pt x="385262" y="5345160"/>
                  <a:pt x="390651" y="5347856"/>
                  <a:pt x="385262" y="5347856"/>
                </a:cubicBezTo>
                <a:cubicBezTo>
                  <a:pt x="352929" y="5326298"/>
                  <a:pt x="342153" y="5326298"/>
                  <a:pt x="320595" y="5315517"/>
                </a:cubicBezTo>
                <a:cubicBezTo>
                  <a:pt x="309818" y="5293961"/>
                  <a:pt x="320595" y="5293961"/>
                  <a:pt x="299037" y="5272403"/>
                </a:cubicBezTo>
                <a:cubicBezTo>
                  <a:pt x="277486" y="5261627"/>
                  <a:pt x="277486" y="5272403"/>
                  <a:pt x="255928" y="5261627"/>
                </a:cubicBezTo>
                <a:cubicBezTo>
                  <a:pt x="255928" y="5250845"/>
                  <a:pt x="212818" y="5207730"/>
                  <a:pt x="169709" y="5186179"/>
                </a:cubicBezTo>
                <a:cubicBezTo>
                  <a:pt x="169709" y="5175397"/>
                  <a:pt x="158928" y="5164621"/>
                  <a:pt x="148151" y="5153840"/>
                </a:cubicBezTo>
                <a:cubicBezTo>
                  <a:pt x="180485" y="5175397"/>
                  <a:pt x="191260" y="5196955"/>
                  <a:pt x="212818" y="5196955"/>
                </a:cubicBezTo>
                <a:cubicBezTo>
                  <a:pt x="212818" y="5196955"/>
                  <a:pt x="202042" y="5186179"/>
                  <a:pt x="202042" y="5175397"/>
                </a:cubicBezTo>
                <a:cubicBezTo>
                  <a:pt x="223595" y="5196955"/>
                  <a:pt x="223595" y="5196955"/>
                  <a:pt x="234376" y="5207730"/>
                </a:cubicBezTo>
                <a:cubicBezTo>
                  <a:pt x="234376" y="5196955"/>
                  <a:pt x="277486" y="5250845"/>
                  <a:pt x="288261" y="5250845"/>
                </a:cubicBezTo>
                <a:cubicBezTo>
                  <a:pt x="288261" y="5240069"/>
                  <a:pt x="277486" y="5229288"/>
                  <a:pt x="288261" y="5229288"/>
                </a:cubicBezTo>
                <a:cubicBezTo>
                  <a:pt x="304426" y="5250845"/>
                  <a:pt x="328680" y="5272403"/>
                  <a:pt x="354276" y="5289921"/>
                </a:cubicBezTo>
                <a:lnTo>
                  <a:pt x="392959" y="5308912"/>
                </a:lnTo>
                <a:lnTo>
                  <a:pt x="403449" y="5294941"/>
                </a:lnTo>
                <a:lnTo>
                  <a:pt x="403630" y="5294941"/>
                </a:lnTo>
                <a:lnTo>
                  <a:pt x="352929" y="5272403"/>
                </a:lnTo>
                <a:cubicBezTo>
                  <a:pt x="309818" y="5229288"/>
                  <a:pt x="288261" y="5218511"/>
                  <a:pt x="266705" y="5196955"/>
                </a:cubicBezTo>
                <a:cubicBezTo>
                  <a:pt x="255928" y="5196955"/>
                  <a:pt x="255928" y="5196955"/>
                  <a:pt x="255928" y="5196955"/>
                </a:cubicBezTo>
                <a:cubicBezTo>
                  <a:pt x="255928" y="5186179"/>
                  <a:pt x="180485" y="5132282"/>
                  <a:pt x="212818" y="5143063"/>
                </a:cubicBezTo>
                <a:cubicBezTo>
                  <a:pt x="223595" y="5164621"/>
                  <a:pt x="266705" y="5196955"/>
                  <a:pt x="277486" y="5196955"/>
                </a:cubicBezTo>
                <a:cubicBezTo>
                  <a:pt x="234376" y="5153840"/>
                  <a:pt x="212818" y="5143063"/>
                  <a:pt x="169709" y="5099949"/>
                </a:cubicBezTo>
                <a:cubicBezTo>
                  <a:pt x="169709" y="5121506"/>
                  <a:pt x="158928" y="5110725"/>
                  <a:pt x="137375" y="5099949"/>
                </a:cubicBezTo>
                <a:cubicBezTo>
                  <a:pt x="158928" y="5089168"/>
                  <a:pt x="105041" y="5056834"/>
                  <a:pt x="105041" y="5067610"/>
                </a:cubicBezTo>
                <a:cubicBezTo>
                  <a:pt x="83484" y="5046053"/>
                  <a:pt x="51151" y="5013719"/>
                  <a:pt x="18822" y="4992162"/>
                </a:cubicBezTo>
                <a:lnTo>
                  <a:pt x="0" y="497333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26846551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BF3157A-290F-4502-9F90-224C33CE670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2" y="0"/>
            <a:ext cx="6833737" cy="6858000"/>
          </a:xfrm>
          <a:custGeom>
            <a:avLst/>
            <a:gdLst>
              <a:gd name="connsiteX0" fmla="*/ 5453832 w 6833737"/>
              <a:gd name="connsiteY0" fmla="*/ 2525956 h 6858000"/>
              <a:gd name="connsiteX1" fmla="*/ 5610985 w 6833737"/>
              <a:gd name="connsiteY1" fmla="*/ 2526716 h 6858000"/>
              <a:gd name="connsiteX2" fmla="*/ 6326270 w 6833737"/>
              <a:gd name="connsiteY2" fmla="*/ 2797933 h 6858000"/>
              <a:gd name="connsiteX3" fmla="*/ 6559774 w 6833737"/>
              <a:gd name="connsiteY3" fmla="*/ 4633672 h 6858000"/>
              <a:gd name="connsiteX4" fmla="*/ 4837454 w 6833737"/>
              <a:gd name="connsiteY4" fmla="*/ 6858000 h 6858000"/>
              <a:gd name="connsiteX5" fmla="*/ 1527583 w 6833737"/>
              <a:gd name="connsiteY5" fmla="*/ 6858000 h 6858000"/>
              <a:gd name="connsiteX6" fmla="*/ 4490530 w 6833737"/>
              <a:gd name="connsiteY6" fmla="*/ 3031436 h 6858000"/>
              <a:gd name="connsiteX7" fmla="*/ 5453832 w 6833737"/>
              <a:gd name="connsiteY7" fmla="*/ 2525956 h 6858000"/>
              <a:gd name="connsiteX8" fmla="*/ 1976220 w 6833737"/>
              <a:gd name="connsiteY8" fmla="*/ 0 h 6858000"/>
              <a:gd name="connsiteX9" fmla="*/ 6587479 w 6833737"/>
              <a:gd name="connsiteY9" fmla="*/ 0 h 6858000"/>
              <a:gd name="connsiteX10" fmla="*/ 2635030 w 6833737"/>
              <a:gd name="connsiteY10" fmla="*/ 5104475 h 6858000"/>
              <a:gd name="connsiteX11" fmla="*/ 77508 w 6833737"/>
              <a:gd name="connsiteY11" fmla="*/ 5429789 h 6858000"/>
              <a:gd name="connsiteX12" fmla="*/ 77508 w 6833737"/>
              <a:gd name="connsiteY12" fmla="*/ 5429790 h 6858000"/>
              <a:gd name="connsiteX13" fmla="*/ 0 w 6833737"/>
              <a:gd name="connsiteY13" fmla="*/ 5363259 h 6858000"/>
              <a:gd name="connsiteX14" fmla="*/ 0 w 6833737"/>
              <a:gd name="connsiteY14" fmla="*/ 255223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833737" h="6858000">
                <a:moveTo>
                  <a:pt x="5453832" y="2525956"/>
                </a:moveTo>
                <a:cubicBezTo>
                  <a:pt x="5506103" y="2523079"/>
                  <a:pt x="5558587" y="2523320"/>
                  <a:pt x="5610985" y="2526716"/>
                </a:cubicBezTo>
                <a:cubicBezTo>
                  <a:pt x="5862491" y="2543019"/>
                  <a:pt x="6111994" y="2632016"/>
                  <a:pt x="6326270" y="2797933"/>
                </a:cubicBezTo>
                <a:cubicBezTo>
                  <a:pt x="6897676" y="3240378"/>
                  <a:pt x="7002219" y="4062267"/>
                  <a:pt x="6559774" y="4633672"/>
                </a:cubicBezTo>
                <a:lnTo>
                  <a:pt x="4837454" y="6858000"/>
                </a:lnTo>
                <a:lnTo>
                  <a:pt x="1527583" y="6858000"/>
                </a:lnTo>
                <a:lnTo>
                  <a:pt x="4490530" y="3031436"/>
                </a:lnTo>
                <a:cubicBezTo>
                  <a:pt x="4732492" y="2718949"/>
                  <a:pt x="5087936" y="2546087"/>
                  <a:pt x="5453832" y="2525956"/>
                </a:cubicBezTo>
                <a:close/>
                <a:moveTo>
                  <a:pt x="1976220" y="0"/>
                </a:moveTo>
                <a:lnTo>
                  <a:pt x="6587479" y="0"/>
                </a:lnTo>
                <a:lnTo>
                  <a:pt x="2635030" y="5104475"/>
                </a:lnTo>
                <a:cubicBezTo>
                  <a:pt x="2018623" y="5900549"/>
                  <a:pt x="873581" y="6046196"/>
                  <a:pt x="77508" y="5429789"/>
                </a:cubicBezTo>
                <a:lnTo>
                  <a:pt x="77508" y="5429790"/>
                </a:lnTo>
                <a:lnTo>
                  <a:pt x="0" y="5363259"/>
                </a:lnTo>
                <a:lnTo>
                  <a:pt x="0" y="255223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76200">
            <a:noFill/>
          </a:ln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/>
              <a:t>Image</a:t>
            </a:r>
          </a:p>
        </p:txBody>
      </p:sp>
    </p:spTree>
    <p:extLst>
      <p:ext uri="{BB962C8B-B14F-4D97-AF65-F5344CB8AC3E}">
        <p14:creationId xmlns:p14="http://schemas.microsoft.com/office/powerpoint/2010/main" val="5120173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1AF39DC-B188-4391-8051-031D365774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45ADD78-70B2-41EF-A14E-E2923E7065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26779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C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0BB12B9-C75E-4408-9444-9A52287037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B8BC788-BDCA-4EB6-9F00-52799E1F851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CED26E8-DE7B-45F6-A390-545832C5E67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1DBCCC7-3B5D-49A3-9A24-B7B1D6C234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>
            <a:extLst>
              <a:ext uri="{FF2B5EF4-FFF2-40B4-BE49-F238E27FC236}">
                <a16:creationId xmlns:a16="http://schemas.microsoft.com/office/drawing/2014/main" id="{558EC6F9-F63B-46EE-8641-BF40A4A44A78}"/>
              </a:ext>
            </a:extLst>
          </p:cNvPr>
          <p:cNvSpPr txBox="1">
            <a:spLocks/>
          </p:cNvSpPr>
          <p:nvPr userDrawn="1"/>
        </p:nvSpPr>
        <p:spPr>
          <a:xfrm>
            <a:off x="11565215" y="285184"/>
            <a:ext cx="57246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3C6DF47B-3BED-4C75-ACAB-4344E1B376F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61520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76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670" r:id="rId9"/>
    <p:sldLayoutId id="2147483686" r:id="rId10"/>
    <p:sldLayoutId id="2147483675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  <p:sldLayoutId id="2147483715" r:id="rId26"/>
    <p:sldLayoutId id="2147483716" r:id="rId27"/>
    <p:sldLayoutId id="2147483717" r:id="rId28"/>
    <p:sldLayoutId id="2147483718" r:id="rId29"/>
    <p:sldLayoutId id="2147483680" r:id="rId30"/>
    <p:sldLayoutId id="2147483719" r:id="rId31"/>
    <p:sldLayoutId id="2147483720" r:id="rId32"/>
    <p:sldLayoutId id="2147483721" r:id="rId33"/>
    <p:sldLayoutId id="2147483722" r:id="rId34"/>
    <p:sldLayoutId id="2147483723" r:id="rId35"/>
    <p:sldLayoutId id="2147483724" r:id="rId36"/>
    <p:sldLayoutId id="2147483725" r:id="rId37"/>
    <p:sldLayoutId id="2147483726" r:id="rId38"/>
    <p:sldLayoutId id="2147483727" r:id="rId39"/>
    <p:sldLayoutId id="2147483728" r:id="rId40"/>
    <p:sldLayoutId id="2147483729" r:id="rId41"/>
    <p:sldLayoutId id="2147483730" r:id="rId42"/>
    <p:sldLayoutId id="2147483731" r:id="rId43"/>
    <p:sldLayoutId id="2147483732" r:id="rId44"/>
    <p:sldLayoutId id="2147483733" r:id="rId45"/>
    <p:sldLayoutId id="2147483735" r:id="rId46"/>
    <p:sldLayoutId id="2147483734" r:id="rId47"/>
    <p:sldLayoutId id="2147483736" r:id="rId48"/>
    <p:sldLayoutId id="2147483737" r:id="rId49"/>
    <p:sldLayoutId id="2147483738" r:id="rId50"/>
    <p:sldLayoutId id="2147483739" r:id="rId51"/>
    <p:sldLayoutId id="2147483740" r:id="rId52"/>
    <p:sldLayoutId id="2147483741" r:id="rId53"/>
    <p:sldLayoutId id="2147483742" r:id="rId54"/>
    <p:sldLayoutId id="2147483743" r:id="rId55"/>
    <p:sldLayoutId id="2147483744" r:id="rId56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4" orient="horz" pos="2160">
          <p15:clr>
            <a:srgbClr val="F26B43"/>
          </p15:clr>
        </p15:guide>
        <p15:guide id="5" orient="horz" pos="2928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2.xml"/><Relationship Id="rId5" Type="http://schemas.openxmlformats.org/officeDocument/2006/relationships/image" Target="../media/image8.jpeg"/><Relationship Id="rId4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5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56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55.xml"/><Relationship Id="rId5" Type="http://schemas.openxmlformats.org/officeDocument/2006/relationships/image" Target="../media/image29.jpeg"/><Relationship Id="rId4" Type="http://schemas.openxmlformats.org/officeDocument/2006/relationships/image" Target="../media/image28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30.png"/><Relationship Id="rId4" Type="http://schemas.openxmlformats.org/officeDocument/2006/relationships/notesSlide" Target="../notesSlides/notesSlide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Relationship Id="rId4" Type="http://schemas.openxmlformats.org/officeDocument/2006/relationships/hyperlink" Target="mailto:baberkina@gmail.com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5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34.xml"/><Relationship Id="rId5" Type="http://schemas.openxmlformats.org/officeDocument/2006/relationships/image" Target="../media/image1.png"/><Relationship Id="rId4" Type="http://schemas.openxmlformats.org/officeDocument/2006/relationships/image" Target="../media/image1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FD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TextBox 100">
            <a:extLst>
              <a:ext uri="{FF2B5EF4-FFF2-40B4-BE49-F238E27FC236}">
                <a16:creationId xmlns:a16="http://schemas.microsoft.com/office/drawing/2014/main" id="{8511A0EA-EF77-48B1-ABF7-7C5210EE6605}"/>
              </a:ext>
            </a:extLst>
          </p:cNvPr>
          <p:cNvSpPr txBox="1"/>
          <p:nvPr/>
        </p:nvSpPr>
        <p:spPr>
          <a:xfrm>
            <a:off x="6589986" y="3617259"/>
            <a:ext cx="5236255" cy="196977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80000"/>
              </a:lnSpc>
            </a:pPr>
            <a:endParaRPr lang="ru-RU" sz="4000" dirty="0">
              <a:solidFill>
                <a:schemeClr val="accent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Центр развития экологии, культуры </a:t>
            </a:r>
          </a:p>
          <a:p>
            <a:pPr>
              <a:lnSpc>
                <a:spcPct val="80000"/>
              </a:lnSpc>
            </a:pPr>
            <a:r>
              <a:rPr lang="ru-RU" sz="40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ремесел</a:t>
            </a:r>
            <a:endParaRPr lang="en-US" sz="4000" dirty="0">
              <a:solidFill>
                <a:schemeClr val="accent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8" name="Рисунок 67">
            <a:extLst>
              <a:ext uri="{FF2B5EF4-FFF2-40B4-BE49-F238E27FC236}">
                <a16:creationId xmlns:a16="http://schemas.microsoft.com/office/drawing/2014/main" id="{A9B5EC55-287B-C248-807C-22400450577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89986" y="2907913"/>
            <a:ext cx="2781300" cy="812800"/>
          </a:xfrm>
          <a:prstGeom prst="rect">
            <a:avLst/>
          </a:prstGeom>
        </p:spPr>
      </p:pic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E8BAF3CF-A561-9945-A565-9353B3361557}"/>
              </a:ext>
            </a:extLst>
          </p:cNvPr>
          <p:cNvSpPr/>
          <p:nvPr/>
        </p:nvSpPr>
        <p:spPr>
          <a:xfrm>
            <a:off x="10802350" y="167640"/>
            <a:ext cx="1389648" cy="609600"/>
          </a:xfrm>
          <a:prstGeom prst="rect">
            <a:avLst/>
          </a:prstGeom>
          <a:solidFill>
            <a:srgbClr val="FBFEF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907499D-1BD9-9348-8818-CD85B113142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921695043"/>
      </p:ext>
    </p:extLst>
  </p:cSld>
  <p:clrMapOvr>
    <a:masterClrMapping/>
  </p:clrMapOvr>
  <p:transition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Рисунок 14">
            <a:extLst>
              <a:ext uri="{FF2B5EF4-FFF2-40B4-BE49-F238E27FC236}">
                <a16:creationId xmlns:a16="http://schemas.microsoft.com/office/drawing/2014/main" id="{91554703-02AF-4B4E-BE3C-661AE242A591}"/>
              </a:ext>
            </a:extLst>
          </p:cNvPr>
          <p:cNvPicPr>
            <a:picLocks noGrp="1" noChangeAspect="1"/>
          </p:cNvPicPr>
          <p:nvPr>
            <p:ph type="pic" sz="quarter" idx="27"/>
          </p:nvPr>
        </p:nvPicPr>
        <p:blipFill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5C1921E0-20F1-4A6A-AD01-DFE0316A3350}"/>
              </a:ext>
            </a:extLst>
          </p:cNvPr>
          <p:cNvGrpSpPr/>
          <p:nvPr/>
        </p:nvGrpSpPr>
        <p:grpSpPr>
          <a:xfrm>
            <a:off x="3518263" y="607697"/>
            <a:ext cx="5155474" cy="629254"/>
            <a:chOff x="3518263" y="889391"/>
            <a:chExt cx="5155474" cy="62925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16E4EAD-07DF-4EA4-A953-77F5983B9096}"/>
                </a:ext>
              </a:extLst>
            </p:cNvPr>
            <p:cNvSpPr txBox="1"/>
            <p:nvPr/>
          </p:nvSpPr>
          <p:spPr>
            <a:xfrm>
              <a:off x="3518263" y="889391"/>
              <a:ext cx="5155474" cy="5955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3600" spc="30" dirty="0">
                  <a:solidFill>
                    <a:schemeClr val="accent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ПЛАН РАЗВИТИЯ</a:t>
              </a:r>
              <a:endParaRPr lang="en-US" sz="3600" spc="3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3D279363-20EB-4723-AE32-191C4CAD544E}"/>
                </a:ext>
              </a:extLst>
            </p:cNvPr>
            <p:cNvCxnSpPr>
              <a:cxnSpLocks/>
            </p:cNvCxnSpPr>
            <p:nvPr/>
          </p:nvCxnSpPr>
          <p:spPr>
            <a:xfrm>
              <a:off x="5757208" y="1518645"/>
              <a:ext cx="677585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B3B80825-679B-44C5-8979-0EA297D9B045}"/>
              </a:ext>
            </a:extLst>
          </p:cNvPr>
          <p:cNvSpPr/>
          <p:nvPr/>
        </p:nvSpPr>
        <p:spPr>
          <a:xfrm>
            <a:off x="2151856" y="4485614"/>
            <a:ext cx="155380" cy="15538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A37E69F5-4A61-425A-B5C7-00467BF82B21}"/>
              </a:ext>
            </a:extLst>
          </p:cNvPr>
          <p:cNvCxnSpPr>
            <a:cxnSpLocks/>
            <a:stCxn id="31" idx="6"/>
            <a:endCxn id="36" idx="2"/>
          </p:cNvCxnSpPr>
          <p:nvPr/>
        </p:nvCxnSpPr>
        <p:spPr>
          <a:xfrm>
            <a:off x="2307236" y="4563304"/>
            <a:ext cx="3711074" cy="0"/>
          </a:xfrm>
          <a:prstGeom prst="line">
            <a:avLst/>
          </a:prstGeom>
          <a:ln w="38100">
            <a:solidFill>
              <a:srgbClr val="9DC7CD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CE75AD92-7729-4424-B208-0310EEEC51F0}"/>
              </a:ext>
            </a:extLst>
          </p:cNvPr>
          <p:cNvSpPr/>
          <p:nvPr/>
        </p:nvSpPr>
        <p:spPr>
          <a:xfrm>
            <a:off x="6018310" y="4485614"/>
            <a:ext cx="155380" cy="1553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A38E745E-2F0C-481A-B0A2-170C24FD5A1E}"/>
              </a:ext>
            </a:extLst>
          </p:cNvPr>
          <p:cNvCxnSpPr>
            <a:cxnSpLocks/>
            <a:endCxn id="31" idx="2"/>
          </p:cNvCxnSpPr>
          <p:nvPr/>
        </p:nvCxnSpPr>
        <p:spPr>
          <a:xfrm>
            <a:off x="0" y="4563304"/>
            <a:ext cx="2151856" cy="0"/>
          </a:xfrm>
          <a:prstGeom prst="line">
            <a:avLst/>
          </a:prstGeom>
          <a:ln w="38100">
            <a:solidFill>
              <a:srgbClr val="9DC7CD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9D27B069-7742-5D47-80E9-13408B17648C}"/>
              </a:ext>
            </a:extLst>
          </p:cNvPr>
          <p:cNvPicPr>
            <a:picLocks noGrp="1" noChangeAspect="1"/>
          </p:cNvPicPr>
          <p:nvPr>
            <p:ph type="pic" sz="quarter" idx="26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F8D903C3-8B85-F644-8CD5-5819647056DD}"/>
              </a:ext>
            </a:extLst>
          </p:cNvPr>
          <p:cNvSpPr txBox="1"/>
          <p:nvPr/>
        </p:nvSpPr>
        <p:spPr>
          <a:xfrm>
            <a:off x="824781" y="5143897"/>
            <a:ext cx="3024439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3200" spc="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Приобрели 40га земли. Начали строительство</a:t>
            </a:r>
            <a:endParaRPr lang="en-US" sz="2400" dirty="0">
              <a:solidFill>
                <a:schemeClr val="accent3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3901CD7-0BCE-E147-8D66-2857E5F9F9C2}"/>
              </a:ext>
            </a:extLst>
          </p:cNvPr>
          <p:cNvSpPr txBox="1"/>
          <p:nvPr/>
        </p:nvSpPr>
        <p:spPr>
          <a:xfrm>
            <a:off x="779429" y="4659609"/>
            <a:ext cx="2782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spc="2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2017г.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C2B08E2-047A-0F45-B437-A7AF27EEA10E}"/>
              </a:ext>
            </a:extLst>
          </p:cNvPr>
          <p:cNvSpPr txBox="1"/>
          <p:nvPr/>
        </p:nvSpPr>
        <p:spPr>
          <a:xfrm>
            <a:off x="4571657" y="5134816"/>
            <a:ext cx="3042479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2400" spc="2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Продолжаем строительство. Первые 2 группы</a:t>
            </a:r>
            <a:endParaRPr lang="en-US" sz="2400" spc="200" dirty="0">
              <a:solidFill>
                <a:schemeClr val="accent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6DBD499C-4A69-6049-8762-0B35A22CBC72}"/>
              </a:ext>
            </a:extLst>
          </p:cNvPr>
          <p:cNvSpPr txBox="1"/>
          <p:nvPr/>
        </p:nvSpPr>
        <p:spPr>
          <a:xfrm>
            <a:off x="4701150" y="4681655"/>
            <a:ext cx="2782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spc="2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2018г.</a:t>
            </a:r>
            <a:endParaRPr lang="en-US" sz="2400" b="1" spc="200" dirty="0">
              <a:solidFill>
                <a:schemeClr val="accent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Oval 35">
            <a:extLst>
              <a:ext uri="{FF2B5EF4-FFF2-40B4-BE49-F238E27FC236}">
                <a16:creationId xmlns:a16="http://schemas.microsoft.com/office/drawing/2014/main" id="{994DB5F0-43DC-D646-A939-C7E4019854CF}"/>
              </a:ext>
            </a:extLst>
          </p:cNvPr>
          <p:cNvSpPr/>
          <p:nvPr/>
        </p:nvSpPr>
        <p:spPr>
          <a:xfrm>
            <a:off x="6018310" y="4485614"/>
            <a:ext cx="155380" cy="1553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39">
            <a:extLst>
              <a:ext uri="{FF2B5EF4-FFF2-40B4-BE49-F238E27FC236}">
                <a16:creationId xmlns:a16="http://schemas.microsoft.com/office/drawing/2014/main" id="{1CE43DB2-4441-8645-A709-FF948F0EA84D}"/>
              </a:ext>
            </a:extLst>
          </p:cNvPr>
          <p:cNvSpPr/>
          <p:nvPr/>
        </p:nvSpPr>
        <p:spPr>
          <a:xfrm>
            <a:off x="9884764" y="4485614"/>
            <a:ext cx="155380" cy="15538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0" name="Straight Connector 40">
            <a:extLst>
              <a:ext uri="{FF2B5EF4-FFF2-40B4-BE49-F238E27FC236}">
                <a16:creationId xmlns:a16="http://schemas.microsoft.com/office/drawing/2014/main" id="{73773631-4E54-0740-9BC6-01DD8171B154}"/>
              </a:ext>
            </a:extLst>
          </p:cNvPr>
          <p:cNvCxnSpPr>
            <a:cxnSpLocks/>
            <a:stCxn id="48" idx="6"/>
            <a:endCxn id="49" idx="2"/>
          </p:cNvCxnSpPr>
          <p:nvPr/>
        </p:nvCxnSpPr>
        <p:spPr>
          <a:xfrm>
            <a:off x="6173690" y="4563304"/>
            <a:ext cx="3711074" cy="0"/>
          </a:xfrm>
          <a:prstGeom prst="line">
            <a:avLst/>
          </a:prstGeom>
          <a:ln w="38100">
            <a:solidFill>
              <a:srgbClr val="9DC7CD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42">
            <a:extLst>
              <a:ext uri="{FF2B5EF4-FFF2-40B4-BE49-F238E27FC236}">
                <a16:creationId xmlns:a16="http://schemas.microsoft.com/office/drawing/2014/main" id="{A82048BB-73B0-C647-8772-71F195F5981E}"/>
              </a:ext>
            </a:extLst>
          </p:cNvPr>
          <p:cNvCxnSpPr>
            <a:cxnSpLocks/>
            <a:stCxn id="49" idx="6"/>
          </p:cNvCxnSpPr>
          <p:nvPr/>
        </p:nvCxnSpPr>
        <p:spPr>
          <a:xfrm>
            <a:off x="10040144" y="4563304"/>
            <a:ext cx="2151856" cy="0"/>
          </a:xfrm>
          <a:prstGeom prst="line">
            <a:avLst/>
          </a:prstGeom>
          <a:ln w="38100">
            <a:solidFill>
              <a:srgbClr val="9DC7CD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2438929E-FFE6-984B-B94E-1F3E0DB53485}"/>
              </a:ext>
            </a:extLst>
          </p:cNvPr>
          <p:cNvSpPr txBox="1"/>
          <p:nvPr/>
        </p:nvSpPr>
        <p:spPr>
          <a:xfrm>
            <a:off x="8335109" y="5125735"/>
            <a:ext cx="3208470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2400" spc="2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Закончили строительство.</a:t>
            </a:r>
          </a:p>
          <a:p>
            <a:pPr algn="ctr">
              <a:lnSpc>
                <a:spcPct val="80000"/>
              </a:lnSpc>
            </a:pPr>
            <a:r>
              <a:rPr lang="ru-RU" sz="2400" spc="2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групп по 30 чел</a:t>
            </a:r>
            <a:endParaRPr lang="en-US" sz="2400" spc="200" dirty="0">
              <a:solidFill>
                <a:schemeClr val="accent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A393D21-854F-C543-A99F-8F71099185A2}"/>
              </a:ext>
            </a:extLst>
          </p:cNvPr>
          <p:cNvSpPr txBox="1"/>
          <p:nvPr/>
        </p:nvSpPr>
        <p:spPr>
          <a:xfrm>
            <a:off x="8595422" y="4672574"/>
            <a:ext cx="2782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spc="2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2020г.</a:t>
            </a:r>
            <a:endParaRPr lang="en-US" sz="2400" b="1" spc="200" dirty="0">
              <a:solidFill>
                <a:schemeClr val="accent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4" name="Рисунок 53">
            <a:extLst>
              <a:ext uri="{FF2B5EF4-FFF2-40B4-BE49-F238E27FC236}">
                <a16:creationId xmlns:a16="http://schemas.microsoft.com/office/drawing/2014/main" id="{853345FC-CF7F-B84E-BD21-97C5727B3160}"/>
              </a:ext>
            </a:extLst>
          </p:cNvPr>
          <p:cNvPicPr>
            <a:picLocks noGrp="1" noChangeAspect="1"/>
          </p:cNvPicPr>
          <p:nvPr>
            <p:ph type="pic" sz="quarter" idx="25"/>
          </p:nvPr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961"/>
          <a:stretch/>
        </p:blipFill>
        <p:spPr>
          <a:xfrm>
            <a:off x="838531" y="1647986"/>
            <a:ext cx="2782030" cy="2683740"/>
          </a:xfrm>
        </p:spPr>
      </p:pic>
    </p:spTree>
    <p:extLst>
      <p:ext uri="{BB962C8B-B14F-4D97-AF65-F5344CB8AC3E}">
        <p14:creationId xmlns:p14="http://schemas.microsoft.com/office/powerpoint/2010/main" val="35293784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5C1921E0-20F1-4A6A-AD01-DFE0316A3350}"/>
              </a:ext>
            </a:extLst>
          </p:cNvPr>
          <p:cNvGrpSpPr/>
          <p:nvPr/>
        </p:nvGrpSpPr>
        <p:grpSpPr>
          <a:xfrm>
            <a:off x="3518263" y="607697"/>
            <a:ext cx="5155474" cy="629254"/>
            <a:chOff x="3518263" y="889391"/>
            <a:chExt cx="5155474" cy="62925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16E4EAD-07DF-4EA4-A953-77F5983B9096}"/>
                </a:ext>
              </a:extLst>
            </p:cNvPr>
            <p:cNvSpPr txBox="1"/>
            <p:nvPr/>
          </p:nvSpPr>
          <p:spPr>
            <a:xfrm>
              <a:off x="3518263" y="889391"/>
              <a:ext cx="5155474" cy="5955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3600" spc="30" dirty="0">
                  <a:solidFill>
                    <a:schemeClr val="accent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ПЛАН РАЗВИТИЯ</a:t>
              </a:r>
              <a:endParaRPr lang="en-US" sz="3600" spc="3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3D279363-20EB-4723-AE32-191C4CAD544E}"/>
                </a:ext>
              </a:extLst>
            </p:cNvPr>
            <p:cNvCxnSpPr>
              <a:cxnSpLocks/>
            </p:cNvCxnSpPr>
            <p:nvPr/>
          </p:nvCxnSpPr>
          <p:spPr>
            <a:xfrm>
              <a:off x="5757208" y="1518645"/>
              <a:ext cx="677585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B3B80825-679B-44C5-8979-0EA297D9B045}"/>
              </a:ext>
            </a:extLst>
          </p:cNvPr>
          <p:cNvSpPr/>
          <p:nvPr/>
        </p:nvSpPr>
        <p:spPr>
          <a:xfrm>
            <a:off x="2151856" y="4485614"/>
            <a:ext cx="155380" cy="15538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A38E745E-2F0C-481A-B0A2-170C24FD5A1E}"/>
              </a:ext>
            </a:extLst>
          </p:cNvPr>
          <p:cNvCxnSpPr>
            <a:cxnSpLocks/>
            <a:endCxn id="31" idx="2"/>
          </p:cNvCxnSpPr>
          <p:nvPr/>
        </p:nvCxnSpPr>
        <p:spPr>
          <a:xfrm>
            <a:off x="0" y="4563304"/>
            <a:ext cx="2151856" cy="0"/>
          </a:xfrm>
          <a:prstGeom prst="line">
            <a:avLst/>
          </a:prstGeom>
          <a:ln w="38100">
            <a:solidFill>
              <a:srgbClr val="9DC7CD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9DE5AD26-10D8-5040-80D1-8B29529D798A}"/>
              </a:ext>
            </a:extLst>
          </p:cNvPr>
          <p:cNvPicPr>
            <a:picLocks noGrp="1" noChangeAspect="1"/>
          </p:cNvPicPr>
          <p:nvPr>
            <p:ph type="pic" sz="quarter" idx="25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818"/>
          <a:stretch/>
        </p:blipFill>
        <p:spPr>
          <a:xfrm>
            <a:off x="838531" y="1647986"/>
            <a:ext cx="2782030" cy="2683740"/>
          </a:xfr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F89C0782-06FB-474C-8DDA-93CA720101F4}"/>
              </a:ext>
            </a:extLst>
          </p:cNvPr>
          <p:cNvSpPr txBox="1"/>
          <p:nvPr/>
        </p:nvSpPr>
        <p:spPr>
          <a:xfrm>
            <a:off x="279656" y="5143897"/>
            <a:ext cx="4048504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3200" spc="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100% заполняемость</a:t>
            </a:r>
          </a:p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16 групп по 30 человек</a:t>
            </a:r>
          </a:p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Самоокупаемость</a:t>
            </a:r>
          </a:p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Выручка 7 млн руб.</a:t>
            </a:r>
            <a:endParaRPr lang="en-US" sz="2400" dirty="0">
              <a:solidFill>
                <a:schemeClr val="accent3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5BD4B6E-E2B8-F64B-A6E8-273428AB1724}"/>
              </a:ext>
            </a:extLst>
          </p:cNvPr>
          <p:cNvSpPr txBox="1"/>
          <p:nvPr/>
        </p:nvSpPr>
        <p:spPr>
          <a:xfrm>
            <a:off x="779429" y="4659609"/>
            <a:ext cx="2782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spc="200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2021г.</a:t>
            </a:r>
          </a:p>
        </p:txBody>
      </p:sp>
      <p:pic>
        <p:nvPicPr>
          <p:cNvPr id="70" name="Рисунок 69">
            <a:extLst>
              <a:ext uri="{FF2B5EF4-FFF2-40B4-BE49-F238E27FC236}">
                <a16:creationId xmlns:a16="http://schemas.microsoft.com/office/drawing/2014/main" id="{23637769-49E5-6746-990A-BE76482BCBB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00075" y="1142285"/>
            <a:ext cx="9342732" cy="5829086"/>
          </a:xfrm>
          <a:prstGeom prst="rect">
            <a:avLst/>
          </a:prstGeom>
        </p:spPr>
      </p:pic>
      <p:pic>
        <p:nvPicPr>
          <p:cNvPr id="12" name="Построено_web.mp4" descr="Построено_web.mp4">
            <a:hlinkClick r:id="" action="ppaction://media"/>
            <a:extLst>
              <a:ext uri="{FF2B5EF4-FFF2-40B4-BE49-F238E27FC236}">
                <a16:creationId xmlns:a16="http://schemas.microsoft.com/office/drawing/2014/main" id="{9A255B17-82F7-3442-847B-7DE575BC1A5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t="7039" b="3261"/>
          <a:stretch/>
        </p:blipFill>
        <p:spPr>
          <a:xfrm>
            <a:off x="5711315" y="1889759"/>
            <a:ext cx="5581194" cy="3337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3161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118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CC8A4D70-2D40-814D-8754-AFBDE502931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12192001" cy="6857999"/>
          </a:xfrm>
          <a:prstGeom prst="rect">
            <a:avLst/>
          </a:prstGeom>
        </p:spPr>
      </p:pic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7F558C44-27AF-6547-B756-8D0F3DB6AD86}"/>
              </a:ext>
            </a:extLst>
          </p:cNvPr>
          <p:cNvSpPr/>
          <p:nvPr/>
        </p:nvSpPr>
        <p:spPr>
          <a:xfrm>
            <a:off x="8042031" y="495601"/>
            <a:ext cx="3704492" cy="5978769"/>
          </a:xfrm>
          <a:prstGeom prst="rect">
            <a:avLst/>
          </a:prstGeom>
          <a:solidFill>
            <a:srgbClr val="80C0BA">
              <a:alpha val="3921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6CF97AE-0473-644A-934E-6D90601042C4}"/>
              </a:ext>
            </a:extLst>
          </p:cNvPr>
          <p:cNvSpPr txBox="1"/>
          <p:nvPr/>
        </p:nvSpPr>
        <p:spPr>
          <a:xfrm>
            <a:off x="8428892" y="708076"/>
            <a:ext cx="3317631" cy="5821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Кроме центра размещения гостей также сделали:</a:t>
            </a:r>
          </a:p>
          <a:p>
            <a:pPr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восстановили дорогу</a:t>
            </a:r>
          </a:p>
          <a:p>
            <a:pPr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оборудовали причалы</a:t>
            </a:r>
          </a:p>
          <a:p>
            <a:pPr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проложили </a:t>
            </a:r>
            <a:r>
              <a:rPr lang="ru-RU" sz="20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экотропы</a:t>
            </a:r>
            <a:endParaRPr lang="ru-RU" sz="20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построили дома для персонала</a:t>
            </a:r>
          </a:p>
          <a:p>
            <a:pPr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приобрели спецтранспорт и технику:</a:t>
            </a:r>
          </a:p>
          <a:p>
            <a:pPr lvl="1"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грузовик,</a:t>
            </a:r>
          </a:p>
          <a:p>
            <a:pPr lvl="1"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микроавтобус,</a:t>
            </a:r>
          </a:p>
          <a:p>
            <a:pPr lvl="1"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яхту, катер, </a:t>
            </a:r>
          </a:p>
          <a:p>
            <a:pPr lvl="1"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вездеход,</a:t>
            </a:r>
          </a:p>
          <a:p>
            <a:pPr lvl="1"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экскаватор,</a:t>
            </a:r>
          </a:p>
          <a:p>
            <a:pPr lvl="1">
              <a:lnSpc>
                <a:spcPct val="110000"/>
              </a:lnSpc>
            </a:pPr>
            <a:r>
              <a:rPr lang="ru-RU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погрузчик</a:t>
            </a:r>
          </a:p>
        </p:txBody>
      </p:sp>
    </p:spTree>
    <p:extLst>
      <p:ext uri="{BB962C8B-B14F-4D97-AF65-F5344CB8AC3E}">
        <p14:creationId xmlns:p14="http://schemas.microsoft.com/office/powerpoint/2010/main" val="359928265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5C1921E0-20F1-4A6A-AD01-DFE0316A3350}"/>
              </a:ext>
            </a:extLst>
          </p:cNvPr>
          <p:cNvGrpSpPr/>
          <p:nvPr/>
        </p:nvGrpSpPr>
        <p:grpSpPr>
          <a:xfrm>
            <a:off x="3518263" y="607697"/>
            <a:ext cx="5155474" cy="629254"/>
            <a:chOff x="3518263" y="889391"/>
            <a:chExt cx="5155474" cy="62925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16E4EAD-07DF-4EA4-A953-77F5983B9096}"/>
                </a:ext>
              </a:extLst>
            </p:cNvPr>
            <p:cNvSpPr txBox="1"/>
            <p:nvPr/>
          </p:nvSpPr>
          <p:spPr>
            <a:xfrm>
              <a:off x="3518263" y="889391"/>
              <a:ext cx="5155474" cy="5955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3600" spc="30" dirty="0">
                  <a:solidFill>
                    <a:schemeClr val="accent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КОНКУРЕНТЫ</a:t>
              </a:r>
              <a:endParaRPr lang="en-US" sz="3600" spc="3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3D279363-20EB-4723-AE32-191C4CAD544E}"/>
                </a:ext>
              </a:extLst>
            </p:cNvPr>
            <p:cNvCxnSpPr>
              <a:cxnSpLocks/>
            </p:cNvCxnSpPr>
            <p:nvPr/>
          </p:nvCxnSpPr>
          <p:spPr>
            <a:xfrm>
              <a:off x="5757208" y="1518645"/>
              <a:ext cx="677585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" name="Прямая соединительная линия 2">
            <a:extLst>
              <a:ext uri="{FF2B5EF4-FFF2-40B4-BE49-F238E27FC236}">
                <a16:creationId xmlns:a16="http://schemas.microsoft.com/office/drawing/2014/main" id="{58B0ADD4-3F66-3E41-BD9F-EE981D6D6EE0}"/>
              </a:ext>
            </a:extLst>
          </p:cNvPr>
          <p:cNvCxnSpPr>
            <a:cxnSpLocks/>
          </p:cNvCxnSpPr>
          <p:nvPr/>
        </p:nvCxnSpPr>
        <p:spPr>
          <a:xfrm>
            <a:off x="2016369" y="5830641"/>
            <a:ext cx="8534400" cy="0"/>
          </a:xfrm>
          <a:prstGeom prst="line">
            <a:avLst/>
          </a:prstGeom>
          <a:ln w="57150"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38E92B82-188A-D742-8DE0-07CDB29A86D9}"/>
              </a:ext>
            </a:extLst>
          </p:cNvPr>
          <p:cNvCxnSpPr>
            <a:cxnSpLocks/>
          </p:cNvCxnSpPr>
          <p:nvPr/>
        </p:nvCxnSpPr>
        <p:spPr>
          <a:xfrm flipV="1">
            <a:off x="2016369" y="1594338"/>
            <a:ext cx="0" cy="4236303"/>
          </a:xfrm>
          <a:prstGeom prst="line">
            <a:avLst/>
          </a:prstGeom>
          <a:ln w="57150"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D1801701-2D04-174F-9DD0-8419C14ABB80}"/>
              </a:ext>
            </a:extLst>
          </p:cNvPr>
          <p:cNvSpPr/>
          <p:nvPr/>
        </p:nvSpPr>
        <p:spPr>
          <a:xfrm>
            <a:off x="2016369" y="3205464"/>
            <a:ext cx="2836984" cy="1014049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Центр Игоря </a:t>
            </a:r>
            <a:r>
              <a:rPr lang="ru-RU" sz="2400" dirty="0" err="1">
                <a:latin typeface="Arial" panose="020B0604020202020204" pitchFamily="34" charset="0"/>
                <a:cs typeface="Arial" panose="020B0604020202020204" pitchFamily="34" charset="0"/>
              </a:rPr>
              <a:t>Будникова</a:t>
            </a:r>
            <a:endParaRPr lang="ru-R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B0D6276C-0600-BB49-A50B-E90BECC04707}"/>
              </a:ext>
            </a:extLst>
          </p:cNvPr>
          <p:cNvSpPr/>
          <p:nvPr/>
        </p:nvSpPr>
        <p:spPr>
          <a:xfrm>
            <a:off x="5091352" y="3171642"/>
            <a:ext cx="2836984" cy="595549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Д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’</a:t>
            </a:r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ом </a:t>
            </a:r>
            <a:r>
              <a:rPr lang="ru-RU" sz="2400" dirty="0" err="1">
                <a:latin typeface="Arial" panose="020B0604020202020204" pitchFamily="34" charset="0"/>
                <a:cs typeface="Arial" panose="020B0604020202020204" pitchFamily="34" charset="0"/>
              </a:rPr>
              <a:t>Артха</a:t>
            </a:r>
            <a:endParaRPr lang="ru-R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FA607EAE-64D4-F340-AD45-BDFA431F8C1A}"/>
              </a:ext>
            </a:extLst>
          </p:cNvPr>
          <p:cNvSpPr/>
          <p:nvPr/>
        </p:nvSpPr>
        <p:spPr>
          <a:xfrm>
            <a:off x="6600102" y="4596561"/>
            <a:ext cx="2836984" cy="595548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Ладожский дом</a:t>
            </a:r>
          </a:p>
        </p:txBody>
      </p:sp>
      <p:sp>
        <p:nvSpPr>
          <p:cNvPr id="15" name="Прямоугольник 14">
            <a:extLst>
              <a:ext uri="{FF2B5EF4-FFF2-40B4-BE49-F238E27FC236}">
                <a16:creationId xmlns:a16="http://schemas.microsoft.com/office/drawing/2014/main" id="{2D532516-BF4A-544E-81BD-B48C2028A381}"/>
              </a:ext>
            </a:extLst>
          </p:cNvPr>
          <p:cNvSpPr/>
          <p:nvPr/>
        </p:nvSpPr>
        <p:spPr>
          <a:xfrm>
            <a:off x="1501732" y="4657302"/>
            <a:ext cx="2836984" cy="71204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Eco-Camp</a:t>
            </a:r>
          </a:p>
        </p:txBody>
      </p:sp>
      <p:sp>
        <p:nvSpPr>
          <p:cNvPr id="16" name="Прямоугольник 15">
            <a:extLst>
              <a:ext uri="{FF2B5EF4-FFF2-40B4-BE49-F238E27FC236}">
                <a16:creationId xmlns:a16="http://schemas.microsoft.com/office/drawing/2014/main" id="{FB4AF480-B01E-5A43-9D11-68E2AC06524A}"/>
              </a:ext>
            </a:extLst>
          </p:cNvPr>
          <p:cNvSpPr/>
          <p:nvPr/>
        </p:nvSpPr>
        <p:spPr>
          <a:xfrm>
            <a:off x="4970581" y="3833010"/>
            <a:ext cx="2836984" cy="712046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Золотая горка</a:t>
            </a:r>
          </a:p>
        </p:txBody>
      </p:sp>
      <p:grpSp>
        <p:nvGrpSpPr>
          <p:cNvPr id="21" name="Группа 20">
            <a:extLst>
              <a:ext uri="{FF2B5EF4-FFF2-40B4-BE49-F238E27FC236}">
                <a16:creationId xmlns:a16="http://schemas.microsoft.com/office/drawing/2014/main" id="{96DC493C-6606-4B43-9710-B21EED7AA007}"/>
              </a:ext>
            </a:extLst>
          </p:cNvPr>
          <p:cNvGrpSpPr/>
          <p:nvPr/>
        </p:nvGrpSpPr>
        <p:grpSpPr>
          <a:xfrm>
            <a:off x="5547370" y="1680419"/>
            <a:ext cx="2836984" cy="1014049"/>
            <a:chOff x="8137362" y="4773260"/>
            <a:chExt cx="2836984" cy="1014049"/>
          </a:xfrm>
        </p:grpSpPr>
        <p:sp>
          <p:nvSpPr>
            <p:cNvPr id="17" name="Прямоугольник 16">
              <a:extLst>
                <a:ext uri="{FF2B5EF4-FFF2-40B4-BE49-F238E27FC236}">
                  <a16:creationId xmlns:a16="http://schemas.microsoft.com/office/drawing/2014/main" id="{3CBEA575-E85F-BA40-BD20-898AF2060AE5}"/>
                </a:ext>
              </a:extLst>
            </p:cNvPr>
            <p:cNvSpPr/>
            <p:nvPr/>
          </p:nvSpPr>
          <p:spPr>
            <a:xfrm>
              <a:off x="8137362" y="4773260"/>
              <a:ext cx="2836984" cy="1014049"/>
            </a:xfrm>
            <a:prstGeom prst="rect">
              <a:avLst/>
            </a:prstGeom>
            <a:solidFill>
              <a:schemeClr val="bg2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8" name="Рисунок 17">
              <a:extLst>
                <a:ext uri="{FF2B5EF4-FFF2-40B4-BE49-F238E27FC236}">
                  <a16:creationId xmlns:a16="http://schemas.microsoft.com/office/drawing/2014/main" id="{28D2EDB4-FB31-7B4E-973D-4F43140C8C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140593" y="4860551"/>
              <a:ext cx="2781300" cy="812800"/>
            </a:xfrm>
            <a:prstGeom prst="rect">
              <a:avLst/>
            </a:prstGeom>
          </p:spPr>
        </p:pic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D7027731-70F5-334B-B42B-167B4EA2D293}"/>
              </a:ext>
            </a:extLst>
          </p:cNvPr>
          <p:cNvSpPr txBox="1"/>
          <p:nvPr/>
        </p:nvSpPr>
        <p:spPr>
          <a:xfrm>
            <a:off x="8009215" y="5999660"/>
            <a:ext cx="26799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Доступность по  цене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81AF989-2C58-664F-A568-D3B59AE6B6B1}"/>
              </a:ext>
            </a:extLst>
          </p:cNvPr>
          <p:cNvSpPr txBox="1"/>
          <p:nvPr/>
        </p:nvSpPr>
        <p:spPr>
          <a:xfrm rot="16200000">
            <a:off x="74807" y="2628501"/>
            <a:ext cx="296521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Атмосфера единения с природой</a:t>
            </a:r>
          </a:p>
        </p:txBody>
      </p:sp>
    </p:spTree>
    <p:extLst>
      <p:ext uri="{BB962C8B-B14F-4D97-AF65-F5344CB8AC3E}">
        <p14:creationId xmlns:p14="http://schemas.microsoft.com/office/powerpoint/2010/main" val="41289223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5">
            <a:extLst>
              <a:ext uri="{FF2B5EF4-FFF2-40B4-BE49-F238E27FC236}">
                <a16:creationId xmlns:a16="http://schemas.microsoft.com/office/drawing/2014/main" id="{DC528444-3C5A-AB41-AA17-3093A9DF521F}"/>
              </a:ext>
            </a:extLst>
          </p:cNvPr>
          <p:cNvGrpSpPr/>
          <p:nvPr/>
        </p:nvGrpSpPr>
        <p:grpSpPr>
          <a:xfrm>
            <a:off x="1933303" y="607697"/>
            <a:ext cx="5155474" cy="629254"/>
            <a:chOff x="1933303" y="889391"/>
            <a:chExt cx="5155474" cy="629254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A396C7A-76A1-3044-B130-403535439C95}"/>
                </a:ext>
              </a:extLst>
            </p:cNvPr>
            <p:cNvSpPr txBox="1"/>
            <p:nvPr/>
          </p:nvSpPr>
          <p:spPr>
            <a:xfrm>
              <a:off x="1933303" y="889391"/>
              <a:ext cx="5155474" cy="5955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3600" spc="30" dirty="0">
                  <a:solidFill>
                    <a:schemeClr val="accent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ПЛАН РАЗВИТИЯ</a:t>
              </a:r>
              <a:endParaRPr lang="en-US" sz="3600" spc="3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16" name="Straight Connector 8">
              <a:extLst>
                <a:ext uri="{FF2B5EF4-FFF2-40B4-BE49-F238E27FC236}">
                  <a16:creationId xmlns:a16="http://schemas.microsoft.com/office/drawing/2014/main" id="{E9EA3C36-94DA-E14F-9ECD-F4B9E4A6F990}"/>
                </a:ext>
              </a:extLst>
            </p:cNvPr>
            <p:cNvCxnSpPr>
              <a:cxnSpLocks/>
            </p:cNvCxnSpPr>
            <p:nvPr/>
          </p:nvCxnSpPr>
          <p:spPr>
            <a:xfrm>
              <a:off x="4141768" y="1518645"/>
              <a:ext cx="677585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Oval 30">
            <a:extLst>
              <a:ext uri="{FF2B5EF4-FFF2-40B4-BE49-F238E27FC236}">
                <a16:creationId xmlns:a16="http://schemas.microsoft.com/office/drawing/2014/main" id="{8D33C451-50F6-6B4D-9C15-9FF3F342BEE3}"/>
              </a:ext>
            </a:extLst>
          </p:cNvPr>
          <p:cNvSpPr/>
          <p:nvPr/>
        </p:nvSpPr>
        <p:spPr>
          <a:xfrm>
            <a:off x="2151856" y="4485614"/>
            <a:ext cx="155380" cy="15538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" name="Straight Connector 41">
            <a:extLst>
              <a:ext uri="{FF2B5EF4-FFF2-40B4-BE49-F238E27FC236}">
                <a16:creationId xmlns:a16="http://schemas.microsoft.com/office/drawing/2014/main" id="{8998B098-03FD-2448-97F5-34C996C02C5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0" y="4563304"/>
            <a:ext cx="2151856" cy="0"/>
          </a:xfrm>
          <a:prstGeom prst="line">
            <a:avLst/>
          </a:prstGeom>
          <a:ln w="38100">
            <a:solidFill>
              <a:srgbClr val="9DC7CD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Рисунок 21">
            <a:extLst>
              <a:ext uri="{FF2B5EF4-FFF2-40B4-BE49-F238E27FC236}">
                <a16:creationId xmlns:a16="http://schemas.microsoft.com/office/drawing/2014/main" id="{58F189C5-ACAA-334D-9F6E-407D2BD8BDD0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3818"/>
          <a:stretch/>
        </p:blipFill>
        <p:spPr>
          <a:xfrm>
            <a:off x="838531" y="1647986"/>
            <a:ext cx="2782030" cy="2683740"/>
          </a:xfrm>
          <a:custGeom>
            <a:avLst/>
            <a:gdLst>
              <a:gd name="connsiteX0" fmla="*/ 1301891 w 2782030"/>
              <a:gd name="connsiteY0" fmla="*/ 2603778 h 2683740"/>
              <a:gd name="connsiteX1" fmla="*/ 1294751 w 2782030"/>
              <a:gd name="connsiteY1" fmla="*/ 2607110 h 2683740"/>
              <a:gd name="connsiteX2" fmla="*/ 1298321 w 2782030"/>
              <a:gd name="connsiteY2" fmla="*/ 2607110 h 2683740"/>
              <a:gd name="connsiteX3" fmla="*/ 1284042 w 2782030"/>
              <a:gd name="connsiteY3" fmla="*/ 2607110 h 2683740"/>
              <a:gd name="connsiteX4" fmla="*/ 1301891 w 2782030"/>
              <a:gd name="connsiteY4" fmla="*/ 2603778 h 2683740"/>
              <a:gd name="connsiteX5" fmla="*/ 1251914 w 2782030"/>
              <a:gd name="connsiteY5" fmla="*/ 2603778 h 2683740"/>
              <a:gd name="connsiteX6" fmla="*/ 1258577 w 2782030"/>
              <a:gd name="connsiteY6" fmla="*/ 2603778 h 2683740"/>
              <a:gd name="connsiteX7" fmla="*/ 1271905 w 2782030"/>
              <a:gd name="connsiteY7" fmla="*/ 2607527 h 2683740"/>
              <a:gd name="connsiteX8" fmla="*/ 1251914 w 2782030"/>
              <a:gd name="connsiteY8" fmla="*/ 2603778 h 2683740"/>
              <a:gd name="connsiteX9" fmla="*/ 1464315 w 2782030"/>
              <a:gd name="connsiteY9" fmla="*/ 2601280 h 2683740"/>
              <a:gd name="connsiteX10" fmla="*/ 1453070 w 2782030"/>
              <a:gd name="connsiteY10" fmla="*/ 2603779 h 2683740"/>
              <a:gd name="connsiteX11" fmla="*/ 1453070 w 2782030"/>
              <a:gd name="connsiteY11" fmla="*/ 2606277 h 2683740"/>
              <a:gd name="connsiteX12" fmla="*/ 1449323 w 2782030"/>
              <a:gd name="connsiteY12" fmla="*/ 2603779 h 2683740"/>
              <a:gd name="connsiteX13" fmla="*/ 1464315 w 2782030"/>
              <a:gd name="connsiteY13" fmla="*/ 2601280 h 2683740"/>
              <a:gd name="connsiteX14" fmla="*/ 1342500 w 2782030"/>
              <a:gd name="connsiteY14" fmla="*/ 2592693 h 2683740"/>
              <a:gd name="connsiteX15" fmla="*/ 1336177 w 2782030"/>
              <a:gd name="connsiteY15" fmla="*/ 2593957 h 2683740"/>
              <a:gd name="connsiteX16" fmla="*/ 1334169 w 2782030"/>
              <a:gd name="connsiteY16" fmla="*/ 2593288 h 2683740"/>
              <a:gd name="connsiteX17" fmla="*/ 634703 w 2782030"/>
              <a:gd name="connsiteY17" fmla="*/ 2586287 h 2683740"/>
              <a:gd name="connsiteX18" fmla="*/ 649696 w 2782030"/>
              <a:gd name="connsiteY18" fmla="*/ 2597532 h 2683740"/>
              <a:gd name="connsiteX19" fmla="*/ 637701 w 2782030"/>
              <a:gd name="connsiteY19" fmla="*/ 2593784 h 2683740"/>
              <a:gd name="connsiteX20" fmla="*/ 634703 w 2782030"/>
              <a:gd name="connsiteY20" fmla="*/ 2586287 h 2683740"/>
              <a:gd name="connsiteX21" fmla="*/ 1671717 w 2782030"/>
              <a:gd name="connsiteY21" fmla="*/ 2578789 h 2683740"/>
              <a:gd name="connsiteX22" fmla="*/ 1649227 w 2782030"/>
              <a:gd name="connsiteY22" fmla="*/ 2586287 h 2683740"/>
              <a:gd name="connsiteX23" fmla="*/ 1671717 w 2782030"/>
              <a:gd name="connsiteY23" fmla="*/ 2578789 h 2683740"/>
              <a:gd name="connsiteX24" fmla="*/ 995035 w 2782030"/>
              <a:gd name="connsiteY24" fmla="*/ 2543806 h 2683740"/>
              <a:gd name="connsiteX25" fmla="*/ 1007029 w 2782030"/>
              <a:gd name="connsiteY25" fmla="*/ 2546305 h 2683740"/>
              <a:gd name="connsiteX26" fmla="*/ 1004030 w 2782030"/>
              <a:gd name="connsiteY26" fmla="*/ 2546305 h 2683740"/>
              <a:gd name="connsiteX27" fmla="*/ 995035 w 2782030"/>
              <a:gd name="connsiteY27" fmla="*/ 2543806 h 2683740"/>
              <a:gd name="connsiteX28" fmla="*/ 959761 w 2782030"/>
              <a:gd name="connsiteY28" fmla="*/ 2532828 h 2683740"/>
              <a:gd name="connsiteX29" fmla="*/ 960087 w 2782030"/>
              <a:gd name="connsiteY29" fmla="*/ 2533732 h 2683740"/>
              <a:gd name="connsiteX30" fmla="*/ 957410 w 2782030"/>
              <a:gd name="connsiteY30" fmla="*/ 2538808 h 2683740"/>
              <a:gd name="connsiteX31" fmla="*/ 946701 w 2782030"/>
              <a:gd name="connsiteY31" fmla="*/ 2535685 h 2683740"/>
              <a:gd name="connsiteX32" fmla="*/ 953840 w 2782030"/>
              <a:gd name="connsiteY32" fmla="*/ 2534122 h 2683740"/>
              <a:gd name="connsiteX33" fmla="*/ 959450 w 2782030"/>
              <a:gd name="connsiteY33" fmla="*/ 2531966 h 2683740"/>
              <a:gd name="connsiteX34" fmla="*/ 960980 w 2782030"/>
              <a:gd name="connsiteY34" fmla="*/ 2532561 h 2683740"/>
              <a:gd name="connsiteX35" fmla="*/ 959761 w 2782030"/>
              <a:gd name="connsiteY35" fmla="*/ 2532828 h 2683740"/>
              <a:gd name="connsiteX36" fmla="*/ 939561 w 2782030"/>
              <a:gd name="connsiteY36" fmla="*/ 2526313 h 2683740"/>
              <a:gd name="connsiteX37" fmla="*/ 957410 w 2782030"/>
              <a:gd name="connsiteY37" fmla="*/ 2526313 h 2683740"/>
              <a:gd name="connsiteX38" fmla="*/ 959450 w 2782030"/>
              <a:gd name="connsiteY38" fmla="*/ 2531966 h 2683740"/>
              <a:gd name="connsiteX39" fmla="*/ 952947 w 2782030"/>
              <a:gd name="connsiteY39" fmla="*/ 2529438 h 2683740"/>
              <a:gd name="connsiteX40" fmla="*/ 939561 w 2782030"/>
              <a:gd name="connsiteY40" fmla="*/ 2526313 h 2683740"/>
              <a:gd name="connsiteX41" fmla="*/ 903238 w 2782030"/>
              <a:gd name="connsiteY41" fmla="*/ 2525690 h 2683740"/>
              <a:gd name="connsiteX42" fmla="*/ 917071 w 2782030"/>
              <a:gd name="connsiteY42" fmla="*/ 2528813 h 2683740"/>
              <a:gd name="connsiteX43" fmla="*/ 892083 w 2782030"/>
              <a:gd name="connsiteY43" fmla="*/ 2526315 h 2683740"/>
              <a:gd name="connsiteX44" fmla="*/ 903238 w 2782030"/>
              <a:gd name="connsiteY44" fmla="*/ 2525690 h 2683740"/>
              <a:gd name="connsiteX45" fmla="*/ 2034048 w 2782030"/>
              <a:gd name="connsiteY45" fmla="*/ 2506323 h 2683740"/>
              <a:gd name="connsiteX46" fmla="*/ 2016556 w 2782030"/>
              <a:gd name="connsiteY46" fmla="*/ 2516318 h 2683740"/>
              <a:gd name="connsiteX47" fmla="*/ 2016556 w 2782030"/>
              <a:gd name="connsiteY47" fmla="*/ 2512986 h 2683740"/>
              <a:gd name="connsiteX48" fmla="*/ 2034048 w 2782030"/>
              <a:gd name="connsiteY48" fmla="*/ 2506323 h 2683740"/>
              <a:gd name="connsiteX49" fmla="*/ 2043210 w 2782030"/>
              <a:gd name="connsiteY49" fmla="*/ 2496327 h 2683740"/>
              <a:gd name="connsiteX50" fmla="*/ 2039877 w 2782030"/>
              <a:gd name="connsiteY50" fmla="*/ 2501325 h 2683740"/>
              <a:gd name="connsiteX51" fmla="*/ 2036547 w 2782030"/>
              <a:gd name="connsiteY51" fmla="*/ 2498827 h 2683740"/>
              <a:gd name="connsiteX52" fmla="*/ 2043210 w 2782030"/>
              <a:gd name="connsiteY52" fmla="*/ 2496327 h 2683740"/>
              <a:gd name="connsiteX53" fmla="*/ 839607 w 2782030"/>
              <a:gd name="connsiteY53" fmla="*/ 2488833 h 2683740"/>
              <a:gd name="connsiteX54" fmla="*/ 852102 w 2782030"/>
              <a:gd name="connsiteY54" fmla="*/ 2491331 h 2683740"/>
              <a:gd name="connsiteX55" fmla="*/ 839607 w 2782030"/>
              <a:gd name="connsiteY55" fmla="*/ 2488833 h 2683740"/>
              <a:gd name="connsiteX56" fmla="*/ 2056537 w 2782030"/>
              <a:gd name="connsiteY56" fmla="*/ 2472173 h 2683740"/>
              <a:gd name="connsiteX57" fmla="*/ 2039045 w 2782030"/>
              <a:gd name="connsiteY57" fmla="*/ 2478836 h 2683740"/>
              <a:gd name="connsiteX58" fmla="*/ 2056537 w 2782030"/>
              <a:gd name="connsiteY58" fmla="*/ 2472173 h 2683740"/>
              <a:gd name="connsiteX59" fmla="*/ 812638 w 2782030"/>
              <a:gd name="connsiteY59" fmla="*/ 2461901 h 2683740"/>
              <a:gd name="connsiteX60" fmla="*/ 814299 w 2782030"/>
              <a:gd name="connsiteY60" fmla="*/ 2462024 h 2683740"/>
              <a:gd name="connsiteX61" fmla="*/ 815970 w 2782030"/>
              <a:gd name="connsiteY61" fmla="*/ 2463138 h 2683740"/>
              <a:gd name="connsiteX62" fmla="*/ 800334 w 2782030"/>
              <a:gd name="connsiteY62" fmla="*/ 2458388 h 2683740"/>
              <a:gd name="connsiteX63" fmla="*/ 805024 w 2782030"/>
              <a:gd name="connsiteY63" fmla="*/ 2459072 h 2683740"/>
              <a:gd name="connsiteX64" fmla="*/ 812638 w 2782030"/>
              <a:gd name="connsiteY64" fmla="*/ 2461901 h 2683740"/>
              <a:gd name="connsiteX65" fmla="*/ 802917 w 2782030"/>
              <a:gd name="connsiteY65" fmla="*/ 2461180 h 2683740"/>
              <a:gd name="connsiteX66" fmla="*/ 800334 w 2782030"/>
              <a:gd name="connsiteY66" fmla="*/ 2458388 h 2683740"/>
              <a:gd name="connsiteX67" fmla="*/ 2090271 w 2782030"/>
              <a:gd name="connsiteY67" fmla="*/ 2424487 h 2683740"/>
              <a:gd name="connsiteX68" fmla="*/ 2104016 w 2782030"/>
              <a:gd name="connsiteY68" fmla="*/ 2427610 h 2683740"/>
              <a:gd name="connsiteX69" fmla="*/ 2090271 w 2782030"/>
              <a:gd name="connsiteY69" fmla="*/ 2424487 h 2683740"/>
              <a:gd name="connsiteX70" fmla="*/ 525754 w 2782030"/>
              <a:gd name="connsiteY70" fmla="*/ 2413867 h 2683740"/>
              <a:gd name="connsiteX71" fmla="*/ 539749 w 2782030"/>
              <a:gd name="connsiteY71" fmla="*/ 2423862 h 2683740"/>
              <a:gd name="connsiteX72" fmla="*/ 522256 w 2782030"/>
              <a:gd name="connsiteY72" fmla="*/ 2417199 h 2683740"/>
              <a:gd name="connsiteX73" fmla="*/ 525754 w 2782030"/>
              <a:gd name="connsiteY73" fmla="*/ 2413867 h 2683740"/>
              <a:gd name="connsiteX74" fmla="*/ 2136501 w 2782030"/>
              <a:gd name="connsiteY74" fmla="*/ 2407279 h 2683740"/>
              <a:gd name="connsiteX75" fmla="*/ 2133133 w 2782030"/>
              <a:gd name="connsiteY75" fmla="*/ 2417501 h 2683740"/>
              <a:gd name="connsiteX76" fmla="*/ 2109556 w 2782030"/>
              <a:gd name="connsiteY76" fmla="*/ 2437947 h 2683740"/>
              <a:gd name="connsiteX77" fmla="*/ 2129764 w 2782030"/>
              <a:gd name="connsiteY77" fmla="*/ 2424317 h 2683740"/>
              <a:gd name="connsiteX78" fmla="*/ 2092717 w 2782030"/>
              <a:gd name="connsiteY78" fmla="*/ 2461799 h 2683740"/>
              <a:gd name="connsiteX79" fmla="*/ 2085980 w 2782030"/>
              <a:gd name="connsiteY79" fmla="*/ 2472022 h 2683740"/>
              <a:gd name="connsiteX80" fmla="*/ 2089349 w 2782030"/>
              <a:gd name="connsiteY80" fmla="*/ 2461799 h 2683740"/>
              <a:gd name="connsiteX81" fmla="*/ 2059037 w 2782030"/>
              <a:gd name="connsiteY81" fmla="*/ 2478836 h 2683740"/>
              <a:gd name="connsiteX82" fmla="*/ 2065495 w 2782030"/>
              <a:gd name="connsiteY82" fmla="*/ 2472301 h 2683740"/>
              <a:gd name="connsiteX83" fmla="*/ 2062130 w 2782030"/>
              <a:gd name="connsiteY83" fmla="*/ 2472823 h 2683740"/>
              <a:gd name="connsiteX84" fmla="*/ 2064259 w 2782030"/>
              <a:gd name="connsiteY84" fmla="*/ 2468529 h 2683740"/>
              <a:gd name="connsiteX85" fmla="*/ 2073578 w 2782030"/>
              <a:gd name="connsiteY85" fmla="*/ 2464124 h 2683740"/>
              <a:gd name="connsiteX86" fmla="*/ 2089349 w 2782030"/>
              <a:gd name="connsiteY86" fmla="*/ 2448169 h 2683740"/>
              <a:gd name="connsiteX87" fmla="*/ 2089349 w 2782030"/>
              <a:gd name="connsiteY87" fmla="*/ 2444761 h 2683740"/>
              <a:gd name="connsiteX88" fmla="*/ 2085980 w 2782030"/>
              <a:gd name="connsiteY88" fmla="*/ 2441355 h 2683740"/>
              <a:gd name="connsiteX89" fmla="*/ 2089349 w 2782030"/>
              <a:gd name="connsiteY89" fmla="*/ 2441355 h 2683740"/>
              <a:gd name="connsiteX90" fmla="*/ 2106188 w 2782030"/>
              <a:gd name="connsiteY90" fmla="*/ 2427725 h 2683740"/>
              <a:gd name="connsiteX91" fmla="*/ 2116293 w 2782030"/>
              <a:gd name="connsiteY91" fmla="*/ 2417501 h 2683740"/>
              <a:gd name="connsiteX92" fmla="*/ 2109556 w 2782030"/>
              <a:gd name="connsiteY92" fmla="*/ 2420909 h 2683740"/>
              <a:gd name="connsiteX93" fmla="*/ 2136501 w 2782030"/>
              <a:gd name="connsiteY93" fmla="*/ 2407279 h 2683740"/>
              <a:gd name="connsiteX94" fmla="*/ 2136500 w 2782030"/>
              <a:gd name="connsiteY94" fmla="*/ 2394503 h 2683740"/>
              <a:gd name="connsiteX95" fmla="*/ 2124505 w 2782030"/>
              <a:gd name="connsiteY95" fmla="*/ 2403873 h 2683740"/>
              <a:gd name="connsiteX96" fmla="*/ 2121507 w 2782030"/>
              <a:gd name="connsiteY96" fmla="*/ 2403873 h 2683740"/>
              <a:gd name="connsiteX97" fmla="*/ 2127504 w 2782030"/>
              <a:gd name="connsiteY97" fmla="*/ 2397626 h 2683740"/>
              <a:gd name="connsiteX98" fmla="*/ 2136500 w 2782030"/>
              <a:gd name="connsiteY98" fmla="*/ 2394503 h 2683740"/>
              <a:gd name="connsiteX99" fmla="*/ 499766 w 2782030"/>
              <a:gd name="connsiteY99" fmla="*/ 2388879 h 2683740"/>
              <a:gd name="connsiteX100" fmla="*/ 505763 w 2782030"/>
              <a:gd name="connsiteY100" fmla="*/ 2388879 h 2683740"/>
              <a:gd name="connsiteX101" fmla="*/ 511760 w 2782030"/>
              <a:gd name="connsiteY101" fmla="*/ 2398874 h 2683740"/>
              <a:gd name="connsiteX102" fmla="*/ 499766 w 2782030"/>
              <a:gd name="connsiteY102" fmla="*/ 2388879 h 2683740"/>
              <a:gd name="connsiteX103" fmla="*/ 624709 w 2782030"/>
              <a:gd name="connsiteY103" fmla="*/ 2367326 h 2683740"/>
              <a:gd name="connsiteX104" fmla="*/ 644315 w 2782030"/>
              <a:gd name="connsiteY104" fmla="*/ 2374199 h 2683740"/>
              <a:gd name="connsiteX105" fmla="*/ 660654 w 2782030"/>
              <a:gd name="connsiteY105" fmla="*/ 2387942 h 2683740"/>
              <a:gd name="connsiteX106" fmla="*/ 654119 w 2782030"/>
              <a:gd name="connsiteY106" fmla="*/ 2391378 h 2683740"/>
              <a:gd name="connsiteX107" fmla="*/ 644315 w 2782030"/>
              <a:gd name="connsiteY107" fmla="*/ 2381071 h 2683740"/>
              <a:gd name="connsiteX108" fmla="*/ 627977 w 2782030"/>
              <a:gd name="connsiteY108" fmla="*/ 2374199 h 2683740"/>
              <a:gd name="connsiteX109" fmla="*/ 624709 w 2782030"/>
              <a:gd name="connsiteY109" fmla="*/ 2367326 h 2683740"/>
              <a:gd name="connsiteX110" fmla="*/ 2673747 w 2782030"/>
              <a:gd name="connsiteY110" fmla="*/ 2350772 h 2683740"/>
              <a:gd name="connsiteX111" fmla="*/ 2670416 w 2782030"/>
              <a:gd name="connsiteY111" fmla="*/ 2361081 h 2683740"/>
              <a:gd name="connsiteX112" fmla="*/ 2673747 w 2782030"/>
              <a:gd name="connsiteY112" fmla="*/ 2350772 h 2683740"/>
              <a:gd name="connsiteX113" fmla="*/ 417305 w 2782030"/>
              <a:gd name="connsiteY113" fmla="*/ 2346398 h 2683740"/>
              <a:gd name="connsiteX114" fmla="*/ 451039 w 2782030"/>
              <a:gd name="connsiteY114" fmla="*/ 2373886 h 2683740"/>
              <a:gd name="connsiteX115" fmla="*/ 481401 w 2782030"/>
              <a:gd name="connsiteY115" fmla="*/ 2394501 h 2683740"/>
              <a:gd name="connsiteX116" fmla="*/ 467907 w 2782030"/>
              <a:gd name="connsiteY116" fmla="*/ 2391065 h 2683740"/>
              <a:gd name="connsiteX117" fmla="*/ 417305 w 2782030"/>
              <a:gd name="connsiteY117" fmla="*/ 2346398 h 2683740"/>
              <a:gd name="connsiteX118" fmla="*/ 422303 w 2782030"/>
              <a:gd name="connsiteY118" fmla="*/ 2343900 h 2683740"/>
              <a:gd name="connsiteX119" fmla="*/ 442294 w 2782030"/>
              <a:gd name="connsiteY119" fmla="*/ 2361392 h 2683740"/>
              <a:gd name="connsiteX120" fmla="*/ 422303 w 2782030"/>
              <a:gd name="connsiteY120" fmla="*/ 2343900 h 2683740"/>
              <a:gd name="connsiteX121" fmla="*/ 960481 w 2782030"/>
              <a:gd name="connsiteY121" fmla="*/ 2320180 h 2683740"/>
              <a:gd name="connsiteX122" fmla="*/ 964792 w 2782030"/>
              <a:gd name="connsiteY122" fmla="*/ 2322924 h 2683740"/>
              <a:gd name="connsiteX123" fmla="*/ 964687 w 2782030"/>
              <a:gd name="connsiteY123" fmla="*/ 2322082 h 2683740"/>
              <a:gd name="connsiteX124" fmla="*/ 957123 w 2782030"/>
              <a:gd name="connsiteY124" fmla="*/ 2319089 h 2683740"/>
              <a:gd name="connsiteX125" fmla="*/ 958047 w 2782030"/>
              <a:gd name="connsiteY125" fmla="*/ 2319550 h 2683740"/>
              <a:gd name="connsiteX126" fmla="*/ 959555 w 2782030"/>
              <a:gd name="connsiteY126" fmla="*/ 2319853 h 2683740"/>
              <a:gd name="connsiteX127" fmla="*/ 552242 w 2782030"/>
              <a:gd name="connsiteY127" fmla="*/ 2313914 h 2683740"/>
              <a:gd name="connsiteX128" fmla="*/ 562736 w 2782030"/>
              <a:gd name="connsiteY128" fmla="*/ 2320577 h 2683740"/>
              <a:gd name="connsiteX129" fmla="*/ 569733 w 2782030"/>
              <a:gd name="connsiteY129" fmla="*/ 2330572 h 2683740"/>
              <a:gd name="connsiteX130" fmla="*/ 583727 w 2782030"/>
              <a:gd name="connsiteY130" fmla="*/ 2337237 h 2683740"/>
              <a:gd name="connsiteX131" fmla="*/ 587226 w 2782030"/>
              <a:gd name="connsiteY131" fmla="*/ 2343900 h 2683740"/>
              <a:gd name="connsiteX132" fmla="*/ 583727 w 2782030"/>
              <a:gd name="connsiteY132" fmla="*/ 2340567 h 2683740"/>
              <a:gd name="connsiteX133" fmla="*/ 562736 w 2782030"/>
              <a:gd name="connsiteY133" fmla="*/ 2327241 h 2683740"/>
              <a:gd name="connsiteX134" fmla="*/ 562736 w 2782030"/>
              <a:gd name="connsiteY134" fmla="*/ 2323909 h 2683740"/>
              <a:gd name="connsiteX135" fmla="*/ 559239 w 2782030"/>
              <a:gd name="connsiteY135" fmla="*/ 2323909 h 2683740"/>
              <a:gd name="connsiteX136" fmla="*/ 552242 w 2782030"/>
              <a:gd name="connsiteY136" fmla="*/ 2313914 h 2683740"/>
              <a:gd name="connsiteX137" fmla="*/ 2188974 w 2782030"/>
              <a:gd name="connsiteY137" fmla="*/ 2312807 h 2683740"/>
              <a:gd name="connsiteX138" fmla="*/ 2182229 w 2782030"/>
              <a:gd name="connsiteY138" fmla="*/ 2320394 h 2683740"/>
              <a:gd name="connsiteX139" fmla="*/ 2177838 w 2782030"/>
              <a:gd name="connsiteY139" fmla="*/ 2322041 h 2683740"/>
              <a:gd name="connsiteX140" fmla="*/ 883555 w 2782030"/>
              <a:gd name="connsiteY140" fmla="*/ 2295996 h 2683740"/>
              <a:gd name="connsiteX141" fmla="*/ 878796 w 2782030"/>
              <a:gd name="connsiteY141" fmla="*/ 2296790 h 2683740"/>
              <a:gd name="connsiteX142" fmla="*/ 883854 w 2782030"/>
              <a:gd name="connsiteY142" fmla="*/ 2302691 h 2683740"/>
              <a:gd name="connsiteX143" fmla="*/ 893972 w 2782030"/>
              <a:gd name="connsiteY143" fmla="*/ 2299319 h 2683740"/>
              <a:gd name="connsiteX144" fmla="*/ 905087 w 2782030"/>
              <a:gd name="connsiteY144" fmla="*/ 2302828 h 2683740"/>
              <a:gd name="connsiteX145" fmla="*/ 906451 w 2782030"/>
              <a:gd name="connsiteY145" fmla="*/ 2303920 h 2683740"/>
              <a:gd name="connsiteX146" fmla="*/ 905487 w 2782030"/>
              <a:gd name="connsiteY146" fmla="*/ 2302954 h 2683740"/>
              <a:gd name="connsiteX147" fmla="*/ 909991 w 2782030"/>
              <a:gd name="connsiteY147" fmla="*/ 2304376 h 2683740"/>
              <a:gd name="connsiteX148" fmla="*/ 920951 w 2782030"/>
              <a:gd name="connsiteY148" fmla="*/ 2309434 h 2683740"/>
              <a:gd name="connsiteX149" fmla="*/ 939490 w 2782030"/>
              <a:gd name="connsiteY149" fmla="*/ 2313555 h 2683740"/>
              <a:gd name="connsiteX150" fmla="*/ 905379 w 2782030"/>
              <a:gd name="connsiteY150" fmla="*/ 2302847 h 2683740"/>
              <a:gd name="connsiteX151" fmla="*/ 905487 w 2782030"/>
              <a:gd name="connsiteY151" fmla="*/ 2302954 h 2683740"/>
              <a:gd name="connsiteX152" fmla="*/ 905087 w 2782030"/>
              <a:gd name="connsiteY152" fmla="*/ 2302828 h 2683740"/>
              <a:gd name="connsiteX153" fmla="*/ 904937 w 2782030"/>
              <a:gd name="connsiteY153" fmla="*/ 2302708 h 2683740"/>
              <a:gd name="connsiteX154" fmla="*/ 519758 w 2782030"/>
              <a:gd name="connsiteY154" fmla="*/ 2286426 h 2683740"/>
              <a:gd name="connsiteX155" fmla="*/ 549744 w 2782030"/>
              <a:gd name="connsiteY155" fmla="*/ 2309749 h 2683740"/>
              <a:gd name="connsiteX156" fmla="*/ 536416 w 2782030"/>
              <a:gd name="connsiteY156" fmla="*/ 2306416 h 2683740"/>
              <a:gd name="connsiteX157" fmla="*/ 519758 w 2782030"/>
              <a:gd name="connsiteY157" fmla="*/ 2286426 h 2683740"/>
              <a:gd name="connsiteX158" fmla="*/ 838774 w 2782030"/>
              <a:gd name="connsiteY158" fmla="*/ 2277142 h 2683740"/>
              <a:gd name="connsiteX159" fmla="*/ 838774 w 2782030"/>
              <a:gd name="connsiteY159" fmla="*/ 2283928 h 2683740"/>
              <a:gd name="connsiteX160" fmla="*/ 837447 w 2782030"/>
              <a:gd name="connsiteY160" fmla="*/ 2283264 h 2683740"/>
              <a:gd name="connsiteX161" fmla="*/ 846758 w 2782030"/>
              <a:gd name="connsiteY161" fmla="*/ 2292574 h 2683740"/>
              <a:gd name="connsiteX162" fmla="*/ 850129 w 2782030"/>
              <a:gd name="connsiteY162" fmla="*/ 2285829 h 2683740"/>
              <a:gd name="connsiteX163" fmla="*/ 866992 w 2782030"/>
              <a:gd name="connsiteY163" fmla="*/ 2292574 h 2683740"/>
              <a:gd name="connsiteX164" fmla="*/ 863619 w 2782030"/>
              <a:gd name="connsiteY164" fmla="*/ 2299319 h 2683740"/>
              <a:gd name="connsiteX165" fmla="*/ 877109 w 2782030"/>
              <a:gd name="connsiteY165" fmla="*/ 2299319 h 2683740"/>
              <a:gd name="connsiteX166" fmla="*/ 873737 w 2782030"/>
              <a:gd name="connsiteY166" fmla="*/ 2295946 h 2683740"/>
              <a:gd name="connsiteX167" fmla="*/ 873737 w 2782030"/>
              <a:gd name="connsiteY167" fmla="*/ 2293418 h 2683740"/>
              <a:gd name="connsiteX168" fmla="*/ 881603 w 2782030"/>
              <a:gd name="connsiteY168" fmla="*/ 2295384 h 2683740"/>
              <a:gd name="connsiteX169" fmla="*/ 858489 w 2782030"/>
              <a:gd name="connsiteY169" fmla="*/ 2288127 h 2683740"/>
              <a:gd name="connsiteX170" fmla="*/ 855435 w 2782030"/>
              <a:gd name="connsiteY170" fmla="*/ 2286426 h 2683740"/>
              <a:gd name="connsiteX171" fmla="*/ 347338 w 2782030"/>
              <a:gd name="connsiteY171" fmla="*/ 2276432 h 2683740"/>
              <a:gd name="connsiteX172" fmla="*/ 369828 w 2782030"/>
              <a:gd name="connsiteY172" fmla="*/ 2293925 h 2683740"/>
              <a:gd name="connsiteX173" fmla="*/ 347338 w 2782030"/>
              <a:gd name="connsiteY173" fmla="*/ 2276432 h 2683740"/>
              <a:gd name="connsiteX174" fmla="*/ 2256421 w 2782030"/>
              <a:gd name="connsiteY174" fmla="*/ 2268970 h 2683740"/>
              <a:gd name="connsiteX175" fmla="*/ 2246305 w 2782030"/>
              <a:gd name="connsiteY175" fmla="*/ 2279086 h 2683740"/>
              <a:gd name="connsiteX176" fmla="*/ 2246305 w 2782030"/>
              <a:gd name="connsiteY176" fmla="*/ 2272341 h 2683740"/>
              <a:gd name="connsiteX177" fmla="*/ 2256421 w 2782030"/>
              <a:gd name="connsiteY177" fmla="*/ 2268970 h 2683740"/>
              <a:gd name="connsiteX178" fmla="*/ 812566 w 2782030"/>
              <a:gd name="connsiteY178" fmla="*/ 2266604 h 2683740"/>
              <a:gd name="connsiteX179" fmla="*/ 828842 w 2782030"/>
              <a:gd name="connsiteY179" fmla="*/ 2278453 h 2683740"/>
              <a:gd name="connsiteX180" fmla="*/ 833268 w 2782030"/>
              <a:gd name="connsiteY180" fmla="*/ 2279086 h 2683740"/>
              <a:gd name="connsiteX181" fmla="*/ 833444 w 2782030"/>
              <a:gd name="connsiteY181" fmla="*/ 2279262 h 2683740"/>
              <a:gd name="connsiteX182" fmla="*/ 836714 w 2782030"/>
              <a:gd name="connsiteY182" fmla="*/ 2275993 h 2683740"/>
              <a:gd name="connsiteX183" fmla="*/ 821028 w 2782030"/>
              <a:gd name="connsiteY183" fmla="*/ 2267252 h 2683740"/>
              <a:gd name="connsiteX184" fmla="*/ 818783 w 2782030"/>
              <a:gd name="connsiteY184" fmla="*/ 2268935 h 2683740"/>
              <a:gd name="connsiteX185" fmla="*/ 798028 w 2782030"/>
              <a:gd name="connsiteY185" fmla="*/ 2254435 h 2683740"/>
              <a:gd name="connsiteX186" fmla="*/ 802127 w 2782030"/>
              <a:gd name="connsiteY186" fmla="*/ 2258940 h 2683740"/>
              <a:gd name="connsiteX187" fmla="*/ 801804 w 2782030"/>
              <a:gd name="connsiteY187" fmla="*/ 2258766 h 2683740"/>
              <a:gd name="connsiteX188" fmla="*/ 812336 w 2782030"/>
              <a:gd name="connsiteY188" fmla="*/ 2266435 h 2683740"/>
              <a:gd name="connsiteX189" fmla="*/ 819562 w 2782030"/>
              <a:gd name="connsiteY189" fmla="*/ 2266435 h 2683740"/>
              <a:gd name="connsiteX190" fmla="*/ 470780 w 2782030"/>
              <a:gd name="connsiteY190" fmla="*/ 2241449 h 2683740"/>
              <a:gd name="connsiteX191" fmla="*/ 484773 w 2782030"/>
              <a:gd name="connsiteY191" fmla="*/ 2258940 h 2683740"/>
              <a:gd name="connsiteX192" fmla="*/ 492207 w 2782030"/>
              <a:gd name="connsiteY192" fmla="*/ 2264562 h 2683740"/>
              <a:gd name="connsiteX193" fmla="*/ 502265 w 2782030"/>
              <a:gd name="connsiteY193" fmla="*/ 2270185 h 2683740"/>
              <a:gd name="connsiteX194" fmla="*/ 493518 w 2782030"/>
              <a:gd name="connsiteY194" fmla="*/ 2267373 h 2683740"/>
              <a:gd name="connsiteX195" fmla="*/ 484774 w 2782030"/>
              <a:gd name="connsiteY195" fmla="*/ 2258941 h 2683740"/>
              <a:gd name="connsiteX196" fmla="*/ 470780 w 2782030"/>
              <a:gd name="connsiteY196" fmla="*/ 2248445 h 2683740"/>
              <a:gd name="connsiteX197" fmla="*/ 470780 w 2782030"/>
              <a:gd name="connsiteY197" fmla="*/ 2241449 h 2683740"/>
              <a:gd name="connsiteX198" fmla="*/ 457287 w 2782030"/>
              <a:gd name="connsiteY198" fmla="*/ 2231453 h 2683740"/>
              <a:gd name="connsiteX199" fmla="*/ 467282 w 2782030"/>
              <a:gd name="connsiteY199" fmla="*/ 2242698 h 2683740"/>
              <a:gd name="connsiteX200" fmla="*/ 457287 w 2782030"/>
              <a:gd name="connsiteY200" fmla="*/ 2231453 h 2683740"/>
              <a:gd name="connsiteX201" fmla="*/ 2242932 w 2782030"/>
              <a:gd name="connsiteY201" fmla="*/ 2228503 h 2683740"/>
              <a:gd name="connsiteX202" fmla="*/ 2236188 w 2782030"/>
              <a:gd name="connsiteY202" fmla="*/ 2238620 h 2683740"/>
              <a:gd name="connsiteX203" fmla="*/ 2226070 w 2782030"/>
              <a:gd name="connsiteY203" fmla="*/ 2248736 h 2683740"/>
              <a:gd name="connsiteX204" fmla="*/ 2232815 w 2782030"/>
              <a:gd name="connsiteY204" fmla="*/ 2235248 h 2683740"/>
              <a:gd name="connsiteX205" fmla="*/ 2242932 w 2782030"/>
              <a:gd name="connsiteY205" fmla="*/ 2228503 h 2683740"/>
              <a:gd name="connsiteX206" fmla="*/ 677590 w 2782030"/>
              <a:gd name="connsiteY206" fmla="*/ 2202678 h 2683740"/>
              <a:gd name="connsiteX207" fmla="*/ 680308 w 2782030"/>
              <a:gd name="connsiteY207" fmla="*/ 2210842 h 2683740"/>
              <a:gd name="connsiteX208" fmla="*/ 681509 w 2782030"/>
              <a:gd name="connsiteY208" fmla="*/ 2211644 h 2683740"/>
              <a:gd name="connsiteX209" fmla="*/ 698372 w 2782030"/>
              <a:gd name="connsiteY209" fmla="*/ 2218387 h 2683740"/>
              <a:gd name="connsiteX210" fmla="*/ 694999 w 2782030"/>
              <a:gd name="connsiteY210" fmla="*/ 2215015 h 2683740"/>
              <a:gd name="connsiteX211" fmla="*/ 697810 w 2782030"/>
              <a:gd name="connsiteY211" fmla="*/ 2212206 h 2683740"/>
              <a:gd name="connsiteX212" fmla="*/ 694442 w 2782030"/>
              <a:gd name="connsiteY212" fmla="*/ 2212801 h 2683740"/>
              <a:gd name="connsiteX213" fmla="*/ 688026 w 2782030"/>
              <a:gd name="connsiteY213" fmla="*/ 2208519 h 2683740"/>
              <a:gd name="connsiteX214" fmla="*/ 687336 w 2782030"/>
              <a:gd name="connsiteY214" fmla="*/ 2209900 h 2683740"/>
              <a:gd name="connsiteX215" fmla="*/ 680306 w 2782030"/>
              <a:gd name="connsiteY215" fmla="*/ 2208961 h 2683740"/>
              <a:gd name="connsiteX216" fmla="*/ 686554 w 2782030"/>
              <a:gd name="connsiteY216" fmla="*/ 2208961 h 2683740"/>
              <a:gd name="connsiteX217" fmla="*/ 682260 w 2782030"/>
              <a:gd name="connsiteY217" fmla="*/ 2205214 h 2683740"/>
              <a:gd name="connsiteX218" fmla="*/ 682120 w 2782030"/>
              <a:gd name="connsiteY218" fmla="*/ 2204946 h 2683740"/>
              <a:gd name="connsiteX219" fmla="*/ 696197 w 2782030"/>
              <a:gd name="connsiteY219" fmla="*/ 2197688 h 2683740"/>
              <a:gd name="connsiteX220" fmla="*/ 701182 w 2782030"/>
              <a:gd name="connsiteY220" fmla="*/ 2202678 h 2683740"/>
              <a:gd name="connsiteX221" fmla="*/ 701604 w 2782030"/>
              <a:gd name="connsiteY221" fmla="*/ 2211535 h 2683740"/>
              <a:gd name="connsiteX222" fmla="*/ 698766 w 2782030"/>
              <a:gd name="connsiteY222" fmla="*/ 2212037 h 2683740"/>
              <a:gd name="connsiteX223" fmla="*/ 703009 w 2782030"/>
              <a:gd name="connsiteY223" fmla="*/ 2216279 h 2683740"/>
              <a:gd name="connsiteX224" fmla="*/ 705117 w 2782030"/>
              <a:gd name="connsiteY224" fmla="*/ 2218387 h 2683740"/>
              <a:gd name="connsiteX225" fmla="*/ 711862 w 2782030"/>
              <a:gd name="connsiteY225" fmla="*/ 2224288 h 2683740"/>
              <a:gd name="connsiteX226" fmla="*/ 717602 w 2782030"/>
              <a:gd name="connsiteY226" fmla="*/ 2225006 h 2683740"/>
              <a:gd name="connsiteX227" fmla="*/ 711311 w 2782030"/>
              <a:gd name="connsiteY227" fmla="*/ 2206111 h 2683740"/>
              <a:gd name="connsiteX228" fmla="*/ 2271438 w 2782030"/>
              <a:gd name="connsiteY228" fmla="*/ 2188972 h 2683740"/>
              <a:gd name="connsiteX229" fmla="*/ 2265190 w 2782030"/>
              <a:gd name="connsiteY229" fmla="*/ 2206465 h 2683740"/>
              <a:gd name="connsiteX230" fmla="*/ 2258943 w 2782030"/>
              <a:gd name="connsiteY230" fmla="*/ 2202966 h 2683740"/>
              <a:gd name="connsiteX231" fmla="*/ 2271438 w 2782030"/>
              <a:gd name="connsiteY231" fmla="*/ 2188972 h 2683740"/>
              <a:gd name="connsiteX232" fmla="*/ 262378 w 2782030"/>
              <a:gd name="connsiteY232" fmla="*/ 2178977 h 2683740"/>
              <a:gd name="connsiteX233" fmla="*/ 274873 w 2782030"/>
              <a:gd name="connsiteY233" fmla="*/ 2196470 h 2683740"/>
              <a:gd name="connsiteX234" fmla="*/ 262378 w 2782030"/>
              <a:gd name="connsiteY234" fmla="*/ 2178977 h 2683740"/>
              <a:gd name="connsiteX235" fmla="*/ 389976 w 2782030"/>
              <a:gd name="connsiteY235" fmla="*/ 2174650 h 2683740"/>
              <a:gd name="connsiteX236" fmla="*/ 393816 w 2782030"/>
              <a:gd name="connsiteY236" fmla="*/ 2177978 h 2683740"/>
              <a:gd name="connsiteX237" fmla="*/ 393816 w 2782030"/>
              <a:gd name="connsiteY237" fmla="*/ 2181477 h 2683740"/>
              <a:gd name="connsiteX238" fmla="*/ 386670 w 2782030"/>
              <a:gd name="connsiteY238" fmla="*/ 2171055 h 2683740"/>
              <a:gd name="connsiteX239" fmla="*/ 389880 w 2782030"/>
              <a:gd name="connsiteY239" fmla="*/ 2174480 h 2683740"/>
              <a:gd name="connsiteX240" fmla="*/ 389976 w 2782030"/>
              <a:gd name="connsiteY240" fmla="*/ 2174650 h 2683740"/>
              <a:gd name="connsiteX241" fmla="*/ 387256 w 2782030"/>
              <a:gd name="connsiteY241" fmla="*/ 2172292 h 2683740"/>
              <a:gd name="connsiteX242" fmla="*/ 397315 w 2782030"/>
              <a:gd name="connsiteY242" fmla="*/ 2163984 h 2683740"/>
              <a:gd name="connsiteX243" fmla="*/ 424445 w 2782030"/>
              <a:gd name="connsiteY243" fmla="*/ 2194411 h 2683740"/>
              <a:gd name="connsiteX244" fmla="*/ 444793 w 2782030"/>
              <a:gd name="connsiteY244" fmla="*/ 2218077 h 2683740"/>
              <a:gd name="connsiteX245" fmla="*/ 421053 w 2782030"/>
              <a:gd name="connsiteY245" fmla="*/ 2201173 h 2683740"/>
              <a:gd name="connsiteX246" fmla="*/ 397315 w 2782030"/>
              <a:gd name="connsiteY246" fmla="*/ 2163984 h 2683740"/>
              <a:gd name="connsiteX247" fmla="*/ 383320 w 2782030"/>
              <a:gd name="connsiteY247" fmla="*/ 2163984 h 2683740"/>
              <a:gd name="connsiteX248" fmla="*/ 386670 w 2782030"/>
              <a:gd name="connsiteY248" fmla="*/ 2171055 h 2683740"/>
              <a:gd name="connsiteX249" fmla="*/ 383320 w 2782030"/>
              <a:gd name="connsiteY249" fmla="*/ 2167482 h 2683740"/>
              <a:gd name="connsiteX250" fmla="*/ 383320 w 2782030"/>
              <a:gd name="connsiteY250" fmla="*/ 2163984 h 2683740"/>
              <a:gd name="connsiteX251" fmla="*/ 2312979 w 2782030"/>
              <a:gd name="connsiteY251" fmla="*/ 2148991 h 2683740"/>
              <a:gd name="connsiteX252" fmla="*/ 2299234 w 2782030"/>
              <a:gd name="connsiteY252" fmla="*/ 2167732 h 2683740"/>
              <a:gd name="connsiteX253" fmla="*/ 2292364 w 2782030"/>
              <a:gd name="connsiteY253" fmla="*/ 2173979 h 2683740"/>
              <a:gd name="connsiteX254" fmla="*/ 2296658 w 2782030"/>
              <a:gd name="connsiteY254" fmla="*/ 2165390 h 2683740"/>
              <a:gd name="connsiteX255" fmla="*/ 2296078 w 2782030"/>
              <a:gd name="connsiteY255" fmla="*/ 2162755 h 2683740"/>
              <a:gd name="connsiteX256" fmla="*/ 2271436 w 2782030"/>
              <a:gd name="connsiteY256" fmla="*/ 2186474 h 2683740"/>
              <a:gd name="connsiteX257" fmla="*/ 2292855 w 2782030"/>
              <a:gd name="connsiteY257" fmla="*/ 2158986 h 2683740"/>
              <a:gd name="connsiteX258" fmla="*/ 2295893 w 2782030"/>
              <a:gd name="connsiteY258" fmla="*/ 2161911 h 2683740"/>
              <a:gd name="connsiteX259" fmla="*/ 2295800 w 2782030"/>
              <a:gd name="connsiteY259" fmla="*/ 2161485 h 2683740"/>
              <a:gd name="connsiteX260" fmla="*/ 2312979 w 2782030"/>
              <a:gd name="connsiteY260" fmla="*/ 2148991 h 2683740"/>
              <a:gd name="connsiteX261" fmla="*/ 365039 w 2782030"/>
              <a:gd name="connsiteY261" fmla="*/ 2137935 h 2683740"/>
              <a:gd name="connsiteX262" fmla="*/ 368579 w 2782030"/>
              <a:gd name="connsiteY262" fmla="*/ 2141870 h 2683740"/>
              <a:gd name="connsiteX263" fmla="*/ 368163 w 2782030"/>
              <a:gd name="connsiteY263" fmla="*/ 2144494 h 2683740"/>
              <a:gd name="connsiteX264" fmla="*/ 364645 w 2782030"/>
              <a:gd name="connsiteY264" fmla="*/ 2137496 h 2683740"/>
              <a:gd name="connsiteX265" fmla="*/ 364831 w 2782030"/>
              <a:gd name="connsiteY265" fmla="*/ 2137496 h 2683740"/>
              <a:gd name="connsiteX266" fmla="*/ 365039 w 2782030"/>
              <a:gd name="connsiteY266" fmla="*/ 2137935 h 2683740"/>
              <a:gd name="connsiteX267" fmla="*/ 213236 w 2782030"/>
              <a:gd name="connsiteY267" fmla="*/ 2135917 h 2683740"/>
              <a:gd name="connsiteX268" fmla="*/ 216566 w 2782030"/>
              <a:gd name="connsiteY268" fmla="*/ 2141138 h 2683740"/>
              <a:gd name="connsiteX269" fmla="*/ 219899 w 2782030"/>
              <a:gd name="connsiteY269" fmla="*/ 2150778 h 2683740"/>
              <a:gd name="connsiteX270" fmla="*/ 209903 w 2782030"/>
              <a:gd name="connsiteY270" fmla="*/ 2137926 h 2683740"/>
              <a:gd name="connsiteX271" fmla="*/ 213236 w 2782030"/>
              <a:gd name="connsiteY271" fmla="*/ 2135917 h 2683740"/>
              <a:gd name="connsiteX272" fmla="*/ 361498 w 2782030"/>
              <a:gd name="connsiteY272" fmla="*/ 2133998 h 2683740"/>
              <a:gd name="connsiteX273" fmla="*/ 364645 w 2782030"/>
              <a:gd name="connsiteY273" fmla="*/ 2137496 h 2683740"/>
              <a:gd name="connsiteX274" fmla="*/ 361498 w 2782030"/>
              <a:gd name="connsiteY274" fmla="*/ 2137496 h 2683740"/>
              <a:gd name="connsiteX275" fmla="*/ 361498 w 2782030"/>
              <a:gd name="connsiteY275" fmla="*/ 2133998 h 2683740"/>
              <a:gd name="connsiteX276" fmla="*/ 342340 w 2782030"/>
              <a:gd name="connsiteY276" fmla="*/ 2122004 h 2683740"/>
              <a:gd name="connsiteX277" fmla="*/ 359833 w 2782030"/>
              <a:gd name="connsiteY277" fmla="*/ 2131000 h 2683740"/>
              <a:gd name="connsiteX278" fmla="*/ 356334 w 2782030"/>
              <a:gd name="connsiteY278" fmla="*/ 2133998 h 2683740"/>
              <a:gd name="connsiteX279" fmla="*/ 342340 w 2782030"/>
              <a:gd name="connsiteY279" fmla="*/ 2122004 h 2683740"/>
              <a:gd name="connsiteX280" fmla="*/ 222397 w 2782030"/>
              <a:gd name="connsiteY280" fmla="*/ 2121505 h 2683740"/>
              <a:gd name="connsiteX281" fmla="*/ 224896 w 2782030"/>
              <a:gd name="connsiteY281" fmla="*/ 2130875 h 2683740"/>
              <a:gd name="connsiteX282" fmla="*/ 219899 w 2782030"/>
              <a:gd name="connsiteY282" fmla="*/ 2124628 h 2683740"/>
              <a:gd name="connsiteX283" fmla="*/ 222397 w 2782030"/>
              <a:gd name="connsiteY283" fmla="*/ 2121505 h 2683740"/>
              <a:gd name="connsiteX284" fmla="*/ 224271 w 2782030"/>
              <a:gd name="connsiteY284" fmla="*/ 2116194 h 2683740"/>
              <a:gd name="connsiteX285" fmla="*/ 226145 w 2782030"/>
              <a:gd name="connsiteY285" fmla="*/ 2117505 h 2683740"/>
              <a:gd name="connsiteX286" fmla="*/ 222397 w 2782030"/>
              <a:gd name="connsiteY286" fmla="*/ 2117505 h 2683740"/>
              <a:gd name="connsiteX287" fmla="*/ 224271 w 2782030"/>
              <a:gd name="connsiteY287" fmla="*/ 2116194 h 2683740"/>
              <a:gd name="connsiteX288" fmla="*/ 349836 w 2782030"/>
              <a:gd name="connsiteY288" fmla="*/ 2112223 h 2683740"/>
              <a:gd name="connsiteX289" fmla="*/ 361081 w 2782030"/>
              <a:gd name="connsiteY289" fmla="*/ 2121861 h 2683740"/>
              <a:gd name="connsiteX290" fmla="*/ 364829 w 2782030"/>
              <a:gd name="connsiteY290" fmla="*/ 2128288 h 2683740"/>
              <a:gd name="connsiteX291" fmla="*/ 353584 w 2782030"/>
              <a:gd name="connsiteY291" fmla="*/ 2118648 h 2683740"/>
              <a:gd name="connsiteX292" fmla="*/ 349836 w 2782030"/>
              <a:gd name="connsiteY292" fmla="*/ 2112223 h 2683740"/>
              <a:gd name="connsiteX293" fmla="*/ 2357231 w 2782030"/>
              <a:gd name="connsiteY293" fmla="*/ 2094017 h 2683740"/>
              <a:gd name="connsiteX294" fmla="*/ 2353066 w 2782030"/>
              <a:gd name="connsiteY294" fmla="*/ 2111510 h 2683740"/>
              <a:gd name="connsiteX295" fmla="*/ 2357231 w 2782030"/>
              <a:gd name="connsiteY295" fmla="*/ 2094017 h 2683740"/>
              <a:gd name="connsiteX296" fmla="*/ 299812 w 2782030"/>
              <a:gd name="connsiteY296" fmla="*/ 2051920 h 2683740"/>
              <a:gd name="connsiteX297" fmla="*/ 298906 w 2782030"/>
              <a:gd name="connsiteY297" fmla="*/ 2052600 h 2683740"/>
              <a:gd name="connsiteX298" fmla="*/ 300428 w 2782030"/>
              <a:gd name="connsiteY298" fmla="*/ 2053154 h 2683740"/>
              <a:gd name="connsiteX299" fmla="*/ 2406373 w 2782030"/>
              <a:gd name="connsiteY299" fmla="*/ 1999062 h 2683740"/>
              <a:gd name="connsiteX300" fmla="*/ 2403041 w 2782030"/>
              <a:gd name="connsiteY300" fmla="*/ 2010307 h 2683740"/>
              <a:gd name="connsiteX301" fmla="*/ 2396378 w 2782030"/>
              <a:gd name="connsiteY301" fmla="*/ 2014055 h 2683740"/>
              <a:gd name="connsiteX302" fmla="*/ 2406373 w 2782030"/>
              <a:gd name="connsiteY302" fmla="*/ 1999062 h 2683740"/>
              <a:gd name="connsiteX303" fmla="*/ 2418297 w 2782030"/>
              <a:gd name="connsiteY303" fmla="*/ 1975595 h 2683740"/>
              <a:gd name="connsiteX304" fmla="*/ 2418297 w 2782030"/>
              <a:gd name="connsiteY304" fmla="*/ 1985712 h 2683740"/>
              <a:gd name="connsiteX305" fmla="*/ 2411552 w 2782030"/>
              <a:gd name="connsiteY305" fmla="*/ 1985712 h 2683740"/>
              <a:gd name="connsiteX306" fmla="*/ 2418297 w 2782030"/>
              <a:gd name="connsiteY306" fmla="*/ 1975595 h 2683740"/>
              <a:gd name="connsiteX307" fmla="*/ 2383884 w 2782030"/>
              <a:gd name="connsiteY307" fmla="*/ 1969076 h 2683740"/>
              <a:gd name="connsiteX308" fmla="*/ 2373889 w 2782030"/>
              <a:gd name="connsiteY308" fmla="*/ 1984069 h 2683740"/>
              <a:gd name="connsiteX309" fmla="*/ 2383884 w 2782030"/>
              <a:gd name="connsiteY309" fmla="*/ 1969076 h 2683740"/>
              <a:gd name="connsiteX310" fmla="*/ 256587 w 2782030"/>
              <a:gd name="connsiteY310" fmla="*/ 1968851 h 2683740"/>
              <a:gd name="connsiteX311" fmla="*/ 263226 w 2782030"/>
              <a:gd name="connsiteY311" fmla="*/ 1972170 h 2683740"/>
              <a:gd name="connsiteX312" fmla="*/ 261646 w 2782030"/>
              <a:gd name="connsiteY312" fmla="*/ 1972644 h 2683740"/>
              <a:gd name="connsiteX313" fmla="*/ 256587 w 2782030"/>
              <a:gd name="connsiteY313" fmla="*/ 1968851 h 2683740"/>
              <a:gd name="connsiteX314" fmla="*/ 239888 w 2782030"/>
              <a:gd name="connsiteY314" fmla="*/ 1959080 h 2683740"/>
              <a:gd name="connsiteX315" fmla="*/ 244885 w 2782030"/>
              <a:gd name="connsiteY315" fmla="*/ 1974073 h 2683740"/>
              <a:gd name="connsiteX316" fmla="*/ 239888 w 2782030"/>
              <a:gd name="connsiteY316" fmla="*/ 1962828 h 2683740"/>
              <a:gd name="connsiteX317" fmla="*/ 239888 w 2782030"/>
              <a:gd name="connsiteY317" fmla="*/ 1959080 h 2683740"/>
              <a:gd name="connsiteX318" fmla="*/ 246470 w 2782030"/>
              <a:gd name="connsiteY318" fmla="*/ 1958734 h 2683740"/>
              <a:gd name="connsiteX319" fmla="*/ 256587 w 2782030"/>
              <a:gd name="connsiteY319" fmla="*/ 1975595 h 2683740"/>
              <a:gd name="connsiteX320" fmla="*/ 256587 w 2782030"/>
              <a:gd name="connsiteY320" fmla="*/ 1985712 h 2683740"/>
              <a:gd name="connsiteX321" fmla="*/ 246470 w 2782030"/>
              <a:gd name="connsiteY321" fmla="*/ 1958734 h 2683740"/>
              <a:gd name="connsiteX322" fmla="*/ 2373055 w 2782030"/>
              <a:gd name="connsiteY322" fmla="*/ 1956582 h 2683740"/>
              <a:gd name="connsiteX323" fmla="*/ 2373055 w 2782030"/>
              <a:gd name="connsiteY323" fmla="*/ 1966889 h 2683740"/>
              <a:gd name="connsiteX324" fmla="*/ 2363060 w 2782030"/>
              <a:gd name="connsiteY324" fmla="*/ 1977198 h 2683740"/>
              <a:gd name="connsiteX325" fmla="*/ 2359727 w 2782030"/>
              <a:gd name="connsiteY325" fmla="*/ 1984070 h 2683740"/>
              <a:gd name="connsiteX326" fmla="*/ 2373055 w 2782030"/>
              <a:gd name="connsiteY326" fmla="*/ 1956582 h 2683740"/>
              <a:gd name="connsiteX327" fmla="*/ 220176 w 2782030"/>
              <a:gd name="connsiteY327" fmla="*/ 1945292 h 2683740"/>
              <a:gd name="connsiteX328" fmla="*/ 229060 w 2782030"/>
              <a:gd name="connsiteY328" fmla="*/ 1948252 h 2683740"/>
              <a:gd name="connsiteX329" fmla="*/ 222397 w 2782030"/>
              <a:gd name="connsiteY329" fmla="*/ 1948252 h 2683740"/>
              <a:gd name="connsiteX330" fmla="*/ 218798 w 2782030"/>
              <a:gd name="connsiteY330" fmla="*/ 1943455 h 2683740"/>
              <a:gd name="connsiteX331" fmla="*/ 220176 w 2782030"/>
              <a:gd name="connsiteY331" fmla="*/ 1945292 h 2683740"/>
              <a:gd name="connsiteX332" fmla="*/ 219064 w 2782030"/>
              <a:gd name="connsiteY332" fmla="*/ 1944922 h 2683740"/>
              <a:gd name="connsiteX333" fmla="*/ 202406 w 2782030"/>
              <a:gd name="connsiteY333" fmla="*/ 1941589 h 2683740"/>
              <a:gd name="connsiteX334" fmla="*/ 208653 w 2782030"/>
              <a:gd name="connsiteY334" fmla="*/ 1956582 h 2683740"/>
              <a:gd name="connsiteX335" fmla="*/ 202406 w 2782030"/>
              <a:gd name="connsiteY335" fmla="*/ 1941589 h 2683740"/>
              <a:gd name="connsiteX336" fmla="*/ 212401 w 2782030"/>
              <a:gd name="connsiteY336" fmla="*/ 1934926 h 2683740"/>
              <a:gd name="connsiteX337" fmla="*/ 222397 w 2782030"/>
              <a:gd name="connsiteY337" fmla="*/ 1938257 h 2683740"/>
              <a:gd name="connsiteX338" fmla="*/ 218232 w 2782030"/>
              <a:gd name="connsiteY338" fmla="*/ 1940340 h 2683740"/>
              <a:gd name="connsiteX339" fmla="*/ 218798 w 2782030"/>
              <a:gd name="connsiteY339" fmla="*/ 1943455 h 2683740"/>
              <a:gd name="connsiteX340" fmla="*/ 2416368 w 2782030"/>
              <a:gd name="connsiteY340" fmla="*/ 1926283 h 2683740"/>
              <a:gd name="connsiteX341" fmla="*/ 2421366 w 2782030"/>
              <a:gd name="connsiteY341" fmla="*/ 1929094 h 2683740"/>
              <a:gd name="connsiteX342" fmla="*/ 2411371 w 2782030"/>
              <a:gd name="connsiteY342" fmla="*/ 1929094 h 2683740"/>
              <a:gd name="connsiteX343" fmla="*/ 2416368 w 2782030"/>
              <a:gd name="connsiteY343" fmla="*/ 1926283 h 2683740"/>
              <a:gd name="connsiteX344" fmla="*/ 2405067 w 2782030"/>
              <a:gd name="connsiteY344" fmla="*/ 1918010 h 2683740"/>
              <a:gd name="connsiteX345" fmla="*/ 2403121 w 2782030"/>
              <a:gd name="connsiteY345" fmla="*/ 1922063 h 2683740"/>
              <a:gd name="connsiteX346" fmla="*/ 2398064 w 2782030"/>
              <a:gd name="connsiteY346" fmla="*/ 1925013 h 2683740"/>
              <a:gd name="connsiteX347" fmla="*/ 2401857 w 2782030"/>
              <a:gd name="connsiteY347" fmla="*/ 1921219 h 2683740"/>
              <a:gd name="connsiteX348" fmla="*/ 2408180 w 2782030"/>
              <a:gd name="connsiteY348" fmla="*/ 1914896 h 2683740"/>
              <a:gd name="connsiteX349" fmla="*/ 2405067 w 2782030"/>
              <a:gd name="connsiteY349" fmla="*/ 1918010 h 2683740"/>
              <a:gd name="connsiteX350" fmla="*/ 2405939 w 2782030"/>
              <a:gd name="connsiteY350" fmla="*/ 1916195 h 2683740"/>
              <a:gd name="connsiteX351" fmla="*/ 2552136 w 2782030"/>
              <a:gd name="connsiteY351" fmla="*/ 1911602 h 2683740"/>
              <a:gd name="connsiteX352" fmla="*/ 2558801 w 2782030"/>
              <a:gd name="connsiteY352" fmla="*/ 1911602 h 2683740"/>
              <a:gd name="connsiteX353" fmla="*/ 2542141 w 2782030"/>
              <a:gd name="connsiteY353" fmla="*/ 1948984 h 2683740"/>
              <a:gd name="connsiteX354" fmla="*/ 2518820 w 2782030"/>
              <a:gd name="connsiteY354" fmla="*/ 1989765 h 2683740"/>
              <a:gd name="connsiteX355" fmla="*/ 2498829 w 2782030"/>
              <a:gd name="connsiteY355" fmla="*/ 2027148 h 2683740"/>
              <a:gd name="connsiteX356" fmla="*/ 2478838 w 2782030"/>
              <a:gd name="connsiteY356" fmla="*/ 2061132 h 2683740"/>
              <a:gd name="connsiteX357" fmla="*/ 2462178 w 2782030"/>
              <a:gd name="connsiteY357" fmla="*/ 2081522 h 2683740"/>
              <a:gd name="connsiteX358" fmla="*/ 2478838 w 2782030"/>
              <a:gd name="connsiteY358" fmla="*/ 2054335 h 2683740"/>
              <a:gd name="connsiteX359" fmla="*/ 2518820 w 2782030"/>
              <a:gd name="connsiteY359" fmla="*/ 1982968 h 2683740"/>
              <a:gd name="connsiteX360" fmla="*/ 2535478 w 2782030"/>
              <a:gd name="connsiteY360" fmla="*/ 1948984 h 2683740"/>
              <a:gd name="connsiteX361" fmla="*/ 2552136 w 2782030"/>
              <a:gd name="connsiteY361" fmla="*/ 1911602 h 2683740"/>
              <a:gd name="connsiteX362" fmla="*/ 164923 w 2782030"/>
              <a:gd name="connsiteY362" fmla="*/ 1899109 h 2683740"/>
              <a:gd name="connsiteX363" fmla="*/ 194909 w 2782030"/>
              <a:gd name="connsiteY363" fmla="*/ 1956153 h 2683740"/>
              <a:gd name="connsiteX364" fmla="*/ 224895 w 2782030"/>
              <a:gd name="connsiteY364" fmla="*/ 2016554 h 2683740"/>
              <a:gd name="connsiteX365" fmla="*/ 198241 w 2782030"/>
              <a:gd name="connsiteY365" fmla="*/ 1979642 h 2683740"/>
              <a:gd name="connsiteX366" fmla="*/ 201572 w 2782030"/>
              <a:gd name="connsiteY366" fmla="*/ 1976287 h 2683740"/>
              <a:gd name="connsiteX367" fmla="*/ 178250 w 2782030"/>
              <a:gd name="connsiteY367" fmla="*/ 1936020 h 2683740"/>
              <a:gd name="connsiteX368" fmla="*/ 164923 w 2782030"/>
              <a:gd name="connsiteY368" fmla="*/ 1899109 h 2683740"/>
              <a:gd name="connsiteX369" fmla="*/ 94956 w 2782030"/>
              <a:gd name="connsiteY369" fmla="*/ 1899109 h 2683740"/>
              <a:gd name="connsiteX370" fmla="*/ 104951 w 2782030"/>
              <a:gd name="connsiteY370" fmla="*/ 1919099 h 2683740"/>
              <a:gd name="connsiteX371" fmla="*/ 94956 w 2782030"/>
              <a:gd name="connsiteY371" fmla="*/ 1899109 h 2683740"/>
              <a:gd name="connsiteX372" fmla="*/ 218863 w 2782030"/>
              <a:gd name="connsiteY372" fmla="*/ 1890143 h 2683740"/>
              <a:gd name="connsiteX373" fmla="*/ 217964 w 2782030"/>
              <a:gd name="connsiteY373" fmla="*/ 1891292 h 2683740"/>
              <a:gd name="connsiteX374" fmla="*/ 219491 w 2782030"/>
              <a:gd name="connsiteY374" fmla="*/ 1891292 h 2683740"/>
              <a:gd name="connsiteX375" fmla="*/ 154927 w 2782030"/>
              <a:gd name="connsiteY375" fmla="*/ 1881618 h 2683740"/>
              <a:gd name="connsiteX376" fmla="*/ 167422 w 2782030"/>
              <a:gd name="connsiteY376" fmla="*/ 1901608 h 2683740"/>
              <a:gd name="connsiteX377" fmla="*/ 154927 w 2782030"/>
              <a:gd name="connsiteY377" fmla="*/ 1881618 h 2683740"/>
              <a:gd name="connsiteX378" fmla="*/ 278507 w 2782030"/>
              <a:gd name="connsiteY378" fmla="*/ 1874010 h 2683740"/>
              <a:gd name="connsiteX379" fmla="*/ 280193 w 2782030"/>
              <a:gd name="connsiteY379" fmla="*/ 1877804 h 2683740"/>
              <a:gd name="connsiteX380" fmla="*/ 278109 w 2782030"/>
              <a:gd name="connsiteY380" fmla="*/ 1874907 h 2683740"/>
              <a:gd name="connsiteX381" fmla="*/ 272635 w 2782030"/>
              <a:gd name="connsiteY381" fmla="*/ 1859083 h 2683740"/>
              <a:gd name="connsiteX382" fmla="*/ 276822 w 2782030"/>
              <a:gd name="connsiteY382" fmla="*/ 1864315 h 2683740"/>
              <a:gd name="connsiteX383" fmla="*/ 274714 w 2782030"/>
              <a:gd name="connsiteY383" fmla="*/ 1863050 h 2683740"/>
              <a:gd name="connsiteX384" fmla="*/ 270077 w 2782030"/>
              <a:gd name="connsiteY384" fmla="*/ 1854199 h 2683740"/>
              <a:gd name="connsiteX385" fmla="*/ 272635 w 2782030"/>
              <a:gd name="connsiteY385" fmla="*/ 1859083 h 2683740"/>
              <a:gd name="connsiteX386" fmla="*/ 270506 w 2782030"/>
              <a:gd name="connsiteY386" fmla="*/ 1856423 h 2683740"/>
              <a:gd name="connsiteX387" fmla="*/ 2455515 w 2782030"/>
              <a:gd name="connsiteY387" fmla="*/ 1854130 h 2683740"/>
              <a:gd name="connsiteX388" fmla="*/ 2455515 w 2782030"/>
              <a:gd name="connsiteY388" fmla="*/ 1864125 h 2683740"/>
              <a:gd name="connsiteX389" fmla="*/ 2455515 w 2782030"/>
              <a:gd name="connsiteY389" fmla="*/ 1854130 h 2683740"/>
              <a:gd name="connsiteX390" fmla="*/ 269770 w 2782030"/>
              <a:gd name="connsiteY390" fmla="*/ 1848421 h 2683740"/>
              <a:gd name="connsiteX391" fmla="*/ 268208 w 2782030"/>
              <a:gd name="connsiteY391" fmla="*/ 1850461 h 2683740"/>
              <a:gd name="connsiteX392" fmla="*/ 267294 w 2782030"/>
              <a:gd name="connsiteY392" fmla="*/ 1852408 h 2683740"/>
              <a:gd name="connsiteX393" fmla="*/ 270506 w 2782030"/>
              <a:gd name="connsiteY393" fmla="*/ 1856423 h 2683740"/>
              <a:gd name="connsiteX394" fmla="*/ 272606 w 2782030"/>
              <a:gd name="connsiteY394" fmla="*/ 1867265 h 2683740"/>
              <a:gd name="connsiteX395" fmla="*/ 278109 w 2782030"/>
              <a:gd name="connsiteY395" fmla="*/ 1874907 h 2683740"/>
              <a:gd name="connsiteX396" fmla="*/ 276822 w 2782030"/>
              <a:gd name="connsiteY396" fmla="*/ 1877804 h 2683740"/>
              <a:gd name="connsiteX397" fmla="*/ 289326 w 2782030"/>
              <a:gd name="connsiteY397" fmla="*/ 1887805 h 2683740"/>
              <a:gd name="connsiteX398" fmla="*/ 287911 w 2782030"/>
              <a:gd name="connsiteY398" fmla="*/ 1885082 h 2683740"/>
              <a:gd name="connsiteX399" fmla="*/ 279907 w 2782030"/>
              <a:gd name="connsiteY399" fmla="*/ 1872008 h 2683740"/>
              <a:gd name="connsiteX400" fmla="*/ 286647 w 2782030"/>
              <a:gd name="connsiteY400" fmla="*/ 1872852 h 2683740"/>
              <a:gd name="connsiteX401" fmla="*/ 284261 w 2782030"/>
              <a:gd name="connsiteY401" fmla="*/ 1862694 h 2683740"/>
              <a:gd name="connsiteX402" fmla="*/ 283566 w 2782030"/>
              <a:gd name="connsiteY402" fmla="*/ 1860942 h 2683740"/>
              <a:gd name="connsiteX403" fmla="*/ 273448 w 2782030"/>
              <a:gd name="connsiteY403" fmla="*/ 1854199 h 2683740"/>
              <a:gd name="connsiteX404" fmla="*/ 273448 w 2782030"/>
              <a:gd name="connsiteY404" fmla="*/ 1854001 h 2683740"/>
              <a:gd name="connsiteX405" fmla="*/ 273206 w 2782030"/>
              <a:gd name="connsiteY405" fmla="*/ 1854755 h 2683740"/>
              <a:gd name="connsiteX406" fmla="*/ 269770 w 2782030"/>
              <a:gd name="connsiteY406" fmla="*/ 1848421 h 2683740"/>
              <a:gd name="connsiteX407" fmla="*/ 192511 w 2782030"/>
              <a:gd name="connsiteY407" fmla="*/ 1837338 h 2683740"/>
              <a:gd name="connsiteX408" fmla="*/ 197632 w 2782030"/>
              <a:gd name="connsiteY408" fmla="*/ 1861337 h 2683740"/>
              <a:gd name="connsiteX409" fmla="*/ 197149 w 2782030"/>
              <a:gd name="connsiteY409" fmla="*/ 1860522 h 2683740"/>
              <a:gd name="connsiteX410" fmla="*/ 192511 w 2782030"/>
              <a:gd name="connsiteY410" fmla="*/ 1837338 h 2683740"/>
              <a:gd name="connsiteX411" fmla="*/ 2504453 w 2782030"/>
              <a:gd name="connsiteY411" fmla="*/ 1831639 h 2683740"/>
              <a:gd name="connsiteX412" fmla="*/ 2494145 w 2782030"/>
              <a:gd name="connsiteY412" fmla="*/ 1858293 h 2683740"/>
              <a:gd name="connsiteX413" fmla="*/ 2483838 w 2782030"/>
              <a:gd name="connsiteY413" fmla="*/ 1871621 h 2683740"/>
              <a:gd name="connsiteX414" fmla="*/ 2504453 w 2782030"/>
              <a:gd name="connsiteY414" fmla="*/ 1831639 h 2683740"/>
              <a:gd name="connsiteX415" fmla="*/ 238388 w 2782030"/>
              <a:gd name="connsiteY415" fmla="*/ 1791660 h 2683740"/>
              <a:gd name="connsiteX416" fmla="*/ 238388 w 2782030"/>
              <a:gd name="connsiteY416" fmla="*/ 1791660 h 2683740"/>
              <a:gd name="connsiteX417" fmla="*/ 232724 w 2782030"/>
              <a:gd name="connsiteY417" fmla="*/ 1777493 h 2683740"/>
              <a:gd name="connsiteX418" fmla="*/ 231715 w 2782030"/>
              <a:gd name="connsiteY418" fmla="*/ 1780855 h 2683740"/>
              <a:gd name="connsiteX419" fmla="*/ 232724 w 2782030"/>
              <a:gd name="connsiteY419" fmla="*/ 1788250 h 2683740"/>
              <a:gd name="connsiteX420" fmla="*/ 232724 w 2782030"/>
              <a:gd name="connsiteY420" fmla="*/ 1780904 h 2683740"/>
              <a:gd name="connsiteX421" fmla="*/ 2507992 w 2782030"/>
              <a:gd name="connsiteY421" fmla="*/ 1754177 h 2683740"/>
              <a:gd name="connsiteX422" fmla="*/ 2511324 w 2782030"/>
              <a:gd name="connsiteY422" fmla="*/ 1757613 h 2683740"/>
              <a:gd name="connsiteX423" fmla="*/ 2511324 w 2782030"/>
              <a:gd name="connsiteY423" fmla="*/ 1767920 h 2683740"/>
              <a:gd name="connsiteX424" fmla="*/ 2504659 w 2782030"/>
              <a:gd name="connsiteY424" fmla="*/ 1781664 h 2683740"/>
              <a:gd name="connsiteX425" fmla="*/ 2501329 w 2782030"/>
              <a:gd name="connsiteY425" fmla="*/ 1771356 h 2683740"/>
              <a:gd name="connsiteX426" fmla="*/ 2507992 w 2782030"/>
              <a:gd name="connsiteY426" fmla="*/ 1754177 h 2683740"/>
              <a:gd name="connsiteX427" fmla="*/ 2522985 w 2782030"/>
              <a:gd name="connsiteY427" fmla="*/ 1749179 h 2683740"/>
              <a:gd name="connsiteX428" fmla="*/ 2526317 w 2782030"/>
              <a:gd name="connsiteY428" fmla="*/ 1759675 h 2683740"/>
              <a:gd name="connsiteX429" fmla="*/ 2522985 w 2782030"/>
              <a:gd name="connsiteY429" fmla="*/ 1749179 h 2683740"/>
              <a:gd name="connsiteX430" fmla="*/ 133689 w 2782030"/>
              <a:gd name="connsiteY430" fmla="*/ 1746681 h 2683740"/>
              <a:gd name="connsiteX431" fmla="*/ 133689 w 2782030"/>
              <a:gd name="connsiteY431" fmla="*/ 1766672 h 2683740"/>
              <a:gd name="connsiteX432" fmla="*/ 133689 w 2782030"/>
              <a:gd name="connsiteY432" fmla="*/ 1746681 h 2683740"/>
              <a:gd name="connsiteX433" fmla="*/ 246470 w 2782030"/>
              <a:gd name="connsiteY433" fmla="*/ 1746291 h 2683740"/>
              <a:gd name="connsiteX434" fmla="*/ 243097 w 2782030"/>
              <a:gd name="connsiteY434" fmla="*/ 1763152 h 2683740"/>
              <a:gd name="connsiteX435" fmla="*/ 239726 w 2782030"/>
              <a:gd name="connsiteY435" fmla="*/ 1749662 h 2683740"/>
              <a:gd name="connsiteX436" fmla="*/ 240146 w 2782030"/>
              <a:gd name="connsiteY436" fmla="*/ 1760622 h 2683740"/>
              <a:gd name="connsiteX437" fmla="*/ 242995 w 2782030"/>
              <a:gd name="connsiteY437" fmla="*/ 1776084 h 2683740"/>
              <a:gd name="connsiteX438" fmla="*/ 246204 w 2782030"/>
              <a:gd name="connsiteY438" fmla="*/ 1780904 h 2683740"/>
              <a:gd name="connsiteX439" fmla="*/ 249575 w 2782030"/>
              <a:gd name="connsiteY439" fmla="*/ 1774156 h 2683740"/>
              <a:gd name="connsiteX440" fmla="*/ 252945 w 2782030"/>
              <a:gd name="connsiteY440" fmla="*/ 1757285 h 2683740"/>
              <a:gd name="connsiteX441" fmla="*/ 251638 w 2782030"/>
              <a:gd name="connsiteY441" fmla="*/ 1752050 h 2683740"/>
              <a:gd name="connsiteX442" fmla="*/ 249842 w 2782030"/>
              <a:gd name="connsiteY442" fmla="*/ 1750928 h 2683740"/>
              <a:gd name="connsiteX443" fmla="*/ 246470 w 2782030"/>
              <a:gd name="connsiteY443" fmla="*/ 1746291 h 2683740"/>
              <a:gd name="connsiteX444" fmla="*/ 208132 w 2782030"/>
              <a:gd name="connsiteY444" fmla="*/ 1738870 h 2683740"/>
              <a:gd name="connsiteX445" fmla="*/ 212401 w 2782030"/>
              <a:gd name="connsiteY445" fmla="*/ 1745847 h 2683740"/>
              <a:gd name="connsiteX446" fmla="*/ 209069 w 2782030"/>
              <a:gd name="connsiteY446" fmla="*/ 1749179 h 2683740"/>
              <a:gd name="connsiteX447" fmla="*/ 208132 w 2782030"/>
              <a:gd name="connsiteY447" fmla="*/ 1738870 h 2683740"/>
              <a:gd name="connsiteX448" fmla="*/ 152429 w 2782030"/>
              <a:gd name="connsiteY448" fmla="*/ 1736686 h 2683740"/>
              <a:gd name="connsiteX449" fmla="*/ 162425 w 2782030"/>
              <a:gd name="connsiteY449" fmla="*/ 1755963 h 2683740"/>
              <a:gd name="connsiteX450" fmla="*/ 159092 w 2782030"/>
              <a:gd name="connsiteY450" fmla="*/ 1749536 h 2683740"/>
              <a:gd name="connsiteX451" fmla="*/ 152429 w 2782030"/>
              <a:gd name="connsiteY451" fmla="*/ 1736686 h 2683740"/>
              <a:gd name="connsiteX452" fmla="*/ 119945 w 2782030"/>
              <a:gd name="connsiteY452" fmla="*/ 1736686 h 2683740"/>
              <a:gd name="connsiteX453" fmla="*/ 119945 w 2782030"/>
              <a:gd name="connsiteY453" fmla="*/ 1747181 h 2683740"/>
              <a:gd name="connsiteX454" fmla="*/ 119945 w 2782030"/>
              <a:gd name="connsiteY454" fmla="*/ 1754178 h 2683740"/>
              <a:gd name="connsiteX455" fmla="*/ 119945 w 2782030"/>
              <a:gd name="connsiteY455" fmla="*/ 1736686 h 2683740"/>
              <a:gd name="connsiteX456" fmla="*/ 219491 w 2782030"/>
              <a:gd name="connsiteY456" fmla="*/ 1736174 h 2683740"/>
              <a:gd name="connsiteX457" fmla="*/ 232981 w 2782030"/>
              <a:gd name="connsiteY457" fmla="*/ 1766524 h 2683740"/>
              <a:gd name="connsiteX458" fmla="*/ 229608 w 2782030"/>
              <a:gd name="connsiteY458" fmla="*/ 1763152 h 2683740"/>
              <a:gd name="connsiteX459" fmla="*/ 229608 w 2782030"/>
              <a:gd name="connsiteY459" fmla="*/ 1766524 h 2683740"/>
              <a:gd name="connsiteX460" fmla="*/ 226236 w 2782030"/>
              <a:gd name="connsiteY460" fmla="*/ 1763152 h 2683740"/>
              <a:gd name="connsiteX461" fmla="*/ 227078 w 2782030"/>
              <a:gd name="connsiteY461" fmla="*/ 1771161 h 2683740"/>
              <a:gd name="connsiteX462" fmla="*/ 232724 w 2782030"/>
              <a:gd name="connsiteY462" fmla="*/ 1776402 h 2683740"/>
              <a:gd name="connsiteX463" fmla="*/ 232724 w 2782030"/>
              <a:gd name="connsiteY463" fmla="*/ 1770781 h 2683740"/>
              <a:gd name="connsiteX464" fmla="*/ 236094 w 2782030"/>
              <a:gd name="connsiteY464" fmla="*/ 1780904 h 2683740"/>
              <a:gd name="connsiteX465" fmla="*/ 239414 w 2782030"/>
              <a:gd name="connsiteY465" fmla="*/ 1770933 h 2683740"/>
              <a:gd name="connsiteX466" fmla="*/ 234666 w 2782030"/>
              <a:gd name="connsiteY466" fmla="*/ 1763572 h 2683740"/>
              <a:gd name="connsiteX467" fmla="*/ 226236 w 2782030"/>
              <a:gd name="connsiteY467" fmla="*/ 1742919 h 2683740"/>
              <a:gd name="connsiteX468" fmla="*/ 219491 w 2782030"/>
              <a:gd name="connsiteY468" fmla="*/ 1736174 h 2683740"/>
              <a:gd name="connsiteX469" fmla="*/ 2566298 w 2782030"/>
              <a:gd name="connsiteY469" fmla="*/ 1707323 h 2683740"/>
              <a:gd name="connsiteX470" fmla="*/ 2562966 w 2782030"/>
              <a:gd name="connsiteY470" fmla="*/ 1716695 h 2683740"/>
              <a:gd name="connsiteX471" fmla="*/ 2559634 w 2782030"/>
              <a:gd name="connsiteY471" fmla="*/ 1716695 h 2683740"/>
              <a:gd name="connsiteX472" fmla="*/ 2566298 w 2782030"/>
              <a:gd name="connsiteY472" fmla="*/ 1707323 h 2683740"/>
              <a:gd name="connsiteX473" fmla="*/ 195883 w 2782030"/>
              <a:gd name="connsiteY473" fmla="*/ 1699081 h 2683740"/>
              <a:gd name="connsiteX474" fmla="*/ 197643 w 2782030"/>
              <a:gd name="connsiteY474" fmla="*/ 1703260 h 2683740"/>
              <a:gd name="connsiteX475" fmla="*/ 197570 w 2782030"/>
              <a:gd name="connsiteY475" fmla="*/ 1703296 h 2683740"/>
              <a:gd name="connsiteX476" fmla="*/ 195883 w 2782030"/>
              <a:gd name="connsiteY476" fmla="*/ 1699081 h 2683740"/>
              <a:gd name="connsiteX477" fmla="*/ 127441 w 2782030"/>
              <a:gd name="connsiteY477" fmla="*/ 1696703 h 2683740"/>
              <a:gd name="connsiteX478" fmla="*/ 129941 w 2782030"/>
              <a:gd name="connsiteY478" fmla="*/ 1696703 h 2683740"/>
              <a:gd name="connsiteX479" fmla="*/ 127441 w 2782030"/>
              <a:gd name="connsiteY479" fmla="*/ 1709198 h 2683740"/>
              <a:gd name="connsiteX480" fmla="*/ 127441 w 2782030"/>
              <a:gd name="connsiteY480" fmla="*/ 1696703 h 2683740"/>
              <a:gd name="connsiteX481" fmla="*/ 2596284 w 2782030"/>
              <a:gd name="connsiteY481" fmla="*/ 1671716 h 2683740"/>
              <a:gd name="connsiteX482" fmla="*/ 2588787 w 2782030"/>
              <a:gd name="connsiteY482" fmla="*/ 1685710 h 2683740"/>
              <a:gd name="connsiteX483" fmla="*/ 2588787 w 2782030"/>
              <a:gd name="connsiteY483" fmla="*/ 1675214 h 2683740"/>
              <a:gd name="connsiteX484" fmla="*/ 2596284 w 2782030"/>
              <a:gd name="connsiteY484" fmla="*/ 1671716 h 2683740"/>
              <a:gd name="connsiteX485" fmla="*/ 188786 w 2782030"/>
              <a:gd name="connsiteY485" fmla="*/ 1669682 h 2683740"/>
              <a:gd name="connsiteX486" fmla="*/ 186182 w 2782030"/>
              <a:gd name="connsiteY486" fmla="*/ 1672289 h 2683740"/>
              <a:gd name="connsiteX487" fmla="*/ 189138 w 2782030"/>
              <a:gd name="connsiteY487" fmla="*/ 1685593 h 2683740"/>
              <a:gd name="connsiteX488" fmla="*/ 195883 w 2782030"/>
              <a:gd name="connsiteY488" fmla="*/ 1712569 h 2683740"/>
              <a:gd name="connsiteX489" fmla="*/ 199256 w 2782030"/>
              <a:gd name="connsiteY489" fmla="*/ 1736174 h 2683740"/>
              <a:gd name="connsiteX490" fmla="*/ 195883 w 2782030"/>
              <a:gd name="connsiteY490" fmla="*/ 1726058 h 2683740"/>
              <a:gd name="connsiteX491" fmla="*/ 199256 w 2782030"/>
              <a:gd name="connsiteY491" fmla="*/ 1753035 h 2683740"/>
              <a:gd name="connsiteX492" fmla="*/ 212746 w 2782030"/>
              <a:gd name="connsiteY492" fmla="*/ 1769895 h 2683740"/>
              <a:gd name="connsiteX493" fmla="*/ 212746 w 2782030"/>
              <a:gd name="connsiteY493" fmla="*/ 1749662 h 2683740"/>
              <a:gd name="connsiteX494" fmla="*/ 216118 w 2782030"/>
              <a:gd name="connsiteY494" fmla="*/ 1763152 h 2683740"/>
              <a:gd name="connsiteX495" fmla="*/ 222863 w 2782030"/>
              <a:gd name="connsiteY495" fmla="*/ 1780012 h 2683740"/>
              <a:gd name="connsiteX496" fmla="*/ 249842 w 2782030"/>
              <a:gd name="connsiteY496" fmla="*/ 1833966 h 2683740"/>
              <a:gd name="connsiteX497" fmla="*/ 249842 w 2782030"/>
              <a:gd name="connsiteY497" fmla="*/ 1830594 h 2683740"/>
              <a:gd name="connsiteX498" fmla="*/ 263500 w 2782030"/>
              <a:gd name="connsiteY498" fmla="*/ 1847665 h 2683740"/>
              <a:gd name="connsiteX499" fmla="*/ 263730 w 2782030"/>
              <a:gd name="connsiteY499" fmla="*/ 1844769 h 2683740"/>
              <a:gd name="connsiteX500" fmla="*/ 269770 w 2782030"/>
              <a:gd name="connsiteY500" fmla="*/ 1844555 h 2683740"/>
              <a:gd name="connsiteX501" fmla="*/ 269419 w 2782030"/>
              <a:gd name="connsiteY501" fmla="*/ 1843424 h 2683740"/>
              <a:gd name="connsiteX502" fmla="*/ 266703 w 2782030"/>
              <a:gd name="connsiteY502" fmla="*/ 1840711 h 2683740"/>
              <a:gd name="connsiteX503" fmla="*/ 268326 w 2782030"/>
              <a:gd name="connsiteY503" fmla="*/ 1839899 h 2683740"/>
              <a:gd name="connsiteX504" fmla="*/ 266541 w 2782030"/>
              <a:gd name="connsiteY504" fmla="*/ 1834139 h 2683740"/>
              <a:gd name="connsiteX505" fmla="*/ 268649 w 2782030"/>
              <a:gd name="connsiteY505" fmla="*/ 1837397 h 2683740"/>
              <a:gd name="connsiteX506" fmla="*/ 266703 w 2782030"/>
              <a:gd name="connsiteY506" fmla="*/ 1830594 h 2683740"/>
              <a:gd name="connsiteX507" fmla="*/ 276822 w 2782030"/>
              <a:gd name="connsiteY507" fmla="*/ 1840711 h 2683740"/>
              <a:gd name="connsiteX508" fmla="*/ 275717 w 2782030"/>
              <a:gd name="connsiteY508" fmla="*/ 1844024 h 2683740"/>
              <a:gd name="connsiteX509" fmla="*/ 276537 w 2782030"/>
              <a:gd name="connsiteY509" fmla="*/ 1844446 h 2683740"/>
              <a:gd name="connsiteX510" fmla="*/ 274316 w 2782030"/>
              <a:gd name="connsiteY510" fmla="*/ 1851322 h 2683740"/>
              <a:gd name="connsiteX511" fmla="*/ 279351 w 2782030"/>
              <a:gd name="connsiteY511" fmla="*/ 1854199 h 2683740"/>
              <a:gd name="connsiteX512" fmla="*/ 280193 w 2782030"/>
              <a:gd name="connsiteY512" fmla="*/ 1847454 h 2683740"/>
              <a:gd name="connsiteX513" fmla="*/ 284830 w 2782030"/>
              <a:gd name="connsiteY513" fmla="*/ 1853777 h 2683740"/>
              <a:gd name="connsiteX514" fmla="*/ 286647 w 2782030"/>
              <a:gd name="connsiteY514" fmla="*/ 1857046 h 2683740"/>
              <a:gd name="connsiteX515" fmla="*/ 286647 w 2782030"/>
              <a:gd name="connsiteY515" fmla="*/ 1848387 h 2683740"/>
              <a:gd name="connsiteX516" fmla="*/ 266426 w 2782030"/>
              <a:gd name="connsiteY516" fmla="*/ 1828143 h 2683740"/>
              <a:gd name="connsiteX517" fmla="*/ 266426 w 2782030"/>
              <a:gd name="connsiteY517" fmla="*/ 1821394 h 2683740"/>
              <a:gd name="connsiteX518" fmla="*/ 246204 w 2782030"/>
              <a:gd name="connsiteY518" fmla="*/ 1791027 h 2683740"/>
              <a:gd name="connsiteX519" fmla="*/ 249575 w 2782030"/>
              <a:gd name="connsiteY519" fmla="*/ 1797775 h 2683740"/>
              <a:gd name="connsiteX520" fmla="*/ 232724 w 2782030"/>
              <a:gd name="connsiteY520" fmla="*/ 1791027 h 2683740"/>
              <a:gd name="connsiteX521" fmla="*/ 232724 w 2782030"/>
              <a:gd name="connsiteY521" fmla="*/ 1789872 h 2683740"/>
              <a:gd name="connsiteX522" fmla="*/ 226236 w 2782030"/>
              <a:gd name="connsiteY522" fmla="*/ 1783383 h 2683740"/>
              <a:gd name="connsiteX523" fmla="*/ 226236 w 2782030"/>
              <a:gd name="connsiteY523" fmla="*/ 1776640 h 2683740"/>
              <a:gd name="connsiteX524" fmla="*/ 219491 w 2782030"/>
              <a:gd name="connsiteY524" fmla="*/ 1759779 h 2683740"/>
              <a:gd name="connsiteX525" fmla="*/ 209373 w 2782030"/>
              <a:gd name="connsiteY525" fmla="*/ 1736174 h 2683740"/>
              <a:gd name="connsiteX526" fmla="*/ 202629 w 2782030"/>
              <a:gd name="connsiteY526" fmla="*/ 1715099 h 2683740"/>
              <a:gd name="connsiteX527" fmla="*/ 197643 w 2782030"/>
              <a:gd name="connsiteY527" fmla="*/ 1703260 h 2683740"/>
              <a:gd name="connsiteX528" fmla="*/ 199256 w 2782030"/>
              <a:gd name="connsiteY528" fmla="*/ 1702453 h 2683740"/>
              <a:gd name="connsiteX529" fmla="*/ 195883 w 2782030"/>
              <a:gd name="connsiteY529" fmla="*/ 1695710 h 2683740"/>
              <a:gd name="connsiteX530" fmla="*/ 2588787 w 2782030"/>
              <a:gd name="connsiteY530" fmla="*/ 1651725 h 2683740"/>
              <a:gd name="connsiteX531" fmla="*/ 2578792 w 2782030"/>
              <a:gd name="connsiteY531" fmla="*/ 1668384 h 2683740"/>
              <a:gd name="connsiteX532" fmla="*/ 2588787 w 2782030"/>
              <a:gd name="connsiteY532" fmla="*/ 1651725 h 2683740"/>
              <a:gd name="connsiteX533" fmla="*/ 185541 w 2782030"/>
              <a:gd name="connsiteY533" fmla="*/ 1649311 h 2683740"/>
              <a:gd name="connsiteX534" fmla="*/ 185963 w 2782030"/>
              <a:gd name="connsiteY534" fmla="*/ 1658168 h 2683740"/>
              <a:gd name="connsiteX535" fmla="*/ 186051 w 2782030"/>
              <a:gd name="connsiteY535" fmla="*/ 1658514 h 2683740"/>
              <a:gd name="connsiteX536" fmla="*/ 187693 w 2782030"/>
              <a:gd name="connsiteY536" fmla="*/ 1657929 h 2683740"/>
              <a:gd name="connsiteX537" fmla="*/ 2488835 w 2782030"/>
              <a:gd name="connsiteY537" fmla="*/ 1641730 h 2683740"/>
              <a:gd name="connsiteX538" fmla="*/ 2481338 w 2782030"/>
              <a:gd name="connsiteY538" fmla="*/ 1671716 h 2683740"/>
              <a:gd name="connsiteX539" fmla="*/ 2488835 w 2782030"/>
              <a:gd name="connsiteY539" fmla="*/ 1641730 h 2683740"/>
              <a:gd name="connsiteX540" fmla="*/ 2479000 w 2782030"/>
              <a:gd name="connsiteY540" fmla="*/ 1638384 h 2683740"/>
              <a:gd name="connsiteX541" fmla="*/ 2477315 w 2782030"/>
              <a:gd name="connsiteY541" fmla="*/ 1641334 h 2683740"/>
              <a:gd name="connsiteX542" fmla="*/ 2476913 w 2782030"/>
              <a:gd name="connsiteY542" fmla="*/ 1641434 h 2683740"/>
              <a:gd name="connsiteX543" fmla="*/ 183501 w 2782030"/>
              <a:gd name="connsiteY543" fmla="*/ 1618703 h 2683740"/>
              <a:gd name="connsiteX544" fmla="*/ 185963 w 2782030"/>
              <a:gd name="connsiteY544" fmla="*/ 1630753 h 2683740"/>
              <a:gd name="connsiteX545" fmla="*/ 187627 w 2782030"/>
              <a:gd name="connsiteY545" fmla="*/ 1635642 h 2683740"/>
              <a:gd name="connsiteX546" fmla="*/ 189138 w 2782030"/>
              <a:gd name="connsiteY546" fmla="*/ 1631639 h 2683740"/>
              <a:gd name="connsiteX547" fmla="*/ 185767 w 2782030"/>
              <a:gd name="connsiteY547" fmla="*/ 1619837 h 2683740"/>
              <a:gd name="connsiteX548" fmla="*/ 67469 w 2782030"/>
              <a:gd name="connsiteY548" fmla="*/ 1605247 h 2683740"/>
              <a:gd name="connsiteX549" fmla="*/ 74967 w 2782030"/>
              <a:gd name="connsiteY549" fmla="*/ 1619242 h 2683740"/>
              <a:gd name="connsiteX550" fmla="*/ 67469 w 2782030"/>
              <a:gd name="connsiteY550" fmla="*/ 1605247 h 2683740"/>
              <a:gd name="connsiteX551" fmla="*/ 2498831 w 2782030"/>
              <a:gd name="connsiteY551" fmla="*/ 1604247 h 2683740"/>
              <a:gd name="connsiteX552" fmla="*/ 2495081 w 2782030"/>
              <a:gd name="connsiteY552" fmla="*/ 1626737 h 2683740"/>
              <a:gd name="connsiteX553" fmla="*/ 2498831 w 2782030"/>
              <a:gd name="connsiteY553" fmla="*/ 1604247 h 2683740"/>
              <a:gd name="connsiteX554" fmla="*/ 85116 w 2782030"/>
              <a:gd name="connsiteY554" fmla="*/ 1587241 h 2683740"/>
              <a:gd name="connsiteX555" fmla="*/ 86835 w 2782030"/>
              <a:gd name="connsiteY555" fmla="*/ 1588505 h 2683740"/>
              <a:gd name="connsiteX556" fmla="*/ 97142 w 2782030"/>
              <a:gd name="connsiteY556" fmla="*/ 1642479 h 2683740"/>
              <a:gd name="connsiteX557" fmla="*/ 100578 w 2782030"/>
              <a:gd name="connsiteY557" fmla="*/ 1652599 h 2683740"/>
              <a:gd name="connsiteX558" fmla="*/ 97142 w 2782030"/>
              <a:gd name="connsiteY558" fmla="*/ 1659347 h 2683740"/>
              <a:gd name="connsiteX559" fmla="*/ 107451 w 2782030"/>
              <a:gd name="connsiteY559" fmla="*/ 1716695 h 2683740"/>
              <a:gd name="connsiteX560" fmla="*/ 104014 w 2782030"/>
              <a:gd name="connsiteY560" fmla="*/ 1716695 h 2683740"/>
              <a:gd name="connsiteX561" fmla="*/ 97142 w 2782030"/>
              <a:gd name="connsiteY561" fmla="*/ 1679586 h 2683740"/>
              <a:gd name="connsiteX562" fmla="*/ 86835 w 2782030"/>
              <a:gd name="connsiteY562" fmla="*/ 1642479 h 2683740"/>
              <a:gd name="connsiteX563" fmla="*/ 86835 w 2782030"/>
              <a:gd name="connsiteY563" fmla="*/ 1635733 h 2683740"/>
              <a:gd name="connsiteX564" fmla="*/ 83399 w 2782030"/>
              <a:gd name="connsiteY564" fmla="*/ 1625612 h 2683740"/>
              <a:gd name="connsiteX565" fmla="*/ 79963 w 2782030"/>
              <a:gd name="connsiteY565" fmla="*/ 1608746 h 2683740"/>
              <a:gd name="connsiteX566" fmla="*/ 86835 w 2782030"/>
              <a:gd name="connsiteY566" fmla="*/ 1598624 h 2683740"/>
              <a:gd name="connsiteX567" fmla="*/ 83399 w 2782030"/>
              <a:gd name="connsiteY567" fmla="*/ 1588505 h 2683740"/>
              <a:gd name="connsiteX568" fmla="*/ 85116 w 2782030"/>
              <a:gd name="connsiteY568" fmla="*/ 1587241 h 2683740"/>
              <a:gd name="connsiteX569" fmla="*/ 172930 w 2782030"/>
              <a:gd name="connsiteY569" fmla="*/ 1569200 h 2683740"/>
              <a:gd name="connsiteX570" fmla="*/ 179022 w 2782030"/>
              <a:gd name="connsiteY570" fmla="*/ 1584430 h 2683740"/>
              <a:gd name="connsiteX571" fmla="*/ 178831 w 2782030"/>
              <a:gd name="connsiteY571" fmla="*/ 1575110 h 2683740"/>
              <a:gd name="connsiteX572" fmla="*/ 177116 w 2782030"/>
              <a:gd name="connsiteY572" fmla="*/ 1573392 h 2683740"/>
              <a:gd name="connsiteX573" fmla="*/ 172061 w 2782030"/>
              <a:gd name="connsiteY573" fmla="*/ 1568330 h 2683740"/>
              <a:gd name="connsiteX574" fmla="*/ 172061 w 2782030"/>
              <a:gd name="connsiteY574" fmla="*/ 1571705 h 2683740"/>
              <a:gd name="connsiteX575" fmla="*/ 173278 w 2782030"/>
              <a:gd name="connsiteY575" fmla="*/ 1576581 h 2683740"/>
              <a:gd name="connsiteX576" fmla="*/ 172400 w 2782030"/>
              <a:gd name="connsiteY576" fmla="*/ 1568670 h 2683740"/>
              <a:gd name="connsiteX577" fmla="*/ 2564893 w 2782030"/>
              <a:gd name="connsiteY577" fmla="*/ 1538029 h 2683740"/>
              <a:gd name="connsiteX578" fmla="*/ 2559739 w 2782030"/>
              <a:gd name="connsiteY578" fmla="*/ 1548275 h 2683740"/>
              <a:gd name="connsiteX579" fmla="*/ 2563605 w 2782030"/>
              <a:gd name="connsiteY579" fmla="*/ 1539737 h 2683740"/>
              <a:gd name="connsiteX580" fmla="*/ 157337 w 2782030"/>
              <a:gd name="connsiteY580" fmla="*/ 1524551 h 2683740"/>
              <a:gd name="connsiteX581" fmla="*/ 155415 w 2782030"/>
              <a:gd name="connsiteY581" fmla="*/ 1530320 h 2683740"/>
              <a:gd name="connsiteX582" fmla="*/ 155415 w 2782030"/>
              <a:gd name="connsiteY582" fmla="*/ 1537220 h 2683740"/>
              <a:gd name="connsiteX583" fmla="*/ 152042 w 2782030"/>
              <a:gd name="connsiteY583" fmla="*/ 1533847 h 2683740"/>
              <a:gd name="connsiteX584" fmla="*/ 152248 w 2782030"/>
              <a:gd name="connsiteY584" fmla="*/ 1538168 h 2683740"/>
              <a:gd name="connsiteX585" fmla="*/ 158225 w 2782030"/>
              <a:gd name="connsiteY585" fmla="*/ 1541160 h 2683740"/>
              <a:gd name="connsiteX586" fmla="*/ 157739 w 2782030"/>
              <a:gd name="connsiteY586" fmla="*/ 1529983 h 2683740"/>
              <a:gd name="connsiteX587" fmla="*/ 154927 w 2782030"/>
              <a:gd name="connsiteY587" fmla="*/ 1524285 h 2683740"/>
              <a:gd name="connsiteX588" fmla="*/ 153545 w 2782030"/>
              <a:gd name="connsiteY588" fmla="*/ 1526169 h 2683740"/>
              <a:gd name="connsiteX589" fmla="*/ 154927 w 2782030"/>
              <a:gd name="connsiteY589" fmla="*/ 1526860 h 2683740"/>
              <a:gd name="connsiteX590" fmla="*/ 111198 w 2782030"/>
              <a:gd name="connsiteY590" fmla="*/ 1524285 h 2683740"/>
              <a:gd name="connsiteX591" fmla="*/ 114948 w 2782030"/>
              <a:gd name="connsiteY591" fmla="*/ 1568371 h 2683740"/>
              <a:gd name="connsiteX592" fmla="*/ 111198 w 2782030"/>
              <a:gd name="connsiteY592" fmla="*/ 1558198 h 2683740"/>
              <a:gd name="connsiteX593" fmla="*/ 107451 w 2782030"/>
              <a:gd name="connsiteY593" fmla="*/ 1541240 h 2683740"/>
              <a:gd name="connsiteX594" fmla="*/ 111198 w 2782030"/>
              <a:gd name="connsiteY594" fmla="*/ 1524285 h 2683740"/>
              <a:gd name="connsiteX595" fmla="*/ 150822 w 2782030"/>
              <a:gd name="connsiteY595" fmla="*/ 1516200 h 2683740"/>
              <a:gd name="connsiteX596" fmla="*/ 150083 w 2782030"/>
              <a:gd name="connsiteY596" fmla="*/ 1518786 h 2683740"/>
              <a:gd name="connsiteX597" fmla="*/ 150762 w 2782030"/>
              <a:gd name="connsiteY597" fmla="*/ 1517622 h 2683740"/>
              <a:gd name="connsiteX598" fmla="*/ 2519322 w 2782030"/>
              <a:gd name="connsiteY598" fmla="*/ 1507730 h 2683740"/>
              <a:gd name="connsiteX599" fmla="*/ 2526318 w 2782030"/>
              <a:gd name="connsiteY599" fmla="*/ 1518037 h 2683740"/>
              <a:gd name="connsiteX600" fmla="*/ 2512323 w 2782030"/>
              <a:gd name="connsiteY600" fmla="*/ 1528346 h 2683740"/>
              <a:gd name="connsiteX601" fmla="*/ 2512323 w 2782030"/>
              <a:gd name="connsiteY601" fmla="*/ 1514601 h 2683740"/>
              <a:gd name="connsiteX602" fmla="*/ 2519322 w 2782030"/>
              <a:gd name="connsiteY602" fmla="*/ 1507730 h 2683740"/>
              <a:gd name="connsiteX603" fmla="*/ 154683 w 2782030"/>
              <a:gd name="connsiteY603" fmla="*/ 1489248 h 2683740"/>
              <a:gd name="connsiteX604" fmla="*/ 153525 w 2782030"/>
              <a:gd name="connsiteY604" fmla="*/ 1491568 h 2683740"/>
              <a:gd name="connsiteX605" fmla="*/ 153024 w 2782030"/>
              <a:gd name="connsiteY605" fmla="*/ 1490315 h 2683740"/>
              <a:gd name="connsiteX606" fmla="*/ 152220 w 2782030"/>
              <a:gd name="connsiteY606" fmla="*/ 1498344 h 2683740"/>
              <a:gd name="connsiteX607" fmla="*/ 153780 w 2782030"/>
              <a:gd name="connsiteY607" fmla="*/ 1500126 h 2683740"/>
              <a:gd name="connsiteX608" fmla="*/ 155415 w 2782030"/>
              <a:gd name="connsiteY608" fmla="*/ 1500126 h 2683740"/>
              <a:gd name="connsiteX609" fmla="*/ 154577 w 2782030"/>
              <a:gd name="connsiteY609" fmla="*/ 1503060 h 2683740"/>
              <a:gd name="connsiteX610" fmla="*/ 154927 w 2782030"/>
              <a:gd name="connsiteY610" fmla="*/ 1514289 h 2683740"/>
              <a:gd name="connsiteX611" fmla="*/ 154927 w 2782030"/>
              <a:gd name="connsiteY611" fmla="*/ 1520537 h 2683740"/>
              <a:gd name="connsiteX612" fmla="*/ 157041 w 2782030"/>
              <a:gd name="connsiteY612" fmla="*/ 1520537 h 2683740"/>
              <a:gd name="connsiteX613" fmla="*/ 156895 w 2782030"/>
              <a:gd name="connsiteY613" fmla="*/ 1518561 h 2683740"/>
              <a:gd name="connsiteX614" fmla="*/ 155209 w 2782030"/>
              <a:gd name="connsiteY614" fmla="*/ 1490724 h 2683740"/>
              <a:gd name="connsiteX615" fmla="*/ 154683 w 2782030"/>
              <a:gd name="connsiteY615" fmla="*/ 1489248 h 2683740"/>
              <a:gd name="connsiteX616" fmla="*/ 2576918 w 2782030"/>
              <a:gd name="connsiteY616" fmla="*/ 1486803 h 2683740"/>
              <a:gd name="connsiteX617" fmla="*/ 2576918 w 2782030"/>
              <a:gd name="connsiteY617" fmla="*/ 1510708 h 2683740"/>
              <a:gd name="connsiteX618" fmla="*/ 2583791 w 2782030"/>
              <a:gd name="connsiteY618" fmla="*/ 1503878 h 2683740"/>
              <a:gd name="connsiteX619" fmla="*/ 2573482 w 2782030"/>
              <a:gd name="connsiteY619" fmla="*/ 1527784 h 2683740"/>
              <a:gd name="connsiteX620" fmla="*/ 2576918 w 2782030"/>
              <a:gd name="connsiteY620" fmla="*/ 1541443 h 2683740"/>
              <a:gd name="connsiteX621" fmla="*/ 2566610 w 2782030"/>
              <a:gd name="connsiteY621" fmla="*/ 1568764 h 2683740"/>
              <a:gd name="connsiteX622" fmla="*/ 2563175 w 2782030"/>
              <a:gd name="connsiteY622" fmla="*/ 1558519 h 2683740"/>
              <a:gd name="connsiteX623" fmla="*/ 2556303 w 2782030"/>
              <a:gd name="connsiteY623" fmla="*/ 1589256 h 2683740"/>
              <a:gd name="connsiteX624" fmla="*/ 2556303 w 2782030"/>
              <a:gd name="connsiteY624" fmla="*/ 1575594 h 2683740"/>
              <a:gd name="connsiteX625" fmla="*/ 2556303 w 2782030"/>
              <a:gd name="connsiteY625" fmla="*/ 1565350 h 2683740"/>
              <a:gd name="connsiteX626" fmla="*/ 2570046 w 2782030"/>
              <a:gd name="connsiteY626" fmla="*/ 1531199 h 2683740"/>
              <a:gd name="connsiteX627" fmla="*/ 2564893 w 2782030"/>
              <a:gd name="connsiteY627" fmla="*/ 1538029 h 2683740"/>
              <a:gd name="connsiteX628" fmla="*/ 2570046 w 2782030"/>
              <a:gd name="connsiteY628" fmla="*/ 1527784 h 2683740"/>
              <a:gd name="connsiteX629" fmla="*/ 2576918 w 2782030"/>
              <a:gd name="connsiteY629" fmla="*/ 1486803 h 2683740"/>
              <a:gd name="connsiteX630" fmla="*/ 155258 w 2782030"/>
              <a:gd name="connsiteY630" fmla="*/ 1467976 h 2683740"/>
              <a:gd name="connsiteX631" fmla="*/ 153522 w 2782030"/>
              <a:gd name="connsiteY631" fmla="*/ 1485328 h 2683740"/>
              <a:gd name="connsiteX632" fmla="*/ 155685 w 2782030"/>
              <a:gd name="connsiteY632" fmla="*/ 1482729 h 2683740"/>
              <a:gd name="connsiteX633" fmla="*/ 155415 w 2782030"/>
              <a:gd name="connsiteY633" fmla="*/ 1476521 h 2683740"/>
              <a:gd name="connsiteX634" fmla="*/ 155768 w 2782030"/>
              <a:gd name="connsiteY634" fmla="*/ 1477182 h 2683740"/>
              <a:gd name="connsiteX635" fmla="*/ 2558593 w 2782030"/>
              <a:gd name="connsiteY635" fmla="*/ 1462814 h 2683740"/>
              <a:gd name="connsiteX636" fmla="*/ 2559635 w 2782030"/>
              <a:gd name="connsiteY636" fmla="*/ 1473308 h 2683740"/>
              <a:gd name="connsiteX637" fmla="*/ 2559635 w 2782030"/>
              <a:gd name="connsiteY637" fmla="*/ 1476808 h 2683740"/>
              <a:gd name="connsiteX638" fmla="*/ 2551305 w 2782030"/>
              <a:gd name="connsiteY638" fmla="*/ 1473308 h 2683740"/>
              <a:gd name="connsiteX639" fmla="*/ 2558593 w 2782030"/>
              <a:gd name="connsiteY639" fmla="*/ 1462814 h 2683740"/>
              <a:gd name="connsiteX640" fmla="*/ 2551305 w 2782030"/>
              <a:gd name="connsiteY640" fmla="*/ 1454317 h 2683740"/>
              <a:gd name="connsiteX641" fmla="*/ 2548181 w 2782030"/>
              <a:gd name="connsiteY641" fmla="*/ 1490263 h 2683740"/>
              <a:gd name="connsiteX642" fmla="*/ 2541933 w 2782030"/>
              <a:gd name="connsiteY642" fmla="*/ 1493530 h 2683740"/>
              <a:gd name="connsiteX643" fmla="*/ 2541933 w 2782030"/>
              <a:gd name="connsiteY643" fmla="*/ 1477192 h 2683740"/>
              <a:gd name="connsiteX644" fmla="*/ 2551305 w 2782030"/>
              <a:gd name="connsiteY644" fmla="*/ 1454317 h 2683740"/>
              <a:gd name="connsiteX645" fmla="*/ 124232 w 2782030"/>
              <a:gd name="connsiteY645" fmla="*/ 1445849 h 2683740"/>
              <a:gd name="connsiteX646" fmla="*/ 124772 w 2782030"/>
              <a:gd name="connsiteY646" fmla="*/ 1452332 h 2683740"/>
              <a:gd name="connsiteX647" fmla="*/ 125063 w 2782030"/>
              <a:gd name="connsiteY647" fmla="*/ 1452916 h 2683740"/>
              <a:gd name="connsiteX648" fmla="*/ 2573794 w 2782030"/>
              <a:gd name="connsiteY648" fmla="*/ 1444322 h 2683740"/>
              <a:gd name="connsiteX649" fmla="*/ 2573794 w 2782030"/>
              <a:gd name="connsiteY649" fmla="*/ 1447445 h 2683740"/>
              <a:gd name="connsiteX650" fmla="*/ 2573794 w 2782030"/>
              <a:gd name="connsiteY650" fmla="*/ 1456817 h 2683740"/>
              <a:gd name="connsiteX651" fmla="*/ 2563799 w 2782030"/>
              <a:gd name="connsiteY651" fmla="*/ 1450570 h 2683740"/>
              <a:gd name="connsiteX652" fmla="*/ 2573794 w 2782030"/>
              <a:gd name="connsiteY652" fmla="*/ 1444322 h 2683740"/>
              <a:gd name="connsiteX653" fmla="*/ 2552555 w 2782030"/>
              <a:gd name="connsiteY653" fmla="*/ 1436825 h 2683740"/>
              <a:gd name="connsiteX654" fmla="*/ 2556304 w 2782030"/>
              <a:gd name="connsiteY654" fmla="*/ 1439948 h 2683740"/>
              <a:gd name="connsiteX655" fmla="*/ 2552555 w 2782030"/>
              <a:gd name="connsiteY655" fmla="*/ 1446195 h 2683740"/>
              <a:gd name="connsiteX656" fmla="*/ 2552555 w 2782030"/>
              <a:gd name="connsiteY656" fmla="*/ 1449320 h 2683740"/>
              <a:gd name="connsiteX657" fmla="*/ 2548807 w 2782030"/>
              <a:gd name="connsiteY657" fmla="*/ 1446195 h 2683740"/>
              <a:gd name="connsiteX658" fmla="*/ 2548807 w 2782030"/>
              <a:gd name="connsiteY658" fmla="*/ 1439948 h 2683740"/>
              <a:gd name="connsiteX659" fmla="*/ 2552555 w 2782030"/>
              <a:gd name="connsiteY659" fmla="*/ 1436825 h 2683740"/>
              <a:gd name="connsiteX660" fmla="*/ 2678609 w 2782030"/>
              <a:gd name="connsiteY660" fmla="*/ 1433507 h 2683740"/>
              <a:gd name="connsiteX661" fmla="*/ 2681244 w 2782030"/>
              <a:gd name="connsiteY661" fmla="*/ 1436825 h 2683740"/>
              <a:gd name="connsiteX662" fmla="*/ 2681244 w 2782030"/>
              <a:gd name="connsiteY662" fmla="*/ 1449320 h 2683740"/>
              <a:gd name="connsiteX663" fmla="*/ 2678609 w 2782030"/>
              <a:gd name="connsiteY663" fmla="*/ 1433507 h 2683740"/>
              <a:gd name="connsiteX664" fmla="*/ 118137 w 2782030"/>
              <a:gd name="connsiteY664" fmla="*/ 1423241 h 2683740"/>
              <a:gd name="connsiteX665" fmla="*/ 116856 w 2782030"/>
              <a:gd name="connsiteY665" fmla="*/ 1429658 h 2683740"/>
              <a:gd name="connsiteX666" fmla="*/ 117898 w 2782030"/>
              <a:gd name="connsiteY666" fmla="*/ 1433527 h 2683740"/>
              <a:gd name="connsiteX667" fmla="*/ 118318 w 2782030"/>
              <a:gd name="connsiteY667" fmla="*/ 1449545 h 2683740"/>
              <a:gd name="connsiteX668" fmla="*/ 121691 w 2782030"/>
              <a:gd name="connsiteY668" fmla="*/ 1483266 h 2683740"/>
              <a:gd name="connsiteX669" fmla="*/ 125063 w 2782030"/>
              <a:gd name="connsiteY669" fmla="*/ 1490009 h 2683740"/>
              <a:gd name="connsiteX670" fmla="*/ 122113 w 2782030"/>
              <a:gd name="connsiteY670" fmla="*/ 1469356 h 2683740"/>
              <a:gd name="connsiteX671" fmla="*/ 121784 w 2782030"/>
              <a:gd name="connsiteY671" fmla="*/ 1451286 h 2683740"/>
              <a:gd name="connsiteX672" fmla="*/ 118981 w 2782030"/>
              <a:gd name="connsiteY672" fmla="*/ 1443064 h 2683740"/>
              <a:gd name="connsiteX673" fmla="*/ 118137 w 2782030"/>
              <a:gd name="connsiteY673" fmla="*/ 1423241 h 2683740"/>
              <a:gd name="connsiteX674" fmla="*/ 124436 w 2782030"/>
              <a:gd name="connsiteY674" fmla="*/ 1410576 h 2683740"/>
              <a:gd name="connsiteX675" fmla="*/ 121507 w 2782030"/>
              <a:gd name="connsiteY675" fmla="*/ 1413118 h 2683740"/>
              <a:gd name="connsiteX676" fmla="*/ 123243 w 2782030"/>
              <a:gd name="connsiteY676" fmla="*/ 1433966 h 2683740"/>
              <a:gd name="connsiteX677" fmla="*/ 125063 w 2782030"/>
              <a:gd name="connsiteY677" fmla="*/ 1439428 h 2683740"/>
              <a:gd name="connsiteX678" fmla="*/ 124642 w 2782030"/>
              <a:gd name="connsiteY678" fmla="*/ 1412450 h 2683740"/>
              <a:gd name="connsiteX679" fmla="*/ 2584063 w 2782030"/>
              <a:gd name="connsiteY679" fmla="*/ 1407699 h 2683740"/>
              <a:gd name="connsiteX680" fmla="*/ 2586289 w 2782030"/>
              <a:gd name="connsiteY680" fmla="*/ 1408983 h 2683740"/>
              <a:gd name="connsiteX681" fmla="*/ 2578792 w 2782030"/>
              <a:gd name="connsiteY681" fmla="*/ 1423261 h 2683740"/>
              <a:gd name="connsiteX682" fmla="*/ 2584063 w 2782030"/>
              <a:gd name="connsiteY682" fmla="*/ 1407699 h 2683740"/>
              <a:gd name="connsiteX683" fmla="*/ 138553 w 2782030"/>
              <a:gd name="connsiteY683" fmla="*/ 1405707 h 2683740"/>
              <a:gd name="connsiteX684" fmla="*/ 138881 w 2782030"/>
              <a:gd name="connsiteY684" fmla="*/ 1413274 h 2683740"/>
              <a:gd name="connsiteX685" fmla="*/ 138553 w 2782030"/>
              <a:gd name="connsiteY685" fmla="*/ 1415824 h 2683740"/>
              <a:gd name="connsiteX686" fmla="*/ 138553 w 2782030"/>
              <a:gd name="connsiteY686" fmla="*/ 1406972 h 2683740"/>
              <a:gd name="connsiteX687" fmla="*/ 151180 w 2782030"/>
              <a:gd name="connsiteY687" fmla="*/ 1395345 h 2683740"/>
              <a:gd name="connsiteX688" fmla="*/ 151180 w 2782030"/>
              <a:gd name="connsiteY688" fmla="*/ 1405841 h 2683740"/>
              <a:gd name="connsiteX689" fmla="*/ 151180 w 2782030"/>
              <a:gd name="connsiteY689" fmla="*/ 1409340 h 2683740"/>
              <a:gd name="connsiteX690" fmla="*/ 147432 w 2782030"/>
              <a:gd name="connsiteY690" fmla="*/ 1409340 h 2683740"/>
              <a:gd name="connsiteX691" fmla="*/ 151180 w 2782030"/>
              <a:gd name="connsiteY691" fmla="*/ 1395345 h 2683740"/>
              <a:gd name="connsiteX692" fmla="*/ 145245 w 2782030"/>
              <a:gd name="connsiteY692" fmla="*/ 1394981 h 2683740"/>
              <a:gd name="connsiteX693" fmla="*/ 145245 w 2782030"/>
              <a:gd name="connsiteY693" fmla="*/ 1395063 h 2683740"/>
              <a:gd name="connsiteX694" fmla="*/ 145223 w 2782030"/>
              <a:gd name="connsiteY694" fmla="*/ 1395094 h 2683740"/>
              <a:gd name="connsiteX695" fmla="*/ 141926 w 2782030"/>
              <a:gd name="connsiteY695" fmla="*/ 1392219 h 2683740"/>
              <a:gd name="connsiteX696" fmla="*/ 144876 w 2782030"/>
              <a:gd name="connsiteY696" fmla="*/ 1395590 h 2683740"/>
              <a:gd name="connsiteX697" fmla="*/ 145223 w 2782030"/>
              <a:gd name="connsiteY697" fmla="*/ 1395094 h 2683740"/>
              <a:gd name="connsiteX698" fmla="*/ 144877 w 2782030"/>
              <a:gd name="connsiteY698" fmla="*/ 1396855 h 2683740"/>
              <a:gd name="connsiteX699" fmla="*/ 141926 w 2782030"/>
              <a:gd name="connsiteY699" fmla="*/ 1412450 h 2683740"/>
              <a:gd name="connsiteX700" fmla="*/ 141926 w 2782030"/>
              <a:gd name="connsiteY700" fmla="*/ 1422567 h 2683740"/>
              <a:gd name="connsiteX701" fmla="*/ 138974 w 2782030"/>
              <a:gd name="connsiteY701" fmla="*/ 1415402 h 2683740"/>
              <a:gd name="connsiteX702" fmla="*/ 138881 w 2782030"/>
              <a:gd name="connsiteY702" fmla="*/ 1413274 h 2683740"/>
              <a:gd name="connsiteX703" fmla="*/ 140238 w 2782030"/>
              <a:gd name="connsiteY703" fmla="*/ 1402756 h 2683740"/>
              <a:gd name="connsiteX704" fmla="*/ 141926 w 2782030"/>
              <a:gd name="connsiteY704" fmla="*/ 1392219 h 2683740"/>
              <a:gd name="connsiteX705" fmla="*/ 145297 w 2782030"/>
              <a:gd name="connsiteY705" fmla="*/ 1388846 h 2683740"/>
              <a:gd name="connsiteX706" fmla="*/ 146194 w 2782030"/>
              <a:gd name="connsiteY706" fmla="*/ 1390163 h 2683740"/>
              <a:gd name="connsiteX707" fmla="*/ 145245 w 2782030"/>
              <a:gd name="connsiteY707" fmla="*/ 1394981 h 2683740"/>
              <a:gd name="connsiteX708" fmla="*/ 114767 w 2782030"/>
              <a:gd name="connsiteY708" fmla="*/ 1387812 h 2683740"/>
              <a:gd name="connsiteX709" fmla="*/ 114767 w 2782030"/>
              <a:gd name="connsiteY709" fmla="*/ 1396247 h 2683740"/>
              <a:gd name="connsiteX710" fmla="*/ 111397 w 2782030"/>
              <a:gd name="connsiteY710" fmla="*/ 1389499 h 2683740"/>
              <a:gd name="connsiteX711" fmla="*/ 114767 w 2782030"/>
              <a:gd name="connsiteY711" fmla="*/ 1386124 h 2683740"/>
              <a:gd name="connsiteX712" fmla="*/ 114945 w 2782030"/>
              <a:gd name="connsiteY712" fmla="*/ 1387723 h 2683740"/>
              <a:gd name="connsiteX713" fmla="*/ 114767 w 2782030"/>
              <a:gd name="connsiteY713" fmla="*/ 1387812 h 2683740"/>
              <a:gd name="connsiteX714" fmla="*/ 147432 w 2782030"/>
              <a:gd name="connsiteY714" fmla="*/ 1369812 h 2683740"/>
              <a:gd name="connsiteX715" fmla="*/ 144099 w 2782030"/>
              <a:gd name="connsiteY715" fmla="*/ 1386850 h 2683740"/>
              <a:gd name="connsiteX716" fmla="*/ 140769 w 2782030"/>
              <a:gd name="connsiteY716" fmla="*/ 1386850 h 2683740"/>
              <a:gd name="connsiteX717" fmla="*/ 147432 w 2782030"/>
              <a:gd name="connsiteY717" fmla="*/ 1369812 h 2683740"/>
              <a:gd name="connsiteX718" fmla="*/ 152420 w 2782030"/>
              <a:gd name="connsiteY718" fmla="*/ 1369148 h 2683740"/>
              <a:gd name="connsiteX719" fmla="*/ 152374 w 2782030"/>
              <a:gd name="connsiteY719" fmla="*/ 1369444 h 2683740"/>
              <a:gd name="connsiteX720" fmla="*/ 152425 w 2782030"/>
              <a:gd name="connsiteY720" fmla="*/ 1369365 h 2683740"/>
              <a:gd name="connsiteX721" fmla="*/ 2548806 w 2782030"/>
              <a:gd name="connsiteY721" fmla="*/ 1366859 h 2683740"/>
              <a:gd name="connsiteX722" fmla="*/ 2542141 w 2782030"/>
              <a:gd name="connsiteY722" fmla="*/ 1376855 h 2683740"/>
              <a:gd name="connsiteX723" fmla="*/ 2548806 w 2782030"/>
              <a:gd name="connsiteY723" fmla="*/ 1386850 h 2683740"/>
              <a:gd name="connsiteX724" fmla="*/ 2538810 w 2782030"/>
              <a:gd name="connsiteY724" fmla="*/ 1376855 h 2683740"/>
              <a:gd name="connsiteX725" fmla="*/ 2538810 w 2782030"/>
              <a:gd name="connsiteY725" fmla="*/ 1373522 h 2683740"/>
              <a:gd name="connsiteX726" fmla="*/ 2548806 w 2782030"/>
              <a:gd name="connsiteY726" fmla="*/ 1366859 h 2683740"/>
              <a:gd name="connsiteX727" fmla="*/ 7497 w 2782030"/>
              <a:gd name="connsiteY727" fmla="*/ 1366859 h 2683740"/>
              <a:gd name="connsiteX728" fmla="*/ 0 w 2782030"/>
              <a:gd name="connsiteY728" fmla="*/ 1370192 h 2683740"/>
              <a:gd name="connsiteX729" fmla="*/ 7497 w 2782030"/>
              <a:gd name="connsiteY729" fmla="*/ 1366859 h 2683740"/>
              <a:gd name="connsiteX730" fmla="*/ 144099 w 2782030"/>
              <a:gd name="connsiteY730" fmla="*/ 1362996 h 2683740"/>
              <a:gd name="connsiteX731" fmla="*/ 143375 w 2782030"/>
              <a:gd name="connsiteY731" fmla="*/ 1365219 h 2683740"/>
              <a:gd name="connsiteX732" fmla="*/ 143835 w 2782030"/>
              <a:gd name="connsiteY732" fmla="*/ 1365035 h 2683740"/>
              <a:gd name="connsiteX733" fmla="*/ 144613 w 2782030"/>
              <a:gd name="connsiteY733" fmla="*/ 1364045 h 2683740"/>
              <a:gd name="connsiteX734" fmla="*/ 160759 w 2782030"/>
              <a:gd name="connsiteY734" fmla="*/ 1361862 h 2683740"/>
              <a:gd name="connsiteX735" fmla="*/ 164090 w 2782030"/>
              <a:gd name="connsiteY735" fmla="*/ 1391848 h 2683740"/>
              <a:gd name="connsiteX736" fmla="*/ 157427 w 2782030"/>
              <a:gd name="connsiteY736" fmla="*/ 1381852 h 2683740"/>
              <a:gd name="connsiteX737" fmla="*/ 160759 w 2782030"/>
              <a:gd name="connsiteY737" fmla="*/ 1371857 h 2683740"/>
              <a:gd name="connsiteX738" fmla="*/ 160759 w 2782030"/>
              <a:gd name="connsiteY738" fmla="*/ 1361862 h 2683740"/>
              <a:gd name="connsiteX739" fmla="*/ 69967 w 2782030"/>
              <a:gd name="connsiteY739" fmla="*/ 1361862 h 2683740"/>
              <a:gd name="connsiteX740" fmla="*/ 74965 w 2782030"/>
              <a:gd name="connsiteY740" fmla="*/ 1365609 h 2683740"/>
              <a:gd name="connsiteX741" fmla="*/ 69967 w 2782030"/>
              <a:gd name="connsiteY741" fmla="*/ 1373107 h 2683740"/>
              <a:gd name="connsiteX742" fmla="*/ 69967 w 2782030"/>
              <a:gd name="connsiteY742" fmla="*/ 1361862 h 2683740"/>
              <a:gd name="connsiteX743" fmla="*/ 2528815 w 2782030"/>
              <a:gd name="connsiteY743" fmla="*/ 1356864 h 2683740"/>
              <a:gd name="connsiteX744" fmla="*/ 2531315 w 2782030"/>
              <a:gd name="connsiteY744" fmla="*/ 1368858 h 2683740"/>
              <a:gd name="connsiteX745" fmla="*/ 2528815 w 2782030"/>
              <a:gd name="connsiteY745" fmla="*/ 1359863 h 2683740"/>
              <a:gd name="connsiteX746" fmla="*/ 2528815 w 2782030"/>
              <a:gd name="connsiteY746" fmla="*/ 1356864 h 2683740"/>
              <a:gd name="connsiteX747" fmla="*/ 141129 w 2782030"/>
              <a:gd name="connsiteY747" fmla="*/ 1346329 h 2683740"/>
              <a:gd name="connsiteX748" fmla="*/ 134989 w 2782030"/>
              <a:gd name="connsiteY748" fmla="*/ 1355757 h 2683740"/>
              <a:gd name="connsiteX749" fmla="*/ 134989 w 2782030"/>
              <a:gd name="connsiteY749" fmla="*/ 1357217 h 2683740"/>
              <a:gd name="connsiteX750" fmla="*/ 135181 w 2782030"/>
              <a:gd name="connsiteY750" fmla="*/ 1361869 h 2683740"/>
              <a:gd name="connsiteX751" fmla="*/ 134989 w 2782030"/>
              <a:gd name="connsiteY751" fmla="*/ 1362529 h 2683740"/>
              <a:gd name="connsiteX752" fmla="*/ 134989 w 2782030"/>
              <a:gd name="connsiteY752" fmla="*/ 1379376 h 2683740"/>
              <a:gd name="connsiteX753" fmla="*/ 138359 w 2782030"/>
              <a:gd name="connsiteY753" fmla="*/ 1365879 h 2683740"/>
              <a:gd name="connsiteX754" fmla="*/ 138367 w 2782030"/>
              <a:gd name="connsiteY754" fmla="*/ 1365852 h 2683740"/>
              <a:gd name="connsiteX755" fmla="*/ 137436 w 2782030"/>
              <a:gd name="connsiteY755" fmla="*/ 1362996 h 2683740"/>
              <a:gd name="connsiteX756" fmla="*/ 139245 w 2782030"/>
              <a:gd name="connsiteY756" fmla="*/ 1362996 h 2683740"/>
              <a:gd name="connsiteX757" fmla="*/ 141729 w 2782030"/>
              <a:gd name="connsiteY757" fmla="*/ 1354914 h 2683740"/>
              <a:gd name="connsiteX758" fmla="*/ 143215 w 2782030"/>
              <a:gd name="connsiteY758" fmla="*/ 1352310 h 2683740"/>
              <a:gd name="connsiteX759" fmla="*/ 144099 w 2782030"/>
              <a:gd name="connsiteY759" fmla="*/ 1349367 h 2683740"/>
              <a:gd name="connsiteX760" fmla="*/ 147293 w 2782030"/>
              <a:gd name="connsiteY760" fmla="*/ 1345184 h 2683740"/>
              <a:gd name="connsiteX761" fmla="*/ 145766 w 2782030"/>
              <a:gd name="connsiteY761" fmla="*/ 1352350 h 2683740"/>
              <a:gd name="connsiteX762" fmla="*/ 147643 w 2782030"/>
              <a:gd name="connsiteY762" fmla="*/ 1360185 h 2683740"/>
              <a:gd name="connsiteX763" fmla="*/ 148469 w 2782030"/>
              <a:gd name="connsiteY763" fmla="*/ 1359131 h 2683740"/>
              <a:gd name="connsiteX764" fmla="*/ 147776 w 2782030"/>
              <a:gd name="connsiteY764" fmla="*/ 1360747 h 2683740"/>
              <a:gd name="connsiteX765" fmla="*/ 150552 w 2782030"/>
              <a:gd name="connsiteY765" fmla="*/ 1372335 h 2683740"/>
              <a:gd name="connsiteX766" fmla="*/ 150956 w 2782030"/>
              <a:gd name="connsiteY766" fmla="*/ 1371695 h 2683740"/>
              <a:gd name="connsiteX767" fmla="*/ 152233 w 2782030"/>
              <a:gd name="connsiteY767" fmla="*/ 1361575 h 2683740"/>
              <a:gd name="connsiteX768" fmla="*/ 151839 w 2782030"/>
              <a:gd name="connsiteY768" fmla="*/ 1345635 h 2683740"/>
              <a:gd name="connsiteX769" fmla="*/ 148469 w 2782030"/>
              <a:gd name="connsiteY769" fmla="*/ 1349008 h 2683740"/>
              <a:gd name="connsiteX770" fmla="*/ 2529480 w 2782030"/>
              <a:gd name="connsiteY770" fmla="*/ 1341153 h 2683740"/>
              <a:gd name="connsiteX771" fmla="*/ 2529363 w 2782030"/>
              <a:gd name="connsiteY771" fmla="*/ 1341849 h 2683740"/>
              <a:gd name="connsiteX772" fmla="*/ 2528817 w 2782030"/>
              <a:gd name="connsiteY772" fmla="*/ 1343259 h 2683740"/>
              <a:gd name="connsiteX773" fmla="*/ 2679996 w 2782030"/>
              <a:gd name="connsiteY773" fmla="*/ 1331874 h 2683740"/>
              <a:gd name="connsiteX774" fmla="*/ 2679996 w 2782030"/>
              <a:gd name="connsiteY774" fmla="*/ 1365512 h 2683740"/>
              <a:gd name="connsiteX775" fmla="*/ 2683744 w 2782030"/>
              <a:gd name="connsiteY775" fmla="*/ 1399151 h 2683740"/>
              <a:gd name="connsiteX776" fmla="*/ 2679996 w 2782030"/>
              <a:gd name="connsiteY776" fmla="*/ 1399151 h 2683740"/>
              <a:gd name="connsiteX777" fmla="*/ 2683744 w 2782030"/>
              <a:gd name="connsiteY777" fmla="*/ 1412606 h 2683740"/>
              <a:gd name="connsiteX778" fmla="*/ 2679996 w 2782030"/>
              <a:gd name="connsiteY778" fmla="*/ 1419334 h 2683740"/>
              <a:gd name="connsiteX779" fmla="*/ 2676247 w 2782030"/>
              <a:gd name="connsiteY779" fmla="*/ 1385694 h 2683740"/>
              <a:gd name="connsiteX780" fmla="*/ 2679996 w 2782030"/>
              <a:gd name="connsiteY780" fmla="*/ 1331874 h 2683740"/>
              <a:gd name="connsiteX781" fmla="*/ 145099 w 2782030"/>
              <a:gd name="connsiteY781" fmla="*/ 1328847 h 2683740"/>
              <a:gd name="connsiteX782" fmla="*/ 145077 w 2782030"/>
              <a:gd name="connsiteY782" fmla="*/ 1328866 h 2683740"/>
              <a:gd name="connsiteX783" fmla="*/ 141908 w 2782030"/>
              <a:gd name="connsiteY783" fmla="*/ 1343318 h 2683740"/>
              <a:gd name="connsiteX784" fmla="*/ 145099 w 2782030"/>
              <a:gd name="connsiteY784" fmla="*/ 1335921 h 2683740"/>
              <a:gd name="connsiteX785" fmla="*/ 165319 w 2782030"/>
              <a:gd name="connsiteY785" fmla="*/ 1328764 h 2683740"/>
              <a:gd name="connsiteX786" fmla="*/ 165319 w 2782030"/>
              <a:gd name="connsiteY786" fmla="*/ 1335512 h 2683740"/>
              <a:gd name="connsiteX787" fmla="*/ 165319 w 2782030"/>
              <a:gd name="connsiteY787" fmla="*/ 1352383 h 2683740"/>
              <a:gd name="connsiteX788" fmla="*/ 155209 w 2782030"/>
              <a:gd name="connsiteY788" fmla="*/ 1355757 h 2683740"/>
              <a:gd name="connsiteX789" fmla="*/ 158579 w 2782030"/>
              <a:gd name="connsiteY789" fmla="*/ 1406370 h 2683740"/>
              <a:gd name="connsiteX790" fmla="*/ 152681 w 2782030"/>
              <a:gd name="connsiteY790" fmla="*/ 1379798 h 2683740"/>
              <a:gd name="connsiteX791" fmla="*/ 152425 w 2782030"/>
              <a:gd name="connsiteY791" fmla="*/ 1369378 h 2683740"/>
              <a:gd name="connsiteX792" fmla="*/ 152285 w 2782030"/>
              <a:gd name="connsiteY792" fmla="*/ 1370031 h 2683740"/>
              <a:gd name="connsiteX793" fmla="*/ 150764 w 2782030"/>
              <a:gd name="connsiteY793" fmla="*/ 1380034 h 2683740"/>
              <a:gd name="connsiteX794" fmla="*/ 150141 w 2782030"/>
              <a:gd name="connsiteY794" fmla="*/ 1380034 h 2683740"/>
              <a:gd name="connsiteX795" fmla="*/ 148680 w 2782030"/>
              <a:gd name="connsiteY795" fmla="*/ 1386850 h 2683740"/>
              <a:gd name="connsiteX796" fmla="*/ 148046 w 2782030"/>
              <a:gd name="connsiteY796" fmla="*/ 1380034 h 2683740"/>
              <a:gd name="connsiteX797" fmla="*/ 147432 w 2782030"/>
              <a:gd name="connsiteY797" fmla="*/ 1380034 h 2683740"/>
              <a:gd name="connsiteX798" fmla="*/ 147432 w 2782030"/>
              <a:gd name="connsiteY798" fmla="*/ 1369812 h 2683740"/>
              <a:gd name="connsiteX799" fmla="*/ 145548 w 2782030"/>
              <a:gd name="connsiteY799" fmla="*/ 1365957 h 2683740"/>
              <a:gd name="connsiteX800" fmla="*/ 138359 w 2782030"/>
              <a:gd name="connsiteY800" fmla="*/ 1382749 h 2683740"/>
              <a:gd name="connsiteX801" fmla="*/ 138359 w 2782030"/>
              <a:gd name="connsiteY801" fmla="*/ 1399622 h 2683740"/>
              <a:gd name="connsiteX802" fmla="*/ 134989 w 2782030"/>
              <a:gd name="connsiteY802" fmla="*/ 1406370 h 2683740"/>
              <a:gd name="connsiteX803" fmla="*/ 131619 w 2782030"/>
              <a:gd name="connsiteY803" fmla="*/ 1399622 h 2683740"/>
              <a:gd name="connsiteX804" fmla="*/ 128436 w 2782030"/>
              <a:gd name="connsiteY804" fmla="*/ 1406348 h 2683740"/>
              <a:gd name="connsiteX805" fmla="*/ 128436 w 2782030"/>
              <a:gd name="connsiteY805" fmla="*/ 1442800 h 2683740"/>
              <a:gd name="connsiteX806" fmla="*/ 135181 w 2782030"/>
              <a:gd name="connsiteY806" fmla="*/ 1496754 h 2683740"/>
              <a:gd name="connsiteX807" fmla="*/ 134337 w 2782030"/>
              <a:gd name="connsiteY807" fmla="*/ 1464297 h 2683740"/>
              <a:gd name="connsiteX808" fmla="*/ 138335 w 2782030"/>
              <a:gd name="connsiteY808" fmla="*/ 1440710 h 2683740"/>
              <a:gd name="connsiteX809" fmla="*/ 137436 w 2782030"/>
              <a:gd name="connsiteY809" fmla="*/ 1440574 h 2683740"/>
              <a:gd name="connsiteX810" fmla="*/ 138428 w 2782030"/>
              <a:gd name="connsiteY810" fmla="*/ 1440160 h 2683740"/>
              <a:gd name="connsiteX811" fmla="*/ 138553 w 2782030"/>
              <a:gd name="connsiteY811" fmla="*/ 1439428 h 2683740"/>
              <a:gd name="connsiteX812" fmla="*/ 135181 w 2782030"/>
              <a:gd name="connsiteY812" fmla="*/ 1432683 h 2683740"/>
              <a:gd name="connsiteX813" fmla="*/ 141926 w 2782030"/>
              <a:gd name="connsiteY813" fmla="*/ 1422567 h 2683740"/>
              <a:gd name="connsiteX814" fmla="*/ 141926 w 2782030"/>
              <a:gd name="connsiteY814" fmla="*/ 1429312 h 2683740"/>
              <a:gd name="connsiteX815" fmla="*/ 141926 w 2782030"/>
              <a:gd name="connsiteY815" fmla="*/ 1438704 h 2683740"/>
              <a:gd name="connsiteX816" fmla="*/ 144934 w 2782030"/>
              <a:gd name="connsiteY816" fmla="*/ 1437450 h 2683740"/>
              <a:gd name="connsiteX817" fmla="*/ 142590 w 2782030"/>
              <a:gd name="connsiteY817" fmla="*/ 1441355 h 2683740"/>
              <a:gd name="connsiteX818" fmla="*/ 141926 w 2782030"/>
              <a:gd name="connsiteY818" fmla="*/ 1441254 h 2683740"/>
              <a:gd name="connsiteX819" fmla="*/ 141926 w 2782030"/>
              <a:gd name="connsiteY819" fmla="*/ 1459661 h 2683740"/>
              <a:gd name="connsiteX820" fmla="*/ 145297 w 2782030"/>
              <a:gd name="connsiteY820" fmla="*/ 1459661 h 2683740"/>
              <a:gd name="connsiteX821" fmla="*/ 152042 w 2782030"/>
              <a:gd name="connsiteY821" fmla="*/ 1415824 h 2683740"/>
              <a:gd name="connsiteX822" fmla="*/ 155415 w 2782030"/>
              <a:gd name="connsiteY822" fmla="*/ 1419195 h 2683740"/>
              <a:gd name="connsiteX823" fmla="*/ 152042 w 2782030"/>
              <a:gd name="connsiteY823" fmla="*/ 1446172 h 2683740"/>
              <a:gd name="connsiteX824" fmla="*/ 155415 w 2782030"/>
              <a:gd name="connsiteY824" fmla="*/ 1466405 h 2683740"/>
              <a:gd name="connsiteX825" fmla="*/ 155368 w 2782030"/>
              <a:gd name="connsiteY825" fmla="*/ 1466866 h 2683740"/>
              <a:gd name="connsiteX826" fmla="*/ 156840 w 2782030"/>
              <a:gd name="connsiteY826" fmla="*/ 1464656 h 2683740"/>
              <a:gd name="connsiteX827" fmla="*/ 156725 w 2782030"/>
              <a:gd name="connsiteY827" fmla="*/ 1464313 h 2683740"/>
              <a:gd name="connsiteX828" fmla="*/ 158677 w 2782030"/>
              <a:gd name="connsiteY828" fmla="*/ 1449320 h 2683740"/>
              <a:gd name="connsiteX829" fmla="*/ 159930 w 2782030"/>
              <a:gd name="connsiteY829" fmla="*/ 1460016 h 2683740"/>
              <a:gd name="connsiteX830" fmla="*/ 161949 w 2782030"/>
              <a:gd name="connsiteY830" fmla="*/ 1456982 h 2683740"/>
              <a:gd name="connsiteX831" fmla="*/ 155209 w 2782030"/>
              <a:gd name="connsiteY831" fmla="*/ 1446859 h 2683740"/>
              <a:gd name="connsiteX832" fmla="*/ 155351 w 2782030"/>
              <a:gd name="connsiteY832" fmla="*/ 1443159 h 2683740"/>
              <a:gd name="connsiteX833" fmla="*/ 154927 w 2782030"/>
              <a:gd name="connsiteY833" fmla="*/ 1444324 h 2683740"/>
              <a:gd name="connsiteX834" fmla="*/ 157427 w 2782030"/>
              <a:gd name="connsiteY834" fmla="*/ 1427143 h 2683740"/>
              <a:gd name="connsiteX835" fmla="*/ 157427 w 2782030"/>
              <a:gd name="connsiteY835" fmla="*/ 1427144 h 2683740"/>
              <a:gd name="connsiteX836" fmla="*/ 157427 w 2782030"/>
              <a:gd name="connsiteY836" fmla="*/ 1432296 h 2683740"/>
              <a:gd name="connsiteX837" fmla="*/ 158579 w 2782030"/>
              <a:gd name="connsiteY837" fmla="*/ 1429989 h 2683740"/>
              <a:gd name="connsiteX838" fmla="*/ 157427 w 2782030"/>
              <a:gd name="connsiteY838" fmla="*/ 1434989 h 2683740"/>
              <a:gd name="connsiteX839" fmla="*/ 157427 w 2782030"/>
              <a:gd name="connsiteY839" fmla="*/ 1436176 h 2683740"/>
              <a:gd name="connsiteX840" fmla="*/ 158579 w 2782030"/>
              <a:gd name="connsiteY840" fmla="*/ 1443486 h 2683740"/>
              <a:gd name="connsiteX841" fmla="*/ 158579 w 2782030"/>
              <a:gd name="connsiteY841" fmla="*/ 1423241 h 2683740"/>
              <a:gd name="connsiteX842" fmla="*/ 161949 w 2782030"/>
              <a:gd name="connsiteY842" fmla="*/ 1433363 h 2683740"/>
              <a:gd name="connsiteX843" fmla="*/ 172061 w 2782030"/>
              <a:gd name="connsiteY843" fmla="*/ 1379376 h 2683740"/>
              <a:gd name="connsiteX844" fmla="*/ 168690 w 2782030"/>
              <a:gd name="connsiteY844" fmla="*/ 1362505 h 2683740"/>
              <a:gd name="connsiteX845" fmla="*/ 168690 w 2782030"/>
              <a:gd name="connsiteY845" fmla="*/ 1328764 h 2683740"/>
              <a:gd name="connsiteX846" fmla="*/ 165319 w 2782030"/>
              <a:gd name="connsiteY846" fmla="*/ 1328764 h 2683740"/>
              <a:gd name="connsiteX847" fmla="*/ 2580172 w 2782030"/>
              <a:gd name="connsiteY847" fmla="*/ 1321403 h 2683740"/>
              <a:gd name="connsiteX848" fmla="*/ 2583545 w 2782030"/>
              <a:gd name="connsiteY848" fmla="*/ 1334892 h 2683740"/>
              <a:gd name="connsiteX849" fmla="*/ 2586917 w 2782030"/>
              <a:gd name="connsiteY849" fmla="*/ 1324777 h 2683740"/>
              <a:gd name="connsiteX850" fmla="*/ 2603780 w 2782030"/>
              <a:gd name="connsiteY850" fmla="*/ 1324777 h 2683740"/>
              <a:gd name="connsiteX851" fmla="*/ 2597035 w 2782030"/>
              <a:gd name="connsiteY851" fmla="*/ 1341636 h 2683740"/>
              <a:gd name="connsiteX852" fmla="*/ 2603780 w 2782030"/>
              <a:gd name="connsiteY852" fmla="*/ 1341636 h 2683740"/>
              <a:gd name="connsiteX853" fmla="*/ 2600407 w 2782030"/>
              <a:gd name="connsiteY853" fmla="*/ 1365241 h 2683740"/>
              <a:gd name="connsiteX854" fmla="*/ 2597035 w 2782030"/>
              <a:gd name="connsiteY854" fmla="*/ 1348381 h 2683740"/>
              <a:gd name="connsiteX855" fmla="*/ 2593662 w 2782030"/>
              <a:gd name="connsiteY855" fmla="*/ 1355125 h 2683740"/>
              <a:gd name="connsiteX856" fmla="*/ 2600407 w 2782030"/>
              <a:gd name="connsiteY856" fmla="*/ 1371986 h 2683740"/>
              <a:gd name="connsiteX857" fmla="*/ 2593662 w 2782030"/>
              <a:gd name="connsiteY857" fmla="*/ 1371986 h 2683740"/>
              <a:gd name="connsiteX858" fmla="*/ 2593662 w 2782030"/>
              <a:gd name="connsiteY858" fmla="*/ 1385474 h 2683740"/>
              <a:gd name="connsiteX859" fmla="*/ 2586917 w 2782030"/>
              <a:gd name="connsiteY859" fmla="*/ 1395591 h 2683740"/>
              <a:gd name="connsiteX860" fmla="*/ 2580172 w 2782030"/>
              <a:gd name="connsiteY860" fmla="*/ 1415824 h 2683740"/>
              <a:gd name="connsiteX861" fmla="*/ 2576800 w 2782030"/>
              <a:gd name="connsiteY861" fmla="*/ 1405707 h 2683740"/>
              <a:gd name="connsiteX862" fmla="*/ 2570055 w 2782030"/>
              <a:gd name="connsiteY862" fmla="*/ 1425940 h 2683740"/>
              <a:gd name="connsiteX863" fmla="*/ 2568370 w 2782030"/>
              <a:gd name="connsiteY863" fmla="*/ 1420460 h 2683740"/>
              <a:gd name="connsiteX864" fmla="*/ 2567119 w 2782030"/>
              <a:gd name="connsiteY864" fmla="*/ 1414516 h 2683740"/>
              <a:gd name="connsiteX865" fmla="*/ 2568166 w 2782030"/>
              <a:gd name="connsiteY865" fmla="*/ 1411372 h 2683740"/>
              <a:gd name="connsiteX866" fmla="*/ 2571320 w 2782030"/>
              <a:gd name="connsiteY866" fmla="*/ 1409079 h 2683740"/>
              <a:gd name="connsiteX867" fmla="*/ 2573427 w 2782030"/>
              <a:gd name="connsiteY867" fmla="*/ 1395591 h 2683740"/>
              <a:gd name="connsiteX868" fmla="*/ 2568166 w 2782030"/>
              <a:gd name="connsiteY868" fmla="*/ 1411372 h 2683740"/>
              <a:gd name="connsiteX869" fmla="*/ 2566684 w 2782030"/>
              <a:gd name="connsiteY869" fmla="*/ 1412450 h 2683740"/>
              <a:gd name="connsiteX870" fmla="*/ 2567119 w 2782030"/>
              <a:gd name="connsiteY870" fmla="*/ 1414516 h 2683740"/>
              <a:gd name="connsiteX871" fmla="*/ 2566261 w 2782030"/>
              <a:gd name="connsiteY871" fmla="*/ 1417087 h 2683740"/>
              <a:gd name="connsiteX872" fmla="*/ 2556566 w 2782030"/>
              <a:gd name="connsiteY872" fmla="*/ 1436055 h 2683740"/>
              <a:gd name="connsiteX873" fmla="*/ 2553614 w 2782030"/>
              <a:gd name="connsiteY873" fmla="*/ 1424253 h 2683740"/>
              <a:gd name="connsiteX874" fmla="*/ 2553569 w 2782030"/>
              <a:gd name="connsiteY874" fmla="*/ 1421830 h 2683740"/>
              <a:gd name="connsiteX875" fmla="*/ 2551305 w 2782030"/>
              <a:gd name="connsiteY875" fmla="*/ 1420897 h 2683740"/>
              <a:gd name="connsiteX876" fmla="*/ 2553444 w 2782030"/>
              <a:gd name="connsiteY876" fmla="*/ 1415380 h 2683740"/>
              <a:gd name="connsiteX877" fmla="*/ 2553194 w 2782030"/>
              <a:gd name="connsiteY877" fmla="*/ 1402334 h 2683740"/>
              <a:gd name="connsiteX878" fmla="*/ 2553194 w 2782030"/>
              <a:gd name="connsiteY878" fmla="*/ 1398962 h 2683740"/>
              <a:gd name="connsiteX879" fmla="*/ 2549821 w 2782030"/>
              <a:gd name="connsiteY879" fmla="*/ 1375358 h 2683740"/>
              <a:gd name="connsiteX880" fmla="*/ 2556566 w 2782030"/>
              <a:gd name="connsiteY880" fmla="*/ 1378729 h 2683740"/>
              <a:gd name="connsiteX881" fmla="*/ 2556566 w 2782030"/>
              <a:gd name="connsiteY881" fmla="*/ 1338265 h 2683740"/>
              <a:gd name="connsiteX882" fmla="*/ 2563311 w 2782030"/>
              <a:gd name="connsiteY882" fmla="*/ 1324777 h 2683740"/>
              <a:gd name="connsiteX883" fmla="*/ 2563311 w 2782030"/>
              <a:gd name="connsiteY883" fmla="*/ 1345008 h 2683740"/>
              <a:gd name="connsiteX884" fmla="*/ 2559939 w 2782030"/>
              <a:gd name="connsiteY884" fmla="*/ 1345008 h 2683740"/>
              <a:gd name="connsiteX885" fmla="*/ 2559939 w 2782030"/>
              <a:gd name="connsiteY885" fmla="*/ 1371986 h 2683740"/>
              <a:gd name="connsiteX886" fmla="*/ 2566684 w 2782030"/>
              <a:gd name="connsiteY886" fmla="*/ 1328148 h 2683740"/>
              <a:gd name="connsiteX887" fmla="*/ 2566684 w 2782030"/>
              <a:gd name="connsiteY887" fmla="*/ 1324777 h 2683740"/>
              <a:gd name="connsiteX888" fmla="*/ 2570055 w 2782030"/>
              <a:gd name="connsiteY888" fmla="*/ 1324777 h 2683740"/>
              <a:gd name="connsiteX889" fmla="*/ 2570055 w 2782030"/>
              <a:gd name="connsiteY889" fmla="*/ 1334892 h 2683740"/>
              <a:gd name="connsiteX890" fmla="*/ 2573427 w 2782030"/>
              <a:gd name="connsiteY890" fmla="*/ 1324777 h 2683740"/>
              <a:gd name="connsiteX891" fmla="*/ 2576800 w 2782030"/>
              <a:gd name="connsiteY891" fmla="*/ 1334892 h 2683740"/>
              <a:gd name="connsiteX892" fmla="*/ 2573427 w 2782030"/>
              <a:gd name="connsiteY892" fmla="*/ 1361869 h 2683740"/>
              <a:gd name="connsiteX893" fmla="*/ 2570055 w 2782030"/>
              <a:gd name="connsiteY893" fmla="*/ 1345008 h 2683740"/>
              <a:gd name="connsiteX894" fmla="*/ 2570055 w 2782030"/>
              <a:gd name="connsiteY894" fmla="*/ 1378729 h 2683740"/>
              <a:gd name="connsiteX895" fmla="*/ 2573427 w 2782030"/>
              <a:gd name="connsiteY895" fmla="*/ 1378729 h 2683740"/>
              <a:gd name="connsiteX896" fmla="*/ 2580172 w 2782030"/>
              <a:gd name="connsiteY896" fmla="*/ 1375358 h 2683740"/>
              <a:gd name="connsiteX897" fmla="*/ 2580172 w 2782030"/>
              <a:gd name="connsiteY897" fmla="*/ 1358498 h 2683740"/>
              <a:gd name="connsiteX898" fmla="*/ 2583545 w 2782030"/>
              <a:gd name="connsiteY898" fmla="*/ 1361869 h 2683740"/>
              <a:gd name="connsiteX899" fmla="*/ 2576800 w 2782030"/>
              <a:gd name="connsiteY899" fmla="*/ 1334892 h 2683740"/>
              <a:gd name="connsiteX900" fmla="*/ 2580172 w 2782030"/>
              <a:gd name="connsiteY900" fmla="*/ 1321403 h 2683740"/>
              <a:gd name="connsiteX901" fmla="*/ 2539312 w 2782030"/>
              <a:gd name="connsiteY901" fmla="*/ 1314383 h 2683740"/>
              <a:gd name="connsiteX902" fmla="*/ 2539312 w 2782030"/>
              <a:gd name="connsiteY902" fmla="*/ 1321602 h 2683740"/>
              <a:gd name="connsiteX903" fmla="*/ 2546309 w 2782030"/>
              <a:gd name="connsiteY903" fmla="*/ 1325211 h 2683740"/>
              <a:gd name="connsiteX904" fmla="*/ 2539312 w 2782030"/>
              <a:gd name="connsiteY904" fmla="*/ 1346869 h 2683740"/>
              <a:gd name="connsiteX905" fmla="*/ 2539312 w 2782030"/>
              <a:gd name="connsiteY905" fmla="*/ 1332430 h 2683740"/>
              <a:gd name="connsiteX906" fmla="*/ 2530948 w 2782030"/>
              <a:gd name="connsiteY906" fmla="*/ 1336491 h 2683740"/>
              <a:gd name="connsiteX907" fmla="*/ 2529480 w 2782030"/>
              <a:gd name="connsiteY907" fmla="*/ 1341153 h 2683740"/>
              <a:gd name="connsiteX908" fmla="*/ 2530565 w 2782030"/>
              <a:gd name="connsiteY908" fmla="*/ 1334686 h 2683740"/>
              <a:gd name="connsiteX909" fmla="*/ 2532314 w 2782030"/>
              <a:gd name="connsiteY909" fmla="*/ 1317992 h 2683740"/>
              <a:gd name="connsiteX910" fmla="*/ 2539312 w 2782030"/>
              <a:gd name="connsiteY910" fmla="*/ 1314383 h 2683740"/>
              <a:gd name="connsiteX911" fmla="*/ 2756990 w 2782030"/>
              <a:gd name="connsiteY911" fmla="*/ 1299640 h 2683740"/>
              <a:gd name="connsiteX912" fmla="*/ 2757459 w 2782030"/>
              <a:gd name="connsiteY912" fmla="*/ 1311885 h 2683740"/>
              <a:gd name="connsiteX913" fmla="*/ 2753710 w 2782030"/>
              <a:gd name="connsiteY913" fmla="*/ 1308386 h 2683740"/>
              <a:gd name="connsiteX914" fmla="*/ 2756990 w 2782030"/>
              <a:gd name="connsiteY914" fmla="*/ 1299640 h 2683740"/>
              <a:gd name="connsiteX915" fmla="*/ 2761207 w 2782030"/>
              <a:gd name="connsiteY915" fmla="*/ 1299390 h 2683740"/>
              <a:gd name="connsiteX916" fmla="*/ 2763706 w 2782030"/>
              <a:gd name="connsiteY916" fmla="*/ 1304388 h 2683740"/>
              <a:gd name="connsiteX917" fmla="*/ 2761207 w 2782030"/>
              <a:gd name="connsiteY917" fmla="*/ 1304388 h 2683740"/>
              <a:gd name="connsiteX918" fmla="*/ 2761207 w 2782030"/>
              <a:gd name="connsiteY918" fmla="*/ 1299390 h 2683740"/>
              <a:gd name="connsiteX919" fmla="*/ 87806 w 2782030"/>
              <a:gd name="connsiteY919" fmla="*/ 1282650 h 2683740"/>
              <a:gd name="connsiteX920" fmla="*/ 87806 w 2782030"/>
              <a:gd name="connsiteY920" fmla="*/ 1298395 h 2683740"/>
              <a:gd name="connsiteX921" fmla="*/ 84436 w 2782030"/>
              <a:gd name="connsiteY921" fmla="*/ 1298395 h 2683740"/>
              <a:gd name="connsiteX922" fmla="*/ 2778699 w 2782030"/>
              <a:gd name="connsiteY922" fmla="*/ 1281898 h 2683740"/>
              <a:gd name="connsiteX923" fmla="*/ 2778699 w 2782030"/>
              <a:gd name="connsiteY923" fmla="*/ 1297962 h 2683740"/>
              <a:gd name="connsiteX924" fmla="*/ 2774950 w 2782030"/>
              <a:gd name="connsiteY924" fmla="*/ 1294748 h 2683740"/>
              <a:gd name="connsiteX925" fmla="*/ 2778699 w 2782030"/>
              <a:gd name="connsiteY925" fmla="*/ 1291536 h 2683740"/>
              <a:gd name="connsiteX926" fmla="*/ 2778699 w 2782030"/>
              <a:gd name="connsiteY926" fmla="*/ 1281898 h 2683740"/>
              <a:gd name="connsiteX927" fmla="*/ 87806 w 2782030"/>
              <a:gd name="connsiteY927" fmla="*/ 1279275 h 2683740"/>
              <a:gd name="connsiteX928" fmla="*/ 88226 w 2782030"/>
              <a:gd name="connsiteY928" fmla="*/ 1280681 h 2683740"/>
              <a:gd name="connsiteX929" fmla="*/ 87806 w 2782030"/>
              <a:gd name="connsiteY929" fmla="*/ 1282650 h 2683740"/>
              <a:gd name="connsiteX930" fmla="*/ 12495 w 2782030"/>
              <a:gd name="connsiteY930" fmla="*/ 1266906 h 2683740"/>
              <a:gd name="connsiteX931" fmla="*/ 12495 w 2782030"/>
              <a:gd name="connsiteY931" fmla="*/ 1277402 h 2683740"/>
              <a:gd name="connsiteX932" fmla="*/ 9995 w 2782030"/>
              <a:gd name="connsiteY932" fmla="*/ 1284399 h 2683740"/>
              <a:gd name="connsiteX933" fmla="*/ 12495 w 2782030"/>
              <a:gd name="connsiteY933" fmla="*/ 1266906 h 2683740"/>
              <a:gd name="connsiteX934" fmla="*/ 2565121 w 2782030"/>
              <a:gd name="connsiteY934" fmla="*/ 1259770 h 2683740"/>
              <a:gd name="connsiteX935" fmla="*/ 2565465 w 2782030"/>
              <a:gd name="connsiteY935" fmla="*/ 1266906 h 2683740"/>
              <a:gd name="connsiteX936" fmla="*/ 2564216 w 2782030"/>
              <a:gd name="connsiteY936" fmla="*/ 1264657 h 2683740"/>
              <a:gd name="connsiteX937" fmla="*/ 2565465 w 2782030"/>
              <a:gd name="connsiteY937" fmla="*/ 1257910 h 2683740"/>
              <a:gd name="connsiteX938" fmla="*/ 2565121 w 2782030"/>
              <a:gd name="connsiteY938" fmla="*/ 1259770 h 2683740"/>
              <a:gd name="connsiteX939" fmla="*/ 2565081 w 2782030"/>
              <a:gd name="connsiteY939" fmla="*/ 1258949 h 2683740"/>
              <a:gd name="connsiteX940" fmla="*/ 2562133 w 2782030"/>
              <a:gd name="connsiteY940" fmla="*/ 1251913 h 2683740"/>
              <a:gd name="connsiteX941" fmla="*/ 2565048 w 2782030"/>
              <a:gd name="connsiteY941" fmla="*/ 1258285 h 2683740"/>
              <a:gd name="connsiteX942" fmla="*/ 2565081 w 2782030"/>
              <a:gd name="connsiteY942" fmla="*/ 1258949 h 2683740"/>
              <a:gd name="connsiteX943" fmla="*/ 2562133 w 2782030"/>
              <a:gd name="connsiteY943" fmla="*/ 1266906 h 2683740"/>
              <a:gd name="connsiteX944" fmla="*/ 2562133 w 2782030"/>
              <a:gd name="connsiteY944" fmla="*/ 1251913 h 2683740"/>
              <a:gd name="connsiteX945" fmla="*/ 99953 w 2782030"/>
              <a:gd name="connsiteY945" fmla="*/ 1246914 h 2683740"/>
              <a:gd name="connsiteX946" fmla="*/ 107451 w 2782030"/>
              <a:gd name="connsiteY946" fmla="*/ 1261907 h 2683740"/>
              <a:gd name="connsiteX947" fmla="*/ 99953 w 2782030"/>
              <a:gd name="connsiteY947" fmla="*/ 1246914 h 2683740"/>
              <a:gd name="connsiteX948" fmla="*/ 2556566 w 2782030"/>
              <a:gd name="connsiteY948" fmla="*/ 1230356 h 2683740"/>
              <a:gd name="connsiteX949" fmla="*/ 2556800 w 2782030"/>
              <a:gd name="connsiteY949" fmla="*/ 1230679 h 2683740"/>
              <a:gd name="connsiteX950" fmla="*/ 2556717 w 2782030"/>
              <a:gd name="connsiteY950" fmla="*/ 1231767 h 2683740"/>
              <a:gd name="connsiteX951" fmla="*/ 106950 w 2782030"/>
              <a:gd name="connsiteY951" fmla="*/ 1223591 h 2683740"/>
              <a:gd name="connsiteX952" fmla="*/ 106950 w 2782030"/>
              <a:gd name="connsiteY952" fmla="*/ 1230256 h 2683740"/>
              <a:gd name="connsiteX953" fmla="*/ 106950 w 2782030"/>
              <a:gd name="connsiteY953" fmla="*/ 1223591 h 2683740"/>
              <a:gd name="connsiteX954" fmla="*/ 2559939 w 2782030"/>
              <a:gd name="connsiteY954" fmla="*/ 1220240 h 2683740"/>
              <a:gd name="connsiteX955" fmla="*/ 2570055 w 2782030"/>
              <a:gd name="connsiteY955" fmla="*/ 1220240 h 2683740"/>
              <a:gd name="connsiteX956" fmla="*/ 2566684 w 2782030"/>
              <a:gd name="connsiteY956" fmla="*/ 1237101 h 2683740"/>
              <a:gd name="connsiteX957" fmla="*/ 2563311 w 2782030"/>
              <a:gd name="connsiteY957" fmla="*/ 1226985 h 2683740"/>
              <a:gd name="connsiteX958" fmla="*/ 2559939 w 2782030"/>
              <a:gd name="connsiteY958" fmla="*/ 1234994 h 2683740"/>
              <a:gd name="connsiteX959" fmla="*/ 2556800 w 2782030"/>
              <a:gd name="connsiteY959" fmla="*/ 1230679 h 2683740"/>
              <a:gd name="connsiteX960" fmla="*/ 2556988 w 2782030"/>
              <a:gd name="connsiteY960" fmla="*/ 1228249 h 2683740"/>
              <a:gd name="connsiteX961" fmla="*/ 2559939 w 2782030"/>
              <a:gd name="connsiteY961" fmla="*/ 1220240 h 2683740"/>
              <a:gd name="connsiteX962" fmla="*/ 27488 w 2782030"/>
              <a:gd name="connsiteY962" fmla="*/ 1194439 h 2683740"/>
              <a:gd name="connsiteX963" fmla="*/ 23989 w 2782030"/>
              <a:gd name="connsiteY963" fmla="*/ 1211307 h 2683740"/>
              <a:gd name="connsiteX964" fmla="*/ 16992 w 2782030"/>
              <a:gd name="connsiteY964" fmla="*/ 1231548 h 2683740"/>
              <a:gd name="connsiteX965" fmla="*/ 16992 w 2782030"/>
              <a:gd name="connsiteY965" fmla="*/ 1248414 h 2683740"/>
              <a:gd name="connsiteX966" fmla="*/ 9995 w 2782030"/>
              <a:gd name="connsiteY966" fmla="*/ 1261909 h 2683740"/>
              <a:gd name="connsiteX967" fmla="*/ 27488 w 2782030"/>
              <a:gd name="connsiteY967" fmla="*/ 1194439 h 2683740"/>
              <a:gd name="connsiteX968" fmla="*/ 124943 w 2782030"/>
              <a:gd name="connsiteY968" fmla="*/ 1159456 h 2683740"/>
              <a:gd name="connsiteX969" fmla="*/ 124943 w 2782030"/>
              <a:gd name="connsiteY969" fmla="*/ 1173449 h 2683740"/>
              <a:gd name="connsiteX970" fmla="*/ 118280 w 2782030"/>
              <a:gd name="connsiteY970" fmla="*/ 1194439 h 2683740"/>
              <a:gd name="connsiteX971" fmla="*/ 121611 w 2782030"/>
              <a:gd name="connsiteY971" fmla="*/ 1166453 h 2683740"/>
              <a:gd name="connsiteX972" fmla="*/ 124943 w 2782030"/>
              <a:gd name="connsiteY972" fmla="*/ 1159456 h 2683740"/>
              <a:gd name="connsiteX973" fmla="*/ 2525067 w 2782030"/>
              <a:gd name="connsiteY973" fmla="*/ 1144463 h 2683740"/>
              <a:gd name="connsiteX974" fmla="*/ 2528817 w 2782030"/>
              <a:gd name="connsiteY974" fmla="*/ 1156958 h 2683740"/>
              <a:gd name="connsiteX975" fmla="*/ 2525067 w 2782030"/>
              <a:gd name="connsiteY975" fmla="*/ 1144463 h 2683740"/>
              <a:gd name="connsiteX976" fmla="*/ 134938 w 2782030"/>
              <a:gd name="connsiteY976" fmla="*/ 1136967 h 2683740"/>
              <a:gd name="connsiteX977" fmla="*/ 131606 w 2782030"/>
              <a:gd name="connsiteY977" fmla="*/ 1174450 h 2683740"/>
              <a:gd name="connsiteX978" fmla="*/ 124943 w 2782030"/>
              <a:gd name="connsiteY978" fmla="*/ 1174450 h 2683740"/>
              <a:gd name="connsiteX979" fmla="*/ 134938 w 2782030"/>
              <a:gd name="connsiteY979" fmla="*/ 1136967 h 2683740"/>
              <a:gd name="connsiteX980" fmla="*/ 131189 w 2782030"/>
              <a:gd name="connsiteY980" fmla="*/ 1116975 h 2683740"/>
              <a:gd name="connsiteX981" fmla="*/ 134938 w 2782030"/>
              <a:gd name="connsiteY981" fmla="*/ 1116975 h 2683740"/>
              <a:gd name="connsiteX982" fmla="*/ 131189 w 2782030"/>
              <a:gd name="connsiteY982" fmla="*/ 1136966 h 2683740"/>
              <a:gd name="connsiteX983" fmla="*/ 131189 w 2782030"/>
              <a:gd name="connsiteY983" fmla="*/ 1116975 h 2683740"/>
              <a:gd name="connsiteX984" fmla="*/ 74967 w 2782030"/>
              <a:gd name="connsiteY984" fmla="*/ 1109479 h 2683740"/>
              <a:gd name="connsiteX985" fmla="*/ 71496 w 2782030"/>
              <a:gd name="connsiteY985" fmla="*/ 1136438 h 2683740"/>
              <a:gd name="connsiteX986" fmla="*/ 61083 w 2782030"/>
              <a:gd name="connsiteY986" fmla="*/ 1166769 h 2683740"/>
              <a:gd name="connsiteX987" fmla="*/ 54143 w 2782030"/>
              <a:gd name="connsiteY987" fmla="*/ 1197100 h 2683740"/>
              <a:gd name="connsiteX988" fmla="*/ 43731 w 2782030"/>
              <a:gd name="connsiteY988" fmla="*/ 1257759 h 2683740"/>
              <a:gd name="connsiteX989" fmla="*/ 43731 w 2782030"/>
              <a:gd name="connsiteY989" fmla="*/ 1264498 h 2683740"/>
              <a:gd name="connsiteX990" fmla="*/ 36789 w 2782030"/>
              <a:gd name="connsiteY990" fmla="*/ 1294828 h 2683740"/>
              <a:gd name="connsiteX991" fmla="*/ 36789 w 2782030"/>
              <a:gd name="connsiteY991" fmla="*/ 1325158 h 2683740"/>
              <a:gd name="connsiteX992" fmla="*/ 29848 w 2782030"/>
              <a:gd name="connsiteY992" fmla="*/ 1355488 h 2683740"/>
              <a:gd name="connsiteX993" fmla="*/ 19437 w 2782030"/>
              <a:gd name="connsiteY993" fmla="*/ 1439737 h 2683740"/>
              <a:gd name="connsiteX994" fmla="*/ 22907 w 2782030"/>
              <a:gd name="connsiteY994" fmla="*/ 1449847 h 2683740"/>
              <a:gd name="connsiteX995" fmla="*/ 15966 w 2782030"/>
              <a:gd name="connsiteY995" fmla="*/ 1459957 h 2683740"/>
              <a:gd name="connsiteX996" fmla="*/ 19437 w 2782030"/>
              <a:gd name="connsiteY996" fmla="*/ 1470067 h 2683740"/>
              <a:gd name="connsiteX997" fmla="*/ 12495 w 2782030"/>
              <a:gd name="connsiteY997" fmla="*/ 1456587 h 2683740"/>
              <a:gd name="connsiteX998" fmla="*/ 12495 w 2782030"/>
              <a:gd name="connsiteY998" fmla="*/ 1449847 h 2683740"/>
              <a:gd name="connsiteX999" fmla="*/ 19437 w 2782030"/>
              <a:gd name="connsiteY999" fmla="*/ 1446477 h 2683740"/>
              <a:gd name="connsiteX1000" fmla="*/ 15966 w 2782030"/>
              <a:gd name="connsiteY1000" fmla="*/ 1436368 h 2683740"/>
              <a:gd name="connsiteX1001" fmla="*/ 15966 w 2782030"/>
              <a:gd name="connsiteY1001" fmla="*/ 1432998 h 2683740"/>
              <a:gd name="connsiteX1002" fmla="*/ 12495 w 2782030"/>
              <a:gd name="connsiteY1002" fmla="*/ 1422888 h 2683740"/>
              <a:gd name="connsiteX1003" fmla="*/ 15966 w 2782030"/>
              <a:gd name="connsiteY1003" fmla="*/ 1382447 h 2683740"/>
              <a:gd name="connsiteX1004" fmla="*/ 19437 w 2782030"/>
              <a:gd name="connsiteY1004" fmla="*/ 1345378 h 2683740"/>
              <a:gd name="connsiteX1005" fmla="*/ 19437 w 2782030"/>
              <a:gd name="connsiteY1005" fmla="*/ 1325158 h 2683740"/>
              <a:gd name="connsiteX1006" fmla="*/ 22907 w 2782030"/>
              <a:gd name="connsiteY1006" fmla="*/ 1315049 h 2683740"/>
              <a:gd name="connsiteX1007" fmla="*/ 26377 w 2782030"/>
              <a:gd name="connsiteY1007" fmla="*/ 1274608 h 2683740"/>
              <a:gd name="connsiteX1008" fmla="*/ 29848 w 2782030"/>
              <a:gd name="connsiteY1008" fmla="*/ 1267868 h 2683740"/>
              <a:gd name="connsiteX1009" fmla="*/ 40260 w 2782030"/>
              <a:gd name="connsiteY1009" fmla="*/ 1203838 h 2683740"/>
              <a:gd name="connsiteX1010" fmla="*/ 57612 w 2782030"/>
              <a:gd name="connsiteY1010" fmla="*/ 1136438 h 2683740"/>
              <a:gd name="connsiteX1011" fmla="*/ 57612 w 2782030"/>
              <a:gd name="connsiteY1011" fmla="*/ 1146549 h 2683740"/>
              <a:gd name="connsiteX1012" fmla="*/ 64554 w 2782030"/>
              <a:gd name="connsiteY1012" fmla="*/ 1139808 h 2683740"/>
              <a:gd name="connsiteX1013" fmla="*/ 61083 w 2782030"/>
              <a:gd name="connsiteY1013" fmla="*/ 1136438 h 2683740"/>
              <a:gd name="connsiteX1014" fmla="*/ 74967 w 2782030"/>
              <a:gd name="connsiteY1014" fmla="*/ 1109479 h 2683740"/>
              <a:gd name="connsiteX1015" fmla="*/ 2523828 w 2782030"/>
              <a:gd name="connsiteY1015" fmla="*/ 1109235 h 2683740"/>
              <a:gd name="connsiteX1016" fmla="*/ 2525424 w 2782030"/>
              <a:gd name="connsiteY1016" fmla="*/ 1111979 h 2683740"/>
              <a:gd name="connsiteX1017" fmla="*/ 2525130 w 2782030"/>
              <a:gd name="connsiteY1017" fmla="*/ 1112558 h 2683740"/>
              <a:gd name="connsiteX1018" fmla="*/ 2518642 w 2782030"/>
              <a:gd name="connsiteY1018" fmla="*/ 1105316 h 2683740"/>
              <a:gd name="connsiteX1019" fmla="*/ 2522034 w 2782030"/>
              <a:gd name="connsiteY1019" fmla="*/ 1118642 h 2683740"/>
              <a:gd name="connsiteX1020" fmla="*/ 2525130 w 2782030"/>
              <a:gd name="connsiteY1020" fmla="*/ 1112558 h 2683740"/>
              <a:gd name="connsiteX1021" fmla="*/ 2528817 w 2782030"/>
              <a:gd name="connsiteY1021" fmla="*/ 1121974 h 2683740"/>
              <a:gd name="connsiteX1022" fmla="*/ 2522034 w 2782030"/>
              <a:gd name="connsiteY1022" fmla="*/ 1121974 h 2683740"/>
              <a:gd name="connsiteX1023" fmla="*/ 2521686 w 2782030"/>
              <a:gd name="connsiteY1023" fmla="*/ 1121291 h 2683740"/>
              <a:gd name="connsiteX1024" fmla="*/ 2524755 w 2782030"/>
              <a:gd name="connsiteY1024" fmla="*/ 1130048 h 2683740"/>
              <a:gd name="connsiteX1025" fmla="*/ 2528192 w 2782030"/>
              <a:gd name="connsiteY1025" fmla="*/ 1123512 h 2683740"/>
              <a:gd name="connsiteX1026" fmla="*/ 2535062 w 2782030"/>
              <a:gd name="connsiteY1026" fmla="*/ 1133315 h 2683740"/>
              <a:gd name="connsiteX1027" fmla="*/ 2541935 w 2782030"/>
              <a:gd name="connsiteY1027" fmla="*/ 1133315 h 2683740"/>
              <a:gd name="connsiteX1028" fmla="*/ 2538499 w 2782030"/>
              <a:gd name="connsiteY1028" fmla="*/ 1116977 h 2683740"/>
              <a:gd name="connsiteX1029" fmla="*/ 2548807 w 2782030"/>
              <a:gd name="connsiteY1029" fmla="*/ 1136583 h 2683740"/>
              <a:gd name="connsiteX1030" fmla="*/ 2535062 w 2782030"/>
              <a:gd name="connsiteY1030" fmla="*/ 1159457 h 2683740"/>
              <a:gd name="connsiteX1031" fmla="*/ 2538499 w 2782030"/>
              <a:gd name="connsiteY1031" fmla="*/ 1146386 h 2683740"/>
              <a:gd name="connsiteX1032" fmla="*/ 2535062 w 2782030"/>
              <a:gd name="connsiteY1032" fmla="*/ 1152922 h 2683740"/>
              <a:gd name="connsiteX1033" fmla="*/ 2535062 w 2782030"/>
              <a:gd name="connsiteY1033" fmla="*/ 1139851 h 2683740"/>
              <a:gd name="connsiteX1034" fmla="*/ 2521319 w 2782030"/>
              <a:gd name="connsiteY1034" fmla="*/ 1133315 h 2683740"/>
              <a:gd name="connsiteX1035" fmla="*/ 2521319 w 2782030"/>
              <a:gd name="connsiteY1035" fmla="*/ 1120570 h 2683740"/>
              <a:gd name="connsiteX1036" fmla="*/ 2519067 w 2782030"/>
              <a:gd name="connsiteY1036" fmla="*/ 1116144 h 2683740"/>
              <a:gd name="connsiteX1037" fmla="*/ 2518642 w 2782030"/>
              <a:gd name="connsiteY1037" fmla="*/ 1105316 h 2683740"/>
              <a:gd name="connsiteX1038" fmla="*/ 2515849 w 2782030"/>
              <a:gd name="connsiteY1038" fmla="*/ 1088853 h 2683740"/>
              <a:gd name="connsiteX1039" fmla="*/ 2523828 w 2782030"/>
              <a:gd name="connsiteY1039" fmla="*/ 1109235 h 2683740"/>
              <a:gd name="connsiteX1040" fmla="*/ 2522034 w 2782030"/>
              <a:gd name="connsiteY1040" fmla="*/ 1106149 h 2683740"/>
              <a:gd name="connsiteX1041" fmla="*/ 2518642 w 2782030"/>
              <a:gd name="connsiteY1041" fmla="*/ 1105316 h 2683740"/>
              <a:gd name="connsiteX1042" fmla="*/ 2513979 w 2782030"/>
              <a:gd name="connsiteY1042" fmla="*/ 1084075 h 2683740"/>
              <a:gd name="connsiteX1043" fmla="*/ 2514826 w 2782030"/>
              <a:gd name="connsiteY1043" fmla="*/ 1084908 h 2683740"/>
              <a:gd name="connsiteX1044" fmla="*/ 2515251 w 2782030"/>
              <a:gd name="connsiteY1044" fmla="*/ 1085325 h 2683740"/>
              <a:gd name="connsiteX1045" fmla="*/ 2515849 w 2782030"/>
              <a:gd name="connsiteY1045" fmla="*/ 1088853 h 2683740"/>
              <a:gd name="connsiteX1046" fmla="*/ 2531511 w 2782030"/>
              <a:gd name="connsiteY1046" fmla="*/ 1082582 h 2683740"/>
              <a:gd name="connsiteX1047" fmla="*/ 2534148 w 2782030"/>
              <a:gd name="connsiteY1047" fmla="*/ 1083713 h 2683740"/>
              <a:gd name="connsiteX1048" fmla="*/ 2534570 w 2782030"/>
              <a:gd name="connsiteY1048" fmla="*/ 1092571 h 2683740"/>
              <a:gd name="connsiteX1049" fmla="*/ 2529995 w 2782030"/>
              <a:gd name="connsiteY1049" fmla="*/ 1077630 h 2683740"/>
              <a:gd name="connsiteX1050" fmla="*/ 2531511 w 2782030"/>
              <a:gd name="connsiteY1050" fmla="*/ 1082582 h 2683740"/>
              <a:gd name="connsiteX1051" fmla="*/ 2531200 w 2782030"/>
              <a:gd name="connsiteY1051" fmla="*/ 1082448 h 2683740"/>
              <a:gd name="connsiteX1052" fmla="*/ 2444458 w 2782030"/>
              <a:gd name="connsiteY1052" fmla="*/ 1015240 h 2683740"/>
              <a:gd name="connsiteX1053" fmla="*/ 2443590 w 2782030"/>
              <a:gd name="connsiteY1053" fmla="*/ 1015385 h 2683740"/>
              <a:gd name="connsiteX1054" fmla="*/ 2438531 w 2782030"/>
              <a:gd name="connsiteY1054" fmla="*/ 1021286 h 2683740"/>
              <a:gd name="connsiteX1055" fmla="*/ 2452021 w 2782030"/>
              <a:gd name="connsiteY1055" fmla="*/ 1034774 h 2683740"/>
              <a:gd name="connsiteX1056" fmla="*/ 2452377 w 2782030"/>
              <a:gd name="connsiteY1056" fmla="*/ 1031225 h 2683740"/>
              <a:gd name="connsiteX1057" fmla="*/ 2448775 w 2782030"/>
              <a:gd name="connsiteY1057" fmla="*/ 1023192 h 2683740"/>
              <a:gd name="connsiteX1058" fmla="*/ 2378260 w 2782030"/>
              <a:gd name="connsiteY1058" fmla="*/ 985734 h 2683740"/>
              <a:gd name="connsiteX1059" fmla="*/ 2383883 w 2782030"/>
              <a:gd name="connsiteY1059" fmla="*/ 993699 h 2683740"/>
              <a:gd name="connsiteX1060" fmla="*/ 2377831 w 2782030"/>
              <a:gd name="connsiteY1060" fmla="*/ 987647 h 2683740"/>
              <a:gd name="connsiteX1061" fmla="*/ 2373888 w 2782030"/>
              <a:gd name="connsiteY1061" fmla="*/ 983704 h 2683740"/>
              <a:gd name="connsiteX1062" fmla="*/ 2377831 w 2782030"/>
              <a:gd name="connsiteY1062" fmla="*/ 987647 h 2683740"/>
              <a:gd name="connsiteX1063" fmla="*/ 2377218 w 2782030"/>
              <a:gd name="connsiteY1063" fmla="*/ 990368 h 2683740"/>
              <a:gd name="connsiteX1064" fmla="*/ 2373888 w 2782030"/>
              <a:gd name="connsiteY1064" fmla="*/ 983704 h 2683740"/>
              <a:gd name="connsiteX1065" fmla="*/ 2488121 w 2782030"/>
              <a:gd name="connsiteY1065" fmla="*/ 972045 h 2683740"/>
              <a:gd name="connsiteX1066" fmla="*/ 2487174 w 2782030"/>
              <a:gd name="connsiteY1066" fmla="*/ 977391 h 2683740"/>
              <a:gd name="connsiteX1067" fmla="*/ 2486849 w 2782030"/>
              <a:gd name="connsiteY1067" fmla="*/ 975793 h 2683740"/>
              <a:gd name="connsiteX1068" fmla="*/ 2488121 w 2782030"/>
              <a:gd name="connsiteY1068" fmla="*/ 972045 h 2683740"/>
              <a:gd name="connsiteX1069" fmla="*/ 148469 w 2782030"/>
              <a:gd name="connsiteY1069" fmla="*/ 967725 h 2683740"/>
              <a:gd name="connsiteX1070" fmla="*/ 148663 w 2782030"/>
              <a:gd name="connsiteY1070" fmla="*/ 968048 h 2683740"/>
              <a:gd name="connsiteX1071" fmla="*/ 145099 w 2782030"/>
              <a:gd name="connsiteY1071" fmla="*/ 981221 h 2683740"/>
              <a:gd name="connsiteX1072" fmla="*/ 148469 w 2782030"/>
              <a:gd name="connsiteY1072" fmla="*/ 967725 h 2683740"/>
              <a:gd name="connsiteX1073" fmla="*/ 2472174 w 2782030"/>
              <a:gd name="connsiteY1073" fmla="*/ 952052 h 2683740"/>
              <a:gd name="connsiteX1074" fmla="*/ 2472174 w 2782030"/>
              <a:gd name="connsiteY1074" fmla="*/ 962048 h 2683740"/>
              <a:gd name="connsiteX1075" fmla="*/ 2468843 w 2782030"/>
              <a:gd name="connsiteY1075" fmla="*/ 955385 h 2683740"/>
              <a:gd name="connsiteX1076" fmla="*/ 2472174 w 2782030"/>
              <a:gd name="connsiteY1076" fmla="*/ 952052 h 2683740"/>
              <a:gd name="connsiteX1077" fmla="*/ 2347632 w 2782030"/>
              <a:gd name="connsiteY1077" fmla="*/ 944080 h 2683740"/>
              <a:gd name="connsiteX1078" fmla="*/ 2352535 w 2782030"/>
              <a:gd name="connsiteY1078" fmla="*/ 955213 h 2683740"/>
              <a:gd name="connsiteX1079" fmla="*/ 2353689 w 2782030"/>
              <a:gd name="connsiteY1079" fmla="*/ 955670 h 2683740"/>
              <a:gd name="connsiteX1080" fmla="*/ 2353689 w 2782030"/>
              <a:gd name="connsiteY1080" fmla="*/ 950118 h 2683740"/>
              <a:gd name="connsiteX1081" fmla="*/ 177614 w 2782030"/>
              <a:gd name="connsiteY1081" fmla="*/ 920677 h 2683740"/>
              <a:gd name="connsiteX1082" fmla="*/ 177537 w 2782030"/>
              <a:gd name="connsiteY1082" fmla="*/ 921330 h 2683740"/>
              <a:gd name="connsiteX1083" fmla="*/ 172061 w 2782030"/>
              <a:gd name="connsiteY1083" fmla="*/ 937357 h 2683740"/>
              <a:gd name="connsiteX1084" fmla="*/ 2416368 w 2782030"/>
              <a:gd name="connsiteY1084" fmla="*/ 914571 h 2683740"/>
              <a:gd name="connsiteX1085" fmla="*/ 2421366 w 2782030"/>
              <a:gd name="connsiteY1085" fmla="*/ 925067 h 2683740"/>
              <a:gd name="connsiteX1086" fmla="*/ 2416368 w 2782030"/>
              <a:gd name="connsiteY1086" fmla="*/ 932063 h 2683740"/>
              <a:gd name="connsiteX1087" fmla="*/ 2416368 w 2782030"/>
              <a:gd name="connsiteY1087" fmla="*/ 914571 h 2683740"/>
              <a:gd name="connsiteX1088" fmla="*/ 2343590 w 2782030"/>
              <a:gd name="connsiteY1088" fmla="*/ 913200 h 2683740"/>
              <a:gd name="connsiteX1089" fmla="*/ 2345274 w 2782030"/>
              <a:gd name="connsiteY1089" fmla="*/ 915296 h 2683740"/>
              <a:gd name="connsiteX1090" fmla="*/ 2345976 w 2782030"/>
              <a:gd name="connsiteY1090" fmla="*/ 917226 h 2683740"/>
              <a:gd name="connsiteX1091" fmla="*/ 2387006 w 2782030"/>
              <a:gd name="connsiteY1091" fmla="*/ 907075 h 2683740"/>
              <a:gd name="connsiteX1092" fmla="*/ 2396378 w 2782030"/>
              <a:gd name="connsiteY1092" fmla="*/ 937061 h 2683740"/>
              <a:gd name="connsiteX1093" fmla="*/ 2390130 w 2782030"/>
              <a:gd name="connsiteY1093" fmla="*/ 933729 h 2683740"/>
              <a:gd name="connsiteX1094" fmla="*/ 2390130 w 2782030"/>
              <a:gd name="connsiteY1094" fmla="*/ 930398 h 2683740"/>
              <a:gd name="connsiteX1095" fmla="*/ 2387006 w 2782030"/>
              <a:gd name="connsiteY1095" fmla="*/ 907075 h 2683740"/>
              <a:gd name="connsiteX1096" fmla="*/ 147822 w 2782030"/>
              <a:gd name="connsiteY1096" fmla="*/ 898797 h 2683740"/>
              <a:gd name="connsiteX1097" fmla="*/ 144433 w 2782030"/>
              <a:gd name="connsiteY1097" fmla="*/ 907325 h 2683740"/>
              <a:gd name="connsiteX1098" fmla="*/ 140934 w 2782030"/>
              <a:gd name="connsiteY1098" fmla="*/ 917070 h 2683740"/>
              <a:gd name="connsiteX1099" fmla="*/ 147822 w 2782030"/>
              <a:gd name="connsiteY1099" fmla="*/ 898797 h 2683740"/>
              <a:gd name="connsiteX1100" fmla="*/ 2421366 w 2782030"/>
              <a:gd name="connsiteY1100" fmla="*/ 897579 h 2683740"/>
              <a:gd name="connsiteX1101" fmla="*/ 2428029 w 2782030"/>
              <a:gd name="connsiteY1101" fmla="*/ 906575 h 2683740"/>
              <a:gd name="connsiteX1102" fmla="*/ 2424697 w 2782030"/>
              <a:gd name="connsiteY1102" fmla="*/ 906575 h 2683740"/>
              <a:gd name="connsiteX1103" fmla="*/ 2421366 w 2782030"/>
              <a:gd name="connsiteY1103" fmla="*/ 897579 h 2683740"/>
              <a:gd name="connsiteX1104" fmla="*/ 2600485 w 2782030"/>
              <a:gd name="connsiteY1104" fmla="*/ 874300 h 2683740"/>
              <a:gd name="connsiteX1105" fmla="*/ 2603363 w 2782030"/>
              <a:gd name="connsiteY1105" fmla="*/ 882103 h 2683740"/>
              <a:gd name="connsiteX1106" fmla="*/ 2613775 w 2782030"/>
              <a:gd name="connsiteY1106" fmla="*/ 914572 h 2683740"/>
              <a:gd name="connsiteX1107" fmla="*/ 2607111 w 2782030"/>
              <a:gd name="connsiteY1107" fmla="*/ 897705 h 2683740"/>
              <a:gd name="connsiteX1108" fmla="*/ 2602530 w 2782030"/>
              <a:gd name="connsiteY1108" fmla="*/ 885898 h 2683740"/>
              <a:gd name="connsiteX1109" fmla="*/ 2600356 w 2782030"/>
              <a:gd name="connsiteY1109" fmla="*/ 873952 h 2683740"/>
              <a:gd name="connsiteX1110" fmla="*/ 2600448 w 2782030"/>
              <a:gd name="connsiteY1110" fmla="*/ 874091 h 2683740"/>
              <a:gd name="connsiteX1111" fmla="*/ 2600485 w 2782030"/>
              <a:gd name="connsiteY1111" fmla="*/ 874300 h 2683740"/>
              <a:gd name="connsiteX1112" fmla="*/ 2338904 w 2782030"/>
              <a:gd name="connsiteY1112" fmla="*/ 869592 h 2683740"/>
              <a:gd name="connsiteX1113" fmla="*/ 2348899 w 2782030"/>
              <a:gd name="connsiteY1113" fmla="*/ 892915 h 2683740"/>
              <a:gd name="connsiteX1114" fmla="*/ 2338904 w 2782030"/>
              <a:gd name="connsiteY1114" fmla="*/ 869592 h 2683740"/>
              <a:gd name="connsiteX1115" fmla="*/ 154095 w 2782030"/>
              <a:gd name="connsiteY1115" fmla="*/ 869592 h 2683740"/>
              <a:gd name="connsiteX1116" fmla="*/ 157427 w 2782030"/>
              <a:gd name="connsiteY1116" fmla="*/ 869592 h 2683740"/>
              <a:gd name="connsiteX1117" fmla="*/ 154095 w 2782030"/>
              <a:gd name="connsiteY1117" fmla="*/ 880088 h 2683740"/>
              <a:gd name="connsiteX1118" fmla="*/ 147432 w 2782030"/>
              <a:gd name="connsiteY1118" fmla="*/ 887084 h 2683740"/>
              <a:gd name="connsiteX1119" fmla="*/ 154095 w 2782030"/>
              <a:gd name="connsiteY1119" fmla="*/ 869592 h 2683740"/>
              <a:gd name="connsiteX1120" fmla="*/ 2343902 w 2782030"/>
              <a:gd name="connsiteY1120" fmla="*/ 859597 h 2683740"/>
              <a:gd name="connsiteX1121" fmla="*/ 2353897 w 2782030"/>
              <a:gd name="connsiteY1121" fmla="*/ 870842 h 2683740"/>
              <a:gd name="connsiteX1122" fmla="*/ 2353897 w 2782030"/>
              <a:gd name="connsiteY1122" fmla="*/ 874590 h 2683740"/>
              <a:gd name="connsiteX1123" fmla="*/ 2343902 w 2782030"/>
              <a:gd name="connsiteY1123" fmla="*/ 859597 h 2683740"/>
              <a:gd name="connsiteX1124" fmla="*/ 2307009 w 2782030"/>
              <a:gd name="connsiteY1124" fmla="*/ 856052 h 2683740"/>
              <a:gd name="connsiteX1125" fmla="*/ 2307158 w 2782030"/>
              <a:gd name="connsiteY1125" fmla="*/ 856313 h 2683740"/>
              <a:gd name="connsiteX1126" fmla="*/ 2307190 w 2782030"/>
              <a:gd name="connsiteY1126" fmla="*/ 856143 h 2683740"/>
              <a:gd name="connsiteX1127" fmla="*/ 2307142 w 2782030"/>
              <a:gd name="connsiteY1127" fmla="*/ 856052 h 2683740"/>
              <a:gd name="connsiteX1128" fmla="*/ 2590452 w 2782030"/>
              <a:gd name="connsiteY1128" fmla="*/ 847103 h 2683740"/>
              <a:gd name="connsiteX1129" fmla="*/ 2600356 w 2782030"/>
              <a:gd name="connsiteY1129" fmla="*/ 873952 h 2683740"/>
              <a:gd name="connsiteX1130" fmla="*/ 2597115 w 2782030"/>
              <a:gd name="connsiteY1130" fmla="*/ 869030 h 2683740"/>
              <a:gd name="connsiteX1131" fmla="*/ 2593784 w 2782030"/>
              <a:gd name="connsiteY1131" fmla="*/ 863971 h 2683740"/>
              <a:gd name="connsiteX1132" fmla="*/ 2590452 w 2782030"/>
              <a:gd name="connsiteY1132" fmla="*/ 847103 h 2683740"/>
              <a:gd name="connsiteX1133" fmla="*/ 2432193 w 2782030"/>
              <a:gd name="connsiteY1133" fmla="*/ 837108 h 2683740"/>
              <a:gd name="connsiteX1134" fmla="*/ 2436775 w 2782030"/>
              <a:gd name="connsiteY1134" fmla="*/ 848353 h 2683740"/>
              <a:gd name="connsiteX1135" fmla="*/ 2438460 w 2782030"/>
              <a:gd name="connsiteY1135" fmla="*/ 855435 h 2683740"/>
              <a:gd name="connsiteX1136" fmla="*/ 2443855 w 2782030"/>
              <a:gd name="connsiteY1136" fmla="*/ 869593 h 2683740"/>
              <a:gd name="connsiteX1137" fmla="*/ 2438024 w 2782030"/>
              <a:gd name="connsiteY1137" fmla="*/ 860846 h 2683740"/>
              <a:gd name="connsiteX1138" fmla="*/ 2437455 w 2782030"/>
              <a:gd name="connsiteY1138" fmla="*/ 854871 h 2683740"/>
              <a:gd name="connsiteX1139" fmla="*/ 2431777 w 2782030"/>
              <a:gd name="connsiteY1139" fmla="*/ 845853 h 2683740"/>
              <a:gd name="connsiteX1140" fmla="*/ 2432193 w 2782030"/>
              <a:gd name="connsiteY1140" fmla="*/ 837108 h 2683740"/>
              <a:gd name="connsiteX1141" fmla="*/ 2346401 w 2782030"/>
              <a:gd name="connsiteY1141" fmla="*/ 832110 h 2683740"/>
              <a:gd name="connsiteX1142" fmla="*/ 2366392 w 2782030"/>
              <a:gd name="connsiteY1142" fmla="*/ 870170 h 2683740"/>
              <a:gd name="connsiteX1143" fmla="*/ 2359727 w 2782030"/>
              <a:gd name="connsiteY1143" fmla="*/ 859790 h 2683740"/>
              <a:gd name="connsiteX1144" fmla="*/ 2346401 w 2782030"/>
              <a:gd name="connsiteY1144" fmla="*/ 832110 h 2683740"/>
              <a:gd name="connsiteX1145" fmla="*/ 175543 w 2782030"/>
              <a:gd name="connsiteY1145" fmla="*/ 828953 h 2683740"/>
              <a:gd name="connsiteX1146" fmla="*/ 172420 w 2782030"/>
              <a:gd name="connsiteY1146" fmla="*/ 835680 h 2683740"/>
              <a:gd name="connsiteX1147" fmla="*/ 162425 w 2782030"/>
              <a:gd name="connsiteY1147" fmla="*/ 838893 h 2683740"/>
              <a:gd name="connsiteX1148" fmla="*/ 175543 w 2782030"/>
              <a:gd name="connsiteY1148" fmla="*/ 828953 h 2683740"/>
              <a:gd name="connsiteX1149" fmla="*/ 2579624 w 2782030"/>
              <a:gd name="connsiteY1149" fmla="*/ 827111 h 2683740"/>
              <a:gd name="connsiteX1150" fmla="*/ 2582956 w 2782030"/>
              <a:gd name="connsiteY1150" fmla="*/ 842104 h 2683740"/>
              <a:gd name="connsiteX1151" fmla="*/ 2579624 w 2782030"/>
              <a:gd name="connsiteY1151" fmla="*/ 836107 h 2683740"/>
              <a:gd name="connsiteX1152" fmla="*/ 2579624 w 2782030"/>
              <a:gd name="connsiteY1152" fmla="*/ 827111 h 2683740"/>
              <a:gd name="connsiteX1153" fmla="*/ 2331251 w 2782030"/>
              <a:gd name="connsiteY1153" fmla="*/ 825498 h 2683740"/>
              <a:gd name="connsiteX1154" fmla="*/ 2333906 w 2782030"/>
              <a:gd name="connsiteY1154" fmla="*/ 826278 h 2683740"/>
              <a:gd name="connsiteX1155" fmla="*/ 2343902 w 2782030"/>
              <a:gd name="connsiteY1155" fmla="*/ 836274 h 2683740"/>
              <a:gd name="connsiteX1156" fmla="*/ 2331251 w 2782030"/>
              <a:gd name="connsiteY1156" fmla="*/ 825498 h 2683740"/>
              <a:gd name="connsiteX1157" fmla="*/ 2391380 w 2782030"/>
              <a:gd name="connsiteY1157" fmla="*/ 792127 h 2683740"/>
              <a:gd name="connsiteX1158" fmla="*/ 2394711 w 2782030"/>
              <a:gd name="connsiteY1158" fmla="*/ 792127 h 2683740"/>
              <a:gd name="connsiteX1159" fmla="*/ 2401375 w 2782030"/>
              <a:gd name="connsiteY1159" fmla="*/ 802623 h 2683740"/>
              <a:gd name="connsiteX1160" fmla="*/ 2394711 w 2782030"/>
              <a:gd name="connsiteY1160" fmla="*/ 795627 h 2683740"/>
              <a:gd name="connsiteX1161" fmla="*/ 2391380 w 2782030"/>
              <a:gd name="connsiteY1161" fmla="*/ 792127 h 2683740"/>
              <a:gd name="connsiteX1162" fmla="*/ 2481336 w 2782030"/>
              <a:gd name="connsiteY1162" fmla="*/ 782757 h 2683740"/>
              <a:gd name="connsiteX1163" fmla="*/ 2483836 w 2782030"/>
              <a:gd name="connsiteY1163" fmla="*/ 792129 h 2683740"/>
              <a:gd name="connsiteX1164" fmla="*/ 2481336 w 2782030"/>
              <a:gd name="connsiteY1164" fmla="*/ 789005 h 2683740"/>
              <a:gd name="connsiteX1165" fmla="*/ 2481336 w 2782030"/>
              <a:gd name="connsiteY1165" fmla="*/ 782757 h 2683740"/>
              <a:gd name="connsiteX1166" fmla="*/ 2361394 w 2782030"/>
              <a:gd name="connsiteY1166" fmla="*/ 779634 h 2683740"/>
              <a:gd name="connsiteX1167" fmla="*/ 2371390 w 2782030"/>
              <a:gd name="connsiteY1167" fmla="*/ 797127 h 2683740"/>
              <a:gd name="connsiteX1168" fmla="*/ 2368057 w 2782030"/>
              <a:gd name="connsiteY1168" fmla="*/ 793628 h 2683740"/>
              <a:gd name="connsiteX1169" fmla="*/ 2361394 w 2782030"/>
              <a:gd name="connsiteY1169" fmla="*/ 779634 h 2683740"/>
              <a:gd name="connsiteX1170" fmla="*/ 174920 w 2782030"/>
              <a:gd name="connsiteY1170" fmla="*/ 774636 h 2683740"/>
              <a:gd name="connsiteX1171" fmla="*/ 161290 w 2782030"/>
              <a:gd name="connsiteY1171" fmla="*/ 812549 h 2683740"/>
              <a:gd name="connsiteX1172" fmla="*/ 164696 w 2782030"/>
              <a:gd name="connsiteY1172" fmla="*/ 815997 h 2683740"/>
              <a:gd name="connsiteX1173" fmla="*/ 168104 w 2782030"/>
              <a:gd name="connsiteY1173" fmla="*/ 819442 h 2683740"/>
              <a:gd name="connsiteX1174" fmla="*/ 164696 w 2782030"/>
              <a:gd name="connsiteY1174" fmla="*/ 819442 h 2683740"/>
              <a:gd name="connsiteX1175" fmla="*/ 154474 w 2782030"/>
              <a:gd name="connsiteY1175" fmla="*/ 857357 h 2683740"/>
              <a:gd name="connsiteX1176" fmla="*/ 161290 w 2782030"/>
              <a:gd name="connsiteY1176" fmla="*/ 847017 h 2683740"/>
              <a:gd name="connsiteX1177" fmla="*/ 140844 w 2782030"/>
              <a:gd name="connsiteY1177" fmla="*/ 874590 h 2683740"/>
              <a:gd name="connsiteX1178" fmla="*/ 140844 w 2782030"/>
              <a:gd name="connsiteY1178" fmla="*/ 864250 h 2683740"/>
              <a:gd name="connsiteX1179" fmla="*/ 151066 w 2782030"/>
              <a:gd name="connsiteY1179" fmla="*/ 833229 h 2683740"/>
              <a:gd name="connsiteX1180" fmla="*/ 137436 w 2782030"/>
              <a:gd name="connsiteY1180" fmla="*/ 857357 h 2683740"/>
              <a:gd name="connsiteX1181" fmla="*/ 140844 w 2782030"/>
              <a:gd name="connsiteY1181" fmla="*/ 836677 h 2683740"/>
              <a:gd name="connsiteX1182" fmla="*/ 154474 w 2782030"/>
              <a:gd name="connsiteY1182" fmla="*/ 805657 h 2683740"/>
              <a:gd name="connsiteX1183" fmla="*/ 154474 w 2782030"/>
              <a:gd name="connsiteY1183" fmla="*/ 791869 h 2683740"/>
              <a:gd name="connsiteX1184" fmla="*/ 154474 w 2782030"/>
              <a:gd name="connsiteY1184" fmla="*/ 802209 h 2683740"/>
              <a:gd name="connsiteX1185" fmla="*/ 174920 w 2782030"/>
              <a:gd name="connsiteY1185" fmla="*/ 774636 h 2683740"/>
              <a:gd name="connsiteX1186" fmla="*/ 2413869 w 2782030"/>
              <a:gd name="connsiteY1186" fmla="*/ 767973 h 2683740"/>
              <a:gd name="connsiteX1187" fmla="*/ 2428862 w 2782030"/>
              <a:gd name="connsiteY1187" fmla="*/ 784632 h 2683740"/>
              <a:gd name="connsiteX1188" fmla="*/ 2413869 w 2782030"/>
              <a:gd name="connsiteY1188" fmla="*/ 767973 h 2683740"/>
              <a:gd name="connsiteX1189" fmla="*/ 2371390 w 2782030"/>
              <a:gd name="connsiteY1189" fmla="*/ 764641 h 2683740"/>
              <a:gd name="connsiteX1190" fmla="*/ 2380760 w 2782030"/>
              <a:gd name="connsiteY1190" fmla="*/ 782489 h 2683740"/>
              <a:gd name="connsiteX1191" fmla="*/ 2374512 w 2782030"/>
              <a:gd name="connsiteY1191" fmla="*/ 775351 h 2683740"/>
              <a:gd name="connsiteX1192" fmla="*/ 2371390 w 2782030"/>
              <a:gd name="connsiteY1192" fmla="*/ 764641 h 2683740"/>
              <a:gd name="connsiteX1193" fmla="*/ 2326411 w 2782030"/>
              <a:gd name="connsiteY1193" fmla="*/ 764641 h 2683740"/>
              <a:gd name="connsiteX1194" fmla="*/ 2332658 w 2782030"/>
              <a:gd name="connsiteY1194" fmla="*/ 768140 h 2683740"/>
              <a:gd name="connsiteX1195" fmla="*/ 2338906 w 2782030"/>
              <a:gd name="connsiteY1195" fmla="*/ 778635 h 2683740"/>
              <a:gd name="connsiteX1196" fmla="*/ 2335781 w 2782030"/>
              <a:gd name="connsiteY1196" fmla="*/ 775137 h 2683740"/>
              <a:gd name="connsiteX1197" fmla="*/ 2332658 w 2782030"/>
              <a:gd name="connsiteY1197" fmla="*/ 775137 h 2683740"/>
              <a:gd name="connsiteX1198" fmla="*/ 2326411 w 2782030"/>
              <a:gd name="connsiteY1198" fmla="*/ 764641 h 2683740"/>
              <a:gd name="connsiteX1199" fmla="*/ 2218960 w 2782030"/>
              <a:gd name="connsiteY1199" fmla="*/ 764641 h 2683740"/>
              <a:gd name="connsiteX1200" fmla="*/ 2228955 w 2782030"/>
              <a:gd name="connsiteY1200" fmla="*/ 775886 h 2683740"/>
              <a:gd name="connsiteX1201" fmla="*/ 2218960 w 2782030"/>
              <a:gd name="connsiteY1201" fmla="*/ 764641 h 2683740"/>
              <a:gd name="connsiteX1202" fmla="*/ 2399765 w 2782030"/>
              <a:gd name="connsiteY1202" fmla="*/ 751781 h 2683740"/>
              <a:gd name="connsiteX1203" fmla="*/ 2406502 w 2782030"/>
              <a:gd name="connsiteY1203" fmla="*/ 758526 h 2683740"/>
              <a:gd name="connsiteX1204" fmla="*/ 2405658 w 2782030"/>
              <a:gd name="connsiteY1204" fmla="*/ 760212 h 2683740"/>
              <a:gd name="connsiteX1205" fmla="*/ 181166 w 2782030"/>
              <a:gd name="connsiteY1205" fmla="*/ 742151 h 2683740"/>
              <a:gd name="connsiteX1206" fmla="*/ 183508 w 2782030"/>
              <a:gd name="connsiteY1206" fmla="*/ 743557 h 2683740"/>
              <a:gd name="connsiteX1207" fmla="*/ 186957 w 2782030"/>
              <a:gd name="connsiteY1207" fmla="*/ 742617 h 2683740"/>
              <a:gd name="connsiteX1208" fmla="*/ 181166 w 2782030"/>
              <a:gd name="connsiteY1208" fmla="*/ 749648 h 2683740"/>
              <a:gd name="connsiteX1209" fmla="*/ 181166 w 2782030"/>
              <a:gd name="connsiteY1209" fmla="*/ 742151 h 2683740"/>
              <a:gd name="connsiteX1210" fmla="*/ 187725 w 2782030"/>
              <a:gd name="connsiteY1210" fmla="*/ 741683 h 2683740"/>
              <a:gd name="connsiteX1211" fmla="*/ 188663 w 2782030"/>
              <a:gd name="connsiteY1211" fmla="*/ 742151 h 2683740"/>
              <a:gd name="connsiteX1212" fmla="*/ 186957 w 2782030"/>
              <a:gd name="connsiteY1212" fmla="*/ 742617 h 2683740"/>
              <a:gd name="connsiteX1213" fmla="*/ 2346401 w 2782030"/>
              <a:gd name="connsiteY1213" fmla="*/ 739653 h 2683740"/>
              <a:gd name="connsiteX1214" fmla="*/ 2367820 w 2782030"/>
              <a:gd name="connsiteY1214" fmla="*/ 762143 h 2683740"/>
              <a:gd name="connsiteX1215" fmla="*/ 2349971 w 2782030"/>
              <a:gd name="connsiteY1215" fmla="*/ 742866 h 2683740"/>
              <a:gd name="connsiteX1216" fmla="*/ 2353540 w 2782030"/>
              <a:gd name="connsiteY1216" fmla="*/ 752505 h 2683740"/>
              <a:gd name="connsiteX1217" fmla="*/ 2346401 w 2782030"/>
              <a:gd name="connsiteY1217" fmla="*/ 739653 h 2683740"/>
              <a:gd name="connsiteX1218" fmla="*/ 2535111 w 2782030"/>
              <a:gd name="connsiteY1218" fmla="*/ 737311 h 2683740"/>
              <a:gd name="connsiteX1219" fmla="*/ 2541310 w 2782030"/>
              <a:gd name="connsiteY1219" fmla="*/ 747983 h 2683740"/>
              <a:gd name="connsiteX1220" fmla="*/ 2538185 w 2782030"/>
              <a:gd name="connsiteY1220" fmla="*/ 754646 h 2683740"/>
              <a:gd name="connsiteX1221" fmla="*/ 2535111 w 2782030"/>
              <a:gd name="connsiteY1221" fmla="*/ 737311 h 2683740"/>
              <a:gd name="connsiteX1222" fmla="*/ 2187474 w 2782030"/>
              <a:gd name="connsiteY1222" fmla="*/ 729658 h 2683740"/>
              <a:gd name="connsiteX1223" fmla="*/ 2201469 w 2782030"/>
              <a:gd name="connsiteY1223" fmla="*/ 744651 h 2683740"/>
              <a:gd name="connsiteX1224" fmla="*/ 2187474 w 2782030"/>
              <a:gd name="connsiteY1224" fmla="*/ 729658 h 2683740"/>
              <a:gd name="connsiteX1225" fmla="*/ 2308918 w 2782030"/>
              <a:gd name="connsiteY1225" fmla="*/ 724660 h 2683740"/>
              <a:gd name="connsiteX1226" fmla="*/ 2315581 w 2782030"/>
              <a:gd name="connsiteY1226" fmla="*/ 732156 h 2683740"/>
              <a:gd name="connsiteX1227" fmla="*/ 2315581 w 2782030"/>
              <a:gd name="connsiteY1227" fmla="*/ 739653 h 2683740"/>
              <a:gd name="connsiteX1228" fmla="*/ 2308918 w 2782030"/>
              <a:gd name="connsiteY1228" fmla="*/ 724660 h 2683740"/>
              <a:gd name="connsiteX1229" fmla="*/ 194284 w 2782030"/>
              <a:gd name="connsiteY1229" fmla="*/ 717163 h 2683740"/>
              <a:gd name="connsiteX1230" fmla="*/ 197408 w 2782030"/>
              <a:gd name="connsiteY1230" fmla="*/ 720662 h 2683740"/>
              <a:gd name="connsiteX1231" fmla="*/ 184913 w 2782030"/>
              <a:gd name="connsiteY1231" fmla="*/ 734655 h 2683740"/>
              <a:gd name="connsiteX1232" fmla="*/ 194284 w 2782030"/>
              <a:gd name="connsiteY1232" fmla="*/ 717163 h 2683740"/>
              <a:gd name="connsiteX1233" fmla="*/ 2341268 w 2782030"/>
              <a:gd name="connsiteY1233" fmla="*/ 716262 h 2683740"/>
              <a:gd name="connsiteX1234" fmla="*/ 2342468 w 2782030"/>
              <a:gd name="connsiteY1234" fmla="*/ 718035 h 2683740"/>
              <a:gd name="connsiteX1235" fmla="*/ 2341204 w 2782030"/>
              <a:gd name="connsiteY1235" fmla="*/ 716348 h 2683740"/>
              <a:gd name="connsiteX1236" fmla="*/ 2295431 w 2782030"/>
              <a:gd name="connsiteY1236" fmla="*/ 704361 h 2683740"/>
              <a:gd name="connsiteX1237" fmla="*/ 2298655 w 2782030"/>
              <a:gd name="connsiteY1237" fmla="*/ 707912 h 2683740"/>
              <a:gd name="connsiteX1238" fmla="*/ 2302025 w 2782030"/>
              <a:gd name="connsiteY1238" fmla="*/ 714661 h 2683740"/>
              <a:gd name="connsiteX1239" fmla="*/ 2294555 w 2782030"/>
              <a:gd name="connsiteY1239" fmla="*/ 702993 h 2683740"/>
              <a:gd name="connsiteX1240" fmla="*/ 2295431 w 2782030"/>
              <a:gd name="connsiteY1240" fmla="*/ 704361 h 2683740"/>
              <a:gd name="connsiteX1241" fmla="*/ 2294443 w 2782030"/>
              <a:gd name="connsiteY1241" fmla="*/ 703273 h 2683740"/>
              <a:gd name="connsiteX1242" fmla="*/ 2305395 w 2782030"/>
              <a:gd name="connsiteY1242" fmla="*/ 684293 h 2683740"/>
              <a:gd name="connsiteX1243" fmla="*/ 2315507 w 2782030"/>
              <a:gd name="connsiteY1243" fmla="*/ 697791 h 2683740"/>
              <a:gd name="connsiteX1244" fmla="*/ 2322247 w 2782030"/>
              <a:gd name="connsiteY1244" fmla="*/ 704539 h 2683740"/>
              <a:gd name="connsiteX1245" fmla="*/ 2316769 w 2782030"/>
              <a:gd name="connsiteY1245" fmla="*/ 703695 h 2683740"/>
              <a:gd name="connsiteX1246" fmla="*/ 2318877 w 2782030"/>
              <a:gd name="connsiteY1246" fmla="*/ 707912 h 2683740"/>
              <a:gd name="connsiteX1247" fmla="*/ 2305395 w 2782030"/>
              <a:gd name="connsiteY1247" fmla="*/ 684293 h 2683740"/>
              <a:gd name="connsiteX1248" fmla="*/ 2475977 w 2782030"/>
              <a:gd name="connsiteY1248" fmla="*/ 672270 h 2683740"/>
              <a:gd name="connsiteX1249" fmla="*/ 2484825 w 2782030"/>
              <a:gd name="connsiteY1249" fmla="*/ 680744 h 2683740"/>
              <a:gd name="connsiteX1250" fmla="*/ 2488195 w 2782030"/>
              <a:gd name="connsiteY1250" fmla="*/ 687523 h 2683740"/>
              <a:gd name="connsiteX1251" fmla="*/ 2484825 w 2782030"/>
              <a:gd name="connsiteY1251" fmla="*/ 690912 h 2683740"/>
              <a:gd name="connsiteX1252" fmla="*/ 2491565 w 2782030"/>
              <a:gd name="connsiteY1252" fmla="*/ 701080 h 2683740"/>
              <a:gd name="connsiteX1253" fmla="*/ 2494936 w 2782030"/>
              <a:gd name="connsiteY1253" fmla="*/ 704471 h 2683740"/>
              <a:gd name="connsiteX1254" fmla="*/ 2505048 w 2782030"/>
              <a:gd name="connsiteY1254" fmla="*/ 711249 h 2683740"/>
              <a:gd name="connsiteX1255" fmla="*/ 2538752 w 2782030"/>
              <a:gd name="connsiteY1255" fmla="*/ 779039 h 2683740"/>
              <a:gd name="connsiteX1256" fmla="*/ 2552234 w 2782030"/>
              <a:gd name="connsiteY1256" fmla="*/ 809544 h 2683740"/>
              <a:gd name="connsiteX1257" fmla="*/ 2569087 w 2782030"/>
              <a:gd name="connsiteY1257" fmla="*/ 843440 h 2683740"/>
              <a:gd name="connsiteX1258" fmla="*/ 2569087 w 2782030"/>
              <a:gd name="connsiteY1258" fmla="*/ 850220 h 2683740"/>
              <a:gd name="connsiteX1259" fmla="*/ 2585939 w 2782030"/>
              <a:gd name="connsiteY1259" fmla="*/ 880725 h 2683740"/>
              <a:gd name="connsiteX1260" fmla="*/ 2592681 w 2782030"/>
              <a:gd name="connsiteY1260" fmla="*/ 911231 h 2683740"/>
              <a:gd name="connsiteX1261" fmla="*/ 2616275 w 2782030"/>
              <a:gd name="connsiteY1261" fmla="*/ 979021 h 2683740"/>
              <a:gd name="connsiteX1262" fmla="*/ 2609533 w 2782030"/>
              <a:gd name="connsiteY1262" fmla="*/ 968852 h 2683740"/>
              <a:gd name="connsiteX1263" fmla="*/ 2609533 w 2782030"/>
              <a:gd name="connsiteY1263" fmla="*/ 979021 h 2683740"/>
              <a:gd name="connsiteX1264" fmla="*/ 2612903 w 2782030"/>
              <a:gd name="connsiteY1264" fmla="*/ 982410 h 2683740"/>
              <a:gd name="connsiteX1265" fmla="*/ 2616275 w 2782030"/>
              <a:gd name="connsiteY1265" fmla="*/ 1009526 h 2683740"/>
              <a:gd name="connsiteX1266" fmla="*/ 2612903 w 2782030"/>
              <a:gd name="connsiteY1266" fmla="*/ 995969 h 2683740"/>
              <a:gd name="connsiteX1267" fmla="*/ 2606163 w 2782030"/>
              <a:gd name="connsiteY1267" fmla="*/ 985800 h 2683740"/>
              <a:gd name="connsiteX1268" fmla="*/ 2562346 w 2782030"/>
              <a:gd name="connsiteY1268" fmla="*/ 863777 h 2683740"/>
              <a:gd name="connsiteX1269" fmla="*/ 2558976 w 2782030"/>
              <a:gd name="connsiteY1269" fmla="*/ 860388 h 2683740"/>
              <a:gd name="connsiteX1270" fmla="*/ 2548864 w 2782030"/>
              <a:gd name="connsiteY1270" fmla="*/ 833272 h 2683740"/>
              <a:gd name="connsiteX1271" fmla="*/ 2525270 w 2782030"/>
              <a:gd name="connsiteY1271" fmla="*/ 775650 h 2683740"/>
              <a:gd name="connsiteX1272" fmla="*/ 2498306 w 2782030"/>
              <a:gd name="connsiteY1272" fmla="*/ 734976 h 2683740"/>
              <a:gd name="connsiteX1273" fmla="*/ 2488195 w 2782030"/>
              <a:gd name="connsiteY1273" fmla="*/ 701080 h 2683740"/>
              <a:gd name="connsiteX1274" fmla="*/ 2481454 w 2782030"/>
              <a:gd name="connsiteY1274" fmla="*/ 680744 h 2683740"/>
              <a:gd name="connsiteX1275" fmla="*/ 2474713 w 2782030"/>
              <a:gd name="connsiteY1275" fmla="*/ 673966 h 2683740"/>
              <a:gd name="connsiteX1276" fmla="*/ 2475977 w 2782030"/>
              <a:gd name="connsiteY1276" fmla="*/ 672270 h 2683740"/>
              <a:gd name="connsiteX1277" fmla="*/ 2182102 w 2782030"/>
              <a:gd name="connsiteY1277" fmla="*/ 672184 h 2683740"/>
              <a:gd name="connsiteX1278" fmla="*/ 2191474 w 2782030"/>
              <a:gd name="connsiteY1278" fmla="*/ 687177 h 2683740"/>
              <a:gd name="connsiteX1279" fmla="*/ 2182102 w 2782030"/>
              <a:gd name="connsiteY1279" fmla="*/ 672184 h 2683740"/>
              <a:gd name="connsiteX1280" fmla="*/ 2288545 w 2782030"/>
              <a:gd name="connsiteY1280" fmla="*/ 667422 h 2683740"/>
              <a:gd name="connsiteX1281" fmla="*/ 2305395 w 2782030"/>
              <a:gd name="connsiteY1281" fmla="*/ 684293 h 2683740"/>
              <a:gd name="connsiteX1282" fmla="*/ 2288545 w 2782030"/>
              <a:gd name="connsiteY1282" fmla="*/ 667422 h 2683740"/>
              <a:gd name="connsiteX1283" fmla="*/ 2274027 w 2782030"/>
              <a:gd name="connsiteY1283" fmla="*/ 646486 h 2683740"/>
              <a:gd name="connsiteX1284" fmla="*/ 2275065 w 2782030"/>
              <a:gd name="connsiteY1284" fmla="*/ 647177 h 2683740"/>
              <a:gd name="connsiteX1285" fmla="*/ 2274906 w 2782030"/>
              <a:gd name="connsiteY1285" fmla="*/ 647495 h 2683740"/>
              <a:gd name="connsiteX1286" fmla="*/ 2271695 w 2782030"/>
              <a:gd name="connsiteY1286" fmla="*/ 643803 h 2683740"/>
              <a:gd name="connsiteX1287" fmla="*/ 2274027 w 2782030"/>
              <a:gd name="connsiteY1287" fmla="*/ 646486 h 2683740"/>
              <a:gd name="connsiteX1288" fmla="*/ 2273170 w 2782030"/>
              <a:gd name="connsiteY1288" fmla="*/ 645913 h 2683740"/>
              <a:gd name="connsiteX1289" fmla="*/ 2104014 w 2782030"/>
              <a:gd name="connsiteY1289" fmla="*/ 620542 h 2683740"/>
              <a:gd name="connsiteX1290" fmla="*/ 2110677 w 2782030"/>
              <a:gd name="connsiteY1290" fmla="*/ 620542 h 2683740"/>
              <a:gd name="connsiteX1291" fmla="*/ 2124005 w 2782030"/>
              <a:gd name="connsiteY1291" fmla="*/ 633868 h 2683740"/>
              <a:gd name="connsiteX1292" fmla="*/ 2120672 w 2782030"/>
              <a:gd name="connsiteY1292" fmla="*/ 637200 h 2683740"/>
              <a:gd name="connsiteX1293" fmla="*/ 2104014 w 2782030"/>
              <a:gd name="connsiteY1293" fmla="*/ 620542 h 2683740"/>
              <a:gd name="connsiteX1294" fmla="*/ 2096518 w 2782030"/>
              <a:gd name="connsiteY1294" fmla="*/ 620333 h 2683740"/>
              <a:gd name="connsiteX1295" fmla="*/ 2111511 w 2782030"/>
              <a:gd name="connsiteY1295" fmla="*/ 629705 h 2683740"/>
              <a:gd name="connsiteX1296" fmla="*/ 2096518 w 2782030"/>
              <a:gd name="connsiteY1296" fmla="*/ 620333 h 2683740"/>
              <a:gd name="connsiteX1297" fmla="*/ 2165236 w 2782030"/>
              <a:gd name="connsiteY1297" fmla="*/ 617210 h 2683740"/>
              <a:gd name="connsiteX1298" fmla="*/ 2168984 w 2782030"/>
              <a:gd name="connsiteY1298" fmla="*/ 620959 h 2683740"/>
              <a:gd name="connsiteX1299" fmla="*/ 2165179 w 2782030"/>
              <a:gd name="connsiteY1299" fmla="*/ 617378 h 2683740"/>
              <a:gd name="connsiteX1300" fmla="*/ 2141497 w 2782030"/>
              <a:gd name="connsiteY1300" fmla="*/ 617210 h 2683740"/>
              <a:gd name="connsiteX1301" fmla="*/ 2153992 w 2782030"/>
              <a:gd name="connsiteY1301" fmla="*/ 629705 h 2683740"/>
              <a:gd name="connsiteX1302" fmla="*/ 2141497 w 2782030"/>
              <a:gd name="connsiteY1302" fmla="*/ 617210 h 2683740"/>
              <a:gd name="connsiteX1303" fmla="*/ 2106514 w 2782030"/>
              <a:gd name="connsiteY1303" fmla="*/ 614712 h 2683740"/>
              <a:gd name="connsiteX1304" fmla="*/ 2126504 w 2782030"/>
              <a:gd name="connsiteY1304" fmla="*/ 626706 h 2683740"/>
              <a:gd name="connsiteX1305" fmla="*/ 2106514 w 2782030"/>
              <a:gd name="connsiteY1305" fmla="*/ 614712 h 2683740"/>
              <a:gd name="connsiteX1306" fmla="*/ 2161019 w 2782030"/>
              <a:gd name="connsiteY1306" fmla="*/ 613462 h 2683740"/>
              <a:gd name="connsiteX1307" fmla="*/ 2165179 w 2782030"/>
              <a:gd name="connsiteY1307" fmla="*/ 617378 h 2683740"/>
              <a:gd name="connsiteX1308" fmla="*/ 2164767 w 2782030"/>
              <a:gd name="connsiteY1308" fmla="*/ 618615 h 2683740"/>
              <a:gd name="connsiteX1309" fmla="*/ 2161486 w 2782030"/>
              <a:gd name="connsiteY1309" fmla="*/ 617210 h 2683740"/>
              <a:gd name="connsiteX1310" fmla="*/ 2161019 w 2782030"/>
              <a:gd name="connsiteY1310" fmla="*/ 613462 h 2683740"/>
              <a:gd name="connsiteX1311" fmla="*/ 2091522 w 2782030"/>
              <a:gd name="connsiteY1311" fmla="*/ 598189 h 2683740"/>
              <a:gd name="connsiteX1312" fmla="*/ 2093073 w 2782030"/>
              <a:gd name="connsiteY1312" fmla="*/ 598673 h 2683740"/>
              <a:gd name="connsiteX1313" fmla="*/ 2099814 w 2782030"/>
              <a:gd name="connsiteY1313" fmla="*/ 603312 h 2683740"/>
              <a:gd name="connsiteX1314" fmla="*/ 2106555 w 2782030"/>
              <a:gd name="connsiteY1314" fmla="*/ 613435 h 2683740"/>
              <a:gd name="connsiteX1315" fmla="*/ 2099814 w 2782030"/>
              <a:gd name="connsiteY1315" fmla="*/ 616810 h 2683740"/>
              <a:gd name="connsiteX1316" fmla="*/ 2093073 w 2782030"/>
              <a:gd name="connsiteY1316" fmla="*/ 606687 h 2683740"/>
              <a:gd name="connsiteX1317" fmla="*/ 2097760 w 2782030"/>
              <a:gd name="connsiteY1317" fmla="*/ 604789 h 2683740"/>
              <a:gd name="connsiteX1318" fmla="*/ 2126504 w 2782030"/>
              <a:gd name="connsiteY1318" fmla="*/ 594721 h 2683740"/>
              <a:gd name="connsiteX1319" fmla="*/ 2141497 w 2782030"/>
              <a:gd name="connsiteY1319" fmla="*/ 609714 h 2683740"/>
              <a:gd name="connsiteX1320" fmla="*/ 2130252 w 2782030"/>
              <a:gd name="connsiteY1320" fmla="*/ 603717 h 2683740"/>
              <a:gd name="connsiteX1321" fmla="*/ 2126504 w 2782030"/>
              <a:gd name="connsiteY1321" fmla="*/ 594721 h 2683740"/>
              <a:gd name="connsiteX1322" fmla="*/ 2088210 w 2782030"/>
              <a:gd name="connsiteY1322" fmla="*/ 594683 h 2683740"/>
              <a:gd name="connsiteX1323" fmla="*/ 2091522 w 2782030"/>
              <a:gd name="connsiteY1323" fmla="*/ 598189 h 2683740"/>
              <a:gd name="connsiteX1324" fmla="*/ 2086333 w 2782030"/>
              <a:gd name="connsiteY1324" fmla="*/ 596564 h 2683740"/>
              <a:gd name="connsiteX1325" fmla="*/ 2110261 w 2782030"/>
              <a:gd name="connsiteY1325" fmla="*/ 589723 h 2683740"/>
              <a:gd name="connsiteX1326" fmla="*/ 2121507 w 2782030"/>
              <a:gd name="connsiteY1326" fmla="*/ 599719 h 2683740"/>
              <a:gd name="connsiteX1327" fmla="*/ 2110261 w 2782030"/>
              <a:gd name="connsiteY1327" fmla="*/ 589723 h 2683740"/>
              <a:gd name="connsiteX1328" fmla="*/ 2140090 w 2782030"/>
              <a:gd name="connsiteY1328" fmla="*/ 579259 h 2683740"/>
              <a:gd name="connsiteX1329" fmla="*/ 2148993 w 2782030"/>
              <a:gd name="connsiteY1329" fmla="*/ 587224 h 2683740"/>
              <a:gd name="connsiteX1330" fmla="*/ 2134000 w 2782030"/>
              <a:gd name="connsiteY1330" fmla="*/ 579726 h 2683740"/>
              <a:gd name="connsiteX1331" fmla="*/ 2140090 w 2782030"/>
              <a:gd name="connsiteY1331" fmla="*/ 579259 h 2683740"/>
              <a:gd name="connsiteX1332" fmla="*/ 2354990 w 2782030"/>
              <a:gd name="connsiteY1332" fmla="*/ 575510 h 2683740"/>
              <a:gd name="connsiteX1333" fmla="*/ 2363892 w 2782030"/>
              <a:gd name="connsiteY1333" fmla="*/ 583476 h 2683740"/>
              <a:gd name="connsiteX1334" fmla="*/ 2348899 w 2782030"/>
              <a:gd name="connsiteY1334" fmla="*/ 575979 h 2683740"/>
              <a:gd name="connsiteX1335" fmla="*/ 2354990 w 2782030"/>
              <a:gd name="connsiteY1335" fmla="*/ 575510 h 2683740"/>
              <a:gd name="connsiteX1336" fmla="*/ 2086879 w 2782030"/>
              <a:gd name="connsiteY1336" fmla="*/ 569733 h 2683740"/>
              <a:gd name="connsiteX1337" fmla="*/ 2096518 w 2782030"/>
              <a:gd name="connsiteY1337" fmla="*/ 582228 h 2683740"/>
              <a:gd name="connsiteX1338" fmla="*/ 2074028 w 2782030"/>
              <a:gd name="connsiteY1338" fmla="*/ 572856 h 2683740"/>
              <a:gd name="connsiteX1339" fmla="*/ 2086879 w 2782030"/>
              <a:gd name="connsiteY1339" fmla="*/ 569733 h 2683740"/>
              <a:gd name="connsiteX1340" fmla="*/ 2074028 w 2782030"/>
              <a:gd name="connsiteY1340" fmla="*/ 559737 h 2683740"/>
              <a:gd name="connsiteX1341" fmla="*/ 2091521 w 2782030"/>
              <a:gd name="connsiteY1341" fmla="*/ 569108 h 2683740"/>
              <a:gd name="connsiteX1342" fmla="*/ 2074028 w 2782030"/>
              <a:gd name="connsiteY1342" fmla="*/ 559737 h 2683740"/>
              <a:gd name="connsiteX1343" fmla="*/ 2048228 w 2782030"/>
              <a:gd name="connsiteY1343" fmla="*/ 542323 h 2683740"/>
              <a:gd name="connsiteX1344" fmla="*/ 2056537 w 2782030"/>
              <a:gd name="connsiteY1344" fmla="*/ 543495 h 2683740"/>
              <a:gd name="connsiteX1345" fmla="*/ 2053038 w 2782030"/>
              <a:gd name="connsiteY1345" fmla="*/ 549742 h 2683740"/>
              <a:gd name="connsiteX1346" fmla="*/ 2044728 w 2782030"/>
              <a:gd name="connsiteY1346" fmla="*/ 545056 h 2683740"/>
              <a:gd name="connsiteX1347" fmla="*/ 2042775 w 2782030"/>
              <a:gd name="connsiteY1347" fmla="*/ 543446 h 2683740"/>
              <a:gd name="connsiteX1348" fmla="*/ 2039045 w 2782030"/>
              <a:gd name="connsiteY1348" fmla="*/ 540370 h 2683740"/>
              <a:gd name="connsiteX1349" fmla="*/ 2042775 w 2782030"/>
              <a:gd name="connsiteY1349" fmla="*/ 543446 h 2683740"/>
              <a:gd name="connsiteX1350" fmla="*/ 2042542 w 2782030"/>
              <a:gd name="connsiteY1350" fmla="*/ 543495 h 2683740"/>
              <a:gd name="connsiteX1351" fmla="*/ 2039045 w 2782030"/>
              <a:gd name="connsiteY1351" fmla="*/ 540370 h 2683740"/>
              <a:gd name="connsiteX1352" fmla="*/ 2026551 w 2782030"/>
              <a:gd name="connsiteY1352" fmla="*/ 530250 h 2683740"/>
              <a:gd name="connsiteX1353" fmla="*/ 2039402 w 2782030"/>
              <a:gd name="connsiteY1353" fmla="*/ 536248 h 2683740"/>
              <a:gd name="connsiteX1354" fmla="*/ 2039402 w 2782030"/>
              <a:gd name="connsiteY1354" fmla="*/ 530250 h 2683740"/>
              <a:gd name="connsiteX1355" fmla="*/ 2045829 w 2782030"/>
              <a:gd name="connsiteY1355" fmla="*/ 536248 h 2683740"/>
              <a:gd name="connsiteX1356" fmla="*/ 2039402 w 2782030"/>
              <a:gd name="connsiteY1356" fmla="*/ 539246 h 2683740"/>
              <a:gd name="connsiteX1357" fmla="*/ 2026551 w 2782030"/>
              <a:gd name="connsiteY1357" fmla="*/ 530250 h 2683740"/>
              <a:gd name="connsiteX1358" fmla="*/ 2168984 w 2782030"/>
              <a:gd name="connsiteY1358" fmla="*/ 529751 h 2683740"/>
              <a:gd name="connsiteX1359" fmla="*/ 2168984 w 2782030"/>
              <a:gd name="connsiteY1359" fmla="*/ 536748 h 2683740"/>
              <a:gd name="connsiteX1360" fmla="*/ 2168984 w 2782030"/>
              <a:gd name="connsiteY1360" fmla="*/ 529751 h 2683740"/>
              <a:gd name="connsiteX1361" fmla="*/ 1983238 w 2782030"/>
              <a:gd name="connsiteY1361" fmla="*/ 529751 h 2683740"/>
              <a:gd name="connsiteX1362" fmla="*/ 1983238 w 2782030"/>
              <a:gd name="connsiteY1362" fmla="*/ 542246 h 2683740"/>
              <a:gd name="connsiteX1363" fmla="*/ 1983238 w 2782030"/>
              <a:gd name="connsiteY1363" fmla="*/ 529751 h 2683740"/>
              <a:gd name="connsiteX1364" fmla="*/ 2026551 w 2782030"/>
              <a:gd name="connsiteY1364" fmla="*/ 523088 h 2683740"/>
              <a:gd name="connsiteX1365" fmla="*/ 2036547 w 2782030"/>
              <a:gd name="connsiteY1365" fmla="*/ 529751 h 2683740"/>
              <a:gd name="connsiteX1366" fmla="*/ 2026551 w 2782030"/>
              <a:gd name="connsiteY1366" fmla="*/ 523088 h 2683740"/>
              <a:gd name="connsiteX1367" fmla="*/ 432845 w 2782030"/>
              <a:gd name="connsiteY1367" fmla="*/ 523087 h 2683740"/>
              <a:gd name="connsiteX1368" fmla="*/ 422303 w 2782030"/>
              <a:gd name="connsiteY1368" fmla="*/ 530584 h 2683740"/>
              <a:gd name="connsiteX1369" fmla="*/ 431299 w 2782030"/>
              <a:gd name="connsiteY1369" fmla="*/ 523920 h 2683740"/>
              <a:gd name="connsiteX1370" fmla="*/ 432845 w 2782030"/>
              <a:gd name="connsiteY1370" fmla="*/ 523087 h 2683740"/>
              <a:gd name="connsiteX1371" fmla="*/ 1965329 w 2782030"/>
              <a:gd name="connsiteY1371" fmla="*/ 519756 h 2683740"/>
              <a:gd name="connsiteX1372" fmla="*/ 1971577 w 2782030"/>
              <a:gd name="connsiteY1372" fmla="*/ 529751 h 2683740"/>
              <a:gd name="connsiteX1373" fmla="*/ 1968452 w 2782030"/>
              <a:gd name="connsiteY1373" fmla="*/ 529751 h 2683740"/>
              <a:gd name="connsiteX1374" fmla="*/ 1968452 w 2782030"/>
              <a:gd name="connsiteY1374" fmla="*/ 526419 h 2683740"/>
              <a:gd name="connsiteX1375" fmla="*/ 1962205 w 2782030"/>
              <a:gd name="connsiteY1375" fmla="*/ 526419 h 2683740"/>
              <a:gd name="connsiteX1376" fmla="*/ 1965329 w 2782030"/>
              <a:gd name="connsiteY1376" fmla="*/ 519756 h 2683740"/>
              <a:gd name="connsiteX1377" fmla="*/ 2271436 w 2782030"/>
              <a:gd name="connsiteY1377" fmla="*/ 509761 h 2683740"/>
              <a:gd name="connsiteX1378" fmla="*/ 2274896 w 2782030"/>
              <a:gd name="connsiteY1378" fmla="*/ 509761 h 2683740"/>
              <a:gd name="connsiteX1379" fmla="*/ 2299115 w 2782030"/>
              <a:gd name="connsiteY1379" fmla="*/ 533084 h 2683740"/>
              <a:gd name="connsiteX1380" fmla="*/ 2312955 w 2782030"/>
              <a:gd name="connsiteY1380" fmla="*/ 546410 h 2683740"/>
              <a:gd name="connsiteX1381" fmla="*/ 2326795 w 2782030"/>
              <a:gd name="connsiteY1381" fmla="*/ 559737 h 2683740"/>
              <a:gd name="connsiteX1382" fmla="*/ 2330254 w 2782030"/>
              <a:gd name="connsiteY1382" fmla="*/ 566400 h 2683740"/>
              <a:gd name="connsiteX1383" fmla="*/ 2351015 w 2782030"/>
              <a:gd name="connsiteY1383" fmla="*/ 586391 h 2683740"/>
              <a:gd name="connsiteX1384" fmla="*/ 2351015 w 2782030"/>
              <a:gd name="connsiteY1384" fmla="*/ 599719 h 2683740"/>
              <a:gd name="connsiteX1385" fmla="*/ 2357934 w 2782030"/>
              <a:gd name="connsiteY1385" fmla="*/ 603051 h 2683740"/>
              <a:gd name="connsiteX1386" fmla="*/ 2354475 w 2782030"/>
              <a:gd name="connsiteY1386" fmla="*/ 606382 h 2683740"/>
              <a:gd name="connsiteX1387" fmla="*/ 2337174 w 2782030"/>
              <a:gd name="connsiteY1387" fmla="*/ 586391 h 2683740"/>
              <a:gd name="connsiteX1388" fmla="*/ 2316415 w 2782030"/>
              <a:gd name="connsiteY1388" fmla="*/ 566400 h 2683740"/>
              <a:gd name="connsiteX1389" fmla="*/ 2309496 w 2782030"/>
              <a:gd name="connsiteY1389" fmla="*/ 556405 h 2683740"/>
              <a:gd name="connsiteX1390" fmla="*/ 2309496 w 2782030"/>
              <a:gd name="connsiteY1390" fmla="*/ 553074 h 2683740"/>
              <a:gd name="connsiteX1391" fmla="*/ 2271436 w 2782030"/>
              <a:gd name="connsiteY1391" fmla="*/ 509761 h 2683740"/>
              <a:gd name="connsiteX1392" fmla="*/ 2007436 w 2782030"/>
              <a:gd name="connsiteY1392" fmla="*/ 504255 h 2683740"/>
              <a:gd name="connsiteX1393" fmla="*/ 2016734 w 2782030"/>
              <a:gd name="connsiteY1393" fmla="*/ 511362 h 2683740"/>
              <a:gd name="connsiteX1394" fmla="*/ 2005133 w 2782030"/>
              <a:gd name="connsiteY1394" fmla="*/ 510074 h 2683740"/>
              <a:gd name="connsiteX1395" fmla="*/ 2012271 w 2782030"/>
              <a:gd name="connsiteY1395" fmla="*/ 510074 h 2683740"/>
              <a:gd name="connsiteX1396" fmla="*/ 2203967 w 2782030"/>
              <a:gd name="connsiteY1396" fmla="*/ 502888 h 2683740"/>
              <a:gd name="connsiteX1397" fmla="*/ 2210964 w 2782030"/>
              <a:gd name="connsiteY1397" fmla="*/ 502888 h 2683740"/>
              <a:gd name="connsiteX1398" fmla="*/ 2221460 w 2782030"/>
              <a:gd name="connsiteY1398" fmla="*/ 512260 h 2683740"/>
              <a:gd name="connsiteX1399" fmla="*/ 2203967 w 2782030"/>
              <a:gd name="connsiteY1399" fmla="*/ 502888 h 2683740"/>
              <a:gd name="connsiteX1400" fmla="*/ 2036547 w 2782030"/>
              <a:gd name="connsiteY1400" fmla="*/ 499766 h 2683740"/>
              <a:gd name="connsiteX1401" fmla="*/ 2054039 w 2782030"/>
              <a:gd name="connsiteY1401" fmla="*/ 512260 h 2683740"/>
              <a:gd name="connsiteX1402" fmla="*/ 2036547 w 2782030"/>
              <a:gd name="connsiteY1402" fmla="*/ 502888 h 2683740"/>
              <a:gd name="connsiteX1403" fmla="*/ 2036547 w 2782030"/>
              <a:gd name="connsiteY1403" fmla="*/ 499766 h 2683740"/>
              <a:gd name="connsiteX1404" fmla="*/ 2001563 w 2782030"/>
              <a:gd name="connsiteY1404" fmla="*/ 499766 h 2683740"/>
              <a:gd name="connsiteX1405" fmla="*/ 2006916 w 2782030"/>
              <a:gd name="connsiteY1405" fmla="*/ 503631 h 2683740"/>
              <a:gd name="connsiteX1406" fmla="*/ 2007436 w 2782030"/>
              <a:gd name="connsiteY1406" fmla="*/ 504255 h 2683740"/>
              <a:gd name="connsiteX1407" fmla="*/ 1936093 w 2782030"/>
              <a:gd name="connsiteY1407" fmla="*/ 499766 h 2683740"/>
              <a:gd name="connsiteX1408" fmla="*/ 1939592 w 2782030"/>
              <a:gd name="connsiteY1408" fmla="*/ 499766 h 2683740"/>
              <a:gd name="connsiteX1409" fmla="*/ 1946589 w 2782030"/>
              <a:gd name="connsiteY1409" fmla="*/ 509136 h 2683740"/>
              <a:gd name="connsiteX1410" fmla="*/ 1936093 w 2782030"/>
              <a:gd name="connsiteY1410" fmla="*/ 506013 h 2683740"/>
              <a:gd name="connsiteX1411" fmla="*/ 1943090 w 2782030"/>
              <a:gd name="connsiteY1411" fmla="*/ 506013 h 2683740"/>
              <a:gd name="connsiteX1412" fmla="*/ 1936093 w 2782030"/>
              <a:gd name="connsiteY1412" fmla="*/ 499766 h 2683740"/>
              <a:gd name="connsiteX1413" fmla="*/ 2108621 w 2782030"/>
              <a:gd name="connsiteY1413" fmla="*/ 497954 h 2683740"/>
              <a:gd name="connsiteX1414" fmla="*/ 2121507 w 2782030"/>
              <a:gd name="connsiteY1414" fmla="*/ 509761 h 2683740"/>
              <a:gd name="connsiteX1415" fmla="*/ 2108621 w 2782030"/>
              <a:gd name="connsiteY1415" fmla="*/ 497954 h 2683740"/>
              <a:gd name="connsiteX1416" fmla="*/ 1890960 w 2782030"/>
              <a:gd name="connsiteY1416" fmla="*/ 496661 h 2683740"/>
              <a:gd name="connsiteX1417" fmla="*/ 1907712 w 2782030"/>
              <a:gd name="connsiteY1417" fmla="*/ 504837 h 2683740"/>
              <a:gd name="connsiteX1418" fmla="*/ 1907712 w 2782030"/>
              <a:gd name="connsiteY1418" fmla="*/ 502087 h 2683740"/>
              <a:gd name="connsiteX1419" fmla="*/ 1896338 w 2782030"/>
              <a:gd name="connsiteY1419" fmla="*/ 498712 h 2683740"/>
              <a:gd name="connsiteX1420" fmla="*/ 2066532 w 2782030"/>
              <a:gd name="connsiteY1420" fmla="*/ 492268 h 2683740"/>
              <a:gd name="connsiteX1421" fmla="*/ 2096518 w 2782030"/>
              <a:gd name="connsiteY1421" fmla="*/ 509761 h 2683740"/>
              <a:gd name="connsiteX1422" fmla="*/ 2066532 w 2782030"/>
              <a:gd name="connsiteY1422" fmla="*/ 492268 h 2683740"/>
              <a:gd name="connsiteX1423" fmla="*/ 1864127 w 2782030"/>
              <a:gd name="connsiteY1423" fmla="*/ 478525 h 2683740"/>
              <a:gd name="connsiteX1424" fmla="*/ 1879119 w 2782030"/>
              <a:gd name="connsiteY1424" fmla="*/ 489770 h 2683740"/>
              <a:gd name="connsiteX1425" fmla="*/ 1871622 w 2782030"/>
              <a:gd name="connsiteY1425" fmla="*/ 486022 h 2683740"/>
              <a:gd name="connsiteX1426" fmla="*/ 1864127 w 2782030"/>
              <a:gd name="connsiteY1426" fmla="*/ 478525 h 2683740"/>
              <a:gd name="connsiteX1427" fmla="*/ 2059372 w 2782030"/>
              <a:gd name="connsiteY1427" fmla="*/ 475094 h 2683740"/>
              <a:gd name="connsiteX1428" fmla="*/ 2062742 w 2782030"/>
              <a:gd name="connsiteY1428" fmla="*/ 478467 h 2683740"/>
              <a:gd name="connsiteX1429" fmla="*/ 2069482 w 2782030"/>
              <a:gd name="connsiteY1429" fmla="*/ 481842 h 2683740"/>
              <a:gd name="connsiteX1430" fmla="*/ 2076222 w 2782030"/>
              <a:gd name="connsiteY1430" fmla="*/ 491964 h 2683740"/>
              <a:gd name="connsiteX1431" fmla="*/ 2062742 w 2782030"/>
              <a:gd name="connsiteY1431" fmla="*/ 485216 h 2683740"/>
              <a:gd name="connsiteX1432" fmla="*/ 489772 w 2782030"/>
              <a:gd name="connsiteY1432" fmla="*/ 472279 h 2683740"/>
              <a:gd name="connsiteX1433" fmla="*/ 475777 w 2782030"/>
              <a:gd name="connsiteY1433" fmla="*/ 492270 h 2683740"/>
              <a:gd name="connsiteX1434" fmla="*/ 489772 w 2782030"/>
              <a:gd name="connsiteY1434" fmla="*/ 472279 h 2683740"/>
              <a:gd name="connsiteX1435" fmla="*/ 1906171 w 2782030"/>
              <a:gd name="connsiteY1435" fmla="*/ 472200 h 2683740"/>
              <a:gd name="connsiteX1436" fmla="*/ 1921193 w 2782030"/>
              <a:gd name="connsiteY1436" fmla="*/ 478467 h 2683740"/>
              <a:gd name="connsiteX1437" fmla="*/ 1921193 w 2782030"/>
              <a:gd name="connsiteY1437" fmla="*/ 479726 h 2683740"/>
              <a:gd name="connsiteX1438" fmla="*/ 1913189 w 2782030"/>
              <a:gd name="connsiteY1438" fmla="*/ 475515 h 2683740"/>
              <a:gd name="connsiteX1439" fmla="*/ 1880750 w 2782030"/>
              <a:gd name="connsiteY1439" fmla="*/ 461596 h 2683740"/>
              <a:gd name="connsiteX1440" fmla="*/ 1890862 w 2782030"/>
              <a:gd name="connsiteY1440" fmla="*/ 464971 h 2683740"/>
              <a:gd name="connsiteX1441" fmla="*/ 1906171 w 2782030"/>
              <a:gd name="connsiteY1441" fmla="*/ 472200 h 2683740"/>
              <a:gd name="connsiteX1442" fmla="*/ 1840308 w 2782030"/>
              <a:gd name="connsiteY1442" fmla="*/ 448100 h 2683740"/>
              <a:gd name="connsiteX1443" fmla="*/ 1850420 w 2782030"/>
              <a:gd name="connsiteY1443" fmla="*/ 454848 h 2683740"/>
              <a:gd name="connsiteX1444" fmla="*/ 1833568 w 2782030"/>
              <a:gd name="connsiteY1444" fmla="*/ 451475 h 2683740"/>
              <a:gd name="connsiteX1445" fmla="*/ 1840308 w 2782030"/>
              <a:gd name="connsiteY1445" fmla="*/ 448100 h 2683740"/>
              <a:gd name="connsiteX1446" fmla="*/ 1677402 w 2782030"/>
              <a:gd name="connsiteY1446" fmla="*/ 398915 h 2683740"/>
              <a:gd name="connsiteX1447" fmla="*/ 1681338 w 2782030"/>
              <a:gd name="connsiteY1447" fmla="*/ 400282 h 2683740"/>
              <a:gd name="connsiteX1448" fmla="*/ 1689210 w 2782030"/>
              <a:gd name="connsiteY1448" fmla="*/ 404185 h 2683740"/>
              <a:gd name="connsiteX1449" fmla="*/ 1682213 w 2782030"/>
              <a:gd name="connsiteY1449" fmla="*/ 401062 h 2683740"/>
              <a:gd name="connsiteX1450" fmla="*/ 1678714 w 2782030"/>
              <a:gd name="connsiteY1450" fmla="*/ 401062 h 2683740"/>
              <a:gd name="connsiteX1451" fmla="*/ 1677402 w 2782030"/>
              <a:gd name="connsiteY1451" fmla="*/ 398915 h 2683740"/>
              <a:gd name="connsiteX1452" fmla="*/ 1665053 w 2782030"/>
              <a:gd name="connsiteY1452" fmla="*/ 394815 h 2683740"/>
              <a:gd name="connsiteX1453" fmla="*/ 1661722 w 2782030"/>
              <a:gd name="connsiteY1453" fmla="*/ 398563 h 2683740"/>
              <a:gd name="connsiteX1454" fmla="*/ 1665053 w 2782030"/>
              <a:gd name="connsiteY1454" fmla="*/ 394815 h 2683740"/>
              <a:gd name="connsiteX1455" fmla="*/ 2126504 w 2782030"/>
              <a:gd name="connsiteY1455" fmla="*/ 377322 h 2683740"/>
              <a:gd name="connsiteX1456" fmla="*/ 2148995 w 2782030"/>
              <a:gd name="connsiteY1456" fmla="*/ 392315 h 2683740"/>
              <a:gd name="connsiteX1457" fmla="*/ 2137749 w 2782030"/>
              <a:gd name="connsiteY1457" fmla="*/ 388567 h 2683740"/>
              <a:gd name="connsiteX1458" fmla="*/ 2126504 w 2782030"/>
              <a:gd name="connsiteY1458" fmla="*/ 377322 h 2683740"/>
              <a:gd name="connsiteX1459" fmla="*/ 1604248 w 2782030"/>
              <a:gd name="connsiteY1459" fmla="*/ 377322 h 2683740"/>
              <a:gd name="connsiteX1460" fmla="*/ 1611744 w 2782030"/>
              <a:gd name="connsiteY1460" fmla="*/ 381070 h 2683740"/>
              <a:gd name="connsiteX1461" fmla="*/ 1611744 w 2782030"/>
              <a:gd name="connsiteY1461" fmla="*/ 384820 h 2683740"/>
              <a:gd name="connsiteX1462" fmla="*/ 1604248 w 2782030"/>
              <a:gd name="connsiteY1462" fmla="*/ 377322 h 2683740"/>
              <a:gd name="connsiteX1463" fmla="*/ 577230 w 2782030"/>
              <a:gd name="connsiteY1463" fmla="*/ 374824 h 2683740"/>
              <a:gd name="connsiteX1464" fmla="*/ 565985 w 2782030"/>
              <a:gd name="connsiteY1464" fmla="*/ 384820 h 2683740"/>
              <a:gd name="connsiteX1465" fmla="*/ 577230 w 2782030"/>
              <a:gd name="connsiteY1465" fmla="*/ 374824 h 2683740"/>
              <a:gd name="connsiteX1466" fmla="*/ 1597655 w 2782030"/>
              <a:gd name="connsiteY1466" fmla="*/ 370494 h 2683740"/>
              <a:gd name="connsiteX1467" fmla="*/ 1584173 w 2782030"/>
              <a:gd name="connsiteY1467" fmla="*/ 373867 h 2683740"/>
              <a:gd name="connsiteX1468" fmla="*/ 1583752 w 2782030"/>
              <a:gd name="connsiteY1468" fmla="*/ 371759 h 2683740"/>
              <a:gd name="connsiteX1469" fmla="*/ 1581594 w 2782030"/>
              <a:gd name="connsiteY1469" fmla="*/ 375770 h 2683740"/>
              <a:gd name="connsiteX1470" fmla="*/ 1621420 w 2782030"/>
              <a:gd name="connsiteY1470" fmla="*/ 388377 h 2683740"/>
              <a:gd name="connsiteX1471" fmla="*/ 1624741 w 2782030"/>
              <a:gd name="connsiteY1471" fmla="*/ 384820 h 2683740"/>
              <a:gd name="connsiteX1472" fmla="*/ 1629114 w 2782030"/>
              <a:gd name="connsiteY1472" fmla="*/ 387162 h 2683740"/>
              <a:gd name="connsiteX1473" fmla="*/ 1628527 w 2782030"/>
              <a:gd name="connsiteY1473" fmla="*/ 390626 h 2683740"/>
              <a:gd name="connsiteX1474" fmla="*/ 1682152 w 2782030"/>
              <a:gd name="connsiteY1474" fmla="*/ 407599 h 2683740"/>
              <a:gd name="connsiteX1475" fmla="*/ 1681713 w 2782030"/>
              <a:gd name="connsiteY1475" fmla="*/ 407310 h 2683740"/>
              <a:gd name="connsiteX1476" fmla="*/ 1699205 w 2782030"/>
              <a:gd name="connsiteY1476" fmla="*/ 411058 h 2683740"/>
              <a:gd name="connsiteX1477" fmla="*/ 1697808 w 2782030"/>
              <a:gd name="connsiteY1477" fmla="*/ 412555 h 2683740"/>
              <a:gd name="connsiteX1478" fmla="*/ 1702739 w 2782030"/>
              <a:gd name="connsiteY1478" fmla="*/ 414116 h 2683740"/>
              <a:gd name="connsiteX1479" fmla="*/ 1705451 w 2782030"/>
              <a:gd name="connsiteY1479" fmla="*/ 412307 h 2683740"/>
              <a:gd name="connsiteX1480" fmla="*/ 1716696 w 2782030"/>
              <a:gd name="connsiteY1480" fmla="*/ 414807 h 2683740"/>
              <a:gd name="connsiteX1481" fmla="*/ 1704922 w 2782030"/>
              <a:gd name="connsiteY1481" fmla="*/ 414807 h 2683740"/>
              <a:gd name="connsiteX1482" fmla="*/ 1770279 w 2782030"/>
              <a:gd name="connsiteY1482" fmla="*/ 435495 h 2683740"/>
              <a:gd name="connsiteX1483" fmla="*/ 1800619 w 2782030"/>
              <a:gd name="connsiteY1483" fmla="*/ 452569 h 2683740"/>
              <a:gd name="connsiteX1484" fmla="*/ 1816971 w 2782030"/>
              <a:gd name="connsiteY1484" fmla="*/ 460549 h 2683740"/>
              <a:gd name="connsiteX1485" fmla="*/ 1817481 w 2782030"/>
              <a:gd name="connsiteY1485" fmla="*/ 459784 h 2683740"/>
              <a:gd name="connsiteX1486" fmla="*/ 1824145 w 2782030"/>
              <a:gd name="connsiteY1486" fmla="*/ 462282 h 2683740"/>
              <a:gd name="connsiteX1487" fmla="*/ 1821750 w 2782030"/>
              <a:gd name="connsiteY1487" fmla="*/ 462882 h 2683740"/>
              <a:gd name="connsiteX1488" fmla="*/ 1888627 w 2782030"/>
              <a:gd name="connsiteY1488" fmla="*/ 495523 h 2683740"/>
              <a:gd name="connsiteX1489" fmla="*/ 1903078 w 2782030"/>
              <a:gd name="connsiteY1489" fmla="*/ 497869 h 2683740"/>
              <a:gd name="connsiteX1490" fmla="*/ 1911082 w 2782030"/>
              <a:gd name="connsiteY1490" fmla="*/ 495339 h 2683740"/>
              <a:gd name="connsiteX1491" fmla="*/ 1917823 w 2782030"/>
              <a:gd name="connsiteY1491" fmla="*/ 498712 h 2683740"/>
              <a:gd name="connsiteX1492" fmla="*/ 1924563 w 2782030"/>
              <a:gd name="connsiteY1492" fmla="*/ 488590 h 2683740"/>
              <a:gd name="connsiteX1493" fmla="*/ 1907712 w 2782030"/>
              <a:gd name="connsiteY1493" fmla="*/ 478467 h 2683740"/>
              <a:gd name="connsiteX1494" fmla="*/ 1907712 w 2782030"/>
              <a:gd name="connsiteY1494" fmla="*/ 481842 h 2683740"/>
              <a:gd name="connsiteX1495" fmla="*/ 1904342 w 2782030"/>
              <a:gd name="connsiteY1495" fmla="*/ 475094 h 2683740"/>
              <a:gd name="connsiteX1496" fmla="*/ 1921193 w 2782030"/>
              <a:gd name="connsiteY1496" fmla="*/ 481842 h 2683740"/>
              <a:gd name="connsiteX1497" fmla="*/ 1921193 w 2782030"/>
              <a:gd name="connsiteY1497" fmla="*/ 479726 h 2683740"/>
              <a:gd name="connsiteX1498" fmla="*/ 1938045 w 2782030"/>
              <a:gd name="connsiteY1498" fmla="*/ 488590 h 2683740"/>
              <a:gd name="connsiteX1499" fmla="*/ 1907712 w 2782030"/>
              <a:gd name="connsiteY1499" fmla="*/ 464971 h 2683740"/>
              <a:gd name="connsiteX1500" fmla="*/ 1863900 w 2782030"/>
              <a:gd name="connsiteY1500" fmla="*/ 448100 h 2683740"/>
              <a:gd name="connsiteX1501" fmla="*/ 1870640 w 2782030"/>
              <a:gd name="connsiteY1501" fmla="*/ 451475 h 2683740"/>
              <a:gd name="connsiteX1502" fmla="*/ 1850420 w 2782030"/>
              <a:gd name="connsiteY1502" fmla="*/ 444725 h 2683740"/>
              <a:gd name="connsiteX1503" fmla="*/ 1853790 w 2782030"/>
              <a:gd name="connsiteY1503" fmla="*/ 448100 h 2683740"/>
              <a:gd name="connsiteX1504" fmla="*/ 1833568 w 2782030"/>
              <a:gd name="connsiteY1504" fmla="*/ 434602 h 2683740"/>
              <a:gd name="connsiteX1505" fmla="*/ 1833544 w 2782030"/>
              <a:gd name="connsiteY1505" fmla="*/ 434615 h 2683740"/>
              <a:gd name="connsiteX1506" fmla="*/ 1833642 w 2782030"/>
              <a:gd name="connsiteY1506" fmla="*/ 434798 h 2683740"/>
              <a:gd name="connsiteX1507" fmla="*/ 1833520 w 2782030"/>
              <a:gd name="connsiteY1507" fmla="*/ 434628 h 2683740"/>
              <a:gd name="connsiteX1508" fmla="*/ 1829524 w 2782030"/>
              <a:gd name="connsiteY1508" fmla="*/ 436628 h 2683740"/>
              <a:gd name="connsiteX1509" fmla="*/ 1820087 w 2782030"/>
              <a:gd name="connsiteY1509" fmla="*/ 431229 h 2683740"/>
              <a:gd name="connsiteX1510" fmla="*/ 1829355 w 2782030"/>
              <a:gd name="connsiteY1510" fmla="*/ 436712 h 2683740"/>
              <a:gd name="connsiteX1511" fmla="*/ 1829524 w 2782030"/>
              <a:gd name="connsiteY1511" fmla="*/ 436628 h 2683740"/>
              <a:gd name="connsiteX1512" fmla="*/ 1843679 w 2782030"/>
              <a:gd name="connsiteY1512" fmla="*/ 444725 h 2683740"/>
              <a:gd name="connsiteX1513" fmla="*/ 1870640 w 2782030"/>
              <a:gd name="connsiteY1513" fmla="*/ 454848 h 2683740"/>
              <a:gd name="connsiteX1514" fmla="*/ 1877380 w 2782030"/>
              <a:gd name="connsiteY1514" fmla="*/ 464971 h 2683740"/>
              <a:gd name="connsiteX1515" fmla="*/ 1853790 w 2782030"/>
              <a:gd name="connsiteY1515" fmla="*/ 451475 h 2683740"/>
              <a:gd name="connsiteX1516" fmla="*/ 1867270 w 2782030"/>
              <a:gd name="connsiteY1516" fmla="*/ 468346 h 2683740"/>
              <a:gd name="connsiteX1517" fmla="*/ 1847049 w 2782030"/>
              <a:gd name="connsiteY1517" fmla="*/ 448100 h 2683740"/>
              <a:gd name="connsiteX1518" fmla="*/ 1840308 w 2782030"/>
              <a:gd name="connsiteY1518" fmla="*/ 448100 h 2683740"/>
              <a:gd name="connsiteX1519" fmla="*/ 1803237 w 2782030"/>
              <a:gd name="connsiteY1519" fmla="*/ 431229 h 2683740"/>
              <a:gd name="connsiteX1520" fmla="*/ 1816717 w 2782030"/>
              <a:gd name="connsiteY1520" fmla="*/ 441352 h 2683740"/>
              <a:gd name="connsiteX1521" fmla="*/ 1796495 w 2782030"/>
              <a:gd name="connsiteY1521" fmla="*/ 431229 h 2683740"/>
              <a:gd name="connsiteX1522" fmla="*/ 1769535 w 2782030"/>
              <a:gd name="connsiteY1522" fmla="*/ 421106 h 2683740"/>
              <a:gd name="connsiteX1523" fmla="*/ 1779645 w 2782030"/>
              <a:gd name="connsiteY1523" fmla="*/ 427854 h 2683740"/>
              <a:gd name="connsiteX1524" fmla="*/ 1742572 w 2782030"/>
              <a:gd name="connsiteY1524" fmla="*/ 417732 h 2683740"/>
              <a:gd name="connsiteX1525" fmla="*/ 1739202 w 2782030"/>
              <a:gd name="connsiteY1525" fmla="*/ 421106 h 2683740"/>
              <a:gd name="connsiteX1526" fmla="*/ 1718982 w 2782030"/>
              <a:gd name="connsiteY1526" fmla="*/ 414358 h 2683740"/>
              <a:gd name="connsiteX1527" fmla="*/ 1735832 w 2782030"/>
              <a:gd name="connsiteY1527" fmla="*/ 410984 h 2683740"/>
              <a:gd name="connsiteX1528" fmla="*/ 1715612 w 2782030"/>
              <a:gd name="connsiteY1528" fmla="*/ 404236 h 2683740"/>
              <a:gd name="connsiteX1529" fmla="*/ 1715612 w 2782030"/>
              <a:gd name="connsiteY1529" fmla="*/ 407610 h 2683740"/>
              <a:gd name="connsiteX1530" fmla="*/ 1692020 w 2782030"/>
              <a:gd name="connsiteY1530" fmla="*/ 400861 h 2683740"/>
              <a:gd name="connsiteX1531" fmla="*/ 1705500 w 2782030"/>
              <a:gd name="connsiteY1531" fmla="*/ 404236 h 2683740"/>
              <a:gd name="connsiteX1532" fmla="*/ 1695390 w 2782030"/>
              <a:gd name="connsiteY1532" fmla="*/ 397487 h 2683740"/>
              <a:gd name="connsiteX1533" fmla="*/ 1681910 w 2782030"/>
              <a:gd name="connsiteY1533" fmla="*/ 394113 h 2683740"/>
              <a:gd name="connsiteX1534" fmla="*/ 1678539 w 2782030"/>
              <a:gd name="connsiteY1534" fmla="*/ 390738 h 2683740"/>
              <a:gd name="connsiteX1535" fmla="*/ 1668428 w 2782030"/>
              <a:gd name="connsiteY1535" fmla="*/ 387365 h 2683740"/>
              <a:gd name="connsiteX1536" fmla="*/ 1668428 w 2782030"/>
              <a:gd name="connsiteY1536" fmla="*/ 394113 h 2683740"/>
              <a:gd name="connsiteX1537" fmla="*/ 1651165 w 2782030"/>
              <a:gd name="connsiteY1537" fmla="*/ 388352 h 2683740"/>
              <a:gd name="connsiteX1538" fmla="*/ 1661724 w 2782030"/>
              <a:gd name="connsiteY1538" fmla="*/ 393982 h 2683740"/>
              <a:gd name="connsiteX1539" fmla="*/ 1658599 w 2782030"/>
              <a:gd name="connsiteY1539" fmla="*/ 393982 h 2683740"/>
              <a:gd name="connsiteX1540" fmla="*/ 1650252 w 2782030"/>
              <a:gd name="connsiteY1540" fmla="*/ 388048 h 2683740"/>
              <a:gd name="connsiteX1541" fmla="*/ 1638097 w 2782030"/>
              <a:gd name="connsiteY1541" fmla="*/ 383990 h 2683740"/>
              <a:gd name="connsiteX1542" fmla="*/ 1641467 w 2782030"/>
              <a:gd name="connsiteY1542" fmla="*/ 380617 h 2683740"/>
              <a:gd name="connsiteX1543" fmla="*/ 1627985 w 2782030"/>
              <a:gd name="connsiteY1543" fmla="*/ 377242 h 2683740"/>
              <a:gd name="connsiteX1544" fmla="*/ 1611135 w 2782030"/>
              <a:gd name="connsiteY1544" fmla="*/ 377242 h 2683740"/>
              <a:gd name="connsiteX1545" fmla="*/ 1604395 w 2782030"/>
              <a:gd name="connsiteY1545" fmla="*/ 370494 h 2683740"/>
              <a:gd name="connsiteX1546" fmla="*/ 1597655 w 2782030"/>
              <a:gd name="connsiteY1546" fmla="*/ 373867 h 2683740"/>
              <a:gd name="connsiteX1547" fmla="*/ 1597655 w 2782030"/>
              <a:gd name="connsiteY1547" fmla="*/ 370494 h 2683740"/>
              <a:gd name="connsiteX1548" fmla="*/ 1570692 w 2782030"/>
              <a:gd name="connsiteY1548" fmla="*/ 370494 h 2683740"/>
              <a:gd name="connsiteX1549" fmla="*/ 1567744 w 2782030"/>
              <a:gd name="connsiteY1549" fmla="*/ 373447 h 2683740"/>
              <a:gd name="connsiteX1550" fmla="*/ 1567359 w 2782030"/>
              <a:gd name="connsiteY1550" fmla="*/ 373832 h 2683740"/>
              <a:gd name="connsiteX1551" fmla="*/ 1575832 w 2782030"/>
              <a:gd name="connsiteY1551" fmla="*/ 374763 h 2683740"/>
              <a:gd name="connsiteX1552" fmla="*/ 1576170 w 2782030"/>
              <a:gd name="connsiteY1552" fmla="*/ 374289 h 2683740"/>
              <a:gd name="connsiteX1553" fmla="*/ 1580803 w 2782030"/>
              <a:gd name="connsiteY1553" fmla="*/ 373867 h 2683740"/>
              <a:gd name="connsiteX1554" fmla="*/ 1570692 w 2782030"/>
              <a:gd name="connsiteY1554" fmla="*/ 370494 h 2683740"/>
              <a:gd name="connsiteX1555" fmla="*/ 2047189 w 2782030"/>
              <a:gd name="connsiteY1555" fmla="*/ 365844 h 2683740"/>
              <a:gd name="connsiteX1556" fmla="*/ 2056536 w 2782030"/>
              <a:gd name="connsiteY1556" fmla="*/ 366828 h 2683740"/>
              <a:gd name="connsiteX1557" fmla="*/ 2074028 w 2782030"/>
              <a:gd name="connsiteY1557" fmla="*/ 373825 h 2683740"/>
              <a:gd name="connsiteX1558" fmla="*/ 2063532 w 2782030"/>
              <a:gd name="connsiteY1558" fmla="*/ 373825 h 2683740"/>
              <a:gd name="connsiteX1559" fmla="*/ 2049539 w 2782030"/>
              <a:gd name="connsiteY1559" fmla="*/ 370327 h 2683740"/>
              <a:gd name="connsiteX1560" fmla="*/ 2047189 w 2782030"/>
              <a:gd name="connsiteY1560" fmla="*/ 365844 h 2683740"/>
              <a:gd name="connsiteX1561" fmla="*/ 662066 w 2782030"/>
              <a:gd name="connsiteY1561" fmla="*/ 362643 h 2683740"/>
              <a:gd name="connsiteX1562" fmla="*/ 661191 w 2782030"/>
              <a:gd name="connsiteY1562" fmla="*/ 367327 h 2683740"/>
              <a:gd name="connsiteX1563" fmla="*/ 650695 w 2782030"/>
              <a:gd name="connsiteY1563" fmla="*/ 374824 h 2683740"/>
              <a:gd name="connsiteX1564" fmla="*/ 657693 w 2782030"/>
              <a:gd name="connsiteY1564" fmla="*/ 363579 h 2683740"/>
              <a:gd name="connsiteX1565" fmla="*/ 662066 w 2782030"/>
              <a:gd name="connsiteY1565" fmla="*/ 362643 h 2683740"/>
              <a:gd name="connsiteX1566" fmla="*/ 1449365 w 2782030"/>
              <a:gd name="connsiteY1566" fmla="*/ 360371 h 2683740"/>
              <a:gd name="connsiteX1567" fmla="*/ 1448641 w 2782030"/>
              <a:gd name="connsiteY1567" fmla="*/ 360785 h 2683740"/>
              <a:gd name="connsiteX1568" fmla="*/ 1452326 w 2782030"/>
              <a:gd name="connsiteY1568" fmla="*/ 361191 h 2683740"/>
              <a:gd name="connsiteX1569" fmla="*/ 1452735 w 2782030"/>
              <a:gd name="connsiteY1569" fmla="*/ 360371 h 2683740"/>
              <a:gd name="connsiteX1570" fmla="*/ 1449365 w 2782030"/>
              <a:gd name="connsiteY1570" fmla="*/ 360371 h 2683740"/>
              <a:gd name="connsiteX1571" fmla="*/ 1544777 w 2782030"/>
              <a:gd name="connsiteY1571" fmla="*/ 359831 h 2683740"/>
              <a:gd name="connsiteX1572" fmla="*/ 1551275 w 2782030"/>
              <a:gd name="connsiteY1572" fmla="*/ 366494 h 2683740"/>
              <a:gd name="connsiteX1573" fmla="*/ 1561020 w 2782030"/>
              <a:gd name="connsiteY1573" fmla="*/ 363164 h 2683740"/>
              <a:gd name="connsiteX1574" fmla="*/ 1561020 w 2782030"/>
              <a:gd name="connsiteY1574" fmla="*/ 369826 h 2683740"/>
              <a:gd name="connsiteX1575" fmla="*/ 1538279 w 2782030"/>
              <a:gd name="connsiteY1575" fmla="*/ 366494 h 2683740"/>
              <a:gd name="connsiteX1576" fmla="*/ 1544777 w 2782030"/>
              <a:gd name="connsiteY1576" fmla="*/ 366494 h 2683740"/>
              <a:gd name="connsiteX1577" fmla="*/ 1535032 w 2782030"/>
              <a:gd name="connsiteY1577" fmla="*/ 363164 h 2683740"/>
              <a:gd name="connsiteX1578" fmla="*/ 1544777 w 2782030"/>
              <a:gd name="connsiteY1578" fmla="*/ 359831 h 2683740"/>
              <a:gd name="connsiteX1579" fmla="*/ 1530784 w 2782030"/>
              <a:gd name="connsiteY1579" fmla="*/ 359831 h 2683740"/>
              <a:gd name="connsiteX1580" fmla="*/ 1523787 w 2782030"/>
              <a:gd name="connsiteY1580" fmla="*/ 363579 h 2683740"/>
              <a:gd name="connsiteX1581" fmla="*/ 1534283 w 2782030"/>
              <a:gd name="connsiteY1581" fmla="*/ 367329 h 2683740"/>
              <a:gd name="connsiteX1582" fmla="*/ 1520288 w 2782030"/>
              <a:gd name="connsiteY1582" fmla="*/ 367329 h 2683740"/>
              <a:gd name="connsiteX1583" fmla="*/ 1530784 w 2782030"/>
              <a:gd name="connsiteY1583" fmla="*/ 359831 h 2683740"/>
              <a:gd name="connsiteX1584" fmla="*/ 1529408 w 2782030"/>
              <a:gd name="connsiteY1584" fmla="*/ 357840 h 2683740"/>
              <a:gd name="connsiteX1585" fmla="*/ 1510029 w 2782030"/>
              <a:gd name="connsiteY1585" fmla="*/ 360371 h 2683740"/>
              <a:gd name="connsiteX1586" fmla="*/ 1513400 w 2782030"/>
              <a:gd name="connsiteY1586" fmla="*/ 360371 h 2683740"/>
              <a:gd name="connsiteX1587" fmla="*/ 1510029 w 2782030"/>
              <a:gd name="connsiteY1587" fmla="*/ 367119 h 2683740"/>
              <a:gd name="connsiteX1588" fmla="*/ 1503289 w 2782030"/>
              <a:gd name="connsiteY1588" fmla="*/ 360371 h 2683740"/>
              <a:gd name="connsiteX1589" fmla="*/ 1489807 w 2782030"/>
              <a:gd name="connsiteY1589" fmla="*/ 363746 h 2683740"/>
              <a:gd name="connsiteX1590" fmla="*/ 1456107 w 2782030"/>
              <a:gd name="connsiteY1590" fmla="*/ 360371 h 2683740"/>
              <a:gd name="connsiteX1591" fmla="*/ 1456758 w 2782030"/>
              <a:gd name="connsiteY1591" fmla="*/ 361678 h 2683740"/>
              <a:gd name="connsiteX1592" fmla="*/ 1564716 w 2782030"/>
              <a:gd name="connsiteY1592" fmla="*/ 373541 h 2683740"/>
              <a:gd name="connsiteX1593" fmla="*/ 1563952 w 2782030"/>
              <a:gd name="connsiteY1593" fmla="*/ 373447 h 2683740"/>
              <a:gd name="connsiteX1594" fmla="*/ 1560582 w 2782030"/>
              <a:gd name="connsiteY1594" fmla="*/ 370494 h 2683740"/>
              <a:gd name="connsiteX1595" fmla="*/ 1567322 w 2782030"/>
              <a:gd name="connsiteY1595" fmla="*/ 367119 h 2683740"/>
              <a:gd name="connsiteX1596" fmla="*/ 1580803 w 2782030"/>
              <a:gd name="connsiteY1596" fmla="*/ 370494 h 2683740"/>
              <a:gd name="connsiteX1597" fmla="*/ 1567322 w 2782030"/>
              <a:gd name="connsiteY1597" fmla="*/ 367119 h 2683740"/>
              <a:gd name="connsiteX1598" fmla="*/ 1553842 w 2782030"/>
              <a:gd name="connsiteY1598" fmla="*/ 360371 h 2683740"/>
              <a:gd name="connsiteX1599" fmla="*/ 1529408 w 2782030"/>
              <a:gd name="connsiteY1599" fmla="*/ 357840 h 2683740"/>
              <a:gd name="connsiteX1600" fmla="*/ 2027175 w 2782030"/>
              <a:gd name="connsiteY1600" fmla="*/ 357332 h 2683740"/>
              <a:gd name="connsiteX1601" fmla="*/ 2036547 w 2782030"/>
              <a:gd name="connsiteY1601" fmla="*/ 363995 h 2683740"/>
              <a:gd name="connsiteX1602" fmla="*/ 2036547 w 2782030"/>
              <a:gd name="connsiteY1602" fmla="*/ 367327 h 2683740"/>
              <a:gd name="connsiteX1603" fmla="*/ 2027175 w 2782030"/>
              <a:gd name="connsiteY1603" fmla="*/ 357332 h 2683740"/>
              <a:gd name="connsiteX1604" fmla="*/ 2062533 w 2782030"/>
              <a:gd name="connsiteY1604" fmla="*/ 354833 h 2683740"/>
              <a:gd name="connsiteX1605" fmla="*/ 2076528 w 2782030"/>
              <a:gd name="connsiteY1605" fmla="*/ 361497 h 2683740"/>
              <a:gd name="connsiteX1606" fmla="*/ 2062533 w 2782030"/>
              <a:gd name="connsiteY1606" fmla="*/ 354833 h 2683740"/>
              <a:gd name="connsiteX1607" fmla="*/ 2171483 w 2782030"/>
              <a:gd name="connsiteY1607" fmla="*/ 334843 h 2683740"/>
              <a:gd name="connsiteX1608" fmla="*/ 2191474 w 2782030"/>
              <a:gd name="connsiteY1608" fmla="*/ 344213 h 2683740"/>
              <a:gd name="connsiteX1609" fmla="*/ 2171483 w 2782030"/>
              <a:gd name="connsiteY1609" fmla="*/ 334843 h 2683740"/>
              <a:gd name="connsiteX1610" fmla="*/ 767148 w 2782030"/>
              <a:gd name="connsiteY1610" fmla="*/ 320281 h 2683740"/>
              <a:gd name="connsiteX1611" fmla="*/ 761845 w 2782030"/>
              <a:gd name="connsiteY1611" fmla="*/ 323255 h 2683740"/>
              <a:gd name="connsiteX1612" fmla="*/ 766901 w 2782030"/>
              <a:gd name="connsiteY1612" fmla="*/ 320303 h 2683740"/>
              <a:gd name="connsiteX1613" fmla="*/ 2024052 w 2782030"/>
              <a:gd name="connsiteY1613" fmla="*/ 310763 h 2683740"/>
              <a:gd name="connsiteX1614" fmla="*/ 2037271 w 2782030"/>
              <a:gd name="connsiteY1614" fmla="*/ 317577 h 2683740"/>
              <a:gd name="connsiteX1615" fmla="*/ 2063710 w 2782030"/>
              <a:gd name="connsiteY1615" fmla="*/ 331207 h 2683740"/>
              <a:gd name="connsiteX1616" fmla="*/ 2060405 w 2782030"/>
              <a:gd name="connsiteY1616" fmla="*/ 334615 h 2683740"/>
              <a:gd name="connsiteX1617" fmla="*/ 2126504 w 2782030"/>
              <a:gd name="connsiteY1617" fmla="*/ 382320 h 2683740"/>
              <a:gd name="connsiteX1618" fmla="*/ 2103369 w 2782030"/>
              <a:gd name="connsiteY1618" fmla="*/ 368690 h 2683740"/>
              <a:gd name="connsiteX1619" fmla="*/ 2076931 w 2782030"/>
              <a:gd name="connsiteY1619" fmla="*/ 348244 h 2683740"/>
              <a:gd name="connsiteX1620" fmla="*/ 2024052 w 2782030"/>
              <a:gd name="connsiteY1620" fmla="*/ 310763 h 2683740"/>
              <a:gd name="connsiteX1621" fmla="*/ 690329 w 2782030"/>
              <a:gd name="connsiteY1621" fmla="*/ 287535 h 2683740"/>
              <a:gd name="connsiteX1622" fmla="*/ 691282 w 2782030"/>
              <a:gd name="connsiteY1622" fmla="*/ 290091 h 2683740"/>
              <a:gd name="connsiteX1623" fmla="*/ 681109 w 2782030"/>
              <a:gd name="connsiteY1623" fmla="*/ 300314 h 2683740"/>
              <a:gd name="connsiteX1624" fmla="*/ 660761 w 2782030"/>
              <a:gd name="connsiteY1624" fmla="*/ 313944 h 2683740"/>
              <a:gd name="connsiteX1625" fmla="*/ 657371 w 2782030"/>
              <a:gd name="connsiteY1625" fmla="*/ 313944 h 2683740"/>
              <a:gd name="connsiteX1626" fmla="*/ 599719 w 2782030"/>
              <a:gd name="connsiteY1626" fmla="*/ 354833 h 2683740"/>
              <a:gd name="connsiteX1627" fmla="*/ 657371 w 2782030"/>
              <a:gd name="connsiteY1627" fmla="*/ 307128 h 2683740"/>
              <a:gd name="connsiteX1628" fmla="*/ 660761 w 2782030"/>
              <a:gd name="connsiteY1628" fmla="*/ 310536 h 2683740"/>
              <a:gd name="connsiteX1629" fmla="*/ 690329 w 2782030"/>
              <a:gd name="connsiteY1629" fmla="*/ 287535 h 2683740"/>
              <a:gd name="connsiteX1630" fmla="*/ 808195 w 2782030"/>
              <a:gd name="connsiteY1630" fmla="*/ 282368 h 2683740"/>
              <a:gd name="connsiteX1631" fmla="*/ 792130 w 2782030"/>
              <a:gd name="connsiteY1631" fmla="*/ 297361 h 2683740"/>
              <a:gd name="connsiteX1632" fmla="*/ 798555 w 2782030"/>
              <a:gd name="connsiteY1632" fmla="*/ 289864 h 2683740"/>
              <a:gd name="connsiteX1633" fmla="*/ 795342 w 2782030"/>
              <a:gd name="connsiteY1633" fmla="*/ 289864 h 2683740"/>
              <a:gd name="connsiteX1634" fmla="*/ 808195 w 2782030"/>
              <a:gd name="connsiteY1634" fmla="*/ 282368 h 2683740"/>
              <a:gd name="connsiteX1635" fmla="*/ 1844136 w 2782030"/>
              <a:gd name="connsiteY1635" fmla="*/ 279869 h 2683740"/>
              <a:gd name="connsiteX1636" fmla="*/ 1857462 w 2782030"/>
              <a:gd name="connsiteY1636" fmla="*/ 282992 h 2683740"/>
              <a:gd name="connsiteX1637" fmla="*/ 1864127 w 2782030"/>
              <a:gd name="connsiteY1637" fmla="*/ 289239 h 2683740"/>
              <a:gd name="connsiteX1638" fmla="*/ 1854131 w 2782030"/>
              <a:gd name="connsiteY1638" fmla="*/ 286116 h 2683740"/>
              <a:gd name="connsiteX1639" fmla="*/ 1844136 w 2782030"/>
              <a:gd name="connsiteY1639" fmla="*/ 279869 h 2683740"/>
              <a:gd name="connsiteX1640" fmla="*/ 1849966 w 2782030"/>
              <a:gd name="connsiteY1640" fmla="*/ 272372 h 2683740"/>
              <a:gd name="connsiteX1641" fmla="*/ 1866626 w 2782030"/>
              <a:gd name="connsiteY1641" fmla="*/ 276119 h 2683740"/>
              <a:gd name="connsiteX1642" fmla="*/ 1846636 w 2782030"/>
              <a:gd name="connsiteY1642" fmla="*/ 276119 h 2683740"/>
              <a:gd name="connsiteX1643" fmla="*/ 1849966 w 2782030"/>
              <a:gd name="connsiteY1643" fmla="*/ 272372 h 2683740"/>
              <a:gd name="connsiteX1644" fmla="*/ 741305 w 2782030"/>
              <a:gd name="connsiteY1644" fmla="*/ 272372 h 2683740"/>
              <a:gd name="connsiteX1645" fmla="*/ 714517 w 2782030"/>
              <a:gd name="connsiteY1645" fmla="*/ 286031 h 2683740"/>
              <a:gd name="connsiteX1646" fmla="*/ 583926 w 2782030"/>
              <a:gd name="connsiteY1646" fmla="*/ 374824 h 2683740"/>
              <a:gd name="connsiteX1647" fmla="*/ 577230 w 2782030"/>
              <a:gd name="connsiteY1647" fmla="*/ 371408 h 2683740"/>
              <a:gd name="connsiteX1648" fmla="*/ 714517 w 2782030"/>
              <a:gd name="connsiteY1648" fmla="*/ 282617 h 2683740"/>
              <a:gd name="connsiteX1649" fmla="*/ 741305 w 2782030"/>
              <a:gd name="connsiteY1649" fmla="*/ 272372 h 2683740"/>
              <a:gd name="connsiteX1650" fmla="*/ 839607 w 2782030"/>
              <a:gd name="connsiteY1650" fmla="*/ 269873 h 2683740"/>
              <a:gd name="connsiteX1651" fmla="*/ 832944 w 2782030"/>
              <a:gd name="connsiteY1651" fmla="*/ 276536 h 2683740"/>
              <a:gd name="connsiteX1652" fmla="*/ 826279 w 2782030"/>
              <a:gd name="connsiteY1652" fmla="*/ 276954 h 2683740"/>
              <a:gd name="connsiteX1653" fmla="*/ 819616 w 2782030"/>
              <a:gd name="connsiteY1653" fmla="*/ 279869 h 2683740"/>
              <a:gd name="connsiteX1654" fmla="*/ 839607 w 2782030"/>
              <a:gd name="connsiteY1654" fmla="*/ 269873 h 2683740"/>
              <a:gd name="connsiteX1655" fmla="*/ 1837353 w 2782030"/>
              <a:gd name="connsiteY1655" fmla="*/ 267374 h 2683740"/>
              <a:gd name="connsiteX1656" fmla="*/ 1840923 w 2782030"/>
              <a:gd name="connsiteY1656" fmla="*/ 270706 h 2683740"/>
              <a:gd name="connsiteX1657" fmla="*/ 1844493 w 2782030"/>
              <a:gd name="connsiteY1657" fmla="*/ 270706 h 2683740"/>
              <a:gd name="connsiteX1658" fmla="*/ 1848063 w 2782030"/>
              <a:gd name="connsiteY1658" fmla="*/ 274037 h 2683740"/>
              <a:gd name="connsiteX1659" fmla="*/ 1837353 w 2782030"/>
              <a:gd name="connsiteY1659" fmla="*/ 267374 h 2683740"/>
              <a:gd name="connsiteX1660" fmla="*/ 1794161 w 2782030"/>
              <a:gd name="connsiteY1660" fmla="*/ 249883 h 2683740"/>
              <a:gd name="connsiteX1661" fmla="*/ 1810819 w 2782030"/>
              <a:gd name="connsiteY1661" fmla="*/ 253215 h 2683740"/>
              <a:gd name="connsiteX1662" fmla="*/ 1810819 w 2782030"/>
              <a:gd name="connsiteY1662" fmla="*/ 259878 h 2683740"/>
              <a:gd name="connsiteX1663" fmla="*/ 1797492 w 2782030"/>
              <a:gd name="connsiteY1663" fmla="*/ 253215 h 2683740"/>
              <a:gd name="connsiteX1664" fmla="*/ 1794161 w 2782030"/>
              <a:gd name="connsiteY1664" fmla="*/ 253215 h 2683740"/>
              <a:gd name="connsiteX1665" fmla="*/ 1794161 w 2782030"/>
              <a:gd name="connsiteY1665" fmla="*/ 249883 h 2683740"/>
              <a:gd name="connsiteX1666" fmla="*/ 1729190 w 2782030"/>
              <a:gd name="connsiteY1666" fmla="*/ 238499 h 2683740"/>
              <a:gd name="connsiteX1667" fmla="*/ 1759176 w 2782030"/>
              <a:gd name="connsiteY1667" fmla="*/ 245718 h 2683740"/>
              <a:gd name="connsiteX1668" fmla="*/ 1799157 w 2782030"/>
              <a:gd name="connsiteY1668" fmla="*/ 267375 h 2683740"/>
              <a:gd name="connsiteX1669" fmla="*/ 1762506 w 2782030"/>
              <a:gd name="connsiteY1669" fmla="*/ 252937 h 2683740"/>
              <a:gd name="connsiteX1670" fmla="*/ 1729190 w 2782030"/>
              <a:gd name="connsiteY1670" fmla="*/ 238499 h 2683740"/>
              <a:gd name="connsiteX1671" fmla="*/ 1706624 w 2782030"/>
              <a:gd name="connsiteY1671" fmla="*/ 231767 h 2683740"/>
              <a:gd name="connsiteX1672" fmla="*/ 1711700 w 2782030"/>
              <a:gd name="connsiteY1672" fmla="*/ 234890 h 2683740"/>
              <a:gd name="connsiteX1673" fmla="*/ 1699205 w 2782030"/>
              <a:gd name="connsiteY1673" fmla="*/ 232390 h 2683740"/>
              <a:gd name="connsiteX1674" fmla="*/ 1706624 w 2782030"/>
              <a:gd name="connsiteY1674" fmla="*/ 231767 h 2683740"/>
              <a:gd name="connsiteX1675" fmla="*/ 1686294 w 2782030"/>
              <a:gd name="connsiteY1675" fmla="*/ 225728 h 2683740"/>
              <a:gd name="connsiteX1676" fmla="*/ 1695873 w 2782030"/>
              <a:gd name="connsiteY1676" fmla="*/ 225729 h 2683740"/>
              <a:gd name="connsiteX1677" fmla="*/ 1699205 w 2782030"/>
              <a:gd name="connsiteY1677" fmla="*/ 232392 h 2683740"/>
              <a:gd name="connsiteX1678" fmla="*/ 1679215 w 2782030"/>
              <a:gd name="connsiteY1678" fmla="*/ 225729 h 2683740"/>
              <a:gd name="connsiteX1679" fmla="*/ 1686294 w 2782030"/>
              <a:gd name="connsiteY1679" fmla="*/ 225728 h 2683740"/>
              <a:gd name="connsiteX1680" fmla="*/ 1666658 w 2782030"/>
              <a:gd name="connsiteY1680" fmla="*/ 221458 h 2683740"/>
              <a:gd name="connsiteX1681" fmla="*/ 1676717 w 2782030"/>
              <a:gd name="connsiteY1681" fmla="*/ 222395 h 2683740"/>
              <a:gd name="connsiteX1682" fmla="*/ 1659224 w 2782030"/>
              <a:gd name="connsiteY1682" fmla="*/ 222395 h 2683740"/>
              <a:gd name="connsiteX1683" fmla="*/ 1666658 w 2782030"/>
              <a:gd name="connsiteY1683" fmla="*/ 221458 h 2683740"/>
              <a:gd name="connsiteX1684" fmla="*/ 1092052 w 2782030"/>
              <a:gd name="connsiteY1684" fmla="*/ 205840 h 2683740"/>
              <a:gd name="connsiteX1685" fmla="*/ 1095987 w 2782030"/>
              <a:gd name="connsiteY1685" fmla="*/ 208652 h 2683740"/>
              <a:gd name="connsiteX1686" fmla="*/ 1081994 w 2782030"/>
              <a:gd name="connsiteY1686" fmla="*/ 212401 h 2683740"/>
              <a:gd name="connsiteX1687" fmla="*/ 1088991 w 2782030"/>
              <a:gd name="connsiteY1687" fmla="*/ 208652 h 2683740"/>
              <a:gd name="connsiteX1688" fmla="*/ 1085491 w 2782030"/>
              <a:gd name="connsiteY1688" fmla="*/ 208652 h 2683740"/>
              <a:gd name="connsiteX1689" fmla="*/ 1092052 w 2782030"/>
              <a:gd name="connsiteY1689" fmla="*/ 205840 h 2683740"/>
              <a:gd name="connsiteX1690" fmla="*/ 1612578 w 2782030"/>
              <a:gd name="connsiteY1690" fmla="*/ 205527 h 2683740"/>
              <a:gd name="connsiteX1691" fmla="*/ 1639232 w 2782030"/>
              <a:gd name="connsiteY1691" fmla="*/ 214899 h 2683740"/>
              <a:gd name="connsiteX1692" fmla="*/ 1599251 w 2782030"/>
              <a:gd name="connsiteY1692" fmla="*/ 208652 h 2683740"/>
              <a:gd name="connsiteX1693" fmla="*/ 1612578 w 2782030"/>
              <a:gd name="connsiteY1693" fmla="*/ 205527 h 2683740"/>
              <a:gd name="connsiteX1694" fmla="*/ 1555105 w 2782030"/>
              <a:gd name="connsiteY1694" fmla="*/ 197096 h 2683740"/>
              <a:gd name="connsiteX1695" fmla="*/ 1558437 w 2782030"/>
              <a:gd name="connsiteY1695" fmla="*/ 198408 h 2683740"/>
              <a:gd name="connsiteX1696" fmla="*/ 1578427 w 2782030"/>
              <a:gd name="connsiteY1696" fmla="*/ 201905 h 2683740"/>
              <a:gd name="connsiteX1697" fmla="*/ 1581760 w 2782030"/>
              <a:gd name="connsiteY1697" fmla="*/ 205405 h 2683740"/>
              <a:gd name="connsiteX1698" fmla="*/ 1585092 w 2782030"/>
              <a:gd name="connsiteY1698" fmla="*/ 201905 h 2683740"/>
              <a:gd name="connsiteX1699" fmla="*/ 1591755 w 2782030"/>
              <a:gd name="connsiteY1699" fmla="*/ 208902 h 2683740"/>
              <a:gd name="connsiteX1700" fmla="*/ 1581760 w 2782030"/>
              <a:gd name="connsiteY1700" fmla="*/ 208902 h 2683740"/>
              <a:gd name="connsiteX1701" fmla="*/ 1575097 w 2782030"/>
              <a:gd name="connsiteY1701" fmla="*/ 201905 h 2683740"/>
              <a:gd name="connsiteX1702" fmla="*/ 1558437 w 2782030"/>
              <a:gd name="connsiteY1702" fmla="*/ 201905 h 2683740"/>
              <a:gd name="connsiteX1703" fmla="*/ 1551774 w 2782030"/>
              <a:gd name="connsiteY1703" fmla="*/ 198408 h 2683740"/>
              <a:gd name="connsiteX1704" fmla="*/ 1555105 w 2782030"/>
              <a:gd name="connsiteY1704" fmla="*/ 197096 h 2683740"/>
              <a:gd name="connsiteX1705" fmla="*/ 1139466 w 2782030"/>
              <a:gd name="connsiteY1705" fmla="*/ 192409 h 2683740"/>
              <a:gd name="connsiteX1706" fmla="*/ 1133220 w 2782030"/>
              <a:gd name="connsiteY1706" fmla="*/ 201779 h 2683740"/>
              <a:gd name="connsiteX1707" fmla="*/ 1151961 w 2782030"/>
              <a:gd name="connsiteY1707" fmla="*/ 198657 h 2683740"/>
              <a:gd name="connsiteX1708" fmla="*/ 1136343 w 2782030"/>
              <a:gd name="connsiteY1708" fmla="*/ 204904 h 2683740"/>
              <a:gd name="connsiteX1709" fmla="*/ 1133220 w 2782030"/>
              <a:gd name="connsiteY1709" fmla="*/ 195532 h 2683740"/>
              <a:gd name="connsiteX1710" fmla="*/ 1139466 w 2782030"/>
              <a:gd name="connsiteY1710" fmla="*/ 192409 h 2683740"/>
              <a:gd name="connsiteX1711" fmla="*/ 1270745 w 2782030"/>
              <a:gd name="connsiteY1711" fmla="*/ 191661 h 2683740"/>
              <a:gd name="connsiteX1712" fmla="*/ 1280855 w 2782030"/>
              <a:gd name="connsiteY1712" fmla="*/ 191661 h 2683740"/>
              <a:gd name="connsiteX1713" fmla="*/ 1280013 w 2782030"/>
              <a:gd name="connsiteY1713" fmla="*/ 195036 h 2683740"/>
              <a:gd name="connsiteX1714" fmla="*/ 1279977 w 2782030"/>
              <a:gd name="connsiteY1714" fmla="*/ 195505 h 2683740"/>
              <a:gd name="connsiteX1715" fmla="*/ 1275312 w 2782030"/>
              <a:gd name="connsiteY1715" fmla="*/ 197995 h 2683740"/>
              <a:gd name="connsiteX1716" fmla="*/ 1274115 w 2782030"/>
              <a:gd name="connsiteY1716" fmla="*/ 198409 h 2683740"/>
              <a:gd name="connsiteX1717" fmla="*/ 1270745 w 2782030"/>
              <a:gd name="connsiteY1717" fmla="*/ 191661 h 2683740"/>
              <a:gd name="connsiteX1718" fmla="*/ 1469489 w 2782030"/>
              <a:gd name="connsiteY1718" fmla="*/ 189911 h 2683740"/>
              <a:gd name="connsiteX1719" fmla="*/ 1483055 w 2782030"/>
              <a:gd name="connsiteY1719" fmla="*/ 193243 h 2683740"/>
              <a:gd name="connsiteX1720" fmla="*/ 1500012 w 2782030"/>
              <a:gd name="connsiteY1720" fmla="*/ 193243 h 2683740"/>
              <a:gd name="connsiteX1721" fmla="*/ 1506795 w 2782030"/>
              <a:gd name="connsiteY1721" fmla="*/ 193243 h 2683740"/>
              <a:gd name="connsiteX1722" fmla="*/ 1483055 w 2782030"/>
              <a:gd name="connsiteY1722" fmla="*/ 196574 h 2683740"/>
              <a:gd name="connsiteX1723" fmla="*/ 1462707 w 2782030"/>
              <a:gd name="connsiteY1723" fmla="*/ 193243 h 2683740"/>
              <a:gd name="connsiteX1724" fmla="*/ 1469489 w 2782030"/>
              <a:gd name="connsiteY1724" fmla="*/ 189911 h 2683740"/>
              <a:gd name="connsiteX1725" fmla="*/ 1398812 w 2782030"/>
              <a:gd name="connsiteY1725" fmla="*/ 184913 h 2683740"/>
              <a:gd name="connsiteX1726" fmla="*/ 1429145 w 2782030"/>
              <a:gd name="connsiteY1726" fmla="*/ 188288 h 2683740"/>
              <a:gd name="connsiteX1727" fmla="*/ 1462847 w 2782030"/>
              <a:gd name="connsiteY1727" fmla="*/ 188288 h 2683740"/>
              <a:gd name="connsiteX1728" fmla="*/ 1459477 w 2782030"/>
              <a:gd name="connsiteY1728" fmla="*/ 195036 h 2683740"/>
              <a:gd name="connsiteX1729" fmla="*/ 1439255 w 2782030"/>
              <a:gd name="connsiteY1729" fmla="*/ 195036 h 2683740"/>
              <a:gd name="connsiteX1730" fmla="*/ 1445995 w 2782030"/>
              <a:gd name="connsiteY1730" fmla="*/ 201784 h 2683740"/>
              <a:gd name="connsiteX1731" fmla="*/ 1469587 w 2782030"/>
              <a:gd name="connsiteY1731" fmla="*/ 198409 h 2683740"/>
              <a:gd name="connsiteX1732" fmla="*/ 1483067 w 2782030"/>
              <a:gd name="connsiteY1732" fmla="*/ 201784 h 2683740"/>
              <a:gd name="connsiteX1733" fmla="*/ 1483067 w 2782030"/>
              <a:gd name="connsiteY1733" fmla="*/ 205159 h 2683740"/>
              <a:gd name="connsiteX1734" fmla="*/ 1540360 w 2782030"/>
              <a:gd name="connsiteY1734" fmla="*/ 208532 h 2683740"/>
              <a:gd name="connsiteX1735" fmla="*/ 1557212 w 2782030"/>
              <a:gd name="connsiteY1735" fmla="*/ 215280 h 2683740"/>
              <a:gd name="connsiteX1736" fmla="*/ 1614505 w 2782030"/>
              <a:gd name="connsiteY1736" fmla="*/ 218655 h 2683740"/>
              <a:gd name="connsiteX1737" fmla="*/ 1651577 w 2782030"/>
              <a:gd name="connsiteY1737" fmla="*/ 228778 h 2683740"/>
              <a:gd name="connsiteX1738" fmla="*/ 1692020 w 2782030"/>
              <a:gd name="connsiteY1738" fmla="*/ 235526 h 2683740"/>
              <a:gd name="connsiteX1739" fmla="*/ 1709209 w 2782030"/>
              <a:gd name="connsiteY1739" fmla="*/ 241262 h 2683740"/>
              <a:gd name="connsiteX1740" fmla="*/ 1709292 w 2782030"/>
              <a:gd name="connsiteY1740" fmla="*/ 241853 h 2683740"/>
              <a:gd name="connsiteX1741" fmla="*/ 1712240 w 2782030"/>
              <a:gd name="connsiteY1741" fmla="*/ 242274 h 2683740"/>
              <a:gd name="connsiteX1742" fmla="*/ 1709209 w 2782030"/>
              <a:gd name="connsiteY1742" fmla="*/ 241262 h 2683740"/>
              <a:gd name="connsiteX1743" fmla="*/ 1708870 w 2782030"/>
              <a:gd name="connsiteY1743" fmla="*/ 238901 h 2683740"/>
              <a:gd name="connsiteX1744" fmla="*/ 1725722 w 2782030"/>
              <a:gd name="connsiteY1744" fmla="*/ 245649 h 2683740"/>
              <a:gd name="connsiteX1745" fmla="*/ 1722352 w 2782030"/>
              <a:gd name="connsiteY1745" fmla="*/ 245649 h 2683740"/>
              <a:gd name="connsiteX1746" fmla="*/ 1739202 w 2782030"/>
              <a:gd name="connsiteY1746" fmla="*/ 249023 h 2683740"/>
              <a:gd name="connsiteX1747" fmla="*/ 1749313 w 2782030"/>
              <a:gd name="connsiteY1747" fmla="*/ 255771 h 2683740"/>
              <a:gd name="connsiteX1748" fmla="*/ 1793125 w 2782030"/>
              <a:gd name="connsiteY1748" fmla="*/ 269267 h 2683740"/>
              <a:gd name="connsiteX1749" fmla="*/ 1826827 w 2782030"/>
              <a:gd name="connsiteY1749" fmla="*/ 282765 h 2683740"/>
              <a:gd name="connsiteX1750" fmla="*/ 1840308 w 2782030"/>
              <a:gd name="connsiteY1750" fmla="*/ 286138 h 2683740"/>
              <a:gd name="connsiteX1751" fmla="*/ 1847049 w 2782030"/>
              <a:gd name="connsiteY1751" fmla="*/ 292888 h 2683740"/>
              <a:gd name="connsiteX1752" fmla="*/ 1887492 w 2782030"/>
              <a:gd name="connsiteY1752" fmla="*/ 309759 h 2683740"/>
              <a:gd name="connsiteX1753" fmla="*/ 1863900 w 2782030"/>
              <a:gd name="connsiteY1753" fmla="*/ 296261 h 2683740"/>
              <a:gd name="connsiteX1754" fmla="*/ 1884120 w 2782030"/>
              <a:gd name="connsiteY1754" fmla="*/ 303009 h 2683740"/>
              <a:gd name="connsiteX1755" fmla="*/ 1917823 w 2782030"/>
              <a:gd name="connsiteY1755" fmla="*/ 316507 h 2683740"/>
              <a:gd name="connsiteX1756" fmla="*/ 1975117 w 2782030"/>
              <a:gd name="connsiteY1756" fmla="*/ 346873 h 2683740"/>
              <a:gd name="connsiteX1757" fmla="*/ 1971747 w 2782030"/>
              <a:gd name="connsiteY1757" fmla="*/ 340125 h 2683740"/>
              <a:gd name="connsiteX1758" fmla="*/ 1958265 w 2782030"/>
              <a:gd name="connsiteY1758" fmla="*/ 336752 h 2683740"/>
              <a:gd name="connsiteX1759" fmla="*/ 1944785 w 2782030"/>
              <a:gd name="connsiteY1759" fmla="*/ 326629 h 2683740"/>
              <a:gd name="connsiteX1760" fmla="*/ 1897602 w 2782030"/>
              <a:gd name="connsiteY1760" fmla="*/ 306384 h 2683740"/>
              <a:gd name="connsiteX1761" fmla="*/ 1900972 w 2782030"/>
              <a:gd name="connsiteY1761" fmla="*/ 303009 h 2683740"/>
              <a:gd name="connsiteX1762" fmla="*/ 1884120 w 2782030"/>
              <a:gd name="connsiteY1762" fmla="*/ 292888 h 2683740"/>
              <a:gd name="connsiteX1763" fmla="*/ 1870640 w 2782030"/>
              <a:gd name="connsiteY1763" fmla="*/ 289513 h 2683740"/>
              <a:gd name="connsiteX1764" fmla="*/ 1880750 w 2782030"/>
              <a:gd name="connsiteY1764" fmla="*/ 289513 h 2683740"/>
              <a:gd name="connsiteX1765" fmla="*/ 1857160 w 2782030"/>
              <a:gd name="connsiteY1765" fmla="*/ 279390 h 2683740"/>
              <a:gd name="connsiteX1766" fmla="*/ 1870640 w 2782030"/>
              <a:gd name="connsiteY1766" fmla="*/ 279390 h 2683740"/>
              <a:gd name="connsiteX1767" fmla="*/ 1900972 w 2782030"/>
              <a:gd name="connsiteY1767" fmla="*/ 292888 h 2683740"/>
              <a:gd name="connsiteX1768" fmla="*/ 1911082 w 2782030"/>
              <a:gd name="connsiteY1768" fmla="*/ 299636 h 2683740"/>
              <a:gd name="connsiteX1769" fmla="*/ 1924563 w 2782030"/>
              <a:gd name="connsiteY1769" fmla="*/ 303009 h 2683740"/>
              <a:gd name="connsiteX1770" fmla="*/ 1944785 w 2782030"/>
              <a:gd name="connsiteY1770" fmla="*/ 313132 h 2683740"/>
              <a:gd name="connsiteX1771" fmla="*/ 1938045 w 2782030"/>
              <a:gd name="connsiteY1771" fmla="*/ 313132 h 2683740"/>
              <a:gd name="connsiteX1772" fmla="*/ 1944785 w 2782030"/>
              <a:gd name="connsiteY1772" fmla="*/ 319881 h 2683740"/>
              <a:gd name="connsiteX1773" fmla="*/ 1951525 w 2782030"/>
              <a:gd name="connsiteY1773" fmla="*/ 323255 h 2683740"/>
              <a:gd name="connsiteX1774" fmla="*/ 1951525 w 2782030"/>
              <a:gd name="connsiteY1774" fmla="*/ 319881 h 2683740"/>
              <a:gd name="connsiteX1775" fmla="*/ 1975117 w 2782030"/>
              <a:gd name="connsiteY1775" fmla="*/ 336752 h 2683740"/>
              <a:gd name="connsiteX1776" fmla="*/ 1978487 w 2782030"/>
              <a:gd name="connsiteY1776" fmla="*/ 336752 h 2683740"/>
              <a:gd name="connsiteX1777" fmla="*/ 1975117 w 2782030"/>
              <a:gd name="connsiteY1777" fmla="*/ 330003 h 2683740"/>
              <a:gd name="connsiteX1778" fmla="*/ 1998708 w 2782030"/>
              <a:gd name="connsiteY1778" fmla="*/ 346873 h 2683740"/>
              <a:gd name="connsiteX1779" fmla="*/ 1985227 w 2782030"/>
              <a:gd name="connsiteY1779" fmla="*/ 336752 h 2683740"/>
              <a:gd name="connsiteX1780" fmla="*/ 1998708 w 2782030"/>
              <a:gd name="connsiteY1780" fmla="*/ 340125 h 2683740"/>
              <a:gd name="connsiteX1781" fmla="*/ 2022300 w 2782030"/>
              <a:gd name="connsiteY1781" fmla="*/ 353623 h 2683740"/>
              <a:gd name="connsiteX1782" fmla="*/ 2008818 w 2782030"/>
              <a:gd name="connsiteY1782" fmla="*/ 350248 h 2683740"/>
              <a:gd name="connsiteX1783" fmla="*/ 2029040 w 2782030"/>
              <a:gd name="connsiteY1783" fmla="*/ 370494 h 2683740"/>
              <a:gd name="connsiteX1784" fmla="*/ 2012188 w 2782030"/>
              <a:gd name="connsiteY1784" fmla="*/ 360371 h 2683740"/>
              <a:gd name="connsiteX1785" fmla="*/ 2005448 w 2782030"/>
              <a:gd name="connsiteY1785" fmla="*/ 350248 h 2683740"/>
              <a:gd name="connsiteX1786" fmla="*/ 1985227 w 2782030"/>
              <a:gd name="connsiteY1786" fmla="*/ 340125 h 2683740"/>
              <a:gd name="connsiteX1787" fmla="*/ 1978487 w 2782030"/>
              <a:gd name="connsiteY1787" fmla="*/ 340125 h 2683740"/>
              <a:gd name="connsiteX1788" fmla="*/ 1995337 w 2782030"/>
              <a:gd name="connsiteY1788" fmla="*/ 350248 h 2683740"/>
              <a:gd name="connsiteX1789" fmla="*/ 1991967 w 2782030"/>
              <a:gd name="connsiteY1789" fmla="*/ 356996 h 2683740"/>
              <a:gd name="connsiteX1790" fmla="*/ 2002078 w 2782030"/>
              <a:gd name="connsiteY1790" fmla="*/ 363746 h 2683740"/>
              <a:gd name="connsiteX1791" fmla="*/ 2015559 w 2782030"/>
              <a:gd name="connsiteY1791" fmla="*/ 363746 h 2683740"/>
              <a:gd name="connsiteX1792" fmla="*/ 2008818 w 2782030"/>
              <a:gd name="connsiteY1792" fmla="*/ 367119 h 2683740"/>
              <a:gd name="connsiteX1793" fmla="*/ 2022300 w 2782030"/>
              <a:gd name="connsiteY1793" fmla="*/ 373867 h 2683740"/>
              <a:gd name="connsiteX1794" fmla="*/ 2052630 w 2782030"/>
              <a:gd name="connsiteY1794" fmla="*/ 390738 h 2683740"/>
              <a:gd name="connsiteX1795" fmla="*/ 2049260 w 2782030"/>
              <a:gd name="connsiteY1795" fmla="*/ 380617 h 2683740"/>
              <a:gd name="connsiteX1796" fmla="*/ 2035780 w 2782030"/>
              <a:gd name="connsiteY1796" fmla="*/ 377242 h 2683740"/>
              <a:gd name="connsiteX1797" fmla="*/ 2035780 w 2782030"/>
              <a:gd name="connsiteY1797" fmla="*/ 370494 h 2683740"/>
              <a:gd name="connsiteX1798" fmla="*/ 2045890 w 2782030"/>
              <a:gd name="connsiteY1798" fmla="*/ 370494 h 2683740"/>
              <a:gd name="connsiteX1799" fmla="*/ 2069482 w 2782030"/>
              <a:gd name="connsiteY1799" fmla="*/ 387365 h 2683740"/>
              <a:gd name="connsiteX1800" fmla="*/ 2086333 w 2782030"/>
              <a:gd name="connsiteY1800" fmla="*/ 404236 h 2683740"/>
              <a:gd name="connsiteX1801" fmla="*/ 2113295 w 2782030"/>
              <a:gd name="connsiteY1801" fmla="*/ 421106 h 2683740"/>
              <a:gd name="connsiteX1802" fmla="*/ 2136885 w 2782030"/>
              <a:gd name="connsiteY1802" fmla="*/ 444725 h 2683740"/>
              <a:gd name="connsiteX1803" fmla="*/ 2099814 w 2782030"/>
              <a:gd name="connsiteY1803" fmla="*/ 417732 h 2683740"/>
              <a:gd name="connsiteX1804" fmla="*/ 2066112 w 2782030"/>
              <a:gd name="connsiteY1804" fmla="*/ 394113 h 2683740"/>
              <a:gd name="connsiteX1805" fmla="*/ 2069482 w 2782030"/>
              <a:gd name="connsiteY1805" fmla="*/ 404236 h 2683740"/>
              <a:gd name="connsiteX1806" fmla="*/ 2079592 w 2782030"/>
              <a:gd name="connsiteY1806" fmla="*/ 404236 h 2683740"/>
              <a:gd name="connsiteX1807" fmla="*/ 2089703 w 2782030"/>
              <a:gd name="connsiteY1807" fmla="*/ 414358 h 2683740"/>
              <a:gd name="connsiteX1808" fmla="*/ 2086333 w 2782030"/>
              <a:gd name="connsiteY1808" fmla="*/ 414358 h 2683740"/>
              <a:gd name="connsiteX1809" fmla="*/ 2157107 w 2782030"/>
              <a:gd name="connsiteY1809" fmla="*/ 468346 h 2683740"/>
              <a:gd name="connsiteX1810" fmla="*/ 2163847 w 2782030"/>
              <a:gd name="connsiteY1810" fmla="*/ 464971 h 2683740"/>
              <a:gd name="connsiteX1811" fmla="*/ 2173958 w 2782030"/>
              <a:gd name="connsiteY1811" fmla="*/ 468346 h 2683740"/>
              <a:gd name="connsiteX1812" fmla="*/ 2167217 w 2782030"/>
              <a:gd name="connsiteY1812" fmla="*/ 475094 h 2683740"/>
              <a:gd name="connsiteX1813" fmla="*/ 2190810 w 2782030"/>
              <a:gd name="connsiteY1813" fmla="*/ 491964 h 2683740"/>
              <a:gd name="connsiteX1814" fmla="*/ 2194180 w 2782030"/>
              <a:gd name="connsiteY1814" fmla="*/ 505460 h 2683740"/>
              <a:gd name="connsiteX1815" fmla="*/ 2221140 w 2782030"/>
              <a:gd name="connsiteY1815" fmla="*/ 525706 h 2683740"/>
              <a:gd name="connsiteX1816" fmla="*/ 2227880 w 2782030"/>
              <a:gd name="connsiteY1816" fmla="*/ 525706 h 2683740"/>
              <a:gd name="connsiteX1817" fmla="*/ 2234622 w 2782030"/>
              <a:gd name="connsiteY1817" fmla="*/ 535829 h 2683740"/>
              <a:gd name="connsiteX1818" fmla="*/ 2237992 w 2782030"/>
              <a:gd name="connsiteY1818" fmla="*/ 532454 h 2683740"/>
              <a:gd name="connsiteX1819" fmla="*/ 2261583 w 2782030"/>
              <a:gd name="connsiteY1819" fmla="*/ 559448 h 2683740"/>
              <a:gd name="connsiteX1820" fmla="*/ 2254843 w 2782030"/>
              <a:gd name="connsiteY1820" fmla="*/ 556075 h 2683740"/>
              <a:gd name="connsiteX1821" fmla="*/ 2281805 w 2782030"/>
              <a:gd name="connsiteY1821" fmla="*/ 583068 h 2683740"/>
              <a:gd name="connsiteX1822" fmla="*/ 2278435 w 2782030"/>
              <a:gd name="connsiteY1822" fmla="*/ 576319 h 2683740"/>
              <a:gd name="connsiteX1823" fmla="*/ 2288545 w 2782030"/>
              <a:gd name="connsiteY1823" fmla="*/ 586441 h 2683740"/>
              <a:gd name="connsiteX1824" fmla="*/ 2299497 w 2782030"/>
              <a:gd name="connsiteY1824" fmla="*/ 605421 h 2683740"/>
              <a:gd name="connsiteX1825" fmla="*/ 2315507 w 2782030"/>
              <a:gd name="connsiteY1825" fmla="*/ 626933 h 2683740"/>
              <a:gd name="connsiteX1826" fmla="*/ 2352578 w 2782030"/>
              <a:gd name="connsiteY1826" fmla="*/ 667422 h 2683740"/>
              <a:gd name="connsiteX1827" fmla="*/ 2376170 w 2782030"/>
              <a:gd name="connsiteY1827" fmla="*/ 704539 h 2683740"/>
              <a:gd name="connsiteX1828" fmla="*/ 2396390 w 2782030"/>
              <a:gd name="connsiteY1828" fmla="*/ 734906 h 2683740"/>
              <a:gd name="connsiteX1829" fmla="*/ 2416612 w 2782030"/>
              <a:gd name="connsiteY1829" fmla="*/ 761899 h 2683740"/>
              <a:gd name="connsiteX1830" fmla="*/ 2379540 w 2782030"/>
              <a:gd name="connsiteY1830" fmla="*/ 714661 h 2683740"/>
              <a:gd name="connsiteX1831" fmla="*/ 2372800 w 2782030"/>
              <a:gd name="connsiteY1831" fmla="*/ 711287 h 2683740"/>
              <a:gd name="connsiteX1832" fmla="*/ 2399762 w 2782030"/>
              <a:gd name="connsiteY1832" fmla="*/ 745028 h 2683740"/>
              <a:gd name="connsiteX1833" fmla="*/ 2393020 w 2782030"/>
              <a:gd name="connsiteY1833" fmla="*/ 745028 h 2683740"/>
              <a:gd name="connsiteX1834" fmla="*/ 2399762 w 2782030"/>
              <a:gd name="connsiteY1834" fmla="*/ 751778 h 2683740"/>
              <a:gd name="connsiteX1835" fmla="*/ 2399764 w 2782030"/>
              <a:gd name="connsiteY1835" fmla="*/ 751779 h 2683740"/>
              <a:gd name="connsiteX1836" fmla="*/ 2399764 w 2782030"/>
              <a:gd name="connsiteY1836" fmla="*/ 751781 h 2683740"/>
              <a:gd name="connsiteX1837" fmla="*/ 2430093 w 2782030"/>
              <a:gd name="connsiteY1837" fmla="*/ 799016 h 2683740"/>
              <a:gd name="connsiteX1838" fmla="*/ 2426723 w 2782030"/>
              <a:gd name="connsiteY1838" fmla="*/ 788893 h 2683740"/>
              <a:gd name="connsiteX1839" fmla="*/ 2433463 w 2782030"/>
              <a:gd name="connsiteY1839" fmla="*/ 802390 h 2683740"/>
              <a:gd name="connsiteX1840" fmla="*/ 2436833 w 2782030"/>
              <a:gd name="connsiteY1840" fmla="*/ 802390 h 2683740"/>
              <a:gd name="connsiteX1841" fmla="*/ 2453685 w 2782030"/>
              <a:gd name="connsiteY1841" fmla="*/ 856376 h 2683740"/>
              <a:gd name="connsiteX1842" fmla="*/ 2470535 w 2782030"/>
              <a:gd name="connsiteY1842" fmla="*/ 890119 h 2683740"/>
              <a:gd name="connsiteX1843" fmla="*/ 2477275 w 2782030"/>
              <a:gd name="connsiteY1843" fmla="*/ 896867 h 2683740"/>
              <a:gd name="connsiteX1844" fmla="*/ 2484617 w 2782030"/>
              <a:gd name="connsiteY1844" fmla="*/ 913404 h 2683740"/>
              <a:gd name="connsiteX1845" fmla="*/ 2485086 w 2782030"/>
              <a:gd name="connsiteY1845" fmla="*/ 913634 h 2683740"/>
              <a:gd name="connsiteX1846" fmla="*/ 2486332 w 2782030"/>
              <a:gd name="connsiteY1846" fmla="*/ 917267 h 2683740"/>
              <a:gd name="connsiteX1847" fmla="*/ 2490757 w 2782030"/>
              <a:gd name="connsiteY1847" fmla="*/ 927234 h 2683740"/>
              <a:gd name="connsiteX1848" fmla="*/ 2490757 w 2782030"/>
              <a:gd name="connsiteY1848" fmla="*/ 933984 h 2683740"/>
              <a:gd name="connsiteX1849" fmla="*/ 2494127 w 2782030"/>
              <a:gd name="connsiteY1849" fmla="*/ 944105 h 2683740"/>
              <a:gd name="connsiteX1850" fmla="*/ 2504237 w 2782030"/>
              <a:gd name="connsiteY1850" fmla="*/ 954228 h 2683740"/>
              <a:gd name="connsiteX1851" fmla="*/ 2500867 w 2782030"/>
              <a:gd name="connsiteY1851" fmla="*/ 960977 h 2683740"/>
              <a:gd name="connsiteX1852" fmla="*/ 2510978 w 2782030"/>
              <a:gd name="connsiteY1852" fmla="*/ 977848 h 2683740"/>
              <a:gd name="connsiteX1853" fmla="*/ 2510978 w 2782030"/>
              <a:gd name="connsiteY1853" fmla="*/ 984596 h 2683740"/>
              <a:gd name="connsiteX1854" fmla="*/ 2521088 w 2782030"/>
              <a:gd name="connsiteY1854" fmla="*/ 1018338 h 2683740"/>
              <a:gd name="connsiteX1855" fmla="*/ 2521088 w 2782030"/>
              <a:gd name="connsiteY1855" fmla="*/ 1011590 h 2683740"/>
              <a:gd name="connsiteX1856" fmla="*/ 2524458 w 2782030"/>
              <a:gd name="connsiteY1856" fmla="*/ 1038583 h 2683740"/>
              <a:gd name="connsiteX1857" fmla="*/ 2534570 w 2782030"/>
              <a:gd name="connsiteY1857" fmla="*/ 1075698 h 2683740"/>
              <a:gd name="connsiteX1858" fmla="*/ 2531200 w 2782030"/>
              <a:gd name="connsiteY1858" fmla="*/ 1065577 h 2683740"/>
              <a:gd name="connsiteX1859" fmla="*/ 2527828 w 2782030"/>
              <a:gd name="connsiteY1859" fmla="*/ 1068950 h 2683740"/>
              <a:gd name="connsiteX1860" fmla="*/ 2529995 w 2782030"/>
              <a:gd name="connsiteY1860" fmla="*/ 1077630 h 2683740"/>
              <a:gd name="connsiteX1861" fmla="*/ 2526564 w 2782030"/>
              <a:gd name="connsiteY1861" fmla="*/ 1066421 h 2683740"/>
              <a:gd name="connsiteX1862" fmla="*/ 2521088 w 2782030"/>
              <a:gd name="connsiteY1862" fmla="*/ 1045331 h 2683740"/>
              <a:gd name="connsiteX1863" fmla="*/ 2521088 w 2782030"/>
              <a:gd name="connsiteY1863" fmla="*/ 1031834 h 2683740"/>
              <a:gd name="connsiteX1864" fmla="*/ 2517718 w 2782030"/>
              <a:gd name="connsiteY1864" fmla="*/ 1031834 h 2683740"/>
              <a:gd name="connsiteX1865" fmla="*/ 2514348 w 2782030"/>
              <a:gd name="connsiteY1865" fmla="*/ 1025086 h 2683740"/>
              <a:gd name="connsiteX1866" fmla="*/ 2510978 w 2782030"/>
              <a:gd name="connsiteY1866" fmla="*/ 1011590 h 2683740"/>
              <a:gd name="connsiteX1867" fmla="*/ 2500867 w 2782030"/>
              <a:gd name="connsiteY1867" fmla="*/ 977848 h 2683740"/>
              <a:gd name="connsiteX1868" fmla="*/ 2497497 w 2782030"/>
              <a:gd name="connsiteY1868" fmla="*/ 977848 h 2683740"/>
              <a:gd name="connsiteX1869" fmla="*/ 2487387 w 2782030"/>
              <a:gd name="connsiteY1869" fmla="*/ 940732 h 2683740"/>
              <a:gd name="connsiteX1870" fmla="*/ 2477275 w 2782030"/>
              <a:gd name="connsiteY1870" fmla="*/ 920486 h 2683740"/>
              <a:gd name="connsiteX1871" fmla="*/ 2470535 w 2782030"/>
              <a:gd name="connsiteY1871" fmla="*/ 906990 h 2683740"/>
              <a:gd name="connsiteX1872" fmla="*/ 2453685 w 2782030"/>
              <a:gd name="connsiteY1872" fmla="*/ 866499 h 2683740"/>
              <a:gd name="connsiteX1873" fmla="*/ 2430093 w 2782030"/>
              <a:gd name="connsiteY1873" fmla="*/ 826009 h 2683740"/>
              <a:gd name="connsiteX1874" fmla="*/ 2429699 w 2782030"/>
              <a:gd name="connsiteY1874" fmla="*/ 823876 h 2683740"/>
              <a:gd name="connsiteX1875" fmla="*/ 2429175 w 2782030"/>
              <a:gd name="connsiteY1875" fmla="*/ 825317 h 2683740"/>
              <a:gd name="connsiteX1876" fmla="*/ 2425869 w 2782030"/>
              <a:gd name="connsiteY1876" fmla="*/ 825907 h 2683740"/>
              <a:gd name="connsiteX1877" fmla="*/ 2426819 w 2782030"/>
              <a:gd name="connsiteY1877" fmla="*/ 826278 h 2683740"/>
              <a:gd name="connsiteX1878" fmla="*/ 2423411 w 2782030"/>
              <a:gd name="connsiteY1878" fmla="*/ 826278 h 2683740"/>
              <a:gd name="connsiteX1879" fmla="*/ 2426819 w 2782030"/>
              <a:gd name="connsiteY1879" fmla="*/ 842938 h 2683740"/>
              <a:gd name="connsiteX1880" fmla="*/ 2430225 w 2782030"/>
              <a:gd name="connsiteY1880" fmla="*/ 842938 h 2683740"/>
              <a:gd name="connsiteX1881" fmla="*/ 2443856 w 2782030"/>
              <a:gd name="connsiteY1881" fmla="*/ 876255 h 2683740"/>
              <a:gd name="connsiteX1882" fmla="*/ 2426819 w 2782030"/>
              <a:gd name="connsiteY1882" fmla="*/ 849601 h 2683740"/>
              <a:gd name="connsiteX1883" fmla="*/ 2433633 w 2782030"/>
              <a:gd name="connsiteY1883" fmla="*/ 862929 h 2683740"/>
              <a:gd name="connsiteX1884" fmla="*/ 2409781 w 2782030"/>
              <a:gd name="connsiteY1884" fmla="*/ 826278 h 2683740"/>
              <a:gd name="connsiteX1885" fmla="*/ 2420003 w 2782030"/>
              <a:gd name="connsiteY1885" fmla="*/ 849601 h 2683740"/>
              <a:gd name="connsiteX1886" fmla="*/ 2406373 w 2782030"/>
              <a:gd name="connsiteY1886" fmla="*/ 822948 h 2683740"/>
              <a:gd name="connsiteX1887" fmla="*/ 2409781 w 2782030"/>
              <a:gd name="connsiteY1887" fmla="*/ 819615 h 2683740"/>
              <a:gd name="connsiteX1888" fmla="*/ 2413187 w 2782030"/>
              <a:gd name="connsiteY1888" fmla="*/ 826278 h 2683740"/>
              <a:gd name="connsiteX1889" fmla="*/ 2409781 w 2782030"/>
              <a:gd name="connsiteY1889" fmla="*/ 812952 h 2683740"/>
              <a:gd name="connsiteX1890" fmla="*/ 2413187 w 2782030"/>
              <a:gd name="connsiteY1890" fmla="*/ 809620 h 2683740"/>
              <a:gd name="connsiteX1891" fmla="*/ 2416595 w 2782030"/>
              <a:gd name="connsiteY1891" fmla="*/ 822948 h 2683740"/>
              <a:gd name="connsiteX1892" fmla="*/ 2420003 w 2782030"/>
              <a:gd name="connsiteY1892" fmla="*/ 829611 h 2683740"/>
              <a:gd name="connsiteX1893" fmla="*/ 2420003 w 2782030"/>
              <a:gd name="connsiteY1893" fmla="*/ 819615 h 2683740"/>
              <a:gd name="connsiteX1894" fmla="*/ 2423806 w 2782030"/>
              <a:gd name="connsiteY1894" fmla="*/ 824347 h 2683740"/>
              <a:gd name="connsiteX1895" fmla="*/ 2419117 w 2782030"/>
              <a:gd name="connsiteY1895" fmla="*/ 808997 h 2683740"/>
              <a:gd name="connsiteX1896" fmla="*/ 2423353 w 2782030"/>
              <a:gd name="connsiteY1896" fmla="*/ 803450 h 2683740"/>
              <a:gd name="connsiteX1897" fmla="*/ 2423353 w 2782030"/>
              <a:gd name="connsiteY1897" fmla="*/ 799016 h 2683740"/>
              <a:gd name="connsiteX1898" fmla="*/ 2419982 w 2782030"/>
              <a:gd name="connsiteY1898" fmla="*/ 792268 h 2683740"/>
              <a:gd name="connsiteX1899" fmla="*/ 2393020 w 2782030"/>
              <a:gd name="connsiteY1899" fmla="*/ 751776 h 2683740"/>
              <a:gd name="connsiteX1900" fmla="*/ 2359320 w 2782030"/>
              <a:gd name="connsiteY1900" fmla="*/ 707912 h 2683740"/>
              <a:gd name="connsiteX1901" fmla="*/ 2386280 w 2782030"/>
              <a:gd name="connsiteY1901" fmla="*/ 761899 h 2683740"/>
              <a:gd name="connsiteX1902" fmla="*/ 2393020 w 2782030"/>
              <a:gd name="connsiteY1902" fmla="*/ 765274 h 2683740"/>
              <a:gd name="connsiteX1903" fmla="*/ 2393020 w 2782030"/>
              <a:gd name="connsiteY1903" fmla="*/ 775397 h 2683740"/>
              <a:gd name="connsiteX1904" fmla="*/ 2406502 w 2782030"/>
              <a:gd name="connsiteY1904" fmla="*/ 788893 h 2683740"/>
              <a:gd name="connsiteX1905" fmla="*/ 2399762 w 2782030"/>
              <a:gd name="connsiteY1905" fmla="*/ 782145 h 2683740"/>
              <a:gd name="connsiteX1906" fmla="*/ 2409872 w 2782030"/>
              <a:gd name="connsiteY1906" fmla="*/ 802390 h 2683740"/>
              <a:gd name="connsiteX1907" fmla="*/ 2406502 w 2782030"/>
              <a:gd name="connsiteY1907" fmla="*/ 805764 h 2683740"/>
              <a:gd name="connsiteX1908" fmla="*/ 2396390 w 2782030"/>
              <a:gd name="connsiteY1908" fmla="*/ 785520 h 2683740"/>
              <a:gd name="connsiteX1909" fmla="*/ 2389650 w 2782030"/>
              <a:gd name="connsiteY1909" fmla="*/ 772022 h 2683740"/>
              <a:gd name="connsiteX1910" fmla="*/ 2372800 w 2782030"/>
              <a:gd name="connsiteY1910" fmla="*/ 745028 h 2683740"/>
              <a:gd name="connsiteX1911" fmla="*/ 2369430 w 2782030"/>
              <a:gd name="connsiteY1911" fmla="*/ 745028 h 2683740"/>
              <a:gd name="connsiteX1912" fmla="*/ 2386280 w 2782030"/>
              <a:gd name="connsiteY1912" fmla="*/ 788893 h 2683740"/>
              <a:gd name="connsiteX1913" fmla="*/ 2382910 w 2782030"/>
              <a:gd name="connsiteY1913" fmla="*/ 785520 h 2683740"/>
              <a:gd name="connsiteX1914" fmla="*/ 2372800 w 2782030"/>
              <a:gd name="connsiteY1914" fmla="*/ 761899 h 2683740"/>
              <a:gd name="connsiteX1915" fmla="*/ 2359320 w 2782030"/>
              <a:gd name="connsiteY1915" fmla="*/ 745028 h 2683740"/>
              <a:gd name="connsiteX1916" fmla="*/ 2342468 w 2782030"/>
              <a:gd name="connsiteY1916" fmla="*/ 714661 h 2683740"/>
              <a:gd name="connsiteX1917" fmla="*/ 2341268 w 2782030"/>
              <a:gd name="connsiteY1917" fmla="*/ 716262 h 2683740"/>
              <a:gd name="connsiteX1918" fmla="*/ 2333621 w 2782030"/>
              <a:gd name="connsiteY1918" fmla="*/ 704961 h 2683740"/>
              <a:gd name="connsiteX1919" fmla="*/ 2333286 w 2782030"/>
              <a:gd name="connsiteY1919" fmla="*/ 702170 h 2683740"/>
              <a:gd name="connsiteX1920" fmla="*/ 2330574 w 2782030"/>
              <a:gd name="connsiteY1920" fmla="*/ 702170 h 2683740"/>
              <a:gd name="connsiteX1921" fmla="*/ 2327242 w 2782030"/>
              <a:gd name="connsiteY1921" fmla="*/ 702170 h 2683740"/>
              <a:gd name="connsiteX1922" fmla="*/ 2327242 w 2782030"/>
              <a:gd name="connsiteY1922" fmla="*/ 692174 h 2683740"/>
              <a:gd name="connsiteX1923" fmla="*/ 2333151 w 2782030"/>
              <a:gd name="connsiteY1923" fmla="*/ 701036 h 2683740"/>
              <a:gd name="connsiteX1924" fmla="*/ 2332357 w 2782030"/>
              <a:gd name="connsiteY1924" fmla="*/ 694416 h 2683740"/>
              <a:gd name="connsiteX1925" fmla="*/ 2328987 w 2782030"/>
              <a:gd name="connsiteY1925" fmla="*/ 694416 h 2683740"/>
              <a:gd name="connsiteX1926" fmla="*/ 2322247 w 2782030"/>
              <a:gd name="connsiteY1926" fmla="*/ 684293 h 2683740"/>
              <a:gd name="connsiteX1927" fmla="*/ 2328987 w 2782030"/>
              <a:gd name="connsiteY1927" fmla="*/ 684293 h 2683740"/>
              <a:gd name="connsiteX1928" fmla="*/ 2312135 w 2782030"/>
              <a:gd name="connsiteY1928" fmla="*/ 670797 h 2683740"/>
              <a:gd name="connsiteX1929" fmla="*/ 2302025 w 2782030"/>
              <a:gd name="connsiteY1929" fmla="*/ 653926 h 2683740"/>
              <a:gd name="connsiteX1930" fmla="*/ 2302025 w 2782030"/>
              <a:gd name="connsiteY1930" fmla="*/ 667422 h 2683740"/>
              <a:gd name="connsiteX1931" fmla="*/ 2305395 w 2782030"/>
              <a:gd name="connsiteY1931" fmla="*/ 674170 h 2683740"/>
              <a:gd name="connsiteX1932" fmla="*/ 2308765 w 2782030"/>
              <a:gd name="connsiteY1932" fmla="*/ 674170 h 2683740"/>
              <a:gd name="connsiteX1933" fmla="*/ 2352578 w 2782030"/>
              <a:gd name="connsiteY1933" fmla="*/ 738280 h 2683740"/>
              <a:gd name="connsiteX1934" fmla="*/ 2332357 w 2782030"/>
              <a:gd name="connsiteY1934" fmla="*/ 721409 h 2683740"/>
              <a:gd name="connsiteX1935" fmla="*/ 2326038 w 2782030"/>
              <a:gd name="connsiteY1935" fmla="*/ 711709 h 2683740"/>
              <a:gd name="connsiteX1936" fmla="*/ 2322247 w 2782030"/>
              <a:gd name="connsiteY1936" fmla="*/ 704539 h 2683740"/>
              <a:gd name="connsiteX1937" fmla="*/ 2325617 w 2782030"/>
              <a:gd name="connsiteY1937" fmla="*/ 707912 h 2683740"/>
              <a:gd name="connsiteX1938" fmla="*/ 2295285 w 2782030"/>
              <a:gd name="connsiteY1938" fmla="*/ 667422 h 2683740"/>
              <a:gd name="connsiteX1939" fmla="*/ 2281805 w 2782030"/>
              <a:gd name="connsiteY1939" fmla="*/ 650551 h 2683740"/>
              <a:gd name="connsiteX1940" fmla="*/ 2264953 w 2782030"/>
              <a:gd name="connsiteY1940" fmla="*/ 630306 h 2683740"/>
              <a:gd name="connsiteX1941" fmla="*/ 2264953 w 2782030"/>
              <a:gd name="connsiteY1941" fmla="*/ 640429 h 2683740"/>
              <a:gd name="connsiteX1942" fmla="*/ 2273170 w 2782030"/>
              <a:gd name="connsiteY1942" fmla="*/ 645913 h 2683740"/>
              <a:gd name="connsiteX1943" fmla="*/ 2274643 w 2782030"/>
              <a:gd name="connsiteY1943" fmla="*/ 648021 h 2683740"/>
              <a:gd name="connsiteX1944" fmla="*/ 2274906 w 2782030"/>
              <a:gd name="connsiteY1944" fmla="*/ 647495 h 2683740"/>
              <a:gd name="connsiteX1945" fmla="*/ 2283069 w 2782030"/>
              <a:gd name="connsiteY1945" fmla="*/ 656878 h 2683740"/>
              <a:gd name="connsiteX1946" fmla="*/ 2291915 w 2782030"/>
              <a:gd name="connsiteY1946" fmla="*/ 667422 h 2683740"/>
              <a:gd name="connsiteX1947" fmla="*/ 2278435 w 2782030"/>
              <a:gd name="connsiteY1947" fmla="*/ 657299 h 2683740"/>
              <a:gd name="connsiteX1948" fmla="*/ 2305395 w 2782030"/>
              <a:gd name="connsiteY1948" fmla="*/ 691041 h 2683740"/>
              <a:gd name="connsiteX1949" fmla="*/ 2332357 w 2782030"/>
              <a:gd name="connsiteY1949" fmla="*/ 724783 h 2683740"/>
              <a:gd name="connsiteX1950" fmla="*/ 2315507 w 2782030"/>
              <a:gd name="connsiteY1950" fmla="*/ 721409 h 2683740"/>
              <a:gd name="connsiteX1951" fmla="*/ 2302025 w 2782030"/>
              <a:gd name="connsiteY1951" fmla="*/ 697791 h 2683740"/>
              <a:gd name="connsiteX1952" fmla="*/ 2288545 w 2782030"/>
              <a:gd name="connsiteY1952" fmla="*/ 687668 h 2683740"/>
              <a:gd name="connsiteX1953" fmla="*/ 2302025 w 2782030"/>
              <a:gd name="connsiteY1953" fmla="*/ 704539 h 2683740"/>
              <a:gd name="connsiteX1954" fmla="*/ 2295285 w 2782030"/>
              <a:gd name="connsiteY1954" fmla="*/ 701164 h 2683740"/>
              <a:gd name="connsiteX1955" fmla="*/ 2294555 w 2782030"/>
              <a:gd name="connsiteY1955" fmla="*/ 702993 h 2683740"/>
              <a:gd name="connsiteX1956" fmla="*/ 2291494 w 2782030"/>
              <a:gd name="connsiteY1956" fmla="*/ 698212 h 2683740"/>
              <a:gd name="connsiteX1957" fmla="*/ 2278435 w 2782030"/>
              <a:gd name="connsiteY1957" fmla="*/ 684293 h 2683740"/>
              <a:gd name="connsiteX1958" fmla="*/ 2278435 w 2782030"/>
              <a:gd name="connsiteY1958" fmla="*/ 694416 h 2683740"/>
              <a:gd name="connsiteX1959" fmla="*/ 2285175 w 2782030"/>
              <a:gd name="connsiteY1959" fmla="*/ 704539 h 2683740"/>
              <a:gd name="connsiteX1960" fmla="*/ 2291915 w 2782030"/>
              <a:gd name="connsiteY1960" fmla="*/ 707912 h 2683740"/>
              <a:gd name="connsiteX1961" fmla="*/ 2298655 w 2782030"/>
              <a:gd name="connsiteY1961" fmla="*/ 721409 h 2683740"/>
              <a:gd name="connsiteX1962" fmla="*/ 2271695 w 2782030"/>
              <a:gd name="connsiteY1962" fmla="*/ 687668 h 2683740"/>
              <a:gd name="connsiteX1963" fmla="*/ 2288545 w 2782030"/>
              <a:gd name="connsiteY1963" fmla="*/ 718035 h 2683740"/>
              <a:gd name="connsiteX1964" fmla="*/ 2302025 w 2782030"/>
              <a:gd name="connsiteY1964" fmla="*/ 738280 h 2683740"/>
              <a:gd name="connsiteX1965" fmla="*/ 2308765 w 2782030"/>
              <a:gd name="connsiteY1965" fmla="*/ 748403 h 2683740"/>
              <a:gd name="connsiteX1966" fmla="*/ 2325617 w 2782030"/>
              <a:gd name="connsiteY1966" fmla="*/ 772022 h 2683740"/>
              <a:gd name="connsiteX1967" fmla="*/ 2312135 w 2782030"/>
              <a:gd name="connsiteY1967" fmla="*/ 761899 h 2683740"/>
              <a:gd name="connsiteX1968" fmla="*/ 2318877 w 2782030"/>
              <a:gd name="connsiteY1968" fmla="*/ 775397 h 2683740"/>
              <a:gd name="connsiteX1969" fmla="*/ 2325617 w 2782030"/>
              <a:gd name="connsiteY1969" fmla="*/ 775397 h 2683740"/>
              <a:gd name="connsiteX1970" fmla="*/ 2355948 w 2782030"/>
              <a:gd name="connsiteY1970" fmla="*/ 822634 h 2683740"/>
              <a:gd name="connsiteX1971" fmla="*/ 2355948 w 2782030"/>
              <a:gd name="connsiteY1971" fmla="*/ 829384 h 2683740"/>
              <a:gd name="connsiteX1972" fmla="*/ 2342468 w 2782030"/>
              <a:gd name="connsiteY1972" fmla="*/ 809138 h 2683740"/>
              <a:gd name="connsiteX1973" fmla="*/ 2328987 w 2782030"/>
              <a:gd name="connsiteY1973" fmla="*/ 809138 h 2683740"/>
              <a:gd name="connsiteX1974" fmla="*/ 2339098 w 2782030"/>
              <a:gd name="connsiteY1974" fmla="*/ 826009 h 2683740"/>
              <a:gd name="connsiteX1975" fmla="*/ 2308765 w 2782030"/>
              <a:gd name="connsiteY1975" fmla="*/ 782145 h 2683740"/>
              <a:gd name="connsiteX1976" fmla="*/ 2295285 w 2782030"/>
              <a:gd name="connsiteY1976" fmla="*/ 768647 h 2683740"/>
              <a:gd name="connsiteX1977" fmla="*/ 2295285 w 2782030"/>
              <a:gd name="connsiteY1977" fmla="*/ 778770 h 2683740"/>
              <a:gd name="connsiteX1978" fmla="*/ 2278435 w 2782030"/>
              <a:gd name="connsiteY1978" fmla="*/ 758526 h 2683740"/>
              <a:gd name="connsiteX1979" fmla="*/ 2281805 w 2782030"/>
              <a:gd name="connsiteY1979" fmla="*/ 755151 h 2683740"/>
              <a:gd name="connsiteX1980" fmla="*/ 2264953 w 2782030"/>
              <a:gd name="connsiteY1980" fmla="*/ 731532 h 2683740"/>
              <a:gd name="connsiteX1981" fmla="*/ 2248102 w 2782030"/>
              <a:gd name="connsiteY1981" fmla="*/ 707912 h 2683740"/>
              <a:gd name="connsiteX1982" fmla="*/ 2244732 w 2782030"/>
              <a:gd name="connsiteY1982" fmla="*/ 711287 h 2683740"/>
              <a:gd name="connsiteX1983" fmla="*/ 2227880 w 2782030"/>
              <a:gd name="connsiteY1983" fmla="*/ 701164 h 2683740"/>
              <a:gd name="connsiteX1984" fmla="*/ 2224510 w 2782030"/>
              <a:gd name="connsiteY1984" fmla="*/ 694416 h 2683740"/>
              <a:gd name="connsiteX1985" fmla="*/ 2197550 w 2782030"/>
              <a:gd name="connsiteY1985" fmla="*/ 680918 h 2683740"/>
              <a:gd name="connsiteX1986" fmla="*/ 2207660 w 2782030"/>
              <a:gd name="connsiteY1986" fmla="*/ 687668 h 2683740"/>
              <a:gd name="connsiteX1987" fmla="*/ 2211030 w 2782030"/>
              <a:gd name="connsiteY1987" fmla="*/ 684293 h 2683740"/>
              <a:gd name="connsiteX1988" fmla="*/ 2187440 w 2782030"/>
              <a:gd name="connsiteY1988" fmla="*/ 660674 h 2683740"/>
              <a:gd name="connsiteX1989" fmla="*/ 2184068 w 2782030"/>
              <a:gd name="connsiteY1989" fmla="*/ 653926 h 2683740"/>
              <a:gd name="connsiteX1990" fmla="*/ 2194180 w 2782030"/>
              <a:gd name="connsiteY1990" fmla="*/ 660674 h 2683740"/>
              <a:gd name="connsiteX1991" fmla="*/ 2180698 w 2782030"/>
              <a:gd name="connsiteY1991" fmla="*/ 643803 h 2683740"/>
              <a:gd name="connsiteX1992" fmla="*/ 2177328 w 2782030"/>
              <a:gd name="connsiteY1992" fmla="*/ 647177 h 2683740"/>
              <a:gd name="connsiteX1993" fmla="*/ 2184068 w 2782030"/>
              <a:gd name="connsiteY1993" fmla="*/ 653926 h 2683740"/>
              <a:gd name="connsiteX1994" fmla="*/ 2177328 w 2782030"/>
              <a:gd name="connsiteY1994" fmla="*/ 640429 h 2683740"/>
              <a:gd name="connsiteX1995" fmla="*/ 2146997 w 2782030"/>
              <a:gd name="connsiteY1995" fmla="*/ 616810 h 2683740"/>
              <a:gd name="connsiteX1996" fmla="*/ 2157107 w 2782030"/>
              <a:gd name="connsiteY1996" fmla="*/ 616810 h 2683740"/>
              <a:gd name="connsiteX1997" fmla="*/ 2180698 w 2782030"/>
              <a:gd name="connsiteY1997" fmla="*/ 640429 h 2683740"/>
              <a:gd name="connsiteX1998" fmla="*/ 2180698 w 2782030"/>
              <a:gd name="connsiteY1998" fmla="*/ 633681 h 2683740"/>
              <a:gd name="connsiteX1999" fmla="*/ 2184068 w 2782030"/>
              <a:gd name="connsiteY1999" fmla="*/ 643803 h 2683740"/>
              <a:gd name="connsiteX2000" fmla="*/ 2190810 w 2782030"/>
              <a:gd name="connsiteY2000" fmla="*/ 650551 h 2683740"/>
              <a:gd name="connsiteX2001" fmla="*/ 2211030 w 2782030"/>
              <a:gd name="connsiteY2001" fmla="*/ 657299 h 2683740"/>
              <a:gd name="connsiteX2002" fmla="*/ 2207660 w 2782030"/>
              <a:gd name="connsiteY2002" fmla="*/ 643803 h 2683740"/>
              <a:gd name="connsiteX2003" fmla="*/ 2170588 w 2782030"/>
              <a:gd name="connsiteY2003" fmla="*/ 603312 h 2683740"/>
              <a:gd name="connsiteX2004" fmla="*/ 2133515 w 2782030"/>
              <a:gd name="connsiteY2004" fmla="*/ 566197 h 2683740"/>
              <a:gd name="connsiteX2005" fmla="*/ 2150367 w 2782030"/>
              <a:gd name="connsiteY2005" fmla="*/ 576319 h 2683740"/>
              <a:gd name="connsiteX2006" fmla="*/ 2136885 w 2782030"/>
              <a:gd name="connsiteY2006" fmla="*/ 562823 h 2683740"/>
              <a:gd name="connsiteX2007" fmla="*/ 2126775 w 2782030"/>
              <a:gd name="connsiteY2007" fmla="*/ 549325 h 2683740"/>
              <a:gd name="connsiteX2008" fmla="*/ 2136885 w 2782030"/>
              <a:gd name="connsiteY2008" fmla="*/ 552700 h 2683740"/>
              <a:gd name="connsiteX2009" fmla="*/ 2130145 w 2782030"/>
              <a:gd name="connsiteY2009" fmla="*/ 535829 h 2683740"/>
              <a:gd name="connsiteX2010" fmla="*/ 2140255 w 2782030"/>
              <a:gd name="connsiteY2010" fmla="*/ 545952 h 2683740"/>
              <a:gd name="connsiteX2011" fmla="*/ 2123405 w 2782030"/>
              <a:gd name="connsiteY2011" fmla="*/ 525706 h 2683740"/>
              <a:gd name="connsiteX2012" fmla="*/ 2153737 w 2782030"/>
              <a:gd name="connsiteY2012" fmla="*/ 545952 h 2683740"/>
              <a:gd name="connsiteX2013" fmla="*/ 2163847 w 2782030"/>
              <a:gd name="connsiteY2013" fmla="*/ 549325 h 2683740"/>
              <a:gd name="connsiteX2014" fmla="*/ 2136885 w 2782030"/>
              <a:gd name="connsiteY2014" fmla="*/ 529081 h 2683740"/>
              <a:gd name="connsiteX2015" fmla="*/ 2143627 w 2782030"/>
              <a:gd name="connsiteY2015" fmla="*/ 529081 h 2683740"/>
              <a:gd name="connsiteX2016" fmla="*/ 2140255 w 2782030"/>
              <a:gd name="connsiteY2016" fmla="*/ 525706 h 2683740"/>
              <a:gd name="connsiteX2017" fmla="*/ 2146997 w 2782030"/>
              <a:gd name="connsiteY2017" fmla="*/ 529081 h 2683740"/>
              <a:gd name="connsiteX2018" fmla="*/ 2133515 w 2782030"/>
              <a:gd name="connsiteY2018" fmla="*/ 518958 h 2683740"/>
              <a:gd name="connsiteX2019" fmla="*/ 2123405 w 2782030"/>
              <a:gd name="connsiteY2019" fmla="*/ 508835 h 2683740"/>
              <a:gd name="connsiteX2020" fmla="*/ 2136885 w 2782030"/>
              <a:gd name="connsiteY2020" fmla="*/ 512210 h 2683740"/>
              <a:gd name="connsiteX2021" fmla="*/ 2136885 w 2782030"/>
              <a:gd name="connsiteY2021" fmla="*/ 518958 h 2683740"/>
              <a:gd name="connsiteX2022" fmla="*/ 2173958 w 2782030"/>
              <a:gd name="connsiteY2022" fmla="*/ 542577 h 2683740"/>
              <a:gd name="connsiteX2023" fmla="*/ 2204290 w 2782030"/>
              <a:gd name="connsiteY2023" fmla="*/ 566197 h 2683740"/>
              <a:gd name="connsiteX2024" fmla="*/ 2197550 w 2782030"/>
              <a:gd name="connsiteY2024" fmla="*/ 566197 h 2683740"/>
              <a:gd name="connsiteX2025" fmla="*/ 2207660 w 2782030"/>
              <a:gd name="connsiteY2025" fmla="*/ 569571 h 2683740"/>
              <a:gd name="connsiteX2026" fmla="*/ 2234622 w 2782030"/>
              <a:gd name="connsiteY2026" fmla="*/ 596564 h 2683740"/>
              <a:gd name="connsiteX2027" fmla="*/ 2244732 w 2782030"/>
              <a:gd name="connsiteY2027" fmla="*/ 623558 h 2683740"/>
              <a:gd name="connsiteX2028" fmla="*/ 2258213 w 2782030"/>
              <a:gd name="connsiteY2028" fmla="*/ 630306 h 2683740"/>
              <a:gd name="connsiteX2029" fmla="*/ 2244732 w 2782030"/>
              <a:gd name="connsiteY2029" fmla="*/ 613435 h 2683740"/>
              <a:gd name="connsiteX2030" fmla="*/ 2234622 w 2782030"/>
              <a:gd name="connsiteY2030" fmla="*/ 599939 h 2683740"/>
              <a:gd name="connsiteX2031" fmla="*/ 2254843 w 2782030"/>
              <a:gd name="connsiteY2031" fmla="*/ 616810 h 2683740"/>
              <a:gd name="connsiteX2032" fmla="*/ 2217770 w 2782030"/>
              <a:gd name="connsiteY2032" fmla="*/ 576319 h 2683740"/>
              <a:gd name="connsiteX2033" fmla="*/ 2180698 w 2782030"/>
              <a:gd name="connsiteY2033" fmla="*/ 539204 h 2683740"/>
              <a:gd name="connsiteX2034" fmla="*/ 2190810 w 2782030"/>
              <a:gd name="connsiteY2034" fmla="*/ 542577 h 2683740"/>
              <a:gd name="connsiteX2035" fmla="*/ 2173958 w 2782030"/>
              <a:gd name="connsiteY2035" fmla="*/ 525706 h 2683740"/>
              <a:gd name="connsiteX2036" fmla="*/ 2155743 w 2782030"/>
              <a:gd name="connsiteY2036" fmla="*/ 516588 h 2683740"/>
              <a:gd name="connsiteX2037" fmla="*/ 2154848 w 2782030"/>
              <a:gd name="connsiteY2037" fmla="*/ 517066 h 2683740"/>
              <a:gd name="connsiteX2038" fmla="*/ 2158792 w 2782030"/>
              <a:gd name="connsiteY2038" fmla="*/ 522333 h 2683740"/>
              <a:gd name="connsiteX2039" fmla="*/ 2163847 w 2782030"/>
              <a:gd name="connsiteY2039" fmla="*/ 529081 h 2683740"/>
              <a:gd name="connsiteX2040" fmla="*/ 2140255 w 2782030"/>
              <a:gd name="connsiteY2040" fmla="*/ 512210 h 2683740"/>
              <a:gd name="connsiteX2041" fmla="*/ 2120035 w 2782030"/>
              <a:gd name="connsiteY2041" fmla="*/ 495339 h 2683740"/>
              <a:gd name="connsiteX2042" fmla="*/ 2089703 w 2782030"/>
              <a:gd name="connsiteY2042" fmla="*/ 478467 h 2683740"/>
              <a:gd name="connsiteX2043" fmla="*/ 2089703 w 2782030"/>
              <a:gd name="connsiteY2043" fmla="*/ 481842 h 2683740"/>
              <a:gd name="connsiteX2044" fmla="*/ 2072852 w 2782030"/>
              <a:gd name="connsiteY2044" fmla="*/ 475094 h 2683740"/>
              <a:gd name="connsiteX2045" fmla="*/ 2052630 w 2782030"/>
              <a:gd name="connsiteY2045" fmla="*/ 468346 h 2683740"/>
              <a:gd name="connsiteX2046" fmla="*/ 2062742 w 2782030"/>
              <a:gd name="connsiteY2046" fmla="*/ 471719 h 2683740"/>
              <a:gd name="connsiteX2047" fmla="*/ 2042520 w 2782030"/>
              <a:gd name="connsiteY2047" fmla="*/ 458223 h 2683740"/>
              <a:gd name="connsiteX2048" fmla="*/ 2045890 w 2782030"/>
              <a:gd name="connsiteY2048" fmla="*/ 454848 h 2683740"/>
              <a:gd name="connsiteX2049" fmla="*/ 2025670 w 2782030"/>
              <a:gd name="connsiteY2049" fmla="*/ 451475 h 2683740"/>
              <a:gd name="connsiteX2050" fmla="*/ 2005448 w 2782030"/>
              <a:gd name="connsiteY2050" fmla="*/ 441352 h 2683740"/>
              <a:gd name="connsiteX2051" fmla="*/ 2045890 w 2782030"/>
              <a:gd name="connsiteY2051" fmla="*/ 471719 h 2683740"/>
              <a:gd name="connsiteX2052" fmla="*/ 2058108 w 2782030"/>
              <a:gd name="connsiteY2052" fmla="*/ 473828 h 2683740"/>
              <a:gd name="connsiteX2053" fmla="*/ 2059372 w 2782030"/>
              <a:gd name="connsiteY2053" fmla="*/ 475094 h 2683740"/>
              <a:gd name="connsiteX2054" fmla="*/ 2052630 w 2782030"/>
              <a:gd name="connsiteY2054" fmla="*/ 475937 h 2683740"/>
              <a:gd name="connsiteX2055" fmla="*/ 2056000 w 2782030"/>
              <a:gd name="connsiteY2055" fmla="*/ 481842 h 2683740"/>
              <a:gd name="connsiteX2056" fmla="*/ 2045890 w 2782030"/>
              <a:gd name="connsiteY2056" fmla="*/ 478467 h 2683740"/>
              <a:gd name="connsiteX2057" fmla="*/ 2018930 w 2782030"/>
              <a:gd name="connsiteY2057" fmla="*/ 464971 h 2683740"/>
              <a:gd name="connsiteX2058" fmla="*/ 2072852 w 2782030"/>
              <a:gd name="connsiteY2058" fmla="*/ 505460 h 2683740"/>
              <a:gd name="connsiteX2059" fmla="*/ 2072852 w 2782030"/>
              <a:gd name="connsiteY2059" fmla="*/ 512210 h 2683740"/>
              <a:gd name="connsiteX2060" fmla="*/ 2089703 w 2782030"/>
              <a:gd name="connsiteY2060" fmla="*/ 525706 h 2683740"/>
              <a:gd name="connsiteX2061" fmla="*/ 2076222 w 2782030"/>
              <a:gd name="connsiteY2061" fmla="*/ 522333 h 2683740"/>
              <a:gd name="connsiteX2062" fmla="*/ 2096443 w 2782030"/>
              <a:gd name="connsiteY2062" fmla="*/ 535829 h 2683740"/>
              <a:gd name="connsiteX2063" fmla="*/ 2106555 w 2782030"/>
              <a:gd name="connsiteY2063" fmla="*/ 559448 h 2683740"/>
              <a:gd name="connsiteX2064" fmla="*/ 2130145 w 2782030"/>
              <a:gd name="connsiteY2064" fmla="*/ 579693 h 2683740"/>
              <a:gd name="connsiteX2065" fmla="*/ 2153737 w 2782030"/>
              <a:gd name="connsiteY2065" fmla="*/ 596564 h 2683740"/>
              <a:gd name="connsiteX2066" fmla="*/ 2177328 w 2782030"/>
              <a:gd name="connsiteY2066" fmla="*/ 616810 h 2683740"/>
              <a:gd name="connsiteX2067" fmla="*/ 2177328 w 2782030"/>
              <a:gd name="connsiteY2067" fmla="*/ 626933 h 2683740"/>
              <a:gd name="connsiteX2068" fmla="*/ 2146997 w 2782030"/>
              <a:gd name="connsiteY2068" fmla="*/ 596564 h 2683740"/>
              <a:gd name="connsiteX2069" fmla="*/ 2126775 w 2782030"/>
              <a:gd name="connsiteY2069" fmla="*/ 579693 h 2683740"/>
              <a:gd name="connsiteX2070" fmla="*/ 2109925 w 2782030"/>
              <a:gd name="connsiteY2070" fmla="*/ 566197 h 2683740"/>
              <a:gd name="connsiteX2071" fmla="*/ 2106555 w 2782030"/>
              <a:gd name="connsiteY2071" fmla="*/ 566197 h 2683740"/>
              <a:gd name="connsiteX2072" fmla="*/ 2089703 w 2782030"/>
              <a:gd name="connsiteY2072" fmla="*/ 552700 h 2683740"/>
              <a:gd name="connsiteX2073" fmla="*/ 2120035 w 2782030"/>
              <a:gd name="connsiteY2073" fmla="*/ 583068 h 2683740"/>
              <a:gd name="connsiteX2074" fmla="*/ 2123405 w 2782030"/>
              <a:gd name="connsiteY2074" fmla="*/ 596564 h 2683740"/>
              <a:gd name="connsiteX2075" fmla="*/ 2113295 w 2782030"/>
              <a:gd name="connsiteY2075" fmla="*/ 583068 h 2683740"/>
              <a:gd name="connsiteX2076" fmla="*/ 2059372 w 2782030"/>
              <a:gd name="connsiteY2076" fmla="*/ 542577 h 2683740"/>
              <a:gd name="connsiteX2077" fmla="*/ 2059372 w 2782030"/>
              <a:gd name="connsiteY2077" fmla="*/ 539204 h 2683740"/>
              <a:gd name="connsiteX2078" fmla="*/ 2049260 w 2782030"/>
              <a:gd name="connsiteY2078" fmla="*/ 535829 h 2683740"/>
              <a:gd name="connsiteX2079" fmla="*/ 2045890 w 2782030"/>
              <a:gd name="connsiteY2079" fmla="*/ 532454 h 2683740"/>
              <a:gd name="connsiteX2080" fmla="*/ 2042520 w 2782030"/>
              <a:gd name="connsiteY2080" fmla="*/ 522333 h 2683740"/>
              <a:gd name="connsiteX2081" fmla="*/ 2035780 w 2782030"/>
              <a:gd name="connsiteY2081" fmla="*/ 518958 h 2683740"/>
              <a:gd name="connsiteX2082" fmla="*/ 2042520 w 2782030"/>
              <a:gd name="connsiteY2082" fmla="*/ 525706 h 2683740"/>
              <a:gd name="connsiteX2083" fmla="*/ 2022300 w 2782030"/>
              <a:gd name="connsiteY2083" fmla="*/ 508835 h 2683740"/>
              <a:gd name="connsiteX2084" fmla="*/ 2032410 w 2782030"/>
              <a:gd name="connsiteY2084" fmla="*/ 512210 h 2683740"/>
              <a:gd name="connsiteX2085" fmla="*/ 2022300 w 2782030"/>
              <a:gd name="connsiteY2085" fmla="*/ 505460 h 2683740"/>
              <a:gd name="connsiteX2086" fmla="*/ 2022300 w 2782030"/>
              <a:gd name="connsiteY2086" fmla="*/ 498712 h 2683740"/>
              <a:gd name="connsiteX2087" fmla="*/ 2015559 w 2782030"/>
              <a:gd name="connsiteY2087" fmla="*/ 498712 h 2683740"/>
              <a:gd name="connsiteX2088" fmla="*/ 2012188 w 2782030"/>
              <a:gd name="connsiteY2088" fmla="*/ 491964 h 2683740"/>
              <a:gd name="connsiteX2089" fmla="*/ 2059372 w 2782030"/>
              <a:gd name="connsiteY2089" fmla="*/ 518958 h 2683740"/>
              <a:gd name="connsiteX2090" fmla="*/ 2062742 w 2782030"/>
              <a:gd name="connsiteY2090" fmla="*/ 515583 h 2683740"/>
              <a:gd name="connsiteX2091" fmla="*/ 2049260 w 2782030"/>
              <a:gd name="connsiteY2091" fmla="*/ 502087 h 2683740"/>
              <a:gd name="connsiteX2092" fmla="*/ 2035780 w 2782030"/>
              <a:gd name="connsiteY2092" fmla="*/ 491964 h 2683740"/>
              <a:gd name="connsiteX2093" fmla="*/ 2029040 w 2782030"/>
              <a:gd name="connsiteY2093" fmla="*/ 488590 h 2683740"/>
              <a:gd name="connsiteX2094" fmla="*/ 2025670 w 2782030"/>
              <a:gd name="connsiteY2094" fmla="*/ 491964 h 2683740"/>
              <a:gd name="connsiteX2095" fmla="*/ 2012188 w 2782030"/>
              <a:gd name="connsiteY2095" fmla="*/ 491964 h 2683740"/>
              <a:gd name="connsiteX2096" fmla="*/ 1988597 w 2782030"/>
              <a:gd name="connsiteY2096" fmla="*/ 468346 h 2683740"/>
              <a:gd name="connsiteX2097" fmla="*/ 1991967 w 2782030"/>
              <a:gd name="connsiteY2097" fmla="*/ 464971 h 2683740"/>
              <a:gd name="connsiteX2098" fmla="*/ 1975117 w 2782030"/>
              <a:gd name="connsiteY2098" fmla="*/ 454848 h 2683740"/>
              <a:gd name="connsiteX2099" fmla="*/ 1971747 w 2782030"/>
              <a:gd name="connsiteY2099" fmla="*/ 461596 h 2683740"/>
              <a:gd name="connsiteX2100" fmla="*/ 2012188 w 2782030"/>
              <a:gd name="connsiteY2100" fmla="*/ 491964 h 2683740"/>
              <a:gd name="connsiteX2101" fmla="*/ 1981857 w 2782030"/>
              <a:gd name="connsiteY2101" fmla="*/ 485216 h 2683740"/>
              <a:gd name="connsiteX2102" fmla="*/ 1985227 w 2782030"/>
              <a:gd name="connsiteY2102" fmla="*/ 478467 h 2683740"/>
              <a:gd name="connsiteX2103" fmla="*/ 1971747 w 2782030"/>
              <a:gd name="connsiteY2103" fmla="*/ 475094 h 2683740"/>
              <a:gd name="connsiteX2104" fmla="*/ 1975117 w 2782030"/>
              <a:gd name="connsiteY2104" fmla="*/ 471719 h 2683740"/>
              <a:gd name="connsiteX2105" fmla="*/ 1958265 w 2782030"/>
              <a:gd name="connsiteY2105" fmla="*/ 461596 h 2683740"/>
              <a:gd name="connsiteX2106" fmla="*/ 1948155 w 2782030"/>
              <a:gd name="connsiteY2106" fmla="*/ 461596 h 2683740"/>
              <a:gd name="connsiteX2107" fmla="*/ 1971747 w 2782030"/>
              <a:gd name="connsiteY2107" fmla="*/ 478467 h 2683740"/>
              <a:gd name="connsiteX2108" fmla="*/ 1958265 w 2782030"/>
              <a:gd name="connsiteY2108" fmla="*/ 475094 h 2683740"/>
              <a:gd name="connsiteX2109" fmla="*/ 1961635 w 2782030"/>
              <a:gd name="connsiteY2109" fmla="*/ 475094 h 2683740"/>
              <a:gd name="connsiteX2110" fmla="*/ 1995337 w 2782030"/>
              <a:gd name="connsiteY2110" fmla="*/ 491964 h 2683740"/>
              <a:gd name="connsiteX2111" fmla="*/ 1998708 w 2782030"/>
              <a:gd name="connsiteY2111" fmla="*/ 502087 h 2683740"/>
              <a:gd name="connsiteX2112" fmla="*/ 1957319 w 2782030"/>
              <a:gd name="connsiteY2112" fmla="*/ 479775 h 2683740"/>
              <a:gd name="connsiteX2113" fmla="*/ 1954895 w 2782030"/>
              <a:gd name="connsiteY2113" fmla="*/ 479775 h 2683740"/>
              <a:gd name="connsiteX2114" fmla="*/ 1954895 w 2782030"/>
              <a:gd name="connsiteY2114" fmla="*/ 481420 h 2683740"/>
              <a:gd name="connsiteX2115" fmla="*/ 1954895 w 2782030"/>
              <a:gd name="connsiteY2115" fmla="*/ 481842 h 2683740"/>
              <a:gd name="connsiteX2116" fmla="*/ 1946891 w 2782030"/>
              <a:gd name="connsiteY2116" fmla="*/ 477625 h 2683740"/>
              <a:gd name="connsiteX2117" fmla="*/ 1941681 w 2782030"/>
              <a:gd name="connsiteY2117" fmla="*/ 478426 h 2683740"/>
              <a:gd name="connsiteX2118" fmla="*/ 1938317 w 2782030"/>
              <a:gd name="connsiteY2118" fmla="*/ 476446 h 2683740"/>
              <a:gd name="connsiteX2119" fmla="*/ 1931725 w 2782030"/>
              <a:gd name="connsiteY2119" fmla="*/ 472141 h 2683740"/>
              <a:gd name="connsiteX2120" fmla="*/ 1924563 w 2782030"/>
              <a:gd name="connsiteY2120" fmla="*/ 468346 h 2683740"/>
              <a:gd name="connsiteX2121" fmla="*/ 1938317 w 2782030"/>
              <a:gd name="connsiteY2121" fmla="*/ 476446 h 2683740"/>
              <a:gd name="connsiteX2122" fmla="*/ 1941415 w 2782030"/>
              <a:gd name="connsiteY2122" fmla="*/ 478467 h 2683740"/>
              <a:gd name="connsiteX2123" fmla="*/ 1941681 w 2782030"/>
              <a:gd name="connsiteY2123" fmla="*/ 478426 h 2683740"/>
              <a:gd name="connsiteX2124" fmla="*/ 1981857 w 2782030"/>
              <a:gd name="connsiteY2124" fmla="*/ 502087 h 2683740"/>
              <a:gd name="connsiteX2125" fmla="*/ 2008818 w 2782030"/>
              <a:gd name="connsiteY2125" fmla="*/ 522333 h 2683740"/>
              <a:gd name="connsiteX2126" fmla="*/ 2035780 w 2782030"/>
              <a:gd name="connsiteY2126" fmla="*/ 542577 h 2683740"/>
              <a:gd name="connsiteX2127" fmla="*/ 2052630 w 2782030"/>
              <a:gd name="connsiteY2127" fmla="*/ 552700 h 2683740"/>
              <a:gd name="connsiteX2128" fmla="*/ 2056000 w 2782030"/>
              <a:gd name="connsiteY2128" fmla="*/ 549325 h 2683740"/>
              <a:gd name="connsiteX2129" fmla="*/ 2066112 w 2782030"/>
              <a:gd name="connsiteY2129" fmla="*/ 549325 h 2683740"/>
              <a:gd name="connsiteX2130" fmla="*/ 2069482 w 2782030"/>
              <a:gd name="connsiteY2130" fmla="*/ 559448 h 2683740"/>
              <a:gd name="connsiteX2131" fmla="*/ 2079592 w 2782030"/>
              <a:gd name="connsiteY2131" fmla="*/ 579693 h 2683740"/>
              <a:gd name="connsiteX2132" fmla="*/ 2072852 w 2782030"/>
              <a:gd name="connsiteY2132" fmla="*/ 579693 h 2683740"/>
              <a:gd name="connsiteX2133" fmla="*/ 2099814 w 2782030"/>
              <a:gd name="connsiteY2133" fmla="*/ 599939 h 2683740"/>
              <a:gd name="connsiteX2134" fmla="*/ 2089703 w 2782030"/>
              <a:gd name="connsiteY2134" fmla="*/ 593189 h 2683740"/>
              <a:gd name="connsiteX2135" fmla="*/ 2088210 w 2782030"/>
              <a:gd name="connsiteY2135" fmla="*/ 594683 h 2683740"/>
              <a:gd name="connsiteX2136" fmla="*/ 2087597 w 2782030"/>
              <a:gd name="connsiteY2136" fmla="*/ 594033 h 2683740"/>
              <a:gd name="connsiteX2137" fmla="*/ 2059372 w 2782030"/>
              <a:gd name="connsiteY2137" fmla="*/ 576319 h 2683740"/>
              <a:gd name="connsiteX2138" fmla="*/ 2079592 w 2782030"/>
              <a:gd name="connsiteY2138" fmla="*/ 589816 h 2683740"/>
              <a:gd name="connsiteX2139" fmla="*/ 2093073 w 2782030"/>
              <a:gd name="connsiteY2139" fmla="*/ 606687 h 2683740"/>
              <a:gd name="connsiteX2140" fmla="*/ 2086333 w 2782030"/>
              <a:gd name="connsiteY2140" fmla="*/ 610062 h 2683740"/>
              <a:gd name="connsiteX2141" fmla="*/ 2079592 w 2782030"/>
              <a:gd name="connsiteY2141" fmla="*/ 599939 h 2683740"/>
              <a:gd name="connsiteX2142" fmla="*/ 2066112 w 2782030"/>
              <a:gd name="connsiteY2142" fmla="*/ 589816 h 2683740"/>
              <a:gd name="connsiteX2143" fmla="*/ 2066112 w 2782030"/>
              <a:gd name="connsiteY2143" fmla="*/ 586441 h 2683740"/>
              <a:gd name="connsiteX2144" fmla="*/ 2049260 w 2782030"/>
              <a:gd name="connsiteY2144" fmla="*/ 572945 h 2683740"/>
              <a:gd name="connsiteX2145" fmla="*/ 2049260 w 2782030"/>
              <a:gd name="connsiteY2145" fmla="*/ 576319 h 2683740"/>
              <a:gd name="connsiteX2146" fmla="*/ 2018930 w 2782030"/>
              <a:gd name="connsiteY2146" fmla="*/ 552700 h 2683740"/>
              <a:gd name="connsiteX2147" fmla="*/ 1995337 w 2782030"/>
              <a:gd name="connsiteY2147" fmla="*/ 535829 h 2683740"/>
              <a:gd name="connsiteX2148" fmla="*/ 1975117 w 2782030"/>
              <a:gd name="connsiteY2148" fmla="*/ 515583 h 2683740"/>
              <a:gd name="connsiteX2149" fmla="*/ 1978487 w 2782030"/>
              <a:gd name="connsiteY2149" fmla="*/ 525706 h 2683740"/>
              <a:gd name="connsiteX2150" fmla="*/ 1988597 w 2782030"/>
              <a:gd name="connsiteY2150" fmla="*/ 532454 h 2683740"/>
              <a:gd name="connsiteX2151" fmla="*/ 1968375 w 2782030"/>
              <a:gd name="connsiteY2151" fmla="*/ 518958 h 2683740"/>
              <a:gd name="connsiteX2152" fmla="*/ 1971747 w 2782030"/>
              <a:gd name="connsiteY2152" fmla="*/ 515583 h 2683740"/>
              <a:gd name="connsiteX2153" fmla="*/ 1944785 w 2782030"/>
              <a:gd name="connsiteY2153" fmla="*/ 498712 h 2683740"/>
              <a:gd name="connsiteX2154" fmla="*/ 1931304 w 2782030"/>
              <a:gd name="connsiteY2154" fmla="*/ 495339 h 2683740"/>
              <a:gd name="connsiteX2155" fmla="*/ 1921193 w 2782030"/>
              <a:gd name="connsiteY2155" fmla="*/ 498712 h 2683740"/>
              <a:gd name="connsiteX2156" fmla="*/ 1924563 w 2782030"/>
              <a:gd name="connsiteY2156" fmla="*/ 505460 h 2683740"/>
              <a:gd name="connsiteX2157" fmla="*/ 1921193 w 2782030"/>
              <a:gd name="connsiteY2157" fmla="*/ 505460 h 2683740"/>
              <a:gd name="connsiteX2158" fmla="*/ 1911082 w 2782030"/>
              <a:gd name="connsiteY2158" fmla="*/ 498712 h 2683740"/>
              <a:gd name="connsiteX2159" fmla="*/ 1907712 w 2782030"/>
              <a:gd name="connsiteY2159" fmla="*/ 498712 h 2683740"/>
              <a:gd name="connsiteX2160" fmla="*/ 1917823 w 2782030"/>
              <a:gd name="connsiteY2160" fmla="*/ 505460 h 2683740"/>
              <a:gd name="connsiteX2161" fmla="*/ 1912768 w 2782030"/>
              <a:gd name="connsiteY2161" fmla="*/ 506726 h 2683740"/>
              <a:gd name="connsiteX2162" fmla="*/ 1910333 w 2782030"/>
              <a:gd name="connsiteY2162" fmla="*/ 506117 h 2683740"/>
              <a:gd name="connsiteX2163" fmla="*/ 1918865 w 2782030"/>
              <a:gd name="connsiteY2163" fmla="*/ 510282 h 2683740"/>
              <a:gd name="connsiteX2164" fmla="*/ 1919039 w 2782030"/>
              <a:gd name="connsiteY2164" fmla="*/ 508980 h 2683740"/>
              <a:gd name="connsiteX2165" fmla="*/ 1922101 w 2782030"/>
              <a:gd name="connsiteY2165" fmla="*/ 508511 h 2683740"/>
              <a:gd name="connsiteX2166" fmla="*/ 1926776 w 2782030"/>
              <a:gd name="connsiteY2166" fmla="*/ 512155 h 2683740"/>
              <a:gd name="connsiteX2167" fmla="*/ 1931533 w 2782030"/>
              <a:gd name="connsiteY2167" fmla="*/ 510490 h 2683740"/>
              <a:gd name="connsiteX2168" fmla="*/ 1931095 w 2782030"/>
              <a:gd name="connsiteY2168" fmla="*/ 504763 h 2683740"/>
              <a:gd name="connsiteX2169" fmla="*/ 1938092 w 2782030"/>
              <a:gd name="connsiteY2169" fmla="*/ 508928 h 2683740"/>
              <a:gd name="connsiteX2170" fmla="*/ 1941591 w 2782030"/>
              <a:gd name="connsiteY2170" fmla="*/ 517258 h 2683740"/>
              <a:gd name="connsiteX2171" fmla="*/ 1934157 w 2782030"/>
              <a:gd name="connsiteY2171" fmla="*/ 516737 h 2683740"/>
              <a:gd name="connsiteX2172" fmla="*/ 1928281 w 2782030"/>
              <a:gd name="connsiteY2172" fmla="*/ 514609 h 2683740"/>
              <a:gd name="connsiteX2173" fmla="*/ 1928500 w 2782030"/>
              <a:gd name="connsiteY2173" fmla="*/ 514984 h 2683740"/>
              <a:gd name="connsiteX2174" fmla="*/ 1958778 w 2782030"/>
              <a:gd name="connsiteY2174" fmla="*/ 529762 h 2683740"/>
              <a:gd name="connsiteX2175" fmla="*/ 1982559 w 2782030"/>
              <a:gd name="connsiteY2175" fmla="*/ 548574 h 2683740"/>
              <a:gd name="connsiteX2176" fmla="*/ 1985736 w 2782030"/>
              <a:gd name="connsiteY2176" fmla="*/ 550243 h 2683740"/>
              <a:gd name="connsiteX2177" fmla="*/ 1983911 w 2782030"/>
              <a:gd name="connsiteY2177" fmla="*/ 549643 h 2683740"/>
              <a:gd name="connsiteX2178" fmla="*/ 2022518 w 2782030"/>
              <a:gd name="connsiteY2178" fmla="*/ 580184 h 2683740"/>
              <a:gd name="connsiteX2179" fmla="*/ 2023052 w 2782030"/>
              <a:gd name="connsiteY2179" fmla="*/ 577228 h 2683740"/>
              <a:gd name="connsiteX2180" fmla="*/ 2023447 w 2782030"/>
              <a:gd name="connsiteY2180" fmla="*/ 580918 h 2683740"/>
              <a:gd name="connsiteX2181" fmla="*/ 2127839 w 2782030"/>
              <a:gd name="connsiteY2181" fmla="*/ 663498 h 2683740"/>
              <a:gd name="connsiteX2182" fmla="*/ 2244377 w 2782030"/>
              <a:gd name="connsiteY2182" fmla="*/ 804816 h 2683740"/>
              <a:gd name="connsiteX2183" fmla="*/ 2232763 w 2782030"/>
              <a:gd name="connsiteY2183" fmla="*/ 780547 h 2683740"/>
              <a:gd name="connsiteX2184" fmla="*/ 2232041 w 2782030"/>
              <a:gd name="connsiteY2184" fmla="*/ 768032 h 2683740"/>
              <a:gd name="connsiteX2185" fmla="*/ 2219451 w 2782030"/>
              <a:gd name="connsiteY2185" fmla="*/ 744547 h 2683740"/>
              <a:gd name="connsiteX2186" fmla="*/ 2198831 w 2782030"/>
              <a:gd name="connsiteY2186" fmla="*/ 725249 h 2683740"/>
              <a:gd name="connsiteX2187" fmla="*/ 2192099 w 2782030"/>
              <a:gd name="connsiteY2187" fmla="*/ 711823 h 2683740"/>
              <a:gd name="connsiteX2188" fmla="*/ 2182000 w 2782030"/>
              <a:gd name="connsiteY2188" fmla="*/ 698398 h 2683740"/>
              <a:gd name="connsiteX2189" fmla="*/ 2168533 w 2782030"/>
              <a:gd name="connsiteY2189" fmla="*/ 684973 h 2683740"/>
              <a:gd name="connsiteX2190" fmla="*/ 2155067 w 2782030"/>
              <a:gd name="connsiteY2190" fmla="*/ 678260 h 2683740"/>
              <a:gd name="connsiteX2191" fmla="*/ 2148333 w 2782030"/>
              <a:gd name="connsiteY2191" fmla="*/ 668192 h 2683740"/>
              <a:gd name="connsiteX2192" fmla="*/ 2131502 w 2782030"/>
              <a:gd name="connsiteY2192" fmla="*/ 644697 h 2683740"/>
              <a:gd name="connsiteX2193" fmla="*/ 2161800 w 2782030"/>
              <a:gd name="connsiteY2193" fmla="*/ 668192 h 2683740"/>
              <a:gd name="connsiteX2194" fmla="*/ 2158434 w 2782030"/>
              <a:gd name="connsiteY2194" fmla="*/ 668192 h 2683740"/>
              <a:gd name="connsiteX2195" fmla="*/ 2188732 w 2782030"/>
              <a:gd name="connsiteY2195" fmla="*/ 698398 h 2683740"/>
              <a:gd name="connsiteX2196" fmla="*/ 2171899 w 2782030"/>
              <a:gd name="connsiteY2196" fmla="*/ 678260 h 2683740"/>
              <a:gd name="connsiteX2197" fmla="*/ 2158434 w 2782030"/>
              <a:gd name="connsiteY2197" fmla="*/ 661479 h 2683740"/>
              <a:gd name="connsiteX2198" fmla="*/ 2168533 w 2782030"/>
              <a:gd name="connsiteY2198" fmla="*/ 664834 h 2683740"/>
              <a:gd name="connsiteX2199" fmla="*/ 2188732 w 2782030"/>
              <a:gd name="connsiteY2199" fmla="*/ 691685 h 2683740"/>
              <a:gd name="connsiteX2200" fmla="*/ 2195464 w 2782030"/>
              <a:gd name="connsiteY2200" fmla="*/ 698398 h 2683740"/>
              <a:gd name="connsiteX2201" fmla="*/ 2192099 w 2782030"/>
              <a:gd name="connsiteY2201" fmla="*/ 691685 h 2683740"/>
              <a:gd name="connsiteX2202" fmla="*/ 2208930 w 2782030"/>
              <a:gd name="connsiteY2202" fmla="*/ 711823 h 2683740"/>
              <a:gd name="connsiteX2203" fmla="*/ 2232496 w 2782030"/>
              <a:gd name="connsiteY2203" fmla="*/ 735316 h 2683740"/>
              <a:gd name="connsiteX2204" fmla="*/ 2225763 w 2782030"/>
              <a:gd name="connsiteY2204" fmla="*/ 728605 h 2683740"/>
              <a:gd name="connsiteX2205" fmla="*/ 2232496 w 2782030"/>
              <a:gd name="connsiteY2205" fmla="*/ 742030 h 2683740"/>
              <a:gd name="connsiteX2206" fmla="*/ 2244561 w 2782030"/>
              <a:gd name="connsiteY2206" fmla="*/ 751953 h 2683740"/>
              <a:gd name="connsiteX2207" fmla="*/ 2259795 w 2782030"/>
              <a:gd name="connsiteY2207" fmla="*/ 758260 h 2683740"/>
              <a:gd name="connsiteX2208" fmla="*/ 2257174 w 2782030"/>
              <a:gd name="connsiteY2208" fmla="*/ 763500 h 2683740"/>
              <a:gd name="connsiteX2209" fmla="*/ 2266162 w 2782030"/>
              <a:gd name="connsiteY2209" fmla="*/ 772236 h 2683740"/>
              <a:gd name="connsiteX2210" fmla="*/ 2269527 w 2782030"/>
              <a:gd name="connsiteY2210" fmla="*/ 782305 h 2683740"/>
              <a:gd name="connsiteX2211" fmla="*/ 2279628 w 2782030"/>
              <a:gd name="connsiteY2211" fmla="*/ 792373 h 2683740"/>
              <a:gd name="connsiteX2212" fmla="*/ 2269527 w 2782030"/>
              <a:gd name="connsiteY2212" fmla="*/ 785661 h 2683740"/>
              <a:gd name="connsiteX2213" fmla="*/ 2282993 w 2782030"/>
              <a:gd name="connsiteY2213" fmla="*/ 809154 h 2683740"/>
              <a:gd name="connsiteX2214" fmla="*/ 2289727 w 2782030"/>
              <a:gd name="connsiteY2214" fmla="*/ 809154 h 2683740"/>
              <a:gd name="connsiteX2215" fmla="*/ 2293092 w 2782030"/>
              <a:gd name="connsiteY2215" fmla="*/ 822579 h 2683740"/>
              <a:gd name="connsiteX2216" fmla="*/ 2303193 w 2782030"/>
              <a:gd name="connsiteY2216" fmla="*/ 839362 h 2683740"/>
              <a:gd name="connsiteX2217" fmla="*/ 2309925 w 2782030"/>
              <a:gd name="connsiteY2217" fmla="*/ 842718 h 2683740"/>
              <a:gd name="connsiteX2218" fmla="*/ 2296459 w 2782030"/>
              <a:gd name="connsiteY2218" fmla="*/ 822579 h 2683740"/>
              <a:gd name="connsiteX2219" fmla="*/ 2313292 w 2782030"/>
              <a:gd name="connsiteY2219" fmla="*/ 849430 h 2683740"/>
              <a:gd name="connsiteX2220" fmla="*/ 2306558 w 2782030"/>
              <a:gd name="connsiteY2220" fmla="*/ 842718 h 2683740"/>
              <a:gd name="connsiteX2221" fmla="*/ 2323392 w 2782030"/>
              <a:gd name="connsiteY2221" fmla="*/ 869568 h 2683740"/>
              <a:gd name="connsiteX2222" fmla="*/ 2336858 w 2782030"/>
              <a:gd name="connsiteY2222" fmla="*/ 896419 h 2683740"/>
              <a:gd name="connsiteX2223" fmla="*/ 2336810 w 2782030"/>
              <a:gd name="connsiteY2223" fmla="*/ 896749 h 2683740"/>
              <a:gd name="connsiteX2224" fmla="*/ 2339737 w 2782030"/>
              <a:gd name="connsiteY2224" fmla="*/ 896000 h 2683740"/>
              <a:gd name="connsiteX2225" fmla="*/ 2343069 w 2782030"/>
              <a:gd name="connsiteY2225" fmla="*/ 900259 h 2683740"/>
              <a:gd name="connsiteX2226" fmla="*/ 2326411 w 2782030"/>
              <a:gd name="connsiteY2226" fmla="*/ 869592 h 2683740"/>
              <a:gd name="connsiteX2227" fmla="*/ 2346401 w 2782030"/>
              <a:gd name="connsiteY2227" fmla="*/ 907075 h 2683740"/>
              <a:gd name="connsiteX2228" fmla="*/ 2336746 w 2782030"/>
              <a:gd name="connsiteY2228" fmla="*/ 897199 h 2683740"/>
              <a:gd name="connsiteX2229" fmla="*/ 2336437 w 2782030"/>
              <a:gd name="connsiteY2229" fmla="*/ 899354 h 2683740"/>
              <a:gd name="connsiteX2230" fmla="*/ 2333491 w 2782030"/>
              <a:gd name="connsiteY2230" fmla="*/ 899775 h 2683740"/>
              <a:gd name="connsiteX2231" fmla="*/ 2323392 w 2782030"/>
              <a:gd name="connsiteY2231" fmla="*/ 876280 h 2683740"/>
              <a:gd name="connsiteX2232" fmla="*/ 2312183 w 2782030"/>
              <a:gd name="connsiteY2232" fmla="*/ 865106 h 2683740"/>
              <a:gd name="connsiteX2233" fmla="*/ 2317451 w 2782030"/>
              <a:gd name="connsiteY2233" fmla="*/ 874325 h 2683740"/>
              <a:gd name="connsiteX2234" fmla="*/ 2320025 w 2782030"/>
              <a:gd name="connsiteY2234" fmla="*/ 876280 h 2683740"/>
              <a:gd name="connsiteX2235" fmla="*/ 2326758 w 2782030"/>
              <a:gd name="connsiteY2235" fmla="*/ 896419 h 2683740"/>
              <a:gd name="connsiteX2236" fmla="*/ 2346957 w 2782030"/>
              <a:gd name="connsiteY2236" fmla="*/ 923267 h 2683740"/>
              <a:gd name="connsiteX2237" fmla="*/ 2346957 w 2782030"/>
              <a:gd name="connsiteY2237" fmla="*/ 919912 h 2683740"/>
              <a:gd name="connsiteX2238" fmla="*/ 2345976 w 2782030"/>
              <a:gd name="connsiteY2238" fmla="*/ 917226 h 2683740"/>
              <a:gd name="connsiteX2239" fmla="*/ 2354531 w 2782030"/>
              <a:gd name="connsiteY2239" fmla="*/ 931659 h 2683740"/>
              <a:gd name="connsiteX2240" fmla="*/ 2360423 w 2782030"/>
              <a:gd name="connsiteY2240" fmla="*/ 950118 h 2683740"/>
              <a:gd name="connsiteX2241" fmla="*/ 2370522 w 2782030"/>
              <a:gd name="connsiteY2241" fmla="*/ 956831 h 2683740"/>
              <a:gd name="connsiteX2242" fmla="*/ 2367155 w 2782030"/>
              <a:gd name="connsiteY2242" fmla="*/ 963543 h 2683740"/>
              <a:gd name="connsiteX2243" fmla="*/ 2350324 w 2782030"/>
              <a:gd name="connsiteY2243" fmla="*/ 933337 h 2683740"/>
              <a:gd name="connsiteX2244" fmla="*/ 2360423 w 2782030"/>
              <a:gd name="connsiteY2244" fmla="*/ 956831 h 2683740"/>
              <a:gd name="connsiteX2245" fmla="*/ 2360423 w 2782030"/>
              <a:gd name="connsiteY2245" fmla="*/ 963543 h 2683740"/>
              <a:gd name="connsiteX2246" fmla="*/ 2367155 w 2782030"/>
              <a:gd name="connsiteY2246" fmla="*/ 987038 h 2683740"/>
              <a:gd name="connsiteX2247" fmla="*/ 2363790 w 2782030"/>
              <a:gd name="connsiteY2247" fmla="*/ 987038 h 2683740"/>
              <a:gd name="connsiteX2248" fmla="*/ 2361685 w 2782030"/>
              <a:gd name="connsiteY2248" fmla="*/ 978227 h 2683740"/>
              <a:gd name="connsiteX2249" fmla="*/ 2359713 w 2782030"/>
              <a:gd name="connsiteY2249" fmla="*/ 973400 h 2683740"/>
              <a:gd name="connsiteX2250" fmla="*/ 2357594 w 2782030"/>
              <a:gd name="connsiteY2250" fmla="*/ 971547 h 2683740"/>
              <a:gd name="connsiteX2251" fmla="*/ 2354917 w 2782030"/>
              <a:gd name="connsiteY2251" fmla="*/ 967196 h 2683740"/>
              <a:gd name="connsiteX2252" fmla="*/ 2353689 w 2782030"/>
              <a:gd name="connsiteY2252" fmla="*/ 970256 h 2683740"/>
              <a:gd name="connsiteX2253" fmla="*/ 2347601 w 2782030"/>
              <a:gd name="connsiteY2253" fmla="*/ 958116 h 2683740"/>
              <a:gd name="connsiteX2254" fmla="*/ 2340047 w 2782030"/>
              <a:gd name="connsiteY2254" fmla="*/ 952367 h 2683740"/>
              <a:gd name="connsiteX2255" fmla="*/ 2333110 w 2782030"/>
              <a:gd name="connsiteY2255" fmla="*/ 955361 h 2683740"/>
              <a:gd name="connsiteX2256" fmla="*/ 2346142 w 2782030"/>
              <a:gd name="connsiteY2256" fmla="*/ 979263 h 2683740"/>
              <a:gd name="connsiteX2257" fmla="*/ 2353212 w 2782030"/>
              <a:gd name="connsiteY2257" fmla="*/ 1000042 h 2683740"/>
              <a:gd name="connsiteX2258" fmla="*/ 2354221 w 2782030"/>
              <a:gd name="connsiteY2258" fmla="*/ 1001053 h 2683740"/>
              <a:gd name="connsiteX2259" fmla="*/ 2357594 w 2782030"/>
              <a:gd name="connsiteY2259" fmla="*/ 990936 h 2683740"/>
              <a:gd name="connsiteX2260" fmla="*/ 2360966 w 2782030"/>
              <a:gd name="connsiteY2260" fmla="*/ 997680 h 2683740"/>
              <a:gd name="connsiteX2261" fmla="*/ 2381201 w 2782030"/>
              <a:gd name="connsiteY2261" fmla="*/ 1004425 h 2683740"/>
              <a:gd name="connsiteX2262" fmla="*/ 2387946 w 2782030"/>
              <a:gd name="connsiteY2262" fmla="*/ 1014541 h 2683740"/>
              <a:gd name="connsiteX2263" fmla="*/ 2381201 w 2782030"/>
              <a:gd name="connsiteY2263" fmla="*/ 997680 h 2683740"/>
              <a:gd name="connsiteX2264" fmla="*/ 2384574 w 2782030"/>
              <a:gd name="connsiteY2264" fmla="*/ 997680 h 2683740"/>
              <a:gd name="connsiteX2265" fmla="*/ 2391319 w 2782030"/>
              <a:gd name="connsiteY2265" fmla="*/ 1017913 h 2683740"/>
              <a:gd name="connsiteX2266" fmla="*/ 2398064 w 2782030"/>
              <a:gd name="connsiteY2266" fmla="*/ 1011170 h 2683740"/>
              <a:gd name="connsiteX2267" fmla="*/ 2401435 w 2782030"/>
              <a:gd name="connsiteY2267" fmla="*/ 1017913 h 2683740"/>
              <a:gd name="connsiteX2268" fmla="*/ 2408180 w 2782030"/>
              <a:gd name="connsiteY2268" fmla="*/ 1017913 h 2683740"/>
              <a:gd name="connsiteX2269" fmla="*/ 2404808 w 2782030"/>
              <a:gd name="connsiteY2269" fmla="*/ 1001053 h 2683740"/>
              <a:gd name="connsiteX2270" fmla="*/ 2421670 w 2782030"/>
              <a:gd name="connsiteY2270" fmla="*/ 994308 h 2683740"/>
              <a:gd name="connsiteX2271" fmla="*/ 2428415 w 2782030"/>
              <a:gd name="connsiteY2271" fmla="*/ 1004425 h 2683740"/>
              <a:gd name="connsiteX2272" fmla="*/ 2425042 w 2782030"/>
              <a:gd name="connsiteY2272" fmla="*/ 994308 h 2683740"/>
              <a:gd name="connsiteX2273" fmla="*/ 2431786 w 2782030"/>
              <a:gd name="connsiteY2273" fmla="*/ 1001053 h 2683740"/>
              <a:gd name="connsiteX2274" fmla="*/ 2438531 w 2782030"/>
              <a:gd name="connsiteY2274" fmla="*/ 1014541 h 2683740"/>
              <a:gd name="connsiteX2275" fmla="*/ 2438531 w 2782030"/>
              <a:gd name="connsiteY2275" fmla="*/ 1004425 h 2683740"/>
              <a:gd name="connsiteX2276" fmla="*/ 2448649 w 2782030"/>
              <a:gd name="connsiteY2276" fmla="*/ 1014541 h 2683740"/>
              <a:gd name="connsiteX2277" fmla="*/ 2445511 w 2782030"/>
              <a:gd name="connsiteY2277" fmla="*/ 1015064 h 2683740"/>
              <a:gd name="connsiteX2278" fmla="*/ 2450727 w 2782030"/>
              <a:gd name="connsiteY2278" fmla="*/ 1022020 h 2683740"/>
              <a:gd name="connsiteX2279" fmla="*/ 2452562 w 2782030"/>
              <a:gd name="connsiteY2279" fmla="*/ 1029361 h 2683740"/>
              <a:gd name="connsiteX2280" fmla="*/ 2453287 w 2782030"/>
              <a:gd name="connsiteY2280" fmla="*/ 1022128 h 2683740"/>
              <a:gd name="connsiteX2281" fmla="*/ 2462139 w 2782030"/>
              <a:gd name="connsiteY2281" fmla="*/ 1034774 h 2683740"/>
              <a:gd name="connsiteX2282" fmla="*/ 2465314 w 2782030"/>
              <a:gd name="connsiteY2282" fmla="*/ 1018897 h 2683740"/>
              <a:gd name="connsiteX2283" fmla="*/ 2465095 w 2782030"/>
              <a:gd name="connsiteY2283" fmla="*/ 1018897 h 2683740"/>
              <a:gd name="connsiteX2284" fmla="*/ 2461347 w 2782030"/>
              <a:gd name="connsiteY2284" fmla="*/ 1009526 h 2683740"/>
              <a:gd name="connsiteX2285" fmla="*/ 2468845 w 2782030"/>
              <a:gd name="connsiteY2285" fmla="*/ 1018897 h 2683740"/>
              <a:gd name="connsiteX2286" fmla="*/ 2465840 w 2782030"/>
              <a:gd name="connsiteY2286" fmla="*/ 1018897 h 2683740"/>
              <a:gd name="connsiteX2287" fmla="*/ 2468884 w 2782030"/>
              <a:gd name="connsiteY2287" fmla="*/ 1028029 h 2683740"/>
              <a:gd name="connsiteX2288" fmla="*/ 2468884 w 2782030"/>
              <a:gd name="connsiteY2288" fmla="*/ 1017913 h 2683740"/>
              <a:gd name="connsiteX2289" fmla="*/ 2475629 w 2782030"/>
              <a:gd name="connsiteY2289" fmla="*/ 1024658 h 2683740"/>
              <a:gd name="connsiteX2290" fmla="*/ 2468884 w 2782030"/>
              <a:gd name="connsiteY2290" fmla="*/ 1007796 h 2683740"/>
              <a:gd name="connsiteX2291" fmla="*/ 2492490 w 2782030"/>
              <a:gd name="connsiteY2291" fmla="*/ 1017913 h 2683740"/>
              <a:gd name="connsiteX2292" fmla="*/ 2494598 w 2782030"/>
              <a:gd name="connsiteY2292" fmla="*/ 1025080 h 2683740"/>
              <a:gd name="connsiteX2293" fmla="*/ 2496410 w 2782030"/>
              <a:gd name="connsiteY2293" fmla="*/ 1028867 h 2683740"/>
              <a:gd name="connsiteX2294" fmla="*/ 2484729 w 2782030"/>
              <a:gd name="connsiteY2294" fmla="*/ 988703 h 2683740"/>
              <a:gd name="connsiteX2295" fmla="*/ 2486425 w 2782030"/>
              <a:gd name="connsiteY2295" fmla="*/ 981623 h 2683740"/>
              <a:gd name="connsiteX2296" fmla="*/ 2487174 w 2782030"/>
              <a:gd name="connsiteY2296" fmla="*/ 977391 h 2683740"/>
              <a:gd name="connsiteX2297" fmla="*/ 2488121 w 2782030"/>
              <a:gd name="connsiteY2297" fmla="*/ 982040 h 2683740"/>
              <a:gd name="connsiteX2298" fmla="*/ 2488121 w 2782030"/>
              <a:gd name="connsiteY2298" fmla="*/ 985372 h 2683740"/>
              <a:gd name="connsiteX2299" fmla="*/ 2491511 w 2782030"/>
              <a:gd name="connsiteY2299" fmla="*/ 995367 h 2683740"/>
              <a:gd name="connsiteX2300" fmla="*/ 2491511 w 2782030"/>
              <a:gd name="connsiteY2300" fmla="*/ 988703 h 2683740"/>
              <a:gd name="connsiteX2301" fmla="*/ 2505076 w 2782030"/>
              <a:gd name="connsiteY2301" fmla="*/ 1012026 h 2683740"/>
              <a:gd name="connsiteX2302" fmla="*/ 2494903 w 2782030"/>
              <a:gd name="connsiteY2302" fmla="*/ 1012026 h 2683740"/>
              <a:gd name="connsiteX2303" fmla="*/ 2498294 w 2782030"/>
              <a:gd name="connsiteY2303" fmla="*/ 1028684 h 2683740"/>
              <a:gd name="connsiteX2304" fmla="*/ 2498294 w 2782030"/>
              <a:gd name="connsiteY2304" fmla="*/ 1022021 h 2683740"/>
              <a:gd name="connsiteX2305" fmla="*/ 2499698 w 2782030"/>
              <a:gd name="connsiteY2305" fmla="*/ 1024779 h 2683740"/>
              <a:gd name="connsiteX2306" fmla="*/ 2507244 w 2782030"/>
              <a:gd name="connsiteY2306" fmla="*/ 1026765 h 2683740"/>
              <a:gd name="connsiteX2307" fmla="*/ 2512725 w 2782030"/>
              <a:gd name="connsiteY2307" fmla="*/ 1031401 h 2683740"/>
              <a:gd name="connsiteX2308" fmla="*/ 2509352 w 2782030"/>
              <a:gd name="connsiteY2308" fmla="*/ 1034774 h 2683740"/>
              <a:gd name="connsiteX2309" fmla="*/ 2516096 w 2782030"/>
              <a:gd name="connsiteY2309" fmla="*/ 1048262 h 2683740"/>
              <a:gd name="connsiteX2310" fmla="*/ 2510131 w 2782030"/>
              <a:gd name="connsiteY2310" fmla="*/ 1045279 h 2683740"/>
              <a:gd name="connsiteX2311" fmla="*/ 2511859 w 2782030"/>
              <a:gd name="connsiteY2311" fmla="*/ 1048675 h 2683740"/>
              <a:gd name="connsiteX2312" fmla="*/ 2522034 w 2782030"/>
              <a:gd name="connsiteY2312" fmla="*/ 1081993 h 2683740"/>
              <a:gd name="connsiteX2313" fmla="*/ 2522034 w 2782030"/>
              <a:gd name="connsiteY2313" fmla="*/ 1085325 h 2683740"/>
              <a:gd name="connsiteX2314" fmla="*/ 2511859 w 2782030"/>
              <a:gd name="connsiteY2314" fmla="*/ 1068665 h 2683740"/>
              <a:gd name="connsiteX2315" fmla="*/ 2511859 w 2782030"/>
              <a:gd name="connsiteY2315" fmla="*/ 1078661 h 2683740"/>
              <a:gd name="connsiteX2316" fmla="*/ 2513979 w 2782030"/>
              <a:gd name="connsiteY2316" fmla="*/ 1084075 h 2683740"/>
              <a:gd name="connsiteX2317" fmla="*/ 2511859 w 2782030"/>
              <a:gd name="connsiteY2317" fmla="*/ 1081993 h 2683740"/>
              <a:gd name="connsiteX2318" fmla="*/ 2500479 w 2782030"/>
              <a:gd name="connsiteY2318" fmla="*/ 1042860 h 2683740"/>
              <a:gd name="connsiteX2319" fmla="*/ 2498391 w 2782030"/>
              <a:gd name="connsiteY2319" fmla="*/ 1050792 h 2683740"/>
              <a:gd name="connsiteX2320" fmla="*/ 2489359 w 2782030"/>
              <a:gd name="connsiteY2320" fmla="*/ 1051612 h 2683740"/>
              <a:gd name="connsiteX2321" fmla="*/ 2491333 w 2782030"/>
              <a:gd name="connsiteY2321" fmla="*/ 1059503 h 2683740"/>
              <a:gd name="connsiteX2322" fmla="*/ 2490113 w 2782030"/>
              <a:gd name="connsiteY2322" fmla="*/ 1060587 h 2683740"/>
              <a:gd name="connsiteX2323" fmla="*/ 2492490 w 2782030"/>
              <a:gd name="connsiteY2323" fmla="*/ 1081984 h 2683740"/>
              <a:gd name="connsiteX2324" fmla="*/ 2492490 w 2782030"/>
              <a:gd name="connsiteY2324" fmla="*/ 1075239 h 2683740"/>
              <a:gd name="connsiteX2325" fmla="*/ 2502607 w 2782030"/>
              <a:gd name="connsiteY2325" fmla="*/ 1081984 h 2683740"/>
              <a:gd name="connsiteX2326" fmla="*/ 2505980 w 2782030"/>
              <a:gd name="connsiteY2326" fmla="*/ 1092100 h 2683740"/>
              <a:gd name="connsiteX2327" fmla="*/ 2512725 w 2782030"/>
              <a:gd name="connsiteY2327" fmla="*/ 1088728 h 2683740"/>
              <a:gd name="connsiteX2328" fmla="*/ 2512725 w 2782030"/>
              <a:gd name="connsiteY2328" fmla="*/ 1098843 h 2683740"/>
              <a:gd name="connsiteX2329" fmla="*/ 2522841 w 2782030"/>
              <a:gd name="connsiteY2329" fmla="*/ 1149426 h 2683740"/>
              <a:gd name="connsiteX2330" fmla="*/ 2519470 w 2782030"/>
              <a:gd name="connsiteY2330" fmla="*/ 1162914 h 2683740"/>
              <a:gd name="connsiteX2331" fmla="*/ 2512725 w 2782030"/>
              <a:gd name="connsiteY2331" fmla="*/ 1166286 h 2683740"/>
              <a:gd name="connsiteX2332" fmla="*/ 2509352 w 2782030"/>
              <a:gd name="connsiteY2332" fmla="*/ 1142681 h 2683740"/>
              <a:gd name="connsiteX2333" fmla="*/ 2509352 w 2782030"/>
              <a:gd name="connsiteY2333" fmla="*/ 1162914 h 2683740"/>
              <a:gd name="connsiteX2334" fmla="*/ 2516096 w 2782030"/>
              <a:gd name="connsiteY2334" fmla="*/ 1186519 h 2683740"/>
              <a:gd name="connsiteX2335" fmla="*/ 2519470 w 2782030"/>
              <a:gd name="connsiteY2335" fmla="*/ 1173031 h 2683740"/>
              <a:gd name="connsiteX2336" fmla="*/ 2522841 w 2782030"/>
              <a:gd name="connsiteY2336" fmla="*/ 1196635 h 2683740"/>
              <a:gd name="connsiteX2337" fmla="*/ 2522841 w 2782030"/>
              <a:gd name="connsiteY2337" fmla="*/ 1183147 h 2683740"/>
              <a:gd name="connsiteX2338" fmla="*/ 2526215 w 2782030"/>
              <a:gd name="connsiteY2338" fmla="*/ 1176402 h 2683740"/>
              <a:gd name="connsiteX2339" fmla="*/ 2526215 w 2782030"/>
              <a:gd name="connsiteY2339" fmla="*/ 1189892 h 2683740"/>
              <a:gd name="connsiteX2340" fmla="*/ 2529586 w 2782030"/>
              <a:gd name="connsiteY2340" fmla="*/ 1193264 h 2683740"/>
              <a:gd name="connsiteX2341" fmla="*/ 2532959 w 2782030"/>
              <a:gd name="connsiteY2341" fmla="*/ 1173031 h 2683740"/>
              <a:gd name="connsiteX2342" fmla="*/ 2539704 w 2782030"/>
              <a:gd name="connsiteY2342" fmla="*/ 1189892 h 2683740"/>
              <a:gd name="connsiteX2343" fmla="*/ 2543076 w 2782030"/>
              <a:gd name="connsiteY2343" fmla="*/ 1189892 h 2683740"/>
              <a:gd name="connsiteX2344" fmla="*/ 2543076 w 2782030"/>
              <a:gd name="connsiteY2344" fmla="*/ 1176402 h 2683740"/>
              <a:gd name="connsiteX2345" fmla="*/ 2543076 w 2782030"/>
              <a:gd name="connsiteY2345" fmla="*/ 1210123 h 2683740"/>
              <a:gd name="connsiteX2346" fmla="*/ 2546449 w 2782030"/>
              <a:gd name="connsiteY2346" fmla="*/ 1196635 h 2683740"/>
              <a:gd name="connsiteX2347" fmla="*/ 2553194 w 2782030"/>
              <a:gd name="connsiteY2347" fmla="*/ 1196635 h 2683740"/>
              <a:gd name="connsiteX2348" fmla="*/ 2549821 w 2782030"/>
              <a:gd name="connsiteY2348" fmla="*/ 1203380 h 2683740"/>
              <a:gd name="connsiteX2349" fmla="*/ 2553194 w 2782030"/>
              <a:gd name="connsiteY2349" fmla="*/ 1216868 h 2683740"/>
              <a:gd name="connsiteX2350" fmla="*/ 2549821 w 2782030"/>
              <a:gd name="connsiteY2350" fmla="*/ 1223613 h 2683740"/>
              <a:gd name="connsiteX2351" fmla="*/ 2546449 w 2782030"/>
              <a:gd name="connsiteY2351" fmla="*/ 1257334 h 2683740"/>
              <a:gd name="connsiteX2352" fmla="*/ 2553194 w 2782030"/>
              <a:gd name="connsiteY2352" fmla="*/ 1237101 h 2683740"/>
              <a:gd name="connsiteX2353" fmla="*/ 2549821 w 2782030"/>
              <a:gd name="connsiteY2353" fmla="*/ 1237101 h 2683740"/>
              <a:gd name="connsiteX2354" fmla="*/ 2553194 w 2782030"/>
              <a:gd name="connsiteY2354" fmla="*/ 1223613 h 2683740"/>
              <a:gd name="connsiteX2355" fmla="*/ 2556566 w 2782030"/>
              <a:gd name="connsiteY2355" fmla="*/ 1233728 h 2683740"/>
              <a:gd name="connsiteX2356" fmla="*/ 2556717 w 2782030"/>
              <a:gd name="connsiteY2356" fmla="*/ 1231767 h 2683740"/>
              <a:gd name="connsiteX2357" fmla="*/ 2557830 w 2782030"/>
              <a:gd name="connsiteY2357" fmla="*/ 1242159 h 2683740"/>
              <a:gd name="connsiteX2358" fmla="*/ 2556566 w 2782030"/>
              <a:gd name="connsiteY2358" fmla="*/ 1243845 h 2683740"/>
              <a:gd name="connsiteX2359" fmla="*/ 2556566 w 2782030"/>
              <a:gd name="connsiteY2359" fmla="*/ 1267449 h 2683740"/>
              <a:gd name="connsiteX2360" fmla="*/ 2539704 w 2782030"/>
              <a:gd name="connsiteY2360" fmla="*/ 1280939 h 2683740"/>
              <a:gd name="connsiteX2361" fmla="*/ 2532959 w 2782030"/>
              <a:gd name="connsiteY2361" fmla="*/ 1260706 h 2683740"/>
              <a:gd name="connsiteX2362" fmla="*/ 2532959 w 2782030"/>
              <a:gd name="connsiteY2362" fmla="*/ 1270822 h 2683740"/>
              <a:gd name="connsiteX2363" fmla="*/ 2529586 w 2782030"/>
              <a:gd name="connsiteY2363" fmla="*/ 1267449 h 2683740"/>
              <a:gd name="connsiteX2364" fmla="*/ 2529586 w 2782030"/>
              <a:gd name="connsiteY2364" fmla="*/ 1243845 h 2683740"/>
              <a:gd name="connsiteX2365" fmla="*/ 2532959 w 2782030"/>
              <a:gd name="connsiteY2365" fmla="*/ 1250589 h 2683740"/>
              <a:gd name="connsiteX2366" fmla="*/ 2526215 w 2782030"/>
              <a:gd name="connsiteY2366" fmla="*/ 1210123 h 2683740"/>
              <a:gd name="connsiteX2367" fmla="*/ 2522841 w 2782030"/>
              <a:gd name="connsiteY2367" fmla="*/ 1243845 h 2683740"/>
              <a:gd name="connsiteX2368" fmla="*/ 2522841 w 2782030"/>
              <a:gd name="connsiteY2368" fmla="*/ 1233728 h 2683740"/>
              <a:gd name="connsiteX2369" fmla="*/ 2519470 w 2782030"/>
              <a:gd name="connsiteY2369" fmla="*/ 1243845 h 2683740"/>
              <a:gd name="connsiteX2370" fmla="*/ 2522841 w 2782030"/>
              <a:gd name="connsiteY2370" fmla="*/ 1250589 h 2683740"/>
              <a:gd name="connsiteX2371" fmla="*/ 2512725 w 2782030"/>
              <a:gd name="connsiteY2371" fmla="*/ 1274194 h 2683740"/>
              <a:gd name="connsiteX2372" fmla="*/ 2512725 w 2782030"/>
              <a:gd name="connsiteY2372" fmla="*/ 1297799 h 2683740"/>
              <a:gd name="connsiteX2373" fmla="*/ 2502607 w 2782030"/>
              <a:gd name="connsiteY2373" fmla="*/ 1297799 h 2683740"/>
              <a:gd name="connsiteX2374" fmla="*/ 2505980 w 2782030"/>
              <a:gd name="connsiteY2374" fmla="*/ 1314660 h 2683740"/>
              <a:gd name="connsiteX2375" fmla="*/ 2516096 w 2782030"/>
              <a:gd name="connsiteY2375" fmla="*/ 1311287 h 2683740"/>
              <a:gd name="connsiteX2376" fmla="*/ 2519470 w 2782030"/>
              <a:gd name="connsiteY2376" fmla="*/ 1321403 h 2683740"/>
              <a:gd name="connsiteX2377" fmla="*/ 2509352 w 2782030"/>
              <a:gd name="connsiteY2377" fmla="*/ 1328148 h 2683740"/>
              <a:gd name="connsiteX2378" fmla="*/ 2509352 w 2782030"/>
              <a:gd name="connsiteY2378" fmla="*/ 1358498 h 2683740"/>
              <a:gd name="connsiteX2379" fmla="*/ 2512725 w 2782030"/>
              <a:gd name="connsiteY2379" fmla="*/ 1345008 h 2683740"/>
              <a:gd name="connsiteX2380" fmla="*/ 2519470 w 2782030"/>
              <a:gd name="connsiteY2380" fmla="*/ 1345008 h 2683740"/>
              <a:gd name="connsiteX2381" fmla="*/ 2516096 w 2782030"/>
              <a:gd name="connsiteY2381" fmla="*/ 1378729 h 2683740"/>
              <a:gd name="connsiteX2382" fmla="*/ 2522841 w 2782030"/>
              <a:gd name="connsiteY2382" fmla="*/ 1371986 h 2683740"/>
              <a:gd name="connsiteX2383" fmla="*/ 2526215 w 2782030"/>
              <a:gd name="connsiteY2383" fmla="*/ 1398962 h 2683740"/>
              <a:gd name="connsiteX2384" fmla="*/ 2529586 w 2782030"/>
              <a:gd name="connsiteY2384" fmla="*/ 1392219 h 2683740"/>
              <a:gd name="connsiteX2385" fmla="*/ 2526215 w 2782030"/>
              <a:gd name="connsiteY2385" fmla="*/ 1415824 h 2683740"/>
              <a:gd name="connsiteX2386" fmla="*/ 2539704 w 2782030"/>
              <a:gd name="connsiteY2386" fmla="*/ 1405707 h 2683740"/>
              <a:gd name="connsiteX2387" fmla="*/ 2536331 w 2782030"/>
              <a:gd name="connsiteY2387" fmla="*/ 1388846 h 2683740"/>
              <a:gd name="connsiteX2388" fmla="*/ 2539704 w 2782030"/>
              <a:gd name="connsiteY2388" fmla="*/ 1388846 h 2683740"/>
              <a:gd name="connsiteX2389" fmla="*/ 2543076 w 2782030"/>
              <a:gd name="connsiteY2389" fmla="*/ 1392219 h 2683740"/>
              <a:gd name="connsiteX2390" fmla="*/ 2543076 w 2782030"/>
              <a:gd name="connsiteY2390" fmla="*/ 1405707 h 2683740"/>
              <a:gd name="connsiteX2391" fmla="*/ 2549821 w 2782030"/>
              <a:gd name="connsiteY2391" fmla="*/ 1388846 h 2683740"/>
              <a:gd name="connsiteX2392" fmla="*/ 2553194 w 2782030"/>
              <a:gd name="connsiteY2392" fmla="*/ 1398962 h 2683740"/>
              <a:gd name="connsiteX2393" fmla="*/ 2553194 w 2782030"/>
              <a:gd name="connsiteY2393" fmla="*/ 1412450 h 2683740"/>
              <a:gd name="connsiteX2394" fmla="*/ 2546449 w 2782030"/>
              <a:gd name="connsiteY2394" fmla="*/ 1432683 h 2683740"/>
              <a:gd name="connsiteX2395" fmla="*/ 2543076 w 2782030"/>
              <a:gd name="connsiteY2395" fmla="*/ 1425940 h 2683740"/>
              <a:gd name="connsiteX2396" fmla="*/ 2543076 w 2782030"/>
              <a:gd name="connsiteY2396" fmla="*/ 1432683 h 2683740"/>
              <a:gd name="connsiteX2397" fmla="*/ 2546449 w 2782030"/>
              <a:gd name="connsiteY2397" fmla="*/ 1436055 h 2683740"/>
              <a:gd name="connsiteX2398" fmla="*/ 2539704 w 2782030"/>
              <a:gd name="connsiteY2398" fmla="*/ 1479893 h 2683740"/>
              <a:gd name="connsiteX2399" fmla="*/ 2532959 w 2782030"/>
              <a:gd name="connsiteY2399" fmla="*/ 1486638 h 2683740"/>
              <a:gd name="connsiteX2400" fmla="*/ 2529586 w 2782030"/>
              <a:gd name="connsiteY2400" fmla="*/ 1520359 h 2683740"/>
              <a:gd name="connsiteX2401" fmla="*/ 2526215 w 2782030"/>
              <a:gd name="connsiteY2401" fmla="*/ 1479893 h 2683740"/>
              <a:gd name="connsiteX2402" fmla="*/ 2526215 w 2782030"/>
              <a:gd name="connsiteY2402" fmla="*/ 1452916 h 2683740"/>
              <a:gd name="connsiteX2403" fmla="*/ 2522841 w 2782030"/>
              <a:gd name="connsiteY2403" fmla="*/ 1463033 h 2683740"/>
              <a:gd name="connsiteX2404" fmla="*/ 2522841 w 2782030"/>
              <a:gd name="connsiteY2404" fmla="*/ 1486638 h 2683740"/>
              <a:gd name="connsiteX2405" fmla="*/ 2516096 w 2782030"/>
              <a:gd name="connsiteY2405" fmla="*/ 1500126 h 2683740"/>
              <a:gd name="connsiteX2406" fmla="*/ 2512725 w 2782030"/>
              <a:gd name="connsiteY2406" fmla="*/ 1490009 h 2683740"/>
              <a:gd name="connsiteX2407" fmla="*/ 2505980 w 2782030"/>
              <a:gd name="connsiteY2407" fmla="*/ 1503497 h 2683740"/>
              <a:gd name="connsiteX2408" fmla="*/ 2512725 w 2782030"/>
              <a:gd name="connsiteY2408" fmla="*/ 1533847 h 2683740"/>
              <a:gd name="connsiteX2409" fmla="*/ 2509352 w 2782030"/>
              <a:gd name="connsiteY2409" fmla="*/ 1537220 h 2683740"/>
              <a:gd name="connsiteX2410" fmla="*/ 2509352 w 2782030"/>
              <a:gd name="connsiteY2410" fmla="*/ 1577685 h 2683740"/>
              <a:gd name="connsiteX2411" fmla="*/ 2512725 w 2782030"/>
              <a:gd name="connsiteY2411" fmla="*/ 1567568 h 2683740"/>
              <a:gd name="connsiteX2412" fmla="*/ 2522841 w 2782030"/>
              <a:gd name="connsiteY2412" fmla="*/ 1584430 h 2683740"/>
              <a:gd name="connsiteX2413" fmla="*/ 2509352 w 2782030"/>
              <a:gd name="connsiteY2413" fmla="*/ 1597918 h 2683740"/>
              <a:gd name="connsiteX2414" fmla="*/ 2512725 w 2782030"/>
              <a:gd name="connsiteY2414" fmla="*/ 1587801 h 2683740"/>
              <a:gd name="connsiteX2415" fmla="*/ 2502607 w 2782030"/>
              <a:gd name="connsiteY2415" fmla="*/ 1597918 h 2683740"/>
              <a:gd name="connsiteX2416" fmla="*/ 2505980 w 2782030"/>
              <a:gd name="connsiteY2416" fmla="*/ 1584430 h 2683740"/>
              <a:gd name="connsiteX2417" fmla="*/ 2495862 w 2782030"/>
              <a:gd name="connsiteY2417" fmla="*/ 1587801 h 2683740"/>
              <a:gd name="connsiteX2418" fmla="*/ 2485745 w 2782030"/>
              <a:gd name="connsiteY2418" fmla="*/ 1601289 h 2683740"/>
              <a:gd name="connsiteX2419" fmla="*/ 2475629 w 2782030"/>
              <a:gd name="connsiteY2419" fmla="*/ 1641755 h 2683740"/>
              <a:gd name="connsiteX2420" fmla="*/ 2476913 w 2782030"/>
              <a:gd name="connsiteY2420" fmla="*/ 1641434 h 2683740"/>
              <a:gd name="connsiteX2421" fmla="*/ 2473520 w 2782030"/>
              <a:gd name="connsiteY2421" fmla="*/ 1646393 h 2683740"/>
              <a:gd name="connsiteX2422" fmla="*/ 2465511 w 2782030"/>
              <a:gd name="connsiteY2422" fmla="*/ 1651872 h 2683740"/>
              <a:gd name="connsiteX2423" fmla="*/ 2468884 w 2782030"/>
              <a:gd name="connsiteY2423" fmla="*/ 1658615 h 2683740"/>
              <a:gd name="connsiteX2424" fmla="*/ 2462139 w 2782030"/>
              <a:gd name="connsiteY2424" fmla="*/ 1661988 h 2683740"/>
              <a:gd name="connsiteX2425" fmla="*/ 2465511 w 2782030"/>
              <a:gd name="connsiteY2425" fmla="*/ 1668732 h 2683740"/>
              <a:gd name="connsiteX2426" fmla="*/ 2462139 w 2782030"/>
              <a:gd name="connsiteY2426" fmla="*/ 1685593 h 2683740"/>
              <a:gd name="connsiteX2427" fmla="*/ 2472256 w 2782030"/>
              <a:gd name="connsiteY2427" fmla="*/ 1715941 h 2683740"/>
              <a:gd name="connsiteX2428" fmla="*/ 2468884 w 2782030"/>
              <a:gd name="connsiteY2428" fmla="*/ 1726058 h 2683740"/>
              <a:gd name="connsiteX2429" fmla="*/ 2465512 w 2782030"/>
              <a:gd name="connsiteY2429" fmla="*/ 1739125 h 2683740"/>
              <a:gd name="connsiteX2430" fmla="*/ 2463242 w 2782030"/>
              <a:gd name="connsiteY2430" fmla="*/ 1742580 h 2683740"/>
              <a:gd name="connsiteX2431" fmla="*/ 2462139 w 2782030"/>
              <a:gd name="connsiteY2431" fmla="*/ 1739547 h 2683740"/>
              <a:gd name="connsiteX2432" fmla="*/ 2463193 w 2782030"/>
              <a:gd name="connsiteY2432" fmla="*/ 1742655 h 2683740"/>
              <a:gd name="connsiteX2433" fmla="*/ 2463242 w 2782030"/>
              <a:gd name="connsiteY2433" fmla="*/ 1742580 h 2683740"/>
              <a:gd name="connsiteX2434" fmla="*/ 2463825 w 2782030"/>
              <a:gd name="connsiteY2434" fmla="*/ 1744183 h 2683740"/>
              <a:gd name="connsiteX2435" fmla="*/ 2465511 w 2782030"/>
              <a:gd name="connsiteY2435" fmla="*/ 1746291 h 2683740"/>
              <a:gd name="connsiteX2436" fmla="*/ 2455394 w 2782030"/>
              <a:gd name="connsiteY2436" fmla="*/ 1759779 h 2683740"/>
              <a:gd name="connsiteX2437" fmla="*/ 2458766 w 2782030"/>
              <a:gd name="connsiteY2437" fmla="*/ 1756407 h 2683740"/>
              <a:gd name="connsiteX2438" fmla="*/ 2452021 w 2782030"/>
              <a:gd name="connsiteY2438" fmla="*/ 1776640 h 2683740"/>
              <a:gd name="connsiteX2439" fmla="*/ 2448649 w 2782030"/>
              <a:gd name="connsiteY2439" fmla="*/ 1783383 h 2683740"/>
              <a:gd name="connsiteX2440" fmla="*/ 2449443 w 2782030"/>
              <a:gd name="connsiteY2440" fmla="*/ 1788542 h 2683740"/>
              <a:gd name="connsiteX2441" fmla="*/ 2445276 w 2782030"/>
              <a:gd name="connsiteY2441" fmla="*/ 1796873 h 2683740"/>
              <a:gd name="connsiteX2442" fmla="*/ 2449491 w 2782030"/>
              <a:gd name="connsiteY2442" fmla="*/ 1788864 h 2683740"/>
              <a:gd name="connsiteX2443" fmla="*/ 2449443 w 2782030"/>
              <a:gd name="connsiteY2443" fmla="*/ 1788542 h 2683740"/>
              <a:gd name="connsiteX2444" fmla="*/ 2455394 w 2782030"/>
              <a:gd name="connsiteY2444" fmla="*/ 1776640 h 2683740"/>
              <a:gd name="connsiteX2445" fmla="*/ 2462139 w 2782030"/>
              <a:gd name="connsiteY2445" fmla="*/ 1769895 h 2683740"/>
              <a:gd name="connsiteX2446" fmla="*/ 2462139 w 2782030"/>
              <a:gd name="connsiteY2446" fmla="*/ 1776640 h 2683740"/>
              <a:gd name="connsiteX2447" fmla="*/ 2455394 w 2782030"/>
              <a:gd name="connsiteY2447" fmla="*/ 1790128 h 2683740"/>
              <a:gd name="connsiteX2448" fmla="*/ 2455394 w 2782030"/>
              <a:gd name="connsiteY2448" fmla="*/ 1800245 h 2683740"/>
              <a:gd name="connsiteX2449" fmla="*/ 2458766 w 2782030"/>
              <a:gd name="connsiteY2449" fmla="*/ 1800245 h 2683740"/>
              <a:gd name="connsiteX2450" fmla="*/ 2464754 w 2782030"/>
              <a:gd name="connsiteY2450" fmla="*/ 1782282 h 2683740"/>
              <a:gd name="connsiteX2451" fmla="*/ 2461347 w 2782030"/>
              <a:gd name="connsiteY2451" fmla="*/ 1786662 h 2683740"/>
              <a:gd name="connsiteX2452" fmla="*/ 2468010 w 2782030"/>
              <a:gd name="connsiteY2452" fmla="*/ 1771669 h 2683740"/>
              <a:gd name="connsiteX2453" fmla="*/ 2467870 w 2782030"/>
              <a:gd name="connsiteY2453" fmla="*/ 1772935 h 2683740"/>
              <a:gd name="connsiteX2454" fmla="*/ 2472256 w 2782030"/>
              <a:gd name="connsiteY2454" fmla="*/ 1759779 h 2683740"/>
              <a:gd name="connsiteX2455" fmla="*/ 2472256 w 2782030"/>
              <a:gd name="connsiteY2455" fmla="*/ 1763152 h 2683740"/>
              <a:gd name="connsiteX2456" fmla="*/ 2482374 w 2782030"/>
              <a:gd name="connsiteY2456" fmla="*/ 1722686 h 2683740"/>
              <a:gd name="connsiteX2457" fmla="*/ 2489119 w 2782030"/>
              <a:gd name="connsiteY2457" fmla="*/ 1709198 h 2683740"/>
              <a:gd name="connsiteX2458" fmla="*/ 2492490 w 2782030"/>
              <a:gd name="connsiteY2458" fmla="*/ 1712569 h 2683740"/>
              <a:gd name="connsiteX2459" fmla="*/ 2489119 w 2782030"/>
              <a:gd name="connsiteY2459" fmla="*/ 1726058 h 2683740"/>
              <a:gd name="connsiteX2460" fmla="*/ 2495862 w 2782030"/>
              <a:gd name="connsiteY2460" fmla="*/ 1709198 h 2683740"/>
              <a:gd name="connsiteX2461" fmla="*/ 2499235 w 2782030"/>
              <a:gd name="connsiteY2461" fmla="*/ 1705826 h 2683740"/>
              <a:gd name="connsiteX2462" fmla="*/ 2505980 w 2782030"/>
              <a:gd name="connsiteY2462" fmla="*/ 1722686 h 2683740"/>
              <a:gd name="connsiteX2463" fmla="*/ 2509352 w 2782030"/>
              <a:gd name="connsiteY2463" fmla="*/ 1732802 h 2683740"/>
              <a:gd name="connsiteX2464" fmla="*/ 2502607 w 2782030"/>
              <a:gd name="connsiteY2464" fmla="*/ 1756407 h 2683740"/>
              <a:gd name="connsiteX2465" fmla="*/ 2502607 w 2782030"/>
              <a:gd name="connsiteY2465" fmla="*/ 1780012 h 2683740"/>
              <a:gd name="connsiteX2466" fmla="*/ 2499235 w 2782030"/>
              <a:gd name="connsiteY2466" fmla="*/ 1796873 h 2683740"/>
              <a:gd name="connsiteX2467" fmla="*/ 2499235 w 2782030"/>
              <a:gd name="connsiteY2467" fmla="*/ 1786757 h 2683740"/>
              <a:gd name="connsiteX2468" fmla="*/ 2492490 w 2782030"/>
              <a:gd name="connsiteY2468" fmla="*/ 1793500 h 2683740"/>
              <a:gd name="connsiteX2469" fmla="*/ 2492490 w 2782030"/>
              <a:gd name="connsiteY2469" fmla="*/ 1780012 h 2683740"/>
              <a:gd name="connsiteX2470" fmla="*/ 2479000 w 2782030"/>
              <a:gd name="connsiteY2470" fmla="*/ 1813733 h 2683740"/>
              <a:gd name="connsiteX2471" fmla="*/ 2468884 w 2782030"/>
              <a:gd name="connsiteY2471" fmla="*/ 1827221 h 2683740"/>
              <a:gd name="connsiteX2472" fmla="*/ 2465511 w 2782030"/>
              <a:gd name="connsiteY2472" fmla="*/ 1833966 h 2683740"/>
              <a:gd name="connsiteX2473" fmla="*/ 2468884 w 2782030"/>
              <a:gd name="connsiteY2473" fmla="*/ 1823849 h 2683740"/>
              <a:gd name="connsiteX2474" fmla="*/ 2458766 w 2782030"/>
              <a:gd name="connsiteY2474" fmla="*/ 1837338 h 2683740"/>
              <a:gd name="connsiteX2475" fmla="*/ 2455394 w 2782030"/>
              <a:gd name="connsiteY2475" fmla="*/ 1833966 h 2683740"/>
              <a:gd name="connsiteX2476" fmla="*/ 2445504 w 2782030"/>
              <a:gd name="connsiteY2476" fmla="*/ 1852951 h 2683740"/>
              <a:gd name="connsiteX2477" fmla="*/ 2450853 w 2782030"/>
              <a:gd name="connsiteY2477" fmla="*/ 1847467 h 2683740"/>
              <a:gd name="connsiteX2478" fmla="*/ 2463847 w 2782030"/>
              <a:gd name="connsiteY2478" fmla="*/ 1834139 h 2683740"/>
              <a:gd name="connsiteX2479" fmla="*/ 2457349 w 2782030"/>
              <a:gd name="connsiteY2479" fmla="*/ 1850797 h 2683740"/>
              <a:gd name="connsiteX2480" fmla="*/ 2437858 w 2782030"/>
              <a:gd name="connsiteY2480" fmla="*/ 1874120 h 2683740"/>
              <a:gd name="connsiteX2481" fmla="*/ 2435827 w 2782030"/>
              <a:gd name="connsiteY2481" fmla="*/ 1868290 h 2683740"/>
              <a:gd name="connsiteX2482" fmla="*/ 2436055 w 2782030"/>
              <a:gd name="connsiteY2482" fmla="*/ 1867822 h 2683740"/>
              <a:gd name="connsiteX2483" fmla="*/ 2431786 w 2782030"/>
              <a:gd name="connsiteY2483" fmla="*/ 1874432 h 2683740"/>
              <a:gd name="connsiteX2484" fmla="*/ 2431786 w 2782030"/>
              <a:gd name="connsiteY2484" fmla="*/ 1881175 h 2683740"/>
              <a:gd name="connsiteX2485" fmla="*/ 2418297 w 2782030"/>
              <a:gd name="connsiteY2485" fmla="*/ 1898037 h 2683740"/>
              <a:gd name="connsiteX2486" fmla="*/ 2408180 w 2782030"/>
              <a:gd name="connsiteY2486" fmla="*/ 1901408 h 2683740"/>
              <a:gd name="connsiteX2487" fmla="*/ 2408180 w 2782030"/>
              <a:gd name="connsiteY2487" fmla="*/ 1911525 h 2683740"/>
              <a:gd name="connsiteX2488" fmla="*/ 2405939 w 2782030"/>
              <a:gd name="connsiteY2488" fmla="*/ 1916195 h 2683740"/>
              <a:gd name="connsiteX2489" fmla="*/ 2400171 w 2782030"/>
              <a:gd name="connsiteY2489" fmla="*/ 1919534 h 2683740"/>
              <a:gd name="connsiteX2490" fmla="*/ 2394690 w 2782030"/>
              <a:gd name="connsiteY2490" fmla="*/ 1931758 h 2683740"/>
              <a:gd name="connsiteX2491" fmla="*/ 2394690 w 2782030"/>
              <a:gd name="connsiteY2491" fmla="*/ 1921641 h 2683740"/>
              <a:gd name="connsiteX2492" fmla="*/ 2360966 w 2782030"/>
              <a:gd name="connsiteY2492" fmla="*/ 1962106 h 2683740"/>
              <a:gd name="connsiteX2493" fmla="*/ 2354221 w 2782030"/>
              <a:gd name="connsiteY2493" fmla="*/ 1978967 h 2683740"/>
              <a:gd name="connsiteX2494" fmla="*/ 2357594 w 2782030"/>
              <a:gd name="connsiteY2494" fmla="*/ 1975595 h 2683740"/>
              <a:gd name="connsiteX2495" fmla="*/ 2340731 w 2782030"/>
              <a:gd name="connsiteY2495" fmla="*/ 2005943 h 2683740"/>
              <a:gd name="connsiteX2496" fmla="*/ 2344105 w 2782030"/>
              <a:gd name="connsiteY2496" fmla="*/ 2009317 h 2683740"/>
              <a:gd name="connsiteX2497" fmla="*/ 2344105 w 2782030"/>
              <a:gd name="connsiteY2497" fmla="*/ 2002572 h 2683740"/>
              <a:gd name="connsiteX2498" fmla="*/ 2354221 w 2782030"/>
              <a:gd name="connsiteY2498" fmla="*/ 1989084 h 2683740"/>
              <a:gd name="connsiteX2499" fmla="*/ 2360966 w 2782030"/>
              <a:gd name="connsiteY2499" fmla="*/ 1992455 h 2683740"/>
              <a:gd name="connsiteX2500" fmla="*/ 2387946 w 2782030"/>
              <a:gd name="connsiteY2500" fmla="*/ 1945246 h 2683740"/>
              <a:gd name="connsiteX2501" fmla="*/ 2360966 w 2782030"/>
              <a:gd name="connsiteY2501" fmla="*/ 1999200 h 2683740"/>
              <a:gd name="connsiteX2502" fmla="*/ 2367711 w 2782030"/>
              <a:gd name="connsiteY2502" fmla="*/ 1999200 h 2683740"/>
              <a:gd name="connsiteX2503" fmla="*/ 2367711 w 2782030"/>
              <a:gd name="connsiteY2503" fmla="*/ 2005943 h 2683740"/>
              <a:gd name="connsiteX2504" fmla="*/ 2366698 w 2782030"/>
              <a:gd name="connsiteY2504" fmla="*/ 2007295 h 2683740"/>
              <a:gd name="connsiteX2505" fmla="*/ 2357594 w 2782030"/>
              <a:gd name="connsiteY2505" fmla="*/ 2016060 h 2683740"/>
              <a:gd name="connsiteX2506" fmla="*/ 2363917 w 2782030"/>
              <a:gd name="connsiteY2506" fmla="*/ 2011002 h 2683740"/>
              <a:gd name="connsiteX2507" fmla="*/ 2366698 w 2782030"/>
              <a:gd name="connsiteY2507" fmla="*/ 2007295 h 2683740"/>
              <a:gd name="connsiteX2508" fmla="*/ 2368976 w 2782030"/>
              <a:gd name="connsiteY2508" fmla="*/ 2005101 h 2683740"/>
              <a:gd name="connsiteX2509" fmla="*/ 2377829 w 2782030"/>
              <a:gd name="connsiteY2509" fmla="*/ 1999200 h 2683740"/>
              <a:gd name="connsiteX2510" fmla="*/ 2391319 w 2782030"/>
              <a:gd name="connsiteY2510" fmla="*/ 1982339 h 2683740"/>
              <a:gd name="connsiteX2511" fmla="*/ 2371084 w 2782030"/>
              <a:gd name="connsiteY2511" fmla="*/ 1999200 h 2683740"/>
              <a:gd name="connsiteX2512" fmla="*/ 2381201 w 2782030"/>
              <a:gd name="connsiteY2512" fmla="*/ 1989084 h 2683740"/>
              <a:gd name="connsiteX2513" fmla="*/ 2371084 w 2782030"/>
              <a:gd name="connsiteY2513" fmla="*/ 1992455 h 2683740"/>
              <a:gd name="connsiteX2514" fmla="*/ 2391319 w 2782030"/>
              <a:gd name="connsiteY2514" fmla="*/ 1975595 h 2683740"/>
              <a:gd name="connsiteX2515" fmla="*/ 2398064 w 2782030"/>
              <a:gd name="connsiteY2515" fmla="*/ 1962106 h 2683740"/>
              <a:gd name="connsiteX2516" fmla="*/ 2404808 w 2782030"/>
              <a:gd name="connsiteY2516" fmla="*/ 1958734 h 2683740"/>
              <a:gd name="connsiteX2517" fmla="*/ 2408180 w 2782030"/>
              <a:gd name="connsiteY2517" fmla="*/ 1965479 h 2683740"/>
              <a:gd name="connsiteX2518" fmla="*/ 2421670 w 2782030"/>
              <a:gd name="connsiteY2518" fmla="*/ 1958734 h 2683740"/>
              <a:gd name="connsiteX2519" fmla="*/ 2438531 w 2782030"/>
              <a:gd name="connsiteY2519" fmla="*/ 1925013 h 2683740"/>
              <a:gd name="connsiteX2520" fmla="*/ 2431786 w 2782030"/>
              <a:gd name="connsiteY2520" fmla="*/ 1925013 h 2683740"/>
              <a:gd name="connsiteX2521" fmla="*/ 2445276 w 2782030"/>
              <a:gd name="connsiteY2521" fmla="*/ 1918270 h 2683740"/>
              <a:gd name="connsiteX2522" fmla="*/ 2431786 w 2782030"/>
              <a:gd name="connsiteY2522" fmla="*/ 1951991 h 2683740"/>
              <a:gd name="connsiteX2523" fmla="*/ 2438531 w 2782030"/>
              <a:gd name="connsiteY2523" fmla="*/ 1938501 h 2683740"/>
              <a:gd name="connsiteX2524" fmla="*/ 2425042 w 2782030"/>
              <a:gd name="connsiteY2524" fmla="*/ 1955362 h 2683740"/>
              <a:gd name="connsiteX2525" fmla="*/ 2411552 w 2782030"/>
              <a:gd name="connsiteY2525" fmla="*/ 1985712 h 2683740"/>
              <a:gd name="connsiteX2526" fmla="*/ 2408180 w 2782030"/>
              <a:gd name="connsiteY2526" fmla="*/ 1989084 h 2683740"/>
              <a:gd name="connsiteX2527" fmla="*/ 2408180 w 2782030"/>
              <a:gd name="connsiteY2527" fmla="*/ 1992455 h 2683740"/>
              <a:gd name="connsiteX2528" fmla="*/ 2401435 w 2782030"/>
              <a:gd name="connsiteY2528" fmla="*/ 1995827 h 2683740"/>
              <a:gd name="connsiteX2529" fmla="*/ 2387946 w 2782030"/>
              <a:gd name="connsiteY2529" fmla="*/ 2019433 h 2683740"/>
              <a:gd name="connsiteX2530" fmla="*/ 2398064 w 2782030"/>
              <a:gd name="connsiteY2530" fmla="*/ 1999200 h 2683740"/>
              <a:gd name="connsiteX2531" fmla="*/ 2367711 w 2782030"/>
              <a:gd name="connsiteY2531" fmla="*/ 2036293 h 2683740"/>
              <a:gd name="connsiteX2532" fmla="*/ 2381201 w 2782030"/>
              <a:gd name="connsiteY2532" fmla="*/ 2026176 h 2683740"/>
              <a:gd name="connsiteX2533" fmla="*/ 2357594 w 2782030"/>
              <a:gd name="connsiteY2533" fmla="*/ 2073386 h 2683740"/>
              <a:gd name="connsiteX2534" fmla="*/ 2360966 w 2782030"/>
              <a:gd name="connsiteY2534" fmla="*/ 2073386 h 2683740"/>
              <a:gd name="connsiteX2535" fmla="*/ 2347476 w 2782030"/>
              <a:gd name="connsiteY2535" fmla="*/ 2093619 h 2683740"/>
              <a:gd name="connsiteX2536" fmla="*/ 2360966 w 2782030"/>
              <a:gd name="connsiteY2536" fmla="*/ 2083502 h 2683740"/>
              <a:gd name="connsiteX2537" fmla="*/ 2340731 w 2782030"/>
              <a:gd name="connsiteY2537" fmla="*/ 2107107 h 2683740"/>
              <a:gd name="connsiteX2538" fmla="*/ 2347476 w 2782030"/>
              <a:gd name="connsiteY2538" fmla="*/ 2096990 h 2683740"/>
              <a:gd name="connsiteX2539" fmla="*/ 2337360 w 2782030"/>
              <a:gd name="connsiteY2539" fmla="*/ 2117223 h 2683740"/>
              <a:gd name="connsiteX2540" fmla="*/ 2330615 w 2782030"/>
              <a:gd name="connsiteY2540" fmla="*/ 2113852 h 2683740"/>
              <a:gd name="connsiteX2541" fmla="*/ 2323870 w 2782030"/>
              <a:gd name="connsiteY2541" fmla="*/ 2127340 h 2683740"/>
              <a:gd name="connsiteX2542" fmla="*/ 2300264 w 2782030"/>
              <a:gd name="connsiteY2542" fmla="*/ 2147573 h 2683740"/>
              <a:gd name="connsiteX2543" fmla="*/ 2327242 w 2782030"/>
              <a:gd name="connsiteY2543" fmla="*/ 2117223 h 2683740"/>
              <a:gd name="connsiteX2544" fmla="*/ 2350850 w 2782030"/>
              <a:gd name="connsiteY2544" fmla="*/ 2083502 h 2683740"/>
              <a:gd name="connsiteX2545" fmla="*/ 2340731 w 2782030"/>
              <a:gd name="connsiteY2545" fmla="*/ 2096990 h 2683740"/>
              <a:gd name="connsiteX2546" fmla="*/ 2327242 w 2782030"/>
              <a:gd name="connsiteY2546" fmla="*/ 2117223 h 2683740"/>
              <a:gd name="connsiteX2547" fmla="*/ 2317125 w 2782030"/>
              <a:gd name="connsiteY2547" fmla="*/ 2120597 h 2683740"/>
              <a:gd name="connsiteX2548" fmla="*/ 2296891 w 2782030"/>
              <a:gd name="connsiteY2548" fmla="*/ 2147573 h 2683740"/>
              <a:gd name="connsiteX2549" fmla="*/ 2280029 w 2782030"/>
              <a:gd name="connsiteY2549" fmla="*/ 2171178 h 2683740"/>
              <a:gd name="connsiteX2550" fmla="*/ 2276656 w 2782030"/>
              <a:gd name="connsiteY2550" fmla="*/ 2171178 h 2683740"/>
              <a:gd name="connsiteX2551" fmla="*/ 2256421 w 2782030"/>
              <a:gd name="connsiteY2551" fmla="*/ 2198154 h 2683740"/>
              <a:gd name="connsiteX2552" fmla="*/ 2263166 w 2782030"/>
              <a:gd name="connsiteY2552" fmla="*/ 2194782 h 2683740"/>
              <a:gd name="connsiteX2553" fmla="*/ 2253050 w 2782030"/>
              <a:gd name="connsiteY2553" fmla="*/ 2208270 h 2683740"/>
              <a:gd name="connsiteX2554" fmla="*/ 2256421 w 2782030"/>
              <a:gd name="connsiteY2554" fmla="*/ 2211644 h 2683740"/>
              <a:gd name="connsiteX2555" fmla="*/ 2236188 w 2782030"/>
              <a:gd name="connsiteY2555" fmla="*/ 2225132 h 2683740"/>
              <a:gd name="connsiteX2556" fmla="*/ 2226070 w 2782030"/>
              <a:gd name="connsiteY2556" fmla="*/ 2255481 h 2683740"/>
              <a:gd name="connsiteX2557" fmla="*/ 2236188 w 2782030"/>
              <a:gd name="connsiteY2557" fmla="*/ 2238620 h 2683740"/>
              <a:gd name="connsiteX2558" fmla="*/ 2236188 w 2782030"/>
              <a:gd name="connsiteY2558" fmla="*/ 2241992 h 2683740"/>
              <a:gd name="connsiteX2559" fmla="*/ 2249676 w 2782030"/>
              <a:gd name="connsiteY2559" fmla="*/ 2225132 h 2683740"/>
              <a:gd name="connsiteX2560" fmla="*/ 2263166 w 2782030"/>
              <a:gd name="connsiteY2560" fmla="*/ 2211644 h 2683740"/>
              <a:gd name="connsiteX2561" fmla="*/ 2286774 w 2782030"/>
              <a:gd name="connsiteY2561" fmla="*/ 2191411 h 2683740"/>
              <a:gd name="connsiteX2562" fmla="*/ 2276656 w 2782030"/>
              <a:gd name="connsiteY2562" fmla="*/ 2194782 h 2683740"/>
              <a:gd name="connsiteX2563" fmla="*/ 2303635 w 2782030"/>
              <a:gd name="connsiteY2563" fmla="*/ 2164433 h 2683740"/>
              <a:gd name="connsiteX2564" fmla="*/ 2309565 w 2782030"/>
              <a:gd name="connsiteY2564" fmla="*/ 2162952 h 2683740"/>
              <a:gd name="connsiteX2565" fmla="*/ 2318290 w 2782030"/>
              <a:gd name="connsiteY2565" fmla="*/ 2148991 h 2683740"/>
              <a:gd name="connsiteX2566" fmla="*/ 2332771 w 2782030"/>
              <a:gd name="connsiteY2566" fmla="*/ 2133998 h 2683740"/>
              <a:gd name="connsiteX2567" fmla="*/ 2339587 w 2782030"/>
              <a:gd name="connsiteY2567" fmla="*/ 2120671 h 2683740"/>
              <a:gd name="connsiteX2568" fmla="*/ 2339587 w 2782030"/>
              <a:gd name="connsiteY2568" fmla="*/ 2127335 h 2683740"/>
              <a:gd name="connsiteX2569" fmla="*/ 2346403 w 2782030"/>
              <a:gd name="connsiteY2569" fmla="*/ 2120671 h 2683740"/>
              <a:gd name="connsiteX2570" fmla="*/ 2309881 w 2782030"/>
              <a:gd name="connsiteY2570" fmla="*/ 2162871 h 2683740"/>
              <a:gd name="connsiteX2571" fmla="*/ 2317125 w 2782030"/>
              <a:gd name="connsiteY2571" fmla="*/ 2161061 h 2683740"/>
              <a:gd name="connsiteX2572" fmla="*/ 2337360 w 2782030"/>
              <a:gd name="connsiteY2572" fmla="*/ 2140828 h 2683740"/>
              <a:gd name="connsiteX2573" fmla="*/ 2360966 w 2782030"/>
              <a:gd name="connsiteY2573" fmla="*/ 2113852 h 2683740"/>
              <a:gd name="connsiteX2574" fmla="*/ 2377829 w 2782030"/>
              <a:gd name="connsiteY2574" fmla="*/ 2090247 h 2683740"/>
              <a:gd name="connsiteX2575" fmla="*/ 2371084 w 2782030"/>
              <a:gd name="connsiteY2575" fmla="*/ 2107107 h 2683740"/>
              <a:gd name="connsiteX2576" fmla="*/ 2391319 w 2782030"/>
              <a:gd name="connsiteY2576" fmla="*/ 2073386 h 2683740"/>
              <a:gd name="connsiteX2577" fmla="*/ 2394690 w 2782030"/>
              <a:gd name="connsiteY2577" fmla="*/ 2073386 h 2683740"/>
              <a:gd name="connsiteX2578" fmla="*/ 2381201 w 2782030"/>
              <a:gd name="connsiteY2578" fmla="*/ 2100364 h 2683740"/>
              <a:gd name="connsiteX2579" fmla="*/ 2391319 w 2782030"/>
              <a:gd name="connsiteY2579" fmla="*/ 2093619 h 2683740"/>
              <a:gd name="connsiteX2580" fmla="*/ 2391319 w 2782030"/>
              <a:gd name="connsiteY2580" fmla="*/ 2083502 h 2683740"/>
              <a:gd name="connsiteX2581" fmla="*/ 2401435 w 2782030"/>
              <a:gd name="connsiteY2581" fmla="*/ 2063269 h 2683740"/>
              <a:gd name="connsiteX2582" fmla="*/ 2414925 w 2782030"/>
              <a:gd name="connsiteY2582" fmla="*/ 2059898 h 2683740"/>
              <a:gd name="connsiteX2583" fmla="*/ 2415843 w 2782030"/>
              <a:gd name="connsiteY2583" fmla="*/ 2064031 h 2683740"/>
              <a:gd name="connsiteX2584" fmla="*/ 2416368 w 2782030"/>
              <a:gd name="connsiteY2584" fmla="*/ 2064031 h 2683740"/>
              <a:gd name="connsiteX2585" fmla="*/ 2415947 w 2782030"/>
              <a:gd name="connsiteY2585" fmla="*/ 2064499 h 2683740"/>
              <a:gd name="connsiteX2586" fmla="*/ 2416611 w 2782030"/>
              <a:gd name="connsiteY2586" fmla="*/ 2067485 h 2683740"/>
              <a:gd name="connsiteX2587" fmla="*/ 2408180 w 2782030"/>
              <a:gd name="connsiteY2587" fmla="*/ 2080131 h 2683740"/>
              <a:gd name="connsiteX2588" fmla="*/ 2414925 w 2782030"/>
              <a:gd name="connsiteY2588" fmla="*/ 2083502 h 2683740"/>
              <a:gd name="connsiteX2589" fmla="*/ 2404808 w 2782030"/>
              <a:gd name="connsiteY2589" fmla="*/ 2093619 h 2683740"/>
              <a:gd name="connsiteX2590" fmla="*/ 2404808 w 2782030"/>
              <a:gd name="connsiteY2590" fmla="*/ 2110480 h 2683740"/>
              <a:gd name="connsiteX2591" fmla="*/ 2404808 w 2782030"/>
              <a:gd name="connsiteY2591" fmla="*/ 2103735 h 2683740"/>
              <a:gd name="connsiteX2592" fmla="*/ 2354221 w 2782030"/>
              <a:gd name="connsiteY2592" fmla="*/ 2167806 h 2683740"/>
              <a:gd name="connsiteX2593" fmla="*/ 2307009 w 2782030"/>
              <a:gd name="connsiteY2593" fmla="*/ 2215015 h 2683740"/>
              <a:gd name="connsiteX2594" fmla="*/ 2293519 w 2782030"/>
              <a:gd name="connsiteY2594" fmla="*/ 2235248 h 2683740"/>
              <a:gd name="connsiteX2595" fmla="*/ 2286774 w 2782030"/>
              <a:gd name="connsiteY2595" fmla="*/ 2238620 h 2683740"/>
              <a:gd name="connsiteX2596" fmla="*/ 2290146 w 2782030"/>
              <a:gd name="connsiteY2596" fmla="*/ 2231877 h 2683740"/>
              <a:gd name="connsiteX2597" fmla="*/ 2246305 w 2782030"/>
              <a:gd name="connsiteY2597" fmla="*/ 2272341 h 2683740"/>
              <a:gd name="connsiteX2598" fmla="*/ 2222699 w 2782030"/>
              <a:gd name="connsiteY2598" fmla="*/ 2295946 h 2683740"/>
              <a:gd name="connsiteX2599" fmla="*/ 2219325 w 2782030"/>
              <a:gd name="connsiteY2599" fmla="*/ 2295946 h 2683740"/>
              <a:gd name="connsiteX2600" fmla="*/ 2232815 w 2782030"/>
              <a:gd name="connsiteY2600" fmla="*/ 2279086 h 2683740"/>
              <a:gd name="connsiteX2601" fmla="*/ 2209209 w 2782030"/>
              <a:gd name="connsiteY2601" fmla="*/ 2295946 h 2683740"/>
              <a:gd name="connsiteX2602" fmla="*/ 2205836 w 2782030"/>
              <a:gd name="connsiteY2602" fmla="*/ 2292574 h 2683740"/>
              <a:gd name="connsiteX2603" fmla="*/ 2182229 w 2782030"/>
              <a:gd name="connsiteY2603" fmla="*/ 2312807 h 2683740"/>
              <a:gd name="connsiteX2604" fmla="*/ 2175484 w 2782030"/>
              <a:gd name="connsiteY2604" fmla="*/ 2322924 h 2683740"/>
              <a:gd name="connsiteX2605" fmla="*/ 2177838 w 2782030"/>
              <a:gd name="connsiteY2605" fmla="*/ 2322041 h 2683740"/>
              <a:gd name="connsiteX2606" fmla="*/ 2171689 w 2782030"/>
              <a:gd name="connsiteY2606" fmla="*/ 2327139 h 2683740"/>
              <a:gd name="connsiteX2607" fmla="*/ 2141760 w 2782030"/>
              <a:gd name="connsiteY2607" fmla="*/ 2346528 h 2683740"/>
              <a:gd name="connsiteX2608" fmla="*/ 2188974 w 2782030"/>
              <a:gd name="connsiteY2608" fmla="*/ 2299319 h 2683740"/>
              <a:gd name="connsiteX2609" fmla="*/ 2212580 w 2782030"/>
              <a:gd name="connsiteY2609" fmla="*/ 2275713 h 2683740"/>
              <a:gd name="connsiteX2610" fmla="*/ 2202464 w 2782030"/>
              <a:gd name="connsiteY2610" fmla="*/ 2292574 h 2683740"/>
              <a:gd name="connsiteX2611" fmla="*/ 2232815 w 2782030"/>
              <a:gd name="connsiteY2611" fmla="*/ 2262225 h 2683740"/>
              <a:gd name="connsiteX2612" fmla="*/ 2199091 w 2782030"/>
              <a:gd name="connsiteY2612" fmla="*/ 2282458 h 2683740"/>
              <a:gd name="connsiteX2613" fmla="*/ 2192346 w 2782030"/>
              <a:gd name="connsiteY2613" fmla="*/ 2292574 h 2683740"/>
              <a:gd name="connsiteX2614" fmla="*/ 2188974 w 2782030"/>
              <a:gd name="connsiteY2614" fmla="*/ 2292574 h 2683740"/>
              <a:gd name="connsiteX2615" fmla="*/ 2172111 w 2782030"/>
              <a:gd name="connsiteY2615" fmla="*/ 2309434 h 2683740"/>
              <a:gd name="connsiteX2616" fmla="*/ 2168740 w 2782030"/>
              <a:gd name="connsiteY2616" fmla="*/ 2306062 h 2683740"/>
              <a:gd name="connsiteX2617" fmla="*/ 2161995 w 2782030"/>
              <a:gd name="connsiteY2617" fmla="*/ 2316179 h 2683740"/>
              <a:gd name="connsiteX2618" fmla="*/ 2118154 w 2782030"/>
              <a:gd name="connsiteY2618" fmla="*/ 2353273 h 2683740"/>
              <a:gd name="connsiteX2619" fmla="*/ 2118154 w 2782030"/>
              <a:gd name="connsiteY2619" fmla="*/ 2356645 h 2683740"/>
              <a:gd name="connsiteX2620" fmla="*/ 2128270 w 2782030"/>
              <a:gd name="connsiteY2620" fmla="*/ 2346528 h 2683740"/>
              <a:gd name="connsiteX2621" fmla="*/ 2141760 w 2782030"/>
              <a:gd name="connsiteY2621" fmla="*/ 2336412 h 2683740"/>
              <a:gd name="connsiteX2622" fmla="*/ 2128270 w 2782030"/>
              <a:gd name="connsiteY2622" fmla="*/ 2349900 h 2683740"/>
              <a:gd name="connsiteX2623" fmla="*/ 2131644 w 2782030"/>
              <a:gd name="connsiteY2623" fmla="*/ 2353273 h 2683740"/>
              <a:gd name="connsiteX2624" fmla="*/ 2118154 w 2782030"/>
              <a:gd name="connsiteY2624" fmla="*/ 2370133 h 2683740"/>
              <a:gd name="connsiteX2625" fmla="*/ 2114781 w 2782030"/>
              <a:gd name="connsiteY2625" fmla="*/ 2366761 h 2683740"/>
              <a:gd name="connsiteX2626" fmla="*/ 2111409 w 2782030"/>
              <a:gd name="connsiteY2626" fmla="*/ 2373505 h 2683740"/>
              <a:gd name="connsiteX2627" fmla="*/ 2124899 w 2782030"/>
              <a:gd name="connsiteY2627" fmla="*/ 2373505 h 2683740"/>
              <a:gd name="connsiteX2628" fmla="*/ 2111409 w 2782030"/>
              <a:gd name="connsiteY2628" fmla="*/ 2383621 h 2683740"/>
              <a:gd name="connsiteX2629" fmla="*/ 2091174 w 2782030"/>
              <a:gd name="connsiteY2629" fmla="*/ 2410599 h 2683740"/>
              <a:gd name="connsiteX2630" fmla="*/ 2054078 w 2782030"/>
              <a:gd name="connsiteY2630" fmla="*/ 2444320 h 2683740"/>
              <a:gd name="connsiteX2631" fmla="*/ 2010236 w 2782030"/>
              <a:gd name="connsiteY2631" fmla="*/ 2491530 h 2683740"/>
              <a:gd name="connsiteX2632" fmla="*/ 1993375 w 2782030"/>
              <a:gd name="connsiteY2632" fmla="*/ 2508391 h 2683740"/>
              <a:gd name="connsiteX2633" fmla="*/ 1979885 w 2782030"/>
              <a:gd name="connsiteY2633" fmla="*/ 2511763 h 2683740"/>
              <a:gd name="connsiteX2634" fmla="*/ 1983258 w 2782030"/>
              <a:gd name="connsiteY2634" fmla="*/ 2515134 h 2683740"/>
              <a:gd name="connsiteX2635" fmla="*/ 1976513 w 2782030"/>
              <a:gd name="connsiteY2635" fmla="*/ 2515134 h 2683740"/>
              <a:gd name="connsiteX2636" fmla="*/ 1969768 w 2782030"/>
              <a:gd name="connsiteY2636" fmla="*/ 2528622 h 2683740"/>
              <a:gd name="connsiteX2637" fmla="*/ 1932671 w 2782030"/>
              <a:gd name="connsiteY2637" fmla="*/ 2548855 h 2683740"/>
              <a:gd name="connsiteX2638" fmla="*/ 1895575 w 2782030"/>
              <a:gd name="connsiteY2638" fmla="*/ 2572460 h 2683740"/>
              <a:gd name="connsiteX2639" fmla="*/ 1885458 w 2782030"/>
              <a:gd name="connsiteY2639" fmla="*/ 2572460 h 2683740"/>
              <a:gd name="connsiteX2640" fmla="*/ 1814638 w 2782030"/>
              <a:gd name="connsiteY2640" fmla="*/ 2609554 h 2683740"/>
              <a:gd name="connsiteX2641" fmla="*/ 1780914 w 2782030"/>
              <a:gd name="connsiteY2641" fmla="*/ 2619669 h 2683740"/>
              <a:gd name="connsiteX2642" fmla="*/ 1760679 w 2782030"/>
              <a:gd name="connsiteY2642" fmla="*/ 2626414 h 2683740"/>
              <a:gd name="connsiteX2643" fmla="*/ 1743816 w 2782030"/>
              <a:gd name="connsiteY2643" fmla="*/ 2633159 h 2683740"/>
              <a:gd name="connsiteX2644" fmla="*/ 1710093 w 2782030"/>
              <a:gd name="connsiteY2644" fmla="*/ 2643276 h 2683740"/>
              <a:gd name="connsiteX2645" fmla="*/ 1703348 w 2782030"/>
              <a:gd name="connsiteY2645" fmla="*/ 2639902 h 2683740"/>
              <a:gd name="connsiteX2646" fmla="*/ 1659506 w 2782030"/>
              <a:gd name="connsiteY2646" fmla="*/ 2653391 h 2683740"/>
              <a:gd name="connsiteX2647" fmla="*/ 1615665 w 2782030"/>
              <a:gd name="connsiteY2647" fmla="*/ 2663507 h 2683740"/>
              <a:gd name="connsiteX2648" fmla="*/ 1615665 w 2782030"/>
              <a:gd name="connsiteY2648" fmla="*/ 2660135 h 2683740"/>
              <a:gd name="connsiteX2649" fmla="*/ 1578569 w 2782030"/>
              <a:gd name="connsiteY2649" fmla="*/ 2670252 h 2683740"/>
              <a:gd name="connsiteX2650" fmla="*/ 1551590 w 2782030"/>
              <a:gd name="connsiteY2650" fmla="*/ 2673624 h 2683740"/>
              <a:gd name="connsiteX2651" fmla="*/ 1548218 w 2782030"/>
              <a:gd name="connsiteY2651" fmla="*/ 2670252 h 2683740"/>
              <a:gd name="connsiteX2652" fmla="*/ 1534728 w 2782030"/>
              <a:gd name="connsiteY2652" fmla="*/ 2676997 h 2683740"/>
              <a:gd name="connsiteX2653" fmla="*/ 1490887 w 2782030"/>
              <a:gd name="connsiteY2653" fmla="*/ 2676997 h 2683740"/>
              <a:gd name="connsiteX2654" fmla="*/ 1436928 w 2782030"/>
              <a:gd name="connsiteY2654" fmla="*/ 2683740 h 2683740"/>
              <a:gd name="connsiteX2655" fmla="*/ 1393087 w 2782030"/>
              <a:gd name="connsiteY2655" fmla="*/ 2676997 h 2683740"/>
              <a:gd name="connsiteX2656" fmla="*/ 1396459 w 2782030"/>
              <a:gd name="connsiteY2656" fmla="*/ 2670252 h 2683740"/>
              <a:gd name="connsiteX2657" fmla="*/ 1372853 w 2782030"/>
              <a:gd name="connsiteY2657" fmla="*/ 2670252 h 2683740"/>
              <a:gd name="connsiteX2658" fmla="*/ 1345873 w 2782030"/>
              <a:gd name="connsiteY2658" fmla="*/ 2670252 h 2683740"/>
              <a:gd name="connsiteX2659" fmla="*/ 1302032 w 2782030"/>
              <a:gd name="connsiteY2659" fmla="*/ 2670252 h 2683740"/>
              <a:gd name="connsiteX2660" fmla="*/ 1376224 w 2782030"/>
              <a:gd name="connsiteY2660" fmla="*/ 2666880 h 2683740"/>
              <a:gd name="connsiteX2661" fmla="*/ 1443673 w 2782030"/>
              <a:gd name="connsiteY2661" fmla="*/ 2656764 h 2683740"/>
              <a:gd name="connsiteX2662" fmla="*/ 1642645 w 2782030"/>
              <a:gd name="connsiteY2662" fmla="*/ 2606181 h 2683740"/>
              <a:gd name="connsiteX2663" fmla="*/ 1818010 w 2782030"/>
              <a:gd name="connsiteY2663" fmla="*/ 2538739 h 2683740"/>
              <a:gd name="connsiteX2664" fmla="*/ 1797775 w 2782030"/>
              <a:gd name="connsiteY2664" fmla="*/ 2538739 h 2683740"/>
              <a:gd name="connsiteX2665" fmla="*/ 1885458 w 2782030"/>
              <a:gd name="connsiteY2665" fmla="*/ 2494901 h 2683740"/>
              <a:gd name="connsiteX2666" fmla="*/ 1875340 w 2782030"/>
              <a:gd name="connsiteY2666" fmla="*/ 2494901 h 2683740"/>
              <a:gd name="connsiteX2667" fmla="*/ 1844989 w 2782030"/>
              <a:gd name="connsiteY2667" fmla="*/ 2511763 h 2683740"/>
              <a:gd name="connsiteX2668" fmla="*/ 1801148 w 2782030"/>
              <a:gd name="connsiteY2668" fmla="*/ 2528622 h 2683740"/>
              <a:gd name="connsiteX2669" fmla="*/ 1753934 w 2782030"/>
              <a:gd name="connsiteY2669" fmla="*/ 2545484 h 2683740"/>
              <a:gd name="connsiteX2670" fmla="*/ 1750561 w 2782030"/>
              <a:gd name="connsiteY2670" fmla="*/ 2552227 h 2683740"/>
              <a:gd name="connsiteX2671" fmla="*/ 1737073 w 2782030"/>
              <a:gd name="connsiteY2671" fmla="*/ 2552227 h 2683740"/>
              <a:gd name="connsiteX2672" fmla="*/ 1716838 w 2782030"/>
              <a:gd name="connsiteY2672" fmla="*/ 2562344 h 2683740"/>
              <a:gd name="connsiteX2673" fmla="*/ 1672996 w 2782030"/>
              <a:gd name="connsiteY2673" fmla="*/ 2572460 h 2683740"/>
              <a:gd name="connsiteX2674" fmla="*/ 1675448 w 2782030"/>
              <a:gd name="connsiteY2674" fmla="*/ 2570315 h 2683740"/>
              <a:gd name="connsiteX2675" fmla="*/ 1679741 w 2782030"/>
              <a:gd name="connsiteY2675" fmla="*/ 2569088 h 2683740"/>
              <a:gd name="connsiteX2676" fmla="*/ 1676368 w 2782030"/>
              <a:gd name="connsiteY2676" fmla="*/ 2569510 h 2683740"/>
              <a:gd name="connsiteX2677" fmla="*/ 1675448 w 2782030"/>
              <a:gd name="connsiteY2677" fmla="*/ 2570315 h 2683740"/>
              <a:gd name="connsiteX2678" fmla="*/ 1656134 w 2782030"/>
              <a:gd name="connsiteY2678" fmla="*/ 2575833 h 2683740"/>
              <a:gd name="connsiteX2679" fmla="*/ 1652763 w 2782030"/>
              <a:gd name="connsiteY2679" fmla="*/ 2572460 h 2683740"/>
              <a:gd name="connsiteX2680" fmla="*/ 1615665 w 2782030"/>
              <a:gd name="connsiteY2680" fmla="*/ 2582577 h 2683740"/>
              <a:gd name="connsiteX2681" fmla="*/ 1578569 w 2782030"/>
              <a:gd name="connsiteY2681" fmla="*/ 2592693 h 2683740"/>
              <a:gd name="connsiteX2682" fmla="*/ 1571824 w 2782030"/>
              <a:gd name="connsiteY2682" fmla="*/ 2585948 h 2683740"/>
              <a:gd name="connsiteX2683" fmla="*/ 1554963 w 2782030"/>
              <a:gd name="connsiteY2683" fmla="*/ 2589321 h 2683740"/>
              <a:gd name="connsiteX2684" fmla="*/ 1551590 w 2782030"/>
              <a:gd name="connsiteY2684" fmla="*/ 2592693 h 2683740"/>
              <a:gd name="connsiteX2685" fmla="*/ 1538100 w 2782030"/>
              <a:gd name="connsiteY2685" fmla="*/ 2596065 h 2683740"/>
              <a:gd name="connsiteX2686" fmla="*/ 1531355 w 2782030"/>
              <a:gd name="connsiteY2686" fmla="*/ 2592693 h 2683740"/>
              <a:gd name="connsiteX2687" fmla="*/ 1501004 w 2782030"/>
              <a:gd name="connsiteY2687" fmla="*/ 2602810 h 2683740"/>
              <a:gd name="connsiteX2688" fmla="*/ 1467279 w 2782030"/>
              <a:gd name="connsiteY2688" fmla="*/ 2602810 h 2683740"/>
              <a:gd name="connsiteX2689" fmla="*/ 1490887 w 2782030"/>
              <a:gd name="connsiteY2689" fmla="*/ 2596065 h 2683740"/>
              <a:gd name="connsiteX2690" fmla="*/ 1474024 w 2782030"/>
              <a:gd name="connsiteY2690" fmla="*/ 2592693 h 2683740"/>
              <a:gd name="connsiteX2691" fmla="*/ 1487514 w 2782030"/>
              <a:gd name="connsiteY2691" fmla="*/ 2589321 h 2683740"/>
              <a:gd name="connsiteX2692" fmla="*/ 1491729 w 2782030"/>
              <a:gd name="connsiteY2692" fmla="*/ 2588478 h 2683740"/>
              <a:gd name="connsiteX2693" fmla="*/ 1484142 w 2782030"/>
              <a:gd name="connsiteY2693" fmla="*/ 2585948 h 2683740"/>
              <a:gd name="connsiteX2694" fmla="*/ 1463908 w 2782030"/>
              <a:gd name="connsiteY2694" fmla="*/ 2592693 h 2683740"/>
              <a:gd name="connsiteX2695" fmla="*/ 1467279 w 2782030"/>
              <a:gd name="connsiteY2695" fmla="*/ 2596065 h 2683740"/>
              <a:gd name="connsiteX2696" fmla="*/ 1443673 w 2782030"/>
              <a:gd name="connsiteY2696" fmla="*/ 2592693 h 2683740"/>
              <a:gd name="connsiteX2697" fmla="*/ 1453790 w 2782030"/>
              <a:gd name="connsiteY2697" fmla="*/ 2585948 h 2683740"/>
              <a:gd name="connsiteX2698" fmla="*/ 1450418 w 2782030"/>
              <a:gd name="connsiteY2698" fmla="*/ 2585948 h 2683740"/>
              <a:gd name="connsiteX2699" fmla="*/ 1423439 w 2782030"/>
              <a:gd name="connsiteY2699" fmla="*/ 2589321 h 2683740"/>
              <a:gd name="connsiteX2700" fmla="*/ 1413322 w 2782030"/>
              <a:gd name="connsiteY2700" fmla="*/ 2585948 h 2683740"/>
              <a:gd name="connsiteX2701" fmla="*/ 1433555 w 2782030"/>
              <a:gd name="connsiteY2701" fmla="*/ 2582577 h 2683740"/>
              <a:gd name="connsiteX2702" fmla="*/ 1386343 w 2782030"/>
              <a:gd name="connsiteY2702" fmla="*/ 2585948 h 2683740"/>
              <a:gd name="connsiteX2703" fmla="*/ 1393087 w 2782030"/>
              <a:gd name="connsiteY2703" fmla="*/ 2579205 h 2683740"/>
              <a:gd name="connsiteX2704" fmla="*/ 1359363 w 2782030"/>
              <a:gd name="connsiteY2704" fmla="*/ 2589321 h 2683740"/>
              <a:gd name="connsiteX2705" fmla="*/ 1332384 w 2782030"/>
              <a:gd name="connsiteY2705" fmla="*/ 2592693 h 2683740"/>
              <a:gd name="connsiteX2706" fmla="*/ 1334169 w 2782030"/>
              <a:gd name="connsiteY2706" fmla="*/ 2593288 h 2683740"/>
              <a:gd name="connsiteX2707" fmla="*/ 1330698 w 2782030"/>
              <a:gd name="connsiteY2707" fmla="*/ 2593537 h 2683740"/>
              <a:gd name="connsiteX2708" fmla="*/ 1318894 w 2782030"/>
              <a:gd name="connsiteY2708" fmla="*/ 2589321 h 2683740"/>
              <a:gd name="connsiteX2709" fmla="*/ 1315522 w 2782030"/>
              <a:gd name="connsiteY2709" fmla="*/ 2592693 h 2683740"/>
              <a:gd name="connsiteX2710" fmla="*/ 1312149 w 2782030"/>
              <a:gd name="connsiteY2710" fmla="*/ 2589321 h 2683740"/>
              <a:gd name="connsiteX2711" fmla="*/ 1291914 w 2782030"/>
              <a:gd name="connsiteY2711" fmla="*/ 2585948 h 2683740"/>
              <a:gd name="connsiteX2712" fmla="*/ 1285170 w 2782030"/>
              <a:gd name="connsiteY2712" fmla="*/ 2592693 h 2683740"/>
              <a:gd name="connsiteX2713" fmla="*/ 1251445 w 2782030"/>
              <a:gd name="connsiteY2713" fmla="*/ 2589321 h 2683740"/>
              <a:gd name="connsiteX2714" fmla="*/ 1275053 w 2782030"/>
              <a:gd name="connsiteY2714" fmla="*/ 2589321 h 2683740"/>
              <a:gd name="connsiteX2715" fmla="*/ 1268308 w 2782030"/>
              <a:gd name="connsiteY2715" fmla="*/ 2585948 h 2683740"/>
              <a:gd name="connsiteX2716" fmla="*/ 1278425 w 2782030"/>
              <a:gd name="connsiteY2716" fmla="*/ 2585948 h 2683740"/>
              <a:gd name="connsiteX2717" fmla="*/ 1288543 w 2782030"/>
              <a:gd name="connsiteY2717" fmla="*/ 2582577 h 2683740"/>
              <a:gd name="connsiteX2718" fmla="*/ 1109804 w 2782030"/>
              <a:gd name="connsiteY2718" fmla="*/ 2569088 h 2683740"/>
              <a:gd name="connsiteX2719" fmla="*/ 1055847 w 2782030"/>
              <a:gd name="connsiteY2719" fmla="*/ 2558972 h 2683740"/>
              <a:gd name="connsiteX2720" fmla="*/ 1049102 w 2782030"/>
              <a:gd name="connsiteY2720" fmla="*/ 2555600 h 2683740"/>
              <a:gd name="connsiteX2721" fmla="*/ 1028868 w 2782030"/>
              <a:gd name="connsiteY2721" fmla="*/ 2552227 h 2683740"/>
              <a:gd name="connsiteX2722" fmla="*/ 1035612 w 2782030"/>
              <a:gd name="connsiteY2722" fmla="*/ 2548855 h 2683740"/>
              <a:gd name="connsiteX2723" fmla="*/ 1012005 w 2782030"/>
              <a:gd name="connsiteY2723" fmla="*/ 2545484 h 2683740"/>
              <a:gd name="connsiteX2724" fmla="*/ 1018749 w 2782030"/>
              <a:gd name="connsiteY2724" fmla="*/ 2545484 h 2683740"/>
              <a:gd name="connsiteX2725" fmla="*/ 985027 w 2782030"/>
              <a:gd name="connsiteY2725" fmla="*/ 2542112 h 2683740"/>
              <a:gd name="connsiteX2726" fmla="*/ 968164 w 2782030"/>
              <a:gd name="connsiteY2726" fmla="*/ 2525251 h 2683740"/>
              <a:gd name="connsiteX2727" fmla="*/ 951302 w 2782030"/>
              <a:gd name="connsiteY2727" fmla="*/ 2525251 h 2683740"/>
              <a:gd name="connsiteX2728" fmla="*/ 927694 w 2782030"/>
              <a:gd name="connsiteY2728" fmla="*/ 2515134 h 2683740"/>
              <a:gd name="connsiteX2729" fmla="*/ 880482 w 2782030"/>
              <a:gd name="connsiteY2729" fmla="*/ 2494901 h 2683740"/>
              <a:gd name="connsiteX2730" fmla="*/ 840013 w 2782030"/>
              <a:gd name="connsiteY2730" fmla="*/ 2481413 h 2683740"/>
              <a:gd name="connsiteX2731" fmla="*/ 809662 w 2782030"/>
              <a:gd name="connsiteY2731" fmla="*/ 2467925 h 2683740"/>
              <a:gd name="connsiteX2732" fmla="*/ 823151 w 2782030"/>
              <a:gd name="connsiteY2732" fmla="*/ 2471297 h 2683740"/>
              <a:gd name="connsiteX2733" fmla="*/ 825681 w 2782030"/>
              <a:gd name="connsiteY2733" fmla="*/ 2471297 h 2683740"/>
              <a:gd name="connsiteX2734" fmla="*/ 833268 w 2782030"/>
              <a:gd name="connsiteY2734" fmla="*/ 2471297 h 2683740"/>
              <a:gd name="connsiteX2735" fmla="*/ 833268 w 2782030"/>
              <a:gd name="connsiteY2735" fmla="*/ 2478041 h 2683740"/>
              <a:gd name="connsiteX2736" fmla="*/ 840013 w 2782030"/>
              <a:gd name="connsiteY2736" fmla="*/ 2478041 h 2683740"/>
              <a:gd name="connsiteX2737" fmla="*/ 856874 w 2782030"/>
              <a:gd name="connsiteY2737" fmla="*/ 2484785 h 2683740"/>
              <a:gd name="connsiteX2738" fmla="*/ 860247 w 2782030"/>
              <a:gd name="connsiteY2738" fmla="*/ 2484785 h 2683740"/>
              <a:gd name="connsiteX2739" fmla="*/ 843384 w 2782030"/>
              <a:gd name="connsiteY2739" fmla="*/ 2474670 h 2683740"/>
              <a:gd name="connsiteX2740" fmla="*/ 833268 w 2782030"/>
              <a:gd name="connsiteY2740" fmla="*/ 2471297 h 2683740"/>
              <a:gd name="connsiteX2741" fmla="*/ 823151 w 2782030"/>
              <a:gd name="connsiteY2741" fmla="*/ 2467925 h 2683740"/>
              <a:gd name="connsiteX2742" fmla="*/ 815970 w 2782030"/>
              <a:gd name="connsiteY2742" fmla="*/ 2463138 h 2683740"/>
              <a:gd name="connsiteX2743" fmla="*/ 819778 w 2782030"/>
              <a:gd name="connsiteY2743" fmla="*/ 2464553 h 2683740"/>
              <a:gd name="connsiteX2744" fmla="*/ 819778 w 2782030"/>
              <a:gd name="connsiteY2744" fmla="*/ 2461180 h 2683740"/>
              <a:gd name="connsiteX2745" fmla="*/ 806288 w 2782030"/>
              <a:gd name="connsiteY2745" fmla="*/ 2457808 h 2683740"/>
              <a:gd name="connsiteX2746" fmla="*/ 789427 w 2782030"/>
              <a:gd name="connsiteY2746" fmla="*/ 2447692 h 2683740"/>
              <a:gd name="connsiteX2747" fmla="*/ 819778 w 2782030"/>
              <a:gd name="connsiteY2747" fmla="*/ 2457808 h 2683740"/>
              <a:gd name="connsiteX2748" fmla="*/ 809662 w 2782030"/>
              <a:gd name="connsiteY2748" fmla="*/ 2447692 h 2683740"/>
              <a:gd name="connsiteX2749" fmla="*/ 786054 w 2782030"/>
              <a:gd name="connsiteY2749" fmla="*/ 2444320 h 2683740"/>
              <a:gd name="connsiteX2750" fmla="*/ 755703 w 2782030"/>
              <a:gd name="connsiteY2750" fmla="*/ 2427459 h 2683740"/>
              <a:gd name="connsiteX2751" fmla="*/ 691627 w 2782030"/>
              <a:gd name="connsiteY2751" fmla="*/ 2397111 h 2683740"/>
              <a:gd name="connsiteX2752" fmla="*/ 705117 w 2782030"/>
              <a:gd name="connsiteY2752" fmla="*/ 2407227 h 2683740"/>
              <a:gd name="connsiteX2753" fmla="*/ 694999 w 2782030"/>
              <a:gd name="connsiteY2753" fmla="*/ 2403854 h 2683740"/>
              <a:gd name="connsiteX2754" fmla="*/ 701744 w 2782030"/>
              <a:gd name="connsiteY2754" fmla="*/ 2410599 h 2683740"/>
              <a:gd name="connsiteX2755" fmla="*/ 711862 w 2782030"/>
              <a:gd name="connsiteY2755" fmla="*/ 2413971 h 2683740"/>
              <a:gd name="connsiteX2756" fmla="*/ 715233 w 2782030"/>
              <a:gd name="connsiteY2756" fmla="*/ 2417342 h 2683740"/>
              <a:gd name="connsiteX2757" fmla="*/ 701744 w 2782030"/>
              <a:gd name="connsiteY2757" fmla="*/ 2413971 h 2683740"/>
              <a:gd name="connsiteX2758" fmla="*/ 715233 w 2782030"/>
              <a:gd name="connsiteY2758" fmla="*/ 2424087 h 2683740"/>
              <a:gd name="connsiteX2759" fmla="*/ 688254 w 2782030"/>
              <a:gd name="connsiteY2759" fmla="*/ 2407227 h 2683740"/>
              <a:gd name="connsiteX2760" fmla="*/ 678137 w 2782030"/>
              <a:gd name="connsiteY2760" fmla="*/ 2400483 h 2683740"/>
              <a:gd name="connsiteX2761" fmla="*/ 661276 w 2782030"/>
              <a:gd name="connsiteY2761" fmla="*/ 2393738 h 2683740"/>
              <a:gd name="connsiteX2762" fmla="*/ 668021 w 2782030"/>
              <a:gd name="connsiteY2762" fmla="*/ 2390366 h 2683740"/>
              <a:gd name="connsiteX2763" fmla="*/ 684882 w 2782030"/>
              <a:gd name="connsiteY2763" fmla="*/ 2397111 h 2683740"/>
              <a:gd name="connsiteX2764" fmla="*/ 681509 w 2782030"/>
              <a:gd name="connsiteY2764" fmla="*/ 2386994 h 2683740"/>
              <a:gd name="connsiteX2765" fmla="*/ 681509 w 2782030"/>
              <a:gd name="connsiteY2765" fmla="*/ 2390366 h 2683740"/>
              <a:gd name="connsiteX2766" fmla="*/ 657903 w 2782030"/>
              <a:gd name="connsiteY2766" fmla="*/ 2380250 h 2683740"/>
              <a:gd name="connsiteX2767" fmla="*/ 647786 w 2782030"/>
              <a:gd name="connsiteY2767" fmla="*/ 2370133 h 2683740"/>
              <a:gd name="connsiteX2768" fmla="*/ 645256 w 2782030"/>
              <a:gd name="connsiteY2768" fmla="*/ 2365918 h 2683740"/>
              <a:gd name="connsiteX2769" fmla="*/ 644193 w 2782030"/>
              <a:gd name="connsiteY2769" fmla="*/ 2364677 h 2683740"/>
              <a:gd name="connsiteX2770" fmla="*/ 647786 w 2782030"/>
              <a:gd name="connsiteY2770" fmla="*/ 2366761 h 2683740"/>
              <a:gd name="connsiteX2771" fmla="*/ 643992 w 2782030"/>
              <a:gd name="connsiteY2771" fmla="*/ 2364443 h 2683740"/>
              <a:gd name="connsiteX2772" fmla="*/ 644193 w 2782030"/>
              <a:gd name="connsiteY2772" fmla="*/ 2364677 h 2683740"/>
              <a:gd name="connsiteX2773" fmla="*/ 626708 w 2782030"/>
              <a:gd name="connsiteY2773" fmla="*/ 2354537 h 2683740"/>
              <a:gd name="connsiteX2774" fmla="*/ 600572 w 2782030"/>
              <a:gd name="connsiteY2774" fmla="*/ 2339784 h 2683740"/>
              <a:gd name="connsiteX2775" fmla="*/ 587082 w 2782030"/>
              <a:gd name="connsiteY2775" fmla="*/ 2322924 h 2683740"/>
              <a:gd name="connsiteX2776" fmla="*/ 539868 w 2782030"/>
              <a:gd name="connsiteY2776" fmla="*/ 2292574 h 2683740"/>
              <a:gd name="connsiteX2777" fmla="*/ 509517 w 2782030"/>
              <a:gd name="connsiteY2777" fmla="*/ 2268970 h 2683740"/>
              <a:gd name="connsiteX2778" fmla="*/ 479166 w 2782030"/>
              <a:gd name="connsiteY2778" fmla="*/ 2241992 h 2683740"/>
              <a:gd name="connsiteX2779" fmla="*/ 465676 w 2782030"/>
              <a:gd name="connsiteY2779" fmla="*/ 2225132 h 2683740"/>
              <a:gd name="connsiteX2780" fmla="*/ 465676 w 2782030"/>
              <a:gd name="connsiteY2780" fmla="*/ 2231877 h 2683740"/>
              <a:gd name="connsiteX2781" fmla="*/ 455558 w 2782030"/>
              <a:gd name="connsiteY2781" fmla="*/ 2218387 h 2683740"/>
              <a:gd name="connsiteX2782" fmla="*/ 458932 w 2782030"/>
              <a:gd name="connsiteY2782" fmla="*/ 2218387 h 2683740"/>
              <a:gd name="connsiteX2783" fmla="*/ 435324 w 2782030"/>
              <a:gd name="connsiteY2783" fmla="*/ 2194782 h 2683740"/>
              <a:gd name="connsiteX2784" fmla="*/ 404973 w 2782030"/>
              <a:gd name="connsiteY2784" fmla="*/ 2164433 h 2683740"/>
              <a:gd name="connsiteX2785" fmla="*/ 381366 w 2782030"/>
              <a:gd name="connsiteY2785" fmla="*/ 2137456 h 2683740"/>
              <a:gd name="connsiteX2786" fmla="*/ 371248 w 2782030"/>
              <a:gd name="connsiteY2786" fmla="*/ 2127340 h 2683740"/>
              <a:gd name="connsiteX2787" fmla="*/ 371248 w 2782030"/>
              <a:gd name="connsiteY2787" fmla="*/ 2117223 h 2683740"/>
              <a:gd name="connsiteX2788" fmla="*/ 340897 w 2782030"/>
              <a:gd name="connsiteY2788" fmla="*/ 2083502 h 2683740"/>
              <a:gd name="connsiteX2789" fmla="*/ 357758 w 2782030"/>
              <a:gd name="connsiteY2789" fmla="*/ 2103735 h 2683740"/>
              <a:gd name="connsiteX2790" fmla="*/ 340897 w 2782030"/>
              <a:gd name="connsiteY2790" fmla="*/ 2090247 h 2683740"/>
              <a:gd name="connsiteX2791" fmla="*/ 340897 w 2782030"/>
              <a:gd name="connsiteY2791" fmla="*/ 2086876 h 2683740"/>
              <a:gd name="connsiteX2792" fmla="*/ 317291 w 2782030"/>
              <a:gd name="connsiteY2792" fmla="*/ 2059898 h 2683740"/>
              <a:gd name="connsiteX2793" fmla="*/ 310239 w 2782030"/>
              <a:gd name="connsiteY2793" fmla="*/ 2044034 h 2683740"/>
              <a:gd name="connsiteX2794" fmla="*/ 310239 w 2782030"/>
              <a:gd name="connsiteY2794" fmla="*/ 2044091 h 2683740"/>
              <a:gd name="connsiteX2795" fmla="*/ 305868 w 2782030"/>
              <a:gd name="connsiteY2795" fmla="*/ 2047373 h 2683740"/>
              <a:gd name="connsiteX2796" fmla="*/ 311810 w 2782030"/>
              <a:gd name="connsiteY2796" fmla="*/ 2059476 h 2683740"/>
              <a:gd name="connsiteX2797" fmla="*/ 330780 w 2782030"/>
              <a:gd name="connsiteY2797" fmla="*/ 2080131 h 2683740"/>
              <a:gd name="connsiteX2798" fmla="*/ 324036 w 2782030"/>
              <a:gd name="connsiteY2798" fmla="*/ 2080131 h 2683740"/>
              <a:gd name="connsiteX2799" fmla="*/ 337525 w 2782030"/>
              <a:gd name="connsiteY2799" fmla="*/ 2096990 h 2683740"/>
              <a:gd name="connsiteX2800" fmla="*/ 347642 w 2782030"/>
              <a:gd name="connsiteY2800" fmla="*/ 2107107 h 2683740"/>
              <a:gd name="connsiteX2801" fmla="*/ 340897 w 2782030"/>
              <a:gd name="connsiteY2801" fmla="*/ 2103735 h 2683740"/>
              <a:gd name="connsiteX2802" fmla="*/ 354387 w 2782030"/>
              <a:gd name="connsiteY2802" fmla="*/ 2123968 h 2683740"/>
              <a:gd name="connsiteX2803" fmla="*/ 344269 w 2782030"/>
              <a:gd name="connsiteY2803" fmla="*/ 2117223 h 2683740"/>
              <a:gd name="connsiteX2804" fmla="*/ 320662 w 2782030"/>
              <a:gd name="connsiteY2804" fmla="*/ 2090247 h 2683740"/>
              <a:gd name="connsiteX2805" fmla="*/ 317291 w 2782030"/>
              <a:gd name="connsiteY2805" fmla="*/ 2076759 h 2683740"/>
              <a:gd name="connsiteX2806" fmla="*/ 303801 w 2782030"/>
              <a:gd name="connsiteY2806" fmla="*/ 2070014 h 2683740"/>
              <a:gd name="connsiteX2807" fmla="*/ 293683 w 2782030"/>
              <a:gd name="connsiteY2807" fmla="*/ 2049781 h 2683740"/>
              <a:gd name="connsiteX2808" fmla="*/ 295791 w 2782030"/>
              <a:gd name="connsiteY2808" fmla="*/ 2051467 h 2683740"/>
              <a:gd name="connsiteX2809" fmla="*/ 296242 w 2782030"/>
              <a:gd name="connsiteY2809" fmla="*/ 2051632 h 2683740"/>
              <a:gd name="connsiteX2810" fmla="*/ 293963 w 2782030"/>
              <a:gd name="connsiteY2810" fmla="*/ 2040225 h 2683740"/>
              <a:gd name="connsiteX2811" fmla="*/ 293683 w 2782030"/>
              <a:gd name="connsiteY2811" fmla="*/ 2039665 h 2683740"/>
              <a:gd name="connsiteX2812" fmla="*/ 290311 w 2782030"/>
              <a:gd name="connsiteY2812" fmla="*/ 2043038 h 2683740"/>
              <a:gd name="connsiteX2813" fmla="*/ 287997 w 2782030"/>
              <a:gd name="connsiteY2813" fmla="*/ 2035582 h 2683740"/>
              <a:gd name="connsiteX2814" fmla="*/ 286647 w 2782030"/>
              <a:gd name="connsiteY2814" fmla="*/ 2040716 h 2683740"/>
              <a:gd name="connsiteX2815" fmla="*/ 279907 w 2782030"/>
              <a:gd name="connsiteY2815" fmla="*/ 2020472 h 2683740"/>
              <a:gd name="connsiteX2816" fmla="*/ 282957 w 2782030"/>
              <a:gd name="connsiteY2816" fmla="*/ 2022507 h 2683740"/>
              <a:gd name="connsiteX2817" fmla="*/ 280453 w 2782030"/>
              <a:gd name="connsiteY2817" fmla="*/ 2016664 h 2683740"/>
              <a:gd name="connsiteX2818" fmla="*/ 276537 w 2782030"/>
              <a:gd name="connsiteY2818" fmla="*/ 2013724 h 2683740"/>
              <a:gd name="connsiteX2819" fmla="*/ 277044 w 2782030"/>
              <a:gd name="connsiteY2819" fmla="*/ 2012910 h 2683740"/>
              <a:gd name="connsiteX2820" fmla="*/ 276822 w 2782030"/>
              <a:gd name="connsiteY2820" fmla="*/ 2012688 h 2683740"/>
              <a:gd name="connsiteX2821" fmla="*/ 276822 w 2782030"/>
              <a:gd name="connsiteY2821" fmla="*/ 2019433 h 2683740"/>
              <a:gd name="connsiteX2822" fmla="*/ 259959 w 2782030"/>
              <a:gd name="connsiteY2822" fmla="*/ 1995827 h 2683740"/>
              <a:gd name="connsiteX2823" fmla="*/ 270077 w 2782030"/>
              <a:gd name="connsiteY2823" fmla="*/ 2009317 h 2683740"/>
              <a:gd name="connsiteX2824" fmla="*/ 259959 w 2782030"/>
              <a:gd name="connsiteY2824" fmla="*/ 1999200 h 2683740"/>
              <a:gd name="connsiteX2825" fmla="*/ 246470 w 2782030"/>
              <a:gd name="connsiteY2825" fmla="*/ 1975595 h 2683740"/>
              <a:gd name="connsiteX2826" fmla="*/ 256587 w 2782030"/>
              <a:gd name="connsiteY2826" fmla="*/ 1985712 h 2683740"/>
              <a:gd name="connsiteX2827" fmla="*/ 273448 w 2782030"/>
              <a:gd name="connsiteY2827" fmla="*/ 2005943 h 2683740"/>
              <a:gd name="connsiteX2828" fmla="*/ 276822 w 2782030"/>
              <a:gd name="connsiteY2828" fmla="*/ 2009317 h 2683740"/>
              <a:gd name="connsiteX2829" fmla="*/ 266703 w 2782030"/>
              <a:gd name="connsiteY2829" fmla="*/ 1992455 h 2683740"/>
              <a:gd name="connsiteX2830" fmla="*/ 273448 w 2782030"/>
              <a:gd name="connsiteY2830" fmla="*/ 1989084 h 2683740"/>
              <a:gd name="connsiteX2831" fmla="*/ 266703 w 2782030"/>
              <a:gd name="connsiteY2831" fmla="*/ 1978967 h 2683740"/>
              <a:gd name="connsiteX2832" fmla="*/ 263226 w 2782030"/>
              <a:gd name="connsiteY2832" fmla="*/ 1972170 h 2683740"/>
              <a:gd name="connsiteX2833" fmla="*/ 263332 w 2782030"/>
              <a:gd name="connsiteY2833" fmla="*/ 1972222 h 2683740"/>
              <a:gd name="connsiteX2834" fmla="*/ 256587 w 2782030"/>
              <a:gd name="connsiteY2834" fmla="*/ 1958734 h 2683740"/>
              <a:gd name="connsiteX2835" fmla="*/ 236352 w 2782030"/>
              <a:gd name="connsiteY2835" fmla="*/ 1928385 h 2683740"/>
              <a:gd name="connsiteX2836" fmla="*/ 236352 w 2782030"/>
              <a:gd name="connsiteY2836" fmla="*/ 1938501 h 2683740"/>
              <a:gd name="connsiteX2837" fmla="*/ 243097 w 2782030"/>
              <a:gd name="connsiteY2837" fmla="*/ 1948618 h 2683740"/>
              <a:gd name="connsiteX2838" fmla="*/ 239726 w 2782030"/>
              <a:gd name="connsiteY2838" fmla="*/ 1955362 h 2683740"/>
              <a:gd name="connsiteX2839" fmla="*/ 236352 w 2782030"/>
              <a:gd name="connsiteY2839" fmla="*/ 1951991 h 2683740"/>
              <a:gd name="connsiteX2840" fmla="*/ 222863 w 2782030"/>
              <a:gd name="connsiteY2840" fmla="*/ 1925013 h 2683740"/>
              <a:gd name="connsiteX2841" fmla="*/ 216118 w 2782030"/>
              <a:gd name="connsiteY2841" fmla="*/ 1898037 h 2683740"/>
              <a:gd name="connsiteX2842" fmla="*/ 199256 w 2782030"/>
              <a:gd name="connsiteY2842" fmla="*/ 1868951 h 2683740"/>
              <a:gd name="connsiteX2843" fmla="*/ 197632 w 2782030"/>
              <a:gd name="connsiteY2843" fmla="*/ 1861337 h 2683740"/>
              <a:gd name="connsiteX2844" fmla="*/ 209373 w 2782030"/>
              <a:gd name="connsiteY2844" fmla="*/ 1881175 h 2683740"/>
              <a:gd name="connsiteX2845" fmla="*/ 226236 w 2782030"/>
              <a:gd name="connsiteY2845" fmla="*/ 1918270 h 2683740"/>
              <a:gd name="connsiteX2846" fmla="*/ 229608 w 2782030"/>
              <a:gd name="connsiteY2846" fmla="*/ 1908153 h 2683740"/>
              <a:gd name="connsiteX2847" fmla="*/ 222863 w 2782030"/>
              <a:gd name="connsiteY2847" fmla="*/ 1904780 h 2683740"/>
              <a:gd name="connsiteX2848" fmla="*/ 216118 w 2782030"/>
              <a:gd name="connsiteY2848" fmla="*/ 1891292 h 2683740"/>
              <a:gd name="connsiteX2849" fmla="*/ 217867 w 2782030"/>
              <a:gd name="connsiteY2849" fmla="*/ 1891292 h 2683740"/>
              <a:gd name="connsiteX2850" fmla="*/ 218106 w 2782030"/>
              <a:gd name="connsiteY2850" fmla="*/ 1888754 h 2683740"/>
              <a:gd name="connsiteX2851" fmla="*/ 199256 w 2782030"/>
              <a:gd name="connsiteY2851" fmla="*/ 1854199 h 2683740"/>
              <a:gd name="connsiteX2852" fmla="*/ 192511 w 2782030"/>
              <a:gd name="connsiteY2852" fmla="*/ 1830594 h 2683740"/>
              <a:gd name="connsiteX2853" fmla="*/ 185767 w 2782030"/>
              <a:gd name="connsiteY2853" fmla="*/ 1806990 h 2683740"/>
              <a:gd name="connsiteX2854" fmla="*/ 179022 w 2782030"/>
              <a:gd name="connsiteY2854" fmla="*/ 1810361 h 2683740"/>
              <a:gd name="connsiteX2855" fmla="*/ 172277 w 2782030"/>
              <a:gd name="connsiteY2855" fmla="*/ 1800245 h 2683740"/>
              <a:gd name="connsiteX2856" fmla="*/ 179022 w 2782030"/>
              <a:gd name="connsiteY2856" fmla="*/ 1796873 h 2683740"/>
              <a:gd name="connsiteX2857" fmla="*/ 168905 w 2782030"/>
              <a:gd name="connsiteY2857" fmla="*/ 1769895 h 2683740"/>
              <a:gd name="connsiteX2858" fmla="*/ 172277 w 2782030"/>
              <a:gd name="connsiteY2858" fmla="*/ 1759779 h 2683740"/>
              <a:gd name="connsiteX2859" fmla="*/ 158787 w 2782030"/>
              <a:gd name="connsiteY2859" fmla="*/ 1726058 h 2683740"/>
              <a:gd name="connsiteX2860" fmla="*/ 152042 w 2782030"/>
              <a:gd name="connsiteY2860" fmla="*/ 1722686 h 2683740"/>
              <a:gd name="connsiteX2861" fmla="*/ 152042 w 2782030"/>
              <a:gd name="connsiteY2861" fmla="*/ 1709198 h 2683740"/>
              <a:gd name="connsiteX2862" fmla="*/ 148671 w 2782030"/>
              <a:gd name="connsiteY2862" fmla="*/ 1712569 h 2683740"/>
              <a:gd name="connsiteX2863" fmla="*/ 141926 w 2782030"/>
              <a:gd name="connsiteY2863" fmla="*/ 1678848 h 2683740"/>
              <a:gd name="connsiteX2864" fmla="*/ 145297 w 2782030"/>
              <a:gd name="connsiteY2864" fmla="*/ 1682220 h 2683740"/>
              <a:gd name="connsiteX2865" fmla="*/ 138553 w 2782030"/>
              <a:gd name="connsiteY2865" fmla="*/ 1645127 h 2683740"/>
              <a:gd name="connsiteX2866" fmla="*/ 138553 w 2782030"/>
              <a:gd name="connsiteY2866" fmla="*/ 1651872 h 2683740"/>
              <a:gd name="connsiteX2867" fmla="*/ 131808 w 2782030"/>
              <a:gd name="connsiteY2867" fmla="*/ 1635011 h 2683740"/>
              <a:gd name="connsiteX2868" fmla="*/ 135181 w 2782030"/>
              <a:gd name="connsiteY2868" fmla="*/ 1638384 h 2683740"/>
              <a:gd name="connsiteX2869" fmla="*/ 131808 w 2782030"/>
              <a:gd name="connsiteY2869" fmla="*/ 1618151 h 2683740"/>
              <a:gd name="connsiteX2870" fmla="*/ 128436 w 2782030"/>
              <a:gd name="connsiteY2870" fmla="*/ 1591173 h 2683740"/>
              <a:gd name="connsiteX2871" fmla="*/ 125063 w 2782030"/>
              <a:gd name="connsiteY2871" fmla="*/ 1560825 h 2683740"/>
              <a:gd name="connsiteX2872" fmla="*/ 121691 w 2782030"/>
              <a:gd name="connsiteY2872" fmla="*/ 1537220 h 2683740"/>
              <a:gd name="connsiteX2873" fmla="*/ 118318 w 2782030"/>
              <a:gd name="connsiteY2873" fmla="*/ 1493383 h 2683740"/>
              <a:gd name="connsiteX2874" fmla="*/ 115587 w 2782030"/>
              <a:gd name="connsiteY2874" fmla="*/ 1436011 h 2683740"/>
              <a:gd name="connsiteX2875" fmla="*/ 114767 w 2782030"/>
              <a:gd name="connsiteY2875" fmla="*/ 1440111 h 2683740"/>
              <a:gd name="connsiteX2876" fmla="*/ 113925 w 2782030"/>
              <a:gd name="connsiteY2876" fmla="*/ 1425772 h 2683740"/>
              <a:gd name="connsiteX2877" fmla="*/ 114987 w 2782030"/>
              <a:gd name="connsiteY2877" fmla="*/ 1423431 h 2683740"/>
              <a:gd name="connsiteX2878" fmla="*/ 114946 w 2782030"/>
              <a:gd name="connsiteY2878" fmla="*/ 1422567 h 2683740"/>
              <a:gd name="connsiteX2879" fmla="*/ 115107 w 2782030"/>
              <a:gd name="connsiteY2879" fmla="*/ 1423167 h 2683740"/>
              <a:gd name="connsiteX2880" fmla="*/ 118137 w 2782030"/>
              <a:gd name="connsiteY2880" fmla="*/ 1416493 h 2683740"/>
              <a:gd name="connsiteX2881" fmla="*/ 117978 w 2782030"/>
              <a:gd name="connsiteY2881" fmla="*/ 1415059 h 2683740"/>
              <a:gd name="connsiteX2882" fmla="*/ 115883 w 2782030"/>
              <a:gd name="connsiteY2882" fmla="*/ 1410500 h 2683740"/>
              <a:gd name="connsiteX2883" fmla="*/ 116690 w 2782030"/>
              <a:gd name="connsiteY2883" fmla="*/ 1403447 h 2683740"/>
              <a:gd name="connsiteX2884" fmla="*/ 116453 w 2782030"/>
              <a:gd name="connsiteY2884" fmla="*/ 1401308 h 2683740"/>
              <a:gd name="connsiteX2885" fmla="*/ 114945 w 2782030"/>
              <a:gd name="connsiteY2885" fmla="*/ 1387723 h 2683740"/>
              <a:gd name="connsiteX2886" fmla="*/ 117945 w 2782030"/>
              <a:gd name="connsiteY2886" fmla="*/ 1386220 h 2683740"/>
              <a:gd name="connsiteX2887" fmla="*/ 118137 w 2782030"/>
              <a:gd name="connsiteY2887" fmla="*/ 1385836 h 2683740"/>
              <a:gd name="connsiteX2888" fmla="*/ 118137 w 2782030"/>
              <a:gd name="connsiteY2888" fmla="*/ 1379376 h 2683740"/>
              <a:gd name="connsiteX2889" fmla="*/ 114767 w 2782030"/>
              <a:gd name="connsiteY2889" fmla="*/ 1376001 h 2683740"/>
              <a:gd name="connsiteX2890" fmla="*/ 118137 w 2782030"/>
              <a:gd name="connsiteY2890" fmla="*/ 1369253 h 2683740"/>
              <a:gd name="connsiteX2891" fmla="*/ 114657 w 2782030"/>
              <a:gd name="connsiteY2891" fmla="*/ 1358026 h 2683740"/>
              <a:gd name="connsiteX2892" fmla="*/ 111198 w 2782030"/>
              <a:gd name="connsiteY2892" fmla="*/ 1371857 h 2683740"/>
              <a:gd name="connsiteX2893" fmla="*/ 107451 w 2782030"/>
              <a:gd name="connsiteY2893" fmla="*/ 1362861 h 2683740"/>
              <a:gd name="connsiteX2894" fmla="*/ 114427 w 2782030"/>
              <a:gd name="connsiteY2894" fmla="*/ 1357281 h 2683740"/>
              <a:gd name="connsiteX2895" fmla="*/ 114346 w 2782030"/>
              <a:gd name="connsiteY2895" fmla="*/ 1357021 h 2683740"/>
              <a:gd name="connsiteX2896" fmla="*/ 118137 w 2782030"/>
              <a:gd name="connsiteY2896" fmla="*/ 1342260 h 2683740"/>
              <a:gd name="connsiteX2897" fmla="*/ 118137 w 2782030"/>
              <a:gd name="connsiteY2897" fmla="*/ 1365879 h 2683740"/>
              <a:gd name="connsiteX2898" fmla="*/ 128249 w 2782030"/>
              <a:gd name="connsiteY2898" fmla="*/ 1318641 h 2683740"/>
              <a:gd name="connsiteX2899" fmla="*/ 121507 w 2782030"/>
              <a:gd name="connsiteY2899" fmla="*/ 1332137 h 2683740"/>
              <a:gd name="connsiteX2900" fmla="*/ 120677 w 2782030"/>
              <a:gd name="connsiteY2900" fmla="*/ 1321548 h 2683740"/>
              <a:gd name="connsiteX2901" fmla="*/ 119944 w 2782030"/>
              <a:gd name="connsiteY2901" fmla="*/ 1324380 h 2683740"/>
              <a:gd name="connsiteX2902" fmla="*/ 119944 w 2782030"/>
              <a:gd name="connsiteY2902" fmla="*/ 1312175 h 2683740"/>
              <a:gd name="connsiteX2903" fmla="*/ 119823 w 2782030"/>
              <a:gd name="connsiteY2903" fmla="*/ 1310627 h 2683740"/>
              <a:gd name="connsiteX2904" fmla="*/ 118137 w 2782030"/>
              <a:gd name="connsiteY2904" fmla="*/ 1281525 h 2683740"/>
              <a:gd name="connsiteX2905" fmla="*/ 114767 w 2782030"/>
              <a:gd name="connsiteY2905" fmla="*/ 1284899 h 2683740"/>
              <a:gd name="connsiteX2906" fmla="*/ 118137 w 2782030"/>
              <a:gd name="connsiteY2906" fmla="*/ 1257906 h 2683740"/>
              <a:gd name="connsiteX2907" fmla="*/ 111397 w 2782030"/>
              <a:gd name="connsiteY2907" fmla="*/ 1271402 h 2683740"/>
              <a:gd name="connsiteX2908" fmla="*/ 114346 w 2782030"/>
              <a:gd name="connsiteY2908" fmla="*/ 1256218 h 2683740"/>
              <a:gd name="connsiteX2909" fmla="*/ 114419 w 2782030"/>
              <a:gd name="connsiteY2909" fmla="*/ 1253558 h 2683740"/>
              <a:gd name="connsiteX2910" fmla="*/ 114767 w 2782030"/>
              <a:gd name="connsiteY2910" fmla="*/ 1254531 h 2683740"/>
              <a:gd name="connsiteX2911" fmla="*/ 114448 w 2782030"/>
              <a:gd name="connsiteY2911" fmla="*/ 1252510 h 2683740"/>
              <a:gd name="connsiteX2912" fmla="*/ 114767 w 2782030"/>
              <a:gd name="connsiteY2912" fmla="*/ 1241035 h 2683740"/>
              <a:gd name="connsiteX2913" fmla="*/ 113503 w 2782030"/>
              <a:gd name="connsiteY2913" fmla="*/ 1246517 h 2683740"/>
              <a:gd name="connsiteX2914" fmla="*/ 114448 w 2782030"/>
              <a:gd name="connsiteY2914" fmla="*/ 1252510 h 2683740"/>
              <a:gd name="connsiteX2915" fmla="*/ 114419 w 2782030"/>
              <a:gd name="connsiteY2915" fmla="*/ 1253558 h 2683740"/>
              <a:gd name="connsiteX2916" fmla="*/ 110555 w 2782030"/>
              <a:gd name="connsiteY2916" fmla="*/ 1242721 h 2683740"/>
              <a:gd name="connsiteX2917" fmla="*/ 111397 w 2782030"/>
              <a:gd name="connsiteY2917" fmla="*/ 1230912 h 2683740"/>
              <a:gd name="connsiteX2918" fmla="*/ 118137 w 2782030"/>
              <a:gd name="connsiteY2918" fmla="*/ 1230912 h 2683740"/>
              <a:gd name="connsiteX2919" fmla="*/ 118137 w 2782030"/>
              <a:gd name="connsiteY2919" fmla="*/ 1214041 h 2683740"/>
              <a:gd name="connsiteX2920" fmla="*/ 128249 w 2782030"/>
              <a:gd name="connsiteY2920" fmla="*/ 1183673 h 2683740"/>
              <a:gd name="connsiteX2921" fmla="*/ 121507 w 2782030"/>
              <a:gd name="connsiteY2921" fmla="*/ 1224164 h 2683740"/>
              <a:gd name="connsiteX2922" fmla="*/ 121507 w 2782030"/>
              <a:gd name="connsiteY2922" fmla="*/ 1227537 h 2683740"/>
              <a:gd name="connsiteX2923" fmla="*/ 121507 w 2782030"/>
              <a:gd name="connsiteY2923" fmla="*/ 1268028 h 2683740"/>
              <a:gd name="connsiteX2924" fmla="*/ 121507 w 2782030"/>
              <a:gd name="connsiteY2924" fmla="*/ 1227537 h 2683740"/>
              <a:gd name="connsiteX2925" fmla="*/ 128249 w 2782030"/>
              <a:gd name="connsiteY2925" fmla="*/ 1217414 h 2683740"/>
              <a:gd name="connsiteX2926" fmla="*/ 134989 w 2782030"/>
              <a:gd name="connsiteY2926" fmla="*/ 1156679 h 2683740"/>
              <a:gd name="connsiteX2927" fmla="*/ 138359 w 2782030"/>
              <a:gd name="connsiteY2927" fmla="*/ 1153306 h 2683740"/>
              <a:gd name="connsiteX2928" fmla="*/ 141729 w 2782030"/>
              <a:gd name="connsiteY2928" fmla="*/ 1116190 h 2683740"/>
              <a:gd name="connsiteX2929" fmla="*/ 138359 w 2782030"/>
              <a:gd name="connsiteY2929" fmla="*/ 1126312 h 2683740"/>
              <a:gd name="connsiteX2930" fmla="*/ 141729 w 2782030"/>
              <a:gd name="connsiteY2930" fmla="*/ 1109442 h 2683740"/>
              <a:gd name="connsiteX2931" fmla="*/ 134989 w 2782030"/>
              <a:gd name="connsiteY2931" fmla="*/ 1109442 h 2683740"/>
              <a:gd name="connsiteX2932" fmla="*/ 145099 w 2782030"/>
              <a:gd name="connsiteY2932" fmla="*/ 1085821 h 2683740"/>
              <a:gd name="connsiteX2933" fmla="*/ 138359 w 2782030"/>
              <a:gd name="connsiteY2933" fmla="*/ 1055454 h 2683740"/>
              <a:gd name="connsiteX2934" fmla="*/ 141729 w 2782030"/>
              <a:gd name="connsiteY2934" fmla="*/ 1072325 h 2683740"/>
              <a:gd name="connsiteX2935" fmla="*/ 145099 w 2782030"/>
              <a:gd name="connsiteY2935" fmla="*/ 1058827 h 2683740"/>
              <a:gd name="connsiteX2936" fmla="*/ 145099 w 2782030"/>
              <a:gd name="connsiteY2936" fmla="*/ 1072325 h 2683740"/>
              <a:gd name="connsiteX2937" fmla="*/ 138359 w 2782030"/>
              <a:gd name="connsiteY2937" fmla="*/ 1085821 h 2683740"/>
              <a:gd name="connsiteX2938" fmla="*/ 138359 w 2782030"/>
              <a:gd name="connsiteY2938" fmla="*/ 1072325 h 2683740"/>
              <a:gd name="connsiteX2939" fmla="*/ 138359 w 2782030"/>
              <a:gd name="connsiteY2939" fmla="*/ 1068950 h 2683740"/>
              <a:gd name="connsiteX2940" fmla="*/ 134989 w 2782030"/>
              <a:gd name="connsiteY2940" fmla="*/ 1089196 h 2683740"/>
              <a:gd name="connsiteX2941" fmla="*/ 131619 w 2782030"/>
              <a:gd name="connsiteY2941" fmla="*/ 1109442 h 2683740"/>
              <a:gd name="connsiteX2942" fmla="*/ 121507 w 2782030"/>
              <a:gd name="connsiteY2942" fmla="*/ 1139808 h 2683740"/>
              <a:gd name="connsiteX2943" fmla="*/ 128249 w 2782030"/>
              <a:gd name="connsiteY2943" fmla="*/ 1133060 h 2683740"/>
              <a:gd name="connsiteX2944" fmla="*/ 118137 w 2782030"/>
              <a:gd name="connsiteY2944" fmla="*/ 1173550 h 2683740"/>
              <a:gd name="connsiteX2945" fmla="*/ 113909 w 2782030"/>
              <a:gd name="connsiteY2945" fmla="*/ 1177232 h 2683740"/>
              <a:gd name="connsiteX2946" fmla="*/ 111760 w 2782030"/>
              <a:gd name="connsiteY2946" fmla="*/ 1193190 h 2683740"/>
              <a:gd name="connsiteX2947" fmla="*/ 106950 w 2782030"/>
              <a:gd name="connsiteY2947" fmla="*/ 1216928 h 2683740"/>
              <a:gd name="connsiteX2948" fmla="*/ 106950 w 2782030"/>
              <a:gd name="connsiteY2948" fmla="*/ 1223591 h 2683740"/>
              <a:gd name="connsiteX2949" fmla="*/ 99953 w 2782030"/>
              <a:gd name="connsiteY2949" fmla="*/ 1233586 h 2683740"/>
              <a:gd name="connsiteX2950" fmla="*/ 113868 w 2782030"/>
              <a:gd name="connsiteY2950" fmla="*/ 1177268 h 2683740"/>
              <a:gd name="connsiteX2951" fmla="*/ 108448 w 2782030"/>
              <a:gd name="connsiteY2951" fmla="*/ 1181985 h 2683740"/>
              <a:gd name="connsiteX2952" fmla="*/ 101286 w 2782030"/>
              <a:gd name="connsiteY2952" fmla="*/ 1210666 h 2683740"/>
              <a:gd name="connsiteX2953" fmla="*/ 97916 w 2782030"/>
              <a:gd name="connsiteY2953" fmla="*/ 1227537 h 2683740"/>
              <a:gd name="connsiteX2954" fmla="*/ 94546 w 2782030"/>
              <a:gd name="connsiteY2954" fmla="*/ 1244408 h 2683740"/>
              <a:gd name="connsiteX2955" fmla="*/ 91176 w 2782030"/>
              <a:gd name="connsiteY2955" fmla="*/ 1274776 h 2683740"/>
              <a:gd name="connsiteX2956" fmla="*/ 87806 w 2782030"/>
              <a:gd name="connsiteY2956" fmla="*/ 1261279 h 2683740"/>
              <a:gd name="connsiteX2957" fmla="*/ 87806 w 2782030"/>
              <a:gd name="connsiteY2957" fmla="*/ 1279275 h 2683740"/>
              <a:gd name="connsiteX2958" fmla="*/ 84436 w 2782030"/>
              <a:gd name="connsiteY2958" fmla="*/ 1268028 h 2683740"/>
              <a:gd name="connsiteX2959" fmla="*/ 77694 w 2782030"/>
              <a:gd name="connsiteY2959" fmla="*/ 1278150 h 2683740"/>
              <a:gd name="connsiteX2960" fmla="*/ 84436 w 2782030"/>
              <a:gd name="connsiteY2960" fmla="*/ 1288273 h 2683740"/>
              <a:gd name="connsiteX2961" fmla="*/ 84436 w 2782030"/>
              <a:gd name="connsiteY2961" fmla="*/ 1298395 h 2683740"/>
              <a:gd name="connsiteX2962" fmla="*/ 84436 w 2782030"/>
              <a:gd name="connsiteY2962" fmla="*/ 1311893 h 2683740"/>
              <a:gd name="connsiteX2963" fmla="*/ 74324 w 2782030"/>
              <a:gd name="connsiteY2963" fmla="*/ 1322014 h 2683740"/>
              <a:gd name="connsiteX2964" fmla="*/ 73566 w 2782030"/>
              <a:gd name="connsiteY2964" fmla="*/ 1317454 h 2683740"/>
              <a:gd name="connsiteX2965" fmla="*/ 69969 w 2782030"/>
              <a:gd name="connsiteY2965" fmla="*/ 1319381 h 2683740"/>
              <a:gd name="connsiteX2966" fmla="*/ 72520 w 2782030"/>
              <a:gd name="connsiteY2966" fmla="*/ 1311178 h 2683740"/>
              <a:gd name="connsiteX2967" fmla="*/ 70954 w 2782030"/>
              <a:gd name="connsiteY2967" fmla="*/ 1301770 h 2683740"/>
              <a:gd name="connsiteX2968" fmla="*/ 64214 w 2782030"/>
              <a:gd name="connsiteY2968" fmla="*/ 1301770 h 2683740"/>
              <a:gd name="connsiteX2969" fmla="*/ 64214 w 2782030"/>
              <a:gd name="connsiteY2969" fmla="*/ 1288273 h 2683740"/>
              <a:gd name="connsiteX2970" fmla="*/ 57474 w 2782030"/>
              <a:gd name="connsiteY2970" fmla="*/ 1271402 h 2683740"/>
              <a:gd name="connsiteX2971" fmla="*/ 60844 w 2782030"/>
              <a:gd name="connsiteY2971" fmla="*/ 1278150 h 2683740"/>
              <a:gd name="connsiteX2972" fmla="*/ 70954 w 2782030"/>
              <a:gd name="connsiteY2972" fmla="*/ 1197170 h 2683740"/>
              <a:gd name="connsiteX2973" fmla="*/ 81064 w 2782030"/>
              <a:gd name="connsiteY2973" fmla="*/ 1163427 h 2683740"/>
              <a:gd name="connsiteX2974" fmla="*/ 91176 w 2782030"/>
              <a:gd name="connsiteY2974" fmla="*/ 1133060 h 2683740"/>
              <a:gd name="connsiteX2975" fmla="*/ 91176 w 2782030"/>
              <a:gd name="connsiteY2975" fmla="*/ 1106067 h 2683740"/>
              <a:gd name="connsiteX2976" fmla="*/ 94546 w 2782030"/>
              <a:gd name="connsiteY2976" fmla="*/ 1099319 h 2683740"/>
              <a:gd name="connsiteX2977" fmla="*/ 94546 w 2782030"/>
              <a:gd name="connsiteY2977" fmla="*/ 1106067 h 2683740"/>
              <a:gd name="connsiteX2978" fmla="*/ 114767 w 2782030"/>
              <a:gd name="connsiteY2978" fmla="*/ 1048706 h 2683740"/>
              <a:gd name="connsiteX2979" fmla="*/ 108027 w 2782030"/>
              <a:gd name="connsiteY2979" fmla="*/ 1058827 h 2683740"/>
              <a:gd name="connsiteX2980" fmla="*/ 111397 w 2782030"/>
              <a:gd name="connsiteY2980" fmla="*/ 1045331 h 2683740"/>
              <a:gd name="connsiteX2981" fmla="*/ 114767 w 2782030"/>
              <a:gd name="connsiteY2981" fmla="*/ 1045331 h 2683740"/>
              <a:gd name="connsiteX2982" fmla="*/ 124877 w 2782030"/>
              <a:gd name="connsiteY2982" fmla="*/ 1014963 h 2683740"/>
              <a:gd name="connsiteX2983" fmla="*/ 128249 w 2782030"/>
              <a:gd name="connsiteY2983" fmla="*/ 1014963 h 2683740"/>
              <a:gd name="connsiteX2984" fmla="*/ 121507 w 2782030"/>
              <a:gd name="connsiteY2984" fmla="*/ 1035209 h 2683740"/>
              <a:gd name="connsiteX2985" fmla="*/ 134989 w 2782030"/>
              <a:gd name="connsiteY2985" fmla="*/ 1008215 h 2683740"/>
              <a:gd name="connsiteX2986" fmla="*/ 138359 w 2782030"/>
              <a:gd name="connsiteY2986" fmla="*/ 1008215 h 2683740"/>
              <a:gd name="connsiteX2987" fmla="*/ 148469 w 2782030"/>
              <a:gd name="connsiteY2987" fmla="*/ 981221 h 2683740"/>
              <a:gd name="connsiteX2988" fmla="*/ 150997 w 2782030"/>
              <a:gd name="connsiteY2988" fmla="*/ 971942 h 2683740"/>
              <a:gd name="connsiteX2989" fmla="*/ 148663 w 2782030"/>
              <a:gd name="connsiteY2989" fmla="*/ 968048 h 2683740"/>
              <a:gd name="connsiteX2990" fmla="*/ 150575 w 2782030"/>
              <a:gd name="connsiteY2990" fmla="*/ 960977 h 2683740"/>
              <a:gd name="connsiteX2991" fmla="*/ 168690 w 2782030"/>
              <a:gd name="connsiteY2991" fmla="*/ 930609 h 2683740"/>
              <a:gd name="connsiteX2992" fmla="*/ 148469 w 2782030"/>
              <a:gd name="connsiteY2992" fmla="*/ 994719 h 2683740"/>
              <a:gd name="connsiteX2993" fmla="*/ 145099 w 2782030"/>
              <a:gd name="connsiteY2993" fmla="*/ 1010324 h 2683740"/>
              <a:gd name="connsiteX2994" fmla="*/ 141729 w 2782030"/>
              <a:gd name="connsiteY2994" fmla="*/ 1028461 h 2683740"/>
              <a:gd name="connsiteX2995" fmla="*/ 141729 w 2782030"/>
              <a:gd name="connsiteY2995" fmla="*/ 1008215 h 2683740"/>
              <a:gd name="connsiteX2996" fmla="*/ 128249 w 2782030"/>
              <a:gd name="connsiteY2996" fmla="*/ 1052079 h 2683740"/>
              <a:gd name="connsiteX2997" fmla="*/ 138359 w 2782030"/>
              <a:gd name="connsiteY2997" fmla="*/ 1035209 h 2683740"/>
              <a:gd name="connsiteX2998" fmla="*/ 141729 w 2782030"/>
              <a:gd name="connsiteY2998" fmla="*/ 1028461 h 2683740"/>
              <a:gd name="connsiteX2999" fmla="*/ 148469 w 2782030"/>
              <a:gd name="connsiteY2999" fmla="*/ 1014963 h 2683740"/>
              <a:gd name="connsiteX3000" fmla="*/ 151839 w 2782030"/>
              <a:gd name="connsiteY3000" fmla="*/ 1001467 h 2683740"/>
              <a:gd name="connsiteX3001" fmla="*/ 155209 w 2782030"/>
              <a:gd name="connsiteY3001" fmla="*/ 1001467 h 2683740"/>
              <a:gd name="connsiteX3002" fmla="*/ 158579 w 2782030"/>
              <a:gd name="connsiteY3002" fmla="*/ 977848 h 2683740"/>
              <a:gd name="connsiteX3003" fmla="*/ 165319 w 2782030"/>
              <a:gd name="connsiteY3003" fmla="*/ 977848 h 2683740"/>
              <a:gd name="connsiteX3004" fmla="*/ 165319 w 2782030"/>
              <a:gd name="connsiteY3004" fmla="*/ 967725 h 2683740"/>
              <a:gd name="connsiteX3005" fmla="*/ 185541 w 2782030"/>
              <a:gd name="connsiteY3005" fmla="*/ 910363 h 2683740"/>
              <a:gd name="connsiteX3006" fmla="*/ 182171 w 2782030"/>
              <a:gd name="connsiteY3006" fmla="*/ 906990 h 2683740"/>
              <a:gd name="connsiteX3007" fmla="*/ 177614 w 2782030"/>
              <a:gd name="connsiteY3007" fmla="*/ 920677 h 2683740"/>
              <a:gd name="connsiteX3008" fmla="*/ 178222 w 2782030"/>
              <a:gd name="connsiteY3008" fmla="*/ 915531 h 2683740"/>
              <a:gd name="connsiteX3009" fmla="*/ 175431 w 2782030"/>
              <a:gd name="connsiteY3009" fmla="*/ 920486 h 2683740"/>
              <a:gd name="connsiteX3010" fmla="*/ 178801 w 2782030"/>
              <a:gd name="connsiteY3010" fmla="*/ 893492 h 2683740"/>
              <a:gd name="connsiteX3011" fmla="*/ 182171 w 2782030"/>
              <a:gd name="connsiteY3011" fmla="*/ 900240 h 2683740"/>
              <a:gd name="connsiteX3012" fmla="*/ 182171 w 2782030"/>
              <a:gd name="connsiteY3012" fmla="*/ 890119 h 2683740"/>
              <a:gd name="connsiteX3013" fmla="*/ 172061 w 2782030"/>
              <a:gd name="connsiteY3013" fmla="*/ 896867 h 2683740"/>
              <a:gd name="connsiteX3014" fmla="*/ 178801 w 2782030"/>
              <a:gd name="connsiteY3014" fmla="*/ 883370 h 2683740"/>
              <a:gd name="connsiteX3015" fmla="*/ 199022 w 2782030"/>
              <a:gd name="connsiteY3015" fmla="*/ 799016 h 2683740"/>
              <a:gd name="connsiteX3016" fmla="*/ 201005 w 2782030"/>
              <a:gd name="connsiteY3016" fmla="*/ 790083 h 2683740"/>
              <a:gd name="connsiteX3017" fmla="*/ 195908 w 2782030"/>
              <a:gd name="connsiteY3017" fmla="*/ 798931 h 2683740"/>
              <a:gd name="connsiteX3018" fmla="*/ 174918 w 2782030"/>
              <a:gd name="connsiteY3018" fmla="*/ 837108 h 2683740"/>
              <a:gd name="connsiteX3019" fmla="*/ 192409 w 2782030"/>
              <a:gd name="connsiteY3019" fmla="*/ 802401 h 2683740"/>
              <a:gd name="connsiteX3020" fmla="*/ 201458 w 2782030"/>
              <a:gd name="connsiteY3020" fmla="*/ 788038 h 2683740"/>
              <a:gd name="connsiteX3021" fmla="*/ 205762 w 2782030"/>
              <a:gd name="connsiteY3021" fmla="*/ 768647 h 2683740"/>
              <a:gd name="connsiteX3022" fmla="*/ 212502 w 2782030"/>
              <a:gd name="connsiteY3022" fmla="*/ 734906 h 2683740"/>
              <a:gd name="connsiteX3023" fmla="*/ 222614 w 2782030"/>
              <a:gd name="connsiteY3023" fmla="*/ 711287 h 2683740"/>
              <a:gd name="connsiteX3024" fmla="*/ 228605 w 2782030"/>
              <a:gd name="connsiteY3024" fmla="*/ 702289 h 2683740"/>
              <a:gd name="connsiteX3025" fmla="*/ 228932 w 2782030"/>
              <a:gd name="connsiteY3025" fmla="*/ 702429 h 2683740"/>
              <a:gd name="connsiteX3026" fmla="*/ 229354 w 2782030"/>
              <a:gd name="connsiteY3026" fmla="*/ 701164 h 2683740"/>
              <a:gd name="connsiteX3027" fmla="*/ 228605 w 2782030"/>
              <a:gd name="connsiteY3027" fmla="*/ 702289 h 2683740"/>
              <a:gd name="connsiteX3028" fmla="*/ 225984 w 2782030"/>
              <a:gd name="connsiteY3028" fmla="*/ 701164 h 2683740"/>
              <a:gd name="connsiteX3029" fmla="*/ 232724 w 2782030"/>
              <a:gd name="connsiteY3029" fmla="*/ 694416 h 2683740"/>
              <a:gd name="connsiteX3030" fmla="*/ 232724 w 2782030"/>
              <a:gd name="connsiteY3030" fmla="*/ 684293 h 2683740"/>
              <a:gd name="connsiteX3031" fmla="*/ 256316 w 2782030"/>
              <a:gd name="connsiteY3031" fmla="*/ 643803 h 2683740"/>
              <a:gd name="connsiteX3032" fmla="*/ 276537 w 2782030"/>
              <a:gd name="connsiteY3032" fmla="*/ 606687 h 2683740"/>
              <a:gd name="connsiteX3033" fmla="*/ 286647 w 2782030"/>
              <a:gd name="connsiteY3033" fmla="*/ 599939 h 2683740"/>
              <a:gd name="connsiteX3034" fmla="*/ 333829 w 2782030"/>
              <a:gd name="connsiteY3034" fmla="*/ 535829 h 2683740"/>
              <a:gd name="connsiteX3035" fmla="*/ 357422 w 2782030"/>
              <a:gd name="connsiteY3035" fmla="*/ 505460 h 2683740"/>
              <a:gd name="connsiteX3036" fmla="*/ 384384 w 2782030"/>
              <a:gd name="connsiteY3036" fmla="*/ 475094 h 2683740"/>
              <a:gd name="connsiteX3037" fmla="*/ 411344 w 2782030"/>
              <a:gd name="connsiteY3037" fmla="*/ 451475 h 2683740"/>
              <a:gd name="connsiteX3038" fmla="*/ 414714 w 2782030"/>
              <a:gd name="connsiteY3038" fmla="*/ 451475 h 2683740"/>
              <a:gd name="connsiteX3039" fmla="*/ 448417 w 2782030"/>
              <a:gd name="connsiteY3039" fmla="*/ 421106 h 2683740"/>
              <a:gd name="connsiteX3040" fmla="*/ 485489 w 2782030"/>
              <a:gd name="connsiteY3040" fmla="*/ 387365 h 2683740"/>
              <a:gd name="connsiteX3041" fmla="*/ 488859 w 2782030"/>
              <a:gd name="connsiteY3041" fmla="*/ 390738 h 2683740"/>
              <a:gd name="connsiteX3042" fmla="*/ 515821 w 2782030"/>
              <a:gd name="connsiteY3042" fmla="*/ 363746 h 2683740"/>
              <a:gd name="connsiteX3043" fmla="*/ 536042 w 2782030"/>
              <a:gd name="connsiteY3043" fmla="*/ 350248 h 2683740"/>
              <a:gd name="connsiteX3044" fmla="*/ 542782 w 2782030"/>
              <a:gd name="connsiteY3044" fmla="*/ 350248 h 2683740"/>
              <a:gd name="connsiteX3045" fmla="*/ 552892 w 2782030"/>
              <a:gd name="connsiteY3045" fmla="*/ 336752 h 2683740"/>
              <a:gd name="connsiteX3046" fmla="*/ 633777 w 2782030"/>
              <a:gd name="connsiteY3046" fmla="*/ 286138 h 2683740"/>
              <a:gd name="connsiteX3047" fmla="*/ 680960 w 2782030"/>
              <a:gd name="connsiteY3047" fmla="*/ 269267 h 2683740"/>
              <a:gd name="connsiteX3048" fmla="*/ 680960 w 2782030"/>
              <a:gd name="connsiteY3048" fmla="*/ 279390 h 2683740"/>
              <a:gd name="connsiteX3049" fmla="*/ 697812 w 2782030"/>
              <a:gd name="connsiteY3049" fmla="*/ 269267 h 2683740"/>
              <a:gd name="connsiteX3050" fmla="*/ 721402 w 2782030"/>
              <a:gd name="connsiteY3050" fmla="*/ 255771 h 2683740"/>
              <a:gd name="connsiteX3051" fmla="*/ 761845 w 2782030"/>
              <a:gd name="connsiteY3051" fmla="*/ 235526 h 2683740"/>
              <a:gd name="connsiteX3052" fmla="*/ 697812 w 2782030"/>
              <a:gd name="connsiteY3052" fmla="*/ 272642 h 2683740"/>
              <a:gd name="connsiteX3053" fmla="*/ 640517 w 2782030"/>
              <a:gd name="connsiteY3053" fmla="*/ 313132 h 2683740"/>
              <a:gd name="connsiteX3054" fmla="*/ 485489 w 2782030"/>
              <a:gd name="connsiteY3054" fmla="*/ 451475 h 2683740"/>
              <a:gd name="connsiteX3055" fmla="*/ 360792 w 2782030"/>
              <a:gd name="connsiteY3055" fmla="*/ 596564 h 2683740"/>
              <a:gd name="connsiteX3056" fmla="*/ 381012 w 2782030"/>
              <a:gd name="connsiteY3056" fmla="*/ 589816 h 2683740"/>
              <a:gd name="connsiteX3057" fmla="*/ 350681 w 2782030"/>
              <a:gd name="connsiteY3057" fmla="*/ 626933 h 2683740"/>
              <a:gd name="connsiteX3058" fmla="*/ 323719 w 2782030"/>
              <a:gd name="connsiteY3058" fmla="*/ 670797 h 2683740"/>
              <a:gd name="connsiteX3059" fmla="*/ 330459 w 2782030"/>
              <a:gd name="connsiteY3059" fmla="*/ 664047 h 2683740"/>
              <a:gd name="connsiteX3060" fmla="*/ 350681 w 2782030"/>
              <a:gd name="connsiteY3060" fmla="*/ 633681 h 2683740"/>
              <a:gd name="connsiteX3061" fmla="*/ 381012 w 2782030"/>
              <a:gd name="connsiteY3061" fmla="*/ 596564 h 2683740"/>
              <a:gd name="connsiteX3062" fmla="*/ 418084 w 2782030"/>
              <a:gd name="connsiteY3062" fmla="*/ 559448 h 2683740"/>
              <a:gd name="connsiteX3063" fmla="*/ 414714 w 2782030"/>
              <a:gd name="connsiteY3063" fmla="*/ 552700 h 2683740"/>
              <a:gd name="connsiteX3064" fmla="*/ 441677 w 2782030"/>
              <a:gd name="connsiteY3064" fmla="*/ 525706 h 2683740"/>
              <a:gd name="connsiteX3065" fmla="*/ 475379 w 2782030"/>
              <a:gd name="connsiteY3065" fmla="*/ 498712 h 2683740"/>
              <a:gd name="connsiteX3066" fmla="*/ 472009 w 2782030"/>
              <a:gd name="connsiteY3066" fmla="*/ 505460 h 2683740"/>
              <a:gd name="connsiteX3067" fmla="*/ 488859 w 2782030"/>
              <a:gd name="connsiteY3067" fmla="*/ 485216 h 2683740"/>
              <a:gd name="connsiteX3068" fmla="*/ 492229 w 2782030"/>
              <a:gd name="connsiteY3068" fmla="*/ 485216 h 2683740"/>
              <a:gd name="connsiteX3069" fmla="*/ 522562 w 2782030"/>
              <a:gd name="connsiteY3069" fmla="*/ 461596 h 2683740"/>
              <a:gd name="connsiteX3070" fmla="*/ 552892 w 2782030"/>
              <a:gd name="connsiteY3070" fmla="*/ 434602 h 2683740"/>
              <a:gd name="connsiteX3071" fmla="*/ 559634 w 2782030"/>
              <a:gd name="connsiteY3071" fmla="*/ 434602 h 2683740"/>
              <a:gd name="connsiteX3072" fmla="*/ 573114 w 2782030"/>
              <a:gd name="connsiteY3072" fmla="*/ 424481 h 2683740"/>
              <a:gd name="connsiteX3073" fmla="*/ 573114 w 2782030"/>
              <a:gd name="connsiteY3073" fmla="*/ 421106 h 2683740"/>
              <a:gd name="connsiteX3074" fmla="*/ 586595 w 2782030"/>
              <a:gd name="connsiteY3074" fmla="*/ 410984 h 2683740"/>
              <a:gd name="connsiteX3075" fmla="*/ 593335 w 2782030"/>
              <a:gd name="connsiteY3075" fmla="*/ 414358 h 2683740"/>
              <a:gd name="connsiteX3076" fmla="*/ 616927 w 2782030"/>
              <a:gd name="connsiteY3076" fmla="*/ 387365 h 2683740"/>
              <a:gd name="connsiteX3077" fmla="*/ 647259 w 2782030"/>
              <a:gd name="connsiteY3077" fmla="*/ 373867 h 2683740"/>
              <a:gd name="connsiteX3078" fmla="*/ 627037 w 2782030"/>
              <a:gd name="connsiteY3078" fmla="*/ 390738 h 2683740"/>
              <a:gd name="connsiteX3079" fmla="*/ 643889 w 2782030"/>
              <a:gd name="connsiteY3079" fmla="*/ 383990 h 2683740"/>
              <a:gd name="connsiteX3080" fmla="*/ 620297 w 2782030"/>
              <a:gd name="connsiteY3080" fmla="*/ 404236 h 2683740"/>
              <a:gd name="connsiteX3081" fmla="*/ 637147 w 2782030"/>
              <a:gd name="connsiteY3081" fmla="*/ 394113 h 2683740"/>
              <a:gd name="connsiteX3082" fmla="*/ 653999 w 2782030"/>
              <a:gd name="connsiteY3082" fmla="*/ 380617 h 2683740"/>
              <a:gd name="connsiteX3083" fmla="*/ 647259 w 2782030"/>
              <a:gd name="connsiteY3083" fmla="*/ 380617 h 2683740"/>
              <a:gd name="connsiteX3084" fmla="*/ 674220 w 2782030"/>
              <a:gd name="connsiteY3084" fmla="*/ 370494 h 2683740"/>
              <a:gd name="connsiteX3085" fmla="*/ 664109 w 2782030"/>
              <a:gd name="connsiteY3085" fmla="*/ 380617 h 2683740"/>
              <a:gd name="connsiteX3086" fmla="*/ 670850 w 2782030"/>
              <a:gd name="connsiteY3086" fmla="*/ 380617 h 2683740"/>
              <a:gd name="connsiteX3087" fmla="*/ 691072 w 2782030"/>
              <a:gd name="connsiteY3087" fmla="*/ 363746 h 2683740"/>
              <a:gd name="connsiteX3088" fmla="*/ 701182 w 2782030"/>
              <a:gd name="connsiteY3088" fmla="*/ 363746 h 2683740"/>
              <a:gd name="connsiteX3089" fmla="*/ 684330 w 2782030"/>
              <a:gd name="connsiteY3089" fmla="*/ 373867 h 2683740"/>
              <a:gd name="connsiteX3090" fmla="*/ 724772 w 2782030"/>
              <a:gd name="connsiteY3090" fmla="*/ 350248 h 2683740"/>
              <a:gd name="connsiteX3091" fmla="*/ 724772 w 2782030"/>
              <a:gd name="connsiteY3091" fmla="*/ 356996 h 2683740"/>
              <a:gd name="connsiteX3092" fmla="*/ 741624 w 2782030"/>
              <a:gd name="connsiteY3092" fmla="*/ 343500 h 2683740"/>
              <a:gd name="connsiteX3093" fmla="*/ 748364 w 2782030"/>
              <a:gd name="connsiteY3093" fmla="*/ 333378 h 2683740"/>
              <a:gd name="connsiteX3094" fmla="*/ 771956 w 2782030"/>
              <a:gd name="connsiteY3094" fmla="*/ 319881 h 2683740"/>
              <a:gd name="connsiteX3095" fmla="*/ 767148 w 2782030"/>
              <a:gd name="connsiteY3095" fmla="*/ 320281 h 2683740"/>
              <a:gd name="connsiteX3096" fmla="*/ 772377 w 2782030"/>
              <a:gd name="connsiteY3096" fmla="*/ 317350 h 2683740"/>
              <a:gd name="connsiteX3097" fmla="*/ 785437 w 2782030"/>
              <a:gd name="connsiteY3097" fmla="*/ 316507 h 2683740"/>
              <a:gd name="connsiteX3098" fmla="*/ 788807 w 2782030"/>
              <a:gd name="connsiteY3098" fmla="*/ 313132 h 2683740"/>
              <a:gd name="connsiteX3099" fmla="*/ 792177 w 2782030"/>
              <a:gd name="connsiteY3099" fmla="*/ 313132 h 2683740"/>
              <a:gd name="connsiteX3100" fmla="*/ 809027 w 2782030"/>
              <a:gd name="connsiteY3100" fmla="*/ 306384 h 2683740"/>
              <a:gd name="connsiteX3101" fmla="*/ 812397 w 2782030"/>
              <a:gd name="connsiteY3101" fmla="*/ 299636 h 2683740"/>
              <a:gd name="connsiteX3102" fmla="*/ 846100 w 2782030"/>
              <a:gd name="connsiteY3102" fmla="*/ 282765 h 2683740"/>
              <a:gd name="connsiteX3103" fmla="*/ 825879 w 2782030"/>
              <a:gd name="connsiteY3103" fmla="*/ 292888 h 2683740"/>
              <a:gd name="connsiteX3104" fmla="*/ 832619 w 2782030"/>
              <a:gd name="connsiteY3104" fmla="*/ 292888 h 2683740"/>
              <a:gd name="connsiteX3105" fmla="*/ 822509 w 2782030"/>
              <a:gd name="connsiteY3105" fmla="*/ 299636 h 2683740"/>
              <a:gd name="connsiteX3106" fmla="*/ 815769 w 2782030"/>
              <a:gd name="connsiteY3106" fmla="*/ 306384 h 2683740"/>
              <a:gd name="connsiteX3107" fmla="*/ 852840 w 2782030"/>
              <a:gd name="connsiteY3107" fmla="*/ 286138 h 2683740"/>
              <a:gd name="connsiteX3108" fmla="*/ 896652 w 2782030"/>
              <a:gd name="connsiteY3108" fmla="*/ 269267 h 2683740"/>
              <a:gd name="connsiteX3109" fmla="*/ 940465 w 2782030"/>
              <a:gd name="connsiteY3109" fmla="*/ 252397 h 2683740"/>
              <a:gd name="connsiteX3110" fmla="*/ 964057 w 2782030"/>
              <a:gd name="connsiteY3110" fmla="*/ 242274 h 2683740"/>
              <a:gd name="connsiteX3111" fmla="*/ 980907 w 2782030"/>
              <a:gd name="connsiteY3111" fmla="*/ 235526 h 2683740"/>
              <a:gd name="connsiteX3112" fmla="*/ 1034832 w 2782030"/>
              <a:gd name="connsiteY3112" fmla="*/ 222030 h 2683740"/>
              <a:gd name="connsiteX3113" fmla="*/ 1044942 w 2782030"/>
              <a:gd name="connsiteY3113" fmla="*/ 222030 h 2683740"/>
              <a:gd name="connsiteX3114" fmla="*/ 1061792 w 2782030"/>
              <a:gd name="connsiteY3114" fmla="*/ 215280 h 2683740"/>
              <a:gd name="connsiteX3115" fmla="*/ 1058422 w 2782030"/>
              <a:gd name="connsiteY3115" fmla="*/ 218655 h 2683740"/>
              <a:gd name="connsiteX3116" fmla="*/ 1078644 w 2782030"/>
              <a:gd name="connsiteY3116" fmla="*/ 211907 h 2683740"/>
              <a:gd name="connsiteX3117" fmla="*/ 1075274 w 2782030"/>
              <a:gd name="connsiteY3117" fmla="*/ 215280 h 2683740"/>
              <a:gd name="connsiteX3118" fmla="*/ 1105605 w 2782030"/>
              <a:gd name="connsiteY3118" fmla="*/ 205159 h 2683740"/>
              <a:gd name="connsiteX3119" fmla="*/ 1129197 w 2782030"/>
              <a:gd name="connsiteY3119" fmla="*/ 211907 h 2683740"/>
              <a:gd name="connsiteX3120" fmla="*/ 1142677 w 2782030"/>
              <a:gd name="connsiteY3120" fmla="*/ 205159 h 2683740"/>
              <a:gd name="connsiteX3121" fmla="*/ 1169639 w 2782030"/>
              <a:gd name="connsiteY3121" fmla="*/ 201784 h 2683740"/>
              <a:gd name="connsiteX3122" fmla="*/ 1193230 w 2782030"/>
              <a:gd name="connsiteY3122" fmla="*/ 201784 h 2683740"/>
              <a:gd name="connsiteX3123" fmla="*/ 1220192 w 2782030"/>
              <a:gd name="connsiteY3123" fmla="*/ 198409 h 2683740"/>
              <a:gd name="connsiteX3124" fmla="*/ 1260635 w 2782030"/>
              <a:gd name="connsiteY3124" fmla="*/ 191661 h 2683740"/>
              <a:gd name="connsiteX3125" fmla="*/ 1270745 w 2782030"/>
              <a:gd name="connsiteY3125" fmla="*/ 191661 h 2683740"/>
              <a:gd name="connsiteX3126" fmla="*/ 1247154 w 2782030"/>
              <a:gd name="connsiteY3126" fmla="*/ 195036 h 2683740"/>
              <a:gd name="connsiteX3127" fmla="*/ 1240412 w 2782030"/>
              <a:gd name="connsiteY3127" fmla="*/ 198409 h 2683740"/>
              <a:gd name="connsiteX3128" fmla="*/ 1260635 w 2782030"/>
              <a:gd name="connsiteY3128" fmla="*/ 201784 h 2683740"/>
              <a:gd name="connsiteX3129" fmla="*/ 1274536 w 2782030"/>
              <a:gd name="connsiteY3129" fmla="*/ 198410 h 2683740"/>
              <a:gd name="connsiteX3130" fmla="*/ 1275312 w 2782030"/>
              <a:gd name="connsiteY3130" fmla="*/ 197995 h 2683740"/>
              <a:gd name="connsiteX3131" fmla="*/ 1279908 w 2782030"/>
              <a:gd name="connsiteY3131" fmla="*/ 196406 h 2683740"/>
              <a:gd name="connsiteX3132" fmla="*/ 1279977 w 2782030"/>
              <a:gd name="connsiteY3132" fmla="*/ 195505 h 2683740"/>
              <a:gd name="connsiteX3133" fmla="*/ 1280855 w 2782030"/>
              <a:gd name="connsiteY3133" fmla="*/ 195036 h 2683740"/>
              <a:gd name="connsiteX3134" fmla="*/ 1304447 w 2782030"/>
              <a:gd name="connsiteY3134" fmla="*/ 195036 h 2683740"/>
              <a:gd name="connsiteX3135" fmla="*/ 1287597 w 2782030"/>
              <a:gd name="connsiteY3135" fmla="*/ 198409 h 2683740"/>
              <a:gd name="connsiteX3136" fmla="*/ 1290967 w 2782030"/>
              <a:gd name="connsiteY3136" fmla="*/ 201784 h 2683740"/>
              <a:gd name="connsiteX3137" fmla="*/ 1301077 w 2782030"/>
              <a:gd name="connsiteY3137" fmla="*/ 198409 h 2683740"/>
              <a:gd name="connsiteX3138" fmla="*/ 1324668 w 2782030"/>
              <a:gd name="connsiteY3138" fmla="*/ 198409 h 2683740"/>
              <a:gd name="connsiteX3139" fmla="*/ 1294337 w 2782030"/>
              <a:gd name="connsiteY3139" fmla="*/ 205159 h 2683740"/>
              <a:gd name="connsiteX3140" fmla="*/ 1301077 w 2782030"/>
              <a:gd name="connsiteY3140" fmla="*/ 208532 h 2683740"/>
              <a:gd name="connsiteX3141" fmla="*/ 1328039 w 2782030"/>
              <a:gd name="connsiteY3141" fmla="*/ 201784 h 2683740"/>
              <a:gd name="connsiteX3142" fmla="*/ 1361740 w 2782030"/>
              <a:gd name="connsiteY3142" fmla="*/ 201784 h 2683740"/>
              <a:gd name="connsiteX3143" fmla="*/ 1378592 w 2782030"/>
              <a:gd name="connsiteY3143" fmla="*/ 198409 h 2683740"/>
              <a:gd name="connsiteX3144" fmla="*/ 1398812 w 2782030"/>
              <a:gd name="connsiteY3144" fmla="*/ 198409 h 2683740"/>
              <a:gd name="connsiteX3145" fmla="*/ 1415664 w 2782030"/>
              <a:gd name="connsiteY3145" fmla="*/ 198409 h 2683740"/>
              <a:gd name="connsiteX3146" fmla="*/ 1425774 w 2782030"/>
              <a:gd name="connsiteY3146" fmla="*/ 195036 h 2683740"/>
              <a:gd name="connsiteX3147" fmla="*/ 1419034 w 2782030"/>
              <a:gd name="connsiteY3147" fmla="*/ 191661 h 2683740"/>
              <a:gd name="connsiteX3148" fmla="*/ 1408923 w 2782030"/>
              <a:gd name="connsiteY3148" fmla="*/ 195036 h 2683740"/>
              <a:gd name="connsiteX3149" fmla="*/ 1402182 w 2782030"/>
              <a:gd name="connsiteY3149" fmla="*/ 191661 h 2683740"/>
              <a:gd name="connsiteX3150" fmla="*/ 1415664 w 2782030"/>
              <a:gd name="connsiteY3150" fmla="*/ 191661 h 2683740"/>
              <a:gd name="connsiteX3151" fmla="*/ 1398812 w 2782030"/>
              <a:gd name="connsiteY3151" fmla="*/ 184913 h 2683740"/>
              <a:gd name="connsiteX3152" fmla="*/ 914573 w 2782030"/>
              <a:gd name="connsiteY3152" fmla="*/ 184913 h 2683740"/>
              <a:gd name="connsiteX3153" fmla="*/ 880498 w 2782030"/>
              <a:gd name="connsiteY3153" fmla="*/ 202406 h 2683740"/>
              <a:gd name="connsiteX3154" fmla="*/ 880498 w 2782030"/>
              <a:gd name="connsiteY3154" fmla="*/ 195409 h 2683740"/>
              <a:gd name="connsiteX3155" fmla="*/ 914573 w 2782030"/>
              <a:gd name="connsiteY3155" fmla="*/ 184913 h 2683740"/>
              <a:gd name="connsiteX3156" fmla="*/ 1891614 w 2782030"/>
              <a:gd name="connsiteY3156" fmla="*/ 179916 h 2683740"/>
              <a:gd name="connsiteX3157" fmla="*/ 1911605 w 2782030"/>
              <a:gd name="connsiteY3157" fmla="*/ 189911 h 2683740"/>
              <a:gd name="connsiteX3158" fmla="*/ 1891614 w 2782030"/>
              <a:gd name="connsiteY3158" fmla="*/ 179916 h 2683740"/>
              <a:gd name="connsiteX3159" fmla="*/ 1194442 w 2782030"/>
              <a:gd name="connsiteY3159" fmla="*/ 179916 h 2683740"/>
              <a:gd name="connsiteX3160" fmla="*/ 1171952 w 2782030"/>
              <a:gd name="connsiteY3160" fmla="*/ 184913 h 2683740"/>
              <a:gd name="connsiteX3161" fmla="*/ 1194442 w 2782030"/>
              <a:gd name="connsiteY3161" fmla="*/ 179916 h 2683740"/>
              <a:gd name="connsiteX3162" fmla="*/ 1284461 w 2782030"/>
              <a:gd name="connsiteY3162" fmla="*/ 119786 h 2683740"/>
              <a:gd name="connsiteX3163" fmla="*/ 1291896 w 2782030"/>
              <a:gd name="connsiteY3163" fmla="*/ 121192 h 2683740"/>
              <a:gd name="connsiteX3164" fmla="*/ 1274403 w 2782030"/>
              <a:gd name="connsiteY3164" fmla="*/ 121192 h 2683740"/>
              <a:gd name="connsiteX3165" fmla="*/ 1284461 w 2782030"/>
              <a:gd name="connsiteY3165" fmla="*/ 119786 h 2683740"/>
              <a:gd name="connsiteX3166" fmla="*/ 1590255 w 2782030"/>
              <a:gd name="connsiteY3166" fmla="*/ 117446 h 2683740"/>
              <a:gd name="connsiteX3167" fmla="*/ 1604250 w 2782030"/>
              <a:gd name="connsiteY3167" fmla="*/ 117446 h 2683740"/>
              <a:gd name="connsiteX3168" fmla="*/ 1600751 w 2782030"/>
              <a:gd name="connsiteY3168" fmla="*/ 122443 h 2683740"/>
              <a:gd name="connsiteX3169" fmla="*/ 1590255 w 2782030"/>
              <a:gd name="connsiteY3169" fmla="*/ 117446 h 2683740"/>
              <a:gd name="connsiteX3170" fmla="*/ 1669219 w 2782030"/>
              <a:gd name="connsiteY3170" fmla="*/ 114946 h 2683740"/>
              <a:gd name="connsiteX3171" fmla="*/ 1696707 w 2782030"/>
              <a:gd name="connsiteY3171" fmla="*/ 122443 h 2683740"/>
              <a:gd name="connsiteX3172" fmla="*/ 1669219 w 2782030"/>
              <a:gd name="connsiteY3172" fmla="*/ 114946 h 2683740"/>
              <a:gd name="connsiteX3173" fmla="*/ 1236921 w 2782030"/>
              <a:gd name="connsiteY3173" fmla="*/ 114946 h 2683740"/>
              <a:gd name="connsiteX3174" fmla="*/ 1263575 w 2782030"/>
              <a:gd name="connsiteY3174" fmla="*/ 114946 h 2683740"/>
              <a:gd name="connsiteX3175" fmla="*/ 1266907 w 2782030"/>
              <a:gd name="connsiteY3175" fmla="*/ 121609 h 2683740"/>
              <a:gd name="connsiteX3176" fmla="*/ 1236921 w 2782030"/>
              <a:gd name="connsiteY3176" fmla="*/ 114946 h 2683740"/>
              <a:gd name="connsiteX3177" fmla="*/ 1554273 w 2782030"/>
              <a:gd name="connsiteY3177" fmla="*/ 104951 h 2683740"/>
              <a:gd name="connsiteX3178" fmla="*/ 1571766 w 2782030"/>
              <a:gd name="connsiteY3178" fmla="*/ 104951 h 2683740"/>
              <a:gd name="connsiteX3179" fmla="*/ 1568267 w 2782030"/>
              <a:gd name="connsiteY3179" fmla="*/ 107450 h 2683740"/>
              <a:gd name="connsiteX3180" fmla="*/ 1554273 w 2782030"/>
              <a:gd name="connsiteY3180" fmla="*/ 104951 h 2683740"/>
              <a:gd name="connsiteX3181" fmla="*/ 1632136 w 2782030"/>
              <a:gd name="connsiteY3181" fmla="*/ 100953 h 2683740"/>
              <a:gd name="connsiteX3182" fmla="*/ 1696706 w 2782030"/>
              <a:gd name="connsiteY3182" fmla="*/ 114946 h 2683740"/>
              <a:gd name="connsiteX3183" fmla="*/ 1652526 w 2782030"/>
              <a:gd name="connsiteY3183" fmla="*/ 107949 h 2683740"/>
              <a:gd name="connsiteX3184" fmla="*/ 1615144 w 2782030"/>
              <a:gd name="connsiteY3184" fmla="*/ 104450 h 2683740"/>
              <a:gd name="connsiteX3185" fmla="*/ 1632136 w 2782030"/>
              <a:gd name="connsiteY3185" fmla="*/ 100953 h 2683740"/>
              <a:gd name="connsiteX3186" fmla="*/ 1393100 w 2782030"/>
              <a:gd name="connsiteY3186" fmla="*/ 0 h 2683740"/>
              <a:gd name="connsiteX3187" fmla="*/ 1396848 w 2782030"/>
              <a:gd name="connsiteY3187" fmla="*/ 3748 h 2683740"/>
              <a:gd name="connsiteX3188" fmla="*/ 1374358 w 2782030"/>
              <a:gd name="connsiteY3188" fmla="*/ 3748 h 2683740"/>
              <a:gd name="connsiteX3189" fmla="*/ 1393100 w 2782030"/>
              <a:gd name="connsiteY3189" fmla="*/ 0 h 268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</a:cxnLst>
            <a:rect l="l" t="t" r="r" b="b"/>
            <a:pathLst>
              <a:path w="2782030" h="2683740">
                <a:moveTo>
                  <a:pt x="1301891" y="2603778"/>
                </a:moveTo>
                <a:cubicBezTo>
                  <a:pt x="1301891" y="2607110"/>
                  <a:pt x="1298321" y="2607110"/>
                  <a:pt x="1294751" y="2607110"/>
                </a:cubicBezTo>
                <a:cubicBezTo>
                  <a:pt x="1294751" y="2607110"/>
                  <a:pt x="1294751" y="2607110"/>
                  <a:pt x="1298321" y="2607110"/>
                </a:cubicBezTo>
                <a:cubicBezTo>
                  <a:pt x="1294751" y="2613773"/>
                  <a:pt x="1284042" y="2603778"/>
                  <a:pt x="1284042" y="2607110"/>
                </a:cubicBezTo>
                <a:cubicBezTo>
                  <a:pt x="1276903" y="2603778"/>
                  <a:pt x="1291181" y="2607110"/>
                  <a:pt x="1301891" y="2603778"/>
                </a:cubicBezTo>
                <a:close/>
                <a:moveTo>
                  <a:pt x="1251914" y="2603778"/>
                </a:moveTo>
                <a:lnTo>
                  <a:pt x="1258577" y="2603778"/>
                </a:lnTo>
                <a:cubicBezTo>
                  <a:pt x="1261910" y="2607527"/>
                  <a:pt x="1268573" y="2607527"/>
                  <a:pt x="1271905" y="2607527"/>
                </a:cubicBezTo>
                <a:cubicBezTo>
                  <a:pt x="1265242" y="2611275"/>
                  <a:pt x="1261910" y="2603778"/>
                  <a:pt x="1251914" y="2603778"/>
                </a:cubicBezTo>
                <a:close/>
                <a:moveTo>
                  <a:pt x="1464315" y="2601280"/>
                </a:moveTo>
                <a:cubicBezTo>
                  <a:pt x="1464315" y="2603779"/>
                  <a:pt x="1456818" y="2603779"/>
                  <a:pt x="1453070" y="2603779"/>
                </a:cubicBezTo>
                <a:cubicBezTo>
                  <a:pt x="1453070" y="2606277"/>
                  <a:pt x="1453070" y="2606277"/>
                  <a:pt x="1453070" y="2606277"/>
                </a:cubicBezTo>
                <a:cubicBezTo>
                  <a:pt x="1441825" y="2606277"/>
                  <a:pt x="1449323" y="2603779"/>
                  <a:pt x="1449323" y="2603779"/>
                </a:cubicBezTo>
                <a:cubicBezTo>
                  <a:pt x="1456818" y="2601280"/>
                  <a:pt x="1460568" y="2603779"/>
                  <a:pt x="1464315" y="2601280"/>
                </a:cubicBezTo>
                <a:close/>
                <a:moveTo>
                  <a:pt x="1342500" y="2592693"/>
                </a:moveTo>
                <a:cubicBezTo>
                  <a:pt x="1342500" y="2592693"/>
                  <a:pt x="1339128" y="2593537"/>
                  <a:pt x="1336177" y="2593957"/>
                </a:cubicBezTo>
                <a:lnTo>
                  <a:pt x="1334169" y="2593288"/>
                </a:lnTo>
                <a:close/>
                <a:moveTo>
                  <a:pt x="634703" y="2586287"/>
                </a:moveTo>
                <a:cubicBezTo>
                  <a:pt x="643698" y="2590035"/>
                  <a:pt x="643698" y="2593784"/>
                  <a:pt x="649696" y="2597532"/>
                </a:cubicBezTo>
                <a:cubicBezTo>
                  <a:pt x="649696" y="2601280"/>
                  <a:pt x="643698" y="2601280"/>
                  <a:pt x="637701" y="2593784"/>
                </a:cubicBezTo>
                <a:cubicBezTo>
                  <a:pt x="634703" y="2590035"/>
                  <a:pt x="634703" y="2590035"/>
                  <a:pt x="634703" y="2586287"/>
                </a:cubicBezTo>
                <a:close/>
                <a:moveTo>
                  <a:pt x="1671717" y="2578789"/>
                </a:moveTo>
                <a:cubicBezTo>
                  <a:pt x="1668505" y="2582539"/>
                  <a:pt x="1655653" y="2586287"/>
                  <a:pt x="1649227" y="2586287"/>
                </a:cubicBezTo>
                <a:cubicBezTo>
                  <a:pt x="1649227" y="2582539"/>
                  <a:pt x="1665291" y="2582539"/>
                  <a:pt x="1671717" y="2578789"/>
                </a:cubicBezTo>
                <a:close/>
                <a:moveTo>
                  <a:pt x="995035" y="2543806"/>
                </a:moveTo>
                <a:cubicBezTo>
                  <a:pt x="1007029" y="2546305"/>
                  <a:pt x="1007029" y="2546305"/>
                  <a:pt x="1007029" y="2546305"/>
                </a:cubicBezTo>
                <a:lnTo>
                  <a:pt x="1004030" y="2546305"/>
                </a:lnTo>
                <a:cubicBezTo>
                  <a:pt x="1004030" y="2548803"/>
                  <a:pt x="992036" y="2546305"/>
                  <a:pt x="995035" y="2543806"/>
                </a:cubicBezTo>
                <a:close/>
                <a:moveTo>
                  <a:pt x="959761" y="2532828"/>
                </a:moveTo>
                <a:lnTo>
                  <a:pt x="960087" y="2533732"/>
                </a:lnTo>
                <a:cubicBezTo>
                  <a:pt x="959195" y="2535685"/>
                  <a:pt x="957410" y="2537247"/>
                  <a:pt x="957410" y="2538808"/>
                </a:cubicBezTo>
                <a:cubicBezTo>
                  <a:pt x="953840" y="2538808"/>
                  <a:pt x="953840" y="2535685"/>
                  <a:pt x="946701" y="2535685"/>
                </a:cubicBezTo>
                <a:cubicBezTo>
                  <a:pt x="952055" y="2537247"/>
                  <a:pt x="952947" y="2535685"/>
                  <a:pt x="953840" y="2534122"/>
                </a:cubicBezTo>
                <a:close/>
                <a:moveTo>
                  <a:pt x="959450" y="2531966"/>
                </a:moveTo>
                <a:lnTo>
                  <a:pt x="960980" y="2532561"/>
                </a:lnTo>
                <a:lnTo>
                  <a:pt x="959761" y="2532828"/>
                </a:lnTo>
                <a:close/>
                <a:moveTo>
                  <a:pt x="939561" y="2526313"/>
                </a:moveTo>
                <a:cubicBezTo>
                  <a:pt x="943131" y="2526313"/>
                  <a:pt x="953840" y="2526313"/>
                  <a:pt x="957410" y="2526313"/>
                </a:cubicBezTo>
                <a:lnTo>
                  <a:pt x="959450" y="2531966"/>
                </a:lnTo>
                <a:lnTo>
                  <a:pt x="952947" y="2529438"/>
                </a:lnTo>
                <a:cubicBezTo>
                  <a:pt x="950271" y="2528655"/>
                  <a:pt x="946701" y="2527875"/>
                  <a:pt x="939561" y="2526313"/>
                </a:cubicBezTo>
                <a:close/>
                <a:moveTo>
                  <a:pt x="903238" y="2525690"/>
                </a:moveTo>
                <a:cubicBezTo>
                  <a:pt x="908146" y="2526315"/>
                  <a:pt x="913501" y="2527563"/>
                  <a:pt x="917071" y="2528813"/>
                </a:cubicBezTo>
                <a:cubicBezTo>
                  <a:pt x="909931" y="2528813"/>
                  <a:pt x="902791" y="2526315"/>
                  <a:pt x="892083" y="2526315"/>
                </a:cubicBezTo>
                <a:cubicBezTo>
                  <a:pt x="893868" y="2525065"/>
                  <a:pt x="898330" y="2525065"/>
                  <a:pt x="903238" y="2525690"/>
                </a:cubicBezTo>
                <a:close/>
                <a:moveTo>
                  <a:pt x="2034048" y="2506323"/>
                </a:moveTo>
                <a:cubicBezTo>
                  <a:pt x="2027052" y="2509655"/>
                  <a:pt x="2023553" y="2509655"/>
                  <a:pt x="2016556" y="2516318"/>
                </a:cubicBezTo>
                <a:cubicBezTo>
                  <a:pt x="2016556" y="2512986"/>
                  <a:pt x="2020053" y="2512986"/>
                  <a:pt x="2016556" y="2512986"/>
                </a:cubicBezTo>
                <a:cubicBezTo>
                  <a:pt x="2023553" y="2509655"/>
                  <a:pt x="2030549" y="2506323"/>
                  <a:pt x="2034048" y="2506323"/>
                </a:cubicBezTo>
                <a:close/>
                <a:moveTo>
                  <a:pt x="2043210" y="2496327"/>
                </a:moveTo>
                <a:cubicBezTo>
                  <a:pt x="2043210" y="2496327"/>
                  <a:pt x="2046542" y="2498827"/>
                  <a:pt x="2039877" y="2501325"/>
                </a:cubicBezTo>
                <a:cubicBezTo>
                  <a:pt x="2033214" y="2501325"/>
                  <a:pt x="2043210" y="2496327"/>
                  <a:pt x="2036547" y="2498827"/>
                </a:cubicBezTo>
                <a:cubicBezTo>
                  <a:pt x="2026551" y="2501325"/>
                  <a:pt x="2039877" y="2496327"/>
                  <a:pt x="2043210" y="2496327"/>
                </a:cubicBezTo>
                <a:close/>
                <a:moveTo>
                  <a:pt x="839607" y="2488833"/>
                </a:moveTo>
                <a:cubicBezTo>
                  <a:pt x="839607" y="2486334"/>
                  <a:pt x="852102" y="2491331"/>
                  <a:pt x="852102" y="2491331"/>
                </a:cubicBezTo>
                <a:cubicBezTo>
                  <a:pt x="842730" y="2491331"/>
                  <a:pt x="839607" y="2488833"/>
                  <a:pt x="839607" y="2488833"/>
                </a:cubicBezTo>
                <a:close/>
                <a:moveTo>
                  <a:pt x="2056537" y="2472173"/>
                </a:moveTo>
                <a:cubicBezTo>
                  <a:pt x="2049540" y="2478836"/>
                  <a:pt x="2046041" y="2475504"/>
                  <a:pt x="2039045" y="2478836"/>
                </a:cubicBezTo>
                <a:cubicBezTo>
                  <a:pt x="2039045" y="2475504"/>
                  <a:pt x="2056537" y="2468841"/>
                  <a:pt x="2056537" y="2472173"/>
                </a:cubicBezTo>
                <a:close/>
                <a:moveTo>
                  <a:pt x="812638" y="2461901"/>
                </a:moveTo>
                <a:lnTo>
                  <a:pt x="814299" y="2462024"/>
                </a:lnTo>
                <a:lnTo>
                  <a:pt x="815970" y="2463138"/>
                </a:lnTo>
                <a:close/>
                <a:moveTo>
                  <a:pt x="800334" y="2458388"/>
                </a:moveTo>
                <a:cubicBezTo>
                  <a:pt x="800914" y="2458124"/>
                  <a:pt x="802706" y="2458440"/>
                  <a:pt x="805024" y="2459072"/>
                </a:cubicBezTo>
                <a:lnTo>
                  <a:pt x="812638" y="2461901"/>
                </a:lnTo>
                <a:lnTo>
                  <a:pt x="802917" y="2461180"/>
                </a:lnTo>
                <a:cubicBezTo>
                  <a:pt x="800387" y="2459494"/>
                  <a:pt x="799755" y="2458651"/>
                  <a:pt x="800334" y="2458388"/>
                </a:cubicBezTo>
                <a:close/>
                <a:moveTo>
                  <a:pt x="2090271" y="2424487"/>
                </a:moveTo>
                <a:cubicBezTo>
                  <a:pt x="2090271" y="2433857"/>
                  <a:pt x="2100579" y="2421363"/>
                  <a:pt x="2104016" y="2427610"/>
                </a:cubicBezTo>
                <a:cubicBezTo>
                  <a:pt x="2097143" y="2427610"/>
                  <a:pt x="2076528" y="2433857"/>
                  <a:pt x="2090271" y="2424487"/>
                </a:cubicBezTo>
                <a:close/>
                <a:moveTo>
                  <a:pt x="525754" y="2413867"/>
                </a:moveTo>
                <a:cubicBezTo>
                  <a:pt x="529253" y="2417199"/>
                  <a:pt x="532752" y="2420530"/>
                  <a:pt x="539749" y="2423862"/>
                </a:cubicBezTo>
                <a:cubicBezTo>
                  <a:pt x="536250" y="2423862"/>
                  <a:pt x="529253" y="2420530"/>
                  <a:pt x="522256" y="2417199"/>
                </a:cubicBezTo>
                <a:cubicBezTo>
                  <a:pt x="525754" y="2417199"/>
                  <a:pt x="525754" y="2417199"/>
                  <a:pt x="525754" y="2413867"/>
                </a:cubicBezTo>
                <a:close/>
                <a:moveTo>
                  <a:pt x="2136501" y="2407279"/>
                </a:moveTo>
                <a:cubicBezTo>
                  <a:pt x="2123029" y="2417501"/>
                  <a:pt x="2129764" y="2417501"/>
                  <a:pt x="2133133" y="2417501"/>
                </a:cubicBezTo>
                <a:cubicBezTo>
                  <a:pt x="2129764" y="2424317"/>
                  <a:pt x="2106188" y="2431131"/>
                  <a:pt x="2109556" y="2437947"/>
                </a:cubicBezTo>
                <a:cubicBezTo>
                  <a:pt x="2112925" y="2437947"/>
                  <a:pt x="2123029" y="2431131"/>
                  <a:pt x="2129764" y="2424317"/>
                </a:cubicBezTo>
                <a:cubicBezTo>
                  <a:pt x="2116293" y="2437947"/>
                  <a:pt x="2123029" y="2441355"/>
                  <a:pt x="2092717" y="2461799"/>
                </a:cubicBezTo>
                <a:cubicBezTo>
                  <a:pt x="2112925" y="2448169"/>
                  <a:pt x="2089349" y="2468614"/>
                  <a:pt x="2085980" y="2472022"/>
                </a:cubicBezTo>
                <a:cubicBezTo>
                  <a:pt x="2072509" y="2478836"/>
                  <a:pt x="2092717" y="2465207"/>
                  <a:pt x="2089349" y="2461799"/>
                </a:cubicBezTo>
                <a:cubicBezTo>
                  <a:pt x="2072509" y="2475428"/>
                  <a:pt x="2072509" y="2472022"/>
                  <a:pt x="2059037" y="2478836"/>
                </a:cubicBezTo>
                <a:lnTo>
                  <a:pt x="2065495" y="2472301"/>
                </a:lnTo>
                <a:lnTo>
                  <a:pt x="2062130" y="2472823"/>
                </a:lnTo>
                <a:cubicBezTo>
                  <a:pt x="2063408" y="2471106"/>
                  <a:pt x="2065964" y="2468529"/>
                  <a:pt x="2064259" y="2468529"/>
                </a:cubicBezTo>
                <a:lnTo>
                  <a:pt x="2073578" y="2464124"/>
                </a:lnTo>
                <a:lnTo>
                  <a:pt x="2089349" y="2448169"/>
                </a:lnTo>
                <a:cubicBezTo>
                  <a:pt x="2082613" y="2454985"/>
                  <a:pt x="2079245" y="2451577"/>
                  <a:pt x="2089349" y="2444761"/>
                </a:cubicBezTo>
                <a:cubicBezTo>
                  <a:pt x="2085980" y="2444761"/>
                  <a:pt x="2082613" y="2444761"/>
                  <a:pt x="2085980" y="2441355"/>
                </a:cubicBezTo>
                <a:cubicBezTo>
                  <a:pt x="2096084" y="2434539"/>
                  <a:pt x="2085980" y="2441355"/>
                  <a:pt x="2089349" y="2441355"/>
                </a:cubicBezTo>
                <a:cubicBezTo>
                  <a:pt x="2096084" y="2437947"/>
                  <a:pt x="2099452" y="2434539"/>
                  <a:pt x="2106188" y="2427725"/>
                </a:cubicBezTo>
                <a:cubicBezTo>
                  <a:pt x="2109556" y="2424317"/>
                  <a:pt x="2116293" y="2420909"/>
                  <a:pt x="2116293" y="2417501"/>
                </a:cubicBezTo>
                <a:cubicBezTo>
                  <a:pt x="2116293" y="2417501"/>
                  <a:pt x="2112925" y="2417501"/>
                  <a:pt x="2109556" y="2420909"/>
                </a:cubicBezTo>
                <a:cubicBezTo>
                  <a:pt x="2123029" y="2403872"/>
                  <a:pt x="2123029" y="2414093"/>
                  <a:pt x="2136501" y="2407279"/>
                </a:cubicBezTo>
                <a:close/>
                <a:moveTo>
                  <a:pt x="2136500" y="2394503"/>
                </a:moveTo>
                <a:cubicBezTo>
                  <a:pt x="2130502" y="2397626"/>
                  <a:pt x="2130502" y="2400750"/>
                  <a:pt x="2124505" y="2403873"/>
                </a:cubicBezTo>
                <a:cubicBezTo>
                  <a:pt x="2127504" y="2400750"/>
                  <a:pt x="2124505" y="2403873"/>
                  <a:pt x="2121507" y="2403873"/>
                </a:cubicBezTo>
                <a:cubicBezTo>
                  <a:pt x="2124505" y="2400750"/>
                  <a:pt x="2127504" y="2397626"/>
                  <a:pt x="2127504" y="2397626"/>
                </a:cubicBezTo>
                <a:cubicBezTo>
                  <a:pt x="2130502" y="2397626"/>
                  <a:pt x="2133501" y="2391378"/>
                  <a:pt x="2136500" y="2394503"/>
                </a:cubicBezTo>
                <a:close/>
                <a:moveTo>
                  <a:pt x="499766" y="2388879"/>
                </a:moveTo>
                <a:cubicBezTo>
                  <a:pt x="502765" y="2388879"/>
                  <a:pt x="502765" y="2388879"/>
                  <a:pt x="505763" y="2388879"/>
                </a:cubicBezTo>
                <a:cubicBezTo>
                  <a:pt x="511760" y="2392211"/>
                  <a:pt x="514759" y="2395542"/>
                  <a:pt x="511760" y="2398874"/>
                </a:cubicBezTo>
                <a:cubicBezTo>
                  <a:pt x="508762" y="2392211"/>
                  <a:pt x="505763" y="2392211"/>
                  <a:pt x="499766" y="2388879"/>
                </a:cubicBezTo>
                <a:close/>
                <a:moveTo>
                  <a:pt x="624709" y="2367326"/>
                </a:moveTo>
                <a:cubicBezTo>
                  <a:pt x="624709" y="2363890"/>
                  <a:pt x="644315" y="2381071"/>
                  <a:pt x="644315" y="2374199"/>
                </a:cubicBezTo>
                <a:cubicBezTo>
                  <a:pt x="647583" y="2381071"/>
                  <a:pt x="654119" y="2387942"/>
                  <a:pt x="660654" y="2387942"/>
                </a:cubicBezTo>
                <a:cubicBezTo>
                  <a:pt x="667190" y="2387942"/>
                  <a:pt x="654119" y="2387942"/>
                  <a:pt x="654119" y="2391378"/>
                </a:cubicBezTo>
                <a:cubicBezTo>
                  <a:pt x="647583" y="2384506"/>
                  <a:pt x="654119" y="2387942"/>
                  <a:pt x="644315" y="2381071"/>
                </a:cubicBezTo>
                <a:cubicBezTo>
                  <a:pt x="641048" y="2381071"/>
                  <a:pt x="641048" y="2381071"/>
                  <a:pt x="627977" y="2374199"/>
                </a:cubicBezTo>
                <a:cubicBezTo>
                  <a:pt x="634512" y="2374199"/>
                  <a:pt x="631244" y="2370763"/>
                  <a:pt x="624709" y="2367326"/>
                </a:cubicBezTo>
                <a:close/>
                <a:moveTo>
                  <a:pt x="2673747" y="2350772"/>
                </a:moveTo>
                <a:cubicBezTo>
                  <a:pt x="2670416" y="2354208"/>
                  <a:pt x="2667084" y="2357644"/>
                  <a:pt x="2670416" y="2361081"/>
                </a:cubicBezTo>
                <a:cubicBezTo>
                  <a:pt x="2663752" y="2371388"/>
                  <a:pt x="2667084" y="2343900"/>
                  <a:pt x="2673747" y="2350772"/>
                </a:cubicBezTo>
                <a:close/>
                <a:moveTo>
                  <a:pt x="417305" y="2346398"/>
                </a:moveTo>
                <a:cubicBezTo>
                  <a:pt x="427425" y="2353270"/>
                  <a:pt x="440919" y="2363577"/>
                  <a:pt x="451039" y="2373886"/>
                </a:cubicBezTo>
                <a:cubicBezTo>
                  <a:pt x="464534" y="2384193"/>
                  <a:pt x="474653" y="2394501"/>
                  <a:pt x="481401" y="2394501"/>
                </a:cubicBezTo>
                <a:cubicBezTo>
                  <a:pt x="484774" y="2401372"/>
                  <a:pt x="471280" y="2387629"/>
                  <a:pt x="467907" y="2391065"/>
                </a:cubicBezTo>
                <a:cubicBezTo>
                  <a:pt x="451039" y="2377320"/>
                  <a:pt x="434173" y="2360141"/>
                  <a:pt x="417305" y="2346398"/>
                </a:cubicBezTo>
                <a:close/>
                <a:moveTo>
                  <a:pt x="422303" y="2343900"/>
                </a:moveTo>
                <a:cubicBezTo>
                  <a:pt x="432298" y="2354396"/>
                  <a:pt x="435631" y="2354396"/>
                  <a:pt x="442294" y="2361392"/>
                </a:cubicBezTo>
                <a:cubicBezTo>
                  <a:pt x="442294" y="2361392"/>
                  <a:pt x="422303" y="2347399"/>
                  <a:pt x="422303" y="2343900"/>
                </a:cubicBezTo>
                <a:close/>
                <a:moveTo>
                  <a:pt x="960481" y="2320180"/>
                </a:moveTo>
                <a:lnTo>
                  <a:pt x="964792" y="2322924"/>
                </a:lnTo>
                <a:lnTo>
                  <a:pt x="964687" y="2322082"/>
                </a:lnTo>
                <a:close/>
                <a:moveTo>
                  <a:pt x="957123" y="2319089"/>
                </a:moveTo>
                <a:lnTo>
                  <a:pt x="958047" y="2319550"/>
                </a:lnTo>
                <a:lnTo>
                  <a:pt x="959555" y="2319853"/>
                </a:lnTo>
                <a:close/>
                <a:moveTo>
                  <a:pt x="552242" y="2313914"/>
                </a:moveTo>
                <a:cubicBezTo>
                  <a:pt x="555740" y="2313914"/>
                  <a:pt x="562736" y="2323909"/>
                  <a:pt x="562736" y="2320577"/>
                </a:cubicBezTo>
                <a:cubicBezTo>
                  <a:pt x="562736" y="2327241"/>
                  <a:pt x="569733" y="2327241"/>
                  <a:pt x="569733" y="2330572"/>
                </a:cubicBezTo>
                <a:cubicBezTo>
                  <a:pt x="576730" y="2333904"/>
                  <a:pt x="576730" y="2333904"/>
                  <a:pt x="583727" y="2337237"/>
                </a:cubicBezTo>
                <a:cubicBezTo>
                  <a:pt x="583727" y="2340567"/>
                  <a:pt x="583727" y="2340567"/>
                  <a:pt x="587226" y="2343900"/>
                </a:cubicBezTo>
                <a:cubicBezTo>
                  <a:pt x="583727" y="2343900"/>
                  <a:pt x="580229" y="2340567"/>
                  <a:pt x="583727" y="2340567"/>
                </a:cubicBezTo>
                <a:cubicBezTo>
                  <a:pt x="576730" y="2343900"/>
                  <a:pt x="566236" y="2327241"/>
                  <a:pt x="562736" y="2327241"/>
                </a:cubicBezTo>
                <a:cubicBezTo>
                  <a:pt x="559239" y="2323909"/>
                  <a:pt x="562736" y="2323909"/>
                  <a:pt x="562736" y="2323909"/>
                </a:cubicBezTo>
                <a:cubicBezTo>
                  <a:pt x="559239" y="2320577"/>
                  <a:pt x="559239" y="2323909"/>
                  <a:pt x="559239" y="2323909"/>
                </a:cubicBezTo>
                <a:cubicBezTo>
                  <a:pt x="552242" y="2320577"/>
                  <a:pt x="555740" y="2317246"/>
                  <a:pt x="552242" y="2313914"/>
                </a:cubicBezTo>
                <a:close/>
                <a:moveTo>
                  <a:pt x="2188974" y="2312807"/>
                </a:moveTo>
                <a:cubicBezTo>
                  <a:pt x="2188974" y="2314493"/>
                  <a:pt x="2185601" y="2317865"/>
                  <a:pt x="2182229" y="2320394"/>
                </a:cubicBezTo>
                <a:lnTo>
                  <a:pt x="2177838" y="2322041"/>
                </a:lnTo>
                <a:close/>
                <a:moveTo>
                  <a:pt x="883555" y="2295996"/>
                </a:moveTo>
                <a:lnTo>
                  <a:pt x="878796" y="2296790"/>
                </a:lnTo>
                <a:cubicBezTo>
                  <a:pt x="879638" y="2298475"/>
                  <a:pt x="882168" y="2301005"/>
                  <a:pt x="883854" y="2302691"/>
                </a:cubicBezTo>
                <a:cubicBezTo>
                  <a:pt x="883854" y="2299319"/>
                  <a:pt x="890598" y="2302691"/>
                  <a:pt x="893972" y="2299319"/>
                </a:cubicBezTo>
                <a:lnTo>
                  <a:pt x="905087" y="2302828"/>
                </a:lnTo>
                <a:lnTo>
                  <a:pt x="906451" y="2303920"/>
                </a:lnTo>
                <a:lnTo>
                  <a:pt x="905487" y="2302954"/>
                </a:lnTo>
                <a:lnTo>
                  <a:pt x="909991" y="2304376"/>
                </a:lnTo>
                <a:cubicBezTo>
                  <a:pt x="914206" y="2306062"/>
                  <a:pt x="917579" y="2307748"/>
                  <a:pt x="920951" y="2309434"/>
                </a:cubicBezTo>
                <a:lnTo>
                  <a:pt x="939490" y="2313555"/>
                </a:lnTo>
                <a:lnTo>
                  <a:pt x="905379" y="2302847"/>
                </a:lnTo>
                <a:lnTo>
                  <a:pt x="905487" y="2302954"/>
                </a:lnTo>
                <a:lnTo>
                  <a:pt x="905087" y="2302828"/>
                </a:lnTo>
                <a:lnTo>
                  <a:pt x="904937" y="2302708"/>
                </a:lnTo>
                <a:close/>
                <a:moveTo>
                  <a:pt x="519758" y="2286426"/>
                </a:moveTo>
                <a:cubicBezTo>
                  <a:pt x="533086" y="2296421"/>
                  <a:pt x="529753" y="2293089"/>
                  <a:pt x="549744" y="2309749"/>
                </a:cubicBezTo>
                <a:cubicBezTo>
                  <a:pt x="546412" y="2316412"/>
                  <a:pt x="529753" y="2293089"/>
                  <a:pt x="536416" y="2306416"/>
                </a:cubicBezTo>
                <a:cubicBezTo>
                  <a:pt x="529753" y="2296421"/>
                  <a:pt x="523090" y="2293089"/>
                  <a:pt x="519758" y="2286426"/>
                </a:cubicBezTo>
                <a:close/>
                <a:moveTo>
                  <a:pt x="838774" y="2277142"/>
                </a:moveTo>
                <a:lnTo>
                  <a:pt x="838774" y="2283928"/>
                </a:lnTo>
                <a:lnTo>
                  <a:pt x="837447" y="2283264"/>
                </a:lnTo>
                <a:lnTo>
                  <a:pt x="846758" y="2292574"/>
                </a:lnTo>
                <a:cubicBezTo>
                  <a:pt x="853503" y="2292574"/>
                  <a:pt x="843384" y="2285829"/>
                  <a:pt x="850129" y="2285829"/>
                </a:cubicBezTo>
                <a:cubicBezTo>
                  <a:pt x="860247" y="2289203"/>
                  <a:pt x="856874" y="2289203"/>
                  <a:pt x="866992" y="2292574"/>
                </a:cubicBezTo>
                <a:cubicBezTo>
                  <a:pt x="866992" y="2295946"/>
                  <a:pt x="860247" y="2295946"/>
                  <a:pt x="863619" y="2299319"/>
                </a:cubicBezTo>
                <a:cubicBezTo>
                  <a:pt x="870364" y="2299319"/>
                  <a:pt x="873737" y="2299319"/>
                  <a:pt x="877109" y="2299319"/>
                </a:cubicBezTo>
                <a:cubicBezTo>
                  <a:pt x="866992" y="2295946"/>
                  <a:pt x="877109" y="2295946"/>
                  <a:pt x="873737" y="2295946"/>
                </a:cubicBezTo>
                <a:cubicBezTo>
                  <a:pt x="870364" y="2294260"/>
                  <a:pt x="871208" y="2293418"/>
                  <a:pt x="873737" y="2293418"/>
                </a:cubicBezTo>
                <a:lnTo>
                  <a:pt x="881603" y="2295384"/>
                </a:lnTo>
                <a:lnTo>
                  <a:pt x="858489" y="2288127"/>
                </a:lnTo>
                <a:lnTo>
                  <a:pt x="855435" y="2286426"/>
                </a:lnTo>
                <a:close/>
                <a:moveTo>
                  <a:pt x="347338" y="2276432"/>
                </a:moveTo>
                <a:cubicBezTo>
                  <a:pt x="353763" y="2276432"/>
                  <a:pt x="356976" y="2283429"/>
                  <a:pt x="369828" y="2293925"/>
                </a:cubicBezTo>
                <a:cubicBezTo>
                  <a:pt x="363403" y="2293925"/>
                  <a:pt x="356976" y="2283429"/>
                  <a:pt x="347338" y="2276432"/>
                </a:cubicBezTo>
                <a:close/>
                <a:moveTo>
                  <a:pt x="2256421" y="2268970"/>
                </a:moveTo>
                <a:cubicBezTo>
                  <a:pt x="2253050" y="2272341"/>
                  <a:pt x="2253050" y="2268970"/>
                  <a:pt x="2246305" y="2279086"/>
                </a:cubicBezTo>
                <a:cubicBezTo>
                  <a:pt x="2242932" y="2279086"/>
                  <a:pt x="2246305" y="2275713"/>
                  <a:pt x="2246305" y="2272341"/>
                </a:cubicBezTo>
                <a:cubicBezTo>
                  <a:pt x="2249676" y="2275713"/>
                  <a:pt x="2256421" y="2262225"/>
                  <a:pt x="2256421" y="2268970"/>
                </a:cubicBezTo>
                <a:close/>
                <a:moveTo>
                  <a:pt x="812566" y="2266604"/>
                </a:moveTo>
                <a:lnTo>
                  <a:pt x="828842" y="2278453"/>
                </a:lnTo>
                <a:lnTo>
                  <a:pt x="833268" y="2279086"/>
                </a:lnTo>
                <a:lnTo>
                  <a:pt x="833444" y="2279262"/>
                </a:lnTo>
                <a:lnTo>
                  <a:pt x="836714" y="2275993"/>
                </a:lnTo>
                <a:lnTo>
                  <a:pt x="821028" y="2267252"/>
                </a:lnTo>
                <a:lnTo>
                  <a:pt x="818783" y="2268935"/>
                </a:lnTo>
                <a:close/>
                <a:moveTo>
                  <a:pt x="798028" y="2254435"/>
                </a:moveTo>
                <a:lnTo>
                  <a:pt x="802127" y="2258940"/>
                </a:lnTo>
                <a:lnTo>
                  <a:pt x="801804" y="2258766"/>
                </a:lnTo>
                <a:lnTo>
                  <a:pt x="812336" y="2266435"/>
                </a:lnTo>
                <a:lnTo>
                  <a:pt x="819562" y="2266435"/>
                </a:lnTo>
                <a:close/>
                <a:moveTo>
                  <a:pt x="470780" y="2241449"/>
                </a:moveTo>
                <a:lnTo>
                  <a:pt x="484773" y="2258940"/>
                </a:lnTo>
                <a:lnTo>
                  <a:pt x="492207" y="2264562"/>
                </a:lnTo>
                <a:cubicBezTo>
                  <a:pt x="495269" y="2267373"/>
                  <a:pt x="498766" y="2270185"/>
                  <a:pt x="502265" y="2270185"/>
                </a:cubicBezTo>
                <a:cubicBezTo>
                  <a:pt x="500517" y="2272058"/>
                  <a:pt x="497018" y="2270185"/>
                  <a:pt x="493518" y="2267373"/>
                </a:cubicBezTo>
                <a:lnTo>
                  <a:pt x="484774" y="2258941"/>
                </a:lnTo>
                <a:cubicBezTo>
                  <a:pt x="477778" y="2258941"/>
                  <a:pt x="477778" y="2251944"/>
                  <a:pt x="470780" y="2248445"/>
                </a:cubicBezTo>
                <a:cubicBezTo>
                  <a:pt x="470780" y="2248445"/>
                  <a:pt x="467282" y="2244946"/>
                  <a:pt x="470780" y="2241449"/>
                </a:cubicBezTo>
                <a:close/>
                <a:moveTo>
                  <a:pt x="457287" y="2231453"/>
                </a:moveTo>
                <a:cubicBezTo>
                  <a:pt x="463950" y="2235201"/>
                  <a:pt x="463950" y="2238949"/>
                  <a:pt x="467282" y="2242698"/>
                </a:cubicBezTo>
                <a:cubicBezTo>
                  <a:pt x="463950" y="2246446"/>
                  <a:pt x="457287" y="2235201"/>
                  <a:pt x="457287" y="2231453"/>
                </a:cubicBezTo>
                <a:close/>
                <a:moveTo>
                  <a:pt x="2242932" y="2228503"/>
                </a:moveTo>
                <a:cubicBezTo>
                  <a:pt x="2242932" y="2231877"/>
                  <a:pt x="2239560" y="2235248"/>
                  <a:pt x="2236188" y="2238620"/>
                </a:cubicBezTo>
                <a:cubicBezTo>
                  <a:pt x="2229443" y="2238620"/>
                  <a:pt x="2229443" y="2245365"/>
                  <a:pt x="2226070" y="2248736"/>
                </a:cubicBezTo>
                <a:cubicBezTo>
                  <a:pt x="2226070" y="2245365"/>
                  <a:pt x="2229443" y="2241992"/>
                  <a:pt x="2232815" y="2235248"/>
                </a:cubicBezTo>
                <a:cubicBezTo>
                  <a:pt x="2236188" y="2235248"/>
                  <a:pt x="2236188" y="2235248"/>
                  <a:pt x="2242932" y="2228503"/>
                </a:cubicBezTo>
                <a:close/>
                <a:moveTo>
                  <a:pt x="677590" y="2202678"/>
                </a:moveTo>
                <a:lnTo>
                  <a:pt x="680308" y="2210842"/>
                </a:lnTo>
                <a:lnTo>
                  <a:pt x="681509" y="2211644"/>
                </a:lnTo>
                <a:cubicBezTo>
                  <a:pt x="688254" y="2215015"/>
                  <a:pt x="694999" y="2221760"/>
                  <a:pt x="698372" y="2218387"/>
                </a:cubicBezTo>
                <a:cubicBezTo>
                  <a:pt x="701744" y="2218387"/>
                  <a:pt x="698372" y="2215015"/>
                  <a:pt x="694999" y="2215015"/>
                </a:cubicBezTo>
                <a:lnTo>
                  <a:pt x="697810" y="2212206"/>
                </a:lnTo>
                <a:lnTo>
                  <a:pt x="694442" y="2212801"/>
                </a:lnTo>
                <a:lnTo>
                  <a:pt x="688026" y="2208519"/>
                </a:lnTo>
                <a:lnTo>
                  <a:pt x="687336" y="2209900"/>
                </a:lnTo>
                <a:cubicBezTo>
                  <a:pt x="686554" y="2211773"/>
                  <a:pt x="684992" y="2212711"/>
                  <a:pt x="680306" y="2208961"/>
                </a:cubicBezTo>
                <a:cubicBezTo>
                  <a:pt x="680306" y="2205214"/>
                  <a:pt x="686554" y="2212711"/>
                  <a:pt x="686554" y="2208961"/>
                </a:cubicBezTo>
                <a:cubicBezTo>
                  <a:pt x="686554" y="2207088"/>
                  <a:pt x="684212" y="2206150"/>
                  <a:pt x="682260" y="2205214"/>
                </a:cubicBezTo>
                <a:lnTo>
                  <a:pt x="682120" y="2204946"/>
                </a:lnTo>
                <a:close/>
                <a:moveTo>
                  <a:pt x="696197" y="2197688"/>
                </a:moveTo>
                <a:lnTo>
                  <a:pt x="701182" y="2202678"/>
                </a:lnTo>
                <a:cubicBezTo>
                  <a:pt x="702866" y="2206053"/>
                  <a:pt x="702866" y="2209426"/>
                  <a:pt x="701604" y="2211535"/>
                </a:cubicBezTo>
                <a:lnTo>
                  <a:pt x="698766" y="2212037"/>
                </a:lnTo>
                <a:lnTo>
                  <a:pt x="703009" y="2216279"/>
                </a:lnTo>
                <a:cubicBezTo>
                  <a:pt x="703431" y="2217545"/>
                  <a:pt x="703431" y="2218387"/>
                  <a:pt x="705117" y="2218387"/>
                </a:cubicBezTo>
                <a:cubicBezTo>
                  <a:pt x="706803" y="2220074"/>
                  <a:pt x="709332" y="2222602"/>
                  <a:pt x="711862" y="2224288"/>
                </a:cubicBezTo>
                <a:lnTo>
                  <a:pt x="717602" y="2225006"/>
                </a:lnTo>
                <a:lnTo>
                  <a:pt x="711311" y="2206111"/>
                </a:lnTo>
                <a:close/>
                <a:moveTo>
                  <a:pt x="2271438" y="2188972"/>
                </a:moveTo>
                <a:cubicBezTo>
                  <a:pt x="2271438" y="2192470"/>
                  <a:pt x="2268313" y="2202966"/>
                  <a:pt x="2265190" y="2206465"/>
                </a:cubicBezTo>
                <a:cubicBezTo>
                  <a:pt x="2258943" y="2202966"/>
                  <a:pt x="2258943" y="2202966"/>
                  <a:pt x="2258943" y="2202966"/>
                </a:cubicBezTo>
                <a:cubicBezTo>
                  <a:pt x="2271438" y="2188972"/>
                  <a:pt x="2271438" y="2188972"/>
                  <a:pt x="2271438" y="2188972"/>
                </a:cubicBezTo>
                <a:close/>
                <a:moveTo>
                  <a:pt x="262378" y="2178977"/>
                </a:moveTo>
                <a:cubicBezTo>
                  <a:pt x="265501" y="2182475"/>
                  <a:pt x="274873" y="2192971"/>
                  <a:pt x="274873" y="2196470"/>
                </a:cubicBezTo>
                <a:cubicBezTo>
                  <a:pt x="271748" y="2192971"/>
                  <a:pt x="265501" y="2185974"/>
                  <a:pt x="262378" y="2178977"/>
                </a:cubicBezTo>
                <a:close/>
                <a:moveTo>
                  <a:pt x="389976" y="2174650"/>
                </a:moveTo>
                <a:lnTo>
                  <a:pt x="393816" y="2177978"/>
                </a:lnTo>
                <a:cubicBezTo>
                  <a:pt x="397315" y="2177978"/>
                  <a:pt x="397315" y="2177978"/>
                  <a:pt x="393816" y="2181477"/>
                </a:cubicBezTo>
                <a:close/>
                <a:moveTo>
                  <a:pt x="386670" y="2171055"/>
                </a:moveTo>
                <a:lnTo>
                  <a:pt x="389880" y="2174480"/>
                </a:lnTo>
                <a:lnTo>
                  <a:pt x="389976" y="2174650"/>
                </a:lnTo>
                <a:lnTo>
                  <a:pt x="387256" y="2172292"/>
                </a:lnTo>
                <a:close/>
                <a:moveTo>
                  <a:pt x="397315" y="2163984"/>
                </a:moveTo>
                <a:cubicBezTo>
                  <a:pt x="404097" y="2174126"/>
                  <a:pt x="414270" y="2184269"/>
                  <a:pt x="424445" y="2194411"/>
                </a:cubicBezTo>
                <a:cubicBezTo>
                  <a:pt x="431228" y="2204554"/>
                  <a:pt x="438011" y="2211315"/>
                  <a:pt x="444793" y="2218077"/>
                </a:cubicBezTo>
                <a:cubicBezTo>
                  <a:pt x="438011" y="2221458"/>
                  <a:pt x="431228" y="2197792"/>
                  <a:pt x="421053" y="2201173"/>
                </a:cubicBezTo>
                <a:cubicBezTo>
                  <a:pt x="417663" y="2187650"/>
                  <a:pt x="400705" y="2177507"/>
                  <a:pt x="397315" y="2163984"/>
                </a:cubicBezTo>
                <a:close/>
                <a:moveTo>
                  <a:pt x="383320" y="2163984"/>
                </a:moveTo>
                <a:lnTo>
                  <a:pt x="386670" y="2171055"/>
                </a:lnTo>
                <a:lnTo>
                  <a:pt x="383320" y="2167482"/>
                </a:lnTo>
                <a:cubicBezTo>
                  <a:pt x="379822" y="2163984"/>
                  <a:pt x="383320" y="2167482"/>
                  <a:pt x="383320" y="2163984"/>
                </a:cubicBezTo>
                <a:close/>
                <a:moveTo>
                  <a:pt x="2312979" y="2148991"/>
                </a:moveTo>
                <a:cubicBezTo>
                  <a:pt x="2316415" y="2155239"/>
                  <a:pt x="2295800" y="2164609"/>
                  <a:pt x="2299234" y="2167732"/>
                </a:cubicBezTo>
                <a:cubicBezTo>
                  <a:pt x="2295800" y="2170855"/>
                  <a:pt x="2292364" y="2170855"/>
                  <a:pt x="2292364" y="2173979"/>
                </a:cubicBezTo>
                <a:cubicBezTo>
                  <a:pt x="2290645" y="2172418"/>
                  <a:pt x="2294081" y="2168513"/>
                  <a:pt x="2296658" y="2165390"/>
                </a:cubicBezTo>
                <a:lnTo>
                  <a:pt x="2296078" y="2162755"/>
                </a:lnTo>
                <a:lnTo>
                  <a:pt x="2271436" y="2186474"/>
                </a:lnTo>
                <a:cubicBezTo>
                  <a:pt x="2275006" y="2179602"/>
                  <a:pt x="2289285" y="2165859"/>
                  <a:pt x="2292855" y="2158986"/>
                </a:cubicBezTo>
                <a:lnTo>
                  <a:pt x="2295893" y="2161911"/>
                </a:lnTo>
                <a:lnTo>
                  <a:pt x="2295800" y="2161485"/>
                </a:lnTo>
                <a:cubicBezTo>
                  <a:pt x="2302671" y="2152114"/>
                  <a:pt x="2309543" y="2155239"/>
                  <a:pt x="2312979" y="2148991"/>
                </a:cubicBezTo>
                <a:close/>
                <a:moveTo>
                  <a:pt x="365039" y="2137935"/>
                </a:moveTo>
                <a:lnTo>
                  <a:pt x="368579" y="2141870"/>
                </a:lnTo>
                <a:cubicBezTo>
                  <a:pt x="370661" y="2145368"/>
                  <a:pt x="371494" y="2147992"/>
                  <a:pt x="368163" y="2144494"/>
                </a:cubicBezTo>
                <a:close/>
                <a:moveTo>
                  <a:pt x="364645" y="2137496"/>
                </a:moveTo>
                <a:lnTo>
                  <a:pt x="364831" y="2137496"/>
                </a:lnTo>
                <a:lnTo>
                  <a:pt x="365039" y="2137935"/>
                </a:lnTo>
                <a:close/>
                <a:moveTo>
                  <a:pt x="213236" y="2135917"/>
                </a:moveTo>
                <a:cubicBezTo>
                  <a:pt x="214068" y="2135516"/>
                  <a:pt x="214901" y="2136320"/>
                  <a:pt x="216566" y="2141138"/>
                </a:cubicBezTo>
                <a:cubicBezTo>
                  <a:pt x="213236" y="2144351"/>
                  <a:pt x="219899" y="2150778"/>
                  <a:pt x="219899" y="2150778"/>
                </a:cubicBezTo>
                <a:cubicBezTo>
                  <a:pt x="216566" y="2153990"/>
                  <a:pt x="216566" y="2147565"/>
                  <a:pt x="209903" y="2137926"/>
                </a:cubicBezTo>
                <a:cubicBezTo>
                  <a:pt x="211569" y="2137926"/>
                  <a:pt x="212401" y="2136320"/>
                  <a:pt x="213236" y="2135917"/>
                </a:cubicBezTo>
                <a:close/>
                <a:moveTo>
                  <a:pt x="361498" y="2133998"/>
                </a:moveTo>
                <a:lnTo>
                  <a:pt x="364645" y="2137496"/>
                </a:lnTo>
                <a:lnTo>
                  <a:pt x="361498" y="2137496"/>
                </a:lnTo>
                <a:cubicBezTo>
                  <a:pt x="354835" y="2133998"/>
                  <a:pt x="364831" y="2137496"/>
                  <a:pt x="361498" y="2133998"/>
                </a:cubicBezTo>
                <a:close/>
                <a:moveTo>
                  <a:pt x="342340" y="2122004"/>
                </a:moveTo>
                <a:cubicBezTo>
                  <a:pt x="342340" y="2119005"/>
                  <a:pt x="352836" y="2128001"/>
                  <a:pt x="359833" y="2131000"/>
                </a:cubicBezTo>
                <a:cubicBezTo>
                  <a:pt x="356334" y="2131000"/>
                  <a:pt x="356334" y="2131000"/>
                  <a:pt x="356334" y="2133998"/>
                </a:cubicBezTo>
                <a:cubicBezTo>
                  <a:pt x="352836" y="2133998"/>
                  <a:pt x="345838" y="2125002"/>
                  <a:pt x="342340" y="2122004"/>
                </a:cubicBezTo>
                <a:close/>
                <a:moveTo>
                  <a:pt x="222397" y="2121505"/>
                </a:moveTo>
                <a:cubicBezTo>
                  <a:pt x="222397" y="2124628"/>
                  <a:pt x="222397" y="2127752"/>
                  <a:pt x="224896" y="2130875"/>
                </a:cubicBezTo>
                <a:cubicBezTo>
                  <a:pt x="222397" y="2130875"/>
                  <a:pt x="222397" y="2134000"/>
                  <a:pt x="219899" y="2124628"/>
                </a:cubicBezTo>
                <a:cubicBezTo>
                  <a:pt x="222397" y="2121505"/>
                  <a:pt x="222397" y="2121505"/>
                  <a:pt x="222397" y="2121505"/>
                </a:cubicBezTo>
                <a:close/>
                <a:moveTo>
                  <a:pt x="224271" y="2116194"/>
                </a:moveTo>
                <a:cubicBezTo>
                  <a:pt x="225208" y="2116631"/>
                  <a:pt x="226145" y="2117505"/>
                  <a:pt x="226145" y="2117505"/>
                </a:cubicBezTo>
                <a:cubicBezTo>
                  <a:pt x="229894" y="2128001"/>
                  <a:pt x="226145" y="2131500"/>
                  <a:pt x="222397" y="2117505"/>
                </a:cubicBezTo>
                <a:cubicBezTo>
                  <a:pt x="222397" y="2115756"/>
                  <a:pt x="223334" y="2115756"/>
                  <a:pt x="224271" y="2116194"/>
                </a:cubicBezTo>
                <a:close/>
                <a:moveTo>
                  <a:pt x="349836" y="2112223"/>
                </a:moveTo>
                <a:cubicBezTo>
                  <a:pt x="353584" y="2109010"/>
                  <a:pt x="357332" y="2118648"/>
                  <a:pt x="361081" y="2121861"/>
                </a:cubicBezTo>
                <a:cubicBezTo>
                  <a:pt x="361081" y="2121861"/>
                  <a:pt x="361081" y="2125075"/>
                  <a:pt x="364829" y="2128288"/>
                </a:cubicBezTo>
                <a:cubicBezTo>
                  <a:pt x="364829" y="2131500"/>
                  <a:pt x="357332" y="2121861"/>
                  <a:pt x="353584" y="2118648"/>
                </a:cubicBezTo>
                <a:cubicBezTo>
                  <a:pt x="361081" y="2121861"/>
                  <a:pt x="357332" y="2118648"/>
                  <a:pt x="349836" y="2112223"/>
                </a:cubicBezTo>
                <a:close/>
                <a:moveTo>
                  <a:pt x="2357231" y="2094017"/>
                </a:moveTo>
                <a:cubicBezTo>
                  <a:pt x="2361396" y="2097515"/>
                  <a:pt x="2357231" y="2104513"/>
                  <a:pt x="2353066" y="2111510"/>
                </a:cubicBezTo>
                <a:cubicBezTo>
                  <a:pt x="2353066" y="2104513"/>
                  <a:pt x="2348901" y="2108010"/>
                  <a:pt x="2357231" y="2094017"/>
                </a:cubicBezTo>
                <a:close/>
                <a:moveTo>
                  <a:pt x="299812" y="2051920"/>
                </a:moveTo>
                <a:lnTo>
                  <a:pt x="298906" y="2052600"/>
                </a:lnTo>
                <a:lnTo>
                  <a:pt x="300428" y="2053154"/>
                </a:lnTo>
                <a:close/>
                <a:moveTo>
                  <a:pt x="2406373" y="1999062"/>
                </a:moveTo>
                <a:cubicBezTo>
                  <a:pt x="2403041" y="2002809"/>
                  <a:pt x="2403041" y="2006557"/>
                  <a:pt x="2403041" y="2010307"/>
                </a:cubicBezTo>
                <a:cubicBezTo>
                  <a:pt x="2399709" y="2014055"/>
                  <a:pt x="2399709" y="2010307"/>
                  <a:pt x="2396378" y="2014055"/>
                </a:cubicBezTo>
                <a:cubicBezTo>
                  <a:pt x="2399709" y="2006557"/>
                  <a:pt x="2406373" y="1999062"/>
                  <a:pt x="2406373" y="1999062"/>
                </a:cubicBezTo>
                <a:close/>
                <a:moveTo>
                  <a:pt x="2418297" y="1975595"/>
                </a:moveTo>
                <a:cubicBezTo>
                  <a:pt x="2421670" y="1975595"/>
                  <a:pt x="2414925" y="1982339"/>
                  <a:pt x="2418297" y="1985712"/>
                </a:cubicBezTo>
                <a:cubicBezTo>
                  <a:pt x="2414925" y="1989084"/>
                  <a:pt x="2411552" y="1989084"/>
                  <a:pt x="2411552" y="1985712"/>
                </a:cubicBezTo>
                <a:cubicBezTo>
                  <a:pt x="2414925" y="1985712"/>
                  <a:pt x="2414925" y="1982339"/>
                  <a:pt x="2418297" y="1975595"/>
                </a:cubicBezTo>
                <a:close/>
                <a:moveTo>
                  <a:pt x="2383884" y="1969076"/>
                </a:moveTo>
                <a:cubicBezTo>
                  <a:pt x="2383884" y="1969076"/>
                  <a:pt x="2377220" y="1984069"/>
                  <a:pt x="2373889" y="1984069"/>
                </a:cubicBezTo>
                <a:cubicBezTo>
                  <a:pt x="2377220" y="1972824"/>
                  <a:pt x="2380552" y="1972824"/>
                  <a:pt x="2383884" y="1969076"/>
                </a:cubicBezTo>
                <a:close/>
                <a:moveTo>
                  <a:pt x="256587" y="1968851"/>
                </a:moveTo>
                <a:lnTo>
                  <a:pt x="263226" y="1972170"/>
                </a:lnTo>
                <a:lnTo>
                  <a:pt x="261646" y="1972644"/>
                </a:lnTo>
                <a:cubicBezTo>
                  <a:pt x="260802" y="1973910"/>
                  <a:pt x="259960" y="1975595"/>
                  <a:pt x="256587" y="1968851"/>
                </a:cubicBezTo>
                <a:close/>
                <a:moveTo>
                  <a:pt x="239888" y="1959080"/>
                </a:moveTo>
                <a:cubicBezTo>
                  <a:pt x="242386" y="1966576"/>
                  <a:pt x="244885" y="1974073"/>
                  <a:pt x="244885" y="1974073"/>
                </a:cubicBezTo>
                <a:lnTo>
                  <a:pt x="239888" y="1962828"/>
                </a:lnTo>
                <a:cubicBezTo>
                  <a:pt x="239888" y="1959080"/>
                  <a:pt x="239888" y="1959080"/>
                  <a:pt x="239888" y="1959080"/>
                </a:cubicBezTo>
                <a:close/>
                <a:moveTo>
                  <a:pt x="246470" y="1958734"/>
                </a:moveTo>
                <a:cubicBezTo>
                  <a:pt x="249842" y="1962106"/>
                  <a:pt x="253215" y="1978967"/>
                  <a:pt x="256587" y="1975595"/>
                </a:cubicBezTo>
                <a:cubicBezTo>
                  <a:pt x="259959" y="1978967"/>
                  <a:pt x="256587" y="1982339"/>
                  <a:pt x="256587" y="1985712"/>
                </a:cubicBezTo>
                <a:cubicBezTo>
                  <a:pt x="253215" y="1978967"/>
                  <a:pt x="243097" y="1965479"/>
                  <a:pt x="246470" y="1958734"/>
                </a:cubicBezTo>
                <a:close/>
                <a:moveTo>
                  <a:pt x="2373055" y="1956582"/>
                </a:moveTo>
                <a:cubicBezTo>
                  <a:pt x="2376387" y="1956582"/>
                  <a:pt x="2373055" y="1963455"/>
                  <a:pt x="2373055" y="1966889"/>
                </a:cubicBezTo>
                <a:cubicBezTo>
                  <a:pt x="2369723" y="1966889"/>
                  <a:pt x="2363060" y="1966889"/>
                  <a:pt x="2363060" y="1977198"/>
                </a:cubicBezTo>
                <a:cubicBezTo>
                  <a:pt x="2363060" y="1977198"/>
                  <a:pt x="2359727" y="1980634"/>
                  <a:pt x="2359727" y="1984070"/>
                </a:cubicBezTo>
                <a:cubicBezTo>
                  <a:pt x="2356397" y="1977198"/>
                  <a:pt x="2369723" y="1963455"/>
                  <a:pt x="2373055" y="1956582"/>
                </a:cubicBezTo>
                <a:close/>
                <a:moveTo>
                  <a:pt x="220176" y="1945292"/>
                </a:moveTo>
                <a:lnTo>
                  <a:pt x="229060" y="1948252"/>
                </a:lnTo>
                <a:cubicBezTo>
                  <a:pt x="232392" y="1961580"/>
                  <a:pt x="219064" y="1941589"/>
                  <a:pt x="222397" y="1948252"/>
                </a:cubicBezTo>
                <a:close/>
                <a:moveTo>
                  <a:pt x="218798" y="1943455"/>
                </a:moveTo>
                <a:lnTo>
                  <a:pt x="220176" y="1945292"/>
                </a:lnTo>
                <a:lnTo>
                  <a:pt x="219064" y="1944922"/>
                </a:lnTo>
                <a:close/>
                <a:moveTo>
                  <a:pt x="202406" y="1941589"/>
                </a:moveTo>
                <a:cubicBezTo>
                  <a:pt x="205529" y="1941589"/>
                  <a:pt x="214901" y="1956582"/>
                  <a:pt x="208653" y="1956582"/>
                </a:cubicBezTo>
                <a:cubicBezTo>
                  <a:pt x="208653" y="1952835"/>
                  <a:pt x="205529" y="1949085"/>
                  <a:pt x="202406" y="1941589"/>
                </a:cubicBezTo>
                <a:close/>
                <a:moveTo>
                  <a:pt x="212401" y="1934926"/>
                </a:moveTo>
                <a:cubicBezTo>
                  <a:pt x="215734" y="1938257"/>
                  <a:pt x="215734" y="1931594"/>
                  <a:pt x="222397" y="1938257"/>
                </a:cubicBezTo>
                <a:cubicBezTo>
                  <a:pt x="219064" y="1938257"/>
                  <a:pt x="218232" y="1939090"/>
                  <a:pt x="218232" y="1940340"/>
                </a:cubicBezTo>
                <a:lnTo>
                  <a:pt x="218798" y="1943455"/>
                </a:lnTo>
                <a:close/>
                <a:moveTo>
                  <a:pt x="2416368" y="1926283"/>
                </a:moveTo>
                <a:cubicBezTo>
                  <a:pt x="2417201" y="1927221"/>
                  <a:pt x="2418034" y="1929094"/>
                  <a:pt x="2421366" y="1929094"/>
                </a:cubicBezTo>
                <a:cubicBezTo>
                  <a:pt x="2418034" y="1936592"/>
                  <a:pt x="2411371" y="1932844"/>
                  <a:pt x="2411371" y="1929094"/>
                </a:cubicBezTo>
                <a:cubicBezTo>
                  <a:pt x="2414703" y="1925347"/>
                  <a:pt x="2415536" y="1925347"/>
                  <a:pt x="2416368" y="1926283"/>
                </a:cubicBezTo>
                <a:close/>
                <a:moveTo>
                  <a:pt x="2405067" y="1918010"/>
                </a:moveTo>
                <a:lnTo>
                  <a:pt x="2403121" y="1922063"/>
                </a:lnTo>
                <a:cubicBezTo>
                  <a:pt x="2401435" y="1925013"/>
                  <a:pt x="2399749" y="1926699"/>
                  <a:pt x="2398064" y="1925013"/>
                </a:cubicBezTo>
                <a:cubicBezTo>
                  <a:pt x="2399749" y="1921641"/>
                  <a:pt x="2400592" y="1921641"/>
                  <a:pt x="2401857" y="1921219"/>
                </a:cubicBezTo>
                <a:close/>
                <a:moveTo>
                  <a:pt x="2408180" y="1914896"/>
                </a:moveTo>
                <a:lnTo>
                  <a:pt x="2405067" y="1918010"/>
                </a:lnTo>
                <a:lnTo>
                  <a:pt x="2405939" y="1916195"/>
                </a:lnTo>
                <a:close/>
                <a:moveTo>
                  <a:pt x="2552136" y="1911602"/>
                </a:moveTo>
                <a:cubicBezTo>
                  <a:pt x="2552136" y="1915000"/>
                  <a:pt x="2555469" y="1911602"/>
                  <a:pt x="2558801" y="1911602"/>
                </a:cubicBezTo>
                <a:cubicBezTo>
                  <a:pt x="2555469" y="1921797"/>
                  <a:pt x="2548806" y="1935391"/>
                  <a:pt x="2542141" y="1948984"/>
                </a:cubicBezTo>
                <a:cubicBezTo>
                  <a:pt x="2535478" y="1959180"/>
                  <a:pt x="2528815" y="1976172"/>
                  <a:pt x="2518820" y="1989765"/>
                </a:cubicBezTo>
                <a:cubicBezTo>
                  <a:pt x="2512155" y="2003359"/>
                  <a:pt x="2505492" y="2016952"/>
                  <a:pt x="2498829" y="2027148"/>
                </a:cubicBezTo>
                <a:cubicBezTo>
                  <a:pt x="2492164" y="2040741"/>
                  <a:pt x="2485501" y="2050936"/>
                  <a:pt x="2478838" y="2061132"/>
                </a:cubicBezTo>
                <a:cubicBezTo>
                  <a:pt x="2472174" y="2071327"/>
                  <a:pt x="2468843" y="2074725"/>
                  <a:pt x="2462178" y="2081522"/>
                </a:cubicBezTo>
                <a:cubicBezTo>
                  <a:pt x="2458848" y="2081522"/>
                  <a:pt x="2475506" y="2057733"/>
                  <a:pt x="2478838" y="2054335"/>
                </a:cubicBezTo>
                <a:cubicBezTo>
                  <a:pt x="2492164" y="2027148"/>
                  <a:pt x="2505492" y="2006757"/>
                  <a:pt x="2518820" y="1982968"/>
                </a:cubicBezTo>
                <a:cubicBezTo>
                  <a:pt x="2525483" y="1972773"/>
                  <a:pt x="2532146" y="1962578"/>
                  <a:pt x="2535478" y="1948984"/>
                </a:cubicBezTo>
                <a:cubicBezTo>
                  <a:pt x="2542141" y="1938789"/>
                  <a:pt x="2548806" y="1925196"/>
                  <a:pt x="2552136" y="1911602"/>
                </a:cubicBezTo>
                <a:close/>
                <a:moveTo>
                  <a:pt x="164923" y="1899109"/>
                </a:moveTo>
                <a:cubicBezTo>
                  <a:pt x="174918" y="1915887"/>
                  <a:pt x="184913" y="1936020"/>
                  <a:pt x="194909" y="1956153"/>
                </a:cubicBezTo>
                <a:cubicBezTo>
                  <a:pt x="204904" y="1979642"/>
                  <a:pt x="214899" y="1999776"/>
                  <a:pt x="224895" y="2016554"/>
                </a:cubicBezTo>
                <a:cubicBezTo>
                  <a:pt x="221562" y="2016554"/>
                  <a:pt x="208236" y="1989709"/>
                  <a:pt x="198241" y="1979642"/>
                </a:cubicBezTo>
                <a:cubicBezTo>
                  <a:pt x="194909" y="1969576"/>
                  <a:pt x="204904" y="1986354"/>
                  <a:pt x="201572" y="1976287"/>
                </a:cubicBezTo>
                <a:cubicBezTo>
                  <a:pt x="191576" y="1962864"/>
                  <a:pt x="184913" y="1949442"/>
                  <a:pt x="178250" y="1936020"/>
                </a:cubicBezTo>
                <a:cubicBezTo>
                  <a:pt x="171586" y="1922597"/>
                  <a:pt x="168255" y="1909175"/>
                  <a:pt x="164923" y="1899109"/>
                </a:cubicBezTo>
                <a:close/>
                <a:moveTo>
                  <a:pt x="94956" y="1899109"/>
                </a:moveTo>
                <a:cubicBezTo>
                  <a:pt x="98288" y="1899109"/>
                  <a:pt x="104951" y="1912436"/>
                  <a:pt x="104951" y="1919099"/>
                </a:cubicBezTo>
                <a:cubicBezTo>
                  <a:pt x="104951" y="1919099"/>
                  <a:pt x="98288" y="1905772"/>
                  <a:pt x="94956" y="1899109"/>
                </a:cubicBezTo>
                <a:close/>
                <a:moveTo>
                  <a:pt x="218863" y="1890143"/>
                </a:moveTo>
                <a:lnTo>
                  <a:pt x="217964" y="1891292"/>
                </a:lnTo>
                <a:lnTo>
                  <a:pt x="219491" y="1891292"/>
                </a:lnTo>
                <a:close/>
                <a:moveTo>
                  <a:pt x="154927" y="1881618"/>
                </a:moveTo>
                <a:cubicBezTo>
                  <a:pt x="158050" y="1881618"/>
                  <a:pt x="164298" y="1894945"/>
                  <a:pt x="167422" y="1901608"/>
                </a:cubicBezTo>
                <a:cubicBezTo>
                  <a:pt x="164298" y="1898276"/>
                  <a:pt x="158050" y="1888281"/>
                  <a:pt x="154927" y="1881618"/>
                </a:cubicBezTo>
                <a:close/>
                <a:moveTo>
                  <a:pt x="278507" y="1874010"/>
                </a:moveTo>
                <a:cubicBezTo>
                  <a:pt x="279351" y="1874432"/>
                  <a:pt x="280193" y="1876118"/>
                  <a:pt x="280193" y="1877804"/>
                </a:cubicBezTo>
                <a:lnTo>
                  <a:pt x="278109" y="1874907"/>
                </a:lnTo>
                <a:close/>
                <a:moveTo>
                  <a:pt x="272635" y="1859083"/>
                </a:moveTo>
                <a:lnTo>
                  <a:pt x="276822" y="1864315"/>
                </a:lnTo>
                <a:cubicBezTo>
                  <a:pt x="278507" y="1866001"/>
                  <a:pt x="276822" y="1865158"/>
                  <a:pt x="274714" y="1863050"/>
                </a:cubicBezTo>
                <a:close/>
                <a:moveTo>
                  <a:pt x="270077" y="1854199"/>
                </a:moveTo>
                <a:lnTo>
                  <a:pt x="272635" y="1859083"/>
                </a:lnTo>
                <a:lnTo>
                  <a:pt x="270506" y="1856423"/>
                </a:lnTo>
                <a:close/>
                <a:moveTo>
                  <a:pt x="2455515" y="1854130"/>
                </a:moveTo>
                <a:cubicBezTo>
                  <a:pt x="2458848" y="1854130"/>
                  <a:pt x="2452183" y="1864125"/>
                  <a:pt x="2455515" y="1864125"/>
                </a:cubicBezTo>
                <a:cubicBezTo>
                  <a:pt x="2448852" y="1874120"/>
                  <a:pt x="2452183" y="1857462"/>
                  <a:pt x="2455515" y="1854130"/>
                </a:cubicBezTo>
                <a:close/>
                <a:moveTo>
                  <a:pt x="269770" y="1848421"/>
                </a:moveTo>
                <a:cubicBezTo>
                  <a:pt x="269041" y="1848098"/>
                  <a:pt x="268624" y="1849171"/>
                  <a:pt x="268208" y="1850461"/>
                </a:cubicBezTo>
                <a:lnTo>
                  <a:pt x="267294" y="1852408"/>
                </a:lnTo>
                <a:lnTo>
                  <a:pt x="270506" y="1856423"/>
                </a:lnTo>
                <a:lnTo>
                  <a:pt x="272606" y="1867265"/>
                </a:lnTo>
                <a:lnTo>
                  <a:pt x="278109" y="1874907"/>
                </a:lnTo>
                <a:lnTo>
                  <a:pt x="276822" y="1877804"/>
                </a:lnTo>
                <a:lnTo>
                  <a:pt x="289326" y="1887805"/>
                </a:lnTo>
                <a:lnTo>
                  <a:pt x="287911" y="1885082"/>
                </a:lnTo>
                <a:cubicBezTo>
                  <a:pt x="285805" y="1882131"/>
                  <a:pt x="283277" y="1878756"/>
                  <a:pt x="279907" y="1872008"/>
                </a:cubicBezTo>
                <a:cubicBezTo>
                  <a:pt x="283277" y="1875381"/>
                  <a:pt x="285805" y="1875381"/>
                  <a:pt x="286647" y="1872852"/>
                </a:cubicBezTo>
                <a:lnTo>
                  <a:pt x="284261" y="1862694"/>
                </a:lnTo>
                <a:lnTo>
                  <a:pt x="283566" y="1860942"/>
                </a:lnTo>
                <a:cubicBezTo>
                  <a:pt x="280193" y="1860942"/>
                  <a:pt x="276822" y="1857571"/>
                  <a:pt x="273448" y="1854199"/>
                </a:cubicBezTo>
                <a:lnTo>
                  <a:pt x="273448" y="1854001"/>
                </a:lnTo>
                <a:lnTo>
                  <a:pt x="273206" y="1854755"/>
                </a:lnTo>
                <a:cubicBezTo>
                  <a:pt x="271539" y="1850461"/>
                  <a:pt x="270499" y="1848742"/>
                  <a:pt x="269770" y="1848421"/>
                </a:cubicBezTo>
                <a:close/>
                <a:moveTo>
                  <a:pt x="192511" y="1837338"/>
                </a:moveTo>
                <a:lnTo>
                  <a:pt x="197632" y="1861337"/>
                </a:lnTo>
                <a:lnTo>
                  <a:pt x="197149" y="1860522"/>
                </a:lnTo>
                <a:cubicBezTo>
                  <a:pt x="193355" y="1850826"/>
                  <a:pt x="190826" y="1840711"/>
                  <a:pt x="192511" y="1837338"/>
                </a:cubicBezTo>
                <a:close/>
                <a:moveTo>
                  <a:pt x="2504453" y="1831639"/>
                </a:moveTo>
                <a:cubicBezTo>
                  <a:pt x="2511326" y="1831639"/>
                  <a:pt x="2501017" y="1851630"/>
                  <a:pt x="2494145" y="1858293"/>
                </a:cubicBezTo>
                <a:cubicBezTo>
                  <a:pt x="2494145" y="1851630"/>
                  <a:pt x="2487274" y="1864958"/>
                  <a:pt x="2483838" y="1871621"/>
                </a:cubicBezTo>
                <a:cubicBezTo>
                  <a:pt x="2494145" y="1851630"/>
                  <a:pt x="2494145" y="1848298"/>
                  <a:pt x="2504453" y="1831639"/>
                </a:cubicBezTo>
                <a:close/>
                <a:moveTo>
                  <a:pt x="238388" y="1791660"/>
                </a:moveTo>
                <a:cubicBezTo>
                  <a:pt x="252383" y="1821646"/>
                  <a:pt x="234890" y="1808318"/>
                  <a:pt x="238388" y="1791660"/>
                </a:cubicBezTo>
                <a:close/>
                <a:moveTo>
                  <a:pt x="232724" y="1777493"/>
                </a:moveTo>
                <a:lnTo>
                  <a:pt x="231715" y="1780855"/>
                </a:lnTo>
                <a:lnTo>
                  <a:pt x="232724" y="1788250"/>
                </a:lnTo>
                <a:lnTo>
                  <a:pt x="232724" y="1780904"/>
                </a:lnTo>
                <a:close/>
                <a:moveTo>
                  <a:pt x="2507992" y="1754177"/>
                </a:moveTo>
                <a:cubicBezTo>
                  <a:pt x="2504659" y="1767920"/>
                  <a:pt x="2511324" y="1761049"/>
                  <a:pt x="2511324" y="1757613"/>
                </a:cubicBezTo>
                <a:cubicBezTo>
                  <a:pt x="2511324" y="1767920"/>
                  <a:pt x="2504659" y="1771356"/>
                  <a:pt x="2511324" y="1767920"/>
                </a:cubicBezTo>
                <a:cubicBezTo>
                  <a:pt x="2511324" y="1771356"/>
                  <a:pt x="2507992" y="1774792"/>
                  <a:pt x="2504659" y="1781664"/>
                </a:cubicBezTo>
                <a:cubicBezTo>
                  <a:pt x="2501329" y="1781664"/>
                  <a:pt x="2501329" y="1778228"/>
                  <a:pt x="2501329" y="1771356"/>
                </a:cubicBezTo>
                <a:cubicBezTo>
                  <a:pt x="2501329" y="1764484"/>
                  <a:pt x="2504659" y="1754177"/>
                  <a:pt x="2507992" y="1754177"/>
                </a:cubicBezTo>
                <a:close/>
                <a:moveTo>
                  <a:pt x="2522985" y="1749179"/>
                </a:moveTo>
                <a:cubicBezTo>
                  <a:pt x="2526317" y="1749179"/>
                  <a:pt x="2522985" y="1759675"/>
                  <a:pt x="2526317" y="1759675"/>
                </a:cubicBezTo>
                <a:cubicBezTo>
                  <a:pt x="2519652" y="1766672"/>
                  <a:pt x="2516322" y="1756176"/>
                  <a:pt x="2522985" y="1749179"/>
                </a:cubicBezTo>
                <a:close/>
                <a:moveTo>
                  <a:pt x="133689" y="1746681"/>
                </a:moveTo>
                <a:cubicBezTo>
                  <a:pt x="137438" y="1756676"/>
                  <a:pt x="137438" y="1763339"/>
                  <a:pt x="133689" y="1766672"/>
                </a:cubicBezTo>
                <a:cubicBezTo>
                  <a:pt x="133689" y="1760009"/>
                  <a:pt x="129941" y="1746681"/>
                  <a:pt x="133689" y="1746681"/>
                </a:cubicBezTo>
                <a:close/>
                <a:moveTo>
                  <a:pt x="246470" y="1746291"/>
                </a:moveTo>
                <a:cubicBezTo>
                  <a:pt x="246470" y="1756407"/>
                  <a:pt x="249842" y="1763152"/>
                  <a:pt x="243097" y="1763152"/>
                </a:cubicBezTo>
                <a:cubicBezTo>
                  <a:pt x="239726" y="1756407"/>
                  <a:pt x="243097" y="1759779"/>
                  <a:pt x="239726" y="1749662"/>
                </a:cubicBezTo>
                <a:cubicBezTo>
                  <a:pt x="241411" y="1754721"/>
                  <a:pt x="240568" y="1757251"/>
                  <a:pt x="240146" y="1760622"/>
                </a:cubicBezTo>
                <a:lnTo>
                  <a:pt x="242995" y="1776084"/>
                </a:lnTo>
                <a:lnTo>
                  <a:pt x="246204" y="1780904"/>
                </a:lnTo>
                <a:cubicBezTo>
                  <a:pt x="246204" y="1767408"/>
                  <a:pt x="242834" y="1770781"/>
                  <a:pt x="249575" y="1774156"/>
                </a:cubicBezTo>
                <a:cubicBezTo>
                  <a:pt x="249575" y="1767408"/>
                  <a:pt x="246204" y="1757285"/>
                  <a:pt x="252945" y="1757285"/>
                </a:cubicBezTo>
                <a:lnTo>
                  <a:pt x="251638" y="1752050"/>
                </a:lnTo>
                <a:lnTo>
                  <a:pt x="249842" y="1750928"/>
                </a:lnTo>
                <a:cubicBezTo>
                  <a:pt x="249000" y="1750506"/>
                  <a:pt x="248156" y="1749662"/>
                  <a:pt x="246470" y="1746291"/>
                </a:cubicBezTo>
                <a:close/>
                <a:moveTo>
                  <a:pt x="208132" y="1738870"/>
                </a:moveTo>
                <a:cubicBezTo>
                  <a:pt x="209278" y="1739599"/>
                  <a:pt x="210736" y="1741682"/>
                  <a:pt x="212401" y="1745847"/>
                </a:cubicBezTo>
                <a:cubicBezTo>
                  <a:pt x="209069" y="1742516"/>
                  <a:pt x="209069" y="1745847"/>
                  <a:pt x="209069" y="1749179"/>
                </a:cubicBezTo>
                <a:cubicBezTo>
                  <a:pt x="204071" y="1746679"/>
                  <a:pt x="204696" y="1736684"/>
                  <a:pt x="208132" y="1738870"/>
                </a:cubicBezTo>
                <a:close/>
                <a:moveTo>
                  <a:pt x="152429" y="1736686"/>
                </a:moveTo>
                <a:cubicBezTo>
                  <a:pt x="155762" y="1739898"/>
                  <a:pt x="159092" y="1749536"/>
                  <a:pt x="162425" y="1755963"/>
                </a:cubicBezTo>
                <a:cubicBezTo>
                  <a:pt x="159092" y="1759176"/>
                  <a:pt x="162425" y="1746324"/>
                  <a:pt x="159092" y="1749536"/>
                </a:cubicBezTo>
                <a:cubicBezTo>
                  <a:pt x="155762" y="1743111"/>
                  <a:pt x="155762" y="1743111"/>
                  <a:pt x="152429" y="1736686"/>
                </a:cubicBezTo>
                <a:close/>
                <a:moveTo>
                  <a:pt x="119945" y="1736686"/>
                </a:moveTo>
                <a:cubicBezTo>
                  <a:pt x="119945" y="1740183"/>
                  <a:pt x="119945" y="1743682"/>
                  <a:pt x="119945" y="1747181"/>
                </a:cubicBezTo>
                <a:cubicBezTo>
                  <a:pt x="119945" y="1747181"/>
                  <a:pt x="119945" y="1750679"/>
                  <a:pt x="119945" y="1754178"/>
                </a:cubicBezTo>
                <a:cubicBezTo>
                  <a:pt x="117446" y="1750679"/>
                  <a:pt x="117446" y="1736686"/>
                  <a:pt x="119945" y="1736686"/>
                </a:cubicBezTo>
                <a:close/>
                <a:moveTo>
                  <a:pt x="219491" y="1736174"/>
                </a:moveTo>
                <a:cubicBezTo>
                  <a:pt x="219491" y="1742919"/>
                  <a:pt x="229608" y="1756407"/>
                  <a:pt x="232981" y="1766524"/>
                </a:cubicBezTo>
                <a:cubicBezTo>
                  <a:pt x="232981" y="1766524"/>
                  <a:pt x="229608" y="1763152"/>
                  <a:pt x="229608" y="1763152"/>
                </a:cubicBezTo>
                <a:cubicBezTo>
                  <a:pt x="229608" y="1763152"/>
                  <a:pt x="229608" y="1766524"/>
                  <a:pt x="229608" y="1766524"/>
                </a:cubicBezTo>
                <a:cubicBezTo>
                  <a:pt x="229608" y="1769895"/>
                  <a:pt x="226236" y="1759779"/>
                  <a:pt x="226236" y="1763152"/>
                </a:cubicBezTo>
                <a:cubicBezTo>
                  <a:pt x="224548" y="1764838"/>
                  <a:pt x="225392" y="1768209"/>
                  <a:pt x="227078" y="1771161"/>
                </a:cubicBezTo>
                <a:lnTo>
                  <a:pt x="232724" y="1776402"/>
                </a:lnTo>
                <a:lnTo>
                  <a:pt x="232724" y="1770781"/>
                </a:lnTo>
                <a:cubicBezTo>
                  <a:pt x="236094" y="1770781"/>
                  <a:pt x="236094" y="1777529"/>
                  <a:pt x="236094" y="1780904"/>
                </a:cubicBezTo>
                <a:lnTo>
                  <a:pt x="239414" y="1770933"/>
                </a:lnTo>
                <a:lnTo>
                  <a:pt x="234666" y="1763572"/>
                </a:lnTo>
                <a:cubicBezTo>
                  <a:pt x="231293" y="1757251"/>
                  <a:pt x="227922" y="1749662"/>
                  <a:pt x="226236" y="1742919"/>
                </a:cubicBezTo>
                <a:cubicBezTo>
                  <a:pt x="226236" y="1739547"/>
                  <a:pt x="222863" y="1746291"/>
                  <a:pt x="219491" y="1736174"/>
                </a:cubicBezTo>
                <a:close/>
                <a:moveTo>
                  <a:pt x="2566298" y="1707323"/>
                </a:moveTo>
                <a:cubicBezTo>
                  <a:pt x="2566298" y="1710448"/>
                  <a:pt x="2562966" y="1713570"/>
                  <a:pt x="2562966" y="1716695"/>
                </a:cubicBezTo>
                <a:cubicBezTo>
                  <a:pt x="2559634" y="1716695"/>
                  <a:pt x="2559634" y="1713570"/>
                  <a:pt x="2559634" y="1716695"/>
                </a:cubicBezTo>
                <a:cubicBezTo>
                  <a:pt x="2556303" y="1713570"/>
                  <a:pt x="2562966" y="1704200"/>
                  <a:pt x="2566298" y="1707323"/>
                </a:cubicBezTo>
                <a:close/>
                <a:moveTo>
                  <a:pt x="195883" y="1699081"/>
                </a:moveTo>
                <a:lnTo>
                  <a:pt x="197643" y="1703260"/>
                </a:lnTo>
                <a:lnTo>
                  <a:pt x="197570" y="1703296"/>
                </a:lnTo>
                <a:cubicBezTo>
                  <a:pt x="196726" y="1702453"/>
                  <a:pt x="195883" y="1700767"/>
                  <a:pt x="195883" y="1699081"/>
                </a:cubicBezTo>
                <a:close/>
                <a:moveTo>
                  <a:pt x="127441" y="1696703"/>
                </a:moveTo>
                <a:cubicBezTo>
                  <a:pt x="127441" y="1699826"/>
                  <a:pt x="129941" y="1699826"/>
                  <a:pt x="129941" y="1696703"/>
                </a:cubicBezTo>
                <a:cubicBezTo>
                  <a:pt x="129941" y="1696703"/>
                  <a:pt x="129941" y="1709198"/>
                  <a:pt x="127441" y="1709198"/>
                </a:cubicBezTo>
                <a:cubicBezTo>
                  <a:pt x="127441" y="1706073"/>
                  <a:pt x="127441" y="1702950"/>
                  <a:pt x="127441" y="1696703"/>
                </a:cubicBezTo>
                <a:close/>
                <a:moveTo>
                  <a:pt x="2596284" y="1671716"/>
                </a:moveTo>
                <a:cubicBezTo>
                  <a:pt x="2596284" y="1675214"/>
                  <a:pt x="2588787" y="1689209"/>
                  <a:pt x="2588787" y="1685710"/>
                </a:cubicBezTo>
                <a:cubicBezTo>
                  <a:pt x="2588787" y="1682212"/>
                  <a:pt x="2588787" y="1678713"/>
                  <a:pt x="2588787" y="1675214"/>
                </a:cubicBezTo>
                <a:cubicBezTo>
                  <a:pt x="2592535" y="1678713"/>
                  <a:pt x="2592535" y="1675214"/>
                  <a:pt x="2596284" y="1671716"/>
                </a:cubicBezTo>
                <a:close/>
                <a:moveTo>
                  <a:pt x="188786" y="1669682"/>
                </a:moveTo>
                <a:lnTo>
                  <a:pt x="186182" y="1672289"/>
                </a:lnTo>
                <a:lnTo>
                  <a:pt x="189138" y="1685593"/>
                </a:lnTo>
                <a:cubicBezTo>
                  <a:pt x="192511" y="1692336"/>
                  <a:pt x="192511" y="1702453"/>
                  <a:pt x="195883" y="1712569"/>
                </a:cubicBezTo>
                <a:cubicBezTo>
                  <a:pt x="199256" y="1719314"/>
                  <a:pt x="199256" y="1729431"/>
                  <a:pt x="199256" y="1736174"/>
                </a:cubicBezTo>
                <a:cubicBezTo>
                  <a:pt x="199256" y="1739547"/>
                  <a:pt x="195883" y="1722686"/>
                  <a:pt x="195883" y="1726058"/>
                </a:cubicBezTo>
                <a:cubicBezTo>
                  <a:pt x="195883" y="1732802"/>
                  <a:pt x="202628" y="1746291"/>
                  <a:pt x="199256" y="1753035"/>
                </a:cubicBezTo>
                <a:cubicBezTo>
                  <a:pt x="206001" y="1756407"/>
                  <a:pt x="209373" y="1759779"/>
                  <a:pt x="212746" y="1769895"/>
                </a:cubicBezTo>
                <a:cubicBezTo>
                  <a:pt x="209373" y="1763152"/>
                  <a:pt x="212746" y="1759779"/>
                  <a:pt x="212746" y="1749662"/>
                </a:cubicBezTo>
                <a:cubicBezTo>
                  <a:pt x="212746" y="1753035"/>
                  <a:pt x="216118" y="1756407"/>
                  <a:pt x="216118" y="1763152"/>
                </a:cubicBezTo>
                <a:cubicBezTo>
                  <a:pt x="219491" y="1769895"/>
                  <a:pt x="222863" y="1773268"/>
                  <a:pt x="222863" y="1780012"/>
                </a:cubicBezTo>
                <a:cubicBezTo>
                  <a:pt x="222863" y="1793500"/>
                  <a:pt x="236352" y="1813733"/>
                  <a:pt x="249842" y="1833966"/>
                </a:cubicBezTo>
                <a:cubicBezTo>
                  <a:pt x="249842" y="1833966"/>
                  <a:pt x="249842" y="1830594"/>
                  <a:pt x="249842" y="1830594"/>
                </a:cubicBezTo>
                <a:lnTo>
                  <a:pt x="263500" y="1847665"/>
                </a:lnTo>
                <a:lnTo>
                  <a:pt x="263730" y="1844769"/>
                </a:lnTo>
                <a:cubicBezTo>
                  <a:pt x="265605" y="1843695"/>
                  <a:pt x="269560" y="1847345"/>
                  <a:pt x="269770" y="1844555"/>
                </a:cubicBezTo>
                <a:lnTo>
                  <a:pt x="269419" y="1843424"/>
                </a:lnTo>
                <a:lnTo>
                  <a:pt x="266703" y="1840711"/>
                </a:lnTo>
                <a:lnTo>
                  <a:pt x="268326" y="1839899"/>
                </a:lnTo>
                <a:lnTo>
                  <a:pt x="266541" y="1834139"/>
                </a:lnTo>
                <a:lnTo>
                  <a:pt x="268649" y="1837397"/>
                </a:lnTo>
                <a:lnTo>
                  <a:pt x="266703" y="1830594"/>
                </a:lnTo>
                <a:cubicBezTo>
                  <a:pt x="270077" y="1830594"/>
                  <a:pt x="273448" y="1833966"/>
                  <a:pt x="276822" y="1840711"/>
                </a:cubicBezTo>
                <a:lnTo>
                  <a:pt x="275717" y="1844024"/>
                </a:lnTo>
                <a:lnTo>
                  <a:pt x="276537" y="1844446"/>
                </a:lnTo>
                <a:lnTo>
                  <a:pt x="274316" y="1851322"/>
                </a:lnTo>
                <a:lnTo>
                  <a:pt x="279351" y="1854199"/>
                </a:lnTo>
                <a:cubicBezTo>
                  <a:pt x="281037" y="1853355"/>
                  <a:pt x="281881" y="1850827"/>
                  <a:pt x="280193" y="1847454"/>
                </a:cubicBezTo>
                <a:cubicBezTo>
                  <a:pt x="280193" y="1845768"/>
                  <a:pt x="282723" y="1849984"/>
                  <a:pt x="284830" y="1853777"/>
                </a:cubicBezTo>
                <a:lnTo>
                  <a:pt x="286647" y="1857046"/>
                </a:lnTo>
                <a:lnTo>
                  <a:pt x="286647" y="1848387"/>
                </a:lnTo>
                <a:cubicBezTo>
                  <a:pt x="279907" y="1838266"/>
                  <a:pt x="273167" y="1831517"/>
                  <a:pt x="266426" y="1828143"/>
                </a:cubicBezTo>
                <a:cubicBezTo>
                  <a:pt x="263056" y="1824769"/>
                  <a:pt x="266426" y="1824769"/>
                  <a:pt x="266426" y="1821394"/>
                </a:cubicBezTo>
                <a:cubicBezTo>
                  <a:pt x="259686" y="1801150"/>
                  <a:pt x="252945" y="1807898"/>
                  <a:pt x="246204" y="1791027"/>
                </a:cubicBezTo>
                <a:cubicBezTo>
                  <a:pt x="246204" y="1791027"/>
                  <a:pt x="246204" y="1794402"/>
                  <a:pt x="249575" y="1797775"/>
                </a:cubicBezTo>
                <a:cubicBezTo>
                  <a:pt x="242834" y="1791027"/>
                  <a:pt x="232724" y="1784279"/>
                  <a:pt x="232724" y="1791027"/>
                </a:cubicBezTo>
                <a:lnTo>
                  <a:pt x="232724" y="1789872"/>
                </a:lnTo>
                <a:lnTo>
                  <a:pt x="226236" y="1783383"/>
                </a:lnTo>
                <a:cubicBezTo>
                  <a:pt x="226236" y="1780012"/>
                  <a:pt x="226236" y="1776640"/>
                  <a:pt x="226236" y="1776640"/>
                </a:cubicBezTo>
                <a:cubicBezTo>
                  <a:pt x="226236" y="1773268"/>
                  <a:pt x="222863" y="1766524"/>
                  <a:pt x="219491" y="1759779"/>
                </a:cubicBezTo>
                <a:cubicBezTo>
                  <a:pt x="216118" y="1753035"/>
                  <a:pt x="212746" y="1742919"/>
                  <a:pt x="209373" y="1736174"/>
                </a:cubicBezTo>
                <a:cubicBezTo>
                  <a:pt x="207687" y="1729430"/>
                  <a:pt x="205158" y="1721843"/>
                  <a:pt x="202629" y="1715099"/>
                </a:cubicBezTo>
                <a:lnTo>
                  <a:pt x="197643" y="1703260"/>
                </a:lnTo>
                <a:lnTo>
                  <a:pt x="199256" y="1702453"/>
                </a:lnTo>
                <a:cubicBezTo>
                  <a:pt x="199256" y="1695710"/>
                  <a:pt x="195883" y="1699081"/>
                  <a:pt x="195883" y="1695710"/>
                </a:cubicBezTo>
                <a:close/>
                <a:moveTo>
                  <a:pt x="2588787" y="1651725"/>
                </a:moveTo>
                <a:cubicBezTo>
                  <a:pt x="2585455" y="1658389"/>
                  <a:pt x="2582122" y="1671716"/>
                  <a:pt x="2578792" y="1668384"/>
                </a:cubicBezTo>
                <a:cubicBezTo>
                  <a:pt x="2582122" y="1661721"/>
                  <a:pt x="2585455" y="1655058"/>
                  <a:pt x="2588787" y="1651725"/>
                </a:cubicBezTo>
                <a:close/>
                <a:moveTo>
                  <a:pt x="185541" y="1649311"/>
                </a:moveTo>
                <a:cubicBezTo>
                  <a:pt x="183856" y="1650998"/>
                  <a:pt x="184699" y="1654373"/>
                  <a:pt x="185963" y="1658168"/>
                </a:cubicBezTo>
                <a:lnTo>
                  <a:pt x="186051" y="1658514"/>
                </a:lnTo>
                <a:lnTo>
                  <a:pt x="187693" y="1657929"/>
                </a:lnTo>
                <a:close/>
                <a:moveTo>
                  <a:pt x="2488835" y="1641730"/>
                </a:moveTo>
                <a:cubicBezTo>
                  <a:pt x="2488835" y="1651725"/>
                  <a:pt x="2485086" y="1661721"/>
                  <a:pt x="2481338" y="1671716"/>
                </a:cubicBezTo>
                <a:cubicBezTo>
                  <a:pt x="2481338" y="1668384"/>
                  <a:pt x="2485086" y="1648393"/>
                  <a:pt x="2488835" y="1641730"/>
                </a:cubicBezTo>
                <a:close/>
                <a:moveTo>
                  <a:pt x="2479000" y="1638384"/>
                </a:moveTo>
                <a:cubicBezTo>
                  <a:pt x="2479000" y="1638384"/>
                  <a:pt x="2478157" y="1640070"/>
                  <a:pt x="2477315" y="1641334"/>
                </a:cubicBezTo>
                <a:lnTo>
                  <a:pt x="2476913" y="1641434"/>
                </a:lnTo>
                <a:close/>
                <a:moveTo>
                  <a:pt x="183501" y="1618703"/>
                </a:moveTo>
                <a:lnTo>
                  <a:pt x="185963" y="1630753"/>
                </a:lnTo>
                <a:lnTo>
                  <a:pt x="187627" y="1635642"/>
                </a:lnTo>
                <a:lnTo>
                  <a:pt x="189138" y="1631639"/>
                </a:lnTo>
                <a:cubicBezTo>
                  <a:pt x="187452" y="1626580"/>
                  <a:pt x="186610" y="1622366"/>
                  <a:pt x="185767" y="1619837"/>
                </a:cubicBezTo>
                <a:close/>
                <a:moveTo>
                  <a:pt x="67469" y="1605247"/>
                </a:moveTo>
                <a:cubicBezTo>
                  <a:pt x="71217" y="1601749"/>
                  <a:pt x="74967" y="1612245"/>
                  <a:pt x="74967" y="1619242"/>
                </a:cubicBezTo>
                <a:cubicBezTo>
                  <a:pt x="71217" y="1619242"/>
                  <a:pt x="71217" y="1615742"/>
                  <a:pt x="67469" y="1605247"/>
                </a:cubicBezTo>
                <a:close/>
                <a:moveTo>
                  <a:pt x="2498831" y="1604247"/>
                </a:moveTo>
                <a:cubicBezTo>
                  <a:pt x="2498831" y="1604247"/>
                  <a:pt x="2498831" y="1619240"/>
                  <a:pt x="2495081" y="1626737"/>
                </a:cubicBezTo>
                <a:cubicBezTo>
                  <a:pt x="2491333" y="1619240"/>
                  <a:pt x="2498831" y="1611744"/>
                  <a:pt x="2498831" y="1604247"/>
                </a:cubicBezTo>
                <a:close/>
                <a:moveTo>
                  <a:pt x="85116" y="1587241"/>
                </a:moveTo>
                <a:cubicBezTo>
                  <a:pt x="85976" y="1588505"/>
                  <a:pt x="86835" y="1590192"/>
                  <a:pt x="86835" y="1588505"/>
                </a:cubicBezTo>
                <a:cubicBezTo>
                  <a:pt x="90270" y="1605372"/>
                  <a:pt x="90270" y="1628987"/>
                  <a:pt x="97142" y="1642479"/>
                </a:cubicBezTo>
                <a:cubicBezTo>
                  <a:pt x="97142" y="1642479"/>
                  <a:pt x="93706" y="1655974"/>
                  <a:pt x="100578" y="1652599"/>
                </a:cubicBezTo>
                <a:cubicBezTo>
                  <a:pt x="100578" y="1655974"/>
                  <a:pt x="97142" y="1655974"/>
                  <a:pt x="97142" y="1659347"/>
                </a:cubicBezTo>
                <a:cubicBezTo>
                  <a:pt x="104014" y="1672840"/>
                  <a:pt x="100578" y="1699827"/>
                  <a:pt x="107451" y="1716695"/>
                </a:cubicBezTo>
                <a:cubicBezTo>
                  <a:pt x="104014" y="1709949"/>
                  <a:pt x="107451" y="1709949"/>
                  <a:pt x="104014" y="1716695"/>
                </a:cubicBezTo>
                <a:cubicBezTo>
                  <a:pt x="104014" y="1703201"/>
                  <a:pt x="100578" y="1693081"/>
                  <a:pt x="97142" y="1679586"/>
                </a:cubicBezTo>
                <a:cubicBezTo>
                  <a:pt x="93706" y="1669467"/>
                  <a:pt x="90270" y="1655974"/>
                  <a:pt x="86835" y="1642479"/>
                </a:cubicBezTo>
                <a:cubicBezTo>
                  <a:pt x="86835" y="1639106"/>
                  <a:pt x="90270" y="1642479"/>
                  <a:pt x="86835" y="1635733"/>
                </a:cubicBezTo>
                <a:cubicBezTo>
                  <a:pt x="86835" y="1639106"/>
                  <a:pt x="86835" y="1632360"/>
                  <a:pt x="83399" y="1625612"/>
                </a:cubicBezTo>
                <a:cubicBezTo>
                  <a:pt x="83399" y="1618865"/>
                  <a:pt x="83399" y="1608746"/>
                  <a:pt x="79963" y="1608746"/>
                </a:cubicBezTo>
                <a:cubicBezTo>
                  <a:pt x="83399" y="1608746"/>
                  <a:pt x="79963" y="1598624"/>
                  <a:pt x="86835" y="1598624"/>
                </a:cubicBezTo>
                <a:cubicBezTo>
                  <a:pt x="86835" y="1595251"/>
                  <a:pt x="83399" y="1588505"/>
                  <a:pt x="83399" y="1588505"/>
                </a:cubicBezTo>
                <a:cubicBezTo>
                  <a:pt x="83399" y="1585132"/>
                  <a:pt x="84258" y="1585975"/>
                  <a:pt x="85116" y="1587241"/>
                </a:cubicBezTo>
                <a:close/>
                <a:moveTo>
                  <a:pt x="172930" y="1569200"/>
                </a:moveTo>
                <a:lnTo>
                  <a:pt x="179022" y="1584430"/>
                </a:lnTo>
                <a:lnTo>
                  <a:pt x="178831" y="1575110"/>
                </a:lnTo>
                <a:lnTo>
                  <a:pt x="177116" y="1573392"/>
                </a:lnTo>
                <a:close/>
                <a:moveTo>
                  <a:pt x="172061" y="1568330"/>
                </a:moveTo>
                <a:cubicBezTo>
                  <a:pt x="172061" y="1568330"/>
                  <a:pt x="172061" y="1571705"/>
                  <a:pt x="172061" y="1571705"/>
                </a:cubicBezTo>
                <a:lnTo>
                  <a:pt x="173278" y="1576581"/>
                </a:lnTo>
                <a:lnTo>
                  <a:pt x="172400" y="1568670"/>
                </a:lnTo>
                <a:close/>
                <a:moveTo>
                  <a:pt x="2564893" y="1538029"/>
                </a:moveTo>
                <a:lnTo>
                  <a:pt x="2559739" y="1548275"/>
                </a:lnTo>
                <a:cubicBezTo>
                  <a:pt x="2561456" y="1548275"/>
                  <a:pt x="2562316" y="1544006"/>
                  <a:pt x="2563605" y="1539737"/>
                </a:cubicBezTo>
                <a:close/>
                <a:moveTo>
                  <a:pt x="157337" y="1524551"/>
                </a:moveTo>
                <a:lnTo>
                  <a:pt x="155415" y="1530320"/>
                </a:lnTo>
                <a:lnTo>
                  <a:pt x="155415" y="1537220"/>
                </a:lnTo>
                <a:cubicBezTo>
                  <a:pt x="152042" y="1537220"/>
                  <a:pt x="152042" y="1533847"/>
                  <a:pt x="152042" y="1533847"/>
                </a:cubicBezTo>
                <a:lnTo>
                  <a:pt x="152248" y="1538168"/>
                </a:lnTo>
                <a:lnTo>
                  <a:pt x="158225" y="1541160"/>
                </a:lnTo>
                <a:lnTo>
                  <a:pt x="157739" y="1529983"/>
                </a:lnTo>
                <a:close/>
                <a:moveTo>
                  <a:pt x="154927" y="1524285"/>
                </a:moveTo>
                <a:lnTo>
                  <a:pt x="153545" y="1526169"/>
                </a:lnTo>
                <a:lnTo>
                  <a:pt x="154927" y="1526860"/>
                </a:lnTo>
                <a:close/>
                <a:moveTo>
                  <a:pt x="111198" y="1524285"/>
                </a:moveTo>
                <a:cubicBezTo>
                  <a:pt x="114948" y="1544632"/>
                  <a:pt x="114948" y="1548023"/>
                  <a:pt x="114948" y="1568371"/>
                </a:cubicBezTo>
                <a:cubicBezTo>
                  <a:pt x="111198" y="1571763"/>
                  <a:pt x="111198" y="1564980"/>
                  <a:pt x="111198" y="1558198"/>
                </a:cubicBezTo>
                <a:cubicBezTo>
                  <a:pt x="107451" y="1551415"/>
                  <a:pt x="107451" y="1544632"/>
                  <a:pt x="107451" y="1541240"/>
                </a:cubicBezTo>
                <a:cubicBezTo>
                  <a:pt x="114948" y="1548023"/>
                  <a:pt x="111198" y="1531067"/>
                  <a:pt x="111198" y="1524285"/>
                </a:cubicBezTo>
                <a:close/>
                <a:moveTo>
                  <a:pt x="150822" y="1516200"/>
                </a:moveTo>
                <a:lnTo>
                  <a:pt x="150083" y="1518786"/>
                </a:lnTo>
                <a:lnTo>
                  <a:pt x="150762" y="1517622"/>
                </a:lnTo>
                <a:close/>
                <a:moveTo>
                  <a:pt x="2519322" y="1507730"/>
                </a:moveTo>
                <a:cubicBezTo>
                  <a:pt x="2519322" y="1528346"/>
                  <a:pt x="2526318" y="1504294"/>
                  <a:pt x="2526318" y="1518037"/>
                </a:cubicBezTo>
                <a:cubicBezTo>
                  <a:pt x="2519322" y="1531782"/>
                  <a:pt x="2519322" y="1504294"/>
                  <a:pt x="2512323" y="1528346"/>
                </a:cubicBezTo>
                <a:cubicBezTo>
                  <a:pt x="2508826" y="1524909"/>
                  <a:pt x="2519322" y="1511166"/>
                  <a:pt x="2512323" y="1514601"/>
                </a:cubicBezTo>
                <a:cubicBezTo>
                  <a:pt x="2512323" y="1507730"/>
                  <a:pt x="2515823" y="1507730"/>
                  <a:pt x="2519322" y="1507730"/>
                </a:cubicBezTo>
                <a:close/>
                <a:moveTo>
                  <a:pt x="154683" y="1489248"/>
                </a:moveTo>
                <a:cubicBezTo>
                  <a:pt x="154367" y="1489670"/>
                  <a:pt x="153946" y="1490724"/>
                  <a:pt x="153525" y="1491568"/>
                </a:cubicBezTo>
                <a:lnTo>
                  <a:pt x="153024" y="1490315"/>
                </a:lnTo>
                <a:lnTo>
                  <a:pt x="152220" y="1498344"/>
                </a:lnTo>
                <a:lnTo>
                  <a:pt x="153780" y="1500126"/>
                </a:lnTo>
                <a:lnTo>
                  <a:pt x="155415" y="1500126"/>
                </a:lnTo>
                <a:lnTo>
                  <a:pt x="154577" y="1503060"/>
                </a:lnTo>
                <a:lnTo>
                  <a:pt x="154927" y="1514289"/>
                </a:lnTo>
                <a:lnTo>
                  <a:pt x="154927" y="1520537"/>
                </a:lnTo>
                <a:lnTo>
                  <a:pt x="157041" y="1520537"/>
                </a:lnTo>
                <a:lnTo>
                  <a:pt x="156895" y="1518561"/>
                </a:lnTo>
                <a:cubicBezTo>
                  <a:pt x="156895" y="1510970"/>
                  <a:pt x="156895" y="1502534"/>
                  <a:pt x="155209" y="1490724"/>
                </a:cubicBezTo>
                <a:cubicBezTo>
                  <a:pt x="155209" y="1489037"/>
                  <a:pt x="154999" y="1488826"/>
                  <a:pt x="154683" y="1489248"/>
                </a:cubicBezTo>
                <a:close/>
                <a:moveTo>
                  <a:pt x="2576918" y="1486803"/>
                </a:moveTo>
                <a:cubicBezTo>
                  <a:pt x="2580355" y="1497049"/>
                  <a:pt x="2573482" y="1500463"/>
                  <a:pt x="2576918" y="1510708"/>
                </a:cubicBezTo>
                <a:cubicBezTo>
                  <a:pt x="2580355" y="1510708"/>
                  <a:pt x="2580355" y="1500463"/>
                  <a:pt x="2583791" y="1503878"/>
                </a:cubicBezTo>
                <a:cubicBezTo>
                  <a:pt x="2580355" y="1517538"/>
                  <a:pt x="2573482" y="1510708"/>
                  <a:pt x="2573482" y="1527784"/>
                </a:cubicBezTo>
                <a:cubicBezTo>
                  <a:pt x="2570046" y="1538029"/>
                  <a:pt x="2576918" y="1527784"/>
                  <a:pt x="2576918" y="1541443"/>
                </a:cubicBezTo>
                <a:cubicBezTo>
                  <a:pt x="2573482" y="1551689"/>
                  <a:pt x="2570046" y="1558519"/>
                  <a:pt x="2566610" y="1568764"/>
                </a:cubicBezTo>
                <a:cubicBezTo>
                  <a:pt x="2563175" y="1565350"/>
                  <a:pt x="2566610" y="1558519"/>
                  <a:pt x="2563175" y="1558519"/>
                </a:cubicBezTo>
                <a:cubicBezTo>
                  <a:pt x="2559739" y="1565350"/>
                  <a:pt x="2563175" y="1575594"/>
                  <a:pt x="2556303" y="1589256"/>
                </a:cubicBezTo>
                <a:cubicBezTo>
                  <a:pt x="2556303" y="1585840"/>
                  <a:pt x="2556303" y="1579010"/>
                  <a:pt x="2556303" y="1575594"/>
                </a:cubicBezTo>
                <a:cubicBezTo>
                  <a:pt x="2559739" y="1568764"/>
                  <a:pt x="2559739" y="1561935"/>
                  <a:pt x="2556303" y="1565350"/>
                </a:cubicBezTo>
                <a:cubicBezTo>
                  <a:pt x="2559739" y="1551689"/>
                  <a:pt x="2566610" y="1548275"/>
                  <a:pt x="2570046" y="1531199"/>
                </a:cubicBezTo>
                <a:lnTo>
                  <a:pt x="2564893" y="1538029"/>
                </a:lnTo>
                <a:lnTo>
                  <a:pt x="2570046" y="1527784"/>
                </a:lnTo>
                <a:cubicBezTo>
                  <a:pt x="2573482" y="1507293"/>
                  <a:pt x="2573482" y="1500463"/>
                  <a:pt x="2576918" y="1486803"/>
                </a:cubicBezTo>
                <a:close/>
                <a:moveTo>
                  <a:pt x="155258" y="1467976"/>
                </a:moveTo>
                <a:lnTo>
                  <a:pt x="153522" y="1485328"/>
                </a:lnTo>
                <a:lnTo>
                  <a:pt x="155685" y="1482729"/>
                </a:lnTo>
                <a:lnTo>
                  <a:pt x="155415" y="1476521"/>
                </a:lnTo>
                <a:lnTo>
                  <a:pt x="155768" y="1477182"/>
                </a:lnTo>
                <a:close/>
                <a:moveTo>
                  <a:pt x="2558593" y="1462814"/>
                </a:moveTo>
                <a:cubicBezTo>
                  <a:pt x="2560676" y="1462813"/>
                  <a:pt x="2561718" y="1466312"/>
                  <a:pt x="2559635" y="1473308"/>
                </a:cubicBezTo>
                <a:cubicBezTo>
                  <a:pt x="2559635" y="1473308"/>
                  <a:pt x="2559635" y="1476808"/>
                  <a:pt x="2559635" y="1476808"/>
                </a:cubicBezTo>
                <a:cubicBezTo>
                  <a:pt x="2555470" y="1469811"/>
                  <a:pt x="2559635" y="1469811"/>
                  <a:pt x="2551305" y="1473308"/>
                </a:cubicBezTo>
                <a:cubicBezTo>
                  <a:pt x="2553388" y="1466312"/>
                  <a:pt x="2556511" y="1462813"/>
                  <a:pt x="2558593" y="1462814"/>
                </a:cubicBezTo>
                <a:close/>
                <a:moveTo>
                  <a:pt x="2551305" y="1454317"/>
                </a:moveTo>
                <a:cubicBezTo>
                  <a:pt x="2551305" y="1464121"/>
                  <a:pt x="2541933" y="1480459"/>
                  <a:pt x="2548181" y="1490263"/>
                </a:cubicBezTo>
                <a:cubicBezTo>
                  <a:pt x="2548181" y="1496798"/>
                  <a:pt x="2545058" y="1490263"/>
                  <a:pt x="2541933" y="1493530"/>
                </a:cubicBezTo>
                <a:cubicBezTo>
                  <a:pt x="2548181" y="1480459"/>
                  <a:pt x="2538810" y="1490263"/>
                  <a:pt x="2541933" y="1477192"/>
                </a:cubicBezTo>
                <a:cubicBezTo>
                  <a:pt x="2545058" y="1486995"/>
                  <a:pt x="2548181" y="1454317"/>
                  <a:pt x="2551305" y="1454317"/>
                </a:cubicBezTo>
                <a:close/>
                <a:moveTo>
                  <a:pt x="124232" y="1445849"/>
                </a:moveTo>
                <a:lnTo>
                  <a:pt x="124772" y="1452332"/>
                </a:lnTo>
                <a:lnTo>
                  <a:pt x="125063" y="1452916"/>
                </a:lnTo>
                <a:close/>
                <a:moveTo>
                  <a:pt x="2573794" y="1444322"/>
                </a:moveTo>
                <a:cubicBezTo>
                  <a:pt x="2573794" y="1444322"/>
                  <a:pt x="2573794" y="1450570"/>
                  <a:pt x="2573794" y="1447445"/>
                </a:cubicBezTo>
                <a:cubicBezTo>
                  <a:pt x="2573794" y="1450570"/>
                  <a:pt x="2573794" y="1453692"/>
                  <a:pt x="2573794" y="1456817"/>
                </a:cubicBezTo>
                <a:cubicBezTo>
                  <a:pt x="2567129" y="1456817"/>
                  <a:pt x="2563799" y="1456817"/>
                  <a:pt x="2563799" y="1450570"/>
                </a:cubicBezTo>
                <a:cubicBezTo>
                  <a:pt x="2567129" y="1444322"/>
                  <a:pt x="2570462" y="1450570"/>
                  <a:pt x="2573794" y="1444322"/>
                </a:cubicBezTo>
                <a:close/>
                <a:moveTo>
                  <a:pt x="2552555" y="1436825"/>
                </a:moveTo>
                <a:cubicBezTo>
                  <a:pt x="2556304" y="1436825"/>
                  <a:pt x="2556304" y="1439948"/>
                  <a:pt x="2556304" y="1439948"/>
                </a:cubicBezTo>
                <a:cubicBezTo>
                  <a:pt x="2552555" y="1446195"/>
                  <a:pt x="2552555" y="1446195"/>
                  <a:pt x="2552555" y="1446195"/>
                </a:cubicBezTo>
                <a:lnTo>
                  <a:pt x="2552555" y="1449320"/>
                </a:lnTo>
                <a:cubicBezTo>
                  <a:pt x="2548807" y="1449320"/>
                  <a:pt x="2548807" y="1446195"/>
                  <a:pt x="2548807" y="1446195"/>
                </a:cubicBezTo>
                <a:cubicBezTo>
                  <a:pt x="2548807" y="1439948"/>
                  <a:pt x="2548807" y="1439948"/>
                  <a:pt x="2548807" y="1439948"/>
                </a:cubicBezTo>
                <a:cubicBezTo>
                  <a:pt x="2552555" y="1439948"/>
                  <a:pt x="2552555" y="1446195"/>
                  <a:pt x="2552555" y="1436825"/>
                </a:cubicBezTo>
                <a:close/>
                <a:moveTo>
                  <a:pt x="2678609" y="1433507"/>
                </a:moveTo>
                <a:cubicBezTo>
                  <a:pt x="2679371" y="1432921"/>
                  <a:pt x="2680308" y="1433702"/>
                  <a:pt x="2681244" y="1436825"/>
                </a:cubicBezTo>
                <a:cubicBezTo>
                  <a:pt x="2681244" y="1443072"/>
                  <a:pt x="2677496" y="1439949"/>
                  <a:pt x="2681244" y="1449320"/>
                </a:cubicBezTo>
                <a:cubicBezTo>
                  <a:pt x="2675622" y="1449320"/>
                  <a:pt x="2676325" y="1435263"/>
                  <a:pt x="2678609" y="1433507"/>
                </a:cubicBezTo>
                <a:close/>
                <a:moveTo>
                  <a:pt x="118137" y="1423241"/>
                </a:moveTo>
                <a:lnTo>
                  <a:pt x="116856" y="1429658"/>
                </a:lnTo>
                <a:lnTo>
                  <a:pt x="117898" y="1433527"/>
                </a:lnTo>
                <a:cubicBezTo>
                  <a:pt x="118318" y="1438585"/>
                  <a:pt x="118318" y="1444486"/>
                  <a:pt x="118318" y="1449545"/>
                </a:cubicBezTo>
                <a:cubicBezTo>
                  <a:pt x="118318" y="1459661"/>
                  <a:pt x="118318" y="1473149"/>
                  <a:pt x="121691" y="1483266"/>
                </a:cubicBezTo>
                <a:cubicBezTo>
                  <a:pt x="121691" y="1486638"/>
                  <a:pt x="121691" y="1486638"/>
                  <a:pt x="125063" y="1490009"/>
                </a:cubicBezTo>
                <a:cubicBezTo>
                  <a:pt x="125063" y="1483266"/>
                  <a:pt x="123377" y="1476521"/>
                  <a:pt x="122113" y="1469356"/>
                </a:cubicBezTo>
                <a:lnTo>
                  <a:pt x="121784" y="1451286"/>
                </a:lnTo>
                <a:lnTo>
                  <a:pt x="118981" y="1443064"/>
                </a:lnTo>
                <a:cubicBezTo>
                  <a:pt x="117295" y="1436737"/>
                  <a:pt x="116453" y="1429989"/>
                  <a:pt x="118137" y="1423241"/>
                </a:cubicBezTo>
                <a:close/>
                <a:moveTo>
                  <a:pt x="124436" y="1410576"/>
                </a:moveTo>
                <a:lnTo>
                  <a:pt x="121507" y="1413118"/>
                </a:lnTo>
                <a:lnTo>
                  <a:pt x="123243" y="1433966"/>
                </a:lnTo>
                <a:lnTo>
                  <a:pt x="125063" y="1439428"/>
                </a:lnTo>
                <a:cubicBezTo>
                  <a:pt x="126750" y="1432683"/>
                  <a:pt x="125906" y="1422567"/>
                  <a:pt x="124642" y="1412450"/>
                </a:cubicBezTo>
                <a:close/>
                <a:moveTo>
                  <a:pt x="2584063" y="1407699"/>
                </a:moveTo>
                <a:cubicBezTo>
                  <a:pt x="2584648" y="1406974"/>
                  <a:pt x="2585352" y="1407198"/>
                  <a:pt x="2586289" y="1408983"/>
                </a:cubicBezTo>
                <a:cubicBezTo>
                  <a:pt x="2582539" y="1412551"/>
                  <a:pt x="2586289" y="1426831"/>
                  <a:pt x="2578792" y="1423261"/>
                </a:cubicBezTo>
                <a:cubicBezTo>
                  <a:pt x="2581602" y="1420584"/>
                  <a:pt x="2582305" y="1409874"/>
                  <a:pt x="2584063" y="1407699"/>
                </a:cubicBezTo>
                <a:close/>
                <a:moveTo>
                  <a:pt x="138553" y="1405707"/>
                </a:moveTo>
                <a:lnTo>
                  <a:pt x="138881" y="1413274"/>
                </a:lnTo>
                <a:lnTo>
                  <a:pt x="138553" y="1415824"/>
                </a:lnTo>
                <a:cubicBezTo>
                  <a:pt x="138553" y="1415824"/>
                  <a:pt x="138553" y="1410765"/>
                  <a:pt x="138553" y="1406972"/>
                </a:cubicBezTo>
                <a:close/>
                <a:moveTo>
                  <a:pt x="151180" y="1395345"/>
                </a:moveTo>
                <a:cubicBezTo>
                  <a:pt x="154929" y="1391848"/>
                  <a:pt x="147432" y="1405841"/>
                  <a:pt x="151180" y="1405841"/>
                </a:cubicBezTo>
                <a:cubicBezTo>
                  <a:pt x="151180" y="1409340"/>
                  <a:pt x="151180" y="1409340"/>
                  <a:pt x="151180" y="1409340"/>
                </a:cubicBezTo>
                <a:cubicBezTo>
                  <a:pt x="147432" y="1409340"/>
                  <a:pt x="147432" y="1409340"/>
                  <a:pt x="147432" y="1409340"/>
                </a:cubicBezTo>
                <a:cubicBezTo>
                  <a:pt x="147432" y="1402343"/>
                  <a:pt x="151180" y="1405841"/>
                  <a:pt x="151180" y="1395345"/>
                </a:cubicBezTo>
                <a:close/>
                <a:moveTo>
                  <a:pt x="145245" y="1394981"/>
                </a:moveTo>
                <a:lnTo>
                  <a:pt x="145245" y="1395063"/>
                </a:lnTo>
                <a:lnTo>
                  <a:pt x="145223" y="1395094"/>
                </a:lnTo>
                <a:close/>
                <a:moveTo>
                  <a:pt x="141926" y="1392219"/>
                </a:moveTo>
                <a:cubicBezTo>
                  <a:pt x="143612" y="1392219"/>
                  <a:pt x="144454" y="1394748"/>
                  <a:pt x="144876" y="1395590"/>
                </a:cubicBezTo>
                <a:lnTo>
                  <a:pt x="145223" y="1395094"/>
                </a:lnTo>
                <a:lnTo>
                  <a:pt x="144877" y="1396855"/>
                </a:lnTo>
                <a:cubicBezTo>
                  <a:pt x="143612" y="1402335"/>
                  <a:pt x="141926" y="1409079"/>
                  <a:pt x="141926" y="1412450"/>
                </a:cubicBezTo>
                <a:lnTo>
                  <a:pt x="141926" y="1422567"/>
                </a:lnTo>
                <a:cubicBezTo>
                  <a:pt x="140238" y="1419195"/>
                  <a:pt x="139396" y="1417509"/>
                  <a:pt x="138974" y="1415402"/>
                </a:cubicBezTo>
                <a:lnTo>
                  <a:pt x="138881" y="1413274"/>
                </a:lnTo>
                <a:lnTo>
                  <a:pt x="140238" y="1402756"/>
                </a:lnTo>
                <a:cubicBezTo>
                  <a:pt x="140238" y="1398120"/>
                  <a:pt x="140238" y="1393905"/>
                  <a:pt x="141926" y="1392219"/>
                </a:cubicBezTo>
                <a:close/>
                <a:moveTo>
                  <a:pt x="145297" y="1388846"/>
                </a:moveTo>
                <a:cubicBezTo>
                  <a:pt x="146141" y="1388003"/>
                  <a:pt x="146352" y="1388635"/>
                  <a:pt x="146194" y="1390163"/>
                </a:cubicBezTo>
                <a:lnTo>
                  <a:pt x="145245" y="1394981"/>
                </a:lnTo>
                <a:close/>
                <a:moveTo>
                  <a:pt x="114767" y="1387812"/>
                </a:moveTo>
                <a:lnTo>
                  <a:pt x="114767" y="1396247"/>
                </a:lnTo>
                <a:cubicBezTo>
                  <a:pt x="114767" y="1396247"/>
                  <a:pt x="114767" y="1389499"/>
                  <a:pt x="111397" y="1389499"/>
                </a:cubicBezTo>
                <a:close/>
                <a:moveTo>
                  <a:pt x="114767" y="1386124"/>
                </a:moveTo>
                <a:lnTo>
                  <a:pt x="114945" y="1387723"/>
                </a:lnTo>
                <a:lnTo>
                  <a:pt x="114767" y="1387812"/>
                </a:lnTo>
                <a:close/>
                <a:moveTo>
                  <a:pt x="147432" y="1369812"/>
                </a:moveTo>
                <a:cubicBezTo>
                  <a:pt x="147432" y="1376628"/>
                  <a:pt x="144099" y="1373220"/>
                  <a:pt x="144099" y="1386850"/>
                </a:cubicBezTo>
                <a:cubicBezTo>
                  <a:pt x="140769" y="1380034"/>
                  <a:pt x="144099" y="1386850"/>
                  <a:pt x="140769" y="1386850"/>
                </a:cubicBezTo>
                <a:cubicBezTo>
                  <a:pt x="140769" y="1376628"/>
                  <a:pt x="144099" y="1376628"/>
                  <a:pt x="147432" y="1369812"/>
                </a:cubicBezTo>
                <a:close/>
                <a:moveTo>
                  <a:pt x="152420" y="1369148"/>
                </a:moveTo>
                <a:lnTo>
                  <a:pt x="152374" y="1369444"/>
                </a:lnTo>
                <a:lnTo>
                  <a:pt x="152425" y="1369365"/>
                </a:lnTo>
                <a:close/>
                <a:moveTo>
                  <a:pt x="2548806" y="1366859"/>
                </a:moveTo>
                <a:cubicBezTo>
                  <a:pt x="2548806" y="1376855"/>
                  <a:pt x="2545473" y="1373522"/>
                  <a:pt x="2542141" y="1376855"/>
                </a:cubicBezTo>
                <a:cubicBezTo>
                  <a:pt x="2545473" y="1383518"/>
                  <a:pt x="2548806" y="1376855"/>
                  <a:pt x="2548806" y="1386850"/>
                </a:cubicBezTo>
                <a:cubicBezTo>
                  <a:pt x="2542141" y="1383518"/>
                  <a:pt x="2542141" y="1376855"/>
                  <a:pt x="2538810" y="1376855"/>
                </a:cubicBezTo>
                <a:cubicBezTo>
                  <a:pt x="2538810" y="1376855"/>
                  <a:pt x="2538810" y="1373522"/>
                  <a:pt x="2538810" y="1373522"/>
                </a:cubicBezTo>
                <a:cubicBezTo>
                  <a:pt x="2542141" y="1370192"/>
                  <a:pt x="2542141" y="1373522"/>
                  <a:pt x="2548806" y="1366859"/>
                </a:cubicBezTo>
                <a:close/>
                <a:moveTo>
                  <a:pt x="7497" y="1366859"/>
                </a:moveTo>
                <a:cubicBezTo>
                  <a:pt x="3748" y="1380187"/>
                  <a:pt x="0" y="1396845"/>
                  <a:pt x="0" y="1370192"/>
                </a:cubicBezTo>
                <a:cubicBezTo>
                  <a:pt x="3748" y="1373522"/>
                  <a:pt x="3748" y="1366859"/>
                  <a:pt x="7497" y="1366859"/>
                </a:cubicBezTo>
                <a:close/>
                <a:moveTo>
                  <a:pt x="144099" y="1362996"/>
                </a:moveTo>
                <a:lnTo>
                  <a:pt x="143375" y="1365219"/>
                </a:lnTo>
                <a:lnTo>
                  <a:pt x="143835" y="1365035"/>
                </a:lnTo>
                <a:lnTo>
                  <a:pt x="144613" y="1364045"/>
                </a:lnTo>
                <a:close/>
                <a:moveTo>
                  <a:pt x="160759" y="1361862"/>
                </a:moveTo>
                <a:cubicBezTo>
                  <a:pt x="167422" y="1365194"/>
                  <a:pt x="160759" y="1385184"/>
                  <a:pt x="164090" y="1391848"/>
                </a:cubicBezTo>
                <a:cubicBezTo>
                  <a:pt x="160759" y="1391848"/>
                  <a:pt x="160759" y="1385184"/>
                  <a:pt x="157427" y="1381852"/>
                </a:cubicBezTo>
                <a:cubicBezTo>
                  <a:pt x="160759" y="1381852"/>
                  <a:pt x="164090" y="1375189"/>
                  <a:pt x="160759" y="1371857"/>
                </a:cubicBezTo>
                <a:cubicBezTo>
                  <a:pt x="160759" y="1368525"/>
                  <a:pt x="160759" y="1365194"/>
                  <a:pt x="160759" y="1361862"/>
                </a:cubicBezTo>
                <a:close/>
                <a:moveTo>
                  <a:pt x="69967" y="1361862"/>
                </a:moveTo>
                <a:cubicBezTo>
                  <a:pt x="74965" y="1361862"/>
                  <a:pt x="74965" y="1365609"/>
                  <a:pt x="74965" y="1365609"/>
                </a:cubicBezTo>
                <a:cubicBezTo>
                  <a:pt x="74965" y="1373107"/>
                  <a:pt x="69967" y="1376855"/>
                  <a:pt x="69967" y="1373107"/>
                </a:cubicBezTo>
                <a:cubicBezTo>
                  <a:pt x="69967" y="1369357"/>
                  <a:pt x="69967" y="1369357"/>
                  <a:pt x="69967" y="1361862"/>
                </a:cubicBezTo>
                <a:close/>
                <a:moveTo>
                  <a:pt x="2528815" y="1356864"/>
                </a:moveTo>
                <a:cubicBezTo>
                  <a:pt x="2531315" y="1359863"/>
                  <a:pt x="2531315" y="1362861"/>
                  <a:pt x="2531315" y="1368858"/>
                </a:cubicBezTo>
                <a:cubicBezTo>
                  <a:pt x="2528815" y="1371857"/>
                  <a:pt x="2528815" y="1368858"/>
                  <a:pt x="2528815" y="1359863"/>
                </a:cubicBezTo>
                <a:cubicBezTo>
                  <a:pt x="2528815" y="1359863"/>
                  <a:pt x="2528815" y="1359863"/>
                  <a:pt x="2528815" y="1356864"/>
                </a:cubicBezTo>
                <a:close/>
                <a:moveTo>
                  <a:pt x="141129" y="1346329"/>
                </a:moveTo>
                <a:lnTo>
                  <a:pt x="134989" y="1355757"/>
                </a:lnTo>
                <a:lnTo>
                  <a:pt x="134989" y="1357217"/>
                </a:lnTo>
                <a:lnTo>
                  <a:pt x="135181" y="1361869"/>
                </a:lnTo>
                <a:lnTo>
                  <a:pt x="134989" y="1362529"/>
                </a:lnTo>
                <a:lnTo>
                  <a:pt x="134989" y="1379376"/>
                </a:lnTo>
                <a:cubicBezTo>
                  <a:pt x="138359" y="1382749"/>
                  <a:pt x="138359" y="1372628"/>
                  <a:pt x="138359" y="1365879"/>
                </a:cubicBezTo>
                <a:lnTo>
                  <a:pt x="138367" y="1365852"/>
                </a:lnTo>
                <a:lnTo>
                  <a:pt x="137436" y="1362996"/>
                </a:lnTo>
                <a:lnTo>
                  <a:pt x="139245" y="1362996"/>
                </a:lnTo>
                <a:lnTo>
                  <a:pt x="141729" y="1354914"/>
                </a:lnTo>
                <a:lnTo>
                  <a:pt x="143215" y="1352310"/>
                </a:lnTo>
                <a:lnTo>
                  <a:pt x="144099" y="1349367"/>
                </a:lnTo>
                <a:close/>
                <a:moveTo>
                  <a:pt x="147293" y="1345184"/>
                </a:moveTo>
                <a:lnTo>
                  <a:pt x="145766" y="1352350"/>
                </a:lnTo>
                <a:lnTo>
                  <a:pt x="147643" y="1360185"/>
                </a:lnTo>
                <a:lnTo>
                  <a:pt x="148469" y="1359131"/>
                </a:lnTo>
                <a:lnTo>
                  <a:pt x="147776" y="1360747"/>
                </a:lnTo>
                <a:lnTo>
                  <a:pt x="150552" y="1372335"/>
                </a:lnTo>
                <a:lnTo>
                  <a:pt x="150956" y="1371695"/>
                </a:lnTo>
                <a:lnTo>
                  <a:pt x="152233" y="1361575"/>
                </a:lnTo>
                <a:lnTo>
                  <a:pt x="151839" y="1345635"/>
                </a:lnTo>
                <a:cubicBezTo>
                  <a:pt x="151839" y="1342260"/>
                  <a:pt x="148469" y="1349008"/>
                  <a:pt x="148469" y="1349008"/>
                </a:cubicBezTo>
                <a:close/>
                <a:moveTo>
                  <a:pt x="2529480" y="1341153"/>
                </a:moveTo>
                <a:lnTo>
                  <a:pt x="2529363" y="1341849"/>
                </a:lnTo>
                <a:cubicBezTo>
                  <a:pt x="2529035" y="1343485"/>
                  <a:pt x="2528817" y="1344162"/>
                  <a:pt x="2528817" y="1343259"/>
                </a:cubicBezTo>
                <a:close/>
                <a:moveTo>
                  <a:pt x="2679996" y="1331874"/>
                </a:moveTo>
                <a:cubicBezTo>
                  <a:pt x="2679996" y="1341965"/>
                  <a:pt x="2679996" y="1355421"/>
                  <a:pt x="2679996" y="1365512"/>
                </a:cubicBezTo>
                <a:cubicBezTo>
                  <a:pt x="2679996" y="1378967"/>
                  <a:pt x="2679996" y="1389060"/>
                  <a:pt x="2683744" y="1399151"/>
                </a:cubicBezTo>
                <a:cubicBezTo>
                  <a:pt x="2683744" y="1402515"/>
                  <a:pt x="2679996" y="1399151"/>
                  <a:pt x="2679996" y="1399151"/>
                </a:cubicBezTo>
                <a:cubicBezTo>
                  <a:pt x="2679996" y="1409242"/>
                  <a:pt x="2683744" y="1402515"/>
                  <a:pt x="2683744" y="1412606"/>
                </a:cubicBezTo>
                <a:cubicBezTo>
                  <a:pt x="2679996" y="1412606"/>
                  <a:pt x="2679996" y="1415970"/>
                  <a:pt x="2679996" y="1419334"/>
                </a:cubicBezTo>
                <a:cubicBezTo>
                  <a:pt x="2676247" y="1415970"/>
                  <a:pt x="2676247" y="1395787"/>
                  <a:pt x="2676247" y="1385694"/>
                </a:cubicBezTo>
                <a:cubicBezTo>
                  <a:pt x="2679996" y="1368876"/>
                  <a:pt x="2679996" y="1345329"/>
                  <a:pt x="2679996" y="1331874"/>
                </a:cubicBezTo>
                <a:close/>
                <a:moveTo>
                  <a:pt x="145099" y="1328847"/>
                </a:moveTo>
                <a:lnTo>
                  <a:pt x="145077" y="1328866"/>
                </a:lnTo>
                <a:lnTo>
                  <a:pt x="141908" y="1343318"/>
                </a:lnTo>
                <a:lnTo>
                  <a:pt x="145099" y="1335921"/>
                </a:lnTo>
                <a:close/>
                <a:moveTo>
                  <a:pt x="165319" y="1328764"/>
                </a:moveTo>
                <a:cubicBezTo>
                  <a:pt x="161949" y="1335512"/>
                  <a:pt x="165319" y="1335512"/>
                  <a:pt x="165319" y="1335512"/>
                </a:cubicBezTo>
                <a:cubicBezTo>
                  <a:pt x="165319" y="1342260"/>
                  <a:pt x="161949" y="1345635"/>
                  <a:pt x="165319" y="1352383"/>
                </a:cubicBezTo>
                <a:cubicBezTo>
                  <a:pt x="165319" y="1352383"/>
                  <a:pt x="155209" y="1352383"/>
                  <a:pt x="155209" y="1355757"/>
                </a:cubicBezTo>
                <a:cubicBezTo>
                  <a:pt x="151839" y="1365879"/>
                  <a:pt x="158579" y="1396247"/>
                  <a:pt x="158579" y="1406370"/>
                </a:cubicBezTo>
                <a:cubicBezTo>
                  <a:pt x="156895" y="1399622"/>
                  <a:pt x="154367" y="1390343"/>
                  <a:pt x="152681" y="1379798"/>
                </a:cubicBezTo>
                <a:lnTo>
                  <a:pt x="152425" y="1369378"/>
                </a:lnTo>
                <a:lnTo>
                  <a:pt x="152285" y="1370031"/>
                </a:lnTo>
                <a:lnTo>
                  <a:pt x="150764" y="1380034"/>
                </a:lnTo>
                <a:lnTo>
                  <a:pt x="150141" y="1380034"/>
                </a:lnTo>
                <a:lnTo>
                  <a:pt x="148680" y="1386850"/>
                </a:lnTo>
                <a:lnTo>
                  <a:pt x="148046" y="1380034"/>
                </a:lnTo>
                <a:lnTo>
                  <a:pt x="147432" y="1380034"/>
                </a:lnTo>
                <a:lnTo>
                  <a:pt x="147432" y="1369812"/>
                </a:lnTo>
                <a:lnTo>
                  <a:pt x="145548" y="1365957"/>
                </a:lnTo>
                <a:lnTo>
                  <a:pt x="138359" y="1382749"/>
                </a:lnTo>
                <a:cubicBezTo>
                  <a:pt x="138359" y="1389499"/>
                  <a:pt x="138359" y="1389499"/>
                  <a:pt x="138359" y="1399622"/>
                </a:cubicBezTo>
                <a:cubicBezTo>
                  <a:pt x="138359" y="1392872"/>
                  <a:pt x="134989" y="1396247"/>
                  <a:pt x="134989" y="1406370"/>
                </a:cubicBezTo>
                <a:cubicBezTo>
                  <a:pt x="134989" y="1399622"/>
                  <a:pt x="131619" y="1406370"/>
                  <a:pt x="131619" y="1399622"/>
                </a:cubicBezTo>
                <a:lnTo>
                  <a:pt x="128436" y="1406348"/>
                </a:lnTo>
                <a:lnTo>
                  <a:pt x="128436" y="1442800"/>
                </a:lnTo>
                <a:cubicBezTo>
                  <a:pt x="128436" y="1459661"/>
                  <a:pt x="131808" y="1476521"/>
                  <a:pt x="135181" y="1496754"/>
                </a:cubicBezTo>
                <a:cubicBezTo>
                  <a:pt x="136867" y="1488323"/>
                  <a:pt x="135181" y="1475677"/>
                  <a:pt x="134337" y="1464297"/>
                </a:cubicBezTo>
                <a:lnTo>
                  <a:pt x="138335" y="1440710"/>
                </a:lnTo>
                <a:lnTo>
                  <a:pt x="137436" y="1440574"/>
                </a:lnTo>
                <a:lnTo>
                  <a:pt x="138428" y="1440160"/>
                </a:lnTo>
                <a:lnTo>
                  <a:pt x="138553" y="1439428"/>
                </a:lnTo>
                <a:cubicBezTo>
                  <a:pt x="141926" y="1429312"/>
                  <a:pt x="135181" y="1436055"/>
                  <a:pt x="135181" y="1432683"/>
                </a:cubicBezTo>
                <a:cubicBezTo>
                  <a:pt x="135181" y="1429312"/>
                  <a:pt x="138553" y="1425940"/>
                  <a:pt x="141926" y="1422567"/>
                </a:cubicBezTo>
                <a:lnTo>
                  <a:pt x="141926" y="1429312"/>
                </a:lnTo>
                <a:lnTo>
                  <a:pt x="141926" y="1438704"/>
                </a:lnTo>
                <a:lnTo>
                  <a:pt x="144934" y="1437450"/>
                </a:lnTo>
                <a:cubicBezTo>
                  <a:pt x="144934" y="1442136"/>
                  <a:pt x="143997" y="1442136"/>
                  <a:pt x="142590" y="1441355"/>
                </a:cubicBezTo>
                <a:lnTo>
                  <a:pt x="141926" y="1441254"/>
                </a:lnTo>
                <a:lnTo>
                  <a:pt x="141926" y="1459661"/>
                </a:lnTo>
                <a:cubicBezTo>
                  <a:pt x="141926" y="1449545"/>
                  <a:pt x="145297" y="1446172"/>
                  <a:pt x="145297" y="1459661"/>
                </a:cubicBezTo>
                <a:cubicBezTo>
                  <a:pt x="152042" y="1452916"/>
                  <a:pt x="141926" y="1412450"/>
                  <a:pt x="152042" y="1415824"/>
                </a:cubicBezTo>
                <a:cubicBezTo>
                  <a:pt x="152042" y="1419195"/>
                  <a:pt x="152042" y="1419195"/>
                  <a:pt x="155415" y="1419195"/>
                </a:cubicBezTo>
                <a:cubicBezTo>
                  <a:pt x="148671" y="1422567"/>
                  <a:pt x="155415" y="1446172"/>
                  <a:pt x="152042" y="1446172"/>
                </a:cubicBezTo>
                <a:cubicBezTo>
                  <a:pt x="155415" y="1452916"/>
                  <a:pt x="152042" y="1463033"/>
                  <a:pt x="155415" y="1466405"/>
                </a:cubicBezTo>
                <a:lnTo>
                  <a:pt x="155368" y="1466866"/>
                </a:lnTo>
                <a:lnTo>
                  <a:pt x="156840" y="1464656"/>
                </a:lnTo>
                <a:lnTo>
                  <a:pt x="156725" y="1464313"/>
                </a:lnTo>
                <a:cubicBezTo>
                  <a:pt x="155552" y="1457650"/>
                  <a:pt x="155552" y="1450985"/>
                  <a:pt x="158677" y="1449320"/>
                </a:cubicBezTo>
                <a:lnTo>
                  <a:pt x="159930" y="1460016"/>
                </a:lnTo>
                <a:lnTo>
                  <a:pt x="161949" y="1456982"/>
                </a:lnTo>
                <a:cubicBezTo>
                  <a:pt x="161949" y="1450234"/>
                  <a:pt x="158579" y="1443486"/>
                  <a:pt x="155209" y="1446859"/>
                </a:cubicBezTo>
                <a:lnTo>
                  <a:pt x="155351" y="1443159"/>
                </a:lnTo>
                <a:lnTo>
                  <a:pt x="154927" y="1444324"/>
                </a:lnTo>
                <a:cubicBezTo>
                  <a:pt x="152429" y="1437451"/>
                  <a:pt x="157427" y="1437451"/>
                  <a:pt x="157427" y="1427143"/>
                </a:cubicBezTo>
                <a:lnTo>
                  <a:pt x="157427" y="1427144"/>
                </a:lnTo>
                <a:lnTo>
                  <a:pt x="157427" y="1432296"/>
                </a:lnTo>
                <a:lnTo>
                  <a:pt x="158579" y="1429989"/>
                </a:lnTo>
                <a:lnTo>
                  <a:pt x="157427" y="1434989"/>
                </a:lnTo>
                <a:lnTo>
                  <a:pt x="157427" y="1436176"/>
                </a:lnTo>
                <a:lnTo>
                  <a:pt x="158579" y="1443486"/>
                </a:lnTo>
                <a:cubicBezTo>
                  <a:pt x="161949" y="1446859"/>
                  <a:pt x="161949" y="1426614"/>
                  <a:pt x="158579" y="1423241"/>
                </a:cubicBezTo>
                <a:cubicBezTo>
                  <a:pt x="158579" y="1423241"/>
                  <a:pt x="161949" y="1419866"/>
                  <a:pt x="161949" y="1433363"/>
                </a:cubicBezTo>
                <a:cubicBezTo>
                  <a:pt x="168690" y="1416493"/>
                  <a:pt x="161949" y="1386124"/>
                  <a:pt x="172061" y="1379376"/>
                </a:cubicBezTo>
                <a:cubicBezTo>
                  <a:pt x="168690" y="1369253"/>
                  <a:pt x="172061" y="1369253"/>
                  <a:pt x="168690" y="1362505"/>
                </a:cubicBezTo>
                <a:lnTo>
                  <a:pt x="168690" y="1328764"/>
                </a:lnTo>
                <a:cubicBezTo>
                  <a:pt x="168690" y="1328764"/>
                  <a:pt x="168690" y="1328764"/>
                  <a:pt x="165319" y="1328764"/>
                </a:cubicBezTo>
                <a:close/>
                <a:moveTo>
                  <a:pt x="2580172" y="1321403"/>
                </a:moveTo>
                <a:cubicBezTo>
                  <a:pt x="2583545" y="1318032"/>
                  <a:pt x="2583545" y="1328148"/>
                  <a:pt x="2583545" y="1334892"/>
                </a:cubicBezTo>
                <a:cubicBezTo>
                  <a:pt x="2583545" y="1331520"/>
                  <a:pt x="2586917" y="1334892"/>
                  <a:pt x="2586917" y="1324777"/>
                </a:cubicBezTo>
                <a:cubicBezTo>
                  <a:pt x="2593662" y="1334892"/>
                  <a:pt x="2597035" y="1334892"/>
                  <a:pt x="2603780" y="1324777"/>
                </a:cubicBezTo>
                <a:cubicBezTo>
                  <a:pt x="2603780" y="1331520"/>
                  <a:pt x="2600407" y="1334892"/>
                  <a:pt x="2597035" y="1341636"/>
                </a:cubicBezTo>
                <a:cubicBezTo>
                  <a:pt x="2597035" y="1355125"/>
                  <a:pt x="2600407" y="1345008"/>
                  <a:pt x="2603780" y="1341636"/>
                </a:cubicBezTo>
                <a:cubicBezTo>
                  <a:pt x="2603780" y="1351753"/>
                  <a:pt x="2600407" y="1358498"/>
                  <a:pt x="2600407" y="1365241"/>
                </a:cubicBezTo>
                <a:cubicBezTo>
                  <a:pt x="2597035" y="1368613"/>
                  <a:pt x="2600407" y="1351753"/>
                  <a:pt x="2597035" y="1348381"/>
                </a:cubicBezTo>
                <a:cubicBezTo>
                  <a:pt x="2597035" y="1351753"/>
                  <a:pt x="2597035" y="1355125"/>
                  <a:pt x="2593662" y="1355125"/>
                </a:cubicBezTo>
                <a:cubicBezTo>
                  <a:pt x="2593662" y="1365241"/>
                  <a:pt x="2597035" y="1365241"/>
                  <a:pt x="2600407" y="1371986"/>
                </a:cubicBezTo>
                <a:cubicBezTo>
                  <a:pt x="2597035" y="1378729"/>
                  <a:pt x="2597035" y="1368613"/>
                  <a:pt x="2593662" y="1371986"/>
                </a:cubicBezTo>
                <a:cubicBezTo>
                  <a:pt x="2590290" y="1382102"/>
                  <a:pt x="2593662" y="1375358"/>
                  <a:pt x="2593662" y="1385474"/>
                </a:cubicBezTo>
                <a:cubicBezTo>
                  <a:pt x="2590290" y="1385474"/>
                  <a:pt x="2590290" y="1388846"/>
                  <a:pt x="2586917" y="1395591"/>
                </a:cubicBezTo>
                <a:cubicBezTo>
                  <a:pt x="2583545" y="1398962"/>
                  <a:pt x="2583545" y="1409079"/>
                  <a:pt x="2580172" y="1415824"/>
                </a:cubicBezTo>
                <a:cubicBezTo>
                  <a:pt x="2580172" y="1412450"/>
                  <a:pt x="2580172" y="1402334"/>
                  <a:pt x="2576800" y="1405707"/>
                </a:cubicBezTo>
                <a:cubicBezTo>
                  <a:pt x="2573427" y="1409079"/>
                  <a:pt x="2573427" y="1419195"/>
                  <a:pt x="2570055" y="1425940"/>
                </a:cubicBezTo>
                <a:cubicBezTo>
                  <a:pt x="2568370" y="1425940"/>
                  <a:pt x="2568370" y="1423411"/>
                  <a:pt x="2568370" y="1420460"/>
                </a:cubicBezTo>
                <a:lnTo>
                  <a:pt x="2567119" y="1414516"/>
                </a:lnTo>
                <a:lnTo>
                  <a:pt x="2568166" y="1411372"/>
                </a:lnTo>
                <a:lnTo>
                  <a:pt x="2571320" y="1409079"/>
                </a:lnTo>
                <a:cubicBezTo>
                  <a:pt x="2572584" y="1406550"/>
                  <a:pt x="2573427" y="1402335"/>
                  <a:pt x="2573427" y="1395591"/>
                </a:cubicBezTo>
                <a:lnTo>
                  <a:pt x="2568166" y="1411372"/>
                </a:lnTo>
                <a:lnTo>
                  <a:pt x="2566684" y="1412450"/>
                </a:lnTo>
                <a:lnTo>
                  <a:pt x="2567119" y="1414516"/>
                </a:lnTo>
                <a:lnTo>
                  <a:pt x="2566261" y="1417087"/>
                </a:lnTo>
                <a:cubicBezTo>
                  <a:pt x="2563311" y="1423410"/>
                  <a:pt x="2559938" y="1429311"/>
                  <a:pt x="2556566" y="1436055"/>
                </a:cubicBezTo>
                <a:cubicBezTo>
                  <a:pt x="2554880" y="1434369"/>
                  <a:pt x="2554036" y="1430154"/>
                  <a:pt x="2553614" y="1424253"/>
                </a:cubicBezTo>
                <a:lnTo>
                  <a:pt x="2553569" y="1421830"/>
                </a:lnTo>
                <a:lnTo>
                  <a:pt x="2551305" y="1420897"/>
                </a:lnTo>
                <a:lnTo>
                  <a:pt x="2553444" y="1415380"/>
                </a:lnTo>
                <a:lnTo>
                  <a:pt x="2553194" y="1402334"/>
                </a:lnTo>
                <a:cubicBezTo>
                  <a:pt x="2553194" y="1398962"/>
                  <a:pt x="2553194" y="1402334"/>
                  <a:pt x="2553194" y="1398962"/>
                </a:cubicBezTo>
                <a:cubicBezTo>
                  <a:pt x="2559939" y="1382102"/>
                  <a:pt x="2553194" y="1388846"/>
                  <a:pt x="2549821" y="1375358"/>
                </a:cubicBezTo>
                <a:cubicBezTo>
                  <a:pt x="2549821" y="1375358"/>
                  <a:pt x="2559939" y="1365241"/>
                  <a:pt x="2556566" y="1378729"/>
                </a:cubicBezTo>
                <a:cubicBezTo>
                  <a:pt x="2559939" y="1368613"/>
                  <a:pt x="2559939" y="1348381"/>
                  <a:pt x="2556566" y="1338265"/>
                </a:cubicBezTo>
                <a:cubicBezTo>
                  <a:pt x="2563311" y="1338265"/>
                  <a:pt x="2563311" y="1331520"/>
                  <a:pt x="2563311" y="1324777"/>
                </a:cubicBezTo>
                <a:cubicBezTo>
                  <a:pt x="2563311" y="1334892"/>
                  <a:pt x="2563311" y="1334892"/>
                  <a:pt x="2563311" y="1345008"/>
                </a:cubicBezTo>
                <a:cubicBezTo>
                  <a:pt x="2563311" y="1345008"/>
                  <a:pt x="2563311" y="1345008"/>
                  <a:pt x="2559939" y="1345008"/>
                </a:cubicBezTo>
                <a:cubicBezTo>
                  <a:pt x="2559939" y="1361869"/>
                  <a:pt x="2563311" y="1358498"/>
                  <a:pt x="2559939" y="1371986"/>
                </a:cubicBezTo>
                <a:cubicBezTo>
                  <a:pt x="2563311" y="1365241"/>
                  <a:pt x="2566684" y="1348381"/>
                  <a:pt x="2566684" y="1328148"/>
                </a:cubicBezTo>
                <a:cubicBezTo>
                  <a:pt x="2566684" y="1328148"/>
                  <a:pt x="2566684" y="1328148"/>
                  <a:pt x="2566684" y="1324777"/>
                </a:cubicBezTo>
                <a:cubicBezTo>
                  <a:pt x="2566684" y="1324777"/>
                  <a:pt x="2566684" y="1324777"/>
                  <a:pt x="2570055" y="1324777"/>
                </a:cubicBezTo>
                <a:cubicBezTo>
                  <a:pt x="2570055" y="1331520"/>
                  <a:pt x="2570055" y="1331520"/>
                  <a:pt x="2570055" y="1334892"/>
                </a:cubicBezTo>
                <a:cubicBezTo>
                  <a:pt x="2570055" y="1334892"/>
                  <a:pt x="2570055" y="1328148"/>
                  <a:pt x="2573427" y="1324777"/>
                </a:cubicBezTo>
                <a:cubicBezTo>
                  <a:pt x="2573427" y="1328148"/>
                  <a:pt x="2573427" y="1328148"/>
                  <a:pt x="2576800" y="1334892"/>
                </a:cubicBezTo>
                <a:cubicBezTo>
                  <a:pt x="2573427" y="1341636"/>
                  <a:pt x="2573427" y="1348381"/>
                  <a:pt x="2573427" y="1361869"/>
                </a:cubicBezTo>
                <a:cubicBezTo>
                  <a:pt x="2570055" y="1361869"/>
                  <a:pt x="2570055" y="1348381"/>
                  <a:pt x="2570055" y="1345008"/>
                </a:cubicBezTo>
                <a:cubicBezTo>
                  <a:pt x="2566684" y="1355125"/>
                  <a:pt x="2570055" y="1368613"/>
                  <a:pt x="2570055" y="1378729"/>
                </a:cubicBezTo>
                <a:cubicBezTo>
                  <a:pt x="2570055" y="1378729"/>
                  <a:pt x="2570055" y="1378729"/>
                  <a:pt x="2573427" y="1378729"/>
                </a:cubicBezTo>
                <a:cubicBezTo>
                  <a:pt x="2576800" y="1375358"/>
                  <a:pt x="2580172" y="1358498"/>
                  <a:pt x="2580172" y="1375358"/>
                </a:cubicBezTo>
                <a:cubicBezTo>
                  <a:pt x="2583545" y="1368613"/>
                  <a:pt x="2580172" y="1368613"/>
                  <a:pt x="2580172" y="1358498"/>
                </a:cubicBezTo>
                <a:cubicBezTo>
                  <a:pt x="2580172" y="1355125"/>
                  <a:pt x="2583545" y="1358498"/>
                  <a:pt x="2583545" y="1361869"/>
                </a:cubicBezTo>
                <a:cubicBezTo>
                  <a:pt x="2590290" y="1351753"/>
                  <a:pt x="2583545" y="1331520"/>
                  <a:pt x="2576800" y="1334892"/>
                </a:cubicBezTo>
                <a:cubicBezTo>
                  <a:pt x="2580172" y="1328148"/>
                  <a:pt x="2580172" y="1331520"/>
                  <a:pt x="2580172" y="1321403"/>
                </a:cubicBezTo>
                <a:close/>
                <a:moveTo>
                  <a:pt x="2539312" y="1314383"/>
                </a:moveTo>
                <a:cubicBezTo>
                  <a:pt x="2542810" y="1314383"/>
                  <a:pt x="2539312" y="1317992"/>
                  <a:pt x="2539312" y="1321602"/>
                </a:cubicBezTo>
                <a:cubicBezTo>
                  <a:pt x="2542810" y="1325211"/>
                  <a:pt x="2542810" y="1325211"/>
                  <a:pt x="2546309" y="1325211"/>
                </a:cubicBezTo>
                <a:cubicBezTo>
                  <a:pt x="2542810" y="1336041"/>
                  <a:pt x="2542810" y="1343259"/>
                  <a:pt x="2539312" y="1346869"/>
                </a:cubicBezTo>
                <a:cubicBezTo>
                  <a:pt x="2539312" y="1328820"/>
                  <a:pt x="2535813" y="1343259"/>
                  <a:pt x="2539312" y="1332430"/>
                </a:cubicBezTo>
                <a:cubicBezTo>
                  <a:pt x="2534064" y="1337845"/>
                  <a:pt x="2532751" y="1333107"/>
                  <a:pt x="2530948" y="1336491"/>
                </a:cubicBezTo>
                <a:lnTo>
                  <a:pt x="2529480" y="1341153"/>
                </a:lnTo>
                <a:lnTo>
                  <a:pt x="2530565" y="1334686"/>
                </a:lnTo>
                <a:cubicBezTo>
                  <a:pt x="2531440" y="1328821"/>
                  <a:pt x="2532314" y="1321602"/>
                  <a:pt x="2532314" y="1317992"/>
                </a:cubicBezTo>
                <a:cubicBezTo>
                  <a:pt x="2535813" y="1332430"/>
                  <a:pt x="2539312" y="1325211"/>
                  <a:pt x="2539312" y="1314383"/>
                </a:cubicBezTo>
                <a:close/>
                <a:moveTo>
                  <a:pt x="2756990" y="1299640"/>
                </a:moveTo>
                <a:cubicBezTo>
                  <a:pt x="2758396" y="1299640"/>
                  <a:pt x="2759334" y="1303138"/>
                  <a:pt x="2757459" y="1311885"/>
                </a:cubicBezTo>
                <a:cubicBezTo>
                  <a:pt x="2753710" y="1311885"/>
                  <a:pt x="2753710" y="1308386"/>
                  <a:pt x="2753710" y="1308386"/>
                </a:cubicBezTo>
                <a:cubicBezTo>
                  <a:pt x="2753710" y="1303138"/>
                  <a:pt x="2755584" y="1299640"/>
                  <a:pt x="2756990" y="1299640"/>
                </a:cubicBezTo>
                <a:close/>
                <a:moveTo>
                  <a:pt x="2761207" y="1299390"/>
                </a:moveTo>
                <a:cubicBezTo>
                  <a:pt x="2761207" y="1299390"/>
                  <a:pt x="2763706" y="1299390"/>
                  <a:pt x="2763706" y="1304388"/>
                </a:cubicBezTo>
                <a:cubicBezTo>
                  <a:pt x="2761207" y="1304388"/>
                  <a:pt x="2761207" y="1304388"/>
                  <a:pt x="2761207" y="1304388"/>
                </a:cubicBezTo>
                <a:cubicBezTo>
                  <a:pt x="2761207" y="1304388"/>
                  <a:pt x="2761207" y="1301888"/>
                  <a:pt x="2761207" y="1299390"/>
                </a:cubicBezTo>
                <a:close/>
                <a:moveTo>
                  <a:pt x="87806" y="1282650"/>
                </a:moveTo>
                <a:lnTo>
                  <a:pt x="87806" y="1298395"/>
                </a:lnTo>
                <a:cubicBezTo>
                  <a:pt x="87806" y="1298395"/>
                  <a:pt x="87806" y="1298395"/>
                  <a:pt x="84436" y="1298395"/>
                </a:cubicBezTo>
                <a:close/>
                <a:moveTo>
                  <a:pt x="2778699" y="1281898"/>
                </a:moveTo>
                <a:cubicBezTo>
                  <a:pt x="2786195" y="1281898"/>
                  <a:pt x="2778699" y="1288323"/>
                  <a:pt x="2778699" y="1297962"/>
                </a:cubicBezTo>
                <a:cubicBezTo>
                  <a:pt x="2778699" y="1297962"/>
                  <a:pt x="2771202" y="1304388"/>
                  <a:pt x="2774950" y="1294748"/>
                </a:cubicBezTo>
                <a:cubicBezTo>
                  <a:pt x="2778699" y="1291536"/>
                  <a:pt x="2778699" y="1291536"/>
                  <a:pt x="2778699" y="1291536"/>
                </a:cubicBezTo>
                <a:cubicBezTo>
                  <a:pt x="2778699" y="1291536"/>
                  <a:pt x="2778699" y="1281898"/>
                  <a:pt x="2778699" y="1281898"/>
                </a:cubicBezTo>
                <a:close/>
                <a:moveTo>
                  <a:pt x="87806" y="1279275"/>
                </a:moveTo>
                <a:lnTo>
                  <a:pt x="88226" y="1280681"/>
                </a:lnTo>
                <a:lnTo>
                  <a:pt x="87806" y="1282650"/>
                </a:lnTo>
                <a:close/>
                <a:moveTo>
                  <a:pt x="12495" y="1266906"/>
                </a:moveTo>
                <a:cubicBezTo>
                  <a:pt x="12495" y="1266906"/>
                  <a:pt x="12495" y="1270405"/>
                  <a:pt x="12495" y="1277402"/>
                </a:cubicBezTo>
                <a:cubicBezTo>
                  <a:pt x="9995" y="1273903"/>
                  <a:pt x="12495" y="1284399"/>
                  <a:pt x="9995" y="1284399"/>
                </a:cubicBezTo>
                <a:cubicBezTo>
                  <a:pt x="9995" y="1270405"/>
                  <a:pt x="12495" y="1277402"/>
                  <a:pt x="12495" y="1266906"/>
                </a:cubicBezTo>
                <a:close/>
                <a:moveTo>
                  <a:pt x="2565121" y="1259770"/>
                </a:moveTo>
                <a:lnTo>
                  <a:pt x="2565465" y="1266906"/>
                </a:lnTo>
                <a:cubicBezTo>
                  <a:pt x="2563799" y="1266906"/>
                  <a:pt x="2563799" y="1266157"/>
                  <a:pt x="2564216" y="1264657"/>
                </a:cubicBezTo>
                <a:close/>
                <a:moveTo>
                  <a:pt x="2565465" y="1257910"/>
                </a:moveTo>
                <a:lnTo>
                  <a:pt x="2565121" y="1259770"/>
                </a:lnTo>
                <a:lnTo>
                  <a:pt x="2565081" y="1258949"/>
                </a:lnTo>
                <a:close/>
                <a:moveTo>
                  <a:pt x="2562133" y="1251913"/>
                </a:moveTo>
                <a:cubicBezTo>
                  <a:pt x="2562133" y="1253412"/>
                  <a:pt x="2563800" y="1255661"/>
                  <a:pt x="2565048" y="1258285"/>
                </a:cubicBezTo>
                <a:lnTo>
                  <a:pt x="2565081" y="1258949"/>
                </a:lnTo>
                <a:lnTo>
                  <a:pt x="2562133" y="1266906"/>
                </a:lnTo>
                <a:cubicBezTo>
                  <a:pt x="2558802" y="1263908"/>
                  <a:pt x="2562133" y="1257910"/>
                  <a:pt x="2562133" y="1251913"/>
                </a:cubicBezTo>
                <a:close/>
                <a:moveTo>
                  <a:pt x="99953" y="1246914"/>
                </a:moveTo>
                <a:cubicBezTo>
                  <a:pt x="103701" y="1250662"/>
                  <a:pt x="107451" y="1246914"/>
                  <a:pt x="107451" y="1261907"/>
                </a:cubicBezTo>
                <a:cubicBezTo>
                  <a:pt x="103701" y="1261907"/>
                  <a:pt x="99953" y="1254410"/>
                  <a:pt x="99953" y="1246914"/>
                </a:cubicBezTo>
                <a:close/>
                <a:moveTo>
                  <a:pt x="2556566" y="1230356"/>
                </a:moveTo>
                <a:lnTo>
                  <a:pt x="2556800" y="1230679"/>
                </a:lnTo>
                <a:lnTo>
                  <a:pt x="2556717" y="1231767"/>
                </a:lnTo>
                <a:close/>
                <a:moveTo>
                  <a:pt x="106950" y="1223591"/>
                </a:moveTo>
                <a:lnTo>
                  <a:pt x="106950" y="1230256"/>
                </a:lnTo>
                <a:cubicBezTo>
                  <a:pt x="106950" y="1236919"/>
                  <a:pt x="103451" y="1230256"/>
                  <a:pt x="106950" y="1223591"/>
                </a:cubicBezTo>
                <a:close/>
                <a:moveTo>
                  <a:pt x="2559939" y="1220240"/>
                </a:moveTo>
                <a:cubicBezTo>
                  <a:pt x="2563311" y="1223613"/>
                  <a:pt x="2563311" y="1223613"/>
                  <a:pt x="2570055" y="1220240"/>
                </a:cubicBezTo>
                <a:cubicBezTo>
                  <a:pt x="2566684" y="1223613"/>
                  <a:pt x="2566684" y="1233728"/>
                  <a:pt x="2566684" y="1237101"/>
                </a:cubicBezTo>
                <a:cubicBezTo>
                  <a:pt x="2563311" y="1237101"/>
                  <a:pt x="2563311" y="1226985"/>
                  <a:pt x="2563311" y="1226985"/>
                </a:cubicBezTo>
                <a:cubicBezTo>
                  <a:pt x="2561625" y="1230356"/>
                  <a:pt x="2560781" y="1233728"/>
                  <a:pt x="2559939" y="1234994"/>
                </a:cubicBezTo>
                <a:lnTo>
                  <a:pt x="2556800" y="1230679"/>
                </a:lnTo>
                <a:lnTo>
                  <a:pt x="2556988" y="1228249"/>
                </a:lnTo>
                <a:cubicBezTo>
                  <a:pt x="2558253" y="1226985"/>
                  <a:pt x="2559939" y="1225299"/>
                  <a:pt x="2559939" y="1220240"/>
                </a:cubicBezTo>
                <a:close/>
                <a:moveTo>
                  <a:pt x="27488" y="1194439"/>
                </a:moveTo>
                <a:cubicBezTo>
                  <a:pt x="27488" y="1201186"/>
                  <a:pt x="20491" y="1218054"/>
                  <a:pt x="23989" y="1211307"/>
                </a:cubicBezTo>
                <a:cubicBezTo>
                  <a:pt x="20491" y="1214680"/>
                  <a:pt x="23989" y="1231548"/>
                  <a:pt x="16992" y="1231548"/>
                </a:cubicBezTo>
                <a:cubicBezTo>
                  <a:pt x="16992" y="1241668"/>
                  <a:pt x="20491" y="1238294"/>
                  <a:pt x="16992" y="1248414"/>
                </a:cubicBezTo>
                <a:cubicBezTo>
                  <a:pt x="13493" y="1248414"/>
                  <a:pt x="16992" y="1261909"/>
                  <a:pt x="9995" y="1261909"/>
                </a:cubicBezTo>
                <a:cubicBezTo>
                  <a:pt x="16992" y="1241668"/>
                  <a:pt x="16992" y="1207934"/>
                  <a:pt x="27488" y="1194439"/>
                </a:cubicBezTo>
                <a:close/>
                <a:moveTo>
                  <a:pt x="124943" y="1159456"/>
                </a:moveTo>
                <a:cubicBezTo>
                  <a:pt x="124943" y="1159456"/>
                  <a:pt x="118280" y="1180446"/>
                  <a:pt x="124943" y="1173449"/>
                </a:cubicBezTo>
                <a:cubicBezTo>
                  <a:pt x="124943" y="1183944"/>
                  <a:pt x="118280" y="1183944"/>
                  <a:pt x="118280" y="1194439"/>
                </a:cubicBezTo>
                <a:cubicBezTo>
                  <a:pt x="114948" y="1190940"/>
                  <a:pt x="124943" y="1169950"/>
                  <a:pt x="121611" y="1166453"/>
                </a:cubicBezTo>
                <a:cubicBezTo>
                  <a:pt x="121611" y="1162953"/>
                  <a:pt x="121611" y="1162953"/>
                  <a:pt x="124943" y="1159456"/>
                </a:cubicBezTo>
                <a:close/>
                <a:moveTo>
                  <a:pt x="2525067" y="1144463"/>
                </a:moveTo>
                <a:cubicBezTo>
                  <a:pt x="2525067" y="1147586"/>
                  <a:pt x="2525067" y="1150710"/>
                  <a:pt x="2528817" y="1156958"/>
                </a:cubicBezTo>
                <a:cubicBezTo>
                  <a:pt x="2525067" y="1156958"/>
                  <a:pt x="2521319" y="1147586"/>
                  <a:pt x="2525067" y="1144463"/>
                </a:cubicBezTo>
                <a:close/>
                <a:moveTo>
                  <a:pt x="134938" y="1136967"/>
                </a:moveTo>
                <a:cubicBezTo>
                  <a:pt x="134938" y="1147189"/>
                  <a:pt x="128275" y="1167635"/>
                  <a:pt x="131606" y="1174450"/>
                </a:cubicBezTo>
                <a:cubicBezTo>
                  <a:pt x="124943" y="1174450"/>
                  <a:pt x="124943" y="1174450"/>
                  <a:pt x="124943" y="1174450"/>
                </a:cubicBezTo>
                <a:cubicBezTo>
                  <a:pt x="128275" y="1157413"/>
                  <a:pt x="131606" y="1150597"/>
                  <a:pt x="134938" y="1136967"/>
                </a:cubicBezTo>
                <a:close/>
                <a:moveTo>
                  <a:pt x="131189" y="1116975"/>
                </a:moveTo>
                <a:cubicBezTo>
                  <a:pt x="134938" y="1116975"/>
                  <a:pt x="134938" y="1116975"/>
                  <a:pt x="134938" y="1116975"/>
                </a:cubicBezTo>
                <a:cubicBezTo>
                  <a:pt x="131189" y="1136966"/>
                  <a:pt x="131189" y="1136966"/>
                  <a:pt x="131189" y="1136966"/>
                </a:cubicBezTo>
                <a:cubicBezTo>
                  <a:pt x="127441" y="1133633"/>
                  <a:pt x="131189" y="1123638"/>
                  <a:pt x="131189" y="1116975"/>
                </a:cubicBezTo>
                <a:close/>
                <a:moveTo>
                  <a:pt x="74967" y="1109479"/>
                </a:moveTo>
                <a:cubicBezTo>
                  <a:pt x="74967" y="1116219"/>
                  <a:pt x="64554" y="1133070"/>
                  <a:pt x="71496" y="1136438"/>
                </a:cubicBezTo>
                <a:cubicBezTo>
                  <a:pt x="68025" y="1146549"/>
                  <a:pt x="64554" y="1156659"/>
                  <a:pt x="61083" y="1166769"/>
                </a:cubicBezTo>
                <a:cubicBezTo>
                  <a:pt x="61083" y="1176879"/>
                  <a:pt x="57612" y="1186989"/>
                  <a:pt x="54143" y="1197100"/>
                </a:cubicBezTo>
                <a:cubicBezTo>
                  <a:pt x="50672" y="1217318"/>
                  <a:pt x="47202" y="1237539"/>
                  <a:pt x="43731" y="1257759"/>
                </a:cubicBezTo>
                <a:cubicBezTo>
                  <a:pt x="40260" y="1264498"/>
                  <a:pt x="43731" y="1264498"/>
                  <a:pt x="43731" y="1264498"/>
                </a:cubicBezTo>
                <a:cubicBezTo>
                  <a:pt x="40260" y="1271238"/>
                  <a:pt x="43731" y="1291458"/>
                  <a:pt x="36789" y="1294828"/>
                </a:cubicBezTo>
                <a:cubicBezTo>
                  <a:pt x="40260" y="1304939"/>
                  <a:pt x="36789" y="1315049"/>
                  <a:pt x="36789" y="1325158"/>
                </a:cubicBezTo>
                <a:cubicBezTo>
                  <a:pt x="33318" y="1335268"/>
                  <a:pt x="33318" y="1345378"/>
                  <a:pt x="29848" y="1355488"/>
                </a:cubicBezTo>
                <a:cubicBezTo>
                  <a:pt x="33318" y="1389187"/>
                  <a:pt x="26377" y="1419518"/>
                  <a:pt x="19437" y="1439737"/>
                </a:cubicBezTo>
                <a:cubicBezTo>
                  <a:pt x="22907" y="1439737"/>
                  <a:pt x="22907" y="1446477"/>
                  <a:pt x="22907" y="1449847"/>
                </a:cubicBezTo>
                <a:cubicBezTo>
                  <a:pt x="19437" y="1456587"/>
                  <a:pt x="19437" y="1459957"/>
                  <a:pt x="15966" y="1459957"/>
                </a:cubicBezTo>
                <a:cubicBezTo>
                  <a:pt x="15966" y="1463327"/>
                  <a:pt x="19437" y="1463327"/>
                  <a:pt x="19437" y="1470067"/>
                </a:cubicBezTo>
                <a:cubicBezTo>
                  <a:pt x="19437" y="1476808"/>
                  <a:pt x="15966" y="1466697"/>
                  <a:pt x="12495" y="1456587"/>
                </a:cubicBezTo>
                <a:cubicBezTo>
                  <a:pt x="19437" y="1456587"/>
                  <a:pt x="12495" y="1456587"/>
                  <a:pt x="12495" y="1449847"/>
                </a:cubicBezTo>
                <a:cubicBezTo>
                  <a:pt x="15966" y="1443107"/>
                  <a:pt x="15966" y="1449847"/>
                  <a:pt x="19437" y="1446477"/>
                </a:cubicBezTo>
                <a:cubicBezTo>
                  <a:pt x="15966" y="1446477"/>
                  <a:pt x="15966" y="1439737"/>
                  <a:pt x="15966" y="1436368"/>
                </a:cubicBezTo>
                <a:cubicBezTo>
                  <a:pt x="12495" y="1443107"/>
                  <a:pt x="12495" y="1432998"/>
                  <a:pt x="15966" y="1432998"/>
                </a:cubicBezTo>
                <a:cubicBezTo>
                  <a:pt x="15966" y="1432998"/>
                  <a:pt x="15966" y="1422888"/>
                  <a:pt x="12495" y="1422888"/>
                </a:cubicBezTo>
                <a:cubicBezTo>
                  <a:pt x="15966" y="1409408"/>
                  <a:pt x="15966" y="1395927"/>
                  <a:pt x="15966" y="1382447"/>
                </a:cubicBezTo>
                <a:cubicBezTo>
                  <a:pt x="15966" y="1368968"/>
                  <a:pt x="15966" y="1355488"/>
                  <a:pt x="19437" y="1345378"/>
                </a:cubicBezTo>
                <a:cubicBezTo>
                  <a:pt x="19437" y="1342008"/>
                  <a:pt x="19437" y="1331898"/>
                  <a:pt x="19437" y="1325158"/>
                </a:cubicBezTo>
                <a:cubicBezTo>
                  <a:pt x="19437" y="1318417"/>
                  <a:pt x="19437" y="1315049"/>
                  <a:pt x="22907" y="1315049"/>
                </a:cubicBezTo>
                <a:cubicBezTo>
                  <a:pt x="19437" y="1304939"/>
                  <a:pt x="29848" y="1284718"/>
                  <a:pt x="26377" y="1274608"/>
                </a:cubicBezTo>
                <a:cubicBezTo>
                  <a:pt x="26377" y="1271238"/>
                  <a:pt x="26377" y="1267868"/>
                  <a:pt x="29848" y="1267868"/>
                </a:cubicBezTo>
                <a:cubicBezTo>
                  <a:pt x="26377" y="1244279"/>
                  <a:pt x="33318" y="1224059"/>
                  <a:pt x="40260" y="1203838"/>
                </a:cubicBezTo>
                <a:cubicBezTo>
                  <a:pt x="50672" y="1183619"/>
                  <a:pt x="54143" y="1160029"/>
                  <a:pt x="57612" y="1136438"/>
                </a:cubicBezTo>
                <a:cubicBezTo>
                  <a:pt x="61083" y="1133070"/>
                  <a:pt x="54143" y="1149919"/>
                  <a:pt x="57612" y="1146549"/>
                </a:cubicBezTo>
                <a:cubicBezTo>
                  <a:pt x="61083" y="1146549"/>
                  <a:pt x="64554" y="1143178"/>
                  <a:pt x="64554" y="1139808"/>
                </a:cubicBezTo>
                <a:cubicBezTo>
                  <a:pt x="64554" y="1136438"/>
                  <a:pt x="64554" y="1136438"/>
                  <a:pt x="61083" y="1136438"/>
                </a:cubicBezTo>
                <a:cubicBezTo>
                  <a:pt x="64554" y="1126330"/>
                  <a:pt x="71496" y="1119590"/>
                  <a:pt x="74967" y="1109479"/>
                </a:cubicBezTo>
                <a:close/>
                <a:moveTo>
                  <a:pt x="2523828" y="1109235"/>
                </a:moveTo>
                <a:lnTo>
                  <a:pt x="2525424" y="1111979"/>
                </a:lnTo>
                <a:lnTo>
                  <a:pt x="2525130" y="1112558"/>
                </a:lnTo>
                <a:close/>
                <a:moveTo>
                  <a:pt x="2518642" y="1105316"/>
                </a:moveTo>
                <a:cubicBezTo>
                  <a:pt x="2518642" y="1105316"/>
                  <a:pt x="2522034" y="1115311"/>
                  <a:pt x="2522034" y="1118642"/>
                </a:cubicBezTo>
                <a:lnTo>
                  <a:pt x="2525130" y="1112558"/>
                </a:lnTo>
                <a:lnTo>
                  <a:pt x="2528817" y="1121974"/>
                </a:lnTo>
                <a:cubicBezTo>
                  <a:pt x="2525424" y="1118642"/>
                  <a:pt x="2522034" y="1115311"/>
                  <a:pt x="2522034" y="1121974"/>
                </a:cubicBezTo>
                <a:lnTo>
                  <a:pt x="2521686" y="1121291"/>
                </a:lnTo>
                <a:lnTo>
                  <a:pt x="2524755" y="1130048"/>
                </a:lnTo>
                <a:cubicBezTo>
                  <a:pt x="2531626" y="1130048"/>
                  <a:pt x="2524755" y="1120244"/>
                  <a:pt x="2528192" y="1123512"/>
                </a:cubicBezTo>
                <a:cubicBezTo>
                  <a:pt x="2531626" y="1126780"/>
                  <a:pt x="2531626" y="1126780"/>
                  <a:pt x="2535062" y="1133315"/>
                </a:cubicBezTo>
                <a:cubicBezTo>
                  <a:pt x="2538499" y="1133315"/>
                  <a:pt x="2538499" y="1123512"/>
                  <a:pt x="2541935" y="1133315"/>
                </a:cubicBezTo>
                <a:cubicBezTo>
                  <a:pt x="2541935" y="1130048"/>
                  <a:pt x="2541935" y="1126780"/>
                  <a:pt x="2538499" y="1116977"/>
                </a:cubicBezTo>
                <a:cubicBezTo>
                  <a:pt x="2541935" y="1123512"/>
                  <a:pt x="2545371" y="1133315"/>
                  <a:pt x="2548807" y="1136583"/>
                </a:cubicBezTo>
                <a:cubicBezTo>
                  <a:pt x="2538499" y="1130048"/>
                  <a:pt x="2541935" y="1156190"/>
                  <a:pt x="2535062" y="1159457"/>
                </a:cubicBezTo>
                <a:cubicBezTo>
                  <a:pt x="2535062" y="1152922"/>
                  <a:pt x="2538499" y="1152922"/>
                  <a:pt x="2538499" y="1146386"/>
                </a:cubicBezTo>
                <a:cubicBezTo>
                  <a:pt x="2535062" y="1139851"/>
                  <a:pt x="2535062" y="1149654"/>
                  <a:pt x="2535062" y="1152922"/>
                </a:cubicBezTo>
                <a:cubicBezTo>
                  <a:pt x="2531626" y="1152922"/>
                  <a:pt x="2531626" y="1136583"/>
                  <a:pt x="2535062" y="1139851"/>
                </a:cubicBezTo>
                <a:cubicBezTo>
                  <a:pt x="2528192" y="1133315"/>
                  <a:pt x="2524755" y="1130048"/>
                  <a:pt x="2521319" y="1133315"/>
                </a:cubicBezTo>
                <a:lnTo>
                  <a:pt x="2521319" y="1120570"/>
                </a:lnTo>
                <a:lnTo>
                  <a:pt x="2519067" y="1116144"/>
                </a:lnTo>
                <a:cubicBezTo>
                  <a:pt x="2518642" y="1112812"/>
                  <a:pt x="2518642" y="1108647"/>
                  <a:pt x="2518642" y="1105316"/>
                </a:cubicBezTo>
                <a:close/>
                <a:moveTo>
                  <a:pt x="2515849" y="1088853"/>
                </a:moveTo>
                <a:lnTo>
                  <a:pt x="2523828" y="1109235"/>
                </a:lnTo>
                <a:lnTo>
                  <a:pt x="2522034" y="1106149"/>
                </a:lnTo>
                <a:cubicBezTo>
                  <a:pt x="2521185" y="1104482"/>
                  <a:pt x="2520337" y="1103649"/>
                  <a:pt x="2518642" y="1105316"/>
                </a:cubicBezTo>
                <a:close/>
                <a:moveTo>
                  <a:pt x="2513979" y="1084075"/>
                </a:moveTo>
                <a:lnTo>
                  <a:pt x="2514826" y="1084908"/>
                </a:lnTo>
                <a:cubicBezTo>
                  <a:pt x="2515251" y="1084491"/>
                  <a:pt x="2515251" y="1083658"/>
                  <a:pt x="2515251" y="1085325"/>
                </a:cubicBezTo>
                <a:lnTo>
                  <a:pt x="2515849" y="1088853"/>
                </a:lnTo>
                <a:close/>
                <a:moveTo>
                  <a:pt x="2531511" y="1082582"/>
                </a:moveTo>
                <a:lnTo>
                  <a:pt x="2534148" y="1083713"/>
                </a:lnTo>
                <a:cubicBezTo>
                  <a:pt x="2535412" y="1085821"/>
                  <a:pt x="2536254" y="1089196"/>
                  <a:pt x="2534570" y="1092571"/>
                </a:cubicBezTo>
                <a:close/>
                <a:moveTo>
                  <a:pt x="2529995" y="1077630"/>
                </a:moveTo>
                <a:lnTo>
                  <a:pt x="2531511" y="1082582"/>
                </a:lnTo>
                <a:lnTo>
                  <a:pt x="2531200" y="1082448"/>
                </a:lnTo>
                <a:close/>
                <a:moveTo>
                  <a:pt x="2444458" y="1015240"/>
                </a:moveTo>
                <a:lnTo>
                  <a:pt x="2443590" y="1015385"/>
                </a:lnTo>
                <a:cubicBezTo>
                  <a:pt x="2441904" y="1015385"/>
                  <a:pt x="2440217" y="1016227"/>
                  <a:pt x="2438531" y="1021286"/>
                </a:cubicBezTo>
                <a:cubicBezTo>
                  <a:pt x="2445276" y="1028029"/>
                  <a:pt x="2448649" y="1034774"/>
                  <a:pt x="2452021" y="1034774"/>
                </a:cubicBezTo>
                <a:lnTo>
                  <a:pt x="2452377" y="1031225"/>
                </a:lnTo>
                <a:lnTo>
                  <a:pt x="2448775" y="1023192"/>
                </a:lnTo>
                <a:close/>
                <a:moveTo>
                  <a:pt x="2378260" y="985734"/>
                </a:moveTo>
                <a:cubicBezTo>
                  <a:pt x="2380133" y="985578"/>
                  <a:pt x="2383883" y="996199"/>
                  <a:pt x="2383883" y="993699"/>
                </a:cubicBezTo>
                <a:lnTo>
                  <a:pt x="2377831" y="987647"/>
                </a:lnTo>
                <a:close/>
                <a:moveTo>
                  <a:pt x="2373888" y="983704"/>
                </a:moveTo>
                <a:lnTo>
                  <a:pt x="2377831" y="987647"/>
                </a:lnTo>
                <a:lnTo>
                  <a:pt x="2377218" y="990368"/>
                </a:lnTo>
                <a:cubicBezTo>
                  <a:pt x="2377218" y="990368"/>
                  <a:pt x="2373888" y="987036"/>
                  <a:pt x="2373888" y="983704"/>
                </a:cubicBezTo>
                <a:close/>
                <a:moveTo>
                  <a:pt x="2488121" y="972045"/>
                </a:moveTo>
                <a:lnTo>
                  <a:pt x="2487174" y="977391"/>
                </a:lnTo>
                <a:lnTo>
                  <a:pt x="2486849" y="975793"/>
                </a:lnTo>
                <a:cubicBezTo>
                  <a:pt x="2487273" y="974544"/>
                  <a:pt x="2488121" y="973711"/>
                  <a:pt x="2488121" y="972045"/>
                </a:cubicBezTo>
                <a:close/>
                <a:moveTo>
                  <a:pt x="148469" y="967725"/>
                </a:moveTo>
                <a:lnTo>
                  <a:pt x="148663" y="968048"/>
                </a:lnTo>
                <a:lnTo>
                  <a:pt x="145099" y="981221"/>
                </a:lnTo>
                <a:cubicBezTo>
                  <a:pt x="141729" y="981221"/>
                  <a:pt x="148469" y="964351"/>
                  <a:pt x="148469" y="967725"/>
                </a:cubicBezTo>
                <a:close/>
                <a:moveTo>
                  <a:pt x="2472174" y="952052"/>
                </a:moveTo>
                <a:cubicBezTo>
                  <a:pt x="2478838" y="958715"/>
                  <a:pt x="2468843" y="955385"/>
                  <a:pt x="2472174" y="962048"/>
                </a:cubicBezTo>
                <a:cubicBezTo>
                  <a:pt x="2472174" y="962048"/>
                  <a:pt x="2472174" y="958715"/>
                  <a:pt x="2468843" y="955385"/>
                </a:cubicBezTo>
                <a:cubicBezTo>
                  <a:pt x="2468843" y="952052"/>
                  <a:pt x="2468843" y="952052"/>
                  <a:pt x="2472174" y="952052"/>
                </a:cubicBezTo>
                <a:close/>
                <a:moveTo>
                  <a:pt x="2347632" y="944080"/>
                </a:moveTo>
                <a:lnTo>
                  <a:pt x="2352535" y="955213"/>
                </a:lnTo>
                <a:lnTo>
                  <a:pt x="2353689" y="955670"/>
                </a:lnTo>
                <a:lnTo>
                  <a:pt x="2353689" y="950118"/>
                </a:lnTo>
                <a:close/>
                <a:moveTo>
                  <a:pt x="177614" y="920677"/>
                </a:moveTo>
                <a:lnTo>
                  <a:pt x="177537" y="921330"/>
                </a:lnTo>
                <a:cubicBezTo>
                  <a:pt x="176273" y="927234"/>
                  <a:pt x="173745" y="935670"/>
                  <a:pt x="172061" y="937357"/>
                </a:cubicBezTo>
                <a:close/>
                <a:moveTo>
                  <a:pt x="2416368" y="914571"/>
                </a:moveTo>
                <a:cubicBezTo>
                  <a:pt x="2416368" y="918070"/>
                  <a:pt x="2416368" y="921567"/>
                  <a:pt x="2421366" y="925067"/>
                </a:cubicBezTo>
                <a:cubicBezTo>
                  <a:pt x="2416368" y="925067"/>
                  <a:pt x="2421366" y="932063"/>
                  <a:pt x="2416368" y="932063"/>
                </a:cubicBezTo>
                <a:cubicBezTo>
                  <a:pt x="2416368" y="925067"/>
                  <a:pt x="2416368" y="921567"/>
                  <a:pt x="2416368" y="914571"/>
                </a:cubicBezTo>
                <a:close/>
                <a:moveTo>
                  <a:pt x="2343590" y="913200"/>
                </a:moveTo>
                <a:cubicBezTo>
                  <a:pt x="2343590" y="914878"/>
                  <a:pt x="2344432" y="914878"/>
                  <a:pt x="2345274" y="915296"/>
                </a:cubicBezTo>
                <a:lnTo>
                  <a:pt x="2345976" y="917226"/>
                </a:lnTo>
                <a:close/>
                <a:moveTo>
                  <a:pt x="2387006" y="907075"/>
                </a:moveTo>
                <a:cubicBezTo>
                  <a:pt x="2393253" y="917070"/>
                  <a:pt x="2393253" y="927066"/>
                  <a:pt x="2396378" y="937061"/>
                </a:cubicBezTo>
                <a:cubicBezTo>
                  <a:pt x="2393253" y="937061"/>
                  <a:pt x="2393253" y="927066"/>
                  <a:pt x="2390130" y="933729"/>
                </a:cubicBezTo>
                <a:lnTo>
                  <a:pt x="2390130" y="930398"/>
                </a:lnTo>
                <a:cubicBezTo>
                  <a:pt x="2383883" y="923733"/>
                  <a:pt x="2383883" y="910407"/>
                  <a:pt x="2387006" y="907075"/>
                </a:cubicBezTo>
                <a:close/>
                <a:moveTo>
                  <a:pt x="147822" y="898797"/>
                </a:moveTo>
                <a:cubicBezTo>
                  <a:pt x="147932" y="899203"/>
                  <a:pt x="147057" y="901640"/>
                  <a:pt x="144433" y="907325"/>
                </a:cubicBezTo>
                <a:cubicBezTo>
                  <a:pt x="140934" y="910573"/>
                  <a:pt x="144433" y="910573"/>
                  <a:pt x="140934" y="917070"/>
                </a:cubicBezTo>
                <a:cubicBezTo>
                  <a:pt x="138312" y="914634"/>
                  <a:pt x="147495" y="897579"/>
                  <a:pt x="147822" y="898797"/>
                </a:cubicBezTo>
                <a:close/>
                <a:moveTo>
                  <a:pt x="2421366" y="897579"/>
                </a:moveTo>
                <a:cubicBezTo>
                  <a:pt x="2421366" y="894580"/>
                  <a:pt x="2424697" y="906575"/>
                  <a:pt x="2428029" y="906575"/>
                </a:cubicBezTo>
                <a:cubicBezTo>
                  <a:pt x="2431361" y="909573"/>
                  <a:pt x="2428029" y="906575"/>
                  <a:pt x="2424697" y="906575"/>
                </a:cubicBezTo>
                <a:cubicBezTo>
                  <a:pt x="2421366" y="897579"/>
                  <a:pt x="2421366" y="897579"/>
                  <a:pt x="2421366" y="897579"/>
                </a:cubicBezTo>
                <a:close/>
                <a:moveTo>
                  <a:pt x="2600485" y="874300"/>
                </a:moveTo>
                <a:lnTo>
                  <a:pt x="2603363" y="882103"/>
                </a:lnTo>
                <a:cubicBezTo>
                  <a:pt x="2607945" y="894331"/>
                  <a:pt x="2612108" y="906139"/>
                  <a:pt x="2613775" y="914572"/>
                </a:cubicBezTo>
                <a:cubicBezTo>
                  <a:pt x="2607111" y="907826"/>
                  <a:pt x="2607111" y="890958"/>
                  <a:pt x="2607111" y="897705"/>
                </a:cubicBezTo>
                <a:cubicBezTo>
                  <a:pt x="2607111" y="894331"/>
                  <a:pt x="2604612" y="890115"/>
                  <a:pt x="2602530" y="885898"/>
                </a:cubicBezTo>
                <a:close/>
                <a:moveTo>
                  <a:pt x="2600356" y="873952"/>
                </a:moveTo>
                <a:lnTo>
                  <a:pt x="2600448" y="874091"/>
                </a:lnTo>
                <a:lnTo>
                  <a:pt x="2600485" y="874300"/>
                </a:lnTo>
                <a:close/>
                <a:moveTo>
                  <a:pt x="2338904" y="869592"/>
                </a:moveTo>
                <a:cubicBezTo>
                  <a:pt x="2342235" y="879587"/>
                  <a:pt x="2345567" y="889583"/>
                  <a:pt x="2348899" y="892915"/>
                </a:cubicBezTo>
                <a:cubicBezTo>
                  <a:pt x="2348899" y="899578"/>
                  <a:pt x="2338904" y="872924"/>
                  <a:pt x="2338904" y="869592"/>
                </a:cubicBezTo>
                <a:close/>
                <a:moveTo>
                  <a:pt x="154095" y="869592"/>
                </a:moveTo>
                <a:cubicBezTo>
                  <a:pt x="154095" y="873091"/>
                  <a:pt x="154095" y="869592"/>
                  <a:pt x="157427" y="869592"/>
                </a:cubicBezTo>
                <a:cubicBezTo>
                  <a:pt x="157427" y="873091"/>
                  <a:pt x="154095" y="876589"/>
                  <a:pt x="154095" y="880088"/>
                </a:cubicBezTo>
                <a:cubicBezTo>
                  <a:pt x="154095" y="880088"/>
                  <a:pt x="150764" y="887084"/>
                  <a:pt x="147432" y="887084"/>
                </a:cubicBezTo>
                <a:cubicBezTo>
                  <a:pt x="150764" y="876589"/>
                  <a:pt x="150764" y="876589"/>
                  <a:pt x="154095" y="869592"/>
                </a:cubicBezTo>
                <a:close/>
                <a:moveTo>
                  <a:pt x="2343902" y="859597"/>
                </a:moveTo>
                <a:cubicBezTo>
                  <a:pt x="2350565" y="863344"/>
                  <a:pt x="2347232" y="867092"/>
                  <a:pt x="2353897" y="870842"/>
                </a:cubicBezTo>
                <a:cubicBezTo>
                  <a:pt x="2350565" y="870842"/>
                  <a:pt x="2350565" y="874590"/>
                  <a:pt x="2353897" y="874590"/>
                </a:cubicBezTo>
                <a:cubicBezTo>
                  <a:pt x="2347232" y="874590"/>
                  <a:pt x="2347232" y="863344"/>
                  <a:pt x="2343902" y="859597"/>
                </a:cubicBezTo>
                <a:close/>
                <a:moveTo>
                  <a:pt x="2307009" y="856052"/>
                </a:moveTo>
                <a:lnTo>
                  <a:pt x="2307158" y="856313"/>
                </a:lnTo>
                <a:lnTo>
                  <a:pt x="2307190" y="856143"/>
                </a:lnTo>
                <a:lnTo>
                  <a:pt x="2307142" y="856052"/>
                </a:lnTo>
                <a:close/>
                <a:moveTo>
                  <a:pt x="2590452" y="847103"/>
                </a:moveTo>
                <a:lnTo>
                  <a:pt x="2600356" y="873952"/>
                </a:lnTo>
                <a:lnTo>
                  <a:pt x="2597115" y="869030"/>
                </a:lnTo>
                <a:cubicBezTo>
                  <a:pt x="2596283" y="868188"/>
                  <a:pt x="2595450" y="867344"/>
                  <a:pt x="2593784" y="863971"/>
                </a:cubicBezTo>
                <a:cubicBezTo>
                  <a:pt x="2597115" y="857223"/>
                  <a:pt x="2583789" y="850476"/>
                  <a:pt x="2590452" y="847103"/>
                </a:cubicBezTo>
                <a:close/>
                <a:moveTo>
                  <a:pt x="2432193" y="837108"/>
                </a:moveTo>
                <a:cubicBezTo>
                  <a:pt x="2435525" y="842106"/>
                  <a:pt x="2436357" y="845438"/>
                  <a:pt x="2436775" y="848353"/>
                </a:cubicBezTo>
                <a:lnTo>
                  <a:pt x="2438460" y="855435"/>
                </a:lnTo>
                <a:lnTo>
                  <a:pt x="2443855" y="869593"/>
                </a:lnTo>
                <a:cubicBezTo>
                  <a:pt x="2442189" y="869593"/>
                  <a:pt x="2439690" y="865221"/>
                  <a:pt x="2438024" y="860846"/>
                </a:cubicBezTo>
                <a:lnTo>
                  <a:pt x="2437455" y="854871"/>
                </a:lnTo>
                <a:lnTo>
                  <a:pt x="2431777" y="845853"/>
                </a:lnTo>
                <a:cubicBezTo>
                  <a:pt x="2430527" y="841273"/>
                  <a:pt x="2430527" y="837108"/>
                  <a:pt x="2432193" y="837108"/>
                </a:cubicBezTo>
                <a:close/>
                <a:moveTo>
                  <a:pt x="2346401" y="832110"/>
                </a:moveTo>
                <a:cubicBezTo>
                  <a:pt x="2356397" y="845949"/>
                  <a:pt x="2359727" y="852869"/>
                  <a:pt x="2366392" y="870170"/>
                </a:cubicBezTo>
                <a:cubicBezTo>
                  <a:pt x="2366392" y="877089"/>
                  <a:pt x="2363060" y="870170"/>
                  <a:pt x="2359727" y="859790"/>
                </a:cubicBezTo>
                <a:cubicBezTo>
                  <a:pt x="2353064" y="849409"/>
                  <a:pt x="2349732" y="839030"/>
                  <a:pt x="2346401" y="832110"/>
                </a:cubicBezTo>
                <a:close/>
                <a:moveTo>
                  <a:pt x="175543" y="828953"/>
                </a:moveTo>
                <a:cubicBezTo>
                  <a:pt x="175752" y="829656"/>
                  <a:pt x="174918" y="831663"/>
                  <a:pt x="172420" y="835680"/>
                </a:cubicBezTo>
                <a:cubicBezTo>
                  <a:pt x="169088" y="829253"/>
                  <a:pt x="169088" y="842106"/>
                  <a:pt x="162425" y="838893"/>
                </a:cubicBezTo>
                <a:cubicBezTo>
                  <a:pt x="164923" y="836483"/>
                  <a:pt x="174918" y="826845"/>
                  <a:pt x="175543" y="828953"/>
                </a:cubicBezTo>
                <a:close/>
                <a:moveTo>
                  <a:pt x="2579624" y="827111"/>
                </a:moveTo>
                <a:cubicBezTo>
                  <a:pt x="2586289" y="836107"/>
                  <a:pt x="2579624" y="833108"/>
                  <a:pt x="2582956" y="842104"/>
                </a:cubicBezTo>
                <a:cubicBezTo>
                  <a:pt x="2582956" y="842104"/>
                  <a:pt x="2579624" y="839105"/>
                  <a:pt x="2579624" y="836107"/>
                </a:cubicBezTo>
                <a:cubicBezTo>
                  <a:pt x="2582956" y="836107"/>
                  <a:pt x="2576293" y="827111"/>
                  <a:pt x="2579624" y="827111"/>
                </a:cubicBezTo>
                <a:close/>
                <a:moveTo>
                  <a:pt x="2331251" y="825498"/>
                </a:moveTo>
                <a:cubicBezTo>
                  <a:pt x="2330783" y="824613"/>
                  <a:pt x="2331407" y="824613"/>
                  <a:pt x="2333906" y="826278"/>
                </a:cubicBezTo>
                <a:cubicBezTo>
                  <a:pt x="2337237" y="829611"/>
                  <a:pt x="2340569" y="826278"/>
                  <a:pt x="2343902" y="836274"/>
                </a:cubicBezTo>
                <a:cubicBezTo>
                  <a:pt x="2343902" y="838773"/>
                  <a:pt x="2332657" y="828153"/>
                  <a:pt x="2331251" y="825498"/>
                </a:cubicBezTo>
                <a:close/>
                <a:moveTo>
                  <a:pt x="2391380" y="792127"/>
                </a:moveTo>
                <a:cubicBezTo>
                  <a:pt x="2394711" y="792127"/>
                  <a:pt x="2394711" y="792127"/>
                  <a:pt x="2394711" y="792127"/>
                </a:cubicBezTo>
                <a:cubicBezTo>
                  <a:pt x="2398043" y="795627"/>
                  <a:pt x="2394711" y="795627"/>
                  <a:pt x="2401375" y="802623"/>
                </a:cubicBezTo>
                <a:cubicBezTo>
                  <a:pt x="2398043" y="809620"/>
                  <a:pt x="2394711" y="792127"/>
                  <a:pt x="2394711" y="795627"/>
                </a:cubicBezTo>
                <a:cubicBezTo>
                  <a:pt x="2391380" y="792127"/>
                  <a:pt x="2391380" y="792127"/>
                  <a:pt x="2391380" y="792127"/>
                </a:cubicBezTo>
                <a:close/>
                <a:moveTo>
                  <a:pt x="2481336" y="782757"/>
                </a:moveTo>
                <a:cubicBezTo>
                  <a:pt x="2481336" y="785882"/>
                  <a:pt x="2481336" y="785882"/>
                  <a:pt x="2483836" y="792129"/>
                </a:cubicBezTo>
                <a:cubicBezTo>
                  <a:pt x="2483836" y="792129"/>
                  <a:pt x="2481336" y="789005"/>
                  <a:pt x="2481336" y="789005"/>
                </a:cubicBezTo>
                <a:cubicBezTo>
                  <a:pt x="2478838" y="785882"/>
                  <a:pt x="2478838" y="779634"/>
                  <a:pt x="2481336" y="782757"/>
                </a:cubicBezTo>
                <a:close/>
                <a:moveTo>
                  <a:pt x="2361394" y="779634"/>
                </a:moveTo>
                <a:cubicBezTo>
                  <a:pt x="2364725" y="779634"/>
                  <a:pt x="2368057" y="790130"/>
                  <a:pt x="2371390" y="797127"/>
                </a:cubicBezTo>
                <a:cubicBezTo>
                  <a:pt x="2371390" y="797127"/>
                  <a:pt x="2368057" y="790130"/>
                  <a:pt x="2368057" y="793628"/>
                </a:cubicBezTo>
                <a:cubicBezTo>
                  <a:pt x="2364725" y="790130"/>
                  <a:pt x="2364725" y="786631"/>
                  <a:pt x="2361394" y="779634"/>
                </a:cubicBezTo>
                <a:close/>
                <a:moveTo>
                  <a:pt x="174920" y="774636"/>
                </a:moveTo>
                <a:cubicBezTo>
                  <a:pt x="171512" y="788424"/>
                  <a:pt x="164696" y="798764"/>
                  <a:pt x="161290" y="812549"/>
                </a:cubicBezTo>
                <a:cubicBezTo>
                  <a:pt x="164696" y="805657"/>
                  <a:pt x="171512" y="805657"/>
                  <a:pt x="164696" y="815997"/>
                </a:cubicBezTo>
                <a:cubicBezTo>
                  <a:pt x="168104" y="815997"/>
                  <a:pt x="168104" y="812549"/>
                  <a:pt x="168104" y="819442"/>
                </a:cubicBezTo>
                <a:cubicBezTo>
                  <a:pt x="164696" y="829782"/>
                  <a:pt x="168104" y="819442"/>
                  <a:pt x="164696" y="819442"/>
                </a:cubicBezTo>
                <a:cubicBezTo>
                  <a:pt x="161290" y="833229"/>
                  <a:pt x="151066" y="847017"/>
                  <a:pt x="154474" y="857357"/>
                </a:cubicBezTo>
                <a:cubicBezTo>
                  <a:pt x="154474" y="853909"/>
                  <a:pt x="157882" y="853909"/>
                  <a:pt x="161290" y="847017"/>
                </a:cubicBezTo>
                <a:cubicBezTo>
                  <a:pt x="154474" y="871142"/>
                  <a:pt x="147658" y="864250"/>
                  <a:pt x="140844" y="874590"/>
                </a:cubicBezTo>
                <a:cubicBezTo>
                  <a:pt x="147658" y="857357"/>
                  <a:pt x="140844" y="860802"/>
                  <a:pt x="140844" y="864250"/>
                </a:cubicBezTo>
                <a:cubicBezTo>
                  <a:pt x="140844" y="857357"/>
                  <a:pt x="154474" y="836677"/>
                  <a:pt x="151066" y="833229"/>
                </a:cubicBezTo>
                <a:cubicBezTo>
                  <a:pt x="147658" y="836677"/>
                  <a:pt x="144252" y="847017"/>
                  <a:pt x="137436" y="857357"/>
                </a:cubicBezTo>
                <a:cubicBezTo>
                  <a:pt x="140844" y="847017"/>
                  <a:pt x="140844" y="843569"/>
                  <a:pt x="140844" y="836677"/>
                </a:cubicBezTo>
                <a:cubicBezTo>
                  <a:pt x="144252" y="829782"/>
                  <a:pt x="144252" y="819442"/>
                  <a:pt x="154474" y="805657"/>
                </a:cubicBezTo>
                <a:cubicBezTo>
                  <a:pt x="140844" y="826337"/>
                  <a:pt x="154474" y="798764"/>
                  <a:pt x="154474" y="791869"/>
                </a:cubicBezTo>
                <a:cubicBezTo>
                  <a:pt x="161290" y="778084"/>
                  <a:pt x="151066" y="802209"/>
                  <a:pt x="154474" y="802209"/>
                </a:cubicBezTo>
                <a:cubicBezTo>
                  <a:pt x="164696" y="781529"/>
                  <a:pt x="164696" y="784976"/>
                  <a:pt x="174920" y="774636"/>
                </a:cubicBezTo>
                <a:close/>
                <a:moveTo>
                  <a:pt x="2413869" y="767973"/>
                </a:moveTo>
                <a:cubicBezTo>
                  <a:pt x="2417617" y="764641"/>
                  <a:pt x="2428862" y="777969"/>
                  <a:pt x="2428862" y="784632"/>
                </a:cubicBezTo>
                <a:cubicBezTo>
                  <a:pt x="2425114" y="781299"/>
                  <a:pt x="2417617" y="771304"/>
                  <a:pt x="2413869" y="767973"/>
                </a:cubicBezTo>
                <a:close/>
                <a:moveTo>
                  <a:pt x="2371390" y="764641"/>
                </a:moveTo>
                <a:cubicBezTo>
                  <a:pt x="2377637" y="768211"/>
                  <a:pt x="2374512" y="775351"/>
                  <a:pt x="2380760" y="782489"/>
                </a:cubicBezTo>
                <a:cubicBezTo>
                  <a:pt x="2383884" y="789629"/>
                  <a:pt x="2374512" y="778919"/>
                  <a:pt x="2374512" y="775351"/>
                </a:cubicBezTo>
                <a:cubicBezTo>
                  <a:pt x="2374512" y="771781"/>
                  <a:pt x="2374512" y="768211"/>
                  <a:pt x="2371390" y="764641"/>
                </a:cubicBezTo>
                <a:close/>
                <a:moveTo>
                  <a:pt x="2326411" y="764641"/>
                </a:moveTo>
                <a:cubicBezTo>
                  <a:pt x="2329534" y="764641"/>
                  <a:pt x="2332658" y="771638"/>
                  <a:pt x="2332658" y="768140"/>
                </a:cubicBezTo>
                <a:cubicBezTo>
                  <a:pt x="2335781" y="771638"/>
                  <a:pt x="2338906" y="775137"/>
                  <a:pt x="2338906" y="778635"/>
                </a:cubicBezTo>
                <a:cubicBezTo>
                  <a:pt x="2338906" y="782134"/>
                  <a:pt x="2335781" y="775137"/>
                  <a:pt x="2335781" y="775137"/>
                </a:cubicBezTo>
                <a:cubicBezTo>
                  <a:pt x="2335781" y="778635"/>
                  <a:pt x="2335781" y="778635"/>
                  <a:pt x="2332658" y="775137"/>
                </a:cubicBezTo>
                <a:cubicBezTo>
                  <a:pt x="2326411" y="771638"/>
                  <a:pt x="2329534" y="768140"/>
                  <a:pt x="2326411" y="764641"/>
                </a:cubicBezTo>
                <a:close/>
                <a:moveTo>
                  <a:pt x="2218960" y="764641"/>
                </a:moveTo>
                <a:cubicBezTo>
                  <a:pt x="2222291" y="764641"/>
                  <a:pt x="2225623" y="768389"/>
                  <a:pt x="2228955" y="775886"/>
                </a:cubicBezTo>
                <a:cubicBezTo>
                  <a:pt x="2228955" y="779634"/>
                  <a:pt x="2222291" y="768389"/>
                  <a:pt x="2218960" y="764641"/>
                </a:cubicBezTo>
                <a:close/>
                <a:moveTo>
                  <a:pt x="2399765" y="751781"/>
                </a:moveTo>
                <a:lnTo>
                  <a:pt x="2406502" y="758526"/>
                </a:lnTo>
                <a:cubicBezTo>
                  <a:pt x="2408186" y="760212"/>
                  <a:pt x="2407344" y="761055"/>
                  <a:pt x="2405658" y="760212"/>
                </a:cubicBezTo>
                <a:close/>
                <a:moveTo>
                  <a:pt x="181166" y="742151"/>
                </a:moveTo>
                <a:cubicBezTo>
                  <a:pt x="183040" y="740278"/>
                  <a:pt x="183040" y="742151"/>
                  <a:pt x="183508" y="743557"/>
                </a:cubicBezTo>
                <a:lnTo>
                  <a:pt x="186957" y="742617"/>
                </a:lnTo>
                <a:lnTo>
                  <a:pt x="181166" y="749648"/>
                </a:lnTo>
                <a:cubicBezTo>
                  <a:pt x="181166" y="749648"/>
                  <a:pt x="177418" y="749648"/>
                  <a:pt x="181166" y="742151"/>
                </a:cubicBezTo>
                <a:close/>
                <a:moveTo>
                  <a:pt x="187725" y="741683"/>
                </a:moveTo>
                <a:cubicBezTo>
                  <a:pt x="189599" y="739341"/>
                  <a:pt x="190536" y="738403"/>
                  <a:pt x="188663" y="742151"/>
                </a:cubicBezTo>
                <a:lnTo>
                  <a:pt x="186957" y="742617"/>
                </a:lnTo>
                <a:close/>
                <a:moveTo>
                  <a:pt x="2346401" y="739653"/>
                </a:moveTo>
                <a:cubicBezTo>
                  <a:pt x="2349971" y="739653"/>
                  <a:pt x="2371390" y="758930"/>
                  <a:pt x="2367820" y="762143"/>
                </a:cubicBezTo>
                <a:cubicBezTo>
                  <a:pt x="2360680" y="752505"/>
                  <a:pt x="2357110" y="752505"/>
                  <a:pt x="2349971" y="742866"/>
                </a:cubicBezTo>
                <a:cubicBezTo>
                  <a:pt x="2349971" y="742866"/>
                  <a:pt x="2353540" y="749291"/>
                  <a:pt x="2353540" y="752505"/>
                </a:cubicBezTo>
                <a:cubicBezTo>
                  <a:pt x="2353540" y="758930"/>
                  <a:pt x="2349971" y="742866"/>
                  <a:pt x="2346401" y="739653"/>
                </a:cubicBezTo>
                <a:close/>
                <a:moveTo>
                  <a:pt x="2535111" y="737311"/>
                </a:moveTo>
                <a:cubicBezTo>
                  <a:pt x="2536234" y="738820"/>
                  <a:pt x="2538185" y="742151"/>
                  <a:pt x="2541310" y="747983"/>
                </a:cubicBezTo>
                <a:cubicBezTo>
                  <a:pt x="2538185" y="747983"/>
                  <a:pt x="2541310" y="754646"/>
                  <a:pt x="2538185" y="754646"/>
                </a:cubicBezTo>
                <a:cubicBezTo>
                  <a:pt x="2535843" y="744651"/>
                  <a:pt x="2531743" y="732781"/>
                  <a:pt x="2535111" y="737311"/>
                </a:cubicBezTo>
                <a:close/>
                <a:moveTo>
                  <a:pt x="2187474" y="729658"/>
                </a:moveTo>
                <a:cubicBezTo>
                  <a:pt x="2194472" y="735655"/>
                  <a:pt x="2194472" y="738653"/>
                  <a:pt x="2201469" y="744651"/>
                </a:cubicBezTo>
                <a:cubicBezTo>
                  <a:pt x="2197970" y="744651"/>
                  <a:pt x="2183977" y="729658"/>
                  <a:pt x="2187474" y="729658"/>
                </a:cubicBezTo>
                <a:close/>
                <a:moveTo>
                  <a:pt x="2308918" y="724660"/>
                </a:moveTo>
                <a:cubicBezTo>
                  <a:pt x="2315581" y="732156"/>
                  <a:pt x="2315581" y="732156"/>
                  <a:pt x="2315581" y="732156"/>
                </a:cubicBezTo>
                <a:cubicBezTo>
                  <a:pt x="2312249" y="732156"/>
                  <a:pt x="2318913" y="739653"/>
                  <a:pt x="2315581" y="739653"/>
                </a:cubicBezTo>
                <a:cubicBezTo>
                  <a:pt x="2315581" y="735905"/>
                  <a:pt x="2308918" y="728408"/>
                  <a:pt x="2308918" y="724660"/>
                </a:cubicBezTo>
                <a:close/>
                <a:moveTo>
                  <a:pt x="194284" y="717163"/>
                </a:moveTo>
                <a:cubicBezTo>
                  <a:pt x="194284" y="717163"/>
                  <a:pt x="194284" y="720662"/>
                  <a:pt x="197408" y="720662"/>
                </a:cubicBezTo>
                <a:cubicBezTo>
                  <a:pt x="191161" y="727659"/>
                  <a:pt x="188036" y="734655"/>
                  <a:pt x="184913" y="734655"/>
                </a:cubicBezTo>
                <a:cubicBezTo>
                  <a:pt x="191161" y="727659"/>
                  <a:pt x="191161" y="727659"/>
                  <a:pt x="194284" y="717163"/>
                </a:cubicBezTo>
                <a:close/>
                <a:moveTo>
                  <a:pt x="2341268" y="716262"/>
                </a:moveTo>
                <a:lnTo>
                  <a:pt x="2342468" y="718035"/>
                </a:lnTo>
                <a:cubicBezTo>
                  <a:pt x="2342468" y="718035"/>
                  <a:pt x="2341625" y="717191"/>
                  <a:pt x="2341204" y="716348"/>
                </a:cubicBezTo>
                <a:close/>
                <a:moveTo>
                  <a:pt x="2295431" y="704361"/>
                </a:moveTo>
                <a:lnTo>
                  <a:pt x="2298655" y="707912"/>
                </a:lnTo>
                <a:cubicBezTo>
                  <a:pt x="2302025" y="711287"/>
                  <a:pt x="2302025" y="714661"/>
                  <a:pt x="2302025" y="714661"/>
                </a:cubicBezTo>
                <a:close/>
                <a:moveTo>
                  <a:pt x="2294555" y="702993"/>
                </a:moveTo>
                <a:lnTo>
                  <a:pt x="2295431" y="704361"/>
                </a:lnTo>
                <a:lnTo>
                  <a:pt x="2294443" y="703273"/>
                </a:lnTo>
                <a:close/>
                <a:moveTo>
                  <a:pt x="2305395" y="684293"/>
                </a:moveTo>
                <a:cubicBezTo>
                  <a:pt x="2308765" y="687668"/>
                  <a:pt x="2312135" y="691041"/>
                  <a:pt x="2315507" y="697791"/>
                </a:cubicBezTo>
                <a:lnTo>
                  <a:pt x="2322247" y="704539"/>
                </a:lnTo>
                <a:lnTo>
                  <a:pt x="2316769" y="703695"/>
                </a:lnTo>
                <a:cubicBezTo>
                  <a:pt x="2315505" y="703695"/>
                  <a:pt x="2315505" y="704539"/>
                  <a:pt x="2318877" y="707912"/>
                </a:cubicBezTo>
                <a:cubicBezTo>
                  <a:pt x="2308765" y="701164"/>
                  <a:pt x="2312135" y="694416"/>
                  <a:pt x="2305395" y="684293"/>
                </a:cubicBezTo>
                <a:close/>
                <a:moveTo>
                  <a:pt x="2475977" y="672270"/>
                </a:moveTo>
                <a:cubicBezTo>
                  <a:pt x="2478083" y="673966"/>
                  <a:pt x="2481453" y="677355"/>
                  <a:pt x="2484825" y="680744"/>
                </a:cubicBezTo>
                <a:cubicBezTo>
                  <a:pt x="2481454" y="684134"/>
                  <a:pt x="2484825" y="680744"/>
                  <a:pt x="2488195" y="687523"/>
                </a:cubicBezTo>
                <a:cubicBezTo>
                  <a:pt x="2491565" y="694303"/>
                  <a:pt x="2488195" y="687523"/>
                  <a:pt x="2484825" y="690912"/>
                </a:cubicBezTo>
                <a:cubicBezTo>
                  <a:pt x="2488195" y="694303"/>
                  <a:pt x="2491565" y="694303"/>
                  <a:pt x="2491565" y="701080"/>
                </a:cubicBezTo>
                <a:cubicBezTo>
                  <a:pt x="2491565" y="694303"/>
                  <a:pt x="2498306" y="701080"/>
                  <a:pt x="2494936" y="704471"/>
                </a:cubicBezTo>
                <a:cubicBezTo>
                  <a:pt x="2498306" y="704471"/>
                  <a:pt x="2501676" y="707860"/>
                  <a:pt x="2505048" y="711249"/>
                </a:cubicBezTo>
                <a:cubicBezTo>
                  <a:pt x="2511788" y="734976"/>
                  <a:pt x="2535382" y="758702"/>
                  <a:pt x="2538752" y="779039"/>
                </a:cubicBezTo>
                <a:cubicBezTo>
                  <a:pt x="2542124" y="785819"/>
                  <a:pt x="2555606" y="806156"/>
                  <a:pt x="2552234" y="809544"/>
                </a:cubicBezTo>
                <a:cubicBezTo>
                  <a:pt x="2558976" y="812935"/>
                  <a:pt x="2558976" y="836661"/>
                  <a:pt x="2569087" y="843440"/>
                </a:cubicBezTo>
                <a:cubicBezTo>
                  <a:pt x="2569087" y="846829"/>
                  <a:pt x="2572457" y="850220"/>
                  <a:pt x="2569087" y="850220"/>
                </a:cubicBezTo>
                <a:cubicBezTo>
                  <a:pt x="2575828" y="860388"/>
                  <a:pt x="2582569" y="870557"/>
                  <a:pt x="2585939" y="880725"/>
                </a:cubicBezTo>
                <a:cubicBezTo>
                  <a:pt x="2589311" y="890894"/>
                  <a:pt x="2592681" y="901062"/>
                  <a:pt x="2592681" y="911231"/>
                </a:cubicBezTo>
                <a:cubicBezTo>
                  <a:pt x="2599421" y="934956"/>
                  <a:pt x="2602793" y="955293"/>
                  <a:pt x="2616275" y="979021"/>
                </a:cubicBezTo>
                <a:cubicBezTo>
                  <a:pt x="2612903" y="982410"/>
                  <a:pt x="2609533" y="965462"/>
                  <a:pt x="2609533" y="968852"/>
                </a:cubicBezTo>
                <a:cubicBezTo>
                  <a:pt x="2606163" y="972241"/>
                  <a:pt x="2606163" y="975630"/>
                  <a:pt x="2609533" y="979021"/>
                </a:cubicBezTo>
                <a:cubicBezTo>
                  <a:pt x="2609533" y="982410"/>
                  <a:pt x="2609533" y="982410"/>
                  <a:pt x="2612903" y="982410"/>
                </a:cubicBezTo>
                <a:cubicBezTo>
                  <a:pt x="2612903" y="992578"/>
                  <a:pt x="2612903" y="999358"/>
                  <a:pt x="2616275" y="1009526"/>
                </a:cubicBezTo>
                <a:cubicBezTo>
                  <a:pt x="2616275" y="1006137"/>
                  <a:pt x="2612903" y="1002747"/>
                  <a:pt x="2612903" y="995969"/>
                </a:cubicBezTo>
                <a:cubicBezTo>
                  <a:pt x="2609533" y="989189"/>
                  <a:pt x="2606163" y="985800"/>
                  <a:pt x="2606163" y="985800"/>
                </a:cubicBezTo>
                <a:cubicBezTo>
                  <a:pt x="2596051" y="941736"/>
                  <a:pt x="2575828" y="904451"/>
                  <a:pt x="2562346" y="863777"/>
                </a:cubicBezTo>
                <a:cubicBezTo>
                  <a:pt x="2562346" y="860388"/>
                  <a:pt x="2562346" y="860388"/>
                  <a:pt x="2558976" y="860388"/>
                </a:cubicBezTo>
                <a:cubicBezTo>
                  <a:pt x="2558976" y="853609"/>
                  <a:pt x="2545494" y="836661"/>
                  <a:pt x="2548864" y="833272"/>
                </a:cubicBezTo>
                <a:cubicBezTo>
                  <a:pt x="2538752" y="819715"/>
                  <a:pt x="2528640" y="792598"/>
                  <a:pt x="2525270" y="775650"/>
                </a:cubicBezTo>
                <a:cubicBezTo>
                  <a:pt x="2515158" y="762093"/>
                  <a:pt x="2505048" y="748534"/>
                  <a:pt x="2498306" y="734976"/>
                </a:cubicBezTo>
                <a:cubicBezTo>
                  <a:pt x="2494936" y="721417"/>
                  <a:pt x="2491565" y="707860"/>
                  <a:pt x="2488195" y="701080"/>
                </a:cubicBezTo>
                <a:cubicBezTo>
                  <a:pt x="2481454" y="697691"/>
                  <a:pt x="2478083" y="684134"/>
                  <a:pt x="2481454" y="680744"/>
                </a:cubicBezTo>
                <a:cubicBezTo>
                  <a:pt x="2478083" y="677355"/>
                  <a:pt x="2478083" y="677355"/>
                  <a:pt x="2474713" y="673966"/>
                </a:cubicBezTo>
                <a:cubicBezTo>
                  <a:pt x="2473028" y="670575"/>
                  <a:pt x="2473871" y="670575"/>
                  <a:pt x="2475977" y="672270"/>
                </a:cubicBezTo>
                <a:close/>
                <a:moveTo>
                  <a:pt x="2182102" y="672184"/>
                </a:moveTo>
                <a:cubicBezTo>
                  <a:pt x="2185226" y="678181"/>
                  <a:pt x="2185226" y="681180"/>
                  <a:pt x="2191474" y="687177"/>
                </a:cubicBezTo>
                <a:cubicBezTo>
                  <a:pt x="2185226" y="684178"/>
                  <a:pt x="2178979" y="672184"/>
                  <a:pt x="2182102" y="672184"/>
                </a:cubicBezTo>
                <a:close/>
                <a:moveTo>
                  <a:pt x="2288545" y="667422"/>
                </a:moveTo>
                <a:cubicBezTo>
                  <a:pt x="2295285" y="670797"/>
                  <a:pt x="2302025" y="674170"/>
                  <a:pt x="2305395" y="684293"/>
                </a:cubicBezTo>
                <a:cubicBezTo>
                  <a:pt x="2298655" y="684293"/>
                  <a:pt x="2298655" y="674170"/>
                  <a:pt x="2288545" y="667422"/>
                </a:cubicBezTo>
                <a:close/>
                <a:moveTo>
                  <a:pt x="2274027" y="646486"/>
                </a:moveTo>
                <a:lnTo>
                  <a:pt x="2275065" y="647177"/>
                </a:lnTo>
                <a:lnTo>
                  <a:pt x="2274906" y="647495"/>
                </a:lnTo>
                <a:close/>
                <a:moveTo>
                  <a:pt x="2271695" y="643803"/>
                </a:moveTo>
                <a:lnTo>
                  <a:pt x="2274027" y="646486"/>
                </a:lnTo>
                <a:lnTo>
                  <a:pt x="2273170" y="645913"/>
                </a:lnTo>
                <a:close/>
                <a:moveTo>
                  <a:pt x="2104014" y="620542"/>
                </a:moveTo>
                <a:cubicBezTo>
                  <a:pt x="2104014" y="617210"/>
                  <a:pt x="2117340" y="627205"/>
                  <a:pt x="2110677" y="620542"/>
                </a:cubicBezTo>
                <a:cubicBezTo>
                  <a:pt x="2114009" y="620542"/>
                  <a:pt x="2117340" y="630537"/>
                  <a:pt x="2124005" y="633868"/>
                </a:cubicBezTo>
                <a:cubicBezTo>
                  <a:pt x="2120672" y="633868"/>
                  <a:pt x="2124005" y="637200"/>
                  <a:pt x="2120672" y="637200"/>
                </a:cubicBezTo>
                <a:cubicBezTo>
                  <a:pt x="2117340" y="630537"/>
                  <a:pt x="2110677" y="627205"/>
                  <a:pt x="2104014" y="620542"/>
                </a:cubicBezTo>
                <a:close/>
                <a:moveTo>
                  <a:pt x="2096518" y="620333"/>
                </a:moveTo>
                <a:cubicBezTo>
                  <a:pt x="2104014" y="617210"/>
                  <a:pt x="2107763" y="626580"/>
                  <a:pt x="2111511" y="629705"/>
                </a:cubicBezTo>
                <a:cubicBezTo>
                  <a:pt x="2107763" y="629705"/>
                  <a:pt x="2100266" y="623457"/>
                  <a:pt x="2096518" y="620333"/>
                </a:cubicBezTo>
                <a:close/>
                <a:moveTo>
                  <a:pt x="2165236" y="617210"/>
                </a:moveTo>
                <a:cubicBezTo>
                  <a:pt x="2168984" y="617210"/>
                  <a:pt x="2168984" y="620959"/>
                  <a:pt x="2168984" y="620959"/>
                </a:cubicBezTo>
                <a:lnTo>
                  <a:pt x="2165179" y="617378"/>
                </a:lnTo>
                <a:close/>
                <a:moveTo>
                  <a:pt x="2141497" y="617210"/>
                </a:moveTo>
                <a:cubicBezTo>
                  <a:pt x="2147745" y="620333"/>
                  <a:pt x="2150868" y="626580"/>
                  <a:pt x="2153992" y="629705"/>
                </a:cubicBezTo>
                <a:cubicBezTo>
                  <a:pt x="2150868" y="629705"/>
                  <a:pt x="2141497" y="617210"/>
                  <a:pt x="2141497" y="617210"/>
                </a:cubicBezTo>
                <a:close/>
                <a:moveTo>
                  <a:pt x="2106514" y="614712"/>
                </a:moveTo>
                <a:cubicBezTo>
                  <a:pt x="2113177" y="617710"/>
                  <a:pt x="2119840" y="623707"/>
                  <a:pt x="2126504" y="626706"/>
                </a:cubicBezTo>
                <a:cubicBezTo>
                  <a:pt x="2123172" y="629705"/>
                  <a:pt x="2113177" y="620709"/>
                  <a:pt x="2106514" y="614712"/>
                </a:cubicBezTo>
                <a:close/>
                <a:moveTo>
                  <a:pt x="2161019" y="613462"/>
                </a:moveTo>
                <a:lnTo>
                  <a:pt x="2165179" y="617378"/>
                </a:lnTo>
                <a:lnTo>
                  <a:pt x="2164767" y="618615"/>
                </a:lnTo>
                <a:cubicBezTo>
                  <a:pt x="2163361" y="617210"/>
                  <a:pt x="2161486" y="615336"/>
                  <a:pt x="2161486" y="617210"/>
                </a:cubicBezTo>
                <a:cubicBezTo>
                  <a:pt x="2157738" y="613462"/>
                  <a:pt x="2158675" y="612525"/>
                  <a:pt x="2161019" y="613462"/>
                </a:cubicBezTo>
                <a:close/>
                <a:moveTo>
                  <a:pt x="2091522" y="598189"/>
                </a:moveTo>
                <a:lnTo>
                  <a:pt x="2093073" y="598673"/>
                </a:lnTo>
                <a:cubicBezTo>
                  <a:pt x="2094759" y="599095"/>
                  <a:pt x="2096444" y="599939"/>
                  <a:pt x="2099814" y="603312"/>
                </a:cubicBezTo>
                <a:cubicBezTo>
                  <a:pt x="2099814" y="606687"/>
                  <a:pt x="2099814" y="610062"/>
                  <a:pt x="2106555" y="613435"/>
                </a:cubicBezTo>
                <a:cubicBezTo>
                  <a:pt x="2103185" y="613435"/>
                  <a:pt x="2103185" y="616810"/>
                  <a:pt x="2099814" y="616810"/>
                </a:cubicBezTo>
                <a:cubicBezTo>
                  <a:pt x="2099814" y="613435"/>
                  <a:pt x="2096443" y="610062"/>
                  <a:pt x="2093073" y="606687"/>
                </a:cubicBezTo>
                <a:cubicBezTo>
                  <a:pt x="2098129" y="608374"/>
                  <a:pt x="2099182" y="607320"/>
                  <a:pt x="2097760" y="604789"/>
                </a:cubicBezTo>
                <a:close/>
                <a:moveTo>
                  <a:pt x="2126504" y="594721"/>
                </a:moveTo>
                <a:cubicBezTo>
                  <a:pt x="2137749" y="600718"/>
                  <a:pt x="2134000" y="603717"/>
                  <a:pt x="2141497" y="609714"/>
                </a:cubicBezTo>
                <a:cubicBezTo>
                  <a:pt x="2137749" y="609714"/>
                  <a:pt x="2134000" y="603717"/>
                  <a:pt x="2130252" y="603717"/>
                </a:cubicBezTo>
                <a:cubicBezTo>
                  <a:pt x="2130252" y="600718"/>
                  <a:pt x="2126504" y="594721"/>
                  <a:pt x="2126504" y="594721"/>
                </a:cubicBezTo>
                <a:close/>
                <a:moveTo>
                  <a:pt x="2088210" y="594683"/>
                </a:moveTo>
                <a:lnTo>
                  <a:pt x="2091522" y="598189"/>
                </a:lnTo>
                <a:lnTo>
                  <a:pt x="2086333" y="596564"/>
                </a:lnTo>
                <a:close/>
                <a:moveTo>
                  <a:pt x="2110261" y="589723"/>
                </a:moveTo>
                <a:cubicBezTo>
                  <a:pt x="2117759" y="593056"/>
                  <a:pt x="2117759" y="596386"/>
                  <a:pt x="2121507" y="599719"/>
                </a:cubicBezTo>
                <a:cubicBezTo>
                  <a:pt x="2117759" y="599719"/>
                  <a:pt x="2106514" y="589723"/>
                  <a:pt x="2110261" y="589723"/>
                </a:cubicBezTo>
                <a:close/>
                <a:moveTo>
                  <a:pt x="2140090" y="579259"/>
                </a:moveTo>
                <a:cubicBezTo>
                  <a:pt x="2143370" y="581601"/>
                  <a:pt x="2147118" y="585349"/>
                  <a:pt x="2148993" y="587224"/>
                </a:cubicBezTo>
                <a:cubicBezTo>
                  <a:pt x="2145245" y="587224"/>
                  <a:pt x="2137748" y="583476"/>
                  <a:pt x="2134000" y="579726"/>
                </a:cubicBezTo>
                <a:cubicBezTo>
                  <a:pt x="2134000" y="575979"/>
                  <a:pt x="2136811" y="576917"/>
                  <a:pt x="2140090" y="579259"/>
                </a:cubicBezTo>
                <a:close/>
                <a:moveTo>
                  <a:pt x="2354990" y="575510"/>
                </a:moveTo>
                <a:cubicBezTo>
                  <a:pt x="2357332" y="576916"/>
                  <a:pt x="2360144" y="579727"/>
                  <a:pt x="2363892" y="583476"/>
                </a:cubicBezTo>
                <a:cubicBezTo>
                  <a:pt x="2360144" y="587224"/>
                  <a:pt x="2356395" y="579726"/>
                  <a:pt x="2348899" y="575979"/>
                </a:cubicBezTo>
                <a:cubicBezTo>
                  <a:pt x="2350773" y="574105"/>
                  <a:pt x="2352647" y="574105"/>
                  <a:pt x="2354990" y="575510"/>
                </a:cubicBezTo>
                <a:close/>
                <a:moveTo>
                  <a:pt x="2086879" y="569733"/>
                </a:moveTo>
                <a:cubicBezTo>
                  <a:pt x="2086879" y="575980"/>
                  <a:pt x="2090091" y="579103"/>
                  <a:pt x="2096518" y="582228"/>
                </a:cubicBezTo>
                <a:cubicBezTo>
                  <a:pt x="2090091" y="579103"/>
                  <a:pt x="2083666" y="572856"/>
                  <a:pt x="2074028" y="572856"/>
                </a:cubicBezTo>
                <a:cubicBezTo>
                  <a:pt x="2077241" y="572856"/>
                  <a:pt x="2083666" y="572856"/>
                  <a:pt x="2086879" y="569733"/>
                </a:cubicBezTo>
                <a:close/>
                <a:moveTo>
                  <a:pt x="2074028" y="559737"/>
                </a:moveTo>
                <a:cubicBezTo>
                  <a:pt x="2077526" y="559737"/>
                  <a:pt x="2084524" y="565985"/>
                  <a:pt x="2091521" y="569108"/>
                </a:cubicBezTo>
                <a:cubicBezTo>
                  <a:pt x="2084524" y="572232"/>
                  <a:pt x="2084524" y="565985"/>
                  <a:pt x="2074028" y="559737"/>
                </a:cubicBezTo>
                <a:close/>
                <a:moveTo>
                  <a:pt x="2048228" y="542323"/>
                </a:moveTo>
                <a:cubicBezTo>
                  <a:pt x="2049539" y="541152"/>
                  <a:pt x="2051289" y="540370"/>
                  <a:pt x="2056537" y="543495"/>
                </a:cubicBezTo>
                <a:cubicBezTo>
                  <a:pt x="2053038" y="546618"/>
                  <a:pt x="2053038" y="546618"/>
                  <a:pt x="2053038" y="549742"/>
                </a:cubicBezTo>
                <a:cubicBezTo>
                  <a:pt x="2049540" y="546618"/>
                  <a:pt x="2046915" y="545837"/>
                  <a:pt x="2044728" y="545056"/>
                </a:cubicBezTo>
                <a:lnTo>
                  <a:pt x="2042775" y="543446"/>
                </a:lnTo>
                <a:close/>
                <a:moveTo>
                  <a:pt x="2039045" y="540370"/>
                </a:moveTo>
                <a:lnTo>
                  <a:pt x="2042775" y="543446"/>
                </a:lnTo>
                <a:lnTo>
                  <a:pt x="2042542" y="543495"/>
                </a:lnTo>
                <a:cubicBezTo>
                  <a:pt x="2042542" y="540370"/>
                  <a:pt x="2042542" y="540370"/>
                  <a:pt x="2039045" y="540370"/>
                </a:cubicBezTo>
                <a:close/>
                <a:moveTo>
                  <a:pt x="2026551" y="530250"/>
                </a:moveTo>
                <a:cubicBezTo>
                  <a:pt x="2029764" y="527252"/>
                  <a:pt x="2036189" y="533249"/>
                  <a:pt x="2039402" y="536248"/>
                </a:cubicBezTo>
                <a:cubicBezTo>
                  <a:pt x="2039402" y="533249"/>
                  <a:pt x="2036189" y="530250"/>
                  <a:pt x="2039402" y="530250"/>
                </a:cubicBezTo>
                <a:cubicBezTo>
                  <a:pt x="2049041" y="533249"/>
                  <a:pt x="2039402" y="533249"/>
                  <a:pt x="2045829" y="536248"/>
                </a:cubicBezTo>
                <a:cubicBezTo>
                  <a:pt x="2045829" y="542245"/>
                  <a:pt x="2036189" y="533249"/>
                  <a:pt x="2039402" y="539246"/>
                </a:cubicBezTo>
                <a:cubicBezTo>
                  <a:pt x="2036189" y="536248"/>
                  <a:pt x="2029764" y="530250"/>
                  <a:pt x="2026551" y="530250"/>
                </a:cubicBezTo>
                <a:close/>
                <a:moveTo>
                  <a:pt x="2168984" y="529751"/>
                </a:moveTo>
                <a:cubicBezTo>
                  <a:pt x="2175647" y="529751"/>
                  <a:pt x="2178979" y="547244"/>
                  <a:pt x="2168984" y="536748"/>
                </a:cubicBezTo>
                <a:cubicBezTo>
                  <a:pt x="2172314" y="536748"/>
                  <a:pt x="2172314" y="533251"/>
                  <a:pt x="2168984" y="529751"/>
                </a:cubicBezTo>
                <a:close/>
                <a:moveTo>
                  <a:pt x="1983238" y="529751"/>
                </a:moveTo>
                <a:cubicBezTo>
                  <a:pt x="1996565" y="539122"/>
                  <a:pt x="1983238" y="539122"/>
                  <a:pt x="1983238" y="542246"/>
                </a:cubicBezTo>
                <a:cubicBezTo>
                  <a:pt x="1976575" y="539122"/>
                  <a:pt x="1986570" y="535999"/>
                  <a:pt x="1983238" y="529751"/>
                </a:cubicBezTo>
                <a:close/>
                <a:moveTo>
                  <a:pt x="2026551" y="523088"/>
                </a:moveTo>
                <a:cubicBezTo>
                  <a:pt x="2029882" y="519756"/>
                  <a:pt x="2036547" y="526419"/>
                  <a:pt x="2036547" y="529751"/>
                </a:cubicBezTo>
                <a:cubicBezTo>
                  <a:pt x="2036547" y="529751"/>
                  <a:pt x="2033214" y="526419"/>
                  <a:pt x="2026551" y="523088"/>
                </a:cubicBezTo>
                <a:close/>
                <a:moveTo>
                  <a:pt x="432845" y="523087"/>
                </a:moveTo>
                <a:cubicBezTo>
                  <a:pt x="431861" y="525586"/>
                  <a:pt x="424552" y="535581"/>
                  <a:pt x="422303" y="530584"/>
                </a:cubicBezTo>
                <a:cubicBezTo>
                  <a:pt x="425302" y="527252"/>
                  <a:pt x="431299" y="527252"/>
                  <a:pt x="431299" y="523920"/>
                </a:cubicBezTo>
                <a:cubicBezTo>
                  <a:pt x="432798" y="522254"/>
                  <a:pt x="433173" y="522254"/>
                  <a:pt x="432845" y="523087"/>
                </a:cubicBezTo>
                <a:close/>
                <a:moveTo>
                  <a:pt x="1965329" y="519756"/>
                </a:moveTo>
                <a:cubicBezTo>
                  <a:pt x="1971577" y="526419"/>
                  <a:pt x="1965329" y="526419"/>
                  <a:pt x="1971577" y="529751"/>
                </a:cubicBezTo>
                <a:cubicBezTo>
                  <a:pt x="1971577" y="529751"/>
                  <a:pt x="1968452" y="529751"/>
                  <a:pt x="1968452" y="529751"/>
                </a:cubicBezTo>
                <a:cubicBezTo>
                  <a:pt x="1962205" y="529751"/>
                  <a:pt x="1968452" y="526419"/>
                  <a:pt x="1968452" y="526419"/>
                </a:cubicBezTo>
                <a:cubicBezTo>
                  <a:pt x="1962205" y="523088"/>
                  <a:pt x="1962205" y="526419"/>
                  <a:pt x="1962205" y="526419"/>
                </a:cubicBezTo>
                <a:cubicBezTo>
                  <a:pt x="1959082" y="523088"/>
                  <a:pt x="1962205" y="523088"/>
                  <a:pt x="1965329" y="519756"/>
                </a:cubicBezTo>
                <a:close/>
                <a:moveTo>
                  <a:pt x="2271436" y="509761"/>
                </a:moveTo>
                <a:cubicBezTo>
                  <a:pt x="2278356" y="513093"/>
                  <a:pt x="2274896" y="513093"/>
                  <a:pt x="2274896" y="509761"/>
                </a:cubicBezTo>
                <a:cubicBezTo>
                  <a:pt x="2281816" y="516424"/>
                  <a:pt x="2288735" y="526419"/>
                  <a:pt x="2299115" y="533084"/>
                </a:cubicBezTo>
                <a:cubicBezTo>
                  <a:pt x="2302575" y="536414"/>
                  <a:pt x="2309496" y="543079"/>
                  <a:pt x="2312955" y="546410"/>
                </a:cubicBezTo>
                <a:cubicBezTo>
                  <a:pt x="2316415" y="549742"/>
                  <a:pt x="2323335" y="556405"/>
                  <a:pt x="2326795" y="559737"/>
                </a:cubicBezTo>
                <a:cubicBezTo>
                  <a:pt x="2330254" y="563070"/>
                  <a:pt x="2323335" y="563070"/>
                  <a:pt x="2330254" y="566400"/>
                </a:cubicBezTo>
                <a:cubicBezTo>
                  <a:pt x="2330254" y="559737"/>
                  <a:pt x="2347553" y="586391"/>
                  <a:pt x="2351015" y="586391"/>
                </a:cubicBezTo>
                <a:cubicBezTo>
                  <a:pt x="2347553" y="589723"/>
                  <a:pt x="2354475" y="596386"/>
                  <a:pt x="2351015" y="599719"/>
                </a:cubicBezTo>
                <a:cubicBezTo>
                  <a:pt x="2354475" y="599719"/>
                  <a:pt x="2357934" y="603051"/>
                  <a:pt x="2357934" y="603051"/>
                </a:cubicBezTo>
                <a:cubicBezTo>
                  <a:pt x="2361394" y="609714"/>
                  <a:pt x="2354475" y="603051"/>
                  <a:pt x="2354475" y="606382"/>
                </a:cubicBezTo>
                <a:cubicBezTo>
                  <a:pt x="2347553" y="599719"/>
                  <a:pt x="2344094" y="593056"/>
                  <a:pt x="2337174" y="586391"/>
                </a:cubicBezTo>
                <a:cubicBezTo>
                  <a:pt x="2330254" y="579728"/>
                  <a:pt x="2323335" y="573065"/>
                  <a:pt x="2316415" y="566400"/>
                </a:cubicBezTo>
                <a:cubicBezTo>
                  <a:pt x="2319875" y="566400"/>
                  <a:pt x="2312955" y="553074"/>
                  <a:pt x="2309496" y="556405"/>
                </a:cubicBezTo>
                <a:cubicBezTo>
                  <a:pt x="2309496" y="556405"/>
                  <a:pt x="2309496" y="553074"/>
                  <a:pt x="2309496" y="553074"/>
                </a:cubicBezTo>
                <a:cubicBezTo>
                  <a:pt x="2295655" y="543079"/>
                  <a:pt x="2285276" y="519756"/>
                  <a:pt x="2271436" y="509761"/>
                </a:cubicBezTo>
                <a:close/>
                <a:moveTo>
                  <a:pt x="2007436" y="504255"/>
                </a:moveTo>
                <a:lnTo>
                  <a:pt x="2016734" y="511362"/>
                </a:lnTo>
                <a:cubicBezTo>
                  <a:pt x="2018519" y="516087"/>
                  <a:pt x="2015841" y="518664"/>
                  <a:pt x="2005133" y="510074"/>
                </a:cubicBezTo>
                <a:cubicBezTo>
                  <a:pt x="2008701" y="510074"/>
                  <a:pt x="2012271" y="510074"/>
                  <a:pt x="2012271" y="510074"/>
                </a:cubicBezTo>
                <a:close/>
                <a:moveTo>
                  <a:pt x="2203967" y="502888"/>
                </a:moveTo>
                <a:cubicBezTo>
                  <a:pt x="2203967" y="499766"/>
                  <a:pt x="2210964" y="509136"/>
                  <a:pt x="2210964" y="502888"/>
                </a:cubicBezTo>
                <a:cubicBezTo>
                  <a:pt x="2217961" y="509136"/>
                  <a:pt x="2214463" y="509136"/>
                  <a:pt x="2221460" y="512260"/>
                </a:cubicBezTo>
                <a:cubicBezTo>
                  <a:pt x="2217961" y="512260"/>
                  <a:pt x="2210964" y="506013"/>
                  <a:pt x="2203967" y="502888"/>
                </a:cubicBezTo>
                <a:close/>
                <a:moveTo>
                  <a:pt x="2036547" y="499766"/>
                </a:moveTo>
                <a:cubicBezTo>
                  <a:pt x="2040044" y="499766"/>
                  <a:pt x="2054039" y="506013"/>
                  <a:pt x="2054039" y="512260"/>
                </a:cubicBezTo>
                <a:cubicBezTo>
                  <a:pt x="2050540" y="512260"/>
                  <a:pt x="2043543" y="502888"/>
                  <a:pt x="2036547" y="502888"/>
                </a:cubicBezTo>
                <a:cubicBezTo>
                  <a:pt x="2040044" y="502888"/>
                  <a:pt x="2040044" y="502888"/>
                  <a:pt x="2036547" y="499766"/>
                </a:cubicBezTo>
                <a:close/>
                <a:moveTo>
                  <a:pt x="2001563" y="499766"/>
                </a:moveTo>
                <a:cubicBezTo>
                  <a:pt x="2001563" y="499766"/>
                  <a:pt x="2004240" y="501483"/>
                  <a:pt x="2006916" y="503631"/>
                </a:cubicBezTo>
                <a:lnTo>
                  <a:pt x="2007436" y="504255"/>
                </a:lnTo>
                <a:close/>
                <a:moveTo>
                  <a:pt x="1936093" y="499766"/>
                </a:moveTo>
                <a:cubicBezTo>
                  <a:pt x="1936093" y="499766"/>
                  <a:pt x="1939592" y="499766"/>
                  <a:pt x="1939592" y="499766"/>
                </a:cubicBezTo>
                <a:cubicBezTo>
                  <a:pt x="1946589" y="502888"/>
                  <a:pt x="1943090" y="506013"/>
                  <a:pt x="1946589" y="509136"/>
                </a:cubicBezTo>
                <a:cubicBezTo>
                  <a:pt x="1946589" y="512260"/>
                  <a:pt x="1936093" y="502888"/>
                  <a:pt x="1936093" y="506013"/>
                </a:cubicBezTo>
                <a:cubicBezTo>
                  <a:pt x="1929096" y="502888"/>
                  <a:pt x="1939592" y="502888"/>
                  <a:pt x="1943090" y="506013"/>
                </a:cubicBezTo>
                <a:cubicBezTo>
                  <a:pt x="1943090" y="502888"/>
                  <a:pt x="1939592" y="502888"/>
                  <a:pt x="1936093" y="499766"/>
                </a:cubicBezTo>
                <a:close/>
                <a:moveTo>
                  <a:pt x="2108621" y="497954"/>
                </a:moveTo>
                <a:cubicBezTo>
                  <a:pt x="2111198" y="498391"/>
                  <a:pt x="2118070" y="502764"/>
                  <a:pt x="2121507" y="509761"/>
                </a:cubicBezTo>
                <a:cubicBezTo>
                  <a:pt x="2107762" y="501014"/>
                  <a:pt x="2106045" y="497516"/>
                  <a:pt x="2108621" y="497954"/>
                </a:cubicBezTo>
                <a:close/>
                <a:moveTo>
                  <a:pt x="1890960" y="496661"/>
                </a:moveTo>
                <a:lnTo>
                  <a:pt x="1907712" y="504837"/>
                </a:lnTo>
                <a:lnTo>
                  <a:pt x="1907712" y="502087"/>
                </a:lnTo>
                <a:cubicBezTo>
                  <a:pt x="1902656" y="498712"/>
                  <a:pt x="1899286" y="498712"/>
                  <a:pt x="1896338" y="498712"/>
                </a:cubicBezTo>
                <a:close/>
                <a:moveTo>
                  <a:pt x="2066532" y="492268"/>
                </a:moveTo>
                <a:cubicBezTo>
                  <a:pt x="2073195" y="492268"/>
                  <a:pt x="2089854" y="506262"/>
                  <a:pt x="2096518" y="509761"/>
                </a:cubicBezTo>
                <a:cubicBezTo>
                  <a:pt x="2093186" y="509761"/>
                  <a:pt x="2076528" y="502764"/>
                  <a:pt x="2066532" y="492268"/>
                </a:cubicBezTo>
                <a:close/>
                <a:moveTo>
                  <a:pt x="1864127" y="478525"/>
                </a:moveTo>
                <a:cubicBezTo>
                  <a:pt x="1867874" y="474777"/>
                  <a:pt x="1875372" y="486022"/>
                  <a:pt x="1879119" y="489770"/>
                </a:cubicBezTo>
                <a:cubicBezTo>
                  <a:pt x="1879119" y="489770"/>
                  <a:pt x="1875372" y="486022"/>
                  <a:pt x="1871622" y="486022"/>
                </a:cubicBezTo>
                <a:cubicBezTo>
                  <a:pt x="1871622" y="482273"/>
                  <a:pt x="1871622" y="482273"/>
                  <a:pt x="1864127" y="478525"/>
                </a:cubicBezTo>
                <a:close/>
                <a:moveTo>
                  <a:pt x="2059372" y="475094"/>
                </a:moveTo>
                <a:lnTo>
                  <a:pt x="2062742" y="478467"/>
                </a:lnTo>
                <a:cubicBezTo>
                  <a:pt x="2066112" y="481842"/>
                  <a:pt x="2069482" y="481842"/>
                  <a:pt x="2069482" y="481842"/>
                </a:cubicBezTo>
                <a:cubicBezTo>
                  <a:pt x="2076222" y="485216"/>
                  <a:pt x="2062742" y="481842"/>
                  <a:pt x="2076222" y="491964"/>
                </a:cubicBezTo>
                <a:cubicBezTo>
                  <a:pt x="2072852" y="491964"/>
                  <a:pt x="2069482" y="488590"/>
                  <a:pt x="2062742" y="485216"/>
                </a:cubicBezTo>
                <a:close/>
                <a:moveTo>
                  <a:pt x="489772" y="472279"/>
                </a:moveTo>
                <a:cubicBezTo>
                  <a:pt x="489772" y="475611"/>
                  <a:pt x="479276" y="485607"/>
                  <a:pt x="475777" y="492270"/>
                </a:cubicBezTo>
                <a:cubicBezTo>
                  <a:pt x="472280" y="485607"/>
                  <a:pt x="486273" y="475611"/>
                  <a:pt x="489772" y="472279"/>
                </a:cubicBezTo>
                <a:close/>
                <a:moveTo>
                  <a:pt x="1906171" y="472200"/>
                </a:moveTo>
                <a:lnTo>
                  <a:pt x="1921193" y="478467"/>
                </a:lnTo>
                <a:lnTo>
                  <a:pt x="1921193" y="479726"/>
                </a:lnTo>
                <a:lnTo>
                  <a:pt x="1913189" y="475515"/>
                </a:lnTo>
                <a:close/>
                <a:moveTo>
                  <a:pt x="1880750" y="461596"/>
                </a:moveTo>
                <a:cubicBezTo>
                  <a:pt x="1884120" y="461596"/>
                  <a:pt x="1894232" y="468346"/>
                  <a:pt x="1890862" y="464971"/>
                </a:cubicBezTo>
                <a:lnTo>
                  <a:pt x="1906171" y="472200"/>
                </a:lnTo>
                <a:close/>
                <a:moveTo>
                  <a:pt x="1840308" y="448100"/>
                </a:moveTo>
                <a:cubicBezTo>
                  <a:pt x="1843679" y="451475"/>
                  <a:pt x="1847049" y="451475"/>
                  <a:pt x="1850420" y="454848"/>
                </a:cubicBezTo>
                <a:cubicBezTo>
                  <a:pt x="1847049" y="454848"/>
                  <a:pt x="1843679" y="458223"/>
                  <a:pt x="1833568" y="451475"/>
                </a:cubicBezTo>
                <a:cubicBezTo>
                  <a:pt x="1836938" y="451475"/>
                  <a:pt x="1836938" y="448100"/>
                  <a:pt x="1840308" y="448100"/>
                </a:cubicBezTo>
                <a:close/>
                <a:moveTo>
                  <a:pt x="1677402" y="398915"/>
                </a:moveTo>
                <a:cubicBezTo>
                  <a:pt x="1678058" y="398915"/>
                  <a:pt x="1679589" y="399501"/>
                  <a:pt x="1681338" y="400282"/>
                </a:cubicBezTo>
                <a:cubicBezTo>
                  <a:pt x="1684836" y="401843"/>
                  <a:pt x="1689210" y="404185"/>
                  <a:pt x="1689210" y="404185"/>
                </a:cubicBezTo>
                <a:cubicBezTo>
                  <a:pt x="1689210" y="407310"/>
                  <a:pt x="1682213" y="401062"/>
                  <a:pt x="1682213" y="401062"/>
                </a:cubicBezTo>
                <a:cubicBezTo>
                  <a:pt x="1682213" y="401062"/>
                  <a:pt x="1678714" y="401062"/>
                  <a:pt x="1678714" y="401062"/>
                </a:cubicBezTo>
                <a:cubicBezTo>
                  <a:pt x="1676965" y="399500"/>
                  <a:pt x="1676746" y="398914"/>
                  <a:pt x="1677402" y="398915"/>
                </a:cubicBezTo>
                <a:close/>
                <a:moveTo>
                  <a:pt x="1665053" y="394815"/>
                </a:moveTo>
                <a:cubicBezTo>
                  <a:pt x="1671717" y="394815"/>
                  <a:pt x="1668385" y="402312"/>
                  <a:pt x="1661722" y="398563"/>
                </a:cubicBezTo>
                <a:cubicBezTo>
                  <a:pt x="1661722" y="394815"/>
                  <a:pt x="1665053" y="398563"/>
                  <a:pt x="1665053" y="394815"/>
                </a:cubicBezTo>
                <a:close/>
                <a:moveTo>
                  <a:pt x="2126504" y="377322"/>
                </a:moveTo>
                <a:cubicBezTo>
                  <a:pt x="2130252" y="381070"/>
                  <a:pt x="2141497" y="388567"/>
                  <a:pt x="2148995" y="392315"/>
                </a:cubicBezTo>
                <a:cubicBezTo>
                  <a:pt x="2148995" y="392315"/>
                  <a:pt x="2141497" y="392315"/>
                  <a:pt x="2137749" y="388567"/>
                </a:cubicBezTo>
                <a:cubicBezTo>
                  <a:pt x="2134000" y="384818"/>
                  <a:pt x="2126504" y="381070"/>
                  <a:pt x="2126504" y="377322"/>
                </a:cubicBezTo>
                <a:close/>
                <a:moveTo>
                  <a:pt x="1604248" y="377322"/>
                </a:moveTo>
                <a:cubicBezTo>
                  <a:pt x="1607996" y="377322"/>
                  <a:pt x="1607996" y="384820"/>
                  <a:pt x="1611744" y="381070"/>
                </a:cubicBezTo>
                <a:cubicBezTo>
                  <a:pt x="1619241" y="381070"/>
                  <a:pt x="1615493" y="384820"/>
                  <a:pt x="1611744" y="384820"/>
                </a:cubicBezTo>
                <a:cubicBezTo>
                  <a:pt x="1607996" y="384820"/>
                  <a:pt x="1604248" y="381070"/>
                  <a:pt x="1604248" y="377322"/>
                </a:cubicBezTo>
                <a:close/>
                <a:moveTo>
                  <a:pt x="577230" y="374824"/>
                </a:moveTo>
                <a:cubicBezTo>
                  <a:pt x="577230" y="378156"/>
                  <a:pt x="569733" y="381487"/>
                  <a:pt x="565985" y="384820"/>
                </a:cubicBezTo>
                <a:cubicBezTo>
                  <a:pt x="562237" y="381487"/>
                  <a:pt x="569733" y="378156"/>
                  <a:pt x="577230" y="374824"/>
                </a:cubicBezTo>
                <a:close/>
                <a:moveTo>
                  <a:pt x="1597655" y="370494"/>
                </a:moveTo>
                <a:cubicBezTo>
                  <a:pt x="1587544" y="367119"/>
                  <a:pt x="1594284" y="373867"/>
                  <a:pt x="1584173" y="373867"/>
                </a:cubicBezTo>
                <a:cubicBezTo>
                  <a:pt x="1585859" y="370494"/>
                  <a:pt x="1585016" y="370494"/>
                  <a:pt x="1583752" y="371759"/>
                </a:cubicBezTo>
                <a:lnTo>
                  <a:pt x="1581594" y="375770"/>
                </a:lnTo>
                <a:lnTo>
                  <a:pt x="1621420" y="388377"/>
                </a:lnTo>
                <a:lnTo>
                  <a:pt x="1624741" y="384820"/>
                </a:lnTo>
                <a:cubicBezTo>
                  <a:pt x="1628239" y="384820"/>
                  <a:pt x="1629114" y="385756"/>
                  <a:pt x="1629114" y="387162"/>
                </a:cubicBezTo>
                <a:lnTo>
                  <a:pt x="1628527" y="390626"/>
                </a:lnTo>
                <a:lnTo>
                  <a:pt x="1682152" y="407599"/>
                </a:lnTo>
                <a:lnTo>
                  <a:pt x="1681713" y="407310"/>
                </a:lnTo>
                <a:cubicBezTo>
                  <a:pt x="1688710" y="411058"/>
                  <a:pt x="1692209" y="407310"/>
                  <a:pt x="1699205" y="411058"/>
                </a:cubicBezTo>
                <a:lnTo>
                  <a:pt x="1697808" y="412555"/>
                </a:lnTo>
                <a:lnTo>
                  <a:pt x="1702739" y="414116"/>
                </a:lnTo>
                <a:lnTo>
                  <a:pt x="1705451" y="412307"/>
                </a:lnTo>
                <a:cubicBezTo>
                  <a:pt x="1712949" y="412307"/>
                  <a:pt x="1712949" y="414807"/>
                  <a:pt x="1716696" y="414807"/>
                </a:cubicBezTo>
                <a:lnTo>
                  <a:pt x="1704922" y="414807"/>
                </a:lnTo>
                <a:lnTo>
                  <a:pt x="1770279" y="435495"/>
                </a:lnTo>
                <a:lnTo>
                  <a:pt x="1800619" y="452569"/>
                </a:lnTo>
                <a:lnTo>
                  <a:pt x="1816971" y="460549"/>
                </a:lnTo>
                <a:lnTo>
                  <a:pt x="1817481" y="459784"/>
                </a:lnTo>
                <a:lnTo>
                  <a:pt x="1824145" y="462282"/>
                </a:lnTo>
                <a:lnTo>
                  <a:pt x="1821750" y="462882"/>
                </a:lnTo>
                <a:lnTo>
                  <a:pt x="1888627" y="495523"/>
                </a:lnTo>
                <a:lnTo>
                  <a:pt x="1903078" y="497869"/>
                </a:lnTo>
                <a:cubicBezTo>
                  <a:pt x="1907712" y="498712"/>
                  <a:pt x="1911082" y="498712"/>
                  <a:pt x="1911082" y="495339"/>
                </a:cubicBezTo>
                <a:cubicBezTo>
                  <a:pt x="1914453" y="495339"/>
                  <a:pt x="1914453" y="498712"/>
                  <a:pt x="1917823" y="498712"/>
                </a:cubicBezTo>
                <a:cubicBezTo>
                  <a:pt x="1921193" y="491964"/>
                  <a:pt x="1927933" y="495339"/>
                  <a:pt x="1924563" y="488590"/>
                </a:cubicBezTo>
                <a:cubicBezTo>
                  <a:pt x="1917823" y="485216"/>
                  <a:pt x="1914453" y="481842"/>
                  <a:pt x="1907712" y="478467"/>
                </a:cubicBezTo>
                <a:cubicBezTo>
                  <a:pt x="1907712" y="478467"/>
                  <a:pt x="1907712" y="481842"/>
                  <a:pt x="1907712" y="481842"/>
                </a:cubicBezTo>
                <a:cubicBezTo>
                  <a:pt x="1900972" y="481842"/>
                  <a:pt x="1904342" y="478467"/>
                  <a:pt x="1904342" y="475094"/>
                </a:cubicBezTo>
                <a:cubicBezTo>
                  <a:pt x="1911082" y="478467"/>
                  <a:pt x="1914453" y="478467"/>
                  <a:pt x="1921193" y="481842"/>
                </a:cubicBezTo>
                <a:lnTo>
                  <a:pt x="1921193" y="479726"/>
                </a:lnTo>
                <a:lnTo>
                  <a:pt x="1938045" y="488590"/>
                </a:lnTo>
                <a:cubicBezTo>
                  <a:pt x="1941415" y="481842"/>
                  <a:pt x="1904342" y="471719"/>
                  <a:pt x="1907712" y="464971"/>
                </a:cubicBezTo>
                <a:cubicBezTo>
                  <a:pt x="1894232" y="461596"/>
                  <a:pt x="1884120" y="454848"/>
                  <a:pt x="1863900" y="448100"/>
                </a:cubicBezTo>
                <a:cubicBezTo>
                  <a:pt x="1863900" y="448100"/>
                  <a:pt x="1867270" y="451475"/>
                  <a:pt x="1870640" y="451475"/>
                </a:cubicBezTo>
                <a:cubicBezTo>
                  <a:pt x="1870640" y="454848"/>
                  <a:pt x="1860530" y="444725"/>
                  <a:pt x="1850420" y="444725"/>
                </a:cubicBezTo>
                <a:cubicBezTo>
                  <a:pt x="1850420" y="444725"/>
                  <a:pt x="1850420" y="444725"/>
                  <a:pt x="1853790" y="448100"/>
                </a:cubicBezTo>
                <a:cubicBezTo>
                  <a:pt x="1850420" y="444725"/>
                  <a:pt x="1840308" y="437977"/>
                  <a:pt x="1833568" y="434602"/>
                </a:cubicBezTo>
                <a:lnTo>
                  <a:pt x="1833544" y="434615"/>
                </a:lnTo>
                <a:lnTo>
                  <a:pt x="1833642" y="434798"/>
                </a:lnTo>
                <a:lnTo>
                  <a:pt x="1833520" y="434628"/>
                </a:lnTo>
                <a:lnTo>
                  <a:pt x="1829524" y="436628"/>
                </a:lnTo>
                <a:lnTo>
                  <a:pt x="1820087" y="431229"/>
                </a:lnTo>
                <a:cubicBezTo>
                  <a:pt x="1826827" y="436290"/>
                  <a:pt x="1828513" y="437134"/>
                  <a:pt x="1829355" y="436712"/>
                </a:cubicBezTo>
                <a:lnTo>
                  <a:pt x="1829524" y="436628"/>
                </a:lnTo>
                <a:lnTo>
                  <a:pt x="1843679" y="444725"/>
                </a:lnTo>
                <a:cubicBezTo>
                  <a:pt x="1850420" y="448100"/>
                  <a:pt x="1860530" y="451475"/>
                  <a:pt x="1870640" y="454848"/>
                </a:cubicBezTo>
                <a:cubicBezTo>
                  <a:pt x="1867270" y="458223"/>
                  <a:pt x="1877380" y="461596"/>
                  <a:pt x="1877380" y="464971"/>
                </a:cubicBezTo>
                <a:cubicBezTo>
                  <a:pt x="1867270" y="461596"/>
                  <a:pt x="1867270" y="454848"/>
                  <a:pt x="1853790" y="451475"/>
                </a:cubicBezTo>
                <a:cubicBezTo>
                  <a:pt x="1860530" y="458223"/>
                  <a:pt x="1870640" y="461596"/>
                  <a:pt x="1867270" y="468346"/>
                </a:cubicBezTo>
                <a:cubicBezTo>
                  <a:pt x="1863900" y="464971"/>
                  <a:pt x="1853790" y="451475"/>
                  <a:pt x="1847049" y="448100"/>
                </a:cubicBezTo>
                <a:cubicBezTo>
                  <a:pt x="1843679" y="448100"/>
                  <a:pt x="1843679" y="451475"/>
                  <a:pt x="1840308" y="448100"/>
                </a:cubicBezTo>
                <a:cubicBezTo>
                  <a:pt x="1823457" y="441352"/>
                  <a:pt x="1816717" y="434602"/>
                  <a:pt x="1803237" y="431229"/>
                </a:cubicBezTo>
                <a:cubicBezTo>
                  <a:pt x="1806607" y="434602"/>
                  <a:pt x="1813347" y="437977"/>
                  <a:pt x="1816717" y="441352"/>
                </a:cubicBezTo>
                <a:cubicBezTo>
                  <a:pt x="1809977" y="437977"/>
                  <a:pt x="1803237" y="434602"/>
                  <a:pt x="1796495" y="431229"/>
                </a:cubicBezTo>
                <a:cubicBezTo>
                  <a:pt x="1786385" y="427854"/>
                  <a:pt x="1779645" y="421106"/>
                  <a:pt x="1769535" y="421106"/>
                </a:cubicBezTo>
                <a:cubicBezTo>
                  <a:pt x="1769535" y="424481"/>
                  <a:pt x="1779645" y="427854"/>
                  <a:pt x="1779645" y="427854"/>
                </a:cubicBezTo>
                <a:cubicBezTo>
                  <a:pt x="1769535" y="424481"/>
                  <a:pt x="1749313" y="421106"/>
                  <a:pt x="1742572" y="417732"/>
                </a:cubicBezTo>
                <a:cubicBezTo>
                  <a:pt x="1735832" y="417732"/>
                  <a:pt x="1745943" y="421106"/>
                  <a:pt x="1739202" y="421106"/>
                </a:cubicBezTo>
                <a:cubicBezTo>
                  <a:pt x="1735832" y="417732"/>
                  <a:pt x="1725722" y="417732"/>
                  <a:pt x="1718982" y="414358"/>
                </a:cubicBezTo>
                <a:cubicBezTo>
                  <a:pt x="1715612" y="410984"/>
                  <a:pt x="1725722" y="407610"/>
                  <a:pt x="1735832" y="410984"/>
                </a:cubicBezTo>
                <a:cubicBezTo>
                  <a:pt x="1735832" y="404236"/>
                  <a:pt x="1725722" y="407610"/>
                  <a:pt x="1715612" y="404236"/>
                </a:cubicBezTo>
                <a:cubicBezTo>
                  <a:pt x="1715612" y="404236"/>
                  <a:pt x="1715612" y="404236"/>
                  <a:pt x="1715612" y="407610"/>
                </a:cubicBezTo>
                <a:cubicBezTo>
                  <a:pt x="1708870" y="404236"/>
                  <a:pt x="1702130" y="407610"/>
                  <a:pt x="1692020" y="400861"/>
                </a:cubicBezTo>
                <a:cubicBezTo>
                  <a:pt x="1692020" y="397487"/>
                  <a:pt x="1702130" y="404236"/>
                  <a:pt x="1705500" y="404236"/>
                </a:cubicBezTo>
                <a:cubicBezTo>
                  <a:pt x="1705500" y="400861"/>
                  <a:pt x="1702130" y="400861"/>
                  <a:pt x="1695390" y="397487"/>
                </a:cubicBezTo>
                <a:cubicBezTo>
                  <a:pt x="1692020" y="397487"/>
                  <a:pt x="1685280" y="397487"/>
                  <a:pt x="1681910" y="394113"/>
                </a:cubicBezTo>
                <a:cubicBezTo>
                  <a:pt x="1678539" y="394113"/>
                  <a:pt x="1678539" y="390738"/>
                  <a:pt x="1678539" y="390738"/>
                </a:cubicBezTo>
                <a:cubicBezTo>
                  <a:pt x="1675169" y="387365"/>
                  <a:pt x="1671798" y="390738"/>
                  <a:pt x="1668428" y="387365"/>
                </a:cubicBezTo>
                <a:cubicBezTo>
                  <a:pt x="1665058" y="387365"/>
                  <a:pt x="1671798" y="390738"/>
                  <a:pt x="1668428" y="394113"/>
                </a:cubicBezTo>
                <a:lnTo>
                  <a:pt x="1651165" y="388352"/>
                </a:lnTo>
                <a:lnTo>
                  <a:pt x="1661724" y="393982"/>
                </a:lnTo>
                <a:cubicBezTo>
                  <a:pt x="1661724" y="393982"/>
                  <a:pt x="1658599" y="393982"/>
                  <a:pt x="1658599" y="393982"/>
                </a:cubicBezTo>
                <a:lnTo>
                  <a:pt x="1650252" y="388048"/>
                </a:lnTo>
                <a:lnTo>
                  <a:pt x="1638097" y="383990"/>
                </a:lnTo>
                <a:cubicBezTo>
                  <a:pt x="1638097" y="380617"/>
                  <a:pt x="1634727" y="380617"/>
                  <a:pt x="1641467" y="380617"/>
                </a:cubicBezTo>
                <a:cubicBezTo>
                  <a:pt x="1638097" y="377242"/>
                  <a:pt x="1634727" y="377242"/>
                  <a:pt x="1627985" y="377242"/>
                </a:cubicBezTo>
                <a:cubicBezTo>
                  <a:pt x="1641467" y="383990"/>
                  <a:pt x="1621245" y="377242"/>
                  <a:pt x="1611135" y="377242"/>
                </a:cubicBezTo>
                <a:cubicBezTo>
                  <a:pt x="1611135" y="377242"/>
                  <a:pt x="1611135" y="373867"/>
                  <a:pt x="1604395" y="370494"/>
                </a:cubicBezTo>
                <a:cubicBezTo>
                  <a:pt x="1597655" y="370494"/>
                  <a:pt x="1607765" y="377242"/>
                  <a:pt x="1597655" y="373867"/>
                </a:cubicBezTo>
                <a:cubicBezTo>
                  <a:pt x="1594284" y="373867"/>
                  <a:pt x="1597655" y="373867"/>
                  <a:pt x="1597655" y="370494"/>
                </a:cubicBezTo>
                <a:close/>
                <a:moveTo>
                  <a:pt x="1570692" y="370494"/>
                </a:moveTo>
                <a:cubicBezTo>
                  <a:pt x="1565636" y="370494"/>
                  <a:pt x="1566480" y="372181"/>
                  <a:pt x="1567744" y="373447"/>
                </a:cubicBezTo>
                <a:lnTo>
                  <a:pt x="1567359" y="373832"/>
                </a:lnTo>
                <a:lnTo>
                  <a:pt x="1575832" y="374763"/>
                </a:lnTo>
                <a:lnTo>
                  <a:pt x="1576170" y="374289"/>
                </a:lnTo>
                <a:cubicBezTo>
                  <a:pt x="1576590" y="373867"/>
                  <a:pt x="1577433" y="373867"/>
                  <a:pt x="1580803" y="373867"/>
                </a:cubicBezTo>
                <a:cubicBezTo>
                  <a:pt x="1577433" y="370494"/>
                  <a:pt x="1574062" y="370494"/>
                  <a:pt x="1570692" y="370494"/>
                </a:cubicBezTo>
                <a:close/>
                <a:moveTo>
                  <a:pt x="2047189" y="365844"/>
                </a:moveTo>
                <a:cubicBezTo>
                  <a:pt x="2049320" y="364204"/>
                  <a:pt x="2061783" y="369452"/>
                  <a:pt x="2056536" y="366828"/>
                </a:cubicBezTo>
                <a:cubicBezTo>
                  <a:pt x="2063532" y="370327"/>
                  <a:pt x="2067031" y="366828"/>
                  <a:pt x="2074028" y="373825"/>
                </a:cubicBezTo>
                <a:cubicBezTo>
                  <a:pt x="2070529" y="370327"/>
                  <a:pt x="2070529" y="377324"/>
                  <a:pt x="2063532" y="373825"/>
                </a:cubicBezTo>
                <a:cubicBezTo>
                  <a:pt x="2070529" y="370327"/>
                  <a:pt x="2053038" y="366828"/>
                  <a:pt x="2049539" y="370327"/>
                </a:cubicBezTo>
                <a:cubicBezTo>
                  <a:pt x="2046915" y="367703"/>
                  <a:pt x="2046479" y="366390"/>
                  <a:pt x="2047189" y="365844"/>
                </a:cubicBezTo>
                <a:close/>
                <a:moveTo>
                  <a:pt x="662066" y="362643"/>
                </a:moveTo>
                <a:cubicBezTo>
                  <a:pt x="662066" y="363579"/>
                  <a:pt x="661191" y="365454"/>
                  <a:pt x="661191" y="367327"/>
                </a:cubicBezTo>
                <a:cubicBezTo>
                  <a:pt x="657693" y="371076"/>
                  <a:pt x="654194" y="371076"/>
                  <a:pt x="650695" y="374824"/>
                </a:cubicBezTo>
                <a:cubicBezTo>
                  <a:pt x="647198" y="371076"/>
                  <a:pt x="654194" y="367327"/>
                  <a:pt x="657693" y="363579"/>
                </a:cubicBezTo>
                <a:cubicBezTo>
                  <a:pt x="661191" y="361706"/>
                  <a:pt x="662066" y="361706"/>
                  <a:pt x="662066" y="362643"/>
                </a:cubicBezTo>
                <a:close/>
                <a:moveTo>
                  <a:pt x="1449365" y="360371"/>
                </a:moveTo>
                <a:lnTo>
                  <a:pt x="1448641" y="360785"/>
                </a:lnTo>
                <a:lnTo>
                  <a:pt x="1452326" y="361191"/>
                </a:lnTo>
                <a:lnTo>
                  <a:pt x="1452735" y="360371"/>
                </a:lnTo>
                <a:cubicBezTo>
                  <a:pt x="1452735" y="360371"/>
                  <a:pt x="1452735" y="360371"/>
                  <a:pt x="1449365" y="360371"/>
                </a:cubicBezTo>
                <a:close/>
                <a:moveTo>
                  <a:pt x="1544777" y="359831"/>
                </a:moveTo>
                <a:cubicBezTo>
                  <a:pt x="1548026" y="363164"/>
                  <a:pt x="1551275" y="363164"/>
                  <a:pt x="1551275" y="366494"/>
                </a:cubicBezTo>
                <a:cubicBezTo>
                  <a:pt x="1557771" y="366494"/>
                  <a:pt x="1554522" y="363164"/>
                  <a:pt x="1561020" y="363164"/>
                </a:cubicBezTo>
                <a:cubicBezTo>
                  <a:pt x="1564269" y="366494"/>
                  <a:pt x="1561020" y="366494"/>
                  <a:pt x="1561020" y="369826"/>
                </a:cubicBezTo>
                <a:cubicBezTo>
                  <a:pt x="1551275" y="366494"/>
                  <a:pt x="1548026" y="366494"/>
                  <a:pt x="1538279" y="366494"/>
                </a:cubicBezTo>
                <a:cubicBezTo>
                  <a:pt x="1541528" y="366494"/>
                  <a:pt x="1541528" y="366494"/>
                  <a:pt x="1544777" y="366494"/>
                </a:cubicBezTo>
                <a:cubicBezTo>
                  <a:pt x="1544777" y="363164"/>
                  <a:pt x="1541528" y="363164"/>
                  <a:pt x="1535032" y="363164"/>
                </a:cubicBezTo>
                <a:cubicBezTo>
                  <a:pt x="1531783" y="359831"/>
                  <a:pt x="1544777" y="363164"/>
                  <a:pt x="1544777" y="359831"/>
                </a:cubicBezTo>
                <a:close/>
                <a:moveTo>
                  <a:pt x="1530784" y="359831"/>
                </a:moveTo>
                <a:cubicBezTo>
                  <a:pt x="1530784" y="363579"/>
                  <a:pt x="1523787" y="359831"/>
                  <a:pt x="1523787" y="363579"/>
                </a:cubicBezTo>
                <a:cubicBezTo>
                  <a:pt x="1527286" y="367329"/>
                  <a:pt x="1534283" y="363579"/>
                  <a:pt x="1534283" y="367329"/>
                </a:cubicBezTo>
                <a:cubicBezTo>
                  <a:pt x="1527286" y="367329"/>
                  <a:pt x="1527286" y="367329"/>
                  <a:pt x="1520288" y="367329"/>
                </a:cubicBezTo>
                <a:cubicBezTo>
                  <a:pt x="1523787" y="367329"/>
                  <a:pt x="1516790" y="359831"/>
                  <a:pt x="1530784" y="359831"/>
                </a:cubicBezTo>
                <a:close/>
                <a:moveTo>
                  <a:pt x="1529408" y="357840"/>
                </a:moveTo>
                <a:cubicBezTo>
                  <a:pt x="1520982" y="356996"/>
                  <a:pt x="1513400" y="356996"/>
                  <a:pt x="1510029" y="360371"/>
                </a:cubicBezTo>
                <a:lnTo>
                  <a:pt x="1513400" y="360371"/>
                </a:lnTo>
                <a:cubicBezTo>
                  <a:pt x="1513400" y="363746"/>
                  <a:pt x="1510029" y="363746"/>
                  <a:pt x="1510029" y="367119"/>
                </a:cubicBezTo>
                <a:cubicBezTo>
                  <a:pt x="1503289" y="367119"/>
                  <a:pt x="1506659" y="363746"/>
                  <a:pt x="1503289" y="360371"/>
                </a:cubicBezTo>
                <a:cubicBezTo>
                  <a:pt x="1499919" y="360371"/>
                  <a:pt x="1493178" y="360371"/>
                  <a:pt x="1489807" y="363746"/>
                </a:cubicBezTo>
                <a:cubicBezTo>
                  <a:pt x="1479697" y="356996"/>
                  <a:pt x="1466217" y="360371"/>
                  <a:pt x="1456107" y="360371"/>
                </a:cubicBezTo>
                <a:lnTo>
                  <a:pt x="1456758" y="361678"/>
                </a:lnTo>
                <a:lnTo>
                  <a:pt x="1564716" y="373541"/>
                </a:lnTo>
                <a:lnTo>
                  <a:pt x="1563952" y="373447"/>
                </a:lnTo>
                <a:cubicBezTo>
                  <a:pt x="1564794" y="373025"/>
                  <a:pt x="1565636" y="372181"/>
                  <a:pt x="1560582" y="370494"/>
                </a:cubicBezTo>
                <a:cubicBezTo>
                  <a:pt x="1560582" y="370494"/>
                  <a:pt x="1567322" y="370494"/>
                  <a:pt x="1567322" y="367119"/>
                </a:cubicBezTo>
                <a:cubicBezTo>
                  <a:pt x="1574062" y="367119"/>
                  <a:pt x="1577433" y="370494"/>
                  <a:pt x="1580803" y="370494"/>
                </a:cubicBezTo>
                <a:cubicBezTo>
                  <a:pt x="1584173" y="367119"/>
                  <a:pt x="1574062" y="367119"/>
                  <a:pt x="1567322" y="367119"/>
                </a:cubicBezTo>
                <a:cubicBezTo>
                  <a:pt x="1577433" y="360371"/>
                  <a:pt x="1557212" y="363746"/>
                  <a:pt x="1553842" y="360371"/>
                </a:cubicBezTo>
                <a:cubicBezTo>
                  <a:pt x="1547102" y="360371"/>
                  <a:pt x="1537834" y="358684"/>
                  <a:pt x="1529408" y="357840"/>
                </a:cubicBezTo>
                <a:close/>
                <a:moveTo>
                  <a:pt x="2027175" y="357332"/>
                </a:moveTo>
                <a:lnTo>
                  <a:pt x="2036547" y="363995"/>
                </a:lnTo>
                <a:cubicBezTo>
                  <a:pt x="2036547" y="367327"/>
                  <a:pt x="2036547" y="367327"/>
                  <a:pt x="2036547" y="367327"/>
                </a:cubicBezTo>
                <a:cubicBezTo>
                  <a:pt x="2030299" y="363995"/>
                  <a:pt x="2024052" y="360664"/>
                  <a:pt x="2027175" y="357332"/>
                </a:cubicBezTo>
                <a:close/>
                <a:moveTo>
                  <a:pt x="2062533" y="354833"/>
                </a:moveTo>
                <a:cubicBezTo>
                  <a:pt x="2066032" y="358166"/>
                  <a:pt x="2069531" y="361497"/>
                  <a:pt x="2076528" y="361497"/>
                </a:cubicBezTo>
                <a:cubicBezTo>
                  <a:pt x="2073029" y="364829"/>
                  <a:pt x="2059035" y="358166"/>
                  <a:pt x="2062533" y="354833"/>
                </a:cubicBezTo>
                <a:close/>
                <a:moveTo>
                  <a:pt x="2171483" y="334843"/>
                </a:moveTo>
                <a:cubicBezTo>
                  <a:pt x="2174814" y="334843"/>
                  <a:pt x="2184809" y="341090"/>
                  <a:pt x="2191474" y="344213"/>
                </a:cubicBezTo>
                <a:cubicBezTo>
                  <a:pt x="2188142" y="347338"/>
                  <a:pt x="2178146" y="337966"/>
                  <a:pt x="2171483" y="334843"/>
                </a:cubicBezTo>
                <a:close/>
                <a:moveTo>
                  <a:pt x="767148" y="320281"/>
                </a:moveTo>
                <a:lnTo>
                  <a:pt x="761845" y="323255"/>
                </a:lnTo>
                <a:cubicBezTo>
                  <a:pt x="761845" y="323255"/>
                  <a:pt x="764373" y="321567"/>
                  <a:pt x="766901" y="320303"/>
                </a:cubicBezTo>
                <a:close/>
                <a:moveTo>
                  <a:pt x="2024052" y="310763"/>
                </a:moveTo>
                <a:cubicBezTo>
                  <a:pt x="2024052" y="307355"/>
                  <a:pt x="2030661" y="314169"/>
                  <a:pt x="2037271" y="317577"/>
                </a:cubicBezTo>
                <a:cubicBezTo>
                  <a:pt x="2047186" y="320985"/>
                  <a:pt x="2057101" y="327801"/>
                  <a:pt x="2063710" y="331207"/>
                </a:cubicBezTo>
                <a:cubicBezTo>
                  <a:pt x="2070320" y="338023"/>
                  <a:pt x="2053795" y="327801"/>
                  <a:pt x="2060405" y="334615"/>
                </a:cubicBezTo>
                <a:cubicBezTo>
                  <a:pt x="2090150" y="344837"/>
                  <a:pt x="2113284" y="368690"/>
                  <a:pt x="2126504" y="382320"/>
                </a:cubicBezTo>
                <a:cubicBezTo>
                  <a:pt x="2119895" y="378912"/>
                  <a:pt x="2113284" y="372098"/>
                  <a:pt x="2103369" y="368690"/>
                </a:cubicBezTo>
                <a:cubicBezTo>
                  <a:pt x="2093455" y="361874"/>
                  <a:pt x="2086844" y="355060"/>
                  <a:pt x="2076931" y="348244"/>
                </a:cubicBezTo>
                <a:cubicBezTo>
                  <a:pt x="2057101" y="334615"/>
                  <a:pt x="2037271" y="317577"/>
                  <a:pt x="2024052" y="310763"/>
                </a:cubicBezTo>
                <a:close/>
                <a:moveTo>
                  <a:pt x="690329" y="287535"/>
                </a:moveTo>
                <a:cubicBezTo>
                  <a:pt x="691707" y="286896"/>
                  <a:pt x="692130" y="287535"/>
                  <a:pt x="691282" y="290091"/>
                </a:cubicBezTo>
                <a:cubicBezTo>
                  <a:pt x="687892" y="293499"/>
                  <a:pt x="681109" y="296906"/>
                  <a:pt x="681109" y="300314"/>
                </a:cubicBezTo>
                <a:cubicBezTo>
                  <a:pt x="670936" y="307128"/>
                  <a:pt x="664153" y="307128"/>
                  <a:pt x="660761" y="313944"/>
                </a:cubicBezTo>
                <a:cubicBezTo>
                  <a:pt x="657371" y="317350"/>
                  <a:pt x="657371" y="317350"/>
                  <a:pt x="657371" y="313944"/>
                </a:cubicBezTo>
                <a:cubicBezTo>
                  <a:pt x="643805" y="313944"/>
                  <a:pt x="620067" y="344612"/>
                  <a:pt x="599719" y="354833"/>
                </a:cubicBezTo>
                <a:cubicBezTo>
                  <a:pt x="609892" y="344612"/>
                  <a:pt x="637023" y="324166"/>
                  <a:pt x="657371" y="307128"/>
                </a:cubicBezTo>
                <a:cubicBezTo>
                  <a:pt x="660761" y="307128"/>
                  <a:pt x="664153" y="303721"/>
                  <a:pt x="660761" y="310536"/>
                </a:cubicBezTo>
                <a:cubicBezTo>
                  <a:pt x="673479" y="302870"/>
                  <a:pt x="686197" y="289453"/>
                  <a:pt x="690329" y="287535"/>
                </a:cubicBezTo>
                <a:close/>
                <a:moveTo>
                  <a:pt x="808195" y="282368"/>
                </a:moveTo>
                <a:cubicBezTo>
                  <a:pt x="814620" y="282368"/>
                  <a:pt x="801768" y="289864"/>
                  <a:pt x="792130" y="297361"/>
                </a:cubicBezTo>
                <a:cubicBezTo>
                  <a:pt x="792130" y="293613"/>
                  <a:pt x="795342" y="293613"/>
                  <a:pt x="798555" y="289864"/>
                </a:cubicBezTo>
                <a:cubicBezTo>
                  <a:pt x="798555" y="289864"/>
                  <a:pt x="798555" y="289864"/>
                  <a:pt x="795342" y="289864"/>
                </a:cubicBezTo>
                <a:cubicBezTo>
                  <a:pt x="795342" y="286116"/>
                  <a:pt x="808195" y="286116"/>
                  <a:pt x="808195" y="282368"/>
                </a:cubicBezTo>
                <a:close/>
                <a:moveTo>
                  <a:pt x="1844136" y="279869"/>
                </a:moveTo>
                <a:cubicBezTo>
                  <a:pt x="1844136" y="279869"/>
                  <a:pt x="1854131" y="282992"/>
                  <a:pt x="1857462" y="282992"/>
                </a:cubicBezTo>
                <a:cubicBezTo>
                  <a:pt x="1854131" y="282992"/>
                  <a:pt x="1857462" y="286116"/>
                  <a:pt x="1864127" y="289239"/>
                </a:cubicBezTo>
                <a:cubicBezTo>
                  <a:pt x="1864127" y="292364"/>
                  <a:pt x="1857462" y="286116"/>
                  <a:pt x="1854131" y="286116"/>
                </a:cubicBezTo>
                <a:cubicBezTo>
                  <a:pt x="1854131" y="282992"/>
                  <a:pt x="1850799" y="282992"/>
                  <a:pt x="1844136" y="279869"/>
                </a:cubicBezTo>
                <a:close/>
                <a:moveTo>
                  <a:pt x="1849966" y="272372"/>
                </a:moveTo>
                <a:cubicBezTo>
                  <a:pt x="1849966" y="272372"/>
                  <a:pt x="1859962" y="276119"/>
                  <a:pt x="1866626" y="276119"/>
                </a:cubicBezTo>
                <a:cubicBezTo>
                  <a:pt x="1866626" y="279869"/>
                  <a:pt x="1856631" y="276119"/>
                  <a:pt x="1846636" y="276119"/>
                </a:cubicBezTo>
                <a:cubicBezTo>
                  <a:pt x="1849966" y="276119"/>
                  <a:pt x="1853299" y="276119"/>
                  <a:pt x="1849966" y="272372"/>
                </a:cubicBezTo>
                <a:close/>
                <a:moveTo>
                  <a:pt x="741305" y="272372"/>
                </a:moveTo>
                <a:cubicBezTo>
                  <a:pt x="744653" y="272372"/>
                  <a:pt x="717865" y="286031"/>
                  <a:pt x="714517" y="286031"/>
                </a:cubicBezTo>
                <a:cubicBezTo>
                  <a:pt x="664290" y="316768"/>
                  <a:pt x="627457" y="340673"/>
                  <a:pt x="583926" y="374824"/>
                </a:cubicBezTo>
                <a:cubicBezTo>
                  <a:pt x="583926" y="367994"/>
                  <a:pt x="577230" y="374824"/>
                  <a:pt x="577230" y="371408"/>
                </a:cubicBezTo>
                <a:cubicBezTo>
                  <a:pt x="614064" y="344089"/>
                  <a:pt x="681032" y="303107"/>
                  <a:pt x="714517" y="282617"/>
                </a:cubicBezTo>
                <a:cubicBezTo>
                  <a:pt x="727911" y="275787"/>
                  <a:pt x="731259" y="275787"/>
                  <a:pt x="741305" y="272372"/>
                </a:cubicBezTo>
                <a:close/>
                <a:moveTo>
                  <a:pt x="839607" y="269873"/>
                </a:moveTo>
                <a:lnTo>
                  <a:pt x="832944" y="276536"/>
                </a:lnTo>
                <a:lnTo>
                  <a:pt x="826279" y="276954"/>
                </a:lnTo>
                <a:cubicBezTo>
                  <a:pt x="823781" y="278203"/>
                  <a:pt x="821281" y="279869"/>
                  <a:pt x="819616" y="279869"/>
                </a:cubicBezTo>
                <a:cubicBezTo>
                  <a:pt x="826279" y="273206"/>
                  <a:pt x="829611" y="276536"/>
                  <a:pt x="839607" y="269873"/>
                </a:cubicBezTo>
                <a:close/>
                <a:moveTo>
                  <a:pt x="1837353" y="267374"/>
                </a:moveTo>
                <a:cubicBezTo>
                  <a:pt x="1840923" y="270706"/>
                  <a:pt x="1837353" y="270706"/>
                  <a:pt x="1840923" y="270706"/>
                </a:cubicBezTo>
                <a:cubicBezTo>
                  <a:pt x="1844493" y="274037"/>
                  <a:pt x="1844493" y="274037"/>
                  <a:pt x="1844493" y="270706"/>
                </a:cubicBezTo>
                <a:cubicBezTo>
                  <a:pt x="1851633" y="270706"/>
                  <a:pt x="1840923" y="274037"/>
                  <a:pt x="1848063" y="274037"/>
                </a:cubicBezTo>
                <a:cubicBezTo>
                  <a:pt x="1844493" y="277369"/>
                  <a:pt x="1826645" y="267374"/>
                  <a:pt x="1837353" y="267374"/>
                </a:cubicBezTo>
                <a:close/>
                <a:moveTo>
                  <a:pt x="1794161" y="249883"/>
                </a:moveTo>
                <a:cubicBezTo>
                  <a:pt x="1800824" y="253215"/>
                  <a:pt x="1804156" y="253215"/>
                  <a:pt x="1810819" y="253215"/>
                </a:cubicBezTo>
                <a:cubicBezTo>
                  <a:pt x="1814152" y="256546"/>
                  <a:pt x="1810819" y="256546"/>
                  <a:pt x="1810819" y="259878"/>
                </a:cubicBezTo>
                <a:cubicBezTo>
                  <a:pt x="1810819" y="256546"/>
                  <a:pt x="1800824" y="249883"/>
                  <a:pt x="1797492" y="253215"/>
                </a:cubicBezTo>
                <a:cubicBezTo>
                  <a:pt x="1794161" y="253215"/>
                  <a:pt x="1794161" y="253215"/>
                  <a:pt x="1794161" y="253215"/>
                </a:cubicBezTo>
                <a:cubicBezTo>
                  <a:pt x="1794161" y="249883"/>
                  <a:pt x="1794161" y="249883"/>
                  <a:pt x="1794161" y="249883"/>
                </a:cubicBezTo>
                <a:close/>
                <a:moveTo>
                  <a:pt x="1729190" y="238499"/>
                </a:moveTo>
                <a:cubicBezTo>
                  <a:pt x="1739185" y="234890"/>
                  <a:pt x="1752511" y="249327"/>
                  <a:pt x="1759176" y="245718"/>
                </a:cubicBezTo>
                <a:cubicBezTo>
                  <a:pt x="1769171" y="252937"/>
                  <a:pt x="1789162" y="256547"/>
                  <a:pt x="1799157" y="267375"/>
                </a:cubicBezTo>
                <a:cubicBezTo>
                  <a:pt x="1785829" y="260157"/>
                  <a:pt x="1772502" y="256547"/>
                  <a:pt x="1762506" y="252937"/>
                </a:cubicBezTo>
                <a:cubicBezTo>
                  <a:pt x="1749180" y="245718"/>
                  <a:pt x="1739185" y="242108"/>
                  <a:pt x="1729190" y="238499"/>
                </a:cubicBezTo>
                <a:close/>
                <a:moveTo>
                  <a:pt x="1706624" y="231767"/>
                </a:moveTo>
                <a:cubicBezTo>
                  <a:pt x="1709357" y="232390"/>
                  <a:pt x="1711700" y="233640"/>
                  <a:pt x="1711700" y="234890"/>
                </a:cubicBezTo>
                <a:cubicBezTo>
                  <a:pt x="1705453" y="234890"/>
                  <a:pt x="1705453" y="232390"/>
                  <a:pt x="1699205" y="232390"/>
                </a:cubicBezTo>
                <a:cubicBezTo>
                  <a:pt x="1700767" y="231142"/>
                  <a:pt x="1703891" y="231142"/>
                  <a:pt x="1706624" y="231767"/>
                </a:cubicBezTo>
                <a:close/>
                <a:moveTo>
                  <a:pt x="1686294" y="225728"/>
                </a:moveTo>
                <a:cubicBezTo>
                  <a:pt x="1688376" y="226561"/>
                  <a:pt x="1690875" y="227394"/>
                  <a:pt x="1695873" y="225729"/>
                </a:cubicBezTo>
                <a:cubicBezTo>
                  <a:pt x="1695873" y="229060"/>
                  <a:pt x="1699205" y="229060"/>
                  <a:pt x="1699205" y="232392"/>
                </a:cubicBezTo>
                <a:cubicBezTo>
                  <a:pt x="1692541" y="229060"/>
                  <a:pt x="1685878" y="225729"/>
                  <a:pt x="1679215" y="225729"/>
                </a:cubicBezTo>
                <a:cubicBezTo>
                  <a:pt x="1682546" y="224063"/>
                  <a:pt x="1684212" y="224895"/>
                  <a:pt x="1686294" y="225728"/>
                </a:cubicBezTo>
                <a:close/>
                <a:moveTo>
                  <a:pt x="1666658" y="221458"/>
                </a:moveTo>
                <a:cubicBezTo>
                  <a:pt x="1670594" y="221772"/>
                  <a:pt x="1674966" y="222395"/>
                  <a:pt x="1676717" y="222395"/>
                </a:cubicBezTo>
                <a:cubicBezTo>
                  <a:pt x="1676717" y="224895"/>
                  <a:pt x="1666221" y="222395"/>
                  <a:pt x="1659224" y="222395"/>
                </a:cubicBezTo>
                <a:cubicBezTo>
                  <a:pt x="1659224" y="221147"/>
                  <a:pt x="1662722" y="221147"/>
                  <a:pt x="1666658" y="221458"/>
                </a:cubicBezTo>
                <a:close/>
                <a:moveTo>
                  <a:pt x="1092052" y="205840"/>
                </a:moveTo>
                <a:cubicBezTo>
                  <a:pt x="1095114" y="205840"/>
                  <a:pt x="1097738" y="206779"/>
                  <a:pt x="1095987" y="208652"/>
                </a:cubicBezTo>
                <a:cubicBezTo>
                  <a:pt x="1081994" y="212401"/>
                  <a:pt x="1081994" y="212401"/>
                  <a:pt x="1081994" y="212401"/>
                </a:cubicBezTo>
                <a:cubicBezTo>
                  <a:pt x="1081994" y="212401"/>
                  <a:pt x="1085491" y="212401"/>
                  <a:pt x="1088991" y="208652"/>
                </a:cubicBezTo>
                <a:cubicBezTo>
                  <a:pt x="1088991" y="208652"/>
                  <a:pt x="1085491" y="208652"/>
                  <a:pt x="1085491" y="208652"/>
                </a:cubicBezTo>
                <a:cubicBezTo>
                  <a:pt x="1085491" y="206779"/>
                  <a:pt x="1088991" y="205840"/>
                  <a:pt x="1092052" y="205840"/>
                </a:cubicBezTo>
                <a:close/>
                <a:moveTo>
                  <a:pt x="1612578" y="205527"/>
                </a:moveTo>
                <a:cubicBezTo>
                  <a:pt x="1622572" y="211775"/>
                  <a:pt x="1629237" y="211775"/>
                  <a:pt x="1639232" y="214899"/>
                </a:cubicBezTo>
                <a:cubicBezTo>
                  <a:pt x="1619241" y="214899"/>
                  <a:pt x="1622572" y="214899"/>
                  <a:pt x="1599251" y="208652"/>
                </a:cubicBezTo>
                <a:cubicBezTo>
                  <a:pt x="1599251" y="202404"/>
                  <a:pt x="1622572" y="214899"/>
                  <a:pt x="1612578" y="205527"/>
                </a:cubicBezTo>
                <a:close/>
                <a:moveTo>
                  <a:pt x="1555105" y="197096"/>
                </a:moveTo>
                <a:cubicBezTo>
                  <a:pt x="1556771" y="197533"/>
                  <a:pt x="1558437" y="198408"/>
                  <a:pt x="1558437" y="198408"/>
                </a:cubicBezTo>
                <a:cubicBezTo>
                  <a:pt x="1558437" y="194909"/>
                  <a:pt x="1575097" y="201905"/>
                  <a:pt x="1578427" y="201905"/>
                </a:cubicBezTo>
                <a:cubicBezTo>
                  <a:pt x="1581760" y="201905"/>
                  <a:pt x="1581760" y="201905"/>
                  <a:pt x="1581760" y="205405"/>
                </a:cubicBezTo>
                <a:cubicBezTo>
                  <a:pt x="1585092" y="205405"/>
                  <a:pt x="1585092" y="205405"/>
                  <a:pt x="1585092" y="201905"/>
                </a:cubicBezTo>
                <a:cubicBezTo>
                  <a:pt x="1591755" y="205405"/>
                  <a:pt x="1588423" y="205405"/>
                  <a:pt x="1591755" y="208902"/>
                </a:cubicBezTo>
                <a:cubicBezTo>
                  <a:pt x="1591755" y="212401"/>
                  <a:pt x="1581760" y="205405"/>
                  <a:pt x="1581760" y="208902"/>
                </a:cubicBezTo>
                <a:cubicBezTo>
                  <a:pt x="1578427" y="201905"/>
                  <a:pt x="1575097" y="205405"/>
                  <a:pt x="1575097" y="201905"/>
                </a:cubicBezTo>
                <a:cubicBezTo>
                  <a:pt x="1565101" y="198408"/>
                  <a:pt x="1565101" y="201905"/>
                  <a:pt x="1558437" y="201905"/>
                </a:cubicBezTo>
                <a:cubicBezTo>
                  <a:pt x="1558437" y="198408"/>
                  <a:pt x="1555106" y="198408"/>
                  <a:pt x="1551774" y="198408"/>
                </a:cubicBezTo>
                <a:cubicBezTo>
                  <a:pt x="1551774" y="196658"/>
                  <a:pt x="1553439" y="196658"/>
                  <a:pt x="1555105" y="197096"/>
                </a:cubicBezTo>
                <a:close/>
                <a:moveTo>
                  <a:pt x="1139466" y="192409"/>
                </a:moveTo>
                <a:cubicBezTo>
                  <a:pt x="1130096" y="195532"/>
                  <a:pt x="1142591" y="198657"/>
                  <a:pt x="1133220" y="201779"/>
                </a:cubicBezTo>
                <a:cubicBezTo>
                  <a:pt x="1136343" y="201779"/>
                  <a:pt x="1139466" y="201779"/>
                  <a:pt x="1151961" y="198657"/>
                </a:cubicBezTo>
                <a:cubicBezTo>
                  <a:pt x="1148836" y="201779"/>
                  <a:pt x="1139466" y="204904"/>
                  <a:pt x="1136343" y="204904"/>
                </a:cubicBezTo>
                <a:cubicBezTo>
                  <a:pt x="1126973" y="201779"/>
                  <a:pt x="1133220" y="198657"/>
                  <a:pt x="1133220" y="195532"/>
                </a:cubicBezTo>
                <a:cubicBezTo>
                  <a:pt x="1133220" y="195532"/>
                  <a:pt x="1136343" y="195532"/>
                  <a:pt x="1139466" y="192409"/>
                </a:cubicBezTo>
                <a:close/>
                <a:moveTo>
                  <a:pt x="1270745" y="191661"/>
                </a:moveTo>
                <a:lnTo>
                  <a:pt x="1280855" y="191661"/>
                </a:lnTo>
                <a:cubicBezTo>
                  <a:pt x="1277485" y="193349"/>
                  <a:pt x="1279170" y="194192"/>
                  <a:pt x="1280013" y="195036"/>
                </a:cubicBezTo>
                <a:lnTo>
                  <a:pt x="1279977" y="195505"/>
                </a:lnTo>
                <a:lnTo>
                  <a:pt x="1275312" y="197995"/>
                </a:lnTo>
                <a:lnTo>
                  <a:pt x="1274115" y="198409"/>
                </a:lnTo>
                <a:cubicBezTo>
                  <a:pt x="1277485" y="195036"/>
                  <a:pt x="1277485" y="191661"/>
                  <a:pt x="1270745" y="191661"/>
                </a:cubicBezTo>
                <a:close/>
                <a:moveTo>
                  <a:pt x="1469489" y="189911"/>
                </a:moveTo>
                <a:cubicBezTo>
                  <a:pt x="1476272" y="189911"/>
                  <a:pt x="1469489" y="193243"/>
                  <a:pt x="1483055" y="193243"/>
                </a:cubicBezTo>
                <a:cubicBezTo>
                  <a:pt x="1483055" y="189911"/>
                  <a:pt x="1483055" y="193243"/>
                  <a:pt x="1500012" y="193243"/>
                </a:cubicBezTo>
                <a:lnTo>
                  <a:pt x="1506795" y="193243"/>
                </a:lnTo>
                <a:cubicBezTo>
                  <a:pt x="1506795" y="199906"/>
                  <a:pt x="1479664" y="193243"/>
                  <a:pt x="1483055" y="196574"/>
                </a:cubicBezTo>
                <a:cubicBezTo>
                  <a:pt x="1479664" y="196574"/>
                  <a:pt x="1469489" y="193243"/>
                  <a:pt x="1462707" y="193243"/>
                </a:cubicBezTo>
                <a:cubicBezTo>
                  <a:pt x="1459316" y="196574"/>
                  <a:pt x="1469489" y="189911"/>
                  <a:pt x="1469489" y="189911"/>
                </a:cubicBezTo>
                <a:close/>
                <a:moveTo>
                  <a:pt x="1398812" y="184913"/>
                </a:moveTo>
                <a:cubicBezTo>
                  <a:pt x="1415664" y="188288"/>
                  <a:pt x="1422404" y="188288"/>
                  <a:pt x="1429145" y="188288"/>
                </a:cubicBezTo>
                <a:cubicBezTo>
                  <a:pt x="1435885" y="188288"/>
                  <a:pt x="1442625" y="188288"/>
                  <a:pt x="1462847" y="188288"/>
                </a:cubicBezTo>
                <a:cubicBezTo>
                  <a:pt x="1459477" y="191661"/>
                  <a:pt x="1452735" y="191661"/>
                  <a:pt x="1459477" y="195036"/>
                </a:cubicBezTo>
                <a:cubicBezTo>
                  <a:pt x="1449365" y="195036"/>
                  <a:pt x="1445995" y="191661"/>
                  <a:pt x="1439255" y="195036"/>
                </a:cubicBezTo>
                <a:cubicBezTo>
                  <a:pt x="1442625" y="198409"/>
                  <a:pt x="1442625" y="198409"/>
                  <a:pt x="1445995" y="201784"/>
                </a:cubicBezTo>
                <a:cubicBezTo>
                  <a:pt x="1449365" y="198409"/>
                  <a:pt x="1469587" y="205159"/>
                  <a:pt x="1469587" y="198409"/>
                </a:cubicBezTo>
                <a:cubicBezTo>
                  <a:pt x="1472957" y="201784"/>
                  <a:pt x="1476327" y="201784"/>
                  <a:pt x="1483067" y="201784"/>
                </a:cubicBezTo>
                <a:cubicBezTo>
                  <a:pt x="1479697" y="205159"/>
                  <a:pt x="1496548" y="205159"/>
                  <a:pt x="1483067" y="205159"/>
                </a:cubicBezTo>
                <a:cubicBezTo>
                  <a:pt x="1496548" y="205159"/>
                  <a:pt x="1520140" y="205159"/>
                  <a:pt x="1540360" y="208532"/>
                </a:cubicBezTo>
                <a:cubicBezTo>
                  <a:pt x="1523510" y="208532"/>
                  <a:pt x="1536990" y="211907"/>
                  <a:pt x="1557212" y="215280"/>
                </a:cubicBezTo>
                <a:cubicBezTo>
                  <a:pt x="1577433" y="215280"/>
                  <a:pt x="1607765" y="218655"/>
                  <a:pt x="1614505" y="218655"/>
                </a:cubicBezTo>
                <a:cubicBezTo>
                  <a:pt x="1624615" y="222030"/>
                  <a:pt x="1638097" y="225403"/>
                  <a:pt x="1651577" y="228778"/>
                </a:cubicBezTo>
                <a:cubicBezTo>
                  <a:pt x="1668428" y="232153"/>
                  <a:pt x="1681910" y="232153"/>
                  <a:pt x="1692020" y="235526"/>
                </a:cubicBezTo>
                <a:lnTo>
                  <a:pt x="1709209" y="241262"/>
                </a:lnTo>
                <a:lnTo>
                  <a:pt x="1709292" y="241853"/>
                </a:lnTo>
                <a:cubicBezTo>
                  <a:pt x="1712240" y="243117"/>
                  <a:pt x="1715610" y="243961"/>
                  <a:pt x="1712240" y="242274"/>
                </a:cubicBezTo>
                <a:lnTo>
                  <a:pt x="1709209" y="241262"/>
                </a:lnTo>
                <a:lnTo>
                  <a:pt x="1708870" y="238901"/>
                </a:lnTo>
                <a:cubicBezTo>
                  <a:pt x="1712240" y="238901"/>
                  <a:pt x="1712240" y="242274"/>
                  <a:pt x="1725722" y="245649"/>
                </a:cubicBezTo>
                <a:cubicBezTo>
                  <a:pt x="1722352" y="245649"/>
                  <a:pt x="1722352" y="245649"/>
                  <a:pt x="1722352" y="245649"/>
                </a:cubicBezTo>
                <a:cubicBezTo>
                  <a:pt x="1725722" y="245649"/>
                  <a:pt x="1732462" y="249023"/>
                  <a:pt x="1739202" y="249023"/>
                </a:cubicBezTo>
                <a:cubicBezTo>
                  <a:pt x="1742572" y="252397"/>
                  <a:pt x="1749313" y="252397"/>
                  <a:pt x="1749313" y="255771"/>
                </a:cubicBezTo>
                <a:cubicBezTo>
                  <a:pt x="1766165" y="259145"/>
                  <a:pt x="1779645" y="262519"/>
                  <a:pt x="1793125" y="269267"/>
                </a:cubicBezTo>
                <a:cubicBezTo>
                  <a:pt x="1803237" y="272642"/>
                  <a:pt x="1816717" y="279390"/>
                  <a:pt x="1826827" y="282765"/>
                </a:cubicBezTo>
                <a:cubicBezTo>
                  <a:pt x="1823457" y="282765"/>
                  <a:pt x="1840308" y="289513"/>
                  <a:pt x="1840308" y="286138"/>
                </a:cubicBezTo>
                <a:cubicBezTo>
                  <a:pt x="1847049" y="289513"/>
                  <a:pt x="1850420" y="289513"/>
                  <a:pt x="1847049" y="292888"/>
                </a:cubicBezTo>
                <a:cubicBezTo>
                  <a:pt x="1863900" y="296261"/>
                  <a:pt x="1870640" y="303009"/>
                  <a:pt x="1887492" y="309759"/>
                </a:cubicBezTo>
                <a:cubicBezTo>
                  <a:pt x="1887492" y="306384"/>
                  <a:pt x="1870640" y="296261"/>
                  <a:pt x="1863900" y="296261"/>
                </a:cubicBezTo>
                <a:cubicBezTo>
                  <a:pt x="1857160" y="289513"/>
                  <a:pt x="1884120" y="303009"/>
                  <a:pt x="1884120" y="303009"/>
                </a:cubicBezTo>
                <a:cubicBezTo>
                  <a:pt x="1897602" y="306384"/>
                  <a:pt x="1900972" y="313132"/>
                  <a:pt x="1917823" y="316507"/>
                </a:cubicBezTo>
                <a:cubicBezTo>
                  <a:pt x="1938045" y="330003"/>
                  <a:pt x="1951525" y="340125"/>
                  <a:pt x="1975117" y="346873"/>
                </a:cubicBezTo>
                <a:cubicBezTo>
                  <a:pt x="1978487" y="346873"/>
                  <a:pt x="1971747" y="343500"/>
                  <a:pt x="1971747" y="340125"/>
                </a:cubicBezTo>
                <a:cubicBezTo>
                  <a:pt x="1965005" y="336752"/>
                  <a:pt x="1971747" y="343500"/>
                  <a:pt x="1958265" y="336752"/>
                </a:cubicBezTo>
                <a:cubicBezTo>
                  <a:pt x="1971747" y="340125"/>
                  <a:pt x="1944785" y="319881"/>
                  <a:pt x="1944785" y="326629"/>
                </a:cubicBezTo>
                <a:cubicBezTo>
                  <a:pt x="1938045" y="319881"/>
                  <a:pt x="1914453" y="309759"/>
                  <a:pt x="1897602" y="306384"/>
                </a:cubicBezTo>
                <a:cubicBezTo>
                  <a:pt x="1897602" y="303009"/>
                  <a:pt x="1900972" y="303009"/>
                  <a:pt x="1900972" y="303009"/>
                </a:cubicBezTo>
                <a:cubicBezTo>
                  <a:pt x="1900972" y="299636"/>
                  <a:pt x="1880750" y="296261"/>
                  <a:pt x="1884120" y="292888"/>
                </a:cubicBezTo>
                <a:cubicBezTo>
                  <a:pt x="1880750" y="289513"/>
                  <a:pt x="1877380" y="292888"/>
                  <a:pt x="1870640" y="289513"/>
                </a:cubicBezTo>
                <a:cubicBezTo>
                  <a:pt x="1874010" y="289513"/>
                  <a:pt x="1877380" y="289513"/>
                  <a:pt x="1880750" y="289513"/>
                </a:cubicBezTo>
                <a:cubicBezTo>
                  <a:pt x="1874010" y="286138"/>
                  <a:pt x="1870640" y="286138"/>
                  <a:pt x="1857160" y="279390"/>
                </a:cubicBezTo>
                <a:cubicBezTo>
                  <a:pt x="1860530" y="279390"/>
                  <a:pt x="1867270" y="282765"/>
                  <a:pt x="1870640" y="279390"/>
                </a:cubicBezTo>
                <a:cubicBezTo>
                  <a:pt x="1880750" y="286138"/>
                  <a:pt x="1897602" y="292888"/>
                  <a:pt x="1900972" y="292888"/>
                </a:cubicBezTo>
                <a:cubicBezTo>
                  <a:pt x="1907712" y="296261"/>
                  <a:pt x="1907712" y="296261"/>
                  <a:pt x="1911082" y="299636"/>
                </a:cubicBezTo>
                <a:cubicBezTo>
                  <a:pt x="1921193" y="303009"/>
                  <a:pt x="1921193" y="299636"/>
                  <a:pt x="1924563" y="303009"/>
                </a:cubicBezTo>
                <a:cubicBezTo>
                  <a:pt x="1931304" y="306384"/>
                  <a:pt x="1934675" y="309759"/>
                  <a:pt x="1944785" y="313132"/>
                </a:cubicBezTo>
                <a:cubicBezTo>
                  <a:pt x="1948155" y="316507"/>
                  <a:pt x="1938045" y="309759"/>
                  <a:pt x="1938045" y="313132"/>
                </a:cubicBezTo>
                <a:cubicBezTo>
                  <a:pt x="1934675" y="316507"/>
                  <a:pt x="1941415" y="316507"/>
                  <a:pt x="1944785" y="319881"/>
                </a:cubicBezTo>
                <a:cubicBezTo>
                  <a:pt x="1944785" y="319881"/>
                  <a:pt x="1948155" y="319881"/>
                  <a:pt x="1951525" y="323255"/>
                </a:cubicBezTo>
                <a:cubicBezTo>
                  <a:pt x="1954895" y="323255"/>
                  <a:pt x="1941415" y="316507"/>
                  <a:pt x="1951525" y="319881"/>
                </a:cubicBezTo>
                <a:cubicBezTo>
                  <a:pt x="1958265" y="326629"/>
                  <a:pt x="1961635" y="330003"/>
                  <a:pt x="1975117" y="336752"/>
                </a:cubicBezTo>
                <a:cubicBezTo>
                  <a:pt x="1975117" y="336752"/>
                  <a:pt x="1975117" y="336752"/>
                  <a:pt x="1978487" y="336752"/>
                </a:cubicBezTo>
                <a:cubicBezTo>
                  <a:pt x="1981857" y="336752"/>
                  <a:pt x="1971747" y="333378"/>
                  <a:pt x="1975117" y="330003"/>
                </a:cubicBezTo>
                <a:cubicBezTo>
                  <a:pt x="1985227" y="336752"/>
                  <a:pt x="1988597" y="343500"/>
                  <a:pt x="1998708" y="346873"/>
                </a:cubicBezTo>
                <a:cubicBezTo>
                  <a:pt x="1998708" y="340125"/>
                  <a:pt x="1991967" y="343500"/>
                  <a:pt x="1985227" y="336752"/>
                </a:cubicBezTo>
                <a:cubicBezTo>
                  <a:pt x="1981857" y="330003"/>
                  <a:pt x="1995337" y="343500"/>
                  <a:pt x="1998708" y="340125"/>
                </a:cubicBezTo>
                <a:cubicBezTo>
                  <a:pt x="2002078" y="346873"/>
                  <a:pt x="2012188" y="350248"/>
                  <a:pt x="2022300" y="353623"/>
                </a:cubicBezTo>
                <a:cubicBezTo>
                  <a:pt x="2018930" y="356996"/>
                  <a:pt x="2012188" y="350248"/>
                  <a:pt x="2008818" y="350248"/>
                </a:cubicBezTo>
                <a:cubicBezTo>
                  <a:pt x="2015559" y="356996"/>
                  <a:pt x="2029040" y="363746"/>
                  <a:pt x="2029040" y="370494"/>
                </a:cubicBezTo>
                <a:cubicBezTo>
                  <a:pt x="2025670" y="367119"/>
                  <a:pt x="2015559" y="356996"/>
                  <a:pt x="2012188" y="360371"/>
                </a:cubicBezTo>
                <a:cubicBezTo>
                  <a:pt x="2008818" y="356996"/>
                  <a:pt x="2008818" y="353623"/>
                  <a:pt x="2005448" y="350248"/>
                </a:cubicBezTo>
                <a:cubicBezTo>
                  <a:pt x="1998708" y="346873"/>
                  <a:pt x="1978487" y="343500"/>
                  <a:pt x="1985227" y="340125"/>
                </a:cubicBezTo>
                <a:cubicBezTo>
                  <a:pt x="1978487" y="336752"/>
                  <a:pt x="1978487" y="340125"/>
                  <a:pt x="1978487" y="340125"/>
                </a:cubicBezTo>
                <a:cubicBezTo>
                  <a:pt x="1978487" y="343500"/>
                  <a:pt x="1995337" y="350248"/>
                  <a:pt x="1995337" y="350248"/>
                </a:cubicBezTo>
                <a:cubicBezTo>
                  <a:pt x="1998708" y="353623"/>
                  <a:pt x="1985227" y="350248"/>
                  <a:pt x="1991967" y="356996"/>
                </a:cubicBezTo>
                <a:cubicBezTo>
                  <a:pt x="1998708" y="356996"/>
                  <a:pt x="1998708" y="360371"/>
                  <a:pt x="2002078" y="363746"/>
                </a:cubicBezTo>
                <a:cubicBezTo>
                  <a:pt x="2018930" y="370494"/>
                  <a:pt x="2002078" y="356996"/>
                  <a:pt x="2015559" y="363746"/>
                </a:cubicBezTo>
                <a:cubicBezTo>
                  <a:pt x="2015559" y="363746"/>
                  <a:pt x="2012188" y="367119"/>
                  <a:pt x="2008818" y="367119"/>
                </a:cubicBezTo>
                <a:cubicBezTo>
                  <a:pt x="2015559" y="370494"/>
                  <a:pt x="2018930" y="370494"/>
                  <a:pt x="2022300" y="373867"/>
                </a:cubicBezTo>
                <a:cubicBezTo>
                  <a:pt x="2029040" y="370494"/>
                  <a:pt x="2042520" y="383990"/>
                  <a:pt x="2052630" y="390738"/>
                </a:cubicBezTo>
                <a:cubicBezTo>
                  <a:pt x="2059372" y="390738"/>
                  <a:pt x="2042520" y="383990"/>
                  <a:pt x="2049260" y="380617"/>
                </a:cubicBezTo>
                <a:cubicBezTo>
                  <a:pt x="2042520" y="377242"/>
                  <a:pt x="2045890" y="383990"/>
                  <a:pt x="2035780" y="377242"/>
                </a:cubicBezTo>
                <a:cubicBezTo>
                  <a:pt x="2039150" y="373867"/>
                  <a:pt x="2032410" y="370494"/>
                  <a:pt x="2035780" y="370494"/>
                </a:cubicBezTo>
                <a:cubicBezTo>
                  <a:pt x="2039150" y="370494"/>
                  <a:pt x="2045890" y="373867"/>
                  <a:pt x="2045890" y="370494"/>
                </a:cubicBezTo>
                <a:cubicBezTo>
                  <a:pt x="2052630" y="377242"/>
                  <a:pt x="2062742" y="380617"/>
                  <a:pt x="2069482" y="387365"/>
                </a:cubicBezTo>
                <a:cubicBezTo>
                  <a:pt x="2076222" y="394113"/>
                  <a:pt x="2079592" y="397487"/>
                  <a:pt x="2086333" y="404236"/>
                </a:cubicBezTo>
                <a:cubicBezTo>
                  <a:pt x="2093073" y="407610"/>
                  <a:pt x="2103185" y="414358"/>
                  <a:pt x="2113295" y="421106"/>
                </a:cubicBezTo>
                <a:cubicBezTo>
                  <a:pt x="2126775" y="431229"/>
                  <a:pt x="2136885" y="441352"/>
                  <a:pt x="2136885" y="444725"/>
                </a:cubicBezTo>
                <a:cubicBezTo>
                  <a:pt x="2136885" y="441352"/>
                  <a:pt x="2106555" y="417732"/>
                  <a:pt x="2099814" y="417732"/>
                </a:cubicBezTo>
                <a:cubicBezTo>
                  <a:pt x="2086333" y="407610"/>
                  <a:pt x="2079592" y="397487"/>
                  <a:pt x="2066112" y="394113"/>
                </a:cubicBezTo>
                <a:cubicBezTo>
                  <a:pt x="2066112" y="397487"/>
                  <a:pt x="2076222" y="404236"/>
                  <a:pt x="2069482" y="404236"/>
                </a:cubicBezTo>
                <a:cubicBezTo>
                  <a:pt x="2076222" y="407610"/>
                  <a:pt x="2079592" y="407610"/>
                  <a:pt x="2079592" y="404236"/>
                </a:cubicBezTo>
                <a:cubicBezTo>
                  <a:pt x="2079592" y="404236"/>
                  <a:pt x="2079592" y="404236"/>
                  <a:pt x="2089703" y="414358"/>
                </a:cubicBezTo>
                <a:cubicBezTo>
                  <a:pt x="2086333" y="410984"/>
                  <a:pt x="2086333" y="414358"/>
                  <a:pt x="2086333" y="414358"/>
                </a:cubicBezTo>
                <a:cubicBezTo>
                  <a:pt x="2106555" y="421106"/>
                  <a:pt x="2136885" y="448100"/>
                  <a:pt x="2157107" y="468346"/>
                </a:cubicBezTo>
                <a:cubicBezTo>
                  <a:pt x="2167217" y="471719"/>
                  <a:pt x="2163847" y="464971"/>
                  <a:pt x="2163847" y="464971"/>
                </a:cubicBezTo>
                <a:cubicBezTo>
                  <a:pt x="2167217" y="468346"/>
                  <a:pt x="2167217" y="464971"/>
                  <a:pt x="2173958" y="468346"/>
                </a:cubicBezTo>
                <a:cubicBezTo>
                  <a:pt x="2163847" y="468346"/>
                  <a:pt x="2170588" y="475094"/>
                  <a:pt x="2167217" y="475094"/>
                </a:cubicBezTo>
                <a:cubicBezTo>
                  <a:pt x="2177328" y="475094"/>
                  <a:pt x="2177328" y="481842"/>
                  <a:pt x="2190810" y="491964"/>
                </a:cubicBezTo>
                <a:cubicBezTo>
                  <a:pt x="2184068" y="488590"/>
                  <a:pt x="2197550" y="502087"/>
                  <a:pt x="2194180" y="505460"/>
                </a:cubicBezTo>
                <a:cubicBezTo>
                  <a:pt x="2207660" y="515583"/>
                  <a:pt x="2211030" y="515583"/>
                  <a:pt x="2221140" y="525706"/>
                </a:cubicBezTo>
                <a:cubicBezTo>
                  <a:pt x="2231252" y="532454"/>
                  <a:pt x="2224510" y="525706"/>
                  <a:pt x="2227880" y="525706"/>
                </a:cubicBezTo>
                <a:cubicBezTo>
                  <a:pt x="2231252" y="529081"/>
                  <a:pt x="2237992" y="535829"/>
                  <a:pt x="2234622" y="535829"/>
                </a:cubicBezTo>
                <a:cubicBezTo>
                  <a:pt x="2244732" y="542577"/>
                  <a:pt x="2237992" y="535829"/>
                  <a:pt x="2237992" y="532454"/>
                </a:cubicBezTo>
                <a:cubicBezTo>
                  <a:pt x="2251472" y="542577"/>
                  <a:pt x="2248102" y="545952"/>
                  <a:pt x="2261583" y="559448"/>
                </a:cubicBezTo>
                <a:cubicBezTo>
                  <a:pt x="2258213" y="559448"/>
                  <a:pt x="2258213" y="556075"/>
                  <a:pt x="2254843" y="556075"/>
                </a:cubicBezTo>
                <a:cubicBezTo>
                  <a:pt x="2264953" y="566197"/>
                  <a:pt x="2268323" y="569571"/>
                  <a:pt x="2281805" y="583068"/>
                </a:cubicBezTo>
                <a:cubicBezTo>
                  <a:pt x="2281805" y="583068"/>
                  <a:pt x="2281805" y="579693"/>
                  <a:pt x="2278435" y="576319"/>
                </a:cubicBezTo>
                <a:lnTo>
                  <a:pt x="2288545" y="586441"/>
                </a:lnTo>
                <a:lnTo>
                  <a:pt x="2299497" y="605421"/>
                </a:lnTo>
                <a:cubicBezTo>
                  <a:pt x="2304553" y="612591"/>
                  <a:pt x="2310451" y="620183"/>
                  <a:pt x="2315507" y="626933"/>
                </a:cubicBezTo>
                <a:cubicBezTo>
                  <a:pt x="2328987" y="640429"/>
                  <a:pt x="2342468" y="657299"/>
                  <a:pt x="2352578" y="667422"/>
                </a:cubicBezTo>
                <a:cubicBezTo>
                  <a:pt x="2352578" y="677545"/>
                  <a:pt x="2379540" y="701164"/>
                  <a:pt x="2376170" y="704539"/>
                </a:cubicBezTo>
                <a:cubicBezTo>
                  <a:pt x="2382910" y="714661"/>
                  <a:pt x="2389650" y="724783"/>
                  <a:pt x="2396390" y="734906"/>
                </a:cubicBezTo>
                <a:cubicBezTo>
                  <a:pt x="2403132" y="745028"/>
                  <a:pt x="2409872" y="755151"/>
                  <a:pt x="2416612" y="761899"/>
                </a:cubicBezTo>
                <a:cubicBezTo>
                  <a:pt x="2406502" y="758526"/>
                  <a:pt x="2393020" y="728158"/>
                  <a:pt x="2379540" y="714661"/>
                </a:cubicBezTo>
                <a:cubicBezTo>
                  <a:pt x="2376170" y="711287"/>
                  <a:pt x="2376170" y="711287"/>
                  <a:pt x="2372800" y="711287"/>
                </a:cubicBezTo>
                <a:cubicBezTo>
                  <a:pt x="2379540" y="718035"/>
                  <a:pt x="2389650" y="731532"/>
                  <a:pt x="2399762" y="745028"/>
                </a:cubicBezTo>
                <a:cubicBezTo>
                  <a:pt x="2396390" y="741655"/>
                  <a:pt x="2393020" y="745028"/>
                  <a:pt x="2393020" y="745028"/>
                </a:cubicBezTo>
                <a:lnTo>
                  <a:pt x="2399762" y="751778"/>
                </a:lnTo>
                <a:lnTo>
                  <a:pt x="2399764" y="751779"/>
                </a:lnTo>
                <a:lnTo>
                  <a:pt x="2399764" y="751781"/>
                </a:lnTo>
                <a:lnTo>
                  <a:pt x="2430093" y="799016"/>
                </a:lnTo>
                <a:cubicBezTo>
                  <a:pt x="2433463" y="799016"/>
                  <a:pt x="2423353" y="788893"/>
                  <a:pt x="2426723" y="788893"/>
                </a:cubicBezTo>
                <a:cubicBezTo>
                  <a:pt x="2433463" y="792268"/>
                  <a:pt x="2430093" y="795641"/>
                  <a:pt x="2433463" y="802390"/>
                </a:cubicBezTo>
                <a:cubicBezTo>
                  <a:pt x="2436833" y="805764"/>
                  <a:pt x="2436833" y="802390"/>
                  <a:pt x="2436833" y="802390"/>
                </a:cubicBezTo>
                <a:cubicBezTo>
                  <a:pt x="2440203" y="815886"/>
                  <a:pt x="2460425" y="853003"/>
                  <a:pt x="2453685" y="856376"/>
                </a:cubicBezTo>
                <a:cubicBezTo>
                  <a:pt x="2460425" y="869874"/>
                  <a:pt x="2463795" y="879996"/>
                  <a:pt x="2470535" y="890119"/>
                </a:cubicBezTo>
                <a:cubicBezTo>
                  <a:pt x="2470535" y="893492"/>
                  <a:pt x="2473905" y="893492"/>
                  <a:pt x="2477275" y="896867"/>
                </a:cubicBezTo>
                <a:lnTo>
                  <a:pt x="2484617" y="913404"/>
                </a:lnTo>
                <a:lnTo>
                  <a:pt x="2485086" y="913634"/>
                </a:lnTo>
                <a:lnTo>
                  <a:pt x="2486332" y="917267"/>
                </a:lnTo>
                <a:lnTo>
                  <a:pt x="2490757" y="927234"/>
                </a:lnTo>
                <a:cubicBezTo>
                  <a:pt x="2487387" y="923861"/>
                  <a:pt x="2490757" y="930609"/>
                  <a:pt x="2490757" y="933984"/>
                </a:cubicBezTo>
                <a:cubicBezTo>
                  <a:pt x="2494127" y="944105"/>
                  <a:pt x="2494127" y="933984"/>
                  <a:pt x="2494127" y="944105"/>
                </a:cubicBezTo>
                <a:cubicBezTo>
                  <a:pt x="2500867" y="950855"/>
                  <a:pt x="2497497" y="940732"/>
                  <a:pt x="2504237" y="954228"/>
                </a:cubicBezTo>
                <a:cubicBezTo>
                  <a:pt x="2494127" y="947480"/>
                  <a:pt x="2507608" y="967725"/>
                  <a:pt x="2500867" y="960977"/>
                </a:cubicBezTo>
                <a:cubicBezTo>
                  <a:pt x="2507608" y="971099"/>
                  <a:pt x="2507608" y="974473"/>
                  <a:pt x="2510978" y="977848"/>
                </a:cubicBezTo>
                <a:cubicBezTo>
                  <a:pt x="2514348" y="984596"/>
                  <a:pt x="2514348" y="994719"/>
                  <a:pt x="2510978" y="984596"/>
                </a:cubicBezTo>
                <a:cubicBezTo>
                  <a:pt x="2507608" y="994719"/>
                  <a:pt x="2514348" y="1008215"/>
                  <a:pt x="2521088" y="1018338"/>
                </a:cubicBezTo>
                <a:cubicBezTo>
                  <a:pt x="2521088" y="1018338"/>
                  <a:pt x="2521088" y="1011590"/>
                  <a:pt x="2521088" y="1011590"/>
                </a:cubicBezTo>
                <a:cubicBezTo>
                  <a:pt x="2527828" y="1028461"/>
                  <a:pt x="2517718" y="1025086"/>
                  <a:pt x="2524458" y="1038583"/>
                </a:cubicBezTo>
                <a:cubicBezTo>
                  <a:pt x="2527828" y="1048706"/>
                  <a:pt x="2541310" y="1072325"/>
                  <a:pt x="2534570" y="1075698"/>
                </a:cubicBezTo>
                <a:cubicBezTo>
                  <a:pt x="2534570" y="1072325"/>
                  <a:pt x="2534570" y="1068950"/>
                  <a:pt x="2531200" y="1065577"/>
                </a:cubicBezTo>
                <a:cubicBezTo>
                  <a:pt x="2531200" y="1065577"/>
                  <a:pt x="2531200" y="1079073"/>
                  <a:pt x="2527828" y="1068950"/>
                </a:cubicBezTo>
                <a:lnTo>
                  <a:pt x="2529995" y="1077630"/>
                </a:lnTo>
                <a:lnTo>
                  <a:pt x="2526564" y="1066421"/>
                </a:lnTo>
                <a:cubicBezTo>
                  <a:pt x="2525302" y="1057985"/>
                  <a:pt x="2524458" y="1050392"/>
                  <a:pt x="2521088" y="1045331"/>
                </a:cubicBezTo>
                <a:cubicBezTo>
                  <a:pt x="2517718" y="1038583"/>
                  <a:pt x="2521088" y="1038583"/>
                  <a:pt x="2521088" y="1031834"/>
                </a:cubicBezTo>
                <a:cubicBezTo>
                  <a:pt x="2517718" y="1028461"/>
                  <a:pt x="2517718" y="1031834"/>
                  <a:pt x="2517718" y="1031834"/>
                </a:cubicBezTo>
                <a:cubicBezTo>
                  <a:pt x="2517718" y="1031834"/>
                  <a:pt x="2514348" y="1028461"/>
                  <a:pt x="2514348" y="1025086"/>
                </a:cubicBezTo>
                <a:cubicBezTo>
                  <a:pt x="2514348" y="1021713"/>
                  <a:pt x="2510978" y="1014963"/>
                  <a:pt x="2510978" y="1011590"/>
                </a:cubicBezTo>
                <a:cubicBezTo>
                  <a:pt x="2507608" y="998092"/>
                  <a:pt x="2504237" y="984596"/>
                  <a:pt x="2500867" y="977848"/>
                </a:cubicBezTo>
                <a:cubicBezTo>
                  <a:pt x="2500867" y="974473"/>
                  <a:pt x="2497497" y="977848"/>
                  <a:pt x="2497497" y="977848"/>
                </a:cubicBezTo>
                <a:cubicBezTo>
                  <a:pt x="2497497" y="971099"/>
                  <a:pt x="2490757" y="954228"/>
                  <a:pt x="2487387" y="940732"/>
                </a:cubicBezTo>
                <a:cubicBezTo>
                  <a:pt x="2484015" y="933984"/>
                  <a:pt x="2480645" y="927234"/>
                  <a:pt x="2477275" y="920486"/>
                </a:cubicBezTo>
                <a:cubicBezTo>
                  <a:pt x="2473905" y="913738"/>
                  <a:pt x="2473905" y="910363"/>
                  <a:pt x="2470535" y="906990"/>
                </a:cubicBezTo>
                <a:cubicBezTo>
                  <a:pt x="2467165" y="896867"/>
                  <a:pt x="2463795" y="883370"/>
                  <a:pt x="2453685" y="866499"/>
                </a:cubicBezTo>
                <a:cubicBezTo>
                  <a:pt x="2446945" y="849628"/>
                  <a:pt x="2436833" y="832757"/>
                  <a:pt x="2430093" y="826009"/>
                </a:cubicBezTo>
                <a:lnTo>
                  <a:pt x="2429699" y="823876"/>
                </a:lnTo>
                <a:lnTo>
                  <a:pt x="2429175" y="825317"/>
                </a:lnTo>
                <a:lnTo>
                  <a:pt x="2425869" y="825907"/>
                </a:lnTo>
                <a:lnTo>
                  <a:pt x="2426819" y="826278"/>
                </a:lnTo>
                <a:cubicBezTo>
                  <a:pt x="2430225" y="832943"/>
                  <a:pt x="2426819" y="832943"/>
                  <a:pt x="2423411" y="826278"/>
                </a:cubicBezTo>
                <a:cubicBezTo>
                  <a:pt x="2423411" y="832943"/>
                  <a:pt x="2433633" y="839606"/>
                  <a:pt x="2426819" y="842938"/>
                </a:cubicBezTo>
                <a:cubicBezTo>
                  <a:pt x="2430225" y="842938"/>
                  <a:pt x="2430225" y="842938"/>
                  <a:pt x="2430225" y="842938"/>
                </a:cubicBezTo>
                <a:cubicBezTo>
                  <a:pt x="2433633" y="852934"/>
                  <a:pt x="2433633" y="859597"/>
                  <a:pt x="2443856" y="876255"/>
                </a:cubicBezTo>
                <a:cubicBezTo>
                  <a:pt x="2437041" y="879587"/>
                  <a:pt x="2423411" y="852934"/>
                  <a:pt x="2426819" y="849601"/>
                </a:cubicBezTo>
                <a:cubicBezTo>
                  <a:pt x="2430225" y="856264"/>
                  <a:pt x="2426819" y="856264"/>
                  <a:pt x="2433633" y="862929"/>
                </a:cubicBezTo>
                <a:cubicBezTo>
                  <a:pt x="2433633" y="852934"/>
                  <a:pt x="2420003" y="829611"/>
                  <a:pt x="2409781" y="826278"/>
                </a:cubicBezTo>
                <a:cubicBezTo>
                  <a:pt x="2413187" y="829611"/>
                  <a:pt x="2420003" y="842938"/>
                  <a:pt x="2420003" y="849601"/>
                </a:cubicBezTo>
                <a:cubicBezTo>
                  <a:pt x="2416595" y="846269"/>
                  <a:pt x="2416595" y="832943"/>
                  <a:pt x="2406373" y="822948"/>
                </a:cubicBezTo>
                <a:cubicBezTo>
                  <a:pt x="2409781" y="819615"/>
                  <a:pt x="2409781" y="819615"/>
                  <a:pt x="2409781" y="819615"/>
                </a:cubicBezTo>
                <a:lnTo>
                  <a:pt x="2413187" y="826278"/>
                </a:lnTo>
                <a:cubicBezTo>
                  <a:pt x="2409781" y="819615"/>
                  <a:pt x="2416595" y="819615"/>
                  <a:pt x="2409781" y="812952"/>
                </a:cubicBezTo>
                <a:cubicBezTo>
                  <a:pt x="2413187" y="816283"/>
                  <a:pt x="2409781" y="809620"/>
                  <a:pt x="2413187" y="809620"/>
                </a:cubicBezTo>
                <a:cubicBezTo>
                  <a:pt x="2416595" y="816283"/>
                  <a:pt x="2416595" y="816283"/>
                  <a:pt x="2416595" y="822948"/>
                </a:cubicBezTo>
                <a:cubicBezTo>
                  <a:pt x="2416595" y="826278"/>
                  <a:pt x="2420003" y="826278"/>
                  <a:pt x="2420003" y="829611"/>
                </a:cubicBezTo>
                <a:cubicBezTo>
                  <a:pt x="2420003" y="826278"/>
                  <a:pt x="2423411" y="826278"/>
                  <a:pt x="2420003" y="819615"/>
                </a:cubicBezTo>
                <a:lnTo>
                  <a:pt x="2423806" y="824347"/>
                </a:lnTo>
                <a:lnTo>
                  <a:pt x="2419117" y="808997"/>
                </a:lnTo>
                <a:lnTo>
                  <a:pt x="2423353" y="803450"/>
                </a:lnTo>
                <a:lnTo>
                  <a:pt x="2423353" y="799016"/>
                </a:lnTo>
                <a:cubicBezTo>
                  <a:pt x="2423353" y="799016"/>
                  <a:pt x="2423353" y="799016"/>
                  <a:pt x="2419982" y="792268"/>
                </a:cubicBezTo>
                <a:cubicBezTo>
                  <a:pt x="2409872" y="782145"/>
                  <a:pt x="2403132" y="768647"/>
                  <a:pt x="2393020" y="751776"/>
                </a:cubicBezTo>
                <a:cubicBezTo>
                  <a:pt x="2382910" y="738280"/>
                  <a:pt x="2372800" y="724783"/>
                  <a:pt x="2359320" y="707912"/>
                </a:cubicBezTo>
                <a:cubicBezTo>
                  <a:pt x="2366060" y="724783"/>
                  <a:pt x="2389650" y="751776"/>
                  <a:pt x="2386280" y="761899"/>
                </a:cubicBezTo>
                <a:cubicBezTo>
                  <a:pt x="2389650" y="768647"/>
                  <a:pt x="2389650" y="761899"/>
                  <a:pt x="2393020" y="765274"/>
                </a:cubicBezTo>
                <a:cubicBezTo>
                  <a:pt x="2393020" y="768647"/>
                  <a:pt x="2393020" y="772022"/>
                  <a:pt x="2393020" y="775397"/>
                </a:cubicBezTo>
                <a:cubicBezTo>
                  <a:pt x="2399762" y="778770"/>
                  <a:pt x="2399762" y="778770"/>
                  <a:pt x="2406502" y="788893"/>
                </a:cubicBezTo>
                <a:cubicBezTo>
                  <a:pt x="2409872" y="799016"/>
                  <a:pt x="2399762" y="782145"/>
                  <a:pt x="2399762" y="782145"/>
                </a:cubicBezTo>
                <a:cubicBezTo>
                  <a:pt x="2399762" y="788893"/>
                  <a:pt x="2409872" y="795641"/>
                  <a:pt x="2409872" y="802390"/>
                </a:cubicBezTo>
                <a:cubicBezTo>
                  <a:pt x="2406502" y="805764"/>
                  <a:pt x="2403132" y="795641"/>
                  <a:pt x="2406502" y="805764"/>
                </a:cubicBezTo>
                <a:cubicBezTo>
                  <a:pt x="2406502" y="809138"/>
                  <a:pt x="2399762" y="792268"/>
                  <a:pt x="2396390" y="785520"/>
                </a:cubicBezTo>
                <a:cubicBezTo>
                  <a:pt x="2393020" y="788893"/>
                  <a:pt x="2393020" y="782145"/>
                  <a:pt x="2389650" y="772022"/>
                </a:cubicBezTo>
                <a:cubicBezTo>
                  <a:pt x="2386280" y="765274"/>
                  <a:pt x="2379540" y="755151"/>
                  <a:pt x="2372800" y="745028"/>
                </a:cubicBezTo>
                <a:cubicBezTo>
                  <a:pt x="2376170" y="751776"/>
                  <a:pt x="2376170" y="758526"/>
                  <a:pt x="2369430" y="745028"/>
                </a:cubicBezTo>
                <a:cubicBezTo>
                  <a:pt x="2369430" y="755151"/>
                  <a:pt x="2396390" y="785520"/>
                  <a:pt x="2386280" y="788893"/>
                </a:cubicBezTo>
                <a:cubicBezTo>
                  <a:pt x="2386280" y="785520"/>
                  <a:pt x="2382910" y="785520"/>
                  <a:pt x="2382910" y="785520"/>
                </a:cubicBezTo>
                <a:cubicBezTo>
                  <a:pt x="2386280" y="782145"/>
                  <a:pt x="2369430" y="765274"/>
                  <a:pt x="2372800" y="761899"/>
                </a:cubicBezTo>
                <a:cubicBezTo>
                  <a:pt x="2366060" y="755151"/>
                  <a:pt x="2362690" y="748403"/>
                  <a:pt x="2359320" y="745028"/>
                </a:cubicBezTo>
                <a:cubicBezTo>
                  <a:pt x="2355948" y="738280"/>
                  <a:pt x="2345838" y="724783"/>
                  <a:pt x="2342468" y="714661"/>
                </a:cubicBezTo>
                <a:lnTo>
                  <a:pt x="2341268" y="716262"/>
                </a:lnTo>
                <a:lnTo>
                  <a:pt x="2333621" y="704961"/>
                </a:lnTo>
                <a:lnTo>
                  <a:pt x="2333286" y="702170"/>
                </a:lnTo>
                <a:lnTo>
                  <a:pt x="2330574" y="702170"/>
                </a:lnTo>
                <a:cubicBezTo>
                  <a:pt x="2327242" y="698837"/>
                  <a:pt x="2330574" y="702170"/>
                  <a:pt x="2327242" y="702170"/>
                </a:cubicBezTo>
                <a:cubicBezTo>
                  <a:pt x="2323911" y="698837"/>
                  <a:pt x="2327242" y="695507"/>
                  <a:pt x="2327242" y="692174"/>
                </a:cubicBezTo>
                <a:lnTo>
                  <a:pt x="2333151" y="701036"/>
                </a:lnTo>
                <a:lnTo>
                  <a:pt x="2332357" y="694416"/>
                </a:lnTo>
                <a:cubicBezTo>
                  <a:pt x="2332357" y="691041"/>
                  <a:pt x="2328987" y="691041"/>
                  <a:pt x="2328987" y="694416"/>
                </a:cubicBezTo>
                <a:cubicBezTo>
                  <a:pt x="2325617" y="691041"/>
                  <a:pt x="2325617" y="687668"/>
                  <a:pt x="2322247" y="684293"/>
                </a:cubicBezTo>
                <a:cubicBezTo>
                  <a:pt x="2322247" y="684293"/>
                  <a:pt x="2325617" y="687668"/>
                  <a:pt x="2328987" y="684293"/>
                </a:cubicBezTo>
                <a:cubicBezTo>
                  <a:pt x="2325617" y="680918"/>
                  <a:pt x="2315507" y="677545"/>
                  <a:pt x="2312135" y="670797"/>
                </a:cubicBezTo>
                <a:cubicBezTo>
                  <a:pt x="2305395" y="664047"/>
                  <a:pt x="2312135" y="664047"/>
                  <a:pt x="2302025" y="653926"/>
                </a:cubicBezTo>
                <a:cubicBezTo>
                  <a:pt x="2302025" y="664047"/>
                  <a:pt x="2308765" y="667422"/>
                  <a:pt x="2302025" y="667422"/>
                </a:cubicBezTo>
                <a:cubicBezTo>
                  <a:pt x="2302025" y="667422"/>
                  <a:pt x="2302025" y="670797"/>
                  <a:pt x="2305395" y="674170"/>
                </a:cubicBezTo>
                <a:cubicBezTo>
                  <a:pt x="2308765" y="680918"/>
                  <a:pt x="2305395" y="667422"/>
                  <a:pt x="2308765" y="674170"/>
                </a:cubicBezTo>
                <a:cubicBezTo>
                  <a:pt x="2322247" y="691041"/>
                  <a:pt x="2332357" y="721409"/>
                  <a:pt x="2352578" y="738280"/>
                </a:cubicBezTo>
                <a:cubicBezTo>
                  <a:pt x="2349208" y="741655"/>
                  <a:pt x="2335727" y="718035"/>
                  <a:pt x="2332357" y="721409"/>
                </a:cubicBezTo>
                <a:cubicBezTo>
                  <a:pt x="2328987" y="716347"/>
                  <a:pt x="2327302" y="713818"/>
                  <a:pt x="2326038" y="711709"/>
                </a:cubicBezTo>
                <a:lnTo>
                  <a:pt x="2322247" y="704539"/>
                </a:lnTo>
                <a:lnTo>
                  <a:pt x="2325617" y="707912"/>
                </a:lnTo>
                <a:cubicBezTo>
                  <a:pt x="2315507" y="694416"/>
                  <a:pt x="2305395" y="680918"/>
                  <a:pt x="2295285" y="667422"/>
                </a:cubicBezTo>
                <a:cubicBezTo>
                  <a:pt x="2291915" y="660674"/>
                  <a:pt x="2285175" y="653926"/>
                  <a:pt x="2281805" y="650551"/>
                </a:cubicBezTo>
                <a:cubicBezTo>
                  <a:pt x="2275065" y="643803"/>
                  <a:pt x="2271695" y="637054"/>
                  <a:pt x="2264953" y="630306"/>
                </a:cubicBezTo>
                <a:cubicBezTo>
                  <a:pt x="2258213" y="626933"/>
                  <a:pt x="2261583" y="637054"/>
                  <a:pt x="2264953" y="640429"/>
                </a:cubicBezTo>
                <a:lnTo>
                  <a:pt x="2273170" y="645913"/>
                </a:lnTo>
                <a:lnTo>
                  <a:pt x="2274643" y="648021"/>
                </a:lnTo>
                <a:lnTo>
                  <a:pt x="2274906" y="647495"/>
                </a:lnTo>
                <a:lnTo>
                  <a:pt x="2283069" y="656878"/>
                </a:lnTo>
                <a:cubicBezTo>
                  <a:pt x="2287701" y="660674"/>
                  <a:pt x="2291915" y="664047"/>
                  <a:pt x="2291915" y="667422"/>
                </a:cubicBezTo>
                <a:cubicBezTo>
                  <a:pt x="2288545" y="667422"/>
                  <a:pt x="2281805" y="664047"/>
                  <a:pt x="2278435" y="657299"/>
                </a:cubicBezTo>
                <a:cubicBezTo>
                  <a:pt x="2281805" y="667422"/>
                  <a:pt x="2295285" y="684293"/>
                  <a:pt x="2305395" y="691041"/>
                </a:cubicBezTo>
                <a:cubicBezTo>
                  <a:pt x="2305395" y="707912"/>
                  <a:pt x="2318877" y="718035"/>
                  <a:pt x="2332357" y="724783"/>
                </a:cubicBezTo>
                <a:cubicBezTo>
                  <a:pt x="2325617" y="728158"/>
                  <a:pt x="2312135" y="714661"/>
                  <a:pt x="2315507" y="721409"/>
                </a:cubicBezTo>
                <a:cubicBezTo>
                  <a:pt x="2312135" y="711287"/>
                  <a:pt x="2308765" y="704539"/>
                  <a:pt x="2302025" y="697791"/>
                </a:cubicBezTo>
                <a:cubicBezTo>
                  <a:pt x="2298655" y="697791"/>
                  <a:pt x="2291915" y="691041"/>
                  <a:pt x="2288545" y="687668"/>
                </a:cubicBezTo>
                <a:cubicBezTo>
                  <a:pt x="2288545" y="691041"/>
                  <a:pt x="2298655" y="701164"/>
                  <a:pt x="2302025" y="704539"/>
                </a:cubicBezTo>
                <a:cubicBezTo>
                  <a:pt x="2298655" y="704539"/>
                  <a:pt x="2295285" y="697791"/>
                  <a:pt x="2295285" y="701164"/>
                </a:cubicBezTo>
                <a:lnTo>
                  <a:pt x="2294555" y="702993"/>
                </a:lnTo>
                <a:lnTo>
                  <a:pt x="2291494" y="698212"/>
                </a:lnTo>
                <a:cubicBezTo>
                  <a:pt x="2287702" y="692729"/>
                  <a:pt x="2283490" y="687667"/>
                  <a:pt x="2278435" y="684293"/>
                </a:cubicBezTo>
                <a:cubicBezTo>
                  <a:pt x="2278435" y="687668"/>
                  <a:pt x="2281805" y="691041"/>
                  <a:pt x="2278435" y="694416"/>
                </a:cubicBezTo>
                <a:cubicBezTo>
                  <a:pt x="2278435" y="694416"/>
                  <a:pt x="2285175" y="701164"/>
                  <a:pt x="2285175" y="704539"/>
                </a:cubicBezTo>
                <a:cubicBezTo>
                  <a:pt x="2288545" y="707912"/>
                  <a:pt x="2291915" y="711287"/>
                  <a:pt x="2291915" y="707912"/>
                </a:cubicBezTo>
                <a:cubicBezTo>
                  <a:pt x="2298655" y="714661"/>
                  <a:pt x="2295285" y="718035"/>
                  <a:pt x="2298655" y="721409"/>
                </a:cubicBezTo>
                <a:cubicBezTo>
                  <a:pt x="2288545" y="711287"/>
                  <a:pt x="2281805" y="704539"/>
                  <a:pt x="2271695" y="687668"/>
                </a:cubicBezTo>
                <a:cubicBezTo>
                  <a:pt x="2268323" y="694416"/>
                  <a:pt x="2281805" y="707912"/>
                  <a:pt x="2288545" y="718035"/>
                </a:cubicBezTo>
                <a:cubicBezTo>
                  <a:pt x="2278435" y="714661"/>
                  <a:pt x="2298655" y="741655"/>
                  <a:pt x="2302025" y="738280"/>
                </a:cubicBezTo>
                <a:cubicBezTo>
                  <a:pt x="2302025" y="738280"/>
                  <a:pt x="2302025" y="738280"/>
                  <a:pt x="2308765" y="748403"/>
                </a:cubicBezTo>
                <a:cubicBezTo>
                  <a:pt x="2305395" y="748403"/>
                  <a:pt x="2322247" y="765274"/>
                  <a:pt x="2325617" y="772022"/>
                </a:cubicBezTo>
                <a:cubicBezTo>
                  <a:pt x="2322247" y="775397"/>
                  <a:pt x="2315507" y="761899"/>
                  <a:pt x="2312135" y="761899"/>
                </a:cubicBezTo>
                <a:cubicBezTo>
                  <a:pt x="2312135" y="765274"/>
                  <a:pt x="2318877" y="772022"/>
                  <a:pt x="2318877" y="775397"/>
                </a:cubicBezTo>
                <a:cubicBezTo>
                  <a:pt x="2322247" y="775397"/>
                  <a:pt x="2322247" y="775397"/>
                  <a:pt x="2325617" y="775397"/>
                </a:cubicBezTo>
                <a:cubicBezTo>
                  <a:pt x="2335727" y="795641"/>
                  <a:pt x="2345838" y="802390"/>
                  <a:pt x="2355948" y="822634"/>
                </a:cubicBezTo>
                <a:cubicBezTo>
                  <a:pt x="2349208" y="815886"/>
                  <a:pt x="2349208" y="819261"/>
                  <a:pt x="2355948" y="829384"/>
                </a:cubicBezTo>
                <a:cubicBezTo>
                  <a:pt x="2352578" y="826009"/>
                  <a:pt x="2342468" y="815886"/>
                  <a:pt x="2342468" y="809138"/>
                </a:cubicBezTo>
                <a:cubicBezTo>
                  <a:pt x="2335727" y="805764"/>
                  <a:pt x="2335727" y="812512"/>
                  <a:pt x="2328987" y="809138"/>
                </a:cubicBezTo>
                <a:cubicBezTo>
                  <a:pt x="2328987" y="815886"/>
                  <a:pt x="2339098" y="819261"/>
                  <a:pt x="2339098" y="826009"/>
                </a:cubicBezTo>
                <a:cubicBezTo>
                  <a:pt x="2332357" y="819261"/>
                  <a:pt x="2312135" y="792268"/>
                  <a:pt x="2308765" y="782145"/>
                </a:cubicBezTo>
                <a:cubicBezTo>
                  <a:pt x="2302025" y="775397"/>
                  <a:pt x="2302025" y="782145"/>
                  <a:pt x="2295285" y="768647"/>
                </a:cubicBezTo>
                <a:cubicBezTo>
                  <a:pt x="2291915" y="772022"/>
                  <a:pt x="2298655" y="778770"/>
                  <a:pt x="2295285" y="778770"/>
                </a:cubicBezTo>
                <a:cubicBezTo>
                  <a:pt x="2288545" y="775397"/>
                  <a:pt x="2281805" y="755151"/>
                  <a:pt x="2278435" y="758526"/>
                </a:cubicBezTo>
                <a:cubicBezTo>
                  <a:pt x="2275065" y="751776"/>
                  <a:pt x="2278435" y="755151"/>
                  <a:pt x="2281805" y="755151"/>
                </a:cubicBezTo>
                <a:cubicBezTo>
                  <a:pt x="2278435" y="748403"/>
                  <a:pt x="2271695" y="741655"/>
                  <a:pt x="2264953" y="731532"/>
                </a:cubicBezTo>
                <a:cubicBezTo>
                  <a:pt x="2258213" y="724783"/>
                  <a:pt x="2251472" y="714661"/>
                  <a:pt x="2248102" y="707912"/>
                </a:cubicBezTo>
                <a:cubicBezTo>
                  <a:pt x="2241362" y="704539"/>
                  <a:pt x="2241362" y="711287"/>
                  <a:pt x="2244732" y="711287"/>
                </a:cubicBezTo>
                <a:cubicBezTo>
                  <a:pt x="2241362" y="707912"/>
                  <a:pt x="2231252" y="701164"/>
                  <a:pt x="2227880" y="701164"/>
                </a:cubicBezTo>
                <a:cubicBezTo>
                  <a:pt x="2224510" y="697791"/>
                  <a:pt x="2231252" y="697791"/>
                  <a:pt x="2224510" y="694416"/>
                </a:cubicBezTo>
                <a:cubicBezTo>
                  <a:pt x="2221140" y="694416"/>
                  <a:pt x="2211030" y="694416"/>
                  <a:pt x="2197550" y="680918"/>
                </a:cubicBezTo>
                <a:cubicBezTo>
                  <a:pt x="2190810" y="677545"/>
                  <a:pt x="2200920" y="677545"/>
                  <a:pt x="2207660" y="687668"/>
                </a:cubicBezTo>
                <a:cubicBezTo>
                  <a:pt x="2207660" y="687668"/>
                  <a:pt x="2207660" y="687668"/>
                  <a:pt x="2211030" y="684293"/>
                </a:cubicBezTo>
                <a:cubicBezTo>
                  <a:pt x="2207660" y="677545"/>
                  <a:pt x="2194180" y="664047"/>
                  <a:pt x="2187440" y="660674"/>
                </a:cubicBezTo>
                <a:cubicBezTo>
                  <a:pt x="2184068" y="653926"/>
                  <a:pt x="2190810" y="660674"/>
                  <a:pt x="2184068" y="653926"/>
                </a:cubicBezTo>
                <a:cubicBezTo>
                  <a:pt x="2187440" y="650551"/>
                  <a:pt x="2190810" y="657299"/>
                  <a:pt x="2194180" y="660674"/>
                </a:cubicBezTo>
                <a:cubicBezTo>
                  <a:pt x="2194180" y="653926"/>
                  <a:pt x="2187440" y="653926"/>
                  <a:pt x="2180698" y="643803"/>
                </a:cubicBezTo>
                <a:cubicBezTo>
                  <a:pt x="2177328" y="643803"/>
                  <a:pt x="2177328" y="647177"/>
                  <a:pt x="2177328" y="647177"/>
                </a:cubicBezTo>
                <a:cubicBezTo>
                  <a:pt x="2177328" y="647177"/>
                  <a:pt x="2180698" y="650551"/>
                  <a:pt x="2184068" y="653926"/>
                </a:cubicBezTo>
                <a:cubicBezTo>
                  <a:pt x="2177328" y="657299"/>
                  <a:pt x="2170588" y="640429"/>
                  <a:pt x="2177328" y="640429"/>
                </a:cubicBezTo>
                <a:cubicBezTo>
                  <a:pt x="2163847" y="633681"/>
                  <a:pt x="2160477" y="626933"/>
                  <a:pt x="2146997" y="616810"/>
                </a:cubicBezTo>
                <a:cubicBezTo>
                  <a:pt x="2146997" y="610062"/>
                  <a:pt x="2150367" y="616810"/>
                  <a:pt x="2157107" y="616810"/>
                </a:cubicBezTo>
                <a:cubicBezTo>
                  <a:pt x="2170588" y="626933"/>
                  <a:pt x="2170588" y="633681"/>
                  <a:pt x="2180698" y="640429"/>
                </a:cubicBezTo>
                <a:cubicBezTo>
                  <a:pt x="2177328" y="637054"/>
                  <a:pt x="2177328" y="637054"/>
                  <a:pt x="2180698" y="633681"/>
                </a:cubicBezTo>
                <a:cubicBezTo>
                  <a:pt x="2187440" y="640429"/>
                  <a:pt x="2177328" y="637054"/>
                  <a:pt x="2184068" y="643803"/>
                </a:cubicBezTo>
                <a:cubicBezTo>
                  <a:pt x="2187440" y="647177"/>
                  <a:pt x="2190810" y="647177"/>
                  <a:pt x="2190810" y="650551"/>
                </a:cubicBezTo>
                <a:cubicBezTo>
                  <a:pt x="2197550" y="653926"/>
                  <a:pt x="2204290" y="657299"/>
                  <a:pt x="2211030" y="657299"/>
                </a:cubicBezTo>
                <a:cubicBezTo>
                  <a:pt x="2207660" y="653926"/>
                  <a:pt x="2200920" y="647177"/>
                  <a:pt x="2207660" y="643803"/>
                </a:cubicBezTo>
                <a:cubicBezTo>
                  <a:pt x="2187440" y="633681"/>
                  <a:pt x="2180698" y="620183"/>
                  <a:pt x="2170588" y="603312"/>
                </a:cubicBezTo>
                <a:cubicBezTo>
                  <a:pt x="2163847" y="589816"/>
                  <a:pt x="2153737" y="576319"/>
                  <a:pt x="2133515" y="566197"/>
                </a:cubicBezTo>
                <a:cubicBezTo>
                  <a:pt x="2133515" y="562823"/>
                  <a:pt x="2146997" y="576319"/>
                  <a:pt x="2150367" y="576319"/>
                </a:cubicBezTo>
                <a:cubicBezTo>
                  <a:pt x="2150367" y="576319"/>
                  <a:pt x="2140255" y="566197"/>
                  <a:pt x="2136885" y="562823"/>
                </a:cubicBezTo>
                <a:cubicBezTo>
                  <a:pt x="2143627" y="562823"/>
                  <a:pt x="2133515" y="556075"/>
                  <a:pt x="2126775" y="549325"/>
                </a:cubicBezTo>
                <a:cubicBezTo>
                  <a:pt x="2130145" y="552700"/>
                  <a:pt x="2130145" y="545952"/>
                  <a:pt x="2136885" y="552700"/>
                </a:cubicBezTo>
                <a:cubicBezTo>
                  <a:pt x="2130145" y="545952"/>
                  <a:pt x="2126775" y="539204"/>
                  <a:pt x="2130145" y="535829"/>
                </a:cubicBezTo>
                <a:cubicBezTo>
                  <a:pt x="2136885" y="539204"/>
                  <a:pt x="2130145" y="539204"/>
                  <a:pt x="2140255" y="545952"/>
                </a:cubicBezTo>
                <a:cubicBezTo>
                  <a:pt x="2133515" y="539204"/>
                  <a:pt x="2140255" y="532454"/>
                  <a:pt x="2123405" y="525706"/>
                </a:cubicBezTo>
                <a:cubicBezTo>
                  <a:pt x="2130145" y="525706"/>
                  <a:pt x="2146997" y="535829"/>
                  <a:pt x="2153737" y="545952"/>
                </a:cubicBezTo>
                <a:cubicBezTo>
                  <a:pt x="2160477" y="549325"/>
                  <a:pt x="2157107" y="542577"/>
                  <a:pt x="2163847" y="549325"/>
                </a:cubicBezTo>
                <a:cubicBezTo>
                  <a:pt x="2163847" y="539204"/>
                  <a:pt x="2146997" y="535829"/>
                  <a:pt x="2136885" y="529081"/>
                </a:cubicBezTo>
                <a:cubicBezTo>
                  <a:pt x="2136885" y="525706"/>
                  <a:pt x="2140255" y="529081"/>
                  <a:pt x="2143627" y="529081"/>
                </a:cubicBezTo>
                <a:cubicBezTo>
                  <a:pt x="2143627" y="529081"/>
                  <a:pt x="2140255" y="529081"/>
                  <a:pt x="2140255" y="525706"/>
                </a:cubicBezTo>
                <a:cubicBezTo>
                  <a:pt x="2140255" y="525706"/>
                  <a:pt x="2146997" y="532454"/>
                  <a:pt x="2146997" y="529081"/>
                </a:cubicBezTo>
                <a:cubicBezTo>
                  <a:pt x="2146997" y="525706"/>
                  <a:pt x="2133515" y="518958"/>
                  <a:pt x="2133515" y="518958"/>
                </a:cubicBezTo>
                <a:cubicBezTo>
                  <a:pt x="2130145" y="515583"/>
                  <a:pt x="2133515" y="512210"/>
                  <a:pt x="2123405" y="508835"/>
                </a:cubicBezTo>
                <a:cubicBezTo>
                  <a:pt x="2126775" y="508835"/>
                  <a:pt x="2133515" y="512210"/>
                  <a:pt x="2136885" y="512210"/>
                </a:cubicBezTo>
                <a:cubicBezTo>
                  <a:pt x="2136885" y="512210"/>
                  <a:pt x="2136885" y="515583"/>
                  <a:pt x="2136885" y="518958"/>
                </a:cubicBezTo>
                <a:cubicBezTo>
                  <a:pt x="2146997" y="522333"/>
                  <a:pt x="2160477" y="532454"/>
                  <a:pt x="2173958" y="542577"/>
                </a:cubicBezTo>
                <a:cubicBezTo>
                  <a:pt x="2184068" y="552700"/>
                  <a:pt x="2197550" y="562823"/>
                  <a:pt x="2204290" y="566197"/>
                </a:cubicBezTo>
                <a:cubicBezTo>
                  <a:pt x="2200920" y="566197"/>
                  <a:pt x="2197550" y="562823"/>
                  <a:pt x="2197550" y="566197"/>
                </a:cubicBezTo>
                <a:cubicBezTo>
                  <a:pt x="2204290" y="572945"/>
                  <a:pt x="2204290" y="566197"/>
                  <a:pt x="2207660" y="569571"/>
                </a:cubicBezTo>
                <a:cubicBezTo>
                  <a:pt x="2211030" y="579693"/>
                  <a:pt x="2224510" y="589816"/>
                  <a:pt x="2234622" y="596564"/>
                </a:cubicBezTo>
                <a:cubicBezTo>
                  <a:pt x="2221140" y="596564"/>
                  <a:pt x="2248102" y="616810"/>
                  <a:pt x="2244732" y="623558"/>
                </a:cubicBezTo>
                <a:cubicBezTo>
                  <a:pt x="2251472" y="630306"/>
                  <a:pt x="2254843" y="633681"/>
                  <a:pt x="2258213" y="630306"/>
                </a:cubicBezTo>
                <a:cubicBezTo>
                  <a:pt x="2251472" y="623558"/>
                  <a:pt x="2248102" y="616810"/>
                  <a:pt x="2244732" y="613435"/>
                </a:cubicBezTo>
                <a:cubicBezTo>
                  <a:pt x="2241362" y="606687"/>
                  <a:pt x="2234622" y="603312"/>
                  <a:pt x="2234622" y="599939"/>
                </a:cubicBezTo>
                <a:cubicBezTo>
                  <a:pt x="2237992" y="596564"/>
                  <a:pt x="2248102" y="613435"/>
                  <a:pt x="2254843" y="616810"/>
                </a:cubicBezTo>
                <a:cubicBezTo>
                  <a:pt x="2244732" y="603312"/>
                  <a:pt x="2231252" y="589816"/>
                  <a:pt x="2217770" y="576319"/>
                </a:cubicBezTo>
                <a:cubicBezTo>
                  <a:pt x="2204290" y="562823"/>
                  <a:pt x="2190810" y="549325"/>
                  <a:pt x="2180698" y="539204"/>
                </a:cubicBezTo>
                <a:cubicBezTo>
                  <a:pt x="2180698" y="532454"/>
                  <a:pt x="2190810" y="545952"/>
                  <a:pt x="2190810" y="542577"/>
                </a:cubicBezTo>
                <a:cubicBezTo>
                  <a:pt x="2187440" y="539204"/>
                  <a:pt x="2173958" y="529081"/>
                  <a:pt x="2173958" y="525706"/>
                </a:cubicBezTo>
                <a:lnTo>
                  <a:pt x="2155743" y="516588"/>
                </a:lnTo>
                <a:lnTo>
                  <a:pt x="2154848" y="517066"/>
                </a:lnTo>
                <a:lnTo>
                  <a:pt x="2158792" y="522333"/>
                </a:lnTo>
                <a:cubicBezTo>
                  <a:pt x="2159635" y="524862"/>
                  <a:pt x="2160477" y="527393"/>
                  <a:pt x="2163847" y="529081"/>
                </a:cubicBezTo>
                <a:cubicBezTo>
                  <a:pt x="2160477" y="529081"/>
                  <a:pt x="2146997" y="518958"/>
                  <a:pt x="2140255" y="512210"/>
                </a:cubicBezTo>
                <a:cubicBezTo>
                  <a:pt x="2136885" y="508835"/>
                  <a:pt x="2130145" y="502087"/>
                  <a:pt x="2120035" y="495339"/>
                </a:cubicBezTo>
                <a:cubicBezTo>
                  <a:pt x="2109925" y="488590"/>
                  <a:pt x="2099814" y="485216"/>
                  <a:pt x="2089703" y="478467"/>
                </a:cubicBezTo>
                <a:cubicBezTo>
                  <a:pt x="2093073" y="478467"/>
                  <a:pt x="2093073" y="481842"/>
                  <a:pt x="2089703" y="481842"/>
                </a:cubicBezTo>
                <a:cubicBezTo>
                  <a:pt x="2086333" y="478467"/>
                  <a:pt x="2079592" y="475094"/>
                  <a:pt x="2072852" y="475094"/>
                </a:cubicBezTo>
                <a:cubicBezTo>
                  <a:pt x="2066112" y="471719"/>
                  <a:pt x="2059372" y="468346"/>
                  <a:pt x="2052630" y="468346"/>
                </a:cubicBezTo>
                <a:cubicBezTo>
                  <a:pt x="2045890" y="464971"/>
                  <a:pt x="2059372" y="468346"/>
                  <a:pt x="2062742" y="471719"/>
                </a:cubicBezTo>
                <a:cubicBezTo>
                  <a:pt x="2059372" y="461596"/>
                  <a:pt x="2049260" y="461596"/>
                  <a:pt x="2042520" y="458223"/>
                </a:cubicBezTo>
                <a:cubicBezTo>
                  <a:pt x="2042520" y="458223"/>
                  <a:pt x="2049260" y="461596"/>
                  <a:pt x="2045890" y="454848"/>
                </a:cubicBezTo>
                <a:cubicBezTo>
                  <a:pt x="2035780" y="451475"/>
                  <a:pt x="2029040" y="448100"/>
                  <a:pt x="2025670" y="451475"/>
                </a:cubicBezTo>
                <a:cubicBezTo>
                  <a:pt x="2018930" y="444725"/>
                  <a:pt x="2012188" y="444725"/>
                  <a:pt x="2005448" y="441352"/>
                </a:cubicBezTo>
                <a:cubicBezTo>
                  <a:pt x="2015559" y="454848"/>
                  <a:pt x="2042520" y="461596"/>
                  <a:pt x="2045890" y="471719"/>
                </a:cubicBezTo>
                <a:cubicBezTo>
                  <a:pt x="2049260" y="471719"/>
                  <a:pt x="2054316" y="472563"/>
                  <a:pt x="2058108" y="473828"/>
                </a:cubicBezTo>
                <a:lnTo>
                  <a:pt x="2059372" y="475094"/>
                </a:lnTo>
                <a:lnTo>
                  <a:pt x="2052630" y="475937"/>
                </a:lnTo>
                <a:cubicBezTo>
                  <a:pt x="2051788" y="477625"/>
                  <a:pt x="2052630" y="480154"/>
                  <a:pt x="2056000" y="481842"/>
                </a:cubicBezTo>
                <a:cubicBezTo>
                  <a:pt x="2056000" y="485216"/>
                  <a:pt x="2039150" y="471719"/>
                  <a:pt x="2045890" y="478467"/>
                </a:cubicBezTo>
                <a:cubicBezTo>
                  <a:pt x="2039150" y="475094"/>
                  <a:pt x="2022300" y="461596"/>
                  <a:pt x="2018930" y="464971"/>
                </a:cubicBezTo>
                <a:cubicBezTo>
                  <a:pt x="2032410" y="481842"/>
                  <a:pt x="2056000" y="495339"/>
                  <a:pt x="2072852" y="505460"/>
                </a:cubicBezTo>
                <a:cubicBezTo>
                  <a:pt x="2079592" y="512210"/>
                  <a:pt x="2072852" y="508835"/>
                  <a:pt x="2072852" y="512210"/>
                </a:cubicBezTo>
                <a:cubicBezTo>
                  <a:pt x="2079592" y="518958"/>
                  <a:pt x="2082963" y="522333"/>
                  <a:pt x="2089703" y="525706"/>
                </a:cubicBezTo>
                <a:cubicBezTo>
                  <a:pt x="2082963" y="522333"/>
                  <a:pt x="2082963" y="525706"/>
                  <a:pt x="2076222" y="522333"/>
                </a:cubicBezTo>
                <a:cubicBezTo>
                  <a:pt x="2076222" y="525706"/>
                  <a:pt x="2089703" y="532454"/>
                  <a:pt x="2096443" y="535829"/>
                </a:cubicBezTo>
                <a:cubicBezTo>
                  <a:pt x="2089703" y="539204"/>
                  <a:pt x="2106555" y="552700"/>
                  <a:pt x="2106555" y="559448"/>
                </a:cubicBezTo>
                <a:cubicBezTo>
                  <a:pt x="2113295" y="562823"/>
                  <a:pt x="2120035" y="569571"/>
                  <a:pt x="2130145" y="579693"/>
                </a:cubicBezTo>
                <a:cubicBezTo>
                  <a:pt x="2136885" y="586441"/>
                  <a:pt x="2146997" y="593189"/>
                  <a:pt x="2153737" y="596564"/>
                </a:cubicBezTo>
                <a:cubicBezTo>
                  <a:pt x="2157107" y="606687"/>
                  <a:pt x="2167217" y="613435"/>
                  <a:pt x="2177328" y="616810"/>
                </a:cubicBezTo>
                <a:cubicBezTo>
                  <a:pt x="2177328" y="620183"/>
                  <a:pt x="2173958" y="623558"/>
                  <a:pt x="2177328" y="626933"/>
                </a:cubicBezTo>
                <a:cubicBezTo>
                  <a:pt x="2170588" y="616810"/>
                  <a:pt x="2157107" y="606687"/>
                  <a:pt x="2146997" y="596564"/>
                </a:cubicBezTo>
                <a:cubicBezTo>
                  <a:pt x="2140255" y="589816"/>
                  <a:pt x="2133515" y="586441"/>
                  <a:pt x="2126775" y="579693"/>
                </a:cubicBezTo>
                <a:cubicBezTo>
                  <a:pt x="2120035" y="576319"/>
                  <a:pt x="2116665" y="569571"/>
                  <a:pt x="2109925" y="566197"/>
                </a:cubicBezTo>
                <a:cubicBezTo>
                  <a:pt x="2106555" y="562823"/>
                  <a:pt x="2106555" y="566197"/>
                  <a:pt x="2106555" y="566197"/>
                </a:cubicBezTo>
                <a:cubicBezTo>
                  <a:pt x="2103185" y="562823"/>
                  <a:pt x="2096443" y="556075"/>
                  <a:pt x="2089703" y="552700"/>
                </a:cubicBezTo>
                <a:cubicBezTo>
                  <a:pt x="2093073" y="562823"/>
                  <a:pt x="2113295" y="576319"/>
                  <a:pt x="2120035" y="583068"/>
                </a:cubicBezTo>
                <a:cubicBezTo>
                  <a:pt x="2120035" y="586441"/>
                  <a:pt x="2123405" y="593189"/>
                  <a:pt x="2123405" y="596564"/>
                </a:cubicBezTo>
                <a:cubicBezTo>
                  <a:pt x="2120035" y="589816"/>
                  <a:pt x="2113295" y="586441"/>
                  <a:pt x="2113295" y="583068"/>
                </a:cubicBezTo>
                <a:cubicBezTo>
                  <a:pt x="2089703" y="572945"/>
                  <a:pt x="2082963" y="549325"/>
                  <a:pt x="2059372" y="542577"/>
                </a:cubicBezTo>
                <a:cubicBezTo>
                  <a:pt x="2056000" y="542577"/>
                  <a:pt x="2059372" y="539204"/>
                  <a:pt x="2059372" y="539204"/>
                </a:cubicBezTo>
                <a:cubicBezTo>
                  <a:pt x="2056000" y="535829"/>
                  <a:pt x="2052630" y="535829"/>
                  <a:pt x="2049260" y="535829"/>
                </a:cubicBezTo>
                <a:cubicBezTo>
                  <a:pt x="2049260" y="535829"/>
                  <a:pt x="2052630" y="532454"/>
                  <a:pt x="2045890" y="532454"/>
                </a:cubicBezTo>
                <a:cubicBezTo>
                  <a:pt x="2042520" y="525706"/>
                  <a:pt x="2049260" y="529081"/>
                  <a:pt x="2042520" y="522333"/>
                </a:cubicBezTo>
                <a:cubicBezTo>
                  <a:pt x="2039150" y="518958"/>
                  <a:pt x="2039150" y="522333"/>
                  <a:pt x="2035780" y="518958"/>
                </a:cubicBezTo>
                <a:cubicBezTo>
                  <a:pt x="2035780" y="522333"/>
                  <a:pt x="2039150" y="522333"/>
                  <a:pt x="2042520" y="525706"/>
                </a:cubicBezTo>
                <a:cubicBezTo>
                  <a:pt x="2035780" y="522333"/>
                  <a:pt x="2018930" y="512210"/>
                  <a:pt x="2022300" y="508835"/>
                </a:cubicBezTo>
                <a:cubicBezTo>
                  <a:pt x="2022300" y="508835"/>
                  <a:pt x="2022300" y="508835"/>
                  <a:pt x="2032410" y="512210"/>
                </a:cubicBezTo>
                <a:cubicBezTo>
                  <a:pt x="2032410" y="508835"/>
                  <a:pt x="2025670" y="508835"/>
                  <a:pt x="2022300" y="505460"/>
                </a:cubicBezTo>
                <a:cubicBezTo>
                  <a:pt x="2022300" y="502087"/>
                  <a:pt x="2025670" y="502087"/>
                  <a:pt x="2022300" y="498712"/>
                </a:cubicBezTo>
                <a:cubicBezTo>
                  <a:pt x="2018930" y="495339"/>
                  <a:pt x="2015559" y="495339"/>
                  <a:pt x="2015559" y="498712"/>
                </a:cubicBezTo>
                <a:cubicBezTo>
                  <a:pt x="2012188" y="495339"/>
                  <a:pt x="2012188" y="491964"/>
                  <a:pt x="2012188" y="491964"/>
                </a:cubicBezTo>
                <a:cubicBezTo>
                  <a:pt x="2025670" y="498712"/>
                  <a:pt x="2045890" y="515583"/>
                  <a:pt x="2059372" y="518958"/>
                </a:cubicBezTo>
                <a:cubicBezTo>
                  <a:pt x="2059372" y="515583"/>
                  <a:pt x="2062742" y="518958"/>
                  <a:pt x="2062742" y="515583"/>
                </a:cubicBezTo>
                <a:cubicBezTo>
                  <a:pt x="2062742" y="512210"/>
                  <a:pt x="2056000" y="508835"/>
                  <a:pt x="2049260" y="502087"/>
                </a:cubicBezTo>
                <a:cubicBezTo>
                  <a:pt x="2045890" y="498712"/>
                  <a:pt x="2039150" y="495339"/>
                  <a:pt x="2035780" y="491964"/>
                </a:cubicBezTo>
                <a:cubicBezTo>
                  <a:pt x="2035780" y="498712"/>
                  <a:pt x="2032410" y="495339"/>
                  <a:pt x="2029040" y="488590"/>
                </a:cubicBezTo>
                <a:cubicBezTo>
                  <a:pt x="2029040" y="488590"/>
                  <a:pt x="2022300" y="488590"/>
                  <a:pt x="2025670" y="491964"/>
                </a:cubicBezTo>
                <a:cubicBezTo>
                  <a:pt x="2018930" y="488590"/>
                  <a:pt x="2018930" y="491964"/>
                  <a:pt x="2012188" y="491964"/>
                </a:cubicBezTo>
                <a:cubicBezTo>
                  <a:pt x="1995337" y="478467"/>
                  <a:pt x="2008818" y="478467"/>
                  <a:pt x="1988597" y="468346"/>
                </a:cubicBezTo>
                <a:cubicBezTo>
                  <a:pt x="1988597" y="464971"/>
                  <a:pt x="1991967" y="468346"/>
                  <a:pt x="1991967" y="464971"/>
                </a:cubicBezTo>
                <a:cubicBezTo>
                  <a:pt x="1981857" y="461596"/>
                  <a:pt x="1981857" y="461596"/>
                  <a:pt x="1975117" y="454848"/>
                </a:cubicBezTo>
                <a:cubicBezTo>
                  <a:pt x="1968375" y="451475"/>
                  <a:pt x="1971747" y="461596"/>
                  <a:pt x="1971747" y="461596"/>
                </a:cubicBezTo>
                <a:cubicBezTo>
                  <a:pt x="1985227" y="464971"/>
                  <a:pt x="1998708" y="481842"/>
                  <a:pt x="2012188" y="491964"/>
                </a:cubicBezTo>
                <a:cubicBezTo>
                  <a:pt x="2002078" y="488590"/>
                  <a:pt x="1991967" y="485216"/>
                  <a:pt x="1981857" y="485216"/>
                </a:cubicBezTo>
                <a:cubicBezTo>
                  <a:pt x="1981857" y="485216"/>
                  <a:pt x="1981857" y="485216"/>
                  <a:pt x="1985227" y="478467"/>
                </a:cubicBezTo>
                <a:cubicBezTo>
                  <a:pt x="1978487" y="475094"/>
                  <a:pt x="1978487" y="478467"/>
                  <a:pt x="1971747" y="475094"/>
                </a:cubicBezTo>
                <a:cubicBezTo>
                  <a:pt x="1971747" y="475094"/>
                  <a:pt x="1975117" y="475094"/>
                  <a:pt x="1975117" y="471719"/>
                </a:cubicBezTo>
                <a:cubicBezTo>
                  <a:pt x="1965005" y="468346"/>
                  <a:pt x="1968375" y="468346"/>
                  <a:pt x="1958265" y="461596"/>
                </a:cubicBezTo>
                <a:cubicBezTo>
                  <a:pt x="1954895" y="458223"/>
                  <a:pt x="1951525" y="461596"/>
                  <a:pt x="1948155" y="461596"/>
                </a:cubicBezTo>
                <a:cubicBezTo>
                  <a:pt x="1958265" y="464971"/>
                  <a:pt x="1965005" y="471719"/>
                  <a:pt x="1971747" y="478467"/>
                </a:cubicBezTo>
                <a:cubicBezTo>
                  <a:pt x="1968375" y="478467"/>
                  <a:pt x="1951525" y="468346"/>
                  <a:pt x="1958265" y="475094"/>
                </a:cubicBezTo>
                <a:cubicBezTo>
                  <a:pt x="1961635" y="475094"/>
                  <a:pt x="1961635" y="475094"/>
                  <a:pt x="1961635" y="475094"/>
                </a:cubicBezTo>
                <a:cubicBezTo>
                  <a:pt x="1971747" y="485216"/>
                  <a:pt x="1985227" y="491964"/>
                  <a:pt x="1995337" y="491964"/>
                </a:cubicBezTo>
                <a:cubicBezTo>
                  <a:pt x="2008818" y="498712"/>
                  <a:pt x="1981857" y="491964"/>
                  <a:pt x="1998708" y="502087"/>
                </a:cubicBezTo>
                <a:lnTo>
                  <a:pt x="1957319" y="479775"/>
                </a:lnTo>
                <a:lnTo>
                  <a:pt x="1954895" y="479775"/>
                </a:lnTo>
                <a:lnTo>
                  <a:pt x="1954895" y="481420"/>
                </a:lnTo>
                <a:cubicBezTo>
                  <a:pt x="1953209" y="480998"/>
                  <a:pt x="1951525" y="480154"/>
                  <a:pt x="1954895" y="481842"/>
                </a:cubicBezTo>
                <a:cubicBezTo>
                  <a:pt x="1953209" y="481842"/>
                  <a:pt x="1949839" y="479311"/>
                  <a:pt x="1946891" y="477625"/>
                </a:cubicBezTo>
                <a:lnTo>
                  <a:pt x="1941681" y="478426"/>
                </a:lnTo>
                <a:lnTo>
                  <a:pt x="1938317" y="476446"/>
                </a:lnTo>
                <a:lnTo>
                  <a:pt x="1931725" y="472141"/>
                </a:lnTo>
                <a:cubicBezTo>
                  <a:pt x="1929619" y="470875"/>
                  <a:pt x="1927933" y="470033"/>
                  <a:pt x="1924563" y="468346"/>
                </a:cubicBezTo>
                <a:lnTo>
                  <a:pt x="1938317" y="476446"/>
                </a:lnTo>
                <a:lnTo>
                  <a:pt x="1941415" y="478467"/>
                </a:lnTo>
                <a:lnTo>
                  <a:pt x="1941681" y="478426"/>
                </a:lnTo>
                <a:lnTo>
                  <a:pt x="1981857" y="502087"/>
                </a:lnTo>
                <a:cubicBezTo>
                  <a:pt x="1991967" y="508835"/>
                  <a:pt x="2002078" y="515583"/>
                  <a:pt x="2008818" y="522333"/>
                </a:cubicBezTo>
                <a:cubicBezTo>
                  <a:pt x="2018930" y="529081"/>
                  <a:pt x="2029040" y="535829"/>
                  <a:pt x="2035780" y="542577"/>
                </a:cubicBezTo>
                <a:cubicBezTo>
                  <a:pt x="2042520" y="542577"/>
                  <a:pt x="2045890" y="549325"/>
                  <a:pt x="2052630" y="552700"/>
                </a:cubicBezTo>
                <a:cubicBezTo>
                  <a:pt x="2056000" y="556075"/>
                  <a:pt x="2056000" y="549325"/>
                  <a:pt x="2056000" y="549325"/>
                </a:cubicBezTo>
                <a:cubicBezTo>
                  <a:pt x="2062742" y="552700"/>
                  <a:pt x="2066112" y="552700"/>
                  <a:pt x="2066112" y="549325"/>
                </a:cubicBezTo>
                <a:cubicBezTo>
                  <a:pt x="2069482" y="556075"/>
                  <a:pt x="2072852" y="559448"/>
                  <a:pt x="2069482" y="559448"/>
                </a:cubicBezTo>
                <a:cubicBezTo>
                  <a:pt x="2045890" y="542577"/>
                  <a:pt x="2069482" y="569571"/>
                  <a:pt x="2079592" y="579693"/>
                </a:cubicBezTo>
                <a:cubicBezTo>
                  <a:pt x="2076222" y="576319"/>
                  <a:pt x="2082963" y="586441"/>
                  <a:pt x="2072852" y="579693"/>
                </a:cubicBezTo>
                <a:cubicBezTo>
                  <a:pt x="2082963" y="593189"/>
                  <a:pt x="2093073" y="589816"/>
                  <a:pt x="2099814" y="599939"/>
                </a:cubicBezTo>
                <a:cubicBezTo>
                  <a:pt x="2096443" y="599939"/>
                  <a:pt x="2096443" y="596564"/>
                  <a:pt x="2089703" y="593189"/>
                </a:cubicBezTo>
                <a:lnTo>
                  <a:pt x="2088210" y="594683"/>
                </a:lnTo>
                <a:lnTo>
                  <a:pt x="2087597" y="594033"/>
                </a:lnTo>
                <a:cubicBezTo>
                  <a:pt x="2077908" y="585598"/>
                  <a:pt x="2064426" y="576319"/>
                  <a:pt x="2059372" y="576319"/>
                </a:cubicBezTo>
                <a:cubicBezTo>
                  <a:pt x="2062742" y="579693"/>
                  <a:pt x="2076222" y="586441"/>
                  <a:pt x="2079592" y="589816"/>
                </a:cubicBezTo>
                <a:cubicBezTo>
                  <a:pt x="2076222" y="589816"/>
                  <a:pt x="2082963" y="599939"/>
                  <a:pt x="2093073" y="606687"/>
                </a:cubicBezTo>
                <a:cubicBezTo>
                  <a:pt x="2089703" y="606687"/>
                  <a:pt x="2086333" y="610062"/>
                  <a:pt x="2086333" y="610062"/>
                </a:cubicBezTo>
                <a:cubicBezTo>
                  <a:pt x="2082963" y="606687"/>
                  <a:pt x="2086333" y="603312"/>
                  <a:pt x="2079592" y="599939"/>
                </a:cubicBezTo>
                <a:cubicBezTo>
                  <a:pt x="2076222" y="599939"/>
                  <a:pt x="2076222" y="593189"/>
                  <a:pt x="2066112" y="589816"/>
                </a:cubicBezTo>
                <a:cubicBezTo>
                  <a:pt x="2062742" y="586441"/>
                  <a:pt x="2066112" y="586441"/>
                  <a:pt x="2066112" y="586441"/>
                </a:cubicBezTo>
                <a:cubicBezTo>
                  <a:pt x="2059372" y="579693"/>
                  <a:pt x="2056000" y="579693"/>
                  <a:pt x="2049260" y="572945"/>
                </a:cubicBezTo>
                <a:cubicBezTo>
                  <a:pt x="2045890" y="569571"/>
                  <a:pt x="2052630" y="576319"/>
                  <a:pt x="2049260" y="576319"/>
                </a:cubicBezTo>
                <a:cubicBezTo>
                  <a:pt x="2035780" y="566197"/>
                  <a:pt x="2025670" y="559448"/>
                  <a:pt x="2018930" y="552700"/>
                </a:cubicBezTo>
                <a:cubicBezTo>
                  <a:pt x="2012188" y="549325"/>
                  <a:pt x="2005448" y="542577"/>
                  <a:pt x="1995337" y="535829"/>
                </a:cubicBezTo>
                <a:cubicBezTo>
                  <a:pt x="1995337" y="529081"/>
                  <a:pt x="1995337" y="525706"/>
                  <a:pt x="1975117" y="515583"/>
                </a:cubicBezTo>
                <a:cubicBezTo>
                  <a:pt x="1975117" y="518958"/>
                  <a:pt x="1981857" y="522333"/>
                  <a:pt x="1978487" y="525706"/>
                </a:cubicBezTo>
                <a:cubicBezTo>
                  <a:pt x="1985227" y="529081"/>
                  <a:pt x="1991967" y="529081"/>
                  <a:pt x="1988597" y="532454"/>
                </a:cubicBezTo>
                <a:cubicBezTo>
                  <a:pt x="1988597" y="535829"/>
                  <a:pt x="1971747" y="518958"/>
                  <a:pt x="1968375" y="518958"/>
                </a:cubicBezTo>
                <a:cubicBezTo>
                  <a:pt x="1968375" y="518958"/>
                  <a:pt x="1968375" y="518958"/>
                  <a:pt x="1971747" y="515583"/>
                </a:cubicBezTo>
                <a:cubicBezTo>
                  <a:pt x="1958265" y="508835"/>
                  <a:pt x="1948155" y="508835"/>
                  <a:pt x="1944785" y="498712"/>
                </a:cubicBezTo>
                <a:cubicBezTo>
                  <a:pt x="1938045" y="491964"/>
                  <a:pt x="1934675" y="491964"/>
                  <a:pt x="1931304" y="495339"/>
                </a:cubicBezTo>
                <a:cubicBezTo>
                  <a:pt x="1927933" y="495339"/>
                  <a:pt x="1924563" y="498712"/>
                  <a:pt x="1921193" y="498712"/>
                </a:cubicBezTo>
                <a:cubicBezTo>
                  <a:pt x="1917823" y="502087"/>
                  <a:pt x="1927933" y="502087"/>
                  <a:pt x="1924563" y="505460"/>
                </a:cubicBezTo>
                <a:cubicBezTo>
                  <a:pt x="1924563" y="505460"/>
                  <a:pt x="1924563" y="505460"/>
                  <a:pt x="1921193" y="505460"/>
                </a:cubicBezTo>
                <a:cubicBezTo>
                  <a:pt x="1917823" y="505460"/>
                  <a:pt x="1921193" y="502087"/>
                  <a:pt x="1911082" y="498712"/>
                </a:cubicBezTo>
                <a:cubicBezTo>
                  <a:pt x="1911082" y="498712"/>
                  <a:pt x="1911082" y="498712"/>
                  <a:pt x="1907712" y="498712"/>
                </a:cubicBezTo>
                <a:cubicBezTo>
                  <a:pt x="1907712" y="502087"/>
                  <a:pt x="1911082" y="502087"/>
                  <a:pt x="1917823" y="505460"/>
                </a:cubicBezTo>
                <a:cubicBezTo>
                  <a:pt x="1917823" y="508835"/>
                  <a:pt x="1915295" y="507992"/>
                  <a:pt x="1912768" y="506726"/>
                </a:cubicBezTo>
                <a:lnTo>
                  <a:pt x="1910333" y="506117"/>
                </a:lnTo>
                <a:lnTo>
                  <a:pt x="1918865" y="510282"/>
                </a:lnTo>
                <a:lnTo>
                  <a:pt x="1919039" y="508980"/>
                </a:lnTo>
                <a:cubicBezTo>
                  <a:pt x="1921226" y="509449"/>
                  <a:pt x="1923850" y="510386"/>
                  <a:pt x="1922101" y="508511"/>
                </a:cubicBezTo>
                <a:lnTo>
                  <a:pt x="1926776" y="512155"/>
                </a:lnTo>
                <a:lnTo>
                  <a:pt x="1931533" y="510490"/>
                </a:lnTo>
                <a:cubicBezTo>
                  <a:pt x="1932844" y="509969"/>
                  <a:pt x="1932844" y="508928"/>
                  <a:pt x="1931095" y="504763"/>
                </a:cubicBezTo>
                <a:cubicBezTo>
                  <a:pt x="1934594" y="504763"/>
                  <a:pt x="1934594" y="508928"/>
                  <a:pt x="1938092" y="508928"/>
                </a:cubicBezTo>
                <a:cubicBezTo>
                  <a:pt x="1934594" y="513093"/>
                  <a:pt x="1938092" y="517258"/>
                  <a:pt x="1941591" y="517258"/>
                </a:cubicBezTo>
                <a:cubicBezTo>
                  <a:pt x="1938092" y="517258"/>
                  <a:pt x="1936343" y="517258"/>
                  <a:pt x="1934157" y="516737"/>
                </a:cubicBezTo>
                <a:lnTo>
                  <a:pt x="1928281" y="514609"/>
                </a:lnTo>
                <a:lnTo>
                  <a:pt x="1928500" y="514984"/>
                </a:lnTo>
                <a:lnTo>
                  <a:pt x="1958778" y="529762"/>
                </a:lnTo>
                <a:lnTo>
                  <a:pt x="1982559" y="548574"/>
                </a:lnTo>
                <a:lnTo>
                  <a:pt x="1985736" y="550243"/>
                </a:lnTo>
                <a:lnTo>
                  <a:pt x="1983911" y="549643"/>
                </a:lnTo>
                <a:lnTo>
                  <a:pt x="2022518" y="580184"/>
                </a:lnTo>
                <a:lnTo>
                  <a:pt x="2023052" y="577228"/>
                </a:lnTo>
                <a:lnTo>
                  <a:pt x="2023447" y="580918"/>
                </a:lnTo>
                <a:lnTo>
                  <a:pt x="2127839" y="663498"/>
                </a:lnTo>
                <a:lnTo>
                  <a:pt x="2244377" y="804816"/>
                </a:lnTo>
                <a:lnTo>
                  <a:pt x="2232763" y="780547"/>
                </a:lnTo>
                <a:lnTo>
                  <a:pt x="2232041" y="768032"/>
                </a:lnTo>
                <a:lnTo>
                  <a:pt x="2219451" y="744547"/>
                </a:lnTo>
                <a:cubicBezTo>
                  <a:pt x="2213980" y="735316"/>
                  <a:pt x="2207248" y="726927"/>
                  <a:pt x="2198831" y="725249"/>
                </a:cubicBezTo>
                <a:cubicBezTo>
                  <a:pt x="2198831" y="721891"/>
                  <a:pt x="2188732" y="715179"/>
                  <a:pt x="2192099" y="711823"/>
                </a:cubicBezTo>
                <a:cubicBezTo>
                  <a:pt x="2185365" y="705110"/>
                  <a:pt x="2178633" y="701754"/>
                  <a:pt x="2182000" y="698398"/>
                </a:cubicBezTo>
                <a:cubicBezTo>
                  <a:pt x="2178633" y="695041"/>
                  <a:pt x="2171899" y="688329"/>
                  <a:pt x="2168533" y="684973"/>
                </a:cubicBezTo>
                <a:cubicBezTo>
                  <a:pt x="2161800" y="678260"/>
                  <a:pt x="2158434" y="674904"/>
                  <a:pt x="2155067" y="678260"/>
                </a:cubicBezTo>
                <a:cubicBezTo>
                  <a:pt x="2155067" y="674904"/>
                  <a:pt x="2151700" y="664834"/>
                  <a:pt x="2148333" y="668192"/>
                </a:cubicBezTo>
                <a:cubicBezTo>
                  <a:pt x="2151700" y="664834"/>
                  <a:pt x="2141601" y="654767"/>
                  <a:pt x="2131502" y="644697"/>
                </a:cubicBezTo>
                <a:cubicBezTo>
                  <a:pt x="2141601" y="648053"/>
                  <a:pt x="2151700" y="668192"/>
                  <a:pt x="2161800" y="668192"/>
                </a:cubicBezTo>
                <a:cubicBezTo>
                  <a:pt x="2168533" y="674904"/>
                  <a:pt x="2158434" y="668192"/>
                  <a:pt x="2158434" y="668192"/>
                </a:cubicBezTo>
                <a:cubicBezTo>
                  <a:pt x="2168533" y="681617"/>
                  <a:pt x="2175266" y="688329"/>
                  <a:pt x="2188732" y="698398"/>
                </a:cubicBezTo>
                <a:cubicBezTo>
                  <a:pt x="2182000" y="691685"/>
                  <a:pt x="2178633" y="684973"/>
                  <a:pt x="2171899" y="678260"/>
                </a:cubicBezTo>
                <a:cubicBezTo>
                  <a:pt x="2168533" y="671548"/>
                  <a:pt x="2161800" y="664834"/>
                  <a:pt x="2158434" y="661479"/>
                </a:cubicBezTo>
                <a:cubicBezTo>
                  <a:pt x="2158434" y="658123"/>
                  <a:pt x="2168533" y="671548"/>
                  <a:pt x="2168533" y="664834"/>
                </a:cubicBezTo>
                <a:cubicBezTo>
                  <a:pt x="2171899" y="674904"/>
                  <a:pt x="2188732" y="684973"/>
                  <a:pt x="2188732" y="691685"/>
                </a:cubicBezTo>
                <a:cubicBezTo>
                  <a:pt x="2192099" y="695041"/>
                  <a:pt x="2192099" y="695041"/>
                  <a:pt x="2195464" y="698398"/>
                </a:cubicBezTo>
                <a:cubicBezTo>
                  <a:pt x="2195464" y="695041"/>
                  <a:pt x="2195464" y="695041"/>
                  <a:pt x="2192099" y="691685"/>
                </a:cubicBezTo>
                <a:cubicBezTo>
                  <a:pt x="2202198" y="698398"/>
                  <a:pt x="2202198" y="705110"/>
                  <a:pt x="2208930" y="711823"/>
                </a:cubicBezTo>
                <a:cubicBezTo>
                  <a:pt x="2212297" y="705110"/>
                  <a:pt x="2222396" y="728605"/>
                  <a:pt x="2232496" y="735316"/>
                </a:cubicBezTo>
                <a:cubicBezTo>
                  <a:pt x="2232496" y="735316"/>
                  <a:pt x="2229130" y="735316"/>
                  <a:pt x="2225763" y="728605"/>
                </a:cubicBezTo>
                <a:cubicBezTo>
                  <a:pt x="2225763" y="731960"/>
                  <a:pt x="2232496" y="738674"/>
                  <a:pt x="2232496" y="742030"/>
                </a:cubicBezTo>
                <a:lnTo>
                  <a:pt x="2244561" y="751953"/>
                </a:lnTo>
                <a:lnTo>
                  <a:pt x="2259795" y="758260"/>
                </a:lnTo>
                <a:lnTo>
                  <a:pt x="2257174" y="763500"/>
                </a:lnTo>
                <a:lnTo>
                  <a:pt x="2266162" y="772236"/>
                </a:lnTo>
                <a:cubicBezTo>
                  <a:pt x="2266162" y="778948"/>
                  <a:pt x="2272894" y="782305"/>
                  <a:pt x="2269527" y="782305"/>
                </a:cubicBezTo>
                <a:cubicBezTo>
                  <a:pt x="2272894" y="792373"/>
                  <a:pt x="2276261" y="785661"/>
                  <a:pt x="2279628" y="792373"/>
                </a:cubicBezTo>
                <a:cubicBezTo>
                  <a:pt x="2276261" y="792373"/>
                  <a:pt x="2272894" y="789017"/>
                  <a:pt x="2269527" y="785661"/>
                </a:cubicBezTo>
                <a:cubicBezTo>
                  <a:pt x="2272894" y="795731"/>
                  <a:pt x="2279628" y="799086"/>
                  <a:pt x="2282993" y="809154"/>
                </a:cubicBezTo>
                <a:cubicBezTo>
                  <a:pt x="2289727" y="815868"/>
                  <a:pt x="2286360" y="805798"/>
                  <a:pt x="2289727" y="809154"/>
                </a:cubicBezTo>
                <a:cubicBezTo>
                  <a:pt x="2289727" y="812512"/>
                  <a:pt x="2299826" y="822579"/>
                  <a:pt x="2293092" y="822579"/>
                </a:cubicBezTo>
                <a:cubicBezTo>
                  <a:pt x="2299826" y="829293"/>
                  <a:pt x="2303193" y="832649"/>
                  <a:pt x="2303193" y="839362"/>
                </a:cubicBezTo>
                <a:cubicBezTo>
                  <a:pt x="2306558" y="839362"/>
                  <a:pt x="2306558" y="842718"/>
                  <a:pt x="2309925" y="842718"/>
                </a:cubicBezTo>
                <a:cubicBezTo>
                  <a:pt x="2309925" y="836005"/>
                  <a:pt x="2299826" y="832649"/>
                  <a:pt x="2296459" y="822579"/>
                </a:cubicBezTo>
                <a:cubicBezTo>
                  <a:pt x="2309925" y="832649"/>
                  <a:pt x="2309925" y="836005"/>
                  <a:pt x="2313292" y="849430"/>
                </a:cubicBezTo>
                <a:cubicBezTo>
                  <a:pt x="2313292" y="852787"/>
                  <a:pt x="2309925" y="846074"/>
                  <a:pt x="2306558" y="842718"/>
                </a:cubicBezTo>
                <a:cubicBezTo>
                  <a:pt x="2306558" y="849430"/>
                  <a:pt x="2316658" y="869568"/>
                  <a:pt x="2323392" y="869568"/>
                </a:cubicBezTo>
                <a:cubicBezTo>
                  <a:pt x="2326758" y="876280"/>
                  <a:pt x="2330124" y="889705"/>
                  <a:pt x="2336858" y="896419"/>
                </a:cubicBezTo>
                <a:lnTo>
                  <a:pt x="2336810" y="896749"/>
                </a:lnTo>
                <a:lnTo>
                  <a:pt x="2339737" y="896000"/>
                </a:lnTo>
                <a:cubicBezTo>
                  <a:pt x="2340571" y="897705"/>
                  <a:pt x="2341404" y="900259"/>
                  <a:pt x="2343069" y="900259"/>
                </a:cubicBezTo>
                <a:cubicBezTo>
                  <a:pt x="2339737" y="886630"/>
                  <a:pt x="2326411" y="879814"/>
                  <a:pt x="2326411" y="869592"/>
                </a:cubicBezTo>
                <a:cubicBezTo>
                  <a:pt x="2329741" y="879814"/>
                  <a:pt x="2346401" y="896852"/>
                  <a:pt x="2346401" y="907075"/>
                </a:cubicBezTo>
                <a:lnTo>
                  <a:pt x="2336746" y="897199"/>
                </a:lnTo>
                <a:lnTo>
                  <a:pt x="2336437" y="899354"/>
                </a:lnTo>
                <a:cubicBezTo>
                  <a:pt x="2335175" y="898936"/>
                  <a:pt x="2333491" y="898097"/>
                  <a:pt x="2333491" y="899775"/>
                </a:cubicBezTo>
                <a:cubicBezTo>
                  <a:pt x="2330124" y="889705"/>
                  <a:pt x="2326758" y="882993"/>
                  <a:pt x="2323392" y="876280"/>
                </a:cubicBezTo>
                <a:lnTo>
                  <a:pt x="2312183" y="865106"/>
                </a:lnTo>
                <a:lnTo>
                  <a:pt x="2317451" y="874325"/>
                </a:lnTo>
                <a:lnTo>
                  <a:pt x="2320025" y="876280"/>
                </a:lnTo>
                <a:cubicBezTo>
                  <a:pt x="2326758" y="889705"/>
                  <a:pt x="2320025" y="886349"/>
                  <a:pt x="2326758" y="896419"/>
                </a:cubicBezTo>
                <a:cubicBezTo>
                  <a:pt x="2333491" y="906486"/>
                  <a:pt x="2340225" y="916556"/>
                  <a:pt x="2346957" y="923267"/>
                </a:cubicBezTo>
                <a:cubicBezTo>
                  <a:pt x="2346957" y="923267"/>
                  <a:pt x="2346957" y="919912"/>
                  <a:pt x="2346957" y="919912"/>
                </a:cubicBezTo>
                <a:lnTo>
                  <a:pt x="2345976" y="917226"/>
                </a:lnTo>
                <a:lnTo>
                  <a:pt x="2354531" y="931659"/>
                </a:lnTo>
                <a:cubicBezTo>
                  <a:pt x="2357898" y="938372"/>
                  <a:pt x="2360423" y="945084"/>
                  <a:pt x="2360423" y="950118"/>
                </a:cubicBezTo>
                <a:cubicBezTo>
                  <a:pt x="2367155" y="956831"/>
                  <a:pt x="2367155" y="956831"/>
                  <a:pt x="2370522" y="956831"/>
                </a:cubicBezTo>
                <a:cubicBezTo>
                  <a:pt x="2373889" y="966901"/>
                  <a:pt x="2370522" y="963543"/>
                  <a:pt x="2367155" y="963543"/>
                </a:cubicBezTo>
                <a:cubicBezTo>
                  <a:pt x="2360423" y="950118"/>
                  <a:pt x="2357056" y="943406"/>
                  <a:pt x="2350324" y="933337"/>
                </a:cubicBezTo>
                <a:cubicBezTo>
                  <a:pt x="2346957" y="936693"/>
                  <a:pt x="2357056" y="953475"/>
                  <a:pt x="2360423" y="956831"/>
                </a:cubicBezTo>
                <a:cubicBezTo>
                  <a:pt x="2363790" y="960187"/>
                  <a:pt x="2360423" y="960187"/>
                  <a:pt x="2360423" y="963543"/>
                </a:cubicBezTo>
                <a:cubicBezTo>
                  <a:pt x="2363790" y="970256"/>
                  <a:pt x="2363790" y="973612"/>
                  <a:pt x="2367155" y="987038"/>
                </a:cubicBezTo>
                <a:cubicBezTo>
                  <a:pt x="2367155" y="987038"/>
                  <a:pt x="2367155" y="987038"/>
                  <a:pt x="2363790" y="987038"/>
                </a:cubicBezTo>
                <a:cubicBezTo>
                  <a:pt x="2362106" y="983682"/>
                  <a:pt x="2362106" y="981165"/>
                  <a:pt x="2361685" y="978227"/>
                </a:cubicBezTo>
                <a:lnTo>
                  <a:pt x="2359713" y="973400"/>
                </a:lnTo>
                <a:lnTo>
                  <a:pt x="2357594" y="971547"/>
                </a:lnTo>
                <a:lnTo>
                  <a:pt x="2354917" y="967196"/>
                </a:lnTo>
                <a:lnTo>
                  <a:pt x="2353689" y="970256"/>
                </a:lnTo>
                <a:lnTo>
                  <a:pt x="2347601" y="958116"/>
                </a:lnTo>
                <a:lnTo>
                  <a:pt x="2340047" y="952367"/>
                </a:lnTo>
                <a:lnTo>
                  <a:pt x="2333110" y="955361"/>
                </a:lnTo>
                <a:lnTo>
                  <a:pt x="2346142" y="979263"/>
                </a:lnTo>
                <a:lnTo>
                  <a:pt x="2353212" y="1000042"/>
                </a:lnTo>
                <a:lnTo>
                  <a:pt x="2354221" y="1001053"/>
                </a:lnTo>
                <a:cubicBezTo>
                  <a:pt x="2354221" y="994308"/>
                  <a:pt x="2354221" y="994308"/>
                  <a:pt x="2357594" y="990936"/>
                </a:cubicBezTo>
                <a:cubicBezTo>
                  <a:pt x="2357594" y="994308"/>
                  <a:pt x="2360966" y="994308"/>
                  <a:pt x="2360966" y="997680"/>
                </a:cubicBezTo>
                <a:cubicBezTo>
                  <a:pt x="2357594" y="970703"/>
                  <a:pt x="2374456" y="1001053"/>
                  <a:pt x="2381201" y="1004425"/>
                </a:cubicBezTo>
                <a:cubicBezTo>
                  <a:pt x="2381201" y="1007796"/>
                  <a:pt x="2384574" y="1014541"/>
                  <a:pt x="2387946" y="1014541"/>
                </a:cubicBezTo>
                <a:cubicBezTo>
                  <a:pt x="2387946" y="1007796"/>
                  <a:pt x="2384574" y="1004425"/>
                  <a:pt x="2381201" y="997680"/>
                </a:cubicBezTo>
                <a:cubicBezTo>
                  <a:pt x="2384574" y="994308"/>
                  <a:pt x="2384574" y="997680"/>
                  <a:pt x="2384574" y="997680"/>
                </a:cubicBezTo>
                <a:cubicBezTo>
                  <a:pt x="2384574" y="1001053"/>
                  <a:pt x="2387946" y="1011170"/>
                  <a:pt x="2391319" y="1017913"/>
                </a:cubicBezTo>
                <a:cubicBezTo>
                  <a:pt x="2394690" y="1017913"/>
                  <a:pt x="2391319" y="1007796"/>
                  <a:pt x="2398064" y="1011170"/>
                </a:cubicBezTo>
                <a:cubicBezTo>
                  <a:pt x="2398064" y="1011170"/>
                  <a:pt x="2398064" y="1014541"/>
                  <a:pt x="2401435" y="1017913"/>
                </a:cubicBezTo>
                <a:cubicBezTo>
                  <a:pt x="2401435" y="1014541"/>
                  <a:pt x="2404808" y="1014541"/>
                  <a:pt x="2408180" y="1017913"/>
                </a:cubicBezTo>
                <a:cubicBezTo>
                  <a:pt x="2408180" y="1014541"/>
                  <a:pt x="2404808" y="1007796"/>
                  <a:pt x="2404808" y="1001053"/>
                </a:cubicBezTo>
                <a:cubicBezTo>
                  <a:pt x="2414925" y="997680"/>
                  <a:pt x="2414925" y="1001053"/>
                  <a:pt x="2421670" y="994308"/>
                </a:cubicBezTo>
                <a:cubicBezTo>
                  <a:pt x="2421670" y="997680"/>
                  <a:pt x="2425042" y="1004425"/>
                  <a:pt x="2428415" y="1004425"/>
                </a:cubicBezTo>
                <a:cubicBezTo>
                  <a:pt x="2428415" y="1004425"/>
                  <a:pt x="2428415" y="1001053"/>
                  <a:pt x="2425042" y="994308"/>
                </a:cubicBezTo>
                <a:cubicBezTo>
                  <a:pt x="2428415" y="990936"/>
                  <a:pt x="2428415" y="1004425"/>
                  <a:pt x="2431786" y="1001053"/>
                </a:cubicBezTo>
                <a:cubicBezTo>
                  <a:pt x="2431786" y="1007796"/>
                  <a:pt x="2435160" y="1011170"/>
                  <a:pt x="2438531" y="1014541"/>
                </a:cubicBezTo>
                <a:cubicBezTo>
                  <a:pt x="2435160" y="1011170"/>
                  <a:pt x="2435160" y="1004425"/>
                  <a:pt x="2438531" y="1004425"/>
                </a:cubicBezTo>
                <a:cubicBezTo>
                  <a:pt x="2441904" y="1004425"/>
                  <a:pt x="2445276" y="1004425"/>
                  <a:pt x="2448649" y="1014541"/>
                </a:cubicBezTo>
                <a:lnTo>
                  <a:pt x="2445511" y="1015064"/>
                </a:lnTo>
                <a:lnTo>
                  <a:pt x="2450727" y="1022020"/>
                </a:lnTo>
                <a:lnTo>
                  <a:pt x="2452562" y="1029361"/>
                </a:lnTo>
                <a:lnTo>
                  <a:pt x="2453287" y="1022128"/>
                </a:lnTo>
                <a:cubicBezTo>
                  <a:pt x="2455394" y="1021286"/>
                  <a:pt x="2458766" y="1024658"/>
                  <a:pt x="2462139" y="1034774"/>
                </a:cubicBezTo>
                <a:lnTo>
                  <a:pt x="2465314" y="1018897"/>
                </a:lnTo>
                <a:lnTo>
                  <a:pt x="2465095" y="1018897"/>
                </a:lnTo>
                <a:cubicBezTo>
                  <a:pt x="2461347" y="1022021"/>
                  <a:pt x="2465095" y="1015774"/>
                  <a:pt x="2461347" y="1009526"/>
                </a:cubicBezTo>
                <a:cubicBezTo>
                  <a:pt x="2465095" y="1009526"/>
                  <a:pt x="2465095" y="1015774"/>
                  <a:pt x="2468845" y="1018897"/>
                </a:cubicBezTo>
                <a:lnTo>
                  <a:pt x="2465840" y="1018897"/>
                </a:lnTo>
                <a:lnTo>
                  <a:pt x="2468884" y="1028029"/>
                </a:lnTo>
                <a:cubicBezTo>
                  <a:pt x="2472256" y="1028029"/>
                  <a:pt x="2468884" y="1021286"/>
                  <a:pt x="2468884" y="1017913"/>
                </a:cubicBezTo>
                <a:cubicBezTo>
                  <a:pt x="2468884" y="1017913"/>
                  <a:pt x="2472256" y="1024658"/>
                  <a:pt x="2475629" y="1024658"/>
                </a:cubicBezTo>
                <a:cubicBezTo>
                  <a:pt x="2475629" y="1014541"/>
                  <a:pt x="2468884" y="1017913"/>
                  <a:pt x="2468884" y="1007796"/>
                </a:cubicBezTo>
                <a:cubicBezTo>
                  <a:pt x="2475629" y="1017913"/>
                  <a:pt x="2485745" y="1014541"/>
                  <a:pt x="2492490" y="1017913"/>
                </a:cubicBezTo>
                <a:cubicBezTo>
                  <a:pt x="2492490" y="1021286"/>
                  <a:pt x="2493332" y="1022972"/>
                  <a:pt x="2494598" y="1025080"/>
                </a:cubicBezTo>
                <a:lnTo>
                  <a:pt x="2496410" y="1028867"/>
                </a:lnTo>
                <a:lnTo>
                  <a:pt x="2484729" y="988703"/>
                </a:lnTo>
                <a:cubicBezTo>
                  <a:pt x="2488120" y="990369"/>
                  <a:pt x="2487272" y="986205"/>
                  <a:pt x="2486425" y="981623"/>
                </a:cubicBezTo>
                <a:lnTo>
                  <a:pt x="2487174" y="977391"/>
                </a:lnTo>
                <a:lnTo>
                  <a:pt x="2488121" y="982040"/>
                </a:lnTo>
                <a:cubicBezTo>
                  <a:pt x="2488121" y="985372"/>
                  <a:pt x="2488121" y="985372"/>
                  <a:pt x="2488121" y="985372"/>
                </a:cubicBezTo>
                <a:cubicBezTo>
                  <a:pt x="2488121" y="988703"/>
                  <a:pt x="2488121" y="992035"/>
                  <a:pt x="2491511" y="995367"/>
                </a:cubicBezTo>
                <a:cubicBezTo>
                  <a:pt x="2494903" y="995367"/>
                  <a:pt x="2488121" y="985372"/>
                  <a:pt x="2491511" y="988703"/>
                </a:cubicBezTo>
                <a:cubicBezTo>
                  <a:pt x="2491511" y="998698"/>
                  <a:pt x="2501686" y="1012026"/>
                  <a:pt x="2505076" y="1012026"/>
                </a:cubicBezTo>
                <a:cubicBezTo>
                  <a:pt x="2505076" y="1018689"/>
                  <a:pt x="2498294" y="1012026"/>
                  <a:pt x="2494903" y="1012026"/>
                </a:cubicBezTo>
                <a:cubicBezTo>
                  <a:pt x="2494903" y="1015358"/>
                  <a:pt x="2498294" y="1022021"/>
                  <a:pt x="2498294" y="1028684"/>
                </a:cubicBezTo>
                <a:cubicBezTo>
                  <a:pt x="2501686" y="1028684"/>
                  <a:pt x="2498294" y="1025353"/>
                  <a:pt x="2498294" y="1022021"/>
                </a:cubicBezTo>
                <a:lnTo>
                  <a:pt x="2499698" y="1024779"/>
                </a:lnTo>
                <a:lnTo>
                  <a:pt x="2507244" y="1026765"/>
                </a:lnTo>
                <a:cubicBezTo>
                  <a:pt x="2509352" y="1026343"/>
                  <a:pt x="2511037" y="1026343"/>
                  <a:pt x="2512725" y="1031401"/>
                </a:cubicBezTo>
                <a:cubicBezTo>
                  <a:pt x="2516096" y="1041517"/>
                  <a:pt x="2509352" y="1034774"/>
                  <a:pt x="2509352" y="1034774"/>
                </a:cubicBezTo>
                <a:cubicBezTo>
                  <a:pt x="2509352" y="1044891"/>
                  <a:pt x="2512725" y="1044891"/>
                  <a:pt x="2516096" y="1048262"/>
                </a:cubicBezTo>
                <a:lnTo>
                  <a:pt x="2510131" y="1045279"/>
                </a:lnTo>
                <a:lnTo>
                  <a:pt x="2511859" y="1048675"/>
                </a:lnTo>
                <a:cubicBezTo>
                  <a:pt x="2515251" y="1058670"/>
                  <a:pt x="2518642" y="1068665"/>
                  <a:pt x="2522034" y="1081993"/>
                </a:cubicBezTo>
                <a:cubicBezTo>
                  <a:pt x="2522034" y="1081993"/>
                  <a:pt x="2518642" y="1078661"/>
                  <a:pt x="2522034" y="1085325"/>
                </a:cubicBezTo>
                <a:cubicBezTo>
                  <a:pt x="2518642" y="1081993"/>
                  <a:pt x="2515251" y="1071998"/>
                  <a:pt x="2511859" y="1068665"/>
                </a:cubicBezTo>
                <a:cubicBezTo>
                  <a:pt x="2511859" y="1071998"/>
                  <a:pt x="2515251" y="1078661"/>
                  <a:pt x="2511859" y="1078661"/>
                </a:cubicBezTo>
                <a:lnTo>
                  <a:pt x="2513979" y="1084075"/>
                </a:lnTo>
                <a:lnTo>
                  <a:pt x="2511859" y="1081993"/>
                </a:lnTo>
                <a:lnTo>
                  <a:pt x="2500479" y="1042860"/>
                </a:lnTo>
                <a:lnTo>
                  <a:pt x="2498391" y="1050792"/>
                </a:lnTo>
                <a:lnTo>
                  <a:pt x="2489359" y="1051612"/>
                </a:lnTo>
                <a:lnTo>
                  <a:pt x="2491333" y="1059503"/>
                </a:lnTo>
                <a:lnTo>
                  <a:pt x="2490113" y="1060587"/>
                </a:lnTo>
                <a:lnTo>
                  <a:pt x="2492490" y="1081984"/>
                </a:lnTo>
                <a:cubicBezTo>
                  <a:pt x="2495862" y="1081984"/>
                  <a:pt x="2492490" y="1078612"/>
                  <a:pt x="2492490" y="1075239"/>
                </a:cubicBezTo>
                <a:cubicBezTo>
                  <a:pt x="2495862" y="1075239"/>
                  <a:pt x="2499235" y="1085355"/>
                  <a:pt x="2502607" y="1081984"/>
                </a:cubicBezTo>
                <a:cubicBezTo>
                  <a:pt x="2505980" y="1088728"/>
                  <a:pt x="2502607" y="1088728"/>
                  <a:pt x="2505980" y="1092100"/>
                </a:cubicBezTo>
                <a:cubicBezTo>
                  <a:pt x="2509352" y="1098843"/>
                  <a:pt x="2509352" y="1088728"/>
                  <a:pt x="2512725" y="1088728"/>
                </a:cubicBezTo>
                <a:cubicBezTo>
                  <a:pt x="2509352" y="1092100"/>
                  <a:pt x="2509352" y="1105588"/>
                  <a:pt x="2512725" y="1098843"/>
                </a:cubicBezTo>
                <a:cubicBezTo>
                  <a:pt x="2519470" y="1122450"/>
                  <a:pt x="2516096" y="1139309"/>
                  <a:pt x="2522841" y="1149426"/>
                </a:cubicBezTo>
                <a:cubicBezTo>
                  <a:pt x="2516096" y="1146054"/>
                  <a:pt x="2516096" y="1152798"/>
                  <a:pt x="2519470" y="1162914"/>
                </a:cubicBezTo>
                <a:cubicBezTo>
                  <a:pt x="2516096" y="1159542"/>
                  <a:pt x="2516096" y="1159542"/>
                  <a:pt x="2512725" y="1166286"/>
                </a:cubicBezTo>
                <a:cubicBezTo>
                  <a:pt x="2512725" y="1156171"/>
                  <a:pt x="2512725" y="1146054"/>
                  <a:pt x="2509352" y="1142681"/>
                </a:cubicBezTo>
                <a:cubicBezTo>
                  <a:pt x="2505980" y="1146054"/>
                  <a:pt x="2512725" y="1166286"/>
                  <a:pt x="2509352" y="1162914"/>
                </a:cubicBezTo>
                <a:cubicBezTo>
                  <a:pt x="2509352" y="1173031"/>
                  <a:pt x="2512725" y="1176402"/>
                  <a:pt x="2516096" y="1186519"/>
                </a:cubicBezTo>
                <a:cubicBezTo>
                  <a:pt x="2516096" y="1183147"/>
                  <a:pt x="2519470" y="1176402"/>
                  <a:pt x="2519470" y="1173031"/>
                </a:cubicBezTo>
                <a:cubicBezTo>
                  <a:pt x="2522841" y="1173031"/>
                  <a:pt x="2519470" y="1189892"/>
                  <a:pt x="2522841" y="1196635"/>
                </a:cubicBezTo>
                <a:cubicBezTo>
                  <a:pt x="2526215" y="1193264"/>
                  <a:pt x="2522841" y="1193264"/>
                  <a:pt x="2522841" y="1183147"/>
                </a:cubicBezTo>
                <a:cubicBezTo>
                  <a:pt x="2522841" y="1179775"/>
                  <a:pt x="2526215" y="1183147"/>
                  <a:pt x="2526215" y="1176402"/>
                </a:cubicBezTo>
                <a:cubicBezTo>
                  <a:pt x="2532959" y="1179775"/>
                  <a:pt x="2526215" y="1183147"/>
                  <a:pt x="2526215" y="1189892"/>
                </a:cubicBezTo>
                <a:cubicBezTo>
                  <a:pt x="2526215" y="1196635"/>
                  <a:pt x="2529586" y="1186519"/>
                  <a:pt x="2529586" y="1193264"/>
                </a:cubicBezTo>
                <a:cubicBezTo>
                  <a:pt x="2532959" y="1186519"/>
                  <a:pt x="2529586" y="1183147"/>
                  <a:pt x="2532959" y="1173031"/>
                </a:cubicBezTo>
                <a:cubicBezTo>
                  <a:pt x="2536331" y="1183147"/>
                  <a:pt x="2543076" y="1183147"/>
                  <a:pt x="2539704" y="1189892"/>
                </a:cubicBezTo>
                <a:cubicBezTo>
                  <a:pt x="2539704" y="1200007"/>
                  <a:pt x="2539704" y="1189892"/>
                  <a:pt x="2543076" y="1189892"/>
                </a:cubicBezTo>
                <a:cubicBezTo>
                  <a:pt x="2543076" y="1186519"/>
                  <a:pt x="2543076" y="1183147"/>
                  <a:pt x="2543076" y="1176402"/>
                </a:cubicBezTo>
                <a:cubicBezTo>
                  <a:pt x="2549821" y="1183147"/>
                  <a:pt x="2539704" y="1196635"/>
                  <a:pt x="2543076" y="1210123"/>
                </a:cubicBezTo>
                <a:cubicBezTo>
                  <a:pt x="2546449" y="1210123"/>
                  <a:pt x="2546449" y="1206752"/>
                  <a:pt x="2546449" y="1196635"/>
                </a:cubicBezTo>
                <a:cubicBezTo>
                  <a:pt x="2549821" y="1200007"/>
                  <a:pt x="2549821" y="1193264"/>
                  <a:pt x="2553194" y="1196635"/>
                </a:cubicBezTo>
                <a:cubicBezTo>
                  <a:pt x="2553194" y="1203380"/>
                  <a:pt x="2549821" y="1196635"/>
                  <a:pt x="2549821" y="1203380"/>
                </a:cubicBezTo>
                <a:cubicBezTo>
                  <a:pt x="2549821" y="1216868"/>
                  <a:pt x="2553194" y="1206752"/>
                  <a:pt x="2553194" y="1216868"/>
                </a:cubicBezTo>
                <a:cubicBezTo>
                  <a:pt x="2549821" y="1220240"/>
                  <a:pt x="2549821" y="1226985"/>
                  <a:pt x="2549821" y="1223613"/>
                </a:cubicBezTo>
                <a:cubicBezTo>
                  <a:pt x="2549821" y="1240473"/>
                  <a:pt x="2543076" y="1240473"/>
                  <a:pt x="2546449" y="1257334"/>
                </a:cubicBezTo>
                <a:cubicBezTo>
                  <a:pt x="2549821" y="1253961"/>
                  <a:pt x="2553194" y="1243845"/>
                  <a:pt x="2553194" y="1237101"/>
                </a:cubicBezTo>
                <a:cubicBezTo>
                  <a:pt x="2553194" y="1233728"/>
                  <a:pt x="2553194" y="1237101"/>
                  <a:pt x="2549821" y="1237101"/>
                </a:cubicBezTo>
                <a:cubicBezTo>
                  <a:pt x="2549821" y="1233728"/>
                  <a:pt x="2549821" y="1230356"/>
                  <a:pt x="2553194" y="1223613"/>
                </a:cubicBezTo>
                <a:cubicBezTo>
                  <a:pt x="2553194" y="1223613"/>
                  <a:pt x="2553194" y="1237101"/>
                  <a:pt x="2556566" y="1233728"/>
                </a:cubicBezTo>
                <a:lnTo>
                  <a:pt x="2556717" y="1231767"/>
                </a:lnTo>
                <a:lnTo>
                  <a:pt x="2557830" y="1242159"/>
                </a:lnTo>
                <a:cubicBezTo>
                  <a:pt x="2558252" y="1246374"/>
                  <a:pt x="2558252" y="1248904"/>
                  <a:pt x="2556566" y="1243845"/>
                </a:cubicBezTo>
                <a:cubicBezTo>
                  <a:pt x="2556566" y="1253961"/>
                  <a:pt x="2556566" y="1260706"/>
                  <a:pt x="2556566" y="1267449"/>
                </a:cubicBezTo>
                <a:cubicBezTo>
                  <a:pt x="2549821" y="1264078"/>
                  <a:pt x="2543076" y="1267449"/>
                  <a:pt x="2539704" y="1280939"/>
                </a:cubicBezTo>
                <a:cubicBezTo>
                  <a:pt x="2539704" y="1270822"/>
                  <a:pt x="2539704" y="1260706"/>
                  <a:pt x="2532959" y="1260706"/>
                </a:cubicBezTo>
                <a:cubicBezTo>
                  <a:pt x="2532959" y="1260706"/>
                  <a:pt x="2532959" y="1267449"/>
                  <a:pt x="2532959" y="1270822"/>
                </a:cubicBezTo>
                <a:cubicBezTo>
                  <a:pt x="2532959" y="1270822"/>
                  <a:pt x="2529586" y="1270822"/>
                  <a:pt x="2529586" y="1267449"/>
                </a:cubicBezTo>
                <a:cubicBezTo>
                  <a:pt x="2529586" y="1257334"/>
                  <a:pt x="2526215" y="1253961"/>
                  <a:pt x="2529586" y="1243845"/>
                </a:cubicBezTo>
                <a:cubicBezTo>
                  <a:pt x="2529586" y="1243845"/>
                  <a:pt x="2529586" y="1250589"/>
                  <a:pt x="2532959" y="1250589"/>
                </a:cubicBezTo>
                <a:cubicBezTo>
                  <a:pt x="2536331" y="1237101"/>
                  <a:pt x="2529586" y="1220240"/>
                  <a:pt x="2526215" y="1210123"/>
                </a:cubicBezTo>
                <a:cubicBezTo>
                  <a:pt x="2526215" y="1220240"/>
                  <a:pt x="2522841" y="1226985"/>
                  <a:pt x="2522841" y="1243845"/>
                </a:cubicBezTo>
                <a:cubicBezTo>
                  <a:pt x="2519470" y="1247218"/>
                  <a:pt x="2522841" y="1240473"/>
                  <a:pt x="2522841" y="1233728"/>
                </a:cubicBezTo>
                <a:cubicBezTo>
                  <a:pt x="2519470" y="1233728"/>
                  <a:pt x="2519470" y="1240473"/>
                  <a:pt x="2519470" y="1243845"/>
                </a:cubicBezTo>
                <a:cubicBezTo>
                  <a:pt x="2519470" y="1253961"/>
                  <a:pt x="2519470" y="1243845"/>
                  <a:pt x="2522841" y="1250589"/>
                </a:cubicBezTo>
                <a:cubicBezTo>
                  <a:pt x="2519470" y="1264078"/>
                  <a:pt x="2516096" y="1270822"/>
                  <a:pt x="2512725" y="1274194"/>
                </a:cubicBezTo>
                <a:cubicBezTo>
                  <a:pt x="2512725" y="1284311"/>
                  <a:pt x="2512725" y="1287682"/>
                  <a:pt x="2512725" y="1297799"/>
                </a:cubicBezTo>
                <a:cubicBezTo>
                  <a:pt x="2509352" y="1287682"/>
                  <a:pt x="2505980" y="1297799"/>
                  <a:pt x="2502607" y="1297799"/>
                </a:cubicBezTo>
                <a:cubicBezTo>
                  <a:pt x="2502607" y="1307915"/>
                  <a:pt x="2505980" y="1304544"/>
                  <a:pt x="2505980" y="1314660"/>
                </a:cubicBezTo>
                <a:cubicBezTo>
                  <a:pt x="2509352" y="1311287"/>
                  <a:pt x="2516096" y="1321403"/>
                  <a:pt x="2516096" y="1311287"/>
                </a:cubicBezTo>
                <a:cubicBezTo>
                  <a:pt x="2516096" y="1311287"/>
                  <a:pt x="2516096" y="1314660"/>
                  <a:pt x="2519470" y="1321403"/>
                </a:cubicBezTo>
                <a:cubicBezTo>
                  <a:pt x="2512725" y="1321403"/>
                  <a:pt x="2512725" y="1324777"/>
                  <a:pt x="2509352" y="1328148"/>
                </a:cubicBezTo>
                <a:cubicBezTo>
                  <a:pt x="2512725" y="1338265"/>
                  <a:pt x="2512725" y="1348381"/>
                  <a:pt x="2509352" y="1358498"/>
                </a:cubicBezTo>
                <a:cubicBezTo>
                  <a:pt x="2516096" y="1361869"/>
                  <a:pt x="2512725" y="1351753"/>
                  <a:pt x="2512725" y="1345008"/>
                </a:cubicBezTo>
                <a:cubicBezTo>
                  <a:pt x="2516096" y="1348381"/>
                  <a:pt x="2519470" y="1351753"/>
                  <a:pt x="2519470" y="1345008"/>
                </a:cubicBezTo>
                <a:cubicBezTo>
                  <a:pt x="2516096" y="1351753"/>
                  <a:pt x="2522841" y="1371986"/>
                  <a:pt x="2516096" y="1378729"/>
                </a:cubicBezTo>
                <a:cubicBezTo>
                  <a:pt x="2516096" y="1378729"/>
                  <a:pt x="2522841" y="1378729"/>
                  <a:pt x="2522841" y="1371986"/>
                </a:cubicBezTo>
                <a:cubicBezTo>
                  <a:pt x="2526215" y="1378729"/>
                  <a:pt x="2526215" y="1388846"/>
                  <a:pt x="2526215" y="1398962"/>
                </a:cubicBezTo>
                <a:cubicBezTo>
                  <a:pt x="2526215" y="1398962"/>
                  <a:pt x="2526215" y="1392219"/>
                  <a:pt x="2529586" y="1392219"/>
                </a:cubicBezTo>
                <a:cubicBezTo>
                  <a:pt x="2529586" y="1402334"/>
                  <a:pt x="2529586" y="1405707"/>
                  <a:pt x="2526215" y="1415824"/>
                </a:cubicBezTo>
                <a:cubicBezTo>
                  <a:pt x="2529586" y="1429312"/>
                  <a:pt x="2532959" y="1405707"/>
                  <a:pt x="2539704" y="1405707"/>
                </a:cubicBezTo>
                <a:cubicBezTo>
                  <a:pt x="2539704" y="1398962"/>
                  <a:pt x="2539704" y="1395591"/>
                  <a:pt x="2536331" y="1388846"/>
                </a:cubicBezTo>
                <a:cubicBezTo>
                  <a:pt x="2539704" y="1382102"/>
                  <a:pt x="2539704" y="1385474"/>
                  <a:pt x="2539704" y="1388846"/>
                </a:cubicBezTo>
                <a:cubicBezTo>
                  <a:pt x="2539704" y="1392219"/>
                  <a:pt x="2539704" y="1395591"/>
                  <a:pt x="2543076" y="1392219"/>
                </a:cubicBezTo>
                <a:cubicBezTo>
                  <a:pt x="2543076" y="1395591"/>
                  <a:pt x="2546449" y="1395591"/>
                  <a:pt x="2543076" y="1405707"/>
                </a:cubicBezTo>
                <a:cubicBezTo>
                  <a:pt x="2546449" y="1398962"/>
                  <a:pt x="2549821" y="1398962"/>
                  <a:pt x="2549821" y="1388846"/>
                </a:cubicBezTo>
                <a:cubicBezTo>
                  <a:pt x="2553194" y="1388846"/>
                  <a:pt x="2553194" y="1388846"/>
                  <a:pt x="2553194" y="1398962"/>
                </a:cubicBezTo>
                <a:cubicBezTo>
                  <a:pt x="2549821" y="1398962"/>
                  <a:pt x="2549821" y="1412450"/>
                  <a:pt x="2553194" y="1412450"/>
                </a:cubicBezTo>
                <a:cubicBezTo>
                  <a:pt x="2546449" y="1415824"/>
                  <a:pt x="2546449" y="1425940"/>
                  <a:pt x="2546449" y="1432683"/>
                </a:cubicBezTo>
                <a:cubicBezTo>
                  <a:pt x="2543076" y="1432683"/>
                  <a:pt x="2543076" y="1429312"/>
                  <a:pt x="2543076" y="1425940"/>
                </a:cubicBezTo>
                <a:cubicBezTo>
                  <a:pt x="2543076" y="1425940"/>
                  <a:pt x="2543076" y="1429312"/>
                  <a:pt x="2543076" y="1432683"/>
                </a:cubicBezTo>
                <a:cubicBezTo>
                  <a:pt x="2543076" y="1439428"/>
                  <a:pt x="2543076" y="1429312"/>
                  <a:pt x="2546449" y="1436055"/>
                </a:cubicBezTo>
                <a:cubicBezTo>
                  <a:pt x="2539704" y="1449545"/>
                  <a:pt x="2539704" y="1463033"/>
                  <a:pt x="2539704" y="1479893"/>
                </a:cubicBezTo>
                <a:cubicBezTo>
                  <a:pt x="2539704" y="1476521"/>
                  <a:pt x="2536331" y="1479893"/>
                  <a:pt x="2532959" y="1486638"/>
                </a:cubicBezTo>
                <a:cubicBezTo>
                  <a:pt x="2532959" y="1503497"/>
                  <a:pt x="2536331" y="1516987"/>
                  <a:pt x="2529586" y="1520359"/>
                </a:cubicBezTo>
                <a:cubicBezTo>
                  <a:pt x="2526215" y="1513614"/>
                  <a:pt x="2536331" y="1469776"/>
                  <a:pt x="2526215" y="1479893"/>
                </a:cubicBezTo>
                <a:cubicBezTo>
                  <a:pt x="2526215" y="1473149"/>
                  <a:pt x="2532959" y="1459661"/>
                  <a:pt x="2526215" y="1452916"/>
                </a:cubicBezTo>
                <a:cubicBezTo>
                  <a:pt x="2526215" y="1456288"/>
                  <a:pt x="2526215" y="1466405"/>
                  <a:pt x="2522841" y="1463033"/>
                </a:cubicBezTo>
                <a:cubicBezTo>
                  <a:pt x="2522841" y="1473149"/>
                  <a:pt x="2526215" y="1476521"/>
                  <a:pt x="2522841" y="1486638"/>
                </a:cubicBezTo>
                <a:cubicBezTo>
                  <a:pt x="2522841" y="1479893"/>
                  <a:pt x="2516096" y="1483266"/>
                  <a:pt x="2516096" y="1500126"/>
                </a:cubicBezTo>
                <a:cubicBezTo>
                  <a:pt x="2516096" y="1496754"/>
                  <a:pt x="2512725" y="1493383"/>
                  <a:pt x="2512725" y="1490009"/>
                </a:cubicBezTo>
                <a:cubicBezTo>
                  <a:pt x="2512725" y="1496754"/>
                  <a:pt x="2509352" y="1500126"/>
                  <a:pt x="2505980" y="1503497"/>
                </a:cubicBezTo>
                <a:cubicBezTo>
                  <a:pt x="2505980" y="1516987"/>
                  <a:pt x="2509352" y="1527104"/>
                  <a:pt x="2512725" y="1533847"/>
                </a:cubicBezTo>
                <a:cubicBezTo>
                  <a:pt x="2512725" y="1537220"/>
                  <a:pt x="2509352" y="1533847"/>
                  <a:pt x="2509352" y="1537220"/>
                </a:cubicBezTo>
                <a:cubicBezTo>
                  <a:pt x="2502607" y="1560825"/>
                  <a:pt x="2512725" y="1557452"/>
                  <a:pt x="2509352" y="1577685"/>
                </a:cubicBezTo>
                <a:cubicBezTo>
                  <a:pt x="2509352" y="1577685"/>
                  <a:pt x="2509352" y="1570941"/>
                  <a:pt x="2512725" y="1567568"/>
                </a:cubicBezTo>
                <a:cubicBezTo>
                  <a:pt x="2512725" y="1577685"/>
                  <a:pt x="2516096" y="1587801"/>
                  <a:pt x="2522841" y="1584430"/>
                </a:cubicBezTo>
                <a:cubicBezTo>
                  <a:pt x="2519470" y="1597918"/>
                  <a:pt x="2512725" y="1584430"/>
                  <a:pt x="2509352" y="1597918"/>
                </a:cubicBezTo>
                <a:cubicBezTo>
                  <a:pt x="2509352" y="1597918"/>
                  <a:pt x="2512725" y="1591173"/>
                  <a:pt x="2512725" y="1587801"/>
                </a:cubicBezTo>
                <a:cubicBezTo>
                  <a:pt x="2509352" y="1587801"/>
                  <a:pt x="2505980" y="1591173"/>
                  <a:pt x="2502607" y="1597918"/>
                </a:cubicBezTo>
                <a:cubicBezTo>
                  <a:pt x="2502607" y="1594546"/>
                  <a:pt x="2505980" y="1587801"/>
                  <a:pt x="2505980" y="1584430"/>
                </a:cubicBezTo>
                <a:cubicBezTo>
                  <a:pt x="2495862" y="1594546"/>
                  <a:pt x="2502607" y="1594546"/>
                  <a:pt x="2495862" y="1587801"/>
                </a:cubicBezTo>
                <a:cubicBezTo>
                  <a:pt x="2492490" y="1594546"/>
                  <a:pt x="2492490" y="1604663"/>
                  <a:pt x="2485745" y="1601289"/>
                </a:cubicBezTo>
                <a:cubicBezTo>
                  <a:pt x="2479000" y="1614777"/>
                  <a:pt x="2479000" y="1624894"/>
                  <a:pt x="2475629" y="1641755"/>
                </a:cubicBezTo>
                <a:lnTo>
                  <a:pt x="2476913" y="1641434"/>
                </a:lnTo>
                <a:lnTo>
                  <a:pt x="2473520" y="1646393"/>
                </a:lnTo>
                <a:cubicBezTo>
                  <a:pt x="2471412" y="1646813"/>
                  <a:pt x="2468884" y="1646813"/>
                  <a:pt x="2465511" y="1651872"/>
                </a:cubicBezTo>
                <a:cubicBezTo>
                  <a:pt x="2465511" y="1655244"/>
                  <a:pt x="2468884" y="1655244"/>
                  <a:pt x="2468884" y="1658615"/>
                </a:cubicBezTo>
                <a:cubicBezTo>
                  <a:pt x="2468884" y="1661988"/>
                  <a:pt x="2465511" y="1661988"/>
                  <a:pt x="2462139" y="1661988"/>
                </a:cubicBezTo>
                <a:cubicBezTo>
                  <a:pt x="2462139" y="1668732"/>
                  <a:pt x="2468884" y="1661988"/>
                  <a:pt x="2465511" y="1668732"/>
                </a:cubicBezTo>
                <a:cubicBezTo>
                  <a:pt x="2462139" y="1678848"/>
                  <a:pt x="2465511" y="1678848"/>
                  <a:pt x="2462139" y="1685593"/>
                </a:cubicBezTo>
                <a:cubicBezTo>
                  <a:pt x="2458766" y="1702453"/>
                  <a:pt x="2465511" y="1709198"/>
                  <a:pt x="2472256" y="1715941"/>
                </a:cubicBezTo>
                <a:cubicBezTo>
                  <a:pt x="2468884" y="1722686"/>
                  <a:pt x="2465511" y="1729431"/>
                  <a:pt x="2468884" y="1726058"/>
                </a:cubicBezTo>
                <a:cubicBezTo>
                  <a:pt x="2468884" y="1729430"/>
                  <a:pt x="2467198" y="1735331"/>
                  <a:pt x="2465512" y="1739125"/>
                </a:cubicBezTo>
                <a:lnTo>
                  <a:pt x="2463242" y="1742580"/>
                </a:lnTo>
                <a:lnTo>
                  <a:pt x="2462139" y="1739547"/>
                </a:lnTo>
                <a:cubicBezTo>
                  <a:pt x="2462139" y="1742076"/>
                  <a:pt x="2462561" y="1742919"/>
                  <a:pt x="2463193" y="1742655"/>
                </a:cubicBezTo>
                <a:lnTo>
                  <a:pt x="2463242" y="1742580"/>
                </a:lnTo>
                <a:lnTo>
                  <a:pt x="2463825" y="1744183"/>
                </a:lnTo>
                <a:cubicBezTo>
                  <a:pt x="2464668" y="1743762"/>
                  <a:pt x="2465511" y="1742919"/>
                  <a:pt x="2465511" y="1746291"/>
                </a:cubicBezTo>
                <a:cubicBezTo>
                  <a:pt x="2462139" y="1753035"/>
                  <a:pt x="2458766" y="1749662"/>
                  <a:pt x="2455394" y="1759779"/>
                </a:cubicBezTo>
                <a:cubicBezTo>
                  <a:pt x="2452021" y="1766524"/>
                  <a:pt x="2458766" y="1759779"/>
                  <a:pt x="2458766" y="1756407"/>
                </a:cubicBezTo>
                <a:cubicBezTo>
                  <a:pt x="2458766" y="1763152"/>
                  <a:pt x="2455394" y="1766524"/>
                  <a:pt x="2452021" y="1776640"/>
                </a:cubicBezTo>
                <a:cubicBezTo>
                  <a:pt x="2458766" y="1766524"/>
                  <a:pt x="2452021" y="1780012"/>
                  <a:pt x="2448649" y="1783383"/>
                </a:cubicBezTo>
                <a:lnTo>
                  <a:pt x="2449443" y="1788542"/>
                </a:lnTo>
                <a:lnTo>
                  <a:pt x="2445276" y="1796873"/>
                </a:lnTo>
                <a:cubicBezTo>
                  <a:pt x="2448649" y="1793500"/>
                  <a:pt x="2449491" y="1790972"/>
                  <a:pt x="2449491" y="1788864"/>
                </a:cubicBezTo>
                <a:lnTo>
                  <a:pt x="2449443" y="1788542"/>
                </a:lnTo>
                <a:lnTo>
                  <a:pt x="2455394" y="1776640"/>
                </a:lnTo>
                <a:cubicBezTo>
                  <a:pt x="2455394" y="1783383"/>
                  <a:pt x="2458766" y="1773268"/>
                  <a:pt x="2462139" y="1769895"/>
                </a:cubicBezTo>
                <a:cubicBezTo>
                  <a:pt x="2465511" y="1769895"/>
                  <a:pt x="2462139" y="1776640"/>
                  <a:pt x="2462139" y="1776640"/>
                </a:cubicBezTo>
                <a:cubicBezTo>
                  <a:pt x="2455394" y="1780012"/>
                  <a:pt x="2462139" y="1783383"/>
                  <a:pt x="2455394" y="1790128"/>
                </a:cubicBezTo>
                <a:cubicBezTo>
                  <a:pt x="2458766" y="1793500"/>
                  <a:pt x="2452021" y="1796873"/>
                  <a:pt x="2455394" y="1800245"/>
                </a:cubicBezTo>
                <a:cubicBezTo>
                  <a:pt x="2458766" y="1800245"/>
                  <a:pt x="2458766" y="1800245"/>
                  <a:pt x="2458766" y="1800245"/>
                </a:cubicBezTo>
                <a:lnTo>
                  <a:pt x="2464754" y="1782282"/>
                </a:lnTo>
                <a:lnTo>
                  <a:pt x="2461347" y="1786662"/>
                </a:lnTo>
                <a:cubicBezTo>
                  <a:pt x="2461347" y="1786662"/>
                  <a:pt x="2468010" y="1774668"/>
                  <a:pt x="2468010" y="1771669"/>
                </a:cubicBezTo>
                <a:lnTo>
                  <a:pt x="2467870" y="1772935"/>
                </a:lnTo>
                <a:lnTo>
                  <a:pt x="2472256" y="1759779"/>
                </a:lnTo>
                <a:cubicBezTo>
                  <a:pt x="2472256" y="1759779"/>
                  <a:pt x="2472256" y="1763152"/>
                  <a:pt x="2472256" y="1763152"/>
                </a:cubicBezTo>
                <a:cubicBezTo>
                  <a:pt x="2479000" y="1746291"/>
                  <a:pt x="2475629" y="1739547"/>
                  <a:pt x="2482374" y="1722686"/>
                </a:cubicBezTo>
                <a:cubicBezTo>
                  <a:pt x="2485745" y="1722686"/>
                  <a:pt x="2489119" y="1715941"/>
                  <a:pt x="2489119" y="1709198"/>
                </a:cubicBezTo>
                <a:cubicBezTo>
                  <a:pt x="2495862" y="1705826"/>
                  <a:pt x="2489119" y="1715941"/>
                  <a:pt x="2492490" y="1712569"/>
                </a:cubicBezTo>
                <a:cubicBezTo>
                  <a:pt x="2489119" y="1722686"/>
                  <a:pt x="2489119" y="1722686"/>
                  <a:pt x="2489119" y="1726058"/>
                </a:cubicBezTo>
                <a:cubicBezTo>
                  <a:pt x="2492490" y="1726058"/>
                  <a:pt x="2492490" y="1712569"/>
                  <a:pt x="2495862" y="1709198"/>
                </a:cubicBezTo>
                <a:cubicBezTo>
                  <a:pt x="2495862" y="1709198"/>
                  <a:pt x="2495862" y="1709198"/>
                  <a:pt x="2499235" y="1705826"/>
                </a:cubicBezTo>
                <a:cubicBezTo>
                  <a:pt x="2492490" y="1719314"/>
                  <a:pt x="2499235" y="1722686"/>
                  <a:pt x="2505980" y="1722686"/>
                </a:cubicBezTo>
                <a:cubicBezTo>
                  <a:pt x="2505980" y="1732802"/>
                  <a:pt x="2505980" y="1736174"/>
                  <a:pt x="2509352" y="1732802"/>
                </a:cubicBezTo>
                <a:cubicBezTo>
                  <a:pt x="2505980" y="1742919"/>
                  <a:pt x="2505980" y="1749662"/>
                  <a:pt x="2502607" y="1756407"/>
                </a:cubicBezTo>
                <a:cubicBezTo>
                  <a:pt x="2502607" y="1759779"/>
                  <a:pt x="2489119" y="1786757"/>
                  <a:pt x="2502607" y="1780012"/>
                </a:cubicBezTo>
                <a:cubicBezTo>
                  <a:pt x="2502607" y="1783383"/>
                  <a:pt x="2499235" y="1790128"/>
                  <a:pt x="2499235" y="1796873"/>
                </a:cubicBezTo>
                <a:cubicBezTo>
                  <a:pt x="2495862" y="1793500"/>
                  <a:pt x="2499235" y="1790128"/>
                  <a:pt x="2499235" y="1786757"/>
                </a:cubicBezTo>
                <a:cubicBezTo>
                  <a:pt x="2499235" y="1786757"/>
                  <a:pt x="2495862" y="1790128"/>
                  <a:pt x="2492490" y="1793500"/>
                </a:cubicBezTo>
                <a:cubicBezTo>
                  <a:pt x="2492490" y="1793500"/>
                  <a:pt x="2495862" y="1780012"/>
                  <a:pt x="2492490" y="1780012"/>
                </a:cubicBezTo>
                <a:cubicBezTo>
                  <a:pt x="2489119" y="1786757"/>
                  <a:pt x="2479000" y="1806990"/>
                  <a:pt x="2479000" y="1813733"/>
                </a:cubicBezTo>
                <a:cubicBezTo>
                  <a:pt x="2475629" y="1813733"/>
                  <a:pt x="2472256" y="1820478"/>
                  <a:pt x="2468884" y="1827221"/>
                </a:cubicBezTo>
                <a:cubicBezTo>
                  <a:pt x="2468884" y="1827221"/>
                  <a:pt x="2465511" y="1830594"/>
                  <a:pt x="2465511" y="1833966"/>
                </a:cubicBezTo>
                <a:cubicBezTo>
                  <a:pt x="2462139" y="1827221"/>
                  <a:pt x="2468884" y="1830594"/>
                  <a:pt x="2468884" y="1823849"/>
                </a:cubicBezTo>
                <a:cubicBezTo>
                  <a:pt x="2472256" y="1820478"/>
                  <a:pt x="2462139" y="1827221"/>
                  <a:pt x="2458766" y="1837338"/>
                </a:cubicBezTo>
                <a:cubicBezTo>
                  <a:pt x="2458766" y="1833966"/>
                  <a:pt x="2458766" y="1833966"/>
                  <a:pt x="2455394" y="1833966"/>
                </a:cubicBezTo>
                <a:lnTo>
                  <a:pt x="2445504" y="1852951"/>
                </a:lnTo>
                <a:lnTo>
                  <a:pt x="2450853" y="1847467"/>
                </a:lnTo>
                <a:cubicBezTo>
                  <a:pt x="2450853" y="1857462"/>
                  <a:pt x="2457349" y="1834139"/>
                  <a:pt x="2463847" y="1834139"/>
                </a:cubicBezTo>
                <a:cubicBezTo>
                  <a:pt x="2463847" y="1837471"/>
                  <a:pt x="2460598" y="1844134"/>
                  <a:pt x="2457349" y="1850797"/>
                </a:cubicBezTo>
                <a:cubicBezTo>
                  <a:pt x="2454100" y="1847467"/>
                  <a:pt x="2441106" y="1857462"/>
                  <a:pt x="2437858" y="1874120"/>
                </a:cubicBezTo>
                <a:cubicBezTo>
                  <a:pt x="2434609" y="1872455"/>
                  <a:pt x="2434609" y="1870788"/>
                  <a:pt x="2435827" y="1868290"/>
                </a:cubicBezTo>
                <a:lnTo>
                  <a:pt x="2436055" y="1867822"/>
                </a:lnTo>
                <a:lnTo>
                  <a:pt x="2431786" y="1874432"/>
                </a:lnTo>
                <a:cubicBezTo>
                  <a:pt x="2428415" y="1884547"/>
                  <a:pt x="2438531" y="1867687"/>
                  <a:pt x="2431786" y="1881175"/>
                </a:cubicBezTo>
                <a:cubicBezTo>
                  <a:pt x="2428415" y="1884547"/>
                  <a:pt x="2428415" y="1877804"/>
                  <a:pt x="2418297" y="1898037"/>
                </a:cubicBezTo>
                <a:cubicBezTo>
                  <a:pt x="2414925" y="1894663"/>
                  <a:pt x="2411552" y="1901408"/>
                  <a:pt x="2408180" y="1901408"/>
                </a:cubicBezTo>
                <a:cubicBezTo>
                  <a:pt x="2404808" y="1908153"/>
                  <a:pt x="2404808" y="1911525"/>
                  <a:pt x="2408180" y="1911525"/>
                </a:cubicBezTo>
                <a:lnTo>
                  <a:pt x="2405939" y="1916195"/>
                </a:lnTo>
                <a:lnTo>
                  <a:pt x="2400171" y="1919534"/>
                </a:lnTo>
                <a:cubicBezTo>
                  <a:pt x="2397220" y="1923327"/>
                  <a:pt x="2394690" y="1928385"/>
                  <a:pt x="2394690" y="1931758"/>
                </a:cubicBezTo>
                <a:cubicBezTo>
                  <a:pt x="2394690" y="1931758"/>
                  <a:pt x="2391319" y="1935129"/>
                  <a:pt x="2394690" y="1921641"/>
                </a:cubicBezTo>
                <a:cubicBezTo>
                  <a:pt x="2381201" y="1931758"/>
                  <a:pt x="2371084" y="1962106"/>
                  <a:pt x="2360966" y="1962106"/>
                </a:cubicBezTo>
                <a:cubicBezTo>
                  <a:pt x="2360966" y="1972222"/>
                  <a:pt x="2357594" y="1972222"/>
                  <a:pt x="2354221" y="1978967"/>
                </a:cubicBezTo>
                <a:cubicBezTo>
                  <a:pt x="2354221" y="1978967"/>
                  <a:pt x="2357594" y="1975595"/>
                  <a:pt x="2357594" y="1975595"/>
                </a:cubicBezTo>
                <a:cubicBezTo>
                  <a:pt x="2354221" y="1982339"/>
                  <a:pt x="2347476" y="1992455"/>
                  <a:pt x="2340731" y="2005943"/>
                </a:cubicBezTo>
                <a:cubicBezTo>
                  <a:pt x="2340731" y="2005943"/>
                  <a:pt x="2340731" y="2005943"/>
                  <a:pt x="2344105" y="2009317"/>
                </a:cubicBezTo>
                <a:cubicBezTo>
                  <a:pt x="2347476" y="2002572"/>
                  <a:pt x="2344105" y="2002572"/>
                  <a:pt x="2344105" y="2002572"/>
                </a:cubicBezTo>
                <a:cubicBezTo>
                  <a:pt x="2347476" y="1995827"/>
                  <a:pt x="2354221" y="1995827"/>
                  <a:pt x="2354221" y="1989084"/>
                </a:cubicBezTo>
                <a:cubicBezTo>
                  <a:pt x="2354221" y="1989084"/>
                  <a:pt x="2360966" y="1992455"/>
                  <a:pt x="2360966" y="1992455"/>
                </a:cubicBezTo>
                <a:cubicBezTo>
                  <a:pt x="2371084" y="1985712"/>
                  <a:pt x="2381201" y="1955362"/>
                  <a:pt x="2387946" y="1945246"/>
                </a:cubicBezTo>
                <a:cubicBezTo>
                  <a:pt x="2384574" y="1958734"/>
                  <a:pt x="2374456" y="1982339"/>
                  <a:pt x="2360966" y="1999200"/>
                </a:cubicBezTo>
                <a:cubicBezTo>
                  <a:pt x="2360966" y="2002572"/>
                  <a:pt x="2367711" y="1999200"/>
                  <a:pt x="2367711" y="1999200"/>
                </a:cubicBezTo>
                <a:cubicBezTo>
                  <a:pt x="2367711" y="1999200"/>
                  <a:pt x="2357594" y="2012688"/>
                  <a:pt x="2367711" y="2005943"/>
                </a:cubicBezTo>
                <a:lnTo>
                  <a:pt x="2366698" y="2007295"/>
                </a:lnTo>
                <a:lnTo>
                  <a:pt x="2357594" y="2016060"/>
                </a:lnTo>
                <a:cubicBezTo>
                  <a:pt x="2359280" y="2014374"/>
                  <a:pt x="2361809" y="2012688"/>
                  <a:pt x="2363917" y="2011002"/>
                </a:cubicBezTo>
                <a:lnTo>
                  <a:pt x="2366698" y="2007295"/>
                </a:lnTo>
                <a:lnTo>
                  <a:pt x="2368976" y="2005101"/>
                </a:lnTo>
                <a:cubicBezTo>
                  <a:pt x="2372770" y="2000885"/>
                  <a:pt x="2376142" y="1997513"/>
                  <a:pt x="2377829" y="1999200"/>
                </a:cubicBezTo>
                <a:cubicBezTo>
                  <a:pt x="2384574" y="1989084"/>
                  <a:pt x="2387946" y="1989084"/>
                  <a:pt x="2391319" y="1982339"/>
                </a:cubicBezTo>
                <a:cubicBezTo>
                  <a:pt x="2391319" y="1975595"/>
                  <a:pt x="2371084" y="2005943"/>
                  <a:pt x="2371084" y="1999200"/>
                </a:cubicBezTo>
                <a:cubicBezTo>
                  <a:pt x="2374456" y="1992455"/>
                  <a:pt x="2374456" y="1995827"/>
                  <a:pt x="2381201" y="1989084"/>
                </a:cubicBezTo>
                <a:cubicBezTo>
                  <a:pt x="2381201" y="1982339"/>
                  <a:pt x="2371084" y="1992455"/>
                  <a:pt x="2371084" y="1992455"/>
                </a:cubicBezTo>
                <a:cubicBezTo>
                  <a:pt x="2377829" y="1982339"/>
                  <a:pt x="2384574" y="1978967"/>
                  <a:pt x="2391319" y="1975595"/>
                </a:cubicBezTo>
                <a:cubicBezTo>
                  <a:pt x="2394690" y="1968851"/>
                  <a:pt x="2394690" y="1972222"/>
                  <a:pt x="2398064" y="1962106"/>
                </a:cubicBezTo>
                <a:cubicBezTo>
                  <a:pt x="2398064" y="1965479"/>
                  <a:pt x="2401435" y="1965479"/>
                  <a:pt x="2404808" y="1958734"/>
                </a:cubicBezTo>
                <a:cubicBezTo>
                  <a:pt x="2404808" y="1962106"/>
                  <a:pt x="2408180" y="1958734"/>
                  <a:pt x="2408180" y="1965479"/>
                </a:cubicBezTo>
                <a:cubicBezTo>
                  <a:pt x="2411552" y="1958734"/>
                  <a:pt x="2414925" y="1965479"/>
                  <a:pt x="2421670" y="1958734"/>
                </a:cubicBezTo>
                <a:cubicBezTo>
                  <a:pt x="2425042" y="1945246"/>
                  <a:pt x="2431786" y="1938501"/>
                  <a:pt x="2438531" y="1925013"/>
                </a:cubicBezTo>
                <a:cubicBezTo>
                  <a:pt x="2438531" y="1918270"/>
                  <a:pt x="2435160" y="1928385"/>
                  <a:pt x="2431786" y="1925013"/>
                </a:cubicBezTo>
                <a:cubicBezTo>
                  <a:pt x="2435160" y="1921641"/>
                  <a:pt x="2441904" y="1914896"/>
                  <a:pt x="2445276" y="1918270"/>
                </a:cubicBezTo>
                <a:cubicBezTo>
                  <a:pt x="2441904" y="1928385"/>
                  <a:pt x="2438531" y="1941874"/>
                  <a:pt x="2431786" y="1951991"/>
                </a:cubicBezTo>
                <a:cubicBezTo>
                  <a:pt x="2431786" y="1951991"/>
                  <a:pt x="2435160" y="1945246"/>
                  <a:pt x="2438531" y="1938501"/>
                </a:cubicBezTo>
                <a:cubicBezTo>
                  <a:pt x="2438531" y="1948618"/>
                  <a:pt x="2428415" y="1958734"/>
                  <a:pt x="2425042" y="1955362"/>
                </a:cubicBezTo>
                <a:cubicBezTo>
                  <a:pt x="2421670" y="1968851"/>
                  <a:pt x="2418297" y="1975595"/>
                  <a:pt x="2411552" y="1985712"/>
                </a:cubicBezTo>
                <a:cubicBezTo>
                  <a:pt x="2411552" y="1985712"/>
                  <a:pt x="2411552" y="1985712"/>
                  <a:pt x="2408180" y="1989084"/>
                </a:cubicBezTo>
                <a:cubicBezTo>
                  <a:pt x="2401435" y="1999200"/>
                  <a:pt x="2414925" y="1985712"/>
                  <a:pt x="2408180" y="1992455"/>
                </a:cubicBezTo>
                <a:cubicBezTo>
                  <a:pt x="2411552" y="1995827"/>
                  <a:pt x="2404808" y="1992455"/>
                  <a:pt x="2401435" y="1995827"/>
                </a:cubicBezTo>
                <a:cubicBezTo>
                  <a:pt x="2401435" y="2002572"/>
                  <a:pt x="2398064" y="2012688"/>
                  <a:pt x="2387946" y="2019433"/>
                </a:cubicBezTo>
                <a:cubicBezTo>
                  <a:pt x="2391319" y="2012688"/>
                  <a:pt x="2398064" y="2002572"/>
                  <a:pt x="2398064" y="1999200"/>
                </a:cubicBezTo>
                <a:cubicBezTo>
                  <a:pt x="2391319" y="2012688"/>
                  <a:pt x="2377829" y="2026176"/>
                  <a:pt x="2367711" y="2036293"/>
                </a:cubicBezTo>
                <a:cubicBezTo>
                  <a:pt x="2374456" y="2036293"/>
                  <a:pt x="2377829" y="2029548"/>
                  <a:pt x="2381201" y="2026176"/>
                </a:cubicBezTo>
                <a:cubicBezTo>
                  <a:pt x="2381201" y="2036293"/>
                  <a:pt x="2364339" y="2056526"/>
                  <a:pt x="2357594" y="2073386"/>
                </a:cubicBezTo>
                <a:cubicBezTo>
                  <a:pt x="2357594" y="2070014"/>
                  <a:pt x="2360966" y="2070014"/>
                  <a:pt x="2360966" y="2073386"/>
                </a:cubicBezTo>
                <a:cubicBezTo>
                  <a:pt x="2354221" y="2083502"/>
                  <a:pt x="2354221" y="2083502"/>
                  <a:pt x="2347476" y="2093619"/>
                </a:cubicBezTo>
                <a:cubicBezTo>
                  <a:pt x="2350850" y="2093619"/>
                  <a:pt x="2357594" y="2083502"/>
                  <a:pt x="2360966" y="2083502"/>
                </a:cubicBezTo>
                <a:cubicBezTo>
                  <a:pt x="2354221" y="2090247"/>
                  <a:pt x="2340731" y="2100364"/>
                  <a:pt x="2340731" y="2107107"/>
                </a:cubicBezTo>
                <a:cubicBezTo>
                  <a:pt x="2344105" y="2107107"/>
                  <a:pt x="2344105" y="2100364"/>
                  <a:pt x="2347476" y="2096990"/>
                </a:cubicBezTo>
                <a:cubicBezTo>
                  <a:pt x="2347476" y="2107107"/>
                  <a:pt x="2344105" y="2110480"/>
                  <a:pt x="2337360" y="2117223"/>
                </a:cubicBezTo>
                <a:cubicBezTo>
                  <a:pt x="2344105" y="2107107"/>
                  <a:pt x="2337360" y="2113852"/>
                  <a:pt x="2330615" y="2113852"/>
                </a:cubicBezTo>
                <a:cubicBezTo>
                  <a:pt x="2323870" y="2123968"/>
                  <a:pt x="2330615" y="2120597"/>
                  <a:pt x="2323870" y="2127340"/>
                </a:cubicBezTo>
                <a:cubicBezTo>
                  <a:pt x="2317125" y="2130712"/>
                  <a:pt x="2307009" y="2144201"/>
                  <a:pt x="2300264" y="2147573"/>
                </a:cubicBezTo>
                <a:cubicBezTo>
                  <a:pt x="2307009" y="2140828"/>
                  <a:pt x="2317125" y="2130712"/>
                  <a:pt x="2327242" y="2117223"/>
                </a:cubicBezTo>
                <a:cubicBezTo>
                  <a:pt x="2337360" y="2107107"/>
                  <a:pt x="2344105" y="2093619"/>
                  <a:pt x="2350850" y="2083502"/>
                </a:cubicBezTo>
                <a:cubicBezTo>
                  <a:pt x="2347476" y="2086876"/>
                  <a:pt x="2344105" y="2090247"/>
                  <a:pt x="2340731" y="2096990"/>
                </a:cubicBezTo>
                <a:cubicBezTo>
                  <a:pt x="2333987" y="2103735"/>
                  <a:pt x="2330615" y="2110480"/>
                  <a:pt x="2327242" y="2117223"/>
                </a:cubicBezTo>
                <a:cubicBezTo>
                  <a:pt x="2323870" y="2113852"/>
                  <a:pt x="2317125" y="2123968"/>
                  <a:pt x="2317125" y="2120597"/>
                </a:cubicBezTo>
                <a:cubicBezTo>
                  <a:pt x="2310380" y="2134085"/>
                  <a:pt x="2300264" y="2140828"/>
                  <a:pt x="2296891" y="2147573"/>
                </a:cubicBezTo>
                <a:cubicBezTo>
                  <a:pt x="2290146" y="2157689"/>
                  <a:pt x="2283401" y="2164433"/>
                  <a:pt x="2280029" y="2171178"/>
                </a:cubicBezTo>
                <a:cubicBezTo>
                  <a:pt x="2276656" y="2171178"/>
                  <a:pt x="2276656" y="2171178"/>
                  <a:pt x="2276656" y="2171178"/>
                </a:cubicBezTo>
                <a:cubicBezTo>
                  <a:pt x="2269911" y="2184666"/>
                  <a:pt x="2259795" y="2188039"/>
                  <a:pt x="2256421" y="2198154"/>
                </a:cubicBezTo>
                <a:cubicBezTo>
                  <a:pt x="2256421" y="2204899"/>
                  <a:pt x="2263166" y="2188039"/>
                  <a:pt x="2263166" y="2194782"/>
                </a:cubicBezTo>
                <a:cubicBezTo>
                  <a:pt x="2263166" y="2201527"/>
                  <a:pt x="2256421" y="2201527"/>
                  <a:pt x="2253050" y="2208270"/>
                </a:cubicBezTo>
                <a:cubicBezTo>
                  <a:pt x="2246305" y="2215015"/>
                  <a:pt x="2256421" y="2204899"/>
                  <a:pt x="2256421" y="2211644"/>
                </a:cubicBezTo>
                <a:cubicBezTo>
                  <a:pt x="2249676" y="2218387"/>
                  <a:pt x="2242932" y="2221760"/>
                  <a:pt x="2236188" y="2225132"/>
                </a:cubicBezTo>
                <a:cubicBezTo>
                  <a:pt x="2215954" y="2252108"/>
                  <a:pt x="2209209" y="2262225"/>
                  <a:pt x="2226070" y="2255481"/>
                </a:cubicBezTo>
                <a:cubicBezTo>
                  <a:pt x="2232815" y="2245365"/>
                  <a:pt x="2232815" y="2241992"/>
                  <a:pt x="2236188" y="2238620"/>
                </a:cubicBezTo>
                <a:cubicBezTo>
                  <a:pt x="2236188" y="2238620"/>
                  <a:pt x="2236188" y="2241992"/>
                  <a:pt x="2236188" y="2241992"/>
                </a:cubicBezTo>
                <a:cubicBezTo>
                  <a:pt x="2239560" y="2241992"/>
                  <a:pt x="2249676" y="2231877"/>
                  <a:pt x="2249676" y="2225132"/>
                </a:cubicBezTo>
                <a:cubicBezTo>
                  <a:pt x="2253050" y="2225132"/>
                  <a:pt x="2266539" y="2211644"/>
                  <a:pt x="2263166" y="2211644"/>
                </a:cubicBezTo>
                <a:cubicBezTo>
                  <a:pt x="2269911" y="2208270"/>
                  <a:pt x="2280029" y="2201527"/>
                  <a:pt x="2286774" y="2191411"/>
                </a:cubicBezTo>
                <a:cubicBezTo>
                  <a:pt x="2283401" y="2191411"/>
                  <a:pt x="2276656" y="2198154"/>
                  <a:pt x="2276656" y="2194782"/>
                </a:cubicBezTo>
                <a:cubicBezTo>
                  <a:pt x="2283401" y="2181294"/>
                  <a:pt x="2296891" y="2171178"/>
                  <a:pt x="2303635" y="2164433"/>
                </a:cubicBezTo>
                <a:lnTo>
                  <a:pt x="2309565" y="2162952"/>
                </a:lnTo>
                <a:lnTo>
                  <a:pt x="2318290" y="2148991"/>
                </a:lnTo>
                <a:cubicBezTo>
                  <a:pt x="2323401" y="2143994"/>
                  <a:pt x="2329364" y="2138996"/>
                  <a:pt x="2332771" y="2133998"/>
                </a:cubicBezTo>
                <a:cubicBezTo>
                  <a:pt x="2339587" y="2127335"/>
                  <a:pt x="2339587" y="2124003"/>
                  <a:pt x="2339587" y="2120671"/>
                </a:cubicBezTo>
                <a:cubicBezTo>
                  <a:pt x="2342995" y="2114008"/>
                  <a:pt x="2342995" y="2120671"/>
                  <a:pt x="2339587" y="2127335"/>
                </a:cubicBezTo>
                <a:cubicBezTo>
                  <a:pt x="2339587" y="2124003"/>
                  <a:pt x="2346403" y="2114008"/>
                  <a:pt x="2346403" y="2120671"/>
                </a:cubicBezTo>
                <a:lnTo>
                  <a:pt x="2309881" y="2162871"/>
                </a:lnTo>
                <a:lnTo>
                  <a:pt x="2317125" y="2161061"/>
                </a:lnTo>
                <a:cubicBezTo>
                  <a:pt x="2323870" y="2157689"/>
                  <a:pt x="2330615" y="2147573"/>
                  <a:pt x="2337360" y="2140828"/>
                </a:cubicBezTo>
                <a:cubicBezTo>
                  <a:pt x="2344105" y="2130712"/>
                  <a:pt x="2350850" y="2123968"/>
                  <a:pt x="2360966" y="2113852"/>
                </a:cubicBezTo>
                <a:cubicBezTo>
                  <a:pt x="2367711" y="2103735"/>
                  <a:pt x="2371084" y="2096990"/>
                  <a:pt x="2377829" y="2090247"/>
                </a:cubicBezTo>
                <a:cubicBezTo>
                  <a:pt x="2374456" y="2096990"/>
                  <a:pt x="2371084" y="2103735"/>
                  <a:pt x="2371084" y="2107107"/>
                </a:cubicBezTo>
                <a:cubicBezTo>
                  <a:pt x="2377829" y="2093619"/>
                  <a:pt x="2381201" y="2086876"/>
                  <a:pt x="2391319" y="2073386"/>
                </a:cubicBezTo>
                <a:cubicBezTo>
                  <a:pt x="2391319" y="2073386"/>
                  <a:pt x="2391319" y="2073386"/>
                  <a:pt x="2394690" y="2073386"/>
                </a:cubicBezTo>
                <a:cubicBezTo>
                  <a:pt x="2384574" y="2080131"/>
                  <a:pt x="2377829" y="2096990"/>
                  <a:pt x="2381201" y="2100364"/>
                </a:cubicBezTo>
                <a:cubicBezTo>
                  <a:pt x="2387946" y="2090247"/>
                  <a:pt x="2391319" y="2083502"/>
                  <a:pt x="2391319" y="2093619"/>
                </a:cubicBezTo>
                <a:cubicBezTo>
                  <a:pt x="2398064" y="2083502"/>
                  <a:pt x="2391319" y="2086876"/>
                  <a:pt x="2391319" y="2083502"/>
                </a:cubicBezTo>
                <a:cubicBezTo>
                  <a:pt x="2398064" y="2076759"/>
                  <a:pt x="2401435" y="2073386"/>
                  <a:pt x="2401435" y="2063269"/>
                </a:cubicBezTo>
                <a:cubicBezTo>
                  <a:pt x="2408180" y="2056526"/>
                  <a:pt x="2411552" y="2063269"/>
                  <a:pt x="2414925" y="2059898"/>
                </a:cubicBezTo>
                <a:lnTo>
                  <a:pt x="2415843" y="2064031"/>
                </a:lnTo>
                <a:lnTo>
                  <a:pt x="2416368" y="2064031"/>
                </a:lnTo>
                <a:lnTo>
                  <a:pt x="2415947" y="2064499"/>
                </a:lnTo>
                <a:lnTo>
                  <a:pt x="2416611" y="2067485"/>
                </a:lnTo>
                <a:cubicBezTo>
                  <a:pt x="2415767" y="2070858"/>
                  <a:pt x="2413238" y="2075073"/>
                  <a:pt x="2408180" y="2080131"/>
                </a:cubicBezTo>
                <a:cubicBezTo>
                  <a:pt x="2408180" y="2080131"/>
                  <a:pt x="2408180" y="2080131"/>
                  <a:pt x="2414925" y="2083502"/>
                </a:cubicBezTo>
                <a:cubicBezTo>
                  <a:pt x="2411552" y="2090247"/>
                  <a:pt x="2408180" y="2086876"/>
                  <a:pt x="2404808" y="2093619"/>
                </a:cubicBezTo>
                <a:cubicBezTo>
                  <a:pt x="2414925" y="2086876"/>
                  <a:pt x="2411552" y="2096990"/>
                  <a:pt x="2404808" y="2110480"/>
                </a:cubicBezTo>
                <a:cubicBezTo>
                  <a:pt x="2401435" y="2110480"/>
                  <a:pt x="2408180" y="2103735"/>
                  <a:pt x="2404808" y="2103735"/>
                </a:cubicBezTo>
                <a:cubicBezTo>
                  <a:pt x="2391319" y="2127340"/>
                  <a:pt x="2371084" y="2147573"/>
                  <a:pt x="2354221" y="2167806"/>
                </a:cubicBezTo>
                <a:cubicBezTo>
                  <a:pt x="2340731" y="2184666"/>
                  <a:pt x="2320498" y="2201527"/>
                  <a:pt x="2307009" y="2215015"/>
                </a:cubicBezTo>
                <a:cubicBezTo>
                  <a:pt x="2303635" y="2218387"/>
                  <a:pt x="2303635" y="2225132"/>
                  <a:pt x="2293519" y="2235248"/>
                </a:cubicBezTo>
                <a:cubicBezTo>
                  <a:pt x="2290146" y="2235248"/>
                  <a:pt x="2290146" y="2235248"/>
                  <a:pt x="2286774" y="2238620"/>
                </a:cubicBezTo>
                <a:cubicBezTo>
                  <a:pt x="2286774" y="2238620"/>
                  <a:pt x="2290146" y="2235248"/>
                  <a:pt x="2290146" y="2231877"/>
                </a:cubicBezTo>
                <a:cubicBezTo>
                  <a:pt x="2273284" y="2238620"/>
                  <a:pt x="2269911" y="2245365"/>
                  <a:pt x="2246305" y="2272341"/>
                </a:cubicBezTo>
                <a:cubicBezTo>
                  <a:pt x="2239560" y="2285829"/>
                  <a:pt x="2229443" y="2285829"/>
                  <a:pt x="2222699" y="2295946"/>
                </a:cubicBezTo>
                <a:cubicBezTo>
                  <a:pt x="2212580" y="2306062"/>
                  <a:pt x="2226070" y="2289203"/>
                  <a:pt x="2219325" y="2295946"/>
                </a:cubicBezTo>
                <a:cubicBezTo>
                  <a:pt x="2215954" y="2292574"/>
                  <a:pt x="2229443" y="2282458"/>
                  <a:pt x="2232815" y="2279086"/>
                </a:cubicBezTo>
                <a:cubicBezTo>
                  <a:pt x="2226070" y="2275713"/>
                  <a:pt x="2215954" y="2292574"/>
                  <a:pt x="2209209" y="2295946"/>
                </a:cubicBezTo>
                <a:cubicBezTo>
                  <a:pt x="2219325" y="2282458"/>
                  <a:pt x="2202464" y="2299319"/>
                  <a:pt x="2205836" y="2292574"/>
                </a:cubicBezTo>
                <a:cubicBezTo>
                  <a:pt x="2192346" y="2306062"/>
                  <a:pt x="2192346" y="2309434"/>
                  <a:pt x="2182229" y="2312807"/>
                </a:cubicBezTo>
                <a:cubicBezTo>
                  <a:pt x="2175484" y="2319550"/>
                  <a:pt x="2175484" y="2319550"/>
                  <a:pt x="2175484" y="2322924"/>
                </a:cubicBezTo>
                <a:lnTo>
                  <a:pt x="2177838" y="2322041"/>
                </a:lnTo>
                <a:lnTo>
                  <a:pt x="2171689" y="2327139"/>
                </a:lnTo>
                <a:cubicBezTo>
                  <a:pt x="2162837" y="2332197"/>
                  <a:pt x="2151877" y="2338098"/>
                  <a:pt x="2141760" y="2346528"/>
                </a:cubicBezTo>
                <a:cubicBezTo>
                  <a:pt x="2148505" y="2333040"/>
                  <a:pt x="2175484" y="2319550"/>
                  <a:pt x="2188974" y="2299319"/>
                </a:cubicBezTo>
                <a:cubicBezTo>
                  <a:pt x="2202464" y="2292574"/>
                  <a:pt x="2199091" y="2285829"/>
                  <a:pt x="2212580" y="2275713"/>
                </a:cubicBezTo>
                <a:cubicBezTo>
                  <a:pt x="2212580" y="2279086"/>
                  <a:pt x="2205836" y="2285829"/>
                  <a:pt x="2202464" y="2292574"/>
                </a:cubicBezTo>
                <a:cubicBezTo>
                  <a:pt x="2212580" y="2285829"/>
                  <a:pt x="2222699" y="2272341"/>
                  <a:pt x="2232815" y="2262225"/>
                </a:cubicBezTo>
                <a:cubicBezTo>
                  <a:pt x="2222699" y="2268970"/>
                  <a:pt x="2212580" y="2275713"/>
                  <a:pt x="2199091" y="2282458"/>
                </a:cubicBezTo>
                <a:cubicBezTo>
                  <a:pt x="2192346" y="2289203"/>
                  <a:pt x="2199091" y="2289203"/>
                  <a:pt x="2192346" y="2292574"/>
                </a:cubicBezTo>
                <a:cubicBezTo>
                  <a:pt x="2192346" y="2292574"/>
                  <a:pt x="2192346" y="2292574"/>
                  <a:pt x="2188974" y="2292574"/>
                </a:cubicBezTo>
                <a:cubicBezTo>
                  <a:pt x="2178856" y="2299319"/>
                  <a:pt x="2185601" y="2302691"/>
                  <a:pt x="2172111" y="2309434"/>
                </a:cubicBezTo>
                <a:cubicBezTo>
                  <a:pt x="2178856" y="2299319"/>
                  <a:pt x="2168740" y="2309434"/>
                  <a:pt x="2168740" y="2306062"/>
                </a:cubicBezTo>
                <a:cubicBezTo>
                  <a:pt x="2155250" y="2316179"/>
                  <a:pt x="2165366" y="2309434"/>
                  <a:pt x="2161995" y="2316179"/>
                </a:cubicBezTo>
                <a:cubicBezTo>
                  <a:pt x="2145133" y="2333040"/>
                  <a:pt x="2131644" y="2339784"/>
                  <a:pt x="2118154" y="2353273"/>
                </a:cubicBezTo>
                <a:cubicBezTo>
                  <a:pt x="2114781" y="2356645"/>
                  <a:pt x="2118154" y="2356645"/>
                  <a:pt x="2118154" y="2356645"/>
                </a:cubicBezTo>
                <a:cubicBezTo>
                  <a:pt x="2121526" y="2353273"/>
                  <a:pt x="2124899" y="2349900"/>
                  <a:pt x="2128270" y="2346528"/>
                </a:cubicBezTo>
                <a:cubicBezTo>
                  <a:pt x="2131644" y="2343155"/>
                  <a:pt x="2138388" y="2339784"/>
                  <a:pt x="2141760" y="2336412"/>
                </a:cubicBezTo>
                <a:cubicBezTo>
                  <a:pt x="2138388" y="2339784"/>
                  <a:pt x="2135015" y="2343155"/>
                  <a:pt x="2128270" y="2349900"/>
                </a:cubicBezTo>
                <a:cubicBezTo>
                  <a:pt x="2124899" y="2353273"/>
                  <a:pt x="2124899" y="2356645"/>
                  <a:pt x="2131644" y="2353273"/>
                </a:cubicBezTo>
                <a:cubicBezTo>
                  <a:pt x="2124899" y="2360017"/>
                  <a:pt x="2124899" y="2360017"/>
                  <a:pt x="2118154" y="2370133"/>
                </a:cubicBezTo>
                <a:cubicBezTo>
                  <a:pt x="2114781" y="2370133"/>
                  <a:pt x="2118154" y="2366761"/>
                  <a:pt x="2114781" y="2366761"/>
                </a:cubicBezTo>
                <a:cubicBezTo>
                  <a:pt x="2111409" y="2370133"/>
                  <a:pt x="2111409" y="2370133"/>
                  <a:pt x="2111409" y="2373505"/>
                </a:cubicBezTo>
                <a:cubicBezTo>
                  <a:pt x="2114781" y="2376878"/>
                  <a:pt x="2114781" y="2373505"/>
                  <a:pt x="2124899" y="2373505"/>
                </a:cubicBezTo>
                <a:cubicBezTo>
                  <a:pt x="2118154" y="2373505"/>
                  <a:pt x="2118154" y="2380250"/>
                  <a:pt x="2111409" y="2383621"/>
                </a:cubicBezTo>
                <a:cubicBezTo>
                  <a:pt x="2104664" y="2390366"/>
                  <a:pt x="2101291" y="2400483"/>
                  <a:pt x="2091174" y="2410599"/>
                </a:cubicBezTo>
                <a:cubicBezTo>
                  <a:pt x="2084430" y="2420716"/>
                  <a:pt x="2070940" y="2430832"/>
                  <a:pt x="2054078" y="2444320"/>
                </a:cubicBezTo>
                <a:cubicBezTo>
                  <a:pt x="2047334" y="2457808"/>
                  <a:pt x="2020354" y="2478041"/>
                  <a:pt x="2010236" y="2491530"/>
                </a:cubicBezTo>
                <a:cubicBezTo>
                  <a:pt x="2003491" y="2498274"/>
                  <a:pt x="1986630" y="2505018"/>
                  <a:pt x="1993375" y="2508391"/>
                </a:cubicBezTo>
                <a:cubicBezTo>
                  <a:pt x="1986630" y="2508391"/>
                  <a:pt x="1983258" y="2511763"/>
                  <a:pt x="1979885" y="2511763"/>
                </a:cubicBezTo>
                <a:cubicBezTo>
                  <a:pt x="1973140" y="2518506"/>
                  <a:pt x="1993375" y="2508391"/>
                  <a:pt x="1983258" y="2515134"/>
                </a:cubicBezTo>
                <a:cubicBezTo>
                  <a:pt x="1973140" y="2521879"/>
                  <a:pt x="1983258" y="2511763"/>
                  <a:pt x="1976513" y="2515134"/>
                </a:cubicBezTo>
                <a:cubicBezTo>
                  <a:pt x="1973140" y="2518506"/>
                  <a:pt x="1973140" y="2521879"/>
                  <a:pt x="1969768" y="2528622"/>
                </a:cubicBezTo>
                <a:cubicBezTo>
                  <a:pt x="1959650" y="2531996"/>
                  <a:pt x="1946161" y="2542112"/>
                  <a:pt x="1932671" y="2548855"/>
                </a:cubicBezTo>
                <a:cubicBezTo>
                  <a:pt x="1919181" y="2558972"/>
                  <a:pt x="1902320" y="2565717"/>
                  <a:pt x="1895575" y="2572460"/>
                </a:cubicBezTo>
                <a:cubicBezTo>
                  <a:pt x="1892203" y="2572460"/>
                  <a:pt x="1888830" y="2575833"/>
                  <a:pt x="1885458" y="2572460"/>
                </a:cubicBezTo>
                <a:cubicBezTo>
                  <a:pt x="1861850" y="2589321"/>
                  <a:pt x="1838244" y="2599438"/>
                  <a:pt x="1814638" y="2609554"/>
                </a:cubicBezTo>
                <a:cubicBezTo>
                  <a:pt x="1804520" y="2612926"/>
                  <a:pt x="1791030" y="2616298"/>
                  <a:pt x="1780914" y="2619669"/>
                </a:cubicBezTo>
                <a:cubicBezTo>
                  <a:pt x="1774169" y="2623043"/>
                  <a:pt x="1767424" y="2626414"/>
                  <a:pt x="1760679" y="2626414"/>
                </a:cubicBezTo>
                <a:cubicBezTo>
                  <a:pt x="1753934" y="2629786"/>
                  <a:pt x="1750561" y="2633159"/>
                  <a:pt x="1743816" y="2633159"/>
                </a:cubicBezTo>
                <a:cubicBezTo>
                  <a:pt x="1733699" y="2633159"/>
                  <a:pt x="1726955" y="2636531"/>
                  <a:pt x="1710093" y="2643276"/>
                </a:cubicBezTo>
                <a:cubicBezTo>
                  <a:pt x="1710093" y="2643276"/>
                  <a:pt x="1703348" y="2643276"/>
                  <a:pt x="1703348" y="2639902"/>
                </a:cubicBezTo>
                <a:cubicBezTo>
                  <a:pt x="1689859" y="2646647"/>
                  <a:pt x="1676369" y="2650019"/>
                  <a:pt x="1659506" y="2653391"/>
                </a:cubicBezTo>
                <a:cubicBezTo>
                  <a:pt x="1646018" y="2656764"/>
                  <a:pt x="1632528" y="2660135"/>
                  <a:pt x="1615665" y="2663507"/>
                </a:cubicBezTo>
                <a:cubicBezTo>
                  <a:pt x="1615665" y="2663507"/>
                  <a:pt x="1615665" y="2663507"/>
                  <a:pt x="1615665" y="2660135"/>
                </a:cubicBezTo>
                <a:cubicBezTo>
                  <a:pt x="1595430" y="2670252"/>
                  <a:pt x="1595430" y="2663507"/>
                  <a:pt x="1578569" y="2670252"/>
                </a:cubicBezTo>
                <a:cubicBezTo>
                  <a:pt x="1575197" y="2670252"/>
                  <a:pt x="1561708" y="2673624"/>
                  <a:pt x="1551590" y="2673624"/>
                </a:cubicBezTo>
                <a:cubicBezTo>
                  <a:pt x="1554963" y="2673624"/>
                  <a:pt x="1548218" y="2673624"/>
                  <a:pt x="1548218" y="2670252"/>
                </a:cubicBezTo>
                <a:cubicBezTo>
                  <a:pt x="1538100" y="2673624"/>
                  <a:pt x="1544845" y="2673624"/>
                  <a:pt x="1534728" y="2676997"/>
                </a:cubicBezTo>
                <a:cubicBezTo>
                  <a:pt x="1521238" y="2676997"/>
                  <a:pt x="1507749" y="2676997"/>
                  <a:pt x="1490887" y="2676997"/>
                </a:cubicBezTo>
                <a:cubicBezTo>
                  <a:pt x="1474024" y="2676997"/>
                  <a:pt x="1453790" y="2680368"/>
                  <a:pt x="1436928" y="2683740"/>
                </a:cubicBezTo>
                <a:cubicBezTo>
                  <a:pt x="1426810" y="2680368"/>
                  <a:pt x="1409949" y="2676997"/>
                  <a:pt x="1393087" y="2676997"/>
                </a:cubicBezTo>
                <a:cubicBezTo>
                  <a:pt x="1393087" y="2676997"/>
                  <a:pt x="1393087" y="2673624"/>
                  <a:pt x="1396459" y="2670252"/>
                </a:cubicBezTo>
                <a:cubicBezTo>
                  <a:pt x="1389714" y="2670252"/>
                  <a:pt x="1382969" y="2670252"/>
                  <a:pt x="1372853" y="2670252"/>
                </a:cubicBezTo>
                <a:cubicBezTo>
                  <a:pt x="1366108" y="2670252"/>
                  <a:pt x="1355990" y="2670252"/>
                  <a:pt x="1345873" y="2670252"/>
                </a:cubicBezTo>
                <a:cubicBezTo>
                  <a:pt x="1329012" y="2673624"/>
                  <a:pt x="1312149" y="2673624"/>
                  <a:pt x="1302032" y="2670252"/>
                </a:cubicBezTo>
                <a:cubicBezTo>
                  <a:pt x="1325639" y="2670252"/>
                  <a:pt x="1352618" y="2670252"/>
                  <a:pt x="1376224" y="2666880"/>
                </a:cubicBezTo>
                <a:cubicBezTo>
                  <a:pt x="1399832" y="2663507"/>
                  <a:pt x="1426810" y="2660135"/>
                  <a:pt x="1443673" y="2656764"/>
                </a:cubicBezTo>
                <a:cubicBezTo>
                  <a:pt x="1507749" y="2639902"/>
                  <a:pt x="1578569" y="2629786"/>
                  <a:pt x="1642645" y="2606181"/>
                </a:cubicBezTo>
                <a:cubicBezTo>
                  <a:pt x="1703348" y="2596065"/>
                  <a:pt x="1760679" y="2572460"/>
                  <a:pt x="1818010" y="2538739"/>
                </a:cubicBezTo>
                <a:cubicBezTo>
                  <a:pt x="1814638" y="2535367"/>
                  <a:pt x="1801148" y="2542112"/>
                  <a:pt x="1797775" y="2538739"/>
                </a:cubicBezTo>
                <a:cubicBezTo>
                  <a:pt x="1834871" y="2521879"/>
                  <a:pt x="1851734" y="2515134"/>
                  <a:pt x="1885458" y="2494901"/>
                </a:cubicBezTo>
                <a:cubicBezTo>
                  <a:pt x="1885458" y="2491530"/>
                  <a:pt x="1882085" y="2494901"/>
                  <a:pt x="1875340" y="2494901"/>
                </a:cubicBezTo>
                <a:cubicBezTo>
                  <a:pt x="1871969" y="2505018"/>
                  <a:pt x="1844989" y="2508391"/>
                  <a:pt x="1844989" y="2511763"/>
                </a:cubicBezTo>
                <a:cubicBezTo>
                  <a:pt x="1831499" y="2515134"/>
                  <a:pt x="1814638" y="2521879"/>
                  <a:pt x="1801148" y="2528622"/>
                </a:cubicBezTo>
                <a:cubicBezTo>
                  <a:pt x="1784285" y="2535367"/>
                  <a:pt x="1770795" y="2542112"/>
                  <a:pt x="1753934" y="2545484"/>
                </a:cubicBezTo>
                <a:cubicBezTo>
                  <a:pt x="1750561" y="2545484"/>
                  <a:pt x="1760679" y="2545484"/>
                  <a:pt x="1750561" y="2552227"/>
                </a:cubicBezTo>
                <a:cubicBezTo>
                  <a:pt x="1750561" y="2548855"/>
                  <a:pt x="1743816" y="2548855"/>
                  <a:pt x="1737073" y="2552227"/>
                </a:cubicBezTo>
                <a:cubicBezTo>
                  <a:pt x="1730328" y="2555600"/>
                  <a:pt x="1720210" y="2558972"/>
                  <a:pt x="1716838" y="2562344"/>
                </a:cubicBezTo>
                <a:cubicBezTo>
                  <a:pt x="1726955" y="2552227"/>
                  <a:pt x="1686485" y="2569088"/>
                  <a:pt x="1672996" y="2572460"/>
                </a:cubicBezTo>
                <a:lnTo>
                  <a:pt x="1675448" y="2570315"/>
                </a:lnTo>
                <a:lnTo>
                  <a:pt x="1679741" y="2569088"/>
                </a:lnTo>
                <a:cubicBezTo>
                  <a:pt x="1679741" y="2569088"/>
                  <a:pt x="1678054" y="2569088"/>
                  <a:pt x="1676368" y="2569510"/>
                </a:cubicBezTo>
                <a:lnTo>
                  <a:pt x="1675448" y="2570315"/>
                </a:lnTo>
                <a:lnTo>
                  <a:pt x="1656134" y="2575833"/>
                </a:lnTo>
                <a:cubicBezTo>
                  <a:pt x="1652763" y="2579205"/>
                  <a:pt x="1656134" y="2572460"/>
                  <a:pt x="1652763" y="2572460"/>
                </a:cubicBezTo>
                <a:cubicBezTo>
                  <a:pt x="1639273" y="2579205"/>
                  <a:pt x="1625783" y="2579205"/>
                  <a:pt x="1615665" y="2582577"/>
                </a:cubicBezTo>
                <a:cubicBezTo>
                  <a:pt x="1602175" y="2582577"/>
                  <a:pt x="1592059" y="2585948"/>
                  <a:pt x="1578569" y="2592693"/>
                </a:cubicBezTo>
                <a:cubicBezTo>
                  <a:pt x="1578569" y="2589321"/>
                  <a:pt x="1571824" y="2589321"/>
                  <a:pt x="1571824" y="2585948"/>
                </a:cubicBezTo>
                <a:cubicBezTo>
                  <a:pt x="1565079" y="2589321"/>
                  <a:pt x="1554963" y="2592693"/>
                  <a:pt x="1554963" y="2589321"/>
                </a:cubicBezTo>
                <a:cubicBezTo>
                  <a:pt x="1551590" y="2589321"/>
                  <a:pt x="1544845" y="2592693"/>
                  <a:pt x="1551590" y="2592693"/>
                </a:cubicBezTo>
                <a:cubicBezTo>
                  <a:pt x="1551590" y="2596065"/>
                  <a:pt x="1544845" y="2592693"/>
                  <a:pt x="1538100" y="2596065"/>
                </a:cubicBezTo>
                <a:cubicBezTo>
                  <a:pt x="1531355" y="2592693"/>
                  <a:pt x="1538100" y="2592693"/>
                  <a:pt x="1531355" y="2592693"/>
                </a:cubicBezTo>
                <a:cubicBezTo>
                  <a:pt x="1521238" y="2596065"/>
                  <a:pt x="1501004" y="2596065"/>
                  <a:pt x="1501004" y="2602810"/>
                </a:cubicBezTo>
                <a:cubicBezTo>
                  <a:pt x="1494259" y="2596065"/>
                  <a:pt x="1484142" y="2599438"/>
                  <a:pt x="1467279" y="2602810"/>
                </a:cubicBezTo>
                <a:cubicBezTo>
                  <a:pt x="1470653" y="2599438"/>
                  <a:pt x="1484142" y="2599438"/>
                  <a:pt x="1490887" y="2596065"/>
                </a:cubicBezTo>
                <a:cubicBezTo>
                  <a:pt x="1494259" y="2592693"/>
                  <a:pt x="1480769" y="2592693"/>
                  <a:pt x="1474024" y="2592693"/>
                </a:cubicBezTo>
                <a:cubicBezTo>
                  <a:pt x="1477398" y="2589321"/>
                  <a:pt x="1480769" y="2589321"/>
                  <a:pt x="1487514" y="2589321"/>
                </a:cubicBezTo>
                <a:lnTo>
                  <a:pt x="1491729" y="2588478"/>
                </a:lnTo>
                <a:lnTo>
                  <a:pt x="1484142" y="2585948"/>
                </a:lnTo>
                <a:cubicBezTo>
                  <a:pt x="1474024" y="2585948"/>
                  <a:pt x="1477398" y="2589321"/>
                  <a:pt x="1463908" y="2592693"/>
                </a:cubicBezTo>
                <a:cubicBezTo>
                  <a:pt x="1457163" y="2592693"/>
                  <a:pt x="1470653" y="2592693"/>
                  <a:pt x="1467279" y="2596065"/>
                </a:cubicBezTo>
                <a:cubicBezTo>
                  <a:pt x="1457163" y="2592693"/>
                  <a:pt x="1453790" y="2592693"/>
                  <a:pt x="1443673" y="2592693"/>
                </a:cubicBezTo>
                <a:cubicBezTo>
                  <a:pt x="1450418" y="2589321"/>
                  <a:pt x="1453790" y="2589321"/>
                  <a:pt x="1453790" y="2585948"/>
                </a:cubicBezTo>
                <a:cubicBezTo>
                  <a:pt x="1453790" y="2585948"/>
                  <a:pt x="1450418" y="2585948"/>
                  <a:pt x="1450418" y="2585948"/>
                </a:cubicBezTo>
                <a:cubicBezTo>
                  <a:pt x="1440300" y="2589321"/>
                  <a:pt x="1436928" y="2585948"/>
                  <a:pt x="1423439" y="2589321"/>
                </a:cubicBezTo>
                <a:cubicBezTo>
                  <a:pt x="1430183" y="2585948"/>
                  <a:pt x="1430183" y="2582577"/>
                  <a:pt x="1413322" y="2585948"/>
                </a:cubicBezTo>
                <a:cubicBezTo>
                  <a:pt x="1406577" y="2585948"/>
                  <a:pt x="1430183" y="2582577"/>
                  <a:pt x="1433555" y="2582577"/>
                </a:cubicBezTo>
                <a:cubicBezTo>
                  <a:pt x="1416694" y="2582577"/>
                  <a:pt x="1406577" y="2582577"/>
                  <a:pt x="1386343" y="2585948"/>
                </a:cubicBezTo>
                <a:cubicBezTo>
                  <a:pt x="1386343" y="2582577"/>
                  <a:pt x="1379598" y="2582577"/>
                  <a:pt x="1393087" y="2579205"/>
                </a:cubicBezTo>
                <a:cubicBezTo>
                  <a:pt x="1376224" y="2579205"/>
                  <a:pt x="1362735" y="2582577"/>
                  <a:pt x="1359363" y="2589321"/>
                </a:cubicBezTo>
                <a:cubicBezTo>
                  <a:pt x="1349245" y="2589321"/>
                  <a:pt x="1335755" y="2585948"/>
                  <a:pt x="1332384" y="2592693"/>
                </a:cubicBezTo>
                <a:lnTo>
                  <a:pt x="1334169" y="2593288"/>
                </a:lnTo>
                <a:lnTo>
                  <a:pt x="1330698" y="2593537"/>
                </a:lnTo>
                <a:cubicBezTo>
                  <a:pt x="1327325" y="2591849"/>
                  <a:pt x="1323953" y="2589321"/>
                  <a:pt x="1318894" y="2589321"/>
                </a:cubicBezTo>
                <a:cubicBezTo>
                  <a:pt x="1315522" y="2589321"/>
                  <a:pt x="1308777" y="2592693"/>
                  <a:pt x="1315522" y="2592693"/>
                </a:cubicBezTo>
                <a:cubicBezTo>
                  <a:pt x="1312149" y="2592693"/>
                  <a:pt x="1302032" y="2589321"/>
                  <a:pt x="1312149" y="2589321"/>
                </a:cubicBezTo>
                <a:cubicBezTo>
                  <a:pt x="1305404" y="2585948"/>
                  <a:pt x="1288543" y="2592693"/>
                  <a:pt x="1291914" y="2585948"/>
                </a:cubicBezTo>
                <a:cubicBezTo>
                  <a:pt x="1285170" y="2585948"/>
                  <a:pt x="1288543" y="2589321"/>
                  <a:pt x="1285170" y="2592693"/>
                </a:cubicBezTo>
                <a:cubicBezTo>
                  <a:pt x="1278425" y="2592693"/>
                  <a:pt x="1258190" y="2589321"/>
                  <a:pt x="1251445" y="2589321"/>
                </a:cubicBezTo>
                <a:cubicBezTo>
                  <a:pt x="1254818" y="2585948"/>
                  <a:pt x="1264935" y="2589321"/>
                  <a:pt x="1275053" y="2589321"/>
                </a:cubicBezTo>
                <a:cubicBezTo>
                  <a:pt x="1275053" y="2585948"/>
                  <a:pt x="1271680" y="2585948"/>
                  <a:pt x="1268308" y="2585948"/>
                </a:cubicBezTo>
                <a:cubicBezTo>
                  <a:pt x="1275053" y="2582577"/>
                  <a:pt x="1278425" y="2585948"/>
                  <a:pt x="1278425" y="2585948"/>
                </a:cubicBezTo>
                <a:cubicBezTo>
                  <a:pt x="1288543" y="2585948"/>
                  <a:pt x="1285170" y="2585948"/>
                  <a:pt x="1288543" y="2582577"/>
                </a:cubicBezTo>
                <a:cubicBezTo>
                  <a:pt x="1237957" y="2585948"/>
                  <a:pt x="1160392" y="2572460"/>
                  <a:pt x="1109804" y="2569088"/>
                </a:cubicBezTo>
                <a:cubicBezTo>
                  <a:pt x="1116549" y="2562344"/>
                  <a:pt x="1062592" y="2558972"/>
                  <a:pt x="1055847" y="2558972"/>
                </a:cubicBezTo>
                <a:cubicBezTo>
                  <a:pt x="1052474" y="2558972"/>
                  <a:pt x="1052474" y="2555600"/>
                  <a:pt x="1049102" y="2555600"/>
                </a:cubicBezTo>
                <a:cubicBezTo>
                  <a:pt x="1042357" y="2558972"/>
                  <a:pt x="1038984" y="2552227"/>
                  <a:pt x="1028868" y="2552227"/>
                </a:cubicBezTo>
                <a:cubicBezTo>
                  <a:pt x="1018749" y="2548855"/>
                  <a:pt x="1038984" y="2555600"/>
                  <a:pt x="1035612" y="2548855"/>
                </a:cubicBezTo>
                <a:cubicBezTo>
                  <a:pt x="1025494" y="2545484"/>
                  <a:pt x="1022123" y="2552227"/>
                  <a:pt x="1012005" y="2545484"/>
                </a:cubicBezTo>
                <a:cubicBezTo>
                  <a:pt x="1012005" y="2545484"/>
                  <a:pt x="1015378" y="2545484"/>
                  <a:pt x="1018749" y="2545484"/>
                </a:cubicBezTo>
                <a:cubicBezTo>
                  <a:pt x="1008633" y="2542112"/>
                  <a:pt x="985027" y="2535367"/>
                  <a:pt x="985027" y="2542112"/>
                </a:cubicBezTo>
                <a:cubicBezTo>
                  <a:pt x="978282" y="2535367"/>
                  <a:pt x="981653" y="2531996"/>
                  <a:pt x="968164" y="2525251"/>
                </a:cubicBezTo>
                <a:cubicBezTo>
                  <a:pt x="958047" y="2521879"/>
                  <a:pt x="961419" y="2528622"/>
                  <a:pt x="951302" y="2525251"/>
                </a:cubicBezTo>
                <a:cubicBezTo>
                  <a:pt x="951302" y="2521879"/>
                  <a:pt x="934439" y="2515134"/>
                  <a:pt x="927694" y="2515134"/>
                </a:cubicBezTo>
                <a:cubicBezTo>
                  <a:pt x="924323" y="2505018"/>
                  <a:pt x="890598" y="2501646"/>
                  <a:pt x="880482" y="2494901"/>
                </a:cubicBezTo>
                <a:cubicBezTo>
                  <a:pt x="870364" y="2491530"/>
                  <a:pt x="856874" y="2488158"/>
                  <a:pt x="840013" y="2481413"/>
                </a:cubicBezTo>
                <a:cubicBezTo>
                  <a:pt x="826523" y="2474670"/>
                  <a:pt x="813033" y="2467925"/>
                  <a:pt x="809662" y="2467925"/>
                </a:cubicBezTo>
                <a:cubicBezTo>
                  <a:pt x="816407" y="2464553"/>
                  <a:pt x="819778" y="2467925"/>
                  <a:pt x="823151" y="2471297"/>
                </a:cubicBezTo>
                <a:cubicBezTo>
                  <a:pt x="826523" y="2472982"/>
                  <a:pt x="825681" y="2472140"/>
                  <a:pt x="825681" y="2471297"/>
                </a:cubicBezTo>
                <a:lnTo>
                  <a:pt x="833268" y="2471297"/>
                </a:lnTo>
                <a:lnTo>
                  <a:pt x="833268" y="2478041"/>
                </a:lnTo>
                <a:cubicBezTo>
                  <a:pt x="833268" y="2474670"/>
                  <a:pt x="836641" y="2478041"/>
                  <a:pt x="840013" y="2478041"/>
                </a:cubicBezTo>
                <a:cubicBezTo>
                  <a:pt x="846758" y="2481413"/>
                  <a:pt x="850129" y="2481413"/>
                  <a:pt x="856874" y="2484785"/>
                </a:cubicBezTo>
                <a:cubicBezTo>
                  <a:pt x="856874" y="2484785"/>
                  <a:pt x="860247" y="2484785"/>
                  <a:pt x="860247" y="2484785"/>
                </a:cubicBezTo>
                <a:cubicBezTo>
                  <a:pt x="860247" y="2481413"/>
                  <a:pt x="853503" y="2478041"/>
                  <a:pt x="843384" y="2474670"/>
                </a:cubicBezTo>
                <a:lnTo>
                  <a:pt x="833268" y="2471297"/>
                </a:lnTo>
                <a:lnTo>
                  <a:pt x="823151" y="2467925"/>
                </a:lnTo>
                <a:lnTo>
                  <a:pt x="815970" y="2463138"/>
                </a:lnTo>
                <a:lnTo>
                  <a:pt x="819778" y="2464553"/>
                </a:lnTo>
                <a:cubicBezTo>
                  <a:pt x="819778" y="2464553"/>
                  <a:pt x="819778" y="2464553"/>
                  <a:pt x="819778" y="2461180"/>
                </a:cubicBezTo>
                <a:cubicBezTo>
                  <a:pt x="813033" y="2457808"/>
                  <a:pt x="813033" y="2461180"/>
                  <a:pt x="806288" y="2457808"/>
                </a:cubicBezTo>
                <a:cubicBezTo>
                  <a:pt x="819778" y="2457808"/>
                  <a:pt x="799543" y="2451064"/>
                  <a:pt x="789427" y="2447692"/>
                </a:cubicBezTo>
                <a:cubicBezTo>
                  <a:pt x="789427" y="2444320"/>
                  <a:pt x="809662" y="2454437"/>
                  <a:pt x="819778" y="2457808"/>
                </a:cubicBezTo>
                <a:cubicBezTo>
                  <a:pt x="816407" y="2451064"/>
                  <a:pt x="816407" y="2454437"/>
                  <a:pt x="809662" y="2447692"/>
                </a:cubicBezTo>
                <a:cubicBezTo>
                  <a:pt x="813033" y="2451064"/>
                  <a:pt x="799543" y="2447692"/>
                  <a:pt x="786054" y="2444320"/>
                </a:cubicBezTo>
                <a:cubicBezTo>
                  <a:pt x="772564" y="2437575"/>
                  <a:pt x="759074" y="2430832"/>
                  <a:pt x="755703" y="2427459"/>
                </a:cubicBezTo>
                <a:cubicBezTo>
                  <a:pt x="735468" y="2420716"/>
                  <a:pt x="705117" y="2400483"/>
                  <a:pt x="691627" y="2397111"/>
                </a:cubicBezTo>
                <a:cubicBezTo>
                  <a:pt x="694999" y="2400483"/>
                  <a:pt x="698372" y="2403854"/>
                  <a:pt x="705117" y="2407227"/>
                </a:cubicBezTo>
                <a:cubicBezTo>
                  <a:pt x="708489" y="2410599"/>
                  <a:pt x="698372" y="2403854"/>
                  <a:pt x="694999" y="2403854"/>
                </a:cubicBezTo>
                <a:cubicBezTo>
                  <a:pt x="691627" y="2403854"/>
                  <a:pt x="698372" y="2407227"/>
                  <a:pt x="701744" y="2410599"/>
                </a:cubicBezTo>
                <a:cubicBezTo>
                  <a:pt x="705117" y="2407227"/>
                  <a:pt x="711862" y="2417342"/>
                  <a:pt x="711862" y="2413971"/>
                </a:cubicBezTo>
                <a:cubicBezTo>
                  <a:pt x="715233" y="2413971"/>
                  <a:pt x="715233" y="2417342"/>
                  <a:pt x="715233" y="2417342"/>
                </a:cubicBezTo>
                <a:cubicBezTo>
                  <a:pt x="715233" y="2417342"/>
                  <a:pt x="715233" y="2417342"/>
                  <a:pt x="701744" y="2413971"/>
                </a:cubicBezTo>
                <a:cubicBezTo>
                  <a:pt x="701744" y="2413971"/>
                  <a:pt x="718607" y="2420716"/>
                  <a:pt x="715233" y="2424087"/>
                </a:cubicBezTo>
                <a:cubicBezTo>
                  <a:pt x="701744" y="2413971"/>
                  <a:pt x="694999" y="2410599"/>
                  <a:pt x="688254" y="2407227"/>
                </a:cubicBezTo>
                <a:cubicBezTo>
                  <a:pt x="684882" y="2407227"/>
                  <a:pt x="684882" y="2403854"/>
                  <a:pt x="678137" y="2400483"/>
                </a:cubicBezTo>
                <a:cubicBezTo>
                  <a:pt x="674764" y="2400483"/>
                  <a:pt x="668021" y="2397111"/>
                  <a:pt x="661276" y="2393738"/>
                </a:cubicBezTo>
                <a:cubicBezTo>
                  <a:pt x="664648" y="2390366"/>
                  <a:pt x="671393" y="2393738"/>
                  <a:pt x="668021" y="2390366"/>
                </a:cubicBezTo>
                <a:cubicBezTo>
                  <a:pt x="678137" y="2393738"/>
                  <a:pt x="678137" y="2397111"/>
                  <a:pt x="684882" y="2397111"/>
                </a:cubicBezTo>
                <a:cubicBezTo>
                  <a:pt x="681509" y="2390366"/>
                  <a:pt x="681509" y="2390366"/>
                  <a:pt x="681509" y="2386994"/>
                </a:cubicBezTo>
                <a:cubicBezTo>
                  <a:pt x="678137" y="2386994"/>
                  <a:pt x="681509" y="2386994"/>
                  <a:pt x="681509" y="2390366"/>
                </a:cubicBezTo>
                <a:cubicBezTo>
                  <a:pt x="674764" y="2390366"/>
                  <a:pt x="661276" y="2373505"/>
                  <a:pt x="657903" y="2380250"/>
                </a:cubicBezTo>
                <a:cubicBezTo>
                  <a:pt x="654531" y="2373505"/>
                  <a:pt x="654531" y="2373505"/>
                  <a:pt x="647786" y="2370133"/>
                </a:cubicBezTo>
                <a:cubicBezTo>
                  <a:pt x="649472" y="2370133"/>
                  <a:pt x="646943" y="2367604"/>
                  <a:pt x="645256" y="2365918"/>
                </a:cubicBezTo>
                <a:lnTo>
                  <a:pt x="644193" y="2364677"/>
                </a:lnTo>
                <a:lnTo>
                  <a:pt x="647786" y="2366761"/>
                </a:lnTo>
                <a:cubicBezTo>
                  <a:pt x="645257" y="2365075"/>
                  <a:pt x="644203" y="2364443"/>
                  <a:pt x="643992" y="2364443"/>
                </a:cubicBezTo>
                <a:lnTo>
                  <a:pt x="644193" y="2364677"/>
                </a:lnTo>
                <a:lnTo>
                  <a:pt x="626708" y="2354537"/>
                </a:lnTo>
                <a:cubicBezTo>
                  <a:pt x="618277" y="2349900"/>
                  <a:pt x="609003" y="2344842"/>
                  <a:pt x="600572" y="2339784"/>
                </a:cubicBezTo>
                <a:cubicBezTo>
                  <a:pt x="617434" y="2346528"/>
                  <a:pt x="603944" y="2336412"/>
                  <a:pt x="587082" y="2322924"/>
                </a:cubicBezTo>
                <a:cubicBezTo>
                  <a:pt x="570221" y="2312807"/>
                  <a:pt x="546613" y="2295946"/>
                  <a:pt x="539868" y="2292574"/>
                </a:cubicBezTo>
                <a:cubicBezTo>
                  <a:pt x="533123" y="2285829"/>
                  <a:pt x="523007" y="2275713"/>
                  <a:pt x="509517" y="2268970"/>
                </a:cubicBezTo>
                <a:cubicBezTo>
                  <a:pt x="499401" y="2258853"/>
                  <a:pt x="485911" y="2248736"/>
                  <a:pt x="479166" y="2241992"/>
                </a:cubicBezTo>
                <a:cubicBezTo>
                  <a:pt x="479166" y="2238620"/>
                  <a:pt x="472421" y="2231877"/>
                  <a:pt x="465676" y="2225132"/>
                </a:cubicBezTo>
                <a:cubicBezTo>
                  <a:pt x="458932" y="2221760"/>
                  <a:pt x="475793" y="2238620"/>
                  <a:pt x="465676" y="2231877"/>
                </a:cubicBezTo>
                <a:cubicBezTo>
                  <a:pt x="465676" y="2228503"/>
                  <a:pt x="462303" y="2225132"/>
                  <a:pt x="455558" y="2218387"/>
                </a:cubicBezTo>
                <a:cubicBezTo>
                  <a:pt x="455558" y="2218387"/>
                  <a:pt x="458932" y="2218387"/>
                  <a:pt x="458932" y="2218387"/>
                </a:cubicBezTo>
                <a:cubicBezTo>
                  <a:pt x="448813" y="2215015"/>
                  <a:pt x="438697" y="2201527"/>
                  <a:pt x="435324" y="2194782"/>
                </a:cubicBezTo>
                <a:cubicBezTo>
                  <a:pt x="425207" y="2184666"/>
                  <a:pt x="415091" y="2174549"/>
                  <a:pt x="404973" y="2164433"/>
                </a:cubicBezTo>
                <a:cubicBezTo>
                  <a:pt x="398228" y="2154318"/>
                  <a:pt x="388111" y="2144201"/>
                  <a:pt x="381366" y="2137456"/>
                </a:cubicBezTo>
                <a:cubicBezTo>
                  <a:pt x="384738" y="2137456"/>
                  <a:pt x="374621" y="2120597"/>
                  <a:pt x="371248" y="2127340"/>
                </a:cubicBezTo>
                <a:cubicBezTo>
                  <a:pt x="367877" y="2120597"/>
                  <a:pt x="364503" y="2117223"/>
                  <a:pt x="371248" y="2117223"/>
                </a:cubicBezTo>
                <a:cubicBezTo>
                  <a:pt x="357758" y="2103735"/>
                  <a:pt x="354387" y="2096990"/>
                  <a:pt x="340897" y="2083502"/>
                </a:cubicBezTo>
                <a:cubicBezTo>
                  <a:pt x="340897" y="2086876"/>
                  <a:pt x="351014" y="2100364"/>
                  <a:pt x="357758" y="2103735"/>
                </a:cubicBezTo>
                <a:cubicBezTo>
                  <a:pt x="361132" y="2113852"/>
                  <a:pt x="344269" y="2090247"/>
                  <a:pt x="340897" y="2090247"/>
                </a:cubicBezTo>
                <a:cubicBezTo>
                  <a:pt x="340897" y="2090247"/>
                  <a:pt x="340897" y="2090247"/>
                  <a:pt x="340897" y="2086876"/>
                </a:cubicBezTo>
                <a:cubicBezTo>
                  <a:pt x="334152" y="2080131"/>
                  <a:pt x="330780" y="2073386"/>
                  <a:pt x="317291" y="2059898"/>
                </a:cubicBezTo>
                <a:lnTo>
                  <a:pt x="310239" y="2044034"/>
                </a:lnTo>
                <a:lnTo>
                  <a:pt x="310239" y="2044091"/>
                </a:lnTo>
                <a:lnTo>
                  <a:pt x="305868" y="2047373"/>
                </a:lnTo>
                <a:lnTo>
                  <a:pt x="311810" y="2059476"/>
                </a:lnTo>
                <a:cubicBezTo>
                  <a:pt x="317291" y="2067485"/>
                  <a:pt x="324036" y="2075073"/>
                  <a:pt x="330780" y="2080131"/>
                </a:cubicBezTo>
                <a:cubicBezTo>
                  <a:pt x="330780" y="2083502"/>
                  <a:pt x="327407" y="2080131"/>
                  <a:pt x="324036" y="2080131"/>
                </a:cubicBezTo>
                <a:cubicBezTo>
                  <a:pt x="324036" y="2083502"/>
                  <a:pt x="340897" y="2096990"/>
                  <a:pt x="337525" y="2096990"/>
                </a:cubicBezTo>
                <a:cubicBezTo>
                  <a:pt x="340897" y="2100364"/>
                  <a:pt x="340897" y="2100364"/>
                  <a:pt x="347642" y="2107107"/>
                </a:cubicBezTo>
                <a:cubicBezTo>
                  <a:pt x="344269" y="2107107"/>
                  <a:pt x="340897" y="2103735"/>
                  <a:pt x="340897" y="2103735"/>
                </a:cubicBezTo>
                <a:cubicBezTo>
                  <a:pt x="340897" y="2110480"/>
                  <a:pt x="347642" y="2113852"/>
                  <a:pt x="354387" y="2123968"/>
                </a:cubicBezTo>
                <a:cubicBezTo>
                  <a:pt x="351014" y="2120597"/>
                  <a:pt x="347642" y="2117223"/>
                  <a:pt x="344269" y="2117223"/>
                </a:cubicBezTo>
                <a:cubicBezTo>
                  <a:pt x="337525" y="2103735"/>
                  <a:pt x="324036" y="2090247"/>
                  <a:pt x="320662" y="2090247"/>
                </a:cubicBezTo>
                <a:cubicBezTo>
                  <a:pt x="317291" y="2083502"/>
                  <a:pt x="320662" y="2083502"/>
                  <a:pt x="317291" y="2076759"/>
                </a:cubicBezTo>
                <a:cubicBezTo>
                  <a:pt x="310546" y="2070014"/>
                  <a:pt x="310546" y="2073386"/>
                  <a:pt x="303801" y="2070014"/>
                </a:cubicBezTo>
                <a:cubicBezTo>
                  <a:pt x="300428" y="2063269"/>
                  <a:pt x="300428" y="2059898"/>
                  <a:pt x="293683" y="2049781"/>
                </a:cubicBezTo>
                <a:cubicBezTo>
                  <a:pt x="293683" y="2048095"/>
                  <a:pt x="294527" y="2049781"/>
                  <a:pt x="295791" y="2051467"/>
                </a:cubicBezTo>
                <a:lnTo>
                  <a:pt x="296242" y="2051632"/>
                </a:lnTo>
                <a:lnTo>
                  <a:pt x="293963" y="2040225"/>
                </a:lnTo>
                <a:lnTo>
                  <a:pt x="293683" y="2039665"/>
                </a:lnTo>
                <a:cubicBezTo>
                  <a:pt x="290311" y="2039665"/>
                  <a:pt x="297056" y="2049781"/>
                  <a:pt x="290311" y="2043038"/>
                </a:cubicBezTo>
                <a:lnTo>
                  <a:pt x="287997" y="2035582"/>
                </a:lnTo>
                <a:lnTo>
                  <a:pt x="286647" y="2040716"/>
                </a:lnTo>
                <a:cubicBezTo>
                  <a:pt x="283277" y="2030595"/>
                  <a:pt x="283277" y="2027220"/>
                  <a:pt x="279907" y="2020472"/>
                </a:cubicBezTo>
                <a:lnTo>
                  <a:pt x="282957" y="2022507"/>
                </a:lnTo>
                <a:lnTo>
                  <a:pt x="280453" y="2016664"/>
                </a:lnTo>
                <a:lnTo>
                  <a:pt x="276537" y="2013724"/>
                </a:lnTo>
                <a:lnTo>
                  <a:pt x="277044" y="2012910"/>
                </a:lnTo>
                <a:lnTo>
                  <a:pt x="276822" y="2012688"/>
                </a:lnTo>
                <a:cubicBezTo>
                  <a:pt x="270077" y="2012688"/>
                  <a:pt x="280193" y="2019433"/>
                  <a:pt x="276822" y="2019433"/>
                </a:cubicBezTo>
                <a:cubicBezTo>
                  <a:pt x="270077" y="2009317"/>
                  <a:pt x="270077" y="2002572"/>
                  <a:pt x="259959" y="1995827"/>
                </a:cubicBezTo>
                <a:cubicBezTo>
                  <a:pt x="259959" y="1999200"/>
                  <a:pt x="266703" y="2002572"/>
                  <a:pt x="270077" y="2009317"/>
                </a:cubicBezTo>
                <a:cubicBezTo>
                  <a:pt x="270077" y="2016060"/>
                  <a:pt x="263332" y="1999200"/>
                  <a:pt x="259959" y="1999200"/>
                </a:cubicBezTo>
                <a:cubicBezTo>
                  <a:pt x="259959" y="1992455"/>
                  <a:pt x="253215" y="1985712"/>
                  <a:pt x="246470" y="1975595"/>
                </a:cubicBezTo>
                <a:cubicBezTo>
                  <a:pt x="249842" y="1975595"/>
                  <a:pt x="253215" y="1985712"/>
                  <a:pt x="256587" y="1985712"/>
                </a:cubicBezTo>
                <a:cubicBezTo>
                  <a:pt x="263332" y="1992455"/>
                  <a:pt x="280193" y="2009317"/>
                  <a:pt x="273448" y="2005943"/>
                </a:cubicBezTo>
                <a:cubicBezTo>
                  <a:pt x="273448" y="2012688"/>
                  <a:pt x="276822" y="2012688"/>
                  <a:pt x="276822" y="2009317"/>
                </a:cubicBezTo>
                <a:cubicBezTo>
                  <a:pt x="280193" y="2009317"/>
                  <a:pt x="270077" y="1992455"/>
                  <a:pt x="266703" y="1992455"/>
                </a:cubicBezTo>
                <a:cubicBezTo>
                  <a:pt x="266703" y="1985712"/>
                  <a:pt x="273448" y="1999200"/>
                  <a:pt x="273448" y="1989084"/>
                </a:cubicBezTo>
                <a:cubicBezTo>
                  <a:pt x="266703" y="1985712"/>
                  <a:pt x="270077" y="1982339"/>
                  <a:pt x="266703" y="1978967"/>
                </a:cubicBezTo>
                <a:lnTo>
                  <a:pt x="263226" y="1972170"/>
                </a:lnTo>
                <a:lnTo>
                  <a:pt x="263332" y="1972222"/>
                </a:lnTo>
                <a:cubicBezTo>
                  <a:pt x="259959" y="1965479"/>
                  <a:pt x="256587" y="1962106"/>
                  <a:pt x="256587" y="1958734"/>
                </a:cubicBezTo>
                <a:cubicBezTo>
                  <a:pt x="249842" y="1958734"/>
                  <a:pt x="243097" y="1938501"/>
                  <a:pt x="236352" y="1928385"/>
                </a:cubicBezTo>
                <a:cubicBezTo>
                  <a:pt x="232981" y="1928385"/>
                  <a:pt x="243097" y="1938501"/>
                  <a:pt x="236352" y="1938501"/>
                </a:cubicBezTo>
                <a:cubicBezTo>
                  <a:pt x="239726" y="1948618"/>
                  <a:pt x="239726" y="1938501"/>
                  <a:pt x="243097" y="1948618"/>
                </a:cubicBezTo>
                <a:cubicBezTo>
                  <a:pt x="239726" y="1948618"/>
                  <a:pt x="246470" y="1955362"/>
                  <a:pt x="239726" y="1955362"/>
                </a:cubicBezTo>
                <a:cubicBezTo>
                  <a:pt x="239726" y="1955362"/>
                  <a:pt x="236352" y="1948618"/>
                  <a:pt x="236352" y="1951991"/>
                </a:cubicBezTo>
                <a:cubicBezTo>
                  <a:pt x="229608" y="1941874"/>
                  <a:pt x="226236" y="1931758"/>
                  <a:pt x="222863" y="1925013"/>
                </a:cubicBezTo>
                <a:cubicBezTo>
                  <a:pt x="219491" y="1914896"/>
                  <a:pt x="216118" y="1908153"/>
                  <a:pt x="216118" y="1898037"/>
                </a:cubicBezTo>
                <a:cubicBezTo>
                  <a:pt x="211060" y="1892978"/>
                  <a:pt x="204315" y="1881175"/>
                  <a:pt x="199256" y="1868951"/>
                </a:cubicBezTo>
                <a:lnTo>
                  <a:pt x="197632" y="1861337"/>
                </a:lnTo>
                <a:lnTo>
                  <a:pt x="209373" y="1881175"/>
                </a:lnTo>
                <a:cubicBezTo>
                  <a:pt x="216118" y="1894663"/>
                  <a:pt x="219491" y="1908153"/>
                  <a:pt x="226236" y="1918270"/>
                </a:cubicBezTo>
                <a:cubicBezTo>
                  <a:pt x="229608" y="1914896"/>
                  <a:pt x="222863" y="1904780"/>
                  <a:pt x="229608" y="1908153"/>
                </a:cubicBezTo>
                <a:cubicBezTo>
                  <a:pt x="226236" y="1901408"/>
                  <a:pt x="222863" y="1901408"/>
                  <a:pt x="222863" y="1904780"/>
                </a:cubicBezTo>
                <a:cubicBezTo>
                  <a:pt x="222863" y="1904780"/>
                  <a:pt x="222863" y="1904780"/>
                  <a:pt x="216118" y="1891292"/>
                </a:cubicBezTo>
                <a:lnTo>
                  <a:pt x="217867" y="1891292"/>
                </a:lnTo>
                <a:lnTo>
                  <a:pt x="218106" y="1888754"/>
                </a:lnTo>
                <a:lnTo>
                  <a:pt x="199256" y="1854199"/>
                </a:lnTo>
                <a:cubicBezTo>
                  <a:pt x="199256" y="1847454"/>
                  <a:pt x="195883" y="1840711"/>
                  <a:pt x="192511" y="1830594"/>
                </a:cubicBezTo>
                <a:cubicBezTo>
                  <a:pt x="189138" y="1823849"/>
                  <a:pt x="185767" y="1817105"/>
                  <a:pt x="185767" y="1806990"/>
                </a:cubicBezTo>
                <a:cubicBezTo>
                  <a:pt x="179022" y="1800245"/>
                  <a:pt x="179022" y="1806990"/>
                  <a:pt x="179022" y="1810361"/>
                </a:cubicBezTo>
                <a:cubicBezTo>
                  <a:pt x="175650" y="1803616"/>
                  <a:pt x="175650" y="1803616"/>
                  <a:pt x="172277" y="1800245"/>
                </a:cubicBezTo>
                <a:cubicBezTo>
                  <a:pt x="179022" y="1806990"/>
                  <a:pt x="175650" y="1796873"/>
                  <a:pt x="179022" y="1796873"/>
                </a:cubicBezTo>
                <a:cubicBezTo>
                  <a:pt x="172277" y="1790128"/>
                  <a:pt x="172277" y="1786757"/>
                  <a:pt x="168905" y="1769895"/>
                </a:cubicBezTo>
                <a:cubicBezTo>
                  <a:pt x="172277" y="1776640"/>
                  <a:pt x="168905" y="1759779"/>
                  <a:pt x="172277" y="1759779"/>
                </a:cubicBezTo>
                <a:cubicBezTo>
                  <a:pt x="165532" y="1742919"/>
                  <a:pt x="165532" y="1742919"/>
                  <a:pt x="158787" y="1726058"/>
                </a:cubicBezTo>
                <a:cubicBezTo>
                  <a:pt x="155415" y="1715941"/>
                  <a:pt x="155415" y="1726058"/>
                  <a:pt x="152042" y="1722686"/>
                </a:cubicBezTo>
                <a:cubicBezTo>
                  <a:pt x="152042" y="1715941"/>
                  <a:pt x="152042" y="1709198"/>
                  <a:pt x="152042" y="1709198"/>
                </a:cubicBezTo>
                <a:cubicBezTo>
                  <a:pt x="148671" y="1702453"/>
                  <a:pt x="152042" y="1709198"/>
                  <a:pt x="148671" y="1712569"/>
                </a:cubicBezTo>
                <a:cubicBezTo>
                  <a:pt x="141926" y="1695710"/>
                  <a:pt x="148671" y="1692336"/>
                  <a:pt x="141926" y="1678848"/>
                </a:cubicBezTo>
                <a:cubicBezTo>
                  <a:pt x="141926" y="1678848"/>
                  <a:pt x="145297" y="1682220"/>
                  <a:pt x="145297" y="1682220"/>
                </a:cubicBezTo>
                <a:cubicBezTo>
                  <a:pt x="141926" y="1672105"/>
                  <a:pt x="141926" y="1665360"/>
                  <a:pt x="138553" y="1645127"/>
                </a:cubicBezTo>
                <a:cubicBezTo>
                  <a:pt x="135181" y="1645127"/>
                  <a:pt x="138553" y="1648499"/>
                  <a:pt x="138553" y="1651872"/>
                </a:cubicBezTo>
                <a:cubicBezTo>
                  <a:pt x="135181" y="1648499"/>
                  <a:pt x="135181" y="1645127"/>
                  <a:pt x="131808" y="1635011"/>
                </a:cubicBezTo>
                <a:cubicBezTo>
                  <a:pt x="131808" y="1635011"/>
                  <a:pt x="135181" y="1635011"/>
                  <a:pt x="135181" y="1638384"/>
                </a:cubicBezTo>
                <a:cubicBezTo>
                  <a:pt x="135181" y="1631639"/>
                  <a:pt x="135181" y="1624894"/>
                  <a:pt x="131808" y="1618151"/>
                </a:cubicBezTo>
                <a:cubicBezTo>
                  <a:pt x="131808" y="1608034"/>
                  <a:pt x="131808" y="1601289"/>
                  <a:pt x="128436" y="1591173"/>
                </a:cubicBezTo>
                <a:cubicBezTo>
                  <a:pt x="128436" y="1581056"/>
                  <a:pt x="128436" y="1570941"/>
                  <a:pt x="125063" y="1560825"/>
                </a:cubicBezTo>
                <a:cubicBezTo>
                  <a:pt x="125063" y="1554080"/>
                  <a:pt x="121691" y="1543963"/>
                  <a:pt x="121691" y="1537220"/>
                </a:cubicBezTo>
                <a:cubicBezTo>
                  <a:pt x="125063" y="1530475"/>
                  <a:pt x="114946" y="1493383"/>
                  <a:pt x="118318" y="1493383"/>
                </a:cubicBezTo>
                <a:lnTo>
                  <a:pt x="115587" y="1436011"/>
                </a:lnTo>
                <a:lnTo>
                  <a:pt x="114767" y="1440111"/>
                </a:lnTo>
                <a:cubicBezTo>
                  <a:pt x="113083" y="1436737"/>
                  <a:pt x="113083" y="1430832"/>
                  <a:pt x="113925" y="1425772"/>
                </a:cubicBezTo>
                <a:lnTo>
                  <a:pt x="114987" y="1423431"/>
                </a:lnTo>
                <a:lnTo>
                  <a:pt x="114946" y="1422567"/>
                </a:lnTo>
                <a:lnTo>
                  <a:pt x="115107" y="1423167"/>
                </a:lnTo>
                <a:lnTo>
                  <a:pt x="118137" y="1416493"/>
                </a:lnTo>
                <a:lnTo>
                  <a:pt x="117978" y="1415059"/>
                </a:lnTo>
                <a:lnTo>
                  <a:pt x="115883" y="1410500"/>
                </a:lnTo>
                <a:lnTo>
                  <a:pt x="116690" y="1403447"/>
                </a:lnTo>
                <a:lnTo>
                  <a:pt x="116453" y="1401308"/>
                </a:lnTo>
                <a:lnTo>
                  <a:pt x="114945" y="1387723"/>
                </a:lnTo>
                <a:lnTo>
                  <a:pt x="117945" y="1386220"/>
                </a:lnTo>
                <a:lnTo>
                  <a:pt x="118137" y="1385836"/>
                </a:lnTo>
                <a:lnTo>
                  <a:pt x="118137" y="1379376"/>
                </a:lnTo>
                <a:cubicBezTo>
                  <a:pt x="118137" y="1369253"/>
                  <a:pt x="114767" y="1386124"/>
                  <a:pt x="114767" y="1376001"/>
                </a:cubicBezTo>
                <a:cubicBezTo>
                  <a:pt x="111397" y="1376001"/>
                  <a:pt x="118137" y="1376001"/>
                  <a:pt x="118137" y="1369253"/>
                </a:cubicBezTo>
                <a:lnTo>
                  <a:pt x="114657" y="1358026"/>
                </a:lnTo>
                <a:lnTo>
                  <a:pt x="111198" y="1371857"/>
                </a:lnTo>
                <a:cubicBezTo>
                  <a:pt x="111198" y="1365860"/>
                  <a:pt x="111198" y="1362861"/>
                  <a:pt x="107451" y="1362861"/>
                </a:cubicBezTo>
                <a:lnTo>
                  <a:pt x="114427" y="1357281"/>
                </a:lnTo>
                <a:lnTo>
                  <a:pt x="114346" y="1357021"/>
                </a:lnTo>
                <a:cubicBezTo>
                  <a:pt x="113925" y="1352383"/>
                  <a:pt x="114767" y="1347320"/>
                  <a:pt x="118137" y="1342260"/>
                </a:cubicBezTo>
                <a:cubicBezTo>
                  <a:pt x="118137" y="1352383"/>
                  <a:pt x="118137" y="1362505"/>
                  <a:pt x="118137" y="1365879"/>
                </a:cubicBezTo>
                <a:cubicBezTo>
                  <a:pt x="118137" y="1352383"/>
                  <a:pt x="128249" y="1332137"/>
                  <a:pt x="128249" y="1318641"/>
                </a:cubicBezTo>
                <a:cubicBezTo>
                  <a:pt x="124877" y="1322014"/>
                  <a:pt x="124877" y="1328764"/>
                  <a:pt x="121507" y="1332137"/>
                </a:cubicBezTo>
                <a:lnTo>
                  <a:pt x="120677" y="1321548"/>
                </a:lnTo>
                <a:lnTo>
                  <a:pt x="119944" y="1324380"/>
                </a:lnTo>
                <a:lnTo>
                  <a:pt x="119944" y="1312175"/>
                </a:lnTo>
                <a:lnTo>
                  <a:pt x="119823" y="1310627"/>
                </a:lnTo>
                <a:cubicBezTo>
                  <a:pt x="119823" y="1300926"/>
                  <a:pt x="119823" y="1289960"/>
                  <a:pt x="118137" y="1281525"/>
                </a:cubicBezTo>
                <a:cubicBezTo>
                  <a:pt x="118137" y="1281525"/>
                  <a:pt x="114767" y="1284899"/>
                  <a:pt x="114767" y="1284899"/>
                </a:cubicBezTo>
                <a:cubicBezTo>
                  <a:pt x="114767" y="1271402"/>
                  <a:pt x="114767" y="1268028"/>
                  <a:pt x="118137" y="1257906"/>
                </a:cubicBezTo>
                <a:cubicBezTo>
                  <a:pt x="114767" y="1257906"/>
                  <a:pt x="114767" y="1271402"/>
                  <a:pt x="111397" y="1271402"/>
                </a:cubicBezTo>
                <a:cubicBezTo>
                  <a:pt x="111397" y="1268028"/>
                  <a:pt x="113083" y="1262123"/>
                  <a:pt x="114346" y="1256218"/>
                </a:cubicBezTo>
                <a:lnTo>
                  <a:pt x="114419" y="1253558"/>
                </a:lnTo>
                <a:lnTo>
                  <a:pt x="114767" y="1254531"/>
                </a:lnTo>
                <a:lnTo>
                  <a:pt x="114448" y="1252510"/>
                </a:lnTo>
                <a:lnTo>
                  <a:pt x="114767" y="1241035"/>
                </a:lnTo>
                <a:cubicBezTo>
                  <a:pt x="113082" y="1242721"/>
                  <a:pt x="113082" y="1244408"/>
                  <a:pt x="113503" y="1246517"/>
                </a:cubicBezTo>
                <a:lnTo>
                  <a:pt x="114448" y="1252510"/>
                </a:lnTo>
                <a:lnTo>
                  <a:pt x="114419" y="1253558"/>
                </a:lnTo>
                <a:lnTo>
                  <a:pt x="110555" y="1242721"/>
                </a:lnTo>
                <a:cubicBezTo>
                  <a:pt x="110555" y="1239347"/>
                  <a:pt x="111397" y="1235973"/>
                  <a:pt x="111397" y="1230912"/>
                </a:cubicBezTo>
                <a:cubicBezTo>
                  <a:pt x="111397" y="1244408"/>
                  <a:pt x="114767" y="1234285"/>
                  <a:pt x="118137" y="1230912"/>
                </a:cubicBezTo>
                <a:cubicBezTo>
                  <a:pt x="121507" y="1220789"/>
                  <a:pt x="118137" y="1224164"/>
                  <a:pt x="118137" y="1214041"/>
                </a:cubicBezTo>
                <a:cubicBezTo>
                  <a:pt x="121507" y="1207292"/>
                  <a:pt x="124877" y="1190421"/>
                  <a:pt x="128249" y="1183673"/>
                </a:cubicBezTo>
                <a:cubicBezTo>
                  <a:pt x="124877" y="1197170"/>
                  <a:pt x="121507" y="1210666"/>
                  <a:pt x="121507" y="1224164"/>
                </a:cubicBezTo>
                <a:lnTo>
                  <a:pt x="121507" y="1227537"/>
                </a:lnTo>
                <a:lnTo>
                  <a:pt x="121507" y="1268028"/>
                </a:lnTo>
                <a:cubicBezTo>
                  <a:pt x="121507" y="1261279"/>
                  <a:pt x="124877" y="1244408"/>
                  <a:pt x="121507" y="1227537"/>
                </a:cubicBezTo>
                <a:cubicBezTo>
                  <a:pt x="124877" y="1227537"/>
                  <a:pt x="124877" y="1214041"/>
                  <a:pt x="128249" y="1217414"/>
                </a:cubicBezTo>
                <a:cubicBezTo>
                  <a:pt x="131619" y="1190421"/>
                  <a:pt x="134989" y="1170177"/>
                  <a:pt x="134989" y="1156679"/>
                </a:cubicBezTo>
                <a:cubicBezTo>
                  <a:pt x="134989" y="1153306"/>
                  <a:pt x="138359" y="1153306"/>
                  <a:pt x="138359" y="1153306"/>
                </a:cubicBezTo>
                <a:cubicBezTo>
                  <a:pt x="138359" y="1139808"/>
                  <a:pt x="145099" y="1129686"/>
                  <a:pt x="141729" y="1116190"/>
                </a:cubicBezTo>
                <a:cubicBezTo>
                  <a:pt x="138359" y="1112815"/>
                  <a:pt x="141729" y="1129686"/>
                  <a:pt x="138359" y="1126312"/>
                </a:cubicBezTo>
                <a:cubicBezTo>
                  <a:pt x="134989" y="1119563"/>
                  <a:pt x="138359" y="1116190"/>
                  <a:pt x="141729" y="1109442"/>
                </a:cubicBezTo>
                <a:cubicBezTo>
                  <a:pt x="141729" y="1099319"/>
                  <a:pt x="138359" y="1112815"/>
                  <a:pt x="134989" y="1109442"/>
                </a:cubicBezTo>
                <a:cubicBezTo>
                  <a:pt x="138359" y="1095944"/>
                  <a:pt x="141729" y="1092571"/>
                  <a:pt x="145099" y="1085821"/>
                </a:cubicBezTo>
                <a:cubicBezTo>
                  <a:pt x="151839" y="1048706"/>
                  <a:pt x="151839" y="1038583"/>
                  <a:pt x="138359" y="1055454"/>
                </a:cubicBezTo>
                <a:cubicBezTo>
                  <a:pt x="138359" y="1065577"/>
                  <a:pt x="138359" y="1068950"/>
                  <a:pt x="141729" y="1072325"/>
                </a:cubicBezTo>
                <a:cubicBezTo>
                  <a:pt x="145099" y="1068950"/>
                  <a:pt x="141729" y="1062202"/>
                  <a:pt x="145099" y="1058827"/>
                </a:cubicBezTo>
                <a:cubicBezTo>
                  <a:pt x="145099" y="1062202"/>
                  <a:pt x="145099" y="1065577"/>
                  <a:pt x="145099" y="1072325"/>
                </a:cubicBezTo>
                <a:cubicBezTo>
                  <a:pt x="141729" y="1072325"/>
                  <a:pt x="141729" y="1075698"/>
                  <a:pt x="138359" y="1085821"/>
                </a:cubicBezTo>
                <a:cubicBezTo>
                  <a:pt x="134989" y="1082448"/>
                  <a:pt x="138359" y="1075698"/>
                  <a:pt x="138359" y="1072325"/>
                </a:cubicBezTo>
                <a:cubicBezTo>
                  <a:pt x="138359" y="1072325"/>
                  <a:pt x="138359" y="1072325"/>
                  <a:pt x="138359" y="1068950"/>
                </a:cubicBezTo>
                <a:cubicBezTo>
                  <a:pt x="134989" y="1072325"/>
                  <a:pt x="131619" y="1089196"/>
                  <a:pt x="134989" y="1089196"/>
                </a:cubicBezTo>
                <a:cubicBezTo>
                  <a:pt x="131619" y="1092571"/>
                  <a:pt x="128249" y="1112815"/>
                  <a:pt x="131619" y="1109442"/>
                </a:cubicBezTo>
                <a:cubicBezTo>
                  <a:pt x="124877" y="1116190"/>
                  <a:pt x="121507" y="1126312"/>
                  <a:pt x="121507" y="1139808"/>
                </a:cubicBezTo>
                <a:cubicBezTo>
                  <a:pt x="121507" y="1139808"/>
                  <a:pt x="124877" y="1129686"/>
                  <a:pt x="128249" y="1133060"/>
                </a:cubicBezTo>
                <a:cubicBezTo>
                  <a:pt x="124877" y="1146556"/>
                  <a:pt x="121507" y="1160054"/>
                  <a:pt x="118137" y="1173550"/>
                </a:cubicBezTo>
                <a:lnTo>
                  <a:pt x="113909" y="1177232"/>
                </a:lnTo>
                <a:lnTo>
                  <a:pt x="111760" y="1193190"/>
                </a:lnTo>
                <a:cubicBezTo>
                  <a:pt x="109574" y="1200270"/>
                  <a:pt x="106950" y="1208598"/>
                  <a:pt x="106950" y="1216928"/>
                </a:cubicBezTo>
                <a:lnTo>
                  <a:pt x="106950" y="1223591"/>
                </a:lnTo>
                <a:cubicBezTo>
                  <a:pt x="103451" y="1226923"/>
                  <a:pt x="103451" y="1236919"/>
                  <a:pt x="99953" y="1233586"/>
                </a:cubicBezTo>
                <a:lnTo>
                  <a:pt x="113868" y="1177268"/>
                </a:lnTo>
                <a:lnTo>
                  <a:pt x="108448" y="1181985"/>
                </a:lnTo>
                <a:cubicBezTo>
                  <a:pt x="105499" y="1188735"/>
                  <a:pt x="102971" y="1198858"/>
                  <a:pt x="101286" y="1210666"/>
                </a:cubicBezTo>
                <a:cubicBezTo>
                  <a:pt x="101286" y="1217414"/>
                  <a:pt x="97916" y="1220789"/>
                  <a:pt x="97916" y="1227537"/>
                </a:cubicBezTo>
                <a:cubicBezTo>
                  <a:pt x="97916" y="1234285"/>
                  <a:pt x="97916" y="1241035"/>
                  <a:pt x="94546" y="1244408"/>
                </a:cubicBezTo>
                <a:cubicBezTo>
                  <a:pt x="94546" y="1257906"/>
                  <a:pt x="94546" y="1268028"/>
                  <a:pt x="91176" y="1274776"/>
                </a:cubicBezTo>
                <a:cubicBezTo>
                  <a:pt x="91176" y="1271402"/>
                  <a:pt x="91176" y="1261279"/>
                  <a:pt x="87806" y="1261279"/>
                </a:cubicBezTo>
                <a:lnTo>
                  <a:pt x="87806" y="1279275"/>
                </a:lnTo>
                <a:lnTo>
                  <a:pt x="84436" y="1268028"/>
                </a:lnTo>
                <a:cubicBezTo>
                  <a:pt x="81064" y="1281525"/>
                  <a:pt x="84436" y="1288273"/>
                  <a:pt x="77694" y="1278150"/>
                </a:cubicBezTo>
                <a:cubicBezTo>
                  <a:pt x="77694" y="1291647"/>
                  <a:pt x="81064" y="1288273"/>
                  <a:pt x="84436" y="1288273"/>
                </a:cubicBezTo>
                <a:lnTo>
                  <a:pt x="84436" y="1298395"/>
                </a:lnTo>
                <a:lnTo>
                  <a:pt x="84436" y="1311893"/>
                </a:lnTo>
                <a:cubicBezTo>
                  <a:pt x="81064" y="1322014"/>
                  <a:pt x="77694" y="1315266"/>
                  <a:pt x="74324" y="1322014"/>
                </a:cubicBezTo>
                <a:lnTo>
                  <a:pt x="73566" y="1317454"/>
                </a:lnTo>
                <a:lnTo>
                  <a:pt x="69969" y="1319381"/>
                </a:lnTo>
                <a:lnTo>
                  <a:pt x="72520" y="1311178"/>
                </a:lnTo>
                <a:lnTo>
                  <a:pt x="70954" y="1301770"/>
                </a:lnTo>
                <a:cubicBezTo>
                  <a:pt x="70954" y="1301770"/>
                  <a:pt x="70954" y="1301770"/>
                  <a:pt x="64214" y="1301770"/>
                </a:cubicBezTo>
                <a:cubicBezTo>
                  <a:pt x="64214" y="1295021"/>
                  <a:pt x="64214" y="1295021"/>
                  <a:pt x="64214" y="1288273"/>
                </a:cubicBezTo>
                <a:cubicBezTo>
                  <a:pt x="60844" y="1298395"/>
                  <a:pt x="57474" y="1288273"/>
                  <a:pt x="57474" y="1271402"/>
                </a:cubicBezTo>
                <a:cubicBezTo>
                  <a:pt x="60844" y="1271402"/>
                  <a:pt x="60844" y="1278150"/>
                  <a:pt x="60844" y="1278150"/>
                </a:cubicBezTo>
                <a:cubicBezTo>
                  <a:pt x="64214" y="1247783"/>
                  <a:pt x="67584" y="1220789"/>
                  <a:pt x="70954" y="1197170"/>
                </a:cubicBezTo>
                <a:cubicBezTo>
                  <a:pt x="74324" y="1183673"/>
                  <a:pt x="77694" y="1173550"/>
                  <a:pt x="81064" y="1163427"/>
                </a:cubicBezTo>
                <a:cubicBezTo>
                  <a:pt x="84436" y="1149931"/>
                  <a:pt x="87806" y="1139808"/>
                  <a:pt x="91176" y="1133060"/>
                </a:cubicBezTo>
                <a:cubicBezTo>
                  <a:pt x="91176" y="1122938"/>
                  <a:pt x="87806" y="1119563"/>
                  <a:pt x="91176" y="1106067"/>
                </a:cubicBezTo>
                <a:cubicBezTo>
                  <a:pt x="94546" y="1106067"/>
                  <a:pt x="94546" y="1102692"/>
                  <a:pt x="94546" y="1099319"/>
                </a:cubicBezTo>
                <a:cubicBezTo>
                  <a:pt x="97916" y="1099319"/>
                  <a:pt x="94546" y="1102692"/>
                  <a:pt x="94546" y="1106067"/>
                </a:cubicBezTo>
                <a:cubicBezTo>
                  <a:pt x="104657" y="1092571"/>
                  <a:pt x="104657" y="1082448"/>
                  <a:pt x="114767" y="1048706"/>
                </a:cubicBezTo>
                <a:cubicBezTo>
                  <a:pt x="111397" y="1048706"/>
                  <a:pt x="108027" y="1062202"/>
                  <a:pt x="108027" y="1058827"/>
                </a:cubicBezTo>
                <a:cubicBezTo>
                  <a:pt x="111397" y="1052079"/>
                  <a:pt x="111397" y="1052079"/>
                  <a:pt x="111397" y="1045331"/>
                </a:cubicBezTo>
                <a:cubicBezTo>
                  <a:pt x="114767" y="1041957"/>
                  <a:pt x="111397" y="1045331"/>
                  <a:pt x="114767" y="1045331"/>
                </a:cubicBezTo>
                <a:cubicBezTo>
                  <a:pt x="114767" y="1031834"/>
                  <a:pt x="121507" y="1028461"/>
                  <a:pt x="124877" y="1014963"/>
                </a:cubicBezTo>
                <a:cubicBezTo>
                  <a:pt x="128249" y="1001467"/>
                  <a:pt x="124877" y="1025086"/>
                  <a:pt x="128249" y="1014963"/>
                </a:cubicBezTo>
                <a:cubicBezTo>
                  <a:pt x="128249" y="1014963"/>
                  <a:pt x="124877" y="1028461"/>
                  <a:pt x="121507" y="1035209"/>
                </a:cubicBezTo>
                <a:cubicBezTo>
                  <a:pt x="128249" y="1035209"/>
                  <a:pt x="128249" y="1014963"/>
                  <a:pt x="134989" y="1008215"/>
                </a:cubicBezTo>
                <a:cubicBezTo>
                  <a:pt x="131619" y="1025086"/>
                  <a:pt x="138359" y="1001467"/>
                  <a:pt x="138359" y="1008215"/>
                </a:cubicBezTo>
                <a:cubicBezTo>
                  <a:pt x="145099" y="991344"/>
                  <a:pt x="141729" y="987969"/>
                  <a:pt x="148469" y="981221"/>
                </a:cubicBezTo>
                <a:cubicBezTo>
                  <a:pt x="150155" y="976161"/>
                  <a:pt x="150997" y="973630"/>
                  <a:pt x="150997" y="971942"/>
                </a:cubicBezTo>
                <a:lnTo>
                  <a:pt x="148663" y="968048"/>
                </a:lnTo>
                <a:lnTo>
                  <a:pt x="150575" y="960977"/>
                </a:lnTo>
                <a:cubicBezTo>
                  <a:pt x="156051" y="952542"/>
                  <a:pt x="163635" y="942419"/>
                  <a:pt x="168690" y="930609"/>
                </a:cubicBezTo>
                <a:cubicBezTo>
                  <a:pt x="172061" y="944105"/>
                  <a:pt x="151839" y="967725"/>
                  <a:pt x="148469" y="994719"/>
                </a:cubicBezTo>
                <a:cubicBezTo>
                  <a:pt x="145099" y="1001467"/>
                  <a:pt x="145099" y="1005684"/>
                  <a:pt x="145099" y="1010324"/>
                </a:cubicBezTo>
                <a:lnTo>
                  <a:pt x="141729" y="1028461"/>
                </a:lnTo>
                <a:lnTo>
                  <a:pt x="141729" y="1008215"/>
                </a:lnTo>
                <a:cubicBezTo>
                  <a:pt x="134989" y="1018338"/>
                  <a:pt x="134989" y="1035209"/>
                  <a:pt x="128249" y="1052079"/>
                </a:cubicBezTo>
                <a:cubicBezTo>
                  <a:pt x="131619" y="1045331"/>
                  <a:pt x="134989" y="1038583"/>
                  <a:pt x="138359" y="1035209"/>
                </a:cubicBezTo>
                <a:lnTo>
                  <a:pt x="141729" y="1028461"/>
                </a:lnTo>
                <a:lnTo>
                  <a:pt x="148469" y="1014963"/>
                </a:lnTo>
                <a:cubicBezTo>
                  <a:pt x="151839" y="1008215"/>
                  <a:pt x="148469" y="1011590"/>
                  <a:pt x="151839" y="1001467"/>
                </a:cubicBezTo>
                <a:cubicBezTo>
                  <a:pt x="151839" y="1001467"/>
                  <a:pt x="151839" y="1001467"/>
                  <a:pt x="155209" y="1001467"/>
                </a:cubicBezTo>
                <a:cubicBezTo>
                  <a:pt x="158579" y="987969"/>
                  <a:pt x="155209" y="991344"/>
                  <a:pt x="158579" y="977848"/>
                </a:cubicBezTo>
                <a:cubicBezTo>
                  <a:pt x="158579" y="991344"/>
                  <a:pt x="161949" y="977848"/>
                  <a:pt x="165319" y="977848"/>
                </a:cubicBezTo>
                <a:cubicBezTo>
                  <a:pt x="172061" y="960977"/>
                  <a:pt x="165319" y="971099"/>
                  <a:pt x="165319" y="967725"/>
                </a:cubicBezTo>
                <a:cubicBezTo>
                  <a:pt x="172061" y="944105"/>
                  <a:pt x="178801" y="930609"/>
                  <a:pt x="185541" y="910363"/>
                </a:cubicBezTo>
                <a:cubicBezTo>
                  <a:pt x="188912" y="906990"/>
                  <a:pt x="185541" y="910363"/>
                  <a:pt x="182171" y="906990"/>
                </a:cubicBezTo>
                <a:lnTo>
                  <a:pt x="177614" y="920677"/>
                </a:lnTo>
                <a:lnTo>
                  <a:pt x="178222" y="915531"/>
                </a:lnTo>
                <a:cubicBezTo>
                  <a:pt x="177959" y="915004"/>
                  <a:pt x="177116" y="916269"/>
                  <a:pt x="175431" y="920486"/>
                </a:cubicBezTo>
                <a:cubicBezTo>
                  <a:pt x="175431" y="910363"/>
                  <a:pt x="178801" y="906990"/>
                  <a:pt x="178801" y="893492"/>
                </a:cubicBezTo>
                <a:cubicBezTo>
                  <a:pt x="178801" y="893492"/>
                  <a:pt x="178801" y="900240"/>
                  <a:pt x="182171" y="900240"/>
                </a:cubicBezTo>
                <a:cubicBezTo>
                  <a:pt x="182171" y="893492"/>
                  <a:pt x="182171" y="893492"/>
                  <a:pt x="182171" y="890119"/>
                </a:cubicBezTo>
                <a:cubicBezTo>
                  <a:pt x="178801" y="886744"/>
                  <a:pt x="178801" y="890119"/>
                  <a:pt x="172061" y="896867"/>
                </a:cubicBezTo>
                <a:cubicBezTo>
                  <a:pt x="175431" y="893492"/>
                  <a:pt x="172061" y="886744"/>
                  <a:pt x="178801" y="883370"/>
                </a:cubicBezTo>
                <a:cubicBezTo>
                  <a:pt x="178801" y="859751"/>
                  <a:pt x="178801" y="836132"/>
                  <a:pt x="199022" y="799016"/>
                </a:cubicBezTo>
                <a:lnTo>
                  <a:pt x="201005" y="790083"/>
                </a:lnTo>
                <a:lnTo>
                  <a:pt x="195908" y="798931"/>
                </a:lnTo>
                <a:cubicBezTo>
                  <a:pt x="188912" y="812814"/>
                  <a:pt x="181915" y="823225"/>
                  <a:pt x="174918" y="837108"/>
                </a:cubicBezTo>
                <a:cubicBezTo>
                  <a:pt x="178416" y="826695"/>
                  <a:pt x="185412" y="816285"/>
                  <a:pt x="192409" y="802401"/>
                </a:cubicBezTo>
                <a:lnTo>
                  <a:pt x="201458" y="788038"/>
                </a:lnTo>
                <a:lnTo>
                  <a:pt x="205762" y="768647"/>
                </a:lnTo>
                <a:cubicBezTo>
                  <a:pt x="209132" y="755151"/>
                  <a:pt x="212502" y="745028"/>
                  <a:pt x="212502" y="734906"/>
                </a:cubicBezTo>
                <a:cubicBezTo>
                  <a:pt x="219244" y="724783"/>
                  <a:pt x="225984" y="711287"/>
                  <a:pt x="222614" y="711287"/>
                </a:cubicBezTo>
                <a:lnTo>
                  <a:pt x="228605" y="702289"/>
                </a:lnTo>
                <a:lnTo>
                  <a:pt x="228932" y="702429"/>
                </a:lnTo>
                <a:cubicBezTo>
                  <a:pt x="231038" y="700320"/>
                  <a:pt x="232724" y="697791"/>
                  <a:pt x="229354" y="701164"/>
                </a:cubicBezTo>
                <a:lnTo>
                  <a:pt x="228605" y="702289"/>
                </a:lnTo>
                <a:lnTo>
                  <a:pt x="225984" y="701164"/>
                </a:lnTo>
                <a:cubicBezTo>
                  <a:pt x="232724" y="687668"/>
                  <a:pt x="225984" y="704539"/>
                  <a:pt x="232724" y="694416"/>
                </a:cubicBezTo>
                <a:cubicBezTo>
                  <a:pt x="232724" y="691041"/>
                  <a:pt x="232724" y="687668"/>
                  <a:pt x="232724" y="684293"/>
                </a:cubicBezTo>
                <a:cubicBezTo>
                  <a:pt x="236094" y="674170"/>
                  <a:pt x="246204" y="657299"/>
                  <a:pt x="256316" y="643803"/>
                </a:cubicBezTo>
                <a:cubicBezTo>
                  <a:pt x="263056" y="630306"/>
                  <a:pt x="273167" y="616810"/>
                  <a:pt x="276537" y="606687"/>
                </a:cubicBezTo>
                <a:cubicBezTo>
                  <a:pt x="279907" y="603312"/>
                  <a:pt x="283277" y="599939"/>
                  <a:pt x="286647" y="599939"/>
                </a:cubicBezTo>
                <a:cubicBezTo>
                  <a:pt x="300129" y="572945"/>
                  <a:pt x="316979" y="552700"/>
                  <a:pt x="333829" y="535829"/>
                </a:cubicBezTo>
                <a:cubicBezTo>
                  <a:pt x="340570" y="525706"/>
                  <a:pt x="350681" y="515583"/>
                  <a:pt x="357422" y="505460"/>
                </a:cubicBezTo>
                <a:cubicBezTo>
                  <a:pt x="367532" y="495339"/>
                  <a:pt x="374272" y="485216"/>
                  <a:pt x="384384" y="475094"/>
                </a:cubicBezTo>
                <a:cubicBezTo>
                  <a:pt x="391124" y="471719"/>
                  <a:pt x="397864" y="464971"/>
                  <a:pt x="411344" y="451475"/>
                </a:cubicBezTo>
                <a:cubicBezTo>
                  <a:pt x="411344" y="451475"/>
                  <a:pt x="414714" y="451475"/>
                  <a:pt x="414714" y="451475"/>
                </a:cubicBezTo>
                <a:cubicBezTo>
                  <a:pt x="424825" y="437977"/>
                  <a:pt x="438306" y="427854"/>
                  <a:pt x="448417" y="421106"/>
                </a:cubicBezTo>
                <a:cubicBezTo>
                  <a:pt x="458527" y="410984"/>
                  <a:pt x="472009" y="400861"/>
                  <a:pt x="485489" y="387365"/>
                </a:cubicBezTo>
                <a:cubicBezTo>
                  <a:pt x="485489" y="387365"/>
                  <a:pt x="485489" y="387365"/>
                  <a:pt x="488859" y="390738"/>
                </a:cubicBezTo>
                <a:cubicBezTo>
                  <a:pt x="498969" y="373867"/>
                  <a:pt x="502340" y="380617"/>
                  <a:pt x="515821" y="363746"/>
                </a:cubicBezTo>
                <a:cubicBezTo>
                  <a:pt x="519191" y="363746"/>
                  <a:pt x="529302" y="356996"/>
                  <a:pt x="536042" y="350248"/>
                </a:cubicBezTo>
                <a:cubicBezTo>
                  <a:pt x="536042" y="353623"/>
                  <a:pt x="539412" y="346873"/>
                  <a:pt x="542782" y="350248"/>
                </a:cubicBezTo>
                <a:cubicBezTo>
                  <a:pt x="549522" y="343500"/>
                  <a:pt x="542782" y="343500"/>
                  <a:pt x="552892" y="336752"/>
                </a:cubicBezTo>
                <a:cubicBezTo>
                  <a:pt x="573114" y="326629"/>
                  <a:pt x="606817" y="309759"/>
                  <a:pt x="633777" y="286138"/>
                </a:cubicBezTo>
                <a:cubicBezTo>
                  <a:pt x="647259" y="286138"/>
                  <a:pt x="660739" y="279390"/>
                  <a:pt x="680960" y="269267"/>
                </a:cubicBezTo>
                <a:cubicBezTo>
                  <a:pt x="677590" y="272642"/>
                  <a:pt x="680960" y="276017"/>
                  <a:pt x="680960" y="279390"/>
                </a:cubicBezTo>
                <a:cubicBezTo>
                  <a:pt x="684330" y="276017"/>
                  <a:pt x="691072" y="272642"/>
                  <a:pt x="697812" y="269267"/>
                </a:cubicBezTo>
                <a:cubicBezTo>
                  <a:pt x="707922" y="265894"/>
                  <a:pt x="714662" y="259145"/>
                  <a:pt x="721402" y="255771"/>
                </a:cubicBezTo>
                <a:cubicBezTo>
                  <a:pt x="738254" y="245649"/>
                  <a:pt x="751734" y="235526"/>
                  <a:pt x="761845" y="235526"/>
                </a:cubicBezTo>
                <a:cubicBezTo>
                  <a:pt x="741624" y="245649"/>
                  <a:pt x="718032" y="259145"/>
                  <a:pt x="697812" y="272642"/>
                </a:cubicBezTo>
                <a:cubicBezTo>
                  <a:pt x="677590" y="286138"/>
                  <a:pt x="657369" y="299636"/>
                  <a:pt x="640517" y="313132"/>
                </a:cubicBezTo>
                <a:cubicBezTo>
                  <a:pt x="593335" y="360371"/>
                  <a:pt x="532672" y="400861"/>
                  <a:pt x="485489" y="451475"/>
                </a:cubicBezTo>
                <a:cubicBezTo>
                  <a:pt x="434936" y="488590"/>
                  <a:pt x="397864" y="539204"/>
                  <a:pt x="360792" y="596564"/>
                </a:cubicBezTo>
                <a:cubicBezTo>
                  <a:pt x="367532" y="599939"/>
                  <a:pt x="374272" y="583068"/>
                  <a:pt x="381012" y="589816"/>
                </a:cubicBezTo>
                <a:cubicBezTo>
                  <a:pt x="367532" y="603312"/>
                  <a:pt x="357422" y="616810"/>
                  <a:pt x="350681" y="626933"/>
                </a:cubicBezTo>
                <a:cubicBezTo>
                  <a:pt x="340570" y="640429"/>
                  <a:pt x="333829" y="653926"/>
                  <a:pt x="323719" y="670797"/>
                </a:cubicBezTo>
                <a:cubicBezTo>
                  <a:pt x="323719" y="670797"/>
                  <a:pt x="327089" y="667422"/>
                  <a:pt x="330459" y="664047"/>
                </a:cubicBezTo>
                <a:cubicBezTo>
                  <a:pt x="330459" y="653926"/>
                  <a:pt x="354051" y="637054"/>
                  <a:pt x="350681" y="633681"/>
                </a:cubicBezTo>
                <a:cubicBezTo>
                  <a:pt x="360792" y="623558"/>
                  <a:pt x="370902" y="610062"/>
                  <a:pt x="381012" y="596564"/>
                </a:cubicBezTo>
                <a:cubicBezTo>
                  <a:pt x="391124" y="583068"/>
                  <a:pt x="404604" y="569571"/>
                  <a:pt x="418084" y="559448"/>
                </a:cubicBezTo>
                <a:cubicBezTo>
                  <a:pt x="418084" y="556075"/>
                  <a:pt x="411344" y="562823"/>
                  <a:pt x="414714" y="552700"/>
                </a:cubicBezTo>
                <a:cubicBezTo>
                  <a:pt x="421455" y="559448"/>
                  <a:pt x="434936" y="535829"/>
                  <a:pt x="441677" y="525706"/>
                </a:cubicBezTo>
                <a:cubicBezTo>
                  <a:pt x="434936" y="542577"/>
                  <a:pt x="465267" y="505460"/>
                  <a:pt x="475379" y="498712"/>
                </a:cubicBezTo>
                <a:cubicBezTo>
                  <a:pt x="475379" y="498712"/>
                  <a:pt x="472009" y="502087"/>
                  <a:pt x="472009" y="505460"/>
                </a:cubicBezTo>
                <a:cubicBezTo>
                  <a:pt x="478749" y="498712"/>
                  <a:pt x="485489" y="491964"/>
                  <a:pt x="488859" y="485216"/>
                </a:cubicBezTo>
                <a:cubicBezTo>
                  <a:pt x="492229" y="481842"/>
                  <a:pt x="492229" y="485216"/>
                  <a:pt x="492229" y="485216"/>
                </a:cubicBezTo>
                <a:cubicBezTo>
                  <a:pt x="502340" y="475094"/>
                  <a:pt x="512450" y="468346"/>
                  <a:pt x="522562" y="461596"/>
                </a:cubicBezTo>
                <a:cubicBezTo>
                  <a:pt x="532672" y="454848"/>
                  <a:pt x="542782" y="444725"/>
                  <a:pt x="552892" y="434602"/>
                </a:cubicBezTo>
                <a:cubicBezTo>
                  <a:pt x="552892" y="437977"/>
                  <a:pt x="559634" y="431229"/>
                  <a:pt x="559634" y="434602"/>
                </a:cubicBezTo>
                <a:cubicBezTo>
                  <a:pt x="566374" y="431229"/>
                  <a:pt x="573114" y="424481"/>
                  <a:pt x="573114" y="424481"/>
                </a:cubicBezTo>
                <a:cubicBezTo>
                  <a:pt x="576484" y="424481"/>
                  <a:pt x="579854" y="417732"/>
                  <a:pt x="573114" y="421106"/>
                </a:cubicBezTo>
                <a:cubicBezTo>
                  <a:pt x="573114" y="417732"/>
                  <a:pt x="579854" y="421106"/>
                  <a:pt x="586595" y="410984"/>
                </a:cubicBezTo>
                <a:cubicBezTo>
                  <a:pt x="593335" y="410984"/>
                  <a:pt x="586595" y="414358"/>
                  <a:pt x="593335" y="414358"/>
                </a:cubicBezTo>
                <a:cubicBezTo>
                  <a:pt x="596705" y="404236"/>
                  <a:pt x="616927" y="394113"/>
                  <a:pt x="616927" y="387365"/>
                </a:cubicBezTo>
                <a:cubicBezTo>
                  <a:pt x="623667" y="390738"/>
                  <a:pt x="633777" y="380617"/>
                  <a:pt x="647259" y="373867"/>
                </a:cubicBezTo>
                <a:cubicBezTo>
                  <a:pt x="647259" y="377242"/>
                  <a:pt x="633777" y="383990"/>
                  <a:pt x="627037" y="390738"/>
                </a:cubicBezTo>
                <a:cubicBezTo>
                  <a:pt x="627037" y="394113"/>
                  <a:pt x="637147" y="387365"/>
                  <a:pt x="643889" y="383990"/>
                </a:cubicBezTo>
                <a:cubicBezTo>
                  <a:pt x="640517" y="390738"/>
                  <a:pt x="627037" y="394113"/>
                  <a:pt x="620297" y="404236"/>
                </a:cubicBezTo>
                <a:cubicBezTo>
                  <a:pt x="623667" y="400861"/>
                  <a:pt x="637147" y="390738"/>
                  <a:pt x="637147" y="394113"/>
                </a:cubicBezTo>
                <a:cubicBezTo>
                  <a:pt x="647259" y="390738"/>
                  <a:pt x="643889" y="387365"/>
                  <a:pt x="653999" y="380617"/>
                </a:cubicBezTo>
                <a:cubicBezTo>
                  <a:pt x="660739" y="373867"/>
                  <a:pt x="647259" y="383990"/>
                  <a:pt x="647259" y="380617"/>
                </a:cubicBezTo>
                <a:cubicBezTo>
                  <a:pt x="657369" y="377242"/>
                  <a:pt x="660739" y="373867"/>
                  <a:pt x="674220" y="370494"/>
                </a:cubicBezTo>
                <a:cubicBezTo>
                  <a:pt x="667479" y="373867"/>
                  <a:pt x="664109" y="377242"/>
                  <a:pt x="664109" y="380617"/>
                </a:cubicBezTo>
                <a:cubicBezTo>
                  <a:pt x="664109" y="380617"/>
                  <a:pt x="667479" y="380617"/>
                  <a:pt x="670850" y="380617"/>
                </a:cubicBezTo>
                <a:cubicBezTo>
                  <a:pt x="677590" y="370494"/>
                  <a:pt x="680960" y="373867"/>
                  <a:pt x="691072" y="363746"/>
                </a:cubicBezTo>
                <a:cubicBezTo>
                  <a:pt x="684330" y="370494"/>
                  <a:pt x="687701" y="370494"/>
                  <a:pt x="701182" y="363746"/>
                </a:cubicBezTo>
                <a:cubicBezTo>
                  <a:pt x="707922" y="360371"/>
                  <a:pt x="687701" y="370494"/>
                  <a:pt x="684330" y="373867"/>
                </a:cubicBezTo>
                <a:cubicBezTo>
                  <a:pt x="701182" y="367119"/>
                  <a:pt x="711292" y="360371"/>
                  <a:pt x="724772" y="350248"/>
                </a:cubicBezTo>
                <a:cubicBezTo>
                  <a:pt x="728144" y="353623"/>
                  <a:pt x="734884" y="350248"/>
                  <a:pt x="724772" y="356996"/>
                </a:cubicBezTo>
                <a:cubicBezTo>
                  <a:pt x="731514" y="353623"/>
                  <a:pt x="738254" y="350248"/>
                  <a:pt x="741624" y="343500"/>
                </a:cubicBezTo>
                <a:cubicBezTo>
                  <a:pt x="744994" y="340125"/>
                  <a:pt x="748364" y="336752"/>
                  <a:pt x="748364" y="333378"/>
                </a:cubicBezTo>
                <a:cubicBezTo>
                  <a:pt x="755104" y="330003"/>
                  <a:pt x="771956" y="323255"/>
                  <a:pt x="771956" y="319881"/>
                </a:cubicBezTo>
                <a:lnTo>
                  <a:pt x="767148" y="320281"/>
                </a:lnTo>
                <a:lnTo>
                  <a:pt x="772377" y="317350"/>
                </a:lnTo>
                <a:cubicBezTo>
                  <a:pt x="776169" y="317350"/>
                  <a:pt x="780381" y="318194"/>
                  <a:pt x="785437" y="316507"/>
                </a:cubicBezTo>
                <a:cubicBezTo>
                  <a:pt x="788807" y="313132"/>
                  <a:pt x="792177" y="306384"/>
                  <a:pt x="788807" y="313132"/>
                </a:cubicBezTo>
                <a:cubicBezTo>
                  <a:pt x="788807" y="306384"/>
                  <a:pt x="798917" y="306384"/>
                  <a:pt x="792177" y="313132"/>
                </a:cubicBezTo>
                <a:cubicBezTo>
                  <a:pt x="798917" y="313132"/>
                  <a:pt x="809027" y="299636"/>
                  <a:pt x="809027" y="306384"/>
                </a:cubicBezTo>
                <a:cubicBezTo>
                  <a:pt x="815769" y="303009"/>
                  <a:pt x="812397" y="299636"/>
                  <a:pt x="812397" y="299636"/>
                </a:cubicBezTo>
                <a:cubicBezTo>
                  <a:pt x="819139" y="296261"/>
                  <a:pt x="839359" y="286138"/>
                  <a:pt x="846100" y="282765"/>
                </a:cubicBezTo>
                <a:cubicBezTo>
                  <a:pt x="842730" y="289513"/>
                  <a:pt x="832619" y="289513"/>
                  <a:pt x="825879" y="292888"/>
                </a:cubicBezTo>
                <a:cubicBezTo>
                  <a:pt x="825879" y="296261"/>
                  <a:pt x="829249" y="296261"/>
                  <a:pt x="832619" y="292888"/>
                </a:cubicBezTo>
                <a:cubicBezTo>
                  <a:pt x="829249" y="299636"/>
                  <a:pt x="822509" y="299636"/>
                  <a:pt x="822509" y="299636"/>
                </a:cubicBezTo>
                <a:cubicBezTo>
                  <a:pt x="815769" y="303009"/>
                  <a:pt x="815769" y="303009"/>
                  <a:pt x="815769" y="306384"/>
                </a:cubicBezTo>
                <a:cubicBezTo>
                  <a:pt x="825879" y="299636"/>
                  <a:pt x="839359" y="292888"/>
                  <a:pt x="852840" y="286138"/>
                </a:cubicBezTo>
                <a:cubicBezTo>
                  <a:pt x="866322" y="282765"/>
                  <a:pt x="883172" y="276017"/>
                  <a:pt x="896652" y="269267"/>
                </a:cubicBezTo>
                <a:cubicBezTo>
                  <a:pt x="913504" y="262519"/>
                  <a:pt x="926985" y="259145"/>
                  <a:pt x="940465" y="252397"/>
                </a:cubicBezTo>
                <a:cubicBezTo>
                  <a:pt x="950577" y="249023"/>
                  <a:pt x="957317" y="245649"/>
                  <a:pt x="964057" y="242274"/>
                </a:cubicBezTo>
                <a:cubicBezTo>
                  <a:pt x="970797" y="242274"/>
                  <a:pt x="977537" y="238901"/>
                  <a:pt x="980907" y="235526"/>
                </a:cubicBezTo>
                <a:cubicBezTo>
                  <a:pt x="977537" y="245649"/>
                  <a:pt x="1028092" y="225403"/>
                  <a:pt x="1034832" y="222030"/>
                </a:cubicBezTo>
                <a:cubicBezTo>
                  <a:pt x="1038202" y="222030"/>
                  <a:pt x="1038202" y="222030"/>
                  <a:pt x="1044942" y="222030"/>
                </a:cubicBezTo>
                <a:cubicBezTo>
                  <a:pt x="1048312" y="215280"/>
                  <a:pt x="1055052" y="218655"/>
                  <a:pt x="1061792" y="215280"/>
                </a:cubicBezTo>
                <a:cubicBezTo>
                  <a:pt x="1071904" y="211907"/>
                  <a:pt x="1051682" y="218655"/>
                  <a:pt x="1058422" y="218655"/>
                </a:cubicBezTo>
                <a:cubicBezTo>
                  <a:pt x="1068532" y="222030"/>
                  <a:pt x="1068532" y="211907"/>
                  <a:pt x="1078644" y="211907"/>
                </a:cubicBezTo>
                <a:cubicBezTo>
                  <a:pt x="1078644" y="211907"/>
                  <a:pt x="1075274" y="215280"/>
                  <a:pt x="1075274" y="215280"/>
                </a:cubicBezTo>
                <a:cubicBezTo>
                  <a:pt x="1085384" y="215280"/>
                  <a:pt x="1108975" y="208532"/>
                  <a:pt x="1105605" y="205159"/>
                </a:cubicBezTo>
                <a:cubicBezTo>
                  <a:pt x="1115717" y="208532"/>
                  <a:pt x="1112345" y="211907"/>
                  <a:pt x="1129197" y="211907"/>
                </a:cubicBezTo>
                <a:cubicBezTo>
                  <a:pt x="1139307" y="208532"/>
                  <a:pt x="1132567" y="205159"/>
                  <a:pt x="1142677" y="205159"/>
                </a:cubicBezTo>
                <a:cubicBezTo>
                  <a:pt x="1146047" y="208532"/>
                  <a:pt x="1159529" y="205159"/>
                  <a:pt x="1169639" y="201784"/>
                </a:cubicBezTo>
                <a:cubicBezTo>
                  <a:pt x="1173009" y="205159"/>
                  <a:pt x="1183120" y="205159"/>
                  <a:pt x="1193230" y="201784"/>
                </a:cubicBezTo>
                <a:cubicBezTo>
                  <a:pt x="1203342" y="201784"/>
                  <a:pt x="1213452" y="198409"/>
                  <a:pt x="1220192" y="198409"/>
                </a:cubicBezTo>
                <a:cubicBezTo>
                  <a:pt x="1230302" y="195036"/>
                  <a:pt x="1243784" y="195036"/>
                  <a:pt x="1260635" y="191661"/>
                </a:cubicBezTo>
                <a:lnTo>
                  <a:pt x="1270745" y="191661"/>
                </a:lnTo>
                <a:cubicBezTo>
                  <a:pt x="1270745" y="195036"/>
                  <a:pt x="1257264" y="195036"/>
                  <a:pt x="1247154" y="195036"/>
                </a:cubicBezTo>
                <a:cubicBezTo>
                  <a:pt x="1243784" y="198409"/>
                  <a:pt x="1240412" y="198409"/>
                  <a:pt x="1240412" y="198409"/>
                </a:cubicBezTo>
                <a:cubicBezTo>
                  <a:pt x="1243784" y="201784"/>
                  <a:pt x="1253894" y="201784"/>
                  <a:pt x="1260635" y="201784"/>
                </a:cubicBezTo>
                <a:cubicBezTo>
                  <a:pt x="1265690" y="200097"/>
                  <a:pt x="1270745" y="199253"/>
                  <a:pt x="1274536" y="198410"/>
                </a:cubicBezTo>
                <a:lnTo>
                  <a:pt x="1275312" y="197995"/>
                </a:lnTo>
                <a:lnTo>
                  <a:pt x="1279908" y="196406"/>
                </a:lnTo>
                <a:lnTo>
                  <a:pt x="1279977" y="195505"/>
                </a:lnTo>
                <a:lnTo>
                  <a:pt x="1280855" y="195036"/>
                </a:lnTo>
                <a:cubicBezTo>
                  <a:pt x="1287597" y="195036"/>
                  <a:pt x="1301077" y="198409"/>
                  <a:pt x="1304447" y="195036"/>
                </a:cubicBezTo>
                <a:cubicBezTo>
                  <a:pt x="1314557" y="195036"/>
                  <a:pt x="1294337" y="198409"/>
                  <a:pt x="1287597" y="198409"/>
                </a:cubicBezTo>
                <a:cubicBezTo>
                  <a:pt x="1287597" y="198409"/>
                  <a:pt x="1287597" y="198409"/>
                  <a:pt x="1290967" y="201784"/>
                </a:cubicBezTo>
                <a:cubicBezTo>
                  <a:pt x="1297707" y="201784"/>
                  <a:pt x="1294337" y="198409"/>
                  <a:pt x="1301077" y="198409"/>
                </a:cubicBezTo>
                <a:cubicBezTo>
                  <a:pt x="1290967" y="205159"/>
                  <a:pt x="1311187" y="201784"/>
                  <a:pt x="1324668" y="198409"/>
                </a:cubicBezTo>
                <a:cubicBezTo>
                  <a:pt x="1324668" y="201784"/>
                  <a:pt x="1301077" y="201784"/>
                  <a:pt x="1294337" y="205159"/>
                </a:cubicBezTo>
                <a:cubicBezTo>
                  <a:pt x="1297707" y="205159"/>
                  <a:pt x="1297707" y="205159"/>
                  <a:pt x="1301077" y="208532"/>
                </a:cubicBezTo>
                <a:cubicBezTo>
                  <a:pt x="1301077" y="205159"/>
                  <a:pt x="1314557" y="201784"/>
                  <a:pt x="1328039" y="201784"/>
                </a:cubicBezTo>
                <a:cubicBezTo>
                  <a:pt x="1341519" y="201784"/>
                  <a:pt x="1355000" y="201784"/>
                  <a:pt x="1361740" y="201784"/>
                </a:cubicBezTo>
                <a:cubicBezTo>
                  <a:pt x="1365110" y="201784"/>
                  <a:pt x="1371852" y="201784"/>
                  <a:pt x="1378592" y="198409"/>
                </a:cubicBezTo>
                <a:cubicBezTo>
                  <a:pt x="1385332" y="198409"/>
                  <a:pt x="1392072" y="198409"/>
                  <a:pt x="1398812" y="198409"/>
                </a:cubicBezTo>
                <a:lnTo>
                  <a:pt x="1415664" y="198409"/>
                </a:lnTo>
                <a:cubicBezTo>
                  <a:pt x="1412293" y="195036"/>
                  <a:pt x="1422404" y="195036"/>
                  <a:pt x="1425774" y="195036"/>
                </a:cubicBezTo>
                <a:cubicBezTo>
                  <a:pt x="1429145" y="191661"/>
                  <a:pt x="1422404" y="191661"/>
                  <a:pt x="1419034" y="191661"/>
                </a:cubicBezTo>
                <a:cubicBezTo>
                  <a:pt x="1415664" y="195036"/>
                  <a:pt x="1405552" y="191661"/>
                  <a:pt x="1408923" y="195036"/>
                </a:cubicBezTo>
                <a:cubicBezTo>
                  <a:pt x="1402182" y="195036"/>
                  <a:pt x="1402182" y="191661"/>
                  <a:pt x="1402182" y="191661"/>
                </a:cubicBezTo>
                <a:cubicBezTo>
                  <a:pt x="1405552" y="191661"/>
                  <a:pt x="1408923" y="191661"/>
                  <a:pt x="1415664" y="191661"/>
                </a:cubicBezTo>
                <a:cubicBezTo>
                  <a:pt x="1412293" y="188288"/>
                  <a:pt x="1398812" y="191661"/>
                  <a:pt x="1398812" y="184913"/>
                </a:cubicBezTo>
                <a:close/>
                <a:moveTo>
                  <a:pt x="914573" y="184913"/>
                </a:moveTo>
                <a:cubicBezTo>
                  <a:pt x="911165" y="191910"/>
                  <a:pt x="894128" y="191910"/>
                  <a:pt x="880498" y="202406"/>
                </a:cubicBezTo>
                <a:cubicBezTo>
                  <a:pt x="877090" y="198907"/>
                  <a:pt x="880498" y="198907"/>
                  <a:pt x="880498" y="195409"/>
                </a:cubicBezTo>
                <a:cubicBezTo>
                  <a:pt x="887312" y="198907"/>
                  <a:pt x="904350" y="188412"/>
                  <a:pt x="914573" y="184913"/>
                </a:cubicBezTo>
                <a:close/>
                <a:moveTo>
                  <a:pt x="1891614" y="179916"/>
                </a:moveTo>
                <a:cubicBezTo>
                  <a:pt x="1894945" y="183248"/>
                  <a:pt x="1904940" y="186579"/>
                  <a:pt x="1911605" y="189911"/>
                </a:cubicBezTo>
                <a:cubicBezTo>
                  <a:pt x="1908273" y="189911"/>
                  <a:pt x="1891614" y="183248"/>
                  <a:pt x="1891614" y="179916"/>
                </a:cubicBezTo>
                <a:close/>
                <a:moveTo>
                  <a:pt x="1194442" y="179916"/>
                </a:moveTo>
                <a:cubicBezTo>
                  <a:pt x="1194442" y="182414"/>
                  <a:pt x="1179449" y="184913"/>
                  <a:pt x="1171952" y="184913"/>
                </a:cubicBezTo>
                <a:cubicBezTo>
                  <a:pt x="1175700" y="182414"/>
                  <a:pt x="1186945" y="182414"/>
                  <a:pt x="1194442" y="179916"/>
                </a:cubicBezTo>
                <a:close/>
                <a:moveTo>
                  <a:pt x="1284461" y="119786"/>
                </a:moveTo>
                <a:cubicBezTo>
                  <a:pt x="1286648" y="120256"/>
                  <a:pt x="1288396" y="121192"/>
                  <a:pt x="1291896" y="121192"/>
                </a:cubicBezTo>
                <a:cubicBezTo>
                  <a:pt x="1288396" y="124941"/>
                  <a:pt x="1274403" y="121192"/>
                  <a:pt x="1274403" y="121192"/>
                </a:cubicBezTo>
                <a:cubicBezTo>
                  <a:pt x="1279651" y="119319"/>
                  <a:pt x="1282275" y="119319"/>
                  <a:pt x="1284461" y="119786"/>
                </a:cubicBezTo>
                <a:close/>
                <a:moveTo>
                  <a:pt x="1590255" y="117446"/>
                </a:moveTo>
                <a:cubicBezTo>
                  <a:pt x="1593754" y="117446"/>
                  <a:pt x="1597253" y="117446"/>
                  <a:pt x="1604250" y="117446"/>
                </a:cubicBezTo>
                <a:cubicBezTo>
                  <a:pt x="1604250" y="117446"/>
                  <a:pt x="1600751" y="122443"/>
                  <a:pt x="1600751" y="122443"/>
                </a:cubicBezTo>
                <a:cubicBezTo>
                  <a:pt x="1593754" y="122443"/>
                  <a:pt x="1586757" y="117446"/>
                  <a:pt x="1590255" y="117446"/>
                </a:cubicBezTo>
                <a:close/>
                <a:moveTo>
                  <a:pt x="1669219" y="114946"/>
                </a:moveTo>
                <a:cubicBezTo>
                  <a:pt x="1669219" y="114946"/>
                  <a:pt x="1693271" y="118694"/>
                  <a:pt x="1696707" y="122443"/>
                </a:cubicBezTo>
                <a:cubicBezTo>
                  <a:pt x="1682963" y="118694"/>
                  <a:pt x="1679526" y="118694"/>
                  <a:pt x="1669219" y="114946"/>
                </a:cubicBezTo>
                <a:close/>
                <a:moveTo>
                  <a:pt x="1236921" y="114946"/>
                </a:moveTo>
                <a:cubicBezTo>
                  <a:pt x="1246917" y="114946"/>
                  <a:pt x="1263575" y="121609"/>
                  <a:pt x="1263575" y="114946"/>
                </a:cubicBezTo>
                <a:cubicBezTo>
                  <a:pt x="1276903" y="114946"/>
                  <a:pt x="1263575" y="118279"/>
                  <a:pt x="1266907" y="121609"/>
                </a:cubicBezTo>
                <a:cubicBezTo>
                  <a:pt x="1263575" y="114946"/>
                  <a:pt x="1236921" y="124941"/>
                  <a:pt x="1236921" y="114946"/>
                </a:cubicBezTo>
                <a:close/>
                <a:moveTo>
                  <a:pt x="1554273" y="104951"/>
                </a:moveTo>
                <a:cubicBezTo>
                  <a:pt x="1557771" y="102453"/>
                  <a:pt x="1564769" y="102453"/>
                  <a:pt x="1571766" y="104951"/>
                </a:cubicBezTo>
                <a:cubicBezTo>
                  <a:pt x="1571766" y="104951"/>
                  <a:pt x="1568267" y="104951"/>
                  <a:pt x="1568267" y="107450"/>
                </a:cubicBezTo>
                <a:cubicBezTo>
                  <a:pt x="1564769" y="104951"/>
                  <a:pt x="1561270" y="104951"/>
                  <a:pt x="1554273" y="104951"/>
                </a:cubicBezTo>
                <a:close/>
                <a:moveTo>
                  <a:pt x="1632136" y="100953"/>
                </a:moveTo>
                <a:cubicBezTo>
                  <a:pt x="1655925" y="104450"/>
                  <a:pt x="1676315" y="111447"/>
                  <a:pt x="1696706" y="114946"/>
                </a:cubicBezTo>
                <a:cubicBezTo>
                  <a:pt x="1683112" y="114946"/>
                  <a:pt x="1669519" y="111447"/>
                  <a:pt x="1652526" y="107949"/>
                </a:cubicBezTo>
                <a:cubicBezTo>
                  <a:pt x="1638933" y="104450"/>
                  <a:pt x="1625339" y="100953"/>
                  <a:pt x="1615144" y="104450"/>
                </a:cubicBezTo>
                <a:cubicBezTo>
                  <a:pt x="1611746" y="97454"/>
                  <a:pt x="1632136" y="104450"/>
                  <a:pt x="1632136" y="100953"/>
                </a:cubicBezTo>
                <a:close/>
                <a:moveTo>
                  <a:pt x="1393100" y="0"/>
                </a:moveTo>
                <a:cubicBezTo>
                  <a:pt x="1396848" y="0"/>
                  <a:pt x="1396848" y="3748"/>
                  <a:pt x="1396848" y="3748"/>
                </a:cubicBezTo>
                <a:cubicBezTo>
                  <a:pt x="1385603" y="7497"/>
                  <a:pt x="1385603" y="3748"/>
                  <a:pt x="1374358" y="3748"/>
                </a:cubicBezTo>
                <a:cubicBezTo>
                  <a:pt x="1374358" y="0"/>
                  <a:pt x="1381855" y="0"/>
                  <a:pt x="1393100" y="0"/>
                </a:cubicBezTo>
                <a:close/>
              </a:path>
            </a:pathLst>
          </a:cu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973C6007-B1DD-5D49-9AEF-582AA99D5396}"/>
              </a:ext>
            </a:extLst>
          </p:cNvPr>
          <p:cNvSpPr txBox="1"/>
          <p:nvPr/>
        </p:nvSpPr>
        <p:spPr>
          <a:xfrm>
            <a:off x="840389" y="4659609"/>
            <a:ext cx="2782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spc="200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2021г.</a:t>
            </a:r>
          </a:p>
        </p:txBody>
      </p:sp>
      <p:pic>
        <p:nvPicPr>
          <p:cNvPr id="24" name="Рисунок 23">
            <a:extLst>
              <a:ext uri="{FF2B5EF4-FFF2-40B4-BE49-F238E27FC236}">
                <a16:creationId xmlns:a16="http://schemas.microsoft.com/office/drawing/2014/main" id="{4DEF86C3-E42E-5A45-8F68-72F10E9BAB9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5144" r="-11914"/>
          <a:stretch/>
        </p:blipFill>
        <p:spPr>
          <a:xfrm>
            <a:off x="4705350" y="1652588"/>
            <a:ext cx="2781300" cy="2682875"/>
          </a:xfrm>
          <a:custGeom>
            <a:avLst/>
            <a:gdLst>
              <a:gd name="connsiteX0" fmla="*/ 1301891 w 2782030"/>
              <a:gd name="connsiteY0" fmla="*/ 2603778 h 2683740"/>
              <a:gd name="connsiteX1" fmla="*/ 1294751 w 2782030"/>
              <a:gd name="connsiteY1" fmla="*/ 2607110 h 2683740"/>
              <a:gd name="connsiteX2" fmla="*/ 1298321 w 2782030"/>
              <a:gd name="connsiteY2" fmla="*/ 2607110 h 2683740"/>
              <a:gd name="connsiteX3" fmla="*/ 1284042 w 2782030"/>
              <a:gd name="connsiteY3" fmla="*/ 2607110 h 2683740"/>
              <a:gd name="connsiteX4" fmla="*/ 1301891 w 2782030"/>
              <a:gd name="connsiteY4" fmla="*/ 2603778 h 2683740"/>
              <a:gd name="connsiteX5" fmla="*/ 1251914 w 2782030"/>
              <a:gd name="connsiteY5" fmla="*/ 2603778 h 2683740"/>
              <a:gd name="connsiteX6" fmla="*/ 1258577 w 2782030"/>
              <a:gd name="connsiteY6" fmla="*/ 2603778 h 2683740"/>
              <a:gd name="connsiteX7" fmla="*/ 1271905 w 2782030"/>
              <a:gd name="connsiteY7" fmla="*/ 2607527 h 2683740"/>
              <a:gd name="connsiteX8" fmla="*/ 1251914 w 2782030"/>
              <a:gd name="connsiteY8" fmla="*/ 2603778 h 2683740"/>
              <a:gd name="connsiteX9" fmla="*/ 1464315 w 2782030"/>
              <a:gd name="connsiteY9" fmla="*/ 2601280 h 2683740"/>
              <a:gd name="connsiteX10" fmla="*/ 1453070 w 2782030"/>
              <a:gd name="connsiteY10" fmla="*/ 2603779 h 2683740"/>
              <a:gd name="connsiteX11" fmla="*/ 1453070 w 2782030"/>
              <a:gd name="connsiteY11" fmla="*/ 2606277 h 2683740"/>
              <a:gd name="connsiteX12" fmla="*/ 1449323 w 2782030"/>
              <a:gd name="connsiteY12" fmla="*/ 2603779 h 2683740"/>
              <a:gd name="connsiteX13" fmla="*/ 1464315 w 2782030"/>
              <a:gd name="connsiteY13" fmla="*/ 2601280 h 2683740"/>
              <a:gd name="connsiteX14" fmla="*/ 1342500 w 2782030"/>
              <a:gd name="connsiteY14" fmla="*/ 2592693 h 2683740"/>
              <a:gd name="connsiteX15" fmla="*/ 1336177 w 2782030"/>
              <a:gd name="connsiteY15" fmla="*/ 2593957 h 2683740"/>
              <a:gd name="connsiteX16" fmla="*/ 1334169 w 2782030"/>
              <a:gd name="connsiteY16" fmla="*/ 2593288 h 2683740"/>
              <a:gd name="connsiteX17" fmla="*/ 634703 w 2782030"/>
              <a:gd name="connsiteY17" fmla="*/ 2586287 h 2683740"/>
              <a:gd name="connsiteX18" fmla="*/ 649696 w 2782030"/>
              <a:gd name="connsiteY18" fmla="*/ 2597532 h 2683740"/>
              <a:gd name="connsiteX19" fmla="*/ 637701 w 2782030"/>
              <a:gd name="connsiteY19" fmla="*/ 2593784 h 2683740"/>
              <a:gd name="connsiteX20" fmla="*/ 634703 w 2782030"/>
              <a:gd name="connsiteY20" fmla="*/ 2586287 h 2683740"/>
              <a:gd name="connsiteX21" fmla="*/ 1671717 w 2782030"/>
              <a:gd name="connsiteY21" fmla="*/ 2578789 h 2683740"/>
              <a:gd name="connsiteX22" fmla="*/ 1649227 w 2782030"/>
              <a:gd name="connsiteY22" fmla="*/ 2586287 h 2683740"/>
              <a:gd name="connsiteX23" fmla="*/ 1671717 w 2782030"/>
              <a:gd name="connsiteY23" fmla="*/ 2578789 h 2683740"/>
              <a:gd name="connsiteX24" fmla="*/ 995035 w 2782030"/>
              <a:gd name="connsiteY24" fmla="*/ 2543806 h 2683740"/>
              <a:gd name="connsiteX25" fmla="*/ 1007029 w 2782030"/>
              <a:gd name="connsiteY25" fmla="*/ 2546305 h 2683740"/>
              <a:gd name="connsiteX26" fmla="*/ 1004030 w 2782030"/>
              <a:gd name="connsiteY26" fmla="*/ 2546305 h 2683740"/>
              <a:gd name="connsiteX27" fmla="*/ 995035 w 2782030"/>
              <a:gd name="connsiteY27" fmla="*/ 2543806 h 2683740"/>
              <a:gd name="connsiteX28" fmla="*/ 959761 w 2782030"/>
              <a:gd name="connsiteY28" fmla="*/ 2532828 h 2683740"/>
              <a:gd name="connsiteX29" fmla="*/ 960087 w 2782030"/>
              <a:gd name="connsiteY29" fmla="*/ 2533732 h 2683740"/>
              <a:gd name="connsiteX30" fmla="*/ 957410 w 2782030"/>
              <a:gd name="connsiteY30" fmla="*/ 2538808 h 2683740"/>
              <a:gd name="connsiteX31" fmla="*/ 946701 w 2782030"/>
              <a:gd name="connsiteY31" fmla="*/ 2535685 h 2683740"/>
              <a:gd name="connsiteX32" fmla="*/ 953840 w 2782030"/>
              <a:gd name="connsiteY32" fmla="*/ 2534122 h 2683740"/>
              <a:gd name="connsiteX33" fmla="*/ 959450 w 2782030"/>
              <a:gd name="connsiteY33" fmla="*/ 2531966 h 2683740"/>
              <a:gd name="connsiteX34" fmla="*/ 960980 w 2782030"/>
              <a:gd name="connsiteY34" fmla="*/ 2532561 h 2683740"/>
              <a:gd name="connsiteX35" fmla="*/ 959761 w 2782030"/>
              <a:gd name="connsiteY35" fmla="*/ 2532828 h 2683740"/>
              <a:gd name="connsiteX36" fmla="*/ 939561 w 2782030"/>
              <a:gd name="connsiteY36" fmla="*/ 2526313 h 2683740"/>
              <a:gd name="connsiteX37" fmla="*/ 957410 w 2782030"/>
              <a:gd name="connsiteY37" fmla="*/ 2526313 h 2683740"/>
              <a:gd name="connsiteX38" fmla="*/ 959450 w 2782030"/>
              <a:gd name="connsiteY38" fmla="*/ 2531966 h 2683740"/>
              <a:gd name="connsiteX39" fmla="*/ 952947 w 2782030"/>
              <a:gd name="connsiteY39" fmla="*/ 2529438 h 2683740"/>
              <a:gd name="connsiteX40" fmla="*/ 939561 w 2782030"/>
              <a:gd name="connsiteY40" fmla="*/ 2526313 h 2683740"/>
              <a:gd name="connsiteX41" fmla="*/ 903238 w 2782030"/>
              <a:gd name="connsiteY41" fmla="*/ 2525690 h 2683740"/>
              <a:gd name="connsiteX42" fmla="*/ 917071 w 2782030"/>
              <a:gd name="connsiteY42" fmla="*/ 2528813 h 2683740"/>
              <a:gd name="connsiteX43" fmla="*/ 892083 w 2782030"/>
              <a:gd name="connsiteY43" fmla="*/ 2526315 h 2683740"/>
              <a:gd name="connsiteX44" fmla="*/ 903238 w 2782030"/>
              <a:gd name="connsiteY44" fmla="*/ 2525690 h 2683740"/>
              <a:gd name="connsiteX45" fmla="*/ 2034048 w 2782030"/>
              <a:gd name="connsiteY45" fmla="*/ 2506323 h 2683740"/>
              <a:gd name="connsiteX46" fmla="*/ 2016556 w 2782030"/>
              <a:gd name="connsiteY46" fmla="*/ 2516318 h 2683740"/>
              <a:gd name="connsiteX47" fmla="*/ 2016556 w 2782030"/>
              <a:gd name="connsiteY47" fmla="*/ 2512986 h 2683740"/>
              <a:gd name="connsiteX48" fmla="*/ 2034048 w 2782030"/>
              <a:gd name="connsiteY48" fmla="*/ 2506323 h 2683740"/>
              <a:gd name="connsiteX49" fmla="*/ 2043210 w 2782030"/>
              <a:gd name="connsiteY49" fmla="*/ 2496327 h 2683740"/>
              <a:gd name="connsiteX50" fmla="*/ 2039877 w 2782030"/>
              <a:gd name="connsiteY50" fmla="*/ 2501325 h 2683740"/>
              <a:gd name="connsiteX51" fmla="*/ 2036547 w 2782030"/>
              <a:gd name="connsiteY51" fmla="*/ 2498827 h 2683740"/>
              <a:gd name="connsiteX52" fmla="*/ 2043210 w 2782030"/>
              <a:gd name="connsiteY52" fmla="*/ 2496327 h 2683740"/>
              <a:gd name="connsiteX53" fmla="*/ 839607 w 2782030"/>
              <a:gd name="connsiteY53" fmla="*/ 2488833 h 2683740"/>
              <a:gd name="connsiteX54" fmla="*/ 852102 w 2782030"/>
              <a:gd name="connsiteY54" fmla="*/ 2491331 h 2683740"/>
              <a:gd name="connsiteX55" fmla="*/ 839607 w 2782030"/>
              <a:gd name="connsiteY55" fmla="*/ 2488833 h 2683740"/>
              <a:gd name="connsiteX56" fmla="*/ 2056537 w 2782030"/>
              <a:gd name="connsiteY56" fmla="*/ 2472173 h 2683740"/>
              <a:gd name="connsiteX57" fmla="*/ 2039045 w 2782030"/>
              <a:gd name="connsiteY57" fmla="*/ 2478836 h 2683740"/>
              <a:gd name="connsiteX58" fmla="*/ 2056537 w 2782030"/>
              <a:gd name="connsiteY58" fmla="*/ 2472173 h 2683740"/>
              <a:gd name="connsiteX59" fmla="*/ 812638 w 2782030"/>
              <a:gd name="connsiteY59" fmla="*/ 2461901 h 2683740"/>
              <a:gd name="connsiteX60" fmla="*/ 814299 w 2782030"/>
              <a:gd name="connsiteY60" fmla="*/ 2462024 h 2683740"/>
              <a:gd name="connsiteX61" fmla="*/ 815971 w 2782030"/>
              <a:gd name="connsiteY61" fmla="*/ 2463138 h 2683740"/>
              <a:gd name="connsiteX62" fmla="*/ 800335 w 2782030"/>
              <a:gd name="connsiteY62" fmla="*/ 2458388 h 2683740"/>
              <a:gd name="connsiteX63" fmla="*/ 805025 w 2782030"/>
              <a:gd name="connsiteY63" fmla="*/ 2459072 h 2683740"/>
              <a:gd name="connsiteX64" fmla="*/ 812638 w 2782030"/>
              <a:gd name="connsiteY64" fmla="*/ 2461901 h 2683740"/>
              <a:gd name="connsiteX65" fmla="*/ 802917 w 2782030"/>
              <a:gd name="connsiteY65" fmla="*/ 2461180 h 2683740"/>
              <a:gd name="connsiteX66" fmla="*/ 800335 w 2782030"/>
              <a:gd name="connsiteY66" fmla="*/ 2458388 h 2683740"/>
              <a:gd name="connsiteX67" fmla="*/ 2090271 w 2782030"/>
              <a:gd name="connsiteY67" fmla="*/ 2424487 h 2683740"/>
              <a:gd name="connsiteX68" fmla="*/ 2104016 w 2782030"/>
              <a:gd name="connsiteY68" fmla="*/ 2427610 h 2683740"/>
              <a:gd name="connsiteX69" fmla="*/ 2090271 w 2782030"/>
              <a:gd name="connsiteY69" fmla="*/ 2424487 h 2683740"/>
              <a:gd name="connsiteX70" fmla="*/ 525754 w 2782030"/>
              <a:gd name="connsiteY70" fmla="*/ 2413867 h 2683740"/>
              <a:gd name="connsiteX71" fmla="*/ 539749 w 2782030"/>
              <a:gd name="connsiteY71" fmla="*/ 2423862 h 2683740"/>
              <a:gd name="connsiteX72" fmla="*/ 522256 w 2782030"/>
              <a:gd name="connsiteY72" fmla="*/ 2417199 h 2683740"/>
              <a:gd name="connsiteX73" fmla="*/ 525754 w 2782030"/>
              <a:gd name="connsiteY73" fmla="*/ 2413867 h 2683740"/>
              <a:gd name="connsiteX74" fmla="*/ 2136501 w 2782030"/>
              <a:gd name="connsiteY74" fmla="*/ 2407279 h 2683740"/>
              <a:gd name="connsiteX75" fmla="*/ 2133133 w 2782030"/>
              <a:gd name="connsiteY75" fmla="*/ 2417501 h 2683740"/>
              <a:gd name="connsiteX76" fmla="*/ 2109556 w 2782030"/>
              <a:gd name="connsiteY76" fmla="*/ 2437947 h 2683740"/>
              <a:gd name="connsiteX77" fmla="*/ 2129764 w 2782030"/>
              <a:gd name="connsiteY77" fmla="*/ 2424317 h 2683740"/>
              <a:gd name="connsiteX78" fmla="*/ 2092717 w 2782030"/>
              <a:gd name="connsiteY78" fmla="*/ 2461799 h 2683740"/>
              <a:gd name="connsiteX79" fmla="*/ 2085980 w 2782030"/>
              <a:gd name="connsiteY79" fmla="*/ 2472022 h 2683740"/>
              <a:gd name="connsiteX80" fmla="*/ 2089349 w 2782030"/>
              <a:gd name="connsiteY80" fmla="*/ 2461799 h 2683740"/>
              <a:gd name="connsiteX81" fmla="*/ 2059037 w 2782030"/>
              <a:gd name="connsiteY81" fmla="*/ 2478836 h 2683740"/>
              <a:gd name="connsiteX82" fmla="*/ 2065495 w 2782030"/>
              <a:gd name="connsiteY82" fmla="*/ 2472301 h 2683740"/>
              <a:gd name="connsiteX83" fmla="*/ 2062130 w 2782030"/>
              <a:gd name="connsiteY83" fmla="*/ 2472823 h 2683740"/>
              <a:gd name="connsiteX84" fmla="*/ 2064259 w 2782030"/>
              <a:gd name="connsiteY84" fmla="*/ 2468529 h 2683740"/>
              <a:gd name="connsiteX85" fmla="*/ 2073578 w 2782030"/>
              <a:gd name="connsiteY85" fmla="*/ 2464124 h 2683740"/>
              <a:gd name="connsiteX86" fmla="*/ 2089349 w 2782030"/>
              <a:gd name="connsiteY86" fmla="*/ 2448169 h 2683740"/>
              <a:gd name="connsiteX87" fmla="*/ 2089349 w 2782030"/>
              <a:gd name="connsiteY87" fmla="*/ 2444761 h 2683740"/>
              <a:gd name="connsiteX88" fmla="*/ 2085980 w 2782030"/>
              <a:gd name="connsiteY88" fmla="*/ 2441355 h 2683740"/>
              <a:gd name="connsiteX89" fmla="*/ 2089349 w 2782030"/>
              <a:gd name="connsiteY89" fmla="*/ 2441355 h 2683740"/>
              <a:gd name="connsiteX90" fmla="*/ 2106188 w 2782030"/>
              <a:gd name="connsiteY90" fmla="*/ 2427725 h 2683740"/>
              <a:gd name="connsiteX91" fmla="*/ 2116293 w 2782030"/>
              <a:gd name="connsiteY91" fmla="*/ 2417501 h 2683740"/>
              <a:gd name="connsiteX92" fmla="*/ 2109556 w 2782030"/>
              <a:gd name="connsiteY92" fmla="*/ 2420909 h 2683740"/>
              <a:gd name="connsiteX93" fmla="*/ 2136501 w 2782030"/>
              <a:gd name="connsiteY93" fmla="*/ 2407279 h 2683740"/>
              <a:gd name="connsiteX94" fmla="*/ 2136500 w 2782030"/>
              <a:gd name="connsiteY94" fmla="*/ 2394503 h 2683740"/>
              <a:gd name="connsiteX95" fmla="*/ 2124505 w 2782030"/>
              <a:gd name="connsiteY95" fmla="*/ 2403873 h 2683740"/>
              <a:gd name="connsiteX96" fmla="*/ 2121507 w 2782030"/>
              <a:gd name="connsiteY96" fmla="*/ 2403873 h 2683740"/>
              <a:gd name="connsiteX97" fmla="*/ 2127504 w 2782030"/>
              <a:gd name="connsiteY97" fmla="*/ 2397626 h 2683740"/>
              <a:gd name="connsiteX98" fmla="*/ 2136500 w 2782030"/>
              <a:gd name="connsiteY98" fmla="*/ 2394503 h 2683740"/>
              <a:gd name="connsiteX99" fmla="*/ 499766 w 2782030"/>
              <a:gd name="connsiteY99" fmla="*/ 2388879 h 2683740"/>
              <a:gd name="connsiteX100" fmla="*/ 505763 w 2782030"/>
              <a:gd name="connsiteY100" fmla="*/ 2388879 h 2683740"/>
              <a:gd name="connsiteX101" fmla="*/ 511760 w 2782030"/>
              <a:gd name="connsiteY101" fmla="*/ 2398874 h 2683740"/>
              <a:gd name="connsiteX102" fmla="*/ 499766 w 2782030"/>
              <a:gd name="connsiteY102" fmla="*/ 2388879 h 2683740"/>
              <a:gd name="connsiteX103" fmla="*/ 624709 w 2782030"/>
              <a:gd name="connsiteY103" fmla="*/ 2367326 h 2683740"/>
              <a:gd name="connsiteX104" fmla="*/ 644316 w 2782030"/>
              <a:gd name="connsiteY104" fmla="*/ 2374199 h 2683740"/>
              <a:gd name="connsiteX105" fmla="*/ 660654 w 2782030"/>
              <a:gd name="connsiteY105" fmla="*/ 2387942 h 2683740"/>
              <a:gd name="connsiteX106" fmla="*/ 654119 w 2782030"/>
              <a:gd name="connsiteY106" fmla="*/ 2391378 h 2683740"/>
              <a:gd name="connsiteX107" fmla="*/ 644316 w 2782030"/>
              <a:gd name="connsiteY107" fmla="*/ 2381071 h 2683740"/>
              <a:gd name="connsiteX108" fmla="*/ 627977 w 2782030"/>
              <a:gd name="connsiteY108" fmla="*/ 2374199 h 2683740"/>
              <a:gd name="connsiteX109" fmla="*/ 624709 w 2782030"/>
              <a:gd name="connsiteY109" fmla="*/ 2367326 h 2683740"/>
              <a:gd name="connsiteX110" fmla="*/ 2673747 w 2782030"/>
              <a:gd name="connsiteY110" fmla="*/ 2350772 h 2683740"/>
              <a:gd name="connsiteX111" fmla="*/ 2670416 w 2782030"/>
              <a:gd name="connsiteY111" fmla="*/ 2361081 h 2683740"/>
              <a:gd name="connsiteX112" fmla="*/ 2673747 w 2782030"/>
              <a:gd name="connsiteY112" fmla="*/ 2350772 h 2683740"/>
              <a:gd name="connsiteX113" fmla="*/ 417305 w 2782030"/>
              <a:gd name="connsiteY113" fmla="*/ 2346398 h 2683740"/>
              <a:gd name="connsiteX114" fmla="*/ 451039 w 2782030"/>
              <a:gd name="connsiteY114" fmla="*/ 2373886 h 2683740"/>
              <a:gd name="connsiteX115" fmla="*/ 481401 w 2782030"/>
              <a:gd name="connsiteY115" fmla="*/ 2394501 h 2683740"/>
              <a:gd name="connsiteX116" fmla="*/ 467907 w 2782030"/>
              <a:gd name="connsiteY116" fmla="*/ 2391065 h 2683740"/>
              <a:gd name="connsiteX117" fmla="*/ 417305 w 2782030"/>
              <a:gd name="connsiteY117" fmla="*/ 2346398 h 2683740"/>
              <a:gd name="connsiteX118" fmla="*/ 422303 w 2782030"/>
              <a:gd name="connsiteY118" fmla="*/ 2343900 h 2683740"/>
              <a:gd name="connsiteX119" fmla="*/ 442294 w 2782030"/>
              <a:gd name="connsiteY119" fmla="*/ 2361392 h 2683740"/>
              <a:gd name="connsiteX120" fmla="*/ 422303 w 2782030"/>
              <a:gd name="connsiteY120" fmla="*/ 2343900 h 2683740"/>
              <a:gd name="connsiteX121" fmla="*/ 960481 w 2782030"/>
              <a:gd name="connsiteY121" fmla="*/ 2320180 h 2683740"/>
              <a:gd name="connsiteX122" fmla="*/ 964792 w 2782030"/>
              <a:gd name="connsiteY122" fmla="*/ 2322924 h 2683740"/>
              <a:gd name="connsiteX123" fmla="*/ 964687 w 2782030"/>
              <a:gd name="connsiteY123" fmla="*/ 2322082 h 2683740"/>
              <a:gd name="connsiteX124" fmla="*/ 957123 w 2782030"/>
              <a:gd name="connsiteY124" fmla="*/ 2319089 h 2683740"/>
              <a:gd name="connsiteX125" fmla="*/ 958047 w 2782030"/>
              <a:gd name="connsiteY125" fmla="*/ 2319550 h 2683740"/>
              <a:gd name="connsiteX126" fmla="*/ 959555 w 2782030"/>
              <a:gd name="connsiteY126" fmla="*/ 2319853 h 2683740"/>
              <a:gd name="connsiteX127" fmla="*/ 552242 w 2782030"/>
              <a:gd name="connsiteY127" fmla="*/ 2313914 h 2683740"/>
              <a:gd name="connsiteX128" fmla="*/ 562736 w 2782030"/>
              <a:gd name="connsiteY128" fmla="*/ 2320577 h 2683740"/>
              <a:gd name="connsiteX129" fmla="*/ 569733 w 2782030"/>
              <a:gd name="connsiteY129" fmla="*/ 2330572 h 2683740"/>
              <a:gd name="connsiteX130" fmla="*/ 583727 w 2782030"/>
              <a:gd name="connsiteY130" fmla="*/ 2337237 h 2683740"/>
              <a:gd name="connsiteX131" fmla="*/ 587226 w 2782030"/>
              <a:gd name="connsiteY131" fmla="*/ 2343900 h 2683740"/>
              <a:gd name="connsiteX132" fmla="*/ 583727 w 2782030"/>
              <a:gd name="connsiteY132" fmla="*/ 2340567 h 2683740"/>
              <a:gd name="connsiteX133" fmla="*/ 562736 w 2782030"/>
              <a:gd name="connsiteY133" fmla="*/ 2327241 h 2683740"/>
              <a:gd name="connsiteX134" fmla="*/ 562736 w 2782030"/>
              <a:gd name="connsiteY134" fmla="*/ 2323909 h 2683740"/>
              <a:gd name="connsiteX135" fmla="*/ 559239 w 2782030"/>
              <a:gd name="connsiteY135" fmla="*/ 2323909 h 2683740"/>
              <a:gd name="connsiteX136" fmla="*/ 552242 w 2782030"/>
              <a:gd name="connsiteY136" fmla="*/ 2313914 h 2683740"/>
              <a:gd name="connsiteX137" fmla="*/ 2188974 w 2782030"/>
              <a:gd name="connsiteY137" fmla="*/ 2312807 h 2683740"/>
              <a:gd name="connsiteX138" fmla="*/ 2182229 w 2782030"/>
              <a:gd name="connsiteY138" fmla="*/ 2320394 h 2683740"/>
              <a:gd name="connsiteX139" fmla="*/ 2177838 w 2782030"/>
              <a:gd name="connsiteY139" fmla="*/ 2322041 h 2683740"/>
              <a:gd name="connsiteX140" fmla="*/ 883555 w 2782030"/>
              <a:gd name="connsiteY140" fmla="*/ 2295996 h 2683740"/>
              <a:gd name="connsiteX141" fmla="*/ 878796 w 2782030"/>
              <a:gd name="connsiteY141" fmla="*/ 2296790 h 2683740"/>
              <a:gd name="connsiteX142" fmla="*/ 883854 w 2782030"/>
              <a:gd name="connsiteY142" fmla="*/ 2302691 h 2683740"/>
              <a:gd name="connsiteX143" fmla="*/ 893972 w 2782030"/>
              <a:gd name="connsiteY143" fmla="*/ 2299319 h 2683740"/>
              <a:gd name="connsiteX144" fmla="*/ 905087 w 2782030"/>
              <a:gd name="connsiteY144" fmla="*/ 2302828 h 2683740"/>
              <a:gd name="connsiteX145" fmla="*/ 906451 w 2782030"/>
              <a:gd name="connsiteY145" fmla="*/ 2303920 h 2683740"/>
              <a:gd name="connsiteX146" fmla="*/ 905487 w 2782030"/>
              <a:gd name="connsiteY146" fmla="*/ 2302955 h 2683740"/>
              <a:gd name="connsiteX147" fmla="*/ 909991 w 2782030"/>
              <a:gd name="connsiteY147" fmla="*/ 2304377 h 2683740"/>
              <a:gd name="connsiteX148" fmla="*/ 920951 w 2782030"/>
              <a:gd name="connsiteY148" fmla="*/ 2309434 h 2683740"/>
              <a:gd name="connsiteX149" fmla="*/ 939491 w 2782030"/>
              <a:gd name="connsiteY149" fmla="*/ 2313555 h 2683740"/>
              <a:gd name="connsiteX150" fmla="*/ 905379 w 2782030"/>
              <a:gd name="connsiteY150" fmla="*/ 2302847 h 2683740"/>
              <a:gd name="connsiteX151" fmla="*/ 905487 w 2782030"/>
              <a:gd name="connsiteY151" fmla="*/ 2302955 h 2683740"/>
              <a:gd name="connsiteX152" fmla="*/ 905087 w 2782030"/>
              <a:gd name="connsiteY152" fmla="*/ 2302828 h 2683740"/>
              <a:gd name="connsiteX153" fmla="*/ 904937 w 2782030"/>
              <a:gd name="connsiteY153" fmla="*/ 2302708 h 2683740"/>
              <a:gd name="connsiteX154" fmla="*/ 519758 w 2782030"/>
              <a:gd name="connsiteY154" fmla="*/ 2286426 h 2683740"/>
              <a:gd name="connsiteX155" fmla="*/ 549744 w 2782030"/>
              <a:gd name="connsiteY155" fmla="*/ 2309749 h 2683740"/>
              <a:gd name="connsiteX156" fmla="*/ 536417 w 2782030"/>
              <a:gd name="connsiteY156" fmla="*/ 2306416 h 2683740"/>
              <a:gd name="connsiteX157" fmla="*/ 519758 w 2782030"/>
              <a:gd name="connsiteY157" fmla="*/ 2286426 h 2683740"/>
              <a:gd name="connsiteX158" fmla="*/ 838774 w 2782030"/>
              <a:gd name="connsiteY158" fmla="*/ 2277142 h 2683740"/>
              <a:gd name="connsiteX159" fmla="*/ 838774 w 2782030"/>
              <a:gd name="connsiteY159" fmla="*/ 2283928 h 2683740"/>
              <a:gd name="connsiteX160" fmla="*/ 837447 w 2782030"/>
              <a:gd name="connsiteY160" fmla="*/ 2283264 h 2683740"/>
              <a:gd name="connsiteX161" fmla="*/ 846758 w 2782030"/>
              <a:gd name="connsiteY161" fmla="*/ 2292574 h 2683740"/>
              <a:gd name="connsiteX162" fmla="*/ 850129 w 2782030"/>
              <a:gd name="connsiteY162" fmla="*/ 2285829 h 2683740"/>
              <a:gd name="connsiteX163" fmla="*/ 866992 w 2782030"/>
              <a:gd name="connsiteY163" fmla="*/ 2292574 h 2683740"/>
              <a:gd name="connsiteX164" fmla="*/ 863619 w 2782030"/>
              <a:gd name="connsiteY164" fmla="*/ 2299319 h 2683740"/>
              <a:gd name="connsiteX165" fmla="*/ 877109 w 2782030"/>
              <a:gd name="connsiteY165" fmla="*/ 2299319 h 2683740"/>
              <a:gd name="connsiteX166" fmla="*/ 873737 w 2782030"/>
              <a:gd name="connsiteY166" fmla="*/ 2295946 h 2683740"/>
              <a:gd name="connsiteX167" fmla="*/ 873737 w 2782030"/>
              <a:gd name="connsiteY167" fmla="*/ 2293418 h 2683740"/>
              <a:gd name="connsiteX168" fmla="*/ 881603 w 2782030"/>
              <a:gd name="connsiteY168" fmla="*/ 2295384 h 2683740"/>
              <a:gd name="connsiteX169" fmla="*/ 858489 w 2782030"/>
              <a:gd name="connsiteY169" fmla="*/ 2288127 h 2683740"/>
              <a:gd name="connsiteX170" fmla="*/ 855436 w 2782030"/>
              <a:gd name="connsiteY170" fmla="*/ 2286426 h 2683740"/>
              <a:gd name="connsiteX171" fmla="*/ 347338 w 2782030"/>
              <a:gd name="connsiteY171" fmla="*/ 2276432 h 2683740"/>
              <a:gd name="connsiteX172" fmla="*/ 369828 w 2782030"/>
              <a:gd name="connsiteY172" fmla="*/ 2293925 h 2683740"/>
              <a:gd name="connsiteX173" fmla="*/ 347338 w 2782030"/>
              <a:gd name="connsiteY173" fmla="*/ 2276432 h 2683740"/>
              <a:gd name="connsiteX174" fmla="*/ 2256421 w 2782030"/>
              <a:gd name="connsiteY174" fmla="*/ 2268970 h 2683740"/>
              <a:gd name="connsiteX175" fmla="*/ 2246305 w 2782030"/>
              <a:gd name="connsiteY175" fmla="*/ 2279086 h 2683740"/>
              <a:gd name="connsiteX176" fmla="*/ 2246305 w 2782030"/>
              <a:gd name="connsiteY176" fmla="*/ 2272341 h 2683740"/>
              <a:gd name="connsiteX177" fmla="*/ 2256421 w 2782030"/>
              <a:gd name="connsiteY177" fmla="*/ 2268970 h 2683740"/>
              <a:gd name="connsiteX178" fmla="*/ 812566 w 2782030"/>
              <a:gd name="connsiteY178" fmla="*/ 2266604 h 2683740"/>
              <a:gd name="connsiteX179" fmla="*/ 828842 w 2782030"/>
              <a:gd name="connsiteY179" fmla="*/ 2278453 h 2683740"/>
              <a:gd name="connsiteX180" fmla="*/ 833268 w 2782030"/>
              <a:gd name="connsiteY180" fmla="*/ 2279086 h 2683740"/>
              <a:gd name="connsiteX181" fmla="*/ 833444 w 2782030"/>
              <a:gd name="connsiteY181" fmla="*/ 2279262 h 2683740"/>
              <a:gd name="connsiteX182" fmla="*/ 836714 w 2782030"/>
              <a:gd name="connsiteY182" fmla="*/ 2275993 h 2683740"/>
              <a:gd name="connsiteX183" fmla="*/ 821028 w 2782030"/>
              <a:gd name="connsiteY183" fmla="*/ 2267252 h 2683740"/>
              <a:gd name="connsiteX184" fmla="*/ 818783 w 2782030"/>
              <a:gd name="connsiteY184" fmla="*/ 2268935 h 2683740"/>
              <a:gd name="connsiteX185" fmla="*/ 798028 w 2782030"/>
              <a:gd name="connsiteY185" fmla="*/ 2254435 h 2683740"/>
              <a:gd name="connsiteX186" fmla="*/ 802127 w 2782030"/>
              <a:gd name="connsiteY186" fmla="*/ 2258940 h 2683740"/>
              <a:gd name="connsiteX187" fmla="*/ 801804 w 2782030"/>
              <a:gd name="connsiteY187" fmla="*/ 2258766 h 2683740"/>
              <a:gd name="connsiteX188" fmla="*/ 812336 w 2782030"/>
              <a:gd name="connsiteY188" fmla="*/ 2266435 h 2683740"/>
              <a:gd name="connsiteX189" fmla="*/ 819563 w 2782030"/>
              <a:gd name="connsiteY189" fmla="*/ 2266435 h 2683740"/>
              <a:gd name="connsiteX190" fmla="*/ 470780 w 2782030"/>
              <a:gd name="connsiteY190" fmla="*/ 2241449 h 2683740"/>
              <a:gd name="connsiteX191" fmla="*/ 484773 w 2782030"/>
              <a:gd name="connsiteY191" fmla="*/ 2258940 h 2683740"/>
              <a:gd name="connsiteX192" fmla="*/ 492207 w 2782030"/>
              <a:gd name="connsiteY192" fmla="*/ 2264562 h 2683740"/>
              <a:gd name="connsiteX193" fmla="*/ 502266 w 2782030"/>
              <a:gd name="connsiteY193" fmla="*/ 2270185 h 2683740"/>
              <a:gd name="connsiteX194" fmla="*/ 493519 w 2782030"/>
              <a:gd name="connsiteY194" fmla="*/ 2267373 h 2683740"/>
              <a:gd name="connsiteX195" fmla="*/ 484775 w 2782030"/>
              <a:gd name="connsiteY195" fmla="*/ 2258941 h 2683740"/>
              <a:gd name="connsiteX196" fmla="*/ 470780 w 2782030"/>
              <a:gd name="connsiteY196" fmla="*/ 2248445 h 2683740"/>
              <a:gd name="connsiteX197" fmla="*/ 470780 w 2782030"/>
              <a:gd name="connsiteY197" fmla="*/ 2241449 h 2683740"/>
              <a:gd name="connsiteX198" fmla="*/ 457287 w 2782030"/>
              <a:gd name="connsiteY198" fmla="*/ 2231453 h 2683740"/>
              <a:gd name="connsiteX199" fmla="*/ 467282 w 2782030"/>
              <a:gd name="connsiteY199" fmla="*/ 2242698 h 2683740"/>
              <a:gd name="connsiteX200" fmla="*/ 457287 w 2782030"/>
              <a:gd name="connsiteY200" fmla="*/ 2231453 h 2683740"/>
              <a:gd name="connsiteX201" fmla="*/ 2242932 w 2782030"/>
              <a:gd name="connsiteY201" fmla="*/ 2228503 h 2683740"/>
              <a:gd name="connsiteX202" fmla="*/ 2236188 w 2782030"/>
              <a:gd name="connsiteY202" fmla="*/ 2238620 h 2683740"/>
              <a:gd name="connsiteX203" fmla="*/ 2226070 w 2782030"/>
              <a:gd name="connsiteY203" fmla="*/ 2248736 h 2683740"/>
              <a:gd name="connsiteX204" fmla="*/ 2232815 w 2782030"/>
              <a:gd name="connsiteY204" fmla="*/ 2235248 h 2683740"/>
              <a:gd name="connsiteX205" fmla="*/ 2242932 w 2782030"/>
              <a:gd name="connsiteY205" fmla="*/ 2228503 h 2683740"/>
              <a:gd name="connsiteX206" fmla="*/ 677590 w 2782030"/>
              <a:gd name="connsiteY206" fmla="*/ 2202678 h 2683740"/>
              <a:gd name="connsiteX207" fmla="*/ 680308 w 2782030"/>
              <a:gd name="connsiteY207" fmla="*/ 2210842 h 2683740"/>
              <a:gd name="connsiteX208" fmla="*/ 681509 w 2782030"/>
              <a:gd name="connsiteY208" fmla="*/ 2211644 h 2683740"/>
              <a:gd name="connsiteX209" fmla="*/ 698372 w 2782030"/>
              <a:gd name="connsiteY209" fmla="*/ 2218387 h 2683740"/>
              <a:gd name="connsiteX210" fmla="*/ 694999 w 2782030"/>
              <a:gd name="connsiteY210" fmla="*/ 2215015 h 2683740"/>
              <a:gd name="connsiteX211" fmla="*/ 697810 w 2782030"/>
              <a:gd name="connsiteY211" fmla="*/ 2212206 h 2683740"/>
              <a:gd name="connsiteX212" fmla="*/ 694442 w 2782030"/>
              <a:gd name="connsiteY212" fmla="*/ 2212801 h 2683740"/>
              <a:gd name="connsiteX213" fmla="*/ 688026 w 2782030"/>
              <a:gd name="connsiteY213" fmla="*/ 2208519 h 2683740"/>
              <a:gd name="connsiteX214" fmla="*/ 687336 w 2782030"/>
              <a:gd name="connsiteY214" fmla="*/ 2209900 h 2683740"/>
              <a:gd name="connsiteX215" fmla="*/ 680307 w 2782030"/>
              <a:gd name="connsiteY215" fmla="*/ 2208961 h 2683740"/>
              <a:gd name="connsiteX216" fmla="*/ 686554 w 2782030"/>
              <a:gd name="connsiteY216" fmla="*/ 2208961 h 2683740"/>
              <a:gd name="connsiteX217" fmla="*/ 682260 w 2782030"/>
              <a:gd name="connsiteY217" fmla="*/ 2205214 h 2683740"/>
              <a:gd name="connsiteX218" fmla="*/ 682120 w 2782030"/>
              <a:gd name="connsiteY218" fmla="*/ 2204946 h 2683740"/>
              <a:gd name="connsiteX219" fmla="*/ 696197 w 2782030"/>
              <a:gd name="connsiteY219" fmla="*/ 2197688 h 2683740"/>
              <a:gd name="connsiteX220" fmla="*/ 701182 w 2782030"/>
              <a:gd name="connsiteY220" fmla="*/ 2202678 h 2683740"/>
              <a:gd name="connsiteX221" fmla="*/ 701604 w 2782030"/>
              <a:gd name="connsiteY221" fmla="*/ 2211535 h 2683740"/>
              <a:gd name="connsiteX222" fmla="*/ 698766 w 2782030"/>
              <a:gd name="connsiteY222" fmla="*/ 2212037 h 2683740"/>
              <a:gd name="connsiteX223" fmla="*/ 703009 w 2782030"/>
              <a:gd name="connsiteY223" fmla="*/ 2216279 h 2683740"/>
              <a:gd name="connsiteX224" fmla="*/ 705117 w 2782030"/>
              <a:gd name="connsiteY224" fmla="*/ 2218387 h 2683740"/>
              <a:gd name="connsiteX225" fmla="*/ 711862 w 2782030"/>
              <a:gd name="connsiteY225" fmla="*/ 2224288 h 2683740"/>
              <a:gd name="connsiteX226" fmla="*/ 717602 w 2782030"/>
              <a:gd name="connsiteY226" fmla="*/ 2225006 h 2683740"/>
              <a:gd name="connsiteX227" fmla="*/ 711311 w 2782030"/>
              <a:gd name="connsiteY227" fmla="*/ 2206111 h 2683740"/>
              <a:gd name="connsiteX228" fmla="*/ 2271438 w 2782030"/>
              <a:gd name="connsiteY228" fmla="*/ 2188972 h 2683740"/>
              <a:gd name="connsiteX229" fmla="*/ 2265190 w 2782030"/>
              <a:gd name="connsiteY229" fmla="*/ 2206465 h 2683740"/>
              <a:gd name="connsiteX230" fmla="*/ 2258943 w 2782030"/>
              <a:gd name="connsiteY230" fmla="*/ 2202966 h 2683740"/>
              <a:gd name="connsiteX231" fmla="*/ 2271438 w 2782030"/>
              <a:gd name="connsiteY231" fmla="*/ 2188972 h 2683740"/>
              <a:gd name="connsiteX232" fmla="*/ 262378 w 2782030"/>
              <a:gd name="connsiteY232" fmla="*/ 2178977 h 2683740"/>
              <a:gd name="connsiteX233" fmla="*/ 274873 w 2782030"/>
              <a:gd name="connsiteY233" fmla="*/ 2196470 h 2683740"/>
              <a:gd name="connsiteX234" fmla="*/ 262378 w 2782030"/>
              <a:gd name="connsiteY234" fmla="*/ 2178977 h 2683740"/>
              <a:gd name="connsiteX235" fmla="*/ 389976 w 2782030"/>
              <a:gd name="connsiteY235" fmla="*/ 2174650 h 2683740"/>
              <a:gd name="connsiteX236" fmla="*/ 393816 w 2782030"/>
              <a:gd name="connsiteY236" fmla="*/ 2177978 h 2683740"/>
              <a:gd name="connsiteX237" fmla="*/ 393816 w 2782030"/>
              <a:gd name="connsiteY237" fmla="*/ 2181477 h 2683740"/>
              <a:gd name="connsiteX238" fmla="*/ 386670 w 2782030"/>
              <a:gd name="connsiteY238" fmla="*/ 2171055 h 2683740"/>
              <a:gd name="connsiteX239" fmla="*/ 389881 w 2782030"/>
              <a:gd name="connsiteY239" fmla="*/ 2174480 h 2683740"/>
              <a:gd name="connsiteX240" fmla="*/ 389976 w 2782030"/>
              <a:gd name="connsiteY240" fmla="*/ 2174650 h 2683740"/>
              <a:gd name="connsiteX241" fmla="*/ 387256 w 2782030"/>
              <a:gd name="connsiteY241" fmla="*/ 2172292 h 2683740"/>
              <a:gd name="connsiteX242" fmla="*/ 397315 w 2782030"/>
              <a:gd name="connsiteY242" fmla="*/ 2163984 h 2683740"/>
              <a:gd name="connsiteX243" fmla="*/ 424445 w 2782030"/>
              <a:gd name="connsiteY243" fmla="*/ 2194411 h 2683740"/>
              <a:gd name="connsiteX244" fmla="*/ 444793 w 2782030"/>
              <a:gd name="connsiteY244" fmla="*/ 2218077 h 2683740"/>
              <a:gd name="connsiteX245" fmla="*/ 421053 w 2782030"/>
              <a:gd name="connsiteY245" fmla="*/ 2201173 h 2683740"/>
              <a:gd name="connsiteX246" fmla="*/ 397315 w 2782030"/>
              <a:gd name="connsiteY246" fmla="*/ 2163984 h 2683740"/>
              <a:gd name="connsiteX247" fmla="*/ 383320 w 2782030"/>
              <a:gd name="connsiteY247" fmla="*/ 2163984 h 2683740"/>
              <a:gd name="connsiteX248" fmla="*/ 386670 w 2782030"/>
              <a:gd name="connsiteY248" fmla="*/ 2171055 h 2683740"/>
              <a:gd name="connsiteX249" fmla="*/ 383320 w 2782030"/>
              <a:gd name="connsiteY249" fmla="*/ 2167482 h 2683740"/>
              <a:gd name="connsiteX250" fmla="*/ 383320 w 2782030"/>
              <a:gd name="connsiteY250" fmla="*/ 2163984 h 2683740"/>
              <a:gd name="connsiteX251" fmla="*/ 2312979 w 2782030"/>
              <a:gd name="connsiteY251" fmla="*/ 2148991 h 2683740"/>
              <a:gd name="connsiteX252" fmla="*/ 2299234 w 2782030"/>
              <a:gd name="connsiteY252" fmla="*/ 2167732 h 2683740"/>
              <a:gd name="connsiteX253" fmla="*/ 2292364 w 2782030"/>
              <a:gd name="connsiteY253" fmla="*/ 2173979 h 2683740"/>
              <a:gd name="connsiteX254" fmla="*/ 2296658 w 2782030"/>
              <a:gd name="connsiteY254" fmla="*/ 2165390 h 2683740"/>
              <a:gd name="connsiteX255" fmla="*/ 2296078 w 2782030"/>
              <a:gd name="connsiteY255" fmla="*/ 2162755 h 2683740"/>
              <a:gd name="connsiteX256" fmla="*/ 2271436 w 2782030"/>
              <a:gd name="connsiteY256" fmla="*/ 2186474 h 2683740"/>
              <a:gd name="connsiteX257" fmla="*/ 2292855 w 2782030"/>
              <a:gd name="connsiteY257" fmla="*/ 2158986 h 2683740"/>
              <a:gd name="connsiteX258" fmla="*/ 2295893 w 2782030"/>
              <a:gd name="connsiteY258" fmla="*/ 2161911 h 2683740"/>
              <a:gd name="connsiteX259" fmla="*/ 2295800 w 2782030"/>
              <a:gd name="connsiteY259" fmla="*/ 2161485 h 2683740"/>
              <a:gd name="connsiteX260" fmla="*/ 2312979 w 2782030"/>
              <a:gd name="connsiteY260" fmla="*/ 2148991 h 2683740"/>
              <a:gd name="connsiteX261" fmla="*/ 365039 w 2782030"/>
              <a:gd name="connsiteY261" fmla="*/ 2137935 h 2683740"/>
              <a:gd name="connsiteX262" fmla="*/ 368579 w 2782030"/>
              <a:gd name="connsiteY262" fmla="*/ 2141870 h 2683740"/>
              <a:gd name="connsiteX263" fmla="*/ 368163 w 2782030"/>
              <a:gd name="connsiteY263" fmla="*/ 2144494 h 2683740"/>
              <a:gd name="connsiteX264" fmla="*/ 364645 w 2782030"/>
              <a:gd name="connsiteY264" fmla="*/ 2137496 h 2683740"/>
              <a:gd name="connsiteX265" fmla="*/ 364831 w 2782030"/>
              <a:gd name="connsiteY265" fmla="*/ 2137496 h 2683740"/>
              <a:gd name="connsiteX266" fmla="*/ 365039 w 2782030"/>
              <a:gd name="connsiteY266" fmla="*/ 2137935 h 2683740"/>
              <a:gd name="connsiteX267" fmla="*/ 213236 w 2782030"/>
              <a:gd name="connsiteY267" fmla="*/ 2135917 h 2683740"/>
              <a:gd name="connsiteX268" fmla="*/ 216566 w 2782030"/>
              <a:gd name="connsiteY268" fmla="*/ 2141138 h 2683740"/>
              <a:gd name="connsiteX269" fmla="*/ 219899 w 2782030"/>
              <a:gd name="connsiteY269" fmla="*/ 2150778 h 2683740"/>
              <a:gd name="connsiteX270" fmla="*/ 209903 w 2782030"/>
              <a:gd name="connsiteY270" fmla="*/ 2137926 h 2683740"/>
              <a:gd name="connsiteX271" fmla="*/ 213236 w 2782030"/>
              <a:gd name="connsiteY271" fmla="*/ 2135917 h 2683740"/>
              <a:gd name="connsiteX272" fmla="*/ 361499 w 2782030"/>
              <a:gd name="connsiteY272" fmla="*/ 2133998 h 2683740"/>
              <a:gd name="connsiteX273" fmla="*/ 364645 w 2782030"/>
              <a:gd name="connsiteY273" fmla="*/ 2137496 h 2683740"/>
              <a:gd name="connsiteX274" fmla="*/ 361499 w 2782030"/>
              <a:gd name="connsiteY274" fmla="*/ 2137496 h 2683740"/>
              <a:gd name="connsiteX275" fmla="*/ 361499 w 2782030"/>
              <a:gd name="connsiteY275" fmla="*/ 2133998 h 2683740"/>
              <a:gd name="connsiteX276" fmla="*/ 342341 w 2782030"/>
              <a:gd name="connsiteY276" fmla="*/ 2122004 h 2683740"/>
              <a:gd name="connsiteX277" fmla="*/ 359833 w 2782030"/>
              <a:gd name="connsiteY277" fmla="*/ 2131000 h 2683740"/>
              <a:gd name="connsiteX278" fmla="*/ 356334 w 2782030"/>
              <a:gd name="connsiteY278" fmla="*/ 2133998 h 2683740"/>
              <a:gd name="connsiteX279" fmla="*/ 342341 w 2782030"/>
              <a:gd name="connsiteY279" fmla="*/ 2122004 h 2683740"/>
              <a:gd name="connsiteX280" fmla="*/ 222397 w 2782030"/>
              <a:gd name="connsiteY280" fmla="*/ 2121505 h 2683740"/>
              <a:gd name="connsiteX281" fmla="*/ 224896 w 2782030"/>
              <a:gd name="connsiteY281" fmla="*/ 2130875 h 2683740"/>
              <a:gd name="connsiteX282" fmla="*/ 219899 w 2782030"/>
              <a:gd name="connsiteY282" fmla="*/ 2124628 h 2683740"/>
              <a:gd name="connsiteX283" fmla="*/ 222397 w 2782030"/>
              <a:gd name="connsiteY283" fmla="*/ 2121505 h 2683740"/>
              <a:gd name="connsiteX284" fmla="*/ 224271 w 2782030"/>
              <a:gd name="connsiteY284" fmla="*/ 2116194 h 2683740"/>
              <a:gd name="connsiteX285" fmla="*/ 226145 w 2782030"/>
              <a:gd name="connsiteY285" fmla="*/ 2117505 h 2683740"/>
              <a:gd name="connsiteX286" fmla="*/ 222397 w 2782030"/>
              <a:gd name="connsiteY286" fmla="*/ 2117505 h 2683740"/>
              <a:gd name="connsiteX287" fmla="*/ 224271 w 2782030"/>
              <a:gd name="connsiteY287" fmla="*/ 2116194 h 2683740"/>
              <a:gd name="connsiteX288" fmla="*/ 349836 w 2782030"/>
              <a:gd name="connsiteY288" fmla="*/ 2112223 h 2683740"/>
              <a:gd name="connsiteX289" fmla="*/ 361081 w 2782030"/>
              <a:gd name="connsiteY289" fmla="*/ 2121861 h 2683740"/>
              <a:gd name="connsiteX290" fmla="*/ 364829 w 2782030"/>
              <a:gd name="connsiteY290" fmla="*/ 2128288 h 2683740"/>
              <a:gd name="connsiteX291" fmla="*/ 353584 w 2782030"/>
              <a:gd name="connsiteY291" fmla="*/ 2118648 h 2683740"/>
              <a:gd name="connsiteX292" fmla="*/ 349836 w 2782030"/>
              <a:gd name="connsiteY292" fmla="*/ 2112223 h 2683740"/>
              <a:gd name="connsiteX293" fmla="*/ 2357231 w 2782030"/>
              <a:gd name="connsiteY293" fmla="*/ 2094017 h 2683740"/>
              <a:gd name="connsiteX294" fmla="*/ 2353066 w 2782030"/>
              <a:gd name="connsiteY294" fmla="*/ 2111510 h 2683740"/>
              <a:gd name="connsiteX295" fmla="*/ 2357231 w 2782030"/>
              <a:gd name="connsiteY295" fmla="*/ 2094017 h 2683740"/>
              <a:gd name="connsiteX296" fmla="*/ 299812 w 2782030"/>
              <a:gd name="connsiteY296" fmla="*/ 2051920 h 2683740"/>
              <a:gd name="connsiteX297" fmla="*/ 298906 w 2782030"/>
              <a:gd name="connsiteY297" fmla="*/ 2052600 h 2683740"/>
              <a:gd name="connsiteX298" fmla="*/ 300428 w 2782030"/>
              <a:gd name="connsiteY298" fmla="*/ 2053154 h 2683740"/>
              <a:gd name="connsiteX299" fmla="*/ 2406373 w 2782030"/>
              <a:gd name="connsiteY299" fmla="*/ 1999062 h 2683740"/>
              <a:gd name="connsiteX300" fmla="*/ 2403041 w 2782030"/>
              <a:gd name="connsiteY300" fmla="*/ 2010307 h 2683740"/>
              <a:gd name="connsiteX301" fmla="*/ 2396378 w 2782030"/>
              <a:gd name="connsiteY301" fmla="*/ 2014055 h 2683740"/>
              <a:gd name="connsiteX302" fmla="*/ 2406373 w 2782030"/>
              <a:gd name="connsiteY302" fmla="*/ 1999062 h 2683740"/>
              <a:gd name="connsiteX303" fmla="*/ 2418297 w 2782030"/>
              <a:gd name="connsiteY303" fmla="*/ 1975595 h 2683740"/>
              <a:gd name="connsiteX304" fmla="*/ 2418297 w 2782030"/>
              <a:gd name="connsiteY304" fmla="*/ 1985712 h 2683740"/>
              <a:gd name="connsiteX305" fmla="*/ 2411552 w 2782030"/>
              <a:gd name="connsiteY305" fmla="*/ 1985712 h 2683740"/>
              <a:gd name="connsiteX306" fmla="*/ 2418297 w 2782030"/>
              <a:gd name="connsiteY306" fmla="*/ 1975595 h 2683740"/>
              <a:gd name="connsiteX307" fmla="*/ 2383884 w 2782030"/>
              <a:gd name="connsiteY307" fmla="*/ 1969076 h 2683740"/>
              <a:gd name="connsiteX308" fmla="*/ 2373889 w 2782030"/>
              <a:gd name="connsiteY308" fmla="*/ 1984069 h 2683740"/>
              <a:gd name="connsiteX309" fmla="*/ 2383884 w 2782030"/>
              <a:gd name="connsiteY309" fmla="*/ 1969076 h 2683740"/>
              <a:gd name="connsiteX310" fmla="*/ 256587 w 2782030"/>
              <a:gd name="connsiteY310" fmla="*/ 1968851 h 2683740"/>
              <a:gd name="connsiteX311" fmla="*/ 263226 w 2782030"/>
              <a:gd name="connsiteY311" fmla="*/ 1972170 h 2683740"/>
              <a:gd name="connsiteX312" fmla="*/ 261646 w 2782030"/>
              <a:gd name="connsiteY312" fmla="*/ 1972644 h 2683740"/>
              <a:gd name="connsiteX313" fmla="*/ 256587 w 2782030"/>
              <a:gd name="connsiteY313" fmla="*/ 1968851 h 2683740"/>
              <a:gd name="connsiteX314" fmla="*/ 239888 w 2782030"/>
              <a:gd name="connsiteY314" fmla="*/ 1959080 h 2683740"/>
              <a:gd name="connsiteX315" fmla="*/ 244885 w 2782030"/>
              <a:gd name="connsiteY315" fmla="*/ 1974073 h 2683740"/>
              <a:gd name="connsiteX316" fmla="*/ 239888 w 2782030"/>
              <a:gd name="connsiteY316" fmla="*/ 1962828 h 2683740"/>
              <a:gd name="connsiteX317" fmla="*/ 239888 w 2782030"/>
              <a:gd name="connsiteY317" fmla="*/ 1959080 h 2683740"/>
              <a:gd name="connsiteX318" fmla="*/ 246471 w 2782030"/>
              <a:gd name="connsiteY318" fmla="*/ 1958734 h 2683740"/>
              <a:gd name="connsiteX319" fmla="*/ 256587 w 2782030"/>
              <a:gd name="connsiteY319" fmla="*/ 1975595 h 2683740"/>
              <a:gd name="connsiteX320" fmla="*/ 256587 w 2782030"/>
              <a:gd name="connsiteY320" fmla="*/ 1985712 h 2683740"/>
              <a:gd name="connsiteX321" fmla="*/ 246471 w 2782030"/>
              <a:gd name="connsiteY321" fmla="*/ 1958734 h 2683740"/>
              <a:gd name="connsiteX322" fmla="*/ 2373055 w 2782030"/>
              <a:gd name="connsiteY322" fmla="*/ 1956582 h 2683740"/>
              <a:gd name="connsiteX323" fmla="*/ 2373055 w 2782030"/>
              <a:gd name="connsiteY323" fmla="*/ 1966889 h 2683740"/>
              <a:gd name="connsiteX324" fmla="*/ 2363060 w 2782030"/>
              <a:gd name="connsiteY324" fmla="*/ 1977198 h 2683740"/>
              <a:gd name="connsiteX325" fmla="*/ 2359727 w 2782030"/>
              <a:gd name="connsiteY325" fmla="*/ 1984070 h 2683740"/>
              <a:gd name="connsiteX326" fmla="*/ 2373055 w 2782030"/>
              <a:gd name="connsiteY326" fmla="*/ 1956582 h 2683740"/>
              <a:gd name="connsiteX327" fmla="*/ 220176 w 2782030"/>
              <a:gd name="connsiteY327" fmla="*/ 1945292 h 2683740"/>
              <a:gd name="connsiteX328" fmla="*/ 229060 w 2782030"/>
              <a:gd name="connsiteY328" fmla="*/ 1948252 h 2683740"/>
              <a:gd name="connsiteX329" fmla="*/ 222397 w 2782030"/>
              <a:gd name="connsiteY329" fmla="*/ 1948252 h 2683740"/>
              <a:gd name="connsiteX330" fmla="*/ 218798 w 2782030"/>
              <a:gd name="connsiteY330" fmla="*/ 1943455 h 2683740"/>
              <a:gd name="connsiteX331" fmla="*/ 220176 w 2782030"/>
              <a:gd name="connsiteY331" fmla="*/ 1945292 h 2683740"/>
              <a:gd name="connsiteX332" fmla="*/ 219065 w 2782030"/>
              <a:gd name="connsiteY332" fmla="*/ 1944922 h 2683740"/>
              <a:gd name="connsiteX333" fmla="*/ 202406 w 2782030"/>
              <a:gd name="connsiteY333" fmla="*/ 1941589 h 2683740"/>
              <a:gd name="connsiteX334" fmla="*/ 208654 w 2782030"/>
              <a:gd name="connsiteY334" fmla="*/ 1956582 h 2683740"/>
              <a:gd name="connsiteX335" fmla="*/ 202406 w 2782030"/>
              <a:gd name="connsiteY335" fmla="*/ 1941589 h 2683740"/>
              <a:gd name="connsiteX336" fmla="*/ 212401 w 2782030"/>
              <a:gd name="connsiteY336" fmla="*/ 1934926 h 2683740"/>
              <a:gd name="connsiteX337" fmla="*/ 222397 w 2782030"/>
              <a:gd name="connsiteY337" fmla="*/ 1938257 h 2683740"/>
              <a:gd name="connsiteX338" fmla="*/ 218232 w 2782030"/>
              <a:gd name="connsiteY338" fmla="*/ 1940340 h 2683740"/>
              <a:gd name="connsiteX339" fmla="*/ 218798 w 2782030"/>
              <a:gd name="connsiteY339" fmla="*/ 1943455 h 2683740"/>
              <a:gd name="connsiteX340" fmla="*/ 2416368 w 2782030"/>
              <a:gd name="connsiteY340" fmla="*/ 1926283 h 2683740"/>
              <a:gd name="connsiteX341" fmla="*/ 2421366 w 2782030"/>
              <a:gd name="connsiteY341" fmla="*/ 1929094 h 2683740"/>
              <a:gd name="connsiteX342" fmla="*/ 2411371 w 2782030"/>
              <a:gd name="connsiteY342" fmla="*/ 1929094 h 2683740"/>
              <a:gd name="connsiteX343" fmla="*/ 2416368 w 2782030"/>
              <a:gd name="connsiteY343" fmla="*/ 1926283 h 2683740"/>
              <a:gd name="connsiteX344" fmla="*/ 2405067 w 2782030"/>
              <a:gd name="connsiteY344" fmla="*/ 1918010 h 2683740"/>
              <a:gd name="connsiteX345" fmla="*/ 2403121 w 2782030"/>
              <a:gd name="connsiteY345" fmla="*/ 1922063 h 2683740"/>
              <a:gd name="connsiteX346" fmla="*/ 2398064 w 2782030"/>
              <a:gd name="connsiteY346" fmla="*/ 1925013 h 2683740"/>
              <a:gd name="connsiteX347" fmla="*/ 2401857 w 2782030"/>
              <a:gd name="connsiteY347" fmla="*/ 1921219 h 2683740"/>
              <a:gd name="connsiteX348" fmla="*/ 2408180 w 2782030"/>
              <a:gd name="connsiteY348" fmla="*/ 1914896 h 2683740"/>
              <a:gd name="connsiteX349" fmla="*/ 2405067 w 2782030"/>
              <a:gd name="connsiteY349" fmla="*/ 1918010 h 2683740"/>
              <a:gd name="connsiteX350" fmla="*/ 2405939 w 2782030"/>
              <a:gd name="connsiteY350" fmla="*/ 1916195 h 2683740"/>
              <a:gd name="connsiteX351" fmla="*/ 2552136 w 2782030"/>
              <a:gd name="connsiteY351" fmla="*/ 1911602 h 2683740"/>
              <a:gd name="connsiteX352" fmla="*/ 2558801 w 2782030"/>
              <a:gd name="connsiteY352" fmla="*/ 1911602 h 2683740"/>
              <a:gd name="connsiteX353" fmla="*/ 2542141 w 2782030"/>
              <a:gd name="connsiteY353" fmla="*/ 1948984 h 2683740"/>
              <a:gd name="connsiteX354" fmla="*/ 2518820 w 2782030"/>
              <a:gd name="connsiteY354" fmla="*/ 1989765 h 2683740"/>
              <a:gd name="connsiteX355" fmla="*/ 2498829 w 2782030"/>
              <a:gd name="connsiteY355" fmla="*/ 2027148 h 2683740"/>
              <a:gd name="connsiteX356" fmla="*/ 2478838 w 2782030"/>
              <a:gd name="connsiteY356" fmla="*/ 2061132 h 2683740"/>
              <a:gd name="connsiteX357" fmla="*/ 2462178 w 2782030"/>
              <a:gd name="connsiteY357" fmla="*/ 2081522 h 2683740"/>
              <a:gd name="connsiteX358" fmla="*/ 2478838 w 2782030"/>
              <a:gd name="connsiteY358" fmla="*/ 2054335 h 2683740"/>
              <a:gd name="connsiteX359" fmla="*/ 2518820 w 2782030"/>
              <a:gd name="connsiteY359" fmla="*/ 1982968 h 2683740"/>
              <a:gd name="connsiteX360" fmla="*/ 2535478 w 2782030"/>
              <a:gd name="connsiteY360" fmla="*/ 1948984 h 2683740"/>
              <a:gd name="connsiteX361" fmla="*/ 2552136 w 2782030"/>
              <a:gd name="connsiteY361" fmla="*/ 1911602 h 2683740"/>
              <a:gd name="connsiteX362" fmla="*/ 164923 w 2782030"/>
              <a:gd name="connsiteY362" fmla="*/ 1899109 h 2683740"/>
              <a:gd name="connsiteX363" fmla="*/ 194909 w 2782030"/>
              <a:gd name="connsiteY363" fmla="*/ 1956153 h 2683740"/>
              <a:gd name="connsiteX364" fmla="*/ 224895 w 2782030"/>
              <a:gd name="connsiteY364" fmla="*/ 2016554 h 2683740"/>
              <a:gd name="connsiteX365" fmla="*/ 198241 w 2782030"/>
              <a:gd name="connsiteY365" fmla="*/ 1979642 h 2683740"/>
              <a:gd name="connsiteX366" fmla="*/ 201572 w 2782030"/>
              <a:gd name="connsiteY366" fmla="*/ 1976287 h 2683740"/>
              <a:gd name="connsiteX367" fmla="*/ 178251 w 2782030"/>
              <a:gd name="connsiteY367" fmla="*/ 1936020 h 2683740"/>
              <a:gd name="connsiteX368" fmla="*/ 164923 w 2782030"/>
              <a:gd name="connsiteY368" fmla="*/ 1899109 h 2683740"/>
              <a:gd name="connsiteX369" fmla="*/ 94956 w 2782030"/>
              <a:gd name="connsiteY369" fmla="*/ 1899109 h 2683740"/>
              <a:gd name="connsiteX370" fmla="*/ 104951 w 2782030"/>
              <a:gd name="connsiteY370" fmla="*/ 1919099 h 2683740"/>
              <a:gd name="connsiteX371" fmla="*/ 94956 w 2782030"/>
              <a:gd name="connsiteY371" fmla="*/ 1899109 h 2683740"/>
              <a:gd name="connsiteX372" fmla="*/ 218863 w 2782030"/>
              <a:gd name="connsiteY372" fmla="*/ 1890143 h 2683740"/>
              <a:gd name="connsiteX373" fmla="*/ 217964 w 2782030"/>
              <a:gd name="connsiteY373" fmla="*/ 1891292 h 2683740"/>
              <a:gd name="connsiteX374" fmla="*/ 219491 w 2782030"/>
              <a:gd name="connsiteY374" fmla="*/ 1891292 h 2683740"/>
              <a:gd name="connsiteX375" fmla="*/ 154928 w 2782030"/>
              <a:gd name="connsiteY375" fmla="*/ 1881618 h 2683740"/>
              <a:gd name="connsiteX376" fmla="*/ 167423 w 2782030"/>
              <a:gd name="connsiteY376" fmla="*/ 1901608 h 2683740"/>
              <a:gd name="connsiteX377" fmla="*/ 154928 w 2782030"/>
              <a:gd name="connsiteY377" fmla="*/ 1881618 h 2683740"/>
              <a:gd name="connsiteX378" fmla="*/ 278508 w 2782030"/>
              <a:gd name="connsiteY378" fmla="*/ 1874010 h 2683740"/>
              <a:gd name="connsiteX379" fmla="*/ 280193 w 2782030"/>
              <a:gd name="connsiteY379" fmla="*/ 1877804 h 2683740"/>
              <a:gd name="connsiteX380" fmla="*/ 278109 w 2782030"/>
              <a:gd name="connsiteY380" fmla="*/ 1874907 h 2683740"/>
              <a:gd name="connsiteX381" fmla="*/ 272635 w 2782030"/>
              <a:gd name="connsiteY381" fmla="*/ 1859083 h 2683740"/>
              <a:gd name="connsiteX382" fmla="*/ 276822 w 2782030"/>
              <a:gd name="connsiteY382" fmla="*/ 1864315 h 2683740"/>
              <a:gd name="connsiteX383" fmla="*/ 274714 w 2782030"/>
              <a:gd name="connsiteY383" fmla="*/ 1863050 h 2683740"/>
              <a:gd name="connsiteX384" fmla="*/ 270077 w 2782030"/>
              <a:gd name="connsiteY384" fmla="*/ 1854199 h 2683740"/>
              <a:gd name="connsiteX385" fmla="*/ 272635 w 2782030"/>
              <a:gd name="connsiteY385" fmla="*/ 1859083 h 2683740"/>
              <a:gd name="connsiteX386" fmla="*/ 270507 w 2782030"/>
              <a:gd name="connsiteY386" fmla="*/ 1856423 h 2683740"/>
              <a:gd name="connsiteX387" fmla="*/ 2455515 w 2782030"/>
              <a:gd name="connsiteY387" fmla="*/ 1854130 h 2683740"/>
              <a:gd name="connsiteX388" fmla="*/ 2455515 w 2782030"/>
              <a:gd name="connsiteY388" fmla="*/ 1864125 h 2683740"/>
              <a:gd name="connsiteX389" fmla="*/ 2455515 w 2782030"/>
              <a:gd name="connsiteY389" fmla="*/ 1854130 h 2683740"/>
              <a:gd name="connsiteX390" fmla="*/ 269770 w 2782030"/>
              <a:gd name="connsiteY390" fmla="*/ 1848421 h 2683740"/>
              <a:gd name="connsiteX391" fmla="*/ 268208 w 2782030"/>
              <a:gd name="connsiteY391" fmla="*/ 1850461 h 2683740"/>
              <a:gd name="connsiteX392" fmla="*/ 267294 w 2782030"/>
              <a:gd name="connsiteY392" fmla="*/ 1852408 h 2683740"/>
              <a:gd name="connsiteX393" fmla="*/ 270507 w 2782030"/>
              <a:gd name="connsiteY393" fmla="*/ 1856423 h 2683740"/>
              <a:gd name="connsiteX394" fmla="*/ 272606 w 2782030"/>
              <a:gd name="connsiteY394" fmla="*/ 1867265 h 2683740"/>
              <a:gd name="connsiteX395" fmla="*/ 278109 w 2782030"/>
              <a:gd name="connsiteY395" fmla="*/ 1874907 h 2683740"/>
              <a:gd name="connsiteX396" fmla="*/ 276822 w 2782030"/>
              <a:gd name="connsiteY396" fmla="*/ 1877804 h 2683740"/>
              <a:gd name="connsiteX397" fmla="*/ 289326 w 2782030"/>
              <a:gd name="connsiteY397" fmla="*/ 1887805 h 2683740"/>
              <a:gd name="connsiteX398" fmla="*/ 287911 w 2782030"/>
              <a:gd name="connsiteY398" fmla="*/ 1885082 h 2683740"/>
              <a:gd name="connsiteX399" fmla="*/ 279907 w 2782030"/>
              <a:gd name="connsiteY399" fmla="*/ 1872008 h 2683740"/>
              <a:gd name="connsiteX400" fmla="*/ 286647 w 2782030"/>
              <a:gd name="connsiteY400" fmla="*/ 1872852 h 2683740"/>
              <a:gd name="connsiteX401" fmla="*/ 284261 w 2782030"/>
              <a:gd name="connsiteY401" fmla="*/ 1862694 h 2683740"/>
              <a:gd name="connsiteX402" fmla="*/ 283567 w 2782030"/>
              <a:gd name="connsiteY402" fmla="*/ 1860942 h 2683740"/>
              <a:gd name="connsiteX403" fmla="*/ 273448 w 2782030"/>
              <a:gd name="connsiteY403" fmla="*/ 1854199 h 2683740"/>
              <a:gd name="connsiteX404" fmla="*/ 273448 w 2782030"/>
              <a:gd name="connsiteY404" fmla="*/ 1854001 h 2683740"/>
              <a:gd name="connsiteX405" fmla="*/ 273206 w 2782030"/>
              <a:gd name="connsiteY405" fmla="*/ 1854755 h 2683740"/>
              <a:gd name="connsiteX406" fmla="*/ 269770 w 2782030"/>
              <a:gd name="connsiteY406" fmla="*/ 1848421 h 2683740"/>
              <a:gd name="connsiteX407" fmla="*/ 192512 w 2782030"/>
              <a:gd name="connsiteY407" fmla="*/ 1837338 h 2683740"/>
              <a:gd name="connsiteX408" fmla="*/ 197632 w 2782030"/>
              <a:gd name="connsiteY408" fmla="*/ 1861337 h 2683740"/>
              <a:gd name="connsiteX409" fmla="*/ 197149 w 2782030"/>
              <a:gd name="connsiteY409" fmla="*/ 1860522 h 2683740"/>
              <a:gd name="connsiteX410" fmla="*/ 192512 w 2782030"/>
              <a:gd name="connsiteY410" fmla="*/ 1837338 h 2683740"/>
              <a:gd name="connsiteX411" fmla="*/ 2504453 w 2782030"/>
              <a:gd name="connsiteY411" fmla="*/ 1831639 h 2683740"/>
              <a:gd name="connsiteX412" fmla="*/ 2494145 w 2782030"/>
              <a:gd name="connsiteY412" fmla="*/ 1858293 h 2683740"/>
              <a:gd name="connsiteX413" fmla="*/ 2483838 w 2782030"/>
              <a:gd name="connsiteY413" fmla="*/ 1871621 h 2683740"/>
              <a:gd name="connsiteX414" fmla="*/ 2504453 w 2782030"/>
              <a:gd name="connsiteY414" fmla="*/ 1831639 h 2683740"/>
              <a:gd name="connsiteX415" fmla="*/ 238388 w 2782030"/>
              <a:gd name="connsiteY415" fmla="*/ 1791660 h 2683740"/>
              <a:gd name="connsiteX416" fmla="*/ 238388 w 2782030"/>
              <a:gd name="connsiteY416" fmla="*/ 1791660 h 2683740"/>
              <a:gd name="connsiteX417" fmla="*/ 232724 w 2782030"/>
              <a:gd name="connsiteY417" fmla="*/ 1777493 h 2683740"/>
              <a:gd name="connsiteX418" fmla="*/ 231715 w 2782030"/>
              <a:gd name="connsiteY418" fmla="*/ 1780855 h 2683740"/>
              <a:gd name="connsiteX419" fmla="*/ 232724 w 2782030"/>
              <a:gd name="connsiteY419" fmla="*/ 1788250 h 2683740"/>
              <a:gd name="connsiteX420" fmla="*/ 232724 w 2782030"/>
              <a:gd name="connsiteY420" fmla="*/ 1780904 h 2683740"/>
              <a:gd name="connsiteX421" fmla="*/ 2507992 w 2782030"/>
              <a:gd name="connsiteY421" fmla="*/ 1754177 h 2683740"/>
              <a:gd name="connsiteX422" fmla="*/ 2511324 w 2782030"/>
              <a:gd name="connsiteY422" fmla="*/ 1757613 h 2683740"/>
              <a:gd name="connsiteX423" fmla="*/ 2511324 w 2782030"/>
              <a:gd name="connsiteY423" fmla="*/ 1767920 h 2683740"/>
              <a:gd name="connsiteX424" fmla="*/ 2504659 w 2782030"/>
              <a:gd name="connsiteY424" fmla="*/ 1781664 h 2683740"/>
              <a:gd name="connsiteX425" fmla="*/ 2501329 w 2782030"/>
              <a:gd name="connsiteY425" fmla="*/ 1771356 h 2683740"/>
              <a:gd name="connsiteX426" fmla="*/ 2507992 w 2782030"/>
              <a:gd name="connsiteY426" fmla="*/ 1754177 h 2683740"/>
              <a:gd name="connsiteX427" fmla="*/ 2522985 w 2782030"/>
              <a:gd name="connsiteY427" fmla="*/ 1749179 h 2683740"/>
              <a:gd name="connsiteX428" fmla="*/ 2526317 w 2782030"/>
              <a:gd name="connsiteY428" fmla="*/ 1759675 h 2683740"/>
              <a:gd name="connsiteX429" fmla="*/ 2522985 w 2782030"/>
              <a:gd name="connsiteY429" fmla="*/ 1749179 h 2683740"/>
              <a:gd name="connsiteX430" fmla="*/ 133689 w 2782030"/>
              <a:gd name="connsiteY430" fmla="*/ 1746681 h 2683740"/>
              <a:gd name="connsiteX431" fmla="*/ 133689 w 2782030"/>
              <a:gd name="connsiteY431" fmla="*/ 1766672 h 2683740"/>
              <a:gd name="connsiteX432" fmla="*/ 133689 w 2782030"/>
              <a:gd name="connsiteY432" fmla="*/ 1746681 h 2683740"/>
              <a:gd name="connsiteX433" fmla="*/ 246471 w 2782030"/>
              <a:gd name="connsiteY433" fmla="*/ 1746291 h 2683740"/>
              <a:gd name="connsiteX434" fmla="*/ 243097 w 2782030"/>
              <a:gd name="connsiteY434" fmla="*/ 1763152 h 2683740"/>
              <a:gd name="connsiteX435" fmla="*/ 239726 w 2782030"/>
              <a:gd name="connsiteY435" fmla="*/ 1749662 h 2683740"/>
              <a:gd name="connsiteX436" fmla="*/ 240146 w 2782030"/>
              <a:gd name="connsiteY436" fmla="*/ 1760622 h 2683740"/>
              <a:gd name="connsiteX437" fmla="*/ 242995 w 2782030"/>
              <a:gd name="connsiteY437" fmla="*/ 1776084 h 2683740"/>
              <a:gd name="connsiteX438" fmla="*/ 246205 w 2782030"/>
              <a:gd name="connsiteY438" fmla="*/ 1780904 h 2683740"/>
              <a:gd name="connsiteX439" fmla="*/ 249575 w 2782030"/>
              <a:gd name="connsiteY439" fmla="*/ 1774156 h 2683740"/>
              <a:gd name="connsiteX440" fmla="*/ 252945 w 2782030"/>
              <a:gd name="connsiteY440" fmla="*/ 1757285 h 2683740"/>
              <a:gd name="connsiteX441" fmla="*/ 251638 w 2782030"/>
              <a:gd name="connsiteY441" fmla="*/ 1752050 h 2683740"/>
              <a:gd name="connsiteX442" fmla="*/ 249842 w 2782030"/>
              <a:gd name="connsiteY442" fmla="*/ 1750928 h 2683740"/>
              <a:gd name="connsiteX443" fmla="*/ 246471 w 2782030"/>
              <a:gd name="connsiteY443" fmla="*/ 1746291 h 2683740"/>
              <a:gd name="connsiteX444" fmla="*/ 208133 w 2782030"/>
              <a:gd name="connsiteY444" fmla="*/ 1738870 h 2683740"/>
              <a:gd name="connsiteX445" fmla="*/ 212401 w 2782030"/>
              <a:gd name="connsiteY445" fmla="*/ 1745847 h 2683740"/>
              <a:gd name="connsiteX446" fmla="*/ 209069 w 2782030"/>
              <a:gd name="connsiteY446" fmla="*/ 1749179 h 2683740"/>
              <a:gd name="connsiteX447" fmla="*/ 208133 w 2782030"/>
              <a:gd name="connsiteY447" fmla="*/ 1738870 h 2683740"/>
              <a:gd name="connsiteX448" fmla="*/ 152430 w 2782030"/>
              <a:gd name="connsiteY448" fmla="*/ 1736686 h 2683740"/>
              <a:gd name="connsiteX449" fmla="*/ 162425 w 2782030"/>
              <a:gd name="connsiteY449" fmla="*/ 1755963 h 2683740"/>
              <a:gd name="connsiteX450" fmla="*/ 159093 w 2782030"/>
              <a:gd name="connsiteY450" fmla="*/ 1749536 h 2683740"/>
              <a:gd name="connsiteX451" fmla="*/ 152430 w 2782030"/>
              <a:gd name="connsiteY451" fmla="*/ 1736686 h 2683740"/>
              <a:gd name="connsiteX452" fmla="*/ 119946 w 2782030"/>
              <a:gd name="connsiteY452" fmla="*/ 1736686 h 2683740"/>
              <a:gd name="connsiteX453" fmla="*/ 119946 w 2782030"/>
              <a:gd name="connsiteY453" fmla="*/ 1747181 h 2683740"/>
              <a:gd name="connsiteX454" fmla="*/ 119946 w 2782030"/>
              <a:gd name="connsiteY454" fmla="*/ 1754178 h 2683740"/>
              <a:gd name="connsiteX455" fmla="*/ 119946 w 2782030"/>
              <a:gd name="connsiteY455" fmla="*/ 1736686 h 2683740"/>
              <a:gd name="connsiteX456" fmla="*/ 219491 w 2782030"/>
              <a:gd name="connsiteY456" fmla="*/ 1736174 h 2683740"/>
              <a:gd name="connsiteX457" fmla="*/ 232981 w 2782030"/>
              <a:gd name="connsiteY457" fmla="*/ 1766524 h 2683740"/>
              <a:gd name="connsiteX458" fmla="*/ 229608 w 2782030"/>
              <a:gd name="connsiteY458" fmla="*/ 1763152 h 2683740"/>
              <a:gd name="connsiteX459" fmla="*/ 229608 w 2782030"/>
              <a:gd name="connsiteY459" fmla="*/ 1766524 h 2683740"/>
              <a:gd name="connsiteX460" fmla="*/ 226236 w 2782030"/>
              <a:gd name="connsiteY460" fmla="*/ 1763152 h 2683740"/>
              <a:gd name="connsiteX461" fmla="*/ 227078 w 2782030"/>
              <a:gd name="connsiteY461" fmla="*/ 1771161 h 2683740"/>
              <a:gd name="connsiteX462" fmla="*/ 232724 w 2782030"/>
              <a:gd name="connsiteY462" fmla="*/ 1776402 h 2683740"/>
              <a:gd name="connsiteX463" fmla="*/ 232724 w 2782030"/>
              <a:gd name="connsiteY463" fmla="*/ 1770781 h 2683740"/>
              <a:gd name="connsiteX464" fmla="*/ 236094 w 2782030"/>
              <a:gd name="connsiteY464" fmla="*/ 1780904 h 2683740"/>
              <a:gd name="connsiteX465" fmla="*/ 239414 w 2782030"/>
              <a:gd name="connsiteY465" fmla="*/ 1770933 h 2683740"/>
              <a:gd name="connsiteX466" fmla="*/ 234667 w 2782030"/>
              <a:gd name="connsiteY466" fmla="*/ 1763572 h 2683740"/>
              <a:gd name="connsiteX467" fmla="*/ 226236 w 2782030"/>
              <a:gd name="connsiteY467" fmla="*/ 1742919 h 2683740"/>
              <a:gd name="connsiteX468" fmla="*/ 219491 w 2782030"/>
              <a:gd name="connsiteY468" fmla="*/ 1736174 h 2683740"/>
              <a:gd name="connsiteX469" fmla="*/ 2566298 w 2782030"/>
              <a:gd name="connsiteY469" fmla="*/ 1707323 h 2683740"/>
              <a:gd name="connsiteX470" fmla="*/ 2562966 w 2782030"/>
              <a:gd name="connsiteY470" fmla="*/ 1716695 h 2683740"/>
              <a:gd name="connsiteX471" fmla="*/ 2559634 w 2782030"/>
              <a:gd name="connsiteY471" fmla="*/ 1716695 h 2683740"/>
              <a:gd name="connsiteX472" fmla="*/ 2566298 w 2782030"/>
              <a:gd name="connsiteY472" fmla="*/ 1707323 h 2683740"/>
              <a:gd name="connsiteX473" fmla="*/ 195883 w 2782030"/>
              <a:gd name="connsiteY473" fmla="*/ 1699081 h 2683740"/>
              <a:gd name="connsiteX474" fmla="*/ 197643 w 2782030"/>
              <a:gd name="connsiteY474" fmla="*/ 1703260 h 2683740"/>
              <a:gd name="connsiteX475" fmla="*/ 197570 w 2782030"/>
              <a:gd name="connsiteY475" fmla="*/ 1703296 h 2683740"/>
              <a:gd name="connsiteX476" fmla="*/ 195883 w 2782030"/>
              <a:gd name="connsiteY476" fmla="*/ 1699081 h 2683740"/>
              <a:gd name="connsiteX477" fmla="*/ 127441 w 2782030"/>
              <a:gd name="connsiteY477" fmla="*/ 1696703 h 2683740"/>
              <a:gd name="connsiteX478" fmla="*/ 129941 w 2782030"/>
              <a:gd name="connsiteY478" fmla="*/ 1696703 h 2683740"/>
              <a:gd name="connsiteX479" fmla="*/ 127441 w 2782030"/>
              <a:gd name="connsiteY479" fmla="*/ 1709198 h 2683740"/>
              <a:gd name="connsiteX480" fmla="*/ 127441 w 2782030"/>
              <a:gd name="connsiteY480" fmla="*/ 1696703 h 2683740"/>
              <a:gd name="connsiteX481" fmla="*/ 2596284 w 2782030"/>
              <a:gd name="connsiteY481" fmla="*/ 1671716 h 2683740"/>
              <a:gd name="connsiteX482" fmla="*/ 2588787 w 2782030"/>
              <a:gd name="connsiteY482" fmla="*/ 1685710 h 2683740"/>
              <a:gd name="connsiteX483" fmla="*/ 2588787 w 2782030"/>
              <a:gd name="connsiteY483" fmla="*/ 1675214 h 2683740"/>
              <a:gd name="connsiteX484" fmla="*/ 2596284 w 2782030"/>
              <a:gd name="connsiteY484" fmla="*/ 1671716 h 2683740"/>
              <a:gd name="connsiteX485" fmla="*/ 188786 w 2782030"/>
              <a:gd name="connsiteY485" fmla="*/ 1669682 h 2683740"/>
              <a:gd name="connsiteX486" fmla="*/ 186182 w 2782030"/>
              <a:gd name="connsiteY486" fmla="*/ 1672289 h 2683740"/>
              <a:gd name="connsiteX487" fmla="*/ 189138 w 2782030"/>
              <a:gd name="connsiteY487" fmla="*/ 1685593 h 2683740"/>
              <a:gd name="connsiteX488" fmla="*/ 195883 w 2782030"/>
              <a:gd name="connsiteY488" fmla="*/ 1712569 h 2683740"/>
              <a:gd name="connsiteX489" fmla="*/ 199256 w 2782030"/>
              <a:gd name="connsiteY489" fmla="*/ 1736174 h 2683740"/>
              <a:gd name="connsiteX490" fmla="*/ 195883 w 2782030"/>
              <a:gd name="connsiteY490" fmla="*/ 1726058 h 2683740"/>
              <a:gd name="connsiteX491" fmla="*/ 199256 w 2782030"/>
              <a:gd name="connsiteY491" fmla="*/ 1753035 h 2683740"/>
              <a:gd name="connsiteX492" fmla="*/ 212746 w 2782030"/>
              <a:gd name="connsiteY492" fmla="*/ 1769895 h 2683740"/>
              <a:gd name="connsiteX493" fmla="*/ 212746 w 2782030"/>
              <a:gd name="connsiteY493" fmla="*/ 1749662 h 2683740"/>
              <a:gd name="connsiteX494" fmla="*/ 216118 w 2782030"/>
              <a:gd name="connsiteY494" fmla="*/ 1763152 h 2683740"/>
              <a:gd name="connsiteX495" fmla="*/ 222863 w 2782030"/>
              <a:gd name="connsiteY495" fmla="*/ 1780012 h 2683740"/>
              <a:gd name="connsiteX496" fmla="*/ 249842 w 2782030"/>
              <a:gd name="connsiteY496" fmla="*/ 1833966 h 2683740"/>
              <a:gd name="connsiteX497" fmla="*/ 249842 w 2782030"/>
              <a:gd name="connsiteY497" fmla="*/ 1830594 h 2683740"/>
              <a:gd name="connsiteX498" fmla="*/ 263500 w 2782030"/>
              <a:gd name="connsiteY498" fmla="*/ 1847665 h 2683740"/>
              <a:gd name="connsiteX499" fmla="*/ 263730 w 2782030"/>
              <a:gd name="connsiteY499" fmla="*/ 1844769 h 2683740"/>
              <a:gd name="connsiteX500" fmla="*/ 269770 w 2782030"/>
              <a:gd name="connsiteY500" fmla="*/ 1844555 h 2683740"/>
              <a:gd name="connsiteX501" fmla="*/ 269419 w 2782030"/>
              <a:gd name="connsiteY501" fmla="*/ 1843424 h 2683740"/>
              <a:gd name="connsiteX502" fmla="*/ 266704 w 2782030"/>
              <a:gd name="connsiteY502" fmla="*/ 1840711 h 2683740"/>
              <a:gd name="connsiteX503" fmla="*/ 268326 w 2782030"/>
              <a:gd name="connsiteY503" fmla="*/ 1839899 h 2683740"/>
              <a:gd name="connsiteX504" fmla="*/ 266541 w 2782030"/>
              <a:gd name="connsiteY504" fmla="*/ 1834139 h 2683740"/>
              <a:gd name="connsiteX505" fmla="*/ 268649 w 2782030"/>
              <a:gd name="connsiteY505" fmla="*/ 1837397 h 2683740"/>
              <a:gd name="connsiteX506" fmla="*/ 266704 w 2782030"/>
              <a:gd name="connsiteY506" fmla="*/ 1830594 h 2683740"/>
              <a:gd name="connsiteX507" fmla="*/ 276822 w 2782030"/>
              <a:gd name="connsiteY507" fmla="*/ 1840711 h 2683740"/>
              <a:gd name="connsiteX508" fmla="*/ 275717 w 2782030"/>
              <a:gd name="connsiteY508" fmla="*/ 1844024 h 2683740"/>
              <a:gd name="connsiteX509" fmla="*/ 276537 w 2782030"/>
              <a:gd name="connsiteY509" fmla="*/ 1844446 h 2683740"/>
              <a:gd name="connsiteX510" fmla="*/ 274316 w 2782030"/>
              <a:gd name="connsiteY510" fmla="*/ 1851322 h 2683740"/>
              <a:gd name="connsiteX511" fmla="*/ 279351 w 2782030"/>
              <a:gd name="connsiteY511" fmla="*/ 1854199 h 2683740"/>
              <a:gd name="connsiteX512" fmla="*/ 280193 w 2782030"/>
              <a:gd name="connsiteY512" fmla="*/ 1847454 h 2683740"/>
              <a:gd name="connsiteX513" fmla="*/ 284831 w 2782030"/>
              <a:gd name="connsiteY513" fmla="*/ 1853777 h 2683740"/>
              <a:gd name="connsiteX514" fmla="*/ 286647 w 2782030"/>
              <a:gd name="connsiteY514" fmla="*/ 1857046 h 2683740"/>
              <a:gd name="connsiteX515" fmla="*/ 286647 w 2782030"/>
              <a:gd name="connsiteY515" fmla="*/ 1848387 h 2683740"/>
              <a:gd name="connsiteX516" fmla="*/ 266427 w 2782030"/>
              <a:gd name="connsiteY516" fmla="*/ 1828143 h 2683740"/>
              <a:gd name="connsiteX517" fmla="*/ 266427 w 2782030"/>
              <a:gd name="connsiteY517" fmla="*/ 1821394 h 2683740"/>
              <a:gd name="connsiteX518" fmla="*/ 246205 w 2782030"/>
              <a:gd name="connsiteY518" fmla="*/ 1791027 h 2683740"/>
              <a:gd name="connsiteX519" fmla="*/ 249575 w 2782030"/>
              <a:gd name="connsiteY519" fmla="*/ 1797775 h 2683740"/>
              <a:gd name="connsiteX520" fmla="*/ 232724 w 2782030"/>
              <a:gd name="connsiteY520" fmla="*/ 1791027 h 2683740"/>
              <a:gd name="connsiteX521" fmla="*/ 232724 w 2782030"/>
              <a:gd name="connsiteY521" fmla="*/ 1789872 h 2683740"/>
              <a:gd name="connsiteX522" fmla="*/ 226236 w 2782030"/>
              <a:gd name="connsiteY522" fmla="*/ 1783383 h 2683740"/>
              <a:gd name="connsiteX523" fmla="*/ 226236 w 2782030"/>
              <a:gd name="connsiteY523" fmla="*/ 1776640 h 2683740"/>
              <a:gd name="connsiteX524" fmla="*/ 219491 w 2782030"/>
              <a:gd name="connsiteY524" fmla="*/ 1759779 h 2683740"/>
              <a:gd name="connsiteX525" fmla="*/ 209373 w 2782030"/>
              <a:gd name="connsiteY525" fmla="*/ 1736174 h 2683740"/>
              <a:gd name="connsiteX526" fmla="*/ 202629 w 2782030"/>
              <a:gd name="connsiteY526" fmla="*/ 1715099 h 2683740"/>
              <a:gd name="connsiteX527" fmla="*/ 197643 w 2782030"/>
              <a:gd name="connsiteY527" fmla="*/ 1703260 h 2683740"/>
              <a:gd name="connsiteX528" fmla="*/ 199256 w 2782030"/>
              <a:gd name="connsiteY528" fmla="*/ 1702453 h 2683740"/>
              <a:gd name="connsiteX529" fmla="*/ 195883 w 2782030"/>
              <a:gd name="connsiteY529" fmla="*/ 1695710 h 2683740"/>
              <a:gd name="connsiteX530" fmla="*/ 2588787 w 2782030"/>
              <a:gd name="connsiteY530" fmla="*/ 1651725 h 2683740"/>
              <a:gd name="connsiteX531" fmla="*/ 2578792 w 2782030"/>
              <a:gd name="connsiteY531" fmla="*/ 1668384 h 2683740"/>
              <a:gd name="connsiteX532" fmla="*/ 2588787 w 2782030"/>
              <a:gd name="connsiteY532" fmla="*/ 1651725 h 2683740"/>
              <a:gd name="connsiteX533" fmla="*/ 185542 w 2782030"/>
              <a:gd name="connsiteY533" fmla="*/ 1649311 h 2683740"/>
              <a:gd name="connsiteX534" fmla="*/ 185963 w 2782030"/>
              <a:gd name="connsiteY534" fmla="*/ 1658168 h 2683740"/>
              <a:gd name="connsiteX535" fmla="*/ 186052 w 2782030"/>
              <a:gd name="connsiteY535" fmla="*/ 1658514 h 2683740"/>
              <a:gd name="connsiteX536" fmla="*/ 187693 w 2782030"/>
              <a:gd name="connsiteY536" fmla="*/ 1657929 h 2683740"/>
              <a:gd name="connsiteX537" fmla="*/ 2488835 w 2782030"/>
              <a:gd name="connsiteY537" fmla="*/ 1641730 h 2683740"/>
              <a:gd name="connsiteX538" fmla="*/ 2481338 w 2782030"/>
              <a:gd name="connsiteY538" fmla="*/ 1671716 h 2683740"/>
              <a:gd name="connsiteX539" fmla="*/ 2488835 w 2782030"/>
              <a:gd name="connsiteY539" fmla="*/ 1641730 h 2683740"/>
              <a:gd name="connsiteX540" fmla="*/ 2479000 w 2782030"/>
              <a:gd name="connsiteY540" fmla="*/ 1638384 h 2683740"/>
              <a:gd name="connsiteX541" fmla="*/ 2477315 w 2782030"/>
              <a:gd name="connsiteY541" fmla="*/ 1641334 h 2683740"/>
              <a:gd name="connsiteX542" fmla="*/ 2476913 w 2782030"/>
              <a:gd name="connsiteY542" fmla="*/ 1641434 h 2683740"/>
              <a:gd name="connsiteX543" fmla="*/ 183502 w 2782030"/>
              <a:gd name="connsiteY543" fmla="*/ 1618703 h 2683740"/>
              <a:gd name="connsiteX544" fmla="*/ 185963 w 2782030"/>
              <a:gd name="connsiteY544" fmla="*/ 1630753 h 2683740"/>
              <a:gd name="connsiteX545" fmla="*/ 187627 w 2782030"/>
              <a:gd name="connsiteY545" fmla="*/ 1635642 h 2683740"/>
              <a:gd name="connsiteX546" fmla="*/ 189138 w 2782030"/>
              <a:gd name="connsiteY546" fmla="*/ 1631639 h 2683740"/>
              <a:gd name="connsiteX547" fmla="*/ 185767 w 2782030"/>
              <a:gd name="connsiteY547" fmla="*/ 1619837 h 2683740"/>
              <a:gd name="connsiteX548" fmla="*/ 67469 w 2782030"/>
              <a:gd name="connsiteY548" fmla="*/ 1605247 h 2683740"/>
              <a:gd name="connsiteX549" fmla="*/ 74967 w 2782030"/>
              <a:gd name="connsiteY549" fmla="*/ 1619242 h 2683740"/>
              <a:gd name="connsiteX550" fmla="*/ 67469 w 2782030"/>
              <a:gd name="connsiteY550" fmla="*/ 1605247 h 2683740"/>
              <a:gd name="connsiteX551" fmla="*/ 2498831 w 2782030"/>
              <a:gd name="connsiteY551" fmla="*/ 1604247 h 2683740"/>
              <a:gd name="connsiteX552" fmla="*/ 2495081 w 2782030"/>
              <a:gd name="connsiteY552" fmla="*/ 1626737 h 2683740"/>
              <a:gd name="connsiteX553" fmla="*/ 2498831 w 2782030"/>
              <a:gd name="connsiteY553" fmla="*/ 1604247 h 2683740"/>
              <a:gd name="connsiteX554" fmla="*/ 85116 w 2782030"/>
              <a:gd name="connsiteY554" fmla="*/ 1587241 h 2683740"/>
              <a:gd name="connsiteX555" fmla="*/ 86835 w 2782030"/>
              <a:gd name="connsiteY555" fmla="*/ 1588505 h 2683740"/>
              <a:gd name="connsiteX556" fmla="*/ 97142 w 2782030"/>
              <a:gd name="connsiteY556" fmla="*/ 1642479 h 2683740"/>
              <a:gd name="connsiteX557" fmla="*/ 100578 w 2782030"/>
              <a:gd name="connsiteY557" fmla="*/ 1652599 h 2683740"/>
              <a:gd name="connsiteX558" fmla="*/ 97142 w 2782030"/>
              <a:gd name="connsiteY558" fmla="*/ 1659347 h 2683740"/>
              <a:gd name="connsiteX559" fmla="*/ 107451 w 2782030"/>
              <a:gd name="connsiteY559" fmla="*/ 1716695 h 2683740"/>
              <a:gd name="connsiteX560" fmla="*/ 104014 w 2782030"/>
              <a:gd name="connsiteY560" fmla="*/ 1716695 h 2683740"/>
              <a:gd name="connsiteX561" fmla="*/ 97142 w 2782030"/>
              <a:gd name="connsiteY561" fmla="*/ 1679586 h 2683740"/>
              <a:gd name="connsiteX562" fmla="*/ 86835 w 2782030"/>
              <a:gd name="connsiteY562" fmla="*/ 1642479 h 2683740"/>
              <a:gd name="connsiteX563" fmla="*/ 86835 w 2782030"/>
              <a:gd name="connsiteY563" fmla="*/ 1635733 h 2683740"/>
              <a:gd name="connsiteX564" fmla="*/ 83399 w 2782030"/>
              <a:gd name="connsiteY564" fmla="*/ 1625612 h 2683740"/>
              <a:gd name="connsiteX565" fmla="*/ 79963 w 2782030"/>
              <a:gd name="connsiteY565" fmla="*/ 1608746 h 2683740"/>
              <a:gd name="connsiteX566" fmla="*/ 86835 w 2782030"/>
              <a:gd name="connsiteY566" fmla="*/ 1598624 h 2683740"/>
              <a:gd name="connsiteX567" fmla="*/ 83399 w 2782030"/>
              <a:gd name="connsiteY567" fmla="*/ 1588505 h 2683740"/>
              <a:gd name="connsiteX568" fmla="*/ 85116 w 2782030"/>
              <a:gd name="connsiteY568" fmla="*/ 1587241 h 2683740"/>
              <a:gd name="connsiteX569" fmla="*/ 172930 w 2782030"/>
              <a:gd name="connsiteY569" fmla="*/ 1569200 h 2683740"/>
              <a:gd name="connsiteX570" fmla="*/ 179022 w 2782030"/>
              <a:gd name="connsiteY570" fmla="*/ 1584430 h 2683740"/>
              <a:gd name="connsiteX571" fmla="*/ 178831 w 2782030"/>
              <a:gd name="connsiteY571" fmla="*/ 1575110 h 2683740"/>
              <a:gd name="connsiteX572" fmla="*/ 177116 w 2782030"/>
              <a:gd name="connsiteY572" fmla="*/ 1573392 h 2683740"/>
              <a:gd name="connsiteX573" fmla="*/ 172061 w 2782030"/>
              <a:gd name="connsiteY573" fmla="*/ 1568330 h 2683740"/>
              <a:gd name="connsiteX574" fmla="*/ 172061 w 2782030"/>
              <a:gd name="connsiteY574" fmla="*/ 1571705 h 2683740"/>
              <a:gd name="connsiteX575" fmla="*/ 173278 w 2782030"/>
              <a:gd name="connsiteY575" fmla="*/ 1576581 h 2683740"/>
              <a:gd name="connsiteX576" fmla="*/ 172400 w 2782030"/>
              <a:gd name="connsiteY576" fmla="*/ 1568670 h 2683740"/>
              <a:gd name="connsiteX577" fmla="*/ 2564893 w 2782030"/>
              <a:gd name="connsiteY577" fmla="*/ 1538029 h 2683740"/>
              <a:gd name="connsiteX578" fmla="*/ 2559739 w 2782030"/>
              <a:gd name="connsiteY578" fmla="*/ 1548275 h 2683740"/>
              <a:gd name="connsiteX579" fmla="*/ 2563605 w 2782030"/>
              <a:gd name="connsiteY579" fmla="*/ 1539737 h 2683740"/>
              <a:gd name="connsiteX580" fmla="*/ 157338 w 2782030"/>
              <a:gd name="connsiteY580" fmla="*/ 1524551 h 2683740"/>
              <a:gd name="connsiteX581" fmla="*/ 155416 w 2782030"/>
              <a:gd name="connsiteY581" fmla="*/ 1530320 h 2683740"/>
              <a:gd name="connsiteX582" fmla="*/ 155416 w 2782030"/>
              <a:gd name="connsiteY582" fmla="*/ 1537220 h 2683740"/>
              <a:gd name="connsiteX583" fmla="*/ 152042 w 2782030"/>
              <a:gd name="connsiteY583" fmla="*/ 1533847 h 2683740"/>
              <a:gd name="connsiteX584" fmla="*/ 152249 w 2782030"/>
              <a:gd name="connsiteY584" fmla="*/ 1538168 h 2683740"/>
              <a:gd name="connsiteX585" fmla="*/ 158225 w 2782030"/>
              <a:gd name="connsiteY585" fmla="*/ 1541160 h 2683740"/>
              <a:gd name="connsiteX586" fmla="*/ 157739 w 2782030"/>
              <a:gd name="connsiteY586" fmla="*/ 1529983 h 2683740"/>
              <a:gd name="connsiteX587" fmla="*/ 154928 w 2782030"/>
              <a:gd name="connsiteY587" fmla="*/ 1524285 h 2683740"/>
              <a:gd name="connsiteX588" fmla="*/ 153546 w 2782030"/>
              <a:gd name="connsiteY588" fmla="*/ 1526169 h 2683740"/>
              <a:gd name="connsiteX589" fmla="*/ 154928 w 2782030"/>
              <a:gd name="connsiteY589" fmla="*/ 1526860 h 2683740"/>
              <a:gd name="connsiteX590" fmla="*/ 111199 w 2782030"/>
              <a:gd name="connsiteY590" fmla="*/ 1524285 h 2683740"/>
              <a:gd name="connsiteX591" fmla="*/ 114948 w 2782030"/>
              <a:gd name="connsiteY591" fmla="*/ 1568371 h 2683740"/>
              <a:gd name="connsiteX592" fmla="*/ 111199 w 2782030"/>
              <a:gd name="connsiteY592" fmla="*/ 1558198 h 2683740"/>
              <a:gd name="connsiteX593" fmla="*/ 107451 w 2782030"/>
              <a:gd name="connsiteY593" fmla="*/ 1541240 h 2683740"/>
              <a:gd name="connsiteX594" fmla="*/ 111199 w 2782030"/>
              <a:gd name="connsiteY594" fmla="*/ 1524285 h 2683740"/>
              <a:gd name="connsiteX595" fmla="*/ 150822 w 2782030"/>
              <a:gd name="connsiteY595" fmla="*/ 1516200 h 2683740"/>
              <a:gd name="connsiteX596" fmla="*/ 150083 w 2782030"/>
              <a:gd name="connsiteY596" fmla="*/ 1518786 h 2683740"/>
              <a:gd name="connsiteX597" fmla="*/ 150763 w 2782030"/>
              <a:gd name="connsiteY597" fmla="*/ 1517622 h 2683740"/>
              <a:gd name="connsiteX598" fmla="*/ 2519322 w 2782030"/>
              <a:gd name="connsiteY598" fmla="*/ 1507730 h 2683740"/>
              <a:gd name="connsiteX599" fmla="*/ 2526318 w 2782030"/>
              <a:gd name="connsiteY599" fmla="*/ 1518037 h 2683740"/>
              <a:gd name="connsiteX600" fmla="*/ 2512323 w 2782030"/>
              <a:gd name="connsiteY600" fmla="*/ 1528346 h 2683740"/>
              <a:gd name="connsiteX601" fmla="*/ 2512323 w 2782030"/>
              <a:gd name="connsiteY601" fmla="*/ 1514601 h 2683740"/>
              <a:gd name="connsiteX602" fmla="*/ 2519322 w 2782030"/>
              <a:gd name="connsiteY602" fmla="*/ 1507730 h 2683740"/>
              <a:gd name="connsiteX603" fmla="*/ 154683 w 2782030"/>
              <a:gd name="connsiteY603" fmla="*/ 1489248 h 2683740"/>
              <a:gd name="connsiteX604" fmla="*/ 153525 w 2782030"/>
              <a:gd name="connsiteY604" fmla="*/ 1491568 h 2683740"/>
              <a:gd name="connsiteX605" fmla="*/ 153025 w 2782030"/>
              <a:gd name="connsiteY605" fmla="*/ 1490315 h 2683740"/>
              <a:gd name="connsiteX606" fmla="*/ 152220 w 2782030"/>
              <a:gd name="connsiteY606" fmla="*/ 1498344 h 2683740"/>
              <a:gd name="connsiteX607" fmla="*/ 153780 w 2782030"/>
              <a:gd name="connsiteY607" fmla="*/ 1500126 h 2683740"/>
              <a:gd name="connsiteX608" fmla="*/ 155416 w 2782030"/>
              <a:gd name="connsiteY608" fmla="*/ 1500126 h 2683740"/>
              <a:gd name="connsiteX609" fmla="*/ 154577 w 2782030"/>
              <a:gd name="connsiteY609" fmla="*/ 1503060 h 2683740"/>
              <a:gd name="connsiteX610" fmla="*/ 154928 w 2782030"/>
              <a:gd name="connsiteY610" fmla="*/ 1514289 h 2683740"/>
              <a:gd name="connsiteX611" fmla="*/ 154928 w 2782030"/>
              <a:gd name="connsiteY611" fmla="*/ 1520537 h 2683740"/>
              <a:gd name="connsiteX612" fmla="*/ 157042 w 2782030"/>
              <a:gd name="connsiteY612" fmla="*/ 1520537 h 2683740"/>
              <a:gd name="connsiteX613" fmla="*/ 156895 w 2782030"/>
              <a:gd name="connsiteY613" fmla="*/ 1518561 h 2683740"/>
              <a:gd name="connsiteX614" fmla="*/ 155209 w 2782030"/>
              <a:gd name="connsiteY614" fmla="*/ 1490724 h 2683740"/>
              <a:gd name="connsiteX615" fmla="*/ 154683 w 2782030"/>
              <a:gd name="connsiteY615" fmla="*/ 1489248 h 2683740"/>
              <a:gd name="connsiteX616" fmla="*/ 2576918 w 2782030"/>
              <a:gd name="connsiteY616" fmla="*/ 1486803 h 2683740"/>
              <a:gd name="connsiteX617" fmla="*/ 2576918 w 2782030"/>
              <a:gd name="connsiteY617" fmla="*/ 1510708 h 2683740"/>
              <a:gd name="connsiteX618" fmla="*/ 2583791 w 2782030"/>
              <a:gd name="connsiteY618" fmla="*/ 1503878 h 2683740"/>
              <a:gd name="connsiteX619" fmla="*/ 2573482 w 2782030"/>
              <a:gd name="connsiteY619" fmla="*/ 1527784 h 2683740"/>
              <a:gd name="connsiteX620" fmla="*/ 2576918 w 2782030"/>
              <a:gd name="connsiteY620" fmla="*/ 1541443 h 2683740"/>
              <a:gd name="connsiteX621" fmla="*/ 2566610 w 2782030"/>
              <a:gd name="connsiteY621" fmla="*/ 1568764 h 2683740"/>
              <a:gd name="connsiteX622" fmla="*/ 2563175 w 2782030"/>
              <a:gd name="connsiteY622" fmla="*/ 1558519 h 2683740"/>
              <a:gd name="connsiteX623" fmla="*/ 2556303 w 2782030"/>
              <a:gd name="connsiteY623" fmla="*/ 1589256 h 2683740"/>
              <a:gd name="connsiteX624" fmla="*/ 2556303 w 2782030"/>
              <a:gd name="connsiteY624" fmla="*/ 1575594 h 2683740"/>
              <a:gd name="connsiteX625" fmla="*/ 2556303 w 2782030"/>
              <a:gd name="connsiteY625" fmla="*/ 1565350 h 2683740"/>
              <a:gd name="connsiteX626" fmla="*/ 2570046 w 2782030"/>
              <a:gd name="connsiteY626" fmla="*/ 1531199 h 2683740"/>
              <a:gd name="connsiteX627" fmla="*/ 2564893 w 2782030"/>
              <a:gd name="connsiteY627" fmla="*/ 1538029 h 2683740"/>
              <a:gd name="connsiteX628" fmla="*/ 2570046 w 2782030"/>
              <a:gd name="connsiteY628" fmla="*/ 1527784 h 2683740"/>
              <a:gd name="connsiteX629" fmla="*/ 2576918 w 2782030"/>
              <a:gd name="connsiteY629" fmla="*/ 1486803 h 2683740"/>
              <a:gd name="connsiteX630" fmla="*/ 155258 w 2782030"/>
              <a:gd name="connsiteY630" fmla="*/ 1467976 h 2683740"/>
              <a:gd name="connsiteX631" fmla="*/ 153522 w 2782030"/>
              <a:gd name="connsiteY631" fmla="*/ 1485328 h 2683740"/>
              <a:gd name="connsiteX632" fmla="*/ 155685 w 2782030"/>
              <a:gd name="connsiteY632" fmla="*/ 1482729 h 2683740"/>
              <a:gd name="connsiteX633" fmla="*/ 155416 w 2782030"/>
              <a:gd name="connsiteY633" fmla="*/ 1476521 h 2683740"/>
              <a:gd name="connsiteX634" fmla="*/ 155768 w 2782030"/>
              <a:gd name="connsiteY634" fmla="*/ 1477182 h 2683740"/>
              <a:gd name="connsiteX635" fmla="*/ 2558593 w 2782030"/>
              <a:gd name="connsiteY635" fmla="*/ 1462814 h 2683740"/>
              <a:gd name="connsiteX636" fmla="*/ 2559635 w 2782030"/>
              <a:gd name="connsiteY636" fmla="*/ 1473308 h 2683740"/>
              <a:gd name="connsiteX637" fmla="*/ 2559635 w 2782030"/>
              <a:gd name="connsiteY637" fmla="*/ 1476808 h 2683740"/>
              <a:gd name="connsiteX638" fmla="*/ 2551305 w 2782030"/>
              <a:gd name="connsiteY638" fmla="*/ 1473308 h 2683740"/>
              <a:gd name="connsiteX639" fmla="*/ 2558593 w 2782030"/>
              <a:gd name="connsiteY639" fmla="*/ 1462814 h 2683740"/>
              <a:gd name="connsiteX640" fmla="*/ 2551305 w 2782030"/>
              <a:gd name="connsiteY640" fmla="*/ 1454317 h 2683740"/>
              <a:gd name="connsiteX641" fmla="*/ 2548181 w 2782030"/>
              <a:gd name="connsiteY641" fmla="*/ 1490263 h 2683740"/>
              <a:gd name="connsiteX642" fmla="*/ 2541933 w 2782030"/>
              <a:gd name="connsiteY642" fmla="*/ 1493530 h 2683740"/>
              <a:gd name="connsiteX643" fmla="*/ 2541933 w 2782030"/>
              <a:gd name="connsiteY643" fmla="*/ 1477192 h 2683740"/>
              <a:gd name="connsiteX644" fmla="*/ 2551305 w 2782030"/>
              <a:gd name="connsiteY644" fmla="*/ 1454317 h 2683740"/>
              <a:gd name="connsiteX645" fmla="*/ 124232 w 2782030"/>
              <a:gd name="connsiteY645" fmla="*/ 1445849 h 2683740"/>
              <a:gd name="connsiteX646" fmla="*/ 124772 w 2782030"/>
              <a:gd name="connsiteY646" fmla="*/ 1452332 h 2683740"/>
              <a:gd name="connsiteX647" fmla="*/ 125063 w 2782030"/>
              <a:gd name="connsiteY647" fmla="*/ 1452916 h 2683740"/>
              <a:gd name="connsiteX648" fmla="*/ 2573794 w 2782030"/>
              <a:gd name="connsiteY648" fmla="*/ 1444322 h 2683740"/>
              <a:gd name="connsiteX649" fmla="*/ 2573794 w 2782030"/>
              <a:gd name="connsiteY649" fmla="*/ 1447445 h 2683740"/>
              <a:gd name="connsiteX650" fmla="*/ 2573794 w 2782030"/>
              <a:gd name="connsiteY650" fmla="*/ 1456817 h 2683740"/>
              <a:gd name="connsiteX651" fmla="*/ 2563799 w 2782030"/>
              <a:gd name="connsiteY651" fmla="*/ 1450570 h 2683740"/>
              <a:gd name="connsiteX652" fmla="*/ 2573794 w 2782030"/>
              <a:gd name="connsiteY652" fmla="*/ 1444322 h 2683740"/>
              <a:gd name="connsiteX653" fmla="*/ 2552555 w 2782030"/>
              <a:gd name="connsiteY653" fmla="*/ 1436825 h 2683740"/>
              <a:gd name="connsiteX654" fmla="*/ 2556304 w 2782030"/>
              <a:gd name="connsiteY654" fmla="*/ 1439948 h 2683740"/>
              <a:gd name="connsiteX655" fmla="*/ 2552555 w 2782030"/>
              <a:gd name="connsiteY655" fmla="*/ 1446195 h 2683740"/>
              <a:gd name="connsiteX656" fmla="*/ 2552555 w 2782030"/>
              <a:gd name="connsiteY656" fmla="*/ 1449320 h 2683740"/>
              <a:gd name="connsiteX657" fmla="*/ 2548807 w 2782030"/>
              <a:gd name="connsiteY657" fmla="*/ 1446195 h 2683740"/>
              <a:gd name="connsiteX658" fmla="*/ 2548807 w 2782030"/>
              <a:gd name="connsiteY658" fmla="*/ 1439948 h 2683740"/>
              <a:gd name="connsiteX659" fmla="*/ 2552555 w 2782030"/>
              <a:gd name="connsiteY659" fmla="*/ 1436825 h 2683740"/>
              <a:gd name="connsiteX660" fmla="*/ 2678609 w 2782030"/>
              <a:gd name="connsiteY660" fmla="*/ 1433507 h 2683740"/>
              <a:gd name="connsiteX661" fmla="*/ 2681244 w 2782030"/>
              <a:gd name="connsiteY661" fmla="*/ 1436825 h 2683740"/>
              <a:gd name="connsiteX662" fmla="*/ 2681244 w 2782030"/>
              <a:gd name="connsiteY662" fmla="*/ 1449320 h 2683740"/>
              <a:gd name="connsiteX663" fmla="*/ 2678609 w 2782030"/>
              <a:gd name="connsiteY663" fmla="*/ 1433507 h 2683740"/>
              <a:gd name="connsiteX664" fmla="*/ 118137 w 2782030"/>
              <a:gd name="connsiteY664" fmla="*/ 1423241 h 2683740"/>
              <a:gd name="connsiteX665" fmla="*/ 116856 w 2782030"/>
              <a:gd name="connsiteY665" fmla="*/ 1429658 h 2683740"/>
              <a:gd name="connsiteX666" fmla="*/ 117898 w 2782030"/>
              <a:gd name="connsiteY666" fmla="*/ 1433527 h 2683740"/>
              <a:gd name="connsiteX667" fmla="*/ 118318 w 2782030"/>
              <a:gd name="connsiteY667" fmla="*/ 1449545 h 2683740"/>
              <a:gd name="connsiteX668" fmla="*/ 121691 w 2782030"/>
              <a:gd name="connsiteY668" fmla="*/ 1483266 h 2683740"/>
              <a:gd name="connsiteX669" fmla="*/ 125063 w 2782030"/>
              <a:gd name="connsiteY669" fmla="*/ 1490009 h 2683740"/>
              <a:gd name="connsiteX670" fmla="*/ 122113 w 2782030"/>
              <a:gd name="connsiteY670" fmla="*/ 1469356 h 2683740"/>
              <a:gd name="connsiteX671" fmla="*/ 121784 w 2782030"/>
              <a:gd name="connsiteY671" fmla="*/ 1451286 h 2683740"/>
              <a:gd name="connsiteX672" fmla="*/ 118981 w 2782030"/>
              <a:gd name="connsiteY672" fmla="*/ 1443064 h 2683740"/>
              <a:gd name="connsiteX673" fmla="*/ 118137 w 2782030"/>
              <a:gd name="connsiteY673" fmla="*/ 1423241 h 2683740"/>
              <a:gd name="connsiteX674" fmla="*/ 124436 w 2782030"/>
              <a:gd name="connsiteY674" fmla="*/ 1410576 h 2683740"/>
              <a:gd name="connsiteX675" fmla="*/ 121507 w 2782030"/>
              <a:gd name="connsiteY675" fmla="*/ 1413118 h 2683740"/>
              <a:gd name="connsiteX676" fmla="*/ 123243 w 2782030"/>
              <a:gd name="connsiteY676" fmla="*/ 1433966 h 2683740"/>
              <a:gd name="connsiteX677" fmla="*/ 125063 w 2782030"/>
              <a:gd name="connsiteY677" fmla="*/ 1439428 h 2683740"/>
              <a:gd name="connsiteX678" fmla="*/ 124643 w 2782030"/>
              <a:gd name="connsiteY678" fmla="*/ 1412450 h 2683740"/>
              <a:gd name="connsiteX679" fmla="*/ 2584063 w 2782030"/>
              <a:gd name="connsiteY679" fmla="*/ 1407699 h 2683740"/>
              <a:gd name="connsiteX680" fmla="*/ 2586289 w 2782030"/>
              <a:gd name="connsiteY680" fmla="*/ 1408983 h 2683740"/>
              <a:gd name="connsiteX681" fmla="*/ 2578792 w 2782030"/>
              <a:gd name="connsiteY681" fmla="*/ 1423261 h 2683740"/>
              <a:gd name="connsiteX682" fmla="*/ 2584063 w 2782030"/>
              <a:gd name="connsiteY682" fmla="*/ 1407699 h 2683740"/>
              <a:gd name="connsiteX683" fmla="*/ 138553 w 2782030"/>
              <a:gd name="connsiteY683" fmla="*/ 1405707 h 2683740"/>
              <a:gd name="connsiteX684" fmla="*/ 138882 w 2782030"/>
              <a:gd name="connsiteY684" fmla="*/ 1413274 h 2683740"/>
              <a:gd name="connsiteX685" fmla="*/ 138553 w 2782030"/>
              <a:gd name="connsiteY685" fmla="*/ 1415824 h 2683740"/>
              <a:gd name="connsiteX686" fmla="*/ 138553 w 2782030"/>
              <a:gd name="connsiteY686" fmla="*/ 1406972 h 2683740"/>
              <a:gd name="connsiteX687" fmla="*/ 151180 w 2782030"/>
              <a:gd name="connsiteY687" fmla="*/ 1395345 h 2683740"/>
              <a:gd name="connsiteX688" fmla="*/ 151180 w 2782030"/>
              <a:gd name="connsiteY688" fmla="*/ 1405841 h 2683740"/>
              <a:gd name="connsiteX689" fmla="*/ 151180 w 2782030"/>
              <a:gd name="connsiteY689" fmla="*/ 1409340 h 2683740"/>
              <a:gd name="connsiteX690" fmla="*/ 147432 w 2782030"/>
              <a:gd name="connsiteY690" fmla="*/ 1409340 h 2683740"/>
              <a:gd name="connsiteX691" fmla="*/ 151180 w 2782030"/>
              <a:gd name="connsiteY691" fmla="*/ 1395345 h 2683740"/>
              <a:gd name="connsiteX692" fmla="*/ 145245 w 2782030"/>
              <a:gd name="connsiteY692" fmla="*/ 1394982 h 2683740"/>
              <a:gd name="connsiteX693" fmla="*/ 145245 w 2782030"/>
              <a:gd name="connsiteY693" fmla="*/ 1395063 h 2683740"/>
              <a:gd name="connsiteX694" fmla="*/ 145223 w 2782030"/>
              <a:gd name="connsiteY694" fmla="*/ 1395094 h 2683740"/>
              <a:gd name="connsiteX695" fmla="*/ 141926 w 2782030"/>
              <a:gd name="connsiteY695" fmla="*/ 1392219 h 2683740"/>
              <a:gd name="connsiteX696" fmla="*/ 144876 w 2782030"/>
              <a:gd name="connsiteY696" fmla="*/ 1395590 h 2683740"/>
              <a:gd name="connsiteX697" fmla="*/ 145223 w 2782030"/>
              <a:gd name="connsiteY697" fmla="*/ 1395094 h 2683740"/>
              <a:gd name="connsiteX698" fmla="*/ 144877 w 2782030"/>
              <a:gd name="connsiteY698" fmla="*/ 1396855 h 2683740"/>
              <a:gd name="connsiteX699" fmla="*/ 141926 w 2782030"/>
              <a:gd name="connsiteY699" fmla="*/ 1412450 h 2683740"/>
              <a:gd name="connsiteX700" fmla="*/ 141926 w 2782030"/>
              <a:gd name="connsiteY700" fmla="*/ 1422567 h 2683740"/>
              <a:gd name="connsiteX701" fmla="*/ 138974 w 2782030"/>
              <a:gd name="connsiteY701" fmla="*/ 1415402 h 2683740"/>
              <a:gd name="connsiteX702" fmla="*/ 138882 w 2782030"/>
              <a:gd name="connsiteY702" fmla="*/ 1413274 h 2683740"/>
              <a:gd name="connsiteX703" fmla="*/ 140238 w 2782030"/>
              <a:gd name="connsiteY703" fmla="*/ 1402756 h 2683740"/>
              <a:gd name="connsiteX704" fmla="*/ 141926 w 2782030"/>
              <a:gd name="connsiteY704" fmla="*/ 1392219 h 2683740"/>
              <a:gd name="connsiteX705" fmla="*/ 145297 w 2782030"/>
              <a:gd name="connsiteY705" fmla="*/ 1388846 h 2683740"/>
              <a:gd name="connsiteX706" fmla="*/ 146194 w 2782030"/>
              <a:gd name="connsiteY706" fmla="*/ 1390163 h 2683740"/>
              <a:gd name="connsiteX707" fmla="*/ 145245 w 2782030"/>
              <a:gd name="connsiteY707" fmla="*/ 1394982 h 2683740"/>
              <a:gd name="connsiteX708" fmla="*/ 114767 w 2782030"/>
              <a:gd name="connsiteY708" fmla="*/ 1387812 h 2683740"/>
              <a:gd name="connsiteX709" fmla="*/ 114767 w 2782030"/>
              <a:gd name="connsiteY709" fmla="*/ 1396247 h 2683740"/>
              <a:gd name="connsiteX710" fmla="*/ 111397 w 2782030"/>
              <a:gd name="connsiteY710" fmla="*/ 1389499 h 2683740"/>
              <a:gd name="connsiteX711" fmla="*/ 114767 w 2782030"/>
              <a:gd name="connsiteY711" fmla="*/ 1386124 h 2683740"/>
              <a:gd name="connsiteX712" fmla="*/ 114945 w 2782030"/>
              <a:gd name="connsiteY712" fmla="*/ 1387723 h 2683740"/>
              <a:gd name="connsiteX713" fmla="*/ 114767 w 2782030"/>
              <a:gd name="connsiteY713" fmla="*/ 1387812 h 2683740"/>
              <a:gd name="connsiteX714" fmla="*/ 147432 w 2782030"/>
              <a:gd name="connsiteY714" fmla="*/ 1369812 h 2683740"/>
              <a:gd name="connsiteX715" fmla="*/ 144100 w 2782030"/>
              <a:gd name="connsiteY715" fmla="*/ 1386850 h 2683740"/>
              <a:gd name="connsiteX716" fmla="*/ 140769 w 2782030"/>
              <a:gd name="connsiteY716" fmla="*/ 1386850 h 2683740"/>
              <a:gd name="connsiteX717" fmla="*/ 147432 w 2782030"/>
              <a:gd name="connsiteY717" fmla="*/ 1369812 h 2683740"/>
              <a:gd name="connsiteX718" fmla="*/ 152420 w 2782030"/>
              <a:gd name="connsiteY718" fmla="*/ 1369148 h 2683740"/>
              <a:gd name="connsiteX719" fmla="*/ 152374 w 2782030"/>
              <a:gd name="connsiteY719" fmla="*/ 1369444 h 2683740"/>
              <a:gd name="connsiteX720" fmla="*/ 152425 w 2782030"/>
              <a:gd name="connsiteY720" fmla="*/ 1369365 h 2683740"/>
              <a:gd name="connsiteX721" fmla="*/ 2548806 w 2782030"/>
              <a:gd name="connsiteY721" fmla="*/ 1366859 h 2683740"/>
              <a:gd name="connsiteX722" fmla="*/ 2542141 w 2782030"/>
              <a:gd name="connsiteY722" fmla="*/ 1376855 h 2683740"/>
              <a:gd name="connsiteX723" fmla="*/ 2548806 w 2782030"/>
              <a:gd name="connsiteY723" fmla="*/ 1386850 h 2683740"/>
              <a:gd name="connsiteX724" fmla="*/ 2538810 w 2782030"/>
              <a:gd name="connsiteY724" fmla="*/ 1376855 h 2683740"/>
              <a:gd name="connsiteX725" fmla="*/ 2538810 w 2782030"/>
              <a:gd name="connsiteY725" fmla="*/ 1373522 h 2683740"/>
              <a:gd name="connsiteX726" fmla="*/ 2548806 w 2782030"/>
              <a:gd name="connsiteY726" fmla="*/ 1366859 h 2683740"/>
              <a:gd name="connsiteX727" fmla="*/ 7498 w 2782030"/>
              <a:gd name="connsiteY727" fmla="*/ 1366859 h 2683740"/>
              <a:gd name="connsiteX728" fmla="*/ 0 w 2782030"/>
              <a:gd name="connsiteY728" fmla="*/ 1370192 h 2683740"/>
              <a:gd name="connsiteX729" fmla="*/ 7498 w 2782030"/>
              <a:gd name="connsiteY729" fmla="*/ 1366859 h 2683740"/>
              <a:gd name="connsiteX730" fmla="*/ 144100 w 2782030"/>
              <a:gd name="connsiteY730" fmla="*/ 1362996 h 2683740"/>
              <a:gd name="connsiteX731" fmla="*/ 143376 w 2782030"/>
              <a:gd name="connsiteY731" fmla="*/ 1365219 h 2683740"/>
              <a:gd name="connsiteX732" fmla="*/ 143835 w 2782030"/>
              <a:gd name="connsiteY732" fmla="*/ 1365035 h 2683740"/>
              <a:gd name="connsiteX733" fmla="*/ 144613 w 2782030"/>
              <a:gd name="connsiteY733" fmla="*/ 1364045 h 2683740"/>
              <a:gd name="connsiteX734" fmla="*/ 160760 w 2782030"/>
              <a:gd name="connsiteY734" fmla="*/ 1361862 h 2683740"/>
              <a:gd name="connsiteX735" fmla="*/ 164090 w 2782030"/>
              <a:gd name="connsiteY735" fmla="*/ 1391848 h 2683740"/>
              <a:gd name="connsiteX736" fmla="*/ 157427 w 2782030"/>
              <a:gd name="connsiteY736" fmla="*/ 1381852 h 2683740"/>
              <a:gd name="connsiteX737" fmla="*/ 160760 w 2782030"/>
              <a:gd name="connsiteY737" fmla="*/ 1371857 h 2683740"/>
              <a:gd name="connsiteX738" fmla="*/ 160760 w 2782030"/>
              <a:gd name="connsiteY738" fmla="*/ 1361862 h 2683740"/>
              <a:gd name="connsiteX739" fmla="*/ 69967 w 2782030"/>
              <a:gd name="connsiteY739" fmla="*/ 1361862 h 2683740"/>
              <a:gd name="connsiteX740" fmla="*/ 74965 w 2782030"/>
              <a:gd name="connsiteY740" fmla="*/ 1365609 h 2683740"/>
              <a:gd name="connsiteX741" fmla="*/ 69967 w 2782030"/>
              <a:gd name="connsiteY741" fmla="*/ 1373107 h 2683740"/>
              <a:gd name="connsiteX742" fmla="*/ 69967 w 2782030"/>
              <a:gd name="connsiteY742" fmla="*/ 1361862 h 2683740"/>
              <a:gd name="connsiteX743" fmla="*/ 2528815 w 2782030"/>
              <a:gd name="connsiteY743" fmla="*/ 1356864 h 2683740"/>
              <a:gd name="connsiteX744" fmla="*/ 2531315 w 2782030"/>
              <a:gd name="connsiteY744" fmla="*/ 1368858 h 2683740"/>
              <a:gd name="connsiteX745" fmla="*/ 2528815 w 2782030"/>
              <a:gd name="connsiteY745" fmla="*/ 1359863 h 2683740"/>
              <a:gd name="connsiteX746" fmla="*/ 2528815 w 2782030"/>
              <a:gd name="connsiteY746" fmla="*/ 1356864 h 2683740"/>
              <a:gd name="connsiteX747" fmla="*/ 141129 w 2782030"/>
              <a:gd name="connsiteY747" fmla="*/ 1346329 h 2683740"/>
              <a:gd name="connsiteX748" fmla="*/ 134989 w 2782030"/>
              <a:gd name="connsiteY748" fmla="*/ 1355757 h 2683740"/>
              <a:gd name="connsiteX749" fmla="*/ 134989 w 2782030"/>
              <a:gd name="connsiteY749" fmla="*/ 1357217 h 2683740"/>
              <a:gd name="connsiteX750" fmla="*/ 135181 w 2782030"/>
              <a:gd name="connsiteY750" fmla="*/ 1361869 h 2683740"/>
              <a:gd name="connsiteX751" fmla="*/ 134989 w 2782030"/>
              <a:gd name="connsiteY751" fmla="*/ 1362529 h 2683740"/>
              <a:gd name="connsiteX752" fmla="*/ 134989 w 2782030"/>
              <a:gd name="connsiteY752" fmla="*/ 1379376 h 2683740"/>
              <a:gd name="connsiteX753" fmla="*/ 138359 w 2782030"/>
              <a:gd name="connsiteY753" fmla="*/ 1365879 h 2683740"/>
              <a:gd name="connsiteX754" fmla="*/ 138367 w 2782030"/>
              <a:gd name="connsiteY754" fmla="*/ 1365852 h 2683740"/>
              <a:gd name="connsiteX755" fmla="*/ 137437 w 2782030"/>
              <a:gd name="connsiteY755" fmla="*/ 1362996 h 2683740"/>
              <a:gd name="connsiteX756" fmla="*/ 139245 w 2782030"/>
              <a:gd name="connsiteY756" fmla="*/ 1362996 h 2683740"/>
              <a:gd name="connsiteX757" fmla="*/ 141729 w 2782030"/>
              <a:gd name="connsiteY757" fmla="*/ 1354914 h 2683740"/>
              <a:gd name="connsiteX758" fmla="*/ 143215 w 2782030"/>
              <a:gd name="connsiteY758" fmla="*/ 1352310 h 2683740"/>
              <a:gd name="connsiteX759" fmla="*/ 144100 w 2782030"/>
              <a:gd name="connsiteY759" fmla="*/ 1349367 h 2683740"/>
              <a:gd name="connsiteX760" fmla="*/ 147293 w 2782030"/>
              <a:gd name="connsiteY760" fmla="*/ 1345184 h 2683740"/>
              <a:gd name="connsiteX761" fmla="*/ 145767 w 2782030"/>
              <a:gd name="connsiteY761" fmla="*/ 1352350 h 2683740"/>
              <a:gd name="connsiteX762" fmla="*/ 147643 w 2782030"/>
              <a:gd name="connsiteY762" fmla="*/ 1360185 h 2683740"/>
              <a:gd name="connsiteX763" fmla="*/ 148469 w 2782030"/>
              <a:gd name="connsiteY763" fmla="*/ 1359131 h 2683740"/>
              <a:gd name="connsiteX764" fmla="*/ 147777 w 2782030"/>
              <a:gd name="connsiteY764" fmla="*/ 1360747 h 2683740"/>
              <a:gd name="connsiteX765" fmla="*/ 150552 w 2782030"/>
              <a:gd name="connsiteY765" fmla="*/ 1372335 h 2683740"/>
              <a:gd name="connsiteX766" fmla="*/ 150956 w 2782030"/>
              <a:gd name="connsiteY766" fmla="*/ 1371695 h 2683740"/>
              <a:gd name="connsiteX767" fmla="*/ 152233 w 2782030"/>
              <a:gd name="connsiteY767" fmla="*/ 1361575 h 2683740"/>
              <a:gd name="connsiteX768" fmla="*/ 151839 w 2782030"/>
              <a:gd name="connsiteY768" fmla="*/ 1345635 h 2683740"/>
              <a:gd name="connsiteX769" fmla="*/ 148469 w 2782030"/>
              <a:gd name="connsiteY769" fmla="*/ 1349008 h 2683740"/>
              <a:gd name="connsiteX770" fmla="*/ 2529480 w 2782030"/>
              <a:gd name="connsiteY770" fmla="*/ 1341153 h 2683740"/>
              <a:gd name="connsiteX771" fmla="*/ 2529363 w 2782030"/>
              <a:gd name="connsiteY771" fmla="*/ 1341849 h 2683740"/>
              <a:gd name="connsiteX772" fmla="*/ 2528817 w 2782030"/>
              <a:gd name="connsiteY772" fmla="*/ 1343259 h 2683740"/>
              <a:gd name="connsiteX773" fmla="*/ 2679996 w 2782030"/>
              <a:gd name="connsiteY773" fmla="*/ 1331874 h 2683740"/>
              <a:gd name="connsiteX774" fmla="*/ 2679996 w 2782030"/>
              <a:gd name="connsiteY774" fmla="*/ 1365512 h 2683740"/>
              <a:gd name="connsiteX775" fmla="*/ 2683744 w 2782030"/>
              <a:gd name="connsiteY775" fmla="*/ 1399151 h 2683740"/>
              <a:gd name="connsiteX776" fmla="*/ 2679996 w 2782030"/>
              <a:gd name="connsiteY776" fmla="*/ 1399151 h 2683740"/>
              <a:gd name="connsiteX777" fmla="*/ 2683744 w 2782030"/>
              <a:gd name="connsiteY777" fmla="*/ 1412606 h 2683740"/>
              <a:gd name="connsiteX778" fmla="*/ 2679996 w 2782030"/>
              <a:gd name="connsiteY778" fmla="*/ 1419334 h 2683740"/>
              <a:gd name="connsiteX779" fmla="*/ 2676247 w 2782030"/>
              <a:gd name="connsiteY779" fmla="*/ 1385694 h 2683740"/>
              <a:gd name="connsiteX780" fmla="*/ 2679996 w 2782030"/>
              <a:gd name="connsiteY780" fmla="*/ 1331874 h 2683740"/>
              <a:gd name="connsiteX781" fmla="*/ 145099 w 2782030"/>
              <a:gd name="connsiteY781" fmla="*/ 1328847 h 2683740"/>
              <a:gd name="connsiteX782" fmla="*/ 145077 w 2782030"/>
              <a:gd name="connsiteY782" fmla="*/ 1328866 h 2683740"/>
              <a:gd name="connsiteX783" fmla="*/ 141909 w 2782030"/>
              <a:gd name="connsiteY783" fmla="*/ 1343318 h 2683740"/>
              <a:gd name="connsiteX784" fmla="*/ 145099 w 2782030"/>
              <a:gd name="connsiteY784" fmla="*/ 1335921 h 2683740"/>
              <a:gd name="connsiteX785" fmla="*/ 165320 w 2782030"/>
              <a:gd name="connsiteY785" fmla="*/ 1328764 h 2683740"/>
              <a:gd name="connsiteX786" fmla="*/ 165320 w 2782030"/>
              <a:gd name="connsiteY786" fmla="*/ 1335512 h 2683740"/>
              <a:gd name="connsiteX787" fmla="*/ 165320 w 2782030"/>
              <a:gd name="connsiteY787" fmla="*/ 1352383 h 2683740"/>
              <a:gd name="connsiteX788" fmla="*/ 155209 w 2782030"/>
              <a:gd name="connsiteY788" fmla="*/ 1355757 h 2683740"/>
              <a:gd name="connsiteX789" fmla="*/ 158579 w 2782030"/>
              <a:gd name="connsiteY789" fmla="*/ 1406370 h 2683740"/>
              <a:gd name="connsiteX790" fmla="*/ 152681 w 2782030"/>
              <a:gd name="connsiteY790" fmla="*/ 1379798 h 2683740"/>
              <a:gd name="connsiteX791" fmla="*/ 152425 w 2782030"/>
              <a:gd name="connsiteY791" fmla="*/ 1369378 h 2683740"/>
              <a:gd name="connsiteX792" fmla="*/ 152285 w 2782030"/>
              <a:gd name="connsiteY792" fmla="*/ 1370031 h 2683740"/>
              <a:gd name="connsiteX793" fmla="*/ 150764 w 2782030"/>
              <a:gd name="connsiteY793" fmla="*/ 1380034 h 2683740"/>
              <a:gd name="connsiteX794" fmla="*/ 150141 w 2782030"/>
              <a:gd name="connsiteY794" fmla="*/ 1380034 h 2683740"/>
              <a:gd name="connsiteX795" fmla="*/ 148680 w 2782030"/>
              <a:gd name="connsiteY795" fmla="*/ 1386850 h 2683740"/>
              <a:gd name="connsiteX796" fmla="*/ 148046 w 2782030"/>
              <a:gd name="connsiteY796" fmla="*/ 1380034 h 2683740"/>
              <a:gd name="connsiteX797" fmla="*/ 147432 w 2782030"/>
              <a:gd name="connsiteY797" fmla="*/ 1380034 h 2683740"/>
              <a:gd name="connsiteX798" fmla="*/ 147432 w 2782030"/>
              <a:gd name="connsiteY798" fmla="*/ 1369812 h 2683740"/>
              <a:gd name="connsiteX799" fmla="*/ 145548 w 2782030"/>
              <a:gd name="connsiteY799" fmla="*/ 1365957 h 2683740"/>
              <a:gd name="connsiteX800" fmla="*/ 138359 w 2782030"/>
              <a:gd name="connsiteY800" fmla="*/ 1382749 h 2683740"/>
              <a:gd name="connsiteX801" fmla="*/ 138359 w 2782030"/>
              <a:gd name="connsiteY801" fmla="*/ 1399622 h 2683740"/>
              <a:gd name="connsiteX802" fmla="*/ 134989 w 2782030"/>
              <a:gd name="connsiteY802" fmla="*/ 1406370 h 2683740"/>
              <a:gd name="connsiteX803" fmla="*/ 131619 w 2782030"/>
              <a:gd name="connsiteY803" fmla="*/ 1399622 h 2683740"/>
              <a:gd name="connsiteX804" fmla="*/ 128436 w 2782030"/>
              <a:gd name="connsiteY804" fmla="*/ 1406348 h 2683740"/>
              <a:gd name="connsiteX805" fmla="*/ 128436 w 2782030"/>
              <a:gd name="connsiteY805" fmla="*/ 1442800 h 2683740"/>
              <a:gd name="connsiteX806" fmla="*/ 135181 w 2782030"/>
              <a:gd name="connsiteY806" fmla="*/ 1496754 h 2683740"/>
              <a:gd name="connsiteX807" fmla="*/ 134337 w 2782030"/>
              <a:gd name="connsiteY807" fmla="*/ 1464297 h 2683740"/>
              <a:gd name="connsiteX808" fmla="*/ 138335 w 2782030"/>
              <a:gd name="connsiteY808" fmla="*/ 1440710 h 2683740"/>
              <a:gd name="connsiteX809" fmla="*/ 137437 w 2782030"/>
              <a:gd name="connsiteY809" fmla="*/ 1440574 h 2683740"/>
              <a:gd name="connsiteX810" fmla="*/ 138428 w 2782030"/>
              <a:gd name="connsiteY810" fmla="*/ 1440160 h 2683740"/>
              <a:gd name="connsiteX811" fmla="*/ 138553 w 2782030"/>
              <a:gd name="connsiteY811" fmla="*/ 1439428 h 2683740"/>
              <a:gd name="connsiteX812" fmla="*/ 135181 w 2782030"/>
              <a:gd name="connsiteY812" fmla="*/ 1432683 h 2683740"/>
              <a:gd name="connsiteX813" fmla="*/ 141926 w 2782030"/>
              <a:gd name="connsiteY813" fmla="*/ 1422567 h 2683740"/>
              <a:gd name="connsiteX814" fmla="*/ 141926 w 2782030"/>
              <a:gd name="connsiteY814" fmla="*/ 1429312 h 2683740"/>
              <a:gd name="connsiteX815" fmla="*/ 141926 w 2782030"/>
              <a:gd name="connsiteY815" fmla="*/ 1438704 h 2683740"/>
              <a:gd name="connsiteX816" fmla="*/ 144934 w 2782030"/>
              <a:gd name="connsiteY816" fmla="*/ 1437450 h 2683740"/>
              <a:gd name="connsiteX817" fmla="*/ 142590 w 2782030"/>
              <a:gd name="connsiteY817" fmla="*/ 1441355 h 2683740"/>
              <a:gd name="connsiteX818" fmla="*/ 141926 w 2782030"/>
              <a:gd name="connsiteY818" fmla="*/ 1441254 h 2683740"/>
              <a:gd name="connsiteX819" fmla="*/ 141926 w 2782030"/>
              <a:gd name="connsiteY819" fmla="*/ 1459661 h 2683740"/>
              <a:gd name="connsiteX820" fmla="*/ 145297 w 2782030"/>
              <a:gd name="connsiteY820" fmla="*/ 1459661 h 2683740"/>
              <a:gd name="connsiteX821" fmla="*/ 152042 w 2782030"/>
              <a:gd name="connsiteY821" fmla="*/ 1415824 h 2683740"/>
              <a:gd name="connsiteX822" fmla="*/ 155416 w 2782030"/>
              <a:gd name="connsiteY822" fmla="*/ 1419195 h 2683740"/>
              <a:gd name="connsiteX823" fmla="*/ 152042 w 2782030"/>
              <a:gd name="connsiteY823" fmla="*/ 1446172 h 2683740"/>
              <a:gd name="connsiteX824" fmla="*/ 155416 w 2782030"/>
              <a:gd name="connsiteY824" fmla="*/ 1466405 h 2683740"/>
              <a:gd name="connsiteX825" fmla="*/ 155368 w 2782030"/>
              <a:gd name="connsiteY825" fmla="*/ 1466866 h 2683740"/>
              <a:gd name="connsiteX826" fmla="*/ 156840 w 2782030"/>
              <a:gd name="connsiteY826" fmla="*/ 1464656 h 2683740"/>
              <a:gd name="connsiteX827" fmla="*/ 156725 w 2782030"/>
              <a:gd name="connsiteY827" fmla="*/ 1464313 h 2683740"/>
              <a:gd name="connsiteX828" fmla="*/ 158677 w 2782030"/>
              <a:gd name="connsiteY828" fmla="*/ 1449320 h 2683740"/>
              <a:gd name="connsiteX829" fmla="*/ 159930 w 2782030"/>
              <a:gd name="connsiteY829" fmla="*/ 1460016 h 2683740"/>
              <a:gd name="connsiteX830" fmla="*/ 161950 w 2782030"/>
              <a:gd name="connsiteY830" fmla="*/ 1456982 h 2683740"/>
              <a:gd name="connsiteX831" fmla="*/ 155209 w 2782030"/>
              <a:gd name="connsiteY831" fmla="*/ 1446859 h 2683740"/>
              <a:gd name="connsiteX832" fmla="*/ 155351 w 2782030"/>
              <a:gd name="connsiteY832" fmla="*/ 1443159 h 2683740"/>
              <a:gd name="connsiteX833" fmla="*/ 154928 w 2782030"/>
              <a:gd name="connsiteY833" fmla="*/ 1444324 h 2683740"/>
              <a:gd name="connsiteX834" fmla="*/ 157427 w 2782030"/>
              <a:gd name="connsiteY834" fmla="*/ 1427143 h 2683740"/>
              <a:gd name="connsiteX835" fmla="*/ 157427 w 2782030"/>
              <a:gd name="connsiteY835" fmla="*/ 1427144 h 2683740"/>
              <a:gd name="connsiteX836" fmla="*/ 157427 w 2782030"/>
              <a:gd name="connsiteY836" fmla="*/ 1432296 h 2683740"/>
              <a:gd name="connsiteX837" fmla="*/ 158579 w 2782030"/>
              <a:gd name="connsiteY837" fmla="*/ 1429989 h 2683740"/>
              <a:gd name="connsiteX838" fmla="*/ 157427 w 2782030"/>
              <a:gd name="connsiteY838" fmla="*/ 1434989 h 2683740"/>
              <a:gd name="connsiteX839" fmla="*/ 157427 w 2782030"/>
              <a:gd name="connsiteY839" fmla="*/ 1436176 h 2683740"/>
              <a:gd name="connsiteX840" fmla="*/ 158579 w 2782030"/>
              <a:gd name="connsiteY840" fmla="*/ 1443486 h 2683740"/>
              <a:gd name="connsiteX841" fmla="*/ 158579 w 2782030"/>
              <a:gd name="connsiteY841" fmla="*/ 1423241 h 2683740"/>
              <a:gd name="connsiteX842" fmla="*/ 161950 w 2782030"/>
              <a:gd name="connsiteY842" fmla="*/ 1433363 h 2683740"/>
              <a:gd name="connsiteX843" fmla="*/ 172061 w 2782030"/>
              <a:gd name="connsiteY843" fmla="*/ 1379376 h 2683740"/>
              <a:gd name="connsiteX844" fmla="*/ 168690 w 2782030"/>
              <a:gd name="connsiteY844" fmla="*/ 1362505 h 2683740"/>
              <a:gd name="connsiteX845" fmla="*/ 168690 w 2782030"/>
              <a:gd name="connsiteY845" fmla="*/ 1328764 h 2683740"/>
              <a:gd name="connsiteX846" fmla="*/ 165320 w 2782030"/>
              <a:gd name="connsiteY846" fmla="*/ 1328764 h 2683740"/>
              <a:gd name="connsiteX847" fmla="*/ 2580172 w 2782030"/>
              <a:gd name="connsiteY847" fmla="*/ 1321403 h 2683740"/>
              <a:gd name="connsiteX848" fmla="*/ 2583545 w 2782030"/>
              <a:gd name="connsiteY848" fmla="*/ 1334892 h 2683740"/>
              <a:gd name="connsiteX849" fmla="*/ 2586917 w 2782030"/>
              <a:gd name="connsiteY849" fmla="*/ 1324777 h 2683740"/>
              <a:gd name="connsiteX850" fmla="*/ 2603780 w 2782030"/>
              <a:gd name="connsiteY850" fmla="*/ 1324777 h 2683740"/>
              <a:gd name="connsiteX851" fmla="*/ 2597035 w 2782030"/>
              <a:gd name="connsiteY851" fmla="*/ 1341636 h 2683740"/>
              <a:gd name="connsiteX852" fmla="*/ 2603780 w 2782030"/>
              <a:gd name="connsiteY852" fmla="*/ 1341636 h 2683740"/>
              <a:gd name="connsiteX853" fmla="*/ 2600407 w 2782030"/>
              <a:gd name="connsiteY853" fmla="*/ 1365241 h 2683740"/>
              <a:gd name="connsiteX854" fmla="*/ 2597035 w 2782030"/>
              <a:gd name="connsiteY854" fmla="*/ 1348381 h 2683740"/>
              <a:gd name="connsiteX855" fmla="*/ 2593662 w 2782030"/>
              <a:gd name="connsiteY855" fmla="*/ 1355125 h 2683740"/>
              <a:gd name="connsiteX856" fmla="*/ 2600407 w 2782030"/>
              <a:gd name="connsiteY856" fmla="*/ 1371986 h 2683740"/>
              <a:gd name="connsiteX857" fmla="*/ 2593662 w 2782030"/>
              <a:gd name="connsiteY857" fmla="*/ 1371986 h 2683740"/>
              <a:gd name="connsiteX858" fmla="*/ 2593662 w 2782030"/>
              <a:gd name="connsiteY858" fmla="*/ 1385474 h 2683740"/>
              <a:gd name="connsiteX859" fmla="*/ 2586917 w 2782030"/>
              <a:gd name="connsiteY859" fmla="*/ 1395591 h 2683740"/>
              <a:gd name="connsiteX860" fmla="*/ 2580172 w 2782030"/>
              <a:gd name="connsiteY860" fmla="*/ 1415824 h 2683740"/>
              <a:gd name="connsiteX861" fmla="*/ 2576800 w 2782030"/>
              <a:gd name="connsiteY861" fmla="*/ 1405707 h 2683740"/>
              <a:gd name="connsiteX862" fmla="*/ 2570055 w 2782030"/>
              <a:gd name="connsiteY862" fmla="*/ 1425940 h 2683740"/>
              <a:gd name="connsiteX863" fmla="*/ 2568370 w 2782030"/>
              <a:gd name="connsiteY863" fmla="*/ 1420460 h 2683740"/>
              <a:gd name="connsiteX864" fmla="*/ 2567119 w 2782030"/>
              <a:gd name="connsiteY864" fmla="*/ 1414515 h 2683740"/>
              <a:gd name="connsiteX865" fmla="*/ 2568166 w 2782030"/>
              <a:gd name="connsiteY865" fmla="*/ 1411372 h 2683740"/>
              <a:gd name="connsiteX866" fmla="*/ 2571320 w 2782030"/>
              <a:gd name="connsiteY866" fmla="*/ 1409079 h 2683740"/>
              <a:gd name="connsiteX867" fmla="*/ 2573427 w 2782030"/>
              <a:gd name="connsiteY867" fmla="*/ 1395591 h 2683740"/>
              <a:gd name="connsiteX868" fmla="*/ 2568166 w 2782030"/>
              <a:gd name="connsiteY868" fmla="*/ 1411372 h 2683740"/>
              <a:gd name="connsiteX869" fmla="*/ 2566684 w 2782030"/>
              <a:gd name="connsiteY869" fmla="*/ 1412450 h 2683740"/>
              <a:gd name="connsiteX870" fmla="*/ 2567119 w 2782030"/>
              <a:gd name="connsiteY870" fmla="*/ 1414515 h 2683740"/>
              <a:gd name="connsiteX871" fmla="*/ 2566261 w 2782030"/>
              <a:gd name="connsiteY871" fmla="*/ 1417087 h 2683740"/>
              <a:gd name="connsiteX872" fmla="*/ 2556566 w 2782030"/>
              <a:gd name="connsiteY872" fmla="*/ 1436055 h 2683740"/>
              <a:gd name="connsiteX873" fmla="*/ 2553614 w 2782030"/>
              <a:gd name="connsiteY873" fmla="*/ 1424253 h 2683740"/>
              <a:gd name="connsiteX874" fmla="*/ 2553569 w 2782030"/>
              <a:gd name="connsiteY874" fmla="*/ 1421830 h 2683740"/>
              <a:gd name="connsiteX875" fmla="*/ 2551305 w 2782030"/>
              <a:gd name="connsiteY875" fmla="*/ 1420897 h 2683740"/>
              <a:gd name="connsiteX876" fmla="*/ 2553444 w 2782030"/>
              <a:gd name="connsiteY876" fmla="*/ 1415380 h 2683740"/>
              <a:gd name="connsiteX877" fmla="*/ 2553194 w 2782030"/>
              <a:gd name="connsiteY877" fmla="*/ 1402334 h 2683740"/>
              <a:gd name="connsiteX878" fmla="*/ 2553194 w 2782030"/>
              <a:gd name="connsiteY878" fmla="*/ 1398962 h 2683740"/>
              <a:gd name="connsiteX879" fmla="*/ 2549821 w 2782030"/>
              <a:gd name="connsiteY879" fmla="*/ 1375358 h 2683740"/>
              <a:gd name="connsiteX880" fmla="*/ 2556566 w 2782030"/>
              <a:gd name="connsiteY880" fmla="*/ 1378729 h 2683740"/>
              <a:gd name="connsiteX881" fmla="*/ 2556566 w 2782030"/>
              <a:gd name="connsiteY881" fmla="*/ 1338265 h 2683740"/>
              <a:gd name="connsiteX882" fmla="*/ 2563311 w 2782030"/>
              <a:gd name="connsiteY882" fmla="*/ 1324777 h 2683740"/>
              <a:gd name="connsiteX883" fmla="*/ 2563311 w 2782030"/>
              <a:gd name="connsiteY883" fmla="*/ 1345008 h 2683740"/>
              <a:gd name="connsiteX884" fmla="*/ 2559939 w 2782030"/>
              <a:gd name="connsiteY884" fmla="*/ 1345008 h 2683740"/>
              <a:gd name="connsiteX885" fmla="*/ 2559939 w 2782030"/>
              <a:gd name="connsiteY885" fmla="*/ 1371986 h 2683740"/>
              <a:gd name="connsiteX886" fmla="*/ 2566684 w 2782030"/>
              <a:gd name="connsiteY886" fmla="*/ 1328148 h 2683740"/>
              <a:gd name="connsiteX887" fmla="*/ 2566684 w 2782030"/>
              <a:gd name="connsiteY887" fmla="*/ 1324777 h 2683740"/>
              <a:gd name="connsiteX888" fmla="*/ 2570055 w 2782030"/>
              <a:gd name="connsiteY888" fmla="*/ 1324777 h 2683740"/>
              <a:gd name="connsiteX889" fmla="*/ 2570055 w 2782030"/>
              <a:gd name="connsiteY889" fmla="*/ 1334892 h 2683740"/>
              <a:gd name="connsiteX890" fmla="*/ 2573427 w 2782030"/>
              <a:gd name="connsiteY890" fmla="*/ 1324777 h 2683740"/>
              <a:gd name="connsiteX891" fmla="*/ 2576800 w 2782030"/>
              <a:gd name="connsiteY891" fmla="*/ 1334892 h 2683740"/>
              <a:gd name="connsiteX892" fmla="*/ 2573427 w 2782030"/>
              <a:gd name="connsiteY892" fmla="*/ 1361869 h 2683740"/>
              <a:gd name="connsiteX893" fmla="*/ 2570055 w 2782030"/>
              <a:gd name="connsiteY893" fmla="*/ 1345008 h 2683740"/>
              <a:gd name="connsiteX894" fmla="*/ 2570055 w 2782030"/>
              <a:gd name="connsiteY894" fmla="*/ 1378729 h 2683740"/>
              <a:gd name="connsiteX895" fmla="*/ 2573427 w 2782030"/>
              <a:gd name="connsiteY895" fmla="*/ 1378729 h 2683740"/>
              <a:gd name="connsiteX896" fmla="*/ 2580172 w 2782030"/>
              <a:gd name="connsiteY896" fmla="*/ 1375358 h 2683740"/>
              <a:gd name="connsiteX897" fmla="*/ 2580172 w 2782030"/>
              <a:gd name="connsiteY897" fmla="*/ 1358498 h 2683740"/>
              <a:gd name="connsiteX898" fmla="*/ 2583545 w 2782030"/>
              <a:gd name="connsiteY898" fmla="*/ 1361869 h 2683740"/>
              <a:gd name="connsiteX899" fmla="*/ 2576800 w 2782030"/>
              <a:gd name="connsiteY899" fmla="*/ 1334892 h 2683740"/>
              <a:gd name="connsiteX900" fmla="*/ 2580172 w 2782030"/>
              <a:gd name="connsiteY900" fmla="*/ 1321403 h 2683740"/>
              <a:gd name="connsiteX901" fmla="*/ 2539312 w 2782030"/>
              <a:gd name="connsiteY901" fmla="*/ 1314383 h 2683740"/>
              <a:gd name="connsiteX902" fmla="*/ 2539312 w 2782030"/>
              <a:gd name="connsiteY902" fmla="*/ 1321602 h 2683740"/>
              <a:gd name="connsiteX903" fmla="*/ 2546309 w 2782030"/>
              <a:gd name="connsiteY903" fmla="*/ 1325211 h 2683740"/>
              <a:gd name="connsiteX904" fmla="*/ 2539312 w 2782030"/>
              <a:gd name="connsiteY904" fmla="*/ 1346869 h 2683740"/>
              <a:gd name="connsiteX905" fmla="*/ 2539312 w 2782030"/>
              <a:gd name="connsiteY905" fmla="*/ 1332430 h 2683740"/>
              <a:gd name="connsiteX906" fmla="*/ 2530948 w 2782030"/>
              <a:gd name="connsiteY906" fmla="*/ 1336491 h 2683740"/>
              <a:gd name="connsiteX907" fmla="*/ 2529480 w 2782030"/>
              <a:gd name="connsiteY907" fmla="*/ 1341153 h 2683740"/>
              <a:gd name="connsiteX908" fmla="*/ 2530566 w 2782030"/>
              <a:gd name="connsiteY908" fmla="*/ 1334686 h 2683740"/>
              <a:gd name="connsiteX909" fmla="*/ 2532314 w 2782030"/>
              <a:gd name="connsiteY909" fmla="*/ 1317992 h 2683740"/>
              <a:gd name="connsiteX910" fmla="*/ 2539312 w 2782030"/>
              <a:gd name="connsiteY910" fmla="*/ 1314383 h 2683740"/>
              <a:gd name="connsiteX911" fmla="*/ 2756990 w 2782030"/>
              <a:gd name="connsiteY911" fmla="*/ 1299640 h 2683740"/>
              <a:gd name="connsiteX912" fmla="*/ 2757459 w 2782030"/>
              <a:gd name="connsiteY912" fmla="*/ 1311885 h 2683740"/>
              <a:gd name="connsiteX913" fmla="*/ 2753710 w 2782030"/>
              <a:gd name="connsiteY913" fmla="*/ 1308386 h 2683740"/>
              <a:gd name="connsiteX914" fmla="*/ 2756990 w 2782030"/>
              <a:gd name="connsiteY914" fmla="*/ 1299640 h 2683740"/>
              <a:gd name="connsiteX915" fmla="*/ 2761207 w 2782030"/>
              <a:gd name="connsiteY915" fmla="*/ 1299390 h 2683740"/>
              <a:gd name="connsiteX916" fmla="*/ 2763706 w 2782030"/>
              <a:gd name="connsiteY916" fmla="*/ 1304388 h 2683740"/>
              <a:gd name="connsiteX917" fmla="*/ 2761207 w 2782030"/>
              <a:gd name="connsiteY917" fmla="*/ 1304388 h 2683740"/>
              <a:gd name="connsiteX918" fmla="*/ 2761207 w 2782030"/>
              <a:gd name="connsiteY918" fmla="*/ 1299390 h 2683740"/>
              <a:gd name="connsiteX919" fmla="*/ 87806 w 2782030"/>
              <a:gd name="connsiteY919" fmla="*/ 1282650 h 2683740"/>
              <a:gd name="connsiteX920" fmla="*/ 87806 w 2782030"/>
              <a:gd name="connsiteY920" fmla="*/ 1298395 h 2683740"/>
              <a:gd name="connsiteX921" fmla="*/ 84436 w 2782030"/>
              <a:gd name="connsiteY921" fmla="*/ 1298395 h 2683740"/>
              <a:gd name="connsiteX922" fmla="*/ 2778699 w 2782030"/>
              <a:gd name="connsiteY922" fmla="*/ 1281898 h 2683740"/>
              <a:gd name="connsiteX923" fmla="*/ 2778699 w 2782030"/>
              <a:gd name="connsiteY923" fmla="*/ 1297962 h 2683740"/>
              <a:gd name="connsiteX924" fmla="*/ 2774950 w 2782030"/>
              <a:gd name="connsiteY924" fmla="*/ 1294748 h 2683740"/>
              <a:gd name="connsiteX925" fmla="*/ 2778699 w 2782030"/>
              <a:gd name="connsiteY925" fmla="*/ 1291536 h 2683740"/>
              <a:gd name="connsiteX926" fmla="*/ 2778699 w 2782030"/>
              <a:gd name="connsiteY926" fmla="*/ 1281898 h 2683740"/>
              <a:gd name="connsiteX927" fmla="*/ 87806 w 2782030"/>
              <a:gd name="connsiteY927" fmla="*/ 1279275 h 2683740"/>
              <a:gd name="connsiteX928" fmla="*/ 88227 w 2782030"/>
              <a:gd name="connsiteY928" fmla="*/ 1280681 h 2683740"/>
              <a:gd name="connsiteX929" fmla="*/ 87806 w 2782030"/>
              <a:gd name="connsiteY929" fmla="*/ 1282650 h 2683740"/>
              <a:gd name="connsiteX930" fmla="*/ 12495 w 2782030"/>
              <a:gd name="connsiteY930" fmla="*/ 1266906 h 2683740"/>
              <a:gd name="connsiteX931" fmla="*/ 12495 w 2782030"/>
              <a:gd name="connsiteY931" fmla="*/ 1277402 h 2683740"/>
              <a:gd name="connsiteX932" fmla="*/ 9996 w 2782030"/>
              <a:gd name="connsiteY932" fmla="*/ 1284399 h 2683740"/>
              <a:gd name="connsiteX933" fmla="*/ 12495 w 2782030"/>
              <a:gd name="connsiteY933" fmla="*/ 1266906 h 2683740"/>
              <a:gd name="connsiteX934" fmla="*/ 2565121 w 2782030"/>
              <a:gd name="connsiteY934" fmla="*/ 1259770 h 2683740"/>
              <a:gd name="connsiteX935" fmla="*/ 2565465 w 2782030"/>
              <a:gd name="connsiteY935" fmla="*/ 1266906 h 2683740"/>
              <a:gd name="connsiteX936" fmla="*/ 2564216 w 2782030"/>
              <a:gd name="connsiteY936" fmla="*/ 1264657 h 2683740"/>
              <a:gd name="connsiteX937" fmla="*/ 2565465 w 2782030"/>
              <a:gd name="connsiteY937" fmla="*/ 1257910 h 2683740"/>
              <a:gd name="connsiteX938" fmla="*/ 2565121 w 2782030"/>
              <a:gd name="connsiteY938" fmla="*/ 1259770 h 2683740"/>
              <a:gd name="connsiteX939" fmla="*/ 2565081 w 2782030"/>
              <a:gd name="connsiteY939" fmla="*/ 1258949 h 2683740"/>
              <a:gd name="connsiteX940" fmla="*/ 2562133 w 2782030"/>
              <a:gd name="connsiteY940" fmla="*/ 1251913 h 2683740"/>
              <a:gd name="connsiteX941" fmla="*/ 2565048 w 2782030"/>
              <a:gd name="connsiteY941" fmla="*/ 1258285 h 2683740"/>
              <a:gd name="connsiteX942" fmla="*/ 2565081 w 2782030"/>
              <a:gd name="connsiteY942" fmla="*/ 1258949 h 2683740"/>
              <a:gd name="connsiteX943" fmla="*/ 2562133 w 2782030"/>
              <a:gd name="connsiteY943" fmla="*/ 1266906 h 2683740"/>
              <a:gd name="connsiteX944" fmla="*/ 2562133 w 2782030"/>
              <a:gd name="connsiteY944" fmla="*/ 1251913 h 2683740"/>
              <a:gd name="connsiteX945" fmla="*/ 99953 w 2782030"/>
              <a:gd name="connsiteY945" fmla="*/ 1246914 h 2683740"/>
              <a:gd name="connsiteX946" fmla="*/ 107451 w 2782030"/>
              <a:gd name="connsiteY946" fmla="*/ 1261907 h 2683740"/>
              <a:gd name="connsiteX947" fmla="*/ 99953 w 2782030"/>
              <a:gd name="connsiteY947" fmla="*/ 1246914 h 2683740"/>
              <a:gd name="connsiteX948" fmla="*/ 2556566 w 2782030"/>
              <a:gd name="connsiteY948" fmla="*/ 1230356 h 2683740"/>
              <a:gd name="connsiteX949" fmla="*/ 2556800 w 2782030"/>
              <a:gd name="connsiteY949" fmla="*/ 1230679 h 2683740"/>
              <a:gd name="connsiteX950" fmla="*/ 2556717 w 2782030"/>
              <a:gd name="connsiteY950" fmla="*/ 1231767 h 2683740"/>
              <a:gd name="connsiteX951" fmla="*/ 106950 w 2782030"/>
              <a:gd name="connsiteY951" fmla="*/ 1223591 h 2683740"/>
              <a:gd name="connsiteX952" fmla="*/ 106950 w 2782030"/>
              <a:gd name="connsiteY952" fmla="*/ 1230256 h 2683740"/>
              <a:gd name="connsiteX953" fmla="*/ 106950 w 2782030"/>
              <a:gd name="connsiteY953" fmla="*/ 1223591 h 2683740"/>
              <a:gd name="connsiteX954" fmla="*/ 2559939 w 2782030"/>
              <a:gd name="connsiteY954" fmla="*/ 1220240 h 2683740"/>
              <a:gd name="connsiteX955" fmla="*/ 2570055 w 2782030"/>
              <a:gd name="connsiteY955" fmla="*/ 1220240 h 2683740"/>
              <a:gd name="connsiteX956" fmla="*/ 2566684 w 2782030"/>
              <a:gd name="connsiteY956" fmla="*/ 1237101 h 2683740"/>
              <a:gd name="connsiteX957" fmla="*/ 2563311 w 2782030"/>
              <a:gd name="connsiteY957" fmla="*/ 1226985 h 2683740"/>
              <a:gd name="connsiteX958" fmla="*/ 2559939 w 2782030"/>
              <a:gd name="connsiteY958" fmla="*/ 1234994 h 2683740"/>
              <a:gd name="connsiteX959" fmla="*/ 2556800 w 2782030"/>
              <a:gd name="connsiteY959" fmla="*/ 1230679 h 2683740"/>
              <a:gd name="connsiteX960" fmla="*/ 2556988 w 2782030"/>
              <a:gd name="connsiteY960" fmla="*/ 1228249 h 2683740"/>
              <a:gd name="connsiteX961" fmla="*/ 2559939 w 2782030"/>
              <a:gd name="connsiteY961" fmla="*/ 1220240 h 2683740"/>
              <a:gd name="connsiteX962" fmla="*/ 27488 w 2782030"/>
              <a:gd name="connsiteY962" fmla="*/ 1194439 h 2683740"/>
              <a:gd name="connsiteX963" fmla="*/ 23989 w 2782030"/>
              <a:gd name="connsiteY963" fmla="*/ 1211307 h 2683740"/>
              <a:gd name="connsiteX964" fmla="*/ 16992 w 2782030"/>
              <a:gd name="connsiteY964" fmla="*/ 1231548 h 2683740"/>
              <a:gd name="connsiteX965" fmla="*/ 16992 w 2782030"/>
              <a:gd name="connsiteY965" fmla="*/ 1248414 h 2683740"/>
              <a:gd name="connsiteX966" fmla="*/ 9996 w 2782030"/>
              <a:gd name="connsiteY966" fmla="*/ 1261909 h 2683740"/>
              <a:gd name="connsiteX967" fmla="*/ 27488 w 2782030"/>
              <a:gd name="connsiteY967" fmla="*/ 1194439 h 2683740"/>
              <a:gd name="connsiteX968" fmla="*/ 124943 w 2782030"/>
              <a:gd name="connsiteY968" fmla="*/ 1159456 h 2683740"/>
              <a:gd name="connsiteX969" fmla="*/ 124943 w 2782030"/>
              <a:gd name="connsiteY969" fmla="*/ 1173449 h 2683740"/>
              <a:gd name="connsiteX970" fmla="*/ 118280 w 2782030"/>
              <a:gd name="connsiteY970" fmla="*/ 1194439 h 2683740"/>
              <a:gd name="connsiteX971" fmla="*/ 121611 w 2782030"/>
              <a:gd name="connsiteY971" fmla="*/ 1166453 h 2683740"/>
              <a:gd name="connsiteX972" fmla="*/ 124943 w 2782030"/>
              <a:gd name="connsiteY972" fmla="*/ 1159456 h 2683740"/>
              <a:gd name="connsiteX973" fmla="*/ 2525067 w 2782030"/>
              <a:gd name="connsiteY973" fmla="*/ 1144463 h 2683740"/>
              <a:gd name="connsiteX974" fmla="*/ 2528817 w 2782030"/>
              <a:gd name="connsiteY974" fmla="*/ 1156958 h 2683740"/>
              <a:gd name="connsiteX975" fmla="*/ 2525067 w 2782030"/>
              <a:gd name="connsiteY975" fmla="*/ 1144463 h 2683740"/>
              <a:gd name="connsiteX976" fmla="*/ 134939 w 2782030"/>
              <a:gd name="connsiteY976" fmla="*/ 1136967 h 2683740"/>
              <a:gd name="connsiteX977" fmla="*/ 131606 w 2782030"/>
              <a:gd name="connsiteY977" fmla="*/ 1174450 h 2683740"/>
              <a:gd name="connsiteX978" fmla="*/ 124943 w 2782030"/>
              <a:gd name="connsiteY978" fmla="*/ 1174450 h 2683740"/>
              <a:gd name="connsiteX979" fmla="*/ 134939 w 2782030"/>
              <a:gd name="connsiteY979" fmla="*/ 1136967 h 2683740"/>
              <a:gd name="connsiteX980" fmla="*/ 131189 w 2782030"/>
              <a:gd name="connsiteY980" fmla="*/ 1116975 h 2683740"/>
              <a:gd name="connsiteX981" fmla="*/ 134939 w 2782030"/>
              <a:gd name="connsiteY981" fmla="*/ 1116975 h 2683740"/>
              <a:gd name="connsiteX982" fmla="*/ 131189 w 2782030"/>
              <a:gd name="connsiteY982" fmla="*/ 1136966 h 2683740"/>
              <a:gd name="connsiteX983" fmla="*/ 131189 w 2782030"/>
              <a:gd name="connsiteY983" fmla="*/ 1116975 h 2683740"/>
              <a:gd name="connsiteX984" fmla="*/ 74967 w 2782030"/>
              <a:gd name="connsiteY984" fmla="*/ 1109479 h 2683740"/>
              <a:gd name="connsiteX985" fmla="*/ 71496 w 2782030"/>
              <a:gd name="connsiteY985" fmla="*/ 1136438 h 2683740"/>
              <a:gd name="connsiteX986" fmla="*/ 61083 w 2782030"/>
              <a:gd name="connsiteY986" fmla="*/ 1166769 h 2683740"/>
              <a:gd name="connsiteX987" fmla="*/ 54143 w 2782030"/>
              <a:gd name="connsiteY987" fmla="*/ 1197100 h 2683740"/>
              <a:gd name="connsiteX988" fmla="*/ 43731 w 2782030"/>
              <a:gd name="connsiteY988" fmla="*/ 1257759 h 2683740"/>
              <a:gd name="connsiteX989" fmla="*/ 43731 w 2782030"/>
              <a:gd name="connsiteY989" fmla="*/ 1264498 h 2683740"/>
              <a:gd name="connsiteX990" fmla="*/ 36789 w 2782030"/>
              <a:gd name="connsiteY990" fmla="*/ 1294828 h 2683740"/>
              <a:gd name="connsiteX991" fmla="*/ 36789 w 2782030"/>
              <a:gd name="connsiteY991" fmla="*/ 1325158 h 2683740"/>
              <a:gd name="connsiteX992" fmla="*/ 29848 w 2782030"/>
              <a:gd name="connsiteY992" fmla="*/ 1355488 h 2683740"/>
              <a:gd name="connsiteX993" fmla="*/ 19437 w 2782030"/>
              <a:gd name="connsiteY993" fmla="*/ 1439737 h 2683740"/>
              <a:gd name="connsiteX994" fmla="*/ 22908 w 2782030"/>
              <a:gd name="connsiteY994" fmla="*/ 1449847 h 2683740"/>
              <a:gd name="connsiteX995" fmla="*/ 15966 w 2782030"/>
              <a:gd name="connsiteY995" fmla="*/ 1459957 h 2683740"/>
              <a:gd name="connsiteX996" fmla="*/ 19437 w 2782030"/>
              <a:gd name="connsiteY996" fmla="*/ 1470067 h 2683740"/>
              <a:gd name="connsiteX997" fmla="*/ 12495 w 2782030"/>
              <a:gd name="connsiteY997" fmla="*/ 1456587 h 2683740"/>
              <a:gd name="connsiteX998" fmla="*/ 12495 w 2782030"/>
              <a:gd name="connsiteY998" fmla="*/ 1449847 h 2683740"/>
              <a:gd name="connsiteX999" fmla="*/ 19437 w 2782030"/>
              <a:gd name="connsiteY999" fmla="*/ 1446477 h 2683740"/>
              <a:gd name="connsiteX1000" fmla="*/ 15966 w 2782030"/>
              <a:gd name="connsiteY1000" fmla="*/ 1436368 h 2683740"/>
              <a:gd name="connsiteX1001" fmla="*/ 15966 w 2782030"/>
              <a:gd name="connsiteY1001" fmla="*/ 1432998 h 2683740"/>
              <a:gd name="connsiteX1002" fmla="*/ 12495 w 2782030"/>
              <a:gd name="connsiteY1002" fmla="*/ 1422888 h 2683740"/>
              <a:gd name="connsiteX1003" fmla="*/ 15966 w 2782030"/>
              <a:gd name="connsiteY1003" fmla="*/ 1382447 h 2683740"/>
              <a:gd name="connsiteX1004" fmla="*/ 19437 w 2782030"/>
              <a:gd name="connsiteY1004" fmla="*/ 1345378 h 2683740"/>
              <a:gd name="connsiteX1005" fmla="*/ 19437 w 2782030"/>
              <a:gd name="connsiteY1005" fmla="*/ 1325158 h 2683740"/>
              <a:gd name="connsiteX1006" fmla="*/ 22908 w 2782030"/>
              <a:gd name="connsiteY1006" fmla="*/ 1315049 h 2683740"/>
              <a:gd name="connsiteX1007" fmla="*/ 26377 w 2782030"/>
              <a:gd name="connsiteY1007" fmla="*/ 1274608 h 2683740"/>
              <a:gd name="connsiteX1008" fmla="*/ 29848 w 2782030"/>
              <a:gd name="connsiteY1008" fmla="*/ 1267868 h 2683740"/>
              <a:gd name="connsiteX1009" fmla="*/ 40260 w 2782030"/>
              <a:gd name="connsiteY1009" fmla="*/ 1203838 h 2683740"/>
              <a:gd name="connsiteX1010" fmla="*/ 57613 w 2782030"/>
              <a:gd name="connsiteY1010" fmla="*/ 1136438 h 2683740"/>
              <a:gd name="connsiteX1011" fmla="*/ 57613 w 2782030"/>
              <a:gd name="connsiteY1011" fmla="*/ 1146549 h 2683740"/>
              <a:gd name="connsiteX1012" fmla="*/ 64554 w 2782030"/>
              <a:gd name="connsiteY1012" fmla="*/ 1139808 h 2683740"/>
              <a:gd name="connsiteX1013" fmla="*/ 61083 w 2782030"/>
              <a:gd name="connsiteY1013" fmla="*/ 1136438 h 2683740"/>
              <a:gd name="connsiteX1014" fmla="*/ 74967 w 2782030"/>
              <a:gd name="connsiteY1014" fmla="*/ 1109479 h 2683740"/>
              <a:gd name="connsiteX1015" fmla="*/ 2523828 w 2782030"/>
              <a:gd name="connsiteY1015" fmla="*/ 1109235 h 2683740"/>
              <a:gd name="connsiteX1016" fmla="*/ 2525424 w 2782030"/>
              <a:gd name="connsiteY1016" fmla="*/ 1111979 h 2683740"/>
              <a:gd name="connsiteX1017" fmla="*/ 2525130 w 2782030"/>
              <a:gd name="connsiteY1017" fmla="*/ 1112558 h 2683740"/>
              <a:gd name="connsiteX1018" fmla="*/ 2518642 w 2782030"/>
              <a:gd name="connsiteY1018" fmla="*/ 1105316 h 2683740"/>
              <a:gd name="connsiteX1019" fmla="*/ 2522034 w 2782030"/>
              <a:gd name="connsiteY1019" fmla="*/ 1118642 h 2683740"/>
              <a:gd name="connsiteX1020" fmla="*/ 2525130 w 2782030"/>
              <a:gd name="connsiteY1020" fmla="*/ 1112558 h 2683740"/>
              <a:gd name="connsiteX1021" fmla="*/ 2528817 w 2782030"/>
              <a:gd name="connsiteY1021" fmla="*/ 1121974 h 2683740"/>
              <a:gd name="connsiteX1022" fmla="*/ 2522034 w 2782030"/>
              <a:gd name="connsiteY1022" fmla="*/ 1121974 h 2683740"/>
              <a:gd name="connsiteX1023" fmla="*/ 2521686 w 2782030"/>
              <a:gd name="connsiteY1023" fmla="*/ 1121291 h 2683740"/>
              <a:gd name="connsiteX1024" fmla="*/ 2524755 w 2782030"/>
              <a:gd name="connsiteY1024" fmla="*/ 1130048 h 2683740"/>
              <a:gd name="connsiteX1025" fmla="*/ 2528192 w 2782030"/>
              <a:gd name="connsiteY1025" fmla="*/ 1123512 h 2683740"/>
              <a:gd name="connsiteX1026" fmla="*/ 2535062 w 2782030"/>
              <a:gd name="connsiteY1026" fmla="*/ 1133315 h 2683740"/>
              <a:gd name="connsiteX1027" fmla="*/ 2541935 w 2782030"/>
              <a:gd name="connsiteY1027" fmla="*/ 1133315 h 2683740"/>
              <a:gd name="connsiteX1028" fmla="*/ 2538499 w 2782030"/>
              <a:gd name="connsiteY1028" fmla="*/ 1116977 h 2683740"/>
              <a:gd name="connsiteX1029" fmla="*/ 2548807 w 2782030"/>
              <a:gd name="connsiteY1029" fmla="*/ 1136583 h 2683740"/>
              <a:gd name="connsiteX1030" fmla="*/ 2535062 w 2782030"/>
              <a:gd name="connsiteY1030" fmla="*/ 1159457 h 2683740"/>
              <a:gd name="connsiteX1031" fmla="*/ 2538499 w 2782030"/>
              <a:gd name="connsiteY1031" fmla="*/ 1146386 h 2683740"/>
              <a:gd name="connsiteX1032" fmla="*/ 2535062 w 2782030"/>
              <a:gd name="connsiteY1032" fmla="*/ 1152922 h 2683740"/>
              <a:gd name="connsiteX1033" fmla="*/ 2535062 w 2782030"/>
              <a:gd name="connsiteY1033" fmla="*/ 1139851 h 2683740"/>
              <a:gd name="connsiteX1034" fmla="*/ 2521319 w 2782030"/>
              <a:gd name="connsiteY1034" fmla="*/ 1133315 h 2683740"/>
              <a:gd name="connsiteX1035" fmla="*/ 2521319 w 2782030"/>
              <a:gd name="connsiteY1035" fmla="*/ 1120570 h 2683740"/>
              <a:gd name="connsiteX1036" fmla="*/ 2519067 w 2782030"/>
              <a:gd name="connsiteY1036" fmla="*/ 1116144 h 2683740"/>
              <a:gd name="connsiteX1037" fmla="*/ 2518642 w 2782030"/>
              <a:gd name="connsiteY1037" fmla="*/ 1105316 h 2683740"/>
              <a:gd name="connsiteX1038" fmla="*/ 2515849 w 2782030"/>
              <a:gd name="connsiteY1038" fmla="*/ 1088853 h 2683740"/>
              <a:gd name="connsiteX1039" fmla="*/ 2523828 w 2782030"/>
              <a:gd name="connsiteY1039" fmla="*/ 1109235 h 2683740"/>
              <a:gd name="connsiteX1040" fmla="*/ 2522034 w 2782030"/>
              <a:gd name="connsiteY1040" fmla="*/ 1106149 h 2683740"/>
              <a:gd name="connsiteX1041" fmla="*/ 2518642 w 2782030"/>
              <a:gd name="connsiteY1041" fmla="*/ 1105316 h 2683740"/>
              <a:gd name="connsiteX1042" fmla="*/ 2513979 w 2782030"/>
              <a:gd name="connsiteY1042" fmla="*/ 1084075 h 2683740"/>
              <a:gd name="connsiteX1043" fmla="*/ 2514826 w 2782030"/>
              <a:gd name="connsiteY1043" fmla="*/ 1084908 h 2683740"/>
              <a:gd name="connsiteX1044" fmla="*/ 2515251 w 2782030"/>
              <a:gd name="connsiteY1044" fmla="*/ 1085325 h 2683740"/>
              <a:gd name="connsiteX1045" fmla="*/ 2515849 w 2782030"/>
              <a:gd name="connsiteY1045" fmla="*/ 1088853 h 2683740"/>
              <a:gd name="connsiteX1046" fmla="*/ 2531511 w 2782030"/>
              <a:gd name="connsiteY1046" fmla="*/ 1082582 h 2683740"/>
              <a:gd name="connsiteX1047" fmla="*/ 2534148 w 2782030"/>
              <a:gd name="connsiteY1047" fmla="*/ 1083713 h 2683740"/>
              <a:gd name="connsiteX1048" fmla="*/ 2534570 w 2782030"/>
              <a:gd name="connsiteY1048" fmla="*/ 1092571 h 2683740"/>
              <a:gd name="connsiteX1049" fmla="*/ 2529995 w 2782030"/>
              <a:gd name="connsiteY1049" fmla="*/ 1077630 h 2683740"/>
              <a:gd name="connsiteX1050" fmla="*/ 2531511 w 2782030"/>
              <a:gd name="connsiteY1050" fmla="*/ 1082582 h 2683740"/>
              <a:gd name="connsiteX1051" fmla="*/ 2531200 w 2782030"/>
              <a:gd name="connsiteY1051" fmla="*/ 1082448 h 2683740"/>
              <a:gd name="connsiteX1052" fmla="*/ 2444458 w 2782030"/>
              <a:gd name="connsiteY1052" fmla="*/ 1015240 h 2683740"/>
              <a:gd name="connsiteX1053" fmla="*/ 2443590 w 2782030"/>
              <a:gd name="connsiteY1053" fmla="*/ 1015385 h 2683740"/>
              <a:gd name="connsiteX1054" fmla="*/ 2438531 w 2782030"/>
              <a:gd name="connsiteY1054" fmla="*/ 1021286 h 2683740"/>
              <a:gd name="connsiteX1055" fmla="*/ 2452021 w 2782030"/>
              <a:gd name="connsiteY1055" fmla="*/ 1034774 h 2683740"/>
              <a:gd name="connsiteX1056" fmla="*/ 2452377 w 2782030"/>
              <a:gd name="connsiteY1056" fmla="*/ 1031225 h 2683740"/>
              <a:gd name="connsiteX1057" fmla="*/ 2448775 w 2782030"/>
              <a:gd name="connsiteY1057" fmla="*/ 1023192 h 2683740"/>
              <a:gd name="connsiteX1058" fmla="*/ 2378260 w 2782030"/>
              <a:gd name="connsiteY1058" fmla="*/ 985734 h 2683740"/>
              <a:gd name="connsiteX1059" fmla="*/ 2383883 w 2782030"/>
              <a:gd name="connsiteY1059" fmla="*/ 993699 h 2683740"/>
              <a:gd name="connsiteX1060" fmla="*/ 2377831 w 2782030"/>
              <a:gd name="connsiteY1060" fmla="*/ 987647 h 2683740"/>
              <a:gd name="connsiteX1061" fmla="*/ 2373888 w 2782030"/>
              <a:gd name="connsiteY1061" fmla="*/ 983704 h 2683740"/>
              <a:gd name="connsiteX1062" fmla="*/ 2377831 w 2782030"/>
              <a:gd name="connsiteY1062" fmla="*/ 987647 h 2683740"/>
              <a:gd name="connsiteX1063" fmla="*/ 2377218 w 2782030"/>
              <a:gd name="connsiteY1063" fmla="*/ 990368 h 2683740"/>
              <a:gd name="connsiteX1064" fmla="*/ 2373888 w 2782030"/>
              <a:gd name="connsiteY1064" fmla="*/ 983704 h 2683740"/>
              <a:gd name="connsiteX1065" fmla="*/ 2488121 w 2782030"/>
              <a:gd name="connsiteY1065" fmla="*/ 972045 h 2683740"/>
              <a:gd name="connsiteX1066" fmla="*/ 2487174 w 2782030"/>
              <a:gd name="connsiteY1066" fmla="*/ 977391 h 2683740"/>
              <a:gd name="connsiteX1067" fmla="*/ 2486849 w 2782030"/>
              <a:gd name="connsiteY1067" fmla="*/ 975793 h 2683740"/>
              <a:gd name="connsiteX1068" fmla="*/ 2488121 w 2782030"/>
              <a:gd name="connsiteY1068" fmla="*/ 972045 h 2683740"/>
              <a:gd name="connsiteX1069" fmla="*/ 148469 w 2782030"/>
              <a:gd name="connsiteY1069" fmla="*/ 967725 h 2683740"/>
              <a:gd name="connsiteX1070" fmla="*/ 148663 w 2782030"/>
              <a:gd name="connsiteY1070" fmla="*/ 968048 h 2683740"/>
              <a:gd name="connsiteX1071" fmla="*/ 145099 w 2782030"/>
              <a:gd name="connsiteY1071" fmla="*/ 981221 h 2683740"/>
              <a:gd name="connsiteX1072" fmla="*/ 148469 w 2782030"/>
              <a:gd name="connsiteY1072" fmla="*/ 967725 h 2683740"/>
              <a:gd name="connsiteX1073" fmla="*/ 2472174 w 2782030"/>
              <a:gd name="connsiteY1073" fmla="*/ 952052 h 2683740"/>
              <a:gd name="connsiteX1074" fmla="*/ 2472174 w 2782030"/>
              <a:gd name="connsiteY1074" fmla="*/ 962048 h 2683740"/>
              <a:gd name="connsiteX1075" fmla="*/ 2468843 w 2782030"/>
              <a:gd name="connsiteY1075" fmla="*/ 955385 h 2683740"/>
              <a:gd name="connsiteX1076" fmla="*/ 2472174 w 2782030"/>
              <a:gd name="connsiteY1076" fmla="*/ 952052 h 2683740"/>
              <a:gd name="connsiteX1077" fmla="*/ 2347632 w 2782030"/>
              <a:gd name="connsiteY1077" fmla="*/ 944080 h 2683740"/>
              <a:gd name="connsiteX1078" fmla="*/ 2352535 w 2782030"/>
              <a:gd name="connsiteY1078" fmla="*/ 955213 h 2683740"/>
              <a:gd name="connsiteX1079" fmla="*/ 2353689 w 2782030"/>
              <a:gd name="connsiteY1079" fmla="*/ 955670 h 2683740"/>
              <a:gd name="connsiteX1080" fmla="*/ 2353689 w 2782030"/>
              <a:gd name="connsiteY1080" fmla="*/ 950118 h 2683740"/>
              <a:gd name="connsiteX1081" fmla="*/ 177615 w 2782030"/>
              <a:gd name="connsiteY1081" fmla="*/ 920677 h 2683740"/>
              <a:gd name="connsiteX1082" fmla="*/ 177538 w 2782030"/>
              <a:gd name="connsiteY1082" fmla="*/ 921330 h 2683740"/>
              <a:gd name="connsiteX1083" fmla="*/ 172061 w 2782030"/>
              <a:gd name="connsiteY1083" fmla="*/ 937357 h 2683740"/>
              <a:gd name="connsiteX1084" fmla="*/ 2416368 w 2782030"/>
              <a:gd name="connsiteY1084" fmla="*/ 914571 h 2683740"/>
              <a:gd name="connsiteX1085" fmla="*/ 2421366 w 2782030"/>
              <a:gd name="connsiteY1085" fmla="*/ 925067 h 2683740"/>
              <a:gd name="connsiteX1086" fmla="*/ 2416368 w 2782030"/>
              <a:gd name="connsiteY1086" fmla="*/ 932063 h 2683740"/>
              <a:gd name="connsiteX1087" fmla="*/ 2416368 w 2782030"/>
              <a:gd name="connsiteY1087" fmla="*/ 914571 h 2683740"/>
              <a:gd name="connsiteX1088" fmla="*/ 2343590 w 2782030"/>
              <a:gd name="connsiteY1088" fmla="*/ 913200 h 2683740"/>
              <a:gd name="connsiteX1089" fmla="*/ 2345274 w 2782030"/>
              <a:gd name="connsiteY1089" fmla="*/ 915296 h 2683740"/>
              <a:gd name="connsiteX1090" fmla="*/ 2345976 w 2782030"/>
              <a:gd name="connsiteY1090" fmla="*/ 917226 h 2683740"/>
              <a:gd name="connsiteX1091" fmla="*/ 2387006 w 2782030"/>
              <a:gd name="connsiteY1091" fmla="*/ 907075 h 2683740"/>
              <a:gd name="connsiteX1092" fmla="*/ 2396378 w 2782030"/>
              <a:gd name="connsiteY1092" fmla="*/ 937061 h 2683740"/>
              <a:gd name="connsiteX1093" fmla="*/ 2390130 w 2782030"/>
              <a:gd name="connsiteY1093" fmla="*/ 933729 h 2683740"/>
              <a:gd name="connsiteX1094" fmla="*/ 2390130 w 2782030"/>
              <a:gd name="connsiteY1094" fmla="*/ 930398 h 2683740"/>
              <a:gd name="connsiteX1095" fmla="*/ 2387006 w 2782030"/>
              <a:gd name="connsiteY1095" fmla="*/ 907075 h 2683740"/>
              <a:gd name="connsiteX1096" fmla="*/ 147822 w 2782030"/>
              <a:gd name="connsiteY1096" fmla="*/ 898797 h 2683740"/>
              <a:gd name="connsiteX1097" fmla="*/ 144433 w 2782030"/>
              <a:gd name="connsiteY1097" fmla="*/ 907325 h 2683740"/>
              <a:gd name="connsiteX1098" fmla="*/ 140934 w 2782030"/>
              <a:gd name="connsiteY1098" fmla="*/ 917070 h 2683740"/>
              <a:gd name="connsiteX1099" fmla="*/ 147822 w 2782030"/>
              <a:gd name="connsiteY1099" fmla="*/ 898797 h 2683740"/>
              <a:gd name="connsiteX1100" fmla="*/ 2421366 w 2782030"/>
              <a:gd name="connsiteY1100" fmla="*/ 897579 h 2683740"/>
              <a:gd name="connsiteX1101" fmla="*/ 2428029 w 2782030"/>
              <a:gd name="connsiteY1101" fmla="*/ 906575 h 2683740"/>
              <a:gd name="connsiteX1102" fmla="*/ 2424697 w 2782030"/>
              <a:gd name="connsiteY1102" fmla="*/ 906575 h 2683740"/>
              <a:gd name="connsiteX1103" fmla="*/ 2421366 w 2782030"/>
              <a:gd name="connsiteY1103" fmla="*/ 897579 h 2683740"/>
              <a:gd name="connsiteX1104" fmla="*/ 2600485 w 2782030"/>
              <a:gd name="connsiteY1104" fmla="*/ 874300 h 2683740"/>
              <a:gd name="connsiteX1105" fmla="*/ 2603363 w 2782030"/>
              <a:gd name="connsiteY1105" fmla="*/ 882103 h 2683740"/>
              <a:gd name="connsiteX1106" fmla="*/ 2613775 w 2782030"/>
              <a:gd name="connsiteY1106" fmla="*/ 914572 h 2683740"/>
              <a:gd name="connsiteX1107" fmla="*/ 2607111 w 2782030"/>
              <a:gd name="connsiteY1107" fmla="*/ 897705 h 2683740"/>
              <a:gd name="connsiteX1108" fmla="*/ 2602530 w 2782030"/>
              <a:gd name="connsiteY1108" fmla="*/ 885898 h 2683740"/>
              <a:gd name="connsiteX1109" fmla="*/ 2600356 w 2782030"/>
              <a:gd name="connsiteY1109" fmla="*/ 873952 h 2683740"/>
              <a:gd name="connsiteX1110" fmla="*/ 2600448 w 2782030"/>
              <a:gd name="connsiteY1110" fmla="*/ 874091 h 2683740"/>
              <a:gd name="connsiteX1111" fmla="*/ 2600485 w 2782030"/>
              <a:gd name="connsiteY1111" fmla="*/ 874300 h 2683740"/>
              <a:gd name="connsiteX1112" fmla="*/ 2338904 w 2782030"/>
              <a:gd name="connsiteY1112" fmla="*/ 869592 h 2683740"/>
              <a:gd name="connsiteX1113" fmla="*/ 2348899 w 2782030"/>
              <a:gd name="connsiteY1113" fmla="*/ 892915 h 2683740"/>
              <a:gd name="connsiteX1114" fmla="*/ 2338904 w 2782030"/>
              <a:gd name="connsiteY1114" fmla="*/ 869592 h 2683740"/>
              <a:gd name="connsiteX1115" fmla="*/ 154095 w 2782030"/>
              <a:gd name="connsiteY1115" fmla="*/ 869592 h 2683740"/>
              <a:gd name="connsiteX1116" fmla="*/ 157427 w 2782030"/>
              <a:gd name="connsiteY1116" fmla="*/ 869592 h 2683740"/>
              <a:gd name="connsiteX1117" fmla="*/ 154095 w 2782030"/>
              <a:gd name="connsiteY1117" fmla="*/ 880088 h 2683740"/>
              <a:gd name="connsiteX1118" fmla="*/ 147432 w 2782030"/>
              <a:gd name="connsiteY1118" fmla="*/ 887084 h 2683740"/>
              <a:gd name="connsiteX1119" fmla="*/ 154095 w 2782030"/>
              <a:gd name="connsiteY1119" fmla="*/ 869592 h 2683740"/>
              <a:gd name="connsiteX1120" fmla="*/ 2343902 w 2782030"/>
              <a:gd name="connsiteY1120" fmla="*/ 859597 h 2683740"/>
              <a:gd name="connsiteX1121" fmla="*/ 2353897 w 2782030"/>
              <a:gd name="connsiteY1121" fmla="*/ 870842 h 2683740"/>
              <a:gd name="connsiteX1122" fmla="*/ 2353897 w 2782030"/>
              <a:gd name="connsiteY1122" fmla="*/ 874590 h 2683740"/>
              <a:gd name="connsiteX1123" fmla="*/ 2343902 w 2782030"/>
              <a:gd name="connsiteY1123" fmla="*/ 859597 h 2683740"/>
              <a:gd name="connsiteX1124" fmla="*/ 2307009 w 2782030"/>
              <a:gd name="connsiteY1124" fmla="*/ 856052 h 2683740"/>
              <a:gd name="connsiteX1125" fmla="*/ 2307158 w 2782030"/>
              <a:gd name="connsiteY1125" fmla="*/ 856313 h 2683740"/>
              <a:gd name="connsiteX1126" fmla="*/ 2307190 w 2782030"/>
              <a:gd name="connsiteY1126" fmla="*/ 856143 h 2683740"/>
              <a:gd name="connsiteX1127" fmla="*/ 2307142 w 2782030"/>
              <a:gd name="connsiteY1127" fmla="*/ 856052 h 2683740"/>
              <a:gd name="connsiteX1128" fmla="*/ 2590452 w 2782030"/>
              <a:gd name="connsiteY1128" fmla="*/ 847103 h 2683740"/>
              <a:gd name="connsiteX1129" fmla="*/ 2600356 w 2782030"/>
              <a:gd name="connsiteY1129" fmla="*/ 873952 h 2683740"/>
              <a:gd name="connsiteX1130" fmla="*/ 2597115 w 2782030"/>
              <a:gd name="connsiteY1130" fmla="*/ 869030 h 2683740"/>
              <a:gd name="connsiteX1131" fmla="*/ 2593784 w 2782030"/>
              <a:gd name="connsiteY1131" fmla="*/ 863971 h 2683740"/>
              <a:gd name="connsiteX1132" fmla="*/ 2590452 w 2782030"/>
              <a:gd name="connsiteY1132" fmla="*/ 847103 h 2683740"/>
              <a:gd name="connsiteX1133" fmla="*/ 2432193 w 2782030"/>
              <a:gd name="connsiteY1133" fmla="*/ 837108 h 2683740"/>
              <a:gd name="connsiteX1134" fmla="*/ 2436775 w 2782030"/>
              <a:gd name="connsiteY1134" fmla="*/ 848353 h 2683740"/>
              <a:gd name="connsiteX1135" fmla="*/ 2438460 w 2782030"/>
              <a:gd name="connsiteY1135" fmla="*/ 855435 h 2683740"/>
              <a:gd name="connsiteX1136" fmla="*/ 2443855 w 2782030"/>
              <a:gd name="connsiteY1136" fmla="*/ 869593 h 2683740"/>
              <a:gd name="connsiteX1137" fmla="*/ 2438024 w 2782030"/>
              <a:gd name="connsiteY1137" fmla="*/ 860846 h 2683740"/>
              <a:gd name="connsiteX1138" fmla="*/ 2437455 w 2782030"/>
              <a:gd name="connsiteY1138" fmla="*/ 854871 h 2683740"/>
              <a:gd name="connsiteX1139" fmla="*/ 2431777 w 2782030"/>
              <a:gd name="connsiteY1139" fmla="*/ 845853 h 2683740"/>
              <a:gd name="connsiteX1140" fmla="*/ 2432193 w 2782030"/>
              <a:gd name="connsiteY1140" fmla="*/ 837108 h 2683740"/>
              <a:gd name="connsiteX1141" fmla="*/ 2346401 w 2782030"/>
              <a:gd name="connsiteY1141" fmla="*/ 832110 h 2683740"/>
              <a:gd name="connsiteX1142" fmla="*/ 2366392 w 2782030"/>
              <a:gd name="connsiteY1142" fmla="*/ 870170 h 2683740"/>
              <a:gd name="connsiteX1143" fmla="*/ 2359727 w 2782030"/>
              <a:gd name="connsiteY1143" fmla="*/ 859790 h 2683740"/>
              <a:gd name="connsiteX1144" fmla="*/ 2346401 w 2782030"/>
              <a:gd name="connsiteY1144" fmla="*/ 832110 h 2683740"/>
              <a:gd name="connsiteX1145" fmla="*/ 175543 w 2782030"/>
              <a:gd name="connsiteY1145" fmla="*/ 828953 h 2683740"/>
              <a:gd name="connsiteX1146" fmla="*/ 172420 w 2782030"/>
              <a:gd name="connsiteY1146" fmla="*/ 835680 h 2683740"/>
              <a:gd name="connsiteX1147" fmla="*/ 162425 w 2782030"/>
              <a:gd name="connsiteY1147" fmla="*/ 838893 h 2683740"/>
              <a:gd name="connsiteX1148" fmla="*/ 175543 w 2782030"/>
              <a:gd name="connsiteY1148" fmla="*/ 828953 h 2683740"/>
              <a:gd name="connsiteX1149" fmla="*/ 2579624 w 2782030"/>
              <a:gd name="connsiteY1149" fmla="*/ 827111 h 2683740"/>
              <a:gd name="connsiteX1150" fmla="*/ 2582956 w 2782030"/>
              <a:gd name="connsiteY1150" fmla="*/ 842104 h 2683740"/>
              <a:gd name="connsiteX1151" fmla="*/ 2579624 w 2782030"/>
              <a:gd name="connsiteY1151" fmla="*/ 836107 h 2683740"/>
              <a:gd name="connsiteX1152" fmla="*/ 2579624 w 2782030"/>
              <a:gd name="connsiteY1152" fmla="*/ 827111 h 2683740"/>
              <a:gd name="connsiteX1153" fmla="*/ 2331251 w 2782030"/>
              <a:gd name="connsiteY1153" fmla="*/ 825498 h 2683740"/>
              <a:gd name="connsiteX1154" fmla="*/ 2333906 w 2782030"/>
              <a:gd name="connsiteY1154" fmla="*/ 826278 h 2683740"/>
              <a:gd name="connsiteX1155" fmla="*/ 2343902 w 2782030"/>
              <a:gd name="connsiteY1155" fmla="*/ 836274 h 2683740"/>
              <a:gd name="connsiteX1156" fmla="*/ 2331251 w 2782030"/>
              <a:gd name="connsiteY1156" fmla="*/ 825498 h 2683740"/>
              <a:gd name="connsiteX1157" fmla="*/ 2391380 w 2782030"/>
              <a:gd name="connsiteY1157" fmla="*/ 792127 h 2683740"/>
              <a:gd name="connsiteX1158" fmla="*/ 2394711 w 2782030"/>
              <a:gd name="connsiteY1158" fmla="*/ 792127 h 2683740"/>
              <a:gd name="connsiteX1159" fmla="*/ 2401375 w 2782030"/>
              <a:gd name="connsiteY1159" fmla="*/ 802623 h 2683740"/>
              <a:gd name="connsiteX1160" fmla="*/ 2394711 w 2782030"/>
              <a:gd name="connsiteY1160" fmla="*/ 795627 h 2683740"/>
              <a:gd name="connsiteX1161" fmla="*/ 2391380 w 2782030"/>
              <a:gd name="connsiteY1161" fmla="*/ 792127 h 2683740"/>
              <a:gd name="connsiteX1162" fmla="*/ 2481336 w 2782030"/>
              <a:gd name="connsiteY1162" fmla="*/ 782757 h 2683740"/>
              <a:gd name="connsiteX1163" fmla="*/ 2483836 w 2782030"/>
              <a:gd name="connsiteY1163" fmla="*/ 792129 h 2683740"/>
              <a:gd name="connsiteX1164" fmla="*/ 2481336 w 2782030"/>
              <a:gd name="connsiteY1164" fmla="*/ 789005 h 2683740"/>
              <a:gd name="connsiteX1165" fmla="*/ 2481336 w 2782030"/>
              <a:gd name="connsiteY1165" fmla="*/ 782757 h 2683740"/>
              <a:gd name="connsiteX1166" fmla="*/ 2361394 w 2782030"/>
              <a:gd name="connsiteY1166" fmla="*/ 779634 h 2683740"/>
              <a:gd name="connsiteX1167" fmla="*/ 2371390 w 2782030"/>
              <a:gd name="connsiteY1167" fmla="*/ 797127 h 2683740"/>
              <a:gd name="connsiteX1168" fmla="*/ 2368057 w 2782030"/>
              <a:gd name="connsiteY1168" fmla="*/ 793628 h 2683740"/>
              <a:gd name="connsiteX1169" fmla="*/ 2361394 w 2782030"/>
              <a:gd name="connsiteY1169" fmla="*/ 779634 h 2683740"/>
              <a:gd name="connsiteX1170" fmla="*/ 174920 w 2782030"/>
              <a:gd name="connsiteY1170" fmla="*/ 774636 h 2683740"/>
              <a:gd name="connsiteX1171" fmla="*/ 161290 w 2782030"/>
              <a:gd name="connsiteY1171" fmla="*/ 812549 h 2683740"/>
              <a:gd name="connsiteX1172" fmla="*/ 164696 w 2782030"/>
              <a:gd name="connsiteY1172" fmla="*/ 815997 h 2683740"/>
              <a:gd name="connsiteX1173" fmla="*/ 168104 w 2782030"/>
              <a:gd name="connsiteY1173" fmla="*/ 819442 h 2683740"/>
              <a:gd name="connsiteX1174" fmla="*/ 164696 w 2782030"/>
              <a:gd name="connsiteY1174" fmla="*/ 819442 h 2683740"/>
              <a:gd name="connsiteX1175" fmla="*/ 154474 w 2782030"/>
              <a:gd name="connsiteY1175" fmla="*/ 857357 h 2683740"/>
              <a:gd name="connsiteX1176" fmla="*/ 161290 w 2782030"/>
              <a:gd name="connsiteY1176" fmla="*/ 847017 h 2683740"/>
              <a:gd name="connsiteX1177" fmla="*/ 140844 w 2782030"/>
              <a:gd name="connsiteY1177" fmla="*/ 874590 h 2683740"/>
              <a:gd name="connsiteX1178" fmla="*/ 140844 w 2782030"/>
              <a:gd name="connsiteY1178" fmla="*/ 864250 h 2683740"/>
              <a:gd name="connsiteX1179" fmla="*/ 151066 w 2782030"/>
              <a:gd name="connsiteY1179" fmla="*/ 833229 h 2683740"/>
              <a:gd name="connsiteX1180" fmla="*/ 137437 w 2782030"/>
              <a:gd name="connsiteY1180" fmla="*/ 857357 h 2683740"/>
              <a:gd name="connsiteX1181" fmla="*/ 140844 w 2782030"/>
              <a:gd name="connsiteY1181" fmla="*/ 836677 h 2683740"/>
              <a:gd name="connsiteX1182" fmla="*/ 154474 w 2782030"/>
              <a:gd name="connsiteY1182" fmla="*/ 805657 h 2683740"/>
              <a:gd name="connsiteX1183" fmla="*/ 154474 w 2782030"/>
              <a:gd name="connsiteY1183" fmla="*/ 791869 h 2683740"/>
              <a:gd name="connsiteX1184" fmla="*/ 154474 w 2782030"/>
              <a:gd name="connsiteY1184" fmla="*/ 802209 h 2683740"/>
              <a:gd name="connsiteX1185" fmla="*/ 174920 w 2782030"/>
              <a:gd name="connsiteY1185" fmla="*/ 774636 h 2683740"/>
              <a:gd name="connsiteX1186" fmla="*/ 2413869 w 2782030"/>
              <a:gd name="connsiteY1186" fmla="*/ 767973 h 2683740"/>
              <a:gd name="connsiteX1187" fmla="*/ 2428862 w 2782030"/>
              <a:gd name="connsiteY1187" fmla="*/ 784632 h 2683740"/>
              <a:gd name="connsiteX1188" fmla="*/ 2413869 w 2782030"/>
              <a:gd name="connsiteY1188" fmla="*/ 767973 h 2683740"/>
              <a:gd name="connsiteX1189" fmla="*/ 2371390 w 2782030"/>
              <a:gd name="connsiteY1189" fmla="*/ 764641 h 2683740"/>
              <a:gd name="connsiteX1190" fmla="*/ 2380760 w 2782030"/>
              <a:gd name="connsiteY1190" fmla="*/ 782489 h 2683740"/>
              <a:gd name="connsiteX1191" fmla="*/ 2374512 w 2782030"/>
              <a:gd name="connsiteY1191" fmla="*/ 775351 h 2683740"/>
              <a:gd name="connsiteX1192" fmla="*/ 2371390 w 2782030"/>
              <a:gd name="connsiteY1192" fmla="*/ 764641 h 2683740"/>
              <a:gd name="connsiteX1193" fmla="*/ 2326411 w 2782030"/>
              <a:gd name="connsiteY1193" fmla="*/ 764641 h 2683740"/>
              <a:gd name="connsiteX1194" fmla="*/ 2332658 w 2782030"/>
              <a:gd name="connsiteY1194" fmla="*/ 768140 h 2683740"/>
              <a:gd name="connsiteX1195" fmla="*/ 2338906 w 2782030"/>
              <a:gd name="connsiteY1195" fmla="*/ 778635 h 2683740"/>
              <a:gd name="connsiteX1196" fmla="*/ 2335781 w 2782030"/>
              <a:gd name="connsiteY1196" fmla="*/ 775137 h 2683740"/>
              <a:gd name="connsiteX1197" fmla="*/ 2332658 w 2782030"/>
              <a:gd name="connsiteY1197" fmla="*/ 775137 h 2683740"/>
              <a:gd name="connsiteX1198" fmla="*/ 2326411 w 2782030"/>
              <a:gd name="connsiteY1198" fmla="*/ 764641 h 2683740"/>
              <a:gd name="connsiteX1199" fmla="*/ 2218960 w 2782030"/>
              <a:gd name="connsiteY1199" fmla="*/ 764641 h 2683740"/>
              <a:gd name="connsiteX1200" fmla="*/ 2228955 w 2782030"/>
              <a:gd name="connsiteY1200" fmla="*/ 775886 h 2683740"/>
              <a:gd name="connsiteX1201" fmla="*/ 2218960 w 2782030"/>
              <a:gd name="connsiteY1201" fmla="*/ 764641 h 2683740"/>
              <a:gd name="connsiteX1202" fmla="*/ 2399765 w 2782030"/>
              <a:gd name="connsiteY1202" fmla="*/ 751781 h 2683740"/>
              <a:gd name="connsiteX1203" fmla="*/ 2406502 w 2782030"/>
              <a:gd name="connsiteY1203" fmla="*/ 758526 h 2683740"/>
              <a:gd name="connsiteX1204" fmla="*/ 2405658 w 2782030"/>
              <a:gd name="connsiteY1204" fmla="*/ 760212 h 2683740"/>
              <a:gd name="connsiteX1205" fmla="*/ 181166 w 2782030"/>
              <a:gd name="connsiteY1205" fmla="*/ 742151 h 2683740"/>
              <a:gd name="connsiteX1206" fmla="*/ 183508 w 2782030"/>
              <a:gd name="connsiteY1206" fmla="*/ 743557 h 2683740"/>
              <a:gd name="connsiteX1207" fmla="*/ 186957 w 2782030"/>
              <a:gd name="connsiteY1207" fmla="*/ 742617 h 2683740"/>
              <a:gd name="connsiteX1208" fmla="*/ 181166 w 2782030"/>
              <a:gd name="connsiteY1208" fmla="*/ 749648 h 2683740"/>
              <a:gd name="connsiteX1209" fmla="*/ 181166 w 2782030"/>
              <a:gd name="connsiteY1209" fmla="*/ 742151 h 2683740"/>
              <a:gd name="connsiteX1210" fmla="*/ 187725 w 2782030"/>
              <a:gd name="connsiteY1210" fmla="*/ 741683 h 2683740"/>
              <a:gd name="connsiteX1211" fmla="*/ 188663 w 2782030"/>
              <a:gd name="connsiteY1211" fmla="*/ 742151 h 2683740"/>
              <a:gd name="connsiteX1212" fmla="*/ 186957 w 2782030"/>
              <a:gd name="connsiteY1212" fmla="*/ 742617 h 2683740"/>
              <a:gd name="connsiteX1213" fmla="*/ 2346401 w 2782030"/>
              <a:gd name="connsiteY1213" fmla="*/ 739653 h 2683740"/>
              <a:gd name="connsiteX1214" fmla="*/ 2367820 w 2782030"/>
              <a:gd name="connsiteY1214" fmla="*/ 762143 h 2683740"/>
              <a:gd name="connsiteX1215" fmla="*/ 2349971 w 2782030"/>
              <a:gd name="connsiteY1215" fmla="*/ 742866 h 2683740"/>
              <a:gd name="connsiteX1216" fmla="*/ 2353540 w 2782030"/>
              <a:gd name="connsiteY1216" fmla="*/ 752505 h 2683740"/>
              <a:gd name="connsiteX1217" fmla="*/ 2346401 w 2782030"/>
              <a:gd name="connsiteY1217" fmla="*/ 739653 h 2683740"/>
              <a:gd name="connsiteX1218" fmla="*/ 2535111 w 2782030"/>
              <a:gd name="connsiteY1218" fmla="*/ 737311 h 2683740"/>
              <a:gd name="connsiteX1219" fmla="*/ 2541310 w 2782030"/>
              <a:gd name="connsiteY1219" fmla="*/ 747983 h 2683740"/>
              <a:gd name="connsiteX1220" fmla="*/ 2538185 w 2782030"/>
              <a:gd name="connsiteY1220" fmla="*/ 754646 h 2683740"/>
              <a:gd name="connsiteX1221" fmla="*/ 2535111 w 2782030"/>
              <a:gd name="connsiteY1221" fmla="*/ 737311 h 2683740"/>
              <a:gd name="connsiteX1222" fmla="*/ 2187474 w 2782030"/>
              <a:gd name="connsiteY1222" fmla="*/ 729658 h 2683740"/>
              <a:gd name="connsiteX1223" fmla="*/ 2201469 w 2782030"/>
              <a:gd name="connsiteY1223" fmla="*/ 744651 h 2683740"/>
              <a:gd name="connsiteX1224" fmla="*/ 2187474 w 2782030"/>
              <a:gd name="connsiteY1224" fmla="*/ 729658 h 2683740"/>
              <a:gd name="connsiteX1225" fmla="*/ 2308918 w 2782030"/>
              <a:gd name="connsiteY1225" fmla="*/ 724660 h 2683740"/>
              <a:gd name="connsiteX1226" fmla="*/ 2315581 w 2782030"/>
              <a:gd name="connsiteY1226" fmla="*/ 732156 h 2683740"/>
              <a:gd name="connsiteX1227" fmla="*/ 2315581 w 2782030"/>
              <a:gd name="connsiteY1227" fmla="*/ 739653 h 2683740"/>
              <a:gd name="connsiteX1228" fmla="*/ 2308918 w 2782030"/>
              <a:gd name="connsiteY1228" fmla="*/ 724660 h 2683740"/>
              <a:gd name="connsiteX1229" fmla="*/ 194284 w 2782030"/>
              <a:gd name="connsiteY1229" fmla="*/ 717163 h 2683740"/>
              <a:gd name="connsiteX1230" fmla="*/ 197409 w 2782030"/>
              <a:gd name="connsiteY1230" fmla="*/ 720662 h 2683740"/>
              <a:gd name="connsiteX1231" fmla="*/ 184914 w 2782030"/>
              <a:gd name="connsiteY1231" fmla="*/ 734655 h 2683740"/>
              <a:gd name="connsiteX1232" fmla="*/ 194284 w 2782030"/>
              <a:gd name="connsiteY1232" fmla="*/ 717163 h 2683740"/>
              <a:gd name="connsiteX1233" fmla="*/ 2341268 w 2782030"/>
              <a:gd name="connsiteY1233" fmla="*/ 716262 h 2683740"/>
              <a:gd name="connsiteX1234" fmla="*/ 2342468 w 2782030"/>
              <a:gd name="connsiteY1234" fmla="*/ 718035 h 2683740"/>
              <a:gd name="connsiteX1235" fmla="*/ 2341204 w 2782030"/>
              <a:gd name="connsiteY1235" fmla="*/ 716348 h 2683740"/>
              <a:gd name="connsiteX1236" fmla="*/ 2295431 w 2782030"/>
              <a:gd name="connsiteY1236" fmla="*/ 704361 h 2683740"/>
              <a:gd name="connsiteX1237" fmla="*/ 2298655 w 2782030"/>
              <a:gd name="connsiteY1237" fmla="*/ 707912 h 2683740"/>
              <a:gd name="connsiteX1238" fmla="*/ 2302025 w 2782030"/>
              <a:gd name="connsiteY1238" fmla="*/ 714661 h 2683740"/>
              <a:gd name="connsiteX1239" fmla="*/ 2294555 w 2782030"/>
              <a:gd name="connsiteY1239" fmla="*/ 702993 h 2683740"/>
              <a:gd name="connsiteX1240" fmla="*/ 2295431 w 2782030"/>
              <a:gd name="connsiteY1240" fmla="*/ 704361 h 2683740"/>
              <a:gd name="connsiteX1241" fmla="*/ 2294443 w 2782030"/>
              <a:gd name="connsiteY1241" fmla="*/ 703273 h 2683740"/>
              <a:gd name="connsiteX1242" fmla="*/ 2305395 w 2782030"/>
              <a:gd name="connsiteY1242" fmla="*/ 684293 h 2683740"/>
              <a:gd name="connsiteX1243" fmla="*/ 2315507 w 2782030"/>
              <a:gd name="connsiteY1243" fmla="*/ 697791 h 2683740"/>
              <a:gd name="connsiteX1244" fmla="*/ 2322247 w 2782030"/>
              <a:gd name="connsiteY1244" fmla="*/ 704539 h 2683740"/>
              <a:gd name="connsiteX1245" fmla="*/ 2316769 w 2782030"/>
              <a:gd name="connsiteY1245" fmla="*/ 703695 h 2683740"/>
              <a:gd name="connsiteX1246" fmla="*/ 2318877 w 2782030"/>
              <a:gd name="connsiteY1246" fmla="*/ 707912 h 2683740"/>
              <a:gd name="connsiteX1247" fmla="*/ 2305395 w 2782030"/>
              <a:gd name="connsiteY1247" fmla="*/ 684293 h 2683740"/>
              <a:gd name="connsiteX1248" fmla="*/ 2475977 w 2782030"/>
              <a:gd name="connsiteY1248" fmla="*/ 672270 h 2683740"/>
              <a:gd name="connsiteX1249" fmla="*/ 2484825 w 2782030"/>
              <a:gd name="connsiteY1249" fmla="*/ 680744 h 2683740"/>
              <a:gd name="connsiteX1250" fmla="*/ 2488195 w 2782030"/>
              <a:gd name="connsiteY1250" fmla="*/ 687523 h 2683740"/>
              <a:gd name="connsiteX1251" fmla="*/ 2484825 w 2782030"/>
              <a:gd name="connsiteY1251" fmla="*/ 690912 h 2683740"/>
              <a:gd name="connsiteX1252" fmla="*/ 2491565 w 2782030"/>
              <a:gd name="connsiteY1252" fmla="*/ 701080 h 2683740"/>
              <a:gd name="connsiteX1253" fmla="*/ 2494936 w 2782030"/>
              <a:gd name="connsiteY1253" fmla="*/ 704471 h 2683740"/>
              <a:gd name="connsiteX1254" fmla="*/ 2505048 w 2782030"/>
              <a:gd name="connsiteY1254" fmla="*/ 711249 h 2683740"/>
              <a:gd name="connsiteX1255" fmla="*/ 2538752 w 2782030"/>
              <a:gd name="connsiteY1255" fmla="*/ 779039 h 2683740"/>
              <a:gd name="connsiteX1256" fmla="*/ 2552234 w 2782030"/>
              <a:gd name="connsiteY1256" fmla="*/ 809544 h 2683740"/>
              <a:gd name="connsiteX1257" fmla="*/ 2569087 w 2782030"/>
              <a:gd name="connsiteY1257" fmla="*/ 843440 h 2683740"/>
              <a:gd name="connsiteX1258" fmla="*/ 2569087 w 2782030"/>
              <a:gd name="connsiteY1258" fmla="*/ 850220 h 2683740"/>
              <a:gd name="connsiteX1259" fmla="*/ 2585939 w 2782030"/>
              <a:gd name="connsiteY1259" fmla="*/ 880725 h 2683740"/>
              <a:gd name="connsiteX1260" fmla="*/ 2592681 w 2782030"/>
              <a:gd name="connsiteY1260" fmla="*/ 911231 h 2683740"/>
              <a:gd name="connsiteX1261" fmla="*/ 2616275 w 2782030"/>
              <a:gd name="connsiteY1261" fmla="*/ 979021 h 2683740"/>
              <a:gd name="connsiteX1262" fmla="*/ 2609533 w 2782030"/>
              <a:gd name="connsiteY1262" fmla="*/ 968852 h 2683740"/>
              <a:gd name="connsiteX1263" fmla="*/ 2609533 w 2782030"/>
              <a:gd name="connsiteY1263" fmla="*/ 979021 h 2683740"/>
              <a:gd name="connsiteX1264" fmla="*/ 2612903 w 2782030"/>
              <a:gd name="connsiteY1264" fmla="*/ 982410 h 2683740"/>
              <a:gd name="connsiteX1265" fmla="*/ 2616275 w 2782030"/>
              <a:gd name="connsiteY1265" fmla="*/ 1009526 h 2683740"/>
              <a:gd name="connsiteX1266" fmla="*/ 2612903 w 2782030"/>
              <a:gd name="connsiteY1266" fmla="*/ 995969 h 2683740"/>
              <a:gd name="connsiteX1267" fmla="*/ 2606163 w 2782030"/>
              <a:gd name="connsiteY1267" fmla="*/ 985800 h 2683740"/>
              <a:gd name="connsiteX1268" fmla="*/ 2562346 w 2782030"/>
              <a:gd name="connsiteY1268" fmla="*/ 863777 h 2683740"/>
              <a:gd name="connsiteX1269" fmla="*/ 2558976 w 2782030"/>
              <a:gd name="connsiteY1269" fmla="*/ 860388 h 2683740"/>
              <a:gd name="connsiteX1270" fmla="*/ 2548864 w 2782030"/>
              <a:gd name="connsiteY1270" fmla="*/ 833272 h 2683740"/>
              <a:gd name="connsiteX1271" fmla="*/ 2525270 w 2782030"/>
              <a:gd name="connsiteY1271" fmla="*/ 775650 h 2683740"/>
              <a:gd name="connsiteX1272" fmla="*/ 2498306 w 2782030"/>
              <a:gd name="connsiteY1272" fmla="*/ 734976 h 2683740"/>
              <a:gd name="connsiteX1273" fmla="*/ 2488195 w 2782030"/>
              <a:gd name="connsiteY1273" fmla="*/ 701080 h 2683740"/>
              <a:gd name="connsiteX1274" fmla="*/ 2481454 w 2782030"/>
              <a:gd name="connsiteY1274" fmla="*/ 680744 h 2683740"/>
              <a:gd name="connsiteX1275" fmla="*/ 2474713 w 2782030"/>
              <a:gd name="connsiteY1275" fmla="*/ 673966 h 2683740"/>
              <a:gd name="connsiteX1276" fmla="*/ 2475977 w 2782030"/>
              <a:gd name="connsiteY1276" fmla="*/ 672270 h 2683740"/>
              <a:gd name="connsiteX1277" fmla="*/ 2182102 w 2782030"/>
              <a:gd name="connsiteY1277" fmla="*/ 672184 h 2683740"/>
              <a:gd name="connsiteX1278" fmla="*/ 2191474 w 2782030"/>
              <a:gd name="connsiteY1278" fmla="*/ 687177 h 2683740"/>
              <a:gd name="connsiteX1279" fmla="*/ 2182102 w 2782030"/>
              <a:gd name="connsiteY1279" fmla="*/ 672184 h 2683740"/>
              <a:gd name="connsiteX1280" fmla="*/ 2288545 w 2782030"/>
              <a:gd name="connsiteY1280" fmla="*/ 667422 h 2683740"/>
              <a:gd name="connsiteX1281" fmla="*/ 2305395 w 2782030"/>
              <a:gd name="connsiteY1281" fmla="*/ 684293 h 2683740"/>
              <a:gd name="connsiteX1282" fmla="*/ 2288545 w 2782030"/>
              <a:gd name="connsiteY1282" fmla="*/ 667422 h 2683740"/>
              <a:gd name="connsiteX1283" fmla="*/ 2274027 w 2782030"/>
              <a:gd name="connsiteY1283" fmla="*/ 646486 h 2683740"/>
              <a:gd name="connsiteX1284" fmla="*/ 2275065 w 2782030"/>
              <a:gd name="connsiteY1284" fmla="*/ 647177 h 2683740"/>
              <a:gd name="connsiteX1285" fmla="*/ 2274906 w 2782030"/>
              <a:gd name="connsiteY1285" fmla="*/ 647495 h 2683740"/>
              <a:gd name="connsiteX1286" fmla="*/ 2271695 w 2782030"/>
              <a:gd name="connsiteY1286" fmla="*/ 643803 h 2683740"/>
              <a:gd name="connsiteX1287" fmla="*/ 2274027 w 2782030"/>
              <a:gd name="connsiteY1287" fmla="*/ 646486 h 2683740"/>
              <a:gd name="connsiteX1288" fmla="*/ 2273170 w 2782030"/>
              <a:gd name="connsiteY1288" fmla="*/ 645914 h 2683740"/>
              <a:gd name="connsiteX1289" fmla="*/ 2104014 w 2782030"/>
              <a:gd name="connsiteY1289" fmla="*/ 620542 h 2683740"/>
              <a:gd name="connsiteX1290" fmla="*/ 2110677 w 2782030"/>
              <a:gd name="connsiteY1290" fmla="*/ 620542 h 2683740"/>
              <a:gd name="connsiteX1291" fmla="*/ 2124005 w 2782030"/>
              <a:gd name="connsiteY1291" fmla="*/ 633868 h 2683740"/>
              <a:gd name="connsiteX1292" fmla="*/ 2120672 w 2782030"/>
              <a:gd name="connsiteY1292" fmla="*/ 637200 h 2683740"/>
              <a:gd name="connsiteX1293" fmla="*/ 2104014 w 2782030"/>
              <a:gd name="connsiteY1293" fmla="*/ 620542 h 2683740"/>
              <a:gd name="connsiteX1294" fmla="*/ 2096518 w 2782030"/>
              <a:gd name="connsiteY1294" fmla="*/ 620333 h 2683740"/>
              <a:gd name="connsiteX1295" fmla="*/ 2111511 w 2782030"/>
              <a:gd name="connsiteY1295" fmla="*/ 629705 h 2683740"/>
              <a:gd name="connsiteX1296" fmla="*/ 2096518 w 2782030"/>
              <a:gd name="connsiteY1296" fmla="*/ 620333 h 2683740"/>
              <a:gd name="connsiteX1297" fmla="*/ 2165236 w 2782030"/>
              <a:gd name="connsiteY1297" fmla="*/ 617210 h 2683740"/>
              <a:gd name="connsiteX1298" fmla="*/ 2168984 w 2782030"/>
              <a:gd name="connsiteY1298" fmla="*/ 620959 h 2683740"/>
              <a:gd name="connsiteX1299" fmla="*/ 2165179 w 2782030"/>
              <a:gd name="connsiteY1299" fmla="*/ 617378 h 2683740"/>
              <a:gd name="connsiteX1300" fmla="*/ 2141497 w 2782030"/>
              <a:gd name="connsiteY1300" fmla="*/ 617210 h 2683740"/>
              <a:gd name="connsiteX1301" fmla="*/ 2153992 w 2782030"/>
              <a:gd name="connsiteY1301" fmla="*/ 629705 h 2683740"/>
              <a:gd name="connsiteX1302" fmla="*/ 2141497 w 2782030"/>
              <a:gd name="connsiteY1302" fmla="*/ 617210 h 2683740"/>
              <a:gd name="connsiteX1303" fmla="*/ 2106514 w 2782030"/>
              <a:gd name="connsiteY1303" fmla="*/ 614712 h 2683740"/>
              <a:gd name="connsiteX1304" fmla="*/ 2126504 w 2782030"/>
              <a:gd name="connsiteY1304" fmla="*/ 626706 h 2683740"/>
              <a:gd name="connsiteX1305" fmla="*/ 2106514 w 2782030"/>
              <a:gd name="connsiteY1305" fmla="*/ 614712 h 2683740"/>
              <a:gd name="connsiteX1306" fmla="*/ 2161019 w 2782030"/>
              <a:gd name="connsiteY1306" fmla="*/ 613462 h 2683740"/>
              <a:gd name="connsiteX1307" fmla="*/ 2165179 w 2782030"/>
              <a:gd name="connsiteY1307" fmla="*/ 617378 h 2683740"/>
              <a:gd name="connsiteX1308" fmla="*/ 2164767 w 2782030"/>
              <a:gd name="connsiteY1308" fmla="*/ 618615 h 2683740"/>
              <a:gd name="connsiteX1309" fmla="*/ 2161486 w 2782030"/>
              <a:gd name="connsiteY1309" fmla="*/ 617210 h 2683740"/>
              <a:gd name="connsiteX1310" fmla="*/ 2161019 w 2782030"/>
              <a:gd name="connsiteY1310" fmla="*/ 613462 h 2683740"/>
              <a:gd name="connsiteX1311" fmla="*/ 2091522 w 2782030"/>
              <a:gd name="connsiteY1311" fmla="*/ 598189 h 2683740"/>
              <a:gd name="connsiteX1312" fmla="*/ 2093073 w 2782030"/>
              <a:gd name="connsiteY1312" fmla="*/ 598673 h 2683740"/>
              <a:gd name="connsiteX1313" fmla="*/ 2099814 w 2782030"/>
              <a:gd name="connsiteY1313" fmla="*/ 603312 h 2683740"/>
              <a:gd name="connsiteX1314" fmla="*/ 2106555 w 2782030"/>
              <a:gd name="connsiteY1314" fmla="*/ 613435 h 2683740"/>
              <a:gd name="connsiteX1315" fmla="*/ 2099814 w 2782030"/>
              <a:gd name="connsiteY1315" fmla="*/ 616810 h 2683740"/>
              <a:gd name="connsiteX1316" fmla="*/ 2093073 w 2782030"/>
              <a:gd name="connsiteY1316" fmla="*/ 606687 h 2683740"/>
              <a:gd name="connsiteX1317" fmla="*/ 2097760 w 2782030"/>
              <a:gd name="connsiteY1317" fmla="*/ 604789 h 2683740"/>
              <a:gd name="connsiteX1318" fmla="*/ 2126504 w 2782030"/>
              <a:gd name="connsiteY1318" fmla="*/ 594721 h 2683740"/>
              <a:gd name="connsiteX1319" fmla="*/ 2141497 w 2782030"/>
              <a:gd name="connsiteY1319" fmla="*/ 609714 h 2683740"/>
              <a:gd name="connsiteX1320" fmla="*/ 2130252 w 2782030"/>
              <a:gd name="connsiteY1320" fmla="*/ 603717 h 2683740"/>
              <a:gd name="connsiteX1321" fmla="*/ 2126504 w 2782030"/>
              <a:gd name="connsiteY1321" fmla="*/ 594721 h 2683740"/>
              <a:gd name="connsiteX1322" fmla="*/ 2088210 w 2782030"/>
              <a:gd name="connsiteY1322" fmla="*/ 594683 h 2683740"/>
              <a:gd name="connsiteX1323" fmla="*/ 2091522 w 2782030"/>
              <a:gd name="connsiteY1323" fmla="*/ 598189 h 2683740"/>
              <a:gd name="connsiteX1324" fmla="*/ 2086333 w 2782030"/>
              <a:gd name="connsiteY1324" fmla="*/ 596564 h 2683740"/>
              <a:gd name="connsiteX1325" fmla="*/ 2110261 w 2782030"/>
              <a:gd name="connsiteY1325" fmla="*/ 589723 h 2683740"/>
              <a:gd name="connsiteX1326" fmla="*/ 2121507 w 2782030"/>
              <a:gd name="connsiteY1326" fmla="*/ 599719 h 2683740"/>
              <a:gd name="connsiteX1327" fmla="*/ 2110261 w 2782030"/>
              <a:gd name="connsiteY1327" fmla="*/ 589723 h 2683740"/>
              <a:gd name="connsiteX1328" fmla="*/ 2140090 w 2782030"/>
              <a:gd name="connsiteY1328" fmla="*/ 579259 h 2683740"/>
              <a:gd name="connsiteX1329" fmla="*/ 2148993 w 2782030"/>
              <a:gd name="connsiteY1329" fmla="*/ 587224 h 2683740"/>
              <a:gd name="connsiteX1330" fmla="*/ 2134000 w 2782030"/>
              <a:gd name="connsiteY1330" fmla="*/ 579726 h 2683740"/>
              <a:gd name="connsiteX1331" fmla="*/ 2140090 w 2782030"/>
              <a:gd name="connsiteY1331" fmla="*/ 579259 h 2683740"/>
              <a:gd name="connsiteX1332" fmla="*/ 2354990 w 2782030"/>
              <a:gd name="connsiteY1332" fmla="*/ 575510 h 2683740"/>
              <a:gd name="connsiteX1333" fmla="*/ 2363892 w 2782030"/>
              <a:gd name="connsiteY1333" fmla="*/ 583476 h 2683740"/>
              <a:gd name="connsiteX1334" fmla="*/ 2348899 w 2782030"/>
              <a:gd name="connsiteY1334" fmla="*/ 575979 h 2683740"/>
              <a:gd name="connsiteX1335" fmla="*/ 2354990 w 2782030"/>
              <a:gd name="connsiteY1335" fmla="*/ 575510 h 2683740"/>
              <a:gd name="connsiteX1336" fmla="*/ 2086879 w 2782030"/>
              <a:gd name="connsiteY1336" fmla="*/ 569733 h 2683740"/>
              <a:gd name="connsiteX1337" fmla="*/ 2096518 w 2782030"/>
              <a:gd name="connsiteY1337" fmla="*/ 582228 h 2683740"/>
              <a:gd name="connsiteX1338" fmla="*/ 2074028 w 2782030"/>
              <a:gd name="connsiteY1338" fmla="*/ 572856 h 2683740"/>
              <a:gd name="connsiteX1339" fmla="*/ 2086879 w 2782030"/>
              <a:gd name="connsiteY1339" fmla="*/ 569733 h 2683740"/>
              <a:gd name="connsiteX1340" fmla="*/ 2074028 w 2782030"/>
              <a:gd name="connsiteY1340" fmla="*/ 559737 h 2683740"/>
              <a:gd name="connsiteX1341" fmla="*/ 2091521 w 2782030"/>
              <a:gd name="connsiteY1341" fmla="*/ 569108 h 2683740"/>
              <a:gd name="connsiteX1342" fmla="*/ 2074028 w 2782030"/>
              <a:gd name="connsiteY1342" fmla="*/ 559737 h 2683740"/>
              <a:gd name="connsiteX1343" fmla="*/ 2048228 w 2782030"/>
              <a:gd name="connsiteY1343" fmla="*/ 542323 h 2683740"/>
              <a:gd name="connsiteX1344" fmla="*/ 2056537 w 2782030"/>
              <a:gd name="connsiteY1344" fmla="*/ 543495 h 2683740"/>
              <a:gd name="connsiteX1345" fmla="*/ 2053038 w 2782030"/>
              <a:gd name="connsiteY1345" fmla="*/ 549742 h 2683740"/>
              <a:gd name="connsiteX1346" fmla="*/ 2044728 w 2782030"/>
              <a:gd name="connsiteY1346" fmla="*/ 545056 h 2683740"/>
              <a:gd name="connsiteX1347" fmla="*/ 2042775 w 2782030"/>
              <a:gd name="connsiteY1347" fmla="*/ 543446 h 2683740"/>
              <a:gd name="connsiteX1348" fmla="*/ 2039045 w 2782030"/>
              <a:gd name="connsiteY1348" fmla="*/ 540370 h 2683740"/>
              <a:gd name="connsiteX1349" fmla="*/ 2042775 w 2782030"/>
              <a:gd name="connsiteY1349" fmla="*/ 543446 h 2683740"/>
              <a:gd name="connsiteX1350" fmla="*/ 2042542 w 2782030"/>
              <a:gd name="connsiteY1350" fmla="*/ 543495 h 2683740"/>
              <a:gd name="connsiteX1351" fmla="*/ 2039045 w 2782030"/>
              <a:gd name="connsiteY1351" fmla="*/ 540370 h 2683740"/>
              <a:gd name="connsiteX1352" fmla="*/ 2026551 w 2782030"/>
              <a:gd name="connsiteY1352" fmla="*/ 530250 h 2683740"/>
              <a:gd name="connsiteX1353" fmla="*/ 2039402 w 2782030"/>
              <a:gd name="connsiteY1353" fmla="*/ 536248 h 2683740"/>
              <a:gd name="connsiteX1354" fmla="*/ 2039402 w 2782030"/>
              <a:gd name="connsiteY1354" fmla="*/ 530250 h 2683740"/>
              <a:gd name="connsiteX1355" fmla="*/ 2045829 w 2782030"/>
              <a:gd name="connsiteY1355" fmla="*/ 536248 h 2683740"/>
              <a:gd name="connsiteX1356" fmla="*/ 2039402 w 2782030"/>
              <a:gd name="connsiteY1356" fmla="*/ 539246 h 2683740"/>
              <a:gd name="connsiteX1357" fmla="*/ 2026551 w 2782030"/>
              <a:gd name="connsiteY1357" fmla="*/ 530250 h 2683740"/>
              <a:gd name="connsiteX1358" fmla="*/ 2168984 w 2782030"/>
              <a:gd name="connsiteY1358" fmla="*/ 529751 h 2683740"/>
              <a:gd name="connsiteX1359" fmla="*/ 2168984 w 2782030"/>
              <a:gd name="connsiteY1359" fmla="*/ 536748 h 2683740"/>
              <a:gd name="connsiteX1360" fmla="*/ 2168984 w 2782030"/>
              <a:gd name="connsiteY1360" fmla="*/ 529751 h 2683740"/>
              <a:gd name="connsiteX1361" fmla="*/ 1983238 w 2782030"/>
              <a:gd name="connsiteY1361" fmla="*/ 529751 h 2683740"/>
              <a:gd name="connsiteX1362" fmla="*/ 1983238 w 2782030"/>
              <a:gd name="connsiteY1362" fmla="*/ 542246 h 2683740"/>
              <a:gd name="connsiteX1363" fmla="*/ 1983238 w 2782030"/>
              <a:gd name="connsiteY1363" fmla="*/ 529751 h 2683740"/>
              <a:gd name="connsiteX1364" fmla="*/ 2026551 w 2782030"/>
              <a:gd name="connsiteY1364" fmla="*/ 523088 h 2683740"/>
              <a:gd name="connsiteX1365" fmla="*/ 2036547 w 2782030"/>
              <a:gd name="connsiteY1365" fmla="*/ 529751 h 2683740"/>
              <a:gd name="connsiteX1366" fmla="*/ 2026551 w 2782030"/>
              <a:gd name="connsiteY1366" fmla="*/ 523088 h 2683740"/>
              <a:gd name="connsiteX1367" fmla="*/ 432845 w 2782030"/>
              <a:gd name="connsiteY1367" fmla="*/ 523087 h 2683740"/>
              <a:gd name="connsiteX1368" fmla="*/ 422303 w 2782030"/>
              <a:gd name="connsiteY1368" fmla="*/ 530584 h 2683740"/>
              <a:gd name="connsiteX1369" fmla="*/ 431299 w 2782030"/>
              <a:gd name="connsiteY1369" fmla="*/ 523920 h 2683740"/>
              <a:gd name="connsiteX1370" fmla="*/ 432845 w 2782030"/>
              <a:gd name="connsiteY1370" fmla="*/ 523087 h 2683740"/>
              <a:gd name="connsiteX1371" fmla="*/ 1965329 w 2782030"/>
              <a:gd name="connsiteY1371" fmla="*/ 519756 h 2683740"/>
              <a:gd name="connsiteX1372" fmla="*/ 1971577 w 2782030"/>
              <a:gd name="connsiteY1372" fmla="*/ 529751 h 2683740"/>
              <a:gd name="connsiteX1373" fmla="*/ 1968452 w 2782030"/>
              <a:gd name="connsiteY1373" fmla="*/ 529751 h 2683740"/>
              <a:gd name="connsiteX1374" fmla="*/ 1968452 w 2782030"/>
              <a:gd name="connsiteY1374" fmla="*/ 526419 h 2683740"/>
              <a:gd name="connsiteX1375" fmla="*/ 1962205 w 2782030"/>
              <a:gd name="connsiteY1375" fmla="*/ 526419 h 2683740"/>
              <a:gd name="connsiteX1376" fmla="*/ 1965329 w 2782030"/>
              <a:gd name="connsiteY1376" fmla="*/ 519756 h 2683740"/>
              <a:gd name="connsiteX1377" fmla="*/ 2271436 w 2782030"/>
              <a:gd name="connsiteY1377" fmla="*/ 509761 h 2683740"/>
              <a:gd name="connsiteX1378" fmla="*/ 2274896 w 2782030"/>
              <a:gd name="connsiteY1378" fmla="*/ 509761 h 2683740"/>
              <a:gd name="connsiteX1379" fmla="*/ 2299115 w 2782030"/>
              <a:gd name="connsiteY1379" fmla="*/ 533084 h 2683740"/>
              <a:gd name="connsiteX1380" fmla="*/ 2312955 w 2782030"/>
              <a:gd name="connsiteY1380" fmla="*/ 546410 h 2683740"/>
              <a:gd name="connsiteX1381" fmla="*/ 2326795 w 2782030"/>
              <a:gd name="connsiteY1381" fmla="*/ 559737 h 2683740"/>
              <a:gd name="connsiteX1382" fmla="*/ 2330254 w 2782030"/>
              <a:gd name="connsiteY1382" fmla="*/ 566400 h 2683740"/>
              <a:gd name="connsiteX1383" fmla="*/ 2351015 w 2782030"/>
              <a:gd name="connsiteY1383" fmla="*/ 586391 h 2683740"/>
              <a:gd name="connsiteX1384" fmla="*/ 2351015 w 2782030"/>
              <a:gd name="connsiteY1384" fmla="*/ 599719 h 2683740"/>
              <a:gd name="connsiteX1385" fmla="*/ 2357934 w 2782030"/>
              <a:gd name="connsiteY1385" fmla="*/ 603051 h 2683740"/>
              <a:gd name="connsiteX1386" fmla="*/ 2354475 w 2782030"/>
              <a:gd name="connsiteY1386" fmla="*/ 606382 h 2683740"/>
              <a:gd name="connsiteX1387" fmla="*/ 2337174 w 2782030"/>
              <a:gd name="connsiteY1387" fmla="*/ 586391 h 2683740"/>
              <a:gd name="connsiteX1388" fmla="*/ 2316415 w 2782030"/>
              <a:gd name="connsiteY1388" fmla="*/ 566400 h 2683740"/>
              <a:gd name="connsiteX1389" fmla="*/ 2309496 w 2782030"/>
              <a:gd name="connsiteY1389" fmla="*/ 556405 h 2683740"/>
              <a:gd name="connsiteX1390" fmla="*/ 2309496 w 2782030"/>
              <a:gd name="connsiteY1390" fmla="*/ 553074 h 2683740"/>
              <a:gd name="connsiteX1391" fmla="*/ 2271436 w 2782030"/>
              <a:gd name="connsiteY1391" fmla="*/ 509761 h 2683740"/>
              <a:gd name="connsiteX1392" fmla="*/ 2007436 w 2782030"/>
              <a:gd name="connsiteY1392" fmla="*/ 504255 h 2683740"/>
              <a:gd name="connsiteX1393" fmla="*/ 2016734 w 2782030"/>
              <a:gd name="connsiteY1393" fmla="*/ 511362 h 2683740"/>
              <a:gd name="connsiteX1394" fmla="*/ 2005133 w 2782030"/>
              <a:gd name="connsiteY1394" fmla="*/ 510074 h 2683740"/>
              <a:gd name="connsiteX1395" fmla="*/ 2012271 w 2782030"/>
              <a:gd name="connsiteY1395" fmla="*/ 510074 h 2683740"/>
              <a:gd name="connsiteX1396" fmla="*/ 2203967 w 2782030"/>
              <a:gd name="connsiteY1396" fmla="*/ 502888 h 2683740"/>
              <a:gd name="connsiteX1397" fmla="*/ 2210964 w 2782030"/>
              <a:gd name="connsiteY1397" fmla="*/ 502888 h 2683740"/>
              <a:gd name="connsiteX1398" fmla="*/ 2221460 w 2782030"/>
              <a:gd name="connsiteY1398" fmla="*/ 512260 h 2683740"/>
              <a:gd name="connsiteX1399" fmla="*/ 2203967 w 2782030"/>
              <a:gd name="connsiteY1399" fmla="*/ 502888 h 2683740"/>
              <a:gd name="connsiteX1400" fmla="*/ 2036547 w 2782030"/>
              <a:gd name="connsiteY1400" fmla="*/ 499766 h 2683740"/>
              <a:gd name="connsiteX1401" fmla="*/ 2054039 w 2782030"/>
              <a:gd name="connsiteY1401" fmla="*/ 512260 h 2683740"/>
              <a:gd name="connsiteX1402" fmla="*/ 2036547 w 2782030"/>
              <a:gd name="connsiteY1402" fmla="*/ 502888 h 2683740"/>
              <a:gd name="connsiteX1403" fmla="*/ 2036547 w 2782030"/>
              <a:gd name="connsiteY1403" fmla="*/ 499766 h 2683740"/>
              <a:gd name="connsiteX1404" fmla="*/ 2001563 w 2782030"/>
              <a:gd name="connsiteY1404" fmla="*/ 499766 h 2683740"/>
              <a:gd name="connsiteX1405" fmla="*/ 2006916 w 2782030"/>
              <a:gd name="connsiteY1405" fmla="*/ 503631 h 2683740"/>
              <a:gd name="connsiteX1406" fmla="*/ 2007436 w 2782030"/>
              <a:gd name="connsiteY1406" fmla="*/ 504255 h 2683740"/>
              <a:gd name="connsiteX1407" fmla="*/ 1936093 w 2782030"/>
              <a:gd name="connsiteY1407" fmla="*/ 499766 h 2683740"/>
              <a:gd name="connsiteX1408" fmla="*/ 1939592 w 2782030"/>
              <a:gd name="connsiteY1408" fmla="*/ 499766 h 2683740"/>
              <a:gd name="connsiteX1409" fmla="*/ 1946589 w 2782030"/>
              <a:gd name="connsiteY1409" fmla="*/ 509136 h 2683740"/>
              <a:gd name="connsiteX1410" fmla="*/ 1936093 w 2782030"/>
              <a:gd name="connsiteY1410" fmla="*/ 506013 h 2683740"/>
              <a:gd name="connsiteX1411" fmla="*/ 1943090 w 2782030"/>
              <a:gd name="connsiteY1411" fmla="*/ 506013 h 2683740"/>
              <a:gd name="connsiteX1412" fmla="*/ 1936093 w 2782030"/>
              <a:gd name="connsiteY1412" fmla="*/ 499766 h 2683740"/>
              <a:gd name="connsiteX1413" fmla="*/ 2108621 w 2782030"/>
              <a:gd name="connsiteY1413" fmla="*/ 497954 h 2683740"/>
              <a:gd name="connsiteX1414" fmla="*/ 2121507 w 2782030"/>
              <a:gd name="connsiteY1414" fmla="*/ 509761 h 2683740"/>
              <a:gd name="connsiteX1415" fmla="*/ 2108621 w 2782030"/>
              <a:gd name="connsiteY1415" fmla="*/ 497954 h 2683740"/>
              <a:gd name="connsiteX1416" fmla="*/ 1890960 w 2782030"/>
              <a:gd name="connsiteY1416" fmla="*/ 496661 h 2683740"/>
              <a:gd name="connsiteX1417" fmla="*/ 1907712 w 2782030"/>
              <a:gd name="connsiteY1417" fmla="*/ 504837 h 2683740"/>
              <a:gd name="connsiteX1418" fmla="*/ 1907712 w 2782030"/>
              <a:gd name="connsiteY1418" fmla="*/ 502087 h 2683740"/>
              <a:gd name="connsiteX1419" fmla="*/ 1896338 w 2782030"/>
              <a:gd name="connsiteY1419" fmla="*/ 498712 h 2683740"/>
              <a:gd name="connsiteX1420" fmla="*/ 2066532 w 2782030"/>
              <a:gd name="connsiteY1420" fmla="*/ 492268 h 2683740"/>
              <a:gd name="connsiteX1421" fmla="*/ 2096518 w 2782030"/>
              <a:gd name="connsiteY1421" fmla="*/ 509761 h 2683740"/>
              <a:gd name="connsiteX1422" fmla="*/ 2066532 w 2782030"/>
              <a:gd name="connsiteY1422" fmla="*/ 492268 h 2683740"/>
              <a:gd name="connsiteX1423" fmla="*/ 1864127 w 2782030"/>
              <a:gd name="connsiteY1423" fmla="*/ 478525 h 2683740"/>
              <a:gd name="connsiteX1424" fmla="*/ 1879119 w 2782030"/>
              <a:gd name="connsiteY1424" fmla="*/ 489770 h 2683740"/>
              <a:gd name="connsiteX1425" fmla="*/ 1871622 w 2782030"/>
              <a:gd name="connsiteY1425" fmla="*/ 486022 h 2683740"/>
              <a:gd name="connsiteX1426" fmla="*/ 1864127 w 2782030"/>
              <a:gd name="connsiteY1426" fmla="*/ 478525 h 2683740"/>
              <a:gd name="connsiteX1427" fmla="*/ 2059372 w 2782030"/>
              <a:gd name="connsiteY1427" fmla="*/ 475094 h 2683740"/>
              <a:gd name="connsiteX1428" fmla="*/ 2062742 w 2782030"/>
              <a:gd name="connsiteY1428" fmla="*/ 478467 h 2683740"/>
              <a:gd name="connsiteX1429" fmla="*/ 2069482 w 2782030"/>
              <a:gd name="connsiteY1429" fmla="*/ 481842 h 2683740"/>
              <a:gd name="connsiteX1430" fmla="*/ 2076222 w 2782030"/>
              <a:gd name="connsiteY1430" fmla="*/ 491964 h 2683740"/>
              <a:gd name="connsiteX1431" fmla="*/ 2062742 w 2782030"/>
              <a:gd name="connsiteY1431" fmla="*/ 485216 h 2683740"/>
              <a:gd name="connsiteX1432" fmla="*/ 489772 w 2782030"/>
              <a:gd name="connsiteY1432" fmla="*/ 472279 h 2683740"/>
              <a:gd name="connsiteX1433" fmla="*/ 475777 w 2782030"/>
              <a:gd name="connsiteY1433" fmla="*/ 492270 h 2683740"/>
              <a:gd name="connsiteX1434" fmla="*/ 489772 w 2782030"/>
              <a:gd name="connsiteY1434" fmla="*/ 472279 h 2683740"/>
              <a:gd name="connsiteX1435" fmla="*/ 1906171 w 2782030"/>
              <a:gd name="connsiteY1435" fmla="*/ 472200 h 2683740"/>
              <a:gd name="connsiteX1436" fmla="*/ 1921193 w 2782030"/>
              <a:gd name="connsiteY1436" fmla="*/ 478467 h 2683740"/>
              <a:gd name="connsiteX1437" fmla="*/ 1921193 w 2782030"/>
              <a:gd name="connsiteY1437" fmla="*/ 479726 h 2683740"/>
              <a:gd name="connsiteX1438" fmla="*/ 1913189 w 2782030"/>
              <a:gd name="connsiteY1438" fmla="*/ 475515 h 2683740"/>
              <a:gd name="connsiteX1439" fmla="*/ 1880750 w 2782030"/>
              <a:gd name="connsiteY1439" fmla="*/ 461596 h 2683740"/>
              <a:gd name="connsiteX1440" fmla="*/ 1890862 w 2782030"/>
              <a:gd name="connsiteY1440" fmla="*/ 464971 h 2683740"/>
              <a:gd name="connsiteX1441" fmla="*/ 1906171 w 2782030"/>
              <a:gd name="connsiteY1441" fmla="*/ 472200 h 2683740"/>
              <a:gd name="connsiteX1442" fmla="*/ 1840308 w 2782030"/>
              <a:gd name="connsiteY1442" fmla="*/ 448100 h 2683740"/>
              <a:gd name="connsiteX1443" fmla="*/ 1850420 w 2782030"/>
              <a:gd name="connsiteY1443" fmla="*/ 454848 h 2683740"/>
              <a:gd name="connsiteX1444" fmla="*/ 1833568 w 2782030"/>
              <a:gd name="connsiteY1444" fmla="*/ 451475 h 2683740"/>
              <a:gd name="connsiteX1445" fmla="*/ 1840308 w 2782030"/>
              <a:gd name="connsiteY1445" fmla="*/ 448100 h 2683740"/>
              <a:gd name="connsiteX1446" fmla="*/ 1677402 w 2782030"/>
              <a:gd name="connsiteY1446" fmla="*/ 398915 h 2683740"/>
              <a:gd name="connsiteX1447" fmla="*/ 1681338 w 2782030"/>
              <a:gd name="connsiteY1447" fmla="*/ 400281 h 2683740"/>
              <a:gd name="connsiteX1448" fmla="*/ 1689210 w 2782030"/>
              <a:gd name="connsiteY1448" fmla="*/ 404185 h 2683740"/>
              <a:gd name="connsiteX1449" fmla="*/ 1682213 w 2782030"/>
              <a:gd name="connsiteY1449" fmla="*/ 401062 h 2683740"/>
              <a:gd name="connsiteX1450" fmla="*/ 1678714 w 2782030"/>
              <a:gd name="connsiteY1450" fmla="*/ 401062 h 2683740"/>
              <a:gd name="connsiteX1451" fmla="*/ 1677402 w 2782030"/>
              <a:gd name="connsiteY1451" fmla="*/ 398915 h 2683740"/>
              <a:gd name="connsiteX1452" fmla="*/ 1665053 w 2782030"/>
              <a:gd name="connsiteY1452" fmla="*/ 394815 h 2683740"/>
              <a:gd name="connsiteX1453" fmla="*/ 1661722 w 2782030"/>
              <a:gd name="connsiteY1453" fmla="*/ 398563 h 2683740"/>
              <a:gd name="connsiteX1454" fmla="*/ 1665053 w 2782030"/>
              <a:gd name="connsiteY1454" fmla="*/ 394815 h 2683740"/>
              <a:gd name="connsiteX1455" fmla="*/ 2126504 w 2782030"/>
              <a:gd name="connsiteY1455" fmla="*/ 377322 h 2683740"/>
              <a:gd name="connsiteX1456" fmla="*/ 2148995 w 2782030"/>
              <a:gd name="connsiteY1456" fmla="*/ 392315 h 2683740"/>
              <a:gd name="connsiteX1457" fmla="*/ 2137749 w 2782030"/>
              <a:gd name="connsiteY1457" fmla="*/ 388567 h 2683740"/>
              <a:gd name="connsiteX1458" fmla="*/ 2126504 w 2782030"/>
              <a:gd name="connsiteY1458" fmla="*/ 377322 h 2683740"/>
              <a:gd name="connsiteX1459" fmla="*/ 1604248 w 2782030"/>
              <a:gd name="connsiteY1459" fmla="*/ 377322 h 2683740"/>
              <a:gd name="connsiteX1460" fmla="*/ 1611744 w 2782030"/>
              <a:gd name="connsiteY1460" fmla="*/ 381070 h 2683740"/>
              <a:gd name="connsiteX1461" fmla="*/ 1611744 w 2782030"/>
              <a:gd name="connsiteY1461" fmla="*/ 384820 h 2683740"/>
              <a:gd name="connsiteX1462" fmla="*/ 1604248 w 2782030"/>
              <a:gd name="connsiteY1462" fmla="*/ 377322 h 2683740"/>
              <a:gd name="connsiteX1463" fmla="*/ 577230 w 2782030"/>
              <a:gd name="connsiteY1463" fmla="*/ 374824 h 2683740"/>
              <a:gd name="connsiteX1464" fmla="*/ 565985 w 2782030"/>
              <a:gd name="connsiteY1464" fmla="*/ 384820 h 2683740"/>
              <a:gd name="connsiteX1465" fmla="*/ 577230 w 2782030"/>
              <a:gd name="connsiteY1465" fmla="*/ 374824 h 2683740"/>
              <a:gd name="connsiteX1466" fmla="*/ 1597655 w 2782030"/>
              <a:gd name="connsiteY1466" fmla="*/ 370494 h 2683740"/>
              <a:gd name="connsiteX1467" fmla="*/ 1584173 w 2782030"/>
              <a:gd name="connsiteY1467" fmla="*/ 373867 h 2683740"/>
              <a:gd name="connsiteX1468" fmla="*/ 1583752 w 2782030"/>
              <a:gd name="connsiteY1468" fmla="*/ 371759 h 2683740"/>
              <a:gd name="connsiteX1469" fmla="*/ 1581594 w 2782030"/>
              <a:gd name="connsiteY1469" fmla="*/ 375770 h 2683740"/>
              <a:gd name="connsiteX1470" fmla="*/ 1621420 w 2782030"/>
              <a:gd name="connsiteY1470" fmla="*/ 388377 h 2683740"/>
              <a:gd name="connsiteX1471" fmla="*/ 1624741 w 2782030"/>
              <a:gd name="connsiteY1471" fmla="*/ 384820 h 2683740"/>
              <a:gd name="connsiteX1472" fmla="*/ 1629114 w 2782030"/>
              <a:gd name="connsiteY1472" fmla="*/ 387162 h 2683740"/>
              <a:gd name="connsiteX1473" fmla="*/ 1628527 w 2782030"/>
              <a:gd name="connsiteY1473" fmla="*/ 390626 h 2683740"/>
              <a:gd name="connsiteX1474" fmla="*/ 1682152 w 2782030"/>
              <a:gd name="connsiteY1474" fmla="*/ 407599 h 2683740"/>
              <a:gd name="connsiteX1475" fmla="*/ 1681713 w 2782030"/>
              <a:gd name="connsiteY1475" fmla="*/ 407310 h 2683740"/>
              <a:gd name="connsiteX1476" fmla="*/ 1699205 w 2782030"/>
              <a:gd name="connsiteY1476" fmla="*/ 411058 h 2683740"/>
              <a:gd name="connsiteX1477" fmla="*/ 1697808 w 2782030"/>
              <a:gd name="connsiteY1477" fmla="*/ 412554 h 2683740"/>
              <a:gd name="connsiteX1478" fmla="*/ 1702739 w 2782030"/>
              <a:gd name="connsiteY1478" fmla="*/ 414116 h 2683740"/>
              <a:gd name="connsiteX1479" fmla="*/ 1705451 w 2782030"/>
              <a:gd name="connsiteY1479" fmla="*/ 412307 h 2683740"/>
              <a:gd name="connsiteX1480" fmla="*/ 1716696 w 2782030"/>
              <a:gd name="connsiteY1480" fmla="*/ 414807 h 2683740"/>
              <a:gd name="connsiteX1481" fmla="*/ 1704922 w 2782030"/>
              <a:gd name="connsiteY1481" fmla="*/ 414807 h 2683740"/>
              <a:gd name="connsiteX1482" fmla="*/ 1770279 w 2782030"/>
              <a:gd name="connsiteY1482" fmla="*/ 435495 h 2683740"/>
              <a:gd name="connsiteX1483" fmla="*/ 1800619 w 2782030"/>
              <a:gd name="connsiteY1483" fmla="*/ 452569 h 2683740"/>
              <a:gd name="connsiteX1484" fmla="*/ 1816971 w 2782030"/>
              <a:gd name="connsiteY1484" fmla="*/ 460549 h 2683740"/>
              <a:gd name="connsiteX1485" fmla="*/ 1817481 w 2782030"/>
              <a:gd name="connsiteY1485" fmla="*/ 459784 h 2683740"/>
              <a:gd name="connsiteX1486" fmla="*/ 1824145 w 2782030"/>
              <a:gd name="connsiteY1486" fmla="*/ 462282 h 2683740"/>
              <a:gd name="connsiteX1487" fmla="*/ 1821750 w 2782030"/>
              <a:gd name="connsiteY1487" fmla="*/ 462882 h 2683740"/>
              <a:gd name="connsiteX1488" fmla="*/ 1888627 w 2782030"/>
              <a:gd name="connsiteY1488" fmla="*/ 495523 h 2683740"/>
              <a:gd name="connsiteX1489" fmla="*/ 1903078 w 2782030"/>
              <a:gd name="connsiteY1489" fmla="*/ 497869 h 2683740"/>
              <a:gd name="connsiteX1490" fmla="*/ 1911082 w 2782030"/>
              <a:gd name="connsiteY1490" fmla="*/ 495339 h 2683740"/>
              <a:gd name="connsiteX1491" fmla="*/ 1917823 w 2782030"/>
              <a:gd name="connsiteY1491" fmla="*/ 498712 h 2683740"/>
              <a:gd name="connsiteX1492" fmla="*/ 1924563 w 2782030"/>
              <a:gd name="connsiteY1492" fmla="*/ 488590 h 2683740"/>
              <a:gd name="connsiteX1493" fmla="*/ 1907712 w 2782030"/>
              <a:gd name="connsiteY1493" fmla="*/ 478467 h 2683740"/>
              <a:gd name="connsiteX1494" fmla="*/ 1907712 w 2782030"/>
              <a:gd name="connsiteY1494" fmla="*/ 481842 h 2683740"/>
              <a:gd name="connsiteX1495" fmla="*/ 1904342 w 2782030"/>
              <a:gd name="connsiteY1495" fmla="*/ 475094 h 2683740"/>
              <a:gd name="connsiteX1496" fmla="*/ 1921193 w 2782030"/>
              <a:gd name="connsiteY1496" fmla="*/ 481842 h 2683740"/>
              <a:gd name="connsiteX1497" fmla="*/ 1921193 w 2782030"/>
              <a:gd name="connsiteY1497" fmla="*/ 479726 h 2683740"/>
              <a:gd name="connsiteX1498" fmla="*/ 1938045 w 2782030"/>
              <a:gd name="connsiteY1498" fmla="*/ 488590 h 2683740"/>
              <a:gd name="connsiteX1499" fmla="*/ 1907712 w 2782030"/>
              <a:gd name="connsiteY1499" fmla="*/ 464971 h 2683740"/>
              <a:gd name="connsiteX1500" fmla="*/ 1863900 w 2782030"/>
              <a:gd name="connsiteY1500" fmla="*/ 448100 h 2683740"/>
              <a:gd name="connsiteX1501" fmla="*/ 1870640 w 2782030"/>
              <a:gd name="connsiteY1501" fmla="*/ 451475 h 2683740"/>
              <a:gd name="connsiteX1502" fmla="*/ 1850420 w 2782030"/>
              <a:gd name="connsiteY1502" fmla="*/ 444725 h 2683740"/>
              <a:gd name="connsiteX1503" fmla="*/ 1853790 w 2782030"/>
              <a:gd name="connsiteY1503" fmla="*/ 448100 h 2683740"/>
              <a:gd name="connsiteX1504" fmla="*/ 1833568 w 2782030"/>
              <a:gd name="connsiteY1504" fmla="*/ 434602 h 2683740"/>
              <a:gd name="connsiteX1505" fmla="*/ 1833544 w 2782030"/>
              <a:gd name="connsiteY1505" fmla="*/ 434615 h 2683740"/>
              <a:gd name="connsiteX1506" fmla="*/ 1833642 w 2782030"/>
              <a:gd name="connsiteY1506" fmla="*/ 434798 h 2683740"/>
              <a:gd name="connsiteX1507" fmla="*/ 1833520 w 2782030"/>
              <a:gd name="connsiteY1507" fmla="*/ 434628 h 2683740"/>
              <a:gd name="connsiteX1508" fmla="*/ 1829524 w 2782030"/>
              <a:gd name="connsiteY1508" fmla="*/ 436628 h 2683740"/>
              <a:gd name="connsiteX1509" fmla="*/ 1820087 w 2782030"/>
              <a:gd name="connsiteY1509" fmla="*/ 431229 h 2683740"/>
              <a:gd name="connsiteX1510" fmla="*/ 1829355 w 2782030"/>
              <a:gd name="connsiteY1510" fmla="*/ 436712 h 2683740"/>
              <a:gd name="connsiteX1511" fmla="*/ 1829524 w 2782030"/>
              <a:gd name="connsiteY1511" fmla="*/ 436628 h 2683740"/>
              <a:gd name="connsiteX1512" fmla="*/ 1843679 w 2782030"/>
              <a:gd name="connsiteY1512" fmla="*/ 444725 h 2683740"/>
              <a:gd name="connsiteX1513" fmla="*/ 1870640 w 2782030"/>
              <a:gd name="connsiteY1513" fmla="*/ 454848 h 2683740"/>
              <a:gd name="connsiteX1514" fmla="*/ 1877380 w 2782030"/>
              <a:gd name="connsiteY1514" fmla="*/ 464971 h 2683740"/>
              <a:gd name="connsiteX1515" fmla="*/ 1853790 w 2782030"/>
              <a:gd name="connsiteY1515" fmla="*/ 451475 h 2683740"/>
              <a:gd name="connsiteX1516" fmla="*/ 1867270 w 2782030"/>
              <a:gd name="connsiteY1516" fmla="*/ 468346 h 2683740"/>
              <a:gd name="connsiteX1517" fmla="*/ 1847049 w 2782030"/>
              <a:gd name="connsiteY1517" fmla="*/ 448100 h 2683740"/>
              <a:gd name="connsiteX1518" fmla="*/ 1840308 w 2782030"/>
              <a:gd name="connsiteY1518" fmla="*/ 448100 h 2683740"/>
              <a:gd name="connsiteX1519" fmla="*/ 1803237 w 2782030"/>
              <a:gd name="connsiteY1519" fmla="*/ 431229 h 2683740"/>
              <a:gd name="connsiteX1520" fmla="*/ 1816717 w 2782030"/>
              <a:gd name="connsiteY1520" fmla="*/ 441352 h 2683740"/>
              <a:gd name="connsiteX1521" fmla="*/ 1796495 w 2782030"/>
              <a:gd name="connsiteY1521" fmla="*/ 431229 h 2683740"/>
              <a:gd name="connsiteX1522" fmla="*/ 1769535 w 2782030"/>
              <a:gd name="connsiteY1522" fmla="*/ 421106 h 2683740"/>
              <a:gd name="connsiteX1523" fmla="*/ 1779645 w 2782030"/>
              <a:gd name="connsiteY1523" fmla="*/ 427854 h 2683740"/>
              <a:gd name="connsiteX1524" fmla="*/ 1742572 w 2782030"/>
              <a:gd name="connsiteY1524" fmla="*/ 417732 h 2683740"/>
              <a:gd name="connsiteX1525" fmla="*/ 1739202 w 2782030"/>
              <a:gd name="connsiteY1525" fmla="*/ 421106 h 2683740"/>
              <a:gd name="connsiteX1526" fmla="*/ 1718982 w 2782030"/>
              <a:gd name="connsiteY1526" fmla="*/ 414358 h 2683740"/>
              <a:gd name="connsiteX1527" fmla="*/ 1735832 w 2782030"/>
              <a:gd name="connsiteY1527" fmla="*/ 410984 h 2683740"/>
              <a:gd name="connsiteX1528" fmla="*/ 1715612 w 2782030"/>
              <a:gd name="connsiteY1528" fmla="*/ 404235 h 2683740"/>
              <a:gd name="connsiteX1529" fmla="*/ 1715612 w 2782030"/>
              <a:gd name="connsiteY1529" fmla="*/ 407610 h 2683740"/>
              <a:gd name="connsiteX1530" fmla="*/ 1692020 w 2782030"/>
              <a:gd name="connsiteY1530" fmla="*/ 400861 h 2683740"/>
              <a:gd name="connsiteX1531" fmla="*/ 1705500 w 2782030"/>
              <a:gd name="connsiteY1531" fmla="*/ 404235 h 2683740"/>
              <a:gd name="connsiteX1532" fmla="*/ 1695390 w 2782030"/>
              <a:gd name="connsiteY1532" fmla="*/ 397488 h 2683740"/>
              <a:gd name="connsiteX1533" fmla="*/ 1681910 w 2782030"/>
              <a:gd name="connsiteY1533" fmla="*/ 394113 h 2683740"/>
              <a:gd name="connsiteX1534" fmla="*/ 1678539 w 2782030"/>
              <a:gd name="connsiteY1534" fmla="*/ 390738 h 2683740"/>
              <a:gd name="connsiteX1535" fmla="*/ 1668428 w 2782030"/>
              <a:gd name="connsiteY1535" fmla="*/ 387365 h 2683740"/>
              <a:gd name="connsiteX1536" fmla="*/ 1668428 w 2782030"/>
              <a:gd name="connsiteY1536" fmla="*/ 394113 h 2683740"/>
              <a:gd name="connsiteX1537" fmla="*/ 1651165 w 2782030"/>
              <a:gd name="connsiteY1537" fmla="*/ 388352 h 2683740"/>
              <a:gd name="connsiteX1538" fmla="*/ 1661724 w 2782030"/>
              <a:gd name="connsiteY1538" fmla="*/ 393982 h 2683740"/>
              <a:gd name="connsiteX1539" fmla="*/ 1658599 w 2782030"/>
              <a:gd name="connsiteY1539" fmla="*/ 393982 h 2683740"/>
              <a:gd name="connsiteX1540" fmla="*/ 1650252 w 2782030"/>
              <a:gd name="connsiteY1540" fmla="*/ 388048 h 2683740"/>
              <a:gd name="connsiteX1541" fmla="*/ 1638097 w 2782030"/>
              <a:gd name="connsiteY1541" fmla="*/ 383990 h 2683740"/>
              <a:gd name="connsiteX1542" fmla="*/ 1641467 w 2782030"/>
              <a:gd name="connsiteY1542" fmla="*/ 380617 h 2683740"/>
              <a:gd name="connsiteX1543" fmla="*/ 1627985 w 2782030"/>
              <a:gd name="connsiteY1543" fmla="*/ 377242 h 2683740"/>
              <a:gd name="connsiteX1544" fmla="*/ 1611135 w 2782030"/>
              <a:gd name="connsiteY1544" fmla="*/ 377242 h 2683740"/>
              <a:gd name="connsiteX1545" fmla="*/ 1604395 w 2782030"/>
              <a:gd name="connsiteY1545" fmla="*/ 370494 h 2683740"/>
              <a:gd name="connsiteX1546" fmla="*/ 1597655 w 2782030"/>
              <a:gd name="connsiteY1546" fmla="*/ 373867 h 2683740"/>
              <a:gd name="connsiteX1547" fmla="*/ 1597655 w 2782030"/>
              <a:gd name="connsiteY1547" fmla="*/ 370494 h 2683740"/>
              <a:gd name="connsiteX1548" fmla="*/ 1570692 w 2782030"/>
              <a:gd name="connsiteY1548" fmla="*/ 370494 h 2683740"/>
              <a:gd name="connsiteX1549" fmla="*/ 1567744 w 2782030"/>
              <a:gd name="connsiteY1549" fmla="*/ 373447 h 2683740"/>
              <a:gd name="connsiteX1550" fmla="*/ 1567359 w 2782030"/>
              <a:gd name="connsiteY1550" fmla="*/ 373833 h 2683740"/>
              <a:gd name="connsiteX1551" fmla="*/ 1575832 w 2782030"/>
              <a:gd name="connsiteY1551" fmla="*/ 374763 h 2683740"/>
              <a:gd name="connsiteX1552" fmla="*/ 1576170 w 2782030"/>
              <a:gd name="connsiteY1552" fmla="*/ 374289 h 2683740"/>
              <a:gd name="connsiteX1553" fmla="*/ 1580803 w 2782030"/>
              <a:gd name="connsiteY1553" fmla="*/ 373867 h 2683740"/>
              <a:gd name="connsiteX1554" fmla="*/ 1570692 w 2782030"/>
              <a:gd name="connsiteY1554" fmla="*/ 370494 h 2683740"/>
              <a:gd name="connsiteX1555" fmla="*/ 2047189 w 2782030"/>
              <a:gd name="connsiteY1555" fmla="*/ 365844 h 2683740"/>
              <a:gd name="connsiteX1556" fmla="*/ 2056536 w 2782030"/>
              <a:gd name="connsiteY1556" fmla="*/ 366828 h 2683740"/>
              <a:gd name="connsiteX1557" fmla="*/ 2074028 w 2782030"/>
              <a:gd name="connsiteY1557" fmla="*/ 373825 h 2683740"/>
              <a:gd name="connsiteX1558" fmla="*/ 2063532 w 2782030"/>
              <a:gd name="connsiteY1558" fmla="*/ 373825 h 2683740"/>
              <a:gd name="connsiteX1559" fmla="*/ 2049539 w 2782030"/>
              <a:gd name="connsiteY1559" fmla="*/ 370327 h 2683740"/>
              <a:gd name="connsiteX1560" fmla="*/ 2047189 w 2782030"/>
              <a:gd name="connsiteY1560" fmla="*/ 365844 h 2683740"/>
              <a:gd name="connsiteX1561" fmla="*/ 662066 w 2782030"/>
              <a:gd name="connsiteY1561" fmla="*/ 362642 h 2683740"/>
              <a:gd name="connsiteX1562" fmla="*/ 661191 w 2782030"/>
              <a:gd name="connsiteY1562" fmla="*/ 367327 h 2683740"/>
              <a:gd name="connsiteX1563" fmla="*/ 650695 w 2782030"/>
              <a:gd name="connsiteY1563" fmla="*/ 374824 h 2683740"/>
              <a:gd name="connsiteX1564" fmla="*/ 657694 w 2782030"/>
              <a:gd name="connsiteY1564" fmla="*/ 363579 h 2683740"/>
              <a:gd name="connsiteX1565" fmla="*/ 662066 w 2782030"/>
              <a:gd name="connsiteY1565" fmla="*/ 362642 h 2683740"/>
              <a:gd name="connsiteX1566" fmla="*/ 1449365 w 2782030"/>
              <a:gd name="connsiteY1566" fmla="*/ 360371 h 2683740"/>
              <a:gd name="connsiteX1567" fmla="*/ 1448641 w 2782030"/>
              <a:gd name="connsiteY1567" fmla="*/ 360785 h 2683740"/>
              <a:gd name="connsiteX1568" fmla="*/ 1452326 w 2782030"/>
              <a:gd name="connsiteY1568" fmla="*/ 361191 h 2683740"/>
              <a:gd name="connsiteX1569" fmla="*/ 1452735 w 2782030"/>
              <a:gd name="connsiteY1569" fmla="*/ 360371 h 2683740"/>
              <a:gd name="connsiteX1570" fmla="*/ 1449365 w 2782030"/>
              <a:gd name="connsiteY1570" fmla="*/ 360371 h 2683740"/>
              <a:gd name="connsiteX1571" fmla="*/ 1544777 w 2782030"/>
              <a:gd name="connsiteY1571" fmla="*/ 359831 h 2683740"/>
              <a:gd name="connsiteX1572" fmla="*/ 1551275 w 2782030"/>
              <a:gd name="connsiteY1572" fmla="*/ 366494 h 2683740"/>
              <a:gd name="connsiteX1573" fmla="*/ 1561020 w 2782030"/>
              <a:gd name="connsiteY1573" fmla="*/ 363163 h 2683740"/>
              <a:gd name="connsiteX1574" fmla="*/ 1561020 w 2782030"/>
              <a:gd name="connsiteY1574" fmla="*/ 369827 h 2683740"/>
              <a:gd name="connsiteX1575" fmla="*/ 1538279 w 2782030"/>
              <a:gd name="connsiteY1575" fmla="*/ 366494 h 2683740"/>
              <a:gd name="connsiteX1576" fmla="*/ 1544777 w 2782030"/>
              <a:gd name="connsiteY1576" fmla="*/ 366494 h 2683740"/>
              <a:gd name="connsiteX1577" fmla="*/ 1535032 w 2782030"/>
              <a:gd name="connsiteY1577" fmla="*/ 363163 h 2683740"/>
              <a:gd name="connsiteX1578" fmla="*/ 1544777 w 2782030"/>
              <a:gd name="connsiteY1578" fmla="*/ 359831 h 2683740"/>
              <a:gd name="connsiteX1579" fmla="*/ 1530784 w 2782030"/>
              <a:gd name="connsiteY1579" fmla="*/ 359831 h 2683740"/>
              <a:gd name="connsiteX1580" fmla="*/ 1523787 w 2782030"/>
              <a:gd name="connsiteY1580" fmla="*/ 363579 h 2683740"/>
              <a:gd name="connsiteX1581" fmla="*/ 1534283 w 2782030"/>
              <a:gd name="connsiteY1581" fmla="*/ 367329 h 2683740"/>
              <a:gd name="connsiteX1582" fmla="*/ 1520288 w 2782030"/>
              <a:gd name="connsiteY1582" fmla="*/ 367329 h 2683740"/>
              <a:gd name="connsiteX1583" fmla="*/ 1530784 w 2782030"/>
              <a:gd name="connsiteY1583" fmla="*/ 359831 h 2683740"/>
              <a:gd name="connsiteX1584" fmla="*/ 1529408 w 2782030"/>
              <a:gd name="connsiteY1584" fmla="*/ 357840 h 2683740"/>
              <a:gd name="connsiteX1585" fmla="*/ 1510029 w 2782030"/>
              <a:gd name="connsiteY1585" fmla="*/ 360371 h 2683740"/>
              <a:gd name="connsiteX1586" fmla="*/ 1513400 w 2782030"/>
              <a:gd name="connsiteY1586" fmla="*/ 360371 h 2683740"/>
              <a:gd name="connsiteX1587" fmla="*/ 1510029 w 2782030"/>
              <a:gd name="connsiteY1587" fmla="*/ 367119 h 2683740"/>
              <a:gd name="connsiteX1588" fmla="*/ 1503289 w 2782030"/>
              <a:gd name="connsiteY1588" fmla="*/ 360371 h 2683740"/>
              <a:gd name="connsiteX1589" fmla="*/ 1489807 w 2782030"/>
              <a:gd name="connsiteY1589" fmla="*/ 363746 h 2683740"/>
              <a:gd name="connsiteX1590" fmla="*/ 1456107 w 2782030"/>
              <a:gd name="connsiteY1590" fmla="*/ 360371 h 2683740"/>
              <a:gd name="connsiteX1591" fmla="*/ 1456758 w 2782030"/>
              <a:gd name="connsiteY1591" fmla="*/ 361678 h 2683740"/>
              <a:gd name="connsiteX1592" fmla="*/ 1564716 w 2782030"/>
              <a:gd name="connsiteY1592" fmla="*/ 373541 h 2683740"/>
              <a:gd name="connsiteX1593" fmla="*/ 1563952 w 2782030"/>
              <a:gd name="connsiteY1593" fmla="*/ 373447 h 2683740"/>
              <a:gd name="connsiteX1594" fmla="*/ 1560582 w 2782030"/>
              <a:gd name="connsiteY1594" fmla="*/ 370494 h 2683740"/>
              <a:gd name="connsiteX1595" fmla="*/ 1567322 w 2782030"/>
              <a:gd name="connsiteY1595" fmla="*/ 367119 h 2683740"/>
              <a:gd name="connsiteX1596" fmla="*/ 1580803 w 2782030"/>
              <a:gd name="connsiteY1596" fmla="*/ 370494 h 2683740"/>
              <a:gd name="connsiteX1597" fmla="*/ 1567322 w 2782030"/>
              <a:gd name="connsiteY1597" fmla="*/ 367119 h 2683740"/>
              <a:gd name="connsiteX1598" fmla="*/ 1553842 w 2782030"/>
              <a:gd name="connsiteY1598" fmla="*/ 360371 h 2683740"/>
              <a:gd name="connsiteX1599" fmla="*/ 1529408 w 2782030"/>
              <a:gd name="connsiteY1599" fmla="*/ 357840 h 2683740"/>
              <a:gd name="connsiteX1600" fmla="*/ 2027175 w 2782030"/>
              <a:gd name="connsiteY1600" fmla="*/ 357332 h 2683740"/>
              <a:gd name="connsiteX1601" fmla="*/ 2036547 w 2782030"/>
              <a:gd name="connsiteY1601" fmla="*/ 363995 h 2683740"/>
              <a:gd name="connsiteX1602" fmla="*/ 2036547 w 2782030"/>
              <a:gd name="connsiteY1602" fmla="*/ 367327 h 2683740"/>
              <a:gd name="connsiteX1603" fmla="*/ 2027175 w 2782030"/>
              <a:gd name="connsiteY1603" fmla="*/ 357332 h 2683740"/>
              <a:gd name="connsiteX1604" fmla="*/ 2062533 w 2782030"/>
              <a:gd name="connsiteY1604" fmla="*/ 354834 h 2683740"/>
              <a:gd name="connsiteX1605" fmla="*/ 2076528 w 2782030"/>
              <a:gd name="connsiteY1605" fmla="*/ 361496 h 2683740"/>
              <a:gd name="connsiteX1606" fmla="*/ 2062533 w 2782030"/>
              <a:gd name="connsiteY1606" fmla="*/ 354834 h 2683740"/>
              <a:gd name="connsiteX1607" fmla="*/ 2171483 w 2782030"/>
              <a:gd name="connsiteY1607" fmla="*/ 334843 h 2683740"/>
              <a:gd name="connsiteX1608" fmla="*/ 2191474 w 2782030"/>
              <a:gd name="connsiteY1608" fmla="*/ 344213 h 2683740"/>
              <a:gd name="connsiteX1609" fmla="*/ 2171483 w 2782030"/>
              <a:gd name="connsiteY1609" fmla="*/ 334843 h 2683740"/>
              <a:gd name="connsiteX1610" fmla="*/ 767148 w 2782030"/>
              <a:gd name="connsiteY1610" fmla="*/ 320281 h 2683740"/>
              <a:gd name="connsiteX1611" fmla="*/ 761845 w 2782030"/>
              <a:gd name="connsiteY1611" fmla="*/ 323255 h 2683740"/>
              <a:gd name="connsiteX1612" fmla="*/ 766901 w 2782030"/>
              <a:gd name="connsiteY1612" fmla="*/ 320303 h 2683740"/>
              <a:gd name="connsiteX1613" fmla="*/ 2024052 w 2782030"/>
              <a:gd name="connsiteY1613" fmla="*/ 310763 h 2683740"/>
              <a:gd name="connsiteX1614" fmla="*/ 2037271 w 2782030"/>
              <a:gd name="connsiteY1614" fmla="*/ 317577 h 2683740"/>
              <a:gd name="connsiteX1615" fmla="*/ 2063710 w 2782030"/>
              <a:gd name="connsiteY1615" fmla="*/ 331207 h 2683740"/>
              <a:gd name="connsiteX1616" fmla="*/ 2060405 w 2782030"/>
              <a:gd name="connsiteY1616" fmla="*/ 334615 h 2683740"/>
              <a:gd name="connsiteX1617" fmla="*/ 2126504 w 2782030"/>
              <a:gd name="connsiteY1617" fmla="*/ 382320 h 2683740"/>
              <a:gd name="connsiteX1618" fmla="*/ 2103369 w 2782030"/>
              <a:gd name="connsiteY1618" fmla="*/ 368690 h 2683740"/>
              <a:gd name="connsiteX1619" fmla="*/ 2076931 w 2782030"/>
              <a:gd name="connsiteY1619" fmla="*/ 348245 h 2683740"/>
              <a:gd name="connsiteX1620" fmla="*/ 2024052 w 2782030"/>
              <a:gd name="connsiteY1620" fmla="*/ 310763 h 2683740"/>
              <a:gd name="connsiteX1621" fmla="*/ 690329 w 2782030"/>
              <a:gd name="connsiteY1621" fmla="*/ 287535 h 2683740"/>
              <a:gd name="connsiteX1622" fmla="*/ 691283 w 2782030"/>
              <a:gd name="connsiteY1622" fmla="*/ 290091 h 2683740"/>
              <a:gd name="connsiteX1623" fmla="*/ 681109 w 2782030"/>
              <a:gd name="connsiteY1623" fmla="*/ 300314 h 2683740"/>
              <a:gd name="connsiteX1624" fmla="*/ 660761 w 2782030"/>
              <a:gd name="connsiteY1624" fmla="*/ 313944 h 2683740"/>
              <a:gd name="connsiteX1625" fmla="*/ 657371 w 2782030"/>
              <a:gd name="connsiteY1625" fmla="*/ 313944 h 2683740"/>
              <a:gd name="connsiteX1626" fmla="*/ 599719 w 2782030"/>
              <a:gd name="connsiteY1626" fmla="*/ 354834 h 2683740"/>
              <a:gd name="connsiteX1627" fmla="*/ 657371 w 2782030"/>
              <a:gd name="connsiteY1627" fmla="*/ 307128 h 2683740"/>
              <a:gd name="connsiteX1628" fmla="*/ 660761 w 2782030"/>
              <a:gd name="connsiteY1628" fmla="*/ 310536 h 2683740"/>
              <a:gd name="connsiteX1629" fmla="*/ 690329 w 2782030"/>
              <a:gd name="connsiteY1629" fmla="*/ 287535 h 2683740"/>
              <a:gd name="connsiteX1630" fmla="*/ 808195 w 2782030"/>
              <a:gd name="connsiteY1630" fmla="*/ 282368 h 2683740"/>
              <a:gd name="connsiteX1631" fmla="*/ 792130 w 2782030"/>
              <a:gd name="connsiteY1631" fmla="*/ 297361 h 2683740"/>
              <a:gd name="connsiteX1632" fmla="*/ 798555 w 2782030"/>
              <a:gd name="connsiteY1632" fmla="*/ 289864 h 2683740"/>
              <a:gd name="connsiteX1633" fmla="*/ 795342 w 2782030"/>
              <a:gd name="connsiteY1633" fmla="*/ 289864 h 2683740"/>
              <a:gd name="connsiteX1634" fmla="*/ 808195 w 2782030"/>
              <a:gd name="connsiteY1634" fmla="*/ 282368 h 2683740"/>
              <a:gd name="connsiteX1635" fmla="*/ 1844136 w 2782030"/>
              <a:gd name="connsiteY1635" fmla="*/ 279869 h 2683740"/>
              <a:gd name="connsiteX1636" fmla="*/ 1857462 w 2782030"/>
              <a:gd name="connsiteY1636" fmla="*/ 282992 h 2683740"/>
              <a:gd name="connsiteX1637" fmla="*/ 1864127 w 2782030"/>
              <a:gd name="connsiteY1637" fmla="*/ 289239 h 2683740"/>
              <a:gd name="connsiteX1638" fmla="*/ 1854131 w 2782030"/>
              <a:gd name="connsiteY1638" fmla="*/ 286116 h 2683740"/>
              <a:gd name="connsiteX1639" fmla="*/ 1844136 w 2782030"/>
              <a:gd name="connsiteY1639" fmla="*/ 279869 h 2683740"/>
              <a:gd name="connsiteX1640" fmla="*/ 1849966 w 2782030"/>
              <a:gd name="connsiteY1640" fmla="*/ 272371 h 2683740"/>
              <a:gd name="connsiteX1641" fmla="*/ 1866626 w 2782030"/>
              <a:gd name="connsiteY1641" fmla="*/ 276119 h 2683740"/>
              <a:gd name="connsiteX1642" fmla="*/ 1846636 w 2782030"/>
              <a:gd name="connsiteY1642" fmla="*/ 276119 h 2683740"/>
              <a:gd name="connsiteX1643" fmla="*/ 1849966 w 2782030"/>
              <a:gd name="connsiteY1643" fmla="*/ 272371 h 2683740"/>
              <a:gd name="connsiteX1644" fmla="*/ 741305 w 2782030"/>
              <a:gd name="connsiteY1644" fmla="*/ 272371 h 2683740"/>
              <a:gd name="connsiteX1645" fmla="*/ 714517 w 2782030"/>
              <a:gd name="connsiteY1645" fmla="*/ 286031 h 2683740"/>
              <a:gd name="connsiteX1646" fmla="*/ 583927 w 2782030"/>
              <a:gd name="connsiteY1646" fmla="*/ 374824 h 2683740"/>
              <a:gd name="connsiteX1647" fmla="*/ 577230 w 2782030"/>
              <a:gd name="connsiteY1647" fmla="*/ 371408 h 2683740"/>
              <a:gd name="connsiteX1648" fmla="*/ 714517 w 2782030"/>
              <a:gd name="connsiteY1648" fmla="*/ 282617 h 2683740"/>
              <a:gd name="connsiteX1649" fmla="*/ 741305 w 2782030"/>
              <a:gd name="connsiteY1649" fmla="*/ 272371 h 2683740"/>
              <a:gd name="connsiteX1650" fmla="*/ 839607 w 2782030"/>
              <a:gd name="connsiteY1650" fmla="*/ 269873 h 2683740"/>
              <a:gd name="connsiteX1651" fmla="*/ 832944 w 2782030"/>
              <a:gd name="connsiteY1651" fmla="*/ 276536 h 2683740"/>
              <a:gd name="connsiteX1652" fmla="*/ 826279 w 2782030"/>
              <a:gd name="connsiteY1652" fmla="*/ 276954 h 2683740"/>
              <a:gd name="connsiteX1653" fmla="*/ 819616 w 2782030"/>
              <a:gd name="connsiteY1653" fmla="*/ 279869 h 2683740"/>
              <a:gd name="connsiteX1654" fmla="*/ 839607 w 2782030"/>
              <a:gd name="connsiteY1654" fmla="*/ 269873 h 2683740"/>
              <a:gd name="connsiteX1655" fmla="*/ 1837353 w 2782030"/>
              <a:gd name="connsiteY1655" fmla="*/ 267374 h 2683740"/>
              <a:gd name="connsiteX1656" fmla="*/ 1840923 w 2782030"/>
              <a:gd name="connsiteY1656" fmla="*/ 270706 h 2683740"/>
              <a:gd name="connsiteX1657" fmla="*/ 1844493 w 2782030"/>
              <a:gd name="connsiteY1657" fmla="*/ 270706 h 2683740"/>
              <a:gd name="connsiteX1658" fmla="*/ 1848063 w 2782030"/>
              <a:gd name="connsiteY1658" fmla="*/ 274037 h 2683740"/>
              <a:gd name="connsiteX1659" fmla="*/ 1837353 w 2782030"/>
              <a:gd name="connsiteY1659" fmla="*/ 267374 h 2683740"/>
              <a:gd name="connsiteX1660" fmla="*/ 1794161 w 2782030"/>
              <a:gd name="connsiteY1660" fmla="*/ 249883 h 2683740"/>
              <a:gd name="connsiteX1661" fmla="*/ 1810819 w 2782030"/>
              <a:gd name="connsiteY1661" fmla="*/ 253215 h 2683740"/>
              <a:gd name="connsiteX1662" fmla="*/ 1810819 w 2782030"/>
              <a:gd name="connsiteY1662" fmla="*/ 259878 h 2683740"/>
              <a:gd name="connsiteX1663" fmla="*/ 1797492 w 2782030"/>
              <a:gd name="connsiteY1663" fmla="*/ 253215 h 2683740"/>
              <a:gd name="connsiteX1664" fmla="*/ 1794161 w 2782030"/>
              <a:gd name="connsiteY1664" fmla="*/ 253215 h 2683740"/>
              <a:gd name="connsiteX1665" fmla="*/ 1794161 w 2782030"/>
              <a:gd name="connsiteY1665" fmla="*/ 249883 h 2683740"/>
              <a:gd name="connsiteX1666" fmla="*/ 1729190 w 2782030"/>
              <a:gd name="connsiteY1666" fmla="*/ 238499 h 2683740"/>
              <a:gd name="connsiteX1667" fmla="*/ 1759176 w 2782030"/>
              <a:gd name="connsiteY1667" fmla="*/ 245718 h 2683740"/>
              <a:gd name="connsiteX1668" fmla="*/ 1799157 w 2782030"/>
              <a:gd name="connsiteY1668" fmla="*/ 267375 h 2683740"/>
              <a:gd name="connsiteX1669" fmla="*/ 1762506 w 2782030"/>
              <a:gd name="connsiteY1669" fmla="*/ 252937 h 2683740"/>
              <a:gd name="connsiteX1670" fmla="*/ 1729190 w 2782030"/>
              <a:gd name="connsiteY1670" fmla="*/ 238499 h 2683740"/>
              <a:gd name="connsiteX1671" fmla="*/ 1706624 w 2782030"/>
              <a:gd name="connsiteY1671" fmla="*/ 231767 h 2683740"/>
              <a:gd name="connsiteX1672" fmla="*/ 1711700 w 2782030"/>
              <a:gd name="connsiteY1672" fmla="*/ 234890 h 2683740"/>
              <a:gd name="connsiteX1673" fmla="*/ 1699205 w 2782030"/>
              <a:gd name="connsiteY1673" fmla="*/ 232390 h 2683740"/>
              <a:gd name="connsiteX1674" fmla="*/ 1706624 w 2782030"/>
              <a:gd name="connsiteY1674" fmla="*/ 231767 h 2683740"/>
              <a:gd name="connsiteX1675" fmla="*/ 1686294 w 2782030"/>
              <a:gd name="connsiteY1675" fmla="*/ 225728 h 2683740"/>
              <a:gd name="connsiteX1676" fmla="*/ 1695873 w 2782030"/>
              <a:gd name="connsiteY1676" fmla="*/ 225729 h 2683740"/>
              <a:gd name="connsiteX1677" fmla="*/ 1699205 w 2782030"/>
              <a:gd name="connsiteY1677" fmla="*/ 232392 h 2683740"/>
              <a:gd name="connsiteX1678" fmla="*/ 1679215 w 2782030"/>
              <a:gd name="connsiteY1678" fmla="*/ 225729 h 2683740"/>
              <a:gd name="connsiteX1679" fmla="*/ 1686294 w 2782030"/>
              <a:gd name="connsiteY1679" fmla="*/ 225728 h 2683740"/>
              <a:gd name="connsiteX1680" fmla="*/ 1666658 w 2782030"/>
              <a:gd name="connsiteY1680" fmla="*/ 221458 h 2683740"/>
              <a:gd name="connsiteX1681" fmla="*/ 1676717 w 2782030"/>
              <a:gd name="connsiteY1681" fmla="*/ 222395 h 2683740"/>
              <a:gd name="connsiteX1682" fmla="*/ 1659224 w 2782030"/>
              <a:gd name="connsiteY1682" fmla="*/ 222395 h 2683740"/>
              <a:gd name="connsiteX1683" fmla="*/ 1666658 w 2782030"/>
              <a:gd name="connsiteY1683" fmla="*/ 221458 h 2683740"/>
              <a:gd name="connsiteX1684" fmla="*/ 1092052 w 2782030"/>
              <a:gd name="connsiteY1684" fmla="*/ 205841 h 2683740"/>
              <a:gd name="connsiteX1685" fmla="*/ 1095987 w 2782030"/>
              <a:gd name="connsiteY1685" fmla="*/ 208652 h 2683740"/>
              <a:gd name="connsiteX1686" fmla="*/ 1081994 w 2782030"/>
              <a:gd name="connsiteY1686" fmla="*/ 212401 h 2683740"/>
              <a:gd name="connsiteX1687" fmla="*/ 1088991 w 2782030"/>
              <a:gd name="connsiteY1687" fmla="*/ 208652 h 2683740"/>
              <a:gd name="connsiteX1688" fmla="*/ 1085491 w 2782030"/>
              <a:gd name="connsiteY1688" fmla="*/ 208652 h 2683740"/>
              <a:gd name="connsiteX1689" fmla="*/ 1092052 w 2782030"/>
              <a:gd name="connsiteY1689" fmla="*/ 205841 h 2683740"/>
              <a:gd name="connsiteX1690" fmla="*/ 1612578 w 2782030"/>
              <a:gd name="connsiteY1690" fmla="*/ 205527 h 2683740"/>
              <a:gd name="connsiteX1691" fmla="*/ 1639232 w 2782030"/>
              <a:gd name="connsiteY1691" fmla="*/ 214899 h 2683740"/>
              <a:gd name="connsiteX1692" fmla="*/ 1599251 w 2782030"/>
              <a:gd name="connsiteY1692" fmla="*/ 208652 h 2683740"/>
              <a:gd name="connsiteX1693" fmla="*/ 1612578 w 2782030"/>
              <a:gd name="connsiteY1693" fmla="*/ 205527 h 2683740"/>
              <a:gd name="connsiteX1694" fmla="*/ 1555105 w 2782030"/>
              <a:gd name="connsiteY1694" fmla="*/ 197096 h 2683740"/>
              <a:gd name="connsiteX1695" fmla="*/ 1558437 w 2782030"/>
              <a:gd name="connsiteY1695" fmla="*/ 198408 h 2683740"/>
              <a:gd name="connsiteX1696" fmla="*/ 1578427 w 2782030"/>
              <a:gd name="connsiteY1696" fmla="*/ 201905 h 2683740"/>
              <a:gd name="connsiteX1697" fmla="*/ 1581760 w 2782030"/>
              <a:gd name="connsiteY1697" fmla="*/ 205405 h 2683740"/>
              <a:gd name="connsiteX1698" fmla="*/ 1585092 w 2782030"/>
              <a:gd name="connsiteY1698" fmla="*/ 201905 h 2683740"/>
              <a:gd name="connsiteX1699" fmla="*/ 1591755 w 2782030"/>
              <a:gd name="connsiteY1699" fmla="*/ 208902 h 2683740"/>
              <a:gd name="connsiteX1700" fmla="*/ 1581760 w 2782030"/>
              <a:gd name="connsiteY1700" fmla="*/ 208902 h 2683740"/>
              <a:gd name="connsiteX1701" fmla="*/ 1575097 w 2782030"/>
              <a:gd name="connsiteY1701" fmla="*/ 201905 h 2683740"/>
              <a:gd name="connsiteX1702" fmla="*/ 1558437 w 2782030"/>
              <a:gd name="connsiteY1702" fmla="*/ 201905 h 2683740"/>
              <a:gd name="connsiteX1703" fmla="*/ 1551774 w 2782030"/>
              <a:gd name="connsiteY1703" fmla="*/ 198408 h 2683740"/>
              <a:gd name="connsiteX1704" fmla="*/ 1555105 w 2782030"/>
              <a:gd name="connsiteY1704" fmla="*/ 197096 h 2683740"/>
              <a:gd name="connsiteX1705" fmla="*/ 1139466 w 2782030"/>
              <a:gd name="connsiteY1705" fmla="*/ 192409 h 2683740"/>
              <a:gd name="connsiteX1706" fmla="*/ 1133220 w 2782030"/>
              <a:gd name="connsiteY1706" fmla="*/ 201779 h 2683740"/>
              <a:gd name="connsiteX1707" fmla="*/ 1151961 w 2782030"/>
              <a:gd name="connsiteY1707" fmla="*/ 198656 h 2683740"/>
              <a:gd name="connsiteX1708" fmla="*/ 1136343 w 2782030"/>
              <a:gd name="connsiteY1708" fmla="*/ 204904 h 2683740"/>
              <a:gd name="connsiteX1709" fmla="*/ 1133220 w 2782030"/>
              <a:gd name="connsiteY1709" fmla="*/ 195532 h 2683740"/>
              <a:gd name="connsiteX1710" fmla="*/ 1139466 w 2782030"/>
              <a:gd name="connsiteY1710" fmla="*/ 192409 h 2683740"/>
              <a:gd name="connsiteX1711" fmla="*/ 1270745 w 2782030"/>
              <a:gd name="connsiteY1711" fmla="*/ 191661 h 2683740"/>
              <a:gd name="connsiteX1712" fmla="*/ 1280855 w 2782030"/>
              <a:gd name="connsiteY1712" fmla="*/ 191661 h 2683740"/>
              <a:gd name="connsiteX1713" fmla="*/ 1280013 w 2782030"/>
              <a:gd name="connsiteY1713" fmla="*/ 195036 h 2683740"/>
              <a:gd name="connsiteX1714" fmla="*/ 1279977 w 2782030"/>
              <a:gd name="connsiteY1714" fmla="*/ 195505 h 2683740"/>
              <a:gd name="connsiteX1715" fmla="*/ 1275312 w 2782030"/>
              <a:gd name="connsiteY1715" fmla="*/ 197995 h 2683740"/>
              <a:gd name="connsiteX1716" fmla="*/ 1274115 w 2782030"/>
              <a:gd name="connsiteY1716" fmla="*/ 198409 h 2683740"/>
              <a:gd name="connsiteX1717" fmla="*/ 1270745 w 2782030"/>
              <a:gd name="connsiteY1717" fmla="*/ 191661 h 2683740"/>
              <a:gd name="connsiteX1718" fmla="*/ 1469489 w 2782030"/>
              <a:gd name="connsiteY1718" fmla="*/ 189911 h 2683740"/>
              <a:gd name="connsiteX1719" fmla="*/ 1483055 w 2782030"/>
              <a:gd name="connsiteY1719" fmla="*/ 193243 h 2683740"/>
              <a:gd name="connsiteX1720" fmla="*/ 1500012 w 2782030"/>
              <a:gd name="connsiteY1720" fmla="*/ 193243 h 2683740"/>
              <a:gd name="connsiteX1721" fmla="*/ 1506795 w 2782030"/>
              <a:gd name="connsiteY1721" fmla="*/ 193243 h 2683740"/>
              <a:gd name="connsiteX1722" fmla="*/ 1483055 w 2782030"/>
              <a:gd name="connsiteY1722" fmla="*/ 196574 h 2683740"/>
              <a:gd name="connsiteX1723" fmla="*/ 1462707 w 2782030"/>
              <a:gd name="connsiteY1723" fmla="*/ 193243 h 2683740"/>
              <a:gd name="connsiteX1724" fmla="*/ 1469489 w 2782030"/>
              <a:gd name="connsiteY1724" fmla="*/ 189911 h 2683740"/>
              <a:gd name="connsiteX1725" fmla="*/ 1398812 w 2782030"/>
              <a:gd name="connsiteY1725" fmla="*/ 184913 h 2683740"/>
              <a:gd name="connsiteX1726" fmla="*/ 1429145 w 2782030"/>
              <a:gd name="connsiteY1726" fmla="*/ 188288 h 2683740"/>
              <a:gd name="connsiteX1727" fmla="*/ 1462847 w 2782030"/>
              <a:gd name="connsiteY1727" fmla="*/ 188288 h 2683740"/>
              <a:gd name="connsiteX1728" fmla="*/ 1459477 w 2782030"/>
              <a:gd name="connsiteY1728" fmla="*/ 195036 h 2683740"/>
              <a:gd name="connsiteX1729" fmla="*/ 1439255 w 2782030"/>
              <a:gd name="connsiteY1729" fmla="*/ 195036 h 2683740"/>
              <a:gd name="connsiteX1730" fmla="*/ 1445995 w 2782030"/>
              <a:gd name="connsiteY1730" fmla="*/ 201784 h 2683740"/>
              <a:gd name="connsiteX1731" fmla="*/ 1469587 w 2782030"/>
              <a:gd name="connsiteY1731" fmla="*/ 198409 h 2683740"/>
              <a:gd name="connsiteX1732" fmla="*/ 1483067 w 2782030"/>
              <a:gd name="connsiteY1732" fmla="*/ 201784 h 2683740"/>
              <a:gd name="connsiteX1733" fmla="*/ 1483067 w 2782030"/>
              <a:gd name="connsiteY1733" fmla="*/ 205159 h 2683740"/>
              <a:gd name="connsiteX1734" fmla="*/ 1540360 w 2782030"/>
              <a:gd name="connsiteY1734" fmla="*/ 208532 h 2683740"/>
              <a:gd name="connsiteX1735" fmla="*/ 1557212 w 2782030"/>
              <a:gd name="connsiteY1735" fmla="*/ 215280 h 2683740"/>
              <a:gd name="connsiteX1736" fmla="*/ 1614505 w 2782030"/>
              <a:gd name="connsiteY1736" fmla="*/ 218655 h 2683740"/>
              <a:gd name="connsiteX1737" fmla="*/ 1651577 w 2782030"/>
              <a:gd name="connsiteY1737" fmla="*/ 228778 h 2683740"/>
              <a:gd name="connsiteX1738" fmla="*/ 1692020 w 2782030"/>
              <a:gd name="connsiteY1738" fmla="*/ 235526 h 2683740"/>
              <a:gd name="connsiteX1739" fmla="*/ 1709209 w 2782030"/>
              <a:gd name="connsiteY1739" fmla="*/ 241262 h 2683740"/>
              <a:gd name="connsiteX1740" fmla="*/ 1709292 w 2782030"/>
              <a:gd name="connsiteY1740" fmla="*/ 241854 h 2683740"/>
              <a:gd name="connsiteX1741" fmla="*/ 1712240 w 2782030"/>
              <a:gd name="connsiteY1741" fmla="*/ 242274 h 2683740"/>
              <a:gd name="connsiteX1742" fmla="*/ 1709209 w 2782030"/>
              <a:gd name="connsiteY1742" fmla="*/ 241262 h 2683740"/>
              <a:gd name="connsiteX1743" fmla="*/ 1708870 w 2782030"/>
              <a:gd name="connsiteY1743" fmla="*/ 238901 h 2683740"/>
              <a:gd name="connsiteX1744" fmla="*/ 1725722 w 2782030"/>
              <a:gd name="connsiteY1744" fmla="*/ 245649 h 2683740"/>
              <a:gd name="connsiteX1745" fmla="*/ 1722352 w 2782030"/>
              <a:gd name="connsiteY1745" fmla="*/ 245649 h 2683740"/>
              <a:gd name="connsiteX1746" fmla="*/ 1739202 w 2782030"/>
              <a:gd name="connsiteY1746" fmla="*/ 249023 h 2683740"/>
              <a:gd name="connsiteX1747" fmla="*/ 1749313 w 2782030"/>
              <a:gd name="connsiteY1747" fmla="*/ 255771 h 2683740"/>
              <a:gd name="connsiteX1748" fmla="*/ 1793125 w 2782030"/>
              <a:gd name="connsiteY1748" fmla="*/ 269267 h 2683740"/>
              <a:gd name="connsiteX1749" fmla="*/ 1826827 w 2782030"/>
              <a:gd name="connsiteY1749" fmla="*/ 282765 h 2683740"/>
              <a:gd name="connsiteX1750" fmla="*/ 1840308 w 2782030"/>
              <a:gd name="connsiteY1750" fmla="*/ 286138 h 2683740"/>
              <a:gd name="connsiteX1751" fmla="*/ 1847049 w 2782030"/>
              <a:gd name="connsiteY1751" fmla="*/ 292888 h 2683740"/>
              <a:gd name="connsiteX1752" fmla="*/ 1887492 w 2782030"/>
              <a:gd name="connsiteY1752" fmla="*/ 309759 h 2683740"/>
              <a:gd name="connsiteX1753" fmla="*/ 1863900 w 2782030"/>
              <a:gd name="connsiteY1753" fmla="*/ 296261 h 2683740"/>
              <a:gd name="connsiteX1754" fmla="*/ 1884120 w 2782030"/>
              <a:gd name="connsiteY1754" fmla="*/ 303009 h 2683740"/>
              <a:gd name="connsiteX1755" fmla="*/ 1917823 w 2782030"/>
              <a:gd name="connsiteY1755" fmla="*/ 316507 h 2683740"/>
              <a:gd name="connsiteX1756" fmla="*/ 1975117 w 2782030"/>
              <a:gd name="connsiteY1756" fmla="*/ 346874 h 2683740"/>
              <a:gd name="connsiteX1757" fmla="*/ 1971747 w 2782030"/>
              <a:gd name="connsiteY1757" fmla="*/ 340126 h 2683740"/>
              <a:gd name="connsiteX1758" fmla="*/ 1958265 w 2782030"/>
              <a:gd name="connsiteY1758" fmla="*/ 336752 h 2683740"/>
              <a:gd name="connsiteX1759" fmla="*/ 1944785 w 2782030"/>
              <a:gd name="connsiteY1759" fmla="*/ 326629 h 2683740"/>
              <a:gd name="connsiteX1760" fmla="*/ 1897602 w 2782030"/>
              <a:gd name="connsiteY1760" fmla="*/ 306384 h 2683740"/>
              <a:gd name="connsiteX1761" fmla="*/ 1900972 w 2782030"/>
              <a:gd name="connsiteY1761" fmla="*/ 303009 h 2683740"/>
              <a:gd name="connsiteX1762" fmla="*/ 1884120 w 2782030"/>
              <a:gd name="connsiteY1762" fmla="*/ 292888 h 2683740"/>
              <a:gd name="connsiteX1763" fmla="*/ 1870640 w 2782030"/>
              <a:gd name="connsiteY1763" fmla="*/ 289513 h 2683740"/>
              <a:gd name="connsiteX1764" fmla="*/ 1880750 w 2782030"/>
              <a:gd name="connsiteY1764" fmla="*/ 289513 h 2683740"/>
              <a:gd name="connsiteX1765" fmla="*/ 1857160 w 2782030"/>
              <a:gd name="connsiteY1765" fmla="*/ 279390 h 2683740"/>
              <a:gd name="connsiteX1766" fmla="*/ 1870640 w 2782030"/>
              <a:gd name="connsiteY1766" fmla="*/ 279390 h 2683740"/>
              <a:gd name="connsiteX1767" fmla="*/ 1900972 w 2782030"/>
              <a:gd name="connsiteY1767" fmla="*/ 292888 h 2683740"/>
              <a:gd name="connsiteX1768" fmla="*/ 1911082 w 2782030"/>
              <a:gd name="connsiteY1768" fmla="*/ 299636 h 2683740"/>
              <a:gd name="connsiteX1769" fmla="*/ 1924563 w 2782030"/>
              <a:gd name="connsiteY1769" fmla="*/ 303009 h 2683740"/>
              <a:gd name="connsiteX1770" fmla="*/ 1944785 w 2782030"/>
              <a:gd name="connsiteY1770" fmla="*/ 313132 h 2683740"/>
              <a:gd name="connsiteX1771" fmla="*/ 1938045 w 2782030"/>
              <a:gd name="connsiteY1771" fmla="*/ 313132 h 2683740"/>
              <a:gd name="connsiteX1772" fmla="*/ 1944785 w 2782030"/>
              <a:gd name="connsiteY1772" fmla="*/ 319881 h 2683740"/>
              <a:gd name="connsiteX1773" fmla="*/ 1951525 w 2782030"/>
              <a:gd name="connsiteY1773" fmla="*/ 323255 h 2683740"/>
              <a:gd name="connsiteX1774" fmla="*/ 1951525 w 2782030"/>
              <a:gd name="connsiteY1774" fmla="*/ 319881 h 2683740"/>
              <a:gd name="connsiteX1775" fmla="*/ 1975117 w 2782030"/>
              <a:gd name="connsiteY1775" fmla="*/ 336752 h 2683740"/>
              <a:gd name="connsiteX1776" fmla="*/ 1978487 w 2782030"/>
              <a:gd name="connsiteY1776" fmla="*/ 336752 h 2683740"/>
              <a:gd name="connsiteX1777" fmla="*/ 1975117 w 2782030"/>
              <a:gd name="connsiteY1777" fmla="*/ 330003 h 2683740"/>
              <a:gd name="connsiteX1778" fmla="*/ 1998708 w 2782030"/>
              <a:gd name="connsiteY1778" fmla="*/ 346874 h 2683740"/>
              <a:gd name="connsiteX1779" fmla="*/ 1985227 w 2782030"/>
              <a:gd name="connsiteY1779" fmla="*/ 336752 h 2683740"/>
              <a:gd name="connsiteX1780" fmla="*/ 1998708 w 2782030"/>
              <a:gd name="connsiteY1780" fmla="*/ 340126 h 2683740"/>
              <a:gd name="connsiteX1781" fmla="*/ 2022300 w 2782030"/>
              <a:gd name="connsiteY1781" fmla="*/ 353623 h 2683740"/>
              <a:gd name="connsiteX1782" fmla="*/ 2008818 w 2782030"/>
              <a:gd name="connsiteY1782" fmla="*/ 350248 h 2683740"/>
              <a:gd name="connsiteX1783" fmla="*/ 2029040 w 2782030"/>
              <a:gd name="connsiteY1783" fmla="*/ 370494 h 2683740"/>
              <a:gd name="connsiteX1784" fmla="*/ 2012188 w 2782030"/>
              <a:gd name="connsiteY1784" fmla="*/ 360371 h 2683740"/>
              <a:gd name="connsiteX1785" fmla="*/ 2005448 w 2782030"/>
              <a:gd name="connsiteY1785" fmla="*/ 350248 h 2683740"/>
              <a:gd name="connsiteX1786" fmla="*/ 1985227 w 2782030"/>
              <a:gd name="connsiteY1786" fmla="*/ 340126 h 2683740"/>
              <a:gd name="connsiteX1787" fmla="*/ 1978487 w 2782030"/>
              <a:gd name="connsiteY1787" fmla="*/ 340126 h 2683740"/>
              <a:gd name="connsiteX1788" fmla="*/ 1995337 w 2782030"/>
              <a:gd name="connsiteY1788" fmla="*/ 350248 h 2683740"/>
              <a:gd name="connsiteX1789" fmla="*/ 1991967 w 2782030"/>
              <a:gd name="connsiteY1789" fmla="*/ 356996 h 2683740"/>
              <a:gd name="connsiteX1790" fmla="*/ 2002078 w 2782030"/>
              <a:gd name="connsiteY1790" fmla="*/ 363746 h 2683740"/>
              <a:gd name="connsiteX1791" fmla="*/ 2015559 w 2782030"/>
              <a:gd name="connsiteY1791" fmla="*/ 363746 h 2683740"/>
              <a:gd name="connsiteX1792" fmla="*/ 2008818 w 2782030"/>
              <a:gd name="connsiteY1792" fmla="*/ 367119 h 2683740"/>
              <a:gd name="connsiteX1793" fmla="*/ 2022300 w 2782030"/>
              <a:gd name="connsiteY1793" fmla="*/ 373867 h 2683740"/>
              <a:gd name="connsiteX1794" fmla="*/ 2052630 w 2782030"/>
              <a:gd name="connsiteY1794" fmla="*/ 390738 h 2683740"/>
              <a:gd name="connsiteX1795" fmla="*/ 2049260 w 2782030"/>
              <a:gd name="connsiteY1795" fmla="*/ 380617 h 2683740"/>
              <a:gd name="connsiteX1796" fmla="*/ 2035780 w 2782030"/>
              <a:gd name="connsiteY1796" fmla="*/ 377242 h 2683740"/>
              <a:gd name="connsiteX1797" fmla="*/ 2035780 w 2782030"/>
              <a:gd name="connsiteY1797" fmla="*/ 370494 h 2683740"/>
              <a:gd name="connsiteX1798" fmla="*/ 2045890 w 2782030"/>
              <a:gd name="connsiteY1798" fmla="*/ 370494 h 2683740"/>
              <a:gd name="connsiteX1799" fmla="*/ 2069482 w 2782030"/>
              <a:gd name="connsiteY1799" fmla="*/ 387365 h 2683740"/>
              <a:gd name="connsiteX1800" fmla="*/ 2086333 w 2782030"/>
              <a:gd name="connsiteY1800" fmla="*/ 404235 h 2683740"/>
              <a:gd name="connsiteX1801" fmla="*/ 2113295 w 2782030"/>
              <a:gd name="connsiteY1801" fmla="*/ 421106 h 2683740"/>
              <a:gd name="connsiteX1802" fmla="*/ 2136885 w 2782030"/>
              <a:gd name="connsiteY1802" fmla="*/ 444725 h 2683740"/>
              <a:gd name="connsiteX1803" fmla="*/ 2099814 w 2782030"/>
              <a:gd name="connsiteY1803" fmla="*/ 417732 h 2683740"/>
              <a:gd name="connsiteX1804" fmla="*/ 2066112 w 2782030"/>
              <a:gd name="connsiteY1804" fmla="*/ 394113 h 2683740"/>
              <a:gd name="connsiteX1805" fmla="*/ 2069482 w 2782030"/>
              <a:gd name="connsiteY1805" fmla="*/ 404235 h 2683740"/>
              <a:gd name="connsiteX1806" fmla="*/ 2079592 w 2782030"/>
              <a:gd name="connsiteY1806" fmla="*/ 404235 h 2683740"/>
              <a:gd name="connsiteX1807" fmla="*/ 2089703 w 2782030"/>
              <a:gd name="connsiteY1807" fmla="*/ 414358 h 2683740"/>
              <a:gd name="connsiteX1808" fmla="*/ 2086333 w 2782030"/>
              <a:gd name="connsiteY1808" fmla="*/ 414358 h 2683740"/>
              <a:gd name="connsiteX1809" fmla="*/ 2157107 w 2782030"/>
              <a:gd name="connsiteY1809" fmla="*/ 468346 h 2683740"/>
              <a:gd name="connsiteX1810" fmla="*/ 2163847 w 2782030"/>
              <a:gd name="connsiteY1810" fmla="*/ 464971 h 2683740"/>
              <a:gd name="connsiteX1811" fmla="*/ 2173958 w 2782030"/>
              <a:gd name="connsiteY1811" fmla="*/ 468346 h 2683740"/>
              <a:gd name="connsiteX1812" fmla="*/ 2167217 w 2782030"/>
              <a:gd name="connsiteY1812" fmla="*/ 475094 h 2683740"/>
              <a:gd name="connsiteX1813" fmla="*/ 2190810 w 2782030"/>
              <a:gd name="connsiteY1813" fmla="*/ 491964 h 2683740"/>
              <a:gd name="connsiteX1814" fmla="*/ 2194180 w 2782030"/>
              <a:gd name="connsiteY1814" fmla="*/ 505460 h 2683740"/>
              <a:gd name="connsiteX1815" fmla="*/ 2221140 w 2782030"/>
              <a:gd name="connsiteY1815" fmla="*/ 525706 h 2683740"/>
              <a:gd name="connsiteX1816" fmla="*/ 2227880 w 2782030"/>
              <a:gd name="connsiteY1816" fmla="*/ 525706 h 2683740"/>
              <a:gd name="connsiteX1817" fmla="*/ 2234622 w 2782030"/>
              <a:gd name="connsiteY1817" fmla="*/ 535829 h 2683740"/>
              <a:gd name="connsiteX1818" fmla="*/ 2237992 w 2782030"/>
              <a:gd name="connsiteY1818" fmla="*/ 532454 h 2683740"/>
              <a:gd name="connsiteX1819" fmla="*/ 2261583 w 2782030"/>
              <a:gd name="connsiteY1819" fmla="*/ 559448 h 2683740"/>
              <a:gd name="connsiteX1820" fmla="*/ 2254843 w 2782030"/>
              <a:gd name="connsiteY1820" fmla="*/ 556075 h 2683740"/>
              <a:gd name="connsiteX1821" fmla="*/ 2281805 w 2782030"/>
              <a:gd name="connsiteY1821" fmla="*/ 583068 h 2683740"/>
              <a:gd name="connsiteX1822" fmla="*/ 2278435 w 2782030"/>
              <a:gd name="connsiteY1822" fmla="*/ 576319 h 2683740"/>
              <a:gd name="connsiteX1823" fmla="*/ 2288545 w 2782030"/>
              <a:gd name="connsiteY1823" fmla="*/ 586441 h 2683740"/>
              <a:gd name="connsiteX1824" fmla="*/ 2299497 w 2782030"/>
              <a:gd name="connsiteY1824" fmla="*/ 605421 h 2683740"/>
              <a:gd name="connsiteX1825" fmla="*/ 2315507 w 2782030"/>
              <a:gd name="connsiteY1825" fmla="*/ 626933 h 2683740"/>
              <a:gd name="connsiteX1826" fmla="*/ 2352578 w 2782030"/>
              <a:gd name="connsiteY1826" fmla="*/ 667422 h 2683740"/>
              <a:gd name="connsiteX1827" fmla="*/ 2376170 w 2782030"/>
              <a:gd name="connsiteY1827" fmla="*/ 704539 h 2683740"/>
              <a:gd name="connsiteX1828" fmla="*/ 2396390 w 2782030"/>
              <a:gd name="connsiteY1828" fmla="*/ 734906 h 2683740"/>
              <a:gd name="connsiteX1829" fmla="*/ 2416612 w 2782030"/>
              <a:gd name="connsiteY1829" fmla="*/ 761899 h 2683740"/>
              <a:gd name="connsiteX1830" fmla="*/ 2379540 w 2782030"/>
              <a:gd name="connsiteY1830" fmla="*/ 714661 h 2683740"/>
              <a:gd name="connsiteX1831" fmla="*/ 2372800 w 2782030"/>
              <a:gd name="connsiteY1831" fmla="*/ 711287 h 2683740"/>
              <a:gd name="connsiteX1832" fmla="*/ 2399762 w 2782030"/>
              <a:gd name="connsiteY1832" fmla="*/ 745028 h 2683740"/>
              <a:gd name="connsiteX1833" fmla="*/ 2393020 w 2782030"/>
              <a:gd name="connsiteY1833" fmla="*/ 745028 h 2683740"/>
              <a:gd name="connsiteX1834" fmla="*/ 2399762 w 2782030"/>
              <a:gd name="connsiteY1834" fmla="*/ 751778 h 2683740"/>
              <a:gd name="connsiteX1835" fmla="*/ 2399764 w 2782030"/>
              <a:gd name="connsiteY1835" fmla="*/ 751779 h 2683740"/>
              <a:gd name="connsiteX1836" fmla="*/ 2399764 w 2782030"/>
              <a:gd name="connsiteY1836" fmla="*/ 751781 h 2683740"/>
              <a:gd name="connsiteX1837" fmla="*/ 2430093 w 2782030"/>
              <a:gd name="connsiteY1837" fmla="*/ 799016 h 2683740"/>
              <a:gd name="connsiteX1838" fmla="*/ 2426723 w 2782030"/>
              <a:gd name="connsiteY1838" fmla="*/ 788893 h 2683740"/>
              <a:gd name="connsiteX1839" fmla="*/ 2433463 w 2782030"/>
              <a:gd name="connsiteY1839" fmla="*/ 802390 h 2683740"/>
              <a:gd name="connsiteX1840" fmla="*/ 2436833 w 2782030"/>
              <a:gd name="connsiteY1840" fmla="*/ 802390 h 2683740"/>
              <a:gd name="connsiteX1841" fmla="*/ 2453685 w 2782030"/>
              <a:gd name="connsiteY1841" fmla="*/ 856376 h 2683740"/>
              <a:gd name="connsiteX1842" fmla="*/ 2470535 w 2782030"/>
              <a:gd name="connsiteY1842" fmla="*/ 890119 h 2683740"/>
              <a:gd name="connsiteX1843" fmla="*/ 2477275 w 2782030"/>
              <a:gd name="connsiteY1843" fmla="*/ 896867 h 2683740"/>
              <a:gd name="connsiteX1844" fmla="*/ 2484617 w 2782030"/>
              <a:gd name="connsiteY1844" fmla="*/ 913404 h 2683740"/>
              <a:gd name="connsiteX1845" fmla="*/ 2485086 w 2782030"/>
              <a:gd name="connsiteY1845" fmla="*/ 913634 h 2683740"/>
              <a:gd name="connsiteX1846" fmla="*/ 2486332 w 2782030"/>
              <a:gd name="connsiteY1846" fmla="*/ 917267 h 2683740"/>
              <a:gd name="connsiteX1847" fmla="*/ 2490757 w 2782030"/>
              <a:gd name="connsiteY1847" fmla="*/ 927234 h 2683740"/>
              <a:gd name="connsiteX1848" fmla="*/ 2490757 w 2782030"/>
              <a:gd name="connsiteY1848" fmla="*/ 933984 h 2683740"/>
              <a:gd name="connsiteX1849" fmla="*/ 2494127 w 2782030"/>
              <a:gd name="connsiteY1849" fmla="*/ 944105 h 2683740"/>
              <a:gd name="connsiteX1850" fmla="*/ 2504237 w 2782030"/>
              <a:gd name="connsiteY1850" fmla="*/ 954228 h 2683740"/>
              <a:gd name="connsiteX1851" fmla="*/ 2500867 w 2782030"/>
              <a:gd name="connsiteY1851" fmla="*/ 960977 h 2683740"/>
              <a:gd name="connsiteX1852" fmla="*/ 2510978 w 2782030"/>
              <a:gd name="connsiteY1852" fmla="*/ 977848 h 2683740"/>
              <a:gd name="connsiteX1853" fmla="*/ 2510978 w 2782030"/>
              <a:gd name="connsiteY1853" fmla="*/ 984596 h 2683740"/>
              <a:gd name="connsiteX1854" fmla="*/ 2521088 w 2782030"/>
              <a:gd name="connsiteY1854" fmla="*/ 1018338 h 2683740"/>
              <a:gd name="connsiteX1855" fmla="*/ 2521088 w 2782030"/>
              <a:gd name="connsiteY1855" fmla="*/ 1011590 h 2683740"/>
              <a:gd name="connsiteX1856" fmla="*/ 2524458 w 2782030"/>
              <a:gd name="connsiteY1856" fmla="*/ 1038583 h 2683740"/>
              <a:gd name="connsiteX1857" fmla="*/ 2534570 w 2782030"/>
              <a:gd name="connsiteY1857" fmla="*/ 1075698 h 2683740"/>
              <a:gd name="connsiteX1858" fmla="*/ 2531200 w 2782030"/>
              <a:gd name="connsiteY1858" fmla="*/ 1065577 h 2683740"/>
              <a:gd name="connsiteX1859" fmla="*/ 2527828 w 2782030"/>
              <a:gd name="connsiteY1859" fmla="*/ 1068950 h 2683740"/>
              <a:gd name="connsiteX1860" fmla="*/ 2529995 w 2782030"/>
              <a:gd name="connsiteY1860" fmla="*/ 1077630 h 2683740"/>
              <a:gd name="connsiteX1861" fmla="*/ 2526564 w 2782030"/>
              <a:gd name="connsiteY1861" fmla="*/ 1066421 h 2683740"/>
              <a:gd name="connsiteX1862" fmla="*/ 2521088 w 2782030"/>
              <a:gd name="connsiteY1862" fmla="*/ 1045331 h 2683740"/>
              <a:gd name="connsiteX1863" fmla="*/ 2521088 w 2782030"/>
              <a:gd name="connsiteY1863" fmla="*/ 1031834 h 2683740"/>
              <a:gd name="connsiteX1864" fmla="*/ 2517718 w 2782030"/>
              <a:gd name="connsiteY1864" fmla="*/ 1031834 h 2683740"/>
              <a:gd name="connsiteX1865" fmla="*/ 2514348 w 2782030"/>
              <a:gd name="connsiteY1865" fmla="*/ 1025086 h 2683740"/>
              <a:gd name="connsiteX1866" fmla="*/ 2510978 w 2782030"/>
              <a:gd name="connsiteY1866" fmla="*/ 1011590 h 2683740"/>
              <a:gd name="connsiteX1867" fmla="*/ 2500867 w 2782030"/>
              <a:gd name="connsiteY1867" fmla="*/ 977848 h 2683740"/>
              <a:gd name="connsiteX1868" fmla="*/ 2497497 w 2782030"/>
              <a:gd name="connsiteY1868" fmla="*/ 977848 h 2683740"/>
              <a:gd name="connsiteX1869" fmla="*/ 2487387 w 2782030"/>
              <a:gd name="connsiteY1869" fmla="*/ 940732 h 2683740"/>
              <a:gd name="connsiteX1870" fmla="*/ 2477275 w 2782030"/>
              <a:gd name="connsiteY1870" fmla="*/ 920486 h 2683740"/>
              <a:gd name="connsiteX1871" fmla="*/ 2470535 w 2782030"/>
              <a:gd name="connsiteY1871" fmla="*/ 906990 h 2683740"/>
              <a:gd name="connsiteX1872" fmla="*/ 2453685 w 2782030"/>
              <a:gd name="connsiteY1872" fmla="*/ 866499 h 2683740"/>
              <a:gd name="connsiteX1873" fmla="*/ 2430093 w 2782030"/>
              <a:gd name="connsiteY1873" fmla="*/ 826009 h 2683740"/>
              <a:gd name="connsiteX1874" fmla="*/ 2429699 w 2782030"/>
              <a:gd name="connsiteY1874" fmla="*/ 823876 h 2683740"/>
              <a:gd name="connsiteX1875" fmla="*/ 2429175 w 2782030"/>
              <a:gd name="connsiteY1875" fmla="*/ 825317 h 2683740"/>
              <a:gd name="connsiteX1876" fmla="*/ 2425869 w 2782030"/>
              <a:gd name="connsiteY1876" fmla="*/ 825907 h 2683740"/>
              <a:gd name="connsiteX1877" fmla="*/ 2426819 w 2782030"/>
              <a:gd name="connsiteY1877" fmla="*/ 826278 h 2683740"/>
              <a:gd name="connsiteX1878" fmla="*/ 2423411 w 2782030"/>
              <a:gd name="connsiteY1878" fmla="*/ 826278 h 2683740"/>
              <a:gd name="connsiteX1879" fmla="*/ 2426819 w 2782030"/>
              <a:gd name="connsiteY1879" fmla="*/ 842938 h 2683740"/>
              <a:gd name="connsiteX1880" fmla="*/ 2430225 w 2782030"/>
              <a:gd name="connsiteY1880" fmla="*/ 842938 h 2683740"/>
              <a:gd name="connsiteX1881" fmla="*/ 2443856 w 2782030"/>
              <a:gd name="connsiteY1881" fmla="*/ 876255 h 2683740"/>
              <a:gd name="connsiteX1882" fmla="*/ 2426819 w 2782030"/>
              <a:gd name="connsiteY1882" fmla="*/ 849601 h 2683740"/>
              <a:gd name="connsiteX1883" fmla="*/ 2433633 w 2782030"/>
              <a:gd name="connsiteY1883" fmla="*/ 862929 h 2683740"/>
              <a:gd name="connsiteX1884" fmla="*/ 2409781 w 2782030"/>
              <a:gd name="connsiteY1884" fmla="*/ 826278 h 2683740"/>
              <a:gd name="connsiteX1885" fmla="*/ 2420003 w 2782030"/>
              <a:gd name="connsiteY1885" fmla="*/ 849601 h 2683740"/>
              <a:gd name="connsiteX1886" fmla="*/ 2406373 w 2782030"/>
              <a:gd name="connsiteY1886" fmla="*/ 822948 h 2683740"/>
              <a:gd name="connsiteX1887" fmla="*/ 2409781 w 2782030"/>
              <a:gd name="connsiteY1887" fmla="*/ 819615 h 2683740"/>
              <a:gd name="connsiteX1888" fmla="*/ 2413187 w 2782030"/>
              <a:gd name="connsiteY1888" fmla="*/ 826278 h 2683740"/>
              <a:gd name="connsiteX1889" fmla="*/ 2409781 w 2782030"/>
              <a:gd name="connsiteY1889" fmla="*/ 812952 h 2683740"/>
              <a:gd name="connsiteX1890" fmla="*/ 2413187 w 2782030"/>
              <a:gd name="connsiteY1890" fmla="*/ 809620 h 2683740"/>
              <a:gd name="connsiteX1891" fmla="*/ 2416595 w 2782030"/>
              <a:gd name="connsiteY1891" fmla="*/ 822948 h 2683740"/>
              <a:gd name="connsiteX1892" fmla="*/ 2420003 w 2782030"/>
              <a:gd name="connsiteY1892" fmla="*/ 829611 h 2683740"/>
              <a:gd name="connsiteX1893" fmla="*/ 2420003 w 2782030"/>
              <a:gd name="connsiteY1893" fmla="*/ 819615 h 2683740"/>
              <a:gd name="connsiteX1894" fmla="*/ 2423806 w 2782030"/>
              <a:gd name="connsiteY1894" fmla="*/ 824347 h 2683740"/>
              <a:gd name="connsiteX1895" fmla="*/ 2419117 w 2782030"/>
              <a:gd name="connsiteY1895" fmla="*/ 808997 h 2683740"/>
              <a:gd name="connsiteX1896" fmla="*/ 2423353 w 2782030"/>
              <a:gd name="connsiteY1896" fmla="*/ 803450 h 2683740"/>
              <a:gd name="connsiteX1897" fmla="*/ 2423353 w 2782030"/>
              <a:gd name="connsiteY1897" fmla="*/ 799016 h 2683740"/>
              <a:gd name="connsiteX1898" fmla="*/ 2419982 w 2782030"/>
              <a:gd name="connsiteY1898" fmla="*/ 792268 h 2683740"/>
              <a:gd name="connsiteX1899" fmla="*/ 2393020 w 2782030"/>
              <a:gd name="connsiteY1899" fmla="*/ 751776 h 2683740"/>
              <a:gd name="connsiteX1900" fmla="*/ 2359320 w 2782030"/>
              <a:gd name="connsiteY1900" fmla="*/ 707912 h 2683740"/>
              <a:gd name="connsiteX1901" fmla="*/ 2386280 w 2782030"/>
              <a:gd name="connsiteY1901" fmla="*/ 761899 h 2683740"/>
              <a:gd name="connsiteX1902" fmla="*/ 2393020 w 2782030"/>
              <a:gd name="connsiteY1902" fmla="*/ 765274 h 2683740"/>
              <a:gd name="connsiteX1903" fmla="*/ 2393020 w 2782030"/>
              <a:gd name="connsiteY1903" fmla="*/ 775397 h 2683740"/>
              <a:gd name="connsiteX1904" fmla="*/ 2406502 w 2782030"/>
              <a:gd name="connsiteY1904" fmla="*/ 788893 h 2683740"/>
              <a:gd name="connsiteX1905" fmla="*/ 2399762 w 2782030"/>
              <a:gd name="connsiteY1905" fmla="*/ 782145 h 2683740"/>
              <a:gd name="connsiteX1906" fmla="*/ 2409872 w 2782030"/>
              <a:gd name="connsiteY1906" fmla="*/ 802390 h 2683740"/>
              <a:gd name="connsiteX1907" fmla="*/ 2406502 w 2782030"/>
              <a:gd name="connsiteY1907" fmla="*/ 805764 h 2683740"/>
              <a:gd name="connsiteX1908" fmla="*/ 2396390 w 2782030"/>
              <a:gd name="connsiteY1908" fmla="*/ 785520 h 2683740"/>
              <a:gd name="connsiteX1909" fmla="*/ 2389650 w 2782030"/>
              <a:gd name="connsiteY1909" fmla="*/ 772022 h 2683740"/>
              <a:gd name="connsiteX1910" fmla="*/ 2372800 w 2782030"/>
              <a:gd name="connsiteY1910" fmla="*/ 745028 h 2683740"/>
              <a:gd name="connsiteX1911" fmla="*/ 2369430 w 2782030"/>
              <a:gd name="connsiteY1911" fmla="*/ 745028 h 2683740"/>
              <a:gd name="connsiteX1912" fmla="*/ 2386280 w 2782030"/>
              <a:gd name="connsiteY1912" fmla="*/ 788893 h 2683740"/>
              <a:gd name="connsiteX1913" fmla="*/ 2382910 w 2782030"/>
              <a:gd name="connsiteY1913" fmla="*/ 785520 h 2683740"/>
              <a:gd name="connsiteX1914" fmla="*/ 2372800 w 2782030"/>
              <a:gd name="connsiteY1914" fmla="*/ 761899 h 2683740"/>
              <a:gd name="connsiteX1915" fmla="*/ 2359320 w 2782030"/>
              <a:gd name="connsiteY1915" fmla="*/ 745028 h 2683740"/>
              <a:gd name="connsiteX1916" fmla="*/ 2342468 w 2782030"/>
              <a:gd name="connsiteY1916" fmla="*/ 714661 h 2683740"/>
              <a:gd name="connsiteX1917" fmla="*/ 2341268 w 2782030"/>
              <a:gd name="connsiteY1917" fmla="*/ 716262 h 2683740"/>
              <a:gd name="connsiteX1918" fmla="*/ 2333621 w 2782030"/>
              <a:gd name="connsiteY1918" fmla="*/ 704961 h 2683740"/>
              <a:gd name="connsiteX1919" fmla="*/ 2333286 w 2782030"/>
              <a:gd name="connsiteY1919" fmla="*/ 702170 h 2683740"/>
              <a:gd name="connsiteX1920" fmla="*/ 2330574 w 2782030"/>
              <a:gd name="connsiteY1920" fmla="*/ 702170 h 2683740"/>
              <a:gd name="connsiteX1921" fmla="*/ 2327242 w 2782030"/>
              <a:gd name="connsiteY1921" fmla="*/ 702170 h 2683740"/>
              <a:gd name="connsiteX1922" fmla="*/ 2327242 w 2782030"/>
              <a:gd name="connsiteY1922" fmla="*/ 692174 h 2683740"/>
              <a:gd name="connsiteX1923" fmla="*/ 2333151 w 2782030"/>
              <a:gd name="connsiteY1923" fmla="*/ 701036 h 2683740"/>
              <a:gd name="connsiteX1924" fmla="*/ 2332357 w 2782030"/>
              <a:gd name="connsiteY1924" fmla="*/ 694416 h 2683740"/>
              <a:gd name="connsiteX1925" fmla="*/ 2328987 w 2782030"/>
              <a:gd name="connsiteY1925" fmla="*/ 694416 h 2683740"/>
              <a:gd name="connsiteX1926" fmla="*/ 2322247 w 2782030"/>
              <a:gd name="connsiteY1926" fmla="*/ 684293 h 2683740"/>
              <a:gd name="connsiteX1927" fmla="*/ 2328987 w 2782030"/>
              <a:gd name="connsiteY1927" fmla="*/ 684293 h 2683740"/>
              <a:gd name="connsiteX1928" fmla="*/ 2312135 w 2782030"/>
              <a:gd name="connsiteY1928" fmla="*/ 670797 h 2683740"/>
              <a:gd name="connsiteX1929" fmla="*/ 2302025 w 2782030"/>
              <a:gd name="connsiteY1929" fmla="*/ 653926 h 2683740"/>
              <a:gd name="connsiteX1930" fmla="*/ 2302025 w 2782030"/>
              <a:gd name="connsiteY1930" fmla="*/ 667422 h 2683740"/>
              <a:gd name="connsiteX1931" fmla="*/ 2305395 w 2782030"/>
              <a:gd name="connsiteY1931" fmla="*/ 674170 h 2683740"/>
              <a:gd name="connsiteX1932" fmla="*/ 2308765 w 2782030"/>
              <a:gd name="connsiteY1932" fmla="*/ 674170 h 2683740"/>
              <a:gd name="connsiteX1933" fmla="*/ 2352578 w 2782030"/>
              <a:gd name="connsiteY1933" fmla="*/ 738280 h 2683740"/>
              <a:gd name="connsiteX1934" fmla="*/ 2332357 w 2782030"/>
              <a:gd name="connsiteY1934" fmla="*/ 721409 h 2683740"/>
              <a:gd name="connsiteX1935" fmla="*/ 2326038 w 2782030"/>
              <a:gd name="connsiteY1935" fmla="*/ 711709 h 2683740"/>
              <a:gd name="connsiteX1936" fmla="*/ 2322247 w 2782030"/>
              <a:gd name="connsiteY1936" fmla="*/ 704539 h 2683740"/>
              <a:gd name="connsiteX1937" fmla="*/ 2325617 w 2782030"/>
              <a:gd name="connsiteY1937" fmla="*/ 707912 h 2683740"/>
              <a:gd name="connsiteX1938" fmla="*/ 2295285 w 2782030"/>
              <a:gd name="connsiteY1938" fmla="*/ 667422 h 2683740"/>
              <a:gd name="connsiteX1939" fmla="*/ 2281805 w 2782030"/>
              <a:gd name="connsiteY1939" fmla="*/ 650551 h 2683740"/>
              <a:gd name="connsiteX1940" fmla="*/ 2264953 w 2782030"/>
              <a:gd name="connsiteY1940" fmla="*/ 630306 h 2683740"/>
              <a:gd name="connsiteX1941" fmla="*/ 2264953 w 2782030"/>
              <a:gd name="connsiteY1941" fmla="*/ 640429 h 2683740"/>
              <a:gd name="connsiteX1942" fmla="*/ 2273170 w 2782030"/>
              <a:gd name="connsiteY1942" fmla="*/ 645914 h 2683740"/>
              <a:gd name="connsiteX1943" fmla="*/ 2274644 w 2782030"/>
              <a:gd name="connsiteY1943" fmla="*/ 648021 h 2683740"/>
              <a:gd name="connsiteX1944" fmla="*/ 2274906 w 2782030"/>
              <a:gd name="connsiteY1944" fmla="*/ 647495 h 2683740"/>
              <a:gd name="connsiteX1945" fmla="*/ 2283069 w 2782030"/>
              <a:gd name="connsiteY1945" fmla="*/ 656878 h 2683740"/>
              <a:gd name="connsiteX1946" fmla="*/ 2291915 w 2782030"/>
              <a:gd name="connsiteY1946" fmla="*/ 667422 h 2683740"/>
              <a:gd name="connsiteX1947" fmla="*/ 2278435 w 2782030"/>
              <a:gd name="connsiteY1947" fmla="*/ 657299 h 2683740"/>
              <a:gd name="connsiteX1948" fmla="*/ 2305395 w 2782030"/>
              <a:gd name="connsiteY1948" fmla="*/ 691041 h 2683740"/>
              <a:gd name="connsiteX1949" fmla="*/ 2332357 w 2782030"/>
              <a:gd name="connsiteY1949" fmla="*/ 724783 h 2683740"/>
              <a:gd name="connsiteX1950" fmla="*/ 2315507 w 2782030"/>
              <a:gd name="connsiteY1950" fmla="*/ 721409 h 2683740"/>
              <a:gd name="connsiteX1951" fmla="*/ 2302025 w 2782030"/>
              <a:gd name="connsiteY1951" fmla="*/ 697791 h 2683740"/>
              <a:gd name="connsiteX1952" fmla="*/ 2288545 w 2782030"/>
              <a:gd name="connsiteY1952" fmla="*/ 687668 h 2683740"/>
              <a:gd name="connsiteX1953" fmla="*/ 2302025 w 2782030"/>
              <a:gd name="connsiteY1953" fmla="*/ 704539 h 2683740"/>
              <a:gd name="connsiteX1954" fmla="*/ 2295285 w 2782030"/>
              <a:gd name="connsiteY1954" fmla="*/ 701164 h 2683740"/>
              <a:gd name="connsiteX1955" fmla="*/ 2294555 w 2782030"/>
              <a:gd name="connsiteY1955" fmla="*/ 702993 h 2683740"/>
              <a:gd name="connsiteX1956" fmla="*/ 2291494 w 2782030"/>
              <a:gd name="connsiteY1956" fmla="*/ 698212 h 2683740"/>
              <a:gd name="connsiteX1957" fmla="*/ 2278435 w 2782030"/>
              <a:gd name="connsiteY1957" fmla="*/ 684293 h 2683740"/>
              <a:gd name="connsiteX1958" fmla="*/ 2278435 w 2782030"/>
              <a:gd name="connsiteY1958" fmla="*/ 694416 h 2683740"/>
              <a:gd name="connsiteX1959" fmla="*/ 2285175 w 2782030"/>
              <a:gd name="connsiteY1959" fmla="*/ 704539 h 2683740"/>
              <a:gd name="connsiteX1960" fmla="*/ 2291915 w 2782030"/>
              <a:gd name="connsiteY1960" fmla="*/ 707912 h 2683740"/>
              <a:gd name="connsiteX1961" fmla="*/ 2298655 w 2782030"/>
              <a:gd name="connsiteY1961" fmla="*/ 721409 h 2683740"/>
              <a:gd name="connsiteX1962" fmla="*/ 2271695 w 2782030"/>
              <a:gd name="connsiteY1962" fmla="*/ 687668 h 2683740"/>
              <a:gd name="connsiteX1963" fmla="*/ 2288545 w 2782030"/>
              <a:gd name="connsiteY1963" fmla="*/ 718035 h 2683740"/>
              <a:gd name="connsiteX1964" fmla="*/ 2302025 w 2782030"/>
              <a:gd name="connsiteY1964" fmla="*/ 738280 h 2683740"/>
              <a:gd name="connsiteX1965" fmla="*/ 2308765 w 2782030"/>
              <a:gd name="connsiteY1965" fmla="*/ 748403 h 2683740"/>
              <a:gd name="connsiteX1966" fmla="*/ 2325617 w 2782030"/>
              <a:gd name="connsiteY1966" fmla="*/ 772022 h 2683740"/>
              <a:gd name="connsiteX1967" fmla="*/ 2312135 w 2782030"/>
              <a:gd name="connsiteY1967" fmla="*/ 761899 h 2683740"/>
              <a:gd name="connsiteX1968" fmla="*/ 2318877 w 2782030"/>
              <a:gd name="connsiteY1968" fmla="*/ 775397 h 2683740"/>
              <a:gd name="connsiteX1969" fmla="*/ 2325617 w 2782030"/>
              <a:gd name="connsiteY1969" fmla="*/ 775397 h 2683740"/>
              <a:gd name="connsiteX1970" fmla="*/ 2355948 w 2782030"/>
              <a:gd name="connsiteY1970" fmla="*/ 822634 h 2683740"/>
              <a:gd name="connsiteX1971" fmla="*/ 2355948 w 2782030"/>
              <a:gd name="connsiteY1971" fmla="*/ 829384 h 2683740"/>
              <a:gd name="connsiteX1972" fmla="*/ 2342468 w 2782030"/>
              <a:gd name="connsiteY1972" fmla="*/ 809138 h 2683740"/>
              <a:gd name="connsiteX1973" fmla="*/ 2328987 w 2782030"/>
              <a:gd name="connsiteY1973" fmla="*/ 809138 h 2683740"/>
              <a:gd name="connsiteX1974" fmla="*/ 2339098 w 2782030"/>
              <a:gd name="connsiteY1974" fmla="*/ 826009 h 2683740"/>
              <a:gd name="connsiteX1975" fmla="*/ 2308765 w 2782030"/>
              <a:gd name="connsiteY1975" fmla="*/ 782145 h 2683740"/>
              <a:gd name="connsiteX1976" fmla="*/ 2295285 w 2782030"/>
              <a:gd name="connsiteY1976" fmla="*/ 768647 h 2683740"/>
              <a:gd name="connsiteX1977" fmla="*/ 2295285 w 2782030"/>
              <a:gd name="connsiteY1977" fmla="*/ 778770 h 2683740"/>
              <a:gd name="connsiteX1978" fmla="*/ 2278435 w 2782030"/>
              <a:gd name="connsiteY1978" fmla="*/ 758526 h 2683740"/>
              <a:gd name="connsiteX1979" fmla="*/ 2281805 w 2782030"/>
              <a:gd name="connsiteY1979" fmla="*/ 755151 h 2683740"/>
              <a:gd name="connsiteX1980" fmla="*/ 2264953 w 2782030"/>
              <a:gd name="connsiteY1980" fmla="*/ 731532 h 2683740"/>
              <a:gd name="connsiteX1981" fmla="*/ 2248102 w 2782030"/>
              <a:gd name="connsiteY1981" fmla="*/ 707912 h 2683740"/>
              <a:gd name="connsiteX1982" fmla="*/ 2244732 w 2782030"/>
              <a:gd name="connsiteY1982" fmla="*/ 711287 h 2683740"/>
              <a:gd name="connsiteX1983" fmla="*/ 2227880 w 2782030"/>
              <a:gd name="connsiteY1983" fmla="*/ 701164 h 2683740"/>
              <a:gd name="connsiteX1984" fmla="*/ 2224510 w 2782030"/>
              <a:gd name="connsiteY1984" fmla="*/ 694416 h 2683740"/>
              <a:gd name="connsiteX1985" fmla="*/ 2197550 w 2782030"/>
              <a:gd name="connsiteY1985" fmla="*/ 680918 h 2683740"/>
              <a:gd name="connsiteX1986" fmla="*/ 2207660 w 2782030"/>
              <a:gd name="connsiteY1986" fmla="*/ 687668 h 2683740"/>
              <a:gd name="connsiteX1987" fmla="*/ 2211030 w 2782030"/>
              <a:gd name="connsiteY1987" fmla="*/ 684293 h 2683740"/>
              <a:gd name="connsiteX1988" fmla="*/ 2187440 w 2782030"/>
              <a:gd name="connsiteY1988" fmla="*/ 660674 h 2683740"/>
              <a:gd name="connsiteX1989" fmla="*/ 2184068 w 2782030"/>
              <a:gd name="connsiteY1989" fmla="*/ 653926 h 2683740"/>
              <a:gd name="connsiteX1990" fmla="*/ 2194180 w 2782030"/>
              <a:gd name="connsiteY1990" fmla="*/ 660674 h 2683740"/>
              <a:gd name="connsiteX1991" fmla="*/ 2180698 w 2782030"/>
              <a:gd name="connsiteY1991" fmla="*/ 643803 h 2683740"/>
              <a:gd name="connsiteX1992" fmla="*/ 2177328 w 2782030"/>
              <a:gd name="connsiteY1992" fmla="*/ 647177 h 2683740"/>
              <a:gd name="connsiteX1993" fmla="*/ 2184068 w 2782030"/>
              <a:gd name="connsiteY1993" fmla="*/ 653926 h 2683740"/>
              <a:gd name="connsiteX1994" fmla="*/ 2177328 w 2782030"/>
              <a:gd name="connsiteY1994" fmla="*/ 640429 h 2683740"/>
              <a:gd name="connsiteX1995" fmla="*/ 2146997 w 2782030"/>
              <a:gd name="connsiteY1995" fmla="*/ 616810 h 2683740"/>
              <a:gd name="connsiteX1996" fmla="*/ 2157107 w 2782030"/>
              <a:gd name="connsiteY1996" fmla="*/ 616810 h 2683740"/>
              <a:gd name="connsiteX1997" fmla="*/ 2180698 w 2782030"/>
              <a:gd name="connsiteY1997" fmla="*/ 640429 h 2683740"/>
              <a:gd name="connsiteX1998" fmla="*/ 2180698 w 2782030"/>
              <a:gd name="connsiteY1998" fmla="*/ 633681 h 2683740"/>
              <a:gd name="connsiteX1999" fmla="*/ 2184068 w 2782030"/>
              <a:gd name="connsiteY1999" fmla="*/ 643803 h 2683740"/>
              <a:gd name="connsiteX2000" fmla="*/ 2190810 w 2782030"/>
              <a:gd name="connsiteY2000" fmla="*/ 650551 h 2683740"/>
              <a:gd name="connsiteX2001" fmla="*/ 2211030 w 2782030"/>
              <a:gd name="connsiteY2001" fmla="*/ 657299 h 2683740"/>
              <a:gd name="connsiteX2002" fmla="*/ 2207660 w 2782030"/>
              <a:gd name="connsiteY2002" fmla="*/ 643803 h 2683740"/>
              <a:gd name="connsiteX2003" fmla="*/ 2170588 w 2782030"/>
              <a:gd name="connsiteY2003" fmla="*/ 603312 h 2683740"/>
              <a:gd name="connsiteX2004" fmla="*/ 2133515 w 2782030"/>
              <a:gd name="connsiteY2004" fmla="*/ 566197 h 2683740"/>
              <a:gd name="connsiteX2005" fmla="*/ 2150367 w 2782030"/>
              <a:gd name="connsiteY2005" fmla="*/ 576319 h 2683740"/>
              <a:gd name="connsiteX2006" fmla="*/ 2136885 w 2782030"/>
              <a:gd name="connsiteY2006" fmla="*/ 562823 h 2683740"/>
              <a:gd name="connsiteX2007" fmla="*/ 2126775 w 2782030"/>
              <a:gd name="connsiteY2007" fmla="*/ 549325 h 2683740"/>
              <a:gd name="connsiteX2008" fmla="*/ 2136885 w 2782030"/>
              <a:gd name="connsiteY2008" fmla="*/ 552700 h 2683740"/>
              <a:gd name="connsiteX2009" fmla="*/ 2130145 w 2782030"/>
              <a:gd name="connsiteY2009" fmla="*/ 535829 h 2683740"/>
              <a:gd name="connsiteX2010" fmla="*/ 2140255 w 2782030"/>
              <a:gd name="connsiteY2010" fmla="*/ 545952 h 2683740"/>
              <a:gd name="connsiteX2011" fmla="*/ 2123405 w 2782030"/>
              <a:gd name="connsiteY2011" fmla="*/ 525706 h 2683740"/>
              <a:gd name="connsiteX2012" fmla="*/ 2153737 w 2782030"/>
              <a:gd name="connsiteY2012" fmla="*/ 545952 h 2683740"/>
              <a:gd name="connsiteX2013" fmla="*/ 2163847 w 2782030"/>
              <a:gd name="connsiteY2013" fmla="*/ 549325 h 2683740"/>
              <a:gd name="connsiteX2014" fmla="*/ 2136885 w 2782030"/>
              <a:gd name="connsiteY2014" fmla="*/ 529081 h 2683740"/>
              <a:gd name="connsiteX2015" fmla="*/ 2143627 w 2782030"/>
              <a:gd name="connsiteY2015" fmla="*/ 529081 h 2683740"/>
              <a:gd name="connsiteX2016" fmla="*/ 2140255 w 2782030"/>
              <a:gd name="connsiteY2016" fmla="*/ 525706 h 2683740"/>
              <a:gd name="connsiteX2017" fmla="*/ 2146997 w 2782030"/>
              <a:gd name="connsiteY2017" fmla="*/ 529081 h 2683740"/>
              <a:gd name="connsiteX2018" fmla="*/ 2133515 w 2782030"/>
              <a:gd name="connsiteY2018" fmla="*/ 518958 h 2683740"/>
              <a:gd name="connsiteX2019" fmla="*/ 2123405 w 2782030"/>
              <a:gd name="connsiteY2019" fmla="*/ 508835 h 2683740"/>
              <a:gd name="connsiteX2020" fmla="*/ 2136885 w 2782030"/>
              <a:gd name="connsiteY2020" fmla="*/ 512210 h 2683740"/>
              <a:gd name="connsiteX2021" fmla="*/ 2136885 w 2782030"/>
              <a:gd name="connsiteY2021" fmla="*/ 518958 h 2683740"/>
              <a:gd name="connsiteX2022" fmla="*/ 2173958 w 2782030"/>
              <a:gd name="connsiteY2022" fmla="*/ 542577 h 2683740"/>
              <a:gd name="connsiteX2023" fmla="*/ 2204290 w 2782030"/>
              <a:gd name="connsiteY2023" fmla="*/ 566197 h 2683740"/>
              <a:gd name="connsiteX2024" fmla="*/ 2197550 w 2782030"/>
              <a:gd name="connsiteY2024" fmla="*/ 566197 h 2683740"/>
              <a:gd name="connsiteX2025" fmla="*/ 2207660 w 2782030"/>
              <a:gd name="connsiteY2025" fmla="*/ 569571 h 2683740"/>
              <a:gd name="connsiteX2026" fmla="*/ 2234622 w 2782030"/>
              <a:gd name="connsiteY2026" fmla="*/ 596564 h 2683740"/>
              <a:gd name="connsiteX2027" fmla="*/ 2244732 w 2782030"/>
              <a:gd name="connsiteY2027" fmla="*/ 623558 h 2683740"/>
              <a:gd name="connsiteX2028" fmla="*/ 2258213 w 2782030"/>
              <a:gd name="connsiteY2028" fmla="*/ 630306 h 2683740"/>
              <a:gd name="connsiteX2029" fmla="*/ 2244732 w 2782030"/>
              <a:gd name="connsiteY2029" fmla="*/ 613435 h 2683740"/>
              <a:gd name="connsiteX2030" fmla="*/ 2234622 w 2782030"/>
              <a:gd name="connsiteY2030" fmla="*/ 599939 h 2683740"/>
              <a:gd name="connsiteX2031" fmla="*/ 2254843 w 2782030"/>
              <a:gd name="connsiteY2031" fmla="*/ 616810 h 2683740"/>
              <a:gd name="connsiteX2032" fmla="*/ 2217770 w 2782030"/>
              <a:gd name="connsiteY2032" fmla="*/ 576319 h 2683740"/>
              <a:gd name="connsiteX2033" fmla="*/ 2180698 w 2782030"/>
              <a:gd name="connsiteY2033" fmla="*/ 539204 h 2683740"/>
              <a:gd name="connsiteX2034" fmla="*/ 2190810 w 2782030"/>
              <a:gd name="connsiteY2034" fmla="*/ 542577 h 2683740"/>
              <a:gd name="connsiteX2035" fmla="*/ 2173958 w 2782030"/>
              <a:gd name="connsiteY2035" fmla="*/ 525706 h 2683740"/>
              <a:gd name="connsiteX2036" fmla="*/ 2155743 w 2782030"/>
              <a:gd name="connsiteY2036" fmla="*/ 516588 h 2683740"/>
              <a:gd name="connsiteX2037" fmla="*/ 2154848 w 2782030"/>
              <a:gd name="connsiteY2037" fmla="*/ 517066 h 2683740"/>
              <a:gd name="connsiteX2038" fmla="*/ 2158792 w 2782030"/>
              <a:gd name="connsiteY2038" fmla="*/ 522333 h 2683740"/>
              <a:gd name="connsiteX2039" fmla="*/ 2163847 w 2782030"/>
              <a:gd name="connsiteY2039" fmla="*/ 529081 h 2683740"/>
              <a:gd name="connsiteX2040" fmla="*/ 2140255 w 2782030"/>
              <a:gd name="connsiteY2040" fmla="*/ 512210 h 2683740"/>
              <a:gd name="connsiteX2041" fmla="*/ 2120035 w 2782030"/>
              <a:gd name="connsiteY2041" fmla="*/ 495339 h 2683740"/>
              <a:gd name="connsiteX2042" fmla="*/ 2089703 w 2782030"/>
              <a:gd name="connsiteY2042" fmla="*/ 478467 h 2683740"/>
              <a:gd name="connsiteX2043" fmla="*/ 2089703 w 2782030"/>
              <a:gd name="connsiteY2043" fmla="*/ 481842 h 2683740"/>
              <a:gd name="connsiteX2044" fmla="*/ 2072852 w 2782030"/>
              <a:gd name="connsiteY2044" fmla="*/ 475094 h 2683740"/>
              <a:gd name="connsiteX2045" fmla="*/ 2052630 w 2782030"/>
              <a:gd name="connsiteY2045" fmla="*/ 468346 h 2683740"/>
              <a:gd name="connsiteX2046" fmla="*/ 2062742 w 2782030"/>
              <a:gd name="connsiteY2046" fmla="*/ 471719 h 2683740"/>
              <a:gd name="connsiteX2047" fmla="*/ 2042520 w 2782030"/>
              <a:gd name="connsiteY2047" fmla="*/ 458223 h 2683740"/>
              <a:gd name="connsiteX2048" fmla="*/ 2045890 w 2782030"/>
              <a:gd name="connsiteY2048" fmla="*/ 454848 h 2683740"/>
              <a:gd name="connsiteX2049" fmla="*/ 2025670 w 2782030"/>
              <a:gd name="connsiteY2049" fmla="*/ 451475 h 2683740"/>
              <a:gd name="connsiteX2050" fmla="*/ 2005448 w 2782030"/>
              <a:gd name="connsiteY2050" fmla="*/ 441352 h 2683740"/>
              <a:gd name="connsiteX2051" fmla="*/ 2045890 w 2782030"/>
              <a:gd name="connsiteY2051" fmla="*/ 471719 h 2683740"/>
              <a:gd name="connsiteX2052" fmla="*/ 2058108 w 2782030"/>
              <a:gd name="connsiteY2052" fmla="*/ 473828 h 2683740"/>
              <a:gd name="connsiteX2053" fmla="*/ 2059372 w 2782030"/>
              <a:gd name="connsiteY2053" fmla="*/ 475094 h 2683740"/>
              <a:gd name="connsiteX2054" fmla="*/ 2052630 w 2782030"/>
              <a:gd name="connsiteY2054" fmla="*/ 475937 h 2683740"/>
              <a:gd name="connsiteX2055" fmla="*/ 2056000 w 2782030"/>
              <a:gd name="connsiteY2055" fmla="*/ 481842 h 2683740"/>
              <a:gd name="connsiteX2056" fmla="*/ 2045890 w 2782030"/>
              <a:gd name="connsiteY2056" fmla="*/ 478467 h 2683740"/>
              <a:gd name="connsiteX2057" fmla="*/ 2018930 w 2782030"/>
              <a:gd name="connsiteY2057" fmla="*/ 464971 h 2683740"/>
              <a:gd name="connsiteX2058" fmla="*/ 2072852 w 2782030"/>
              <a:gd name="connsiteY2058" fmla="*/ 505460 h 2683740"/>
              <a:gd name="connsiteX2059" fmla="*/ 2072852 w 2782030"/>
              <a:gd name="connsiteY2059" fmla="*/ 512210 h 2683740"/>
              <a:gd name="connsiteX2060" fmla="*/ 2089703 w 2782030"/>
              <a:gd name="connsiteY2060" fmla="*/ 525706 h 2683740"/>
              <a:gd name="connsiteX2061" fmla="*/ 2076222 w 2782030"/>
              <a:gd name="connsiteY2061" fmla="*/ 522333 h 2683740"/>
              <a:gd name="connsiteX2062" fmla="*/ 2096443 w 2782030"/>
              <a:gd name="connsiteY2062" fmla="*/ 535829 h 2683740"/>
              <a:gd name="connsiteX2063" fmla="*/ 2106555 w 2782030"/>
              <a:gd name="connsiteY2063" fmla="*/ 559448 h 2683740"/>
              <a:gd name="connsiteX2064" fmla="*/ 2130145 w 2782030"/>
              <a:gd name="connsiteY2064" fmla="*/ 579693 h 2683740"/>
              <a:gd name="connsiteX2065" fmla="*/ 2153737 w 2782030"/>
              <a:gd name="connsiteY2065" fmla="*/ 596564 h 2683740"/>
              <a:gd name="connsiteX2066" fmla="*/ 2177328 w 2782030"/>
              <a:gd name="connsiteY2066" fmla="*/ 616810 h 2683740"/>
              <a:gd name="connsiteX2067" fmla="*/ 2177328 w 2782030"/>
              <a:gd name="connsiteY2067" fmla="*/ 626933 h 2683740"/>
              <a:gd name="connsiteX2068" fmla="*/ 2146997 w 2782030"/>
              <a:gd name="connsiteY2068" fmla="*/ 596564 h 2683740"/>
              <a:gd name="connsiteX2069" fmla="*/ 2126775 w 2782030"/>
              <a:gd name="connsiteY2069" fmla="*/ 579693 h 2683740"/>
              <a:gd name="connsiteX2070" fmla="*/ 2109925 w 2782030"/>
              <a:gd name="connsiteY2070" fmla="*/ 566197 h 2683740"/>
              <a:gd name="connsiteX2071" fmla="*/ 2106555 w 2782030"/>
              <a:gd name="connsiteY2071" fmla="*/ 566197 h 2683740"/>
              <a:gd name="connsiteX2072" fmla="*/ 2089703 w 2782030"/>
              <a:gd name="connsiteY2072" fmla="*/ 552700 h 2683740"/>
              <a:gd name="connsiteX2073" fmla="*/ 2120035 w 2782030"/>
              <a:gd name="connsiteY2073" fmla="*/ 583068 h 2683740"/>
              <a:gd name="connsiteX2074" fmla="*/ 2123405 w 2782030"/>
              <a:gd name="connsiteY2074" fmla="*/ 596564 h 2683740"/>
              <a:gd name="connsiteX2075" fmla="*/ 2113295 w 2782030"/>
              <a:gd name="connsiteY2075" fmla="*/ 583068 h 2683740"/>
              <a:gd name="connsiteX2076" fmla="*/ 2059372 w 2782030"/>
              <a:gd name="connsiteY2076" fmla="*/ 542577 h 2683740"/>
              <a:gd name="connsiteX2077" fmla="*/ 2059372 w 2782030"/>
              <a:gd name="connsiteY2077" fmla="*/ 539204 h 2683740"/>
              <a:gd name="connsiteX2078" fmla="*/ 2049260 w 2782030"/>
              <a:gd name="connsiteY2078" fmla="*/ 535829 h 2683740"/>
              <a:gd name="connsiteX2079" fmla="*/ 2045890 w 2782030"/>
              <a:gd name="connsiteY2079" fmla="*/ 532454 h 2683740"/>
              <a:gd name="connsiteX2080" fmla="*/ 2042520 w 2782030"/>
              <a:gd name="connsiteY2080" fmla="*/ 522333 h 2683740"/>
              <a:gd name="connsiteX2081" fmla="*/ 2035780 w 2782030"/>
              <a:gd name="connsiteY2081" fmla="*/ 518958 h 2683740"/>
              <a:gd name="connsiteX2082" fmla="*/ 2042520 w 2782030"/>
              <a:gd name="connsiteY2082" fmla="*/ 525706 h 2683740"/>
              <a:gd name="connsiteX2083" fmla="*/ 2022300 w 2782030"/>
              <a:gd name="connsiteY2083" fmla="*/ 508835 h 2683740"/>
              <a:gd name="connsiteX2084" fmla="*/ 2032410 w 2782030"/>
              <a:gd name="connsiteY2084" fmla="*/ 512210 h 2683740"/>
              <a:gd name="connsiteX2085" fmla="*/ 2022300 w 2782030"/>
              <a:gd name="connsiteY2085" fmla="*/ 505460 h 2683740"/>
              <a:gd name="connsiteX2086" fmla="*/ 2022300 w 2782030"/>
              <a:gd name="connsiteY2086" fmla="*/ 498712 h 2683740"/>
              <a:gd name="connsiteX2087" fmla="*/ 2015559 w 2782030"/>
              <a:gd name="connsiteY2087" fmla="*/ 498712 h 2683740"/>
              <a:gd name="connsiteX2088" fmla="*/ 2012188 w 2782030"/>
              <a:gd name="connsiteY2088" fmla="*/ 491964 h 2683740"/>
              <a:gd name="connsiteX2089" fmla="*/ 2059372 w 2782030"/>
              <a:gd name="connsiteY2089" fmla="*/ 518958 h 2683740"/>
              <a:gd name="connsiteX2090" fmla="*/ 2062742 w 2782030"/>
              <a:gd name="connsiteY2090" fmla="*/ 515583 h 2683740"/>
              <a:gd name="connsiteX2091" fmla="*/ 2049260 w 2782030"/>
              <a:gd name="connsiteY2091" fmla="*/ 502087 h 2683740"/>
              <a:gd name="connsiteX2092" fmla="*/ 2035780 w 2782030"/>
              <a:gd name="connsiteY2092" fmla="*/ 491964 h 2683740"/>
              <a:gd name="connsiteX2093" fmla="*/ 2029040 w 2782030"/>
              <a:gd name="connsiteY2093" fmla="*/ 488590 h 2683740"/>
              <a:gd name="connsiteX2094" fmla="*/ 2025670 w 2782030"/>
              <a:gd name="connsiteY2094" fmla="*/ 491964 h 2683740"/>
              <a:gd name="connsiteX2095" fmla="*/ 2012188 w 2782030"/>
              <a:gd name="connsiteY2095" fmla="*/ 491964 h 2683740"/>
              <a:gd name="connsiteX2096" fmla="*/ 1988597 w 2782030"/>
              <a:gd name="connsiteY2096" fmla="*/ 468346 h 2683740"/>
              <a:gd name="connsiteX2097" fmla="*/ 1991967 w 2782030"/>
              <a:gd name="connsiteY2097" fmla="*/ 464971 h 2683740"/>
              <a:gd name="connsiteX2098" fmla="*/ 1975117 w 2782030"/>
              <a:gd name="connsiteY2098" fmla="*/ 454848 h 2683740"/>
              <a:gd name="connsiteX2099" fmla="*/ 1971747 w 2782030"/>
              <a:gd name="connsiteY2099" fmla="*/ 461596 h 2683740"/>
              <a:gd name="connsiteX2100" fmla="*/ 2012188 w 2782030"/>
              <a:gd name="connsiteY2100" fmla="*/ 491964 h 2683740"/>
              <a:gd name="connsiteX2101" fmla="*/ 1981857 w 2782030"/>
              <a:gd name="connsiteY2101" fmla="*/ 485216 h 2683740"/>
              <a:gd name="connsiteX2102" fmla="*/ 1985227 w 2782030"/>
              <a:gd name="connsiteY2102" fmla="*/ 478467 h 2683740"/>
              <a:gd name="connsiteX2103" fmla="*/ 1971747 w 2782030"/>
              <a:gd name="connsiteY2103" fmla="*/ 475094 h 2683740"/>
              <a:gd name="connsiteX2104" fmla="*/ 1975117 w 2782030"/>
              <a:gd name="connsiteY2104" fmla="*/ 471719 h 2683740"/>
              <a:gd name="connsiteX2105" fmla="*/ 1958265 w 2782030"/>
              <a:gd name="connsiteY2105" fmla="*/ 461596 h 2683740"/>
              <a:gd name="connsiteX2106" fmla="*/ 1948155 w 2782030"/>
              <a:gd name="connsiteY2106" fmla="*/ 461596 h 2683740"/>
              <a:gd name="connsiteX2107" fmla="*/ 1971747 w 2782030"/>
              <a:gd name="connsiteY2107" fmla="*/ 478467 h 2683740"/>
              <a:gd name="connsiteX2108" fmla="*/ 1958265 w 2782030"/>
              <a:gd name="connsiteY2108" fmla="*/ 475094 h 2683740"/>
              <a:gd name="connsiteX2109" fmla="*/ 1961635 w 2782030"/>
              <a:gd name="connsiteY2109" fmla="*/ 475094 h 2683740"/>
              <a:gd name="connsiteX2110" fmla="*/ 1995337 w 2782030"/>
              <a:gd name="connsiteY2110" fmla="*/ 491964 h 2683740"/>
              <a:gd name="connsiteX2111" fmla="*/ 1998708 w 2782030"/>
              <a:gd name="connsiteY2111" fmla="*/ 502087 h 2683740"/>
              <a:gd name="connsiteX2112" fmla="*/ 1957319 w 2782030"/>
              <a:gd name="connsiteY2112" fmla="*/ 479775 h 2683740"/>
              <a:gd name="connsiteX2113" fmla="*/ 1954895 w 2782030"/>
              <a:gd name="connsiteY2113" fmla="*/ 479775 h 2683740"/>
              <a:gd name="connsiteX2114" fmla="*/ 1954895 w 2782030"/>
              <a:gd name="connsiteY2114" fmla="*/ 481420 h 2683740"/>
              <a:gd name="connsiteX2115" fmla="*/ 1954895 w 2782030"/>
              <a:gd name="connsiteY2115" fmla="*/ 481842 h 2683740"/>
              <a:gd name="connsiteX2116" fmla="*/ 1946891 w 2782030"/>
              <a:gd name="connsiteY2116" fmla="*/ 477625 h 2683740"/>
              <a:gd name="connsiteX2117" fmla="*/ 1941681 w 2782030"/>
              <a:gd name="connsiteY2117" fmla="*/ 478426 h 2683740"/>
              <a:gd name="connsiteX2118" fmla="*/ 1938317 w 2782030"/>
              <a:gd name="connsiteY2118" fmla="*/ 476446 h 2683740"/>
              <a:gd name="connsiteX2119" fmla="*/ 1931725 w 2782030"/>
              <a:gd name="connsiteY2119" fmla="*/ 472141 h 2683740"/>
              <a:gd name="connsiteX2120" fmla="*/ 1924563 w 2782030"/>
              <a:gd name="connsiteY2120" fmla="*/ 468346 h 2683740"/>
              <a:gd name="connsiteX2121" fmla="*/ 1938317 w 2782030"/>
              <a:gd name="connsiteY2121" fmla="*/ 476446 h 2683740"/>
              <a:gd name="connsiteX2122" fmla="*/ 1941415 w 2782030"/>
              <a:gd name="connsiteY2122" fmla="*/ 478467 h 2683740"/>
              <a:gd name="connsiteX2123" fmla="*/ 1941681 w 2782030"/>
              <a:gd name="connsiteY2123" fmla="*/ 478426 h 2683740"/>
              <a:gd name="connsiteX2124" fmla="*/ 1981857 w 2782030"/>
              <a:gd name="connsiteY2124" fmla="*/ 502087 h 2683740"/>
              <a:gd name="connsiteX2125" fmla="*/ 2008818 w 2782030"/>
              <a:gd name="connsiteY2125" fmla="*/ 522333 h 2683740"/>
              <a:gd name="connsiteX2126" fmla="*/ 2035780 w 2782030"/>
              <a:gd name="connsiteY2126" fmla="*/ 542577 h 2683740"/>
              <a:gd name="connsiteX2127" fmla="*/ 2052630 w 2782030"/>
              <a:gd name="connsiteY2127" fmla="*/ 552700 h 2683740"/>
              <a:gd name="connsiteX2128" fmla="*/ 2056000 w 2782030"/>
              <a:gd name="connsiteY2128" fmla="*/ 549325 h 2683740"/>
              <a:gd name="connsiteX2129" fmla="*/ 2066112 w 2782030"/>
              <a:gd name="connsiteY2129" fmla="*/ 549325 h 2683740"/>
              <a:gd name="connsiteX2130" fmla="*/ 2069482 w 2782030"/>
              <a:gd name="connsiteY2130" fmla="*/ 559448 h 2683740"/>
              <a:gd name="connsiteX2131" fmla="*/ 2079592 w 2782030"/>
              <a:gd name="connsiteY2131" fmla="*/ 579693 h 2683740"/>
              <a:gd name="connsiteX2132" fmla="*/ 2072852 w 2782030"/>
              <a:gd name="connsiteY2132" fmla="*/ 579693 h 2683740"/>
              <a:gd name="connsiteX2133" fmla="*/ 2099814 w 2782030"/>
              <a:gd name="connsiteY2133" fmla="*/ 599939 h 2683740"/>
              <a:gd name="connsiteX2134" fmla="*/ 2089703 w 2782030"/>
              <a:gd name="connsiteY2134" fmla="*/ 593189 h 2683740"/>
              <a:gd name="connsiteX2135" fmla="*/ 2088210 w 2782030"/>
              <a:gd name="connsiteY2135" fmla="*/ 594683 h 2683740"/>
              <a:gd name="connsiteX2136" fmla="*/ 2087597 w 2782030"/>
              <a:gd name="connsiteY2136" fmla="*/ 594033 h 2683740"/>
              <a:gd name="connsiteX2137" fmla="*/ 2059372 w 2782030"/>
              <a:gd name="connsiteY2137" fmla="*/ 576319 h 2683740"/>
              <a:gd name="connsiteX2138" fmla="*/ 2079592 w 2782030"/>
              <a:gd name="connsiteY2138" fmla="*/ 589816 h 2683740"/>
              <a:gd name="connsiteX2139" fmla="*/ 2093073 w 2782030"/>
              <a:gd name="connsiteY2139" fmla="*/ 606687 h 2683740"/>
              <a:gd name="connsiteX2140" fmla="*/ 2086333 w 2782030"/>
              <a:gd name="connsiteY2140" fmla="*/ 610062 h 2683740"/>
              <a:gd name="connsiteX2141" fmla="*/ 2079592 w 2782030"/>
              <a:gd name="connsiteY2141" fmla="*/ 599939 h 2683740"/>
              <a:gd name="connsiteX2142" fmla="*/ 2066112 w 2782030"/>
              <a:gd name="connsiteY2142" fmla="*/ 589816 h 2683740"/>
              <a:gd name="connsiteX2143" fmla="*/ 2066112 w 2782030"/>
              <a:gd name="connsiteY2143" fmla="*/ 586441 h 2683740"/>
              <a:gd name="connsiteX2144" fmla="*/ 2049260 w 2782030"/>
              <a:gd name="connsiteY2144" fmla="*/ 572945 h 2683740"/>
              <a:gd name="connsiteX2145" fmla="*/ 2049260 w 2782030"/>
              <a:gd name="connsiteY2145" fmla="*/ 576319 h 2683740"/>
              <a:gd name="connsiteX2146" fmla="*/ 2018930 w 2782030"/>
              <a:gd name="connsiteY2146" fmla="*/ 552700 h 2683740"/>
              <a:gd name="connsiteX2147" fmla="*/ 1995337 w 2782030"/>
              <a:gd name="connsiteY2147" fmla="*/ 535829 h 2683740"/>
              <a:gd name="connsiteX2148" fmla="*/ 1975117 w 2782030"/>
              <a:gd name="connsiteY2148" fmla="*/ 515583 h 2683740"/>
              <a:gd name="connsiteX2149" fmla="*/ 1978487 w 2782030"/>
              <a:gd name="connsiteY2149" fmla="*/ 525706 h 2683740"/>
              <a:gd name="connsiteX2150" fmla="*/ 1988597 w 2782030"/>
              <a:gd name="connsiteY2150" fmla="*/ 532454 h 2683740"/>
              <a:gd name="connsiteX2151" fmla="*/ 1968375 w 2782030"/>
              <a:gd name="connsiteY2151" fmla="*/ 518958 h 2683740"/>
              <a:gd name="connsiteX2152" fmla="*/ 1971747 w 2782030"/>
              <a:gd name="connsiteY2152" fmla="*/ 515583 h 2683740"/>
              <a:gd name="connsiteX2153" fmla="*/ 1944785 w 2782030"/>
              <a:gd name="connsiteY2153" fmla="*/ 498712 h 2683740"/>
              <a:gd name="connsiteX2154" fmla="*/ 1931304 w 2782030"/>
              <a:gd name="connsiteY2154" fmla="*/ 495339 h 2683740"/>
              <a:gd name="connsiteX2155" fmla="*/ 1921193 w 2782030"/>
              <a:gd name="connsiteY2155" fmla="*/ 498712 h 2683740"/>
              <a:gd name="connsiteX2156" fmla="*/ 1924563 w 2782030"/>
              <a:gd name="connsiteY2156" fmla="*/ 505460 h 2683740"/>
              <a:gd name="connsiteX2157" fmla="*/ 1921193 w 2782030"/>
              <a:gd name="connsiteY2157" fmla="*/ 505460 h 2683740"/>
              <a:gd name="connsiteX2158" fmla="*/ 1911082 w 2782030"/>
              <a:gd name="connsiteY2158" fmla="*/ 498712 h 2683740"/>
              <a:gd name="connsiteX2159" fmla="*/ 1907712 w 2782030"/>
              <a:gd name="connsiteY2159" fmla="*/ 498712 h 2683740"/>
              <a:gd name="connsiteX2160" fmla="*/ 1917823 w 2782030"/>
              <a:gd name="connsiteY2160" fmla="*/ 505460 h 2683740"/>
              <a:gd name="connsiteX2161" fmla="*/ 1912768 w 2782030"/>
              <a:gd name="connsiteY2161" fmla="*/ 506726 h 2683740"/>
              <a:gd name="connsiteX2162" fmla="*/ 1910333 w 2782030"/>
              <a:gd name="connsiteY2162" fmla="*/ 506117 h 2683740"/>
              <a:gd name="connsiteX2163" fmla="*/ 1918865 w 2782030"/>
              <a:gd name="connsiteY2163" fmla="*/ 510282 h 2683740"/>
              <a:gd name="connsiteX2164" fmla="*/ 1919039 w 2782030"/>
              <a:gd name="connsiteY2164" fmla="*/ 508980 h 2683740"/>
              <a:gd name="connsiteX2165" fmla="*/ 1922101 w 2782030"/>
              <a:gd name="connsiteY2165" fmla="*/ 508511 h 2683740"/>
              <a:gd name="connsiteX2166" fmla="*/ 1926776 w 2782030"/>
              <a:gd name="connsiteY2166" fmla="*/ 512155 h 2683740"/>
              <a:gd name="connsiteX2167" fmla="*/ 1931533 w 2782030"/>
              <a:gd name="connsiteY2167" fmla="*/ 510490 h 2683740"/>
              <a:gd name="connsiteX2168" fmla="*/ 1931095 w 2782030"/>
              <a:gd name="connsiteY2168" fmla="*/ 504763 h 2683740"/>
              <a:gd name="connsiteX2169" fmla="*/ 1938092 w 2782030"/>
              <a:gd name="connsiteY2169" fmla="*/ 508928 h 2683740"/>
              <a:gd name="connsiteX2170" fmla="*/ 1941591 w 2782030"/>
              <a:gd name="connsiteY2170" fmla="*/ 517258 h 2683740"/>
              <a:gd name="connsiteX2171" fmla="*/ 1934157 w 2782030"/>
              <a:gd name="connsiteY2171" fmla="*/ 516737 h 2683740"/>
              <a:gd name="connsiteX2172" fmla="*/ 1928281 w 2782030"/>
              <a:gd name="connsiteY2172" fmla="*/ 514609 h 2683740"/>
              <a:gd name="connsiteX2173" fmla="*/ 1928500 w 2782030"/>
              <a:gd name="connsiteY2173" fmla="*/ 514984 h 2683740"/>
              <a:gd name="connsiteX2174" fmla="*/ 1958778 w 2782030"/>
              <a:gd name="connsiteY2174" fmla="*/ 529762 h 2683740"/>
              <a:gd name="connsiteX2175" fmla="*/ 1982559 w 2782030"/>
              <a:gd name="connsiteY2175" fmla="*/ 548574 h 2683740"/>
              <a:gd name="connsiteX2176" fmla="*/ 1985736 w 2782030"/>
              <a:gd name="connsiteY2176" fmla="*/ 550243 h 2683740"/>
              <a:gd name="connsiteX2177" fmla="*/ 1983911 w 2782030"/>
              <a:gd name="connsiteY2177" fmla="*/ 549643 h 2683740"/>
              <a:gd name="connsiteX2178" fmla="*/ 2022518 w 2782030"/>
              <a:gd name="connsiteY2178" fmla="*/ 580184 h 2683740"/>
              <a:gd name="connsiteX2179" fmla="*/ 2023052 w 2782030"/>
              <a:gd name="connsiteY2179" fmla="*/ 577228 h 2683740"/>
              <a:gd name="connsiteX2180" fmla="*/ 2023447 w 2782030"/>
              <a:gd name="connsiteY2180" fmla="*/ 580918 h 2683740"/>
              <a:gd name="connsiteX2181" fmla="*/ 2127839 w 2782030"/>
              <a:gd name="connsiteY2181" fmla="*/ 663498 h 2683740"/>
              <a:gd name="connsiteX2182" fmla="*/ 2244377 w 2782030"/>
              <a:gd name="connsiteY2182" fmla="*/ 804816 h 2683740"/>
              <a:gd name="connsiteX2183" fmla="*/ 2232763 w 2782030"/>
              <a:gd name="connsiteY2183" fmla="*/ 780547 h 2683740"/>
              <a:gd name="connsiteX2184" fmla="*/ 2232041 w 2782030"/>
              <a:gd name="connsiteY2184" fmla="*/ 768032 h 2683740"/>
              <a:gd name="connsiteX2185" fmla="*/ 2219451 w 2782030"/>
              <a:gd name="connsiteY2185" fmla="*/ 744547 h 2683740"/>
              <a:gd name="connsiteX2186" fmla="*/ 2198831 w 2782030"/>
              <a:gd name="connsiteY2186" fmla="*/ 725249 h 2683740"/>
              <a:gd name="connsiteX2187" fmla="*/ 2192099 w 2782030"/>
              <a:gd name="connsiteY2187" fmla="*/ 711823 h 2683740"/>
              <a:gd name="connsiteX2188" fmla="*/ 2182000 w 2782030"/>
              <a:gd name="connsiteY2188" fmla="*/ 698398 h 2683740"/>
              <a:gd name="connsiteX2189" fmla="*/ 2168533 w 2782030"/>
              <a:gd name="connsiteY2189" fmla="*/ 684973 h 2683740"/>
              <a:gd name="connsiteX2190" fmla="*/ 2155067 w 2782030"/>
              <a:gd name="connsiteY2190" fmla="*/ 678260 h 2683740"/>
              <a:gd name="connsiteX2191" fmla="*/ 2148333 w 2782030"/>
              <a:gd name="connsiteY2191" fmla="*/ 668192 h 2683740"/>
              <a:gd name="connsiteX2192" fmla="*/ 2131502 w 2782030"/>
              <a:gd name="connsiteY2192" fmla="*/ 644697 h 2683740"/>
              <a:gd name="connsiteX2193" fmla="*/ 2161800 w 2782030"/>
              <a:gd name="connsiteY2193" fmla="*/ 668192 h 2683740"/>
              <a:gd name="connsiteX2194" fmla="*/ 2158434 w 2782030"/>
              <a:gd name="connsiteY2194" fmla="*/ 668192 h 2683740"/>
              <a:gd name="connsiteX2195" fmla="*/ 2188732 w 2782030"/>
              <a:gd name="connsiteY2195" fmla="*/ 698398 h 2683740"/>
              <a:gd name="connsiteX2196" fmla="*/ 2171899 w 2782030"/>
              <a:gd name="connsiteY2196" fmla="*/ 678260 h 2683740"/>
              <a:gd name="connsiteX2197" fmla="*/ 2158434 w 2782030"/>
              <a:gd name="connsiteY2197" fmla="*/ 661479 h 2683740"/>
              <a:gd name="connsiteX2198" fmla="*/ 2168533 w 2782030"/>
              <a:gd name="connsiteY2198" fmla="*/ 664834 h 2683740"/>
              <a:gd name="connsiteX2199" fmla="*/ 2188732 w 2782030"/>
              <a:gd name="connsiteY2199" fmla="*/ 691685 h 2683740"/>
              <a:gd name="connsiteX2200" fmla="*/ 2195464 w 2782030"/>
              <a:gd name="connsiteY2200" fmla="*/ 698398 h 2683740"/>
              <a:gd name="connsiteX2201" fmla="*/ 2192099 w 2782030"/>
              <a:gd name="connsiteY2201" fmla="*/ 691685 h 2683740"/>
              <a:gd name="connsiteX2202" fmla="*/ 2208930 w 2782030"/>
              <a:gd name="connsiteY2202" fmla="*/ 711823 h 2683740"/>
              <a:gd name="connsiteX2203" fmla="*/ 2232496 w 2782030"/>
              <a:gd name="connsiteY2203" fmla="*/ 735316 h 2683740"/>
              <a:gd name="connsiteX2204" fmla="*/ 2225763 w 2782030"/>
              <a:gd name="connsiteY2204" fmla="*/ 728605 h 2683740"/>
              <a:gd name="connsiteX2205" fmla="*/ 2232496 w 2782030"/>
              <a:gd name="connsiteY2205" fmla="*/ 742030 h 2683740"/>
              <a:gd name="connsiteX2206" fmla="*/ 2244561 w 2782030"/>
              <a:gd name="connsiteY2206" fmla="*/ 751953 h 2683740"/>
              <a:gd name="connsiteX2207" fmla="*/ 2259795 w 2782030"/>
              <a:gd name="connsiteY2207" fmla="*/ 758260 h 2683740"/>
              <a:gd name="connsiteX2208" fmla="*/ 2257174 w 2782030"/>
              <a:gd name="connsiteY2208" fmla="*/ 763500 h 2683740"/>
              <a:gd name="connsiteX2209" fmla="*/ 2266162 w 2782030"/>
              <a:gd name="connsiteY2209" fmla="*/ 772236 h 2683740"/>
              <a:gd name="connsiteX2210" fmla="*/ 2269527 w 2782030"/>
              <a:gd name="connsiteY2210" fmla="*/ 782305 h 2683740"/>
              <a:gd name="connsiteX2211" fmla="*/ 2279628 w 2782030"/>
              <a:gd name="connsiteY2211" fmla="*/ 792373 h 2683740"/>
              <a:gd name="connsiteX2212" fmla="*/ 2269527 w 2782030"/>
              <a:gd name="connsiteY2212" fmla="*/ 785661 h 2683740"/>
              <a:gd name="connsiteX2213" fmla="*/ 2282993 w 2782030"/>
              <a:gd name="connsiteY2213" fmla="*/ 809154 h 2683740"/>
              <a:gd name="connsiteX2214" fmla="*/ 2289727 w 2782030"/>
              <a:gd name="connsiteY2214" fmla="*/ 809154 h 2683740"/>
              <a:gd name="connsiteX2215" fmla="*/ 2293092 w 2782030"/>
              <a:gd name="connsiteY2215" fmla="*/ 822579 h 2683740"/>
              <a:gd name="connsiteX2216" fmla="*/ 2303193 w 2782030"/>
              <a:gd name="connsiteY2216" fmla="*/ 839362 h 2683740"/>
              <a:gd name="connsiteX2217" fmla="*/ 2309925 w 2782030"/>
              <a:gd name="connsiteY2217" fmla="*/ 842718 h 2683740"/>
              <a:gd name="connsiteX2218" fmla="*/ 2296459 w 2782030"/>
              <a:gd name="connsiteY2218" fmla="*/ 822579 h 2683740"/>
              <a:gd name="connsiteX2219" fmla="*/ 2313292 w 2782030"/>
              <a:gd name="connsiteY2219" fmla="*/ 849430 h 2683740"/>
              <a:gd name="connsiteX2220" fmla="*/ 2306558 w 2782030"/>
              <a:gd name="connsiteY2220" fmla="*/ 842718 h 2683740"/>
              <a:gd name="connsiteX2221" fmla="*/ 2323392 w 2782030"/>
              <a:gd name="connsiteY2221" fmla="*/ 869568 h 2683740"/>
              <a:gd name="connsiteX2222" fmla="*/ 2336858 w 2782030"/>
              <a:gd name="connsiteY2222" fmla="*/ 896419 h 2683740"/>
              <a:gd name="connsiteX2223" fmla="*/ 2336810 w 2782030"/>
              <a:gd name="connsiteY2223" fmla="*/ 896749 h 2683740"/>
              <a:gd name="connsiteX2224" fmla="*/ 2339737 w 2782030"/>
              <a:gd name="connsiteY2224" fmla="*/ 896000 h 2683740"/>
              <a:gd name="connsiteX2225" fmla="*/ 2343069 w 2782030"/>
              <a:gd name="connsiteY2225" fmla="*/ 900259 h 2683740"/>
              <a:gd name="connsiteX2226" fmla="*/ 2326411 w 2782030"/>
              <a:gd name="connsiteY2226" fmla="*/ 869592 h 2683740"/>
              <a:gd name="connsiteX2227" fmla="*/ 2346401 w 2782030"/>
              <a:gd name="connsiteY2227" fmla="*/ 907075 h 2683740"/>
              <a:gd name="connsiteX2228" fmla="*/ 2336746 w 2782030"/>
              <a:gd name="connsiteY2228" fmla="*/ 897199 h 2683740"/>
              <a:gd name="connsiteX2229" fmla="*/ 2336437 w 2782030"/>
              <a:gd name="connsiteY2229" fmla="*/ 899354 h 2683740"/>
              <a:gd name="connsiteX2230" fmla="*/ 2333491 w 2782030"/>
              <a:gd name="connsiteY2230" fmla="*/ 899775 h 2683740"/>
              <a:gd name="connsiteX2231" fmla="*/ 2323392 w 2782030"/>
              <a:gd name="connsiteY2231" fmla="*/ 876280 h 2683740"/>
              <a:gd name="connsiteX2232" fmla="*/ 2312183 w 2782030"/>
              <a:gd name="connsiteY2232" fmla="*/ 865106 h 2683740"/>
              <a:gd name="connsiteX2233" fmla="*/ 2317451 w 2782030"/>
              <a:gd name="connsiteY2233" fmla="*/ 874325 h 2683740"/>
              <a:gd name="connsiteX2234" fmla="*/ 2320025 w 2782030"/>
              <a:gd name="connsiteY2234" fmla="*/ 876280 h 2683740"/>
              <a:gd name="connsiteX2235" fmla="*/ 2326758 w 2782030"/>
              <a:gd name="connsiteY2235" fmla="*/ 896419 h 2683740"/>
              <a:gd name="connsiteX2236" fmla="*/ 2346957 w 2782030"/>
              <a:gd name="connsiteY2236" fmla="*/ 923267 h 2683740"/>
              <a:gd name="connsiteX2237" fmla="*/ 2346957 w 2782030"/>
              <a:gd name="connsiteY2237" fmla="*/ 919912 h 2683740"/>
              <a:gd name="connsiteX2238" fmla="*/ 2345976 w 2782030"/>
              <a:gd name="connsiteY2238" fmla="*/ 917226 h 2683740"/>
              <a:gd name="connsiteX2239" fmla="*/ 2354531 w 2782030"/>
              <a:gd name="connsiteY2239" fmla="*/ 931659 h 2683740"/>
              <a:gd name="connsiteX2240" fmla="*/ 2360423 w 2782030"/>
              <a:gd name="connsiteY2240" fmla="*/ 950118 h 2683740"/>
              <a:gd name="connsiteX2241" fmla="*/ 2370522 w 2782030"/>
              <a:gd name="connsiteY2241" fmla="*/ 956831 h 2683740"/>
              <a:gd name="connsiteX2242" fmla="*/ 2367155 w 2782030"/>
              <a:gd name="connsiteY2242" fmla="*/ 963543 h 2683740"/>
              <a:gd name="connsiteX2243" fmla="*/ 2350324 w 2782030"/>
              <a:gd name="connsiteY2243" fmla="*/ 933337 h 2683740"/>
              <a:gd name="connsiteX2244" fmla="*/ 2360423 w 2782030"/>
              <a:gd name="connsiteY2244" fmla="*/ 956831 h 2683740"/>
              <a:gd name="connsiteX2245" fmla="*/ 2360423 w 2782030"/>
              <a:gd name="connsiteY2245" fmla="*/ 963543 h 2683740"/>
              <a:gd name="connsiteX2246" fmla="*/ 2367155 w 2782030"/>
              <a:gd name="connsiteY2246" fmla="*/ 987038 h 2683740"/>
              <a:gd name="connsiteX2247" fmla="*/ 2363790 w 2782030"/>
              <a:gd name="connsiteY2247" fmla="*/ 987038 h 2683740"/>
              <a:gd name="connsiteX2248" fmla="*/ 2361685 w 2782030"/>
              <a:gd name="connsiteY2248" fmla="*/ 978227 h 2683740"/>
              <a:gd name="connsiteX2249" fmla="*/ 2359713 w 2782030"/>
              <a:gd name="connsiteY2249" fmla="*/ 973400 h 2683740"/>
              <a:gd name="connsiteX2250" fmla="*/ 2357594 w 2782030"/>
              <a:gd name="connsiteY2250" fmla="*/ 971547 h 2683740"/>
              <a:gd name="connsiteX2251" fmla="*/ 2354917 w 2782030"/>
              <a:gd name="connsiteY2251" fmla="*/ 967196 h 2683740"/>
              <a:gd name="connsiteX2252" fmla="*/ 2353689 w 2782030"/>
              <a:gd name="connsiteY2252" fmla="*/ 970256 h 2683740"/>
              <a:gd name="connsiteX2253" fmla="*/ 2347601 w 2782030"/>
              <a:gd name="connsiteY2253" fmla="*/ 958116 h 2683740"/>
              <a:gd name="connsiteX2254" fmla="*/ 2340047 w 2782030"/>
              <a:gd name="connsiteY2254" fmla="*/ 952367 h 2683740"/>
              <a:gd name="connsiteX2255" fmla="*/ 2333110 w 2782030"/>
              <a:gd name="connsiteY2255" fmla="*/ 955361 h 2683740"/>
              <a:gd name="connsiteX2256" fmla="*/ 2346142 w 2782030"/>
              <a:gd name="connsiteY2256" fmla="*/ 979263 h 2683740"/>
              <a:gd name="connsiteX2257" fmla="*/ 2353212 w 2782030"/>
              <a:gd name="connsiteY2257" fmla="*/ 1000042 h 2683740"/>
              <a:gd name="connsiteX2258" fmla="*/ 2354221 w 2782030"/>
              <a:gd name="connsiteY2258" fmla="*/ 1001053 h 2683740"/>
              <a:gd name="connsiteX2259" fmla="*/ 2357594 w 2782030"/>
              <a:gd name="connsiteY2259" fmla="*/ 990936 h 2683740"/>
              <a:gd name="connsiteX2260" fmla="*/ 2360966 w 2782030"/>
              <a:gd name="connsiteY2260" fmla="*/ 997680 h 2683740"/>
              <a:gd name="connsiteX2261" fmla="*/ 2381201 w 2782030"/>
              <a:gd name="connsiteY2261" fmla="*/ 1004425 h 2683740"/>
              <a:gd name="connsiteX2262" fmla="*/ 2387946 w 2782030"/>
              <a:gd name="connsiteY2262" fmla="*/ 1014541 h 2683740"/>
              <a:gd name="connsiteX2263" fmla="*/ 2381201 w 2782030"/>
              <a:gd name="connsiteY2263" fmla="*/ 997680 h 2683740"/>
              <a:gd name="connsiteX2264" fmla="*/ 2384574 w 2782030"/>
              <a:gd name="connsiteY2264" fmla="*/ 997680 h 2683740"/>
              <a:gd name="connsiteX2265" fmla="*/ 2391319 w 2782030"/>
              <a:gd name="connsiteY2265" fmla="*/ 1017913 h 2683740"/>
              <a:gd name="connsiteX2266" fmla="*/ 2398064 w 2782030"/>
              <a:gd name="connsiteY2266" fmla="*/ 1011170 h 2683740"/>
              <a:gd name="connsiteX2267" fmla="*/ 2401435 w 2782030"/>
              <a:gd name="connsiteY2267" fmla="*/ 1017913 h 2683740"/>
              <a:gd name="connsiteX2268" fmla="*/ 2408180 w 2782030"/>
              <a:gd name="connsiteY2268" fmla="*/ 1017913 h 2683740"/>
              <a:gd name="connsiteX2269" fmla="*/ 2404808 w 2782030"/>
              <a:gd name="connsiteY2269" fmla="*/ 1001053 h 2683740"/>
              <a:gd name="connsiteX2270" fmla="*/ 2421670 w 2782030"/>
              <a:gd name="connsiteY2270" fmla="*/ 994308 h 2683740"/>
              <a:gd name="connsiteX2271" fmla="*/ 2428415 w 2782030"/>
              <a:gd name="connsiteY2271" fmla="*/ 1004425 h 2683740"/>
              <a:gd name="connsiteX2272" fmla="*/ 2425042 w 2782030"/>
              <a:gd name="connsiteY2272" fmla="*/ 994308 h 2683740"/>
              <a:gd name="connsiteX2273" fmla="*/ 2431786 w 2782030"/>
              <a:gd name="connsiteY2273" fmla="*/ 1001053 h 2683740"/>
              <a:gd name="connsiteX2274" fmla="*/ 2438531 w 2782030"/>
              <a:gd name="connsiteY2274" fmla="*/ 1014541 h 2683740"/>
              <a:gd name="connsiteX2275" fmla="*/ 2438531 w 2782030"/>
              <a:gd name="connsiteY2275" fmla="*/ 1004425 h 2683740"/>
              <a:gd name="connsiteX2276" fmla="*/ 2448649 w 2782030"/>
              <a:gd name="connsiteY2276" fmla="*/ 1014541 h 2683740"/>
              <a:gd name="connsiteX2277" fmla="*/ 2445511 w 2782030"/>
              <a:gd name="connsiteY2277" fmla="*/ 1015064 h 2683740"/>
              <a:gd name="connsiteX2278" fmla="*/ 2450727 w 2782030"/>
              <a:gd name="connsiteY2278" fmla="*/ 1022020 h 2683740"/>
              <a:gd name="connsiteX2279" fmla="*/ 2452562 w 2782030"/>
              <a:gd name="connsiteY2279" fmla="*/ 1029361 h 2683740"/>
              <a:gd name="connsiteX2280" fmla="*/ 2453287 w 2782030"/>
              <a:gd name="connsiteY2280" fmla="*/ 1022128 h 2683740"/>
              <a:gd name="connsiteX2281" fmla="*/ 2462139 w 2782030"/>
              <a:gd name="connsiteY2281" fmla="*/ 1034774 h 2683740"/>
              <a:gd name="connsiteX2282" fmla="*/ 2465314 w 2782030"/>
              <a:gd name="connsiteY2282" fmla="*/ 1018897 h 2683740"/>
              <a:gd name="connsiteX2283" fmla="*/ 2465095 w 2782030"/>
              <a:gd name="connsiteY2283" fmla="*/ 1018897 h 2683740"/>
              <a:gd name="connsiteX2284" fmla="*/ 2461347 w 2782030"/>
              <a:gd name="connsiteY2284" fmla="*/ 1009526 h 2683740"/>
              <a:gd name="connsiteX2285" fmla="*/ 2468845 w 2782030"/>
              <a:gd name="connsiteY2285" fmla="*/ 1018897 h 2683740"/>
              <a:gd name="connsiteX2286" fmla="*/ 2465840 w 2782030"/>
              <a:gd name="connsiteY2286" fmla="*/ 1018897 h 2683740"/>
              <a:gd name="connsiteX2287" fmla="*/ 2468884 w 2782030"/>
              <a:gd name="connsiteY2287" fmla="*/ 1028029 h 2683740"/>
              <a:gd name="connsiteX2288" fmla="*/ 2468884 w 2782030"/>
              <a:gd name="connsiteY2288" fmla="*/ 1017913 h 2683740"/>
              <a:gd name="connsiteX2289" fmla="*/ 2475629 w 2782030"/>
              <a:gd name="connsiteY2289" fmla="*/ 1024658 h 2683740"/>
              <a:gd name="connsiteX2290" fmla="*/ 2468884 w 2782030"/>
              <a:gd name="connsiteY2290" fmla="*/ 1007796 h 2683740"/>
              <a:gd name="connsiteX2291" fmla="*/ 2492490 w 2782030"/>
              <a:gd name="connsiteY2291" fmla="*/ 1017913 h 2683740"/>
              <a:gd name="connsiteX2292" fmla="*/ 2494598 w 2782030"/>
              <a:gd name="connsiteY2292" fmla="*/ 1025080 h 2683740"/>
              <a:gd name="connsiteX2293" fmla="*/ 2496410 w 2782030"/>
              <a:gd name="connsiteY2293" fmla="*/ 1028867 h 2683740"/>
              <a:gd name="connsiteX2294" fmla="*/ 2484729 w 2782030"/>
              <a:gd name="connsiteY2294" fmla="*/ 988703 h 2683740"/>
              <a:gd name="connsiteX2295" fmla="*/ 2486425 w 2782030"/>
              <a:gd name="connsiteY2295" fmla="*/ 981623 h 2683740"/>
              <a:gd name="connsiteX2296" fmla="*/ 2487174 w 2782030"/>
              <a:gd name="connsiteY2296" fmla="*/ 977391 h 2683740"/>
              <a:gd name="connsiteX2297" fmla="*/ 2488121 w 2782030"/>
              <a:gd name="connsiteY2297" fmla="*/ 982040 h 2683740"/>
              <a:gd name="connsiteX2298" fmla="*/ 2488121 w 2782030"/>
              <a:gd name="connsiteY2298" fmla="*/ 985372 h 2683740"/>
              <a:gd name="connsiteX2299" fmla="*/ 2491511 w 2782030"/>
              <a:gd name="connsiteY2299" fmla="*/ 995367 h 2683740"/>
              <a:gd name="connsiteX2300" fmla="*/ 2491511 w 2782030"/>
              <a:gd name="connsiteY2300" fmla="*/ 988703 h 2683740"/>
              <a:gd name="connsiteX2301" fmla="*/ 2505076 w 2782030"/>
              <a:gd name="connsiteY2301" fmla="*/ 1012026 h 2683740"/>
              <a:gd name="connsiteX2302" fmla="*/ 2494903 w 2782030"/>
              <a:gd name="connsiteY2302" fmla="*/ 1012026 h 2683740"/>
              <a:gd name="connsiteX2303" fmla="*/ 2498294 w 2782030"/>
              <a:gd name="connsiteY2303" fmla="*/ 1028684 h 2683740"/>
              <a:gd name="connsiteX2304" fmla="*/ 2498294 w 2782030"/>
              <a:gd name="connsiteY2304" fmla="*/ 1022021 h 2683740"/>
              <a:gd name="connsiteX2305" fmla="*/ 2499698 w 2782030"/>
              <a:gd name="connsiteY2305" fmla="*/ 1024779 h 2683740"/>
              <a:gd name="connsiteX2306" fmla="*/ 2507244 w 2782030"/>
              <a:gd name="connsiteY2306" fmla="*/ 1026765 h 2683740"/>
              <a:gd name="connsiteX2307" fmla="*/ 2512725 w 2782030"/>
              <a:gd name="connsiteY2307" fmla="*/ 1031401 h 2683740"/>
              <a:gd name="connsiteX2308" fmla="*/ 2509352 w 2782030"/>
              <a:gd name="connsiteY2308" fmla="*/ 1034774 h 2683740"/>
              <a:gd name="connsiteX2309" fmla="*/ 2516096 w 2782030"/>
              <a:gd name="connsiteY2309" fmla="*/ 1048262 h 2683740"/>
              <a:gd name="connsiteX2310" fmla="*/ 2510131 w 2782030"/>
              <a:gd name="connsiteY2310" fmla="*/ 1045279 h 2683740"/>
              <a:gd name="connsiteX2311" fmla="*/ 2511859 w 2782030"/>
              <a:gd name="connsiteY2311" fmla="*/ 1048675 h 2683740"/>
              <a:gd name="connsiteX2312" fmla="*/ 2522034 w 2782030"/>
              <a:gd name="connsiteY2312" fmla="*/ 1081993 h 2683740"/>
              <a:gd name="connsiteX2313" fmla="*/ 2522034 w 2782030"/>
              <a:gd name="connsiteY2313" fmla="*/ 1085325 h 2683740"/>
              <a:gd name="connsiteX2314" fmla="*/ 2511859 w 2782030"/>
              <a:gd name="connsiteY2314" fmla="*/ 1068665 h 2683740"/>
              <a:gd name="connsiteX2315" fmla="*/ 2511859 w 2782030"/>
              <a:gd name="connsiteY2315" fmla="*/ 1078661 h 2683740"/>
              <a:gd name="connsiteX2316" fmla="*/ 2513979 w 2782030"/>
              <a:gd name="connsiteY2316" fmla="*/ 1084075 h 2683740"/>
              <a:gd name="connsiteX2317" fmla="*/ 2511859 w 2782030"/>
              <a:gd name="connsiteY2317" fmla="*/ 1081993 h 2683740"/>
              <a:gd name="connsiteX2318" fmla="*/ 2500479 w 2782030"/>
              <a:gd name="connsiteY2318" fmla="*/ 1042860 h 2683740"/>
              <a:gd name="connsiteX2319" fmla="*/ 2498391 w 2782030"/>
              <a:gd name="connsiteY2319" fmla="*/ 1050792 h 2683740"/>
              <a:gd name="connsiteX2320" fmla="*/ 2489359 w 2782030"/>
              <a:gd name="connsiteY2320" fmla="*/ 1051612 h 2683740"/>
              <a:gd name="connsiteX2321" fmla="*/ 2491333 w 2782030"/>
              <a:gd name="connsiteY2321" fmla="*/ 1059503 h 2683740"/>
              <a:gd name="connsiteX2322" fmla="*/ 2490113 w 2782030"/>
              <a:gd name="connsiteY2322" fmla="*/ 1060587 h 2683740"/>
              <a:gd name="connsiteX2323" fmla="*/ 2492490 w 2782030"/>
              <a:gd name="connsiteY2323" fmla="*/ 1081984 h 2683740"/>
              <a:gd name="connsiteX2324" fmla="*/ 2492490 w 2782030"/>
              <a:gd name="connsiteY2324" fmla="*/ 1075239 h 2683740"/>
              <a:gd name="connsiteX2325" fmla="*/ 2502607 w 2782030"/>
              <a:gd name="connsiteY2325" fmla="*/ 1081984 h 2683740"/>
              <a:gd name="connsiteX2326" fmla="*/ 2505980 w 2782030"/>
              <a:gd name="connsiteY2326" fmla="*/ 1092100 h 2683740"/>
              <a:gd name="connsiteX2327" fmla="*/ 2512725 w 2782030"/>
              <a:gd name="connsiteY2327" fmla="*/ 1088728 h 2683740"/>
              <a:gd name="connsiteX2328" fmla="*/ 2512725 w 2782030"/>
              <a:gd name="connsiteY2328" fmla="*/ 1098843 h 2683740"/>
              <a:gd name="connsiteX2329" fmla="*/ 2522841 w 2782030"/>
              <a:gd name="connsiteY2329" fmla="*/ 1149426 h 2683740"/>
              <a:gd name="connsiteX2330" fmla="*/ 2519470 w 2782030"/>
              <a:gd name="connsiteY2330" fmla="*/ 1162914 h 2683740"/>
              <a:gd name="connsiteX2331" fmla="*/ 2512725 w 2782030"/>
              <a:gd name="connsiteY2331" fmla="*/ 1166286 h 2683740"/>
              <a:gd name="connsiteX2332" fmla="*/ 2509352 w 2782030"/>
              <a:gd name="connsiteY2332" fmla="*/ 1142681 h 2683740"/>
              <a:gd name="connsiteX2333" fmla="*/ 2509352 w 2782030"/>
              <a:gd name="connsiteY2333" fmla="*/ 1162914 h 2683740"/>
              <a:gd name="connsiteX2334" fmla="*/ 2516096 w 2782030"/>
              <a:gd name="connsiteY2334" fmla="*/ 1186519 h 2683740"/>
              <a:gd name="connsiteX2335" fmla="*/ 2519470 w 2782030"/>
              <a:gd name="connsiteY2335" fmla="*/ 1173031 h 2683740"/>
              <a:gd name="connsiteX2336" fmla="*/ 2522841 w 2782030"/>
              <a:gd name="connsiteY2336" fmla="*/ 1196635 h 2683740"/>
              <a:gd name="connsiteX2337" fmla="*/ 2522841 w 2782030"/>
              <a:gd name="connsiteY2337" fmla="*/ 1183147 h 2683740"/>
              <a:gd name="connsiteX2338" fmla="*/ 2526215 w 2782030"/>
              <a:gd name="connsiteY2338" fmla="*/ 1176402 h 2683740"/>
              <a:gd name="connsiteX2339" fmla="*/ 2526215 w 2782030"/>
              <a:gd name="connsiteY2339" fmla="*/ 1189892 h 2683740"/>
              <a:gd name="connsiteX2340" fmla="*/ 2529586 w 2782030"/>
              <a:gd name="connsiteY2340" fmla="*/ 1193264 h 2683740"/>
              <a:gd name="connsiteX2341" fmla="*/ 2532959 w 2782030"/>
              <a:gd name="connsiteY2341" fmla="*/ 1173031 h 2683740"/>
              <a:gd name="connsiteX2342" fmla="*/ 2539704 w 2782030"/>
              <a:gd name="connsiteY2342" fmla="*/ 1189892 h 2683740"/>
              <a:gd name="connsiteX2343" fmla="*/ 2543076 w 2782030"/>
              <a:gd name="connsiteY2343" fmla="*/ 1189892 h 2683740"/>
              <a:gd name="connsiteX2344" fmla="*/ 2543076 w 2782030"/>
              <a:gd name="connsiteY2344" fmla="*/ 1176402 h 2683740"/>
              <a:gd name="connsiteX2345" fmla="*/ 2543076 w 2782030"/>
              <a:gd name="connsiteY2345" fmla="*/ 1210123 h 2683740"/>
              <a:gd name="connsiteX2346" fmla="*/ 2546449 w 2782030"/>
              <a:gd name="connsiteY2346" fmla="*/ 1196635 h 2683740"/>
              <a:gd name="connsiteX2347" fmla="*/ 2553194 w 2782030"/>
              <a:gd name="connsiteY2347" fmla="*/ 1196635 h 2683740"/>
              <a:gd name="connsiteX2348" fmla="*/ 2549821 w 2782030"/>
              <a:gd name="connsiteY2348" fmla="*/ 1203380 h 2683740"/>
              <a:gd name="connsiteX2349" fmla="*/ 2553194 w 2782030"/>
              <a:gd name="connsiteY2349" fmla="*/ 1216868 h 2683740"/>
              <a:gd name="connsiteX2350" fmla="*/ 2549821 w 2782030"/>
              <a:gd name="connsiteY2350" fmla="*/ 1223613 h 2683740"/>
              <a:gd name="connsiteX2351" fmla="*/ 2546449 w 2782030"/>
              <a:gd name="connsiteY2351" fmla="*/ 1257334 h 2683740"/>
              <a:gd name="connsiteX2352" fmla="*/ 2553194 w 2782030"/>
              <a:gd name="connsiteY2352" fmla="*/ 1237101 h 2683740"/>
              <a:gd name="connsiteX2353" fmla="*/ 2549821 w 2782030"/>
              <a:gd name="connsiteY2353" fmla="*/ 1237101 h 2683740"/>
              <a:gd name="connsiteX2354" fmla="*/ 2553194 w 2782030"/>
              <a:gd name="connsiteY2354" fmla="*/ 1223613 h 2683740"/>
              <a:gd name="connsiteX2355" fmla="*/ 2556566 w 2782030"/>
              <a:gd name="connsiteY2355" fmla="*/ 1233728 h 2683740"/>
              <a:gd name="connsiteX2356" fmla="*/ 2556717 w 2782030"/>
              <a:gd name="connsiteY2356" fmla="*/ 1231767 h 2683740"/>
              <a:gd name="connsiteX2357" fmla="*/ 2557830 w 2782030"/>
              <a:gd name="connsiteY2357" fmla="*/ 1242159 h 2683740"/>
              <a:gd name="connsiteX2358" fmla="*/ 2556566 w 2782030"/>
              <a:gd name="connsiteY2358" fmla="*/ 1243845 h 2683740"/>
              <a:gd name="connsiteX2359" fmla="*/ 2556566 w 2782030"/>
              <a:gd name="connsiteY2359" fmla="*/ 1267449 h 2683740"/>
              <a:gd name="connsiteX2360" fmla="*/ 2539704 w 2782030"/>
              <a:gd name="connsiteY2360" fmla="*/ 1280939 h 2683740"/>
              <a:gd name="connsiteX2361" fmla="*/ 2532959 w 2782030"/>
              <a:gd name="connsiteY2361" fmla="*/ 1260706 h 2683740"/>
              <a:gd name="connsiteX2362" fmla="*/ 2532959 w 2782030"/>
              <a:gd name="connsiteY2362" fmla="*/ 1270822 h 2683740"/>
              <a:gd name="connsiteX2363" fmla="*/ 2529586 w 2782030"/>
              <a:gd name="connsiteY2363" fmla="*/ 1267449 h 2683740"/>
              <a:gd name="connsiteX2364" fmla="*/ 2529586 w 2782030"/>
              <a:gd name="connsiteY2364" fmla="*/ 1243845 h 2683740"/>
              <a:gd name="connsiteX2365" fmla="*/ 2532959 w 2782030"/>
              <a:gd name="connsiteY2365" fmla="*/ 1250589 h 2683740"/>
              <a:gd name="connsiteX2366" fmla="*/ 2526215 w 2782030"/>
              <a:gd name="connsiteY2366" fmla="*/ 1210123 h 2683740"/>
              <a:gd name="connsiteX2367" fmla="*/ 2522841 w 2782030"/>
              <a:gd name="connsiteY2367" fmla="*/ 1243845 h 2683740"/>
              <a:gd name="connsiteX2368" fmla="*/ 2522841 w 2782030"/>
              <a:gd name="connsiteY2368" fmla="*/ 1233728 h 2683740"/>
              <a:gd name="connsiteX2369" fmla="*/ 2519470 w 2782030"/>
              <a:gd name="connsiteY2369" fmla="*/ 1243845 h 2683740"/>
              <a:gd name="connsiteX2370" fmla="*/ 2522841 w 2782030"/>
              <a:gd name="connsiteY2370" fmla="*/ 1250589 h 2683740"/>
              <a:gd name="connsiteX2371" fmla="*/ 2512725 w 2782030"/>
              <a:gd name="connsiteY2371" fmla="*/ 1274194 h 2683740"/>
              <a:gd name="connsiteX2372" fmla="*/ 2512725 w 2782030"/>
              <a:gd name="connsiteY2372" fmla="*/ 1297799 h 2683740"/>
              <a:gd name="connsiteX2373" fmla="*/ 2502607 w 2782030"/>
              <a:gd name="connsiteY2373" fmla="*/ 1297799 h 2683740"/>
              <a:gd name="connsiteX2374" fmla="*/ 2505980 w 2782030"/>
              <a:gd name="connsiteY2374" fmla="*/ 1314660 h 2683740"/>
              <a:gd name="connsiteX2375" fmla="*/ 2516096 w 2782030"/>
              <a:gd name="connsiteY2375" fmla="*/ 1311287 h 2683740"/>
              <a:gd name="connsiteX2376" fmla="*/ 2519470 w 2782030"/>
              <a:gd name="connsiteY2376" fmla="*/ 1321403 h 2683740"/>
              <a:gd name="connsiteX2377" fmla="*/ 2509352 w 2782030"/>
              <a:gd name="connsiteY2377" fmla="*/ 1328148 h 2683740"/>
              <a:gd name="connsiteX2378" fmla="*/ 2509352 w 2782030"/>
              <a:gd name="connsiteY2378" fmla="*/ 1358498 h 2683740"/>
              <a:gd name="connsiteX2379" fmla="*/ 2512725 w 2782030"/>
              <a:gd name="connsiteY2379" fmla="*/ 1345008 h 2683740"/>
              <a:gd name="connsiteX2380" fmla="*/ 2519470 w 2782030"/>
              <a:gd name="connsiteY2380" fmla="*/ 1345008 h 2683740"/>
              <a:gd name="connsiteX2381" fmla="*/ 2516096 w 2782030"/>
              <a:gd name="connsiteY2381" fmla="*/ 1378729 h 2683740"/>
              <a:gd name="connsiteX2382" fmla="*/ 2522841 w 2782030"/>
              <a:gd name="connsiteY2382" fmla="*/ 1371986 h 2683740"/>
              <a:gd name="connsiteX2383" fmla="*/ 2526215 w 2782030"/>
              <a:gd name="connsiteY2383" fmla="*/ 1398962 h 2683740"/>
              <a:gd name="connsiteX2384" fmla="*/ 2529586 w 2782030"/>
              <a:gd name="connsiteY2384" fmla="*/ 1392219 h 2683740"/>
              <a:gd name="connsiteX2385" fmla="*/ 2526215 w 2782030"/>
              <a:gd name="connsiteY2385" fmla="*/ 1415824 h 2683740"/>
              <a:gd name="connsiteX2386" fmla="*/ 2539704 w 2782030"/>
              <a:gd name="connsiteY2386" fmla="*/ 1405707 h 2683740"/>
              <a:gd name="connsiteX2387" fmla="*/ 2536331 w 2782030"/>
              <a:gd name="connsiteY2387" fmla="*/ 1388846 h 2683740"/>
              <a:gd name="connsiteX2388" fmla="*/ 2539704 w 2782030"/>
              <a:gd name="connsiteY2388" fmla="*/ 1388846 h 2683740"/>
              <a:gd name="connsiteX2389" fmla="*/ 2543076 w 2782030"/>
              <a:gd name="connsiteY2389" fmla="*/ 1392219 h 2683740"/>
              <a:gd name="connsiteX2390" fmla="*/ 2543076 w 2782030"/>
              <a:gd name="connsiteY2390" fmla="*/ 1405707 h 2683740"/>
              <a:gd name="connsiteX2391" fmla="*/ 2549821 w 2782030"/>
              <a:gd name="connsiteY2391" fmla="*/ 1388846 h 2683740"/>
              <a:gd name="connsiteX2392" fmla="*/ 2553194 w 2782030"/>
              <a:gd name="connsiteY2392" fmla="*/ 1398962 h 2683740"/>
              <a:gd name="connsiteX2393" fmla="*/ 2553194 w 2782030"/>
              <a:gd name="connsiteY2393" fmla="*/ 1412450 h 2683740"/>
              <a:gd name="connsiteX2394" fmla="*/ 2546449 w 2782030"/>
              <a:gd name="connsiteY2394" fmla="*/ 1432683 h 2683740"/>
              <a:gd name="connsiteX2395" fmla="*/ 2543076 w 2782030"/>
              <a:gd name="connsiteY2395" fmla="*/ 1425940 h 2683740"/>
              <a:gd name="connsiteX2396" fmla="*/ 2543076 w 2782030"/>
              <a:gd name="connsiteY2396" fmla="*/ 1432683 h 2683740"/>
              <a:gd name="connsiteX2397" fmla="*/ 2546449 w 2782030"/>
              <a:gd name="connsiteY2397" fmla="*/ 1436055 h 2683740"/>
              <a:gd name="connsiteX2398" fmla="*/ 2539704 w 2782030"/>
              <a:gd name="connsiteY2398" fmla="*/ 1479893 h 2683740"/>
              <a:gd name="connsiteX2399" fmla="*/ 2532959 w 2782030"/>
              <a:gd name="connsiteY2399" fmla="*/ 1486638 h 2683740"/>
              <a:gd name="connsiteX2400" fmla="*/ 2529586 w 2782030"/>
              <a:gd name="connsiteY2400" fmla="*/ 1520359 h 2683740"/>
              <a:gd name="connsiteX2401" fmla="*/ 2526215 w 2782030"/>
              <a:gd name="connsiteY2401" fmla="*/ 1479893 h 2683740"/>
              <a:gd name="connsiteX2402" fmla="*/ 2526215 w 2782030"/>
              <a:gd name="connsiteY2402" fmla="*/ 1452916 h 2683740"/>
              <a:gd name="connsiteX2403" fmla="*/ 2522841 w 2782030"/>
              <a:gd name="connsiteY2403" fmla="*/ 1463033 h 2683740"/>
              <a:gd name="connsiteX2404" fmla="*/ 2522841 w 2782030"/>
              <a:gd name="connsiteY2404" fmla="*/ 1486638 h 2683740"/>
              <a:gd name="connsiteX2405" fmla="*/ 2516096 w 2782030"/>
              <a:gd name="connsiteY2405" fmla="*/ 1500126 h 2683740"/>
              <a:gd name="connsiteX2406" fmla="*/ 2512725 w 2782030"/>
              <a:gd name="connsiteY2406" fmla="*/ 1490009 h 2683740"/>
              <a:gd name="connsiteX2407" fmla="*/ 2505980 w 2782030"/>
              <a:gd name="connsiteY2407" fmla="*/ 1503497 h 2683740"/>
              <a:gd name="connsiteX2408" fmla="*/ 2512725 w 2782030"/>
              <a:gd name="connsiteY2408" fmla="*/ 1533847 h 2683740"/>
              <a:gd name="connsiteX2409" fmla="*/ 2509352 w 2782030"/>
              <a:gd name="connsiteY2409" fmla="*/ 1537220 h 2683740"/>
              <a:gd name="connsiteX2410" fmla="*/ 2509352 w 2782030"/>
              <a:gd name="connsiteY2410" fmla="*/ 1577685 h 2683740"/>
              <a:gd name="connsiteX2411" fmla="*/ 2512725 w 2782030"/>
              <a:gd name="connsiteY2411" fmla="*/ 1567568 h 2683740"/>
              <a:gd name="connsiteX2412" fmla="*/ 2522841 w 2782030"/>
              <a:gd name="connsiteY2412" fmla="*/ 1584430 h 2683740"/>
              <a:gd name="connsiteX2413" fmla="*/ 2509352 w 2782030"/>
              <a:gd name="connsiteY2413" fmla="*/ 1597918 h 2683740"/>
              <a:gd name="connsiteX2414" fmla="*/ 2512725 w 2782030"/>
              <a:gd name="connsiteY2414" fmla="*/ 1587801 h 2683740"/>
              <a:gd name="connsiteX2415" fmla="*/ 2502607 w 2782030"/>
              <a:gd name="connsiteY2415" fmla="*/ 1597918 h 2683740"/>
              <a:gd name="connsiteX2416" fmla="*/ 2505980 w 2782030"/>
              <a:gd name="connsiteY2416" fmla="*/ 1584430 h 2683740"/>
              <a:gd name="connsiteX2417" fmla="*/ 2495862 w 2782030"/>
              <a:gd name="connsiteY2417" fmla="*/ 1587801 h 2683740"/>
              <a:gd name="connsiteX2418" fmla="*/ 2485745 w 2782030"/>
              <a:gd name="connsiteY2418" fmla="*/ 1601289 h 2683740"/>
              <a:gd name="connsiteX2419" fmla="*/ 2475629 w 2782030"/>
              <a:gd name="connsiteY2419" fmla="*/ 1641755 h 2683740"/>
              <a:gd name="connsiteX2420" fmla="*/ 2476913 w 2782030"/>
              <a:gd name="connsiteY2420" fmla="*/ 1641434 h 2683740"/>
              <a:gd name="connsiteX2421" fmla="*/ 2473520 w 2782030"/>
              <a:gd name="connsiteY2421" fmla="*/ 1646393 h 2683740"/>
              <a:gd name="connsiteX2422" fmla="*/ 2465511 w 2782030"/>
              <a:gd name="connsiteY2422" fmla="*/ 1651872 h 2683740"/>
              <a:gd name="connsiteX2423" fmla="*/ 2468884 w 2782030"/>
              <a:gd name="connsiteY2423" fmla="*/ 1658615 h 2683740"/>
              <a:gd name="connsiteX2424" fmla="*/ 2462139 w 2782030"/>
              <a:gd name="connsiteY2424" fmla="*/ 1661988 h 2683740"/>
              <a:gd name="connsiteX2425" fmla="*/ 2465511 w 2782030"/>
              <a:gd name="connsiteY2425" fmla="*/ 1668732 h 2683740"/>
              <a:gd name="connsiteX2426" fmla="*/ 2462139 w 2782030"/>
              <a:gd name="connsiteY2426" fmla="*/ 1685593 h 2683740"/>
              <a:gd name="connsiteX2427" fmla="*/ 2472256 w 2782030"/>
              <a:gd name="connsiteY2427" fmla="*/ 1715941 h 2683740"/>
              <a:gd name="connsiteX2428" fmla="*/ 2468884 w 2782030"/>
              <a:gd name="connsiteY2428" fmla="*/ 1726058 h 2683740"/>
              <a:gd name="connsiteX2429" fmla="*/ 2465512 w 2782030"/>
              <a:gd name="connsiteY2429" fmla="*/ 1739125 h 2683740"/>
              <a:gd name="connsiteX2430" fmla="*/ 2463242 w 2782030"/>
              <a:gd name="connsiteY2430" fmla="*/ 1742580 h 2683740"/>
              <a:gd name="connsiteX2431" fmla="*/ 2462139 w 2782030"/>
              <a:gd name="connsiteY2431" fmla="*/ 1739547 h 2683740"/>
              <a:gd name="connsiteX2432" fmla="*/ 2463193 w 2782030"/>
              <a:gd name="connsiteY2432" fmla="*/ 1742655 h 2683740"/>
              <a:gd name="connsiteX2433" fmla="*/ 2463242 w 2782030"/>
              <a:gd name="connsiteY2433" fmla="*/ 1742580 h 2683740"/>
              <a:gd name="connsiteX2434" fmla="*/ 2463825 w 2782030"/>
              <a:gd name="connsiteY2434" fmla="*/ 1744183 h 2683740"/>
              <a:gd name="connsiteX2435" fmla="*/ 2465511 w 2782030"/>
              <a:gd name="connsiteY2435" fmla="*/ 1746291 h 2683740"/>
              <a:gd name="connsiteX2436" fmla="*/ 2455394 w 2782030"/>
              <a:gd name="connsiteY2436" fmla="*/ 1759779 h 2683740"/>
              <a:gd name="connsiteX2437" fmla="*/ 2458766 w 2782030"/>
              <a:gd name="connsiteY2437" fmla="*/ 1756407 h 2683740"/>
              <a:gd name="connsiteX2438" fmla="*/ 2452021 w 2782030"/>
              <a:gd name="connsiteY2438" fmla="*/ 1776640 h 2683740"/>
              <a:gd name="connsiteX2439" fmla="*/ 2448649 w 2782030"/>
              <a:gd name="connsiteY2439" fmla="*/ 1783383 h 2683740"/>
              <a:gd name="connsiteX2440" fmla="*/ 2449443 w 2782030"/>
              <a:gd name="connsiteY2440" fmla="*/ 1788542 h 2683740"/>
              <a:gd name="connsiteX2441" fmla="*/ 2445276 w 2782030"/>
              <a:gd name="connsiteY2441" fmla="*/ 1796873 h 2683740"/>
              <a:gd name="connsiteX2442" fmla="*/ 2449491 w 2782030"/>
              <a:gd name="connsiteY2442" fmla="*/ 1788864 h 2683740"/>
              <a:gd name="connsiteX2443" fmla="*/ 2449443 w 2782030"/>
              <a:gd name="connsiteY2443" fmla="*/ 1788542 h 2683740"/>
              <a:gd name="connsiteX2444" fmla="*/ 2455394 w 2782030"/>
              <a:gd name="connsiteY2444" fmla="*/ 1776640 h 2683740"/>
              <a:gd name="connsiteX2445" fmla="*/ 2462139 w 2782030"/>
              <a:gd name="connsiteY2445" fmla="*/ 1769895 h 2683740"/>
              <a:gd name="connsiteX2446" fmla="*/ 2462139 w 2782030"/>
              <a:gd name="connsiteY2446" fmla="*/ 1776640 h 2683740"/>
              <a:gd name="connsiteX2447" fmla="*/ 2455394 w 2782030"/>
              <a:gd name="connsiteY2447" fmla="*/ 1790128 h 2683740"/>
              <a:gd name="connsiteX2448" fmla="*/ 2455394 w 2782030"/>
              <a:gd name="connsiteY2448" fmla="*/ 1800245 h 2683740"/>
              <a:gd name="connsiteX2449" fmla="*/ 2458766 w 2782030"/>
              <a:gd name="connsiteY2449" fmla="*/ 1800245 h 2683740"/>
              <a:gd name="connsiteX2450" fmla="*/ 2464754 w 2782030"/>
              <a:gd name="connsiteY2450" fmla="*/ 1782282 h 2683740"/>
              <a:gd name="connsiteX2451" fmla="*/ 2461347 w 2782030"/>
              <a:gd name="connsiteY2451" fmla="*/ 1786662 h 2683740"/>
              <a:gd name="connsiteX2452" fmla="*/ 2468010 w 2782030"/>
              <a:gd name="connsiteY2452" fmla="*/ 1771669 h 2683740"/>
              <a:gd name="connsiteX2453" fmla="*/ 2467870 w 2782030"/>
              <a:gd name="connsiteY2453" fmla="*/ 1772935 h 2683740"/>
              <a:gd name="connsiteX2454" fmla="*/ 2472256 w 2782030"/>
              <a:gd name="connsiteY2454" fmla="*/ 1759779 h 2683740"/>
              <a:gd name="connsiteX2455" fmla="*/ 2472256 w 2782030"/>
              <a:gd name="connsiteY2455" fmla="*/ 1763152 h 2683740"/>
              <a:gd name="connsiteX2456" fmla="*/ 2482374 w 2782030"/>
              <a:gd name="connsiteY2456" fmla="*/ 1722686 h 2683740"/>
              <a:gd name="connsiteX2457" fmla="*/ 2489119 w 2782030"/>
              <a:gd name="connsiteY2457" fmla="*/ 1709198 h 2683740"/>
              <a:gd name="connsiteX2458" fmla="*/ 2492490 w 2782030"/>
              <a:gd name="connsiteY2458" fmla="*/ 1712569 h 2683740"/>
              <a:gd name="connsiteX2459" fmla="*/ 2489119 w 2782030"/>
              <a:gd name="connsiteY2459" fmla="*/ 1726058 h 2683740"/>
              <a:gd name="connsiteX2460" fmla="*/ 2495862 w 2782030"/>
              <a:gd name="connsiteY2460" fmla="*/ 1709198 h 2683740"/>
              <a:gd name="connsiteX2461" fmla="*/ 2499235 w 2782030"/>
              <a:gd name="connsiteY2461" fmla="*/ 1705826 h 2683740"/>
              <a:gd name="connsiteX2462" fmla="*/ 2505980 w 2782030"/>
              <a:gd name="connsiteY2462" fmla="*/ 1722686 h 2683740"/>
              <a:gd name="connsiteX2463" fmla="*/ 2509352 w 2782030"/>
              <a:gd name="connsiteY2463" fmla="*/ 1732802 h 2683740"/>
              <a:gd name="connsiteX2464" fmla="*/ 2502607 w 2782030"/>
              <a:gd name="connsiteY2464" fmla="*/ 1756407 h 2683740"/>
              <a:gd name="connsiteX2465" fmla="*/ 2502607 w 2782030"/>
              <a:gd name="connsiteY2465" fmla="*/ 1780012 h 2683740"/>
              <a:gd name="connsiteX2466" fmla="*/ 2499235 w 2782030"/>
              <a:gd name="connsiteY2466" fmla="*/ 1796873 h 2683740"/>
              <a:gd name="connsiteX2467" fmla="*/ 2499235 w 2782030"/>
              <a:gd name="connsiteY2467" fmla="*/ 1786757 h 2683740"/>
              <a:gd name="connsiteX2468" fmla="*/ 2492490 w 2782030"/>
              <a:gd name="connsiteY2468" fmla="*/ 1793500 h 2683740"/>
              <a:gd name="connsiteX2469" fmla="*/ 2492490 w 2782030"/>
              <a:gd name="connsiteY2469" fmla="*/ 1780012 h 2683740"/>
              <a:gd name="connsiteX2470" fmla="*/ 2479000 w 2782030"/>
              <a:gd name="connsiteY2470" fmla="*/ 1813733 h 2683740"/>
              <a:gd name="connsiteX2471" fmla="*/ 2468884 w 2782030"/>
              <a:gd name="connsiteY2471" fmla="*/ 1827221 h 2683740"/>
              <a:gd name="connsiteX2472" fmla="*/ 2465511 w 2782030"/>
              <a:gd name="connsiteY2472" fmla="*/ 1833966 h 2683740"/>
              <a:gd name="connsiteX2473" fmla="*/ 2468884 w 2782030"/>
              <a:gd name="connsiteY2473" fmla="*/ 1823849 h 2683740"/>
              <a:gd name="connsiteX2474" fmla="*/ 2458766 w 2782030"/>
              <a:gd name="connsiteY2474" fmla="*/ 1837338 h 2683740"/>
              <a:gd name="connsiteX2475" fmla="*/ 2455394 w 2782030"/>
              <a:gd name="connsiteY2475" fmla="*/ 1833966 h 2683740"/>
              <a:gd name="connsiteX2476" fmla="*/ 2445504 w 2782030"/>
              <a:gd name="connsiteY2476" fmla="*/ 1852951 h 2683740"/>
              <a:gd name="connsiteX2477" fmla="*/ 2450853 w 2782030"/>
              <a:gd name="connsiteY2477" fmla="*/ 1847467 h 2683740"/>
              <a:gd name="connsiteX2478" fmla="*/ 2463847 w 2782030"/>
              <a:gd name="connsiteY2478" fmla="*/ 1834139 h 2683740"/>
              <a:gd name="connsiteX2479" fmla="*/ 2457349 w 2782030"/>
              <a:gd name="connsiteY2479" fmla="*/ 1850797 h 2683740"/>
              <a:gd name="connsiteX2480" fmla="*/ 2437858 w 2782030"/>
              <a:gd name="connsiteY2480" fmla="*/ 1874120 h 2683740"/>
              <a:gd name="connsiteX2481" fmla="*/ 2435827 w 2782030"/>
              <a:gd name="connsiteY2481" fmla="*/ 1868290 h 2683740"/>
              <a:gd name="connsiteX2482" fmla="*/ 2436055 w 2782030"/>
              <a:gd name="connsiteY2482" fmla="*/ 1867822 h 2683740"/>
              <a:gd name="connsiteX2483" fmla="*/ 2431786 w 2782030"/>
              <a:gd name="connsiteY2483" fmla="*/ 1874432 h 2683740"/>
              <a:gd name="connsiteX2484" fmla="*/ 2431786 w 2782030"/>
              <a:gd name="connsiteY2484" fmla="*/ 1881175 h 2683740"/>
              <a:gd name="connsiteX2485" fmla="*/ 2418297 w 2782030"/>
              <a:gd name="connsiteY2485" fmla="*/ 1898037 h 2683740"/>
              <a:gd name="connsiteX2486" fmla="*/ 2408180 w 2782030"/>
              <a:gd name="connsiteY2486" fmla="*/ 1901408 h 2683740"/>
              <a:gd name="connsiteX2487" fmla="*/ 2408180 w 2782030"/>
              <a:gd name="connsiteY2487" fmla="*/ 1911525 h 2683740"/>
              <a:gd name="connsiteX2488" fmla="*/ 2405939 w 2782030"/>
              <a:gd name="connsiteY2488" fmla="*/ 1916195 h 2683740"/>
              <a:gd name="connsiteX2489" fmla="*/ 2400171 w 2782030"/>
              <a:gd name="connsiteY2489" fmla="*/ 1919534 h 2683740"/>
              <a:gd name="connsiteX2490" fmla="*/ 2394690 w 2782030"/>
              <a:gd name="connsiteY2490" fmla="*/ 1931758 h 2683740"/>
              <a:gd name="connsiteX2491" fmla="*/ 2394690 w 2782030"/>
              <a:gd name="connsiteY2491" fmla="*/ 1921641 h 2683740"/>
              <a:gd name="connsiteX2492" fmla="*/ 2360966 w 2782030"/>
              <a:gd name="connsiteY2492" fmla="*/ 1962106 h 2683740"/>
              <a:gd name="connsiteX2493" fmla="*/ 2354221 w 2782030"/>
              <a:gd name="connsiteY2493" fmla="*/ 1978967 h 2683740"/>
              <a:gd name="connsiteX2494" fmla="*/ 2357594 w 2782030"/>
              <a:gd name="connsiteY2494" fmla="*/ 1975595 h 2683740"/>
              <a:gd name="connsiteX2495" fmla="*/ 2340731 w 2782030"/>
              <a:gd name="connsiteY2495" fmla="*/ 2005943 h 2683740"/>
              <a:gd name="connsiteX2496" fmla="*/ 2344105 w 2782030"/>
              <a:gd name="connsiteY2496" fmla="*/ 2009317 h 2683740"/>
              <a:gd name="connsiteX2497" fmla="*/ 2344105 w 2782030"/>
              <a:gd name="connsiteY2497" fmla="*/ 2002572 h 2683740"/>
              <a:gd name="connsiteX2498" fmla="*/ 2354221 w 2782030"/>
              <a:gd name="connsiteY2498" fmla="*/ 1989084 h 2683740"/>
              <a:gd name="connsiteX2499" fmla="*/ 2360966 w 2782030"/>
              <a:gd name="connsiteY2499" fmla="*/ 1992455 h 2683740"/>
              <a:gd name="connsiteX2500" fmla="*/ 2387946 w 2782030"/>
              <a:gd name="connsiteY2500" fmla="*/ 1945246 h 2683740"/>
              <a:gd name="connsiteX2501" fmla="*/ 2360966 w 2782030"/>
              <a:gd name="connsiteY2501" fmla="*/ 1999200 h 2683740"/>
              <a:gd name="connsiteX2502" fmla="*/ 2367711 w 2782030"/>
              <a:gd name="connsiteY2502" fmla="*/ 1999200 h 2683740"/>
              <a:gd name="connsiteX2503" fmla="*/ 2367711 w 2782030"/>
              <a:gd name="connsiteY2503" fmla="*/ 2005943 h 2683740"/>
              <a:gd name="connsiteX2504" fmla="*/ 2366698 w 2782030"/>
              <a:gd name="connsiteY2504" fmla="*/ 2007294 h 2683740"/>
              <a:gd name="connsiteX2505" fmla="*/ 2357594 w 2782030"/>
              <a:gd name="connsiteY2505" fmla="*/ 2016060 h 2683740"/>
              <a:gd name="connsiteX2506" fmla="*/ 2363917 w 2782030"/>
              <a:gd name="connsiteY2506" fmla="*/ 2011002 h 2683740"/>
              <a:gd name="connsiteX2507" fmla="*/ 2366698 w 2782030"/>
              <a:gd name="connsiteY2507" fmla="*/ 2007294 h 2683740"/>
              <a:gd name="connsiteX2508" fmla="*/ 2368976 w 2782030"/>
              <a:gd name="connsiteY2508" fmla="*/ 2005101 h 2683740"/>
              <a:gd name="connsiteX2509" fmla="*/ 2377829 w 2782030"/>
              <a:gd name="connsiteY2509" fmla="*/ 1999200 h 2683740"/>
              <a:gd name="connsiteX2510" fmla="*/ 2391319 w 2782030"/>
              <a:gd name="connsiteY2510" fmla="*/ 1982339 h 2683740"/>
              <a:gd name="connsiteX2511" fmla="*/ 2371084 w 2782030"/>
              <a:gd name="connsiteY2511" fmla="*/ 1999200 h 2683740"/>
              <a:gd name="connsiteX2512" fmla="*/ 2381201 w 2782030"/>
              <a:gd name="connsiteY2512" fmla="*/ 1989084 h 2683740"/>
              <a:gd name="connsiteX2513" fmla="*/ 2371084 w 2782030"/>
              <a:gd name="connsiteY2513" fmla="*/ 1992455 h 2683740"/>
              <a:gd name="connsiteX2514" fmla="*/ 2391319 w 2782030"/>
              <a:gd name="connsiteY2514" fmla="*/ 1975595 h 2683740"/>
              <a:gd name="connsiteX2515" fmla="*/ 2398064 w 2782030"/>
              <a:gd name="connsiteY2515" fmla="*/ 1962106 h 2683740"/>
              <a:gd name="connsiteX2516" fmla="*/ 2404808 w 2782030"/>
              <a:gd name="connsiteY2516" fmla="*/ 1958734 h 2683740"/>
              <a:gd name="connsiteX2517" fmla="*/ 2408180 w 2782030"/>
              <a:gd name="connsiteY2517" fmla="*/ 1965479 h 2683740"/>
              <a:gd name="connsiteX2518" fmla="*/ 2421670 w 2782030"/>
              <a:gd name="connsiteY2518" fmla="*/ 1958734 h 2683740"/>
              <a:gd name="connsiteX2519" fmla="*/ 2438531 w 2782030"/>
              <a:gd name="connsiteY2519" fmla="*/ 1925013 h 2683740"/>
              <a:gd name="connsiteX2520" fmla="*/ 2431786 w 2782030"/>
              <a:gd name="connsiteY2520" fmla="*/ 1925013 h 2683740"/>
              <a:gd name="connsiteX2521" fmla="*/ 2445276 w 2782030"/>
              <a:gd name="connsiteY2521" fmla="*/ 1918270 h 2683740"/>
              <a:gd name="connsiteX2522" fmla="*/ 2431786 w 2782030"/>
              <a:gd name="connsiteY2522" fmla="*/ 1951991 h 2683740"/>
              <a:gd name="connsiteX2523" fmla="*/ 2438531 w 2782030"/>
              <a:gd name="connsiteY2523" fmla="*/ 1938501 h 2683740"/>
              <a:gd name="connsiteX2524" fmla="*/ 2425042 w 2782030"/>
              <a:gd name="connsiteY2524" fmla="*/ 1955362 h 2683740"/>
              <a:gd name="connsiteX2525" fmla="*/ 2411552 w 2782030"/>
              <a:gd name="connsiteY2525" fmla="*/ 1985712 h 2683740"/>
              <a:gd name="connsiteX2526" fmla="*/ 2408180 w 2782030"/>
              <a:gd name="connsiteY2526" fmla="*/ 1989084 h 2683740"/>
              <a:gd name="connsiteX2527" fmla="*/ 2408180 w 2782030"/>
              <a:gd name="connsiteY2527" fmla="*/ 1992455 h 2683740"/>
              <a:gd name="connsiteX2528" fmla="*/ 2401435 w 2782030"/>
              <a:gd name="connsiteY2528" fmla="*/ 1995827 h 2683740"/>
              <a:gd name="connsiteX2529" fmla="*/ 2387946 w 2782030"/>
              <a:gd name="connsiteY2529" fmla="*/ 2019433 h 2683740"/>
              <a:gd name="connsiteX2530" fmla="*/ 2398064 w 2782030"/>
              <a:gd name="connsiteY2530" fmla="*/ 1999200 h 2683740"/>
              <a:gd name="connsiteX2531" fmla="*/ 2367711 w 2782030"/>
              <a:gd name="connsiteY2531" fmla="*/ 2036293 h 2683740"/>
              <a:gd name="connsiteX2532" fmla="*/ 2381201 w 2782030"/>
              <a:gd name="connsiteY2532" fmla="*/ 2026176 h 2683740"/>
              <a:gd name="connsiteX2533" fmla="*/ 2357594 w 2782030"/>
              <a:gd name="connsiteY2533" fmla="*/ 2073386 h 2683740"/>
              <a:gd name="connsiteX2534" fmla="*/ 2360966 w 2782030"/>
              <a:gd name="connsiteY2534" fmla="*/ 2073386 h 2683740"/>
              <a:gd name="connsiteX2535" fmla="*/ 2347476 w 2782030"/>
              <a:gd name="connsiteY2535" fmla="*/ 2093619 h 2683740"/>
              <a:gd name="connsiteX2536" fmla="*/ 2360966 w 2782030"/>
              <a:gd name="connsiteY2536" fmla="*/ 2083502 h 2683740"/>
              <a:gd name="connsiteX2537" fmla="*/ 2340731 w 2782030"/>
              <a:gd name="connsiteY2537" fmla="*/ 2107107 h 2683740"/>
              <a:gd name="connsiteX2538" fmla="*/ 2347476 w 2782030"/>
              <a:gd name="connsiteY2538" fmla="*/ 2096990 h 2683740"/>
              <a:gd name="connsiteX2539" fmla="*/ 2337360 w 2782030"/>
              <a:gd name="connsiteY2539" fmla="*/ 2117223 h 2683740"/>
              <a:gd name="connsiteX2540" fmla="*/ 2330615 w 2782030"/>
              <a:gd name="connsiteY2540" fmla="*/ 2113852 h 2683740"/>
              <a:gd name="connsiteX2541" fmla="*/ 2323870 w 2782030"/>
              <a:gd name="connsiteY2541" fmla="*/ 2127340 h 2683740"/>
              <a:gd name="connsiteX2542" fmla="*/ 2300264 w 2782030"/>
              <a:gd name="connsiteY2542" fmla="*/ 2147573 h 2683740"/>
              <a:gd name="connsiteX2543" fmla="*/ 2327242 w 2782030"/>
              <a:gd name="connsiteY2543" fmla="*/ 2117223 h 2683740"/>
              <a:gd name="connsiteX2544" fmla="*/ 2350850 w 2782030"/>
              <a:gd name="connsiteY2544" fmla="*/ 2083502 h 2683740"/>
              <a:gd name="connsiteX2545" fmla="*/ 2340731 w 2782030"/>
              <a:gd name="connsiteY2545" fmla="*/ 2096990 h 2683740"/>
              <a:gd name="connsiteX2546" fmla="*/ 2327242 w 2782030"/>
              <a:gd name="connsiteY2546" fmla="*/ 2117223 h 2683740"/>
              <a:gd name="connsiteX2547" fmla="*/ 2317125 w 2782030"/>
              <a:gd name="connsiteY2547" fmla="*/ 2120597 h 2683740"/>
              <a:gd name="connsiteX2548" fmla="*/ 2296891 w 2782030"/>
              <a:gd name="connsiteY2548" fmla="*/ 2147573 h 2683740"/>
              <a:gd name="connsiteX2549" fmla="*/ 2280029 w 2782030"/>
              <a:gd name="connsiteY2549" fmla="*/ 2171178 h 2683740"/>
              <a:gd name="connsiteX2550" fmla="*/ 2276656 w 2782030"/>
              <a:gd name="connsiteY2550" fmla="*/ 2171178 h 2683740"/>
              <a:gd name="connsiteX2551" fmla="*/ 2256421 w 2782030"/>
              <a:gd name="connsiteY2551" fmla="*/ 2198154 h 2683740"/>
              <a:gd name="connsiteX2552" fmla="*/ 2263166 w 2782030"/>
              <a:gd name="connsiteY2552" fmla="*/ 2194782 h 2683740"/>
              <a:gd name="connsiteX2553" fmla="*/ 2253050 w 2782030"/>
              <a:gd name="connsiteY2553" fmla="*/ 2208270 h 2683740"/>
              <a:gd name="connsiteX2554" fmla="*/ 2256421 w 2782030"/>
              <a:gd name="connsiteY2554" fmla="*/ 2211644 h 2683740"/>
              <a:gd name="connsiteX2555" fmla="*/ 2236188 w 2782030"/>
              <a:gd name="connsiteY2555" fmla="*/ 2225132 h 2683740"/>
              <a:gd name="connsiteX2556" fmla="*/ 2226070 w 2782030"/>
              <a:gd name="connsiteY2556" fmla="*/ 2255481 h 2683740"/>
              <a:gd name="connsiteX2557" fmla="*/ 2236188 w 2782030"/>
              <a:gd name="connsiteY2557" fmla="*/ 2238620 h 2683740"/>
              <a:gd name="connsiteX2558" fmla="*/ 2236188 w 2782030"/>
              <a:gd name="connsiteY2558" fmla="*/ 2241992 h 2683740"/>
              <a:gd name="connsiteX2559" fmla="*/ 2249676 w 2782030"/>
              <a:gd name="connsiteY2559" fmla="*/ 2225132 h 2683740"/>
              <a:gd name="connsiteX2560" fmla="*/ 2263166 w 2782030"/>
              <a:gd name="connsiteY2560" fmla="*/ 2211644 h 2683740"/>
              <a:gd name="connsiteX2561" fmla="*/ 2286774 w 2782030"/>
              <a:gd name="connsiteY2561" fmla="*/ 2191411 h 2683740"/>
              <a:gd name="connsiteX2562" fmla="*/ 2276656 w 2782030"/>
              <a:gd name="connsiteY2562" fmla="*/ 2194782 h 2683740"/>
              <a:gd name="connsiteX2563" fmla="*/ 2303635 w 2782030"/>
              <a:gd name="connsiteY2563" fmla="*/ 2164433 h 2683740"/>
              <a:gd name="connsiteX2564" fmla="*/ 2309565 w 2782030"/>
              <a:gd name="connsiteY2564" fmla="*/ 2162952 h 2683740"/>
              <a:gd name="connsiteX2565" fmla="*/ 2318290 w 2782030"/>
              <a:gd name="connsiteY2565" fmla="*/ 2148991 h 2683740"/>
              <a:gd name="connsiteX2566" fmla="*/ 2332771 w 2782030"/>
              <a:gd name="connsiteY2566" fmla="*/ 2133998 h 2683740"/>
              <a:gd name="connsiteX2567" fmla="*/ 2339587 w 2782030"/>
              <a:gd name="connsiteY2567" fmla="*/ 2120671 h 2683740"/>
              <a:gd name="connsiteX2568" fmla="*/ 2339587 w 2782030"/>
              <a:gd name="connsiteY2568" fmla="*/ 2127335 h 2683740"/>
              <a:gd name="connsiteX2569" fmla="*/ 2346403 w 2782030"/>
              <a:gd name="connsiteY2569" fmla="*/ 2120671 h 2683740"/>
              <a:gd name="connsiteX2570" fmla="*/ 2309881 w 2782030"/>
              <a:gd name="connsiteY2570" fmla="*/ 2162871 h 2683740"/>
              <a:gd name="connsiteX2571" fmla="*/ 2317125 w 2782030"/>
              <a:gd name="connsiteY2571" fmla="*/ 2161061 h 2683740"/>
              <a:gd name="connsiteX2572" fmla="*/ 2337360 w 2782030"/>
              <a:gd name="connsiteY2572" fmla="*/ 2140828 h 2683740"/>
              <a:gd name="connsiteX2573" fmla="*/ 2360966 w 2782030"/>
              <a:gd name="connsiteY2573" fmla="*/ 2113852 h 2683740"/>
              <a:gd name="connsiteX2574" fmla="*/ 2377829 w 2782030"/>
              <a:gd name="connsiteY2574" fmla="*/ 2090247 h 2683740"/>
              <a:gd name="connsiteX2575" fmla="*/ 2371084 w 2782030"/>
              <a:gd name="connsiteY2575" fmla="*/ 2107107 h 2683740"/>
              <a:gd name="connsiteX2576" fmla="*/ 2391319 w 2782030"/>
              <a:gd name="connsiteY2576" fmla="*/ 2073386 h 2683740"/>
              <a:gd name="connsiteX2577" fmla="*/ 2394690 w 2782030"/>
              <a:gd name="connsiteY2577" fmla="*/ 2073386 h 2683740"/>
              <a:gd name="connsiteX2578" fmla="*/ 2381201 w 2782030"/>
              <a:gd name="connsiteY2578" fmla="*/ 2100364 h 2683740"/>
              <a:gd name="connsiteX2579" fmla="*/ 2391319 w 2782030"/>
              <a:gd name="connsiteY2579" fmla="*/ 2093619 h 2683740"/>
              <a:gd name="connsiteX2580" fmla="*/ 2391319 w 2782030"/>
              <a:gd name="connsiteY2580" fmla="*/ 2083502 h 2683740"/>
              <a:gd name="connsiteX2581" fmla="*/ 2401435 w 2782030"/>
              <a:gd name="connsiteY2581" fmla="*/ 2063269 h 2683740"/>
              <a:gd name="connsiteX2582" fmla="*/ 2414925 w 2782030"/>
              <a:gd name="connsiteY2582" fmla="*/ 2059898 h 2683740"/>
              <a:gd name="connsiteX2583" fmla="*/ 2415843 w 2782030"/>
              <a:gd name="connsiteY2583" fmla="*/ 2064031 h 2683740"/>
              <a:gd name="connsiteX2584" fmla="*/ 2416368 w 2782030"/>
              <a:gd name="connsiteY2584" fmla="*/ 2064031 h 2683740"/>
              <a:gd name="connsiteX2585" fmla="*/ 2415947 w 2782030"/>
              <a:gd name="connsiteY2585" fmla="*/ 2064499 h 2683740"/>
              <a:gd name="connsiteX2586" fmla="*/ 2416611 w 2782030"/>
              <a:gd name="connsiteY2586" fmla="*/ 2067485 h 2683740"/>
              <a:gd name="connsiteX2587" fmla="*/ 2408180 w 2782030"/>
              <a:gd name="connsiteY2587" fmla="*/ 2080131 h 2683740"/>
              <a:gd name="connsiteX2588" fmla="*/ 2414925 w 2782030"/>
              <a:gd name="connsiteY2588" fmla="*/ 2083502 h 2683740"/>
              <a:gd name="connsiteX2589" fmla="*/ 2404808 w 2782030"/>
              <a:gd name="connsiteY2589" fmla="*/ 2093619 h 2683740"/>
              <a:gd name="connsiteX2590" fmla="*/ 2404808 w 2782030"/>
              <a:gd name="connsiteY2590" fmla="*/ 2110480 h 2683740"/>
              <a:gd name="connsiteX2591" fmla="*/ 2404808 w 2782030"/>
              <a:gd name="connsiteY2591" fmla="*/ 2103735 h 2683740"/>
              <a:gd name="connsiteX2592" fmla="*/ 2354221 w 2782030"/>
              <a:gd name="connsiteY2592" fmla="*/ 2167806 h 2683740"/>
              <a:gd name="connsiteX2593" fmla="*/ 2307009 w 2782030"/>
              <a:gd name="connsiteY2593" fmla="*/ 2215015 h 2683740"/>
              <a:gd name="connsiteX2594" fmla="*/ 2293519 w 2782030"/>
              <a:gd name="connsiteY2594" fmla="*/ 2235248 h 2683740"/>
              <a:gd name="connsiteX2595" fmla="*/ 2286774 w 2782030"/>
              <a:gd name="connsiteY2595" fmla="*/ 2238620 h 2683740"/>
              <a:gd name="connsiteX2596" fmla="*/ 2290146 w 2782030"/>
              <a:gd name="connsiteY2596" fmla="*/ 2231877 h 2683740"/>
              <a:gd name="connsiteX2597" fmla="*/ 2246305 w 2782030"/>
              <a:gd name="connsiteY2597" fmla="*/ 2272341 h 2683740"/>
              <a:gd name="connsiteX2598" fmla="*/ 2222699 w 2782030"/>
              <a:gd name="connsiteY2598" fmla="*/ 2295946 h 2683740"/>
              <a:gd name="connsiteX2599" fmla="*/ 2219325 w 2782030"/>
              <a:gd name="connsiteY2599" fmla="*/ 2295946 h 2683740"/>
              <a:gd name="connsiteX2600" fmla="*/ 2232815 w 2782030"/>
              <a:gd name="connsiteY2600" fmla="*/ 2279086 h 2683740"/>
              <a:gd name="connsiteX2601" fmla="*/ 2209209 w 2782030"/>
              <a:gd name="connsiteY2601" fmla="*/ 2295946 h 2683740"/>
              <a:gd name="connsiteX2602" fmla="*/ 2205836 w 2782030"/>
              <a:gd name="connsiteY2602" fmla="*/ 2292574 h 2683740"/>
              <a:gd name="connsiteX2603" fmla="*/ 2182229 w 2782030"/>
              <a:gd name="connsiteY2603" fmla="*/ 2312807 h 2683740"/>
              <a:gd name="connsiteX2604" fmla="*/ 2175484 w 2782030"/>
              <a:gd name="connsiteY2604" fmla="*/ 2322924 h 2683740"/>
              <a:gd name="connsiteX2605" fmla="*/ 2177838 w 2782030"/>
              <a:gd name="connsiteY2605" fmla="*/ 2322041 h 2683740"/>
              <a:gd name="connsiteX2606" fmla="*/ 2171689 w 2782030"/>
              <a:gd name="connsiteY2606" fmla="*/ 2327139 h 2683740"/>
              <a:gd name="connsiteX2607" fmla="*/ 2141760 w 2782030"/>
              <a:gd name="connsiteY2607" fmla="*/ 2346528 h 2683740"/>
              <a:gd name="connsiteX2608" fmla="*/ 2188974 w 2782030"/>
              <a:gd name="connsiteY2608" fmla="*/ 2299319 h 2683740"/>
              <a:gd name="connsiteX2609" fmla="*/ 2212580 w 2782030"/>
              <a:gd name="connsiteY2609" fmla="*/ 2275713 h 2683740"/>
              <a:gd name="connsiteX2610" fmla="*/ 2202464 w 2782030"/>
              <a:gd name="connsiteY2610" fmla="*/ 2292574 h 2683740"/>
              <a:gd name="connsiteX2611" fmla="*/ 2232815 w 2782030"/>
              <a:gd name="connsiteY2611" fmla="*/ 2262225 h 2683740"/>
              <a:gd name="connsiteX2612" fmla="*/ 2199091 w 2782030"/>
              <a:gd name="connsiteY2612" fmla="*/ 2282458 h 2683740"/>
              <a:gd name="connsiteX2613" fmla="*/ 2192346 w 2782030"/>
              <a:gd name="connsiteY2613" fmla="*/ 2292574 h 2683740"/>
              <a:gd name="connsiteX2614" fmla="*/ 2188974 w 2782030"/>
              <a:gd name="connsiteY2614" fmla="*/ 2292574 h 2683740"/>
              <a:gd name="connsiteX2615" fmla="*/ 2172111 w 2782030"/>
              <a:gd name="connsiteY2615" fmla="*/ 2309434 h 2683740"/>
              <a:gd name="connsiteX2616" fmla="*/ 2168740 w 2782030"/>
              <a:gd name="connsiteY2616" fmla="*/ 2306062 h 2683740"/>
              <a:gd name="connsiteX2617" fmla="*/ 2161995 w 2782030"/>
              <a:gd name="connsiteY2617" fmla="*/ 2316179 h 2683740"/>
              <a:gd name="connsiteX2618" fmla="*/ 2118154 w 2782030"/>
              <a:gd name="connsiteY2618" fmla="*/ 2353273 h 2683740"/>
              <a:gd name="connsiteX2619" fmla="*/ 2118154 w 2782030"/>
              <a:gd name="connsiteY2619" fmla="*/ 2356645 h 2683740"/>
              <a:gd name="connsiteX2620" fmla="*/ 2128270 w 2782030"/>
              <a:gd name="connsiteY2620" fmla="*/ 2346528 h 2683740"/>
              <a:gd name="connsiteX2621" fmla="*/ 2141760 w 2782030"/>
              <a:gd name="connsiteY2621" fmla="*/ 2336412 h 2683740"/>
              <a:gd name="connsiteX2622" fmla="*/ 2128270 w 2782030"/>
              <a:gd name="connsiteY2622" fmla="*/ 2349900 h 2683740"/>
              <a:gd name="connsiteX2623" fmla="*/ 2131644 w 2782030"/>
              <a:gd name="connsiteY2623" fmla="*/ 2353273 h 2683740"/>
              <a:gd name="connsiteX2624" fmla="*/ 2118154 w 2782030"/>
              <a:gd name="connsiteY2624" fmla="*/ 2370133 h 2683740"/>
              <a:gd name="connsiteX2625" fmla="*/ 2114781 w 2782030"/>
              <a:gd name="connsiteY2625" fmla="*/ 2366761 h 2683740"/>
              <a:gd name="connsiteX2626" fmla="*/ 2111409 w 2782030"/>
              <a:gd name="connsiteY2626" fmla="*/ 2373505 h 2683740"/>
              <a:gd name="connsiteX2627" fmla="*/ 2124899 w 2782030"/>
              <a:gd name="connsiteY2627" fmla="*/ 2373505 h 2683740"/>
              <a:gd name="connsiteX2628" fmla="*/ 2111409 w 2782030"/>
              <a:gd name="connsiteY2628" fmla="*/ 2383621 h 2683740"/>
              <a:gd name="connsiteX2629" fmla="*/ 2091174 w 2782030"/>
              <a:gd name="connsiteY2629" fmla="*/ 2410599 h 2683740"/>
              <a:gd name="connsiteX2630" fmla="*/ 2054078 w 2782030"/>
              <a:gd name="connsiteY2630" fmla="*/ 2444320 h 2683740"/>
              <a:gd name="connsiteX2631" fmla="*/ 2010236 w 2782030"/>
              <a:gd name="connsiteY2631" fmla="*/ 2491530 h 2683740"/>
              <a:gd name="connsiteX2632" fmla="*/ 1993375 w 2782030"/>
              <a:gd name="connsiteY2632" fmla="*/ 2508391 h 2683740"/>
              <a:gd name="connsiteX2633" fmla="*/ 1979885 w 2782030"/>
              <a:gd name="connsiteY2633" fmla="*/ 2511763 h 2683740"/>
              <a:gd name="connsiteX2634" fmla="*/ 1983258 w 2782030"/>
              <a:gd name="connsiteY2634" fmla="*/ 2515134 h 2683740"/>
              <a:gd name="connsiteX2635" fmla="*/ 1976513 w 2782030"/>
              <a:gd name="connsiteY2635" fmla="*/ 2515134 h 2683740"/>
              <a:gd name="connsiteX2636" fmla="*/ 1969768 w 2782030"/>
              <a:gd name="connsiteY2636" fmla="*/ 2528622 h 2683740"/>
              <a:gd name="connsiteX2637" fmla="*/ 1932671 w 2782030"/>
              <a:gd name="connsiteY2637" fmla="*/ 2548855 h 2683740"/>
              <a:gd name="connsiteX2638" fmla="*/ 1895575 w 2782030"/>
              <a:gd name="connsiteY2638" fmla="*/ 2572460 h 2683740"/>
              <a:gd name="connsiteX2639" fmla="*/ 1885458 w 2782030"/>
              <a:gd name="connsiteY2639" fmla="*/ 2572460 h 2683740"/>
              <a:gd name="connsiteX2640" fmla="*/ 1814638 w 2782030"/>
              <a:gd name="connsiteY2640" fmla="*/ 2609554 h 2683740"/>
              <a:gd name="connsiteX2641" fmla="*/ 1780914 w 2782030"/>
              <a:gd name="connsiteY2641" fmla="*/ 2619669 h 2683740"/>
              <a:gd name="connsiteX2642" fmla="*/ 1760679 w 2782030"/>
              <a:gd name="connsiteY2642" fmla="*/ 2626414 h 2683740"/>
              <a:gd name="connsiteX2643" fmla="*/ 1743816 w 2782030"/>
              <a:gd name="connsiteY2643" fmla="*/ 2633159 h 2683740"/>
              <a:gd name="connsiteX2644" fmla="*/ 1710093 w 2782030"/>
              <a:gd name="connsiteY2644" fmla="*/ 2643276 h 2683740"/>
              <a:gd name="connsiteX2645" fmla="*/ 1703348 w 2782030"/>
              <a:gd name="connsiteY2645" fmla="*/ 2639902 h 2683740"/>
              <a:gd name="connsiteX2646" fmla="*/ 1659506 w 2782030"/>
              <a:gd name="connsiteY2646" fmla="*/ 2653391 h 2683740"/>
              <a:gd name="connsiteX2647" fmla="*/ 1615665 w 2782030"/>
              <a:gd name="connsiteY2647" fmla="*/ 2663507 h 2683740"/>
              <a:gd name="connsiteX2648" fmla="*/ 1615665 w 2782030"/>
              <a:gd name="connsiteY2648" fmla="*/ 2660135 h 2683740"/>
              <a:gd name="connsiteX2649" fmla="*/ 1578569 w 2782030"/>
              <a:gd name="connsiteY2649" fmla="*/ 2670252 h 2683740"/>
              <a:gd name="connsiteX2650" fmla="*/ 1551590 w 2782030"/>
              <a:gd name="connsiteY2650" fmla="*/ 2673624 h 2683740"/>
              <a:gd name="connsiteX2651" fmla="*/ 1548218 w 2782030"/>
              <a:gd name="connsiteY2651" fmla="*/ 2670252 h 2683740"/>
              <a:gd name="connsiteX2652" fmla="*/ 1534728 w 2782030"/>
              <a:gd name="connsiteY2652" fmla="*/ 2676997 h 2683740"/>
              <a:gd name="connsiteX2653" fmla="*/ 1490887 w 2782030"/>
              <a:gd name="connsiteY2653" fmla="*/ 2676997 h 2683740"/>
              <a:gd name="connsiteX2654" fmla="*/ 1436928 w 2782030"/>
              <a:gd name="connsiteY2654" fmla="*/ 2683740 h 2683740"/>
              <a:gd name="connsiteX2655" fmla="*/ 1393087 w 2782030"/>
              <a:gd name="connsiteY2655" fmla="*/ 2676997 h 2683740"/>
              <a:gd name="connsiteX2656" fmla="*/ 1396459 w 2782030"/>
              <a:gd name="connsiteY2656" fmla="*/ 2670252 h 2683740"/>
              <a:gd name="connsiteX2657" fmla="*/ 1372853 w 2782030"/>
              <a:gd name="connsiteY2657" fmla="*/ 2670252 h 2683740"/>
              <a:gd name="connsiteX2658" fmla="*/ 1345873 w 2782030"/>
              <a:gd name="connsiteY2658" fmla="*/ 2670252 h 2683740"/>
              <a:gd name="connsiteX2659" fmla="*/ 1302032 w 2782030"/>
              <a:gd name="connsiteY2659" fmla="*/ 2670252 h 2683740"/>
              <a:gd name="connsiteX2660" fmla="*/ 1376224 w 2782030"/>
              <a:gd name="connsiteY2660" fmla="*/ 2666880 h 2683740"/>
              <a:gd name="connsiteX2661" fmla="*/ 1443673 w 2782030"/>
              <a:gd name="connsiteY2661" fmla="*/ 2656764 h 2683740"/>
              <a:gd name="connsiteX2662" fmla="*/ 1642645 w 2782030"/>
              <a:gd name="connsiteY2662" fmla="*/ 2606181 h 2683740"/>
              <a:gd name="connsiteX2663" fmla="*/ 1818010 w 2782030"/>
              <a:gd name="connsiteY2663" fmla="*/ 2538739 h 2683740"/>
              <a:gd name="connsiteX2664" fmla="*/ 1797775 w 2782030"/>
              <a:gd name="connsiteY2664" fmla="*/ 2538739 h 2683740"/>
              <a:gd name="connsiteX2665" fmla="*/ 1885458 w 2782030"/>
              <a:gd name="connsiteY2665" fmla="*/ 2494901 h 2683740"/>
              <a:gd name="connsiteX2666" fmla="*/ 1875340 w 2782030"/>
              <a:gd name="connsiteY2666" fmla="*/ 2494901 h 2683740"/>
              <a:gd name="connsiteX2667" fmla="*/ 1844989 w 2782030"/>
              <a:gd name="connsiteY2667" fmla="*/ 2511763 h 2683740"/>
              <a:gd name="connsiteX2668" fmla="*/ 1801148 w 2782030"/>
              <a:gd name="connsiteY2668" fmla="*/ 2528622 h 2683740"/>
              <a:gd name="connsiteX2669" fmla="*/ 1753934 w 2782030"/>
              <a:gd name="connsiteY2669" fmla="*/ 2545484 h 2683740"/>
              <a:gd name="connsiteX2670" fmla="*/ 1750561 w 2782030"/>
              <a:gd name="connsiteY2670" fmla="*/ 2552227 h 2683740"/>
              <a:gd name="connsiteX2671" fmla="*/ 1737073 w 2782030"/>
              <a:gd name="connsiteY2671" fmla="*/ 2552227 h 2683740"/>
              <a:gd name="connsiteX2672" fmla="*/ 1716838 w 2782030"/>
              <a:gd name="connsiteY2672" fmla="*/ 2562344 h 2683740"/>
              <a:gd name="connsiteX2673" fmla="*/ 1672996 w 2782030"/>
              <a:gd name="connsiteY2673" fmla="*/ 2572460 h 2683740"/>
              <a:gd name="connsiteX2674" fmla="*/ 1675448 w 2782030"/>
              <a:gd name="connsiteY2674" fmla="*/ 2570315 h 2683740"/>
              <a:gd name="connsiteX2675" fmla="*/ 1679741 w 2782030"/>
              <a:gd name="connsiteY2675" fmla="*/ 2569088 h 2683740"/>
              <a:gd name="connsiteX2676" fmla="*/ 1676368 w 2782030"/>
              <a:gd name="connsiteY2676" fmla="*/ 2569510 h 2683740"/>
              <a:gd name="connsiteX2677" fmla="*/ 1675448 w 2782030"/>
              <a:gd name="connsiteY2677" fmla="*/ 2570315 h 2683740"/>
              <a:gd name="connsiteX2678" fmla="*/ 1656134 w 2782030"/>
              <a:gd name="connsiteY2678" fmla="*/ 2575833 h 2683740"/>
              <a:gd name="connsiteX2679" fmla="*/ 1652763 w 2782030"/>
              <a:gd name="connsiteY2679" fmla="*/ 2572460 h 2683740"/>
              <a:gd name="connsiteX2680" fmla="*/ 1615665 w 2782030"/>
              <a:gd name="connsiteY2680" fmla="*/ 2582577 h 2683740"/>
              <a:gd name="connsiteX2681" fmla="*/ 1578569 w 2782030"/>
              <a:gd name="connsiteY2681" fmla="*/ 2592693 h 2683740"/>
              <a:gd name="connsiteX2682" fmla="*/ 1571824 w 2782030"/>
              <a:gd name="connsiteY2682" fmla="*/ 2585948 h 2683740"/>
              <a:gd name="connsiteX2683" fmla="*/ 1554963 w 2782030"/>
              <a:gd name="connsiteY2683" fmla="*/ 2589321 h 2683740"/>
              <a:gd name="connsiteX2684" fmla="*/ 1551590 w 2782030"/>
              <a:gd name="connsiteY2684" fmla="*/ 2592693 h 2683740"/>
              <a:gd name="connsiteX2685" fmla="*/ 1538100 w 2782030"/>
              <a:gd name="connsiteY2685" fmla="*/ 2596065 h 2683740"/>
              <a:gd name="connsiteX2686" fmla="*/ 1531355 w 2782030"/>
              <a:gd name="connsiteY2686" fmla="*/ 2592693 h 2683740"/>
              <a:gd name="connsiteX2687" fmla="*/ 1501004 w 2782030"/>
              <a:gd name="connsiteY2687" fmla="*/ 2602810 h 2683740"/>
              <a:gd name="connsiteX2688" fmla="*/ 1467279 w 2782030"/>
              <a:gd name="connsiteY2688" fmla="*/ 2602810 h 2683740"/>
              <a:gd name="connsiteX2689" fmla="*/ 1490887 w 2782030"/>
              <a:gd name="connsiteY2689" fmla="*/ 2596065 h 2683740"/>
              <a:gd name="connsiteX2690" fmla="*/ 1474024 w 2782030"/>
              <a:gd name="connsiteY2690" fmla="*/ 2592693 h 2683740"/>
              <a:gd name="connsiteX2691" fmla="*/ 1487514 w 2782030"/>
              <a:gd name="connsiteY2691" fmla="*/ 2589321 h 2683740"/>
              <a:gd name="connsiteX2692" fmla="*/ 1491729 w 2782030"/>
              <a:gd name="connsiteY2692" fmla="*/ 2588478 h 2683740"/>
              <a:gd name="connsiteX2693" fmla="*/ 1484142 w 2782030"/>
              <a:gd name="connsiteY2693" fmla="*/ 2585948 h 2683740"/>
              <a:gd name="connsiteX2694" fmla="*/ 1463908 w 2782030"/>
              <a:gd name="connsiteY2694" fmla="*/ 2592693 h 2683740"/>
              <a:gd name="connsiteX2695" fmla="*/ 1467279 w 2782030"/>
              <a:gd name="connsiteY2695" fmla="*/ 2596065 h 2683740"/>
              <a:gd name="connsiteX2696" fmla="*/ 1443673 w 2782030"/>
              <a:gd name="connsiteY2696" fmla="*/ 2592693 h 2683740"/>
              <a:gd name="connsiteX2697" fmla="*/ 1453790 w 2782030"/>
              <a:gd name="connsiteY2697" fmla="*/ 2585948 h 2683740"/>
              <a:gd name="connsiteX2698" fmla="*/ 1450418 w 2782030"/>
              <a:gd name="connsiteY2698" fmla="*/ 2585948 h 2683740"/>
              <a:gd name="connsiteX2699" fmla="*/ 1423439 w 2782030"/>
              <a:gd name="connsiteY2699" fmla="*/ 2589321 h 2683740"/>
              <a:gd name="connsiteX2700" fmla="*/ 1413322 w 2782030"/>
              <a:gd name="connsiteY2700" fmla="*/ 2585948 h 2683740"/>
              <a:gd name="connsiteX2701" fmla="*/ 1433555 w 2782030"/>
              <a:gd name="connsiteY2701" fmla="*/ 2582577 h 2683740"/>
              <a:gd name="connsiteX2702" fmla="*/ 1386343 w 2782030"/>
              <a:gd name="connsiteY2702" fmla="*/ 2585948 h 2683740"/>
              <a:gd name="connsiteX2703" fmla="*/ 1393087 w 2782030"/>
              <a:gd name="connsiteY2703" fmla="*/ 2579205 h 2683740"/>
              <a:gd name="connsiteX2704" fmla="*/ 1359363 w 2782030"/>
              <a:gd name="connsiteY2704" fmla="*/ 2589321 h 2683740"/>
              <a:gd name="connsiteX2705" fmla="*/ 1332384 w 2782030"/>
              <a:gd name="connsiteY2705" fmla="*/ 2592693 h 2683740"/>
              <a:gd name="connsiteX2706" fmla="*/ 1334169 w 2782030"/>
              <a:gd name="connsiteY2706" fmla="*/ 2593288 h 2683740"/>
              <a:gd name="connsiteX2707" fmla="*/ 1330698 w 2782030"/>
              <a:gd name="connsiteY2707" fmla="*/ 2593537 h 2683740"/>
              <a:gd name="connsiteX2708" fmla="*/ 1318894 w 2782030"/>
              <a:gd name="connsiteY2708" fmla="*/ 2589321 h 2683740"/>
              <a:gd name="connsiteX2709" fmla="*/ 1315522 w 2782030"/>
              <a:gd name="connsiteY2709" fmla="*/ 2592693 h 2683740"/>
              <a:gd name="connsiteX2710" fmla="*/ 1312149 w 2782030"/>
              <a:gd name="connsiteY2710" fmla="*/ 2589321 h 2683740"/>
              <a:gd name="connsiteX2711" fmla="*/ 1291914 w 2782030"/>
              <a:gd name="connsiteY2711" fmla="*/ 2585948 h 2683740"/>
              <a:gd name="connsiteX2712" fmla="*/ 1285170 w 2782030"/>
              <a:gd name="connsiteY2712" fmla="*/ 2592693 h 2683740"/>
              <a:gd name="connsiteX2713" fmla="*/ 1251445 w 2782030"/>
              <a:gd name="connsiteY2713" fmla="*/ 2589321 h 2683740"/>
              <a:gd name="connsiteX2714" fmla="*/ 1275053 w 2782030"/>
              <a:gd name="connsiteY2714" fmla="*/ 2589321 h 2683740"/>
              <a:gd name="connsiteX2715" fmla="*/ 1268308 w 2782030"/>
              <a:gd name="connsiteY2715" fmla="*/ 2585948 h 2683740"/>
              <a:gd name="connsiteX2716" fmla="*/ 1278425 w 2782030"/>
              <a:gd name="connsiteY2716" fmla="*/ 2585948 h 2683740"/>
              <a:gd name="connsiteX2717" fmla="*/ 1288543 w 2782030"/>
              <a:gd name="connsiteY2717" fmla="*/ 2582577 h 2683740"/>
              <a:gd name="connsiteX2718" fmla="*/ 1109804 w 2782030"/>
              <a:gd name="connsiteY2718" fmla="*/ 2569088 h 2683740"/>
              <a:gd name="connsiteX2719" fmla="*/ 1055847 w 2782030"/>
              <a:gd name="connsiteY2719" fmla="*/ 2558972 h 2683740"/>
              <a:gd name="connsiteX2720" fmla="*/ 1049102 w 2782030"/>
              <a:gd name="connsiteY2720" fmla="*/ 2555600 h 2683740"/>
              <a:gd name="connsiteX2721" fmla="*/ 1028868 w 2782030"/>
              <a:gd name="connsiteY2721" fmla="*/ 2552227 h 2683740"/>
              <a:gd name="connsiteX2722" fmla="*/ 1035612 w 2782030"/>
              <a:gd name="connsiteY2722" fmla="*/ 2548855 h 2683740"/>
              <a:gd name="connsiteX2723" fmla="*/ 1012005 w 2782030"/>
              <a:gd name="connsiteY2723" fmla="*/ 2545484 h 2683740"/>
              <a:gd name="connsiteX2724" fmla="*/ 1018750 w 2782030"/>
              <a:gd name="connsiteY2724" fmla="*/ 2545484 h 2683740"/>
              <a:gd name="connsiteX2725" fmla="*/ 985027 w 2782030"/>
              <a:gd name="connsiteY2725" fmla="*/ 2542112 h 2683740"/>
              <a:gd name="connsiteX2726" fmla="*/ 968164 w 2782030"/>
              <a:gd name="connsiteY2726" fmla="*/ 2525251 h 2683740"/>
              <a:gd name="connsiteX2727" fmla="*/ 951302 w 2782030"/>
              <a:gd name="connsiteY2727" fmla="*/ 2525251 h 2683740"/>
              <a:gd name="connsiteX2728" fmla="*/ 927695 w 2782030"/>
              <a:gd name="connsiteY2728" fmla="*/ 2515134 h 2683740"/>
              <a:gd name="connsiteX2729" fmla="*/ 880482 w 2782030"/>
              <a:gd name="connsiteY2729" fmla="*/ 2494901 h 2683740"/>
              <a:gd name="connsiteX2730" fmla="*/ 840013 w 2782030"/>
              <a:gd name="connsiteY2730" fmla="*/ 2481413 h 2683740"/>
              <a:gd name="connsiteX2731" fmla="*/ 809662 w 2782030"/>
              <a:gd name="connsiteY2731" fmla="*/ 2467925 h 2683740"/>
              <a:gd name="connsiteX2732" fmla="*/ 823151 w 2782030"/>
              <a:gd name="connsiteY2732" fmla="*/ 2471297 h 2683740"/>
              <a:gd name="connsiteX2733" fmla="*/ 825681 w 2782030"/>
              <a:gd name="connsiteY2733" fmla="*/ 2471297 h 2683740"/>
              <a:gd name="connsiteX2734" fmla="*/ 833268 w 2782030"/>
              <a:gd name="connsiteY2734" fmla="*/ 2471297 h 2683740"/>
              <a:gd name="connsiteX2735" fmla="*/ 833268 w 2782030"/>
              <a:gd name="connsiteY2735" fmla="*/ 2478041 h 2683740"/>
              <a:gd name="connsiteX2736" fmla="*/ 840013 w 2782030"/>
              <a:gd name="connsiteY2736" fmla="*/ 2478041 h 2683740"/>
              <a:gd name="connsiteX2737" fmla="*/ 856874 w 2782030"/>
              <a:gd name="connsiteY2737" fmla="*/ 2484785 h 2683740"/>
              <a:gd name="connsiteX2738" fmla="*/ 860247 w 2782030"/>
              <a:gd name="connsiteY2738" fmla="*/ 2484785 h 2683740"/>
              <a:gd name="connsiteX2739" fmla="*/ 843384 w 2782030"/>
              <a:gd name="connsiteY2739" fmla="*/ 2474670 h 2683740"/>
              <a:gd name="connsiteX2740" fmla="*/ 833268 w 2782030"/>
              <a:gd name="connsiteY2740" fmla="*/ 2471297 h 2683740"/>
              <a:gd name="connsiteX2741" fmla="*/ 823151 w 2782030"/>
              <a:gd name="connsiteY2741" fmla="*/ 2467925 h 2683740"/>
              <a:gd name="connsiteX2742" fmla="*/ 815971 w 2782030"/>
              <a:gd name="connsiteY2742" fmla="*/ 2463138 h 2683740"/>
              <a:gd name="connsiteX2743" fmla="*/ 819778 w 2782030"/>
              <a:gd name="connsiteY2743" fmla="*/ 2464553 h 2683740"/>
              <a:gd name="connsiteX2744" fmla="*/ 819778 w 2782030"/>
              <a:gd name="connsiteY2744" fmla="*/ 2461180 h 2683740"/>
              <a:gd name="connsiteX2745" fmla="*/ 806288 w 2782030"/>
              <a:gd name="connsiteY2745" fmla="*/ 2457808 h 2683740"/>
              <a:gd name="connsiteX2746" fmla="*/ 789427 w 2782030"/>
              <a:gd name="connsiteY2746" fmla="*/ 2447692 h 2683740"/>
              <a:gd name="connsiteX2747" fmla="*/ 819778 w 2782030"/>
              <a:gd name="connsiteY2747" fmla="*/ 2457808 h 2683740"/>
              <a:gd name="connsiteX2748" fmla="*/ 809662 w 2782030"/>
              <a:gd name="connsiteY2748" fmla="*/ 2447692 h 2683740"/>
              <a:gd name="connsiteX2749" fmla="*/ 786054 w 2782030"/>
              <a:gd name="connsiteY2749" fmla="*/ 2444320 h 2683740"/>
              <a:gd name="connsiteX2750" fmla="*/ 755703 w 2782030"/>
              <a:gd name="connsiteY2750" fmla="*/ 2427459 h 2683740"/>
              <a:gd name="connsiteX2751" fmla="*/ 691627 w 2782030"/>
              <a:gd name="connsiteY2751" fmla="*/ 2397111 h 2683740"/>
              <a:gd name="connsiteX2752" fmla="*/ 705117 w 2782030"/>
              <a:gd name="connsiteY2752" fmla="*/ 2407227 h 2683740"/>
              <a:gd name="connsiteX2753" fmla="*/ 694999 w 2782030"/>
              <a:gd name="connsiteY2753" fmla="*/ 2403854 h 2683740"/>
              <a:gd name="connsiteX2754" fmla="*/ 701744 w 2782030"/>
              <a:gd name="connsiteY2754" fmla="*/ 2410599 h 2683740"/>
              <a:gd name="connsiteX2755" fmla="*/ 711862 w 2782030"/>
              <a:gd name="connsiteY2755" fmla="*/ 2413971 h 2683740"/>
              <a:gd name="connsiteX2756" fmla="*/ 715234 w 2782030"/>
              <a:gd name="connsiteY2756" fmla="*/ 2417342 h 2683740"/>
              <a:gd name="connsiteX2757" fmla="*/ 701744 w 2782030"/>
              <a:gd name="connsiteY2757" fmla="*/ 2413971 h 2683740"/>
              <a:gd name="connsiteX2758" fmla="*/ 715234 w 2782030"/>
              <a:gd name="connsiteY2758" fmla="*/ 2424087 h 2683740"/>
              <a:gd name="connsiteX2759" fmla="*/ 688254 w 2782030"/>
              <a:gd name="connsiteY2759" fmla="*/ 2407227 h 2683740"/>
              <a:gd name="connsiteX2760" fmla="*/ 678138 w 2782030"/>
              <a:gd name="connsiteY2760" fmla="*/ 2400483 h 2683740"/>
              <a:gd name="connsiteX2761" fmla="*/ 661276 w 2782030"/>
              <a:gd name="connsiteY2761" fmla="*/ 2393738 h 2683740"/>
              <a:gd name="connsiteX2762" fmla="*/ 668021 w 2782030"/>
              <a:gd name="connsiteY2762" fmla="*/ 2390366 h 2683740"/>
              <a:gd name="connsiteX2763" fmla="*/ 684882 w 2782030"/>
              <a:gd name="connsiteY2763" fmla="*/ 2397111 h 2683740"/>
              <a:gd name="connsiteX2764" fmla="*/ 681509 w 2782030"/>
              <a:gd name="connsiteY2764" fmla="*/ 2386994 h 2683740"/>
              <a:gd name="connsiteX2765" fmla="*/ 681509 w 2782030"/>
              <a:gd name="connsiteY2765" fmla="*/ 2390366 h 2683740"/>
              <a:gd name="connsiteX2766" fmla="*/ 657903 w 2782030"/>
              <a:gd name="connsiteY2766" fmla="*/ 2380250 h 2683740"/>
              <a:gd name="connsiteX2767" fmla="*/ 647786 w 2782030"/>
              <a:gd name="connsiteY2767" fmla="*/ 2370133 h 2683740"/>
              <a:gd name="connsiteX2768" fmla="*/ 645257 w 2782030"/>
              <a:gd name="connsiteY2768" fmla="*/ 2365918 h 2683740"/>
              <a:gd name="connsiteX2769" fmla="*/ 644193 w 2782030"/>
              <a:gd name="connsiteY2769" fmla="*/ 2364678 h 2683740"/>
              <a:gd name="connsiteX2770" fmla="*/ 647786 w 2782030"/>
              <a:gd name="connsiteY2770" fmla="*/ 2366761 h 2683740"/>
              <a:gd name="connsiteX2771" fmla="*/ 643992 w 2782030"/>
              <a:gd name="connsiteY2771" fmla="*/ 2364443 h 2683740"/>
              <a:gd name="connsiteX2772" fmla="*/ 644193 w 2782030"/>
              <a:gd name="connsiteY2772" fmla="*/ 2364678 h 2683740"/>
              <a:gd name="connsiteX2773" fmla="*/ 626708 w 2782030"/>
              <a:gd name="connsiteY2773" fmla="*/ 2354537 h 2683740"/>
              <a:gd name="connsiteX2774" fmla="*/ 600572 w 2782030"/>
              <a:gd name="connsiteY2774" fmla="*/ 2339784 h 2683740"/>
              <a:gd name="connsiteX2775" fmla="*/ 587083 w 2782030"/>
              <a:gd name="connsiteY2775" fmla="*/ 2322924 h 2683740"/>
              <a:gd name="connsiteX2776" fmla="*/ 539868 w 2782030"/>
              <a:gd name="connsiteY2776" fmla="*/ 2292574 h 2683740"/>
              <a:gd name="connsiteX2777" fmla="*/ 509517 w 2782030"/>
              <a:gd name="connsiteY2777" fmla="*/ 2268970 h 2683740"/>
              <a:gd name="connsiteX2778" fmla="*/ 479166 w 2782030"/>
              <a:gd name="connsiteY2778" fmla="*/ 2241992 h 2683740"/>
              <a:gd name="connsiteX2779" fmla="*/ 465676 w 2782030"/>
              <a:gd name="connsiteY2779" fmla="*/ 2225132 h 2683740"/>
              <a:gd name="connsiteX2780" fmla="*/ 465676 w 2782030"/>
              <a:gd name="connsiteY2780" fmla="*/ 2231877 h 2683740"/>
              <a:gd name="connsiteX2781" fmla="*/ 455558 w 2782030"/>
              <a:gd name="connsiteY2781" fmla="*/ 2218387 h 2683740"/>
              <a:gd name="connsiteX2782" fmla="*/ 458932 w 2782030"/>
              <a:gd name="connsiteY2782" fmla="*/ 2218387 h 2683740"/>
              <a:gd name="connsiteX2783" fmla="*/ 435324 w 2782030"/>
              <a:gd name="connsiteY2783" fmla="*/ 2194782 h 2683740"/>
              <a:gd name="connsiteX2784" fmla="*/ 404973 w 2782030"/>
              <a:gd name="connsiteY2784" fmla="*/ 2164433 h 2683740"/>
              <a:gd name="connsiteX2785" fmla="*/ 381366 w 2782030"/>
              <a:gd name="connsiteY2785" fmla="*/ 2137456 h 2683740"/>
              <a:gd name="connsiteX2786" fmla="*/ 371248 w 2782030"/>
              <a:gd name="connsiteY2786" fmla="*/ 2127340 h 2683740"/>
              <a:gd name="connsiteX2787" fmla="*/ 371248 w 2782030"/>
              <a:gd name="connsiteY2787" fmla="*/ 2117223 h 2683740"/>
              <a:gd name="connsiteX2788" fmla="*/ 340897 w 2782030"/>
              <a:gd name="connsiteY2788" fmla="*/ 2083502 h 2683740"/>
              <a:gd name="connsiteX2789" fmla="*/ 357759 w 2782030"/>
              <a:gd name="connsiteY2789" fmla="*/ 2103735 h 2683740"/>
              <a:gd name="connsiteX2790" fmla="*/ 340897 w 2782030"/>
              <a:gd name="connsiteY2790" fmla="*/ 2090247 h 2683740"/>
              <a:gd name="connsiteX2791" fmla="*/ 340897 w 2782030"/>
              <a:gd name="connsiteY2791" fmla="*/ 2086876 h 2683740"/>
              <a:gd name="connsiteX2792" fmla="*/ 317291 w 2782030"/>
              <a:gd name="connsiteY2792" fmla="*/ 2059898 h 2683740"/>
              <a:gd name="connsiteX2793" fmla="*/ 310239 w 2782030"/>
              <a:gd name="connsiteY2793" fmla="*/ 2044034 h 2683740"/>
              <a:gd name="connsiteX2794" fmla="*/ 310239 w 2782030"/>
              <a:gd name="connsiteY2794" fmla="*/ 2044091 h 2683740"/>
              <a:gd name="connsiteX2795" fmla="*/ 305868 w 2782030"/>
              <a:gd name="connsiteY2795" fmla="*/ 2047373 h 2683740"/>
              <a:gd name="connsiteX2796" fmla="*/ 311810 w 2782030"/>
              <a:gd name="connsiteY2796" fmla="*/ 2059476 h 2683740"/>
              <a:gd name="connsiteX2797" fmla="*/ 330781 w 2782030"/>
              <a:gd name="connsiteY2797" fmla="*/ 2080131 h 2683740"/>
              <a:gd name="connsiteX2798" fmla="*/ 324036 w 2782030"/>
              <a:gd name="connsiteY2798" fmla="*/ 2080131 h 2683740"/>
              <a:gd name="connsiteX2799" fmla="*/ 337526 w 2782030"/>
              <a:gd name="connsiteY2799" fmla="*/ 2096990 h 2683740"/>
              <a:gd name="connsiteX2800" fmla="*/ 347642 w 2782030"/>
              <a:gd name="connsiteY2800" fmla="*/ 2107107 h 2683740"/>
              <a:gd name="connsiteX2801" fmla="*/ 340897 w 2782030"/>
              <a:gd name="connsiteY2801" fmla="*/ 2103735 h 2683740"/>
              <a:gd name="connsiteX2802" fmla="*/ 354387 w 2782030"/>
              <a:gd name="connsiteY2802" fmla="*/ 2123968 h 2683740"/>
              <a:gd name="connsiteX2803" fmla="*/ 344269 w 2782030"/>
              <a:gd name="connsiteY2803" fmla="*/ 2117223 h 2683740"/>
              <a:gd name="connsiteX2804" fmla="*/ 320663 w 2782030"/>
              <a:gd name="connsiteY2804" fmla="*/ 2090247 h 2683740"/>
              <a:gd name="connsiteX2805" fmla="*/ 317291 w 2782030"/>
              <a:gd name="connsiteY2805" fmla="*/ 2076759 h 2683740"/>
              <a:gd name="connsiteX2806" fmla="*/ 303801 w 2782030"/>
              <a:gd name="connsiteY2806" fmla="*/ 2070014 h 2683740"/>
              <a:gd name="connsiteX2807" fmla="*/ 293683 w 2782030"/>
              <a:gd name="connsiteY2807" fmla="*/ 2049781 h 2683740"/>
              <a:gd name="connsiteX2808" fmla="*/ 295791 w 2782030"/>
              <a:gd name="connsiteY2808" fmla="*/ 2051467 h 2683740"/>
              <a:gd name="connsiteX2809" fmla="*/ 296242 w 2782030"/>
              <a:gd name="connsiteY2809" fmla="*/ 2051632 h 2683740"/>
              <a:gd name="connsiteX2810" fmla="*/ 293963 w 2782030"/>
              <a:gd name="connsiteY2810" fmla="*/ 2040225 h 2683740"/>
              <a:gd name="connsiteX2811" fmla="*/ 293683 w 2782030"/>
              <a:gd name="connsiteY2811" fmla="*/ 2039665 h 2683740"/>
              <a:gd name="connsiteX2812" fmla="*/ 290311 w 2782030"/>
              <a:gd name="connsiteY2812" fmla="*/ 2043038 h 2683740"/>
              <a:gd name="connsiteX2813" fmla="*/ 287998 w 2782030"/>
              <a:gd name="connsiteY2813" fmla="*/ 2035582 h 2683740"/>
              <a:gd name="connsiteX2814" fmla="*/ 286647 w 2782030"/>
              <a:gd name="connsiteY2814" fmla="*/ 2040716 h 2683740"/>
              <a:gd name="connsiteX2815" fmla="*/ 279907 w 2782030"/>
              <a:gd name="connsiteY2815" fmla="*/ 2020472 h 2683740"/>
              <a:gd name="connsiteX2816" fmla="*/ 282957 w 2782030"/>
              <a:gd name="connsiteY2816" fmla="*/ 2022507 h 2683740"/>
              <a:gd name="connsiteX2817" fmla="*/ 280453 w 2782030"/>
              <a:gd name="connsiteY2817" fmla="*/ 2016664 h 2683740"/>
              <a:gd name="connsiteX2818" fmla="*/ 276537 w 2782030"/>
              <a:gd name="connsiteY2818" fmla="*/ 2013724 h 2683740"/>
              <a:gd name="connsiteX2819" fmla="*/ 277044 w 2782030"/>
              <a:gd name="connsiteY2819" fmla="*/ 2012910 h 2683740"/>
              <a:gd name="connsiteX2820" fmla="*/ 276822 w 2782030"/>
              <a:gd name="connsiteY2820" fmla="*/ 2012688 h 2683740"/>
              <a:gd name="connsiteX2821" fmla="*/ 276822 w 2782030"/>
              <a:gd name="connsiteY2821" fmla="*/ 2019433 h 2683740"/>
              <a:gd name="connsiteX2822" fmla="*/ 259959 w 2782030"/>
              <a:gd name="connsiteY2822" fmla="*/ 1995827 h 2683740"/>
              <a:gd name="connsiteX2823" fmla="*/ 270077 w 2782030"/>
              <a:gd name="connsiteY2823" fmla="*/ 2009317 h 2683740"/>
              <a:gd name="connsiteX2824" fmla="*/ 259959 w 2782030"/>
              <a:gd name="connsiteY2824" fmla="*/ 1999200 h 2683740"/>
              <a:gd name="connsiteX2825" fmla="*/ 246471 w 2782030"/>
              <a:gd name="connsiteY2825" fmla="*/ 1975595 h 2683740"/>
              <a:gd name="connsiteX2826" fmla="*/ 256587 w 2782030"/>
              <a:gd name="connsiteY2826" fmla="*/ 1985712 h 2683740"/>
              <a:gd name="connsiteX2827" fmla="*/ 273448 w 2782030"/>
              <a:gd name="connsiteY2827" fmla="*/ 2005943 h 2683740"/>
              <a:gd name="connsiteX2828" fmla="*/ 276822 w 2782030"/>
              <a:gd name="connsiteY2828" fmla="*/ 2009317 h 2683740"/>
              <a:gd name="connsiteX2829" fmla="*/ 266704 w 2782030"/>
              <a:gd name="connsiteY2829" fmla="*/ 1992455 h 2683740"/>
              <a:gd name="connsiteX2830" fmla="*/ 273448 w 2782030"/>
              <a:gd name="connsiteY2830" fmla="*/ 1989084 h 2683740"/>
              <a:gd name="connsiteX2831" fmla="*/ 266704 w 2782030"/>
              <a:gd name="connsiteY2831" fmla="*/ 1978967 h 2683740"/>
              <a:gd name="connsiteX2832" fmla="*/ 263226 w 2782030"/>
              <a:gd name="connsiteY2832" fmla="*/ 1972170 h 2683740"/>
              <a:gd name="connsiteX2833" fmla="*/ 263332 w 2782030"/>
              <a:gd name="connsiteY2833" fmla="*/ 1972222 h 2683740"/>
              <a:gd name="connsiteX2834" fmla="*/ 256587 w 2782030"/>
              <a:gd name="connsiteY2834" fmla="*/ 1958734 h 2683740"/>
              <a:gd name="connsiteX2835" fmla="*/ 236352 w 2782030"/>
              <a:gd name="connsiteY2835" fmla="*/ 1928385 h 2683740"/>
              <a:gd name="connsiteX2836" fmla="*/ 236352 w 2782030"/>
              <a:gd name="connsiteY2836" fmla="*/ 1938501 h 2683740"/>
              <a:gd name="connsiteX2837" fmla="*/ 243097 w 2782030"/>
              <a:gd name="connsiteY2837" fmla="*/ 1948618 h 2683740"/>
              <a:gd name="connsiteX2838" fmla="*/ 239726 w 2782030"/>
              <a:gd name="connsiteY2838" fmla="*/ 1955362 h 2683740"/>
              <a:gd name="connsiteX2839" fmla="*/ 236352 w 2782030"/>
              <a:gd name="connsiteY2839" fmla="*/ 1951991 h 2683740"/>
              <a:gd name="connsiteX2840" fmla="*/ 222863 w 2782030"/>
              <a:gd name="connsiteY2840" fmla="*/ 1925013 h 2683740"/>
              <a:gd name="connsiteX2841" fmla="*/ 216118 w 2782030"/>
              <a:gd name="connsiteY2841" fmla="*/ 1898037 h 2683740"/>
              <a:gd name="connsiteX2842" fmla="*/ 199256 w 2782030"/>
              <a:gd name="connsiteY2842" fmla="*/ 1868951 h 2683740"/>
              <a:gd name="connsiteX2843" fmla="*/ 197632 w 2782030"/>
              <a:gd name="connsiteY2843" fmla="*/ 1861337 h 2683740"/>
              <a:gd name="connsiteX2844" fmla="*/ 209373 w 2782030"/>
              <a:gd name="connsiteY2844" fmla="*/ 1881175 h 2683740"/>
              <a:gd name="connsiteX2845" fmla="*/ 226236 w 2782030"/>
              <a:gd name="connsiteY2845" fmla="*/ 1918270 h 2683740"/>
              <a:gd name="connsiteX2846" fmla="*/ 229608 w 2782030"/>
              <a:gd name="connsiteY2846" fmla="*/ 1908153 h 2683740"/>
              <a:gd name="connsiteX2847" fmla="*/ 222863 w 2782030"/>
              <a:gd name="connsiteY2847" fmla="*/ 1904780 h 2683740"/>
              <a:gd name="connsiteX2848" fmla="*/ 216118 w 2782030"/>
              <a:gd name="connsiteY2848" fmla="*/ 1891292 h 2683740"/>
              <a:gd name="connsiteX2849" fmla="*/ 217867 w 2782030"/>
              <a:gd name="connsiteY2849" fmla="*/ 1891292 h 2683740"/>
              <a:gd name="connsiteX2850" fmla="*/ 218106 w 2782030"/>
              <a:gd name="connsiteY2850" fmla="*/ 1888754 h 2683740"/>
              <a:gd name="connsiteX2851" fmla="*/ 199256 w 2782030"/>
              <a:gd name="connsiteY2851" fmla="*/ 1854199 h 2683740"/>
              <a:gd name="connsiteX2852" fmla="*/ 192512 w 2782030"/>
              <a:gd name="connsiteY2852" fmla="*/ 1830594 h 2683740"/>
              <a:gd name="connsiteX2853" fmla="*/ 185767 w 2782030"/>
              <a:gd name="connsiteY2853" fmla="*/ 1806990 h 2683740"/>
              <a:gd name="connsiteX2854" fmla="*/ 179022 w 2782030"/>
              <a:gd name="connsiteY2854" fmla="*/ 1810361 h 2683740"/>
              <a:gd name="connsiteX2855" fmla="*/ 172277 w 2782030"/>
              <a:gd name="connsiteY2855" fmla="*/ 1800245 h 2683740"/>
              <a:gd name="connsiteX2856" fmla="*/ 179022 w 2782030"/>
              <a:gd name="connsiteY2856" fmla="*/ 1796873 h 2683740"/>
              <a:gd name="connsiteX2857" fmla="*/ 168905 w 2782030"/>
              <a:gd name="connsiteY2857" fmla="*/ 1769895 h 2683740"/>
              <a:gd name="connsiteX2858" fmla="*/ 172277 w 2782030"/>
              <a:gd name="connsiteY2858" fmla="*/ 1759779 h 2683740"/>
              <a:gd name="connsiteX2859" fmla="*/ 158787 w 2782030"/>
              <a:gd name="connsiteY2859" fmla="*/ 1726058 h 2683740"/>
              <a:gd name="connsiteX2860" fmla="*/ 152042 w 2782030"/>
              <a:gd name="connsiteY2860" fmla="*/ 1722686 h 2683740"/>
              <a:gd name="connsiteX2861" fmla="*/ 152042 w 2782030"/>
              <a:gd name="connsiteY2861" fmla="*/ 1709198 h 2683740"/>
              <a:gd name="connsiteX2862" fmla="*/ 148671 w 2782030"/>
              <a:gd name="connsiteY2862" fmla="*/ 1712569 h 2683740"/>
              <a:gd name="connsiteX2863" fmla="*/ 141926 w 2782030"/>
              <a:gd name="connsiteY2863" fmla="*/ 1678848 h 2683740"/>
              <a:gd name="connsiteX2864" fmla="*/ 145297 w 2782030"/>
              <a:gd name="connsiteY2864" fmla="*/ 1682220 h 2683740"/>
              <a:gd name="connsiteX2865" fmla="*/ 138553 w 2782030"/>
              <a:gd name="connsiteY2865" fmla="*/ 1645127 h 2683740"/>
              <a:gd name="connsiteX2866" fmla="*/ 138553 w 2782030"/>
              <a:gd name="connsiteY2866" fmla="*/ 1651872 h 2683740"/>
              <a:gd name="connsiteX2867" fmla="*/ 131808 w 2782030"/>
              <a:gd name="connsiteY2867" fmla="*/ 1635011 h 2683740"/>
              <a:gd name="connsiteX2868" fmla="*/ 135181 w 2782030"/>
              <a:gd name="connsiteY2868" fmla="*/ 1638384 h 2683740"/>
              <a:gd name="connsiteX2869" fmla="*/ 131808 w 2782030"/>
              <a:gd name="connsiteY2869" fmla="*/ 1618151 h 2683740"/>
              <a:gd name="connsiteX2870" fmla="*/ 128436 w 2782030"/>
              <a:gd name="connsiteY2870" fmla="*/ 1591173 h 2683740"/>
              <a:gd name="connsiteX2871" fmla="*/ 125063 w 2782030"/>
              <a:gd name="connsiteY2871" fmla="*/ 1560825 h 2683740"/>
              <a:gd name="connsiteX2872" fmla="*/ 121691 w 2782030"/>
              <a:gd name="connsiteY2872" fmla="*/ 1537220 h 2683740"/>
              <a:gd name="connsiteX2873" fmla="*/ 118318 w 2782030"/>
              <a:gd name="connsiteY2873" fmla="*/ 1493383 h 2683740"/>
              <a:gd name="connsiteX2874" fmla="*/ 115587 w 2782030"/>
              <a:gd name="connsiteY2874" fmla="*/ 1436011 h 2683740"/>
              <a:gd name="connsiteX2875" fmla="*/ 114767 w 2782030"/>
              <a:gd name="connsiteY2875" fmla="*/ 1440111 h 2683740"/>
              <a:gd name="connsiteX2876" fmla="*/ 113925 w 2782030"/>
              <a:gd name="connsiteY2876" fmla="*/ 1425772 h 2683740"/>
              <a:gd name="connsiteX2877" fmla="*/ 114987 w 2782030"/>
              <a:gd name="connsiteY2877" fmla="*/ 1423431 h 2683740"/>
              <a:gd name="connsiteX2878" fmla="*/ 114946 w 2782030"/>
              <a:gd name="connsiteY2878" fmla="*/ 1422567 h 2683740"/>
              <a:gd name="connsiteX2879" fmla="*/ 115107 w 2782030"/>
              <a:gd name="connsiteY2879" fmla="*/ 1423167 h 2683740"/>
              <a:gd name="connsiteX2880" fmla="*/ 118137 w 2782030"/>
              <a:gd name="connsiteY2880" fmla="*/ 1416493 h 2683740"/>
              <a:gd name="connsiteX2881" fmla="*/ 117978 w 2782030"/>
              <a:gd name="connsiteY2881" fmla="*/ 1415059 h 2683740"/>
              <a:gd name="connsiteX2882" fmla="*/ 115883 w 2782030"/>
              <a:gd name="connsiteY2882" fmla="*/ 1410500 h 2683740"/>
              <a:gd name="connsiteX2883" fmla="*/ 116690 w 2782030"/>
              <a:gd name="connsiteY2883" fmla="*/ 1403447 h 2683740"/>
              <a:gd name="connsiteX2884" fmla="*/ 116453 w 2782030"/>
              <a:gd name="connsiteY2884" fmla="*/ 1401308 h 2683740"/>
              <a:gd name="connsiteX2885" fmla="*/ 114945 w 2782030"/>
              <a:gd name="connsiteY2885" fmla="*/ 1387723 h 2683740"/>
              <a:gd name="connsiteX2886" fmla="*/ 117945 w 2782030"/>
              <a:gd name="connsiteY2886" fmla="*/ 1386220 h 2683740"/>
              <a:gd name="connsiteX2887" fmla="*/ 118137 w 2782030"/>
              <a:gd name="connsiteY2887" fmla="*/ 1385836 h 2683740"/>
              <a:gd name="connsiteX2888" fmla="*/ 118137 w 2782030"/>
              <a:gd name="connsiteY2888" fmla="*/ 1379376 h 2683740"/>
              <a:gd name="connsiteX2889" fmla="*/ 114767 w 2782030"/>
              <a:gd name="connsiteY2889" fmla="*/ 1376001 h 2683740"/>
              <a:gd name="connsiteX2890" fmla="*/ 118137 w 2782030"/>
              <a:gd name="connsiteY2890" fmla="*/ 1369253 h 2683740"/>
              <a:gd name="connsiteX2891" fmla="*/ 114657 w 2782030"/>
              <a:gd name="connsiteY2891" fmla="*/ 1358026 h 2683740"/>
              <a:gd name="connsiteX2892" fmla="*/ 111199 w 2782030"/>
              <a:gd name="connsiteY2892" fmla="*/ 1371857 h 2683740"/>
              <a:gd name="connsiteX2893" fmla="*/ 107451 w 2782030"/>
              <a:gd name="connsiteY2893" fmla="*/ 1362861 h 2683740"/>
              <a:gd name="connsiteX2894" fmla="*/ 114427 w 2782030"/>
              <a:gd name="connsiteY2894" fmla="*/ 1357281 h 2683740"/>
              <a:gd name="connsiteX2895" fmla="*/ 114347 w 2782030"/>
              <a:gd name="connsiteY2895" fmla="*/ 1357021 h 2683740"/>
              <a:gd name="connsiteX2896" fmla="*/ 118137 w 2782030"/>
              <a:gd name="connsiteY2896" fmla="*/ 1342260 h 2683740"/>
              <a:gd name="connsiteX2897" fmla="*/ 118137 w 2782030"/>
              <a:gd name="connsiteY2897" fmla="*/ 1365879 h 2683740"/>
              <a:gd name="connsiteX2898" fmla="*/ 128249 w 2782030"/>
              <a:gd name="connsiteY2898" fmla="*/ 1318641 h 2683740"/>
              <a:gd name="connsiteX2899" fmla="*/ 121507 w 2782030"/>
              <a:gd name="connsiteY2899" fmla="*/ 1332137 h 2683740"/>
              <a:gd name="connsiteX2900" fmla="*/ 120678 w 2782030"/>
              <a:gd name="connsiteY2900" fmla="*/ 1321548 h 2683740"/>
              <a:gd name="connsiteX2901" fmla="*/ 119944 w 2782030"/>
              <a:gd name="connsiteY2901" fmla="*/ 1324380 h 2683740"/>
              <a:gd name="connsiteX2902" fmla="*/ 119944 w 2782030"/>
              <a:gd name="connsiteY2902" fmla="*/ 1312175 h 2683740"/>
              <a:gd name="connsiteX2903" fmla="*/ 119823 w 2782030"/>
              <a:gd name="connsiteY2903" fmla="*/ 1310627 h 2683740"/>
              <a:gd name="connsiteX2904" fmla="*/ 118137 w 2782030"/>
              <a:gd name="connsiteY2904" fmla="*/ 1281525 h 2683740"/>
              <a:gd name="connsiteX2905" fmla="*/ 114767 w 2782030"/>
              <a:gd name="connsiteY2905" fmla="*/ 1284899 h 2683740"/>
              <a:gd name="connsiteX2906" fmla="*/ 118137 w 2782030"/>
              <a:gd name="connsiteY2906" fmla="*/ 1257906 h 2683740"/>
              <a:gd name="connsiteX2907" fmla="*/ 111397 w 2782030"/>
              <a:gd name="connsiteY2907" fmla="*/ 1271402 h 2683740"/>
              <a:gd name="connsiteX2908" fmla="*/ 114347 w 2782030"/>
              <a:gd name="connsiteY2908" fmla="*/ 1256218 h 2683740"/>
              <a:gd name="connsiteX2909" fmla="*/ 114419 w 2782030"/>
              <a:gd name="connsiteY2909" fmla="*/ 1253558 h 2683740"/>
              <a:gd name="connsiteX2910" fmla="*/ 114767 w 2782030"/>
              <a:gd name="connsiteY2910" fmla="*/ 1254531 h 2683740"/>
              <a:gd name="connsiteX2911" fmla="*/ 114448 w 2782030"/>
              <a:gd name="connsiteY2911" fmla="*/ 1252512 h 2683740"/>
              <a:gd name="connsiteX2912" fmla="*/ 114767 w 2782030"/>
              <a:gd name="connsiteY2912" fmla="*/ 1241035 h 2683740"/>
              <a:gd name="connsiteX2913" fmla="*/ 113503 w 2782030"/>
              <a:gd name="connsiteY2913" fmla="*/ 1246517 h 2683740"/>
              <a:gd name="connsiteX2914" fmla="*/ 114448 w 2782030"/>
              <a:gd name="connsiteY2914" fmla="*/ 1252512 h 2683740"/>
              <a:gd name="connsiteX2915" fmla="*/ 114419 w 2782030"/>
              <a:gd name="connsiteY2915" fmla="*/ 1253558 h 2683740"/>
              <a:gd name="connsiteX2916" fmla="*/ 110555 w 2782030"/>
              <a:gd name="connsiteY2916" fmla="*/ 1242721 h 2683740"/>
              <a:gd name="connsiteX2917" fmla="*/ 111397 w 2782030"/>
              <a:gd name="connsiteY2917" fmla="*/ 1230912 h 2683740"/>
              <a:gd name="connsiteX2918" fmla="*/ 118137 w 2782030"/>
              <a:gd name="connsiteY2918" fmla="*/ 1230912 h 2683740"/>
              <a:gd name="connsiteX2919" fmla="*/ 118137 w 2782030"/>
              <a:gd name="connsiteY2919" fmla="*/ 1214041 h 2683740"/>
              <a:gd name="connsiteX2920" fmla="*/ 128249 w 2782030"/>
              <a:gd name="connsiteY2920" fmla="*/ 1183673 h 2683740"/>
              <a:gd name="connsiteX2921" fmla="*/ 121507 w 2782030"/>
              <a:gd name="connsiteY2921" fmla="*/ 1224164 h 2683740"/>
              <a:gd name="connsiteX2922" fmla="*/ 121507 w 2782030"/>
              <a:gd name="connsiteY2922" fmla="*/ 1227537 h 2683740"/>
              <a:gd name="connsiteX2923" fmla="*/ 121507 w 2782030"/>
              <a:gd name="connsiteY2923" fmla="*/ 1268028 h 2683740"/>
              <a:gd name="connsiteX2924" fmla="*/ 121507 w 2782030"/>
              <a:gd name="connsiteY2924" fmla="*/ 1227537 h 2683740"/>
              <a:gd name="connsiteX2925" fmla="*/ 128249 w 2782030"/>
              <a:gd name="connsiteY2925" fmla="*/ 1217414 h 2683740"/>
              <a:gd name="connsiteX2926" fmla="*/ 134989 w 2782030"/>
              <a:gd name="connsiteY2926" fmla="*/ 1156679 h 2683740"/>
              <a:gd name="connsiteX2927" fmla="*/ 138359 w 2782030"/>
              <a:gd name="connsiteY2927" fmla="*/ 1153306 h 2683740"/>
              <a:gd name="connsiteX2928" fmla="*/ 141729 w 2782030"/>
              <a:gd name="connsiteY2928" fmla="*/ 1116190 h 2683740"/>
              <a:gd name="connsiteX2929" fmla="*/ 138359 w 2782030"/>
              <a:gd name="connsiteY2929" fmla="*/ 1126312 h 2683740"/>
              <a:gd name="connsiteX2930" fmla="*/ 141729 w 2782030"/>
              <a:gd name="connsiteY2930" fmla="*/ 1109442 h 2683740"/>
              <a:gd name="connsiteX2931" fmla="*/ 134989 w 2782030"/>
              <a:gd name="connsiteY2931" fmla="*/ 1109442 h 2683740"/>
              <a:gd name="connsiteX2932" fmla="*/ 145099 w 2782030"/>
              <a:gd name="connsiteY2932" fmla="*/ 1085821 h 2683740"/>
              <a:gd name="connsiteX2933" fmla="*/ 138359 w 2782030"/>
              <a:gd name="connsiteY2933" fmla="*/ 1055454 h 2683740"/>
              <a:gd name="connsiteX2934" fmla="*/ 141729 w 2782030"/>
              <a:gd name="connsiteY2934" fmla="*/ 1072325 h 2683740"/>
              <a:gd name="connsiteX2935" fmla="*/ 145099 w 2782030"/>
              <a:gd name="connsiteY2935" fmla="*/ 1058827 h 2683740"/>
              <a:gd name="connsiteX2936" fmla="*/ 145099 w 2782030"/>
              <a:gd name="connsiteY2936" fmla="*/ 1072325 h 2683740"/>
              <a:gd name="connsiteX2937" fmla="*/ 138359 w 2782030"/>
              <a:gd name="connsiteY2937" fmla="*/ 1085821 h 2683740"/>
              <a:gd name="connsiteX2938" fmla="*/ 138359 w 2782030"/>
              <a:gd name="connsiteY2938" fmla="*/ 1072325 h 2683740"/>
              <a:gd name="connsiteX2939" fmla="*/ 138359 w 2782030"/>
              <a:gd name="connsiteY2939" fmla="*/ 1068950 h 2683740"/>
              <a:gd name="connsiteX2940" fmla="*/ 134989 w 2782030"/>
              <a:gd name="connsiteY2940" fmla="*/ 1089196 h 2683740"/>
              <a:gd name="connsiteX2941" fmla="*/ 131619 w 2782030"/>
              <a:gd name="connsiteY2941" fmla="*/ 1109442 h 2683740"/>
              <a:gd name="connsiteX2942" fmla="*/ 121507 w 2782030"/>
              <a:gd name="connsiteY2942" fmla="*/ 1139808 h 2683740"/>
              <a:gd name="connsiteX2943" fmla="*/ 128249 w 2782030"/>
              <a:gd name="connsiteY2943" fmla="*/ 1133060 h 2683740"/>
              <a:gd name="connsiteX2944" fmla="*/ 118137 w 2782030"/>
              <a:gd name="connsiteY2944" fmla="*/ 1173550 h 2683740"/>
              <a:gd name="connsiteX2945" fmla="*/ 113909 w 2782030"/>
              <a:gd name="connsiteY2945" fmla="*/ 1177232 h 2683740"/>
              <a:gd name="connsiteX2946" fmla="*/ 111760 w 2782030"/>
              <a:gd name="connsiteY2946" fmla="*/ 1193190 h 2683740"/>
              <a:gd name="connsiteX2947" fmla="*/ 106950 w 2782030"/>
              <a:gd name="connsiteY2947" fmla="*/ 1216928 h 2683740"/>
              <a:gd name="connsiteX2948" fmla="*/ 106950 w 2782030"/>
              <a:gd name="connsiteY2948" fmla="*/ 1223591 h 2683740"/>
              <a:gd name="connsiteX2949" fmla="*/ 99953 w 2782030"/>
              <a:gd name="connsiteY2949" fmla="*/ 1233586 h 2683740"/>
              <a:gd name="connsiteX2950" fmla="*/ 113868 w 2782030"/>
              <a:gd name="connsiteY2950" fmla="*/ 1177268 h 2683740"/>
              <a:gd name="connsiteX2951" fmla="*/ 108449 w 2782030"/>
              <a:gd name="connsiteY2951" fmla="*/ 1181985 h 2683740"/>
              <a:gd name="connsiteX2952" fmla="*/ 101287 w 2782030"/>
              <a:gd name="connsiteY2952" fmla="*/ 1210666 h 2683740"/>
              <a:gd name="connsiteX2953" fmla="*/ 97917 w 2782030"/>
              <a:gd name="connsiteY2953" fmla="*/ 1227537 h 2683740"/>
              <a:gd name="connsiteX2954" fmla="*/ 94546 w 2782030"/>
              <a:gd name="connsiteY2954" fmla="*/ 1244408 h 2683740"/>
              <a:gd name="connsiteX2955" fmla="*/ 91176 w 2782030"/>
              <a:gd name="connsiteY2955" fmla="*/ 1274776 h 2683740"/>
              <a:gd name="connsiteX2956" fmla="*/ 87806 w 2782030"/>
              <a:gd name="connsiteY2956" fmla="*/ 1261279 h 2683740"/>
              <a:gd name="connsiteX2957" fmla="*/ 87806 w 2782030"/>
              <a:gd name="connsiteY2957" fmla="*/ 1279275 h 2683740"/>
              <a:gd name="connsiteX2958" fmla="*/ 84436 w 2782030"/>
              <a:gd name="connsiteY2958" fmla="*/ 1268028 h 2683740"/>
              <a:gd name="connsiteX2959" fmla="*/ 77695 w 2782030"/>
              <a:gd name="connsiteY2959" fmla="*/ 1278150 h 2683740"/>
              <a:gd name="connsiteX2960" fmla="*/ 84436 w 2782030"/>
              <a:gd name="connsiteY2960" fmla="*/ 1288273 h 2683740"/>
              <a:gd name="connsiteX2961" fmla="*/ 84436 w 2782030"/>
              <a:gd name="connsiteY2961" fmla="*/ 1298395 h 2683740"/>
              <a:gd name="connsiteX2962" fmla="*/ 84436 w 2782030"/>
              <a:gd name="connsiteY2962" fmla="*/ 1311893 h 2683740"/>
              <a:gd name="connsiteX2963" fmla="*/ 74324 w 2782030"/>
              <a:gd name="connsiteY2963" fmla="*/ 1322014 h 2683740"/>
              <a:gd name="connsiteX2964" fmla="*/ 73566 w 2782030"/>
              <a:gd name="connsiteY2964" fmla="*/ 1317454 h 2683740"/>
              <a:gd name="connsiteX2965" fmla="*/ 69969 w 2782030"/>
              <a:gd name="connsiteY2965" fmla="*/ 1319381 h 2683740"/>
              <a:gd name="connsiteX2966" fmla="*/ 72521 w 2782030"/>
              <a:gd name="connsiteY2966" fmla="*/ 1311178 h 2683740"/>
              <a:gd name="connsiteX2967" fmla="*/ 70954 w 2782030"/>
              <a:gd name="connsiteY2967" fmla="*/ 1301770 h 2683740"/>
              <a:gd name="connsiteX2968" fmla="*/ 64214 w 2782030"/>
              <a:gd name="connsiteY2968" fmla="*/ 1301770 h 2683740"/>
              <a:gd name="connsiteX2969" fmla="*/ 64214 w 2782030"/>
              <a:gd name="connsiteY2969" fmla="*/ 1288273 h 2683740"/>
              <a:gd name="connsiteX2970" fmla="*/ 57474 w 2782030"/>
              <a:gd name="connsiteY2970" fmla="*/ 1271402 h 2683740"/>
              <a:gd name="connsiteX2971" fmla="*/ 60844 w 2782030"/>
              <a:gd name="connsiteY2971" fmla="*/ 1278150 h 2683740"/>
              <a:gd name="connsiteX2972" fmla="*/ 70954 w 2782030"/>
              <a:gd name="connsiteY2972" fmla="*/ 1197170 h 2683740"/>
              <a:gd name="connsiteX2973" fmla="*/ 81065 w 2782030"/>
              <a:gd name="connsiteY2973" fmla="*/ 1163427 h 2683740"/>
              <a:gd name="connsiteX2974" fmla="*/ 91176 w 2782030"/>
              <a:gd name="connsiteY2974" fmla="*/ 1133060 h 2683740"/>
              <a:gd name="connsiteX2975" fmla="*/ 91176 w 2782030"/>
              <a:gd name="connsiteY2975" fmla="*/ 1106067 h 2683740"/>
              <a:gd name="connsiteX2976" fmla="*/ 94546 w 2782030"/>
              <a:gd name="connsiteY2976" fmla="*/ 1099319 h 2683740"/>
              <a:gd name="connsiteX2977" fmla="*/ 94546 w 2782030"/>
              <a:gd name="connsiteY2977" fmla="*/ 1106067 h 2683740"/>
              <a:gd name="connsiteX2978" fmla="*/ 114767 w 2782030"/>
              <a:gd name="connsiteY2978" fmla="*/ 1048706 h 2683740"/>
              <a:gd name="connsiteX2979" fmla="*/ 108027 w 2782030"/>
              <a:gd name="connsiteY2979" fmla="*/ 1058827 h 2683740"/>
              <a:gd name="connsiteX2980" fmla="*/ 111397 w 2782030"/>
              <a:gd name="connsiteY2980" fmla="*/ 1045331 h 2683740"/>
              <a:gd name="connsiteX2981" fmla="*/ 114767 w 2782030"/>
              <a:gd name="connsiteY2981" fmla="*/ 1045331 h 2683740"/>
              <a:gd name="connsiteX2982" fmla="*/ 124877 w 2782030"/>
              <a:gd name="connsiteY2982" fmla="*/ 1014963 h 2683740"/>
              <a:gd name="connsiteX2983" fmla="*/ 128249 w 2782030"/>
              <a:gd name="connsiteY2983" fmla="*/ 1014963 h 2683740"/>
              <a:gd name="connsiteX2984" fmla="*/ 121507 w 2782030"/>
              <a:gd name="connsiteY2984" fmla="*/ 1035209 h 2683740"/>
              <a:gd name="connsiteX2985" fmla="*/ 134989 w 2782030"/>
              <a:gd name="connsiteY2985" fmla="*/ 1008215 h 2683740"/>
              <a:gd name="connsiteX2986" fmla="*/ 138359 w 2782030"/>
              <a:gd name="connsiteY2986" fmla="*/ 1008215 h 2683740"/>
              <a:gd name="connsiteX2987" fmla="*/ 148469 w 2782030"/>
              <a:gd name="connsiteY2987" fmla="*/ 981221 h 2683740"/>
              <a:gd name="connsiteX2988" fmla="*/ 150997 w 2782030"/>
              <a:gd name="connsiteY2988" fmla="*/ 971942 h 2683740"/>
              <a:gd name="connsiteX2989" fmla="*/ 148663 w 2782030"/>
              <a:gd name="connsiteY2989" fmla="*/ 968048 h 2683740"/>
              <a:gd name="connsiteX2990" fmla="*/ 150575 w 2782030"/>
              <a:gd name="connsiteY2990" fmla="*/ 960977 h 2683740"/>
              <a:gd name="connsiteX2991" fmla="*/ 168690 w 2782030"/>
              <a:gd name="connsiteY2991" fmla="*/ 930609 h 2683740"/>
              <a:gd name="connsiteX2992" fmla="*/ 148469 w 2782030"/>
              <a:gd name="connsiteY2992" fmla="*/ 994719 h 2683740"/>
              <a:gd name="connsiteX2993" fmla="*/ 145099 w 2782030"/>
              <a:gd name="connsiteY2993" fmla="*/ 1010324 h 2683740"/>
              <a:gd name="connsiteX2994" fmla="*/ 141729 w 2782030"/>
              <a:gd name="connsiteY2994" fmla="*/ 1028461 h 2683740"/>
              <a:gd name="connsiteX2995" fmla="*/ 141729 w 2782030"/>
              <a:gd name="connsiteY2995" fmla="*/ 1008215 h 2683740"/>
              <a:gd name="connsiteX2996" fmla="*/ 128249 w 2782030"/>
              <a:gd name="connsiteY2996" fmla="*/ 1052079 h 2683740"/>
              <a:gd name="connsiteX2997" fmla="*/ 138359 w 2782030"/>
              <a:gd name="connsiteY2997" fmla="*/ 1035209 h 2683740"/>
              <a:gd name="connsiteX2998" fmla="*/ 141729 w 2782030"/>
              <a:gd name="connsiteY2998" fmla="*/ 1028461 h 2683740"/>
              <a:gd name="connsiteX2999" fmla="*/ 148469 w 2782030"/>
              <a:gd name="connsiteY2999" fmla="*/ 1014963 h 2683740"/>
              <a:gd name="connsiteX3000" fmla="*/ 151839 w 2782030"/>
              <a:gd name="connsiteY3000" fmla="*/ 1001467 h 2683740"/>
              <a:gd name="connsiteX3001" fmla="*/ 155209 w 2782030"/>
              <a:gd name="connsiteY3001" fmla="*/ 1001467 h 2683740"/>
              <a:gd name="connsiteX3002" fmla="*/ 158579 w 2782030"/>
              <a:gd name="connsiteY3002" fmla="*/ 977848 h 2683740"/>
              <a:gd name="connsiteX3003" fmla="*/ 165320 w 2782030"/>
              <a:gd name="connsiteY3003" fmla="*/ 977848 h 2683740"/>
              <a:gd name="connsiteX3004" fmla="*/ 165320 w 2782030"/>
              <a:gd name="connsiteY3004" fmla="*/ 967725 h 2683740"/>
              <a:gd name="connsiteX3005" fmla="*/ 185542 w 2782030"/>
              <a:gd name="connsiteY3005" fmla="*/ 910363 h 2683740"/>
              <a:gd name="connsiteX3006" fmla="*/ 182172 w 2782030"/>
              <a:gd name="connsiteY3006" fmla="*/ 906990 h 2683740"/>
              <a:gd name="connsiteX3007" fmla="*/ 177615 w 2782030"/>
              <a:gd name="connsiteY3007" fmla="*/ 920677 h 2683740"/>
              <a:gd name="connsiteX3008" fmla="*/ 178222 w 2782030"/>
              <a:gd name="connsiteY3008" fmla="*/ 915531 h 2683740"/>
              <a:gd name="connsiteX3009" fmla="*/ 175431 w 2782030"/>
              <a:gd name="connsiteY3009" fmla="*/ 920486 h 2683740"/>
              <a:gd name="connsiteX3010" fmla="*/ 178801 w 2782030"/>
              <a:gd name="connsiteY3010" fmla="*/ 893492 h 2683740"/>
              <a:gd name="connsiteX3011" fmla="*/ 182172 w 2782030"/>
              <a:gd name="connsiteY3011" fmla="*/ 900240 h 2683740"/>
              <a:gd name="connsiteX3012" fmla="*/ 182172 w 2782030"/>
              <a:gd name="connsiteY3012" fmla="*/ 890119 h 2683740"/>
              <a:gd name="connsiteX3013" fmla="*/ 172061 w 2782030"/>
              <a:gd name="connsiteY3013" fmla="*/ 896867 h 2683740"/>
              <a:gd name="connsiteX3014" fmla="*/ 178801 w 2782030"/>
              <a:gd name="connsiteY3014" fmla="*/ 883370 h 2683740"/>
              <a:gd name="connsiteX3015" fmla="*/ 199022 w 2782030"/>
              <a:gd name="connsiteY3015" fmla="*/ 799016 h 2683740"/>
              <a:gd name="connsiteX3016" fmla="*/ 201005 w 2782030"/>
              <a:gd name="connsiteY3016" fmla="*/ 790083 h 2683740"/>
              <a:gd name="connsiteX3017" fmla="*/ 195908 w 2782030"/>
              <a:gd name="connsiteY3017" fmla="*/ 798931 h 2683740"/>
              <a:gd name="connsiteX3018" fmla="*/ 174918 w 2782030"/>
              <a:gd name="connsiteY3018" fmla="*/ 837108 h 2683740"/>
              <a:gd name="connsiteX3019" fmla="*/ 192409 w 2782030"/>
              <a:gd name="connsiteY3019" fmla="*/ 802401 h 2683740"/>
              <a:gd name="connsiteX3020" fmla="*/ 201459 w 2782030"/>
              <a:gd name="connsiteY3020" fmla="*/ 788038 h 2683740"/>
              <a:gd name="connsiteX3021" fmla="*/ 205762 w 2782030"/>
              <a:gd name="connsiteY3021" fmla="*/ 768647 h 2683740"/>
              <a:gd name="connsiteX3022" fmla="*/ 212502 w 2782030"/>
              <a:gd name="connsiteY3022" fmla="*/ 734906 h 2683740"/>
              <a:gd name="connsiteX3023" fmla="*/ 222614 w 2782030"/>
              <a:gd name="connsiteY3023" fmla="*/ 711287 h 2683740"/>
              <a:gd name="connsiteX3024" fmla="*/ 228605 w 2782030"/>
              <a:gd name="connsiteY3024" fmla="*/ 702289 h 2683740"/>
              <a:gd name="connsiteX3025" fmla="*/ 228932 w 2782030"/>
              <a:gd name="connsiteY3025" fmla="*/ 702429 h 2683740"/>
              <a:gd name="connsiteX3026" fmla="*/ 229354 w 2782030"/>
              <a:gd name="connsiteY3026" fmla="*/ 701164 h 2683740"/>
              <a:gd name="connsiteX3027" fmla="*/ 228605 w 2782030"/>
              <a:gd name="connsiteY3027" fmla="*/ 702289 h 2683740"/>
              <a:gd name="connsiteX3028" fmla="*/ 225984 w 2782030"/>
              <a:gd name="connsiteY3028" fmla="*/ 701164 h 2683740"/>
              <a:gd name="connsiteX3029" fmla="*/ 232724 w 2782030"/>
              <a:gd name="connsiteY3029" fmla="*/ 694416 h 2683740"/>
              <a:gd name="connsiteX3030" fmla="*/ 232724 w 2782030"/>
              <a:gd name="connsiteY3030" fmla="*/ 684293 h 2683740"/>
              <a:gd name="connsiteX3031" fmla="*/ 256316 w 2782030"/>
              <a:gd name="connsiteY3031" fmla="*/ 643803 h 2683740"/>
              <a:gd name="connsiteX3032" fmla="*/ 276537 w 2782030"/>
              <a:gd name="connsiteY3032" fmla="*/ 606687 h 2683740"/>
              <a:gd name="connsiteX3033" fmla="*/ 286647 w 2782030"/>
              <a:gd name="connsiteY3033" fmla="*/ 599939 h 2683740"/>
              <a:gd name="connsiteX3034" fmla="*/ 333830 w 2782030"/>
              <a:gd name="connsiteY3034" fmla="*/ 535829 h 2683740"/>
              <a:gd name="connsiteX3035" fmla="*/ 357422 w 2782030"/>
              <a:gd name="connsiteY3035" fmla="*/ 505460 h 2683740"/>
              <a:gd name="connsiteX3036" fmla="*/ 384384 w 2782030"/>
              <a:gd name="connsiteY3036" fmla="*/ 475094 h 2683740"/>
              <a:gd name="connsiteX3037" fmla="*/ 411344 w 2782030"/>
              <a:gd name="connsiteY3037" fmla="*/ 451475 h 2683740"/>
              <a:gd name="connsiteX3038" fmla="*/ 414715 w 2782030"/>
              <a:gd name="connsiteY3038" fmla="*/ 451475 h 2683740"/>
              <a:gd name="connsiteX3039" fmla="*/ 448417 w 2782030"/>
              <a:gd name="connsiteY3039" fmla="*/ 421106 h 2683740"/>
              <a:gd name="connsiteX3040" fmla="*/ 485489 w 2782030"/>
              <a:gd name="connsiteY3040" fmla="*/ 387365 h 2683740"/>
              <a:gd name="connsiteX3041" fmla="*/ 488859 w 2782030"/>
              <a:gd name="connsiteY3041" fmla="*/ 390738 h 2683740"/>
              <a:gd name="connsiteX3042" fmla="*/ 515821 w 2782030"/>
              <a:gd name="connsiteY3042" fmla="*/ 363746 h 2683740"/>
              <a:gd name="connsiteX3043" fmla="*/ 536042 w 2782030"/>
              <a:gd name="connsiteY3043" fmla="*/ 350248 h 2683740"/>
              <a:gd name="connsiteX3044" fmla="*/ 542782 w 2782030"/>
              <a:gd name="connsiteY3044" fmla="*/ 350248 h 2683740"/>
              <a:gd name="connsiteX3045" fmla="*/ 552892 w 2782030"/>
              <a:gd name="connsiteY3045" fmla="*/ 336752 h 2683740"/>
              <a:gd name="connsiteX3046" fmla="*/ 633777 w 2782030"/>
              <a:gd name="connsiteY3046" fmla="*/ 286138 h 2683740"/>
              <a:gd name="connsiteX3047" fmla="*/ 680960 w 2782030"/>
              <a:gd name="connsiteY3047" fmla="*/ 269267 h 2683740"/>
              <a:gd name="connsiteX3048" fmla="*/ 680960 w 2782030"/>
              <a:gd name="connsiteY3048" fmla="*/ 279390 h 2683740"/>
              <a:gd name="connsiteX3049" fmla="*/ 697812 w 2782030"/>
              <a:gd name="connsiteY3049" fmla="*/ 269267 h 2683740"/>
              <a:gd name="connsiteX3050" fmla="*/ 721402 w 2782030"/>
              <a:gd name="connsiteY3050" fmla="*/ 255771 h 2683740"/>
              <a:gd name="connsiteX3051" fmla="*/ 761845 w 2782030"/>
              <a:gd name="connsiteY3051" fmla="*/ 235526 h 2683740"/>
              <a:gd name="connsiteX3052" fmla="*/ 697812 w 2782030"/>
              <a:gd name="connsiteY3052" fmla="*/ 272642 h 2683740"/>
              <a:gd name="connsiteX3053" fmla="*/ 640517 w 2782030"/>
              <a:gd name="connsiteY3053" fmla="*/ 313132 h 2683740"/>
              <a:gd name="connsiteX3054" fmla="*/ 485489 w 2782030"/>
              <a:gd name="connsiteY3054" fmla="*/ 451475 h 2683740"/>
              <a:gd name="connsiteX3055" fmla="*/ 360792 w 2782030"/>
              <a:gd name="connsiteY3055" fmla="*/ 596564 h 2683740"/>
              <a:gd name="connsiteX3056" fmla="*/ 381012 w 2782030"/>
              <a:gd name="connsiteY3056" fmla="*/ 589816 h 2683740"/>
              <a:gd name="connsiteX3057" fmla="*/ 350682 w 2782030"/>
              <a:gd name="connsiteY3057" fmla="*/ 626933 h 2683740"/>
              <a:gd name="connsiteX3058" fmla="*/ 323719 w 2782030"/>
              <a:gd name="connsiteY3058" fmla="*/ 670797 h 2683740"/>
              <a:gd name="connsiteX3059" fmla="*/ 330460 w 2782030"/>
              <a:gd name="connsiteY3059" fmla="*/ 664047 h 2683740"/>
              <a:gd name="connsiteX3060" fmla="*/ 350682 w 2782030"/>
              <a:gd name="connsiteY3060" fmla="*/ 633681 h 2683740"/>
              <a:gd name="connsiteX3061" fmla="*/ 381012 w 2782030"/>
              <a:gd name="connsiteY3061" fmla="*/ 596564 h 2683740"/>
              <a:gd name="connsiteX3062" fmla="*/ 418085 w 2782030"/>
              <a:gd name="connsiteY3062" fmla="*/ 559448 h 2683740"/>
              <a:gd name="connsiteX3063" fmla="*/ 414715 w 2782030"/>
              <a:gd name="connsiteY3063" fmla="*/ 552700 h 2683740"/>
              <a:gd name="connsiteX3064" fmla="*/ 441677 w 2782030"/>
              <a:gd name="connsiteY3064" fmla="*/ 525706 h 2683740"/>
              <a:gd name="connsiteX3065" fmla="*/ 475379 w 2782030"/>
              <a:gd name="connsiteY3065" fmla="*/ 498712 h 2683740"/>
              <a:gd name="connsiteX3066" fmla="*/ 472009 w 2782030"/>
              <a:gd name="connsiteY3066" fmla="*/ 505460 h 2683740"/>
              <a:gd name="connsiteX3067" fmla="*/ 488859 w 2782030"/>
              <a:gd name="connsiteY3067" fmla="*/ 485216 h 2683740"/>
              <a:gd name="connsiteX3068" fmla="*/ 492229 w 2782030"/>
              <a:gd name="connsiteY3068" fmla="*/ 485216 h 2683740"/>
              <a:gd name="connsiteX3069" fmla="*/ 522562 w 2782030"/>
              <a:gd name="connsiteY3069" fmla="*/ 461596 h 2683740"/>
              <a:gd name="connsiteX3070" fmla="*/ 552892 w 2782030"/>
              <a:gd name="connsiteY3070" fmla="*/ 434602 h 2683740"/>
              <a:gd name="connsiteX3071" fmla="*/ 559634 w 2782030"/>
              <a:gd name="connsiteY3071" fmla="*/ 434602 h 2683740"/>
              <a:gd name="connsiteX3072" fmla="*/ 573114 w 2782030"/>
              <a:gd name="connsiteY3072" fmla="*/ 424481 h 2683740"/>
              <a:gd name="connsiteX3073" fmla="*/ 573114 w 2782030"/>
              <a:gd name="connsiteY3073" fmla="*/ 421106 h 2683740"/>
              <a:gd name="connsiteX3074" fmla="*/ 586595 w 2782030"/>
              <a:gd name="connsiteY3074" fmla="*/ 410984 h 2683740"/>
              <a:gd name="connsiteX3075" fmla="*/ 593335 w 2782030"/>
              <a:gd name="connsiteY3075" fmla="*/ 414358 h 2683740"/>
              <a:gd name="connsiteX3076" fmla="*/ 616927 w 2782030"/>
              <a:gd name="connsiteY3076" fmla="*/ 387365 h 2683740"/>
              <a:gd name="connsiteX3077" fmla="*/ 647259 w 2782030"/>
              <a:gd name="connsiteY3077" fmla="*/ 373867 h 2683740"/>
              <a:gd name="connsiteX3078" fmla="*/ 627037 w 2782030"/>
              <a:gd name="connsiteY3078" fmla="*/ 390738 h 2683740"/>
              <a:gd name="connsiteX3079" fmla="*/ 643889 w 2782030"/>
              <a:gd name="connsiteY3079" fmla="*/ 383990 h 2683740"/>
              <a:gd name="connsiteX3080" fmla="*/ 620297 w 2782030"/>
              <a:gd name="connsiteY3080" fmla="*/ 404235 h 2683740"/>
              <a:gd name="connsiteX3081" fmla="*/ 637147 w 2782030"/>
              <a:gd name="connsiteY3081" fmla="*/ 394113 h 2683740"/>
              <a:gd name="connsiteX3082" fmla="*/ 653999 w 2782030"/>
              <a:gd name="connsiteY3082" fmla="*/ 380617 h 2683740"/>
              <a:gd name="connsiteX3083" fmla="*/ 647259 w 2782030"/>
              <a:gd name="connsiteY3083" fmla="*/ 380617 h 2683740"/>
              <a:gd name="connsiteX3084" fmla="*/ 674220 w 2782030"/>
              <a:gd name="connsiteY3084" fmla="*/ 370494 h 2683740"/>
              <a:gd name="connsiteX3085" fmla="*/ 664109 w 2782030"/>
              <a:gd name="connsiteY3085" fmla="*/ 380617 h 2683740"/>
              <a:gd name="connsiteX3086" fmla="*/ 670850 w 2782030"/>
              <a:gd name="connsiteY3086" fmla="*/ 380617 h 2683740"/>
              <a:gd name="connsiteX3087" fmla="*/ 691072 w 2782030"/>
              <a:gd name="connsiteY3087" fmla="*/ 363746 h 2683740"/>
              <a:gd name="connsiteX3088" fmla="*/ 701182 w 2782030"/>
              <a:gd name="connsiteY3088" fmla="*/ 363746 h 2683740"/>
              <a:gd name="connsiteX3089" fmla="*/ 684330 w 2782030"/>
              <a:gd name="connsiteY3089" fmla="*/ 373867 h 2683740"/>
              <a:gd name="connsiteX3090" fmla="*/ 724772 w 2782030"/>
              <a:gd name="connsiteY3090" fmla="*/ 350248 h 2683740"/>
              <a:gd name="connsiteX3091" fmla="*/ 724772 w 2782030"/>
              <a:gd name="connsiteY3091" fmla="*/ 356996 h 2683740"/>
              <a:gd name="connsiteX3092" fmla="*/ 741624 w 2782030"/>
              <a:gd name="connsiteY3092" fmla="*/ 343500 h 2683740"/>
              <a:gd name="connsiteX3093" fmla="*/ 748364 w 2782030"/>
              <a:gd name="connsiteY3093" fmla="*/ 333378 h 2683740"/>
              <a:gd name="connsiteX3094" fmla="*/ 771957 w 2782030"/>
              <a:gd name="connsiteY3094" fmla="*/ 319881 h 2683740"/>
              <a:gd name="connsiteX3095" fmla="*/ 767148 w 2782030"/>
              <a:gd name="connsiteY3095" fmla="*/ 320281 h 2683740"/>
              <a:gd name="connsiteX3096" fmla="*/ 772377 w 2782030"/>
              <a:gd name="connsiteY3096" fmla="*/ 317350 h 2683740"/>
              <a:gd name="connsiteX3097" fmla="*/ 785437 w 2782030"/>
              <a:gd name="connsiteY3097" fmla="*/ 316507 h 2683740"/>
              <a:gd name="connsiteX3098" fmla="*/ 788807 w 2782030"/>
              <a:gd name="connsiteY3098" fmla="*/ 313132 h 2683740"/>
              <a:gd name="connsiteX3099" fmla="*/ 792177 w 2782030"/>
              <a:gd name="connsiteY3099" fmla="*/ 313132 h 2683740"/>
              <a:gd name="connsiteX3100" fmla="*/ 809027 w 2782030"/>
              <a:gd name="connsiteY3100" fmla="*/ 306384 h 2683740"/>
              <a:gd name="connsiteX3101" fmla="*/ 812397 w 2782030"/>
              <a:gd name="connsiteY3101" fmla="*/ 299636 h 2683740"/>
              <a:gd name="connsiteX3102" fmla="*/ 846100 w 2782030"/>
              <a:gd name="connsiteY3102" fmla="*/ 282765 h 2683740"/>
              <a:gd name="connsiteX3103" fmla="*/ 825879 w 2782030"/>
              <a:gd name="connsiteY3103" fmla="*/ 292888 h 2683740"/>
              <a:gd name="connsiteX3104" fmla="*/ 832619 w 2782030"/>
              <a:gd name="connsiteY3104" fmla="*/ 292888 h 2683740"/>
              <a:gd name="connsiteX3105" fmla="*/ 822509 w 2782030"/>
              <a:gd name="connsiteY3105" fmla="*/ 299636 h 2683740"/>
              <a:gd name="connsiteX3106" fmla="*/ 815769 w 2782030"/>
              <a:gd name="connsiteY3106" fmla="*/ 306384 h 2683740"/>
              <a:gd name="connsiteX3107" fmla="*/ 852840 w 2782030"/>
              <a:gd name="connsiteY3107" fmla="*/ 286138 h 2683740"/>
              <a:gd name="connsiteX3108" fmla="*/ 896652 w 2782030"/>
              <a:gd name="connsiteY3108" fmla="*/ 269267 h 2683740"/>
              <a:gd name="connsiteX3109" fmla="*/ 940465 w 2782030"/>
              <a:gd name="connsiteY3109" fmla="*/ 252397 h 2683740"/>
              <a:gd name="connsiteX3110" fmla="*/ 964057 w 2782030"/>
              <a:gd name="connsiteY3110" fmla="*/ 242274 h 2683740"/>
              <a:gd name="connsiteX3111" fmla="*/ 980907 w 2782030"/>
              <a:gd name="connsiteY3111" fmla="*/ 235526 h 2683740"/>
              <a:gd name="connsiteX3112" fmla="*/ 1034832 w 2782030"/>
              <a:gd name="connsiteY3112" fmla="*/ 222030 h 2683740"/>
              <a:gd name="connsiteX3113" fmla="*/ 1044942 w 2782030"/>
              <a:gd name="connsiteY3113" fmla="*/ 222030 h 2683740"/>
              <a:gd name="connsiteX3114" fmla="*/ 1061792 w 2782030"/>
              <a:gd name="connsiteY3114" fmla="*/ 215280 h 2683740"/>
              <a:gd name="connsiteX3115" fmla="*/ 1058422 w 2782030"/>
              <a:gd name="connsiteY3115" fmla="*/ 218655 h 2683740"/>
              <a:gd name="connsiteX3116" fmla="*/ 1078644 w 2782030"/>
              <a:gd name="connsiteY3116" fmla="*/ 211907 h 2683740"/>
              <a:gd name="connsiteX3117" fmla="*/ 1075274 w 2782030"/>
              <a:gd name="connsiteY3117" fmla="*/ 215280 h 2683740"/>
              <a:gd name="connsiteX3118" fmla="*/ 1105605 w 2782030"/>
              <a:gd name="connsiteY3118" fmla="*/ 205159 h 2683740"/>
              <a:gd name="connsiteX3119" fmla="*/ 1129197 w 2782030"/>
              <a:gd name="connsiteY3119" fmla="*/ 211907 h 2683740"/>
              <a:gd name="connsiteX3120" fmla="*/ 1142677 w 2782030"/>
              <a:gd name="connsiteY3120" fmla="*/ 205159 h 2683740"/>
              <a:gd name="connsiteX3121" fmla="*/ 1169639 w 2782030"/>
              <a:gd name="connsiteY3121" fmla="*/ 201784 h 2683740"/>
              <a:gd name="connsiteX3122" fmla="*/ 1193230 w 2782030"/>
              <a:gd name="connsiteY3122" fmla="*/ 201784 h 2683740"/>
              <a:gd name="connsiteX3123" fmla="*/ 1220192 w 2782030"/>
              <a:gd name="connsiteY3123" fmla="*/ 198409 h 2683740"/>
              <a:gd name="connsiteX3124" fmla="*/ 1260635 w 2782030"/>
              <a:gd name="connsiteY3124" fmla="*/ 191661 h 2683740"/>
              <a:gd name="connsiteX3125" fmla="*/ 1270745 w 2782030"/>
              <a:gd name="connsiteY3125" fmla="*/ 191661 h 2683740"/>
              <a:gd name="connsiteX3126" fmla="*/ 1247154 w 2782030"/>
              <a:gd name="connsiteY3126" fmla="*/ 195036 h 2683740"/>
              <a:gd name="connsiteX3127" fmla="*/ 1240413 w 2782030"/>
              <a:gd name="connsiteY3127" fmla="*/ 198409 h 2683740"/>
              <a:gd name="connsiteX3128" fmla="*/ 1260635 w 2782030"/>
              <a:gd name="connsiteY3128" fmla="*/ 201784 h 2683740"/>
              <a:gd name="connsiteX3129" fmla="*/ 1274536 w 2782030"/>
              <a:gd name="connsiteY3129" fmla="*/ 198410 h 2683740"/>
              <a:gd name="connsiteX3130" fmla="*/ 1275312 w 2782030"/>
              <a:gd name="connsiteY3130" fmla="*/ 197995 h 2683740"/>
              <a:gd name="connsiteX3131" fmla="*/ 1279908 w 2782030"/>
              <a:gd name="connsiteY3131" fmla="*/ 196407 h 2683740"/>
              <a:gd name="connsiteX3132" fmla="*/ 1279977 w 2782030"/>
              <a:gd name="connsiteY3132" fmla="*/ 195505 h 2683740"/>
              <a:gd name="connsiteX3133" fmla="*/ 1280855 w 2782030"/>
              <a:gd name="connsiteY3133" fmla="*/ 195036 h 2683740"/>
              <a:gd name="connsiteX3134" fmla="*/ 1304447 w 2782030"/>
              <a:gd name="connsiteY3134" fmla="*/ 195036 h 2683740"/>
              <a:gd name="connsiteX3135" fmla="*/ 1287597 w 2782030"/>
              <a:gd name="connsiteY3135" fmla="*/ 198409 h 2683740"/>
              <a:gd name="connsiteX3136" fmla="*/ 1290967 w 2782030"/>
              <a:gd name="connsiteY3136" fmla="*/ 201784 h 2683740"/>
              <a:gd name="connsiteX3137" fmla="*/ 1301077 w 2782030"/>
              <a:gd name="connsiteY3137" fmla="*/ 198409 h 2683740"/>
              <a:gd name="connsiteX3138" fmla="*/ 1324668 w 2782030"/>
              <a:gd name="connsiteY3138" fmla="*/ 198409 h 2683740"/>
              <a:gd name="connsiteX3139" fmla="*/ 1294337 w 2782030"/>
              <a:gd name="connsiteY3139" fmla="*/ 205159 h 2683740"/>
              <a:gd name="connsiteX3140" fmla="*/ 1301077 w 2782030"/>
              <a:gd name="connsiteY3140" fmla="*/ 208532 h 2683740"/>
              <a:gd name="connsiteX3141" fmla="*/ 1328039 w 2782030"/>
              <a:gd name="connsiteY3141" fmla="*/ 201784 h 2683740"/>
              <a:gd name="connsiteX3142" fmla="*/ 1361740 w 2782030"/>
              <a:gd name="connsiteY3142" fmla="*/ 201784 h 2683740"/>
              <a:gd name="connsiteX3143" fmla="*/ 1378592 w 2782030"/>
              <a:gd name="connsiteY3143" fmla="*/ 198409 h 2683740"/>
              <a:gd name="connsiteX3144" fmla="*/ 1398812 w 2782030"/>
              <a:gd name="connsiteY3144" fmla="*/ 198409 h 2683740"/>
              <a:gd name="connsiteX3145" fmla="*/ 1415664 w 2782030"/>
              <a:gd name="connsiteY3145" fmla="*/ 198409 h 2683740"/>
              <a:gd name="connsiteX3146" fmla="*/ 1425774 w 2782030"/>
              <a:gd name="connsiteY3146" fmla="*/ 195036 h 2683740"/>
              <a:gd name="connsiteX3147" fmla="*/ 1419034 w 2782030"/>
              <a:gd name="connsiteY3147" fmla="*/ 191661 h 2683740"/>
              <a:gd name="connsiteX3148" fmla="*/ 1408923 w 2782030"/>
              <a:gd name="connsiteY3148" fmla="*/ 195036 h 2683740"/>
              <a:gd name="connsiteX3149" fmla="*/ 1402182 w 2782030"/>
              <a:gd name="connsiteY3149" fmla="*/ 191661 h 2683740"/>
              <a:gd name="connsiteX3150" fmla="*/ 1415664 w 2782030"/>
              <a:gd name="connsiteY3150" fmla="*/ 191661 h 2683740"/>
              <a:gd name="connsiteX3151" fmla="*/ 1398812 w 2782030"/>
              <a:gd name="connsiteY3151" fmla="*/ 184913 h 2683740"/>
              <a:gd name="connsiteX3152" fmla="*/ 914573 w 2782030"/>
              <a:gd name="connsiteY3152" fmla="*/ 184913 h 2683740"/>
              <a:gd name="connsiteX3153" fmla="*/ 880498 w 2782030"/>
              <a:gd name="connsiteY3153" fmla="*/ 202406 h 2683740"/>
              <a:gd name="connsiteX3154" fmla="*/ 880498 w 2782030"/>
              <a:gd name="connsiteY3154" fmla="*/ 195409 h 2683740"/>
              <a:gd name="connsiteX3155" fmla="*/ 914573 w 2782030"/>
              <a:gd name="connsiteY3155" fmla="*/ 184913 h 2683740"/>
              <a:gd name="connsiteX3156" fmla="*/ 1891614 w 2782030"/>
              <a:gd name="connsiteY3156" fmla="*/ 179916 h 2683740"/>
              <a:gd name="connsiteX3157" fmla="*/ 1911605 w 2782030"/>
              <a:gd name="connsiteY3157" fmla="*/ 189911 h 2683740"/>
              <a:gd name="connsiteX3158" fmla="*/ 1891614 w 2782030"/>
              <a:gd name="connsiteY3158" fmla="*/ 179916 h 2683740"/>
              <a:gd name="connsiteX3159" fmla="*/ 1194442 w 2782030"/>
              <a:gd name="connsiteY3159" fmla="*/ 179916 h 2683740"/>
              <a:gd name="connsiteX3160" fmla="*/ 1171952 w 2782030"/>
              <a:gd name="connsiteY3160" fmla="*/ 184913 h 2683740"/>
              <a:gd name="connsiteX3161" fmla="*/ 1194442 w 2782030"/>
              <a:gd name="connsiteY3161" fmla="*/ 179916 h 2683740"/>
              <a:gd name="connsiteX3162" fmla="*/ 1284461 w 2782030"/>
              <a:gd name="connsiteY3162" fmla="*/ 119786 h 2683740"/>
              <a:gd name="connsiteX3163" fmla="*/ 1291896 w 2782030"/>
              <a:gd name="connsiteY3163" fmla="*/ 121192 h 2683740"/>
              <a:gd name="connsiteX3164" fmla="*/ 1274403 w 2782030"/>
              <a:gd name="connsiteY3164" fmla="*/ 121192 h 2683740"/>
              <a:gd name="connsiteX3165" fmla="*/ 1284461 w 2782030"/>
              <a:gd name="connsiteY3165" fmla="*/ 119786 h 2683740"/>
              <a:gd name="connsiteX3166" fmla="*/ 1590255 w 2782030"/>
              <a:gd name="connsiteY3166" fmla="*/ 117446 h 2683740"/>
              <a:gd name="connsiteX3167" fmla="*/ 1604250 w 2782030"/>
              <a:gd name="connsiteY3167" fmla="*/ 117446 h 2683740"/>
              <a:gd name="connsiteX3168" fmla="*/ 1600751 w 2782030"/>
              <a:gd name="connsiteY3168" fmla="*/ 122443 h 2683740"/>
              <a:gd name="connsiteX3169" fmla="*/ 1590255 w 2782030"/>
              <a:gd name="connsiteY3169" fmla="*/ 117446 h 2683740"/>
              <a:gd name="connsiteX3170" fmla="*/ 1669219 w 2782030"/>
              <a:gd name="connsiteY3170" fmla="*/ 114946 h 2683740"/>
              <a:gd name="connsiteX3171" fmla="*/ 1696707 w 2782030"/>
              <a:gd name="connsiteY3171" fmla="*/ 122443 h 2683740"/>
              <a:gd name="connsiteX3172" fmla="*/ 1669219 w 2782030"/>
              <a:gd name="connsiteY3172" fmla="*/ 114946 h 2683740"/>
              <a:gd name="connsiteX3173" fmla="*/ 1236921 w 2782030"/>
              <a:gd name="connsiteY3173" fmla="*/ 114946 h 2683740"/>
              <a:gd name="connsiteX3174" fmla="*/ 1263575 w 2782030"/>
              <a:gd name="connsiteY3174" fmla="*/ 114946 h 2683740"/>
              <a:gd name="connsiteX3175" fmla="*/ 1266907 w 2782030"/>
              <a:gd name="connsiteY3175" fmla="*/ 121609 h 2683740"/>
              <a:gd name="connsiteX3176" fmla="*/ 1236921 w 2782030"/>
              <a:gd name="connsiteY3176" fmla="*/ 114946 h 2683740"/>
              <a:gd name="connsiteX3177" fmla="*/ 1554273 w 2782030"/>
              <a:gd name="connsiteY3177" fmla="*/ 104951 h 2683740"/>
              <a:gd name="connsiteX3178" fmla="*/ 1571766 w 2782030"/>
              <a:gd name="connsiteY3178" fmla="*/ 104951 h 2683740"/>
              <a:gd name="connsiteX3179" fmla="*/ 1568267 w 2782030"/>
              <a:gd name="connsiteY3179" fmla="*/ 107451 h 2683740"/>
              <a:gd name="connsiteX3180" fmla="*/ 1554273 w 2782030"/>
              <a:gd name="connsiteY3180" fmla="*/ 104951 h 2683740"/>
              <a:gd name="connsiteX3181" fmla="*/ 1632136 w 2782030"/>
              <a:gd name="connsiteY3181" fmla="*/ 100953 h 2683740"/>
              <a:gd name="connsiteX3182" fmla="*/ 1696706 w 2782030"/>
              <a:gd name="connsiteY3182" fmla="*/ 114946 h 2683740"/>
              <a:gd name="connsiteX3183" fmla="*/ 1652526 w 2782030"/>
              <a:gd name="connsiteY3183" fmla="*/ 107950 h 2683740"/>
              <a:gd name="connsiteX3184" fmla="*/ 1615144 w 2782030"/>
              <a:gd name="connsiteY3184" fmla="*/ 104450 h 2683740"/>
              <a:gd name="connsiteX3185" fmla="*/ 1632136 w 2782030"/>
              <a:gd name="connsiteY3185" fmla="*/ 100953 h 2683740"/>
              <a:gd name="connsiteX3186" fmla="*/ 1393100 w 2782030"/>
              <a:gd name="connsiteY3186" fmla="*/ 0 h 2683740"/>
              <a:gd name="connsiteX3187" fmla="*/ 1396848 w 2782030"/>
              <a:gd name="connsiteY3187" fmla="*/ 3748 h 2683740"/>
              <a:gd name="connsiteX3188" fmla="*/ 1374358 w 2782030"/>
              <a:gd name="connsiteY3188" fmla="*/ 3748 h 2683740"/>
              <a:gd name="connsiteX3189" fmla="*/ 1393100 w 2782030"/>
              <a:gd name="connsiteY3189" fmla="*/ 0 h 268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</a:cxnLst>
            <a:rect l="l" t="t" r="r" b="b"/>
            <a:pathLst>
              <a:path w="2782030" h="2683740">
                <a:moveTo>
                  <a:pt x="1301891" y="2603778"/>
                </a:moveTo>
                <a:cubicBezTo>
                  <a:pt x="1301891" y="2607110"/>
                  <a:pt x="1298321" y="2607110"/>
                  <a:pt x="1294751" y="2607110"/>
                </a:cubicBezTo>
                <a:cubicBezTo>
                  <a:pt x="1294751" y="2607110"/>
                  <a:pt x="1294751" y="2607110"/>
                  <a:pt x="1298321" y="2607110"/>
                </a:cubicBezTo>
                <a:cubicBezTo>
                  <a:pt x="1294751" y="2613773"/>
                  <a:pt x="1284042" y="2603778"/>
                  <a:pt x="1284042" y="2607110"/>
                </a:cubicBezTo>
                <a:cubicBezTo>
                  <a:pt x="1276903" y="2603778"/>
                  <a:pt x="1291181" y="2607110"/>
                  <a:pt x="1301891" y="2603778"/>
                </a:cubicBezTo>
                <a:close/>
                <a:moveTo>
                  <a:pt x="1251914" y="2603778"/>
                </a:moveTo>
                <a:lnTo>
                  <a:pt x="1258577" y="2603778"/>
                </a:lnTo>
                <a:cubicBezTo>
                  <a:pt x="1261910" y="2607527"/>
                  <a:pt x="1268573" y="2607527"/>
                  <a:pt x="1271905" y="2607527"/>
                </a:cubicBezTo>
                <a:cubicBezTo>
                  <a:pt x="1265242" y="2611275"/>
                  <a:pt x="1261910" y="2603778"/>
                  <a:pt x="1251914" y="2603778"/>
                </a:cubicBezTo>
                <a:close/>
                <a:moveTo>
                  <a:pt x="1464315" y="2601280"/>
                </a:moveTo>
                <a:cubicBezTo>
                  <a:pt x="1464315" y="2603779"/>
                  <a:pt x="1456818" y="2603779"/>
                  <a:pt x="1453070" y="2603779"/>
                </a:cubicBezTo>
                <a:cubicBezTo>
                  <a:pt x="1453070" y="2606277"/>
                  <a:pt x="1453070" y="2606277"/>
                  <a:pt x="1453070" y="2606277"/>
                </a:cubicBezTo>
                <a:cubicBezTo>
                  <a:pt x="1441825" y="2606277"/>
                  <a:pt x="1449323" y="2603779"/>
                  <a:pt x="1449323" y="2603779"/>
                </a:cubicBezTo>
                <a:cubicBezTo>
                  <a:pt x="1456818" y="2601280"/>
                  <a:pt x="1460568" y="2603779"/>
                  <a:pt x="1464315" y="2601280"/>
                </a:cubicBezTo>
                <a:close/>
                <a:moveTo>
                  <a:pt x="1342500" y="2592693"/>
                </a:moveTo>
                <a:cubicBezTo>
                  <a:pt x="1342500" y="2592693"/>
                  <a:pt x="1339128" y="2593537"/>
                  <a:pt x="1336177" y="2593957"/>
                </a:cubicBezTo>
                <a:lnTo>
                  <a:pt x="1334169" y="2593288"/>
                </a:lnTo>
                <a:close/>
                <a:moveTo>
                  <a:pt x="634703" y="2586287"/>
                </a:moveTo>
                <a:cubicBezTo>
                  <a:pt x="643699" y="2590035"/>
                  <a:pt x="643699" y="2593784"/>
                  <a:pt x="649696" y="2597532"/>
                </a:cubicBezTo>
                <a:cubicBezTo>
                  <a:pt x="649696" y="2601280"/>
                  <a:pt x="643699" y="2601280"/>
                  <a:pt x="637701" y="2593784"/>
                </a:cubicBezTo>
                <a:cubicBezTo>
                  <a:pt x="634703" y="2590035"/>
                  <a:pt x="634703" y="2590035"/>
                  <a:pt x="634703" y="2586287"/>
                </a:cubicBezTo>
                <a:close/>
                <a:moveTo>
                  <a:pt x="1671717" y="2578789"/>
                </a:moveTo>
                <a:cubicBezTo>
                  <a:pt x="1668505" y="2582539"/>
                  <a:pt x="1655653" y="2586287"/>
                  <a:pt x="1649227" y="2586287"/>
                </a:cubicBezTo>
                <a:cubicBezTo>
                  <a:pt x="1649227" y="2582539"/>
                  <a:pt x="1665291" y="2582539"/>
                  <a:pt x="1671717" y="2578789"/>
                </a:cubicBezTo>
                <a:close/>
                <a:moveTo>
                  <a:pt x="995035" y="2543806"/>
                </a:moveTo>
                <a:cubicBezTo>
                  <a:pt x="1007029" y="2546305"/>
                  <a:pt x="1007029" y="2546305"/>
                  <a:pt x="1007029" y="2546305"/>
                </a:cubicBezTo>
                <a:lnTo>
                  <a:pt x="1004030" y="2546305"/>
                </a:lnTo>
                <a:cubicBezTo>
                  <a:pt x="1004030" y="2548803"/>
                  <a:pt x="992036" y="2546305"/>
                  <a:pt x="995035" y="2543806"/>
                </a:cubicBezTo>
                <a:close/>
                <a:moveTo>
                  <a:pt x="959761" y="2532828"/>
                </a:moveTo>
                <a:lnTo>
                  <a:pt x="960087" y="2533732"/>
                </a:lnTo>
                <a:cubicBezTo>
                  <a:pt x="959195" y="2535685"/>
                  <a:pt x="957410" y="2537247"/>
                  <a:pt x="957410" y="2538808"/>
                </a:cubicBezTo>
                <a:cubicBezTo>
                  <a:pt x="953840" y="2538808"/>
                  <a:pt x="953840" y="2535685"/>
                  <a:pt x="946701" y="2535685"/>
                </a:cubicBezTo>
                <a:cubicBezTo>
                  <a:pt x="952055" y="2537247"/>
                  <a:pt x="952947" y="2535685"/>
                  <a:pt x="953840" y="2534122"/>
                </a:cubicBezTo>
                <a:close/>
                <a:moveTo>
                  <a:pt x="959450" y="2531966"/>
                </a:moveTo>
                <a:lnTo>
                  <a:pt x="960980" y="2532561"/>
                </a:lnTo>
                <a:lnTo>
                  <a:pt x="959761" y="2532828"/>
                </a:lnTo>
                <a:close/>
                <a:moveTo>
                  <a:pt x="939561" y="2526313"/>
                </a:moveTo>
                <a:cubicBezTo>
                  <a:pt x="943131" y="2526313"/>
                  <a:pt x="953840" y="2526313"/>
                  <a:pt x="957410" y="2526313"/>
                </a:cubicBezTo>
                <a:lnTo>
                  <a:pt x="959450" y="2531966"/>
                </a:lnTo>
                <a:lnTo>
                  <a:pt x="952947" y="2529438"/>
                </a:lnTo>
                <a:cubicBezTo>
                  <a:pt x="950271" y="2528655"/>
                  <a:pt x="946701" y="2527875"/>
                  <a:pt x="939561" y="2526313"/>
                </a:cubicBezTo>
                <a:close/>
                <a:moveTo>
                  <a:pt x="903238" y="2525690"/>
                </a:moveTo>
                <a:cubicBezTo>
                  <a:pt x="908146" y="2526315"/>
                  <a:pt x="913501" y="2527563"/>
                  <a:pt x="917071" y="2528813"/>
                </a:cubicBezTo>
                <a:cubicBezTo>
                  <a:pt x="909931" y="2528813"/>
                  <a:pt x="902791" y="2526315"/>
                  <a:pt x="892083" y="2526315"/>
                </a:cubicBezTo>
                <a:cubicBezTo>
                  <a:pt x="893868" y="2525065"/>
                  <a:pt x="898330" y="2525065"/>
                  <a:pt x="903238" y="2525690"/>
                </a:cubicBezTo>
                <a:close/>
                <a:moveTo>
                  <a:pt x="2034048" y="2506323"/>
                </a:moveTo>
                <a:cubicBezTo>
                  <a:pt x="2027052" y="2509655"/>
                  <a:pt x="2023553" y="2509655"/>
                  <a:pt x="2016556" y="2516318"/>
                </a:cubicBezTo>
                <a:cubicBezTo>
                  <a:pt x="2016556" y="2512986"/>
                  <a:pt x="2020053" y="2512986"/>
                  <a:pt x="2016556" y="2512986"/>
                </a:cubicBezTo>
                <a:cubicBezTo>
                  <a:pt x="2023553" y="2509655"/>
                  <a:pt x="2030549" y="2506323"/>
                  <a:pt x="2034048" y="2506323"/>
                </a:cubicBezTo>
                <a:close/>
                <a:moveTo>
                  <a:pt x="2043210" y="2496327"/>
                </a:moveTo>
                <a:cubicBezTo>
                  <a:pt x="2043210" y="2496327"/>
                  <a:pt x="2046542" y="2498827"/>
                  <a:pt x="2039877" y="2501325"/>
                </a:cubicBezTo>
                <a:cubicBezTo>
                  <a:pt x="2033214" y="2501325"/>
                  <a:pt x="2043210" y="2496327"/>
                  <a:pt x="2036547" y="2498827"/>
                </a:cubicBezTo>
                <a:cubicBezTo>
                  <a:pt x="2026551" y="2501325"/>
                  <a:pt x="2039877" y="2496327"/>
                  <a:pt x="2043210" y="2496327"/>
                </a:cubicBezTo>
                <a:close/>
                <a:moveTo>
                  <a:pt x="839607" y="2488833"/>
                </a:moveTo>
                <a:cubicBezTo>
                  <a:pt x="839607" y="2486334"/>
                  <a:pt x="852102" y="2491331"/>
                  <a:pt x="852102" y="2491331"/>
                </a:cubicBezTo>
                <a:cubicBezTo>
                  <a:pt x="842730" y="2491331"/>
                  <a:pt x="839607" y="2488833"/>
                  <a:pt x="839607" y="2488833"/>
                </a:cubicBezTo>
                <a:close/>
                <a:moveTo>
                  <a:pt x="2056537" y="2472173"/>
                </a:moveTo>
                <a:cubicBezTo>
                  <a:pt x="2049540" y="2478836"/>
                  <a:pt x="2046041" y="2475504"/>
                  <a:pt x="2039045" y="2478836"/>
                </a:cubicBezTo>
                <a:cubicBezTo>
                  <a:pt x="2039045" y="2475504"/>
                  <a:pt x="2056537" y="2468841"/>
                  <a:pt x="2056537" y="2472173"/>
                </a:cubicBezTo>
                <a:close/>
                <a:moveTo>
                  <a:pt x="812638" y="2461901"/>
                </a:moveTo>
                <a:lnTo>
                  <a:pt x="814299" y="2462024"/>
                </a:lnTo>
                <a:lnTo>
                  <a:pt x="815971" y="2463138"/>
                </a:lnTo>
                <a:close/>
                <a:moveTo>
                  <a:pt x="800335" y="2458388"/>
                </a:moveTo>
                <a:cubicBezTo>
                  <a:pt x="800914" y="2458124"/>
                  <a:pt x="802706" y="2458440"/>
                  <a:pt x="805025" y="2459072"/>
                </a:cubicBezTo>
                <a:lnTo>
                  <a:pt x="812638" y="2461901"/>
                </a:lnTo>
                <a:lnTo>
                  <a:pt x="802917" y="2461180"/>
                </a:lnTo>
                <a:cubicBezTo>
                  <a:pt x="800387" y="2459494"/>
                  <a:pt x="799755" y="2458651"/>
                  <a:pt x="800335" y="2458388"/>
                </a:cubicBezTo>
                <a:close/>
                <a:moveTo>
                  <a:pt x="2090271" y="2424487"/>
                </a:moveTo>
                <a:cubicBezTo>
                  <a:pt x="2090271" y="2433857"/>
                  <a:pt x="2100579" y="2421363"/>
                  <a:pt x="2104016" y="2427610"/>
                </a:cubicBezTo>
                <a:cubicBezTo>
                  <a:pt x="2097143" y="2427610"/>
                  <a:pt x="2076528" y="2433857"/>
                  <a:pt x="2090271" y="2424487"/>
                </a:cubicBezTo>
                <a:close/>
                <a:moveTo>
                  <a:pt x="525754" y="2413867"/>
                </a:moveTo>
                <a:cubicBezTo>
                  <a:pt x="529253" y="2417199"/>
                  <a:pt x="532752" y="2420530"/>
                  <a:pt x="539749" y="2423862"/>
                </a:cubicBezTo>
                <a:cubicBezTo>
                  <a:pt x="536250" y="2423862"/>
                  <a:pt x="529253" y="2420530"/>
                  <a:pt x="522256" y="2417199"/>
                </a:cubicBezTo>
                <a:cubicBezTo>
                  <a:pt x="525754" y="2417199"/>
                  <a:pt x="525754" y="2417199"/>
                  <a:pt x="525754" y="2413867"/>
                </a:cubicBezTo>
                <a:close/>
                <a:moveTo>
                  <a:pt x="2136501" y="2407279"/>
                </a:moveTo>
                <a:cubicBezTo>
                  <a:pt x="2123029" y="2417501"/>
                  <a:pt x="2129764" y="2417501"/>
                  <a:pt x="2133133" y="2417501"/>
                </a:cubicBezTo>
                <a:cubicBezTo>
                  <a:pt x="2129764" y="2424317"/>
                  <a:pt x="2106188" y="2431131"/>
                  <a:pt x="2109556" y="2437947"/>
                </a:cubicBezTo>
                <a:cubicBezTo>
                  <a:pt x="2112925" y="2437947"/>
                  <a:pt x="2123029" y="2431131"/>
                  <a:pt x="2129764" y="2424317"/>
                </a:cubicBezTo>
                <a:cubicBezTo>
                  <a:pt x="2116293" y="2437947"/>
                  <a:pt x="2123029" y="2441355"/>
                  <a:pt x="2092717" y="2461799"/>
                </a:cubicBezTo>
                <a:cubicBezTo>
                  <a:pt x="2112925" y="2448169"/>
                  <a:pt x="2089349" y="2468614"/>
                  <a:pt x="2085980" y="2472022"/>
                </a:cubicBezTo>
                <a:cubicBezTo>
                  <a:pt x="2072509" y="2478836"/>
                  <a:pt x="2092717" y="2465207"/>
                  <a:pt x="2089349" y="2461799"/>
                </a:cubicBezTo>
                <a:cubicBezTo>
                  <a:pt x="2072509" y="2475428"/>
                  <a:pt x="2072509" y="2472022"/>
                  <a:pt x="2059037" y="2478836"/>
                </a:cubicBezTo>
                <a:lnTo>
                  <a:pt x="2065495" y="2472301"/>
                </a:lnTo>
                <a:lnTo>
                  <a:pt x="2062130" y="2472823"/>
                </a:lnTo>
                <a:cubicBezTo>
                  <a:pt x="2063408" y="2471106"/>
                  <a:pt x="2065964" y="2468529"/>
                  <a:pt x="2064259" y="2468529"/>
                </a:cubicBezTo>
                <a:lnTo>
                  <a:pt x="2073578" y="2464124"/>
                </a:lnTo>
                <a:lnTo>
                  <a:pt x="2089349" y="2448169"/>
                </a:lnTo>
                <a:cubicBezTo>
                  <a:pt x="2082613" y="2454985"/>
                  <a:pt x="2079245" y="2451577"/>
                  <a:pt x="2089349" y="2444761"/>
                </a:cubicBezTo>
                <a:cubicBezTo>
                  <a:pt x="2085980" y="2444761"/>
                  <a:pt x="2082613" y="2444761"/>
                  <a:pt x="2085980" y="2441355"/>
                </a:cubicBezTo>
                <a:cubicBezTo>
                  <a:pt x="2096084" y="2434539"/>
                  <a:pt x="2085980" y="2441355"/>
                  <a:pt x="2089349" y="2441355"/>
                </a:cubicBezTo>
                <a:cubicBezTo>
                  <a:pt x="2096084" y="2437947"/>
                  <a:pt x="2099452" y="2434539"/>
                  <a:pt x="2106188" y="2427725"/>
                </a:cubicBezTo>
                <a:cubicBezTo>
                  <a:pt x="2109556" y="2424317"/>
                  <a:pt x="2116293" y="2420909"/>
                  <a:pt x="2116293" y="2417501"/>
                </a:cubicBezTo>
                <a:cubicBezTo>
                  <a:pt x="2116293" y="2417501"/>
                  <a:pt x="2112925" y="2417501"/>
                  <a:pt x="2109556" y="2420909"/>
                </a:cubicBezTo>
                <a:cubicBezTo>
                  <a:pt x="2123029" y="2403872"/>
                  <a:pt x="2123029" y="2414093"/>
                  <a:pt x="2136501" y="2407279"/>
                </a:cubicBezTo>
                <a:close/>
                <a:moveTo>
                  <a:pt x="2136500" y="2394503"/>
                </a:moveTo>
                <a:cubicBezTo>
                  <a:pt x="2130502" y="2397626"/>
                  <a:pt x="2130502" y="2400750"/>
                  <a:pt x="2124505" y="2403873"/>
                </a:cubicBezTo>
                <a:cubicBezTo>
                  <a:pt x="2127504" y="2400750"/>
                  <a:pt x="2124505" y="2403873"/>
                  <a:pt x="2121507" y="2403873"/>
                </a:cubicBezTo>
                <a:cubicBezTo>
                  <a:pt x="2124505" y="2400750"/>
                  <a:pt x="2127504" y="2397626"/>
                  <a:pt x="2127504" y="2397626"/>
                </a:cubicBezTo>
                <a:cubicBezTo>
                  <a:pt x="2130502" y="2397626"/>
                  <a:pt x="2133501" y="2391378"/>
                  <a:pt x="2136500" y="2394503"/>
                </a:cubicBezTo>
                <a:close/>
                <a:moveTo>
                  <a:pt x="499766" y="2388879"/>
                </a:moveTo>
                <a:cubicBezTo>
                  <a:pt x="502765" y="2388879"/>
                  <a:pt x="502765" y="2388879"/>
                  <a:pt x="505763" y="2388879"/>
                </a:cubicBezTo>
                <a:cubicBezTo>
                  <a:pt x="511760" y="2392211"/>
                  <a:pt x="514759" y="2395542"/>
                  <a:pt x="511760" y="2398874"/>
                </a:cubicBezTo>
                <a:cubicBezTo>
                  <a:pt x="508762" y="2392211"/>
                  <a:pt x="505763" y="2392211"/>
                  <a:pt x="499766" y="2388879"/>
                </a:cubicBezTo>
                <a:close/>
                <a:moveTo>
                  <a:pt x="624709" y="2367326"/>
                </a:moveTo>
                <a:cubicBezTo>
                  <a:pt x="624709" y="2363890"/>
                  <a:pt x="644316" y="2381071"/>
                  <a:pt x="644316" y="2374199"/>
                </a:cubicBezTo>
                <a:cubicBezTo>
                  <a:pt x="647583" y="2381071"/>
                  <a:pt x="654119" y="2387942"/>
                  <a:pt x="660654" y="2387942"/>
                </a:cubicBezTo>
                <a:cubicBezTo>
                  <a:pt x="667190" y="2387942"/>
                  <a:pt x="654119" y="2387942"/>
                  <a:pt x="654119" y="2391378"/>
                </a:cubicBezTo>
                <a:cubicBezTo>
                  <a:pt x="647583" y="2384506"/>
                  <a:pt x="654119" y="2387942"/>
                  <a:pt x="644316" y="2381071"/>
                </a:cubicBezTo>
                <a:cubicBezTo>
                  <a:pt x="641048" y="2381071"/>
                  <a:pt x="641048" y="2381071"/>
                  <a:pt x="627977" y="2374199"/>
                </a:cubicBezTo>
                <a:cubicBezTo>
                  <a:pt x="634512" y="2374199"/>
                  <a:pt x="631245" y="2370763"/>
                  <a:pt x="624709" y="2367326"/>
                </a:cubicBezTo>
                <a:close/>
                <a:moveTo>
                  <a:pt x="2673747" y="2350772"/>
                </a:moveTo>
                <a:cubicBezTo>
                  <a:pt x="2670416" y="2354208"/>
                  <a:pt x="2667084" y="2357644"/>
                  <a:pt x="2670416" y="2361081"/>
                </a:cubicBezTo>
                <a:cubicBezTo>
                  <a:pt x="2663752" y="2371388"/>
                  <a:pt x="2667084" y="2343900"/>
                  <a:pt x="2673747" y="2350772"/>
                </a:cubicBezTo>
                <a:close/>
                <a:moveTo>
                  <a:pt x="417305" y="2346398"/>
                </a:moveTo>
                <a:cubicBezTo>
                  <a:pt x="427425" y="2353270"/>
                  <a:pt x="440920" y="2363577"/>
                  <a:pt x="451039" y="2373886"/>
                </a:cubicBezTo>
                <a:cubicBezTo>
                  <a:pt x="464534" y="2384193"/>
                  <a:pt x="474653" y="2394501"/>
                  <a:pt x="481401" y="2394501"/>
                </a:cubicBezTo>
                <a:cubicBezTo>
                  <a:pt x="484775" y="2401372"/>
                  <a:pt x="471280" y="2387629"/>
                  <a:pt x="467907" y="2391065"/>
                </a:cubicBezTo>
                <a:cubicBezTo>
                  <a:pt x="451039" y="2377320"/>
                  <a:pt x="434173" y="2360141"/>
                  <a:pt x="417305" y="2346398"/>
                </a:cubicBezTo>
                <a:close/>
                <a:moveTo>
                  <a:pt x="422303" y="2343900"/>
                </a:moveTo>
                <a:cubicBezTo>
                  <a:pt x="432298" y="2354396"/>
                  <a:pt x="435631" y="2354396"/>
                  <a:pt x="442294" y="2361392"/>
                </a:cubicBezTo>
                <a:cubicBezTo>
                  <a:pt x="442294" y="2361392"/>
                  <a:pt x="422303" y="2347399"/>
                  <a:pt x="422303" y="2343900"/>
                </a:cubicBezTo>
                <a:close/>
                <a:moveTo>
                  <a:pt x="960481" y="2320180"/>
                </a:moveTo>
                <a:lnTo>
                  <a:pt x="964792" y="2322924"/>
                </a:lnTo>
                <a:lnTo>
                  <a:pt x="964687" y="2322082"/>
                </a:lnTo>
                <a:close/>
                <a:moveTo>
                  <a:pt x="957123" y="2319089"/>
                </a:moveTo>
                <a:lnTo>
                  <a:pt x="958047" y="2319550"/>
                </a:lnTo>
                <a:lnTo>
                  <a:pt x="959555" y="2319853"/>
                </a:lnTo>
                <a:close/>
                <a:moveTo>
                  <a:pt x="552242" y="2313914"/>
                </a:moveTo>
                <a:cubicBezTo>
                  <a:pt x="555740" y="2313914"/>
                  <a:pt x="562736" y="2323909"/>
                  <a:pt x="562736" y="2320577"/>
                </a:cubicBezTo>
                <a:cubicBezTo>
                  <a:pt x="562736" y="2327241"/>
                  <a:pt x="569733" y="2327241"/>
                  <a:pt x="569733" y="2330572"/>
                </a:cubicBezTo>
                <a:cubicBezTo>
                  <a:pt x="576730" y="2333904"/>
                  <a:pt x="576730" y="2333904"/>
                  <a:pt x="583727" y="2337237"/>
                </a:cubicBezTo>
                <a:cubicBezTo>
                  <a:pt x="583727" y="2340567"/>
                  <a:pt x="583727" y="2340567"/>
                  <a:pt x="587226" y="2343900"/>
                </a:cubicBezTo>
                <a:cubicBezTo>
                  <a:pt x="583727" y="2343900"/>
                  <a:pt x="580229" y="2340567"/>
                  <a:pt x="583727" y="2340567"/>
                </a:cubicBezTo>
                <a:cubicBezTo>
                  <a:pt x="576730" y="2343900"/>
                  <a:pt x="566236" y="2327241"/>
                  <a:pt x="562736" y="2327241"/>
                </a:cubicBezTo>
                <a:cubicBezTo>
                  <a:pt x="559239" y="2323909"/>
                  <a:pt x="562736" y="2323909"/>
                  <a:pt x="562736" y="2323909"/>
                </a:cubicBezTo>
                <a:cubicBezTo>
                  <a:pt x="559239" y="2320577"/>
                  <a:pt x="559239" y="2323909"/>
                  <a:pt x="559239" y="2323909"/>
                </a:cubicBezTo>
                <a:cubicBezTo>
                  <a:pt x="552242" y="2320577"/>
                  <a:pt x="555740" y="2317246"/>
                  <a:pt x="552242" y="2313914"/>
                </a:cubicBezTo>
                <a:close/>
                <a:moveTo>
                  <a:pt x="2188974" y="2312807"/>
                </a:moveTo>
                <a:cubicBezTo>
                  <a:pt x="2188974" y="2314493"/>
                  <a:pt x="2185601" y="2317865"/>
                  <a:pt x="2182229" y="2320394"/>
                </a:cubicBezTo>
                <a:lnTo>
                  <a:pt x="2177838" y="2322041"/>
                </a:lnTo>
                <a:close/>
                <a:moveTo>
                  <a:pt x="883555" y="2295996"/>
                </a:moveTo>
                <a:lnTo>
                  <a:pt x="878796" y="2296790"/>
                </a:lnTo>
                <a:cubicBezTo>
                  <a:pt x="879638" y="2298475"/>
                  <a:pt x="882168" y="2301005"/>
                  <a:pt x="883854" y="2302691"/>
                </a:cubicBezTo>
                <a:cubicBezTo>
                  <a:pt x="883854" y="2299319"/>
                  <a:pt x="890599" y="2302691"/>
                  <a:pt x="893972" y="2299319"/>
                </a:cubicBezTo>
                <a:lnTo>
                  <a:pt x="905087" y="2302828"/>
                </a:lnTo>
                <a:lnTo>
                  <a:pt x="906451" y="2303920"/>
                </a:lnTo>
                <a:lnTo>
                  <a:pt x="905487" y="2302955"/>
                </a:lnTo>
                <a:lnTo>
                  <a:pt x="909991" y="2304377"/>
                </a:lnTo>
                <a:cubicBezTo>
                  <a:pt x="914206" y="2306062"/>
                  <a:pt x="917579" y="2307748"/>
                  <a:pt x="920951" y="2309434"/>
                </a:cubicBezTo>
                <a:lnTo>
                  <a:pt x="939491" y="2313555"/>
                </a:lnTo>
                <a:lnTo>
                  <a:pt x="905379" y="2302847"/>
                </a:lnTo>
                <a:lnTo>
                  <a:pt x="905487" y="2302955"/>
                </a:lnTo>
                <a:lnTo>
                  <a:pt x="905087" y="2302828"/>
                </a:lnTo>
                <a:lnTo>
                  <a:pt x="904937" y="2302708"/>
                </a:lnTo>
                <a:close/>
                <a:moveTo>
                  <a:pt x="519758" y="2286426"/>
                </a:moveTo>
                <a:cubicBezTo>
                  <a:pt x="533086" y="2296421"/>
                  <a:pt x="529754" y="2293089"/>
                  <a:pt x="549744" y="2309749"/>
                </a:cubicBezTo>
                <a:cubicBezTo>
                  <a:pt x="546412" y="2316412"/>
                  <a:pt x="529754" y="2293089"/>
                  <a:pt x="536417" y="2306416"/>
                </a:cubicBezTo>
                <a:cubicBezTo>
                  <a:pt x="529754" y="2296421"/>
                  <a:pt x="523091" y="2293089"/>
                  <a:pt x="519758" y="2286426"/>
                </a:cubicBezTo>
                <a:close/>
                <a:moveTo>
                  <a:pt x="838774" y="2277142"/>
                </a:moveTo>
                <a:lnTo>
                  <a:pt x="838774" y="2283928"/>
                </a:lnTo>
                <a:lnTo>
                  <a:pt x="837447" y="2283264"/>
                </a:lnTo>
                <a:lnTo>
                  <a:pt x="846758" y="2292574"/>
                </a:lnTo>
                <a:cubicBezTo>
                  <a:pt x="853503" y="2292574"/>
                  <a:pt x="843384" y="2285829"/>
                  <a:pt x="850129" y="2285829"/>
                </a:cubicBezTo>
                <a:cubicBezTo>
                  <a:pt x="860247" y="2289203"/>
                  <a:pt x="856874" y="2289203"/>
                  <a:pt x="866992" y="2292574"/>
                </a:cubicBezTo>
                <a:cubicBezTo>
                  <a:pt x="866992" y="2295946"/>
                  <a:pt x="860247" y="2295946"/>
                  <a:pt x="863619" y="2299319"/>
                </a:cubicBezTo>
                <a:cubicBezTo>
                  <a:pt x="870364" y="2299319"/>
                  <a:pt x="873737" y="2299319"/>
                  <a:pt x="877109" y="2299319"/>
                </a:cubicBezTo>
                <a:cubicBezTo>
                  <a:pt x="866992" y="2295946"/>
                  <a:pt x="877109" y="2295946"/>
                  <a:pt x="873737" y="2295946"/>
                </a:cubicBezTo>
                <a:cubicBezTo>
                  <a:pt x="870364" y="2294260"/>
                  <a:pt x="871208" y="2293418"/>
                  <a:pt x="873737" y="2293418"/>
                </a:cubicBezTo>
                <a:lnTo>
                  <a:pt x="881603" y="2295384"/>
                </a:lnTo>
                <a:lnTo>
                  <a:pt x="858489" y="2288127"/>
                </a:lnTo>
                <a:lnTo>
                  <a:pt x="855436" y="2286426"/>
                </a:lnTo>
                <a:close/>
                <a:moveTo>
                  <a:pt x="347338" y="2276432"/>
                </a:moveTo>
                <a:cubicBezTo>
                  <a:pt x="353764" y="2276432"/>
                  <a:pt x="356976" y="2283429"/>
                  <a:pt x="369828" y="2293925"/>
                </a:cubicBezTo>
                <a:cubicBezTo>
                  <a:pt x="363403" y="2293925"/>
                  <a:pt x="356976" y="2283429"/>
                  <a:pt x="347338" y="2276432"/>
                </a:cubicBezTo>
                <a:close/>
                <a:moveTo>
                  <a:pt x="2256421" y="2268970"/>
                </a:moveTo>
                <a:cubicBezTo>
                  <a:pt x="2253050" y="2272341"/>
                  <a:pt x="2253050" y="2268970"/>
                  <a:pt x="2246305" y="2279086"/>
                </a:cubicBezTo>
                <a:cubicBezTo>
                  <a:pt x="2242932" y="2279086"/>
                  <a:pt x="2246305" y="2275713"/>
                  <a:pt x="2246305" y="2272341"/>
                </a:cubicBezTo>
                <a:cubicBezTo>
                  <a:pt x="2249676" y="2275713"/>
                  <a:pt x="2256421" y="2262225"/>
                  <a:pt x="2256421" y="2268970"/>
                </a:cubicBezTo>
                <a:close/>
                <a:moveTo>
                  <a:pt x="812566" y="2266604"/>
                </a:moveTo>
                <a:lnTo>
                  <a:pt x="828842" y="2278453"/>
                </a:lnTo>
                <a:lnTo>
                  <a:pt x="833268" y="2279086"/>
                </a:lnTo>
                <a:lnTo>
                  <a:pt x="833444" y="2279262"/>
                </a:lnTo>
                <a:lnTo>
                  <a:pt x="836714" y="2275993"/>
                </a:lnTo>
                <a:lnTo>
                  <a:pt x="821028" y="2267252"/>
                </a:lnTo>
                <a:lnTo>
                  <a:pt x="818783" y="2268935"/>
                </a:lnTo>
                <a:close/>
                <a:moveTo>
                  <a:pt x="798028" y="2254435"/>
                </a:moveTo>
                <a:lnTo>
                  <a:pt x="802127" y="2258940"/>
                </a:lnTo>
                <a:lnTo>
                  <a:pt x="801804" y="2258766"/>
                </a:lnTo>
                <a:lnTo>
                  <a:pt x="812336" y="2266435"/>
                </a:lnTo>
                <a:lnTo>
                  <a:pt x="819563" y="2266435"/>
                </a:lnTo>
                <a:close/>
                <a:moveTo>
                  <a:pt x="470780" y="2241449"/>
                </a:moveTo>
                <a:lnTo>
                  <a:pt x="484773" y="2258940"/>
                </a:lnTo>
                <a:lnTo>
                  <a:pt x="492207" y="2264562"/>
                </a:lnTo>
                <a:cubicBezTo>
                  <a:pt x="495269" y="2267373"/>
                  <a:pt x="498766" y="2270185"/>
                  <a:pt x="502266" y="2270185"/>
                </a:cubicBezTo>
                <a:cubicBezTo>
                  <a:pt x="500517" y="2272058"/>
                  <a:pt x="497018" y="2270185"/>
                  <a:pt x="493519" y="2267373"/>
                </a:cubicBezTo>
                <a:lnTo>
                  <a:pt x="484775" y="2258941"/>
                </a:lnTo>
                <a:cubicBezTo>
                  <a:pt x="477778" y="2258941"/>
                  <a:pt x="477778" y="2251944"/>
                  <a:pt x="470780" y="2248445"/>
                </a:cubicBezTo>
                <a:cubicBezTo>
                  <a:pt x="470780" y="2248445"/>
                  <a:pt x="467282" y="2244946"/>
                  <a:pt x="470780" y="2241449"/>
                </a:cubicBezTo>
                <a:close/>
                <a:moveTo>
                  <a:pt x="457287" y="2231453"/>
                </a:moveTo>
                <a:cubicBezTo>
                  <a:pt x="463950" y="2235201"/>
                  <a:pt x="463950" y="2238949"/>
                  <a:pt x="467282" y="2242698"/>
                </a:cubicBezTo>
                <a:cubicBezTo>
                  <a:pt x="463950" y="2246446"/>
                  <a:pt x="457287" y="2235201"/>
                  <a:pt x="457287" y="2231453"/>
                </a:cubicBezTo>
                <a:close/>
                <a:moveTo>
                  <a:pt x="2242932" y="2228503"/>
                </a:moveTo>
                <a:cubicBezTo>
                  <a:pt x="2242932" y="2231877"/>
                  <a:pt x="2239560" y="2235248"/>
                  <a:pt x="2236188" y="2238620"/>
                </a:cubicBezTo>
                <a:cubicBezTo>
                  <a:pt x="2229443" y="2238620"/>
                  <a:pt x="2229443" y="2245365"/>
                  <a:pt x="2226070" y="2248736"/>
                </a:cubicBezTo>
                <a:cubicBezTo>
                  <a:pt x="2226070" y="2245365"/>
                  <a:pt x="2229443" y="2241992"/>
                  <a:pt x="2232815" y="2235248"/>
                </a:cubicBezTo>
                <a:cubicBezTo>
                  <a:pt x="2236188" y="2235248"/>
                  <a:pt x="2236188" y="2235248"/>
                  <a:pt x="2242932" y="2228503"/>
                </a:cubicBezTo>
                <a:close/>
                <a:moveTo>
                  <a:pt x="677590" y="2202678"/>
                </a:moveTo>
                <a:lnTo>
                  <a:pt x="680308" y="2210842"/>
                </a:lnTo>
                <a:lnTo>
                  <a:pt x="681509" y="2211644"/>
                </a:lnTo>
                <a:cubicBezTo>
                  <a:pt x="688254" y="2215015"/>
                  <a:pt x="694999" y="2221760"/>
                  <a:pt x="698372" y="2218387"/>
                </a:cubicBezTo>
                <a:cubicBezTo>
                  <a:pt x="701744" y="2218387"/>
                  <a:pt x="698372" y="2215015"/>
                  <a:pt x="694999" y="2215015"/>
                </a:cubicBezTo>
                <a:lnTo>
                  <a:pt x="697810" y="2212206"/>
                </a:lnTo>
                <a:lnTo>
                  <a:pt x="694442" y="2212801"/>
                </a:lnTo>
                <a:lnTo>
                  <a:pt x="688026" y="2208519"/>
                </a:lnTo>
                <a:lnTo>
                  <a:pt x="687336" y="2209900"/>
                </a:lnTo>
                <a:cubicBezTo>
                  <a:pt x="686554" y="2211773"/>
                  <a:pt x="684993" y="2212711"/>
                  <a:pt x="680307" y="2208961"/>
                </a:cubicBezTo>
                <a:cubicBezTo>
                  <a:pt x="680307" y="2205214"/>
                  <a:pt x="686554" y="2212711"/>
                  <a:pt x="686554" y="2208961"/>
                </a:cubicBezTo>
                <a:cubicBezTo>
                  <a:pt x="686554" y="2207088"/>
                  <a:pt x="684212" y="2206150"/>
                  <a:pt x="682260" y="2205214"/>
                </a:cubicBezTo>
                <a:lnTo>
                  <a:pt x="682120" y="2204946"/>
                </a:lnTo>
                <a:close/>
                <a:moveTo>
                  <a:pt x="696197" y="2197688"/>
                </a:moveTo>
                <a:lnTo>
                  <a:pt x="701182" y="2202678"/>
                </a:lnTo>
                <a:cubicBezTo>
                  <a:pt x="702866" y="2206053"/>
                  <a:pt x="702866" y="2209426"/>
                  <a:pt x="701604" y="2211535"/>
                </a:cubicBezTo>
                <a:lnTo>
                  <a:pt x="698766" y="2212037"/>
                </a:lnTo>
                <a:lnTo>
                  <a:pt x="703009" y="2216279"/>
                </a:lnTo>
                <a:cubicBezTo>
                  <a:pt x="703431" y="2217545"/>
                  <a:pt x="703431" y="2218387"/>
                  <a:pt x="705117" y="2218387"/>
                </a:cubicBezTo>
                <a:cubicBezTo>
                  <a:pt x="706803" y="2220074"/>
                  <a:pt x="709332" y="2222602"/>
                  <a:pt x="711862" y="2224288"/>
                </a:cubicBezTo>
                <a:lnTo>
                  <a:pt x="717602" y="2225006"/>
                </a:lnTo>
                <a:lnTo>
                  <a:pt x="711311" y="2206111"/>
                </a:lnTo>
                <a:close/>
                <a:moveTo>
                  <a:pt x="2271438" y="2188972"/>
                </a:moveTo>
                <a:cubicBezTo>
                  <a:pt x="2271438" y="2192470"/>
                  <a:pt x="2268313" y="2202966"/>
                  <a:pt x="2265190" y="2206465"/>
                </a:cubicBezTo>
                <a:cubicBezTo>
                  <a:pt x="2258943" y="2202966"/>
                  <a:pt x="2258943" y="2202966"/>
                  <a:pt x="2258943" y="2202966"/>
                </a:cubicBezTo>
                <a:cubicBezTo>
                  <a:pt x="2271438" y="2188972"/>
                  <a:pt x="2271438" y="2188972"/>
                  <a:pt x="2271438" y="2188972"/>
                </a:cubicBezTo>
                <a:close/>
                <a:moveTo>
                  <a:pt x="262378" y="2178977"/>
                </a:moveTo>
                <a:cubicBezTo>
                  <a:pt x="265501" y="2182475"/>
                  <a:pt x="274873" y="2192971"/>
                  <a:pt x="274873" y="2196470"/>
                </a:cubicBezTo>
                <a:cubicBezTo>
                  <a:pt x="271748" y="2192971"/>
                  <a:pt x="265501" y="2185974"/>
                  <a:pt x="262378" y="2178977"/>
                </a:cubicBezTo>
                <a:close/>
                <a:moveTo>
                  <a:pt x="389976" y="2174650"/>
                </a:moveTo>
                <a:lnTo>
                  <a:pt x="393816" y="2177978"/>
                </a:lnTo>
                <a:cubicBezTo>
                  <a:pt x="397315" y="2177978"/>
                  <a:pt x="397315" y="2177978"/>
                  <a:pt x="393816" y="2181477"/>
                </a:cubicBezTo>
                <a:close/>
                <a:moveTo>
                  <a:pt x="386670" y="2171055"/>
                </a:moveTo>
                <a:lnTo>
                  <a:pt x="389881" y="2174480"/>
                </a:lnTo>
                <a:lnTo>
                  <a:pt x="389976" y="2174650"/>
                </a:lnTo>
                <a:lnTo>
                  <a:pt x="387256" y="2172292"/>
                </a:lnTo>
                <a:close/>
                <a:moveTo>
                  <a:pt x="397315" y="2163984"/>
                </a:moveTo>
                <a:cubicBezTo>
                  <a:pt x="404097" y="2174126"/>
                  <a:pt x="414271" y="2184269"/>
                  <a:pt x="424445" y="2194411"/>
                </a:cubicBezTo>
                <a:cubicBezTo>
                  <a:pt x="431228" y="2204554"/>
                  <a:pt x="438011" y="2211315"/>
                  <a:pt x="444793" y="2218077"/>
                </a:cubicBezTo>
                <a:cubicBezTo>
                  <a:pt x="438011" y="2221458"/>
                  <a:pt x="431228" y="2197792"/>
                  <a:pt x="421053" y="2201173"/>
                </a:cubicBezTo>
                <a:cubicBezTo>
                  <a:pt x="417663" y="2187650"/>
                  <a:pt x="400705" y="2177507"/>
                  <a:pt x="397315" y="2163984"/>
                </a:cubicBezTo>
                <a:close/>
                <a:moveTo>
                  <a:pt x="383320" y="2163984"/>
                </a:moveTo>
                <a:lnTo>
                  <a:pt x="386670" y="2171055"/>
                </a:lnTo>
                <a:lnTo>
                  <a:pt x="383320" y="2167482"/>
                </a:lnTo>
                <a:cubicBezTo>
                  <a:pt x="379822" y="2163984"/>
                  <a:pt x="383320" y="2167482"/>
                  <a:pt x="383320" y="2163984"/>
                </a:cubicBezTo>
                <a:close/>
                <a:moveTo>
                  <a:pt x="2312979" y="2148991"/>
                </a:moveTo>
                <a:cubicBezTo>
                  <a:pt x="2316415" y="2155239"/>
                  <a:pt x="2295800" y="2164609"/>
                  <a:pt x="2299234" y="2167732"/>
                </a:cubicBezTo>
                <a:cubicBezTo>
                  <a:pt x="2295800" y="2170855"/>
                  <a:pt x="2292364" y="2170855"/>
                  <a:pt x="2292364" y="2173979"/>
                </a:cubicBezTo>
                <a:cubicBezTo>
                  <a:pt x="2290645" y="2172418"/>
                  <a:pt x="2294081" y="2168513"/>
                  <a:pt x="2296658" y="2165390"/>
                </a:cubicBezTo>
                <a:lnTo>
                  <a:pt x="2296078" y="2162755"/>
                </a:lnTo>
                <a:lnTo>
                  <a:pt x="2271436" y="2186474"/>
                </a:lnTo>
                <a:cubicBezTo>
                  <a:pt x="2275006" y="2179602"/>
                  <a:pt x="2289285" y="2165859"/>
                  <a:pt x="2292855" y="2158986"/>
                </a:cubicBezTo>
                <a:lnTo>
                  <a:pt x="2295893" y="2161911"/>
                </a:lnTo>
                <a:lnTo>
                  <a:pt x="2295800" y="2161485"/>
                </a:lnTo>
                <a:cubicBezTo>
                  <a:pt x="2302671" y="2152114"/>
                  <a:pt x="2309543" y="2155239"/>
                  <a:pt x="2312979" y="2148991"/>
                </a:cubicBezTo>
                <a:close/>
                <a:moveTo>
                  <a:pt x="365039" y="2137935"/>
                </a:moveTo>
                <a:lnTo>
                  <a:pt x="368579" y="2141870"/>
                </a:lnTo>
                <a:cubicBezTo>
                  <a:pt x="370661" y="2145368"/>
                  <a:pt x="371494" y="2147992"/>
                  <a:pt x="368163" y="2144494"/>
                </a:cubicBezTo>
                <a:close/>
                <a:moveTo>
                  <a:pt x="364645" y="2137496"/>
                </a:moveTo>
                <a:lnTo>
                  <a:pt x="364831" y="2137496"/>
                </a:lnTo>
                <a:lnTo>
                  <a:pt x="365039" y="2137935"/>
                </a:lnTo>
                <a:close/>
                <a:moveTo>
                  <a:pt x="213236" y="2135917"/>
                </a:moveTo>
                <a:cubicBezTo>
                  <a:pt x="214068" y="2135516"/>
                  <a:pt x="214901" y="2136320"/>
                  <a:pt x="216566" y="2141138"/>
                </a:cubicBezTo>
                <a:cubicBezTo>
                  <a:pt x="213236" y="2144351"/>
                  <a:pt x="219899" y="2150778"/>
                  <a:pt x="219899" y="2150778"/>
                </a:cubicBezTo>
                <a:cubicBezTo>
                  <a:pt x="216566" y="2153990"/>
                  <a:pt x="216566" y="2147565"/>
                  <a:pt x="209903" y="2137926"/>
                </a:cubicBezTo>
                <a:cubicBezTo>
                  <a:pt x="211569" y="2137926"/>
                  <a:pt x="212401" y="2136320"/>
                  <a:pt x="213236" y="2135917"/>
                </a:cubicBezTo>
                <a:close/>
                <a:moveTo>
                  <a:pt x="361499" y="2133998"/>
                </a:moveTo>
                <a:lnTo>
                  <a:pt x="364645" y="2137496"/>
                </a:lnTo>
                <a:lnTo>
                  <a:pt x="361499" y="2137496"/>
                </a:lnTo>
                <a:cubicBezTo>
                  <a:pt x="354836" y="2133998"/>
                  <a:pt x="364831" y="2137496"/>
                  <a:pt x="361499" y="2133998"/>
                </a:cubicBezTo>
                <a:close/>
                <a:moveTo>
                  <a:pt x="342341" y="2122004"/>
                </a:moveTo>
                <a:cubicBezTo>
                  <a:pt x="342341" y="2119005"/>
                  <a:pt x="352836" y="2128001"/>
                  <a:pt x="359833" y="2131000"/>
                </a:cubicBezTo>
                <a:cubicBezTo>
                  <a:pt x="356334" y="2131000"/>
                  <a:pt x="356334" y="2131000"/>
                  <a:pt x="356334" y="2133998"/>
                </a:cubicBezTo>
                <a:cubicBezTo>
                  <a:pt x="352836" y="2133998"/>
                  <a:pt x="345838" y="2125002"/>
                  <a:pt x="342341" y="2122004"/>
                </a:cubicBezTo>
                <a:close/>
                <a:moveTo>
                  <a:pt x="222397" y="2121505"/>
                </a:moveTo>
                <a:cubicBezTo>
                  <a:pt x="222397" y="2124628"/>
                  <a:pt x="222397" y="2127752"/>
                  <a:pt x="224896" y="2130875"/>
                </a:cubicBezTo>
                <a:cubicBezTo>
                  <a:pt x="222397" y="2130875"/>
                  <a:pt x="222397" y="2134000"/>
                  <a:pt x="219899" y="2124628"/>
                </a:cubicBezTo>
                <a:cubicBezTo>
                  <a:pt x="222397" y="2121505"/>
                  <a:pt x="222397" y="2121505"/>
                  <a:pt x="222397" y="2121505"/>
                </a:cubicBezTo>
                <a:close/>
                <a:moveTo>
                  <a:pt x="224271" y="2116194"/>
                </a:moveTo>
                <a:cubicBezTo>
                  <a:pt x="225208" y="2116631"/>
                  <a:pt x="226145" y="2117505"/>
                  <a:pt x="226145" y="2117505"/>
                </a:cubicBezTo>
                <a:cubicBezTo>
                  <a:pt x="229894" y="2128001"/>
                  <a:pt x="226145" y="2131500"/>
                  <a:pt x="222397" y="2117505"/>
                </a:cubicBezTo>
                <a:cubicBezTo>
                  <a:pt x="222397" y="2115756"/>
                  <a:pt x="223334" y="2115756"/>
                  <a:pt x="224271" y="2116194"/>
                </a:cubicBezTo>
                <a:close/>
                <a:moveTo>
                  <a:pt x="349836" y="2112223"/>
                </a:moveTo>
                <a:cubicBezTo>
                  <a:pt x="353584" y="2109010"/>
                  <a:pt x="357332" y="2118648"/>
                  <a:pt x="361081" y="2121861"/>
                </a:cubicBezTo>
                <a:cubicBezTo>
                  <a:pt x="361081" y="2121861"/>
                  <a:pt x="361081" y="2125075"/>
                  <a:pt x="364829" y="2128288"/>
                </a:cubicBezTo>
                <a:cubicBezTo>
                  <a:pt x="364829" y="2131500"/>
                  <a:pt x="357332" y="2121861"/>
                  <a:pt x="353584" y="2118648"/>
                </a:cubicBezTo>
                <a:cubicBezTo>
                  <a:pt x="361081" y="2121861"/>
                  <a:pt x="357332" y="2118648"/>
                  <a:pt x="349836" y="2112223"/>
                </a:cubicBezTo>
                <a:close/>
                <a:moveTo>
                  <a:pt x="2357231" y="2094017"/>
                </a:moveTo>
                <a:cubicBezTo>
                  <a:pt x="2361396" y="2097515"/>
                  <a:pt x="2357231" y="2104513"/>
                  <a:pt x="2353066" y="2111510"/>
                </a:cubicBezTo>
                <a:cubicBezTo>
                  <a:pt x="2353066" y="2104513"/>
                  <a:pt x="2348901" y="2108010"/>
                  <a:pt x="2357231" y="2094017"/>
                </a:cubicBezTo>
                <a:close/>
                <a:moveTo>
                  <a:pt x="299812" y="2051920"/>
                </a:moveTo>
                <a:lnTo>
                  <a:pt x="298906" y="2052600"/>
                </a:lnTo>
                <a:lnTo>
                  <a:pt x="300428" y="2053154"/>
                </a:lnTo>
                <a:close/>
                <a:moveTo>
                  <a:pt x="2406373" y="1999062"/>
                </a:moveTo>
                <a:cubicBezTo>
                  <a:pt x="2403041" y="2002809"/>
                  <a:pt x="2403041" y="2006557"/>
                  <a:pt x="2403041" y="2010307"/>
                </a:cubicBezTo>
                <a:cubicBezTo>
                  <a:pt x="2399709" y="2014055"/>
                  <a:pt x="2399709" y="2010307"/>
                  <a:pt x="2396378" y="2014055"/>
                </a:cubicBezTo>
                <a:cubicBezTo>
                  <a:pt x="2399709" y="2006557"/>
                  <a:pt x="2406373" y="1999062"/>
                  <a:pt x="2406373" y="1999062"/>
                </a:cubicBezTo>
                <a:close/>
                <a:moveTo>
                  <a:pt x="2418297" y="1975595"/>
                </a:moveTo>
                <a:cubicBezTo>
                  <a:pt x="2421670" y="1975595"/>
                  <a:pt x="2414925" y="1982339"/>
                  <a:pt x="2418297" y="1985712"/>
                </a:cubicBezTo>
                <a:cubicBezTo>
                  <a:pt x="2414925" y="1989084"/>
                  <a:pt x="2411552" y="1989084"/>
                  <a:pt x="2411552" y="1985712"/>
                </a:cubicBezTo>
                <a:cubicBezTo>
                  <a:pt x="2414925" y="1985712"/>
                  <a:pt x="2414925" y="1982339"/>
                  <a:pt x="2418297" y="1975595"/>
                </a:cubicBezTo>
                <a:close/>
                <a:moveTo>
                  <a:pt x="2383884" y="1969076"/>
                </a:moveTo>
                <a:cubicBezTo>
                  <a:pt x="2383884" y="1969076"/>
                  <a:pt x="2377220" y="1984069"/>
                  <a:pt x="2373889" y="1984069"/>
                </a:cubicBezTo>
                <a:cubicBezTo>
                  <a:pt x="2377220" y="1972824"/>
                  <a:pt x="2380552" y="1972824"/>
                  <a:pt x="2383884" y="1969076"/>
                </a:cubicBezTo>
                <a:close/>
                <a:moveTo>
                  <a:pt x="256587" y="1968851"/>
                </a:moveTo>
                <a:lnTo>
                  <a:pt x="263226" y="1972170"/>
                </a:lnTo>
                <a:lnTo>
                  <a:pt x="261646" y="1972644"/>
                </a:lnTo>
                <a:cubicBezTo>
                  <a:pt x="260802" y="1973910"/>
                  <a:pt x="259960" y="1975595"/>
                  <a:pt x="256587" y="1968851"/>
                </a:cubicBezTo>
                <a:close/>
                <a:moveTo>
                  <a:pt x="239888" y="1959080"/>
                </a:moveTo>
                <a:cubicBezTo>
                  <a:pt x="242386" y="1966576"/>
                  <a:pt x="244885" y="1974073"/>
                  <a:pt x="244885" y="1974073"/>
                </a:cubicBezTo>
                <a:lnTo>
                  <a:pt x="239888" y="1962828"/>
                </a:lnTo>
                <a:cubicBezTo>
                  <a:pt x="239888" y="1959080"/>
                  <a:pt x="239888" y="1959080"/>
                  <a:pt x="239888" y="1959080"/>
                </a:cubicBezTo>
                <a:close/>
                <a:moveTo>
                  <a:pt x="246471" y="1958734"/>
                </a:moveTo>
                <a:cubicBezTo>
                  <a:pt x="249842" y="1962106"/>
                  <a:pt x="253215" y="1978967"/>
                  <a:pt x="256587" y="1975595"/>
                </a:cubicBezTo>
                <a:cubicBezTo>
                  <a:pt x="259959" y="1978967"/>
                  <a:pt x="256587" y="1982339"/>
                  <a:pt x="256587" y="1985712"/>
                </a:cubicBezTo>
                <a:cubicBezTo>
                  <a:pt x="253215" y="1978967"/>
                  <a:pt x="243097" y="1965479"/>
                  <a:pt x="246471" y="1958734"/>
                </a:cubicBezTo>
                <a:close/>
                <a:moveTo>
                  <a:pt x="2373055" y="1956582"/>
                </a:moveTo>
                <a:cubicBezTo>
                  <a:pt x="2376387" y="1956582"/>
                  <a:pt x="2373055" y="1963455"/>
                  <a:pt x="2373055" y="1966889"/>
                </a:cubicBezTo>
                <a:cubicBezTo>
                  <a:pt x="2369723" y="1966889"/>
                  <a:pt x="2363060" y="1966889"/>
                  <a:pt x="2363060" y="1977198"/>
                </a:cubicBezTo>
                <a:cubicBezTo>
                  <a:pt x="2363060" y="1977198"/>
                  <a:pt x="2359727" y="1980634"/>
                  <a:pt x="2359727" y="1984070"/>
                </a:cubicBezTo>
                <a:cubicBezTo>
                  <a:pt x="2356397" y="1977198"/>
                  <a:pt x="2369723" y="1963455"/>
                  <a:pt x="2373055" y="1956582"/>
                </a:cubicBezTo>
                <a:close/>
                <a:moveTo>
                  <a:pt x="220176" y="1945292"/>
                </a:moveTo>
                <a:lnTo>
                  <a:pt x="229060" y="1948252"/>
                </a:lnTo>
                <a:cubicBezTo>
                  <a:pt x="232392" y="1961580"/>
                  <a:pt x="219065" y="1941589"/>
                  <a:pt x="222397" y="1948252"/>
                </a:cubicBezTo>
                <a:close/>
                <a:moveTo>
                  <a:pt x="218798" y="1943455"/>
                </a:moveTo>
                <a:lnTo>
                  <a:pt x="220176" y="1945292"/>
                </a:lnTo>
                <a:lnTo>
                  <a:pt x="219065" y="1944922"/>
                </a:lnTo>
                <a:close/>
                <a:moveTo>
                  <a:pt x="202406" y="1941589"/>
                </a:moveTo>
                <a:cubicBezTo>
                  <a:pt x="205529" y="1941589"/>
                  <a:pt x="214901" y="1956582"/>
                  <a:pt x="208654" y="1956582"/>
                </a:cubicBezTo>
                <a:cubicBezTo>
                  <a:pt x="208654" y="1952835"/>
                  <a:pt x="205529" y="1949085"/>
                  <a:pt x="202406" y="1941589"/>
                </a:cubicBezTo>
                <a:close/>
                <a:moveTo>
                  <a:pt x="212401" y="1934926"/>
                </a:moveTo>
                <a:cubicBezTo>
                  <a:pt x="215734" y="1938257"/>
                  <a:pt x="215734" y="1931594"/>
                  <a:pt x="222397" y="1938257"/>
                </a:cubicBezTo>
                <a:cubicBezTo>
                  <a:pt x="219065" y="1938257"/>
                  <a:pt x="218232" y="1939090"/>
                  <a:pt x="218232" y="1940340"/>
                </a:cubicBezTo>
                <a:lnTo>
                  <a:pt x="218798" y="1943455"/>
                </a:lnTo>
                <a:close/>
                <a:moveTo>
                  <a:pt x="2416368" y="1926283"/>
                </a:moveTo>
                <a:cubicBezTo>
                  <a:pt x="2417201" y="1927221"/>
                  <a:pt x="2418034" y="1929094"/>
                  <a:pt x="2421366" y="1929094"/>
                </a:cubicBezTo>
                <a:cubicBezTo>
                  <a:pt x="2418034" y="1936592"/>
                  <a:pt x="2411371" y="1932844"/>
                  <a:pt x="2411371" y="1929094"/>
                </a:cubicBezTo>
                <a:cubicBezTo>
                  <a:pt x="2414703" y="1925347"/>
                  <a:pt x="2415536" y="1925347"/>
                  <a:pt x="2416368" y="1926283"/>
                </a:cubicBezTo>
                <a:close/>
                <a:moveTo>
                  <a:pt x="2405067" y="1918010"/>
                </a:moveTo>
                <a:lnTo>
                  <a:pt x="2403121" y="1922063"/>
                </a:lnTo>
                <a:cubicBezTo>
                  <a:pt x="2401435" y="1925013"/>
                  <a:pt x="2399749" y="1926699"/>
                  <a:pt x="2398064" y="1925013"/>
                </a:cubicBezTo>
                <a:cubicBezTo>
                  <a:pt x="2399749" y="1921641"/>
                  <a:pt x="2400592" y="1921641"/>
                  <a:pt x="2401857" y="1921219"/>
                </a:cubicBezTo>
                <a:close/>
                <a:moveTo>
                  <a:pt x="2408180" y="1914896"/>
                </a:moveTo>
                <a:lnTo>
                  <a:pt x="2405067" y="1918010"/>
                </a:lnTo>
                <a:lnTo>
                  <a:pt x="2405939" y="1916195"/>
                </a:lnTo>
                <a:close/>
                <a:moveTo>
                  <a:pt x="2552136" y="1911602"/>
                </a:moveTo>
                <a:cubicBezTo>
                  <a:pt x="2552136" y="1915000"/>
                  <a:pt x="2555469" y="1911602"/>
                  <a:pt x="2558801" y="1911602"/>
                </a:cubicBezTo>
                <a:cubicBezTo>
                  <a:pt x="2555469" y="1921797"/>
                  <a:pt x="2548806" y="1935391"/>
                  <a:pt x="2542141" y="1948984"/>
                </a:cubicBezTo>
                <a:cubicBezTo>
                  <a:pt x="2535478" y="1959180"/>
                  <a:pt x="2528815" y="1976172"/>
                  <a:pt x="2518820" y="1989765"/>
                </a:cubicBezTo>
                <a:cubicBezTo>
                  <a:pt x="2512155" y="2003359"/>
                  <a:pt x="2505492" y="2016952"/>
                  <a:pt x="2498829" y="2027148"/>
                </a:cubicBezTo>
                <a:cubicBezTo>
                  <a:pt x="2492164" y="2040741"/>
                  <a:pt x="2485501" y="2050936"/>
                  <a:pt x="2478838" y="2061132"/>
                </a:cubicBezTo>
                <a:cubicBezTo>
                  <a:pt x="2472174" y="2071327"/>
                  <a:pt x="2468843" y="2074725"/>
                  <a:pt x="2462178" y="2081522"/>
                </a:cubicBezTo>
                <a:cubicBezTo>
                  <a:pt x="2458848" y="2081522"/>
                  <a:pt x="2475506" y="2057733"/>
                  <a:pt x="2478838" y="2054335"/>
                </a:cubicBezTo>
                <a:cubicBezTo>
                  <a:pt x="2492164" y="2027148"/>
                  <a:pt x="2505492" y="2006757"/>
                  <a:pt x="2518820" y="1982968"/>
                </a:cubicBezTo>
                <a:cubicBezTo>
                  <a:pt x="2525483" y="1972773"/>
                  <a:pt x="2532146" y="1962578"/>
                  <a:pt x="2535478" y="1948984"/>
                </a:cubicBezTo>
                <a:cubicBezTo>
                  <a:pt x="2542141" y="1938789"/>
                  <a:pt x="2548806" y="1925196"/>
                  <a:pt x="2552136" y="1911602"/>
                </a:cubicBezTo>
                <a:close/>
                <a:moveTo>
                  <a:pt x="164923" y="1899109"/>
                </a:moveTo>
                <a:cubicBezTo>
                  <a:pt x="174918" y="1915887"/>
                  <a:pt x="184914" y="1936020"/>
                  <a:pt x="194909" y="1956153"/>
                </a:cubicBezTo>
                <a:cubicBezTo>
                  <a:pt x="204904" y="1979642"/>
                  <a:pt x="214900" y="1999776"/>
                  <a:pt x="224895" y="2016554"/>
                </a:cubicBezTo>
                <a:cubicBezTo>
                  <a:pt x="221563" y="2016554"/>
                  <a:pt x="208237" y="1989709"/>
                  <a:pt x="198241" y="1979642"/>
                </a:cubicBezTo>
                <a:cubicBezTo>
                  <a:pt x="194909" y="1969576"/>
                  <a:pt x="204904" y="1986354"/>
                  <a:pt x="201572" y="1976287"/>
                </a:cubicBezTo>
                <a:cubicBezTo>
                  <a:pt x="191577" y="1962864"/>
                  <a:pt x="184914" y="1949442"/>
                  <a:pt x="178251" y="1936020"/>
                </a:cubicBezTo>
                <a:cubicBezTo>
                  <a:pt x="171586" y="1922597"/>
                  <a:pt x="168255" y="1909175"/>
                  <a:pt x="164923" y="1899109"/>
                </a:cubicBezTo>
                <a:close/>
                <a:moveTo>
                  <a:pt x="94956" y="1899109"/>
                </a:moveTo>
                <a:cubicBezTo>
                  <a:pt x="98288" y="1899109"/>
                  <a:pt x="104951" y="1912436"/>
                  <a:pt x="104951" y="1919099"/>
                </a:cubicBezTo>
                <a:cubicBezTo>
                  <a:pt x="104951" y="1919099"/>
                  <a:pt x="98288" y="1905772"/>
                  <a:pt x="94956" y="1899109"/>
                </a:cubicBezTo>
                <a:close/>
                <a:moveTo>
                  <a:pt x="218863" y="1890143"/>
                </a:moveTo>
                <a:lnTo>
                  <a:pt x="217964" y="1891292"/>
                </a:lnTo>
                <a:lnTo>
                  <a:pt x="219491" y="1891292"/>
                </a:lnTo>
                <a:close/>
                <a:moveTo>
                  <a:pt x="154928" y="1881618"/>
                </a:moveTo>
                <a:cubicBezTo>
                  <a:pt x="158051" y="1881618"/>
                  <a:pt x="164298" y="1894945"/>
                  <a:pt x="167423" y="1901608"/>
                </a:cubicBezTo>
                <a:cubicBezTo>
                  <a:pt x="164298" y="1898276"/>
                  <a:pt x="158051" y="1888281"/>
                  <a:pt x="154928" y="1881618"/>
                </a:cubicBezTo>
                <a:close/>
                <a:moveTo>
                  <a:pt x="278508" y="1874010"/>
                </a:moveTo>
                <a:cubicBezTo>
                  <a:pt x="279351" y="1874432"/>
                  <a:pt x="280193" y="1876118"/>
                  <a:pt x="280193" y="1877804"/>
                </a:cubicBezTo>
                <a:lnTo>
                  <a:pt x="278109" y="1874907"/>
                </a:lnTo>
                <a:close/>
                <a:moveTo>
                  <a:pt x="272635" y="1859083"/>
                </a:moveTo>
                <a:lnTo>
                  <a:pt x="276822" y="1864315"/>
                </a:lnTo>
                <a:cubicBezTo>
                  <a:pt x="278508" y="1866001"/>
                  <a:pt x="276822" y="1865158"/>
                  <a:pt x="274714" y="1863050"/>
                </a:cubicBezTo>
                <a:close/>
                <a:moveTo>
                  <a:pt x="270077" y="1854199"/>
                </a:moveTo>
                <a:lnTo>
                  <a:pt x="272635" y="1859083"/>
                </a:lnTo>
                <a:lnTo>
                  <a:pt x="270507" y="1856423"/>
                </a:lnTo>
                <a:close/>
                <a:moveTo>
                  <a:pt x="2455515" y="1854130"/>
                </a:moveTo>
                <a:cubicBezTo>
                  <a:pt x="2458848" y="1854130"/>
                  <a:pt x="2452183" y="1864125"/>
                  <a:pt x="2455515" y="1864125"/>
                </a:cubicBezTo>
                <a:cubicBezTo>
                  <a:pt x="2448852" y="1874120"/>
                  <a:pt x="2452183" y="1857462"/>
                  <a:pt x="2455515" y="1854130"/>
                </a:cubicBezTo>
                <a:close/>
                <a:moveTo>
                  <a:pt x="269770" y="1848421"/>
                </a:moveTo>
                <a:cubicBezTo>
                  <a:pt x="269041" y="1848098"/>
                  <a:pt x="268624" y="1849171"/>
                  <a:pt x="268208" y="1850461"/>
                </a:cubicBezTo>
                <a:lnTo>
                  <a:pt x="267294" y="1852408"/>
                </a:lnTo>
                <a:lnTo>
                  <a:pt x="270507" y="1856423"/>
                </a:lnTo>
                <a:lnTo>
                  <a:pt x="272606" y="1867265"/>
                </a:lnTo>
                <a:lnTo>
                  <a:pt x="278109" y="1874907"/>
                </a:lnTo>
                <a:lnTo>
                  <a:pt x="276822" y="1877804"/>
                </a:lnTo>
                <a:lnTo>
                  <a:pt x="289326" y="1887805"/>
                </a:lnTo>
                <a:lnTo>
                  <a:pt x="287911" y="1885082"/>
                </a:lnTo>
                <a:cubicBezTo>
                  <a:pt x="285805" y="1882131"/>
                  <a:pt x="283277" y="1878756"/>
                  <a:pt x="279907" y="1872008"/>
                </a:cubicBezTo>
                <a:cubicBezTo>
                  <a:pt x="283277" y="1875381"/>
                  <a:pt x="285805" y="1875381"/>
                  <a:pt x="286647" y="1872852"/>
                </a:cubicBezTo>
                <a:lnTo>
                  <a:pt x="284261" y="1862694"/>
                </a:lnTo>
                <a:lnTo>
                  <a:pt x="283567" y="1860942"/>
                </a:lnTo>
                <a:cubicBezTo>
                  <a:pt x="280193" y="1860942"/>
                  <a:pt x="276822" y="1857571"/>
                  <a:pt x="273448" y="1854199"/>
                </a:cubicBezTo>
                <a:lnTo>
                  <a:pt x="273448" y="1854001"/>
                </a:lnTo>
                <a:lnTo>
                  <a:pt x="273206" y="1854755"/>
                </a:lnTo>
                <a:cubicBezTo>
                  <a:pt x="271539" y="1850461"/>
                  <a:pt x="270499" y="1848742"/>
                  <a:pt x="269770" y="1848421"/>
                </a:cubicBezTo>
                <a:close/>
                <a:moveTo>
                  <a:pt x="192512" y="1837338"/>
                </a:moveTo>
                <a:lnTo>
                  <a:pt x="197632" y="1861337"/>
                </a:lnTo>
                <a:lnTo>
                  <a:pt x="197149" y="1860522"/>
                </a:lnTo>
                <a:cubicBezTo>
                  <a:pt x="193355" y="1850826"/>
                  <a:pt x="190826" y="1840711"/>
                  <a:pt x="192512" y="1837338"/>
                </a:cubicBezTo>
                <a:close/>
                <a:moveTo>
                  <a:pt x="2504453" y="1831639"/>
                </a:moveTo>
                <a:cubicBezTo>
                  <a:pt x="2511326" y="1831639"/>
                  <a:pt x="2501017" y="1851630"/>
                  <a:pt x="2494145" y="1858293"/>
                </a:cubicBezTo>
                <a:cubicBezTo>
                  <a:pt x="2494145" y="1851630"/>
                  <a:pt x="2487274" y="1864958"/>
                  <a:pt x="2483838" y="1871621"/>
                </a:cubicBezTo>
                <a:cubicBezTo>
                  <a:pt x="2494145" y="1851630"/>
                  <a:pt x="2494145" y="1848298"/>
                  <a:pt x="2504453" y="1831639"/>
                </a:cubicBezTo>
                <a:close/>
                <a:moveTo>
                  <a:pt x="238388" y="1791660"/>
                </a:moveTo>
                <a:cubicBezTo>
                  <a:pt x="252383" y="1821646"/>
                  <a:pt x="234890" y="1808318"/>
                  <a:pt x="238388" y="1791660"/>
                </a:cubicBezTo>
                <a:close/>
                <a:moveTo>
                  <a:pt x="232724" y="1777493"/>
                </a:moveTo>
                <a:lnTo>
                  <a:pt x="231715" y="1780855"/>
                </a:lnTo>
                <a:lnTo>
                  <a:pt x="232724" y="1788250"/>
                </a:lnTo>
                <a:lnTo>
                  <a:pt x="232724" y="1780904"/>
                </a:lnTo>
                <a:close/>
                <a:moveTo>
                  <a:pt x="2507992" y="1754177"/>
                </a:moveTo>
                <a:cubicBezTo>
                  <a:pt x="2504659" y="1767920"/>
                  <a:pt x="2511324" y="1761049"/>
                  <a:pt x="2511324" y="1757613"/>
                </a:cubicBezTo>
                <a:cubicBezTo>
                  <a:pt x="2511324" y="1767920"/>
                  <a:pt x="2504659" y="1771356"/>
                  <a:pt x="2511324" y="1767920"/>
                </a:cubicBezTo>
                <a:cubicBezTo>
                  <a:pt x="2511324" y="1771356"/>
                  <a:pt x="2507992" y="1774792"/>
                  <a:pt x="2504659" y="1781664"/>
                </a:cubicBezTo>
                <a:cubicBezTo>
                  <a:pt x="2501329" y="1781664"/>
                  <a:pt x="2501329" y="1778228"/>
                  <a:pt x="2501329" y="1771356"/>
                </a:cubicBezTo>
                <a:cubicBezTo>
                  <a:pt x="2501329" y="1764484"/>
                  <a:pt x="2504659" y="1754177"/>
                  <a:pt x="2507992" y="1754177"/>
                </a:cubicBezTo>
                <a:close/>
                <a:moveTo>
                  <a:pt x="2522985" y="1749179"/>
                </a:moveTo>
                <a:cubicBezTo>
                  <a:pt x="2526317" y="1749179"/>
                  <a:pt x="2522985" y="1759675"/>
                  <a:pt x="2526317" y="1759675"/>
                </a:cubicBezTo>
                <a:cubicBezTo>
                  <a:pt x="2519652" y="1766672"/>
                  <a:pt x="2516322" y="1756176"/>
                  <a:pt x="2522985" y="1749179"/>
                </a:cubicBezTo>
                <a:close/>
                <a:moveTo>
                  <a:pt x="133689" y="1746681"/>
                </a:moveTo>
                <a:cubicBezTo>
                  <a:pt x="137438" y="1756676"/>
                  <a:pt x="137438" y="1763339"/>
                  <a:pt x="133689" y="1766672"/>
                </a:cubicBezTo>
                <a:cubicBezTo>
                  <a:pt x="133689" y="1760009"/>
                  <a:pt x="129941" y="1746681"/>
                  <a:pt x="133689" y="1746681"/>
                </a:cubicBezTo>
                <a:close/>
                <a:moveTo>
                  <a:pt x="246471" y="1746291"/>
                </a:moveTo>
                <a:cubicBezTo>
                  <a:pt x="246471" y="1756407"/>
                  <a:pt x="249842" y="1763152"/>
                  <a:pt x="243097" y="1763152"/>
                </a:cubicBezTo>
                <a:cubicBezTo>
                  <a:pt x="239726" y="1756407"/>
                  <a:pt x="243097" y="1759779"/>
                  <a:pt x="239726" y="1749662"/>
                </a:cubicBezTo>
                <a:cubicBezTo>
                  <a:pt x="241412" y="1754721"/>
                  <a:pt x="240568" y="1757251"/>
                  <a:pt x="240146" y="1760622"/>
                </a:cubicBezTo>
                <a:lnTo>
                  <a:pt x="242995" y="1776084"/>
                </a:lnTo>
                <a:lnTo>
                  <a:pt x="246205" y="1780904"/>
                </a:lnTo>
                <a:cubicBezTo>
                  <a:pt x="246205" y="1767408"/>
                  <a:pt x="242834" y="1770781"/>
                  <a:pt x="249575" y="1774156"/>
                </a:cubicBezTo>
                <a:cubicBezTo>
                  <a:pt x="249575" y="1767408"/>
                  <a:pt x="246205" y="1757285"/>
                  <a:pt x="252945" y="1757285"/>
                </a:cubicBezTo>
                <a:lnTo>
                  <a:pt x="251638" y="1752050"/>
                </a:lnTo>
                <a:lnTo>
                  <a:pt x="249842" y="1750928"/>
                </a:lnTo>
                <a:cubicBezTo>
                  <a:pt x="249000" y="1750506"/>
                  <a:pt x="248156" y="1749662"/>
                  <a:pt x="246471" y="1746291"/>
                </a:cubicBezTo>
                <a:close/>
                <a:moveTo>
                  <a:pt x="208133" y="1738870"/>
                </a:moveTo>
                <a:cubicBezTo>
                  <a:pt x="209279" y="1739599"/>
                  <a:pt x="210736" y="1741682"/>
                  <a:pt x="212401" y="1745847"/>
                </a:cubicBezTo>
                <a:cubicBezTo>
                  <a:pt x="209069" y="1742516"/>
                  <a:pt x="209069" y="1745847"/>
                  <a:pt x="209069" y="1749179"/>
                </a:cubicBezTo>
                <a:cubicBezTo>
                  <a:pt x="204072" y="1746679"/>
                  <a:pt x="204696" y="1736684"/>
                  <a:pt x="208133" y="1738870"/>
                </a:cubicBezTo>
                <a:close/>
                <a:moveTo>
                  <a:pt x="152430" y="1736686"/>
                </a:moveTo>
                <a:cubicBezTo>
                  <a:pt x="155762" y="1739898"/>
                  <a:pt x="159093" y="1749536"/>
                  <a:pt x="162425" y="1755963"/>
                </a:cubicBezTo>
                <a:cubicBezTo>
                  <a:pt x="159093" y="1759176"/>
                  <a:pt x="162425" y="1746324"/>
                  <a:pt x="159093" y="1749536"/>
                </a:cubicBezTo>
                <a:cubicBezTo>
                  <a:pt x="155762" y="1743111"/>
                  <a:pt x="155762" y="1743111"/>
                  <a:pt x="152430" y="1736686"/>
                </a:cubicBezTo>
                <a:close/>
                <a:moveTo>
                  <a:pt x="119946" y="1736686"/>
                </a:moveTo>
                <a:cubicBezTo>
                  <a:pt x="119946" y="1740183"/>
                  <a:pt x="119946" y="1743682"/>
                  <a:pt x="119946" y="1747181"/>
                </a:cubicBezTo>
                <a:cubicBezTo>
                  <a:pt x="119946" y="1747181"/>
                  <a:pt x="119946" y="1750679"/>
                  <a:pt x="119946" y="1754178"/>
                </a:cubicBezTo>
                <a:cubicBezTo>
                  <a:pt x="117446" y="1750679"/>
                  <a:pt x="117446" y="1736686"/>
                  <a:pt x="119946" y="1736686"/>
                </a:cubicBezTo>
                <a:close/>
                <a:moveTo>
                  <a:pt x="219491" y="1736174"/>
                </a:moveTo>
                <a:cubicBezTo>
                  <a:pt x="219491" y="1742919"/>
                  <a:pt x="229608" y="1756407"/>
                  <a:pt x="232981" y="1766524"/>
                </a:cubicBezTo>
                <a:cubicBezTo>
                  <a:pt x="232981" y="1766524"/>
                  <a:pt x="229608" y="1763152"/>
                  <a:pt x="229608" y="1763152"/>
                </a:cubicBezTo>
                <a:cubicBezTo>
                  <a:pt x="229608" y="1763152"/>
                  <a:pt x="229608" y="1766524"/>
                  <a:pt x="229608" y="1766524"/>
                </a:cubicBezTo>
                <a:cubicBezTo>
                  <a:pt x="229608" y="1769895"/>
                  <a:pt x="226236" y="1759779"/>
                  <a:pt x="226236" y="1763152"/>
                </a:cubicBezTo>
                <a:cubicBezTo>
                  <a:pt x="224549" y="1764838"/>
                  <a:pt x="225392" y="1768209"/>
                  <a:pt x="227078" y="1771161"/>
                </a:cubicBezTo>
                <a:lnTo>
                  <a:pt x="232724" y="1776402"/>
                </a:lnTo>
                <a:lnTo>
                  <a:pt x="232724" y="1770781"/>
                </a:lnTo>
                <a:cubicBezTo>
                  <a:pt x="236094" y="1770781"/>
                  <a:pt x="236094" y="1777529"/>
                  <a:pt x="236094" y="1780904"/>
                </a:cubicBezTo>
                <a:lnTo>
                  <a:pt x="239414" y="1770933"/>
                </a:lnTo>
                <a:lnTo>
                  <a:pt x="234667" y="1763572"/>
                </a:lnTo>
                <a:cubicBezTo>
                  <a:pt x="231293" y="1757251"/>
                  <a:pt x="227922" y="1749662"/>
                  <a:pt x="226236" y="1742919"/>
                </a:cubicBezTo>
                <a:cubicBezTo>
                  <a:pt x="226236" y="1739547"/>
                  <a:pt x="222863" y="1746291"/>
                  <a:pt x="219491" y="1736174"/>
                </a:cubicBezTo>
                <a:close/>
                <a:moveTo>
                  <a:pt x="2566298" y="1707323"/>
                </a:moveTo>
                <a:cubicBezTo>
                  <a:pt x="2566298" y="1710448"/>
                  <a:pt x="2562966" y="1713570"/>
                  <a:pt x="2562966" y="1716695"/>
                </a:cubicBezTo>
                <a:cubicBezTo>
                  <a:pt x="2559634" y="1716695"/>
                  <a:pt x="2559634" y="1713570"/>
                  <a:pt x="2559634" y="1716695"/>
                </a:cubicBezTo>
                <a:cubicBezTo>
                  <a:pt x="2556303" y="1713570"/>
                  <a:pt x="2562966" y="1704200"/>
                  <a:pt x="2566298" y="1707323"/>
                </a:cubicBezTo>
                <a:close/>
                <a:moveTo>
                  <a:pt x="195883" y="1699081"/>
                </a:moveTo>
                <a:lnTo>
                  <a:pt x="197643" y="1703260"/>
                </a:lnTo>
                <a:lnTo>
                  <a:pt x="197570" y="1703296"/>
                </a:lnTo>
                <a:cubicBezTo>
                  <a:pt x="196727" y="1702453"/>
                  <a:pt x="195883" y="1700767"/>
                  <a:pt x="195883" y="1699081"/>
                </a:cubicBezTo>
                <a:close/>
                <a:moveTo>
                  <a:pt x="127441" y="1696703"/>
                </a:moveTo>
                <a:cubicBezTo>
                  <a:pt x="127441" y="1699826"/>
                  <a:pt x="129941" y="1699826"/>
                  <a:pt x="129941" y="1696703"/>
                </a:cubicBezTo>
                <a:cubicBezTo>
                  <a:pt x="129941" y="1696703"/>
                  <a:pt x="129941" y="1709198"/>
                  <a:pt x="127441" y="1709198"/>
                </a:cubicBezTo>
                <a:cubicBezTo>
                  <a:pt x="127441" y="1706073"/>
                  <a:pt x="127441" y="1702950"/>
                  <a:pt x="127441" y="1696703"/>
                </a:cubicBezTo>
                <a:close/>
                <a:moveTo>
                  <a:pt x="2596284" y="1671716"/>
                </a:moveTo>
                <a:cubicBezTo>
                  <a:pt x="2596284" y="1675214"/>
                  <a:pt x="2588787" y="1689209"/>
                  <a:pt x="2588787" y="1685710"/>
                </a:cubicBezTo>
                <a:cubicBezTo>
                  <a:pt x="2588787" y="1682212"/>
                  <a:pt x="2588787" y="1678713"/>
                  <a:pt x="2588787" y="1675214"/>
                </a:cubicBezTo>
                <a:cubicBezTo>
                  <a:pt x="2592535" y="1678713"/>
                  <a:pt x="2592535" y="1675214"/>
                  <a:pt x="2596284" y="1671716"/>
                </a:cubicBezTo>
                <a:close/>
                <a:moveTo>
                  <a:pt x="188786" y="1669682"/>
                </a:moveTo>
                <a:lnTo>
                  <a:pt x="186182" y="1672289"/>
                </a:lnTo>
                <a:lnTo>
                  <a:pt x="189138" y="1685593"/>
                </a:lnTo>
                <a:cubicBezTo>
                  <a:pt x="192512" y="1692336"/>
                  <a:pt x="192512" y="1702453"/>
                  <a:pt x="195883" y="1712569"/>
                </a:cubicBezTo>
                <a:cubicBezTo>
                  <a:pt x="199256" y="1719314"/>
                  <a:pt x="199256" y="1729431"/>
                  <a:pt x="199256" y="1736174"/>
                </a:cubicBezTo>
                <a:cubicBezTo>
                  <a:pt x="199256" y="1739547"/>
                  <a:pt x="195883" y="1722686"/>
                  <a:pt x="195883" y="1726058"/>
                </a:cubicBezTo>
                <a:cubicBezTo>
                  <a:pt x="195883" y="1732802"/>
                  <a:pt x="202628" y="1746291"/>
                  <a:pt x="199256" y="1753035"/>
                </a:cubicBezTo>
                <a:cubicBezTo>
                  <a:pt x="206001" y="1756407"/>
                  <a:pt x="209373" y="1759779"/>
                  <a:pt x="212746" y="1769895"/>
                </a:cubicBezTo>
                <a:cubicBezTo>
                  <a:pt x="209373" y="1763152"/>
                  <a:pt x="212746" y="1759779"/>
                  <a:pt x="212746" y="1749662"/>
                </a:cubicBezTo>
                <a:cubicBezTo>
                  <a:pt x="212746" y="1753035"/>
                  <a:pt x="216118" y="1756407"/>
                  <a:pt x="216118" y="1763152"/>
                </a:cubicBezTo>
                <a:cubicBezTo>
                  <a:pt x="219491" y="1769895"/>
                  <a:pt x="222863" y="1773268"/>
                  <a:pt x="222863" y="1780012"/>
                </a:cubicBezTo>
                <a:cubicBezTo>
                  <a:pt x="222863" y="1793500"/>
                  <a:pt x="236352" y="1813733"/>
                  <a:pt x="249842" y="1833966"/>
                </a:cubicBezTo>
                <a:cubicBezTo>
                  <a:pt x="249842" y="1833966"/>
                  <a:pt x="249842" y="1830594"/>
                  <a:pt x="249842" y="1830594"/>
                </a:cubicBezTo>
                <a:lnTo>
                  <a:pt x="263500" y="1847665"/>
                </a:lnTo>
                <a:lnTo>
                  <a:pt x="263730" y="1844769"/>
                </a:lnTo>
                <a:cubicBezTo>
                  <a:pt x="265605" y="1843695"/>
                  <a:pt x="269561" y="1847345"/>
                  <a:pt x="269770" y="1844555"/>
                </a:cubicBezTo>
                <a:lnTo>
                  <a:pt x="269419" y="1843424"/>
                </a:lnTo>
                <a:lnTo>
                  <a:pt x="266704" y="1840711"/>
                </a:lnTo>
                <a:lnTo>
                  <a:pt x="268326" y="1839899"/>
                </a:lnTo>
                <a:lnTo>
                  <a:pt x="266541" y="1834139"/>
                </a:lnTo>
                <a:lnTo>
                  <a:pt x="268649" y="1837397"/>
                </a:lnTo>
                <a:lnTo>
                  <a:pt x="266704" y="1830594"/>
                </a:lnTo>
                <a:cubicBezTo>
                  <a:pt x="270077" y="1830594"/>
                  <a:pt x="273448" y="1833966"/>
                  <a:pt x="276822" y="1840711"/>
                </a:cubicBezTo>
                <a:lnTo>
                  <a:pt x="275717" y="1844024"/>
                </a:lnTo>
                <a:lnTo>
                  <a:pt x="276537" y="1844446"/>
                </a:lnTo>
                <a:lnTo>
                  <a:pt x="274316" y="1851322"/>
                </a:lnTo>
                <a:lnTo>
                  <a:pt x="279351" y="1854199"/>
                </a:lnTo>
                <a:cubicBezTo>
                  <a:pt x="281037" y="1853355"/>
                  <a:pt x="281881" y="1850827"/>
                  <a:pt x="280193" y="1847454"/>
                </a:cubicBezTo>
                <a:cubicBezTo>
                  <a:pt x="280193" y="1845768"/>
                  <a:pt x="282723" y="1849984"/>
                  <a:pt x="284831" y="1853777"/>
                </a:cubicBezTo>
                <a:lnTo>
                  <a:pt x="286647" y="1857046"/>
                </a:lnTo>
                <a:lnTo>
                  <a:pt x="286647" y="1848387"/>
                </a:lnTo>
                <a:cubicBezTo>
                  <a:pt x="279907" y="1838266"/>
                  <a:pt x="273167" y="1831517"/>
                  <a:pt x="266427" y="1828143"/>
                </a:cubicBezTo>
                <a:cubicBezTo>
                  <a:pt x="263056" y="1824769"/>
                  <a:pt x="266427" y="1824769"/>
                  <a:pt x="266427" y="1821394"/>
                </a:cubicBezTo>
                <a:cubicBezTo>
                  <a:pt x="259686" y="1801150"/>
                  <a:pt x="252945" y="1807898"/>
                  <a:pt x="246205" y="1791027"/>
                </a:cubicBezTo>
                <a:cubicBezTo>
                  <a:pt x="246205" y="1791027"/>
                  <a:pt x="246205" y="1794402"/>
                  <a:pt x="249575" y="1797775"/>
                </a:cubicBezTo>
                <a:cubicBezTo>
                  <a:pt x="242834" y="1791027"/>
                  <a:pt x="232724" y="1784279"/>
                  <a:pt x="232724" y="1791027"/>
                </a:cubicBezTo>
                <a:lnTo>
                  <a:pt x="232724" y="1789872"/>
                </a:lnTo>
                <a:lnTo>
                  <a:pt x="226236" y="1783383"/>
                </a:lnTo>
                <a:cubicBezTo>
                  <a:pt x="226236" y="1780012"/>
                  <a:pt x="226236" y="1776640"/>
                  <a:pt x="226236" y="1776640"/>
                </a:cubicBezTo>
                <a:cubicBezTo>
                  <a:pt x="226236" y="1773268"/>
                  <a:pt x="222863" y="1766524"/>
                  <a:pt x="219491" y="1759779"/>
                </a:cubicBezTo>
                <a:cubicBezTo>
                  <a:pt x="216118" y="1753035"/>
                  <a:pt x="212746" y="1742919"/>
                  <a:pt x="209373" y="1736174"/>
                </a:cubicBezTo>
                <a:cubicBezTo>
                  <a:pt x="207687" y="1729430"/>
                  <a:pt x="205158" y="1721843"/>
                  <a:pt x="202629" y="1715099"/>
                </a:cubicBezTo>
                <a:lnTo>
                  <a:pt x="197643" y="1703260"/>
                </a:lnTo>
                <a:lnTo>
                  <a:pt x="199256" y="1702453"/>
                </a:lnTo>
                <a:cubicBezTo>
                  <a:pt x="199256" y="1695710"/>
                  <a:pt x="195883" y="1699081"/>
                  <a:pt x="195883" y="1695710"/>
                </a:cubicBezTo>
                <a:close/>
                <a:moveTo>
                  <a:pt x="2588787" y="1651725"/>
                </a:moveTo>
                <a:cubicBezTo>
                  <a:pt x="2585455" y="1658389"/>
                  <a:pt x="2582122" y="1671716"/>
                  <a:pt x="2578792" y="1668384"/>
                </a:cubicBezTo>
                <a:cubicBezTo>
                  <a:pt x="2582122" y="1661721"/>
                  <a:pt x="2585455" y="1655058"/>
                  <a:pt x="2588787" y="1651725"/>
                </a:cubicBezTo>
                <a:close/>
                <a:moveTo>
                  <a:pt x="185542" y="1649311"/>
                </a:moveTo>
                <a:cubicBezTo>
                  <a:pt x="183856" y="1650998"/>
                  <a:pt x="184700" y="1654373"/>
                  <a:pt x="185963" y="1658168"/>
                </a:cubicBezTo>
                <a:lnTo>
                  <a:pt x="186052" y="1658514"/>
                </a:lnTo>
                <a:lnTo>
                  <a:pt x="187693" y="1657929"/>
                </a:lnTo>
                <a:close/>
                <a:moveTo>
                  <a:pt x="2488835" y="1641730"/>
                </a:moveTo>
                <a:cubicBezTo>
                  <a:pt x="2488835" y="1651725"/>
                  <a:pt x="2485086" y="1661721"/>
                  <a:pt x="2481338" y="1671716"/>
                </a:cubicBezTo>
                <a:cubicBezTo>
                  <a:pt x="2481338" y="1668384"/>
                  <a:pt x="2485086" y="1648393"/>
                  <a:pt x="2488835" y="1641730"/>
                </a:cubicBezTo>
                <a:close/>
                <a:moveTo>
                  <a:pt x="2479000" y="1638384"/>
                </a:moveTo>
                <a:cubicBezTo>
                  <a:pt x="2479000" y="1638384"/>
                  <a:pt x="2478157" y="1640070"/>
                  <a:pt x="2477315" y="1641334"/>
                </a:cubicBezTo>
                <a:lnTo>
                  <a:pt x="2476913" y="1641434"/>
                </a:lnTo>
                <a:close/>
                <a:moveTo>
                  <a:pt x="183502" y="1618703"/>
                </a:moveTo>
                <a:lnTo>
                  <a:pt x="185963" y="1630753"/>
                </a:lnTo>
                <a:lnTo>
                  <a:pt x="187627" y="1635642"/>
                </a:lnTo>
                <a:lnTo>
                  <a:pt x="189138" y="1631639"/>
                </a:lnTo>
                <a:cubicBezTo>
                  <a:pt x="187453" y="1626580"/>
                  <a:pt x="186610" y="1622366"/>
                  <a:pt x="185767" y="1619837"/>
                </a:cubicBezTo>
                <a:close/>
                <a:moveTo>
                  <a:pt x="67469" y="1605247"/>
                </a:moveTo>
                <a:cubicBezTo>
                  <a:pt x="71217" y="1601749"/>
                  <a:pt x="74967" y="1612245"/>
                  <a:pt x="74967" y="1619242"/>
                </a:cubicBezTo>
                <a:cubicBezTo>
                  <a:pt x="71217" y="1619242"/>
                  <a:pt x="71217" y="1615742"/>
                  <a:pt x="67469" y="1605247"/>
                </a:cubicBezTo>
                <a:close/>
                <a:moveTo>
                  <a:pt x="2498831" y="1604247"/>
                </a:moveTo>
                <a:cubicBezTo>
                  <a:pt x="2498831" y="1604247"/>
                  <a:pt x="2498831" y="1619240"/>
                  <a:pt x="2495081" y="1626737"/>
                </a:cubicBezTo>
                <a:cubicBezTo>
                  <a:pt x="2491333" y="1619240"/>
                  <a:pt x="2498831" y="1611744"/>
                  <a:pt x="2498831" y="1604247"/>
                </a:cubicBezTo>
                <a:close/>
                <a:moveTo>
                  <a:pt x="85116" y="1587241"/>
                </a:moveTo>
                <a:cubicBezTo>
                  <a:pt x="85976" y="1588505"/>
                  <a:pt x="86835" y="1590192"/>
                  <a:pt x="86835" y="1588505"/>
                </a:cubicBezTo>
                <a:cubicBezTo>
                  <a:pt x="90270" y="1605372"/>
                  <a:pt x="90270" y="1628987"/>
                  <a:pt x="97142" y="1642479"/>
                </a:cubicBezTo>
                <a:cubicBezTo>
                  <a:pt x="97142" y="1642479"/>
                  <a:pt x="93706" y="1655974"/>
                  <a:pt x="100578" y="1652599"/>
                </a:cubicBezTo>
                <a:cubicBezTo>
                  <a:pt x="100578" y="1655974"/>
                  <a:pt x="97142" y="1655974"/>
                  <a:pt x="97142" y="1659347"/>
                </a:cubicBezTo>
                <a:cubicBezTo>
                  <a:pt x="104014" y="1672840"/>
                  <a:pt x="100578" y="1699827"/>
                  <a:pt x="107451" y="1716695"/>
                </a:cubicBezTo>
                <a:cubicBezTo>
                  <a:pt x="104014" y="1709949"/>
                  <a:pt x="107451" y="1709949"/>
                  <a:pt x="104014" y="1716695"/>
                </a:cubicBezTo>
                <a:cubicBezTo>
                  <a:pt x="104014" y="1703201"/>
                  <a:pt x="100578" y="1693081"/>
                  <a:pt x="97142" y="1679586"/>
                </a:cubicBezTo>
                <a:cubicBezTo>
                  <a:pt x="93706" y="1669467"/>
                  <a:pt x="90270" y="1655974"/>
                  <a:pt x="86835" y="1642479"/>
                </a:cubicBezTo>
                <a:cubicBezTo>
                  <a:pt x="86835" y="1639106"/>
                  <a:pt x="90270" y="1642479"/>
                  <a:pt x="86835" y="1635733"/>
                </a:cubicBezTo>
                <a:cubicBezTo>
                  <a:pt x="86835" y="1639106"/>
                  <a:pt x="86835" y="1632360"/>
                  <a:pt x="83399" y="1625612"/>
                </a:cubicBezTo>
                <a:cubicBezTo>
                  <a:pt x="83399" y="1618865"/>
                  <a:pt x="83399" y="1608746"/>
                  <a:pt x="79963" y="1608746"/>
                </a:cubicBezTo>
                <a:cubicBezTo>
                  <a:pt x="83399" y="1608746"/>
                  <a:pt x="79963" y="1598624"/>
                  <a:pt x="86835" y="1598624"/>
                </a:cubicBezTo>
                <a:cubicBezTo>
                  <a:pt x="86835" y="1595251"/>
                  <a:pt x="83399" y="1588505"/>
                  <a:pt x="83399" y="1588505"/>
                </a:cubicBezTo>
                <a:cubicBezTo>
                  <a:pt x="83399" y="1585132"/>
                  <a:pt x="84258" y="1585975"/>
                  <a:pt x="85116" y="1587241"/>
                </a:cubicBezTo>
                <a:close/>
                <a:moveTo>
                  <a:pt x="172930" y="1569200"/>
                </a:moveTo>
                <a:lnTo>
                  <a:pt x="179022" y="1584430"/>
                </a:lnTo>
                <a:lnTo>
                  <a:pt x="178831" y="1575110"/>
                </a:lnTo>
                <a:lnTo>
                  <a:pt x="177116" y="1573392"/>
                </a:lnTo>
                <a:close/>
                <a:moveTo>
                  <a:pt x="172061" y="1568330"/>
                </a:moveTo>
                <a:cubicBezTo>
                  <a:pt x="172061" y="1568330"/>
                  <a:pt x="172061" y="1571705"/>
                  <a:pt x="172061" y="1571705"/>
                </a:cubicBezTo>
                <a:lnTo>
                  <a:pt x="173278" y="1576581"/>
                </a:lnTo>
                <a:lnTo>
                  <a:pt x="172400" y="1568670"/>
                </a:lnTo>
                <a:close/>
                <a:moveTo>
                  <a:pt x="2564893" y="1538029"/>
                </a:moveTo>
                <a:lnTo>
                  <a:pt x="2559739" y="1548275"/>
                </a:lnTo>
                <a:cubicBezTo>
                  <a:pt x="2561456" y="1548275"/>
                  <a:pt x="2562316" y="1544006"/>
                  <a:pt x="2563605" y="1539737"/>
                </a:cubicBezTo>
                <a:close/>
                <a:moveTo>
                  <a:pt x="157338" y="1524551"/>
                </a:moveTo>
                <a:lnTo>
                  <a:pt x="155416" y="1530320"/>
                </a:lnTo>
                <a:lnTo>
                  <a:pt x="155416" y="1537220"/>
                </a:lnTo>
                <a:cubicBezTo>
                  <a:pt x="152042" y="1537220"/>
                  <a:pt x="152042" y="1533847"/>
                  <a:pt x="152042" y="1533847"/>
                </a:cubicBezTo>
                <a:lnTo>
                  <a:pt x="152249" y="1538168"/>
                </a:lnTo>
                <a:lnTo>
                  <a:pt x="158225" y="1541160"/>
                </a:lnTo>
                <a:lnTo>
                  <a:pt x="157739" y="1529983"/>
                </a:lnTo>
                <a:close/>
                <a:moveTo>
                  <a:pt x="154928" y="1524285"/>
                </a:moveTo>
                <a:lnTo>
                  <a:pt x="153546" y="1526169"/>
                </a:lnTo>
                <a:lnTo>
                  <a:pt x="154928" y="1526860"/>
                </a:lnTo>
                <a:close/>
                <a:moveTo>
                  <a:pt x="111199" y="1524285"/>
                </a:moveTo>
                <a:cubicBezTo>
                  <a:pt x="114948" y="1544632"/>
                  <a:pt x="114948" y="1548023"/>
                  <a:pt x="114948" y="1568371"/>
                </a:cubicBezTo>
                <a:cubicBezTo>
                  <a:pt x="111199" y="1571763"/>
                  <a:pt x="111199" y="1564980"/>
                  <a:pt x="111199" y="1558198"/>
                </a:cubicBezTo>
                <a:cubicBezTo>
                  <a:pt x="107451" y="1551415"/>
                  <a:pt x="107451" y="1544632"/>
                  <a:pt x="107451" y="1541240"/>
                </a:cubicBezTo>
                <a:cubicBezTo>
                  <a:pt x="114948" y="1548023"/>
                  <a:pt x="111199" y="1531067"/>
                  <a:pt x="111199" y="1524285"/>
                </a:cubicBezTo>
                <a:close/>
                <a:moveTo>
                  <a:pt x="150822" y="1516200"/>
                </a:moveTo>
                <a:lnTo>
                  <a:pt x="150083" y="1518786"/>
                </a:lnTo>
                <a:lnTo>
                  <a:pt x="150763" y="1517622"/>
                </a:lnTo>
                <a:close/>
                <a:moveTo>
                  <a:pt x="2519322" y="1507730"/>
                </a:moveTo>
                <a:cubicBezTo>
                  <a:pt x="2519322" y="1528346"/>
                  <a:pt x="2526318" y="1504294"/>
                  <a:pt x="2526318" y="1518037"/>
                </a:cubicBezTo>
                <a:cubicBezTo>
                  <a:pt x="2519322" y="1531782"/>
                  <a:pt x="2519322" y="1504294"/>
                  <a:pt x="2512323" y="1528346"/>
                </a:cubicBezTo>
                <a:cubicBezTo>
                  <a:pt x="2508826" y="1524909"/>
                  <a:pt x="2519322" y="1511166"/>
                  <a:pt x="2512323" y="1514601"/>
                </a:cubicBezTo>
                <a:cubicBezTo>
                  <a:pt x="2512323" y="1507730"/>
                  <a:pt x="2515823" y="1507730"/>
                  <a:pt x="2519322" y="1507730"/>
                </a:cubicBezTo>
                <a:close/>
                <a:moveTo>
                  <a:pt x="154683" y="1489248"/>
                </a:moveTo>
                <a:cubicBezTo>
                  <a:pt x="154367" y="1489670"/>
                  <a:pt x="153946" y="1490724"/>
                  <a:pt x="153525" y="1491568"/>
                </a:cubicBezTo>
                <a:lnTo>
                  <a:pt x="153025" y="1490315"/>
                </a:lnTo>
                <a:lnTo>
                  <a:pt x="152220" y="1498344"/>
                </a:lnTo>
                <a:lnTo>
                  <a:pt x="153780" y="1500126"/>
                </a:lnTo>
                <a:lnTo>
                  <a:pt x="155416" y="1500126"/>
                </a:lnTo>
                <a:lnTo>
                  <a:pt x="154577" y="1503060"/>
                </a:lnTo>
                <a:lnTo>
                  <a:pt x="154928" y="1514289"/>
                </a:lnTo>
                <a:lnTo>
                  <a:pt x="154928" y="1520537"/>
                </a:lnTo>
                <a:lnTo>
                  <a:pt x="157042" y="1520537"/>
                </a:lnTo>
                <a:lnTo>
                  <a:pt x="156895" y="1518561"/>
                </a:lnTo>
                <a:cubicBezTo>
                  <a:pt x="156895" y="1510970"/>
                  <a:pt x="156895" y="1502534"/>
                  <a:pt x="155209" y="1490724"/>
                </a:cubicBezTo>
                <a:cubicBezTo>
                  <a:pt x="155209" y="1489037"/>
                  <a:pt x="154999" y="1488826"/>
                  <a:pt x="154683" y="1489248"/>
                </a:cubicBezTo>
                <a:close/>
                <a:moveTo>
                  <a:pt x="2576918" y="1486803"/>
                </a:moveTo>
                <a:cubicBezTo>
                  <a:pt x="2580355" y="1497049"/>
                  <a:pt x="2573482" y="1500463"/>
                  <a:pt x="2576918" y="1510708"/>
                </a:cubicBezTo>
                <a:cubicBezTo>
                  <a:pt x="2580355" y="1510708"/>
                  <a:pt x="2580355" y="1500463"/>
                  <a:pt x="2583791" y="1503878"/>
                </a:cubicBezTo>
                <a:cubicBezTo>
                  <a:pt x="2580355" y="1517538"/>
                  <a:pt x="2573482" y="1510708"/>
                  <a:pt x="2573482" y="1527784"/>
                </a:cubicBezTo>
                <a:cubicBezTo>
                  <a:pt x="2570046" y="1538029"/>
                  <a:pt x="2576918" y="1527784"/>
                  <a:pt x="2576918" y="1541443"/>
                </a:cubicBezTo>
                <a:cubicBezTo>
                  <a:pt x="2573482" y="1551689"/>
                  <a:pt x="2570046" y="1558519"/>
                  <a:pt x="2566610" y="1568764"/>
                </a:cubicBezTo>
                <a:cubicBezTo>
                  <a:pt x="2563175" y="1565350"/>
                  <a:pt x="2566610" y="1558519"/>
                  <a:pt x="2563175" y="1558519"/>
                </a:cubicBezTo>
                <a:cubicBezTo>
                  <a:pt x="2559739" y="1565350"/>
                  <a:pt x="2563175" y="1575594"/>
                  <a:pt x="2556303" y="1589256"/>
                </a:cubicBezTo>
                <a:cubicBezTo>
                  <a:pt x="2556303" y="1585840"/>
                  <a:pt x="2556303" y="1579010"/>
                  <a:pt x="2556303" y="1575594"/>
                </a:cubicBezTo>
                <a:cubicBezTo>
                  <a:pt x="2559739" y="1568764"/>
                  <a:pt x="2559739" y="1561935"/>
                  <a:pt x="2556303" y="1565350"/>
                </a:cubicBezTo>
                <a:cubicBezTo>
                  <a:pt x="2559739" y="1551689"/>
                  <a:pt x="2566610" y="1548275"/>
                  <a:pt x="2570046" y="1531199"/>
                </a:cubicBezTo>
                <a:lnTo>
                  <a:pt x="2564893" y="1538029"/>
                </a:lnTo>
                <a:lnTo>
                  <a:pt x="2570046" y="1527784"/>
                </a:lnTo>
                <a:cubicBezTo>
                  <a:pt x="2573482" y="1507293"/>
                  <a:pt x="2573482" y="1500463"/>
                  <a:pt x="2576918" y="1486803"/>
                </a:cubicBezTo>
                <a:close/>
                <a:moveTo>
                  <a:pt x="155258" y="1467976"/>
                </a:moveTo>
                <a:lnTo>
                  <a:pt x="153522" y="1485328"/>
                </a:lnTo>
                <a:lnTo>
                  <a:pt x="155685" y="1482729"/>
                </a:lnTo>
                <a:lnTo>
                  <a:pt x="155416" y="1476521"/>
                </a:lnTo>
                <a:lnTo>
                  <a:pt x="155768" y="1477182"/>
                </a:lnTo>
                <a:close/>
                <a:moveTo>
                  <a:pt x="2558593" y="1462814"/>
                </a:moveTo>
                <a:cubicBezTo>
                  <a:pt x="2560676" y="1462813"/>
                  <a:pt x="2561718" y="1466312"/>
                  <a:pt x="2559635" y="1473308"/>
                </a:cubicBezTo>
                <a:cubicBezTo>
                  <a:pt x="2559635" y="1473308"/>
                  <a:pt x="2559635" y="1476808"/>
                  <a:pt x="2559635" y="1476808"/>
                </a:cubicBezTo>
                <a:cubicBezTo>
                  <a:pt x="2555470" y="1469811"/>
                  <a:pt x="2559635" y="1469811"/>
                  <a:pt x="2551305" y="1473308"/>
                </a:cubicBezTo>
                <a:cubicBezTo>
                  <a:pt x="2553388" y="1466312"/>
                  <a:pt x="2556511" y="1462813"/>
                  <a:pt x="2558593" y="1462814"/>
                </a:cubicBezTo>
                <a:close/>
                <a:moveTo>
                  <a:pt x="2551305" y="1454317"/>
                </a:moveTo>
                <a:cubicBezTo>
                  <a:pt x="2551305" y="1464121"/>
                  <a:pt x="2541933" y="1480459"/>
                  <a:pt x="2548181" y="1490263"/>
                </a:cubicBezTo>
                <a:cubicBezTo>
                  <a:pt x="2548181" y="1496798"/>
                  <a:pt x="2545058" y="1490263"/>
                  <a:pt x="2541933" y="1493530"/>
                </a:cubicBezTo>
                <a:cubicBezTo>
                  <a:pt x="2548181" y="1480459"/>
                  <a:pt x="2538810" y="1490263"/>
                  <a:pt x="2541933" y="1477192"/>
                </a:cubicBezTo>
                <a:cubicBezTo>
                  <a:pt x="2545058" y="1486995"/>
                  <a:pt x="2548181" y="1454317"/>
                  <a:pt x="2551305" y="1454317"/>
                </a:cubicBezTo>
                <a:close/>
                <a:moveTo>
                  <a:pt x="124232" y="1445849"/>
                </a:moveTo>
                <a:lnTo>
                  <a:pt x="124772" y="1452332"/>
                </a:lnTo>
                <a:lnTo>
                  <a:pt x="125063" y="1452916"/>
                </a:lnTo>
                <a:close/>
                <a:moveTo>
                  <a:pt x="2573794" y="1444322"/>
                </a:moveTo>
                <a:cubicBezTo>
                  <a:pt x="2573794" y="1444322"/>
                  <a:pt x="2573794" y="1450570"/>
                  <a:pt x="2573794" y="1447445"/>
                </a:cubicBezTo>
                <a:cubicBezTo>
                  <a:pt x="2573794" y="1450570"/>
                  <a:pt x="2573794" y="1453692"/>
                  <a:pt x="2573794" y="1456817"/>
                </a:cubicBezTo>
                <a:cubicBezTo>
                  <a:pt x="2567129" y="1456817"/>
                  <a:pt x="2563799" y="1456817"/>
                  <a:pt x="2563799" y="1450570"/>
                </a:cubicBezTo>
                <a:cubicBezTo>
                  <a:pt x="2567129" y="1444322"/>
                  <a:pt x="2570462" y="1450570"/>
                  <a:pt x="2573794" y="1444322"/>
                </a:cubicBezTo>
                <a:close/>
                <a:moveTo>
                  <a:pt x="2552555" y="1436825"/>
                </a:moveTo>
                <a:cubicBezTo>
                  <a:pt x="2556304" y="1436825"/>
                  <a:pt x="2556304" y="1439948"/>
                  <a:pt x="2556304" y="1439948"/>
                </a:cubicBezTo>
                <a:cubicBezTo>
                  <a:pt x="2552555" y="1446195"/>
                  <a:pt x="2552555" y="1446195"/>
                  <a:pt x="2552555" y="1446195"/>
                </a:cubicBezTo>
                <a:lnTo>
                  <a:pt x="2552555" y="1449320"/>
                </a:lnTo>
                <a:cubicBezTo>
                  <a:pt x="2548807" y="1449320"/>
                  <a:pt x="2548807" y="1446195"/>
                  <a:pt x="2548807" y="1446195"/>
                </a:cubicBezTo>
                <a:cubicBezTo>
                  <a:pt x="2548807" y="1439948"/>
                  <a:pt x="2548807" y="1439948"/>
                  <a:pt x="2548807" y="1439948"/>
                </a:cubicBezTo>
                <a:cubicBezTo>
                  <a:pt x="2552555" y="1439948"/>
                  <a:pt x="2552555" y="1446195"/>
                  <a:pt x="2552555" y="1436825"/>
                </a:cubicBezTo>
                <a:close/>
                <a:moveTo>
                  <a:pt x="2678609" y="1433507"/>
                </a:moveTo>
                <a:cubicBezTo>
                  <a:pt x="2679371" y="1432921"/>
                  <a:pt x="2680308" y="1433702"/>
                  <a:pt x="2681244" y="1436825"/>
                </a:cubicBezTo>
                <a:cubicBezTo>
                  <a:pt x="2681244" y="1443072"/>
                  <a:pt x="2677496" y="1439949"/>
                  <a:pt x="2681244" y="1449320"/>
                </a:cubicBezTo>
                <a:cubicBezTo>
                  <a:pt x="2675622" y="1449320"/>
                  <a:pt x="2676325" y="1435263"/>
                  <a:pt x="2678609" y="1433507"/>
                </a:cubicBezTo>
                <a:close/>
                <a:moveTo>
                  <a:pt x="118137" y="1423241"/>
                </a:moveTo>
                <a:lnTo>
                  <a:pt x="116856" y="1429658"/>
                </a:lnTo>
                <a:lnTo>
                  <a:pt x="117898" y="1433527"/>
                </a:lnTo>
                <a:cubicBezTo>
                  <a:pt x="118318" y="1438585"/>
                  <a:pt x="118318" y="1444486"/>
                  <a:pt x="118318" y="1449545"/>
                </a:cubicBezTo>
                <a:cubicBezTo>
                  <a:pt x="118318" y="1459661"/>
                  <a:pt x="118318" y="1473149"/>
                  <a:pt x="121691" y="1483266"/>
                </a:cubicBezTo>
                <a:cubicBezTo>
                  <a:pt x="121691" y="1486638"/>
                  <a:pt x="121691" y="1486638"/>
                  <a:pt x="125063" y="1490009"/>
                </a:cubicBezTo>
                <a:cubicBezTo>
                  <a:pt x="125063" y="1483266"/>
                  <a:pt x="123377" y="1476521"/>
                  <a:pt x="122113" y="1469356"/>
                </a:cubicBezTo>
                <a:lnTo>
                  <a:pt x="121784" y="1451286"/>
                </a:lnTo>
                <a:lnTo>
                  <a:pt x="118981" y="1443064"/>
                </a:lnTo>
                <a:cubicBezTo>
                  <a:pt x="117295" y="1436737"/>
                  <a:pt x="116453" y="1429989"/>
                  <a:pt x="118137" y="1423241"/>
                </a:cubicBezTo>
                <a:close/>
                <a:moveTo>
                  <a:pt x="124436" y="1410576"/>
                </a:moveTo>
                <a:lnTo>
                  <a:pt x="121507" y="1413118"/>
                </a:lnTo>
                <a:lnTo>
                  <a:pt x="123243" y="1433966"/>
                </a:lnTo>
                <a:lnTo>
                  <a:pt x="125063" y="1439428"/>
                </a:lnTo>
                <a:cubicBezTo>
                  <a:pt x="126750" y="1432683"/>
                  <a:pt x="125907" y="1422567"/>
                  <a:pt x="124643" y="1412450"/>
                </a:cubicBezTo>
                <a:close/>
                <a:moveTo>
                  <a:pt x="2584063" y="1407699"/>
                </a:moveTo>
                <a:cubicBezTo>
                  <a:pt x="2584649" y="1406974"/>
                  <a:pt x="2585352" y="1407198"/>
                  <a:pt x="2586289" y="1408983"/>
                </a:cubicBezTo>
                <a:cubicBezTo>
                  <a:pt x="2582539" y="1412551"/>
                  <a:pt x="2586289" y="1426831"/>
                  <a:pt x="2578792" y="1423261"/>
                </a:cubicBezTo>
                <a:cubicBezTo>
                  <a:pt x="2581602" y="1420584"/>
                  <a:pt x="2582305" y="1409874"/>
                  <a:pt x="2584063" y="1407699"/>
                </a:cubicBezTo>
                <a:close/>
                <a:moveTo>
                  <a:pt x="138553" y="1405707"/>
                </a:moveTo>
                <a:lnTo>
                  <a:pt x="138882" y="1413274"/>
                </a:lnTo>
                <a:lnTo>
                  <a:pt x="138553" y="1415824"/>
                </a:lnTo>
                <a:cubicBezTo>
                  <a:pt x="138553" y="1415824"/>
                  <a:pt x="138553" y="1410765"/>
                  <a:pt x="138553" y="1406972"/>
                </a:cubicBezTo>
                <a:close/>
                <a:moveTo>
                  <a:pt x="151180" y="1395345"/>
                </a:moveTo>
                <a:cubicBezTo>
                  <a:pt x="154929" y="1391848"/>
                  <a:pt x="147432" y="1405841"/>
                  <a:pt x="151180" y="1405841"/>
                </a:cubicBezTo>
                <a:cubicBezTo>
                  <a:pt x="151180" y="1409340"/>
                  <a:pt x="151180" y="1409340"/>
                  <a:pt x="151180" y="1409340"/>
                </a:cubicBezTo>
                <a:cubicBezTo>
                  <a:pt x="147432" y="1409340"/>
                  <a:pt x="147432" y="1409340"/>
                  <a:pt x="147432" y="1409340"/>
                </a:cubicBezTo>
                <a:cubicBezTo>
                  <a:pt x="147432" y="1402343"/>
                  <a:pt x="151180" y="1405841"/>
                  <a:pt x="151180" y="1395345"/>
                </a:cubicBezTo>
                <a:close/>
                <a:moveTo>
                  <a:pt x="145245" y="1394982"/>
                </a:moveTo>
                <a:lnTo>
                  <a:pt x="145245" y="1395063"/>
                </a:lnTo>
                <a:lnTo>
                  <a:pt x="145223" y="1395094"/>
                </a:lnTo>
                <a:close/>
                <a:moveTo>
                  <a:pt x="141926" y="1392219"/>
                </a:moveTo>
                <a:cubicBezTo>
                  <a:pt x="143612" y="1392219"/>
                  <a:pt x="144454" y="1394748"/>
                  <a:pt x="144876" y="1395590"/>
                </a:cubicBezTo>
                <a:lnTo>
                  <a:pt x="145223" y="1395094"/>
                </a:lnTo>
                <a:lnTo>
                  <a:pt x="144877" y="1396855"/>
                </a:lnTo>
                <a:cubicBezTo>
                  <a:pt x="143612" y="1402335"/>
                  <a:pt x="141926" y="1409079"/>
                  <a:pt x="141926" y="1412450"/>
                </a:cubicBezTo>
                <a:lnTo>
                  <a:pt x="141926" y="1422567"/>
                </a:lnTo>
                <a:cubicBezTo>
                  <a:pt x="140238" y="1419195"/>
                  <a:pt x="139396" y="1417509"/>
                  <a:pt x="138974" y="1415402"/>
                </a:cubicBezTo>
                <a:lnTo>
                  <a:pt x="138882" y="1413274"/>
                </a:lnTo>
                <a:lnTo>
                  <a:pt x="140238" y="1402756"/>
                </a:lnTo>
                <a:cubicBezTo>
                  <a:pt x="140238" y="1398120"/>
                  <a:pt x="140238" y="1393905"/>
                  <a:pt x="141926" y="1392219"/>
                </a:cubicBezTo>
                <a:close/>
                <a:moveTo>
                  <a:pt x="145297" y="1388846"/>
                </a:moveTo>
                <a:cubicBezTo>
                  <a:pt x="146141" y="1388003"/>
                  <a:pt x="146352" y="1388635"/>
                  <a:pt x="146194" y="1390163"/>
                </a:cubicBezTo>
                <a:lnTo>
                  <a:pt x="145245" y="1394982"/>
                </a:lnTo>
                <a:close/>
                <a:moveTo>
                  <a:pt x="114767" y="1387812"/>
                </a:moveTo>
                <a:lnTo>
                  <a:pt x="114767" y="1396247"/>
                </a:lnTo>
                <a:cubicBezTo>
                  <a:pt x="114767" y="1396247"/>
                  <a:pt x="114767" y="1389499"/>
                  <a:pt x="111397" y="1389499"/>
                </a:cubicBezTo>
                <a:close/>
                <a:moveTo>
                  <a:pt x="114767" y="1386124"/>
                </a:moveTo>
                <a:lnTo>
                  <a:pt x="114945" y="1387723"/>
                </a:lnTo>
                <a:lnTo>
                  <a:pt x="114767" y="1387812"/>
                </a:lnTo>
                <a:close/>
                <a:moveTo>
                  <a:pt x="147432" y="1369812"/>
                </a:moveTo>
                <a:cubicBezTo>
                  <a:pt x="147432" y="1376628"/>
                  <a:pt x="144100" y="1373220"/>
                  <a:pt x="144100" y="1386850"/>
                </a:cubicBezTo>
                <a:cubicBezTo>
                  <a:pt x="140769" y="1380034"/>
                  <a:pt x="144100" y="1386850"/>
                  <a:pt x="140769" y="1386850"/>
                </a:cubicBezTo>
                <a:cubicBezTo>
                  <a:pt x="140769" y="1376628"/>
                  <a:pt x="144100" y="1376628"/>
                  <a:pt x="147432" y="1369812"/>
                </a:cubicBezTo>
                <a:close/>
                <a:moveTo>
                  <a:pt x="152420" y="1369148"/>
                </a:moveTo>
                <a:lnTo>
                  <a:pt x="152374" y="1369444"/>
                </a:lnTo>
                <a:lnTo>
                  <a:pt x="152425" y="1369365"/>
                </a:lnTo>
                <a:close/>
                <a:moveTo>
                  <a:pt x="2548806" y="1366859"/>
                </a:moveTo>
                <a:cubicBezTo>
                  <a:pt x="2548806" y="1376855"/>
                  <a:pt x="2545473" y="1373522"/>
                  <a:pt x="2542141" y="1376855"/>
                </a:cubicBezTo>
                <a:cubicBezTo>
                  <a:pt x="2545473" y="1383518"/>
                  <a:pt x="2548806" y="1376855"/>
                  <a:pt x="2548806" y="1386850"/>
                </a:cubicBezTo>
                <a:cubicBezTo>
                  <a:pt x="2542141" y="1383518"/>
                  <a:pt x="2542141" y="1376855"/>
                  <a:pt x="2538810" y="1376855"/>
                </a:cubicBezTo>
                <a:cubicBezTo>
                  <a:pt x="2538810" y="1376855"/>
                  <a:pt x="2538810" y="1373522"/>
                  <a:pt x="2538810" y="1373522"/>
                </a:cubicBezTo>
                <a:cubicBezTo>
                  <a:pt x="2542141" y="1370192"/>
                  <a:pt x="2542141" y="1373522"/>
                  <a:pt x="2548806" y="1366859"/>
                </a:cubicBezTo>
                <a:close/>
                <a:moveTo>
                  <a:pt x="7498" y="1366859"/>
                </a:moveTo>
                <a:cubicBezTo>
                  <a:pt x="3748" y="1380187"/>
                  <a:pt x="0" y="1396845"/>
                  <a:pt x="0" y="1370192"/>
                </a:cubicBezTo>
                <a:cubicBezTo>
                  <a:pt x="3748" y="1373522"/>
                  <a:pt x="3748" y="1366859"/>
                  <a:pt x="7498" y="1366859"/>
                </a:cubicBezTo>
                <a:close/>
                <a:moveTo>
                  <a:pt x="144100" y="1362996"/>
                </a:moveTo>
                <a:lnTo>
                  <a:pt x="143376" y="1365219"/>
                </a:lnTo>
                <a:lnTo>
                  <a:pt x="143835" y="1365035"/>
                </a:lnTo>
                <a:lnTo>
                  <a:pt x="144613" y="1364045"/>
                </a:lnTo>
                <a:close/>
                <a:moveTo>
                  <a:pt x="160760" y="1361862"/>
                </a:moveTo>
                <a:cubicBezTo>
                  <a:pt x="167423" y="1365194"/>
                  <a:pt x="160760" y="1385184"/>
                  <a:pt x="164090" y="1391848"/>
                </a:cubicBezTo>
                <a:cubicBezTo>
                  <a:pt x="160760" y="1391848"/>
                  <a:pt x="160760" y="1385184"/>
                  <a:pt x="157427" y="1381852"/>
                </a:cubicBezTo>
                <a:cubicBezTo>
                  <a:pt x="160760" y="1381852"/>
                  <a:pt x="164090" y="1375189"/>
                  <a:pt x="160760" y="1371857"/>
                </a:cubicBezTo>
                <a:cubicBezTo>
                  <a:pt x="160760" y="1368525"/>
                  <a:pt x="160760" y="1365194"/>
                  <a:pt x="160760" y="1361862"/>
                </a:cubicBezTo>
                <a:close/>
                <a:moveTo>
                  <a:pt x="69967" y="1361862"/>
                </a:moveTo>
                <a:cubicBezTo>
                  <a:pt x="74965" y="1361862"/>
                  <a:pt x="74965" y="1365609"/>
                  <a:pt x="74965" y="1365609"/>
                </a:cubicBezTo>
                <a:cubicBezTo>
                  <a:pt x="74965" y="1373107"/>
                  <a:pt x="69967" y="1376855"/>
                  <a:pt x="69967" y="1373107"/>
                </a:cubicBezTo>
                <a:cubicBezTo>
                  <a:pt x="69967" y="1369357"/>
                  <a:pt x="69967" y="1369357"/>
                  <a:pt x="69967" y="1361862"/>
                </a:cubicBezTo>
                <a:close/>
                <a:moveTo>
                  <a:pt x="2528815" y="1356864"/>
                </a:moveTo>
                <a:cubicBezTo>
                  <a:pt x="2531315" y="1359863"/>
                  <a:pt x="2531315" y="1362861"/>
                  <a:pt x="2531315" y="1368858"/>
                </a:cubicBezTo>
                <a:cubicBezTo>
                  <a:pt x="2528815" y="1371857"/>
                  <a:pt x="2528815" y="1368858"/>
                  <a:pt x="2528815" y="1359863"/>
                </a:cubicBezTo>
                <a:cubicBezTo>
                  <a:pt x="2528815" y="1359863"/>
                  <a:pt x="2528815" y="1359863"/>
                  <a:pt x="2528815" y="1356864"/>
                </a:cubicBezTo>
                <a:close/>
                <a:moveTo>
                  <a:pt x="141129" y="1346329"/>
                </a:moveTo>
                <a:lnTo>
                  <a:pt x="134989" y="1355757"/>
                </a:lnTo>
                <a:lnTo>
                  <a:pt x="134989" y="1357217"/>
                </a:lnTo>
                <a:lnTo>
                  <a:pt x="135181" y="1361869"/>
                </a:lnTo>
                <a:lnTo>
                  <a:pt x="134989" y="1362529"/>
                </a:lnTo>
                <a:lnTo>
                  <a:pt x="134989" y="1379376"/>
                </a:lnTo>
                <a:cubicBezTo>
                  <a:pt x="138359" y="1382749"/>
                  <a:pt x="138359" y="1372628"/>
                  <a:pt x="138359" y="1365879"/>
                </a:cubicBezTo>
                <a:lnTo>
                  <a:pt x="138367" y="1365852"/>
                </a:lnTo>
                <a:lnTo>
                  <a:pt x="137437" y="1362996"/>
                </a:lnTo>
                <a:lnTo>
                  <a:pt x="139245" y="1362996"/>
                </a:lnTo>
                <a:lnTo>
                  <a:pt x="141729" y="1354914"/>
                </a:lnTo>
                <a:lnTo>
                  <a:pt x="143215" y="1352310"/>
                </a:lnTo>
                <a:lnTo>
                  <a:pt x="144100" y="1349367"/>
                </a:lnTo>
                <a:close/>
                <a:moveTo>
                  <a:pt x="147293" y="1345184"/>
                </a:moveTo>
                <a:lnTo>
                  <a:pt x="145767" y="1352350"/>
                </a:lnTo>
                <a:lnTo>
                  <a:pt x="147643" y="1360185"/>
                </a:lnTo>
                <a:lnTo>
                  <a:pt x="148469" y="1359131"/>
                </a:lnTo>
                <a:lnTo>
                  <a:pt x="147777" y="1360747"/>
                </a:lnTo>
                <a:lnTo>
                  <a:pt x="150552" y="1372335"/>
                </a:lnTo>
                <a:lnTo>
                  <a:pt x="150956" y="1371695"/>
                </a:lnTo>
                <a:lnTo>
                  <a:pt x="152233" y="1361575"/>
                </a:lnTo>
                <a:lnTo>
                  <a:pt x="151839" y="1345635"/>
                </a:lnTo>
                <a:cubicBezTo>
                  <a:pt x="151839" y="1342260"/>
                  <a:pt x="148469" y="1349008"/>
                  <a:pt x="148469" y="1349008"/>
                </a:cubicBezTo>
                <a:close/>
                <a:moveTo>
                  <a:pt x="2529480" y="1341153"/>
                </a:moveTo>
                <a:lnTo>
                  <a:pt x="2529363" y="1341849"/>
                </a:lnTo>
                <a:cubicBezTo>
                  <a:pt x="2529035" y="1343485"/>
                  <a:pt x="2528817" y="1344162"/>
                  <a:pt x="2528817" y="1343259"/>
                </a:cubicBezTo>
                <a:close/>
                <a:moveTo>
                  <a:pt x="2679996" y="1331874"/>
                </a:moveTo>
                <a:cubicBezTo>
                  <a:pt x="2679996" y="1341965"/>
                  <a:pt x="2679996" y="1355421"/>
                  <a:pt x="2679996" y="1365512"/>
                </a:cubicBezTo>
                <a:cubicBezTo>
                  <a:pt x="2679996" y="1378967"/>
                  <a:pt x="2679996" y="1389060"/>
                  <a:pt x="2683744" y="1399151"/>
                </a:cubicBezTo>
                <a:cubicBezTo>
                  <a:pt x="2683744" y="1402515"/>
                  <a:pt x="2679996" y="1399151"/>
                  <a:pt x="2679996" y="1399151"/>
                </a:cubicBezTo>
                <a:cubicBezTo>
                  <a:pt x="2679996" y="1409242"/>
                  <a:pt x="2683744" y="1402515"/>
                  <a:pt x="2683744" y="1412606"/>
                </a:cubicBezTo>
                <a:cubicBezTo>
                  <a:pt x="2679996" y="1412606"/>
                  <a:pt x="2679996" y="1415970"/>
                  <a:pt x="2679996" y="1419334"/>
                </a:cubicBezTo>
                <a:cubicBezTo>
                  <a:pt x="2676247" y="1415970"/>
                  <a:pt x="2676247" y="1395787"/>
                  <a:pt x="2676247" y="1385694"/>
                </a:cubicBezTo>
                <a:cubicBezTo>
                  <a:pt x="2679996" y="1368876"/>
                  <a:pt x="2679996" y="1345329"/>
                  <a:pt x="2679996" y="1331874"/>
                </a:cubicBezTo>
                <a:close/>
                <a:moveTo>
                  <a:pt x="145099" y="1328847"/>
                </a:moveTo>
                <a:lnTo>
                  <a:pt x="145077" y="1328866"/>
                </a:lnTo>
                <a:lnTo>
                  <a:pt x="141909" y="1343318"/>
                </a:lnTo>
                <a:lnTo>
                  <a:pt x="145099" y="1335921"/>
                </a:lnTo>
                <a:close/>
                <a:moveTo>
                  <a:pt x="165320" y="1328764"/>
                </a:moveTo>
                <a:cubicBezTo>
                  <a:pt x="161950" y="1335512"/>
                  <a:pt x="165320" y="1335512"/>
                  <a:pt x="165320" y="1335512"/>
                </a:cubicBezTo>
                <a:cubicBezTo>
                  <a:pt x="165320" y="1342260"/>
                  <a:pt x="161950" y="1345635"/>
                  <a:pt x="165320" y="1352383"/>
                </a:cubicBezTo>
                <a:cubicBezTo>
                  <a:pt x="165320" y="1352383"/>
                  <a:pt x="155209" y="1352383"/>
                  <a:pt x="155209" y="1355757"/>
                </a:cubicBezTo>
                <a:cubicBezTo>
                  <a:pt x="151839" y="1365879"/>
                  <a:pt x="158579" y="1396247"/>
                  <a:pt x="158579" y="1406370"/>
                </a:cubicBezTo>
                <a:cubicBezTo>
                  <a:pt x="156895" y="1399622"/>
                  <a:pt x="154367" y="1390343"/>
                  <a:pt x="152681" y="1379798"/>
                </a:cubicBezTo>
                <a:lnTo>
                  <a:pt x="152425" y="1369378"/>
                </a:lnTo>
                <a:lnTo>
                  <a:pt x="152285" y="1370031"/>
                </a:lnTo>
                <a:lnTo>
                  <a:pt x="150764" y="1380034"/>
                </a:lnTo>
                <a:lnTo>
                  <a:pt x="150141" y="1380034"/>
                </a:lnTo>
                <a:lnTo>
                  <a:pt x="148680" y="1386850"/>
                </a:lnTo>
                <a:lnTo>
                  <a:pt x="148046" y="1380034"/>
                </a:lnTo>
                <a:lnTo>
                  <a:pt x="147432" y="1380034"/>
                </a:lnTo>
                <a:lnTo>
                  <a:pt x="147432" y="1369812"/>
                </a:lnTo>
                <a:lnTo>
                  <a:pt x="145548" y="1365957"/>
                </a:lnTo>
                <a:lnTo>
                  <a:pt x="138359" y="1382749"/>
                </a:lnTo>
                <a:cubicBezTo>
                  <a:pt x="138359" y="1389499"/>
                  <a:pt x="138359" y="1389499"/>
                  <a:pt x="138359" y="1399622"/>
                </a:cubicBezTo>
                <a:cubicBezTo>
                  <a:pt x="138359" y="1392872"/>
                  <a:pt x="134989" y="1396247"/>
                  <a:pt x="134989" y="1406370"/>
                </a:cubicBezTo>
                <a:cubicBezTo>
                  <a:pt x="134989" y="1399622"/>
                  <a:pt x="131619" y="1406370"/>
                  <a:pt x="131619" y="1399622"/>
                </a:cubicBezTo>
                <a:lnTo>
                  <a:pt x="128436" y="1406348"/>
                </a:lnTo>
                <a:lnTo>
                  <a:pt x="128436" y="1442800"/>
                </a:lnTo>
                <a:cubicBezTo>
                  <a:pt x="128436" y="1459661"/>
                  <a:pt x="131808" y="1476521"/>
                  <a:pt x="135181" y="1496754"/>
                </a:cubicBezTo>
                <a:cubicBezTo>
                  <a:pt x="136867" y="1488323"/>
                  <a:pt x="135181" y="1475677"/>
                  <a:pt x="134337" y="1464297"/>
                </a:cubicBezTo>
                <a:lnTo>
                  <a:pt x="138335" y="1440710"/>
                </a:lnTo>
                <a:lnTo>
                  <a:pt x="137437" y="1440574"/>
                </a:lnTo>
                <a:lnTo>
                  <a:pt x="138428" y="1440160"/>
                </a:lnTo>
                <a:lnTo>
                  <a:pt x="138553" y="1439428"/>
                </a:lnTo>
                <a:cubicBezTo>
                  <a:pt x="141926" y="1429312"/>
                  <a:pt x="135181" y="1436055"/>
                  <a:pt x="135181" y="1432683"/>
                </a:cubicBezTo>
                <a:cubicBezTo>
                  <a:pt x="135181" y="1429312"/>
                  <a:pt x="138553" y="1425940"/>
                  <a:pt x="141926" y="1422567"/>
                </a:cubicBezTo>
                <a:lnTo>
                  <a:pt x="141926" y="1429312"/>
                </a:lnTo>
                <a:lnTo>
                  <a:pt x="141926" y="1438704"/>
                </a:lnTo>
                <a:lnTo>
                  <a:pt x="144934" y="1437450"/>
                </a:lnTo>
                <a:cubicBezTo>
                  <a:pt x="144934" y="1442136"/>
                  <a:pt x="143997" y="1442136"/>
                  <a:pt x="142590" y="1441355"/>
                </a:cubicBezTo>
                <a:lnTo>
                  <a:pt x="141926" y="1441254"/>
                </a:lnTo>
                <a:lnTo>
                  <a:pt x="141926" y="1459661"/>
                </a:lnTo>
                <a:cubicBezTo>
                  <a:pt x="141926" y="1449545"/>
                  <a:pt x="145297" y="1446172"/>
                  <a:pt x="145297" y="1459661"/>
                </a:cubicBezTo>
                <a:cubicBezTo>
                  <a:pt x="152042" y="1452916"/>
                  <a:pt x="141926" y="1412450"/>
                  <a:pt x="152042" y="1415824"/>
                </a:cubicBezTo>
                <a:cubicBezTo>
                  <a:pt x="152042" y="1419195"/>
                  <a:pt x="152042" y="1419195"/>
                  <a:pt x="155416" y="1419195"/>
                </a:cubicBezTo>
                <a:cubicBezTo>
                  <a:pt x="148671" y="1422567"/>
                  <a:pt x="155416" y="1446172"/>
                  <a:pt x="152042" y="1446172"/>
                </a:cubicBezTo>
                <a:cubicBezTo>
                  <a:pt x="155416" y="1452916"/>
                  <a:pt x="152042" y="1463033"/>
                  <a:pt x="155416" y="1466405"/>
                </a:cubicBezTo>
                <a:lnTo>
                  <a:pt x="155368" y="1466866"/>
                </a:lnTo>
                <a:lnTo>
                  <a:pt x="156840" y="1464656"/>
                </a:lnTo>
                <a:lnTo>
                  <a:pt x="156725" y="1464313"/>
                </a:lnTo>
                <a:cubicBezTo>
                  <a:pt x="155553" y="1457650"/>
                  <a:pt x="155553" y="1450985"/>
                  <a:pt x="158677" y="1449320"/>
                </a:cubicBezTo>
                <a:lnTo>
                  <a:pt x="159930" y="1460016"/>
                </a:lnTo>
                <a:lnTo>
                  <a:pt x="161950" y="1456982"/>
                </a:lnTo>
                <a:cubicBezTo>
                  <a:pt x="161950" y="1450234"/>
                  <a:pt x="158579" y="1443486"/>
                  <a:pt x="155209" y="1446859"/>
                </a:cubicBezTo>
                <a:lnTo>
                  <a:pt x="155351" y="1443159"/>
                </a:lnTo>
                <a:lnTo>
                  <a:pt x="154928" y="1444324"/>
                </a:lnTo>
                <a:cubicBezTo>
                  <a:pt x="152430" y="1437451"/>
                  <a:pt x="157427" y="1437451"/>
                  <a:pt x="157427" y="1427143"/>
                </a:cubicBezTo>
                <a:lnTo>
                  <a:pt x="157427" y="1427144"/>
                </a:lnTo>
                <a:lnTo>
                  <a:pt x="157427" y="1432296"/>
                </a:lnTo>
                <a:lnTo>
                  <a:pt x="158579" y="1429989"/>
                </a:lnTo>
                <a:lnTo>
                  <a:pt x="157427" y="1434989"/>
                </a:lnTo>
                <a:lnTo>
                  <a:pt x="157427" y="1436176"/>
                </a:lnTo>
                <a:lnTo>
                  <a:pt x="158579" y="1443486"/>
                </a:lnTo>
                <a:cubicBezTo>
                  <a:pt x="161950" y="1446859"/>
                  <a:pt x="161950" y="1426614"/>
                  <a:pt x="158579" y="1423241"/>
                </a:cubicBezTo>
                <a:cubicBezTo>
                  <a:pt x="158579" y="1423241"/>
                  <a:pt x="161950" y="1419866"/>
                  <a:pt x="161950" y="1433363"/>
                </a:cubicBezTo>
                <a:cubicBezTo>
                  <a:pt x="168690" y="1416493"/>
                  <a:pt x="161950" y="1386124"/>
                  <a:pt x="172061" y="1379376"/>
                </a:cubicBezTo>
                <a:cubicBezTo>
                  <a:pt x="168690" y="1369253"/>
                  <a:pt x="172061" y="1369253"/>
                  <a:pt x="168690" y="1362505"/>
                </a:cubicBezTo>
                <a:lnTo>
                  <a:pt x="168690" y="1328764"/>
                </a:lnTo>
                <a:cubicBezTo>
                  <a:pt x="168690" y="1328764"/>
                  <a:pt x="168690" y="1328764"/>
                  <a:pt x="165320" y="1328764"/>
                </a:cubicBezTo>
                <a:close/>
                <a:moveTo>
                  <a:pt x="2580172" y="1321403"/>
                </a:moveTo>
                <a:cubicBezTo>
                  <a:pt x="2583545" y="1318032"/>
                  <a:pt x="2583545" y="1328148"/>
                  <a:pt x="2583545" y="1334892"/>
                </a:cubicBezTo>
                <a:cubicBezTo>
                  <a:pt x="2583545" y="1331520"/>
                  <a:pt x="2586917" y="1334892"/>
                  <a:pt x="2586917" y="1324777"/>
                </a:cubicBezTo>
                <a:cubicBezTo>
                  <a:pt x="2593662" y="1334892"/>
                  <a:pt x="2597035" y="1334892"/>
                  <a:pt x="2603780" y="1324777"/>
                </a:cubicBezTo>
                <a:cubicBezTo>
                  <a:pt x="2603780" y="1331520"/>
                  <a:pt x="2600407" y="1334892"/>
                  <a:pt x="2597035" y="1341636"/>
                </a:cubicBezTo>
                <a:cubicBezTo>
                  <a:pt x="2597035" y="1355125"/>
                  <a:pt x="2600407" y="1345008"/>
                  <a:pt x="2603780" y="1341636"/>
                </a:cubicBezTo>
                <a:cubicBezTo>
                  <a:pt x="2603780" y="1351753"/>
                  <a:pt x="2600407" y="1358498"/>
                  <a:pt x="2600407" y="1365241"/>
                </a:cubicBezTo>
                <a:cubicBezTo>
                  <a:pt x="2597035" y="1368613"/>
                  <a:pt x="2600407" y="1351753"/>
                  <a:pt x="2597035" y="1348381"/>
                </a:cubicBezTo>
                <a:cubicBezTo>
                  <a:pt x="2597035" y="1351753"/>
                  <a:pt x="2597035" y="1355125"/>
                  <a:pt x="2593662" y="1355125"/>
                </a:cubicBezTo>
                <a:cubicBezTo>
                  <a:pt x="2593662" y="1365241"/>
                  <a:pt x="2597035" y="1365241"/>
                  <a:pt x="2600407" y="1371986"/>
                </a:cubicBezTo>
                <a:cubicBezTo>
                  <a:pt x="2597035" y="1378729"/>
                  <a:pt x="2597035" y="1368613"/>
                  <a:pt x="2593662" y="1371986"/>
                </a:cubicBezTo>
                <a:cubicBezTo>
                  <a:pt x="2590290" y="1382102"/>
                  <a:pt x="2593662" y="1375358"/>
                  <a:pt x="2593662" y="1385474"/>
                </a:cubicBezTo>
                <a:cubicBezTo>
                  <a:pt x="2590290" y="1385474"/>
                  <a:pt x="2590290" y="1388846"/>
                  <a:pt x="2586917" y="1395591"/>
                </a:cubicBezTo>
                <a:cubicBezTo>
                  <a:pt x="2583545" y="1398962"/>
                  <a:pt x="2583545" y="1409079"/>
                  <a:pt x="2580172" y="1415824"/>
                </a:cubicBezTo>
                <a:cubicBezTo>
                  <a:pt x="2580172" y="1412450"/>
                  <a:pt x="2580172" y="1402334"/>
                  <a:pt x="2576800" y="1405707"/>
                </a:cubicBezTo>
                <a:cubicBezTo>
                  <a:pt x="2573427" y="1409079"/>
                  <a:pt x="2573427" y="1419195"/>
                  <a:pt x="2570055" y="1425940"/>
                </a:cubicBezTo>
                <a:cubicBezTo>
                  <a:pt x="2568370" y="1425940"/>
                  <a:pt x="2568370" y="1423411"/>
                  <a:pt x="2568370" y="1420460"/>
                </a:cubicBezTo>
                <a:lnTo>
                  <a:pt x="2567119" y="1414515"/>
                </a:lnTo>
                <a:lnTo>
                  <a:pt x="2568166" y="1411372"/>
                </a:lnTo>
                <a:lnTo>
                  <a:pt x="2571320" y="1409079"/>
                </a:lnTo>
                <a:cubicBezTo>
                  <a:pt x="2572584" y="1406550"/>
                  <a:pt x="2573427" y="1402335"/>
                  <a:pt x="2573427" y="1395591"/>
                </a:cubicBezTo>
                <a:lnTo>
                  <a:pt x="2568166" y="1411372"/>
                </a:lnTo>
                <a:lnTo>
                  <a:pt x="2566684" y="1412450"/>
                </a:lnTo>
                <a:lnTo>
                  <a:pt x="2567119" y="1414515"/>
                </a:lnTo>
                <a:lnTo>
                  <a:pt x="2566261" y="1417087"/>
                </a:lnTo>
                <a:cubicBezTo>
                  <a:pt x="2563311" y="1423410"/>
                  <a:pt x="2559938" y="1429311"/>
                  <a:pt x="2556566" y="1436055"/>
                </a:cubicBezTo>
                <a:cubicBezTo>
                  <a:pt x="2554880" y="1434369"/>
                  <a:pt x="2554036" y="1430154"/>
                  <a:pt x="2553614" y="1424253"/>
                </a:cubicBezTo>
                <a:lnTo>
                  <a:pt x="2553569" y="1421830"/>
                </a:lnTo>
                <a:lnTo>
                  <a:pt x="2551305" y="1420897"/>
                </a:lnTo>
                <a:lnTo>
                  <a:pt x="2553444" y="1415380"/>
                </a:lnTo>
                <a:lnTo>
                  <a:pt x="2553194" y="1402334"/>
                </a:lnTo>
                <a:cubicBezTo>
                  <a:pt x="2553194" y="1398962"/>
                  <a:pt x="2553194" y="1402334"/>
                  <a:pt x="2553194" y="1398962"/>
                </a:cubicBezTo>
                <a:cubicBezTo>
                  <a:pt x="2559939" y="1382102"/>
                  <a:pt x="2553194" y="1388846"/>
                  <a:pt x="2549821" y="1375358"/>
                </a:cubicBezTo>
                <a:cubicBezTo>
                  <a:pt x="2549821" y="1375358"/>
                  <a:pt x="2559939" y="1365241"/>
                  <a:pt x="2556566" y="1378729"/>
                </a:cubicBezTo>
                <a:cubicBezTo>
                  <a:pt x="2559939" y="1368613"/>
                  <a:pt x="2559939" y="1348381"/>
                  <a:pt x="2556566" y="1338265"/>
                </a:cubicBezTo>
                <a:cubicBezTo>
                  <a:pt x="2563311" y="1338265"/>
                  <a:pt x="2563311" y="1331520"/>
                  <a:pt x="2563311" y="1324777"/>
                </a:cubicBezTo>
                <a:cubicBezTo>
                  <a:pt x="2563311" y="1334892"/>
                  <a:pt x="2563311" y="1334892"/>
                  <a:pt x="2563311" y="1345008"/>
                </a:cubicBezTo>
                <a:cubicBezTo>
                  <a:pt x="2563311" y="1345008"/>
                  <a:pt x="2563311" y="1345008"/>
                  <a:pt x="2559939" y="1345008"/>
                </a:cubicBezTo>
                <a:cubicBezTo>
                  <a:pt x="2559939" y="1361869"/>
                  <a:pt x="2563311" y="1358498"/>
                  <a:pt x="2559939" y="1371986"/>
                </a:cubicBezTo>
                <a:cubicBezTo>
                  <a:pt x="2563311" y="1365241"/>
                  <a:pt x="2566684" y="1348381"/>
                  <a:pt x="2566684" y="1328148"/>
                </a:cubicBezTo>
                <a:cubicBezTo>
                  <a:pt x="2566684" y="1328148"/>
                  <a:pt x="2566684" y="1328148"/>
                  <a:pt x="2566684" y="1324777"/>
                </a:cubicBezTo>
                <a:cubicBezTo>
                  <a:pt x="2566684" y="1324777"/>
                  <a:pt x="2566684" y="1324777"/>
                  <a:pt x="2570055" y="1324777"/>
                </a:cubicBezTo>
                <a:cubicBezTo>
                  <a:pt x="2570055" y="1331520"/>
                  <a:pt x="2570055" y="1331520"/>
                  <a:pt x="2570055" y="1334892"/>
                </a:cubicBezTo>
                <a:cubicBezTo>
                  <a:pt x="2570055" y="1334892"/>
                  <a:pt x="2570055" y="1328148"/>
                  <a:pt x="2573427" y="1324777"/>
                </a:cubicBezTo>
                <a:cubicBezTo>
                  <a:pt x="2573427" y="1328148"/>
                  <a:pt x="2573427" y="1328148"/>
                  <a:pt x="2576800" y="1334892"/>
                </a:cubicBezTo>
                <a:cubicBezTo>
                  <a:pt x="2573427" y="1341636"/>
                  <a:pt x="2573427" y="1348381"/>
                  <a:pt x="2573427" y="1361869"/>
                </a:cubicBezTo>
                <a:cubicBezTo>
                  <a:pt x="2570055" y="1361869"/>
                  <a:pt x="2570055" y="1348381"/>
                  <a:pt x="2570055" y="1345008"/>
                </a:cubicBezTo>
                <a:cubicBezTo>
                  <a:pt x="2566684" y="1355125"/>
                  <a:pt x="2570055" y="1368613"/>
                  <a:pt x="2570055" y="1378729"/>
                </a:cubicBezTo>
                <a:cubicBezTo>
                  <a:pt x="2570055" y="1378729"/>
                  <a:pt x="2570055" y="1378729"/>
                  <a:pt x="2573427" y="1378729"/>
                </a:cubicBezTo>
                <a:cubicBezTo>
                  <a:pt x="2576800" y="1375358"/>
                  <a:pt x="2580172" y="1358498"/>
                  <a:pt x="2580172" y="1375358"/>
                </a:cubicBezTo>
                <a:cubicBezTo>
                  <a:pt x="2583545" y="1368613"/>
                  <a:pt x="2580172" y="1368613"/>
                  <a:pt x="2580172" y="1358498"/>
                </a:cubicBezTo>
                <a:cubicBezTo>
                  <a:pt x="2580172" y="1355125"/>
                  <a:pt x="2583545" y="1358498"/>
                  <a:pt x="2583545" y="1361869"/>
                </a:cubicBezTo>
                <a:cubicBezTo>
                  <a:pt x="2590290" y="1351753"/>
                  <a:pt x="2583545" y="1331520"/>
                  <a:pt x="2576800" y="1334892"/>
                </a:cubicBezTo>
                <a:cubicBezTo>
                  <a:pt x="2580172" y="1328148"/>
                  <a:pt x="2580172" y="1331520"/>
                  <a:pt x="2580172" y="1321403"/>
                </a:cubicBezTo>
                <a:close/>
                <a:moveTo>
                  <a:pt x="2539312" y="1314383"/>
                </a:moveTo>
                <a:cubicBezTo>
                  <a:pt x="2542810" y="1314383"/>
                  <a:pt x="2539312" y="1317992"/>
                  <a:pt x="2539312" y="1321602"/>
                </a:cubicBezTo>
                <a:cubicBezTo>
                  <a:pt x="2542810" y="1325211"/>
                  <a:pt x="2542810" y="1325211"/>
                  <a:pt x="2546309" y="1325211"/>
                </a:cubicBezTo>
                <a:cubicBezTo>
                  <a:pt x="2542810" y="1336041"/>
                  <a:pt x="2542810" y="1343259"/>
                  <a:pt x="2539312" y="1346869"/>
                </a:cubicBezTo>
                <a:cubicBezTo>
                  <a:pt x="2539312" y="1328820"/>
                  <a:pt x="2535813" y="1343259"/>
                  <a:pt x="2539312" y="1332430"/>
                </a:cubicBezTo>
                <a:cubicBezTo>
                  <a:pt x="2534064" y="1337845"/>
                  <a:pt x="2532752" y="1333107"/>
                  <a:pt x="2530948" y="1336491"/>
                </a:cubicBezTo>
                <a:lnTo>
                  <a:pt x="2529480" y="1341153"/>
                </a:lnTo>
                <a:lnTo>
                  <a:pt x="2530566" y="1334686"/>
                </a:lnTo>
                <a:cubicBezTo>
                  <a:pt x="2531440" y="1328821"/>
                  <a:pt x="2532314" y="1321602"/>
                  <a:pt x="2532314" y="1317992"/>
                </a:cubicBezTo>
                <a:cubicBezTo>
                  <a:pt x="2535813" y="1332430"/>
                  <a:pt x="2539312" y="1325211"/>
                  <a:pt x="2539312" y="1314383"/>
                </a:cubicBezTo>
                <a:close/>
                <a:moveTo>
                  <a:pt x="2756990" y="1299640"/>
                </a:moveTo>
                <a:cubicBezTo>
                  <a:pt x="2758396" y="1299640"/>
                  <a:pt x="2759334" y="1303138"/>
                  <a:pt x="2757459" y="1311885"/>
                </a:cubicBezTo>
                <a:cubicBezTo>
                  <a:pt x="2753710" y="1311885"/>
                  <a:pt x="2753710" y="1308386"/>
                  <a:pt x="2753710" y="1308386"/>
                </a:cubicBezTo>
                <a:cubicBezTo>
                  <a:pt x="2753710" y="1303138"/>
                  <a:pt x="2755584" y="1299640"/>
                  <a:pt x="2756990" y="1299640"/>
                </a:cubicBezTo>
                <a:close/>
                <a:moveTo>
                  <a:pt x="2761207" y="1299390"/>
                </a:moveTo>
                <a:cubicBezTo>
                  <a:pt x="2761207" y="1299390"/>
                  <a:pt x="2763706" y="1299390"/>
                  <a:pt x="2763706" y="1304388"/>
                </a:cubicBezTo>
                <a:cubicBezTo>
                  <a:pt x="2761207" y="1304388"/>
                  <a:pt x="2761207" y="1304388"/>
                  <a:pt x="2761207" y="1304388"/>
                </a:cubicBezTo>
                <a:cubicBezTo>
                  <a:pt x="2761207" y="1304388"/>
                  <a:pt x="2761207" y="1301888"/>
                  <a:pt x="2761207" y="1299390"/>
                </a:cubicBezTo>
                <a:close/>
                <a:moveTo>
                  <a:pt x="87806" y="1282650"/>
                </a:moveTo>
                <a:lnTo>
                  <a:pt x="87806" y="1298395"/>
                </a:lnTo>
                <a:cubicBezTo>
                  <a:pt x="87806" y="1298395"/>
                  <a:pt x="87806" y="1298395"/>
                  <a:pt x="84436" y="1298395"/>
                </a:cubicBezTo>
                <a:close/>
                <a:moveTo>
                  <a:pt x="2778699" y="1281898"/>
                </a:moveTo>
                <a:cubicBezTo>
                  <a:pt x="2786195" y="1281898"/>
                  <a:pt x="2778699" y="1288323"/>
                  <a:pt x="2778699" y="1297962"/>
                </a:cubicBezTo>
                <a:cubicBezTo>
                  <a:pt x="2778699" y="1297962"/>
                  <a:pt x="2771202" y="1304388"/>
                  <a:pt x="2774950" y="1294748"/>
                </a:cubicBezTo>
                <a:cubicBezTo>
                  <a:pt x="2778699" y="1291536"/>
                  <a:pt x="2778699" y="1291536"/>
                  <a:pt x="2778699" y="1291536"/>
                </a:cubicBezTo>
                <a:cubicBezTo>
                  <a:pt x="2778699" y="1291536"/>
                  <a:pt x="2778699" y="1281898"/>
                  <a:pt x="2778699" y="1281898"/>
                </a:cubicBezTo>
                <a:close/>
                <a:moveTo>
                  <a:pt x="87806" y="1279275"/>
                </a:moveTo>
                <a:lnTo>
                  <a:pt x="88227" y="1280681"/>
                </a:lnTo>
                <a:lnTo>
                  <a:pt x="87806" y="1282650"/>
                </a:lnTo>
                <a:close/>
                <a:moveTo>
                  <a:pt x="12495" y="1266906"/>
                </a:moveTo>
                <a:cubicBezTo>
                  <a:pt x="12495" y="1266906"/>
                  <a:pt x="12495" y="1270405"/>
                  <a:pt x="12495" y="1277402"/>
                </a:cubicBezTo>
                <a:cubicBezTo>
                  <a:pt x="9996" y="1273903"/>
                  <a:pt x="12495" y="1284399"/>
                  <a:pt x="9996" y="1284399"/>
                </a:cubicBezTo>
                <a:cubicBezTo>
                  <a:pt x="9996" y="1270405"/>
                  <a:pt x="12495" y="1277402"/>
                  <a:pt x="12495" y="1266906"/>
                </a:cubicBezTo>
                <a:close/>
                <a:moveTo>
                  <a:pt x="2565121" y="1259770"/>
                </a:moveTo>
                <a:lnTo>
                  <a:pt x="2565465" y="1266906"/>
                </a:lnTo>
                <a:cubicBezTo>
                  <a:pt x="2563799" y="1266906"/>
                  <a:pt x="2563799" y="1266157"/>
                  <a:pt x="2564216" y="1264657"/>
                </a:cubicBezTo>
                <a:close/>
                <a:moveTo>
                  <a:pt x="2565465" y="1257910"/>
                </a:moveTo>
                <a:lnTo>
                  <a:pt x="2565121" y="1259770"/>
                </a:lnTo>
                <a:lnTo>
                  <a:pt x="2565081" y="1258949"/>
                </a:lnTo>
                <a:close/>
                <a:moveTo>
                  <a:pt x="2562133" y="1251913"/>
                </a:moveTo>
                <a:cubicBezTo>
                  <a:pt x="2562133" y="1253412"/>
                  <a:pt x="2563800" y="1255661"/>
                  <a:pt x="2565048" y="1258285"/>
                </a:cubicBezTo>
                <a:lnTo>
                  <a:pt x="2565081" y="1258949"/>
                </a:lnTo>
                <a:lnTo>
                  <a:pt x="2562133" y="1266906"/>
                </a:lnTo>
                <a:cubicBezTo>
                  <a:pt x="2558802" y="1263908"/>
                  <a:pt x="2562133" y="1257910"/>
                  <a:pt x="2562133" y="1251913"/>
                </a:cubicBezTo>
                <a:close/>
                <a:moveTo>
                  <a:pt x="99953" y="1246914"/>
                </a:moveTo>
                <a:cubicBezTo>
                  <a:pt x="103701" y="1250662"/>
                  <a:pt x="107451" y="1246914"/>
                  <a:pt x="107451" y="1261907"/>
                </a:cubicBezTo>
                <a:cubicBezTo>
                  <a:pt x="103701" y="1261907"/>
                  <a:pt x="99953" y="1254410"/>
                  <a:pt x="99953" y="1246914"/>
                </a:cubicBezTo>
                <a:close/>
                <a:moveTo>
                  <a:pt x="2556566" y="1230356"/>
                </a:moveTo>
                <a:lnTo>
                  <a:pt x="2556800" y="1230679"/>
                </a:lnTo>
                <a:lnTo>
                  <a:pt x="2556717" y="1231767"/>
                </a:lnTo>
                <a:close/>
                <a:moveTo>
                  <a:pt x="106950" y="1223591"/>
                </a:moveTo>
                <a:lnTo>
                  <a:pt x="106950" y="1230256"/>
                </a:lnTo>
                <a:cubicBezTo>
                  <a:pt x="106950" y="1236919"/>
                  <a:pt x="103451" y="1230256"/>
                  <a:pt x="106950" y="1223591"/>
                </a:cubicBezTo>
                <a:close/>
                <a:moveTo>
                  <a:pt x="2559939" y="1220240"/>
                </a:moveTo>
                <a:cubicBezTo>
                  <a:pt x="2563311" y="1223613"/>
                  <a:pt x="2563311" y="1223613"/>
                  <a:pt x="2570055" y="1220240"/>
                </a:cubicBezTo>
                <a:cubicBezTo>
                  <a:pt x="2566684" y="1223613"/>
                  <a:pt x="2566684" y="1233728"/>
                  <a:pt x="2566684" y="1237101"/>
                </a:cubicBezTo>
                <a:cubicBezTo>
                  <a:pt x="2563311" y="1237101"/>
                  <a:pt x="2563311" y="1226985"/>
                  <a:pt x="2563311" y="1226985"/>
                </a:cubicBezTo>
                <a:cubicBezTo>
                  <a:pt x="2561625" y="1230356"/>
                  <a:pt x="2560781" y="1233728"/>
                  <a:pt x="2559939" y="1234994"/>
                </a:cubicBezTo>
                <a:lnTo>
                  <a:pt x="2556800" y="1230679"/>
                </a:lnTo>
                <a:lnTo>
                  <a:pt x="2556988" y="1228249"/>
                </a:lnTo>
                <a:cubicBezTo>
                  <a:pt x="2558253" y="1226985"/>
                  <a:pt x="2559939" y="1225299"/>
                  <a:pt x="2559939" y="1220240"/>
                </a:cubicBezTo>
                <a:close/>
                <a:moveTo>
                  <a:pt x="27488" y="1194439"/>
                </a:moveTo>
                <a:cubicBezTo>
                  <a:pt x="27488" y="1201186"/>
                  <a:pt x="20491" y="1218054"/>
                  <a:pt x="23989" y="1211307"/>
                </a:cubicBezTo>
                <a:cubicBezTo>
                  <a:pt x="20491" y="1214680"/>
                  <a:pt x="23989" y="1231548"/>
                  <a:pt x="16992" y="1231548"/>
                </a:cubicBezTo>
                <a:cubicBezTo>
                  <a:pt x="16992" y="1241668"/>
                  <a:pt x="20491" y="1238294"/>
                  <a:pt x="16992" y="1248414"/>
                </a:cubicBezTo>
                <a:cubicBezTo>
                  <a:pt x="13493" y="1248414"/>
                  <a:pt x="16992" y="1261909"/>
                  <a:pt x="9996" y="1261909"/>
                </a:cubicBezTo>
                <a:cubicBezTo>
                  <a:pt x="16992" y="1241668"/>
                  <a:pt x="16992" y="1207934"/>
                  <a:pt x="27488" y="1194439"/>
                </a:cubicBezTo>
                <a:close/>
                <a:moveTo>
                  <a:pt x="124943" y="1159456"/>
                </a:moveTo>
                <a:cubicBezTo>
                  <a:pt x="124943" y="1159456"/>
                  <a:pt x="118280" y="1180446"/>
                  <a:pt x="124943" y="1173449"/>
                </a:cubicBezTo>
                <a:cubicBezTo>
                  <a:pt x="124943" y="1183944"/>
                  <a:pt x="118280" y="1183944"/>
                  <a:pt x="118280" y="1194439"/>
                </a:cubicBezTo>
                <a:cubicBezTo>
                  <a:pt x="114948" y="1190940"/>
                  <a:pt x="124943" y="1169950"/>
                  <a:pt x="121611" y="1166453"/>
                </a:cubicBezTo>
                <a:cubicBezTo>
                  <a:pt x="121611" y="1162953"/>
                  <a:pt x="121611" y="1162953"/>
                  <a:pt x="124943" y="1159456"/>
                </a:cubicBezTo>
                <a:close/>
                <a:moveTo>
                  <a:pt x="2525067" y="1144463"/>
                </a:moveTo>
                <a:cubicBezTo>
                  <a:pt x="2525067" y="1147586"/>
                  <a:pt x="2525067" y="1150710"/>
                  <a:pt x="2528817" y="1156958"/>
                </a:cubicBezTo>
                <a:cubicBezTo>
                  <a:pt x="2525067" y="1156958"/>
                  <a:pt x="2521319" y="1147586"/>
                  <a:pt x="2525067" y="1144463"/>
                </a:cubicBezTo>
                <a:close/>
                <a:moveTo>
                  <a:pt x="134939" y="1136967"/>
                </a:moveTo>
                <a:cubicBezTo>
                  <a:pt x="134939" y="1147189"/>
                  <a:pt x="128276" y="1167635"/>
                  <a:pt x="131606" y="1174450"/>
                </a:cubicBezTo>
                <a:cubicBezTo>
                  <a:pt x="124943" y="1174450"/>
                  <a:pt x="124943" y="1174450"/>
                  <a:pt x="124943" y="1174450"/>
                </a:cubicBezTo>
                <a:cubicBezTo>
                  <a:pt x="128276" y="1157413"/>
                  <a:pt x="131606" y="1150597"/>
                  <a:pt x="134939" y="1136967"/>
                </a:cubicBezTo>
                <a:close/>
                <a:moveTo>
                  <a:pt x="131189" y="1116975"/>
                </a:moveTo>
                <a:cubicBezTo>
                  <a:pt x="134939" y="1116975"/>
                  <a:pt x="134939" y="1116975"/>
                  <a:pt x="134939" y="1116975"/>
                </a:cubicBezTo>
                <a:cubicBezTo>
                  <a:pt x="131189" y="1136966"/>
                  <a:pt x="131189" y="1136966"/>
                  <a:pt x="131189" y="1136966"/>
                </a:cubicBezTo>
                <a:cubicBezTo>
                  <a:pt x="127441" y="1133633"/>
                  <a:pt x="131189" y="1123638"/>
                  <a:pt x="131189" y="1116975"/>
                </a:cubicBezTo>
                <a:close/>
                <a:moveTo>
                  <a:pt x="74967" y="1109479"/>
                </a:moveTo>
                <a:cubicBezTo>
                  <a:pt x="74967" y="1116219"/>
                  <a:pt x="64554" y="1133070"/>
                  <a:pt x="71496" y="1136438"/>
                </a:cubicBezTo>
                <a:cubicBezTo>
                  <a:pt x="68025" y="1146549"/>
                  <a:pt x="64554" y="1156659"/>
                  <a:pt x="61083" y="1166769"/>
                </a:cubicBezTo>
                <a:cubicBezTo>
                  <a:pt x="61083" y="1176879"/>
                  <a:pt x="57613" y="1186989"/>
                  <a:pt x="54143" y="1197100"/>
                </a:cubicBezTo>
                <a:cubicBezTo>
                  <a:pt x="50673" y="1217318"/>
                  <a:pt x="47202" y="1237539"/>
                  <a:pt x="43731" y="1257759"/>
                </a:cubicBezTo>
                <a:cubicBezTo>
                  <a:pt x="40260" y="1264498"/>
                  <a:pt x="43731" y="1264498"/>
                  <a:pt x="43731" y="1264498"/>
                </a:cubicBezTo>
                <a:cubicBezTo>
                  <a:pt x="40260" y="1271238"/>
                  <a:pt x="43731" y="1291458"/>
                  <a:pt x="36789" y="1294828"/>
                </a:cubicBezTo>
                <a:cubicBezTo>
                  <a:pt x="40260" y="1304939"/>
                  <a:pt x="36789" y="1315049"/>
                  <a:pt x="36789" y="1325158"/>
                </a:cubicBezTo>
                <a:cubicBezTo>
                  <a:pt x="33318" y="1335268"/>
                  <a:pt x="33318" y="1345378"/>
                  <a:pt x="29848" y="1355488"/>
                </a:cubicBezTo>
                <a:cubicBezTo>
                  <a:pt x="33318" y="1389187"/>
                  <a:pt x="26377" y="1419518"/>
                  <a:pt x="19437" y="1439737"/>
                </a:cubicBezTo>
                <a:cubicBezTo>
                  <a:pt x="22908" y="1439737"/>
                  <a:pt x="22908" y="1446477"/>
                  <a:pt x="22908" y="1449847"/>
                </a:cubicBezTo>
                <a:cubicBezTo>
                  <a:pt x="19437" y="1456587"/>
                  <a:pt x="19437" y="1459957"/>
                  <a:pt x="15966" y="1459957"/>
                </a:cubicBezTo>
                <a:cubicBezTo>
                  <a:pt x="15966" y="1463327"/>
                  <a:pt x="19437" y="1463327"/>
                  <a:pt x="19437" y="1470067"/>
                </a:cubicBezTo>
                <a:cubicBezTo>
                  <a:pt x="19437" y="1476808"/>
                  <a:pt x="15966" y="1466697"/>
                  <a:pt x="12495" y="1456587"/>
                </a:cubicBezTo>
                <a:cubicBezTo>
                  <a:pt x="19437" y="1456587"/>
                  <a:pt x="12495" y="1456587"/>
                  <a:pt x="12495" y="1449847"/>
                </a:cubicBezTo>
                <a:cubicBezTo>
                  <a:pt x="15966" y="1443107"/>
                  <a:pt x="15966" y="1449847"/>
                  <a:pt x="19437" y="1446477"/>
                </a:cubicBezTo>
                <a:cubicBezTo>
                  <a:pt x="15966" y="1446477"/>
                  <a:pt x="15966" y="1439737"/>
                  <a:pt x="15966" y="1436368"/>
                </a:cubicBezTo>
                <a:cubicBezTo>
                  <a:pt x="12495" y="1443107"/>
                  <a:pt x="12495" y="1432998"/>
                  <a:pt x="15966" y="1432998"/>
                </a:cubicBezTo>
                <a:cubicBezTo>
                  <a:pt x="15966" y="1432998"/>
                  <a:pt x="15966" y="1422888"/>
                  <a:pt x="12495" y="1422888"/>
                </a:cubicBezTo>
                <a:cubicBezTo>
                  <a:pt x="15966" y="1409408"/>
                  <a:pt x="15966" y="1395927"/>
                  <a:pt x="15966" y="1382447"/>
                </a:cubicBezTo>
                <a:cubicBezTo>
                  <a:pt x="15966" y="1368968"/>
                  <a:pt x="15966" y="1355488"/>
                  <a:pt x="19437" y="1345378"/>
                </a:cubicBezTo>
                <a:cubicBezTo>
                  <a:pt x="19437" y="1342008"/>
                  <a:pt x="19437" y="1331898"/>
                  <a:pt x="19437" y="1325158"/>
                </a:cubicBezTo>
                <a:cubicBezTo>
                  <a:pt x="19437" y="1318417"/>
                  <a:pt x="19437" y="1315049"/>
                  <a:pt x="22908" y="1315049"/>
                </a:cubicBezTo>
                <a:cubicBezTo>
                  <a:pt x="19437" y="1304939"/>
                  <a:pt x="29848" y="1284718"/>
                  <a:pt x="26377" y="1274608"/>
                </a:cubicBezTo>
                <a:cubicBezTo>
                  <a:pt x="26377" y="1271238"/>
                  <a:pt x="26377" y="1267868"/>
                  <a:pt x="29848" y="1267868"/>
                </a:cubicBezTo>
                <a:cubicBezTo>
                  <a:pt x="26377" y="1244279"/>
                  <a:pt x="33318" y="1224059"/>
                  <a:pt x="40260" y="1203838"/>
                </a:cubicBezTo>
                <a:cubicBezTo>
                  <a:pt x="50673" y="1183619"/>
                  <a:pt x="54143" y="1160029"/>
                  <a:pt x="57613" y="1136438"/>
                </a:cubicBezTo>
                <a:cubicBezTo>
                  <a:pt x="61083" y="1133070"/>
                  <a:pt x="54143" y="1149919"/>
                  <a:pt x="57613" y="1146549"/>
                </a:cubicBezTo>
                <a:cubicBezTo>
                  <a:pt x="61083" y="1146549"/>
                  <a:pt x="64554" y="1143178"/>
                  <a:pt x="64554" y="1139808"/>
                </a:cubicBezTo>
                <a:cubicBezTo>
                  <a:pt x="64554" y="1136438"/>
                  <a:pt x="64554" y="1136438"/>
                  <a:pt x="61083" y="1136438"/>
                </a:cubicBezTo>
                <a:cubicBezTo>
                  <a:pt x="64554" y="1126330"/>
                  <a:pt x="71496" y="1119590"/>
                  <a:pt x="74967" y="1109479"/>
                </a:cubicBezTo>
                <a:close/>
                <a:moveTo>
                  <a:pt x="2523828" y="1109235"/>
                </a:moveTo>
                <a:lnTo>
                  <a:pt x="2525424" y="1111979"/>
                </a:lnTo>
                <a:lnTo>
                  <a:pt x="2525130" y="1112558"/>
                </a:lnTo>
                <a:close/>
                <a:moveTo>
                  <a:pt x="2518642" y="1105316"/>
                </a:moveTo>
                <a:cubicBezTo>
                  <a:pt x="2518642" y="1105316"/>
                  <a:pt x="2522034" y="1115311"/>
                  <a:pt x="2522034" y="1118642"/>
                </a:cubicBezTo>
                <a:lnTo>
                  <a:pt x="2525130" y="1112558"/>
                </a:lnTo>
                <a:lnTo>
                  <a:pt x="2528817" y="1121974"/>
                </a:lnTo>
                <a:cubicBezTo>
                  <a:pt x="2525424" y="1118642"/>
                  <a:pt x="2522034" y="1115311"/>
                  <a:pt x="2522034" y="1121974"/>
                </a:cubicBezTo>
                <a:lnTo>
                  <a:pt x="2521686" y="1121291"/>
                </a:lnTo>
                <a:lnTo>
                  <a:pt x="2524755" y="1130048"/>
                </a:lnTo>
                <a:cubicBezTo>
                  <a:pt x="2531626" y="1130048"/>
                  <a:pt x="2524755" y="1120244"/>
                  <a:pt x="2528192" y="1123512"/>
                </a:cubicBezTo>
                <a:cubicBezTo>
                  <a:pt x="2531626" y="1126780"/>
                  <a:pt x="2531626" y="1126780"/>
                  <a:pt x="2535062" y="1133315"/>
                </a:cubicBezTo>
                <a:cubicBezTo>
                  <a:pt x="2538499" y="1133315"/>
                  <a:pt x="2538499" y="1123512"/>
                  <a:pt x="2541935" y="1133315"/>
                </a:cubicBezTo>
                <a:cubicBezTo>
                  <a:pt x="2541935" y="1130048"/>
                  <a:pt x="2541935" y="1126780"/>
                  <a:pt x="2538499" y="1116977"/>
                </a:cubicBezTo>
                <a:cubicBezTo>
                  <a:pt x="2541935" y="1123512"/>
                  <a:pt x="2545371" y="1133315"/>
                  <a:pt x="2548807" y="1136583"/>
                </a:cubicBezTo>
                <a:cubicBezTo>
                  <a:pt x="2538499" y="1130048"/>
                  <a:pt x="2541935" y="1156190"/>
                  <a:pt x="2535062" y="1159457"/>
                </a:cubicBezTo>
                <a:cubicBezTo>
                  <a:pt x="2535062" y="1152922"/>
                  <a:pt x="2538499" y="1152922"/>
                  <a:pt x="2538499" y="1146386"/>
                </a:cubicBezTo>
                <a:cubicBezTo>
                  <a:pt x="2535062" y="1139851"/>
                  <a:pt x="2535062" y="1149654"/>
                  <a:pt x="2535062" y="1152922"/>
                </a:cubicBezTo>
                <a:cubicBezTo>
                  <a:pt x="2531626" y="1152922"/>
                  <a:pt x="2531626" y="1136583"/>
                  <a:pt x="2535062" y="1139851"/>
                </a:cubicBezTo>
                <a:cubicBezTo>
                  <a:pt x="2528192" y="1133315"/>
                  <a:pt x="2524755" y="1130048"/>
                  <a:pt x="2521319" y="1133315"/>
                </a:cubicBezTo>
                <a:lnTo>
                  <a:pt x="2521319" y="1120570"/>
                </a:lnTo>
                <a:lnTo>
                  <a:pt x="2519067" y="1116144"/>
                </a:lnTo>
                <a:cubicBezTo>
                  <a:pt x="2518642" y="1112812"/>
                  <a:pt x="2518642" y="1108647"/>
                  <a:pt x="2518642" y="1105316"/>
                </a:cubicBezTo>
                <a:close/>
                <a:moveTo>
                  <a:pt x="2515849" y="1088853"/>
                </a:moveTo>
                <a:lnTo>
                  <a:pt x="2523828" y="1109235"/>
                </a:lnTo>
                <a:lnTo>
                  <a:pt x="2522034" y="1106149"/>
                </a:lnTo>
                <a:cubicBezTo>
                  <a:pt x="2521185" y="1104482"/>
                  <a:pt x="2520337" y="1103649"/>
                  <a:pt x="2518642" y="1105316"/>
                </a:cubicBezTo>
                <a:close/>
                <a:moveTo>
                  <a:pt x="2513979" y="1084075"/>
                </a:moveTo>
                <a:lnTo>
                  <a:pt x="2514826" y="1084908"/>
                </a:lnTo>
                <a:cubicBezTo>
                  <a:pt x="2515251" y="1084491"/>
                  <a:pt x="2515251" y="1083658"/>
                  <a:pt x="2515251" y="1085325"/>
                </a:cubicBezTo>
                <a:lnTo>
                  <a:pt x="2515849" y="1088853"/>
                </a:lnTo>
                <a:close/>
                <a:moveTo>
                  <a:pt x="2531511" y="1082582"/>
                </a:moveTo>
                <a:lnTo>
                  <a:pt x="2534148" y="1083713"/>
                </a:lnTo>
                <a:cubicBezTo>
                  <a:pt x="2535412" y="1085821"/>
                  <a:pt x="2536254" y="1089196"/>
                  <a:pt x="2534570" y="1092571"/>
                </a:cubicBezTo>
                <a:close/>
                <a:moveTo>
                  <a:pt x="2529995" y="1077630"/>
                </a:moveTo>
                <a:lnTo>
                  <a:pt x="2531511" y="1082582"/>
                </a:lnTo>
                <a:lnTo>
                  <a:pt x="2531200" y="1082448"/>
                </a:lnTo>
                <a:close/>
                <a:moveTo>
                  <a:pt x="2444458" y="1015240"/>
                </a:moveTo>
                <a:lnTo>
                  <a:pt x="2443590" y="1015385"/>
                </a:lnTo>
                <a:cubicBezTo>
                  <a:pt x="2441904" y="1015385"/>
                  <a:pt x="2440217" y="1016227"/>
                  <a:pt x="2438531" y="1021286"/>
                </a:cubicBezTo>
                <a:cubicBezTo>
                  <a:pt x="2445276" y="1028029"/>
                  <a:pt x="2448649" y="1034774"/>
                  <a:pt x="2452021" y="1034774"/>
                </a:cubicBezTo>
                <a:lnTo>
                  <a:pt x="2452377" y="1031225"/>
                </a:lnTo>
                <a:lnTo>
                  <a:pt x="2448775" y="1023192"/>
                </a:lnTo>
                <a:close/>
                <a:moveTo>
                  <a:pt x="2378260" y="985734"/>
                </a:moveTo>
                <a:cubicBezTo>
                  <a:pt x="2380133" y="985578"/>
                  <a:pt x="2383883" y="996199"/>
                  <a:pt x="2383883" y="993699"/>
                </a:cubicBezTo>
                <a:lnTo>
                  <a:pt x="2377831" y="987647"/>
                </a:lnTo>
                <a:close/>
                <a:moveTo>
                  <a:pt x="2373888" y="983704"/>
                </a:moveTo>
                <a:lnTo>
                  <a:pt x="2377831" y="987647"/>
                </a:lnTo>
                <a:lnTo>
                  <a:pt x="2377218" y="990368"/>
                </a:lnTo>
                <a:cubicBezTo>
                  <a:pt x="2377218" y="990368"/>
                  <a:pt x="2373888" y="987036"/>
                  <a:pt x="2373888" y="983704"/>
                </a:cubicBezTo>
                <a:close/>
                <a:moveTo>
                  <a:pt x="2488121" y="972045"/>
                </a:moveTo>
                <a:lnTo>
                  <a:pt x="2487174" y="977391"/>
                </a:lnTo>
                <a:lnTo>
                  <a:pt x="2486849" y="975793"/>
                </a:lnTo>
                <a:cubicBezTo>
                  <a:pt x="2487273" y="974544"/>
                  <a:pt x="2488121" y="973711"/>
                  <a:pt x="2488121" y="972045"/>
                </a:cubicBezTo>
                <a:close/>
                <a:moveTo>
                  <a:pt x="148469" y="967725"/>
                </a:moveTo>
                <a:lnTo>
                  <a:pt x="148663" y="968048"/>
                </a:lnTo>
                <a:lnTo>
                  <a:pt x="145099" y="981221"/>
                </a:lnTo>
                <a:cubicBezTo>
                  <a:pt x="141729" y="981221"/>
                  <a:pt x="148469" y="964351"/>
                  <a:pt x="148469" y="967725"/>
                </a:cubicBezTo>
                <a:close/>
                <a:moveTo>
                  <a:pt x="2472174" y="952052"/>
                </a:moveTo>
                <a:cubicBezTo>
                  <a:pt x="2478838" y="958715"/>
                  <a:pt x="2468843" y="955385"/>
                  <a:pt x="2472174" y="962048"/>
                </a:cubicBezTo>
                <a:cubicBezTo>
                  <a:pt x="2472174" y="962048"/>
                  <a:pt x="2472174" y="958715"/>
                  <a:pt x="2468843" y="955385"/>
                </a:cubicBezTo>
                <a:cubicBezTo>
                  <a:pt x="2468843" y="952052"/>
                  <a:pt x="2468843" y="952052"/>
                  <a:pt x="2472174" y="952052"/>
                </a:cubicBezTo>
                <a:close/>
                <a:moveTo>
                  <a:pt x="2347632" y="944080"/>
                </a:moveTo>
                <a:lnTo>
                  <a:pt x="2352535" y="955213"/>
                </a:lnTo>
                <a:lnTo>
                  <a:pt x="2353689" y="955670"/>
                </a:lnTo>
                <a:lnTo>
                  <a:pt x="2353689" y="950118"/>
                </a:lnTo>
                <a:close/>
                <a:moveTo>
                  <a:pt x="177615" y="920677"/>
                </a:moveTo>
                <a:lnTo>
                  <a:pt x="177538" y="921330"/>
                </a:lnTo>
                <a:cubicBezTo>
                  <a:pt x="176274" y="927234"/>
                  <a:pt x="173746" y="935670"/>
                  <a:pt x="172061" y="937357"/>
                </a:cubicBezTo>
                <a:close/>
                <a:moveTo>
                  <a:pt x="2416368" y="914571"/>
                </a:moveTo>
                <a:cubicBezTo>
                  <a:pt x="2416368" y="918070"/>
                  <a:pt x="2416368" y="921567"/>
                  <a:pt x="2421366" y="925067"/>
                </a:cubicBezTo>
                <a:cubicBezTo>
                  <a:pt x="2416368" y="925067"/>
                  <a:pt x="2421366" y="932063"/>
                  <a:pt x="2416368" y="932063"/>
                </a:cubicBezTo>
                <a:cubicBezTo>
                  <a:pt x="2416368" y="925067"/>
                  <a:pt x="2416368" y="921567"/>
                  <a:pt x="2416368" y="914571"/>
                </a:cubicBezTo>
                <a:close/>
                <a:moveTo>
                  <a:pt x="2343590" y="913200"/>
                </a:moveTo>
                <a:cubicBezTo>
                  <a:pt x="2343590" y="914878"/>
                  <a:pt x="2344432" y="914878"/>
                  <a:pt x="2345274" y="915296"/>
                </a:cubicBezTo>
                <a:lnTo>
                  <a:pt x="2345976" y="917226"/>
                </a:lnTo>
                <a:close/>
                <a:moveTo>
                  <a:pt x="2387006" y="907075"/>
                </a:moveTo>
                <a:cubicBezTo>
                  <a:pt x="2393253" y="917070"/>
                  <a:pt x="2393253" y="927066"/>
                  <a:pt x="2396378" y="937061"/>
                </a:cubicBezTo>
                <a:cubicBezTo>
                  <a:pt x="2393253" y="937061"/>
                  <a:pt x="2393253" y="927066"/>
                  <a:pt x="2390130" y="933729"/>
                </a:cubicBezTo>
                <a:lnTo>
                  <a:pt x="2390130" y="930398"/>
                </a:lnTo>
                <a:cubicBezTo>
                  <a:pt x="2383883" y="923733"/>
                  <a:pt x="2383883" y="910407"/>
                  <a:pt x="2387006" y="907075"/>
                </a:cubicBezTo>
                <a:close/>
                <a:moveTo>
                  <a:pt x="147822" y="898797"/>
                </a:moveTo>
                <a:cubicBezTo>
                  <a:pt x="147932" y="899203"/>
                  <a:pt x="147057" y="901640"/>
                  <a:pt x="144433" y="907325"/>
                </a:cubicBezTo>
                <a:cubicBezTo>
                  <a:pt x="140934" y="910573"/>
                  <a:pt x="144433" y="910573"/>
                  <a:pt x="140934" y="917070"/>
                </a:cubicBezTo>
                <a:cubicBezTo>
                  <a:pt x="138312" y="914634"/>
                  <a:pt x="147495" y="897579"/>
                  <a:pt x="147822" y="898797"/>
                </a:cubicBezTo>
                <a:close/>
                <a:moveTo>
                  <a:pt x="2421366" y="897579"/>
                </a:moveTo>
                <a:cubicBezTo>
                  <a:pt x="2421366" y="894580"/>
                  <a:pt x="2424697" y="906575"/>
                  <a:pt x="2428029" y="906575"/>
                </a:cubicBezTo>
                <a:cubicBezTo>
                  <a:pt x="2431361" y="909573"/>
                  <a:pt x="2428029" y="906575"/>
                  <a:pt x="2424697" y="906575"/>
                </a:cubicBezTo>
                <a:cubicBezTo>
                  <a:pt x="2421366" y="897579"/>
                  <a:pt x="2421366" y="897579"/>
                  <a:pt x="2421366" y="897579"/>
                </a:cubicBezTo>
                <a:close/>
                <a:moveTo>
                  <a:pt x="2600485" y="874300"/>
                </a:moveTo>
                <a:lnTo>
                  <a:pt x="2603363" y="882103"/>
                </a:lnTo>
                <a:cubicBezTo>
                  <a:pt x="2607945" y="894331"/>
                  <a:pt x="2612108" y="906139"/>
                  <a:pt x="2613775" y="914572"/>
                </a:cubicBezTo>
                <a:cubicBezTo>
                  <a:pt x="2607111" y="907826"/>
                  <a:pt x="2607111" y="890958"/>
                  <a:pt x="2607111" y="897705"/>
                </a:cubicBezTo>
                <a:cubicBezTo>
                  <a:pt x="2607111" y="894331"/>
                  <a:pt x="2604612" y="890115"/>
                  <a:pt x="2602530" y="885898"/>
                </a:cubicBezTo>
                <a:close/>
                <a:moveTo>
                  <a:pt x="2600356" y="873952"/>
                </a:moveTo>
                <a:lnTo>
                  <a:pt x="2600448" y="874091"/>
                </a:lnTo>
                <a:lnTo>
                  <a:pt x="2600485" y="874300"/>
                </a:lnTo>
                <a:close/>
                <a:moveTo>
                  <a:pt x="2338904" y="869592"/>
                </a:moveTo>
                <a:cubicBezTo>
                  <a:pt x="2342235" y="879587"/>
                  <a:pt x="2345567" y="889583"/>
                  <a:pt x="2348899" y="892915"/>
                </a:cubicBezTo>
                <a:cubicBezTo>
                  <a:pt x="2348899" y="899578"/>
                  <a:pt x="2338904" y="872924"/>
                  <a:pt x="2338904" y="869592"/>
                </a:cubicBezTo>
                <a:close/>
                <a:moveTo>
                  <a:pt x="154095" y="869592"/>
                </a:moveTo>
                <a:cubicBezTo>
                  <a:pt x="154095" y="873091"/>
                  <a:pt x="154095" y="869592"/>
                  <a:pt x="157427" y="869592"/>
                </a:cubicBezTo>
                <a:cubicBezTo>
                  <a:pt x="157427" y="873091"/>
                  <a:pt x="154095" y="876589"/>
                  <a:pt x="154095" y="880088"/>
                </a:cubicBezTo>
                <a:cubicBezTo>
                  <a:pt x="154095" y="880088"/>
                  <a:pt x="150764" y="887084"/>
                  <a:pt x="147432" y="887084"/>
                </a:cubicBezTo>
                <a:cubicBezTo>
                  <a:pt x="150764" y="876589"/>
                  <a:pt x="150764" y="876589"/>
                  <a:pt x="154095" y="869592"/>
                </a:cubicBezTo>
                <a:close/>
                <a:moveTo>
                  <a:pt x="2343902" y="859597"/>
                </a:moveTo>
                <a:cubicBezTo>
                  <a:pt x="2350565" y="863344"/>
                  <a:pt x="2347232" y="867092"/>
                  <a:pt x="2353897" y="870842"/>
                </a:cubicBezTo>
                <a:cubicBezTo>
                  <a:pt x="2350565" y="870842"/>
                  <a:pt x="2350565" y="874590"/>
                  <a:pt x="2353897" y="874590"/>
                </a:cubicBezTo>
                <a:cubicBezTo>
                  <a:pt x="2347232" y="874590"/>
                  <a:pt x="2347232" y="863344"/>
                  <a:pt x="2343902" y="859597"/>
                </a:cubicBezTo>
                <a:close/>
                <a:moveTo>
                  <a:pt x="2307009" y="856052"/>
                </a:moveTo>
                <a:lnTo>
                  <a:pt x="2307158" y="856313"/>
                </a:lnTo>
                <a:lnTo>
                  <a:pt x="2307190" y="856143"/>
                </a:lnTo>
                <a:lnTo>
                  <a:pt x="2307142" y="856052"/>
                </a:lnTo>
                <a:close/>
                <a:moveTo>
                  <a:pt x="2590452" y="847103"/>
                </a:moveTo>
                <a:lnTo>
                  <a:pt x="2600356" y="873952"/>
                </a:lnTo>
                <a:lnTo>
                  <a:pt x="2597115" y="869030"/>
                </a:lnTo>
                <a:cubicBezTo>
                  <a:pt x="2596283" y="868188"/>
                  <a:pt x="2595450" y="867344"/>
                  <a:pt x="2593784" y="863971"/>
                </a:cubicBezTo>
                <a:cubicBezTo>
                  <a:pt x="2597115" y="857223"/>
                  <a:pt x="2583789" y="850476"/>
                  <a:pt x="2590452" y="847103"/>
                </a:cubicBezTo>
                <a:close/>
                <a:moveTo>
                  <a:pt x="2432193" y="837108"/>
                </a:moveTo>
                <a:cubicBezTo>
                  <a:pt x="2435525" y="842106"/>
                  <a:pt x="2436357" y="845438"/>
                  <a:pt x="2436775" y="848353"/>
                </a:cubicBezTo>
                <a:lnTo>
                  <a:pt x="2438460" y="855435"/>
                </a:lnTo>
                <a:lnTo>
                  <a:pt x="2443855" y="869593"/>
                </a:lnTo>
                <a:cubicBezTo>
                  <a:pt x="2442189" y="869593"/>
                  <a:pt x="2439690" y="865221"/>
                  <a:pt x="2438024" y="860846"/>
                </a:cubicBezTo>
                <a:lnTo>
                  <a:pt x="2437455" y="854871"/>
                </a:lnTo>
                <a:lnTo>
                  <a:pt x="2431777" y="845853"/>
                </a:lnTo>
                <a:cubicBezTo>
                  <a:pt x="2430527" y="841273"/>
                  <a:pt x="2430527" y="837108"/>
                  <a:pt x="2432193" y="837108"/>
                </a:cubicBezTo>
                <a:close/>
                <a:moveTo>
                  <a:pt x="2346401" y="832110"/>
                </a:moveTo>
                <a:cubicBezTo>
                  <a:pt x="2356397" y="845949"/>
                  <a:pt x="2359727" y="852869"/>
                  <a:pt x="2366392" y="870170"/>
                </a:cubicBezTo>
                <a:cubicBezTo>
                  <a:pt x="2366392" y="877089"/>
                  <a:pt x="2363060" y="870170"/>
                  <a:pt x="2359727" y="859790"/>
                </a:cubicBezTo>
                <a:cubicBezTo>
                  <a:pt x="2353064" y="849409"/>
                  <a:pt x="2349732" y="839030"/>
                  <a:pt x="2346401" y="832110"/>
                </a:cubicBezTo>
                <a:close/>
                <a:moveTo>
                  <a:pt x="175543" y="828953"/>
                </a:moveTo>
                <a:cubicBezTo>
                  <a:pt x="175753" y="829656"/>
                  <a:pt x="174918" y="831663"/>
                  <a:pt x="172420" y="835680"/>
                </a:cubicBezTo>
                <a:cubicBezTo>
                  <a:pt x="169088" y="829253"/>
                  <a:pt x="169088" y="842106"/>
                  <a:pt x="162425" y="838893"/>
                </a:cubicBezTo>
                <a:cubicBezTo>
                  <a:pt x="164923" y="836483"/>
                  <a:pt x="174918" y="826845"/>
                  <a:pt x="175543" y="828953"/>
                </a:cubicBezTo>
                <a:close/>
                <a:moveTo>
                  <a:pt x="2579624" y="827111"/>
                </a:moveTo>
                <a:cubicBezTo>
                  <a:pt x="2586289" y="836107"/>
                  <a:pt x="2579624" y="833108"/>
                  <a:pt x="2582956" y="842104"/>
                </a:cubicBezTo>
                <a:cubicBezTo>
                  <a:pt x="2582956" y="842104"/>
                  <a:pt x="2579624" y="839105"/>
                  <a:pt x="2579624" y="836107"/>
                </a:cubicBezTo>
                <a:cubicBezTo>
                  <a:pt x="2582956" y="836107"/>
                  <a:pt x="2576293" y="827111"/>
                  <a:pt x="2579624" y="827111"/>
                </a:cubicBezTo>
                <a:close/>
                <a:moveTo>
                  <a:pt x="2331251" y="825498"/>
                </a:moveTo>
                <a:cubicBezTo>
                  <a:pt x="2330783" y="824613"/>
                  <a:pt x="2331407" y="824613"/>
                  <a:pt x="2333906" y="826278"/>
                </a:cubicBezTo>
                <a:cubicBezTo>
                  <a:pt x="2337237" y="829611"/>
                  <a:pt x="2340569" y="826278"/>
                  <a:pt x="2343902" y="836274"/>
                </a:cubicBezTo>
                <a:cubicBezTo>
                  <a:pt x="2343902" y="838773"/>
                  <a:pt x="2332657" y="828153"/>
                  <a:pt x="2331251" y="825498"/>
                </a:cubicBezTo>
                <a:close/>
                <a:moveTo>
                  <a:pt x="2391380" y="792127"/>
                </a:moveTo>
                <a:cubicBezTo>
                  <a:pt x="2394711" y="792127"/>
                  <a:pt x="2394711" y="792127"/>
                  <a:pt x="2394711" y="792127"/>
                </a:cubicBezTo>
                <a:cubicBezTo>
                  <a:pt x="2398043" y="795627"/>
                  <a:pt x="2394711" y="795627"/>
                  <a:pt x="2401375" y="802623"/>
                </a:cubicBezTo>
                <a:cubicBezTo>
                  <a:pt x="2398043" y="809620"/>
                  <a:pt x="2394711" y="792127"/>
                  <a:pt x="2394711" y="795627"/>
                </a:cubicBezTo>
                <a:cubicBezTo>
                  <a:pt x="2391380" y="792127"/>
                  <a:pt x="2391380" y="792127"/>
                  <a:pt x="2391380" y="792127"/>
                </a:cubicBezTo>
                <a:close/>
                <a:moveTo>
                  <a:pt x="2481336" y="782757"/>
                </a:moveTo>
                <a:cubicBezTo>
                  <a:pt x="2481336" y="785882"/>
                  <a:pt x="2481336" y="785882"/>
                  <a:pt x="2483836" y="792129"/>
                </a:cubicBezTo>
                <a:cubicBezTo>
                  <a:pt x="2483836" y="792129"/>
                  <a:pt x="2481336" y="789005"/>
                  <a:pt x="2481336" y="789005"/>
                </a:cubicBezTo>
                <a:cubicBezTo>
                  <a:pt x="2478838" y="785882"/>
                  <a:pt x="2478838" y="779634"/>
                  <a:pt x="2481336" y="782757"/>
                </a:cubicBezTo>
                <a:close/>
                <a:moveTo>
                  <a:pt x="2361394" y="779634"/>
                </a:moveTo>
                <a:cubicBezTo>
                  <a:pt x="2364725" y="779634"/>
                  <a:pt x="2368057" y="790130"/>
                  <a:pt x="2371390" y="797127"/>
                </a:cubicBezTo>
                <a:cubicBezTo>
                  <a:pt x="2371390" y="797127"/>
                  <a:pt x="2368057" y="790130"/>
                  <a:pt x="2368057" y="793628"/>
                </a:cubicBezTo>
                <a:cubicBezTo>
                  <a:pt x="2364725" y="790130"/>
                  <a:pt x="2364725" y="786631"/>
                  <a:pt x="2361394" y="779634"/>
                </a:cubicBezTo>
                <a:close/>
                <a:moveTo>
                  <a:pt x="174920" y="774636"/>
                </a:moveTo>
                <a:cubicBezTo>
                  <a:pt x="171512" y="788424"/>
                  <a:pt x="164696" y="798764"/>
                  <a:pt x="161290" y="812549"/>
                </a:cubicBezTo>
                <a:cubicBezTo>
                  <a:pt x="164696" y="805657"/>
                  <a:pt x="171512" y="805657"/>
                  <a:pt x="164696" y="815997"/>
                </a:cubicBezTo>
                <a:cubicBezTo>
                  <a:pt x="168104" y="815997"/>
                  <a:pt x="168104" y="812549"/>
                  <a:pt x="168104" y="819442"/>
                </a:cubicBezTo>
                <a:cubicBezTo>
                  <a:pt x="164696" y="829782"/>
                  <a:pt x="168104" y="819442"/>
                  <a:pt x="164696" y="819442"/>
                </a:cubicBezTo>
                <a:cubicBezTo>
                  <a:pt x="161290" y="833229"/>
                  <a:pt x="151066" y="847017"/>
                  <a:pt x="154474" y="857357"/>
                </a:cubicBezTo>
                <a:cubicBezTo>
                  <a:pt x="154474" y="853909"/>
                  <a:pt x="157882" y="853909"/>
                  <a:pt x="161290" y="847017"/>
                </a:cubicBezTo>
                <a:cubicBezTo>
                  <a:pt x="154474" y="871142"/>
                  <a:pt x="147659" y="864250"/>
                  <a:pt x="140844" y="874590"/>
                </a:cubicBezTo>
                <a:cubicBezTo>
                  <a:pt x="147659" y="857357"/>
                  <a:pt x="140844" y="860802"/>
                  <a:pt x="140844" y="864250"/>
                </a:cubicBezTo>
                <a:cubicBezTo>
                  <a:pt x="140844" y="857357"/>
                  <a:pt x="154474" y="836677"/>
                  <a:pt x="151066" y="833229"/>
                </a:cubicBezTo>
                <a:cubicBezTo>
                  <a:pt x="147659" y="836677"/>
                  <a:pt x="144252" y="847017"/>
                  <a:pt x="137437" y="857357"/>
                </a:cubicBezTo>
                <a:cubicBezTo>
                  <a:pt x="140844" y="847017"/>
                  <a:pt x="140844" y="843569"/>
                  <a:pt x="140844" y="836677"/>
                </a:cubicBezTo>
                <a:cubicBezTo>
                  <a:pt x="144252" y="829782"/>
                  <a:pt x="144252" y="819442"/>
                  <a:pt x="154474" y="805657"/>
                </a:cubicBezTo>
                <a:cubicBezTo>
                  <a:pt x="140844" y="826337"/>
                  <a:pt x="154474" y="798764"/>
                  <a:pt x="154474" y="791869"/>
                </a:cubicBezTo>
                <a:cubicBezTo>
                  <a:pt x="161290" y="778084"/>
                  <a:pt x="151066" y="802209"/>
                  <a:pt x="154474" y="802209"/>
                </a:cubicBezTo>
                <a:cubicBezTo>
                  <a:pt x="164696" y="781529"/>
                  <a:pt x="164696" y="784976"/>
                  <a:pt x="174920" y="774636"/>
                </a:cubicBezTo>
                <a:close/>
                <a:moveTo>
                  <a:pt x="2413869" y="767973"/>
                </a:moveTo>
                <a:cubicBezTo>
                  <a:pt x="2417617" y="764641"/>
                  <a:pt x="2428862" y="777969"/>
                  <a:pt x="2428862" y="784632"/>
                </a:cubicBezTo>
                <a:cubicBezTo>
                  <a:pt x="2425114" y="781299"/>
                  <a:pt x="2417617" y="771304"/>
                  <a:pt x="2413869" y="767973"/>
                </a:cubicBezTo>
                <a:close/>
                <a:moveTo>
                  <a:pt x="2371390" y="764641"/>
                </a:moveTo>
                <a:cubicBezTo>
                  <a:pt x="2377637" y="768211"/>
                  <a:pt x="2374512" y="775351"/>
                  <a:pt x="2380760" y="782489"/>
                </a:cubicBezTo>
                <a:cubicBezTo>
                  <a:pt x="2383884" y="789629"/>
                  <a:pt x="2374512" y="778919"/>
                  <a:pt x="2374512" y="775351"/>
                </a:cubicBezTo>
                <a:cubicBezTo>
                  <a:pt x="2374512" y="771781"/>
                  <a:pt x="2374512" y="768211"/>
                  <a:pt x="2371390" y="764641"/>
                </a:cubicBezTo>
                <a:close/>
                <a:moveTo>
                  <a:pt x="2326411" y="764641"/>
                </a:moveTo>
                <a:cubicBezTo>
                  <a:pt x="2329534" y="764641"/>
                  <a:pt x="2332658" y="771638"/>
                  <a:pt x="2332658" y="768140"/>
                </a:cubicBezTo>
                <a:cubicBezTo>
                  <a:pt x="2335781" y="771638"/>
                  <a:pt x="2338906" y="775137"/>
                  <a:pt x="2338906" y="778635"/>
                </a:cubicBezTo>
                <a:cubicBezTo>
                  <a:pt x="2338906" y="782134"/>
                  <a:pt x="2335781" y="775137"/>
                  <a:pt x="2335781" y="775137"/>
                </a:cubicBezTo>
                <a:cubicBezTo>
                  <a:pt x="2335781" y="778635"/>
                  <a:pt x="2335781" y="778635"/>
                  <a:pt x="2332658" y="775137"/>
                </a:cubicBezTo>
                <a:cubicBezTo>
                  <a:pt x="2326411" y="771638"/>
                  <a:pt x="2329534" y="768140"/>
                  <a:pt x="2326411" y="764641"/>
                </a:cubicBezTo>
                <a:close/>
                <a:moveTo>
                  <a:pt x="2218960" y="764641"/>
                </a:moveTo>
                <a:cubicBezTo>
                  <a:pt x="2222291" y="764641"/>
                  <a:pt x="2225623" y="768389"/>
                  <a:pt x="2228955" y="775886"/>
                </a:cubicBezTo>
                <a:cubicBezTo>
                  <a:pt x="2228955" y="779634"/>
                  <a:pt x="2222291" y="768389"/>
                  <a:pt x="2218960" y="764641"/>
                </a:cubicBezTo>
                <a:close/>
                <a:moveTo>
                  <a:pt x="2399765" y="751781"/>
                </a:moveTo>
                <a:lnTo>
                  <a:pt x="2406502" y="758526"/>
                </a:lnTo>
                <a:cubicBezTo>
                  <a:pt x="2408186" y="760212"/>
                  <a:pt x="2407344" y="761055"/>
                  <a:pt x="2405658" y="760212"/>
                </a:cubicBezTo>
                <a:close/>
                <a:moveTo>
                  <a:pt x="181166" y="742151"/>
                </a:moveTo>
                <a:cubicBezTo>
                  <a:pt x="183040" y="740278"/>
                  <a:pt x="183040" y="742151"/>
                  <a:pt x="183508" y="743557"/>
                </a:cubicBezTo>
                <a:lnTo>
                  <a:pt x="186957" y="742617"/>
                </a:lnTo>
                <a:lnTo>
                  <a:pt x="181166" y="749648"/>
                </a:lnTo>
                <a:cubicBezTo>
                  <a:pt x="181166" y="749648"/>
                  <a:pt x="177418" y="749648"/>
                  <a:pt x="181166" y="742151"/>
                </a:cubicBezTo>
                <a:close/>
                <a:moveTo>
                  <a:pt x="187725" y="741683"/>
                </a:moveTo>
                <a:cubicBezTo>
                  <a:pt x="189600" y="739341"/>
                  <a:pt x="190536" y="738403"/>
                  <a:pt x="188663" y="742151"/>
                </a:cubicBezTo>
                <a:lnTo>
                  <a:pt x="186957" y="742617"/>
                </a:lnTo>
                <a:close/>
                <a:moveTo>
                  <a:pt x="2346401" y="739653"/>
                </a:moveTo>
                <a:cubicBezTo>
                  <a:pt x="2349971" y="739653"/>
                  <a:pt x="2371390" y="758930"/>
                  <a:pt x="2367820" y="762143"/>
                </a:cubicBezTo>
                <a:cubicBezTo>
                  <a:pt x="2360680" y="752505"/>
                  <a:pt x="2357110" y="752505"/>
                  <a:pt x="2349971" y="742866"/>
                </a:cubicBezTo>
                <a:cubicBezTo>
                  <a:pt x="2349971" y="742866"/>
                  <a:pt x="2353540" y="749291"/>
                  <a:pt x="2353540" y="752505"/>
                </a:cubicBezTo>
                <a:cubicBezTo>
                  <a:pt x="2353540" y="758930"/>
                  <a:pt x="2349971" y="742866"/>
                  <a:pt x="2346401" y="739653"/>
                </a:cubicBezTo>
                <a:close/>
                <a:moveTo>
                  <a:pt x="2535111" y="737311"/>
                </a:moveTo>
                <a:cubicBezTo>
                  <a:pt x="2536234" y="738820"/>
                  <a:pt x="2538185" y="742151"/>
                  <a:pt x="2541310" y="747983"/>
                </a:cubicBezTo>
                <a:cubicBezTo>
                  <a:pt x="2538185" y="747983"/>
                  <a:pt x="2541310" y="754646"/>
                  <a:pt x="2538185" y="754646"/>
                </a:cubicBezTo>
                <a:cubicBezTo>
                  <a:pt x="2535843" y="744651"/>
                  <a:pt x="2531743" y="732781"/>
                  <a:pt x="2535111" y="737311"/>
                </a:cubicBezTo>
                <a:close/>
                <a:moveTo>
                  <a:pt x="2187474" y="729658"/>
                </a:moveTo>
                <a:cubicBezTo>
                  <a:pt x="2194472" y="735655"/>
                  <a:pt x="2194472" y="738653"/>
                  <a:pt x="2201469" y="744651"/>
                </a:cubicBezTo>
                <a:cubicBezTo>
                  <a:pt x="2197970" y="744651"/>
                  <a:pt x="2183977" y="729658"/>
                  <a:pt x="2187474" y="729658"/>
                </a:cubicBezTo>
                <a:close/>
                <a:moveTo>
                  <a:pt x="2308918" y="724660"/>
                </a:moveTo>
                <a:cubicBezTo>
                  <a:pt x="2315581" y="732156"/>
                  <a:pt x="2315581" y="732156"/>
                  <a:pt x="2315581" y="732156"/>
                </a:cubicBezTo>
                <a:cubicBezTo>
                  <a:pt x="2312249" y="732156"/>
                  <a:pt x="2318913" y="739653"/>
                  <a:pt x="2315581" y="739653"/>
                </a:cubicBezTo>
                <a:cubicBezTo>
                  <a:pt x="2315581" y="735905"/>
                  <a:pt x="2308918" y="728408"/>
                  <a:pt x="2308918" y="724660"/>
                </a:cubicBezTo>
                <a:close/>
                <a:moveTo>
                  <a:pt x="194284" y="717163"/>
                </a:moveTo>
                <a:cubicBezTo>
                  <a:pt x="194284" y="717163"/>
                  <a:pt x="194284" y="720662"/>
                  <a:pt x="197409" y="720662"/>
                </a:cubicBezTo>
                <a:cubicBezTo>
                  <a:pt x="191161" y="727659"/>
                  <a:pt x="188037" y="734655"/>
                  <a:pt x="184914" y="734655"/>
                </a:cubicBezTo>
                <a:cubicBezTo>
                  <a:pt x="191161" y="727659"/>
                  <a:pt x="191161" y="727659"/>
                  <a:pt x="194284" y="717163"/>
                </a:cubicBezTo>
                <a:close/>
                <a:moveTo>
                  <a:pt x="2341268" y="716262"/>
                </a:moveTo>
                <a:lnTo>
                  <a:pt x="2342468" y="718035"/>
                </a:lnTo>
                <a:cubicBezTo>
                  <a:pt x="2342468" y="718035"/>
                  <a:pt x="2341625" y="717191"/>
                  <a:pt x="2341204" y="716348"/>
                </a:cubicBezTo>
                <a:close/>
                <a:moveTo>
                  <a:pt x="2295431" y="704361"/>
                </a:moveTo>
                <a:lnTo>
                  <a:pt x="2298655" y="707912"/>
                </a:lnTo>
                <a:cubicBezTo>
                  <a:pt x="2302025" y="711287"/>
                  <a:pt x="2302025" y="714661"/>
                  <a:pt x="2302025" y="714661"/>
                </a:cubicBezTo>
                <a:close/>
                <a:moveTo>
                  <a:pt x="2294555" y="702993"/>
                </a:moveTo>
                <a:lnTo>
                  <a:pt x="2295431" y="704361"/>
                </a:lnTo>
                <a:lnTo>
                  <a:pt x="2294443" y="703273"/>
                </a:lnTo>
                <a:close/>
                <a:moveTo>
                  <a:pt x="2305395" y="684293"/>
                </a:moveTo>
                <a:cubicBezTo>
                  <a:pt x="2308765" y="687668"/>
                  <a:pt x="2312135" y="691041"/>
                  <a:pt x="2315507" y="697791"/>
                </a:cubicBezTo>
                <a:lnTo>
                  <a:pt x="2322247" y="704539"/>
                </a:lnTo>
                <a:lnTo>
                  <a:pt x="2316769" y="703695"/>
                </a:lnTo>
                <a:cubicBezTo>
                  <a:pt x="2315505" y="703695"/>
                  <a:pt x="2315505" y="704539"/>
                  <a:pt x="2318877" y="707912"/>
                </a:cubicBezTo>
                <a:cubicBezTo>
                  <a:pt x="2308765" y="701164"/>
                  <a:pt x="2312135" y="694416"/>
                  <a:pt x="2305395" y="684293"/>
                </a:cubicBezTo>
                <a:close/>
                <a:moveTo>
                  <a:pt x="2475977" y="672270"/>
                </a:moveTo>
                <a:cubicBezTo>
                  <a:pt x="2478083" y="673966"/>
                  <a:pt x="2481453" y="677355"/>
                  <a:pt x="2484825" y="680744"/>
                </a:cubicBezTo>
                <a:cubicBezTo>
                  <a:pt x="2481454" y="684134"/>
                  <a:pt x="2484825" y="680744"/>
                  <a:pt x="2488195" y="687523"/>
                </a:cubicBezTo>
                <a:cubicBezTo>
                  <a:pt x="2491565" y="694303"/>
                  <a:pt x="2488195" y="687523"/>
                  <a:pt x="2484825" y="690912"/>
                </a:cubicBezTo>
                <a:cubicBezTo>
                  <a:pt x="2488195" y="694303"/>
                  <a:pt x="2491565" y="694303"/>
                  <a:pt x="2491565" y="701080"/>
                </a:cubicBezTo>
                <a:cubicBezTo>
                  <a:pt x="2491565" y="694303"/>
                  <a:pt x="2498306" y="701080"/>
                  <a:pt x="2494936" y="704471"/>
                </a:cubicBezTo>
                <a:cubicBezTo>
                  <a:pt x="2498306" y="704471"/>
                  <a:pt x="2501676" y="707860"/>
                  <a:pt x="2505048" y="711249"/>
                </a:cubicBezTo>
                <a:cubicBezTo>
                  <a:pt x="2511788" y="734976"/>
                  <a:pt x="2535382" y="758702"/>
                  <a:pt x="2538752" y="779039"/>
                </a:cubicBezTo>
                <a:cubicBezTo>
                  <a:pt x="2542124" y="785819"/>
                  <a:pt x="2555606" y="806156"/>
                  <a:pt x="2552234" y="809544"/>
                </a:cubicBezTo>
                <a:cubicBezTo>
                  <a:pt x="2558976" y="812935"/>
                  <a:pt x="2558976" y="836661"/>
                  <a:pt x="2569087" y="843440"/>
                </a:cubicBezTo>
                <a:cubicBezTo>
                  <a:pt x="2569087" y="846829"/>
                  <a:pt x="2572457" y="850220"/>
                  <a:pt x="2569087" y="850220"/>
                </a:cubicBezTo>
                <a:cubicBezTo>
                  <a:pt x="2575828" y="860388"/>
                  <a:pt x="2582569" y="870557"/>
                  <a:pt x="2585939" y="880725"/>
                </a:cubicBezTo>
                <a:cubicBezTo>
                  <a:pt x="2589311" y="890894"/>
                  <a:pt x="2592681" y="901062"/>
                  <a:pt x="2592681" y="911231"/>
                </a:cubicBezTo>
                <a:cubicBezTo>
                  <a:pt x="2599421" y="934956"/>
                  <a:pt x="2602793" y="955293"/>
                  <a:pt x="2616275" y="979021"/>
                </a:cubicBezTo>
                <a:cubicBezTo>
                  <a:pt x="2612903" y="982410"/>
                  <a:pt x="2609533" y="965462"/>
                  <a:pt x="2609533" y="968852"/>
                </a:cubicBezTo>
                <a:cubicBezTo>
                  <a:pt x="2606163" y="972241"/>
                  <a:pt x="2606163" y="975630"/>
                  <a:pt x="2609533" y="979021"/>
                </a:cubicBezTo>
                <a:cubicBezTo>
                  <a:pt x="2609533" y="982410"/>
                  <a:pt x="2609533" y="982410"/>
                  <a:pt x="2612903" y="982410"/>
                </a:cubicBezTo>
                <a:cubicBezTo>
                  <a:pt x="2612903" y="992578"/>
                  <a:pt x="2612903" y="999358"/>
                  <a:pt x="2616275" y="1009526"/>
                </a:cubicBezTo>
                <a:cubicBezTo>
                  <a:pt x="2616275" y="1006137"/>
                  <a:pt x="2612903" y="1002747"/>
                  <a:pt x="2612903" y="995969"/>
                </a:cubicBezTo>
                <a:cubicBezTo>
                  <a:pt x="2609533" y="989189"/>
                  <a:pt x="2606163" y="985800"/>
                  <a:pt x="2606163" y="985800"/>
                </a:cubicBezTo>
                <a:cubicBezTo>
                  <a:pt x="2596051" y="941736"/>
                  <a:pt x="2575828" y="904451"/>
                  <a:pt x="2562346" y="863777"/>
                </a:cubicBezTo>
                <a:cubicBezTo>
                  <a:pt x="2562346" y="860388"/>
                  <a:pt x="2562346" y="860388"/>
                  <a:pt x="2558976" y="860388"/>
                </a:cubicBezTo>
                <a:cubicBezTo>
                  <a:pt x="2558976" y="853609"/>
                  <a:pt x="2545494" y="836661"/>
                  <a:pt x="2548864" y="833272"/>
                </a:cubicBezTo>
                <a:cubicBezTo>
                  <a:pt x="2538752" y="819715"/>
                  <a:pt x="2528640" y="792598"/>
                  <a:pt x="2525270" y="775650"/>
                </a:cubicBezTo>
                <a:cubicBezTo>
                  <a:pt x="2515158" y="762093"/>
                  <a:pt x="2505048" y="748534"/>
                  <a:pt x="2498306" y="734976"/>
                </a:cubicBezTo>
                <a:cubicBezTo>
                  <a:pt x="2494936" y="721417"/>
                  <a:pt x="2491565" y="707860"/>
                  <a:pt x="2488195" y="701080"/>
                </a:cubicBezTo>
                <a:cubicBezTo>
                  <a:pt x="2481454" y="697691"/>
                  <a:pt x="2478083" y="684134"/>
                  <a:pt x="2481454" y="680744"/>
                </a:cubicBezTo>
                <a:cubicBezTo>
                  <a:pt x="2478083" y="677355"/>
                  <a:pt x="2478083" y="677355"/>
                  <a:pt x="2474713" y="673966"/>
                </a:cubicBezTo>
                <a:cubicBezTo>
                  <a:pt x="2473028" y="670575"/>
                  <a:pt x="2473871" y="670575"/>
                  <a:pt x="2475977" y="672270"/>
                </a:cubicBezTo>
                <a:close/>
                <a:moveTo>
                  <a:pt x="2182102" y="672184"/>
                </a:moveTo>
                <a:cubicBezTo>
                  <a:pt x="2185226" y="678181"/>
                  <a:pt x="2185226" y="681180"/>
                  <a:pt x="2191474" y="687177"/>
                </a:cubicBezTo>
                <a:cubicBezTo>
                  <a:pt x="2185226" y="684178"/>
                  <a:pt x="2178979" y="672184"/>
                  <a:pt x="2182102" y="672184"/>
                </a:cubicBezTo>
                <a:close/>
                <a:moveTo>
                  <a:pt x="2288545" y="667422"/>
                </a:moveTo>
                <a:cubicBezTo>
                  <a:pt x="2295285" y="670797"/>
                  <a:pt x="2302025" y="674170"/>
                  <a:pt x="2305395" y="684293"/>
                </a:cubicBezTo>
                <a:cubicBezTo>
                  <a:pt x="2298655" y="684293"/>
                  <a:pt x="2298655" y="674170"/>
                  <a:pt x="2288545" y="667422"/>
                </a:cubicBezTo>
                <a:close/>
                <a:moveTo>
                  <a:pt x="2274027" y="646486"/>
                </a:moveTo>
                <a:lnTo>
                  <a:pt x="2275065" y="647177"/>
                </a:lnTo>
                <a:lnTo>
                  <a:pt x="2274906" y="647495"/>
                </a:lnTo>
                <a:close/>
                <a:moveTo>
                  <a:pt x="2271695" y="643803"/>
                </a:moveTo>
                <a:lnTo>
                  <a:pt x="2274027" y="646486"/>
                </a:lnTo>
                <a:lnTo>
                  <a:pt x="2273170" y="645914"/>
                </a:lnTo>
                <a:close/>
                <a:moveTo>
                  <a:pt x="2104014" y="620542"/>
                </a:moveTo>
                <a:cubicBezTo>
                  <a:pt x="2104014" y="617210"/>
                  <a:pt x="2117340" y="627205"/>
                  <a:pt x="2110677" y="620542"/>
                </a:cubicBezTo>
                <a:cubicBezTo>
                  <a:pt x="2114009" y="620542"/>
                  <a:pt x="2117340" y="630537"/>
                  <a:pt x="2124005" y="633868"/>
                </a:cubicBezTo>
                <a:cubicBezTo>
                  <a:pt x="2120672" y="633868"/>
                  <a:pt x="2124005" y="637200"/>
                  <a:pt x="2120672" y="637200"/>
                </a:cubicBezTo>
                <a:cubicBezTo>
                  <a:pt x="2117340" y="630537"/>
                  <a:pt x="2110677" y="627205"/>
                  <a:pt x="2104014" y="620542"/>
                </a:cubicBezTo>
                <a:close/>
                <a:moveTo>
                  <a:pt x="2096518" y="620333"/>
                </a:moveTo>
                <a:cubicBezTo>
                  <a:pt x="2104014" y="617210"/>
                  <a:pt x="2107763" y="626580"/>
                  <a:pt x="2111511" y="629705"/>
                </a:cubicBezTo>
                <a:cubicBezTo>
                  <a:pt x="2107763" y="629705"/>
                  <a:pt x="2100266" y="623457"/>
                  <a:pt x="2096518" y="620333"/>
                </a:cubicBezTo>
                <a:close/>
                <a:moveTo>
                  <a:pt x="2165236" y="617210"/>
                </a:moveTo>
                <a:cubicBezTo>
                  <a:pt x="2168984" y="617210"/>
                  <a:pt x="2168984" y="620959"/>
                  <a:pt x="2168984" y="620959"/>
                </a:cubicBezTo>
                <a:lnTo>
                  <a:pt x="2165179" y="617378"/>
                </a:lnTo>
                <a:close/>
                <a:moveTo>
                  <a:pt x="2141497" y="617210"/>
                </a:moveTo>
                <a:cubicBezTo>
                  <a:pt x="2147745" y="620333"/>
                  <a:pt x="2150868" y="626580"/>
                  <a:pt x="2153992" y="629705"/>
                </a:cubicBezTo>
                <a:cubicBezTo>
                  <a:pt x="2150868" y="629705"/>
                  <a:pt x="2141497" y="617210"/>
                  <a:pt x="2141497" y="617210"/>
                </a:cubicBezTo>
                <a:close/>
                <a:moveTo>
                  <a:pt x="2106514" y="614712"/>
                </a:moveTo>
                <a:cubicBezTo>
                  <a:pt x="2113177" y="617710"/>
                  <a:pt x="2119840" y="623707"/>
                  <a:pt x="2126504" y="626706"/>
                </a:cubicBezTo>
                <a:cubicBezTo>
                  <a:pt x="2123172" y="629705"/>
                  <a:pt x="2113177" y="620709"/>
                  <a:pt x="2106514" y="614712"/>
                </a:cubicBezTo>
                <a:close/>
                <a:moveTo>
                  <a:pt x="2161019" y="613462"/>
                </a:moveTo>
                <a:lnTo>
                  <a:pt x="2165179" y="617378"/>
                </a:lnTo>
                <a:lnTo>
                  <a:pt x="2164767" y="618615"/>
                </a:lnTo>
                <a:cubicBezTo>
                  <a:pt x="2163361" y="617210"/>
                  <a:pt x="2161486" y="615336"/>
                  <a:pt x="2161486" y="617210"/>
                </a:cubicBezTo>
                <a:cubicBezTo>
                  <a:pt x="2157738" y="613462"/>
                  <a:pt x="2158675" y="612525"/>
                  <a:pt x="2161019" y="613462"/>
                </a:cubicBezTo>
                <a:close/>
                <a:moveTo>
                  <a:pt x="2091522" y="598189"/>
                </a:moveTo>
                <a:lnTo>
                  <a:pt x="2093073" y="598673"/>
                </a:lnTo>
                <a:cubicBezTo>
                  <a:pt x="2094759" y="599095"/>
                  <a:pt x="2096444" y="599939"/>
                  <a:pt x="2099814" y="603312"/>
                </a:cubicBezTo>
                <a:cubicBezTo>
                  <a:pt x="2099814" y="606687"/>
                  <a:pt x="2099814" y="610062"/>
                  <a:pt x="2106555" y="613435"/>
                </a:cubicBezTo>
                <a:cubicBezTo>
                  <a:pt x="2103185" y="613435"/>
                  <a:pt x="2103185" y="616810"/>
                  <a:pt x="2099814" y="616810"/>
                </a:cubicBezTo>
                <a:cubicBezTo>
                  <a:pt x="2099814" y="613435"/>
                  <a:pt x="2096443" y="610062"/>
                  <a:pt x="2093073" y="606687"/>
                </a:cubicBezTo>
                <a:cubicBezTo>
                  <a:pt x="2098129" y="608374"/>
                  <a:pt x="2099182" y="607320"/>
                  <a:pt x="2097760" y="604789"/>
                </a:cubicBezTo>
                <a:close/>
                <a:moveTo>
                  <a:pt x="2126504" y="594721"/>
                </a:moveTo>
                <a:cubicBezTo>
                  <a:pt x="2137749" y="600718"/>
                  <a:pt x="2134000" y="603717"/>
                  <a:pt x="2141497" y="609714"/>
                </a:cubicBezTo>
                <a:cubicBezTo>
                  <a:pt x="2137749" y="609714"/>
                  <a:pt x="2134000" y="603717"/>
                  <a:pt x="2130252" y="603717"/>
                </a:cubicBezTo>
                <a:cubicBezTo>
                  <a:pt x="2130252" y="600718"/>
                  <a:pt x="2126504" y="594721"/>
                  <a:pt x="2126504" y="594721"/>
                </a:cubicBezTo>
                <a:close/>
                <a:moveTo>
                  <a:pt x="2088210" y="594683"/>
                </a:moveTo>
                <a:lnTo>
                  <a:pt x="2091522" y="598189"/>
                </a:lnTo>
                <a:lnTo>
                  <a:pt x="2086333" y="596564"/>
                </a:lnTo>
                <a:close/>
                <a:moveTo>
                  <a:pt x="2110261" y="589723"/>
                </a:moveTo>
                <a:cubicBezTo>
                  <a:pt x="2117759" y="593056"/>
                  <a:pt x="2117759" y="596386"/>
                  <a:pt x="2121507" y="599719"/>
                </a:cubicBezTo>
                <a:cubicBezTo>
                  <a:pt x="2117759" y="599719"/>
                  <a:pt x="2106514" y="589723"/>
                  <a:pt x="2110261" y="589723"/>
                </a:cubicBezTo>
                <a:close/>
                <a:moveTo>
                  <a:pt x="2140090" y="579259"/>
                </a:moveTo>
                <a:cubicBezTo>
                  <a:pt x="2143370" y="581601"/>
                  <a:pt x="2147118" y="585349"/>
                  <a:pt x="2148993" y="587224"/>
                </a:cubicBezTo>
                <a:cubicBezTo>
                  <a:pt x="2145245" y="587224"/>
                  <a:pt x="2137748" y="583476"/>
                  <a:pt x="2134000" y="579726"/>
                </a:cubicBezTo>
                <a:cubicBezTo>
                  <a:pt x="2134000" y="575979"/>
                  <a:pt x="2136811" y="576917"/>
                  <a:pt x="2140090" y="579259"/>
                </a:cubicBezTo>
                <a:close/>
                <a:moveTo>
                  <a:pt x="2354990" y="575510"/>
                </a:moveTo>
                <a:cubicBezTo>
                  <a:pt x="2357332" y="576916"/>
                  <a:pt x="2360144" y="579727"/>
                  <a:pt x="2363892" y="583476"/>
                </a:cubicBezTo>
                <a:cubicBezTo>
                  <a:pt x="2360144" y="587224"/>
                  <a:pt x="2356395" y="579726"/>
                  <a:pt x="2348899" y="575979"/>
                </a:cubicBezTo>
                <a:cubicBezTo>
                  <a:pt x="2350773" y="574105"/>
                  <a:pt x="2352647" y="574105"/>
                  <a:pt x="2354990" y="575510"/>
                </a:cubicBezTo>
                <a:close/>
                <a:moveTo>
                  <a:pt x="2086879" y="569733"/>
                </a:moveTo>
                <a:cubicBezTo>
                  <a:pt x="2086879" y="575980"/>
                  <a:pt x="2090091" y="579103"/>
                  <a:pt x="2096518" y="582228"/>
                </a:cubicBezTo>
                <a:cubicBezTo>
                  <a:pt x="2090091" y="579103"/>
                  <a:pt x="2083666" y="572856"/>
                  <a:pt x="2074028" y="572856"/>
                </a:cubicBezTo>
                <a:cubicBezTo>
                  <a:pt x="2077241" y="572856"/>
                  <a:pt x="2083666" y="572856"/>
                  <a:pt x="2086879" y="569733"/>
                </a:cubicBezTo>
                <a:close/>
                <a:moveTo>
                  <a:pt x="2074028" y="559737"/>
                </a:moveTo>
                <a:cubicBezTo>
                  <a:pt x="2077526" y="559737"/>
                  <a:pt x="2084524" y="565985"/>
                  <a:pt x="2091521" y="569108"/>
                </a:cubicBezTo>
                <a:cubicBezTo>
                  <a:pt x="2084524" y="572232"/>
                  <a:pt x="2084524" y="565985"/>
                  <a:pt x="2074028" y="559737"/>
                </a:cubicBezTo>
                <a:close/>
                <a:moveTo>
                  <a:pt x="2048228" y="542323"/>
                </a:moveTo>
                <a:cubicBezTo>
                  <a:pt x="2049539" y="541152"/>
                  <a:pt x="2051289" y="540370"/>
                  <a:pt x="2056537" y="543495"/>
                </a:cubicBezTo>
                <a:cubicBezTo>
                  <a:pt x="2053038" y="546618"/>
                  <a:pt x="2053038" y="546618"/>
                  <a:pt x="2053038" y="549742"/>
                </a:cubicBezTo>
                <a:cubicBezTo>
                  <a:pt x="2049540" y="546618"/>
                  <a:pt x="2046915" y="545837"/>
                  <a:pt x="2044728" y="545056"/>
                </a:cubicBezTo>
                <a:lnTo>
                  <a:pt x="2042775" y="543446"/>
                </a:lnTo>
                <a:close/>
                <a:moveTo>
                  <a:pt x="2039045" y="540370"/>
                </a:moveTo>
                <a:lnTo>
                  <a:pt x="2042775" y="543446"/>
                </a:lnTo>
                <a:lnTo>
                  <a:pt x="2042542" y="543495"/>
                </a:lnTo>
                <a:cubicBezTo>
                  <a:pt x="2042542" y="540370"/>
                  <a:pt x="2042542" y="540370"/>
                  <a:pt x="2039045" y="540370"/>
                </a:cubicBezTo>
                <a:close/>
                <a:moveTo>
                  <a:pt x="2026551" y="530250"/>
                </a:moveTo>
                <a:cubicBezTo>
                  <a:pt x="2029764" y="527252"/>
                  <a:pt x="2036189" y="533249"/>
                  <a:pt x="2039402" y="536248"/>
                </a:cubicBezTo>
                <a:cubicBezTo>
                  <a:pt x="2039402" y="533249"/>
                  <a:pt x="2036189" y="530250"/>
                  <a:pt x="2039402" y="530250"/>
                </a:cubicBezTo>
                <a:cubicBezTo>
                  <a:pt x="2049041" y="533249"/>
                  <a:pt x="2039402" y="533249"/>
                  <a:pt x="2045829" y="536248"/>
                </a:cubicBezTo>
                <a:cubicBezTo>
                  <a:pt x="2045829" y="542245"/>
                  <a:pt x="2036189" y="533249"/>
                  <a:pt x="2039402" y="539246"/>
                </a:cubicBezTo>
                <a:cubicBezTo>
                  <a:pt x="2036189" y="536248"/>
                  <a:pt x="2029764" y="530250"/>
                  <a:pt x="2026551" y="530250"/>
                </a:cubicBezTo>
                <a:close/>
                <a:moveTo>
                  <a:pt x="2168984" y="529751"/>
                </a:moveTo>
                <a:cubicBezTo>
                  <a:pt x="2175647" y="529751"/>
                  <a:pt x="2178979" y="547244"/>
                  <a:pt x="2168984" y="536748"/>
                </a:cubicBezTo>
                <a:cubicBezTo>
                  <a:pt x="2172314" y="536748"/>
                  <a:pt x="2172314" y="533251"/>
                  <a:pt x="2168984" y="529751"/>
                </a:cubicBezTo>
                <a:close/>
                <a:moveTo>
                  <a:pt x="1983238" y="529751"/>
                </a:moveTo>
                <a:cubicBezTo>
                  <a:pt x="1996565" y="539122"/>
                  <a:pt x="1983238" y="539122"/>
                  <a:pt x="1983238" y="542246"/>
                </a:cubicBezTo>
                <a:cubicBezTo>
                  <a:pt x="1976575" y="539122"/>
                  <a:pt x="1986570" y="535999"/>
                  <a:pt x="1983238" y="529751"/>
                </a:cubicBezTo>
                <a:close/>
                <a:moveTo>
                  <a:pt x="2026551" y="523088"/>
                </a:moveTo>
                <a:cubicBezTo>
                  <a:pt x="2029882" y="519756"/>
                  <a:pt x="2036547" y="526419"/>
                  <a:pt x="2036547" y="529751"/>
                </a:cubicBezTo>
                <a:cubicBezTo>
                  <a:pt x="2036547" y="529751"/>
                  <a:pt x="2033214" y="526419"/>
                  <a:pt x="2026551" y="523088"/>
                </a:cubicBezTo>
                <a:close/>
                <a:moveTo>
                  <a:pt x="432845" y="523087"/>
                </a:moveTo>
                <a:cubicBezTo>
                  <a:pt x="431861" y="525586"/>
                  <a:pt x="424552" y="535581"/>
                  <a:pt x="422303" y="530584"/>
                </a:cubicBezTo>
                <a:cubicBezTo>
                  <a:pt x="425302" y="527252"/>
                  <a:pt x="431299" y="527252"/>
                  <a:pt x="431299" y="523920"/>
                </a:cubicBezTo>
                <a:cubicBezTo>
                  <a:pt x="432798" y="522254"/>
                  <a:pt x="433173" y="522254"/>
                  <a:pt x="432845" y="523087"/>
                </a:cubicBezTo>
                <a:close/>
                <a:moveTo>
                  <a:pt x="1965329" y="519756"/>
                </a:moveTo>
                <a:cubicBezTo>
                  <a:pt x="1971577" y="526419"/>
                  <a:pt x="1965329" y="526419"/>
                  <a:pt x="1971577" y="529751"/>
                </a:cubicBezTo>
                <a:cubicBezTo>
                  <a:pt x="1971577" y="529751"/>
                  <a:pt x="1968452" y="529751"/>
                  <a:pt x="1968452" y="529751"/>
                </a:cubicBezTo>
                <a:cubicBezTo>
                  <a:pt x="1962205" y="529751"/>
                  <a:pt x="1968452" y="526419"/>
                  <a:pt x="1968452" y="526419"/>
                </a:cubicBezTo>
                <a:cubicBezTo>
                  <a:pt x="1962205" y="523088"/>
                  <a:pt x="1962205" y="526419"/>
                  <a:pt x="1962205" y="526419"/>
                </a:cubicBezTo>
                <a:cubicBezTo>
                  <a:pt x="1959082" y="523088"/>
                  <a:pt x="1962205" y="523088"/>
                  <a:pt x="1965329" y="519756"/>
                </a:cubicBezTo>
                <a:close/>
                <a:moveTo>
                  <a:pt x="2271436" y="509761"/>
                </a:moveTo>
                <a:cubicBezTo>
                  <a:pt x="2278356" y="513093"/>
                  <a:pt x="2274896" y="513093"/>
                  <a:pt x="2274896" y="509761"/>
                </a:cubicBezTo>
                <a:cubicBezTo>
                  <a:pt x="2281816" y="516424"/>
                  <a:pt x="2288735" y="526419"/>
                  <a:pt x="2299115" y="533084"/>
                </a:cubicBezTo>
                <a:cubicBezTo>
                  <a:pt x="2302575" y="536414"/>
                  <a:pt x="2309496" y="543079"/>
                  <a:pt x="2312955" y="546410"/>
                </a:cubicBezTo>
                <a:cubicBezTo>
                  <a:pt x="2316415" y="549742"/>
                  <a:pt x="2323335" y="556405"/>
                  <a:pt x="2326795" y="559737"/>
                </a:cubicBezTo>
                <a:cubicBezTo>
                  <a:pt x="2330254" y="563070"/>
                  <a:pt x="2323335" y="563070"/>
                  <a:pt x="2330254" y="566400"/>
                </a:cubicBezTo>
                <a:cubicBezTo>
                  <a:pt x="2330254" y="559737"/>
                  <a:pt x="2347553" y="586391"/>
                  <a:pt x="2351015" y="586391"/>
                </a:cubicBezTo>
                <a:cubicBezTo>
                  <a:pt x="2347553" y="589723"/>
                  <a:pt x="2354475" y="596386"/>
                  <a:pt x="2351015" y="599719"/>
                </a:cubicBezTo>
                <a:cubicBezTo>
                  <a:pt x="2354475" y="599719"/>
                  <a:pt x="2357934" y="603051"/>
                  <a:pt x="2357934" y="603051"/>
                </a:cubicBezTo>
                <a:cubicBezTo>
                  <a:pt x="2361394" y="609714"/>
                  <a:pt x="2354475" y="603051"/>
                  <a:pt x="2354475" y="606382"/>
                </a:cubicBezTo>
                <a:cubicBezTo>
                  <a:pt x="2347553" y="599719"/>
                  <a:pt x="2344094" y="593056"/>
                  <a:pt x="2337174" y="586391"/>
                </a:cubicBezTo>
                <a:cubicBezTo>
                  <a:pt x="2330254" y="579728"/>
                  <a:pt x="2323335" y="573065"/>
                  <a:pt x="2316415" y="566400"/>
                </a:cubicBezTo>
                <a:cubicBezTo>
                  <a:pt x="2319875" y="566400"/>
                  <a:pt x="2312955" y="553074"/>
                  <a:pt x="2309496" y="556405"/>
                </a:cubicBezTo>
                <a:cubicBezTo>
                  <a:pt x="2309496" y="556405"/>
                  <a:pt x="2309496" y="553074"/>
                  <a:pt x="2309496" y="553074"/>
                </a:cubicBezTo>
                <a:cubicBezTo>
                  <a:pt x="2295655" y="543079"/>
                  <a:pt x="2285276" y="519756"/>
                  <a:pt x="2271436" y="509761"/>
                </a:cubicBezTo>
                <a:close/>
                <a:moveTo>
                  <a:pt x="2007436" y="504255"/>
                </a:moveTo>
                <a:lnTo>
                  <a:pt x="2016734" y="511362"/>
                </a:lnTo>
                <a:cubicBezTo>
                  <a:pt x="2018519" y="516087"/>
                  <a:pt x="2015841" y="518664"/>
                  <a:pt x="2005133" y="510074"/>
                </a:cubicBezTo>
                <a:cubicBezTo>
                  <a:pt x="2008701" y="510074"/>
                  <a:pt x="2012271" y="510074"/>
                  <a:pt x="2012271" y="510074"/>
                </a:cubicBezTo>
                <a:close/>
                <a:moveTo>
                  <a:pt x="2203967" y="502888"/>
                </a:moveTo>
                <a:cubicBezTo>
                  <a:pt x="2203967" y="499766"/>
                  <a:pt x="2210964" y="509136"/>
                  <a:pt x="2210964" y="502888"/>
                </a:cubicBezTo>
                <a:cubicBezTo>
                  <a:pt x="2217961" y="509136"/>
                  <a:pt x="2214463" y="509136"/>
                  <a:pt x="2221460" y="512260"/>
                </a:cubicBezTo>
                <a:cubicBezTo>
                  <a:pt x="2217961" y="512260"/>
                  <a:pt x="2210964" y="506013"/>
                  <a:pt x="2203967" y="502888"/>
                </a:cubicBezTo>
                <a:close/>
                <a:moveTo>
                  <a:pt x="2036547" y="499766"/>
                </a:moveTo>
                <a:cubicBezTo>
                  <a:pt x="2040044" y="499766"/>
                  <a:pt x="2054039" y="506013"/>
                  <a:pt x="2054039" y="512260"/>
                </a:cubicBezTo>
                <a:cubicBezTo>
                  <a:pt x="2050540" y="512260"/>
                  <a:pt x="2043543" y="502888"/>
                  <a:pt x="2036547" y="502888"/>
                </a:cubicBezTo>
                <a:cubicBezTo>
                  <a:pt x="2040044" y="502888"/>
                  <a:pt x="2040044" y="502888"/>
                  <a:pt x="2036547" y="499766"/>
                </a:cubicBezTo>
                <a:close/>
                <a:moveTo>
                  <a:pt x="2001563" y="499766"/>
                </a:moveTo>
                <a:cubicBezTo>
                  <a:pt x="2001563" y="499766"/>
                  <a:pt x="2004240" y="501483"/>
                  <a:pt x="2006916" y="503631"/>
                </a:cubicBezTo>
                <a:lnTo>
                  <a:pt x="2007436" y="504255"/>
                </a:lnTo>
                <a:close/>
                <a:moveTo>
                  <a:pt x="1936093" y="499766"/>
                </a:moveTo>
                <a:cubicBezTo>
                  <a:pt x="1936093" y="499766"/>
                  <a:pt x="1939592" y="499766"/>
                  <a:pt x="1939592" y="499766"/>
                </a:cubicBezTo>
                <a:cubicBezTo>
                  <a:pt x="1946589" y="502888"/>
                  <a:pt x="1943090" y="506013"/>
                  <a:pt x="1946589" y="509136"/>
                </a:cubicBezTo>
                <a:cubicBezTo>
                  <a:pt x="1946589" y="512260"/>
                  <a:pt x="1936093" y="502888"/>
                  <a:pt x="1936093" y="506013"/>
                </a:cubicBezTo>
                <a:cubicBezTo>
                  <a:pt x="1929096" y="502888"/>
                  <a:pt x="1939592" y="502888"/>
                  <a:pt x="1943090" y="506013"/>
                </a:cubicBezTo>
                <a:cubicBezTo>
                  <a:pt x="1943090" y="502888"/>
                  <a:pt x="1939592" y="502888"/>
                  <a:pt x="1936093" y="499766"/>
                </a:cubicBezTo>
                <a:close/>
                <a:moveTo>
                  <a:pt x="2108621" y="497954"/>
                </a:moveTo>
                <a:cubicBezTo>
                  <a:pt x="2111198" y="498391"/>
                  <a:pt x="2118070" y="502764"/>
                  <a:pt x="2121507" y="509761"/>
                </a:cubicBezTo>
                <a:cubicBezTo>
                  <a:pt x="2107762" y="501014"/>
                  <a:pt x="2106045" y="497516"/>
                  <a:pt x="2108621" y="497954"/>
                </a:cubicBezTo>
                <a:close/>
                <a:moveTo>
                  <a:pt x="1890960" y="496661"/>
                </a:moveTo>
                <a:lnTo>
                  <a:pt x="1907712" y="504837"/>
                </a:lnTo>
                <a:lnTo>
                  <a:pt x="1907712" y="502087"/>
                </a:lnTo>
                <a:cubicBezTo>
                  <a:pt x="1902656" y="498712"/>
                  <a:pt x="1899286" y="498712"/>
                  <a:pt x="1896338" y="498712"/>
                </a:cubicBezTo>
                <a:close/>
                <a:moveTo>
                  <a:pt x="2066532" y="492268"/>
                </a:moveTo>
                <a:cubicBezTo>
                  <a:pt x="2073195" y="492268"/>
                  <a:pt x="2089854" y="506262"/>
                  <a:pt x="2096518" y="509761"/>
                </a:cubicBezTo>
                <a:cubicBezTo>
                  <a:pt x="2093186" y="509761"/>
                  <a:pt x="2076528" y="502764"/>
                  <a:pt x="2066532" y="492268"/>
                </a:cubicBezTo>
                <a:close/>
                <a:moveTo>
                  <a:pt x="1864127" y="478525"/>
                </a:moveTo>
                <a:cubicBezTo>
                  <a:pt x="1867874" y="474777"/>
                  <a:pt x="1875372" y="486022"/>
                  <a:pt x="1879119" y="489770"/>
                </a:cubicBezTo>
                <a:cubicBezTo>
                  <a:pt x="1879119" y="489770"/>
                  <a:pt x="1875372" y="486022"/>
                  <a:pt x="1871622" y="486022"/>
                </a:cubicBezTo>
                <a:cubicBezTo>
                  <a:pt x="1871622" y="482273"/>
                  <a:pt x="1871622" y="482273"/>
                  <a:pt x="1864127" y="478525"/>
                </a:cubicBezTo>
                <a:close/>
                <a:moveTo>
                  <a:pt x="2059372" y="475094"/>
                </a:moveTo>
                <a:lnTo>
                  <a:pt x="2062742" y="478467"/>
                </a:lnTo>
                <a:cubicBezTo>
                  <a:pt x="2066112" y="481842"/>
                  <a:pt x="2069482" y="481842"/>
                  <a:pt x="2069482" y="481842"/>
                </a:cubicBezTo>
                <a:cubicBezTo>
                  <a:pt x="2076222" y="485216"/>
                  <a:pt x="2062742" y="481842"/>
                  <a:pt x="2076222" y="491964"/>
                </a:cubicBezTo>
                <a:cubicBezTo>
                  <a:pt x="2072852" y="491964"/>
                  <a:pt x="2069482" y="488590"/>
                  <a:pt x="2062742" y="485216"/>
                </a:cubicBezTo>
                <a:close/>
                <a:moveTo>
                  <a:pt x="489772" y="472279"/>
                </a:moveTo>
                <a:cubicBezTo>
                  <a:pt x="489772" y="475611"/>
                  <a:pt x="479276" y="485607"/>
                  <a:pt x="475777" y="492270"/>
                </a:cubicBezTo>
                <a:cubicBezTo>
                  <a:pt x="472280" y="485607"/>
                  <a:pt x="486273" y="475611"/>
                  <a:pt x="489772" y="472279"/>
                </a:cubicBezTo>
                <a:close/>
                <a:moveTo>
                  <a:pt x="1906171" y="472200"/>
                </a:moveTo>
                <a:lnTo>
                  <a:pt x="1921193" y="478467"/>
                </a:lnTo>
                <a:lnTo>
                  <a:pt x="1921193" y="479726"/>
                </a:lnTo>
                <a:lnTo>
                  <a:pt x="1913189" y="475515"/>
                </a:lnTo>
                <a:close/>
                <a:moveTo>
                  <a:pt x="1880750" y="461596"/>
                </a:moveTo>
                <a:cubicBezTo>
                  <a:pt x="1884120" y="461596"/>
                  <a:pt x="1894232" y="468346"/>
                  <a:pt x="1890862" y="464971"/>
                </a:cubicBezTo>
                <a:lnTo>
                  <a:pt x="1906171" y="472200"/>
                </a:lnTo>
                <a:close/>
                <a:moveTo>
                  <a:pt x="1840308" y="448100"/>
                </a:moveTo>
                <a:cubicBezTo>
                  <a:pt x="1843679" y="451475"/>
                  <a:pt x="1847049" y="451475"/>
                  <a:pt x="1850420" y="454848"/>
                </a:cubicBezTo>
                <a:cubicBezTo>
                  <a:pt x="1847049" y="454848"/>
                  <a:pt x="1843679" y="458223"/>
                  <a:pt x="1833568" y="451475"/>
                </a:cubicBezTo>
                <a:cubicBezTo>
                  <a:pt x="1836938" y="451475"/>
                  <a:pt x="1836938" y="448100"/>
                  <a:pt x="1840308" y="448100"/>
                </a:cubicBezTo>
                <a:close/>
                <a:moveTo>
                  <a:pt x="1677402" y="398915"/>
                </a:moveTo>
                <a:cubicBezTo>
                  <a:pt x="1678058" y="398915"/>
                  <a:pt x="1679589" y="399501"/>
                  <a:pt x="1681338" y="400281"/>
                </a:cubicBezTo>
                <a:cubicBezTo>
                  <a:pt x="1684836" y="401843"/>
                  <a:pt x="1689210" y="404185"/>
                  <a:pt x="1689210" y="404185"/>
                </a:cubicBezTo>
                <a:cubicBezTo>
                  <a:pt x="1689210" y="407310"/>
                  <a:pt x="1682213" y="401062"/>
                  <a:pt x="1682213" y="401062"/>
                </a:cubicBezTo>
                <a:cubicBezTo>
                  <a:pt x="1682213" y="401062"/>
                  <a:pt x="1678714" y="401062"/>
                  <a:pt x="1678714" y="401062"/>
                </a:cubicBezTo>
                <a:cubicBezTo>
                  <a:pt x="1676965" y="399500"/>
                  <a:pt x="1676746" y="398914"/>
                  <a:pt x="1677402" y="398915"/>
                </a:cubicBezTo>
                <a:close/>
                <a:moveTo>
                  <a:pt x="1665053" y="394815"/>
                </a:moveTo>
                <a:cubicBezTo>
                  <a:pt x="1671717" y="394815"/>
                  <a:pt x="1668385" y="402312"/>
                  <a:pt x="1661722" y="398563"/>
                </a:cubicBezTo>
                <a:cubicBezTo>
                  <a:pt x="1661722" y="394815"/>
                  <a:pt x="1665053" y="398563"/>
                  <a:pt x="1665053" y="394815"/>
                </a:cubicBezTo>
                <a:close/>
                <a:moveTo>
                  <a:pt x="2126504" y="377322"/>
                </a:moveTo>
                <a:cubicBezTo>
                  <a:pt x="2130252" y="381070"/>
                  <a:pt x="2141497" y="388567"/>
                  <a:pt x="2148995" y="392315"/>
                </a:cubicBezTo>
                <a:cubicBezTo>
                  <a:pt x="2148995" y="392315"/>
                  <a:pt x="2141497" y="392315"/>
                  <a:pt x="2137749" y="388567"/>
                </a:cubicBezTo>
                <a:cubicBezTo>
                  <a:pt x="2134000" y="384818"/>
                  <a:pt x="2126504" y="381070"/>
                  <a:pt x="2126504" y="377322"/>
                </a:cubicBezTo>
                <a:close/>
                <a:moveTo>
                  <a:pt x="1604248" y="377322"/>
                </a:moveTo>
                <a:cubicBezTo>
                  <a:pt x="1607996" y="377322"/>
                  <a:pt x="1607996" y="384820"/>
                  <a:pt x="1611744" y="381070"/>
                </a:cubicBezTo>
                <a:cubicBezTo>
                  <a:pt x="1619241" y="381070"/>
                  <a:pt x="1615493" y="384820"/>
                  <a:pt x="1611744" y="384820"/>
                </a:cubicBezTo>
                <a:cubicBezTo>
                  <a:pt x="1607996" y="384820"/>
                  <a:pt x="1604248" y="381070"/>
                  <a:pt x="1604248" y="377322"/>
                </a:cubicBezTo>
                <a:close/>
                <a:moveTo>
                  <a:pt x="577230" y="374824"/>
                </a:moveTo>
                <a:cubicBezTo>
                  <a:pt x="577230" y="378156"/>
                  <a:pt x="569733" y="381487"/>
                  <a:pt x="565985" y="384820"/>
                </a:cubicBezTo>
                <a:cubicBezTo>
                  <a:pt x="562238" y="381487"/>
                  <a:pt x="569733" y="378156"/>
                  <a:pt x="577230" y="374824"/>
                </a:cubicBezTo>
                <a:close/>
                <a:moveTo>
                  <a:pt x="1597655" y="370494"/>
                </a:moveTo>
                <a:cubicBezTo>
                  <a:pt x="1587544" y="367119"/>
                  <a:pt x="1594284" y="373867"/>
                  <a:pt x="1584173" y="373867"/>
                </a:cubicBezTo>
                <a:cubicBezTo>
                  <a:pt x="1585859" y="370494"/>
                  <a:pt x="1585016" y="370494"/>
                  <a:pt x="1583752" y="371759"/>
                </a:cubicBezTo>
                <a:lnTo>
                  <a:pt x="1581594" y="375770"/>
                </a:lnTo>
                <a:lnTo>
                  <a:pt x="1621420" y="388377"/>
                </a:lnTo>
                <a:lnTo>
                  <a:pt x="1624741" y="384820"/>
                </a:lnTo>
                <a:cubicBezTo>
                  <a:pt x="1628239" y="384820"/>
                  <a:pt x="1629114" y="385756"/>
                  <a:pt x="1629114" y="387162"/>
                </a:cubicBezTo>
                <a:lnTo>
                  <a:pt x="1628527" y="390626"/>
                </a:lnTo>
                <a:lnTo>
                  <a:pt x="1682152" y="407599"/>
                </a:lnTo>
                <a:lnTo>
                  <a:pt x="1681713" y="407310"/>
                </a:lnTo>
                <a:cubicBezTo>
                  <a:pt x="1688710" y="411058"/>
                  <a:pt x="1692209" y="407310"/>
                  <a:pt x="1699205" y="411058"/>
                </a:cubicBezTo>
                <a:lnTo>
                  <a:pt x="1697808" y="412554"/>
                </a:lnTo>
                <a:lnTo>
                  <a:pt x="1702739" y="414116"/>
                </a:lnTo>
                <a:lnTo>
                  <a:pt x="1705451" y="412307"/>
                </a:lnTo>
                <a:cubicBezTo>
                  <a:pt x="1712949" y="412307"/>
                  <a:pt x="1712949" y="414807"/>
                  <a:pt x="1716696" y="414807"/>
                </a:cubicBezTo>
                <a:lnTo>
                  <a:pt x="1704922" y="414807"/>
                </a:lnTo>
                <a:lnTo>
                  <a:pt x="1770279" y="435495"/>
                </a:lnTo>
                <a:lnTo>
                  <a:pt x="1800619" y="452569"/>
                </a:lnTo>
                <a:lnTo>
                  <a:pt x="1816971" y="460549"/>
                </a:lnTo>
                <a:lnTo>
                  <a:pt x="1817481" y="459784"/>
                </a:lnTo>
                <a:lnTo>
                  <a:pt x="1824145" y="462282"/>
                </a:lnTo>
                <a:lnTo>
                  <a:pt x="1821750" y="462882"/>
                </a:lnTo>
                <a:lnTo>
                  <a:pt x="1888627" y="495523"/>
                </a:lnTo>
                <a:lnTo>
                  <a:pt x="1903078" y="497869"/>
                </a:lnTo>
                <a:cubicBezTo>
                  <a:pt x="1907712" y="498712"/>
                  <a:pt x="1911082" y="498712"/>
                  <a:pt x="1911082" y="495339"/>
                </a:cubicBezTo>
                <a:cubicBezTo>
                  <a:pt x="1914453" y="495339"/>
                  <a:pt x="1914453" y="498712"/>
                  <a:pt x="1917823" y="498712"/>
                </a:cubicBezTo>
                <a:cubicBezTo>
                  <a:pt x="1921193" y="491964"/>
                  <a:pt x="1927933" y="495339"/>
                  <a:pt x="1924563" y="488590"/>
                </a:cubicBezTo>
                <a:cubicBezTo>
                  <a:pt x="1917823" y="485216"/>
                  <a:pt x="1914453" y="481842"/>
                  <a:pt x="1907712" y="478467"/>
                </a:cubicBezTo>
                <a:cubicBezTo>
                  <a:pt x="1907712" y="478467"/>
                  <a:pt x="1907712" y="481842"/>
                  <a:pt x="1907712" y="481842"/>
                </a:cubicBezTo>
                <a:cubicBezTo>
                  <a:pt x="1900972" y="481842"/>
                  <a:pt x="1904342" y="478467"/>
                  <a:pt x="1904342" y="475094"/>
                </a:cubicBezTo>
                <a:cubicBezTo>
                  <a:pt x="1911082" y="478467"/>
                  <a:pt x="1914453" y="478467"/>
                  <a:pt x="1921193" y="481842"/>
                </a:cubicBezTo>
                <a:lnTo>
                  <a:pt x="1921193" y="479726"/>
                </a:lnTo>
                <a:lnTo>
                  <a:pt x="1938045" y="488590"/>
                </a:lnTo>
                <a:cubicBezTo>
                  <a:pt x="1941415" y="481842"/>
                  <a:pt x="1904342" y="471719"/>
                  <a:pt x="1907712" y="464971"/>
                </a:cubicBezTo>
                <a:cubicBezTo>
                  <a:pt x="1894232" y="461596"/>
                  <a:pt x="1884120" y="454848"/>
                  <a:pt x="1863900" y="448100"/>
                </a:cubicBezTo>
                <a:cubicBezTo>
                  <a:pt x="1863900" y="448100"/>
                  <a:pt x="1867270" y="451475"/>
                  <a:pt x="1870640" y="451475"/>
                </a:cubicBezTo>
                <a:cubicBezTo>
                  <a:pt x="1870640" y="454848"/>
                  <a:pt x="1860530" y="444725"/>
                  <a:pt x="1850420" y="444725"/>
                </a:cubicBezTo>
                <a:cubicBezTo>
                  <a:pt x="1850420" y="444725"/>
                  <a:pt x="1850420" y="444725"/>
                  <a:pt x="1853790" y="448100"/>
                </a:cubicBezTo>
                <a:cubicBezTo>
                  <a:pt x="1850420" y="444725"/>
                  <a:pt x="1840308" y="437977"/>
                  <a:pt x="1833568" y="434602"/>
                </a:cubicBezTo>
                <a:lnTo>
                  <a:pt x="1833544" y="434615"/>
                </a:lnTo>
                <a:lnTo>
                  <a:pt x="1833642" y="434798"/>
                </a:lnTo>
                <a:lnTo>
                  <a:pt x="1833520" y="434628"/>
                </a:lnTo>
                <a:lnTo>
                  <a:pt x="1829524" y="436628"/>
                </a:lnTo>
                <a:lnTo>
                  <a:pt x="1820087" y="431229"/>
                </a:lnTo>
                <a:cubicBezTo>
                  <a:pt x="1826827" y="436290"/>
                  <a:pt x="1828513" y="437133"/>
                  <a:pt x="1829355" y="436712"/>
                </a:cubicBezTo>
                <a:lnTo>
                  <a:pt x="1829524" y="436628"/>
                </a:lnTo>
                <a:lnTo>
                  <a:pt x="1843679" y="444725"/>
                </a:lnTo>
                <a:cubicBezTo>
                  <a:pt x="1850420" y="448100"/>
                  <a:pt x="1860530" y="451475"/>
                  <a:pt x="1870640" y="454848"/>
                </a:cubicBezTo>
                <a:cubicBezTo>
                  <a:pt x="1867270" y="458223"/>
                  <a:pt x="1877380" y="461596"/>
                  <a:pt x="1877380" y="464971"/>
                </a:cubicBezTo>
                <a:cubicBezTo>
                  <a:pt x="1867270" y="461596"/>
                  <a:pt x="1867270" y="454848"/>
                  <a:pt x="1853790" y="451475"/>
                </a:cubicBezTo>
                <a:cubicBezTo>
                  <a:pt x="1860530" y="458223"/>
                  <a:pt x="1870640" y="461596"/>
                  <a:pt x="1867270" y="468346"/>
                </a:cubicBezTo>
                <a:cubicBezTo>
                  <a:pt x="1863900" y="464971"/>
                  <a:pt x="1853790" y="451475"/>
                  <a:pt x="1847049" y="448100"/>
                </a:cubicBezTo>
                <a:cubicBezTo>
                  <a:pt x="1843679" y="448100"/>
                  <a:pt x="1843679" y="451475"/>
                  <a:pt x="1840308" y="448100"/>
                </a:cubicBezTo>
                <a:cubicBezTo>
                  <a:pt x="1823457" y="441352"/>
                  <a:pt x="1816717" y="434602"/>
                  <a:pt x="1803237" y="431229"/>
                </a:cubicBezTo>
                <a:cubicBezTo>
                  <a:pt x="1806607" y="434602"/>
                  <a:pt x="1813347" y="437977"/>
                  <a:pt x="1816717" y="441352"/>
                </a:cubicBezTo>
                <a:cubicBezTo>
                  <a:pt x="1809977" y="437977"/>
                  <a:pt x="1803237" y="434602"/>
                  <a:pt x="1796495" y="431229"/>
                </a:cubicBezTo>
                <a:cubicBezTo>
                  <a:pt x="1786385" y="427854"/>
                  <a:pt x="1779645" y="421106"/>
                  <a:pt x="1769535" y="421106"/>
                </a:cubicBezTo>
                <a:cubicBezTo>
                  <a:pt x="1769535" y="424481"/>
                  <a:pt x="1779645" y="427854"/>
                  <a:pt x="1779645" y="427854"/>
                </a:cubicBezTo>
                <a:cubicBezTo>
                  <a:pt x="1769535" y="424481"/>
                  <a:pt x="1749313" y="421106"/>
                  <a:pt x="1742572" y="417732"/>
                </a:cubicBezTo>
                <a:cubicBezTo>
                  <a:pt x="1735832" y="417732"/>
                  <a:pt x="1745943" y="421106"/>
                  <a:pt x="1739202" y="421106"/>
                </a:cubicBezTo>
                <a:cubicBezTo>
                  <a:pt x="1735832" y="417732"/>
                  <a:pt x="1725722" y="417732"/>
                  <a:pt x="1718982" y="414358"/>
                </a:cubicBezTo>
                <a:cubicBezTo>
                  <a:pt x="1715612" y="410984"/>
                  <a:pt x="1725722" y="407610"/>
                  <a:pt x="1735832" y="410984"/>
                </a:cubicBezTo>
                <a:cubicBezTo>
                  <a:pt x="1735832" y="404235"/>
                  <a:pt x="1725722" y="407610"/>
                  <a:pt x="1715612" y="404235"/>
                </a:cubicBezTo>
                <a:cubicBezTo>
                  <a:pt x="1715612" y="404235"/>
                  <a:pt x="1715612" y="404235"/>
                  <a:pt x="1715612" y="407610"/>
                </a:cubicBezTo>
                <a:cubicBezTo>
                  <a:pt x="1708870" y="404235"/>
                  <a:pt x="1702130" y="407610"/>
                  <a:pt x="1692020" y="400861"/>
                </a:cubicBezTo>
                <a:cubicBezTo>
                  <a:pt x="1692020" y="397488"/>
                  <a:pt x="1702130" y="404235"/>
                  <a:pt x="1705500" y="404235"/>
                </a:cubicBezTo>
                <a:cubicBezTo>
                  <a:pt x="1705500" y="400861"/>
                  <a:pt x="1702130" y="400861"/>
                  <a:pt x="1695390" y="397488"/>
                </a:cubicBezTo>
                <a:cubicBezTo>
                  <a:pt x="1692020" y="397488"/>
                  <a:pt x="1685280" y="397488"/>
                  <a:pt x="1681910" y="394113"/>
                </a:cubicBezTo>
                <a:cubicBezTo>
                  <a:pt x="1678539" y="394113"/>
                  <a:pt x="1678539" y="390738"/>
                  <a:pt x="1678539" y="390738"/>
                </a:cubicBezTo>
                <a:cubicBezTo>
                  <a:pt x="1675169" y="387365"/>
                  <a:pt x="1671798" y="390738"/>
                  <a:pt x="1668428" y="387365"/>
                </a:cubicBezTo>
                <a:cubicBezTo>
                  <a:pt x="1665058" y="387365"/>
                  <a:pt x="1671798" y="390738"/>
                  <a:pt x="1668428" y="394113"/>
                </a:cubicBezTo>
                <a:lnTo>
                  <a:pt x="1651165" y="388352"/>
                </a:lnTo>
                <a:lnTo>
                  <a:pt x="1661724" y="393982"/>
                </a:lnTo>
                <a:cubicBezTo>
                  <a:pt x="1661724" y="393982"/>
                  <a:pt x="1658599" y="393982"/>
                  <a:pt x="1658599" y="393982"/>
                </a:cubicBezTo>
                <a:lnTo>
                  <a:pt x="1650252" y="388048"/>
                </a:lnTo>
                <a:lnTo>
                  <a:pt x="1638097" y="383990"/>
                </a:lnTo>
                <a:cubicBezTo>
                  <a:pt x="1638097" y="380617"/>
                  <a:pt x="1634727" y="380617"/>
                  <a:pt x="1641467" y="380617"/>
                </a:cubicBezTo>
                <a:cubicBezTo>
                  <a:pt x="1638097" y="377242"/>
                  <a:pt x="1634727" y="377242"/>
                  <a:pt x="1627985" y="377242"/>
                </a:cubicBezTo>
                <a:cubicBezTo>
                  <a:pt x="1641467" y="383990"/>
                  <a:pt x="1621245" y="377242"/>
                  <a:pt x="1611135" y="377242"/>
                </a:cubicBezTo>
                <a:cubicBezTo>
                  <a:pt x="1611135" y="377242"/>
                  <a:pt x="1611135" y="373867"/>
                  <a:pt x="1604395" y="370494"/>
                </a:cubicBezTo>
                <a:cubicBezTo>
                  <a:pt x="1597655" y="370494"/>
                  <a:pt x="1607765" y="377242"/>
                  <a:pt x="1597655" y="373867"/>
                </a:cubicBezTo>
                <a:cubicBezTo>
                  <a:pt x="1594284" y="373867"/>
                  <a:pt x="1597655" y="373867"/>
                  <a:pt x="1597655" y="370494"/>
                </a:cubicBezTo>
                <a:close/>
                <a:moveTo>
                  <a:pt x="1570692" y="370494"/>
                </a:moveTo>
                <a:cubicBezTo>
                  <a:pt x="1565636" y="370494"/>
                  <a:pt x="1566480" y="372181"/>
                  <a:pt x="1567744" y="373447"/>
                </a:cubicBezTo>
                <a:lnTo>
                  <a:pt x="1567359" y="373833"/>
                </a:lnTo>
                <a:lnTo>
                  <a:pt x="1575832" y="374763"/>
                </a:lnTo>
                <a:lnTo>
                  <a:pt x="1576170" y="374289"/>
                </a:lnTo>
                <a:cubicBezTo>
                  <a:pt x="1576590" y="373867"/>
                  <a:pt x="1577433" y="373867"/>
                  <a:pt x="1580803" y="373867"/>
                </a:cubicBezTo>
                <a:cubicBezTo>
                  <a:pt x="1577433" y="370494"/>
                  <a:pt x="1574062" y="370494"/>
                  <a:pt x="1570692" y="370494"/>
                </a:cubicBezTo>
                <a:close/>
                <a:moveTo>
                  <a:pt x="2047189" y="365844"/>
                </a:moveTo>
                <a:cubicBezTo>
                  <a:pt x="2049320" y="364204"/>
                  <a:pt x="2061783" y="369452"/>
                  <a:pt x="2056536" y="366828"/>
                </a:cubicBezTo>
                <a:cubicBezTo>
                  <a:pt x="2063532" y="370327"/>
                  <a:pt x="2067031" y="366828"/>
                  <a:pt x="2074028" y="373825"/>
                </a:cubicBezTo>
                <a:cubicBezTo>
                  <a:pt x="2070529" y="370327"/>
                  <a:pt x="2070529" y="377324"/>
                  <a:pt x="2063532" y="373825"/>
                </a:cubicBezTo>
                <a:cubicBezTo>
                  <a:pt x="2070529" y="370327"/>
                  <a:pt x="2053038" y="366828"/>
                  <a:pt x="2049539" y="370327"/>
                </a:cubicBezTo>
                <a:cubicBezTo>
                  <a:pt x="2046915" y="367703"/>
                  <a:pt x="2046479" y="366390"/>
                  <a:pt x="2047189" y="365844"/>
                </a:cubicBezTo>
                <a:close/>
                <a:moveTo>
                  <a:pt x="662066" y="362642"/>
                </a:moveTo>
                <a:cubicBezTo>
                  <a:pt x="662066" y="363579"/>
                  <a:pt x="661191" y="365454"/>
                  <a:pt x="661191" y="367327"/>
                </a:cubicBezTo>
                <a:cubicBezTo>
                  <a:pt x="657694" y="371076"/>
                  <a:pt x="654194" y="371076"/>
                  <a:pt x="650695" y="374824"/>
                </a:cubicBezTo>
                <a:cubicBezTo>
                  <a:pt x="647198" y="371076"/>
                  <a:pt x="654194" y="367327"/>
                  <a:pt x="657694" y="363579"/>
                </a:cubicBezTo>
                <a:cubicBezTo>
                  <a:pt x="661191" y="361706"/>
                  <a:pt x="662066" y="361706"/>
                  <a:pt x="662066" y="362642"/>
                </a:cubicBezTo>
                <a:close/>
                <a:moveTo>
                  <a:pt x="1449365" y="360371"/>
                </a:moveTo>
                <a:lnTo>
                  <a:pt x="1448641" y="360785"/>
                </a:lnTo>
                <a:lnTo>
                  <a:pt x="1452326" y="361191"/>
                </a:lnTo>
                <a:lnTo>
                  <a:pt x="1452735" y="360371"/>
                </a:lnTo>
                <a:cubicBezTo>
                  <a:pt x="1452735" y="360371"/>
                  <a:pt x="1452735" y="360371"/>
                  <a:pt x="1449365" y="360371"/>
                </a:cubicBezTo>
                <a:close/>
                <a:moveTo>
                  <a:pt x="1544777" y="359831"/>
                </a:moveTo>
                <a:cubicBezTo>
                  <a:pt x="1548026" y="363163"/>
                  <a:pt x="1551275" y="363163"/>
                  <a:pt x="1551275" y="366494"/>
                </a:cubicBezTo>
                <a:cubicBezTo>
                  <a:pt x="1557771" y="366494"/>
                  <a:pt x="1554522" y="363163"/>
                  <a:pt x="1561020" y="363163"/>
                </a:cubicBezTo>
                <a:cubicBezTo>
                  <a:pt x="1564269" y="366494"/>
                  <a:pt x="1561020" y="366494"/>
                  <a:pt x="1561020" y="369827"/>
                </a:cubicBezTo>
                <a:cubicBezTo>
                  <a:pt x="1551275" y="366494"/>
                  <a:pt x="1548026" y="366494"/>
                  <a:pt x="1538279" y="366494"/>
                </a:cubicBezTo>
                <a:cubicBezTo>
                  <a:pt x="1541528" y="366494"/>
                  <a:pt x="1541528" y="366494"/>
                  <a:pt x="1544777" y="366494"/>
                </a:cubicBezTo>
                <a:cubicBezTo>
                  <a:pt x="1544777" y="363163"/>
                  <a:pt x="1541528" y="363163"/>
                  <a:pt x="1535032" y="363163"/>
                </a:cubicBezTo>
                <a:cubicBezTo>
                  <a:pt x="1531783" y="359831"/>
                  <a:pt x="1544777" y="363163"/>
                  <a:pt x="1544777" y="359831"/>
                </a:cubicBezTo>
                <a:close/>
                <a:moveTo>
                  <a:pt x="1530784" y="359831"/>
                </a:moveTo>
                <a:cubicBezTo>
                  <a:pt x="1530784" y="363579"/>
                  <a:pt x="1523787" y="359831"/>
                  <a:pt x="1523787" y="363579"/>
                </a:cubicBezTo>
                <a:cubicBezTo>
                  <a:pt x="1527286" y="367329"/>
                  <a:pt x="1534283" y="363579"/>
                  <a:pt x="1534283" y="367329"/>
                </a:cubicBezTo>
                <a:cubicBezTo>
                  <a:pt x="1527286" y="367329"/>
                  <a:pt x="1527286" y="367329"/>
                  <a:pt x="1520288" y="367329"/>
                </a:cubicBezTo>
                <a:cubicBezTo>
                  <a:pt x="1523787" y="367329"/>
                  <a:pt x="1516790" y="359831"/>
                  <a:pt x="1530784" y="359831"/>
                </a:cubicBezTo>
                <a:close/>
                <a:moveTo>
                  <a:pt x="1529408" y="357840"/>
                </a:moveTo>
                <a:cubicBezTo>
                  <a:pt x="1520982" y="356996"/>
                  <a:pt x="1513400" y="356996"/>
                  <a:pt x="1510029" y="360371"/>
                </a:cubicBezTo>
                <a:lnTo>
                  <a:pt x="1513400" y="360371"/>
                </a:lnTo>
                <a:cubicBezTo>
                  <a:pt x="1513400" y="363746"/>
                  <a:pt x="1510029" y="363746"/>
                  <a:pt x="1510029" y="367119"/>
                </a:cubicBezTo>
                <a:cubicBezTo>
                  <a:pt x="1503289" y="367119"/>
                  <a:pt x="1506659" y="363746"/>
                  <a:pt x="1503289" y="360371"/>
                </a:cubicBezTo>
                <a:cubicBezTo>
                  <a:pt x="1499919" y="360371"/>
                  <a:pt x="1493178" y="360371"/>
                  <a:pt x="1489807" y="363746"/>
                </a:cubicBezTo>
                <a:cubicBezTo>
                  <a:pt x="1479697" y="356996"/>
                  <a:pt x="1466217" y="360371"/>
                  <a:pt x="1456107" y="360371"/>
                </a:cubicBezTo>
                <a:lnTo>
                  <a:pt x="1456758" y="361678"/>
                </a:lnTo>
                <a:lnTo>
                  <a:pt x="1564716" y="373541"/>
                </a:lnTo>
                <a:lnTo>
                  <a:pt x="1563952" y="373447"/>
                </a:lnTo>
                <a:cubicBezTo>
                  <a:pt x="1564794" y="373025"/>
                  <a:pt x="1565636" y="372181"/>
                  <a:pt x="1560582" y="370494"/>
                </a:cubicBezTo>
                <a:cubicBezTo>
                  <a:pt x="1560582" y="370494"/>
                  <a:pt x="1567322" y="370494"/>
                  <a:pt x="1567322" y="367119"/>
                </a:cubicBezTo>
                <a:cubicBezTo>
                  <a:pt x="1574062" y="367119"/>
                  <a:pt x="1577433" y="370494"/>
                  <a:pt x="1580803" y="370494"/>
                </a:cubicBezTo>
                <a:cubicBezTo>
                  <a:pt x="1584173" y="367119"/>
                  <a:pt x="1574062" y="367119"/>
                  <a:pt x="1567322" y="367119"/>
                </a:cubicBezTo>
                <a:cubicBezTo>
                  <a:pt x="1577433" y="360371"/>
                  <a:pt x="1557212" y="363746"/>
                  <a:pt x="1553842" y="360371"/>
                </a:cubicBezTo>
                <a:cubicBezTo>
                  <a:pt x="1547102" y="360371"/>
                  <a:pt x="1537834" y="358684"/>
                  <a:pt x="1529408" y="357840"/>
                </a:cubicBezTo>
                <a:close/>
                <a:moveTo>
                  <a:pt x="2027175" y="357332"/>
                </a:moveTo>
                <a:lnTo>
                  <a:pt x="2036547" y="363995"/>
                </a:lnTo>
                <a:cubicBezTo>
                  <a:pt x="2036547" y="367327"/>
                  <a:pt x="2036547" y="367327"/>
                  <a:pt x="2036547" y="367327"/>
                </a:cubicBezTo>
                <a:cubicBezTo>
                  <a:pt x="2030299" y="363995"/>
                  <a:pt x="2024052" y="360664"/>
                  <a:pt x="2027175" y="357332"/>
                </a:cubicBezTo>
                <a:close/>
                <a:moveTo>
                  <a:pt x="2062533" y="354834"/>
                </a:moveTo>
                <a:cubicBezTo>
                  <a:pt x="2066032" y="358166"/>
                  <a:pt x="2069531" y="361496"/>
                  <a:pt x="2076528" y="361496"/>
                </a:cubicBezTo>
                <a:cubicBezTo>
                  <a:pt x="2073029" y="364829"/>
                  <a:pt x="2059035" y="358166"/>
                  <a:pt x="2062533" y="354834"/>
                </a:cubicBezTo>
                <a:close/>
                <a:moveTo>
                  <a:pt x="2171483" y="334843"/>
                </a:moveTo>
                <a:cubicBezTo>
                  <a:pt x="2174814" y="334843"/>
                  <a:pt x="2184809" y="341090"/>
                  <a:pt x="2191474" y="344213"/>
                </a:cubicBezTo>
                <a:cubicBezTo>
                  <a:pt x="2188142" y="347338"/>
                  <a:pt x="2178146" y="337966"/>
                  <a:pt x="2171483" y="334843"/>
                </a:cubicBezTo>
                <a:close/>
                <a:moveTo>
                  <a:pt x="767148" y="320281"/>
                </a:moveTo>
                <a:lnTo>
                  <a:pt x="761845" y="323255"/>
                </a:lnTo>
                <a:cubicBezTo>
                  <a:pt x="761845" y="323255"/>
                  <a:pt x="764373" y="321567"/>
                  <a:pt x="766901" y="320303"/>
                </a:cubicBezTo>
                <a:close/>
                <a:moveTo>
                  <a:pt x="2024052" y="310763"/>
                </a:moveTo>
                <a:cubicBezTo>
                  <a:pt x="2024052" y="307355"/>
                  <a:pt x="2030661" y="314169"/>
                  <a:pt x="2037271" y="317577"/>
                </a:cubicBezTo>
                <a:cubicBezTo>
                  <a:pt x="2047186" y="320985"/>
                  <a:pt x="2057101" y="327801"/>
                  <a:pt x="2063710" y="331207"/>
                </a:cubicBezTo>
                <a:cubicBezTo>
                  <a:pt x="2070320" y="338022"/>
                  <a:pt x="2053795" y="327801"/>
                  <a:pt x="2060405" y="334615"/>
                </a:cubicBezTo>
                <a:cubicBezTo>
                  <a:pt x="2090150" y="344837"/>
                  <a:pt x="2113284" y="368690"/>
                  <a:pt x="2126504" y="382320"/>
                </a:cubicBezTo>
                <a:cubicBezTo>
                  <a:pt x="2119895" y="378912"/>
                  <a:pt x="2113284" y="372098"/>
                  <a:pt x="2103369" y="368690"/>
                </a:cubicBezTo>
                <a:cubicBezTo>
                  <a:pt x="2093455" y="361874"/>
                  <a:pt x="2086844" y="355060"/>
                  <a:pt x="2076931" y="348245"/>
                </a:cubicBezTo>
                <a:cubicBezTo>
                  <a:pt x="2057101" y="334615"/>
                  <a:pt x="2037271" y="317577"/>
                  <a:pt x="2024052" y="310763"/>
                </a:cubicBezTo>
                <a:close/>
                <a:moveTo>
                  <a:pt x="690329" y="287535"/>
                </a:moveTo>
                <a:cubicBezTo>
                  <a:pt x="691707" y="286896"/>
                  <a:pt x="692131" y="287535"/>
                  <a:pt x="691283" y="290091"/>
                </a:cubicBezTo>
                <a:cubicBezTo>
                  <a:pt x="687892" y="293499"/>
                  <a:pt x="681109" y="296906"/>
                  <a:pt x="681109" y="300314"/>
                </a:cubicBezTo>
                <a:cubicBezTo>
                  <a:pt x="670936" y="307128"/>
                  <a:pt x="664154" y="307128"/>
                  <a:pt x="660761" y="313944"/>
                </a:cubicBezTo>
                <a:cubicBezTo>
                  <a:pt x="657371" y="317350"/>
                  <a:pt x="657371" y="317350"/>
                  <a:pt x="657371" y="313944"/>
                </a:cubicBezTo>
                <a:cubicBezTo>
                  <a:pt x="643806" y="313944"/>
                  <a:pt x="620067" y="344612"/>
                  <a:pt x="599719" y="354834"/>
                </a:cubicBezTo>
                <a:cubicBezTo>
                  <a:pt x="609892" y="344612"/>
                  <a:pt x="637023" y="324166"/>
                  <a:pt x="657371" y="307128"/>
                </a:cubicBezTo>
                <a:cubicBezTo>
                  <a:pt x="660761" y="307128"/>
                  <a:pt x="664154" y="303720"/>
                  <a:pt x="660761" y="310536"/>
                </a:cubicBezTo>
                <a:cubicBezTo>
                  <a:pt x="673479" y="302870"/>
                  <a:pt x="686197" y="289453"/>
                  <a:pt x="690329" y="287535"/>
                </a:cubicBezTo>
                <a:close/>
                <a:moveTo>
                  <a:pt x="808195" y="282368"/>
                </a:moveTo>
                <a:cubicBezTo>
                  <a:pt x="814620" y="282368"/>
                  <a:pt x="801768" y="289864"/>
                  <a:pt x="792130" y="297361"/>
                </a:cubicBezTo>
                <a:cubicBezTo>
                  <a:pt x="792130" y="293614"/>
                  <a:pt x="795342" y="293614"/>
                  <a:pt x="798555" y="289864"/>
                </a:cubicBezTo>
                <a:cubicBezTo>
                  <a:pt x="798555" y="289864"/>
                  <a:pt x="798555" y="289864"/>
                  <a:pt x="795342" y="289864"/>
                </a:cubicBezTo>
                <a:cubicBezTo>
                  <a:pt x="795342" y="286116"/>
                  <a:pt x="808195" y="286116"/>
                  <a:pt x="808195" y="282368"/>
                </a:cubicBezTo>
                <a:close/>
                <a:moveTo>
                  <a:pt x="1844136" y="279869"/>
                </a:moveTo>
                <a:cubicBezTo>
                  <a:pt x="1844136" y="279869"/>
                  <a:pt x="1854131" y="282992"/>
                  <a:pt x="1857462" y="282992"/>
                </a:cubicBezTo>
                <a:cubicBezTo>
                  <a:pt x="1854131" y="282992"/>
                  <a:pt x="1857462" y="286116"/>
                  <a:pt x="1864127" y="289239"/>
                </a:cubicBezTo>
                <a:cubicBezTo>
                  <a:pt x="1864127" y="292364"/>
                  <a:pt x="1857462" y="286116"/>
                  <a:pt x="1854131" y="286116"/>
                </a:cubicBezTo>
                <a:cubicBezTo>
                  <a:pt x="1854131" y="282992"/>
                  <a:pt x="1850799" y="282992"/>
                  <a:pt x="1844136" y="279869"/>
                </a:cubicBezTo>
                <a:close/>
                <a:moveTo>
                  <a:pt x="1849966" y="272371"/>
                </a:moveTo>
                <a:cubicBezTo>
                  <a:pt x="1849966" y="272371"/>
                  <a:pt x="1859962" y="276119"/>
                  <a:pt x="1866626" y="276119"/>
                </a:cubicBezTo>
                <a:cubicBezTo>
                  <a:pt x="1866626" y="279869"/>
                  <a:pt x="1856631" y="276119"/>
                  <a:pt x="1846636" y="276119"/>
                </a:cubicBezTo>
                <a:cubicBezTo>
                  <a:pt x="1849966" y="276119"/>
                  <a:pt x="1853299" y="276119"/>
                  <a:pt x="1849966" y="272371"/>
                </a:cubicBezTo>
                <a:close/>
                <a:moveTo>
                  <a:pt x="741305" y="272371"/>
                </a:moveTo>
                <a:cubicBezTo>
                  <a:pt x="744653" y="272371"/>
                  <a:pt x="717865" y="286031"/>
                  <a:pt x="714517" y="286031"/>
                </a:cubicBezTo>
                <a:cubicBezTo>
                  <a:pt x="664290" y="316768"/>
                  <a:pt x="627457" y="340673"/>
                  <a:pt x="583927" y="374824"/>
                </a:cubicBezTo>
                <a:cubicBezTo>
                  <a:pt x="583927" y="367994"/>
                  <a:pt x="577230" y="374824"/>
                  <a:pt x="577230" y="371408"/>
                </a:cubicBezTo>
                <a:cubicBezTo>
                  <a:pt x="614064" y="344089"/>
                  <a:pt x="681032" y="303107"/>
                  <a:pt x="714517" y="282617"/>
                </a:cubicBezTo>
                <a:cubicBezTo>
                  <a:pt x="727911" y="275787"/>
                  <a:pt x="731259" y="275787"/>
                  <a:pt x="741305" y="272371"/>
                </a:cubicBezTo>
                <a:close/>
                <a:moveTo>
                  <a:pt x="839607" y="269873"/>
                </a:moveTo>
                <a:lnTo>
                  <a:pt x="832944" y="276536"/>
                </a:lnTo>
                <a:lnTo>
                  <a:pt x="826279" y="276954"/>
                </a:lnTo>
                <a:cubicBezTo>
                  <a:pt x="823781" y="278203"/>
                  <a:pt x="821281" y="279869"/>
                  <a:pt x="819616" y="279869"/>
                </a:cubicBezTo>
                <a:cubicBezTo>
                  <a:pt x="826279" y="273206"/>
                  <a:pt x="829611" y="276536"/>
                  <a:pt x="839607" y="269873"/>
                </a:cubicBezTo>
                <a:close/>
                <a:moveTo>
                  <a:pt x="1837353" y="267374"/>
                </a:moveTo>
                <a:cubicBezTo>
                  <a:pt x="1840923" y="270706"/>
                  <a:pt x="1837353" y="270706"/>
                  <a:pt x="1840923" y="270706"/>
                </a:cubicBezTo>
                <a:cubicBezTo>
                  <a:pt x="1844493" y="274037"/>
                  <a:pt x="1844493" y="274037"/>
                  <a:pt x="1844493" y="270706"/>
                </a:cubicBezTo>
                <a:cubicBezTo>
                  <a:pt x="1851633" y="270706"/>
                  <a:pt x="1840923" y="274037"/>
                  <a:pt x="1848063" y="274037"/>
                </a:cubicBezTo>
                <a:cubicBezTo>
                  <a:pt x="1844493" y="277369"/>
                  <a:pt x="1826645" y="267374"/>
                  <a:pt x="1837353" y="267374"/>
                </a:cubicBezTo>
                <a:close/>
                <a:moveTo>
                  <a:pt x="1794161" y="249883"/>
                </a:moveTo>
                <a:cubicBezTo>
                  <a:pt x="1800824" y="253215"/>
                  <a:pt x="1804156" y="253215"/>
                  <a:pt x="1810819" y="253215"/>
                </a:cubicBezTo>
                <a:cubicBezTo>
                  <a:pt x="1814152" y="256546"/>
                  <a:pt x="1810819" y="256546"/>
                  <a:pt x="1810819" y="259878"/>
                </a:cubicBezTo>
                <a:cubicBezTo>
                  <a:pt x="1810819" y="256546"/>
                  <a:pt x="1800824" y="249883"/>
                  <a:pt x="1797492" y="253215"/>
                </a:cubicBezTo>
                <a:cubicBezTo>
                  <a:pt x="1794161" y="253215"/>
                  <a:pt x="1794161" y="253215"/>
                  <a:pt x="1794161" y="253215"/>
                </a:cubicBezTo>
                <a:cubicBezTo>
                  <a:pt x="1794161" y="249883"/>
                  <a:pt x="1794161" y="249883"/>
                  <a:pt x="1794161" y="249883"/>
                </a:cubicBezTo>
                <a:close/>
                <a:moveTo>
                  <a:pt x="1729190" y="238499"/>
                </a:moveTo>
                <a:cubicBezTo>
                  <a:pt x="1739185" y="234890"/>
                  <a:pt x="1752511" y="249327"/>
                  <a:pt x="1759176" y="245718"/>
                </a:cubicBezTo>
                <a:cubicBezTo>
                  <a:pt x="1769171" y="252937"/>
                  <a:pt x="1789162" y="256547"/>
                  <a:pt x="1799157" y="267375"/>
                </a:cubicBezTo>
                <a:cubicBezTo>
                  <a:pt x="1785829" y="260157"/>
                  <a:pt x="1772502" y="256547"/>
                  <a:pt x="1762506" y="252937"/>
                </a:cubicBezTo>
                <a:cubicBezTo>
                  <a:pt x="1749180" y="245718"/>
                  <a:pt x="1739185" y="242109"/>
                  <a:pt x="1729190" y="238499"/>
                </a:cubicBezTo>
                <a:close/>
                <a:moveTo>
                  <a:pt x="1706624" y="231767"/>
                </a:moveTo>
                <a:cubicBezTo>
                  <a:pt x="1709357" y="232390"/>
                  <a:pt x="1711700" y="233640"/>
                  <a:pt x="1711700" y="234890"/>
                </a:cubicBezTo>
                <a:cubicBezTo>
                  <a:pt x="1705453" y="234890"/>
                  <a:pt x="1705453" y="232390"/>
                  <a:pt x="1699205" y="232390"/>
                </a:cubicBezTo>
                <a:cubicBezTo>
                  <a:pt x="1700767" y="231142"/>
                  <a:pt x="1703891" y="231142"/>
                  <a:pt x="1706624" y="231767"/>
                </a:cubicBezTo>
                <a:close/>
                <a:moveTo>
                  <a:pt x="1686294" y="225728"/>
                </a:moveTo>
                <a:cubicBezTo>
                  <a:pt x="1688377" y="226561"/>
                  <a:pt x="1690875" y="227394"/>
                  <a:pt x="1695873" y="225729"/>
                </a:cubicBezTo>
                <a:cubicBezTo>
                  <a:pt x="1695873" y="229060"/>
                  <a:pt x="1699205" y="229060"/>
                  <a:pt x="1699205" y="232392"/>
                </a:cubicBezTo>
                <a:cubicBezTo>
                  <a:pt x="1692541" y="229060"/>
                  <a:pt x="1685878" y="225729"/>
                  <a:pt x="1679215" y="225729"/>
                </a:cubicBezTo>
                <a:cubicBezTo>
                  <a:pt x="1682546" y="224063"/>
                  <a:pt x="1684212" y="224895"/>
                  <a:pt x="1686294" y="225728"/>
                </a:cubicBezTo>
                <a:close/>
                <a:moveTo>
                  <a:pt x="1666658" y="221458"/>
                </a:moveTo>
                <a:cubicBezTo>
                  <a:pt x="1670594" y="221772"/>
                  <a:pt x="1674966" y="222395"/>
                  <a:pt x="1676717" y="222395"/>
                </a:cubicBezTo>
                <a:cubicBezTo>
                  <a:pt x="1676717" y="224894"/>
                  <a:pt x="1666221" y="222395"/>
                  <a:pt x="1659224" y="222395"/>
                </a:cubicBezTo>
                <a:cubicBezTo>
                  <a:pt x="1659224" y="221147"/>
                  <a:pt x="1662722" y="221147"/>
                  <a:pt x="1666658" y="221458"/>
                </a:cubicBezTo>
                <a:close/>
                <a:moveTo>
                  <a:pt x="1092052" y="205841"/>
                </a:moveTo>
                <a:cubicBezTo>
                  <a:pt x="1095114" y="205841"/>
                  <a:pt x="1097738" y="206779"/>
                  <a:pt x="1095987" y="208652"/>
                </a:cubicBezTo>
                <a:cubicBezTo>
                  <a:pt x="1081994" y="212401"/>
                  <a:pt x="1081994" y="212401"/>
                  <a:pt x="1081994" y="212401"/>
                </a:cubicBezTo>
                <a:cubicBezTo>
                  <a:pt x="1081994" y="212401"/>
                  <a:pt x="1085491" y="212401"/>
                  <a:pt x="1088991" y="208652"/>
                </a:cubicBezTo>
                <a:cubicBezTo>
                  <a:pt x="1088991" y="208652"/>
                  <a:pt x="1085491" y="208652"/>
                  <a:pt x="1085491" y="208652"/>
                </a:cubicBezTo>
                <a:cubicBezTo>
                  <a:pt x="1085491" y="206779"/>
                  <a:pt x="1088991" y="205841"/>
                  <a:pt x="1092052" y="205841"/>
                </a:cubicBezTo>
                <a:close/>
                <a:moveTo>
                  <a:pt x="1612578" y="205527"/>
                </a:moveTo>
                <a:cubicBezTo>
                  <a:pt x="1622572" y="211775"/>
                  <a:pt x="1629237" y="211775"/>
                  <a:pt x="1639232" y="214899"/>
                </a:cubicBezTo>
                <a:cubicBezTo>
                  <a:pt x="1619241" y="214899"/>
                  <a:pt x="1622572" y="214899"/>
                  <a:pt x="1599251" y="208652"/>
                </a:cubicBezTo>
                <a:cubicBezTo>
                  <a:pt x="1599251" y="202404"/>
                  <a:pt x="1622572" y="214899"/>
                  <a:pt x="1612578" y="205527"/>
                </a:cubicBezTo>
                <a:close/>
                <a:moveTo>
                  <a:pt x="1555105" y="197096"/>
                </a:moveTo>
                <a:cubicBezTo>
                  <a:pt x="1556771" y="197533"/>
                  <a:pt x="1558437" y="198408"/>
                  <a:pt x="1558437" y="198408"/>
                </a:cubicBezTo>
                <a:cubicBezTo>
                  <a:pt x="1558437" y="194909"/>
                  <a:pt x="1575097" y="201905"/>
                  <a:pt x="1578427" y="201905"/>
                </a:cubicBezTo>
                <a:cubicBezTo>
                  <a:pt x="1581760" y="201905"/>
                  <a:pt x="1581760" y="201905"/>
                  <a:pt x="1581760" y="205405"/>
                </a:cubicBezTo>
                <a:cubicBezTo>
                  <a:pt x="1585092" y="205405"/>
                  <a:pt x="1585092" y="205405"/>
                  <a:pt x="1585092" y="201905"/>
                </a:cubicBezTo>
                <a:cubicBezTo>
                  <a:pt x="1591755" y="205405"/>
                  <a:pt x="1588423" y="205405"/>
                  <a:pt x="1591755" y="208902"/>
                </a:cubicBezTo>
                <a:cubicBezTo>
                  <a:pt x="1591755" y="212401"/>
                  <a:pt x="1581760" y="205405"/>
                  <a:pt x="1581760" y="208902"/>
                </a:cubicBezTo>
                <a:cubicBezTo>
                  <a:pt x="1578427" y="201905"/>
                  <a:pt x="1575097" y="205405"/>
                  <a:pt x="1575097" y="201905"/>
                </a:cubicBezTo>
                <a:cubicBezTo>
                  <a:pt x="1565101" y="198408"/>
                  <a:pt x="1565101" y="201905"/>
                  <a:pt x="1558437" y="201905"/>
                </a:cubicBezTo>
                <a:cubicBezTo>
                  <a:pt x="1558437" y="198408"/>
                  <a:pt x="1555106" y="198408"/>
                  <a:pt x="1551774" y="198408"/>
                </a:cubicBezTo>
                <a:cubicBezTo>
                  <a:pt x="1551774" y="196658"/>
                  <a:pt x="1553440" y="196658"/>
                  <a:pt x="1555105" y="197096"/>
                </a:cubicBezTo>
                <a:close/>
                <a:moveTo>
                  <a:pt x="1139466" y="192409"/>
                </a:moveTo>
                <a:cubicBezTo>
                  <a:pt x="1130096" y="195532"/>
                  <a:pt x="1142591" y="198656"/>
                  <a:pt x="1133220" y="201779"/>
                </a:cubicBezTo>
                <a:cubicBezTo>
                  <a:pt x="1136343" y="201779"/>
                  <a:pt x="1139466" y="201779"/>
                  <a:pt x="1151961" y="198656"/>
                </a:cubicBezTo>
                <a:cubicBezTo>
                  <a:pt x="1148837" y="201779"/>
                  <a:pt x="1139466" y="204904"/>
                  <a:pt x="1136343" y="204904"/>
                </a:cubicBezTo>
                <a:cubicBezTo>
                  <a:pt x="1126973" y="201779"/>
                  <a:pt x="1133220" y="198656"/>
                  <a:pt x="1133220" y="195532"/>
                </a:cubicBezTo>
                <a:cubicBezTo>
                  <a:pt x="1133220" y="195532"/>
                  <a:pt x="1136343" y="195532"/>
                  <a:pt x="1139466" y="192409"/>
                </a:cubicBezTo>
                <a:close/>
                <a:moveTo>
                  <a:pt x="1270745" y="191661"/>
                </a:moveTo>
                <a:lnTo>
                  <a:pt x="1280855" y="191661"/>
                </a:lnTo>
                <a:cubicBezTo>
                  <a:pt x="1277485" y="193349"/>
                  <a:pt x="1279170" y="194192"/>
                  <a:pt x="1280013" y="195036"/>
                </a:cubicBezTo>
                <a:lnTo>
                  <a:pt x="1279977" y="195505"/>
                </a:lnTo>
                <a:lnTo>
                  <a:pt x="1275312" y="197995"/>
                </a:lnTo>
                <a:lnTo>
                  <a:pt x="1274115" y="198409"/>
                </a:lnTo>
                <a:cubicBezTo>
                  <a:pt x="1277485" y="195036"/>
                  <a:pt x="1277485" y="191661"/>
                  <a:pt x="1270745" y="191661"/>
                </a:cubicBezTo>
                <a:close/>
                <a:moveTo>
                  <a:pt x="1469489" y="189911"/>
                </a:moveTo>
                <a:cubicBezTo>
                  <a:pt x="1476272" y="189911"/>
                  <a:pt x="1469489" y="193243"/>
                  <a:pt x="1483055" y="193243"/>
                </a:cubicBezTo>
                <a:cubicBezTo>
                  <a:pt x="1483055" y="189911"/>
                  <a:pt x="1483055" y="193243"/>
                  <a:pt x="1500012" y="193243"/>
                </a:cubicBezTo>
                <a:lnTo>
                  <a:pt x="1506795" y="193243"/>
                </a:lnTo>
                <a:cubicBezTo>
                  <a:pt x="1506795" y="199906"/>
                  <a:pt x="1479664" y="193243"/>
                  <a:pt x="1483055" y="196574"/>
                </a:cubicBezTo>
                <a:cubicBezTo>
                  <a:pt x="1479664" y="196574"/>
                  <a:pt x="1469489" y="193243"/>
                  <a:pt x="1462707" y="193243"/>
                </a:cubicBezTo>
                <a:cubicBezTo>
                  <a:pt x="1459316" y="196574"/>
                  <a:pt x="1469489" y="189911"/>
                  <a:pt x="1469489" y="189911"/>
                </a:cubicBezTo>
                <a:close/>
                <a:moveTo>
                  <a:pt x="1398812" y="184913"/>
                </a:moveTo>
                <a:cubicBezTo>
                  <a:pt x="1415664" y="188288"/>
                  <a:pt x="1422404" y="188288"/>
                  <a:pt x="1429145" y="188288"/>
                </a:cubicBezTo>
                <a:cubicBezTo>
                  <a:pt x="1435885" y="188288"/>
                  <a:pt x="1442625" y="188288"/>
                  <a:pt x="1462847" y="188288"/>
                </a:cubicBezTo>
                <a:cubicBezTo>
                  <a:pt x="1459477" y="191661"/>
                  <a:pt x="1452735" y="191661"/>
                  <a:pt x="1459477" y="195036"/>
                </a:cubicBezTo>
                <a:cubicBezTo>
                  <a:pt x="1449365" y="195036"/>
                  <a:pt x="1445995" y="191661"/>
                  <a:pt x="1439255" y="195036"/>
                </a:cubicBezTo>
                <a:cubicBezTo>
                  <a:pt x="1442625" y="198409"/>
                  <a:pt x="1442625" y="198409"/>
                  <a:pt x="1445995" y="201784"/>
                </a:cubicBezTo>
                <a:cubicBezTo>
                  <a:pt x="1449365" y="198409"/>
                  <a:pt x="1469587" y="205159"/>
                  <a:pt x="1469587" y="198409"/>
                </a:cubicBezTo>
                <a:cubicBezTo>
                  <a:pt x="1472957" y="201784"/>
                  <a:pt x="1476327" y="201784"/>
                  <a:pt x="1483067" y="201784"/>
                </a:cubicBezTo>
                <a:cubicBezTo>
                  <a:pt x="1479697" y="205159"/>
                  <a:pt x="1496548" y="205159"/>
                  <a:pt x="1483067" y="205159"/>
                </a:cubicBezTo>
                <a:cubicBezTo>
                  <a:pt x="1496548" y="205159"/>
                  <a:pt x="1520140" y="205159"/>
                  <a:pt x="1540360" y="208532"/>
                </a:cubicBezTo>
                <a:cubicBezTo>
                  <a:pt x="1523510" y="208532"/>
                  <a:pt x="1536990" y="211907"/>
                  <a:pt x="1557212" y="215280"/>
                </a:cubicBezTo>
                <a:cubicBezTo>
                  <a:pt x="1577433" y="215280"/>
                  <a:pt x="1607765" y="218655"/>
                  <a:pt x="1614505" y="218655"/>
                </a:cubicBezTo>
                <a:cubicBezTo>
                  <a:pt x="1624615" y="222030"/>
                  <a:pt x="1638097" y="225403"/>
                  <a:pt x="1651577" y="228778"/>
                </a:cubicBezTo>
                <a:cubicBezTo>
                  <a:pt x="1668428" y="232152"/>
                  <a:pt x="1681910" y="232152"/>
                  <a:pt x="1692020" y="235526"/>
                </a:cubicBezTo>
                <a:lnTo>
                  <a:pt x="1709209" y="241262"/>
                </a:lnTo>
                <a:lnTo>
                  <a:pt x="1709292" y="241854"/>
                </a:lnTo>
                <a:cubicBezTo>
                  <a:pt x="1712240" y="243118"/>
                  <a:pt x="1715610" y="243961"/>
                  <a:pt x="1712240" y="242274"/>
                </a:cubicBezTo>
                <a:lnTo>
                  <a:pt x="1709209" y="241262"/>
                </a:lnTo>
                <a:lnTo>
                  <a:pt x="1708870" y="238901"/>
                </a:lnTo>
                <a:cubicBezTo>
                  <a:pt x="1712240" y="238901"/>
                  <a:pt x="1712240" y="242274"/>
                  <a:pt x="1725722" y="245649"/>
                </a:cubicBezTo>
                <a:cubicBezTo>
                  <a:pt x="1722352" y="245649"/>
                  <a:pt x="1722352" y="245649"/>
                  <a:pt x="1722352" y="245649"/>
                </a:cubicBezTo>
                <a:cubicBezTo>
                  <a:pt x="1725722" y="245649"/>
                  <a:pt x="1732462" y="249023"/>
                  <a:pt x="1739202" y="249023"/>
                </a:cubicBezTo>
                <a:cubicBezTo>
                  <a:pt x="1742572" y="252397"/>
                  <a:pt x="1749313" y="252397"/>
                  <a:pt x="1749313" y="255771"/>
                </a:cubicBezTo>
                <a:cubicBezTo>
                  <a:pt x="1766165" y="259145"/>
                  <a:pt x="1779645" y="262519"/>
                  <a:pt x="1793125" y="269267"/>
                </a:cubicBezTo>
                <a:cubicBezTo>
                  <a:pt x="1803237" y="272642"/>
                  <a:pt x="1816717" y="279390"/>
                  <a:pt x="1826827" y="282765"/>
                </a:cubicBezTo>
                <a:cubicBezTo>
                  <a:pt x="1823457" y="282765"/>
                  <a:pt x="1840308" y="289513"/>
                  <a:pt x="1840308" y="286138"/>
                </a:cubicBezTo>
                <a:cubicBezTo>
                  <a:pt x="1847049" y="289513"/>
                  <a:pt x="1850420" y="289513"/>
                  <a:pt x="1847049" y="292888"/>
                </a:cubicBezTo>
                <a:cubicBezTo>
                  <a:pt x="1863900" y="296261"/>
                  <a:pt x="1870640" y="303009"/>
                  <a:pt x="1887492" y="309759"/>
                </a:cubicBezTo>
                <a:cubicBezTo>
                  <a:pt x="1887492" y="306384"/>
                  <a:pt x="1870640" y="296261"/>
                  <a:pt x="1863900" y="296261"/>
                </a:cubicBezTo>
                <a:cubicBezTo>
                  <a:pt x="1857160" y="289513"/>
                  <a:pt x="1884120" y="303009"/>
                  <a:pt x="1884120" y="303009"/>
                </a:cubicBezTo>
                <a:cubicBezTo>
                  <a:pt x="1897602" y="306384"/>
                  <a:pt x="1900972" y="313132"/>
                  <a:pt x="1917823" y="316507"/>
                </a:cubicBezTo>
                <a:cubicBezTo>
                  <a:pt x="1938045" y="330003"/>
                  <a:pt x="1951525" y="340126"/>
                  <a:pt x="1975117" y="346874"/>
                </a:cubicBezTo>
                <a:cubicBezTo>
                  <a:pt x="1978487" y="346874"/>
                  <a:pt x="1971747" y="343500"/>
                  <a:pt x="1971747" y="340126"/>
                </a:cubicBezTo>
                <a:cubicBezTo>
                  <a:pt x="1965005" y="336752"/>
                  <a:pt x="1971747" y="343500"/>
                  <a:pt x="1958265" y="336752"/>
                </a:cubicBezTo>
                <a:cubicBezTo>
                  <a:pt x="1971747" y="340126"/>
                  <a:pt x="1944785" y="319881"/>
                  <a:pt x="1944785" y="326629"/>
                </a:cubicBezTo>
                <a:cubicBezTo>
                  <a:pt x="1938045" y="319881"/>
                  <a:pt x="1914453" y="309759"/>
                  <a:pt x="1897602" y="306384"/>
                </a:cubicBezTo>
                <a:cubicBezTo>
                  <a:pt x="1897602" y="303009"/>
                  <a:pt x="1900972" y="303009"/>
                  <a:pt x="1900972" y="303009"/>
                </a:cubicBezTo>
                <a:cubicBezTo>
                  <a:pt x="1900972" y="299636"/>
                  <a:pt x="1880750" y="296261"/>
                  <a:pt x="1884120" y="292888"/>
                </a:cubicBezTo>
                <a:cubicBezTo>
                  <a:pt x="1880750" y="289513"/>
                  <a:pt x="1877380" y="292888"/>
                  <a:pt x="1870640" y="289513"/>
                </a:cubicBezTo>
                <a:cubicBezTo>
                  <a:pt x="1874010" y="289513"/>
                  <a:pt x="1877380" y="289513"/>
                  <a:pt x="1880750" y="289513"/>
                </a:cubicBezTo>
                <a:cubicBezTo>
                  <a:pt x="1874010" y="286138"/>
                  <a:pt x="1870640" y="286138"/>
                  <a:pt x="1857160" y="279390"/>
                </a:cubicBezTo>
                <a:cubicBezTo>
                  <a:pt x="1860530" y="279390"/>
                  <a:pt x="1867270" y="282765"/>
                  <a:pt x="1870640" y="279390"/>
                </a:cubicBezTo>
                <a:cubicBezTo>
                  <a:pt x="1880750" y="286138"/>
                  <a:pt x="1897602" y="292888"/>
                  <a:pt x="1900972" y="292888"/>
                </a:cubicBezTo>
                <a:cubicBezTo>
                  <a:pt x="1907712" y="296261"/>
                  <a:pt x="1907712" y="296261"/>
                  <a:pt x="1911082" y="299636"/>
                </a:cubicBezTo>
                <a:cubicBezTo>
                  <a:pt x="1921193" y="303009"/>
                  <a:pt x="1921193" y="299636"/>
                  <a:pt x="1924563" y="303009"/>
                </a:cubicBezTo>
                <a:cubicBezTo>
                  <a:pt x="1931304" y="306384"/>
                  <a:pt x="1934675" y="309759"/>
                  <a:pt x="1944785" y="313132"/>
                </a:cubicBezTo>
                <a:cubicBezTo>
                  <a:pt x="1948155" y="316507"/>
                  <a:pt x="1938045" y="309759"/>
                  <a:pt x="1938045" y="313132"/>
                </a:cubicBezTo>
                <a:cubicBezTo>
                  <a:pt x="1934675" y="316507"/>
                  <a:pt x="1941415" y="316507"/>
                  <a:pt x="1944785" y="319881"/>
                </a:cubicBezTo>
                <a:cubicBezTo>
                  <a:pt x="1944785" y="319881"/>
                  <a:pt x="1948155" y="319881"/>
                  <a:pt x="1951525" y="323255"/>
                </a:cubicBezTo>
                <a:cubicBezTo>
                  <a:pt x="1954895" y="323255"/>
                  <a:pt x="1941415" y="316507"/>
                  <a:pt x="1951525" y="319881"/>
                </a:cubicBezTo>
                <a:cubicBezTo>
                  <a:pt x="1958265" y="326629"/>
                  <a:pt x="1961635" y="330003"/>
                  <a:pt x="1975117" y="336752"/>
                </a:cubicBezTo>
                <a:cubicBezTo>
                  <a:pt x="1975117" y="336752"/>
                  <a:pt x="1975117" y="336752"/>
                  <a:pt x="1978487" y="336752"/>
                </a:cubicBezTo>
                <a:cubicBezTo>
                  <a:pt x="1981857" y="336752"/>
                  <a:pt x="1971747" y="333378"/>
                  <a:pt x="1975117" y="330003"/>
                </a:cubicBezTo>
                <a:cubicBezTo>
                  <a:pt x="1985227" y="336752"/>
                  <a:pt x="1988597" y="343500"/>
                  <a:pt x="1998708" y="346874"/>
                </a:cubicBezTo>
                <a:cubicBezTo>
                  <a:pt x="1998708" y="340126"/>
                  <a:pt x="1991967" y="343500"/>
                  <a:pt x="1985227" y="336752"/>
                </a:cubicBezTo>
                <a:cubicBezTo>
                  <a:pt x="1981857" y="330003"/>
                  <a:pt x="1995337" y="343500"/>
                  <a:pt x="1998708" y="340126"/>
                </a:cubicBezTo>
                <a:cubicBezTo>
                  <a:pt x="2002078" y="346874"/>
                  <a:pt x="2012188" y="350248"/>
                  <a:pt x="2022300" y="353623"/>
                </a:cubicBezTo>
                <a:cubicBezTo>
                  <a:pt x="2018930" y="356996"/>
                  <a:pt x="2012188" y="350248"/>
                  <a:pt x="2008818" y="350248"/>
                </a:cubicBezTo>
                <a:cubicBezTo>
                  <a:pt x="2015559" y="356996"/>
                  <a:pt x="2029040" y="363746"/>
                  <a:pt x="2029040" y="370494"/>
                </a:cubicBezTo>
                <a:cubicBezTo>
                  <a:pt x="2025670" y="367119"/>
                  <a:pt x="2015559" y="356996"/>
                  <a:pt x="2012188" y="360371"/>
                </a:cubicBezTo>
                <a:cubicBezTo>
                  <a:pt x="2008818" y="356996"/>
                  <a:pt x="2008818" y="353623"/>
                  <a:pt x="2005448" y="350248"/>
                </a:cubicBezTo>
                <a:cubicBezTo>
                  <a:pt x="1998708" y="346874"/>
                  <a:pt x="1978487" y="343500"/>
                  <a:pt x="1985227" y="340126"/>
                </a:cubicBezTo>
                <a:cubicBezTo>
                  <a:pt x="1978487" y="336752"/>
                  <a:pt x="1978487" y="340126"/>
                  <a:pt x="1978487" y="340126"/>
                </a:cubicBezTo>
                <a:cubicBezTo>
                  <a:pt x="1978487" y="343500"/>
                  <a:pt x="1995337" y="350248"/>
                  <a:pt x="1995337" y="350248"/>
                </a:cubicBezTo>
                <a:cubicBezTo>
                  <a:pt x="1998708" y="353623"/>
                  <a:pt x="1985227" y="350248"/>
                  <a:pt x="1991967" y="356996"/>
                </a:cubicBezTo>
                <a:cubicBezTo>
                  <a:pt x="1998708" y="356996"/>
                  <a:pt x="1998708" y="360371"/>
                  <a:pt x="2002078" y="363746"/>
                </a:cubicBezTo>
                <a:cubicBezTo>
                  <a:pt x="2018930" y="370494"/>
                  <a:pt x="2002078" y="356996"/>
                  <a:pt x="2015559" y="363746"/>
                </a:cubicBezTo>
                <a:cubicBezTo>
                  <a:pt x="2015559" y="363746"/>
                  <a:pt x="2012188" y="367119"/>
                  <a:pt x="2008818" y="367119"/>
                </a:cubicBezTo>
                <a:cubicBezTo>
                  <a:pt x="2015559" y="370494"/>
                  <a:pt x="2018930" y="370494"/>
                  <a:pt x="2022300" y="373867"/>
                </a:cubicBezTo>
                <a:cubicBezTo>
                  <a:pt x="2029040" y="370494"/>
                  <a:pt x="2042520" y="383990"/>
                  <a:pt x="2052630" y="390738"/>
                </a:cubicBezTo>
                <a:cubicBezTo>
                  <a:pt x="2059372" y="390738"/>
                  <a:pt x="2042520" y="383990"/>
                  <a:pt x="2049260" y="380617"/>
                </a:cubicBezTo>
                <a:cubicBezTo>
                  <a:pt x="2042520" y="377242"/>
                  <a:pt x="2045890" y="383990"/>
                  <a:pt x="2035780" y="377242"/>
                </a:cubicBezTo>
                <a:cubicBezTo>
                  <a:pt x="2039150" y="373867"/>
                  <a:pt x="2032410" y="370494"/>
                  <a:pt x="2035780" y="370494"/>
                </a:cubicBezTo>
                <a:cubicBezTo>
                  <a:pt x="2039150" y="370494"/>
                  <a:pt x="2045890" y="373867"/>
                  <a:pt x="2045890" y="370494"/>
                </a:cubicBezTo>
                <a:cubicBezTo>
                  <a:pt x="2052630" y="377242"/>
                  <a:pt x="2062742" y="380617"/>
                  <a:pt x="2069482" y="387365"/>
                </a:cubicBezTo>
                <a:cubicBezTo>
                  <a:pt x="2076222" y="394113"/>
                  <a:pt x="2079592" y="397488"/>
                  <a:pt x="2086333" y="404235"/>
                </a:cubicBezTo>
                <a:cubicBezTo>
                  <a:pt x="2093073" y="407610"/>
                  <a:pt x="2103185" y="414358"/>
                  <a:pt x="2113295" y="421106"/>
                </a:cubicBezTo>
                <a:cubicBezTo>
                  <a:pt x="2126775" y="431229"/>
                  <a:pt x="2136885" y="441352"/>
                  <a:pt x="2136885" y="444725"/>
                </a:cubicBezTo>
                <a:cubicBezTo>
                  <a:pt x="2136885" y="441352"/>
                  <a:pt x="2106555" y="417732"/>
                  <a:pt x="2099814" y="417732"/>
                </a:cubicBezTo>
                <a:cubicBezTo>
                  <a:pt x="2086333" y="407610"/>
                  <a:pt x="2079592" y="397488"/>
                  <a:pt x="2066112" y="394113"/>
                </a:cubicBezTo>
                <a:cubicBezTo>
                  <a:pt x="2066112" y="397488"/>
                  <a:pt x="2076222" y="404235"/>
                  <a:pt x="2069482" y="404235"/>
                </a:cubicBezTo>
                <a:cubicBezTo>
                  <a:pt x="2076222" y="407610"/>
                  <a:pt x="2079592" y="407610"/>
                  <a:pt x="2079592" y="404235"/>
                </a:cubicBezTo>
                <a:cubicBezTo>
                  <a:pt x="2079592" y="404235"/>
                  <a:pt x="2079592" y="404235"/>
                  <a:pt x="2089703" y="414358"/>
                </a:cubicBezTo>
                <a:cubicBezTo>
                  <a:pt x="2086333" y="410984"/>
                  <a:pt x="2086333" y="414358"/>
                  <a:pt x="2086333" y="414358"/>
                </a:cubicBezTo>
                <a:cubicBezTo>
                  <a:pt x="2106555" y="421106"/>
                  <a:pt x="2136885" y="448100"/>
                  <a:pt x="2157107" y="468346"/>
                </a:cubicBezTo>
                <a:cubicBezTo>
                  <a:pt x="2167217" y="471719"/>
                  <a:pt x="2163847" y="464971"/>
                  <a:pt x="2163847" y="464971"/>
                </a:cubicBezTo>
                <a:cubicBezTo>
                  <a:pt x="2167217" y="468346"/>
                  <a:pt x="2167217" y="464971"/>
                  <a:pt x="2173958" y="468346"/>
                </a:cubicBezTo>
                <a:cubicBezTo>
                  <a:pt x="2163847" y="468346"/>
                  <a:pt x="2170588" y="475094"/>
                  <a:pt x="2167217" y="475094"/>
                </a:cubicBezTo>
                <a:cubicBezTo>
                  <a:pt x="2177328" y="475094"/>
                  <a:pt x="2177328" y="481842"/>
                  <a:pt x="2190810" y="491964"/>
                </a:cubicBezTo>
                <a:cubicBezTo>
                  <a:pt x="2184068" y="488590"/>
                  <a:pt x="2197550" y="502087"/>
                  <a:pt x="2194180" y="505460"/>
                </a:cubicBezTo>
                <a:cubicBezTo>
                  <a:pt x="2207660" y="515583"/>
                  <a:pt x="2211030" y="515583"/>
                  <a:pt x="2221140" y="525706"/>
                </a:cubicBezTo>
                <a:cubicBezTo>
                  <a:pt x="2231252" y="532454"/>
                  <a:pt x="2224510" y="525706"/>
                  <a:pt x="2227880" y="525706"/>
                </a:cubicBezTo>
                <a:cubicBezTo>
                  <a:pt x="2231252" y="529081"/>
                  <a:pt x="2237992" y="535829"/>
                  <a:pt x="2234622" y="535829"/>
                </a:cubicBezTo>
                <a:cubicBezTo>
                  <a:pt x="2244732" y="542577"/>
                  <a:pt x="2237992" y="535829"/>
                  <a:pt x="2237992" y="532454"/>
                </a:cubicBezTo>
                <a:cubicBezTo>
                  <a:pt x="2251472" y="542577"/>
                  <a:pt x="2248102" y="545952"/>
                  <a:pt x="2261583" y="559448"/>
                </a:cubicBezTo>
                <a:cubicBezTo>
                  <a:pt x="2258213" y="559448"/>
                  <a:pt x="2258213" y="556075"/>
                  <a:pt x="2254843" y="556075"/>
                </a:cubicBezTo>
                <a:cubicBezTo>
                  <a:pt x="2264953" y="566197"/>
                  <a:pt x="2268323" y="569571"/>
                  <a:pt x="2281805" y="583068"/>
                </a:cubicBezTo>
                <a:cubicBezTo>
                  <a:pt x="2281805" y="583068"/>
                  <a:pt x="2281805" y="579693"/>
                  <a:pt x="2278435" y="576319"/>
                </a:cubicBezTo>
                <a:lnTo>
                  <a:pt x="2288545" y="586441"/>
                </a:lnTo>
                <a:lnTo>
                  <a:pt x="2299497" y="605421"/>
                </a:lnTo>
                <a:cubicBezTo>
                  <a:pt x="2304553" y="612591"/>
                  <a:pt x="2310451" y="620183"/>
                  <a:pt x="2315507" y="626933"/>
                </a:cubicBezTo>
                <a:cubicBezTo>
                  <a:pt x="2328987" y="640429"/>
                  <a:pt x="2342468" y="657299"/>
                  <a:pt x="2352578" y="667422"/>
                </a:cubicBezTo>
                <a:cubicBezTo>
                  <a:pt x="2352578" y="677545"/>
                  <a:pt x="2379540" y="701164"/>
                  <a:pt x="2376170" y="704539"/>
                </a:cubicBezTo>
                <a:cubicBezTo>
                  <a:pt x="2382910" y="714661"/>
                  <a:pt x="2389650" y="724783"/>
                  <a:pt x="2396390" y="734906"/>
                </a:cubicBezTo>
                <a:cubicBezTo>
                  <a:pt x="2403132" y="745028"/>
                  <a:pt x="2409872" y="755151"/>
                  <a:pt x="2416612" y="761899"/>
                </a:cubicBezTo>
                <a:cubicBezTo>
                  <a:pt x="2406502" y="758526"/>
                  <a:pt x="2393020" y="728158"/>
                  <a:pt x="2379540" y="714661"/>
                </a:cubicBezTo>
                <a:cubicBezTo>
                  <a:pt x="2376170" y="711287"/>
                  <a:pt x="2376170" y="711287"/>
                  <a:pt x="2372800" y="711287"/>
                </a:cubicBezTo>
                <a:cubicBezTo>
                  <a:pt x="2379540" y="718035"/>
                  <a:pt x="2389650" y="731532"/>
                  <a:pt x="2399762" y="745028"/>
                </a:cubicBezTo>
                <a:cubicBezTo>
                  <a:pt x="2396390" y="741655"/>
                  <a:pt x="2393020" y="745028"/>
                  <a:pt x="2393020" y="745028"/>
                </a:cubicBezTo>
                <a:lnTo>
                  <a:pt x="2399762" y="751778"/>
                </a:lnTo>
                <a:lnTo>
                  <a:pt x="2399764" y="751779"/>
                </a:lnTo>
                <a:lnTo>
                  <a:pt x="2399764" y="751781"/>
                </a:lnTo>
                <a:lnTo>
                  <a:pt x="2430093" y="799016"/>
                </a:lnTo>
                <a:cubicBezTo>
                  <a:pt x="2433463" y="799016"/>
                  <a:pt x="2423353" y="788893"/>
                  <a:pt x="2426723" y="788893"/>
                </a:cubicBezTo>
                <a:cubicBezTo>
                  <a:pt x="2433463" y="792268"/>
                  <a:pt x="2430093" y="795641"/>
                  <a:pt x="2433463" y="802390"/>
                </a:cubicBezTo>
                <a:cubicBezTo>
                  <a:pt x="2436833" y="805764"/>
                  <a:pt x="2436833" y="802390"/>
                  <a:pt x="2436833" y="802390"/>
                </a:cubicBezTo>
                <a:cubicBezTo>
                  <a:pt x="2440203" y="815886"/>
                  <a:pt x="2460425" y="853003"/>
                  <a:pt x="2453685" y="856376"/>
                </a:cubicBezTo>
                <a:cubicBezTo>
                  <a:pt x="2460425" y="869874"/>
                  <a:pt x="2463795" y="879996"/>
                  <a:pt x="2470535" y="890119"/>
                </a:cubicBezTo>
                <a:cubicBezTo>
                  <a:pt x="2470535" y="893492"/>
                  <a:pt x="2473905" y="893492"/>
                  <a:pt x="2477275" y="896867"/>
                </a:cubicBezTo>
                <a:lnTo>
                  <a:pt x="2484617" y="913404"/>
                </a:lnTo>
                <a:lnTo>
                  <a:pt x="2485086" y="913634"/>
                </a:lnTo>
                <a:lnTo>
                  <a:pt x="2486332" y="917267"/>
                </a:lnTo>
                <a:lnTo>
                  <a:pt x="2490757" y="927234"/>
                </a:lnTo>
                <a:cubicBezTo>
                  <a:pt x="2487387" y="923861"/>
                  <a:pt x="2490757" y="930609"/>
                  <a:pt x="2490757" y="933984"/>
                </a:cubicBezTo>
                <a:cubicBezTo>
                  <a:pt x="2494127" y="944105"/>
                  <a:pt x="2494127" y="933984"/>
                  <a:pt x="2494127" y="944105"/>
                </a:cubicBezTo>
                <a:cubicBezTo>
                  <a:pt x="2500867" y="950855"/>
                  <a:pt x="2497497" y="940732"/>
                  <a:pt x="2504237" y="954228"/>
                </a:cubicBezTo>
                <a:cubicBezTo>
                  <a:pt x="2494127" y="947480"/>
                  <a:pt x="2507608" y="967725"/>
                  <a:pt x="2500867" y="960977"/>
                </a:cubicBezTo>
                <a:cubicBezTo>
                  <a:pt x="2507608" y="971099"/>
                  <a:pt x="2507608" y="974473"/>
                  <a:pt x="2510978" y="977848"/>
                </a:cubicBezTo>
                <a:cubicBezTo>
                  <a:pt x="2514348" y="984596"/>
                  <a:pt x="2514348" y="994719"/>
                  <a:pt x="2510978" y="984596"/>
                </a:cubicBezTo>
                <a:cubicBezTo>
                  <a:pt x="2507608" y="994719"/>
                  <a:pt x="2514348" y="1008215"/>
                  <a:pt x="2521088" y="1018338"/>
                </a:cubicBezTo>
                <a:cubicBezTo>
                  <a:pt x="2521088" y="1018338"/>
                  <a:pt x="2521088" y="1011590"/>
                  <a:pt x="2521088" y="1011590"/>
                </a:cubicBezTo>
                <a:cubicBezTo>
                  <a:pt x="2527828" y="1028461"/>
                  <a:pt x="2517718" y="1025086"/>
                  <a:pt x="2524458" y="1038583"/>
                </a:cubicBezTo>
                <a:cubicBezTo>
                  <a:pt x="2527828" y="1048706"/>
                  <a:pt x="2541310" y="1072325"/>
                  <a:pt x="2534570" y="1075698"/>
                </a:cubicBezTo>
                <a:cubicBezTo>
                  <a:pt x="2534570" y="1072325"/>
                  <a:pt x="2534570" y="1068950"/>
                  <a:pt x="2531200" y="1065577"/>
                </a:cubicBezTo>
                <a:cubicBezTo>
                  <a:pt x="2531200" y="1065577"/>
                  <a:pt x="2531200" y="1079073"/>
                  <a:pt x="2527828" y="1068950"/>
                </a:cubicBezTo>
                <a:lnTo>
                  <a:pt x="2529995" y="1077630"/>
                </a:lnTo>
                <a:lnTo>
                  <a:pt x="2526564" y="1066421"/>
                </a:lnTo>
                <a:cubicBezTo>
                  <a:pt x="2525302" y="1057985"/>
                  <a:pt x="2524458" y="1050392"/>
                  <a:pt x="2521088" y="1045331"/>
                </a:cubicBezTo>
                <a:cubicBezTo>
                  <a:pt x="2517718" y="1038583"/>
                  <a:pt x="2521088" y="1038583"/>
                  <a:pt x="2521088" y="1031834"/>
                </a:cubicBezTo>
                <a:cubicBezTo>
                  <a:pt x="2517718" y="1028461"/>
                  <a:pt x="2517718" y="1031834"/>
                  <a:pt x="2517718" y="1031834"/>
                </a:cubicBezTo>
                <a:cubicBezTo>
                  <a:pt x="2517718" y="1031834"/>
                  <a:pt x="2514348" y="1028461"/>
                  <a:pt x="2514348" y="1025086"/>
                </a:cubicBezTo>
                <a:cubicBezTo>
                  <a:pt x="2514348" y="1021713"/>
                  <a:pt x="2510978" y="1014963"/>
                  <a:pt x="2510978" y="1011590"/>
                </a:cubicBezTo>
                <a:cubicBezTo>
                  <a:pt x="2507608" y="998092"/>
                  <a:pt x="2504237" y="984596"/>
                  <a:pt x="2500867" y="977848"/>
                </a:cubicBezTo>
                <a:cubicBezTo>
                  <a:pt x="2500867" y="974473"/>
                  <a:pt x="2497497" y="977848"/>
                  <a:pt x="2497497" y="977848"/>
                </a:cubicBezTo>
                <a:cubicBezTo>
                  <a:pt x="2497497" y="971099"/>
                  <a:pt x="2490757" y="954228"/>
                  <a:pt x="2487387" y="940732"/>
                </a:cubicBezTo>
                <a:cubicBezTo>
                  <a:pt x="2484015" y="933984"/>
                  <a:pt x="2480645" y="927234"/>
                  <a:pt x="2477275" y="920486"/>
                </a:cubicBezTo>
                <a:cubicBezTo>
                  <a:pt x="2473905" y="913738"/>
                  <a:pt x="2473905" y="910363"/>
                  <a:pt x="2470535" y="906990"/>
                </a:cubicBezTo>
                <a:cubicBezTo>
                  <a:pt x="2467165" y="896867"/>
                  <a:pt x="2463795" y="883370"/>
                  <a:pt x="2453685" y="866499"/>
                </a:cubicBezTo>
                <a:cubicBezTo>
                  <a:pt x="2446945" y="849628"/>
                  <a:pt x="2436833" y="832757"/>
                  <a:pt x="2430093" y="826009"/>
                </a:cubicBezTo>
                <a:lnTo>
                  <a:pt x="2429699" y="823876"/>
                </a:lnTo>
                <a:lnTo>
                  <a:pt x="2429175" y="825317"/>
                </a:lnTo>
                <a:lnTo>
                  <a:pt x="2425869" y="825907"/>
                </a:lnTo>
                <a:lnTo>
                  <a:pt x="2426819" y="826278"/>
                </a:lnTo>
                <a:cubicBezTo>
                  <a:pt x="2430225" y="832943"/>
                  <a:pt x="2426819" y="832943"/>
                  <a:pt x="2423411" y="826278"/>
                </a:cubicBezTo>
                <a:cubicBezTo>
                  <a:pt x="2423411" y="832943"/>
                  <a:pt x="2433633" y="839606"/>
                  <a:pt x="2426819" y="842938"/>
                </a:cubicBezTo>
                <a:cubicBezTo>
                  <a:pt x="2430225" y="842938"/>
                  <a:pt x="2430225" y="842938"/>
                  <a:pt x="2430225" y="842938"/>
                </a:cubicBezTo>
                <a:cubicBezTo>
                  <a:pt x="2433633" y="852934"/>
                  <a:pt x="2433633" y="859597"/>
                  <a:pt x="2443856" y="876255"/>
                </a:cubicBezTo>
                <a:cubicBezTo>
                  <a:pt x="2437041" y="879587"/>
                  <a:pt x="2423411" y="852934"/>
                  <a:pt x="2426819" y="849601"/>
                </a:cubicBezTo>
                <a:cubicBezTo>
                  <a:pt x="2430225" y="856264"/>
                  <a:pt x="2426819" y="856264"/>
                  <a:pt x="2433633" y="862929"/>
                </a:cubicBezTo>
                <a:cubicBezTo>
                  <a:pt x="2433633" y="852934"/>
                  <a:pt x="2420003" y="829611"/>
                  <a:pt x="2409781" y="826278"/>
                </a:cubicBezTo>
                <a:cubicBezTo>
                  <a:pt x="2413187" y="829611"/>
                  <a:pt x="2420003" y="842938"/>
                  <a:pt x="2420003" y="849601"/>
                </a:cubicBezTo>
                <a:cubicBezTo>
                  <a:pt x="2416595" y="846269"/>
                  <a:pt x="2416595" y="832943"/>
                  <a:pt x="2406373" y="822948"/>
                </a:cubicBezTo>
                <a:cubicBezTo>
                  <a:pt x="2409781" y="819615"/>
                  <a:pt x="2409781" y="819615"/>
                  <a:pt x="2409781" y="819615"/>
                </a:cubicBezTo>
                <a:lnTo>
                  <a:pt x="2413187" y="826278"/>
                </a:lnTo>
                <a:cubicBezTo>
                  <a:pt x="2409781" y="819615"/>
                  <a:pt x="2416595" y="819615"/>
                  <a:pt x="2409781" y="812952"/>
                </a:cubicBezTo>
                <a:cubicBezTo>
                  <a:pt x="2413187" y="816283"/>
                  <a:pt x="2409781" y="809620"/>
                  <a:pt x="2413187" y="809620"/>
                </a:cubicBezTo>
                <a:cubicBezTo>
                  <a:pt x="2416595" y="816283"/>
                  <a:pt x="2416595" y="816283"/>
                  <a:pt x="2416595" y="822948"/>
                </a:cubicBezTo>
                <a:cubicBezTo>
                  <a:pt x="2416595" y="826278"/>
                  <a:pt x="2420003" y="826278"/>
                  <a:pt x="2420003" y="829611"/>
                </a:cubicBezTo>
                <a:cubicBezTo>
                  <a:pt x="2420003" y="826278"/>
                  <a:pt x="2423411" y="826278"/>
                  <a:pt x="2420003" y="819615"/>
                </a:cubicBezTo>
                <a:lnTo>
                  <a:pt x="2423806" y="824347"/>
                </a:lnTo>
                <a:lnTo>
                  <a:pt x="2419117" y="808997"/>
                </a:lnTo>
                <a:lnTo>
                  <a:pt x="2423353" y="803450"/>
                </a:lnTo>
                <a:lnTo>
                  <a:pt x="2423353" y="799016"/>
                </a:lnTo>
                <a:cubicBezTo>
                  <a:pt x="2423353" y="799016"/>
                  <a:pt x="2423353" y="799016"/>
                  <a:pt x="2419982" y="792268"/>
                </a:cubicBezTo>
                <a:cubicBezTo>
                  <a:pt x="2409872" y="782145"/>
                  <a:pt x="2403132" y="768647"/>
                  <a:pt x="2393020" y="751776"/>
                </a:cubicBezTo>
                <a:cubicBezTo>
                  <a:pt x="2382910" y="738280"/>
                  <a:pt x="2372800" y="724783"/>
                  <a:pt x="2359320" y="707912"/>
                </a:cubicBezTo>
                <a:cubicBezTo>
                  <a:pt x="2366060" y="724783"/>
                  <a:pt x="2389650" y="751776"/>
                  <a:pt x="2386280" y="761899"/>
                </a:cubicBezTo>
                <a:cubicBezTo>
                  <a:pt x="2389650" y="768647"/>
                  <a:pt x="2389650" y="761899"/>
                  <a:pt x="2393020" y="765274"/>
                </a:cubicBezTo>
                <a:cubicBezTo>
                  <a:pt x="2393020" y="768647"/>
                  <a:pt x="2393020" y="772022"/>
                  <a:pt x="2393020" y="775397"/>
                </a:cubicBezTo>
                <a:cubicBezTo>
                  <a:pt x="2399762" y="778770"/>
                  <a:pt x="2399762" y="778770"/>
                  <a:pt x="2406502" y="788893"/>
                </a:cubicBezTo>
                <a:cubicBezTo>
                  <a:pt x="2409872" y="799016"/>
                  <a:pt x="2399762" y="782145"/>
                  <a:pt x="2399762" y="782145"/>
                </a:cubicBezTo>
                <a:cubicBezTo>
                  <a:pt x="2399762" y="788893"/>
                  <a:pt x="2409872" y="795641"/>
                  <a:pt x="2409872" y="802390"/>
                </a:cubicBezTo>
                <a:cubicBezTo>
                  <a:pt x="2406502" y="805764"/>
                  <a:pt x="2403132" y="795641"/>
                  <a:pt x="2406502" y="805764"/>
                </a:cubicBezTo>
                <a:cubicBezTo>
                  <a:pt x="2406502" y="809138"/>
                  <a:pt x="2399762" y="792268"/>
                  <a:pt x="2396390" y="785520"/>
                </a:cubicBezTo>
                <a:cubicBezTo>
                  <a:pt x="2393020" y="788893"/>
                  <a:pt x="2393020" y="782145"/>
                  <a:pt x="2389650" y="772022"/>
                </a:cubicBezTo>
                <a:cubicBezTo>
                  <a:pt x="2386280" y="765274"/>
                  <a:pt x="2379540" y="755151"/>
                  <a:pt x="2372800" y="745028"/>
                </a:cubicBezTo>
                <a:cubicBezTo>
                  <a:pt x="2376170" y="751776"/>
                  <a:pt x="2376170" y="758526"/>
                  <a:pt x="2369430" y="745028"/>
                </a:cubicBezTo>
                <a:cubicBezTo>
                  <a:pt x="2369430" y="755151"/>
                  <a:pt x="2396390" y="785520"/>
                  <a:pt x="2386280" y="788893"/>
                </a:cubicBezTo>
                <a:cubicBezTo>
                  <a:pt x="2386280" y="785520"/>
                  <a:pt x="2382910" y="785520"/>
                  <a:pt x="2382910" y="785520"/>
                </a:cubicBezTo>
                <a:cubicBezTo>
                  <a:pt x="2386280" y="782145"/>
                  <a:pt x="2369430" y="765274"/>
                  <a:pt x="2372800" y="761899"/>
                </a:cubicBezTo>
                <a:cubicBezTo>
                  <a:pt x="2366060" y="755151"/>
                  <a:pt x="2362690" y="748403"/>
                  <a:pt x="2359320" y="745028"/>
                </a:cubicBezTo>
                <a:cubicBezTo>
                  <a:pt x="2355948" y="738280"/>
                  <a:pt x="2345838" y="724783"/>
                  <a:pt x="2342468" y="714661"/>
                </a:cubicBezTo>
                <a:lnTo>
                  <a:pt x="2341268" y="716262"/>
                </a:lnTo>
                <a:lnTo>
                  <a:pt x="2333621" y="704961"/>
                </a:lnTo>
                <a:lnTo>
                  <a:pt x="2333286" y="702170"/>
                </a:lnTo>
                <a:lnTo>
                  <a:pt x="2330574" y="702170"/>
                </a:lnTo>
                <a:cubicBezTo>
                  <a:pt x="2327242" y="698837"/>
                  <a:pt x="2330574" y="702170"/>
                  <a:pt x="2327242" y="702170"/>
                </a:cubicBezTo>
                <a:cubicBezTo>
                  <a:pt x="2323911" y="698837"/>
                  <a:pt x="2327242" y="695507"/>
                  <a:pt x="2327242" y="692174"/>
                </a:cubicBezTo>
                <a:lnTo>
                  <a:pt x="2333151" y="701036"/>
                </a:lnTo>
                <a:lnTo>
                  <a:pt x="2332357" y="694416"/>
                </a:lnTo>
                <a:cubicBezTo>
                  <a:pt x="2332357" y="691041"/>
                  <a:pt x="2328987" y="691041"/>
                  <a:pt x="2328987" y="694416"/>
                </a:cubicBezTo>
                <a:cubicBezTo>
                  <a:pt x="2325617" y="691041"/>
                  <a:pt x="2325617" y="687668"/>
                  <a:pt x="2322247" y="684293"/>
                </a:cubicBezTo>
                <a:cubicBezTo>
                  <a:pt x="2322247" y="684293"/>
                  <a:pt x="2325617" y="687668"/>
                  <a:pt x="2328987" y="684293"/>
                </a:cubicBezTo>
                <a:cubicBezTo>
                  <a:pt x="2325617" y="680918"/>
                  <a:pt x="2315507" y="677545"/>
                  <a:pt x="2312135" y="670797"/>
                </a:cubicBezTo>
                <a:cubicBezTo>
                  <a:pt x="2305395" y="664047"/>
                  <a:pt x="2312135" y="664047"/>
                  <a:pt x="2302025" y="653926"/>
                </a:cubicBezTo>
                <a:cubicBezTo>
                  <a:pt x="2302025" y="664047"/>
                  <a:pt x="2308765" y="667422"/>
                  <a:pt x="2302025" y="667422"/>
                </a:cubicBezTo>
                <a:cubicBezTo>
                  <a:pt x="2302025" y="667422"/>
                  <a:pt x="2302025" y="670797"/>
                  <a:pt x="2305395" y="674170"/>
                </a:cubicBezTo>
                <a:cubicBezTo>
                  <a:pt x="2308765" y="680918"/>
                  <a:pt x="2305395" y="667422"/>
                  <a:pt x="2308765" y="674170"/>
                </a:cubicBezTo>
                <a:cubicBezTo>
                  <a:pt x="2322247" y="691041"/>
                  <a:pt x="2332357" y="721409"/>
                  <a:pt x="2352578" y="738280"/>
                </a:cubicBezTo>
                <a:cubicBezTo>
                  <a:pt x="2349208" y="741655"/>
                  <a:pt x="2335727" y="718035"/>
                  <a:pt x="2332357" y="721409"/>
                </a:cubicBezTo>
                <a:cubicBezTo>
                  <a:pt x="2328987" y="716347"/>
                  <a:pt x="2327302" y="713818"/>
                  <a:pt x="2326038" y="711709"/>
                </a:cubicBezTo>
                <a:lnTo>
                  <a:pt x="2322247" y="704539"/>
                </a:lnTo>
                <a:lnTo>
                  <a:pt x="2325617" y="707912"/>
                </a:lnTo>
                <a:cubicBezTo>
                  <a:pt x="2315507" y="694416"/>
                  <a:pt x="2305395" y="680918"/>
                  <a:pt x="2295285" y="667422"/>
                </a:cubicBezTo>
                <a:cubicBezTo>
                  <a:pt x="2291915" y="660674"/>
                  <a:pt x="2285175" y="653926"/>
                  <a:pt x="2281805" y="650551"/>
                </a:cubicBezTo>
                <a:cubicBezTo>
                  <a:pt x="2275065" y="643803"/>
                  <a:pt x="2271695" y="637054"/>
                  <a:pt x="2264953" y="630306"/>
                </a:cubicBezTo>
                <a:cubicBezTo>
                  <a:pt x="2258213" y="626933"/>
                  <a:pt x="2261583" y="637054"/>
                  <a:pt x="2264953" y="640429"/>
                </a:cubicBezTo>
                <a:lnTo>
                  <a:pt x="2273170" y="645914"/>
                </a:lnTo>
                <a:lnTo>
                  <a:pt x="2274644" y="648021"/>
                </a:lnTo>
                <a:lnTo>
                  <a:pt x="2274906" y="647495"/>
                </a:lnTo>
                <a:lnTo>
                  <a:pt x="2283069" y="656878"/>
                </a:lnTo>
                <a:cubicBezTo>
                  <a:pt x="2287701" y="660674"/>
                  <a:pt x="2291915" y="664047"/>
                  <a:pt x="2291915" y="667422"/>
                </a:cubicBezTo>
                <a:cubicBezTo>
                  <a:pt x="2288545" y="667422"/>
                  <a:pt x="2281805" y="664047"/>
                  <a:pt x="2278435" y="657299"/>
                </a:cubicBezTo>
                <a:cubicBezTo>
                  <a:pt x="2281805" y="667422"/>
                  <a:pt x="2295285" y="684293"/>
                  <a:pt x="2305395" y="691041"/>
                </a:cubicBezTo>
                <a:cubicBezTo>
                  <a:pt x="2305395" y="707912"/>
                  <a:pt x="2318877" y="718035"/>
                  <a:pt x="2332357" y="724783"/>
                </a:cubicBezTo>
                <a:cubicBezTo>
                  <a:pt x="2325617" y="728158"/>
                  <a:pt x="2312135" y="714661"/>
                  <a:pt x="2315507" y="721409"/>
                </a:cubicBezTo>
                <a:cubicBezTo>
                  <a:pt x="2312135" y="711287"/>
                  <a:pt x="2308765" y="704539"/>
                  <a:pt x="2302025" y="697791"/>
                </a:cubicBezTo>
                <a:cubicBezTo>
                  <a:pt x="2298655" y="697791"/>
                  <a:pt x="2291915" y="691041"/>
                  <a:pt x="2288545" y="687668"/>
                </a:cubicBezTo>
                <a:cubicBezTo>
                  <a:pt x="2288545" y="691041"/>
                  <a:pt x="2298655" y="701164"/>
                  <a:pt x="2302025" y="704539"/>
                </a:cubicBezTo>
                <a:cubicBezTo>
                  <a:pt x="2298655" y="704539"/>
                  <a:pt x="2295285" y="697791"/>
                  <a:pt x="2295285" y="701164"/>
                </a:cubicBezTo>
                <a:lnTo>
                  <a:pt x="2294555" y="702993"/>
                </a:lnTo>
                <a:lnTo>
                  <a:pt x="2291494" y="698212"/>
                </a:lnTo>
                <a:cubicBezTo>
                  <a:pt x="2287703" y="692729"/>
                  <a:pt x="2283490" y="687667"/>
                  <a:pt x="2278435" y="684293"/>
                </a:cubicBezTo>
                <a:cubicBezTo>
                  <a:pt x="2278435" y="687668"/>
                  <a:pt x="2281805" y="691041"/>
                  <a:pt x="2278435" y="694416"/>
                </a:cubicBezTo>
                <a:cubicBezTo>
                  <a:pt x="2278435" y="694416"/>
                  <a:pt x="2285175" y="701164"/>
                  <a:pt x="2285175" y="704539"/>
                </a:cubicBezTo>
                <a:cubicBezTo>
                  <a:pt x="2288545" y="707912"/>
                  <a:pt x="2291915" y="711287"/>
                  <a:pt x="2291915" y="707912"/>
                </a:cubicBezTo>
                <a:cubicBezTo>
                  <a:pt x="2298655" y="714661"/>
                  <a:pt x="2295285" y="718035"/>
                  <a:pt x="2298655" y="721409"/>
                </a:cubicBezTo>
                <a:cubicBezTo>
                  <a:pt x="2288545" y="711287"/>
                  <a:pt x="2281805" y="704539"/>
                  <a:pt x="2271695" y="687668"/>
                </a:cubicBezTo>
                <a:cubicBezTo>
                  <a:pt x="2268323" y="694416"/>
                  <a:pt x="2281805" y="707912"/>
                  <a:pt x="2288545" y="718035"/>
                </a:cubicBezTo>
                <a:cubicBezTo>
                  <a:pt x="2278435" y="714661"/>
                  <a:pt x="2298655" y="741655"/>
                  <a:pt x="2302025" y="738280"/>
                </a:cubicBezTo>
                <a:cubicBezTo>
                  <a:pt x="2302025" y="738280"/>
                  <a:pt x="2302025" y="738280"/>
                  <a:pt x="2308765" y="748403"/>
                </a:cubicBezTo>
                <a:cubicBezTo>
                  <a:pt x="2305395" y="748403"/>
                  <a:pt x="2322247" y="765274"/>
                  <a:pt x="2325617" y="772022"/>
                </a:cubicBezTo>
                <a:cubicBezTo>
                  <a:pt x="2322247" y="775397"/>
                  <a:pt x="2315507" y="761899"/>
                  <a:pt x="2312135" y="761899"/>
                </a:cubicBezTo>
                <a:cubicBezTo>
                  <a:pt x="2312135" y="765274"/>
                  <a:pt x="2318877" y="772022"/>
                  <a:pt x="2318877" y="775397"/>
                </a:cubicBezTo>
                <a:cubicBezTo>
                  <a:pt x="2322247" y="775397"/>
                  <a:pt x="2322247" y="775397"/>
                  <a:pt x="2325617" y="775397"/>
                </a:cubicBezTo>
                <a:cubicBezTo>
                  <a:pt x="2335727" y="795641"/>
                  <a:pt x="2345838" y="802390"/>
                  <a:pt x="2355948" y="822634"/>
                </a:cubicBezTo>
                <a:cubicBezTo>
                  <a:pt x="2349208" y="815886"/>
                  <a:pt x="2349208" y="819261"/>
                  <a:pt x="2355948" y="829384"/>
                </a:cubicBezTo>
                <a:cubicBezTo>
                  <a:pt x="2352578" y="826009"/>
                  <a:pt x="2342468" y="815886"/>
                  <a:pt x="2342468" y="809138"/>
                </a:cubicBezTo>
                <a:cubicBezTo>
                  <a:pt x="2335727" y="805764"/>
                  <a:pt x="2335727" y="812512"/>
                  <a:pt x="2328987" y="809138"/>
                </a:cubicBezTo>
                <a:cubicBezTo>
                  <a:pt x="2328987" y="815886"/>
                  <a:pt x="2339098" y="819261"/>
                  <a:pt x="2339098" y="826009"/>
                </a:cubicBezTo>
                <a:cubicBezTo>
                  <a:pt x="2332357" y="819261"/>
                  <a:pt x="2312135" y="792268"/>
                  <a:pt x="2308765" y="782145"/>
                </a:cubicBezTo>
                <a:cubicBezTo>
                  <a:pt x="2302025" y="775397"/>
                  <a:pt x="2302025" y="782145"/>
                  <a:pt x="2295285" y="768647"/>
                </a:cubicBezTo>
                <a:cubicBezTo>
                  <a:pt x="2291915" y="772022"/>
                  <a:pt x="2298655" y="778770"/>
                  <a:pt x="2295285" y="778770"/>
                </a:cubicBezTo>
                <a:cubicBezTo>
                  <a:pt x="2288545" y="775397"/>
                  <a:pt x="2281805" y="755151"/>
                  <a:pt x="2278435" y="758526"/>
                </a:cubicBezTo>
                <a:cubicBezTo>
                  <a:pt x="2275065" y="751776"/>
                  <a:pt x="2278435" y="755151"/>
                  <a:pt x="2281805" y="755151"/>
                </a:cubicBezTo>
                <a:cubicBezTo>
                  <a:pt x="2278435" y="748403"/>
                  <a:pt x="2271695" y="741655"/>
                  <a:pt x="2264953" y="731532"/>
                </a:cubicBezTo>
                <a:cubicBezTo>
                  <a:pt x="2258213" y="724783"/>
                  <a:pt x="2251472" y="714661"/>
                  <a:pt x="2248102" y="707912"/>
                </a:cubicBezTo>
                <a:cubicBezTo>
                  <a:pt x="2241362" y="704539"/>
                  <a:pt x="2241362" y="711287"/>
                  <a:pt x="2244732" y="711287"/>
                </a:cubicBezTo>
                <a:cubicBezTo>
                  <a:pt x="2241362" y="707912"/>
                  <a:pt x="2231252" y="701164"/>
                  <a:pt x="2227880" y="701164"/>
                </a:cubicBezTo>
                <a:cubicBezTo>
                  <a:pt x="2224510" y="697791"/>
                  <a:pt x="2231252" y="697791"/>
                  <a:pt x="2224510" y="694416"/>
                </a:cubicBezTo>
                <a:cubicBezTo>
                  <a:pt x="2221140" y="694416"/>
                  <a:pt x="2211030" y="694416"/>
                  <a:pt x="2197550" y="680918"/>
                </a:cubicBezTo>
                <a:cubicBezTo>
                  <a:pt x="2190810" y="677545"/>
                  <a:pt x="2200920" y="677545"/>
                  <a:pt x="2207660" y="687668"/>
                </a:cubicBezTo>
                <a:cubicBezTo>
                  <a:pt x="2207660" y="687668"/>
                  <a:pt x="2207660" y="687668"/>
                  <a:pt x="2211030" y="684293"/>
                </a:cubicBezTo>
                <a:cubicBezTo>
                  <a:pt x="2207660" y="677545"/>
                  <a:pt x="2194180" y="664047"/>
                  <a:pt x="2187440" y="660674"/>
                </a:cubicBezTo>
                <a:cubicBezTo>
                  <a:pt x="2184068" y="653926"/>
                  <a:pt x="2190810" y="660674"/>
                  <a:pt x="2184068" y="653926"/>
                </a:cubicBezTo>
                <a:cubicBezTo>
                  <a:pt x="2187440" y="650551"/>
                  <a:pt x="2190810" y="657299"/>
                  <a:pt x="2194180" y="660674"/>
                </a:cubicBezTo>
                <a:cubicBezTo>
                  <a:pt x="2194180" y="653926"/>
                  <a:pt x="2187440" y="653926"/>
                  <a:pt x="2180698" y="643803"/>
                </a:cubicBezTo>
                <a:cubicBezTo>
                  <a:pt x="2177328" y="643803"/>
                  <a:pt x="2177328" y="647177"/>
                  <a:pt x="2177328" y="647177"/>
                </a:cubicBezTo>
                <a:cubicBezTo>
                  <a:pt x="2177328" y="647177"/>
                  <a:pt x="2180698" y="650551"/>
                  <a:pt x="2184068" y="653926"/>
                </a:cubicBezTo>
                <a:cubicBezTo>
                  <a:pt x="2177328" y="657299"/>
                  <a:pt x="2170588" y="640429"/>
                  <a:pt x="2177328" y="640429"/>
                </a:cubicBezTo>
                <a:cubicBezTo>
                  <a:pt x="2163847" y="633681"/>
                  <a:pt x="2160477" y="626933"/>
                  <a:pt x="2146997" y="616810"/>
                </a:cubicBezTo>
                <a:cubicBezTo>
                  <a:pt x="2146997" y="610062"/>
                  <a:pt x="2150367" y="616810"/>
                  <a:pt x="2157107" y="616810"/>
                </a:cubicBezTo>
                <a:cubicBezTo>
                  <a:pt x="2170588" y="626933"/>
                  <a:pt x="2170588" y="633681"/>
                  <a:pt x="2180698" y="640429"/>
                </a:cubicBezTo>
                <a:cubicBezTo>
                  <a:pt x="2177328" y="637054"/>
                  <a:pt x="2177328" y="637054"/>
                  <a:pt x="2180698" y="633681"/>
                </a:cubicBezTo>
                <a:cubicBezTo>
                  <a:pt x="2187440" y="640429"/>
                  <a:pt x="2177328" y="637054"/>
                  <a:pt x="2184068" y="643803"/>
                </a:cubicBezTo>
                <a:cubicBezTo>
                  <a:pt x="2187440" y="647177"/>
                  <a:pt x="2190810" y="647177"/>
                  <a:pt x="2190810" y="650551"/>
                </a:cubicBezTo>
                <a:cubicBezTo>
                  <a:pt x="2197550" y="653926"/>
                  <a:pt x="2204290" y="657299"/>
                  <a:pt x="2211030" y="657299"/>
                </a:cubicBezTo>
                <a:cubicBezTo>
                  <a:pt x="2207660" y="653926"/>
                  <a:pt x="2200920" y="647177"/>
                  <a:pt x="2207660" y="643803"/>
                </a:cubicBezTo>
                <a:cubicBezTo>
                  <a:pt x="2187440" y="633681"/>
                  <a:pt x="2180698" y="620183"/>
                  <a:pt x="2170588" y="603312"/>
                </a:cubicBezTo>
                <a:cubicBezTo>
                  <a:pt x="2163847" y="589816"/>
                  <a:pt x="2153737" y="576319"/>
                  <a:pt x="2133515" y="566197"/>
                </a:cubicBezTo>
                <a:cubicBezTo>
                  <a:pt x="2133515" y="562823"/>
                  <a:pt x="2146997" y="576319"/>
                  <a:pt x="2150367" y="576319"/>
                </a:cubicBezTo>
                <a:cubicBezTo>
                  <a:pt x="2150367" y="576319"/>
                  <a:pt x="2140255" y="566197"/>
                  <a:pt x="2136885" y="562823"/>
                </a:cubicBezTo>
                <a:cubicBezTo>
                  <a:pt x="2143627" y="562823"/>
                  <a:pt x="2133515" y="556075"/>
                  <a:pt x="2126775" y="549325"/>
                </a:cubicBezTo>
                <a:cubicBezTo>
                  <a:pt x="2130145" y="552700"/>
                  <a:pt x="2130145" y="545952"/>
                  <a:pt x="2136885" y="552700"/>
                </a:cubicBezTo>
                <a:cubicBezTo>
                  <a:pt x="2130145" y="545952"/>
                  <a:pt x="2126775" y="539204"/>
                  <a:pt x="2130145" y="535829"/>
                </a:cubicBezTo>
                <a:cubicBezTo>
                  <a:pt x="2136885" y="539204"/>
                  <a:pt x="2130145" y="539204"/>
                  <a:pt x="2140255" y="545952"/>
                </a:cubicBezTo>
                <a:cubicBezTo>
                  <a:pt x="2133515" y="539204"/>
                  <a:pt x="2140255" y="532454"/>
                  <a:pt x="2123405" y="525706"/>
                </a:cubicBezTo>
                <a:cubicBezTo>
                  <a:pt x="2130145" y="525706"/>
                  <a:pt x="2146997" y="535829"/>
                  <a:pt x="2153737" y="545952"/>
                </a:cubicBezTo>
                <a:cubicBezTo>
                  <a:pt x="2160477" y="549325"/>
                  <a:pt x="2157107" y="542577"/>
                  <a:pt x="2163847" y="549325"/>
                </a:cubicBezTo>
                <a:cubicBezTo>
                  <a:pt x="2163847" y="539204"/>
                  <a:pt x="2146997" y="535829"/>
                  <a:pt x="2136885" y="529081"/>
                </a:cubicBezTo>
                <a:cubicBezTo>
                  <a:pt x="2136885" y="525706"/>
                  <a:pt x="2140255" y="529081"/>
                  <a:pt x="2143627" y="529081"/>
                </a:cubicBezTo>
                <a:cubicBezTo>
                  <a:pt x="2143627" y="529081"/>
                  <a:pt x="2140255" y="529081"/>
                  <a:pt x="2140255" y="525706"/>
                </a:cubicBezTo>
                <a:cubicBezTo>
                  <a:pt x="2140255" y="525706"/>
                  <a:pt x="2146997" y="532454"/>
                  <a:pt x="2146997" y="529081"/>
                </a:cubicBezTo>
                <a:cubicBezTo>
                  <a:pt x="2146997" y="525706"/>
                  <a:pt x="2133515" y="518958"/>
                  <a:pt x="2133515" y="518958"/>
                </a:cubicBezTo>
                <a:cubicBezTo>
                  <a:pt x="2130145" y="515583"/>
                  <a:pt x="2133515" y="512210"/>
                  <a:pt x="2123405" y="508835"/>
                </a:cubicBezTo>
                <a:cubicBezTo>
                  <a:pt x="2126775" y="508835"/>
                  <a:pt x="2133515" y="512210"/>
                  <a:pt x="2136885" y="512210"/>
                </a:cubicBezTo>
                <a:cubicBezTo>
                  <a:pt x="2136885" y="512210"/>
                  <a:pt x="2136885" y="515583"/>
                  <a:pt x="2136885" y="518958"/>
                </a:cubicBezTo>
                <a:cubicBezTo>
                  <a:pt x="2146997" y="522333"/>
                  <a:pt x="2160477" y="532454"/>
                  <a:pt x="2173958" y="542577"/>
                </a:cubicBezTo>
                <a:cubicBezTo>
                  <a:pt x="2184068" y="552700"/>
                  <a:pt x="2197550" y="562823"/>
                  <a:pt x="2204290" y="566197"/>
                </a:cubicBezTo>
                <a:cubicBezTo>
                  <a:pt x="2200920" y="566197"/>
                  <a:pt x="2197550" y="562823"/>
                  <a:pt x="2197550" y="566197"/>
                </a:cubicBezTo>
                <a:cubicBezTo>
                  <a:pt x="2204290" y="572945"/>
                  <a:pt x="2204290" y="566197"/>
                  <a:pt x="2207660" y="569571"/>
                </a:cubicBezTo>
                <a:cubicBezTo>
                  <a:pt x="2211030" y="579693"/>
                  <a:pt x="2224510" y="589816"/>
                  <a:pt x="2234622" y="596564"/>
                </a:cubicBezTo>
                <a:cubicBezTo>
                  <a:pt x="2221140" y="596564"/>
                  <a:pt x="2248102" y="616810"/>
                  <a:pt x="2244732" y="623558"/>
                </a:cubicBezTo>
                <a:cubicBezTo>
                  <a:pt x="2251472" y="630306"/>
                  <a:pt x="2254843" y="633681"/>
                  <a:pt x="2258213" y="630306"/>
                </a:cubicBezTo>
                <a:cubicBezTo>
                  <a:pt x="2251472" y="623558"/>
                  <a:pt x="2248102" y="616810"/>
                  <a:pt x="2244732" y="613435"/>
                </a:cubicBezTo>
                <a:cubicBezTo>
                  <a:pt x="2241362" y="606687"/>
                  <a:pt x="2234622" y="603312"/>
                  <a:pt x="2234622" y="599939"/>
                </a:cubicBezTo>
                <a:cubicBezTo>
                  <a:pt x="2237992" y="596564"/>
                  <a:pt x="2248102" y="613435"/>
                  <a:pt x="2254843" y="616810"/>
                </a:cubicBezTo>
                <a:cubicBezTo>
                  <a:pt x="2244732" y="603312"/>
                  <a:pt x="2231252" y="589816"/>
                  <a:pt x="2217770" y="576319"/>
                </a:cubicBezTo>
                <a:cubicBezTo>
                  <a:pt x="2204290" y="562823"/>
                  <a:pt x="2190810" y="549325"/>
                  <a:pt x="2180698" y="539204"/>
                </a:cubicBezTo>
                <a:cubicBezTo>
                  <a:pt x="2180698" y="532454"/>
                  <a:pt x="2190810" y="545952"/>
                  <a:pt x="2190810" y="542577"/>
                </a:cubicBezTo>
                <a:cubicBezTo>
                  <a:pt x="2187440" y="539204"/>
                  <a:pt x="2173958" y="529081"/>
                  <a:pt x="2173958" y="525706"/>
                </a:cubicBezTo>
                <a:lnTo>
                  <a:pt x="2155743" y="516588"/>
                </a:lnTo>
                <a:lnTo>
                  <a:pt x="2154848" y="517066"/>
                </a:lnTo>
                <a:lnTo>
                  <a:pt x="2158792" y="522333"/>
                </a:lnTo>
                <a:cubicBezTo>
                  <a:pt x="2159635" y="524862"/>
                  <a:pt x="2160477" y="527393"/>
                  <a:pt x="2163847" y="529081"/>
                </a:cubicBezTo>
                <a:cubicBezTo>
                  <a:pt x="2160477" y="529081"/>
                  <a:pt x="2146997" y="518958"/>
                  <a:pt x="2140255" y="512210"/>
                </a:cubicBezTo>
                <a:cubicBezTo>
                  <a:pt x="2136885" y="508835"/>
                  <a:pt x="2130145" y="502087"/>
                  <a:pt x="2120035" y="495339"/>
                </a:cubicBezTo>
                <a:cubicBezTo>
                  <a:pt x="2109925" y="488590"/>
                  <a:pt x="2099814" y="485216"/>
                  <a:pt x="2089703" y="478467"/>
                </a:cubicBezTo>
                <a:cubicBezTo>
                  <a:pt x="2093073" y="478467"/>
                  <a:pt x="2093073" y="481842"/>
                  <a:pt x="2089703" y="481842"/>
                </a:cubicBezTo>
                <a:cubicBezTo>
                  <a:pt x="2086333" y="478467"/>
                  <a:pt x="2079592" y="475094"/>
                  <a:pt x="2072852" y="475094"/>
                </a:cubicBezTo>
                <a:cubicBezTo>
                  <a:pt x="2066112" y="471719"/>
                  <a:pt x="2059372" y="468346"/>
                  <a:pt x="2052630" y="468346"/>
                </a:cubicBezTo>
                <a:cubicBezTo>
                  <a:pt x="2045890" y="464971"/>
                  <a:pt x="2059372" y="468346"/>
                  <a:pt x="2062742" y="471719"/>
                </a:cubicBezTo>
                <a:cubicBezTo>
                  <a:pt x="2059372" y="461596"/>
                  <a:pt x="2049260" y="461596"/>
                  <a:pt x="2042520" y="458223"/>
                </a:cubicBezTo>
                <a:cubicBezTo>
                  <a:pt x="2042520" y="458223"/>
                  <a:pt x="2049260" y="461596"/>
                  <a:pt x="2045890" y="454848"/>
                </a:cubicBezTo>
                <a:cubicBezTo>
                  <a:pt x="2035780" y="451475"/>
                  <a:pt x="2029040" y="448100"/>
                  <a:pt x="2025670" y="451475"/>
                </a:cubicBezTo>
                <a:cubicBezTo>
                  <a:pt x="2018930" y="444725"/>
                  <a:pt x="2012188" y="444725"/>
                  <a:pt x="2005448" y="441352"/>
                </a:cubicBezTo>
                <a:cubicBezTo>
                  <a:pt x="2015559" y="454848"/>
                  <a:pt x="2042520" y="461596"/>
                  <a:pt x="2045890" y="471719"/>
                </a:cubicBezTo>
                <a:cubicBezTo>
                  <a:pt x="2049260" y="471719"/>
                  <a:pt x="2054316" y="472563"/>
                  <a:pt x="2058108" y="473828"/>
                </a:cubicBezTo>
                <a:lnTo>
                  <a:pt x="2059372" y="475094"/>
                </a:lnTo>
                <a:lnTo>
                  <a:pt x="2052630" y="475937"/>
                </a:lnTo>
                <a:cubicBezTo>
                  <a:pt x="2051788" y="477625"/>
                  <a:pt x="2052630" y="480154"/>
                  <a:pt x="2056000" y="481842"/>
                </a:cubicBezTo>
                <a:cubicBezTo>
                  <a:pt x="2056000" y="485216"/>
                  <a:pt x="2039150" y="471719"/>
                  <a:pt x="2045890" y="478467"/>
                </a:cubicBezTo>
                <a:cubicBezTo>
                  <a:pt x="2039150" y="475094"/>
                  <a:pt x="2022300" y="461596"/>
                  <a:pt x="2018930" y="464971"/>
                </a:cubicBezTo>
                <a:cubicBezTo>
                  <a:pt x="2032410" y="481842"/>
                  <a:pt x="2056000" y="495339"/>
                  <a:pt x="2072852" y="505460"/>
                </a:cubicBezTo>
                <a:cubicBezTo>
                  <a:pt x="2079592" y="512210"/>
                  <a:pt x="2072852" y="508835"/>
                  <a:pt x="2072852" y="512210"/>
                </a:cubicBezTo>
                <a:cubicBezTo>
                  <a:pt x="2079592" y="518958"/>
                  <a:pt x="2082963" y="522333"/>
                  <a:pt x="2089703" y="525706"/>
                </a:cubicBezTo>
                <a:cubicBezTo>
                  <a:pt x="2082963" y="522333"/>
                  <a:pt x="2082963" y="525706"/>
                  <a:pt x="2076222" y="522333"/>
                </a:cubicBezTo>
                <a:cubicBezTo>
                  <a:pt x="2076222" y="525706"/>
                  <a:pt x="2089703" y="532454"/>
                  <a:pt x="2096443" y="535829"/>
                </a:cubicBezTo>
                <a:cubicBezTo>
                  <a:pt x="2089703" y="539204"/>
                  <a:pt x="2106555" y="552700"/>
                  <a:pt x="2106555" y="559448"/>
                </a:cubicBezTo>
                <a:cubicBezTo>
                  <a:pt x="2113295" y="562823"/>
                  <a:pt x="2120035" y="569571"/>
                  <a:pt x="2130145" y="579693"/>
                </a:cubicBezTo>
                <a:cubicBezTo>
                  <a:pt x="2136885" y="586441"/>
                  <a:pt x="2146997" y="593189"/>
                  <a:pt x="2153737" y="596564"/>
                </a:cubicBezTo>
                <a:cubicBezTo>
                  <a:pt x="2157107" y="606687"/>
                  <a:pt x="2167217" y="613435"/>
                  <a:pt x="2177328" y="616810"/>
                </a:cubicBezTo>
                <a:cubicBezTo>
                  <a:pt x="2177328" y="620183"/>
                  <a:pt x="2173958" y="623558"/>
                  <a:pt x="2177328" y="626933"/>
                </a:cubicBezTo>
                <a:cubicBezTo>
                  <a:pt x="2170588" y="616810"/>
                  <a:pt x="2157107" y="606687"/>
                  <a:pt x="2146997" y="596564"/>
                </a:cubicBezTo>
                <a:cubicBezTo>
                  <a:pt x="2140255" y="589816"/>
                  <a:pt x="2133515" y="586441"/>
                  <a:pt x="2126775" y="579693"/>
                </a:cubicBezTo>
                <a:cubicBezTo>
                  <a:pt x="2120035" y="576319"/>
                  <a:pt x="2116665" y="569571"/>
                  <a:pt x="2109925" y="566197"/>
                </a:cubicBezTo>
                <a:cubicBezTo>
                  <a:pt x="2106555" y="562823"/>
                  <a:pt x="2106555" y="566197"/>
                  <a:pt x="2106555" y="566197"/>
                </a:cubicBezTo>
                <a:cubicBezTo>
                  <a:pt x="2103185" y="562823"/>
                  <a:pt x="2096443" y="556075"/>
                  <a:pt x="2089703" y="552700"/>
                </a:cubicBezTo>
                <a:cubicBezTo>
                  <a:pt x="2093073" y="562823"/>
                  <a:pt x="2113295" y="576319"/>
                  <a:pt x="2120035" y="583068"/>
                </a:cubicBezTo>
                <a:cubicBezTo>
                  <a:pt x="2120035" y="586441"/>
                  <a:pt x="2123405" y="593189"/>
                  <a:pt x="2123405" y="596564"/>
                </a:cubicBezTo>
                <a:cubicBezTo>
                  <a:pt x="2120035" y="589816"/>
                  <a:pt x="2113295" y="586441"/>
                  <a:pt x="2113295" y="583068"/>
                </a:cubicBezTo>
                <a:cubicBezTo>
                  <a:pt x="2089703" y="572945"/>
                  <a:pt x="2082963" y="549325"/>
                  <a:pt x="2059372" y="542577"/>
                </a:cubicBezTo>
                <a:cubicBezTo>
                  <a:pt x="2056000" y="542577"/>
                  <a:pt x="2059372" y="539204"/>
                  <a:pt x="2059372" y="539204"/>
                </a:cubicBezTo>
                <a:cubicBezTo>
                  <a:pt x="2056000" y="535829"/>
                  <a:pt x="2052630" y="535829"/>
                  <a:pt x="2049260" y="535829"/>
                </a:cubicBezTo>
                <a:cubicBezTo>
                  <a:pt x="2049260" y="535829"/>
                  <a:pt x="2052630" y="532454"/>
                  <a:pt x="2045890" y="532454"/>
                </a:cubicBezTo>
                <a:cubicBezTo>
                  <a:pt x="2042520" y="525706"/>
                  <a:pt x="2049260" y="529081"/>
                  <a:pt x="2042520" y="522333"/>
                </a:cubicBezTo>
                <a:cubicBezTo>
                  <a:pt x="2039150" y="518958"/>
                  <a:pt x="2039150" y="522333"/>
                  <a:pt x="2035780" y="518958"/>
                </a:cubicBezTo>
                <a:cubicBezTo>
                  <a:pt x="2035780" y="522333"/>
                  <a:pt x="2039150" y="522333"/>
                  <a:pt x="2042520" y="525706"/>
                </a:cubicBezTo>
                <a:cubicBezTo>
                  <a:pt x="2035780" y="522333"/>
                  <a:pt x="2018930" y="512210"/>
                  <a:pt x="2022300" y="508835"/>
                </a:cubicBezTo>
                <a:cubicBezTo>
                  <a:pt x="2022300" y="508835"/>
                  <a:pt x="2022300" y="508835"/>
                  <a:pt x="2032410" y="512210"/>
                </a:cubicBezTo>
                <a:cubicBezTo>
                  <a:pt x="2032410" y="508835"/>
                  <a:pt x="2025670" y="508835"/>
                  <a:pt x="2022300" y="505460"/>
                </a:cubicBezTo>
                <a:cubicBezTo>
                  <a:pt x="2022300" y="502087"/>
                  <a:pt x="2025670" y="502087"/>
                  <a:pt x="2022300" y="498712"/>
                </a:cubicBezTo>
                <a:cubicBezTo>
                  <a:pt x="2018930" y="495339"/>
                  <a:pt x="2015559" y="495339"/>
                  <a:pt x="2015559" y="498712"/>
                </a:cubicBezTo>
                <a:cubicBezTo>
                  <a:pt x="2012188" y="495339"/>
                  <a:pt x="2012188" y="491964"/>
                  <a:pt x="2012188" y="491964"/>
                </a:cubicBezTo>
                <a:cubicBezTo>
                  <a:pt x="2025670" y="498712"/>
                  <a:pt x="2045890" y="515583"/>
                  <a:pt x="2059372" y="518958"/>
                </a:cubicBezTo>
                <a:cubicBezTo>
                  <a:pt x="2059372" y="515583"/>
                  <a:pt x="2062742" y="518958"/>
                  <a:pt x="2062742" y="515583"/>
                </a:cubicBezTo>
                <a:cubicBezTo>
                  <a:pt x="2062742" y="512210"/>
                  <a:pt x="2056000" y="508835"/>
                  <a:pt x="2049260" y="502087"/>
                </a:cubicBezTo>
                <a:cubicBezTo>
                  <a:pt x="2045890" y="498712"/>
                  <a:pt x="2039150" y="495339"/>
                  <a:pt x="2035780" y="491964"/>
                </a:cubicBezTo>
                <a:cubicBezTo>
                  <a:pt x="2035780" y="498712"/>
                  <a:pt x="2032410" y="495339"/>
                  <a:pt x="2029040" y="488590"/>
                </a:cubicBezTo>
                <a:cubicBezTo>
                  <a:pt x="2029040" y="488590"/>
                  <a:pt x="2022300" y="488590"/>
                  <a:pt x="2025670" y="491964"/>
                </a:cubicBezTo>
                <a:cubicBezTo>
                  <a:pt x="2018930" y="488590"/>
                  <a:pt x="2018930" y="491964"/>
                  <a:pt x="2012188" y="491964"/>
                </a:cubicBezTo>
                <a:cubicBezTo>
                  <a:pt x="1995337" y="478467"/>
                  <a:pt x="2008818" y="478467"/>
                  <a:pt x="1988597" y="468346"/>
                </a:cubicBezTo>
                <a:cubicBezTo>
                  <a:pt x="1988597" y="464971"/>
                  <a:pt x="1991967" y="468346"/>
                  <a:pt x="1991967" y="464971"/>
                </a:cubicBezTo>
                <a:cubicBezTo>
                  <a:pt x="1981857" y="461596"/>
                  <a:pt x="1981857" y="461596"/>
                  <a:pt x="1975117" y="454848"/>
                </a:cubicBezTo>
                <a:cubicBezTo>
                  <a:pt x="1968375" y="451475"/>
                  <a:pt x="1971747" y="461596"/>
                  <a:pt x="1971747" y="461596"/>
                </a:cubicBezTo>
                <a:cubicBezTo>
                  <a:pt x="1985227" y="464971"/>
                  <a:pt x="1998708" y="481842"/>
                  <a:pt x="2012188" y="491964"/>
                </a:cubicBezTo>
                <a:cubicBezTo>
                  <a:pt x="2002078" y="488590"/>
                  <a:pt x="1991967" y="485216"/>
                  <a:pt x="1981857" y="485216"/>
                </a:cubicBezTo>
                <a:cubicBezTo>
                  <a:pt x="1981857" y="485216"/>
                  <a:pt x="1981857" y="485216"/>
                  <a:pt x="1985227" y="478467"/>
                </a:cubicBezTo>
                <a:cubicBezTo>
                  <a:pt x="1978487" y="475094"/>
                  <a:pt x="1978487" y="478467"/>
                  <a:pt x="1971747" y="475094"/>
                </a:cubicBezTo>
                <a:cubicBezTo>
                  <a:pt x="1971747" y="475094"/>
                  <a:pt x="1975117" y="475094"/>
                  <a:pt x="1975117" y="471719"/>
                </a:cubicBezTo>
                <a:cubicBezTo>
                  <a:pt x="1965005" y="468346"/>
                  <a:pt x="1968375" y="468346"/>
                  <a:pt x="1958265" y="461596"/>
                </a:cubicBezTo>
                <a:cubicBezTo>
                  <a:pt x="1954895" y="458223"/>
                  <a:pt x="1951525" y="461596"/>
                  <a:pt x="1948155" y="461596"/>
                </a:cubicBezTo>
                <a:cubicBezTo>
                  <a:pt x="1958265" y="464971"/>
                  <a:pt x="1965005" y="471719"/>
                  <a:pt x="1971747" y="478467"/>
                </a:cubicBezTo>
                <a:cubicBezTo>
                  <a:pt x="1968375" y="478467"/>
                  <a:pt x="1951525" y="468346"/>
                  <a:pt x="1958265" y="475094"/>
                </a:cubicBezTo>
                <a:cubicBezTo>
                  <a:pt x="1961635" y="475094"/>
                  <a:pt x="1961635" y="475094"/>
                  <a:pt x="1961635" y="475094"/>
                </a:cubicBezTo>
                <a:cubicBezTo>
                  <a:pt x="1971747" y="485216"/>
                  <a:pt x="1985227" y="491964"/>
                  <a:pt x="1995337" y="491964"/>
                </a:cubicBezTo>
                <a:cubicBezTo>
                  <a:pt x="2008818" y="498712"/>
                  <a:pt x="1981857" y="491964"/>
                  <a:pt x="1998708" y="502087"/>
                </a:cubicBezTo>
                <a:lnTo>
                  <a:pt x="1957319" y="479775"/>
                </a:lnTo>
                <a:lnTo>
                  <a:pt x="1954895" y="479775"/>
                </a:lnTo>
                <a:lnTo>
                  <a:pt x="1954895" y="481420"/>
                </a:lnTo>
                <a:cubicBezTo>
                  <a:pt x="1953209" y="480998"/>
                  <a:pt x="1951525" y="480154"/>
                  <a:pt x="1954895" y="481842"/>
                </a:cubicBezTo>
                <a:cubicBezTo>
                  <a:pt x="1953209" y="481842"/>
                  <a:pt x="1949839" y="479311"/>
                  <a:pt x="1946891" y="477625"/>
                </a:cubicBezTo>
                <a:lnTo>
                  <a:pt x="1941681" y="478426"/>
                </a:lnTo>
                <a:lnTo>
                  <a:pt x="1938317" y="476446"/>
                </a:lnTo>
                <a:lnTo>
                  <a:pt x="1931725" y="472141"/>
                </a:lnTo>
                <a:cubicBezTo>
                  <a:pt x="1929619" y="470875"/>
                  <a:pt x="1927933" y="470033"/>
                  <a:pt x="1924563" y="468346"/>
                </a:cubicBezTo>
                <a:lnTo>
                  <a:pt x="1938317" y="476446"/>
                </a:lnTo>
                <a:lnTo>
                  <a:pt x="1941415" y="478467"/>
                </a:lnTo>
                <a:lnTo>
                  <a:pt x="1941681" y="478426"/>
                </a:lnTo>
                <a:lnTo>
                  <a:pt x="1981857" y="502087"/>
                </a:lnTo>
                <a:cubicBezTo>
                  <a:pt x="1991967" y="508835"/>
                  <a:pt x="2002078" y="515583"/>
                  <a:pt x="2008818" y="522333"/>
                </a:cubicBezTo>
                <a:cubicBezTo>
                  <a:pt x="2018930" y="529081"/>
                  <a:pt x="2029040" y="535829"/>
                  <a:pt x="2035780" y="542577"/>
                </a:cubicBezTo>
                <a:cubicBezTo>
                  <a:pt x="2042520" y="542577"/>
                  <a:pt x="2045890" y="549325"/>
                  <a:pt x="2052630" y="552700"/>
                </a:cubicBezTo>
                <a:cubicBezTo>
                  <a:pt x="2056000" y="556075"/>
                  <a:pt x="2056000" y="549325"/>
                  <a:pt x="2056000" y="549325"/>
                </a:cubicBezTo>
                <a:cubicBezTo>
                  <a:pt x="2062742" y="552700"/>
                  <a:pt x="2066112" y="552700"/>
                  <a:pt x="2066112" y="549325"/>
                </a:cubicBezTo>
                <a:cubicBezTo>
                  <a:pt x="2069482" y="556075"/>
                  <a:pt x="2072852" y="559448"/>
                  <a:pt x="2069482" y="559448"/>
                </a:cubicBezTo>
                <a:cubicBezTo>
                  <a:pt x="2045890" y="542577"/>
                  <a:pt x="2069482" y="569571"/>
                  <a:pt x="2079592" y="579693"/>
                </a:cubicBezTo>
                <a:cubicBezTo>
                  <a:pt x="2076222" y="576319"/>
                  <a:pt x="2082963" y="586441"/>
                  <a:pt x="2072852" y="579693"/>
                </a:cubicBezTo>
                <a:cubicBezTo>
                  <a:pt x="2082963" y="593189"/>
                  <a:pt x="2093073" y="589816"/>
                  <a:pt x="2099814" y="599939"/>
                </a:cubicBezTo>
                <a:cubicBezTo>
                  <a:pt x="2096443" y="599939"/>
                  <a:pt x="2096443" y="596564"/>
                  <a:pt x="2089703" y="593189"/>
                </a:cubicBezTo>
                <a:lnTo>
                  <a:pt x="2088210" y="594683"/>
                </a:lnTo>
                <a:lnTo>
                  <a:pt x="2087597" y="594033"/>
                </a:lnTo>
                <a:cubicBezTo>
                  <a:pt x="2077908" y="585598"/>
                  <a:pt x="2064426" y="576319"/>
                  <a:pt x="2059372" y="576319"/>
                </a:cubicBezTo>
                <a:cubicBezTo>
                  <a:pt x="2062742" y="579693"/>
                  <a:pt x="2076222" y="586441"/>
                  <a:pt x="2079592" y="589816"/>
                </a:cubicBezTo>
                <a:cubicBezTo>
                  <a:pt x="2076222" y="589816"/>
                  <a:pt x="2082963" y="599939"/>
                  <a:pt x="2093073" y="606687"/>
                </a:cubicBezTo>
                <a:cubicBezTo>
                  <a:pt x="2089703" y="606687"/>
                  <a:pt x="2086333" y="610062"/>
                  <a:pt x="2086333" y="610062"/>
                </a:cubicBezTo>
                <a:cubicBezTo>
                  <a:pt x="2082963" y="606687"/>
                  <a:pt x="2086333" y="603312"/>
                  <a:pt x="2079592" y="599939"/>
                </a:cubicBezTo>
                <a:cubicBezTo>
                  <a:pt x="2076222" y="599939"/>
                  <a:pt x="2076222" y="593189"/>
                  <a:pt x="2066112" y="589816"/>
                </a:cubicBezTo>
                <a:cubicBezTo>
                  <a:pt x="2062742" y="586441"/>
                  <a:pt x="2066112" y="586441"/>
                  <a:pt x="2066112" y="586441"/>
                </a:cubicBezTo>
                <a:cubicBezTo>
                  <a:pt x="2059372" y="579693"/>
                  <a:pt x="2056000" y="579693"/>
                  <a:pt x="2049260" y="572945"/>
                </a:cubicBezTo>
                <a:cubicBezTo>
                  <a:pt x="2045890" y="569571"/>
                  <a:pt x="2052630" y="576319"/>
                  <a:pt x="2049260" y="576319"/>
                </a:cubicBezTo>
                <a:cubicBezTo>
                  <a:pt x="2035780" y="566197"/>
                  <a:pt x="2025670" y="559448"/>
                  <a:pt x="2018930" y="552700"/>
                </a:cubicBezTo>
                <a:cubicBezTo>
                  <a:pt x="2012188" y="549325"/>
                  <a:pt x="2005448" y="542577"/>
                  <a:pt x="1995337" y="535829"/>
                </a:cubicBezTo>
                <a:cubicBezTo>
                  <a:pt x="1995337" y="529081"/>
                  <a:pt x="1995337" y="525706"/>
                  <a:pt x="1975117" y="515583"/>
                </a:cubicBezTo>
                <a:cubicBezTo>
                  <a:pt x="1975117" y="518958"/>
                  <a:pt x="1981857" y="522333"/>
                  <a:pt x="1978487" y="525706"/>
                </a:cubicBezTo>
                <a:cubicBezTo>
                  <a:pt x="1985227" y="529081"/>
                  <a:pt x="1991967" y="529081"/>
                  <a:pt x="1988597" y="532454"/>
                </a:cubicBezTo>
                <a:cubicBezTo>
                  <a:pt x="1988597" y="535829"/>
                  <a:pt x="1971747" y="518958"/>
                  <a:pt x="1968375" y="518958"/>
                </a:cubicBezTo>
                <a:cubicBezTo>
                  <a:pt x="1968375" y="518958"/>
                  <a:pt x="1968375" y="518958"/>
                  <a:pt x="1971747" y="515583"/>
                </a:cubicBezTo>
                <a:cubicBezTo>
                  <a:pt x="1958265" y="508835"/>
                  <a:pt x="1948155" y="508835"/>
                  <a:pt x="1944785" y="498712"/>
                </a:cubicBezTo>
                <a:cubicBezTo>
                  <a:pt x="1938045" y="491964"/>
                  <a:pt x="1934675" y="491964"/>
                  <a:pt x="1931304" y="495339"/>
                </a:cubicBezTo>
                <a:cubicBezTo>
                  <a:pt x="1927933" y="495339"/>
                  <a:pt x="1924563" y="498712"/>
                  <a:pt x="1921193" y="498712"/>
                </a:cubicBezTo>
                <a:cubicBezTo>
                  <a:pt x="1917823" y="502087"/>
                  <a:pt x="1927933" y="502087"/>
                  <a:pt x="1924563" y="505460"/>
                </a:cubicBezTo>
                <a:cubicBezTo>
                  <a:pt x="1924563" y="505460"/>
                  <a:pt x="1924563" y="505460"/>
                  <a:pt x="1921193" y="505460"/>
                </a:cubicBezTo>
                <a:cubicBezTo>
                  <a:pt x="1917823" y="505460"/>
                  <a:pt x="1921193" y="502087"/>
                  <a:pt x="1911082" y="498712"/>
                </a:cubicBezTo>
                <a:cubicBezTo>
                  <a:pt x="1911082" y="498712"/>
                  <a:pt x="1911082" y="498712"/>
                  <a:pt x="1907712" y="498712"/>
                </a:cubicBezTo>
                <a:cubicBezTo>
                  <a:pt x="1907712" y="502087"/>
                  <a:pt x="1911082" y="502087"/>
                  <a:pt x="1917823" y="505460"/>
                </a:cubicBezTo>
                <a:cubicBezTo>
                  <a:pt x="1917823" y="508835"/>
                  <a:pt x="1915295" y="507992"/>
                  <a:pt x="1912768" y="506726"/>
                </a:cubicBezTo>
                <a:lnTo>
                  <a:pt x="1910333" y="506117"/>
                </a:lnTo>
                <a:lnTo>
                  <a:pt x="1918865" y="510282"/>
                </a:lnTo>
                <a:lnTo>
                  <a:pt x="1919039" y="508980"/>
                </a:lnTo>
                <a:cubicBezTo>
                  <a:pt x="1921226" y="509449"/>
                  <a:pt x="1923850" y="510386"/>
                  <a:pt x="1922101" y="508511"/>
                </a:cubicBezTo>
                <a:lnTo>
                  <a:pt x="1926776" y="512155"/>
                </a:lnTo>
                <a:lnTo>
                  <a:pt x="1931533" y="510490"/>
                </a:lnTo>
                <a:cubicBezTo>
                  <a:pt x="1932844" y="509969"/>
                  <a:pt x="1932844" y="508928"/>
                  <a:pt x="1931095" y="504763"/>
                </a:cubicBezTo>
                <a:cubicBezTo>
                  <a:pt x="1934594" y="504763"/>
                  <a:pt x="1934594" y="508928"/>
                  <a:pt x="1938092" y="508928"/>
                </a:cubicBezTo>
                <a:cubicBezTo>
                  <a:pt x="1934594" y="513093"/>
                  <a:pt x="1938092" y="517258"/>
                  <a:pt x="1941591" y="517258"/>
                </a:cubicBezTo>
                <a:cubicBezTo>
                  <a:pt x="1938092" y="517258"/>
                  <a:pt x="1936343" y="517258"/>
                  <a:pt x="1934157" y="516737"/>
                </a:cubicBezTo>
                <a:lnTo>
                  <a:pt x="1928281" y="514609"/>
                </a:lnTo>
                <a:lnTo>
                  <a:pt x="1928500" y="514984"/>
                </a:lnTo>
                <a:lnTo>
                  <a:pt x="1958778" y="529762"/>
                </a:lnTo>
                <a:lnTo>
                  <a:pt x="1982559" y="548574"/>
                </a:lnTo>
                <a:lnTo>
                  <a:pt x="1985736" y="550243"/>
                </a:lnTo>
                <a:lnTo>
                  <a:pt x="1983911" y="549643"/>
                </a:lnTo>
                <a:lnTo>
                  <a:pt x="2022518" y="580184"/>
                </a:lnTo>
                <a:lnTo>
                  <a:pt x="2023052" y="577228"/>
                </a:lnTo>
                <a:lnTo>
                  <a:pt x="2023447" y="580918"/>
                </a:lnTo>
                <a:lnTo>
                  <a:pt x="2127839" y="663498"/>
                </a:lnTo>
                <a:lnTo>
                  <a:pt x="2244377" y="804816"/>
                </a:lnTo>
                <a:lnTo>
                  <a:pt x="2232763" y="780547"/>
                </a:lnTo>
                <a:lnTo>
                  <a:pt x="2232041" y="768032"/>
                </a:lnTo>
                <a:lnTo>
                  <a:pt x="2219451" y="744547"/>
                </a:lnTo>
                <a:cubicBezTo>
                  <a:pt x="2213980" y="735316"/>
                  <a:pt x="2207248" y="726927"/>
                  <a:pt x="2198831" y="725249"/>
                </a:cubicBezTo>
                <a:cubicBezTo>
                  <a:pt x="2198831" y="721891"/>
                  <a:pt x="2188732" y="715179"/>
                  <a:pt x="2192099" y="711823"/>
                </a:cubicBezTo>
                <a:cubicBezTo>
                  <a:pt x="2185365" y="705110"/>
                  <a:pt x="2178633" y="701754"/>
                  <a:pt x="2182000" y="698398"/>
                </a:cubicBezTo>
                <a:cubicBezTo>
                  <a:pt x="2178633" y="695041"/>
                  <a:pt x="2171899" y="688329"/>
                  <a:pt x="2168533" y="684973"/>
                </a:cubicBezTo>
                <a:cubicBezTo>
                  <a:pt x="2161800" y="678260"/>
                  <a:pt x="2158434" y="674904"/>
                  <a:pt x="2155067" y="678260"/>
                </a:cubicBezTo>
                <a:cubicBezTo>
                  <a:pt x="2155067" y="674904"/>
                  <a:pt x="2151700" y="664834"/>
                  <a:pt x="2148333" y="668192"/>
                </a:cubicBezTo>
                <a:cubicBezTo>
                  <a:pt x="2151700" y="664834"/>
                  <a:pt x="2141601" y="654767"/>
                  <a:pt x="2131502" y="644697"/>
                </a:cubicBezTo>
                <a:cubicBezTo>
                  <a:pt x="2141601" y="648053"/>
                  <a:pt x="2151700" y="668192"/>
                  <a:pt x="2161800" y="668192"/>
                </a:cubicBezTo>
                <a:cubicBezTo>
                  <a:pt x="2168533" y="674904"/>
                  <a:pt x="2158434" y="668192"/>
                  <a:pt x="2158434" y="668192"/>
                </a:cubicBezTo>
                <a:cubicBezTo>
                  <a:pt x="2168533" y="681617"/>
                  <a:pt x="2175266" y="688329"/>
                  <a:pt x="2188732" y="698398"/>
                </a:cubicBezTo>
                <a:cubicBezTo>
                  <a:pt x="2182000" y="691685"/>
                  <a:pt x="2178633" y="684973"/>
                  <a:pt x="2171899" y="678260"/>
                </a:cubicBezTo>
                <a:cubicBezTo>
                  <a:pt x="2168533" y="671548"/>
                  <a:pt x="2161800" y="664834"/>
                  <a:pt x="2158434" y="661479"/>
                </a:cubicBezTo>
                <a:cubicBezTo>
                  <a:pt x="2158434" y="658123"/>
                  <a:pt x="2168533" y="671548"/>
                  <a:pt x="2168533" y="664834"/>
                </a:cubicBezTo>
                <a:cubicBezTo>
                  <a:pt x="2171899" y="674904"/>
                  <a:pt x="2188732" y="684973"/>
                  <a:pt x="2188732" y="691685"/>
                </a:cubicBezTo>
                <a:cubicBezTo>
                  <a:pt x="2192099" y="695041"/>
                  <a:pt x="2192099" y="695041"/>
                  <a:pt x="2195464" y="698398"/>
                </a:cubicBezTo>
                <a:cubicBezTo>
                  <a:pt x="2195464" y="695041"/>
                  <a:pt x="2195464" y="695041"/>
                  <a:pt x="2192099" y="691685"/>
                </a:cubicBezTo>
                <a:cubicBezTo>
                  <a:pt x="2202198" y="698398"/>
                  <a:pt x="2202198" y="705110"/>
                  <a:pt x="2208930" y="711823"/>
                </a:cubicBezTo>
                <a:cubicBezTo>
                  <a:pt x="2212297" y="705110"/>
                  <a:pt x="2222396" y="728605"/>
                  <a:pt x="2232496" y="735316"/>
                </a:cubicBezTo>
                <a:cubicBezTo>
                  <a:pt x="2232496" y="735316"/>
                  <a:pt x="2229130" y="735316"/>
                  <a:pt x="2225763" y="728605"/>
                </a:cubicBezTo>
                <a:cubicBezTo>
                  <a:pt x="2225763" y="731960"/>
                  <a:pt x="2232496" y="738674"/>
                  <a:pt x="2232496" y="742030"/>
                </a:cubicBezTo>
                <a:lnTo>
                  <a:pt x="2244561" y="751953"/>
                </a:lnTo>
                <a:lnTo>
                  <a:pt x="2259795" y="758260"/>
                </a:lnTo>
                <a:lnTo>
                  <a:pt x="2257174" y="763500"/>
                </a:lnTo>
                <a:lnTo>
                  <a:pt x="2266162" y="772236"/>
                </a:lnTo>
                <a:cubicBezTo>
                  <a:pt x="2266162" y="778948"/>
                  <a:pt x="2272894" y="782305"/>
                  <a:pt x="2269527" y="782305"/>
                </a:cubicBezTo>
                <a:cubicBezTo>
                  <a:pt x="2272894" y="792373"/>
                  <a:pt x="2276261" y="785661"/>
                  <a:pt x="2279628" y="792373"/>
                </a:cubicBezTo>
                <a:cubicBezTo>
                  <a:pt x="2276261" y="792373"/>
                  <a:pt x="2272894" y="789017"/>
                  <a:pt x="2269527" y="785661"/>
                </a:cubicBezTo>
                <a:cubicBezTo>
                  <a:pt x="2272894" y="795731"/>
                  <a:pt x="2279628" y="799086"/>
                  <a:pt x="2282993" y="809154"/>
                </a:cubicBezTo>
                <a:cubicBezTo>
                  <a:pt x="2289727" y="815868"/>
                  <a:pt x="2286360" y="805798"/>
                  <a:pt x="2289727" y="809154"/>
                </a:cubicBezTo>
                <a:cubicBezTo>
                  <a:pt x="2289727" y="812512"/>
                  <a:pt x="2299826" y="822579"/>
                  <a:pt x="2293092" y="822579"/>
                </a:cubicBezTo>
                <a:cubicBezTo>
                  <a:pt x="2299826" y="829293"/>
                  <a:pt x="2303193" y="832649"/>
                  <a:pt x="2303193" y="839362"/>
                </a:cubicBezTo>
                <a:cubicBezTo>
                  <a:pt x="2306558" y="839362"/>
                  <a:pt x="2306558" y="842718"/>
                  <a:pt x="2309925" y="842718"/>
                </a:cubicBezTo>
                <a:cubicBezTo>
                  <a:pt x="2309925" y="836005"/>
                  <a:pt x="2299826" y="832649"/>
                  <a:pt x="2296459" y="822579"/>
                </a:cubicBezTo>
                <a:cubicBezTo>
                  <a:pt x="2309925" y="832649"/>
                  <a:pt x="2309925" y="836005"/>
                  <a:pt x="2313292" y="849430"/>
                </a:cubicBezTo>
                <a:cubicBezTo>
                  <a:pt x="2313292" y="852787"/>
                  <a:pt x="2309925" y="846074"/>
                  <a:pt x="2306558" y="842718"/>
                </a:cubicBezTo>
                <a:cubicBezTo>
                  <a:pt x="2306558" y="849430"/>
                  <a:pt x="2316658" y="869568"/>
                  <a:pt x="2323392" y="869568"/>
                </a:cubicBezTo>
                <a:cubicBezTo>
                  <a:pt x="2326758" y="876280"/>
                  <a:pt x="2330124" y="889705"/>
                  <a:pt x="2336858" y="896419"/>
                </a:cubicBezTo>
                <a:lnTo>
                  <a:pt x="2336810" y="896749"/>
                </a:lnTo>
                <a:lnTo>
                  <a:pt x="2339737" y="896000"/>
                </a:lnTo>
                <a:cubicBezTo>
                  <a:pt x="2340571" y="897705"/>
                  <a:pt x="2341404" y="900259"/>
                  <a:pt x="2343069" y="900259"/>
                </a:cubicBezTo>
                <a:cubicBezTo>
                  <a:pt x="2339737" y="886630"/>
                  <a:pt x="2326411" y="879814"/>
                  <a:pt x="2326411" y="869592"/>
                </a:cubicBezTo>
                <a:cubicBezTo>
                  <a:pt x="2329741" y="879814"/>
                  <a:pt x="2346401" y="896852"/>
                  <a:pt x="2346401" y="907075"/>
                </a:cubicBezTo>
                <a:lnTo>
                  <a:pt x="2336746" y="897199"/>
                </a:lnTo>
                <a:lnTo>
                  <a:pt x="2336437" y="899354"/>
                </a:lnTo>
                <a:cubicBezTo>
                  <a:pt x="2335175" y="898936"/>
                  <a:pt x="2333491" y="898097"/>
                  <a:pt x="2333491" y="899775"/>
                </a:cubicBezTo>
                <a:cubicBezTo>
                  <a:pt x="2330124" y="889705"/>
                  <a:pt x="2326758" y="882993"/>
                  <a:pt x="2323392" y="876280"/>
                </a:cubicBezTo>
                <a:lnTo>
                  <a:pt x="2312183" y="865106"/>
                </a:lnTo>
                <a:lnTo>
                  <a:pt x="2317451" y="874325"/>
                </a:lnTo>
                <a:lnTo>
                  <a:pt x="2320025" y="876280"/>
                </a:lnTo>
                <a:cubicBezTo>
                  <a:pt x="2326758" y="889705"/>
                  <a:pt x="2320025" y="886349"/>
                  <a:pt x="2326758" y="896419"/>
                </a:cubicBezTo>
                <a:cubicBezTo>
                  <a:pt x="2333491" y="906486"/>
                  <a:pt x="2340225" y="916556"/>
                  <a:pt x="2346957" y="923267"/>
                </a:cubicBezTo>
                <a:cubicBezTo>
                  <a:pt x="2346957" y="923267"/>
                  <a:pt x="2346957" y="919912"/>
                  <a:pt x="2346957" y="919912"/>
                </a:cubicBezTo>
                <a:lnTo>
                  <a:pt x="2345976" y="917226"/>
                </a:lnTo>
                <a:lnTo>
                  <a:pt x="2354531" y="931659"/>
                </a:lnTo>
                <a:cubicBezTo>
                  <a:pt x="2357898" y="938372"/>
                  <a:pt x="2360423" y="945084"/>
                  <a:pt x="2360423" y="950118"/>
                </a:cubicBezTo>
                <a:cubicBezTo>
                  <a:pt x="2367155" y="956831"/>
                  <a:pt x="2367155" y="956831"/>
                  <a:pt x="2370522" y="956831"/>
                </a:cubicBezTo>
                <a:cubicBezTo>
                  <a:pt x="2373889" y="966901"/>
                  <a:pt x="2370522" y="963543"/>
                  <a:pt x="2367155" y="963543"/>
                </a:cubicBezTo>
                <a:cubicBezTo>
                  <a:pt x="2360423" y="950118"/>
                  <a:pt x="2357056" y="943406"/>
                  <a:pt x="2350324" y="933337"/>
                </a:cubicBezTo>
                <a:cubicBezTo>
                  <a:pt x="2346957" y="936693"/>
                  <a:pt x="2357056" y="953475"/>
                  <a:pt x="2360423" y="956831"/>
                </a:cubicBezTo>
                <a:cubicBezTo>
                  <a:pt x="2363790" y="960187"/>
                  <a:pt x="2360423" y="960187"/>
                  <a:pt x="2360423" y="963543"/>
                </a:cubicBezTo>
                <a:cubicBezTo>
                  <a:pt x="2363790" y="970256"/>
                  <a:pt x="2363790" y="973612"/>
                  <a:pt x="2367155" y="987038"/>
                </a:cubicBezTo>
                <a:cubicBezTo>
                  <a:pt x="2367155" y="987038"/>
                  <a:pt x="2367155" y="987038"/>
                  <a:pt x="2363790" y="987038"/>
                </a:cubicBezTo>
                <a:cubicBezTo>
                  <a:pt x="2362106" y="983682"/>
                  <a:pt x="2362106" y="981165"/>
                  <a:pt x="2361685" y="978227"/>
                </a:cubicBezTo>
                <a:lnTo>
                  <a:pt x="2359713" y="973400"/>
                </a:lnTo>
                <a:lnTo>
                  <a:pt x="2357594" y="971547"/>
                </a:lnTo>
                <a:lnTo>
                  <a:pt x="2354917" y="967196"/>
                </a:lnTo>
                <a:lnTo>
                  <a:pt x="2353689" y="970256"/>
                </a:lnTo>
                <a:lnTo>
                  <a:pt x="2347601" y="958116"/>
                </a:lnTo>
                <a:lnTo>
                  <a:pt x="2340047" y="952367"/>
                </a:lnTo>
                <a:lnTo>
                  <a:pt x="2333110" y="955361"/>
                </a:lnTo>
                <a:lnTo>
                  <a:pt x="2346142" y="979263"/>
                </a:lnTo>
                <a:lnTo>
                  <a:pt x="2353212" y="1000042"/>
                </a:lnTo>
                <a:lnTo>
                  <a:pt x="2354221" y="1001053"/>
                </a:lnTo>
                <a:cubicBezTo>
                  <a:pt x="2354221" y="994308"/>
                  <a:pt x="2354221" y="994308"/>
                  <a:pt x="2357594" y="990936"/>
                </a:cubicBezTo>
                <a:cubicBezTo>
                  <a:pt x="2357594" y="994308"/>
                  <a:pt x="2360966" y="994308"/>
                  <a:pt x="2360966" y="997680"/>
                </a:cubicBezTo>
                <a:cubicBezTo>
                  <a:pt x="2357594" y="970703"/>
                  <a:pt x="2374456" y="1001053"/>
                  <a:pt x="2381201" y="1004425"/>
                </a:cubicBezTo>
                <a:cubicBezTo>
                  <a:pt x="2381201" y="1007796"/>
                  <a:pt x="2384574" y="1014541"/>
                  <a:pt x="2387946" y="1014541"/>
                </a:cubicBezTo>
                <a:cubicBezTo>
                  <a:pt x="2387946" y="1007796"/>
                  <a:pt x="2384574" y="1004425"/>
                  <a:pt x="2381201" y="997680"/>
                </a:cubicBezTo>
                <a:cubicBezTo>
                  <a:pt x="2384574" y="994308"/>
                  <a:pt x="2384574" y="997680"/>
                  <a:pt x="2384574" y="997680"/>
                </a:cubicBezTo>
                <a:cubicBezTo>
                  <a:pt x="2384574" y="1001053"/>
                  <a:pt x="2387946" y="1011170"/>
                  <a:pt x="2391319" y="1017913"/>
                </a:cubicBezTo>
                <a:cubicBezTo>
                  <a:pt x="2394690" y="1017913"/>
                  <a:pt x="2391319" y="1007796"/>
                  <a:pt x="2398064" y="1011170"/>
                </a:cubicBezTo>
                <a:cubicBezTo>
                  <a:pt x="2398064" y="1011170"/>
                  <a:pt x="2398064" y="1014541"/>
                  <a:pt x="2401435" y="1017913"/>
                </a:cubicBezTo>
                <a:cubicBezTo>
                  <a:pt x="2401435" y="1014541"/>
                  <a:pt x="2404808" y="1014541"/>
                  <a:pt x="2408180" y="1017913"/>
                </a:cubicBezTo>
                <a:cubicBezTo>
                  <a:pt x="2408180" y="1014541"/>
                  <a:pt x="2404808" y="1007796"/>
                  <a:pt x="2404808" y="1001053"/>
                </a:cubicBezTo>
                <a:cubicBezTo>
                  <a:pt x="2414925" y="997680"/>
                  <a:pt x="2414925" y="1001053"/>
                  <a:pt x="2421670" y="994308"/>
                </a:cubicBezTo>
                <a:cubicBezTo>
                  <a:pt x="2421670" y="997680"/>
                  <a:pt x="2425042" y="1004425"/>
                  <a:pt x="2428415" y="1004425"/>
                </a:cubicBezTo>
                <a:cubicBezTo>
                  <a:pt x="2428415" y="1004425"/>
                  <a:pt x="2428415" y="1001053"/>
                  <a:pt x="2425042" y="994308"/>
                </a:cubicBezTo>
                <a:cubicBezTo>
                  <a:pt x="2428415" y="990936"/>
                  <a:pt x="2428415" y="1004425"/>
                  <a:pt x="2431786" y="1001053"/>
                </a:cubicBezTo>
                <a:cubicBezTo>
                  <a:pt x="2431786" y="1007796"/>
                  <a:pt x="2435160" y="1011170"/>
                  <a:pt x="2438531" y="1014541"/>
                </a:cubicBezTo>
                <a:cubicBezTo>
                  <a:pt x="2435160" y="1011170"/>
                  <a:pt x="2435160" y="1004425"/>
                  <a:pt x="2438531" y="1004425"/>
                </a:cubicBezTo>
                <a:cubicBezTo>
                  <a:pt x="2441904" y="1004425"/>
                  <a:pt x="2445276" y="1004425"/>
                  <a:pt x="2448649" y="1014541"/>
                </a:cubicBezTo>
                <a:lnTo>
                  <a:pt x="2445511" y="1015064"/>
                </a:lnTo>
                <a:lnTo>
                  <a:pt x="2450727" y="1022020"/>
                </a:lnTo>
                <a:lnTo>
                  <a:pt x="2452562" y="1029361"/>
                </a:lnTo>
                <a:lnTo>
                  <a:pt x="2453287" y="1022128"/>
                </a:lnTo>
                <a:cubicBezTo>
                  <a:pt x="2455394" y="1021286"/>
                  <a:pt x="2458766" y="1024658"/>
                  <a:pt x="2462139" y="1034774"/>
                </a:cubicBezTo>
                <a:lnTo>
                  <a:pt x="2465314" y="1018897"/>
                </a:lnTo>
                <a:lnTo>
                  <a:pt x="2465095" y="1018897"/>
                </a:lnTo>
                <a:cubicBezTo>
                  <a:pt x="2461347" y="1022021"/>
                  <a:pt x="2465095" y="1015774"/>
                  <a:pt x="2461347" y="1009526"/>
                </a:cubicBezTo>
                <a:cubicBezTo>
                  <a:pt x="2465095" y="1009526"/>
                  <a:pt x="2465095" y="1015774"/>
                  <a:pt x="2468845" y="1018897"/>
                </a:cubicBezTo>
                <a:lnTo>
                  <a:pt x="2465840" y="1018897"/>
                </a:lnTo>
                <a:lnTo>
                  <a:pt x="2468884" y="1028029"/>
                </a:lnTo>
                <a:cubicBezTo>
                  <a:pt x="2472256" y="1028029"/>
                  <a:pt x="2468884" y="1021286"/>
                  <a:pt x="2468884" y="1017913"/>
                </a:cubicBezTo>
                <a:cubicBezTo>
                  <a:pt x="2468884" y="1017913"/>
                  <a:pt x="2472256" y="1024658"/>
                  <a:pt x="2475629" y="1024658"/>
                </a:cubicBezTo>
                <a:cubicBezTo>
                  <a:pt x="2475629" y="1014541"/>
                  <a:pt x="2468884" y="1017913"/>
                  <a:pt x="2468884" y="1007796"/>
                </a:cubicBezTo>
                <a:cubicBezTo>
                  <a:pt x="2475629" y="1017913"/>
                  <a:pt x="2485745" y="1014541"/>
                  <a:pt x="2492490" y="1017913"/>
                </a:cubicBezTo>
                <a:cubicBezTo>
                  <a:pt x="2492490" y="1021286"/>
                  <a:pt x="2493332" y="1022972"/>
                  <a:pt x="2494598" y="1025080"/>
                </a:cubicBezTo>
                <a:lnTo>
                  <a:pt x="2496410" y="1028867"/>
                </a:lnTo>
                <a:lnTo>
                  <a:pt x="2484729" y="988703"/>
                </a:lnTo>
                <a:cubicBezTo>
                  <a:pt x="2488120" y="990369"/>
                  <a:pt x="2487272" y="986205"/>
                  <a:pt x="2486425" y="981623"/>
                </a:cubicBezTo>
                <a:lnTo>
                  <a:pt x="2487174" y="977391"/>
                </a:lnTo>
                <a:lnTo>
                  <a:pt x="2488121" y="982040"/>
                </a:lnTo>
                <a:cubicBezTo>
                  <a:pt x="2488121" y="985372"/>
                  <a:pt x="2488121" y="985372"/>
                  <a:pt x="2488121" y="985372"/>
                </a:cubicBezTo>
                <a:cubicBezTo>
                  <a:pt x="2488121" y="988703"/>
                  <a:pt x="2488121" y="992035"/>
                  <a:pt x="2491511" y="995367"/>
                </a:cubicBezTo>
                <a:cubicBezTo>
                  <a:pt x="2494903" y="995367"/>
                  <a:pt x="2488121" y="985372"/>
                  <a:pt x="2491511" y="988703"/>
                </a:cubicBezTo>
                <a:cubicBezTo>
                  <a:pt x="2491511" y="998698"/>
                  <a:pt x="2501686" y="1012026"/>
                  <a:pt x="2505076" y="1012026"/>
                </a:cubicBezTo>
                <a:cubicBezTo>
                  <a:pt x="2505076" y="1018689"/>
                  <a:pt x="2498294" y="1012026"/>
                  <a:pt x="2494903" y="1012026"/>
                </a:cubicBezTo>
                <a:cubicBezTo>
                  <a:pt x="2494903" y="1015358"/>
                  <a:pt x="2498294" y="1022021"/>
                  <a:pt x="2498294" y="1028684"/>
                </a:cubicBezTo>
                <a:cubicBezTo>
                  <a:pt x="2501686" y="1028684"/>
                  <a:pt x="2498294" y="1025353"/>
                  <a:pt x="2498294" y="1022021"/>
                </a:cubicBezTo>
                <a:lnTo>
                  <a:pt x="2499698" y="1024779"/>
                </a:lnTo>
                <a:lnTo>
                  <a:pt x="2507244" y="1026765"/>
                </a:lnTo>
                <a:cubicBezTo>
                  <a:pt x="2509352" y="1026343"/>
                  <a:pt x="2511037" y="1026343"/>
                  <a:pt x="2512725" y="1031401"/>
                </a:cubicBezTo>
                <a:cubicBezTo>
                  <a:pt x="2516096" y="1041517"/>
                  <a:pt x="2509352" y="1034774"/>
                  <a:pt x="2509352" y="1034774"/>
                </a:cubicBezTo>
                <a:cubicBezTo>
                  <a:pt x="2509352" y="1044891"/>
                  <a:pt x="2512725" y="1044891"/>
                  <a:pt x="2516096" y="1048262"/>
                </a:cubicBezTo>
                <a:lnTo>
                  <a:pt x="2510131" y="1045279"/>
                </a:lnTo>
                <a:lnTo>
                  <a:pt x="2511859" y="1048675"/>
                </a:lnTo>
                <a:cubicBezTo>
                  <a:pt x="2515251" y="1058670"/>
                  <a:pt x="2518642" y="1068665"/>
                  <a:pt x="2522034" y="1081993"/>
                </a:cubicBezTo>
                <a:cubicBezTo>
                  <a:pt x="2522034" y="1081993"/>
                  <a:pt x="2518642" y="1078661"/>
                  <a:pt x="2522034" y="1085325"/>
                </a:cubicBezTo>
                <a:cubicBezTo>
                  <a:pt x="2518642" y="1081993"/>
                  <a:pt x="2515251" y="1071998"/>
                  <a:pt x="2511859" y="1068665"/>
                </a:cubicBezTo>
                <a:cubicBezTo>
                  <a:pt x="2511859" y="1071998"/>
                  <a:pt x="2515251" y="1078661"/>
                  <a:pt x="2511859" y="1078661"/>
                </a:cubicBezTo>
                <a:lnTo>
                  <a:pt x="2513979" y="1084075"/>
                </a:lnTo>
                <a:lnTo>
                  <a:pt x="2511859" y="1081993"/>
                </a:lnTo>
                <a:lnTo>
                  <a:pt x="2500479" y="1042860"/>
                </a:lnTo>
                <a:lnTo>
                  <a:pt x="2498391" y="1050792"/>
                </a:lnTo>
                <a:lnTo>
                  <a:pt x="2489359" y="1051612"/>
                </a:lnTo>
                <a:lnTo>
                  <a:pt x="2491333" y="1059503"/>
                </a:lnTo>
                <a:lnTo>
                  <a:pt x="2490113" y="1060587"/>
                </a:lnTo>
                <a:lnTo>
                  <a:pt x="2492490" y="1081984"/>
                </a:lnTo>
                <a:cubicBezTo>
                  <a:pt x="2495862" y="1081984"/>
                  <a:pt x="2492490" y="1078612"/>
                  <a:pt x="2492490" y="1075239"/>
                </a:cubicBezTo>
                <a:cubicBezTo>
                  <a:pt x="2495862" y="1075239"/>
                  <a:pt x="2499235" y="1085355"/>
                  <a:pt x="2502607" y="1081984"/>
                </a:cubicBezTo>
                <a:cubicBezTo>
                  <a:pt x="2505980" y="1088728"/>
                  <a:pt x="2502607" y="1088728"/>
                  <a:pt x="2505980" y="1092100"/>
                </a:cubicBezTo>
                <a:cubicBezTo>
                  <a:pt x="2509352" y="1098843"/>
                  <a:pt x="2509352" y="1088728"/>
                  <a:pt x="2512725" y="1088728"/>
                </a:cubicBezTo>
                <a:cubicBezTo>
                  <a:pt x="2509352" y="1092100"/>
                  <a:pt x="2509352" y="1105588"/>
                  <a:pt x="2512725" y="1098843"/>
                </a:cubicBezTo>
                <a:cubicBezTo>
                  <a:pt x="2519470" y="1122450"/>
                  <a:pt x="2516096" y="1139309"/>
                  <a:pt x="2522841" y="1149426"/>
                </a:cubicBezTo>
                <a:cubicBezTo>
                  <a:pt x="2516096" y="1146054"/>
                  <a:pt x="2516096" y="1152798"/>
                  <a:pt x="2519470" y="1162914"/>
                </a:cubicBezTo>
                <a:cubicBezTo>
                  <a:pt x="2516096" y="1159542"/>
                  <a:pt x="2516096" y="1159542"/>
                  <a:pt x="2512725" y="1166286"/>
                </a:cubicBezTo>
                <a:cubicBezTo>
                  <a:pt x="2512725" y="1156171"/>
                  <a:pt x="2512725" y="1146054"/>
                  <a:pt x="2509352" y="1142681"/>
                </a:cubicBezTo>
                <a:cubicBezTo>
                  <a:pt x="2505980" y="1146054"/>
                  <a:pt x="2512725" y="1166286"/>
                  <a:pt x="2509352" y="1162914"/>
                </a:cubicBezTo>
                <a:cubicBezTo>
                  <a:pt x="2509352" y="1173031"/>
                  <a:pt x="2512725" y="1176402"/>
                  <a:pt x="2516096" y="1186519"/>
                </a:cubicBezTo>
                <a:cubicBezTo>
                  <a:pt x="2516096" y="1183147"/>
                  <a:pt x="2519470" y="1176402"/>
                  <a:pt x="2519470" y="1173031"/>
                </a:cubicBezTo>
                <a:cubicBezTo>
                  <a:pt x="2522841" y="1173031"/>
                  <a:pt x="2519470" y="1189892"/>
                  <a:pt x="2522841" y="1196635"/>
                </a:cubicBezTo>
                <a:cubicBezTo>
                  <a:pt x="2526215" y="1193264"/>
                  <a:pt x="2522841" y="1193264"/>
                  <a:pt x="2522841" y="1183147"/>
                </a:cubicBezTo>
                <a:cubicBezTo>
                  <a:pt x="2522841" y="1179775"/>
                  <a:pt x="2526215" y="1183147"/>
                  <a:pt x="2526215" y="1176402"/>
                </a:cubicBezTo>
                <a:cubicBezTo>
                  <a:pt x="2532959" y="1179775"/>
                  <a:pt x="2526215" y="1183147"/>
                  <a:pt x="2526215" y="1189892"/>
                </a:cubicBezTo>
                <a:cubicBezTo>
                  <a:pt x="2526215" y="1196635"/>
                  <a:pt x="2529586" y="1186519"/>
                  <a:pt x="2529586" y="1193264"/>
                </a:cubicBezTo>
                <a:cubicBezTo>
                  <a:pt x="2532959" y="1186519"/>
                  <a:pt x="2529586" y="1183147"/>
                  <a:pt x="2532959" y="1173031"/>
                </a:cubicBezTo>
                <a:cubicBezTo>
                  <a:pt x="2536331" y="1183147"/>
                  <a:pt x="2543076" y="1183147"/>
                  <a:pt x="2539704" y="1189892"/>
                </a:cubicBezTo>
                <a:cubicBezTo>
                  <a:pt x="2539704" y="1200007"/>
                  <a:pt x="2539704" y="1189892"/>
                  <a:pt x="2543076" y="1189892"/>
                </a:cubicBezTo>
                <a:cubicBezTo>
                  <a:pt x="2543076" y="1186519"/>
                  <a:pt x="2543076" y="1183147"/>
                  <a:pt x="2543076" y="1176402"/>
                </a:cubicBezTo>
                <a:cubicBezTo>
                  <a:pt x="2549821" y="1183147"/>
                  <a:pt x="2539704" y="1196635"/>
                  <a:pt x="2543076" y="1210123"/>
                </a:cubicBezTo>
                <a:cubicBezTo>
                  <a:pt x="2546449" y="1210123"/>
                  <a:pt x="2546449" y="1206752"/>
                  <a:pt x="2546449" y="1196635"/>
                </a:cubicBezTo>
                <a:cubicBezTo>
                  <a:pt x="2549821" y="1200007"/>
                  <a:pt x="2549821" y="1193264"/>
                  <a:pt x="2553194" y="1196635"/>
                </a:cubicBezTo>
                <a:cubicBezTo>
                  <a:pt x="2553194" y="1203380"/>
                  <a:pt x="2549821" y="1196635"/>
                  <a:pt x="2549821" y="1203380"/>
                </a:cubicBezTo>
                <a:cubicBezTo>
                  <a:pt x="2549821" y="1216868"/>
                  <a:pt x="2553194" y="1206752"/>
                  <a:pt x="2553194" y="1216868"/>
                </a:cubicBezTo>
                <a:cubicBezTo>
                  <a:pt x="2549821" y="1220240"/>
                  <a:pt x="2549821" y="1226985"/>
                  <a:pt x="2549821" y="1223613"/>
                </a:cubicBezTo>
                <a:cubicBezTo>
                  <a:pt x="2549821" y="1240473"/>
                  <a:pt x="2543076" y="1240473"/>
                  <a:pt x="2546449" y="1257334"/>
                </a:cubicBezTo>
                <a:cubicBezTo>
                  <a:pt x="2549821" y="1253961"/>
                  <a:pt x="2553194" y="1243845"/>
                  <a:pt x="2553194" y="1237101"/>
                </a:cubicBezTo>
                <a:cubicBezTo>
                  <a:pt x="2553194" y="1233728"/>
                  <a:pt x="2553194" y="1237101"/>
                  <a:pt x="2549821" y="1237101"/>
                </a:cubicBezTo>
                <a:cubicBezTo>
                  <a:pt x="2549821" y="1233728"/>
                  <a:pt x="2549821" y="1230356"/>
                  <a:pt x="2553194" y="1223613"/>
                </a:cubicBezTo>
                <a:cubicBezTo>
                  <a:pt x="2553194" y="1223613"/>
                  <a:pt x="2553194" y="1237101"/>
                  <a:pt x="2556566" y="1233728"/>
                </a:cubicBezTo>
                <a:lnTo>
                  <a:pt x="2556717" y="1231767"/>
                </a:lnTo>
                <a:lnTo>
                  <a:pt x="2557830" y="1242159"/>
                </a:lnTo>
                <a:cubicBezTo>
                  <a:pt x="2558252" y="1246374"/>
                  <a:pt x="2558252" y="1248904"/>
                  <a:pt x="2556566" y="1243845"/>
                </a:cubicBezTo>
                <a:cubicBezTo>
                  <a:pt x="2556566" y="1253961"/>
                  <a:pt x="2556566" y="1260706"/>
                  <a:pt x="2556566" y="1267449"/>
                </a:cubicBezTo>
                <a:cubicBezTo>
                  <a:pt x="2549821" y="1264078"/>
                  <a:pt x="2543076" y="1267449"/>
                  <a:pt x="2539704" y="1280939"/>
                </a:cubicBezTo>
                <a:cubicBezTo>
                  <a:pt x="2539704" y="1270822"/>
                  <a:pt x="2539704" y="1260706"/>
                  <a:pt x="2532959" y="1260706"/>
                </a:cubicBezTo>
                <a:cubicBezTo>
                  <a:pt x="2532959" y="1260706"/>
                  <a:pt x="2532959" y="1267449"/>
                  <a:pt x="2532959" y="1270822"/>
                </a:cubicBezTo>
                <a:cubicBezTo>
                  <a:pt x="2532959" y="1270822"/>
                  <a:pt x="2529586" y="1270822"/>
                  <a:pt x="2529586" y="1267449"/>
                </a:cubicBezTo>
                <a:cubicBezTo>
                  <a:pt x="2529586" y="1257334"/>
                  <a:pt x="2526215" y="1253961"/>
                  <a:pt x="2529586" y="1243845"/>
                </a:cubicBezTo>
                <a:cubicBezTo>
                  <a:pt x="2529586" y="1243845"/>
                  <a:pt x="2529586" y="1250589"/>
                  <a:pt x="2532959" y="1250589"/>
                </a:cubicBezTo>
                <a:cubicBezTo>
                  <a:pt x="2536331" y="1237101"/>
                  <a:pt x="2529586" y="1220240"/>
                  <a:pt x="2526215" y="1210123"/>
                </a:cubicBezTo>
                <a:cubicBezTo>
                  <a:pt x="2526215" y="1220240"/>
                  <a:pt x="2522841" y="1226985"/>
                  <a:pt x="2522841" y="1243845"/>
                </a:cubicBezTo>
                <a:cubicBezTo>
                  <a:pt x="2519470" y="1247218"/>
                  <a:pt x="2522841" y="1240473"/>
                  <a:pt x="2522841" y="1233728"/>
                </a:cubicBezTo>
                <a:cubicBezTo>
                  <a:pt x="2519470" y="1233728"/>
                  <a:pt x="2519470" y="1240473"/>
                  <a:pt x="2519470" y="1243845"/>
                </a:cubicBezTo>
                <a:cubicBezTo>
                  <a:pt x="2519470" y="1253961"/>
                  <a:pt x="2519470" y="1243845"/>
                  <a:pt x="2522841" y="1250589"/>
                </a:cubicBezTo>
                <a:cubicBezTo>
                  <a:pt x="2519470" y="1264078"/>
                  <a:pt x="2516096" y="1270822"/>
                  <a:pt x="2512725" y="1274194"/>
                </a:cubicBezTo>
                <a:cubicBezTo>
                  <a:pt x="2512725" y="1284311"/>
                  <a:pt x="2512725" y="1287682"/>
                  <a:pt x="2512725" y="1297799"/>
                </a:cubicBezTo>
                <a:cubicBezTo>
                  <a:pt x="2509352" y="1287682"/>
                  <a:pt x="2505980" y="1297799"/>
                  <a:pt x="2502607" y="1297799"/>
                </a:cubicBezTo>
                <a:cubicBezTo>
                  <a:pt x="2502607" y="1307915"/>
                  <a:pt x="2505980" y="1304544"/>
                  <a:pt x="2505980" y="1314660"/>
                </a:cubicBezTo>
                <a:cubicBezTo>
                  <a:pt x="2509352" y="1311287"/>
                  <a:pt x="2516096" y="1321403"/>
                  <a:pt x="2516096" y="1311287"/>
                </a:cubicBezTo>
                <a:cubicBezTo>
                  <a:pt x="2516096" y="1311287"/>
                  <a:pt x="2516096" y="1314660"/>
                  <a:pt x="2519470" y="1321403"/>
                </a:cubicBezTo>
                <a:cubicBezTo>
                  <a:pt x="2512725" y="1321403"/>
                  <a:pt x="2512725" y="1324777"/>
                  <a:pt x="2509352" y="1328148"/>
                </a:cubicBezTo>
                <a:cubicBezTo>
                  <a:pt x="2512725" y="1338265"/>
                  <a:pt x="2512725" y="1348381"/>
                  <a:pt x="2509352" y="1358498"/>
                </a:cubicBezTo>
                <a:cubicBezTo>
                  <a:pt x="2516096" y="1361869"/>
                  <a:pt x="2512725" y="1351753"/>
                  <a:pt x="2512725" y="1345008"/>
                </a:cubicBezTo>
                <a:cubicBezTo>
                  <a:pt x="2516096" y="1348381"/>
                  <a:pt x="2519470" y="1351753"/>
                  <a:pt x="2519470" y="1345008"/>
                </a:cubicBezTo>
                <a:cubicBezTo>
                  <a:pt x="2516096" y="1351753"/>
                  <a:pt x="2522841" y="1371986"/>
                  <a:pt x="2516096" y="1378729"/>
                </a:cubicBezTo>
                <a:cubicBezTo>
                  <a:pt x="2516096" y="1378729"/>
                  <a:pt x="2522841" y="1378729"/>
                  <a:pt x="2522841" y="1371986"/>
                </a:cubicBezTo>
                <a:cubicBezTo>
                  <a:pt x="2526215" y="1378729"/>
                  <a:pt x="2526215" y="1388846"/>
                  <a:pt x="2526215" y="1398962"/>
                </a:cubicBezTo>
                <a:cubicBezTo>
                  <a:pt x="2526215" y="1398962"/>
                  <a:pt x="2526215" y="1392219"/>
                  <a:pt x="2529586" y="1392219"/>
                </a:cubicBezTo>
                <a:cubicBezTo>
                  <a:pt x="2529586" y="1402334"/>
                  <a:pt x="2529586" y="1405707"/>
                  <a:pt x="2526215" y="1415824"/>
                </a:cubicBezTo>
                <a:cubicBezTo>
                  <a:pt x="2529586" y="1429312"/>
                  <a:pt x="2532959" y="1405707"/>
                  <a:pt x="2539704" y="1405707"/>
                </a:cubicBezTo>
                <a:cubicBezTo>
                  <a:pt x="2539704" y="1398962"/>
                  <a:pt x="2539704" y="1395591"/>
                  <a:pt x="2536331" y="1388846"/>
                </a:cubicBezTo>
                <a:cubicBezTo>
                  <a:pt x="2539704" y="1382102"/>
                  <a:pt x="2539704" y="1385474"/>
                  <a:pt x="2539704" y="1388846"/>
                </a:cubicBezTo>
                <a:cubicBezTo>
                  <a:pt x="2539704" y="1392219"/>
                  <a:pt x="2539704" y="1395591"/>
                  <a:pt x="2543076" y="1392219"/>
                </a:cubicBezTo>
                <a:cubicBezTo>
                  <a:pt x="2543076" y="1395591"/>
                  <a:pt x="2546449" y="1395591"/>
                  <a:pt x="2543076" y="1405707"/>
                </a:cubicBezTo>
                <a:cubicBezTo>
                  <a:pt x="2546449" y="1398962"/>
                  <a:pt x="2549821" y="1398962"/>
                  <a:pt x="2549821" y="1388846"/>
                </a:cubicBezTo>
                <a:cubicBezTo>
                  <a:pt x="2553194" y="1388846"/>
                  <a:pt x="2553194" y="1388846"/>
                  <a:pt x="2553194" y="1398962"/>
                </a:cubicBezTo>
                <a:cubicBezTo>
                  <a:pt x="2549821" y="1398962"/>
                  <a:pt x="2549821" y="1412450"/>
                  <a:pt x="2553194" y="1412450"/>
                </a:cubicBezTo>
                <a:cubicBezTo>
                  <a:pt x="2546449" y="1415824"/>
                  <a:pt x="2546449" y="1425940"/>
                  <a:pt x="2546449" y="1432683"/>
                </a:cubicBezTo>
                <a:cubicBezTo>
                  <a:pt x="2543076" y="1432683"/>
                  <a:pt x="2543076" y="1429312"/>
                  <a:pt x="2543076" y="1425940"/>
                </a:cubicBezTo>
                <a:cubicBezTo>
                  <a:pt x="2543076" y="1425940"/>
                  <a:pt x="2543076" y="1429312"/>
                  <a:pt x="2543076" y="1432683"/>
                </a:cubicBezTo>
                <a:cubicBezTo>
                  <a:pt x="2543076" y="1439428"/>
                  <a:pt x="2543076" y="1429312"/>
                  <a:pt x="2546449" y="1436055"/>
                </a:cubicBezTo>
                <a:cubicBezTo>
                  <a:pt x="2539704" y="1449545"/>
                  <a:pt x="2539704" y="1463033"/>
                  <a:pt x="2539704" y="1479893"/>
                </a:cubicBezTo>
                <a:cubicBezTo>
                  <a:pt x="2539704" y="1476521"/>
                  <a:pt x="2536331" y="1479893"/>
                  <a:pt x="2532959" y="1486638"/>
                </a:cubicBezTo>
                <a:cubicBezTo>
                  <a:pt x="2532959" y="1503497"/>
                  <a:pt x="2536331" y="1516987"/>
                  <a:pt x="2529586" y="1520359"/>
                </a:cubicBezTo>
                <a:cubicBezTo>
                  <a:pt x="2526215" y="1513614"/>
                  <a:pt x="2536331" y="1469776"/>
                  <a:pt x="2526215" y="1479893"/>
                </a:cubicBezTo>
                <a:cubicBezTo>
                  <a:pt x="2526215" y="1473149"/>
                  <a:pt x="2532959" y="1459661"/>
                  <a:pt x="2526215" y="1452916"/>
                </a:cubicBezTo>
                <a:cubicBezTo>
                  <a:pt x="2526215" y="1456288"/>
                  <a:pt x="2526215" y="1466405"/>
                  <a:pt x="2522841" y="1463033"/>
                </a:cubicBezTo>
                <a:cubicBezTo>
                  <a:pt x="2522841" y="1473149"/>
                  <a:pt x="2526215" y="1476521"/>
                  <a:pt x="2522841" y="1486638"/>
                </a:cubicBezTo>
                <a:cubicBezTo>
                  <a:pt x="2522841" y="1479893"/>
                  <a:pt x="2516096" y="1483266"/>
                  <a:pt x="2516096" y="1500126"/>
                </a:cubicBezTo>
                <a:cubicBezTo>
                  <a:pt x="2516096" y="1496754"/>
                  <a:pt x="2512725" y="1493383"/>
                  <a:pt x="2512725" y="1490009"/>
                </a:cubicBezTo>
                <a:cubicBezTo>
                  <a:pt x="2512725" y="1496754"/>
                  <a:pt x="2509352" y="1500126"/>
                  <a:pt x="2505980" y="1503497"/>
                </a:cubicBezTo>
                <a:cubicBezTo>
                  <a:pt x="2505980" y="1516987"/>
                  <a:pt x="2509352" y="1527104"/>
                  <a:pt x="2512725" y="1533847"/>
                </a:cubicBezTo>
                <a:cubicBezTo>
                  <a:pt x="2512725" y="1537220"/>
                  <a:pt x="2509352" y="1533847"/>
                  <a:pt x="2509352" y="1537220"/>
                </a:cubicBezTo>
                <a:cubicBezTo>
                  <a:pt x="2502607" y="1560825"/>
                  <a:pt x="2512725" y="1557452"/>
                  <a:pt x="2509352" y="1577685"/>
                </a:cubicBezTo>
                <a:cubicBezTo>
                  <a:pt x="2509352" y="1577685"/>
                  <a:pt x="2509352" y="1570941"/>
                  <a:pt x="2512725" y="1567568"/>
                </a:cubicBezTo>
                <a:cubicBezTo>
                  <a:pt x="2512725" y="1577685"/>
                  <a:pt x="2516096" y="1587801"/>
                  <a:pt x="2522841" y="1584430"/>
                </a:cubicBezTo>
                <a:cubicBezTo>
                  <a:pt x="2519470" y="1597918"/>
                  <a:pt x="2512725" y="1584430"/>
                  <a:pt x="2509352" y="1597918"/>
                </a:cubicBezTo>
                <a:cubicBezTo>
                  <a:pt x="2509352" y="1597918"/>
                  <a:pt x="2512725" y="1591173"/>
                  <a:pt x="2512725" y="1587801"/>
                </a:cubicBezTo>
                <a:cubicBezTo>
                  <a:pt x="2509352" y="1587801"/>
                  <a:pt x="2505980" y="1591173"/>
                  <a:pt x="2502607" y="1597918"/>
                </a:cubicBezTo>
                <a:cubicBezTo>
                  <a:pt x="2502607" y="1594546"/>
                  <a:pt x="2505980" y="1587801"/>
                  <a:pt x="2505980" y="1584430"/>
                </a:cubicBezTo>
                <a:cubicBezTo>
                  <a:pt x="2495862" y="1594546"/>
                  <a:pt x="2502607" y="1594546"/>
                  <a:pt x="2495862" y="1587801"/>
                </a:cubicBezTo>
                <a:cubicBezTo>
                  <a:pt x="2492490" y="1594546"/>
                  <a:pt x="2492490" y="1604663"/>
                  <a:pt x="2485745" y="1601289"/>
                </a:cubicBezTo>
                <a:cubicBezTo>
                  <a:pt x="2479000" y="1614777"/>
                  <a:pt x="2479000" y="1624894"/>
                  <a:pt x="2475629" y="1641755"/>
                </a:cubicBezTo>
                <a:lnTo>
                  <a:pt x="2476913" y="1641434"/>
                </a:lnTo>
                <a:lnTo>
                  <a:pt x="2473520" y="1646393"/>
                </a:lnTo>
                <a:cubicBezTo>
                  <a:pt x="2471412" y="1646813"/>
                  <a:pt x="2468884" y="1646813"/>
                  <a:pt x="2465511" y="1651872"/>
                </a:cubicBezTo>
                <a:cubicBezTo>
                  <a:pt x="2465511" y="1655244"/>
                  <a:pt x="2468884" y="1655244"/>
                  <a:pt x="2468884" y="1658615"/>
                </a:cubicBezTo>
                <a:cubicBezTo>
                  <a:pt x="2468884" y="1661988"/>
                  <a:pt x="2465511" y="1661988"/>
                  <a:pt x="2462139" y="1661988"/>
                </a:cubicBezTo>
                <a:cubicBezTo>
                  <a:pt x="2462139" y="1668732"/>
                  <a:pt x="2468884" y="1661988"/>
                  <a:pt x="2465511" y="1668732"/>
                </a:cubicBezTo>
                <a:cubicBezTo>
                  <a:pt x="2462139" y="1678848"/>
                  <a:pt x="2465511" y="1678848"/>
                  <a:pt x="2462139" y="1685593"/>
                </a:cubicBezTo>
                <a:cubicBezTo>
                  <a:pt x="2458766" y="1702453"/>
                  <a:pt x="2465511" y="1709198"/>
                  <a:pt x="2472256" y="1715941"/>
                </a:cubicBezTo>
                <a:cubicBezTo>
                  <a:pt x="2468884" y="1722686"/>
                  <a:pt x="2465511" y="1729431"/>
                  <a:pt x="2468884" y="1726058"/>
                </a:cubicBezTo>
                <a:cubicBezTo>
                  <a:pt x="2468884" y="1729430"/>
                  <a:pt x="2467198" y="1735331"/>
                  <a:pt x="2465512" y="1739125"/>
                </a:cubicBezTo>
                <a:lnTo>
                  <a:pt x="2463242" y="1742580"/>
                </a:lnTo>
                <a:lnTo>
                  <a:pt x="2462139" y="1739547"/>
                </a:lnTo>
                <a:cubicBezTo>
                  <a:pt x="2462139" y="1742076"/>
                  <a:pt x="2462561" y="1742919"/>
                  <a:pt x="2463193" y="1742655"/>
                </a:cubicBezTo>
                <a:lnTo>
                  <a:pt x="2463242" y="1742580"/>
                </a:lnTo>
                <a:lnTo>
                  <a:pt x="2463825" y="1744183"/>
                </a:lnTo>
                <a:cubicBezTo>
                  <a:pt x="2464668" y="1743762"/>
                  <a:pt x="2465511" y="1742919"/>
                  <a:pt x="2465511" y="1746291"/>
                </a:cubicBezTo>
                <a:cubicBezTo>
                  <a:pt x="2462139" y="1753035"/>
                  <a:pt x="2458766" y="1749662"/>
                  <a:pt x="2455394" y="1759779"/>
                </a:cubicBezTo>
                <a:cubicBezTo>
                  <a:pt x="2452021" y="1766524"/>
                  <a:pt x="2458766" y="1759779"/>
                  <a:pt x="2458766" y="1756407"/>
                </a:cubicBezTo>
                <a:cubicBezTo>
                  <a:pt x="2458766" y="1763152"/>
                  <a:pt x="2455394" y="1766524"/>
                  <a:pt x="2452021" y="1776640"/>
                </a:cubicBezTo>
                <a:cubicBezTo>
                  <a:pt x="2458766" y="1766524"/>
                  <a:pt x="2452021" y="1780012"/>
                  <a:pt x="2448649" y="1783383"/>
                </a:cubicBezTo>
                <a:lnTo>
                  <a:pt x="2449443" y="1788542"/>
                </a:lnTo>
                <a:lnTo>
                  <a:pt x="2445276" y="1796873"/>
                </a:lnTo>
                <a:cubicBezTo>
                  <a:pt x="2448649" y="1793500"/>
                  <a:pt x="2449491" y="1790972"/>
                  <a:pt x="2449491" y="1788864"/>
                </a:cubicBezTo>
                <a:lnTo>
                  <a:pt x="2449443" y="1788542"/>
                </a:lnTo>
                <a:lnTo>
                  <a:pt x="2455394" y="1776640"/>
                </a:lnTo>
                <a:cubicBezTo>
                  <a:pt x="2455394" y="1783383"/>
                  <a:pt x="2458766" y="1773268"/>
                  <a:pt x="2462139" y="1769895"/>
                </a:cubicBezTo>
                <a:cubicBezTo>
                  <a:pt x="2465511" y="1769895"/>
                  <a:pt x="2462139" y="1776640"/>
                  <a:pt x="2462139" y="1776640"/>
                </a:cubicBezTo>
                <a:cubicBezTo>
                  <a:pt x="2455394" y="1780012"/>
                  <a:pt x="2462139" y="1783383"/>
                  <a:pt x="2455394" y="1790128"/>
                </a:cubicBezTo>
                <a:cubicBezTo>
                  <a:pt x="2458766" y="1793500"/>
                  <a:pt x="2452021" y="1796873"/>
                  <a:pt x="2455394" y="1800245"/>
                </a:cubicBezTo>
                <a:cubicBezTo>
                  <a:pt x="2458766" y="1800245"/>
                  <a:pt x="2458766" y="1800245"/>
                  <a:pt x="2458766" y="1800245"/>
                </a:cubicBezTo>
                <a:lnTo>
                  <a:pt x="2464754" y="1782282"/>
                </a:lnTo>
                <a:lnTo>
                  <a:pt x="2461347" y="1786662"/>
                </a:lnTo>
                <a:cubicBezTo>
                  <a:pt x="2461347" y="1786662"/>
                  <a:pt x="2468010" y="1774668"/>
                  <a:pt x="2468010" y="1771669"/>
                </a:cubicBezTo>
                <a:lnTo>
                  <a:pt x="2467870" y="1772935"/>
                </a:lnTo>
                <a:lnTo>
                  <a:pt x="2472256" y="1759779"/>
                </a:lnTo>
                <a:cubicBezTo>
                  <a:pt x="2472256" y="1759779"/>
                  <a:pt x="2472256" y="1763152"/>
                  <a:pt x="2472256" y="1763152"/>
                </a:cubicBezTo>
                <a:cubicBezTo>
                  <a:pt x="2479000" y="1746291"/>
                  <a:pt x="2475629" y="1739547"/>
                  <a:pt x="2482374" y="1722686"/>
                </a:cubicBezTo>
                <a:cubicBezTo>
                  <a:pt x="2485745" y="1722686"/>
                  <a:pt x="2489119" y="1715941"/>
                  <a:pt x="2489119" y="1709198"/>
                </a:cubicBezTo>
                <a:cubicBezTo>
                  <a:pt x="2495862" y="1705826"/>
                  <a:pt x="2489119" y="1715941"/>
                  <a:pt x="2492490" y="1712569"/>
                </a:cubicBezTo>
                <a:cubicBezTo>
                  <a:pt x="2489119" y="1722686"/>
                  <a:pt x="2489119" y="1722686"/>
                  <a:pt x="2489119" y="1726058"/>
                </a:cubicBezTo>
                <a:cubicBezTo>
                  <a:pt x="2492490" y="1726058"/>
                  <a:pt x="2492490" y="1712569"/>
                  <a:pt x="2495862" y="1709198"/>
                </a:cubicBezTo>
                <a:cubicBezTo>
                  <a:pt x="2495862" y="1709198"/>
                  <a:pt x="2495862" y="1709198"/>
                  <a:pt x="2499235" y="1705826"/>
                </a:cubicBezTo>
                <a:cubicBezTo>
                  <a:pt x="2492490" y="1719314"/>
                  <a:pt x="2499235" y="1722686"/>
                  <a:pt x="2505980" y="1722686"/>
                </a:cubicBezTo>
                <a:cubicBezTo>
                  <a:pt x="2505980" y="1732802"/>
                  <a:pt x="2505980" y="1736174"/>
                  <a:pt x="2509352" y="1732802"/>
                </a:cubicBezTo>
                <a:cubicBezTo>
                  <a:pt x="2505980" y="1742919"/>
                  <a:pt x="2505980" y="1749662"/>
                  <a:pt x="2502607" y="1756407"/>
                </a:cubicBezTo>
                <a:cubicBezTo>
                  <a:pt x="2502607" y="1759779"/>
                  <a:pt x="2489119" y="1786757"/>
                  <a:pt x="2502607" y="1780012"/>
                </a:cubicBezTo>
                <a:cubicBezTo>
                  <a:pt x="2502607" y="1783383"/>
                  <a:pt x="2499235" y="1790128"/>
                  <a:pt x="2499235" y="1796873"/>
                </a:cubicBezTo>
                <a:cubicBezTo>
                  <a:pt x="2495862" y="1793500"/>
                  <a:pt x="2499235" y="1790128"/>
                  <a:pt x="2499235" y="1786757"/>
                </a:cubicBezTo>
                <a:cubicBezTo>
                  <a:pt x="2499235" y="1786757"/>
                  <a:pt x="2495862" y="1790128"/>
                  <a:pt x="2492490" y="1793500"/>
                </a:cubicBezTo>
                <a:cubicBezTo>
                  <a:pt x="2492490" y="1793500"/>
                  <a:pt x="2495862" y="1780012"/>
                  <a:pt x="2492490" y="1780012"/>
                </a:cubicBezTo>
                <a:cubicBezTo>
                  <a:pt x="2489119" y="1786757"/>
                  <a:pt x="2479000" y="1806990"/>
                  <a:pt x="2479000" y="1813733"/>
                </a:cubicBezTo>
                <a:cubicBezTo>
                  <a:pt x="2475629" y="1813733"/>
                  <a:pt x="2472256" y="1820478"/>
                  <a:pt x="2468884" y="1827221"/>
                </a:cubicBezTo>
                <a:cubicBezTo>
                  <a:pt x="2468884" y="1827221"/>
                  <a:pt x="2465511" y="1830594"/>
                  <a:pt x="2465511" y="1833966"/>
                </a:cubicBezTo>
                <a:cubicBezTo>
                  <a:pt x="2462139" y="1827221"/>
                  <a:pt x="2468884" y="1830594"/>
                  <a:pt x="2468884" y="1823849"/>
                </a:cubicBezTo>
                <a:cubicBezTo>
                  <a:pt x="2472256" y="1820478"/>
                  <a:pt x="2462139" y="1827221"/>
                  <a:pt x="2458766" y="1837338"/>
                </a:cubicBezTo>
                <a:cubicBezTo>
                  <a:pt x="2458766" y="1833966"/>
                  <a:pt x="2458766" y="1833966"/>
                  <a:pt x="2455394" y="1833966"/>
                </a:cubicBezTo>
                <a:lnTo>
                  <a:pt x="2445504" y="1852951"/>
                </a:lnTo>
                <a:lnTo>
                  <a:pt x="2450853" y="1847467"/>
                </a:lnTo>
                <a:cubicBezTo>
                  <a:pt x="2450853" y="1857462"/>
                  <a:pt x="2457349" y="1834139"/>
                  <a:pt x="2463847" y="1834139"/>
                </a:cubicBezTo>
                <a:cubicBezTo>
                  <a:pt x="2463847" y="1837471"/>
                  <a:pt x="2460598" y="1844134"/>
                  <a:pt x="2457349" y="1850797"/>
                </a:cubicBezTo>
                <a:cubicBezTo>
                  <a:pt x="2454100" y="1847467"/>
                  <a:pt x="2441106" y="1857462"/>
                  <a:pt x="2437858" y="1874120"/>
                </a:cubicBezTo>
                <a:cubicBezTo>
                  <a:pt x="2434609" y="1872455"/>
                  <a:pt x="2434609" y="1870788"/>
                  <a:pt x="2435827" y="1868290"/>
                </a:cubicBezTo>
                <a:lnTo>
                  <a:pt x="2436055" y="1867822"/>
                </a:lnTo>
                <a:lnTo>
                  <a:pt x="2431786" y="1874432"/>
                </a:lnTo>
                <a:cubicBezTo>
                  <a:pt x="2428415" y="1884547"/>
                  <a:pt x="2438531" y="1867687"/>
                  <a:pt x="2431786" y="1881175"/>
                </a:cubicBezTo>
                <a:cubicBezTo>
                  <a:pt x="2428415" y="1884547"/>
                  <a:pt x="2428415" y="1877804"/>
                  <a:pt x="2418297" y="1898037"/>
                </a:cubicBezTo>
                <a:cubicBezTo>
                  <a:pt x="2414925" y="1894663"/>
                  <a:pt x="2411552" y="1901408"/>
                  <a:pt x="2408180" y="1901408"/>
                </a:cubicBezTo>
                <a:cubicBezTo>
                  <a:pt x="2404808" y="1908153"/>
                  <a:pt x="2404808" y="1911525"/>
                  <a:pt x="2408180" y="1911525"/>
                </a:cubicBezTo>
                <a:lnTo>
                  <a:pt x="2405939" y="1916195"/>
                </a:lnTo>
                <a:lnTo>
                  <a:pt x="2400171" y="1919534"/>
                </a:lnTo>
                <a:cubicBezTo>
                  <a:pt x="2397220" y="1923327"/>
                  <a:pt x="2394690" y="1928385"/>
                  <a:pt x="2394690" y="1931758"/>
                </a:cubicBezTo>
                <a:cubicBezTo>
                  <a:pt x="2394690" y="1931758"/>
                  <a:pt x="2391319" y="1935129"/>
                  <a:pt x="2394690" y="1921641"/>
                </a:cubicBezTo>
                <a:cubicBezTo>
                  <a:pt x="2381201" y="1931758"/>
                  <a:pt x="2371084" y="1962106"/>
                  <a:pt x="2360966" y="1962106"/>
                </a:cubicBezTo>
                <a:cubicBezTo>
                  <a:pt x="2360966" y="1972222"/>
                  <a:pt x="2357594" y="1972222"/>
                  <a:pt x="2354221" y="1978967"/>
                </a:cubicBezTo>
                <a:cubicBezTo>
                  <a:pt x="2354221" y="1978967"/>
                  <a:pt x="2357594" y="1975595"/>
                  <a:pt x="2357594" y="1975595"/>
                </a:cubicBezTo>
                <a:cubicBezTo>
                  <a:pt x="2354221" y="1982339"/>
                  <a:pt x="2347476" y="1992455"/>
                  <a:pt x="2340731" y="2005943"/>
                </a:cubicBezTo>
                <a:cubicBezTo>
                  <a:pt x="2340731" y="2005943"/>
                  <a:pt x="2340731" y="2005943"/>
                  <a:pt x="2344105" y="2009317"/>
                </a:cubicBezTo>
                <a:cubicBezTo>
                  <a:pt x="2347476" y="2002572"/>
                  <a:pt x="2344105" y="2002572"/>
                  <a:pt x="2344105" y="2002572"/>
                </a:cubicBezTo>
                <a:cubicBezTo>
                  <a:pt x="2347476" y="1995827"/>
                  <a:pt x="2354221" y="1995827"/>
                  <a:pt x="2354221" y="1989084"/>
                </a:cubicBezTo>
                <a:cubicBezTo>
                  <a:pt x="2354221" y="1989084"/>
                  <a:pt x="2360966" y="1992455"/>
                  <a:pt x="2360966" y="1992455"/>
                </a:cubicBezTo>
                <a:cubicBezTo>
                  <a:pt x="2371084" y="1985712"/>
                  <a:pt x="2381201" y="1955362"/>
                  <a:pt x="2387946" y="1945246"/>
                </a:cubicBezTo>
                <a:cubicBezTo>
                  <a:pt x="2384574" y="1958734"/>
                  <a:pt x="2374456" y="1982339"/>
                  <a:pt x="2360966" y="1999200"/>
                </a:cubicBezTo>
                <a:cubicBezTo>
                  <a:pt x="2360966" y="2002572"/>
                  <a:pt x="2367711" y="1999200"/>
                  <a:pt x="2367711" y="1999200"/>
                </a:cubicBezTo>
                <a:cubicBezTo>
                  <a:pt x="2367711" y="1999200"/>
                  <a:pt x="2357594" y="2012688"/>
                  <a:pt x="2367711" y="2005943"/>
                </a:cubicBezTo>
                <a:lnTo>
                  <a:pt x="2366698" y="2007294"/>
                </a:lnTo>
                <a:lnTo>
                  <a:pt x="2357594" y="2016060"/>
                </a:lnTo>
                <a:cubicBezTo>
                  <a:pt x="2359280" y="2014374"/>
                  <a:pt x="2361809" y="2012688"/>
                  <a:pt x="2363917" y="2011002"/>
                </a:cubicBezTo>
                <a:lnTo>
                  <a:pt x="2366698" y="2007294"/>
                </a:lnTo>
                <a:lnTo>
                  <a:pt x="2368976" y="2005101"/>
                </a:lnTo>
                <a:cubicBezTo>
                  <a:pt x="2372770" y="2000886"/>
                  <a:pt x="2376143" y="1997514"/>
                  <a:pt x="2377829" y="1999200"/>
                </a:cubicBezTo>
                <a:cubicBezTo>
                  <a:pt x="2384574" y="1989084"/>
                  <a:pt x="2387946" y="1989084"/>
                  <a:pt x="2391319" y="1982339"/>
                </a:cubicBezTo>
                <a:cubicBezTo>
                  <a:pt x="2391319" y="1975595"/>
                  <a:pt x="2371084" y="2005943"/>
                  <a:pt x="2371084" y="1999200"/>
                </a:cubicBezTo>
                <a:cubicBezTo>
                  <a:pt x="2374456" y="1992455"/>
                  <a:pt x="2374456" y="1995827"/>
                  <a:pt x="2381201" y="1989084"/>
                </a:cubicBezTo>
                <a:cubicBezTo>
                  <a:pt x="2381201" y="1982339"/>
                  <a:pt x="2371084" y="1992455"/>
                  <a:pt x="2371084" y="1992455"/>
                </a:cubicBezTo>
                <a:cubicBezTo>
                  <a:pt x="2377829" y="1982339"/>
                  <a:pt x="2384574" y="1978967"/>
                  <a:pt x="2391319" y="1975595"/>
                </a:cubicBezTo>
                <a:cubicBezTo>
                  <a:pt x="2394690" y="1968851"/>
                  <a:pt x="2394690" y="1972222"/>
                  <a:pt x="2398064" y="1962106"/>
                </a:cubicBezTo>
                <a:cubicBezTo>
                  <a:pt x="2398064" y="1965479"/>
                  <a:pt x="2401435" y="1965479"/>
                  <a:pt x="2404808" y="1958734"/>
                </a:cubicBezTo>
                <a:cubicBezTo>
                  <a:pt x="2404808" y="1962106"/>
                  <a:pt x="2408180" y="1958734"/>
                  <a:pt x="2408180" y="1965479"/>
                </a:cubicBezTo>
                <a:cubicBezTo>
                  <a:pt x="2411552" y="1958734"/>
                  <a:pt x="2414925" y="1965479"/>
                  <a:pt x="2421670" y="1958734"/>
                </a:cubicBezTo>
                <a:cubicBezTo>
                  <a:pt x="2425042" y="1945246"/>
                  <a:pt x="2431786" y="1938501"/>
                  <a:pt x="2438531" y="1925013"/>
                </a:cubicBezTo>
                <a:cubicBezTo>
                  <a:pt x="2438531" y="1918270"/>
                  <a:pt x="2435160" y="1928385"/>
                  <a:pt x="2431786" y="1925013"/>
                </a:cubicBezTo>
                <a:cubicBezTo>
                  <a:pt x="2435160" y="1921641"/>
                  <a:pt x="2441904" y="1914896"/>
                  <a:pt x="2445276" y="1918270"/>
                </a:cubicBezTo>
                <a:cubicBezTo>
                  <a:pt x="2441904" y="1928385"/>
                  <a:pt x="2438531" y="1941874"/>
                  <a:pt x="2431786" y="1951991"/>
                </a:cubicBezTo>
                <a:cubicBezTo>
                  <a:pt x="2431786" y="1951991"/>
                  <a:pt x="2435160" y="1945246"/>
                  <a:pt x="2438531" y="1938501"/>
                </a:cubicBezTo>
                <a:cubicBezTo>
                  <a:pt x="2438531" y="1948618"/>
                  <a:pt x="2428415" y="1958734"/>
                  <a:pt x="2425042" y="1955362"/>
                </a:cubicBezTo>
                <a:cubicBezTo>
                  <a:pt x="2421670" y="1968851"/>
                  <a:pt x="2418297" y="1975595"/>
                  <a:pt x="2411552" y="1985712"/>
                </a:cubicBezTo>
                <a:cubicBezTo>
                  <a:pt x="2411552" y="1985712"/>
                  <a:pt x="2411552" y="1985712"/>
                  <a:pt x="2408180" y="1989084"/>
                </a:cubicBezTo>
                <a:cubicBezTo>
                  <a:pt x="2401435" y="1999200"/>
                  <a:pt x="2414925" y="1985712"/>
                  <a:pt x="2408180" y="1992455"/>
                </a:cubicBezTo>
                <a:cubicBezTo>
                  <a:pt x="2411552" y="1995827"/>
                  <a:pt x="2404808" y="1992455"/>
                  <a:pt x="2401435" y="1995827"/>
                </a:cubicBezTo>
                <a:cubicBezTo>
                  <a:pt x="2401435" y="2002572"/>
                  <a:pt x="2398064" y="2012688"/>
                  <a:pt x="2387946" y="2019433"/>
                </a:cubicBezTo>
                <a:cubicBezTo>
                  <a:pt x="2391319" y="2012688"/>
                  <a:pt x="2398064" y="2002572"/>
                  <a:pt x="2398064" y="1999200"/>
                </a:cubicBezTo>
                <a:cubicBezTo>
                  <a:pt x="2391319" y="2012688"/>
                  <a:pt x="2377829" y="2026176"/>
                  <a:pt x="2367711" y="2036293"/>
                </a:cubicBezTo>
                <a:cubicBezTo>
                  <a:pt x="2374456" y="2036293"/>
                  <a:pt x="2377829" y="2029548"/>
                  <a:pt x="2381201" y="2026176"/>
                </a:cubicBezTo>
                <a:cubicBezTo>
                  <a:pt x="2381201" y="2036293"/>
                  <a:pt x="2364339" y="2056526"/>
                  <a:pt x="2357594" y="2073386"/>
                </a:cubicBezTo>
                <a:cubicBezTo>
                  <a:pt x="2357594" y="2070014"/>
                  <a:pt x="2360966" y="2070014"/>
                  <a:pt x="2360966" y="2073386"/>
                </a:cubicBezTo>
                <a:cubicBezTo>
                  <a:pt x="2354221" y="2083502"/>
                  <a:pt x="2354221" y="2083502"/>
                  <a:pt x="2347476" y="2093619"/>
                </a:cubicBezTo>
                <a:cubicBezTo>
                  <a:pt x="2350850" y="2093619"/>
                  <a:pt x="2357594" y="2083502"/>
                  <a:pt x="2360966" y="2083502"/>
                </a:cubicBezTo>
                <a:cubicBezTo>
                  <a:pt x="2354221" y="2090247"/>
                  <a:pt x="2340731" y="2100364"/>
                  <a:pt x="2340731" y="2107107"/>
                </a:cubicBezTo>
                <a:cubicBezTo>
                  <a:pt x="2344105" y="2107107"/>
                  <a:pt x="2344105" y="2100364"/>
                  <a:pt x="2347476" y="2096990"/>
                </a:cubicBezTo>
                <a:cubicBezTo>
                  <a:pt x="2347476" y="2107107"/>
                  <a:pt x="2344105" y="2110480"/>
                  <a:pt x="2337360" y="2117223"/>
                </a:cubicBezTo>
                <a:cubicBezTo>
                  <a:pt x="2344105" y="2107107"/>
                  <a:pt x="2337360" y="2113852"/>
                  <a:pt x="2330615" y="2113852"/>
                </a:cubicBezTo>
                <a:cubicBezTo>
                  <a:pt x="2323870" y="2123968"/>
                  <a:pt x="2330615" y="2120597"/>
                  <a:pt x="2323870" y="2127340"/>
                </a:cubicBezTo>
                <a:cubicBezTo>
                  <a:pt x="2317125" y="2130712"/>
                  <a:pt x="2307009" y="2144201"/>
                  <a:pt x="2300264" y="2147573"/>
                </a:cubicBezTo>
                <a:cubicBezTo>
                  <a:pt x="2307009" y="2140828"/>
                  <a:pt x="2317125" y="2130712"/>
                  <a:pt x="2327242" y="2117223"/>
                </a:cubicBezTo>
                <a:cubicBezTo>
                  <a:pt x="2337360" y="2107107"/>
                  <a:pt x="2344105" y="2093619"/>
                  <a:pt x="2350850" y="2083502"/>
                </a:cubicBezTo>
                <a:cubicBezTo>
                  <a:pt x="2347476" y="2086876"/>
                  <a:pt x="2344105" y="2090247"/>
                  <a:pt x="2340731" y="2096990"/>
                </a:cubicBezTo>
                <a:cubicBezTo>
                  <a:pt x="2333987" y="2103735"/>
                  <a:pt x="2330615" y="2110480"/>
                  <a:pt x="2327242" y="2117223"/>
                </a:cubicBezTo>
                <a:cubicBezTo>
                  <a:pt x="2323870" y="2113852"/>
                  <a:pt x="2317125" y="2123968"/>
                  <a:pt x="2317125" y="2120597"/>
                </a:cubicBezTo>
                <a:cubicBezTo>
                  <a:pt x="2310380" y="2134085"/>
                  <a:pt x="2300264" y="2140828"/>
                  <a:pt x="2296891" y="2147573"/>
                </a:cubicBezTo>
                <a:cubicBezTo>
                  <a:pt x="2290146" y="2157689"/>
                  <a:pt x="2283401" y="2164433"/>
                  <a:pt x="2280029" y="2171178"/>
                </a:cubicBezTo>
                <a:cubicBezTo>
                  <a:pt x="2276656" y="2171178"/>
                  <a:pt x="2276656" y="2171178"/>
                  <a:pt x="2276656" y="2171178"/>
                </a:cubicBezTo>
                <a:cubicBezTo>
                  <a:pt x="2269911" y="2184666"/>
                  <a:pt x="2259795" y="2188039"/>
                  <a:pt x="2256421" y="2198154"/>
                </a:cubicBezTo>
                <a:cubicBezTo>
                  <a:pt x="2256421" y="2204899"/>
                  <a:pt x="2263166" y="2188039"/>
                  <a:pt x="2263166" y="2194782"/>
                </a:cubicBezTo>
                <a:cubicBezTo>
                  <a:pt x="2263166" y="2201527"/>
                  <a:pt x="2256421" y="2201527"/>
                  <a:pt x="2253050" y="2208270"/>
                </a:cubicBezTo>
                <a:cubicBezTo>
                  <a:pt x="2246305" y="2215015"/>
                  <a:pt x="2256421" y="2204899"/>
                  <a:pt x="2256421" y="2211644"/>
                </a:cubicBezTo>
                <a:cubicBezTo>
                  <a:pt x="2249676" y="2218387"/>
                  <a:pt x="2242932" y="2221760"/>
                  <a:pt x="2236188" y="2225132"/>
                </a:cubicBezTo>
                <a:cubicBezTo>
                  <a:pt x="2215954" y="2252108"/>
                  <a:pt x="2209209" y="2262225"/>
                  <a:pt x="2226070" y="2255481"/>
                </a:cubicBezTo>
                <a:cubicBezTo>
                  <a:pt x="2232815" y="2245365"/>
                  <a:pt x="2232815" y="2241992"/>
                  <a:pt x="2236188" y="2238620"/>
                </a:cubicBezTo>
                <a:cubicBezTo>
                  <a:pt x="2236188" y="2238620"/>
                  <a:pt x="2236188" y="2241992"/>
                  <a:pt x="2236188" y="2241992"/>
                </a:cubicBezTo>
                <a:cubicBezTo>
                  <a:pt x="2239560" y="2241992"/>
                  <a:pt x="2249676" y="2231877"/>
                  <a:pt x="2249676" y="2225132"/>
                </a:cubicBezTo>
                <a:cubicBezTo>
                  <a:pt x="2253050" y="2225132"/>
                  <a:pt x="2266539" y="2211644"/>
                  <a:pt x="2263166" y="2211644"/>
                </a:cubicBezTo>
                <a:cubicBezTo>
                  <a:pt x="2269911" y="2208270"/>
                  <a:pt x="2280029" y="2201527"/>
                  <a:pt x="2286774" y="2191411"/>
                </a:cubicBezTo>
                <a:cubicBezTo>
                  <a:pt x="2283401" y="2191411"/>
                  <a:pt x="2276656" y="2198154"/>
                  <a:pt x="2276656" y="2194782"/>
                </a:cubicBezTo>
                <a:cubicBezTo>
                  <a:pt x="2283401" y="2181294"/>
                  <a:pt x="2296891" y="2171178"/>
                  <a:pt x="2303635" y="2164433"/>
                </a:cubicBezTo>
                <a:lnTo>
                  <a:pt x="2309565" y="2162952"/>
                </a:lnTo>
                <a:lnTo>
                  <a:pt x="2318290" y="2148991"/>
                </a:lnTo>
                <a:cubicBezTo>
                  <a:pt x="2323401" y="2143994"/>
                  <a:pt x="2329364" y="2138996"/>
                  <a:pt x="2332771" y="2133998"/>
                </a:cubicBezTo>
                <a:cubicBezTo>
                  <a:pt x="2339587" y="2127335"/>
                  <a:pt x="2339587" y="2124003"/>
                  <a:pt x="2339587" y="2120671"/>
                </a:cubicBezTo>
                <a:cubicBezTo>
                  <a:pt x="2342995" y="2114008"/>
                  <a:pt x="2342995" y="2120671"/>
                  <a:pt x="2339587" y="2127335"/>
                </a:cubicBezTo>
                <a:cubicBezTo>
                  <a:pt x="2339587" y="2124003"/>
                  <a:pt x="2346403" y="2114008"/>
                  <a:pt x="2346403" y="2120671"/>
                </a:cubicBezTo>
                <a:lnTo>
                  <a:pt x="2309881" y="2162871"/>
                </a:lnTo>
                <a:lnTo>
                  <a:pt x="2317125" y="2161061"/>
                </a:lnTo>
                <a:cubicBezTo>
                  <a:pt x="2323870" y="2157689"/>
                  <a:pt x="2330615" y="2147573"/>
                  <a:pt x="2337360" y="2140828"/>
                </a:cubicBezTo>
                <a:cubicBezTo>
                  <a:pt x="2344105" y="2130712"/>
                  <a:pt x="2350850" y="2123968"/>
                  <a:pt x="2360966" y="2113852"/>
                </a:cubicBezTo>
                <a:cubicBezTo>
                  <a:pt x="2367711" y="2103735"/>
                  <a:pt x="2371084" y="2096990"/>
                  <a:pt x="2377829" y="2090247"/>
                </a:cubicBezTo>
                <a:cubicBezTo>
                  <a:pt x="2374456" y="2096990"/>
                  <a:pt x="2371084" y="2103735"/>
                  <a:pt x="2371084" y="2107107"/>
                </a:cubicBezTo>
                <a:cubicBezTo>
                  <a:pt x="2377829" y="2093619"/>
                  <a:pt x="2381201" y="2086876"/>
                  <a:pt x="2391319" y="2073386"/>
                </a:cubicBezTo>
                <a:cubicBezTo>
                  <a:pt x="2391319" y="2073386"/>
                  <a:pt x="2391319" y="2073386"/>
                  <a:pt x="2394690" y="2073386"/>
                </a:cubicBezTo>
                <a:cubicBezTo>
                  <a:pt x="2384574" y="2080131"/>
                  <a:pt x="2377829" y="2096990"/>
                  <a:pt x="2381201" y="2100364"/>
                </a:cubicBezTo>
                <a:cubicBezTo>
                  <a:pt x="2387946" y="2090247"/>
                  <a:pt x="2391319" y="2083502"/>
                  <a:pt x="2391319" y="2093619"/>
                </a:cubicBezTo>
                <a:cubicBezTo>
                  <a:pt x="2398064" y="2083502"/>
                  <a:pt x="2391319" y="2086876"/>
                  <a:pt x="2391319" y="2083502"/>
                </a:cubicBezTo>
                <a:cubicBezTo>
                  <a:pt x="2398064" y="2076759"/>
                  <a:pt x="2401435" y="2073386"/>
                  <a:pt x="2401435" y="2063269"/>
                </a:cubicBezTo>
                <a:cubicBezTo>
                  <a:pt x="2408180" y="2056526"/>
                  <a:pt x="2411552" y="2063269"/>
                  <a:pt x="2414925" y="2059898"/>
                </a:cubicBezTo>
                <a:lnTo>
                  <a:pt x="2415843" y="2064031"/>
                </a:lnTo>
                <a:lnTo>
                  <a:pt x="2416368" y="2064031"/>
                </a:lnTo>
                <a:lnTo>
                  <a:pt x="2415947" y="2064499"/>
                </a:lnTo>
                <a:lnTo>
                  <a:pt x="2416611" y="2067485"/>
                </a:lnTo>
                <a:cubicBezTo>
                  <a:pt x="2415767" y="2070858"/>
                  <a:pt x="2413238" y="2075073"/>
                  <a:pt x="2408180" y="2080131"/>
                </a:cubicBezTo>
                <a:cubicBezTo>
                  <a:pt x="2408180" y="2080131"/>
                  <a:pt x="2408180" y="2080131"/>
                  <a:pt x="2414925" y="2083502"/>
                </a:cubicBezTo>
                <a:cubicBezTo>
                  <a:pt x="2411552" y="2090247"/>
                  <a:pt x="2408180" y="2086876"/>
                  <a:pt x="2404808" y="2093619"/>
                </a:cubicBezTo>
                <a:cubicBezTo>
                  <a:pt x="2414925" y="2086876"/>
                  <a:pt x="2411552" y="2096990"/>
                  <a:pt x="2404808" y="2110480"/>
                </a:cubicBezTo>
                <a:cubicBezTo>
                  <a:pt x="2401435" y="2110480"/>
                  <a:pt x="2408180" y="2103735"/>
                  <a:pt x="2404808" y="2103735"/>
                </a:cubicBezTo>
                <a:cubicBezTo>
                  <a:pt x="2391319" y="2127340"/>
                  <a:pt x="2371084" y="2147573"/>
                  <a:pt x="2354221" y="2167806"/>
                </a:cubicBezTo>
                <a:cubicBezTo>
                  <a:pt x="2340731" y="2184666"/>
                  <a:pt x="2320498" y="2201527"/>
                  <a:pt x="2307009" y="2215015"/>
                </a:cubicBezTo>
                <a:cubicBezTo>
                  <a:pt x="2303635" y="2218387"/>
                  <a:pt x="2303635" y="2225132"/>
                  <a:pt x="2293519" y="2235248"/>
                </a:cubicBezTo>
                <a:cubicBezTo>
                  <a:pt x="2290146" y="2235248"/>
                  <a:pt x="2290146" y="2235248"/>
                  <a:pt x="2286774" y="2238620"/>
                </a:cubicBezTo>
                <a:cubicBezTo>
                  <a:pt x="2286774" y="2238620"/>
                  <a:pt x="2290146" y="2235248"/>
                  <a:pt x="2290146" y="2231877"/>
                </a:cubicBezTo>
                <a:cubicBezTo>
                  <a:pt x="2273284" y="2238620"/>
                  <a:pt x="2269911" y="2245365"/>
                  <a:pt x="2246305" y="2272341"/>
                </a:cubicBezTo>
                <a:cubicBezTo>
                  <a:pt x="2239560" y="2285829"/>
                  <a:pt x="2229443" y="2285829"/>
                  <a:pt x="2222699" y="2295946"/>
                </a:cubicBezTo>
                <a:cubicBezTo>
                  <a:pt x="2212580" y="2306062"/>
                  <a:pt x="2226070" y="2289203"/>
                  <a:pt x="2219325" y="2295946"/>
                </a:cubicBezTo>
                <a:cubicBezTo>
                  <a:pt x="2215954" y="2292574"/>
                  <a:pt x="2229443" y="2282458"/>
                  <a:pt x="2232815" y="2279086"/>
                </a:cubicBezTo>
                <a:cubicBezTo>
                  <a:pt x="2226070" y="2275713"/>
                  <a:pt x="2215954" y="2292574"/>
                  <a:pt x="2209209" y="2295946"/>
                </a:cubicBezTo>
                <a:cubicBezTo>
                  <a:pt x="2219325" y="2282458"/>
                  <a:pt x="2202464" y="2299319"/>
                  <a:pt x="2205836" y="2292574"/>
                </a:cubicBezTo>
                <a:cubicBezTo>
                  <a:pt x="2192346" y="2306062"/>
                  <a:pt x="2192346" y="2309434"/>
                  <a:pt x="2182229" y="2312807"/>
                </a:cubicBezTo>
                <a:cubicBezTo>
                  <a:pt x="2175484" y="2319550"/>
                  <a:pt x="2175484" y="2319550"/>
                  <a:pt x="2175484" y="2322924"/>
                </a:cubicBezTo>
                <a:lnTo>
                  <a:pt x="2177838" y="2322041"/>
                </a:lnTo>
                <a:lnTo>
                  <a:pt x="2171689" y="2327139"/>
                </a:lnTo>
                <a:cubicBezTo>
                  <a:pt x="2162837" y="2332197"/>
                  <a:pt x="2151877" y="2338098"/>
                  <a:pt x="2141760" y="2346528"/>
                </a:cubicBezTo>
                <a:cubicBezTo>
                  <a:pt x="2148505" y="2333040"/>
                  <a:pt x="2175484" y="2319550"/>
                  <a:pt x="2188974" y="2299319"/>
                </a:cubicBezTo>
                <a:cubicBezTo>
                  <a:pt x="2202464" y="2292574"/>
                  <a:pt x="2199091" y="2285829"/>
                  <a:pt x="2212580" y="2275713"/>
                </a:cubicBezTo>
                <a:cubicBezTo>
                  <a:pt x="2212580" y="2279086"/>
                  <a:pt x="2205836" y="2285829"/>
                  <a:pt x="2202464" y="2292574"/>
                </a:cubicBezTo>
                <a:cubicBezTo>
                  <a:pt x="2212580" y="2285829"/>
                  <a:pt x="2222699" y="2272341"/>
                  <a:pt x="2232815" y="2262225"/>
                </a:cubicBezTo>
                <a:cubicBezTo>
                  <a:pt x="2222699" y="2268970"/>
                  <a:pt x="2212580" y="2275713"/>
                  <a:pt x="2199091" y="2282458"/>
                </a:cubicBezTo>
                <a:cubicBezTo>
                  <a:pt x="2192346" y="2289203"/>
                  <a:pt x="2199091" y="2289203"/>
                  <a:pt x="2192346" y="2292574"/>
                </a:cubicBezTo>
                <a:cubicBezTo>
                  <a:pt x="2192346" y="2292574"/>
                  <a:pt x="2192346" y="2292574"/>
                  <a:pt x="2188974" y="2292574"/>
                </a:cubicBezTo>
                <a:cubicBezTo>
                  <a:pt x="2178856" y="2299319"/>
                  <a:pt x="2185601" y="2302691"/>
                  <a:pt x="2172111" y="2309434"/>
                </a:cubicBezTo>
                <a:cubicBezTo>
                  <a:pt x="2178856" y="2299319"/>
                  <a:pt x="2168740" y="2309434"/>
                  <a:pt x="2168740" y="2306062"/>
                </a:cubicBezTo>
                <a:cubicBezTo>
                  <a:pt x="2155250" y="2316179"/>
                  <a:pt x="2165366" y="2309434"/>
                  <a:pt x="2161995" y="2316179"/>
                </a:cubicBezTo>
                <a:cubicBezTo>
                  <a:pt x="2145133" y="2333040"/>
                  <a:pt x="2131644" y="2339784"/>
                  <a:pt x="2118154" y="2353273"/>
                </a:cubicBezTo>
                <a:cubicBezTo>
                  <a:pt x="2114781" y="2356645"/>
                  <a:pt x="2118154" y="2356645"/>
                  <a:pt x="2118154" y="2356645"/>
                </a:cubicBezTo>
                <a:cubicBezTo>
                  <a:pt x="2121526" y="2353273"/>
                  <a:pt x="2124899" y="2349900"/>
                  <a:pt x="2128270" y="2346528"/>
                </a:cubicBezTo>
                <a:cubicBezTo>
                  <a:pt x="2131644" y="2343155"/>
                  <a:pt x="2138388" y="2339784"/>
                  <a:pt x="2141760" y="2336412"/>
                </a:cubicBezTo>
                <a:cubicBezTo>
                  <a:pt x="2138388" y="2339784"/>
                  <a:pt x="2135015" y="2343155"/>
                  <a:pt x="2128270" y="2349900"/>
                </a:cubicBezTo>
                <a:cubicBezTo>
                  <a:pt x="2124899" y="2353273"/>
                  <a:pt x="2124899" y="2356645"/>
                  <a:pt x="2131644" y="2353273"/>
                </a:cubicBezTo>
                <a:cubicBezTo>
                  <a:pt x="2124899" y="2360017"/>
                  <a:pt x="2124899" y="2360017"/>
                  <a:pt x="2118154" y="2370133"/>
                </a:cubicBezTo>
                <a:cubicBezTo>
                  <a:pt x="2114781" y="2370133"/>
                  <a:pt x="2118154" y="2366761"/>
                  <a:pt x="2114781" y="2366761"/>
                </a:cubicBezTo>
                <a:cubicBezTo>
                  <a:pt x="2111409" y="2370133"/>
                  <a:pt x="2111409" y="2370133"/>
                  <a:pt x="2111409" y="2373505"/>
                </a:cubicBezTo>
                <a:cubicBezTo>
                  <a:pt x="2114781" y="2376878"/>
                  <a:pt x="2114781" y="2373505"/>
                  <a:pt x="2124899" y="2373505"/>
                </a:cubicBezTo>
                <a:cubicBezTo>
                  <a:pt x="2118154" y="2373505"/>
                  <a:pt x="2118154" y="2380250"/>
                  <a:pt x="2111409" y="2383621"/>
                </a:cubicBezTo>
                <a:cubicBezTo>
                  <a:pt x="2104664" y="2390366"/>
                  <a:pt x="2101291" y="2400483"/>
                  <a:pt x="2091174" y="2410599"/>
                </a:cubicBezTo>
                <a:cubicBezTo>
                  <a:pt x="2084430" y="2420716"/>
                  <a:pt x="2070940" y="2430832"/>
                  <a:pt x="2054078" y="2444320"/>
                </a:cubicBezTo>
                <a:cubicBezTo>
                  <a:pt x="2047334" y="2457808"/>
                  <a:pt x="2020354" y="2478041"/>
                  <a:pt x="2010236" y="2491530"/>
                </a:cubicBezTo>
                <a:cubicBezTo>
                  <a:pt x="2003491" y="2498274"/>
                  <a:pt x="1986630" y="2505018"/>
                  <a:pt x="1993375" y="2508391"/>
                </a:cubicBezTo>
                <a:cubicBezTo>
                  <a:pt x="1986630" y="2508391"/>
                  <a:pt x="1983258" y="2511763"/>
                  <a:pt x="1979885" y="2511763"/>
                </a:cubicBezTo>
                <a:cubicBezTo>
                  <a:pt x="1973140" y="2518506"/>
                  <a:pt x="1993375" y="2508391"/>
                  <a:pt x="1983258" y="2515134"/>
                </a:cubicBezTo>
                <a:cubicBezTo>
                  <a:pt x="1973140" y="2521879"/>
                  <a:pt x="1983258" y="2511763"/>
                  <a:pt x="1976513" y="2515134"/>
                </a:cubicBezTo>
                <a:cubicBezTo>
                  <a:pt x="1973140" y="2518506"/>
                  <a:pt x="1973140" y="2521879"/>
                  <a:pt x="1969768" y="2528622"/>
                </a:cubicBezTo>
                <a:cubicBezTo>
                  <a:pt x="1959650" y="2531996"/>
                  <a:pt x="1946161" y="2542112"/>
                  <a:pt x="1932671" y="2548855"/>
                </a:cubicBezTo>
                <a:cubicBezTo>
                  <a:pt x="1919181" y="2558972"/>
                  <a:pt x="1902320" y="2565717"/>
                  <a:pt x="1895575" y="2572460"/>
                </a:cubicBezTo>
                <a:cubicBezTo>
                  <a:pt x="1892203" y="2572460"/>
                  <a:pt x="1888830" y="2575833"/>
                  <a:pt x="1885458" y="2572460"/>
                </a:cubicBezTo>
                <a:cubicBezTo>
                  <a:pt x="1861850" y="2589321"/>
                  <a:pt x="1838244" y="2599438"/>
                  <a:pt x="1814638" y="2609554"/>
                </a:cubicBezTo>
                <a:cubicBezTo>
                  <a:pt x="1804520" y="2612926"/>
                  <a:pt x="1791030" y="2616298"/>
                  <a:pt x="1780914" y="2619669"/>
                </a:cubicBezTo>
                <a:cubicBezTo>
                  <a:pt x="1774169" y="2623043"/>
                  <a:pt x="1767424" y="2626414"/>
                  <a:pt x="1760679" y="2626414"/>
                </a:cubicBezTo>
                <a:cubicBezTo>
                  <a:pt x="1753934" y="2629786"/>
                  <a:pt x="1750561" y="2633159"/>
                  <a:pt x="1743816" y="2633159"/>
                </a:cubicBezTo>
                <a:cubicBezTo>
                  <a:pt x="1733699" y="2633159"/>
                  <a:pt x="1726955" y="2636531"/>
                  <a:pt x="1710093" y="2643276"/>
                </a:cubicBezTo>
                <a:cubicBezTo>
                  <a:pt x="1710093" y="2643276"/>
                  <a:pt x="1703348" y="2643276"/>
                  <a:pt x="1703348" y="2639902"/>
                </a:cubicBezTo>
                <a:cubicBezTo>
                  <a:pt x="1689859" y="2646647"/>
                  <a:pt x="1676369" y="2650019"/>
                  <a:pt x="1659506" y="2653391"/>
                </a:cubicBezTo>
                <a:cubicBezTo>
                  <a:pt x="1646018" y="2656764"/>
                  <a:pt x="1632528" y="2660135"/>
                  <a:pt x="1615665" y="2663507"/>
                </a:cubicBezTo>
                <a:cubicBezTo>
                  <a:pt x="1615665" y="2663507"/>
                  <a:pt x="1615665" y="2663507"/>
                  <a:pt x="1615665" y="2660135"/>
                </a:cubicBezTo>
                <a:cubicBezTo>
                  <a:pt x="1595430" y="2670252"/>
                  <a:pt x="1595430" y="2663507"/>
                  <a:pt x="1578569" y="2670252"/>
                </a:cubicBezTo>
                <a:cubicBezTo>
                  <a:pt x="1575197" y="2670252"/>
                  <a:pt x="1561708" y="2673624"/>
                  <a:pt x="1551590" y="2673624"/>
                </a:cubicBezTo>
                <a:cubicBezTo>
                  <a:pt x="1554963" y="2673624"/>
                  <a:pt x="1548218" y="2673624"/>
                  <a:pt x="1548218" y="2670252"/>
                </a:cubicBezTo>
                <a:cubicBezTo>
                  <a:pt x="1538100" y="2673624"/>
                  <a:pt x="1544845" y="2673624"/>
                  <a:pt x="1534728" y="2676997"/>
                </a:cubicBezTo>
                <a:cubicBezTo>
                  <a:pt x="1521238" y="2676997"/>
                  <a:pt x="1507749" y="2676997"/>
                  <a:pt x="1490887" y="2676997"/>
                </a:cubicBezTo>
                <a:cubicBezTo>
                  <a:pt x="1474024" y="2676997"/>
                  <a:pt x="1453790" y="2680368"/>
                  <a:pt x="1436928" y="2683740"/>
                </a:cubicBezTo>
                <a:cubicBezTo>
                  <a:pt x="1426810" y="2680368"/>
                  <a:pt x="1409949" y="2676997"/>
                  <a:pt x="1393087" y="2676997"/>
                </a:cubicBezTo>
                <a:cubicBezTo>
                  <a:pt x="1393087" y="2676997"/>
                  <a:pt x="1393087" y="2673624"/>
                  <a:pt x="1396459" y="2670252"/>
                </a:cubicBezTo>
                <a:cubicBezTo>
                  <a:pt x="1389714" y="2670252"/>
                  <a:pt x="1382969" y="2670252"/>
                  <a:pt x="1372853" y="2670252"/>
                </a:cubicBezTo>
                <a:cubicBezTo>
                  <a:pt x="1366108" y="2670252"/>
                  <a:pt x="1355990" y="2670252"/>
                  <a:pt x="1345873" y="2670252"/>
                </a:cubicBezTo>
                <a:cubicBezTo>
                  <a:pt x="1329012" y="2673624"/>
                  <a:pt x="1312149" y="2673624"/>
                  <a:pt x="1302032" y="2670252"/>
                </a:cubicBezTo>
                <a:cubicBezTo>
                  <a:pt x="1325639" y="2670252"/>
                  <a:pt x="1352618" y="2670252"/>
                  <a:pt x="1376224" y="2666880"/>
                </a:cubicBezTo>
                <a:cubicBezTo>
                  <a:pt x="1399832" y="2663507"/>
                  <a:pt x="1426810" y="2660135"/>
                  <a:pt x="1443673" y="2656764"/>
                </a:cubicBezTo>
                <a:cubicBezTo>
                  <a:pt x="1507749" y="2639902"/>
                  <a:pt x="1578569" y="2629786"/>
                  <a:pt x="1642645" y="2606181"/>
                </a:cubicBezTo>
                <a:cubicBezTo>
                  <a:pt x="1703348" y="2596065"/>
                  <a:pt x="1760679" y="2572460"/>
                  <a:pt x="1818010" y="2538739"/>
                </a:cubicBezTo>
                <a:cubicBezTo>
                  <a:pt x="1814638" y="2535367"/>
                  <a:pt x="1801148" y="2542112"/>
                  <a:pt x="1797775" y="2538739"/>
                </a:cubicBezTo>
                <a:cubicBezTo>
                  <a:pt x="1834871" y="2521879"/>
                  <a:pt x="1851734" y="2515134"/>
                  <a:pt x="1885458" y="2494901"/>
                </a:cubicBezTo>
                <a:cubicBezTo>
                  <a:pt x="1885458" y="2491530"/>
                  <a:pt x="1882085" y="2494901"/>
                  <a:pt x="1875340" y="2494901"/>
                </a:cubicBezTo>
                <a:cubicBezTo>
                  <a:pt x="1871969" y="2505018"/>
                  <a:pt x="1844989" y="2508391"/>
                  <a:pt x="1844989" y="2511763"/>
                </a:cubicBezTo>
                <a:cubicBezTo>
                  <a:pt x="1831499" y="2515134"/>
                  <a:pt x="1814638" y="2521879"/>
                  <a:pt x="1801148" y="2528622"/>
                </a:cubicBezTo>
                <a:cubicBezTo>
                  <a:pt x="1784285" y="2535367"/>
                  <a:pt x="1770795" y="2542112"/>
                  <a:pt x="1753934" y="2545484"/>
                </a:cubicBezTo>
                <a:cubicBezTo>
                  <a:pt x="1750561" y="2545484"/>
                  <a:pt x="1760679" y="2545484"/>
                  <a:pt x="1750561" y="2552227"/>
                </a:cubicBezTo>
                <a:cubicBezTo>
                  <a:pt x="1750561" y="2548855"/>
                  <a:pt x="1743816" y="2548855"/>
                  <a:pt x="1737073" y="2552227"/>
                </a:cubicBezTo>
                <a:cubicBezTo>
                  <a:pt x="1730328" y="2555600"/>
                  <a:pt x="1720210" y="2558972"/>
                  <a:pt x="1716838" y="2562344"/>
                </a:cubicBezTo>
                <a:cubicBezTo>
                  <a:pt x="1726955" y="2552227"/>
                  <a:pt x="1686485" y="2569088"/>
                  <a:pt x="1672996" y="2572460"/>
                </a:cubicBezTo>
                <a:lnTo>
                  <a:pt x="1675448" y="2570315"/>
                </a:lnTo>
                <a:lnTo>
                  <a:pt x="1679741" y="2569088"/>
                </a:lnTo>
                <a:cubicBezTo>
                  <a:pt x="1679741" y="2569088"/>
                  <a:pt x="1678054" y="2569088"/>
                  <a:pt x="1676368" y="2569510"/>
                </a:cubicBezTo>
                <a:lnTo>
                  <a:pt x="1675448" y="2570315"/>
                </a:lnTo>
                <a:lnTo>
                  <a:pt x="1656134" y="2575833"/>
                </a:lnTo>
                <a:cubicBezTo>
                  <a:pt x="1652763" y="2579205"/>
                  <a:pt x="1656134" y="2572460"/>
                  <a:pt x="1652763" y="2572460"/>
                </a:cubicBezTo>
                <a:cubicBezTo>
                  <a:pt x="1639273" y="2579205"/>
                  <a:pt x="1625783" y="2579205"/>
                  <a:pt x="1615665" y="2582577"/>
                </a:cubicBezTo>
                <a:cubicBezTo>
                  <a:pt x="1602175" y="2582577"/>
                  <a:pt x="1592059" y="2585948"/>
                  <a:pt x="1578569" y="2592693"/>
                </a:cubicBezTo>
                <a:cubicBezTo>
                  <a:pt x="1578569" y="2589321"/>
                  <a:pt x="1571824" y="2589321"/>
                  <a:pt x="1571824" y="2585948"/>
                </a:cubicBezTo>
                <a:cubicBezTo>
                  <a:pt x="1565079" y="2589321"/>
                  <a:pt x="1554963" y="2592693"/>
                  <a:pt x="1554963" y="2589321"/>
                </a:cubicBezTo>
                <a:cubicBezTo>
                  <a:pt x="1551590" y="2589321"/>
                  <a:pt x="1544845" y="2592693"/>
                  <a:pt x="1551590" y="2592693"/>
                </a:cubicBezTo>
                <a:cubicBezTo>
                  <a:pt x="1551590" y="2596065"/>
                  <a:pt x="1544845" y="2592693"/>
                  <a:pt x="1538100" y="2596065"/>
                </a:cubicBezTo>
                <a:cubicBezTo>
                  <a:pt x="1531355" y="2592693"/>
                  <a:pt x="1538100" y="2592693"/>
                  <a:pt x="1531355" y="2592693"/>
                </a:cubicBezTo>
                <a:cubicBezTo>
                  <a:pt x="1521238" y="2596065"/>
                  <a:pt x="1501004" y="2596065"/>
                  <a:pt x="1501004" y="2602810"/>
                </a:cubicBezTo>
                <a:cubicBezTo>
                  <a:pt x="1494259" y="2596065"/>
                  <a:pt x="1484142" y="2599438"/>
                  <a:pt x="1467279" y="2602810"/>
                </a:cubicBezTo>
                <a:cubicBezTo>
                  <a:pt x="1470653" y="2599438"/>
                  <a:pt x="1484142" y="2599438"/>
                  <a:pt x="1490887" y="2596065"/>
                </a:cubicBezTo>
                <a:cubicBezTo>
                  <a:pt x="1494259" y="2592693"/>
                  <a:pt x="1480769" y="2592693"/>
                  <a:pt x="1474024" y="2592693"/>
                </a:cubicBezTo>
                <a:cubicBezTo>
                  <a:pt x="1477398" y="2589321"/>
                  <a:pt x="1480769" y="2589321"/>
                  <a:pt x="1487514" y="2589321"/>
                </a:cubicBezTo>
                <a:lnTo>
                  <a:pt x="1491729" y="2588478"/>
                </a:lnTo>
                <a:lnTo>
                  <a:pt x="1484142" y="2585948"/>
                </a:lnTo>
                <a:cubicBezTo>
                  <a:pt x="1474024" y="2585948"/>
                  <a:pt x="1477398" y="2589321"/>
                  <a:pt x="1463908" y="2592693"/>
                </a:cubicBezTo>
                <a:cubicBezTo>
                  <a:pt x="1457163" y="2592693"/>
                  <a:pt x="1470653" y="2592693"/>
                  <a:pt x="1467279" y="2596065"/>
                </a:cubicBezTo>
                <a:cubicBezTo>
                  <a:pt x="1457163" y="2592693"/>
                  <a:pt x="1453790" y="2592693"/>
                  <a:pt x="1443673" y="2592693"/>
                </a:cubicBezTo>
                <a:cubicBezTo>
                  <a:pt x="1450418" y="2589321"/>
                  <a:pt x="1453790" y="2589321"/>
                  <a:pt x="1453790" y="2585948"/>
                </a:cubicBezTo>
                <a:cubicBezTo>
                  <a:pt x="1453790" y="2585948"/>
                  <a:pt x="1450418" y="2585948"/>
                  <a:pt x="1450418" y="2585948"/>
                </a:cubicBezTo>
                <a:cubicBezTo>
                  <a:pt x="1440300" y="2589321"/>
                  <a:pt x="1436928" y="2585948"/>
                  <a:pt x="1423439" y="2589321"/>
                </a:cubicBezTo>
                <a:cubicBezTo>
                  <a:pt x="1430183" y="2585948"/>
                  <a:pt x="1430183" y="2582577"/>
                  <a:pt x="1413322" y="2585948"/>
                </a:cubicBezTo>
                <a:cubicBezTo>
                  <a:pt x="1406577" y="2585948"/>
                  <a:pt x="1430183" y="2582577"/>
                  <a:pt x="1433555" y="2582577"/>
                </a:cubicBezTo>
                <a:cubicBezTo>
                  <a:pt x="1416694" y="2582577"/>
                  <a:pt x="1406577" y="2582577"/>
                  <a:pt x="1386343" y="2585948"/>
                </a:cubicBezTo>
                <a:cubicBezTo>
                  <a:pt x="1386343" y="2582577"/>
                  <a:pt x="1379598" y="2582577"/>
                  <a:pt x="1393087" y="2579205"/>
                </a:cubicBezTo>
                <a:cubicBezTo>
                  <a:pt x="1376224" y="2579205"/>
                  <a:pt x="1362735" y="2582577"/>
                  <a:pt x="1359363" y="2589321"/>
                </a:cubicBezTo>
                <a:cubicBezTo>
                  <a:pt x="1349245" y="2589321"/>
                  <a:pt x="1335755" y="2585948"/>
                  <a:pt x="1332384" y="2592693"/>
                </a:cubicBezTo>
                <a:lnTo>
                  <a:pt x="1334169" y="2593288"/>
                </a:lnTo>
                <a:lnTo>
                  <a:pt x="1330698" y="2593537"/>
                </a:lnTo>
                <a:cubicBezTo>
                  <a:pt x="1327325" y="2591849"/>
                  <a:pt x="1323953" y="2589321"/>
                  <a:pt x="1318894" y="2589321"/>
                </a:cubicBezTo>
                <a:cubicBezTo>
                  <a:pt x="1315522" y="2589321"/>
                  <a:pt x="1308777" y="2592693"/>
                  <a:pt x="1315522" y="2592693"/>
                </a:cubicBezTo>
                <a:cubicBezTo>
                  <a:pt x="1312149" y="2592693"/>
                  <a:pt x="1302032" y="2589321"/>
                  <a:pt x="1312149" y="2589321"/>
                </a:cubicBezTo>
                <a:cubicBezTo>
                  <a:pt x="1305404" y="2585948"/>
                  <a:pt x="1288543" y="2592693"/>
                  <a:pt x="1291914" y="2585948"/>
                </a:cubicBezTo>
                <a:cubicBezTo>
                  <a:pt x="1285170" y="2585948"/>
                  <a:pt x="1288543" y="2589321"/>
                  <a:pt x="1285170" y="2592693"/>
                </a:cubicBezTo>
                <a:cubicBezTo>
                  <a:pt x="1278425" y="2592693"/>
                  <a:pt x="1258190" y="2589321"/>
                  <a:pt x="1251445" y="2589321"/>
                </a:cubicBezTo>
                <a:cubicBezTo>
                  <a:pt x="1254818" y="2585948"/>
                  <a:pt x="1264935" y="2589321"/>
                  <a:pt x="1275053" y="2589321"/>
                </a:cubicBezTo>
                <a:cubicBezTo>
                  <a:pt x="1275053" y="2585948"/>
                  <a:pt x="1271680" y="2585948"/>
                  <a:pt x="1268308" y="2585948"/>
                </a:cubicBezTo>
                <a:cubicBezTo>
                  <a:pt x="1275053" y="2582577"/>
                  <a:pt x="1278425" y="2585948"/>
                  <a:pt x="1278425" y="2585948"/>
                </a:cubicBezTo>
                <a:cubicBezTo>
                  <a:pt x="1288543" y="2585948"/>
                  <a:pt x="1285170" y="2585948"/>
                  <a:pt x="1288543" y="2582577"/>
                </a:cubicBezTo>
                <a:cubicBezTo>
                  <a:pt x="1237957" y="2585948"/>
                  <a:pt x="1160392" y="2572460"/>
                  <a:pt x="1109804" y="2569088"/>
                </a:cubicBezTo>
                <a:cubicBezTo>
                  <a:pt x="1116549" y="2562344"/>
                  <a:pt x="1062592" y="2558972"/>
                  <a:pt x="1055847" y="2558972"/>
                </a:cubicBezTo>
                <a:cubicBezTo>
                  <a:pt x="1052474" y="2558972"/>
                  <a:pt x="1052474" y="2555600"/>
                  <a:pt x="1049102" y="2555600"/>
                </a:cubicBezTo>
                <a:cubicBezTo>
                  <a:pt x="1042357" y="2558972"/>
                  <a:pt x="1038984" y="2552227"/>
                  <a:pt x="1028868" y="2552227"/>
                </a:cubicBezTo>
                <a:cubicBezTo>
                  <a:pt x="1018750" y="2548855"/>
                  <a:pt x="1038984" y="2555600"/>
                  <a:pt x="1035612" y="2548855"/>
                </a:cubicBezTo>
                <a:cubicBezTo>
                  <a:pt x="1025494" y="2545484"/>
                  <a:pt x="1022123" y="2552227"/>
                  <a:pt x="1012005" y="2545484"/>
                </a:cubicBezTo>
                <a:cubicBezTo>
                  <a:pt x="1012005" y="2545484"/>
                  <a:pt x="1015378" y="2545484"/>
                  <a:pt x="1018750" y="2545484"/>
                </a:cubicBezTo>
                <a:cubicBezTo>
                  <a:pt x="1008633" y="2542112"/>
                  <a:pt x="985027" y="2535367"/>
                  <a:pt x="985027" y="2542112"/>
                </a:cubicBezTo>
                <a:cubicBezTo>
                  <a:pt x="978282" y="2535367"/>
                  <a:pt x="981654" y="2531996"/>
                  <a:pt x="968164" y="2525251"/>
                </a:cubicBezTo>
                <a:cubicBezTo>
                  <a:pt x="958047" y="2521879"/>
                  <a:pt x="961419" y="2528622"/>
                  <a:pt x="951302" y="2525251"/>
                </a:cubicBezTo>
                <a:cubicBezTo>
                  <a:pt x="951302" y="2521879"/>
                  <a:pt x="934439" y="2515134"/>
                  <a:pt x="927695" y="2515134"/>
                </a:cubicBezTo>
                <a:cubicBezTo>
                  <a:pt x="924323" y="2505018"/>
                  <a:pt x="890599" y="2501646"/>
                  <a:pt x="880482" y="2494901"/>
                </a:cubicBezTo>
                <a:cubicBezTo>
                  <a:pt x="870364" y="2491530"/>
                  <a:pt x="856874" y="2488158"/>
                  <a:pt x="840013" y="2481413"/>
                </a:cubicBezTo>
                <a:cubicBezTo>
                  <a:pt x="826523" y="2474670"/>
                  <a:pt x="813033" y="2467925"/>
                  <a:pt x="809662" y="2467925"/>
                </a:cubicBezTo>
                <a:cubicBezTo>
                  <a:pt x="816407" y="2464553"/>
                  <a:pt x="819778" y="2467925"/>
                  <a:pt x="823151" y="2471297"/>
                </a:cubicBezTo>
                <a:cubicBezTo>
                  <a:pt x="826523" y="2472982"/>
                  <a:pt x="825681" y="2472140"/>
                  <a:pt x="825681" y="2471297"/>
                </a:cubicBezTo>
                <a:lnTo>
                  <a:pt x="833268" y="2471297"/>
                </a:lnTo>
                <a:lnTo>
                  <a:pt x="833268" y="2478041"/>
                </a:lnTo>
                <a:cubicBezTo>
                  <a:pt x="833268" y="2474670"/>
                  <a:pt x="836641" y="2478041"/>
                  <a:pt x="840013" y="2478041"/>
                </a:cubicBezTo>
                <a:cubicBezTo>
                  <a:pt x="846758" y="2481413"/>
                  <a:pt x="850129" y="2481413"/>
                  <a:pt x="856874" y="2484785"/>
                </a:cubicBezTo>
                <a:cubicBezTo>
                  <a:pt x="856874" y="2484785"/>
                  <a:pt x="860247" y="2484785"/>
                  <a:pt x="860247" y="2484785"/>
                </a:cubicBezTo>
                <a:cubicBezTo>
                  <a:pt x="860247" y="2481413"/>
                  <a:pt x="853503" y="2478041"/>
                  <a:pt x="843384" y="2474670"/>
                </a:cubicBezTo>
                <a:lnTo>
                  <a:pt x="833268" y="2471297"/>
                </a:lnTo>
                <a:lnTo>
                  <a:pt x="823151" y="2467925"/>
                </a:lnTo>
                <a:lnTo>
                  <a:pt x="815971" y="2463138"/>
                </a:lnTo>
                <a:lnTo>
                  <a:pt x="819778" y="2464553"/>
                </a:lnTo>
                <a:cubicBezTo>
                  <a:pt x="819778" y="2464553"/>
                  <a:pt x="819778" y="2464553"/>
                  <a:pt x="819778" y="2461180"/>
                </a:cubicBezTo>
                <a:cubicBezTo>
                  <a:pt x="813033" y="2457808"/>
                  <a:pt x="813033" y="2461180"/>
                  <a:pt x="806288" y="2457808"/>
                </a:cubicBezTo>
                <a:cubicBezTo>
                  <a:pt x="819778" y="2457808"/>
                  <a:pt x="799544" y="2451064"/>
                  <a:pt x="789427" y="2447692"/>
                </a:cubicBezTo>
                <a:cubicBezTo>
                  <a:pt x="789427" y="2444320"/>
                  <a:pt x="809662" y="2454437"/>
                  <a:pt x="819778" y="2457808"/>
                </a:cubicBezTo>
                <a:cubicBezTo>
                  <a:pt x="816407" y="2451064"/>
                  <a:pt x="816407" y="2454437"/>
                  <a:pt x="809662" y="2447692"/>
                </a:cubicBezTo>
                <a:cubicBezTo>
                  <a:pt x="813033" y="2451064"/>
                  <a:pt x="799544" y="2447692"/>
                  <a:pt x="786054" y="2444320"/>
                </a:cubicBezTo>
                <a:cubicBezTo>
                  <a:pt x="772564" y="2437575"/>
                  <a:pt x="759074" y="2430832"/>
                  <a:pt x="755703" y="2427459"/>
                </a:cubicBezTo>
                <a:cubicBezTo>
                  <a:pt x="735468" y="2420716"/>
                  <a:pt x="705117" y="2400483"/>
                  <a:pt x="691627" y="2397111"/>
                </a:cubicBezTo>
                <a:cubicBezTo>
                  <a:pt x="694999" y="2400483"/>
                  <a:pt x="698372" y="2403854"/>
                  <a:pt x="705117" y="2407227"/>
                </a:cubicBezTo>
                <a:cubicBezTo>
                  <a:pt x="708489" y="2410599"/>
                  <a:pt x="698372" y="2403854"/>
                  <a:pt x="694999" y="2403854"/>
                </a:cubicBezTo>
                <a:cubicBezTo>
                  <a:pt x="691627" y="2403854"/>
                  <a:pt x="698372" y="2407227"/>
                  <a:pt x="701744" y="2410599"/>
                </a:cubicBezTo>
                <a:cubicBezTo>
                  <a:pt x="705117" y="2407227"/>
                  <a:pt x="711862" y="2417342"/>
                  <a:pt x="711862" y="2413971"/>
                </a:cubicBezTo>
                <a:cubicBezTo>
                  <a:pt x="715234" y="2413971"/>
                  <a:pt x="715234" y="2417342"/>
                  <a:pt x="715234" y="2417342"/>
                </a:cubicBezTo>
                <a:cubicBezTo>
                  <a:pt x="715234" y="2417342"/>
                  <a:pt x="715234" y="2417342"/>
                  <a:pt x="701744" y="2413971"/>
                </a:cubicBezTo>
                <a:cubicBezTo>
                  <a:pt x="701744" y="2413971"/>
                  <a:pt x="718607" y="2420716"/>
                  <a:pt x="715234" y="2424087"/>
                </a:cubicBezTo>
                <a:cubicBezTo>
                  <a:pt x="701744" y="2413971"/>
                  <a:pt x="694999" y="2410599"/>
                  <a:pt x="688254" y="2407227"/>
                </a:cubicBezTo>
                <a:cubicBezTo>
                  <a:pt x="684882" y="2407227"/>
                  <a:pt x="684882" y="2403854"/>
                  <a:pt x="678138" y="2400483"/>
                </a:cubicBezTo>
                <a:cubicBezTo>
                  <a:pt x="674764" y="2400483"/>
                  <a:pt x="668021" y="2397111"/>
                  <a:pt x="661276" y="2393738"/>
                </a:cubicBezTo>
                <a:cubicBezTo>
                  <a:pt x="664648" y="2390366"/>
                  <a:pt x="671393" y="2393738"/>
                  <a:pt x="668021" y="2390366"/>
                </a:cubicBezTo>
                <a:cubicBezTo>
                  <a:pt x="678138" y="2393738"/>
                  <a:pt x="678138" y="2397111"/>
                  <a:pt x="684882" y="2397111"/>
                </a:cubicBezTo>
                <a:cubicBezTo>
                  <a:pt x="681509" y="2390366"/>
                  <a:pt x="681509" y="2390366"/>
                  <a:pt x="681509" y="2386994"/>
                </a:cubicBezTo>
                <a:cubicBezTo>
                  <a:pt x="678138" y="2386994"/>
                  <a:pt x="681509" y="2386994"/>
                  <a:pt x="681509" y="2390366"/>
                </a:cubicBezTo>
                <a:cubicBezTo>
                  <a:pt x="674764" y="2390366"/>
                  <a:pt x="661276" y="2373505"/>
                  <a:pt x="657903" y="2380250"/>
                </a:cubicBezTo>
                <a:cubicBezTo>
                  <a:pt x="654531" y="2373505"/>
                  <a:pt x="654531" y="2373505"/>
                  <a:pt x="647786" y="2370133"/>
                </a:cubicBezTo>
                <a:cubicBezTo>
                  <a:pt x="649472" y="2370133"/>
                  <a:pt x="646943" y="2367604"/>
                  <a:pt x="645257" y="2365918"/>
                </a:cubicBezTo>
                <a:lnTo>
                  <a:pt x="644193" y="2364678"/>
                </a:lnTo>
                <a:lnTo>
                  <a:pt x="647786" y="2366761"/>
                </a:lnTo>
                <a:cubicBezTo>
                  <a:pt x="645257" y="2365075"/>
                  <a:pt x="644203" y="2364443"/>
                  <a:pt x="643992" y="2364443"/>
                </a:cubicBezTo>
                <a:lnTo>
                  <a:pt x="644193" y="2364678"/>
                </a:lnTo>
                <a:lnTo>
                  <a:pt x="626708" y="2354537"/>
                </a:lnTo>
                <a:cubicBezTo>
                  <a:pt x="618277" y="2349900"/>
                  <a:pt x="609003" y="2344842"/>
                  <a:pt x="600572" y="2339784"/>
                </a:cubicBezTo>
                <a:cubicBezTo>
                  <a:pt x="617434" y="2346528"/>
                  <a:pt x="603944" y="2336412"/>
                  <a:pt x="587083" y="2322924"/>
                </a:cubicBezTo>
                <a:cubicBezTo>
                  <a:pt x="570221" y="2312807"/>
                  <a:pt x="546613" y="2295946"/>
                  <a:pt x="539868" y="2292574"/>
                </a:cubicBezTo>
                <a:cubicBezTo>
                  <a:pt x="533124" y="2285829"/>
                  <a:pt x="523007" y="2275713"/>
                  <a:pt x="509517" y="2268970"/>
                </a:cubicBezTo>
                <a:cubicBezTo>
                  <a:pt x="499401" y="2258853"/>
                  <a:pt x="485911" y="2248736"/>
                  <a:pt x="479166" y="2241992"/>
                </a:cubicBezTo>
                <a:cubicBezTo>
                  <a:pt x="479166" y="2238620"/>
                  <a:pt x="472421" y="2231877"/>
                  <a:pt x="465676" y="2225132"/>
                </a:cubicBezTo>
                <a:cubicBezTo>
                  <a:pt x="458932" y="2221760"/>
                  <a:pt x="475793" y="2238620"/>
                  <a:pt x="465676" y="2231877"/>
                </a:cubicBezTo>
                <a:cubicBezTo>
                  <a:pt x="465676" y="2228503"/>
                  <a:pt x="462303" y="2225132"/>
                  <a:pt x="455558" y="2218387"/>
                </a:cubicBezTo>
                <a:cubicBezTo>
                  <a:pt x="455558" y="2218387"/>
                  <a:pt x="458932" y="2218387"/>
                  <a:pt x="458932" y="2218387"/>
                </a:cubicBezTo>
                <a:cubicBezTo>
                  <a:pt x="448814" y="2215015"/>
                  <a:pt x="438697" y="2201527"/>
                  <a:pt x="435324" y="2194782"/>
                </a:cubicBezTo>
                <a:cubicBezTo>
                  <a:pt x="425207" y="2184666"/>
                  <a:pt x="415091" y="2174549"/>
                  <a:pt x="404973" y="2164433"/>
                </a:cubicBezTo>
                <a:cubicBezTo>
                  <a:pt x="398228" y="2154318"/>
                  <a:pt x="388111" y="2144201"/>
                  <a:pt x="381366" y="2137456"/>
                </a:cubicBezTo>
                <a:cubicBezTo>
                  <a:pt x="384738" y="2137456"/>
                  <a:pt x="374622" y="2120597"/>
                  <a:pt x="371248" y="2127340"/>
                </a:cubicBezTo>
                <a:cubicBezTo>
                  <a:pt x="367877" y="2120597"/>
                  <a:pt x="364503" y="2117223"/>
                  <a:pt x="371248" y="2117223"/>
                </a:cubicBezTo>
                <a:cubicBezTo>
                  <a:pt x="357759" y="2103735"/>
                  <a:pt x="354387" y="2096990"/>
                  <a:pt x="340897" y="2083502"/>
                </a:cubicBezTo>
                <a:cubicBezTo>
                  <a:pt x="340897" y="2086876"/>
                  <a:pt x="351014" y="2100364"/>
                  <a:pt x="357759" y="2103735"/>
                </a:cubicBezTo>
                <a:cubicBezTo>
                  <a:pt x="361132" y="2113852"/>
                  <a:pt x="344269" y="2090247"/>
                  <a:pt x="340897" y="2090247"/>
                </a:cubicBezTo>
                <a:cubicBezTo>
                  <a:pt x="340897" y="2090247"/>
                  <a:pt x="340897" y="2090247"/>
                  <a:pt x="340897" y="2086876"/>
                </a:cubicBezTo>
                <a:cubicBezTo>
                  <a:pt x="334152" y="2080131"/>
                  <a:pt x="330781" y="2073386"/>
                  <a:pt x="317291" y="2059898"/>
                </a:cubicBezTo>
                <a:lnTo>
                  <a:pt x="310239" y="2044034"/>
                </a:lnTo>
                <a:lnTo>
                  <a:pt x="310239" y="2044091"/>
                </a:lnTo>
                <a:lnTo>
                  <a:pt x="305868" y="2047373"/>
                </a:lnTo>
                <a:lnTo>
                  <a:pt x="311810" y="2059476"/>
                </a:lnTo>
                <a:cubicBezTo>
                  <a:pt x="317291" y="2067485"/>
                  <a:pt x="324036" y="2075073"/>
                  <a:pt x="330781" y="2080131"/>
                </a:cubicBezTo>
                <a:cubicBezTo>
                  <a:pt x="330781" y="2083502"/>
                  <a:pt x="327407" y="2080131"/>
                  <a:pt x="324036" y="2080131"/>
                </a:cubicBezTo>
                <a:cubicBezTo>
                  <a:pt x="324036" y="2083502"/>
                  <a:pt x="340897" y="2096990"/>
                  <a:pt x="337526" y="2096990"/>
                </a:cubicBezTo>
                <a:cubicBezTo>
                  <a:pt x="340897" y="2100364"/>
                  <a:pt x="340897" y="2100364"/>
                  <a:pt x="347642" y="2107107"/>
                </a:cubicBezTo>
                <a:cubicBezTo>
                  <a:pt x="344269" y="2107107"/>
                  <a:pt x="340897" y="2103735"/>
                  <a:pt x="340897" y="2103735"/>
                </a:cubicBezTo>
                <a:cubicBezTo>
                  <a:pt x="340897" y="2110480"/>
                  <a:pt x="347642" y="2113852"/>
                  <a:pt x="354387" y="2123968"/>
                </a:cubicBezTo>
                <a:cubicBezTo>
                  <a:pt x="351014" y="2120597"/>
                  <a:pt x="347642" y="2117223"/>
                  <a:pt x="344269" y="2117223"/>
                </a:cubicBezTo>
                <a:cubicBezTo>
                  <a:pt x="337526" y="2103735"/>
                  <a:pt x="324036" y="2090247"/>
                  <a:pt x="320663" y="2090247"/>
                </a:cubicBezTo>
                <a:cubicBezTo>
                  <a:pt x="317291" y="2083502"/>
                  <a:pt x="320663" y="2083502"/>
                  <a:pt x="317291" y="2076759"/>
                </a:cubicBezTo>
                <a:cubicBezTo>
                  <a:pt x="310546" y="2070014"/>
                  <a:pt x="310546" y="2073386"/>
                  <a:pt x="303801" y="2070014"/>
                </a:cubicBezTo>
                <a:cubicBezTo>
                  <a:pt x="300428" y="2063269"/>
                  <a:pt x="300428" y="2059898"/>
                  <a:pt x="293683" y="2049781"/>
                </a:cubicBezTo>
                <a:cubicBezTo>
                  <a:pt x="293683" y="2048095"/>
                  <a:pt x="294527" y="2049781"/>
                  <a:pt x="295791" y="2051467"/>
                </a:cubicBezTo>
                <a:lnTo>
                  <a:pt x="296242" y="2051632"/>
                </a:lnTo>
                <a:lnTo>
                  <a:pt x="293963" y="2040225"/>
                </a:lnTo>
                <a:lnTo>
                  <a:pt x="293683" y="2039665"/>
                </a:lnTo>
                <a:cubicBezTo>
                  <a:pt x="290311" y="2039665"/>
                  <a:pt x="297056" y="2049781"/>
                  <a:pt x="290311" y="2043038"/>
                </a:cubicBezTo>
                <a:lnTo>
                  <a:pt x="287998" y="2035582"/>
                </a:lnTo>
                <a:lnTo>
                  <a:pt x="286647" y="2040716"/>
                </a:lnTo>
                <a:cubicBezTo>
                  <a:pt x="283277" y="2030595"/>
                  <a:pt x="283277" y="2027220"/>
                  <a:pt x="279907" y="2020472"/>
                </a:cubicBezTo>
                <a:lnTo>
                  <a:pt x="282957" y="2022507"/>
                </a:lnTo>
                <a:lnTo>
                  <a:pt x="280453" y="2016664"/>
                </a:lnTo>
                <a:lnTo>
                  <a:pt x="276537" y="2013724"/>
                </a:lnTo>
                <a:lnTo>
                  <a:pt x="277044" y="2012910"/>
                </a:lnTo>
                <a:lnTo>
                  <a:pt x="276822" y="2012688"/>
                </a:lnTo>
                <a:cubicBezTo>
                  <a:pt x="270077" y="2012688"/>
                  <a:pt x="280193" y="2019433"/>
                  <a:pt x="276822" y="2019433"/>
                </a:cubicBezTo>
                <a:cubicBezTo>
                  <a:pt x="270077" y="2009317"/>
                  <a:pt x="270077" y="2002572"/>
                  <a:pt x="259959" y="1995827"/>
                </a:cubicBezTo>
                <a:cubicBezTo>
                  <a:pt x="259959" y="1999200"/>
                  <a:pt x="266704" y="2002572"/>
                  <a:pt x="270077" y="2009317"/>
                </a:cubicBezTo>
                <a:cubicBezTo>
                  <a:pt x="270077" y="2016060"/>
                  <a:pt x="263332" y="1999200"/>
                  <a:pt x="259959" y="1999200"/>
                </a:cubicBezTo>
                <a:cubicBezTo>
                  <a:pt x="259959" y="1992455"/>
                  <a:pt x="253215" y="1985712"/>
                  <a:pt x="246471" y="1975595"/>
                </a:cubicBezTo>
                <a:cubicBezTo>
                  <a:pt x="249842" y="1975595"/>
                  <a:pt x="253215" y="1985712"/>
                  <a:pt x="256587" y="1985712"/>
                </a:cubicBezTo>
                <a:cubicBezTo>
                  <a:pt x="263332" y="1992455"/>
                  <a:pt x="280193" y="2009317"/>
                  <a:pt x="273448" y="2005943"/>
                </a:cubicBezTo>
                <a:cubicBezTo>
                  <a:pt x="273448" y="2012688"/>
                  <a:pt x="276822" y="2012688"/>
                  <a:pt x="276822" y="2009317"/>
                </a:cubicBezTo>
                <a:cubicBezTo>
                  <a:pt x="280193" y="2009317"/>
                  <a:pt x="270077" y="1992455"/>
                  <a:pt x="266704" y="1992455"/>
                </a:cubicBezTo>
                <a:cubicBezTo>
                  <a:pt x="266704" y="1985712"/>
                  <a:pt x="273448" y="1999200"/>
                  <a:pt x="273448" y="1989084"/>
                </a:cubicBezTo>
                <a:cubicBezTo>
                  <a:pt x="266704" y="1985712"/>
                  <a:pt x="270077" y="1982339"/>
                  <a:pt x="266704" y="1978967"/>
                </a:cubicBezTo>
                <a:lnTo>
                  <a:pt x="263226" y="1972170"/>
                </a:lnTo>
                <a:lnTo>
                  <a:pt x="263332" y="1972222"/>
                </a:lnTo>
                <a:cubicBezTo>
                  <a:pt x="259959" y="1965479"/>
                  <a:pt x="256587" y="1962106"/>
                  <a:pt x="256587" y="1958734"/>
                </a:cubicBezTo>
                <a:cubicBezTo>
                  <a:pt x="249842" y="1958734"/>
                  <a:pt x="243097" y="1938501"/>
                  <a:pt x="236352" y="1928385"/>
                </a:cubicBezTo>
                <a:cubicBezTo>
                  <a:pt x="232981" y="1928385"/>
                  <a:pt x="243097" y="1938501"/>
                  <a:pt x="236352" y="1938501"/>
                </a:cubicBezTo>
                <a:cubicBezTo>
                  <a:pt x="239726" y="1948618"/>
                  <a:pt x="239726" y="1938501"/>
                  <a:pt x="243097" y="1948618"/>
                </a:cubicBezTo>
                <a:cubicBezTo>
                  <a:pt x="239726" y="1948618"/>
                  <a:pt x="246471" y="1955362"/>
                  <a:pt x="239726" y="1955362"/>
                </a:cubicBezTo>
                <a:cubicBezTo>
                  <a:pt x="239726" y="1955362"/>
                  <a:pt x="236352" y="1948618"/>
                  <a:pt x="236352" y="1951991"/>
                </a:cubicBezTo>
                <a:cubicBezTo>
                  <a:pt x="229608" y="1941874"/>
                  <a:pt x="226236" y="1931758"/>
                  <a:pt x="222863" y="1925013"/>
                </a:cubicBezTo>
                <a:cubicBezTo>
                  <a:pt x="219491" y="1914896"/>
                  <a:pt x="216118" y="1908153"/>
                  <a:pt x="216118" y="1898037"/>
                </a:cubicBezTo>
                <a:cubicBezTo>
                  <a:pt x="211060" y="1892978"/>
                  <a:pt x="204316" y="1881175"/>
                  <a:pt x="199256" y="1868951"/>
                </a:cubicBezTo>
                <a:lnTo>
                  <a:pt x="197632" y="1861337"/>
                </a:lnTo>
                <a:lnTo>
                  <a:pt x="209373" y="1881175"/>
                </a:lnTo>
                <a:cubicBezTo>
                  <a:pt x="216118" y="1894663"/>
                  <a:pt x="219491" y="1908153"/>
                  <a:pt x="226236" y="1918270"/>
                </a:cubicBezTo>
                <a:cubicBezTo>
                  <a:pt x="229608" y="1914896"/>
                  <a:pt x="222863" y="1904780"/>
                  <a:pt x="229608" y="1908153"/>
                </a:cubicBezTo>
                <a:cubicBezTo>
                  <a:pt x="226236" y="1901408"/>
                  <a:pt x="222863" y="1901408"/>
                  <a:pt x="222863" y="1904780"/>
                </a:cubicBezTo>
                <a:cubicBezTo>
                  <a:pt x="222863" y="1904780"/>
                  <a:pt x="222863" y="1904780"/>
                  <a:pt x="216118" y="1891292"/>
                </a:cubicBezTo>
                <a:lnTo>
                  <a:pt x="217867" y="1891292"/>
                </a:lnTo>
                <a:lnTo>
                  <a:pt x="218106" y="1888754"/>
                </a:lnTo>
                <a:lnTo>
                  <a:pt x="199256" y="1854199"/>
                </a:lnTo>
                <a:cubicBezTo>
                  <a:pt x="199256" y="1847454"/>
                  <a:pt x="195883" y="1840711"/>
                  <a:pt x="192512" y="1830594"/>
                </a:cubicBezTo>
                <a:cubicBezTo>
                  <a:pt x="189138" y="1823849"/>
                  <a:pt x="185767" y="1817105"/>
                  <a:pt x="185767" y="1806990"/>
                </a:cubicBezTo>
                <a:cubicBezTo>
                  <a:pt x="179022" y="1800245"/>
                  <a:pt x="179022" y="1806990"/>
                  <a:pt x="179022" y="1810361"/>
                </a:cubicBezTo>
                <a:cubicBezTo>
                  <a:pt x="175650" y="1803616"/>
                  <a:pt x="175650" y="1803616"/>
                  <a:pt x="172277" y="1800245"/>
                </a:cubicBezTo>
                <a:cubicBezTo>
                  <a:pt x="179022" y="1806990"/>
                  <a:pt x="175650" y="1796873"/>
                  <a:pt x="179022" y="1796873"/>
                </a:cubicBezTo>
                <a:cubicBezTo>
                  <a:pt x="172277" y="1790128"/>
                  <a:pt x="172277" y="1786757"/>
                  <a:pt x="168905" y="1769895"/>
                </a:cubicBezTo>
                <a:cubicBezTo>
                  <a:pt x="172277" y="1776640"/>
                  <a:pt x="168905" y="1759779"/>
                  <a:pt x="172277" y="1759779"/>
                </a:cubicBezTo>
                <a:cubicBezTo>
                  <a:pt x="165532" y="1742919"/>
                  <a:pt x="165532" y="1742919"/>
                  <a:pt x="158787" y="1726058"/>
                </a:cubicBezTo>
                <a:cubicBezTo>
                  <a:pt x="155416" y="1715941"/>
                  <a:pt x="155416" y="1726058"/>
                  <a:pt x="152042" y="1722686"/>
                </a:cubicBezTo>
                <a:cubicBezTo>
                  <a:pt x="152042" y="1715941"/>
                  <a:pt x="152042" y="1709198"/>
                  <a:pt x="152042" y="1709198"/>
                </a:cubicBezTo>
                <a:cubicBezTo>
                  <a:pt x="148671" y="1702453"/>
                  <a:pt x="152042" y="1709198"/>
                  <a:pt x="148671" y="1712569"/>
                </a:cubicBezTo>
                <a:cubicBezTo>
                  <a:pt x="141926" y="1695710"/>
                  <a:pt x="148671" y="1692336"/>
                  <a:pt x="141926" y="1678848"/>
                </a:cubicBezTo>
                <a:cubicBezTo>
                  <a:pt x="141926" y="1678848"/>
                  <a:pt x="145297" y="1682220"/>
                  <a:pt x="145297" y="1682220"/>
                </a:cubicBezTo>
                <a:cubicBezTo>
                  <a:pt x="141926" y="1672105"/>
                  <a:pt x="141926" y="1665360"/>
                  <a:pt x="138553" y="1645127"/>
                </a:cubicBezTo>
                <a:cubicBezTo>
                  <a:pt x="135181" y="1645127"/>
                  <a:pt x="138553" y="1648499"/>
                  <a:pt x="138553" y="1651872"/>
                </a:cubicBezTo>
                <a:cubicBezTo>
                  <a:pt x="135181" y="1648499"/>
                  <a:pt x="135181" y="1645127"/>
                  <a:pt x="131808" y="1635011"/>
                </a:cubicBezTo>
                <a:cubicBezTo>
                  <a:pt x="131808" y="1635011"/>
                  <a:pt x="135181" y="1635011"/>
                  <a:pt x="135181" y="1638384"/>
                </a:cubicBezTo>
                <a:cubicBezTo>
                  <a:pt x="135181" y="1631639"/>
                  <a:pt x="135181" y="1624894"/>
                  <a:pt x="131808" y="1618151"/>
                </a:cubicBezTo>
                <a:cubicBezTo>
                  <a:pt x="131808" y="1608034"/>
                  <a:pt x="131808" y="1601289"/>
                  <a:pt x="128436" y="1591173"/>
                </a:cubicBezTo>
                <a:cubicBezTo>
                  <a:pt x="128436" y="1581056"/>
                  <a:pt x="128436" y="1570941"/>
                  <a:pt x="125063" y="1560825"/>
                </a:cubicBezTo>
                <a:cubicBezTo>
                  <a:pt x="125063" y="1554080"/>
                  <a:pt x="121691" y="1543963"/>
                  <a:pt x="121691" y="1537220"/>
                </a:cubicBezTo>
                <a:cubicBezTo>
                  <a:pt x="125063" y="1530475"/>
                  <a:pt x="114946" y="1493383"/>
                  <a:pt x="118318" y="1493383"/>
                </a:cubicBezTo>
                <a:lnTo>
                  <a:pt x="115587" y="1436011"/>
                </a:lnTo>
                <a:lnTo>
                  <a:pt x="114767" y="1440111"/>
                </a:lnTo>
                <a:cubicBezTo>
                  <a:pt x="113083" y="1436737"/>
                  <a:pt x="113083" y="1430832"/>
                  <a:pt x="113925" y="1425772"/>
                </a:cubicBezTo>
                <a:lnTo>
                  <a:pt x="114987" y="1423431"/>
                </a:lnTo>
                <a:lnTo>
                  <a:pt x="114946" y="1422567"/>
                </a:lnTo>
                <a:lnTo>
                  <a:pt x="115107" y="1423167"/>
                </a:lnTo>
                <a:lnTo>
                  <a:pt x="118137" y="1416493"/>
                </a:lnTo>
                <a:lnTo>
                  <a:pt x="117978" y="1415059"/>
                </a:lnTo>
                <a:lnTo>
                  <a:pt x="115883" y="1410500"/>
                </a:lnTo>
                <a:lnTo>
                  <a:pt x="116690" y="1403447"/>
                </a:lnTo>
                <a:lnTo>
                  <a:pt x="116453" y="1401308"/>
                </a:lnTo>
                <a:lnTo>
                  <a:pt x="114945" y="1387723"/>
                </a:lnTo>
                <a:lnTo>
                  <a:pt x="117945" y="1386220"/>
                </a:lnTo>
                <a:lnTo>
                  <a:pt x="118137" y="1385836"/>
                </a:lnTo>
                <a:lnTo>
                  <a:pt x="118137" y="1379376"/>
                </a:lnTo>
                <a:cubicBezTo>
                  <a:pt x="118137" y="1369253"/>
                  <a:pt x="114767" y="1386124"/>
                  <a:pt x="114767" y="1376001"/>
                </a:cubicBezTo>
                <a:cubicBezTo>
                  <a:pt x="111397" y="1376001"/>
                  <a:pt x="118137" y="1376001"/>
                  <a:pt x="118137" y="1369253"/>
                </a:cubicBezTo>
                <a:lnTo>
                  <a:pt x="114657" y="1358026"/>
                </a:lnTo>
                <a:lnTo>
                  <a:pt x="111199" y="1371857"/>
                </a:lnTo>
                <a:cubicBezTo>
                  <a:pt x="111199" y="1365860"/>
                  <a:pt x="111199" y="1362861"/>
                  <a:pt x="107451" y="1362861"/>
                </a:cubicBezTo>
                <a:lnTo>
                  <a:pt x="114427" y="1357281"/>
                </a:lnTo>
                <a:lnTo>
                  <a:pt x="114347" y="1357021"/>
                </a:lnTo>
                <a:cubicBezTo>
                  <a:pt x="113925" y="1352383"/>
                  <a:pt x="114767" y="1347320"/>
                  <a:pt x="118137" y="1342260"/>
                </a:cubicBezTo>
                <a:cubicBezTo>
                  <a:pt x="118137" y="1352383"/>
                  <a:pt x="118137" y="1362505"/>
                  <a:pt x="118137" y="1365879"/>
                </a:cubicBezTo>
                <a:cubicBezTo>
                  <a:pt x="118137" y="1352383"/>
                  <a:pt x="128249" y="1332137"/>
                  <a:pt x="128249" y="1318641"/>
                </a:cubicBezTo>
                <a:cubicBezTo>
                  <a:pt x="124877" y="1322014"/>
                  <a:pt x="124877" y="1328764"/>
                  <a:pt x="121507" y="1332137"/>
                </a:cubicBezTo>
                <a:lnTo>
                  <a:pt x="120678" y="1321548"/>
                </a:lnTo>
                <a:lnTo>
                  <a:pt x="119944" y="1324380"/>
                </a:lnTo>
                <a:lnTo>
                  <a:pt x="119944" y="1312175"/>
                </a:lnTo>
                <a:lnTo>
                  <a:pt x="119823" y="1310627"/>
                </a:lnTo>
                <a:cubicBezTo>
                  <a:pt x="119823" y="1300926"/>
                  <a:pt x="119823" y="1289960"/>
                  <a:pt x="118137" y="1281525"/>
                </a:cubicBezTo>
                <a:cubicBezTo>
                  <a:pt x="118137" y="1281525"/>
                  <a:pt x="114767" y="1284899"/>
                  <a:pt x="114767" y="1284899"/>
                </a:cubicBezTo>
                <a:cubicBezTo>
                  <a:pt x="114767" y="1271402"/>
                  <a:pt x="114767" y="1268028"/>
                  <a:pt x="118137" y="1257906"/>
                </a:cubicBezTo>
                <a:cubicBezTo>
                  <a:pt x="114767" y="1257906"/>
                  <a:pt x="114767" y="1271402"/>
                  <a:pt x="111397" y="1271402"/>
                </a:cubicBezTo>
                <a:cubicBezTo>
                  <a:pt x="111397" y="1268028"/>
                  <a:pt x="113083" y="1262123"/>
                  <a:pt x="114347" y="1256218"/>
                </a:cubicBezTo>
                <a:lnTo>
                  <a:pt x="114419" y="1253558"/>
                </a:lnTo>
                <a:lnTo>
                  <a:pt x="114767" y="1254531"/>
                </a:lnTo>
                <a:lnTo>
                  <a:pt x="114448" y="1252512"/>
                </a:lnTo>
                <a:lnTo>
                  <a:pt x="114767" y="1241035"/>
                </a:lnTo>
                <a:cubicBezTo>
                  <a:pt x="113082" y="1242721"/>
                  <a:pt x="113082" y="1244408"/>
                  <a:pt x="113503" y="1246517"/>
                </a:cubicBezTo>
                <a:lnTo>
                  <a:pt x="114448" y="1252512"/>
                </a:lnTo>
                <a:lnTo>
                  <a:pt x="114419" y="1253558"/>
                </a:lnTo>
                <a:lnTo>
                  <a:pt x="110555" y="1242721"/>
                </a:lnTo>
                <a:cubicBezTo>
                  <a:pt x="110555" y="1239347"/>
                  <a:pt x="111397" y="1235973"/>
                  <a:pt x="111397" y="1230912"/>
                </a:cubicBezTo>
                <a:cubicBezTo>
                  <a:pt x="111397" y="1244408"/>
                  <a:pt x="114767" y="1234285"/>
                  <a:pt x="118137" y="1230912"/>
                </a:cubicBezTo>
                <a:cubicBezTo>
                  <a:pt x="121507" y="1220789"/>
                  <a:pt x="118137" y="1224164"/>
                  <a:pt x="118137" y="1214041"/>
                </a:cubicBezTo>
                <a:cubicBezTo>
                  <a:pt x="121507" y="1207292"/>
                  <a:pt x="124877" y="1190421"/>
                  <a:pt x="128249" y="1183673"/>
                </a:cubicBezTo>
                <a:cubicBezTo>
                  <a:pt x="124877" y="1197170"/>
                  <a:pt x="121507" y="1210666"/>
                  <a:pt x="121507" y="1224164"/>
                </a:cubicBezTo>
                <a:lnTo>
                  <a:pt x="121507" y="1227537"/>
                </a:lnTo>
                <a:lnTo>
                  <a:pt x="121507" y="1268028"/>
                </a:lnTo>
                <a:cubicBezTo>
                  <a:pt x="121507" y="1261279"/>
                  <a:pt x="124877" y="1244408"/>
                  <a:pt x="121507" y="1227537"/>
                </a:cubicBezTo>
                <a:cubicBezTo>
                  <a:pt x="124877" y="1227537"/>
                  <a:pt x="124877" y="1214041"/>
                  <a:pt x="128249" y="1217414"/>
                </a:cubicBezTo>
                <a:cubicBezTo>
                  <a:pt x="131619" y="1190421"/>
                  <a:pt x="134989" y="1170177"/>
                  <a:pt x="134989" y="1156679"/>
                </a:cubicBezTo>
                <a:cubicBezTo>
                  <a:pt x="134989" y="1153306"/>
                  <a:pt x="138359" y="1153306"/>
                  <a:pt x="138359" y="1153306"/>
                </a:cubicBezTo>
                <a:cubicBezTo>
                  <a:pt x="138359" y="1139808"/>
                  <a:pt x="145099" y="1129686"/>
                  <a:pt x="141729" y="1116190"/>
                </a:cubicBezTo>
                <a:cubicBezTo>
                  <a:pt x="138359" y="1112815"/>
                  <a:pt x="141729" y="1129686"/>
                  <a:pt x="138359" y="1126312"/>
                </a:cubicBezTo>
                <a:cubicBezTo>
                  <a:pt x="134989" y="1119563"/>
                  <a:pt x="138359" y="1116190"/>
                  <a:pt x="141729" y="1109442"/>
                </a:cubicBezTo>
                <a:cubicBezTo>
                  <a:pt x="141729" y="1099319"/>
                  <a:pt x="138359" y="1112815"/>
                  <a:pt x="134989" y="1109442"/>
                </a:cubicBezTo>
                <a:cubicBezTo>
                  <a:pt x="138359" y="1095944"/>
                  <a:pt x="141729" y="1092571"/>
                  <a:pt x="145099" y="1085821"/>
                </a:cubicBezTo>
                <a:cubicBezTo>
                  <a:pt x="151839" y="1048706"/>
                  <a:pt x="151839" y="1038583"/>
                  <a:pt x="138359" y="1055454"/>
                </a:cubicBezTo>
                <a:cubicBezTo>
                  <a:pt x="138359" y="1065577"/>
                  <a:pt x="138359" y="1068950"/>
                  <a:pt x="141729" y="1072325"/>
                </a:cubicBezTo>
                <a:cubicBezTo>
                  <a:pt x="145099" y="1068950"/>
                  <a:pt x="141729" y="1062202"/>
                  <a:pt x="145099" y="1058827"/>
                </a:cubicBezTo>
                <a:cubicBezTo>
                  <a:pt x="145099" y="1062202"/>
                  <a:pt x="145099" y="1065577"/>
                  <a:pt x="145099" y="1072325"/>
                </a:cubicBezTo>
                <a:cubicBezTo>
                  <a:pt x="141729" y="1072325"/>
                  <a:pt x="141729" y="1075698"/>
                  <a:pt x="138359" y="1085821"/>
                </a:cubicBezTo>
                <a:cubicBezTo>
                  <a:pt x="134989" y="1082448"/>
                  <a:pt x="138359" y="1075698"/>
                  <a:pt x="138359" y="1072325"/>
                </a:cubicBezTo>
                <a:cubicBezTo>
                  <a:pt x="138359" y="1072325"/>
                  <a:pt x="138359" y="1072325"/>
                  <a:pt x="138359" y="1068950"/>
                </a:cubicBezTo>
                <a:cubicBezTo>
                  <a:pt x="134989" y="1072325"/>
                  <a:pt x="131619" y="1089196"/>
                  <a:pt x="134989" y="1089196"/>
                </a:cubicBezTo>
                <a:cubicBezTo>
                  <a:pt x="131619" y="1092571"/>
                  <a:pt x="128249" y="1112815"/>
                  <a:pt x="131619" y="1109442"/>
                </a:cubicBezTo>
                <a:cubicBezTo>
                  <a:pt x="124877" y="1116190"/>
                  <a:pt x="121507" y="1126312"/>
                  <a:pt x="121507" y="1139808"/>
                </a:cubicBezTo>
                <a:cubicBezTo>
                  <a:pt x="121507" y="1139808"/>
                  <a:pt x="124877" y="1129686"/>
                  <a:pt x="128249" y="1133060"/>
                </a:cubicBezTo>
                <a:cubicBezTo>
                  <a:pt x="124877" y="1146556"/>
                  <a:pt x="121507" y="1160054"/>
                  <a:pt x="118137" y="1173550"/>
                </a:cubicBezTo>
                <a:lnTo>
                  <a:pt x="113909" y="1177232"/>
                </a:lnTo>
                <a:lnTo>
                  <a:pt x="111760" y="1193190"/>
                </a:lnTo>
                <a:cubicBezTo>
                  <a:pt x="109574" y="1200270"/>
                  <a:pt x="106950" y="1208598"/>
                  <a:pt x="106950" y="1216928"/>
                </a:cubicBezTo>
                <a:lnTo>
                  <a:pt x="106950" y="1223591"/>
                </a:lnTo>
                <a:cubicBezTo>
                  <a:pt x="103451" y="1226923"/>
                  <a:pt x="103451" y="1236919"/>
                  <a:pt x="99953" y="1233586"/>
                </a:cubicBezTo>
                <a:lnTo>
                  <a:pt x="113868" y="1177268"/>
                </a:lnTo>
                <a:lnTo>
                  <a:pt x="108449" y="1181985"/>
                </a:lnTo>
                <a:cubicBezTo>
                  <a:pt x="105499" y="1188735"/>
                  <a:pt x="102971" y="1198858"/>
                  <a:pt x="101287" y="1210666"/>
                </a:cubicBezTo>
                <a:cubicBezTo>
                  <a:pt x="101287" y="1217414"/>
                  <a:pt x="97917" y="1220789"/>
                  <a:pt x="97917" y="1227537"/>
                </a:cubicBezTo>
                <a:cubicBezTo>
                  <a:pt x="97917" y="1234285"/>
                  <a:pt x="97917" y="1241035"/>
                  <a:pt x="94546" y="1244408"/>
                </a:cubicBezTo>
                <a:cubicBezTo>
                  <a:pt x="94546" y="1257906"/>
                  <a:pt x="94546" y="1268028"/>
                  <a:pt x="91176" y="1274776"/>
                </a:cubicBezTo>
                <a:cubicBezTo>
                  <a:pt x="91176" y="1271402"/>
                  <a:pt x="91176" y="1261279"/>
                  <a:pt x="87806" y="1261279"/>
                </a:cubicBezTo>
                <a:lnTo>
                  <a:pt x="87806" y="1279275"/>
                </a:lnTo>
                <a:lnTo>
                  <a:pt x="84436" y="1268028"/>
                </a:lnTo>
                <a:cubicBezTo>
                  <a:pt x="81065" y="1281525"/>
                  <a:pt x="84436" y="1288273"/>
                  <a:pt x="77695" y="1278150"/>
                </a:cubicBezTo>
                <a:cubicBezTo>
                  <a:pt x="77695" y="1291647"/>
                  <a:pt x="81065" y="1288273"/>
                  <a:pt x="84436" y="1288273"/>
                </a:cubicBezTo>
                <a:lnTo>
                  <a:pt x="84436" y="1298395"/>
                </a:lnTo>
                <a:lnTo>
                  <a:pt x="84436" y="1311893"/>
                </a:lnTo>
                <a:cubicBezTo>
                  <a:pt x="81065" y="1322014"/>
                  <a:pt x="77695" y="1315266"/>
                  <a:pt x="74324" y="1322014"/>
                </a:cubicBezTo>
                <a:lnTo>
                  <a:pt x="73566" y="1317454"/>
                </a:lnTo>
                <a:lnTo>
                  <a:pt x="69969" y="1319381"/>
                </a:lnTo>
                <a:lnTo>
                  <a:pt x="72521" y="1311178"/>
                </a:lnTo>
                <a:lnTo>
                  <a:pt x="70954" y="1301770"/>
                </a:lnTo>
                <a:cubicBezTo>
                  <a:pt x="70954" y="1301770"/>
                  <a:pt x="70954" y="1301770"/>
                  <a:pt x="64214" y="1301770"/>
                </a:cubicBezTo>
                <a:cubicBezTo>
                  <a:pt x="64214" y="1295021"/>
                  <a:pt x="64214" y="1295021"/>
                  <a:pt x="64214" y="1288273"/>
                </a:cubicBezTo>
                <a:cubicBezTo>
                  <a:pt x="60844" y="1298395"/>
                  <a:pt x="57474" y="1288273"/>
                  <a:pt x="57474" y="1271402"/>
                </a:cubicBezTo>
                <a:cubicBezTo>
                  <a:pt x="60844" y="1271402"/>
                  <a:pt x="60844" y="1278150"/>
                  <a:pt x="60844" y="1278150"/>
                </a:cubicBezTo>
                <a:cubicBezTo>
                  <a:pt x="64214" y="1247783"/>
                  <a:pt x="67584" y="1220789"/>
                  <a:pt x="70954" y="1197170"/>
                </a:cubicBezTo>
                <a:cubicBezTo>
                  <a:pt x="74324" y="1183673"/>
                  <a:pt x="77695" y="1173550"/>
                  <a:pt x="81065" y="1163427"/>
                </a:cubicBezTo>
                <a:cubicBezTo>
                  <a:pt x="84436" y="1149931"/>
                  <a:pt x="87806" y="1139808"/>
                  <a:pt x="91176" y="1133060"/>
                </a:cubicBezTo>
                <a:cubicBezTo>
                  <a:pt x="91176" y="1122938"/>
                  <a:pt x="87806" y="1119563"/>
                  <a:pt x="91176" y="1106067"/>
                </a:cubicBezTo>
                <a:cubicBezTo>
                  <a:pt x="94546" y="1106067"/>
                  <a:pt x="94546" y="1102692"/>
                  <a:pt x="94546" y="1099319"/>
                </a:cubicBezTo>
                <a:cubicBezTo>
                  <a:pt x="97917" y="1099319"/>
                  <a:pt x="94546" y="1102692"/>
                  <a:pt x="94546" y="1106067"/>
                </a:cubicBezTo>
                <a:cubicBezTo>
                  <a:pt x="104657" y="1092571"/>
                  <a:pt x="104657" y="1082448"/>
                  <a:pt x="114767" y="1048706"/>
                </a:cubicBezTo>
                <a:cubicBezTo>
                  <a:pt x="111397" y="1048706"/>
                  <a:pt x="108027" y="1062202"/>
                  <a:pt x="108027" y="1058827"/>
                </a:cubicBezTo>
                <a:cubicBezTo>
                  <a:pt x="111397" y="1052079"/>
                  <a:pt x="111397" y="1052079"/>
                  <a:pt x="111397" y="1045331"/>
                </a:cubicBezTo>
                <a:cubicBezTo>
                  <a:pt x="114767" y="1041957"/>
                  <a:pt x="111397" y="1045331"/>
                  <a:pt x="114767" y="1045331"/>
                </a:cubicBezTo>
                <a:cubicBezTo>
                  <a:pt x="114767" y="1031834"/>
                  <a:pt x="121507" y="1028461"/>
                  <a:pt x="124877" y="1014963"/>
                </a:cubicBezTo>
                <a:cubicBezTo>
                  <a:pt x="128249" y="1001467"/>
                  <a:pt x="124877" y="1025086"/>
                  <a:pt x="128249" y="1014963"/>
                </a:cubicBezTo>
                <a:cubicBezTo>
                  <a:pt x="128249" y="1014963"/>
                  <a:pt x="124877" y="1028461"/>
                  <a:pt x="121507" y="1035209"/>
                </a:cubicBezTo>
                <a:cubicBezTo>
                  <a:pt x="128249" y="1035209"/>
                  <a:pt x="128249" y="1014963"/>
                  <a:pt x="134989" y="1008215"/>
                </a:cubicBezTo>
                <a:cubicBezTo>
                  <a:pt x="131619" y="1025086"/>
                  <a:pt x="138359" y="1001467"/>
                  <a:pt x="138359" y="1008215"/>
                </a:cubicBezTo>
                <a:cubicBezTo>
                  <a:pt x="145099" y="991344"/>
                  <a:pt x="141729" y="987969"/>
                  <a:pt x="148469" y="981221"/>
                </a:cubicBezTo>
                <a:cubicBezTo>
                  <a:pt x="150155" y="976161"/>
                  <a:pt x="150997" y="973630"/>
                  <a:pt x="150997" y="971942"/>
                </a:cubicBezTo>
                <a:lnTo>
                  <a:pt x="148663" y="968048"/>
                </a:lnTo>
                <a:lnTo>
                  <a:pt x="150575" y="960977"/>
                </a:lnTo>
                <a:cubicBezTo>
                  <a:pt x="156052" y="952542"/>
                  <a:pt x="163635" y="942419"/>
                  <a:pt x="168690" y="930609"/>
                </a:cubicBezTo>
                <a:cubicBezTo>
                  <a:pt x="172061" y="944105"/>
                  <a:pt x="151839" y="967725"/>
                  <a:pt x="148469" y="994719"/>
                </a:cubicBezTo>
                <a:cubicBezTo>
                  <a:pt x="145099" y="1001467"/>
                  <a:pt x="145099" y="1005684"/>
                  <a:pt x="145099" y="1010324"/>
                </a:cubicBezTo>
                <a:lnTo>
                  <a:pt x="141729" y="1028461"/>
                </a:lnTo>
                <a:lnTo>
                  <a:pt x="141729" y="1008215"/>
                </a:lnTo>
                <a:cubicBezTo>
                  <a:pt x="134989" y="1018338"/>
                  <a:pt x="134989" y="1035209"/>
                  <a:pt x="128249" y="1052079"/>
                </a:cubicBezTo>
                <a:cubicBezTo>
                  <a:pt x="131619" y="1045331"/>
                  <a:pt x="134989" y="1038583"/>
                  <a:pt x="138359" y="1035209"/>
                </a:cubicBezTo>
                <a:lnTo>
                  <a:pt x="141729" y="1028461"/>
                </a:lnTo>
                <a:lnTo>
                  <a:pt x="148469" y="1014963"/>
                </a:lnTo>
                <a:cubicBezTo>
                  <a:pt x="151839" y="1008215"/>
                  <a:pt x="148469" y="1011590"/>
                  <a:pt x="151839" y="1001467"/>
                </a:cubicBezTo>
                <a:cubicBezTo>
                  <a:pt x="151839" y="1001467"/>
                  <a:pt x="151839" y="1001467"/>
                  <a:pt x="155209" y="1001467"/>
                </a:cubicBezTo>
                <a:cubicBezTo>
                  <a:pt x="158579" y="987969"/>
                  <a:pt x="155209" y="991344"/>
                  <a:pt x="158579" y="977848"/>
                </a:cubicBezTo>
                <a:cubicBezTo>
                  <a:pt x="158579" y="991344"/>
                  <a:pt x="161950" y="977848"/>
                  <a:pt x="165320" y="977848"/>
                </a:cubicBezTo>
                <a:cubicBezTo>
                  <a:pt x="172061" y="960977"/>
                  <a:pt x="165320" y="971099"/>
                  <a:pt x="165320" y="967725"/>
                </a:cubicBezTo>
                <a:cubicBezTo>
                  <a:pt x="172061" y="944105"/>
                  <a:pt x="178801" y="930609"/>
                  <a:pt x="185542" y="910363"/>
                </a:cubicBezTo>
                <a:cubicBezTo>
                  <a:pt x="188912" y="906990"/>
                  <a:pt x="185542" y="910363"/>
                  <a:pt x="182172" y="906990"/>
                </a:cubicBezTo>
                <a:lnTo>
                  <a:pt x="177615" y="920677"/>
                </a:lnTo>
                <a:lnTo>
                  <a:pt x="178222" y="915531"/>
                </a:lnTo>
                <a:cubicBezTo>
                  <a:pt x="177959" y="915004"/>
                  <a:pt x="177116" y="916269"/>
                  <a:pt x="175431" y="920486"/>
                </a:cubicBezTo>
                <a:cubicBezTo>
                  <a:pt x="175431" y="910363"/>
                  <a:pt x="178801" y="906990"/>
                  <a:pt x="178801" y="893492"/>
                </a:cubicBezTo>
                <a:cubicBezTo>
                  <a:pt x="178801" y="893492"/>
                  <a:pt x="178801" y="900240"/>
                  <a:pt x="182172" y="900240"/>
                </a:cubicBezTo>
                <a:cubicBezTo>
                  <a:pt x="182172" y="893492"/>
                  <a:pt x="182172" y="893492"/>
                  <a:pt x="182172" y="890119"/>
                </a:cubicBezTo>
                <a:cubicBezTo>
                  <a:pt x="178801" y="886744"/>
                  <a:pt x="178801" y="890119"/>
                  <a:pt x="172061" y="896867"/>
                </a:cubicBezTo>
                <a:cubicBezTo>
                  <a:pt x="175431" y="893492"/>
                  <a:pt x="172061" y="886744"/>
                  <a:pt x="178801" y="883370"/>
                </a:cubicBezTo>
                <a:cubicBezTo>
                  <a:pt x="178801" y="859751"/>
                  <a:pt x="178801" y="836132"/>
                  <a:pt x="199022" y="799016"/>
                </a:cubicBezTo>
                <a:lnTo>
                  <a:pt x="201005" y="790083"/>
                </a:lnTo>
                <a:lnTo>
                  <a:pt x="195908" y="798931"/>
                </a:lnTo>
                <a:cubicBezTo>
                  <a:pt x="188912" y="812814"/>
                  <a:pt x="181915" y="823225"/>
                  <a:pt x="174918" y="837108"/>
                </a:cubicBezTo>
                <a:cubicBezTo>
                  <a:pt x="178416" y="826695"/>
                  <a:pt x="185413" y="816285"/>
                  <a:pt x="192409" y="802401"/>
                </a:cubicBezTo>
                <a:lnTo>
                  <a:pt x="201459" y="788038"/>
                </a:lnTo>
                <a:lnTo>
                  <a:pt x="205762" y="768647"/>
                </a:lnTo>
                <a:cubicBezTo>
                  <a:pt x="209132" y="755151"/>
                  <a:pt x="212502" y="745028"/>
                  <a:pt x="212502" y="734906"/>
                </a:cubicBezTo>
                <a:cubicBezTo>
                  <a:pt x="219244" y="724783"/>
                  <a:pt x="225984" y="711287"/>
                  <a:pt x="222614" y="711287"/>
                </a:cubicBezTo>
                <a:lnTo>
                  <a:pt x="228605" y="702289"/>
                </a:lnTo>
                <a:lnTo>
                  <a:pt x="228932" y="702429"/>
                </a:lnTo>
                <a:cubicBezTo>
                  <a:pt x="231038" y="700320"/>
                  <a:pt x="232724" y="697791"/>
                  <a:pt x="229354" y="701164"/>
                </a:cubicBezTo>
                <a:lnTo>
                  <a:pt x="228605" y="702289"/>
                </a:lnTo>
                <a:lnTo>
                  <a:pt x="225984" y="701164"/>
                </a:lnTo>
                <a:cubicBezTo>
                  <a:pt x="232724" y="687668"/>
                  <a:pt x="225984" y="704539"/>
                  <a:pt x="232724" y="694416"/>
                </a:cubicBezTo>
                <a:cubicBezTo>
                  <a:pt x="232724" y="691041"/>
                  <a:pt x="232724" y="687668"/>
                  <a:pt x="232724" y="684293"/>
                </a:cubicBezTo>
                <a:cubicBezTo>
                  <a:pt x="236094" y="674170"/>
                  <a:pt x="246205" y="657299"/>
                  <a:pt x="256316" y="643803"/>
                </a:cubicBezTo>
                <a:cubicBezTo>
                  <a:pt x="263056" y="630306"/>
                  <a:pt x="273167" y="616810"/>
                  <a:pt x="276537" y="606687"/>
                </a:cubicBezTo>
                <a:cubicBezTo>
                  <a:pt x="279907" y="603312"/>
                  <a:pt x="283277" y="599939"/>
                  <a:pt x="286647" y="599939"/>
                </a:cubicBezTo>
                <a:cubicBezTo>
                  <a:pt x="300129" y="572945"/>
                  <a:pt x="316979" y="552700"/>
                  <a:pt x="333830" y="535829"/>
                </a:cubicBezTo>
                <a:cubicBezTo>
                  <a:pt x="340570" y="525706"/>
                  <a:pt x="350682" y="515583"/>
                  <a:pt x="357422" y="505460"/>
                </a:cubicBezTo>
                <a:cubicBezTo>
                  <a:pt x="367532" y="495339"/>
                  <a:pt x="374272" y="485216"/>
                  <a:pt x="384384" y="475094"/>
                </a:cubicBezTo>
                <a:cubicBezTo>
                  <a:pt x="391124" y="471719"/>
                  <a:pt x="397864" y="464971"/>
                  <a:pt x="411344" y="451475"/>
                </a:cubicBezTo>
                <a:cubicBezTo>
                  <a:pt x="411344" y="451475"/>
                  <a:pt x="414715" y="451475"/>
                  <a:pt x="414715" y="451475"/>
                </a:cubicBezTo>
                <a:cubicBezTo>
                  <a:pt x="424825" y="437977"/>
                  <a:pt x="438307" y="427854"/>
                  <a:pt x="448417" y="421106"/>
                </a:cubicBezTo>
                <a:cubicBezTo>
                  <a:pt x="458527" y="410984"/>
                  <a:pt x="472009" y="400861"/>
                  <a:pt x="485489" y="387365"/>
                </a:cubicBezTo>
                <a:cubicBezTo>
                  <a:pt x="485489" y="387365"/>
                  <a:pt x="485489" y="387365"/>
                  <a:pt x="488859" y="390738"/>
                </a:cubicBezTo>
                <a:cubicBezTo>
                  <a:pt x="498970" y="373867"/>
                  <a:pt x="502340" y="380617"/>
                  <a:pt x="515821" y="363746"/>
                </a:cubicBezTo>
                <a:cubicBezTo>
                  <a:pt x="519192" y="363746"/>
                  <a:pt x="529302" y="356996"/>
                  <a:pt x="536042" y="350248"/>
                </a:cubicBezTo>
                <a:cubicBezTo>
                  <a:pt x="536042" y="353623"/>
                  <a:pt x="539412" y="346874"/>
                  <a:pt x="542782" y="350248"/>
                </a:cubicBezTo>
                <a:cubicBezTo>
                  <a:pt x="549522" y="343500"/>
                  <a:pt x="542782" y="343500"/>
                  <a:pt x="552892" y="336752"/>
                </a:cubicBezTo>
                <a:cubicBezTo>
                  <a:pt x="573114" y="326629"/>
                  <a:pt x="606817" y="309759"/>
                  <a:pt x="633777" y="286138"/>
                </a:cubicBezTo>
                <a:cubicBezTo>
                  <a:pt x="647259" y="286138"/>
                  <a:pt x="660739" y="279390"/>
                  <a:pt x="680960" y="269267"/>
                </a:cubicBezTo>
                <a:cubicBezTo>
                  <a:pt x="677590" y="272642"/>
                  <a:pt x="680960" y="276017"/>
                  <a:pt x="680960" y="279390"/>
                </a:cubicBezTo>
                <a:cubicBezTo>
                  <a:pt x="684330" y="276017"/>
                  <a:pt x="691072" y="272642"/>
                  <a:pt x="697812" y="269267"/>
                </a:cubicBezTo>
                <a:cubicBezTo>
                  <a:pt x="707922" y="265894"/>
                  <a:pt x="714662" y="259145"/>
                  <a:pt x="721402" y="255771"/>
                </a:cubicBezTo>
                <a:cubicBezTo>
                  <a:pt x="738254" y="245649"/>
                  <a:pt x="751735" y="235526"/>
                  <a:pt x="761845" y="235526"/>
                </a:cubicBezTo>
                <a:cubicBezTo>
                  <a:pt x="741624" y="245649"/>
                  <a:pt x="718032" y="259145"/>
                  <a:pt x="697812" y="272642"/>
                </a:cubicBezTo>
                <a:cubicBezTo>
                  <a:pt x="677590" y="286138"/>
                  <a:pt x="657369" y="299636"/>
                  <a:pt x="640517" y="313132"/>
                </a:cubicBezTo>
                <a:cubicBezTo>
                  <a:pt x="593335" y="360371"/>
                  <a:pt x="532672" y="400861"/>
                  <a:pt x="485489" y="451475"/>
                </a:cubicBezTo>
                <a:cubicBezTo>
                  <a:pt x="434937" y="488590"/>
                  <a:pt x="397864" y="539204"/>
                  <a:pt x="360792" y="596564"/>
                </a:cubicBezTo>
                <a:cubicBezTo>
                  <a:pt x="367532" y="599939"/>
                  <a:pt x="374272" y="583068"/>
                  <a:pt x="381012" y="589816"/>
                </a:cubicBezTo>
                <a:cubicBezTo>
                  <a:pt x="367532" y="603312"/>
                  <a:pt x="357422" y="616810"/>
                  <a:pt x="350682" y="626933"/>
                </a:cubicBezTo>
                <a:cubicBezTo>
                  <a:pt x="340570" y="640429"/>
                  <a:pt x="333830" y="653926"/>
                  <a:pt x="323719" y="670797"/>
                </a:cubicBezTo>
                <a:cubicBezTo>
                  <a:pt x="323719" y="670797"/>
                  <a:pt x="327089" y="667422"/>
                  <a:pt x="330460" y="664047"/>
                </a:cubicBezTo>
                <a:cubicBezTo>
                  <a:pt x="330460" y="653926"/>
                  <a:pt x="354052" y="637054"/>
                  <a:pt x="350682" y="633681"/>
                </a:cubicBezTo>
                <a:cubicBezTo>
                  <a:pt x="360792" y="623558"/>
                  <a:pt x="370902" y="610062"/>
                  <a:pt x="381012" y="596564"/>
                </a:cubicBezTo>
                <a:cubicBezTo>
                  <a:pt x="391124" y="583068"/>
                  <a:pt x="404604" y="569571"/>
                  <a:pt x="418085" y="559448"/>
                </a:cubicBezTo>
                <a:cubicBezTo>
                  <a:pt x="418085" y="556075"/>
                  <a:pt x="411344" y="562823"/>
                  <a:pt x="414715" y="552700"/>
                </a:cubicBezTo>
                <a:cubicBezTo>
                  <a:pt x="421455" y="559448"/>
                  <a:pt x="434937" y="535829"/>
                  <a:pt x="441677" y="525706"/>
                </a:cubicBezTo>
                <a:cubicBezTo>
                  <a:pt x="434937" y="542577"/>
                  <a:pt x="465267" y="505460"/>
                  <a:pt x="475379" y="498712"/>
                </a:cubicBezTo>
                <a:cubicBezTo>
                  <a:pt x="475379" y="498712"/>
                  <a:pt x="472009" y="502087"/>
                  <a:pt x="472009" y="505460"/>
                </a:cubicBezTo>
                <a:cubicBezTo>
                  <a:pt x="478749" y="498712"/>
                  <a:pt x="485489" y="491964"/>
                  <a:pt x="488859" y="485216"/>
                </a:cubicBezTo>
                <a:cubicBezTo>
                  <a:pt x="492229" y="481842"/>
                  <a:pt x="492229" y="485216"/>
                  <a:pt x="492229" y="485216"/>
                </a:cubicBezTo>
                <a:cubicBezTo>
                  <a:pt x="502340" y="475094"/>
                  <a:pt x="512450" y="468346"/>
                  <a:pt x="522562" y="461596"/>
                </a:cubicBezTo>
                <a:cubicBezTo>
                  <a:pt x="532672" y="454848"/>
                  <a:pt x="542782" y="444725"/>
                  <a:pt x="552892" y="434602"/>
                </a:cubicBezTo>
                <a:cubicBezTo>
                  <a:pt x="552892" y="437977"/>
                  <a:pt x="559634" y="431229"/>
                  <a:pt x="559634" y="434602"/>
                </a:cubicBezTo>
                <a:cubicBezTo>
                  <a:pt x="566374" y="431229"/>
                  <a:pt x="573114" y="424481"/>
                  <a:pt x="573114" y="424481"/>
                </a:cubicBezTo>
                <a:cubicBezTo>
                  <a:pt x="576484" y="424481"/>
                  <a:pt x="579854" y="417732"/>
                  <a:pt x="573114" y="421106"/>
                </a:cubicBezTo>
                <a:cubicBezTo>
                  <a:pt x="573114" y="417732"/>
                  <a:pt x="579854" y="421106"/>
                  <a:pt x="586595" y="410984"/>
                </a:cubicBezTo>
                <a:cubicBezTo>
                  <a:pt x="593335" y="410984"/>
                  <a:pt x="586595" y="414358"/>
                  <a:pt x="593335" y="414358"/>
                </a:cubicBezTo>
                <a:cubicBezTo>
                  <a:pt x="596705" y="404235"/>
                  <a:pt x="616927" y="394113"/>
                  <a:pt x="616927" y="387365"/>
                </a:cubicBezTo>
                <a:cubicBezTo>
                  <a:pt x="623667" y="390738"/>
                  <a:pt x="633777" y="380617"/>
                  <a:pt x="647259" y="373867"/>
                </a:cubicBezTo>
                <a:cubicBezTo>
                  <a:pt x="647259" y="377242"/>
                  <a:pt x="633777" y="383990"/>
                  <a:pt x="627037" y="390738"/>
                </a:cubicBezTo>
                <a:cubicBezTo>
                  <a:pt x="627037" y="394113"/>
                  <a:pt x="637147" y="387365"/>
                  <a:pt x="643889" y="383990"/>
                </a:cubicBezTo>
                <a:cubicBezTo>
                  <a:pt x="640517" y="390738"/>
                  <a:pt x="627037" y="394113"/>
                  <a:pt x="620297" y="404235"/>
                </a:cubicBezTo>
                <a:cubicBezTo>
                  <a:pt x="623667" y="400861"/>
                  <a:pt x="637147" y="390738"/>
                  <a:pt x="637147" y="394113"/>
                </a:cubicBezTo>
                <a:cubicBezTo>
                  <a:pt x="647259" y="390738"/>
                  <a:pt x="643889" y="387365"/>
                  <a:pt x="653999" y="380617"/>
                </a:cubicBezTo>
                <a:cubicBezTo>
                  <a:pt x="660739" y="373867"/>
                  <a:pt x="647259" y="383990"/>
                  <a:pt x="647259" y="380617"/>
                </a:cubicBezTo>
                <a:cubicBezTo>
                  <a:pt x="657369" y="377242"/>
                  <a:pt x="660739" y="373867"/>
                  <a:pt x="674220" y="370494"/>
                </a:cubicBezTo>
                <a:cubicBezTo>
                  <a:pt x="667480" y="373867"/>
                  <a:pt x="664109" y="377242"/>
                  <a:pt x="664109" y="380617"/>
                </a:cubicBezTo>
                <a:cubicBezTo>
                  <a:pt x="664109" y="380617"/>
                  <a:pt x="667480" y="380617"/>
                  <a:pt x="670850" y="380617"/>
                </a:cubicBezTo>
                <a:cubicBezTo>
                  <a:pt x="677590" y="370494"/>
                  <a:pt x="680960" y="373867"/>
                  <a:pt x="691072" y="363746"/>
                </a:cubicBezTo>
                <a:cubicBezTo>
                  <a:pt x="684330" y="370494"/>
                  <a:pt x="687702" y="370494"/>
                  <a:pt x="701182" y="363746"/>
                </a:cubicBezTo>
                <a:cubicBezTo>
                  <a:pt x="707922" y="360371"/>
                  <a:pt x="687702" y="370494"/>
                  <a:pt x="684330" y="373867"/>
                </a:cubicBezTo>
                <a:cubicBezTo>
                  <a:pt x="701182" y="367119"/>
                  <a:pt x="711292" y="360371"/>
                  <a:pt x="724772" y="350248"/>
                </a:cubicBezTo>
                <a:cubicBezTo>
                  <a:pt x="728144" y="353623"/>
                  <a:pt x="734884" y="350248"/>
                  <a:pt x="724772" y="356996"/>
                </a:cubicBezTo>
                <a:cubicBezTo>
                  <a:pt x="731514" y="353623"/>
                  <a:pt x="738254" y="350248"/>
                  <a:pt x="741624" y="343500"/>
                </a:cubicBezTo>
                <a:cubicBezTo>
                  <a:pt x="744994" y="340126"/>
                  <a:pt x="748364" y="336752"/>
                  <a:pt x="748364" y="333378"/>
                </a:cubicBezTo>
                <a:cubicBezTo>
                  <a:pt x="755105" y="330003"/>
                  <a:pt x="771957" y="323255"/>
                  <a:pt x="771957" y="319881"/>
                </a:cubicBezTo>
                <a:lnTo>
                  <a:pt x="767148" y="320281"/>
                </a:lnTo>
                <a:lnTo>
                  <a:pt x="772377" y="317350"/>
                </a:lnTo>
                <a:cubicBezTo>
                  <a:pt x="776169" y="317350"/>
                  <a:pt x="780381" y="318194"/>
                  <a:pt x="785437" y="316507"/>
                </a:cubicBezTo>
                <a:cubicBezTo>
                  <a:pt x="788807" y="313132"/>
                  <a:pt x="792177" y="306384"/>
                  <a:pt x="788807" y="313132"/>
                </a:cubicBezTo>
                <a:cubicBezTo>
                  <a:pt x="788807" y="306384"/>
                  <a:pt x="798917" y="306384"/>
                  <a:pt x="792177" y="313132"/>
                </a:cubicBezTo>
                <a:cubicBezTo>
                  <a:pt x="798917" y="313132"/>
                  <a:pt x="809027" y="299636"/>
                  <a:pt x="809027" y="306384"/>
                </a:cubicBezTo>
                <a:cubicBezTo>
                  <a:pt x="815769" y="303009"/>
                  <a:pt x="812397" y="299636"/>
                  <a:pt x="812397" y="299636"/>
                </a:cubicBezTo>
                <a:cubicBezTo>
                  <a:pt x="819139" y="296261"/>
                  <a:pt x="839360" y="286138"/>
                  <a:pt x="846100" y="282765"/>
                </a:cubicBezTo>
                <a:cubicBezTo>
                  <a:pt x="842730" y="289513"/>
                  <a:pt x="832619" y="289513"/>
                  <a:pt x="825879" y="292888"/>
                </a:cubicBezTo>
                <a:cubicBezTo>
                  <a:pt x="825879" y="296261"/>
                  <a:pt x="829249" y="296261"/>
                  <a:pt x="832619" y="292888"/>
                </a:cubicBezTo>
                <a:cubicBezTo>
                  <a:pt x="829249" y="299636"/>
                  <a:pt x="822509" y="299636"/>
                  <a:pt x="822509" y="299636"/>
                </a:cubicBezTo>
                <a:cubicBezTo>
                  <a:pt x="815769" y="303009"/>
                  <a:pt x="815769" y="303009"/>
                  <a:pt x="815769" y="306384"/>
                </a:cubicBezTo>
                <a:cubicBezTo>
                  <a:pt x="825879" y="299636"/>
                  <a:pt x="839360" y="292888"/>
                  <a:pt x="852840" y="286138"/>
                </a:cubicBezTo>
                <a:cubicBezTo>
                  <a:pt x="866322" y="282765"/>
                  <a:pt x="883172" y="276017"/>
                  <a:pt x="896652" y="269267"/>
                </a:cubicBezTo>
                <a:cubicBezTo>
                  <a:pt x="913504" y="262519"/>
                  <a:pt x="926985" y="259145"/>
                  <a:pt x="940465" y="252397"/>
                </a:cubicBezTo>
                <a:cubicBezTo>
                  <a:pt x="950577" y="249023"/>
                  <a:pt x="957317" y="245649"/>
                  <a:pt x="964057" y="242274"/>
                </a:cubicBezTo>
                <a:cubicBezTo>
                  <a:pt x="970797" y="242274"/>
                  <a:pt x="977537" y="238901"/>
                  <a:pt x="980907" y="235526"/>
                </a:cubicBezTo>
                <a:cubicBezTo>
                  <a:pt x="977537" y="245649"/>
                  <a:pt x="1028092" y="225403"/>
                  <a:pt x="1034832" y="222030"/>
                </a:cubicBezTo>
                <a:cubicBezTo>
                  <a:pt x="1038202" y="222030"/>
                  <a:pt x="1038202" y="222030"/>
                  <a:pt x="1044942" y="222030"/>
                </a:cubicBezTo>
                <a:cubicBezTo>
                  <a:pt x="1048312" y="215280"/>
                  <a:pt x="1055052" y="218655"/>
                  <a:pt x="1061792" y="215280"/>
                </a:cubicBezTo>
                <a:cubicBezTo>
                  <a:pt x="1071904" y="211907"/>
                  <a:pt x="1051682" y="218655"/>
                  <a:pt x="1058422" y="218655"/>
                </a:cubicBezTo>
                <a:cubicBezTo>
                  <a:pt x="1068532" y="222030"/>
                  <a:pt x="1068532" y="211907"/>
                  <a:pt x="1078644" y="211907"/>
                </a:cubicBezTo>
                <a:cubicBezTo>
                  <a:pt x="1078644" y="211907"/>
                  <a:pt x="1075274" y="215280"/>
                  <a:pt x="1075274" y="215280"/>
                </a:cubicBezTo>
                <a:cubicBezTo>
                  <a:pt x="1085384" y="215280"/>
                  <a:pt x="1108975" y="208532"/>
                  <a:pt x="1105605" y="205159"/>
                </a:cubicBezTo>
                <a:cubicBezTo>
                  <a:pt x="1115717" y="208532"/>
                  <a:pt x="1112345" y="211907"/>
                  <a:pt x="1129197" y="211907"/>
                </a:cubicBezTo>
                <a:cubicBezTo>
                  <a:pt x="1139307" y="208532"/>
                  <a:pt x="1132567" y="205159"/>
                  <a:pt x="1142677" y="205159"/>
                </a:cubicBezTo>
                <a:cubicBezTo>
                  <a:pt x="1146047" y="208532"/>
                  <a:pt x="1159529" y="205159"/>
                  <a:pt x="1169639" y="201784"/>
                </a:cubicBezTo>
                <a:cubicBezTo>
                  <a:pt x="1173009" y="205159"/>
                  <a:pt x="1183120" y="205159"/>
                  <a:pt x="1193230" y="201784"/>
                </a:cubicBezTo>
                <a:cubicBezTo>
                  <a:pt x="1203342" y="201784"/>
                  <a:pt x="1213452" y="198409"/>
                  <a:pt x="1220192" y="198409"/>
                </a:cubicBezTo>
                <a:cubicBezTo>
                  <a:pt x="1230302" y="195036"/>
                  <a:pt x="1243784" y="195036"/>
                  <a:pt x="1260635" y="191661"/>
                </a:cubicBezTo>
                <a:lnTo>
                  <a:pt x="1270745" y="191661"/>
                </a:lnTo>
                <a:cubicBezTo>
                  <a:pt x="1270745" y="195036"/>
                  <a:pt x="1257264" y="195036"/>
                  <a:pt x="1247154" y="195036"/>
                </a:cubicBezTo>
                <a:cubicBezTo>
                  <a:pt x="1243784" y="198409"/>
                  <a:pt x="1240413" y="198409"/>
                  <a:pt x="1240413" y="198409"/>
                </a:cubicBezTo>
                <a:cubicBezTo>
                  <a:pt x="1243784" y="201784"/>
                  <a:pt x="1253894" y="201784"/>
                  <a:pt x="1260635" y="201784"/>
                </a:cubicBezTo>
                <a:cubicBezTo>
                  <a:pt x="1265690" y="200097"/>
                  <a:pt x="1270745" y="199253"/>
                  <a:pt x="1274536" y="198410"/>
                </a:cubicBezTo>
                <a:lnTo>
                  <a:pt x="1275312" y="197995"/>
                </a:lnTo>
                <a:lnTo>
                  <a:pt x="1279908" y="196407"/>
                </a:lnTo>
                <a:lnTo>
                  <a:pt x="1279977" y="195505"/>
                </a:lnTo>
                <a:lnTo>
                  <a:pt x="1280855" y="195036"/>
                </a:lnTo>
                <a:cubicBezTo>
                  <a:pt x="1287597" y="195036"/>
                  <a:pt x="1301077" y="198409"/>
                  <a:pt x="1304447" y="195036"/>
                </a:cubicBezTo>
                <a:cubicBezTo>
                  <a:pt x="1314557" y="195036"/>
                  <a:pt x="1294337" y="198409"/>
                  <a:pt x="1287597" y="198409"/>
                </a:cubicBezTo>
                <a:cubicBezTo>
                  <a:pt x="1287597" y="198409"/>
                  <a:pt x="1287597" y="198409"/>
                  <a:pt x="1290967" y="201784"/>
                </a:cubicBezTo>
                <a:cubicBezTo>
                  <a:pt x="1297707" y="201784"/>
                  <a:pt x="1294337" y="198409"/>
                  <a:pt x="1301077" y="198409"/>
                </a:cubicBezTo>
                <a:cubicBezTo>
                  <a:pt x="1290967" y="205159"/>
                  <a:pt x="1311187" y="201784"/>
                  <a:pt x="1324668" y="198409"/>
                </a:cubicBezTo>
                <a:cubicBezTo>
                  <a:pt x="1324668" y="201784"/>
                  <a:pt x="1301077" y="201784"/>
                  <a:pt x="1294337" y="205159"/>
                </a:cubicBezTo>
                <a:cubicBezTo>
                  <a:pt x="1297707" y="205159"/>
                  <a:pt x="1297707" y="205159"/>
                  <a:pt x="1301077" y="208532"/>
                </a:cubicBezTo>
                <a:cubicBezTo>
                  <a:pt x="1301077" y="205159"/>
                  <a:pt x="1314557" y="201784"/>
                  <a:pt x="1328039" y="201784"/>
                </a:cubicBezTo>
                <a:cubicBezTo>
                  <a:pt x="1341519" y="201784"/>
                  <a:pt x="1355000" y="201784"/>
                  <a:pt x="1361740" y="201784"/>
                </a:cubicBezTo>
                <a:cubicBezTo>
                  <a:pt x="1365110" y="201784"/>
                  <a:pt x="1371852" y="201784"/>
                  <a:pt x="1378592" y="198409"/>
                </a:cubicBezTo>
                <a:cubicBezTo>
                  <a:pt x="1385332" y="198409"/>
                  <a:pt x="1392072" y="198409"/>
                  <a:pt x="1398812" y="198409"/>
                </a:cubicBezTo>
                <a:lnTo>
                  <a:pt x="1415664" y="198409"/>
                </a:lnTo>
                <a:cubicBezTo>
                  <a:pt x="1412293" y="195036"/>
                  <a:pt x="1422404" y="195036"/>
                  <a:pt x="1425774" y="195036"/>
                </a:cubicBezTo>
                <a:cubicBezTo>
                  <a:pt x="1429145" y="191661"/>
                  <a:pt x="1422404" y="191661"/>
                  <a:pt x="1419034" y="191661"/>
                </a:cubicBezTo>
                <a:cubicBezTo>
                  <a:pt x="1415664" y="195036"/>
                  <a:pt x="1405552" y="191661"/>
                  <a:pt x="1408923" y="195036"/>
                </a:cubicBezTo>
                <a:cubicBezTo>
                  <a:pt x="1402182" y="195036"/>
                  <a:pt x="1402182" y="191661"/>
                  <a:pt x="1402182" y="191661"/>
                </a:cubicBezTo>
                <a:cubicBezTo>
                  <a:pt x="1405552" y="191661"/>
                  <a:pt x="1408923" y="191661"/>
                  <a:pt x="1415664" y="191661"/>
                </a:cubicBezTo>
                <a:cubicBezTo>
                  <a:pt x="1412293" y="188288"/>
                  <a:pt x="1398812" y="191661"/>
                  <a:pt x="1398812" y="184913"/>
                </a:cubicBezTo>
                <a:close/>
                <a:moveTo>
                  <a:pt x="914573" y="184913"/>
                </a:moveTo>
                <a:cubicBezTo>
                  <a:pt x="911165" y="191910"/>
                  <a:pt x="894128" y="191910"/>
                  <a:pt x="880498" y="202406"/>
                </a:cubicBezTo>
                <a:cubicBezTo>
                  <a:pt x="877090" y="198907"/>
                  <a:pt x="880498" y="198907"/>
                  <a:pt x="880498" y="195409"/>
                </a:cubicBezTo>
                <a:cubicBezTo>
                  <a:pt x="887312" y="198907"/>
                  <a:pt x="904350" y="188413"/>
                  <a:pt x="914573" y="184913"/>
                </a:cubicBezTo>
                <a:close/>
                <a:moveTo>
                  <a:pt x="1891614" y="179916"/>
                </a:moveTo>
                <a:cubicBezTo>
                  <a:pt x="1894945" y="183248"/>
                  <a:pt x="1904940" y="186579"/>
                  <a:pt x="1911605" y="189911"/>
                </a:cubicBezTo>
                <a:cubicBezTo>
                  <a:pt x="1908273" y="189911"/>
                  <a:pt x="1891614" y="183248"/>
                  <a:pt x="1891614" y="179916"/>
                </a:cubicBezTo>
                <a:close/>
                <a:moveTo>
                  <a:pt x="1194442" y="179916"/>
                </a:moveTo>
                <a:cubicBezTo>
                  <a:pt x="1194442" y="182414"/>
                  <a:pt x="1179449" y="184913"/>
                  <a:pt x="1171952" y="184913"/>
                </a:cubicBezTo>
                <a:cubicBezTo>
                  <a:pt x="1175700" y="182414"/>
                  <a:pt x="1186945" y="182414"/>
                  <a:pt x="1194442" y="179916"/>
                </a:cubicBezTo>
                <a:close/>
                <a:moveTo>
                  <a:pt x="1284461" y="119786"/>
                </a:moveTo>
                <a:cubicBezTo>
                  <a:pt x="1286648" y="120255"/>
                  <a:pt x="1288396" y="121192"/>
                  <a:pt x="1291896" y="121192"/>
                </a:cubicBezTo>
                <a:cubicBezTo>
                  <a:pt x="1288396" y="124942"/>
                  <a:pt x="1274403" y="121192"/>
                  <a:pt x="1274403" y="121192"/>
                </a:cubicBezTo>
                <a:cubicBezTo>
                  <a:pt x="1279651" y="119319"/>
                  <a:pt x="1282275" y="119319"/>
                  <a:pt x="1284461" y="119786"/>
                </a:cubicBezTo>
                <a:close/>
                <a:moveTo>
                  <a:pt x="1590255" y="117446"/>
                </a:moveTo>
                <a:cubicBezTo>
                  <a:pt x="1593754" y="117446"/>
                  <a:pt x="1597253" y="117446"/>
                  <a:pt x="1604250" y="117446"/>
                </a:cubicBezTo>
                <a:cubicBezTo>
                  <a:pt x="1604250" y="117446"/>
                  <a:pt x="1600751" y="122443"/>
                  <a:pt x="1600751" y="122443"/>
                </a:cubicBezTo>
                <a:cubicBezTo>
                  <a:pt x="1593754" y="122443"/>
                  <a:pt x="1586757" y="117446"/>
                  <a:pt x="1590255" y="117446"/>
                </a:cubicBezTo>
                <a:close/>
                <a:moveTo>
                  <a:pt x="1669219" y="114946"/>
                </a:moveTo>
                <a:cubicBezTo>
                  <a:pt x="1669219" y="114946"/>
                  <a:pt x="1693271" y="118694"/>
                  <a:pt x="1696707" y="122443"/>
                </a:cubicBezTo>
                <a:cubicBezTo>
                  <a:pt x="1682963" y="118694"/>
                  <a:pt x="1679526" y="118694"/>
                  <a:pt x="1669219" y="114946"/>
                </a:cubicBezTo>
                <a:close/>
                <a:moveTo>
                  <a:pt x="1236921" y="114946"/>
                </a:moveTo>
                <a:cubicBezTo>
                  <a:pt x="1246917" y="114946"/>
                  <a:pt x="1263575" y="121609"/>
                  <a:pt x="1263575" y="114946"/>
                </a:cubicBezTo>
                <a:cubicBezTo>
                  <a:pt x="1276903" y="114946"/>
                  <a:pt x="1263575" y="118278"/>
                  <a:pt x="1266907" y="121609"/>
                </a:cubicBezTo>
                <a:cubicBezTo>
                  <a:pt x="1263575" y="114946"/>
                  <a:pt x="1236921" y="124942"/>
                  <a:pt x="1236921" y="114946"/>
                </a:cubicBezTo>
                <a:close/>
                <a:moveTo>
                  <a:pt x="1554273" y="104951"/>
                </a:moveTo>
                <a:cubicBezTo>
                  <a:pt x="1557771" y="102453"/>
                  <a:pt x="1564769" y="102453"/>
                  <a:pt x="1571766" y="104951"/>
                </a:cubicBezTo>
                <a:cubicBezTo>
                  <a:pt x="1571766" y="104951"/>
                  <a:pt x="1568267" y="104951"/>
                  <a:pt x="1568267" y="107451"/>
                </a:cubicBezTo>
                <a:cubicBezTo>
                  <a:pt x="1564769" y="104951"/>
                  <a:pt x="1561270" y="104951"/>
                  <a:pt x="1554273" y="104951"/>
                </a:cubicBezTo>
                <a:close/>
                <a:moveTo>
                  <a:pt x="1632136" y="100953"/>
                </a:moveTo>
                <a:cubicBezTo>
                  <a:pt x="1655925" y="104450"/>
                  <a:pt x="1676315" y="111447"/>
                  <a:pt x="1696706" y="114946"/>
                </a:cubicBezTo>
                <a:cubicBezTo>
                  <a:pt x="1683112" y="114946"/>
                  <a:pt x="1669519" y="111447"/>
                  <a:pt x="1652526" y="107950"/>
                </a:cubicBezTo>
                <a:cubicBezTo>
                  <a:pt x="1638933" y="104450"/>
                  <a:pt x="1625339" y="100953"/>
                  <a:pt x="1615144" y="104450"/>
                </a:cubicBezTo>
                <a:cubicBezTo>
                  <a:pt x="1611746" y="97454"/>
                  <a:pt x="1632136" y="104450"/>
                  <a:pt x="1632136" y="100953"/>
                </a:cubicBezTo>
                <a:close/>
                <a:moveTo>
                  <a:pt x="1393100" y="0"/>
                </a:moveTo>
                <a:cubicBezTo>
                  <a:pt x="1396848" y="0"/>
                  <a:pt x="1396848" y="3748"/>
                  <a:pt x="1396848" y="3748"/>
                </a:cubicBezTo>
                <a:cubicBezTo>
                  <a:pt x="1385603" y="7497"/>
                  <a:pt x="1385603" y="3748"/>
                  <a:pt x="1374358" y="3748"/>
                </a:cubicBezTo>
                <a:cubicBezTo>
                  <a:pt x="1374358" y="0"/>
                  <a:pt x="1381855" y="0"/>
                  <a:pt x="1393100" y="0"/>
                </a:cubicBezTo>
                <a:close/>
              </a:path>
            </a:pathLst>
          </a:custGeom>
          <a:ln>
            <a:solidFill>
              <a:schemeClr val="accent2"/>
            </a:solidFill>
          </a:ln>
        </p:spPr>
      </p:pic>
      <p:cxnSp>
        <p:nvCxnSpPr>
          <p:cNvPr id="25" name="Straight Connector 31">
            <a:extLst>
              <a:ext uri="{FF2B5EF4-FFF2-40B4-BE49-F238E27FC236}">
                <a16:creationId xmlns:a16="http://schemas.microsoft.com/office/drawing/2014/main" id="{D82F5657-589F-694E-AEA5-53D554BDA2B2}"/>
              </a:ext>
            </a:extLst>
          </p:cNvPr>
          <p:cNvCxnSpPr>
            <a:cxnSpLocks/>
            <a:endCxn id="26" idx="2"/>
          </p:cNvCxnSpPr>
          <p:nvPr/>
        </p:nvCxnSpPr>
        <p:spPr>
          <a:xfrm>
            <a:off x="2307236" y="4563304"/>
            <a:ext cx="3711074" cy="0"/>
          </a:xfrm>
          <a:prstGeom prst="line">
            <a:avLst/>
          </a:prstGeom>
          <a:ln w="38100">
            <a:solidFill>
              <a:srgbClr val="9DC7CD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35">
            <a:extLst>
              <a:ext uri="{FF2B5EF4-FFF2-40B4-BE49-F238E27FC236}">
                <a16:creationId xmlns:a16="http://schemas.microsoft.com/office/drawing/2014/main" id="{F2B2A020-2B92-BC42-B421-1A207B6CB23F}"/>
              </a:ext>
            </a:extLst>
          </p:cNvPr>
          <p:cNvSpPr/>
          <p:nvPr/>
        </p:nvSpPr>
        <p:spPr>
          <a:xfrm>
            <a:off x="6018310" y="4485614"/>
            <a:ext cx="155380" cy="15538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896B08F-67B6-2249-8BF3-4378F9D84EB8}"/>
              </a:ext>
            </a:extLst>
          </p:cNvPr>
          <p:cNvSpPr txBox="1"/>
          <p:nvPr/>
        </p:nvSpPr>
        <p:spPr>
          <a:xfrm>
            <a:off x="4706475" y="4682947"/>
            <a:ext cx="2782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spc="200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2021г.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5470FF2-1426-D640-B003-01F51D3BBDEC}"/>
              </a:ext>
            </a:extLst>
          </p:cNvPr>
          <p:cNvSpPr txBox="1"/>
          <p:nvPr/>
        </p:nvSpPr>
        <p:spPr>
          <a:xfrm>
            <a:off x="4257193" y="5134870"/>
            <a:ext cx="3711074" cy="13726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3200" spc="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Поиск инвестиций</a:t>
            </a:r>
          </a:p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на переход на </a:t>
            </a:r>
            <a:r>
              <a:rPr lang="ru-RU" sz="2400" dirty="0" err="1">
                <a:solidFill>
                  <a:schemeClr val="accent3"/>
                </a:solidFill>
              </a:rPr>
              <a:t>круглогодичность</a:t>
            </a:r>
            <a:endParaRPr lang="ru-RU" sz="2400" dirty="0">
              <a:solidFill>
                <a:schemeClr val="accent3"/>
              </a:solidFill>
            </a:endParaRPr>
          </a:p>
          <a:p>
            <a:pPr>
              <a:lnSpc>
                <a:spcPct val="80000"/>
              </a:lnSpc>
            </a:pPr>
            <a:r>
              <a:rPr lang="ru-RU" dirty="0">
                <a:solidFill>
                  <a:schemeClr val="accent3"/>
                </a:solidFill>
              </a:rPr>
              <a:t>100 млн руб.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F71F9E3-264A-8544-BC4B-A21906969745}"/>
              </a:ext>
            </a:extLst>
          </p:cNvPr>
          <p:cNvSpPr txBox="1"/>
          <p:nvPr/>
        </p:nvSpPr>
        <p:spPr>
          <a:xfrm>
            <a:off x="279656" y="5143897"/>
            <a:ext cx="4048504" cy="12741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3200" spc="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100% заполняемость</a:t>
            </a:r>
          </a:p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16 групп по 30 человек</a:t>
            </a:r>
          </a:p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Самоокупаемость</a:t>
            </a:r>
          </a:p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Выручка 7 млн руб.</a:t>
            </a:r>
            <a:endParaRPr lang="en-US" sz="2400" dirty="0">
              <a:solidFill>
                <a:schemeClr val="accent3"/>
              </a:solidFill>
            </a:endParaRPr>
          </a:p>
        </p:txBody>
      </p:sp>
      <p:pic>
        <p:nvPicPr>
          <p:cNvPr id="31" name="Рисунок 30">
            <a:extLst>
              <a:ext uri="{FF2B5EF4-FFF2-40B4-BE49-F238E27FC236}">
                <a16:creationId xmlns:a16="http://schemas.microsoft.com/office/drawing/2014/main" id="{1C929FC2-AD07-BE40-BEC2-7C25D13DEFFD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742238" y="0"/>
            <a:ext cx="4449762" cy="6858000"/>
          </a:xfrm>
        </p:spPr>
      </p:pic>
    </p:spTree>
    <p:extLst>
      <p:ext uri="{BB962C8B-B14F-4D97-AF65-F5344CB8AC3E}">
        <p14:creationId xmlns:p14="http://schemas.microsoft.com/office/powerpoint/2010/main" val="418648300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Рисунок 29">
            <a:extLst>
              <a:ext uri="{FF2B5EF4-FFF2-40B4-BE49-F238E27FC236}">
                <a16:creationId xmlns:a16="http://schemas.microsoft.com/office/drawing/2014/main" id="{3B0FD85C-2076-F946-B103-A49B7449703B}"/>
              </a:ext>
            </a:extLst>
          </p:cNvPr>
          <p:cNvPicPr>
            <a:picLocks noGrp="1" noChangeAspect="1"/>
          </p:cNvPicPr>
          <p:nvPr>
            <p:ph type="pic" sz="quarter" idx="25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91" name="Group 90">
            <a:extLst>
              <a:ext uri="{FF2B5EF4-FFF2-40B4-BE49-F238E27FC236}">
                <a16:creationId xmlns:a16="http://schemas.microsoft.com/office/drawing/2014/main" id="{EDA1A16B-A012-4AC1-88FC-C500806415A8}"/>
              </a:ext>
            </a:extLst>
          </p:cNvPr>
          <p:cNvGrpSpPr/>
          <p:nvPr/>
        </p:nvGrpSpPr>
        <p:grpSpPr>
          <a:xfrm>
            <a:off x="4860253" y="831840"/>
            <a:ext cx="1748625" cy="577013"/>
            <a:chOff x="6373890" y="1698324"/>
            <a:chExt cx="1748625" cy="577013"/>
          </a:xfrm>
        </p:grpSpPr>
        <p:sp>
          <p:nvSpPr>
            <p:cNvPr id="92" name="Freeform 884">
              <a:extLst>
                <a:ext uri="{FF2B5EF4-FFF2-40B4-BE49-F238E27FC236}">
                  <a16:creationId xmlns:a16="http://schemas.microsoft.com/office/drawing/2014/main" id="{0D284435-175D-4167-A3D3-EDAA3EDF7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90" y="1698324"/>
              <a:ext cx="1748625" cy="577013"/>
            </a:xfrm>
            <a:custGeom>
              <a:avLst/>
              <a:gdLst>
                <a:gd name="T0" fmla="*/ 1520 w 1549"/>
                <a:gd name="T1" fmla="*/ 136 h 511"/>
                <a:gd name="T2" fmla="*/ 1547 w 1549"/>
                <a:gd name="T3" fmla="*/ 119 h 511"/>
                <a:gd name="T4" fmla="*/ 1456 w 1549"/>
                <a:gd name="T5" fmla="*/ 81 h 511"/>
                <a:gd name="T6" fmla="*/ 1465 w 1549"/>
                <a:gd name="T7" fmla="*/ 49 h 511"/>
                <a:gd name="T8" fmla="*/ 1396 w 1549"/>
                <a:gd name="T9" fmla="*/ 43 h 511"/>
                <a:gd name="T10" fmla="*/ 1360 w 1549"/>
                <a:gd name="T11" fmla="*/ 41 h 511"/>
                <a:gd name="T12" fmla="*/ 1134 w 1549"/>
                <a:gd name="T13" fmla="*/ 33 h 511"/>
                <a:gd name="T14" fmla="*/ 1025 w 1549"/>
                <a:gd name="T15" fmla="*/ 19 h 511"/>
                <a:gd name="T16" fmla="*/ 726 w 1549"/>
                <a:gd name="T17" fmla="*/ 4 h 511"/>
                <a:gd name="T18" fmla="*/ 498 w 1549"/>
                <a:gd name="T19" fmla="*/ 4 h 511"/>
                <a:gd name="T20" fmla="*/ 366 w 1549"/>
                <a:gd name="T21" fmla="*/ 30 h 511"/>
                <a:gd name="T22" fmla="*/ 432 w 1549"/>
                <a:gd name="T23" fmla="*/ 29 h 511"/>
                <a:gd name="T24" fmla="*/ 466 w 1549"/>
                <a:gd name="T25" fmla="*/ 35 h 511"/>
                <a:gd name="T26" fmla="*/ 423 w 1549"/>
                <a:gd name="T27" fmla="*/ 35 h 511"/>
                <a:gd name="T28" fmla="*/ 310 w 1549"/>
                <a:gd name="T29" fmla="*/ 46 h 511"/>
                <a:gd name="T30" fmla="*/ 188 w 1549"/>
                <a:gd name="T31" fmla="*/ 49 h 511"/>
                <a:gd name="T32" fmla="*/ 33 w 1549"/>
                <a:gd name="T33" fmla="*/ 64 h 511"/>
                <a:gd name="T34" fmla="*/ 7 w 1549"/>
                <a:gd name="T35" fmla="*/ 76 h 511"/>
                <a:gd name="T36" fmla="*/ 12 w 1549"/>
                <a:gd name="T37" fmla="*/ 91 h 511"/>
                <a:gd name="T38" fmla="*/ 1 w 1549"/>
                <a:gd name="T39" fmla="*/ 117 h 511"/>
                <a:gd name="T40" fmla="*/ 26 w 1549"/>
                <a:gd name="T41" fmla="*/ 124 h 511"/>
                <a:gd name="T42" fmla="*/ 33 w 1549"/>
                <a:gd name="T43" fmla="*/ 133 h 511"/>
                <a:gd name="T44" fmla="*/ 34 w 1549"/>
                <a:gd name="T45" fmla="*/ 141 h 511"/>
                <a:gd name="T46" fmla="*/ 109 w 1549"/>
                <a:gd name="T47" fmla="*/ 152 h 511"/>
                <a:gd name="T48" fmla="*/ 51 w 1549"/>
                <a:gd name="T49" fmla="*/ 184 h 511"/>
                <a:gd name="T50" fmla="*/ 44 w 1549"/>
                <a:gd name="T51" fmla="*/ 208 h 511"/>
                <a:gd name="T52" fmla="*/ 63 w 1549"/>
                <a:gd name="T53" fmla="*/ 227 h 511"/>
                <a:gd name="T54" fmla="*/ 69 w 1549"/>
                <a:gd name="T55" fmla="*/ 244 h 511"/>
                <a:gd name="T56" fmla="*/ 48 w 1549"/>
                <a:gd name="T57" fmla="*/ 267 h 511"/>
                <a:gd name="T58" fmla="*/ 159 w 1549"/>
                <a:gd name="T59" fmla="*/ 282 h 511"/>
                <a:gd name="T60" fmla="*/ 137 w 1549"/>
                <a:gd name="T61" fmla="*/ 310 h 511"/>
                <a:gd name="T62" fmla="*/ 156 w 1549"/>
                <a:gd name="T63" fmla="*/ 353 h 511"/>
                <a:gd name="T64" fmla="*/ 160 w 1549"/>
                <a:gd name="T65" fmla="*/ 384 h 511"/>
                <a:gd name="T66" fmla="*/ 179 w 1549"/>
                <a:gd name="T67" fmla="*/ 421 h 511"/>
                <a:gd name="T68" fmla="*/ 279 w 1549"/>
                <a:gd name="T69" fmla="*/ 432 h 511"/>
                <a:gd name="T70" fmla="*/ 337 w 1549"/>
                <a:gd name="T71" fmla="*/ 440 h 511"/>
                <a:gd name="T72" fmla="*/ 414 w 1549"/>
                <a:gd name="T73" fmla="*/ 449 h 511"/>
                <a:gd name="T74" fmla="*/ 472 w 1549"/>
                <a:gd name="T75" fmla="*/ 471 h 511"/>
                <a:gd name="T76" fmla="*/ 531 w 1549"/>
                <a:gd name="T77" fmla="*/ 473 h 511"/>
                <a:gd name="T78" fmla="*/ 625 w 1549"/>
                <a:gd name="T79" fmla="*/ 480 h 511"/>
                <a:gd name="T80" fmla="*/ 670 w 1549"/>
                <a:gd name="T81" fmla="*/ 484 h 511"/>
                <a:gd name="T82" fmla="*/ 758 w 1549"/>
                <a:gd name="T83" fmla="*/ 490 h 511"/>
                <a:gd name="T84" fmla="*/ 817 w 1549"/>
                <a:gd name="T85" fmla="*/ 499 h 511"/>
                <a:gd name="T86" fmla="*/ 837 w 1549"/>
                <a:gd name="T87" fmla="*/ 509 h 511"/>
                <a:gd name="T88" fmla="*/ 825 w 1549"/>
                <a:gd name="T89" fmla="*/ 487 h 511"/>
                <a:gd name="T90" fmla="*/ 844 w 1549"/>
                <a:gd name="T91" fmla="*/ 468 h 511"/>
                <a:gd name="T92" fmla="*/ 870 w 1549"/>
                <a:gd name="T93" fmla="*/ 464 h 511"/>
                <a:gd name="T94" fmla="*/ 953 w 1549"/>
                <a:gd name="T95" fmla="*/ 467 h 511"/>
                <a:gd name="T96" fmla="*/ 1030 w 1549"/>
                <a:gd name="T97" fmla="*/ 465 h 511"/>
                <a:gd name="T98" fmla="*/ 1149 w 1549"/>
                <a:gd name="T99" fmla="*/ 475 h 511"/>
                <a:gd name="T100" fmla="*/ 1258 w 1549"/>
                <a:gd name="T101" fmla="*/ 463 h 511"/>
                <a:gd name="T102" fmla="*/ 1329 w 1549"/>
                <a:gd name="T103" fmla="*/ 428 h 511"/>
                <a:gd name="T104" fmla="*/ 1380 w 1549"/>
                <a:gd name="T105" fmla="*/ 399 h 511"/>
                <a:gd name="T106" fmla="*/ 1396 w 1549"/>
                <a:gd name="T107" fmla="*/ 369 h 511"/>
                <a:gd name="T108" fmla="*/ 1396 w 1549"/>
                <a:gd name="T109" fmla="*/ 327 h 511"/>
                <a:gd name="T110" fmla="*/ 1467 w 1549"/>
                <a:gd name="T111" fmla="*/ 292 h 511"/>
                <a:gd name="T112" fmla="*/ 1481 w 1549"/>
                <a:gd name="T113" fmla="*/ 261 h 511"/>
                <a:gd name="T114" fmla="*/ 1470 w 1549"/>
                <a:gd name="T115" fmla="*/ 256 h 511"/>
                <a:gd name="T116" fmla="*/ 1490 w 1549"/>
                <a:gd name="T117" fmla="*/ 231 h 511"/>
                <a:gd name="T118" fmla="*/ 1484 w 1549"/>
                <a:gd name="T119" fmla="*/ 226 h 511"/>
                <a:gd name="T120" fmla="*/ 1456 w 1549"/>
                <a:gd name="T121" fmla="*/ 200 h 511"/>
                <a:gd name="T122" fmla="*/ 1530 w 1549"/>
                <a:gd name="T123" fmla="*/ 165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9" h="511">
                  <a:moveTo>
                    <a:pt x="1549" y="148"/>
                  </a:moveTo>
                  <a:cubicBezTo>
                    <a:pt x="1549" y="147"/>
                    <a:pt x="1547" y="147"/>
                    <a:pt x="1546" y="147"/>
                  </a:cubicBezTo>
                  <a:cubicBezTo>
                    <a:pt x="1541" y="147"/>
                    <a:pt x="1536" y="147"/>
                    <a:pt x="1530" y="147"/>
                  </a:cubicBezTo>
                  <a:cubicBezTo>
                    <a:pt x="1527" y="146"/>
                    <a:pt x="1523" y="147"/>
                    <a:pt x="1520" y="146"/>
                  </a:cubicBezTo>
                  <a:cubicBezTo>
                    <a:pt x="1518" y="145"/>
                    <a:pt x="1516" y="145"/>
                    <a:pt x="1514" y="145"/>
                  </a:cubicBezTo>
                  <a:cubicBezTo>
                    <a:pt x="1513" y="145"/>
                    <a:pt x="1513" y="145"/>
                    <a:pt x="1513" y="145"/>
                  </a:cubicBezTo>
                  <a:cubicBezTo>
                    <a:pt x="1512" y="145"/>
                    <a:pt x="1511" y="144"/>
                    <a:pt x="1510" y="144"/>
                  </a:cubicBezTo>
                  <a:cubicBezTo>
                    <a:pt x="1510" y="144"/>
                    <a:pt x="1510" y="144"/>
                    <a:pt x="1509" y="144"/>
                  </a:cubicBezTo>
                  <a:cubicBezTo>
                    <a:pt x="1507" y="144"/>
                    <a:pt x="1506" y="144"/>
                    <a:pt x="1504" y="144"/>
                  </a:cubicBezTo>
                  <a:cubicBezTo>
                    <a:pt x="1503" y="144"/>
                    <a:pt x="1501" y="144"/>
                    <a:pt x="1501" y="143"/>
                  </a:cubicBezTo>
                  <a:cubicBezTo>
                    <a:pt x="1501" y="142"/>
                    <a:pt x="1502" y="141"/>
                    <a:pt x="1503" y="141"/>
                  </a:cubicBezTo>
                  <a:cubicBezTo>
                    <a:pt x="1504" y="141"/>
                    <a:pt x="1504" y="140"/>
                    <a:pt x="1505" y="140"/>
                  </a:cubicBezTo>
                  <a:cubicBezTo>
                    <a:pt x="1507" y="141"/>
                    <a:pt x="1510" y="140"/>
                    <a:pt x="1512" y="141"/>
                  </a:cubicBezTo>
                  <a:cubicBezTo>
                    <a:pt x="1514" y="141"/>
                    <a:pt x="1517" y="141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20" y="140"/>
                    <a:pt x="1521" y="140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3" y="139"/>
                    <a:pt x="1525" y="139"/>
                    <a:pt x="1526" y="139"/>
                  </a:cubicBezTo>
                  <a:cubicBezTo>
                    <a:pt x="1526" y="138"/>
                    <a:pt x="1527" y="139"/>
                    <a:pt x="1527" y="138"/>
                  </a:cubicBezTo>
                  <a:cubicBezTo>
                    <a:pt x="1526" y="137"/>
                    <a:pt x="1526" y="138"/>
                    <a:pt x="1525" y="137"/>
                  </a:cubicBezTo>
                  <a:cubicBezTo>
                    <a:pt x="1524" y="137"/>
                    <a:pt x="1523" y="137"/>
                    <a:pt x="1523" y="136"/>
                  </a:cubicBezTo>
                  <a:cubicBezTo>
                    <a:pt x="1522" y="136"/>
                    <a:pt x="1520" y="137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1" y="136"/>
                    <a:pt x="1521" y="136"/>
                  </a:cubicBezTo>
                  <a:cubicBezTo>
                    <a:pt x="1522" y="136"/>
                    <a:pt x="1522" y="136"/>
                    <a:pt x="1523" y="136"/>
                  </a:cubicBezTo>
                  <a:cubicBezTo>
                    <a:pt x="1525" y="135"/>
                    <a:pt x="1527" y="134"/>
                    <a:pt x="1530" y="135"/>
                  </a:cubicBezTo>
                  <a:cubicBezTo>
                    <a:pt x="1531" y="135"/>
                    <a:pt x="1533" y="136"/>
                    <a:pt x="1534" y="135"/>
                  </a:cubicBezTo>
                  <a:cubicBezTo>
                    <a:pt x="1532" y="134"/>
                    <a:pt x="1531" y="134"/>
                    <a:pt x="1529" y="134"/>
                  </a:cubicBezTo>
                  <a:cubicBezTo>
                    <a:pt x="1527" y="134"/>
                    <a:pt x="1525" y="133"/>
                    <a:pt x="1523" y="133"/>
                  </a:cubicBezTo>
                  <a:cubicBezTo>
                    <a:pt x="1523" y="133"/>
                    <a:pt x="1522" y="133"/>
                    <a:pt x="1521" y="133"/>
                  </a:cubicBezTo>
                  <a:cubicBezTo>
                    <a:pt x="1521" y="133"/>
                    <a:pt x="1521" y="133"/>
                    <a:pt x="1521" y="133"/>
                  </a:cubicBezTo>
                  <a:cubicBezTo>
                    <a:pt x="1518" y="133"/>
                    <a:pt x="1514" y="134"/>
                    <a:pt x="1510" y="133"/>
                  </a:cubicBezTo>
                  <a:cubicBezTo>
                    <a:pt x="1509" y="133"/>
                    <a:pt x="1508" y="133"/>
                    <a:pt x="1508" y="131"/>
                  </a:cubicBezTo>
                  <a:cubicBezTo>
                    <a:pt x="1508" y="130"/>
                    <a:pt x="1509" y="130"/>
                    <a:pt x="1510" y="130"/>
                  </a:cubicBezTo>
                  <a:cubicBezTo>
                    <a:pt x="1512" y="129"/>
                    <a:pt x="1513" y="130"/>
                    <a:pt x="1515" y="130"/>
                  </a:cubicBezTo>
                  <a:cubicBezTo>
                    <a:pt x="1518" y="129"/>
                    <a:pt x="1521" y="128"/>
                    <a:pt x="1524" y="129"/>
                  </a:cubicBezTo>
                  <a:cubicBezTo>
                    <a:pt x="1525" y="129"/>
                    <a:pt x="1527" y="129"/>
                    <a:pt x="1528" y="129"/>
                  </a:cubicBezTo>
                  <a:cubicBezTo>
                    <a:pt x="1532" y="129"/>
                    <a:pt x="1536" y="129"/>
                    <a:pt x="1540" y="128"/>
                  </a:cubicBezTo>
                  <a:cubicBezTo>
                    <a:pt x="1541" y="128"/>
                    <a:pt x="1542" y="128"/>
                    <a:pt x="1543" y="127"/>
                  </a:cubicBezTo>
                  <a:cubicBezTo>
                    <a:pt x="1543" y="127"/>
                    <a:pt x="1543" y="127"/>
                    <a:pt x="1543" y="127"/>
                  </a:cubicBezTo>
                  <a:cubicBezTo>
                    <a:pt x="1544" y="127"/>
                    <a:pt x="1545" y="127"/>
                    <a:pt x="1546" y="126"/>
                  </a:cubicBezTo>
                  <a:cubicBezTo>
                    <a:pt x="1546" y="126"/>
                    <a:pt x="1546" y="126"/>
                    <a:pt x="1546" y="126"/>
                  </a:cubicBezTo>
                  <a:cubicBezTo>
                    <a:pt x="1548" y="126"/>
                    <a:pt x="1548" y="125"/>
                    <a:pt x="1548" y="124"/>
                  </a:cubicBezTo>
                  <a:cubicBezTo>
                    <a:pt x="1547" y="123"/>
                    <a:pt x="1547" y="121"/>
                    <a:pt x="1547" y="120"/>
                  </a:cubicBezTo>
                  <a:cubicBezTo>
                    <a:pt x="1547" y="120"/>
                    <a:pt x="1547" y="119"/>
                    <a:pt x="1547" y="119"/>
                  </a:cubicBezTo>
                  <a:cubicBezTo>
                    <a:pt x="1547" y="119"/>
                    <a:pt x="1547" y="119"/>
                    <a:pt x="1547" y="119"/>
                  </a:cubicBezTo>
                  <a:cubicBezTo>
                    <a:pt x="1547" y="118"/>
                    <a:pt x="1545" y="117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5"/>
                    <a:pt x="1544" y="115"/>
                    <a:pt x="1544" y="114"/>
                  </a:cubicBezTo>
                  <a:cubicBezTo>
                    <a:pt x="1544" y="110"/>
                    <a:pt x="1543" y="110"/>
                    <a:pt x="1540" y="109"/>
                  </a:cubicBezTo>
                  <a:cubicBezTo>
                    <a:pt x="1537" y="109"/>
                    <a:pt x="1534" y="109"/>
                    <a:pt x="1532" y="106"/>
                  </a:cubicBezTo>
                  <a:cubicBezTo>
                    <a:pt x="1532" y="106"/>
                    <a:pt x="1532" y="105"/>
                    <a:pt x="1531" y="105"/>
                  </a:cubicBezTo>
                  <a:cubicBezTo>
                    <a:pt x="1531" y="104"/>
                    <a:pt x="1531" y="102"/>
                    <a:pt x="1532" y="101"/>
                  </a:cubicBezTo>
                  <a:cubicBezTo>
                    <a:pt x="1532" y="101"/>
                    <a:pt x="1532" y="101"/>
                    <a:pt x="1532" y="101"/>
                  </a:cubicBezTo>
                  <a:cubicBezTo>
                    <a:pt x="1533" y="101"/>
                    <a:pt x="1534" y="101"/>
                    <a:pt x="1536" y="100"/>
                  </a:cubicBezTo>
                  <a:cubicBezTo>
                    <a:pt x="1538" y="100"/>
                    <a:pt x="1539" y="99"/>
                    <a:pt x="1539" y="97"/>
                  </a:cubicBezTo>
                  <a:cubicBezTo>
                    <a:pt x="1539" y="97"/>
                    <a:pt x="1539" y="97"/>
                    <a:pt x="1539" y="97"/>
                  </a:cubicBezTo>
                  <a:cubicBezTo>
                    <a:pt x="1540" y="96"/>
                    <a:pt x="1541" y="95"/>
                    <a:pt x="1542" y="94"/>
                  </a:cubicBezTo>
                  <a:cubicBezTo>
                    <a:pt x="1542" y="94"/>
                    <a:pt x="1542" y="93"/>
                    <a:pt x="1541" y="93"/>
                  </a:cubicBezTo>
                  <a:cubicBezTo>
                    <a:pt x="1541" y="93"/>
                    <a:pt x="1541" y="93"/>
                    <a:pt x="1541" y="93"/>
                  </a:cubicBezTo>
                  <a:cubicBezTo>
                    <a:pt x="1541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35" y="91"/>
                    <a:pt x="1530" y="90"/>
                    <a:pt x="1524" y="89"/>
                  </a:cubicBezTo>
                  <a:cubicBezTo>
                    <a:pt x="1517" y="87"/>
                    <a:pt x="1510" y="87"/>
                    <a:pt x="1503" y="86"/>
                  </a:cubicBezTo>
                  <a:cubicBezTo>
                    <a:pt x="1498" y="85"/>
                    <a:pt x="1493" y="85"/>
                    <a:pt x="1488" y="85"/>
                  </a:cubicBezTo>
                  <a:cubicBezTo>
                    <a:pt x="1480" y="84"/>
                    <a:pt x="1473" y="84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2" y="82"/>
                    <a:pt x="1459" y="82"/>
                    <a:pt x="1456" y="81"/>
                  </a:cubicBezTo>
                  <a:cubicBezTo>
                    <a:pt x="1456" y="81"/>
                    <a:pt x="1456" y="81"/>
                    <a:pt x="1456" y="81"/>
                  </a:cubicBezTo>
                  <a:cubicBezTo>
                    <a:pt x="1455" y="79"/>
                    <a:pt x="1457" y="78"/>
                    <a:pt x="1459" y="77"/>
                  </a:cubicBezTo>
                  <a:cubicBezTo>
                    <a:pt x="1462" y="77"/>
                    <a:pt x="1464" y="77"/>
                    <a:pt x="1467" y="76"/>
                  </a:cubicBezTo>
                  <a:cubicBezTo>
                    <a:pt x="1470" y="76"/>
                    <a:pt x="1473" y="76"/>
                    <a:pt x="1475" y="76"/>
                  </a:cubicBezTo>
                  <a:cubicBezTo>
                    <a:pt x="1478" y="76"/>
                    <a:pt x="1480" y="75"/>
                    <a:pt x="1481" y="73"/>
                  </a:cubicBezTo>
                  <a:cubicBezTo>
                    <a:pt x="1482" y="71"/>
                    <a:pt x="1484" y="71"/>
                    <a:pt x="1486" y="71"/>
                  </a:cubicBezTo>
                  <a:cubicBezTo>
                    <a:pt x="1486" y="71"/>
                    <a:pt x="1487" y="71"/>
                    <a:pt x="1487" y="71"/>
                  </a:cubicBezTo>
                  <a:cubicBezTo>
                    <a:pt x="1488" y="71"/>
                    <a:pt x="1489" y="71"/>
                    <a:pt x="1490" y="70"/>
                  </a:cubicBezTo>
                  <a:cubicBezTo>
                    <a:pt x="1491" y="70"/>
                    <a:pt x="1492" y="70"/>
                    <a:pt x="1492" y="68"/>
                  </a:cubicBezTo>
                  <a:cubicBezTo>
                    <a:pt x="1490" y="69"/>
                    <a:pt x="1487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4" y="67"/>
                    <a:pt x="1483" y="67"/>
                    <a:pt x="1482" y="68"/>
                  </a:cubicBezTo>
                  <a:cubicBezTo>
                    <a:pt x="1481" y="68"/>
                    <a:pt x="1479" y="69"/>
                    <a:pt x="1478" y="68"/>
                  </a:cubicBezTo>
                  <a:cubicBezTo>
                    <a:pt x="1475" y="66"/>
                    <a:pt x="1473" y="66"/>
                    <a:pt x="1470" y="66"/>
                  </a:cubicBezTo>
                  <a:cubicBezTo>
                    <a:pt x="1470" y="66"/>
                    <a:pt x="1469" y="66"/>
                    <a:pt x="1469" y="66"/>
                  </a:cubicBezTo>
                  <a:cubicBezTo>
                    <a:pt x="1468" y="64"/>
                    <a:pt x="1466" y="64"/>
                    <a:pt x="1465" y="64"/>
                  </a:cubicBezTo>
                  <a:cubicBezTo>
                    <a:pt x="1463" y="63"/>
                    <a:pt x="1463" y="63"/>
                    <a:pt x="1462" y="62"/>
                  </a:cubicBezTo>
                  <a:cubicBezTo>
                    <a:pt x="1462" y="61"/>
                    <a:pt x="1463" y="60"/>
                    <a:pt x="1464" y="60"/>
                  </a:cubicBezTo>
                  <a:cubicBezTo>
                    <a:pt x="1465" y="59"/>
                    <a:pt x="1463" y="59"/>
                    <a:pt x="1463" y="58"/>
                  </a:cubicBezTo>
                  <a:cubicBezTo>
                    <a:pt x="1464" y="57"/>
                    <a:pt x="1465" y="56"/>
                    <a:pt x="1467" y="56"/>
                  </a:cubicBezTo>
                  <a:cubicBezTo>
                    <a:pt x="1468" y="56"/>
                    <a:pt x="1468" y="54"/>
                    <a:pt x="1469" y="53"/>
                  </a:cubicBezTo>
                  <a:cubicBezTo>
                    <a:pt x="1471" y="52"/>
                    <a:pt x="1471" y="50"/>
                    <a:pt x="1469" y="49"/>
                  </a:cubicBezTo>
                  <a:cubicBezTo>
                    <a:pt x="1468" y="49"/>
                    <a:pt x="1468" y="49"/>
                    <a:pt x="1468" y="49"/>
                  </a:cubicBezTo>
                  <a:cubicBezTo>
                    <a:pt x="1467" y="48"/>
                    <a:pt x="1466" y="48"/>
                    <a:pt x="1465" y="49"/>
                  </a:cubicBezTo>
                  <a:cubicBezTo>
                    <a:pt x="1465" y="50"/>
                    <a:pt x="1465" y="50"/>
                    <a:pt x="1466" y="50"/>
                  </a:cubicBezTo>
                  <a:cubicBezTo>
                    <a:pt x="1466" y="50"/>
                    <a:pt x="1466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4" y="48"/>
                    <a:pt x="1463" y="48"/>
                    <a:pt x="1462" y="47"/>
                  </a:cubicBezTo>
                  <a:cubicBezTo>
                    <a:pt x="1461" y="47"/>
                    <a:pt x="1460" y="47"/>
                    <a:pt x="1460" y="48"/>
                  </a:cubicBezTo>
                  <a:cubicBezTo>
                    <a:pt x="1460" y="48"/>
                    <a:pt x="1459" y="48"/>
                    <a:pt x="1459" y="48"/>
                  </a:cubicBezTo>
                  <a:cubicBezTo>
                    <a:pt x="1459" y="48"/>
                    <a:pt x="1459" y="48"/>
                    <a:pt x="1459" y="48"/>
                  </a:cubicBezTo>
                  <a:cubicBezTo>
                    <a:pt x="1458" y="47"/>
                    <a:pt x="1457" y="47"/>
                    <a:pt x="1455" y="46"/>
                  </a:cubicBezTo>
                  <a:cubicBezTo>
                    <a:pt x="1455" y="46"/>
                    <a:pt x="1455" y="46"/>
                    <a:pt x="1455" y="46"/>
                  </a:cubicBezTo>
                  <a:cubicBezTo>
                    <a:pt x="1454" y="45"/>
                    <a:pt x="1453" y="46"/>
                    <a:pt x="1452" y="46"/>
                  </a:cubicBezTo>
                  <a:cubicBezTo>
                    <a:pt x="1452" y="45"/>
                    <a:pt x="1452" y="45"/>
                    <a:pt x="1452" y="45"/>
                  </a:cubicBezTo>
                  <a:cubicBezTo>
                    <a:pt x="1450" y="45"/>
                    <a:pt x="1448" y="46"/>
                    <a:pt x="1446" y="46"/>
                  </a:cubicBezTo>
                  <a:cubicBezTo>
                    <a:pt x="1446" y="46"/>
                    <a:pt x="1445" y="46"/>
                    <a:pt x="1445" y="46"/>
                  </a:cubicBezTo>
                  <a:cubicBezTo>
                    <a:pt x="1442" y="47"/>
                    <a:pt x="1440" y="46"/>
                    <a:pt x="1438" y="46"/>
                  </a:cubicBezTo>
                  <a:cubicBezTo>
                    <a:pt x="1438" y="46"/>
                    <a:pt x="1438" y="46"/>
                    <a:pt x="1438" y="46"/>
                  </a:cubicBezTo>
                  <a:cubicBezTo>
                    <a:pt x="1438" y="46"/>
                    <a:pt x="1438" y="45"/>
                    <a:pt x="1438" y="45"/>
                  </a:cubicBezTo>
                  <a:cubicBezTo>
                    <a:pt x="1436" y="45"/>
                    <a:pt x="1435" y="45"/>
                    <a:pt x="1433" y="45"/>
                  </a:cubicBezTo>
                  <a:cubicBezTo>
                    <a:pt x="1433" y="45"/>
                    <a:pt x="1433" y="45"/>
                    <a:pt x="1433" y="45"/>
                  </a:cubicBezTo>
                  <a:cubicBezTo>
                    <a:pt x="1430" y="46"/>
                    <a:pt x="1427" y="45"/>
                    <a:pt x="1424" y="46"/>
                  </a:cubicBezTo>
                  <a:cubicBezTo>
                    <a:pt x="1420" y="45"/>
                    <a:pt x="1416" y="44"/>
                    <a:pt x="1412" y="44"/>
                  </a:cubicBezTo>
                  <a:cubicBezTo>
                    <a:pt x="1412" y="44"/>
                    <a:pt x="1412" y="44"/>
                    <a:pt x="1412" y="44"/>
                  </a:cubicBezTo>
                  <a:cubicBezTo>
                    <a:pt x="1408" y="43"/>
                    <a:pt x="1405" y="43"/>
                    <a:pt x="1402" y="44"/>
                  </a:cubicBezTo>
                  <a:cubicBezTo>
                    <a:pt x="1400" y="45"/>
                    <a:pt x="1398" y="45"/>
                    <a:pt x="1396" y="43"/>
                  </a:cubicBezTo>
                  <a:cubicBezTo>
                    <a:pt x="1396" y="43"/>
                    <a:pt x="1394" y="42"/>
                    <a:pt x="1393" y="42"/>
                  </a:cubicBezTo>
                  <a:cubicBezTo>
                    <a:pt x="1391" y="44"/>
                    <a:pt x="1389" y="43"/>
                    <a:pt x="1387" y="43"/>
                  </a:cubicBezTo>
                  <a:cubicBezTo>
                    <a:pt x="1384" y="44"/>
                    <a:pt x="1381" y="43"/>
                    <a:pt x="1379" y="44"/>
                  </a:cubicBezTo>
                  <a:cubicBezTo>
                    <a:pt x="1379" y="44"/>
                    <a:pt x="1379" y="44"/>
                    <a:pt x="1379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6" y="43"/>
                    <a:pt x="1375" y="43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3" y="43"/>
                    <a:pt x="1373" y="43"/>
                    <a:pt x="1373" y="43"/>
                  </a:cubicBezTo>
                  <a:cubicBezTo>
                    <a:pt x="1373" y="43"/>
                    <a:pt x="1372" y="43"/>
                    <a:pt x="1372" y="43"/>
                  </a:cubicBezTo>
                  <a:cubicBezTo>
                    <a:pt x="1372" y="43"/>
                    <a:pt x="1372" y="43"/>
                    <a:pt x="1372" y="43"/>
                  </a:cubicBezTo>
                  <a:cubicBezTo>
                    <a:pt x="1372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0" y="41"/>
                    <a:pt x="1368" y="44"/>
                    <a:pt x="1367" y="42"/>
                  </a:cubicBezTo>
                  <a:cubicBezTo>
                    <a:pt x="1367" y="42"/>
                    <a:pt x="1367" y="42"/>
                    <a:pt x="1367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4" y="41"/>
                    <a:pt x="1363" y="41"/>
                    <a:pt x="1361" y="41"/>
                  </a:cubicBezTo>
                  <a:cubicBezTo>
                    <a:pt x="1361" y="41"/>
                    <a:pt x="1361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59" y="40"/>
                    <a:pt x="1357" y="41"/>
                    <a:pt x="1355" y="41"/>
                  </a:cubicBezTo>
                  <a:cubicBezTo>
                    <a:pt x="1355" y="41"/>
                    <a:pt x="1354" y="41"/>
                    <a:pt x="1354" y="41"/>
                  </a:cubicBezTo>
                  <a:cubicBezTo>
                    <a:pt x="1353" y="40"/>
                    <a:pt x="1352" y="40"/>
                    <a:pt x="1351" y="40"/>
                  </a:cubicBezTo>
                  <a:cubicBezTo>
                    <a:pt x="1349" y="40"/>
                    <a:pt x="1346" y="40"/>
                    <a:pt x="1343" y="42"/>
                  </a:cubicBezTo>
                  <a:cubicBezTo>
                    <a:pt x="1341" y="40"/>
                    <a:pt x="1337" y="40"/>
                    <a:pt x="1334" y="41"/>
                  </a:cubicBezTo>
                  <a:cubicBezTo>
                    <a:pt x="1333" y="40"/>
                    <a:pt x="1332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0" y="40"/>
                  </a:cubicBezTo>
                  <a:cubicBezTo>
                    <a:pt x="1329" y="39"/>
                    <a:pt x="1328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19" y="40"/>
                    <a:pt x="1312" y="39"/>
                    <a:pt x="1305" y="38"/>
                  </a:cubicBezTo>
                  <a:cubicBezTo>
                    <a:pt x="1298" y="38"/>
                    <a:pt x="1291" y="37"/>
                    <a:pt x="1284" y="37"/>
                  </a:cubicBezTo>
                  <a:cubicBezTo>
                    <a:pt x="1275" y="36"/>
                    <a:pt x="1267" y="36"/>
                    <a:pt x="1259" y="35"/>
                  </a:cubicBezTo>
                  <a:cubicBezTo>
                    <a:pt x="1254" y="35"/>
                    <a:pt x="1248" y="35"/>
                    <a:pt x="1243" y="35"/>
                  </a:cubicBezTo>
                  <a:cubicBezTo>
                    <a:pt x="1243" y="35"/>
                    <a:pt x="1243" y="35"/>
                    <a:pt x="1243" y="35"/>
                  </a:cubicBezTo>
                  <a:cubicBezTo>
                    <a:pt x="1241" y="36"/>
                    <a:pt x="1239" y="35"/>
                    <a:pt x="1237" y="35"/>
                  </a:cubicBezTo>
                  <a:cubicBezTo>
                    <a:pt x="1233" y="36"/>
                    <a:pt x="1229" y="35"/>
                    <a:pt x="1225" y="35"/>
                  </a:cubicBezTo>
                  <a:cubicBezTo>
                    <a:pt x="1220" y="36"/>
                    <a:pt x="1215" y="34"/>
                    <a:pt x="1211" y="34"/>
                  </a:cubicBezTo>
                  <a:cubicBezTo>
                    <a:pt x="1204" y="34"/>
                    <a:pt x="1196" y="35"/>
                    <a:pt x="1189" y="34"/>
                  </a:cubicBezTo>
                  <a:cubicBezTo>
                    <a:pt x="1178" y="32"/>
                    <a:pt x="1166" y="34"/>
                    <a:pt x="1154" y="34"/>
                  </a:cubicBezTo>
                  <a:cubicBezTo>
                    <a:pt x="1147" y="33"/>
                    <a:pt x="1141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3" y="33"/>
                    <a:pt x="1133" y="33"/>
                  </a:cubicBezTo>
                  <a:cubicBezTo>
                    <a:pt x="1129" y="33"/>
                    <a:pt x="1125" y="33"/>
                    <a:pt x="1121" y="34"/>
                  </a:cubicBezTo>
                  <a:cubicBezTo>
                    <a:pt x="1117" y="34"/>
                    <a:pt x="1112" y="35"/>
                    <a:pt x="1108" y="34"/>
                  </a:cubicBezTo>
                  <a:cubicBezTo>
                    <a:pt x="1105" y="34"/>
                    <a:pt x="1103" y="34"/>
                    <a:pt x="1101" y="34"/>
                  </a:cubicBezTo>
                  <a:cubicBezTo>
                    <a:pt x="1099" y="34"/>
                    <a:pt x="1097" y="35"/>
                    <a:pt x="1095" y="35"/>
                  </a:cubicBezTo>
                  <a:cubicBezTo>
                    <a:pt x="1091" y="34"/>
                    <a:pt x="1087" y="33"/>
                    <a:pt x="1083" y="35"/>
                  </a:cubicBezTo>
                  <a:cubicBezTo>
                    <a:pt x="1083" y="35"/>
                    <a:pt x="1083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1" y="35"/>
                    <a:pt x="1080" y="35"/>
                    <a:pt x="1078" y="35"/>
                  </a:cubicBezTo>
                  <a:cubicBezTo>
                    <a:pt x="1078" y="35"/>
                    <a:pt x="1078" y="35"/>
                    <a:pt x="1078" y="35"/>
                  </a:cubicBezTo>
                  <a:cubicBezTo>
                    <a:pt x="1077" y="35"/>
                    <a:pt x="1077" y="35"/>
                    <a:pt x="1076" y="35"/>
                  </a:cubicBezTo>
                  <a:cubicBezTo>
                    <a:pt x="1075" y="37"/>
                    <a:pt x="1074" y="36"/>
                    <a:pt x="1073" y="35"/>
                  </a:cubicBezTo>
                  <a:cubicBezTo>
                    <a:pt x="1073" y="35"/>
                    <a:pt x="1073" y="35"/>
                    <a:pt x="1073" y="35"/>
                  </a:cubicBezTo>
                  <a:cubicBezTo>
                    <a:pt x="1074" y="33"/>
                    <a:pt x="1075" y="31"/>
                    <a:pt x="1076" y="29"/>
                  </a:cubicBezTo>
                  <a:cubicBezTo>
                    <a:pt x="1078" y="28"/>
                    <a:pt x="1077" y="27"/>
                    <a:pt x="1076" y="26"/>
                  </a:cubicBezTo>
                  <a:cubicBezTo>
                    <a:pt x="1074" y="25"/>
                    <a:pt x="1072" y="25"/>
                    <a:pt x="1071" y="25"/>
                  </a:cubicBezTo>
                  <a:cubicBezTo>
                    <a:pt x="1068" y="26"/>
                    <a:pt x="1065" y="25"/>
                    <a:pt x="1062" y="23"/>
                  </a:cubicBezTo>
                  <a:cubicBezTo>
                    <a:pt x="1060" y="21"/>
                    <a:pt x="1058" y="20"/>
                    <a:pt x="1055" y="22"/>
                  </a:cubicBezTo>
                  <a:cubicBezTo>
                    <a:pt x="1054" y="23"/>
                    <a:pt x="1054" y="23"/>
                    <a:pt x="1053" y="24"/>
                  </a:cubicBezTo>
                  <a:cubicBezTo>
                    <a:pt x="1052" y="24"/>
                    <a:pt x="1052" y="25"/>
                    <a:pt x="1051" y="24"/>
                  </a:cubicBezTo>
                  <a:cubicBezTo>
                    <a:pt x="1049" y="23"/>
                    <a:pt x="1048" y="21"/>
                    <a:pt x="1047" y="19"/>
                  </a:cubicBezTo>
                  <a:cubicBezTo>
                    <a:pt x="1046" y="18"/>
                    <a:pt x="1044" y="18"/>
                    <a:pt x="1043" y="18"/>
                  </a:cubicBezTo>
                  <a:cubicBezTo>
                    <a:pt x="1041" y="17"/>
                    <a:pt x="1039" y="19"/>
                    <a:pt x="1037" y="18"/>
                  </a:cubicBezTo>
                  <a:cubicBezTo>
                    <a:pt x="1033" y="17"/>
                    <a:pt x="1029" y="17"/>
                    <a:pt x="1025" y="19"/>
                  </a:cubicBezTo>
                  <a:cubicBezTo>
                    <a:pt x="1023" y="20"/>
                    <a:pt x="1021" y="20"/>
                    <a:pt x="1019" y="20"/>
                  </a:cubicBezTo>
                  <a:cubicBezTo>
                    <a:pt x="1015" y="19"/>
                    <a:pt x="1012" y="20"/>
                    <a:pt x="1008" y="20"/>
                  </a:cubicBezTo>
                  <a:cubicBezTo>
                    <a:pt x="1005" y="22"/>
                    <a:pt x="1001" y="24"/>
                    <a:pt x="998" y="25"/>
                  </a:cubicBezTo>
                  <a:cubicBezTo>
                    <a:pt x="996" y="26"/>
                    <a:pt x="994" y="27"/>
                    <a:pt x="992" y="27"/>
                  </a:cubicBezTo>
                  <a:cubicBezTo>
                    <a:pt x="984" y="28"/>
                    <a:pt x="976" y="29"/>
                    <a:pt x="968" y="28"/>
                  </a:cubicBezTo>
                  <a:cubicBezTo>
                    <a:pt x="964" y="28"/>
                    <a:pt x="960" y="29"/>
                    <a:pt x="956" y="29"/>
                  </a:cubicBezTo>
                  <a:cubicBezTo>
                    <a:pt x="952" y="29"/>
                    <a:pt x="947" y="28"/>
                    <a:pt x="943" y="28"/>
                  </a:cubicBezTo>
                  <a:cubicBezTo>
                    <a:pt x="937" y="28"/>
                    <a:pt x="931" y="28"/>
                    <a:pt x="925" y="28"/>
                  </a:cubicBezTo>
                  <a:cubicBezTo>
                    <a:pt x="916" y="27"/>
                    <a:pt x="908" y="27"/>
                    <a:pt x="899" y="28"/>
                  </a:cubicBezTo>
                  <a:cubicBezTo>
                    <a:pt x="898" y="28"/>
                    <a:pt x="898" y="28"/>
                    <a:pt x="897" y="28"/>
                  </a:cubicBezTo>
                  <a:cubicBezTo>
                    <a:pt x="896" y="26"/>
                    <a:pt x="894" y="27"/>
                    <a:pt x="893" y="26"/>
                  </a:cubicBezTo>
                  <a:cubicBezTo>
                    <a:pt x="891" y="26"/>
                    <a:pt x="889" y="26"/>
                    <a:pt x="888" y="26"/>
                  </a:cubicBezTo>
                  <a:cubicBezTo>
                    <a:pt x="880" y="25"/>
                    <a:pt x="873" y="24"/>
                    <a:pt x="866" y="23"/>
                  </a:cubicBezTo>
                  <a:cubicBezTo>
                    <a:pt x="864" y="22"/>
                    <a:pt x="862" y="22"/>
                    <a:pt x="860" y="22"/>
                  </a:cubicBezTo>
                  <a:cubicBezTo>
                    <a:pt x="858" y="20"/>
                    <a:pt x="856" y="21"/>
                    <a:pt x="854" y="21"/>
                  </a:cubicBezTo>
                  <a:cubicBezTo>
                    <a:pt x="849" y="20"/>
                    <a:pt x="844" y="19"/>
                    <a:pt x="839" y="18"/>
                  </a:cubicBezTo>
                  <a:cubicBezTo>
                    <a:pt x="832" y="17"/>
                    <a:pt x="825" y="16"/>
                    <a:pt x="817" y="15"/>
                  </a:cubicBezTo>
                  <a:cubicBezTo>
                    <a:pt x="815" y="15"/>
                    <a:pt x="812" y="13"/>
                    <a:pt x="809" y="14"/>
                  </a:cubicBezTo>
                  <a:cubicBezTo>
                    <a:pt x="806" y="13"/>
                    <a:pt x="802" y="12"/>
                    <a:pt x="799" y="12"/>
                  </a:cubicBezTo>
                  <a:cubicBezTo>
                    <a:pt x="790" y="11"/>
                    <a:pt x="781" y="10"/>
                    <a:pt x="772" y="9"/>
                  </a:cubicBezTo>
                  <a:cubicBezTo>
                    <a:pt x="761" y="8"/>
                    <a:pt x="751" y="7"/>
                    <a:pt x="741" y="6"/>
                  </a:cubicBezTo>
                  <a:cubicBezTo>
                    <a:pt x="739" y="5"/>
                    <a:pt x="737" y="4"/>
                    <a:pt x="735" y="7"/>
                  </a:cubicBezTo>
                  <a:cubicBezTo>
                    <a:pt x="735" y="8"/>
                    <a:pt x="734" y="7"/>
                    <a:pt x="734" y="7"/>
                  </a:cubicBezTo>
                  <a:cubicBezTo>
                    <a:pt x="733" y="4"/>
                    <a:pt x="730" y="5"/>
                    <a:pt x="728" y="5"/>
                  </a:cubicBezTo>
                  <a:cubicBezTo>
                    <a:pt x="727" y="5"/>
                    <a:pt x="727" y="4"/>
                    <a:pt x="726" y="4"/>
                  </a:cubicBezTo>
                  <a:cubicBezTo>
                    <a:pt x="723" y="4"/>
                    <a:pt x="720" y="4"/>
                    <a:pt x="717" y="4"/>
                  </a:cubicBezTo>
                  <a:cubicBezTo>
                    <a:pt x="717" y="4"/>
                    <a:pt x="717" y="4"/>
                    <a:pt x="717" y="4"/>
                  </a:cubicBezTo>
                  <a:cubicBezTo>
                    <a:pt x="716" y="4"/>
                    <a:pt x="716" y="3"/>
                    <a:pt x="716" y="3"/>
                  </a:cubicBezTo>
                  <a:cubicBezTo>
                    <a:pt x="705" y="3"/>
                    <a:pt x="693" y="2"/>
                    <a:pt x="682" y="2"/>
                  </a:cubicBezTo>
                  <a:cubicBezTo>
                    <a:pt x="677" y="2"/>
                    <a:pt x="673" y="2"/>
                    <a:pt x="668" y="1"/>
                  </a:cubicBezTo>
                  <a:cubicBezTo>
                    <a:pt x="661" y="0"/>
                    <a:pt x="653" y="0"/>
                    <a:pt x="645" y="0"/>
                  </a:cubicBezTo>
                  <a:cubicBezTo>
                    <a:pt x="637" y="0"/>
                    <a:pt x="630" y="1"/>
                    <a:pt x="622" y="0"/>
                  </a:cubicBezTo>
                  <a:cubicBezTo>
                    <a:pt x="618" y="0"/>
                    <a:pt x="614" y="0"/>
                    <a:pt x="610" y="0"/>
                  </a:cubicBezTo>
                  <a:cubicBezTo>
                    <a:pt x="607" y="0"/>
                    <a:pt x="604" y="1"/>
                    <a:pt x="600" y="0"/>
                  </a:cubicBezTo>
                  <a:cubicBezTo>
                    <a:pt x="595" y="0"/>
                    <a:pt x="590" y="0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3" y="1"/>
                    <a:pt x="582" y="3"/>
                    <a:pt x="580" y="2"/>
                  </a:cubicBezTo>
                  <a:cubicBezTo>
                    <a:pt x="577" y="0"/>
                    <a:pt x="575" y="1"/>
                    <a:pt x="572" y="3"/>
                  </a:cubicBezTo>
                  <a:cubicBezTo>
                    <a:pt x="572" y="3"/>
                    <a:pt x="572" y="3"/>
                    <a:pt x="572" y="3"/>
                  </a:cubicBezTo>
                  <a:cubicBezTo>
                    <a:pt x="572" y="3"/>
                    <a:pt x="571" y="3"/>
                    <a:pt x="571" y="3"/>
                  </a:cubicBezTo>
                  <a:cubicBezTo>
                    <a:pt x="569" y="1"/>
                    <a:pt x="567" y="1"/>
                    <a:pt x="565" y="2"/>
                  </a:cubicBezTo>
                  <a:cubicBezTo>
                    <a:pt x="561" y="1"/>
                    <a:pt x="557" y="2"/>
                    <a:pt x="553" y="2"/>
                  </a:cubicBezTo>
                  <a:cubicBezTo>
                    <a:pt x="548" y="2"/>
                    <a:pt x="544" y="2"/>
                    <a:pt x="539" y="1"/>
                  </a:cubicBezTo>
                  <a:cubicBezTo>
                    <a:pt x="529" y="1"/>
                    <a:pt x="520" y="3"/>
                    <a:pt x="511" y="4"/>
                  </a:cubicBezTo>
                  <a:cubicBezTo>
                    <a:pt x="511" y="4"/>
                    <a:pt x="511" y="4"/>
                    <a:pt x="511" y="4"/>
                  </a:cubicBezTo>
                  <a:cubicBezTo>
                    <a:pt x="508" y="4"/>
                    <a:pt x="506" y="6"/>
                    <a:pt x="503" y="4"/>
                  </a:cubicBezTo>
                  <a:cubicBezTo>
                    <a:pt x="503" y="4"/>
                    <a:pt x="503" y="4"/>
                    <a:pt x="503" y="4"/>
                  </a:cubicBezTo>
                  <a:cubicBezTo>
                    <a:pt x="503" y="3"/>
                    <a:pt x="503" y="3"/>
                    <a:pt x="502" y="3"/>
                  </a:cubicBezTo>
                  <a:cubicBezTo>
                    <a:pt x="501" y="3"/>
                    <a:pt x="500" y="4"/>
                    <a:pt x="498" y="4"/>
                  </a:cubicBezTo>
                  <a:cubicBezTo>
                    <a:pt x="493" y="4"/>
                    <a:pt x="488" y="4"/>
                    <a:pt x="483" y="5"/>
                  </a:cubicBezTo>
                  <a:cubicBezTo>
                    <a:pt x="482" y="5"/>
                    <a:pt x="482" y="5"/>
                    <a:pt x="481" y="6"/>
                  </a:cubicBezTo>
                  <a:cubicBezTo>
                    <a:pt x="480" y="6"/>
                    <a:pt x="480" y="6"/>
                    <a:pt x="479" y="6"/>
                  </a:cubicBezTo>
                  <a:cubicBezTo>
                    <a:pt x="476" y="5"/>
                    <a:pt x="472" y="5"/>
                    <a:pt x="468" y="6"/>
                  </a:cubicBezTo>
                  <a:cubicBezTo>
                    <a:pt x="465" y="6"/>
                    <a:pt x="461" y="6"/>
                    <a:pt x="458" y="6"/>
                  </a:cubicBezTo>
                  <a:cubicBezTo>
                    <a:pt x="457" y="6"/>
                    <a:pt x="457" y="7"/>
                    <a:pt x="456" y="7"/>
                  </a:cubicBezTo>
                  <a:cubicBezTo>
                    <a:pt x="452" y="7"/>
                    <a:pt x="448" y="7"/>
                    <a:pt x="445" y="8"/>
                  </a:cubicBezTo>
                  <a:cubicBezTo>
                    <a:pt x="439" y="10"/>
                    <a:pt x="433" y="11"/>
                    <a:pt x="428" y="11"/>
                  </a:cubicBezTo>
                  <a:cubicBezTo>
                    <a:pt x="425" y="10"/>
                    <a:pt x="422" y="10"/>
                    <a:pt x="420" y="11"/>
                  </a:cubicBezTo>
                  <a:cubicBezTo>
                    <a:pt x="418" y="12"/>
                    <a:pt x="416" y="12"/>
                    <a:pt x="414" y="12"/>
                  </a:cubicBezTo>
                  <a:cubicBezTo>
                    <a:pt x="407" y="13"/>
                    <a:pt x="400" y="15"/>
                    <a:pt x="394" y="16"/>
                  </a:cubicBezTo>
                  <a:cubicBezTo>
                    <a:pt x="391" y="16"/>
                    <a:pt x="389" y="16"/>
                    <a:pt x="387" y="17"/>
                  </a:cubicBezTo>
                  <a:cubicBezTo>
                    <a:pt x="383" y="18"/>
                    <a:pt x="379" y="17"/>
                    <a:pt x="374" y="19"/>
                  </a:cubicBezTo>
                  <a:cubicBezTo>
                    <a:pt x="374" y="19"/>
                    <a:pt x="374" y="19"/>
                    <a:pt x="374" y="20"/>
                  </a:cubicBezTo>
                  <a:cubicBezTo>
                    <a:pt x="372" y="21"/>
                    <a:pt x="369" y="20"/>
                    <a:pt x="367" y="21"/>
                  </a:cubicBezTo>
                  <a:cubicBezTo>
                    <a:pt x="367" y="21"/>
                    <a:pt x="367" y="21"/>
                    <a:pt x="366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6" y="21"/>
                    <a:pt x="365" y="21"/>
                    <a:pt x="364" y="21"/>
                  </a:cubicBezTo>
                  <a:cubicBezTo>
                    <a:pt x="362" y="22"/>
                    <a:pt x="363" y="25"/>
                    <a:pt x="362" y="26"/>
                  </a:cubicBezTo>
                  <a:cubicBezTo>
                    <a:pt x="362" y="26"/>
                    <a:pt x="362" y="26"/>
                    <a:pt x="361" y="26"/>
                  </a:cubicBezTo>
                  <a:cubicBezTo>
                    <a:pt x="361" y="26"/>
                    <a:pt x="361" y="26"/>
                    <a:pt x="361" y="27"/>
                  </a:cubicBezTo>
                  <a:cubicBezTo>
                    <a:pt x="361" y="28"/>
                    <a:pt x="359" y="27"/>
                    <a:pt x="359" y="27"/>
                  </a:cubicBezTo>
                  <a:cubicBezTo>
                    <a:pt x="356" y="27"/>
                    <a:pt x="355" y="28"/>
                    <a:pt x="355" y="31"/>
                  </a:cubicBezTo>
                  <a:cubicBezTo>
                    <a:pt x="357" y="29"/>
                    <a:pt x="358" y="32"/>
                    <a:pt x="360" y="31"/>
                  </a:cubicBezTo>
                  <a:cubicBezTo>
                    <a:pt x="361" y="30"/>
                    <a:pt x="363" y="29"/>
                    <a:pt x="366" y="30"/>
                  </a:cubicBezTo>
                  <a:cubicBezTo>
                    <a:pt x="367" y="30"/>
                    <a:pt x="368" y="29"/>
                    <a:pt x="369" y="29"/>
                  </a:cubicBezTo>
                  <a:cubicBezTo>
                    <a:pt x="371" y="26"/>
                    <a:pt x="374" y="26"/>
                    <a:pt x="376" y="29"/>
                  </a:cubicBezTo>
                  <a:cubicBezTo>
                    <a:pt x="376" y="30"/>
                    <a:pt x="377" y="31"/>
                    <a:pt x="377" y="30"/>
                  </a:cubicBezTo>
                  <a:cubicBezTo>
                    <a:pt x="379" y="29"/>
                    <a:pt x="382" y="30"/>
                    <a:pt x="384" y="29"/>
                  </a:cubicBezTo>
                  <a:cubicBezTo>
                    <a:pt x="384" y="29"/>
                    <a:pt x="384" y="29"/>
                    <a:pt x="384" y="29"/>
                  </a:cubicBezTo>
                  <a:cubicBezTo>
                    <a:pt x="384" y="30"/>
                    <a:pt x="384" y="30"/>
                    <a:pt x="385" y="30"/>
                  </a:cubicBezTo>
                  <a:cubicBezTo>
                    <a:pt x="388" y="28"/>
                    <a:pt x="391" y="30"/>
                    <a:pt x="394" y="29"/>
                  </a:cubicBezTo>
                  <a:cubicBezTo>
                    <a:pt x="394" y="29"/>
                    <a:pt x="395" y="29"/>
                    <a:pt x="395" y="29"/>
                  </a:cubicBezTo>
                  <a:cubicBezTo>
                    <a:pt x="397" y="30"/>
                    <a:pt x="399" y="30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8"/>
                    <a:pt x="401" y="28"/>
                    <a:pt x="402" y="28"/>
                  </a:cubicBezTo>
                  <a:cubicBezTo>
                    <a:pt x="402" y="28"/>
                    <a:pt x="403" y="27"/>
                    <a:pt x="404" y="26"/>
                  </a:cubicBezTo>
                  <a:cubicBezTo>
                    <a:pt x="407" y="24"/>
                    <a:pt x="407" y="24"/>
                    <a:pt x="410" y="27"/>
                  </a:cubicBezTo>
                  <a:cubicBezTo>
                    <a:pt x="411" y="28"/>
                    <a:pt x="413" y="27"/>
                    <a:pt x="415" y="27"/>
                  </a:cubicBezTo>
                  <a:cubicBezTo>
                    <a:pt x="416" y="27"/>
                    <a:pt x="417" y="27"/>
                    <a:pt x="418" y="27"/>
                  </a:cubicBezTo>
                  <a:cubicBezTo>
                    <a:pt x="418" y="27"/>
                    <a:pt x="418" y="27"/>
                    <a:pt x="418" y="27"/>
                  </a:cubicBezTo>
                  <a:cubicBezTo>
                    <a:pt x="418" y="27"/>
                    <a:pt x="418" y="27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20" y="26"/>
                    <a:pt x="421" y="26"/>
                    <a:pt x="421" y="26"/>
                  </a:cubicBezTo>
                  <a:cubicBezTo>
                    <a:pt x="423" y="29"/>
                    <a:pt x="426" y="28"/>
                    <a:pt x="428" y="27"/>
                  </a:cubicBezTo>
                  <a:cubicBezTo>
                    <a:pt x="430" y="26"/>
                    <a:pt x="431" y="27"/>
                    <a:pt x="433" y="28"/>
                  </a:cubicBezTo>
                  <a:cubicBezTo>
                    <a:pt x="433" y="28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1" y="29"/>
                    <a:pt x="431" y="29"/>
                  </a:cubicBezTo>
                  <a:cubicBezTo>
                    <a:pt x="431" y="30"/>
                    <a:pt x="432" y="30"/>
                    <a:pt x="432" y="30"/>
                  </a:cubicBezTo>
                  <a:cubicBezTo>
                    <a:pt x="432" y="30"/>
                    <a:pt x="433" y="30"/>
                    <a:pt x="433" y="30"/>
                  </a:cubicBezTo>
                  <a:cubicBezTo>
                    <a:pt x="434" y="30"/>
                    <a:pt x="435" y="30"/>
                    <a:pt x="435" y="30"/>
                  </a:cubicBezTo>
                  <a:cubicBezTo>
                    <a:pt x="436" y="30"/>
                    <a:pt x="436" y="30"/>
                    <a:pt x="437" y="29"/>
                  </a:cubicBezTo>
                  <a:cubicBezTo>
                    <a:pt x="437" y="29"/>
                    <a:pt x="438" y="29"/>
                    <a:pt x="439" y="29"/>
                  </a:cubicBezTo>
                  <a:cubicBezTo>
                    <a:pt x="439" y="29"/>
                    <a:pt x="439" y="29"/>
                    <a:pt x="439" y="29"/>
                  </a:cubicBezTo>
                  <a:cubicBezTo>
                    <a:pt x="443" y="29"/>
                    <a:pt x="439" y="26"/>
                    <a:pt x="440" y="25"/>
                  </a:cubicBezTo>
                  <a:cubicBezTo>
                    <a:pt x="440" y="25"/>
                    <a:pt x="440" y="24"/>
                    <a:pt x="440" y="24"/>
                  </a:cubicBezTo>
                  <a:cubicBezTo>
                    <a:pt x="440" y="25"/>
                    <a:pt x="441" y="25"/>
                    <a:pt x="441" y="24"/>
                  </a:cubicBezTo>
                  <a:cubicBezTo>
                    <a:pt x="442" y="24"/>
                    <a:pt x="444" y="24"/>
                    <a:pt x="444" y="23"/>
                  </a:cubicBezTo>
                  <a:cubicBezTo>
                    <a:pt x="444" y="23"/>
                    <a:pt x="444" y="23"/>
                    <a:pt x="444" y="23"/>
                  </a:cubicBezTo>
                  <a:cubicBezTo>
                    <a:pt x="444" y="23"/>
                    <a:pt x="444" y="23"/>
                    <a:pt x="444" y="22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7" y="23"/>
                    <a:pt x="449" y="24"/>
                    <a:pt x="450" y="26"/>
                  </a:cubicBezTo>
                  <a:cubicBezTo>
                    <a:pt x="452" y="28"/>
                    <a:pt x="456" y="28"/>
                    <a:pt x="458" y="27"/>
                  </a:cubicBezTo>
                  <a:cubicBezTo>
                    <a:pt x="458" y="27"/>
                    <a:pt x="458" y="27"/>
                    <a:pt x="459" y="26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0" y="27"/>
                    <a:pt x="461" y="27"/>
                    <a:pt x="463" y="27"/>
                  </a:cubicBezTo>
                  <a:cubicBezTo>
                    <a:pt x="464" y="27"/>
                    <a:pt x="465" y="28"/>
                    <a:pt x="465" y="29"/>
                  </a:cubicBezTo>
                  <a:cubicBezTo>
                    <a:pt x="464" y="31"/>
                    <a:pt x="465" y="33"/>
                    <a:pt x="466" y="34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4" y="34"/>
                    <a:pt x="463" y="32"/>
                    <a:pt x="461" y="33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3"/>
                    <a:pt x="461" y="33"/>
                    <a:pt x="460" y="32"/>
                  </a:cubicBezTo>
                  <a:cubicBezTo>
                    <a:pt x="460" y="32"/>
                    <a:pt x="460" y="33"/>
                    <a:pt x="460" y="33"/>
                  </a:cubicBezTo>
                  <a:cubicBezTo>
                    <a:pt x="460" y="32"/>
                    <a:pt x="460" y="31"/>
                    <a:pt x="459" y="32"/>
                  </a:cubicBezTo>
                  <a:cubicBezTo>
                    <a:pt x="459" y="32"/>
                    <a:pt x="459" y="33"/>
                    <a:pt x="459" y="33"/>
                  </a:cubicBezTo>
                  <a:cubicBezTo>
                    <a:pt x="458" y="33"/>
                    <a:pt x="458" y="33"/>
                    <a:pt x="458" y="33"/>
                  </a:cubicBezTo>
                  <a:cubicBezTo>
                    <a:pt x="458" y="33"/>
                    <a:pt x="457" y="33"/>
                    <a:pt x="457" y="33"/>
                  </a:cubicBezTo>
                  <a:cubicBezTo>
                    <a:pt x="457" y="33"/>
                    <a:pt x="457" y="33"/>
                    <a:pt x="456" y="33"/>
                  </a:cubicBezTo>
                  <a:cubicBezTo>
                    <a:pt x="456" y="33"/>
                    <a:pt x="456" y="33"/>
                    <a:pt x="455" y="33"/>
                  </a:cubicBezTo>
                  <a:cubicBezTo>
                    <a:pt x="455" y="33"/>
                    <a:pt x="454" y="33"/>
                    <a:pt x="454" y="33"/>
                  </a:cubicBezTo>
                  <a:cubicBezTo>
                    <a:pt x="452" y="33"/>
                    <a:pt x="450" y="32"/>
                    <a:pt x="448" y="32"/>
                  </a:cubicBezTo>
                  <a:cubicBezTo>
                    <a:pt x="447" y="33"/>
                    <a:pt x="446" y="33"/>
                    <a:pt x="445" y="33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2"/>
                    <a:pt x="443" y="32"/>
                    <a:pt x="442" y="34"/>
                  </a:cubicBezTo>
                  <a:cubicBezTo>
                    <a:pt x="442" y="34"/>
                    <a:pt x="442" y="34"/>
                    <a:pt x="441" y="34"/>
                  </a:cubicBezTo>
                  <a:cubicBezTo>
                    <a:pt x="440" y="34"/>
                    <a:pt x="439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6" y="33"/>
                    <a:pt x="435" y="33"/>
                    <a:pt x="433" y="34"/>
                  </a:cubicBezTo>
                  <a:cubicBezTo>
                    <a:pt x="431" y="34"/>
                    <a:pt x="429" y="34"/>
                    <a:pt x="427" y="34"/>
                  </a:cubicBezTo>
                  <a:cubicBezTo>
                    <a:pt x="426" y="34"/>
                    <a:pt x="425" y="33"/>
                    <a:pt x="425" y="35"/>
                  </a:cubicBezTo>
                  <a:cubicBezTo>
                    <a:pt x="424" y="35"/>
                    <a:pt x="424" y="35"/>
                    <a:pt x="424" y="35"/>
                  </a:cubicBezTo>
                  <a:cubicBezTo>
                    <a:pt x="424" y="35"/>
                    <a:pt x="423" y="35"/>
                    <a:pt x="423" y="35"/>
                  </a:cubicBezTo>
                  <a:cubicBezTo>
                    <a:pt x="423" y="35"/>
                    <a:pt x="423" y="35"/>
                    <a:pt x="423" y="35"/>
                  </a:cubicBezTo>
                  <a:cubicBezTo>
                    <a:pt x="423" y="35"/>
                    <a:pt x="422" y="35"/>
                    <a:pt x="422" y="35"/>
                  </a:cubicBezTo>
                  <a:cubicBezTo>
                    <a:pt x="421" y="35"/>
                    <a:pt x="420" y="35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6" y="37"/>
                    <a:pt x="415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7"/>
                    <a:pt x="412" y="37"/>
                    <a:pt x="412" y="38"/>
                  </a:cubicBezTo>
                  <a:cubicBezTo>
                    <a:pt x="412" y="38"/>
                    <a:pt x="411" y="38"/>
                    <a:pt x="411" y="38"/>
                  </a:cubicBezTo>
                  <a:cubicBezTo>
                    <a:pt x="406" y="36"/>
                    <a:pt x="401" y="38"/>
                    <a:pt x="396" y="39"/>
                  </a:cubicBezTo>
                  <a:cubicBezTo>
                    <a:pt x="393" y="39"/>
                    <a:pt x="389" y="38"/>
                    <a:pt x="385" y="39"/>
                  </a:cubicBezTo>
                  <a:cubicBezTo>
                    <a:pt x="385" y="39"/>
                    <a:pt x="384" y="39"/>
                    <a:pt x="384" y="39"/>
                  </a:cubicBezTo>
                  <a:cubicBezTo>
                    <a:pt x="381" y="39"/>
                    <a:pt x="377" y="38"/>
                    <a:pt x="374" y="39"/>
                  </a:cubicBezTo>
                  <a:cubicBezTo>
                    <a:pt x="368" y="39"/>
                    <a:pt x="362" y="39"/>
                    <a:pt x="356" y="39"/>
                  </a:cubicBezTo>
                  <a:cubicBezTo>
                    <a:pt x="351" y="39"/>
                    <a:pt x="346" y="39"/>
                    <a:pt x="340" y="38"/>
                  </a:cubicBezTo>
                  <a:cubicBezTo>
                    <a:pt x="334" y="38"/>
                    <a:pt x="327" y="38"/>
                    <a:pt x="321" y="38"/>
                  </a:cubicBezTo>
                  <a:cubicBezTo>
                    <a:pt x="312" y="37"/>
                    <a:pt x="303" y="37"/>
                    <a:pt x="294" y="37"/>
                  </a:cubicBezTo>
                  <a:cubicBezTo>
                    <a:pt x="289" y="37"/>
                    <a:pt x="283" y="38"/>
                    <a:pt x="278" y="38"/>
                  </a:cubicBezTo>
                  <a:cubicBezTo>
                    <a:pt x="273" y="39"/>
                    <a:pt x="272" y="39"/>
                    <a:pt x="269" y="41"/>
                  </a:cubicBezTo>
                  <a:cubicBezTo>
                    <a:pt x="270" y="40"/>
                    <a:pt x="270" y="40"/>
                    <a:pt x="270" y="40"/>
                  </a:cubicBezTo>
                  <a:cubicBezTo>
                    <a:pt x="280" y="41"/>
                    <a:pt x="289" y="42"/>
                    <a:pt x="298" y="42"/>
                  </a:cubicBezTo>
                  <a:cubicBezTo>
                    <a:pt x="301" y="43"/>
                    <a:pt x="305" y="43"/>
                    <a:pt x="308" y="42"/>
                  </a:cubicBezTo>
                  <a:cubicBezTo>
                    <a:pt x="312" y="42"/>
                    <a:pt x="314" y="43"/>
                    <a:pt x="317" y="44"/>
                  </a:cubicBezTo>
                  <a:cubicBezTo>
                    <a:pt x="315" y="45"/>
                    <a:pt x="312" y="44"/>
                    <a:pt x="310" y="46"/>
                  </a:cubicBezTo>
                  <a:cubicBezTo>
                    <a:pt x="310" y="47"/>
                    <a:pt x="310" y="47"/>
                    <a:pt x="310" y="47"/>
                  </a:cubicBezTo>
                  <a:cubicBezTo>
                    <a:pt x="308" y="49"/>
                    <a:pt x="307" y="51"/>
                    <a:pt x="307" y="54"/>
                  </a:cubicBezTo>
                  <a:cubicBezTo>
                    <a:pt x="306" y="56"/>
                    <a:pt x="306" y="57"/>
                    <a:pt x="304" y="56"/>
                  </a:cubicBezTo>
                  <a:cubicBezTo>
                    <a:pt x="302" y="56"/>
                    <a:pt x="300" y="56"/>
                    <a:pt x="297" y="56"/>
                  </a:cubicBezTo>
                  <a:cubicBezTo>
                    <a:pt x="293" y="55"/>
                    <a:pt x="288" y="55"/>
                    <a:pt x="284" y="55"/>
                  </a:cubicBezTo>
                  <a:cubicBezTo>
                    <a:pt x="278" y="54"/>
                    <a:pt x="272" y="55"/>
                    <a:pt x="266" y="54"/>
                  </a:cubicBezTo>
                  <a:cubicBezTo>
                    <a:pt x="265" y="54"/>
                    <a:pt x="264" y="54"/>
                    <a:pt x="263" y="54"/>
                  </a:cubicBezTo>
                  <a:cubicBezTo>
                    <a:pt x="255" y="54"/>
                    <a:pt x="247" y="52"/>
                    <a:pt x="238" y="54"/>
                  </a:cubicBezTo>
                  <a:cubicBezTo>
                    <a:pt x="237" y="54"/>
                    <a:pt x="237" y="54"/>
                    <a:pt x="236" y="53"/>
                  </a:cubicBezTo>
                  <a:cubicBezTo>
                    <a:pt x="236" y="53"/>
                    <a:pt x="236" y="54"/>
                    <a:pt x="236" y="54"/>
                  </a:cubicBezTo>
                  <a:cubicBezTo>
                    <a:pt x="236" y="54"/>
                    <a:pt x="236" y="54"/>
                    <a:pt x="236" y="54"/>
                  </a:cubicBezTo>
                  <a:cubicBezTo>
                    <a:pt x="236" y="54"/>
                    <a:pt x="236" y="53"/>
                    <a:pt x="236" y="53"/>
                  </a:cubicBezTo>
                  <a:cubicBezTo>
                    <a:pt x="235" y="52"/>
                    <a:pt x="234" y="52"/>
                    <a:pt x="233" y="52"/>
                  </a:cubicBezTo>
                  <a:cubicBezTo>
                    <a:pt x="229" y="53"/>
                    <a:pt x="224" y="52"/>
                    <a:pt x="220" y="52"/>
                  </a:cubicBezTo>
                  <a:cubicBezTo>
                    <a:pt x="216" y="52"/>
                    <a:pt x="212" y="51"/>
                    <a:pt x="208" y="51"/>
                  </a:cubicBezTo>
                  <a:cubicBezTo>
                    <a:pt x="207" y="51"/>
                    <a:pt x="205" y="51"/>
                    <a:pt x="204" y="51"/>
                  </a:cubicBezTo>
                  <a:cubicBezTo>
                    <a:pt x="204" y="51"/>
                    <a:pt x="204" y="50"/>
                    <a:pt x="204" y="50"/>
                  </a:cubicBezTo>
                  <a:cubicBezTo>
                    <a:pt x="202" y="50"/>
                    <a:pt x="200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8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8" y="49"/>
                    <a:pt x="196" y="49"/>
                    <a:pt x="195" y="49"/>
                  </a:cubicBezTo>
                  <a:cubicBezTo>
                    <a:pt x="193" y="49"/>
                    <a:pt x="190" y="50"/>
                    <a:pt x="188" y="49"/>
                  </a:cubicBezTo>
                  <a:cubicBezTo>
                    <a:pt x="183" y="49"/>
                    <a:pt x="178" y="48"/>
                    <a:pt x="174" y="48"/>
                  </a:cubicBezTo>
                  <a:cubicBezTo>
                    <a:pt x="172" y="49"/>
                    <a:pt x="170" y="49"/>
                    <a:pt x="168" y="49"/>
                  </a:cubicBezTo>
                  <a:cubicBezTo>
                    <a:pt x="161" y="48"/>
                    <a:pt x="154" y="47"/>
                    <a:pt x="146" y="48"/>
                  </a:cubicBezTo>
                  <a:cubicBezTo>
                    <a:pt x="143" y="48"/>
                    <a:pt x="139" y="48"/>
                    <a:pt x="135" y="48"/>
                  </a:cubicBezTo>
                  <a:cubicBezTo>
                    <a:pt x="132" y="48"/>
                    <a:pt x="130" y="48"/>
                    <a:pt x="129" y="51"/>
                  </a:cubicBezTo>
                  <a:cubicBezTo>
                    <a:pt x="128" y="50"/>
                    <a:pt x="125" y="49"/>
                    <a:pt x="123" y="49"/>
                  </a:cubicBezTo>
                  <a:cubicBezTo>
                    <a:pt x="119" y="47"/>
                    <a:pt x="116" y="48"/>
                    <a:pt x="113" y="51"/>
                  </a:cubicBezTo>
                  <a:cubicBezTo>
                    <a:pt x="113" y="51"/>
                    <a:pt x="113" y="52"/>
                    <a:pt x="112" y="52"/>
                  </a:cubicBezTo>
                  <a:cubicBezTo>
                    <a:pt x="111" y="51"/>
                    <a:pt x="111" y="48"/>
                    <a:pt x="109" y="48"/>
                  </a:cubicBezTo>
                  <a:cubicBezTo>
                    <a:pt x="102" y="48"/>
                    <a:pt x="96" y="50"/>
                    <a:pt x="90" y="50"/>
                  </a:cubicBezTo>
                  <a:cubicBezTo>
                    <a:pt x="86" y="49"/>
                    <a:pt x="82" y="48"/>
                    <a:pt x="78" y="51"/>
                  </a:cubicBezTo>
                  <a:cubicBezTo>
                    <a:pt x="77" y="51"/>
                    <a:pt x="77" y="51"/>
                    <a:pt x="76" y="51"/>
                  </a:cubicBezTo>
                  <a:cubicBezTo>
                    <a:pt x="72" y="51"/>
                    <a:pt x="68" y="51"/>
                    <a:pt x="64" y="51"/>
                  </a:cubicBezTo>
                  <a:cubicBezTo>
                    <a:pt x="63" y="52"/>
                    <a:pt x="61" y="51"/>
                    <a:pt x="59" y="51"/>
                  </a:cubicBezTo>
                  <a:cubicBezTo>
                    <a:pt x="58" y="50"/>
                    <a:pt x="57" y="51"/>
                    <a:pt x="56" y="51"/>
                  </a:cubicBezTo>
                  <a:cubicBezTo>
                    <a:pt x="48" y="52"/>
                    <a:pt x="41" y="51"/>
                    <a:pt x="33" y="53"/>
                  </a:cubicBezTo>
                  <a:cubicBezTo>
                    <a:pt x="32" y="53"/>
                    <a:pt x="30" y="54"/>
                    <a:pt x="29" y="53"/>
                  </a:cubicBezTo>
                  <a:cubicBezTo>
                    <a:pt x="26" y="54"/>
                    <a:pt x="24" y="53"/>
                    <a:pt x="22" y="54"/>
                  </a:cubicBezTo>
                  <a:cubicBezTo>
                    <a:pt x="19" y="54"/>
                    <a:pt x="17" y="54"/>
                    <a:pt x="17" y="57"/>
                  </a:cubicBezTo>
                  <a:cubicBezTo>
                    <a:pt x="17" y="58"/>
                    <a:pt x="17" y="59"/>
                    <a:pt x="16" y="59"/>
                  </a:cubicBezTo>
                  <a:cubicBezTo>
                    <a:pt x="16" y="58"/>
                    <a:pt x="15" y="58"/>
                    <a:pt x="14" y="58"/>
                  </a:cubicBezTo>
                  <a:cubicBezTo>
                    <a:pt x="13" y="58"/>
                    <a:pt x="11" y="58"/>
                    <a:pt x="10" y="60"/>
                  </a:cubicBezTo>
                  <a:cubicBezTo>
                    <a:pt x="10" y="62"/>
                    <a:pt x="12" y="61"/>
                    <a:pt x="13" y="62"/>
                  </a:cubicBezTo>
                  <a:cubicBezTo>
                    <a:pt x="15" y="62"/>
                    <a:pt x="17" y="62"/>
                    <a:pt x="19" y="62"/>
                  </a:cubicBezTo>
                  <a:cubicBezTo>
                    <a:pt x="24" y="62"/>
                    <a:pt x="28" y="61"/>
                    <a:pt x="33" y="64"/>
                  </a:cubicBezTo>
                  <a:cubicBezTo>
                    <a:pt x="34" y="66"/>
                    <a:pt x="37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1" y="64"/>
                    <a:pt x="42" y="64"/>
                  </a:cubicBezTo>
                  <a:cubicBezTo>
                    <a:pt x="45" y="64"/>
                    <a:pt x="46" y="67"/>
                    <a:pt x="49" y="67"/>
                  </a:cubicBezTo>
                  <a:cubicBezTo>
                    <a:pt x="50" y="67"/>
                    <a:pt x="51" y="67"/>
                    <a:pt x="52" y="67"/>
                  </a:cubicBezTo>
                  <a:cubicBezTo>
                    <a:pt x="53" y="67"/>
                    <a:pt x="54" y="66"/>
                    <a:pt x="53" y="67"/>
                  </a:cubicBezTo>
                  <a:cubicBezTo>
                    <a:pt x="53" y="68"/>
                    <a:pt x="54" y="70"/>
                    <a:pt x="53" y="71"/>
                  </a:cubicBezTo>
                  <a:cubicBezTo>
                    <a:pt x="53" y="71"/>
                    <a:pt x="53" y="72"/>
                    <a:pt x="53" y="72"/>
                  </a:cubicBezTo>
                  <a:cubicBezTo>
                    <a:pt x="52" y="72"/>
                    <a:pt x="51" y="72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8" y="72"/>
                    <a:pt x="47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3" y="73"/>
                    <a:pt x="39" y="73"/>
                    <a:pt x="35" y="73"/>
                  </a:cubicBezTo>
                  <a:cubicBezTo>
                    <a:pt x="34" y="73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2" y="75"/>
                    <a:pt x="31" y="75"/>
                    <a:pt x="31" y="76"/>
                  </a:cubicBezTo>
                  <a:cubicBezTo>
                    <a:pt x="31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5" y="73"/>
                    <a:pt x="20" y="74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3" y="76"/>
                    <a:pt x="11" y="75"/>
                    <a:pt x="10" y="76"/>
                  </a:cubicBezTo>
                  <a:cubicBezTo>
                    <a:pt x="9" y="76"/>
                    <a:pt x="8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6" y="77"/>
                    <a:pt x="6" y="77"/>
                  </a:cubicBezTo>
                  <a:cubicBezTo>
                    <a:pt x="6" y="77"/>
                    <a:pt x="5" y="77"/>
                    <a:pt x="5" y="77"/>
                  </a:cubicBezTo>
                  <a:cubicBezTo>
                    <a:pt x="5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10" y="79"/>
                    <a:pt x="12" y="81"/>
                    <a:pt x="14" y="78"/>
                  </a:cubicBezTo>
                  <a:cubicBezTo>
                    <a:pt x="14" y="78"/>
                    <a:pt x="15" y="78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80"/>
                    <a:pt x="15" y="80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2" y="82"/>
                    <a:pt x="10" y="83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5" y="85"/>
                    <a:pt x="3" y="85"/>
                    <a:pt x="1" y="87"/>
                  </a:cubicBezTo>
                  <a:cubicBezTo>
                    <a:pt x="1" y="87"/>
                    <a:pt x="0" y="88"/>
                    <a:pt x="1" y="88"/>
                  </a:cubicBezTo>
                  <a:cubicBezTo>
                    <a:pt x="1" y="89"/>
                    <a:pt x="1" y="89"/>
                    <a:pt x="2" y="89"/>
                  </a:cubicBezTo>
                  <a:cubicBezTo>
                    <a:pt x="4" y="89"/>
                    <a:pt x="6" y="89"/>
                    <a:pt x="8" y="89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1" y="89"/>
                    <a:pt x="13" y="88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0" y="91"/>
                    <a:pt x="8" y="91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6" y="92"/>
                    <a:pt x="6" y="92"/>
                    <a:pt x="5" y="92"/>
                  </a:cubicBezTo>
                  <a:cubicBezTo>
                    <a:pt x="4" y="93"/>
                    <a:pt x="3" y="93"/>
                    <a:pt x="2" y="93"/>
                  </a:cubicBezTo>
                  <a:cubicBezTo>
                    <a:pt x="1" y="94"/>
                    <a:pt x="1" y="94"/>
                    <a:pt x="0" y="94"/>
                  </a:cubicBezTo>
                  <a:cubicBezTo>
                    <a:pt x="0" y="96"/>
                    <a:pt x="1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6" y="97"/>
                    <a:pt x="10" y="97"/>
                    <a:pt x="13" y="97"/>
                  </a:cubicBezTo>
                  <a:cubicBezTo>
                    <a:pt x="14" y="97"/>
                    <a:pt x="15" y="97"/>
                    <a:pt x="17" y="98"/>
                  </a:cubicBezTo>
                  <a:cubicBezTo>
                    <a:pt x="18" y="99"/>
                    <a:pt x="19" y="101"/>
                    <a:pt x="21" y="101"/>
                  </a:cubicBezTo>
                  <a:cubicBezTo>
                    <a:pt x="24" y="101"/>
                    <a:pt x="22" y="102"/>
                    <a:pt x="22" y="104"/>
                  </a:cubicBezTo>
                  <a:cubicBezTo>
                    <a:pt x="20" y="104"/>
                    <a:pt x="18" y="105"/>
                    <a:pt x="16" y="106"/>
                  </a:cubicBezTo>
                  <a:cubicBezTo>
                    <a:pt x="15" y="105"/>
                    <a:pt x="14" y="106"/>
                    <a:pt x="12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7"/>
                    <a:pt x="11" y="108"/>
                    <a:pt x="10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6" y="108"/>
                    <a:pt x="2" y="108"/>
                    <a:pt x="0" y="110"/>
                  </a:cubicBezTo>
                  <a:cubicBezTo>
                    <a:pt x="0" y="113"/>
                    <a:pt x="0" y="115"/>
                    <a:pt x="1" y="117"/>
                  </a:cubicBezTo>
                  <a:cubicBezTo>
                    <a:pt x="4" y="117"/>
                    <a:pt x="6" y="117"/>
                    <a:pt x="9" y="117"/>
                  </a:cubicBezTo>
                  <a:cubicBezTo>
                    <a:pt x="10" y="116"/>
                    <a:pt x="12" y="116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3" y="113"/>
                  </a:cubicBezTo>
                  <a:cubicBezTo>
                    <a:pt x="13" y="113"/>
                    <a:pt x="13" y="113"/>
                    <a:pt x="14" y="113"/>
                  </a:cubicBezTo>
                  <a:cubicBezTo>
                    <a:pt x="16" y="115"/>
                    <a:pt x="18" y="114"/>
                    <a:pt x="20" y="113"/>
                  </a:cubicBezTo>
                  <a:cubicBezTo>
                    <a:pt x="21" y="113"/>
                    <a:pt x="22" y="112"/>
                    <a:pt x="23" y="114"/>
                  </a:cubicBezTo>
                  <a:cubicBezTo>
                    <a:pt x="24" y="116"/>
                    <a:pt x="26" y="116"/>
                    <a:pt x="29" y="115"/>
                  </a:cubicBezTo>
                  <a:cubicBezTo>
                    <a:pt x="31" y="115"/>
                    <a:pt x="33" y="115"/>
                    <a:pt x="36" y="115"/>
                  </a:cubicBezTo>
                  <a:cubicBezTo>
                    <a:pt x="36" y="115"/>
                    <a:pt x="36" y="114"/>
                    <a:pt x="37" y="114"/>
                  </a:cubicBezTo>
                  <a:cubicBezTo>
                    <a:pt x="37" y="114"/>
                    <a:pt x="38" y="114"/>
                    <a:pt x="39" y="115"/>
                  </a:cubicBezTo>
                  <a:cubicBezTo>
                    <a:pt x="40" y="115"/>
                    <a:pt x="42" y="114"/>
                    <a:pt x="44" y="114"/>
                  </a:cubicBezTo>
                  <a:cubicBezTo>
                    <a:pt x="45" y="113"/>
                    <a:pt x="46" y="113"/>
                    <a:pt x="48" y="113"/>
                  </a:cubicBezTo>
                  <a:cubicBezTo>
                    <a:pt x="48" y="113"/>
                    <a:pt x="48" y="114"/>
                    <a:pt x="48" y="114"/>
                  </a:cubicBezTo>
                  <a:cubicBezTo>
                    <a:pt x="51" y="114"/>
                    <a:pt x="52" y="117"/>
                    <a:pt x="54" y="118"/>
                  </a:cubicBezTo>
                  <a:cubicBezTo>
                    <a:pt x="52" y="119"/>
                    <a:pt x="50" y="121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6" y="119"/>
                    <a:pt x="45" y="120"/>
                    <a:pt x="44" y="121"/>
                  </a:cubicBezTo>
                  <a:cubicBezTo>
                    <a:pt x="43" y="121"/>
                    <a:pt x="43" y="121"/>
                    <a:pt x="42" y="122"/>
                  </a:cubicBezTo>
                  <a:cubicBezTo>
                    <a:pt x="42" y="122"/>
                    <a:pt x="41" y="122"/>
                    <a:pt x="41" y="121"/>
                  </a:cubicBezTo>
                  <a:cubicBezTo>
                    <a:pt x="40" y="120"/>
                    <a:pt x="39" y="120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7" y="121"/>
                    <a:pt x="37" y="122"/>
                    <a:pt x="37" y="122"/>
                  </a:cubicBezTo>
                  <a:cubicBezTo>
                    <a:pt x="33" y="121"/>
                    <a:pt x="29" y="122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4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5"/>
                    <a:pt x="24" y="125"/>
                    <a:pt x="22" y="125"/>
                  </a:cubicBezTo>
                  <a:cubicBezTo>
                    <a:pt x="22" y="125"/>
                    <a:pt x="21" y="124"/>
                    <a:pt x="20" y="125"/>
                  </a:cubicBezTo>
                  <a:cubicBezTo>
                    <a:pt x="20" y="125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19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6" y="127"/>
                    <a:pt x="14" y="128"/>
                    <a:pt x="12" y="128"/>
                  </a:cubicBezTo>
                  <a:cubicBezTo>
                    <a:pt x="12" y="128"/>
                    <a:pt x="11" y="129"/>
                    <a:pt x="11" y="130"/>
                  </a:cubicBezTo>
                  <a:cubicBezTo>
                    <a:pt x="11" y="131"/>
                    <a:pt x="12" y="131"/>
                    <a:pt x="12" y="131"/>
                  </a:cubicBezTo>
                  <a:cubicBezTo>
                    <a:pt x="13" y="132"/>
                    <a:pt x="15" y="132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9" y="134"/>
                    <a:pt x="23" y="135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4"/>
                    <a:pt x="28" y="134"/>
                  </a:cubicBezTo>
                  <a:cubicBezTo>
                    <a:pt x="28" y="134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30" y="133"/>
                    <a:pt x="31" y="133"/>
                    <a:pt x="32" y="133"/>
                  </a:cubicBezTo>
                  <a:cubicBezTo>
                    <a:pt x="32" y="133"/>
                    <a:pt x="33" y="133"/>
                    <a:pt x="33" y="133"/>
                  </a:cubicBezTo>
                  <a:cubicBezTo>
                    <a:pt x="33" y="133"/>
                    <a:pt x="33" y="132"/>
                    <a:pt x="34" y="132"/>
                  </a:cubicBezTo>
                  <a:cubicBezTo>
                    <a:pt x="34" y="133"/>
                    <a:pt x="34" y="133"/>
                    <a:pt x="35" y="133"/>
                  </a:cubicBezTo>
                  <a:cubicBezTo>
                    <a:pt x="36" y="133"/>
                    <a:pt x="36" y="133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9" y="133"/>
                    <a:pt x="39" y="133"/>
                    <a:pt x="37" y="134"/>
                  </a:cubicBezTo>
                  <a:cubicBezTo>
                    <a:pt x="37" y="135"/>
                    <a:pt x="36" y="135"/>
                    <a:pt x="35" y="136"/>
                  </a:cubicBezTo>
                  <a:cubicBezTo>
                    <a:pt x="34" y="136"/>
                    <a:pt x="33" y="136"/>
                    <a:pt x="32" y="136"/>
                  </a:cubicBezTo>
                  <a:cubicBezTo>
                    <a:pt x="31" y="136"/>
                    <a:pt x="31" y="136"/>
                    <a:pt x="30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5"/>
                    <a:pt x="29" y="134"/>
                    <a:pt x="28" y="135"/>
                  </a:cubicBezTo>
                  <a:cubicBezTo>
                    <a:pt x="25" y="137"/>
                    <a:pt x="23" y="138"/>
                    <a:pt x="19" y="137"/>
                  </a:cubicBezTo>
                  <a:cubicBezTo>
                    <a:pt x="17" y="138"/>
                    <a:pt x="15" y="139"/>
                    <a:pt x="13" y="140"/>
                  </a:cubicBezTo>
                  <a:cubicBezTo>
                    <a:pt x="13" y="140"/>
                    <a:pt x="13" y="140"/>
                    <a:pt x="13" y="141"/>
                  </a:cubicBezTo>
                  <a:cubicBezTo>
                    <a:pt x="15" y="141"/>
                    <a:pt x="16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42"/>
                    <a:pt x="20" y="142"/>
                    <a:pt x="22" y="142"/>
                  </a:cubicBezTo>
                  <a:cubicBezTo>
                    <a:pt x="25" y="142"/>
                    <a:pt x="28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3"/>
                    <a:pt x="33" y="142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5" y="141"/>
                    <a:pt x="35" y="141"/>
                    <a:pt x="36" y="141"/>
                  </a:cubicBezTo>
                  <a:cubicBezTo>
                    <a:pt x="37" y="144"/>
                    <a:pt x="38" y="144"/>
                    <a:pt x="42" y="142"/>
                  </a:cubicBezTo>
                  <a:cubicBezTo>
                    <a:pt x="43" y="141"/>
                    <a:pt x="44" y="142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4"/>
                    <a:pt x="48" y="144"/>
                    <a:pt x="49" y="144"/>
                  </a:cubicBezTo>
                  <a:cubicBezTo>
                    <a:pt x="52" y="142"/>
                    <a:pt x="54" y="144"/>
                    <a:pt x="56" y="145"/>
                  </a:cubicBezTo>
                  <a:cubicBezTo>
                    <a:pt x="56" y="146"/>
                    <a:pt x="57" y="146"/>
                    <a:pt x="58" y="146"/>
                  </a:cubicBezTo>
                  <a:cubicBezTo>
                    <a:pt x="59" y="147"/>
                    <a:pt x="60" y="146"/>
                    <a:pt x="61" y="146"/>
                  </a:cubicBezTo>
                  <a:cubicBezTo>
                    <a:pt x="63" y="146"/>
                    <a:pt x="65" y="147"/>
                    <a:pt x="66" y="145"/>
                  </a:cubicBezTo>
                  <a:cubicBezTo>
                    <a:pt x="67" y="145"/>
                    <a:pt x="67" y="145"/>
                    <a:pt x="68" y="145"/>
                  </a:cubicBezTo>
                  <a:cubicBezTo>
                    <a:pt x="68" y="145"/>
                    <a:pt x="69" y="144"/>
                    <a:pt x="69" y="144"/>
                  </a:cubicBezTo>
                  <a:cubicBezTo>
                    <a:pt x="71" y="145"/>
                    <a:pt x="74" y="146"/>
                    <a:pt x="76" y="146"/>
                  </a:cubicBezTo>
                  <a:cubicBezTo>
                    <a:pt x="79" y="145"/>
                    <a:pt x="81" y="145"/>
                    <a:pt x="84" y="145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90" y="145"/>
                    <a:pt x="95" y="146"/>
                    <a:pt x="100" y="149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103" y="150"/>
                    <a:pt x="106" y="151"/>
                    <a:pt x="109" y="151"/>
                  </a:cubicBezTo>
                  <a:cubicBezTo>
                    <a:pt x="109" y="151"/>
                    <a:pt x="109" y="152"/>
                    <a:pt x="109" y="152"/>
                  </a:cubicBezTo>
                  <a:cubicBezTo>
                    <a:pt x="109" y="153"/>
                    <a:pt x="110" y="154"/>
                    <a:pt x="108" y="154"/>
                  </a:cubicBezTo>
                  <a:cubicBezTo>
                    <a:pt x="107" y="155"/>
                    <a:pt x="107" y="155"/>
                    <a:pt x="107" y="156"/>
                  </a:cubicBezTo>
                  <a:cubicBezTo>
                    <a:pt x="107" y="156"/>
                    <a:pt x="107" y="156"/>
                    <a:pt x="106" y="156"/>
                  </a:cubicBezTo>
                  <a:cubicBezTo>
                    <a:pt x="106" y="157"/>
                    <a:pt x="105" y="157"/>
                    <a:pt x="105" y="159"/>
                  </a:cubicBezTo>
                  <a:cubicBezTo>
                    <a:pt x="105" y="159"/>
                    <a:pt x="106" y="159"/>
                    <a:pt x="106" y="159"/>
                  </a:cubicBezTo>
                  <a:cubicBezTo>
                    <a:pt x="108" y="159"/>
                    <a:pt x="110" y="160"/>
                    <a:pt x="112" y="160"/>
                  </a:cubicBezTo>
                  <a:cubicBezTo>
                    <a:pt x="113" y="161"/>
                    <a:pt x="114" y="161"/>
                    <a:pt x="114" y="163"/>
                  </a:cubicBezTo>
                  <a:cubicBezTo>
                    <a:pt x="113" y="164"/>
                    <a:pt x="112" y="164"/>
                    <a:pt x="111" y="163"/>
                  </a:cubicBezTo>
                  <a:cubicBezTo>
                    <a:pt x="111" y="163"/>
                    <a:pt x="110" y="163"/>
                    <a:pt x="110" y="163"/>
                  </a:cubicBezTo>
                  <a:cubicBezTo>
                    <a:pt x="109" y="163"/>
                    <a:pt x="107" y="163"/>
                    <a:pt x="107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5" y="165"/>
                    <a:pt x="104" y="166"/>
                    <a:pt x="104" y="167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103" y="167"/>
                    <a:pt x="103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1" y="167"/>
                    <a:pt x="100" y="167"/>
                    <a:pt x="99" y="167"/>
                  </a:cubicBezTo>
                  <a:cubicBezTo>
                    <a:pt x="98" y="169"/>
                    <a:pt x="96" y="168"/>
                    <a:pt x="95" y="168"/>
                  </a:cubicBezTo>
                  <a:cubicBezTo>
                    <a:pt x="94" y="168"/>
                    <a:pt x="93" y="167"/>
                    <a:pt x="92" y="168"/>
                  </a:cubicBezTo>
                  <a:cubicBezTo>
                    <a:pt x="92" y="168"/>
                    <a:pt x="89" y="175"/>
                    <a:pt x="90" y="175"/>
                  </a:cubicBezTo>
                  <a:cubicBezTo>
                    <a:pt x="91" y="177"/>
                    <a:pt x="90" y="179"/>
                    <a:pt x="88" y="179"/>
                  </a:cubicBezTo>
                  <a:cubicBezTo>
                    <a:pt x="85" y="180"/>
                    <a:pt x="81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69" y="182"/>
                    <a:pt x="60" y="183"/>
                    <a:pt x="51" y="184"/>
                  </a:cubicBezTo>
                  <a:cubicBezTo>
                    <a:pt x="51" y="185"/>
                    <a:pt x="50" y="185"/>
                    <a:pt x="49" y="186"/>
                  </a:cubicBezTo>
                  <a:cubicBezTo>
                    <a:pt x="49" y="186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8" y="188"/>
                    <a:pt x="47" y="188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90"/>
                    <a:pt x="45" y="191"/>
                    <a:pt x="44" y="191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2" y="192"/>
                    <a:pt x="43" y="193"/>
                    <a:pt x="43" y="194"/>
                  </a:cubicBezTo>
                  <a:cubicBezTo>
                    <a:pt x="46" y="196"/>
                    <a:pt x="49" y="196"/>
                    <a:pt x="52" y="196"/>
                  </a:cubicBezTo>
                  <a:cubicBezTo>
                    <a:pt x="50" y="198"/>
                    <a:pt x="50" y="198"/>
                    <a:pt x="53" y="199"/>
                  </a:cubicBezTo>
                  <a:cubicBezTo>
                    <a:pt x="54" y="200"/>
                    <a:pt x="56" y="200"/>
                    <a:pt x="57" y="200"/>
                  </a:cubicBezTo>
                  <a:cubicBezTo>
                    <a:pt x="58" y="200"/>
                    <a:pt x="60" y="200"/>
                    <a:pt x="60" y="201"/>
                  </a:cubicBezTo>
                  <a:cubicBezTo>
                    <a:pt x="60" y="203"/>
                    <a:pt x="59" y="203"/>
                    <a:pt x="58" y="203"/>
                  </a:cubicBezTo>
                  <a:cubicBezTo>
                    <a:pt x="56" y="204"/>
                    <a:pt x="55" y="203"/>
                    <a:pt x="54" y="204"/>
                  </a:cubicBezTo>
                  <a:cubicBezTo>
                    <a:pt x="53" y="204"/>
                    <a:pt x="53" y="204"/>
                    <a:pt x="52" y="204"/>
                  </a:cubicBezTo>
                  <a:cubicBezTo>
                    <a:pt x="50" y="202"/>
                    <a:pt x="48" y="204"/>
                    <a:pt x="46" y="204"/>
                  </a:cubicBezTo>
                  <a:cubicBezTo>
                    <a:pt x="45" y="204"/>
                    <a:pt x="44" y="204"/>
                    <a:pt x="43" y="204"/>
                  </a:cubicBezTo>
                  <a:cubicBezTo>
                    <a:pt x="43" y="204"/>
                    <a:pt x="43" y="205"/>
                    <a:pt x="42" y="205"/>
                  </a:cubicBezTo>
                  <a:cubicBezTo>
                    <a:pt x="42" y="205"/>
                    <a:pt x="42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8"/>
                    <a:pt x="43" y="208"/>
                    <a:pt x="44" y="208"/>
                  </a:cubicBezTo>
                  <a:cubicBezTo>
                    <a:pt x="44" y="208"/>
                    <a:pt x="44" y="209"/>
                    <a:pt x="44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3" y="210"/>
                    <a:pt x="43" y="210"/>
                    <a:pt x="42" y="210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1" y="211"/>
                    <a:pt x="40" y="211"/>
                    <a:pt x="40" y="212"/>
                  </a:cubicBezTo>
                  <a:cubicBezTo>
                    <a:pt x="40" y="212"/>
                    <a:pt x="40" y="213"/>
                    <a:pt x="41" y="213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42" y="213"/>
                    <a:pt x="42" y="214"/>
                    <a:pt x="43" y="214"/>
                  </a:cubicBezTo>
                  <a:cubicBezTo>
                    <a:pt x="43" y="214"/>
                    <a:pt x="43" y="213"/>
                    <a:pt x="43" y="213"/>
                  </a:cubicBezTo>
                  <a:cubicBezTo>
                    <a:pt x="45" y="213"/>
                    <a:pt x="47" y="212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6"/>
                    <a:pt x="48" y="217"/>
                    <a:pt x="50" y="217"/>
                  </a:cubicBezTo>
                  <a:cubicBezTo>
                    <a:pt x="52" y="218"/>
                    <a:pt x="54" y="217"/>
                    <a:pt x="56" y="219"/>
                  </a:cubicBezTo>
                  <a:cubicBezTo>
                    <a:pt x="56" y="219"/>
                    <a:pt x="56" y="219"/>
                    <a:pt x="56" y="219"/>
                  </a:cubicBezTo>
                  <a:cubicBezTo>
                    <a:pt x="54" y="221"/>
                    <a:pt x="52" y="219"/>
                    <a:pt x="51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47" y="220"/>
                    <a:pt x="45" y="221"/>
                    <a:pt x="43" y="222"/>
                  </a:cubicBezTo>
                  <a:cubicBezTo>
                    <a:pt x="43" y="222"/>
                    <a:pt x="42" y="222"/>
                    <a:pt x="42" y="222"/>
                  </a:cubicBezTo>
                  <a:cubicBezTo>
                    <a:pt x="42" y="224"/>
                    <a:pt x="44" y="223"/>
                    <a:pt x="44" y="224"/>
                  </a:cubicBezTo>
                  <a:cubicBezTo>
                    <a:pt x="46" y="224"/>
                    <a:pt x="47" y="223"/>
                    <a:pt x="49" y="224"/>
                  </a:cubicBezTo>
                  <a:cubicBezTo>
                    <a:pt x="53" y="226"/>
                    <a:pt x="58" y="228"/>
                    <a:pt x="63" y="227"/>
                  </a:cubicBezTo>
                  <a:cubicBezTo>
                    <a:pt x="65" y="227"/>
                    <a:pt x="67" y="227"/>
                    <a:pt x="69" y="227"/>
                  </a:cubicBezTo>
                  <a:cubicBezTo>
                    <a:pt x="70" y="227"/>
                    <a:pt x="72" y="227"/>
                    <a:pt x="71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230"/>
                    <a:pt x="70" y="230"/>
                  </a:cubicBezTo>
                  <a:cubicBezTo>
                    <a:pt x="70" y="230"/>
                    <a:pt x="69" y="230"/>
                    <a:pt x="69" y="231"/>
                  </a:cubicBezTo>
                  <a:cubicBezTo>
                    <a:pt x="68" y="234"/>
                    <a:pt x="66" y="235"/>
                    <a:pt x="63" y="235"/>
                  </a:cubicBezTo>
                  <a:cubicBezTo>
                    <a:pt x="59" y="234"/>
                    <a:pt x="56" y="236"/>
                    <a:pt x="54" y="239"/>
                  </a:cubicBezTo>
                  <a:cubicBezTo>
                    <a:pt x="54" y="239"/>
                    <a:pt x="54" y="239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2" y="240"/>
                    <a:pt x="51" y="241"/>
                    <a:pt x="50" y="241"/>
                  </a:cubicBezTo>
                  <a:cubicBezTo>
                    <a:pt x="48" y="242"/>
                    <a:pt x="48" y="243"/>
                    <a:pt x="50" y="244"/>
                  </a:cubicBezTo>
                  <a:cubicBezTo>
                    <a:pt x="51" y="244"/>
                    <a:pt x="52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5"/>
                    <a:pt x="53" y="245"/>
                  </a:cubicBezTo>
                  <a:cubicBezTo>
                    <a:pt x="55" y="245"/>
                    <a:pt x="57" y="247"/>
                    <a:pt x="59" y="246"/>
                  </a:cubicBezTo>
                  <a:cubicBezTo>
                    <a:pt x="60" y="245"/>
                    <a:pt x="60" y="245"/>
                    <a:pt x="61" y="245"/>
                  </a:cubicBezTo>
                  <a:cubicBezTo>
                    <a:pt x="62" y="245"/>
                    <a:pt x="63" y="245"/>
                    <a:pt x="63" y="245"/>
                  </a:cubicBezTo>
                  <a:cubicBezTo>
                    <a:pt x="64" y="245"/>
                    <a:pt x="65" y="245"/>
                    <a:pt x="66" y="245"/>
                  </a:cubicBezTo>
                  <a:cubicBezTo>
                    <a:pt x="67" y="244"/>
                    <a:pt x="68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5"/>
                    <a:pt x="69" y="245"/>
                    <a:pt x="69" y="245"/>
                  </a:cubicBezTo>
                  <a:cubicBezTo>
                    <a:pt x="70" y="246"/>
                    <a:pt x="71" y="247"/>
                    <a:pt x="73" y="247"/>
                  </a:cubicBezTo>
                  <a:cubicBezTo>
                    <a:pt x="76" y="248"/>
                    <a:pt x="80" y="247"/>
                    <a:pt x="83" y="248"/>
                  </a:cubicBezTo>
                  <a:cubicBezTo>
                    <a:pt x="83" y="248"/>
                    <a:pt x="84" y="248"/>
                    <a:pt x="84" y="248"/>
                  </a:cubicBezTo>
                  <a:cubicBezTo>
                    <a:pt x="86" y="247"/>
                    <a:pt x="86" y="249"/>
                    <a:pt x="85" y="250"/>
                  </a:cubicBezTo>
                  <a:cubicBezTo>
                    <a:pt x="85" y="251"/>
                    <a:pt x="84" y="252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49"/>
                    <a:pt x="77" y="249"/>
                    <a:pt x="73" y="252"/>
                  </a:cubicBezTo>
                  <a:cubicBezTo>
                    <a:pt x="70" y="254"/>
                    <a:pt x="68" y="255"/>
                    <a:pt x="65" y="255"/>
                  </a:cubicBezTo>
                  <a:cubicBezTo>
                    <a:pt x="63" y="255"/>
                    <a:pt x="60" y="255"/>
                    <a:pt x="57" y="255"/>
                  </a:cubicBezTo>
                  <a:cubicBezTo>
                    <a:pt x="57" y="255"/>
                    <a:pt x="57" y="255"/>
                    <a:pt x="57" y="255"/>
                  </a:cubicBezTo>
                  <a:cubicBezTo>
                    <a:pt x="56" y="255"/>
                    <a:pt x="55" y="255"/>
                    <a:pt x="55" y="254"/>
                  </a:cubicBezTo>
                  <a:cubicBezTo>
                    <a:pt x="54" y="255"/>
                    <a:pt x="54" y="256"/>
                    <a:pt x="54" y="256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53" y="256"/>
                    <a:pt x="53" y="256"/>
                    <a:pt x="52" y="256"/>
                  </a:cubicBezTo>
                  <a:cubicBezTo>
                    <a:pt x="51" y="256"/>
                    <a:pt x="49" y="256"/>
                    <a:pt x="47" y="257"/>
                  </a:cubicBezTo>
                  <a:cubicBezTo>
                    <a:pt x="46" y="257"/>
                    <a:pt x="45" y="258"/>
                    <a:pt x="46" y="260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6" y="262"/>
                    <a:pt x="47" y="262"/>
                    <a:pt x="49" y="262"/>
                  </a:cubicBezTo>
                  <a:cubicBezTo>
                    <a:pt x="52" y="262"/>
                    <a:pt x="55" y="262"/>
                    <a:pt x="58" y="263"/>
                  </a:cubicBezTo>
                  <a:cubicBezTo>
                    <a:pt x="57" y="264"/>
                    <a:pt x="55" y="265"/>
                    <a:pt x="54" y="266"/>
                  </a:cubicBezTo>
                  <a:cubicBezTo>
                    <a:pt x="52" y="267"/>
                    <a:pt x="51" y="267"/>
                    <a:pt x="50" y="266"/>
                  </a:cubicBezTo>
                  <a:cubicBezTo>
                    <a:pt x="49" y="266"/>
                    <a:pt x="48" y="266"/>
                    <a:pt x="48" y="267"/>
                  </a:cubicBezTo>
                  <a:cubicBezTo>
                    <a:pt x="48" y="268"/>
                    <a:pt x="52" y="271"/>
                    <a:pt x="53" y="271"/>
                  </a:cubicBezTo>
                  <a:cubicBezTo>
                    <a:pt x="55" y="271"/>
                    <a:pt x="57" y="272"/>
                    <a:pt x="59" y="273"/>
                  </a:cubicBezTo>
                  <a:cubicBezTo>
                    <a:pt x="60" y="274"/>
                    <a:pt x="60" y="274"/>
                    <a:pt x="61" y="274"/>
                  </a:cubicBezTo>
                  <a:cubicBezTo>
                    <a:pt x="66" y="274"/>
                    <a:pt x="70" y="275"/>
                    <a:pt x="75" y="276"/>
                  </a:cubicBezTo>
                  <a:cubicBezTo>
                    <a:pt x="77" y="276"/>
                    <a:pt x="79" y="275"/>
                    <a:pt x="80" y="276"/>
                  </a:cubicBezTo>
                  <a:cubicBezTo>
                    <a:pt x="82" y="276"/>
                    <a:pt x="83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6" y="276"/>
                    <a:pt x="88" y="276"/>
                    <a:pt x="90" y="277"/>
                  </a:cubicBezTo>
                  <a:cubicBezTo>
                    <a:pt x="93" y="279"/>
                    <a:pt x="97" y="279"/>
                    <a:pt x="101" y="280"/>
                  </a:cubicBezTo>
                  <a:cubicBezTo>
                    <a:pt x="102" y="280"/>
                    <a:pt x="103" y="280"/>
                    <a:pt x="104" y="279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6" y="279"/>
                    <a:pt x="108" y="281"/>
                    <a:pt x="111" y="281"/>
                  </a:cubicBezTo>
                  <a:cubicBezTo>
                    <a:pt x="111" y="280"/>
                    <a:pt x="112" y="279"/>
                    <a:pt x="114" y="279"/>
                  </a:cubicBezTo>
                  <a:cubicBezTo>
                    <a:pt x="115" y="279"/>
                    <a:pt x="117" y="278"/>
                    <a:pt x="119" y="279"/>
                  </a:cubicBezTo>
                  <a:cubicBezTo>
                    <a:pt x="120" y="280"/>
                    <a:pt x="122" y="280"/>
                    <a:pt x="124" y="281"/>
                  </a:cubicBezTo>
                  <a:cubicBezTo>
                    <a:pt x="124" y="281"/>
                    <a:pt x="125" y="281"/>
                    <a:pt x="125" y="280"/>
                  </a:cubicBezTo>
                  <a:cubicBezTo>
                    <a:pt x="125" y="280"/>
                    <a:pt x="125" y="280"/>
                    <a:pt x="125" y="280"/>
                  </a:cubicBezTo>
                  <a:cubicBezTo>
                    <a:pt x="130" y="280"/>
                    <a:pt x="134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41" y="282"/>
                    <a:pt x="144" y="283"/>
                    <a:pt x="148" y="283"/>
                  </a:cubicBezTo>
                  <a:cubicBezTo>
                    <a:pt x="150" y="282"/>
                    <a:pt x="152" y="281"/>
                    <a:pt x="154" y="281"/>
                  </a:cubicBezTo>
                  <a:cubicBezTo>
                    <a:pt x="156" y="282"/>
                    <a:pt x="157" y="282"/>
                    <a:pt x="159" y="282"/>
                  </a:cubicBezTo>
                  <a:cubicBezTo>
                    <a:pt x="162" y="282"/>
                    <a:pt x="165" y="282"/>
                    <a:pt x="169" y="281"/>
                  </a:cubicBezTo>
                  <a:cubicBezTo>
                    <a:pt x="169" y="281"/>
                    <a:pt x="171" y="280"/>
                    <a:pt x="171" y="282"/>
                  </a:cubicBezTo>
                  <a:cubicBezTo>
                    <a:pt x="171" y="283"/>
                    <a:pt x="171" y="284"/>
                    <a:pt x="170" y="284"/>
                  </a:cubicBezTo>
                  <a:cubicBezTo>
                    <a:pt x="169" y="285"/>
                    <a:pt x="168" y="285"/>
                    <a:pt x="167" y="285"/>
                  </a:cubicBezTo>
                  <a:cubicBezTo>
                    <a:pt x="166" y="285"/>
                    <a:pt x="165" y="285"/>
                    <a:pt x="164" y="285"/>
                  </a:cubicBezTo>
                  <a:cubicBezTo>
                    <a:pt x="162" y="287"/>
                    <a:pt x="160" y="287"/>
                    <a:pt x="157" y="286"/>
                  </a:cubicBezTo>
                  <a:cubicBezTo>
                    <a:pt x="157" y="286"/>
                    <a:pt x="156" y="286"/>
                    <a:pt x="155" y="287"/>
                  </a:cubicBezTo>
                  <a:cubicBezTo>
                    <a:pt x="155" y="287"/>
                    <a:pt x="154" y="288"/>
                    <a:pt x="153" y="288"/>
                  </a:cubicBezTo>
                  <a:cubicBezTo>
                    <a:pt x="153" y="289"/>
                    <a:pt x="151" y="289"/>
                    <a:pt x="152" y="290"/>
                  </a:cubicBezTo>
                  <a:cubicBezTo>
                    <a:pt x="152" y="292"/>
                    <a:pt x="153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7" y="293"/>
                    <a:pt x="157" y="293"/>
                    <a:pt x="158" y="294"/>
                  </a:cubicBezTo>
                  <a:cubicBezTo>
                    <a:pt x="157" y="295"/>
                    <a:pt x="157" y="296"/>
                    <a:pt x="156" y="296"/>
                  </a:cubicBezTo>
                  <a:cubicBezTo>
                    <a:pt x="156" y="296"/>
                    <a:pt x="156" y="296"/>
                    <a:pt x="156" y="296"/>
                  </a:cubicBezTo>
                  <a:cubicBezTo>
                    <a:pt x="154" y="297"/>
                    <a:pt x="152" y="299"/>
                    <a:pt x="150" y="299"/>
                  </a:cubicBezTo>
                  <a:cubicBezTo>
                    <a:pt x="149" y="299"/>
                    <a:pt x="148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299"/>
                    <a:pt x="146" y="299"/>
                    <a:pt x="146" y="300"/>
                  </a:cubicBezTo>
                  <a:cubicBezTo>
                    <a:pt x="144" y="301"/>
                    <a:pt x="143" y="304"/>
                    <a:pt x="141" y="306"/>
                  </a:cubicBezTo>
                  <a:cubicBezTo>
                    <a:pt x="140" y="307"/>
                    <a:pt x="139" y="309"/>
                    <a:pt x="137" y="310"/>
                  </a:cubicBezTo>
                  <a:cubicBezTo>
                    <a:pt x="137" y="310"/>
                    <a:pt x="136" y="310"/>
                    <a:pt x="136" y="310"/>
                  </a:cubicBezTo>
                  <a:cubicBezTo>
                    <a:pt x="135" y="311"/>
                    <a:pt x="134" y="312"/>
                    <a:pt x="135" y="313"/>
                  </a:cubicBezTo>
                  <a:cubicBezTo>
                    <a:pt x="135" y="314"/>
                    <a:pt x="136" y="314"/>
                    <a:pt x="137" y="314"/>
                  </a:cubicBezTo>
                  <a:cubicBezTo>
                    <a:pt x="138" y="314"/>
                    <a:pt x="138" y="314"/>
                    <a:pt x="139" y="314"/>
                  </a:cubicBezTo>
                  <a:cubicBezTo>
                    <a:pt x="144" y="316"/>
                    <a:pt x="149" y="317"/>
                    <a:pt x="155" y="318"/>
                  </a:cubicBezTo>
                  <a:cubicBezTo>
                    <a:pt x="160" y="318"/>
                    <a:pt x="164" y="318"/>
                    <a:pt x="169" y="318"/>
                  </a:cubicBezTo>
                  <a:cubicBezTo>
                    <a:pt x="172" y="318"/>
                    <a:pt x="176" y="321"/>
                    <a:pt x="177" y="323"/>
                  </a:cubicBezTo>
                  <a:cubicBezTo>
                    <a:pt x="176" y="325"/>
                    <a:pt x="175" y="324"/>
                    <a:pt x="174" y="324"/>
                  </a:cubicBezTo>
                  <a:cubicBezTo>
                    <a:pt x="173" y="324"/>
                    <a:pt x="172" y="324"/>
                    <a:pt x="171" y="324"/>
                  </a:cubicBezTo>
                  <a:cubicBezTo>
                    <a:pt x="171" y="324"/>
                    <a:pt x="170" y="325"/>
                    <a:pt x="170" y="325"/>
                  </a:cubicBezTo>
                  <a:cubicBezTo>
                    <a:pt x="169" y="325"/>
                    <a:pt x="168" y="325"/>
                    <a:pt x="168" y="325"/>
                  </a:cubicBezTo>
                  <a:cubicBezTo>
                    <a:pt x="166" y="324"/>
                    <a:pt x="165" y="325"/>
                    <a:pt x="163" y="325"/>
                  </a:cubicBezTo>
                  <a:cubicBezTo>
                    <a:pt x="163" y="325"/>
                    <a:pt x="162" y="325"/>
                    <a:pt x="162" y="325"/>
                  </a:cubicBezTo>
                  <a:cubicBezTo>
                    <a:pt x="162" y="325"/>
                    <a:pt x="161" y="325"/>
                    <a:pt x="161" y="325"/>
                  </a:cubicBezTo>
                  <a:cubicBezTo>
                    <a:pt x="160" y="325"/>
                    <a:pt x="159" y="324"/>
                    <a:pt x="158" y="325"/>
                  </a:cubicBezTo>
                  <a:cubicBezTo>
                    <a:pt x="157" y="326"/>
                    <a:pt x="159" y="327"/>
                    <a:pt x="159" y="328"/>
                  </a:cubicBezTo>
                  <a:cubicBezTo>
                    <a:pt x="159" y="329"/>
                    <a:pt x="161" y="329"/>
                    <a:pt x="162" y="330"/>
                  </a:cubicBezTo>
                  <a:cubicBezTo>
                    <a:pt x="162" y="330"/>
                    <a:pt x="162" y="330"/>
                    <a:pt x="162" y="331"/>
                  </a:cubicBezTo>
                  <a:cubicBezTo>
                    <a:pt x="163" y="331"/>
                    <a:pt x="163" y="332"/>
                    <a:pt x="163" y="333"/>
                  </a:cubicBezTo>
                  <a:cubicBezTo>
                    <a:pt x="163" y="337"/>
                    <a:pt x="164" y="341"/>
                    <a:pt x="164" y="345"/>
                  </a:cubicBezTo>
                  <a:cubicBezTo>
                    <a:pt x="166" y="346"/>
                    <a:pt x="166" y="348"/>
                    <a:pt x="167" y="349"/>
                  </a:cubicBezTo>
                  <a:cubicBezTo>
                    <a:pt x="168" y="351"/>
                    <a:pt x="168" y="352"/>
                    <a:pt x="167" y="353"/>
                  </a:cubicBezTo>
                  <a:cubicBezTo>
                    <a:pt x="164" y="354"/>
                    <a:pt x="161" y="355"/>
                    <a:pt x="159" y="354"/>
                  </a:cubicBezTo>
                  <a:cubicBezTo>
                    <a:pt x="159" y="354"/>
                    <a:pt x="159" y="354"/>
                    <a:pt x="159" y="354"/>
                  </a:cubicBezTo>
                  <a:cubicBezTo>
                    <a:pt x="158" y="354"/>
                    <a:pt x="157" y="354"/>
                    <a:pt x="156" y="353"/>
                  </a:cubicBezTo>
                  <a:cubicBezTo>
                    <a:pt x="155" y="353"/>
                    <a:pt x="154" y="353"/>
                    <a:pt x="153" y="353"/>
                  </a:cubicBezTo>
                  <a:cubicBezTo>
                    <a:pt x="152" y="355"/>
                    <a:pt x="153" y="357"/>
                    <a:pt x="155" y="356"/>
                  </a:cubicBezTo>
                  <a:cubicBezTo>
                    <a:pt x="156" y="356"/>
                    <a:pt x="157" y="357"/>
                    <a:pt x="158" y="357"/>
                  </a:cubicBezTo>
                  <a:cubicBezTo>
                    <a:pt x="160" y="358"/>
                    <a:pt x="162" y="359"/>
                    <a:pt x="165" y="359"/>
                  </a:cubicBezTo>
                  <a:cubicBezTo>
                    <a:pt x="166" y="360"/>
                    <a:pt x="166" y="361"/>
                    <a:pt x="168" y="361"/>
                  </a:cubicBezTo>
                  <a:cubicBezTo>
                    <a:pt x="168" y="361"/>
                    <a:pt x="168" y="361"/>
                    <a:pt x="169" y="361"/>
                  </a:cubicBezTo>
                  <a:cubicBezTo>
                    <a:pt x="169" y="361"/>
                    <a:pt x="169" y="361"/>
                    <a:pt x="169" y="361"/>
                  </a:cubicBezTo>
                  <a:cubicBezTo>
                    <a:pt x="169" y="361"/>
                    <a:pt x="169" y="361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3"/>
                  </a:cubicBezTo>
                  <a:cubicBezTo>
                    <a:pt x="169" y="364"/>
                    <a:pt x="169" y="364"/>
                    <a:pt x="170" y="365"/>
                  </a:cubicBezTo>
                  <a:cubicBezTo>
                    <a:pt x="173" y="368"/>
                    <a:pt x="171" y="372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6"/>
                    <a:pt x="169" y="376"/>
                  </a:cubicBezTo>
                  <a:cubicBezTo>
                    <a:pt x="168" y="376"/>
                    <a:pt x="168" y="378"/>
                    <a:pt x="168" y="379"/>
                  </a:cubicBezTo>
                  <a:cubicBezTo>
                    <a:pt x="167" y="380"/>
                    <a:pt x="167" y="381"/>
                    <a:pt x="166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6" y="382"/>
                    <a:pt x="166" y="382"/>
                    <a:pt x="167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5" y="382"/>
                    <a:pt x="163" y="382"/>
                    <a:pt x="162" y="382"/>
                  </a:cubicBezTo>
                  <a:cubicBezTo>
                    <a:pt x="161" y="383"/>
                    <a:pt x="161" y="384"/>
                    <a:pt x="160" y="384"/>
                  </a:cubicBezTo>
                  <a:cubicBezTo>
                    <a:pt x="160" y="384"/>
                    <a:pt x="160" y="385"/>
                    <a:pt x="160" y="385"/>
                  </a:cubicBezTo>
                  <a:cubicBezTo>
                    <a:pt x="159" y="386"/>
                    <a:pt x="160" y="388"/>
                    <a:pt x="158" y="390"/>
                  </a:cubicBezTo>
                  <a:cubicBezTo>
                    <a:pt x="158" y="390"/>
                    <a:pt x="158" y="390"/>
                    <a:pt x="158" y="390"/>
                  </a:cubicBezTo>
                  <a:cubicBezTo>
                    <a:pt x="157" y="392"/>
                    <a:pt x="159" y="392"/>
                    <a:pt x="160" y="393"/>
                  </a:cubicBezTo>
                  <a:cubicBezTo>
                    <a:pt x="161" y="393"/>
                    <a:pt x="161" y="393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3" y="394"/>
                    <a:pt x="163" y="395"/>
                    <a:pt x="162" y="395"/>
                  </a:cubicBezTo>
                  <a:cubicBezTo>
                    <a:pt x="162" y="397"/>
                    <a:pt x="164" y="398"/>
                    <a:pt x="164" y="399"/>
                  </a:cubicBezTo>
                  <a:cubicBezTo>
                    <a:pt x="164" y="399"/>
                    <a:pt x="164" y="399"/>
                    <a:pt x="164" y="399"/>
                  </a:cubicBezTo>
                  <a:cubicBezTo>
                    <a:pt x="164" y="399"/>
                    <a:pt x="164" y="399"/>
                    <a:pt x="165" y="399"/>
                  </a:cubicBezTo>
                  <a:cubicBezTo>
                    <a:pt x="165" y="399"/>
                    <a:pt x="165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66" y="401"/>
                    <a:pt x="167" y="402"/>
                    <a:pt x="167" y="403"/>
                  </a:cubicBezTo>
                  <a:cubicBezTo>
                    <a:pt x="168" y="404"/>
                    <a:pt x="169" y="405"/>
                    <a:pt x="168" y="405"/>
                  </a:cubicBezTo>
                  <a:cubicBezTo>
                    <a:pt x="167" y="406"/>
                    <a:pt x="166" y="406"/>
                    <a:pt x="165" y="406"/>
                  </a:cubicBezTo>
                  <a:cubicBezTo>
                    <a:pt x="163" y="405"/>
                    <a:pt x="162" y="406"/>
                    <a:pt x="161" y="407"/>
                  </a:cubicBezTo>
                  <a:cubicBezTo>
                    <a:pt x="160" y="407"/>
                    <a:pt x="160" y="407"/>
                    <a:pt x="160" y="407"/>
                  </a:cubicBezTo>
                  <a:cubicBezTo>
                    <a:pt x="159" y="407"/>
                    <a:pt x="159" y="407"/>
                    <a:pt x="159" y="407"/>
                  </a:cubicBezTo>
                  <a:cubicBezTo>
                    <a:pt x="157" y="409"/>
                    <a:pt x="158" y="410"/>
                    <a:pt x="160" y="411"/>
                  </a:cubicBezTo>
                  <a:cubicBezTo>
                    <a:pt x="161" y="412"/>
                    <a:pt x="162" y="413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6" y="415"/>
                    <a:pt x="167" y="415"/>
                    <a:pt x="169" y="416"/>
                  </a:cubicBezTo>
                  <a:cubicBezTo>
                    <a:pt x="172" y="418"/>
                    <a:pt x="175" y="421"/>
                    <a:pt x="179" y="421"/>
                  </a:cubicBezTo>
                  <a:cubicBezTo>
                    <a:pt x="180" y="423"/>
                    <a:pt x="181" y="423"/>
                    <a:pt x="183" y="423"/>
                  </a:cubicBezTo>
                  <a:cubicBezTo>
                    <a:pt x="185" y="423"/>
                    <a:pt x="187" y="422"/>
                    <a:pt x="189" y="424"/>
                  </a:cubicBezTo>
                  <a:cubicBezTo>
                    <a:pt x="191" y="426"/>
                    <a:pt x="194" y="425"/>
                    <a:pt x="197" y="424"/>
                  </a:cubicBezTo>
                  <a:cubicBezTo>
                    <a:pt x="198" y="423"/>
                    <a:pt x="198" y="424"/>
                    <a:pt x="199" y="424"/>
                  </a:cubicBezTo>
                  <a:cubicBezTo>
                    <a:pt x="203" y="427"/>
                    <a:pt x="207" y="430"/>
                    <a:pt x="212" y="427"/>
                  </a:cubicBezTo>
                  <a:cubicBezTo>
                    <a:pt x="212" y="427"/>
                    <a:pt x="212" y="427"/>
                    <a:pt x="21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6" y="427"/>
                    <a:pt x="218" y="426"/>
                    <a:pt x="221" y="427"/>
                  </a:cubicBezTo>
                  <a:cubicBezTo>
                    <a:pt x="221" y="427"/>
                    <a:pt x="221" y="427"/>
                    <a:pt x="221" y="427"/>
                  </a:cubicBezTo>
                  <a:cubicBezTo>
                    <a:pt x="222" y="427"/>
                    <a:pt x="222" y="428"/>
                    <a:pt x="223" y="427"/>
                  </a:cubicBezTo>
                  <a:cubicBezTo>
                    <a:pt x="223" y="426"/>
                    <a:pt x="224" y="426"/>
                    <a:pt x="225" y="426"/>
                  </a:cubicBezTo>
                  <a:cubicBezTo>
                    <a:pt x="226" y="427"/>
                    <a:pt x="229" y="426"/>
                    <a:pt x="230" y="428"/>
                  </a:cubicBezTo>
                  <a:cubicBezTo>
                    <a:pt x="230" y="428"/>
                    <a:pt x="231" y="429"/>
                    <a:pt x="232" y="428"/>
                  </a:cubicBezTo>
                  <a:cubicBezTo>
                    <a:pt x="233" y="426"/>
                    <a:pt x="234" y="427"/>
                    <a:pt x="235" y="429"/>
                  </a:cubicBezTo>
                  <a:cubicBezTo>
                    <a:pt x="235" y="429"/>
                    <a:pt x="236" y="429"/>
                    <a:pt x="236" y="429"/>
                  </a:cubicBezTo>
                  <a:cubicBezTo>
                    <a:pt x="239" y="428"/>
                    <a:pt x="242" y="429"/>
                    <a:pt x="245" y="430"/>
                  </a:cubicBezTo>
                  <a:cubicBezTo>
                    <a:pt x="246" y="430"/>
                    <a:pt x="248" y="431"/>
                    <a:pt x="249" y="429"/>
                  </a:cubicBezTo>
                  <a:cubicBezTo>
                    <a:pt x="249" y="429"/>
                    <a:pt x="250" y="429"/>
                    <a:pt x="250" y="429"/>
                  </a:cubicBezTo>
                  <a:cubicBezTo>
                    <a:pt x="252" y="428"/>
                    <a:pt x="253" y="430"/>
                    <a:pt x="254" y="430"/>
                  </a:cubicBezTo>
                  <a:cubicBezTo>
                    <a:pt x="257" y="431"/>
                    <a:pt x="260" y="430"/>
                    <a:pt x="261" y="434"/>
                  </a:cubicBezTo>
                  <a:cubicBezTo>
                    <a:pt x="261" y="435"/>
                    <a:pt x="263" y="436"/>
                    <a:pt x="264" y="435"/>
                  </a:cubicBezTo>
                  <a:cubicBezTo>
                    <a:pt x="265" y="433"/>
                    <a:pt x="267" y="433"/>
                    <a:pt x="268" y="434"/>
                  </a:cubicBezTo>
                  <a:cubicBezTo>
                    <a:pt x="269" y="434"/>
                    <a:pt x="270" y="433"/>
                    <a:pt x="271" y="433"/>
                  </a:cubicBezTo>
                  <a:cubicBezTo>
                    <a:pt x="273" y="433"/>
                    <a:pt x="276" y="432"/>
                    <a:pt x="279" y="432"/>
                  </a:cubicBezTo>
                  <a:cubicBezTo>
                    <a:pt x="279" y="432"/>
                    <a:pt x="279" y="432"/>
                    <a:pt x="279" y="432"/>
                  </a:cubicBezTo>
                  <a:cubicBezTo>
                    <a:pt x="280" y="432"/>
                    <a:pt x="281" y="431"/>
                    <a:pt x="282" y="432"/>
                  </a:cubicBezTo>
                  <a:cubicBezTo>
                    <a:pt x="283" y="433"/>
                    <a:pt x="282" y="434"/>
                    <a:pt x="283" y="434"/>
                  </a:cubicBezTo>
                  <a:cubicBezTo>
                    <a:pt x="284" y="434"/>
                    <a:pt x="285" y="435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2"/>
                    <a:pt x="285" y="432"/>
                    <a:pt x="285" y="432"/>
                  </a:cubicBezTo>
                  <a:cubicBezTo>
                    <a:pt x="286" y="431"/>
                    <a:pt x="286" y="431"/>
                    <a:pt x="286" y="431"/>
                  </a:cubicBezTo>
                  <a:cubicBezTo>
                    <a:pt x="287" y="431"/>
                    <a:pt x="288" y="431"/>
                    <a:pt x="289" y="431"/>
                  </a:cubicBezTo>
                  <a:cubicBezTo>
                    <a:pt x="293" y="431"/>
                    <a:pt x="297" y="433"/>
                    <a:pt x="300" y="435"/>
                  </a:cubicBezTo>
                  <a:cubicBezTo>
                    <a:pt x="300" y="435"/>
                    <a:pt x="300" y="436"/>
                    <a:pt x="300" y="436"/>
                  </a:cubicBezTo>
                  <a:cubicBezTo>
                    <a:pt x="300" y="436"/>
                    <a:pt x="300" y="437"/>
                    <a:pt x="301" y="437"/>
                  </a:cubicBezTo>
                  <a:cubicBezTo>
                    <a:pt x="301" y="437"/>
                    <a:pt x="301" y="436"/>
                    <a:pt x="301" y="436"/>
                  </a:cubicBezTo>
                  <a:cubicBezTo>
                    <a:pt x="302" y="435"/>
                    <a:pt x="303" y="435"/>
                    <a:pt x="303" y="435"/>
                  </a:cubicBezTo>
                  <a:cubicBezTo>
                    <a:pt x="303" y="435"/>
                    <a:pt x="303" y="435"/>
                    <a:pt x="303" y="435"/>
                  </a:cubicBezTo>
                  <a:cubicBezTo>
                    <a:pt x="307" y="434"/>
                    <a:pt x="312" y="433"/>
                    <a:pt x="316" y="434"/>
                  </a:cubicBezTo>
                  <a:cubicBezTo>
                    <a:pt x="317" y="434"/>
                    <a:pt x="317" y="433"/>
                    <a:pt x="318" y="433"/>
                  </a:cubicBezTo>
                  <a:cubicBezTo>
                    <a:pt x="318" y="433"/>
                    <a:pt x="318" y="432"/>
                    <a:pt x="318" y="432"/>
                  </a:cubicBezTo>
                  <a:cubicBezTo>
                    <a:pt x="318" y="432"/>
                    <a:pt x="318" y="432"/>
                    <a:pt x="318" y="432"/>
                  </a:cubicBezTo>
                  <a:cubicBezTo>
                    <a:pt x="318" y="432"/>
                    <a:pt x="318" y="432"/>
                    <a:pt x="319" y="432"/>
                  </a:cubicBezTo>
                  <a:cubicBezTo>
                    <a:pt x="319" y="432"/>
                    <a:pt x="320" y="433"/>
                    <a:pt x="321" y="434"/>
                  </a:cubicBezTo>
                  <a:cubicBezTo>
                    <a:pt x="322" y="436"/>
                    <a:pt x="323" y="436"/>
                    <a:pt x="325" y="434"/>
                  </a:cubicBezTo>
                  <a:cubicBezTo>
                    <a:pt x="325" y="434"/>
                    <a:pt x="325" y="434"/>
                    <a:pt x="325" y="434"/>
                  </a:cubicBezTo>
                  <a:cubicBezTo>
                    <a:pt x="326" y="434"/>
                    <a:pt x="328" y="433"/>
                    <a:pt x="330" y="433"/>
                  </a:cubicBezTo>
                  <a:cubicBezTo>
                    <a:pt x="329" y="434"/>
                    <a:pt x="329" y="434"/>
                    <a:pt x="330" y="434"/>
                  </a:cubicBezTo>
                  <a:cubicBezTo>
                    <a:pt x="332" y="436"/>
                    <a:pt x="334" y="438"/>
                    <a:pt x="337" y="440"/>
                  </a:cubicBezTo>
                  <a:cubicBezTo>
                    <a:pt x="338" y="436"/>
                    <a:pt x="339" y="436"/>
                    <a:pt x="342" y="438"/>
                  </a:cubicBezTo>
                  <a:cubicBezTo>
                    <a:pt x="342" y="439"/>
                    <a:pt x="342" y="439"/>
                    <a:pt x="343" y="440"/>
                  </a:cubicBezTo>
                  <a:cubicBezTo>
                    <a:pt x="343" y="441"/>
                    <a:pt x="344" y="441"/>
                    <a:pt x="345" y="439"/>
                  </a:cubicBezTo>
                  <a:cubicBezTo>
                    <a:pt x="346" y="437"/>
                    <a:pt x="346" y="437"/>
                    <a:pt x="348" y="439"/>
                  </a:cubicBezTo>
                  <a:cubicBezTo>
                    <a:pt x="348" y="440"/>
                    <a:pt x="349" y="440"/>
                    <a:pt x="350" y="441"/>
                  </a:cubicBezTo>
                  <a:cubicBezTo>
                    <a:pt x="351" y="442"/>
                    <a:pt x="353" y="442"/>
                    <a:pt x="353" y="441"/>
                  </a:cubicBezTo>
                  <a:cubicBezTo>
                    <a:pt x="354" y="440"/>
                    <a:pt x="353" y="440"/>
                    <a:pt x="352" y="439"/>
                  </a:cubicBezTo>
                  <a:cubicBezTo>
                    <a:pt x="352" y="438"/>
                    <a:pt x="352" y="438"/>
                    <a:pt x="353" y="437"/>
                  </a:cubicBezTo>
                  <a:cubicBezTo>
                    <a:pt x="356" y="436"/>
                    <a:pt x="357" y="437"/>
                    <a:pt x="359" y="439"/>
                  </a:cubicBezTo>
                  <a:cubicBezTo>
                    <a:pt x="361" y="440"/>
                    <a:pt x="364" y="441"/>
                    <a:pt x="365" y="437"/>
                  </a:cubicBezTo>
                  <a:cubicBezTo>
                    <a:pt x="366" y="436"/>
                    <a:pt x="370" y="437"/>
                    <a:pt x="371" y="438"/>
                  </a:cubicBezTo>
                  <a:cubicBezTo>
                    <a:pt x="372" y="440"/>
                    <a:pt x="373" y="441"/>
                    <a:pt x="375" y="442"/>
                  </a:cubicBezTo>
                  <a:cubicBezTo>
                    <a:pt x="375" y="445"/>
                    <a:pt x="378" y="447"/>
                    <a:pt x="381" y="445"/>
                  </a:cubicBezTo>
                  <a:cubicBezTo>
                    <a:pt x="382" y="445"/>
                    <a:pt x="383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6" y="446"/>
                    <a:pt x="388" y="445"/>
                    <a:pt x="391" y="446"/>
                  </a:cubicBezTo>
                  <a:cubicBezTo>
                    <a:pt x="391" y="445"/>
                    <a:pt x="391" y="445"/>
                    <a:pt x="392" y="446"/>
                  </a:cubicBezTo>
                  <a:cubicBezTo>
                    <a:pt x="394" y="449"/>
                    <a:pt x="399" y="450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5" y="448"/>
                    <a:pt x="409" y="448"/>
                    <a:pt x="412" y="450"/>
                  </a:cubicBezTo>
                  <a:cubicBezTo>
                    <a:pt x="413" y="450"/>
                    <a:pt x="414" y="450"/>
                    <a:pt x="414" y="449"/>
                  </a:cubicBezTo>
                  <a:cubicBezTo>
                    <a:pt x="415" y="447"/>
                    <a:pt x="416" y="448"/>
                    <a:pt x="417" y="448"/>
                  </a:cubicBezTo>
                  <a:cubicBezTo>
                    <a:pt x="419" y="447"/>
                    <a:pt x="419" y="448"/>
                    <a:pt x="419" y="449"/>
                  </a:cubicBezTo>
                  <a:cubicBezTo>
                    <a:pt x="420" y="449"/>
                    <a:pt x="422" y="449"/>
                    <a:pt x="423" y="450"/>
                  </a:cubicBezTo>
                  <a:cubicBezTo>
                    <a:pt x="423" y="450"/>
                    <a:pt x="423" y="450"/>
                    <a:pt x="423" y="450"/>
                  </a:cubicBezTo>
                  <a:cubicBezTo>
                    <a:pt x="424" y="450"/>
                    <a:pt x="425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1"/>
                  </a:cubicBezTo>
                  <a:cubicBezTo>
                    <a:pt x="426" y="451"/>
                    <a:pt x="427" y="451"/>
                    <a:pt x="427" y="451"/>
                  </a:cubicBezTo>
                  <a:cubicBezTo>
                    <a:pt x="428" y="451"/>
                    <a:pt x="429" y="452"/>
                    <a:pt x="430" y="452"/>
                  </a:cubicBezTo>
                  <a:cubicBezTo>
                    <a:pt x="434" y="453"/>
                    <a:pt x="439" y="454"/>
                    <a:pt x="443" y="454"/>
                  </a:cubicBezTo>
                  <a:cubicBezTo>
                    <a:pt x="444" y="454"/>
                    <a:pt x="444" y="454"/>
                    <a:pt x="445" y="454"/>
                  </a:cubicBezTo>
                  <a:cubicBezTo>
                    <a:pt x="445" y="457"/>
                    <a:pt x="446" y="459"/>
                    <a:pt x="449" y="460"/>
                  </a:cubicBezTo>
                  <a:cubicBezTo>
                    <a:pt x="451" y="459"/>
                    <a:pt x="454" y="459"/>
                    <a:pt x="456" y="459"/>
                  </a:cubicBezTo>
                  <a:cubicBezTo>
                    <a:pt x="454" y="461"/>
                    <a:pt x="455" y="463"/>
                    <a:pt x="458" y="464"/>
                  </a:cubicBezTo>
                  <a:cubicBezTo>
                    <a:pt x="459" y="464"/>
                    <a:pt x="460" y="464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3" y="463"/>
                    <a:pt x="464" y="464"/>
                  </a:cubicBezTo>
                  <a:cubicBezTo>
                    <a:pt x="465" y="465"/>
                    <a:pt x="465" y="466"/>
                    <a:pt x="463" y="468"/>
                  </a:cubicBezTo>
                  <a:cubicBezTo>
                    <a:pt x="462" y="468"/>
                    <a:pt x="462" y="468"/>
                    <a:pt x="462" y="469"/>
                  </a:cubicBezTo>
                  <a:cubicBezTo>
                    <a:pt x="463" y="470"/>
                    <a:pt x="463" y="470"/>
                    <a:pt x="464" y="470"/>
                  </a:cubicBezTo>
                  <a:cubicBezTo>
                    <a:pt x="466" y="471"/>
                    <a:pt x="468" y="470"/>
                    <a:pt x="470" y="471"/>
                  </a:cubicBezTo>
                  <a:cubicBezTo>
                    <a:pt x="470" y="471"/>
                    <a:pt x="470" y="471"/>
                    <a:pt x="470" y="470"/>
                  </a:cubicBezTo>
                  <a:cubicBezTo>
                    <a:pt x="471" y="471"/>
                    <a:pt x="471" y="471"/>
                    <a:pt x="472" y="471"/>
                  </a:cubicBezTo>
                  <a:cubicBezTo>
                    <a:pt x="475" y="471"/>
                    <a:pt x="476" y="473"/>
                    <a:pt x="477" y="475"/>
                  </a:cubicBezTo>
                  <a:cubicBezTo>
                    <a:pt x="478" y="476"/>
                    <a:pt x="480" y="475"/>
                    <a:pt x="481" y="477"/>
                  </a:cubicBezTo>
                  <a:cubicBezTo>
                    <a:pt x="483" y="477"/>
                    <a:pt x="485" y="476"/>
                    <a:pt x="486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7"/>
                    <a:pt x="488" y="477"/>
                  </a:cubicBezTo>
                  <a:cubicBezTo>
                    <a:pt x="490" y="478"/>
                    <a:pt x="492" y="477"/>
                    <a:pt x="494" y="477"/>
                  </a:cubicBezTo>
                  <a:cubicBezTo>
                    <a:pt x="494" y="477"/>
                    <a:pt x="494" y="477"/>
                    <a:pt x="494" y="477"/>
                  </a:cubicBezTo>
                  <a:cubicBezTo>
                    <a:pt x="496" y="478"/>
                    <a:pt x="497" y="478"/>
                    <a:pt x="499" y="478"/>
                  </a:cubicBezTo>
                  <a:cubicBezTo>
                    <a:pt x="500" y="477"/>
                    <a:pt x="502" y="477"/>
                    <a:pt x="503" y="478"/>
                  </a:cubicBezTo>
                  <a:cubicBezTo>
                    <a:pt x="504" y="479"/>
                    <a:pt x="504" y="477"/>
                    <a:pt x="505" y="478"/>
                  </a:cubicBezTo>
                  <a:cubicBezTo>
                    <a:pt x="506" y="477"/>
                    <a:pt x="507" y="477"/>
                    <a:pt x="508" y="477"/>
                  </a:cubicBezTo>
                  <a:cubicBezTo>
                    <a:pt x="508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10" y="477"/>
                    <a:pt x="511" y="477"/>
                    <a:pt x="511" y="477"/>
                  </a:cubicBezTo>
                  <a:cubicBezTo>
                    <a:pt x="512" y="477"/>
                    <a:pt x="512" y="477"/>
                    <a:pt x="512" y="477"/>
                  </a:cubicBezTo>
                  <a:cubicBezTo>
                    <a:pt x="514" y="477"/>
                    <a:pt x="514" y="477"/>
                    <a:pt x="514" y="475"/>
                  </a:cubicBezTo>
                  <a:cubicBezTo>
                    <a:pt x="516" y="474"/>
                    <a:pt x="517" y="476"/>
                    <a:pt x="518" y="476"/>
                  </a:cubicBezTo>
                  <a:cubicBezTo>
                    <a:pt x="518" y="476"/>
                    <a:pt x="518" y="476"/>
                    <a:pt x="518" y="476"/>
                  </a:cubicBezTo>
                  <a:cubicBezTo>
                    <a:pt x="519" y="476"/>
                    <a:pt x="519" y="476"/>
                    <a:pt x="519" y="476"/>
                  </a:cubicBezTo>
                  <a:cubicBezTo>
                    <a:pt x="523" y="476"/>
                    <a:pt x="527" y="474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2" y="472"/>
                    <a:pt x="534" y="472"/>
                    <a:pt x="536" y="472"/>
                  </a:cubicBezTo>
                  <a:cubicBezTo>
                    <a:pt x="536" y="472"/>
                    <a:pt x="536" y="472"/>
                    <a:pt x="536" y="472"/>
                  </a:cubicBezTo>
                  <a:cubicBezTo>
                    <a:pt x="536" y="472"/>
                    <a:pt x="536" y="472"/>
                    <a:pt x="537" y="472"/>
                  </a:cubicBezTo>
                  <a:cubicBezTo>
                    <a:pt x="537" y="472"/>
                    <a:pt x="537" y="472"/>
                    <a:pt x="537" y="472"/>
                  </a:cubicBezTo>
                  <a:cubicBezTo>
                    <a:pt x="538" y="472"/>
                    <a:pt x="540" y="471"/>
                    <a:pt x="542" y="472"/>
                  </a:cubicBezTo>
                  <a:cubicBezTo>
                    <a:pt x="543" y="473"/>
                    <a:pt x="545" y="473"/>
                    <a:pt x="547" y="473"/>
                  </a:cubicBezTo>
                  <a:cubicBezTo>
                    <a:pt x="549" y="472"/>
                    <a:pt x="551" y="472"/>
                    <a:pt x="554" y="473"/>
                  </a:cubicBezTo>
                  <a:cubicBezTo>
                    <a:pt x="556" y="474"/>
                    <a:pt x="558" y="475"/>
                    <a:pt x="560" y="474"/>
                  </a:cubicBezTo>
                  <a:cubicBezTo>
                    <a:pt x="560" y="474"/>
                    <a:pt x="560" y="474"/>
                    <a:pt x="561" y="474"/>
                  </a:cubicBezTo>
                  <a:cubicBezTo>
                    <a:pt x="562" y="475"/>
                    <a:pt x="563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5" y="475"/>
                    <a:pt x="566" y="475"/>
                    <a:pt x="567" y="475"/>
                  </a:cubicBezTo>
                  <a:cubicBezTo>
                    <a:pt x="571" y="473"/>
                    <a:pt x="575" y="475"/>
                    <a:pt x="580" y="475"/>
                  </a:cubicBezTo>
                  <a:cubicBezTo>
                    <a:pt x="583" y="475"/>
                    <a:pt x="586" y="476"/>
                    <a:pt x="588" y="475"/>
                  </a:cubicBezTo>
                  <a:cubicBezTo>
                    <a:pt x="591" y="474"/>
                    <a:pt x="593" y="476"/>
                    <a:pt x="595" y="478"/>
                  </a:cubicBezTo>
                  <a:cubicBezTo>
                    <a:pt x="595" y="478"/>
                    <a:pt x="595" y="478"/>
                    <a:pt x="595" y="478"/>
                  </a:cubicBezTo>
                  <a:cubicBezTo>
                    <a:pt x="596" y="478"/>
                    <a:pt x="597" y="478"/>
                    <a:pt x="598" y="477"/>
                  </a:cubicBezTo>
                  <a:cubicBezTo>
                    <a:pt x="600" y="476"/>
                    <a:pt x="601" y="475"/>
                    <a:pt x="603" y="477"/>
                  </a:cubicBezTo>
                  <a:cubicBezTo>
                    <a:pt x="604" y="477"/>
                    <a:pt x="605" y="477"/>
                    <a:pt x="606" y="476"/>
                  </a:cubicBezTo>
                  <a:cubicBezTo>
                    <a:pt x="606" y="476"/>
                    <a:pt x="606" y="476"/>
                    <a:pt x="606" y="476"/>
                  </a:cubicBezTo>
                  <a:cubicBezTo>
                    <a:pt x="607" y="476"/>
                    <a:pt x="608" y="475"/>
                    <a:pt x="609" y="476"/>
                  </a:cubicBezTo>
                  <a:cubicBezTo>
                    <a:pt x="610" y="476"/>
                    <a:pt x="610" y="477"/>
                    <a:pt x="611" y="476"/>
                  </a:cubicBezTo>
                  <a:cubicBezTo>
                    <a:pt x="613" y="475"/>
                    <a:pt x="615" y="476"/>
                    <a:pt x="616" y="477"/>
                  </a:cubicBezTo>
                  <a:cubicBezTo>
                    <a:pt x="619" y="480"/>
                    <a:pt x="622" y="479"/>
                    <a:pt x="625" y="480"/>
                  </a:cubicBezTo>
                  <a:cubicBezTo>
                    <a:pt x="625" y="480"/>
                    <a:pt x="626" y="481"/>
                    <a:pt x="626" y="481"/>
                  </a:cubicBezTo>
                  <a:cubicBezTo>
                    <a:pt x="627" y="481"/>
                    <a:pt x="627" y="481"/>
                    <a:pt x="628" y="481"/>
                  </a:cubicBezTo>
                  <a:cubicBezTo>
                    <a:pt x="629" y="481"/>
                    <a:pt x="630" y="481"/>
                    <a:pt x="631" y="481"/>
                  </a:cubicBezTo>
                  <a:cubicBezTo>
                    <a:pt x="631" y="481"/>
                    <a:pt x="631" y="481"/>
                    <a:pt x="631" y="481"/>
                  </a:cubicBezTo>
                  <a:cubicBezTo>
                    <a:pt x="632" y="479"/>
                    <a:pt x="634" y="480"/>
                    <a:pt x="636" y="479"/>
                  </a:cubicBezTo>
                  <a:cubicBezTo>
                    <a:pt x="636" y="480"/>
                    <a:pt x="638" y="480"/>
                    <a:pt x="639" y="480"/>
                  </a:cubicBezTo>
                  <a:cubicBezTo>
                    <a:pt x="639" y="480"/>
                    <a:pt x="639" y="480"/>
                    <a:pt x="639" y="480"/>
                  </a:cubicBezTo>
                  <a:cubicBezTo>
                    <a:pt x="639" y="481"/>
                    <a:pt x="640" y="481"/>
                    <a:pt x="640" y="479"/>
                  </a:cubicBezTo>
                  <a:cubicBezTo>
                    <a:pt x="642" y="480"/>
                    <a:pt x="644" y="481"/>
                    <a:pt x="646" y="479"/>
                  </a:cubicBezTo>
                  <a:cubicBezTo>
                    <a:pt x="647" y="477"/>
                    <a:pt x="648" y="478"/>
                    <a:pt x="649" y="478"/>
                  </a:cubicBezTo>
                  <a:cubicBezTo>
                    <a:pt x="651" y="478"/>
                    <a:pt x="652" y="479"/>
                    <a:pt x="654" y="479"/>
                  </a:cubicBezTo>
                  <a:cubicBezTo>
                    <a:pt x="652" y="481"/>
                    <a:pt x="649" y="480"/>
                    <a:pt x="647" y="482"/>
                  </a:cubicBezTo>
                  <a:cubicBezTo>
                    <a:pt x="648" y="483"/>
                    <a:pt x="649" y="483"/>
                    <a:pt x="650" y="484"/>
                  </a:cubicBezTo>
                  <a:cubicBezTo>
                    <a:pt x="650" y="484"/>
                    <a:pt x="650" y="484"/>
                    <a:pt x="650" y="484"/>
                  </a:cubicBezTo>
                  <a:cubicBezTo>
                    <a:pt x="651" y="483"/>
                    <a:pt x="652" y="483"/>
                    <a:pt x="653" y="483"/>
                  </a:cubicBezTo>
                  <a:cubicBezTo>
                    <a:pt x="655" y="483"/>
                    <a:pt x="656" y="482"/>
                    <a:pt x="656" y="480"/>
                  </a:cubicBezTo>
                  <a:cubicBezTo>
                    <a:pt x="656" y="480"/>
                    <a:pt x="656" y="480"/>
                    <a:pt x="656" y="480"/>
                  </a:cubicBezTo>
                  <a:cubicBezTo>
                    <a:pt x="658" y="479"/>
                    <a:pt x="658" y="480"/>
                    <a:pt x="658" y="481"/>
                  </a:cubicBezTo>
                  <a:cubicBezTo>
                    <a:pt x="657" y="482"/>
                    <a:pt x="658" y="482"/>
                    <a:pt x="659" y="482"/>
                  </a:cubicBezTo>
                  <a:cubicBezTo>
                    <a:pt x="659" y="482"/>
                    <a:pt x="659" y="482"/>
                    <a:pt x="659" y="482"/>
                  </a:cubicBezTo>
                  <a:cubicBezTo>
                    <a:pt x="659" y="483"/>
                    <a:pt x="659" y="483"/>
                    <a:pt x="659" y="483"/>
                  </a:cubicBezTo>
                  <a:cubicBezTo>
                    <a:pt x="660" y="483"/>
                    <a:pt x="660" y="483"/>
                    <a:pt x="661" y="483"/>
                  </a:cubicBezTo>
                  <a:cubicBezTo>
                    <a:pt x="661" y="483"/>
                    <a:pt x="661" y="483"/>
                    <a:pt x="662" y="483"/>
                  </a:cubicBezTo>
                  <a:cubicBezTo>
                    <a:pt x="664" y="484"/>
                    <a:pt x="667" y="485"/>
                    <a:pt x="670" y="484"/>
                  </a:cubicBezTo>
                  <a:cubicBezTo>
                    <a:pt x="670" y="484"/>
                    <a:pt x="669" y="484"/>
                    <a:pt x="670" y="484"/>
                  </a:cubicBezTo>
                  <a:cubicBezTo>
                    <a:pt x="672" y="487"/>
                    <a:pt x="675" y="485"/>
                    <a:pt x="678" y="485"/>
                  </a:cubicBezTo>
                  <a:cubicBezTo>
                    <a:pt x="678" y="485"/>
                    <a:pt x="678" y="485"/>
                    <a:pt x="678" y="485"/>
                  </a:cubicBezTo>
                  <a:cubicBezTo>
                    <a:pt x="679" y="484"/>
                    <a:pt x="679" y="484"/>
                    <a:pt x="680" y="485"/>
                  </a:cubicBezTo>
                  <a:cubicBezTo>
                    <a:pt x="680" y="485"/>
                    <a:pt x="680" y="485"/>
                    <a:pt x="680" y="485"/>
                  </a:cubicBezTo>
                  <a:cubicBezTo>
                    <a:pt x="683" y="485"/>
                    <a:pt x="685" y="484"/>
                    <a:pt x="688" y="485"/>
                  </a:cubicBezTo>
                  <a:cubicBezTo>
                    <a:pt x="689" y="485"/>
                    <a:pt x="691" y="485"/>
                    <a:pt x="692" y="485"/>
                  </a:cubicBezTo>
                  <a:cubicBezTo>
                    <a:pt x="693" y="485"/>
                    <a:pt x="694" y="485"/>
                    <a:pt x="696" y="485"/>
                  </a:cubicBezTo>
                  <a:cubicBezTo>
                    <a:pt x="697" y="485"/>
                    <a:pt x="698" y="487"/>
                    <a:pt x="700" y="486"/>
                  </a:cubicBezTo>
                  <a:cubicBezTo>
                    <a:pt x="703" y="485"/>
                    <a:pt x="707" y="487"/>
                    <a:pt x="711" y="487"/>
                  </a:cubicBezTo>
                  <a:cubicBezTo>
                    <a:pt x="712" y="486"/>
                    <a:pt x="713" y="487"/>
                    <a:pt x="715" y="488"/>
                  </a:cubicBezTo>
                  <a:cubicBezTo>
                    <a:pt x="717" y="488"/>
                    <a:pt x="719" y="490"/>
                    <a:pt x="720" y="488"/>
                  </a:cubicBezTo>
                  <a:cubicBezTo>
                    <a:pt x="725" y="488"/>
                    <a:pt x="729" y="487"/>
                    <a:pt x="733" y="490"/>
                  </a:cubicBezTo>
                  <a:cubicBezTo>
                    <a:pt x="734" y="490"/>
                    <a:pt x="735" y="490"/>
                    <a:pt x="736" y="490"/>
                  </a:cubicBezTo>
                  <a:cubicBezTo>
                    <a:pt x="737" y="490"/>
                    <a:pt x="738" y="490"/>
                    <a:pt x="739" y="489"/>
                  </a:cubicBezTo>
                  <a:cubicBezTo>
                    <a:pt x="739" y="489"/>
                    <a:pt x="740" y="489"/>
                    <a:pt x="740" y="488"/>
                  </a:cubicBezTo>
                  <a:cubicBezTo>
                    <a:pt x="741" y="491"/>
                    <a:pt x="743" y="490"/>
                    <a:pt x="745" y="490"/>
                  </a:cubicBezTo>
                  <a:cubicBezTo>
                    <a:pt x="745" y="490"/>
                    <a:pt x="745" y="490"/>
                    <a:pt x="745" y="490"/>
                  </a:cubicBezTo>
                  <a:cubicBezTo>
                    <a:pt x="746" y="491"/>
                    <a:pt x="746" y="491"/>
                    <a:pt x="746" y="492"/>
                  </a:cubicBezTo>
                  <a:cubicBezTo>
                    <a:pt x="747" y="492"/>
                    <a:pt x="748" y="492"/>
                    <a:pt x="748" y="492"/>
                  </a:cubicBezTo>
                  <a:cubicBezTo>
                    <a:pt x="748" y="492"/>
                    <a:pt x="749" y="492"/>
                    <a:pt x="749" y="491"/>
                  </a:cubicBezTo>
                  <a:cubicBezTo>
                    <a:pt x="749" y="491"/>
                    <a:pt x="750" y="490"/>
                    <a:pt x="750" y="490"/>
                  </a:cubicBezTo>
                  <a:cubicBezTo>
                    <a:pt x="752" y="490"/>
                    <a:pt x="752" y="491"/>
                    <a:pt x="753" y="491"/>
                  </a:cubicBezTo>
                  <a:cubicBezTo>
                    <a:pt x="753" y="493"/>
                    <a:pt x="754" y="493"/>
                    <a:pt x="756" y="493"/>
                  </a:cubicBezTo>
                  <a:cubicBezTo>
                    <a:pt x="756" y="492"/>
                    <a:pt x="757" y="490"/>
                    <a:pt x="758" y="490"/>
                  </a:cubicBezTo>
                  <a:cubicBezTo>
                    <a:pt x="759" y="490"/>
                    <a:pt x="759" y="490"/>
                    <a:pt x="758" y="490"/>
                  </a:cubicBezTo>
                  <a:cubicBezTo>
                    <a:pt x="759" y="490"/>
                    <a:pt x="760" y="490"/>
                    <a:pt x="761" y="490"/>
                  </a:cubicBezTo>
                  <a:cubicBezTo>
                    <a:pt x="763" y="492"/>
                    <a:pt x="766" y="492"/>
                    <a:pt x="768" y="492"/>
                  </a:cubicBezTo>
                  <a:cubicBezTo>
                    <a:pt x="768" y="492"/>
                    <a:pt x="769" y="491"/>
                    <a:pt x="769" y="491"/>
                  </a:cubicBezTo>
                  <a:cubicBezTo>
                    <a:pt x="770" y="491"/>
                    <a:pt x="771" y="491"/>
                    <a:pt x="772" y="491"/>
                  </a:cubicBezTo>
                  <a:cubicBezTo>
                    <a:pt x="775" y="492"/>
                    <a:pt x="778" y="491"/>
                    <a:pt x="780" y="493"/>
                  </a:cubicBezTo>
                  <a:cubicBezTo>
                    <a:pt x="780" y="493"/>
                    <a:pt x="780" y="493"/>
                    <a:pt x="780" y="493"/>
                  </a:cubicBezTo>
                  <a:cubicBezTo>
                    <a:pt x="782" y="494"/>
                    <a:pt x="783" y="492"/>
                    <a:pt x="784" y="493"/>
                  </a:cubicBezTo>
                  <a:cubicBezTo>
                    <a:pt x="786" y="494"/>
                    <a:pt x="788" y="493"/>
                    <a:pt x="790" y="493"/>
                  </a:cubicBezTo>
                  <a:cubicBezTo>
                    <a:pt x="790" y="493"/>
                    <a:pt x="790" y="492"/>
                    <a:pt x="790" y="492"/>
                  </a:cubicBezTo>
                  <a:cubicBezTo>
                    <a:pt x="791" y="492"/>
                    <a:pt x="792" y="493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5"/>
                  </a:cubicBezTo>
                  <a:cubicBezTo>
                    <a:pt x="792" y="496"/>
                    <a:pt x="793" y="497"/>
                    <a:pt x="792" y="498"/>
                  </a:cubicBezTo>
                  <a:cubicBezTo>
                    <a:pt x="792" y="498"/>
                    <a:pt x="792" y="499"/>
                    <a:pt x="793" y="499"/>
                  </a:cubicBezTo>
                  <a:cubicBezTo>
                    <a:pt x="796" y="499"/>
                    <a:pt x="798" y="501"/>
                    <a:pt x="801" y="500"/>
                  </a:cubicBezTo>
                  <a:cubicBezTo>
                    <a:pt x="801" y="500"/>
                    <a:pt x="801" y="500"/>
                    <a:pt x="802" y="500"/>
                  </a:cubicBezTo>
                  <a:cubicBezTo>
                    <a:pt x="802" y="500"/>
                    <a:pt x="802" y="500"/>
                    <a:pt x="803" y="500"/>
                  </a:cubicBezTo>
                  <a:cubicBezTo>
                    <a:pt x="803" y="500"/>
                    <a:pt x="803" y="500"/>
                    <a:pt x="803" y="500"/>
                  </a:cubicBezTo>
                  <a:cubicBezTo>
                    <a:pt x="803" y="501"/>
                    <a:pt x="804" y="501"/>
                    <a:pt x="805" y="501"/>
                  </a:cubicBezTo>
                  <a:cubicBezTo>
                    <a:pt x="805" y="501"/>
                    <a:pt x="805" y="501"/>
                    <a:pt x="806" y="501"/>
                  </a:cubicBezTo>
                  <a:cubicBezTo>
                    <a:pt x="809" y="501"/>
                    <a:pt x="813" y="500"/>
                    <a:pt x="816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500"/>
                    <a:pt x="818" y="500"/>
                    <a:pt x="819" y="500"/>
                  </a:cubicBezTo>
                  <a:cubicBezTo>
                    <a:pt x="819" y="501"/>
                    <a:pt x="819" y="502"/>
                    <a:pt x="818" y="503"/>
                  </a:cubicBezTo>
                  <a:cubicBezTo>
                    <a:pt x="817" y="505"/>
                    <a:pt x="816" y="504"/>
                    <a:pt x="815" y="504"/>
                  </a:cubicBezTo>
                  <a:cubicBezTo>
                    <a:pt x="813" y="504"/>
                    <a:pt x="812" y="504"/>
                    <a:pt x="811" y="505"/>
                  </a:cubicBezTo>
                  <a:cubicBezTo>
                    <a:pt x="811" y="507"/>
                    <a:pt x="812" y="507"/>
                    <a:pt x="813" y="508"/>
                  </a:cubicBezTo>
                  <a:cubicBezTo>
                    <a:pt x="813" y="508"/>
                    <a:pt x="813" y="509"/>
                    <a:pt x="814" y="509"/>
                  </a:cubicBezTo>
                  <a:cubicBezTo>
                    <a:pt x="815" y="509"/>
                    <a:pt x="817" y="509"/>
                    <a:pt x="818" y="508"/>
                  </a:cubicBezTo>
                  <a:cubicBezTo>
                    <a:pt x="818" y="508"/>
                    <a:pt x="818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20" y="509"/>
                    <a:pt x="821" y="509"/>
                    <a:pt x="822" y="509"/>
                  </a:cubicBezTo>
                  <a:cubicBezTo>
                    <a:pt x="823" y="508"/>
                    <a:pt x="823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5" y="508"/>
                    <a:pt x="827" y="508"/>
                    <a:pt x="828" y="507"/>
                  </a:cubicBezTo>
                  <a:cubicBezTo>
                    <a:pt x="828" y="507"/>
                    <a:pt x="828" y="507"/>
                    <a:pt x="829" y="507"/>
                  </a:cubicBezTo>
                  <a:cubicBezTo>
                    <a:pt x="829" y="507"/>
                    <a:pt x="828" y="507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30" y="506"/>
                    <a:pt x="831" y="506"/>
                    <a:pt x="832" y="506"/>
                  </a:cubicBezTo>
                  <a:cubicBezTo>
                    <a:pt x="834" y="507"/>
                    <a:pt x="836" y="507"/>
                    <a:pt x="837" y="509"/>
                  </a:cubicBezTo>
                  <a:cubicBezTo>
                    <a:pt x="838" y="511"/>
                    <a:pt x="840" y="510"/>
                    <a:pt x="842" y="511"/>
                  </a:cubicBezTo>
                  <a:cubicBezTo>
                    <a:pt x="843" y="510"/>
                    <a:pt x="844" y="510"/>
                    <a:pt x="844" y="508"/>
                  </a:cubicBezTo>
                  <a:cubicBezTo>
                    <a:pt x="844" y="507"/>
                    <a:pt x="843" y="507"/>
                    <a:pt x="842" y="507"/>
                  </a:cubicBezTo>
                  <a:cubicBezTo>
                    <a:pt x="842" y="507"/>
                    <a:pt x="842" y="507"/>
                    <a:pt x="842" y="507"/>
                  </a:cubicBezTo>
                  <a:cubicBezTo>
                    <a:pt x="840" y="507"/>
                    <a:pt x="840" y="505"/>
                    <a:pt x="839" y="504"/>
                  </a:cubicBezTo>
                  <a:cubicBezTo>
                    <a:pt x="840" y="503"/>
                    <a:pt x="837" y="501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1" y="500"/>
                    <a:pt x="841" y="500"/>
                    <a:pt x="841" y="499"/>
                  </a:cubicBezTo>
                  <a:cubicBezTo>
                    <a:pt x="841" y="499"/>
                    <a:pt x="841" y="500"/>
                    <a:pt x="841" y="500"/>
                  </a:cubicBezTo>
                  <a:cubicBezTo>
                    <a:pt x="842" y="500"/>
                    <a:pt x="843" y="500"/>
                    <a:pt x="843" y="499"/>
                  </a:cubicBezTo>
                  <a:cubicBezTo>
                    <a:pt x="844" y="498"/>
                    <a:pt x="845" y="499"/>
                    <a:pt x="846" y="499"/>
                  </a:cubicBezTo>
                  <a:cubicBezTo>
                    <a:pt x="847" y="500"/>
                    <a:pt x="849" y="499"/>
                    <a:pt x="850" y="499"/>
                  </a:cubicBezTo>
                  <a:cubicBezTo>
                    <a:pt x="849" y="498"/>
                    <a:pt x="848" y="499"/>
                    <a:pt x="847" y="499"/>
                  </a:cubicBezTo>
                  <a:cubicBezTo>
                    <a:pt x="847" y="499"/>
                    <a:pt x="847" y="499"/>
                    <a:pt x="847" y="499"/>
                  </a:cubicBezTo>
                  <a:cubicBezTo>
                    <a:pt x="846" y="496"/>
                    <a:pt x="845" y="495"/>
                    <a:pt x="842" y="495"/>
                  </a:cubicBezTo>
                  <a:cubicBezTo>
                    <a:pt x="841" y="494"/>
                    <a:pt x="840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8" y="494"/>
                    <a:pt x="839" y="493"/>
                    <a:pt x="838" y="493"/>
                  </a:cubicBezTo>
                  <a:cubicBezTo>
                    <a:pt x="837" y="492"/>
                    <a:pt x="836" y="492"/>
                    <a:pt x="834" y="493"/>
                  </a:cubicBezTo>
                  <a:cubicBezTo>
                    <a:pt x="833" y="493"/>
                    <a:pt x="833" y="493"/>
                    <a:pt x="832" y="493"/>
                  </a:cubicBezTo>
                  <a:cubicBezTo>
                    <a:pt x="832" y="493"/>
                    <a:pt x="832" y="493"/>
                    <a:pt x="832" y="493"/>
                  </a:cubicBezTo>
                  <a:cubicBezTo>
                    <a:pt x="830" y="492"/>
                    <a:pt x="829" y="490"/>
                    <a:pt x="827" y="489"/>
                  </a:cubicBezTo>
                  <a:cubicBezTo>
                    <a:pt x="826" y="489"/>
                    <a:pt x="825" y="488"/>
                    <a:pt x="825" y="487"/>
                  </a:cubicBezTo>
                  <a:cubicBezTo>
                    <a:pt x="825" y="483"/>
                    <a:pt x="822" y="482"/>
                    <a:pt x="819" y="481"/>
                  </a:cubicBezTo>
                  <a:cubicBezTo>
                    <a:pt x="817" y="480"/>
                    <a:pt x="815" y="479"/>
                    <a:pt x="813" y="479"/>
                  </a:cubicBezTo>
                  <a:cubicBezTo>
                    <a:pt x="811" y="478"/>
                    <a:pt x="810" y="476"/>
                    <a:pt x="807" y="477"/>
                  </a:cubicBezTo>
                  <a:cubicBezTo>
                    <a:pt x="807" y="477"/>
                    <a:pt x="807" y="477"/>
                    <a:pt x="807" y="477"/>
                  </a:cubicBezTo>
                  <a:cubicBezTo>
                    <a:pt x="807" y="477"/>
                    <a:pt x="807" y="476"/>
                    <a:pt x="806" y="476"/>
                  </a:cubicBezTo>
                  <a:cubicBezTo>
                    <a:pt x="807" y="474"/>
                    <a:pt x="809" y="473"/>
                    <a:pt x="810" y="472"/>
                  </a:cubicBezTo>
                  <a:cubicBezTo>
                    <a:pt x="812" y="472"/>
                    <a:pt x="815" y="471"/>
                    <a:pt x="815" y="474"/>
                  </a:cubicBezTo>
                  <a:cubicBezTo>
                    <a:pt x="816" y="476"/>
                    <a:pt x="817" y="476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21" y="478"/>
                    <a:pt x="822" y="477"/>
                    <a:pt x="824" y="477"/>
                  </a:cubicBezTo>
                  <a:cubicBezTo>
                    <a:pt x="826" y="478"/>
                    <a:pt x="827" y="477"/>
                    <a:pt x="829" y="477"/>
                  </a:cubicBezTo>
                  <a:cubicBezTo>
                    <a:pt x="831" y="478"/>
                    <a:pt x="833" y="477"/>
                    <a:pt x="835" y="479"/>
                  </a:cubicBezTo>
                  <a:cubicBezTo>
                    <a:pt x="835" y="479"/>
                    <a:pt x="835" y="479"/>
                    <a:pt x="835" y="479"/>
                  </a:cubicBezTo>
                  <a:cubicBezTo>
                    <a:pt x="836" y="480"/>
                    <a:pt x="837" y="480"/>
                    <a:pt x="838" y="481"/>
                  </a:cubicBezTo>
                  <a:cubicBezTo>
                    <a:pt x="839" y="481"/>
                    <a:pt x="841" y="480"/>
                    <a:pt x="842" y="479"/>
                  </a:cubicBezTo>
                  <a:cubicBezTo>
                    <a:pt x="843" y="479"/>
                    <a:pt x="845" y="480"/>
                    <a:pt x="846" y="479"/>
                  </a:cubicBezTo>
                  <a:cubicBezTo>
                    <a:pt x="847" y="479"/>
                    <a:pt x="848" y="480"/>
                    <a:pt x="849" y="481"/>
                  </a:cubicBezTo>
                  <a:cubicBezTo>
                    <a:pt x="850" y="480"/>
                    <a:pt x="851" y="481"/>
                    <a:pt x="853" y="480"/>
                  </a:cubicBezTo>
                  <a:cubicBezTo>
                    <a:pt x="850" y="478"/>
                    <a:pt x="847" y="477"/>
                    <a:pt x="843" y="477"/>
                  </a:cubicBezTo>
                  <a:cubicBezTo>
                    <a:pt x="843" y="475"/>
                    <a:pt x="840" y="477"/>
                    <a:pt x="840" y="475"/>
                  </a:cubicBezTo>
                  <a:cubicBezTo>
                    <a:pt x="840" y="475"/>
                    <a:pt x="839" y="475"/>
                    <a:pt x="839" y="475"/>
                  </a:cubicBezTo>
                  <a:cubicBezTo>
                    <a:pt x="839" y="475"/>
                    <a:pt x="839" y="475"/>
                    <a:pt x="839" y="475"/>
                  </a:cubicBezTo>
                  <a:cubicBezTo>
                    <a:pt x="839" y="474"/>
                    <a:pt x="839" y="474"/>
                    <a:pt x="839" y="473"/>
                  </a:cubicBezTo>
                  <a:cubicBezTo>
                    <a:pt x="840" y="471"/>
                    <a:pt x="842" y="469"/>
                    <a:pt x="844" y="468"/>
                  </a:cubicBezTo>
                  <a:cubicBezTo>
                    <a:pt x="844" y="467"/>
                    <a:pt x="845" y="467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7" y="466"/>
                    <a:pt x="849" y="465"/>
                    <a:pt x="850" y="466"/>
                  </a:cubicBezTo>
                  <a:cubicBezTo>
                    <a:pt x="851" y="467"/>
                    <a:pt x="852" y="467"/>
                    <a:pt x="853" y="467"/>
                  </a:cubicBezTo>
                  <a:cubicBezTo>
                    <a:pt x="854" y="466"/>
                    <a:pt x="855" y="465"/>
                    <a:pt x="856" y="465"/>
                  </a:cubicBezTo>
                  <a:cubicBezTo>
                    <a:pt x="856" y="465"/>
                    <a:pt x="856" y="465"/>
                    <a:pt x="856" y="465"/>
                  </a:cubicBezTo>
                  <a:cubicBezTo>
                    <a:pt x="857" y="464"/>
                    <a:pt x="858" y="465"/>
                    <a:pt x="858" y="467"/>
                  </a:cubicBezTo>
                  <a:cubicBezTo>
                    <a:pt x="858" y="469"/>
                    <a:pt x="859" y="470"/>
                    <a:pt x="862" y="470"/>
                  </a:cubicBezTo>
                  <a:cubicBezTo>
                    <a:pt x="862" y="470"/>
                    <a:pt x="863" y="471"/>
                    <a:pt x="863" y="471"/>
                  </a:cubicBezTo>
                  <a:cubicBezTo>
                    <a:pt x="865" y="473"/>
                    <a:pt x="867" y="474"/>
                    <a:pt x="870" y="473"/>
                  </a:cubicBezTo>
                  <a:cubicBezTo>
                    <a:pt x="871" y="473"/>
                    <a:pt x="872" y="472"/>
                    <a:pt x="872" y="471"/>
                  </a:cubicBezTo>
                  <a:cubicBezTo>
                    <a:pt x="872" y="470"/>
                    <a:pt x="872" y="469"/>
                    <a:pt x="871" y="468"/>
                  </a:cubicBezTo>
                  <a:cubicBezTo>
                    <a:pt x="871" y="468"/>
                    <a:pt x="871" y="468"/>
                    <a:pt x="871" y="468"/>
                  </a:cubicBezTo>
                  <a:cubicBezTo>
                    <a:pt x="870" y="466"/>
                    <a:pt x="870" y="465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7" y="465"/>
                    <a:pt x="867" y="465"/>
                  </a:cubicBezTo>
                  <a:cubicBezTo>
                    <a:pt x="867" y="465"/>
                    <a:pt x="867" y="465"/>
                    <a:pt x="867" y="465"/>
                  </a:cubicBezTo>
                  <a:cubicBezTo>
                    <a:pt x="867" y="465"/>
                    <a:pt x="866" y="465"/>
                    <a:pt x="866" y="465"/>
                  </a:cubicBezTo>
                  <a:cubicBezTo>
                    <a:pt x="866" y="465"/>
                    <a:pt x="866" y="465"/>
                    <a:pt x="866" y="465"/>
                  </a:cubicBezTo>
                  <a:cubicBezTo>
                    <a:pt x="867" y="465"/>
                    <a:pt x="867" y="464"/>
                    <a:pt x="867" y="464"/>
                  </a:cubicBezTo>
                  <a:cubicBezTo>
                    <a:pt x="868" y="464"/>
                    <a:pt x="869" y="464"/>
                    <a:pt x="870" y="464"/>
                  </a:cubicBezTo>
                  <a:cubicBezTo>
                    <a:pt x="870" y="464"/>
                    <a:pt x="871" y="464"/>
                    <a:pt x="871" y="464"/>
                  </a:cubicBezTo>
                  <a:cubicBezTo>
                    <a:pt x="872" y="463"/>
                    <a:pt x="873" y="463"/>
                    <a:pt x="874" y="462"/>
                  </a:cubicBezTo>
                  <a:cubicBezTo>
                    <a:pt x="874" y="463"/>
                    <a:pt x="874" y="463"/>
                    <a:pt x="875" y="462"/>
                  </a:cubicBezTo>
                  <a:cubicBezTo>
                    <a:pt x="877" y="462"/>
                    <a:pt x="878" y="460"/>
                    <a:pt x="880" y="461"/>
                  </a:cubicBezTo>
                  <a:cubicBezTo>
                    <a:pt x="880" y="463"/>
                    <a:pt x="879" y="463"/>
                    <a:pt x="879" y="464"/>
                  </a:cubicBezTo>
                  <a:cubicBezTo>
                    <a:pt x="880" y="464"/>
                    <a:pt x="881" y="464"/>
                    <a:pt x="881" y="463"/>
                  </a:cubicBezTo>
                  <a:cubicBezTo>
                    <a:pt x="883" y="462"/>
                    <a:pt x="886" y="462"/>
                    <a:pt x="888" y="462"/>
                  </a:cubicBezTo>
                  <a:cubicBezTo>
                    <a:pt x="889" y="461"/>
                    <a:pt x="889" y="462"/>
                    <a:pt x="890" y="462"/>
                  </a:cubicBezTo>
                  <a:cubicBezTo>
                    <a:pt x="893" y="463"/>
                    <a:pt x="896" y="461"/>
                    <a:pt x="900" y="462"/>
                  </a:cubicBezTo>
                  <a:cubicBezTo>
                    <a:pt x="900" y="463"/>
                    <a:pt x="901" y="463"/>
                    <a:pt x="901" y="463"/>
                  </a:cubicBezTo>
                  <a:cubicBezTo>
                    <a:pt x="902" y="463"/>
                    <a:pt x="904" y="463"/>
                    <a:pt x="905" y="462"/>
                  </a:cubicBezTo>
                  <a:cubicBezTo>
                    <a:pt x="905" y="462"/>
                    <a:pt x="905" y="462"/>
                    <a:pt x="905" y="461"/>
                  </a:cubicBezTo>
                  <a:cubicBezTo>
                    <a:pt x="905" y="461"/>
                    <a:pt x="906" y="461"/>
                    <a:pt x="906" y="461"/>
                  </a:cubicBezTo>
                  <a:cubicBezTo>
                    <a:pt x="906" y="461"/>
                    <a:pt x="906" y="461"/>
                    <a:pt x="906" y="461"/>
                  </a:cubicBezTo>
                  <a:cubicBezTo>
                    <a:pt x="909" y="461"/>
                    <a:pt x="912" y="463"/>
                    <a:pt x="915" y="462"/>
                  </a:cubicBezTo>
                  <a:cubicBezTo>
                    <a:pt x="916" y="462"/>
                    <a:pt x="917" y="462"/>
                    <a:pt x="918" y="462"/>
                  </a:cubicBezTo>
                  <a:cubicBezTo>
                    <a:pt x="920" y="462"/>
                    <a:pt x="923" y="461"/>
                    <a:pt x="925" y="463"/>
                  </a:cubicBezTo>
                  <a:cubicBezTo>
                    <a:pt x="925" y="463"/>
                    <a:pt x="925" y="463"/>
                    <a:pt x="925" y="463"/>
                  </a:cubicBezTo>
                  <a:cubicBezTo>
                    <a:pt x="925" y="463"/>
                    <a:pt x="925" y="463"/>
                    <a:pt x="926" y="463"/>
                  </a:cubicBezTo>
                  <a:cubicBezTo>
                    <a:pt x="928" y="464"/>
                    <a:pt x="930" y="465"/>
                    <a:pt x="933" y="465"/>
                  </a:cubicBezTo>
                  <a:cubicBezTo>
                    <a:pt x="935" y="465"/>
                    <a:pt x="937" y="464"/>
                    <a:pt x="939" y="465"/>
                  </a:cubicBezTo>
                  <a:cubicBezTo>
                    <a:pt x="941" y="465"/>
                    <a:pt x="943" y="465"/>
                    <a:pt x="944" y="466"/>
                  </a:cubicBezTo>
                  <a:cubicBezTo>
                    <a:pt x="947" y="466"/>
                    <a:pt x="949" y="465"/>
                    <a:pt x="951" y="466"/>
                  </a:cubicBezTo>
                  <a:cubicBezTo>
                    <a:pt x="951" y="466"/>
                    <a:pt x="952" y="466"/>
                    <a:pt x="952" y="467"/>
                  </a:cubicBezTo>
                  <a:cubicBezTo>
                    <a:pt x="953" y="467"/>
                    <a:pt x="953" y="467"/>
                    <a:pt x="953" y="467"/>
                  </a:cubicBezTo>
                  <a:cubicBezTo>
                    <a:pt x="954" y="467"/>
                    <a:pt x="954" y="467"/>
                    <a:pt x="954" y="467"/>
                  </a:cubicBezTo>
                  <a:cubicBezTo>
                    <a:pt x="955" y="467"/>
                    <a:pt x="956" y="467"/>
                    <a:pt x="957" y="467"/>
                  </a:cubicBezTo>
                  <a:cubicBezTo>
                    <a:pt x="958" y="467"/>
                    <a:pt x="959" y="467"/>
                    <a:pt x="959" y="467"/>
                  </a:cubicBezTo>
                  <a:cubicBezTo>
                    <a:pt x="960" y="466"/>
                    <a:pt x="960" y="466"/>
                    <a:pt x="960" y="466"/>
                  </a:cubicBezTo>
                  <a:cubicBezTo>
                    <a:pt x="962" y="467"/>
                    <a:pt x="965" y="467"/>
                    <a:pt x="967" y="466"/>
                  </a:cubicBezTo>
                  <a:cubicBezTo>
                    <a:pt x="968" y="466"/>
                    <a:pt x="968" y="466"/>
                    <a:pt x="969" y="466"/>
                  </a:cubicBezTo>
                  <a:cubicBezTo>
                    <a:pt x="969" y="466"/>
                    <a:pt x="970" y="466"/>
                    <a:pt x="970" y="466"/>
                  </a:cubicBezTo>
                  <a:cubicBezTo>
                    <a:pt x="971" y="466"/>
                    <a:pt x="972" y="466"/>
                    <a:pt x="973" y="466"/>
                  </a:cubicBezTo>
                  <a:cubicBezTo>
                    <a:pt x="975" y="465"/>
                    <a:pt x="977" y="466"/>
                    <a:pt x="979" y="466"/>
                  </a:cubicBezTo>
                  <a:cubicBezTo>
                    <a:pt x="981" y="466"/>
                    <a:pt x="982" y="467"/>
                    <a:pt x="983" y="468"/>
                  </a:cubicBezTo>
                  <a:cubicBezTo>
                    <a:pt x="983" y="470"/>
                    <a:pt x="984" y="470"/>
                    <a:pt x="985" y="470"/>
                  </a:cubicBezTo>
                  <a:cubicBezTo>
                    <a:pt x="986" y="470"/>
                    <a:pt x="986" y="469"/>
                    <a:pt x="987" y="468"/>
                  </a:cubicBezTo>
                  <a:cubicBezTo>
                    <a:pt x="987" y="467"/>
                    <a:pt x="987" y="466"/>
                    <a:pt x="987" y="466"/>
                  </a:cubicBezTo>
                  <a:cubicBezTo>
                    <a:pt x="986" y="465"/>
                    <a:pt x="987" y="464"/>
                    <a:pt x="988" y="464"/>
                  </a:cubicBezTo>
                  <a:cubicBezTo>
                    <a:pt x="988" y="464"/>
                    <a:pt x="988" y="464"/>
                    <a:pt x="989" y="464"/>
                  </a:cubicBezTo>
                  <a:cubicBezTo>
                    <a:pt x="990" y="464"/>
                    <a:pt x="991" y="465"/>
                    <a:pt x="992" y="465"/>
                  </a:cubicBezTo>
                  <a:cubicBezTo>
                    <a:pt x="994" y="465"/>
                    <a:pt x="995" y="465"/>
                    <a:pt x="997" y="465"/>
                  </a:cubicBezTo>
                  <a:cubicBezTo>
                    <a:pt x="997" y="466"/>
                    <a:pt x="998" y="466"/>
                    <a:pt x="998" y="466"/>
                  </a:cubicBezTo>
                  <a:cubicBezTo>
                    <a:pt x="1000" y="467"/>
                    <a:pt x="1002" y="466"/>
                    <a:pt x="1003" y="465"/>
                  </a:cubicBezTo>
                  <a:cubicBezTo>
                    <a:pt x="1005" y="465"/>
                    <a:pt x="1006" y="464"/>
                    <a:pt x="1007" y="464"/>
                  </a:cubicBezTo>
                  <a:cubicBezTo>
                    <a:pt x="1008" y="464"/>
                    <a:pt x="1010" y="463"/>
                    <a:pt x="1011" y="464"/>
                  </a:cubicBezTo>
                  <a:cubicBezTo>
                    <a:pt x="1011" y="464"/>
                    <a:pt x="1011" y="464"/>
                    <a:pt x="1011" y="464"/>
                  </a:cubicBezTo>
                  <a:cubicBezTo>
                    <a:pt x="1013" y="466"/>
                    <a:pt x="1016" y="465"/>
                    <a:pt x="1018" y="465"/>
                  </a:cubicBezTo>
                  <a:cubicBezTo>
                    <a:pt x="1019" y="465"/>
                    <a:pt x="1019" y="465"/>
                    <a:pt x="1019" y="465"/>
                  </a:cubicBezTo>
                  <a:cubicBezTo>
                    <a:pt x="1023" y="464"/>
                    <a:pt x="1026" y="464"/>
                    <a:pt x="1030" y="465"/>
                  </a:cubicBezTo>
                  <a:cubicBezTo>
                    <a:pt x="1030" y="465"/>
                    <a:pt x="1030" y="465"/>
                    <a:pt x="1030" y="465"/>
                  </a:cubicBezTo>
                  <a:cubicBezTo>
                    <a:pt x="1031" y="465"/>
                    <a:pt x="1033" y="465"/>
                    <a:pt x="1034" y="465"/>
                  </a:cubicBezTo>
                  <a:cubicBezTo>
                    <a:pt x="1035" y="466"/>
                    <a:pt x="1035" y="466"/>
                    <a:pt x="1036" y="466"/>
                  </a:cubicBezTo>
                  <a:cubicBezTo>
                    <a:pt x="1037" y="466"/>
                    <a:pt x="1037" y="466"/>
                    <a:pt x="1038" y="466"/>
                  </a:cubicBezTo>
                  <a:cubicBezTo>
                    <a:pt x="1038" y="466"/>
                    <a:pt x="1038" y="466"/>
                    <a:pt x="1039" y="466"/>
                  </a:cubicBezTo>
                  <a:cubicBezTo>
                    <a:pt x="1040" y="466"/>
                    <a:pt x="1042" y="466"/>
                    <a:pt x="1043" y="466"/>
                  </a:cubicBezTo>
                  <a:cubicBezTo>
                    <a:pt x="1045" y="466"/>
                    <a:pt x="1046" y="466"/>
                    <a:pt x="1047" y="466"/>
                  </a:cubicBezTo>
                  <a:cubicBezTo>
                    <a:pt x="1049" y="467"/>
                    <a:pt x="1050" y="466"/>
                    <a:pt x="1052" y="466"/>
                  </a:cubicBezTo>
                  <a:cubicBezTo>
                    <a:pt x="1052" y="466"/>
                    <a:pt x="1053" y="466"/>
                    <a:pt x="1053" y="466"/>
                  </a:cubicBezTo>
                  <a:cubicBezTo>
                    <a:pt x="1054" y="466"/>
                    <a:pt x="1056" y="466"/>
                    <a:pt x="1057" y="467"/>
                  </a:cubicBezTo>
                  <a:cubicBezTo>
                    <a:pt x="1058" y="467"/>
                    <a:pt x="1058" y="467"/>
                    <a:pt x="1058" y="467"/>
                  </a:cubicBezTo>
                  <a:cubicBezTo>
                    <a:pt x="1059" y="467"/>
                    <a:pt x="1059" y="467"/>
                    <a:pt x="1060" y="467"/>
                  </a:cubicBezTo>
                  <a:cubicBezTo>
                    <a:pt x="1061" y="467"/>
                    <a:pt x="1062" y="467"/>
                    <a:pt x="1063" y="467"/>
                  </a:cubicBezTo>
                  <a:cubicBezTo>
                    <a:pt x="1064" y="466"/>
                    <a:pt x="1065" y="467"/>
                    <a:pt x="1066" y="467"/>
                  </a:cubicBezTo>
                  <a:cubicBezTo>
                    <a:pt x="1069" y="467"/>
                    <a:pt x="1072" y="467"/>
                    <a:pt x="1075" y="467"/>
                  </a:cubicBezTo>
                  <a:cubicBezTo>
                    <a:pt x="1077" y="468"/>
                    <a:pt x="1080" y="468"/>
                    <a:pt x="1082" y="467"/>
                  </a:cubicBezTo>
                  <a:cubicBezTo>
                    <a:pt x="1085" y="468"/>
                    <a:pt x="1088" y="469"/>
                    <a:pt x="1091" y="468"/>
                  </a:cubicBezTo>
                  <a:cubicBezTo>
                    <a:pt x="1095" y="468"/>
                    <a:pt x="1098" y="468"/>
                    <a:pt x="1102" y="468"/>
                  </a:cubicBezTo>
                  <a:cubicBezTo>
                    <a:pt x="1109" y="468"/>
                    <a:pt x="1117" y="470"/>
                    <a:pt x="1124" y="470"/>
                  </a:cubicBezTo>
                  <a:cubicBezTo>
                    <a:pt x="1130" y="470"/>
                    <a:pt x="1137" y="469"/>
                    <a:pt x="1143" y="470"/>
                  </a:cubicBezTo>
                  <a:cubicBezTo>
                    <a:pt x="1143" y="470"/>
                    <a:pt x="1143" y="470"/>
                    <a:pt x="1143" y="470"/>
                  </a:cubicBezTo>
                  <a:cubicBezTo>
                    <a:pt x="1143" y="470"/>
                    <a:pt x="1143" y="471"/>
                    <a:pt x="1143" y="471"/>
                  </a:cubicBezTo>
                  <a:cubicBezTo>
                    <a:pt x="1145" y="472"/>
                    <a:pt x="1145" y="474"/>
                    <a:pt x="1148" y="474"/>
                  </a:cubicBezTo>
                  <a:cubicBezTo>
                    <a:pt x="1148" y="474"/>
                    <a:pt x="1148" y="475"/>
                    <a:pt x="1149" y="475"/>
                  </a:cubicBezTo>
                  <a:cubicBezTo>
                    <a:pt x="1149" y="475"/>
                    <a:pt x="1149" y="475"/>
                    <a:pt x="1149" y="475"/>
                  </a:cubicBezTo>
                  <a:cubicBezTo>
                    <a:pt x="1149" y="476"/>
                    <a:pt x="1150" y="476"/>
                    <a:pt x="1150" y="476"/>
                  </a:cubicBezTo>
                  <a:cubicBezTo>
                    <a:pt x="1151" y="477"/>
                    <a:pt x="1153" y="477"/>
                    <a:pt x="1154" y="476"/>
                  </a:cubicBezTo>
                  <a:cubicBezTo>
                    <a:pt x="1155" y="475"/>
                    <a:pt x="1154" y="474"/>
                    <a:pt x="1155" y="473"/>
                  </a:cubicBezTo>
                  <a:cubicBezTo>
                    <a:pt x="1156" y="472"/>
                    <a:pt x="1157" y="471"/>
                    <a:pt x="1159" y="471"/>
                  </a:cubicBezTo>
                  <a:cubicBezTo>
                    <a:pt x="1161" y="471"/>
                    <a:pt x="1162" y="471"/>
                    <a:pt x="1164" y="472"/>
                  </a:cubicBezTo>
                  <a:cubicBezTo>
                    <a:pt x="1167" y="472"/>
                    <a:pt x="1169" y="473"/>
                    <a:pt x="1171" y="471"/>
                  </a:cubicBezTo>
                  <a:cubicBezTo>
                    <a:pt x="1173" y="470"/>
                    <a:pt x="1175" y="471"/>
                    <a:pt x="1176" y="471"/>
                  </a:cubicBezTo>
                  <a:cubicBezTo>
                    <a:pt x="1179" y="470"/>
                    <a:pt x="1182" y="470"/>
                    <a:pt x="1185" y="470"/>
                  </a:cubicBezTo>
                  <a:cubicBezTo>
                    <a:pt x="1187" y="470"/>
                    <a:pt x="1190" y="471"/>
                    <a:pt x="1192" y="471"/>
                  </a:cubicBezTo>
                  <a:cubicBezTo>
                    <a:pt x="1192" y="471"/>
                    <a:pt x="1193" y="471"/>
                    <a:pt x="1193" y="471"/>
                  </a:cubicBezTo>
                  <a:cubicBezTo>
                    <a:pt x="1195" y="470"/>
                    <a:pt x="1197" y="470"/>
                    <a:pt x="1199" y="470"/>
                  </a:cubicBezTo>
                  <a:cubicBezTo>
                    <a:pt x="1199" y="470"/>
                    <a:pt x="1200" y="470"/>
                    <a:pt x="1200" y="470"/>
                  </a:cubicBezTo>
                  <a:cubicBezTo>
                    <a:pt x="1201" y="469"/>
                    <a:pt x="1202" y="469"/>
                    <a:pt x="1203" y="470"/>
                  </a:cubicBezTo>
                  <a:cubicBezTo>
                    <a:pt x="1204" y="470"/>
                    <a:pt x="1204" y="470"/>
                    <a:pt x="1204" y="470"/>
                  </a:cubicBezTo>
                  <a:cubicBezTo>
                    <a:pt x="1204" y="470"/>
                    <a:pt x="1205" y="470"/>
                    <a:pt x="1205" y="470"/>
                  </a:cubicBezTo>
                  <a:cubicBezTo>
                    <a:pt x="1207" y="470"/>
                    <a:pt x="1209" y="470"/>
                    <a:pt x="1210" y="470"/>
                  </a:cubicBezTo>
                  <a:cubicBezTo>
                    <a:pt x="1212" y="470"/>
                    <a:pt x="1213" y="470"/>
                    <a:pt x="1214" y="469"/>
                  </a:cubicBezTo>
                  <a:cubicBezTo>
                    <a:pt x="1214" y="469"/>
                    <a:pt x="1214" y="469"/>
                    <a:pt x="1214" y="469"/>
                  </a:cubicBezTo>
                  <a:cubicBezTo>
                    <a:pt x="1216" y="469"/>
                    <a:pt x="1218" y="468"/>
                    <a:pt x="1220" y="468"/>
                  </a:cubicBezTo>
                  <a:cubicBezTo>
                    <a:pt x="1225" y="468"/>
                    <a:pt x="1230" y="468"/>
                    <a:pt x="1236" y="466"/>
                  </a:cubicBezTo>
                  <a:cubicBezTo>
                    <a:pt x="1236" y="466"/>
                    <a:pt x="1236" y="466"/>
                    <a:pt x="1237" y="466"/>
                  </a:cubicBezTo>
                  <a:cubicBezTo>
                    <a:pt x="1240" y="467"/>
                    <a:pt x="1243" y="467"/>
                    <a:pt x="1245" y="465"/>
                  </a:cubicBezTo>
                  <a:cubicBezTo>
                    <a:pt x="1246" y="464"/>
                    <a:pt x="1247" y="464"/>
                    <a:pt x="1248" y="465"/>
                  </a:cubicBezTo>
                  <a:cubicBezTo>
                    <a:pt x="1251" y="465"/>
                    <a:pt x="1255" y="464"/>
                    <a:pt x="1258" y="463"/>
                  </a:cubicBezTo>
                  <a:cubicBezTo>
                    <a:pt x="1258" y="463"/>
                    <a:pt x="1258" y="463"/>
                    <a:pt x="1258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64" y="464"/>
                    <a:pt x="1270" y="464"/>
                    <a:pt x="1275" y="462"/>
                  </a:cubicBezTo>
                  <a:cubicBezTo>
                    <a:pt x="1275" y="462"/>
                    <a:pt x="1275" y="462"/>
                    <a:pt x="1275" y="462"/>
                  </a:cubicBezTo>
                  <a:cubicBezTo>
                    <a:pt x="1282" y="462"/>
                    <a:pt x="1289" y="461"/>
                    <a:pt x="1297" y="460"/>
                  </a:cubicBezTo>
                  <a:cubicBezTo>
                    <a:pt x="1301" y="460"/>
                    <a:pt x="1304" y="460"/>
                    <a:pt x="1308" y="460"/>
                  </a:cubicBezTo>
                  <a:cubicBezTo>
                    <a:pt x="1308" y="460"/>
                    <a:pt x="1308" y="460"/>
                    <a:pt x="1308" y="460"/>
                  </a:cubicBezTo>
                  <a:cubicBezTo>
                    <a:pt x="1309" y="460"/>
                    <a:pt x="1309" y="460"/>
                    <a:pt x="1309" y="460"/>
                  </a:cubicBezTo>
                  <a:cubicBezTo>
                    <a:pt x="1310" y="460"/>
                    <a:pt x="1311" y="459"/>
                    <a:pt x="1312" y="459"/>
                  </a:cubicBezTo>
                  <a:cubicBezTo>
                    <a:pt x="1313" y="459"/>
                    <a:pt x="1316" y="458"/>
                    <a:pt x="1314" y="456"/>
                  </a:cubicBezTo>
                  <a:cubicBezTo>
                    <a:pt x="1313" y="454"/>
                    <a:pt x="1311" y="452"/>
                    <a:pt x="1309" y="451"/>
                  </a:cubicBezTo>
                  <a:cubicBezTo>
                    <a:pt x="1308" y="450"/>
                    <a:pt x="1309" y="448"/>
                    <a:pt x="1308" y="447"/>
                  </a:cubicBezTo>
                  <a:cubicBezTo>
                    <a:pt x="1308" y="447"/>
                    <a:pt x="1308" y="447"/>
                    <a:pt x="1308" y="447"/>
                  </a:cubicBezTo>
                  <a:cubicBezTo>
                    <a:pt x="1306" y="445"/>
                    <a:pt x="1305" y="442"/>
                    <a:pt x="1304" y="440"/>
                  </a:cubicBezTo>
                  <a:cubicBezTo>
                    <a:pt x="1304" y="440"/>
                    <a:pt x="1303" y="440"/>
                    <a:pt x="1303" y="440"/>
                  </a:cubicBezTo>
                  <a:cubicBezTo>
                    <a:pt x="1303" y="439"/>
                    <a:pt x="1302" y="439"/>
                    <a:pt x="1302" y="438"/>
                  </a:cubicBezTo>
                  <a:cubicBezTo>
                    <a:pt x="1302" y="437"/>
                    <a:pt x="1303" y="437"/>
                    <a:pt x="1303" y="437"/>
                  </a:cubicBezTo>
                  <a:cubicBezTo>
                    <a:pt x="1304" y="436"/>
                    <a:pt x="1304" y="435"/>
                    <a:pt x="1303" y="433"/>
                  </a:cubicBezTo>
                  <a:cubicBezTo>
                    <a:pt x="1302" y="431"/>
                    <a:pt x="1302" y="431"/>
                    <a:pt x="1305" y="430"/>
                  </a:cubicBezTo>
                  <a:cubicBezTo>
                    <a:pt x="1306" y="430"/>
                    <a:pt x="1307" y="430"/>
                    <a:pt x="1307" y="430"/>
                  </a:cubicBezTo>
                  <a:cubicBezTo>
                    <a:pt x="1308" y="430"/>
                    <a:pt x="1309" y="430"/>
                    <a:pt x="1310" y="430"/>
                  </a:cubicBezTo>
                  <a:cubicBezTo>
                    <a:pt x="1310" y="430"/>
                    <a:pt x="1310" y="430"/>
                    <a:pt x="1310" y="430"/>
                  </a:cubicBezTo>
                  <a:cubicBezTo>
                    <a:pt x="1311" y="429"/>
                    <a:pt x="1312" y="429"/>
                    <a:pt x="1314" y="429"/>
                  </a:cubicBezTo>
                  <a:cubicBezTo>
                    <a:pt x="1316" y="429"/>
                    <a:pt x="1318" y="430"/>
                    <a:pt x="1320" y="429"/>
                  </a:cubicBezTo>
                  <a:cubicBezTo>
                    <a:pt x="1323" y="429"/>
                    <a:pt x="1326" y="429"/>
                    <a:pt x="1329" y="428"/>
                  </a:cubicBezTo>
                  <a:cubicBezTo>
                    <a:pt x="1329" y="428"/>
                    <a:pt x="1329" y="428"/>
                    <a:pt x="1330" y="428"/>
                  </a:cubicBezTo>
                  <a:cubicBezTo>
                    <a:pt x="1331" y="428"/>
                    <a:pt x="1332" y="427"/>
                    <a:pt x="1333" y="427"/>
                  </a:cubicBezTo>
                  <a:cubicBezTo>
                    <a:pt x="1336" y="425"/>
                    <a:pt x="1338" y="425"/>
                    <a:pt x="1341" y="425"/>
                  </a:cubicBezTo>
                  <a:cubicBezTo>
                    <a:pt x="1347" y="429"/>
                    <a:pt x="1352" y="426"/>
                    <a:pt x="1358" y="426"/>
                  </a:cubicBezTo>
                  <a:cubicBezTo>
                    <a:pt x="1360" y="426"/>
                    <a:pt x="1361" y="425"/>
                    <a:pt x="1359" y="424"/>
                  </a:cubicBezTo>
                  <a:cubicBezTo>
                    <a:pt x="1359" y="423"/>
                    <a:pt x="1358" y="423"/>
                    <a:pt x="1358" y="422"/>
                  </a:cubicBezTo>
                  <a:cubicBezTo>
                    <a:pt x="1356" y="422"/>
                    <a:pt x="1355" y="421"/>
                    <a:pt x="1354" y="419"/>
                  </a:cubicBezTo>
                  <a:cubicBezTo>
                    <a:pt x="1353" y="418"/>
                    <a:pt x="1355" y="418"/>
                    <a:pt x="1355" y="417"/>
                  </a:cubicBezTo>
                  <a:cubicBezTo>
                    <a:pt x="1355" y="417"/>
                    <a:pt x="1355" y="417"/>
                    <a:pt x="1355" y="417"/>
                  </a:cubicBezTo>
                  <a:cubicBezTo>
                    <a:pt x="1357" y="418"/>
                    <a:pt x="1359" y="417"/>
                    <a:pt x="1362" y="417"/>
                  </a:cubicBezTo>
                  <a:cubicBezTo>
                    <a:pt x="1363" y="417"/>
                    <a:pt x="1364" y="418"/>
                    <a:pt x="1365" y="419"/>
                  </a:cubicBezTo>
                  <a:cubicBezTo>
                    <a:pt x="1370" y="420"/>
                    <a:pt x="1374" y="418"/>
                    <a:pt x="1379" y="417"/>
                  </a:cubicBezTo>
                  <a:cubicBezTo>
                    <a:pt x="1379" y="417"/>
                    <a:pt x="1381" y="416"/>
                    <a:pt x="1382" y="416"/>
                  </a:cubicBezTo>
                  <a:cubicBezTo>
                    <a:pt x="1383" y="416"/>
                    <a:pt x="1385" y="416"/>
                    <a:pt x="1386" y="416"/>
                  </a:cubicBezTo>
                  <a:cubicBezTo>
                    <a:pt x="1387" y="416"/>
                    <a:pt x="1388" y="415"/>
                    <a:pt x="1388" y="414"/>
                  </a:cubicBezTo>
                  <a:cubicBezTo>
                    <a:pt x="1388" y="412"/>
                    <a:pt x="1386" y="411"/>
                    <a:pt x="1384" y="412"/>
                  </a:cubicBezTo>
                  <a:cubicBezTo>
                    <a:pt x="1383" y="413"/>
                    <a:pt x="1381" y="413"/>
                    <a:pt x="1380" y="413"/>
                  </a:cubicBezTo>
                  <a:cubicBezTo>
                    <a:pt x="1379" y="413"/>
                    <a:pt x="1378" y="413"/>
                    <a:pt x="1378" y="412"/>
                  </a:cubicBezTo>
                  <a:cubicBezTo>
                    <a:pt x="1378" y="412"/>
                    <a:pt x="1379" y="411"/>
                    <a:pt x="1379" y="411"/>
                  </a:cubicBezTo>
                  <a:cubicBezTo>
                    <a:pt x="1380" y="411"/>
                    <a:pt x="1381" y="411"/>
                    <a:pt x="1381" y="409"/>
                  </a:cubicBezTo>
                  <a:cubicBezTo>
                    <a:pt x="1381" y="408"/>
                    <a:pt x="1379" y="408"/>
                    <a:pt x="1379" y="406"/>
                  </a:cubicBezTo>
                  <a:cubicBezTo>
                    <a:pt x="1379" y="405"/>
                    <a:pt x="1378" y="404"/>
                    <a:pt x="1377" y="403"/>
                  </a:cubicBezTo>
                  <a:cubicBezTo>
                    <a:pt x="1375" y="402"/>
                    <a:pt x="1375" y="402"/>
                    <a:pt x="1377" y="400"/>
                  </a:cubicBezTo>
                  <a:cubicBezTo>
                    <a:pt x="1377" y="401"/>
                    <a:pt x="1378" y="403"/>
                    <a:pt x="1380" y="402"/>
                  </a:cubicBezTo>
                  <a:cubicBezTo>
                    <a:pt x="1381" y="401"/>
                    <a:pt x="1381" y="400"/>
                    <a:pt x="1380" y="399"/>
                  </a:cubicBezTo>
                  <a:cubicBezTo>
                    <a:pt x="1378" y="397"/>
                    <a:pt x="1380" y="396"/>
                    <a:pt x="1381" y="394"/>
                  </a:cubicBezTo>
                  <a:cubicBezTo>
                    <a:pt x="1381" y="394"/>
                    <a:pt x="1381" y="394"/>
                    <a:pt x="1381" y="394"/>
                  </a:cubicBezTo>
                  <a:cubicBezTo>
                    <a:pt x="1383" y="393"/>
                    <a:pt x="1383" y="392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5" y="390"/>
                    <a:pt x="1386" y="390"/>
                    <a:pt x="1388" y="389"/>
                  </a:cubicBezTo>
                  <a:cubicBezTo>
                    <a:pt x="1389" y="388"/>
                    <a:pt x="1390" y="387"/>
                    <a:pt x="1392" y="389"/>
                  </a:cubicBezTo>
                  <a:cubicBezTo>
                    <a:pt x="1393" y="389"/>
                    <a:pt x="1394" y="389"/>
                    <a:pt x="1396" y="389"/>
                  </a:cubicBezTo>
                  <a:cubicBezTo>
                    <a:pt x="1396" y="389"/>
                    <a:pt x="1396" y="389"/>
                    <a:pt x="1396" y="389"/>
                  </a:cubicBezTo>
                  <a:cubicBezTo>
                    <a:pt x="1397" y="388"/>
                    <a:pt x="1397" y="387"/>
                    <a:pt x="1395" y="387"/>
                  </a:cubicBezTo>
                  <a:cubicBezTo>
                    <a:pt x="1394" y="387"/>
                    <a:pt x="1393" y="386"/>
                    <a:pt x="1392" y="385"/>
                  </a:cubicBezTo>
                  <a:cubicBezTo>
                    <a:pt x="1392" y="385"/>
                    <a:pt x="1392" y="385"/>
                    <a:pt x="1392" y="385"/>
                  </a:cubicBezTo>
                  <a:cubicBezTo>
                    <a:pt x="1391" y="384"/>
                    <a:pt x="1391" y="383"/>
                    <a:pt x="1390" y="384"/>
                  </a:cubicBezTo>
                  <a:cubicBezTo>
                    <a:pt x="1388" y="385"/>
                    <a:pt x="1388" y="383"/>
                    <a:pt x="1387" y="382"/>
                  </a:cubicBezTo>
                  <a:cubicBezTo>
                    <a:pt x="1387" y="381"/>
                    <a:pt x="1386" y="381"/>
                    <a:pt x="1386" y="380"/>
                  </a:cubicBezTo>
                  <a:cubicBezTo>
                    <a:pt x="1387" y="380"/>
                    <a:pt x="1387" y="380"/>
                    <a:pt x="1388" y="380"/>
                  </a:cubicBezTo>
                  <a:cubicBezTo>
                    <a:pt x="1388" y="380"/>
                    <a:pt x="1389" y="380"/>
                    <a:pt x="1389" y="380"/>
                  </a:cubicBezTo>
                  <a:cubicBezTo>
                    <a:pt x="1391" y="380"/>
                    <a:pt x="1392" y="379"/>
                    <a:pt x="1390" y="377"/>
                  </a:cubicBezTo>
                  <a:cubicBezTo>
                    <a:pt x="1390" y="376"/>
                    <a:pt x="1390" y="375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2" y="374"/>
                    <a:pt x="1393" y="373"/>
                    <a:pt x="1394" y="371"/>
                  </a:cubicBezTo>
                  <a:cubicBezTo>
                    <a:pt x="1394" y="371"/>
                    <a:pt x="1394" y="371"/>
                    <a:pt x="1395" y="371"/>
                  </a:cubicBezTo>
                  <a:cubicBezTo>
                    <a:pt x="1395" y="370"/>
                    <a:pt x="1396" y="370"/>
                    <a:pt x="1396" y="369"/>
                  </a:cubicBezTo>
                  <a:cubicBezTo>
                    <a:pt x="1399" y="368"/>
                    <a:pt x="1398" y="365"/>
                    <a:pt x="1399" y="362"/>
                  </a:cubicBezTo>
                  <a:cubicBezTo>
                    <a:pt x="1399" y="362"/>
                    <a:pt x="1400" y="361"/>
                    <a:pt x="1399" y="361"/>
                  </a:cubicBezTo>
                  <a:cubicBezTo>
                    <a:pt x="1397" y="358"/>
                    <a:pt x="1399" y="359"/>
                    <a:pt x="1401" y="359"/>
                  </a:cubicBezTo>
                  <a:cubicBezTo>
                    <a:pt x="1402" y="359"/>
                    <a:pt x="1403" y="358"/>
                    <a:pt x="1404" y="358"/>
                  </a:cubicBezTo>
                  <a:cubicBezTo>
                    <a:pt x="1405" y="358"/>
                    <a:pt x="1407" y="358"/>
                    <a:pt x="1407" y="357"/>
                  </a:cubicBezTo>
                  <a:cubicBezTo>
                    <a:pt x="1407" y="356"/>
                    <a:pt x="1406" y="355"/>
                    <a:pt x="1405" y="355"/>
                  </a:cubicBezTo>
                  <a:cubicBezTo>
                    <a:pt x="1405" y="355"/>
                    <a:pt x="1405" y="355"/>
                    <a:pt x="1405" y="355"/>
                  </a:cubicBezTo>
                  <a:cubicBezTo>
                    <a:pt x="1403" y="354"/>
                    <a:pt x="1401" y="355"/>
                    <a:pt x="1400" y="353"/>
                  </a:cubicBezTo>
                  <a:cubicBezTo>
                    <a:pt x="1399" y="352"/>
                    <a:pt x="1398" y="349"/>
                    <a:pt x="1396" y="349"/>
                  </a:cubicBezTo>
                  <a:cubicBezTo>
                    <a:pt x="1393" y="349"/>
                    <a:pt x="1391" y="347"/>
                    <a:pt x="1390" y="344"/>
                  </a:cubicBezTo>
                  <a:cubicBezTo>
                    <a:pt x="1390" y="344"/>
                    <a:pt x="1390" y="344"/>
                    <a:pt x="1389" y="344"/>
                  </a:cubicBezTo>
                  <a:cubicBezTo>
                    <a:pt x="1389" y="343"/>
                    <a:pt x="1389" y="343"/>
                    <a:pt x="1388" y="342"/>
                  </a:cubicBezTo>
                  <a:cubicBezTo>
                    <a:pt x="1388" y="342"/>
                    <a:pt x="1388" y="342"/>
                    <a:pt x="1388" y="342"/>
                  </a:cubicBezTo>
                  <a:cubicBezTo>
                    <a:pt x="1389" y="340"/>
                    <a:pt x="1389" y="339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7"/>
                    <a:pt x="1389" y="337"/>
                    <a:pt x="1389" y="337"/>
                  </a:cubicBezTo>
                  <a:cubicBezTo>
                    <a:pt x="1389" y="336"/>
                    <a:pt x="1389" y="336"/>
                    <a:pt x="1388" y="336"/>
                  </a:cubicBezTo>
                  <a:cubicBezTo>
                    <a:pt x="1388" y="335"/>
                    <a:pt x="1388" y="334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91" y="334"/>
                    <a:pt x="1392" y="333"/>
                    <a:pt x="1393" y="332"/>
                  </a:cubicBezTo>
                  <a:cubicBezTo>
                    <a:pt x="1396" y="331"/>
                    <a:pt x="1395" y="329"/>
                    <a:pt x="1396" y="327"/>
                  </a:cubicBezTo>
                  <a:cubicBezTo>
                    <a:pt x="1396" y="327"/>
                    <a:pt x="1396" y="327"/>
                    <a:pt x="1396" y="327"/>
                  </a:cubicBezTo>
                  <a:cubicBezTo>
                    <a:pt x="1396" y="327"/>
                    <a:pt x="1396" y="327"/>
                    <a:pt x="1396" y="326"/>
                  </a:cubicBezTo>
                  <a:cubicBezTo>
                    <a:pt x="1398" y="326"/>
                    <a:pt x="1399" y="325"/>
                    <a:pt x="1400" y="323"/>
                  </a:cubicBezTo>
                  <a:cubicBezTo>
                    <a:pt x="1402" y="322"/>
                    <a:pt x="1400" y="319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2" y="317"/>
                    <a:pt x="1402" y="317"/>
                    <a:pt x="1402" y="317"/>
                  </a:cubicBezTo>
                  <a:cubicBezTo>
                    <a:pt x="1402" y="317"/>
                    <a:pt x="1403" y="317"/>
                    <a:pt x="1403" y="317"/>
                  </a:cubicBezTo>
                  <a:cubicBezTo>
                    <a:pt x="1404" y="316"/>
                    <a:pt x="1405" y="315"/>
                    <a:pt x="1406" y="314"/>
                  </a:cubicBezTo>
                  <a:cubicBezTo>
                    <a:pt x="1408" y="313"/>
                    <a:pt x="1408" y="311"/>
                    <a:pt x="1408" y="308"/>
                  </a:cubicBezTo>
                  <a:cubicBezTo>
                    <a:pt x="1407" y="304"/>
                    <a:pt x="1407" y="304"/>
                    <a:pt x="1412" y="303"/>
                  </a:cubicBezTo>
                  <a:cubicBezTo>
                    <a:pt x="1414" y="303"/>
                    <a:pt x="1417" y="304"/>
                    <a:pt x="1419" y="304"/>
                  </a:cubicBezTo>
                  <a:cubicBezTo>
                    <a:pt x="1421" y="303"/>
                    <a:pt x="1423" y="303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6" y="302"/>
                    <a:pt x="1426" y="302"/>
                    <a:pt x="1427" y="302"/>
                  </a:cubicBezTo>
                  <a:cubicBezTo>
                    <a:pt x="1428" y="301"/>
                    <a:pt x="1430" y="302"/>
                    <a:pt x="1431" y="301"/>
                  </a:cubicBezTo>
                  <a:cubicBezTo>
                    <a:pt x="1433" y="300"/>
                    <a:pt x="1435" y="302"/>
                    <a:pt x="1436" y="302"/>
                  </a:cubicBezTo>
                  <a:cubicBezTo>
                    <a:pt x="1439" y="302"/>
                    <a:pt x="1441" y="302"/>
                    <a:pt x="1443" y="299"/>
                  </a:cubicBezTo>
                  <a:cubicBezTo>
                    <a:pt x="1443" y="299"/>
                    <a:pt x="1443" y="298"/>
                    <a:pt x="1444" y="298"/>
                  </a:cubicBezTo>
                  <a:cubicBezTo>
                    <a:pt x="1447" y="299"/>
                    <a:pt x="1449" y="296"/>
                    <a:pt x="1452" y="296"/>
                  </a:cubicBezTo>
                  <a:cubicBezTo>
                    <a:pt x="1452" y="296"/>
                    <a:pt x="1452" y="296"/>
                    <a:pt x="1452" y="296"/>
                  </a:cubicBezTo>
                  <a:cubicBezTo>
                    <a:pt x="1453" y="295"/>
                    <a:pt x="1455" y="295"/>
                    <a:pt x="1457" y="294"/>
                  </a:cubicBezTo>
                  <a:cubicBezTo>
                    <a:pt x="1460" y="291"/>
                    <a:pt x="1464" y="291"/>
                    <a:pt x="1467" y="292"/>
                  </a:cubicBezTo>
                  <a:cubicBezTo>
                    <a:pt x="1468" y="291"/>
                    <a:pt x="1468" y="291"/>
                    <a:pt x="1468" y="291"/>
                  </a:cubicBezTo>
                  <a:cubicBezTo>
                    <a:pt x="1468" y="290"/>
                    <a:pt x="1468" y="289"/>
                    <a:pt x="1469" y="289"/>
                  </a:cubicBezTo>
                  <a:cubicBezTo>
                    <a:pt x="1469" y="289"/>
                    <a:pt x="1469" y="289"/>
                    <a:pt x="1469" y="289"/>
                  </a:cubicBezTo>
                  <a:cubicBezTo>
                    <a:pt x="1473" y="288"/>
                    <a:pt x="1478" y="288"/>
                    <a:pt x="1483" y="286"/>
                  </a:cubicBezTo>
                  <a:cubicBezTo>
                    <a:pt x="1483" y="286"/>
                    <a:pt x="1483" y="286"/>
                    <a:pt x="1483" y="286"/>
                  </a:cubicBezTo>
                  <a:cubicBezTo>
                    <a:pt x="1484" y="285"/>
                    <a:pt x="1484" y="285"/>
                    <a:pt x="1483" y="284"/>
                  </a:cubicBezTo>
                  <a:cubicBezTo>
                    <a:pt x="1483" y="283"/>
                    <a:pt x="1482" y="283"/>
                    <a:pt x="1481" y="282"/>
                  </a:cubicBezTo>
                  <a:cubicBezTo>
                    <a:pt x="1484" y="282"/>
                    <a:pt x="1486" y="279"/>
                    <a:pt x="1488" y="279"/>
                  </a:cubicBezTo>
                  <a:cubicBezTo>
                    <a:pt x="1488" y="278"/>
                    <a:pt x="1488" y="278"/>
                    <a:pt x="1489" y="278"/>
                  </a:cubicBezTo>
                  <a:cubicBezTo>
                    <a:pt x="1489" y="278"/>
                    <a:pt x="1489" y="278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91" y="277"/>
                    <a:pt x="1490" y="276"/>
                    <a:pt x="1490" y="275"/>
                  </a:cubicBezTo>
                  <a:cubicBezTo>
                    <a:pt x="1490" y="275"/>
                    <a:pt x="1490" y="275"/>
                    <a:pt x="1490" y="275"/>
                  </a:cubicBezTo>
                  <a:cubicBezTo>
                    <a:pt x="1490" y="275"/>
                    <a:pt x="1490" y="275"/>
                    <a:pt x="1490" y="274"/>
                  </a:cubicBezTo>
                  <a:cubicBezTo>
                    <a:pt x="1490" y="274"/>
                    <a:pt x="1490" y="274"/>
                    <a:pt x="1490" y="274"/>
                  </a:cubicBezTo>
                  <a:cubicBezTo>
                    <a:pt x="1491" y="273"/>
                    <a:pt x="1491" y="271"/>
                    <a:pt x="1491" y="270"/>
                  </a:cubicBezTo>
                  <a:cubicBezTo>
                    <a:pt x="1491" y="270"/>
                    <a:pt x="1491" y="270"/>
                    <a:pt x="1491" y="270"/>
                  </a:cubicBezTo>
                  <a:cubicBezTo>
                    <a:pt x="1492" y="268"/>
                    <a:pt x="1491" y="268"/>
                    <a:pt x="1490" y="268"/>
                  </a:cubicBezTo>
                  <a:cubicBezTo>
                    <a:pt x="1487" y="268"/>
                    <a:pt x="1485" y="268"/>
                    <a:pt x="1482" y="268"/>
                  </a:cubicBezTo>
                  <a:cubicBezTo>
                    <a:pt x="1482" y="268"/>
                    <a:pt x="1480" y="268"/>
                    <a:pt x="1480" y="268"/>
                  </a:cubicBezTo>
                  <a:cubicBezTo>
                    <a:pt x="1480" y="266"/>
                    <a:pt x="1477" y="267"/>
                    <a:pt x="1475" y="266"/>
                  </a:cubicBezTo>
                  <a:cubicBezTo>
                    <a:pt x="1477" y="265"/>
                    <a:pt x="1478" y="264"/>
                    <a:pt x="1480" y="264"/>
                  </a:cubicBezTo>
                  <a:cubicBezTo>
                    <a:pt x="1482" y="263"/>
                    <a:pt x="1482" y="262"/>
                    <a:pt x="1481" y="261"/>
                  </a:cubicBezTo>
                  <a:cubicBezTo>
                    <a:pt x="1481" y="261"/>
                    <a:pt x="1481" y="261"/>
                    <a:pt x="1481" y="261"/>
                  </a:cubicBezTo>
                  <a:cubicBezTo>
                    <a:pt x="1481" y="260"/>
                    <a:pt x="1481" y="260"/>
                    <a:pt x="1481" y="260"/>
                  </a:cubicBezTo>
                  <a:cubicBezTo>
                    <a:pt x="1482" y="260"/>
                    <a:pt x="1483" y="260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5" y="258"/>
                    <a:pt x="1485" y="258"/>
                  </a:cubicBezTo>
                  <a:cubicBezTo>
                    <a:pt x="1485" y="258"/>
                    <a:pt x="1485" y="258"/>
                    <a:pt x="1485" y="258"/>
                  </a:cubicBezTo>
                  <a:cubicBezTo>
                    <a:pt x="1486" y="258"/>
                    <a:pt x="1487" y="257"/>
                    <a:pt x="1488" y="257"/>
                  </a:cubicBezTo>
                  <a:cubicBezTo>
                    <a:pt x="1488" y="257"/>
                    <a:pt x="1488" y="257"/>
                    <a:pt x="1488" y="257"/>
                  </a:cubicBezTo>
                  <a:cubicBezTo>
                    <a:pt x="1488" y="256"/>
                    <a:pt x="1488" y="256"/>
                    <a:pt x="1489" y="256"/>
                  </a:cubicBezTo>
                  <a:cubicBezTo>
                    <a:pt x="1489" y="256"/>
                    <a:pt x="1490" y="255"/>
                    <a:pt x="1490" y="254"/>
                  </a:cubicBezTo>
                  <a:cubicBezTo>
                    <a:pt x="1490" y="254"/>
                    <a:pt x="1489" y="254"/>
                    <a:pt x="1489" y="254"/>
                  </a:cubicBezTo>
                  <a:cubicBezTo>
                    <a:pt x="1488" y="255"/>
                    <a:pt x="1487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5" y="255"/>
                    <a:pt x="1484" y="255"/>
                    <a:pt x="1483" y="255"/>
                  </a:cubicBezTo>
                  <a:cubicBezTo>
                    <a:pt x="1481" y="255"/>
                    <a:pt x="1480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6" y="255"/>
                    <a:pt x="1474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1" y="256"/>
                    <a:pt x="1471" y="256"/>
                    <a:pt x="1471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69" y="255"/>
                    <a:pt x="1468" y="254"/>
                    <a:pt x="1467" y="254"/>
                  </a:cubicBezTo>
                  <a:cubicBezTo>
                    <a:pt x="1466" y="254"/>
                    <a:pt x="1465" y="254"/>
                    <a:pt x="1465" y="253"/>
                  </a:cubicBezTo>
                  <a:cubicBezTo>
                    <a:pt x="1465" y="252"/>
                    <a:pt x="1466" y="251"/>
                    <a:pt x="1467" y="250"/>
                  </a:cubicBezTo>
                  <a:cubicBezTo>
                    <a:pt x="1469" y="250"/>
                    <a:pt x="1470" y="249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4" y="245"/>
                    <a:pt x="1477" y="245"/>
                    <a:pt x="1480" y="244"/>
                  </a:cubicBezTo>
                  <a:cubicBezTo>
                    <a:pt x="1480" y="244"/>
                    <a:pt x="1481" y="244"/>
                    <a:pt x="1481" y="244"/>
                  </a:cubicBezTo>
                  <a:cubicBezTo>
                    <a:pt x="1482" y="244"/>
                    <a:pt x="1482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4" y="244"/>
                    <a:pt x="1485" y="244"/>
                    <a:pt x="1486" y="244"/>
                  </a:cubicBezTo>
                  <a:cubicBezTo>
                    <a:pt x="1494" y="243"/>
                    <a:pt x="1494" y="242"/>
                    <a:pt x="1496" y="238"/>
                  </a:cubicBezTo>
                  <a:cubicBezTo>
                    <a:pt x="1493" y="238"/>
                    <a:pt x="1490" y="240"/>
                    <a:pt x="1487" y="239"/>
                  </a:cubicBezTo>
                  <a:cubicBezTo>
                    <a:pt x="1485" y="238"/>
                    <a:pt x="1484" y="239"/>
                    <a:pt x="1484" y="237"/>
                  </a:cubicBezTo>
                  <a:cubicBezTo>
                    <a:pt x="1484" y="236"/>
                    <a:pt x="1485" y="236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90" y="234"/>
                    <a:pt x="1494" y="234"/>
                    <a:pt x="1497" y="231"/>
                  </a:cubicBezTo>
                  <a:cubicBezTo>
                    <a:pt x="1495" y="230"/>
                    <a:pt x="1492" y="231"/>
                    <a:pt x="1490" y="231"/>
                  </a:cubicBezTo>
                  <a:cubicBezTo>
                    <a:pt x="1490" y="231"/>
                    <a:pt x="1490" y="231"/>
                    <a:pt x="1490" y="231"/>
                  </a:cubicBezTo>
                  <a:cubicBezTo>
                    <a:pt x="1489" y="231"/>
                    <a:pt x="1488" y="231"/>
                    <a:pt x="1487" y="231"/>
                  </a:cubicBezTo>
                  <a:cubicBezTo>
                    <a:pt x="1481" y="232"/>
                    <a:pt x="1476" y="233"/>
                    <a:pt x="1470" y="233"/>
                  </a:cubicBezTo>
                  <a:cubicBezTo>
                    <a:pt x="1467" y="233"/>
                    <a:pt x="1465" y="232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4"/>
                    <a:pt x="1462" y="234"/>
                  </a:cubicBezTo>
                  <a:cubicBezTo>
                    <a:pt x="1460" y="234"/>
                    <a:pt x="1459" y="235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7" y="233"/>
                    <a:pt x="1456" y="233"/>
                    <a:pt x="1454" y="233"/>
                  </a:cubicBezTo>
                  <a:cubicBezTo>
                    <a:pt x="1454" y="233"/>
                    <a:pt x="1455" y="233"/>
                    <a:pt x="1455" y="234"/>
                  </a:cubicBezTo>
                  <a:cubicBezTo>
                    <a:pt x="1455" y="234"/>
                    <a:pt x="1454" y="233"/>
                    <a:pt x="1454" y="233"/>
                  </a:cubicBezTo>
                  <a:cubicBezTo>
                    <a:pt x="1454" y="233"/>
                    <a:pt x="1454" y="233"/>
                    <a:pt x="1454" y="233"/>
                  </a:cubicBezTo>
                  <a:cubicBezTo>
                    <a:pt x="1451" y="233"/>
                    <a:pt x="1449" y="233"/>
                    <a:pt x="1446" y="233"/>
                  </a:cubicBezTo>
                  <a:cubicBezTo>
                    <a:pt x="1446" y="233"/>
                    <a:pt x="1445" y="232"/>
                    <a:pt x="1447" y="232"/>
                  </a:cubicBezTo>
                  <a:cubicBezTo>
                    <a:pt x="1448" y="232"/>
                    <a:pt x="1448" y="232"/>
                    <a:pt x="1449" y="232"/>
                  </a:cubicBezTo>
                  <a:cubicBezTo>
                    <a:pt x="1450" y="231"/>
                    <a:pt x="1450" y="230"/>
                    <a:pt x="1451" y="230"/>
                  </a:cubicBezTo>
                  <a:cubicBezTo>
                    <a:pt x="1452" y="230"/>
                    <a:pt x="1453" y="229"/>
                    <a:pt x="1454" y="229"/>
                  </a:cubicBezTo>
                  <a:cubicBezTo>
                    <a:pt x="1454" y="229"/>
                    <a:pt x="1454" y="229"/>
                    <a:pt x="1454" y="229"/>
                  </a:cubicBezTo>
                  <a:cubicBezTo>
                    <a:pt x="1455" y="229"/>
                    <a:pt x="1457" y="229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63" y="228"/>
                    <a:pt x="1467" y="228"/>
                    <a:pt x="1471" y="227"/>
                  </a:cubicBezTo>
                  <a:cubicBezTo>
                    <a:pt x="1476" y="227"/>
                    <a:pt x="1480" y="226"/>
                    <a:pt x="1484" y="226"/>
                  </a:cubicBezTo>
                  <a:cubicBezTo>
                    <a:pt x="1486" y="225"/>
                    <a:pt x="1488" y="226"/>
                    <a:pt x="1488" y="223"/>
                  </a:cubicBezTo>
                  <a:cubicBezTo>
                    <a:pt x="1488" y="223"/>
                    <a:pt x="1486" y="223"/>
                    <a:pt x="1486" y="221"/>
                  </a:cubicBezTo>
                  <a:cubicBezTo>
                    <a:pt x="1486" y="220"/>
                    <a:pt x="1487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90" y="220"/>
                    <a:pt x="1492" y="219"/>
                    <a:pt x="1493" y="217"/>
                  </a:cubicBezTo>
                  <a:cubicBezTo>
                    <a:pt x="1494" y="216"/>
                    <a:pt x="1495" y="216"/>
                    <a:pt x="1496" y="215"/>
                  </a:cubicBezTo>
                  <a:cubicBezTo>
                    <a:pt x="1497" y="215"/>
                    <a:pt x="1498" y="215"/>
                    <a:pt x="1498" y="214"/>
                  </a:cubicBezTo>
                  <a:cubicBezTo>
                    <a:pt x="1499" y="213"/>
                    <a:pt x="1500" y="212"/>
                    <a:pt x="1500" y="211"/>
                  </a:cubicBezTo>
                  <a:cubicBezTo>
                    <a:pt x="1501" y="211"/>
                    <a:pt x="1501" y="210"/>
                    <a:pt x="1501" y="210"/>
                  </a:cubicBezTo>
                  <a:cubicBezTo>
                    <a:pt x="1501" y="210"/>
                    <a:pt x="1501" y="210"/>
                    <a:pt x="1501" y="209"/>
                  </a:cubicBezTo>
                  <a:cubicBezTo>
                    <a:pt x="1502" y="208"/>
                    <a:pt x="1501" y="207"/>
                    <a:pt x="1501" y="206"/>
                  </a:cubicBezTo>
                  <a:cubicBezTo>
                    <a:pt x="1502" y="206"/>
                    <a:pt x="1502" y="206"/>
                    <a:pt x="1503" y="205"/>
                  </a:cubicBezTo>
                  <a:cubicBezTo>
                    <a:pt x="1503" y="205"/>
                    <a:pt x="1503" y="205"/>
                    <a:pt x="1503" y="205"/>
                  </a:cubicBezTo>
                  <a:cubicBezTo>
                    <a:pt x="1503" y="205"/>
                    <a:pt x="1503" y="206"/>
                    <a:pt x="1503" y="206"/>
                  </a:cubicBezTo>
                  <a:cubicBezTo>
                    <a:pt x="1505" y="205"/>
                    <a:pt x="1505" y="204"/>
                    <a:pt x="1505" y="203"/>
                  </a:cubicBezTo>
                  <a:cubicBezTo>
                    <a:pt x="1505" y="201"/>
                    <a:pt x="1503" y="201"/>
                    <a:pt x="1502" y="201"/>
                  </a:cubicBezTo>
                  <a:cubicBezTo>
                    <a:pt x="1500" y="201"/>
                    <a:pt x="1499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4" y="202"/>
                    <a:pt x="1491" y="203"/>
                    <a:pt x="1488" y="203"/>
                  </a:cubicBezTo>
                  <a:cubicBezTo>
                    <a:pt x="1478" y="202"/>
                    <a:pt x="1467" y="201"/>
                    <a:pt x="1457" y="200"/>
                  </a:cubicBezTo>
                  <a:cubicBezTo>
                    <a:pt x="1456" y="200"/>
                    <a:pt x="1456" y="200"/>
                    <a:pt x="1456" y="200"/>
                  </a:cubicBezTo>
                  <a:cubicBezTo>
                    <a:pt x="1454" y="199"/>
                    <a:pt x="1453" y="199"/>
                    <a:pt x="1451" y="199"/>
                  </a:cubicBezTo>
                  <a:cubicBezTo>
                    <a:pt x="1449" y="198"/>
                    <a:pt x="1449" y="198"/>
                    <a:pt x="1450" y="196"/>
                  </a:cubicBezTo>
                  <a:cubicBezTo>
                    <a:pt x="1451" y="196"/>
                    <a:pt x="1452" y="196"/>
                    <a:pt x="1453" y="195"/>
                  </a:cubicBezTo>
                  <a:cubicBezTo>
                    <a:pt x="1454" y="195"/>
                    <a:pt x="1455" y="195"/>
                    <a:pt x="1455" y="195"/>
                  </a:cubicBezTo>
                  <a:cubicBezTo>
                    <a:pt x="1455" y="195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5"/>
                    <a:pt x="1455" y="195"/>
                  </a:cubicBezTo>
                  <a:cubicBezTo>
                    <a:pt x="1460" y="196"/>
                    <a:pt x="1460" y="191"/>
                    <a:pt x="1463" y="190"/>
                  </a:cubicBezTo>
                  <a:cubicBezTo>
                    <a:pt x="1463" y="189"/>
                    <a:pt x="1463" y="189"/>
                    <a:pt x="1462" y="189"/>
                  </a:cubicBezTo>
                  <a:cubicBezTo>
                    <a:pt x="1462" y="189"/>
                    <a:pt x="1462" y="189"/>
                    <a:pt x="1462" y="189"/>
                  </a:cubicBezTo>
                  <a:cubicBezTo>
                    <a:pt x="1457" y="190"/>
                    <a:pt x="1454" y="188"/>
                    <a:pt x="1451" y="185"/>
                  </a:cubicBezTo>
                  <a:cubicBezTo>
                    <a:pt x="1450" y="184"/>
                    <a:pt x="1448" y="184"/>
                    <a:pt x="1448" y="182"/>
                  </a:cubicBezTo>
                  <a:cubicBezTo>
                    <a:pt x="1451" y="181"/>
                    <a:pt x="1453" y="182"/>
                    <a:pt x="1456" y="181"/>
                  </a:cubicBezTo>
                  <a:cubicBezTo>
                    <a:pt x="1456" y="181"/>
                    <a:pt x="1456" y="181"/>
                    <a:pt x="1456" y="181"/>
                  </a:cubicBezTo>
                  <a:cubicBezTo>
                    <a:pt x="1460" y="181"/>
                    <a:pt x="1464" y="180"/>
                    <a:pt x="1468" y="180"/>
                  </a:cubicBezTo>
                  <a:cubicBezTo>
                    <a:pt x="1472" y="179"/>
                    <a:pt x="1476" y="178"/>
                    <a:pt x="1481" y="179"/>
                  </a:cubicBezTo>
                  <a:cubicBezTo>
                    <a:pt x="1483" y="179"/>
                    <a:pt x="1486" y="179"/>
                    <a:pt x="1489" y="177"/>
                  </a:cubicBezTo>
                  <a:cubicBezTo>
                    <a:pt x="1489" y="177"/>
                    <a:pt x="1489" y="177"/>
                    <a:pt x="1489" y="177"/>
                  </a:cubicBezTo>
                  <a:cubicBezTo>
                    <a:pt x="1492" y="177"/>
                    <a:pt x="1493" y="175"/>
                    <a:pt x="1496" y="175"/>
                  </a:cubicBezTo>
                  <a:cubicBezTo>
                    <a:pt x="1500" y="175"/>
                    <a:pt x="1505" y="174"/>
                    <a:pt x="1510" y="174"/>
                  </a:cubicBezTo>
                  <a:cubicBezTo>
                    <a:pt x="1512" y="173"/>
                    <a:pt x="1514" y="174"/>
                    <a:pt x="1515" y="170"/>
                  </a:cubicBezTo>
                  <a:cubicBezTo>
                    <a:pt x="1519" y="168"/>
                    <a:pt x="1523" y="166"/>
                    <a:pt x="1528" y="166"/>
                  </a:cubicBezTo>
                  <a:cubicBezTo>
                    <a:pt x="1529" y="166"/>
                    <a:pt x="1529" y="166"/>
                    <a:pt x="1530" y="165"/>
                  </a:cubicBezTo>
                  <a:cubicBezTo>
                    <a:pt x="1532" y="163"/>
                    <a:pt x="1535" y="161"/>
                    <a:pt x="1538" y="161"/>
                  </a:cubicBezTo>
                  <a:cubicBezTo>
                    <a:pt x="1540" y="160"/>
                    <a:pt x="1542" y="158"/>
                    <a:pt x="1542" y="155"/>
                  </a:cubicBezTo>
                  <a:cubicBezTo>
                    <a:pt x="1542" y="154"/>
                    <a:pt x="1542" y="153"/>
                    <a:pt x="1543" y="153"/>
                  </a:cubicBezTo>
                  <a:cubicBezTo>
                    <a:pt x="1543" y="153"/>
                    <a:pt x="1543" y="153"/>
                    <a:pt x="1543" y="153"/>
                  </a:cubicBezTo>
                  <a:cubicBezTo>
                    <a:pt x="1543" y="153"/>
                    <a:pt x="1544" y="153"/>
                    <a:pt x="1544" y="153"/>
                  </a:cubicBezTo>
                  <a:cubicBezTo>
                    <a:pt x="1545" y="152"/>
                    <a:pt x="1546" y="151"/>
                    <a:pt x="1547" y="150"/>
                  </a:cubicBezTo>
                  <a:cubicBezTo>
                    <a:pt x="1548" y="150"/>
                    <a:pt x="1549" y="149"/>
                    <a:pt x="1549" y="148"/>
                  </a:cubicBezTo>
                  <a:close/>
                </a:path>
              </a:pathLst>
            </a:custGeom>
            <a:solidFill>
              <a:schemeClr val="bg1">
                <a:alpha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DE079181-6151-411B-B292-2DC9332D9984}"/>
                </a:ext>
              </a:extLst>
            </p:cNvPr>
            <p:cNvSpPr txBox="1"/>
            <p:nvPr/>
          </p:nvSpPr>
          <p:spPr>
            <a:xfrm>
              <a:off x="6590531" y="1771387"/>
              <a:ext cx="131534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>
                  <a:latin typeface="Brush Script MT" panose="03060802040406070304" pitchFamily="66" charset="0"/>
                </a:rPr>
                <a:t>Place</a:t>
              </a: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B77E72D4-DFAA-4320-ABFE-45792A97DACC}"/>
              </a:ext>
            </a:extLst>
          </p:cNvPr>
          <p:cNvGrpSpPr/>
          <p:nvPr/>
        </p:nvGrpSpPr>
        <p:grpSpPr>
          <a:xfrm>
            <a:off x="5079270" y="3140494"/>
            <a:ext cx="1748625" cy="577013"/>
            <a:chOff x="6373890" y="1698324"/>
            <a:chExt cx="1748625" cy="577013"/>
          </a:xfrm>
        </p:grpSpPr>
        <p:sp>
          <p:nvSpPr>
            <p:cNvPr id="95" name="Freeform 884">
              <a:extLst>
                <a:ext uri="{FF2B5EF4-FFF2-40B4-BE49-F238E27FC236}">
                  <a16:creationId xmlns:a16="http://schemas.microsoft.com/office/drawing/2014/main" id="{440E233E-9EBA-416F-BE52-B746B8DD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90" y="1698324"/>
              <a:ext cx="1748625" cy="577013"/>
            </a:xfrm>
            <a:custGeom>
              <a:avLst/>
              <a:gdLst>
                <a:gd name="T0" fmla="*/ 1520 w 1549"/>
                <a:gd name="T1" fmla="*/ 136 h 511"/>
                <a:gd name="T2" fmla="*/ 1547 w 1549"/>
                <a:gd name="T3" fmla="*/ 119 h 511"/>
                <a:gd name="T4" fmla="*/ 1456 w 1549"/>
                <a:gd name="T5" fmla="*/ 81 h 511"/>
                <a:gd name="T6" fmla="*/ 1465 w 1549"/>
                <a:gd name="T7" fmla="*/ 49 h 511"/>
                <a:gd name="T8" fmla="*/ 1396 w 1549"/>
                <a:gd name="T9" fmla="*/ 43 h 511"/>
                <a:gd name="T10" fmla="*/ 1360 w 1549"/>
                <a:gd name="T11" fmla="*/ 41 h 511"/>
                <a:gd name="T12" fmla="*/ 1134 w 1549"/>
                <a:gd name="T13" fmla="*/ 33 h 511"/>
                <a:gd name="T14" fmla="*/ 1025 w 1549"/>
                <a:gd name="T15" fmla="*/ 19 h 511"/>
                <a:gd name="T16" fmla="*/ 726 w 1549"/>
                <a:gd name="T17" fmla="*/ 4 h 511"/>
                <a:gd name="T18" fmla="*/ 498 w 1549"/>
                <a:gd name="T19" fmla="*/ 4 h 511"/>
                <a:gd name="T20" fmla="*/ 366 w 1549"/>
                <a:gd name="T21" fmla="*/ 30 h 511"/>
                <a:gd name="T22" fmla="*/ 432 w 1549"/>
                <a:gd name="T23" fmla="*/ 29 h 511"/>
                <a:gd name="T24" fmla="*/ 466 w 1549"/>
                <a:gd name="T25" fmla="*/ 35 h 511"/>
                <a:gd name="T26" fmla="*/ 423 w 1549"/>
                <a:gd name="T27" fmla="*/ 35 h 511"/>
                <a:gd name="T28" fmla="*/ 310 w 1549"/>
                <a:gd name="T29" fmla="*/ 46 h 511"/>
                <a:gd name="T30" fmla="*/ 188 w 1549"/>
                <a:gd name="T31" fmla="*/ 49 h 511"/>
                <a:gd name="T32" fmla="*/ 33 w 1549"/>
                <a:gd name="T33" fmla="*/ 64 h 511"/>
                <a:gd name="T34" fmla="*/ 7 w 1549"/>
                <a:gd name="T35" fmla="*/ 76 h 511"/>
                <a:gd name="T36" fmla="*/ 12 w 1549"/>
                <a:gd name="T37" fmla="*/ 91 h 511"/>
                <a:gd name="T38" fmla="*/ 1 w 1549"/>
                <a:gd name="T39" fmla="*/ 117 h 511"/>
                <a:gd name="T40" fmla="*/ 26 w 1549"/>
                <a:gd name="T41" fmla="*/ 124 h 511"/>
                <a:gd name="T42" fmla="*/ 33 w 1549"/>
                <a:gd name="T43" fmla="*/ 133 h 511"/>
                <a:gd name="T44" fmla="*/ 34 w 1549"/>
                <a:gd name="T45" fmla="*/ 141 h 511"/>
                <a:gd name="T46" fmla="*/ 109 w 1549"/>
                <a:gd name="T47" fmla="*/ 152 h 511"/>
                <a:gd name="T48" fmla="*/ 51 w 1549"/>
                <a:gd name="T49" fmla="*/ 184 h 511"/>
                <a:gd name="T50" fmla="*/ 44 w 1549"/>
                <a:gd name="T51" fmla="*/ 208 h 511"/>
                <a:gd name="T52" fmla="*/ 63 w 1549"/>
                <a:gd name="T53" fmla="*/ 227 h 511"/>
                <a:gd name="T54" fmla="*/ 69 w 1549"/>
                <a:gd name="T55" fmla="*/ 244 h 511"/>
                <a:gd name="T56" fmla="*/ 48 w 1549"/>
                <a:gd name="T57" fmla="*/ 267 h 511"/>
                <a:gd name="T58" fmla="*/ 159 w 1549"/>
                <a:gd name="T59" fmla="*/ 282 h 511"/>
                <a:gd name="T60" fmla="*/ 137 w 1549"/>
                <a:gd name="T61" fmla="*/ 310 h 511"/>
                <a:gd name="T62" fmla="*/ 156 w 1549"/>
                <a:gd name="T63" fmla="*/ 353 h 511"/>
                <a:gd name="T64" fmla="*/ 160 w 1549"/>
                <a:gd name="T65" fmla="*/ 384 h 511"/>
                <a:gd name="T66" fmla="*/ 179 w 1549"/>
                <a:gd name="T67" fmla="*/ 421 h 511"/>
                <a:gd name="T68" fmla="*/ 279 w 1549"/>
                <a:gd name="T69" fmla="*/ 432 h 511"/>
                <a:gd name="T70" fmla="*/ 337 w 1549"/>
                <a:gd name="T71" fmla="*/ 440 h 511"/>
                <a:gd name="T72" fmla="*/ 414 w 1549"/>
                <a:gd name="T73" fmla="*/ 449 h 511"/>
                <a:gd name="T74" fmla="*/ 472 w 1549"/>
                <a:gd name="T75" fmla="*/ 471 h 511"/>
                <a:gd name="T76" fmla="*/ 531 w 1549"/>
                <a:gd name="T77" fmla="*/ 473 h 511"/>
                <a:gd name="T78" fmla="*/ 625 w 1549"/>
                <a:gd name="T79" fmla="*/ 480 h 511"/>
                <a:gd name="T80" fmla="*/ 670 w 1549"/>
                <a:gd name="T81" fmla="*/ 484 h 511"/>
                <a:gd name="T82" fmla="*/ 758 w 1549"/>
                <a:gd name="T83" fmla="*/ 490 h 511"/>
                <a:gd name="T84" fmla="*/ 817 w 1549"/>
                <a:gd name="T85" fmla="*/ 499 h 511"/>
                <a:gd name="T86" fmla="*/ 837 w 1549"/>
                <a:gd name="T87" fmla="*/ 509 h 511"/>
                <a:gd name="T88" fmla="*/ 825 w 1549"/>
                <a:gd name="T89" fmla="*/ 487 h 511"/>
                <a:gd name="T90" fmla="*/ 844 w 1549"/>
                <a:gd name="T91" fmla="*/ 468 h 511"/>
                <a:gd name="T92" fmla="*/ 870 w 1549"/>
                <a:gd name="T93" fmla="*/ 464 h 511"/>
                <a:gd name="T94" fmla="*/ 953 w 1549"/>
                <a:gd name="T95" fmla="*/ 467 h 511"/>
                <a:gd name="T96" fmla="*/ 1030 w 1549"/>
                <a:gd name="T97" fmla="*/ 465 h 511"/>
                <a:gd name="T98" fmla="*/ 1149 w 1549"/>
                <a:gd name="T99" fmla="*/ 475 h 511"/>
                <a:gd name="T100" fmla="*/ 1258 w 1549"/>
                <a:gd name="T101" fmla="*/ 463 h 511"/>
                <a:gd name="T102" fmla="*/ 1329 w 1549"/>
                <a:gd name="T103" fmla="*/ 428 h 511"/>
                <a:gd name="T104" fmla="*/ 1380 w 1549"/>
                <a:gd name="T105" fmla="*/ 399 h 511"/>
                <a:gd name="T106" fmla="*/ 1396 w 1549"/>
                <a:gd name="T107" fmla="*/ 369 h 511"/>
                <a:gd name="T108" fmla="*/ 1396 w 1549"/>
                <a:gd name="T109" fmla="*/ 327 h 511"/>
                <a:gd name="T110" fmla="*/ 1467 w 1549"/>
                <a:gd name="T111" fmla="*/ 292 h 511"/>
                <a:gd name="T112" fmla="*/ 1481 w 1549"/>
                <a:gd name="T113" fmla="*/ 261 h 511"/>
                <a:gd name="T114" fmla="*/ 1470 w 1549"/>
                <a:gd name="T115" fmla="*/ 256 h 511"/>
                <a:gd name="T116" fmla="*/ 1490 w 1549"/>
                <a:gd name="T117" fmla="*/ 231 h 511"/>
                <a:gd name="T118" fmla="*/ 1484 w 1549"/>
                <a:gd name="T119" fmla="*/ 226 h 511"/>
                <a:gd name="T120" fmla="*/ 1456 w 1549"/>
                <a:gd name="T121" fmla="*/ 200 h 511"/>
                <a:gd name="T122" fmla="*/ 1530 w 1549"/>
                <a:gd name="T123" fmla="*/ 165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9" h="511">
                  <a:moveTo>
                    <a:pt x="1549" y="148"/>
                  </a:moveTo>
                  <a:cubicBezTo>
                    <a:pt x="1549" y="147"/>
                    <a:pt x="1547" y="147"/>
                    <a:pt x="1546" y="147"/>
                  </a:cubicBezTo>
                  <a:cubicBezTo>
                    <a:pt x="1541" y="147"/>
                    <a:pt x="1536" y="147"/>
                    <a:pt x="1530" y="147"/>
                  </a:cubicBezTo>
                  <a:cubicBezTo>
                    <a:pt x="1527" y="146"/>
                    <a:pt x="1523" y="147"/>
                    <a:pt x="1520" y="146"/>
                  </a:cubicBezTo>
                  <a:cubicBezTo>
                    <a:pt x="1518" y="145"/>
                    <a:pt x="1516" y="145"/>
                    <a:pt x="1514" y="145"/>
                  </a:cubicBezTo>
                  <a:cubicBezTo>
                    <a:pt x="1513" y="145"/>
                    <a:pt x="1513" y="145"/>
                    <a:pt x="1513" y="145"/>
                  </a:cubicBezTo>
                  <a:cubicBezTo>
                    <a:pt x="1512" y="145"/>
                    <a:pt x="1511" y="144"/>
                    <a:pt x="1510" y="144"/>
                  </a:cubicBezTo>
                  <a:cubicBezTo>
                    <a:pt x="1510" y="144"/>
                    <a:pt x="1510" y="144"/>
                    <a:pt x="1509" y="144"/>
                  </a:cubicBezTo>
                  <a:cubicBezTo>
                    <a:pt x="1507" y="144"/>
                    <a:pt x="1506" y="144"/>
                    <a:pt x="1504" y="144"/>
                  </a:cubicBezTo>
                  <a:cubicBezTo>
                    <a:pt x="1503" y="144"/>
                    <a:pt x="1501" y="144"/>
                    <a:pt x="1501" y="143"/>
                  </a:cubicBezTo>
                  <a:cubicBezTo>
                    <a:pt x="1501" y="142"/>
                    <a:pt x="1502" y="141"/>
                    <a:pt x="1503" y="141"/>
                  </a:cubicBezTo>
                  <a:cubicBezTo>
                    <a:pt x="1504" y="141"/>
                    <a:pt x="1504" y="140"/>
                    <a:pt x="1505" y="140"/>
                  </a:cubicBezTo>
                  <a:cubicBezTo>
                    <a:pt x="1507" y="141"/>
                    <a:pt x="1510" y="140"/>
                    <a:pt x="1512" y="141"/>
                  </a:cubicBezTo>
                  <a:cubicBezTo>
                    <a:pt x="1514" y="141"/>
                    <a:pt x="1517" y="141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20" y="140"/>
                    <a:pt x="1521" y="140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3" y="139"/>
                    <a:pt x="1525" y="139"/>
                    <a:pt x="1526" y="139"/>
                  </a:cubicBezTo>
                  <a:cubicBezTo>
                    <a:pt x="1526" y="138"/>
                    <a:pt x="1527" y="139"/>
                    <a:pt x="1527" y="138"/>
                  </a:cubicBezTo>
                  <a:cubicBezTo>
                    <a:pt x="1526" y="137"/>
                    <a:pt x="1526" y="138"/>
                    <a:pt x="1525" y="137"/>
                  </a:cubicBezTo>
                  <a:cubicBezTo>
                    <a:pt x="1524" y="137"/>
                    <a:pt x="1523" y="137"/>
                    <a:pt x="1523" y="136"/>
                  </a:cubicBezTo>
                  <a:cubicBezTo>
                    <a:pt x="1522" y="136"/>
                    <a:pt x="1520" y="137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1" y="136"/>
                    <a:pt x="1521" y="136"/>
                  </a:cubicBezTo>
                  <a:cubicBezTo>
                    <a:pt x="1522" y="136"/>
                    <a:pt x="1522" y="136"/>
                    <a:pt x="1523" y="136"/>
                  </a:cubicBezTo>
                  <a:cubicBezTo>
                    <a:pt x="1525" y="135"/>
                    <a:pt x="1527" y="134"/>
                    <a:pt x="1530" y="135"/>
                  </a:cubicBezTo>
                  <a:cubicBezTo>
                    <a:pt x="1531" y="135"/>
                    <a:pt x="1533" y="136"/>
                    <a:pt x="1534" y="135"/>
                  </a:cubicBezTo>
                  <a:cubicBezTo>
                    <a:pt x="1532" y="134"/>
                    <a:pt x="1531" y="134"/>
                    <a:pt x="1529" y="134"/>
                  </a:cubicBezTo>
                  <a:cubicBezTo>
                    <a:pt x="1527" y="134"/>
                    <a:pt x="1525" y="133"/>
                    <a:pt x="1523" y="133"/>
                  </a:cubicBezTo>
                  <a:cubicBezTo>
                    <a:pt x="1523" y="133"/>
                    <a:pt x="1522" y="133"/>
                    <a:pt x="1521" y="133"/>
                  </a:cubicBezTo>
                  <a:cubicBezTo>
                    <a:pt x="1521" y="133"/>
                    <a:pt x="1521" y="133"/>
                    <a:pt x="1521" y="133"/>
                  </a:cubicBezTo>
                  <a:cubicBezTo>
                    <a:pt x="1518" y="133"/>
                    <a:pt x="1514" y="134"/>
                    <a:pt x="1510" y="133"/>
                  </a:cubicBezTo>
                  <a:cubicBezTo>
                    <a:pt x="1509" y="133"/>
                    <a:pt x="1508" y="133"/>
                    <a:pt x="1508" y="131"/>
                  </a:cubicBezTo>
                  <a:cubicBezTo>
                    <a:pt x="1508" y="130"/>
                    <a:pt x="1509" y="130"/>
                    <a:pt x="1510" y="130"/>
                  </a:cubicBezTo>
                  <a:cubicBezTo>
                    <a:pt x="1512" y="129"/>
                    <a:pt x="1513" y="130"/>
                    <a:pt x="1515" y="130"/>
                  </a:cubicBezTo>
                  <a:cubicBezTo>
                    <a:pt x="1518" y="129"/>
                    <a:pt x="1521" y="128"/>
                    <a:pt x="1524" y="129"/>
                  </a:cubicBezTo>
                  <a:cubicBezTo>
                    <a:pt x="1525" y="129"/>
                    <a:pt x="1527" y="129"/>
                    <a:pt x="1528" y="129"/>
                  </a:cubicBezTo>
                  <a:cubicBezTo>
                    <a:pt x="1532" y="129"/>
                    <a:pt x="1536" y="129"/>
                    <a:pt x="1540" y="128"/>
                  </a:cubicBezTo>
                  <a:cubicBezTo>
                    <a:pt x="1541" y="128"/>
                    <a:pt x="1542" y="128"/>
                    <a:pt x="1543" y="127"/>
                  </a:cubicBezTo>
                  <a:cubicBezTo>
                    <a:pt x="1543" y="127"/>
                    <a:pt x="1543" y="127"/>
                    <a:pt x="1543" y="127"/>
                  </a:cubicBezTo>
                  <a:cubicBezTo>
                    <a:pt x="1544" y="127"/>
                    <a:pt x="1545" y="127"/>
                    <a:pt x="1546" y="126"/>
                  </a:cubicBezTo>
                  <a:cubicBezTo>
                    <a:pt x="1546" y="126"/>
                    <a:pt x="1546" y="126"/>
                    <a:pt x="1546" y="126"/>
                  </a:cubicBezTo>
                  <a:cubicBezTo>
                    <a:pt x="1548" y="126"/>
                    <a:pt x="1548" y="125"/>
                    <a:pt x="1548" y="124"/>
                  </a:cubicBezTo>
                  <a:cubicBezTo>
                    <a:pt x="1547" y="123"/>
                    <a:pt x="1547" y="121"/>
                    <a:pt x="1547" y="120"/>
                  </a:cubicBezTo>
                  <a:cubicBezTo>
                    <a:pt x="1547" y="120"/>
                    <a:pt x="1547" y="119"/>
                    <a:pt x="1547" y="119"/>
                  </a:cubicBezTo>
                  <a:cubicBezTo>
                    <a:pt x="1547" y="119"/>
                    <a:pt x="1547" y="119"/>
                    <a:pt x="1547" y="119"/>
                  </a:cubicBezTo>
                  <a:cubicBezTo>
                    <a:pt x="1547" y="118"/>
                    <a:pt x="1545" y="117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5"/>
                    <a:pt x="1544" y="115"/>
                    <a:pt x="1544" y="114"/>
                  </a:cubicBezTo>
                  <a:cubicBezTo>
                    <a:pt x="1544" y="110"/>
                    <a:pt x="1543" y="110"/>
                    <a:pt x="1540" y="109"/>
                  </a:cubicBezTo>
                  <a:cubicBezTo>
                    <a:pt x="1537" y="109"/>
                    <a:pt x="1534" y="109"/>
                    <a:pt x="1532" y="106"/>
                  </a:cubicBezTo>
                  <a:cubicBezTo>
                    <a:pt x="1532" y="106"/>
                    <a:pt x="1532" y="105"/>
                    <a:pt x="1531" y="105"/>
                  </a:cubicBezTo>
                  <a:cubicBezTo>
                    <a:pt x="1531" y="104"/>
                    <a:pt x="1531" y="102"/>
                    <a:pt x="1532" y="101"/>
                  </a:cubicBezTo>
                  <a:cubicBezTo>
                    <a:pt x="1532" y="101"/>
                    <a:pt x="1532" y="101"/>
                    <a:pt x="1532" y="101"/>
                  </a:cubicBezTo>
                  <a:cubicBezTo>
                    <a:pt x="1533" y="101"/>
                    <a:pt x="1534" y="101"/>
                    <a:pt x="1536" y="100"/>
                  </a:cubicBezTo>
                  <a:cubicBezTo>
                    <a:pt x="1538" y="100"/>
                    <a:pt x="1539" y="99"/>
                    <a:pt x="1539" y="97"/>
                  </a:cubicBezTo>
                  <a:cubicBezTo>
                    <a:pt x="1539" y="97"/>
                    <a:pt x="1539" y="97"/>
                    <a:pt x="1539" y="97"/>
                  </a:cubicBezTo>
                  <a:cubicBezTo>
                    <a:pt x="1540" y="96"/>
                    <a:pt x="1541" y="95"/>
                    <a:pt x="1542" y="94"/>
                  </a:cubicBezTo>
                  <a:cubicBezTo>
                    <a:pt x="1542" y="94"/>
                    <a:pt x="1542" y="93"/>
                    <a:pt x="1541" y="93"/>
                  </a:cubicBezTo>
                  <a:cubicBezTo>
                    <a:pt x="1541" y="93"/>
                    <a:pt x="1541" y="93"/>
                    <a:pt x="1541" y="93"/>
                  </a:cubicBezTo>
                  <a:cubicBezTo>
                    <a:pt x="1541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35" y="91"/>
                    <a:pt x="1530" y="90"/>
                    <a:pt x="1524" y="89"/>
                  </a:cubicBezTo>
                  <a:cubicBezTo>
                    <a:pt x="1517" y="87"/>
                    <a:pt x="1510" y="87"/>
                    <a:pt x="1503" y="86"/>
                  </a:cubicBezTo>
                  <a:cubicBezTo>
                    <a:pt x="1498" y="85"/>
                    <a:pt x="1493" y="85"/>
                    <a:pt x="1488" y="85"/>
                  </a:cubicBezTo>
                  <a:cubicBezTo>
                    <a:pt x="1480" y="84"/>
                    <a:pt x="1473" y="84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2" y="82"/>
                    <a:pt x="1459" y="82"/>
                    <a:pt x="1456" y="81"/>
                  </a:cubicBezTo>
                  <a:cubicBezTo>
                    <a:pt x="1456" y="81"/>
                    <a:pt x="1456" y="81"/>
                    <a:pt x="1456" y="81"/>
                  </a:cubicBezTo>
                  <a:cubicBezTo>
                    <a:pt x="1455" y="79"/>
                    <a:pt x="1457" y="78"/>
                    <a:pt x="1459" y="77"/>
                  </a:cubicBezTo>
                  <a:cubicBezTo>
                    <a:pt x="1462" y="77"/>
                    <a:pt x="1464" y="77"/>
                    <a:pt x="1467" y="76"/>
                  </a:cubicBezTo>
                  <a:cubicBezTo>
                    <a:pt x="1470" y="76"/>
                    <a:pt x="1473" y="76"/>
                    <a:pt x="1475" y="76"/>
                  </a:cubicBezTo>
                  <a:cubicBezTo>
                    <a:pt x="1478" y="76"/>
                    <a:pt x="1480" y="75"/>
                    <a:pt x="1481" y="73"/>
                  </a:cubicBezTo>
                  <a:cubicBezTo>
                    <a:pt x="1482" y="71"/>
                    <a:pt x="1484" y="71"/>
                    <a:pt x="1486" y="71"/>
                  </a:cubicBezTo>
                  <a:cubicBezTo>
                    <a:pt x="1486" y="71"/>
                    <a:pt x="1487" y="71"/>
                    <a:pt x="1487" y="71"/>
                  </a:cubicBezTo>
                  <a:cubicBezTo>
                    <a:pt x="1488" y="71"/>
                    <a:pt x="1489" y="71"/>
                    <a:pt x="1490" y="70"/>
                  </a:cubicBezTo>
                  <a:cubicBezTo>
                    <a:pt x="1491" y="70"/>
                    <a:pt x="1492" y="70"/>
                    <a:pt x="1492" y="68"/>
                  </a:cubicBezTo>
                  <a:cubicBezTo>
                    <a:pt x="1490" y="69"/>
                    <a:pt x="1487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4" y="67"/>
                    <a:pt x="1483" y="67"/>
                    <a:pt x="1482" y="68"/>
                  </a:cubicBezTo>
                  <a:cubicBezTo>
                    <a:pt x="1481" y="68"/>
                    <a:pt x="1479" y="69"/>
                    <a:pt x="1478" y="68"/>
                  </a:cubicBezTo>
                  <a:cubicBezTo>
                    <a:pt x="1475" y="66"/>
                    <a:pt x="1473" y="66"/>
                    <a:pt x="1470" y="66"/>
                  </a:cubicBezTo>
                  <a:cubicBezTo>
                    <a:pt x="1470" y="66"/>
                    <a:pt x="1469" y="66"/>
                    <a:pt x="1469" y="66"/>
                  </a:cubicBezTo>
                  <a:cubicBezTo>
                    <a:pt x="1468" y="64"/>
                    <a:pt x="1466" y="64"/>
                    <a:pt x="1465" y="64"/>
                  </a:cubicBezTo>
                  <a:cubicBezTo>
                    <a:pt x="1463" y="63"/>
                    <a:pt x="1463" y="63"/>
                    <a:pt x="1462" y="62"/>
                  </a:cubicBezTo>
                  <a:cubicBezTo>
                    <a:pt x="1462" y="61"/>
                    <a:pt x="1463" y="60"/>
                    <a:pt x="1464" y="60"/>
                  </a:cubicBezTo>
                  <a:cubicBezTo>
                    <a:pt x="1465" y="59"/>
                    <a:pt x="1463" y="59"/>
                    <a:pt x="1463" y="58"/>
                  </a:cubicBezTo>
                  <a:cubicBezTo>
                    <a:pt x="1464" y="57"/>
                    <a:pt x="1465" y="56"/>
                    <a:pt x="1467" y="56"/>
                  </a:cubicBezTo>
                  <a:cubicBezTo>
                    <a:pt x="1468" y="56"/>
                    <a:pt x="1468" y="54"/>
                    <a:pt x="1469" y="53"/>
                  </a:cubicBezTo>
                  <a:cubicBezTo>
                    <a:pt x="1471" y="52"/>
                    <a:pt x="1471" y="50"/>
                    <a:pt x="1469" y="49"/>
                  </a:cubicBezTo>
                  <a:cubicBezTo>
                    <a:pt x="1468" y="49"/>
                    <a:pt x="1468" y="49"/>
                    <a:pt x="1468" y="49"/>
                  </a:cubicBezTo>
                  <a:cubicBezTo>
                    <a:pt x="1467" y="48"/>
                    <a:pt x="1466" y="48"/>
                    <a:pt x="1465" y="49"/>
                  </a:cubicBezTo>
                  <a:cubicBezTo>
                    <a:pt x="1465" y="50"/>
                    <a:pt x="1465" y="50"/>
                    <a:pt x="1466" y="50"/>
                  </a:cubicBezTo>
                  <a:cubicBezTo>
                    <a:pt x="1466" y="50"/>
                    <a:pt x="1466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4" y="48"/>
                    <a:pt x="1463" y="48"/>
                    <a:pt x="1462" y="47"/>
                  </a:cubicBezTo>
                  <a:cubicBezTo>
                    <a:pt x="1461" y="47"/>
                    <a:pt x="1460" y="47"/>
                    <a:pt x="1460" y="48"/>
                  </a:cubicBezTo>
                  <a:cubicBezTo>
                    <a:pt x="1460" y="48"/>
                    <a:pt x="1459" y="48"/>
                    <a:pt x="1459" y="48"/>
                  </a:cubicBezTo>
                  <a:cubicBezTo>
                    <a:pt x="1459" y="48"/>
                    <a:pt x="1459" y="48"/>
                    <a:pt x="1459" y="48"/>
                  </a:cubicBezTo>
                  <a:cubicBezTo>
                    <a:pt x="1458" y="47"/>
                    <a:pt x="1457" y="47"/>
                    <a:pt x="1455" y="46"/>
                  </a:cubicBezTo>
                  <a:cubicBezTo>
                    <a:pt x="1455" y="46"/>
                    <a:pt x="1455" y="46"/>
                    <a:pt x="1455" y="46"/>
                  </a:cubicBezTo>
                  <a:cubicBezTo>
                    <a:pt x="1454" y="45"/>
                    <a:pt x="1453" y="46"/>
                    <a:pt x="1452" y="46"/>
                  </a:cubicBezTo>
                  <a:cubicBezTo>
                    <a:pt x="1452" y="45"/>
                    <a:pt x="1452" y="45"/>
                    <a:pt x="1452" y="45"/>
                  </a:cubicBezTo>
                  <a:cubicBezTo>
                    <a:pt x="1450" y="45"/>
                    <a:pt x="1448" y="46"/>
                    <a:pt x="1446" y="46"/>
                  </a:cubicBezTo>
                  <a:cubicBezTo>
                    <a:pt x="1446" y="46"/>
                    <a:pt x="1445" y="46"/>
                    <a:pt x="1445" y="46"/>
                  </a:cubicBezTo>
                  <a:cubicBezTo>
                    <a:pt x="1442" y="47"/>
                    <a:pt x="1440" y="46"/>
                    <a:pt x="1438" y="46"/>
                  </a:cubicBezTo>
                  <a:cubicBezTo>
                    <a:pt x="1438" y="46"/>
                    <a:pt x="1438" y="46"/>
                    <a:pt x="1438" y="46"/>
                  </a:cubicBezTo>
                  <a:cubicBezTo>
                    <a:pt x="1438" y="46"/>
                    <a:pt x="1438" y="45"/>
                    <a:pt x="1438" y="45"/>
                  </a:cubicBezTo>
                  <a:cubicBezTo>
                    <a:pt x="1436" y="45"/>
                    <a:pt x="1435" y="45"/>
                    <a:pt x="1433" y="45"/>
                  </a:cubicBezTo>
                  <a:cubicBezTo>
                    <a:pt x="1433" y="45"/>
                    <a:pt x="1433" y="45"/>
                    <a:pt x="1433" y="45"/>
                  </a:cubicBezTo>
                  <a:cubicBezTo>
                    <a:pt x="1430" y="46"/>
                    <a:pt x="1427" y="45"/>
                    <a:pt x="1424" y="46"/>
                  </a:cubicBezTo>
                  <a:cubicBezTo>
                    <a:pt x="1420" y="45"/>
                    <a:pt x="1416" y="44"/>
                    <a:pt x="1412" y="44"/>
                  </a:cubicBezTo>
                  <a:cubicBezTo>
                    <a:pt x="1412" y="44"/>
                    <a:pt x="1412" y="44"/>
                    <a:pt x="1412" y="44"/>
                  </a:cubicBezTo>
                  <a:cubicBezTo>
                    <a:pt x="1408" y="43"/>
                    <a:pt x="1405" y="43"/>
                    <a:pt x="1402" y="44"/>
                  </a:cubicBezTo>
                  <a:cubicBezTo>
                    <a:pt x="1400" y="45"/>
                    <a:pt x="1398" y="45"/>
                    <a:pt x="1396" y="43"/>
                  </a:cubicBezTo>
                  <a:cubicBezTo>
                    <a:pt x="1396" y="43"/>
                    <a:pt x="1394" y="42"/>
                    <a:pt x="1393" y="42"/>
                  </a:cubicBezTo>
                  <a:cubicBezTo>
                    <a:pt x="1391" y="44"/>
                    <a:pt x="1389" y="43"/>
                    <a:pt x="1387" y="43"/>
                  </a:cubicBezTo>
                  <a:cubicBezTo>
                    <a:pt x="1384" y="44"/>
                    <a:pt x="1381" y="43"/>
                    <a:pt x="1379" y="44"/>
                  </a:cubicBezTo>
                  <a:cubicBezTo>
                    <a:pt x="1379" y="44"/>
                    <a:pt x="1379" y="44"/>
                    <a:pt x="1379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6" y="43"/>
                    <a:pt x="1375" y="43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3" y="43"/>
                    <a:pt x="1373" y="43"/>
                    <a:pt x="1373" y="43"/>
                  </a:cubicBezTo>
                  <a:cubicBezTo>
                    <a:pt x="1373" y="43"/>
                    <a:pt x="1372" y="43"/>
                    <a:pt x="1372" y="43"/>
                  </a:cubicBezTo>
                  <a:cubicBezTo>
                    <a:pt x="1372" y="43"/>
                    <a:pt x="1372" y="43"/>
                    <a:pt x="1372" y="43"/>
                  </a:cubicBezTo>
                  <a:cubicBezTo>
                    <a:pt x="1372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0" y="41"/>
                    <a:pt x="1368" y="44"/>
                    <a:pt x="1367" y="42"/>
                  </a:cubicBezTo>
                  <a:cubicBezTo>
                    <a:pt x="1367" y="42"/>
                    <a:pt x="1367" y="42"/>
                    <a:pt x="1367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4" y="41"/>
                    <a:pt x="1363" y="41"/>
                    <a:pt x="1361" y="41"/>
                  </a:cubicBezTo>
                  <a:cubicBezTo>
                    <a:pt x="1361" y="41"/>
                    <a:pt x="1361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59" y="40"/>
                    <a:pt x="1357" y="41"/>
                    <a:pt x="1355" y="41"/>
                  </a:cubicBezTo>
                  <a:cubicBezTo>
                    <a:pt x="1355" y="41"/>
                    <a:pt x="1354" y="41"/>
                    <a:pt x="1354" y="41"/>
                  </a:cubicBezTo>
                  <a:cubicBezTo>
                    <a:pt x="1353" y="40"/>
                    <a:pt x="1352" y="40"/>
                    <a:pt x="1351" y="40"/>
                  </a:cubicBezTo>
                  <a:cubicBezTo>
                    <a:pt x="1349" y="40"/>
                    <a:pt x="1346" y="40"/>
                    <a:pt x="1343" y="42"/>
                  </a:cubicBezTo>
                  <a:cubicBezTo>
                    <a:pt x="1341" y="40"/>
                    <a:pt x="1337" y="40"/>
                    <a:pt x="1334" y="41"/>
                  </a:cubicBezTo>
                  <a:cubicBezTo>
                    <a:pt x="1333" y="40"/>
                    <a:pt x="1332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0" y="40"/>
                  </a:cubicBezTo>
                  <a:cubicBezTo>
                    <a:pt x="1329" y="39"/>
                    <a:pt x="1328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19" y="40"/>
                    <a:pt x="1312" y="39"/>
                    <a:pt x="1305" y="38"/>
                  </a:cubicBezTo>
                  <a:cubicBezTo>
                    <a:pt x="1298" y="38"/>
                    <a:pt x="1291" y="37"/>
                    <a:pt x="1284" y="37"/>
                  </a:cubicBezTo>
                  <a:cubicBezTo>
                    <a:pt x="1275" y="36"/>
                    <a:pt x="1267" y="36"/>
                    <a:pt x="1259" y="35"/>
                  </a:cubicBezTo>
                  <a:cubicBezTo>
                    <a:pt x="1254" y="35"/>
                    <a:pt x="1248" y="35"/>
                    <a:pt x="1243" y="35"/>
                  </a:cubicBezTo>
                  <a:cubicBezTo>
                    <a:pt x="1243" y="35"/>
                    <a:pt x="1243" y="35"/>
                    <a:pt x="1243" y="35"/>
                  </a:cubicBezTo>
                  <a:cubicBezTo>
                    <a:pt x="1241" y="36"/>
                    <a:pt x="1239" y="35"/>
                    <a:pt x="1237" y="35"/>
                  </a:cubicBezTo>
                  <a:cubicBezTo>
                    <a:pt x="1233" y="36"/>
                    <a:pt x="1229" y="35"/>
                    <a:pt x="1225" y="35"/>
                  </a:cubicBezTo>
                  <a:cubicBezTo>
                    <a:pt x="1220" y="36"/>
                    <a:pt x="1215" y="34"/>
                    <a:pt x="1211" y="34"/>
                  </a:cubicBezTo>
                  <a:cubicBezTo>
                    <a:pt x="1204" y="34"/>
                    <a:pt x="1196" y="35"/>
                    <a:pt x="1189" y="34"/>
                  </a:cubicBezTo>
                  <a:cubicBezTo>
                    <a:pt x="1178" y="32"/>
                    <a:pt x="1166" y="34"/>
                    <a:pt x="1154" y="34"/>
                  </a:cubicBezTo>
                  <a:cubicBezTo>
                    <a:pt x="1147" y="33"/>
                    <a:pt x="1141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3" y="33"/>
                    <a:pt x="1133" y="33"/>
                  </a:cubicBezTo>
                  <a:cubicBezTo>
                    <a:pt x="1129" y="33"/>
                    <a:pt x="1125" y="33"/>
                    <a:pt x="1121" y="34"/>
                  </a:cubicBezTo>
                  <a:cubicBezTo>
                    <a:pt x="1117" y="34"/>
                    <a:pt x="1112" y="35"/>
                    <a:pt x="1108" y="34"/>
                  </a:cubicBezTo>
                  <a:cubicBezTo>
                    <a:pt x="1105" y="34"/>
                    <a:pt x="1103" y="34"/>
                    <a:pt x="1101" y="34"/>
                  </a:cubicBezTo>
                  <a:cubicBezTo>
                    <a:pt x="1099" y="34"/>
                    <a:pt x="1097" y="35"/>
                    <a:pt x="1095" y="35"/>
                  </a:cubicBezTo>
                  <a:cubicBezTo>
                    <a:pt x="1091" y="34"/>
                    <a:pt x="1087" y="33"/>
                    <a:pt x="1083" y="35"/>
                  </a:cubicBezTo>
                  <a:cubicBezTo>
                    <a:pt x="1083" y="35"/>
                    <a:pt x="1083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1" y="35"/>
                    <a:pt x="1080" y="35"/>
                    <a:pt x="1078" y="35"/>
                  </a:cubicBezTo>
                  <a:cubicBezTo>
                    <a:pt x="1078" y="35"/>
                    <a:pt x="1078" y="35"/>
                    <a:pt x="1078" y="35"/>
                  </a:cubicBezTo>
                  <a:cubicBezTo>
                    <a:pt x="1077" y="35"/>
                    <a:pt x="1077" y="35"/>
                    <a:pt x="1076" y="35"/>
                  </a:cubicBezTo>
                  <a:cubicBezTo>
                    <a:pt x="1075" y="37"/>
                    <a:pt x="1074" y="36"/>
                    <a:pt x="1073" y="35"/>
                  </a:cubicBezTo>
                  <a:cubicBezTo>
                    <a:pt x="1073" y="35"/>
                    <a:pt x="1073" y="35"/>
                    <a:pt x="1073" y="35"/>
                  </a:cubicBezTo>
                  <a:cubicBezTo>
                    <a:pt x="1074" y="33"/>
                    <a:pt x="1075" y="31"/>
                    <a:pt x="1076" y="29"/>
                  </a:cubicBezTo>
                  <a:cubicBezTo>
                    <a:pt x="1078" y="28"/>
                    <a:pt x="1077" y="27"/>
                    <a:pt x="1076" y="26"/>
                  </a:cubicBezTo>
                  <a:cubicBezTo>
                    <a:pt x="1074" y="25"/>
                    <a:pt x="1072" y="25"/>
                    <a:pt x="1071" y="25"/>
                  </a:cubicBezTo>
                  <a:cubicBezTo>
                    <a:pt x="1068" y="26"/>
                    <a:pt x="1065" y="25"/>
                    <a:pt x="1062" y="23"/>
                  </a:cubicBezTo>
                  <a:cubicBezTo>
                    <a:pt x="1060" y="21"/>
                    <a:pt x="1058" y="20"/>
                    <a:pt x="1055" y="22"/>
                  </a:cubicBezTo>
                  <a:cubicBezTo>
                    <a:pt x="1054" y="23"/>
                    <a:pt x="1054" y="23"/>
                    <a:pt x="1053" y="24"/>
                  </a:cubicBezTo>
                  <a:cubicBezTo>
                    <a:pt x="1052" y="24"/>
                    <a:pt x="1052" y="25"/>
                    <a:pt x="1051" y="24"/>
                  </a:cubicBezTo>
                  <a:cubicBezTo>
                    <a:pt x="1049" y="23"/>
                    <a:pt x="1048" y="21"/>
                    <a:pt x="1047" y="19"/>
                  </a:cubicBezTo>
                  <a:cubicBezTo>
                    <a:pt x="1046" y="18"/>
                    <a:pt x="1044" y="18"/>
                    <a:pt x="1043" y="18"/>
                  </a:cubicBezTo>
                  <a:cubicBezTo>
                    <a:pt x="1041" y="17"/>
                    <a:pt x="1039" y="19"/>
                    <a:pt x="1037" y="18"/>
                  </a:cubicBezTo>
                  <a:cubicBezTo>
                    <a:pt x="1033" y="17"/>
                    <a:pt x="1029" y="17"/>
                    <a:pt x="1025" y="19"/>
                  </a:cubicBezTo>
                  <a:cubicBezTo>
                    <a:pt x="1023" y="20"/>
                    <a:pt x="1021" y="20"/>
                    <a:pt x="1019" y="20"/>
                  </a:cubicBezTo>
                  <a:cubicBezTo>
                    <a:pt x="1015" y="19"/>
                    <a:pt x="1012" y="20"/>
                    <a:pt x="1008" y="20"/>
                  </a:cubicBezTo>
                  <a:cubicBezTo>
                    <a:pt x="1005" y="22"/>
                    <a:pt x="1001" y="24"/>
                    <a:pt x="998" y="25"/>
                  </a:cubicBezTo>
                  <a:cubicBezTo>
                    <a:pt x="996" y="26"/>
                    <a:pt x="994" y="27"/>
                    <a:pt x="992" y="27"/>
                  </a:cubicBezTo>
                  <a:cubicBezTo>
                    <a:pt x="984" y="28"/>
                    <a:pt x="976" y="29"/>
                    <a:pt x="968" y="28"/>
                  </a:cubicBezTo>
                  <a:cubicBezTo>
                    <a:pt x="964" y="28"/>
                    <a:pt x="960" y="29"/>
                    <a:pt x="956" y="29"/>
                  </a:cubicBezTo>
                  <a:cubicBezTo>
                    <a:pt x="952" y="29"/>
                    <a:pt x="947" y="28"/>
                    <a:pt x="943" y="28"/>
                  </a:cubicBezTo>
                  <a:cubicBezTo>
                    <a:pt x="937" y="28"/>
                    <a:pt x="931" y="28"/>
                    <a:pt x="925" y="28"/>
                  </a:cubicBezTo>
                  <a:cubicBezTo>
                    <a:pt x="916" y="27"/>
                    <a:pt x="908" y="27"/>
                    <a:pt x="899" y="28"/>
                  </a:cubicBezTo>
                  <a:cubicBezTo>
                    <a:pt x="898" y="28"/>
                    <a:pt x="898" y="28"/>
                    <a:pt x="897" y="28"/>
                  </a:cubicBezTo>
                  <a:cubicBezTo>
                    <a:pt x="896" y="26"/>
                    <a:pt x="894" y="27"/>
                    <a:pt x="893" y="26"/>
                  </a:cubicBezTo>
                  <a:cubicBezTo>
                    <a:pt x="891" y="26"/>
                    <a:pt x="889" y="26"/>
                    <a:pt x="888" y="26"/>
                  </a:cubicBezTo>
                  <a:cubicBezTo>
                    <a:pt x="880" y="25"/>
                    <a:pt x="873" y="24"/>
                    <a:pt x="866" y="23"/>
                  </a:cubicBezTo>
                  <a:cubicBezTo>
                    <a:pt x="864" y="22"/>
                    <a:pt x="862" y="22"/>
                    <a:pt x="860" y="22"/>
                  </a:cubicBezTo>
                  <a:cubicBezTo>
                    <a:pt x="858" y="20"/>
                    <a:pt x="856" y="21"/>
                    <a:pt x="854" y="21"/>
                  </a:cubicBezTo>
                  <a:cubicBezTo>
                    <a:pt x="849" y="20"/>
                    <a:pt x="844" y="19"/>
                    <a:pt x="839" y="18"/>
                  </a:cubicBezTo>
                  <a:cubicBezTo>
                    <a:pt x="832" y="17"/>
                    <a:pt x="825" y="16"/>
                    <a:pt x="817" y="15"/>
                  </a:cubicBezTo>
                  <a:cubicBezTo>
                    <a:pt x="815" y="15"/>
                    <a:pt x="812" y="13"/>
                    <a:pt x="809" y="14"/>
                  </a:cubicBezTo>
                  <a:cubicBezTo>
                    <a:pt x="806" y="13"/>
                    <a:pt x="802" y="12"/>
                    <a:pt x="799" y="12"/>
                  </a:cubicBezTo>
                  <a:cubicBezTo>
                    <a:pt x="790" y="11"/>
                    <a:pt x="781" y="10"/>
                    <a:pt x="772" y="9"/>
                  </a:cubicBezTo>
                  <a:cubicBezTo>
                    <a:pt x="761" y="8"/>
                    <a:pt x="751" y="7"/>
                    <a:pt x="741" y="6"/>
                  </a:cubicBezTo>
                  <a:cubicBezTo>
                    <a:pt x="739" y="5"/>
                    <a:pt x="737" y="4"/>
                    <a:pt x="735" y="7"/>
                  </a:cubicBezTo>
                  <a:cubicBezTo>
                    <a:pt x="735" y="8"/>
                    <a:pt x="734" y="7"/>
                    <a:pt x="734" y="7"/>
                  </a:cubicBezTo>
                  <a:cubicBezTo>
                    <a:pt x="733" y="4"/>
                    <a:pt x="730" y="5"/>
                    <a:pt x="728" y="5"/>
                  </a:cubicBezTo>
                  <a:cubicBezTo>
                    <a:pt x="727" y="5"/>
                    <a:pt x="727" y="4"/>
                    <a:pt x="726" y="4"/>
                  </a:cubicBezTo>
                  <a:cubicBezTo>
                    <a:pt x="723" y="4"/>
                    <a:pt x="720" y="4"/>
                    <a:pt x="717" y="4"/>
                  </a:cubicBezTo>
                  <a:cubicBezTo>
                    <a:pt x="717" y="4"/>
                    <a:pt x="717" y="4"/>
                    <a:pt x="717" y="4"/>
                  </a:cubicBezTo>
                  <a:cubicBezTo>
                    <a:pt x="716" y="4"/>
                    <a:pt x="716" y="3"/>
                    <a:pt x="716" y="3"/>
                  </a:cubicBezTo>
                  <a:cubicBezTo>
                    <a:pt x="705" y="3"/>
                    <a:pt x="693" y="2"/>
                    <a:pt x="682" y="2"/>
                  </a:cubicBezTo>
                  <a:cubicBezTo>
                    <a:pt x="677" y="2"/>
                    <a:pt x="673" y="2"/>
                    <a:pt x="668" y="1"/>
                  </a:cubicBezTo>
                  <a:cubicBezTo>
                    <a:pt x="661" y="0"/>
                    <a:pt x="653" y="0"/>
                    <a:pt x="645" y="0"/>
                  </a:cubicBezTo>
                  <a:cubicBezTo>
                    <a:pt x="637" y="0"/>
                    <a:pt x="630" y="1"/>
                    <a:pt x="622" y="0"/>
                  </a:cubicBezTo>
                  <a:cubicBezTo>
                    <a:pt x="618" y="0"/>
                    <a:pt x="614" y="0"/>
                    <a:pt x="610" y="0"/>
                  </a:cubicBezTo>
                  <a:cubicBezTo>
                    <a:pt x="607" y="0"/>
                    <a:pt x="604" y="1"/>
                    <a:pt x="600" y="0"/>
                  </a:cubicBezTo>
                  <a:cubicBezTo>
                    <a:pt x="595" y="0"/>
                    <a:pt x="590" y="0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3" y="1"/>
                    <a:pt x="582" y="3"/>
                    <a:pt x="580" y="2"/>
                  </a:cubicBezTo>
                  <a:cubicBezTo>
                    <a:pt x="577" y="0"/>
                    <a:pt x="575" y="1"/>
                    <a:pt x="572" y="3"/>
                  </a:cubicBezTo>
                  <a:cubicBezTo>
                    <a:pt x="572" y="3"/>
                    <a:pt x="572" y="3"/>
                    <a:pt x="572" y="3"/>
                  </a:cubicBezTo>
                  <a:cubicBezTo>
                    <a:pt x="572" y="3"/>
                    <a:pt x="571" y="3"/>
                    <a:pt x="571" y="3"/>
                  </a:cubicBezTo>
                  <a:cubicBezTo>
                    <a:pt x="569" y="1"/>
                    <a:pt x="567" y="1"/>
                    <a:pt x="565" y="2"/>
                  </a:cubicBezTo>
                  <a:cubicBezTo>
                    <a:pt x="561" y="1"/>
                    <a:pt x="557" y="2"/>
                    <a:pt x="553" y="2"/>
                  </a:cubicBezTo>
                  <a:cubicBezTo>
                    <a:pt x="548" y="2"/>
                    <a:pt x="544" y="2"/>
                    <a:pt x="539" y="1"/>
                  </a:cubicBezTo>
                  <a:cubicBezTo>
                    <a:pt x="529" y="1"/>
                    <a:pt x="520" y="3"/>
                    <a:pt x="511" y="4"/>
                  </a:cubicBezTo>
                  <a:cubicBezTo>
                    <a:pt x="511" y="4"/>
                    <a:pt x="511" y="4"/>
                    <a:pt x="511" y="4"/>
                  </a:cubicBezTo>
                  <a:cubicBezTo>
                    <a:pt x="508" y="4"/>
                    <a:pt x="506" y="6"/>
                    <a:pt x="503" y="4"/>
                  </a:cubicBezTo>
                  <a:cubicBezTo>
                    <a:pt x="503" y="4"/>
                    <a:pt x="503" y="4"/>
                    <a:pt x="503" y="4"/>
                  </a:cubicBezTo>
                  <a:cubicBezTo>
                    <a:pt x="503" y="3"/>
                    <a:pt x="503" y="3"/>
                    <a:pt x="502" y="3"/>
                  </a:cubicBezTo>
                  <a:cubicBezTo>
                    <a:pt x="501" y="3"/>
                    <a:pt x="500" y="4"/>
                    <a:pt x="498" y="4"/>
                  </a:cubicBezTo>
                  <a:cubicBezTo>
                    <a:pt x="493" y="4"/>
                    <a:pt x="488" y="4"/>
                    <a:pt x="483" y="5"/>
                  </a:cubicBezTo>
                  <a:cubicBezTo>
                    <a:pt x="482" y="5"/>
                    <a:pt x="482" y="5"/>
                    <a:pt x="481" y="6"/>
                  </a:cubicBezTo>
                  <a:cubicBezTo>
                    <a:pt x="480" y="6"/>
                    <a:pt x="480" y="6"/>
                    <a:pt x="479" y="6"/>
                  </a:cubicBezTo>
                  <a:cubicBezTo>
                    <a:pt x="476" y="5"/>
                    <a:pt x="472" y="5"/>
                    <a:pt x="468" y="6"/>
                  </a:cubicBezTo>
                  <a:cubicBezTo>
                    <a:pt x="465" y="6"/>
                    <a:pt x="461" y="6"/>
                    <a:pt x="458" y="6"/>
                  </a:cubicBezTo>
                  <a:cubicBezTo>
                    <a:pt x="457" y="6"/>
                    <a:pt x="457" y="7"/>
                    <a:pt x="456" y="7"/>
                  </a:cubicBezTo>
                  <a:cubicBezTo>
                    <a:pt x="452" y="7"/>
                    <a:pt x="448" y="7"/>
                    <a:pt x="445" y="8"/>
                  </a:cubicBezTo>
                  <a:cubicBezTo>
                    <a:pt x="439" y="10"/>
                    <a:pt x="433" y="11"/>
                    <a:pt x="428" y="11"/>
                  </a:cubicBezTo>
                  <a:cubicBezTo>
                    <a:pt x="425" y="10"/>
                    <a:pt x="422" y="10"/>
                    <a:pt x="420" y="11"/>
                  </a:cubicBezTo>
                  <a:cubicBezTo>
                    <a:pt x="418" y="12"/>
                    <a:pt x="416" y="12"/>
                    <a:pt x="414" y="12"/>
                  </a:cubicBezTo>
                  <a:cubicBezTo>
                    <a:pt x="407" y="13"/>
                    <a:pt x="400" y="15"/>
                    <a:pt x="394" y="16"/>
                  </a:cubicBezTo>
                  <a:cubicBezTo>
                    <a:pt x="391" y="16"/>
                    <a:pt x="389" y="16"/>
                    <a:pt x="387" y="17"/>
                  </a:cubicBezTo>
                  <a:cubicBezTo>
                    <a:pt x="383" y="18"/>
                    <a:pt x="379" y="17"/>
                    <a:pt x="374" y="19"/>
                  </a:cubicBezTo>
                  <a:cubicBezTo>
                    <a:pt x="374" y="19"/>
                    <a:pt x="374" y="19"/>
                    <a:pt x="374" y="20"/>
                  </a:cubicBezTo>
                  <a:cubicBezTo>
                    <a:pt x="372" y="21"/>
                    <a:pt x="369" y="20"/>
                    <a:pt x="367" y="21"/>
                  </a:cubicBezTo>
                  <a:cubicBezTo>
                    <a:pt x="367" y="21"/>
                    <a:pt x="367" y="21"/>
                    <a:pt x="366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6" y="21"/>
                    <a:pt x="365" y="21"/>
                    <a:pt x="364" y="21"/>
                  </a:cubicBezTo>
                  <a:cubicBezTo>
                    <a:pt x="362" y="22"/>
                    <a:pt x="363" y="25"/>
                    <a:pt x="362" y="26"/>
                  </a:cubicBezTo>
                  <a:cubicBezTo>
                    <a:pt x="362" y="26"/>
                    <a:pt x="362" y="26"/>
                    <a:pt x="361" y="26"/>
                  </a:cubicBezTo>
                  <a:cubicBezTo>
                    <a:pt x="361" y="26"/>
                    <a:pt x="361" y="26"/>
                    <a:pt x="361" y="27"/>
                  </a:cubicBezTo>
                  <a:cubicBezTo>
                    <a:pt x="361" y="28"/>
                    <a:pt x="359" y="27"/>
                    <a:pt x="359" y="27"/>
                  </a:cubicBezTo>
                  <a:cubicBezTo>
                    <a:pt x="356" y="27"/>
                    <a:pt x="355" y="28"/>
                    <a:pt x="355" y="31"/>
                  </a:cubicBezTo>
                  <a:cubicBezTo>
                    <a:pt x="357" y="29"/>
                    <a:pt x="358" y="32"/>
                    <a:pt x="360" y="31"/>
                  </a:cubicBezTo>
                  <a:cubicBezTo>
                    <a:pt x="361" y="30"/>
                    <a:pt x="363" y="29"/>
                    <a:pt x="366" y="30"/>
                  </a:cubicBezTo>
                  <a:cubicBezTo>
                    <a:pt x="367" y="30"/>
                    <a:pt x="368" y="29"/>
                    <a:pt x="369" y="29"/>
                  </a:cubicBezTo>
                  <a:cubicBezTo>
                    <a:pt x="371" y="26"/>
                    <a:pt x="374" y="26"/>
                    <a:pt x="376" y="29"/>
                  </a:cubicBezTo>
                  <a:cubicBezTo>
                    <a:pt x="376" y="30"/>
                    <a:pt x="377" y="31"/>
                    <a:pt x="377" y="30"/>
                  </a:cubicBezTo>
                  <a:cubicBezTo>
                    <a:pt x="379" y="29"/>
                    <a:pt x="382" y="30"/>
                    <a:pt x="384" y="29"/>
                  </a:cubicBezTo>
                  <a:cubicBezTo>
                    <a:pt x="384" y="29"/>
                    <a:pt x="384" y="29"/>
                    <a:pt x="384" y="29"/>
                  </a:cubicBezTo>
                  <a:cubicBezTo>
                    <a:pt x="384" y="30"/>
                    <a:pt x="384" y="30"/>
                    <a:pt x="385" y="30"/>
                  </a:cubicBezTo>
                  <a:cubicBezTo>
                    <a:pt x="388" y="28"/>
                    <a:pt x="391" y="30"/>
                    <a:pt x="394" y="29"/>
                  </a:cubicBezTo>
                  <a:cubicBezTo>
                    <a:pt x="394" y="29"/>
                    <a:pt x="395" y="29"/>
                    <a:pt x="395" y="29"/>
                  </a:cubicBezTo>
                  <a:cubicBezTo>
                    <a:pt x="397" y="30"/>
                    <a:pt x="399" y="30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8"/>
                    <a:pt x="401" y="28"/>
                    <a:pt x="402" y="28"/>
                  </a:cubicBezTo>
                  <a:cubicBezTo>
                    <a:pt x="402" y="28"/>
                    <a:pt x="403" y="27"/>
                    <a:pt x="404" y="26"/>
                  </a:cubicBezTo>
                  <a:cubicBezTo>
                    <a:pt x="407" y="24"/>
                    <a:pt x="407" y="24"/>
                    <a:pt x="410" y="27"/>
                  </a:cubicBezTo>
                  <a:cubicBezTo>
                    <a:pt x="411" y="28"/>
                    <a:pt x="413" y="27"/>
                    <a:pt x="415" y="27"/>
                  </a:cubicBezTo>
                  <a:cubicBezTo>
                    <a:pt x="416" y="27"/>
                    <a:pt x="417" y="27"/>
                    <a:pt x="418" y="27"/>
                  </a:cubicBezTo>
                  <a:cubicBezTo>
                    <a:pt x="418" y="27"/>
                    <a:pt x="418" y="27"/>
                    <a:pt x="418" y="27"/>
                  </a:cubicBezTo>
                  <a:cubicBezTo>
                    <a:pt x="418" y="27"/>
                    <a:pt x="418" y="27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20" y="26"/>
                    <a:pt x="421" y="26"/>
                    <a:pt x="421" y="26"/>
                  </a:cubicBezTo>
                  <a:cubicBezTo>
                    <a:pt x="423" y="29"/>
                    <a:pt x="426" y="28"/>
                    <a:pt x="428" y="27"/>
                  </a:cubicBezTo>
                  <a:cubicBezTo>
                    <a:pt x="430" y="26"/>
                    <a:pt x="431" y="27"/>
                    <a:pt x="433" y="28"/>
                  </a:cubicBezTo>
                  <a:cubicBezTo>
                    <a:pt x="433" y="28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1" y="29"/>
                    <a:pt x="431" y="29"/>
                  </a:cubicBezTo>
                  <a:cubicBezTo>
                    <a:pt x="431" y="30"/>
                    <a:pt x="432" y="30"/>
                    <a:pt x="432" y="30"/>
                  </a:cubicBezTo>
                  <a:cubicBezTo>
                    <a:pt x="432" y="30"/>
                    <a:pt x="433" y="30"/>
                    <a:pt x="433" y="30"/>
                  </a:cubicBezTo>
                  <a:cubicBezTo>
                    <a:pt x="434" y="30"/>
                    <a:pt x="435" y="30"/>
                    <a:pt x="435" y="30"/>
                  </a:cubicBezTo>
                  <a:cubicBezTo>
                    <a:pt x="436" y="30"/>
                    <a:pt x="436" y="30"/>
                    <a:pt x="437" y="29"/>
                  </a:cubicBezTo>
                  <a:cubicBezTo>
                    <a:pt x="437" y="29"/>
                    <a:pt x="438" y="29"/>
                    <a:pt x="439" y="29"/>
                  </a:cubicBezTo>
                  <a:cubicBezTo>
                    <a:pt x="439" y="29"/>
                    <a:pt x="439" y="29"/>
                    <a:pt x="439" y="29"/>
                  </a:cubicBezTo>
                  <a:cubicBezTo>
                    <a:pt x="443" y="29"/>
                    <a:pt x="439" y="26"/>
                    <a:pt x="440" y="25"/>
                  </a:cubicBezTo>
                  <a:cubicBezTo>
                    <a:pt x="440" y="25"/>
                    <a:pt x="440" y="24"/>
                    <a:pt x="440" y="24"/>
                  </a:cubicBezTo>
                  <a:cubicBezTo>
                    <a:pt x="440" y="25"/>
                    <a:pt x="441" y="25"/>
                    <a:pt x="441" y="24"/>
                  </a:cubicBezTo>
                  <a:cubicBezTo>
                    <a:pt x="442" y="24"/>
                    <a:pt x="444" y="24"/>
                    <a:pt x="444" y="23"/>
                  </a:cubicBezTo>
                  <a:cubicBezTo>
                    <a:pt x="444" y="23"/>
                    <a:pt x="444" y="23"/>
                    <a:pt x="444" y="23"/>
                  </a:cubicBezTo>
                  <a:cubicBezTo>
                    <a:pt x="444" y="23"/>
                    <a:pt x="444" y="23"/>
                    <a:pt x="444" y="22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7" y="23"/>
                    <a:pt x="449" y="24"/>
                    <a:pt x="450" y="26"/>
                  </a:cubicBezTo>
                  <a:cubicBezTo>
                    <a:pt x="452" y="28"/>
                    <a:pt x="456" y="28"/>
                    <a:pt x="458" y="27"/>
                  </a:cubicBezTo>
                  <a:cubicBezTo>
                    <a:pt x="458" y="27"/>
                    <a:pt x="458" y="27"/>
                    <a:pt x="459" y="26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0" y="27"/>
                    <a:pt x="461" y="27"/>
                    <a:pt x="463" y="27"/>
                  </a:cubicBezTo>
                  <a:cubicBezTo>
                    <a:pt x="464" y="27"/>
                    <a:pt x="465" y="28"/>
                    <a:pt x="465" y="29"/>
                  </a:cubicBezTo>
                  <a:cubicBezTo>
                    <a:pt x="464" y="31"/>
                    <a:pt x="465" y="33"/>
                    <a:pt x="466" y="34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4" y="34"/>
                    <a:pt x="463" y="32"/>
                    <a:pt x="461" y="33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3"/>
                    <a:pt x="461" y="33"/>
                    <a:pt x="460" y="32"/>
                  </a:cubicBezTo>
                  <a:cubicBezTo>
                    <a:pt x="460" y="32"/>
                    <a:pt x="460" y="33"/>
                    <a:pt x="460" y="33"/>
                  </a:cubicBezTo>
                  <a:cubicBezTo>
                    <a:pt x="460" y="32"/>
                    <a:pt x="460" y="31"/>
                    <a:pt x="459" y="32"/>
                  </a:cubicBezTo>
                  <a:cubicBezTo>
                    <a:pt x="459" y="32"/>
                    <a:pt x="459" y="33"/>
                    <a:pt x="459" y="33"/>
                  </a:cubicBezTo>
                  <a:cubicBezTo>
                    <a:pt x="458" y="33"/>
                    <a:pt x="458" y="33"/>
                    <a:pt x="458" y="33"/>
                  </a:cubicBezTo>
                  <a:cubicBezTo>
                    <a:pt x="458" y="33"/>
                    <a:pt x="457" y="33"/>
                    <a:pt x="457" y="33"/>
                  </a:cubicBezTo>
                  <a:cubicBezTo>
                    <a:pt x="457" y="33"/>
                    <a:pt x="457" y="33"/>
                    <a:pt x="456" y="33"/>
                  </a:cubicBezTo>
                  <a:cubicBezTo>
                    <a:pt x="456" y="33"/>
                    <a:pt x="456" y="33"/>
                    <a:pt x="455" y="33"/>
                  </a:cubicBezTo>
                  <a:cubicBezTo>
                    <a:pt x="455" y="33"/>
                    <a:pt x="454" y="33"/>
                    <a:pt x="454" y="33"/>
                  </a:cubicBezTo>
                  <a:cubicBezTo>
                    <a:pt x="452" y="33"/>
                    <a:pt x="450" y="32"/>
                    <a:pt x="448" y="32"/>
                  </a:cubicBezTo>
                  <a:cubicBezTo>
                    <a:pt x="447" y="33"/>
                    <a:pt x="446" y="33"/>
                    <a:pt x="445" y="33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2"/>
                    <a:pt x="443" y="32"/>
                    <a:pt x="442" y="34"/>
                  </a:cubicBezTo>
                  <a:cubicBezTo>
                    <a:pt x="442" y="34"/>
                    <a:pt x="442" y="34"/>
                    <a:pt x="441" y="34"/>
                  </a:cubicBezTo>
                  <a:cubicBezTo>
                    <a:pt x="440" y="34"/>
                    <a:pt x="439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6" y="33"/>
                    <a:pt x="435" y="33"/>
                    <a:pt x="433" y="34"/>
                  </a:cubicBezTo>
                  <a:cubicBezTo>
                    <a:pt x="431" y="34"/>
                    <a:pt x="429" y="34"/>
                    <a:pt x="427" y="34"/>
                  </a:cubicBezTo>
                  <a:cubicBezTo>
                    <a:pt x="426" y="34"/>
                    <a:pt x="425" y="33"/>
                    <a:pt x="425" y="35"/>
                  </a:cubicBezTo>
                  <a:cubicBezTo>
                    <a:pt x="424" y="35"/>
                    <a:pt x="424" y="35"/>
                    <a:pt x="424" y="35"/>
                  </a:cubicBezTo>
                  <a:cubicBezTo>
                    <a:pt x="424" y="35"/>
                    <a:pt x="423" y="35"/>
                    <a:pt x="423" y="35"/>
                  </a:cubicBezTo>
                  <a:cubicBezTo>
                    <a:pt x="423" y="35"/>
                    <a:pt x="423" y="35"/>
                    <a:pt x="423" y="35"/>
                  </a:cubicBezTo>
                  <a:cubicBezTo>
                    <a:pt x="423" y="35"/>
                    <a:pt x="422" y="35"/>
                    <a:pt x="422" y="35"/>
                  </a:cubicBezTo>
                  <a:cubicBezTo>
                    <a:pt x="421" y="35"/>
                    <a:pt x="420" y="35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6" y="37"/>
                    <a:pt x="415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7"/>
                    <a:pt x="412" y="37"/>
                    <a:pt x="412" y="38"/>
                  </a:cubicBezTo>
                  <a:cubicBezTo>
                    <a:pt x="412" y="38"/>
                    <a:pt x="411" y="38"/>
                    <a:pt x="411" y="38"/>
                  </a:cubicBezTo>
                  <a:cubicBezTo>
                    <a:pt x="406" y="36"/>
                    <a:pt x="401" y="38"/>
                    <a:pt x="396" y="39"/>
                  </a:cubicBezTo>
                  <a:cubicBezTo>
                    <a:pt x="393" y="39"/>
                    <a:pt x="389" y="38"/>
                    <a:pt x="385" y="39"/>
                  </a:cubicBezTo>
                  <a:cubicBezTo>
                    <a:pt x="385" y="39"/>
                    <a:pt x="384" y="39"/>
                    <a:pt x="384" y="39"/>
                  </a:cubicBezTo>
                  <a:cubicBezTo>
                    <a:pt x="381" y="39"/>
                    <a:pt x="377" y="38"/>
                    <a:pt x="374" y="39"/>
                  </a:cubicBezTo>
                  <a:cubicBezTo>
                    <a:pt x="368" y="39"/>
                    <a:pt x="362" y="39"/>
                    <a:pt x="356" y="39"/>
                  </a:cubicBezTo>
                  <a:cubicBezTo>
                    <a:pt x="351" y="39"/>
                    <a:pt x="346" y="39"/>
                    <a:pt x="340" y="38"/>
                  </a:cubicBezTo>
                  <a:cubicBezTo>
                    <a:pt x="334" y="38"/>
                    <a:pt x="327" y="38"/>
                    <a:pt x="321" y="38"/>
                  </a:cubicBezTo>
                  <a:cubicBezTo>
                    <a:pt x="312" y="37"/>
                    <a:pt x="303" y="37"/>
                    <a:pt x="294" y="37"/>
                  </a:cubicBezTo>
                  <a:cubicBezTo>
                    <a:pt x="289" y="37"/>
                    <a:pt x="283" y="38"/>
                    <a:pt x="278" y="38"/>
                  </a:cubicBezTo>
                  <a:cubicBezTo>
                    <a:pt x="273" y="39"/>
                    <a:pt x="272" y="39"/>
                    <a:pt x="269" y="41"/>
                  </a:cubicBezTo>
                  <a:cubicBezTo>
                    <a:pt x="270" y="40"/>
                    <a:pt x="270" y="40"/>
                    <a:pt x="270" y="40"/>
                  </a:cubicBezTo>
                  <a:cubicBezTo>
                    <a:pt x="280" y="41"/>
                    <a:pt x="289" y="42"/>
                    <a:pt x="298" y="42"/>
                  </a:cubicBezTo>
                  <a:cubicBezTo>
                    <a:pt x="301" y="43"/>
                    <a:pt x="305" y="43"/>
                    <a:pt x="308" y="42"/>
                  </a:cubicBezTo>
                  <a:cubicBezTo>
                    <a:pt x="312" y="42"/>
                    <a:pt x="314" y="43"/>
                    <a:pt x="317" y="44"/>
                  </a:cubicBezTo>
                  <a:cubicBezTo>
                    <a:pt x="315" y="45"/>
                    <a:pt x="312" y="44"/>
                    <a:pt x="310" y="46"/>
                  </a:cubicBezTo>
                  <a:cubicBezTo>
                    <a:pt x="310" y="47"/>
                    <a:pt x="310" y="47"/>
                    <a:pt x="310" y="47"/>
                  </a:cubicBezTo>
                  <a:cubicBezTo>
                    <a:pt x="308" y="49"/>
                    <a:pt x="307" y="51"/>
                    <a:pt x="307" y="54"/>
                  </a:cubicBezTo>
                  <a:cubicBezTo>
                    <a:pt x="306" y="56"/>
                    <a:pt x="306" y="57"/>
                    <a:pt x="304" y="56"/>
                  </a:cubicBezTo>
                  <a:cubicBezTo>
                    <a:pt x="302" y="56"/>
                    <a:pt x="300" y="56"/>
                    <a:pt x="297" y="56"/>
                  </a:cubicBezTo>
                  <a:cubicBezTo>
                    <a:pt x="293" y="55"/>
                    <a:pt x="288" y="55"/>
                    <a:pt x="284" y="55"/>
                  </a:cubicBezTo>
                  <a:cubicBezTo>
                    <a:pt x="278" y="54"/>
                    <a:pt x="272" y="55"/>
                    <a:pt x="266" y="54"/>
                  </a:cubicBezTo>
                  <a:cubicBezTo>
                    <a:pt x="265" y="54"/>
                    <a:pt x="264" y="54"/>
                    <a:pt x="263" y="54"/>
                  </a:cubicBezTo>
                  <a:cubicBezTo>
                    <a:pt x="255" y="54"/>
                    <a:pt x="247" y="52"/>
                    <a:pt x="238" y="54"/>
                  </a:cubicBezTo>
                  <a:cubicBezTo>
                    <a:pt x="237" y="54"/>
                    <a:pt x="237" y="54"/>
                    <a:pt x="236" y="53"/>
                  </a:cubicBezTo>
                  <a:cubicBezTo>
                    <a:pt x="236" y="53"/>
                    <a:pt x="236" y="54"/>
                    <a:pt x="236" y="54"/>
                  </a:cubicBezTo>
                  <a:cubicBezTo>
                    <a:pt x="236" y="54"/>
                    <a:pt x="236" y="54"/>
                    <a:pt x="236" y="54"/>
                  </a:cubicBezTo>
                  <a:cubicBezTo>
                    <a:pt x="236" y="54"/>
                    <a:pt x="236" y="53"/>
                    <a:pt x="236" y="53"/>
                  </a:cubicBezTo>
                  <a:cubicBezTo>
                    <a:pt x="235" y="52"/>
                    <a:pt x="234" y="52"/>
                    <a:pt x="233" y="52"/>
                  </a:cubicBezTo>
                  <a:cubicBezTo>
                    <a:pt x="229" y="53"/>
                    <a:pt x="224" y="52"/>
                    <a:pt x="220" y="52"/>
                  </a:cubicBezTo>
                  <a:cubicBezTo>
                    <a:pt x="216" y="52"/>
                    <a:pt x="212" y="51"/>
                    <a:pt x="208" y="51"/>
                  </a:cubicBezTo>
                  <a:cubicBezTo>
                    <a:pt x="207" y="51"/>
                    <a:pt x="205" y="51"/>
                    <a:pt x="204" y="51"/>
                  </a:cubicBezTo>
                  <a:cubicBezTo>
                    <a:pt x="204" y="51"/>
                    <a:pt x="204" y="50"/>
                    <a:pt x="204" y="50"/>
                  </a:cubicBezTo>
                  <a:cubicBezTo>
                    <a:pt x="202" y="50"/>
                    <a:pt x="200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8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8" y="49"/>
                    <a:pt x="196" y="49"/>
                    <a:pt x="195" y="49"/>
                  </a:cubicBezTo>
                  <a:cubicBezTo>
                    <a:pt x="193" y="49"/>
                    <a:pt x="190" y="50"/>
                    <a:pt x="188" y="49"/>
                  </a:cubicBezTo>
                  <a:cubicBezTo>
                    <a:pt x="183" y="49"/>
                    <a:pt x="178" y="48"/>
                    <a:pt x="174" y="48"/>
                  </a:cubicBezTo>
                  <a:cubicBezTo>
                    <a:pt x="172" y="49"/>
                    <a:pt x="170" y="49"/>
                    <a:pt x="168" y="49"/>
                  </a:cubicBezTo>
                  <a:cubicBezTo>
                    <a:pt x="161" y="48"/>
                    <a:pt x="154" y="47"/>
                    <a:pt x="146" y="48"/>
                  </a:cubicBezTo>
                  <a:cubicBezTo>
                    <a:pt x="143" y="48"/>
                    <a:pt x="139" y="48"/>
                    <a:pt x="135" y="48"/>
                  </a:cubicBezTo>
                  <a:cubicBezTo>
                    <a:pt x="132" y="48"/>
                    <a:pt x="130" y="48"/>
                    <a:pt x="129" y="51"/>
                  </a:cubicBezTo>
                  <a:cubicBezTo>
                    <a:pt x="128" y="50"/>
                    <a:pt x="125" y="49"/>
                    <a:pt x="123" y="49"/>
                  </a:cubicBezTo>
                  <a:cubicBezTo>
                    <a:pt x="119" y="47"/>
                    <a:pt x="116" y="48"/>
                    <a:pt x="113" y="51"/>
                  </a:cubicBezTo>
                  <a:cubicBezTo>
                    <a:pt x="113" y="51"/>
                    <a:pt x="113" y="52"/>
                    <a:pt x="112" y="52"/>
                  </a:cubicBezTo>
                  <a:cubicBezTo>
                    <a:pt x="111" y="51"/>
                    <a:pt x="111" y="48"/>
                    <a:pt x="109" y="48"/>
                  </a:cubicBezTo>
                  <a:cubicBezTo>
                    <a:pt x="102" y="48"/>
                    <a:pt x="96" y="50"/>
                    <a:pt x="90" y="50"/>
                  </a:cubicBezTo>
                  <a:cubicBezTo>
                    <a:pt x="86" y="49"/>
                    <a:pt x="82" y="48"/>
                    <a:pt x="78" y="51"/>
                  </a:cubicBezTo>
                  <a:cubicBezTo>
                    <a:pt x="77" y="51"/>
                    <a:pt x="77" y="51"/>
                    <a:pt x="76" y="51"/>
                  </a:cubicBezTo>
                  <a:cubicBezTo>
                    <a:pt x="72" y="51"/>
                    <a:pt x="68" y="51"/>
                    <a:pt x="64" y="51"/>
                  </a:cubicBezTo>
                  <a:cubicBezTo>
                    <a:pt x="63" y="52"/>
                    <a:pt x="61" y="51"/>
                    <a:pt x="59" y="51"/>
                  </a:cubicBezTo>
                  <a:cubicBezTo>
                    <a:pt x="58" y="50"/>
                    <a:pt x="57" y="51"/>
                    <a:pt x="56" y="51"/>
                  </a:cubicBezTo>
                  <a:cubicBezTo>
                    <a:pt x="48" y="52"/>
                    <a:pt x="41" y="51"/>
                    <a:pt x="33" y="53"/>
                  </a:cubicBezTo>
                  <a:cubicBezTo>
                    <a:pt x="32" y="53"/>
                    <a:pt x="30" y="54"/>
                    <a:pt x="29" y="53"/>
                  </a:cubicBezTo>
                  <a:cubicBezTo>
                    <a:pt x="26" y="54"/>
                    <a:pt x="24" y="53"/>
                    <a:pt x="22" y="54"/>
                  </a:cubicBezTo>
                  <a:cubicBezTo>
                    <a:pt x="19" y="54"/>
                    <a:pt x="17" y="54"/>
                    <a:pt x="17" y="57"/>
                  </a:cubicBezTo>
                  <a:cubicBezTo>
                    <a:pt x="17" y="58"/>
                    <a:pt x="17" y="59"/>
                    <a:pt x="16" y="59"/>
                  </a:cubicBezTo>
                  <a:cubicBezTo>
                    <a:pt x="16" y="58"/>
                    <a:pt x="15" y="58"/>
                    <a:pt x="14" y="58"/>
                  </a:cubicBezTo>
                  <a:cubicBezTo>
                    <a:pt x="13" y="58"/>
                    <a:pt x="11" y="58"/>
                    <a:pt x="10" y="60"/>
                  </a:cubicBezTo>
                  <a:cubicBezTo>
                    <a:pt x="10" y="62"/>
                    <a:pt x="12" y="61"/>
                    <a:pt x="13" y="62"/>
                  </a:cubicBezTo>
                  <a:cubicBezTo>
                    <a:pt x="15" y="62"/>
                    <a:pt x="17" y="62"/>
                    <a:pt x="19" y="62"/>
                  </a:cubicBezTo>
                  <a:cubicBezTo>
                    <a:pt x="24" y="62"/>
                    <a:pt x="28" y="61"/>
                    <a:pt x="33" y="64"/>
                  </a:cubicBezTo>
                  <a:cubicBezTo>
                    <a:pt x="34" y="66"/>
                    <a:pt x="37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1" y="64"/>
                    <a:pt x="42" y="64"/>
                  </a:cubicBezTo>
                  <a:cubicBezTo>
                    <a:pt x="45" y="64"/>
                    <a:pt x="46" y="67"/>
                    <a:pt x="49" y="67"/>
                  </a:cubicBezTo>
                  <a:cubicBezTo>
                    <a:pt x="50" y="67"/>
                    <a:pt x="51" y="67"/>
                    <a:pt x="52" y="67"/>
                  </a:cubicBezTo>
                  <a:cubicBezTo>
                    <a:pt x="53" y="67"/>
                    <a:pt x="54" y="66"/>
                    <a:pt x="53" y="67"/>
                  </a:cubicBezTo>
                  <a:cubicBezTo>
                    <a:pt x="53" y="68"/>
                    <a:pt x="54" y="70"/>
                    <a:pt x="53" y="71"/>
                  </a:cubicBezTo>
                  <a:cubicBezTo>
                    <a:pt x="53" y="71"/>
                    <a:pt x="53" y="72"/>
                    <a:pt x="53" y="72"/>
                  </a:cubicBezTo>
                  <a:cubicBezTo>
                    <a:pt x="52" y="72"/>
                    <a:pt x="51" y="72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8" y="72"/>
                    <a:pt x="47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3" y="73"/>
                    <a:pt x="39" y="73"/>
                    <a:pt x="35" y="73"/>
                  </a:cubicBezTo>
                  <a:cubicBezTo>
                    <a:pt x="34" y="73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2" y="75"/>
                    <a:pt x="31" y="75"/>
                    <a:pt x="31" y="76"/>
                  </a:cubicBezTo>
                  <a:cubicBezTo>
                    <a:pt x="31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5" y="73"/>
                    <a:pt x="20" y="74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3" y="76"/>
                    <a:pt x="11" y="75"/>
                    <a:pt x="10" y="76"/>
                  </a:cubicBezTo>
                  <a:cubicBezTo>
                    <a:pt x="9" y="76"/>
                    <a:pt x="8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6" y="77"/>
                    <a:pt x="6" y="77"/>
                  </a:cubicBezTo>
                  <a:cubicBezTo>
                    <a:pt x="6" y="77"/>
                    <a:pt x="5" y="77"/>
                    <a:pt x="5" y="77"/>
                  </a:cubicBezTo>
                  <a:cubicBezTo>
                    <a:pt x="5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10" y="79"/>
                    <a:pt x="12" y="81"/>
                    <a:pt x="14" y="78"/>
                  </a:cubicBezTo>
                  <a:cubicBezTo>
                    <a:pt x="14" y="78"/>
                    <a:pt x="15" y="78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80"/>
                    <a:pt x="15" y="80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2" y="82"/>
                    <a:pt x="10" y="83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5" y="85"/>
                    <a:pt x="3" y="85"/>
                    <a:pt x="1" y="87"/>
                  </a:cubicBezTo>
                  <a:cubicBezTo>
                    <a:pt x="1" y="87"/>
                    <a:pt x="0" y="88"/>
                    <a:pt x="1" y="88"/>
                  </a:cubicBezTo>
                  <a:cubicBezTo>
                    <a:pt x="1" y="89"/>
                    <a:pt x="1" y="89"/>
                    <a:pt x="2" y="89"/>
                  </a:cubicBezTo>
                  <a:cubicBezTo>
                    <a:pt x="4" y="89"/>
                    <a:pt x="6" y="89"/>
                    <a:pt x="8" y="89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1" y="89"/>
                    <a:pt x="13" y="88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0" y="91"/>
                    <a:pt x="8" y="91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6" y="92"/>
                    <a:pt x="6" y="92"/>
                    <a:pt x="5" y="92"/>
                  </a:cubicBezTo>
                  <a:cubicBezTo>
                    <a:pt x="4" y="93"/>
                    <a:pt x="3" y="93"/>
                    <a:pt x="2" y="93"/>
                  </a:cubicBezTo>
                  <a:cubicBezTo>
                    <a:pt x="1" y="94"/>
                    <a:pt x="1" y="94"/>
                    <a:pt x="0" y="94"/>
                  </a:cubicBezTo>
                  <a:cubicBezTo>
                    <a:pt x="0" y="96"/>
                    <a:pt x="1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6" y="97"/>
                    <a:pt x="10" y="97"/>
                    <a:pt x="13" y="97"/>
                  </a:cubicBezTo>
                  <a:cubicBezTo>
                    <a:pt x="14" y="97"/>
                    <a:pt x="15" y="97"/>
                    <a:pt x="17" y="98"/>
                  </a:cubicBezTo>
                  <a:cubicBezTo>
                    <a:pt x="18" y="99"/>
                    <a:pt x="19" y="101"/>
                    <a:pt x="21" y="101"/>
                  </a:cubicBezTo>
                  <a:cubicBezTo>
                    <a:pt x="24" y="101"/>
                    <a:pt x="22" y="102"/>
                    <a:pt x="22" y="104"/>
                  </a:cubicBezTo>
                  <a:cubicBezTo>
                    <a:pt x="20" y="104"/>
                    <a:pt x="18" y="105"/>
                    <a:pt x="16" y="106"/>
                  </a:cubicBezTo>
                  <a:cubicBezTo>
                    <a:pt x="15" y="105"/>
                    <a:pt x="14" y="106"/>
                    <a:pt x="12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7"/>
                    <a:pt x="11" y="108"/>
                    <a:pt x="10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6" y="108"/>
                    <a:pt x="2" y="108"/>
                    <a:pt x="0" y="110"/>
                  </a:cubicBezTo>
                  <a:cubicBezTo>
                    <a:pt x="0" y="113"/>
                    <a:pt x="0" y="115"/>
                    <a:pt x="1" y="117"/>
                  </a:cubicBezTo>
                  <a:cubicBezTo>
                    <a:pt x="4" y="117"/>
                    <a:pt x="6" y="117"/>
                    <a:pt x="9" y="117"/>
                  </a:cubicBezTo>
                  <a:cubicBezTo>
                    <a:pt x="10" y="116"/>
                    <a:pt x="12" y="116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3" y="113"/>
                  </a:cubicBezTo>
                  <a:cubicBezTo>
                    <a:pt x="13" y="113"/>
                    <a:pt x="13" y="113"/>
                    <a:pt x="14" y="113"/>
                  </a:cubicBezTo>
                  <a:cubicBezTo>
                    <a:pt x="16" y="115"/>
                    <a:pt x="18" y="114"/>
                    <a:pt x="20" y="113"/>
                  </a:cubicBezTo>
                  <a:cubicBezTo>
                    <a:pt x="21" y="113"/>
                    <a:pt x="22" y="112"/>
                    <a:pt x="23" y="114"/>
                  </a:cubicBezTo>
                  <a:cubicBezTo>
                    <a:pt x="24" y="116"/>
                    <a:pt x="26" y="116"/>
                    <a:pt x="29" y="115"/>
                  </a:cubicBezTo>
                  <a:cubicBezTo>
                    <a:pt x="31" y="115"/>
                    <a:pt x="33" y="115"/>
                    <a:pt x="36" y="115"/>
                  </a:cubicBezTo>
                  <a:cubicBezTo>
                    <a:pt x="36" y="115"/>
                    <a:pt x="36" y="114"/>
                    <a:pt x="37" y="114"/>
                  </a:cubicBezTo>
                  <a:cubicBezTo>
                    <a:pt x="37" y="114"/>
                    <a:pt x="38" y="114"/>
                    <a:pt x="39" y="115"/>
                  </a:cubicBezTo>
                  <a:cubicBezTo>
                    <a:pt x="40" y="115"/>
                    <a:pt x="42" y="114"/>
                    <a:pt x="44" y="114"/>
                  </a:cubicBezTo>
                  <a:cubicBezTo>
                    <a:pt x="45" y="113"/>
                    <a:pt x="46" y="113"/>
                    <a:pt x="48" y="113"/>
                  </a:cubicBezTo>
                  <a:cubicBezTo>
                    <a:pt x="48" y="113"/>
                    <a:pt x="48" y="114"/>
                    <a:pt x="48" y="114"/>
                  </a:cubicBezTo>
                  <a:cubicBezTo>
                    <a:pt x="51" y="114"/>
                    <a:pt x="52" y="117"/>
                    <a:pt x="54" y="118"/>
                  </a:cubicBezTo>
                  <a:cubicBezTo>
                    <a:pt x="52" y="119"/>
                    <a:pt x="50" y="121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6" y="119"/>
                    <a:pt x="45" y="120"/>
                    <a:pt x="44" y="121"/>
                  </a:cubicBezTo>
                  <a:cubicBezTo>
                    <a:pt x="43" y="121"/>
                    <a:pt x="43" y="121"/>
                    <a:pt x="42" y="122"/>
                  </a:cubicBezTo>
                  <a:cubicBezTo>
                    <a:pt x="42" y="122"/>
                    <a:pt x="41" y="122"/>
                    <a:pt x="41" y="121"/>
                  </a:cubicBezTo>
                  <a:cubicBezTo>
                    <a:pt x="40" y="120"/>
                    <a:pt x="39" y="120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7" y="121"/>
                    <a:pt x="37" y="122"/>
                    <a:pt x="37" y="122"/>
                  </a:cubicBezTo>
                  <a:cubicBezTo>
                    <a:pt x="33" y="121"/>
                    <a:pt x="29" y="122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4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5"/>
                    <a:pt x="24" y="125"/>
                    <a:pt x="22" y="125"/>
                  </a:cubicBezTo>
                  <a:cubicBezTo>
                    <a:pt x="22" y="125"/>
                    <a:pt x="21" y="124"/>
                    <a:pt x="20" y="125"/>
                  </a:cubicBezTo>
                  <a:cubicBezTo>
                    <a:pt x="20" y="125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19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6" y="127"/>
                    <a:pt x="14" y="128"/>
                    <a:pt x="12" y="128"/>
                  </a:cubicBezTo>
                  <a:cubicBezTo>
                    <a:pt x="12" y="128"/>
                    <a:pt x="11" y="129"/>
                    <a:pt x="11" y="130"/>
                  </a:cubicBezTo>
                  <a:cubicBezTo>
                    <a:pt x="11" y="131"/>
                    <a:pt x="12" y="131"/>
                    <a:pt x="12" y="131"/>
                  </a:cubicBezTo>
                  <a:cubicBezTo>
                    <a:pt x="13" y="132"/>
                    <a:pt x="15" y="132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9" y="134"/>
                    <a:pt x="23" y="135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4"/>
                    <a:pt x="28" y="134"/>
                  </a:cubicBezTo>
                  <a:cubicBezTo>
                    <a:pt x="28" y="134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30" y="133"/>
                    <a:pt x="31" y="133"/>
                    <a:pt x="32" y="133"/>
                  </a:cubicBezTo>
                  <a:cubicBezTo>
                    <a:pt x="32" y="133"/>
                    <a:pt x="33" y="133"/>
                    <a:pt x="33" y="133"/>
                  </a:cubicBezTo>
                  <a:cubicBezTo>
                    <a:pt x="33" y="133"/>
                    <a:pt x="33" y="132"/>
                    <a:pt x="34" y="132"/>
                  </a:cubicBezTo>
                  <a:cubicBezTo>
                    <a:pt x="34" y="133"/>
                    <a:pt x="34" y="133"/>
                    <a:pt x="35" y="133"/>
                  </a:cubicBezTo>
                  <a:cubicBezTo>
                    <a:pt x="36" y="133"/>
                    <a:pt x="36" y="133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9" y="133"/>
                    <a:pt x="39" y="133"/>
                    <a:pt x="37" y="134"/>
                  </a:cubicBezTo>
                  <a:cubicBezTo>
                    <a:pt x="37" y="135"/>
                    <a:pt x="36" y="135"/>
                    <a:pt x="35" y="136"/>
                  </a:cubicBezTo>
                  <a:cubicBezTo>
                    <a:pt x="34" y="136"/>
                    <a:pt x="33" y="136"/>
                    <a:pt x="32" y="136"/>
                  </a:cubicBezTo>
                  <a:cubicBezTo>
                    <a:pt x="31" y="136"/>
                    <a:pt x="31" y="136"/>
                    <a:pt x="30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5"/>
                    <a:pt x="29" y="134"/>
                    <a:pt x="28" y="135"/>
                  </a:cubicBezTo>
                  <a:cubicBezTo>
                    <a:pt x="25" y="137"/>
                    <a:pt x="23" y="138"/>
                    <a:pt x="19" y="137"/>
                  </a:cubicBezTo>
                  <a:cubicBezTo>
                    <a:pt x="17" y="138"/>
                    <a:pt x="15" y="139"/>
                    <a:pt x="13" y="140"/>
                  </a:cubicBezTo>
                  <a:cubicBezTo>
                    <a:pt x="13" y="140"/>
                    <a:pt x="13" y="140"/>
                    <a:pt x="13" y="141"/>
                  </a:cubicBezTo>
                  <a:cubicBezTo>
                    <a:pt x="15" y="141"/>
                    <a:pt x="16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42"/>
                    <a:pt x="20" y="142"/>
                    <a:pt x="22" y="142"/>
                  </a:cubicBezTo>
                  <a:cubicBezTo>
                    <a:pt x="25" y="142"/>
                    <a:pt x="28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3"/>
                    <a:pt x="33" y="142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5" y="141"/>
                    <a:pt x="35" y="141"/>
                    <a:pt x="36" y="141"/>
                  </a:cubicBezTo>
                  <a:cubicBezTo>
                    <a:pt x="37" y="144"/>
                    <a:pt x="38" y="144"/>
                    <a:pt x="42" y="142"/>
                  </a:cubicBezTo>
                  <a:cubicBezTo>
                    <a:pt x="43" y="141"/>
                    <a:pt x="44" y="142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4"/>
                    <a:pt x="48" y="144"/>
                    <a:pt x="49" y="144"/>
                  </a:cubicBezTo>
                  <a:cubicBezTo>
                    <a:pt x="52" y="142"/>
                    <a:pt x="54" y="144"/>
                    <a:pt x="56" y="145"/>
                  </a:cubicBezTo>
                  <a:cubicBezTo>
                    <a:pt x="56" y="146"/>
                    <a:pt x="57" y="146"/>
                    <a:pt x="58" y="146"/>
                  </a:cubicBezTo>
                  <a:cubicBezTo>
                    <a:pt x="59" y="147"/>
                    <a:pt x="60" y="146"/>
                    <a:pt x="61" y="146"/>
                  </a:cubicBezTo>
                  <a:cubicBezTo>
                    <a:pt x="63" y="146"/>
                    <a:pt x="65" y="147"/>
                    <a:pt x="66" y="145"/>
                  </a:cubicBezTo>
                  <a:cubicBezTo>
                    <a:pt x="67" y="145"/>
                    <a:pt x="67" y="145"/>
                    <a:pt x="68" y="145"/>
                  </a:cubicBezTo>
                  <a:cubicBezTo>
                    <a:pt x="68" y="145"/>
                    <a:pt x="69" y="144"/>
                    <a:pt x="69" y="144"/>
                  </a:cubicBezTo>
                  <a:cubicBezTo>
                    <a:pt x="71" y="145"/>
                    <a:pt x="74" y="146"/>
                    <a:pt x="76" y="146"/>
                  </a:cubicBezTo>
                  <a:cubicBezTo>
                    <a:pt x="79" y="145"/>
                    <a:pt x="81" y="145"/>
                    <a:pt x="84" y="145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90" y="145"/>
                    <a:pt x="95" y="146"/>
                    <a:pt x="100" y="149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103" y="150"/>
                    <a:pt x="106" y="151"/>
                    <a:pt x="109" y="151"/>
                  </a:cubicBezTo>
                  <a:cubicBezTo>
                    <a:pt x="109" y="151"/>
                    <a:pt x="109" y="152"/>
                    <a:pt x="109" y="152"/>
                  </a:cubicBezTo>
                  <a:cubicBezTo>
                    <a:pt x="109" y="153"/>
                    <a:pt x="110" y="154"/>
                    <a:pt x="108" y="154"/>
                  </a:cubicBezTo>
                  <a:cubicBezTo>
                    <a:pt x="107" y="155"/>
                    <a:pt x="107" y="155"/>
                    <a:pt x="107" y="156"/>
                  </a:cubicBezTo>
                  <a:cubicBezTo>
                    <a:pt x="107" y="156"/>
                    <a:pt x="107" y="156"/>
                    <a:pt x="106" y="156"/>
                  </a:cubicBezTo>
                  <a:cubicBezTo>
                    <a:pt x="106" y="157"/>
                    <a:pt x="105" y="157"/>
                    <a:pt x="105" y="159"/>
                  </a:cubicBezTo>
                  <a:cubicBezTo>
                    <a:pt x="105" y="159"/>
                    <a:pt x="106" y="159"/>
                    <a:pt x="106" y="159"/>
                  </a:cubicBezTo>
                  <a:cubicBezTo>
                    <a:pt x="108" y="159"/>
                    <a:pt x="110" y="160"/>
                    <a:pt x="112" y="160"/>
                  </a:cubicBezTo>
                  <a:cubicBezTo>
                    <a:pt x="113" y="161"/>
                    <a:pt x="114" y="161"/>
                    <a:pt x="114" y="163"/>
                  </a:cubicBezTo>
                  <a:cubicBezTo>
                    <a:pt x="113" y="164"/>
                    <a:pt x="112" y="164"/>
                    <a:pt x="111" y="163"/>
                  </a:cubicBezTo>
                  <a:cubicBezTo>
                    <a:pt x="111" y="163"/>
                    <a:pt x="110" y="163"/>
                    <a:pt x="110" y="163"/>
                  </a:cubicBezTo>
                  <a:cubicBezTo>
                    <a:pt x="109" y="163"/>
                    <a:pt x="107" y="163"/>
                    <a:pt x="107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5" y="165"/>
                    <a:pt x="104" y="166"/>
                    <a:pt x="104" y="167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103" y="167"/>
                    <a:pt x="103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1" y="167"/>
                    <a:pt x="100" y="167"/>
                    <a:pt x="99" y="167"/>
                  </a:cubicBezTo>
                  <a:cubicBezTo>
                    <a:pt x="98" y="169"/>
                    <a:pt x="96" y="168"/>
                    <a:pt x="95" y="168"/>
                  </a:cubicBezTo>
                  <a:cubicBezTo>
                    <a:pt x="94" y="168"/>
                    <a:pt x="93" y="167"/>
                    <a:pt x="92" y="168"/>
                  </a:cubicBezTo>
                  <a:cubicBezTo>
                    <a:pt x="92" y="168"/>
                    <a:pt x="89" y="175"/>
                    <a:pt x="90" y="175"/>
                  </a:cubicBezTo>
                  <a:cubicBezTo>
                    <a:pt x="91" y="177"/>
                    <a:pt x="90" y="179"/>
                    <a:pt x="88" y="179"/>
                  </a:cubicBezTo>
                  <a:cubicBezTo>
                    <a:pt x="85" y="180"/>
                    <a:pt x="81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69" y="182"/>
                    <a:pt x="60" y="183"/>
                    <a:pt x="51" y="184"/>
                  </a:cubicBezTo>
                  <a:cubicBezTo>
                    <a:pt x="51" y="185"/>
                    <a:pt x="50" y="185"/>
                    <a:pt x="49" y="186"/>
                  </a:cubicBezTo>
                  <a:cubicBezTo>
                    <a:pt x="49" y="186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8" y="188"/>
                    <a:pt x="47" y="188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90"/>
                    <a:pt x="45" y="191"/>
                    <a:pt x="44" y="191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2" y="192"/>
                    <a:pt x="43" y="193"/>
                    <a:pt x="43" y="194"/>
                  </a:cubicBezTo>
                  <a:cubicBezTo>
                    <a:pt x="46" y="196"/>
                    <a:pt x="49" y="196"/>
                    <a:pt x="52" y="196"/>
                  </a:cubicBezTo>
                  <a:cubicBezTo>
                    <a:pt x="50" y="198"/>
                    <a:pt x="50" y="198"/>
                    <a:pt x="53" y="199"/>
                  </a:cubicBezTo>
                  <a:cubicBezTo>
                    <a:pt x="54" y="200"/>
                    <a:pt x="56" y="200"/>
                    <a:pt x="57" y="200"/>
                  </a:cubicBezTo>
                  <a:cubicBezTo>
                    <a:pt x="58" y="200"/>
                    <a:pt x="60" y="200"/>
                    <a:pt x="60" y="201"/>
                  </a:cubicBezTo>
                  <a:cubicBezTo>
                    <a:pt x="60" y="203"/>
                    <a:pt x="59" y="203"/>
                    <a:pt x="58" y="203"/>
                  </a:cubicBezTo>
                  <a:cubicBezTo>
                    <a:pt x="56" y="204"/>
                    <a:pt x="55" y="203"/>
                    <a:pt x="54" y="204"/>
                  </a:cubicBezTo>
                  <a:cubicBezTo>
                    <a:pt x="53" y="204"/>
                    <a:pt x="53" y="204"/>
                    <a:pt x="52" y="204"/>
                  </a:cubicBezTo>
                  <a:cubicBezTo>
                    <a:pt x="50" y="202"/>
                    <a:pt x="48" y="204"/>
                    <a:pt x="46" y="204"/>
                  </a:cubicBezTo>
                  <a:cubicBezTo>
                    <a:pt x="45" y="204"/>
                    <a:pt x="44" y="204"/>
                    <a:pt x="43" y="204"/>
                  </a:cubicBezTo>
                  <a:cubicBezTo>
                    <a:pt x="43" y="204"/>
                    <a:pt x="43" y="205"/>
                    <a:pt x="42" y="205"/>
                  </a:cubicBezTo>
                  <a:cubicBezTo>
                    <a:pt x="42" y="205"/>
                    <a:pt x="42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8"/>
                    <a:pt x="43" y="208"/>
                    <a:pt x="44" y="208"/>
                  </a:cubicBezTo>
                  <a:cubicBezTo>
                    <a:pt x="44" y="208"/>
                    <a:pt x="44" y="209"/>
                    <a:pt x="44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3" y="210"/>
                    <a:pt x="43" y="210"/>
                    <a:pt x="42" y="210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1" y="211"/>
                    <a:pt x="40" y="211"/>
                    <a:pt x="40" y="212"/>
                  </a:cubicBezTo>
                  <a:cubicBezTo>
                    <a:pt x="40" y="212"/>
                    <a:pt x="40" y="213"/>
                    <a:pt x="41" y="213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42" y="213"/>
                    <a:pt x="42" y="214"/>
                    <a:pt x="43" y="214"/>
                  </a:cubicBezTo>
                  <a:cubicBezTo>
                    <a:pt x="43" y="214"/>
                    <a:pt x="43" y="213"/>
                    <a:pt x="43" y="213"/>
                  </a:cubicBezTo>
                  <a:cubicBezTo>
                    <a:pt x="45" y="213"/>
                    <a:pt x="47" y="212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6"/>
                    <a:pt x="48" y="217"/>
                    <a:pt x="50" y="217"/>
                  </a:cubicBezTo>
                  <a:cubicBezTo>
                    <a:pt x="52" y="218"/>
                    <a:pt x="54" y="217"/>
                    <a:pt x="56" y="219"/>
                  </a:cubicBezTo>
                  <a:cubicBezTo>
                    <a:pt x="56" y="219"/>
                    <a:pt x="56" y="219"/>
                    <a:pt x="56" y="219"/>
                  </a:cubicBezTo>
                  <a:cubicBezTo>
                    <a:pt x="54" y="221"/>
                    <a:pt x="52" y="219"/>
                    <a:pt x="51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47" y="220"/>
                    <a:pt x="45" y="221"/>
                    <a:pt x="43" y="222"/>
                  </a:cubicBezTo>
                  <a:cubicBezTo>
                    <a:pt x="43" y="222"/>
                    <a:pt x="42" y="222"/>
                    <a:pt x="42" y="222"/>
                  </a:cubicBezTo>
                  <a:cubicBezTo>
                    <a:pt x="42" y="224"/>
                    <a:pt x="44" y="223"/>
                    <a:pt x="44" y="224"/>
                  </a:cubicBezTo>
                  <a:cubicBezTo>
                    <a:pt x="46" y="224"/>
                    <a:pt x="47" y="223"/>
                    <a:pt x="49" y="224"/>
                  </a:cubicBezTo>
                  <a:cubicBezTo>
                    <a:pt x="53" y="226"/>
                    <a:pt x="58" y="228"/>
                    <a:pt x="63" y="227"/>
                  </a:cubicBezTo>
                  <a:cubicBezTo>
                    <a:pt x="65" y="227"/>
                    <a:pt x="67" y="227"/>
                    <a:pt x="69" y="227"/>
                  </a:cubicBezTo>
                  <a:cubicBezTo>
                    <a:pt x="70" y="227"/>
                    <a:pt x="72" y="227"/>
                    <a:pt x="71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230"/>
                    <a:pt x="70" y="230"/>
                  </a:cubicBezTo>
                  <a:cubicBezTo>
                    <a:pt x="70" y="230"/>
                    <a:pt x="69" y="230"/>
                    <a:pt x="69" y="231"/>
                  </a:cubicBezTo>
                  <a:cubicBezTo>
                    <a:pt x="68" y="234"/>
                    <a:pt x="66" y="235"/>
                    <a:pt x="63" y="235"/>
                  </a:cubicBezTo>
                  <a:cubicBezTo>
                    <a:pt x="59" y="234"/>
                    <a:pt x="56" y="236"/>
                    <a:pt x="54" y="239"/>
                  </a:cubicBezTo>
                  <a:cubicBezTo>
                    <a:pt x="54" y="239"/>
                    <a:pt x="54" y="239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2" y="240"/>
                    <a:pt x="51" y="241"/>
                    <a:pt x="50" y="241"/>
                  </a:cubicBezTo>
                  <a:cubicBezTo>
                    <a:pt x="48" y="242"/>
                    <a:pt x="48" y="243"/>
                    <a:pt x="50" y="244"/>
                  </a:cubicBezTo>
                  <a:cubicBezTo>
                    <a:pt x="51" y="244"/>
                    <a:pt x="52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5"/>
                    <a:pt x="53" y="245"/>
                  </a:cubicBezTo>
                  <a:cubicBezTo>
                    <a:pt x="55" y="245"/>
                    <a:pt x="57" y="247"/>
                    <a:pt x="59" y="246"/>
                  </a:cubicBezTo>
                  <a:cubicBezTo>
                    <a:pt x="60" y="245"/>
                    <a:pt x="60" y="245"/>
                    <a:pt x="61" y="245"/>
                  </a:cubicBezTo>
                  <a:cubicBezTo>
                    <a:pt x="62" y="245"/>
                    <a:pt x="63" y="245"/>
                    <a:pt x="63" y="245"/>
                  </a:cubicBezTo>
                  <a:cubicBezTo>
                    <a:pt x="64" y="245"/>
                    <a:pt x="65" y="245"/>
                    <a:pt x="66" y="245"/>
                  </a:cubicBezTo>
                  <a:cubicBezTo>
                    <a:pt x="67" y="244"/>
                    <a:pt x="68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5"/>
                    <a:pt x="69" y="245"/>
                    <a:pt x="69" y="245"/>
                  </a:cubicBezTo>
                  <a:cubicBezTo>
                    <a:pt x="70" y="246"/>
                    <a:pt x="71" y="247"/>
                    <a:pt x="73" y="247"/>
                  </a:cubicBezTo>
                  <a:cubicBezTo>
                    <a:pt x="76" y="248"/>
                    <a:pt x="80" y="247"/>
                    <a:pt x="83" y="248"/>
                  </a:cubicBezTo>
                  <a:cubicBezTo>
                    <a:pt x="83" y="248"/>
                    <a:pt x="84" y="248"/>
                    <a:pt x="84" y="248"/>
                  </a:cubicBezTo>
                  <a:cubicBezTo>
                    <a:pt x="86" y="247"/>
                    <a:pt x="86" y="249"/>
                    <a:pt x="85" y="250"/>
                  </a:cubicBezTo>
                  <a:cubicBezTo>
                    <a:pt x="85" y="251"/>
                    <a:pt x="84" y="252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49"/>
                    <a:pt x="77" y="249"/>
                    <a:pt x="73" y="252"/>
                  </a:cubicBezTo>
                  <a:cubicBezTo>
                    <a:pt x="70" y="254"/>
                    <a:pt x="68" y="255"/>
                    <a:pt x="65" y="255"/>
                  </a:cubicBezTo>
                  <a:cubicBezTo>
                    <a:pt x="63" y="255"/>
                    <a:pt x="60" y="255"/>
                    <a:pt x="57" y="255"/>
                  </a:cubicBezTo>
                  <a:cubicBezTo>
                    <a:pt x="57" y="255"/>
                    <a:pt x="57" y="255"/>
                    <a:pt x="57" y="255"/>
                  </a:cubicBezTo>
                  <a:cubicBezTo>
                    <a:pt x="56" y="255"/>
                    <a:pt x="55" y="255"/>
                    <a:pt x="55" y="254"/>
                  </a:cubicBezTo>
                  <a:cubicBezTo>
                    <a:pt x="54" y="255"/>
                    <a:pt x="54" y="256"/>
                    <a:pt x="54" y="256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53" y="256"/>
                    <a:pt x="53" y="256"/>
                    <a:pt x="52" y="256"/>
                  </a:cubicBezTo>
                  <a:cubicBezTo>
                    <a:pt x="51" y="256"/>
                    <a:pt x="49" y="256"/>
                    <a:pt x="47" y="257"/>
                  </a:cubicBezTo>
                  <a:cubicBezTo>
                    <a:pt x="46" y="257"/>
                    <a:pt x="45" y="258"/>
                    <a:pt x="46" y="260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6" y="262"/>
                    <a:pt x="47" y="262"/>
                    <a:pt x="49" y="262"/>
                  </a:cubicBezTo>
                  <a:cubicBezTo>
                    <a:pt x="52" y="262"/>
                    <a:pt x="55" y="262"/>
                    <a:pt x="58" y="263"/>
                  </a:cubicBezTo>
                  <a:cubicBezTo>
                    <a:pt x="57" y="264"/>
                    <a:pt x="55" y="265"/>
                    <a:pt x="54" y="266"/>
                  </a:cubicBezTo>
                  <a:cubicBezTo>
                    <a:pt x="52" y="267"/>
                    <a:pt x="51" y="267"/>
                    <a:pt x="50" y="266"/>
                  </a:cubicBezTo>
                  <a:cubicBezTo>
                    <a:pt x="49" y="266"/>
                    <a:pt x="48" y="266"/>
                    <a:pt x="48" y="267"/>
                  </a:cubicBezTo>
                  <a:cubicBezTo>
                    <a:pt x="48" y="268"/>
                    <a:pt x="52" y="271"/>
                    <a:pt x="53" y="271"/>
                  </a:cubicBezTo>
                  <a:cubicBezTo>
                    <a:pt x="55" y="271"/>
                    <a:pt x="57" y="272"/>
                    <a:pt x="59" y="273"/>
                  </a:cubicBezTo>
                  <a:cubicBezTo>
                    <a:pt x="60" y="274"/>
                    <a:pt x="60" y="274"/>
                    <a:pt x="61" y="274"/>
                  </a:cubicBezTo>
                  <a:cubicBezTo>
                    <a:pt x="66" y="274"/>
                    <a:pt x="70" y="275"/>
                    <a:pt x="75" y="276"/>
                  </a:cubicBezTo>
                  <a:cubicBezTo>
                    <a:pt x="77" y="276"/>
                    <a:pt x="79" y="275"/>
                    <a:pt x="80" y="276"/>
                  </a:cubicBezTo>
                  <a:cubicBezTo>
                    <a:pt x="82" y="276"/>
                    <a:pt x="83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6" y="276"/>
                    <a:pt x="88" y="276"/>
                    <a:pt x="90" y="277"/>
                  </a:cubicBezTo>
                  <a:cubicBezTo>
                    <a:pt x="93" y="279"/>
                    <a:pt x="97" y="279"/>
                    <a:pt x="101" y="280"/>
                  </a:cubicBezTo>
                  <a:cubicBezTo>
                    <a:pt x="102" y="280"/>
                    <a:pt x="103" y="280"/>
                    <a:pt x="104" y="279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6" y="279"/>
                    <a:pt x="108" y="281"/>
                    <a:pt x="111" y="281"/>
                  </a:cubicBezTo>
                  <a:cubicBezTo>
                    <a:pt x="111" y="280"/>
                    <a:pt x="112" y="279"/>
                    <a:pt x="114" y="279"/>
                  </a:cubicBezTo>
                  <a:cubicBezTo>
                    <a:pt x="115" y="279"/>
                    <a:pt x="117" y="278"/>
                    <a:pt x="119" y="279"/>
                  </a:cubicBezTo>
                  <a:cubicBezTo>
                    <a:pt x="120" y="280"/>
                    <a:pt x="122" y="280"/>
                    <a:pt x="124" y="281"/>
                  </a:cubicBezTo>
                  <a:cubicBezTo>
                    <a:pt x="124" y="281"/>
                    <a:pt x="125" y="281"/>
                    <a:pt x="125" y="280"/>
                  </a:cubicBezTo>
                  <a:cubicBezTo>
                    <a:pt x="125" y="280"/>
                    <a:pt x="125" y="280"/>
                    <a:pt x="125" y="280"/>
                  </a:cubicBezTo>
                  <a:cubicBezTo>
                    <a:pt x="130" y="280"/>
                    <a:pt x="134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41" y="282"/>
                    <a:pt x="144" y="283"/>
                    <a:pt x="148" y="283"/>
                  </a:cubicBezTo>
                  <a:cubicBezTo>
                    <a:pt x="150" y="282"/>
                    <a:pt x="152" y="281"/>
                    <a:pt x="154" y="281"/>
                  </a:cubicBezTo>
                  <a:cubicBezTo>
                    <a:pt x="156" y="282"/>
                    <a:pt x="157" y="282"/>
                    <a:pt x="159" y="282"/>
                  </a:cubicBezTo>
                  <a:cubicBezTo>
                    <a:pt x="162" y="282"/>
                    <a:pt x="165" y="282"/>
                    <a:pt x="169" y="281"/>
                  </a:cubicBezTo>
                  <a:cubicBezTo>
                    <a:pt x="169" y="281"/>
                    <a:pt x="171" y="280"/>
                    <a:pt x="171" y="282"/>
                  </a:cubicBezTo>
                  <a:cubicBezTo>
                    <a:pt x="171" y="283"/>
                    <a:pt x="171" y="284"/>
                    <a:pt x="170" y="284"/>
                  </a:cubicBezTo>
                  <a:cubicBezTo>
                    <a:pt x="169" y="285"/>
                    <a:pt x="168" y="285"/>
                    <a:pt x="167" y="285"/>
                  </a:cubicBezTo>
                  <a:cubicBezTo>
                    <a:pt x="166" y="285"/>
                    <a:pt x="165" y="285"/>
                    <a:pt x="164" y="285"/>
                  </a:cubicBezTo>
                  <a:cubicBezTo>
                    <a:pt x="162" y="287"/>
                    <a:pt x="160" y="287"/>
                    <a:pt x="157" y="286"/>
                  </a:cubicBezTo>
                  <a:cubicBezTo>
                    <a:pt x="157" y="286"/>
                    <a:pt x="156" y="286"/>
                    <a:pt x="155" y="287"/>
                  </a:cubicBezTo>
                  <a:cubicBezTo>
                    <a:pt x="155" y="287"/>
                    <a:pt x="154" y="288"/>
                    <a:pt x="153" y="288"/>
                  </a:cubicBezTo>
                  <a:cubicBezTo>
                    <a:pt x="153" y="289"/>
                    <a:pt x="151" y="289"/>
                    <a:pt x="152" y="290"/>
                  </a:cubicBezTo>
                  <a:cubicBezTo>
                    <a:pt x="152" y="292"/>
                    <a:pt x="153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7" y="293"/>
                    <a:pt x="157" y="293"/>
                    <a:pt x="158" y="294"/>
                  </a:cubicBezTo>
                  <a:cubicBezTo>
                    <a:pt x="157" y="295"/>
                    <a:pt x="157" y="296"/>
                    <a:pt x="156" y="296"/>
                  </a:cubicBezTo>
                  <a:cubicBezTo>
                    <a:pt x="156" y="296"/>
                    <a:pt x="156" y="296"/>
                    <a:pt x="156" y="296"/>
                  </a:cubicBezTo>
                  <a:cubicBezTo>
                    <a:pt x="154" y="297"/>
                    <a:pt x="152" y="299"/>
                    <a:pt x="150" y="299"/>
                  </a:cubicBezTo>
                  <a:cubicBezTo>
                    <a:pt x="149" y="299"/>
                    <a:pt x="148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299"/>
                    <a:pt x="146" y="299"/>
                    <a:pt x="146" y="300"/>
                  </a:cubicBezTo>
                  <a:cubicBezTo>
                    <a:pt x="144" y="301"/>
                    <a:pt x="143" y="304"/>
                    <a:pt x="141" y="306"/>
                  </a:cubicBezTo>
                  <a:cubicBezTo>
                    <a:pt x="140" y="307"/>
                    <a:pt x="139" y="309"/>
                    <a:pt x="137" y="310"/>
                  </a:cubicBezTo>
                  <a:cubicBezTo>
                    <a:pt x="137" y="310"/>
                    <a:pt x="136" y="310"/>
                    <a:pt x="136" y="310"/>
                  </a:cubicBezTo>
                  <a:cubicBezTo>
                    <a:pt x="135" y="311"/>
                    <a:pt x="134" y="312"/>
                    <a:pt x="135" y="313"/>
                  </a:cubicBezTo>
                  <a:cubicBezTo>
                    <a:pt x="135" y="314"/>
                    <a:pt x="136" y="314"/>
                    <a:pt x="137" y="314"/>
                  </a:cubicBezTo>
                  <a:cubicBezTo>
                    <a:pt x="138" y="314"/>
                    <a:pt x="138" y="314"/>
                    <a:pt x="139" y="314"/>
                  </a:cubicBezTo>
                  <a:cubicBezTo>
                    <a:pt x="144" y="316"/>
                    <a:pt x="149" y="317"/>
                    <a:pt x="155" y="318"/>
                  </a:cubicBezTo>
                  <a:cubicBezTo>
                    <a:pt x="160" y="318"/>
                    <a:pt x="164" y="318"/>
                    <a:pt x="169" y="318"/>
                  </a:cubicBezTo>
                  <a:cubicBezTo>
                    <a:pt x="172" y="318"/>
                    <a:pt x="176" y="321"/>
                    <a:pt x="177" y="323"/>
                  </a:cubicBezTo>
                  <a:cubicBezTo>
                    <a:pt x="176" y="325"/>
                    <a:pt x="175" y="324"/>
                    <a:pt x="174" y="324"/>
                  </a:cubicBezTo>
                  <a:cubicBezTo>
                    <a:pt x="173" y="324"/>
                    <a:pt x="172" y="324"/>
                    <a:pt x="171" y="324"/>
                  </a:cubicBezTo>
                  <a:cubicBezTo>
                    <a:pt x="171" y="324"/>
                    <a:pt x="170" y="325"/>
                    <a:pt x="170" y="325"/>
                  </a:cubicBezTo>
                  <a:cubicBezTo>
                    <a:pt x="169" y="325"/>
                    <a:pt x="168" y="325"/>
                    <a:pt x="168" y="325"/>
                  </a:cubicBezTo>
                  <a:cubicBezTo>
                    <a:pt x="166" y="324"/>
                    <a:pt x="165" y="325"/>
                    <a:pt x="163" y="325"/>
                  </a:cubicBezTo>
                  <a:cubicBezTo>
                    <a:pt x="163" y="325"/>
                    <a:pt x="162" y="325"/>
                    <a:pt x="162" y="325"/>
                  </a:cubicBezTo>
                  <a:cubicBezTo>
                    <a:pt x="162" y="325"/>
                    <a:pt x="161" y="325"/>
                    <a:pt x="161" y="325"/>
                  </a:cubicBezTo>
                  <a:cubicBezTo>
                    <a:pt x="160" y="325"/>
                    <a:pt x="159" y="324"/>
                    <a:pt x="158" y="325"/>
                  </a:cubicBezTo>
                  <a:cubicBezTo>
                    <a:pt x="157" y="326"/>
                    <a:pt x="159" y="327"/>
                    <a:pt x="159" y="328"/>
                  </a:cubicBezTo>
                  <a:cubicBezTo>
                    <a:pt x="159" y="329"/>
                    <a:pt x="161" y="329"/>
                    <a:pt x="162" y="330"/>
                  </a:cubicBezTo>
                  <a:cubicBezTo>
                    <a:pt x="162" y="330"/>
                    <a:pt x="162" y="330"/>
                    <a:pt x="162" y="331"/>
                  </a:cubicBezTo>
                  <a:cubicBezTo>
                    <a:pt x="163" y="331"/>
                    <a:pt x="163" y="332"/>
                    <a:pt x="163" y="333"/>
                  </a:cubicBezTo>
                  <a:cubicBezTo>
                    <a:pt x="163" y="337"/>
                    <a:pt x="164" y="341"/>
                    <a:pt x="164" y="345"/>
                  </a:cubicBezTo>
                  <a:cubicBezTo>
                    <a:pt x="166" y="346"/>
                    <a:pt x="166" y="348"/>
                    <a:pt x="167" y="349"/>
                  </a:cubicBezTo>
                  <a:cubicBezTo>
                    <a:pt x="168" y="351"/>
                    <a:pt x="168" y="352"/>
                    <a:pt x="167" y="353"/>
                  </a:cubicBezTo>
                  <a:cubicBezTo>
                    <a:pt x="164" y="354"/>
                    <a:pt x="161" y="355"/>
                    <a:pt x="159" y="354"/>
                  </a:cubicBezTo>
                  <a:cubicBezTo>
                    <a:pt x="159" y="354"/>
                    <a:pt x="159" y="354"/>
                    <a:pt x="159" y="354"/>
                  </a:cubicBezTo>
                  <a:cubicBezTo>
                    <a:pt x="158" y="354"/>
                    <a:pt x="157" y="354"/>
                    <a:pt x="156" y="353"/>
                  </a:cubicBezTo>
                  <a:cubicBezTo>
                    <a:pt x="155" y="353"/>
                    <a:pt x="154" y="353"/>
                    <a:pt x="153" y="353"/>
                  </a:cubicBezTo>
                  <a:cubicBezTo>
                    <a:pt x="152" y="355"/>
                    <a:pt x="153" y="357"/>
                    <a:pt x="155" y="356"/>
                  </a:cubicBezTo>
                  <a:cubicBezTo>
                    <a:pt x="156" y="356"/>
                    <a:pt x="157" y="357"/>
                    <a:pt x="158" y="357"/>
                  </a:cubicBezTo>
                  <a:cubicBezTo>
                    <a:pt x="160" y="358"/>
                    <a:pt x="162" y="359"/>
                    <a:pt x="165" y="359"/>
                  </a:cubicBezTo>
                  <a:cubicBezTo>
                    <a:pt x="166" y="360"/>
                    <a:pt x="166" y="361"/>
                    <a:pt x="168" y="361"/>
                  </a:cubicBezTo>
                  <a:cubicBezTo>
                    <a:pt x="168" y="361"/>
                    <a:pt x="168" y="361"/>
                    <a:pt x="169" y="361"/>
                  </a:cubicBezTo>
                  <a:cubicBezTo>
                    <a:pt x="169" y="361"/>
                    <a:pt x="169" y="361"/>
                    <a:pt x="169" y="361"/>
                  </a:cubicBezTo>
                  <a:cubicBezTo>
                    <a:pt x="169" y="361"/>
                    <a:pt x="169" y="361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3"/>
                  </a:cubicBezTo>
                  <a:cubicBezTo>
                    <a:pt x="169" y="364"/>
                    <a:pt x="169" y="364"/>
                    <a:pt x="170" y="365"/>
                  </a:cubicBezTo>
                  <a:cubicBezTo>
                    <a:pt x="173" y="368"/>
                    <a:pt x="171" y="372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6"/>
                    <a:pt x="169" y="376"/>
                  </a:cubicBezTo>
                  <a:cubicBezTo>
                    <a:pt x="168" y="376"/>
                    <a:pt x="168" y="378"/>
                    <a:pt x="168" y="379"/>
                  </a:cubicBezTo>
                  <a:cubicBezTo>
                    <a:pt x="167" y="380"/>
                    <a:pt x="167" y="381"/>
                    <a:pt x="166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6" y="382"/>
                    <a:pt x="166" y="382"/>
                    <a:pt x="167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5" y="382"/>
                    <a:pt x="163" y="382"/>
                    <a:pt x="162" y="382"/>
                  </a:cubicBezTo>
                  <a:cubicBezTo>
                    <a:pt x="161" y="383"/>
                    <a:pt x="161" y="384"/>
                    <a:pt x="160" y="384"/>
                  </a:cubicBezTo>
                  <a:cubicBezTo>
                    <a:pt x="160" y="384"/>
                    <a:pt x="160" y="385"/>
                    <a:pt x="160" y="385"/>
                  </a:cubicBezTo>
                  <a:cubicBezTo>
                    <a:pt x="159" y="386"/>
                    <a:pt x="160" y="388"/>
                    <a:pt x="158" y="390"/>
                  </a:cubicBezTo>
                  <a:cubicBezTo>
                    <a:pt x="158" y="390"/>
                    <a:pt x="158" y="390"/>
                    <a:pt x="158" y="390"/>
                  </a:cubicBezTo>
                  <a:cubicBezTo>
                    <a:pt x="157" y="392"/>
                    <a:pt x="159" y="392"/>
                    <a:pt x="160" y="393"/>
                  </a:cubicBezTo>
                  <a:cubicBezTo>
                    <a:pt x="161" y="393"/>
                    <a:pt x="161" y="393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3" y="394"/>
                    <a:pt x="163" y="395"/>
                    <a:pt x="162" y="395"/>
                  </a:cubicBezTo>
                  <a:cubicBezTo>
                    <a:pt x="162" y="397"/>
                    <a:pt x="164" y="398"/>
                    <a:pt x="164" y="399"/>
                  </a:cubicBezTo>
                  <a:cubicBezTo>
                    <a:pt x="164" y="399"/>
                    <a:pt x="164" y="399"/>
                    <a:pt x="164" y="399"/>
                  </a:cubicBezTo>
                  <a:cubicBezTo>
                    <a:pt x="164" y="399"/>
                    <a:pt x="164" y="399"/>
                    <a:pt x="165" y="399"/>
                  </a:cubicBezTo>
                  <a:cubicBezTo>
                    <a:pt x="165" y="399"/>
                    <a:pt x="165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66" y="401"/>
                    <a:pt x="167" y="402"/>
                    <a:pt x="167" y="403"/>
                  </a:cubicBezTo>
                  <a:cubicBezTo>
                    <a:pt x="168" y="404"/>
                    <a:pt x="169" y="405"/>
                    <a:pt x="168" y="405"/>
                  </a:cubicBezTo>
                  <a:cubicBezTo>
                    <a:pt x="167" y="406"/>
                    <a:pt x="166" y="406"/>
                    <a:pt x="165" y="406"/>
                  </a:cubicBezTo>
                  <a:cubicBezTo>
                    <a:pt x="163" y="405"/>
                    <a:pt x="162" y="406"/>
                    <a:pt x="161" y="407"/>
                  </a:cubicBezTo>
                  <a:cubicBezTo>
                    <a:pt x="160" y="407"/>
                    <a:pt x="160" y="407"/>
                    <a:pt x="160" y="407"/>
                  </a:cubicBezTo>
                  <a:cubicBezTo>
                    <a:pt x="159" y="407"/>
                    <a:pt x="159" y="407"/>
                    <a:pt x="159" y="407"/>
                  </a:cubicBezTo>
                  <a:cubicBezTo>
                    <a:pt x="157" y="409"/>
                    <a:pt x="158" y="410"/>
                    <a:pt x="160" y="411"/>
                  </a:cubicBezTo>
                  <a:cubicBezTo>
                    <a:pt x="161" y="412"/>
                    <a:pt x="162" y="413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6" y="415"/>
                    <a:pt x="167" y="415"/>
                    <a:pt x="169" y="416"/>
                  </a:cubicBezTo>
                  <a:cubicBezTo>
                    <a:pt x="172" y="418"/>
                    <a:pt x="175" y="421"/>
                    <a:pt x="179" y="421"/>
                  </a:cubicBezTo>
                  <a:cubicBezTo>
                    <a:pt x="180" y="423"/>
                    <a:pt x="181" y="423"/>
                    <a:pt x="183" y="423"/>
                  </a:cubicBezTo>
                  <a:cubicBezTo>
                    <a:pt x="185" y="423"/>
                    <a:pt x="187" y="422"/>
                    <a:pt x="189" y="424"/>
                  </a:cubicBezTo>
                  <a:cubicBezTo>
                    <a:pt x="191" y="426"/>
                    <a:pt x="194" y="425"/>
                    <a:pt x="197" y="424"/>
                  </a:cubicBezTo>
                  <a:cubicBezTo>
                    <a:pt x="198" y="423"/>
                    <a:pt x="198" y="424"/>
                    <a:pt x="199" y="424"/>
                  </a:cubicBezTo>
                  <a:cubicBezTo>
                    <a:pt x="203" y="427"/>
                    <a:pt x="207" y="430"/>
                    <a:pt x="212" y="427"/>
                  </a:cubicBezTo>
                  <a:cubicBezTo>
                    <a:pt x="212" y="427"/>
                    <a:pt x="212" y="427"/>
                    <a:pt x="21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6" y="427"/>
                    <a:pt x="218" y="426"/>
                    <a:pt x="221" y="427"/>
                  </a:cubicBezTo>
                  <a:cubicBezTo>
                    <a:pt x="221" y="427"/>
                    <a:pt x="221" y="427"/>
                    <a:pt x="221" y="427"/>
                  </a:cubicBezTo>
                  <a:cubicBezTo>
                    <a:pt x="222" y="427"/>
                    <a:pt x="222" y="428"/>
                    <a:pt x="223" y="427"/>
                  </a:cubicBezTo>
                  <a:cubicBezTo>
                    <a:pt x="223" y="426"/>
                    <a:pt x="224" y="426"/>
                    <a:pt x="225" y="426"/>
                  </a:cubicBezTo>
                  <a:cubicBezTo>
                    <a:pt x="226" y="427"/>
                    <a:pt x="229" y="426"/>
                    <a:pt x="230" y="428"/>
                  </a:cubicBezTo>
                  <a:cubicBezTo>
                    <a:pt x="230" y="428"/>
                    <a:pt x="231" y="429"/>
                    <a:pt x="232" y="428"/>
                  </a:cubicBezTo>
                  <a:cubicBezTo>
                    <a:pt x="233" y="426"/>
                    <a:pt x="234" y="427"/>
                    <a:pt x="235" y="429"/>
                  </a:cubicBezTo>
                  <a:cubicBezTo>
                    <a:pt x="235" y="429"/>
                    <a:pt x="236" y="429"/>
                    <a:pt x="236" y="429"/>
                  </a:cubicBezTo>
                  <a:cubicBezTo>
                    <a:pt x="239" y="428"/>
                    <a:pt x="242" y="429"/>
                    <a:pt x="245" y="430"/>
                  </a:cubicBezTo>
                  <a:cubicBezTo>
                    <a:pt x="246" y="430"/>
                    <a:pt x="248" y="431"/>
                    <a:pt x="249" y="429"/>
                  </a:cubicBezTo>
                  <a:cubicBezTo>
                    <a:pt x="249" y="429"/>
                    <a:pt x="250" y="429"/>
                    <a:pt x="250" y="429"/>
                  </a:cubicBezTo>
                  <a:cubicBezTo>
                    <a:pt x="252" y="428"/>
                    <a:pt x="253" y="430"/>
                    <a:pt x="254" y="430"/>
                  </a:cubicBezTo>
                  <a:cubicBezTo>
                    <a:pt x="257" y="431"/>
                    <a:pt x="260" y="430"/>
                    <a:pt x="261" y="434"/>
                  </a:cubicBezTo>
                  <a:cubicBezTo>
                    <a:pt x="261" y="435"/>
                    <a:pt x="263" y="436"/>
                    <a:pt x="264" y="435"/>
                  </a:cubicBezTo>
                  <a:cubicBezTo>
                    <a:pt x="265" y="433"/>
                    <a:pt x="267" y="433"/>
                    <a:pt x="268" y="434"/>
                  </a:cubicBezTo>
                  <a:cubicBezTo>
                    <a:pt x="269" y="434"/>
                    <a:pt x="270" y="433"/>
                    <a:pt x="271" y="433"/>
                  </a:cubicBezTo>
                  <a:cubicBezTo>
                    <a:pt x="273" y="433"/>
                    <a:pt x="276" y="432"/>
                    <a:pt x="279" y="432"/>
                  </a:cubicBezTo>
                  <a:cubicBezTo>
                    <a:pt x="279" y="432"/>
                    <a:pt x="279" y="432"/>
                    <a:pt x="279" y="432"/>
                  </a:cubicBezTo>
                  <a:cubicBezTo>
                    <a:pt x="280" y="432"/>
                    <a:pt x="281" y="431"/>
                    <a:pt x="282" y="432"/>
                  </a:cubicBezTo>
                  <a:cubicBezTo>
                    <a:pt x="283" y="433"/>
                    <a:pt x="282" y="434"/>
                    <a:pt x="283" y="434"/>
                  </a:cubicBezTo>
                  <a:cubicBezTo>
                    <a:pt x="284" y="434"/>
                    <a:pt x="285" y="435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2"/>
                    <a:pt x="285" y="432"/>
                    <a:pt x="285" y="432"/>
                  </a:cubicBezTo>
                  <a:cubicBezTo>
                    <a:pt x="286" y="431"/>
                    <a:pt x="286" y="431"/>
                    <a:pt x="286" y="431"/>
                  </a:cubicBezTo>
                  <a:cubicBezTo>
                    <a:pt x="287" y="431"/>
                    <a:pt x="288" y="431"/>
                    <a:pt x="289" y="431"/>
                  </a:cubicBezTo>
                  <a:cubicBezTo>
                    <a:pt x="293" y="431"/>
                    <a:pt x="297" y="433"/>
                    <a:pt x="300" y="435"/>
                  </a:cubicBezTo>
                  <a:cubicBezTo>
                    <a:pt x="300" y="435"/>
                    <a:pt x="300" y="436"/>
                    <a:pt x="300" y="436"/>
                  </a:cubicBezTo>
                  <a:cubicBezTo>
                    <a:pt x="300" y="436"/>
                    <a:pt x="300" y="437"/>
                    <a:pt x="301" y="437"/>
                  </a:cubicBezTo>
                  <a:cubicBezTo>
                    <a:pt x="301" y="437"/>
                    <a:pt x="301" y="436"/>
                    <a:pt x="301" y="436"/>
                  </a:cubicBezTo>
                  <a:cubicBezTo>
                    <a:pt x="302" y="435"/>
                    <a:pt x="303" y="435"/>
                    <a:pt x="303" y="435"/>
                  </a:cubicBezTo>
                  <a:cubicBezTo>
                    <a:pt x="303" y="435"/>
                    <a:pt x="303" y="435"/>
                    <a:pt x="303" y="435"/>
                  </a:cubicBezTo>
                  <a:cubicBezTo>
                    <a:pt x="307" y="434"/>
                    <a:pt x="312" y="433"/>
                    <a:pt x="316" y="434"/>
                  </a:cubicBezTo>
                  <a:cubicBezTo>
                    <a:pt x="317" y="434"/>
                    <a:pt x="317" y="433"/>
                    <a:pt x="318" y="433"/>
                  </a:cubicBezTo>
                  <a:cubicBezTo>
                    <a:pt x="318" y="433"/>
                    <a:pt x="318" y="432"/>
                    <a:pt x="318" y="432"/>
                  </a:cubicBezTo>
                  <a:cubicBezTo>
                    <a:pt x="318" y="432"/>
                    <a:pt x="318" y="432"/>
                    <a:pt x="318" y="432"/>
                  </a:cubicBezTo>
                  <a:cubicBezTo>
                    <a:pt x="318" y="432"/>
                    <a:pt x="318" y="432"/>
                    <a:pt x="319" y="432"/>
                  </a:cubicBezTo>
                  <a:cubicBezTo>
                    <a:pt x="319" y="432"/>
                    <a:pt x="320" y="433"/>
                    <a:pt x="321" y="434"/>
                  </a:cubicBezTo>
                  <a:cubicBezTo>
                    <a:pt x="322" y="436"/>
                    <a:pt x="323" y="436"/>
                    <a:pt x="325" y="434"/>
                  </a:cubicBezTo>
                  <a:cubicBezTo>
                    <a:pt x="325" y="434"/>
                    <a:pt x="325" y="434"/>
                    <a:pt x="325" y="434"/>
                  </a:cubicBezTo>
                  <a:cubicBezTo>
                    <a:pt x="326" y="434"/>
                    <a:pt x="328" y="433"/>
                    <a:pt x="330" y="433"/>
                  </a:cubicBezTo>
                  <a:cubicBezTo>
                    <a:pt x="329" y="434"/>
                    <a:pt x="329" y="434"/>
                    <a:pt x="330" y="434"/>
                  </a:cubicBezTo>
                  <a:cubicBezTo>
                    <a:pt x="332" y="436"/>
                    <a:pt x="334" y="438"/>
                    <a:pt x="337" y="440"/>
                  </a:cubicBezTo>
                  <a:cubicBezTo>
                    <a:pt x="338" y="436"/>
                    <a:pt x="339" y="436"/>
                    <a:pt x="342" y="438"/>
                  </a:cubicBezTo>
                  <a:cubicBezTo>
                    <a:pt x="342" y="439"/>
                    <a:pt x="342" y="439"/>
                    <a:pt x="343" y="440"/>
                  </a:cubicBezTo>
                  <a:cubicBezTo>
                    <a:pt x="343" y="441"/>
                    <a:pt x="344" y="441"/>
                    <a:pt x="345" y="439"/>
                  </a:cubicBezTo>
                  <a:cubicBezTo>
                    <a:pt x="346" y="437"/>
                    <a:pt x="346" y="437"/>
                    <a:pt x="348" y="439"/>
                  </a:cubicBezTo>
                  <a:cubicBezTo>
                    <a:pt x="348" y="440"/>
                    <a:pt x="349" y="440"/>
                    <a:pt x="350" y="441"/>
                  </a:cubicBezTo>
                  <a:cubicBezTo>
                    <a:pt x="351" y="442"/>
                    <a:pt x="353" y="442"/>
                    <a:pt x="353" y="441"/>
                  </a:cubicBezTo>
                  <a:cubicBezTo>
                    <a:pt x="354" y="440"/>
                    <a:pt x="353" y="440"/>
                    <a:pt x="352" y="439"/>
                  </a:cubicBezTo>
                  <a:cubicBezTo>
                    <a:pt x="352" y="438"/>
                    <a:pt x="352" y="438"/>
                    <a:pt x="353" y="437"/>
                  </a:cubicBezTo>
                  <a:cubicBezTo>
                    <a:pt x="356" y="436"/>
                    <a:pt x="357" y="437"/>
                    <a:pt x="359" y="439"/>
                  </a:cubicBezTo>
                  <a:cubicBezTo>
                    <a:pt x="361" y="440"/>
                    <a:pt x="364" y="441"/>
                    <a:pt x="365" y="437"/>
                  </a:cubicBezTo>
                  <a:cubicBezTo>
                    <a:pt x="366" y="436"/>
                    <a:pt x="370" y="437"/>
                    <a:pt x="371" y="438"/>
                  </a:cubicBezTo>
                  <a:cubicBezTo>
                    <a:pt x="372" y="440"/>
                    <a:pt x="373" y="441"/>
                    <a:pt x="375" y="442"/>
                  </a:cubicBezTo>
                  <a:cubicBezTo>
                    <a:pt x="375" y="445"/>
                    <a:pt x="378" y="447"/>
                    <a:pt x="381" y="445"/>
                  </a:cubicBezTo>
                  <a:cubicBezTo>
                    <a:pt x="382" y="445"/>
                    <a:pt x="383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6" y="446"/>
                    <a:pt x="388" y="445"/>
                    <a:pt x="391" y="446"/>
                  </a:cubicBezTo>
                  <a:cubicBezTo>
                    <a:pt x="391" y="445"/>
                    <a:pt x="391" y="445"/>
                    <a:pt x="392" y="446"/>
                  </a:cubicBezTo>
                  <a:cubicBezTo>
                    <a:pt x="394" y="449"/>
                    <a:pt x="399" y="450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5" y="448"/>
                    <a:pt x="409" y="448"/>
                    <a:pt x="412" y="450"/>
                  </a:cubicBezTo>
                  <a:cubicBezTo>
                    <a:pt x="413" y="450"/>
                    <a:pt x="414" y="450"/>
                    <a:pt x="414" y="449"/>
                  </a:cubicBezTo>
                  <a:cubicBezTo>
                    <a:pt x="415" y="447"/>
                    <a:pt x="416" y="448"/>
                    <a:pt x="417" y="448"/>
                  </a:cubicBezTo>
                  <a:cubicBezTo>
                    <a:pt x="419" y="447"/>
                    <a:pt x="419" y="448"/>
                    <a:pt x="419" y="449"/>
                  </a:cubicBezTo>
                  <a:cubicBezTo>
                    <a:pt x="420" y="449"/>
                    <a:pt x="422" y="449"/>
                    <a:pt x="423" y="450"/>
                  </a:cubicBezTo>
                  <a:cubicBezTo>
                    <a:pt x="423" y="450"/>
                    <a:pt x="423" y="450"/>
                    <a:pt x="423" y="450"/>
                  </a:cubicBezTo>
                  <a:cubicBezTo>
                    <a:pt x="424" y="450"/>
                    <a:pt x="425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1"/>
                  </a:cubicBezTo>
                  <a:cubicBezTo>
                    <a:pt x="426" y="451"/>
                    <a:pt x="427" y="451"/>
                    <a:pt x="427" y="451"/>
                  </a:cubicBezTo>
                  <a:cubicBezTo>
                    <a:pt x="428" y="451"/>
                    <a:pt x="429" y="452"/>
                    <a:pt x="430" y="452"/>
                  </a:cubicBezTo>
                  <a:cubicBezTo>
                    <a:pt x="434" y="453"/>
                    <a:pt x="439" y="454"/>
                    <a:pt x="443" y="454"/>
                  </a:cubicBezTo>
                  <a:cubicBezTo>
                    <a:pt x="444" y="454"/>
                    <a:pt x="444" y="454"/>
                    <a:pt x="445" y="454"/>
                  </a:cubicBezTo>
                  <a:cubicBezTo>
                    <a:pt x="445" y="457"/>
                    <a:pt x="446" y="459"/>
                    <a:pt x="449" y="460"/>
                  </a:cubicBezTo>
                  <a:cubicBezTo>
                    <a:pt x="451" y="459"/>
                    <a:pt x="454" y="459"/>
                    <a:pt x="456" y="459"/>
                  </a:cubicBezTo>
                  <a:cubicBezTo>
                    <a:pt x="454" y="461"/>
                    <a:pt x="455" y="463"/>
                    <a:pt x="458" y="464"/>
                  </a:cubicBezTo>
                  <a:cubicBezTo>
                    <a:pt x="459" y="464"/>
                    <a:pt x="460" y="464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3" y="463"/>
                    <a:pt x="464" y="464"/>
                  </a:cubicBezTo>
                  <a:cubicBezTo>
                    <a:pt x="465" y="465"/>
                    <a:pt x="465" y="466"/>
                    <a:pt x="463" y="468"/>
                  </a:cubicBezTo>
                  <a:cubicBezTo>
                    <a:pt x="462" y="468"/>
                    <a:pt x="462" y="468"/>
                    <a:pt x="462" y="469"/>
                  </a:cubicBezTo>
                  <a:cubicBezTo>
                    <a:pt x="463" y="470"/>
                    <a:pt x="463" y="470"/>
                    <a:pt x="464" y="470"/>
                  </a:cubicBezTo>
                  <a:cubicBezTo>
                    <a:pt x="466" y="471"/>
                    <a:pt x="468" y="470"/>
                    <a:pt x="470" y="471"/>
                  </a:cubicBezTo>
                  <a:cubicBezTo>
                    <a:pt x="470" y="471"/>
                    <a:pt x="470" y="471"/>
                    <a:pt x="470" y="470"/>
                  </a:cubicBezTo>
                  <a:cubicBezTo>
                    <a:pt x="471" y="471"/>
                    <a:pt x="471" y="471"/>
                    <a:pt x="472" y="471"/>
                  </a:cubicBezTo>
                  <a:cubicBezTo>
                    <a:pt x="475" y="471"/>
                    <a:pt x="476" y="473"/>
                    <a:pt x="477" y="475"/>
                  </a:cubicBezTo>
                  <a:cubicBezTo>
                    <a:pt x="478" y="476"/>
                    <a:pt x="480" y="475"/>
                    <a:pt x="481" y="477"/>
                  </a:cubicBezTo>
                  <a:cubicBezTo>
                    <a:pt x="483" y="477"/>
                    <a:pt x="485" y="476"/>
                    <a:pt x="486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7"/>
                    <a:pt x="488" y="477"/>
                  </a:cubicBezTo>
                  <a:cubicBezTo>
                    <a:pt x="490" y="478"/>
                    <a:pt x="492" y="477"/>
                    <a:pt x="494" y="477"/>
                  </a:cubicBezTo>
                  <a:cubicBezTo>
                    <a:pt x="494" y="477"/>
                    <a:pt x="494" y="477"/>
                    <a:pt x="494" y="477"/>
                  </a:cubicBezTo>
                  <a:cubicBezTo>
                    <a:pt x="496" y="478"/>
                    <a:pt x="497" y="478"/>
                    <a:pt x="499" y="478"/>
                  </a:cubicBezTo>
                  <a:cubicBezTo>
                    <a:pt x="500" y="477"/>
                    <a:pt x="502" y="477"/>
                    <a:pt x="503" y="478"/>
                  </a:cubicBezTo>
                  <a:cubicBezTo>
                    <a:pt x="504" y="479"/>
                    <a:pt x="504" y="477"/>
                    <a:pt x="505" y="478"/>
                  </a:cubicBezTo>
                  <a:cubicBezTo>
                    <a:pt x="506" y="477"/>
                    <a:pt x="507" y="477"/>
                    <a:pt x="508" y="477"/>
                  </a:cubicBezTo>
                  <a:cubicBezTo>
                    <a:pt x="508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10" y="477"/>
                    <a:pt x="511" y="477"/>
                    <a:pt x="511" y="477"/>
                  </a:cubicBezTo>
                  <a:cubicBezTo>
                    <a:pt x="512" y="477"/>
                    <a:pt x="512" y="477"/>
                    <a:pt x="512" y="477"/>
                  </a:cubicBezTo>
                  <a:cubicBezTo>
                    <a:pt x="514" y="477"/>
                    <a:pt x="514" y="477"/>
                    <a:pt x="514" y="475"/>
                  </a:cubicBezTo>
                  <a:cubicBezTo>
                    <a:pt x="516" y="474"/>
                    <a:pt x="517" y="476"/>
                    <a:pt x="518" y="476"/>
                  </a:cubicBezTo>
                  <a:cubicBezTo>
                    <a:pt x="518" y="476"/>
                    <a:pt x="518" y="476"/>
                    <a:pt x="518" y="476"/>
                  </a:cubicBezTo>
                  <a:cubicBezTo>
                    <a:pt x="519" y="476"/>
                    <a:pt x="519" y="476"/>
                    <a:pt x="519" y="476"/>
                  </a:cubicBezTo>
                  <a:cubicBezTo>
                    <a:pt x="523" y="476"/>
                    <a:pt x="527" y="474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2" y="472"/>
                    <a:pt x="534" y="472"/>
                    <a:pt x="536" y="472"/>
                  </a:cubicBezTo>
                  <a:cubicBezTo>
                    <a:pt x="536" y="472"/>
                    <a:pt x="536" y="472"/>
                    <a:pt x="536" y="472"/>
                  </a:cubicBezTo>
                  <a:cubicBezTo>
                    <a:pt x="536" y="472"/>
                    <a:pt x="536" y="472"/>
                    <a:pt x="537" y="472"/>
                  </a:cubicBezTo>
                  <a:cubicBezTo>
                    <a:pt x="537" y="472"/>
                    <a:pt x="537" y="472"/>
                    <a:pt x="537" y="472"/>
                  </a:cubicBezTo>
                  <a:cubicBezTo>
                    <a:pt x="538" y="472"/>
                    <a:pt x="540" y="471"/>
                    <a:pt x="542" y="472"/>
                  </a:cubicBezTo>
                  <a:cubicBezTo>
                    <a:pt x="543" y="473"/>
                    <a:pt x="545" y="473"/>
                    <a:pt x="547" y="473"/>
                  </a:cubicBezTo>
                  <a:cubicBezTo>
                    <a:pt x="549" y="472"/>
                    <a:pt x="551" y="472"/>
                    <a:pt x="554" y="473"/>
                  </a:cubicBezTo>
                  <a:cubicBezTo>
                    <a:pt x="556" y="474"/>
                    <a:pt x="558" y="475"/>
                    <a:pt x="560" y="474"/>
                  </a:cubicBezTo>
                  <a:cubicBezTo>
                    <a:pt x="560" y="474"/>
                    <a:pt x="560" y="474"/>
                    <a:pt x="561" y="474"/>
                  </a:cubicBezTo>
                  <a:cubicBezTo>
                    <a:pt x="562" y="475"/>
                    <a:pt x="563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5" y="475"/>
                    <a:pt x="566" y="475"/>
                    <a:pt x="567" y="475"/>
                  </a:cubicBezTo>
                  <a:cubicBezTo>
                    <a:pt x="571" y="473"/>
                    <a:pt x="575" y="475"/>
                    <a:pt x="580" y="475"/>
                  </a:cubicBezTo>
                  <a:cubicBezTo>
                    <a:pt x="583" y="475"/>
                    <a:pt x="586" y="476"/>
                    <a:pt x="588" y="475"/>
                  </a:cubicBezTo>
                  <a:cubicBezTo>
                    <a:pt x="591" y="474"/>
                    <a:pt x="593" y="476"/>
                    <a:pt x="595" y="478"/>
                  </a:cubicBezTo>
                  <a:cubicBezTo>
                    <a:pt x="595" y="478"/>
                    <a:pt x="595" y="478"/>
                    <a:pt x="595" y="478"/>
                  </a:cubicBezTo>
                  <a:cubicBezTo>
                    <a:pt x="596" y="478"/>
                    <a:pt x="597" y="478"/>
                    <a:pt x="598" y="477"/>
                  </a:cubicBezTo>
                  <a:cubicBezTo>
                    <a:pt x="600" y="476"/>
                    <a:pt x="601" y="475"/>
                    <a:pt x="603" y="477"/>
                  </a:cubicBezTo>
                  <a:cubicBezTo>
                    <a:pt x="604" y="477"/>
                    <a:pt x="605" y="477"/>
                    <a:pt x="606" y="476"/>
                  </a:cubicBezTo>
                  <a:cubicBezTo>
                    <a:pt x="606" y="476"/>
                    <a:pt x="606" y="476"/>
                    <a:pt x="606" y="476"/>
                  </a:cubicBezTo>
                  <a:cubicBezTo>
                    <a:pt x="607" y="476"/>
                    <a:pt x="608" y="475"/>
                    <a:pt x="609" y="476"/>
                  </a:cubicBezTo>
                  <a:cubicBezTo>
                    <a:pt x="610" y="476"/>
                    <a:pt x="610" y="477"/>
                    <a:pt x="611" y="476"/>
                  </a:cubicBezTo>
                  <a:cubicBezTo>
                    <a:pt x="613" y="475"/>
                    <a:pt x="615" y="476"/>
                    <a:pt x="616" y="477"/>
                  </a:cubicBezTo>
                  <a:cubicBezTo>
                    <a:pt x="619" y="480"/>
                    <a:pt x="622" y="479"/>
                    <a:pt x="625" y="480"/>
                  </a:cubicBezTo>
                  <a:cubicBezTo>
                    <a:pt x="625" y="480"/>
                    <a:pt x="626" y="481"/>
                    <a:pt x="626" y="481"/>
                  </a:cubicBezTo>
                  <a:cubicBezTo>
                    <a:pt x="627" y="481"/>
                    <a:pt x="627" y="481"/>
                    <a:pt x="628" y="481"/>
                  </a:cubicBezTo>
                  <a:cubicBezTo>
                    <a:pt x="629" y="481"/>
                    <a:pt x="630" y="481"/>
                    <a:pt x="631" y="481"/>
                  </a:cubicBezTo>
                  <a:cubicBezTo>
                    <a:pt x="631" y="481"/>
                    <a:pt x="631" y="481"/>
                    <a:pt x="631" y="481"/>
                  </a:cubicBezTo>
                  <a:cubicBezTo>
                    <a:pt x="632" y="479"/>
                    <a:pt x="634" y="480"/>
                    <a:pt x="636" y="479"/>
                  </a:cubicBezTo>
                  <a:cubicBezTo>
                    <a:pt x="636" y="480"/>
                    <a:pt x="638" y="480"/>
                    <a:pt x="639" y="480"/>
                  </a:cubicBezTo>
                  <a:cubicBezTo>
                    <a:pt x="639" y="480"/>
                    <a:pt x="639" y="480"/>
                    <a:pt x="639" y="480"/>
                  </a:cubicBezTo>
                  <a:cubicBezTo>
                    <a:pt x="639" y="481"/>
                    <a:pt x="640" y="481"/>
                    <a:pt x="640" y="479"/>
                  </a:cubicBezTo>
                  <a:cubicBezTo>
                    <a:pt x="642" y="480"/>
                    <a:pt x="644" y="481"/>
                    <a:pt x="646" y="479"/>
                  </a:cubicBezTo>
                  <a:cubicBezTo>
                    <a:pt x="647" y="477"/>
                    <a:pt x="648" y="478"/>
                    <a:pt x="649" y="478"/>
                  </a:cubicBezTo>
                  <a:cubicBezTo>
                    <a:pt x="651" y="478"/>
                    <a:pt x="652" y="479"/>
                    <a:pt x="654" y="479"/>
                  </a:cubicBezTo>
                  <a:cubicBezTo>
                    <a:pt x="652" y="481"/>
                    <a:pt x="649" y="480"/>
                    <a:pt x="647" y="482"/>
                  </a:cubicBezTo>
                  <a:cubicBezTo>
                    <a:pt x="648" y="483"/>
                    <a:pt x="649" y="483"/>
                    <a:pt x="650" y="484"/>
                  </a:cubicBezTo>
                  <a:cubicBezTo>
                    <a:pt x="650" y="484"/>
                    <a:pt x="650" y="484"/>
                    <a:pt x="650" y="484"/>
                  </a:cubicBezTo>
                  <a:cubicBezTo>
                    <a:pt x="651" y="483"/>
                    <a:pt x="652" y="483"/>
                    <a:pt x="653" y="483"/>
                  </a:cubicBezTo>
                  <a:cubicBezTo>
                    <a:pt x="655" y="483"/>
                    <a:pt x="656" y="482"/>
                    <a:pt x="656" y="480"/>
                  </a:cubicBezTo>
                  <a:cubicBezTo>
                    <a:pt x="656" y="480"/>
                    <a:pt x="656" y="480"/>
                    <a:pt x="656" y="480"/>
                  </a:cubicBezTo>
                  <a:cubicBezTo>
                    <a:pt x="658" y="479"/>
                    <a:pt x="658" y="480"/>
                    <a:pt x="658" y="481"/>
                  </a:cubicBezTo>
                  <a:cubicBezTo>
                    <a:pt x="657" y="482"/>
                    <a:pt x="658" y="482"/>
                    <a:pt x="659" y="482"/>
                  </a:cubicBezTo>
                  <a:cubicBezTo>
                    <a:pt x="659" y="482"/>
                    <a:pt x="659" y="482"/>
                    <a:pt x="659" y="482"/>
                  </a:cubicBezTo>
                  <a:cubicBezTo>
                    <a:pt x="659" y="483"/>
                    <a:pt x="659" y="483"/>
                    <a:pt x="659" y="483"/>
                  </a:cubicBezTo>
                  <a:cubicBezTo>
                    <a:pt x="660" y="483"/>
                    <a:pt x="660" y="483"/>
                    <a:pt x="661" y="483"/>
                  </a:cubicBezTo>
                  <a:cubicBezTo>
                    <a:pt x="661" y="483"/>
                    <a:pt x="661" y="483"/>
                    <a:pt x="662" y="483"/>
                  </a:cubicBezTo>
                  <a:cubicBezTo>
                    <a:pt x="664" y="484"/>
                    <a:pt x="667" y="485"/>
                    <a:pt x="670" y="484"/>
                  </a:cubicBezTo>
                  <a:cubicBezTo>
                    <a:pt x="670" y="484"/>
                    <a:pt x="669" y="484"/>
                    <a:pt x="670" y="484"/>
                  </a:cubicBezTo>
                  <a:cubicBezTo>
                    <a:pt x="672" y="487"/>
                    <a:pt x="675" y="485"/>
                    <a:pt x="678" y="485"/>
                  </a:cubicBezTo>
                  <a:cubicBezTo>
                    <a:pt x="678" y="485"/>
                    <a:pt x="678" y="485"/>
                    <a:pt x="678" y="485"/>
                  </a:cubicBezTo>
                  <a:cubicBezTo>
                    <a:pt x="679" y="484"/>
                    <a:pt x="679" y="484"/>
                    <a:pt x="680" y="485"/>
                  </a:cubicBezTo>
                  <a:cubicBezTo>
                    <a:pt x="680" y="485"/>
                    <a:pt x="680" y="485"/>
                    <a:pt x="680" y="485"/>
                  </a:cubicBezTo>
                  <a:cubicBezTo>
                    <a:pt x="683" y="485"/>
                    <a:pt x="685" y="484"/>
                    <a:pt x="688" y="485"/>
                  </a:cubicBezTo>
                  <a:cubicBezTo>
                    <a:pt x="689" y="485"/>
                    <a:pt x="691" y="485"/>
                    <a:pt x="692" y="485"/>
                  </a:cubicBezTo>
                  <a:cubicBezTo>
                    <a:pt x="693" y="485"/>
                    <a:pt x="694" y="485"/>
                    <a:pt x="696" y="485"/>
                  </a:cubicBezTo>
                  <a:cubicBezTo>
                    <a:pt x="697" y="485"/>
                    <a:pt x="698" y="487"/>
                    <a:pt x="700" y="486"/>
                  </a:cubicBezTo>
                  <a:cubicBezTo>
                    <a:pt x="703" y="485"/>
                    <a:pt x="707" y="487"/>
                    <a:pt x="711" y="487"/>
                  </a:cubicBezTo>
                  <a:cubicBezTo>
                    <a:pt x="712" y="486"/>
                    <a:pt x="713" y="487"/>
                    <a:pt x="715" y="488"/>
                  </a:cubicBezTo>
                  <a:cubicBezTo>
                    <a:pt x="717" y="488"/>
                    <a:pt x="719" y="490"/>
                    <a:pt x="720" y="488"/>
                  </a:cubicBezTo>
                  <a:cubicBezTo>
                    <a:pt x="725" y="488"/>
                    <a:pt x="729" y="487"/>
                    <a:pt x="733" y="490"/>
                  </a:cubicBezTo>
                  <a:cubicBezTo>
                    <a:pt x="734" y="490"/>
                    <a:pt x="735" y="490"/>
                    <a:pt x="736" y="490"/>
                  </a:cubicBezTo>
                  <a:cubicBezTo>
                    <a:pt x="737" y="490"/>
                    <a:pt x="738" y="490"/>
                    <a:pt x="739" y="489"/>
                  </a:cubicBezTo>
                  <a:cubicBezTo>
                    <a:pt x="739" y="489"/>
                    <a:pt x="740" y="489"/>
                    <a:pt x="740" y="488"/>
                  </a:cubicBezTo>
                  <a:cubicBezTo>
                    <a:pt x="741" y="491"/>
                    <a:pt x="743" y="490"/>
                    <a:pt x="745" y="490"/>
                  </a:cubicBezTo>
                  <a:cubicBezTo>
                    <a:pt x="745" y="490"/>
                    <a:pt x="745" y="490"/>
                    <a:pt x="745" y="490"/>
                  </a:cubicBezTo>
                  <a:cubicBezTo>
                    <a:pt x="746" y="491"/>
                    <a:pt x="746" y="491"/>
                    <a:pt x="746" y="492"/>
                  </a:cubicBezTo>
                  <a:cubicBezTo>
                    <a:pt x="747" y="492"/>
                    <a:pt x="748" y="492"/>
                    <a:pt x="748" y="492"/>
                  </a:cubicBezTo>
                  <a:cubicBezTo>
                    <a:pt x="748" y="492"/>
                    <a:pt x="749" y="492"/>
                    <a:pt x="749" y="491"/>
                  </a:cubicBezTo>
                  <a:cubicBezTo>
                    <a:pt x="749" y="491"/>
                    <a:pt x="750" y="490"/>
                    <a:pt x="750" y="490"/>
                  </a:cubicBezTo>
                  <a:cubicBezTo>
                    <a:pt x="752" y="490"/>
                    <a:pt x="752" y="491"/>
                    <a:pt x="753" y="491"/>
                  </a:cubicBezTo>
                  <a:cubicBezTo>
                    <a:pt x="753" y="493"/>
                    <a:pt x="754" y="493"/>
                    <a:pt x="756" y="493"/>
                  </a:cubicBezTo>
                  <a:cubicBezTo>
                    <a:pt x="756" y="492"/>
                    <a:pt x="757" y="490"/>
                    <a:pt x="758" y="490"/>
                  </a:cubicBezTo>
                  <a:cubicBezTo>
                    <a:pt x="759" y="490"/>
                    <a:pt x="759" y="490"/>
                    <a:pt x="758" y="490"/>
                  </a:cubicBezTo>
                  <a:cubicBezTo>
                    <a:pt x="759" y="490"/>
                    <a:pt x="760" y="490"/>
                    <a:pt x="761" y="490"/>
                  </a:cubicBezTo>
                  <a:cubicBezTo>
                    <a:pt x="763" y="492"/>
                    <a:pt x="766" y="492"/>
                    <a:pt x="768" y="492"/>
                  </a:cubicBezTo>
                  <a:cubicBezTo>
                    <a:pt x="768" y="492"/>
                    <a:pt x="769" y="491"/>
                    <a:pt x="769" y="491"/>
                  </a:cubicBezTo>
                  <a:cubicBezTo>
                    <a:pt x="770" y="491"/>
                    <a:pt x="771" y="491"/>
                    <a:pt x="772" y="491"/>
                  </a:cubicBezTo>
                  <a:cubicBezTo>
                    <a:pt x="775" y="492"/>
                    <a:pt x="778" y="491"/>
                    <a:pt x="780" y="493"/>
                  </a:cubicBezTo>
                  <a:cubicBezTo>
                    <a:pt x="780" y="493"/>
                    <a:pt x="780" y="493"/>
                    <a:pt x="780" y="493"/>
                  </a:cubicBezTo>
                  <a:cubicBezTo>
                    <a:pt x="782" y="494"/>
                    <a:pt x="783" y="492"/>
                    <a:pt x="784" y="493"/>
                  </a:cubicBezTo>
                  <a:cubicBezTo>
                    <a:pt x="786" y="494"/>
                    <a:pt x="788" y="493"/>
                    <a:pt x="790" y="493"/>
                  </a:cubicBezTo>
                  <a:cubicBezTo>
                    <a:pt x="790" y="493"/>
                    <a:pt x="790" y="492"/>
                    <a:pt x="790" y="492"/>
                  </a:cubicBezTo>
                  <a:cubicBezTo>
                    <a:pt x="791" y="492"/>
                    <a:pt x="792" y="493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5"/>
                  </a:cubicBezTo>
                  <a:cubicBezTo>
                    <a:pt x="792" y="496"/>
                    <a:pt x="793" y="497"/>
                    <a:pt x="792" y="498"/>
                  </a:cubicBezTo>
                  <a:cubicBezTo>
                    <a:pt x="792" y="498"/>
                    <a:pt x="792" y="499"/>
                    <a:pt x="793" y="499"/>
                  </a:cubicBezTo>
                  <a:cubicBezTo>
                    <a:pt x="796" y="499"/>
                    <a:pt x="798" y="501"/>
                    <a:pt x="801" y="500"/>
                  </a:cubicBezTo>
                  <a:cubicBezTo>
                    <a:pt x="801" y="500"/>
                    <a:pt x="801" y="500"/>
                    <a:pt x="802" y="500"/>
                  </a:cubicBezTo>
                  <a:cubicBezTo>
                    <a:pt x="802" y="500"/>
                    <a:pt x="802" y="500"/>
                    <a:pt x="803" y="500"/>
                  </a:cubicBezTo>
                  <a:cubicBezTo>
                    <a:pt x="803" y="500"/>
                    <a:pt x="803" y="500"/>
                    <a:pt x="803" y="500"/>
                  </a:cubicBezTo>
                  <a:cubicBezTo>
                    <a:pt x="803" y="501"/>
                    <a:pt x="804" y="501"/>
                    <a:pt x="805" y="501"/>
                  </a:cubicBezTo>
                  <a:cubicBezTo>
                    <a:pt x="805" y="501"/>
                    <a:pt x="805" y="501"/>
                    <a:pt x="806" y="501"/>
                  </a:cubicBezTo>
                  <a:cubicBezTo>
                    <a:pt x="809" y="501"/>
                    <a:pt x="813" y="500"/>
                    <a:pt x="816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500"/>
                    <a:pt x="818" y="500"/>
                    <a:pt x="819" y="500"/>
                  </a:cubicBezTo>
                  <a:cubicBezTo>
                    <a:pt x="819" y="501"/>
                    <a:pt x="819" y="502"/>
                    <a:pt x="818" y="503"/>
                  </a:cubicBezTo>
                  <a:cubicBezTo>
                    <a:pt x="817" y="505"/>
                    <a:pt x="816" y="504"/>
                    <a:pt x="815" y="504"/>
                  </a:cubicBezTo>
                  <a:cubicBezTo>
                    <a:pt x="813" y="504"/>
                    <a:pt x="812" y="504"/>
                    <a:pt x="811" y="505"/>
                  </a:cubicBezTo>
                  <a:cubicBezTo>
                    <a:pt x="811" y="507"/>
                    <a:pt x="812" y="507"/>
                    <a:pt x="813" y="508"/>
                  </a:cubicBezTo>
                  <a:cubicBezTo>
                    <a:pt x="813" y="508"/>
                    <a:pt x="813" y="509"/>
                    <a:pt x="814" y="509"/>
                  </a:cubicBezTo>
                  <a:cubicBezTo>
                    <a:pt x="815" y="509"/>
                    <a:pt x="817" y="509"/>
                    <a:pt x="818" y="508"/>
                  </a:cubicBezTo>
                  <a:cubicBezTo>
                    <a:pt x="818" y="508"/>
                    <a:pt x="818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20" y="509"/>
                    <a:pt x="821" y="509"/>
                    <a:pt x="822" y="509"/>
                  </a:cubicBezTo>
                  <a:cubicBezTo>
                    <a:pt x="823" y="508"/>
                    <a:pt x="823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5" y="508"/>
                    <a:pt x="827" y="508"/>
                    <a:pt x="828" y="507"/>
                  </a:cubicBezTo>
                  <a:cubicBezTo>
                    <a:pt x="828" y="507"/>
                    <a:pt x="828" y="507"/>
                    <a:pt x="829" y="507"/>
                  </a:cubicBezTo>
                  <a:cubicBezTo>
                    <a:pt x="829" y="507"/>
                    <a:pt x="828" y="507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30" y="506"/>
                    <a:pt x="831" y="506"/>
                    <a:pt x="832" y="506"/>
                  </a:cubicBezTo>
                  <a:cubicBezTo>
                    <a:pt x="834" y="507"/>
                    <a:pt x="836" y="507"/>
                    <a:pt x="837" y="509"/>
                  </a:cubicBezTo>
                  <a:cubicBezTo>
                    <a:pt x="838" y="511"/>
                    <a:pt x="840" y="510"/>
                    <a:pt x="842" y="511"/>
                  </a:cubicBezTo>
                  <a:cubicBezTo>
                    <a:pt x="843" y="510"/>
                    <a:pt x="844" y="510"/>
                    <a:pt x="844" y="508"/>
                  </a:cubicBezTo>
                  <a:cubicBezTo>
                    <a:pt x="844" y="507"/>
                    <a:pt x="843" y="507"/>
                    <a:pt x="842" y="507"/>
                  </a:cubicBezTo>
                  <a:cubicBezTo>
                    <a:pt x="842" y="507"/>
                    <a:pt x="842" y="507"/>
                    <a:pt x="842" y="507"/>
                  </a:cubicBezTo>
                  <a:cubicBezTo>
                    <a:pt x="840" y="507"/>
                    <a:pt x="840" y="505"/>
                    <a:pt x="839" y="504"/>
                  </a:cubicBezTo>
                  <a:cubicBezTo>
                    <a:pt x="840" y="503"/>
                    <a:pt x="837" y="501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1" y="500"/>
                    <a:pt x="841" y="500"/>
                    <a:pt x="841" y="499"/>
                  </a:cubicBezTo>
                  <a:cubicBezTo>
                    <a:pt x="841" y="499"/>
                    <a:pt x="841" y="500"/>
                    <a:pt x="841" y="500"/>
                  </a:cubicBezTo>
                  <a:cubicBezTo>
                    <a:pt x="842" y="500"/>
                    <a:pt x="843" y="500"/>
                    <a:pt x="843" y="499"/>
                  </a:cubicBezTo>
                  <a:cubicBezTo>
                    <a:pt x="844" y="498"/>
                    <a:pt x="845" y="499"/>
                    <a:pt x="846" y="499"/>
                  </a:cubicBezTo>
                  <a:cubicBezTo>
                    <a:pt x="847" y="500"/>
                    <a:pt x="849" y="499"/>
                    <a:pt x="850" y="499"/>
                  </a:cubicBezTo>
                  <a:cubicBezTo>
                    <a:pt x="849" y="498"/>
                    <a:pt x="848" y="499"/>
                    <a:pt x="847" y="499"/>
                  </a:cubicBezTo>
                  <a:cubicBezTo>
                    <a:pt x="847" y="499"/>
                    <a:pt x="847" y="499"/>
                    <a:pt x="847" y="499"/>
                  </a:cubicBezTo>
                  <a:cubicBezTo>
                    <a:pt x="846" y="496"/>
                    <a:pt x="845" y="495"/>
                    <a:pt x="842" y="495"/>
                  </a:cubicBezTo>
                  <a:cubicBezTo>
                    <a:pt x="841" y="494"/>
                    <a:pt x="840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8" y="494"/>
                    <a:pt x="839" y="493"/>
                    <a:pt x="838" y="493"/>
                  </a:cubicBezTo>
                  <a:cubicBezTo>
                    <a:pt x="837" y="492"/>
                    <a:pt x="836" y="492"/>
                    <a:pt x="834" y="493"/>
                  </a:cubicBezTo>
                  <a:cubicBezTo>
                    <a:pt x="833" y="493"/>
                    <a:pt x="833" y="493"/>
                    <a:pt x="832" y="493"/>
                  </a:cubicBezTo>
                  <a:cubicBezTo>
                    <a:pt x="832" y="493"/>
                    <a:pt x="832" y="493"/>
                    <a:pt x="832" y="493"/>
                  </a:cubicBezTo>
                  <a:cubicBezTo>
                    <a:pt x="830" y="492"/>
                    <a:pt x="829" y="490"/>
                    <a:pt x="827" y="489"/>
                  </a:cubicBezTo>
                  <a:cubicBezTo>
                    <a:pt x="826" y="489"/>
                    <a:pt x="825" y="488"/>
                    <a:pt x="825" y="487"/>
                  </a:cubicBezTo>
                  <a:cubicBezTo>
                    <a:pt x="825" y="483"/>
                    <a:pt x="822" y="482"/>
                    <a:pt x="819" y="481"/>
                  </a:cubicBezTo>
                  <a:cubicBezTo>
                    <a:pt x="817" y="480"/>
                    <a:pt x="815" y="479"/>
                    <a:pt x="813" y="479"/>
                  </a:cubicBezTo>
                  <a:cubicBezTo>
                    <a:pt x="811" y="478"/>
                    <a:pt x="810" y="476"/>
                    <a:pt x="807" y="477"/>
                  </a:cubicBezTo>
                  <a:cubicBezTo>
                    <a:pt x="807" y="477"/>
                    <a:pt x="807" y="477"/>
                    <a:pt x="807" y="477"/>
                  </a:cubicBezTo>
                  <a:cubicBezTo>
                    <a:pt x="807" y="477"/>
                    <a:pt x="807" y="476"/>
                    <a:pt x="806" y="476"/>
                  </a:cubicBezTo>
                  <a:cubicBezTo>
                    <a:pt x="807" y="474"/>
                    <a:pt x="809" y="473"/>
                    <a:pt x="810" y="472"/>
                  </a:cubicBezTo>
                  <a:cubicBezTo>
                    <a:pt x="812" y="472"/>
                    <a:pt x="815" y="471"/>
                    <a:pt x="815" y="474"/>
                  </a:cubicBezTo>
                  <a:cubicBezTo>
                    <a:pt x="816" y="476"/>
                    <a:pt x="817" y="476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21" y="478"/>
                    <a:pt x="822" y="477"/>
                    <a:pt x="824" y="477"/>
                  </a:cubicBezTo>
                  <a:cubicBezTo>
                    <a:pt x="826" y="478"/>
                    <a:pt x="827" y="477"/>
                    <a:pt x="829" y="477"/>
                  </a:cubicBezTo>
                  <a:cubicBezTo>
                    <a:pt x="831" y="478"/>
                    <a:pt x="833" y="477"/>
                    <a:pt x="835" y="479"/>
                  </a:cubicBezTo>
                  <a:cubicBezTo>
                    <a:pt x="835" y="479"/>
                    <a:pt x="835" y="479"/>
                    <a:pt x="835" y="479"/>
                  </a:cubicBezTo>
                  <a:cubicBezTo>
                    <a:pt x="836" y="480"/>
                    <a:pt x="837" y="480"/>
                    <a:pt x="838" y="481"/>
                  </a:cubicBezTo>
                  <a:cubicBezTo>
                    <a:pt x="839" y="481"/>
                    <a:pt x="841" y="480"/>
                    <a:pt x="842" y="479"/>
                  </a:cubicBezTo>
                  <a:cubicBezTo>
                    <a:pt x="843" y="479"/>
                    <a:pt x="845" y="480"/>
                    <a:pt x="846" y="479"/>
                  </a:cubicBezTo>
                  <a:cubicBezTo>
                    <a:pt x="847" y="479"/>
                    <a:pt x="848" y="480"/>
                    <a:pt x="849" y="481"/>
                  </a:cubicBezTo>
                  <a:cubicBezTo>
                    <a:pt x="850" y="480"/>
                    <a:pt x="851" y="481"/>
                    <a:pt x="853" y="480"/>
                  </a:cubicBezTo>
                  <a:cubicBezTo>
                    <a:pt x="850" y="478"/>
                    <a:pt x="847" y="477"/>
                    <a:pt x="843" y="477"/>
                  </a:cubicBezTo>
                  <a:cubicBezTo>
                    <a:pt x="843" y="475"/>
                    <a:pt x="840" y="477"/>
                    <a:pt x="840" y="475"/>
                  </a:cubicBezTo>
                  <a:cubicBezTo>
                    <a:pt x="840" y="475"/>
                    <a:pt x="839" y="475"/>
                    <a:pt x="839" y="475"/>
                  </a:cubicBezTo>
                  <a:cubicBezTo>
                    <a:pt x="839" y="475"/>
                    <a:pt x="839" y="475"/>
                    <a:pt x="839" y="475"/>
                  </a:cubicBezTo>
                  <a:cubicBezTo>
                    <a:pt x="839" y="474"/>
                    <a:pt x="839" y="474"/>
                    <a:pt x="839" y="473"/>
                  </a:cubicBezTo>
                  <a:cubicBezTo>
                    <a:pt x="840" y="471"/>
                    <a:pt x="842" y="469"/>
                    <a:pt x="844" y="468"/>
                  </a:cubicBezTo>
                  <a:cubicBezTo>
                    <a:pt x="844" y="467"/>
                    <a:pt x="845" y="467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7" y="466"/>
                    <a:pt x="849" y="465"/>
                    <a:pt x="850" y="466"/>
                  </a:cubicBezTo>
                  <a:cubicBezTo>
                    <a:pt x="851" y="467"/>
                    <a:pt x="852" y="467"/>
                    <a:pt x="853" y="467"/>
                  </a:cubicBezTo>
                  <a:cubicBezTo>
                    <a:pt x="854" y="466"/>
                    <a:pt x="855" y="465"/>
                    <a:pt x="856" y="465"/>
                  </a:cubicBezTo>
                  <a:cubicBezTo>
                    <a:pt x="856" y="465"/>
                    <a:pt x="856" y="465"/>
                    <a:pt x="856" y="465"/>
                  </a:cubicBezTo>
                  <a:cubicBezTo>
                    <a:pt x="857" y="464"/>
                    <a:pt x="858" y="465"/>
                    <a:pt x="858" y="467"/>
                  </a:cubicBezTo>
                  <a:cubicBezTo>
                    <a:pt x="858" y="469"/>
                    <a:pt x="859" y="470"/>
                    <a:pt x="862" y="470"/>
                  </a:cubicBezTo>
                  <a:cubicBezTo>
                    <a:pt x="862" y="470"/>
                    <a:pt x="863" y="471"/>
                    <a:pt x="863" y="471"/>
                  </a:cubicBezTo>
                  <a:cubicBezTo>
                    <a:pt x="865" y="473"/>
                    <a:pt x="867" y="474"/>
                    <a:pt x="870" y="473"/>
                  </a:cubicBezTo>
                  <a:cubicBezTo>
                    <a:pt x="871" y="473"/>
                    <a:pt x="872" y="472"/>
                    <a:pt x="872" y="471"/>
                  </a:cubicBezTo>
                  <a:cubicBezTo>
                    <a:pt x="872" y="470"/>
                    <a:pt x="872" y="469"/>
                    <a:pt x="871" y="468"/>
                  </a:cubicBezTo>
                  <a:cubicBezTo>
                    <a:pt x="871" y="468"/>
                    <a:pt x="871" y="468"/>
                    <a:pt x="871" y="468"/>
                  </a:cubicBezTo>
                  <a:cubicBezTo>
                    <a:pt x="870" y="466"/>
                    <a:pt x="870" y="465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7" y="465"/>
                    <a:pt x="867" y="465"/>
                  </a:cubicBezTo>
                  <a:cubicBezTo>
                    <a:pt x="867" y="465"/>
                    <a:pt x="867" y="465"/>
                    <a:pt x="867" y="465"/>
                  </a:cubicBezTo>
                  <a:cubicBezTo>
                    <a:pt x="867" y="465"/>
                    <a:pt x="866" y="465"/>
                    <a:pt x="866" y="465"/>
                  </a:cubicBezTo>
                  <a:cubicBezTo>
                    <a:pt x="866" y="465"/>
                    <a:pt x="866" y="465"/>
                    <a:pt x="866" y="465"/>
                  </a:cubicBezTo>
                  <a:cubicBezTo>
                    <a:pt x="867" y="465"/>
                    <a:pt x="867" y="464"/>
                    <a:pt x="867" y="464"/>
                  </a:cubicBezTo>
                  <a:cubicBezTo>
                    <a:pt x="868" y="464"/>
                    <a:pt x="869" y="464"/>
                    <a:pt x="870" y="464"/>
                  </a:cubicBezTo>
                  <a:cubicBezTo>
                    <a:pt x="870" y="464"/>
                    <a:pt x="871" y="464"/>
                    <a:pt x="871" y="464"/>
                  </a:cubicBezTo>
                  <a:cubicBezTo>
                    <a:pt x="872" y="463"/>
                    <a:pt x="873" y="463"/>
                    <a:pt x="874" y="462"/>
                  </a:cubicBezTo>
                  <a:cubicBezTo>
                    <a:pt x="874" y="463"/>
                    <a:pt x="874" y="463"/>
                    <a:pt x="875" y="462"/>
                  </a:cubicBezTo>
                  <a:cubicBezTo>
                    <a:pt x="877" y="462"/>
                    <a:pt x="878" y="460"/>
                    <a:pt x="880" y="461"/>
                  </a:cubicBezTo>
                  <a:cubicBezTo>
                    <a:pt x="880" y="463"/>
                    <a:pt x="879" y="463"/>
                    <a:pt x="879" y="464"/>
                  </a:cubicBezTo>
                  <a:cubicBezTo>
                    <a:pt x="880" y="464"/>
                    <a:pt x="881" y="464"/>
                    <a:pt x="881" y="463"/>
                  </a:cubicBezTo>
                  <a:cubicBezTo>
                    <a:pt x="883" y="462"/>
                    <a:pt x="886" y="462"/>
                    <a:pt x="888" y="462"/>
                  </a:cubicBezTo>
                  <a:cubicBezTo>
                    <a:pt x="889" y="461"/>
                    <a:pt x="889" y="462"/>
                    <a:pt x="890" y="462"/>
                  </a:cubicBezTo>
                  <a:cubicBezTo>
                    <a:pt x="893" y="463"/>
                    <a:pt x="896" y="461"/>
                    <a:pt x="900" y="462"/>
                  </a:cubicBezTo>
                  <a:cubicBezTo>
                    <a:pt x="900" y="463"/>
                    <a:pt x="901" y="463"/>
                    <a:pt x="901" y="463"/>
                  </a:cubicBezTo>
                  <a:cubicBezTo>
                    <a:pt x="902" y="463"/>
                    <a:pt x="904" y="463"/>
                    <a:pt x="905" y="462"/>
                  </a:cubicBezTo>
                  <a:cubicBezTo>
                    <a:pt x="905" y="462"/>
                    <a:pt x="905" y="462"/>
                    <a:pt x="905" y="461"/>
                  </a:cubicBezTo>
                  <a:cubicBezTo>
                    <a:pt x="905" y="461"/>
                    <a:pt x="906" y="461"/>
                    <a:pt x="906" y="461"/>
                  </a:cubicBezTo>
                  <a:cubicBezTo>
                    <a:pt x="906" y="461"/>
                    <a:pt x="906" y="461"/>
                    <a:pt x="906" y="461"/>
                  </a:cubicBezTo>
                  <a:cubicBezTo>
                    <a:pt x="909" y="461"/>
                    <a:pt x="912" y="463"/>
                    <a:pt x="915" y="462"/>
                  </a:cubicBezTo>
                  <a:cubicBezTo>
                    <a:pt x="916" y="462"/>
                    <a:pt x="917" y="462"/>
                    <a:pt x="918" y="462"/>
                  </a:cubicBezTo>
                  <a:cubicBezTo>
                    <a:pt x="920" y="462"/>
                    <a:pt x="923" y="461"/>
                    <a:pt x="925" y="463"/>
                  </a:cubicBezTo>
                  <a:cubicBezTo>
                    <a:pt x="925" y="463"/>
                    <a:pt x="925" y="463"/>
                    <a:pt x="925" y="463"/>
                  </a:cubicBezTo>
                  <a:cubicBezTo>
                    <a:pt x="925" y="463"/>
                    <a:pt x="925" y="463"/>
                    <a:pt x="926" y="463"/>
                  </a:cubicBezTo>
                  <a:cubicBezTo>
                    <a:pt x="928" y="464"/>
                    <a:pt x="930" y="465"/>
                    <a:pt x="933" y="465"/>
                  </a:cubicBezTo>
                  <a:cubicBezTo>
                    <a:pt x="935" y="465"/>
                    <a:pt x="937" y="464"/>
                    <a:pt x="939" y="465"/>
                  </a:cubicBezTo>
                  <a:cubicBezTo>
                    <a:pt x="941" y="465"/>
                    <a:pt x="943" y="465"/>
                    <a:pt x="944" y="466"/>
                  </a:cubicBezTo>
                  <a:cubicBezTo>
                    <a:pt x="947" y="466"/>
                    <a:pt x="949" y="465"/>
                    <a:pt x="951" y="466"/>
                  </a:cubicBezTo>
                  <a:cubicBezTo>
                    <a:pt x="951" y="466"/>
                    <a:pt x="952" y="466"/>
                    <a:pt x="952" y="467"/>
                  </a:cubicBezTo>
                  <a:cubicBezTo>
                    <a:pt x="953" y="467"/>
                    <a:pt x="953" y="467"/>
                    <a:pt x="953" y="467"/>
                  </a:cubicBezTo>
                  <a:cubicBezTo>
                    <a:pt x="954" y="467"/>
                    <a:pt x="954" y="467"/>
                    <a:pt x="954" y="467"/>
                  </a:cubicBezTo>
                  <a:cubicBezTo>
                    <a:pt x="955" y="467"/>
                    <a:pt x="956" y="467"/>
                    <a:pt x="957" y="467"/>
                  </a:cubicBezTo>
                  <a:cubicBezTo>
                    <a:pt x="958" y="467"/>
                    <a:pt x="959" y="467"/>
                    <a:pt x="959" y="467"/>
                  </a:cubicBezTo>
                  <a:cubicBezTo>
                    <a:pt x="960" y="466"/>
                    <a:pt x="960" y="466"/>
                    <a:pt x="960" y="466"/>
                  </a:cubicBezTo>
                  <a:cubicBezTo>
                    <a:pt x="962" y="467"/>
                    <a:pt x="965" y="467"/>
                    <a:pt x="967" y="466"/>
                  </a:cubicBezTo>
                  <a:cubicBezTo>
                    <a:pt x="968" y="466"/>
                    <a:pt x="968" y="466"/>
                    <a:pt x="969" y="466"/>
                  </a:cubicBezTo>
                  <a:cubicBezTo>
                    <a:pt x="969" y="466"/>
                    <a:pt x="970" y="466"/>
                    <a:pt x="970" y="466"/>
                  </a:cubicBezTo>
                  <a:cubicBezTo>
                    <a:pt x="971" y="466"/>
                    <a:pt x="972" y="466"/>
                    <a:pt x="973" y="466"/>
                  </a:cubicBezTo>
                  <a:cubicBezTo>
                    <a:pt x="975" y="465"/>
                    <a:pt x="977" y="466"/>
                    <a:pt x="979" y="466"/>
                  </a:cubicBezTo>
                  <a:cubicBezTo>
                    <a:pt x="981" y="466"/>
                    <a:pt x="982" y="467"/>
                    <a:pt x="983" y="468"/>
                  </a:cubicBezTo>
                  <a:cubicBezTo>
                    <a:pt x="983" y="470"/>
                    <a:pt x="984" y="470"/>
                    <a:pt x="985" y="470"/>
                  </a:cubicBezTo>
                  <a:cubicBezTo>
                    <a:pt x="986" y="470"/>
                    <a:pt x="986" y="469"/>
                    <a:pt x="987" y="468"/>
                  </a:cubicBezTo>
                  <a:cubicBezTo>
                    <a:pt x="987" y="467"/>
                    <a:pt x="987" y="466"/>
                    <a:pt x="987" y="466"/>
                  </a:cubicBezTo>
                  <a:cubicBezTo>
                    <a:pt x="986" y="465"/>
                    <a:pt x="987" y="464"/>
                    <a:pt x="988" y="464"/>
                  </a:cubicBezTo>
                  <a:cubicBezTo>
                    <a:pt x="988" y="464"/>
                    <a:pt x="988" y="464"/>
                    <a:pt x="989" y="464"/>
                  </a:cubicBezTo>
                  <a:cubicBezTo>
                    <a:pt x="990" y="464"/>
                    <a:pt x="991" y="465"/>
                    <a:pt x="992" y="465"/>
                  </a:cubicBezTo>
                  <a:cubicBezTo>
                    <a:pt x="994" y="465"/>
                    <a:pt x="995" y="465"/>
                    <a:pt x="997" y="465"/>
                  </a:cubicBezTo>
                  <a:cubicBezTo>
                    <a:pt x="997" y="466"/>
                    <a:pt x="998" y="466"/>
                    <a:pt x="998" y="466"/>
                  </a:cubicBezTo>
                  <a:cubicBezTo>
                    <a:pt x="1000" y="467"/>
                    <a:pt x="1002" y="466"/>
                    <a:pt x="1003" y="465"/>
                  </a:cubicBezTo>
                  <a:cubicBezTo>
                    <a:pt x="1005" y="465"/>
                    <a:pt x="1006" y="464"/>
                    <a:pt x="1007" y="464"/>
                  </a:cubicBezTo>
                  <a:cubicBezTo>
                    <a:pt x="1008" y="464"/>
                    <a:pt x="1010" y="463"/>
                    <a:pt x="1011" y="464"/>
                  </a:cubicBezTo>
                  <a:cubicBezTo>
                    <a:pt x="1011" y="464"/>
                    <a:pt x="1011" y="464"/>
                    <a:pt x="1011" y="464"/>
                  </a:cubicBezTo>
                  <a:cubicBezTo>
                    <a:pt x="1013" y="466"/>
                    <a:pt x="1016" y="465"/>
                    <a:pt x="1018" y="465"/>
                  </a:cubicBezTo>
                  <a:cubicBezTo>
                    <a:pt x="1019" y="465"/>
                    <a:pt x="1019" y="465"/>
                    <a:pt x="1019" y="465"/>
                  </a:cubicBezTo>
                  <a:cubicBezTo>
                    <a:pt x="1023" y="464"/>
                    <a:pt x="1026" y="464"/>
                    <a:pt x="1030" y="465"/>
                  </a:cubicBezTo>
                  <a:cubicBezTo>
                    <a:pt x="1030" y="465"/>
                    <a:pt x="1030" y="465"/>
                    <a:pt x="1030" y="465"/>
                  </a:cubicBezTo>
                  <a:cubicBezTo>
                    <a:pt x="1031" y="465"/>
                    <a:pt x="1033" y="465"/>
                    <a:pt x="1034" y="465"/>
                  </a:cubicBezTo>
                  <a:cubicBezTo>
                    <a:pt x="1035" y="466"/>
                    <a:pt x="1035" y="466"/>
                    <a:pt x="1036" y="466"/>
                  </a:cubicBezTo>
                  <a:cubicBezTo>
                    <a:pt x="1037" y="466"/>
                    <a:pt x="1037" y="466"/>
                    <a:pt x="1038" y="466"/>
                  </a:cubicBezTo>
                  <a:cubicBezTo>
                    <a:pt x="1038" y="466"/>
                    <a:pt x="1038" y="466"/>
                    <a:pt x="1039" y="466"/>
                  </a:cubicBezTo>
                  <a:cubicBezTo>
                    <a:pt x="1040" y="466"/>
                    <a:pt x="1042" y="466"/>
                    <a:pt x="1043" y="466"/>
                  </a:cubicBezTo>
                  <a:cubicBezTo>
                    <a:pt x="1045" y="466"/>
                    <a:pt x="1046" y="466"/>
                    <a:pt x="1047" y="466"/>
                  </a:cubicBezTo>
                  <a:cubicBezTo>
                    <a:pt x="1049" y="467"/>
                    <a:pt x="1050" y="466"/>
                    <a:pt x="1052" y="466"/>
                  </a:cubicBezTo>
                  <a:cubicBezTo>
                    <a:pt x="1052" y="466"/>
                    <a:pt x="1053" y="466"/>
                    <a:pt x="1053" y="466"/>
                  </a:cubicBezTo>
                  <a:cubicBezTo>
                    <a:pt x="1054" y="466"/>
                    <a:pt x="1056" y="466"/>
                    <a:pt x="1057" y="467"/>
                  </a:cubicBezTo>
                  <a:cubicBezTo>
                    <a:pt x="1058" y="467"/>
                    <a:pt x="1058" y="467"/>
                    <a:pt x="1058" y="467"/>
                  </a:cubicBezTo>
                  <a:cubicBezTo>
                    <a:pt x="1059" y="467"/>
                    <a:pt x="1059" y="467"/>
                    <a:pt x="1060" y="467"/>
                  </a:cubicBezTo>
                  <a:cubicBezTo>
                    <a:pt x="1061" y="467"/>
                    <a:pt x="1062" y="467"/>
                    <a:pt x="1063" y="467"/>
                  </a:cubicBezTo>
                  <a:cubicBezTo>
                    <a:pt x="1064" y="466"/>
                    <a:pt x="1065" y="467"/>
                    <a:pt x="1066" y="467"/>
                  </a:cubicBezTo>
                  <a:cubicBezTo>
                    <a:pt x="1069" y="467"/>
                    <a:pt x="1072" y="467"/>
                    <a:pt x="1075" y="467"/>
                  </a:cubicBezTo>
                  <a:cubicBezTo>
                    <a:pt x="1077" y="468"/>
                    <a:pt x="1080" y="468"/>
                    <a:pt x="1082" y="467"/>
                  </a:cubicBezTo>
                  <a:cubicBezTo>
                    <a:pt x="1085" y="468"/>
                    <a:pt x="1088" y="469"/>
                    <a:pt x="1091" y="468"/>
                  </a:cubicBezTo>
                  <a:cubicBezTo>
                    <a:pt x="1095" y="468"/>
                    <a:pt x="1098" y="468"/>
                    <a:pt x="1102" y="468"/>
                  </a:cubicBezTo>
                  <a:cubicBezTo>
                    <a:pt x="1109" y="468"/>
                    <a:pt x="1117" y="470"/>
                    <a:pt x="1124" y="470"/>
                  </a:cubicBezTo>
                  <a:cubicBezTo>
                    <a:pt x="1130" y="470"/>
                    <a:pt x="1137" y="469"/>
                    <a:pt x="1143" y="470"/>
                  </a:cubicBezTo>
                  <a:cubicBezTo>
                    <a:pt x="1143" y="470"/>
                    <a:pt x="1143" y="470"/>
                    <a:pt x="1143" y="470"/>
                  </a:cubicBezTo>
                  <a:cubicBezTo>
                    <a:pt x="1143" y="470"/>
                    <a:pt x="1143" y="471"/>
                    <a:pt x="1143" y="471"/>
                  </a:cubicBezTo>
                  <a:cubicBezTo>
                    <a:pt x="1145" y="472"/>
                    <a:pt x="1145" y="474"/>
                    <a:pt x="1148" y="474"/>
                  </a:cubicBezTo>
                  <a:cubicBezTo>
                    <a:pt x="1148" y="474"/>
                    <a:pt x="1148" y="475"/>
                    <a:pt x="1149" y="475"/>
                  </a:cubicBezTo>
                  <a:cubicBezTo>
                    <a:pt x="1149" y="475"/>
                    <a:pt x="1149" y="475"/>
                    <a:pt x="1149" y="475"/>
                  </a:cubicBezTo>
                  <a:cubicBezTo>
                    <a:pt x="1149" y="476"/>
                    <a:pt x="1150" y="476"/>
                    <a:pt x="1150" y="476"/>
                  </a:cubicBezTo>
                  <a:cubicBezTo>
                    <a:pt x="1151" y="477"/>
                    <a:pt x="1153" y="477"/>
                    <a:pt x="1154" y="476"/>
                  </a:cubicBezTo>
                  <a:cubicBezTo>
                    <a:pt x="1155" y="475"/>
                    <a:pt x="1154" y="474"/>
                    <a:pt x="1155" y="473"/>
                  </a:cubicBezTo>
                  <a:cubicBezTo>
                    <a:pt x="1156" y="472"/>
                    <a:pt x="1157" y="471"/>
                    <a:pt x="1159" y="471"/>
                  </a:cubicBezTo>
                  <a:cubicBezTo>
                    <a:pt x="1161" y="471"/>
                    <a:pt x="1162" y="471"/>
                    <a:pt x="1164" y="472"/>
                  </a:cubicBezTo>
                  <a:cubicBezTo>
                    <a:pt x="1167" y="472"/>
                    <a:pt x="1169" y="473"/>
                    <a:pt x="1171" y="471"/>
                  </a:cubicBezTo>
                  <a:cubicBezTo>
                    <a:pt x="1173" y="470"/>
                    <a:pt x="1175" y="471"/>
                    <a:pt x="1176" y="471"/>
                  </a:cubicBezTo>
                  <a:cubicBezTo>
                    <a:pt x="1179" y="470"/>
                    <a:pt x="1182" y="470"/>
                    <a:pt x="1185" y="470"/>
                  </a:cubicBezTo>
                  <a:cubicBezTo>
                    <a:pt x="1187" y="470"/>
                    <a:pt x="1190" y="471"/>
                    <a:pt x="1192" y="471"/>
                  </a:cubicBezTo>
                  <a:cubicBezTo>
                    <a:pt x="1192" y="471"/>
                    <a:pt x="1193" y="471"/>
                    <a:pt x="1193" y="471"/>
                  </a:cubicBezTo>
                  <a:cubicBezTo>
                    <a:pt x="1195" y="470"/>
                    <a:pt x="1197" y="470"/>
                    <a:pt x="1199" y="470"/>
                  </a:cubicBezTo>
                  <a:cubicBezTo>
                    <a:pt x="1199" y="470"/>
                    <a:pt x="1200" y="470"/>
                    <a:pt x="1200" y="470"/>
                  </a:cubicBezTo>
                  <a:cubicBezTo>
                    <a:pt x="1201" y="469"/>
                    <a:pt x="1202" y="469"/>
                    <a:pt x="1203" y="470"/>
                  </a:cubicBezTo>
                  <a:cubicBezTo>
                    <a:pt x="1204" y="470"/>
                    <a:pt x="1204" y="470"/>
                    <a:pt x="1204" y="470"/>
                  </a:cubicBezTo>
                  <a:cubicBezTo>
                    <a:pt x="1204" y="470"/>
                    <a:pt x="1205" y="470"/>
                    <a:pt x="1205" y="470"/>
                  </a:cubicBezTo>
                  <a:cubicBezTo>
                    <a:pt x="1207" y="470"/>
                    <a:pt x="1209" y="470"/>
                    <a:pt x="1210" y="470"/>
                  </a:cubicBezTo>
                  <a:cubicBezTo>
                    <a:pt x="1212" y="470"/>
                    <a:pt x="1213" y="470"/>
                    <a:pt x="1214" y="469"/>
                  </a:cubicBezTo>
                  <a:cubicBezTo>
                    <a:pt x="1214" y="469"/>
                    <a:pt x="1214" y="469"/>
                    <a:pt x="1214" y="469"/>
                  </a:cubicBezTo>
                  <a:cubicBezTo>
                    <a:pt x="1216" y="469"/>
                    <a:pt x="1218" y="468"/>
                    <a:pt x="1220" y="468"/>
                  </a:cubicBezTo>
                  <a:cubicBezTo>
                    <a:pt x="1225" y="468"/>
                    <a:pt x="1230" y="468"/>
                    <a:pt x="1236" y="466"/>
                  </a:cubicBezTo>
                  <a:cubicBezTo>
                    <a:pt x="1236" y="466"/>
                    <a:pt x="1236" y="466"/>
                    <a:pt x="1237" y="466"/>
                  </a:cubicBezTo>
                  <a:cubicBezTo>
                    <a:pt x="1240" y="467"/>
                    <a:pt x="1243" y="467"/>
                    <a:pt x="1245" y="465"/>
                  </a:cubicBezTo>
                  <a:cubicBezTo>
                    <a:pt x="1246" y="464"/>
                    <a:pt x="1247" y="464"/>
                    <a:pt x="1248" y="465"/>
                  </a:cubicBezTo>
                  <a:cubicBezTo>
                    <a:pt x="1251" y="465"/>
                    <a:pt x="1255" y="464"/>
                    <a:pt x="1258" y="463"/>
                  </a:cubicBezTo>
                  <a:cubicBezTo>
                    <a:pt x="1258" y="463"/>
                    <a:pt x="1258" y="463"/>
                    <a:pt x="1258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64" y="464"/>
                    <a:pt x="1270" y="464"/>
                    <a:pt x="1275" y="462"/>
                  </a:cubicBezTo>
                  <a:cubicBezTo>
                    <a:pt x="1275" y="462"/>
                    <a:pt x="1275" y="462"/>
                    <a:pt x="1275" y="462"/>
                  </a:cubicBezTo>
                  <a:cubicBezTo>
                    <a:pt x="1282" y="462"/>
                    <a:pt x="1289" y="461"/>
                    <a:pt x="1297" y="460"/>
                  </a:cubicBezTo>
                  <a:cubicBezTo>
                    <a:pt x="1301" y="460"/>
                    <a:pt x="1304" y="460"/>
                    <a:pt x="1308" y="460"/>
                  </a:cubicBezTo>
                  <a:cubicBezTo>
                    <a:pt x="1308" y="460"/>
                    <a:pt x="1308" y="460"/>
                    <a:pt x="1308" y="460"/>
                  </a:cubicBezTo>
                  <a:cubicBezTo>
                    <a:pt x="1309" y="460"/>
                    <a:pt x="1309" y="460"/>
                    <a:pt x="1309" y="460"/>
                  </a:cubicBezTo>
                  <a:cubicBezTo>
                    <a:pt x="1310" y="460"/>
                    <a:pt x="1311" y="459"/>
                    <a:pt x="1312" y="459"/>
                  </a:cubicBezTo>
                  <a:cubicBezTo>
                    <a:pt x="1313" y="459"/>
                    <a:pt x="1316" y="458"/>
                    <a:pt x="1314" y="456"/>
                  </a:cubicBezTo>
                  <a:cubicBezTo>
                    <a:pt x="1313" y="454"/>
                    <a:pt x="1311" y="452"/>
                    <a:pt x="1309" y="451"/>
                  </a:cubicBezTo>
                  <a:cubicBezTo>
                    <a:pt x="1308" y="450"/>
                    <a:pt x="1309" y="448"/>
                    <a:pt x="1308" y="447"/>
                  </a:cubicBezTo>
                  <a:cubicBezTo>
                    <a:pt x="1308" y="447"/>
                    <a:pt x="1308" y="447"/>
                    <a:pt x="1308" y="447"/>
                  </a:cubicBezTo>
                  <a:cubicBezTo>
                    <a:pt x="1306" y="445"/>
                    <a:pt x="1305" y="442"/>
                    <a:pt x="1304" y="440"/>
                  </a:cubicBezTo>
                  <a:cubicBezTo>
                    <a:pt x="1304" y="440"/>
                    <a:pt x="1303" y="440"/>
                    <a:pt x="1303" y="440"/>
                  </a:cubicBezTo>
                  <a:cubicBezTo>
                    <a:pt x="1303" y="439"/>
                    <a:pt x="1302" y="439"/>
                    <a:pt x="1302" y="438"/>
                  </a:cubicBezTo>
                  <a:cubicBezTo>
                    <a:pt x="1302" y="437"/>
                    <a:pt x="1303" y="437"/>
                    <a:pt x="1303" y="437"/>
                  </a:cubicBezTo>
                  <a:cubicBezTo>
                    <a:pt x="1304" y="436"/>
                    <a:pt x="1304" y="435"/>
                    <a:pt x="1303" y="433"/>
                  </a:cubicBezTo>
                  <a:cubicBezTo>
                    <a:pt x="1302" y="431"/>
                    <a:pt x="1302" y="431"/>
                    <a:pt x="1305" y="430"/>
                  </a:cubicBezTo>
                  <a:cubicBezTo>
                    <a:pt x="1306" y="430"/>
                    <a:pt x="1307" y="430"/>
                    <a:pt x="1307" y="430"/>
                  </a:cubicBezTo>
                  <a:cubicBezTo>
                    <a:pt x="1308" y="430"/>
                    <a:pt x="1309" y="430"/>
                    <a:pt x="1310" y="430"/>
                  </a:cubicBezTo>
                  <a:cubicBezTo>
                    <a:pt x="1310" y="430"/>
                    <a:pt x="1310" y="430"/>
                    <a:pt x="1310" y="430"/>
                  </a:cubicBezTo>
                  <a:cubicBezTo>
                    <a:pt x="1311" y="429"/>
                    <a:pt x="1312" y="429"/>
                    <a:pt x="1314" y="429"/>
                  </a:cubicBezTo>
                  <a:cubicBezTo>
                    <a:pt x="1316" y="429"/>
                    <a:pt x="1318" y="430"/>
                    <a:pt x="1320" y="429"/>
                  </a:cubicBezTo>
                  <a:cubicBezTo>
                    <a:pt x="1323" y="429"/>
                    <a:pt x="1326" y="429"/>
                    <a:pt x="1329" y="428"/>
                  </a:cubicBezTo>
                  <a:cubicBezTo>
                    <a:pt x="1329" y="428"/>
                    <a:pt x="1329" y="428"/>
                    <a:pt x="1330" y="428"/>
                  </a:cubicBezTo>
                  <a:cubicBezTo>
                    <a:pt x="1331" y="428"/>
                    <a:pt x="1332" y="427"/>
                    <a:pt x="1333" y="427"/>
                  </a:cubicBezTo>
                  <a:cubicBezTo>
                    <a:pt x="1336" y="425"/>
                    <a:pt x="1338" y="425"/>
                    <a:pt x="1341" y="425"/>
                  </a:cubicBezTo>
                  <a:cubicBezTo>
                    <a:pt x="1347" y="429"/>
                    <a:pt x="1352" y="426"/>
                    <a:pt x="1358" y="426"/>
                  </a:cubicBezTo>
                  <a:cubicBezTo>
                    <a:pt x="1360" y="426"/>
                    <a:pt x="1361" y="425"/>
                    <a:pt x="1359" y="424"/>
                  </a:cubicBezTo>
                  <a:cubicBezTo>
                    <a:pt x="1359" y="423"/>
                    <a:pt x="1358" y="423"/>
                    <a:pt x="1358" y="422"/>
                  </a:cubicBezTo>
                  <a:cubicBezTo>
                    <a:pt x="1356" y="422"/>
                    <a:pt x="1355" y="421"/>
                    <a:pt x="1354" y="419"/>
                  </a:cubicBezTo>
                  <a:cubicBezTo>
                    <a:pt x="1353" y="418"/>
                    <a:pt x="1355" y="418"/>
                    <a:pt x="1355" y="417"/>
                  </a:cubicBezTo>
                  <a:cubicBezTo>
                    <a:pt x="1355" y="417"/>
                    <a:pt x="1355" y="417"/>
                    <a:pt x="1355" y="417"/>
                  </a:cubicBezTo>
                  <a:cubicBezTo>
                    <a:pt x="1357" y="418"/>
                    <a:pt x="1359" y="417"/>
                    <a:pt x="1362" y="417"/>
                  </a:cubicBezTo>
                  <a:cubicBezTo>
                    <a:pt x="1363" y="417"/>
                    <a:pt x="1364" y="418"/>
                    <a:pt x="1365" y="419"/>
                  </a:cubicBezTo>
                  <a:cubicBezTo>
                    <a:pt x="1370" y="420"/>
                    <a:pt x="1374" y="418"/>
                    <a:pt x="1379" y="417"/>
                  </a:cubicBezTo>
                  <a:cubicBezTo>
                    <a:pt x="1379" y="417"/>
                    <a:pt x="1381" y="416"/>
                    <a:pt x="1382" y="416"/>
                  </a:cubicBezTo>
                  <a:cubicBezTo>
                    <a:pt x="1383" y="416"/>
                    <a:pt x="1385" y="416"/>
                    <a:pt x="1386" y="416"/>
                  </a:cubicBezTo>
                  <a:cubicBezTo>
                    <a:pt x="1387" y="416"/>
                    <a:pt x="1388" y="415"/>
                    <a:pt x="1388" y="414"/>
                  </a:cubicBezTo>
                  <a:cubicBezTo>
                    <a:pt x="1388" y="412"/>
                    <a:pt x="1386" y="411"/>
                    <a:pt x="1384" y="412"/>
                  </a:cubicBezTo>
                  <a:cubicBezTo>
                    <a:pt x="1383" y="413"/>
                    <a:pt x="1381" y="413"/>
                    <a:pt x="1380" y="413"/>
                  </a:cubicBezTo>
                  <a:cubicBezTo>
                    <a:pt x="1379" y="413"/>
                    <a:pt x="1378" y="413"/>
                    <a:pt x="1378" y="412"/>
                  </a:cubicBezTo>
                  <a:cubicBezTo>
                    <a:pt x="1378" y="412"/>
                    <a:pt x="1379" y="411"/>
                    <a:pt x="1379" y="411"/>
                  </a:cubicBezTo>
                  <a:cubicBezTo>
                    <a:pt x="1380" y="411"/>
                    <a:pt x="1381" y="411"/>
                    <a:pt x="1381" y="409"/>
                  </a:cubicBezTo>
                  <a:cubicBezTo>
                    <a:pt x="1381" y="408"/>
                    <a:pt x="1379" y="408"/>
                    <a:pt x="1379" y="406"/>
                  </a:cubicBezTo>
                  <a:cubicBezTo>
                    <a:pt x="1379" y="405"/>
                    <a:pt x="1378" y="404"/>
                    <a:pt x="1377" y="403"/>
                  </a:cubicBezTo>
                  <a:cubicBezTo>
                    <a:pt x="1375" y="402"/>
                    <a:pt x="1375" y="402"/>
                    <a:pt x="1377" y="400"/>
                  </a:cubicBezTo>
                  <a:cubicBezTo>
                    <a:pt x="1377" y="401"/>
                    <a:pt x="1378" y="403"/>
                    <a:pt x="1380" y="402"/>
                  </a:cubicBezTo>
                  <a:cubicBezTo>
                    <a:pt x="1381" y="401"/>
                    <a:pt x="1381" y="400"/>
                    <a:pt x="1380" y="399"/>
                  </a:cubicBezTo>
                  <a:cubicBezTo>
                    <a:pt x="1378" y="397"/>
                    <a:pt x="1380" y="396"/>
                    <a:pt x="1381" y="394"/>
                  </a:cubicBezTo>
                  <a:cubicBezTo>
                    <a:pt x="1381" y="394"/>
                    <a:pt x="1381" y="394"/>
                    <a:pt x="1381" y="394"/>
                  </a:cubicBezTo>
                  <a:cubicBezTo>
                    <a:pt x="1383" y="393"/>
                    <a:pt x="1383" y="392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5" y="390"/>
                    <a:pt x="1386" y="390"/>
                    <a:pt x="1388" y="389"/>
                  </a:cubicBezTo>
                  <a:cubicBezTo>
                    <a:pt x="1389" y="388"/>
                    <a:pt x="1390" y="387"/>
                    <a:pt x="1392" y="389"/>
                  </a:cubicBezTo>
                  <a:cubicBezTo>
                    <a:pt x="1393" y="389"/>
                    <a:pt x="1394" y="389"/>
                    <a:pt x="1396" y="389"/>
                  </a:cubicBezTo>
                  <a:cubicBezTo>
                    <a:pt x="1396" y="389"/>
                    <a:pt x="1396" y="389"/>
                    <a:pt x="1396" y="389"/>
                  </a:cubicBezTo>
                  <a:cubicBezTo>
                    <a:pt x="1397" y="388"/>
                    <a:pt x="1397" y="387"/>
                    <a:pt x="1395" y="387"/>
                  </a:cubicBezTo>
                  <a:cubicBezTo>
                    <a:pt x="1394" y="387"/>
                    <a:pt x="1393" y="386"/>
                    <a:pt x="1392" y="385"/>
                  </a:cubicBezTo>
                  <a:cubicBezTo>
                    <a:pt x="1392" y="385"/>
                    <a:pt x="1392" y="385"/>
                    <a:pt x="1392" y="385"/>
                  </a:cubicBezTo>
                  <a:cubicBezTo>
                    <a:pt x="1391" y="384"/>
                    <a:pt x="1391" y="383"/>
                    <a:pt x="1390" y="384"/>
                  </a:cubicBezTo>
                  <a:cubicBezTo>
                    <a:pt x="1388" y="385"/>
                    <a:pt x="1388" y="383"/>
                    <a:pt x="1387" y="382"/>
                  </a:cubicBezTo>
                  <a:cubicBezTo>
                    <a:pt x="1387" y="381"/>
                    <a:pt x="1386" y="381"/>
                    <a:pt x="1386" y="380"/>
                  </a:cubicBezTo>
                  <a:cubicBezTo>
                    <a:pt x="1387" y="380"/>
                    <a:pt x="1387" y="380"/>
                    <a:pt x="1388" y="380"/>
                  </a:cubicBezTo>
                  <a:cubicBezTo>
                    <a:pt x="1388" y="380"/>
                    <a:pt x="1389" y="380"/>
                    <a:pt x="1389" y="380"/>
                  </a:cubicBezTo>
                  <a:cubicBezTo>
                    <a:pt x="1391" y="380"/>
                    <a:pt x="1392" y="379"/>
                    <a:pt x="1390" y="377"/>
                  </a:cubicBezTo>
                  <a:cubicBezTo>
                    <a:pt x="1390" y="376"/>
                    <a:pt x="1390" y="375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2" y="374"/>
                    <a:pt x="1393" y="373"/>
                    <a:pt x="1394" y="371"/>
                  </a:cubicBezTo>
                  <a:cubicBezTo>
                    <a:pt x="1394" y="371"/>
                    <a:pt x="1394" y="371"/>
                    <a:pt x="1395" y="371"/>
                  </a:cubicBezTo>
                  <a:cubicBezTo>
                    <a:pt x="1395" y="370"/>
                    <a:pt x="1396" y="370"/>
                    <a:pt x="1396" y="369"/>
                  </a:cubicBezTo>
                  <a:cubicBezTo>
                    <a:pt x="1399" y="368"/>
                    <a:pt x="1398" y="365"/>
                    <a:pt x="1399" y="362"/>
                  </a:cubicBezTo>
                  <a:cubicBezTo>
                    <a:pt x="1399" y="362"/>
                    <a:pt x="1400" y="361"/>
                    <a:pt x="1399" y="361"/>
                  </a:cubicBezTo>
                  <a:cubicBezTo>
                    <a:pt x="1397" y="358"/>
                    <a:pt x="1399" y="359"/>
                    <a:pt x="1401" y="359"/>
                  </a:cubicBezTo>
                  <a:cubicBezTo>
                    <a:pt x="1402" y="359"/>
                    <a:pt x="1403" y="358"/>
                    <a:pt x="1404" y="358"/>
                  </a:cubicBezTo>
                  <a:cubicBezTo>
                    <a:pt x="1405" y="358"/>
                    <a:pt x="1407" y="358"/>
                    <a:pt x="1407" y="357"/>
                  </a:cubicBezTo>
                  <a:cubicBezTo>
                    <a:pt x="1407" y="356"/>
                    <a:pt x="1406" y="355"/>
                    <a:pt x="1405" y="355"/>
                  </a:cubicBezTo>
                  <a:cubicBezTo>
                    <a:pt x="1405" y="355"/>
                    <a:pt x="1405" y="355"/>
                    <a:pt x="1405" y="355"/>
                  </a:cubicBezTo>
                  <a:cubicBezTo>
                    <a:pt x="1403" y="354"/>
                    <a:pt x="1401" y="355"/>
                    <a:pt x="1400" y="353"/>
                  </a:cubicBezTo>
                  <a:cubicBezTo>
                    <a:pt x="1399" y="352"/>
                    <a:pt x="1398" y="349"/>
                    <a:pt x="1396" y="349"/>
                  </a:cubicBezTo>
                  <a:cubicBezTo>
                    <a:pt x="1393" y="349"/>
                    <a:pt x="1391" y="347"/>
                    <a:pt x="1390" y="344"/>
                  </a:cubicBezTo>
                  <a:cubicBezTo>
                    <a:pt x="1390" y="344"/>
                    <a:pt x="1390" y="344"/>
                    <a:pt x="1389" y="344"/>
                  </a:cubicBezTo>
                  <a:cubicBezTo>
                    <a:pt x="1389" y="343"/>
                    <a:pt x="1389" y="343"/>
                    <a:pt x="1388" y="342"/>
                  </a:cubicBezTo>
                  <a:cubicBezTo>
                    <a:pt x="1388" y="342"/>
                    <a:pt x="1388" y="342"/>
                    <a:pt x="1388" y="342"/>
                  </a:cubicBezTo>
                  <a:cubicBezTo>
                    <a:pt x="1389" y="340"/>
                    <a:pt x="1389" y="339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7"/>
                    <a:pt x="1389" y="337"/>
                    <a:pt x="1389" y="337"/>
                  </a:cubicBezTo>
                  <a:cubicBezTo>
                    <a:pt x="1389" y="336"/>
                    <a:pt x="1389" y="336"/>
                    <a:pt x="1388" y="336"/>
                  </a:cubicBezTo>
                  <a:cubicBezTo>
                    <a:pt x="1388" y="335"/>
                    <a:pt x="1388" y="334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91" y="334"/>
                    <a:pt x="1392" y="333"/>
                    <a:pt x="1393" y="332"/>
                  </a:cubicBezTo>
                  <a:cubicBezTo>
                    <a:pt x="1396" y="331"/>
                    <a:pt x="1395" y="329"/>
                    <a:pt x="1396" y="327"/>
                  </a:cubicBezTo>
                  <a:cubicBezTo>
                    <a:pt x="1396" y="327"/>
                    <a:pt x="1396" y="327"/>
                    <a:pt x="1396" y="327"/>
                  </a:cubicBezTo>
                  <a:cubicBezTo>
                    <a:pt x="1396" y="327"/>
                    <a:pt x="1396" y="327"/>
                    <a:pt x="1396" y="326"/>
                  </a:cubicBezTo>
                  <a:cubicBezTo>
                    <a:pt x="1398" y="326"/>
                    <a:pt x="1399" y="325"/>
                    <a:pt x="1400" y="323"/>
                  </a:cubicBezTo>
                  <a:cubicBezTo>
                    <a:pt x="1402" y="322"/>
                    <a:pt x="1400" y="319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2" y="317"/>
                    <a:pt x="1402" y="317"/>
                    <a:pt x="1402" y="317"/>
                  </a:cubicBezTo>
                  <a:cubicBezTo>
                    <a:pt x="1402" y="317"/>
                    <a:pt x="1403" y="317"/>
                    <a:pt x="1403" y="317"/>
                  </a:cubicBezTo>
                  <a:cubicBezTo>
                    <a:pt x="1404" y="316"/>
                    <a:pt x="1405" y="315"/>
                    <a:pt x="1406" y="314"/>
                  </a:cubicBezTo>
                  <a:cubicBezTo>
                    <a:pt x="1408" y="313"/>
                    <a:pt x="1408" y="311"/>
                    <a:pt x="1408" y="308"/>
                  </a:cubicBezTo>
                  <a:cubicBezTo>
                    <a:pt x="1407" y="304"/>
                    <a:pt x="1407" y="304"/>
                    <a:pt x="1412" y="303"/>
                  </a:cubicBezTo>
                  <a:cubicBezTo>
                    <a:pt x="1414" y="303"/>
                    <a:pt x="1417" y="304"/>
                    <a:pt x="1419" y="304"/>
                  </a:cubicBezTo>
                  <a:cubicBezTo>
                    <a:pt x="1421" y="303"/>
                    <a:pt x="1423" y="303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6" y="302"/>
                    <a:pt x="1426" y="302"/>
                    <a:pt x="1427" y="302"/>
                  </a:cubicBezTo>
                  <a:cubicBezTo>
                    <a:pt x="1428" y="301"/>
                    <a:pt x="1430" y="302"/>
                    <a:pt x="1431" y="301"/>
                  </a:cubicBezTo>
                  <a:cubicBezTo>
                    <a:pt x="1433" y="300"/>
                    <a:pt x="1435" y="302"/>
                    <a:pt x="1436" y="302"/>
                  </a:cubicBezTo>
                  <a:cubicBezTo>
                    <a:pt x="1439" y="302"/>
                    <a:pt x="1441" y="302"/>
                    <a:pt x="1443" y="299"/>
                  </a:cubicBezTo>
                  <a:cubicBezTo>
                    <a:pt x="1443" y="299"/>
                    <a:pt x="1443" y="298"/>
                    <a:pt x="1444" y="298"/>
                  </a:cubicBezTo>
                  <a:cubicBezTo>
                    <a:pt x="1447" y="299"/>
                    <a:pt x="1449" y="296"/>
                    <a:pt x="1452" y="296"/>
                  </a:cubicBezTo>
                  <a:cubicBezTo>
                    <a:pt x="1452" y="296"/>
                    <a:pt x="1452" y="296"/>
                    <a:pt x="1452" y="296"/>
                  </a:cubicBezTo>
                  <a:cubicBezTo>
                    <a:pt x="1453" y="295"/>
                    <a:pt x="1455" y="295"/>
                    <a:pt x="1457" y="294"/>
                  </a:cubicBezTo>
                  <a:cubicBezTo>
                    <a:pt x="1460" y="291"/>
                    <a:pt x="1464" y="291"/>
                    <a:pt x="1467" y="292"/>
                  </a:cubicBezTo>
                  <a:cubicBezTo>
                    <a:pt x="1468" y="291"/>
                    <a:pt x="1468" y="291"/>
                    <a:pt x="1468" y="291"/>
                  </a:cubicBezTo>
                  <a:cubicBezTo>
                    <a:pt x="1468" y="290"/>
                    <a:pt x="1468" y="289"/>
                    <a:pt x="1469" y="289"/>
                  </a:cubicBezTo>
                  <a:cubicBezTo>
                    <a:pt x="1469" y="289"/>
                    <a:pt x="1469" y="289"/>
                    <a:pt x="1469" y="289"/>
                  </a:cubicBezTo>
                  <a:cubicBezTo>
                    <a:pt x="1473" y="288"/>
                    <a:pt x="1478" y="288"/>
                    <a:pt x="1483" y="286"/>
                  </a:cubicBezTo>
                  <a:cubicBezTo>
                    <a:pt x="1483" y="286"/>
                    <a:pt x="1483" y="286"/>
                    <a:pt x="1483" y="286"/>
                  </a:cubicBezTo>
                  <a:cubicBezTo>
                    <a:pt x="1484" y="285"/>
                    <a:pt x="1484" y="285"/>
                    <a:pt x="1483" y="284"/>
                  </a:cubicBezTo>
                  <a:cubicBezTo>
                    <a:pt x="1483" y="283"/>
                    <a:pt x="1482" y="283"/>
                    <a:pt x="1481" y="282"/>
                  </a:cubicBezTo>
                  <a:cubicBezTo>
                    <a:pt x="1484" y="282"/>
                    <a:pt x="1486" y="279"/>
                    <a:pt x="1488" y="279"/>
                  </a:cubicBezTo>
                  <a:cubicBezTo>
                    <a:pt x="1488" y="278"/>
                    <a:pt x="1488" y="278"/>
                    <a:pt x="1489" y="278"/>
                  </a:cubicBezTo>
                  <a:cubicBezTo>
                    <a:pt x="1489" y="278"/>
                    <a:pt x="1489" y="278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91" y="277"/>
                    <a:pt x="1490" y="276"/>
                    <a:pt x="1490" y="275"/>
                  </a:cubicBezTo>
                  <a:cubicBezTo>
                    <a:pt x="1490" y="275"/>
                    <a:pt x="1490" y="275"/>
                    <a:pt x="1490" y="275"/>
                  </a:cubicBezTo>
                  <a:cubicBezTo>
                    <a:pt x="1490" y="275"/>
                    <a:pt x="1490" y="275"/>
                    <a:pt x="1490" y="274"/>
                  </a:cubicBezTo>
                  <a:cubicBezTo>
                    <a:pt x="1490" y="274"/>
                    <a:pt x="1490" y="274"/>
                    <a:pt x="1490" y="274"/>
                  </a:cubicBezTo>
                  <a:cubicBezTo>
                    <a:pt x="1491" y="273"/>
                    <a:pt x="1491" y="271"/>
                    <a:pt x="1491" y="270"/>
                  </a:cubicBezTo>
                  <a:cubicBezTo>
                    <a:pt x="1491" y="270"/>
                    <a:pt x="1491" y="270"/>
                    <a:pt x="1491" y="270"/>
                  </a:cubicBezTo>
                  <a:cubicBezTo>
                    <a:pt x="1492" y="268"/>
                    <a:pt x="1491" y="268"/>
                    <a:pt x="1490" y="268"/>
                  </a:cubicBezTo>
                  <a:cubicBezTo>
                    <a:pt x="1487" y="268"/>
                    <a:pt x="1485" y="268"/>
                    <a:pt x="1482" y="268"/>
                  </a:cubicBezTo>
                  <a:cubicBezTo>
                    <a:pt x="1482" y="268"/>
                    <a:pt x="1480" y="268"/>
                    <a:pt x="1480" y="268"/>
                  </a:cubicBezTo>
                  <a:cubicBezTo>
                    <a:pt x="1480" y="266"/>
                    <a:pt x="1477" y="267"/>
                    <a:pt x="1475" y="266"/>
                  </a:cubicBezTo>
                  <a:cubicBezTo>
                    <a:pt x="1477" y="265"/>
                    <a:pt x="1478" y="264"/>
                    <a:pt x="1480" y="264"/>
                  </a:cubicBezTo>
                  <a:cubicBezTo>
                    <a:pt x="1482" y="263"/>
                    <a:pt x="1482" y="262"/>
                    <a:pt x="1481" y="261"/>
                  </a:cubicBezTo>
                  <a:cubicBezTo>
                    <a:pt x="1481" y="261"/>
                    <a:pt x="1481" y="261"/>
                    <a:pt x="1481" y="261"/>
                  </a:cubicBezTo>
                  <a:cubicBezTo>
                    <a:pt x="1481" y="260"/>
                    <a:pt x="1481" y="260"/>
                    <a:pt x="1481" y="260"/>
                  </a:cubicBezTo>
                  <a:cubicBezTo>
                    <a:pt x="1482" y="260"/>
                    <a:pt x="1483" y="260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5" y="258"/>
                    <a:pt x="1485" y="258"/>
                  </a:cubicBezTo>
                  <a:cubicBezTo>
                    <a:pt x="1485" y="258"/>
                    <a:pt x="1485" y="258"/>
                    <a:pt x="1485" y="258"/>
                  </a:cubicBezTo>
                  <a:cubicBezTo>
                    <a:pt x="1486" y="258"/>
                    <a:pt x="1487" y="257"/>
                    <a:pt x="1488" y="257"/>
                  </a:cubicBezTo>
                  <a:cubicBezTo>
                    <a:pt x="1488" y="257"/>
                    <a:pt x="1488" y="257"/>
                    <a:pt x="1488" y="257"/>
                  </a:cubicBezTo>
                  <a:cubicBezTo>
                    <a:pt x="1488" y="256"/>
                    <a:pt x="1488" y="256"/>
                    <a:pt x="1489" y="256"/>
                  </a:cubicBezTo>
                  <a:cubicBezTo>
                    <a:pt x="1489" y="256"/>
                    <a:pt x="1490" y="255"/>
                    <a:pt x="1490" y="254"/>
                  </a:cubicBezTo>
                  <a:cubicBezTo>
                    <a:pt x="1490" y="254"/>
                    <a:pt x="1489" y="254"/>
                    <a:pt x="1489" y="254"/>
                  </a:cubicBezTo>
                  <a:cubicBezTo>
                    <a:pt x="1488" y="255"/>
                    <a:pt x="1487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5" y="255"/>
                    <a:pt x="1484" y="255"/>
                    <a:pt x="1483" y="255"/>
                  </a:cubicBezTo>
                  <a:cubicBezTo>
                    <a:pt x="1481" y="255"/>
                    <a:pt x="1480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6" y="255"/>
                    <a:pt x="1474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1" y="256"/>
                    <a:pt x="1471" y="256"/>
                    <a:pt x="1471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69" y="255"/>
                    <a:pt x="1468" y="254"/>
                    <a:pt x="1467" y="254"/>
                  </a:cubicBezTo>
                  <a:cubicBezTo>
                    <a:pt x="1466" y="254"/>
                    <a:pt x="1465" y="254"/>
                    <a:pt x="1465" y="253"/>
                  </a:cubicBezTo>
                  <a:cubicBezTo>
                    <a:pt x="1465" y="252"/>
                    <a:pt x="1466" y="251"/>
                    <a:pt x="1467" y="250"/>
                  </a:cubicBezTo>
                  <a:cubicBezTo>
                    <a:pt x="1469" y="250"/>
                    <a:pt x="1470" y="249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4" y="245"/>
                    <a:pt x="1477" y="245"/>
                    <a:pt x="1480" y="244"/>
                  </a:cubicBezTo>
                  <a:cubicBezTo>
                    <a:pt x="1480" y="244"/>
                    <a:pt x="1481" y="244"/>
                    <a:pt x="1481" y="244"/>
                  </a:cubicBezTo>
                  <a:cubicBezTo>
                    <a:pt x="1482" y="244"/>
                    <a:pt x="1482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4" y="244"/>
                    <a:pt x="1485" y="244"/>
                    <a:pt x="1486" y="244"/>
                  </a:cubicBezTo>
                  <a:cubicBezTo>
                    <a:pt x="1494" y="243"/>
                    <a:pt x="1494" y="242"/>
                    <a:pt x="1496" y="238"/>
                  </a:cubicBezTo>
                  <a:cubicBezTo>
                    <a:pt x="1493" y="238"/>
                    <a:pt x="1490" y="240"/>
                    <a:pt x="1487" y="239"/>
                  </a:cubicBezTo>
                  <a:cubicBezTo>
                    <a:pt x="1485" y="238"/>
                    <a:pt x="1484" y="239"/>
                    <a:pt x="1484" y="237"/>
                  </a:cubicBezTo>
                  <a:cubicBezTo>
                    <a:pt x="1484" y="236"/>
                    <a:pt x="1485" y="236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90" y="234"/>
                    <a:pt x="1494" y="234"/>
                    <a:pt x="1497" y="231"/>
                  </a:cubicBezTo>
                  <a:cubicBezTo>
                    <a:pt x="1495" y="230"/>
                    <a:pt x="1492" y="231"/>
                    <a:pt x="1490" y="231"/>
                  </a:cubicBezTo>
                  <a:cubicBezTo>
                    <a:pt x="1490" y="231"/>
                    <a:pt x="1490" y="231"/>
                    <a:pt x="1490" y="231"/>
                  </a:cubicBezTo>
                  <a:cubicBezTo>
                    <a:pt x="1489" y="231"/>
                    <a:pt x="1488" y="231"/>
                    <a:pt x="1487" y="231"/>
                  </a:cubicBezTo>
                  <a:cubicBezTo>
                    <a:pt x="1481" y="232"/>
                    <a:pt x="1476" y="233"/>
                    <a:pt x="1470" y="233"/>
                  </a:cubicBezTo>
                  <a:cubicBezTo>
                    <a:pt x="1467" y="233"/>
                    <a:pt x="1465" y="232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4"/>
                    <a:pt x="1462" y="234"/>
                  </a:cubicBezTo>
                  <a:cubicBezTo>
                    <a:pt x="1460" y="234"/>
                    <a:pt x="1459" y="235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7" y="233"/>
                    <a:pt x="1456" y="233"/>
                    <a:pt x="1454" y="233"/>
                  </a:cubicBezTo>
                  <a:cubicBezTo>
                    <a:pt x="1454" y="233"/>
                    <a:pt x="1455" y="233"/>
                    <a:pt x="1455" y="234"/>
                  </a:cubicBezTo>
                  <a:cubicBezTo>
                    <a:pt x="1455" y="234"/>
                    <a:pt x="1454" y="233"/>
                    <a:pt x="1454" y="233"/>
                  </a:cubicBezTo>
                  <a:cubicBezTo>
                    <a:pt x="1454" y="233"/>
                    <a:pt x="1454" y="233"/>
                    <a:pt x="1454" y="233"/>
                  </a:cubicBezTo>
                  <a:cubicBezTo>
                    <a:pt x="1451" y="233"/>
                    <a:pt x="1449" y="233"/>
                    <a:pt x="1446" y="233"/>
                  </a:cubicBezTo>
                  <a:cubicBezTo>
                    <a:pt x="1446" y="233"/>
                    <a:pt x="1445" y="232"/>
                    <a:pt x="1447" y="232"/>
                  </a:cubicBezTo>
                  <a:cubicBezTo>
                    <a:pt x="1448" y="232"/>
                    <a:pt x="1448" y="232"/>
                    <a:pt x="1449" y="232"/>
                  </a:cubicBezTo>
                  <a:cubicBezTo>
                    <a:pt x="1450" y="231"/>
                    <a:pt x="1450" y="230"/>
                    <a:pt x="1451" y="230"/>
                  </a:cubicBezTo>
                  <a:cubicBezTo>
                    <a:pt x="1452" y="230"/>
                    <a:pt x="1453" y="229"/>
                    <a:pt x="1454" y="229"/>
                  </a:cubicBezTo>
                  <a:cubicBezTo>
                    <a:pt x="1454" y="229"/>
                    <a:pt x="1454" y="229"/>
                    <a:pt x="1454" y="229"/>
                  </a:cubicBezTo>
                  <a:cubicBezTo>
                    <a:pt x="1455" y="229"/>
                    <a:pt x="1457" y="229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63" y="228"/>
                    <a:pt x="1467" y="228"/>
                    <a:pt x="1471" y="227"/>
                  </a:cubicBezTo>
                  <a:cubicBezTo>
                    <a:pt x="1476" y="227"/>
                    <a:pt x="1480" y="226"/>
                    <a:pt x="1484" y="226"/>
                  </a:cubicBezTo>
                  <a:cubicBezTo>
                    <a:pt x="1486" y="225"/>
                    <a:pt x="1488" y="226"/>
                    <a:pt x="1488" y="223"/>
                  </a:cubicBezTo>
                  <a:cubicBezTo>
                    <a:pt x="1488" y="223"/>
                    <a:pt x="1486" y="223"/>
                    <a:pt x="1486" y="221"/>
                  </a:cubicBezTo>
                  <a:cubicBezTo>
                    <a:pt x="1486" y="220"/>
                    <a:pt x="1487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90" y="220"/>
                    <a:pt x="1492" y="219"/>
                    <a:pt x="1493" y="217"/>
                  </a:cubicBezTo>
                  <a:cubicBezTo>
                    <a:pt x="1494" y="216"/>
                    <a:pt x="1495" y="216"/>
                    <a:pt x="1496" y="215"/>
                  </a:cubicBezTo>
                  <a:cubicBezTo>
                    <a:pt x="1497" y="215"/>
                    <a:pt x="1498" y="215"/>
                    <a:pt x="1498" y="214"/>
                  </a:cubicBezTo>
                  <a:cubicBezTo>
                    <a:pt x="1499" y="213"/>
                    <a:pt x="1500" y="212"/>
                    <a:pt x="1500" y="211"/>
                  </a:cubicBezTo>
                  <a:cubicBezTo>
                    <a:pt x="1501" y="211"/>
                    <a:pt x="1501" y="210"/>
                    <a:pt x="1501" y="210"/>
                  </a:cubicBezTo>
                  <a:cubicBezTo>
                    <a:pt x="1501" y="210"/>
                    <a:pt x="1501" y="210"/>
                    <a:pt x="1501" y="209"/>
                  </a:cubicBezTo>
                  <a:cubicBezTo>
                    <a:pt x="1502" y="208"/>
                    <a:pt x="1501" y="207"/>
                    <a:pt x="1501" y="206"/>
                  </a:cubicBezTo>
                  <a:cubicBezTo>
                    <a:pt x="1502" y="206"/>
                    <a:pt x="1502" y="206"/>
                    <a:pt x="1503" y="205"/>
                  </a:cubicBezTo>
                  <a:cubicBezTo>
                    <a:pt x="1503" y="205"/>
                    <a:pt x="1503" y="205"/>
                    <a:pt x="1503" y="205"/>
                  </a:cubicBezTo>
                  <a:cubicBezTo>
                    <a:pt x="1503" y="205"/>
                    <a:pt x="1503" y="206"/>
                    <a:pt x="1503" y="206"/>
                  </a:cubicBezTo>
                  <a:cubicBezTo>
                    <a:pt x="1505" y="205"/>
                    <a:pt x="1505" y="204"/>
                    <a:pt x="1505" y="203"/>
                  </a:cubicBezTo>
                  <a:cubicBezTo>
                    <a:pt x="1505" y="201"/>
                    <a:pt x="1503" y="201"/>
                    <a:pt x="1502" y="201"/>
                  </a:cubicBezTo>
                  <a:cubicBezTo>
                    <a:pt x="1500" y="201"/>
                    <a:pt x="1499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4" y="202"/>
                    <a:pt x="1491" y="203"/>
                    <a:pt x="1488" y="203"/>
                  </a:cubicBezTo>
                  <a:cubicBezTo>
                    <a:pt x="1478" y="202"/>
                    <a:pt x="1467" y="201"/>
                    <a:pt x="1457" y="200"/>
                  </a:cubicBezTo>
                  <a:cubicBezTo>
                    <a:pt x="1456" y="200"/>
                    <a:pt x="1456" y="200"/>
                    <a:pt x="1456" y="200"/>
                  </a:cubicBezTo>
                  <a:cubicBezTo>
                    <a:pt x="1454" y="199"/>
                    <a:pt x="1453" y="199"/>
                    <a:pt x="1451" y="199"/>
                  </a:cubicBezTo>
                  <a:cubicBezTo>
                    <a:pt x="1449" y="198"/>
                    <a:pt x="1449" y="198"/>
                    <a:pt x="1450" y="196"/>
                  </a:cubicBezTo>
                  <a:cubicBezTo>
                    <a:pt x="1451" y="196"/>
                    <a:pt x="1452" y="196"/>
                    <a:pt x="1453" y="195"/>
                  </a:cubicBezTo>
                  <a:cubicBezTo>
                    <a:pt x="1454" y="195"/>
                    <a:pt x="1455" y="195"/>
                    <a:pt x="1455" y="195"/>
                  </a:cubicBezTo>
                  <a:cubicBezTo>
                    <a:pt x="1455" y="195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5"/>
                    <a:pt x="1455" y="195"/>
                  </a:cubicBezTo>
                  <a:cubicBezTo>
                    <a:pt x="1460" y="196"/>
                    <a:pt x="1460" y="191"/>
                    <a:pt x="1463" y="190"/>
                  </a:cubicBezTo>
                  <a:cubicBezTo>
                    <a:pt x="1463" y="189"/>
                    <a:pt x="1463" y="189"/>
                    <a:pt x="1462" y="189"/>
                  </a:cubicBezTo>
                  <a:cubicBezTo>
                    <a:pt x="1462" y="189"/>
                    <a:pt x="1462" y="189"/>
                    <a:pt x="1462" y="189"/>
                  </a:cubicBezTo>
                  <a:cubicBezTo>
                    <a:pt x="1457" y="190"/>
                    <a:pt x="1454" y="188"/>
                    <a:pt x="1451" y="185"/>
                  </a:cubicBezTo>
                  <a:cubicBezTo>
                    <a:pt x="1450" y="184"/>
                    <a:pt x="1448" y="184"/>
                    <a:pt x="1448" y="182"/>
                  </a:cubicBezTo>
                  <a:cubicBezTo>
                    <a:pt x="1451" y="181"/>
                    <a:pt x="1453" y="182"/>
                    <a:pt x="1456" y="181"/>
                  </a:cubicBezTo>
                  <a:cubicBezTo>
                    <a:pt x="1456" y="181"/>
                    <a:pt x="1456" y="181"/>
                    <a:pt x="1456" y="181"/>
                  </a:cubicBezTo>
                  <a:cubicBezTo>
                    <a:pt x="1460" y="181"/>
                    <a:pt x="1464" y="180"/>
                    <a:pt x="1468" y="180"/>
                  </a:cubicBezTo>
                  <a:cubicBezTo>
                    <a:pt x="1472" y="179"/>
                    <a:pt x="1476" y="178"/>
                    <a:pt x="1481" y="179"/>
                  </a:cubicBezTo>
                  <a:cubicBezTo>
                    <a:pt x="1483" y="179"/>
                    <a:pt x="1486" y="179"/>
                    <a:pt x="1489" y="177"/>
                  </a:cubicBezTo>
                  <a:cubicBezTo>
                    <a:pt x="1489" y="177"/>
                    <a:pt x="1489" y="177"/>
                    <a:pt x="1489" y="177"/>
                  </a:cubicBezTo>
                  <a:cubicBezTo>
                    <a:pt x="1492" y="177"/>
                    <a:pt x="1493" y="175"/>
                    <a:pt x="1496" y="175"/>
                  </a:cubicBezTo>
                  <a:cubicBezTo>
                    <a:pt x="1500" y="175"/>
                    <a:pt x="1505" y="174"/>
                    <a:pt x="1510" y="174"/>
                  </a:cubicBezTo>
                  <a:cubicBezTo>
                    <a:pt x="1512" y="173"/>
                    <a:pt x="1514" y="174"/>
                    <a:pt x="1515" y="170"/>
                  </a:cubicBezTo>
                  <a:cubicBezTo>
                    <a:pt x="1519" y="168"/>
                    <a:pt x="1523" y="166"/>
                    <a:pt x="1528" y="166"/>
                  </a:cubicBezTo>
                  <a:cubicBezTo>
                    <a:pt x="1529" y="166"/>
                    <a:pt x="1529" y="166"/>
                    <a:pt x="1530" y="165"/>
                  </a:cubicBezTo>
                  <a:cubicBezTo>
                    <a:pt x="1532" y="163"/>
                    <a:pt x="1535" y="161"/>
                    <a:pt x="1538" y="161"/>
                  </a:cubicBezTo>
                  <a:cubicBezTo>
                    <a:pt x="1540" y="160"/>
                    <a:pt x="1542" y="158"/>
                    <a:pt x="1542" y="155"/>
                  </a:cubicBezTo>
                  <a:cubicBezTo>
                    <a:pt x="1542" y="154"/>
                    <a:pt x="1542" y="153"/>
                    <a:pt x="1543" y="153"/>
                  </a:cubicBezTo>
                  <a:cubicBezTo>
                    <a:pt x="1543" y="153"/>
                    <a:pt x="1543" y="153"/>
                    <a:pt x="1543" y="153"/>
                  </a:cubicBezTo>
                  <a:cubicBezTo>
                    <a:pt x="1543" y="153"/>
                    <a:pt x="1544" y="153"/>
                    <a:pt x="1544" y="153"/>
                  </a:cubicBezTo>
                  <a:cubicBezTo>
                    <a:pt x="1545" y="152"/>
                    <a:pt x="1546" y="151"/>
                    <a:pt x="1547" y="150"/>
                  </a:cubicBezTo>
                  <a:cubicBezTo>
                    <a:pt x="1548" y="150"/>
                    <a:pt x="1549" y="149"/>
                    <a:pt x="1549" y="148"/>
                  </a:cubicBezTo>
                  <a:close/>
                </a:path>
              </a:pathLst>
            </a:custGeom>
            <a:solidFill>
              <a:schemeClr val="bg1">
                <a:alpha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01352664-A9B3-4E3F-B392-B368BF57E43B}"/>
                </a:ext>
              </a:extLst>
            </p:cNvPr>
            <p:cNvSpPr txBox="1"/>
            <p:nvPr/>
          </p:nvSpPr>
          <p:spPr>
            <a:xfrm>
              <a:off x="6590531" y="1771387"/>
              <a:ext cx="131534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>
                  <a:latin typeface="Brush Script MT" panose="03060802040406070304" pitchFamily="66" charset="0"/>
                </a:rPr>
                <a:t>Place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68ED22E9-DAEB-41A9-AC75-D082D76FFD0C}"/>
              </a:ext>
            </a:extLst>
          </p:cNvPr>
          <p:cNvGrpSpPr/>
          <p:nvPr/>
        </p:nvGrpSpPr>
        <p:grpSpPr>
          <a:xfrm>
            <a:off x="4862628" y="5449148"/>
            <a:ext cx="1748625" cy="577013"/>
            <a:chOff x="6373890" y="1698324"/>
            <a:chExt cx="1748625" cy="577013"/>
          </a:xfrm>
        </p:grpSpPr>
        <p:sp>
          <p:nvSpPr>
            <p:cNvPr id="98" name="Freeform 884">
              <a:extLst>
                <a:ext uri="{FF2B5EF4-FFF2-40B4-BE49-F238E27FC236}">
                  <a16:creationId xmlns:a16="http://schemas.microsoft.com/office/drawing/2014/main" id="{19B22F2D-1CB3-473E-973D-FAFA1755C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90" y="1698324"/>
              <a:ext cx="1748625" cy="577013"/>
            </a:xfrm>
            <a:custGeom>
              <a:avLst/>
              <a:gdLst>
                <a:gd name="T0" fmla="*/ 1520 w 1549"/>
                <a:gd name="T1" fmla="*/ 136 h 511"/>
                <a:gd name="T2" fmla="*/ 1547 w 1549"/>
                <a:gd name="T3" fmla="*/ 119 h 511"/>
                <a:gd name="T4" fmla="*/ 1456 w 1549"/>
                <a:gd name="T5" fmla="*/ 81 h 511"/>
                <a:gd name="T6" fmla="*/ 1465 w 1549"/>
                <a:gd name="T7" fmla="*/ 49 h 511"/>
                <a:gd name="T8" fmla="*/ 1396 w 1549"/>
                <a:gd name="T9" fmla="*/ 43 h 511"/>
                <a:gd name="T10" fmla="*/ 1360 w 1549"/>
                <a:gd name="T11" fmla="*/ 41 h 511"/>
                <a:gd name="T12" fmla="*/ 1134 w 1549"/>
                <a:gd name="T13" fmla="*/ 33 h 511"/>
                <a:gd name="T14" fmla="*/ 1025 w 1549"/>
                <a:gd name="T15" fmla="*/ 19 h 511"/>
                <a:gd name="T16" fmla="*/ 726 w 1549"/>
                <a:gd name="T17" fmla="*/ 4 h 511"/>
                <a:gd name="T18" fmla="*/ 498 w 1549"/>
                <a:gd name="T19" fmla="*/ 4 h 511"/>
                <a:gd name="T20" fmla="*/ 366 w 1549"/>
                <a:gd name="T21" fmla="*/ 30 h 511"/>
                <a:gd name="T22" fmla="*/ 432 w 1549"/>
                <a:gd name="T23" fmla="*/ 29 h 511"/>
                <a:gd name="T24" fmla="*/ 466 w 1549"/>
                <a:gd name="T25" fmla="*/ 35 h 511"/>
                <a:gd name="T26" fmla="*/ 423 w 1549"/>
                <a:gd name="T27" fmla="*/ 35 h 511"/>
                <a:gd name="T28" fmla="*/ 310 w 1549"/>
                <a:gd name="T29" fmla="*/ 46 h 511"/>
                <a:gd name="T30" fmla="*/ 188 w 1549"/>
                <a:gd name="T31" fmla="*/ 49 h 511"/>
                <a:gd name="T32" fmla="*/ 33 w 1549"/>
                <a:gd name="T33" fmla="*/ 64 h 511"/>
                <a:gd name="T34" fmla="*/ 7 w 1549"/>
                <a:gd name="T35" fmla="*/ 76 h 511"/>
                <a:gd name="T36" fmla="*/ 12 w 1549"/>
                <a:gd name="T37" fmla="*/ 91 h 511"/>
                <a:gd name="T38" fmla="*/ 1 w 1549"/>
                <a:gd name="T39" fmla="*/ 117 h 511"/>
                <a:gd name="T40" fmla="*/ 26 w 1549"/>
                <a:gd name="T41" fmla="*/ 124 h 511"/>
                <a:gd name="T42" fmla="*/ 33 w 1549"/>
                <a:gd name="T43" fmla="*/ 133 h 511"/>
                <a:gd name="T44" fmla="*/ 34 w 1549"/>
                <a:gd name="T45" fmla="*/ 141 h 511"/>
                <a:gd name="T46" fmla="*/ 109 w 1549"/>
                <a:gd name="T47" fmla="*/ 152 h 511"/>
                <a:gd name="T48" fmla="*/ 51 w 1549"/>
                <a:gd name="T49" fmla="*/ 184 h 511"/>
                <a:gd name="T50" fmla="*/ 44 w 1549"/>
                <a:gd name="T51" fmla="*/ 208 h 511"/>
                <a:gd name="T52" fmla="*/ 63 w 1549"/>
                <a:gd name="T53" fmla="*/ 227 h 511"/>
                <a:gd name="T54" fmla="*/ 69 w 1549"/>
                <a:gd name="T55" fmla="*/ 244 h 511"/>
                <a:gd name="T56" fmla="*/ 48 w 1549"/>
                <a:gd name="T57" fmla="*/ 267 h 511"/>
                <a:gd name="T58" fmla="*/ 159 w 1549"/>
                <a:gd name="T59" fmla="*/ 282 h 511"/>
                <a:gd name="T60" fmla="*/ 137 w 1549"/>
                <a:gd name="T61" fmla="*/ 310 h 511"/>
                <a:gd name="T62" fmla="*/ 156 w 1549"/>
                <a:gd name="T63" fmla="*/ 353 h 511"/>
                <a:gd name="T64" fmla="*/ 160 w 1549"/>
                <a:gd name="T65" fmla="*/ 384 h 511"/>
                <a:gd name="T66" fmla="*/ 179 w 1549"/>
                <a:gd name="T67" fmla="*/ 421 h 511"/>
                <a:gd name="T68" fmla="*/ 279 w 1549"/>
                <a:gd name="T69" fmla="*/ 432 h 511"/>
                <a:gd name="T70" fmla="*/ 337 w 1549"/>
                <a:gd name="T71" fmla="*/ 440 h 511"/>
                <a:gd name="T72" fmla="*/ 414 w 1549"/>
                <a:gd name="T73" fmla="*/ 449 h 511"/>
                <a:gd name="T74" fmla="*/ 472 w 1549"/>
                <a:gd name="T75" fmla="*/ 471 h 511"/>
                <a:gd name="T76" fmla="*/ 531 w 1549"/>
                <a:gd name="T77" fmla="*/ 473 h 511"/>
                <a:gd name="T78" fmla="*/ 625 w 1549"/>
                <a:gd name="T79" fmla="*/ 480 h 511"/>
                <a:gd name="T80" fmla="*/ 670 w 1549"/>
                <a:gd name="T81" fmla="*/ 484 h 511"/>
                <a:gd name="T82" fmla="*/ 758 w 1549"/>
                <a:gd name="T83" fmla="*/ 490 h 511"/>
                <a:gd name="T84" fmla="*/ 817 w 1549"/>
                <a:gd name="T85" fmla="*/ 499 h 511"/>
                <a:gd name="T86" fmla="*/ 837 w 1549"/>
                <a:gd name="T87" fmla="*/ 509 h 511"/>
                <a:gd name="T88" fmla="*/ 825 w 1549"/>
                <a:gd name="T89" fmla="*/ 487 h 511"/>
                <a:gd name="T90" fmla="*/ 844 w 1549"/>
                <a:gd name="T91" fmla="*/ 468 h 511"/>
                <a:gd name="T92" fmla="*/ 870 w 1549"/>
                <a:gd name="T93" fmla="*/ 464 h 511"/>
                <a:gd name="T94" fmla="*/ 953 w 1549"/>
                <a:gd name="T95" fmla="*/ 467 h 511"/>
                <a:gd name="T96" fmla="*/ 1030 w 1549"/>
                <a:gd name="T97" fmla="*/ 465 h 511"/>
                <a:gd name="T98" fmla="*/ 1149 w 1549"/>
                <a:gd name="T99" fmla="*/ 475 h 511"/>
                <a:gd name="T100" fmla="*/ 1258 w 1549"/>
                <a:gd name="T101" fmla="*/ 463 h 511"/>
                <a:gd name="T102" fmla="*/ 1329 w 1549"/>
                <a:gd name="T103" fmla="*/ 428 h 511"/>
                <a:gd name="T104" fmla="*/ 1380 w 1549"/>
                <a:gd name="T105" fmla="*/ 399 h 511"/>
                <a:gd name="T106" fmla="*/ 1396 w 1549"/>
                <a:gd name="T107" fmla="*/ 369 h 511"/>
                <a:gd name="T108" fmla="*/ 1396 w 1549"/>
                <a:gd name="T109" fmla="*/ 327 h 511"/>
                <a:gd name="T110" fmla="*/ 1467 w 1549"/>
                <a:gd name="T111" fmla="*/ 292 h 511"/>
                <a:gd name="T112" fmla="*/ 1481 w 1549"/>
                <a:gd name="T113" fmla="*/ 261 h 511"/>
                <a:gd name="T114" fmla="*/ 1470 w 1549"/>
                <a:gd name="T115" fmla="*/ 256 h 511"/>
                <a:gd name="T116" fmla="*/ 1490 w 1549"/>
                <a:gd name="T117" fmla="*/ 231 h 511"/>
                <a:gd name="T118" fmla="*/ 1484 w 1549"/>
                <a:gd name="T119" fmla="*/ 226 h 511"/>
                <a:gd name="T120" fmla="*/ 1456 w 1549"/>
                <a:gd name="T121" fmla="*/ 200 h 511"/>
                <a:gd name="T122" fmla="*/ 1530 w 1549"/>
                <a:gd name="T123" fmla="*/ 165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9" h="511">
                  <a:moveTo>
                    <a:pt x="1549" y="148"/>
                  </a:moveTo>
                  <a:cubicBezTo>
                    <a:pt x="1549" y="147"/>
                    <a:pt x="1547" y="147"/>
                    <a:pt x="1546" y="147"/>
                  </a:cubicBezTo>
                  <a:cubicBezTo>
                    <a:pt x="1541" y="147"/>
                    <a:pt x="1536" y="147"/>
                    <a:pt x="1530" y="147"/>
                  </a:cubicBezTo>
                  <a:cubicBezTo>
                    <a:pt x="1527" y="146"/>
                    <a:pt x="1523" y="147"/>
                    <a:pt x="1520" y="146"/>
                  </a:cubicBezTo>
                  <a:cubicBezTo>
                    <a:pt x="1518" y="145"/>
                    <a:pt x="1516" y="145"/>
                    <a:pt x="1514" y="145"/>
                  </a:cubicBezTo>
                  <a:cubicBezTo>
                    <a:pt x="1513" y="145"/>
                    <a:pt x="1513" y="145"/>
                    <a:pt x="1513" y="145"/>
                  </a:cubicBezTo>
                  <a:cubicBezTo>
                    <a:pt x="1512" y="145"/>
                    <a:pt x="1511" y="144"/>
                    <a:pt x="1510" y="144"/>
                  </a:cubicBezTo>
                  <a:cubicBezTo>
                    <a:pt x="1510" y="144"/>
                    <a:pt x="1510" y="144"/>
                    <a:pt x="1509" y="144"/>
                  </a:cubicBezTo>
                  <a:cubicBezTo>
                    <a:pt x="1507" y="144"/>
                    <a:pt x="1506" y="144"/>
                    <a:pt x="1504" y="144"/>
                  </a:cubicBezTo>
                  <a:cubicBezTo>
                    <a:pt x="1503" y="144"/>
                    <a:pt x="1501" y="144"/>
                    <a:pt x="1501" y="143"/>
                  </a:cubicBezTo>
                  <a:cubicBezTo>
                    <a:pt x="1501" y="142"/>
                    <a:pt x="1502" y="141"/>
                    <a:pt x="1503" y="141"/>
                  </a:cubicBezTo>
                  <a:cubicBezTo>
                    <a:pt x="1504" y="141"/>
                    <a:pt x="1504" y="140"/>
                    <a:pt x="1505" y="140"/>
                  </a:cubicBezTo>
                  <a:cubicBezTo>
                    <a:pt x="1507" y="141"/>
                    <a:pt x="1510" y="140"/>
                    <a:pt x="1512" y="141"/>
                  </a:cubicBezTo>
                  <a:cubicBezTo>
                    <a:pt x="1514" y="141"/>
                    <a:pt x="1517" y="141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20" y="140"/>
                    <a:pt x="1521" y="140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3" y="139"/>
                    <a:pt x="1525" y="139"/>
                    <a:pt x="1526" y="139"/>
                  </a:cubicBezTo>
                  <a:cubicBezTo>
                    <a:pt x="1526" y="138"/>
                    <a:pt x="1527" y="139"/>
                    <a:pt x="1527" y="138"/>
                  </a:cubicBezTo>
                  <a:cubicBezTo>
                    <a:pt x="1526" y="137"/>
                    <a:pt x="1526" y="138"/>
                    <a:pt x="1525" y="137"/>
                  </a:cubicBezTo>
                  <a:cubicBezTo>
                    <a:pt x="1524" y="137"/>
                    <a:pt x="1523" y="137"/>
                    <a:pt x="1523" y="136"/>
                  </a:cubicBezTo>
                  <a:cubicBezTo>
                    <a:pt x="1522" y="136"/>
                    <a:pt x="1520" y="137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1" y="136"/>
                    <a:pt x="1521" y="136"/>
                  </a:cubicBezTo>
                  <a:cubicBezTo>
                    <a:pt x="1522" y="136"/>
                    <a:pt x="1522" y="136"/>
                    <a:pt x="1523" y="136"/>
                  </a:cubicBezTo>
                  <a:cubicBezTo>
                    <a:pt x="1525" y="135"/>
                    <a:pt x="1527" y="134"/>
                    <a:pt x="1530" y="135"/>
                  </a:cubicBezTo>
                  <a:cubicBezTo>
                    <a:pt x="1531" y="135"/>
                    <a:pt x="1533" y="136"/>
                    <a:pt x="1534" y="135"/>
                  </a:cubicBezTo>
                  <a:cubicBezTo>
                    <a:pt x="1532" y="134"/>
                    <a:pt x="1531" y="134"/>
                    <a:pt x="1529" y="134"/>
                  </a:cubicBezTo>
                  <a:cubicBezTo>
                    <a:pt x="1527" y="134"/>
                    <a:pt x="1525" y="133"/>
                    <a:pt x="1523" y="133"/>
                  </a:cubicBezTo>
                  <a:cubicBezTo>
                    <a:pt x="1523" y="133"/>
                    <a:pt x="1522" y="133"/>
                    <a:pt x="1521" y="133"/>
                  </a:cubicBezTo>
                  <a:cubicBezTo>
                    <a:pt x="1521" y="133"/>
                    <a:pt x="1521" y="133"/>
                    <a:pt x="1521" y="133"/>
                  </a:cubicBezTo>
                  <a:cubicBezTo>
                    <a:pt x="1518" y="133"/>
                    <a:pt x="1514" y="134"/>
                    <a:pt x="1510" y="133"/>
                  </a:cubicBezTo>
                  <a:cubicBezTo>
                    <a:pt x="1509" y="133"/>
                    <a:pt x="1508" y="133"/>
                    <a:pt x="1508" y="131"/>
                  </a:cubicBezTo>
                  <a:cubicBezTo>
                    <a:pt x="1508" y="130"/>
                    <a:pt x="1509" y="130"/>
                    <a:pt x="1510" y="130"/>
                  </a:cubicBezTo>
                  <a:cubicBezTo>
                    <a:pt x="1512" y="129"/>
                    <a:pt x="1513" y="130"/>
                    <a:pt x="1515" y="130"/>
                  </a:cubicBezTo>
                  <a:cubicBezTo>
                    <a:pt x="1518" y="129"/>
                    <a:pt x="1521" y="128"/>
                    <a:pt x="1524" y="129"/>
                  </a:cubicBezTo>
                  <a:cubicBezTo>
                    <a:pt x="1525" y="129"/>
                    <a:pt x="1527" y="129"/>
                    <a:pt x="1528" y="129"/>
                  </a:cubicBezTo>
                  <a:cubicBezTo>
                    <a:pt x="1532" y="129"/>
                    <a:pt x="1536" y="129"/>
                    <a:pt x="1540" y="128"/>
                  </a:cubicBezTo>
                  <a:cubicBezTo>
                    <a:pt x="1541" y="128"/>
                    <a:pt x="1542" y="128"/>
                    <a:pt x="1543" y="127"/>
                  </a:cubicBezTo>
                  <a:cubicBezTo>
                    <a:pt x="1543" y="127"/>
                    <a:pt x="1543" y="127"/>
                    <a:pt x="1543" y="127"/>
                  </a:cubicBezTo>
                  <a:cubicBezTo>
                    <a:pt x="1544" y="127"/>
                    <a:pt x="1545" y="127"/>
                    <a:pt x="1546" y="126"/>
                  </a:cubicBezTo>
                  <a:cubicBezTo>
                    <a:pt x="1546" y="126"/>
                    <a:pt x="1546" y="126"/>
                    <a:pt x="1546" y="126"/>
                  </a:cubicBezTo>
                  <a:cubicBezTo>
                    <a:pt x="1548" y="126"/>
                    <a:pt x="1548" y="125"/>
                    <a:pt x="1548" y="124"/>
                  </a:cubicBezTo>
                  <a:cubicBezTo>
                    <a:pt x="1547" y="123"/>
                    <a:pt x="1547" y="121"/>
                    <a:pt x="1547" y="120"/>
                  </a:cubicBezTo>
                  <a:cubicBezTo>
                    <a:pt x="1547" y="120"/>
                    <a:pt x="1547" y="119"/>
                    <a:pt x="1547" y="119"/>
                  </a:cubicBezTo>
                  <a:cubicBezTo>
                    <a:pt x="1547" y="119"/>
                    <a:pt x="1547" y="119"/>
                    <a:pt x="1547" y="119"/>
                  </a:cubicBezTo>
                  <a:cubicBezTo>
                    <a:pt x="1547" y="118"/>
                    <a:pt x="1545" y="117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5"/>
                    <a:pt x="1544" y="115"/>
                    <a:pt x="1544" y="114"/>
                  </a:cubicBezTo>
                  <a:cubicBezTo>
                    <a:pt x="1544" y="110"/>
                    <a:pt x="1543" y="110"/>
                    <a:pt x="1540" y="109"/>
                  </a:cubicBezTo>
                  <a:cubicBezTo>
                    <a:pt x="1537" y="109"/>
                    <a:pt x="1534" y="109"/>
                    <a:pt x="1532" y="106"/>
                  </a:cubicBezTo>
                  <a:cubicBezTo>
                    <a:pt x="1532" y="106"/>
                    <a:pt x="1532" y="105"/>
                    <a:pt x="1531" y="105"/>
                  </a:cubicBezTo>
                  <a:cubicBezTo>
                    <a:pt x="1531" y="104"/>
                    <a:pt x="1531" y="102"/>
                    <a:pt x="1532" y="101"/>
                  </a:cubicBezTo>
                  <a:cubicBezTo>
                    <a:pt x="1532" y="101"/>
                    <a:pt x="1532" y="101"/>
                    <a:pt x="1532" y="101"/>
                  </a:cubicBezTo>
                  <a:cubicBezTo>
                    <a:pt x="1533" y="101"/>
                    <a:pt x="1534" y="101"/>
                    <a:pt x="1536" y="100"/>
                  </a:cubicBezTo>
                  <a:cubicBezTo>
                    <a:pt x="1538" y="100"/>
                    <a:pt x="1539" y="99"/>
                    <a:pt x="1539" y="97"/>
                  </a:cubicBezTo>
                  <a:cubicBezTo>
                    <a:pt x="1539" y="97"/>
                    <a:pt x="1539" y="97"/>
                    <a:pt x="1539" y="97"/>
                  </a:cubicBezTo>
                  <a:cubicBezTo>
                    <a:pt x="1540" y="96"/>
                    <a:pt x="1541" y="95"/>
                    <a:pt x="1542" y="94"/>
                  </a:cubicBezTo>
                  <a:cubicBezTo>
                    <a:pt x="1542" y="94"/>
                    <a:pt x="1542" y="93"/>
                    <a:pt x="1541" y="93"/>
                  </a:cubicBezTo>
                  <a:cubicBezTo>
                    <a:pt x="1541" y="93"/>
                    <a:pt x="1541" y="93"/>
                    <a:pt x="1541" y="93"/>
                  </a:cubicBezTo>
                  <a:cubicBezTo>
                    <a:pt x="1541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35" y="91"/>
                    <a:pt x="1530" y="90"/>
                    <a:pt x="1524" y="89"/>
                  </a:cubicBezTo>
                  <a:cubicBezTo>
                    <a:pt x="1517" y="87"/>
                    <a:pt x="1510" y="87"/>
                    <a:pt x="1503" y="86"/>
                  </a:cubicBezTo>
                  <a:cubicBezTo>
                    <a:pt x="1498" y="85"/>
                    <a:pt x="1493" y="85"/>
                    <a:pt x="1488" y="85"/>
                  </a:cubicBezTo>
                  <a:cubicBezTo>
                    <a:pt x="1480" y="84"/>
                    <a:pt x="1473" y="84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2" y="82"/>
                    <a:pt x="1459" y="82"/>
                    <a:pt x="1456" y="81"/>
                  </a:cubicBezTo>
                  <a:cubicBezTo>
                    <a:pt x="1456" y="81"/>
                    <a:pt x="1456" y="81"/>
                    <a:pt x="1456" y="81"/>
                  </a:cubicBezTo>
                  <a:cubicBezTo>
                    <a:pt x="1455" y="79"/>
                    <a:pt x="1457" y="78"/>
                    <a:pt x="1459" y="77"/>
                  </a:cubicBezTo>
                  <a:cubicBezTo>
                    <a:pt x="1462" y="77"/>
                    <a:pt x="1464" y="77"/>
                    <a:pt x="1467" y="76"/>
                  </a:cubicBezTo>
                  <a:cubicBezTo>
                    <a:pt x="1470" y="76"/>
                    <a:pt x="1473" y="76"/>
                    <a:pt x="1475" y="76"/>
                  </a:cubicBezTo>
                  <a:cubicBezTo>
                    <a:pt x="1478" y="76"/>
                    <a:pt x="1480" y="75"/>
                    <a:pt x="1481" y="73"/>
                  </a:cubicBezTo>
                  <a:cubicBezTo>
                    <a:pt x="1482" y="71"/>
                    <a:pt x="1484" y="71"/>
                    <a:pt x="1486" y="71"/>
                  </a:cubicBezTo>
                  <a:cubicBezTo>
                    <a:pt x="1486" y="71"/>
                    <a:pt x="1487" y="71"/>
                    <a:pt x="1487" y="71"/>
                  </a:cubicBezTo>
                  <a:cubicBezTo>
                    <a:pt x="1488" y="71"/>
                    <a:pt x="1489" y="71"/>
                    <a:pt x="1490" y="70"/>
                  </a:cubicBezTo>
                  <a:cubicBezTo>
                    <a:pt x="1491" y="70"/>
                    <a:pt x="1492" y="70"/>
                    <a:pt x="1492" y="68"/>
                  </a:cubicBezTo>
                  <a:cubicBezTo>
                    <a:pt x="1490" y="69"/>
                    <a:pt x="1487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4" y="67"/>
                    <a:pt x="1483" y="67"/>
                    <a:pt x="1482" y="68"/>
                  </a:cubicBezTo>
                  <a:cubicBezTo>
                    <a:pt x="1481" y="68"/>
                    <a:pt x="1479" y="69"/>
                    <a:pt x="1478" y="68"/>
                  </a:cubicBezTo>
                  <a:cubicBezTo>
                    <a:pt x="1475" y="66"/>
                    <a:pt x="1473" y="66"/>
                    <a:pt x="1470" y="66"/>
                  </a:cubicBezTo>
                  <a:cubicBezTo>
                    <a:pt x="1470" y="66"/>
                    <a:pt x="1469" y="66"/>
                    <a:pt x="1469" y="66"/>
                  </a:cubicBezTo>
                  <a:cubicBezTo>
                    <a:pt x="1468" y="64"/>
                    <a:pt x="1466" y="64"/>
                    <a:pt x="1465" y="64"/>
                  </a:cubicBezTo>
                  <a:cubicBezTo>
                    <a:pt x="1463" y="63"/>
                    <a:pt x="1463" y="63"/>
                    <a:pt x="1462" y="62"/>
                  </a:cubicBezTo>
                  <a:cubicBezTo>
                    <a:pt x="1462" y="61"/>
                    <a:pt x="1463" y="60"/>
                    <a:pt x="1464" y="60"/>
                  </a:cubicBezTo>
                  <a:cubicBezTo>
                    <a:pt x="1465" y="59"/>
                    <a:pt x="1463" y="59"/>
                    <a:pt x="1463" y="58"/>
                  </a:cubicBezTo>
                  <a:cubicBezTo>
                    <a:pt x="1464" y="57"/>
                    <a:pt x="1465" y="56"/>
                    <a:pt x="1467" y="56"/>
                  </a:cubicBezTo>
                  <a:cubicBezTo>
                    <a:pt x="1468" y="56"/>
                    <a:pt x="1468" y="54"/>
                    <a:pt x="1469" y="53"/>
                  </a:cubicBezTo>
                  <a:cubicBezTo>
                    <a:pt x="1471" y="52"/>
                    <a:pt x="1471" y="50"/>
                    <a:pt x="1469" y="49"/>
                  </a:cubicBezTo>
                  <a:cubicBezTo>
                    <a:pt x="1468" y="49"/>
                    <a:pt x="1468" y="49"/>
                    <a:pt x="1468" y="49"/>
                  </a:cubicBezTo>
                  <a:cubicBezTo>
                    <a:pt x="1467" y="48"/>
                    <a:pt x="1466" y="48"/>
                    <a:pt x="1465" y="49"/>
                  </a:cubicBezTo>
                  <a:cubicBezTo>
                    <a:pt x="1465" y="50"/>
                    <a:pt x="1465" y="50"/>
                    <a:pt x="1466" y="50"/>
                  </a:cubicBezTo>
                  <a:cubicBezTo>
                    <a:pt x="1466" y="50"/>
                    <a:pt x="1466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4" y="48"/>
                    <a:pt x="1463" y="48"/>
                    <a:pt x="1462" y="47"/>
                  </a:cubicBezTo>
                  <a:cubicBezTo>
                    <a:pt x="1461" y="47"/>
                    <a:pt x="1460" y="47"/>
                    <a:pt x="1460" y="48"/>
                  </a:cubicBezTo>
                  <a:cubicBezTo>
                    <a:pt x="1460" y="48"/>
                    <a:pt x="1459" y="48"/>
                    <a:pt x="1459" y="48"/>
                  </a:cubicBezTo>
                  <a:cubicBezTo>
                    <a:pt x="1459" y="48"/>
                    <a:pt x="1459" y="48"/>
                    <a:pt x="1459" y="48"/>
                  </a:cubicBezTo>
                  <a:cubicBezTo>
                    <a:pt x="1458" y="47"/>
                    <a:pt x="1457" y="47"/>
                    <a:pt x="1455" y="46"/>
                  </a:cubicBezTo>
                  <a:cubicBezTo>
                    <a:pt x="1455" y="46"/>
                    <a:pt x="1455" y="46"/>
                    <a:pt x="1455" y="46"/>
                  </a:cubicBezTo>
                  <a:cubicBezTo>
                    <a:pt x="1454" y="45"/>
                    <a:pt x="1453" y="46"/>
                    <a:pt x="1452" y="46"/>
                  </a:cubicBezTo>
                  <a:cubicBezTo>
                    <a:pt x="1452" y="45"/>
                    <a:pt x="1452" y="45"/>
                    <a:pt x="1452" y="45"/>
                  </a:cubicBezTo>
                  <a:cubicBezTo>
                    <a:pt x="1450" y="45"/>
                    <a:pt x="1448" y="46"/>
                    <a:pt x="1446" y="46"/>
                  </a:cubicBezTo>
                  <a:cubicBezTo>
                    <a:pt x="1446" y="46"/>
                    <a:pt x="1445" y="46"/>
                    <a:pt x="1445" y="46"/>
                  </a:cubicBezTo>
                  <a:cubicBezTo>
                    <a:pt x="1442" y="47"/>
                    <a:pt x="1440" y="46"/>
                    <a:pt x="1438" y="46"/>
                  </a:cubicBezTo>
                  <a:cubicBezTo>
                    <a:pt x="1438" y="46"/>
                    <a:pt x="1438" y="46"/>
                    <a:pt x="1438" y="46"/>
                  </a:cubicBezTo>
                  <a:cubicBezTo>
                    <a:pt x="1438" y="46"/>
                    <a:pt x="1438" y="45"/>
                    <a:pt x="1438" y="45"/>
                  </a:cubicBezTo>
                  <a:cubicBezTo>
                    <a:pt x="1436" y="45"/>
                    <a:pt x="1435" y="45"/>
                    <a:pt x="1433" y="45"/>
                  </a:cubicBezTo>
                  <a:cubicBezTo>
                    <a:pt x="1433" y="45"/>
                    <a:pt x="1433" y="45"/>
                    <a:pt x="1433" y="45"/>
                  </a:cubicBezTo>
                  <a:cubicBezTo>
                    <a:pt x="1430" y="46"/>
                    <a:pt x="1427" y="45"/>
                    <a:pt x="1424" y="46"/>
                  </a:cubicBezTo>
                  <a:cubicBezTo>
                    <a:pt x="1420" y="45"/>
                    <a:pt x="1416" y="44"/>
                    <a:pt x="1412" y="44"/>
                  </a:cubicBezTo>
                  <a:cubicBezTo>
                    <a:pt x="1412" y="44"/>
                    <a:pt x="1412" y="44"/>
                    <a:pt x="1412" y="44"/>
                  </a:cubicBezTo>
                  <a:cubicBezTo>
                    <a:pt x="1408" y="43"/>
                    <a:pt x="1405" y="43"/>
                    <a:pt x="1402" y="44"/>
                  </a:cubicBezTo>
                  <a:cubicBezTo>
                    <a:pt x="1400" y="45"/>
                    <a:pt x="1398" y="45"/>
                    <a:pt x="1396" y="43"/>
                  </a:cubicBezTo>
                  <a:cubicBezTo>
                    <a:pt x="1396" y="43"/>
                    <a:pt x="1394" y="42"/>
                    <a:pt x="1393" y="42"/>
                  </a:cubicBezTo>
                  <a:cubicBezTo>
                    <a:pt x="1391" y="44"/>
                    <a:pt x="1389" y="43"/>
                    <a:pt x="1387" y="43"/>
                  </a:cubicBezTo>
                  <a:cubicBezTo>
                    <a:pt x="1384" y="44"/>
                    <a:pt x="1381" y="43"/>
                    <a:pt x="1379" y="44"/>
                  </a:cubicBezTo>
                  <a:cubicBezTo>
                    <a:pt x="1379" y="44"/>
                    <a:pt x="1379" y="44"/>
                    <a:pt x="1379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6" y="43"/>
                    <a:pt x="1375" y="43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3" y="43"/>
                    <a:pt x="1373" y="43"/>
                    <a:pt x="1373" y="43"/>
                  </a:cubicBezTo>
                  <a:cubicBezTo>
                    <a:pt x="1373" y="43"/>
                    <a:pt x="1372" y="43"/>
                    <a:pt x="1372" y="43"/>
                  </a:cubicBezTo>
                  <a:cubicBezTo>
                    <a:pt x="1372" y="43"/>
                    <a:pt x="1372" y="43"/>
                    <a:pt x="1372" y="43"/>
                  </a:cubicBezTo>
                  <a:cubicBezTo>
                    <a:pt x="1372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0" y="41"/>
                    <a:pt x="1368" y="44"/>
                    <a:pt x="1367" y="42"/>
                  </a:cubicBezTo>
                  <a:cubicBezTo>
                    <a:pt x="1367" y="42"/>
                    <a:pt x="1367" y="42"/>
                    <a:pt x="1367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4" y="41"/>
                    <a:pt x="1363" y="41"/>
                    <a:pt x="1361" y="41"/>
                  </a:cubicBezTo>
                  <a:cubicBezTo>
                    <a:pt x="1361" y="41"/>
                    <a:pt x="1361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59" y="40"/>
                    <a:pt x="1357" y="41"/>
                    <a:pt x="1355" y="41"/>
                  </a:cubicBezTo>
                  <a:cubicBezTo>
                    <a:pt x="1355" y="41"/>
                    <a:pt x="1354" y="41"/>
                    <a:pt x="1354" y="41"/>
                  </a:cubicBezTo>
                  <a:cubicBezTo>
                    <a:pt x="1353" y="40"/>
                    <a:pt x="1352" y="40"/>
                    <a:pt x="1351" y="40"/>
                  </a:cubicBezTo>
                  <a:cubicBezTo>
                    <a:pt x="1349" y="40"/>
                    <a:pt x="1346" y="40"/>
                    <a:pt x="1343" y="42"/>
                  </a:cubicBezTo>
                  <a:cubicBezTo>
                    <a:pt x="1341" y="40"/>
                    <a:pt x="1337" y="40"/>
                    <a:pt x="1334" y="41"/>
                  </a:cubicBezTo>
                  <a:cubicBezTo>
                    <a:pt x="1333" y="40"/>
                    <a:pt x="1332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0" y="40"/>
                  </a:cubicBezTo>
                  <a:cubicBezTo>
                    <a:pt x="1329" y="39"/>
                    <a:pt x="1328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19" y="40"/>
                    <a:pt x="1312" y="39"/>
                    <a:pt x="1305" y="38"/>
                  </a:cubicBezTo>
                  <a:cubicBezTo>
                    <a:pt x="1298" y="38"/>
                    <a:pt x="1291" y="37"/>
                    <a:pt x="1284" y="37"/>
                  </a:cubicBezTo>
                  <a:cubicBezTo>
                    <a:pt x="1275" y="36"/>
                    <a:pt x="1267" y="36"/>
                    <a:pt x="1259" y="35"/>
                  </a:cubicBezTo>
                  <a:cubicBezTo>
                    <a:pt x="1254" y="35"/>
                    <a:pt x="1248" y="35"/>
                    <a:pt x="1243" y="35"/>
                  </a:cubicBezTo>
                  <a:cubicBezTo>
                    <a:pt x="1243" y="35"/>
                    <a:pt x="1243" y="35"/>
                    <a:pt x="1243" y="35"/>
                  </a:cubicBezTo>
                  <a:cubicBezTo>
                    <a:pt x="1241" y="36"/>
                    <a:pt x="1239" y="35"/>
                    <a:pt x="1237" y="35"/>
                  </a:cubicBezTo>
                  <a:cubicBezTo>
                    <a:pt x="1233" y="36"/>
                    <a:pt x="1229" y="35"/>
                    <a:pt x="1225" y="35"/>
                  </a:cubicBezTo>
                  <a:cubicBezTo>
                    <a:pt x="1220" y="36"/>
                    <a:pt x="1215" y="34"/>
                    <a:pt x="1211" y="34"/>
                  </a:cubicBezTo>
                  <a:cubicBezTo>
                    <a:pt x="1204" y="34"/>
                    <a:pt x="1196" y="35"/>
                    <a:pt x="1189" y="34"/>
                  </a:cubicBezTo>
                  <a:cubicBezTo>
                    <a:pt x="1178" y="32"/>
                    <a:pt x="1166" y="34"/>
                    <a:pt x="1154" y="34"/>
                  </a:cubicBezTo>
                  <a:cubicBezTo>
                    <a:pt x="1147" y="33"/>
                    <a:pt x="1141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3" y="33"/>
                    <a:pt x="1133" y="33"/>
                  </a:cubicBezTo>
                  <a:cubicBezTo>
                    <a:pt x="1129" y="33"/>
                    <a:pt x="1125" y="33"/>
                    <a:pt x="1121" y="34"/>
                  </a:cubicBezTo>
                  <a:cubicBezTo>
                    <a:pt x="1117" y="34"/>
                    <a:pt x="1112" y="35"/>
                    <a:pt x="1108" y="34"/>
                  </a:cubicBezTo>
                  <a:cubicBezTo>
                    <a:pt x="1105" y="34"/>
                    <a:pt x="1103" y="34"/>
                    <a:pt x="1101" y="34"/>
                  </a:cubicBezTo>
                  <a:cubicBezTo>
                    <a:pt x="1099" y="34"/>
                    <a:pt x="1097" y="35"/>
                    <a:pt x="1095" y="35"/>
                  </a:cubicBezTo>
                  <a:cubicBezTo>
                    <a:pt x="1091" y="34"/>
                    <a:pt x="1087" y="33"/>
                    <a:pt x="1083" y="35"/>
                  </a:cubicBezTo>
                  <a:cubicBezTo>
                    <a:pt x="1083" y="35"/>
                    <a:pt x="1083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1" y="35"/>
                    <a:pt x="1080" y="35"/>
                    <a:pt x="1078" y="35"/>
                  </a:cubicBezTo>
                  <a:cubicBezTo>
                    <a:pt x="1078" y="35"/>
                    <a:pt x="1078" y="35"/>
                    <a:pt x="1078" y="35"/>
                  </a:cubicBezTo>
                  <a:cubicBezTo>
                    <a:pt x="1077" y="35"/>
                    <a:pt x="1077" y="35"/>
                    <a:pt x="1076" y="35"/>
                  </a:cubicBezTo>
                  <a:cubicBezTo>
                    <a:pt x="1075" y="37"/>
                    <a:pt x="1074" y="36"/>
                    <a:pt x="1073" y="35"/>
                  </a:cubicBezTo>
                  <a:cubicBezTo>
                    <a:pt x="1073" y="35"/>
                    <a:pt x="1073" y="35"/>
                    <a:pt x="1073" y="35"/>
                  </a:cubicBezTo>
                  <a:cubicBezTo>
                    <a:pt x="1074" y="33"/>
                    <a:pt x="1075" y="31"/>
                    <a:pt x="1076" y="29"/>
                  </a:cubicBezTo>
                  <a:cubicBezTo>
                    <a:pt x="1078" y="28"/>
                    <a:pt x="1077" y="27"/>
                    <a:pt x="1076" y="26"/>
                  </a:cubicBezTo>
                  <a:cubicBezTo>
                    <a:pt x="1074" y="25"/>
                    <a:pt x="1072" y="25"/>
                    <a:pt x="1071" y="25"/>
                  </a:cubicBezTo>
                  <a:cubicBezTo>
                    <a:pt x="1068" y="26"/>
                    <a:pt x="1065" y="25"/>
                    <a:pt x="1062" y="23"/>
                  </a:cubicBezTo>
                  <a:cubicBezTo>
                    <a:pt x="1060" y="21"/>
                    <a:pt x="1058" y="20"/>
                    <a:pt x="1055" y="22"/>
                  </a:cubicBezTo>
                  <a:cubicBezTo>
                    <a:pt x="1054" y="23"/>
                    <a:pt x="1054" y="23"/>
                    <a:pt x="1053" y="24"/>
                  </a:cubicBezTo>
                  <a:cubicBezTo>
                    <a:pt x="1052" y="24"/>
                    <a:pt x="1052" y="25"/>
                    <a:pt x="1051" y="24"/>
                  </a:cubicBezTo>
                  <a:cubicBezTo>
                    <a:pt x="1049" y="23"/>
                    <a:pt x="1048" y="21"/>
                    <a:pt x="1047" y="19"/>
                  </a:cubicBezTo>
                  <a:cubicBezTo>
                    <a:pt x="1046" y="18"/>
                    <a:pt x="1044" y="18"/>
                    <a:pt x="1043" y="18"/>
                  </a:cubicBezTo>
                  <a:cubicBezTo>
                    <a:pt x="1041" y="17"/>
                    <a:pt x="1039" y="19"/>
                    <a:pt x="1037" y="18"/>
                  </a:cubicBezTo>
                  <a:cubicBezTo>
                    <a:pt x="1033" y="17"/>
                    <a:pt x="1029" y="17"/>
                    <a:pt x="1025" y="19"/>
                  </a:cubicBezTo>
                  <a:cubicBezTo>
                    <a:pt x="1023" y="20"/>
                    <a:pt x="1021" y="20"/>
                    <a:pt x="1019" y="20"/>
                  </a:cubicBezTo>
                  <a:cubicBezTo>
                    <a:pt x="1015" y="19"/>
                    <a:pt x="1012" y="20"/>
                    <a:pt x="1008" y="20"/>
                  </a:cubicBezTo>
                  <a:cubicBezTo>
                    <a:pt x="1005" y="22"/>
                    <a:pt x="1001" y="24"/>
                    <a:pt x="998" y="25"/>
                  </a:cubicBezTo>
                  <a:cubicBezTo>
                    <a:pt x="996" y="26"/>
                    <a:pt x="994" y="27"/>
                    <a:pt x="992" y="27"/>
                  </a:cubicBezTo>
                  <a:cubicBezTo>
                    <a:pt x="984" y="28"/>
                    <a:pt x="976" y="29"/>
                    <a:pt x="968" y="28"/>
                  </a:cubicBezTo>
                  <a:cubicBezTo>
                    <a:pt x="964" y="28"/>
                    <a:pt x="960" y="29"/>
                    <a:pt x="956" y="29"/>
                  </a:cubicBezTo>
                  <a:cubicBezTo>
                    <a:pt x="952" y="29"/>
                    <a:pt x="947" y="28"/>
                    <a:pt x="943" y="28"/>
                  </a:cubicBezTo>
                  <a:cubicBezTo>
                    <a:pt x="937" y="28"/>
                    <a:pt x="931" y="28"/>
                    <a:pt x="925" y="28"/>
                  </a:cubicBezTo>
                  <a:cubicBezTo>
                    <a:pt x="916" y="27"/>
                    <a:pt x="908" y="27"/>
                    <a:pt x="899" y="28"/>
                  </a:cubicBezTo>
                  <a:cubicBezTo>
                    <a:pt x="898" y="28"/>
                    <a:pt x="898" y="28"/>
                    <a:pt x="897" y="28"/>
                  </a:cubicBezTo>
                  <a:cubicBezTo>
                    <a:pt x="896" y="26"/>
                    <a:pt x="894" y="27"/>
                    <a:pt x="893" y="26"/>
                  </a:cubicBezTo>
                  <a:cubicBezTo>
                    <a:pt x="891" y="26"/>
                    <a:pt x="889" y="26"/>
                    <a:pt x="888" y="26"/>
                  </a:cubicBezTo>
                  <a:cubicBezTo>
                    <a:pt x="880" y="25"/>
                    <a:pt x="873" y="24"/>
                    <a:pt x="866" y="23"/>
                  </a:cubicBezTo>
                  <a:cubicBezTo>
                    <a:pt x="864" y="22"/>
                    <a:pt x="862" y="22"/>
                    <a:pt x="860" y="22"/>
                  </a:cubicBezTo>
                  <a:cubicBezTo>
                    <a:pt x="858" y="20"/>
                    <a:pt x="856" y="21"/>
                    <a:pt x="854" y="21"/>
                  </a:cubicBezTo>
                  <a:cubicBezTo>
                    <a:pt x="849" y="20"/>
                    <a:pt x="844" y="19"/>
                    <a:pt x="839" y="18"/>
                  </a:cubicBezTo>
                  <a:cubicBezTo>
                    <a:pt x="832" y="17"/>
                    <a:pt x="825" y="16"/>
                    <a:pt x="817" y="15"/>
                  </a:cubicBezTo>
                  <a:cubicBezTo>
                    <a:pt x="815" y="15"/>
                    <a:pt x="812" y="13"/>
                    <a:pt x="809" y="14"/>
                  </a:cubicBezTo>
                  <a:cubicBezTo>
                    <a:pt x="806" y="13"/>
                    <a:pt x="802" y="12"/>
                    <a:pt x="799" y="12"/>
                  </a:cubicBezTo>
                  <a:cubicBezTo>
                    <a:pt x="790" y="11"/>
                    <a:pt x="781" y="10"/>
                    <a:pt x="772" y="9"/>
                  </a:cubicBezTo>
                  <a:cubicBezTo>
                    <a:pt x="761" y="8"/>
                    <a:pt x="751" y="7"/>
                    <a:pt x="741" y="6"/>
                  </a:cubicBezTo>
                  <a:cubicBezTo>
                    <a:pt x="739" y="5"/>
                    <a:pt x="737" y="4"/>
                    <a:pt x="735" y="7"/>
                  </a:cubicBezTo>
                  <a:cubicBezTo>
                    <a:pt x="735" y="8"/>
                    <a:pt x="734" y="7"/>
                    <a:pt x="734" y="7"/>
                  </a:cubicBezTo>
                  <a:cubicBezTo>
                    <a:pt x="733" y="4"/>
                    <a:pt x="730" y="5"/>
                    <a:pt x="728" y="5"/>
                  </a:cubicBezTo>
                  <a:cubicBezTo>
                    <a:pt x="727" y="5"/>
                    <a:pt x="727" y="4"/>
                    <a:pt x="726" y="4"/>
                  </a:cubicBezTo>
                  <a:cubicBezTo>
                    <a:pt x="723" y="4"/>
                    <a:pt x="720" y="4"/>
                    <a:pt x="717" y="4"/>
                  </a:cubicBezTo>
                  <a:cubicBezTo>
                    <a:pt x="717" y="4"/>
                    <a:pt x="717" y="4"/>
                    <a:pt x="717" y="4"/>
                  </a:cubicBezTo>
                  <a:cubicBezTo>
                    <a:pt x="716" y="4"/>
                    <a:pt x="716" y="3"/>
                    <a:pt x="716" y="3"/>
                  </a:cubicBezTo>
                  <a:cubicBezTo>
                    <a:pt x="705" y="3"/>
                    <a:pt x="693" y="2"/>
                    <a:pt x="682" y="2"/>
                  </a:cubicBezTo>
                  <a:cubicBezTo>
                    <a:pt x="677" y="2"/>
                    <a:pt x="673" y="2"/>
                    <a:pt x="668" y="1"/>
                  </a:cubicBezTo>
                  <a:cubicBezTo>
                    <a:pt x="661" y="0"/>
                    <a:pt x="653" y="0"/>
                    <a:pt x="645" y="0"/>
                  </a:cubicBezTo>
                  <a:cubicBezTo>
                    <a:pt x="637" y="0"/>
                    <a:pt x="630" y="1"/>
                    <a:pt x="622" y="0"/>
                  </a:cubicBezTo>
                  <a:cubicBezTo>
                    <a:pt x="618" y="0"/>
                    <a:pt x="614" y="0"/>
                    <a:pt x="610" y="0"/>
                  </a:cubicBezTo>
                  <a:cubicBezTo>
                    <a:pt x="607" y="0"/>
                    <a:pt x="604" y="1"/>
                    <a:pt x="600" y="0"/>
                  </a:cubicBezTo>
                  <a:cubicBezTo>
                    <a:pt x="595" y="0"/>
                    <a:pt x="590" y="0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3" y="1"/>
                    <a:pt x="582" y="3"/>
                    <a:pt x="580" y="2"/>
                  </a:cubicBezTo>
                  <a:cubicBezTo>
                    <a:pt x="577" y="0"/>
                    <a:pt x="575" y="1"/>
                    <a:pt x="572" y="3"/>
                  </a:cubicBezTo>
                  <a:cubicBezTo>
                    <a:pt x="572" y="3"/>
                    <a:pt x="572" y="3"/>
                    <a:pt x="572" y="3"/>
                  </a:cubicBezTo>
                  <a:cubicBezTo>
                    <a:pt x="572" y="3"/>
                    <a:pt x="571" y="3"/>
                    <a:pt x="571" y="3"/>
                  </a:cubicBezTo>
                  <a:cubicBezTo>
                    <a:pt x="569" y="1"/>
                    <a:pt x="567" y="1"/>
                    <a:pt x="565" y="2"/>
                  </a:cubicBezTo>
                  <a:cubicBezTo>
                    <a:pt x="561" y="1"/>
                    <a:pt x="557" y="2"/>
                    <a:pt x="553" y="2"/>
                  </a:cubicBezTo>
                  <a:cubicBezTo>
                    <a:pt x="548" y="2"/>
                    <a:pt x="544" y="2"/>
                    <a:pt x="539" y="1"/>
                  </a:cubicBezTo>
                  <a:cubicBezTo>
                    <a:pt x="529" y="1"/>
                    <a:pt x="520" y="3"/>
                    <a:pt x="511" y="4"/>
                  </a:cubicBezTo>
                  <a:cubicBezTo>
                    <a:pt x="511" y="4"/>
                    <a:pt x="511" y="4"/>
                    <a:pt x="511" y="4"/>
                  </a:cubicBezTo>
                  <a:cubicBezTo>
                    <a:pt x="508" y="4"/>
                    <a:pt x="506" y="6"/>
                    <a:pt x="503" y="4"/>
                  </a:cubicBezTo>
                  <a:cubicBezTo>
                    <a:pt x="503" y="4"/>
                    <a:pt x="503" y="4"/>
                    <a:pt x="503" y="4"/>
                  </a:cubicBezTo>
                  <a:cubicBezTo>
                    <a:pt x="503" y="3"/>
                    <a:pt x="503" y="3"/>
                    <a:pt x="502" y="3"/>
                  </a:cubicBezTo>
                  <a:cubicBezTo>
                    <a:pt x="501" y="3"/>
                    <a:pt x="500" y="4"/>
                    <a:pt x="498" y="4"/>
                  </a:cubicBezTo>
                  <a:cubicBezTo>
                    <a:pt x="493" y="4"/>
                    <a:pt x="488" y="4"/>
                    <a:pt x="483" y="5"/>
                  </a:cubicBezTo>
                  <a:cubicBezTo>
                    <a:pt x="482" y="5"/>
                    <a:pt x="482" y="5"/>
                    <a:pt x="481" y="6"/>
                  </a:cubicBezTo>
                  <a:cubicBezTo>
                    <a:pt x="480" y="6"/>
                    <a:pt x="480" y="6"/>
                    <a:pt x="479" y="6"/>
                  </a:cubicBezTo>
                  <a:cubicBezTo>
                    <a:pt x="476" y="5"/>
                    <a:pt x="472" y="5"/>
                    <a:pt x="468" y="6"/>
                  </a:cubicBezTo>
                  <a:cubicBezTo>
                    <a:pt x="465" y="6"/>
                    <a:pt x="461" y="6"/>
                    <a:pt x="458" y="6"/>
                  </a:cubicBezTo>
                  <a:cubicBezTo>
                    <a:pt x="457" y="6"/>
                    <a:pt x="457" y="7"/>
                    <a:pt x="456" y="7"/>
                  </a:cubicBezTo>
                  <a:cubicBezTo>
                    <a:pt x="452" y="7"/>
                    <a:pt x="448" y="7"/>
                    <a:pt x="445" y="8"/>
                  </a:cubicBezTo>
                  <a:cubicBezTo>
                    <a:pt x="439" y="10"/>
                    <a:pt x="433" y="11"/>
                    <a:pt x="428" y="11"/>
                  </a:cubicBezTo>
                  <a:cubicBezTo>
                    <a:pt x="425" y="10"/>
                    <a:pt x="422" y="10"/>
                    <a:pt x="420" y="11"/>
                  </a:cubicBezTo>
                  <a:cubicBezTo>
                    <a:pt x="418" y="12"/>
                    <a:pt x="416" y="12"/>
                    <a:pt x="414" y="12"/>
                  </a:cubicBezTo>
                  <a:cubicBezTo>
                    <a:pt x="407" y="13"/>
                    <a:pt x="400" y="15"/>
                    <a:pt x="394" y="16"/>
                  </a:cubicBezTo>
                  <a:cubicBezTo>
                    <a:pt x="391" y="16"/>
                    <a:pt x="389" y="16"/>
                    <a:pt x="387" y="17"/>
                  </a:cubicBezTo>
                  <a:cubicBezTo>
                    <a:pt x="383" y="18"/>
                    <a:pt x="379" y="17"/>
                    <a:pt x="374" y="19"/>
                  </a:cubicBezTo>
                  <a:cubicBezTo>
                    <a:pt x="374" y="19"/>
                    <a:pt x="374" y="19"/>
                    <a:pt x="374" y="20"/>
                  </a:cubicBezTo>
                  <a:cubicBezTo>
                    <a:pt x="372" y="21"/>
                    <a:pt x="369" y="20"/>
                    <a:pt x="367" y="21"/>
                  </a:cubicBezTo>
                  <a:cubicBezTo>
                    <a:pt x="367" y="21"/>
                    <a:pt x="367" y="21"/>
                    <a:pt x="366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6" y="21"/>
                    <a:pt x="365" y="21"/>
                    <a:pt x="364" y="21"/>
                  </a:cubicBezTo>
                  <a:cubicBezTo>
                    <a:pt x="362" y="22"/>
                    <a:pt x="363" y="25"/>
                    <a:pt x="362" y="26"/>
                  </a:cubicBezTo>
                  <a:cubicBezTo>
                    <a:pt x="362" y="26"/>
                    <a:pt x="362" y="26"/>
                    <a:pt x="361" y="26"/>
                  </a:cubicBezTo>
                  <a:cubicBezTo>
                    <a:pt x="361" y="26"/>
                    <a:pt x="361" y="26"/>
                    <a:pt x="361" y="27"/>
                  </a:cubicBezTo>
                  <a:cubicBezTo>
                    <a:pt x="361" y="28"/>
                    <a:pt x="359" y="27"/>
                    <a:pt x="359" y="27"/>
                  </a:cubicBezTo>
                  <a:cubicBezTo>
                    <a:pt x="356" y="27"/>
                    <a:pt x="355" y="28"/>
                    <a:pt x="355" y="31"/>
                  </a:cubicBezTo>
                  <a:cubicBezTo>
                    <a:pt x="357" y="29"/>
                    <a:pt x="358" y="32"/>
                    <a:pt x="360" y="31"/>
                  </a:cubicBezTo>
                  <a:cubicBezTo>
                    <a:pt x="361" y="30"/>
                    <a:pt x="363" y="29"/>
                    <a:pt x="366" y="30"/>
                  </a:cubicBezTo>
                  <a:cubicBezTo>
                    <a:pt x="367" y="30"/>
                    <a:pt x="368" y="29"/>
                    <a:pt x="369" y="29"/>
                  </a:cubicBezTo>
                  <a:cubicBezTo>
                    <a:pt x="371" y="26"/>
                    <a:pt x="374" y="26"/>
                    <a:pt x="376" y="29"/>
                  </a:cubicBezTo>
                  <a:cubicBezTo>
                    <a:pt x="376" y="30"/>
                    <a:pt x="377" y="31"/>
                    <a:pt x="377" y="30"/>
                  </a:cubicBezTo>
                  <a:cubicBezTo>
                    <a:pt x="379" y="29"/>
                    <a:pt x="382" y="30"/>
                    <a:pt x="384" y="29"/>
                  </a:cubicBezTo>
                  <a:cubicBezTo>
                    <a:pt x="384" y="29"/>
                    <a:pt x="384" y="29"/>
                    <a:pt x="384" y="29"/>
                  </a:cubicBezTo>
                  <a:cubicBezTo>
                    <a:pt x="384" y="30"/>
                    <a:pt x="384" y="30"/>
                    <a:pt x="385" y="30"/>
                  </a:cubicBezTo>
                  <a:cubicBezTo>
                    <a:pt x="388" y="28"/>
                    <a:pt x="391" y="30"/>
                    <a:pt x="394" y="29"/>
                  </a:cubicBezTo>
                  <a:cubicBezTo>
                    <a:pt x="394" y="29"/>
                    <a:pt x="395" y="29"/>
                    <a:pt x="395" y="29"/>
                  </a:cubicBezTo>
                  <a:cubicBezTo>
                    <a:pt x="397" y="30"/>
                    <a:pt x="399" y="30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8"/>
                    <a:pt x="401" y="28"/>
                    <a:pt x="402" y="28"/>
                  </a:cubicBezTo>
                  <a:cubicBezTo>
                    <a:pt x="402" y="28"/>
                    <a:pt x="403" y="27"/>
                    <a:pt x="404" y="26"/>
                  </a:cubicBezTo>
                  <a:cubicBezTo>
                    <a:pt x="407" y="24"/>
                    <a:pt x="407" y="24"/>
                    <a:pt x="410" y="27"/>
                  </a:cubicBezTo>
                  <a:cubicBezTo>
                    <a:pt x="411" y="28"/>
                    <a:pt x="413" y="27"/>
                    <a:pt x="415" y="27"/>
                  </a:cubicBezTo>
                  <a:cubicBezTo>
                    <a:pt x="416" y="27"/>
                    <a:pt x="417" y="27"/>
                    <a:pt x="418" y="27"/>
                  </a:cubicBezTo>
                  <a:cubicBezTo>
                    <a:pt x="418" y="27"/>
                    <a:pt x="418" y="27"/>
                    <a:pt x="418" y="27"/>
                  </a:cubicBezTo>
                  <a:cubicBezTo>
                    <a:pt x="418" y="27"/>
                    <a:pt x="418" y="27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20" y="26"/>
                    <a:pt x="421" y="26"/>
                    <a:pt x="421" y="26"/>
                  </a:cubicBezTo>
                  <a:cubicBezTo>
                    <a:pt x="423" y="29"/>
                    <a:pt x="426" y="28"/>
                    <a:pt x="428" y="27"/>
                  </a:cubicBezTo>
                  <a:cubicBezTo>
                    <a:pt x="430" y="26"/>
                    <a:pt x="431" y="27"/>
                    <a:pt x="433" y="28"/>
                  </a:cubicBezTo>
                  <a:cubicBezTo>
                    <a:pt x="433" y="28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1" y="29"/>
                    <a:pt x="431" y="29"/>
                  </a:cubicBezTo>
                  <a:cubicBezTo>
                    <a:pt x="431" y="30"/>
                    <a:pt x="432" y="30"/>
                    <a:pt x="432" y="30"/>
                  </a:cubicBezTo>
                  <a:cubicBezTo>
                    <a:pt x="432" y="30"/>
                    <a:pt x="433" y="30"/>
                    <a:pt x="433" y="30"/>
                  </a:cubicBezTo>
                  <a:cubicBezTo>
                    <a:pt x="434" y="30"/>
                    <a:pt x="435" y="30"/>
                    <a:pt x="435" y="30"/>
                  </a:cubicBezTo>
                  <a:cubicBezTo>
                    <a:pt x="436" y="30"/>
                    <a:pt x="436" y="30"/>
                    <a:pt x="437" y="29"/>
                  </a:cubicBezTo>
                  <a:cubicBezTo>
                    <a:pt x="437" y="29"/>
                    <a:pt x="438" y="29"/>
                    <a:pt x="439" y="29"/>
                  </a:cubicBezTo>
                  <a:cubicBezTo>
                    <a:pt x="439" y="29"/>
                    <a:pt x="439" y="29"/>
                    <a:pt x="439" y="29"/>
                  </a:cubicBezTo>
                  <a:cubicBezTo>
                    <a:pt x="443" y="29"/>
                    <a:pt x="439" y="26"/>
                    <a:pt x="440" y="25"/>
                  </a:cubicBezTo>
                  <a:cubicBezTo>
                    <a:pt x="440" y="25"/>
                    <a:pt x="440" y="24"/>
                    <a:pt x="440" y="24"/>
                  </a:cubicBezTo>
                  <a:cubicBezTo>
                    <a:pt x="440" y="25"/>
                    <a:pt x="441" y="25"/>
                    <a:pt x="441" y="24"/>
                  </a:cubicBezTo>
                  <a:cubicBezTo>
                    <a:pt x="442" y="24"/>
                    <a:pt x="444" y="24"/>
                    <a:pt x="444" y="23"/>
                  </a:cubicBezTo>
                  <a:cubicBezTo>
                    <a:pt x="444" y="23"/>
                    <a:pt x="444" y="23"/>
                    <a:pt x="444" y="23"/>
                  </a:cubicBezTo>
                  <a:cubicBezTo>
                    <a:pt x="444" y="23"/>
                    <a:pt x="444" y="23"/>
                    <a:pt x="444" y="22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7" y="23"/>
                    <a:pt x="449" y="24"/>
                    <a:pt x="450" y="26"/>
                  </a:cubicBezTo>
                  <a:cubicBezTo>
                    <a:pt x="452" y="28"/>
                    <a:pt x="456" y="28"/>
                    <a:pt x="458" y="27"/>
                  </a:cubicBezTo>
                  <a:cubicBezTo>
                    <a:pt x="458" y="27"/>
                    <a:pt x="458" y="27"/>
                    <a:pt x="459" y="26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0" y="27"/>
                    <a:pt x="461" y="27"/>
                    <a:pt x="463" y="27"/>
                  </a:cubicBezTo>
                  <a:cubicBezTo>
                    <a:pt x="464" y="27"/>
                    <a:pt x="465" y="28"/>
                    <a:pt x="465" y="29"/>
                  </a:cubicBezTo>
                  <a:cubicBezTo>
                    <a:pt x="464" y="31"/>
                    <a:pt x="465" y="33"/>
                    <a:pt x="466" y="34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4" y="34"/>
                    <a:pt x="463" y="32"/>
                    <a:pt x="461" y="33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3"/>
                    <a:pt x="461" y="33"/>
                    <a:pt x="460" y="32"/>
                  </a:cubicBezTo>
                  <a:cubicBezTo>
                    <a:pt x="460" y="32"/>
                    <a:pt x="460" y="33"/>
                    <a:pt x="460" y="33"/>
                  </a:cubicBezTo>
                  <a:cubicBezTo>
                    <a:pt x="460" y="32"/>
                    <a:pt x="460" y="31"/>
                    <a:pt x="459" y="32"/>
                  </a:cubicBezTo>
                  <a:cubicBezTo>
                    <a:pt x="459" y="32"/>
                    <a:pt x="459" y="33"/>
                    <a:pt x="459" y="33"/>
                  </a:cubicBezTo>
                  <a:cubicBezTo>
                    <a:pt x="458" y="33"/>
                    <a:pt x="458" y="33"/>
                    <a:pt x="458" y="33"/>
                  </a:cubicBezTo>
                  <a:cubicBezTo>
                    <a:pt x="458" y="33"/>
                    <a:pt x="457" y="33"/>
                    <a:pt x="457" y="33"/>
                  </a:cubicBezTo>
                  <a:cubicBezTo>
                    <a:pt x="457" y="33"/>
                    <a:pt x="457" y="33"/>
                    <a:pt x="456" y="33"/>
                  </a:cubicBezTo>
                  <a:cubicBezTo>
                    <a:pt x="456" y="33"/>
                    <a:pt x="456" y="33"/>
                    <a:pt x="455" y="33"/>
                  </a:cubicBezTo>
                  <a:cubicBezTo>
                    <a:pt x="455" y="33"/>
                    <a:pt x="454" y="33"/>
                    <a:pt x="454" y="33"/>
                  </a:cubicBezTo>
                  <a:cubicBezTo>
                    <a:pt x="452" y="33"/>
                    <a:pt x="450" y="32"/>
                    <a:pt x="448" y="32"/>
                  </a:cubicBezTo>
                  <a:cubicBezTo>
                    <a:pt x="447" y="33"/>
                    <a:pt x="446" y="33"/>
                    <a:pt x="445" y="33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2"/>
                    <a:pt x="443" y="32"/>
                    <a:pt x="442" y="34"/>
                  </a:cubicBezTo>
                  <a:cubicBezTo>
                    <a:pt x="442" y="34"/>
                    <a:pt x="442" y="34"/>
                    <a:pt x="441" y="34"/>
                  </a:cubicBezTo>
                  <a:cubicBezTo>
                    <a:pt x="440" y="34"/>
                    <a:pt x="439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6" y="33"/>
                    <a:pt x="435" y="33"/>
                    <a:pt x="433" y="34"/>
                  </a:cubicBezTo>
                  <a:cubicBezTo>
                    <a:pt x="431" y="34"/>
                    <a:pt x="429" y="34"/>
                    <a:pt x="427" y="34"/>
                  </a:cubicBezTo>
                  <a:cubicBezTo>
                    <a:pt x="426" y="34"/>
                    <a:pt x="425" y="33"/>
                    <a:pt x="425" y="35"/>
                  </a:cubicBezTo>
                  <a:cubicBezTo>
                    <a:pt x="424" y="35"/>
                    <a:pt x="424" y="35"/>
                    <a:pt x="424" y="35"/>
                  </a:cubicBezTo>
                  <a:cubicBezTo>
                    <a:pt x="424" y="35"/>
                    <a:pt x="423" y="35"/>
                    <a:pt x="423" y="35"/>
                  </a:cubicBezTo>
                  <a:cubicBezTo>
                    <a:pt x="423" y="35"/>
                    <a:pt x="423" y="35"/>
                    <a:pt x="423" y="35"/>
                  </a:cubicBezTo>
                  <a:cubicBezTo>
                    <a:pt x="423" y="35"/>
                    <a:pt x="422" y="35"/>
                    <a:pt x="422" y="35"/>
                  </a:cubicBezTo>
                  <a:cubicBezTo>
                    <a:pt x="421" y="35"/>
                    <a:pt x="420" y="35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6" y="37"/>
                    <a:pt x="415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7"/>
                    <a:pt x="412" y="37"/>
                    <a:pt x="412" y="38"/>
                  </a:cubicBezTo>
                  <a:cubicBezTo>
                    <a:pt x="412" y="38"/>
                    <a:pt x="411" y="38"/>
                    <a:pt x="411" y="38"/>
                  </a:cubicBezTo>
                  <a:cubicBezTo>
                    <a:pt x="406" y="36"/>
                    <a:pt x="401" y="38"/>
                    <a:pt x="396" y="39"/>
                  </a:cubicBezTo>
                  <a:cubicBezTo>
                    <a:pt x="393" y="39"/>
                    <a:pt x="389" y="38"/>
                    <a:pt x="385" y="39"/>
                  </a:cubicBezTo>
                  <a:cubicBezTo>
                    <a:pt x="385" y="39"/>
                    <a:pt x="384" y="39"/>
                    <a:pt x="384" y="39"/>
                  </a:cubicBezTo>
                  <a:cubicBezTo>
                    <a:pt x="381" y="39"/>
                    <a:pt x="377" y="38"/>
                    <a:pt x="374" y="39"/>
                  </a:cubicBezTo>
                  <a:cubicBezTo>
                    <a:pt x="368" y="39"/>
                    <a:pt x="362" y="39"/>
                    <a:pt x="356" y="39"/>
                  </a:cubicBezTo>
                  <a:cubicBezTo>
                    <a:pt x="351" y="39"/>
                    <a:pt x="346" y="39"/>
                    <a:pt x="340" y="38"/>
                  </a:cubicBezTo>
                  <a:cubicBezTo>
                    <a:pt x="334" y="38"/>
                    <a:pt x="327" y="38"/>
                    <a:pt x="321" y="38"/>
                  </a:cubicBezTo>
                  <a:cubicBezTo>
                    <a:pt x="312" y="37"/>
                    <a:pt x="303" y="37"/>
                    <a:pt x="294" y="37"/>
                  </a:cubicBezTo>
                  <a:cubicBezTo>
                    <a:pt x="289" y="37"/>
                    <a:pt x="283" y="38"/>
                    <a:pt x="278" y="38"/>
                  </a:cubicBezTo>
                  <a:cubicBezTo>
                    <a:pt x="273" y="39"/>
                    <a:pt x="272" y="39"/>
                    <a:pt x="269" y="41"/>
                  </a:cubicBezTo>
                  <a:cubicBezTo>
                    <a:pt x="270" y="40"/>
                    <a:pt x="270" y="40"/>
                    <a:pt x="270" y="40"/>
                  </a:cubicBezTo>
                  <a:cubicBezTo>
                    <a:pt x="280" y="41"/>
                    <a:pt x="289" y="42"/>
                    <a:pt x="298" y="42"/>
                  </a:cubicBezTo>
                  <a:cubicBezTo>
                    <a:pt x="301" y="43"/>
                    <a:pt x="305" y="43"/>
                    <a:pt x="308" y="42"/>
                  </a:cubicBezTo>
                  <a:cubicBezTo>
                    <a:pt x="312" y="42"/>
                    <a:pt x="314" y="43"/>
                    <a:pt x="317" y="44"/>
                  </a:cubicBezTo>
                  <a:cubicBezTo>
                    <a:pt x="315" y="45"/>
                    <a:pt x="312" y="44"/>
                    <a:pt x="310" y="46"/>
                  </a:cubicBezTo>
                  <a:cubicBezTo>
                    <a:pt x="310" y="47"/>
                    <a:pt x="310" y="47"/>
                    <a:pt x="310" y="47"/>
                  </a:cubicBezTo>
                  <a:cubicBezTo>
                    <a:pt x="308" y="49"/>
                    <a:pt x="307" y="51"/>
                    <a:pt x="307" y="54"/>
                  </a:cubicBezTo>
                  <a:cubicBezTo>
                    <a:pt x="306" y="56"/>
                    <a:pt x="306" y="57"/>
                    <a:pt x="304" y="56"/>
                  </a:cubicBezTo>
                  <a:cubicBezTo>
                    <a:pt x="302" y="56"/>
                    <a:pt x="300" y="56"/>
                    <a:pt x="297" y="56"/>
                  </a:cubicBezTo>
                  <a:cubicBezTo>
                    <a:pt x="293" y="55"/>
                    <a:pt x="288" y="55"/>
                    <a:pt x="284" y="55"/>
                  </a:cubicBezTo>
                  <a:cubicBezTo>
                    <a:pt x="278" y="54"/>
                    <a:pt x="272" y="55"/>
                    <a:pt x="266" y="54"/>
                  </a:cubicBezTo>
                  <a:cubicBezTo>
                    <a:pt x="265" y="54"/>
                    <a:pt x="264" y="54"/>
                    <a:pt x="263" y="54"/>
                  </a:cubicBezTo>
                  <a:cubicBezTo>
                    <a:pt x="255" y="54"/>
                    <a:pt x="247" y="52"/>
                    <a:pt x="238" y="54"/>
                  </a:cubicBezTo>
                  <a:cubicBezTo>
                    <a:pt x="237" y="54"/>
                    <a:pt x="237" y="54"/>
                    <a:pt x="236" y="53"/>
                  </a:cubicBezTo>
                  <a:cubicBezTo>
                    <a:pt x="236" y="53"/>
                    <a:pt x="236" y="54"/>
                    <a:pt x="236" y="54"/>
                  </a:cubicBezTo>
                  <a:cubicBezTo>
                    <a:pt x="236" y="54"/>
                    <a:pt x="236" y="54"/>
                    <a:pt x="236" y="54"/>
                  </a:cubicBezTo>
                  <a:cubicBezTo>
                    <a:pt x="236" y="54"/>
                    <a:pt x="236" y="53"/>
                    <a:pt x="236" y="53"/>
                  </a:cubicBezTo>
                  <a:cubicBezTo>
                    <a:pt x="235" y="52"/>
                    <a:pt x="234" y="52"/>
                    <a:pt x="233" y="52"/>
                  </a:cubicBezTo>
                  <a:cubicBezTo>
                    <a:pt x="229" y="53"/>
                    <a:pt x="224" y="52"/>
                    <a:pt x="220" y="52"/>
                  </a:cubicBezTo>
                  <a:cubicBezTo>
                    <a:pt x="216" y="52"/>
                    <a:pt x="212" y="51"/>
                    <a:pt x="208" y="51"/>
                  </a:cubicBezTo>
                  <a:cubicBezTo>
                    <a:pt x="207" y="51"/>
                    <a:pt x="205" y="51"/>
                    <a:pt x="204" y="51"/>
                  </a:cubicBezTo>
                  <a:cubicBezTo>
                    <a:pt x="204" y="51"/>
                    <a:pt x="204" y="50"/>
                    <a:pt x="204" y="50"/>
                  </a:cubicBezTo>
                  <a:cubicBezTo>
                    <a:pt x="202" y="50"/>
                    <a:pt x="200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8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8" y="49"/>
                    <a:pt x="196" y="49"/>
                    <a:pt x="195" y="49"/>
                  </a:cubicBezTo>
                  <a:cubicBezTo>
                    <a:pt x="193" y="49"/>
                    <a:pt x="190" y="50"/>
                    <a:pt x="188" y="49"/>
                  </a:cubicBezTo>
                  <a:cubicBezTo>
                    <a:pt x="183" y="49"/>
                    <a:pt x="178" y="48"/>
                    <a:pt x="174" y="48"/>
                  </a:cubicBezTo>
                  <a:cubicBezTo>
                    <a:pt x="172" y="49"/>
                    <a:pt x="170" y="49"/>
                    <a:pt x="168" y="49"/>
                  </a:cubicBezTo>
                  <a:cubicBezTo>
                    <a:pt x="161" y="48"/>
                    <a:pt x="154" y="47"/>
                    <a:pt x="146" y="48"/>
                  </a:cubicBezTo>
                  <a:cubicBezTo>
                    <a:pt x="143" y="48"/>
                    <a:pt x="139" y="48"/>
                    <a:pt x="135" y="48"/>
                  </a:cubicBezTo>
                  <a:cubicBezTo>
                    <a:pt x="132" y="48"/>
                    <a:pt x="130" y="48"/>
                    <a:pt x="129" y="51"/>
                  </a:cubicBezTo>
                  <a:cubicBezTo>
                    <a:pt x="128" y="50"/>
                    <a:pt x="125" y="49"/>
                    <a:pt x="123" y="49"/>
                  </a:cubicBezTo>
                  <a:cubicBezTo>
                    <a:pt x="119" y="47"/>
                    <a:pt x="116" y="48"/>
                    <a:pt x="113" y="51"/>
                  </a:cubicBezTo>
                  <a:cubicBezTo>
                    <a:pt x="113" y="51"/>
                    <a:pt x="113" y="52"/>
                    <a:pt x="112" y="52"/>
                  </a:cubicBezTo>
                  <a:cubicBezTo>
                    <a:pt x="111" y="51"/>
                    <a:pt x="111" y="48"/>
                    <a:pt x="109" y="48"/>
                  </a:cubicBezTo>
                  <a:cubicBezTo>
                    <a:pt x="102" y="48"/>
                    <a:pt x="96" y="50"/>
                    <a:pt x="90" y="50"/>
                  </a:cubicBezTo>
                  <a:cubicBezTo>
                    <a:pt x="86" y="49"/>
                    <a:pt x="82" y="48"/>
                    <a:pt x="78" y="51"/>
                  </a:cubicBezTo>
                  <a:cubicBezTo>
                    <a:pt x="77" y="51"/>
                    <a:pt x="77" y="51"/>
                    <a:pt x="76" y="51"/>
                  </a:cubicBezTo>
                  <a:cubicBezTo>
                    <a:pt x="72" y="51"/>
                    <a:pt x="68" y="51"/>
                    <a:pt x="64" y="51"/>
                  </a:cubicBezTo>
                  <a:cubicBezTo>
                    <a:pt x="63" y="52"/>
                    <a:pt x="61" y="51"/>
                    <a:pt x="59" y="51"/>
                  </a:cubicBezTo>
                  <a:cubicBezTo>
                    <a:pt x="58" y="50"/>
                    <a:pt x="57" y="51"/>
                    <a:pt x="56" y="51"/>
                  </a:cubicBezTo>
                  <a:cubicBezTo>
                    <a:pt x="48" y="52"/>
                    <a:pt x="41" y="51"/>
                    <a:pt x="33" y="53"/>
                  </a:cubicBezTo>
                  <a:cubicBezTo>
                    <a:pt x="32" y="53"/>
                    <a:pt x="30" y="54"/>
                    <a:pt x="29" y="53"/>
                  </a:cubicBezTo>
                  <a:cubicBezTo>
                    <a:pt x="26" y="54"/>
                    <a:pt x="24" y="53"/>
                    <a:pt x="22" y="54"/>
                  </a:cubicBezTo>
                  <a:cubicBezTo>
                    <a:pt x="19" y="54"/>
                    <a:pt x="17" y="54"/>
                    <a:pt x="17" y="57"/>
                  </a:cubicBezTo>
                  <a:cubicBezTo>
                    <a:pt x="17" y="58"/>
                    <a:pt x="17" y="59"/>
                    <a:pt x="16" y="59"/>
                  </a:cubicBezTo>
                  <a:cubicBezTo>
                    <a:pt x="16" y="58"/>
                    <a:pt x="15" y="58"/>
                    <a:pt x="14" y="58"/>
                  </a:cubicBezTo>
                  <a:cubicBezTo>
                    <a:pt x="13" y="58"/>
                    <a:pt x="11" y="58"/>
                    <a:pt x="10" y="60"/>
                  </a:cubicBezTo>
                  <a:cubicBezTo>
                    <a:pt x="10" y="62"/>
                    <a:pt x="12" y="61"/>
                    <a:pt x="13" y="62"/>
                  </a:cubicBezTo>
                  <a:cubicBezTo>
                    <a:pt x="15" y="62"/>
                    <a:pt x="17" y="62"/>
                    <a:pt x="19" y="62"/>
                  </a:cubicBezTo>
                  <a:cubicBezTo>
                    <a:pt x="24" y="62"/>
                    <a:pt x="28" y="61"/>
                    <a:pt x="33" y="64"/>
                  </a:cubicBezTo>
                  <a:cubicBezTo>
                    <a:pt x="34" y="66"/>
                    <a:pt x="37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1" y="64"/>
                    <a:pt x="42" y="64"/>
                  </a:cubicBezTo>
                  <a:cubicBezTo>
                    <a:pt x="45" y="64"/>
                    <a:pt x="46" y="67"/>
                    <a:pt x="49" y="67"/>
                  </a:cubicBezTo>
                  <a:cubicBezTo>
                    <a:pt x="50" y="67"/>
                    <a:pt x="51" y="67"/>
                    <a:pt x="52" y="67"/>
                  </a:cubicBezTo>
                  <a:cubicBezTo>
                    <a:pt x="53" y="67"/>
                    <a:pt x="54" y="66"/>
                    <a:pt x="53" y="67"/>
                  </a:cubicBezTo>
                  <a:cubicBezTo>
                    <a:pt x="53" y="68"/>
                    <a:pt x="54" y="70"/>
                    <a:pt x="53" y="71"/>
                  </a:cubicBezTo>
                  <a:cubicBezTo>
                    <a:pt x="53" y="71"/>
                    <a:pt x="53" y="72"/>
                    <a:pt x="53" y="72"/>
                  </a:cubicBezTo>
                  <a:cubicBezTo>
                    <a:pt x="52" y="72"/>
                    <a:pt x="51" y="72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8" y="72"/>
                    <a:pt x="47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3" y="73"/>
                    <a:pt x="39" y="73"/>
                    <a:pt x="35" y="73"/>
                  </a:cubicBezTo>
                  <a:cubicBezTo>
                    <a:pt x="34" y="73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2" y="75"/>
                    <a:pt x="31" y="75"/>
                    <a:pt x="31" y="76"/>
                  </a:cubicBezTo>
                  <a:cubicBezTo>
                    <a:pt x="31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5" y="73"/>
                    <a:pt x="20" y="74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3" y="76"/>
                    <a:pt x="11" y="75"/>
                    <a:pt x="10" y="76"/>
                  </a:cubicBezTo>
                  <a:cubicBezTo>
                    <a:pt x="9" y="76"/>
                    <a:pt x="8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6" y="77"/>
                    <a:pt x="6" y="77"/>
                  </a:cubicBezTo>
                  <a:cubicBezTo>
                    <a:pt x="6" y="77"/>
                    <a:pt x="5" y="77"/>
                    <a:pt x="5" y="77"/>
                  </a:cubicBezTo>
                  <a:cubicBezTo>
                    <a:pt x="5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10" y="79"/>
                    <a:pt x="12" y="81"/>
                    <a:pt x="14" y="78"/>
                  </a:cubicBezTo>
                  <a:cubicBezTo>
                    <a:pt x="14" y="78"/>
                    <a:pt x="15" y="78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80"/>
                    <a:pt x="15" y="80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2" y="82"/>
                    <a:pt x="10" y="83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5" y="85"/>
                    <a:pt x="3" y="85"/>
                    <a:pt x="1" y="87"/>
                  </a:cubicBezTo>
                  <a:cubicBezTo>
                    <a:pt x="1" y="87"/>
                    <a:pt x="0" y="88"/>
                    <a:pt x="1" y="88"/>
                  </a:cubicBezTo>
                  <a:cubicBezTo>
                    <a:pt x="1" y="89"/>
                    <a:pt x="1" y="89"/>
                    <a:pt x="2" y="89"/>
                  </a:cubicBezTo>
                  <a:cubicBezTo>
                    <a:pt x="4" y="89"/>
                    <a:pt x="6" y="89"/>
                    <a:pt x="8" y="89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1" y="89"/>
                    <a:pt x="13" y="88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0" y="91"/>
                    <a:pt x="8" y="91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6" y="92"/>
                    <a:pt x="6" y="92"/>
                    <a:pt x="5" y="92"/>
                  </a:cubicBezTo>
                  <a:cubicBezTo>
                    <a:pt x="4" y="93"/>
                    <a:pt x="3" y="93"/>
                    <a:pt x="2" y="93"/>
                  </a:cubicBezTo>
                  <a:cubicBezTo>
                    <a:pt x="1" y="94"/>
                    <a:pt x="1" y="94"/>
                    <a:pt x="0" y="94"/>
                  </a:cubicBezTo>
                  <a:cubicBezTo>
                    <a:pt x="0" y="96"/>
                    <a:pt x="1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6" y="97"/>
                    <a:pt x="10" y="97"/>
                    <a:pt x="13" y="97"/>
                  </a:cubicBezTo>
                  <a:cubicBezTo>
                    <a:pt x="14" y="97"/>
                    <a:pt x="15" y="97"/>
                    <a:pt x="17" y="98"/>
                  </a:cubicBezTo>
                  <a:cubicBezTo>
                    <a:pt x="18" y="99"/>
                    <a:pt x="19" y="101"/>
                    <a:pt x="21" y="101"/>
                  </a:cubicBezTo>
                  <a:cubicBezTo>
                    <a:pt x="24" y="101"/>
                    <a:pt x="22" y="102"/>
                    <a:pt x="22" y="104"/>
                  </a:cubicBezTo>
                  <a:cubicBezTo>
                    <a:pt x="20" y="104"/>
                    <a:pt x="18" y="105"/>
                    <a:pt x="16" y="106"/>
                  </a:cubicBezTo>
                  <a:cubicBezTo>
                    <a:pt x="15" y="105"/>
                    <a:pt x="14" y="106"/>
                    <a:pt x="12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7"/>
                    <a:pt x="11" y="108"/>
                    <a:pt x="10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6" y="108"/>
                    <a:pt x="2" y="108"/>
                    <a:pt x="0" y="110"/>
                  </a:cubicBezTo>
                  <a:cubicBezTo>
                    <a:pt x="0" y="113"/>
                    <a:pt x="0" y="115"/>
                    <a:pt x="1" y="117"/>
                  </a:cubicBezTo>
                  <a:cubicBezTo>
                    <a:pt x="4" y="117"/>
                    <a:pt x="6" y="117"/>
                    <a:pt x="9" y="117"/>
                  </a:cubicBezTo>
                  <a:cubicBezTo>
                    <a:pt x="10" y="116"/>
                    <a:pt x="12" y="116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3" y="113"/>
                  </a:cubicBezTo>
                  <a:cubicBezTo>
                    <a:pt x="13" y="113"/>
                    <a:pt x="13" y="113"/>
                    <a:pt x="14" y="113"/>
                  </a:cubicBezTo>
                  <a:cubicBezTo>
                    <a:pt x="16" y="115"/>
                    <a:pt x="18" y="114"/>
                    <a:pt x="20" y="113"/>
                  </a:cubicBezTo>
                  <a:cubicBezTo>
                    <a:pt x="21" y="113"/>
                    <a:pt x="22" y="112"/>
                    <a:pt x="23" y="114"/>
                  </a:cubicBezTo>
                  <a:cubicBezTo>
                    <a:pt x="24" y="116"/>
                    <a:pt x="26" y="116"/>
                    <a:pt x="29" y="115"/>
                  </a:cubicBezTo>
                  <a:cubicBezTo>
                    <a:pt x="31" y="115"/>
                    <a:pt x="33" y="115"/>
                    <a:pt x="36" y="115"/>
                  </a:cubicBezTo>
                  <a:cubicBezTo>
                    <a:pt x="36" y="115"/>
                    <a:pt x="36" y="114"/>
                    <a:pt x="37" y="114"/>
                  </a:cubicBezTo>
                  <a:cubicBezTo>
                    <a:pt x="37" y="114"/>
                    <a:pt x="38" y="114"/>
                    <a:pt x="39" y="115"/>
                  </a:cubicBezTo>
                  <a:cubicBezTo>
                    <a:pt x="40" y="115"/>
                    <a:pt x="42" y="114"/>
                    <a:pt x="44" y="114"/>
                  </a:cubicBezTo>
                  <a:cubicBezTo>
                    <a:pt x="45" y="113"/>
                    <a:pt x="46" y="113"/>
                    <a:pt x="48" y="113"/>
                  </a:cubicBezTo>
                  <a:cubicBezTo>
                    <a:pt x="48" y="113"/>
                    <a:pt x="48" y="114"/>
                    <a:pt x="48" y="114"/>
                  </a:cubicBezTo>
                  <a:cubicBezTo>
                    <a:pt x="51" y="114"/>
                    <a:pt x="52" y="117"/>
                    <a:pt x="54" y="118"/>
                  </a:cubicBezTo>
                  <a:cubicBezTo>
                    <a:pt x="52" y="119"/>
                    <a:pt x="50" y="121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6" y="119"/>
                    <a:pt x="45" y="120"/>
                    <a:pt x="44" y="121"/>
                  </a:cubicBezTo>
                  <a:cubicBezTo>
                    <a:pt x="43" y="121"/>
                    <a:pt x="43" y="121"/>
                    <a:pt x="42" y="122"/>
                  </a:cubicBezTo>
                  <a:cubicBezTo>
                    <a:pt x="42" y="122"/>
                    <a:pt x="41" y="122"/>
                    <a:pt x="41" y="121"/>
                  </a:cubicBezTo>
                  <a:cubicBezTo>
                    <a:pt x="40" y="120"/>
                    <a:pt x="39" y="120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7" y="121"/>
                    <a:pt x="37" y="122"/>
                    <a:pt x="37" y="122"/>
                  </a:cubicBezTo>
                  <a:cubicBezTo>
                    <a:pt x="33" y="121"/>
                    <a:pt x="29" y="122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4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5"/>
                    <a:pt x="24" y="125"/>
                    <a:pt x="22" y="125"/>
                  </a:cubicBezTo>
                  <a:cubicBezTo>
                    <a:pt x="22" y="125"/>
                    <a:pt x="21" y="124"/>
                    <a:pt x="20" y="125"/>
                  </a:cubicBezTo>
                  <a:cubicBezTo>
                    <a:pt x="20" y="125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19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6" y="127"/>
                    <a:pt x="14" y="128"/>
                    <a:pt x="12" y="128"/>
                  </a:cubicBezTo>
                  <a:cubicBezTo>
                    <a:pt x="12" y="128"/>
                    <a:pt x="11" y="129"/>
                    <a:pt x="11" y="130"/>
                  </a:cubicBezTo>
                  <a:cubicBezTo>
                    <a:pt x="11" y="131"/>
                    <a:pt x="12" y="131"/>
                    <a:pt x="12" y="131"/>
                  </a:cubicBezTo>
                  <a:cubicBezTo>
                    <a:pt x="13" y="132"/>
                    <a:pt x="15" y="132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9" y="134"/>
                    <a:pt x="23" y="135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4"/>
                    <a:pt x="28" y="134"/>
                  </a:cubicBezTo>
                  <a:cubicBezTo>
                    <a:pt x="28" y="134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30" y="133"/>
                    <a:pt x="31" y="133"/>
                    <a:pt x="32" y="133"/>
                  </a:cubicBezTo>
                  <a:cubicBezTo>
                    <a:pt x="32" y="133"/>
                    <a:pt x="33" y="133"/>
                    <a:pt x="33" y="133"/>
                  </a:cubicBezTo>
                  <a:cubicBezTo>
                    <a:pt x="33" y="133"/>
                    <a:pt x="33" y="132"/>
                    <a:pt x="34" y="132"/>
                  </a:cubicBezTo>
                  <a:cubicBezTo>
                    <a:pt x="34" y="133"/>
                    <a:pt x="34" y="133"/>
                    <a:pt x="35" y="133"/>
                  </a:cubicBezTo>
                  <a:cubicBezTo>
                    <a:pt x="36" y="133"/>
                    <a:pt x="36" y="133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9" y="133"/>
                    <a:pt x="39" y="133"/>
                    <a:pt x="37" y="134"/>
                  </a:cubicBezTo>
                  <a:cubicBezTo>
                    <a:pt x="37" y="135"/>
                    <a:pt x="36" y="135"/>
                    <a:pt x="35" y="136"/>
                  </a:cubicBezTo>
                  <a:cubicBezTo>
                    <a:pt x="34" y="136"/>
                    <a:pt x="33" y="136"/>
                    <a:pt x="32" y="136"/>
                  </a:cubicBezTo>
                  <a:cubicBezTo>
                    <a:pt x="31" y="136"/>
                    <a:pt x="31" y="136"/>
                    <a:pt x="30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5"/>
                    <a:pt x="29" y="134"/>
                    <a:pt x="28" y="135"/>
                  </a:cubicBezTo>
                  <a:cubicBezTo>
                    <a:pt x="25" y="137"/>
                    <a:pt x="23" y="138"/>
                    <a:pt x="19" y="137"/>
                  </a:cubicBezTo>
                  <a:cubicBezTo>
                    <a:pt x="17" y="138"/>
                    <a:pt x="15" y="139"/>
                    <a:pt x="13" y="140"/>
                  </a:cubicBezTo>
                  <a:cubicBezTo>
                    <a:pt x="13" y="140"/>
                    <a:pt x="13" y="140"/>
                    <a:pt x="13" y="141"/>
                  </a:cubicBezTo>
                  <a:cubicBezTo>
                    <a:pt x="15" y="141"/>
                    <a:pt x="16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42"/>
                    <a:pt x="20" y="142"/>
                    <a:pt x="22" y="142"/>
                  </a:cubicBezTo>
                  <a:cubicBezTo>
                    <a:pt x="25" y="142"/>
                    <a:pt x="28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3"/>
                    <a:pt x="33" y="142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5" y="141"/>
                    <a:pt x="35" y="141"/>
                    <a:pt x="36" y="141"/>
                  </a:cubicBezTo>
                  <a:cubicBezTo>
                    <a:pt x="37" y="144"/>
                    <a:pt x="38" y="144"/>
                    <a:pt x="42" y="142"/>
                  </a:cubicBezTo>
                  <a:cubicBezTo>
                    <a:pt x="43" y="141"/>
                    <a:pt x="44" y="142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4"/>
                    <a:pt x="48" y="144"/>
                    <a:pt x="49" y="144"/>
                  </a:cubicBezTo>
                  <a:cubicBezTo>
                    <a:pt x="52" y="142"/>
                    <a:pt x="54" y="144"/>
                    <a:pt x="56" y="145"/>
                  </a:cubicBezTo>
                  <a:cubicBezTo>
                    <a:pt x="56" y="146"/>
                    <a:pt x="57" y="146"/>
                    <a:pt x="58" y="146"/>
                  </a:cubicBezTo>
                  <a:cubicBezTo>
                    <a:pt x="59" y="147"/>
                    <a:pt x="60" y="146"/>
                    <a:pt x="61" y="146"/>
                  </a:cubicBezTo>
                  <a:cubicBezTo>
                    <a:pt x="63" y="146"/>
                    <a:pt x="65" y="147"/>
                    <a:pt x="66" y="145"/>
                  </a:cubicBezTo>
                  <a:cubicBezTo>
                    <a:pt x="67" y="145"/>
                    <a:pt x="67" y="145"/>
                    <a:pt x="68" y="145"/>
                  </a:cubicBezTo>
                  <a:cubicBezTo>
                    <a:pt x="68" y="145"/>
                    <a:pt x="69" y="144"/>
                    <a:pt x="69" y="144"/>
                  </a:cubicBezTo>
                  <a:cubicBezTo>
                    <a:pt x="71" y="145"/>
                    <a:pt x="74" y="146"/>
                    <a:pt x="76" y="146"/>
                  </a:cubicBezTo>
                  <a:cubicBezTo>
                    <a:pt x="79" y="145"/>
                    <a:pt x="81" y="145"/>
                    <a:pt x="84" y="145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90" y="145"/>
                    <a:pt x="95" y="146"/>
                    <a:pt x="100" y="149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103" y="150"/>
                    <a:pt x="106" y="151"/>
                    <a:pt x="109" y="151"/>
                  </a:cubicBezTo>
                  <a:cubicBezTo>
                    <a:pt x="109" y="151"/>
                    <a:pt x="109" y="152"/>
                    <a:pt x="109" y="152"/>
                  </a:cubicBezTo>
                  <a:cubicBezTo>
                    <a:pt x="109" y="153"/>
                    <a:pt x="110" y="154"/>
                    <a:pt x="108" y="154"/>
                  </a:cubicBezTo>
                  <a:cubicBezTo>
                    <a:pt x="107" y="155"/>
                    <a:pt x="107" y="155"/>
                    <a:pt x="107" y="156"/>
                  </a:cubicBezTo>
                  <a:cubicBezTo>
                    <a:pt x="107" y="156"/>
                    <a:pt x="107" y="156"/>
                    <a:pt x="106" y="156"/>
                  </a:cubicBezTo>
                  <a:cubicBezTo>
                    <a:pt x="106" y="157"/>
                    <a:pt x="105" y="157"/>
                    <a:pt x="105" y="159"/>
                  </a:cubicBezTo>
                  <a:cubicBezTo>
                    <a:pt x="105" y="159"/>
                    <a:pt x="106" y="159"/>
                    <a:pt x="106" y="159"/>
                  </a:cubicBezTo>
                  <a:cubicBezTo>
                    <a:pt x="108" y="159"/>
                    <a:pt x="110" y="160"/>
                    <a:pt x="112" y="160"/>
                  </a:cubicBezTo>
                  <a:cubicBezTo>
                    <a:pt x="113" y="161"/>
                    <a:pt x="114" y="161"/>
                    <a:pt x="114" y="163"/>
                  </a:cubicBezTo>
                  <a:cubicBezTo>
                    <a:pt x="113" y="164"/>
                    <a:pt x="112" y="164"/>
                    <a:pt x="111" y="163"/>
                  </a:cubicBezTo>
                  <a:cubicBezTo>
                    <a:pt x="111" y="163"/>
                    <a:pt x="110" y="163"/>
                    <a:pt x="110" y="163"/>
                  </a:cubicBezTo>
                  <a:cubicBezTo>
                    <a:pt x="109" y="163"/>
                    <a:pt x="107" y="163"/>
                    <a:pt x="107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5" y="165"/>
                    <a:pt x="104" y="166"/>
                    <a:pt x="104" y="167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103" y="167"/>
                    <a:pt x="103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1" y="167"/>
                    <a:pt x="100" y="167"/>
                    <a:pt x="99" y="167"/>
                  </a:cubicBezTo>
                  <a:cubicBezTo>
                    <a:pt x="98" y="169"/>
                    <a:pt x="96" y="168"/>
                    <a:pt x="95" y="168"/>
                  </a:cubicBezTo>
                  <a:cubicBezTo>
                    <a:pt x="94" y="168"/>
                    <a:pt x="93" y="167"/>
                    <a:pt x="92" y="168"/>
                  </a:cubicBezTo>
                  <a:cubicBezTo>
                    <a:pt x="92" y="168"/>
                    <a:pt x="89" y="175"/>
                    <a:pt x="90" y="175"/>
                  </a:cubicBezTo>
                  <a:cubicBezTo>
                    <a:pt x="91" y="177"/>
                    <a:pt x="90" y="179"/>
                    <a:pt x="88" y="179"/>
                  </a:cubicBezTo>
                  <a:cubicBezTo>
                    <a:pt x="85" y="180"/>
                    <a:pt x="81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69" y="182"/>
                    <a:pt x="60" y="183"/>
                    <a:pt x="51" y="184"/>
                  </a:cubicBezTo>
                  <a:cubicBezTo>
                    <a:pt x="51" y="185"/>
                    <a:pt x="50" y="185"/>
                    <a:pt x="49" y="186"/>
                  </a:cubicBezTo>
                  <a:cubicBezTo>
                    <a:pt x="49" y="186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8" y="188"/>
                    <a:pt x="47" y="188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90"/>
                    <a:pt x="45" y="191"/>
                    <a:pt x="44" y="191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2" y="192"/>
                    <a:pt x="43" y="193"/>
                    <a:pt x="43" y="194"/>
                  </a:cubicBezTo>
                  <a:cubicBezTo>
                    <a:pt x="46" y="196"/>
                    <a:pt x="49" y="196"/>
                    <a:pt x="52" y="196"/>
                  </a:cubicBezTo>
                  <a:cubicBezTo>
                    <a:pt x="50" y="198"/>
                    <a:pt x="50" y="198"/>
                    <a:pt x="53" y="199"/>
                  </a:cubicBezTo>
                  <a:cubicBezTo>
                    <a:pt x="54" y="200"/>
                    <a:pt x="56" y="200"/>
                    <a:pt x="57" y="200"/>
                  </a:cubicBezTo>
                  <a:cubicBezTo>
                    <a:pt x="58" y="200"/>
                    <a:pt x="60" y="200"/>
                    <a:pt x="60" y="201"/>
                  </a:cubicBezTo>
                  <a:cubicBezTo>
                    <a:pt x="60" y="203"/>
                    <a:pt x="59" y="203"/>
                    <a:pt x="58" y="203"/>
                  </a:cubicBezTo>
                  <a:cubicBezTo>
                    <a:pt x="56" y="204"/>
                    <a:pt x="55" y="203"/>
                    <a:pt x="54" y="204"/>
                  </a:cubicBezTo>
                  <a:cubicBezTo>
                    <a:pt x="53" y="204"/>
                    <a:pt x="53" y="204"/>
                    <a:pt x="52" y="204"/>
                  </a:cubicBezTo>
                  <a:cubicBezTo>
                    <a:pt x="50" y="202"/>
                    <a:pt x="48" y="204"/>
                    <a:pt x="46" y="204"/>
                  </a:cubicBezTo>
                  <a:cubicBezTo>
                    <a:pt x="45" y="204"/>
                    <a:pt x="44" y="204"/>
                    <a:pt x="43" y="204"/>
                  </a:cubicBezTo>
                  <a:cubicBezTo>
                    <a:pt x="43" y="204"/>
                    <a:pt x="43" y="205"/>
                    <a:pt x="42" y="205"/>
                  </a:cubicBezTo>
                  <a:cubicBezTo>
                    <a:pt x="42" y="205"/>
                    <a:pt x="42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8"/>
                    <a:pt x="43" y="208"/>
                    <a:pt x="44" y="208"/>
                  </a:cubicBezTo>
                  <a:cubicBezTo>
                    <a:pt x="44" y="208"/>
                    <a:pt x="44" y="209"/>
                    <a:pt x="44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3" y="210"/>
                    <a:pt x="43" y="210"/>
                    <a:pt x="42" y="210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1" y="211"/>
                    <a:pt x="40" y="211"/>
                    <a:pt x="40" y="212"/>
                  </a:cubicBezTo>
                  <a:cubicBezTo>
                    <a:pt x="40" y="212"/>
                    <a:pt x="40" y="213"/>
                    <a:pt x="41" y="213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42" y="213"/>
                    <a:pt x="42" y="214"/>
                    <a:pt x="43" y="214"/>
                  </a:cubicBezTo>
                  <a:cubicBezTo>
                    <a:pt x="43" y="214"/>
                    <a:pt x="43" y="213"/>
                    <a:pt x="43" y="213"/>
                  </a:cubicBezTo>
                  <a:cubicBezTo>
                    <a:pt x="45" y="213"/>
                    <a:pt x="47" y="212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6"/>
                    <a:pt x="48" y="217"/>
                    <a:pt x="50" y="217"/>
                  </a:cubicBezTo>
                  <a:cubicBezTo>
                    <a:pt x="52" y="218"/>
                    <a:pt x="54" y="217"/>
                    <a:pt x="56" y="219"/>
                  </a:cubicBezTo>
                  <a:cubicBezTo>
                    <a:pt x="56" y="219"/>
                    <a:pt x="56" y="219"/>
                    <a:pt x="56" y="219"/>
                  </a:cubicBezTo>
                  <a:cubicBezTo>
                    <a:pt x="54" y="221"/>
                    <a:pt x="52" y="219"/>
                    <a:pt x="51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47" y="220"/>
                    <a:pt x="45" y="221"/>
                    <a:pt x="43" y="222"/>
                  </a:cubicBezTo>
                  <a:cubicBezTo>
                    <a:pt x="43" y="222"/>
                    <a:pt x="42" y="222"/>
                    <a:pt x="42" y="222"/>
                  </a:cubicBezTo>
                  <a:cubicBezTo>
                    <a:pt x="42" y="224"/>
                    <a:pt x="44" y="223"/>
                    <a:pt x="44" y="224"/>
                  </a:cubicBezTo>
                  <a:cubicBezTo>
                    <a:pt x="46" y="224"/>
                    <a:pt x="47" y="223"/>
                    <a:pt x="49" y="224"/>
                  </a:cubicBezTo>
                  <a:cubicBezTo>
                    <a:pt x="53" y="226"/>
                    <a:pt x="58" y="228"/>
                    <a:pt x="63" y="227"/>
                  </a:cubicBezTo>
                  <a:cubicBezTo>
                    <a:pt x="65" y="227"/>
                    <a:pt x="67" y="227"/>
                    <a:pt x="69" y="227"/>
                  </a:cubicBezTo>
                  <a:cubicBezTo>
                    <a:pt x="70" y="227"/>
                    <a:pt x="72" y="227"/>
                    <a:pt x="71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230"/>
                    <a:pt x="70" y="230"/>
                  </a:cubicBezTo>
                  <a:cubicBezTo>
                    <a:pt x="70" y="230"/>
                    <a:pt x="69" y="230"/>
                    <a:pt x="69" y="231"/>
                  </a:cubicBezTo>
                  <a:cubicBezTo>
                    <a:pt x="68" y="234"/>
                    <a:pt x="66" y="235"/>
                    <a:pt x="63" y="235"/>
                  </a:cubicBezTo>
                  <a:cubicBezTo>
                    <a:pt x="59" y="234"/>
                    <a:pt x="56" y="236"/>
                    <a:pt x="54" y="239"/>
                  </a:cubicBezTo>
                  <a:cubicBezTo>
                    <a:pt x="54" y="239"/>
                    <a:pt x="54" y="239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2" y="240"/>
                    <a:pt x="51" y="241"/>
                    <a:pt x="50" y="241"/>
                  </a:cubicBezTo>
                  <a:cubicBezTo>
                    <a:pt x="48" y="242"/>
                    <a:pt x="48" y="243"/>
                    <a:pt x="50" y="244"/>
                  </a:cubicBezTo>
                  <a:cubicBezTo>
                    <a:pt x="51" y="244"/>
                    <a:pt x="52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5"/>
                    <a:pt x="53" y="245"/>
                  </a:cubicBezTo>
                  <a:cubicBezTo>
                    <a:pt x="55" y="245"/>
                    <a:pt x="57" y="247"/>
                    <a:pt x="59" y="246"/>
                  </a:cubicBezTo>
                  <a:cubicBezTo>
                    <a:pt x="60" y="245"/>
                    <a:pt x="60" y="245"/>
                    <a:pt x="61" y="245"/>
                  </a:cubicBezTo>
                  <a:cubicBezTo>
                    <a:pt x="62" y="245"/>
                    <a:pt x="63" y="245"/>
                    <a:pt x="63" y="245"/>
                  </a:cubicBezTo>
                  <a:cubicBezTo>
                    <a:pt x="64" y="245"/>
                    <a:pt x="65" y="245"/>
                    <a:pt x="66" y="245"/>
                  </a:cubicBezTo>
                  <a:cubicBezTo>
                    <a:pt x="67" y="244"/>
                    <a:pt x="68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5"/>
                    <a:pt x="69" y="245"/>
                    <a:pt x="69" y="245"/>
                  </a:cubicBezTo>
                  <a:cubicBezTo>
                    <a:pt x="70" y="246"/>
                    <a:pt x="71" y="247"/>
                    <a:pt x="73" y="247"/>
                  </a:cubicBezTo>
                  <a:cubicBezTo>
                    <a:pt x="76" y="248"/>
                    <a:pt x="80" y="247"/>
                    <a:pt x="83" y="248"/>
                  </a:cubicBezTo>
                  <a:cubicBezTo>
                    <a:pt x="83" y="248"/>
                    <a:pt x="84" y="248"/>
                    <a:pt x="84" y="248"/>
                  </a:cubicBezTo>
                  <a:cubicBezTo>
                    <a:pt x="86" y="247"/>
                    <a:pt x="86" y="249"/>
                    <a:pt x="85" y="250"/>
                  </a:cubicBezTo>
                  <a:cubicBezTo>
                    <a:pt x="85" y="251"/>
                    <a:pt x="84" y="252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49"/>
                    <a:pt x="77" y="249"/>
                    <a:pt x="73" y="252"/>
                  </a:cubicBezTo>
                  <a:cubicBezTo>
                    <a:pt x="70" y="254"/>
                    <a:pt x="68" y="255"/>
                    <a:pt x="65" y="255"/>
                  </a:cubicBezTo>
                  <a:cubicBezTo>
                    <a:pt x="63" y="255"/>
                    <a:pt x="60" y="255"/>
                    <a:pt x="57" y="255"/>
                  </a:cubicBezTo>
                  <a:cubicBezTo>
                    <a:pt x="57" y="255"/>
                    <a:pt x="57" y="255"/>
                    <a:pt x="57" y="255"/>
                  </a:cubicBezTo>
                  <a:cubicBezTo>
                    <a:pt x="56" y="255"/>
                    <a:pt x="55" y="255"/>
                    <a:pt x="55" y="254"/>
                  </a:cubicBezTo>
                  <a:cubicBezTo>
                    <a:pt x="54" y="255"/>
                    <a:pt x="54" y="256"/>
                    <a:pt x="54" y="256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53" y="256"/>
                    <a:pt x="53" y="256"/>
                    <a:pt x="52" y="256"/>
                  </a:cubicBezTo>
                  <a:cubicBezTo>
                    <a:pt x="51" y="256"/>
                    <a:pt x="49" y="256"/>
                    <a:pt x="47" y="257"/>
                  </a:cubicBezTo>
                  <a:cubicBezTo>
                    <a:pt x="46" y="257"/>
                    <a:pt x="45" y="258"/>
                    <a:pt x="46" y="260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6" y="262"/>
                    <a:pt x="47" y="262"/>
                    <a:pt x="49" y="262"/>
                  </a:cubicBezTo>
                  <a:cubicBezTo>
                    <a:pt x="52" y="262"/>
                    <a:pt x="55" y="262"/>
                    <a:pt x="58" y="263"/>
                  </a:cubicBezTo>
                  <a:cubicBezTo>
                    <a:pt x="57" y="264"/>
                    <a:pt x="55" y="265"/>
                    <a:pt x="54" y="266"/>
                  </a:cubicBezTo>
                  <a:cubicBezTo>
                    <a:pt x="52" y="267"/>
                    <a:pt x="51" y="267"/>
                    <a:pt x="50" y="266"/>
                  </a:cubicBezTo>
                  <a:cubicBezTo>
                    <a:pt x="49" y="266"/>
                    <a:pt x="48" y="266"/>
                    <a:pt x="48" y="267"/>
                  </a:cubicBezTo>
                  <a:cubicBezTo>
                    <a:pt x="48" y="268"/>
                    <a:pt x="52" y="271"/>
                    <a:pt x="53" y="271"/>
                  </a:cubicBezTo>
                  <a:cubicBezTo>
                    <a:pt x="55" y="271"/>
                    <a:pt x="57" y="272"/>
                    <a:pt x="59" y="273"/>
                  </a:cubicBezTo>
                  <a:cubicBezTo>
                    <a:pt x="60" y="274"/>
                    <a:pt x="60" y="274"/>
                    <a:pt x="61" y="274"/>
                  </a:cubicBezTo>
                  <a:cubicBezTo>
                    <a:pt x="66" y="274"/>
                    <a:pt x="70" y="275"/>
                    <a:pt x="75" y="276"/>
                  </a:cubicBezTo>
                  <a:cubicBezTo>
                    <a:pt x="77" y="276"/>
                    <a:pt x="79" y="275"/>
                    <a:pt x="80" y="276"/>
                  </a:cubicBezTo>
                  <a:cubicBezTo>
                    <a:pt x="82" y="276"/>
                    <a:pt x="83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6" y="276"/>
                    <a:pt x="88" y="276"/>
                    <a:pt x="90" y="277"/>
                  </a:cubicBezTo>
                  <a:cubicBezTo>
                    <a:pt x="93" y="279"/>
                    <a:pt x="97" y="279"/>
                    <a:pt x="101" y="280"/>
                  </a:cubicBezTo>
                  <a:cubicBezTo>
                    <a:pt x="102" y="280"/>
                    <a:pt x="103" y="280"/>
                    <a:pt x="104" y="279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6" y="279"/>
                    <a:pt x="108" y="281"/>
                    <a:pt x="111" y="281"/>
                  </a:cubicBezTo>
                  <a:cubicBezTo>
                    <a:pt x="111" y="280"/>
                    <a:pt x="112" y="279"/>
                    <a:pt x="114" y="279"/>
                  </a:cubicBezTo>
                  <a:cubicBezTo>
                    <a:pt x="115" y="279"/>
                    <a:pt x="117" y="278"/>
                    <a:pt x="119" y="279"/>
                  </a:cubicBezTo>
                  <a:cubicBezTo>
                    <a:pt x="120" y="280"/>
                    <a:pt x="122" y="280"/>
                    <a:pt x="124" y="281"/>
                  </a:cubicBezTo>
                  <a:cubicBezTo>
                    <a:pt x="124" y="281"/>
                    <a:pt x="125" y="281"/>
                    <a:pt x="125" y="280"/>
                  </a:cubicBezTo>
                  <a:cubicBezTo>
                    <a:pt x="125" y="280"/>
                    <a:pt x="125" y="280"/>
                    <a:pt x="125" y="280"/>
                  </a:cubicBezTo>
                  <a:cubicBezTo>
                    <a:pt x="130" y="280"/>
                    <a:pt x="134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41" y="282"/>
                    <a:pt x="144" y="283"/>
                    <a:pt x="148" y="283"/>
                  </a:cubicBezTo>
                  <a:cubicBezTo>
                    <a:pt x="150" y="282"/>
                    <a:pt x="152" y="281"/>
                    <a:pt x="154" y="281"/>
                  </a:cubicBezTo>
                  <a:cubicBezTo>
                    <a:pt x="156" y="282"/>
                    <a:pt x="157" y="282"/>
                    <a:pt x="159" y="282"/>
                  </a:cubicBezTo>
                  <a:cubicBezTo>
                    <a:pt x="162" y="282"/>
                    <a:pt x="165" y="282"/>
                    <a:pt x="169" y="281"/>
                  </a:cubicBezTo>
                  <a:cubicBezTo>
                    <a:pt x="169" y="281"/>
                    <a:pt x="171" y="280"/>
                    <a:pt x="171" y="282"/>
                  </a:cubicBezTo>
                  <a:cubicBezTo>
                    <a:pt x="171" y="283"/>
                    <a:pt x="171" y="284"/>
                    <a:pt x="170" y="284"/>
                  </a:cubicBezTo>
                  <a:cubicBezTo>
                    <a:pt x="169" y="285"/>
                    <a:pt x="168" y="285"/>
                    <a:pt x="167" y="285"/>
                  </a:cubicBezTo>
                  <a:cubicBezTo>
                    <a:pt x="166" y="285"/>
                    <a:pt x="165" y="285"/>
                    <a:pt x="164" y="285"/>
                  </a:cubicBezTo>
                  <a:cubicBezTo>
                    <a:pt x="162" y="287"/>
                    <a:pt x="160" y="287"/>
                    <a:pt x="157" y="286"/>
                  </a:cubicBezTo>
                  <a:cubicBezTo>
                    <a:pt x="157" y="286"/>
                    <a:pt x="156" y="286"/>
                    <a:pt x="155" y="287"/>
                  </a:cubicBezTo>
                  <a:cubicBezTo>
                    <a:pt x="155" y="287"/>
                    <a:pt x="154" y="288"/>
                    <a:pt x="153" y="288"/>
                  </a:cubicBezTo>
                  <a:cubicBezTo>
                    <a:pt x="153" y="289"/>
                    <a:pt x="151" y="289"/>
                    <a:pt x="152" y="290"/>
                  </a:cubicBezTo>
                  <a:cubicBezTo>
                    <a:pt x="152" y="292"/>
                    <a:pt x="153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7" y="293"/>
                    <a:pt x="157" y="293"/>
                    <a:pt x="158" y="294"/>
                  </a:cubicBezTo>
                  <a:cubicBezTo>
                    <a:pt x="157" y="295"/>
                    <a:pt x="157" y="296"/>
                    <a:pt x="156" y="296"/>
                  </a:cubicBezTo>
                  <a:cubicBezTo>
                    <a:pt x="156" y="296"/>
                    <a:pt x="156" y="296"/>
                    <a:pt x="156" y="296"/>
                  </a:cubicBezTo>
                  <a:cubicBezTo>
                    <a:pt x="154" y="297"/>
                    <a:pt x="152" y="299"/>
                    <a:pt x="150" y="299"/>
                  </a:cubicBezTo>
                  <a:cubicBezTo>
                    <a:pt x="149" y="299"/>
                    <a:pt x="148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299"/>
                    <a:pt x="146" y="299"/>
                    <a:pt x="146" y="300"/>
                  </a:cubicBezTo>
                  <a:cubicBezTo>
                    <a:pt x="144" y="301"/>
                    <a:pt x="143" y="304"/>
                    <a:pt x="141" y="306"/>
                  </a:cubicBezTo>
                  <a:cubicBezTo>
                    <a:pt x="140" y="307"/>
                    <a:pt x="139" y="309"/>
                    <a:pt x="137" y="310"/>
                  </a:cubicBezTo>
                  <a:cubicBezTo>
                    <a:pt x="137" y="310"/>
                    <a:pt x="136" y="310"/>
                    <a:pt x="136" y="310"/>
                  </a:cubicBezTo>
                  <a:cubicBezTo>
                    <a:pt x="135" y="311"/>
                    <a:pt x="134" y="312"/>
                    <a:pt x="135" y="313"/>
                  </a:cubicBezTo>
                  <a:cubicBezTo>
                    <a:pt x="135" y="314"/>
                    <a:pt x="136" y="314"/>
                    <a:pt x="137" y="314"/>
                  </a:cubicBezTo>
                  <a:cubicBezTo>
                    <a:pt x="138" y="314"/>
                    <a:pt x="138" y="314"/>
                    <a:pt x="139" y="314"/>
                  </a:cubicBezTo>
                  <a:cubicBezTo>
                    <a:pt x="144" y="316"/>
                    <a:pt x="149" y="317"/>
                    <a:pt x="155" y="318"/>
                  </a:cubicBezTo>
                  <a:cubicBezTo>
                    <a:pt x="160" y="318"/>
                    <a:pt x="164" y="318"/>
                    <a:pt x="169" y="318"/>
                  </a:cubicBezTo>
                  <a:cubicBezTo>
                    <a:pt x="172" y="318"/>
                    <a:pt x="176" y="321"/>
                    <a:pt x="177" y="323"/>
                  </a:cubicBezTo>
                  <a:cubicBezTo>
                    <a:pt x="176" y="325"/>
                    <a:pt x="175" y="324"/>
                    <a:pt x="174" y="324"/>
                  </a:cubicBezTo>
                  <a:cubicBezTo>
                    <a:pt x="173" y="324"/>
                    <a:pt x="172" y="324"/>
                    <a:pt x="171" y="324"/>
                  </a:cubicBezTo>
                  <a:cubicBezTo>
                    <a:pt x="171" y="324"/>
                    <a:pt x="170" y="325"/>
                    <a:pt x="170" y="325"/>
                  </a:cubicBezTo>
                  <a:cubicBezTo>
                    <a:pt x="169" y="325"/>
                    <a:pt x="168" y="325"/>
                    <a:pt x="168" y="325"/>
                  </a:cubicBezTo>
                  <a:cubicBezTo>
                    <a:pt x="166" y="324"/>
                    <a:pt x="165" y="325"/>
                    <a:pt x="163" y="325"/>
                  </a:cubicBezTo>
                  <a:cubicBezTo>
                    <a:pt x="163" y="325"/>
                    <a:pt x="162" y="325"/>
                    <a:pt x="162" y="325"/>
                  </a:cubicBezTo>
                  <a:cubicBezTo>
                    <a:pt x="162" y="325"/>
                    <a:pt x="161" y="325"/>
                    <a:pt x="161" y="325"/>
                  </a:cubicBezTo>
                  <a:cubicBezTo>
                    <a:pt x="160" y="325"/>
                    <a:pt x="159" y="324"/>
                    <a:pt x="158" y="325"/>
                  </a:cubicBezTo>
                  <a:cubicBezTo>
                    <a:pt x="157" y="326"/>
                    <a:pt x="159" y="327"/>
                    <a:pt x="159" y="328"/>
                  </a:cubicBezTo>
                  <a:cubicBezTo>
                    <a:pt x="159" y="329"/>
                    <a:pt x="161" y="329"/>
                    <a:pt x="162" y="330"/>
                  </a:cubicBezTo>
                  <a:cubicBezTo>
                    <a:pt x="162" y="330"/>
                    <a:pt x="162" y="330"/>
                    <a:pt x="162" y="331"/>
                  </a:cubicBezTo>
                  <a:cubicBezTo>
                    <a:pt x="163" y="331"/>
                    <a:pt x="163" y="332"/>
                    <a:pt x="163" y="333"/>
                  </a:cubicBezTo>
                  <a:cubicBezTo>
                    <a:pt x="163" y="337"/>
                    <a:pt x="164" y="341"/>
                    <a:pt x="164" y="345"/>
                  </a:cubicBezTo>
                  <a:cubicBezTo>
                    <a:pt x="166" y="346"/>
                    <a:pt x="166" y="348"/>
                    <a:pt x="167" y="349"/>
                  </a:cubicBezTo>
                  <a:cubicBezTo>
                    <a:pt x="168" y="351"/>
                    <a:pt x="168" y="352"/>
                    <a:pt x="167" y="353"/>
                  </a:cubicBezTo>
                  <a:cubicBezTo>
                    <a:pt x="164" y="354"/>
                    <a:pt x="161" y="355"/>
                    <a:pt x="159" y="354"/>
                  </a:cubicBezTo>
                  <a:cubicBezTo>
                    <a:pt x="159" y="354"/>
                    <a:pt x="159" y="354"/>
                    <a:pt x="159" y="354"/>
                  </a:cubicBezTo>
                  <a:cubicBezTo>
                    <a:pt x="158" y="354"/>
                    <a:pt x="157" y="354"/>
                    <a:pt x="156" y="353"/>
                  </a:cubicBezTo>
                  <a:cubicBezTo>
                    <a:pt x="155" y="353"/>
                    <a:pt x="154" y="353"/>
                    <a:pt x="153" y="353"/>
                  </a:cubicBezTo>
                  <a:cubicBezTo>
                    <a:pt x="152" y="355"/>
                    <a:pt x="153" y="357"/>
                    <a:pt x="155" y="356"/>
                  </a:cubicBezTo>
                  <a:cubicBezTo>
                    <a:pt x="156" y="356"/>
                    <a:pt x="157" y="357"/>
                    <a:pt x="158" y="357"/>
                  </a:cubicBezTo>
                  <a:cubicBezTo>
                    <a:pt x="160" y="358"/>
                    <a:pt x="162" y="359"/>
                    <a:pt x="165" y="359"/>
                  </a:cubicBezTo>
                  <a:cubicBezTo>
                    <a:pt x="166" y="360"/>
                    <a:pt x="166" y="361"/>
                    <a:pt x="168" y="361"/>
                  </a:cubicBezTo>
                  <a:cubicBezTo>
                    <a:pt x="168" y="361"/>
                    <a:pt x="168" y="361"/>
                    <a:pt x="169" y="361"/>
                  </a:cubicBezTo>
                  <a:cubicBezTo>
                    <a:pt x="169" y="361"/>
                    <a:pt x="169" y="361"/>
                    <a:pt x="169" y="361"/>
                  </a:cubicBezTo>
                  <a:cubicBezTo>
                    <a:pt x="169" y="361"/>
                    <a:pt x="169" y="361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3"/>
                  </a:cubicBezTo>
                  <a:cubicBezTo>
                    <a:pt x="169" y="364"/>
                    <a:pt x="169" y="364"/>
                    <a:pt x="170" y="365"/>
                  </a:cubicBezTo>
                  <a:cubicBezTo>
                    <a:pt x="173" y="368"/>
                    <a:pt x="171" y="372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6"/>
                    <a:pt x="169" y="376"/>
                  </a:cubicBezTo>
                  <a:cubicBezTo>
                    <a:pt x="168" y="376"/>
                    <a:pt x="168" y="378"/>
                    <a:pt x="168" y="379"/>
                  </a:cubicBezTo>
                  <a:cubicBezTo>
                    <a:pt x="167" y="380"/>
                    <a:pt x="167" y="381"/>
                    <a:pt x="166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6" y="382"/>
                    <a:pt x="166" y="382"/>
                    <a:pt x="167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5" y="382"/>
                    <a:pt x="163" y="382"/>
                    <a:pt x="162" y="382"/>
                  </a:cubicBezTo>
                  <a:cubicBezTo>
                    <a:pt x="161" y="383"/>
                    <a:pt x="161" y="384"/>
                    <a:pt x="160" y="384"/>
                  </a:cubicBezTo>
                  <a:cubicBezTo>
                    <a:pt x="160" y="384"/>
                    <a:pt x="160" y="385"/>
                    <a:pt x="160" y="385"/>
                  </a:cubicBezTo>
                  <a:cubicBezTo>
                    <a:pt x="159" y="386"/>
                    <a:pt x="160" y="388"/>
                    <a:pt x="158" y="390"/>
                  </a:cubicBezTo>
                  <a:cubicBezTo>
                    <a:pt x="158" y="390"/>
                    <a:pt x="158" y="390"/>
                    <a:pt x="158" y="390"/>
                  </a:cubicBezTo>
                  <a:cubicBezTo>
                    <a:pt x="157" y="392"/>
                    <a:pt x="159" y="392"/>
                    <a:pt x="160" y="393"/>
                  </a:cubicBezTo>
                  <a:cubicBezTo>
                    <a:pt x="161" y="393"/>
                    <a:pt x="161" y="393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3" y="394"/>
                    <a:pt x="163" y="395"/>
                    <a:pt x="162" y="395"/>
                  </a:cubicBezTo>
                  <a:cubicBezTo>
                    <a:pt x="162" y="397"/>
                    <a:pt x="164" y="398"/>
                    <a:pt x="164" y="399"/>
                  </a:cubicBezTo>
                  <a:cubicBezTo>
                    <a:pt x="164" y="399"/>
                    <a:pt x="164" y="399"/>
                    <a:pt x="164" y="399"/>
                  </a:cubicBezTo>
                  <a:cubicBezTo>
                    <a:pt x="164" y="399"/>
                    <a:pt x="164" y="399"/>
                    <a:pt x="165" y="399"/>
                  </a:cubicBezTo>
                  <a:cubicBezTo>
                    <a:pt x="165" y="399"/>
                    <a:pt x="165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66" y="401"/>
                    <a:pt x="167" y="402"/>
                    <a:pt x="167" y="403"/>
                  </a:cubicBezTo>
                  <a:cubicBezTo>
                    <a:pt x="168" y="404"/>
                    <a:pt x="169" y="405"/>
                    <a:pt x="168" y="405"/>
                  </a:cubicBezTo>
                  <a:cubicBezTo>
                    <a:pt x="167" y="406"/>
                    <a:pt x="166" y="406"/>
                    <a:pt x="165" y="406"/>
                  </a:cubicBezTo>
                  <a:cubicBezTo>
                    <a:pt x="163" y="405"/>
                    <a:pt x="162" y="406"/>
                    <a:pt x="161" y="407"/>
                  </a:cubicBezTo>
                  <a:cubicBezTo>
                    <a:pt x="160" y="407"/>
                    <a:pt x="160" y="407"/>
                    <a:pt x="160" y="407"/>
                  </a:cubicBezTo>
                  <a:cubicBezTo>
                    <a:pt x="159" y="407"/>
                    <a:pt x="159" y="407"/>
                    <a:pt x="159" y="407"/>
                  </a:cubicBezTo>
                  <a:cubicBezTo>
                    <a:pt x="157" y="409"/>
                    <a:pt x="158" y="410"/>
                    <a:pt x="160" y="411"/>
                  </a:cubicBezTo>
                  <a:cubicBezTo>
                    <a:pt x="161" y="412"/>
                    <a:pt x="162" y="413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6" y="415"/>
                    <a:pt x="167" y="415"/>
                    <a:pt x="169" y="416"/>
                  </a:cubicBezTo>
                  <a:cubicBezTo>
                    <a:pt x="172" y="418"/>
                    <a:pt x="175" y="421"/>
                    <a:pt x="179" y="421"/>
                  </a:cubicBezTo>
                  <a:cubicBezTo>
                    <a:pt x="180" y="423"/>
                    <a:pt x="181" y="423"/>
                    <a:pt x="183" y="423"/>
                  </a:cubicBezTo>
                  <a:cubicBezTo>
                    <a:pt x="185" y="423"/>
                    <a:pt x="187" y="422"/>
                    <a:pt x="189" y="424"/>
                  </a:cubicBezTo>
                  <a:cubicBezTo>
                    <a:pt x="191" y="426"/>
                    <a:pt x="194" y="425"/>
                    <a:pt x="197" y="424"/>
                  </a:cubicBezTo>
                  <a:cubicBezTo>
                    <a:pt x="198" y="423"/>
                    <a:pt x="198" y="424"/>
                    <a:pt x="199" y="424"/>
                  </a:cubicBezTo>
                  <a:cubicBezTo>
                    <a:pt x="203" y="427"/>
                    <a:pt x="207" y="430"/>
                    <a:pt x="212" y="427"/>
                  </a:cubicBezTo>
                  <a:cubicBezTo>
                    <a:pt x="212" y="427"/>
                    <a:pt x="212" y="427"/>
                    <a:pt x="21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6" y="427"/>
                    <a:pt x="218" y="426"/>
                    <a:pt x="221" y="427"/>
                  </a:cubicBezTo>
                  <a:cubicBezTo>
                    <a:pt x="221" y="427"/>
                    <a:pt x="221" y="427"/>
                    <a:pt x="221" y="427"/>
                  </a:cubicBezTo>
                  <a:cubicBezTo>
                    <a:pt x="222" y="427"/>
                    <a:pt x="222" y="428"/>
                    <a:pt x="223" y="427"/>
                  </a:cubicBezTo>
                  <a:cubicBezTo>
                    <a:pt x="223" y="426"/>
                    <a:pt x="224" y="426"/>
                    <a:pt x="225" y="426"/>
                  </a:cubicBezTo>
                  <a:cubicBezTo>
                    <a:pt x="226" y="427"/>
                    <a:pt x="229" y="426"/>
                    <a:pt x="230" y="428"/>
                  </a:cubicBezTo>
                  <a:cubicBezTo>
                    <a:pt x="230" y="428"/>
                    <a:pt x="231" y="429"/>
                    <a:pt x="232" y="428"/>
                  </a:cubicBezTo>
                  <a:cubicBezTo>
                    <a:pt x="233" y="426"/>
                    <a:pt x="234" y="427"/>
                    <a:pt x="235" y="429"/>
                  </a:cubicBezTo>
                  <a:cubicBezTo>
                    <a:pt x="235" y="429"/>
                    <a:pt x="236" y="429"/>
                    <a:pt x="236" y="429"/>
                  </a:cubicBezTo>
                  <a:cubicBezTo>
                    <a:pt x="239" y="428"/>
                    <a:pt x="242" y="429"/>
                    <a:pt x="245" y="430"/>
                  </a:cubicBezTo>
                  <a:cubicBezTo>
                    <a:pt x="246" y="430"/>
                    <a:pt x="248" y="431"/>
                    <a:pt x="249" y="429"/>
                  </a:cubicBezTo>
                  <a:cubicBezTo>
                    <a:pt x="249" y="429"/>
                    <a:pt x="250" y="429"/>
                    <a:pt x="250" y="429"/>
                  </a:cubicBezTo>
                  <a:cubicBezTo>
                    <a:pt x="252" y="428"/>
                    <a:pt x="253" y="430"/>
                    <a:pt x="254" y="430"/>
                  </a:cubicBezTo>
                  <a:cubicBezTo>
                    <a:pt x="257" y="431"/>
                    <a:pt x="260" y="430"/>
                    <a:pt x="261" y="434"/>
                  </a:cubicBezTo>
                  <a:cubicBezTo>
                    <a:pt x="261" y="435"/>
                    <a:pt x="263" y="436"/>
                    <a:pt x="264" y="435"/>
                  </a:cubicBezTo>
                  <a:cubicBezTo>
                    <a:pt x="265" y="433"/>
                    <a:pt x="267" y="433"/>
                    <a:pt x="268" y="434"/>
                  </a:cubicBezTo>
                  <a:cubicBezTo>
                    <a:pt x="269" y="434"/>
                    <a:pt x="270" y="433"/>
                    <a:pt x="271" y="433"/>
                  </a:cubicBezTo>
                  <a:cubicBezTo>
                    <a:pt x="273" y="433"/>
                    <a:pt x="276" y="432"/>
                    <a:pt x="279" y="432"/>
                  </a:cubicBezTo>
                  <a:cubicBezTo>
                    <a:pt x="279" y="432"/>
                    <a:pt x="279" y="432"/>
                    <a:pt x="279" y="432"/>
                  </a:cubicBezTo>
                  <a:cubicBezTo>
                    <a:pt x="280" y="432"/>
                    <a:pt x="281" y="431"/>
                    <a:pt x="282" y="432"/>
                  </a:cubicBezTo>
                  <a:cubicBezTo>
                    <a:pt x="283" y="433"/>
                    <a:pt x="282" y="434"/>
                    <a:pt x="283" y="434"/>
                  </a:cubicBezTo>
                  <a:cubicBezTo>
                    <a:pt x="284" y="434"/>
                    <a:pt x="285" y="435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2"/>
                    <a:pt x="285" y="432"/>
                    <a:pt x="285" y="432"/>
                  </a:cubicBezTo>
                  <a:cubicBezTo>
                    <a:pt x="286" y="431"/>
                    <a:pt x="286" y="431"/>
                    <a:pt x="286" y="431"/>
                  </a:cubicBezTo>
                  <a:cubicBezTo>
                    <a:pt x="287" y="431"/>
                    <a:pt x="288" y="431"/>
                    <a:pt x="289" y="431"/>
                  </a:cubicBezTo>
                  <a:cubicBezTo>
                    <a:pt x="293" y="431"/>
                    <a:pt x="297" y="433"/>
                    <a:pt x="300" y="435"/>
                  </a:cubicBezTo>
                  <a:cubicBezTo>
                    <a:pt x="300" y="435"/>
                    <a:pt x="300" y="436"/>
                    <a:pt x="300" y="436"/>
                  </a:cubicBezTo>
                  <a:cubicBezTo>
                    <a:pt x="300" y="436"/>
                    <a:pt x="300" y="437"/>
                    <a:pt x="301" y="437"/>
                  </a:cubicBezTo>
                  <a:cubicBezTo>
                    <a:pt x="301" y="437"/>
                    <a:pt x="301" y="436"/>
                    <a:pt x="301" y="436"/>
                  </a:cubicBezTo>
                  <a:cubicBezTo>
                    <a:pt x="302" y="435"/>
                    <a:pt x="303" y="435"/>
                    <a:pt x="303" y="435"/>
                  </a:cubicBezTo>
                  <a:cubicBezTo>
                    <a:pt x="303" y="435"/>
                    <a:pt x="303" y="435"/>
                    <a:pt x="303" y="435"/>
                  </a:cubicBezTo>
                  <a:cubicBezTo>
                    <a:pt x="307" y="434"/>
                    <a:pt x="312" y="433"/>
                    <a:pt x="316" y="434"/>
                  </a:cubicBezTo>
                  <a:cubicBezTo>
                    <a:pt x="317" y="434"/>
                    <a:pt x="317" y="433"/>
                    <a:pt x="318" y="433"/>
                  </a:cubicBezTo>
                  <a:cubicBezTo>
                    <a:pt x="318" y="433"/>
                    <a:pt x="318" y="432"/>
                    <a:pt x="318" y="432"/>
                  </a:cubicBezTo>
                  <a:cubicBezTo>
                    <a:pt x="318" y="432"/>
                    <a:pt x="318" y="432"/>
                    <a:pt x="318" y="432"/>
                  </a:cubicBezTo>
                  <a:cubicBezTo>
                    <a:pt x="318" y="432"/>
                    <a:pt x="318" y="432"/>
                    <a:pt x="319" y="432"/>
                  </a:cubicBezTo>
                  <a:cubicBezTo>
                    <a:pt x="319" y="432"/>
                    <a:pt x="320" y="433"/>
                    <a:pt x="321" y="434"/>
                  </a:cubicBezTo>
                  <a:cubicBezTo>
                    <a:pt x="322" y="436"/>
                    <a:pt x="323" y="436"/>
                    <a:pt x="325" y="434"/>
                  </a:cubicBezTo>
                  <a:cubicBezTo>
                    <a:pt x="325" y="434"/>
                    <a:pt x="325" y="434"/>
                    <a:pt x="325" y="434"/>
                  </a:cubicBezTo>
                  <a:cubicBezTo>
                    <a:pt x="326" y="434"/>
                    <a:pt x="328" y="433"/>
                    <a:pt x="330" y="433"/>
                  </a:cubicBezTo>
                  <a:cubicBezTo>
                    <a:pt x="329" y="434"/>
                    <a:pt x="329" y="434"/>
                    <a:pt x="330" y="434"/>
                  </a:cubicBezTo>
                  <a:cubicBezTo>
                    <a:pt x="332" y="436"/>
                    <a:pt x="334" y="438"/>
                    <a:pt x="337" y="440"/>
                  </a:cubicBezTo>
                  <a:cubicBezTo>
                    <a:pt x="338" y="436"/>
                    <a:pt x="339" y="436"/>
                    <a:pt x="342" y="438"/>
                  </a:cubicBezTo>
                  <a:cubicBezTo>
                    <a:pt x="342" y="439"/>
                    <a:pt x="342" y="439"/>
                    <a:pt x="343" y="440"/>
                  </a:cubicBezTo>
                  <a:cubicBezTo>
                    <a:pt x="343" y="441"/>
                    <a:pt x="344" y="441"/>
                    <a:pt x="345" y="439"/>
                  </a:cubicBezTo>
                  <a:cubicBezTo>
                    <a:pt x="346" y="437"/>
                    <a:pt x="346" y="437"/>
                    <a:pt x="348" y="439"/>
                  </a:cubicBezTo>
                  <a:cubicBezTo>
                    <a:pt x="348" y="440"/>
                    <a:pt x="349" y="440"/>
                    <a:pt x="350" y="441"/>
                  </a:cubicBezTo>
                  <a:cubicBezTo>
                    <a:pt x="351" y="442"/>
                    <a:pt x="353" y="442"/>
                    <a:pt x="353" y="441"/>
                  </a:cubicBezTo>
                  <a:cubicBezTo>
                    <a:pt x="354" y="440"/>
                    <a:pt x="353" y="440"/>
                    <a:pt x="352" y="439"/>
                  </a:cubicBezTo>
                  <a:cubicBezTo>
                    <a:pt x="352" y="438"/>
                    <a:pt x="352" y="438"/>
                    <a:pt x="353" y="437"/>
                  </a:cubicBezTo>
                  <a:cubicBezTo>
                    <a:pt x="356" y="436"/>
                    <a:pt x="357" y="437"/>
                    <a:pt x="359" y="439"/>
                  </a:cubicBezTo>
                  <a:cubicBezTo>
                    <a:pt x="361" y="440"/>
                    <a:pt x="364" y="441"/>
                    <a:pt x="365" y="437"/>
                  </a:cubicBezTo>
                  <a:cubicBezTo>
                    <a:pt x="366" y="436"/>
                    <a:pt x="370" y="437"/>
                    <a:pt x="371" y="438"/>
                  </a:cubicBezTo>
                  <a:cubicBezTo>
                    <a:pt x="372" y="440"/>
                    <a:pt x="373" y="441"/>
                    <a:pt x="375" y="442"/>
                  </a:cubicBezTo>
                  <a:cubicBezTo>
                    <a:pt x="375" y="445"/>
                    <a:pt x="378" y="447"/>
                    <a:pt x="381" y="445"/>
                  </a:cubicBezTo>
                  <a:cubicBezTo>
                    <a:pt x="382" y="445"/>
                    <a:pt x="383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6" y="446"/>
                    <a:pt x="388" y="445"/>
                    <a:pt x="391" y="446"/>
                  </a:cubicBezTo>
                  <a:cubicBezTo>
                    <a:pt x="391" y="445"/>
                    <a:pt x="391" y="445"/>
                    <a:pt x="392" y="446"/>
                  </a:cubicBezTo>
                  <a:cubicBezTo>
                    <a:pt x="394" y="449"/>
                    <a:pt x="399" y="450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5" y="448"/>
                    <a:pt x="409" y="448"/>
                    <a:pt x="412" y="450"/>
                  </a:cubicBezTo>
                  <a:cubicBezTo>
                    <a:pt x="413" y="450"/>
                    <a:pt x="414" y="450"/>
                    <a:pt x="414" y="449"/>
                  </a:cubicBezTo>
                  <a:cubicBezTo>
                    <a:pt x="415" y="447"/>
                    <a:pt x="416" y="448"/>
                    <a:pt x="417" y="448"/>
                  </a:cubicBezTo>
                  <a:cubicBezTo>
                    <a:pt x="419" y="447"/>
                    <a:pt x="419" y="448"/>
                    <a:pt x="419" y="449"/>
                  </a:cubicBezTo>
                  <a:cubicBezTo>
                    <a:pt x="420" y="449"/>
                    <a:pt x="422" y="449"/>
                    <a:pt x="423" y="450"/>
                  </a:cubicBezTo>
                  <a:cubicBezTo>
                    <a:pt x="423" y="450"/>
                    <a:pt x="423" y="450"/>
                    <a:pt x="423" y="450"/>
                  </a:cubicBezTo>
                  <a:cubicBezTo>
                    <a:pt x="424" y="450"/>
                    <a:pt x="425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1"/>
                  </a:cubicBezTo>
                  <a:cubicBezTo>
                    <a:pt x="426" y="451"/>
                    <a:pt x="427" y="451"/>
                    <a:pt x="427" y="451"/>
                  </a:cubicBezTo>
                  <a:cubicBezTo>
                    <a:pt x="428" y="451"/>
                    <a:pt x="429" y="452"/>
                    <a:pt x="430" y="452"/>
                  </a:cubicBezTo>
                  <a:cubicBezTo>
                    <a:pt x="434" y="453"/>
                    <a:pt x="439" y="454"/>
                    <a:pt x="443" y="454"/>
                  </a:cubicBezTo>
                  <a:cubicBezTo>
                    <a:pt x="444" y="454"/>
                    <a:pt x="444" y="454"/>
                    <a:pt x="445" y="454"/>
                  </a:cubicBezTo>
                  <a:cubicBezTo>
                    <a:pt x="445" y="457"/>
                    <a:pt x="446" y="459"/>
                    <a:pt x="449" y="460"/>
                  </a:cubicBezTo>
                  <a:cubicBezTo>
                    <a:pt x="451" y="459"/>
                    <a:pt x="454" y="459"/>
                    <a:pt x="456" y="459"/>
                  </a:cubicBezTo>
                  <a:cubicBezTo>
                    <a:pt x="454" y="461"/>
                    <a:pt x="455" y="463"/>
                    <a:pt x="458" y="464"/>
                  </a:cubicBezTo>
                  <a:cubicBezTo>
                    <a:pt x="459" y="464"/>
                    <a:pt x="460" y="464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3" y="463"/>
                    <a:pt x="464" y="464"/>
                  </a:cubicBezTo>
                  <a:cubicBezTo>
                    <a:pt x="465" y="465"/>
                    <a:pt x="465" y="466"/>
                    <a:pt x="463" y="468"/>
                  </a:cubicBezTo>
                  <a:cubicBezTo>
                    <a:pt x="462" y="468"/>
                    <a:pt x="462" y="468"/>
                    <a:pt x="462" y="469"/>
                  </a:cubicBezTo>
                  <a:cubicBezTo>
                    <a:pt x="463" y="470"/>
                    <a:pt x="463" y="470"/>
                    <a:pt x="464" y="470"/>
                  </a:cubicBezTo>
                  <a:cubicBezTo>
                    <a:pt x="466" y="471"/>
                    <a:pt x="468" y="470"/>
                    <a:pt x="470" y="471"/>
                  </a:cubicBezTo>
                  <a:cubicBezTo>
                    <a:pt x="470" y="471"/>
                    <a:pt x="470" y="471"/>
                    <a:pt x="470" y="470"/>
                  </a:cubicBezTo>
                  <a:cubicBezTo>
                    <a:pt x="471" y="471"/>
                    <a:pt x="471" y="471"/>
                    <a:pt x="472" y="471"/>
                  </a:cubicBezTo>
                  <a:cubicBezTo>
                    <a:pt x="475" y="471"/>
                    <a:pt x="476" y="473"/>
                    <a:pt x="477" y="475"/>
                  </a:cubicBezTo>
                  <a:cubicBezTo>
                    <a:pt x="478" y="476"/>
                    <a:pt x="480" y="475"/>
                    <a:pt x="481" y="477"/>
                  </a:cubicBezTo>
                  <a:cubicBezTo>
                    <a:pt x="483" y="477"/>
                    <a:pt x="485" y="476"/>
                    <a:pt x="486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7"/>
                    <a:pt x="488" y="477"/>
                  </a:cubicBezTo>
                  <a:cubicBezTo>
                    <a:pt x="490" y="478"/>
                    <a:pt x="492" y="477"/>
                    <a:pt x="494" y="477"/>
                  </a:cubicBezTo>
                  <a:cubicBezTo>
                    <a:pt x="494" y="477"/>
                    <a:pt x="494" y="477"/>
                    <a:pt x="494" y="477"/>
                  </a:cubicBezTo>
                  <a:cubicBezTo>
                    <a:pt x="496" y="478"/>
                    <a:pt x="497" y="478"/>
                    <a:pt x="499" y="478"/>
                  </a:cubicBezTo>
                  <a:cubicBezTo>
                    <a:pt x="500" y="477"/>
                    <a:pt x="502" y="477"/>
                    <a:pt x="503" y="478"/>
                  </a:cubicBezTo>
                  <a:cubicBezTo>
                    <a:pt x="504" y="479"/>
                    <a:pt x="504" y="477"/>
                    <a:pt x="505" y="478"/>
                  </a:cubicBezTo>
                  <a:cubicBezTo>
                    <a:pt x="506" y="477"/>
                    <a:pt x="507" y="477"/>
                    <a:pt x="508" y="477"/>
                  </a:cubicBezTo>
                  <a:cubicBezTo>
                    <a:pt x="508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10" y="477"/>
                    <a:pt x="511" y="477"/>
                    <a:pt x="511" y="477"/>
                  </a:cubicBezTo>
                  <a:cubicBezTo>
                    <a:pt x="512" y="477"/>
                    <a:pt x="512" y="477"/>
                    <a:pt x="512" y="477"/>
                  </a:cubicBezTo>
                  <a:cubicBezTo>
                    <a:pt x="514" y="477"/>
                    <a:pt x="514" y="477"/>
                    <a:pt x="514" y="475"/>
                  </a:cubicBezTo>
                  <a:cubicBezTo>
                    <a:pt x="516" y="474"/>
                    <a:pt x="517" y="476"/>
                    <a:pt x="518" y="476"/>
                  </a:cubicBezTo>
                  <a:cubicBezTo>
                    <a:pt x="518" y="476"/>
                    <a:pt x="518" y="476"/>
                    <a:pt x="518" y="476"/>
                  </a:cubicBezTo>
                  <a:cubicBezTo>
                    <a:pt x="519" y="476"/>
                    <a:pt x="519" y="476"/>
                    <a:pt x="519" y="476"/>
                  </a:cubicBezTo>
                  <a:cubicBezTo>
                    <a:pt x="523" y="476"/>
                    <a:pt x="527" y="474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2" y="472"/>
                    <a:pt x="534" y="472"/>
                    <a:pt x="536" y="472"/>
                  </a:cubicBezTo>
                  <a:cubicBezTo>
                    <a:pt x="536" y="472"/>
                    <a:pt x="536" y="472"/>
                    <a:pt x="536" y="472"/>
                  </a:cubicBezTo>
                  <a:cubicBezTo>
                    <a:pt x="536" y="472"/>
                    <a:pt x="536" y="472"/>
                    <a:pt x="537" y="472"/>
                  </a:cubicBezTo>
                  <a:cubicBezTo>
                    <a:pt x="537" y="472"/>
                    <a:pt x="537" y="472"/>
                    <a:pt x="537" y="472"/>
                  </a:cubicBezTo>
                  <a:cubicBezTo>
                    <a:pt x="538" y="472"/>
                    <a:pt x="540" y="471"/>
                    <a:pt x="542" y="472"/>
                  </a:cubicBezTo>
                  <a:cubicBezTo>
                    <a:pt x="543" y="473"/>
                    <a:pt x="545" y="473"/>
                    <a:pt x="547" y="473"/>
                  </a:cubicBezTo>
                  <a:cubicBezTo>
                    <a:pt x="549" y="472"/>
                    <a:pt x="551" y="472"/>
                    <a:pt x="554" y="473"/>
                  </a:cubicBezTo>
                  <a:cubicBezTo>
                    <a:pt x="556" y="474"/>
                    <a:pt x="558" y="475"/>
                    <a:pt x="560" y="474"/>
                  </a:cubicBezTo>
                  <a:cubicBezTo>
                    <a:pt x="560" y="474"/>
                    <a:pt x="560" y="474"/>
                    <a:pt x="561" y="474"/>
                  </a:cubicBezTo>
                  <a:cubicBezTo>
                    <a:pt x="562" y="475"/>
                    <a:pt x="563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5" y="475"/>
                    <a:pt x="566" y="475"/>
                    <a:pt x="567" y="475"/>
                  </a:cubicBezTo>
                  <a:cubicBezTo>
                    <a:pt x="571" y="473"/>
                    <a:pt x="575" y="475"/>
                    <a:pt x="580" y="475"/>
                  </a:cubicBezTo>
                  <a:cubicBezTo>
                    <a:pt x="583" y="475"/>
                    <a:pt x="586" y="476"/>
                    <a:pt x="588" y="475"/>
                  </a:cubicBezTo>
                  <a:cubicBezTo>
                    <a:pt x="591" y="474"/>
                    <a:pt x="593" y="476"/>
                    <a:pt x="595" y="478"/>
                  </a:cubicBezTo>
                  <a:cubicBezTo>
                    <a:pt x="595" y="478"/>
                    <a:pt x="595" y="478"/>
                    <a:pt x="595" y="478"/>
                  </a:cubicBezTo>
                  <a:cubicBezTo>
                    <a:pt x="596" y="478"/>
                    <a:pt x="597" y="478"/>
                    <a:pt x="598" y="477"/>
                  </a:cubicBezTo>
                  <a:cubicBezTo>
                    <a:pt x="600" y="476"/>
                    <a:pt x="601" y="475"/>
                    <a:pt x="603" y="477"/>
                  </a:cubicBezTo>
                  <a:cubicBezTo>
                    <a:pt x="604" y="477"/>
                    <a:pt x="605" y="477"/>
                    <a:pt x="606" y="476"/>
                  </a:cubicBezTo>
                  <a:cubicBezTo>
                    <a:pt x="606" y="476"/>
                    <a:pt x="606" y="476"/>
                    <a:pt x="606" y="476"/>
                  </a:cubicBezTo>
                  <a:cubicBezTo>
                    <a:pt x="607" y="476"/>
                    <a:pt x="608" y="475"/>
                    <a:pt x="609" y="476"/>
                  </a:cubicBezTo>
                  <a:cubicBezTo>
                    <a:pt x="610" y="476"/>
                    <a:pt x="610" y="477"/>
                    <a:pt x="611" y="476"/>
                  </a:cubicBezTo>
                  <a:cubicBezTo>
                    <a:pt x="613" y="475"/>
                    <a:pt x="615" y="476"/>
                    <a:pt x="616" y="477"/>
                  </a:cubicBezTo>
                  <a:cubicBezTo>
                    <a:pt x="619" y="480"/>
                    <a:pt x="622" y="479"/>
                    <a:pt x="625" y="480"/>
                  </a:cubicBezTo>
                  <a:cubicBezTo>
                    <a:pt x="625" y="480"/>
                    <a:pt x="626" y="481"/>
                    <a:pt x="626" y="481"/>
                  </a:cubicBezTo>
                  <a:cubicBezTo>
                    <a:pt x="627" y="481"/>
                    <a:pt x="627" y="481"/>
                    <a:pt x="628" y="481"/>
                  </a:cubicBezTo>
                  <a:cubicBezTo>
                    <a:pt x="629" y="481"/>
                    <a:pt x="630" y="481"/>
                    <a:pt x="631" y="481"/>
                  </a:cubicBezTo>
                  <a:cubicBezTo>
                    <a:pt x="631" y="481"/>
                    <a:pt x="631" y="481"/>
                    <a:pt x="631" y="481"/>
                  </a:cubicBezTo>
                  <a:cubicBezTo>
                    <a:pt x="632" y="479"/>
                    <a:pt x="634" y="480"/>
                    <a:pt x="636" y="479"/>
                  </a:cubicBezTo>
                  <a:cubicBezTo>
                    <a:pt x="636" y="480"/>
                    <a:pt x="638" y="480"/>
                    <a:pt x="639" y="480"/>
                  </a:cubicBezTo>
                  <a:cubicBezTo>
                    <a:pt x="639" y="480"/>
                    <a:pt x="639" y="480"/>
                    <a:pt x="639" y="480"/>
                  </a:cubicBezTo>
                  <a:cubicBezTo>
                    <a:pt x="639" y="481"/>
                    <a:pt x="640" y="481"/>
                    <a:pt x="640" y="479"/>
                  </a:cubicBezTo>
                  <a:cubicBezTo>
                    <a:pt x="642" y="480"/>
                    <a:pt x="644" y="481"/>
                    <a:pt x="646" y="479"/>
                  </a:cubicBezTo>
                  <a:cubicBezTo>
                    <a:pt x="647" y="477"/>
                    <a:pt x="648" y="478"/>
                    <a:pt x="649" y="478"/>
                  </a:cubicBezTo>
                  <a:cubicBezTo>
                    <a:pt x="651" y="478"/>
                    <a:pt x="652" y="479"/>
                    <a:pt x="654" y="479"/>
                  </a:cubicBezTo>
                  <a:cubicBezTo>
                    <a:pt x="652" y="481"/>
                    <a:pt x="649" y="480"/>
                    <a:pt x="647" y="482"/>
                  </a:cubicBezTo>
                  <a:cubicBezTo>
                    <a:pt x="648" y="483"/>
                    <a:pt x="649" y="483"/>
                    <a:pt x="650" y="484"/>
                  </a:cubicBezTo>
                  <a:cubicBezTo>
                    <a:pt x="650" y="484"/>
                    <a:pt x="650" y="484"/>
                    <a:pt x="650" y="484"/>
                  </a:cubicBezTo>
                  <a:cubicBezTo>
                    <a:pt x="651" y="483"/>
                    <a:pt x="652" y="483"/>
                    <a:pt x="653" y="483"/>
                  </a:cubicBezTo>
                  <a:cubicBezTo>
                    <a:pt x="655" y="483"/>
                    <a:pt x="656" y="482"/>
                    <a:pt x="656" y="480"/>
                  </a:cubicBezTo>
                  <a:cubicBezTo>
                    <a:pt x="656" y="480"/>
                    <a:pt x="656" y="480"/>
                    <a:pt x="656" y="480"/>
                  </a:cubicBezTo>
                  <a:cubicBezTo>
                    <a:pt x="658" y="479"/>
                    <a:pt x="658" y="480"/>
                    <a:pt x="658" y="481"/>
                  </a:cubicBezTo>
                  <a:cubicBezTo>
                    <a:pt x="657" y="482"/>
                    <a:pt x="658" y="482"/>
                    <a:pt x="659" y="482"/>
                  </a:cubicBezTo>
                  <a:cubicBezTo>
                    <a:pt x="659" y="482"/>
                    <a:pt x="659" y="482"/>
                    <a:pt x="659" y="482"/>
                  </a:cubicBezTo>
                  <a:cubicBezTo>
                    <a:pt x="659" y="483"/>
                    <a:pt x="659" y="483"/>
                    <a:pt x="659" y="483"/>
                  </a:cubicBezTo>
                  <a:cubicBezTo>
                    <a:pt x="660" y="483"/>
                    <a:pt x="660" y="483"/>
                    <a:pt x="661" y="483"/>
                  </a:cubicBezTo>
                  <a:cubicBezTo>
                    <a:pt x="661" y="483"/>
                    <a:pt x="661" y="483"/>
                    <a:pt x="662" y="483"/>
                  </a:cubicBezTo>
                  <a:cubicBezTo>
                    <a:pt x="664" y="484"/>
                    <a:pt x="667" y="485"/>
                    <a:pt x="670" y="484"/>
                  </a:cubicBezTo>
                  <a:cubicBezTo>
                    <a:pt x="670" y="484"/>
                    <a:pt x="669" y="484"/>
                    <a:pt x="670" y="484"/>
                  </a:cubicBezTo>
                  <a:cubicBezTo>
                    <a:pt x="672" y="487"/>
                    <a:pt x="675" y="485"/>
                    <a:pt x="678" y="485"/>
                  </a:cubicBezTo>
                  <a:cubicBezTo>
                    <a:pt x="678" y="485"/>
                    <a:pt x="678" y="485"/>
                    <a:pt x="678" y="485"/>
                  </a:cubicBezTo>
                  <a:cubicBezTo>
                    <a:pt x="679" y="484"/>
                    <a:pt x="679" y="484"/>
                    <a:pt x="680" y="485"/>
                  </a:cubicBezTo>
                  <a:cubicBezTo>
                    <a:pt x="680" y="485"/>
                    <a:pt x="680" y="485"/>
                    <a:pt x="680" y="485"/>
                  </a:cubicBezTo>
                  <a:cubicBezTo>
                    <a:pt x="683" y="485"/>
                    <a:pt x="685" y="484"/>
                    <a:pt x="688" y="485"/>
                  </a:cubicBezTo>
                  <a:cubicBezTo>
                    <a:pt x="689" y="485"/>
                    <a:pt x="691" y="485"/>
                    <a:pt x="692" y="485"/>
                  </a:cubicBezTo>
                  <a:cubicBezTo>
                    <a:pt x="693" y="485"/>
                    <a:pt x="694" y="485"/>
                    <a:pt x="696" y="485"/>
                  </a:cubicBezTo>
                  <a:cubicBezTo>
                    <a:pt x="697" y="485"/>
                    <a:pt x="698" y="487"/>
                    <a:pt x="700" y="486"/>
                  </a:cubicBezTo>
                  <a:cubicBezTo>
                    <a:pt x="703" y="485"/>
                    <a:pt x="707" y="487"/>
                    <a:pt x="711" y="487"/>
                  </a:cubicBezTo>
                  <a:cubicBezTo>
                    <a:pt x="712" y="486"/>
                    <a:pt x="713" y="487"/>
                    <a:pt x="715" y="488"/>
                  </a:cubicBezTo>
                  <a:cubicBezTo>
                    <a:pt x="717" y="488"/>
                    <a:pt x="719" y="490"/>
                    <a:pt x="720" y="488"/>
                  </a:cubicBezTo>
                  <a:cubicBezTo>
                    <a:pt x="725" y="488"/>
                    <a:pt x="729" y="487"/>
                    <a:pt x="733" y="490"/>
                  </a:cubicBezTo>
                  <a:cubicBezTo>
                    <a:pt x="734" y="490"/>
                    <a:pt x="735" y="490"/>
                    <a:pt x="736" y="490"/>
                  </a:cubicBezTo>
                  <a:cubicBezTo>
                    <a:pt x="737" y="490"/>
                    <a:pt x="738" y="490"/>
                    <a:pt x="739" y="489"/>
                  </a:cubicBezTo>
                  <a:cubicBezTo>
                    <a:pt x="739" y="489"/>
                    <a:pt x="740" y="489"/>
                    <a:pt x="740" y="488"/>
                  </a:cubicBezTo>
                  <a:cubicBezTo>
                    <a:pt x="741" y="491"/>
                    <a:pt x="743" y="490"/>
                    <a:pt x="745" y="490"/>
                  </a:cubicBezTo>
                  <a:cubicBezTo>
                    <a:pt x="745" y="490"/>
                    <a:pt x="745" y="490"/>
                    <a:pt x="745" y="490"/>
                  </a:cubicBezTo>
                  <a:cubicBezTo>
                    <a:pt x="746" y="491"/>
                    <a:pt x="746" y="491"/>
                    <a:pt x="746" y="492"/>
                  </a:cubicBezTo>
                  <a:cubicBezTo>
                    <a:pt x="747" y="492"/>
                    <a:pt x="748" y="492"/>
                    <a:pt x="748" y="492"/>
                  </a:cubicBezTo>
                  <a:cubicBezTo>
                    <a:pt x="748" y="492"/>
                    <a:pt x="749" y="492"/>
                    <a:pt x="749" y="491"/>
                  </a:cubicBezTo>
                  <a:cubicBezTo>
                    <a:pt x="749" y="491"/>
                    <a:pt x="750" y="490"/>
                    <a:pt x="750" y="490"/>
                  </a:cubicBezTo>
                  <a:cubicBezTo>
                    <a:pt x="752" y="490"/>
                    <a:pt x="752" y="491"/>
                    <a:pt x="753" y="491"/>
                  </a:cubicBezTo>
                  <a:cubicBezTo>
                    <a:pt x="753" y="493"/>
                    <a:pt x="754" y="493"/>
                    <a:pt x="756" y="493"/>
                  </a:cubicBezTo>
                  <a:cubicBezTo>
                    <a:pt x="756" y="492"/>
                    <a:pt x="757" y="490"/>
                    <a:pt x="758" y="490"/>
                  </a:cubicBezTo>
                  <a:cubicBezTo>
                    <a:pt x="759" y="490"/>
                    <a:pt x="759" y="490"/>
                    <a:pt x="758" y="490"/>
                  </a:cubicBezTo>
                  <a:cubicBezTo>
                    <a:pt x="759" y="490"/>
                    <a:pt x="760" y="490"/>
                    <a:pt x="761" y="490"/>
                  </a:cubicBezTo>
                  <a:cubicBezTo>
                    <a:pt x="763" y="492"/>
                    <a:pt x="766" y="492"/>
                    <a:pt x="768" y="492"/>
                  </a:cubicBezTo>
                  <a:cubicBezTo>
                    <a:pt x="768" y="492"/>
                    <a:pt x="769" y="491"/>
                    <a:pt x="769" y="491"/>
                  </a:cubicBezTo>
                  <a:cubicBezTo>
                    <a:pt x="770" y="491"/>
                    <a:pt x="771" y="491"/>
                    <a:pt x="772" y="491"/>
                  </a:cubicBezTo>
                  <a:cubicBezTo>
                    <a:pt x="775" y="492"/>
                    <a:pt x="778" y="491"/>
                    <a:pt x="780" y="493"/>
                  </a:cubicBezTo>
                  <a:cubicBezTo>
                    <a:pt x="780" y="493"/>
                    <a:pt x="780" y="493"/>
                    <a:pt x="780" y="493"/>
                  </a:cubicBezTo>
                  <a:cubicBezTo>
                    <a:pt x="782" y="494"/>
                    <a:pt x="783" y="492"/>
                    <a:pt x="784" y="493"/>
                  </a:cubicBezTo>
                  <a:cubicBezTo>
                    <a:pt x="786" y="494"/>
                    <a:pt x="788" y="493"/>
                    <a:pt x="790" y="493"/>
                  </a:cubicBezTo>
                  <a:cubicBezTo>
                    <a:pt x="790" y="493"/>
                    <a:pt x="790" y="492"/>
                    <a:pt x="790" y="492"/>
                  </a:cubicBezTo>
                  <a:cubicBezTo>
                    <a:pt x="791" y="492"/>
                    <a:pt x="792" y="493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5"/>
                  </a:cubicBezTo>
                  <a:cubicBezTo>
                    <a:pt x="792" y="496"/>
                    <a:pt x="793" y="497"/>
                    <a:pt x="792" y="498"/>
                  </a:cubicBezTo>
                  <a:cubicBezTo>
                    <a:pt x="792" y="498"/>
                    <a:pt x="792" y="499"/>
                    <a:pt x="793" y="499"/>
                  </a:cubicBezTo>
                  <a:cubicBezTo>
                    <a:pt x="796" y="499"/>
                    <a:pt x="798" y="501"/>
                    <a:pt x="801" y="500"/>
                  </a:cubicBezTo>
                  <a:cubicBezTo>
                    <a:pt x="801" y="500"/>
                    <a:pt x="801" y="500"/>
                    <a:pt x="802" y="500"/>
                  </a:cubicBezTo>
                  <a:cubicBezTo>
                    <a:pt x="802" y="500"/>
                    <a:pt x="802" y="500"/>
                    <a:pt x="803" y="500"/>
                  </a:cubicBezTo>
                  <a:cubicBezTo>
                    <a:pt x="803" y="500"/>
                    <a:pt x="803" y="500"/>
                    <a:pt x="803" y="500"/>
                  </a:cubicBezTo>
                  <a:cubicBezTo>
                    <a:pt x="803" y="501"/>
                    <a:pt x="804" y="501"/>
                    <a:pt x="805" y="501"/>
                  </a:cubicBezTo>
                  <a:cubicBezTo>
                    <a:pt x="805" y="501"/>
                    <a:pt x="805" y="501"/>
                    <a:pt x="806" y="501"/>
                  </a:cubicBezTo>
                  <a:cubicBezTo>
                    <a:pt x="809" y="501"/>
                    <a:pt x="813" y="500"/>
                    <a:pt x="816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500"/>
                    <a:pt x="818" y="500"/>
                    <a:pt x="819" y="500"/>
                  </a:cubicBezTo>
                  <a:cubicBezTo>
                    <a:pt x="819" y="501"/>
                    <a:pt x="819" y="502"/>
                    <a:pt x="818" y="503"/>
                  </a:cubicBezTo>
                  <a:cubicBezTo>
                    <a:pt x="817" y="505"/>
                    <a:pt x="816" y="504"/>
                    <a:pt x="815" y="504"/>
                  </a:cubicBezTo>
                  <a:cubicBezTo>
                    <a:pt x="813" y="504"/>
                    <a:pt x="812" y="504"/>
                    <a:pt x="811" y="505"/>
                  </a:cubicBezTo>
                  <a:cubicBezTo>
                    <a:pt x="811" y="507"/>
                    <a:pt x="812" y="507"/>
                    <a:pt x="813" y="508"/>
                  </a:cubicBezTo>
                  <a:cubicBezTo>
                    <a:pt x="813" y="508"/>
                    <a:pt x="813" y="509"/>
                    <a:pt x="814" y="509"/>
                  </a:cubicBezTo>
                  <a:cubicBezTo>
                    <a:pt x="815" y="509"/>
                    <a:pt x="817" y="509"/>
                    <a:pt x="818" y="508"/>
                  </a:cubicBezTo>
                  <a:cubicBezTo>
                    <a:pt x="818" y="508"/>
                    <a:pt x="818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20" y="509"/>
                    <a:pt x="821" y="509"/>
                    <a:pt x="822" y="509"/>
                  </a:cubicBezTo>
                  <a:cubicBezTo>
                    <a:pt x="823" y="508"/>
                    <a:pt x="823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5" y="508"/>
                    <a:pt x="827" y="508"/>
                    <a:pt x="828" y="507"/>
                  </a:cubicBezTo>
                  <a:cubicBezTo>
                    <a:pt x="828" y="507"/>
                    <a:pt x="828" y="507"/>
                    <a:pt x="829" y="507"/>
                  </a:cubicBezTo>
                  <a:cubicBezTo>
                    <a:pt x="829" y="507"/>
                    <a:pt x="828" y="507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30" y="506"/>
                    <a:pt x="831" y="506"/>
                    <a:pt x="832" y="506"/>
                  </a:cubicBezTo>
                  <a:cubicBezTo>
                    <a:pt x="834" y="507"/>
                    <a:pt x="836" y="507"/>
                    <a:pt x="837" y="509"/>
                  </a:cubicBezTo>
                  <a:cubicBezTo>
                    <a:pt x="838" y="511"/>
                    <a:pt x="840" y="510"/>
                    <a:pt x="842" y="511"/>
                  </a:cubicBezTo>
                  <a:cubicBezTo>
                    <a:pt x="843" y="510"/>
                    <a:pt x="844" y="510"/>
                    <a:pt x="844" y="508"/>
                  </a:cubicBezTo>
                  <a:cubicBezTo>
                    <a:pt x="844" y="507"/>
                    <a:pt x="843" y="507"/>
                    <a:pt x="842" y="507"/>
                  </a:cubicBezTo>
                  <a:cubicBezTo>
                    <a:pt x="842" y="507"/>
                    <a:pt x="842" y="507"/>
                    <a:pt x="842" y="507"/>
                  </a:cubicBezTo>
                  <a:cubicBezTo>
                    <a:pt x="840" y="507"/>
                    <a:pt x="840" y="505"/>
                    <a:pt x="839" y="504"/>
                  </a:cubicBezTo>
                  <a:cubicBezTo>
                    <a:pt x="840" y="503"/>
                    <a:pt x="837" y="501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1" y="500"/>
                    <a:pt x="841" y="500"/>
                    <a:pt x="841" y="499"/>
                  </a:cubicBezTo>
                  <a:cubicBezTo>
                    <a:pt x="841" y="499"/>
                    <a:pt x="841" y="500"/>
                    <a:pt x="841" y="500"/>
                  </a:cubicBezTo>
                  <a:cubicBezTo>
                    <a:pt x="842" y="500"/>
                    <a:pt x="843" y="500"/>
                    <a:pt x="843" y="499"/>
                  </a:cubicBezTo>
                  <a:cubicBezTo>
                    <a:pt x="844" y="498"/>
                    <a:pt x="845" y="499"/>
                    <a:pt x="846" y="499"/>
                  </a:cubicBezTo>
                  <a:cubicBezTo>
                    <a:pt x="847" y="500"/>
                    <a:pt x="849" y="499"/>
                    <a:pt x="850" y="499"/>
                  </a:cubicBezTo>
                  <a:cubicBezTo>
                    <a:pt x="849" y="498"/>
                    <a:pt x="848" y="499"/>
                    <a:pt x="847" y="499"/>
                  </a:cubicBezTo>
                  <a:cubicBezTo>
                    <a:pt x="847" y="499"/>
                    <a:pt x="847" y="499"/>
                    <a:pt x="847" y="499"/>
                  </a:cubicBezTo>
                  <a:cubicBezTo>
                    <a:pt x="846" y="496"/>
                    <a:pt x="845" y="495"/>
                    <a:pt x="842" y="495"/>
                  </a:cubicBezTo>
                  <a:cubicBezTo>
                    <a:pt x="841" y="494"/>
                    <a:pt x="840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8" y="494"/>
                    <a:pt x="839" y="493"/>
                    <a:pt x="838" y="493"/>
                  </a:cubicBezTo>
                  <a:cubicBezTo>
                    <a:pt x="837" y="492"/>
                    <a:pt x="836" y="492"/>
                    <a:pt x="834" y="493"/>
                  </a:cubicBezTo>
                  <a:cubicBezTo>
                    <a:pt x="833" y="493"/>
                    <a:pt x="833" y="493"/>
                    <a:pt x="832" y="493"/>
                  </a:cubicBezTo>
                  <a:cubicBezTo>
                    <a:pt x="832" y="493"/>
                    <a:pt x="832" y="493"/>
                    <a:pt x="832" y="493"/>
                  </a:cubicBezTo>
                  <a:cubicBezTo>
                    <a:pt x="830" y="492"/>
                    <a:pt x="829" y="490"/>
                    <a:pt x="827" y="489"/>
                  </a:cubicBezTo>
                  <a:cubicBezTo>
                    <a:pt x="826" y="489"/>
                    <a:pt x="825" y="488"/>
                    <a:pt x="825" y="487"/>
                  </a:cubicBezTo>
                  <a:cubicBezTo>
                    <a:pt x="825" y="483"/>
                    <a:pt x="822" y="482"/>
                    <a:pt x="819" y="481"/>
                  </a:cubicBezTo>
                  <a:cubicBezTo>
                    <a:pt x="817" y="480"/>
                    <a:pt x="815" y="479"/>
                    <a:pt x="813" y="479"/>
                  </a:cubicBezTo>
                  <a:cubicBezTo>
                    <a:pt x="811" y="478"/>
                    <a:pt x="810" y="476"/>
                    <a:pt x="807" y="477"/>
                  </a:cubicBezTo>
                  <a:cubicBezTo>
                    <a:pt x="807" y="477"/>
                    <a:pt x="807" y="477"/>
                    <a:pt x="807" y="477"/>
                  </a:cubicBezTo>
                  <a:cubicBezTo>
                    <a:pt x="807" y="477"/>
                    <a:pt x="807" y="476"/>
                    <a:pt x="806" y="476"/>
                  </a:cubicBezTo>
                  <a:cubicBezTo>
                    <a:pt x="807" y="474"/>
                    <a:pt x="809" y="473"/>
                    <a:pt x="810" y="472"/>
                  </a:cubicBezTo>
                  <a:cubicBezTo>
                    <a:pt x="812" y="472"/>
                    <a:pt x="815" y="471"/>
                    <a:pt x="815" y="474"/>
                  </a:cubicBezTo>
                  <a:cubicBezTo>
                    <a:pt x="816" y="476"/>
                    <a:pt x="817" y="476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21" y="478"/>
                    <a:pt x="822" y="477"/>
                    <a:pt x="824" y="477"/>
                  </a:cubicBezTo>
                  <a:cubicBezTo>
                    <a:pt x="826" y="478"/>
                    <a:pt x="827" y="477"/>
                    <a:pt x="829" y="477"/>
                  </a:cubicBezTo>
                  <a:cubicBezTo>
                    <a:pt x="831" y="478"/>
                    <a:pt x="833" y="477"/>
                    <a:pt x="835" y="479"/>
                  </a:cubicBezTo>
                  <a:cubicBezTo>
                    <a:pt x="835" y="479"/>
                    <a:pt x="835" y="479"/>
                    <a:pt x="835" y="479"/>
                  </a:cubicBezTo>
                  <a:cubicBezTo>
                    <a:pt x="836" y="480"/>
                    <a:pt x="837" y="480"/>
                    <a:pt x="838" y="481"/>
                  </a:cubicBezTo>
                  <a:cubicBezTo>
                    <a:pt x="839" y="481"/>
                    <a:pt x="841" y="480"/>
                    <a:pt x="842" y="479"/>
                  </a:cubicBezTo>
                  <a:cubicBezTo>
                    <a:pt x="843" y="479"/>
                    <a:pt x="845" y="480"/>
                    <a:pt x="846" y="479"/>
                  </a:cubicBezTo>
                  <a:cubicBezTo>
                    <a:pt x="847" y="479"/>
                    <a:pt x="848" y="480"/>
                    <a:pt x="849" y="481"/>
                  </a:cubicBezTo>
                  <a:cubicBezTo>
                    <a:pt x="850" y="480"/>
                    <a:pt x="851" y="481"/>
                    <a:pt x="853" y="480"/>
                  </a:cubicBezTo>
                  <a:cubicBezTo>
                    <a:pt x="850" y="478"/>
                    <a:pt x="847" y="477"/>
                    <a:pt x="843" y="477"/>
                  </a:cubicBezTo>
                  <a:cubicBezTo>
                    <a:pt x="843" y="475"/>
                    <a:pt x="840" y="477"/>
                    <a:pt x="840" y="475"/>
                  </a:cubicBezTo>
                  <a:cubicBezTo>
                    <a:pt x="840" y="475"/>
                    <a:pt x="839" y="475"/>
                    <a:pt x="839" y="475"/>
                  </a:cubicBezTo>
                  <a:cubicBezTo>
                    <a:pt x="839" y="475"/>
                    <a:pt x="839" y="475"/>
                    <a:pt x="839" y="475"/>
                  </a:cubicBezTo>
                  <a:cubicBezTo>
                    <a:pt x="839" y="474"/>
                    <a:pt x="839" y="474"/>
                    <a:pt x="839" y="473"/>
                  </a:cubicBezTo>
                  <a:cubicBezTo>
                    <a:pt x="840" y="471"/>
                    <a:pt x="842" y="469"/>
                    <a:pt x="844" y="468"/>
                  </a:cubicBezTo>
                  <a:cubicBezTo>
                    <a:pt x="844" y="467"/>
                    <a:pt x="845" y="467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7" y="466"/>
                    <a:pt x="849" y="465"/>
                    <a:pt x="850" y="466"/>
                  </a:cubicBezTo>
                  <a:cubicBezTo>
                    <a:pt x="851" y="467"/>
                    <a:pt x="852" y="467"/>
                    <a:pt x="853" y="467"/>
                  </a:cubicBezTo>
                  <a:cubicBezTo>
                    <a:pt x="854" y="466"/>
                    <a:pt x="855" y="465"/>
                    <a:pt x="856" y="465"/>
                  </a:cubicBezTo>
                  <a:cubicBezTo>
                    <a:pt x="856" y="465"/>
                    <a:pt x="856" y="465"/>
                    <a:pt x="856" y="465"/>
                  </a:cubicBezTo>
                  <a:cubicBezTo>
                    <a:pt x="857" y="464"/>
                    <a:pt x="858" y="465"/>
                    <a:pt x="858" y="467"/>
                  </a:cubicBezTo>
                  <a:cubicBezTo>
                    <a:pt x="858" y="469"/>
                    <a:pt x="859" y="470"/>
                    <a:pt x="862" y="470"/>
                  </a:cubicBezTo>
                  <a:cubicBezTo>
                    <a:pt x="862" y="470"/>
                    <a:pt x="863" y="471"/>
                    <a:pt x="863" y="471"/>
                  </a:cubicBezTo>
                  <a:cubicBezTo>
                    <a:pt x="865" y="473"/>
                    <a:pt x="867" y="474"/>
                    <a:pt x="870" y="473"/>
                  </a:cubicBezTo>
                  <a:cubicBezTo>
                    <a:pt x="871" y="473"/>
                    <a:pt x="872" y="472"/>
                    <a:pt x="872" y="471"/>
                  </a:cubicBezTo>
                  <a:cubicBezTo>
                    <a:pt x="872" y="470"/>
                    <a:pt x="872" y="469"/>
                    <a:pt x="871" y="468"/>
                  </a:cubicBezTo>
                  <a:cubicBezTo>
                    <a:pt x="871" y="468"/>
                    <a:pt x="871" y="468"/>
                    <a:pt x="871" y="468"/>
                  </a:cubicBezTo>
                  <a:cubicBezTo>
                    <a:pt x="870" y="466"/>
                    <a:pt x="870" y="465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7" y="465"/>
                    <a:pt x="867" y="465"/>
                  </a:cubicBezTo>
                  <a:cubicBezTo>
                    <a:pt x="867" y="465"/>
                    <a:pt x="867" y="465"/>
                    <a:pt x="867" y="465"/>
                  </a:cubicBezTo>
                  <a:cubicBezTo>
                    <a:pt x="867" y="465"/>
                    <a:pt x="866" y="465"/>
                    <a:pt x="866" y="465"/>
                  </a:cubicBezTo>
                  <a:cubicBezTo>
                    <a:pt x="866" y="465"/>
                    <a:pt x="866" y="465"/>
                    <a:pt x="866" y="465"/>
                  </a:cubicBezTo>
                  <a:cubicBezTo>
                    <a:pt x="867" y="465"/>
                    <a:pt x="867" y="464"/>
                    <a:pt x="867" y="464"/>
                  </a:cubicBezTo>
                  <a:cubicBezTo>
                    <a:pt x="868" y="464"/>
                    <a:pt x="869" y="464"/>
                    <a:pt x="870" y="464"/>
                  </a:cubicBezTo>
                  <a:cubicBezTo>
                    <a:pt x="870" y="464"/>
                    <a:pt x="871" y="464"/>
                    <a:pt x="871" y="464"/>
                  </a:cubicBezTo>
                  <a:cubicBezTo>
                    <a:pt x="872" y="463"/>
                    <a:pt x="873" y="463"/>
                    <a:pt x="874" y="462"/>
                  </a:cubicBezTo>
                  <a:cubicBezTo>
                    <a:pt x="874" y="463"/>
                    <a:pt x="874" y="463"/>
                    <a:pt x="875" y="462"/>
                  </a:cubicBezTo>
                  <a:cubicBezTo>
                    <a:pt x="877" y="462"/>
                    <a:pt x="878" y="460"/>
                    <a:pt x="880" y="461"/>
                  </a:cubicBezTo>
                  <a:cubicBezTo>
                    <a:pt x="880" y="463"/>
                    <a:pt x="879" y="463"/>
                    <a:pt x="879" y="464"/>
                  </a:cubicBezTo>
                  <a:cubicBezTo>
                    <a:pt x="880" y="464"/>
                    <a:pt x="881" y="464"/>
                    <a:pt x="881" y="463"/>
                  </a:cubicBezTo>
                  <a:cubicBezTo>
                    <a:pt x="883" y="462"/>
                    <a:pt x="886" y="462"/>
                    <a:pt x="888" y="462"/>
                  </a:cubicBezTo>
                  <a:cubicBezTo>
                    <a:pt x="889" y="461"/>
                    <a:pt x="889" y="462"/>
                    <a:pt x="890" y="462"/>
                  </a:cubicBezTo>
                  <a:cubicBezTo>
                    <a:pt x="893" y="463"/>
                    <a:pt x="896" y="461"/>
                    <a:pt x="900" y="462"/>
                  </a:cubicBezTo>
                  <a:cubicBezTo>
                    <a:pt x="900" y="463"/>
                    <a:pt x="901" y="463"/>
                    <a:pt x="901" y="463"/>
                  </a:cubicBezTo>
                  <a:cubicBezTo>
                    <a:pt x="902" y="463"/>
                    <a:pt x="904" y="463"/>
                    <a:pt x="905" y="462"/>
                  </a:cubicBezTo>
                  <a:cubicBezTo>
                    <a:pt x="905" y="462"/>
                    <a:pt x="905" y="462"/>
                    <a:pt x="905" y="461"/>
                  </a:cubicBezTo>
                  <a:cubicBezTo>
                    <a:pt x="905" y="461"/>
                    <a:pt x="906" y="461"/>
                    <a:pt x="906" y="461"/>
                  </a:cubicBezTo>
                  <a:cubicBezTo>
                    <a:pt x="906" y="461"/>
                    <a:pt x="906" y="461"/>
                    <a:pt x="906" y="461"/>
                  </a:cubicBezTo>
                  <a:cubicBezTo>
                    <a:pt x="909" y="461"/>
                    <a:pt x="912" y="463"/>
                    <a:pt x="915" y="462"/>
                  </a:cubicBezTo>
                  <a:cubicBezTo>
                    <a:pt x="916" y="462"/>
                    <a:pt x="917" y="462"/>
                    <a:pt x="918" y="462"/>
                  </a:cubicBezTo>
                  <a:cubicBezTo>
                    <a:pt x="920" y="462"/>
                    <a:pt x="923" y="461"/>
                    <a:pt x="925" y="463"/>
                  </a:cubicBezTo>
                  <a:cubicBezTo>
                    <a:pt x="925" y="463"/>
                    <a:pt x="925" y="463"/>
                    <a:pt x="925" y="463"/>
                  </a:cubicBezTo>
                  <a:cubicBezTo>
                    <a:pt x="925" y="463"/>
                    <a:pt x="925" y="463"/>
                    <a:pt x="926" y="463"/>
                  </a:cubicBezTo>
                  <a:cubicBezTo>
                    <a:pt x="928" y="464"/>
                    <a:pt x="930" y="465"/>
                    <a:pt x="933" y="465"/>
                  </a:cubicBezTo>
                  <a:cubicBezTo>
                    <a:pt x="935" y="465"/>
                    <a:pt x="937" y="464"/>
                    <a:pt x="939" y="465"/>
                  </a:cubicBezTo>
                  <a:cubicBezTo>
                    <a:pt x="941" y="465"/>
                    <a:pt x="943" y="465"/>
                    <a:pt x="944" y="466"/>
                  </a:cubicBezTo>
                  <a:cubicBezTo>
                    <a:pt x="947" y="466"/>
                    <a:pt x="949" y="465"/>
                    <a:pt x="951" y="466"/>
                  </a:cubicBezTo>
                  <a:cubicBezTo>
                    <a:pt x="951" y="466"/>
                    <a:pt x="952" y="466"/>
                    <a:pt x="952" y="467"/>
                  </a:cubicBezTo>
                  <a:cubicBezTo>
                    <a:pt x="953" y="467"/>
                    <a:pt x="953" y="467"/>
                    <a:pt x="953" y="467"/>
                  </a:cubicBezTo>
                  <a:cubicBezTo>
                    <a:pt x="954" y="467"/>
                    <a:pt x="954" y="467"/>
                    <a:pt x="954" y="467"/>
                  </a:cubicBezTo>
                  <a:cubicBezTo>
                    <a:pt x="955" y="467"/>
                    <a:pt x="956" y="467"/>
                    <a:pt x="957" y="467"/>
                  </a:cubicBezTo>
                  <a:cubicBezTo>
                    <a:pt x="958" y="467"/>
                    <a:pt x="959" y="467"/>
                    <a:pt x="959" y="467"/>
                  </a:cubicBezTo>
                  <a:cubicBezTo>
                    <a:pt x="960" y="466"/>
                    <a:pt x="960" y="466"/>
                    <a:pt x="960" y="466"/>
                  </a:cubicBezTo>
                  <a:cubicBezTo>
                    <a:pt x="962" y="467"/>
                    <a:pt x="965" y="467"/>
                    <a:pt x="967" y="466"/>
                  </a:cubicBezTo>
                  <a:cubicBezTo>
                    <a:pt x="968" y="466"/>
                    <a:pt x="968" y="466"/>
                    <a:pt x="969" y="466"/>
                  </a:cubicBezTo>
                  <a:cubicBezTo>
                    <a:pt x="969" y="466"/>
                    <a:pt x="970" y="466"/>
                    <a:pt x="970" y="466"/>
                  </a:cubicBezTo>
                  <a:cubicBezTo>
                    <a:pt x="971" y="466"/>
                    <a:pt x="972" y="466"/>
                    <a:pt x="973" y="466"/>
                  </a:cubicBezTo>
                  <a:cubicBezTo>
                    <a:pt x="975" y="465"/>
                    <a:pt x="977" y="466"/>
                    <a:pt x="979" y="466"/>
                  </a:cubicBezTo>
                  <a:cubicBezTo>
                    <a:pt x="981" y="466"/>
                    <a:pt x="982" y="467"/>
                    <a:pt x="983" y="468"/>
                  </a:cubicBezTo>
                  <a:cubicBezTo>
                    <a:pt x="983" y="470"/>
                    <a:pt x="984" y="470"/>
                    <a:pt x="985" y="470"/>
                  </a:cubicBezTo>
                  <a:cubicBezTo>
                    <a:pt x="986" y="470"/>
                    <a:pt x="986" y="469"/>
                    <a:pt x="987" y="468"/>
                  </a:cubicBezTo>
                  <a:cubicBezTo>
                    <a:pt x="987" y="467"/>
                    <a:pt x="987" y="466"/>
                    <a:pt x="987" y="466"/>
                  </a:cubicBezTo>
                  <a:cubicBezTo>
                    <a:pt x="986" y="465"/>
                    <a:pt x="987" y="464"/>
                    <a:pt x="988" y="464"/>
                  </a:cubicBezTo>
                  <a:cubicBezTo>
                    <a:pt x="988" y="464"/>
                    <a:pt x="988" y="464"/>
                    <a:pt x="989" y="464"/>
                  </a:cubicBezTo>
                  <a:cubicBezTo>
                    <a:pt x="990" y="464"/>
                    <a:pt x="991" y="465"/>
                    <a:pt x="992" y="465"/>
                  </a:cubicBezTo>
                  <a:cubicBezTo>
                    <a:pt x="994" y="465"/>
                    <a:pt x="995" y="465"/>
                    <a:pt x="997" y="465"/>
                  </a:cubicBezTo>
                  <a:cubicBezTo>
                    <a:pt x="997" y="466"/>
                    <a:pt x="998" y="466"/>
                    <a:pt x="998" y="466"/>
                  </a:cubicBezTo>
                  <a:cubicBezTo>
                    <a:pt x="1000" y="467"/>
                    <a:pt x="1002" y="466"/>
                    <a:pt x="1003" y="465"/>
                  </a:cubicBezTo>
                  <a:cubicBezTo>
                    <a:pt x="1005" y="465"/>
                    <a:pt x="1006" y="464"/>
                    <a:pt x="1007" y="464"/>
                  </a:cubicBezTo>
                  <a:cubicBezTo>
                    <a:pt x="1008" y="464"/>
                    <a:pt x="1010" y="463"/>
                    <a:pt x="1011" y="464"/>
                  </a:cubicBezTo>
                  <a:cubicBezTo>
                    <a:pt x="1011" y="464"/>
                    <a:pt x="1011" y="464"/>
                    <a:pt x="1011" y="464"/>
                  </a:cubicBezTo>
                  <a:cubicBezTo>
                    <a:pt x="1013" y="466"/>
                    <a:pt x="1016" y="465"/>
                    <a:pt x="1018" y="465"/>
                  </a:cubicBezTo>
                  <a:cubicBezTo>
                    <a:pt x="1019" y="465"/>
                    <a:pt x="1019" y="465"/>
                    <a:pt x="1019" y="465"/>
                  </a:cubicBezTo>
                  <a:cubicBezTo>
                    <a:pt x="1023" y="464"/>
                    <a:pt x="1026" y="464"/>
                    <a:pt x="1030" y="465"/>
                  </a:cubicBezTo>
                  <a:cubicBezTo>
                    <a:pt x="1030" y="465"/>
                    <a:pt x="1030" y="465"/>
                    <a:pt x="1030" y="465"/>
                  </a:cubicBezTo>
                  <a:cubicBezTo>
                    <a:pt x="1031" y="465"/>
                    <a:pt x="1033" y="465"/>
                    <a:pt x="1034" y="465"/>
                  </a:cubicBezTo>
                  <a:cubicBezTo>
                    <a:pt x="1035" y="466"/>
                    <a:pt x="1035" y="466"/>
                    <a:pt x="1036" y="466"/>
                  </a:cubicBezTo>
                  <a:cubicBezTo>
                    <a:pt x="1037" y="466"/>
                    <a:pt x="1037" y="466"/>
                    <a:pt x="1038" y="466"/>
                  </a:cubicBezTo>
                  <a:cubicBezTo>
                    <a:pt x="1038" y="466"/>
                    <a:pt x="1038" y="466"/>
                    <a:pt x="1039" y="466"/>
                  </a:cubicBezTo>
                  <a:cubicBezTo>
                    <a:pt x="1040" y="466"/>
                    <a:pt x="1042" y="466"/>
                    <a:pt x="1043" y="466"/>
                  </a:cubicBezTo>
                  <a:cubicBezTo>
                    <a:pt x="1045" y="466"/>
                    <a:pt x="1046" y="466"/>
                    <a:pt x="1047" y="466"/>
                  </a:cubicBezTo>
                  <a:cubicBezTo>
                    <a:pt x="1049" y="467"/>
                    <a:pt x="1050" y="466"/>
                    <a:pt x="1052" y="466"/>
                  </a:cubicBezTo>
                  <a:cubicBezTo>
                    <a:pt x="1052" y="466"/>
                    <a:pt x="1053" y="466"/>
                    <a:pt x="1053" y="466"/>
                  </a:cubicBezTo>
                  <a:cubicBezTo>
                    <a:pt x="1054" y="466"/>
                    <a:pt x="1056" y="466"/>
                    <a:pt x="1057" y="467"/>
                  </a:cubicBezTo>
                  <a:cubicBezTo>
                    <a:pt x="1058" y="467"/>
                    <a:pt x="1058" y="467"/>
                    <a:pt x="1058" y="467"/>
                  </a:cubicBezTo>
                  <a:cubicBezTo>
                    <a:pt x="1059" y="467"/>
                    <a:pt x="1059" y="467"/>
                    <a:pt x="1060" y="467"/>
                  </a:cubicBezTo>
                  <a:cubicBezTo>
                    <a:pt x="1061" y="467"/>
                    <a:pt x="1062" y="467"/>
                    <a:pt x="1063" y="467"/>
                  </a:cubicBezTo>
                  <a:cubicBezTo>
                    <a:pt x="1064" y="466"/>
                    <a:pt x="1065" y="467"/>
                    <a:pt x="1066" y="467"/>
                  </a:cubicBezTo>
                  <a:cubicBezTo>
                    <a:pt x="1069" y="467"/>
                    <a:pt x="1072" y="467"/>
                    <a:pt x="1075" y="467"/>
                  </a:cubicBezTo>
                  <a:cubicBezTo>
                    <a:pt x="1077" y="468"/>
                    <a:pt x="1080" y="468"/>
                    <a:pt x="1082" y="467"/>
                  </a:cubicBezTo>
                  <a:cubicBezTo>
                    <a:pt x="1085" y="468"/>
                    <a:pt x="1088" y="469"/>
                    <a:pt x="1091" y="468"/>
                  </a:cubicBezTo>
                  <a:cubicBezTo>
                    <a:pt x="1095" y="468"/>
                    <a:pt x="1098" y="468"/>
                    <a:pt x="1102" y="468"/>
                  </a:cubicBezTo>
                  <a:cubicBezTo>
                    <a:pt x="1109" y="468"/>
                    <a:pt x="1117" y="470"/>
                    <a:pt x="1124" y="470"/>
                  </a:cubicBezTo>
                  <a:cubicBezTo>
                    <a:pt x="1130" y="470"/>
                    <a:pt x="1137" y="469"/>
                    <a:pt x="1143" y="470"/>
                  </a:cubicBezTo>
                  <a:cubicBezTo>
                    <a:pt x="1143" y="470"/>
                    <a:pt x="1143" y="470"/>
                    <a:pt x="1143" y="470"/>
                  </a:cubicBezTo>
                  <a:cubicBezTo>
                    <a:pt x="1143" y="470"/>
                    <a:pt x="1143" y="471"/>
                    <a:pt x="1143" y="471"/>
                  </a:cubicBezTo>
                  <a:cubicBezTo>
                    <a:pt x="1145" y="472"/>
                    <a:pt x="1145" y="474"/>
                    <a:pt x="1148" y="474"/>
                  </a:cubicBezTo>
                  <a:cubicBezTo>
                    <a:pt x="1148" y="474"/>
                    <a:pt x="1148" y="475"/>
                    <a:pt x="1149" y="475"/>
                  </a:cubicBezTo>
                  <a:cubicBezTo>
                    <a:pt x="1149" y="475"/>
                    <a:pt x="1149" y="475"/>
                    <a:pt x="1149" y="475"/>
                  </a:cubicBezTo>
                  <a:cubicBezTo>
                    <a:pt x="1149" y="476"/>
                    <a:pt x="1150" y="476"/>
                    <a:pt x="1150" y="476"/>
                  </a:cubicBezTo>
                  <a:cubicBezTo>
                    <a:pt x="1151" y="477"/>
                    <a:pt x="1153" y="477"/>
                    <a:pt x="1154" y="476"/>
                  </a:cubicBezTo>
                  <a:cubicBezTo>
                    <a:pt x="1155" y="475"/>
                    <a:pt x="1154" y="474"/>
                    <a:pt x="1155" y="473"/>
                  </a:cubicBezTo>
                  <a:cubicBezTo>
                    <a:pt x="1156" y="472"/>
                    <a:pt x="1157" y="471"/>
                    <a:pt x="1159" y="471"/>
                  </a:cubicBezTo>
                  <a:cubicBezTo>
                    <a:pt x="1161" y="471"/>
                    <a:pt x="1162" y="471"/>
                    <a:pt x="1164" y="472"/>
                  </a:cubicBezTo>
                  <a:cubicBezTo>
                    <a:pt x="1167" y="472"/>
                    <a:pt x="1169" y="473"/>
                    <a:pt x="1171" y="471"/>
                  </a:cubicBezTo>
                  <a:cubicBezTo>
                    <a:pt x="1173" y="470"/>
                    <a:pt x="1175" y="471"/>
                    <a:pt x="1176" y="471"/>
                  </a:cubicBezTo>
                  <a:cubicBezTo>
                    <a:pt x="1179" y="470"/>
                    <a:pt x="1182" y="470"/>
                    <a:pt x="1185" y="470"/>
                  </a:cubicBezTo>
                  <a:cubicBezTo>
                    <a:pt x="1187" y="470"/>
                    <a:pt x="1190" y="471"/>
                    <a:pt x="1192" y="471"/>
                  </a:cubicBezTo>
                  <a:cubicBezTo>
                    <a:pt x="1192" y="471"/>
                    <a:pt x="1193" y="471"/>
                    <a:pt x="1193" y="471"/>
                  </a:cubicBezTo>
                  <a:cubicBezTo>
                    <a:pt x="1195" y="470"/>
                    <a:pt x="1197" y="470"/>
                    <a:pt x="1199" y="470"/>
                  </a:cubicBezTo>
                  <a:cubicBezTo>
                    <a:pt x="1199" y="470"/>
                    <a:pt x="1200" y="470"/>
                    <a:pt x="1200" y="470"/>
                  </a:cubicBezTo>
                  <a:cubicBezTo>
                    <a:pt x="1201" y="469"/>
                    <a:pt x="1202" y="469"/>
                    <a:pt x="1203" y="470"/>
                  </a:cubicBezTo>
                  <a:cubicBezTo>
                    <a:pt x="1204" y="470"/>
                    <a:pt x="1204" y="470"/>
                    <a:pt x="1204" y="470"/>
                  </a:cubicBezTo>
                  <a:cubicBezTo>
                    <a:pt x="1204" y="470"/>
                    <a:pt x="1205" y="470"/>
                    <a:pt x="1205" y="470"/>
                  </a:cubicBezTo>
                  <a:cubicBezTo>
                    <a:pt x="1207" y="470"/>
                    <a:pt x="1209" y="470"/>
                    <a:pt x="1210" y="470"/>
                  </a:cubicBezTo>
                  <a:cubicBezTo>
                    <a:pt x="1212" y="470"/>
                    <a:pt x="1213" y="470"/>
                    <a:pt x="1214" y="469"/>
                  </a:cubicBezTo>
                  <a:cubicBezTo>
                    <a:pt x="1214" y="469"/>
                    <a:pt x="1214" y="469"/>
                    <a:pt x="1214" y="469"/>
                  </a:cubicBezTo>
                  <a:cubicBezTo>
                    <a:pt x="1216" y="469"/>
                    <a:pt x="1218" y="468"/>
                    <a:pt x="1220" y="468"/>
                  </a:cubicBezTo>
                  <a:cubicBezTo>
                    <a:pt x="1225" y="468"/>
                    <a:pt x="1230" y="468"/>
                    <a:pt x="1236" y="466"/>
                  </a:cubicBezTo>
                  <a:cubicBezTo>
                    <a:pt x="1236" y="466"/>
                    <a:pt x="1236" y="466"/>
                    <a:pt x="1237" y="466"/>
                  </a:cubicBezTo>
                  <a:cubicBezTo>
                    <a:pt x="1240" y="467"/>
                    <a:pt x="1243" y="467"/>
                    <a:pt x="1245" y="465"/>
                  </a:cubicBezTo>
                  <a:cubicBezTo>
                    <a:pt x="1246" y="464"/>
                    <a:pt x="1247" y="464"/>
                    <a:pt x="1248" y="465"/>
                  </a:cubicBezTo>
                  <a:cubicBezTo>
                    <a:pt x="1251" y="465"/>
                    <a:pt x="1255" y="464"/>
                    <a:pt x="1258" y="463"/>
                  </a:cubicBezTo>
                  <a:cubicBezTo>
                    <a:pt x="1258" y="463"/>
                    <a:pt x="1258" y="463"/>
                    <a:pt x="1258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64" y="464"/>
                    <a:pt x="1270" y="464"/>
                    <a:pt x="1275" y="462"/>
                  </a:cubicBezTo>
                  <a:cubicBezTo>
                    <a:pt x="1275" y="462"/>
                    <a:pt x="1275" y="462"/>
                    <a:pt x="1275" y="462"/>
                  </a:cubicBezTo>
                  <a:cubicBezTo>
                    <a:pt x="1282" y="462"/>
                    <a:pt x="1289" y="461"/>
                    <a:pt x="1297" y="460"/>
                  </a:cubicBezTo>
                  <a:cubicBezTo>
                    <a:pt x="1301" y="460"/>
                    <a:pt x="1304" y="460"/>
                    <a:pt x="1308" y="460"/>
                  </a:cubicBezTo>
                  <a:cubicBezTo>
                    <a:pt x="1308" y="460"/>
                    <a:pt x="1308" y="460"/>
                    <a:pt x="1308" y="460"/>
                  </a:cubicBezTo>
                  <a:cubicBezTo>
                    <a:pt x="1309" y="460"/>
                    <a:pt x="1309" y="460"/>
                    <a:pt x="1309" y="460"/>
                  </a:cubicBezTo>
                  <a:cubicBezTo>
                    <a:pt x="1310" y="460"/>
                    <a:pt x="1311" y="459"/>
                    <a:pt x="1312" y="459"/>
                  </a:cubicBezTo>
                  <a:cubicBezTo>
                    <a:pt x="1313" y="459"/>
                    <a:pt x="1316" y="458"/>
                    <a:pt x="1314" y="456"/>
                  </a:cubicBezTo>
                  <a:cubicBezTo>
                    <a:pt x="1313" y="454"/>
                    <a:pt x="1311" y="452"/>
                    <a:pt x="1309" y="451"/>
                  </a:cubicBezTo>
                  <a:cubicBezTo>
                    <a:pt x="1308" y="450"/>
                    <a:pt x="1309" y="448"/>
                    <a:pt x="1308" y="447"/>
                  </a:cubicBezTo>
                  <a:cubicBezTo>
                    <a:pt x="1308" y="447"/>
                    <a:pt x="1308" y="447"/>
                    <a:pt x="1308" y="447"/>
                  </a:cubicBezTo>
                  <a:cubicBezTo>
                    <a:pt x="1306" y="445"/>
                    <a:pt x="1305" y="442"/>
                    <a:pt x="1304" y="440"/>
                  </a:cubicBezTo>
                  <a:cubicBezTo>
                    <a:pt x="1304" y="440"/>
                    <a:pt x="1303" y="440"/>
                    <a:pt x="1303" y="440"/>
                  </a:cubicBezTo>
                  <a:cubicBezTo>
                    <a:pt x="1303" y="439"/>
                    <a:pt x="1302" y="439"/>
                    <a:pt x="1302" y="438"/>
                  </a:cubicBezTo>
                  <a:cubicBezTo>
                    <a:pt x="1302" y="437"/>
                    <a:pt x="1303" y="437"/>
                    <a:pt x="1303" y="437"/>
                  </a:cubicBezTo>
                  <a:cubicBezTo>
                    <a:pt x="1304" y="436"/>
                    <a:pt x="1304" y="435"/>
                    <a:pt x="1303" y="433"/>
                  </a:cubicBezTo>
                  <a:cubicBezTo>
                    <a:pt x="1302" y="431"/>
                    <a:pt x="1302" y="431"/>
                    <a:pt x="1305" y="430"/>
                  </a:cubicBezTo>
                  <a:cubicBezTo>
                    <a:pt x="1306" y="430"/>
                    <a:pt x="1307" y="430"/>
                    <a:pt x="1307" y="430"/>
                  </a:cubicBezTo>
                  <a:cubicBezTo>
                    <a:pt x="1308" y="430"/>
                    <a:pt x="1309" y="430"/>
                    <a:pt x="1310" y="430"/>
                  </a:cubicBezTo>
                  <a:cubicBezTo>
                    <a:pt x="1310" y="430"/>
                    <a:pt x="1310" y="430"/>
                    <a:pt x="1310" y="430"/>
                  </a:cubicBezTo>
                  <a:cubicBezTo>
                    <a:pt x="1311" y="429"/>
                    <a:pt x="1312" y="429"/>
                    <a:pt x="1314" y="429"/>
                  </a:cubicBezTo>
                  <a:cubicBezTo>
                    <a:pt x="1316" y="429"/>
                    <a:pt x="1318" y="430"/>
                    <a:pt x="1320" y="429"/>
                  </a:cubicBezTo>
                  <a:cubicBezTo>
                    <a:pt x="1323" y="429"/>
                    <a:pt x="1326" y="429"/>
                    <a:pt x="1329" y="428"/>
                  </a:cubicBezTo>
                  <a:cubicBezTo>
                    <a:pt x="1329" y="428"/>
                    <a:pt x="1329" y="428"/>
                    <a:pt x="1330" y="428"/>
                  </a:cubicBezTo>
                  <a:cubicBezTo>
                    <a:pt x="1331" y="428"/>
                    <a:pt x="1332" y="427"/>
                    <a:pt x="1333" y="427"/>
                  </a:cubicBezTo>
                  <a:cubicBezTo>
                    <a:pt x="1336" y="425"/>
                    <a:pt x="1338" y="425"/>
                    <a:pt x="1341" y="425"/>
                  </a:cubicBezTo>
                  <a:cubicBezTo>
                    <a:pt x="1347" y="429"/>
                    <a:pt x="1352" y="426"/>
                    <a:pt x="1358" y="426"/>
                  </a:cubicBezTo>
                  <a:cubicBezTo>
                    <a:pt x="1360" y="426"/>
                    <a:pt x="1361" y="425"/>
                    <a:pt x="1359" y="424"/>
                  </a:cubicBezTo>
                  <a:cubicBezTo>
                    <a:pt x="1359" y="423"/>
                    <a:pt x="1358" y="423"/>
                    <a:pt x="1358" y="422"/>
                  </a:cubicBezTo>
                  <a:cubicBezTo>
                    <a:pt x="1356" y="422"/>
                    <a:pt x="1355" y="421"/>
                    <a:pt x="1354" y="419"/>
                  </a:cubicBezTo>
                  <a:cubicBezTo>
                    <a:pt x="1353" y="418"/>
                    <a:pt x="1355" y="418"/>
                    <a:pt x="1355" y="417"/>
                  </a:cubicBezTo>
                  <a:cubicBezTo>
                    <a:pt x="1355" y="417"/>
                    <a:pt x="1355" y="417"/>
                    <a:pt x="1355" y="417"/>
                  </a:cubicBezTo>
                  <a:cubicBezTo>
                    <a:pt x="1357" y="418"/>
                    <a:pt x="1359" y="417"/>
                    <a:pt x="1362" y="417"/>
                  </a:cubicBezTo>
                  <a:cubicBezTo>
                    <a:pt x="1363" y="417"/>
                    <a:pt x="1364" y="418"/>
                    <a:pt x="1365" y="419"/>
                  </a:cubicBezTo>
                  <a:cubicBezTo>
                    <a:pt x="1370" y="420"/>
                    <a:pt x="1374" y="418"/>
                    <a:pt x="1379" y="417"/>
                  </a:cubicBezTo>
                  <a:cubicBezTo>
                    <a:pt x="1379" y="417"/>
                    <a:pt x="1381" y="416"/>
                    <a:pt x="1382" y="416"/>
                  </a:cubicBezTo>
                  <a:cubicBezTo>
                    <a:pt x="1383" y="416"/>
                    <a:pt x="1385" y="416"/>
                    <a:pt x="1386" y="416"/>
                  </a:cubicBezTo>
                  <a:cubicBezTo>
                    <a:pt x="1387" y="416"/>
                    <a:pt x="1388" y="415"/>
                    <a:pt x="1388" y="414"/>
                  </a:cubicBezTo>
                  <a:cubicBezTo>
                    <a:pt x="1388" y="412"/>
                    <a:pt x="1386" y="411"/>
                    <a:pt x="1384" y="412"/>
                  </a:cubicBezTo>
                  <a:cubicBezTo>
                    <a:pt x="1383" y="413"/>
                    <a:pt x="1381" y="413"/>
                    <a:pt x="1380" y="413"/>
                  </a:cubicBezTo>
                  <a:cubicBezTo>
                    <a:pt x="1379" y="413"/>
                    <a:pt x="1378" y="413"/>
                    <a:pt x="1378" y="412"/>
                  </a:cubicBezTo>
                  <a:cubicBezTo>
                    <a:pt x="1378" y="412"/>
                    <a:pt x="1379" y="411"/>
                    <a:pt x="1379" y="411"/>
                  </a:cubicBezTo>
                  <a:cubicBezTo>
                    <a:pt x="1380" y="411"/>
                    <a:pt x="1381" y="411"/>
                    <a:pt x="1381" y="409"/>
                  </a:cubicBezTo>
                  <a:cubicBezTo>
                    <a:pt x="1381" y="408"/>
                    <a:pt x="1379" y="408"/>
                    <a:pt x="1379" y="406"/>
                  </a:cubicBezTo>
                  <a:cubicBezTo>
                    <a:pt x="1379" y="405"/>
                    <a:pt x="1378" y="404"/>
                    <a:pt x="1377" y="403"/>
                  </a:cubicBezTo>
                  <a:cubicBezTo>
                    <a:pt x="1375" y="402"/>
                    <a:pt x="1375" y="402"/>
                    <a:pt x="1377" y="400"/>
                  </a:cubicBezTo>
                  <a:cubicBezTo>
                    <a:pt x="1377" y="401"/>
                    <a:pt x="1378" y="403"/>
                    <a:pt x="1380" y="402"/>
                  </a:cubicBezTo>
                  <a:cubicBezTo>
                    <a:pt x="1381" y="401"/>
                    <a:pt x="1381" y="400"/>
                    <a:pt x="1380" y="399"/>
                  </a:cubicBezTo>
                  <a:cubicBezTo>
                    <a:pt x="1378" y="397"/>
                    <a:pt x="1380" y="396"/>
                    <a:pt x="1381" y="394"/>
                  </a:cubicBezTo>
                  <a:cubicBezTo>
                    <a:pt x="1381" y="394"/>
                    <a:pt x="1381" y="394"/>
                    <a:pt x="1381" y="394"/>
                  </a:cubicBezTo>
                  <a:cubicBezTo>
                    <a:pt x="1383" y="393"/>
                    <a:pt x="1383" y="392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5" y="390"/>
                    <a:pt x="1386" y="390"/>
                    <a:pt x="1388" y="389"/>
                  </a:cubicBezTo>
                  <a:cubicBezTo>
                    <a:pt x="1389" y="388"/>
                    <a:pt x="1390" y="387"/>
                    <a:pt x="1392" y="389"/>
                  </a:cubicBezTo>
                  <a:cubicBezTo>
                    <a:pt x="1393" y="389"/>
                    <a:pt x="1394" y="389"/>
                    <a:pt x="1396" y="389"/>
                  </a:cubicBezTo>
                  <a:cubicBezTo>
                    <a:pt x="1396" y="389"/>
                    <a:pt x="1396" y="389"/>
                    <a:pt x="1396" y="389"/>
                  </a:cubicBezTo>
                  <a:cubicBezTo>
                    <a:pt x="1397" y="388"/>
                    <a:pt x="1397" y="387"/>
                    <a:pt x="1395" y="387"/>
                  </a:cubicBezTo>
                  <a:cubicBezTo>
                    <a:pt x="1394" y="387"/>
                    <a:pt x="1393" y="386"/>
                    <a:pt x="1392" y="385"/>
                  </a:cubicBezTo>
                  <a:cubicBezTo>
                    <a:pt x="1392" y="385"/>
                    <a:pt x="1392" y="385"/>
                    <a:pt x="1392" y="385"/>
                  </a:cubicBezTo>
                  <a:cubicBezTo>
                    <a:pt x="1391" y="384"/>
                    <a:pt x="1391" y="383"/>
                    <a:pt x="1390" y="384"/>
                  </a:cubicBezTo>
                  <a:cubicBezTo>
                    <a:pt x="1388" y="385"/>
                    <a:pt x="1388" y="383"/>
                    <a:pt x="1387" y="382"/>
                  </a:cubicBezTo>
                  <a:cubicBezTo>
                    <a:pt x="1387" y="381"/>
                    <a:pt x="1386" y="381"/>
                    <a:pt x="1386" y="380"/>
                  </a:cubicBezTo>
                  <a:cubicBezTo>
                    <a:pt x="1387" y="380"/>
                    <a:pt x="1387" y="380"/>
                    <a:pt x="1388" y="380"/>
                  </a:cubicBezTo>
                  <a:cubicBezTo>
                    <a:pt x="1388" y="380"/>
                    <a:pt x="1389" y="380"/>
                    <a:pt x="1389" y="380"/>
                  </a:cubicBezTo>
                  <a:cubicBezTo>
                    <a:pt x="1391" y="380"/>
                    <a:pt x="1392" y="379"/>
                    <a:pt x="1390" y="377"/>
                  </a:cubicBezTo>
                  <a:cubicBezTo>
                    <a:pt x="1390" y="376"/>
                    <a:pt x="1390" y="375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2" y="374"/>
                    <a:pt x="1393" y="373"/>
                    <a:pt x="1394" y="371"/>
                  </a:cubicBezTo>
                  <a:cubicBezTo>
                    <a:pt x="1394" y="371"/>
                    <a:pt x="1394" y="371"/>
                    <a:pt x="1395" y="371"/>
                  </a:cubicBezTo>
                  <a:cubicBezTo>
                    <a:pt x="1395" y="370"/>
                    <a:pt x="1396" y="370"/>
                    <a:pt x="1396" y="369"/>
                  </a:cubicBezTo>
                  <a:cubicBezTo>
                    <a:pt x="1399" y="368"/>
                    <a:pt x="1398" y="365"/>
                    <a:pt x="1399" y="362"/>
                  </a:cubicBezTo>
                  <a:cubicBezTo>
                    <a:pt x="1399" y="362"/>
                    <a:pt x="1400" y="361"/>
                    <a:pt x="1399" y="361"/>
                  </a:cubicBezTo>
                  <a:cubicBezTo>
                    <a:pt x="1397" y="358"/>
                    <a:pt x="1399" y="359"/>
                    <a:pt x="1401" y="359"/>
                  </a:cubicBezTo>
                  <a:cubicBezTo>
                    <a:pt x="1402" y="359"/>
                    <a:pt x="1403" y="358"/>
                    <a:pt x="1404" y="358"/>
                  </a:cubicBezTo>
                  <a:cubicBezTo>
                    <a:pt x="1405" y="358"/>
                    <a:pt x="1407" y="358"/>
                    <a:pt x="1407" y="357"/>
                  </a:cubicBezTo>
                  <a:cubicBezTo>
                    <a:pt x="1407" y="356"/>
                    <a:pt x="1406" y="355"/>
                    <a:pt x="1405" y="355"/>
                  </a:cubicBezTo>
                  <a:cubicBezTo>
                    <a:pt x="1405" y="355"/>
                    <a:pt x="1405" y="355"/>
                    <a:pt x="1405" y="355"/>
                  </a:cubicBezTo>
                  <a:cubicBezTo>
                    <a:pt x="1403" y="354"/>
                    <a:pt x="1401" y="355"/>
                    <a:pt x="1400" y="353"/>
                  </a:cubicBezTo>
                  <a:cubicBezTo>
                    <a:pt x="1399" y="352"/>
                    <a:pt x="1398" y="349"/>
                    <a:pt x="1396" y="349"/>
                  </a:cubicBezTo>
                  <a:cubicBezTo>
                    <a:pt x="1393" y="349"/>
                    <a:pt x="1391" y="347"/>
                    <a:pt x="1390" y="344"/>
                  </a:cubicBezTo>
                  <a:cubicBezTo>
                    <a:pt x="1390" y="344"/>
                    <a:pt x="1390" y="344"/>
                    <a:pt x="1389" y="344"/>
                  </a:cubicBezTo>
                  <a:cubicBezTo>
                    <a:pt x="1389" y="343"/>
                    <a:pt x="1389" y="343"/>
                    <a:pt x="1388" y="342"/>
                  </a:cubicBezTo>
                  <a:cubicBezTo>
                    <a:pt x="1388" y="342"/>
                    <a:pt x="1388" y="342"/>
                    <a:pt x="1388" y="342"/>
                  </a:cubicBezTo>
                  <a:cubicBezTo>
                    <a:pt x="1389" y="340"/>
                    <a:pt x="1389" y="339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7"/>
                    <a:pt x="1389" y="337"/>
                    <a:pt x="1389" y="337"/>
                  </a:cubicBezTo>
                  <a:cubicBezTo>
                    <a:pt x="1389" y="336"/>
                    <a:pt x="1389" y="336"/>
                    <a:pt x="1388" y="336"/>
                  </a:cubicBezTo>
                  <a:cubicBezTo>
                    <a:pt x="1388" y="335"/>
                    <a:pt x="1388" y="334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91" y="334"/>
                    <a:pt x="1392" y="333"/>
                    <a:pt x="1393" y="332"/>
                  </a:cubicBezTo>
                  <a:cubicBezTo>
                    <a:pt x="1396" y="331"/>
                    <a:pt x="1395" y="329"/>
                    <a:pt x="1396" y="327"/>
                  </a:cubicBezTo>
                  <a:cubicBezTo>
                    <a:pt x="1396" y="327"/>
                    <a:pt x="1396" y="327"/>
                    <a:pt x="1396" y="327"/>
                  </a:cubicBezTo>
                  <a:cubicBezTo>
                    <a:pt x="1396" y="327"/>
                    <a:pt x="1396" y="327"/>
                    <a:pt x="1396" y="326"/>
                  </a:cubicBezTo>
                  <a:cubicBezTo>
                    <a:pt x="1398" y="326"/>
                    <a:pt x="1399" y="325"/>
                    <a:pt x="1400" y="323"/>
                  </a:cubicBezTo>
                  <a:cubicBezTo>
                    <a:pt x="1402" y="322"/>
                    <a:pt x="1400" y="319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2" y="317"/>
                    <a:pt x="1402" y="317"/>
                    <a:pt x="1402" y="317"/>
                  </a:cubicBezTo>
                  <a:cubicBezTo>
                    <a:pt x="1402" y="317"/>
                    <a:pt x="1403" y="317"/>
                    <a:pt x="1403" y="317"/>
                  </a:cubicBezTo>
                  <a:cubicBezTo>
                    <a:pt x="1404" y="316"/>
                    <a:pt x="1405" y="315"/>
                    <a:pt x="1406" y="314"/>
                  </a:cubicBezTo>
                  <a:cubicBezTo>
                    <a:pt x="1408" y="313"/>
                    <a:pt x="1408" y="311"/>
                    <a:pt x="1408" y="308"/>
                  </a:cubicBezTo>
                  <a:cubicBezTo>
                    <a:pt x="1407" y="304"/>
                    <a:pt x="1407" y="304"/>
                    <a:pt x="1412" y="303"/>
                  </a:cubicBezTo>
                  <a:cubicBezTo>
                    <a:pt x="1414" y="303"/>
                    <a:pt x="1417" y="304"/>
                    <a:pt x="1419" y="304"/>
                  </a:cubicBezTo>
                  <a:cubicBezTo>
                    <a:pt x="1421" y="303"/>
                    <a:pt x="1423" y="303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6" y="302"/>
                    <a:pt x="1426" y="302"/>
                    <a:pt x="1427" y="302"/>
                  </a:cubicBezTo>
                  <a:cubicBezTo>
                    <a:pt x="1428" y="301"/>
                    <a:pt x="1430" y="302"/>
                    <a:pt x="1431" y="301"/>
                  </a:cubicBezTo>
                  <a:cubicBezTo>
                    <a:pt x="1433" y="300"/>
                    <a:pt x="1435" y="302"/>
                    <a:pt x="1436" y="302"/>
                  </a:cubicBezTo>
                  <a:cubicBezTo>
                    <a:pt x="1439" y="302"/>
                    <a:pt x="1441" y="302"/>
                    <a:pt x="1443" y="299"/>
                  </a:cubicBezTo>
                  <a:cubicBezTo>
                    <a:pt x="1443" y="299"/>
                    <a:pt x="1443" y="298"/>
                    <a:pt x="1444" y="298"/>
                  </a:cubicBezTo>
                  <a:cubicBezTo>
                    <a:pt x="1447" y="299"/>
                    <a:pt x="1449" y="296"/>
                    <a:pt x="1452" y="296"/>
                  </a:cubicBezTo>
                  <a:cubicBezTo>
                    <a:pt x="1452" y="296"/>
                    <a:pt x="1452" y="296"/>
                    <a:pt x="1452" y="296"/>
                  </a:cubicBezTo>
                  <a:cubicBezTo>
                    <a:pt x="1453" y="295"/>
                    <a:pt x="1455" y="295"/>
                    <a:pt x="1457" y="294"/>
                  </a:cubicBezTo>
                  <a:cubicBezTo>
                    <a:pt x="1460" y="291"/>
                    <a:pt x="1464" y="291"/>
                    <a:pt x="1467" y="292"/>
                  </a:cubicBezTo>
                  <a:cubicBezTo>
                    <a:pt x="1468" y="291"/>
                    <a:pt x="1468" y="291"/>
                    <a:pt x="1468" y="291"/>
                  </a:cubicBezTo>
                  <a:cubicBezTo>
                    <a:pt x="1468" y="290"/>
                    <a:pt x="1468" y="289"/>
                    <a:pt x="1469" y="289"/>
                  </a:cubicBezTo>
                  <a:cubicBezTo>
                    <a:pt x="1469" y="289"/>
                    <a:pt x="1469" y="289"/>
                    <a:pt x="1469" y="289"/>
                  </a:cubicBezTo>
                  <a:cubicBezTo>
                    <a:pt x="1473" y="288"/>
                    <a:pt x="1478" y="288"/>
                    <a:pt x="1483" y="286"/>
                  </a:cubicBezTo>
                  <a:cubicBezTo>
                    <a:pt x="1483" y="286"/>
                    <a:pt x="1483" y="286"/>
                    <a:pt x="1483" y="286"/>
                  </a:cubicBezTo>
                  <a:cubicBezTo>
                    <a:pt x="1484" y="285"/>
                    <a:pt x="1484" y="285"/>
                    <a:pt x="1483" y="284"/>
                  </a:cubicBezTo>
                  <a:cubicBezTo>
                    <a:pt x="1483" y="283"/>
                    <a:pt x="1482" y="283"/>
                    <a:pt x="1481" y="282"/>
                  </a:cubicBezTo>
                  <a:cubicBezTo>
                    <a:pt x="1484" y="282"/>
                    <a:pt x="1486" y="279"/>
                    <a:pt x="1488" y="279"/>
                  </a:cubicBezTo>
                  <a:cubicBezTo>
                    <a:pt x="1488" y="278"/>
                    <a:pt x="1488" y="278"/>
                    <a:pt x="1489" y="278"/>
                  </a:cubicBezTo>
                  <a:cubicBezTo>
                    <a:pt x="1489" y="278"/>
                    <a:pt x="1489" y="278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91" y="277"/>
                    <a:pt x="1490" y="276"/>
                    <a:pt x="1490" y="275"/>
                  </a:cubicBezTo>
                  <a:cubicBezTo>
                    <a:pt x="1490" y="275"/>
                    <a:pt x="1490" y="275"/>
                    <a:pt x="1490" y="275"/>
                  </a:cubicBezTo>
                  <a:cubicBezTo>
                    <a:pt x="1490" y="275"/>
                    <a:pt x="1490" y="275"/>
                    <a:pt x="1490" y="274"/>
                  </a:cubicBezTo>
                  <a:cubicBezTo>
                    <a:pt x="1490" y="274"/>
                    <a:pt x="1490" y="274"/>
                    <a:pt x="1490" y="274"/>
                  </a:cubicBezTo>
                  <a:cubicBezTo>
                    <a:pt x="1491" y="273"/>
                    <a:pt x="1491" y="271"/>
                    <a:pt x="1491" y="270"/>
                  </a:cubicBezTo>
                  <a:cubicBezTo>
                    <a:pt x="1491" y="270"/>
                    <a:pt x="1491" y="270"/>
                    <a:pt x="1491" y="270"/>
                  </a:cubicBezTo>
                  <a:cubicBezTo>
                    <a:pt x="1492" y="268"/>
                    <a:pt x="1491" y="268"/>
                    <a:pt x="1490" y="268"/>
                  </a:cubicBezTo>
                  <a:cubicBezTo>
                    <a:pt x="1487" y="268"/>
                    <a:pt x="1485" y="268"/>
                    <a:pt x="1482" y="268"/>
                  </a:cubicBezTo>
                  <a:cubicBezTo>
                    <a:pt x="1482" y="268"/>
                    <a:pt x="1480" y="268"/>
                    <a:pt x="1480" y="268"/>
                  </a:cubicBezTo>
                  <a:cubicBezTo>
                    <a:pt x="1480" y="266"/>
                    <a:pt x="1477" y="267"/>
                    <a:pt x="1475" y="266"/>
                  </a:cubicBezTo>
                  <a:cubicBezTo>
                    <a:pt x="1477" y="265"/>
                    <a:pt x="1478" y="264"/>
                    <a:pt x="1480" y="264"/>
                  </a:cubicBezTo>
                  <a:cubicBezTo>
                    <a:pt x="1482" y="263"/>
                    <a:pt x="1482" y="262"/>
                    <a:pt x="1481" y="261"/>
                  </a:cubicBezTo>
                  <a:cubicBezTo>
                    <a:pt x="1481" y="261"/>
                    <a:pt x="1481" y="261"/>
                    <a:pt x="1481" y="261"/>
                  </a:cubicBezTo>
                  <a:cubicBezTo>
                    <a:pt x="1481" y="260"/>
                    <a:pt x="1481" y="260"/>
                    <a:pt x="1481" y="260"/>
                  </a:cubicBezTo>
                  <a:cubicBezTo>
                    <a:pt x="1482" y="260"/>
                    <a:pt x="1483" y="260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5" y="258"/>
                    <a:pt x="1485" y="258"/>
                  </a:cubicBezTo>
                  <a:cubicBezTo>
                    <a:pt x="1485" y="258"/>
                    <a:pt x="1485" y="258"/>
                    <a:pt x="1485" y="258"/>
                  </a:cubicBezTo>
                  <a:cubicBezTo>
                    <a:pt x="1486" y="258"/>
                    <a:pt x="1487" y="257"/>
                    <a:pt x="1488" y="257"/>
                  </a:cubicBezTo>
                  <a:cubicBezTo>
                    <a:pt x="1488" y="257"/>
                    <a:pt x="1488" y="257"/>
                    <a:pt x="1488" y="257"/>
                  </a:cubicBezTo>
                  <a:cubicBezTo>
                    <a:pt x="1488" y="256"/>
                    <a:pt x="1488" y="256"/>
                    <a:pt x="1489" y="256"/>
                  </a:cubicBezTo>
                  <a:cubicBezTo>
                    <a:pt x="1489" y="256"/>
                    <a:pt x="1490" y="255"/>
                    <a:pt x="1490" y="254"/>
                  </a:cubicBezTo>
                  <a:cubicBezTo>
                    <a:pt x="1490" y="254"/>
                    <a:pt x="1489" y="254"/>
                    <a:pt x="1489" y="254"/>
                  </a:cubicBezTo>
                  <a:cubicBezTo>
                    <a:pt x="1488" y="255"/>
                    <a:pt x="1487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5" y="255"/>
                    <a:pt x="1484" y="255"/>
                    <a:pt x="1483" y="255"/>
                  </a:cubicBezTo>
                  <a:cubicBezTo>
                    <a:pt x="1481" y="255"/>
                    <a:pt x="1480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6" y="255"/>
                    <a:pt x="1474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1" y="256"/>
                    <a:pt x="1471" y="256"/>
                    <a:pt x="1471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69" y="255"/>
                    <a:pt x="1468" y="254"/>
                    <a:pt x="1467" y="254"/>
                  </a:cubicBezTo>
                  <a:cubicBezTo>
                    <a:pt x="1466" y="254"/>
                    <a:pt x="1465" y="254"/>
                    <a:pt x="1465" y="253"/>
                  </a:cubicBezTo>
                  <a:cubicBezTo>
                    <a:pt x="1465" y="252"/>
                    <a:pt x="1466" y="251"/>
                    <a:pt x="1467" y="250"/>
                  </a:cubicBezTo>
                  <a:cubicBezTo>
                    <a:pt x="1469" y="250"/>
                    <a:pt x="1470" y="249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4" y="245"/>
                    <a:pt x="1477" y="245"/>
                    <a:pt x="1480" y="244"/>
                  </a:cubicBezTo>
                  <a:cubicBezTo>
                    <a:pt x="1480" y="244"/>
                    <a:pt x="1481" y="244"/>
                    <a:pt x="1481" y="244"/>
                  </a:cubicBezTo>
                  <a:cubicBezTo>
                    <a:pt x="1482" y="244"/>
                    <a:pt x="1482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4" y="244"/>
                    <a:pt x="1485" y="244"/>
                    <a:pt x="1486" y="244"/>
                  </a:cubicBezTo>
                  <a:cubicBezTo>
                    <a:pt x="1494" y="243"/>
                    <a:pt x="1494" y="242"/>
                    <a:pt x="1496" y="238"/>
                  </a:cubicBezTo>
                  <a:cubicBezTo>
                    <a:pt x="1493" y="238"/>
                    <a:pt x="1490" y="240"/>
                    <a:pt x="1487" y="239"/>
                  </a:cubicBezTo>
                  <a:cubicBezTo>
                    <a:pt x="1485" y="238"/>
                    <a:pt x="1484" y="239"/>
                    <a:pt x="1484" y="237"/>
                  </a:cubicBezTo>
                  <a:cubicBezTo>
                    <a:pt x="1484" y="236"/>
                    <a:pt x="1485" y="236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90" y="234"/>
                    <a:pt x="1494" y="234"/>
                    <a:pt x="1497" y="231"/>
                  </a:cubicBezTo>
                  <a:cubicBezTo>
                    <a:pt x="1495" y="230"/>
                    <a:pt x="1492" y="231"/>
                    <a:pt x="1490" y="231"/>
                  </a:cubicBezTo>
                  <a:cubicBezTo>
                    <a:pt x="1490" y="231"/>
                    <a:pt x="1490" y="231"/>
                    <a:pt x="1490" y="231"/>
                  </a:cubicBezTo>
                  <a:cubicBezTo>
                    <a:pt x="1489" y="231"/>
                    <a:pt x="1488" y="231"/>
                    <a:pt x="1487" y="231"/>
                  </a:cubicBezTo>
                  <a:cubicBezTo>
                    <a:pt x="1481" y="232"/>
                    <a:pt x="1476" y="233"/>
                    <a:pt x="1470" y="233"/>
                  </a:cubicBezTo>
                  <a:cubicBezTo>
                    <a:pt x="1467" y="233"/>
                    <a:pt x="1465" y="232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4"/>
                    <a:pt x="1462" y="234"/>
                  </a:cubicBezTo>
                  <a:cubicBezTo>
                    <a:pt x="1460" y="234"/>
                    <a:pt x="1459" y="235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7" y="233"/>
                    <a:pt x="1456" y="233"/>
                    <a:pt x="1454" y="233"/>
                  </a:cubicBezTo>
                  <a:cubicBezTo>
                    <a:pt x="1454" y="233"/>
                    <a:pt x="1455" y="233"/>
                    <a:pt x="1455" y="234"/>
                  </a:cubicBezTo>
                  <a:cubicBezTo>
                    <a:pt x="1455" y="234"/>
                    <a:pt x="1454" y="233"/>
                    <a:pt x="1454" y="233"/>
                  </a:cubicBezTo>
                  <a:cubicBezTo>
                    <a:pt x="1454" y="233"/>
                    <a:pt x="1454" y="233"/>
                    <a:pt x="1454" y="233"/>
                  </a:cubicBezTo>
                  <a:cubicBezTo>
                    <a:pt x="1451" y="233"/>
                    <a:pt x="1449" y="233"/>
                    <a:pt x="1446" y="233"/>
                  </a:cubicBezTo>
                  <a:cubicBezTo>
                    <a:pt x="1446" y="233"/>
                    <a:pt x="1445" y="232"/>
                    <a:pt x="1447" y="232"/>
                  </a:cubicBezTo>
                  <a:cubicBezTo>
                    <a:pt x="1448" y="232"/>
                    <a:pt x="1448" y="232"/>
                    <a:pt x="1449" y="232"/>
                  </a:cubicBezTo>
                  <a:cubicBezTo>
                    <a:pt x="1450" y="231"/>
                    <a:pt x="1450" y="230"/>
                    <a:pt x="1451" y="230"/>
                  </a:cubicBezTo>
                  <a:cubicBezTo>
                    <a:pt x="1452" y="230"/>
                    <a:pt x="1453" y="229"/>
                    <a:pt x="1454" y="229"/>
                  </a:cubicBezTo>
                  <a:cubicBezTo>
                    <a:pt x="1454" y="229"/>
                    <a:pt x="1454" y="229"/>
                    <a:pt x="1454" y="229"/>
                  </a:cubicBezTo>
                  <a:cubicBezTo>
                    <a:pt x="1455" y="229"/>
                    <a:pt x="1457" y="229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63" y="228"/>
                    <a:pt x="1467" y="228"/>
                    <a:pt x="1471" y="227"/>
                  </a:cubicBezTo>
                  <a:cubicBezTo>
                    <a:pt x="1476" y="227"/>
                    <a:pt x="1480" y="226"/>
                    <a:pt x="1484" y="226"/>
                  </a:cubicBezTo>
                  <a:cubicBezTo>
                    <a:pt x="1486" y="225"/>
                    <a:pt x="1488" y="226"/>
                    <a:pt x="1488" y="223"/>
                  </a:cubicBezTo>
                  <a:cubicBezTo>
                    <a:pt x="1488" y="223"/>
                    <a:pt x="1486" y="223"/>
                    <a:pt x="1486" y="221"/>
                  </a:cubicBezTo>
                  <a:cubicBezTo>
                    <a:pt x="1486" y="220"/>
                    <a:pt x="1487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90" y="220"/>
                    <a:pt x="1492" y="219"/>
                    <a:pt x="1493" y="217"/>
                  </a:cubicBezTo>
                  <a:cubicBezTo>
                    <a:pt x="1494" y="216"/>
                    <a:pt x="1495" y="216"/>
                    <a:pt x="1496" y="215"/>
                  </a:cubicBezTo>
                  <a:cubicBezTo>
                    <a:pt x="1497" y="215"/>
                    <a:pt x="1498" y="215"/>
                    <a:pt x="1498" y="214"/>
                  </a:cubicBezTo>
                  <a:cubicBezTo>
                    <a:pt x="1499" y="213"/>
                    <a:pt x="1500" y="212"/>
                    <a:pt x="1500" y="211"/>
                  </a:cubicBezTo>
                  <a:cubicBezTo>
                    <a:pt x="1501" y="211"/>
                    <a:pt x="1501" y="210"/>
                    <a:pt x="1501" y="210"/>
                  </a:cubicBezTo>
                  <a:cubicBezTo>
                    <a:pt x="1501" y="210"/>
                    <a:pt x="1501" y="210"/>
                    <a:pt x="1501" y="209"/>
                  </a:cubicBezTo>
                  <a:cubicBezTo>
                    <a:pt x="1502" y="208"/>
                    <a:pt x="1501" y="207"/>
                    <a:pt x="1501" y="206"/>
                  </a:cubicBezTo>
                  <a:cubicBezTo>
                    <a:pt x="1502" y="206"/>
                    <a:pt x="1502" y="206"/>
                    <a:pt x="1503" y="205"/>
                  </a:cubicBezTo>
                  <a:cubicBezTo>
                    <a:pt x="1503" y="205"/>
                    <a:pt x="1503" y="205"/>
                    <a:pt x="1503" y="205"/>
                  </a:cubicBezTo>
                  <a:cubicBezTo>
                    <a:pt x="1503" y="205"/>
                    <a:pt x="1503" y="206"/>
                    <a:pt x="1503" y="206"/>
                  </a:cubicBezTo>
                  <a:cubicBezTo>
                    <a:pt x="1505" y="205"/>
                    <a:pt x="1505" y="204"/>
                    <a:pt x="1505" y="203"/>
                  </a:cubicBezTo>
                  <a:cubicBezTo>
                    <a:pt x="1505" y="201"/>
                    <a:pt x="1503" y="201"/>
                    <a:pt x="1502" y="201"/>
                  </a:cubicBezTo>
                  <a:cubicBezTo>
                    <a:pt x="1500" y="201"/>
                    <a:pt x="1499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4" y="202"/>
                    <a:pt x="1491" y="203"/>
                    <a:pt x="1488" y="203"/>
                  </a:cubicBezTo>
                  <a:cubicBezTo>
                    <a:pt x="1478" y="202"/>
                    <a:pt x="1467" y="201"/>
                    <a:pt x="1457" y="200"/>
                  </a:cubicBezTo>
                  <a:cubicBezTo>
                    <a:pt x="1456" y="200"/>
                    <a:pt x="1456" y="200"/>
                    <a:pt x="1456" y="200"/>
                  </a:cubicBezTo>
                  <a:cubicBezTo>
                    <a:pt x="1454" y="199"/>
                    <a:pt x="1453" y="199"/>
                    <a:pt x="1451" y="199"/>
                  </a:cubicBezTo>
                  <a:cubicBezTo>
                    <a:pt x="1449" y="198"/>
                    <a:pt x="1449" y="198"/>
                    <a:pt x="1450" y="196"/>
                  </a:cubicBezTo>
                  <a:cubicBezTo>
                    <a:pt x="1451" y="196"/>
                    <a:pt x="1452" y="196"/>
                    <a:pt x="1453" y="195"/>
                  </a:cubicBezTo>
                  <a:cubicBezTo>
                    <a:pt x="1454" y="195"/>
                    <a:pt x="1455" y="195"/>
                    <a:pt x="1455" y="195"/>
                  </a:cubicBezTo>
                  <a:cubicBezTo>
                    <a:pt x="1455" y="195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5"/>
                    <a:pt x="1455" y="195"/>
                  </a:cubicBezTo>
                  <a:cubicBezTo>
                    <a:pt x="1460" y="196"/>
                    <a:pt x="1460" y="191"/>
                    <a:pt x="1463" y="190"/>
                  </a:cubicBezTo>
                  <a:cubicBezTo>
                    <a:pt x="1463" y="189"/>
                    <a:pt x="1463" y="189"/>
                    <a:pt x="1462" y="189"/>
                  </a:cubicBezTo>
                  <a:cubicBezTo>
                    <a:pt x="1462" y="189"/>
                    <a:pt x="1462" y="189"/>
                    <a:pt x="1462" y="189"/>
                  </a:cubicBezTo>
                  <a:cubicBezTo>
                    <a:pt x="1457" y="190"/>
                    <a:pt x="1454" y="188"/>
                    <a:pt x="1451" y="185"/>
                  </a:cubicBezTo>
                  <a:cubicBezTo>
                    <a:pt x="1450" y="184"/>
                    <a:pt x="1448" y="184"/>
                    <a:pt x="1448" y="182"/>
                  </a:cubicBezTo>
                  <a:cubicBezTo>
                    <a:pt x="1451" y="181"/>
                    <a:pt x="1453" y="182"/>
                    <a:pt x="1456" y="181"/>
                  </a:cubicBezTo>
                  <a:cubicBezTo>
                    <a:pt x="1456" y="181"/>
                    <a:pt x="1456" y="181"/>
                    <a:pt x="1456" y="181"/>
                  </a:cubicBezTo>
                  <a:cubicBezTo>
                    <a:pt x="1460" y="181"/>
                    <a:pt x="1464" y="180"/>
                    <a:pt x="1468" y="180"/>
                  </a:cubicBezTo>
                  <a:cubicBezTo>
                    <a:pt x="1472" y="179"/>
                    <a:pt x="1476" y="178"/>
                    <a:pt x="1481" y="179"/>
                  </a:cubicBezTo>
                  <a:cubicBezTo>
                    <a:pt x="1483" y="179"/>
                    <a:pt x="1486" y="179"/>
                    <a:pt x="1489" y="177"/>
                  </a:cubicBezTo>
                  <a:cubicBezTo>
                    <a:pt x="1489" y="177"/>
                    <a:pt x="1489" y="177"/>
                    <a:pt x="1489" y="177"/>
                  </a:cubicBezTo>
                  <a:cubicBezTo>
                    <a:pt x="1492" y="177"/>
                    <a:pt x="1493" y="175"/>
                    <a:pt x="1496" y="175"/>
                  </a:cubicBezTo>
                  <a:cubicBezTo>
                    <a:pt x="1500" y="175"/>
                    <a:pt x="1505" y="174"/>
                    <a:pt x="1510" y="174"/>
                  </a:cubicBezTo>
                  <a:cubicBezTo>
                    <a:pt x="1512" y="173"/>
                    <a:pt x="1514" y="174"/>
                    <a:pt x="1515" y="170"/>
                  </a:cubicBezTo>
                  <a:cubicBezTo>
                    <a:pt x="1519" y="168"/>
                    <a:pt x="1523" y="166"/>
                    <a:pt x="1528" y="166"/>
                  </a:cubicBezTo>
                  <a:cubicBezTo>
                    <a:pt x="1529" y="166"/>
                    <a:pt x="1529" y="166"/>
                    <a:pt x="1530" y="165"/>
                  </a:cubicBezTo>
                  <a:cubicBezTo>
                    <a:pt x="1532" y="163"/>
                    <a:pt x="1535" y="161"/>
                    <a:pt x="1538" y="161"/>
                  </a:cubicBezTo>
                  <a:cubicBezTo>
                    <a:pt x="1540" y="160"/>
                    <a:pt x="1542" y="158"/>
                    <a:pt x="1542" y="155"/>
                  </a:cubicBezTo>
                  <a:cubicBezTo>
                    <a:pt x="1542" y="154"/>
                    <a:pt x="1542" y="153"/>
                    <a:pt x="1543" y="153"/>
                  </a:cubicBezTo>
                  <a:cubicBezTo>
                    <a:pt x="1543" y="153"/>
                    <a:pt x="1543" y="153"/>
                    <a:pt x="1543" y="153"/>
                  </a:cubicBezTo>
                  <a:cubicBezTo>
                    <a:pt x="1543" y="153"/>
                    <a:pt x="1544" y="153"/>
                    <a:pt x="1544" y="153"/>
                  </a:cubicBezTo>
                  <a:cubicBezTo>
                    <a:pt x="1545" y="152"/>
                    <a:pt x="1546" y="151"/>
                    <a:pt x="1547" y="150"/>
                  </a:cubicBezTo>
                  <a:cubicBezTo>
                    <a:pt x="1548" y="150"/>
                    <a:pt x="1549" y="149"/>
                    <a:pt x="1549" y="148"/>
                  </a:cubicBezTo>
                  <a:close/>
                </a:path>
              </a:pathLst>
            </a:custGeom>
            <a:solidFill>
              <a:schemeClr val="bg1">
                <a:alpha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0F9AB45E-0A78-49E8-8669-953A80C50B7D}"/>
                </a:ext>
              </a:extLst>
            </p:cNvPr>
            <p:cNvSpPr txBox="1"/>
            <p:nvPr/>
          </p:nvSpPr>
          <p:spPr>
            <a:xfrm>
              <a:off x="6590531" y="1771387"/>
              <a:ext cx="131534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>
                  <a:latin typeface="Brush Script MT" panose="03060802040406070304" pitchFamily="66" charset="0"/>
                </a:rPr>
                <a:t>Place</a:t>
              </a:r>
            </a:p>
          </p:txBody>
        </p:sp>
      </p:grpSp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F001C956-4587-204B-81BE-ED744C594955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252E8F55-662C-6C43-98FC-2631E6A59659}"/>
              </a:ext>
            </a:extLst>
          </p:cNvPr>
          <p:cNvSpPr txBox="1"/>
          <p:nvPr/>
        </p:nvSpPr>
        <p:spPr>
          <a:xfrm>
            <a:off x="7883230" y="1209128"/>
            <a:ext cx="4099957" cy="47397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Инвестиции 100 млн руб.</a:t>
            </a:r>
          </a:p>
          <a:p>
            <a:pPr marL="342900" indent="-342900"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Зимний центр размещения </a:t>
            </a:r>
          </a:p>
          <a:p>
            <a:pPr algn="r"/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342900" indent="-342900"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Общежитие для персонала </a:t>
            </a:r>
          </a:p>
          <a:p>
            <a:pPr marL="342900" indent="-342900">
              <a:buFontTx/>
              <a:buChar char="-"/>
            </a:pPr>
            <a:endParaRPr lang="ru-RU" sz="2000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Модернизация и утепление летних строений   </a:t>
            </a:r>
          </a:p>
          <a:p>
            <a:pPr marL="342900" indent="-342900"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Зарплата ключевых сотрудников          </a:t>
            </a:r>
          </a:p>
          <a:p>
            <a:pPr marL="342900" indent="-342900"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Ландшафт               </a:t>
            </a:r>
          </a:p>
          <a:p>
            <a:pPr marL="342900" indent="-342900"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Дополнительные сооружения</a:t>
            </a:r>
          </a:p>
          <a:p>
            <a:pPr marL="342900" indent="-342900">
              <a:buFontTx/>
              <a:buChar char="-"/>
            </a:pPr>
            <a:endParaRPr lang="ru-RU" sz="2000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Оснащение жилых помещений</a:t>
            </a:r>
          </a:p>
          <a:p>
            <a:pPr marL="342900" indent="-342900"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Спортинвентарь</a:t>
            </a:r>
          </a:p>
        </p:txBody>
      </p: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DF56937C-FC39-F543-8749-18910037F73B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39564" y="2302476"/>
            <a:ext cx="3028036" cy="2253049"/>
          </a:xfrm>
        </p:spPr>
      </p:pic>
      <p:pic>
        <p:nvPicPr>
          <p:cNvPr id="28" name="Рисунок 27">
            <a:extLst>
              <a:ext uri="{FF2B5EF4-FFF2-40B4-BE49-F238E27FC236}">
                <a16:creationId xmlns:a16="http://schemas.microsoft.com/office/drawing/2014/main" id="{2011C2BC-FF23-0F46-8770-BC14EF3E048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1" name="Прямоугольник 30">
            <a:extLst>
              <a:ext uri="{FF2B5EF4-FFF2-40B4-BE49-F238E27FC236}">
                <a16:creationId xmlns:a16="http://schemas.microsoft.com/office/drawing/2014/main" id="{6A2FBBD4-63B2-BB41-B3F0-6F5776F0DC4A}"/>
              </a:ext>
            </a:extLst>
          </p:cNvPr>
          <p:cNvSpPr/>
          <p:nvPr/>
        </p:nvSpPr>
        <p:spPr>
          <a:xfrm>
            <a:off x="10420040" y="1885008"/>
            <a:ext cx="156645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35 млн руб.</a:t>
            </a:r>
          </a:p>
        </p:txBody>
      </p:sp>
      <p:sp>
        <p:nvSpPr>
          <p:cNvPr id="50" name="Прямоугольник 49">
            <a:extLst>
              <a:ext uri="{FF2B5EF4-FFF2-40B4-BE49-F238E27FC236}">
                <a16:creationId xmlns:a16="http://schemas.microsoft.com/office/drawing/2014/main" id="{F9382421-87C5-F840-953B-90187D9C1C3C}"/>
              </a:ext>
            </a:extLst>
          </p:cNvPr>
          <p:cNvSpPr/>
          <p:nvPr/>
        </p:nvSpPr>
        <p:spPr>
          <a:xfrm>
            <a:off x="10411871" y="2492766"/>
            <a:ext cx="156645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17 млн руб.</a:t>
            </a:r>
          </a:p>
        </p:txBody>
      </p:sp>
      <p:sp>
        <p:nvSpPr>
          <p:cNvPr id="52" name="Прямоугольник 51">
            <a:extLst>
              <a:ext uri="{FF2B5EF4-FFF2-40B4-BE49-F238E27FC236}">
                <a16:creationId xmlns:a16="http://schemas.microsoft.com/office/drawing/2014/main" id="{7C5DAB72-4079-064D-828A-27BD873CD17E}"/>
              </a:ext>
            </a:extLst>
          </p:cNvPr>
          <p:cNvSpPr/>
          <p:nvPr/>
        </p:nvSpPr>
        <p:spPr>
          <a:xfrm>
            <a:off x="10409303" y="3110778"/>
            <a:ext cx="156645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 млн руб.</a:t>
            </a:r>
          </a:p>
        </p:txBody>
      </p:sp>
      <p:sp>
        <p:nvSpPr>
          <p:cNvPr id="53" name="Прямоугольник 52">
            <a:extLst>
              <a:ext uri="{FF2B5EF4-FFF2-40B4-BE49-F238E27FC236}">
                <a16:creationId xmlns:a16="http://schemas.microsoft.com/office/drawing/2014/main" id="{F3274CDE-248F-D149-80D7-AC4C73B7256B}"/>
              </a:ext>
            </a:extLst>
          </p:cNvPr>
          <p:cNvSpPr/>
          <p:nvPr/>
        </p:nvSpPr>
        <p:spPr>
          <a:xfrm>
            <a:off x="10421053" y="3728790"/>
            <a:ext cx="156645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 млн руб.</a:t>
            </a:r>
          </a:p>
        </p:txBody>
      </p:sp>
      <p:sp>
        <p:nvSpPr>
          <p:cNvPr id="54" name="Прямоугольник 53">
            <a:extLst>
              <a:ext uri="{FF2B5EF4-FFF2-40B4-BE49-F238E27FC236}">
                <a16:creationId xmlns:a16="http://schemas.microsoft.com/office/drawing/2014/main" id="{FE8278C5-F52E-464B-A5CE-5823A85A6CAA}"/>
              </a:ext>
            </a:extLst>
          </p:cNvPr>
          <p:cNvSpPr/>
          <p:nvPr/>
        </p:nvSpPr>
        <p:spPr>
          <a:xfrm>
            <a:off x="10552981" y="4005545"/>
            <a:ext cx="14237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 млн руб.</a:t>
            </a:r>
          </a:p>
        </p:txBody>
      </p:sp>
      <p:sp>
        <p:nvSpPr>
          <p:cNvPr id="55" name="Прямоугольник 54">
            <a:extLst>
              <a:ext uri="{FF2B5EF4-FFF2-40B4-BE49-F238E27FC236}">
                <a16:creationId xmlns:a16="http://schemas.microsoft.com/office/drawing/2014/main" id="{BC535C28-B8D3-0C4E-95C0-906C2D01018B}"/>
              </a:ext>
            </a:extLst>
          </p:cNvPr>
          <p:cNvSpPr/>
          <p:nvPr/>
        </p:nvSpPr>
        <p:spPr>
          <a:xfrm>
            <a:off x="10551970" y="4654172"/>
            <a:ext cx="14237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млн руб.</a:t>
            </a:r>
          </a:p>
        </p:txBody>
      </p:sp>
      <p:sp>
        <p:nvSpPr>
          <p:cNvPr id="56" name="Прямоугольник 55">
            <a:extLst>
              <a:ext uri="{FF2B5EF4-FFF2-40B4-BE49-F238E27FC236}">
                <a16:creationId xmlns:a16="http://schemas.microsoft.com/office/drawing/2014/main" id="{740F1A4C-4CBB-2343-AD50-E91BD87F8508}"/>
              </a:ext>
            </a:extLst>
          </p:cNvPr>
          <p:cNvSpPr/>
          <p:nvPr/>
        </p:nvSpPr>
        <p:spPr>
          <a:xfrm>
            <a:off x="10547117" y="5212483"/>
            <a:ext cx="14237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млн руб.</a:t>
            </a:r>
          </a:p>
        </p:txBody>
      </p:sp>
      <p:sp>
        <p:nvSpPr>
          <p:cNvPr id="57" name="Прямоугольник 56">
            <a:extLst>
              <a:ext uri="{FF2B5EF4-FFF2-40B4-BE49-F238E27FC236}">
                <a16:creationId xmlns:a16="http://schemas.microsoft.com/office/drawing/2014/main" id="{18D60897-A720-9D44-A453-5DE133DDDEE9}"/>
              </a:ext>
            </a:extLst>
          </p:cNvPr>
          <p:cNvSpPr/>
          <p:nvPr/>
        </p:nvSpPr>
        <p:spPr>
          <a:xfrm>
            <a:off x="10560476" y="5537599"/>
            <a:ext cx="142378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млн руб.</a:t>
            </a:r>
          </a:p>
        </p:txBody>
      </p:sp>
    </p:spTree>
    <p:extLst>
      <p:ext uri="{BB962C8B-B14F-4D97-AF65-F5344CB8AC3E}">
        <p14:creationId xmlns:p14="http://schemas.microsoft.com/office/powerpoint/2010/main" val="6776780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7986410D-DE72-2E41-BE67-77F426B06014}"/>
              </a:ext>
            </a:extLst>
          </p:cNvPr>
          <p:cNvPicPr>
            <a:picLocks noGrp="1" noChangeAspect="1"/>
          </p:cNvPicPr>
          <p:nvPr>
            <p:ph type="pic" sz="quarter" idx="28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solidFill>
            <a:srgbClr val="80C0BA"/>
          </a:solidFill>
        </p:spPr>
      </p:pic>
      <p:grpSp>
        <p:nvGrpSpPr>
          <p:cNvPr id="52" name="Group 51">
            <a:extLst>
              <a:ext uri="{FF2B5EF4-FFF2-40B4-BE49-F238E27FC236}">
                <a16:creationId xmlns:a16="http://schemas.microsoft.com/office/drawing/2014/main" id="{ABB61318-FF35-4B80-9A2A-8C23D88AD8C6}"/>
              </a:ext>
            </a:extLst>
          </p:cNvPr>
          <p:cNvGrpSpPr/>
          <p:nvPr/>
        </p:nvGrpSpPr>
        <p:grpSpPr>
          <a:xfrm>
            <a:off x="5861787" y="831839"/>
            <a:ext cx="1748625" cy="577013"/>
            <a:chOff x="6373890" y="1698324"/>
            <a:chExt cx="1748625" cy="577013"/>
          </a:xfrm>
        </p:grpSpPr>
        <p:sp>
          <p:nvSpPr>
            <p:cNvPr id="53" name="Freeform 884">
              <a:extLst>
                <a:ext uri="{FF2B5EF4-FFF2-40B4-BE49-F238E27FC236}">
                  <a16:creationId xmlns:a16="http://schemas.microsoft.com/office/drawing/2014/main" id="{6A24C32E-5EEB-48D1-8533-187FE6F62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90" y="1698324"/>
              <a:ext cx="1748625" cy="577013"/>
            </a:xfrm>
            <a:custGeom>
              <a:avLst/>
              <a:gdLst>
                <a:gd name="T0" fmla="*/ 1520 w 1549"/>
                <a:gd name="T1" fmla="*/ 136 h 511"/>
                <a:gd name="T2" fmla="*/ 1547 w 1549"/>
                <a:gd name="T3" fmla="*/ 119 h 511"/>
                <a:gd name="T4" fmla="*/ 1456 w 1549"/>
                <a:gd name="T5" fmla="*/ 81 h 511"/>
                <a:gd name="T6" fmla="*/ 1465 w 1549"/>
                <a:gd name="T7" fmla="*/ 49 h 511"/>
                <a:gd name="T8" fmla="*/ 1396 w 1549"/>
                <a:gd name="T9" fmla="*/ 43 h 511"/>
                <a:gd name="T10" fmla="*/ 1360 w 1549"/>
                <a:gd name="T11" fmla="*/ 41 h 511"/>
                <a:gd name="T12" fmla="*/ 1134 w 1549"/>
                <a:gd name="T13" fmla="*/ 33 h 511"/>
                <a:gd name="T14" fmla="*/ 1025 w 1549"/>
                <a:gd name="T15" fmla="*/ 19 h 511"/>
                <a:gd name="T16" fmla="*/ 726 w 1549"/>
                <a:gd name="T17" fmla="*/ 4 h 511"/>
                <a:gd name="T18" fmla="*/ 498 w 1549"/>
                <a:gd name="T19" fmla="*/ 4 h 511"/>
                <a:gd name="T20" fmla="*/ 366 w 1549"/>
                <a:gd name="T21" fmla="*/ 30 h 511"/>
                <a:gd name="T22" fmla="*/ 432 w 1549"/>
                <a:gd name="T23" fmla="*/ 29 h 511"/>
                <a:gd name="T24" fmla="*/ 466 w 1549"/>
                <a:gd name="T25" fmla="*/ 35 h 511"/>
                <a:gd name="T26" fmla="*/ 423 w 1549"/>
                <a:gd name="T27" fmla="*/ 35 h 511"/>
                <a:gd name="T28" fmla="*/ 310 w 1549"/>
                <a:gd name="T29" fmla="*/ 46 h 511"/>
                <a:gd name="T30" fmla="*/ 188 w 1549"/>
                <a:gd name="T31" fmla="*/ 49 h 511"/>
                <a:gd name="T32" fmla="*/ 33 w 1549"/>
                <a:gd name="T33" fmla="*/ 64 h 511"/>
                <a:gd name="T34" fmla="*/ 7 w 1549"/>
                <a:gd name="T35" fmla="*/ 76 h 511"/>
                <a:gd name="T36" fmla="*/ 12 w 1549"/>
                <a:gd name="T37" fmla="*/ 91 h 511"/>
                <a:gd name="T38" fmla="*/ 1 w 1549"/>
                <a:gd name="T39" fmla="*/ 117 h 511"/>
                <a:gd name="T40" fmla="*/ 26 w 1549"/>
                <a:gd name="T41" fmla="*/ 124 h 511"/>
                <a:gd name="T42" fmla="*/ 33 w 1549"/>
                <a:gd name="T43" fmla="*/ 133 h 511"/>
                <a:gd name="T44" fmla="*/ 34 w 1549"/>
                <a:gd name="T45" fmla="*/ 141 h 511"/>
                <a:gd name="T46" fmla="*/ 109 w 1549"/>
                <a:gd name="T47" fmla="*/ 152 h 511"/>
                <a:gd name="T48" fmla="*/ 51 w 1549"/>
                <a:gd name="T49" fmla="*/ 184 h 511"/>
                <a:gd name="T50" fmla="*/ 44 w 1549"/>
                <a:gd name="T51" fmla="*/ 208 h 511"/>
                <a:gd name="T52" fmla="*/ 63 w 1549"/>
                <a:gd name="T53" fmla="*/ 227 h 511"/>
                <a:gd name="T54" fmla="*/ 69 w 1549"/>
                <a:gd name="T55" fmla="*/ 244 h 511"/>
                <a:gd name="T56" fmla="*/ 48 w 1549"/>
                <a:gd name="T57" fmla="*/ 267 h 511"/>
                <a:gd name="T58" fmla="*/ 159 w 1549"/>
                <a:gd name="T59" fmla="*/ 282 h 511"/>
                <a:gd name="T60" fmla="*/ 137 w 1549"/>
                <a:gd name="T61" fmla="*/ 310 h 511"/>
                <a:gd name="T62" fmla="*/ 156 w 1549"/>
                <a:gd name="T63" fmla="*/ 353 h 511"/>
                <a:gd name="T64" fmla="*/ 160 w 1549"/>
                <a:gd name="T65" fmla="*/ 384 h 511"/>
                <a:gd name="T66" fmla="*/ 179 w 1549"/>
                <a:gd name="T67" fmla="*/ 421 h 511"/>
                <a:gd name="T68" fmla="*/ 279 w 1549"/>
                <a:gd name="T69" fmla="*/ 432 h 511"/>
                <a:gd name="T70" fmla="*/ 337 w 1549"/>
                <a:gd name="T71" fmla="*/ 440 h 511"/>
                <a:gd name="T72" fmla="*/ 414 w 1549"/>
                <a:gd name="T73" fmla="*/ 449 h 511"/>
                <a:gd name="T74" fmla="*/ 472 w 1549"/>
                <a:gd name="T75" fmla="*/ 471 h 511"/>
                <a:gd name="T76" fmla="*/ 531 w 1549"/>
                <a:gd name="T77" fmla="*/ 473 h 511"/>
                <a:gd name="T78" fmla="*/ 625 w 1549"/>
                <a:gd name="T79" fmla="*/ 480 h 511"/>
                <a:gd name="T80" fmla="*/ 670 w 1549"/>
                <a:gd name="T81" fmla="*/ 484 h 511"/>
                <a:gd name="T82" fmla="*/ 758 w 1549"/>
                <a:gd name="T83" fmla="*/ 490 h 511"/>
                <a:gd name="T84" fmla="*/ 817 w 1549"/>
                <a:gd name="T85" fmla="*/ 499 h 511"/>
                <a:gd name="T86" fmla="*/ 837 w 1549"/>
                <a:gd name="T87" fmla="*/ 509 h 511"/>
                <a:gd name="T88" fmla="*/ 825 w 1549"/>
                <a:gd name="T89" fmla="*/ 487 h 511"/>
                <a:gd name="T90" fmla="*/ 844 w 1549"/>
                <a:gd name="T91" fmla="*/ 468 h 511"/>
                <a:gd name="T92" fmla="*/ 870 w 1549"/>
                <a:gd name="T93" fmla="*/ 464 h 511"/>
                <a:gd name="T94" fmla="*/ 953 w 1549"/>
                <a:gd name="T95" fmla="*/ 467 h 511"/>
                <a:gd name="T96" fmla="*/ 1030 w 1549"/>
                <a:gd name="T97" fmla="*/ 465 h 511"/>
                <a:gd name="T98" fmla="*/ 1149 w 1549"/>
                <a:gd name="T99" fmla="*/ 475 h 511"/>
                <a:gd name="T100" fmla="*/ 1258 w 1549"/>
                <a:gd name="T101" fmla="*/ 463 h 511"/>
                <a:gd name="T102" fmla="*/ 1329 w 1549"/>
                <a:gd name="T103" fmla="*/ 428 h 511"/>
                <a:gd name="T104" fmla="*/ 1380 w 1549"/>
                <a:gd name="T105" fmla="*/ 399 h 511"/>
                <a:gd name="T106" fmla="*/ 1396 w 1549"/>
                <a:gd name="T107" fmla="*/ 369 h 511"/>
                <a:gd name="T108" fmla="*/ 1396 w 1549"/>
                <a:gd name="T109" fmla="*/ 327 h 511"/>
                <a:gd name="T110" fmla="*/ 1467 w 1549"/>
                <a:gd name="T111" fmla="*/ 292 h 511"/>
                <a:gd name="T112" fmla="*/ 1481 w 1549"/>
                <a:gd name="T113" fmla="*/ 261 h 511"/>
                <a:gd name="T114" fmla="*/ 1470 w 1549"/>
                <a:gd name="T115" fmla="*/ 256 h 511"/>
                <a:gd name="T116" fmla="*/ 1490 w 1549"/>
                <a:gd name="T117" fmla="*/ 231 h 511"/>
                <a:gd name="T118" fmla="*/ 1484 w 1549"/>
                <a:gd name="T119" fmla="*/ 226 h 511"/>
                <a:gd name="T120" fmla="*/ 1456 w 1549"/>
                <a:gd name="T121" fmla="*/ 200 h 511"/>
                <a:gd name="T122" fmla="*/ 1530 w 1549"/>
                <a:gd name="T123" fmla="*/ 165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9" h="511">
                  <a:moveTo>
                    <a:pt x="1549" y="148"/>
                  </a:moveTo>
                  <a:cubicBezTo>
                    <a:pt x="1549" y="147"/>
                    <a:pt x="1547" y="147"/>
                    <a:pt x="1546" y="147"/>
                  </a:cubicBezTo>
                  <a:cubicBezTo>
                    <a:pt x="1541" y="147"/>
                    <a:pt x="1536" y="147"/>
                    <a:pt x="1530" y="147"/>
                  </a:cubicBezTo>
                  <a:cubicBezTo>
                    <a:pt x="1527" y="146"/>
                    <a:pt x="1523" y="147"/>
                    <a:pt x="1520" y="146"/>
                  </a:cubicBezTo>
                  <a:cubicBezTo>
                    <a:pt x="1518" y="145"/>
                    <a:pt x="1516" y="145"/>
                    <a:pt x="1514" y="145"/>
                  </a:cubicBezTo>
                  <a:cubicBezTo>
                    <a:pt x="1513" y="145"/>
                    <a:pt x="1513" y="145"/>
                    <a:pt x="1513" y="145"/>
                  </a:cubicBezTo>
                  <a:cubicBezTo>
                    <a:pt x="1512" y="145"/>
                    <a:pt x="1511" y="144"/>
                    <a:pt x="1510" y="144"/>
                  </a:cubicBezTo>
                  <a:cubicBezTo>
                    <a:pt x="1510" y="144"/>
                    <a:pt x="1510" y="144"/>
                    <a:pt x="1509" y="144"/>
                  </a:cubicBezTo>
                  <a:cubicBezTo>
                    <a:pt x="1507" y="144"/>
                    <a:pt x="1506" y="144"/>
                    <a:pt x="1504" y="144"/>
                  </a:cubicBezTo>
                  <a:cubicBezTo>
                    <a:pt x="1503" y="144"/>
                    <a:pt x="1501" y="144"/>
                    <a:pt x="1501" y="143"/>
                  </a:cubicBezTo>
                  <a:cubicBezTo>
                    <a:pt x="1501" y="142"/>
                    <a:pt x="1502" y="141"/>
                    <a:pt x="1503" y="141"/>
                  </a:cubicBezTo>
                  <a:cubicBezTo>
                    <a:pt x="1504" y="141"/>
                    <a:pt x="1504" y="140"/>
                    <a:pt x="1505" y="140"/>
                  </a:cubicBezTo>
                  <a:cubicBezTo>
                    <a:pt x="1507" y="141"/>
                    <a:pt x="1510" y="140"/>
                    <a:pt x="1512" y="141"/>
                  </a:cubicBezTo>
                  <a:cubicBezTo>
                    <a:pt x="1514" y="141"/>
                    <a:pt x="1517" y="141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20" y="140"/>
                    <a:pt x="1521" y="140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3" y="139"/>
                    <a:pt x="1525" y="139"/>
                    <a:pt x="1526" y="139"/>
                  </a:cubicBezTo>
                  <a:cubicBezTo>
                    <a:pt x="1526" y="138"/>
                    <a:pt x="1527" y="139"/>
                    <a:pt x="1527" y="138"/>
                  </a:cubicBezTo>
                  <a:cubicBezTo>
                    <a:pt x="1526" y="137"/>
                    <a:pt x="1526" y="138"/>
                    <a:pt x="1525" y="137"/>
                  </a:cubicBezTo>
                  <a:cubicBezTo>
                    <a:pt x="1524" y="137"/>
                    <a:pt x="1523" y="137"/>
                    <a:pt x="1523" y="136"/>
                  </a:cubicBezTo>
                  <a:cubicBezTo>
                    <a:pt x="1522" y="136"/>
                    <a:pt x="1520" y="137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1" y="136"/>
                    <a:pt x="1521" y="136"/>
                  </a:cubicBezTo>
                  <a:cubicBezTo>
                    <a:pt x="1522" y="136"/>
                    <a:pt x="1522" y="136"/>
                    <a:pt x="1523" y="136"/>
                  </a:cubicBezTo>
                  <a:cubicBezTo>
                    <a:pt x="1525" y="135"/>
                    <a:pt x="1527" y="134"/>
                    <a:pt x="1530" y="135"/>
                  </a:cubicBezTo>
                  <a:cubicBezTo>
                    <a:pt x="1531" y="135"/>
                    <a:pt x="1533" y="136"/>
                    <a:pt x="1534" y="135"/>
                  </a:cubicBezTo>
                  <a:cubicBezTo>
                    <a:pt x="1532" y="134"/>
                    <a:pt x="1531" y="134"/>
                    <a:pt x="1529" y="134"/>
                  </a:cubicBezTo>
                  <a:cubicBezTo>
                    <a:pt x="1527" y="134"/>
                    <a:pt x="1525" y="133"/>
                    <a:pt x="1523" y="133"/>
                  </a:cubicBezTo>
                  <a:cubicBezTo>
                    <a:pt x="1523" y="133"/>
                    <a:pt x="1522" y="133"/>
                    <a:pt x="1521" y="133"/>
                  </a:cubicBezTo>
                  <a:cubicBezTo>
                    <a:pt x="1521" y="133"/>
                    <a:pt x="1521" y="133"/>
                    <a:pt x="1521" y="133"/>
                  </a:cubicBezTo>
                  <a:cubicBezTo>
                    <a:pt x="1518" y="133"/>
                    <a:pt x="1514" y="134"/>
                    <a:pt x="1510" y="133"/>
                  </a:cubicBezTo>
                  <a:cubicBezTo>
                    <a:pt x="1509" y="133"/>
                    <a:pt x="1508" y="133"/>
                    <a:pt x="1508" y="131"/>
                  </a:cubicBezTo>
                  <a:cubicBezTo>
                    <a:pt x="1508" y="130"/>
                    <a:pt x="1509" y="130"/>
                    <a:pt x="1510" y="130"/>
                  </a:cubicBezTo>
                  <a:cubicBezTo>
                    <a:pt x="1512" y="129"/>
                    <a:pt x="1513" y="130"/>
                    <a:pt x="1515" y="130"/>
                  </a:cubicBezTo>
                  <a:cubicBezTo>
                    <a:pt x="1518" y="129"/>
                    <a:pt x="1521" y="128"/>
                    <a:pt x="1524" y="129"/>
                  </a:cubicBezTo>
                  <a:cubicBezTo>
                    <a:pt x="1525" y="129"/>
                    <a:pt x="1527" y="129"/>
                    <a:pt x="1528" y="129"/>
                  </a:cubicBezTo>
                  <a:cubicBezTo>
                    <a:pt x="1532" y="129"/>
                    <a:pt x="1536" y="129"/>
                    <a:pt x="1540" y="128"/>
                  </a:cubicBezTo>
                  <a:cubicBezTo>
                    <a:pt x="1541" y="128"/>
                    <a:pt x="1542" y="128"/>
                    <a:pt x="1543" y="127"/>
                  </a:cubicBezTo>
                  <a:cubicBezTo>
                    <a:pt x="1543" y="127"/>
                    <a:pt x="1543" y="127"/>
                    <a:pt x="1543" y="127"/>
                  </a:cubicBezTo>
                  <a:cubicBezTo>
                    <a:pt x="1544" y="127"/>
                    <a:pt x="1545" y="127"/>
                    <a:pt x="1546" y="126"/>
                  </a:cubicBezTo>
                  <a:cubicBezTo>
                    <a:pt x="1546" y="126"/>
                    <a:pt x="1546" y="126"/>
                    <a:pt x="1546" y="126"/>
                  </a:cubicBezTo>
                  <a:cubicBezTo>
                    <a:pt x="1548" y="126"/>
                    <a:pt x="1548" y="125"/>
                    <a:pt x="1548" y="124"/>
                  </a:cubicBezTo>
                  <a:cubicBezTo>
                    <a:pt x="1547" y="123"/>
                    <a:pt x="1547" y="121"/>
                    <a:pt x="1547" y="120"/>
                  </a:cubicBezTo>
                  <a:cubicBezTo>
                    <a:pt x="1547" y="120"/>
                    <a:pt x="1547" y="119"/>
                    <a:pt x="1547" y="119"/>
                  </a:cubicBezTo>
                  <a:cubicBezTo>
                    <a:pt x="1547" y="119"/>
                    <a:pt x="1547" y="119"/>
                    <a:pt x="1547" y="119"/>
                  </a:cubicBezTo>
                  <a:cubicBezTo>
                    <a:pt x="1547" y="118"/>
                    <a:pt x="1545" y="117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5"/>
                    <a:pt x="1544" y="115"/>
                    <a:pt x="1544" y="114"/>
                  </a:cubicBezTo>
                  <a:cubicBezTo>
                    <a:pt x="1544" y="110"/>
                    <a:pt x="1543" y="110"/>
                    <a:pt x="1540" y="109"/>
                  </a:cubicBezTo>
                  <a:cubicBezTo>
                    <a:pt x="1537" y="109"/>
                    <a:pt x="1534" y="109"/>
                    <a:pt x="1532" y="106"/>
                  </a:cubicBezTo>
                  <a:cubicBezTo>
                    <a:pt x="1532" y="106"/>
                    <a:pt x="1532" y="105"/>
                    <a:pt x="1531" y="105"/>
                  </a:cubicBezTo>
                  <a:cubicBezTo>
                    <a:pt x="1531" y="104"/>
                    <a:pt x="1531" y="102"/>
                    <a:pt x="1532" y="101"/>
                  </a:cubicBezTo>
                  <a:cubicBezTo>
                    <a:pt x="1532" y="101"/>
                    <a:pt x="1532" y="101"/>
                    <a:pt x="1532" y="101"/>
                  </a:cubicBezTo>
                  <a:cubicBezTo>
                    <a:pt x="1533" y="101"/>
                    <a:pt x="1534" y="101"/>
                    <a:pt x="1536" y="100"/>
                  </a:cubicBezTo>
                  <a:cubicBezTo>
                    <a:pt x="1538" y="100"/>
                    <a:pt x="1539" y="99"/>
                    <a:pt x="1539" y="97"/>
                  </a:cubicBezTo>
                  <a:cubicBezTo>
                    <a:pt x="1539" y="97"/>
                    <a:pt x="1539" y="97"/>
                    <a:pt x="1539" y="97"/>
                  </a:cubicBezTo>
                  <a:cubicBezTo>
                    <a:pt x="1540" y="96"/>
                    <a:pt x="1541" y="95"/>
                    <a:pt x="1542" y="94"/>
                  </a:cubicBezTo>
                  <a:cubicBezTo>
                    <a:pt x="1542" y="94"/>
                    <a:pt x="1542" y="93"/>
                    <a:pt x="1541" y="93"/>
                  </a:cubicBezTo>
                  <a:cubicBezTo>
                    <a:pt x="1541" y="93"/>
                    <a:pt x="1541" y="93"/>
                    <a:pt x="1541" y="93"/>
                  </a:cubicBezTo>
                  <a:cubicBezTo>
                    <a:pt x="1541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35" y="91"/>
                    <a:pt x="1530" y="90"/>
                    <a:pt x="1524" y="89"/>
                  </a:cubicBezTo>
                  <a:cubicBezTo>
                    <a:pt x="1517" y="87"/>
                    <a:pt x="1510" y="87"/>
                    <a:pt x="1503" y="86"/>
                  </a:cubicBezTo>
                  <a:cubicBezTo>
                    <a:pt x="1498" y="85"/>
                    <a:pt x="1493" y="85"/>
                    <a:pt x="1488" y="85"/>
                  </a:cubicBezTo>
                  <a:cubicBezTo>
                    <a:pt x="1480" y="84"/>
                    <a:pt x="1473" y="84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2" y="82"/>
                    <a:pt x="1459" y="82"/>
                    <a:pt x="1456" y="81"/>
                  </a:cubicBezTo>
                  <a:cubicBezTo>
                    <a:pt x="1456" y="81"/>
                    <a:pt x="1456" y="81"/>
                    <a:pt x="1456" y="81"/>
                  </a:cubicBezTo>
                  <a:cubicBezTo>
                    <a:pt x="1455" y="79"/>
                    <a:pt x="1457" y="78"/>
                    <a:pt x="1459" y="77"/>
                  </a:cubicBezTo>
                  <a:cubicBezTo>
                    <a:pt x="1462" y="77"/>
                    <a:pt x="1464" y="77"/>
                    <a:pt x="1467" y="76"/>
                  </a:cubicBezTo>
                  <a:cubicBezTo>
                    <a:pt x="1470" y="76"/>
                    <a:pt x="1473" y="76"/>
                    <a:pt x="1475" y="76"/>
                  </a:cubicBezTo>
                  <a:cubicBezTo>
                    <a:pt x="1478" y="76"/>
                    <a:pt x="1480" y="75"/>
                    <a:pt x="1481" y="73"/>
                  </a:cubicBezTo>
                  <a:cubicBezTo>
                    <a:pt x="1482" y="71"/>
                    <a:pt x="1484" y="71"/>
                    <a:pt x="1486" y="71"/>
                  </a:cubicBezTo>
                  <a:cubicBezTo>
                    <a:pt x="1486" y="71"/>
                    <a:pt x="1487" y="71"/>
                    <a:pt x="1487" y="71"/>
                  </a:cubicBezTo>
                  <a:cubicBezTo>
                    <a:pt x="1488" y="71"/>
                    <a:pt x="1489" y="71"/>
                    <a:pt x="1490" y="70"/>
                  </a:cubicBezTo>
                  <a:cubicBezTo>
                    <a:pt x="1491" y="70"/>
                    <a:pt x="1492" y="70"/>
                    <a:pt x="1492" y="68"/>
                  </a:cubicBezTo>
                  <a:cubicBezTo>
                    <a:pt x="1490" y="69"/>
                    <a:pt x="1487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4" y="67"/>
                    <a:pt x="1483" y="67"/>
                    <a:pt x="1482" y="68"/>
                  </a:cubicBezTo>
                  <a:cubicBezTo>
                    <a:pt x="1481" y="68"/>
                    <a:pt x="1479" y="69"/>
                    <a:pt x="1478" y="68"/>
                  </a:cubicBezTo>
                  <a:cubicBezTo>
                    <a:pt x="1475" y="66"/>
                    <a:pt x="1473" y="66"/>
                    <a:pt x="1470" y="66"/>
                  </a:cubicBezTo>
                  <a:cubicBezTo>
                    <a:pt x="1470" y="66"/>
                    <a:pt x="1469" y="66"/>
                    <a:pt x="1469" y="66"/>
                  </a:cubicBezTo>
                  <a:cubicBezTo>
                    <a:pt x="1468" y="64"/>
                    <a:pt x="1466" y="64"/>
                    <a:pt x="1465" y="64"/>
                  </a:cubicBezTo>
                  <a:cubicBezTo>
                    <a:pt x="1463" y="63"/>
                    <a:pt x="1463" y="63"/>
                    <a:pt x="1462" y="62"/>
                  </a:cubicBezTo>
                  <a:cubicBezTo>
                    <a:pt x="1462" y="61"/>
                    <a:pt x="1463" y="60"/>
                    <a:pt x="1464" y="60"/>
                  </a:cubicBezTo>
                  <a:cubicBezTo>
                    <a:pt x="1465" y="59"/>
                    <a:pt x="1463" y="59"/>
                    <a:pt x="1463" y="58"/>
                  </a:cubicBezTo>
                  <a:cubicBezTo>
                    <a:pt x="1464" y="57"/>
                    <a:pt x="1465" y="56"/>
                    <a:pt x="1467" y="56"/>
                  </a:cubicBezTo>
                  <a:cubicBezTo>
                    <a:pt x="1468" y="56"/>
                    <a:pt x="1468" y="54"/>
                    <a:pt x="1469" y="53"/>
                  </a:cubicBezTo>
                  <a:cubicBezTo>
                    <a:pt x="1471" y="52"/>
                    <a:pt x="1471" y="50"/>
                    <a:pt x="1469" y="49"/>
                  </a:cubicBezTo>
                  <a:cubicBezTo>
                    <a:pt x="1468" y="49"/>
                    <a:pt x="1468" y="49"/>
                    <a:pt x="1468" y="49"/>
                  </a:cubicBezTo>
                  <a:cubicBezTo>
                    <a:pt x="1467" y="48"/>
                    <a:pt x="1466" y="48"/>
                    <a:pt x="1465" y="49"/>
                  </a:cubicBezTo>
                  <a:cubicBezTo>
                    <a:pt x="1465" y="50"/>
                    <a:pt x="1465" y="50"/>
                    <a:pt x="1466" y="50"/>
                  </a:cubicBezTo>
                  <a:cubicBezTo>
                    <a:pt x="1466" y="50"/>
                    <a:pt x="1466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4" y="48"/>
                    <a:pt x="1463" y="48"/>
                    <a:pt x="1462" y="47"/>
                  </a:cubicBezTo>
                  <a:cubicBezTo>
                    <a:pt x="1461" y="47"/>
                    <a:pt x="1460" y="47"/>
                    <a:pt x="1460" y="48"/>
                  </a:cubicBezTo>
                  <a:cubicBezTo>
                    <a:pt x="1460" y="48"/>
                    <a:pt x="1459" y="48"/>
                    <a:pt x="1459" y="48"/>
                  </a:cubicBezTo>
                  <a:cubicBezTo>
                    <a:pt x="1459" y="48"/>
                    <a:pt x="1459" y="48"/>
                    <a:pt x="1459" y="48"/>
                  </a:cubicBezTo>
                  <a:cubicBezTo>
                    <a:pt x="1458" y="47"/>
                    <a:pt x="1457" y="47"/>
                    <a:pt x="1455" y="46"/>
                  </a:cubicBezTo>
                  <a:cubicBezTo>
                    <a:pt x="1455" y="46"/>
                    <a:pt x="1455" y="46"/>
                    <a:pt x="1455" y="46"/>
                  </a:cubicBezTo>
                  <a:cubicBezTo>
                    <a:pt x="1454" y="45"/>
                    <a:pt x="1453" y="46"/>
                    <a:pt x="1452" y="46"/>
                  </a:cubicBezTo>
                  <a:cubicBezTo>
                    <a:pt x="1452" y="45"/>
                    <a:pt x="1452" y="45"/>
                    <a:pt x="1452" y="45"/>
                  </a:cubicBezTo>
                  <a:cubicBezTo>
                    <a:pt x="1450" y="45"/>
                    <a:pt x="1448" y="46"/>
                    <a:pt x="1446" y="46"/>
                  </a:cubicBezTo>
                  <a:cubicBezTo>
                    <a:pt x="1446" y="46"/>
                    <a:pt x="1445" y="46"/>
                    <a:pt x="1445" y="46"/>
                  </a:cubicBezTo>
                  <a:cubicBezTo>
                    <a:pt x="1442" y="47"/>
                    <a:pt x="1440" y="46"/>
                    <a:pt x="1438" y="46"/>
                  </a:cubicBezTo>
                  <a:cubicBezTo>
                    <a:pt x="1438" y="46"/>
                    <a:pt x="1438" y="46"/>
                    <a:pt x="1438" y="46"/>
                  </a:cubicBezTo>
                  <a:cubicBezTo>
                    <a:pt x="1438" y="46"/>
                    <a:pt x="1438" y="45"/>
                    <a:pt x="1438" y="45"/>
                  </a:cubicBezTo>
                  <a:cubicBezTo>
                    <a:pt x="1436" y="45"/>
                    <a:pt x="1435" y="45"/>
                    <a:pt x="1433" y="45"/>
                  </a:cubicBezTo>
                  <a:cubicBezTo>
                    <a:pt x="1433" y="45"/>
                    <a:pt x="1433" y="45"/>
                    <a:pt x="1433" y="45"/>
                  </a:cubicBezTo>
                  <a:cubicBezTo>
                    <a:pt x="1430" y="46"/>
                    <a:pt x="1427" y="45"/>
                    <a:pt x="1424" y="46"/>
                  </a:cubicBezTo>
                  <a:cubicBezTo>
                    <a:pt x="1420" y="45"/>
                    <a:pt x="1416" y="44"/>
                    <a:pt x="1412" y="44"/>
                  </a:cubicBezTo>
                  <a:cubicBezTo>
                    <a:pt x="1412" y="44"/>
                    <a:pt x="1412" y="44"/>
                    <a:pt x="1412" y="44"/>
                  </a:cubicBezTo>
                  <a:cubicBezTo>
                    <a:pt x="1408" y="43"/>
                    <a:pt x="1405" y="43"/>
                    <a:pt x="1402" y="44"/>
                  </a:cubicBezTo>
                  <a:cubicBezTo>
                    <a:pt x="1400" y="45"/>
                    <a:pt x="1398" y="45"/>
                    <a:pt x="1396" y="43"/>
                  </a:cubicBezTo>
                  <a:cubicBezTo>
                    <a:pt x="1396" y="43"/>
                    <a:pt x="1394" y="42"/>
                    <a:pt x="1393" y="42"/>
                  </a:cubicBezTo>
                  <a:cubicBezTo>
                    <a:pt x="1391" y="44"/>
                    <a:pt x="1389" y="43"/>
                    <a:pt x="1387" y="43"/>
                  </a:cubicBezTo>
                  <a:cubicBezTo>
                    <a:pt x="1384" y="44"/>
                    <a:pt x="1381" y="43"/>
                    <a:pt x="1379" y="44"/>
                  </a:cubicBezTo>
                  <a:cubicBezTo>
                    <a:pt x="1379" y="44"/>
                    <a:pt x="1379" y="44"/>
                    <a:pt x="1379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6" y="43"/>
                    <a:pt x="1375" y="43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3" y="43"/>
                    <a:pt x="1373" y="43"/>
                    <a:pt x="1373" y="43"/>
                  </a:cubicBezTo>
                  <a:cubicBezTo>
                    <a:pt x="1373" y="43"/>
                    <a:pt x="1372" y="43"/>
                    <a:pt x="1372" y="43"/>
                  </a:cubicBezTo>
                  <a:cubicBezTo>
                    <a:pt x="1372" y="43"/>
                    <a:pt x="1372" y="43"/>
                    <a:pt x="1372" y="43"/>
                  </a:cubicBezTo>
                  <a:cubicBezTo>
                    <a:pt x="1372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0" y="41"/>
                    <a:pt x="1368" y="44"/>
                    <a:pt x="1367" y="42"/>
                  </a:cubicBezTo>
                  <a:cubicBezTo>
                    <a:pt x="1367" y="42"/>
                    <a:pt x="1367" y="42"/>
                    <a:pt x="1367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4" y="41"/>
                    <a:pt x="1363" y="41"/>
                    <a:pt x="1361" y="41"/>
                  </a:cubicBezTo>
                  <a:cubicBezTo>
                    <a:pt x="1361" y="41"/>
                    <a:pt x="1361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59" y="40"/>
                    <a:pt x="1357" y="41"/>
                    <a:pt x="1355" y="41"/>
                  </a:cubicBezTo>
                  <a:cubicBezTo>
                    <a:pt x="1355" y="41"/>
                    <a:pt x="1354" y="41"/>
                    <a:pt x="1354" y="41"/>
                  </a:cubicBezTo>
                  <a:cubicBezTo>
                    <a:pt x="1353" y="40"/>
                    <a:pt x="1352" y="40"/>
                    <a:pt x="1351" y="40"/>
                  </a:cubicBezTo>
                  <a:cubicBezTo>
                    <a:pt x="1349" y="40"/>
                    <a:pt x="1346" y="40"/>
                    <a:pt x="1343" y="42"/>
                  </a:cubicBezTo>
                  <a:cubicBezTo>
                    <a:pt x="1341" y="40"/>
                    <a:pt x="1337" y="40"/>
                    <a:pt x="1334" y="41"/>
                  </a:cubicBezTo>
                  <a:cubicBezTo>
                    <a:pt x="1333" y="40"/>
                    <a:pt x="1332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0" y="40"/>
                  </a:cubicBezTo>
                  <a:cubicBezTo>
                    <a:pt x="1329" y="39"/>
                    <a:pt x="1328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19" y="40"/>
                    <a:pt x="1312" y="39"/>
                    <a:pt x="1305" y="38"/>
                  </a:cubicBezTo>
                  <a:cubicBezTo>
                    <a:pt x="1298" y="38"/>
                    <a:pt x="1291" y="37"/>
                    <a:pt x="1284" y="37"/>
                  </a:cubicBezTo>
                  <a:cubicBezTo>
                    <a:pt x="1275" y="36"/>
                    <a:pt x="1267" y="36"/>
                    <a:pt x="1259" y="35"/>
                  </a:cubicBezTo>
                  <a:cubicBezTo>
                    <a:pt x="1254" y="35"/>
                    <a:pt x="1248" y="35"/>
                    <a:pt x="1243" y="35"/>
                  </a:cubicBezTo>
                  <a:cubicBezTo>
                    <a:pt x="1243" y="35"/>
                    <a:pt x="1243" y="35"/>
                    <a:pt x="1243" y="35"/>
                  </a:cubicBezTo>
                  <a:cubicBezTo>
                    <a:pt x="1241" y="36"/>
                    <a:pt x="1239" y="35"/>
                    <a:pt x="1237" y="35"/>
                  </a:cubicBezTo>
                  <a:cubicBezTo>
                    <a:pt x="1233" y="36"/>
                    <a:pt x="1229" y="35"/>
                    <a:pt x="1225" y="35"/>
                  </a:cubicBezTo>
                  <a:cubicBezTo>
                    <a:pt x="1220" y="36"/>
                    <a:pt x="1215" y="34"/>
                    <a:pt x="1211" y="34"/>
                  </a:cubicBezTo>
                  <a:cubicBezTo>
                    <a:pt x="1204" y="34"/>
                    <a:pt x="1196" y="35"/>
                    <a:pt x="1189" y="34"/>
                  </a:cubicBezTo>
                  <a:cubicBezTo>
                    <a:pt x="1178" y="32"/>
                    <a:pt x="1166" y="34"/>
                    <a:pt x="1154" y="34"/>
                  </a:cubicBezTo>
                  <a:cubicBezTo>
                    <a:pt x="1147" y="33"/>
                    <a:pt x="1141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3" y="33"/>
                    <a:pt x="1133" y="33"/>
                  </a:cubicBezTo>
                  <a:cubicBezTo>
                    <a:pt x="1129" y="33"/>
                    <a:pt x="1125" y="33"/>
                    <a:pt x="1121" y="34"/>
                  </a:cubicBezTo>
                  <a:cubicBezTo>
                    <a:pt x="1117" y="34"/>
                    <a:pt x="1112" y="35"/>
                    <a:pt x="1108" y="34"/>
                  </a:cubicBezTo>
                  <a:cubicBezTo>
                    <a:pt x="1105" y="34"/>
                    <a:pt x="1103" y="34"/>
                    <a:pt x="1101" y="34"/>
                  </a:cubicBezTo>
                  <a:cubicBezTo>
                    <a:pt x="1099" y="34"/>
                    <a:pt x="1097" y="35"/>
                    <a:pt x="1095" y="35"/>
                  </a:cubicBezTo>
                  <a:cubicBezTo>
                    <a:pt x="1091" y="34"/>
                    <a:pt x="1087" y="33"/>
                    <a:pt x="1083" y="35"/>
                  </a:cubicBezTo>
                  <a:cubicBezTo>
                    <a:pt x="1083" y="35"/>
                    <a:pt x="1083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1" y="35"/>
                    <a:pt x="1080" y="35"/>
                    <a:pt x="1078" y="35"/>
                  </a:cubicBezTo>
                  <a:cubicBezTo>
                    <a:pt x="1078" y="35"/>
                    <a:pt x="1078" y="35"/>
                    <a:pt x="1078" y="35"/>
                  </a:cubicBezTo>
                  <a:cubicBezTo>
                    <a:pt x="1077" y="35"/>
                    <a:pt x="1077" y="35"/>
                    <a:pt x="1076" y="35"/>
                  </a:cubicBezTo>
                  <a:cubicBezTo>
                    <a:pt x="1075" y="37"/>
                    <a:pt x="1074" y="36"/>
                    <a:pt x="1073" y="35"/>
                  </a:cubicBezTo>
                  <a:cubicBezTo>
                    <a:pt x="1073" y="35"/>
                    <a:pt x="1073" y="35"/>
                    <a:pt x="1073" y="35"/>
                  </a:cubicBezTo>
                  <a:cubicBezTo>
                    <a:pt x="1074" y="33"/>
                    <a:pt x="1075" y="31"/>
                    <a:pt x="1076" y="29"/>
                  </a:cubicBezTo>
                  <a:cubicBezTo>
                    <a:pt x="1078" y="28"/>
                    <a:pt x="1077" y="27"/>
                    <a:pt x="1076" y="26"/>
                  </a:cubicBezTo>
                  <a:cubicBezTo>
                    <a:pt x="1074" y="25"/>
                    <a:pt x="1072" y="25"/>
                    <a:pt x="1071" y="25"/>
                  </a:cubicBezTo>
                  <a:cubicBezTo>
                    <a:pt x="1068" y="26"/>
                    <a:pt x="1065" y="25"/>
                    <a:pt x="1062" y="23"/>
                  </a:cubicBezTo>
                  <a:cubicBezTo>
                    <a:pt x="1060" y="21"/>
                    <a:pt x="1058" y="20"/>
                    <a:pt x="1055" y="22"/>
                  </a:cubicBezTo>
                  <a:cubicBezTo>
                    <a:pt x="1054" y="23"/>
                    <a:pt x="1054" y="23"/>
                    <a:pt x="1053" y="24"/>
                  </a:cubicBezTo>
                  <a:cubicBezTo>
                    <a:pt x="1052" y="24"/>
                    <a:pt x="1052" y="25"/>
                    <a:pt x="1051" y="24"/>
                  </a:cubicBezTo>
                  <a:cubicBezTo>
                    <a:pt x="1049" y="23"/>
                    <a:pt x="1048" y="21"/>
                    <a:pt x="1047" y="19"/>
                  </a:cubicBezTo>
                  <a:cubicBezTo>
                    <a:pt x="1046" y="18"/>
                    <a:pt x="1044" y="18"/>
                    <a:pt x="1043" y="18"/>
                  </a:cubicBezTo>
                  <a:cubicBezTo>
                    <a:pt x="1041" y="17"/>
                    <a:pt x="1039" y="19"/>
                    <a:pt x="1037" y="18"/>
                  </a:cubicBezTo>
                  <a:cubicBezTo>
                    <a:pt x="1033" y="17"/>
                    <a:pt x="1029" y="17"/>
                    <a:pt x="1025" y="19"/>
                  </a:cubicBezTo>
                  <a:cubicBezTo>
                    <a:pt x="1023" y="20"/>
                    <a:pt x="1021" y="20"/>
                    <a:pt x="1019" y="20"/>
                  </a:cubicBezTo>
                  <a:cubicBezTo>
                    <a:pt x="1015" y="19"/>
                    <a:pt x="1012" y="20"/>
                    <a:pt x="1008" y="20"/>
                  </a:cubicBezTo>
                  <a:cubicBezTo>
                    <a:pt x="1005" y="22"/>
                    <a:pt x="1001" y="24"/>
                    <a:pt x="998" y="25"/>
                  </a:cubicBezTo>
                  <a:cubicBezTo>
                    <a:pt x="996" y="26"/>
                    <a:pt x="994" y="27"/>
                    <a:pt x="992" y="27"/>
                  </a:cubicBezTo>
                  <a:cubicBezTo>
                    <a:pt x="984" y="28"/>
                    <a:pt x="976" y="29"/>
                    <a:pt x="968" y="28"/>
                  </a:cubicBezTo>
                  <a:cubicBezTo>
                    <a:pt x="964" y="28"/>
                    <a:pt x="960" y="29"/>
                    <a:pt x="956" y="29"/>
                  </a:cubicBezTo>
                  <a:cubicBezTo>
                    <a:pt x="952" y="29"/>
                    <a:pt x="947" y="28"/>
                    <a:pt x="943" y="28"/>
                  </a:cubicBezTo>
                  <a:cubicBezTo>
                    <a:pt x="937" y="28"/>
                    <a:pt x="931" y="28"/>
                    <a:pt x="925" y="28"/>
                  </a:cubicBezTo>
                  <a:cubicBezTo>
                    <a:pt x="916" y="27"/>
                    <a:pt x="908" y="27"/>
                    <a:pt x="899" y="28"/>
                  </a:cubicBezTo>
                  <a:cubicBezTo>
                    <a:pt x="898" y="28"/>
                    <a:pt x="898" y="28"/>
                    <a:pt x="897" y="28"/>
                  </a:cubicBezTo>
                  <a:cubicBezTo>
                    <a:pt x="896" y="26"/>
                    <a:pt x="894" y="27"/>
                    <a:pt x="893" y="26"/>
                  </a:cubicBezTo>
                  <a:cubicBezTo>
                    <a:pt x="891" y="26"/>
                    <a:pt x="889" y="26"/>
                    <a:pt x="888" y="26"/>
                  </a:cubicBezTo>
                  <a:cubicBezTo>
                    <a:pt x="880" y="25"/>
                    <a:pt x="873" y="24"/>
                    <a:pt x="866" y="23"/>
                  </a:cubicBezTo>
                  <a:cubicBezTo>
                    <a:pt x="864" y="22"/>
                    <a:pt x="862" y="22"/>
                    <a:pt x="860" y="22"/>
                  </a:cubicBezTo>
                  <a:cubicBezTo>
                    <a:pt x="858" y="20"/>
                    <a:pt x="856" y="21"/>
                    <a:pt x="854" y="21"/>
                  </a:cubicBezTo>
                  <a:cubicBezTo>
                    <a:pt x="849" y="20"/>
                    <a:pt x="844" y="19"/>
                    <a:pt x="839" y="18"/>
                  </a:cubicBezTo>
                  <a:cubicBezTo>
                    <a:pt x="832" y="17"/>
                    <a:pt x="825" y="16"/>
                    <a:pt x="817" y="15"/>
                  </a:cubicBezTo>
                  <a:cubicBezTo>
                    <a:pt x="815" y="15"/>
                    <a:pt x="812" y="13"/>
                    <a:pt x="809" y="14"/>
                  </a:cubicBezTo>
                  <a:cubicBezTo>
                    <a:pt x="806" y="13"/>
                    <a:pt x="802" y="12"/>
                    <a:pt x="799" y="12"/>
                  </a:cubicBezTo>
                  <a:cubicBezTo>
                    <a:pt x="790" y="11"/>
                    <a:pt x="781" y="10"/>
                    <a:pt x="772" y="9"/>
                  </a:cubicBezTo>
                  <a:cubicBezTo>
                    <a:pt x="761" y="8"/>
                    <a:pt x="751" y="7"/>
                    <a:pt x="741" y="6"/>
                  </a:cubicBezTo>
                  <a:cubicBezTo>
                    <a:pt x="739" y="5"/>
                    <a:pt x="737" y="4"/>
                    <a:pt x="735" y="7"/>
                  </a:cubicBezTo>
                  <a:cubicBezTo>
                    <a:pt x="735" y="8"/>
                    <a:pt x="734" y="7"/>
                    <a:pt x="734" y="7"/>
                  </a:cubicBezTo>
                  <a:cubicBezTo>
                    <a:pt x="733" y="4"/>
                    <a:pt x="730" y="5"/>
                    <a:pt x="728" y="5"/>
                  </a:cubicBezTo>
                  <a:cubicBezTo>
                    <a:pt x="727" y="5"/>
                    <a:pt x="727" y="4"/>
                    <a:pt x="726" y="4"/>
                  </a:cubicBezTo>
                  <a:cubicBezTo>
                    <a:pt x="723" y="4"/>
                    <a:pt x="720" y="4"/>
                    <a:pt x="717" y="4"/>
                  </a:cubicBezTo>
                  <a:cubicBezTo>
                    <a:pt x="717" y="4"/>
                    <a:pt x="717" y="4"/>
                    <a:pt x="717" y="4"/>
                  </a:cubicBezTo>
                  <a:cubicBezTo>
                    <a:pt x="716" y="4"/>
                    <a:pt x="716" y="3"/>
                    <a:pt x="716" y="3"/>
                  </a:cubicBezTo>
                  <a:cubicBezTo>
                    <a:pt x="705" y="3"/>
                    <a:pt x="693" y="2"/>
                    <a:pt x="682" y="2"/>
                  </a:cubicBezTo>
                  <a:cubicBezTo>
                    <a:pt x="677" y="2"/>
                    <a:pt x="673" y="2"/>
                    <a:pt x="668" y="1"/>
                  </a:cubicBezTo>
                  <a:cubicBezTo>
                    <a:pt x="661" y="0"/>
                    <a:pt x="653" y="0"/>
                    <a:pt x="645" y="0"/>
                  </a:cubicBezTo>
                  <a:cubicBezTo>
                    <a:pt x="637" y="0"/>
                    <a:pt x="630" y="1"/>
                    <a:pt x="622" y="0"/>
                  </a:cubicBezTo>
                  <a:cubicBezTo>
                    <a:pt x="618" y="0"/>
                    <a:pt x="614" y="0"/>
                    <a:pt x="610" y="0"/>
                  </a:cubicBezTo>
                  <a:cubicBezTo>
                    <a:pt x="607" y="0"/>
                    <a:pt x="604" y="1"/>
                    <a:pt x="600" y="0"/>
                  </a:cubicBezTo>
                  <a:cubicBezTo>
                    <a:pt x="595" y="0"/>
                    <a:pt x="590" y="0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3" y="1"/>
                    <a:pt x="582" y="3"/>
                    <a:pt x="580" y="2"/>
                  </a:cubicBezTo>
                  <a:cubicBezTo>
                    <a:pt x="577" y="0"/>
                    <a:pt x="575" y="1"/>
                    <a:pt x="572" y="3"/>
                  </a:cubicBezTo>
                  <a:cubicBezTo>
                    <a:pt x="572" y="3"/>
                    <a:pt x="572" y="3"/>
                    <a:pt x="572" y="3"/>
                  </a:cubicBezTo>
                  <a:cubicBezTo>
                    <a:pt x="572" y="3"/>
                    <a:pt x="571" y="3"/>
                    <a:pt x="571" y="3"/>
                  </a:cubicBezTo>
                  <a:cubicBezTo>
                    <a:pt x="569" y="1"/>
                    <a:pt x="567" y="1"/>
                    <a:pt x="565" y="2"/>
                  </a:cubicBezTo>
                  <a:cubicBezTo>
                    <a:pt x="561" y="1"/>
                    <a:pt x="557" y="2"/>
                    <a:pt x="553" y="2"/>
                  </a:cubicBezTo>
                  <a:cubicBezTo>
                    <a:pt x="548" y="2"/>
                    <a:pt x="544" y="2"/>
                    <a:pt x="539" y="1"/>
                  </a:cubicBezTo>
                  <a:cubicBezTo>
                    <a:pt x="529" y="1"/>
                    <a:pt x="520" y="3"/>
                    <a:pt x="511" y="4"/>
                  </a:cubicBezTo>
                  <a:cubicBezTo>
                    <a:pt x="511" y="4"/>
                    <a:pt x="511" y="4"/>
                    <a:pt x="511" y="4"/>
                  </a:cubicBezTo>
                  <a:cubicBezTo>
                    <a:pt x="508" y="4"/>
                    <a:pt x="506" y="6"/>
                    <a:pt x="503" y="4"/>
                  </a:cubicBezTo>
                  <a:cubicBezTo>
                    <a:pt x="503" y="4"/>
                    <a:pt x="503" y="4"/>
                    <a:pt x="503" y="4"/>
                  </a:cubicBezTo>
                  <a:cubicBezTo>
                    <a:pt x="503" y="3"/>
                    <a:pt x="503" y="3"/>
                    <a:pt x="502" y="3"/>
                  </a:cubicBezTo>
                  <a:cubicBezTo>
                    <a:pt x="501" y="3"/>
                    <a:pt x="500" y="4"/>
                    <a:pt x="498" y="4"/>
                  </a:cubicBezTo>
                  <a:cubicBezTo>
                    <a:pt x="493" y="4"/>
                    <a:pt x="488" y="4"/>
                    <a:pt x="483" y="5"/>
                  </a:cubicBezTo>
                  <a:cubicBezTo>
                    <a:pt x="482" y="5"/>
                    <a:pt x="482" y="5"/>
                    <a:pt x="481" y="6"/>
                  </a:cubicBezTo>
                  <a:cubicBezTo>
                    <a:pt x="480" y="6"/>
                    <a:pt x="480" y="6"/>
                    <a:pt x="479" y="6"/>
                  </a:cubicBezTo>
                  <a:cubicBezTo>
                    <a:pt x="476" y="5"/>
                    <a:pt x="472" y="5"/>
                    <a:pt x="468" y="6"/>
                  </a:cubicBezTo>
                  <a:cubicBezTo>
                    <a:pt x="465" y="6"/>
                    <a:pt x="461" y="6"/>
                    <a:pt x="458" y="6"/>
                  </a:cubicBezTo>
                  <a:cubicBezTo>
                    <a:pt x="457" y="6"/>
                    <a:pt x="457" y="7"/>
                    <a:pt x="456" y="7"/>
                  </a:cubicBezTo>
                  <a:cubicBezTo>
                    <a:pt x="452" y="7"/>
                    <a:pt x="448" y="7"/>
                    <a:pt x="445" y="8"/>
                  </a:cubicBezTo>
                  <a:cubicBezTo>
                    <a:pt x="439" y="10"/>
                    <a:pt x="433" y="11"/>
                    <a:pt x="428" y="11"/>
                  </a:cubicBezTo>
                  <a:cubicBezTo>
                    <a:pt x="425" y="10"/>
                    <a:pt x="422" y="10"/>
                    <a:pt x="420" y="11"/>
                  </a:cubicBezTo>
                  <a:cubicBezTo>
                    <a:pt x="418" y="12"/>
                    <a:pt x="416" y="12"/>
                    <a:pt x="414" y="12"/>
                  </a:cubicBezTo>
                  <a:cubicBezTo>
                    <a:pt x="407" y="13"/>
                    <a:pt x="400" y="15"/>
                    <a:pt x="394" y="16"/>
                  </a:cubicBezTo>
                  <a:cubicBezTo>
                    <a:pt x="391" y="16"/>
                    <a:pt x="389" y="16"/>
                    <a:pt x="387" y="17"/>
                  </a:cubicBezTo>
                  <a:cubicBezTo>
                    <a:pt x="383" y="18"/>
                    <a:pt x="379" y="17"/>
                    <a:pt x="374" y="19"/>
                  </a:cubicBezTo>
                  <a:cubicBezTo>
                    <a:pt x="374" y="19"/>
                    <a:pt x="374" y="19"/>
                    <a:pt x="374" y="20"/>
                  </a:cubicBezTo>
                  <a:cubicBezTo>
                    <a:pt x="372" y="21"/>
                    <a:pt x="369" y="20"/>
                    <a:pt x="367" y="21"/>
                  </a:cubicBezTo>
                  <a:cubicBezTo>
                    <a:pt x="367" y="21"/>
                    <a:pt x="367" y="21"/>
                    <a:pt x="366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6" y="21"/>
                    <a:pt x="365" y="21"/>
                    <a:pt x="364" y="21"/>
                  </a:cubicBezTo>
                  <a:cubicBezTo>
                    <a:pt x="362" y="22"/>
                    <a:pt x="363" y="25"/>
                    <a:pt x="362" y="26"/>
                  </a:cubicBezTo>
                  <a:cubicBezTo>
                    <a:pt x="362" y="26"/>
                    <a:pt x="362" y="26"/>
                    <a:pt x="361" y="26"/>
                  </a:cubicBezTo>
                  <a:cubicBezTo>
                    <a:pt x="361" y="26"/>
                    <a:pt x="361" y="26"/>
                    <a:pt x="361" y="27"/>
                  </a:cubicBezTo>
                  <a:cubicBezTo>
                    <a:pt x="361" y="28"/>
                    <a:pt x="359" y="27"/>
                    <a:pt x="359" y="27"/>
                  </a:cubicBezTo>
                  <a:cubicBezTo>
                    <a:pt x="356" y="27"/>
                    <a:pt x="355" y="28"/>
                    <a:pt x="355" y="31"/>
                  </a:cubicBezTo>
                  <a:cubicBezTo>
                    <a:pt x="357" y="29"/>
                    <a:pt x="358" y="32"/>
                    <a:pt x="360" y="31"/>
                  </a:cubicBezTo>
                  <a:cubicBezTo>
                    <a:pt x="361" y="30"/>
                    <a:pt x="363" y="29"/>
                    <a:pt x="366" y="30"/>
                  </a:cubicBezTo>
                  <a:cubicBezTo>
                    <a:pt x="367" y="30"/>
                    <a:pt x="368" y="29"/>
                    <a:pt x="369" y="29"/>
                  </a:cubicBezTo>
                  <a:cubicBezTo>
                    <a:pt x="371" y="26"/>
                    <a:pt x="374" y="26"/>
                    <a:pt x="376" y="29"/>
                  </a:cubicBezTo>
                  <a:cubicBezTo>
                    <a:pt x="376" y="30"/>
                    <a:pt x="377" y="31"/>
                    <a:pt x="377" y="30"/>
                  </a:cubicBezTo>
                  <a:cubicBezTo>
                    <a:pt x="379" y="29"/>
                    <a:pt x="382" y="30"/>
                    <a:pt x="384" y="29"/>
                  </a:cubicBezTo>
                  <a:cubicBezTo>
                    <a:pt x="384" y="29"/>
                    <a:pt x="384" y="29"/>
                    <a:pt x="384" y="29"/>
                  </a:cubicBezTo>
                  <a:cubicBezTo>
                    <a:pt x="384" y="30"/>
                    <a:pt x="384" y="30"/>
                    <a:pt x="385" y="30"/>
                  </a:cubicBezTo>
                  <a:cubicBezTo>
                    <a:pt x="388" y="28"/>
                    <a:pt x="391" y="30"/>
                    <a:pt x="394" y="29"/>
                  </a:cubicBezTo>
                  <a:cubicBezTo>
                    <a:pt x="394" y="29"/>
                    <a:pt x="395" y="29"/>
                    <a:pt x="395" y="29"/>
                  </a:cubicBezTo>
                  <a:cubicBezTo>
                    <a:pt x="397" y="30"/>
                    <a:pt x="399" y="30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8"/>
                    <a:pt x="401" y="28"/>
                    <a:pt x="402" y="28"/>
                  </a:cubicBezTo>
                  <a:cubicBezTo>
                    <a:pt x="402" y="28"/>
                    <a:pt x="403" y="27"/>
                    <a:pt x="404" y="26"/>
                  </a:cubicBezTo>
                  <a:cubicBezTo>
                    <a:pt x="407" y="24"/>
                    <a:pt x="407" y="24"/>
                    <a:pt x="410" y="27"/>
                  </a:cubicBezTo>
                  <a:cubicBezTo>
                    <a:pt x="411" y="28"/>
                    <a:pt x="413" y="27"/>
                    <a:pt x="415" y="27"/>
                  </a:cubicBezTo>
                  <a:cubicBezTo>
                    <a:pt x="416" y="27"/>
                    <a:pt x="417" y="27"/>
                    <a:pt x="418" y="27"/>
                  </a:cubicBezTo>
                  <a:cubicBezTo>
                    <a:pt x="418" y="27"/>
                    <a:pt x="418" y="27"/>
                    <a:pt x="418" y="27"/>
                  </a:cubicBezTo>
                  <a:cubicBezTo>
                    <a:pt x="418" y="27"/>
                    <a:pt x="418" y="27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20" y="26"/>
                    <a:pt x="421" y="26"/>
                    <a:pt x="421" y="26"/>
                  </a:cubicBezTo>
                  <a:cubicBezTo>
                    <a:pt x="423" y="29"/>
                    <a:pt x="426" y="28"/>
                    <a:pt x="428" y="27"/>
                  </a:cubicBezTo>
                  <a:cubicBezTo>
                    <a:pt x="430" y="26"/>
                    <a:pt x="431" y="27"/>
                    <a:pt x="433" y="28"/>
                  </a:cubicBezTo>
                  <a:cubicBezTo>
                    <a:pt x="433" y="28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1" y="29"/>
                    <a:pt x="431" y="29"/>
                  </a:cubicBezTo>
                  <a:cubicBezTo>
                    <a:pt x="431" y="30"/>
                    <a:pt x="432" y="30"/>
                    <a:pt x="432" y="30"/>
                  </a:cubicBezTo>
                  <a:cubicBezTo>
                    <a:pt x="432" y="30"/>
                    <a:pt x="433" y="30"/>
                    <a:pt x="433" y="30"/>
                  </a:cubicBezTo>
                  <a:cubicBezTo>
                    <a:pt x="434" y="30"/>
                    <a:pt x="435" y="30"/>
                    <a:pt x="435" y="30"/>
                  </a:cubicBezTo>
                  <a:cubicBezTo>
                    <a:pt x="436" y="30"/>
                    <a:pt x="436" y="30"/>
                    <a:pt x="437" y="29"/>
                  </a:cubicBezTo>
                  <a:cubicBezTo>
                    <a:pt x="437" y="29"/>
                    <a:pt x="438" y="29"/>
                    <a:pt x="439" y="29"/>
                  </a:cubicBezTo>
                  <a:cubicBezTo>
                    <a:pt x="439" y="29"/>
                    <a:pt x="439" y="29"/>
                    <a:pt x="439" y="29"/>
                  </a:cubicBezTo>
                  <a:cubicBezTo>
                    <a:pt x="443" y="29"/>
                    <a:pt x="439" y="26"/>
                    <a:pt x="440" y="25"/>
                  </a:cubicBezTo>
                  <a:cubicBezTo>
                    <a:pt x="440" y="25"/>
                    <a:pt x="440" y="24"/>
                    <a:pt x="440" y="24"/>
                  </a:cubicBezTo>
                  <a:cubicBezTo>
                    <a:pt x="440" y="25"/>
                    <a:pt x="441" y="25"/>
                    <a:pt x="441" y="24"/>
                  </a:cubicBezTo>
                  <a:cubicBezTo>
                    <a:pt x="442" y="24"/>
                    <a:pt x="444" y="24"/>
                    <a:pt x="444" y="23"/>
                  </a:cubicBezTo>
                  <a:cubicBezTo>
                    <a:pt x="444" y="23"/>
                    <a:pt x="444" y="23"/>
                    <a:pt x="444" y="23"/>
                  </a:cubicBezTo>
                  <a:cubicBezTo>
                    <a:pt x="444" y="23"/>
                    <a:pt x="444" y="23"/>
                    <a:pt x="444" y="22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7" y="23"/>
                    <a:pt x="449" y="24"/>
                    <a:pt x="450" y="26"/>
                  </a:cubicBezTo>
                  <a:cubicBezTo>
                    <a:pt x="452" y="28"/>
                    <a:pt x="456" y="28"/>
                    <a:pt x="458" y="27"/>
                  </a:cubicBezTo>
                  <a:cubicBezTo>
                    <a:pt x="458" y="27"/>
                    <a:pt x="458" y="27"/>
                    <a:pt x="459" y="26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0" y="27"/>
                    <a:pt x="461" y="27"/>
                    <a:pt x="463" y="27"/>
                  </a:cubicBezTo>
                  <a:cubicBezTo>
                    <a:pt x="464" y="27"/>
                    <a:pt x="465" y="28"/>
                    <a:pt x="465" y="29"/>
                  </a:cubicBezTo>
                  <a:cubicBezTo>
                    <a:pt x="464" y="31"/>
                    <a:pt x="465" y="33"/>
                    <a:pt x="466" y="34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4" y="34"/>
                    <a:pt x="463" y="32"/>
                    <a:pt x="461" y="33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3"/>
                    <a:pt x="461" y="33"/>
                    <a:pt x="460" y="32"/>
                  </a:cubicBezTo>
                  <a:cubicBezTo>
                    <a:pt x="460" y="32"/>
                    <a:pt x="460" y="33"/>
                    <a:pt x="460" y="33"/>
                  </a:cubicBezTo>
                  <a:cubicBezTo>
                    <a:pt x="460" y="32"/>
                    <a:pt x="460" y="31"/>
                    <a:pt x="459" y="32"/>
                  </a:cubicBezTo>
                  <a:cubicBezTo>
                    <a:pt x="459" y="32"/>
                    <a:pt x="459" y="33"/>
                    <a:pt x="459" y="33"/>
                  </a:cubicBezTo>
                  <a:cubicBezTo>
                    <a:pt x="458" y="33"/>
                    <a:pt x="458" y="33"/>
                    <a:pt x="458" y="33"/>
                  </a:cubicBezTo>
                  <a:cubicBezTo>
                    <a:pt x="458" y="33"/>
                    <a:pt x="457" y="33"/>
                    <a:pt x="457" y="33"/>
                  </a:cubicBezTo>
                  <a:cubicBezTo>
                    <a:pt x="457" y="33"/>
                    <a:pt x="457" y="33"/>
                    <a:pt x="456" y="33"/>
                  </a:cubicBezTo>
                  <a:cubicBezTo>
                    <a:pt x="456" y="33"/>
                    <a:pt x="456" y="33"/>
                    <a:pt x="455" y="33"/>
                  </a:cubicBezTo>
                  <a:cubicBezTo>
                    <a:pt x="455" y="33"/>
                    <a:pt x="454" y="33"/>
                    <a:pt x="454" y="33"/>
                  </a:cubicBezTo>
                  <a:cubicBezTo>
                    <a:pt x="452" y="33"/>
                    <a:pt x="450" y="32"/>
                    <a:pt x="448" y="32"/>
                  </a:cubicBezTo>
                  <a:cubicBezTo>
                    <a:pt x="447" y="33"/>
                    <a:pt x="446" y="33"/>
                    <a:pt x="445" y="33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2"/>
                    <a:pt x="443" y="32"/>
                    <a:pt x="442" y="34"/>
                  </a:cubicBezTo>
                  <a:cubicBezTo>
                    <a:pt x="442" y="34"/>
                    <a:pt x="442" y="34"/>
                    <a:pt x="441" y="34"/>
                  </a:cubicBezTo>
                  <a:cubicBezTo>
                    <a:pt x="440" y="34"/>
                    <a:pt x="439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6" y="33"/>
                    <a:pt x="435" y="33"/>
                    <a:pt x="433" y="34"/>
                  </a:cubicBezTo>
                  <a:cubicBezTo>
                    <a:pt x="431" y="34"/>
                    <a:pt x="429" y="34"/>
                    <a:pt x="427" y="34"/>
                  </a:cubicBezTo>
                  <a:cubicBezTo>
                    <a:pt x="426" y="34"/>
                    <a:pt x="425" y="33"/>
                    <a:pt x="425" y="35"/>
                  </a:cubicBezTo>
                  <a:cubicBezTo>
                    <a:pt x="424" y="35"/>
                    <a:pt x="424" y="35"/>
                    <a:pt x="424" y="35"/>
                  </a:cubicBezTo>
                  <a:cubicBezTo>
                    <a:pt x="424" y="35"/>
                    <a:pt x="423" y="35"/>
                    <a:pt x="423" y="35"/>
                  </a:cubicBezTo>
                  <a:cubicBezTo>
                    <a:pt x="423" y="35"/>
                    <a:pt x="423" y="35"/>
                    <a:pt x="423" y="35"/>
                  </a:cubicBezTo>
                  <a:cubicBezTo>
                    <a:pt x="423" y="35"/>
                    <a:pt x="422" y="35"/>
                    <a:pt x="422" y="35"/>
                  </a:cubicBezTo>
                  <a:cubicBezTo>
                    <a:pt x="421" y="35"/>
                    <a:pt x="420" y="35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6" y="37"/>
                    <a:pt x="415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7"/>
                    <a:pt x="412" y="37"/>
                    <a:pt x="412" y="38"/>
                  </a:cubicBezTo>
                  <a:cubicBezTo>
                    <a:pt x="412" y="38"/>
                    <a:pt x="411" y="38"/>
                    <a:pt x="411" y="38"/>
                  </a:cubicBezTo>
                  <a:cubicBezTo>
                    <a:pt x="406" y="36"/>
                    <a:pt x="401" y="38"/>
                    <a:pt x="396" y="39"/>
                  </a:cubicBezTo>
                  <a:cubicBezTo>
                    <a:pt x="393" y="39"/>
                    <a:pt x="389" y="38"/>
                    <a:pt x="385" y="39"/>
                  </a:cubicBezTo>
                  <a:cubicBezTo>
                    <a:pt x="385" y="39"/>
                    <a:pt x="384" y="39"/>
                    <a:pt x="384" y="39"/>
                  </a:cubicBezTo>
                  <a:cubicBezTo>
                    <a:pt x="381" y="39"/>
                    <a:pt x="377" y="38"/>
                    <a:pt x="374" y="39"/>
                  </a:cubicBezTo>
                  <a:cubicBezTo>
                    <a:pt x="368" y="39"/>
                    <a:pt x="362" y="39"/>
                    <a:pt x="356" y="39"/>
                  </a:cubicBezTo>
                  <a:cubicBezTo>
                    <a:pt x="351" y="39"/>
                    <a:pt x="346" y="39"/>
                    <a:pt x="340" y="38"/>
                  </a:cubicBezTo>
                  <a:cubicBezTo>
                    <a:pt x="334" y="38"/>
                    <a:pt x="327" y="38"/>
                    <a:pt x="321" y="38"/>
                  </a:cubicBezTo>
                  <a:cubicBezTo>
                    <a:pt x="312" y="37"/>
                    <a:pt x="303" y="37"/>
                    <a:pt x="294" y="37"/>
                  </a:cubicBezTo>
                  <a:cubicBezTo>
                    <a:pt x="289" y="37"/>
                    <a:pt x="283" y="38"/>
                    <a:pt x="278" y="38"/>
                  </a:cubicBezTo>
                  <a:cubicBezTo>
                    <a:pt x="273" y="39"/>
                    <a:pt x="272" y="39"/>
                    <a:pt x="269" y="41"/>
                  </a:cubicBezTo>
                  <a:cubicBezTo>
                    <a:pt x="270" y="40"/>
                    <a:pt x="270" y="40"/>
                    <a:pt x="270" y="40"/>
                  </a:cubicBezTo>
                  <a:cubicBezTo>
                    <a:pt x="280" y="41"/>
                    <a:pt x="289" y="42"/>
                    <a:pt x="298" y="42"/>
                  </a:cubicBezTo>
                  <a:cubicBezTo>
                    <a:pt x="301" y="43"/>
                    <a:pt x="305" y="43"/>
                    <a:pt x="308" y="42"/>
                  </a:cubicBezTo>
                  <a:cubicBezTo>
                    <a:pt x="312" y="42"/>
                    <a:pt x="314" y="43"/>
                    <a:pt x="317" y="44"/>
                  </a:cubicBezTo>
                  <a:cubicBezTo>
                    <a:pt x="315" y="45"/>
                    <a:pt x="312" y="44"/>
                    <a:pt x="310" y="46"/>
                  </a:cubicBezTo>
                  <a:cubicBezTo>
                    <a:pt x="310" y="47"/>
                    <a:pt x="310" y="47"/>
                    <a:pt x="310" y="47"/>
                  </a:cubicBezTo>
                  <a:cubicBezTo>
                    <a:pt x="308" y="49"/>
                    <a:pt x="307" y="51"/>
                    <a:pt x="307" y="54"/>
                  </a:cubicBezTo>
                  <a:cubicBezTo>
                    <a:pt x="306" y="56"/>
                    <a:pt x="306" y="57"/>
                    <a:pt x="304" y="56"/>
                  </a:cubicBezTo>
                  <a:cubicBezTo>
                    <a:pt x="302" y="56"/>
                    <a:pt x="300" y="56"/>
                    <a:pt x="297" y="56"/>
                  </a:cubicBezTo>
                  <a:cubicBezTo>
                    <a:pt x="293" y="55"/>
                    <a:pt x="288" y="55"/>
                    <a:pt x="284" y="55"/>
                  </a:cubicBezTo>
                  <a:cubicBezTo>
                    <a:pt x="278" y="54"/>
                    <a:pt x="272" y="55"/>
                    <a:pt x="266" y="54"/>
                  </a:cubicBezTo>
                  <a:cubicBezTo>
                    <a:pt x="265" y="54"/>
                    <a:pt x="264" y="54"/>
                    <a:pt x="263" y="54"/>
                  </a:cubicBezTo>
                  <a:cubicBezTo>
                    <a:pt x="255" y="54"/>
                    <a:pt x="247" y="52"/>
                    <a:pt x="238" y="54"/>
                  </a:cubicBezTo>
                  <a:cubicBezTo>
                    <a:pt x="237" y="54"/>
                    <a:pt x="237" y="54"/>
                    <a:pt x="236" y="53"/>
                  </a:cubicBezTo>
                  <a:cubicBezTo>
                    <a:pt x="236" y="53"/>
                    <a:pt x="236" y="54"/>
                    <a:pt x="236" y="54"/>
                  </a:cubicBezTo>
                  <a:cubicBezTo>
                    <a:pt x="236" y="54"/>
                    <a:pt x="236" y="54"/>
                    <a:pt x="236" y="54"/>
                  </a:cubicBezTo>
                  <a:cubicBezTo>
                    <a:pt x="236" y="54"/>
                    <a:pt x="236" y="53"/>
                    <a:pt x="236" y="53"/>
                  </a:cubicBezTo>
                  <a:cubicBezTo>
                    <a:pt x="235" y="52"/>
                    <a:pt x="234" y="52"/>
                    <a:pt x="233" y="52"/>
                  </a:cubicBezTo>
                  <a:cubicBezTo>
                    <a:pt x="229" y="53"/>
                    <a:pt x="224" y="52"/>
                    <a:pt x="220" y="52"/>
                  </a:cubicBezTo>
                  <a:cubicBezTo>
                    <a:pt x="216" y="52"/>
                    <a:pt x="212" y="51"/>
                    <a:pt x="208" y="51"/>
                  </a:cubicBezTo>
                  <a:cubicBezTo>
                    <a:pt x="207" y="51"/>
                    <a:pt x="205" y="51"/>
                    <a:pt x="204" y="51"/>
                  </a:cubicBezTo>
                  <a:cubicBezTo>
                    <a:pt x="204" y="51"/>
                    <a:pt x="204" y="50"/>
                    <a:pt x="204" y="50"/>
                  </a:cubicBezTo>
                  <a:cubicBezTo>
                    <a:pt x="202" y="50"/>
                    <a:pt x="200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8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8" y="49"/>
                    <a:pt x="196" y="49"/>
                    <a:pt x="195" y="49"/>
                  </a:cubicBezTo>
                  <a:cubicBezTo>
                    <a:pt x="193" y="49"/>
                    <a:pt x="190" y="50"/>
                    <a:pt x="188" y="49"/>
                  </a:cubicBezTo>
                  <a:cubicBezTo>
                    <a:pt x="183" y="49"/>
                    <a:pt x="178" y="48"/>
                    <a:pt x="174" y="48"/>
                  </a:cubicBezTo>
                  <a:cubicBezTo>
                    <a:pt x="172" y="49"/>
                    <a:pt x="170" y="49"/>
                    <a:pt x="168" y="49"/>
                  </a:cubicBezTo>
                  <a:cubicBezTo>
                    <a:pt x="161" y="48"/>
                    <a:pt x="154" y="47"/>
                    <a:pt x="146" y="48"/>
                  </a:cubicBezTo>
                  <a:cubicBezTo>
                    <a:pt x="143" y="48"/>
                    <a:pt x="139" y="48"/>
                    <a:pt x="135" y="48"/>
                  </a:cubicBezTo>
                  <a:cubicBezTo>
                    <a:pt x="132" y="48"/>
                    <a:pt x="130" y="48"/>
                    <a:pt x="129" y="51"/>
                  </a:cubicBezTo>
                  <a:cubicBezTo>
                    <a:pt x="128" y="50"/>
                    <a:pt x="125" y="49"/>
                    <a:pt x="123" y="49"/>
                  </a:cubicBezTo>
                  <a:cubicBezTo>
                    <a:pt x="119" y="47"/>
                    <a:pt x="116" y="48"/>
                    <a:pt x="113" y="51"/>
                  </a:cubicBezTo>
                  <a:cubicBezTo>
                    <a:pt x="113" y="51"/>
                    <a:pt x="113" y="52"/>
                    <a:pt x="112" y="52"/>
                  </a:cubicBezTo>
                  <a:cubicBezTo>
                    <a:pt x="111" y="51"/>
                    <a:pt x="111" y="48"/>
                    <a:pt x="109" y="48"/>
                  </a:cubicBezTo>
                  <a:cubicBezTo>
                    <a:pt x="102" y="48"/>
                    <a:pt x="96" y="50"/>
                    <a:pt x="90" y="50"/>
                  </a:cubicBezTo>
                  <a:cubicBezTo>
                    <a:pt x="86" y="49"/>
                    <a:pt x="82" y="48"/>
                    <a:pt x="78" y="51"/>
                  </a:cubicBezTo>
                  <a:cubicBezTo>
                    <a:pt x="77" y="51"/>
                    <a:pt x="77" y="51"/>
                    <a:pt x="76" y="51"/>
                  </a:cubicBezTo>
                  <a:cubicBezTo>
                    <a:pt x="72" y="51"/>
                    <a:pt x="68" y="51"/>
                    <a:pt x="64" y="51"/>
                  </a:cubicBezTo>
                  <a:cubicBezTo>
                    <a:pt x="63" y="52"/>
                    <a:pt x="61" y="51"/>
                    <a:pt x="59" y="51"/>
                  </a:cubicBezTo>
                  <a:cubicBezTo>
                    <a:pt x="58" y="50"/>
                    <a:pt x="57" y="51"/>
                    <a:pt x="56" y="51"/>
                  </a:cubicBezTo>
                  <a:cubicBezTo>
                    <a:pt x="48" y="52"/>
                    <a:pt x="41" y="51"/>
                    <a:pt x="33" y="53"/>
                  </a:cubicBezTo>
                  <a:cubicBezTo>
                    <a:pt x="32" y="53"/>
                    <a:pt x="30" y="54"/>
                    <a:pt x="29" y="53"/>
                  </a:cubicBezTo>
                  <a:cubicBezTo>
                    <a:pt x="26" y="54"/>
                    <a:pt x="24" y="53"/>
                    <a:pt x="22" y="54"/>
                  </a:cubicBezTo>
                  <a:cubicBezTo>
                    <a:pt x="19" y="54"/>
                    <a:pt x="17" y="54"/>
                    <a:pt x="17" y="57"/>
                  </a:cubicBezTo>
                  <a:cubicBezTo>
                    <a:pt x="17" y="58"/>
                    <a:pt x="17" y="59"/>
                    <a:pt x="16" y="59"/>
                  </a:cubicBezTo>
                  <a:cubicBezTo>
                    <a:pt x="16" y="58"/>
                    <a:pt x="15" y="58"/>
                    <a:pt x="14" y="58"/>
                  </a:cubicBezTo>
                  <a:cubicBezTo>
                    <a:pt x="13" y="58"/>
                    <a:pt x="11" y="58"/>
                    <a:pt x="10" y="60"/>
                  </a:cubicBezTo>
                  <a:cubicBezTo>
                    <a:pt x="10" y="62"/>
                    <a:pt x="12" y="61"/>
                    <a:pt x="13" y="62"/>
                  </a:cubicBezTo>
                  <a:cubicBezTo>
                    <a:pt x="15" y="62"/>
                    <a:pt x="17" y="62"/>
                    <a:pt x="19" y="62"/>
                  </a:cubicBezTo>
                  <a:cubicBezTo>
                    <a:pt x="24" y="62"/>
                    <a:pt x="28" y="61"/>
                    <a:pt x="33" y="64"/>
                  </a:cubicBezTo>
                  <a:cubicBezTo>
                    <a:pt x="34" y="66"/>
                    <a:pt x="37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1" y="64"/>
                    <a:pt x="42" y="64"/>
                  </a:cubicBezTo>
                  <a:cubicBezTo>
                    <a:pt x="45" y="64"/>
                    <a:pt x="46" y="67"/>
                    <a:pt x="49" y="67"/>
                  </a:cubicBezTo>
                  <a:cubicBezTo>
                    <a:pt x="50" y="67"/>
                    <a:pt x="51" y="67"/>
                    <a:pt x="52" y="67"/>
                  </a:cubicBezTo>
                  <a:cubicBezTo>
                    <a:pt x="53" y="67"/>
                    <a:pt x="54" y="66"/>
                    <a:pt x="53" y="67"/>
                  </a:cubicBezTo>
                  <a:cubicBezTo>
                    <a:pt x="53" y="68"/>
                    <a:pt x="54" y="70"/>
                    <a:pt x="53" y="71"/>
                  </a:cubicBezTo>
                  <a:cubicBezTo>
                    <a:pt x="53" y="71"/>
                    <a:pt x="53" y="72"/>
                    <a:pt x="53" y="72"/>
                  </a:cubicBezTo>
                  <a:cubicBezTo>
                    <a:pt x="52" y="72"/>
                    <a:pt x="51" y="72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8" y="72"/>
                    <a:pt x="47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3" y="73"/>
                    <a:pt x="39" y="73"/>
                    <a:pt x="35" y="73"/>
                  </a:cubicBezTo>
                  <a:cubicBezTo>
                    <a:pt x="34" y="73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2" y="75"/>
                    <a:pt x="31" y="75"/>
                    <a:pt x="31" y="76"/>
                  </a:cubicBezTo>
                  <a:cubicBezTo>
                    <a:pt x="31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5" y="73"/>
                    <a:pt x="20" y="74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3" y="76"/>
                    <a:pt x="11" y="75"/>
                    <a:pt x="10" y="76"/>
                  </a:cubicBezTo>
                  <a:cubicBezTo>
                    <a:pt x="9" y="76"/>
                    <a:pt x="8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6" y="77"/>
                    <a:pt x="6" y="77"/>
                  </a:cubicBezTo>
                  <a:cubicBezTo>
                    <a:pt x="6" y="77"/>
                    <a:pt x="5" y="77"/>
                    <a:pt x="5" y="77"/>
                  </a:cubicBezTo>
                  <a:cubicBezTo>
                    <a:pt x="5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10" y="79"/>
                    <a:pt x="12" y="81"/>
                    <a:pt x="14" y="78"/>
                  </a:cubicBezTo>
                  <a:cubicBezTo>
                    <a:pt x="14" y="78"/>
                    <a:pt x="15" y="78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80"/>
                    <a:pt x="15" y="80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2" y="82"/>
                    <a:pt x="10" y="83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5" y="85"/>
                    <a:pt x="3" y="85"/>
                    <a:pt x="1" y="87"/>
                  </a:cubicBezTo>
                  <a:cubicBezTo>
                    <a:pt x="1" y="87"/>
                    <a:pt x="0" y="88"/>
                    <a:pt x="1" y="88"/>
                  </a:cubicBezTo>
                  <a:cubicBezTo>
                    <a:pt x="1" y="89"/>
                    <a:pt x="1" y="89"/>
                    <a:pt x="2" y="89"/>
                  </a:cubicBezTo>
                  <a:cubicBezTo>
                    <a:pt x="4" y="89"/>
                    <a:pt x="6" y="89"/>
                    <a:pt x="8" y="89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1" y="89"/>
                    <a:pt x="13" y="88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0" y="91"/>
                    <a:pt x="8" y="91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6" y="92"/>
                    <a:pt x="6" y="92"/>
                    <a:pt x="5" y="92"/>
                  </a:cubicBezTo>
                  <a:cubicBezTo>
                    <a:pt x="4" y="93"/>
                    <a:pt x="3" y="93"/>
                    <a:pt x="2" y="93"/>
                  </a:cubicBezTo>
                  <a:cubicBezTo>
                    <a:pt x="1" y="94"/>
                    <a:pt x="1" y="94"/>
                    <a:pt x="0" y="94"/>
                  </a:cubicBezTo>
                  <a:cubicBezTo>
                    <a:pt x="0" y="96"/>
                    <a:pt x="1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6" y="97"/>
                    <a:pt x="10" y="97"/>
                    <a:pt x="13" y="97"/>
                  </a:cubicBezTo>
                  <a:cubicBezTo>
                    <a:pt x="14" y="97"/>
                    <a:pt x="15" y="97"/>
                    <a:pt x="17" y="98"/>
                  </a:cubicBezTo>
                  <a:cubicBezTo>
                    <a:pt x="18" y="99"/>
                    <a:pt x="19" y="101"/>
                    <a:pt x="21" y="101"/>
                  </a:cubicBezTo>
                  <a:cubicBezTo>
                    <a:pt x="24" y="101"/>
                    <a:pt x="22" y="102"/>
                    <a:pt x="22" y="104"/>
                  </a:cubicBezTo>
                  <a:cubicBezTo>
                    <a:pt x="20" y="104"/>
                    <a:pt x="18" y="105"/>
                    <a:pt x="16" y="106"/>
                  </a:cubicBezTo>
                  <a:cubicBezTo>
                    <a:pt x="15" y="105"/>
                    <a:pt x="14" y="106"/>
                    <a:pt x="12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7"/>
                    <a:pt x="11" y="108"/>
                    <a:pt x="10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6" y="108"/>
                    <a:pt x="2" y="108"/>
                    <a:pt x="0" y="110"/>
                  </a:cubicBezTo>
                  <a:cubicBezTo>
                    <a:pt x="0" y="113"/>
                    <a:pt x="0" y="115"/>
                    <a:pt x="1" y="117"/>
                  </a:cubicBezTo>
                  <a:cubicBezTo>
                    <a:pt x="4" y="117"/>
                    <a:pt x="6" y="117"/>
                    <a:pt x="9" y="117"/>
                  </a:cubicBezTo>
                  <a:cubicBezTo>
                    <a:pt x="10" y="116"/>
                    <a:pt x="12" y="116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3" y="113"/>
                  </a:cubicBezTo>
                  <a:cubicBezTo>
                    <a:pt x="13" y="113"/>
                    <a:pt x="13" y="113"/>
                    <a:pt x="14" y="113"/>
                  </a:cubicBezTo>
                  <a:cubicBezTo>
                    <a:pt x="16" y="115"/>
                    <a:pt x="18" y="114"/>
                    <a:pt x="20" y="113"/>
                  </a:cubicBezTo>
                  <a:cubicBezTo>
                    <a:pt x="21" y="113"/>
                    <a:pt x="22" y="112"/>
                    <a:pt x="23" y="114"/>
                  </a:cubicBezTo>
                  <a:cubicBezTo>
                    <a:pt x="24" y="116"/>
                    <a:pt x="26" y="116"/>
                    <a:pt x="29" y="115"/>
                  </a:cubicBezTo>
                  <a:cubicBezTo>
                    <a:pt x="31" y="115"/>
                    <a:pt x="33" y="115"/>
                    <a:pt x="36" y="115"/>
                  </a:cubicBezTo>
                  <a:cubicBezTo>
                    <a:pt x="36" y="115"/>
                    <a:pt x="36" y="114"/>
                    <a:pt x="37" y="114"/>
                  </a:cubicBezTo>
                  <a:cubicBezTo>
                    <a:pt x="37" y="114"/>
                    <a:pt x="38" y="114"/>
                    <a:pt x="39" y="115"/>
                  </a:cubicBezTo>
                  <a:cubicBezTo>
                    <a:pt x="40" y="115"/>
                    <a:pt x="42" y="114"/>
                    <a:pt x="44" y="114"/>
                  </a:cubicBezTo>
                  <a:cubicBezTo>
                    <a:pt x="45" y="113"/>
                    <a:pt x="46" y="113"/>
                    <a:pt x="48" y="113"/>
                  </a:cubicBezTo>
                  <a:cubicBezTo>
                    <a:pt x="48" y="113"/>
                    <a:pt x="48" y="114"/>
                    <a:pt x="48" y="114"/>
                  </a:cubicBezTo>
                  <a:cubicBezTo>
                    <a:pt x="51" y="114"/>
                    <a:pt x="52" y="117"/>
                    <a:pt x="54" y="118"/>
                  </a:cubicBezTo>
                  <a:cubicBezTo>
                    <a:pt x="52" y="119"/>
                    <a:pt x="50" y="121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6" y="119"/>
                    <a:pt x="45" y="120"/>
                    <a:pt x="44" y="121"/>
                  </a:cubicBezTo>
                  <a:cubicBezTo>
                    <a:pt x="43" y="121"/>
                    <a:pt x="43" y="121"/>
                    <a:pt x="42" y="122"/>
                  </a:cubicBezTo>
                  <a:cubicBezTo>
                    <a:pt x="42" y="122"/>
                    <a:pt x="41" y="122"/>
                    <a:pt x="41" y="121"/>
                  </a:cubicBezTo>
                  <a:cubicBezTo>
                    <a:pt x="40" y="120"/>
                    <a:pt x="39" y="120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7" y="121"/>
                    <a:pt x="37" y="122"/>
                    <a:pt x="37" y="122"/>
                  </a:cubicBezTo>
                  <a:cubicBezTo>
                    <a:pt x="33" y="121"/>
                    <a:pt x="29" y="122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4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5"/>
                    <a:pt x="24" y="125"/>
                    <a:pt x="22" y="125"/>
                  </a:cubicBezTo>
                  <a:cubicBezTo>
                    <a:pt x="22" y="125"/>
                    <a:pt x="21" y="124"/>
                    <a:pt x="20" y="125"/>
                  </a:cubicBezTo>
                  <a:cubicBezTo>
                    <a:pt x="20" y="125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19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6" y="127"/>
                    <a:pt x="14" y="128"/>
                    <a:pt x="12" y="128"/>
                  </a:cubicBezTo>
                  <a:cubicBezTo>
                    <a:pt x="12" y="128"/>
                    <a:pt x="11" y="129"/>
                    <a:pt x="11" y="130"/>
                  </a:cubicBezTo>
                  <a:cubicBezTo>
                    <a:pt x="11" y="131"/>
                    <a:pt x="12" y="131"/>
                    <a:pt x="12" y="131"/>
                  </a:cubicBezTo>
                  <a:cubicBezTo>
                    <a:pt x="13" y="132"/>
                    <a:pt x="15" y="132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9" y="134"/>
                    <a:pt x="23" y="135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4"/>
                    <a:pt x="28" y="134"/>
                  </a:cubicBezTo>
                  <a:cubicBezTo>
                    <a:pt x="28" y="134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30" y="133"/>
                    <a:pt x="31" y="133"/>
                    <a:pt x="32" y="133"/>
                  </a:cubicBezTo>
                  <a:cubicBezTo>
                    <a:pt x="32" y="133"/>
                    <a:pt x="33" y="133"/>
                    <a:pt x="33" y="133"/>
                  </a:cubicBezTo>
                  <a:cubicBezTo>
                    <a:pt x="33" y="133"/>
                    <a:pt x="33" y="132"/>
                    <a:pt x="34" y="132"/>
                  </a:cubicBezTo>
                  <a:cubicBezTo>
                    <a:pt x="34" y="133"/>
                    <a:pt x="34" y="133"/>
                    <a:pt x="35" y="133"/>
                  </a:cubicBezTo>
                  <a:cubicBezTo>
                    <a:pt x="36" y="133"/>
                    <a:pt x="36" y="133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9" y="133"/>
                    <a:pt x="39" y="133"/>
                    <a:pt x="37" y="134"/>
                  </a:cubicBezTo>
                  <a:cubicBezTo>
                    <a:pt x="37" y="135"/>
                    <a:pt x="36" y="135"/>
                    <a:pt x="35" y="136"/>
                  </a:cubicBezTo>
                  <a:cubicBezTo>
                    <a:pt x="34" y="136"/>
                    <a:pt x="33" y="136"/>
                    <a:pt x="32" y="136"/>
                  </a:cubicBezTo>
                  <a:cubicBezTo>
                    <a:pt x="31" y="136"/>
                    <a:pt x="31" y="136"/>
                    <a:pt x="30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5"/>
                    <a:pt x="29" y="134"/>
                    <a:pt x="28" y="135"/>
                  </a:cubicBezTo>
                  <a:cubicBezTo>
                    <a:pt x="25" y="137"/>
                    <a:pt x="23" y="138"/>
                    <a:pt x="19" y="137"/>
                  </a:cubicBezTo>
                  <a:cubicBezTo>
                    <a:pt x="17" y="138"/>
                    <a:pt x="15" y="139"/>
                    <a:pt x="13" y="140"/>
                  </a:cubicBezTo>
                  <a:cubicBezTo>
                    <a:pt x="13" y="140"/>
                    <a:pt x="13" y="140"/>
                    <a:pt x="13" y="141"/>
                  </a:cubicBezTo>
                  <a:cubicBezTo>
                    <a:pt x="15" y="141"/>
                    <a:pt x="16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42"/>
                    <a:pt x="20" y="142"/>
                    <a:pt x="22" y="142"/>
                  </a:cubicBezTo>
                  <a:cubicBezTo>
                    <a:pt x="25" y="142"/>
                    <a:pt x="28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3"/>
                    <a:pt x="33" y="142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5" y="141"/>
                    <a:pt x="35" y="141"/>
                    <a:pt x="36" y="141"/>
                  </a:cubicBezTo>
                  <a:cubicBezTo>
                    <a:pt x="37" y="144"/>
                    <a:pt x="38" y="144"/>
                    <a:pt x="42" y="142"/>
                  </a:cubicBezTo>
                  <a:cubicBezTo>
                    <a:pt x="43" y="141"/>
                    <a:pt x="44" y="142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4"/>
                    <a:pt x="48" y="144"/>
                    <a:pt x="49" y="144"/>
                  </a:cubicBezTo>
                  <a:cubicBezTo>
                    <a:pt x="52" y="142"/>
                    <a:pt x="54" y="144"/>
                    <a:pt x="56" y="145"/>
                  </a:cubicBezTo>
                  <a:cubicBezTo>
                    <a:pt x="56" y="146"/>
                    <a:pt x="57" y="146"/>
                    <a:pt x="58" y="146"/>
                  </a:cubicBezTo>
                  <a:cubicBezTo>
                    <a:pt x="59" y="147"/>
                    <a:pt x="60" y="146"/>
                    <a:pt x="61" y="146"/>
                  </a:cubicBezTo>
                  <a:cubicBezTo>
                    <a:pt x="63" y="146"/>
                    <a:pt x="65" y="147"/>
                    <a:pt x="66" y="145"/>
                  </a:cubicBezTo>
                  <a:cubicBezTo>
                    <a:pt x="67" y="145"/>
                    <a:pt x="67" y="145"/>
                    <a:pt x="68" y="145"/>
                  </a:cubicBezTo>
                  <a:cubicBezTo>
                    <a:pt x="68" y="145"/>
                    <a:pt x="69" y="144"/>
                    <a:pt x="69" y="144"/>
                  </a:cubicBezTo>
                  <a:cubicBezTo>
                    <a:pt x="71" y="145"/>
                    <a:pt x="74" y="146"/>
                    <a:pt x="76" y="146"/>
                  </a:cubicBezTo>
                  <a:cubicBezTo>
                    <a:pt x="79" y="145"/>
                    <a:pt x="81" y="145"/>
                    <a:pt x="84" y="145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90" y="145"/>
                    <a:pt x="95" y="146"/>
                    <a:pt x="100" y="149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103" y="150"/>
                    <a:pt x="106" y="151"/>
                    <a:pt x="109" y="151"/>
                  </a:cubicBezTo>
                  <a:cubicBezTo>
                    <a:pt x="109" y="151"/>
                    <a:pt x="109" y="152"/>
                    <a:pt x="109" y="152"/>
                  </a:cubicBezTo>
                  <a:cubicBezTo>
                    <a:pt x="109" y="153"/>
                    <a:pt x="110" y="154"/>
                    <a:pt x="108" y="154"/>
                  </a:cubicBezTo>
                  <a:cubicBezTo>
                    <a:pt x="107" y="155"/>
                    <a:pt x="107" y="155"/>
                    <a:pt x="107" y="156"/>
                  </a:cubicBezTo>
                  <a:cubicBezTo>
                    <a:pt x="107" y="156"/>
                    <a:pt x="107" y="156"/>
                    <a:pt x="106" y="156"/>
                  </a:cubicBezTo>
                  <a:cubicBezTo>
                    <a:pt x="106" y="157"/>
                    <a:pt x="105" y="157"/>
                    <a:pt x="105" y="159"/>
                  </a:cubicBezTo>
                  <a:cubicBezTo>
                    <a:pt x="105" y="159"/>
                    <a:pt x="106" y="159"/>
                    <a:pt x="106" y="159"/>
                  </a:cubicBezTo>
                  <a:cubicBezTo>
                    <a:pt x="108" y="159"/>
                    <a:pt x="110" y="160"/>
                    <a:pt x="112" y="160"/>
                  </a:cubicBezTo>
                  <a:cubicBezTo>
                    <a:pt x="113" y="161"/>
                    <a:pt x="114" y="161"/>
                    <a:pt x="114" y="163"/>
                  </a:cubicBezTo>
                  <a:cubicBezTo>
                    <a:pt x="113" y="164"/>
                    <a:pt x="112" y="164"/>
                    <a:pt x="111" y="163"/>
                  </a:cubicBezTo>
                  <a:cubicBezTo>
                    <a:pt x="111" y="163"/>
                    <a:pt x="110" y="163"/>
                    <a:pt x="110" y="163"/>
                  </a:cubicBezTo>
                  <a:cubicBezTo>
                    <a:pt x="109" y="163"/>
                    <a:pt x="107" y="163"/>
                    <a:pt x="107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5" y="165"/>
                    <a:pt x="104" y="166"/>
                    <a:pt x="104" y="167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103" y="167"/>
                    <a:pt x="103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1" y="167"/>
                    <a:pt x="100" y="167"/>
                    <a:pt x="99" y="167"/>
                  </a:cubicBezTo>
                  <a:cubicBezTo>
                    <a:pt x="98" y="169"/>
                    <a:pt x="96" y="168"/>
                    <a:pt x="95" y="168"/>
                  </a:cubicBezTo>
                  <a:cubicBezTo>
                    <a:pt x="94" y="168"/>
                    <a:pt x="93" y="167"/>
                    <a:pt x="92" y="168"/>
                  </a:cubicBezTo>
                  <a:cubicBezTo>
                    <a:pt x="92" y="168"/>
                    <a:pt x="89" y="175"/>
                    <a:pt x="90" y="175"/>
                  </a:cubicBezTo>
                  <a:cubicBezTo>
                    <a:pt x="91" y="177"/>
                    <a:pt x="90" y="179"/>
                    <a:pt x="88" y="179"/>
                  </a:cubicBezTo>
                  <a:cubicBezTo>
                    <a:pt x="85" y="180"/>
                    <a:pt x="81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69" y="182"/>
                    <a:pt x="60" y="183"/>
                    <a:pt x="51" y="184"/>
                  </a:cubicBezTo>
                  <a:cubicBezTo>
                    <a:pt x="51" y="185"/>
                    <a:pt x="50" y="185"/>
                    <a:pt x="49" y="186"/>
                  </a:cubicBezTo>
                  <a:cubicBezTo>
                    <a:pt x="49" y="186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8" y="188"/>
                    <a:pt x="47" y="188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90"/>
                    <a:pt x="45" y="191"/>
                    <a:pt x="44" y="191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2" y="192"/>
                    <a:pt x="43" y="193"/>
                    <a:pt x="43" y="194"/>
                  </a:cubicBezTo>
                  <a:cubicBezTo>
                    <a:pt x="46" y="196"/>
                    <a:pt x="49" y="196"/>
                    <a:pt x="52" y="196"/>
                  </a:cubicBezTo>
                  <a:cubicBezTo>
                    <a:pt x="50" y="198"/>
                    <a:pt x="50" y="198"/>
                    <a:pt x="53" y="199"/>
                  </a:cubicBezTo>
                  <a:cubicBezTo>
                    <a:pt x="54" y="200"/>
                    <a:pt x="56" y="200"/>
                    <a:pt x="57" y="200"/>
                  </a:cubicBezTo>
                  <a:cubicBezTo>
                    <a:pt x="58" y="200"/>
                    <a:pt x="60" y="200"/>
                    <a:pt x="60" y="201"/>
                  </a:cubicBezTo>
                  <a:cubicBezTo>
                    <a:pt x="60" y="203"/>
                    <a:pt x="59" y="203"/>
                    <a:pt x="58" y="203"/>
                  </a:cubicBezTo>
                  <a:cubicBezTo>
                    <a:pt x="56" y="204"/>
                    <a:pt x="55" y="203"/>
                    <a:pt x="54" y="204"/>
                  </a:cubicBezTo>
                  <a:cubicBezTo>
                    <a:pt x="53" y="204"/>
                    <a:pt x="53" y="204"/>
                    <a:pt x="52" y="204"/>
                  </a:cubicBezTo>
                  <a:cubicBezTo>
                    <a:pt x="50" y="202"/>
                    <a:pt x="48" y="204"/>
                    <a:pt x="46" y="204"/>
                  </a:cubicBezTo>
                  <a:cubicBezTo>
                    <a:pt x="45" y="204"/>
                    <a:pt x="44" y="204"/>
                    <a:pt x="43" y="204"/>
                  </a:cubicBezTo>
                  <a:cubicBezTo>
                    <a:pt x="43" y="204"/>
                    <a:pt x="43" y="205"/>
                    <a:pt x="42" y="205"/>
                  </a:cubicBezTo>
                  <a:cubicBezTo>
                    <a:pt x="42" y="205"/>
                    <a:pt x="42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8"/>
                    <a:pt x="43" y="208"/>
                    <a:pt x="44" y="208"/>
                  </a:cubicBezTo>
                  <a:cubicBezTo>
                    <a:pt x="44" y="208"/>
                    <a:pt x="44" y="209"/>
                    <a:pt x="44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3" y="210"/>
                    <a:pt x="43" y="210"/>
                    <a:pt x="42" y="210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1" y="211"/>
                    <a:pt x="40" y="211"/>
                    <a:pt x="40" y="212"/>
                  </a:cubicBezTo>
                  <a:cubicBezTo>
                    <a:pt x="40" y="212"/>
                    <a:pt x="40" y="213"/>
                    <a:pt x="41" y="213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42" y="213"/>
                    <a:pt x="42" y="214"/>
                    <a:pt x="43" y="214"/>
                  </a:cubicBezTo>
                  <a:cubicBezTo>
                    <a:pt x="43" y="214"/>
                    <a:pt x="43" y="213"/>
                    <a:pt x="43" y="213"/>
                  </a:cubicBezTo>
                  <a:cubicBezTo>
                    <a:pt x="45" y="213"/>
                    <a:pt x="47" y="212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6"/>
                    <a:pt x="48" y="217"/>
                    <a:pt x="50" y="217"/>
                  </a:cubicBezTo>
                  <a:cubicBezTo>
                    <a:pt x="52" y="218"/>
                    <a:pt x="54" y="217"/>
                    <a:pt x="56" y="219"/>
                  </a:cubicBezTo>
                  <a:cubicBezTo>
                    <a:pt x="56" y="219"/>
                    <a:pt x="56" y="219"/>
                    <a:pt x="56" y="219"/>
                  </a:cubicBezTo>
                  <a:cubicBezTo>
                    <a:pt x="54" y="221"/>
                    <a:pt x="52" y="219"/>
                    <a:pt x="51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47" y="220"/>
                    <a:pt x="45" y="221"/>
                    <a:pt x="43" y="222"/>
                  </a:cubicBezTo>
                  <a:cubicBezTo>
                    <a:pt x="43" y="222"/>
                    <a:pt x="42" y="222"/>
                    <a:pt x="42" y="222"/>
                  </a:cubicBezTo>
                  <a:cubicBezTo>
                    <a:pt x="42" y="224"/>
                    <a:pt x="44" y="223"/>
                    <a:pt x="44" y="224"/>
                  </a:cubicBezTo>
                  <a:cubicBezTo>
                    <a:pt x="46" y="224"/>
                    <a:pt x="47" y="223"/>
                    <a:pt x="49" y="224"/>
                  </a:cubicBezTo>
                  <a:cubicBezTo>
                    <a:pt x="53" y="226"/>
                    <a:pt x="58" y="228"/>
                    <a:pt x="63" y="227"/>
                  </a:cubicBezTo>
                  <a:cubicBezTo>
                    <a:pt x="65" y="227"/>
                    <a:pt x="67" y="227"/>
                    <a:pt x="69" y="227"/>
                  </a:cubicBezTo>
                  <a:cubicBezTo>
                    <a:pt x="70" y="227"/>
                    <a:pt x="72" y="227"/>
                    <a:pt x="71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230"/>
                    <a:pt x="70" y="230"/>
                  </a:cubicBezTo>
                  <a:cubicBezTo>
                    <a:pt x="70" y="230"/>
                    <a:pt x="69" y="230"/>
                    <a:pt x="69" y="231"/>
                  </a:cubicBezTo>
                  <a:cubicBezTo>
                    <a:pt x="68" y="234"/>
                    <a:pt x="66" y="235"/>
                    <a:pt x="63" y="235"/>
                  </a:cubicBezTo>
                  <a:cubicBezTo>
                    <a:pt x="59" y="234"/>
                    <a:pt x="56" y="236"/>
                    <a:pt x="54" y="239"/>
                  </a:cubicBezTo>
                  <a:cubicBezTo>
                    <a:pt x="54" y="239"/>
                    <a:pt x="54" y="239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2" y="240"/>
                    <a:pt x="51" y="241"/>
                    <a:pt x="50" y="241"/>
                  </a:cubicBezTo>
                  <a:cubicBezTo>
                    <a:pt x="48" y="242"/>
                    <a:pt x="48" y="243"/>
                    <a:pt x="50" y="244"/>
                  </a:cubicBezTo>
                  <a:cubicBezTo>
                    <a:pt x="51" y="244"/>
                    <a:pt x="52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5"/>
                    <a:pt x="53" y="245"/>
                  </a:cubicBezTo>
                  <a:cubicBezTo>
                    <a:pt x="55" y="245"/>
                    <a:pt x="57" y="247"/>
                    <a:pt x="59" y="246"/>
                  </a:cubicBezTo>
                  <a:cubicBezTo>
                    <a:pt x="60" y="245"/>
                    <a:pt x="60" y="245"/>
                    <a:pt x="61" y="245"/>
                  </a:cubicBezTo>
                  <a:cubicBezTo>
                    <a:pt x="62" y="245"/>
                    <a:pt x="63" y="245"/>
                    <a:pt x="63" y="245"/>
                  </a:cubicBezTo>
                  <a:cubicBezTo>
                    <a:pt x="64" y="245"/>
                    <a:pt x="65" y="245"/>
                    <a:pt x="66" y="245"/>
                  </a:cubicBezTo>
                  <a:cubicBezTo>
                    <a:pt x="67" y="244"/>
                    <a:pt x="68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5"/>
                    <a:pt x="69" y="245"/>
                    <a:pt x="69" y="245"/>
                  </a:cubicBezTo>
                  <a:cubicBezTo>
                    <a:pt x="70" y="246"/>
                    <a:pt x="71" y="247"/>
                    <a:pt x="73" y="247"/>
                  </a:cubicBezTo>
                  <a:cubicBezTo>
                    <a:pt x="76" y="248"/>
                    <a:pt x="80" y="247"/>
                    <a:pt x="83" y="248"/>
                  </a:cubicBezTo>
                  <a:cubicBezTo>
                    <a:pt x="83" y="248"/>
                    <a:pt x="84" y="248"/>
                    <a:pt x="84" y="248"/>
                  </a:cubicBezTo>
                  <a:cubicBezTo>
                    <a:pt x="86" y="247"/>
                    <a:pt x="86" y="249"/>
                    <a:pt x="85" y="250"/>
                  </a:cubicBezTo>
                  <a:cubicBezTo>
                    <a:pt x="85" y="251"/>
                    <a:pt x="84" y="252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49"/>
                    <a:pt x="77" y="249"/>
                    <a:pt x="73" y="252"/>
                  </a:cubicBezTo>
                  <a:cubicBezTo>
                    <a:pt x="70" y="254"/>
                    <a:pt x="68" y="255"/>
                    <a:pt x="65" y="255"/>
                  </a:cubicBezTo>
                  <a:cubicBezTo>
                    <a:pt x="63" y="255"/>
                    <a:pt x="60" y="255"/>
                    <a:pt x="57" y="255"/>
                  </a:cubicBezTo>
                  <a:cubicBezTo>
                    <a:pt x="57" y="255"/>
                    <a:pt x="57" y="255"/>
                    <a:pt x="57" y="255"/>
                  </a:cubicBezTo>
                  <a:cubicBezTo>
                    <a:pt x="56" y="255"/>
                    <a:pt x="55" y="255"/>
                    <a:pt x="55" y="254"/>
                  </a:cubicBezTo>
                  <a:cubicBezTo>
                    <a:pt x="54" y="255"/>
                    <a:pt x="54" y="256"/>
                    <a:pt x="54" y="256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53" y="256"/>
                    <a:pt x="53" y="256"/>
                    <a:pt x="52" y="256"/>
                  </a:cubicBezTo>
                  <a:cubicBezTo>
                    <a:pt x="51" y="256"/>
                    <a:pt x="49" y="256"/>
                    <a:pt x="47" y="257"/>
                  </a:cubicBezTo>
                  <a:cubicBezTo>
                    <a:pt x="46" y="257"/>
                    <a:pt x="45" y="258"/>
                    <a:pt x="46" y="260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6" y="262"/>
                    <a:pt x="47" y="262"/>
                    <a:pt x="49" y="262"/>
                  </a:cubicBezTo>
                  <a:cubicBezTo>
                    <a:pt x="52" y="262"/>
                    <a:pt x="55" y="262"/>
                    <a:pt x="58" y="263"/>
                  </a:cubicBezTo>
                  <a:cubicBezTo>
                    <a:pt x="57" y="264"/>
                    <a:pt x="55" y="265"/>
                    <a:pt x="54" y="266"/>
                  </a:cubicBezTo>
                  <a:cubicBezTo>
                    <a:pt x="52" y="267"/>
                    <a:pt x="51" y="267"/>
                    <a:pt x="50" y="266"/>
                  </a:cubicBezTo>
                  <a:cubicBezTo>
                    <a:pt x="49" y="266"/>
                    <a:pt x="48" y="266"/>
                    <a:pt x="48" y="267"/>
                  </a:cubicBezTo>
                  <a:cubicBezTo>
                    <a:pt x="48" y="268"/>
                    <a:pt x="52" y="271"/>
                    <a:pt x="53" y="271"/>
                  </a:cubicBezTo>
                  <a:cubicBezTo>
                    <a:pt x="55" y="271"/>
                    <a:pt x="57" y="272"/>
                    <a:pt x="59" y="273"/>
                  </a:cubicBezTo>
                  <a:cubicBezTo>
                    <a:pt x="60" y="274"/>
                    <a:pt x="60" y="274"/>
                    <a:pt x="61" y="274"/>
                  </a:cubicBezTo>
                  <a:cubicBezTo>
                    <a:pt x="66" y="274"/>
                    <a:pt x="70" y="275"/>
                    <a:pt x="75" y="276"/>
                  </a:cubicBezTo>
                  <a:cubicBezTo>
                    <a:pt x="77" y="276"/>
                    <a:pt x="79" y="275"/>
                    <a:pt x="80" y="276"/>
                  </a:cubicBezTo>
                  <a:cubicBezTo>
                    <a:pt x="82" y="276"/>
                    <a:pt x="83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6" y="276"/>
                    <a:pt x="88" y="276"/>
                    <a:pt x="90" y="277"/>
                  </a:cubicBezTo>
                  <a:cubicBezTo>
                    <a:pt x="93" y="279"/>
                    <a:pt x="97" y="279"/>
                    <a:pt x="101" y="280"/>
                  </a:cubicBezTo>
                  <a:cubicBezTo>
                    <a:pt x="102" y="280"/>
                    <a:pt x="103" y="280"/>
                    <a:pt x="104" y="279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6" y="279"/>
                    <a:pt x="108" y="281"/>
                    <a:pt x="111" y="281"/>
                  </a:cubicBezTo>
                  <a:cubicBezTo>
                    <a:pt x="111" y="280"/>
                    <a:pt x="112" y="279"/>
                    <a:pt x="114" y="279"/>
                  </a:cubicBezTo>
                  <a:cubicBezTo>
                    <a:pt x="115" y="279"/>
                    <a:pt x="117" y="278"/>
                    <a:pt x="119" y="279"/>
                  </a:cubicBezTo>
                  <a:cubicBezTo>
                    <a:pt x="120" y="280"/>
                    <a:pt x="122" y="280"/>
                    <a:pt x="124" y="281"/>
                  </a:cubicBezTo>
                  <a:cubicBezTo>
                    <a:pt x="124" y="281"/>
                    <a:pt x="125" y="281"/>
                    <a:pt x="125" y="280"/>
                  </a:cubicBezTo>
                  <a:cubicBezTo>
                    <a:pt x="125" y="280"/>
                    <a:pt x="125" y="280"/>
                    <a:pt x="125" y="280"/>
                  </a:cubicBezTo>
                  <a:cubicBezTo>
                    <a:pt x="130" y="280"/>
                    <a:pt x="134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41" y="282"/>
                    <a:pt x="144" y="283"/>
                    <a:pt x="148" y="283"/>
                  </a:cubicBezTo>
                  <a:cubicBezTo>
                    <a:pt x="150" y="282"/>
                    <a:pt x="152" y="281"/>
                    <a:pt x="154" y="281"/>
                  </a:cubicBezTo>
                  <a:cubicBezTo>
                    <a:pt x="156" y="282"/>
                    <a:pt x="157" y="282"/>
                    <a:pt x="159" y="282"/>
                  </a:cubicBezTo>
                  <a:cubicBezTo>
                    <a:pt x="162" y="282"/>
                    <a:pt x="165" y="282"/>
                    <a:pt x="169" y="281"/>
                  </a:cubicBezTo>
                  <a:cubicBezTo>
                    <a:pt x="169" y="281"/>
                    <a:pt x="171" y="280"/>
                    <a:pt x="171" y="282"/>
                  </a:cubicBezTo>
                  <a:cubicBezTo>
                    <a:pt x="171" y="283"/>
                    <a:pt x="171" y="284"/>
                    <a:pt x="170" y="284"/>
                  </a:cubicBezTo>
                  <a:cubicBezTo>
                    <a:pt x="169" y="285"/>
                    <a:pt x="168" y="285"/>
                    <a:pt x="167" y="285"/>
                  </a:cubicBezTo>
                  <a:cubicBezTo>
                    <a:pt x="166" y="285"/>
                    <a:pt x="165" y="285"/>
                    <a:pt x="164" y="285"/>
                  </a:cubicBezTo>
                  <a:cubicBezTo>
                    <a:pt x="162" y="287"/>
                    <a:pt x="160" y="287"/>
                    <a:pt x="157" y="286"/>
                  </a:cubicBezTo>
                  <a:cubicBezTo>
                    <a:pt x="157" y="286"/>
                    <a:pt x="156" y="286"/>
                    <a:pt x="155" y="287"/>
                  </a:cubicBezTo>
                  <a:cubicBezTo>
                    <a:pt x="155" y="287"/>
                    <a:pt x="154" y="288"/>
                    <a:pt x="153" y="288"/>
                  </a:cubicBezTo>
                  <a:cubicBezTo>
                    <a:pt x="153" y="289"/>
                    <a:pt x="151" y="289"/>
                    <a:pt x="152" y="290"/>
                  </a:cubicBezTo>
                  <a:cubicBezTo>
                    <a:pt x="152" y="292"/>
                    <a:pt x="153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7" y="293"/>
                    <a:pt x="157" y="293"/>
                    <a:pt x="158" y="294"/>
                  </a:cubicBezTo>
                  <a:cubicBezTo>
                    <a:pt x="157" y="295"/>
                    <a:pt x="157" y="296"/>
                    <a:pt x="156" y="296"/>
                  </a:cubicBezTo>
                  <a:cubicBezTo>
                    <a:pt x="156" y="296"/>
                    <a:pt x="156" y="296"/>
                    <a:pt x="156" y="296"/>
                  </a:cubicBezTo>
                  <a:cubicBezTo>
                    <a:pt x="154" y="297"/>
                    <a:pt x="152" y="299"/>
                    <a:pt x="150" y="299"/>
                  </a:cubicBezTo>
                  <a:cubicBezTo>
                    <a:pt x="149" y="299"/>
                    <a:pt x="148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299"/>
                    <a:pt x="146" y="299"/>
                    <a:pt x="146" y="300"/>
                  </a:cubicBezTo>
                  <a:cubicBezTo>
                    <a:pt x="144" y="301"/>
                    <a:pt x="143" y="304"/>
                    <a:pt x="141" y="306"/>
                  </a:cubicBezTo>
                  <a:cubicBezTo>
                    <a:pt x="140" y="307"/>
                    <a:pt x="139" y="309"/>
                    <a:pt x="137" y="310"/>
                  </a:cubicBezTo>
                  <a:cubicBezTo>
                    <a:pt x="137" y="310"/>
                    <a:pt x="136" y="310"/>
                    <a:pt x="136" y="310"/>
                  </a:cubicBezTo>
                  <a:cubicBezTo>
                    <a:pt x="135" y="311"/>
                    <a:pt x="134" y="312"/>
                    <a:pt x="135" y="313"/>
                  </a:cubicBezTo>
                  <a:cubicBezTo>
                    <a:pt x="135" y="314"/>
                    <a:pt x="136" y="314"/>
                    <a:pt x="137" y="314"/>
                  </a:cubicBezTo>
                  <a:cubicBezTo>
                    <a:pt x="138" y="314"/>
                    <a:pt x="138" y="314"/>
                    <a:pt x="139" y="314"/>
                  </a:cubicBezTo>
                  <a:cubicBezTo>
                    <a:pt x="144" y="316"/>
                    <a:pt x="149" y="317"/>
                    <a:pt x="155" y="318"/>
                  </a:cubicBezTo>
                  <a:cubicBezTo>
                    <a:pt x="160" y="318"/>
                    <a:pt x="164" y="318"/>
                    <a:pt x="169" y="318"/>
                  </a:cubicBezTo>
                  <a:cubicBezTo>
                    <a:pt x="172" y="318"/>
                    <a:pt x="176" y="321"/>
                    <a:pt x="177" y="323"/>
                  </a:cubicBezTo>
                  <a:cubicBezTo>
                    <a:pt x="176" y="325"/>
                    <a:pt x="175" y="324"/>
                    <a:pt x="174" y="324"/>
                  </a:cubicBezTo>
                  <a:cubicBezTo>
                    <a:pt x="173" y="324"/>
                    <a:pt x="172" y="324"/>
                    <a:pt x="171" y="324"/>
                  </a:cubicBezTo>
                  <a:cubicBezTo>
                    <a:pt x="171" y="324"/>
                    <a:pt x="170" y="325"/>
                    <a:pt x="170" y="325"/>
                  </a:cubicBezTo>
                  <a:cubicBezTo>
                    <a:pt x="169" y="325"/>
                    <a:pt x="168" y="325"/>
                    <a:pt x="168" y="325"/>
                  </a:cubicBezTo>
                  <a:cubicBezTo>
                    <a:pt x="166" y="324"/>
                    <a:pt x="165" y="325"/>
                    <a:pt x="163" y="325"/>
                  </a:cubicBezTo>
                  <a:cubicBezTo>
                    <a:pt x="163" y="325"/>
                    <a:pt x="162" y="325"/>
                    <a:pt x="162" y="325"/>
                  </a:cubicBezTo>
                  <a:cubicBezTo>
                    <a:pt x="162" y="325"/>
                    <a:pt x="161" y="325"/>
                    <a:pt x="161" y="325"/>
                  </a:cubicBezTo>
                  <a:cubicBezTo>
                    <a:pt x="160" y="325"/>
                    <a:pt x="159" y="324"/>
                    <a:pt x="158" y="325"/>
                  </a:cubicBezTo>
                  <a:cubicBezTo>
                    <a:pt x="157" y="326"/>
                    <a:pt x="159" y="327"/>
                    <a:pt x="159" y="328"/>
                  </a:cubicBezTo>
                  <a:cubicBezTo>
                    <a:pt x="159" y="329"/>
                    <a:pt x="161" y="329"/>
                    <a:pt x="162" y="330"/>
                  </a:cubicBezTo>
                  <a:cubicBezTo>
                    <a:pt x="162" y="330"/>
                    <a:pt x="162" y="330"/>
                    <a:pt x="162" y="331"/>
                  </a:cubicBezTo>
                  <a:cubicBezTo>
                    <a:pt x="163" y="331"/>
                    <a:pt x="163" y="332"/>
                    <a:pt x="163" y="333"/>
                  </a:cubicBezTo>
                  <a:cubicBezTo>
                    <a:pt x="163" y="337"/>
                    <a:pt x="164" y="341"/>
                    <a:pt x="164" y="345"/>
                  </a:cubicBezTo>
                  <a:cubicBezTo>
                    <a:pt x="166" y="346"/>
                    <a:pt x="166" y="348"/>
                    <a:pt x="167" y="349"/>
                  </a:cubicBezTo>
                  <a:cubicBezTo>
                    <a:pt x="168" y="351"/>
                    <a:pt x="168" y="352"/>
                    <a:pt x="167" y="353"/>
                  </a:cubicBezTo>
                  <a:cubicBezTo>
                    <a:pt x="164" y="354"/>
                    <a:pt x="161" y="355"/>
                    <a:pt x="159" y="354"/>
                  </a:cubicBezTo>
                  <a:cubicBezTo>
                    <a:pt x="159" y="354"/>
                    <a:pt x="159" y="354"/>
                    <a:pt x="159" y="354"/>
                  </a:cubicBezTo>
                  <a:cubicBezTo>
                    <a:pt x="158" y="354"/>
                    <a:pt x="157" y="354"/>
                    <a:pt x="156" y="353"/>
                  </a:cubicBezTo>
                  <a:cubicBezTo>
                    <a:pt x="155" y="353"/>
                    <a:pt x="154" y="353"/>
                    <a:pt x="153" y="353"/>
                  </a:cubicBezTo>
                  <a:cubicBezTo>
                    <a:pt x="152" y="355"/>
                    <a:pt x="153" y="357"/>
                    <a:pt x="155" y="356"/>
                  </a:cubicBezTo>
                  <a:cubicBezTo>
                    <a:pt x="156" y="356"/>
                    <a:pt x="157" y="357"/>
                    <a:pt x="158" y="357"/>
                  </a:cubicBezTo>
                  <a:cubicBezTo>
                    <a:pt x="160" y="358"/>
                    <a:pt x="162" y="359"/>
                    <a:pt x="165" y="359"/>
                  </a:cubicBezTo>
                  <a:cubicBezTo>
                    <a:pt x="166" y="360"/>
                    <a:pt x="166" y="361"/>
                    <a:pt x="168" y="361"/>
                  </a:cubicBezTo>
                  <a:cubicBezTo>
                    <a:pt x="168" y="361"/>
                    <a:pt x="168" y="361"/>
                    <a:pt x="169" y="361"/>
                  </a:cubicBezTo>
                  <a:cubicBezTo>
                    <a:pt x="169" y="361"/>
                    <a:pt x="169" y="361"/>
                    <a:pt x="169" y="361"/>
                  </a:cubicBezTo>
                  <a:cubicBezTo>
                    <a:pt x="169" y="361"/>
                    <a:pt x="169" y="361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3"/>
                  </a:cubicBezTo>
                  <a:cubicBezTo>
                    <a:pt x="169" y="364"/>
                    <a:pt x="169" y="364"/>
                    <a:pt x="170" y="365"/>
                  </a:cubicBezTo>
                  <a:cubicBezTo>
                    <a:pt x="173" y="368"/>
                    <a:pt x="171" y="372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6"/>
                    <a:pt x="169" y="376"/>
                  </a:cubicBezTo>
                  <a:cubicBezTo>
                    <a:pt x="168" y="376"/>
                    <a:pt x="168" y="378"/>
                    <a:pt x="168" y="379"/>
                  </a:cubicBezTo>
                  <a:cubicBezTo>
                    <a:pt x="167" y="380"/>
                    <a:pt x="167" y="381"/>
                    <a:pt x="166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6" y="382"/>
                    <a:pt x="166" y="382"/>
                    <a:pt x="167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5" y="382"/>
                    <a:pt x="163" y="382"/>
                    <a:pt x="162" y="382"/>
                  </a:cubicBezTo>
                  <a:cubicBezTo>
                    <a:pt x="161" y="383"/>
                    <a:pt x="161" y="384"/>
                    <a:pt x="160" y="384"/>
                  </a:cubicBezTo>
                  <a:cubicBezTo>
                    <a:pt x="160" y="384"/>
                    <a:pt x="160" y="385"/>
                    <a:pt x="160" y="385"/>
                  </a:cubicBezTo>
                  <a:cubicBezTo>
                    <a:pt x="159" y="386"/>
                    <a:pt x="160" y="388"/>
                    <a:pt x="158" y="390"/>
                  </a:cubicBezTo>
                  <a:cubicBezTo>
                    <a:pt x="158" y="390"/>
                    <a:pt x="158" y="390"/>
                    <a:pt x="158" y="390"/>
                  </a:cubicBezTo>
                  <a:cubicBezTo>
                    <a:pt x="157" y="392"/>
                    <a:pt x="159" y="392"/>
                    <a:pt x="160" y="393"/>
                  </a:cubicBezTo>
                  <a:cubicBezTo>
                    <a:pt x="161" y="393"/>
                    <a:pt x="161" y="393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3" y="394"/>
                    <a:pt x="163" y="395"/>
                    <a:pt x="162" y="395"/>
                  </a:cubicBezTo>
                  <a:cubicBezTo>
                    <a:pt x="162" y="397"/>
                    <a:pt x="164" y="398"/>
                    <a:pt x="164" y="399"/>
                  </a:cubicBezTo>
                  <a:cubicBezTo>
                    <a:pt x="164" y="399"/>
                    <a:pt x="164" y="399"/>
                    <a:pt x="164" y="399"/>
                  </a:cubicBezTo>
                  <a:cubicBezTo>
                    <a:pt x="164" y="399"/>
                    <a:pt x="164" y="399"/>
                    <a:pt x="165" y="399"/>
                  </a:cubicBezTo>
                  <a:cubicBezTo>
                    <a:pt x="165" y="399"/>
                    <a:pt x="165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66" y="401"/>
                    <a:pt x="167" y="402"/>
                    <a:pt x="167" y="403"/>
                  </a:cubicBezTo>
                  <a:cubicBezTo>
                    <a:pt x="168" y="404"/>
                    <a:pt x="169" y="405"/>
                    <a:pt x="168" y="405"/>
                  </a:cubicBezTo>
                  <a:cubicBezTo>
                    <a:pt x="167" y="406"/>
                    <a:pt x="166" y="406"/>
                    <a:pt x="165" y="406"/>
                  </a:cubicBezTo>
                  <a:cubicBezTo>
                    <a:pt x="163" y="405"/>
                    <a:pt x="162" y="406"/>
                    <a:pt x="161" y="407"/>
                  </a:cubicBezTo>
                  <a:cubicBezTo>
                    <a:pt x="160" y="407"/>
                    <a:pt x="160" y="407"/>
                    <a:pt x="160" y="407"/>
                  </a:cubicBezTo>
                  <a:cubicBezTo>
                    <a:pt x="159" y="407"/>
                    <a:pt x="159" y="407"/>
                    <a:pt x="159" y="407"/>
                  </a:cubicBezTo>
                  <a:cubicBezTo>
                    <a:pt x="157" y="409"/>
                    <a:pt x="158" y="410"/>
                    <a:pt x="160" y="411"/>
                  </a:cubicBezTo>
                  <a:cubicBezTo>
                    <a:pt x="161" y="412"/>
                    <a:pt x="162" y="413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6" y="415"/>
                    <a:pt x="167" y="415"/>
                    <a:pt x="169" y="416"/>
                  </a:cubicBezTo>
                  <a:cubicBezTo>
                    <a:pt x="172" y="418"/>
                    <a:pt x="175" y="421"/>
                    <a:pt x="179" y="421"/>
                  </a:cubicBezTo>
                  <a:cubicBezTo>
                    <a:pt x="180" y="423"/>
                    <a:pt x="181" y="423"/>
                    <a:pt x="183" y="423"/>
                  </a:cubicBezTo>
                  <a:cubicBezTo>
                    <a:pt x="185" y="423"/>
                    <a:pt x="187" y="422"/>
                    <a:pt x="189" y="424"/>
                  </a:cubicBezTo>
                  <a:cubicBezTo>
                    <a:pt x="191" y="426"/>
                    <a:pt x="194" y="425"/>
                    <a:pt x="197" y="424"/>
                  </a:cubicBezTo>
                  <a:cubicBezTo>
                    <a:pt x="198" y="423"/>
                    <a:pt x="198" y="424"/>
                    <a:pt x="199" y="424"/>
                  </a:cubicBezTo>
                  <a:cubicBezTo>
                    <a:pt x="203" y="427"/>
                    <a:pt x="207" y="430"/>
                    <a:pt x="212" y="427"/>
                  </a:cubicBezTo>
                  <a:cubicBezTo>
                    <a:pt x="212" y="427"/>
                    <a:pt x="212" y="427"/>
                    <a:pt x="21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6" y="427"/>
                    <a:pt x="218" y="426"/>
                    <a:pt x="221" y="427"/>
                  </a:cubicBezTo>
                  <a:cubicBezTo>
                    <a:pt x="221" y="427"/>
                    <a:pt x="221" y="427"/>
                    <a:pt x="221" y="427"/>
                  </a:cubicBezTo>
                  <a:cubicBezTo>
                    <a:pt x="222" y="427"/>
                    <a:pt x="222" y="428"/>
                    <a:pt x="223" y="427"/>
                  </a:cubicBezTo>
                  <a:cubicBezTo>
                    <a:pt x="223" y="426"/>
                    <a:pt x="224" y="426"/>
                    <a:pt x="225" y="426"/>
                  </a:cubicBezTo>
                  <a:cubicBezTo>
                    <a:pt x="226" y="427"/>
                    <a:pt x="229" y="426"/>
                    <a:pt x="230" y="428"/>
                  </a:cubicBezTo>
                  <a:cubicBezTo>
                    <a:pt x="230" y="428"/>
                    <a:pt x="231" y="429"/>
                    <a:pt x="232" y="428"/>
                  </a:cubicBezTo>
                  <a:cubicBezTo>
                    <a:pt x="233" y="426"/>
                    <a:pt x="234" y="427"/>
                    <a:pt x="235" y="429"/>
                  </a:cubicBezTo>
                  <a:cubicBezTo>
                    <a:pt x="235" y="429"/>
                    <a:pt x="236" y="429"/>
                    <a:pt x="236" y="429"/>
                  </a:cubicBezTo>
                  <a:cubicBezTo>
                    <a:pt x="239" y="428"/>
                    <a:pt x="242" y="429"/>
                    <a:pt x="245" y="430"/>
                  </a:cubicBezTo>
                  <a:cubicBezTo>
                    <a:pt x="246" y="430"/>
                    <a:pt x="248" y="431"/>
                    <a:pt x="249" y="429"/>
                  </a:cubicBezTo>
                  <a:cubicBezTo>
                    <a:pt x="249" y="429"/>
                    <a:pt x="250" y="429"/>
                    <a:pt x="250" y="429"/>
                  </a:cubicBezTo>
                  <a:cubicBezTo>
                    <a:pt x="252" y="428"/>
                    <a:pt x="253" y="430"/>
                    <a:pt x="254" y="430"/>
                  </a:cubicBezTo>
                  <a:cubicBezTo>
                    <a:pt x="257" y="431"/>
                    <a:pt x="260" y="430"/>
                    <a:pt x="261" y="434"/>
                  </a:cubicBezTo>
                  <a:cubicBezTo>
                    <a:pt x="261" y="435"/>
                    <a:pt x="263" y="436"/>
                    <a:pt x="264" y="435"/>
                  </a:cubicBezTo>
                  <a:cubicBezTo>
                    <a:pt x="265" y="433"/>
                    <a:pt x="267" y="433"/>
                    <a:pt x="268" y="434"/>
                  </a:cubicBezTo>
                  <a:cubicBezTo>
                    <a:pt x="269" y="434"/>
                    <a:pt x="270" y="433"/>
                    <a:pt x="271" y="433"/>
                  </a:cubicBezTo>
                  <a:cubicBezTo>
                    <a:pt x="273" y="433"/>
                    <a:pt x="276" y="432"/>
                    <a:pt x="279" y="432"/>
                  </a:cubicBezTo>
                  <a:cubicBezTo>
                    <a:pt x="279" y="432"/>
                    <a:pt x="279" y="432"/>
                    <a:pt x="279" y="432"/>
                  </a:cubicBezTo>
                  <a:cubicBezTo>
                    <a:pt x="280" y="432"/>
                    <a:pt x="281" y="431"/>
                    <a:pt x="282" y="432"/>
                  </a:cubicBezTo>
                  <a:cubicBezTo>
                    <a:pt x="283" y="433"/>
                    <a:pt x="282" y="434"/>
                    <a:pt x="283" y="434"/>
                  </a:cubicBezTo>
                  <a:cubicBezTo>
                    <a:pt x="284" y="434"/>
                    <a:pt x="285" y="435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2"/>
                    <a:pt x="285" y="432"/>
                    <a:pt x="285" y="432"/>
                  </a:cubicBezTo>
                  <a:cubicBezTo>
                    <a:pt x="286" y="431"/>
                    <a:pt x="286" y="431"/>
                    <a:pt x="286" y="431"/>
                  </a:cubicBezTo>
                  <a:cubicBezTo>
                    <a:pt x="287" y="431"/>
                    <a:pt x="288" y="431"/>
                    <a:pt x="289" y="431"/>
                  </a:cubicBezTo>
                  <a:cubicBezTo>
                    <a:pt x="293" y="431"/>
                    <a:pt x="297" y="433"/>
                    <a:pt x="300" y="435"/>
                  </a:cubicBezTo>
                  <a:cubicBezTo>
                    <a:pt x="300" y="435"/>
                    <a:pt x="300" y="436"/>
                    <a:pt x="300" y="436"/>
                  </a:cubicBezTo>
                  <a:cubicBezTo>
                    <a:pt x="300" y="436"/>
                    <a:pt x="300" y="437"/>
                    <a:pt x="301" y="437"/>
                  </a:cubicBezTo>
                  <a:cubicBezTo>
                    <a:pt x="301" y="437"/>
                    <a:pt x="301" y="436"/>
                    <a:pt x="301" y="436"/>
                  </a:cubicBezTo>
                  <a:cubicBezTo>
                    <a:pt x="302" y="435"/>
                    <a:pt x="303" y="435"/>
                    <a:pt x="303" y="435"/>
                  </a:cubicBezTo>
                  <a:cubicBezTo>
                    <a:pt x="303" y="435"/>
                    <a:pt x="303" y="435"/>
                    <a:pt x="303" y="435"/>
                  </a:cubicBezTo>
                  <a:cubicBezTo>
                    <a:pt x="307" y="434"/>
                    <a:pt x="312" y="433"/>
                    <a:pt x="316" y="434"/>
                  </a:cubicBezTo>
                  <a:cubicBezTo>
                    <a:pt x="317" y="434"/>
                    <a:pt x="317" y="433"/>
                    <a:pt x="318" y="433"/>
                  </a:cubicBezTo>
                  <a:cubicBezTo>
                    <a:pt x="318" y="433"/>
                    <a:pt x="318" y="432"/>
                    <a:pt x="318" y="432"/>
                  </a:cubicBezTo>
                  <a:cubicBezTo>
                    <a:pt x="318" y="432"/>
                    <a:pt x="318" y="432"/>
                    <a:pt x="318" y="432"/>
                  </a:cubicBezTo>
                  <a:cubicBezTo>
                    <a:pt x="318" y="432"/>
                    <a:pt x="318" y="432"/>
                    <a:pt x="319" y="432"/>
                  </a:cubicBezTo>
                  <a:cubicBezTo>
                    <a:pt x="319" y="432"/>
                    <a:pt x="320" y="433"/>
                    <a:pt x="321" y="434"/>
                  </a:cubicBezTo>
                  <a:cubicBezTo>
                    <a:pt x="322" y="436"/>
                    <a:pt x="323" y="436"/>
                    <a:pt x="325" y="434"/>
                  </a:cubicBezTo>
                  <a:cubicBezTo>
                    <a:pt x="325" y="434"/>
                    <a:pt x="325" y="434"/>
                    <a:pt x="325" y="434"/>
                  </a:cubicBezTo>
                  <a:cubicBezTo>
                    <a:pt x="326" y="434"/>
                    <a:pt x="328" y="433"/>
                    <a:pt x="330" y="433"/>
                  </a:cubicBezTo>
                  <a:cubicBezTo>
                    <a:pt x="329" y="434"/>
                    <a:pt x="329" y="434"/>
                    <a:pt x="330" y="434"/>
                  </a:cubicBezTo>
                  <a:cubicBezTo>
                    <a:pt x="332" y="436"/>
                    <a:pt x="334" y="438"/>
                    <a:pt x="337" y="440"/>
                  </a:cubicBezTo>
                  <a:cubicBezTo>
                    <a:pt x="338" y="436"/>
                    <a:pt x="339" y="436"/>
                    <a:pt x="342" y="438"/>
                  </a:cubicBezTo>
                  <a:cubicBezTo>
                    <a:pt x="342" y="439"/>
                    <a:pt x="342" y="439"/>
                    <a:pt x="343" y="440"/>
                  </a:cubicBezTo>
                  <a:cubicBezTo>
                    <a:pt x="343" y="441"/>
                    <a:pt x="344" y="441"/>
                    <a:pt x="345" y="439"/>
                  </a:cubicBezTo>
                  <a:cubicBezTo>
                    <a:pt x="346" y="437"/>
                    <a:pt x="346" y="437"/>
                    <a:pt x="348" y="439"/>
                  </a:cubicBezTo>
                  <a:cubicBezTo>
                    <a:pt x="348" y="440"/>
                    <a:pt x="349" y="440"/>
                    <a:pt x="350" y="441"/>
                  </a:cubicBezTo>
                  <a:cubicBezTo>
                    <a:pt x="351" y="442"/>
                    <a:pt x="353" y="442"/>
                    <a:pt x="353" y="441"/>
                  </a:cubicBezTo>
                  <a:cubicBezTo>
                    <a:pt x="354" y="440"/>
                    <a:pt x="353" y="440"/>
                    <a:pt x="352" y="439"/>
                  </a:cubicBezTo>
                  <a:cubicBezTo>
                    <a:pt x="352" y="438"/>
                    <a:pt x="352" y="438"/>
                    <a:pt x="353" y="437"/>
                  </a:cubicBezTo>
                  <a:cubicBezTo>
                    <a:pt x="356" y="436"/>
                    <a:pt x="357" y="437"/>
                    <a:pt x="359" y="439"/>
                  </a:cubicBezTo>
                  <a:cubicBezTo>
                    <a:pt x="361" y="440"/>
                    <a:pt x="364" y="441"/>
                    <a:pt x="365" y="437"/>
                  </a:cubicBezTo>
                  <a:cubicBezTo>
                    <a:pt x="366" y="436"/>
                    <a:pt x="370" y="437"/>
                    <a:pt x="371" y="438"/>
                  </a:cubicBezTo>
                  <a:cubicBezTo>
                    <a:pt x="372" y="440"/>
                    <a:pt x="373" y="441"/>
                    <a:pt x="375" y="442"/>
                  </a:cubicBezTo>
                  <a:cubicBezTo>
                    <a:pt x="375" y="445"/>
                    <a:pt x="378" y="447"/>
                    <a:pt x="381" y="445"/>
                  </a:cubicBezTo>
                  <a:cubicBezTo>
                    <a:pt x="382" y="445"/>
                    <a:pt x="383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6" y="446"/>
                    <a:pt x="388" y="445"/>
                    <a:pt x="391" y="446"/>
                  </a:cubicBezTo>
                  <a:cubicBezTo>
                    <a:pt x="391" y="445"/>
                    <a:pt x="391" y="445"/>
                    <a:pt x="392" y="446"/>
                  </a:cubicBezTo>
                  <a:cubicBezTo>
                    <a:pt x="394" y="449"/>
                    <a:pt x="399" y="450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5" y="448"/>
                    <a:pt x="409" y="448"/>
                    <a:pt x="412" y="450"/>
                  </a:cubicBezTo>
                  <a:cubicBezTo>
                    <a:pt x="413" y="450"/>
                    <a:pt x="414" y="450"/>
                    <a:pt x="414" y="449"/>
                  </a:cubicBezTo>
                  <a:cubicBezTo>
                    <a:pt x="415" y="447"/>
                    <a:pt x="416" y="448"/>
                    <a:pt x="417" y="448"/>
                  </a:cubicBezTo>
                  <a:cubicBezTo>
                    <a:pt x="419" y="447"/>
                    <a:pt x="419" y="448"/>
                    <a:pt x="419" y="449"/>
                  </a:cubicBezTo>
                  <a:cubicBezTo>
                    <a:pt x="420" y="449"/>
                    <a:pt x="422" y="449"/>
                    <a:pt x="423" y="450"/>
                  </a:cubicBezTo>
                  <a:cubicBezTo>
                    <a:pt x="423" y="450"/>
                    <a:pt x="423" y="450"/>
                    <a:pt x="423" y="450"/>
                  </a:cubicBezTo>
                  <a:cubicBezTo>
                    <a:pt x="424" y="450"/>
                    <a:pt x="425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1"/>
                  </a:cubicBezTo>
                  <a:cubicBezTo>
                    <a:pt x="426" y="451"/>
                    <a:pt x="427" y="451"/>
                    <a:pt x="427" y="451"/>
                  </a:cubicBezTo>
                  <a:cubicBezTo>
                    <a:pt x="428" y="451"/>
                    <a:pt x="429" y="452"/>
                    <a:pt x="430" y="452"/>
                  </a:cubicBezTo>
                  <a:cubicBezTo>
                    <a:pt x="434" y="453"/>
                    <a:pt x="439" y="454"/>
                    <a:pt x="443" y="454"/>
                  </a:cubicBezTo>
                  <a:cubicBezTo>
                    <a:pt x="444" y="454"/>
                    <a:pt x="444" y="454"/>
                    <a:pt x="445" y="454"/>
                  </a:cubicBezTo>
                  <a:cubicBezTo>
                    <a:pt x="445" y="457"/>
                    <a:pt x="446" y="459"/>
                    <a:pt x="449" y="460"/>
                  </a:cubicBezTo>
                  <a:cubicBezTo>
                    <a:pt x="451" y="459"/>
                    <a:pt x="454" y="459"/>
                    <a:pt x="456" y="459"/>
                  </a:cubicBezTo>
                  <a:cubicBezTo>
                    <a:pt x="454" y="461"/>
                    <a:pt x="455" y="463"/>
                    <a:pt x="458" y="464"/>
                  </a:cubicBezTo>
                  <a:cubicBezTo>
                    <a:pt x="459" y="464"/>
                    <a:pt x="460" y="464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3" y="463"/>
                    <a:pt x="464" y="464"/>
                  </a:cubicBezTo>
                  <a:cubicBezTo>
                    <a:pt x="465" y="465"/>
                    <a:pt x="465" y="466"/>
                    <a:pt x="463" y="468"/>
                  </a:cubicBezTo>
                  <a:cubicBezTo>
                    <a:pt x="462" y="468"/>
                    <a:pt x="462" y="468"/>
                    <a:pt x="462" y="469"/>
                  </a:cubicBezTo>
                  <a:cubicBezTo>
                    <a:pt x="463" y="470"/>
                    <a:pt x="463" y="470"/>
                    <a:pt x="464" y="470"/>
                  </a:cubicBezTo>
                  <a:cubicBezTo>
                    <a:pt x="466" y="471"/>
                    <a:pt x="468" y="470"/>
                    <a:pt x="470" y="471"/>
                  </a:cubicBezTo>
                  <a:cubicBezTo>
                    <a:pt x="470" y="471"/>
                    <a:pt x="470" y="471"/>
                    <a:pt x="470" y="470"/>
                  </a:cubicBezTo>
                  <a:cubicBezTo>
                    <a:pt x="471" y="471"/>
                    <a:pt x="471" y="471"/>
                    <a:pt x="472" y="471"/>
                  </a:cubicBezTo>
                  <a:cubicBezTo>
                    <a:pt x="475" y="471"/>
                    <a:pt x="476" y="473"/>
                    <a:pt x="477" y="475"/>
                  </a:cubicBezTo>
                  <a:cubicBezTo>
                    <a:pt x="478" y="476"/>
                    <a:pt x="480" y="475"/>
                    <a:pt x="481" y="477"/>
                  </a:cubicBezTo>
                  <a:cubicBezTo>
                    <a:pt x="483" y="477"/>
                    <a:pt x="485" y="476"/>
                    <a:pt x="486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7"/>
                    <a:pt x="488" y="477"/>
                  </a:cubicBezTo>
                  <a:cubicBezTo>
                    <a:pt x="490" y="478"/>
                    <a:pt x="492" y="477"/>
                    <a:pt x="494" y="477"/>
                  </a:cubicBezTo>
                  <a:cubicBezTo>
                    <a:pt x="494" y="477"/>
                    <a:pt x="494" y="477"/>
                    <a:pt x="494" y="477"/>
                  </a:cubicBezTo>
                  <a:cubicBezTo>
                    <a:pt x="496" y="478"/>
                    <a:pt x="497" y="478"/>
                    <a:pt x="499" y="478"/>
                  </a:cubicBezTo>
                  <a:cubicBezTo>
                    <a:pt x="500" y="477"/>
                    <a:pt x="502" y="477"/>
                    <a:pt x="503" y="478"/>
                  </a:cubicBezTo>
                  <a:cubicBezTo>
                    <a:pt x="504" y="479"/>
                    <a:pt x="504" y="477"/>
                    <a:pt x="505" y="478"/>
                  </a:cubicBezTo>
                  <a:cubicBezTo>
                    <a:pt x="506" y="477"/>
                    <a:pt x="507" y="477"/>
                    <a:pt x="508" y="477"/>
                  </a:cubicBezTo>
                  <a:cubicBezTo>
                    <a:pt x="508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10" y="477"/>
                    <a:pt x="511" y="477"/>
                    <a:pt x="511" y="477"/>
                  </a:cubicBezTo>
                  <a:cubicBezTo>
                    <a:pt x="512" y="477"/>
                    <a:pt x="512" y="477"/>
                    <a:pt x="512" y="477"/>
                  </a:cubicBezTo>
                  <a:cubicBezTo>
                    <a:pt x="514" y="477"/>
                    <a:pt x="514" y="477"/>
                    <a:pt x="514" y="475"/>
                  </a:cubicBezTo>
                  <a:cubicBezTo>
                    <a:pt x="516" y="474"/>
                    <a:pt x="517" y="476"/>
                    <a:pt x="518" y="476"/>
                  </a:cubicBezTo>
                  <a:cubicBezTo>
                    <a:pt x="518" y="476"/>
                    <a:pt x="518" y="476"/>
                    <a:pt x="518" y="476"/>
                  </a:cubicBezTo>
                  <a:cubicBezTo>
                    <a:pt x="519" y="476"/>
                    <a:pt x="519" y="476"/>
                    <a:pt x="519" y="476"/>
                  </a:cubicBezTo>
                  <a:cubicBezTo>
                    <a:pt x="523" y="476"/>
                    <a:pt x="527" y="474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2" y="472"/>
                    <a:pt x="534" y="472"/>
                    <a:pt x="536" y="472"/>
                  </a:cubicBezTo>
                  <a:cubicBezTo>
                    <a:pt x="536" y="472"/>
                    <a:pt x="536" y="472"/>
                    <a:pt x="536" y="472"/>
                  </a:cubicBezTo>
                  <a:cubicBezTo>
                    <a:pt x="536" y="472"/>
                    <a:pt x="536" y="472"/>
                    <a:pt x="537" y="472"/>
                  </a:cubicBezTo>
                  <a:cubicBezTo>
                    <a:pt x="537" y="472"/>
                    <a:pt x="537" y="472"/>
                    <a:pt x="537" y="472"/>
                  </a:cubicBezTo>
                  <a:cubicBezTo>
                    <a:pt x="538" y="472"/>
                    <a:pt x="540" y="471"/>
                    <a:pt x="542" y="472"/>
                  </a:cubicBezTo>
                  <a:cubicBezTo>
                    <a:pt x="543" y="473"/>
                    <a:pt x="545" y="473"/>
                    <a:pt x="547" y="473"/>
                  </a:cubicBezTo>
                  <a:cubicBezTo>
                    <a:pt x="549" y="472"/>
                    <a:pt x="551" y="472"/>
                    <a:pt x="554" y="473"/>
                  </a:cubicBezTo>
                  <a:cubicBezTo>
                    <a:pt x="556" y="474"/>
                    <a:pt x="558" y="475"/>
                    <a:pt x="560" y="474"/>
                  </a:cubicBezTo>
                  <a:cubicBezTo>
                    <a:pt x="560" y="474"/>
                    <a:pt x="560" y="474"/>
                    <a:pt x="561" y="474"/>
                  </a:cubicBezTo>
                  <a:cubicBezTo>
                    <a:pt x="562" y="475"/>
                    <a:pt x="563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5" y="475"/>
                    <a:pt x="566" y="475"/>
                    <a:pt x="567" y="475"/>
                  </a:cubicBezTo>
                  <a:cubicBezTo>
                    <a:pt x="571" y="473"/>
                    <a:pt x="575" y="475"/>
                    <a:pt x="580" y="475"/>
                  </a:cubicBezTo>
                  <a:cubicBezTo>
                    <a:pt x="583" y="475"/>
                    <a:pt x="586" y="476"/>
                    <a:pt x="588" y="475"/>
                  </a:cubicBezTo>
                  <a:cubicBezTo>
                    <a:pt x="591" y="474"/>
                    <a:pt x="593" y="476"/>
                    <a:pt x="595" y="478"/>
                  </a:cubicBezTo>
                  <a:cubicBezTo>
                    <a:pt x="595" y="478"/>
                    <a:pt x="595" y="478"/>
                    <a:pt x="595" y="478"/>
                  </a:cubicBezTo>
                  <a:cubicBezTo>
                    <a:pt x="596" y="478"/>
                    <a:pt x="597" y="478"/>
                    <a:pt x="598" y="477"/>
                  </a:cubicBezTo>
                  <a:cubicBezTo>
                    <a:pt x="600" y="476"/>
                    <a:pt x="601" y="475"/>
                    <a:pt x="603" y="477"/>
                  </a:cubicBezTo>
                  <a:cubicBezTo>
                    <a:pt x="604" y="477"/>
                    <a:pt x="605" y="477"/>
                    <a:pt x="606" y="476"/>
                  </a:cubicBezTo>
                  <a:cubicBezTo>
                    <a:pt x="606" y="476"/>
                    <a:pt x="606" y="476"/>
                    <a:pt x="606" y="476"/>
                  </a:cubicBezTo>
                  <a:cubicBezTo>
                    <a:pt x="607" y="476"/>
                    <a:pt x="608" y="475"/>
                    <a:pt x="609" y="476"/>
                  </a:cubicBezTo>
                  <a:cubicBezTo>
                    <a:pt x="610" y="476"/>
                    <a:pt x="610" y="477"/>
                    <a:pt x="611" y="476"/>
                  </a:cubicBezTo>
                  <a:cubicBezTo>
                    <a:pt x="613" y="475"/>
                    <a:pt x="615" y="476"/>
                    <a:pt x="616" y="477"/>
                  </a:cubicBezTo>
                  <a:cubicBezTo>
                    <a:pt x="619" y="480"/>
                    <a:pt x="622" y="479"/>
                    <a:pt x="625" y="480"/>
                  </a:cubicBezTo>
                  <a:cubicBezTo>
                    <a:pt x="625" y="480"/>
                    <a:pt x="626" y="481"/>
                    <a:pt x="626" y="481"/>
                  </a:cubicBezTo>
                  <a:cubicBezTo>
                    <a:pt x="627" y="481"/>
                    <a:pt x="627" y="481"/>
                    <a:pt x="628" y="481"/>
                  </a:cubicBezTo>
                  <a:cubicBezTo>
                    <a:pt x="629" y="481"/>
                    <a:pt x="630" y="481"/>
                    <a:pt x="631" y="481"/>
                  </a:cubicBezTo>
                  <a:cubicBezTo>
                    <a:pt x="631" y="481"/>
                    <a:pt x="631" y="481"/>
                    <a:pt x="631" y="481"/>
                  </a:cubicBezTo>
                  <a:cubicBezTo>
                    <a:pt x="632" y="479"/>
                    <a:pt x="634" y="480"/>
                    <a:pt x="636" y="479"/>
                  </a:cubicBezTo>
                  <a:cubicBezTo>
                    <a:pt x="636" y="480"/>
                    <a:pt x="638" y="480"/>
                    <a:pt x="639" y="480"/>
                  </a:cubicBezTo>
                  <a:cubicBezTo>
                    <a:pt x="639" y="480"/>
                    <a:pt x="639" y="480"/>
                    <a:pt x="639" y="480"/>
                  </a:cubicBezTo>
                  <a:cubicBezTo>
                    <a:pt x="639" y="481"/>
                    <a:pt x="640" y="481"/>
                    <a:pt x="640" y="479"/>
                  </a:cubicBezTo>
                  <a:cubicBezTo>
                    <a:pt x="642" y="480"/>
                    <a:pt x="644" y="481"/>
                    <a:pt x="646" y="479"/>
                  </a:cubicBezTo>
                  <a:cubicBezTo>
                    <a:pt x="647" y="477"/>
                    <a:pt x="648" y="478"/>
                    <a:pt x="649" y="478"/>
                  </a:cubicBezTo>
                  <a:cubicBezTo>
                    <a:pt x="651" y="478"/>
                    <a:pt x="652" y="479"/>
                    <a:pt x="654" y="479"/>
                  </a:cubicBezTo>
                  <a:cubicBezTo>
                    <a:pt x="652" y="481"/>
                    <a:pt x="649" y="480"/>
                    <a:pt x="647" y="482"/>
                  </a:cubicBezTo>
                  <a:cubicBezTo>
                    <a:pt x="648" y="483"/>
                    <a:pt x="649" y="483"/>
                    <a:pt x="650" y="484"/>
                  </a:cubicBezTo>
                  <a:cubicBezTo>
                    <a:pt x="650" y="484"/>
                    <a:pt x="650" y="484"/>
                    <a:pt x="650" y="484"/>
                  </a:cubicBezTo>
                  <a:cubicBezTo>
                    <a:pt x="651" y="483"/>
                    <a:pt x="652" y="483"/>
                    <a:pt x="653" y="483"/>
                  </a:cubicBezTo>
                  <a:cubicBezTo>
                    <a:pt x="655" y="483"/>
                    <a:pt x="656" y="482"/>
                    <a:pt x="656" y="480"/>
                  </a:cubicBezTo>
                  <a:cubicBezTo>
                    <a:pt x="656" y="480"/>
                    <a:pt x="656" y="480"/>
                    <a:pt x="656" y="480"/>
                  </a:cubicBezTo>
                  <a:cubicBezTo>
                    <a:pt x="658" y="479"/>
                    <a:pt x="658" y="480"/>
                    <a:pt x="658" y="481"/>
                  </a:cubicBezTo>
                  <a:cubicBezTo>
                    <a:pt x="657" y="482"/>
                    <a:pt x="658" y="482"/>
                    <a:pt x="659" y="482"/>
                  </a:cubicBezTo>
                  <a:cubicBezTo>
                    <a:pt x="659" y="482"/>
                    <a:pt x="659" y="482"/>
                    <a:pt x="659" y="482"/>
                  </a:cubicBezTo>
                  <a:cubicBezTo>
                    <a:pt x="659" y="483"/>
                    <a:pt x="659" y="483"/>
                    <a:pt x="659" y="483"/>
                  </a:cubicBezTo>
                  <a:cubicBezTo>
                    <a:pt x="660" y="483"/>
                    <a:pt x="660" y="483"/>
                    <a:pt x="661" y="483"/>
                  </a:cubicBezTo>
                  <a:cubicBezTo>
                    <a:pt x="661" y="483"/>
                    <a:pt x="661" y="483"/>
                    <a:pt x="662" y="483"/>
                  </a:cubicBezTo>
                  <a:cubicBezTo>
                    <a:pt x="664" y="484"/>
                    <a:pt x="667" y="485"/>
                    <a:pt x="670" y="484"/>
                  </a:cubicBezTo>
                  <a:cubicBezTo>
                    <a:pt x="670" y="484"/>
                    <a:pt x="669" y="484"/>
                    <a:pt x="670" y="484"/>
                  </a:cubicBezTo>
                  <a:cubicBezTo>
                    <a:pt x="672" y="487"/>
                    <a:pt x="675" y="485"/>
                    <a:pt x="678" y="485"/>
                  </a:cubicBezTo>
                  <a:cubicBezTo>
                    <a:pt x="678" y="485"/>
                    <a:pt x="678" y="485"/>
                    <a:pt x="678" y="485"/>
                  </a:cubicBezTo>
                  <a:cubicBezTo>
                    <a:pt x="679" y="484"/>
                    <a:pt x="679" y="484"/>
                    <a:pt x="680" y="485"/>
                  </a:cubicBezTo>
                  <a:cubicBezTo>
                    <a:pt x="680" y="485"/>
                    <a:pt x="680" y="485"/>
                    <a:pt x="680" y="485"/>
                  </a:cubicBezTo>
                  <a:cubicBezTo>
                    <a:pt x="683" y="485"/>
                    <a:pt x="685" y="484"/>
                    <a:pt x="688" y="485"/>
                  </a:cubicBezTo>
                  <a:cubicBezTo>
                    <a:pt x="689" y="485"/>
                    <a:pt x="691" y="485"/>
                    <a:pt x="692" y="485"/>
                  </a:cubicBezTo>
                  <a:cubicBezTo>
                    <a:pt x="693" y="485"/>
                    <a:pt x="694" y="485"/>
                    <a:pt x="696" y="485"/>
                  </a:cubicBezTo>
                  <a:cubicBezTo>
                    <a:pt x="697" y="485"/>
                    <a:pt x="698" y="487"/>
                    <a:pt x="700" y="486"/>
                  </a:cubicBezTo>
                  <a:cubicBezTo>
                    <a:pt x="703" y="485"/>
                    <a:pt x="707" y="487"/>
                    <a:pt x="711" y="487"/>
                  </a:cubicBezTo>
                  <a:cubicBezTo>
                    <a:pt x="712" y="486"/>
                    <a:pt x="713" y="487"/>
                    <a:pt x="715" y="488"/>
                  </a:cubicBezTo>
                  <a:cubicBezTo>
                    <a:pt x="717" y="488"/>
                    <a:pt x="719" y="490"/>
                    <a:pt x="720" y="488"/>
                  </a:cubicBezTo>
                  <a:cubicBezTo>
                    <a:pt x="725" y="488"/>
                    <a:pt x="729" y="487"/>
                    <a:pt x="733" y="490"/>
                  </a:cubicBezTo>
                  <a:cubicBezTo>
                    <a:pt x="734" y="490"/>
                    <a:pt x="735" y="490"/>
                    <a:pt x="736" y="490"/>
                  </a:cubicBezTo>
                  <a:cubicBezTo>
                    <a:pt x="737" y="490"/>
                    <a:pt x="738" y="490"/>
                    <a:pt x="739" y="489"/>
                  </a:cubicBezTo>
                  <a:cubicBezTo>
                    <a:pt x="739" y="489"/>
                    <a:pt x="740" y="489"/>
                    <a:pt x="740" y="488"/>
                  </a:cubicBezTo>
                  <a:cubicBezTo>
                    <a:pt x="741" y="491"/>
                    <a:pt x="743" y="490"/>
                    <a:pt x="745" y="490"/>
                  </a:cubicBezTo>
                  <a:cubicBezTo>
                    <a:pt x="745" y="490"/>
                    <a:pt x="745" y="490"/>
                    <a:pt x="745" y="490"/>
                  </a:cubicBezTo>
                  <a:cubicBezTo>
                    <a:pt x="746" y="491"/>
                    <a:pt x="746" y="491"/>
                    <a:pt x="746" y="492"/>
                  </a:cubicBezTo>
                  <a:cubicBezTo>
                    <a:pt x="747" y="492"/>
                    <a:pt x="748" y="492"/>
                    <a:pt x="748" y="492"/>
                  </a:cubicBezTo>
                  <a:cubicBezTo>
                    <a:pt x="748" y="492"/>
                    <a:pt x="749" y="492"/>
                    <a:pt x="749" y="491"/>
                  </a:cubicBezTo>
                  <a:cubicBezTo>
                    <a:pt x="749" y="491"/>
                    <a:pt x="750" y="490"/>
                    <a:pt x="750" y="490"/>
                  </a:cubicBezTo>
                  <a:cubicBezTo>
                    <a:pt x="752" y="490"/>
                    <a:pt x="752" y="491"/>
                    <a:pt x="753" y="491"/>
                  </a:cubicBezTo>
                  <a:cubicBezTo>
                    <a:pt x="753" y="493"/>
                    <a:pt x="754" y="493"/>
                    <a:pt x="756" y="493"/>
                  </a:cubicBezTo>
                  <a:cubicBezTo>
                    <a:pt x="756" y="492"/>
                    <a:pt x="757" y="490"/>
                    <a:pt x="758" y="490"/>
                  </a:cubicBezTo>
                  <a:cubicBezTo>
                    <a:pt x="759" y="490"/>
                    <a:pt x="759" y="490"/>
                    <a:pt x="758" y="490"/>
                  </a:cubicBezTo>
                  <a:cubicBezTo>
                    <a:pt x="759" y="490"/>
                    <a:pt x="760" y="490"/>
                    <a:pt x="761" y="490"/>
                  </a:cubicBezTo>
                  <a:cubicBezTo>
                    <a:pt x="763" y="492"/>
                    <a:pt x="766" y="492"/>
                    <a:pt x="768" y="492"/>
                  </a:cubicBezTo>
                  <a:cubicBezTo>
                    <a:pt x="768" y="492"/>
                    <a:pt x="769" y="491"/>
                    <a:pt x="769" y="491"/>
                  </a:cubicBezTo>
                  <a:cubicBezTo>
                    <a:pt x="770" y="491"/>
                    <a:pt x="771" y="491"/>
                    <a:pt x="772" y="491"/>
                  </a:cubicBezTo>
                  <a:cubicBezTo>
                    <a:pt x="775" y="492"/>
                    <a:pt x="778" y="491"/>
                    <a:pt x="780" y="493"/>
                  </a:cubicBezTo>
                  <a:cubicBezTo>
                    <a:pt x="780" y="493"/>
                    <a:pt x="780" y="493"/>
                    <a:pt x="780" y="493"/>
                  </a:cubicBezTo>
                  <a:cubicBezTo>
                    <a:pt x="782" y="494"/>
                    <a:pt x="783" y="492"/>
                    <a:pt x="784" y="493"/>
                  </a:cubicBezTo>
                  <a:cubicBezTo>
                    <a:pt x="786" y="494"/>
                    <a:pt x="788" y="493"/>
                    <a:pt x="790" y="493"/>
                  </a:cubicBezTo>
                  <a:cubicBezTo>
                    <a:pt x="790" y="493"/>
                    <a:pt x="790" y="492"/>
                    <a:pt x="790" y="492"/>
                  </a:cubicBezTo>
                  <a:cubicBezTo>
                    <a:pt x="791" y="492"/>
                    <a:pt x="792" y="493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5"/>
                  </a:cubicBezTo>
                  <a:cubicBezTo>
                    <a:pt x="792" y="496"/>
                    <a:pt x="793" y="497"/>
                    <a:pt x="792" y="498"/>
                  </a:cubicBezTo>
                  <a:cubicBezTo>
                    <a:pt x="792" y="498"/>
                    <a:pt x="792" y="499"/>
                    <a:pt x="793" y="499"/>
                  </a:cubicBezTo>
                  <a:cubicBezTo>
                    <a:pt x="796" y="499"/>
                    <a:pt x="798" y="501"/>
                    <a:pt x="801" y="500"/>
                  </a:cubicBezTo>
                  <a:cubicBezTo>
                    <a:pt x="801" y="500"/>
                    <a:pt x="801" y="500"/>
                    <a:pt x="802" y="500"/>
                  </a:cubicBezTo>
                  <a:cubicBezTo>
                    <a:pt x="802" y="500"/>
                    <a:pt x="802" y="500"/>
                    <a:pt x="803" y="500"/>
                  </a:cubicBezTo>
                  <a:cubicBezTo>
                    <a:pt x="803" y="500"/>
                    <a:pt x="803" y="500"/>
                    <a:pt x="803" y="500"/>
                  </a:cubicBezTo>
                  <a:cubicBezTo>
                    <a:pt x="803" y="501"/>
                    <a:pt x="804" y="501"/>
                    <a:pt x="805" y="501"/>
                  </a:cubicBezTo>
                  <a:cubicBezTo>
                    <a:pt x="805" y="501"/>
                    <a:pt x="805" y="501"/>
                    <a:pt x="806" y="501"/>
                  </a:cubicBezTo>
                  <a:cubicBezTo>
                    <a:pt x="809" y="501"/>
                    <a:pt x="813" y="500"/>
                    <a:pt x="816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500"/>
                    <a:pt x="818" y="500"/>
                    <a:pt x="819" y="500"/>
                  </a:cubicBezTo>
                  <a:cubicBezTo>
                    <a:pt x="819" y="501"/>
                    <a:pt x="819" y="502"/>
                    <a:pt x="818" y="503"/>
                  </a:cubicBezTo>
                  <a:cubicBezTo>
                    <a:pt x="817" y="505"/>
                    <a:pt x="816" y="504"/>
                    <a:pt x="815" y="504"/>
                  </a:cubicBezTo>
                  <a:cubicBezTo>
                    <a:pt x="813" y="504"/>
                    <a:pt x="812" y="504"/>
                    <a:pt x="811" y="505"/>
                  </a:cubicBezTo>
                  <a:cubicBezTo>
                    <a:pt x="811" y="507"/>
                    <a:pt x="812" y="507"/>
                    <a:pt x="813" y="508"/>
                  </a:cubicBezTo>
                  <a:cubicBezTo>
                    <a:pt x="813" y="508"/>
                    <a:pt x="813" y="509"/>
                    <a:pt x="814" y="509"/>
                  </a:cubicBezTo>
                  <a:cubicBezTo>
                    <a:pt x="815" y="509"/>
                    <a:pt x="817" y="509"/>
                    <a:pt x="818" y="508"/>
                  </a:cubicBezTo>
                  <a:cubicBezTo>
                    <a:pt x="818" y="508"/>
                    <a:pt x="818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20" y="509"/>
                    <a:pt x="821" y="509"/>
                    <a:pt x="822" y="509"/>
                  </a:cubicBezTo>
                  <a:cubicBezTo>
                    <a:pt x="823" y="508"/>
                    <a:pt x="823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5" y="508"/>
                    <a:pt x="827" y="508"/>
                    <a:pt x="828" y="507"/>
                  </a:cubicBezTo>
                  <a:cubicBezTo>
                    <a:pt x="828" y="507"/>
                    <a:pt x="828" y="507"/>
                    <a:pt x="829" y="507"/>
                  </a:cubicBezTo>
                  <a:cubicBezTo>
                    <a:pt x="829" y="507"/>
                    <a:pt x="828" y="507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30" y="506"/>
                    <a:pt x="831" y="506"/>
                    <a:pt x="832" y="506"/>
                  </a:cubicBezTo>
                  <a:cubicBezTo>
                    <a:pt x="834" y="507"/>
                    <a:pt x="836" y="507"/>
                    <a:pt x="837" y="509"/>
                  </a:cubicBezTo>
                  <a:cubicBezTo>
                    <a:pt x="838" y="511"/>
                    <a:pt x="840" y="510"/>
                    <a:pt x="842" y="511"/>
                  </a:cubicBezTo>
                  <a:cubicBezTo>
                    <a:pt x="843" y="510"/>
                    <a:pt x="844" y="510"/>
                    <a:pt x="844" y="508"/>
                  </a:cubicBezTo>
                  <a:cubicBezTo>
                    <a:pt x="844" y="507"/>
                    <a:pt x="843" y="507"/>
                    <a:pt x="842" y="507"/>
                  </a:cubicBezTo>
                  <a:cubicBezTo>
                    <a:pt x="842" y="507"/>
                    <a:pt x="842" y="507"/>
                    <a:pt x="842" y="507"/>
                  </a:cubicBezTo>
                  <a:cubicBezTo>
                    <a:pt x="840" y="507"/>
                    <a:pt x="840" y="505"/>
                    <a:pt x="839" y="504"/>
                  </a:cubicBezTo>
                  <a:cubicBezTo>
                    <a:pt x="840" y="503"/>
                    <a:pt x="837" y="501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1" y="500"/>
                    <a:pt x="841" y="500"/>
                    <a:pt x="841" y="499"/>
                  </a:cubicBezTo>
                  <a:cubicBezTo>
                    <a:pt x="841" y="499"/>
                    <a:pt x="841" y="500"/>
                    <a:pt x="841" y="500"/>
                  </a:cubicBezTo>
                  <a:cubicBezTo>
                    <a:pt x="842" y="500"/>
                    <a:pt x="843" y="500"/>
                    <a:pt x="843" y="499"/>
                  </a:cubicBezTo>
                  <a:cubicBezTo>
                    <a:pt x="844" y="498"/>
                    <a:pt x="845" y="499"/>
                    <a:pt x="846" y="499"/>
                  </a:cubicBezTo>
                  <a:cubicBezTo>
                    <a:pt x="847" y="500"/>
                    <a:pt x="849" y="499"/>
                    <a:pt x="850" y="499"/>
                  </a:cubicBezTo>
                  <a:cubicBezTo>
                    <a:pt x="849" y="498"/>
                    <a:pt x="848" y="499"/>
                    <a:pt x="847" y="499"/>
                  </a:cubicBezTo>
                  <a:cubicBezTo>
                    <a:pt x="847" y="499"/>
                    <a:pt x="847" y="499"/>
                    <a:pt x="847" y="499"/>
                  </a:cubicBezTo>
                  <a:cubicBezTo>
                    <a:pt x="846" y="496"/>
                    <a:pt x="845" y="495"/>
                    <a:pt x="842" y="495"/>
                  </a:cubicBezTo>
                  <a:cubicBezTo>
                    <a:pt x="841" y="494"/>
                    <a:pt x="840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8" y="494"/>
                    <a:pt x="839" y="493"/>
                    <a:pt x="838" y="493"/>
                  </a:cubicBezTo>
                  <a:cubicBezTo>
                    <a:pt x="837" y="492"/>
                    <a:pt x="836" y="492"/>
                    <a:pt x="834" y="493"/>
                  </a:cubicBezTo>
                  <a:cubicBezTo>
                    <a:pt x="833" y="493"/>
                    <a:pt x="833" y="493"/>
                    <a:pt x="832" y="493"/>
                  </a:cubicBezTo>
                  <a:cubicBezTo>
                    <a:pt x="832" y="493"/>
                    <a:pt x="832" y="493"/>
                    <a:pt x="832" y="493"/>
                  </a:cubicBezTo>
                  <a:cubicBezTo>
                    <a:pt x="830" y="492"/>
                    <a:pt x="829" y="490"/>
                    <a:pt x="827" y="489"/>
                  </a:cubicBezTo>
                  <a:cubicBezTo>
                    <a:pt x="826" y="489"/>
                    <a:pt x="825" y="488"/>
                    <a:pt x="825" y="487"/>
                  </a:cubicBezTo>
                  <a:cubicBezTo>
                    <a:pt x="825" y="483"/>
                    <a:pt x="822" y="482"/>
                    <a:pt x="819" y="481"/>
                  </a:cubicBezTo>
                  <a:cubicBezTo>
                    <a:pt x="817" y="480"/>
                    <a:pt x="815" y="479"/>
                    <a:pt x="813" y="479"/>
                  </a:cubicBezTo>
                  <a:cubicBezTo>
                    <a:pt x="811" y="478"/>
                    <a:pt x="810" y="476"/>
                    <a:pt x="807" y="477"/>
                  </a:cubicBezTo>
                  <a:cubicBezTo>
                    <a:pt x="807" y="477"/>
                    <a:pt x="807" y="477"/>
                    <a:pt x="807" y="477"/>
                  </a:cubicBezTo>
                  <a:cubicBezTo>
                    <a:pt x="807" y="477"/>
                    <a:pt x="807" y="476"/>
                    <a:pt x="806" y="476"/>
                  </a:cubicBezTo>
                  <a:cubicBezTo>
                    <a:pt x="807" y="474"/>
                    <a:pt x="809" y="473"/>
                    <a:pt x="810" y="472"/>
                  </a:cubicBezTo>
                  <a:cubicBezTo>
                    <a:pt x="812" y="472"/>
                    <a:pt x="815" y="471"/>
                    <a:pt x="815" y="474"/>
                  </a:cubicBezTo>
                  <a:cubicBezTo>
                    <a:pt x="816" y="476"/>
                    <a:pt x="817" y="476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21" y="478"/>
                    <a:pt x="822" y="477"/>
                    <a:pt x="824" y="477"/>
                  </a:cubicBezTo>
                  <a:cubicBezTo>
                    <a:pt x="826" y="478"/>
                    <a:pt x="827" y="477"/>
                    <a:pt x="829" y="477"/>
                  </a:cubicBezTo>
                  <a:cubicBezTo>
                    <a:pt x="831" y="478"/>
                    <a:pt x="833" y="477"/>
                    <a:pt x="835" y="479"/>
                  </a:cubicBezTo>
                  <a:cubicBezTo>
                    <a:pt x="835" y="479"/>
                    <a:pt x="835" y="479"/>
                    <a:pt x="835" y="479"/>
                  </a:cubicBezTo>
                  <a:cubicBezTo>
                    <a:pt x="836" y="480"/>
                    <a:pt x="837" y="480"/>
                    <a:pt x="838" y="481"/>
                  </a:cubicBezTo>
                  <a:cubicBezTo>
                    <a:pt x="839" y="481"/>
                    <a:pt x="841" y="480"/>
                    <a:pt x="842" y="479"/>
                  </a:cubicBezTo>
                  <a:cubicBezTo>
                    <a:pt x="843" y="479"/>
                    <a:pt x="845" y="480"/>
                    <a:pt x="846" y="479"/>
                  </a:cubicBezTo>
                  <a:cubicBezTo>
                    <a:pt x="847" y="479"/>
                    <a:pt x="848" y="480"/>
                    <a:pt x="849" y="481"/>
                  </a:cubicBezTo>
                  <a:cubicBezTo>
                    <a:pt x="850" y="480"/>
                    <a:pt x="851" y="481"/>
                    <a:pt x="853" y="480"/>
                  </a:cubicBezTo>
                  <a:cubicBezTo>
                    <a:pt x="850" y="478"/>
                    <a:pt x="847" y="477"/>
                    <a:pt x="843" y="477"/>
                  </a:cubicBezTo>
                  <a:cubicBezTo>
                    <a:pt x="843" y="475"/>
                    <a:pt x="840" y="477"/>
                    <a:pt x="840" y="475"/>
                  </a:cubicBezTo>
                  <a:cubicBezTo>
                    <a:pt x="840" y="475"/>
                    <a:pt x="839" y="475"/>
                    <a:pt x="839" y="475"/>
                  </a:cubicBezTo>
                  <a:cubicBezTo>
                    <a:pt x="839" y="475"/>
                    <a:pt x="839" y="475"/>
                    <a:pt x="839" y="475"/>
                  </a:cubicBezTo>
                  <a:cubicBezTo>
                    <a:pt x="839" y="474"/>
                    <a:pt x="839" y="474"/>
                    <a:pt x="839" y="473"/>
                  </a:cubicBezTo>
                  <a:cubicBezTo>
                    <a:pt x="840" y="471"/>
                    <a:pt x="842" y="469"/>
                    <a:pt x="844" y="468"/>
                  </a:cubicBezTo>
                  <a:cubicBezTo>
                    <a:pt x="844" y="467"/>
                    <a:pt x="845" y="467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7" y="466"/>
                    <a:pt x="849" y="465"/>
                    <a:pt x="850" y="466"/>
                  </a:cubicBezTo>
                  <a:cubicBezTo>
                    <a:pt x="851" y="467"/>
                    <a:pt x="852" y="467"/>
                    <a:pt x="853" y="467"/>
                  </a:cubicBezTo>
                  <a:cubicBezTo>
                    <a:pt x="854" y="466"/>
                    <a:pt x="855" y="465"/>
                    <a:pt x="856" y="465"/>
                  </a:cubicBezTo>
                  <a:cubicBezTo>
                    <a:pt x="856" y="465"/>
                    <a:pt x="856" y="465"/>
                    <a:pt x="856" y="465"/>
                  </a:cubicBezTo>
                  <a:cubicBezTo>
                    <a:pt x="857" y="464"/>
                    <a:pt x="858" y="465"/>
                    <a:pt x="858" y="467"/>
                  </a:cubicBezTo>
                  <a:cubicBezTo>
                    <a:pt x="858" y="469"/>
                    <a:pt x="859" y="470"/>
                    <a:pt x="862" y="470"/>
                  </a:cubicBezTo>
                  <a:cubicBezTo>
                    <a:pt x="862" y="470"/>
                    <a:pt x="863" y="471"/>
                    <a:pt x="863" y="471"/>
                  </a:cubicBezTo>
                  <a:cubicBezTo>
                    <a:pt x="865" y="473"/>
                    <a:pt x="867" y="474"/>
                    <a:pt x="870" y="473"/>
                  </a:cubicBezTo>
                  <a:cubicBezTo>
                    <a:pt x="871" y="473"/>
                    <a:pt x="872" y="472"/>
                    <a:pt x="872" y="471"/>
                  </a:cubicBezTo>
                  <a:cubicBezTo>
                    <a:pt x="872" y="470"/>
                    <a:pt x="872" y="469"/>
                    <a:pt x="871" y="468"/>
                  </a:cubicBezTo>
                  <a:cubicBezTo>
                    <a:pt x="871" y="468"/>
                    <a:pt x="871" y="468"/>
                    <a:pt x="871" y="468"/>
                  </a:cubicBezTo>
                  <a:cubicBezTo>
                    <a:pt x="870" y="466"/>
                    <a:pt x="870" y="465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7" y="465"/>
                    <a:pt x="867" y="465"/>
                  </a:cubicBezTo>
                  <a:cubicBezTo>
                    <a:pt x="867" y="465"/>
                    <a:pt x="867" y="465"/>
                    <a:pt x="867" y="465"/>
                  </a:cubicBezTo>
                  <a:cubicBezTo>
                    <a:pt x="867" y="465"/>
                    <a:pt x="866" y="465"/>
                    <a:pt x="866" y="465"/>
                  </a:cubicBezTo>
                  <a:cubicBezTo>
                    <a:pt x="866" y="465"/>
                    <a:pt x="866" y="465"/>
                    <a:pt x="866" y="465"/>
                  </a:cubicBezTo>
                  <a:cubicBezTo>
                    <a:pt x="867" y="465"/>
                    <a:pt x="867" y="464"/>
                    <a:pt x="867" y="464"/>
                  </a:cubicBezTo>
                  <a:cubicBezTo>
                    <a:pt x="868" y="464"/>
                    <a:pt x="869" y="464"/>
                    <a:pt x="870" y="464"/>
                  </a:cubicBezTo>
                  <a:cubicBezTo>
                    <a:pt x="870" y="464"/>
                    <a:pt x="871" y="464"/>
                    <a:pt x="871" y="464"/>
                  </a:cubicBezTo>
                  <a:cubicBezTo>
                    <a:pt x="872" y="463"/>
                    <a:pt x="873" y="463"/>
                    <a:pt x="874" y="462"/>
                  </a:cubicBezTo>
                  <a:cubicBezTo>
                    <a:pt x="874" y="463"/>
                    <a:pt x="874" y="463"/>
                    <a:pt x="875" y="462"/>
                  </a:cubicBezTo>
                  <a:cubicBezTo>
                    <a:pt x="877" y="462"/>
                    <a:pt x="878" y="460"/>
                    <a:pt x="880" y="461"/>
                  </a:cubicBezTo>
                  <a:cubicBezTo>
                    <a:pt x="880" y="463"/>
                    <a:pt x="879" y="463"/>
                    <a:pt x="879" y="464"/>
                  </a:cubicBezTo>
                  <a:cubicBezTo>
                    <a:pt x="880" y="464"/>
                    <a:pt x="881" y="464"/>
                    <a:pt x="881" y="463"/>
                  </a:cubicBezTo>
                  <a:cubicBezTo>
                    <a:pt x="883" y="462"/>
                    <a:pt x="886" y="462"/>
                    <a:pt x="888" y="462"/>
                  </a:cubicBezTo>
                  <a:cubicBezTo>
                    <a:pt x="889" y="461"/>
                    <a:pt x="889" y="462"/>
                    <a:pt x="890" y="462"/>
                  </a:cubicBezTo>
                  <a:cubicBezTo>
                    <a:pt x="893" y="463"/>
                    <a:pt x="896" y="461"/>
                    <a:pt x="900" y="462"/>
                  </a:cubicBezTo>
                  <a:cubicBezTo>
                    <a:pt x="900" y="463"/>
                    <a:pt x="901" y="463"/>
                    <a:pt x="901" y="463"/>
                  </a:cubicBezTo>
                  <a:cubicBezTo>
                    <a:pt x="902" y="463"/>
                    <a:pt x="904" y="463"/>
                    <a:pt x="905" y="462"/>
                  </a:cubicBezTo>
                  <a:cubicBezTo>
                    <a:pt x="905" y="462"/>
                    <a:pt x="905" y="462"/>
                    <a:pt x="905" y="461"/>
                  </a:cubicBezTo>
                  <a:cubicBezTo>
                    <a:pt x="905" y="461"/>
                    <a:pt x="906" y="461"/>
                    <a:pt x="906" y="461"/>
                  </a:cubicBezTo>
                  <a:cubicBezTo>
                    <a:pt x="906" y="461"/>
                    <a:pt x="906" y="461"/>
                    <a:pt x="906" y="461"/>
                  </a:cubicBezTo>
                  <a:cubicBezTo>
                    <a:pt x="909" y="461"/>
                    <a:pt x="912" y="463"/>
                    <a:pt x="915" y="462"/>
                  </a:cubicBezTo>
                  <a:cubicBezTo>
                    <a:pt x="916" y="462"/>
                    <a:pt x="917" y="462"/>
                    <a:pt x="918" y="462"/>
                  </a:cubicBezTo>
                  <a:cubicBezTo>
                    <a:pt x="920" y="462"/>
                    <a:pt x="923" y="461"/>
                    <a:pt x="925" y="463"/>
                  </a:cubicBezTo>
                  <a:cubicBezTo>
                    <a:pt x="925" y="463"/>
                    <a:pt x="925" y="463"/>
                    <a:pt x="925" y="463"/>
                  </a:cubicBezTo>
                  <a:cubicBezTo>
                    <a:pt x="925" y="463"/>
                    <a:pt x="925" y="463"/>
                    <a:pt x="926" y="463"/>
                  </a:cubicBezTo>
                  <a:cubicBezTo>
                    <a:pt x="928" y="464"/>
                    <a:pt x="930" y="465"/>
                    <a:pt x="933" y="465"/>
                  </a:cubicBezTo>
                  <a:cubicBezTo>
                    <a:pt x="935" y="465"/>
                    <a:pt x="937" y="464"/>
                    <a:pt x="939" y="465"/>
                  </a:cubicBezTo>
                  <a:cubicBezTo>
                    <a:pt x="941" y="465"/>
                    <a:pt x="943" y="465"/>
                    <a:pt x="944" y="466"/>
                  </a:cubicBezTo>
                  <a:cubicBezTo>
                    <a:pt x="947" y="466"/>
                    <a:pt x="949" y="465"/>
                    <a:pt x="951" y="466"/>
                  </a:cubicBezTo>
                  <a:cubicBezTo>
                    <a:pt x="951" y="466"/>
                    <a:pt x="952" y="466"/>
                    <a:pt x="952" y="467"/>
                  </a:cubicBezTo>
                  <a:cubicBezTo>
                    <a:pt x="953" y="467"/>
                    <a:pt x="953" y="467"/>
                    <a:pt x="953" y="467"/>
                  </a:cubicBezTo>
                  <a:cubicBezTo>
                    <a:pt x="954" y="467"/>
                    <a:pt x="954" y="467"/>
                    <a:pt x="954" y="467"/>
                  </a:cubicBezTo>
                  <a:cubicBezTo>
                    <a:pt x="955" y="467"/>
                    <a:pt x="956" y="467"/>
                    <a:pt x="957" y="467"/>
                  </a:cubicBezTo>
                  <a:cubicBezTo>
                    <a:pt x="958" y="467"/>
                    <a:pt x="959" y="467"/>
                    <a:pt x="959" y="467"/>
                  </a:cubicBezTo>
                  <a:cubicBezTo>
                    <a:pt x="960" y="466"/>
                    <a:pt x="960" y="466"/>
                    <a:pt x="960" y="466"/>
                  </a:cubicBezTo>
                  <a:cubicBezTo>
                    <a:pt x="962" y="467"/>
                    <a:pt x="965" y="467"/>
                    <a:pt x="967" y="466"/>
                  </a:cubicBezTo>
                  <a:cubicBezTo>
                    <a:pt x="968" y="466"/>
                    <a:pt x="968" y="466"/>
                    <a:pt x="969" y="466"/>
                  </a:cubicBezTo>
                  <a:cubicBezTo>
                    <a:pt x="969" y="466"/>
                    <a:pt x="970" y="466"/>
                    <a:pt x="970" y="466"/>
                  </a:cubicBezTo>
                  <a:cubicBezTo>
                    <a:pt x="971" y="466"/>
                    <a:pt x="972" y="466"/>
                    <a:pt x="973" y="466"/>
                  </a:cubicBezTo>
                  <a:cubicBezTo>
                    <a:pt x="975" y="465"/>
                    <a:pt x="977" y="466"/>
                    <a:pt x="979" y="466"/>
                  </a:cubicBezTo>
                  <a:cubicBezTo>
                    <a:pt x="981" y="466"/>
                    <a:pt x="982" y="467"/>
                    <a:pt x="983" y="468"/>
                  </a:cubicBezTo>
                  <a:cubicBezTo>
                    <a:pt x="983" y="470"/>
                    <a:pt x="984" y="470"/>
                    <a:pt x="985" y="470"/>
                  </a:cubicBezTo>
                  <a:cubicBezTo>
                    <a:pt x="986" y="470"/>
                    <a:pt x="986" y="469"/>
                    <a:pt x="987" y="468"/>
                  </a:cubicBezTo>
                  <a:cubicBezTo>
                    <a:pt x="987" y="467"/>
                    <a:pt x="987" y="466"/>
                    <a:pt x="987" y="466"/>
                  </a:cubicBezTo>
                  <a:cubicBezTo>
                    <a:pt x="986" y="465"/>
                    <a:pt x="987" y="464"/>
                    <a:pt x="988" y="464"/>
                  </a:cubicBezTo>
                  <a:cubicBezTo>
                    <a:pt x="988" y="464"/>
                    <a:pt x="988" y="464"/>
                    <a:pt x="989" y="464"/>
                  </a:cubicBezTo>
                  <a:cubicBezTo>
                    <a:pt x="990" y="464"/>
                    <a:pt x="991" y="465"/>
                    <a:pt x="992" y="465"/>
                  </a:cubicBezTo>
                  <a:cubicBezTo>
                    <a:pt x="994" y="465"/>
                    <a:pt x="995" y="465"/>
                    <a:pt x="997" y="465"/>
                  </a:cubicBezTo>
                  <a:cubicBezTo>
                    <a:pt x="997" y="466"/>
                    <a:pt x="998" y="466"/>
                    <a:pt x="998" y="466"/>
                  </a:cubicBezTo>
                  <a:cubicBezTo>
                    <a:pt x="1000" y="467"/>
                    <a:pt x="1002" y="466"/>
                    <a:pt x="1003" y="465"/>
                  </a:cubicBezTo>
                  <a:cubicBezTo>
                    <a:pt x="1005" y="465"/>
                    <a:pt x="1006" y="464"/>
                    <a:pt x="1007" y="464"/>
                  </a:cubicBezTo>
                  <a:cubicBezTo>
                    <a:pt x="1008" y="464"/>
                    <a:pt x="1010" y="463"/>
                    <a:pt x="1011" y="464"/>
                  </a:cubicBezTo>
                  <a:cubicBezTo>
                    <a:pt x="1011" y="464"/>
                    <a:pt x="1011" y="464"/>
                    <a:pt x="1011" y="464"/>
                  </a:cubicBezTo>
                  <a:cubicBezTo>
                    <a:pt x="1013" y="466"/>
                    <a:pt x="1016" y="465"/>
                    <a:pt x="1018" y="465"/>
                  </a:cubicBezTo>
                  <a:cubicBezTo>
                    <a:pt x="1019" y="465"/>
                    <a:pt x="1019" y="465"/>
                    <a:pt x="1019" y="465"/>
                  </a:cubicBezTo>
                  <a:cubicBezTo>
                    <a:pt x="1023" y="464"/>
                    <a:pt x="1026" y="464"/>
                    <a:pt x="1030" y="465"/>
                  </a:cubicBezTo>
                  <a:cubicBezTo>
                    <a:pt x="1030" y="465"/>
                    <a:pt x="1030" y="465"/>
                    <a:pt x="1030" y="465"/>
                  </a:cubicBezTo>
                  <a:cubicBezTo>
                    <a:pt x="1031" y="465"/>
                    <a:pt x="1033" y="465"/>
                    <a:pt x="1034" y="465"/>
                  </a:cubicBezTo>
                  <a:cubicBezTo>
                    <a:pt x="1035" y="466"/>
                    <a:pt x="1035" y="466"/>
                    <a:pt x="1036" y="466"/>
                  </a:cubicBezTo>
                  <a:cubicBezTo>
                    <a:pt x="1037" y="466"/>
                    <a:pt x="1037" y="466"/>
                    <a:pt x="1038" y="466"/>
                  </a:cubicBezTo>
                  <a:cubicBezTo>
                    <a:pt x="1038" y="466"/>
                    <a:pt x="1038" y="466"/>
                    <a:pt x="1039" y="466"/>
                  </a:cubicBezTo>
                  <a:cubicBezTo>
                    <a:pt x="1040" y="466"/>
                    <a:pt x="1042" y="466"/>
                    <a:pt x="1043" y="466"/>
                  </a:cubicBezTo>
                  <a:cubicBezTo>
                    <a:pt x="1045" y="466"/>
                    <a:pt x="1046" y="466"/>
                    <a:pt x="1047" y="466"/>
                  </a:cubicBezTo>
                  <a:cubicBezTo>
                    <a:pt x="1049" y="467"/>
                    <a:pt x="1050" y="466"/>
                    <a:pt x="1052" y="466"/>
                  </a:cubicBezTo>
                  <a:cubicBezTo>
                    <a:pt x="1052" y="466"/>
                    <a:pt x="1053" y="466"/>
                    <a:pt x="1053" y="466"/>
                  </a:cubicBezTo>
                  <a:cubicBezTo>
                    <a:pt x="1054" y="466"/>
                    <a:pt x="1056" y="466"/>
                    <a:pt x="1057" y="467"/>
                  </a:cubicBezTo>
                  <a:cubicBezTo>
                    <a:pt x="1058" y="467"/>
                    <a:pt x="1058" y="467"/>
                    <a:pt x="1058" y="467"/>
                  </a:cubicBezTo>
                  <a:cubicBezTo>
                    <a:pt x="1059" y="467"/>
                    <a:pt x="1059" y="467"/>
                    <a:pt x="1060" y="467"/>
                  </a:cubicBezTo>
                  <a:cubicBezTo>
                    <a:pt x="1061" y="467"/>
                    <a:pt x="1062" y="467"/>
                    <a:pt x="1063" y="467"/>
                  </a:cubicBezTo>
                  <a:cubicBezTo>
                    <a:pt x="1064" y="466"/>
                    <a:pt x="1065" y="467"/>
                    <a:pt x="1066" y="467"/>
                  </a:cubicBezTo>
                  <a:cubicBezTo>
                    <a:pt x="1069" y="467"/>
                    <a:pt x="1072" y="467"/>
                    <a:pt x="1075" y="467"/>
                  </a:cubicBezTo>
                  <a:cubicBezTo>
                    <a:pt x="1077" y="468"/>
                    <a:pt x="1080" y="468"/>
                    <a:pt x="1082" y="467"/>
                  </a:cubicBezTo>
                  <a:cubicBezTo>
                    <a:pt x="1085" y="468"/>
                    <a:pt x="1088" y="469"/>
                    <a:pt x="1091" y="468"/>
                  </a:cubicBezTo>
                  <a:cubicBezTo>
                    <a:pt x="1095" y="468"/>
                    <a:pt x="1098" y="468"/>
                    <a:pt x="1102" y="468"/>
                  </a:cubicBezTo>
                  <a:cubicBezTo>
                    <a:pt x="1109" y="468"/>
                    <a:pt x="1117" y="470"/>
                    <a:pt x="1124" y="470"/>
                  </a:cubicBezTo>
                  <a:cubicBezTo>
                    <a:pt x="1130" y="470"/>
                    <a:pt x="1137" y="469"/>
                    <a:pt x="1143" y="470"/>
                  </a:cubicBezTo>
                  <a:cubicBezTo>
                    <a:pt x="1143" y="470"/>
                    <a:pt x="1143" y="470"/>
                    <a:pt x="1143" y="470"/>
                  </a:cubicBezTo>
                  <a:cubicBezTo>
                    <a:pt x="1143" y="470"/>
                    <a:pt x="1143" y="471"/>
                    <a:pt x="1143" y="471"/>
                  </a:cubicBezTo>
                  <a:cubicBezTo>
                    <a:pt x="1145" y="472"/>
                    <a:pt x="1145" y="474"/>
                    <a:pt x="1148" y="474"/>
                  </a:cubicBezTo>
                  <a:cubicBezTo>
                    <a:pt x="1148" y="474"/>
                    <a:pt x="1148" y="475"/>
                    <a:pt x="1149" y="475"/>
                  </a:cubicBezTo>
                  <a:cubicBezTo>
                    <a:pt x="1149" y="475"/>
                    <a:pt x="1149" y="475"/>
                    <a:pt x="1149" y="475"/>
                  </a:cubicBezTo>
                  <a:cubicBezTo>
                    <a:pt x="1149" y="476"/>
                    <a:pt x="1150" y="476"/>
                    <a:pt x="1150" y="476"/>
                  </a:cubicBezTo>
                  <a:cubicBezTo>
                    <a:pt x="1151" y="477"/>
                    <a:pt x="1153" y="477"/>
                    <a:pt x="1154" y="476"/>
                  </a:cubicBezTo>
                  <a:cubicBezTo>
                    <a:pt x="1155" y="475"/>
                    <a:pt x="1154" y="474"/>
                    <a:pt x="1155" y="473"/>
                  </a:cubicBezTo>
                  <a:cubicBezTo>
                    <a:pt x="1156" y="472"/>
                    <a:pt x="1157" y="471"/>
                    <a:pt x="1159" y="471"/>
                  </a:cubicBezTo>
                  <a:cubicBezTo>
                    <a:pt x="1161" y="471"/>
                    <a:pt x="1162" y="471"/>
                    <a:pt x="1164" y="472"/>
                  </a:cubicBezTo>
                  <a:cubicBezTo>
                    <a:pt x="1167" y="472"/>
                    <a:pt x="1169" y="473"/>
                    <a:pt x="1171" y="471"/>
                  </a:cubicBezTo>
                  <a:cubicBezTo>
                    <a:pt x="1173" y="470"/>
                    <a:pt x="1175" y="471"/>
                    <a:pt x="1176" y="471"/>
                  </a:cubicBezTo>
                  <a:cubicBezTo>
                    <a:pt x="1179" y="470"/>
                    <a:pt x="1182" y="470"/>
                    <a:pt x="1185" y="470"/>
                  </a:cubicBezTo>
                  <a:cubicBezTo>
                    <a:pt x="1187" y="470"/>
                    <a:pt x="1190" y="471"/>
                    <a:pt x="1192" y="471"/>
                  </a:cubicBezTo>
                  <a:cubicBezTo>
                    <a:pt x="1192" y="471"/>
                    <a:pt x="1193" y="471"/>
                    <a:pt x="1193" y="471"/>
                  </a:cubicBezTo>
                  <a:cubicBezTo>
                    <a:pt x="1195" y="470"/>
                    <a:pt x="1197" y="470"/>
                    <a:pt x="1199" y="470"/>
                  </a:cubicBezTo>
                  <a:cubicBezTo>
                    <a:pt x="1199" y="470"/>
                    <a:pt x="1200" y="470"/>
                    <a:pt x="1200" y="470"/>
                  </a:cubicBezTo>
                  <a:cubicBezTo>
                    <a:pt x="1201" y="469"/>
                    <a:pt x="1202" y="469"/>
                    <a:pt x="1203" y="470"/>
                  </a:cubicBezTo>
                  <a:cubicBezTo>
                    <a:pt x="1204" y="470"/>
                    <a:pt x="1204" y="470"/>
                    <a:pt x="1204" y="470"/>
                  </a:cubicBezTo>
                  <a:cubicBezTo>
                    <a:pt x="1204" y="470"/>
                    <a:pt x="1205" y="470"/>
                    <a:pt x="1205" y="470"/>
                  </a:cubicBezTo>
                  <a:cubicBezTo>
                    <a:pt x="1207" y="470"/>
                    <a:pt x="1209" y="470"/>
                    <a:pt x="1210" y="470"/>
                  </a:cubicBezTo>
                  <a:cubicBezTo>
                    <a:pt x="1212" y="470"/>
                    <a:pt x="1213" y="470"/>
                    <a:pt x="1214" y="469"/>
                  </a:cubicBezTo>
                  <a:cubicBezTo>
                    <a:pt x="1214" y="469"/>
                    <a:pt x="1214" y="469"/>
                    <a:pt x="1214" y="469"/>
                  </a:cubicBezTo>
                  <a:cubicBezTo>
                    <a:pt x="1216" y="469"/>
                    <a:pt x="1218" y="468"/>
                    <a:pt x="1220" y="468"/>
                  </a:cubicBezTo>
                  <a:cubicBezTo>
                    <a:pt x="1225" y="468"/>
                    <a:pt x="1230" y="468"/>
                    <a:pt x="1236" y="466"/>
                  </a:cubicBezTo>
                  <a:cubicBezTo>
                    <a:pt x="1236" y="466"/>
                    <a:pt x="1236" y="466"/>
                    <a:pt x="1237" y="466"/>
                  </a:cubicBezTo>
                  <a:cubicBezTo>
                    <a:pt x="1240" y="467"/>
                    <a:pt x="1243" y="467"/>
                    <a:pt x="1245" y="465"/>
                  </a:cubicBezTo>
                  <a:cubicBezTo>
                    <a:pt x="1246" y="464"/>
                    <a:pt x="1247" y="464"/>
                    <a:pt x="1248" y="465"/>
                  </a:cubicBezTo>
                  <a:cubicBezTo>
                    <a:pt x="1251" y="465"/>
                    <a:pt x="1255" y="464"/>
                    <a:pt x="1258" y="463"/>
                  </a:cubicBezTo>
                  <a:cubicBezTo>
                    <a:pt x="1258" y="463"/>
                    <a:pt x="1258" y="463"/>
                    <a:pt x="1258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64" y="464"/>
                    <a:pt x="1270" y="464"/>
                    <a:pt x="1275" y="462"/>
                  </a:cubicBezTo>
                  <a:cubicBezTo>
                    <a:pt x="1275" y="462"/>
                    <a:pt x="1275" y="462"/>
                    <a:pt x="1275" y="462"/>
                  </a:cubicBezTo>
                  <a:cubicBezTo>
                    <a:pt x="1282" y="462"/>
                    <a:pt x="1289" y="461"/>
                    <a:pt x="1297" y="460"/>
                  </a:cubicBezTo>
                  <a:cubicBezTo>
                    <a:pt x="1301" y="460"/>
                    <a:pt x="1304" y="460"/>
                    <a:pt x="1308" y="460"/>
                  </a:cubicBezTo>
                  <a:cubicBezTo>
                    <a:pt x="1308" y="460"/>
                    <a:pt x="1308" y="460"/>
                    <a:pt x="1308" y="460"/>
                  </a:cubicBezTo>
                  <a:cubicBezTo>
                    <a:pt x="1309" y="460"/>
                    <a:pt x="1309" y="460"/>
                    <a:pt x="1309" y="460"/>
                  </a:cubicBezTo>
                  <a:cubicBezTo>
                    <a:pt x="1310" y="460"/>
                    <a:pt x="1311" y="459"/>
                    <a:pt x="1312" y="459"/>
                  </a:cubicBezTo>
                  <a:cubicBezTo>
                    <a:pt x="1313" y="459"/>
                    <a:pt x="1316" y="458"/>
                    <a:pt x="1314" y="456"/>
                  </a:cubicBezTo>
                  <a:cubicBezTo>
                    <a:pt x="1313" y="454"/>
                    <a:pt x="1311" y="452"/>
                    <a:pt x="1309" y="451"/>
                  </a:cubicBezTo>
                  <a:cubicBezTo>
                    <a:pt x="1308" y="450"/>
                    <a:pt x="1309" y="448"/>
                    <a:pt x="1308" y="447"/>
                  </a:cubicBezTo>
                  <a:cubicBezTo>
                    <a:pt x="1308" y="447"/>
                    <a:pt x="1308" y="447"/>
                    <a:pt x="1308" y="447"/>
                  </a:cubicBezTo>
                  <a:cubicBezTo>
                    <a:pt x="1306" y="445"/>
                    <a:pt x="1305" y="442"/>
                    <a:pt x="1304" y="440"/>
                  </a:cubicBezTo>
                  <a:cubicBezTo>
                    <a:pt x="1304" y="440"/>
                    <a:pt x="1303" y="440"/>
                    <a:pt x="1303" y="440"/>
                  </a:cubicBezTo>
                  <a:cubicBezTo>
                    <a:pt x="1303" y="439"/>
                    <a:pt x="1302" y="439"/>
                    <a:pt x="1302" y="438"/>
                  </a:cubicBezTo>
                  <a:cubicBezTo>
                    <a:pt x="1302" y="437"/>
                    <a:pt x="1303" y="437"/>
                    <a:pt x="1303" y="437"/>
                  </a:cubicBezTo>
                  <a:cubicBezTo>
                    <a:pt x="1304" y="436"/>
                    <a:pt x="1304" y="435"/>
                    <a:pt x="1303" y="433"/>
                  </a:cubicBezTo>
                  <a:cubicBezTo>
                    <a:pt x="1302" y="431"/>
                    <a:pt x="1302" y="431"/>
                    <a:pt x="1305" y="430"/>
                  </a:cubicBezTo>
                  <a:cubicBezTo>
                    <a:pt x="1306" y="430"/>
                    <a:pt x="1307" y="430"/>
                    <a:pt x="1307" y="430"/>
                  </a:cubicBezTo>
                  <a:cubicBezTo>
                    <a:pt x="1308" y="430"/>
                    <a:pt x="1309" y="430"/>
                    <a:pt x="1310" y="430"/>
                  </a:cubicBezTo>
                  <a:cubicBezTo>
                    <a:pt x="1310" y="430"/>
                    <a:pt x="1310" y="430"/>
                    <a:pt x="1310" y="430"/>
                  </a:cubicBezTo>
                  <a:cubicBezTo>
                    <a:pt x="1311" y="429"/>
                    <a:pt x="1312" y="429"/>
                    <a:pt x="1314" y="429"/>
                  </a:cubicBezTo>
                  <a:cubicBezTo>
                    <a:pt x="1316" y="429"/>
                    <a:pt x="1318" y="430"/>
                    <a:pt x="1320" y="429"/>
                  </a:cubicBezTo>
                  <a:cubicBezTo>
                    <a:pt x="1323" y="429"/>
                    <a:pt x="1326" y="429"/>
                    <a:pt x="1329" y="428"/>
                  </a:cubicBezTo>
                  <a:cubicBezTo>
                    <a:pt x="1329" y="428"/>
                    <a:pt x="1329" y="428"/>
                    <a:pt x="1330" y="428"/>
                  </a:cubicBezTo>
                  <a:cubicBezTo>
                    <a:pt x="1331" y="428"/>
                    <a:pt x="1332" y="427"/>
                    <a:pt x="1333" y="427"/>
                  </a:cubicBezTo>
                  <a:cubicBezTo>
                    <a:pt x="1336" y="425"/>
                    <a:pt x="1338" y="425"/>
                    <a:pt x="1341" y="425"/>
                  </a:cubicBezTo>
                  <a:cubicBezTo>
                    <a:pt x="1347" y="429"/>
                    <a:pt x="1352" y="426"/>
                    <a:pt x="1358" y="426"/>
                  </a:cubicBezTo>
                  <a:cubicBezTo>
                    <a:pt x="1360" y="426"/>
                    <a:pt x="1361" y="425"/>
                    <a:pt x="1359" y="424"/>
                  </a:cubicBezTo>
                  <a:cubicBezTo>
                    <a:pt x="1359" y="423"/>
                    <a:pt x="1358" y="423"/>
                    <a:pt x="1358" y="422"/>
                  </a:cubicBezTo>
                  <a:cubicBezTo>
                    <a:pt x="1356" y="422"/>
                    <a:pt x="1355" y="421"/>
                    <a:pt x="1354" y="419"/>
                  </a:cubicBezTo>
                  <a:cubicBezTo>
                    <a:pt x="1353" y="418"/>
                    <a:pt x="1355" y="418"/>
                    <a:pt x="1355" y="417"/>
                  </a:cubicBezTo>
                  <a:cubicBezTo>
                    <a:pt x="1355" y="417"/>
                    <a:pt x="1355" y="417"/>
                    <a:pt x="1355" y="417"/>
                  </a:cubicBezTo>
                  <a:cubicBezTo>
                    <a:pt x="1357" y="418"/>
                    <a:pt x="1359" y="417"/>
                    <a:pt x="1362" y="417"/>
                  </a:cubicBezTo>
                  <a:cubicBezTo>
                    <a:pt x="1363" y="417"/>
                    <a:pt x="1364" y="418"/>
                    <a:pt x="1365" y="419"/>
                  </a:cubicBezTo>
                  <a:cubicBezTo>
                    <a:pt x="1370" y="420"/>
                    <a:pt x="1374" y="418"/>
                    <a:pt x="1379" y="417"/>
                  </a:cubicBezTo>
                  <a:cubicBezTo>
                    <a:pt x="1379" y="417"/>
                    <a:pt x="1381" y="416"/>
                    <a:pt x="1382" y="416"/>
                  </a:cubicBezTo>
                  <a:cubicBezTo>
                    <a:pt x="1383" y="416"/>
                    <a:pt x="1385" y="416"/>
                    <a:pt x="1386" y="416"/>
                  </a:cubicBezTo>
                  <a:cubicBezTo>
                    <a:pt x="1387" y="416"/>
                    <a:pt x="1388" y="415"/>
                    <a:pt x="1388" y="414"/>
                  </a:cubicBezTo>
                  <a:cubicBezTo>
                    <a:pt x="1388" y="412"/>
                    <a:pt x="1386" y="411"/>
                    <a:pt x="1384" y="412"/>
                  </a:cubicBezTo>
                  <a:cubicBezTo>
                    <a:pt x="1383" y="413"/>
                    <a:pt x="1381" y="413"/>
                    <a:pt x="1380" y="413"/>
                  </a:cubicBezTo>
                  <a:cubicBezTo>
                    <a:pt x="1379" y="413"/>
                    <a:pt x="1378" y="413"/>
                    <a:pt x="1378" y="412"/>
                  </a:cubicBezTo>
                  <a:cubicBezTo>
                    <a:pt x="1378" y="412"/>
                    <a:pt x="1379" y="411"/>
                    <a:pt x="1379" y="411"/>
                  </a:cubicBezTo>
                  <a:cubicBezTo>
                    <a:pt x="1380" y="411"/>
                    <a:pt x="1381" y="411"/>
                    <a:pt x="1381" y="409"/>
                  </a:cubicBezTo>
                  <a:cubicBezTo>
                    <a:pt x="1381" y="408"/>
                    <a:pt x="1379" y="408"/>
                    <a:pt x="1379" y="406"/>
                  </a:cubicBezTo>
                  <a:cubicBezTo>
                    <a:pt x="1379" y="405"/>
                    <a:pt x="1378" y="404"/>
                    <a:pt x="1377" y="403"/>
                  </a:cubicBezTo>
                  <a:cubicBezTo>
                    <a:pt x="1375" y="402"/>
                    <a:pt x="1375" y="402"/>
                    <a:pt x="1377" y="400"/>
                  </a:cubicBezTo>
                  <a:cubicBezTo>
                    <a:pt x="1377" y="401"/>
                    <a:pt x="1378" y="403"/>
                    <a:pt x="1380" y="402"/>
                  </a:cubicBezTo>
                  <a:cubicBezTo>
                    <a:pt x="1381" y="401"/>
                    <a:pt x="1381" y="400"/>
                    <a:pt x="1380" y="399"/>
                  </a:cubicBezTo>
                  <a:cubicBezTo>
                    <a:pt x="1378" y="397"/>
                    <a:pt x="1380" y="396"/>
                    <a:pt x="1381" y="394"/>
                  </a:cubicBezTo>
                  <a:cubicBezTo>
                    <a:pt x="1381" y="394"/>
                    <a:pt x="1381" y="394"/>
                    <a:pt x="1381" y="394"/>
                  </a:cubicBezTo>
                  <a:cubicBezTo>
                    <a:pt x="1383" y="393"/>
                    <a:pt x="1383" y="392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5" y="390"/>
                    <a:pt x="1386" y="390"/>
                    <a:pt x="1388" y="389"/>
                  </a:cubicBezTo>
                  <a:cubicBezTo>
                    <a:pt x="1389" y="388"/>
                    <a:pt x="1390" y="387"/>
                    <a:pt x="1392" y="389"/>
                  </a:cubicBezTo>
                  <a:cubicBezTo>
                    <a:pt x="1393" y="389"/>
                    <a:pt x="1394" y="389"/>
                    <a:pt x="1396" y="389"/>
                  </a:cubicBezTo>
                  <a:cubicBezTo>
                    <a:pt x="1396" y="389"/>
                    <a:pt x="1396" y="389"/>
                    <a:pt x="1396" y="389"/>
                  </a:cubicBezTo>
                  <a:cubicBezTo>
                    <a:pt x="1397" y="388"/>
                    <a:pt x="1397" y="387"/>
                    <a:pt x="1395" y="387"/>
                  </a:cubicBezTo>
                  <a:cubicBezTo>
                    <a:pt x="1394" y="387"/>
                    <a:pt x="1393" y="386"/>
                    <a:pt x="1392" y="385"/>
                  </a:cubicBezTo>
                  <a:cubicBezTo>
                    <a:pt x="1392" y="385"/>
                    <a:pt x="1392" y="385"/>
                    <a:pt x="1392" y="385"/>
                  </a:cubicBezTo>
                  <a:cubicBezTo>
                    <a:pt x="1391" y="384"/>
                    <a:pt x="1391" y="383"/>
                    <a:pt x="1390" y="384"/>
                  </a:cubicBezTo>
                  <a:cubicBezTo>
                    <a:pt x="1388" y="385"/>
                    <a:pt x="1388" y="383"/>
                    <a:pt x="1387" y="382"/>
                  </a:cubicBezTo>
                  <a:cubicBezTo>
                    <a:pt x="1387" y="381"/>
                    <a:pt x="1386" y="381"/>
                    <a:pt x="1386" y="380"/>
                  </a:cubicBezTo>
                  <a:cubicBezTo>
                    <a:pt x="1387" y="380"/>
                    <a:pt x="1387" y="380"/>
                    <a:pt x="1388" y="380"/>
                  </a:cubicBezTo>
                  <a:cubicBezTo>
                    <a:pt x="1388" y="380"/>
                    <a:pt x="1389" y="380"/>
                    <a:pt x="1389" y="380"/>
                  </a:cubicBezTo>
                  <a:cubicBezTo>
                    <a:pt x="1391" y="380"/>
                    <a:pt x="1392" y="379"/>
                    <a:pt x="1390" y="377"/>
                  </a:cubicBezTo>
                  <a:cubicBezTo>
                    <a:pt x="1390" y="376"/>
                    <a:pt x="1390" y="375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2" y="374"/>
                    <a:pt x="1393" y="373"/>
                    <a:pt x="1394" y="371"/>
                  </a:cubicBezTo>
                  <a:cubicBezTo>
                    <a:pt x="1394" y="371"/>
                    <a:pt x="1394" y="371"/>
                    <a:pt x="1395" y="371"/>
                  </a:cubicBezTo>
                  <a:cubicBezTo>
                    <a:pt x="1395" y="370"/>
                    <a:pt x="1396" y="370"/>
                    <a:pt x="1396" y="369"/>
                  </a:cubicBezTo>
                  <a:cubicBezTo>
                    <a:pt x="1399" y="368"/>
                    <a:pt x="1398" y="365"/>
                    <a:pt x="1399" y="362"/>
                  </a:cubicBezTo>
                  <a:cubicBezTo>
                    <a:pt x="1399" y="362"/>
                    <a:pt x="1400" y="361"/>
                    <a:pt x="1399" y="361"/>
                  </a:cubicBezTo>
                  <a:cubicBezTo>
                    <a:pt x="1397" y="358"/>
                    <a:pt x="1399" y="359"/>
                    <a:pt x="1401" y="359"/>
                  </a:cubicBezTo>
                  <a:cubicBezTo>
                    <a:pt x="1402" y="359"/>
                    <a:pt x="1403" y="358"/>
                    <a:pt x="1404" y="358"/>
                  </a:cubicBezTo>
                  <a:cubicBezTo>
                    <a:pt x="1405" y="358"/>
                    <a:pt x="1407" y="358"/>
                    <a:pt x="1407" y="357"/>
                  </a:cubicBezTo>
                  <a:cubicBezTo>
                    <a:pt x="1407" y="356"/>
                    <a:pt x="1406" y="355"/>
                    <a:pt x="1405" y="355"/>
                  </a:cubicBezTo>
                  <a:cubicBezTo>
                    <a:pt x="1405" y="355"/>
                    <a:pt x="1405" y="355"/>
                    <a:pt x="1405" y="355"/>
                  </a:cubicBezTo>
                  <a:cubicBezTo>
                    <a:pt x="1403" y="354"/>
                    <a:pt x="1401" y="355"/>
                    <a:pt x="1400" y="353"/>
                  </a:cubicBezTo>
                  <a:cubicBezTo>
                    <a:pt x="1399" y="352"/>
                    <a:pt x="1398" y="349"/>
                    <a:pt x="1396" y="349"/>
                  </a:cubicBezTo>
                  <a:cubicBezTo>
                    <a:pt x="1393" y="349"/>
                    <a:pt x="1391" y="347"/>
                    <a:pt x="1390" y="344"/>
                  </a:cubicBezTo>
                  <a:cubicBezTo>
                    <a:pt x="1390" y="344"/>
                    <a:pt x="1390" y="344"/>
                    <a:pt x="1389" y="344"/>
                  </a:cubicBezTo>
                  <a:cubicBezTo>
                    <a:pt x="1389" y="343"/>
                    <a:pt x="1389" y="343"/>
                    <a:pt x="1388" y="342"/>
                  </a:cubicBezTo>
                  <a:cubicBezTo>
                    <a:pt x="1388" y="342"/>
                    <a:pt x="1388" y="342"/>
                    <a:pt x="1388" y="342"/>
                  </a:cubicBezTo>
                  <a:cubicBezTo>
                    <a:pt x="1389" y="340"/>
                    <a:pt x="1389" y="339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7"/>
                    <a:pt x="1389" y="337"/>
                    <a:pt x="1389" y="337"/>
                  </a:cubicBezTo>
                  <a:cubicBezTo>
                    <a:pt x="1389" y="336"/>
                    <a:pt x="1389" y="336"/>
                    <a:pt x="1388" y="336"/>
                  </a:cubicBezTo>
                  <a:cubicBezTo>
                    <a:pt x="1388" y="335"/>
                    <a:pt x="1388" y="334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91" y="334"/>
                    <a:pt x="1392" y="333"/>
                    <a:pt x="1393" y="332"/>
                  </a:cubicBezTo>
                  <a:cubicBezTo>
                    <a:pt x="1396" y="331"/>
                    <a:pt x="1395" y="329"/>
                    <a:pt x="1396" y="327"/>
                  </a:cubicBezTo>
                  <a:cubicBezTo>
                    <a:pt x="1396" y="327"/>
                    <a:pt x="1396" y="327"/>
                    <a:pt x="1396" y="327"/>
                  </a:cubicBezTo>
                  <a:cubicBezTo>
                    <a:pt x="1396" y="327"/>
                    <a:pt x="1396" y="327"/>
                    <a:pt x="1396" y="326"/>
                  </a:cubicBezTo>
                  <a:cubicBezTo>
                    <a:pt x="1398" y="326"/>
                    <a:pt x="1399" y="325"/>
                    <a:pt x="1400" y="323"/>
                  </a:cubicBezTo>
                  <a:cubicBezTo>
                    <a:pt x="1402" y="322"/>
                    <a:pt x="1400" y="319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2" y="317"/>
                    <a:pt x="1402" y="317"/>
                    <a:pt x="1402" y="317"/>
                  </a:cubicBezTo>
                  <a:cubicBezTo>
                    <a:pt x="1402" y="317"/>
                    <a:pt x="1403" y="317"/>
                    <a:pt x="1403" y="317"/>
                  </a:cubicBezTo>
                  <a:cubicBezTo>
                    <a:pt x="1404" y="316"/>
                    <a:pt x="1405" y="315"/>
                    <a:pt x="1406" y="314"/>
                  </a:cubicBezTo>
                  <a:cubicBezTo>
                    <a:pt x="1408" y="313"/>
                    <a:pt x="1408" y="311"/>
                    <a:pt x="1408" y="308"/>
                  </a:cubicBezTo>
                  <a:cubicBezTo>
                    <a:pt x="1407" y="304"/>
                    <a:pt x="1407" y="304"/>
                    <a:pt x="1412" y="303"/>
                  </a:cubicBezTo>
                  <a:cubicBezTo>
                    <a:pt x="1414" y="303"/>
                    <a:pt x="1417" y="304"/>
                    <a:pt x="1419" y="304"/>
                  </a:cubicBezTo>
                  <a:cubicBezTo>
                    <a:pt x="1421" y="303"/>
                    <a:pt x="1423" y="303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6" y="302"/>
                    <a:pt x="1426" y="302"/>
                    <a:pt x="1427" y="302"/>
                  </a:cubicBezTo>
                  <a:cubicBezTo>
                    <a:pt x="1428" y="301"/>
                    <a:pt x="1430" y="302"/>
                    <a:pt x="1431" y="301"/>
                  </a:cubicBezTo>
                  <a:cubicBezTo>
                    <a:pt x="1433" y="300"/>
                    <a:pt x="1435" y="302"/>
                    <a:pt x="1436" y="302"/>
                  </a:cubicBezTo>
                  <a:cubicBezTo>
                    <a:pt x="1439" y="302"/>
                    <a:pt x="1441" y="302"/>
                    <a:pt x="1443" y="299"/>
                  </a:cubicBezTo>
                  <a:cubicBezTo>
                    <a:pt x="1443" y="299"/>
                    <a:pt x="1443" y="298"/>
                    <a:pt x="1444" y="298"/>
                  </a:cubicBezTo>
                  <a:cubicBezTo>
                    <a:pt x="1447" y="299"/>
                    <a:pt x="1449" y="296"/>
                    <a:pt x="1452" y="296"/>
                  </a:cubicBezTo>
                  <a:cubicBezTo>
                    <a:pt x="1452" y="296"/>
                    <a:pt x="1452" y="296"/>
                    <a:pt x="1452" y="296"/>
                  </a:cubicBezTo>
                  <a:cubicBezTo>
                    <a:pt x="1453" y="295"/>
                    <a:pt x="1455" y="295"/>
                    <a:pt x="1457" y="294"/>
                  </a:cubicBezTo>
                  <a:cubicBezTo>
                    <a:pt x="1460" y="291"/>
                    <a:pt x="1464" y="291"/>
                    <a:pt x="1467" y="292"/>
                  </a:cubicBezTo>
                  <a:cubicBezTo>
                    <a:pt x="1468" y="291"/>
                    <a:pt x="1468" y="291"/>
                    <a:pt x="1468" y="291"/>
                  </a:cubicBezTo>
                  <a:cubicBezTo>
                    <a:pt x="1468" y="290"/>
                    <a:pt x="1468" y="289"/>
                    <a:pt x="1469" y="289"/>
                  </a:cubicBezTo>
                  <a:cubicBezTo>
                    <a:pt x="1469" y="289"/>
                    <a:pt x="1469" y="289"/>
                    <a:pt x="1469" y="289"/>
                  </a:cubicBezTo>
                  <a:cubicBezTo>
                    <a:pt x="1473" y="288"/>
                    <a:pt x="1478" y="288"/>
                    <a:pt x="1483" y="286"/>
                  </a:cubicBezTo>
                  <a:cubicBezTo>
                    <a:pt x="1483" y="286"/>
                    <a:pt x="1483" y="286"/>
                    <a:pt x="1483" y="286"/>
                  </a:cubicBezTo>
                  <a:cubicBezTo>
                    <a:pt x="1484" y="285"/>
                    <a:pt x="1484" y="285"/>
                    <a:pt x="1483" y="284"/>
                  </a:cubicBezTo>
                  <a:cubicBezTo>
                    <a:pt x="1483" y="283"/>
                    <a:pt x="1482" y="283"/>
                    <a:pt x="1481" y="282"/>
                  </a:cubicBezTo>
                  <a:cubicBezTo>
                    <a:pt x="1484" y="282"/>
                    <a:pt x="1486" y="279"/>
                    <a:pt x="1488" y="279"/>
                  </a:cubicBezTo>
                  <a:cubicBezTo>
                    <a:pt x="1488" y="278"/>
                    <a:pt x="1488" y="278"/>
                    <a:pt x="1489" y="278"/>
                  </a:cubicBezTo>
                  <a:cubicBezTo>
                    <a:pt x="1489" y="278"/>
                    <a:pt x="1489" y="278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91" y="277"/>
                    <a:pt x="1490" y="276"/>
                    <a:pt x="1490" y="275"/>
                  </a:cubicBezTo>
                  <a:cubicBezTo>
                    <a:pt x="1490" y="275"/>
                    <a:pt x="1490" y="275"/>
                    <a:pt x="1490" y="275"/>
                  </a:cubicBezTo>
                  <a:cubicBezTo>
                    <a:pt x="1490" y="275"/>
                    <a:pt x="1490" y="275"/>
                    <a:pt x="1490" y="274"/>
                  </a:cubicBezTo>
                  <a:cubicBezTo>
                    <a:pt x="1490" y="274"/>
                    <a:pt x="1490" y="274"/>
                    <a:pt x="1490" y="274"/>
                  </a:cubicBezTo>
                  <a:cubicBezTo>
                    <a:pt x="1491" y="273"/>
                    <a:pt x="1491" y="271"/>
                    <a:pt x="1491" y="270"/>
                  </a:cubicBezTo>
                  <a:cubicBezTo>
                    <a:pt x="1491" y="270"/>
                    <a:pt x="1491" y="270"/>
                    <a:pt x="1491" y="270"/>
                  </a:cubicBezTo>
                  <a:cubicBezTo>
                    <a:pt x="1492" y="268"/>
                    <a:pt x="1491" y="268"/>
                    <a:pt x="1490" y="268"/>
                  </a:cubicBezTo>
                  <a:cubicBezTo>
                    <a:pt x="1487" y="268"/>
                    <a:pt x="1485" y="268"/>
                    <a:pt x="1482" y="268"/>
                  </a:cubicBezTo>
                  <a:cubicBezTo>
                    <a:pt x="1482" y="268"/>
                    <a:pt x="1480" y="268"/>
                    <a:pt x="1480" y="268"/>
                  </a:cubicBezTo>
                  <a:cubicBezTo>
                    <a:pt x="1480" y="266"/>
                    <a:pt x="1477" y="267"/>
                    <a:pt x="1475" y="266"/>
                  </a:cubicBezTo>
                  <a:cubicBezTo>
                    <a:pt x="1477" y="265"/>
                    <a:pt x="1478" y="264"/>
                    <a:pt x="1480" y="264"/>
                  </a:cubicBezTo>
                  <a:cubicBezTo>
                    <a:pt x="1482" y="263"/>
                    <a:pt x="1482" y="262"/>
                    <a:pt x="1481" y="261"/>
                  </a:cubicBezTo>
                  <a:cubicBezTo>
                    <a:pt x="1481" y="261"/>
                    <a:pt x="1481" y="261"/>
                    <a:pt x="1481" y="261"/>
                  </a:cubicBezTo>
                  <a:cubicBezTo>
                    <a:pt x="1481" y="260"/>
                    <a:pt x="1481" y="260"/>
                    <a:pt x="1481" y="260"/>
                  </a:cubicBezTo>
                  <a:cubicBezTo>
                    <a:pt x="1482" y="260"/>
                    <a:pt x="1483" y="260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5" y="258"/>
                    <a:pt x="1485" y="258"/>
                  </a:cubicBezTo>
                  <a:cubicBezTo>
                    <a:pt x="1485" y="258"/>
                    <a:pt x="1485" y="258"/>
                    <a:pt x="1485" y="258"/>
                  </a:cubicBezTo>
                  <a:cubicBezTo>
                    <a:pt x="1486" y="258"/>
                    <a:pt x="1487" y="257"/>
                    <a:pt x="1488" y="257"/>
                  </a:cubicBezTo>
                  <a:cubicBezTo>
                    <a:pt x="1488" y="257"/>
                    <a:pt x="1488" y="257"/>
                    <a:pt x="1488" y="257"/>
                  </a:cubicBezTo>
                  <a:cubicBezTo>
                    <a:pt x="1488" y="256"/>
                    <a:pt x="1488" y="256"/>
                    <a:pt x="1489" y="256"/>
                  </a:cubicBezTo>
                  <a:cubicBezTo>
                    <a:pt x="1489" y="256"/>
                    <a:pt x="1490" y="255"/>
                    <a:pt x="1490" y="254"/>
                  </a:cubicBezTo>
                  <a:cubicBezTo>
                    <a:pt x="1490" y="254"/>
                    <a:pt x="1489" y="254"/>
                    <a:pt x="1489" y="254"/>
                  </a:cubicBezTo>
                  <a:cubicBezTo>
                    <a:pt x="1488" y="255"/>
                    <a:pt x="1487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5" y="255"/>
                    <a:pt x="1484" y="255"/>
                    <a:pt x="1483" y="255"/>
                  </a:cubicBezTo>
                  <a:cubicBezTo>
                    <a:pt x="1481" y="255"/>
                    <a:pt x="1480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6" y="255"/>
                    <a:pt x="1474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1" y="256"/>
                    <a:pt x="1471" y="256"/>
                    <a:pt x="1471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69" y="255"/>
                    <a:pt x="1468" y="254"/>
                    <a:pt x="1467" y="254"/>
                  </a:cubicBezTo>
                  <a:cubicBezTo>
                    <a:pt x="1466" y="254"/>
                    <a:pt x="1465" y="254"/>
                    <a:pt x="1465" y="253"/>
                  </a:cubicBezTo>
                  <a:cubicBezTo>
                    <a:pt x="1465" y="252"/>
                    <a:pt x="1466" y="251"/>
                    <a:pt x="1467" y="250"/>
                  </a:cubicBezTo>
                  <a:cubicBezTo>
                    <a:pt x="1469" y="250"/>
                    <a:pt x="1470" y="249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4" y="245"/>
                    <a:pt x="1477" y="245"/>
                    <a:pt x="1480" y="244"/>
                  </a:cubicBezTo>
                  <a:cubicBezTo>
                    <a:pt x="1480" y="244"/>
                    <a:pt x="1481" y="244"/>
                    <a:pt x="1481" y="244"/>
                  </a:cubicBezTo>
                  <a:cubicBezTo>
                    <a:pt x="1482" y="244"/>
                    <a:pt x="1482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4" y="244"/>
                    <a:pt x="1485" y="244"/>
                    <a:pt x="1486" y="244"/>
                  </a:cubicBezTo>
                  <a:cubicBezTo>
                    <a:pt x="1494" y="243"/>
                    <a:pt x="1494" y="242"/>
                    <a:pt x="1496" y="238"/>
                  </a:cubicBezTo>
                  <a:cubicBezTo>
                    <a:pt x="1493" y="238"/>
                    <a:pt x="1490" y="240"/>
                    <a:pt x="1487" y="239"/>
                  </a:cubicBezTo>
                  <a:cubicBezTo>
                    <a:pt x="1485" y="238"/>
                    <a:pt x="1484" y="239"/>
                    <a:pt x="1484" y="237"/>
                  </a:cubicBezTo>
                  <a:cubicBezTo>
                    <a:pt x="1484" y="236"/>
                    <a:pt x="1485" y="236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90" y="234"/>
                    <a:pt x="1494" y="234"/>
                    <a:pt x="1497" y="231"/>
                  </a:cubicBezTo>
                  <a:cubicBezTo>
                    <a:pt x="1495" y="230"/>
                    <a:pt x="1492" y="231"/>
                    <a:pt x="1490" y="231"/>
                  </a:cubicBezTo>
                  <a:cubicBezTo>
                    <a:pt x="1490" y="231"/>
                    <a:pt x="1490" y="231"/>
                    <a:pt x="1490" y="231"/>
                  </a:cubicBezTo>
                  <a:cubicBezTo>
                    <a:pt x="1489" y="231"/>
                    <a:pt x="1488" y="231"/>
                    <a:pt x="1487" y="231"/>
                  </a:cubicBezTo>
                  <a:cubicBezTo>
                    <a:pt x="1481" y="232"/>
                    <a:pt x="1476" y="233"/>
                    <a:pt x="1470" y="233"/>
                  </a:cubicBezTo>
                  <a:cubicBezTo>
                    <a:pt x="1467" y="233"/>
                    <a:pt x="1465" y="232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4"/>
                    <a:pt x="1462" y="234"/>
                  </a:cubicBezTo>
                  <a:cubicBezTo>
                    <a:pt x="1460" y="234"/>
                    <a:pt x="1459" y="235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7" y="233"/>
                    <a:pt x="1456" y="233"/>
                    <a:pt x="1454" y="233"/>
                  </a:cubicBezTo>
                  <a:cubicBezTo>
                    <a:pt x="1454" y="233"/>
                    <a:pt x="1455" y="233"/>
                    <a:pt x="1455" y="234"/>
                  </a:cubicBezTo>
                  <a:cubicBezTo>
                    <a:pt x="1455" y="234"/>
                    <a:pt x="1454" y="233"/>
                    <a:pt x="1454" y="233"/>
                  </a:cubicBezTo>
                  <a:cubicBezTo>
                    <a:pt x="1454" y="233"/>
                    <a:pt x="1454" y="233"/>
                    <a:pt x="1454" y="233"/>
                  </a:cubicBezTo>
                  <a:cubicBezTo>
                    <a:pt x="1451" y="233"/>
                    <a:pt x="1449" y="233"/>
                    <a:pt x="1446" y="233"/>
                  </a:cubicBezTo>
                  <a:cubicBezTo>
                    <a:pt x="1446" y="233"/>
                    <a:pt x="1445" y="232"/>
                    <a:pt x="1447" y="232"/>
                  </a:cubicBezTo>
                  <a:cubicBezTo>
                    <a:pt x="1448" y="232"/>
                    <a:pt x="1448" y="232"/>
                    <a:pt x="1449" y="232"/>
                  </a:cubicBezTo>
                  <a:cubicBezTo>
                    <a:pt x="1450" y="231"/>
                    <a:pt x="1450" y="230"/>
                    <a:pt x="1451" y="230"/>
                  </a:cubicBezTo>
                  <a:cubicBezTo>
                    <a:pt x="1452" y="230"/>
                    <a:pt x="1453" y="229"/>
                    <a:pt x="1454" y="229"/>
                  </a:cubicBezTo>
                  <a:cubicBezTo>
                    <a:pt x="1454" y="229"/>
                    <a:pt x="1454" y="229"/>
                    <a:pt x="1454" y="229"/>
                  </a:cubicBezTo>
                  <a:cubicBezTo>
                    <a:pt x="1455" y="229"/>
                    <a:pt x="1457" y="229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63" y="228"/>
                    <a:pt x="1467" y="228"/>
                    <a:pt x="1471" y="227"/>
                  </a:cubicBezTo>
                  <a:cubicBezTo>
                    <a:pt x="1476" y="227"/>
                    <a:pt x="1480" y="226"/>
                    <a:pt x="1484" y="226"/>
                  </a:cubicBezTo>
                  <a:cubicBezTo>
                    <a:pt x="1486" y="225"/>
                    <a:pt x="1488" y="226"/>
                    <a:pt x="1488" y="223"/>
                  </a:cubicBezTo>
                  <a:cubicBezTo>
                    <a:pt x="1488" y="223"/>
                    <a:pt x="1486" y="223"/>
                    <a:pt x="1486" y="221"/>
                  </a:cubicBezTo>
                  <a:cubicBezTo>
                    <a:pt x="1486" y="220"/>
                    <a:pt x="1487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90" y="220"/>
                    <a:pt x="1492" y="219"/>
                    <a:pt x="1493" y="217"/>
                  </a:cubicBezTo>
                  <a:cubicBezTo>
                    <a:pt x="1494" y="216"/>
                    <a:pt x="1495" y="216"/>
                    <a:pt x="1496" y="215"/>
                  </a:cubicBezTo>
                  <a:cubicBezTo>
                    <a:pt x="1497" y="215"/>
                    <a:pt x="1498" y="215"/>
                    <a:pt x="1498" y="214"/>
                  </a:cubicBezTo>
                  <a:cubicBezTo>
                    <a:pt x="1499" y="213"/>
                    <a:pt x="1500" y="212"/>
                    <a:pt x="1500" y="211"/>
                  </a:cubicBezTo>
                  <a:cubicBezTo>
                    <a:pt x="1501" y="211"/>
                    <a:pt x="1501" y="210"/>
                    <a:pt x="1501" y="210"/>
                  </a:cubicBezTo>
                  <a:cubicBezTo>
                    <a:pt x="1501" y="210"/>
                    <a:pt x="1501" y="210"/>
                    <a:pt x="1501" y="209"/>
                  </a:cubicBezTo>
                  <a:cubicBezTo>
                    <a:pt x="1502" y="208"/>
                    <a:pt x="1501" y="207"/>
                    <a:pt x="1501" y="206"/>
                  </a:cubicBezTo>
                  <a:cubicBezTo>
                    <a:pt x="1502" y="206"/>
                    <a:pt x="1502" y="206"/>
                    <a:pt x="1503" y="205"/>
                  </a:cubicBezTo>
                  <a:cubicBezTo>
                    <a:pt x="1503" y="205"/>
                    <a:pt x="1503" y="205"/>
                    <a:pt x="1503" y="205"/>
                  </a:cubicBezTo>
                  <a:cubicBezTo>
                    <a:pt x="1503" y="205"/>
                    <a:pt x="1503" y="206"/>
                    <a:pt x="1503" y="206"/>
                  </a:cubicBezTo>
                  <a:cubicBezTo>
                    <a:pt x="1505" y="205"/>
                    <a:pt x="1505" y="204"/>
                    <a:pt x="1505" y="203"/>
                  </a:cubicBezTo>
                  <a:cubicBezTo>
                    <a:pt x="1505" y="201"/>
                    <a:pt x="1503" y="201"/>
                    <a:pt x="1502" y="201"/>
                  </a:cubicBezTo>
                  <a:cubicBezTo>
                    <a:pt x="1500" y="201"/>
                    <a:pt x="1499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4" y="202"/>
                    <a:pt x="1491" y="203"/>
                    <a:pt x="1488" y="203"/>
                  </a:cubicBezTo>
                  <a:cubicBezTo>
                    <a:pt x="1478" y="202"/>
                    <a:pt x="1467" y="201"/>
                    <a:pt x="1457" y="200"/>
                  </a:cubicBezTo>
                  <a:cubicBezTo>
                    <a:pt x="1456" y="200"/>
                    <a:pt x="1456" y="200"/>
                    <a:pt x="1456" y="200"/>
                  </a:cubicBezTo>
                  <a:cubicBezTo>
                    <a:pt x="1454" y="199"/>
                    <a:pt x="1453" y="199"/>
                    <a:pt x="1451" y="199"/>
                  </a:cubicBezTo>
                  <a:cubicBezTo>
                    <a:pt x="1449" y="198"/>
                    <a:pt x="1449" y="198"/>
                    <a:pt x="1450" y="196"/>
                  </a:cubicBezTo>
                  <a:cubicBezTo>
                    <a:pt x="1451" y="196"/>
                    <a:pt x="1452" y="196"/>
                    <a:pt x="1453" y="195"/>
                  </a:cubicBezTo>
                  <a:cubicBezTo>
                    <a:pt x="1454" y="195"/>
                    <a:pt x="1455" y="195"/>
                    <a:pt x="1455" y="195"/>
                  </a:cubicBezTo>
                  <a:cubicBezTo>
                    <a:pt x="1455" y="195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5"/>
                    <a:pt x="1455" y="195"/>
                  </a:cubicBezTo>
                  <a:cubicBezTo>
                    <a:pt x="1460" y="196"/>
                    <a:pt x="1460" y="191"/>
                    <a:pt x="1463" y="190"/>
                  </a:cubicBezTo>
                  <a:cubicBezTo>
                    <a:pt x="1463" y="189"/>
                    <a:pt x="1463" y="189"/>
                    <a:pt x="1462" y="189"/>
                  </a:cubicBezTo>
                  <a:cubicBezTo>
                    <a:pt x="1462" y="189"/>
                    <a:pt x="1462" y="189"/>
                    <a:pt x="1462" y="189"/>
                  </a:cubicBezTo>
                  <a:cubicBezTo>
                    <a:pt x="1457" y="190"/>
                    <a:pt x="1454" y="188"/>
                    <a:pt x="1451" y="185"/>
                  </a:cubicBezTo>
                  <a:cubicBezTo>
                    <a:pt x="1450" y="184"/>
                    <a:pt x="1448" y="184"/>
                    <a:pt x="1448" y="182"/>
                  </a:cubicBezTo>
                  <a:cubicBezTo>
                    <a:pt x="1451" y="181"/>
                    <a:pt x="1453" y="182"/>
                    <a:pt x="1456" y="181"/>
                  </a:cubicBezTo>
                  <a:cubicBezTo>
                    <a:pt x="1456" y="181"/>
                    <a:pt x="1456" y="181"/>
                    <a:pt x="1456" y="181"/>
                  </a:cubicBezTo>
                  <a:cubicBezTo>
                    <a:pt x="1460" y="181"/>
                    <a:pt x="1464" y="180"/>
                    <a:pt x="1468" y="180"/>
                  </a:cubicBezTo>
                  <a:cubicBezTo>
                    <a:pt x="1472" y="179"/>
                    <a:pt x="1476" y="178"/>
                    <a:pt x="1481" y="179"/>
                  </a:cubicBezTo>
                  <a:cubicBezTo>
                    <a:pt x="1483" y="179"/>
                    <a:pt x="1486" y="179"/>
                    <a:pt x="1489" y="177"/>
                  </a:cubicBezTo>
                  <a:cubicBezTo>
                    <a:pt x="1489" y="177"/>
                    <a:pt x="1489" y="177"/>
                    <a:pt x="1489" y="177"/>
                  </a:cubicBezTo>
                  <a:cubicBezTo>
                    <a:pt x="1492" y="177"/>
                    <a:pt x="1493" y="175"/>
                    <a:pt x="1496" y="175"/>
                  </a:cubicBezTo>
                  <a:cubicBezTo>
                    <a:pt x="1500" y="175"/>
                    <a:pt x="1505" y="174"/>
                    <a:pt x="1510" y="174"/>
                  </a:cubicBezTo>
                  <a:cubicBezTo>
                    <a:pt x="1512" y="173"/>
                    <a:pt x="1514" y="174"/>
                    <a:pt x="1515" y="170"/>
                  </a:cubicBezTo>
                  <a:cubicBezTo>
                    <a:pt x="1519" y="168"/>
                    <a:pt x="1523" y="166"/>
                    <a:pt x="1528" y="166"/>
                  </a:cubicBezTo>
                  <a:cubicBezTo>
                    <a:pt x="1529" y="166"/>
                    <a:pt x="1529" y="166"/>
                    <a:pt x="1530" y="165"/>
                  </a:cubicBezTo>
                  <a:cubicBezTo>
                    <a:pt x="1532" y="163"/>
                    <a:pt x="1535" y="161"/>
                    <a:pt x="1538" y="161"/>
                  </a:cubicBezTo>
                  <a:cubicBezTo>
                    <a:pt x="1540" y="160"/>
                    <a:pt x="1542" y="158"/>
                    <a:pt x="1542" y="155"/>
                  </a:cubicBezTo>
                  <a:cubicBezTo>
                    <a:pt x="1542" y="154"/>
                    <a:pt x="1542" y="153"/>
                    <a:pt x="1543" y="153"/>
                  </a:cubicBezTo>
                  <a:cubicBezTo>
                    <a:pt x="1543" y="153"/>
                    <a:pt x="1543" y="153"/>
                    <a:pt x="1543" y="153"/>
                  </a:cubicBezTo>
                  <a:cubicBezTo>
                    <a:pt x="1543" y="153"/>
                    <a:pt x="1544" y="153"/>
                    <a:pt x="1544" y="153"/>
                  </a:cubicBezTo>
                  <a:cubicBezTo>
                    <a:pt x="1545" y="152"/>
                    <a:pt x="1546" y="151"/>
                    <a:pt x="1547" y="150"/>
                  </a:cubicBezTo>
                  <a:cubicBezTo>
                    <a:pt x="1548" y="150"/>
                    <a:pt x="1549" y="149"/>
                    <a:pt x="1549" y="148"/>
                  </a:cubicBezTo>
                  <a:close/>
                </a:path>
              </a:pathLst>
            </a:custGeom>
            <a:solidFill>
              <a:schemeClr val="bg1">
                <a:alpha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912A591C-3D5C-49CC-B193-952A685196DA}"/>
                </a:ext>
              </a:extLst>
            </p:cNvPr>
            <p:cNvSpPr txBox="1"/>
            <p:nvPr/>
          </p:nvSpPr>
          <p:spPr>
            <a:xfrm>
              <a:off x="6590531" y="1771387"/>
              <a:ext cx="131534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>
                  <a:latin typeface="Brush Script MT" panose="03060802040406070304" pitchFamily="66" charset="0"/>
                </a:rPr>
                <a:t>Place</a:t>
              </a: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FD7CEB7-6242-48AD-B95B-C2F021A40B5D}"/>
              </a:ext>
            </a:extLst>
          </p:cNvPr>
          <p:cNvGrpSpPr/>
          <p:nvPr/>
        </p:nvGrpSpPr>
        <p:grpSpPr>
          <a:xfrm>
            <a:off x="5359658" y="3140494"/>
            <a:ext cx="1748625" cy="577013"/>
            <a:chOff x="6373890" y="1698324"/>
            <a:chExt cx="1748625" cy="577013"/>
          </a:xfrm>
        </p:grpSpPr>
        <p:sp>
          <p:nvSpPr>
            <p:cNvPr id="56" name="Freeform 884">
              <a:extLst>
                <a:ext uri="{FF2B5EF4-FFF2-40B4-BE49-F238E27FC236}">
                  <a16:creationId xmlns:a16="http://schemas.microsoft.com/office/drawing/2014/main" id="{A2948CA2-E525-4852-900E-0D50D0EBA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90" y="1698324"/>
              <a:ext cx="1748625" cy="577013"/>
            </a:xfrm>
            <a:custGeom>
              <a:avLst/>
              <a:gdLst>
                <a:gd name="T0" fmla="*/ 1520 w 1549"/>
                <a:gd name="T1" fmla="*/ 136 h 511"/>
                <a:gd name="T2" fmla="*/ 1547 w 1549"/>
                <a:gd name="T3" fmla="*/ 119 h 511"/>
                <a:gd name="T4" fmla="*/ 1456 w 1549"/>
                <a:gd name="T5" fmla="*/ 81 h 511"/>
                <a:gd name="T6" fmla="*/ 1465 w 1549"/>
                <a:gd name="T7" fmla="*/ 49 h 511"/>
                <a:gd name="T8" fmla="*/ 1396 w 1549"/>
                <a:gd name="T9" fmla="*/ 43 h 511"/>
                <a:gd name="T10" fmla="*/ 1360 w 1549"/>
                <a:gd name="T11" fmla="*/ 41 h 511"/>
                <a:gd name="T12" fmla="*/ 1134 w 1549"/>
                <a:gd name="T13" fmla="*/ 33 h 511"/>
                <a:gd name="T14" fmla="*/ 1025 w 1549"/>
                <a:gd name="T15" fmla="*/ 19 h 511"/>
                <a:gd name="T16" fmla="*/ 726 w 1549"/>
                <a:gd name="T17" fmla="*/ 4 h 511"/>
                <a:gd name="T18" fmla="*/ 498 w 1549"/>
                <a:gd name="T19" fmla="*/ 4 h 511"/>
                <a:gd name="T20" fmla="*/ 366 w 1549"/>
                <a:gd name="T21" fmla="*/ 30 h 511"/>
                <a:gd name="T22" fmla="*/ 432 w 1549"/>
                <a:gd name="T23" fmla="*/ 29 h 511"/>
                <a:gd name="T24" fmla="*/ 466 w 1549"/>
                <a:gd name="T25" fmla="*/ 35 h 511"/>
                <a:gd name="T26" fmla="*/ 423 w 1549"/>
                <a:gd name="T27" fmla="*/ 35 h 511"/>
                <a:gd name="T28" fmla="*/ 310 w 1549"/>
                <a:gd name="T29" fmla="*/ 46 h 511"/>
                <a:gd name="T30" fmla="*/ 188 w 1549"/>
                <a:gd name="T31" fmla="*/ 49 h 511"/>
                <a:gd name="T32" fmla="*/ 33 w 1549"/>
                <a:gd name="T33" fmla="*/ 64 h 511"/>
                <a:gd name="T34" fmla="*/ 7 w 1549"/>
                <a:gd name="T35" fmla="*/ 76 h 511"/>
                <a:gd name="T36" fmla="*/ 12 w 1549"/>
                <a:gd name="T37" fmla="*/ 91 h 511"/>
                <a:gd name="T38" fmla="*/ 1 w 1549"/>
                <a:gd name="T39" fmla="*/ 117 h 511"/>
                <a:gd name="T40" fmla="*/ 26 w 1549"/>
                <a:gd name="T41" fmla="*/ 124 h 511"/>
                <a:gd name="T42" fmla="*/ 33 w 1549"/>
                <a:gd name="T43" fmla="*/ 133 h 511"/>
                <a:gd name="T44" fmla="*/ 34 w 1549"/>
                <a:gd name="T45" fmla="*/ 141 h 511"/>
                <a:gd name="T46" fmla="*/ 109 w 1549"/>
                <a:gd name="T47" fmla="*/ 152 h 511"/>
                <a:gd name="T48" fmla="*/ 51 w 1549"/>
                <a:gd name="T49" fmla="*/ 184 h 511"/>
                <a:gd name="T50" fmla="*/ 44 w 1549"/>
                <a:gd name="T51" fmla="*/ 208 h 511"/>
                <a:gd name="T52" fmla="*/ 63 w 1549"/>
                <a:gd name="T53" fmla="*/ 227 h 511"/>
                <a:gd name="T54" fmla="*/ 69 w 1549"/>
                <a:gd name="T55" fmla="*/ 244 h 511"/>
                <a:gd name="T56" fmla="*/ 48 w 1549"/>
                <a:gd name="T57" fmla="*/ 267 h 511"/>
                <a:gd name="T58" fmla="*/ 159 w 1549"/>
                <a:gd name="T59" fmla="*/ 282 h 511"/>
                <a:gd name="T60" fmla="*/ 137 w 1549"/>
                <a:gd name="T61" fmla="*/ 310 h 511"/>
                <a:gd name="T62" fmla="*/ 156 w 1549"/>
                <a:gd name="T63" fmla="*/ 353 h 511"/>
                <a:gd name="T64" fmla="*/ 160 w 1549"/>
                <a:gd name="T65" fmla="*/ 384 h 511"/>
                <a:gd name="T66" fmla="*/ 179 w 1549"/>
                <a:gd name="T67" fmla="*/ 421 h 511"/>
                <a:gd name="T68" fmla="*/ 279 w 1549"/>
                <a:gd name="T69" fmla="*/ 432 h 511"/>
                <a:gd name="T70" fmla="*/ 337 w 1549"/>
                <a:gd name="T71" fmla="*/ 440 h 511"/>
                <a:gd name="T72" fmla="*/ 414 w 1549"/>
                <a:gd name="T73" fmla="*/ 449 h 511"/>
                <a:gd name="T74" fmla="*/ 472 w 1549"/>
                <a:gd name="T75" fmla="*/ 471 h 511"/>
                <a:gd name="T76" fmla="*/ 531 w 1549"/>
                <a:gd name="T77" fmla="*/ 473 h 511"/>
                <a:gd name="T78" fmla="*/ 625 w 1549"/>
                <a:gd name="T79" fmla="*/ 480 h 511"/>
                <a:gd name="T80" fmla="*/ 670 w 1549"/>
                <a:gd name="T81" fmla="*/ 484 h 511"/>
                <a:gd name="T82" fmla="*/ 758 w 1549"/>
                <a:gd name="T83" fmla="*/ 490 h 511"/>
                <a:gd name="T84" fmla="*/ 817 w 1549"/>
                <a:gd name="T85" fmla="*/ 499 h 511"/>
                <a:gd name="T86" fmla="*/ 837 w 1549"/>
                <a:gd name="T87" fmla="*/ 509 h 511"/>
                <a:gd name="T88" fmla="*/ 825 w 1549"/>
                <a:gd name="T89" fmla="*/ 487 h 511"/>
                <a:gd name="T90" fmla="*/ 844 w 1549"/>
                <a:gd name="T91" fmla="*/ 468 h 511"/>
                <a:gd name="T92" fmla="*/ 870 w 1549"/>
                <a:gd name="T93" fmla="*/ 464 h 511"/>
                <a:gd name="T94" fmla="*/ 953 w 1549"/>
                <a:gd name="T95" fmla="*/ 467 h 511"/>
                <a:gd name="T96" fmla="*/ 1030 w 1549"/>
                <a:gd name="T97" fmla="*/ 465 h 511"/>
                <a:gd name="T98" fmla="*/ 1149 w 1549"/>
                <a:gd name="T99" fmla="*/ 475 h 511"/>
                <a:gd name="T100" fmla="*/ 1258 w 1549"/>
                <a:gd name="T101" fmla="*/ 463 h 511"/>
                <a:gd name="T102" fmla="*/ 1329 w 1549"/>
                <a:gd name="T103" fmla="*/ 428 h 511"/>
                <a:gd name="T104" fmla="*/ 1380 w 1549"/>
                <a:gd name="T105" fmla="*/ 399 h 511"/>
                <a:gd name="T106" fmla="*/ 1396 w 1549"/>
                <a:gd name="T107" fmla="*/ 369 h 511"/>
                <a:gd name="T108" fmla="*/ 1396 w 1549"/>
                <a:gd name="T109" fmla="*/ 327 h 511"/>
                <a:gd name="T110" fmla="*/ 1467 w 1549"/>
                <a:gd name="T111" fmla="*/ 292 h 511"/>
                <a:gd name="T112" fmla="*/ 1481 w 1549"/>
                <a:gd name="T113" fmla="*/ 261 h 511"/>
                <a:gd name="T114" fmla="*/ 1470 w 1549"/>
                <a:gd name="T115" fmla="*/ 256 h 511"/>
                <a:gd name="T116" fmla="*/ 1490 w 1549"/>
                <a:gd name="T117" fmla="*/ 231 h 511"/>
                <a:gd name="T118" fmla="*/ 1484 w 1549"/>
                <a:gd name="T119" fmla="*/ 226 h 511"/>
                <a:gd name="T120" fmla="*/ 1456 w 1549"/>
                <a:gd name="T121" fmla="*/ 200 h 511"/>
                <a:gd name="T122" fmla="*/ 1530 w 1549"/>
                <a:gd name="T123" fmla="*/ 165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9" h="511">
                  <a:moveTo>
                    <a:pt x="1549" y="148"/>
                  </a:moveTo>
                  <a:cubicBezTo>
                    <a:pt x="1549" y="147"/>
                    <a:pt x="1547" y="147"/>
                    <a:pt x="1546" y="147"/>
                  </a:cubicBezTo>
                  <a:cubicBezTo>
                    <a:pt x="1541" y="147"/>
                    <a:pt x="1536" y="147"/>
                    <a:pt x="1530" y="147"/>
                  </a:cubicBezTo>
                  <a:cubicBezTo>
                    <a:pt x="1527" y="146"/>
                    <a:pt x="1523" y="147"/>
                    <a:pt x="1520" y="146"/>
                  </a:cubicBezTo>
                  <a:cubicBezTo>
                    <a:pt x="1518" y="145"/>
                    <a:pt x="1516" y="145"/>
                    <a:pt x="1514" y="145"/>
                  </a:cubicBezTo>
                  <a:cubicBezTo>
                    <a:pt x="1513" y="145"/>
                    <a:pt x="1513" y="145"/>
                    <a:pt x="1513" y="145"/>
                  </a:cubicBezTo>
                  <a:cubicBezTo>
                    <a:pt x="1512" y="145"/>
                    <a:pt x="1511" y="144"/>
                    <a:pt x="1510" y="144"/>
                  </a:cubicBezTo>
                  <a:cubicBezTo>
                    <a:pt x="1510" y="144"/>
                    <a:pt x="1510" y="144"/>
                    <a:pt x="1509" y="144"/>
                  </a:cubicBezTo>
                  <a:cubicBezTo>
                    <a:pt x="1507" y="144"/>
                    <a:pt x="1506" y="144"/>
                    <a:pt x="1504" y="144"/>
                  </a:cubicBezTo>
                  <a:cubicBezTo>
                    <a:pt x="1503" y="144"/>
                    <a:pt x="1501" y="144"/>
                    <a:pt x="1501" y="143"/>
                  </a:cubicBezTo>
                  <a:cubicBezTo>
                    <a:pt x="1501" y="142"/>
                    <a:pt x="1502" y="141"/>
                    <a:pt x="1503" y="141"/>
                  </a:cubicBezTo>
                  <a:cubicBezTo>
                    <a:pt x="1504" y="141"/>
                    <a:pt x="1504" y="140"/>
                    <a:pt x="1505" y="140"/>
                  </a:cubicBezTo>
                  <a:cubicBezTo>
                    <a:pt x="1507" y="141"/>
                    <a:pt x="1510" y="140"/>
                    <a:pt x="1512" y="141"/>
                  </a:cubicBezTo>
                  <a:cubicBezTo>
                    <a:pt x="1514" y="141"/>
                    <a:pt x="1517" y="141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20" y="140"/>
                    <a:pt x="1521" y="140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3" y="139"/>
                    <a:pt x="1525" y="139"/>
                    <a:pt x="1526" y="139"/>
                  </a:cubicBezTo>
                  <a:cubicBezTo>
                    <a:pt x="1526" y="138"/>
                    <a:pt x="1527" y="139"/>
                    <a:pt x="1527" y="138"/>
                  </a:cubicBezTo>
                  <a:cubicBezTo>
                    <a:pt x="1526" y="137"/>
                    <a:pt x="1526" y="138"/>
                    <a:pt x="1525" y="137"/>
                  </a:cubicBezTo>
                  <a:cubicBezTo>
                    <a:pt x="1524" y="137"/>
                    <a:pt x="1523" y="137"/>
                    <a:pt x="1523" y="136"/>
                  </a:cubicBezTo>
                  <a:cubicBezTo>
                    <a:pt x="1522" y="136"/>
                    <a:pt x="1520" y="137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1" y="136"/>
                    <a:pt x="1521" y="136"/>
                  </a:cubicBezTo>
                  <a:cubicBezTo>
                    <a:pt x="1522" y="136"/>
                    <a:pt x="1522" y="136"/>
                    <a:pt x="1523" y="136"/>
                  </a:cubicBezTo>
                  <a:cubicBezTo>
                    <a:pt x="1525" y="135"/>
                    <a:pt x="1527" y="134"/>
                    <a:pt x="1530" y="135"/>
                  </a:cubicBezTo>
                  <a:cubicBezTo>
                    <a:pt x="1531" y="135"/>
                    <a:pt x="1533" y="136"/>
                    <a:pt x="1534" y="135"/>
                  </a:cubicBezTo>
                  <a:cubicBezTo>
                    <a:pt x="1532" y="134"/>
                    <a:pt x="1531" y="134"/>
                    <a:pt x="1529" y="134"/>
                  </a:cubicBezTo>
                  <a:cubicBezTo>
                    <a:pt x="1527" y="134"/>
                    <a:pt x="1525" y="133"/>
                    <a:pt x="1523" y="133"/>
                  </a:cubicBezTo>
                  <a:cubicBezTo>
                    <a:pt x="1523" y="133"/>
                    <a:pt x="1522" y="133"/>
                    <a:pt x="1521" y="133"/>
                  </a:cubicBezTo>
                  <a:cubicBezTo>
                    <a:pt x="1521" y="133"/>
                    <a:pt x="1521" y="133"/>
                    <a:pt x="1521" y="133"/>
                  </a:cubicBezTo>
                  <a:cubicBezTo>
                    <a:pt x="1518" y="133"/>
                    <a:pt x="1514" y="134"/>
                    <a:pt x="1510" y="133"/>
                  </a:cubicBezTo>
                  <a:cubicBezTo>
                    <a:pt x="1509" y="133"/>
                    <a:pt x="1508" y="133"/>
                    <a:pt x="1508" y="131"/>
                  </a:cubicBezTo>
                  <a:cubicBezTo>
                    <a:pt x="1508" y="130"/>
                    <a:pt x="1509" y="130"/>
                    <a:pt x="1510" y="130"/>
                  </a:cubicBezTo>
                  <a:cubicBezTo>
                    <a:pt x="1512" y="129"/>
                    <a:pt x="1513" y="130"/>
                    <a:pt x="1515" y="130"/>
                  </a:cubicBezTo>
                  <a:cubicBezTo>
                    <a:pt x="1518" y="129"/>
                    <a:pt x="1521" y="128"/>
                    <a:pt x="1524" y="129"/>
                  </a:cubicBezTo>
                  <a:cubicBezTo>
                    <a:pt x="1525" y="129"/>
                    <a:pt x="1527" y="129"/>
                    <a:pt x="1528" y="129"/>
                  </a:cubicBezTo>
                  <a:cubicBezTo>
                    <a:pt x="1532" y="129"/>
                    <a:pt x="1536" y="129"/>
                    <a:pt x="1540" y="128"/>
                  </a:cubicBezTo>
                  <a:cubicBezTo>
                    <a:pt x="1541" y="128"/>
                    <a:pt x="1542" y="128"/>
                    <a:pt x="1543" y="127"/>
                  </a:cubicBezTo>
                  <a:cubicBezTo>
                    <a:pt x="1543" y="127"/>
                    <a:pt x="1543" y="127"/>
                    <a:pt x="1543" y="127"/>
                  </a:cubicBezTo>
                  <a:cubicBezTo>
                    <a:pt x="1544" y="127"/>
                    <a:pt x="1545" y="127"/>
                    <a:pt x="1546" y="126"/>
                  </a:cubicBezTo>
                  <a:cubicBezTo>
                    <a:pt x="1546" y="126"/>
                    <a:pt x="1546" y="126"/>
                    <a:pt x="1546" y="126"/>
                  </a:cubicBezTo>
                  <a:cubicBezTo>
                    <a:pt x="1548" y="126"/>
                    <a:pt x="1548" y="125"/>
                    <a:pt x="1548" y="124"/>
                  </a:cubicBezTo>
                  <a:cubicBezTo>
                    <a:pt x="1547" y="123"/>
                    <a:pt x="1547" y="121"/>
                    <a:pt x="1547" y="120"/>
                  </a:cubicBezTo>
                  <a:cubicBezTo>
                    <a:pt x="1547" y="120"/>
                    <a:pt x="1547" y="119"/>
                    <a:pt x="1547" y="119"/>
                  </a:cubicBezTo>
                  <a:cubicBezTo>
                    <a:pt x="1547" y="119"/>
                    <a:pt x="1547" y="119"/>
                    <a:pt x="1547" y="119"/>
                  </a:cubicBezTo>
                  <a:cubicBezTo>
                    <a:pt x="1547" y="118"/>
                    <a:pt x="1545" y="117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5"/>
                    <a:pt x="1544" y="115"/>
                    <a:pt x="1544" y="114"/>
                  </a:cubicBezTo>
                  <a:cubicBezTo>
                    <a:pt x="1544" y="110"/>
                    <a:pt x="1543" y="110"/>
                    <a:pt x="1540" y="109"/>
                  </a:cubicBezTo>
                  <a:cubicBezTo>
                    <a:pt x="1537" y="109"/>
                    <a:pt x="1534" y="109"/>
                    <a:pt x="1532" y="106"/>
                  </a:cubicBezTo>
                  <a:cubicBezTo>
                    <a:pt x="1532" y="106"/>
                    <a:pt x="1532" y="105"/>
                    <a:pt x="1531" y="105"/>
                  </a:cubicBezTo>
                  <a:cubicBezTo>
                    <a:pt x="1531" y="104"/>
                    <a:pt x="1531" y="102"/>
                    <a:pt x="1532" y="101"/>
                  </a:cubicBezTo>
                  <a:cubicBezTo>
                    <a:pt x="1532" y="101"/>
                    <a:pt x="1532" y="101"/>
                    <a:pt x="1532" y="101"/>
                  </a:cubicBezTo>
                  <a:cubicBezTo>
                    <a:pt x="1533" y="101"/>
                    <a:pt x="1534" y="101"/>
                    <a:pt x="1536" y="100"/>
                  </a:cubicBezTo>
                  <a:cubicBezTo>
                    <a:pt x="1538" y="100"/>
                    <a:pt x="1539" y="99"/>
                    <a:pt x="1539" y="97"/>
                  </a:cubicBezTo>
                  <a:cubicBezTo>
                    <a:pt x="1539" y="97"/>
                    <a:pt x="1539" y="97"/>
                    <a:pt x="1539" y="97"/>
                  </a:cubicBezTo>
                  <a:cubicBezTo>
                    <a:pt x="1540" y="96"/>
                    <a:pt x="1541" y="95"/>
                    <a:pt x="1542" y="94"/>
                  </a:cubicBezTo>
                  <a:cubicBezTo>
                    <a:pt x="1542" y="94"/>
                    <a:pt x="1542" y="93"/>
                    <a:pt x="1541" y="93"/>
                  </a:cubicBezTo>
                  <a:cubicBezTo>
                    <a:pt x="1541" y="93"/>
                    <a:pt x="1541" y="93"/>
                    <a:pt x="1541" y="93"/>
                  </a:cubicBezTo>
                  <a:cubicBezTo>
                    <a:pt x="1541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35" y="91"/>
                    <a:pt x="1530" y="90"/>
                    <a:pt x="1524" y="89"/>
                  </a:cubicBezTo>
                  <a:cubicBezTo>
                    <a:pt x="1517" y="87"/>
                    <a:pt x="1510" y="87"/>
                    <a:pt x="1503" y="86"/>
                  </a:cubicBezTo>
                  <a:cubicBezTo>
                    <a:pt x="1498" y="85"/>
                    <a:pt x="1493" y="85"/>
                    <a:pt x="1488" y="85"/>
                  </a:cubicBezTo>
                  <a:cubicBezTo>
                    <a:pt x="1480" y="84"/>
                    <a:pt x="1473" y="84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2" y="82"/>
                    <a:pt x="1459" y="82"/>
                    <a:pt x="1456" y="81"/>
                  </a:cubicBezTo>
                  <a:cubicBezTo>
                    <a:pt x="1456" y="81"/>
                    <a:pt x="1456" y="81"/>
                    <a:pt x="1456" y="81"/>
                  </a:cubicBezTo>
                  <a:cubicBezTo>
                    <a:pt x="1455" y="79"/>
                    <a:pt x="1457" y="78"/>
                    <a:pt x="1459" y="77"/>
                  </a:cubicBezTo>
                  <a:cubicBezTo>
                    <a:pt x="1462" y="77"/>
                    <a:pt x="1464" y="77"/>
                    <a:pt x="1467" y="76"/>
                  </a:cubicBezTo>
                  <a:cubicBezTo>
                    <a:pt x="1470" y="76"/>
                    <a:pt x="1473" y="76"/>
                    <a:pt x="1475" y="76"/>
                  </a:cubicBezTo>
                  <a:cubicBezTo>
                    <a:pt x="1478" y="76"/>
                    <a:pt x="1480" y="75"/>
                    <a:pt x="1481" y="73"/>
                  </a:cubicBezTo>
                  <a:cubicBezTo>
                    <a:pt x="1482" y="71"/>
                    <a:pt x="1484" y="71"/>
                    <a:pt x="1486" y="71"/>
                  </a:cubicBezTo>
                  <a:cubicBezTo>
                    <a:pt x="1486" y="71"/>
                    <a:pt x="1487" y="71"/>
                    <a:pt x="1487" y="71"/>
                  </a:cubicBezTo>
                  <a:cubicBezTo>
                    <a:pt x="1488" y="71"/>
                    <a:pt x="1489" y="71"/>
                    <a:pt x="1490" y="70"/>
                  </a:cubicBezTo>
                  <a:cubicBezTo>
                    <a:pt x="1491" y="70"/>
                    <a:pt x="1492" y="70"/>
                    <a:pt x="1492" y="68"/>
                  </a:cubicBezTo>
                  <a:cubicBezTo>
                    <a:pt x="1490" y="69"/>
                    <a:pt x="1487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4" y="67"/>
                    <a:pt x="1483" y="67"/>
                    <a:pt x="1482" y="68"/>
                  </a:cubicBezTo>
                  <a:cubicBezTo>
                    <a:pt x="1481" y="68"/>
                    <a:pt x="1479" y="69"/>
                    <a:pt x="1478" y="68"/>
                  </a:cubicBezTo>
                  <a:cubicBezTo>
                    <a:pt x="1475" y="66"/>
                    <a:pt x="1473" y="66"/>
                    <a:pt x="1470" y="66"/>
                  </a:cubicBezTo>
                  <a:cubicBezTo>
                    <a:pt x="1470" y="66"/>
                    <a:pt x="1469" y="66"/>
                    <a:pt x="1469" y="66"/>
                  </a:cubicBezTo>
                  <a:cubicBezTo>
                    <a:pt x="1468" y="64"/>
                    <a:pt x="1466" y="64"/>
                    <a:pt x="1465" y="64"/>
                  </a:cubicBezTo>
                  <a:cubicBezTo>
                    <a:pt x="1463" y="63"/>
                    <a:pt x="1463" y="63"/>
                    <a:pt x="1462" y="62"/>
                  </a:cubicBezTo>
                  <a:cubicBezTo>
                    <a:pt x="1462" y="61"/>
                    <a:pt x="1463" y="60"/>
                    <a:pt x="1464" y="60"/>
                  </a:cubicBezTo>
                  <a:cubicBezTo>
                    <a:pt x="1465" y="59"/>
                    <a:pt x="1463" y="59"/>
                    <a:pt x="1463" y="58"/>
                  </a:cubicBezTo>
                  <a:cubicBezTo>
                    <a:pt x="1464" y="57"/>
                    <a:pt x="1465" y="56"/>
                    <a:pt x="1467" y="56"/>
                  </a:cubicBezTo>
                  <a:cubicBezTo>
                    <a:pt x="1468" y="56"/>
                    <a:pt x="1468" y="54"/>
                    <a:pt x="1469" y="53"/>
                  </a:cubicBezTo>
                  <a:cubicBezTo>
                    <a:pt x="1471" y="52"/>
                    <a:pt x="1471" y="50"/>
                    <a:pt x="1469" y="49"/>
                  </a:cubicBezTo>
                  <a:cubicBezTo>
                    <a:pt x="1468" y="49"/>
                    <a:pt x="1468" y="49"/>
                    <a:pt x="1468" y="49"/>
                  </a:cubicBezTo>
                  <a:cubicBezTo>
                    <a:pt x="1467" y="48"/>
                    <a:pt x="1466" y="48"/>
                    <a:pt x="1465" y="49"/>
                  </a:cubicBezTo>
                  <a:cubicBezTo>
                    <a:pt x="1465" y="50"/>
                    <a:pt x="1465" y="50"/>
                    <a:pt x="1466" y="50"/>
                  </a:cubicBezTo>
                  <a:cubicBezTo>
                    <a:pt x="1466" y="50"/>
                    <a:pt x="1466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4" y="48"/>
                    <a:pt x="1463" y="48"/>
                    <a:pt x="1462" y="47"/>
                  </a:cubicBezTo>
                  <a:cubicBezTo>
                    <a:pt x="1461" y="47"/>
                    <a:pt x="1460" y="47"/>
                    <a:pt x="1460" y="48"/>
                  </a:cubicBezTo>
                  <a:cubicBezTo>
                    <a:pt x="1460" y="48"/>
                    <a:pt x="1459" y="48"/>
                    <a:pt x="1459" y="48"/>
                  </a:cubicBezTo>
                  <a:cubicBezTo>
                    <a:pt x="1459" y="48"/>
                    <a:pt x="1459" y="48"/>
                    <a:pt x="1459" y="48"/>
                  </a:cubicBezTo>
                  <a:cubicBezTo>
                    <a:pt x="1458" y="47"/>
                    <a:pt x="1457" y="47"/>
                    <a:pt x="1455" y="46"/>
                  </a:cubicBezTo>
                  <a:cubicBezTo>
                    <a:pt x="1455" y="46"/>
                    <a:pt x="1455" y="46"/>
                    <a:pt x="1455" y="46"/>
                  </a:cubicBezTo>
                  <a:cubicBezTo>
                    <a:pt x="1454" y="45"/>
                    <a:pt x="1453" y="46"/>
                    <a:pt x="1452" y="46"/>
                  </a:cubicBezTo>
                  <a:cubicBezTo>
                    <a:pt x="1452" y="45"/>
                    <a:pt x="1452" y="45"/>
                    <a:pt x="1452" y="45"/>
                  </a:cubicBezTo>
                  <a:cubicBezTo>
                    <a:pt x="1450" y="45"/>
                    <a:pt x="1448" y="46"/>
                    <a:pt x="1446" y="46"/>
                  </a:cubicBezTo>
                  <a:cubicBezTo>
                    <a:pt x="1446" y="46"/>
                    <a:pt x="1445" y="46"/>
                    <a:pt x="1445" y="46"/>
                  </a:cubicBezTo>
                  <a:cubicBezTo>
                    <a:pt x="1442" y="47"/>
                    <a:pt x="1440" y="46"/>
                    <a:pt x="1438" y="46"/>
                  </a:cubicBezTo>
                  <a:cubicBezTo>
                    <a:pt x="1438" y="46"/>
                    <a:pt x="1438" y="46"/>
                    <a:pt x="1438" y="46"/>
                  </a:cubicBezTo>
                  <a:cubicBezTo>
                    <a:pt x="1438" y="46"/>
                    <a:pt x="1438" y="45"/>
                    <a:pt x="1438" y="45"/>
                  </a:cubicBezTo>
                  <a:cubicBezTo>
                    <a:pt x="1436" y="45"/>
                    <a:pt x="1435" y="45"/>
                    <a:pt x="1433" y="45"/>
                  </a:cubicBezTo>
                  <a:cubicBezTo>
                    <a:pt x="1433" y="45"/>
                    <a:pt x="1433" y="45"/>
                    <a:pt x="1433" y="45"/>
                  </a:cubicBezTo>
                  <a:cubicBezTo>
                    <a:pt x="1430" y="46"/>
                    <a:pt x="1427" y="45"/>
                    <a:pt x="1424" y="46"/>
                  </a:cubicBezTo>
                  <a:cubicBezTo>
                    <a:pt x="1420" y="45"/>
                    <a:pt x="1416" y="44"/>
                    <a:pt x="1412" y="44"/>
                  </a:cubicBezTo>
                  <a:cubicBezTo>
                    <a:pt x="1412" y="44"/>
                    <a:pt x="1412" y="44"/>
                    <a:pt x="1412" y="44"/>
                  </a:cubicBezTo>
                  <a:cubicBezTo>
                    <a:pt x="1408" y="43"/>
                    <a:pt x="1405" y="43"/>
                    <a:pt x="1402" y="44"/>
                  </a:cubicBezTo>
                  <a:cubicBezTo>
                    <a:pt x="1400" y="45"/>
                    <a:pt x="1398" y="45"/>
                    <a:pt x="1396" y="43"/>
                  </a:cubicBezTo>
                  <a:cubicBezTo>
                    <a:pt x="1396" y="43"/>
                    <a:pt x="1394" y="42"/>
                    <a:pt x="1393" y="42"/>
                  </a:cubicBezTo>
                  <a:cubicBezTo>
                    <a:pt x="1391" y="44"/>
                    <a:pt x="1389" y="43"/>
                    <a:pt x="1387" y="43"/>
                  </a:cubicBezTo>
                  <a:cubicBezTo>
                    <a:pt x="1384" y="44"/>
                    <a:pt x="1381" y="43"/>
                    <a:pt x="1379" y="44"/>
                  </a:cubicBezTo>
                  <a:cubicBezTo>
                    <a:pt x="1379" y="44"/>
                    <a:pt x="1379" y="44"/>
                    <a:pt x="1379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6" y="43"/>
                    <a:pt x="1375" y="43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3" y="43"/>
                    <a:pt x="1373" y="43"/>
                    <a:pt x="1373" y="43"/>
                  </a:cubicBezTo>
                  <a:cubicBezTo>
                    <a:pt x="1373" y="43"/>
                    <a:pt x="1372" y="43"/>
                    <a:pt x="1372" y="43"/>
                  </a:cubicBezTo>
                  <a:cubicBezTo>
                    <a:pt x="1372" y="43"/>
                    <a:pt x="1372" y="43"/>
                    <a:pt x="1372" y="43"/>
                  </a:cubicBezTo>
                  <a:cubicBezTo>
                    <a:pt x="1372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0" y="41"/>
                    <a:pt x="1368" y="44"/>
                    <a:pt x="1367" y="42"/>
                  </a:cubicBezTo>
                  <a:cubicBezTo>
                    <a:pt x="1367" y="42"/>
                    <a:pt x="1367" y="42"/>
                    <a:pt x="1367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4" y="41"/>
                    <a:pt x="1363" y="41"/>
                    <a:pt x="1361" y="41"/>
                  </a:cubicBezTo>
                  <a:cubicBezTo>
                    <a:pt x="1361" y="41"/>
                    <a:pt x="1361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59" y="40"/>
                    <a:pt x="1357" y="41"/>
                    <a:pt x="1355" y="41"/>
                  </a:cubicBezTo>
                  <a:cubicBezTo>
                    <a:pt x="1355" y="41"/>
                    <a:pt x="1354" y="41"/>
                    <a:pt x="1354" y="41"/>
                  </a:cubicBezTo>
                  <a:cubicBezTo>
                    <a:pt x="1353" y="40"/>
                    <a:pt x="1352" y="40"/>
                    <a:pt x="1351" y="40"/>
                  </a:cubicBezTo>
                  <a:cubicBezTo>
                    <a:pt x="1349" y="40"/>
                    <a:pt x="1346" y="40"/>
                    <a:pt x="1343" y="42"/>
                  </a:cubicBezTo>
                  <a:cubicBezTo>
                    <a:pt x="1341" y="40"/>
                    <a:pt x="1337" y="40"/>
                    <a:pt x="1334" y="41"/>
                  </a:cubicBezTo>
                  <a:cubicBezTo>
                    <a:pt x="1333" y="40"/>
                    <a:pt x="1332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0" y="40"/>
                  </a:cubicBezTo>
                  <a:cubicBezTo>
                    <a:pt x="1329" y="39"/>
                    <a:pt x="1328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19" y="40"/>
                    <a:pt x="1312" y="39"/>
                    <a:pt x="1305" y="38"/>
                  </a:cubicBezTo>
                  <a:cubicBezTo>
                    <a:pt x="1298" y="38"/>
                    <a:pt x="1291" y="37"/>
                    <a:pt x="1284" y="37"/>
                  </a:cubicBezTo>
                  <a:cubicBezTo>
                    <a:pt x="1275" y="36"/>
                    <a:pt x="1267" y="36"/>
                    <a:pt x="1259" y="35"/>
                  </a:cubicBezTo>
                  <a:cubicBezTo>
                    <a:pt x="1254" y="35"/>
                    <a:pt x="1248" y="35"/>
                    <a:pt x="1243" y="35"/>
                  </a:cubicBezTo>
                  <a:cubicBezTo>
                    <a:pt x="1243" y="35"/>
                    <a:pt x="1243" y="35"/>
                    <a:pt x="1243" y="35"/>
                  </a:cubicBezTo>
                  <a:cubicBezTo>
                    <a:pt x="1241" y="36"/>
                    <a:pt x="1239" y="35"/>
                    <a:pt x="1237" y="35"/>
                  </a:cubicBezTo>
                  <a:cubicBezTo>
                    <a:pt x="1233" y="36"/>
                    <a:pt x="1229" y="35"/>
                    <a:pt x="1225" y="35"/>
                  </a:cubicBezTo>
                  <a:cubicBezTo>
                    <a:pt x="1220" y="36"/>
                    <a:pt x="1215" y="34"/>
                    <a:pt x="1211" y="34"/>
                  </a:cubicBezTo>
                  <a:cubicBezTo>
                    <a:pt x="1204" y="34"/>
                    <a:pt x="1196" y="35"/>
                    <a:pt x="1189" y="34"/>
                  </a:cubicBezTo>
                  <a:cubicBezTo>
                    <a:pt x="1178" y="32"/>
                    <a:pt x="1166" y="34"/>
                    <a:pt x="1154" y="34"/>
                  </a:cubicBezTo>
                  <a:cubicBezTo>
                    <a:pt x="1147" y="33"/>
                    <a:pt x="1141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3" y="33"/>
                    <a:pt x="1133" y="33"/>
                  </a:cubicBezTo>
                  <a:cubicBezTo>
                    <a:pt x="1129" y="33"/>
                    <a:pt x="1125" y="33"/>
                    <a:pt x="1121" y="34"/>
                  </a:cubicBezTo>
                  <a:cubicBezTo>
                    <a:pt x="1117" y="34"/>
                    <a:pt x="1112" y="35"/>
                    <a:pt x="1108" y="34"/>
                  </a:cubicBezTo>
                  <a:cubicBezTo>
                    <a:pt x="1105" y="34"/>
                    <a:pt x="1103" y="34"/>
                    <a:pt x="1101" y="34"/>
                  </a:cubicBezTo>
                  <a:cubicBezTo>
                    <a:pt x="1099" y="34"/>
                    <a:pt x="1097" y="35"/>
                    <a:pt x="1095" y="35"/>
                  </a:cubicBezTo>
                  <a:cubicBezTo>
                    <a:pt x="1091" y="34"/>
                    <a:pt x="1087" y="33"/>
                    <a:pt x="1083" y="35"/>
                  </a:cubicBezTo>
                  <a:cubicBezTo>
                    <a:pt x="1083" y="35"/>
                    <a:pt x="1083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1" y="35"/>
                    <a:pt x="1080" y="35"/>
                    <a:pt x="1078" y="35"/>
                  </a:cubicBezTo>
                  <a:cubicBezTo>
                    <a:pt x="1078" y="35"/>
                    <a:pt x="1078" y="35"/>
                    <a:pt x="1078" y="35"/>
                  </a:cubicBezTo>
                  <a:cubicBezTo>
                    <a:pt x="1077" y="35"/>
                    <a:pt x="1077" y="35"/>
                    <a:pt x="1076" y="35"/>
                  </a:cubicBezTo>
                  <a:cubicBezTo>
                    <a:pt x="1075" y="37"/>
                    <a:pt x="1074" y="36"/>
                    <a:pt x="1073" y="35"/>
                  </a:cubicBezTo>
                  <a:cubicBezTo>
                    <a:pt x="1073" y="35"/>
                    <a:pt x="1073" y="35"/>
                    <a:pt x="1073" y="35"/>
                  </a:cubicBezTo>
                  <a:cubicBezTo>
                    <a:pt x="1074" y="33"/>
                    <a:pt x="1075" y="31"/>
                    <a:pt x="1076" y="29"/>
                  </a:cubicBezTo>
                  <a:cubicBezTo>
                    <a:pt x="1078" y="28"/>
                    <a:pt x="1077" y="27"/>
                    <a:pt x="1076" y="26"/>
                  </a:cubicBezTo>
                  <a:cubicBezTo>
                    <a:pt x="1074" y="25"/>
                    <a:pt x="1072" y="25"/>
                    <a:pt x="1071" y="25"/>
                  </a:cubicBezTo>
                  <a:cubicBezTo>
                    <a:pt x="1068" y="26"/>
                    <a:pt x="1065" y="25"/>
                    <a:pt x="1062" y="23"/>
                  </a:cubicBezTo>
                  <a:cubicBezTo>
                    <a:pt x="1060" y="21"/>
                    <a:pt x="1058" y="20"/>
                    <a:pt x="1055" y="22"/>
                  </a:cubicBezTo>
                  <a:cubicBezTo>
                    <a:pt x="1054" y="23"/>
                    <a:pt x="1054" y="23"/>
                    <a:pt x="1053" y="24"/>
                  </a:cubicBezTo>
                  <a:cubicBezTo>
                    <a:pt x="1052" y="24"/>
                    <a:pt x="1052" y="25"/>
                    <a:pt x="1051" y="24"/>
                  </a:cubicBezTo>
                  <a:cubicBezTo>
                    <a:pt x="1049" y="23"/>
                    <a:pt x="1048" y="21"/>
                    <a:pt x="1047" y="19"/>
                  </a:cubicBezTo>
                  <a:cubicBezTo>
                    <a:pt x="1046" y="18"/>
                    <a:pt x="1044" y="18"/>
                    <a:pt x="1043" y="18"/>
                  </a:cubicBezTo>
                  <a:cubicBezTo>
                    <a:pt x="1041" y="17"/>
                    <a:pt x="1039" y="19"/>
                    <a:pt x="1037" y="18"/>
                  </a:cubicBezTo>
                  <a:cubicBezTo>
                    <a:pt x="1033" y="17"/>
                    <a:pt x="1029" y="17"/>
                    <a:pt x="1025" y="19"/>
                  </a:cubicBezTo>
                  <a:cubicBezTo>
                    <a:pt x="1023" y="20"/>
                    <a:pt x="1021" y="20"/>
                    <a:pt x="1019" y="20"/>
                  </a:cubicBezTo>
                  <a:cubicBezTo>
                    <a:pt x="1015" y="19"/>
                    <a:pt x="1012" y="20"/>
                    <a:pt x="1008" y="20"/>
                  </a:cubicBezTo>
                  <a:cubicBezTo>
                    <a:pt x="1005" y="22"/>
                    <a:pt x="1001" y="24"/>
                    <a:pt x="998" y="25"/>
                  </a:cubicBezTo>
                  <a:cubicBezTo>
                    <a:pt x="996" y="26"/>
                    <a:pt x="994" y="27"/>
                    <a:pt x="992" y="27"/>
                  </a:cubicBezTo>
                  <a:cubicBezTo>
                    <a:pt x="984" y="28"/>
                    <a:pt x="976" y="29"/>
                    <a:pt x="968" y="28"/>
                  </a:cubicBezTo>
                  <a:cubicBezTo>
                    <a:pt x="964" y="28"/>
                    <a:pt x="960" y="29"/>
                    <a:pt x="956" y="29"/>
                  </a:cubicBezTo>
                  <a:cubicBezTo>
                    <a:pt x="952" y="29"/>
                    <a:pt x="947" y="28"/>
                    <a:pt x="943" y="28"/>
                  </a:cubicBezTo>
                  <a:cubicBezTo>
                    <a:pt x="937" y="28"/>
                    <a:pt x="931" y="28"/>
                    <a:pt x="925" y="28"/>
                  </a:cubicBezTo>
                  <a:cubicBezTo>
                    <a:pt x="916" y="27"/>
                    <a:pt x="908" y="27"/>
                    <a:pt x="899" y="28"/>
                  </a:cubicBezTo>
                  <a:cubicBezTo>
                    <a:pt x="898" y="28"/>
                    <a:pt x="898" y="28"/>
                    <a:pt x="897" y="28"/>
                  </a:cubicBezTo>
                  <a:cubicBezTo>
                    <a:pt x="896" y="26"/>
                    <a:pt x="894" y="27"/>
                    <a:pt x="893" y="26"/>
                  </a:cubicBezTo>
                  <a:cubicBezTo>
                    <a:pt x="891" y="26"/>
                    <a:pt x="889" y="26"/>
                    <a:pt x="888" y="26"/>
                  </a:cubicBezTo>
                  <a:cubicBezTo>
                    <a:pt x="880" y="25"/>
                    <a:pt x="873" y="24"/>
                    <a:pt x="866" y="23"/>
                  </a:cubicBezTo>
                  <a:cubicBezTo>
                    <a:pt x="864" y="22"/>
                    <a:pt x="862" y="22"/>
                    <a:pt x="860" y="22"/>
                  </a:cubicBezTo>
                  <a:cubicBezTo>
                    <a:pt x="858" y="20"/>
                    <a:pt x="856" y="21"/>
                    <a:pt x="854" y="21"/>
                  </a:cubicBezTo>
                  <a:cubicBezTo>
                    <a:pt x="849" y="20"/>
                    <a:pt x="844" y="19"/>
                    <a:pt x="839" y="18"/>
                  </a:cubicBezTo>
                  <a:cubicBezTo>
                    <a:pt x="832" y="17"/>
                    <a:pt x="825" y="16"/>
                    <a:pt x="817" y="15"/>
                  </a:cubicBezTo>
                  <a:cubicBezTo>
                    <a:pt x="815" y="15"/>
                    <a:pt x="812" y="13"/>
                    <a:pt x="809" y="14"/>
                  </a:cubicBezTo>
                  <a:cubicBezTo>
                    <a:pt x="806" y="13"/>
                    <a:pt x="802" y="12"/>
                    <a:pt x="799" y="12"/>
                  </a:cubicBezTo>
                  <a:cubicBezTo>
                    <a:pt x="790" y="11"/>
                    <a:pt x="781" y="10"/>
                    <a:pt x="772" y="9"/>
                  </a:cubicBezTo>
                  <a:cubicBezTo>
                    <a:pt x="761" y="8"/>
                    <a:pt x="751" y="7"/>
                    <a:pt x="741" y="6"/>
                  </a:cubicBezTo>
                  <a:cubicBezTo>
                    <a:pt x="739" y="5"/>
                    <a:pt x="737" y="4"/>
                    <a:pt x="735" y="7"/>
                  </a:cubicBezTo>
                  <a:cubicBezTo>
                    <a:pt x="735" y="8"/>
                    <a:pt x="734" y="7"/>
                    <a:pt x="734" y="7"/>
                  </a:cubicBezTo>
                  <a:cubicBezTo>
                    <a:pt x="733" y="4"/>
                    <a:pt x="730" y="5"/>
                    <a:pt x="728" y="5"/>
                  </a:cubicBezTo>
                  <a:cubicBezTo>
                    <a:pt x="727" y="5"/>
                    <a:pt x="727" y="4"/>
                    <a:pt x="726" y="4"/>
                  </a:cubicBezTo>
                  <a:cubicBezTo>
                    <a:pt x="723" y="4"/>
                    <a:pt x="720" y="4"/>
                    <a:pt x="717" y="4"/>
                  </a:cubicBezTo>
                  <a:cubicBezTo>
                    <a:pt x="717" y="4"/>
                    <a:pt x="717" y="4"/>
                    <a:pt x="717" y="4"/>
                  </a:cubicBezTo>
                  <a:cubicBezTo>
                    <a:pt x="716" y="4"/>
                    <a:pt x="716" y="3"/>
                    <a:pt x="716" y="3"/>
                  </a:cubicBezTo>
                  <a:cubicBezTo>
                    <a:pt x="705" y="3"/>
                    <a:pt x="693" y="2"/>
                    <a:pt x="682" y="2"/>
                  </a:cubicBezTo>
                  <a:cubicBezTo>
                    <a:pt x="677" y="2"/>
                    <a:pt x="673" y="2"/>
                    <a:pt x="668" y="1"/>
                  </a:cubicBezTo>
                  <a:cubicBezTo>
                    <a:pt x="661" y="0"/>
                    <a:pt x="653" y="0"/>
                    <a:pt x="645" y="0"/>
                  </a:cubicBezTo>
                  <a:cubicBezTo>
                    <a:pt x="637" y="0"/>
                    <a:pt x="630" y="1"/>
                    <a:pt x="622" y="0"/>
                  </a:cubicBezTo>
                  <a:cubicBezTo>
                    <a:pt x="618" y="0"/>
                    <a:pt x="614" y="0"/>
                    <a:pt x="610" y="0"/>
                  </a:cubicBezTo>
                  <a:cubicBezTo>
                    <a:pt x="607" y="0"/>
                    <a:pt x="604" y="1"/>
                    <a:pt x="600" y="0"/>
                  </a:cubicBezTo>
                  <a:cubicBezTo>
                    <a:pt x="595" y="0"/>
                    <a:pt x="590" y="0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3" y="1"/>
                    <a:pt x="582" y="3"/>
                    <a:pt x="580" y="2"/>
                  </a:cubicBezTo>
                  <a:cubicBezTo>
                    <a:pt x="577" y="0"/>
                    <a:pt x="575" y="1"/>
                    <a:pt x="572" y="3"/>
                  </a:cubicBezTo>
                  <a:cubicBezTo>
                    <a:pt x="572" y="3"/>
                    <a:pt x="572" y="3"/>
                    <a:pt x="572" y="3"/>
                  </a:cubicBezTo>
                  <a:cubicBezTo>
                    <a:pt x="572" y="3"/>
                    <a:pt x="571" y="3"/>
                    <a:pt x="571" y="3"/>
                  </a:cubicBezTo>
                  <a:cubicBezTo>
                    <a:pt x="569" y="1"/>
                    <a:pt x="567" y="1"/>
                    <a:pt x="565" y="2"/>
                  </a:cubicBezTo>
                  <a:cubicBezTo>
                    <a:pt x="561" y="1"/>
                    <a:pt x="557" y="2"/>
                    <a:pt x="553" y="2"/>
                  </a:cubicBezTo>
                  <a:cubicBezTo>
                    <a:pt x="548" y="2"/>
                    <a:pt x="544" y="2"/>
                    <a:pt x="539" y="1"/>
                  </a:cubicBezTo>
                  <a:cubicBezTo>
                    <a:pt x="529" y="1"/>
                    <a:pt x="520" y="3"/>
                    <a:pt x="511" y="4"/>
                  </a:cubicBezTo>
                  <a:cubicBezTo>
                    <a:pt x="511" y="4"/>
                    <a:pt x="511" y="4"/>
                    <a:pt x="511" y="4"/>
                  </a:cubicBezTo>
                  <a:cubicBezTo>
                    <a:pt x="508" y="4"/>
                    <a:pt x="506" y="6"/>
                    <a:pt x="503" y="4"/>
                  </a:cubicBezTo>
                  <a:cubicBezTo>
                    <a:pt x="503" y="4"/>
                    <a:pt x="503" y="4"/>
                    <a:pt x="503" y="4"/>
                  </a:cubicBezTo>
                  <a:cubicBezTo>
                    <a:pt x="503" y="3"/>
                    <a:pt x="503" y="3"/>
                    <a:pt x="502" y="3"/>
                  </a:cubicBezTo>
                  <a:cubicBezTo>
                    <a:pt x="501" y="3"/>
                    <a:pt x="500" y="4"/>
                    <a:pt x="498" y="4"/>
                  </a:cubicBezTo>
                  <a:cubicBezTo>
                    <a:pt x="493" y="4"/>
                    <a:pt x="488" y="4"/>
                    <a:pt x="483" y="5"/>
                  </a:cubicBezTo>
                  <a:cubicBezTo>
                    <a:pt x="482" y="5"/>
                    <a:pt x="482" y="5"/>
                    <a:pt x="481" y="6"/>
                  </a:cubicBezTo>
                  <a:cubicBezTo>
                    <a:pt x="480" y="6"/>
                    <a:pt x="480" y="6"/>
                    <a:pt x="479" y="6"/>
                  </a:cubicBezTo>
                  <a:cubicBezTo>
                    <a:pt x="476" y="5"/>
                    <a:pt x="472" y="5"/>
                    <a:pt x="468" y="6"/>
                  </a:cubicBezTo>
                  <a:cubicBezTo>
                    <a:pt x="465" y="6"/>
                    <a:pt x="461" y="6"/>
                    <a:pt x="458" y="6"/>
                  </a:cubicBezTo>
                  <a:cubicBezTo>
                    <a:pt x="457" y="6"/>
                    <a:pt x="457" y="7"/>
                    <a:pt x="456" y="7"/>
                  </a:cubicBezTo>
                  <a:cubicBezTo>
                    <a:pt x="452" y="7"/>
                    <a:pt x="448" y="7"/>
                    <a:pt x="445" y="8"/>
                  </a:cubicBezTo>
                  <a:cubicBezTo>
                    <a:pt x="439" y="10"/>
                    <a:pt x="433" y="11"/>
                    <a:pt x="428" y="11"/>
                  </a:cubicBezTo>
                  <a:cubicBezTo>
                    <a:pt x="425" y="10"/>
                    <a:pt x="422" y="10"/>
                    <a:pt x="420" y="11"/>
                  </a:cubicBezTo>
                  <a:cubicBezTo>
                    <a:pt x="418" y="12"/>
                    <a:pt x="416" y="12"/>
                    <a:pt x="414" y="12"/>
                  </a:cubicBezTo>
                  <a:cubicBezTo>
                    <a:pt x="407" y="13"/>
                    <a:pt x="400" y="15"/>
                    <a:pt x="394" y="16"/>
                  </a:cubicBezTo>
                  <a:cubicBezTo>
                    <a:pt x="391" y="16"/>
                    <a:pt x="389" y="16"/>
                    <a:pt x="387" y="17"/>
                  </a:cubicBezTo>
                  <a:cubicBezTo>
                    <a:pt x="383" y="18"/>
                    <a:pt x="379" y="17"/>
                    <a:pt x="374" y="19"/>
                  </a:cubicBezTo>
                  <a:cubicBezTo>
                    <a:pt x="374" y="19"/>
                    <a:pt x="374" y="19"/>
                    <a:pt x="374" y="20"/>
                  </a:cubicBezTo>
                  <a:cubicBezTo>
                    <a:pt x="372" y="21"/>
                    <a:pt x="369" y="20"/>
                    <a:pt x="367" y="21"/>
                  </a:cubicBezTo>
                  <a:cubicBezTo>
                    <a:pt x="367" y="21"/>
                    <a:pt x="367" y="21"/>
                    <a:pt x="366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6" y="21"/>
                    <a:pt x="365" y="21"/>
                    <a:pt x="364" y="21"/>
                  </a:cubicBezTo>
                  <a:cubicBezTo>
                    <a:pt x="362" y="22"/>
                    <a:pt x="363" y="25"/>
                    <a:pt x="362" y="26"/>
                  </a:cubicBezTo>
                  <a:cubicBezTo>
                    <a:pt x="362" y="26"/>
                    <a:pt x="362" y="26"/>
                    <a:pt x="361" y="26"/>
                  </a:cubicBezTo>
                  <a:cubicBezTo>
                    <a:pt x="361" y="26"/>
                    <a:pt x="361" y="26"/>
                    <a:pt x="361" y="27"/>
                  </a:cubicBezTo>
                  <a:cubicBezTo>
                    <a:pt x="361" y="28"/>
                    <a:pt x="359" y="27"/>
                    <a:pt x="359" y="27"/>
                  </a:cubicBezTo>
                  <a:cubicBezTo>
                    <a:pt x="356" y="27"/>
                    <a:pt x="355" y="28"/>
                    <a:pt x="355" y="31"/>
                  </a:cubicBezTo>
                  <a:cubicBezTo>
                    <a:pt x="357" y="29"/>
                    <a:pt x="358" y="32"/>
                    <a:pt x="360" y="31"/>
                  </a:cubicBezTo>
                  <a:cubicBezTo>
                    <a:pt x="361" y="30"/>
                    <a:pt x="363" y="29"/>
                    <a:pt x="366" y="30"/>
                  </a:cubicBezTo>
                  <a:cubicBezTo>
                    <a:pt x="367" y="30"/>
                    <a:pt x="368" y="29"/>
                    <a:pt x="369" y="29"/>
                  </a:cubicBezTo>
                  <a:cubicBezTo>
                    <a:pt x="371" y="26"/>
                    <a:pt x="374" y="26"/>
                    <a:pt x="376" y="29"/>
                  </a:cubicBezTo>
                  <a:cubicBezTo>
                    <a:pt x="376" y="30"/>
                    <a:pt x="377" y="31"/>
                    <a:pt x="377" y="30"/>
                  </a:cubicBezTo>
                  <a:cubicBezTo>
                    <a:pt x="379" y="29"/>
                    <a:pt x="382" y="30"/>
                    <a:pt x="384" y="29"/>
                  </a:cubicBezTo>
                  <a:cubicBezTo>
                    <a:pt x="384" y="29"/>
                    <a:pt x="384" y="29"/>
                    <a:pt x="384" y="29"/>
                  </a:cubicBezTo>
                  <a:cubicBezTo>
                    <a:pt x="384" y="30"/>
                    <a:pt x="384" y="30"/>
                    <a:pt x="385" y="30"/>
                  </a:cubicBezTo>
                  <a:cubicBezTo>
                    <a:pt x="388" y="28"/>
                    <a:pt x="391" y="30"/>
                    <a:pt x="394" y="29"/>
                  </a:cubicBezTo>
                  <a:cubicBezTo>
                    <a:pt x="394" y="29"/>
                    <a:pt x="395" y="29"/>
                    <a:pt x="395" y="29"/>
                  </a:cubicBezTo>
                  <a:cubicBezTo>
                    <a:pt x="397" y="30"/>
                    <a:pt x="399" y="30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8"/>
                    <a:pt x="401" y="28"/>
                    <a:pt x="402" y="28"/>
                  </a:cubicBezTo>
                  <a:cubicBezTo>
                    <a:pt x="402" y="28"/>
                    <a:pt x="403" y="27"/>
                    <a:pt x="404" y="26"/>
                  </a:cubicBezTo>
                  <a:cubicBezTo>
                    <a:pt x="407" y="24"/>
                    <a:pt x="407" y="24"/>
                    <a:pt x="410" y="27"/>
                  </a:cubicBezTo>
                  <a:cubicBezTo>
                    <a:pt x="411" y="28"/>
                    <a:pt x="413" y="27"/>
                    <a:pt x="415" y="27"/>
                  </a:cubicBezTo>
                  <a:cubicBezTo>
                    <a:pt x="416" y="27"/>
                    <a:pt x="417" y="27"/>
                    <a:pt x="418" y="27"/>
                  </a:cubicBezTo>
                  <a:cubicBezTo>
                    <a:pt x="418" y="27"/>
                    <a:pt x="418" y="27"/>
                    <a:pt x="418" y="27"/>
                  </a:cubicBezTo>
                  <a:cubicBezTo>
                    <a:pt x="418" y="27"/>
                    <a:pt x="418" y="27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20" y="26"/>
                    <a:pt x="421" y="26"/>
                    <a:pt x="421" y="26"/>
                  </a:cubicBezTo>
                  <a:cubicBezTo>
                    <a:pt x="423" y="29"/>
                    <a:pt x="426" y="28"/>
                    <a:pt x="428" y="27"/>
                  </a:cubicBezTo>
                  <a:cubicBezTo>
                    <a:pt x="430" y="26"/>
                    <a:pt x="431" y="27"/>
                    <a:pt x="433" y="28"/>
                  </a:cubicBezTo>
                  <a:cubicBezTo>
                    <a:pt x="433" y="28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1" y="29"/>
                    <a:pt x="431" y="29"/>
                  </a:cubicBezTo>
                  <a:cubicBezTo>
                    <a:pt x="431" y="30"/>
                    <a:pt x="432" y="30"/>
                    <a:pt x="432" y="30"/>
                  </a:cubicBezTo>
                  <a:cubicBezTo>
                    <a:pt x="432" y="30"/>
                    <a:pt x="433" y="30"/>
                    <a:pt x="433" y="30"/>
                  </a:cubicBezTo>
                  <a:cubicBezTo>
                    <a:pt x="434" y="30"/>
                    <a:pt x="435" y="30"/>
                    <a:pt x="435" y="30"/>
                  </a:cubicBezTo>
                  <a:cubicBezTo>
                    <a:pt x="436" y="30"/>
                    <a:pt x="436" y="30"/>
                    <a:pt x="437" y="29"/>
                  </a:cubicBezTo>
                  <a:cubicBezTo>
                    <a:pt x="437" y="29"/>
                    <a:pt x="438" y="29"/>
                    <a:pt x="439" y="29"/>
                  </a:cubicBezTo>
                  <a:cubicBezTo>
                    <a:pt x="439" y="29"/>
                    <a:pt x="439" y="29"/>
                    <a:pt x="439" y="29"/>
                  </a:cubicBezTo>
                  <a:cubicBezTo>
                    <a:pt x="443" y="29"/>
                    <a:pt x="439" y="26"/>
                    <a:pt x="440" y="25"/>
                  </a:cubicBezTo>
                  <a:cubicBezTo>
                    <a:pt x="440" y="25"/>
                    <a:pt x="440" y="24"/>
                    <a:pt x="440" y="24"/>
                  </a:cubicBezTo>
                  <a:cubicBezTo>
                    <a:pt x="440" y="25"/>
                    <a:pt x="441" y="25"/>
                    <a:pt x="441" y="24"/>
                  </a:cubicBezTo>
                  <a:cubicBezTo>
                    <a:pt x="442" y="24"/>
                    <a:pt x="444" y="24"/>
                    <a:pt x="444" y="23"/>
                  </a:cubicBezTo>
                  <a:cubicBezTo>
                    <a:pt x="444" y="23"/>
                    <a:pt x="444" y="23"/>
                    <a:pt x="444" y="23"/>
                  </a:cubicBezTo>
                  <a:cubicBezTo>
                    <a:pt x="444" y="23"/>
                    <a:pt x="444" y="23"/>
                    <a:pt x="444" y="22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7" y="23"/>
                    <a:pt x="449" y="24"/>
                    <a:pt x="450" y="26"/>
                  </a:cubicBezTo>
                  <a:cubicBezTo>
                    <a:pt x="452" y="28"/>
                    <a:pt x="456" y="28"/>
                    <a:pt x="458" y="27"/>
                  </a:cubicBezTo>
                  <a:cubicBezTo>
                    <a:pt x="458" y="27"/>
                    <a:pt x="458" y="27"/>
                    <a:pt x="459" y="26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0" y="27"/>
                    <a:pt x="461" y="27"/>
                    <a:pt x="463" y="27"/>
                  </a:cubicBezTo>
                  <a:cubicBezTo>
                    <a:pt x="464" y="27"/>
                    <a:pt x="465" y="28"/>
                    <a:pt x="465" y="29"/>
                  </a:cubicBezTo>
                  <a:cubicBezTo>
                    <a:pt x="464" y="31"/>
                    <a:pt x="465" y="33"/>
                    <a:pt x="466" y="34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4" y="34"/>
                    <a:pt x="463" y="32"/>
                    <a:pt x="461" y="33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3"/>
                    <a:pt x="461" y="33"/>
                    <a:pt x="460" y="32"/>
                  </a:cubicBezTo>
                  <a:cubicBezTo>
                    <a:pt x="460" y="32"/>
                    <a:pt x="460" y="33"/>
                    <a:pt x="460" y="33"/>
                  </a:cubicBezTo>
                  <a:cubicBezTo>
                    <a:pt x="460" y="32"/>
                    <a:pt x="460" y="31"/>
                    <a:pt x="459" y="32"/>
                  </a:cubicBezTo>
                  <a:cubicBezTo>
                    <a:pt x="459" y="32"/>
                    <a:pt x="459" y="33"/>
                    <a:pt x="459" y="33"/>
                  </a:cubicBezTo>
                  <a:cubicBezTo>
                    <a:pt x="458" y="33"/>
                    <a:pt x="458" y="33"/>
                    <a:pt x="458" y="33"/>
                  </a:cubicBezTo>
                  <a:cubicBezTo>
                    <a:pt x="458" y="33"/>
                    <a:pt x="457" y="33"/>
                    <a:pt x="457" y="33"/>
                  </a:cubicBezTo>
                  <a:cubicBezTo>
                    <a:pt x="457" y="33"/>
                    <a:pt x="457" y="33"/>
                    <a:pt x="456" y="33"/>
                  </a:cubicBezTo>
                  <a:cubicBezTo>
                    <a:pt x="456" y="33"/>
                    <a:pt x="456" y="33"/>
                    <a:pt x="455" y="33"/>
                  </a:cubicBezTo>
                  <a:cubicBezTo>
                    <a:pt x="455" y="33"/>
                    <a:pt x="454" y="33"/>
                    <a:pt x="454" y="33"/>
                  </a:cubicBezTo>
                  <a:cubicBezTo>
                    <a:pt x="452" y="33"/>
                    <a:pt x="450" y="32"/>
                    <a:pt x="448" y="32"/>
                  </a:cubicBezTo>
                  <a:cubicBezTo>
                    <a:pt x="447" y="33"/>
                    <a:pt x="446" y="33"/>
                    <a:pt x="445" y="33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2"/>
                    <a:pt x="443" y="32"/>
                    <a:pt x="442" y="34"/>
                  </a:cubicBezTo>
                  <a:cubicBezTo>
                    <a:pt x="442" y="34"/>
                    <a:pt x="442" y="34"/>
                    <a:pt x="441" y="34"/>
                  </a:cubicBezTo>
                  <a:cubicBezTo>
                    <a:pt x="440" y="34"/>
                    <a:pt x="439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6" y="33"/>
                    <a:pt x="435" y="33"/>
                    <a:pt x="433" y="34"/>
                  </a:cubicBezTo>
                  <a:cubicBezTo>
                    <a:pt x="431" y="34"/>
                    <a:pt x="429" y="34"/>
                    <a:pt x="427" y="34"/>
                  </a:cubicBezTo>
                  <a:cubicBezTo>
                    <a:pt x="426" y="34"/>
                    <a:pt x="425" y="33"/>
                    <a:pt x="425" y="35"/>
                  </a:cubicBezTo>
                  <a:cubicBezTo>
                    <a:pt x="424" y="35"/>
                    <a:pt x="424" y="35"/>
                    <a:pt x="424" y="35"/>
                  </a:cubicBezTo>
                  <a:cubicBezTo>
                    <a:pt x="424" y="35"/>
                    <a:pt x="423" y="35"/>
                    <a:pt x="423" y="35"/>
                  </a:cubicBezTo>
                  <a:cubicBezTo>
                    <a:pt x="423" y="35"/>
                    <a:pt x="423" y="35"/>
                    <a:pt x="423" y="35"/>
                  </a:cubicBezTo>
                  <a:cubicBezTo>
                    <a:pt x="423" y="35"/>
                    <a:pt x="422" y="35"/>
                    <a:pt x="422" y="35"/>
                  </a:cubicBezTo>
                  <a:cubicBezTo>
                    <a:pt x="421" y="35"/>
                    <a:pt x="420" y="35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6" y="37"/>
                    <a:pt x="415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7"/>
                    <a:pt x="412" y="37"/>
                    <a:pt x="412" y="38"/>
                  </a:cubicBezTo>
                  <a:cubicBezTo>
                    <a:pt x="412" y="38"/>
                    <a:pt x="411" y="38"/>
                    <a:pt x="411" y="38"/>
                  </a:cubicBezTo>
                  <a:cubicBezTo>
                    <a:pt x="406" y="36"/>
                    <a:pt x="401" y="38"/>
                    <a:pt x="396" y="39"/>
                  </a:cubicBezTo>
                  <a:cubicBezTo>
                    <a:pt x="393" y="39"/>
                    <a:pt x="389" y="38"/>
                    <a:pt x="385" y="39"/>
                  </a:cubicBezTo>
                  <a:cubicBezTo>
                    <a:pt x="385" y="39"/>
                    <a:pt x="384" y="39"/>
                    <a:pt x="384" y="39"/>
                  </a:cubicBezTo>
                  <a:cubicBezTo>
                    <a:pt x="381" y="39"/>
                    <a:pt x="377" y="38"/>
                    <a:pt x="374" y="39"/>
                  </a:cubicBezTo>
                  <a:cubicBezTo>
                    <a:pt x="368" y="39"/>
                    <a:pt x="362" y="39"/>
                    <a:pt x="356" y="39"/>
                  </a:cubicBezTo>
                  <a:cubicBezTo>
                    <a:pt x="351" y="39"/>
                    <a:pt x="346" y="39"/>
                    <a:pt x="340" y="38"/>
                  </a:cubicBezTo>
                  <a:cubicBezTo>
                    <a:pt x="334" y="38"/>
                    <a:pt x="327" y="38"/>
                    <a:pt x="321" y="38"/>
                  </a:cubicBezTo>
                  <a:cubicBezTo>
                    <a:pt x="312" y="37"/>
                    <a:pt x="303" y="37"/>
                    <a:pt x="294" y="37"/>
                  </a:cubicBezTo>
                  <a:cubicBezTo>
                    <a:pt x="289" y="37"/>
                    <a:pt x="283" y="38"/>
                    <a:pt x="278" y="38"/>
                  </a:cubicBezTo>
                  <a:cubicBezTo>
                    <a:pt x="273" y="39"/>
                    <a:pt x="272" y="39"/>
                    <a:pt x="269" y="41"/>
                  </a:cubicBezTo>
                  <a:cubicBezTo>
                    <a:pt x="270" y="40"/>
                    <a:pt x="270" y="40"/>
                    <a:pt x="270" y="40"/>
                  </a:cubicBezTo>
                  <a:cubicBezTo>
                    <a:pt x="280" y="41"/>
                    <a:pt x="289" y="42"/>
                    <a:pt x="298" y="42"/>
                  </a:cubicBezTo>
                  <a:cubicBezTo>
                    <a:pt x="301" y="43"/>
                    <a:pt x="305" y="43"/>
                    <a:pt x="308" y="42"/>
                  </a:cubicBezTo>
                  <a:cubicBezTo>
                    <a:pt x="312" y="42"/>
                    <a:pt x="314" y="43"/>
                    <a:pt x="317" y="44"/>
                  </a:cubicBezTo>
                  <a:cubicBezTo>
                    <a:pt x="315" y="45"/>
                    <a:pt x="312" y="44"/>
                    <a:pt x="310" y="46"/>
                  </a:cubicBezTo>
                  <a:cubicBezTo>
                    <a:pt x="310" y="47"/>
                    <a:pt x="310" y="47"/>
                    <a:pt x="310" y="47"/>
                  </a:cubicBezTo>
                  <a:cubicBezTo>
                    <a:pt x="308" y="49"/>
                    <a:pt x="307" y="51"/>
                    <a:pt x="307" y="54"/>
                  </a:cubicBezTo>
                  <a:cubicBezTo>
                    <a:pt x="306" y="56"/>
                    <a:pt x="306" y="57"/>
                    <a:pt x="304" y="56"/>
                  </a:cubicBezTo>
                  <a:cubicBezTo>
                    <a:pt x="302" y="56"/>
                    <a:pt x="300" y="56"/>
                    <a:pt x="297" y="56"/>
                  </a:cubicBezTo>
                  <a:cubicBezTo>
                    <a:pt x="293" y="55"/>
                    <a:pt x="288" y="55"/>
                    <a:pt x="284" y="55"/>
                  </a:cubicBezTo>
                  <a:cubicBezTo>
                    <a:pt x="278" y="54"/>
                    <a:pt x="272" y="55"/>
                    <a:pt x="266" y="54"/>
                  </a:cubicBezTo>
                  <a:cubicBezTo>
                    <a:pt x="265" y="54"/>
                    <a:pt x="264" y="54"/>
                    <a:pt x="263" y="54"/>
                  </a:cubicBezTo>
                  <a:cubicBezTo>
                    <a:pt x="255" y="54"/>
                    <a:pt x="247" y="52"/>
                    <a:pt x="238" y="54"/>
                  </a:cubicBezTo>
                  <a:cubicBezTo>
                    <a:pt x="237" y="54"/>
                    <a:pt x="237" y="54"/>
                    <a:pt x="236" y="53"/>
                  </a:cubicBezTo>
                  <a:cubicBezTo>
                    <a:pt x="236" y="53"/>
                    <a:pt x="236" y="54"/>
                    <a:pt x="236" y="54"/>
                  </a:cubicBezTo>
                  <a:cubicBezTo>
                    <a:pt x="236" y="54"/>
                    <a:pt x="236" y="54"/>
                    <a:pt x="236" y="54"/>
                  </a:cubicBezTo>
                  <a:cubicBezTo>
                    <a:pt x="236" y="54"/>
                    <a:pt x="236" y="53"/>
                    <a:pt x="236" y="53"/>
                  </a:cubicBezTo>
                  <a:cubicBezTo>
                    <a:pt x="235" y="52"/>
                    <a:pt x="234" y="52"/>
                    <a:pt x="233" y="52"/>
                  </a:cubicBezTo>
                  <a:cubicBezTo>
                    <a:pt x="229" y="53"/>
                    <a:pt x="224" y="52"/>
                    <a:pt x="220" y="52"/>
                  </a:cubicBezTo>
                  <a:cubicBezTo>
                    <a:pt x="216" y="52"/>
                    <a:pt x="212" y="51"/>
                    <a:pt x="208" y="51"/>
                  </a:cubicBezTo>
                  <a:cubicBezTo>
                    <a:pt x="207" y="51"/>
                    <a:pt x="205" y="51"/>
                    <a:pt x="204" y="51"/>
                  </a:cubicBezTo>
                  <a:cubicBezTo>
                    <a:pt x="204" y="51"/>
                    <a:pt x="204" y="50"/>
                    <a:pt x="204" y="50"/>
                  </a:cubicBezTo>
                  <a:cubicBezTo>
                    <a:pt x="202" y="50"/>
                    <a:pt x="200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8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8" y="49"/>
                    <a:pt x="196" y="49"/>
                    <a:pt x="195" y="49"/>
                  </a:cubicBezTo>
                  <a:cubicBezTo>
                    <a:pt x="193" y="49"/>
                    <a:pt x="190" y="50"/>
                    <a:pt x="188" y="49"/>
                  </a:cubicBezTo>
                  <a:cubicBezTo>
                    <a:pt x="183" y="49"/>
                    <a:pt x="178" y="48"/>
                    <a:pt x="174" y="48"/>
                  </a:cubicBezTo>
                  <a:cubicBezTo>
                    <a:pt x="172" y="49"/>
                    <a:pt x="170" y="49"/>
                    <a:pt x="168" y="49"/>
                  </a:cubicBezTo>
                  <a:cubicBezTo>
                    <a:pt x="161" y="48"/>
                    <a:pt x="154" y="47"/>
                    <a:pt x="146" y="48"/>
                  </a:cubicBezTo>
                  <a:cubicBezTo>
                    <a:pt x="143" y="48"/>
                    <a:pt x="139" y="48"/>
                    <a:pt x="135" y="48"/>
                  </a:cubicBezTo>
                  <a:cubicBezTo>
                    <a:pt x="132" y="48"/>
                    <a:pt x="130" y="48"/>
                    <a:pt x="129" y="51"/>
                  </a:cubicBezTo>
                  <a:cubicBezTo>
                    <a:pt x="128" y="50"/>
                    <a:pt x="125" y="49"/>
                    <a:pt x="123" y="49"/>
                  </a:cubicBezTo>
                  <a:cubicBezTo>
                    <a:pt x="119" y="47"/>
                    <a:pt x="116" y="48"/>
                    <a:pt x="113" y="51"/>
                  </a:cubicBezTo>
                  <a:cubicBezTo>
                    <a:pt x="113" y="51"/>
                    <a:pt x="113" y="52"/>
                    <a:pt x="112" y="52"/>
                  </a:cubicBezTo>
                  <a:cubicBezTo>
                    <a:pt x="111" y="51"/>
                    <a:pt x="111" y="48"/>
                    <a:pt x="109" y="48"/>
                  </a:cubicBezTo>
                  <a:cubicBezTo>
                    <a:pt x="102" y="48"/>
                    <a:pt x="96" y="50"/>
                    <a:pt x="90" y="50"/>
                  </a:cubicBezTo>
                  <a:cubicBezTo>
                    <a:pt x="86" y="49"/>
                    <a:pt x="82" y="48"/>
                    <a:pt x="78" y="51"/>
                  </a:cubicBezTo>
                  <a:cubicBezTo>
                    <a:pt x="77" y="51"/>
                    <a:pt x="77" y="51"/>
                    <a:pt x="76" y="51"/>
                  </a:cubicBezTo>
                  <a:cubicBezTo>
                    <a:pt x="72" y="51"/>
                    <a:pt x="68" y="51"/>
                    <a:pt x="64" y="51"/>
                  </a:cubicBezTo>
                  <a:cubicBezTo>
                    <a:pt x="63" y="52"/>
                    <a:pt x="61" y="51"/>
                    <a:pt x="59" y="51"/>
                  </a:cubicBezTo>
                  <a:cubicBezTo>
                    <a:pt x="58" y="50"/>
                    <a:pt x="57" y="51"/>
                    <a:pt x="56" y="51"/>
                  </a:cubicBezTo>
                  <a:cubicBezTo>
                    <a:pt x="48" y="52"/>
                    <a:pt x="41" y="51"/>
                    <a:pt x="33" y="53"/>
                  </a:cubicBezTo>
                  <a:cubicBezTo>
                    <a:pt x="32" y="53"/>
                    <a:pt x="30" y="54"/>
                    <a:pt x="29" y="53"/>
                  </a:cubicBezTo>
                  <a:cubicBezTo>
                    <a:pt x="26" y="54"/>
                    <a:pt x="24" y="53"/>
                    <a:pt x="22" y="54"/>
                  </a:cubicBezTo>
                  <a:cubicBezTo>
                    <a:pt x="19" y="54"/>
                    <a:pt x="17" y="54"/>
                    <a:pt x="17" y="57"/>
                  </a:cubicBezTo>
                  <a:cubicBezTo>
                    <a:pt x="17" y="58"/>
                    <a:pt x="17" y="59"/>
                    <a:pt x="16" y="59"/>
                  </a:cubicBezTo>
                  <a:cubicBezTo>
                    <a:pt x="16" y="58"/>
                    <a:pt x="15" y="58"/>
                    <a:pt x="14" y="58"/>
                  </a:cubicBezTo>
                  <a:cubicBezTo>
                    <a:pt x="13" y="58"/>
                    <a:pt x="11" y="58"/>
                    <a:pt x="10" y="60"/>
                  </a:cubicBezTo>
                  <a:cubicBezTo>
                    <a:pt x="10" y="62"/>
                    <a:pt x="12" y="61"/>
                    <a:pt x="13" y="62"/>
                  </a:cubicBezTo>
                  <a:cubicBezTo>
                    <a:pt x="15" y="62"/>
                    <a:pt x="17" y="62"/>
                    <a:pt x="19" y="62"/>
                  </a:cubicBezTo>
                  <a:cubicBezTo>
                    <a:pt x="24" y="62"/>
                    <a:pt x="28" y="61"/>
                    <a:pt x="33" y="64"/>
                  </a:cubicBezTo>
                  <a:cubicBezTo>
                    <a:pt x="34" y="66"/>
                    <a:pt x="37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1" y="64"/>
                    <a:pt x="42" y="64"/>
                  </a:cubicBezTo>
                  <a:cubicBezTo>
                    <a:pt x="45" y="64"/>
                    <a:pt x="46" y="67"/>
                    <a:pt x="49" y="67"/>
                  </a:cubicBezTo>
                  <a:cubicBezTo>
                    <a:pt x="50" y="67"/>
                    <a:pt x="51" y="67"/>
                    <a:pt x="52" y="67"/>
                  </a:cubicBezTo>
                  <a:cubicBezTo>
                    <a:pt x="53" y="67"/>
                    <a:pt x="54" y="66"/>
                    <a:pt x="53" y="67"/>
                  </a:cubicBezTo>
                  <a:cubicBezTo>
                    <a:pt x="53" y="68"/>
                    <a:pt x="54" y="70"/>
                    <a:pt x="53" y="71"/>
                  </a:cubicBezTo>
                  <a:cubicBezTo>
                    <a:pt x="53" y="71"/>
                    <a:pt x="53" y="72"/>
                    <a:pt x="53" y="72"/>
                  </a:cubicBezTo>
                  <a:cubicBezTo>
                    <a:pt x="52" y="72"/>
                    <a:pt x="51" y="72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8" y="72"/>
                    <a:pt x="47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3" y="73"/>
                    <a:pt x="39" y="73"/>
                    <a:pt x="35" y="73"/>
                  </a:cubicBezTo>
                  <a:cubicBezTo>
                    <a:pt x="34" y="73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2" y="75"/>
                    <a:pt x="31" y="75"/>
                    <a:pt x="31" y="76"/>
                  </a:cubicBezTo>
                  <a:cubicBezTo>
                    <a:pt x="31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5" y="73"/>
                    <a:pt x="20" y="74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3" y="76"/>
                    <a:pt x="11" y="75"/>
                    <a:pt x="10" y="76"/>
                  </a:cubicBezTo>
                  <a:cubicBezTo>
                    <a:pt x="9" y="76"/>
                    <a:pt x="8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6" y="77"/>
                    <a:pt x="6" y="77"/>
                  </a:cubicBezTo>
                  <a:cubicBezTo>
                    <a:pt x="6" y="77"/>
                    <a:pt x="5" y="77"/>
                    <a:pt x="5" y="77"/>
                  </a:cubicBezTo>
                  <a:cubicBezTo>
                    <a:pt x="5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10" y="79"/>
                    <a:pt x="12" y="81"/>
                    <a:pt x="14" y="78"/>
                  </a:cubicBezTo>
                  <a:cubicBezTo>
                    <a:pt x="14" y="78"/>
                    <a:pt x="15" y="78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80"/>
                    <a:pt x="15" y="80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2" y="82"/>
                    <a:pt x="10" y="83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5" y="85"/>
                    <a:pt x="3" y="85"/>
                    <a:pt x="1" y="87"/>
                  </a:cubicBezTo>
                  <a:cubicBezTo>
                    <a:pt x="1" y="87"/>
                    <a:pt x="0" y="88"/>
                    <a:pt x="1" y="88"/>
                  </a:cubicBezTo>
                  <a:cubicBezTo>
                    <a:pt x="1" y="89"/>
                    <a:pt x="1" y="89"/>
                    <a:pt x="2" y="89"/>
                  </a:cubicBezTo>
                  <a:cubicBezTo>
                    <a:pt x="4" y="89"/>
                    <a:pt x="6" y="89"/>
                    <a:pt x="8" y="89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1" y="89"/>
                    <a:pt x="13" y="88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0" y="91"/>
                    <a:pt x="8" y="91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6" y="92"/>
                    <a:pt x="6" y="92"/>
                    <a:pt x="5" y="92"/>
                  </a:cubicBezTo>
                  <a:cubicBezTo>
                    <a:pt x="4" y="93"/>
                    <a:pt x="3" y="93"/>
                    <a:pt x="2" y="93"/>
                  </a:cubicBezTo>
                  <a:cubicBezTo>
                    <a:pt x="1" y="94"/>
                    <a:pt x="1" y="94"/>
                    <a:pt x="0" y="94"/>
                  </a:cubicBezTo>
                  <a:cubicBezTo>
                    <a:pt x="0" y="96"/>
                    <a:pt x="1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6" y="97"/>
                    <a:pt x="10" y="97"/>
                    <a:pt x="13" y="97"/>
                  </a:cubicBezTo>
                  <a:cubicBezTo>
                    <a:pt x="14" y="97"/>
                    <a:pt x="15" y="97"/>
                    <a:pt x="17" y="98"/>
                  </a:cubicBezTo>
                  <a:cubicBezTo>
                    <a:pt x="18" y="99"/>
                    <a:pt x="19" y="101"/>
                    <a:pt x="21" y="101"/>
                  </a:cubicBezTo>
                  <a:cubicBezTo>
                    <a:pt x="24" y="101"/>
                    <a:pt x="22" y="102"/>
                    <a:pt x="22" y="104"/>
                  </a:cubicBezTo>
                  <a:cubicBezTo>
                    <a:pt x="20" y="104"/>
                    <a:pt x="18" y="105"/>
                    <a:pt x="16" y="106"/>
                  </a:cubicBezTo>
                  <a:cubicBezTo>
                    <a:pt x="15" y="105"/>
                    <a:pt x="14" y="106"/>
                    <a:pt x="12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7"/>
                    <a:pt x="11" y="108"/>
                    <a:pt x="10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6" y="108"/>
                    <a:pt x="2" y="108"/>
                    <a:pt x="0" y="110"/>
                  </a:cubicBezTo>
                  <a:cubicBezTo>
                    <a:pt x="0" y="113"/>
                    <a:pt x="0" y="115"/>
                    <a:pt x="1" y="117"/>
                  </a:cubicBezTo>
                  <a:cubicBezTo>
                    <a:pt x="4" y="117"/>
                    <a:pt x="6" y="117"/>
                    <a:pt x="9" y="117"/>
                  </a:cubicBezTo>
                  <a:cubicBezTo>
                    <a:pt x="10" y="116"/>
                    <a:pt x="12" y="116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3" y="113"/>
                  </a:cubicBezTo>
                  <a:cubicBezTo>
                    <a:pt x="13" y="113"/>
                    <a:pt x="13" y="113"/>
                    <a:pt x="14" y="113"/>
                  </a:cubicBezTo>
                  <a:cubicBezTo>
                    <a:pt x="16" y="115"/>
                    <a:pt x="18" y="114"/>
                    <a:pt x="20" y="113"/>
                  </a:cubicBezTo>
                  <a:cubicBezTo>
                    <a:pt x="21" y="113"/>
                    <a:pt x="22" y="112"/>
                    <a:pt x="23" y="114"/>
                  </a:cubicBezTo>
                  <a:cubicBezTo>
                    <a:pt x="24" y="116"/>
                    <a:pt x="26" y="116"/>
                    <a:pt x="29" y="115"/>
                  </a:cubicBezTo>
                  <a:cubicBezTo>
                    <a:pt x="31" y="115"/>
                    <a:pt x="33" y="115"/>
                    <a:pt x="36" y="115"/>
                  </a:cubicBezTo>
                  <a:cubicBezTo>
                    <a:pt x="36" y="115"/>
                    <a:pt x="36" y="114"/>
                    <a:pt x="37" y="114"/>
                  </a:cubicBezTo>
                  <a:cubicBezTo>
                    <a:pt x="37" y="114"/>
                    <a:pt x="38" y="114"/>
                    <a:pt x="39" y="115"/>
                  </a:cubicBezTo>
                  <a:cubicBezTo>
                    <a:pt x="40" y="115"/>
                    <a:pt x="42" y="114"/>
                    <a:pt x="44" y="114"/>
                  </a:cubicBezTo>
                  <a:cubicBezTo>
                    <a:pt x="45" y="113"/>
                    <a:pt x="46" y="113"/>
                    <a:pt x="48" y="113"/>
                  </a:cubicBezTo>
                  <a:cubicBezTo>
                    <a:pt x="48" y="113"/>
                    <a:pt x="48" y="114"/>
                    <a:pt x="48" y="114"/>
                  </a:cubicBezTo>
                  <a:cubicBezTo>
                    <a:pt x="51" y="114"/>
                    <a:pt x="52" y="117"/>
                    <a:pt x="54" y="118"/>
                  </a:cubicBezTo>
                  <a:cubicBezTo>
                    <a:pt x="52" y="119"/>
                    <a:pt x="50" y="121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6" y="119"/>
                    <a:pt x="45" y="120"/>
                    <a:pt x="44" y="121"/>
                  </a:cubicBezTo>
                  <a:cubicBezTo>
                    <a:pt x="43" y="121"/>
                    <a:pt x="43" y="121"/>
                    <a:pt x="42" y="122"/>
                  </a:cubicBezTo>
                  <a:cubicBezTo>
                    <a:pt x="42" y="122"/>
                    <a:pt x="41" y="122"/>
                    <a:pt x="41" y="121"/>
                  </a:cubicBezTo>
                  <a:cubicBezTo>
                    <a:pt x="40" y="120"/>
                    <a:pt x="39" y="120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7" y="121"/>
                    <a:pt x="37" y="122"/>
                    <a:pt x="37" y="122"/>
                  </a:cubicBezTo>
                  <a:cubicBezTo>
                    <a:pt x="33" y="121"/>
                    <a:pt x="29" y="122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4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5"/>
                    <a:pt x="24" y="125"/>
                    <a:pt x="22" y="125"/>
                  </a:cubicBezTo>
                  <a:cubicBezTo>
                    <a:pt x="22" y="125"/>
                    <a:pt x="21" y="124"/>
                    <a:pt x="20" y="125"/>
                  </a:cubicBezTo>
                  <a:cubicBezTo>
                    <a:pt x="20" y="125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19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6" y="127"/>
                    <a:pt x="14" y="128"/>
                    <a:pt x="12" y="128"/>
                  </a:cubicBezTo>
                  <a:cubicBezTo>
                    <a:pt x="12" y="128"/>
                    <a:pt x="11" y="129"/>
                    <a:pt x="11" y="130"/>
                  </a:cubicBezTo>
                  <a:cubicBezTo>
                    <a:pt x="11" y="131"/>
                    <a:pt x="12" y="131"/>
                    <a:pt x="12" y="131"/>
                  </a:cubicBezTo>
                  <a:cubicBezTo>
                    <a:pt x="13" y="132"/>
                    <a:pt x="15" y="132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9" y="134"/>
                    <a:pt x="23" y="135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4"/>
                    <a:pt x="28" y="134"/>
                  </a:cubicBezTo>
                  <a:cubicBezTo>
                    <a:pt x="28" y="134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30" y="133"/>
                    <a:pt x="31" y="133"/>
                    <a:pt x="32" y="133"/>
                  </a:cubicBezTo>
                  <a:cubicBezTo>
                    <a:pt x="32" y="133"/>
                    <a:pt x="33" y="133"/>
                    <a:pt x="33" y="133"/>
                  </a:cubicBezTo>
                  <a:cubicBezTo>
                    <a:pt x="33" y="133"/>
                    <a:pt x="33" y="132"/>
                    <a:pt x="34" y="132"/>
                  </a:cubicBezTo>
                  <a:cubicBezTo>
                    <a:pt x="34" y="133"/>
                    <a:pt x="34" y="133"/>
                    <a:pt x="35" y="133"/>
                  </a:cubicBezTo>
                  <a:cubicBezTo>
                    <a:pt x="36" y="133"/>
                    <a:pt x="36" y="133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9" y="133"/>
                    <a:pt x="39" y="133"/>
                    <a:pt x="37" y="134"/>
                  </a:cubicBezTo>
                  <a:cubicBezTo>
                    <a:pt x="37" y="135"/>
                    <a:pt x="36" y="135"/>
                    <a:pt x="35" y="136"/>
                  </a:cubicBezTo>
                  <a:cubicBezTo>
                    <a:pt x="34" y="136"/>
                    <a:pt x="33" y="136"/>
                    <a:pt x="32" y="136"/>
                  </a:cubicBezTo>
                  <a:cubicBezTo>
                    <a:pt x="31" y="136"/>
                    <a:pt x="31" y="136"/>
                    <a:pt x="30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5"/>
                    <a:pt x="29" y="134"/>
                    <a:pt x="28" y="135"/>
                  </a:cubicBezTo>
                  <a:cubicBezTo>
                    <a:pt x="25" y="137"/>
                    <a:pt x="23" y="138"/>
                    <a:pt x="19" y="137"/>
                  </a:cubicBezTo>
                  <a:cubicBezTo>
                    <a:pt x="17" y="138"/>
                    <a:pt x="15" y="139"/>
                    <a:pt x="13" y="140"/>
                  </a:cubicBezTo>
                  <a:cubicBezTo>
                    <a:pt x="13" y="140"/>
                    <a:pt x="13" y="140"/>
                    <a:pt x="13" y="141"/>
                  </a:cubicBezTo>
                  <a:cubicBezTo>
                    <a:pt x="15" y="141"/>
                    <a:pt x="16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42"/>
                    <a:pt x="20" y="142"/>
                    <a:pt x="22" y="142"/>
                  </a:cubicBezTo>
                  <a:cubicBezTo>
                    <a:pt x="25" y="142"/>
                    <a:pt x="28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3"/>
                    <a:pt x="33" y="142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5" y="141"/>
                    <a:pt x="35" y="141"/>
                    <a:pt x="36" y="141"/>
                  </a:cubicBezTo>
                  <a:cubicBezTo>
                    <a:pt x="37" y="144"/>
                    <a:pt x="38" y="144"/>
                    <a:pt x="42" y="142"/>
                  </a:cubicBezTo>
                  <a:cubicBezTo>
                    <a:pt x="43" y="141"/>
                    <a:pt x="44" y="142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4"/>
                    <a:pt x="48" y="144"/>
                    <a:pt x="49" y="144"/>
                  </a:cubicBezTo>
                  <a:cubicBezTo>
                    <a:pt x="52" y="142"/>
                    <a:pt x="54" y="144"/>
                    <a:pt x="56" y="145"/>
                  </a:cubicBezTo>
                  <a:cubicBezTo>
                    <a:pt x="56" y="146"/>
                    <a:pt x="57" y="146"/>
                    <a:pt x="58" y="146"/>
                  </a:cubicBezTo>
                  <a:cubicBezTo>
                    <a:pt x="59" y="147"/>
                    <a:pt x="60" y="146"/>
                    <a:pt x="61" y="146"/>
                  </a:cubicBezTo>
                  <a:cubicBezTo>
                    <a:pt x="63" y="146"/>
                    <a:pt x="65" y="147"/>
                    <a:pt x="66" y="145"/>
                  </a:cubicBezTo>
                  <a:cubicBezTo>
                    <a:pt x="67" y="145"/>
                    <a:pt x="67" y="145"/>
                    <a:pt x="68" y="145"/>
                  </a:cubicBezTo>
                  <a:cubicBezTo>
                    <a:pt x="68" y="145"/>
                    <a:pt x="69" y="144"/>
                    <a:pt x="69" y="144"/>
                  </a:cubicBezTo>
                  <a:cubicBezTo>
                    <a:pt x="71" y="145"/>
                    <a:pt x="74" y="146"/>
                    <a:pt x="76" y="146"/>
                  </a:cubicBezTo>
                  <a:cubicBezTo>
                    <a:pt x="79" y="145"/>
                    <a:pt x="81" y="145"/>
                    <a:pt x="84" y="145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90" y="145"/>
                    <a:pt x="95" y="146"/>
                    <a:pt x="100" y="149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103" y="150"/>
                    <a:pt x="106" y="151"/>
                    <a:pt x="109" y="151"/>
                  </a:cubicBezTo>
                  <a:cubicBezTo>
                    <a:pt x="109" y="151"/>
                    <a:pt x="109" y="152"/>
                    <a:pt x="109" y="152"/>
                  </a:cubicBezTo>
                  <a:cubicBezTo>
                    <a:pt x="109" y="153"/>
                    <a:pt x="110" y="154"/>
                    <a:pt x="108" y="154"/>
                  </a:cubicBezTo>
                  <a:cubicBezTo>
                    <a:pt x="107" y="155"/>
                    <a:pt x="107" y="155"/>
                    <a:pt x="107" y="156"/>
                  </a:cubicBezTo>
                  <a:cubicBezTo>
                    <a:pt x="107" y="156"/>
                    <a:pt x="107" y="156"/>
                    <a:pt x="106" y="156"/>
                  </a:cubicBezTo>
                  <a:cubicBezTo>
                    <a:pt x="106" y="157"/>
                    <a:pt x="105" y="157"/>
                    <a:pt x="105" y="159"/>
                  </a:cubicBezTo>
                  <a:cubicBezTo>
                    <a:pt x="105" y="159"/>
                    <a:pt x="106" y="159"/>
                    <a:pt x="106" y="159"/>
                  </a:cubicBezTo>
                  <a:cubicBezTo>
                    <a:pt x="108" y="159"/>
                    <a:pt x="110" y="160"/>
                    <a:pt x="112" y="160"/>
                  </a:cubicBezTo>
                  <a:cubicBezTo>
                    <a:pt x="113" y="161"/>
                    <a:pt x="114" y="161"/>
                    <a:pt x="114" y="163"/>
                  </a:cubicBezTo>
                  <a:cubicBezTo>
                    <a:pt x="113" y="164"/>
                    <a:pt x="112" y="164"/>
                    <a:pt x="111" y="163"/>
                  </a:cubicBezTo>
                  <a:cubicBezTo>
                    <a:pt x="111" y="163"/>
                    <a:pt x="110" y="163"/>
                    <a:pt x="110" y="163"/>
                  </a:cubicBezTo>
                  <a:cubicBezTo>
                    <a:pt x="109" y="163"/>
                    <a:pt x="107" y="163"/>
                    <a:pt x="107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5" y="165"/>
                    <a:pt x="104" y="166"/>
                    <a:pt x="104" y="167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103" y="167"/>
                    <a:pt x="103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1" y="167"/>
                    <a:pt x="100" y="167"/>
                    <a:pt x="99" y="167"/>
                  </a:cubicBezTo>
                  <a:cubicBezTo>
                    <a:pt x="98" y="169"/>
                    <a:pt x="96" y="168"/>
                    <a:pt x="95" y="168"/>
                  </a:cubicBezTo>
                  <a:cubicBezTo>
                    <a:pt x="94" y="168"/>
                    <a:pt x="93" y="167"/>
                    <a:pt x="92" y="168"/>
                  </a:cubicBezTo>
                  <a:cubicBezTo>
                    <a:pt x="92" y="168"/>
                    <a:pt x="89" y="175"/>
                    <a:pt x="90" y="175"/>
                  </a:cubicBezTo>
                  <a:cubicBezTo>
                    <a:pt x="91" y="177"/>
                    <a:pt x="90" y="179"/>
                    <a:pt x="88" y="179"/>
                  </a:cubicBezTo>
                  <a:cubicBezTo>
                    <a:pt x="85" y="180"/>
                    <a:pt x="81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69" y="182"/>
                    <a:pt x="60" y="183"/>
                    <a:pt x="51" y="184"/>
                  </a:cubicBezTo>
                  <a:cubicBezTo>
                    <a:pt x="51" y="185"/>
                    <a:pt x="50" y="185"/>
                    <a:pt x="49" y="186"/>
                  </a:cubicBezTo>
                  <a:cubicBezTo>
                    <a:pt x="49" y="186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8" y="188"/>
                    <a:pt x="47" y="188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90"/>
                    <a:pt x="45" y="191"/>
                    <a:pt x="44" y="191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2" y="192"/>
                    <a:pt x="43" y="193"/>
                    <a:pt x="43" y="194"/>
                  </a:cubicBezTo>
                  <a:cubicBezTo>
                    <a:pt x="46" y="196"/>
                    <a:pt x="49" y="196"/>
                    <a:pt x="52" y="196"/>
                  </a:cubicBezTo>
                  <a:cubicBezTo>
                    <a:pt x="50" y="198"/>
                    <a:pt x="50" y="198"/>
                    <a:pt x="53" y="199"/>
                  </a:cubicBezTo>
                  <a:cubicBezTo>
                    <a:pt x="54" y="200"/>
                    <a:pt x="56" y="200"/>
                    <a:pt x="57" y="200"/>
                  </a:cubicBezTo>
                  <a:cubicBezTo>
                    <a:pt x="58" y="200"/>
                    <a:pt x="60" y="200"/>
                    <a:pt x="60" y="201"/>
                  </a:cubicBezTo>
                  <a:cubicBezTo>
                    <a:pt x="60" y="203"/>
                    <a:pt x="59" y="203"/>
                    <a:pt x="58" y="203"/>
                  </a:cubicBezTo>
                  <a:cubicBezTo>
                    <a:pt x="56" y="204"/>
                    <a:pt x="55" y="203"/>
                    <a:pt x="54" y="204"/>
                  </a:cubicBezTo>
                  <a:cubicBezTo>
                    <a:pt x="53" y="204"/>
                    <a:pt x="53" y="204"/>
                    <a:pt x="52" y="204"/>
                  </a:cubicBezTo>
                  <a:cubicBezTo>
                    <a:pt x="50" y="202"/>
                    <a:pt x="48" y="204"/>
                    <a:pt x="46" y="204"/>
                  </a:cubicBezTo>
                  <a:cubicBezTo>
                    <a:pt x="45" y="204"/>
                    <a:pt x="44" y="204"/>
                    <a:pt x="43" y="204"/>
                  </a:cubicBezTo>
                  <a:cubicBezTo>
                    <a:pt x="43" y="204"/>
                    <a:pt x="43" y="205"/>
                    <a:pt x="42" y="205"/>
                  </a:cubicBezTo>
                  <a:cubicBezTo>
                    <a:pt x="42" y="205"/>
                    <a:pt x="42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8"/>
                    <a:pt x="43" y="208"/>
                    <a:pt x="44" y="208"/>
                  </a:cubicBezTo>
                  <a:cubicBezTo>
                    <a:pt x="44" y="208"/>
                    <a:pt x="44" y="209"/>
                    <a:pt x="44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3" y="210"/>
                    <a:pt x="43" y="210"/>
                    <a:pt x="42" y="210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1" y="211"/>
                    <a:pt x="40" y="211"/>
                    <a:pt x="40" y="212"/>
                  </a:cubicBezTo>
                  <a:cubicBezTo>
                    <a:pt x="40" y="212"/>
                    <a:pt x="40" y="213"/>
                    <a:pt x="41" y="213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42" y="213"/>
                    <a:pt x="42" y="214"/>
                    <a:pt x="43" y="214"/>
                  </a:cubicBezTo>
                  <a:cubicBezTo>
                    <a:pt x="43" y="214"/>
                    <a:pt x="43" y="213"/>
                    <a:pt x="43" y="213"/>
                  </a:cubicBezTo>
                  <a:cubicBezTo>
                    <a:pt x="45" y="213"/>
                    <a:pt x="47" y="212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6"/>
                    <a:pt x="48" y="217"/>
                    <a:pt x="50" y="217"/>
                  </a:cubicBezTo>
                  <a:cubicBezTo>
                    <a:pt x="52" y="218"/>
                    <a:pt x="54" y="217"/>
                    <a:pt x="56" y="219"/>
                  </a:cubicBezTo>
                  <a:cubicBezTo>
                    <a:pt x="56" y="219"/>
                    <a:pt x="56" y="219"/>
                    <a:pt x="56" y="219"/>
                  </a:cubicBezTo>
                  <a:cubicBezTo>
                    <a:pt x="54" y="221"/>
                    <a:pt x="52" y="219"/>
                    <a:pt x="51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47" y="220"/>
                    <a:pt x="45" y="221"/>
                    <a:pt x="43" y="222"/>
                  </a:cubicBezTo>
                  <a:cubicBezTo>
                    <a:pt x="43" y="222"/>
                    <a:pt x="42" y="222"/>
                    <a:pt x="42" y="222"/>
                  </a:cubicBezTo>
                  <a:cubicBezTo>
                    <a:pt x="42" y="224"/>
                    <a:pt x="44" y="223"/>
                    <a:pt x="44" y="224"/>
                  </a:cubicBezTo>
                  <a:cubicBezTo>
                    <a:pt x="46" y="224"/>
                    <a:pt x="47" y="223"/>
                    <a:pt x="49" y="224"/>
                  </a:cubicBezTo>
                  <a:cubicBezTo>
                    <a:pt x="53" y="226"/>
                    <a:pt x="58" y="228"/>
                    <a:pt x="63" y="227"/>
                  </a:cubicBezTo>
                  <a:cubicBezTo>
                    <a:pt x="65" y="227"/>
                    <a:pt x="67" y="227"/>
                    <a:pt x="69" y="227"/>
                  </a:cubicBezTo>
                  <a:cubicBezTo>
                    <a:pt x="70" y="227"/>
                    <a:pt x="72" y="227"/>
                    <a:pt x="71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230"/>
                    <a:pt x="70" y="230"/>
                  </a:cubicBezTo>
                  <a:cubicBezTo>
                    <a:pt x="70" y="230"/>
                    <a:pt x="69" y="230"/>
                    <a:pt x="69" y="231"/>
                  </a:cubicBezTo>
                  <a:cubicBezTo>
                    <a:pt x="68" y="234"/>
                    <a:pt x="66" y="235"/>
                    <a:pt x="63" y="235"/>
                  </a:cubicBezTo>
                  <a:cubicBezTo>
                    <a:pt x="59" y="234"/>
                    <a:pt x="56" y="236"/>
                    <a:pt x="54" y="239"/>
                  </a:cubicBezTo>
                  <a:cubicBezTo>
                    <a:pt x="54" y="239"/>
                    <a:pt x="54" y="239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2" y="240"/>
                    <a:pt x="51" y="241"/>
                    <a:pt x="50" y="241"/>
                  </a:cubicBezTo>
                  <a:cubicBezTo>
                    <a:pt x="48" y="242"/>
                    <a:pt x="48" y="243"/>
                    <a:pt x="50" y="244"/>
                  </a:cubicBezTo>
                  <a:cubicBezTo>
                    <a:pt x="51" y="244"/>
                    <a:pt x="52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5"/>
                    <a:pt x="53" y="245"/>
                  </a:cubicBezTo>
                  <a:cubicBezTo>
                    <a:pt x="55" y="245"/>
                    <a:pt x="57" y="247"/>
                    <a:pt x="59" y="246"/>
                  </a:cubicBezTo>
                  <a:cubicBezTo>
                    <a:pt x="60" y="245"/>
                    <a:pt x="60" y="245"/>
                    <a:pt x="61" y="245"/>
                  </a:cubicBezTo>
                  <a:cubicBezTo>
                    <a:pt x="62" y="245"/>
                    <a:pt x="63" y="245"/>
                    <a:pt x="63" y="245"/>
                  </a:cubicBezTo>
                  <a:cubicBezTo>
                    <a:pt x="64" y="245"/>
                    <a:pt x="65" y="245"/>
                    <a:pt x="66" y="245"/>
                  </a:cubicBezTo>
                  <a:cubicBezTo>
                    <a:pt x="67" y="244"/>
                    <a:pt x="68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5"/>
                    <a:pt x="69" y="245"/>
                    <a:pt x="69" y="245"/>
                  </a:cubicBezTo>
                  <a:cubicBezTo>
                    <a:pt x="70" y="246"/>
                    <a:pt x="71" y="247"/>
                    <a:pt x="73" y="247"/>
                  </a:cubicBezTo>
                  <a:cubicBezTo>
                    <a:pt x="76" y="248"/>
                    <a:pt x="80" y="247"/>
                    <a:pt x="83" y="248"/>
                  </a:cubicBezTo>
                  <a:cubicBezTo>
                    <a:pt x="83" y="248"/>
                    <a:pt x="84" y="248"/>
                    <a:pt x="84" y="248"/>
                  </a:cubicBezTo>
                  <a:cubicBezTo>
                    <a:pt x="86" y="247"/>
                    <a:pt x="86" y="249"/>
                    <a:pt x="85" y="250"/>
                  </a:cubicBezTo>
                  <a:cubicBezTo>
                    <a:pt x="85" y="251"/>
                    <a:pt x="84" y="252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49"/>
                    <a:pt x="77" y="249"/>
                    <a:pt x="73" y="252"/>
                  </a:cubicBezTo>
                  <a:cubicBezTo>
                    <a:pt x="70" y="254"/>
                    <a:pt x="68" y="255"/>
                    <a:pt x="65" y="255"/>
                  </a:cubicBezTo>
                  <a:cubicBezTo>
                    <a:pt x="63" y="255"/>
                    <a:pt x="60" y="255"/>
                    <a:pt x="57" y="255"/>
                  </a:cubicBezTo>
                  <a:cubicBezTo>
                    <a:pt x="57" y="255"/>
                    <a:pt x="57" y="255"/>
                    <a:pt x="57" y="255"/>
                  </a:cubicBezTo>
                  <a:cubicBezTo>
                    <a:pt x="56" y="255"/>
                    <a:pt x="55" y="255"/>
                    <a:pt x="55" y="254"/>
                  </a:cubicBezTo>
                  <a:cubicBezTo>
                    <a:pt x="54" y="255"/>
                    <a:pt x="54" y="256"/>
                    <a:pt x="54" y="256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53" y="256"/>
                    <a:pt x="53" y="256"/>
                    <a:pt x="52" y="256"/>
                  </a:cubicBezTo>
                  <a:cubicBezTo>
                    <a:pt x="51" y="256"/>
                    <a:pt x="49" y="256"/>
                    <a:pt x="47" y="257"/>
                  </a:cubicBezTo>
                  <a:cubicBezTo>
                    <a:pt x="46" y="257"/>
                    <a:pt x="45" y="258"/>
                    <a:pt x="46" y="260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6" y="262"/>
                    <a:pt x="47" y="262"/>
                    <a:pt x="49" y="262"/>
                  </a:cubicBezTo>
                  <a:cubicBezTo>
                    <a:pt x="52" y="262"/>
                    <a:pt x="55" y="262"/>
                    <a:pt x="58" y="263"/>
                  </a:cubicBezTo>
                  <a:cubicBezTo>
                    <a:pt x="57" y="264"/>
                    <a:pt x="55" y="265"/>
                    <a:pt x="54" y="266"/>
                  </a:cubicBezTo>
                  <a:cubicBezTo>
                    <a:pt x="52" y="267"/>
                    <a:pt x="51" y="267"/>
                    <a:pt x="50" y="266"/>
                  </a:cubicBezTo>
                  <a:cubicBezTo>
                    <a:pt x="49" y="266"/>
                    <a:pt x="48" y="266"/>
                    <a:pt x="48" y="267"/>
                  </a:cubicBezTo>
                  <a:cubicBezTo>
                    <a:pt x="48" y="268"/>
                    <a:pt x="52" y="271"/>
                    <a:pt x="53" y="271"/>
                  </a:cubicBezTo>
                  <a:cubicBezTo>
                    <a:pt x="55" y="271"/>
                    <a:pt x="57" y="272"/>
                    <a:pt x="59" y="273"/>
                  </a:cubicBezTo>
                  <a:cubicBezTo>
                    <a:pt x="60" y="274"/>
                    <a:pt x="60" y="274"/>
                    <a:pt x="61" y="274"/>
                  </a:cubicBezTo>
                  <a:cubicBezTo>
                    <a:pt x="66" y="274"/>
                    <a:pt x="70" y="275"/>
                    <a:pt x="75" y="276"/>
                  </a:cubicBezTo>
                  <a:cubicBezTo>
                    <a:pt x="77" y="276"/>
                    <a:pt x="79" y="275"/>
                    <a:pt x="80" y="276"/>
                  </a:cubicBezTo>
                  <a:cubicBezTo>
                    <a:pt x="82" y="276"/>
                    <a:pt x="83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6" y="276"/>
                    <a:pt x="88" y="276"/>
                    <a:pt x="90" y="277"/>
                  </a:cubicBezTo>
                  <a:cubicBezTo>
                    <a:pt x="93" y="279"/>
                    <a:pt x="97" y="279"/>
                    <a:pt x="101" y="280"/>
                  </a:cubicBezTo>
                  <a:cubicBezTo>
                    <a:pt x="102" y="280"/>
                    <a:pt x="103" y="280"/>
                    <a:pt x="104" y="279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6" y="279"/>
                    <a:pt x="108" y="281"/>
                    <a:pt x="111" y="281"/>
                  </a:cubicBezTo>
                  <a:cubicBezTo>
                    <a:pt x="111" y="280"/>
                    <a:pt x="112" y="279"/>
                    <a:pt x="114" y="279"/>
                  </a:cubicBezTo>
                  <a:cubicBezTo>
                    <a:pt x="115" y="279"/>
                    <a:pt x="117" y="278"/>
                    <a:pt x="119" y="279"/>
                  </a:cubicBezTo>
                  <a:cubicBezTo>
                    <a:pt x="120" y="280"/>
                    <a:pt x="122" y="280"/>
                    <a:pt x="124" y="281"/>
                  </a:cubicBezTo>
                  <a:cubicBezTo>
                    <a:pt x="124" y="281"/>
                    <a:pt x="125" y="281"/>
                    <a:pt x="125" y="280"/>
                  </a:cubicBezTo>
                  <a:cubicBezTo>
                    <a:pt x="125" y="280"/>
                    <a:pt x="125" y="280"/>
                    <a:pt x="125" y="280"/>
                  </a:cubicBezTo>
                  <a:cubicBezTo>
                    <a:pt x="130" y="280"/>
                    <a:pt x="134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41" y="282"/>
                    <a:pt x="144" y="283"/>
                    <a:pt x="148" y="283"/>
                  </a:cubicBezTo>
                  <a:cubicBezTo>
                    <a:pt x="150" y="282"/>
                    <a:pt x="152" y="281"/>
                    <a:pt x="154" y="281"/>
                  </a:cubicBezTo>
                  <a:cubicBezTo>
                    <a:pt x="156" y="282"/>
                    <a:pt x="157" y="282"/>
                    <a:pt x="159" y="282"/>
                  </a:cubicBezTo>
                  <a:cubicBezTo>
                    <a:pt x="162" y="282"/>
                    <a:pt x="165" y="282"/>
                    <a:pt x="169" y="281"/>
                  </a:cubicBezTo>
                  <a:cubicBezTo>
                    <a:pt x="169" y="281"/>
                    <a:pt x="171" y="280"/>
                    <a:pt x="171" y="282"/>
                  </a:cubicBezTo>
                  <a:cubicBezTo>
                    <a:pt x="171" y="283"/>
                    <a:pt x="171" y="284"/>
                    <a:pt x="170" y="284"/>
                  </a:cubicBezTo>
                  <a:cubicBezTo>
                    <a:pt x="169" y="285"/>
                    <a:pt x="168" y="285"/>
                    <a:pt x="167" y="285"/>
                  </a:cubicBezTo>
                  <a:cubicBezTo>
                    <a:pt x="166" y="285"/>
                    <a:pt x="165" y="285"/>
                    <a:pt x="164" y="285"/>
                  </a:cubicBezTo>
                  <a:cubicBezTo>
                    <a:pt x="162" y="287"/>
                    <a:pt x="160" y="287"/>
                    <a:pt x="157" y="286"/>
                  </a:cubicBezTo>
                  <a:cubicBezTo>
                    <a:pt x="157" y="286"/>
                    <a:pt x="156" y="286"/>
                    <a:pt x="155" y="287"/>
                  </a:cubicBezTo>
                  <a:cubicBezTo>
                    <a:pt x="155" y="287"/>
                    <a:pt x="154" y="288"/>
                    <a:pt x="153" y="288"/>
                  </a:cubicBezTo>
                  <a:cubicBezTo>
                    <a:pt x="153" y="289"/>
                    <a:pt x="151" y="289"/>
                    <a:pt x="152" y="290"/>
                  </a:cubicBezTo>
                  <a:cubicBezTo>
                    <a:pt x="152" y="292"/>
                    <a:pt x="153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7" y="293"/>
                    <a:pt x="157" y="293"/>
                    <a:pt x="158" y="294"/>
                  </a:cubicBezTo>
                  <a:cubicBezTo>
                    <a:pt x="157" y="295"/>
                    <a:pt x="157" y="296"/>
                    <a:pt x="156" y="296"/>
                  </a:cubicBezTo>
                  <a:cubicBezTo>
                    <a:pt x="156" y="296"/>
                    <a:pt x="156" y="296"/>
                    <a:pt x="156" y="296"/>
                  </a:cubicBezTo>
                  <a:cubicBezTo>
                    <a:pt x="154" y="297"/>
                    <a:pt x="152" y="299"/>
                    <a:pt x="150" y="299"/>
                  </a:cubicBezTo>
                  <a:cubicBezTo>
                    <a:pt x="149" y="299"/>
                    <a:pt x="148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299"/>
                    <a:pt x="146" y="299"/>
                    <a:pt x="146" y="300"/>
                  </a:cubicBezTo>
                  <a:cubicBezTo>
                    <a:pt x="144" y="301"/>
                    <a:pt x="143" y="304"/>
                    <a:pt x="141" y="306"/>
                  </a:cubicBezTo>
                  <a:cubicBezTo>
                    <a:pt x="140" y="307"/>
                    <a:pt x="139" y="309"/>
                    <a:pt x="137" y="310"/>
                  </a:cubicBezTo>
                  <a:cubicBezTo>
                    <a:pt x="137" y="310"/>
                    <a:pt x="136" y="310"/>
                    <a:pt x="136" y="310"/>
                  </a:cubicBezTo>
                  <a:cubicBezTo>
                    <a:pt x="135" y="311"/>
                    <a:pt x="134" y="312"/>
                    <a:pt x="135" y="313"/>
                  </a:cubicBezTo>
                  <a:cubicBezTo>
                    <a:pt x="135" y="314"/>
                    <a:pt x="136" y="314"/>
                    <a:pt x="137" y="314"/>
                  </a:cubicBezTo>
                  <a:cubicBezTo>
                    <a:pt x="138" y="314"/>
                    <a:pt x="138" y="314"/>
                    <a:pt x="139" y="314"/>
                  </a:cubicBezTo>
                  <a:cubicBezTo>
                    <a:pt x="144" y="316"/>
                    <a:pt x="149" y="317"/>
                    <a:pt x="155" y="318"/>
                  </a:cubicBezTo>
                  <a:cubicBezTo>
                    <a:pt x="160" y="318"/>
                    <a:pt x="164" y="318"/>
                    <a:pt x="169" y="318"/>
                  </a:cubicBezTo>
                  <a:cubicBezTo>
                    <a:pt x="172" y="318"/>
                    <a:pt x="176" y="321"/>
                    <a:pt x="177" y="323"/>
                  </a:cubicBezTo>
                  <a:cubicBezTo>
                    <a:pt x="176" y="325"/>
                    <a:pt x="175" y="324"/>
                    <a:pt x="174" y="324"/>
                  </a:cubicBezTo>
                  <a:cubicBezTo>
                    <a:pt x="173" y="324"/>
                    <a:pt x="172" y="324"/>
                    <a:pt x="171" y="324"/>
                  </a:cubicBezTo>
                  <a:cubicBezTo>
                    <a:pt x="171" y="324"/>
                    <a:pt x="170" y="325"/>
                    <a:pt x="170" y="325"/>
                  </a:cubicBezTo>
                  <a:cubicBezTo>
                    <a:pt x="169" y="325"/>
                    <a:pt x="168" y="325"/>
                    <a:pt x="168" y="325"/>
                  </a:cubicBezTo>
                  <a:cubicBezTo>
                    <a:pt x="166" y="324"/>
                    <a:pt x="165" y="325"/>
                    <a:pt x="163" y="325"/>
                  </a:cubicBezTo>
                  <a:cubicBezTo>
                    <a:pt x="163" y="325"/>
                    <a:pt x="162" y="325"/>
                    <a:pt x="162" y="325"/>
                  </a:cubicBezTo>
                  <a:cubicBezTo>
                    <a:pt x="162" y="325"/>
                    <a:pt x="161" y="325"/>
                    <a:pt x="161" y="325"/>
                  </a:cubicBezTo>
                  <a:cubicBezTo>
                    <a:pt x="160" y="325"/>
                    <a:pt x="159" y="324"/>
                    <a:pt x="158" y="325"/>
                  </a:cubicBezTo>
                  <a:cubicBezTo>
                    <a:pt x="157" y="326"/>
                    <a:pt x="159" y="327"/>
                    <a:pt x="159" y="328"/>
                  </a:cubicBezTo>
                  <a:cubicBezTo>
                    <a:pt x="159" y="329"/>
                    <a:pt x="161" y="329"/>
                    <a:pt x="162" y="330"/>
                  </a:cubicBezTo>
                  <a:cubicBezTo>
                    <a:pt x="162" y="330"/>
                    <a:pt x="162" y="330"/>
                    <a:pt x="162" y="331"/>
                  </a:cubicBezTo>
                  <a:cubicBezTo>
                    <a:pt x="163" y="331"/>
                    <a:pt x="163" y="332"/>
                    <a:pt x="163" y="333"/>
                  </a:cubicBezTo>
                  <a:cubicBezTo>
                    <a:pt x="163" y="337"/>
                    <a:pt x="164" y="341"/>
                    <a:pt x="164" y="345"/>
                  </a:cubicBezTo>
                  <a:cubicBezTo>
                    <a:pt x="166" y="346"/>
                    <a:pt x="166" y="348"/>
                    <a:pt x="167" y="349"/>
                  </a:cubicBezTo>
                  <a:cubicBezTo>
                    <a:pt x="168" y="351"/>
                    <a:pt x="168" y="352"/>
                    <a:pt x="167" y="353"/>
                  </a:cubicBezTo>
                  <a:cubicBezTo>
                    <a:pt x="164" y="354"/>
                    <a:pt x="161" y="355"/>
                    <a:pt x="159" y="354"/>
                  </a:cubicBezTo>
                  <a:cubicBezTo>
                    <a:pt x="159" y="354"/>
                    <a:pt x="159" y="354"/>
                    <a:pt x="159" y="354"/>
                  </a:cubicBezTo>
                  <a:cubicBezTo>
                    <a:pt x="158" y="354"/>
                    <a:pt x="157" y="354"/>
                    <a:pt x="156" y="353"/>
                  </a:cubicBezTo>
                  <a:cubicBezTo>
                    <a:pt x="155" y="353"/>
                    <a:pt x="154" y="353"/>
                    <a:pt x="153" y="353"/>
                  </a:cubicBezTo>
                  <a:cubicBezTo>
                    <a:pt x="152" y="355"/>
                    <a:pt x="153" y="357"/>
                    <a:pt x="155" y="356"/>
                  </a:cubicBezTo>
                  <a:cubicBezTo>
                    <a:pt x="156" y="356"/>
                    <a:pt x="157" y="357"/>
                    <a:pt x="158" y="357"/>
                  </a:cubicBezTo>
                  <a:cubicBezTo>
                    <a:pt x="160" y="358"/>
                    <a:pt x="162" y="359"/>
                    <a:pt x="165" y="359"/>
                  </a:cubicBezTo>
                  <a:cubicBezTo>
                    <a:pt x="166" y="360"/>
                    <a:pt x="166" y="361"/>
                    <a:pt x="168" y="361"/>
                  </a:cubicBezTo>
                  <a:cubicBezTo>
                    <a:pt x="168" y="361"/>
                    <a:pt x="168" y="361"/>
                    <a:pt x="169" y="361"/>
                  </a:cubicBezTo>
                  <a:cubicBezTo>
                    <a:pt x="169" y="361"/>
                    <a:pt x="169" y="361"/>
                    <a:pt x="169" y="361"/>
                  </a:cubicBezTo>
                  <a:cubicBezTo>
                    <a:pt x="169" y="361"/>
                    <a:pt x="169" y="361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3"/>
                  </a:cubicBezTo>
                  <a:cubicBezTo>
                    <a:pt x="169" y="364"/>
                    <a:pt x="169" y="364"/>
                    <a:pt x="170" y="365"/>
                  </a:cubicBezTo>
                  <a:cubicBezTo>
                    <a:pt x="173" y="368"/>
                    <a:pt x="171" y="372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6"/>
                    <a:pt x="169" y="376"/>
                  </a:cubicBezTo>
                  <a:cubicBezTo>
                    <a:pt x="168" y="376"/>
                    <a:pt x="168" y="378"/>
                    <a:pt x="168" y="379"/>
                  </a:cubicBezTo>
                  <a:cubicBezTo>
                    <a:pt x="167" y="380"/>
                    <a:pt x="167" y="381"/>
                    <a:pt x="166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6" y="382"/>
                    <a:pt x="166" y="382"/>
                    <a:pt x="167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5" y="382"/>
                    <a:pt x="163" y="382"/>
                    <a:pt x="162" y="382"/>
                  </a:cubicBezTo>
                  <a:cubicBezTo>
                    <a:pt x="161" y="383"/>
                    <a:pt x="161" y="384"/>
                    <a:pt x="160" y="384"/>
                  </a:cubicBezTo>
                  <a:cubicBezTo>
                    <a:pt x="160" y="384"/>
                    <a:pt x="160" y="385"/>
                    <a:pt x="160" y="385"/>
                  </a:cubicBezTo>
                  <a:cubicBezTo>
                    <a:pt x="159" y="386"/>
                    <a:pt x="160" y="388"/>
                    <a:pt x="158" y="390"/>
                  </a:cubicBezTo>
                  <a:cubicBezTo>
                    <a:pt x="158" y="390"/>
                    <a:pt x="158" y="390"/>
                    <a:pt x="158" y="390"/>
                  </a:cubicBezTo>
                  <a:cubicBezTo>
                    <a:pt x="157" y="392"/>
                    <a:pt x="159" y="392"/>
                    <a:pt x="160" y="393"/>
                  </a:cubicBezTo>
                  <a:cubicBezTo>
                    <a:pt x="161" y="393"/>
                    <a:pt x="161" y="393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3" y="394"/>
                    <a:pt x="163" y="395"/>
                    <a:pt x="162" y="395"/>
                  </a:cubicBezTo>
                  <a:cubicBezTo>
                    <a:pt x="162" y="397"/>
                    <a:pt x="164" y="398"/>
                    <a:pt x="164" y="399"/>
                  </a:cubicBezTo>
                  <a:cubicBezTo>
                    <a:pt x="164" y="399"/>
                    <a:pt x="164" y="399"/>
                    <a:pt x="164" y="399"/>
                  </a:cubicBezTo>
                  <a:cubicBezTo>
                    <a:pt x="164" y="399"/>
                    <a:pt x="164" y="399"/>
                    <a:pt x="165" y="399"/>
                  </a:cubicBezTo>
                  <a:cubicBezTo>
                    <a:pt x="165" y="399"/>
                    <a:pt x="165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66" y="401"/>
                    <a:pt x="167" y="402"/>
                    <a:pt x="167" y="403"/>
                  </a:cubicBezTo>
                  <a:cubicBezTo>
                    <a:pt x="168" y="404"/>
                    <a:pt x="169" y="405"/>
                    <a:pt x="168" y="405"/>
                  </a:cubicBezTo>
                  <a:cubicBezTo>
                    <a:pt x="167" y="406"/>
                    <a:pt x="166" y="406"/>
                    <a:pt x="165" y="406"/>
                  </a:cubicBezTo>
                  <a:cubicBezTo>
                    <a:pt x="163" y="405"/>
                    <a:pt x="162" y="406"/>
                    <a:pt x="161" y="407"/>
                  </a:cubicBezTo>
                  <a:cubicBezTo>
                    <a:pt x="160" y="407"/>
                    <a:pt x="160" y="407"/>
                    <a:pt x="160" y="407"/>
                  </a:cubicBezTo>
                  <a:cubicBezTo>
                    <a:pt x="159" y="407"/>
                    <a:pt x="159" y="407"/>
                    <a:pt x="159" y="407"/>
                  </a:cubicBezTo>
                  <a:cubicBezTo>
                    <a:pt x="157" y="409"/>
                    <a:pt x="158" y="410"/>
                    <a:pt x="160" y="411"/>
                  </a:cubicBezTo>
                  <a:cubicBezTo>
                    <a:pt x="161" y="412"/>
                    <a:pt x="162" y="413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6" y="415"/>
                    <a:pt x="167" y="415"/>
                    <a:pt x="169" y="416"/>
                  </a:cubicBezTo>
                  <a:cubicBezTo>
                    <a:pt x="172" y="418"/>
                    <a:pt x="175" y="421"/>
                    <a:pt x="179" y="421"/>
                  </a:cubicBezTo>
                  <a:cubicBezTo>
                    <a:pt x="180" y="423"/>
                    <a:pt x="181" y="423"/>
                    <a:pt x="183" y="423"/>
                  </a:cubicBezTo>
                  <a:cubicBezTo>
                    <a:pt x="185" y="423"/>
                    <a:pt x="187" y="422"/>
                    <a:pt x="189" y="424"/>
                  </a:cubicBezTo>
                  <a:cubicBezTo>
                    <a:pt x="191" y="426"/>
                    <a:pt x="194" y="425"/>
                    <a:pt x="197" y="424"/>
                  </a:cubicBezTo>
                  <a:cubicBezTo>
                    <a:pt x="198" y="423"/>
                    <a:pt x="198" y="424"/>
                    <a:pt x="199" y="424"/>
                  </a:cubicBezTo>
                  <a:cubicBezTo>
                    <a:pt x="203" y="427"/>
                    <a:pt x="207" y="430"/>
                    <a:pt x="212" y="427"/>
                  </a:cubicBezTo>
                  <a:cubicBezTo>
                    <a:pt x="212" y="427"/>
                    <a:pt x="212" y="427"/>
                    <a:pt x="21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6" y="427"/>
                    <a:pt x="218" y="426"/>
                    <a:pt x="221" y="427"/>
                  </a:cubicBezTo>
                  <a:cubicBezTo>
                    <a:pt x="221" y="427"/>
                    <a:pt x="221" y="427"/>
                    <a:pt x="221" y="427"/>
                  </a:cubicBezTo>
                  <a:cubicBezTo>
                    <a:pt x="222" y="427"/>
                    <a:pt x="222" y="428"/>
                    <a:pt x="223" y="427"/>
                  </a:cubicBezTo>
                  <a:cubicBezTo>
                    <a:pt x="223" y="426"/>
                    <a:pt x="224" y="426"/>
                    <a:pt x="225" y="426"/>
                  </a:cubicBezTo>
                  <a:cubicBezTo>
                    <a:pt x="226" y="427"/>
                    <a:pt x="229" y="426"/>
                    <a:pt x="230" y="428"/>
                  </a:cubicBezTo>
                  <a:cubicBezTo>
                    <a:pt x="230" y="428"/>
                    <a:pt x="231" y="429"/>
                    <a:pt x="232" y="428"/>
                  </a:cubicBezTo>
                  <a:cubicBezTo>
                    <a:pt x="233" y="426"/>
                    <a:pt x="234" y="427"/>
                    <a:pt x="235" y="429"/>
                  </a:cubicBezTo>
                  <a:cubicBezTo>
                    <a:pt x="235" y="429"/>
                    <a:pt x="236" y="429"/>
                    <a:pt x="236" y="429"/>
                  </a:cubicBezTo>
                  <a:cubicBezTo>
                    <a:pt x="239" y="428"/>
                    <a:pt x="242" y="429"/>
                    <a:pt x="245" y="430"/>
                  </a:cubicBezTo>
                  <a:cubicBezTo>
                    <a:pt x="246" y="430"/>
                    <a:pt x="248" y="431"/>
                    <a:pt x="249" y="429"/>
                  </a:cubicBezTo>
                  <a:cubicBezTo>
                    <a:pt x="249" y="429"/>
                    <a:pt x="250" y="429"/>
                    <a:pt x="250" y="429"/>
                  </a:cubicBezTo>
                  <a:cubicBezTo>
                    <a:pt x="252" y="428"/>
                    <a:pt x="253" y="430"/>
                    <a:pt x="254" y="430"/>
                  </a:cubicBezTo>
                  <a:cubicBezTo>
                    <a:pt x="257" y="431"/>
                    <a:pt x="260" y="430"/>
                    <a:pt x="261" y="434"/>
                  </a:cubicBezTo>
                  <a:cubicBezTo>
                    <a:pt x="261" y="435"/>
                    <a:pt x="263" y="436"/>
                    <a:pt x="264" y="435"/>
                  </a:cubicBezTo>
                  <a:cubicBezTo>
                    <a:pt x="265" y="433"/>
                    <a:pt x="267" y="433"/>
                    <a:pt x="268" y="434"/>
                  </a:cubicBezTo>
                  <a:cubicBezTo>
                    <a:pt x="269" y="434"/>
                    <a:pt x="270" y="433"/>
                    <a:pt x="271" y="433"/>
                  </a:cubicBezTo>
                  <a:cubicBezTo>
                    <a:pt x="273" y="433"/>
                    <a:pt x="276" y="432"/>
                    <a:pt x="279" y="432"/>
                  </a:cubicBezTo>
                  <a:cubicBezTo>
                    <a:pt x="279" y="432"/>
                    <a:pt x="279" y="432"/>
                    <a:pt x="279" y="432"/>
                  </a:cubicBezTo>
                  <a:cubicBezTo>
                    <a:pt x="280" y="432"/>
                    <a:pt x="281" y="431"/>
                    <a:pt x="282" y="432"/>
                  </a:cubicBezTo>
                  <a:cubicBezTo>
                    <a:pt x="283" y="433"/>
                    <a:pt x="282" y="434"/>
                    <a:pt x="283" y="434"/>
                  </a:cubicBezTo>
                  <a:cubicBezTo>
                    <a:pt x="284" y="434"/>
                    <a:pt x="285" y="435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2"/>
                    <a:pt x="285" y="432"/>
                    <a:pt x="285" y="432"/>
                  </a:cubicBezTo>
                  <a:cubicBezTo>
                    <a:pt x="286" y="431"/>
                    <a:pt x="286" y="431"/>
                    <a:pt x="286" y="431"/>
                  </a:cubicBezTo>
                  <a:cubicBezTo>
                    <a:pt x="287" y="431"/>
                    <a:pt x="288" y="431"/>
                    <a:pt x="289" y="431"/>
                  </a:cubicBezTo>
                  <a:cubicBezTo>
                    <a:pt x="293" y="431"/>
                    <a:pt x="297" y="433"/>
                    <a:pt x="300" y="435"/>
                  </a:cubicBezTo>
                  <a:cubicBezTo>
                    <a:pt x="300" y="435"/>
                    <a:pt x="300" y="436"/>
                    <a:pt x="300" y="436"/>
                  </a:cubicBezTo>
                  <a:cubicBezTo>
                    <a:pt x="300" y="436"/>
                    <a:pt x="300" y="437"/>
                    <a:pt x="301" y="437"/>
                  </a:cubicBezTo>
                  <a:cubicBezTo>
                    <a:pt x="301" y="437"/>
                    <a:pt x="301" y="436"/>
                    <a:pt x="301" y="436"/>
                  </a:cubicBezTo>
                  <a:cubicBezTo>
                    <a:pt x="302" y="435"/>
                    <a:pt x="303" y="435"/>
                    <a:pt x="303" y="435"/>
                  </a:cubicBezTo>
                  <a:cubicBezTo>
                    <a:pt x="303" y="435"/>
                    <a:pt x="303" y="435"/>
                    <a:pt x="303" y="435"/>
                  </a:cubicBezTo>
                  <a:cubicBezTo>
                    <a:pt x="307" y="434"/>
                    <a:pt x="312" y="433"/>
                    <a:pt x="316" y="434"/>
                  </a:cubicBezTo>
                  <a:cubicBezTo>
                    <a:pt x="317" y="434"/>
                    <a:pt x="317" y="433"/>
                    <a:pt x="318" y="433"/>
                  </a:cubicBezTo>
                  <a:cubicBezTo>
                    <a:pt x="318" y="433"/>
                    <a:pt x="318" y="432"/>
                    <a:pt x="318" y="432"/>
                  </a:cubicBezTo>
                  <a:cubicBezTo>
                    <a:pt x="318" y="432"/>
                    <a:pt x="318" y="432"/>
                    <a:pt x="318" y="432"/>
                  </a:cubicBezTo>
                  <a:cubicBezTo>
                    <a:pt x="318" y="432"/>
                    <a:pt x="318" y="432"/>
                    <a:pt x="319" y="432"/>
                  </a:cubicBezTo>
                  <a:cubicBezTo>
                    <a:pt x="319" y="432"/>
                    <a:pt x="320" y="433"/>
                    <a:pt x="321" y="434"/>
                  </a:cubicBezTo>
                  <a:cubicBezTo>
                    <a:pt x="322" y="436"/>
                    <a:pt x="323" y="436"/>
                    <a:pt x="325" y="434"/>
                  </a:cubicBezTo>
                  <a:cubicBezTo>
                    <a:pt x="325" y="434"/>
                    <a:pt x="325" y="434"/>
                    <a:pt x="325" y="434"/>
                  </a:cubicBezTo>
                  <a:cubicBezTo>
                    <a:pt x="326" y="434"/>
                    <a:pt x="328" y="433"/>
                    <a:pt x="330" y="433"/>
                  </a:cubicBezTo>
                  <a:cubicBezTo>
                    <a:pt x="329" y="434"/>
                    <a:pt x="329" y="434"/>
                    <a:pt x="330" y="434"/>
                  </a:cubicBezTo>
                  <a:cubicBezTo>
                    <a:pt x="332" y="436"/>
                    <a:pt x="334" y="438"/>
                    <a:pt x="337" y="440"/>
                  </a:cubicBezTo>
                  <a:cubicBezTo>
                    <a:pt x="338" y="436"/>
                    <a:pt x="339" y="436"/>
                    <a:pt x="342" y="438"/>
                  </a:cubicBezTo>
                  <a:cubicBezTo>
                    <a:pt x="342" y="439"/>
                    <a:pt x="342" y="439"/>
                    <a:pt x="343" y="440"/>
                  </a:cubicBezTo>
                  <a:cubicBezTo>
                    <a:pt x="343" y="441"/>
                    <a:pt x="344" y="441"/>
                    <a:pt x="345" y="439"/>
                  </a:cubicBezTo>
                  <a:cubicBezTo>
                    <a:pt x="346" y="437"/>
                    <a:pt x="346" y="437"/>
                    <a:pt x="348" y="439"/>
                  </a:cubicBezTo>
                  <a:cubicBezTo>
                    <a:pt x="348" y="440"/>
                    <a:pt x="349" y="440"/>
                    <a:pt x="350" y="441"/>
                  </a:cubicBezTo>
                  <a:cubicBezTo>
                    <a:pt x="351" y="442"/>
                    <a:pt x="353" y="442"/>
                    <a:pt x="353" y="441"/>
                  </a:cubicBezTo>
                  <a:cubicBezTo>
                    <a:pt x="354" y="440"/>
                    <a:pt x="353" y="440"/>
                    <a:pt x="352" y="439"/>
                  </a:cubicBezTo>
                  <a:cubicBezTo>
                    <a:pt x="352" y="438"/>
                    <a:pt x="352" y="438"/>
                    <a:pt x="353" y="437"/>
                  </a:cubicBezTo>
                  <a:cubicBezTo>
                    <a:pt x="356" y="436"/>
                    <a:pt x="357" y="437"/>
                    <a:pt x="359" y="439"/>
                  </a:cubicBezTo>
                  <a:cubicBezTo>
                    <a:pt x="361" y="440"/>
                    <a:pt x="364" y="441"/>
                    <a:pt x="365" y="437"/>
                  </a:cubicBezTo>
                  <a:cubicBezTo>
                    <a:pt x="366" y="436"/>
                    <a:pt x="370" y="437"/>
                    <a:pt x="371" y="438"/>
                  </a:cubicBezTo>
                  <a:cubicBezTo>
                    <a:pt x="372" y="440"/>
                    <a:pt x="373" y="441"/>
                    <a:pt x="375" y="442"/>
                  </a:cubicBezTo>
                  <a:cubicBezTo>
                    <a:pt x="375" y="445"/>
                    <a:pt x="378" y="447"/>
                    <a:pt x="381" y="445"/>
                  </a:cubicBezTo>
                  <a:cubicBezTo>
                    <a:pt x="382" y="445"/>
                    <a:pt x="383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6" y="446"/>
                    <a:pt x="388" y="445"/>
                    <a:pt x="391" y="446"/>
                  </a:cubicBezTo>
                  <a:cubicBezTo>
                    <a:pt x="391" y="445"/>
                    <a:pt x="391" y="445"/>
                    <a:pt x="392" y="446"/>
                  </a:cubicBezTo>
                  <a:cubicBezTo>
                    <a:pt x="394" y="449"/>
                    <a:pt x="399" y="450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5" y="448"/>
                    <a:pt x="409" y="448"/>
                    <a:pt x="412" y="450"/>
                  </a:cubicBezTo>
                  <a:cubicBezTo>
                    <a:pt x="413" y="450"/>
                    <a:pt x="414" y="450"/>
                    <a:pt x="414" y="449"/>
                  </a:cubicBezTo>
                  <a:cubicBezTo>
                    <a:pt x="415" y="447"/>
                    <a:pt x="416" y="448"/>
                    <a:pt x="417" y="448"/>
                  </a:cubicBezTo>
                  <a:cubicBezTo>
                    <a:pt x="419" y="447"/>
                    <a:pt x="419" y="448"/>
                    <a:pt x="419" y="449"/>
                  </a:cubicBezTo>
                  <a:cubicBezTo>
                    <a:pt x="420" y="449"/>
                    <a:pt x="422" y="449"/>
                    <a:pt x="423" y="450"/>
                  </a:cubicBezTo>
                  <a:cubicBezTo>
                    <a:pt x="423" y="450"/>
                    <a:pt x="423" y="450"/>
                    <a:pt x="423" y="450"/>
                  </a:cubicBezTo>
                  <a:cubicBezTo>
                    <a:pt x="424" y="450"/>
                    <a:pt x="425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1"/>
                  </a:cubicBezTo>
                  <a:cubicBezTo>
                    <a:pt x="426" y="451"/>
                    <a:pt x="427" y="451"/>
                    <a:pt x="427" y="451"/>
                  </a:cubicBezTo>
                  <a:cubicBezTo>
                    <a:pt x="428" y="451"/>
                    <a:pt x="429" y="452"/>
                    <a:pt x="430" y="452"/>
                  </a:cubicBezTo>
                  <a:cubicBezTo>
                    <a:pt x="434" y="453"/>
                    <a:pt x="439" y="454"/>
                    <a:pt x="443" y="454"/>
                  </a:cubicBezTo>
                  <a:cubicBezTo>
                    <a:pt x="444" y="454"/>
                    <a:pt x="444" y="454"/>
                    <a:pt x="445" y="454"/>
                  </a:cubicBezTo>
                  <a:cubicBezTo>
                    <a:pt x="445" y="457"/>
                    <a:pt x="446" y="459"/>
                    <a:pt x="449" y="460"/>
                  </a:cubicBezTo>
                  <a:cubicBezTo>
                    <a:pt x="451" y="459"/>
                    <a:pt x="454" y="459"/>
                    <a:pt x="456" y="459"/>
                  </a:cubicBezTo>
                  <a:cubicBezTo>
                    <a:pt x="454" y="461"/>
                    <a:pt x="455" y="463"/>
                    <a:pt x="458" y="464"/>
                  </a:cubicBezTo>
                  <a:cubicBezTo>
                    <a:pt x="459" y="464"/>
                    <a:pt x="460" y="464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3" y="463"/>
                    <a:pt x="464" y="464"/>
                  </a:cubicBezTo>
                  <a:cubicBezTo>
                    <a:pt x="465" y="465"/>
                    <a:pt x="465" y="466"/>
                    <a:pt x="463" y="468"/>
                  </a:cubicBezTo>
                  <a:cubicBezTo>
                    <a:pt x="462" y="468"/>
                    <a:pt x="462" y="468"/>
                    <a:pt x="462" y="469"/>
                  </a:cubicBezTo>
                  <a:cubicBezTo>
                    <a:pt x="463" y="470"/>
                    <a:pt x="463" y="470"/>
                    <a:pt x="464" y="470"/>
                  </a:cubicBezTo>
                  <a:cubicBezTo>
                    <a:pt x="466" y="471"/>
                    <a:pt x="468" y="470"/>
                    <a:pt x="470" y="471"/>
                  </a:cubicBezTo>
                  <a:cubicBezTo>
                    <a:pt x="470" y="471"/>
                    <a:pt x="470" y="471"/>
                    <a:pt x="470" y="470"/>
                  </a:cubicBezTo>
                  <a:cubicBezTo>
                    <a:pt x="471" y="471"/>
                    <a:pt x="471" y="471"/>
                    <a:pt x="472" y="471"/>
                  </a:cubicBezTo>
                  <a:cubicBezTo>
                    <a:pt x="475" y="471"/>
                    <a:pt x="476" y="473"/>
                    <a:pt x="477" y="475"/>
                  </a:cubicBezTo>
                  <a:cubicBezTo>
                    <a:pt x="478" y="476"/>
                    <a:pt x="480" y="475"/>
                    <a:pt x="481" y="477"/>
                  </a:cubicBezTo>
                  <a:cubicBezTo>
                    <a:pt x="483" y="477"/>
                    <a:pt x="485" y="476"/>
                    <a:pt x="486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7"/>
                    <a:pt x="488" y="477"/>
                  </a:cubicBezTo>
                  <a:cubicBezTo>
                    <a:pt x="490" y="478"/>
                    <a:pt x="492" y="477"/>
                    <a:pt x="494" y="477"/>
                  </a:cubicBezTo>
                  <a:cubicBezTo>
                    <a:pt x="494" y="477"/>
                    <a:pt x="494" y="477"/>
                    <a:pt x="494" y="477"/>
                  </a:cubicBezTo>
                  <a:cubicBezTo>
                    <a:pt x="496" y="478"/>
                    <a:pt x="497" y="478"/>
                    <a:pt x="499" y="478"/>
                  </a:cubicBezTo>
                  <a:cubicBezTo>
                    <a:pt x="500" y="477"/>
                    <a:pt x="502" y="477"/>
                    <a:pt x="503" y="478"/>
                  </a:cubicBezTo>
                  <a:cubicBezTo>
                    <a:pt x="504" y="479"/>
                    <a:pt x="504" y="477"/>
                    <a:pt x="505" y="478"/>
                  </a:cubicBezTo>
                  <a:cubicBezTo>
                    <a:pt x="506" y="477"/>
                    <a:pt x="507" y="477"/>
                    <a:pt x="508" y="477"/>
                  </a:cubicBezTo>
                  <a:cubicBezTo>
                    <a:pt x="508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10" y="477"/>
                    <a:pt x="511" y="477"/>
                    <a:pt x="511" y="477"/>
                  </a:cubicBezTo>
                  <a:cubicBezTo>
                    <a:pt x="512" y="477"/>
                    <a:pt x="512" y="477"/>
                    <a:pt x="512" y="477"/>
                  </a:cubicBezTo>
                  <a:cubicBezTo>
                    <a:pt x="514" y="477"/>
                    <a:pt x="514" y="477"/>
                    <a:pt x="514" y="475"/>
                  </a:cubicBezTo>
                  <a:cubicBezTo>
                    <a:pt x="516" y="474"/>
                    <a:pt x="517" y="476"/>
                    <a:pt x="518" y="476"/>
                  </a:cubicBezTo>
                  <a:cubicBezTo>
                    <a:pt x="518" y="476"/>
                    <a:pt x="518" y="476"/>
                    <a:pt x="518" y="476"/>
                  </a:cubicBezTo>
                  <a:cubicBezTo>
                    <a:pt x="519" y="476"/>
                    <a:pt x="519" y="476"/>
                    <a:pt x="519" y="476"/>
                  </a:cubicBezTo>
                  <a:cubicBezTo>
                    <a:pt x="523" y="476"/>
                    <a:pt x="527" y="474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2" y="472"/>
                    <a:pt x="534" y="472"/>
                    <a:pt x="536" y="472"/>
                  </a:cubicBezTo>
                  <a:cubicBezTo>
                    <a:pt x="536" y="472"/>
                    <a:pt x="536" y="472"/>
                    <a:pt x="536" y="472"/>
                  </a:cubicBezTo>
                  <a:cubicBezTo>
                    <a:pt x="536" y="472"/>
                    <a:pt x="536" y="472"/>
                    <a:pt x="537" y="472"/>
                  </a:cubicBezTo>
                  <a:cubicBezTo>
                    <a:pt x="537" y="472"/>
                    <a:pt x="537" y="472"/>
                    <a:pt x="537" y="472"/>
                  </a:cubicBezTo>
                  <a:cubicBezTo>
                    <a:pt x="538" y="472"/>
                    <a:pt x="540" y="471"/>
                    <a:pt x="542" y="472"/>
                  </a:cubicBezTo>
                  <a:cubicBezTo>
                    <a:pt x="543" y="473"/>
                    <a:pt x="545" y="473"/>
                    <a:pt x="547" y="473"/>
                  </a:cubicBezTo>
                  <a:cubicBezTo>
                    <a:pt x="549" y="472"/>
                    <a:pt x="551" y="472"/>
                    <a:pt x="554" y="473"/>
                  </a:cubicBezTo>
                  <a:cubicBezTo>
                    <a:pt x="556" y="474"/>
                    <a:pt x="558" y="475"/>
                    <a:pt x="560" y="474"/>
                  </a:cubicBezTo>
                  <a:cubicBezTo>
                    <a:pt x="560" y="474"/>
                    <a:pt x="560" y="474"/>
                    <a:pt x="561" y="474"/>
                  </a:cubicBezTo>
                  <a:cubicBezTo>
                    <a:pt x="562" y="475"/>
                    <a:pt x="563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5" y="475"/>
                    <a:pt x="566" y="475"/>
                    <a:pt x="567" y="475"/>
                  </a:cubicBezTo>
                  <a:cubicBezTo>
                    <a:pt x="571" y="473"/>
                    <a:pt x="575" y="475"/>
                    <a:pt x="580" y="475"/>
                  </a:cubicBezTo>
                  <a:cubicBezTo>
                    <a:pt x="583" y="475"/>
                    <a:pt x="586" y="476"/>
                    <a:pt x="588" y="475"/>
                  </a:cubicBezTo>
                  <a:cubicBezTo>
                    <a:pt x="591" y="474"/>
                    <a:pt x="593" y="476"/>
                    <a:pt x="595" y="478"/>
                  </a:cubicBezTo>
                  <a:cubicBezTo>
                    <a:pt x="595" y="478"/>
                    <a:pt x="595" y="478"/>
                    <a:pt x="595" y="478"/>
                  </a:cubicBezTo>
                  <a:cubicBezTo>
                    <a:pt x="596" y="478"/>
                    <a:pt x="597" y="478"/>
                    <a:pt x="598" y="477"/>
                  </a:cubicBezTo>
                  <a:cubicBezTo>
                    <a:pt x="600" y="476"/>
                    <a:pt x="601" y="475"/>
                    <a:pt x="603" y="477"/>
                  </a:cubicBezTo>
                  <a:cubicBezTo>
                    <a:pt x="604" y="477"/>
                    <a:pt x="605" y="477"/>
                    <a:pt x="606" y="476"/>
                  </a:cubicBezTo>
                  <a:cubicBezTo>
                    <a:pt x="606" y="476"/>
                    <a:pt x="606" y="476"/>
                    <a:pt x="606" y="476"/>
                  </a:cubicBezTo>
                  <a:cubicBezTo>
                    <a:pt x="607" y="476"/>
                    <a:pt x="608" y="475"/>
                    <a:pt x="609" y="476"/>
                  </a:cubicBezTo>
                  <a:cubicBezTo>
                    <a:pt x="610" y="476"/>
                    <a:pt x="610" y="477"/>
                    <a:pt x="611" y="476"/>
                  </a:cubicBezTo>
                  <a:cubicBezTo>
                    <a:pt x="613" y="475"/>
                    <a:pt x="615" y="476"/>
                    <a:pt x="616" y="477"/>
                  </a:cubicBezTo>
                  <a:cubicBezTo>
                    <a:pt x="619" y="480"/>
                    <a:pt x="622" y="479"/>
                    <a:pt x="625" y="480"/>
                  </a:cubicBezTo>
                  <a:cubicBezTo>
                    <a:pt x="625" y="480"/>
                    <a:pt x="626" y="481"/>
                    <a:pt x="626" y="481"/>
                  </a:cubicBezTo>
                  <a:cubicBezTo>
                    <a:pt x="627" y="481"/>
                    <a:pt x="627" y="481"/>
                    <a:pt x="628" y="481"/>
                  </a:cubicBezTo>
                  <a:cubicBezTo>
                    <a:pt x="629" y="481"/>
                    <a:pt x="630" y="481"/>
                    <a:pt x="631" y="481"/>
                  </a:cubicBezTo>
                  <a:cubicBezTo>
                    <a:pt x="631" y="481"/>
                    <a:pt x="631" y="481"/>
                    <a:pt x="631" y="481"/>
                  </a:cubicBezTo>
                  <a:cubicBezTo>
                    <a:pt x="632" y="479"/>
                    <a:pt x="634" y="480"/>
                    <a:pt x="636" y="479"/>
                  </a:cubicBezTo>
                  <a:cubicBezTo>
                    <a:pt x="636" y="480"/>
                    <a:pt x="638" y="480"/>
                    <a:pt x="639" y="480"/>
                  </a:cubicBezTo>
                  <a:cubicBezTo>
                    <a:pt x="639" y="480"/>
                    <a:pt x="639" y="480"/>
                    <a:pt x="639" y="480"/>
                  </a:cubicBezTo>
                  <a:cubicBezTo>
                    <a:pt x="639" y="481"/>
                    <a:pt x="640" y="481"/>
                    <a:pt x="640" y="479"/>
                  </a:cubicBezTo>
                  <a:cubicBezTo>
                    <a:pt x="642" y="480"/>
                    <a:pt x="644" y="481"/>
                    <a:pt x="646" y="479"/>
                  </a:cubicBezTo>
                  <a:cubicBezTo>
                    <a:pt x="647" y="477"/>
                    <a:pt x="648" y="478"/>
                    <a:pt x="649" y="478"/>
                  </a:cubicBezTo>
                  <a:cubicBezTo>
                    <a:pt x="651" y="478"/>
                    <a:pt x="652" y="479"/>
                    <a:pt x="654" y="479"/>
                  </a:cubicBezTo>
                  <a:cubicBezTo>
                    <a:pt x="652" y="481"/>
                    <a:pt x="649" y="480"/>
                    <a:pt x="647" y="482"/>
                  </a:cubicBezTo>
                  <a:cubicBezTo>
                    <a:pt x="648" y="483"/>
                    <a:pt x="649" y="483"/>
                    <a:pt x="650" y="484"/>
                  </a:cubicBezTo>
                  <a:cubicBezTo>
                    <a:pt x="650" y="484"/>
                    <a:pt x="650" y="484"/>
                    <a:pt x="650" y="484"/>
                  </a:cubicBezTo>
                  <a:cubicBezTo>
                    <a:pt x="651" y="483"/>
                    <a:pt x="652" y="483"/>
                    <a:pt x="653" y="483"/>
                  </a:cubicBezTo>
                  <a:cubicBezTo>
                    <a:pt x="655" y="483"/>
                    <a:pt x="656" y="482"/>
                    <a:pt x="656" y="480"/>
                  </a:cubicBezTo>
                  <a:cubicBezTo>
                    <a:pt x="656" y="480"/>
                    <a:pt x="656" y="480"/>
                    <a:pt x="656" y="480"/>
                  </a:cubicBezTo>
                  <a:cubicBezTo>
                    <a:pt x="658" y="479"/>
                    <a:pt x="658" y="480"/>
                    <a:pt x="658" y="481"/>
                  </a:cubicBezTo>
                  <a:cubicBezTo>
                    <a:pt x="657" y="482"/>
                    <a:pt x="658" y="482"/>
                    <a:pt x="659" y="482"/>
                  </a:cubicBezTo>
                  <a:cubicBezTo>
                    <a:pt x="659" y="482"/>
                    <a:pt x="659" y="482"/>
                    <a:pt x="659" y="482"/>
                  </a:cubicBezTo>
                  <a:cubicBezTo>
                    <a:pt x="659" y="483"/>
                    <a:pt x="659" y="483"/>
                    <a:pt x="659" y="483"/>
                  </a:cubicBezTo>
                  <a:cubicBezTo>
                    <a:pt x="660" y="483"/>
                    <a:pt x="660" y="483"/>
                    <a:pt x="661" y="483"/>
                  </a:cubicBezTo>
                  <a:cubicBezTo>
                    <a:pt x="661" y="483"/>
                    <a:pt x="661" y="483"/>
                    <a:pt x="662" y="483"/>
                  </a:cubicBezTo>
                  <a:cubicBezTo>
                    <a:pt x="664" y="484"/>
                    <a:pt x="667" y="485"/>
                    <a:pt x="670" y="484"/>
                  </a:cubicBezTo>
                  <a:cubicBezTo>
                    <a:pt x="670" y="484"/>
                    <a:pt x="669" y="484"/>
                    <a:pt x="670" y="484"/>
                  </a:cubicBezTo>
                  <a:cubicBezTo>
                    <a:pt x="672" y="487"/>
                    <a:pt x="675" y="485"/>
                    <a:pt x="678" y="485"/>
                  </a:cubicBezTo>
                  <a:cubicBezTo>
                    <a:pt x="678" y="485"/>
                    <a:pt x="678" y="485"/>
                    <a:pt x="678" y="485"/>
                  </a:cubicBezTo>
                  <a:cubicBezTo>
                    <a:pt x="679" y="484"/>
                    <a:pt x="679" y="484"/>
                    <a:pt x="680" y="485"/>
                  </a:cubicBezTo>
                  <a:cubicBezTo>
                    <a:pt x="680" y="485"/>
                    <a:pt x="680" y="485"/>
                    <a:pt x="680" y="485"/>
                  </a:cubicBezTo>
                  <a:cubicBezTo>
                    <a:pt x="683" y="485"/>
                    <a:pt x="685" y="484"/>
                    <a:pt x="688" y="485"/>
                  </a:cubicBezTo>
                  <a:cubicBezTo>
                    <a:pt x="689" y="485"/>
                    <a:pt x="691" y="485"/>
                    <a:pt x="692" y="485"/>
                  </a:cubicBezTo>
                  <a:cubicBezTo>
                    <a:pt x="693" y="485"/>
                    <a:pt x="694" y="485"/>
                    <a:pt x="696" y="485"/>
                  </a:cubicBezTo>
                  <a:cubicBezTo>
                    <a:pt x="697" y="485"/>
                    <a:pt x="698" y="487"/>
                    <a:pt x="700" y="486"/>
                  </a:cubicBezTo>
                  <a:cubicBezTo>
                    <a:pt x="703" y="485"/>
                    <a:pt x="707" y="487"/>
                    <a:pt x="711" y="487"/>
                  </a:cubicBezTo>
                  <a:cubicBezTo>
                    <a:pt x="712" y="486"/>
                    <a:pt x="713" y="487"/>
                    <a:pt x="715" y="488"/>
                  </a:cubicBezTo>
                  <a:cubicBezTo>
                    <a:pt x="717" y="488"/>
                    <a:pt x="719" y="490"/>
                    <a:pt x="720" y="488"/>
                  </a:cubicBezTo>
                  <a:cubicBezTo>
                    <a:pt x="725" y="488"/>
                    <a:pt x="729" y="487"/>
                    <a:pt x="733" y="490"/>
                  </a:cubicBezTo>
                  <a:cubicBezTo>
                    <a:pt x="734" y="490"/>
                    <a:pt x="735" y="490"/>
                    <a:pt x="736" y="490"/>
                  </a:cubicBezTo>
                  <a:cubicBezTo>
                    <a:pt x="737" y="490"/>
                    <a:pt x="738" y="490"/>
                    <a:pt x="739" y="489"/>
                  </a:cubicBezTo>
                  <a:cubicBezTo>
                    <a:pt x="739" y="489"/>
                    <a:pt x="740" y="489"/>
                    <a:pt x="740" y="488"/>
                  </a:cubicBezTo>
                  <a:cubicBezTo>
                    <a:pt x="741" y="491"/>
                    <a:pt x="743" y="490"/>
                    <a:pt x="745" y="490"/>
                  </a:cubicBezTo>
                  <a:cubicBezTo>
                    <a:pt x="745" y="490"/>
                    <a:pt x="745" y="490"/>
                    <a:pt x="745" y="490"/>
                  </a:cubicBezTo>
                  <a:cubicBezTo>
                    <a:pt x="746" y="491"/>
                    <a:pt x="746" y="491"/>
                    <a:pt x="746" y="492"/>
                  </a:cubicBezTo>
                  <a:cubicBezTo>
                    <a:pt x="747" y="492"/>
                    <a:pt x="748" y="492"/>
                    <a:pt x="748" y="492"/>
                  </a:cubicBezTo>
                  <a:cubicBezTo>
                    <a:pt x="748" y="492"/>
                    <a:pt x="749" y="492"/>
                    <a:pt x="749" y="491"/>
                  </a:cubicBezTo>
                  <a:cubicBezTo>
                    <a:pt x="749" y="491"/>
                    <a:pt x="750" y="490"/>
                    <a:pt x="750" y="490"/>
                  </a:cubicBezTo>
                  <a:cubicBezTo>
                    <a:pt x="752" y="490"/>
                    <a:pt x="752" y="491"/>
                    <a:pt x="753" y="491"/>
                  </a:cubicBezTo>
                  <a:cubicBezTo>
                    <a:pt x="753" y="493"/>
                    <a:pt x="754" y="493"/>
                    <a:pt x="756" y="493"/>
                  </a:cubicBezTo>
                  <a:cubicBezTo>
                    <a:pt x="756" y="492"/>
                    <a:pt x="757" y="490"/>
                    <a:pt x="758" y="490"/>
                  </a:cubicBezTo>
                  <a:cubicBezTo>
                    <a:pt x="759" y="490"/>
                    <a:pt x="759" y="490"/>
                    <a:pt x="758" y="490"/>
                  </a:cubicBezTo>
                  <a:cubicBezTo>
                    <a:pt x="759" y="490"/>
                    <a:pt x="760" y="490"/>
                    <a:pt x="761" y="490"/>
                  </a:cubicBezTo>
                  <a:cubicBezTo>
                    <a:pt x="763" y="492"/>
                    <a:pt x="766" y="492"/>
                    <a:pt x="768" y="492"/>
                  </a:cubicBezTo>
                  <a:cubicBezTo>
                    <a:pt x="768" y="492"/>
                    <a:pt x="769" y="491"/>
                    <a:pt x="769" y="491"/>
                  </a:cubicBezTo>
                  <a:cubicBezTo>
                    <a:pt x="770" y="491"/>
                    <a:pt x="771" y="491"/>
                    <a:pt x="772" y="491"/>
                  </a:cubicBezTo>
                  <a:cubicBezTo>
                    <a:pt x="775" y="492"/>
                    <a:pt x="778" y="491"/>
                    <a:pt x="780" y="493"/>
                  </a:cubicBezTo>
                  <a:cubicBezTo>
                    <a:pt x="780" y="493"/>
                    <a:pt x="780" y="493"/>
                    <a:pt x="780" y="493"/>
                  </a:cubicBezTo>
                  <a:cubicBezTo>
                    <a:pt x="782" y="494"/>
                    <a:pt x="783" y="492"/>
                    <a:pt x="784" y="493"/>
                  </a:cubicBezTo>
                  <a:cubicBezTo>
                    <a:pt x="786" y="494"/>
                    <a:pt x="788" y="493"/>
                    <a:pt x="790" y="493"/>
                  </a:cubicBezTo>
                  <a:cubicBezTo>
                    <a:pt x="790" y="493"/>
                    <a:pt x="790" y="492"/>
                    <a:pt x="790" y="492"/>
                  </a:cubicBezTo>
                  <a:cubicBezTo>
                    <a:pt x="791" y="492"/>
                    <a:pt x="792" y="493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5"/>
                  </a:cubicBezTo>
                  <a:cubicBezTo>
                    <a:pt x="792" y="496"/>
                    <a:pt x="793" y="497"/>
                    <a:pt x="792" y="498"/>
                  </a:cubicBezTo>
                  <a:cubicBezTo>
                    <a:pt x="792" y="498"/>
                    <a:pt x="792" y="499"/>
                    <a:pt x="793" y="499"/>
                  </a:cubicBezTo>
                  <a:cubicBezTo>
                    <a:pt x="796" y="499"/>
                    <a:pt x="798" y="501"/>
                    <a:pt x="801" y="500"/>
                  </a:cubicBezTo>
                  <a:cubicBezTo>
                    <a:pt x="801" y="500"/>
                    <a:pt x="801" y="500"/>
                    <a:pt x="802" y="500"/>
                  </a:cubicBezTo>
                  <a:cubicBezTo>
                    <a:pt x="802" y="500"/>
                    <a:pt x="802" y="500"/>
                    <a:pt x="803" y="500"/>
                  </a:cubicBezTo>
                  <a:cubicBezTo>
                    <a:pt x="803" y="500"/>
                    <a:pt x="803" y="500"/>
                    <a:pt x="803" y="500"/>
                  </a:cubicBezTo>
                  <a:cubicBezTo>
                    <a:pt x="803" y="501"/>
                    <a:pt x="804" y="501"/>
                    <a:pt x="805" y="501"/>
                  </a:cubicBezTo>
                  <a:cubicBezTo>
                    <a:pt x="805" y="501"/>
                    <a:pt x="805" y="501"/>
                    <a:pt x="806" y="501"/>
                  </a:cubicBezTo>
                  <a:cubicBezTo>
                    <a:pt x="809" y="501"/>
                    <a:pt x="813" y="500"/>
                    <a:pt x="816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500"/>
                    <a:pt x="818" y="500"/>
                    <a:pt x="819" y="500"/>
                  </a:cubicBezTo>
                  <a:cubicBezTo>
                    <a:pt x="819" y="501"/>
                    <a:pt x="819" y="502"/>
                    <a:pt x="818" y="503"/>
                  </a:cubicBezTo>
                  <a:cubicBezTo>
                    <a:pt x="817" y="505"/>
                    <a:pt x="816" y="504"/>
                    <a:pt x="815" y="504"/>
                  </a:cubicBezTo>
                  <a:cubicBezTo>
                    <a:pt x="813" y="504"/>
                    <a:pt x="812" y="504"/>
                    <a:pt x="811" y="505"/>
                  </a:cubicBezTo>
                  <a:cubicBezTo>
                    <a:pt x="811" y="507"/>
                    <a:pt x="812" y="507"/>
                    <a:pt x="813" y="508"/>
                  </a:cubicBezTo>
                  <a:cubicBezTo>
                    <a:pt x="813" y="508"/>
                    <a:pt x="813" y="509"/>
                    <a:pt x="814" y="509"/>
                  </a:cubicBezTo>
                  <a:cubicBezTo>
                    <a:pt x="815" y="509"/>
                    <a:pt x="817" y="509"/>
                    <a:pt x="818" y="508"/>
                  </a:cubicBezTo>
                  <a:cubicBezTo>
                    <a:pt x="818" y="508"/>
                    <a:pt x="818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20" y="509"/>
                    <a:pt x="821" y="509"/>
                    <a:pt x="822" y="509"/>
                  </a:cubicBezTo>
                  <a:cubicBezTo>
                    <a:pt x="823" y="508"/>
                    <a:pt x="823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5" y="508"/>
                    <a:pt x="827" y="508"/>
                    <a:pt x="828" y="507"/>
                  </a:cubicBezTo>
                  <a:cubicBezTo>
                    <a:pt x="828" y="507"/>
                    <a:pt x="828" y="507"/>
                    <a:pt x="829" y="507"/>
                  </a:cubicBezTo>
                  <a:cubicBezTo>
                    <a:pt x="829" y="507"/>
                    <a:pt x="828" y="507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30" y="506"/>
                    <a:pt x="831" y="506"/>
                    <a:pt x="832" y="506"/>
                  </a:cubicBezTo>
                  <a:cubicBezTo>
                    <a:pt x="834" y="507"/>
                    <a:pt x="836" y="507"/>
                    <a:pt x="837" y="509"/>
                  </a:cubicBezTo>
                  <a:cubicBezTo>
                    <a:pt x="838" y="511"/>
                    <a:pt x="840" y="510"/>
                    <a:pt x="842" y="511"/>
                  </a:cubicBezTo>
                  <a:cubicBezTo>
                    <a:pt x="843" y="510"/>
                    <a:pt x="844" y="510"/>
                    <a:pt x="844" y="508"/>
                  </a:cubicBezTo>
                  <a:cubicBezTo>
                    <a:pt x="844" y="507"/>
                    <a:pt x="843" y="507"/>
                    <a:pt x="842" y="507"/>
                  </a:cubicBezTo>
                  <a:cubicBezTo>
                    <a:pt x="842" y="507"/>
                    <a:pt x="842" y="507"/>
                    <a:pt x="842" y="507"/>
                  </a:cubicBezTo>
                  <a:cubicBezTo>
                    <a:pt x="840" y="507"/>
                    <a:pt x="840" y="505"/>
                    <a:pt x="839" y="504"/>
                  </a:cubicBezTo>
                  <a:cubicBezTo>
                    <a:pt x="840" y="503"/>
                    <a:pt x="837" y="501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1" y="500"/>
                    <a:pt x="841" y="500"/>
                    <a:pt x="841" y="499"/>
                  </a:cubicBezTo>
                  <a:cubicBezTo>
                    <a:pt x="841" y="499"/>
                    <a:pt x="841" y="500"/>
                    <a:pt x="841" y="500"/>
                  </a:cubicBezTo>
                  <a:cubicBezTo>
                    <a:pt x="842" y="500"/>
                    <a:pt x="843" y="500"/>
                    <a:pt x="843" y="499"/>
                  </a:cubicBezTo>
                  <a:cubicBezTo>
                    <a:pt x="844" y="498"/>
                    <a:pt x="845" y="499"/>
                    <a:pt x="846" y="499"/>
                  </a:cubicBezTo>
                  <a:cubicBezTo>
                    <a:pt x="847" y="500"/>
                    <a:pt x="849" y="499"/>
                    <a:pt x="850" y="499"/>
                  </a:cubicBezTo>
                  <a:cubicBezTo>
                    <a:pt x="849" y="498"/>
                    <a:pt x="848" y="499"/>
                    <a:pt x="847" y="499"/>
                  </a:cubicBezTo>
                  <a:cubicBezTo>
                    <a:pt x="847" y="499"/>
                    <a:pt x="847" y="499"/>
                    <a:pt x="847" y="499"/>
                  </a:cubicBezTo>
                  <a:cubicBezTo>
                    <a:pt x="846" y="496"/>
                    <a:pt x="845" y="495"/>
                    <a:pt x="842" y="495"/>
                  </a:cubicBezTo>
                  <a:cubicBezTo>
                    <a:pt x="841" y="494"/>
                    <a:pt x="840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8" y="494"/>
                    <a:pt x="839" y="493"/>
                    <a:pt x="838" y="493"/>
                  </a:cubicBezTo>
                  <a:cubicBezTo>
                    <a:pt x="837" y="492"/>
                    <a:pt x="836" y="492"/>
                    <a:pt x="834" y="493"/>
                  </a:cubicBezTo>
                  <a:cubicBezTo>
                    <a:pt x="833" y="493"/>
                    <a:pt x="833" y="493"/>
                    <a:pt x="832" y="493"/>
                  </a:cubicBezTo>
                  <a:cubicBezTo>
                    <a:pt x="832" y="493"/>
                    <a:pt x="832" y="493"/>
                    <a:pt x="832" y="493"/>
                  </a:cubicBezTo>
                  <a:cubicBezTo>
                    <a:pt x="830" y="492"/>
                    <a:pt x="829" y="490"/>
                    <a:pt x="827" y="489"/>
                  </a:cubicBezTo>
                  <a:cubicBezTo>
                    <a:pt x="826" y="489"/>
                    <a:pt x="825" y="488"/>
                    <a:pt x="825" y="487"/>
                  </a:cubicBezTo>
                  <a:cubicBezTo>
                    <a:pt x="825" y="483"/>
                    <a:pt x="822" y="482"/>
                    <a:pt x="819" y="481"/>
                  </a:cubicBezTo>
                  <a:cubicBezTo>
                    <a:pt x="817" y="480"/>
                    <a:pt x="815" y="479"/>
                    <a:pt x="813" y="479"/>
                  </a:cubicBezTo>
                  <a:cubicBezTo>
                    <a:pt x="811" y="478"/>
                    <a:pt x="810" y="476"/>
                    <a:pt x="807" y="477"/>
                  </a:cubicBezTo>
                  <a:cubicBezTo>
                    <a:pt x="807" y="477"/>
                    <a:pt x="807" y="477"/>
                    <a:pt x="807" y="477"/>
                  </a:cubicBezTo>
                  <a:cubicBezTo>
                    <a:pt x="807" y="477"/>
                    <a:pt x="807" y="476"/>
                    <a:pt x="806" y="476"/>
                  </a:cubicBezTo>
                  <a:cubicBezTo>
                    <a:pt x="807" y="474"/>
                    <a:pt x="809" y="473"/>
                    <a:pt x="810" y="472"/>
                  </a:cubicBezTo>
                  <a:cubicBezTo>
                    <a:pt x="812" y="472"/>
                    <a:pt x="815" y="471"/>
                    <a:pt x="815" y="474"/>
                  </a:cubicBezTo>
                  <a:cubicBezTo>
                    <a:pt x="816" y="476"/>
                    <a:pt x="817" y="476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21" y="478"/>
                    <a:pt x="822" y="477"/>
                    <a:pt x="824" y="477"/>
                  </a:cubicBezTo>
                  <a:cubicBezTo>
                    <a:pt x="826" y="478"/>
                    <a:pt x="827" y="477"/>
                    <a:pt x="829" y="477"/>
                  </a:cubicBezTo>
                  <a:cubicBezTo>
                    <a:pt x="831" y="478"/>
                    <a:pt x="833" y="477"/>
                    <a:pt x="835" y="479"/>
                  </a:cubicBezTo>
                  <a:cubicBezTo>
                    <a:pt x="835" y="479"/>
                    <a:pt x="835" y="479"/>
                    <a:pt x="835" y="479"/>
                  </a:cubicBezTo>
                  <a:cubicBezTo>
                    <a:pt x="836" y="480"/>
                    <a:pt x="837" y="480"/>
                    <a:pt x="838" y="481"/>
                  </a:cubicBezTo>
                  <a:cubicBezTo>
                    <a:pt x="839" y="481"/>
                    <a:pt x="841" y="480"/>
                    <a:pt x="842" y="479"/>
                  </a:cubicBezTo>
                  <a:cubicBezTo>
                    <a:pt x="843" y="479"/>
                    <a:pt x="845" y="480"/>
                    <a:pt x="846" y="479"/>
                  </a:cubicBezTo>
                  <a:cubicBezTo>
                    <a:pt x="847" y="479"/>
                    <a:pt x="848" y="480"/>
                    <a:pt x="849" y="481"/>
                  </a:cubicBezTo>
                  <a:cubicBezTo>
                    <a:pt x="850" y="480"/>
                    <a:pt x="851" y="481"/>
                    <a:pt x="853" y="480"/>
                  </a:cubicBezTo>
                  <a:cubicBezTo>
                    <a:pt x="850" y="478"/>
                    <a:pt x="847" y="477"/>
                    <a:pt x="843" y="477"/>
                  </a:cubicBezTo>
                  <a:cubicBezTo>
                    <a:pt x="843" y="475"/>
                    <a:pt x="840" y="477"/>
                    <a:pt x="840" y="475"/>
                  </a:cubicBezTo>
                  <a:cubicBezTo>
                    <a:pt x="840" y="475"/>
                    <a:pt x="839" y="475"/>
                    <a:pt x="839" y="475"/>
                  </a:cubicBezTo>
                  <a:cubicBezTo>
                    <a:pt x="839" y="475"/>
                    <a:pt x="839" y="475"/>
                    <a:pt x="839" y="475"/>
                  </a:cubicBezTo>
                  <a:cubicBezTo>
                    <a:pt x="839" y="474"/>
                    <a:pt x="839" y="474"/>
                    <a:pt x="839" y="473"/>
                  </a:cubicBezTo>
                  <a:cubicBezTo>
                    <a:pt x="840" y="471"/>
                    <a:pt x="842" y="469"/>
                    <a:pt x="844" y="468"/>
                  </a:cubicBezTo>
                  <a:cubicBezTo>
                    <a:pt x="844" y="467"/>
                    <a:pt x="845" y="467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7" y="466"/>
                    <a:pt x="849" y="465"/>
                    <a:pt x="850" y="466"/>
                  </a:cubicBezTo>
                  <a:cubicBezTo>
                    <a:pt x="851" y="467"/>
                    <a:pt x="852" y="467"/>
                    <a:pt x="853" y="467"/>
                  </a:cubicBezTo>
                  <a:cubicBezTo>
                    <a:pt x="854" y="466"/>
                    <a:pt x="855" y="465"/>
                    <a:pt x="856" y="465"/>
                  </a:cubicBezTo>
                  <a:cubicBezTo>
                    <a:pt x="856" y="465"/>
                    <a:pt x="856" y="465"/>
                    <a:pt x="856" y="465"/>
                  </a:cubicBezTo>
                  <a:cubicBezTo>
                    <a:pt x="857" y="464"/>
                    <a:pt x="858" y="465"/>
                    <a:pt x="858" y="467"/>
                  </a:cubicBezTo>
                  <a:cubicBezTo>
                    <a:pt x="858" y="469"/>
                    <a:pt x="859" y="470"/>
                    <a:pt x="862" y="470"/>
                  </a:cubicBezTo>
                  <a:cubicBezTo>
                    <a:pt x="862" y="470"/>
                    <a:pt x="863" y="471"/>
                    <a:pt x="863" y="471"/>
                  </a:cubicBezTo>
                  <a:cubicBezTo>
                    <a:pt x="865" y="473"/>
                    <a:pt x="867" y="474"/>
                    <a:pt x="870" y="473"/>
                  </a:cubicBezTo>
                  <a:cubicBezTo>
                    <a:pt x="871" y="473"/>
                    <a:pt x="872" y="472"/>
                    <a:pt x="872" y="471"/>
                  </a:cubicBezTo>
                  <a:cubicBezTo>
                    <a:pt x="872" y="470"/>
                    <a:pt x="872" y="469"/>
                    <a:pt x="871" y="468"/>
                  </a:cubicBezTo>
                  <a:cubicBezTo>
                    <a:pt x="871" y="468"/>
                    <a:pt x="871" y="468"/>
                    <a:pt x="871" y="468"/>
                  </a:cubicBezTo>
                  <a:cubicBezTo>
                    <a:pt x="870" y="466"/>
                    <a:pt x="870" y="465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7" y="465"/>
                    <a:pt x="867" y="465"/>
                  </a:cubicBezTo>
                  <a:cubicBezTo>
                    <a:pt x="867" y="465"/>
                    <a:pt x="867" y="465"/>
                    <a:pt x="867" y="465"/>
                  </a:cubicBezTo>
                  <a:cubicBezTo>
                    <a:pt x="867" y="465"/>
                    <a:pt x="866" y="465"/>
                    <a:pt x="866" y="465"/>
                  </a:cubicBezTo>
                  <a:cubicBezTo>
                    <a:pt x="866" y="465"/>
                    <a:pt x="866" y="465"/>
                    <a:pt x="866" y="465"/>
                  </a:cubicBezTo>
                  <a:cubicBezTo>
                    <a:pt x="867" y="465"/>
                    <a:pt x="867" y="464"/>
                    <a:pt x="867" y="464"/>
                  </a:cubicBezTo>
                  <a:cubicBezTo>
                    <a:pt x="868" y="464"/>
                    <a:pt x="869" y="464"/>
                    <a:pt x="870" y="464"/>
                  </a:cubicBezTo>
                  <a:cubicBezTo>
                    <a:pt x="870" y="464"/>
                    <a:pt x="871" y="464"/>
                    <a:pt x="871" y="464"/>
                  </a:cubicBezTo>
                  <a:cubicBezTo>
                    <a:pt x="872" y="463"/>
                    <a:pt x="873" y="463"/>
                    <a:pt x="874" y="462"/>
                  </a:cubicBezTo>
                  <a:cubicBezTo>
                    <a:pt x="874" y="463"/>
                    <a:pt x="874" y="463"/>
                    <a:pt x="875" y="462"/>
                  </a:cubicBezTo>
                  <a:cubicBezTo>
                    <a:pt x="877" y="462"/>
                    <a:pt x="878" y="460"/>
                    <a:pt x="880" y="461"/>
                  </a:cubicBezTo>
                  <a:cubicBezTo>
                    <a:pt x="880" y="463"/>
                    <a:pt x="879" y="463"/>
                    <a:pt x="879" y="464"/>
                  </a:cubicBezTo>
                  <a:cubicBezTo>
                    <a:pt x="880" y="464"/>
                    <a:pt x="881" y="464"/>
                    <a:pt x="881" y="463"/>
                  </a:cubicBezTo>
                  <a:cubicBezTo>
                    <a:pt x="883" y="462"/>
                    <a:pt x="886" y="462"/>
                    <a:pt x="888" y="462"/>
                  </a:cubicBezTo>
                  <a:cubicBezTo>
                    <a:pt x="889" y="461"/>
                    <a:pt x="889" y="462"/>
                    <a:pt x="890" y="462"/>
                  </a:cubicBezTo>
                  <a:cubicBezTo>
                    <a:pt x="893" y="463"/>
                    <a:pt x="896" y="461"/>
                    <a:pt x="900" y="462"/>
                  </a:cubicBezTo>
                  <a:cubicBezTo>
                    <a:pt x="900" y="463"/>
                    <a:pt x="901" y="463"/>
                    <a:pt x="901" y="463"/>
                  </a:cubicBezTo>
                  <a:cubicBezTo>
                    <a:pt x="902" y="463"/>
                    <a:pt x="904" y="463"/>
                    <a:pt x="905" y="462"/>
                  </a:cubicBezTo>
                  <a:cubicBezTo>
                    <a:pt x="905" y="462"/>
                    <a:pt x="905" y="462"/>
                    <a:pt x="905" y="461"/>
                  </a:cubicBezTo>
                  <a:cubicBezTo>
                    <a:pt x="905" y="461"/>
                    <a:pt x="906" y="461"/>
                    <a:pt x="906" y="461"/>
                  </a:cubicBezTo>
                  <a:cubicBezTo>
                    <a:pt x="906" y="461"/>
                    <a:pt x="906" y="461"/>
                    <a:pt x="906" y="461"/>
                  </a:cubicBezTo>
                  <a:cubicBezTo>
                    <a:pt x="909" y="461"/>
                    <a:pt x="912" y="463"/>
                    <a:pt x="915" y="462"/>
                  </a:cubicBezTo>
                  <a:cubicBezTo>
                    <a:pt x="916" y="462"/>
                    <a:pt x="917" y="462"/>
                    <a:pt x="918" y="462"/>
                  </a:cubicBezTo>
                  <a:cubicBezTo>
                    <a:pt x="920" y="462"/>
                    <a:pt x="923" y="461"/>
                    <a:pt x="925" y="463"/>
                  </a:cubicBezTo>
                  <a:cubicBezTo>
                    <a:pt x="925" y="463"/>
                    <a:pt x="925" y="463"/>
                    <a:pt x="925" y="463"/>
                  </a:cubicBezTo>
                  <a:cubicBezTo>
                    <a:pt x="925" y="463"/>
                    <a:pt x="925" y="463"/>
                    <a:pt x="926" y="463"/>
                  </a:cubicBezTo>
                  <a:cubicBezTo>
                    <a:pt x="928" y="464"/>
                    <a:pt x="930" y="465"/>
                    <a:pt x="933" y="465"/>
                  </a:cubicBezTo>
                  <a:cubicBezTo>
                    <a:pt x="935" y="465"/>
                    <a:pt x="937" y="464"/>
                    <a:pt x="939" y="465"/>
                  </a:cubicBezTo>
                  <a:cubicBezTo>
                    <a:pt x="941" y="465"/>
                    <a:pt x="943" y="465"/>
                    <a:pt x="944" y="466"/>
                  </a:cubicBezTo>
                  <a:cubicBezTo>
                    <a:pt x="947" y="466"/>
                    <a:pt x="949" y="465"/>
                    <a:pt x="951" y="466"/>
                  </a:cubicBezTo>
                  <a:cubicBezTo>
                    <a:pt x="951" y="466"/>
                    <a:pt x="952" y="466"/>
                    <a:pt x="952" y="467"/>
                  </a:cubicBezTo>
                  <a:cubicBezTo>
                    <a:pt x="953" y="467"/>
                    <a:pt x="953" y="467"/>
                    <a:pt x="953" y="467"/>
                  </a:cubicBezTo>
                  <a:cubicBezTo>
                    <a:pt x="954" y="467"/>
                    <a:pt x="954" y="467"/>
                    <a:pt x="954" y="467"/>
                  </a:cubicBezTo>
                  <a:cubicBezTo>
                    <a:pt x="955" y="467"/>
                    <a:pt x="956" y="467"/>
                    <a:pt x="957" y="467"/>
                  </a:cubicBezTo>
                  <a:cubicBezTo>
                    <a:pt x="958" y="467"/>
                    <a:pt x="959" y="467"/>
                    <a:pt x="959" y="467"/>
                  </a:cubicBezTo>
                  <a:cubicBezTo>
                    <a:pt x="960" y="466"/>
                    <a:pt x="960" y="466"/>
                    <a:pt x="960" y="466"/>
                  </a:cubicBezTo>
                  <a:cubicBezTo>
                    <a:pt x="962" y="467"/>
                    <a:pt x="965" y="467"/>
                    <a:pt x="967" y="466"/>
                  </a:cubicBezTo>
                  <a:cubicBezTo>
                    <a:pt x="968" y="466"/>
                    <a:pt x="968" y="466"/>
                    <a:pt x="969" y="466"/>
                  </a:cubicBezTo>
                  <a:cubicBezTo>
                    <a:pt x="969" y="466"/>
                    <a:pt x="970" y="466"/>
                    <a:pt x="970" y="466"/>
                  </a:cubicBezTo>
                  <a:cubicBezTo>
                    <a:pt x="971" y="466"/>
                    <a:pt x="972" y="466"/>
                    <a:pt x="973" y="466"/>
                  </a:cubicBezTo>
                  <a:cubicBezTo>
                    <a:pt x="975" y="465"/>
                    <a:pt x="977" y="466"/>
                    <a:pt x="979" y="466"/>
                  </a:cubicBezTo>
                  <a:cubicBezTo>
                    <a:pt x="981" y="466"/>
                    <a:pt x="982" y="467"/>
                    <a:pt x="983" y="468"/>
                  </a:cubicBezTo>
                  <a:cubicBezTo>
                    <a:pt x="983" y="470"/>
                    <a:pt x="984" y="470"/>
                    <a:pt x="985" y="470"/>
                  </a:cubicBezTo>
                  <a:cubicBezTo>
                    <a:pt x="986" y="470"/>
                    <a:pt x="986" y="469"/>
                    <a:pt x="987" y="468"/>
                  </a:cubicBezTo>
                  <a:cubicBezTo>
                    <a:pt x="987" y="467"/>
                    <a:pt x="987" y="466"/>
                    <a:pt x="987" y="466"/>
                  </a:cubicBezTo>
                  <a:cubicBezTo>
                    <a:pt x="986" y="465"/>
                    <a:pt x="987" y="464"/>
                    <a:pt x="988" y="464"/>
                  </a:cubicBezTo>
                  <a:cubicBezTo>
                    <a:pt x="988" y="464"/>
                    <a:pt x="988" y="464"/>
                    <a:pt x="989" y="464"/>
                  </a:cubicBezTo>
                  <a:cubicBezTo>
                    <a:pt x="990" y="464"/>
                    <a:pt x="991" y="465"/>
                    <a:pt x="992" y="465"/>
                  </a:cubicBezTo>
                  <a:cubicBezTo>
                    <a:pt x="994" y="465"/>
                    <a:pt x="995" y="465"/>
                    <a:pt x="997" y="465"/>
                  </a:cubicBezTo>
                  <a:cubicBezTo>
                    <a:pt x="997" y="466"/>
                    <a:pt x="998" y="466"/>
                    <a:pt x="998" y="466"/>
                  </a:cubicBezTo>
                  <a:cubicBezTo>
                    <a:pt x="1000" y="467"/>
                    <a:pt x="1002" y="466"/>
                    <a:pt x="1003" y="465"/>
                  </a:cubicBezTo>
                  <a:cubicBezTo>
                    <a:pt x="1005" y="465"/>
                    <a:pt x="1006" y="464"/>
                    <a:pt x="1007" y="464"/>
                  </a:cubicBezTo>
                  <a:cubicBezTo>
                    <a:pt x="1008" y="464"/>
                    <a:pt x="1010" y="463"/>
                    <a:pt x="1011" y="464"/>
                  </a:cubicBezTo>
                  <a:cubicBezTo>
                    <a:pt x="1011" y="464"/>
                    <a:pt x="1011" y="464"/>
                    <a:pt x="1011" y="464"/>
                  </a:cubicBezTo>
                  <a:cubicBezTo>
                    <a:pt x="1013" y="466"/>
                    <a:pt x="1016" y="465"/>
                    <a:pt x="1018" y="465"/>
                  </a:cubicBezTo>
                  <a:cubicBezTo>
                    <a:pt x="1019" y="465"/>
                    <a:pt x="1019" y="465"/>
                    <a:pt x="1019" y="465"/>
                  </a:cubicBezTo>
                  <a:cubicBezTo>
                    <a:pt x="1023" y="464"/>
                    <a:pt x="1026" y="464"/>
                    <a:pt x="1030" y="465"/>
                  </a:cubicBezTo>
                  <a:cubicBezTo>
                    <a:pt x="1030" y="465"/>
                    <a:pt x="1030" y="465"/>
                    <a:pt x="1030" y="465"/>
                  </a:cubicBezTo>
                  <a:cubicBezTo>
                    <a:pt x="1031" y="465"/>
                    <a:pt x="1033" y="465"/>
                    <a:pt x="1034" y="465"/>
                  </a:cubicBezTo>
                  <a:cubicBezTo>
                    <a:pt x="1035" y="466"/>
                    <a:pt x="1035" y="466"/>
                    <a:pt x="1036" y="466"/>
                  </a:cubicBezTo>
                  <a:cubicBezTo>
                    <a:pt x="1037" y="466"/>
                    <a:pt x="1037" y="466"/>
                    <a:pt x="1038" y="466"/>
                  </a:cubicBezTo>
                  <a:cubicBezTo>
                    <a:pt x="1038" y="466"/>
                    <a:pt x="1038" y="466"/>
                    <a:pt x="1039" y="466"/>
                  </a:cubicBezTo>
                  <a:cubicBezTo>
                    <a:pt x="1040" y="466"/>
                    <a:pt x="1042" y="466"/>
                    <a:pt x="1043" y="466"/>
                  </a:cubicBezTo>
                  <a:cubicBezTo>
                    <a:pt x="1045" y="466"/>
                    <a:pt x="1046" y="466"/>
                    <a:pt x="1047" y="466"/>
                  </a:cubicBezTo>
                  <a:cubicBezTo>
                    <a:pt x="1049" y="467"/>
                    <a:pt x="1050" y="466"/>
                    <a:pt x="1052" y="466"/>
                  </a:cubicBezTo>
                  <a:cubicBezTo>
                    <a:pt x="1052" y="466"/>
                    <a:pt x="1053" y="466"/>
                    <a:pt x="1053" y="466"/>
                  </a:cubicBezTo>
                  <a:cubicBezTo>
                    <a:pt x="1054" y="466"/>
                    <a:pt x="1056" y="466"/>
                    <a:pt x="1057" y="467"/>
                  </a:cubicBezTo>
                  <a:cubicBezTo>
                    <a:pt x="1058" y="467"/>
                    <a:pt x="1058" y="467"/>
                    <a:pt x="1058" y="467"/>
                  </a:cubicBezTo>
                  <a:cubicBezTo>
                    <a:pt x="1059" y="467"/>
                    <a:pt x="1059" y="467"/>
                    <a:pt x="1060" y="467"/>
                  </a:cubicBezTo>
                  <a:cubicBezTo>
                    <a:pt x="1061" y="467"/>
                    <a:pt x="1062" y="467"/>
                    <a:pt x="1063" y="467"/>
                  </a:cubicBezTo>
                  <a:cubicBezTo>
                    <a:pt x="1064" y="466"/>
                    <a:pt x="1065" y="467"/>
                    <a:pt x="1066" y="467"/>
                  </a:cubicBezTo>
                  <a:cubicBezTo>
                    <a:pt x="1069" y="467"/>
                    <a:pt x="1072" y="467"/>
                    <a:pt x="1075" y="467"/>
                  </a:cubicBezTo>
                  <a:cubicBezTo>
                    <a:pt x="1077" y="468"/>
                    <a:pt x="1080" y="468"/>
                    <a:pt x="1082" y="467"/>
                  </a:cubicBezTo>
                  <a:cubicBezTo>
                    <a:pt x="1085" y="468"/>
                    <a:pt x="1088" y="469"/>
                    <a:pt x="1091" y="468"/>
                  </a:cubicBezTo>
                  <a:cubicBezTo>
                    <a:pt x="1095" y="468"/>
                    <a:pt x="1098" y="468"/>
                    <a:pt x="1102" y="468"/>
                  </a:cubicBezTo>
                  <a:cubicBezTo>
                    <a:pt x="1109" y="468"/>
                    <a:pt x="1117" y="470"/>
                    <a:pt x="1124" y="470"/>
                  </a:cubicBezTo>
                  <a:cubicBezTo>
                    <a:pt x="1130" y="470"/>
                    <a:pt x="1137" y="469"/>
                    <a:pt x="1143" y="470"/>
                  </a:cubicBezTo>
                  <a:cubicBezTo>
                    <a:pt x="1143" y="470"/>
                    <a:pt x="1143" y="470"/>
                    <a:pt x="1143" y="470"/>
                  </a:cubicBezTo>
                  <a:cubicBezTo>
                    <a:pt x="1143" y="470"/>
                    <a:pt x="1143" y="471"/>
                    <a:pt x="1143" y="471"/>
                  </a:cubicBezTo>
                  <a:cubicBezTo>
                    <a:pt x="1145" y="472"/>
                    <a:pt x="1145" y="474"/>
                    <a:pt x="1148" y="474"/>
                  </a:cubicBezTo>
                  <a:cubicBezTo>
                    <a:pt x="1148" y="474"/>
                    <a:pt x="1148" y="475"/>
                    <a:pt x="1149" y="475"/>
                  </a:cubicBezTo>
                  <a:cubicBezTo>
                    <a:pt x="1149" y="475"/>
                    <a:pt x="1149" y="475"/>
                    <a:pt x="1149" y="475"/>
                  </a:cubicBezTo>
                  <a:cubicBezTo>
                    <a:pt x="1149" y="476"/>
                    <a:pt x="1150" y="476"/>
                    <a:pt x="1150" y="476"/>
                  </a:cubicBezTo>
                  <a:cubicBezTo>
                    <a:pt x="1151" y="477"/>
                    <a:pt x="1153" y="477"/>
                    <a:pt x="1154" y="476"/>
                  </a:cubicBezTo>
                  <a:cubicBezTo>
                    <a:pt x="1155" y="475"/>
                    <a:pt x="1154" y="474"/>
                    <a:pt x="1155" y="473"/>
                  </a:cubicBezTo>
                  <a:cubicBezTo>
                    <a:pt x="1156" y="472"/>
                    <a:pt x="1157" y="471"/>
                    <a:pt x="1159" y="471"/>
                  </a:cubicBezTo>
                  <a:cubicBezTo>
                    <a:pt x="1161" y="471"/>
                    <a:pt x="1162" y="471"/>
                    <a:pt x="1164" y="472"/>
                  </a:cubicBezTo>
                  <a:cubicBezTo>
                    <a:pt x="1167" y="472"/>
                    <a:pt x="1169" y="473"/>
                    <a:pt x="1171" y="471"/>
                  </a:cubicBezTo>
                  <a:cubicBezTo>
                    <a:pt x="1173" y="470"/>
                    <a:pt x="1175" y="471"/>
                    <a:pt x="1176" y="471"/>
                  </a:cubicBezTo>
                  <a:cubicBezTo>
                    <a:pt x="1179" y="470"/>
                    <a:pt x="1182" y="470"/>
                    <a:pt x="1185" y="470"/>
                  </a:cubicBezTo>
                  <a:cubicBezTo>
                    <a:pt x="1187" y="470"/>
                    <a:pt x="1190" y="471"/>
                    <a:pt x="1192" y="471"/>
                  </a:cubicBezTo>
                  <a:cubicBezTo>
                    <a:pt x="1192" y="471"/>
                    <a:pt x="1193" y="471"/>
                    <a:pt x="1193" y="471"/>
                  </a:cubicBezTo>
                  <a:cubicBezTo>
                    <a:pt x="1195" y="470"/>
                    <a:pt x="1197" y="470"/>
                    <a:pt x="1199" y="470"/>
                  </a:cubicBezTo>
                  <a:cubicBezTo>
                    <a:pt x="1199" y="470"/>
                    <a:pt x="1200" y="470"/>
                    <a:pt x="1200" y="470"/>
                  </a:cubicBezTo>
                  <a:cubicBezTo>
                    <a:pt x="1201" y="469"/>
                    <a:pt x="1202" y="469"/>
                    <a:pt x="1203" y="470"/>
                  </a:cubicBezTo>
                  <a:cubicBezTo>
                    <a:pt x="1204" y="470"/>
                    <a:pt x="1204" y="470"/>
                    <a:pt x="1204" y="470"/>
                  </a:cubicBezTo>
                  <a:cubicBezTo>
                    <a:pt x="1204" y="470"/>
                    <a:pt x="1205" y="470"/>
                    <a:pt x="1205" y="470"/>
                  </a:cubicBezTo>
                  <a:cubicBezTo>
                    <a:pt x="1207" y="470"/>
                    <a:pt x="1209" y="470"/>
                    <a:pt x="1210" y="470"/>
                  </a:cubicBezTo>
                  <a:cubicBezTo>
                    <a:pt x="1212" y="470"/>
                    <a:pt x="1213" y="470"/>
                    <a:pt x="1214" y="469"/>
                  </a:cubicBezTo>
                  <a:cubicBezTo>
                    <a:pt x="1214" y="469"/>
                    <a:pt x="1214" y="469"/>
                    <a:pt x="1214" y="469"/>
                  </a:cubicBezTo>
                  <a:cubicBezTo>
                    <a:pt x="1216" y="469"/>
                    <a:pt x="1218" y="468"/>
                    <a:pt x="1220" y="468"/>
                  </a:cubicBezTo>
                  <a:cubicBezTo>
                    <a:pt x="1225" y="468"/>
                    <a:pt x="1230" y="468"/>
                    <a:pt x="1236" y="466"/>
                  </a:cubicBezTo>
                  <a:cubicBezTo>
                    <a:pt x="1236" y="466"/>
                    <a:pt x="1236" y="466"/>
                    <a:pt x="1237" y="466"/>
                  </a:cubicBezTo>
                  <a:cubicBezTo>
                    <a:pt x="1240" y="467"/>
                    <a:pt x="1243" y="467"/>
                    <a:pt x="1245" y="465"/>
                  </a:cubicBezTo>
                  <a:cubicBezTo>
                    <a:pt x="1246" y="464"/>
                    <a:pt x="1247" y="464"/>
                    <a:pt x="1248" y="465"/>
                  </a:cubicBezTo>
                  <a:cubicBezTo>
                    <a:pt x="1251" y="465"/>
                    <a:pt x="1255" y="464"/>
                    <a:pt x="1258" y="463"/>
                  </a:cubicBezTo>
                  <a:cubicBezTo>
                    <a:pt x="1258" y="463"/>
                    <a:pt x="1258" y="463"/>
                    <a:pt x="1258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64" y="464"/>
                    <a:pt x="1270" y="464"/>
                    <a:pt x="1275" y="462"/>
                  </a:cubicBezTo>
                  <a:cubicBezTo>
                    <a:pt x="1275" y="462"/>
                    <a:pt x="1275" y="462"/>
                    <a:pt x="1275" y="462"/>
                  </a:cubicBezTo>
                  <a:cubicBezTo>
                    <a:pt x="1282" y="462"/>
                    <a:pt x="1289" y="461"/>
                    <a:pt x="1297" y="460"/>
                  </a:cubicBezTo>
                  <a:cubicBezTo>
                    <a:pt x="1301" y="460"/>
                    <a:pt x="1304" y="460"/>
                    <a:pt x="1308" y="460"/>
                  </a:cubicBezTo>
                  <a:cubicBezTo>
                    <a:pt x="1308" y="460"/>
                    <a:pt x="1308" y="460"/>
                    <a:pt x="1308" y="460"/>
                  </a:cubicBezTo>
                  <a:cubicBezTo>
                    <a:pt x="1309" y="460"/>
                    <a:pt x="1309" y="460"/>
                    <a:pt x="1309" y="460"/>
                  </a:cubicBezTo>
                  <a:cubicBezTo>
                    <a:pt x="1310" y="460"/>
                    <a:pt x="1311" y="459"/>
                    <a:pt x="1312" y="459"/>
                  </a:cubicBezTo>
                  <a:cubicBezTo>
                    <a:pt x="1313" y="459"/>
                    <a:pt x="1316" y="458"/>
                    <a:pt x="1314" y="456"/>
                  </a:cubicBezTo>
                  <a:cubicBezTo>
                    <a:pt x="1313" y="454"/>
                    <a:pt x="1311" y="452"/>
                    <a:pt x="1309" y="451"/>
                  </a:cubicBezTo>
                  <a:cubicBezTo>
                    <a:pt x="1308" y="450"/>
                    <a:pt x="1309" y="448"/>
                    <a:pt x="1308" y="447"/>
                  </a:cubicBezTo>
                  <a:cubicBezTo>
                    <a:pt x="1308" y="447"/>
                    <a:pt x="1308" y="447"/>
                    <a:pt x="1308" y="447"/>
                  </a:cubicBezTo>
                  <a:cubicBezTo>
                    <a:pt x="1306" y="445"/>
                    <a:pt x="1305" y="442"/>
                    <a:pt x="1304" y="440"/>
                  </a:cubicBezTo>
                  <a:cubicBezTo>
                    <a:pt x="1304" y="440"/>
                    <a:pt x="1303" y="440"/>
                    <a:pt x="1303" y="440"/>
                  </a:cubicBezTo>
                  <a:cubicBezTo>
                    <a:pt x="1303" y="439"/>
                    <a:pt x="1302" y="439"/>
                    <a:pt x="1302" y="438"/>
                  </a:cubicBezTo>
                  <a:cubicBezTo>
                    <a:pt x="1302" y="437"/>
                    <a:pt x="1303" y="437"/>
                    <a:pt x="1303" y="437"/>
                  </a:cubicBezTo>
                  <a:cubicBezTo>
                    <a:pt x="1304" y="436"/>
                    <a:pt x="1304" y="435"/>
                    <a:pt x="1303" y="433"/>
                  </a:cubicBezTo>
                  <a:cubicBezTo>
                    <a:pt x="1302" y="431"/>
                    <a:pt x="1302" y="431"/>
                    <a:pt x="1305" y="430"/>
                  </a:cubicBezTo>
                  <a:cubicBezTo>
                    <a:pt x="1306" y="430"/>
                    <a:pt x="1307" y="430"/>
                    <a:pt x="1307" y="430"/>
                  </a:cubicBezTo>
                  <a:cubicBezTo>
                    <a:pt x="1308" y="430"/>
                    <a:pt x="1309" y="430"/>
                    <a:pt x="1310" y="430"/>
                  </a:cubicBezTo>
                  <a:cubicBezTo>
                    <a:pt x="1310" y="430"/>
                    <a:pt x="1310" y="430"/>
                    <a:pt x="1310" y="430"/>
                  </a:cubicBezTo>
                  <a:cubicBezTo>
                    <a:pt x="1311" y="429"/>
                    <a:pt x="1312" y="429"/>
                    <a:pt x="1314" y="429"/>
                  </a:cubicBezTo>
                  <a:cubicBezTo>
                    <a:pt x="1316" y="429"/>
                    <a:pt x="1318" y="430"/>
                    <a:pt x="1320" y="429"/>
                  </a:cubicBezTo>
                  <a:cubicBezTo>
                    <a:pt x="1323" y="429"/>
                    <a:pt x="1326" y="429"/>
                    <a:pt x="1329" y="428"/>
                  </a:cubicBezTo>
                  <a:cubicBezTo>
                    <a:pt x="1329" y="428"/>
                    <a:pt x="1329" y="428"/>
                    <a:pt x="1330" y="428"/>
                  </a:cubicBezTo>
                  <a:cubicBezTo>
                    <a:pt x="1331" y="428"/>
                    <a:pt x="1332" y="427"/>
                    <a:pt x="1333" y="427"/>
                  </a:cubicBezTo>
                  <a:cubicBezTo>
                    <a:pt x="1336" y="425"/>
                    <a:pt x="1338" y="425"/>
                    <a:pt x="1341" y="425"/>
                  </a:cubicBezTo>
                  <a:cubicBezTo>
                    <a:pt x="1347" y="429"/>
                    <a:pt x="1352" y="426"/>
                    <a:pt x="1358" y="426"/>
                  </a:cubicBezTo>
                  <a:cubicBezTo>
                    <a:pt x="1360" y="426"/>
                    <a:pt x="1361" y="425"/>
                    <a:pt x="1359" y="424"/>
                  </a:cubicBezTo>
                  <a:cubicBezTo>
                    <a:pt x="1359" y="423"/>
                    <a:pt x="1358" y="423"/>
                    <a:pt x="1358" y="422"/>
                  </a:cubicBezTo>
                  <a:cubicBezTo>
                    <a:pt x="1356" y="422"/>
                    <a:pt x="1355" y="421"/>
                    <a:pt x="1354" y="419"/>
                  </a:cubicBezTo>
                  <a:cubicBezTo>
                    <a:pt x="1353" y="418"/>
                    <a:pt x="1355" y="418"/>
                    <a:pt x="1355" y="417"/>
                  </a:cubicBezTo>
                  <a:cubicBezTo>
                    <a:pt x="1355" y="417"/>
                    <a:pt x="1355" y="417"/>
                    <a:pt x="1355" y="417"/>
                  </a:cubicBezTo>
                  <a:cubicBezTo>
                    <a:pt x="1357" y="418"/>
                    <a:pt x="1359" y="417"/>
                    <a:pt x="1362" y="417"/>
                  </a:cubicBezTo>
                  <a:cubicBezTo>
                    <a:pt x="1363" y="417"/>
                    <a:pt x="1364" y="418"/>
                    <a:pt x="1365" y="419"/>
                  </a:cubicBezTo>
                  <a:cubicBezTo>
                    <a:pt x="1370" y="420"/>
                    <a:pt x="1374" y="418"/>
                    <a:pt x="1379" y="417"/>
                  </a:cubicBezTo>
                  <a:cubicBezTo>
                    <a:pt x="1379" y="417"/>
                    <a:pt x="1381" y="416"/>
                    <a:pt x="1382" y="416"/>
                  </a:cubicBezTo>
                  <a:cubicBezTo>
                    <a:pt x="1383" y="416"/>
                    <a:pt x="1385" y="416"/>
                    <a:pt x="1386" y="416"/>
                  </a:cubicBezTo>
                  <a:cubicBezTo>
                    <a:pt x="1387" y="416"/>
                    <a:pt x="1388" y="415"/>
                    <a:pt x="1388" y="414"/>
                  </a:cubicBezTo>
                  <a:cubicBezTo>
                    <a:pt x="1388" y="412"/>
                    <a:pt x="1386" y="411"/>
                    <a:pt x="1384" y="412"/>
                  </a:cubicBezTo>
                  <a:cubicBezTo>
                    <a:pt x="1383" y="413"/>
                    <a:pt x="1381" y="413"/>
                    <a:pt x="1380" y="413"/>
                  </a:cubicBezTo>
                  <a:cubicBezTo>
                    <a:pt x="1379" y="413"/>
                    <a:pt x="1378" y="413"/>
                    <a:pt x="1378" y="412"/>
                  </a:cubicBezTo>
                  <a:cubicBezTo>
                    <a:pt x="1378" y="412"/>
                    <a:pt x="1379" y="411"/>
                    <a:pt x="1379" y="411"/>
                  </a:cubicBezTo>
                  <a:cubicBezTo>
                    <a:pt x="1380" y="411"/>
                    <a:pt x="1381" y="411"/>
                    <a:pt x="1381" y="409"/>
                  </a:cubicBezTo>
                  <a:cubicBezTo>
                    <a:pt x="1381" y="408"/>
                    <a:pt x="1379" y="408"/>
                    <a:pt x="1379" y="406"/>
                  </a:cubicBezTo>
                  <a:cubicBezTo>
                    <a:pt x="1379" y="405"/>
                    <a:pt x="1378" y="404"/>
                    <a:pt x="1377" y="403"/>
                  </a:cubicBezTo>
                  <a:cubicBezTo>
                    <a:pt x="1375" y="402"/>
                    <a:pt x="1375" y="402"/>
                    <a:pt x="1377" y="400"/>
                  </a:cubicBezTo>
                  <a:cubicBezTo>
                    <a:pt x="1377" y="401"/>
                    <a:pt x="1378" y="403"/>
                    <a:pt x="1380" y="402"/>
                  </a:cubicBezTo>
                  <a:cubicBezTo>
                    <a:pt x="1381" y="401"/>
                    <a:pt x="1381" y="400"/>
                    <a:pt x="1380" y="399"/>
                  </a:cubicBezTo>
                  <a:cubicBezTo>
                    <a:pt x="1378" y="397"/>
                    <a:pt x="1380" y="396"/>
                    <a:pt x="1381" y="394"/>
                  </a:cubicBezTo>
                  <a:cubicBezTo>
                    <a:pt x="1381" y="394"/>
                    <a:pt x="1381" y="394"/>
                    <a:pt x="1381" y="394"/>
                  </a:cubicBezTo>
                  <a:cubicBezTo>
                    <a:pt x="1383" y="393"/>
                    <a:pt x="1383" y="392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5" y="390"/>
                    <a:pt x="1386" y="390"/>
                    <a:pt x="1388" y="389"/>
                  </a:cubicBezTo>
                  <a:cubicBezTo>
                    <a:pt x="1389" y="388"/>
                    <a:pt x="1390" y="387"/>
                    <a:pt x="1392" y="389"/>
                  </a:cubicBezTo>
                  <a:cubicBezTo>
                    <a:pt x="1393" y="389"/>
                    <a:pt x="1394" y="389"/>
                    <a:pt x="1396" y="389"/>
                  </a:cubicBezTo>
                  <a:cubicBezTo>
                    <a:pt x="1396" y="389"/>
                    <a:pt x="1396" y="389"/>
                    <a:pt x="1396" y="389"/>
                  </a:cubicBezTo>
                  <a:cubicBezTo>
                    <a:pt x="1397" y="388"/>
                    <a:pt x="1397" y="387"/>
                    <a:pt x="1395" y="387"/>
                  </a:cubicBezTo>
                  <a:cubicBezTo>
                    <a:pt x="1394" y="387"/>
                    <a:pt x="1393" y="386"/>
                    <a:pt x="1392" y="385"/>
                  </a:cubicBezTo>
                  <a:cubicBezTo>
                    <a:pt x="1392" y="385"/>
                    <a:pt x="1392" y="385"/>
                    <a:pt x="1392" y="385"/>
                  </a:cubicBezTo>
                  <a:cubicBezTo>
                    <a:pt x="1391" y="384"/>
                    <a:pt x="1391" y="383"/>
                    <a:pt x="1390" y="384"/>
                  </a:cubicBezTo>
                  <a:cubicBezTo>
                    <a:pt x="1388" y="385"/>
                    <a:pt x="1388" y="383"/>
                    <a:pt x="1387" y="382"/>
                  </a:cubicBezTo>
                  <a:cubicBezTo>
                    <a:pt x="1387" y="381"/>
                    <a:pt x="1386" y="381"/>
                    <a:pt x="1386" y="380"/>
                  </a:cubicBezTo>
                  <a:cubicBezTo>
                    <a:pt x="1387" y="380"/>
                    <a:pt x="1387" y="380"/>
                    <a:pt x="1388" y="380"/>
                  </a:cubicBezTo>
                  <a:cubicBezTo>
                    <a:pt x="1388" y="380"/>
                    <a:pt x="1389" y="380"/>
                    <a:pt x="1389" y="380"/>
                  </a:cubicBezTo>
                  <a:cubicBezTo>
                    <a:pt x="1391" y="380"/>
                    <a:pt x="1392" y="379"/>
                    <a:pt x="1390" y="377"/>
                  </a:cubicBezTo>
                  <a:cubicBezTo>
                    <a:pt x="1390" y="376"/>
                    <a:pt x="1390" y="375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2" y="374"/>
                    <a:pt x="1393" y="373"/>
                    <a:pt x="1394" y="371"/>
                  </a:cubicBezTo>
                  <a:cubicBezTo>
                    <a:pt x="1394" y="371"/>
                    <a:pt x="1394" y="371"/>
                    <a:pt x="1395" y="371"/>
                  </a:cubicBezTo>
                  <a:cubicBezTo>
                    <a:pt x="1395" y="370"/>
                    <a:pt x="1396" y="370"/>
                    <a:pt x="1396" y="369"/>
                  </a:cubicBezTo>
                  <a:cubicBezTo>
                    <a:pt x="1399" y="368"/>
                    <a:pt x="1398" y="365"/>
                    <a:pt x="1399" y="362"/>
                  </a:cubicBezTo>
                  <a:cubicBezTo>
                    <a:pt x="1399" y="362"/>
                    <a:pt x="1400" y="361"/>
                    <a:pt x="1399" y="361"/>
                  </a:cubicBezTo>
                  <a:cubicBezTo>
                    <a:pt x="1397" y="358"/>
                    <a:pt x="1399" y="359"/>
                    <a:pt x="1401" y="359"/>
                  </a:cubicBezTo>
                  <a:cubicBezTo>
                    <a:pt x="1402" y="359"/>
                    <a:pt x="1403" y="358"/>
                    <a:pt x="1404" y="358"/>
                  </a:cubicBezTo>
                  <a:cubicBezTo>
                    <a:pt x="1405" y="358"/>
                    <a:pt x="1407" y="358"/>
                    <a:pt x="1407" y="357"/>
                  </a:cubicBezTo>
                  <a:cubicBezTo>
                    <a:pt x="1407" y="356"/>
                    <a:pt x="1406" y="355"/>
                    <a:pt x="1405" y="355"/>
                  </a:cubicBezTo>
                  <a:cubicBezTo>
                    <a:pt x="1405" y="355"/>
                    <a:pt x="1405" y="355"/>
                    <a:pt x="1405" y="355"/>
                  </a:cubicBezTo>
                  <a:cubicBezTo>
                    <a:pt x="1403" y="354"/>
                    <a:pt x="1401" y="355"/>
                    <a:pt x="1400" y="353"/>
                  </a:cubicBezTo>
                  <a:cubicBezTo>
                    <a:pt x="1399" y="352"/>
                    <a:pt x="1398" y="349"/>
                    <a:pt x="1396" y="349"/>
                  </a:cubicBezTo>
                  <a:cubicBezTo>
                    <a:pt x="1393" y="349"/>
                    <a:pt x="1391" y="347"/>
                    <a:pt x="1390" y="344"/>
                  </a:cubicBezTo>
                  <a:cubicBezTo>
                    <a:pt x="1390" y="344"/>
                    <a:pt x="1390" y="344"/>
                    <a:pt x="1389" y="344"/>
                  </a:cubicBezTo>
                  <a:cubicBezTo>
                    <a:pt x="1389" y="343"/>
                    <a:pt x="1389" y="343"/>
                    <a:pt x="1388" y="342"/>
                  </a:cubicBezTo>
                  <a:cubicBezTo>
                    <a:pt x="1388" y="342"/>
                    <a:pt x="1388" y="342"/>
                    <a:pt x="1388" y="342"/>
                  </a:cubicBezTo>
                  <a:cubicBezTo>
                    <a:pt x="1389" y="340"/>
                    <a:pt x="1389" y="339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7"/>
                    <a:pt x="1389" y="337"/>
                    <a:pt x="1389" y="337"/>
                  </a:cubicBezTo>
                  <a:cubicBezTo>
                    <a:pt x="1389" y="336"/>
                    <a:pt x="1389" y="336"/>
                    <a:pt x="1388" y="336"/>
                  </a:cubicBezTo>
                  <a:cubicBezTo>
                    <a:pt x="1388" y="335"/>
                    <a:pt x="1388" y="334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91" y="334"/>
                    <a:pt x="1392" y="333"/>
                    <a:pt x="1393" y="332"/>
                  </a:cubicBezTo>
                  <a:cubicBezTo>
                    <a:pt x="1396" y="331"/>
                    <a:pt x="1395" y="329"/>
                    <a:pt x="1396" y="327"/>
                  </a:cubicBezTo>
                  <a:cubicBezTo>
                    <a:pt x="1396" y="327"/>
                    <a:pt x="1396" y="327"/>
                    <a:pt x="1396" y="327"/>
                  </a:cubicBezTo>
                  <a:cubicBezTo>
                    <a:pt x="1396" y="327"/>
                    <a:pt x="1396" y="327"/>
                    <a:pt x="1396" y="326"/>
                  </a:cubicBezTo>
                  <a:cubicBezTo>
                    <a:pt x="1398" y="326"/>
                    <a:pt x="1399" y="325"/>
                    <a:pt x="1400" y="323"/>
                  </a:cubicBezTo>
                  <a:cubicBezTo>
                    <a:pt x="1402" y="322"/>
                    <a:pt x="1400" y="319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2" y="317"/>
                    <a:pt x="1402" y="317"/>
                    <a:pt x="1402" y="317"/>
                  </a:cubicBezTo>
                  <a:cubicBezTo>
                    <a:pt x="1402" y="317"/>
                    <a:pt x="1403" y="317"/>
                    <a:pt x="1403" y="317"/>
                  </a:cubicBezTo>
                  <a:cubicBezTo>
                    <a:pt x="1404" y="316"/>
                    <a:pt x="1405" y="315"/>
                    <a:pt x="1406" y="314"/>
                  </a:cubicBezTo>
                  <a:cubicBezTo>
                    <a:pt x="1408" y="313"/>
                    <a:pt x="1408" y="311"/>
                    <a:pt x="1408" y="308"/>
                  </a:cubicBezTo>
                  <a:cubicBezTo>
                    <a:pt x="1407" y="304"/>
                    <a:pt x="1407" y="304"/>
                    <a:pt x="1412" y="303"/>
                  </a:cubicBezTo>
                  <a:cubicBezTo>
                    <a:pt x="1414" y="303"/>
                    <a:pt x="1417" y="304"/>
                    <a:pt x="1419" y="304"/>
                  </a:cubicBezTo>
                  <a:cubicBezTo>
                    <a:pt x="1421" y="303"/>
                    <a:pt x="1423" y="303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6" y="302"/>
                    <a:pt x="1426" y="302"/>
                    <a:pt x="1427" y="302"/>
                  </a:cubicBezTo>
                  <a:cubicBezTo>
                    <a:pt x="1428" y="301"/>
                    <a:pt x="1430" y="302"/>
                    <a:pt x="1431" y="301"/>
                  </a:cubicBezTo>
                  <a:cubicBezTo>
                    <a:pt x="1433" y="300"/>
                    <a:pt x="1435" y="302"/>
                    <a:pt x="1436" y="302"/>
                  </a:cubicBezTo>
                  <a:cubicBezTo>
                    <a:pt x="1439" y="302"/>
                    <a:pt x="1441" y="302"/>
                    <a:pt x="1443" y="299"/>
                  </a:cubicBezTo>
                  <a:cubicBezTo>
                    <a:pt x="1443" y="299"/>
                    <a:pt x="1443" y="298"/>
                    <a:pt x="1444" y="298"/>
                  </a:cubicBezTo>
                  <a:cubicBezTo>
                    <a:pt x="1447" y="299"/>
                    <a:pt x="1449" y="296"/>
                    <a:pt x="1452" y="296"/>
                  </a:cubicBezTo>
                  <a:cubicBezTo>
                    <a:pt x="1452" y="296"/>
                    <a:pt x="1452" y="296"/>
                    <a:pt x="1452" y="296"/>
                  </a:cubicBezTo>
                  <a:cubicBezTo>
                    <a:pt x="1453" y="295"/>
                    <a:pt x="1455" y="295"/>
                    <a:pt x="1457" y="294"/>
                  </a:cubicBezTo>
                  <a:cubicBezTo>
                    <a:pt x="1460" y="291"/>
                    <a:pt x="1464" y="291"/>
                    <a:pt x="1467" y="292"/>
                  </a:cubicBezTo>
                  <a:cubicBezTo>
                    <a:pt x="1468" y="291"/>
                    <a:pt x="1468" y="291"/>
                    <a:pt x="1468" y="291"/>
                  </a:cubicBezTo>
                  <a:cubicBezTo>
                    <a:pt x="1468" y="290"/>
                    <a:pt x="1468" y="289"/>
                    <a:pt x="1469" y="289"/>
                  </a:cubicBezTo>
                  <a:cubicBezTo>
                    <a:pt x="1469" y="289"/>
                    <a:pt x="1469" y="289"/>
                    <a:pt x="1469" y="289"/>
                  </a:cubicBezTo>
                  <a:cubicBezTo>
                    <a:pt x="1473" y="288"/>
                    <a:pt x="1478" y="288"/>
                    <a:pt x="1483" y="286"/>
                  </a:cubicBezTo>
                  <a:cubicBezTo>
                    <a:pt x="1483" y="286"/>
                    <a:pt x="1483" y="286"/>
                    <a:pt x="1483" y="286"/>
                  </a:cubicBezTo>
                  <a:cubicBezTo>
                    <a:pt x="1484" y="285"/>
                    <a:pt x="1484" y="285"/>
                    <a:pt x="1483" y="284"/>
                  </a:cubicBezTo>
                  <a:cubicBezTo>
                    <a:pt x="1483" y="283"/>
                    <a:pt x="1482" y="283"/>
                    <a:pt x="1481" y="282"/>
                  </a:cubicBezTo>
                  <a:cubicBezTo>
                    <a:pt x="1484" y="282"/>
                    <a:pt x="1486" y="279"/>
                    <a:pt x="1488" y="279"/>
                  </a:cubicBezTo>
                  <a:cubicBezTo>
                    <a:pt x="1488" y="278"/>
                    <a:pt x="1488" y="278"/>
                    <a:pt x="1489" y="278"/>
                  </a:cubicBezTo>
                  <a:cubicBezTo>
                    <a:pt x="1489" y="278"/>
                    <a:pt x="1489" y="278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91" y="277"/>
                    <a:pt x="1490" y="276"/>
                    <a:pt x="1490" y="275"/>
                  </a:cubicBezTo>
                  <a:cubicBezTo>
                    <a:pt x="1490" y="275"/>
                    <a:pt x="1490" y="275"/>
                    <a:pt x="1490" y="275"/>
                  </a:cubicBezTo>
                  <a:cubicBezTo>
                    <a:pt x="1490" y="275"/>
                    <a:pt x="1490" y="275"/>
                    <a:pt x="1490" y="274"/>
                  </a:cubicBezTo>
                  <a:cubicBezTo>
                    <a:pt x="1490" y="274"/>
                    <a:pt x="1490" y="274"/>
                    <a:pt x="1490" y="274"/>
                  </a:cubicBezTo>
                  <a:cubicBezTo>
                    <a:pt x="1491" y="273"/>
                    <a:pt x="1491" y="271"/>
                    <a:pt x="1491" y="270"/>
                  </a:cubicBezTo>
                  <a:cubicBezTo>
                    <a:pt x="1491" y="270"/>
                    <a:pt x="1491" y="270"/>
                    <a:pt x="1491" y="270"/>
                  </a:cubicBezTo>
                  <a:cubicBezTo>
                    <a:pt x="1492" y="268"/>
                    <a:pt x="1491" y="268"/>
                    <a:pt x="1490" y="268"/>
                  </a:cubicBezTo>
                  <a:cubicBezTo>
                    <a:pt x="1487" y="268"/>
                    <a:pt x="1485" y="268"/>
                    <a:pt x="1482" y="268"/>
                  </a:cubicBezTo>
                  <a:cubicBezTo>
                    <a:pt x="1482" y="268"/>
                    <a:pt x="1480" y="268"/>
                    <a:pt x="1480" y="268"/>
                  </a:cubicBezTo>
                  <a:cubicBezTo>
                    <a:pt x="1480" y="266"/>
                    <a:pt x="1477" y="267"/>
                    <a:pt x="1475" y="266"/>
                  </a:cubicBezTo>
                  <a:cubicBezTo>
                    <a:pt x="1477" y="265"/>
                    <a:pt x="1478" y="264"/>
                    <a:pt x="1480" y="264"/>
                  </a:cubicBezTo>
                  <a:cubicBezTo>
                    <a:pt x="1482" y="263"/>
                    <a:pt x="1482" y="262"/>
                    <a:pt x="1481" y="261"/>
                  </a:cubicBezTo>
                  <a:cubicBezTo>
                    <a:pt x="1481" y="261"/>
                    <a:pt x="1481" y="261"/>
                    <a:pt x="1481" y="261"/>
                  </a:cubicBezTo>
                  <a:cubicBezTo>
                    <a:pt x="1481" y="260"/>
                    <a:pt x="1481" y="260"/>
                    <a:pt x="1481" y="260"/>
                  </a:cubicBezTo>
                  <a:cubicBezTo>
                    <a:pt x="1482" y="260"/>
                    <a:pt x="1483" y="260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5" y="258"/>
                    <a:pt x="1485" y="258"/>
                  </a:cubicBezTo>
                  <a:cubicBezTo>
                    <a:pt x="1485" y="258"/>
                    <a:pt x="1485" y="258"/>
                    <a:pt x="1485" y="258"/>
                  </a:cubicBezTo>
                  <a:cubicBezTo>
                    <a:pt x="1486" y="258"/>
                    <a:pt x="1487" y="257"/>
                    <a:pt x="1488" y="257"/>
                  </a:cubicBezTo>
                  <a:cubicBezTo>
                    <a:pt x="1488" y="257"/>
                    <a:pt x="1488" y="257"/>
                    <a:pt x="1488" y="257"/>
                  </a:cubicBezTo>
                  <a:cubicBezTo>
                    <a:pt x="1488" y="256"/>
                    <a:pt x="1488" y="256"/>
                    <a:pt x="1489" y="256"/>
                  </a:cubicBezTo>
                  <a:cubicBezTo>
                    <a:pt x="1489" y="256"/>
                    <a:pt x="1490" y="255"/>
                    <a:pt x="1490" y="254"/>
                  </a:cubicBezTo>
                  <a:cubicBezTo>
                    <a:pt x="1490" y="254"/>
                    <a:pt x="1489" y="254"/>
                    <a:pt x="1489" y="254"/>
                  </a:cubicBezTo>
                  <a:cubicBezTo>
                    <a:pt x="1488" y="255"/>
                    <a:pt x="1487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5" y="255"/>
                    <a:pt x="1484" y="255"/>
                    <a:pt x="1483" y="255"/>
                  </a:cubicBezTo>
                  <a:cubicBezTo>
                    <a:pt x="1481" y="255"/>
                    <a:pt x="1480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6" y="255"/>
                    <a:pt x="1474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1" y="256"/>
                    <a:pt x="1471" y="256"/>
                    <a:pt x="1471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69" y="255"/>
                    <a:pt x="1468" y="254"/>
                    <a:pt x="1467" y="254"/>
                  </a:cubicBezTo>
                  <a:cubicBezTo>
                    <a:pt x="1466" y="254"/>
                    <a:pt x="1465" y="254"/>
                    <a:pt x="1465" y="253"/>
                  </a:cubicBezTo>
                  <a:cubicBezTo>
                    <a:pt x="1465" y="252"/>
                    <a:pt x="1466" y="251"/>
                    <a:pt x="1467" y="250"/>
                  </a:cubicBezTo>
                  <a:cubicBezTo>
                    <a:pt x="1469" y="250"/>
                    <a:pt x="1470" y="249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4" y="245"/>
                    <a:pt x="1477" y="245"/>
                    <a:pt x="1480" y="244"/>
                  </a:cubicBezTo>
                  <a:cubicBezTo>
                    <a:pt x="1480" y="244"/>
                    <a:pt x="1481" y="244"/>
                    <a:pt x="1481" y="244"/>
                  </a:cubicBezTo>
                  <a:cubicBezTo>
                    <a:pt x="1482" y="244"/>
                    <a:pt x="1482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4" y="244"/>
                    <a:pt x="1485" y="244"/>
                    <a:pt x="1486" y="244"/>
                  </a:cubicBezTo>
                  <a:cubicBezTo>
                    <a:pt x="1494" y="243"/>
                    <a:pt x="1494" y="242"/>
                    <a:pt x="1496" y="238"/>
                  </a:cubicBezTo>
                  <a:cubicBezTo>
                    <a:pt x="1493" y="238"/>
                    <a:pt x="1490" y="240"/>
                    <a:pt x="1487" y="239"/>
                  </a:cubicBezTo>
                  <a:cubicBezTo>
                    <a:pt x="1485" y="238"/>
                    <a:pt x="1484" y="239"/>
                    <a:pt x="1484" y="237"/>
                  </a:cubicBezTo>
                  <a:cubicBezTo>
                    <a:pt x="1484" y="236"/>
                    <a:pt x="1485" y="236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90" y="234"/>
                    <a:pt x="1494" y="234"/>
                    <a:pt x="1497" y="231"/>
                  </a:cubicBezTo>
                  <a:cubicBezTo>
                    <a:pt x="1495" y="230"/>
                    <a:pt x="1492" y="231"/>
                    <a:pt x="1490" y="231"/>
                  </a:cubicBezTo>
                  <a:cubicBezTo>
                    <a:pt x="1490" y="231"/>
                    <a:pt x="1490" y="231"/>
                    <a:pt x="1490" y="231"/>
                  </a:cubicBezTo>
                  <a:cubicBezTo>
                    <a:pt x="1489" y="231"/>
                    <a:pt x="1488" y="231"/>
                    <a:pt x="1487" y="231"/>
                  </a:cubicBezTo>
                  <a:cubicBezTo>
                    <a:pt x="1481" y="232"/>
                    <a:pt x="1476" y="233"/>
                    <a:pt x="1470" y="233"/>
                  </a:cubicBezTo>
                  <a:cubicBezTo>
                    <a:pt x="1467" y="233"/>
                    <a:pt x="1465" y="232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4"/>
                    <a:pt x="1462" y="234"/>
                  </a:cubicBezTo>
                  <a:cubicBezTo>
                    <a:pt x="1460" y="234"/>
                    <a:pt x="1459" y="235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7" y="233"/>
                    <a:pt x="1456" y="233"/>
                    <a:pt x="1454" y="233"/>
                  </a:cubicBezTo>
                  <a:cubicBezTo>
                    <a:pt x="1454" y="233"/>
                    <a:pt x="1455" y="233"/>
                    <a:pt x="1455" y="234"/>
                  </a:cubicBezTo>
                  <a:cubicBezTo>
                    <a:pt x="1455" y="234"/>
                    <a:pt x="1454" y="233"/>
                    <a:pt x="1454" y="233"/>
                  </a:cubicBezTo>
                  <a:cubicBezTo>
                    <a:pt x="1454" y="233"/>
                    <a:pt x="1454" y="233"/>
                    <a:pt x="1454" y="233"/>
                  </a:cubicBezTo>
                  <a:cubicBezTo>
                    <a:pt x="1451" y="233"/>
                    <a:pt x="1449" y="233"/>
                    <a:pt x="1446" y="233"/>
                  </a:cubicBezTo>
                  <a:cubicBezTo>
                    <a:pt x="1446" y="233"/>
                    <a:pt x="1445" y="232"/>
                    <a:pt x="1447" y="232"/>
                  </a:cubicBezTo>
                  <a:cubicBezTo>
                    <a:pt x="1448" y="232"/>
                    <a:pt x="1448" y="232"/>
                    <a:pt x="1449" y="232"/>
                  </a:cubicBezTo>
                  <a:cubicBezTo>
                    <a:pt x="1450" y="231"/>
                    <a:pt x="1450" y="230"/>
                    <a:pt x="1451" y="230"/>
                  </a:cubicBezTo>
                  <a:cubicBezTo>
                    <a:pt x="1452" y="230"/>
                    <a:pt x="1453" y="229"/>
                    <a:pt x="1454" y="229"/>
                  </a:cubicBezTo>
                  <a:cubicBezTo>
                    <a:pt x="1454" y="229"/>
                    <a:pt x="1454" y="229"/>
                    <a:pt x="1454" y="229"/>
                  </a:cubicBezTo>
                  <a:cubicBezTo>
                    <a:pt x="1455" y="229"/>
                    <a:pt x="1457" y="229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63" y="228"/>
                    <a:pt x="1467" y="228"/>
                    <a:pt x="1471" y="227"/>
                  </a:cubicBezTo>
                  <a:cubicBezTo>
                    <a:pt x="1476" y="227"/>
                    <a:pt x="1480" y="226"/>
                    <a:pt x="1484" y="226"/>
                  </a:cubicBezTo>
                  <a:cubicBezTo>
                    <a:pt x="1486" y="225"/>
                    <a:pt x="1488" y="226"/>
                    <a:pt x="1488" y="223"/>
                  </a:cubicBezTo>
                  <a:cubicBezTo>
                    <a:pt x="1488" y="223"/>
                    <a:pt x="1486" y="223"/>
                    <a:pt x="1486" y="221"/>
                  </a:cubicBezTo>
                  <a:cubicBezTo>
                    <a:pt x="1486" y="220"/>
                    <a:pt x="1487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90" y="220"/>
                    <a:pt x="1492" y="219"/>
                    <a:pt x="1493" y="217"/>
                  </a:cubicBezTo>
                  <a:cubicBezTo>
                    <a:pt x="1494" y="216"/>
                    <a:pt x="1495" y="216"/>
                    <a:pt x="1496" y="215"/>
                  </a:cubicBezTo>
                  <a:cubicBezTo>
                    <a:pt x="1497" y="215"/>
                    <a:pt x="1498" y="215"/>
                    <a:pt x="1498" y="214"/>
                  </a:cubicBezTo>
                  <a:cubicBezTo>
                    <a:pt x="1499" y="213"/>
                    <a:pt x="1500" y="212"/>
                    <a:pt x="1500" y="211"/>
                  </a:cubicBezTo>
                  <a:cubicBezTo>
                    <a:pt x="1501" y="211"/>
                    <a:pt x="1501" y="210"/>
                    <a:pt x="1501" y="210"/>
                  </a:cubicBezTo>
                  <a:cubicBezTo>
                    <a:pt x="1501" y="210"/>
                    <a:pt x="1501" y="210"/>
                    <a:pt x="1501" y="209"/>
                  </a:cubicBezTo>
                  <a:cubicBezTo>
                    <a:pt x="1502" y="208"/>
                    <a:pt x="1501" y="207"/>
                    <a:pt x="1501" y="206"/>
                  </a:cubicBezTo>
                  <a:cubicBezTo>
                    <a:pt x="1502" y="206"/>
                    <a:pt x="1502" y="206"/>
                    <a:pt x="1503" y="205"/>
                  </a:cubicBezTo>
                  <a:cubicBezTo>
                    <a:pt x="1503" y="205"/>
                    <a:pt x="1503" y="205"/>
                    <a:pt x="1503" y="205"/>
                  </a:cubicBezTo>
                  <a:cubicBezTo>
                    <a:pt x="1503" y="205"/>
                    <a:pt x="1503" y="206"/>
                    <a:pt x="1503" y="206"/>
                  </a:cubicBezTo>
                  <a:cubicBezTo>
                    <a:pt x="1505" y="205"/>
                    <a:pt x="1505" y="204"/>
                    <a:pt x="1505" y="203"/>
                  </a:cubicBezTo>
                  <a:cubicBezTo>
                    <a:pt x="1505" y="201"/>
                    <a:pt x="1503" y="201"/>
                    <a:pt x="1502" y="201"/>
                  </a:cubicBezTo>
                  <a:cubicBezTo>
                    <a:pt x="1500" y="201"/>
                    <a:pt x="1499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4" y="202"/>
                    <a:pt x="1491" y="203"/>
                    <a:pt x="1488" y="203"/>
                  </a:cubicBezTo>
                  <a:cubicBezTo>
                    <a:pt x="1478" y="202"/>
                    <a:pt x="1467" y="201"/>
                    <a:pt x="1457" y="200"/>
                  </a:cubicBezTo>
                  <a:cubicBezTo>
                    <a:pt x="1456" y="200"/>
                    <a:pt x="1456" y="200"/>
                    <a:pt x="1456" y="200"/>
                  </a:cubicBezTo>
                  <a:cubicBezTo>
                    <a:pt x="1454" y="199"/>
                    <a:pt x="1453" y="199"/>
                    <a:pt x="1451" y="199"/>
                  </a:cubicBezTo>
                  <a:cubicBezTo>
                    <a:pt x="1449" y="198"/>
                    <a:pt x="1449" y="198"/>
                    <a:pt x="1450" y="196"/>
                  </a:cubicBezTo>
                  <a:cubicBezTo>
                    <a:pt x="1451" y="196"/>
                    <a:pt x="1452" y="196"/>
                    <a:pt x="1453" y="195"/>
                  </a:cubicBezTo>
                  <a:cubicBezTo>
                    <a:pt x="1454" y="195"/>
                    <a:pt x="1455" y="195"/>
                    <a:pt x="1455" y="195"/>
                  </a:cubicBezTo>
                  <a:cubicBezTo>
                    <a:pt x="1455" y="195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5"/>
                    <a:pt x="1455" y="195"/>
                  </a:cubicBezTo>
                  <a:cubicBezTo>
                    <a:pt x="1460" y="196"/>
                    <a:pt x="1460" y="191"/>
                    <a:pt x="1463" y="190"/>
                  </a:cubicBezTo>
                  <a:cubicBezTo>
                    <a:pt x="1463" y="189"/>
                    <a:pt x="1463" y="189"/>
                    <a:pt x="1462" y="189"/>
                  </a:cubicBezTo>
                  <a:cubicBezTo>
                    <a:pt x="1462" y="189"/>
                    <a:pt x="1462" y="189"/>
                    <a:pt x="1462" y="189"/>
                  </a:cubicBezTo>
                  <a:cubicBezTo>
                    <a:pt x="1457" y="190"/>
                    <a:pt x="1454" y="188"/>
                    <a:pt x="1451" y="185"/>
                  </a:cubicBezTo>
                  <a:cubicBezTo>
                    <a:pt x="1450" y="184"/>
                    <a:pt x="1448" y="184"/>
                    <a:pt x="1448" y="182"/>
                  </a:cubicBezTo>
                  <a:cubicBezTo>
                    <a:pt x="1451" y="181"/>
                    <a:pt x="1453" y="182"/>
                    <a:pt x="1456" y="181"/>
                  </a:cubicBezTo>
                  <a:cubicBezTo>
                    <a:pt x="1456" y="181"/>
                    <a:pt x="1456" y="181"/>
                    <a:pt x="1456" y="181"/>
                  </a:cubicBezTo>
                  <a:cubicBezTo>
                    <a:pt x="1460" y="181"/>
                    <a:pt x="1464" y="180"/>
                    <a:pt x="1468" y="180"/>
                  </a:cubicBezTo>
                  <a:cubicBezTo>
                    <a:pt x="1472" y="179"/>
                    <a:pt x="1476" y="178"/>
                    <a:pt x="1481" y="179"/>
                  </a:cubicBezTo>
                  <a:cubicBezTo>
                    <a:pt x="1483" y="179"/>
                    <a:pt x="1486" y="179"/>
                    <a:pt x="1489" y="177"/>
                  </a:cubicBezTo>
                  <a:cubicBezTo>
                    <a:pt x="1489" y="177"/>
                    <a:pt x="1489" y="177"/>
                    <a:pt x="1489" y="177"/>
                  </a:cubicBezTo>
                  <a:cubicBezTo>
                    <a:pt x="1492" y="177"/>
                    <a:pt x="1493" y="175"/>
                    <a:pt x="1496" y="175"/>
                  </a:cubicBezTo>
                  <a:cubicBezTo>
                    <a:pt x="1500" y="175"/>
                    <a:pt x="1505" y="174"/>
                    <a:pt x="1510" y="174"/>
                  </a:cubicBezTo>
                  <a:cubicBezTo>
                    <a:pt x="1512" y="173"/>
                    <a:pt x="1514" y="174"/>
                    <a:pt x="1515" y="170"/>
                  </a:cubicBezTo>
                  <a:cubicBezTo>
                    <a:pt x="1519" y="168"/>
                    <a:pt x="1523" y="166"/>
                    <a:pt x="1528" y="166"/>
                  </a:cubicBezTo>
                  <a:cubicBezTo>
                    <a:pt x="1529" y="166"/>
                    <a:pt x="1529" y="166"/>
                    <a:pt x="1530" y="165"/>
                  </a:cubicBezTo>
                  <a:cubicBezTo>
                    <a:pt x="1532" y="163"/>
                    <a:pt x="1535" y="161"/>
                    <a:pt x="1538" y="161"/>
                  </a:cubicBezTo>
                  <a:cubicBezTo>
                    <a:pt x="1540" y="160"/>
                    <a:pt x="1542" y="158"/>
                    <a:pt x="1542" y="155"/>
                  </a:cubicBezTo>
                  <a:cubicBezTo>
                    <a:pt x="1542" y="154"/>
                    <a:pt x="1542" y="153"/>
                    <a:pt x="1543" y="153"/>
                  </a:cubicBezTo>
                  <a:cubicBezTo>
                    <a:pt x="1543" y="153"/>
                    <a:pt x="1543" y="153"/>
                    <a:pt x="1543" y="153"/>
                  </a:cubicBezTo>
                  <a:cubicBezTo>
                    <a:pt x="1543" y="153"/>
                    <a:pt x="1544" y="153"/>
                    <a:pt x="1544" y="153"/>
                  </a:cubicBezTo>
                  <a:cubicBezTo>
                    <a:pt x="1545" y="152"/>
                    <a:pt x="1546" y="151"/>
                    <a:pt x="1547" y="150"/>
                  </a:cubicBezTo>
                  <a:cubicBezTo>
                    <a:pt x="1548" y="150"/>
                    <a:pt x="1549" y="149"/>
                    <a:pt x="1549" y="148"/>
                  </a:cubicBezTo>
                  <a:close/>
                </a:path>
              </a:pathLst>
            </a:custGeom>
            <a:solidFill>
              <a:schemeClr val="bg1">
                <a:alpha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FF10E21E-1341-48C4-836A-44074F822001}"/>
                </a:ext>
              </a:extLst>
            </p:cNvPr>
            <p:cNvSpPr txBox="1"/>
            <p:nvPr/>
          </p:nvSpPr>
          <p:spPr>
            <a:xfrm>
              <a:off x="6590531" y="1771387"/>
              <a:ext cx="131534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>
                  <a:latin typeface="Brush Script MT" panose="03060802040406070304" pitchFamily="66" charset="0"/>
                </a:rPr>
                <a:t>Place</a:t>
              </a: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E2B4F6C-509E-4F67-A26F-4CC401CF097E}"/>
              </a:ext>
            </a:extLst>
          </p:cNvPr>
          <p:cNvGrpSpPr/>
          <p:nvPr/>
        </p:nvGrpSpPr>
        <p:grpSpPr>
          <a:xfrm>
            <a:off x="5861788" y="5449148"/>
            <a:ext cx="1748625" cy="577013"/>
            <a:chOff x="6373890" y="1698324"/>
            <a:chExt cx="1748625" cy="577013"/>
          </a:xfrm>
        </p:grpSpPr>
        <p:sp>
          <p:nvSpPr>
            <p:cNvPr id="59" name="Freeform 884">
              <a:extLst>
                <a:ext uri="{FF2B5EF4-FFF2-40B4-BE49-F238E27FC236}">
                  <a16:creationId xmlns:a16="http://schemas.microsoft.com/office/drawing/2014/main" id="{1AEB24EE-0570-4FAE-BF60-4C89A7EDC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3890" y="1698324"/>
              <a:ext cx="1748625" cy="577013"/>
            </a:xfrm>
            <a:custGeom>
              <a:avLst/>
              <a:gdLst>
                <a:gd name="T0" fmla="*/ 1520 w 1549"/>
                <a:gd name="T1" fmla="*/ 136 h 511"/>
                <a:gd name="T2" fmla="*/ 1547 w 1549"/>
                <a:gd name="T3" fmla="*/ 119 h 511"/>
                <a:gd name="T4" fmla="*/ 1456 w 1549"/>
                <a:gd name="T5" fmla="*/ 81 h 511"/>
                <a:gd name="T6" fmla="*/ 1465 w 1549"/>
                <a:gd name="T7" fmla="*/ 49 h 511"/>
                <a:gd name="T8" fmla="*/ 1396 w 1549"/>
                <a:gd name="T9" fmla="*/ 43 h 511"/>
                <a:gd name="T10" fmla="*/ 1360 w 1549"/>
                <a:gd name="T11" fmla="*/ 41 h 511"/>
                <a:gd name="T12" fmla="*/ 1134 w 1549"/>
                <a:gd name="T13" fmla="*/ 33 h 511"/>
                <a:gd name="T14" fmla="*/ 1025 w 1549"/>
                <a:gd name="T15" fmla="*/ 19 h 511"/>
                <a:gd name="T16" fmla="*/ 726 w 1549"/>
                <a:gd name="T17" fmla="*/ 4 h 511"/>
                <a:gd name="T18" fmla="*/ 498 w 1549"/>
                <a:gd name="T19" fmla="*/ 4 h 511"/>
                <a:gd name="T20" fmla="*/ 366 w 1549"/>
                <a:gd name="T21" fmla="*/ 30 h 511"/>
                <a:gd name="T22" fmla="*/ 432 w 1549"/>
                <a:gd name="T23" fmla="*/ 29 h 511"/>
                <a:gd name="T24" fmla="*/ 466 w 1549"/>
                <a:gd name="T25" fmla="*/ 35 h 511"/>
                <a:gd name="T26" fmla="*/ 423 w 1549"/>
                <a:gd name="T27" fmla="*/ 35 h 511"/>
                <a:gd name="T28" fmla="*/ 310 w 1549"/>
                <a:gd name="T29" fmla="*/ 46 h 511"/>
                <a:gd name="T30" fmla="*/ 188 w 1549"/>
                <a:gd name="T31" fmla="*/ 49 h 511"/>
                <a:gd name="T32" fmla="*/ 33 w 1549"/>
                <a:gd name="T33" fmla="*/ 64 h 511"/>
                <a:gd name="T34" fmla="*/ 7 w 1549"/>
                <a:gd name="T35" fmla="*/ 76 h 511"/>
                <a:gd name="T36" fmla="*/ 12 w 1549"/>
                <a:gd name="T37" fmla="*/ 91 h 511"/>
                <a:gd name="T38" fmla="*/ 1 w 1549"/>
                <a:gd name="T39" fmla="*/ 117 h 511"/>
                <a:gd name="T40" fmla="*/ 26 w 1549"/>
                <a:gd name="T41" fmla="*/ 124 h 511"/>
                <a:gd name="T42" fmla="*/ 33 w 1549"/>
                <a:gd name="T43" fmla="*/ 133 h 511"/>
                <a:gd name="T44" fmla="*/ 34 w 1549"/>
                <a:gd name="T45" fmla="*/ 141 h 511"/>
                <a:gd name="T46" fmla="*/ 109 w 1549"/>
                <a:gd name="T47" fmla="*/ 152 h 511"/>
                <a:gd name="T48" fmla="*/ 51 w 1549"/>
                <a:gd name="T49" fmla="*/ 184 h 511"/>
                <a:gd name="T50" fmla="*/ 44 w 1549"/>
                <a:gd name="T51" fmla="*/ 208 h 511"/>
                <a:gd name="T52" fmla="*/ 63 w 1549"/>
                <a:gd name="T53" fmla="*/ 227 h 511"/>
                <a:gd name="T54" fmla="*/ 69 w 1549"/>
                <a:gd name="T55" fmla="*/ 244 h 511"/>
                <a:gd name="T56" fmla="*/ 48 w 1549"/>
                <a:gd name="T57" fmla="*/ 267 h 511"/>
                <a:gd name="T58" fmla="*/ 159 w 1549"/>
                <a:gd name="T59" fmla="*/ 282 h 511"/>
                <a:gd name="T60" fmla="*/ 137 w 1549"/>
                <a:gd name="T61" fmla="*/ 310 h 511"/>
                <a:gd name="T62" fmla="*/ 156 w 1549"/>
                <a:gd name="T63" fmla="*/ 353 h 511"/>
                <a:gd name="T64" fmla="*/ 160 w 1549"/>
                <a:gd name="T65" fmla="*/ 384 h 511"/>
                <a:gd name="T66" fmla="*/ 179 w 1549"/>
                <a:gd name="T67" fmla="*/ 421 h 511"/>
                <a:gd name="T68" fmla="*/ 279 w 1549"/>
                <a:gd name="T69" fmla="*/ 432 h 511"/>
                <a:gd name="T70" fmla="*/ 337 w 1549"/>
                <a:gd name="T71" fmla="*/ 440 h 511"/>
                <a:gd name="T72" fmla="*/ 414 w 1549"/>
                <a:gd name="T73" fmla="*/ 449 h 511"/>
                <a:gd name="T74" fmla="*/ 472 w 1549"/>
                <a:gd name="T75" fmla="*/ 471 h 511"/>
                <a:gd name="T76" fmla="*/ 531 w 1549"/>
                <a:gd name="T77" fmla="*/ 473 h 511"/>
                <a:gd name="T78" fmla="*/ 625 w 1549"/>
                <a:gd name="T79" fmla="*/ 480 h 511"/>
                <a:gd name="T80" fmla="*/ 670 w 1549"/>
                <a:gd name="T81" fmla="*/ 484 h 511"/>
                <a:gd name="T82" fmla="*/ 758 w 1549"/>
                <a:gd name="T83" fmla="*/ 490 h 511"/>
                <a:gd name="T84" fmla="*/ 817 w 1549"/>
                <a:gd name="T85" fmla="*/ 499 h 511"/>
                <a:gd name="T86" fmla="*/ 837 w 1549"/>
                <a:gd name="T87" fmla="*/ 509 h 511"/>
                <a:gd name="T88" fmla="*/ 825 w 1549"/>
                <a:gd name="T89" fmla="*/ 487 h 511"/>
                <a:gd name="T90" fmla="*/ 844 w 1549"/>
                <a:gd name="T91" fmla="*/ 468 h 511"/>
                <a:gd name="T92" fmla="*/ 870 w 1549"/>
                <a:gd name="T93" fmla="*/ 464 h 511"/>
                <a:gd name="T94" fmla="*/ 953 w 1549"/>
                <a:gd name="T95" fmla="*/ 467 h 511"/>
                <a:gd name="T96" fmla="*/ 1030 w 1549"/>
                <a:gd name="T97" fmla="*/ 465 h 511"/>
                <a:gd name="T98" fmla="*/ 1149 w 1549"/>
                <a:gd name="T99" fmla="*/ 475 h 511"/>
                <a:gd name="T100" fmla="*/ 1258 w 1549"/>
                <a:gd name="T101" fmla="*/ 463 h 511"/>
                <a:gd name="T102" fmla="*/ 1329 w 1549"/>
                <a:gd name="T103" fmla="*/ 428 h 511"/>
                <a:gd name="T104" fmla="*/ 1380 w 1549"/>
                <a:gd name="T105" fmla="*/ 399 h 511"/>
                <a:gd name="T106" fmla="*/ 1396 w 1549"/>
                <a:gd name="T107" fmla="*/ 369 h 511"/>
                <a:gd name="T108" fmla="*/ 1396 w 1549"/>
                <a:gd name="T109" fmla="*/ 327 h 511"/>
                <a:gd name="T110" fmla="*/ 1467 w 1549"/>
                <a:gd name="T111" fmla="*/ 292 h 511"/>
                <a:gd name="T112" fmla="*/ 1481 w 1549"/>
                <a:gd name="T113" fmla="*/ 261 h 511"/>
                <a:gd name="T114" fmla="*/ 1470 w 1549"/>
                <a:gd name="T115" fmla="*/ 256 h 511"/>
                <a:gd name="T116" fmla="*/ 1490 w 1549"/>
                <a:gd name="T117" fmla="*/ 231 h 511"/>
                <a:gd name="T118" fmla="*/ 1484 w 1549"/>
                <a:gd name="T119" fmla="*/ 226 h 511"/>
                <a:gd name="T120" fmla="*/ 1456 w 1549"/>
                <a:gd name="T121" fmla="*/ 200 h 511"/>
                <a:gd name="T122" fmla="*/ 1530 w 1549"/>
                <a:gd name="T123" fmla="*/ 165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9" h="511">
                  <a:moveTo>
                    <a:pt x="1549" y="148"/>
                  </a:moveTo>
                  <a:cubicBezTo>
                    <a:pt x="1549" y="147"/>
                    <a:pt x="1547" y="147"/>
                    <a:pt x="1546" y="147"/>
                  </a:cubicBezTo>
                  <a:cubicBezTo>
                    <a:pt x="1541" y="147"/>
                    <a:pt x="1536" y="147"/>
                    <a:pt x="1530" y="147"/>
                  </a:cubicBezTo>
                  <a:cubicBezTo>
                    <a:pt x="1527" y="146"/>
                    <a:pt x="1523" y="147"/>
                    <a:pt x="1520" y="146"/>
                  </a:cubicBezTo>
                  <a:cubicBezTo>
                    <a:pt x="1518" y="145"/>
                    <a:pt x="1516" y="145"/>
                    <a:pt x="1514" y="145"/>
                  </a:cubicBezTo>
                  <a:cubicBezTo>
                    <a:pt x="1513" y="145"/>
                    <a:pt x="1513" y="145"/>
                    <a:pt x="1513" y="145"/>
                  </a:cubicBezTo>
                  <a:cubicBezTo>
                    <a:pt x="1512" y="145"/>
                    <a:pt x="1511" y="144"/>
                    <a:pt x="1510" y="144"/>
                  </a:cubicBezTo>
                  <a:cubicBezTo>
                    <a:pt x="1510" y="144"/>
                    <a:pt x="1510" y="144"/>
                    <a:pt x="1509" y="144"/>
                  </a:cubicBezTo>
                  <a:cubicBezTo>
                    <a:pt x="1507" y="144"/>
                    <a:pt x="1506" y="144"/>
                    <a:pt x="1504" y="144"/>
                  </a:cubicBezTo>
                  <a:cubicBezTo>
                    <a:pt x="1503" y="144"/>
                    <a:pt x="1501" y="144"/>
                    <a:pt x="1501" y="143"/>
                  </a:cubicBezTo>
                  <a:cubicBezTo>
                    <a:pt x="1501" y="142"/>
                    <a:pt x="1502" y="141"/>
                    <a:pt x="1503" y="141"/>
                  </a:cubicBezTo>
                  <a:cubicBezTo>
                    <a:pt x="1504" y="141"/>
                    <a:pt x="1504" y="140"/>
                    <a:pt x="1505" y="140"/>
                  </a:cubicBezTo>
                  <a:cubicBezTo>
                    <a:pt x="1507" y="141"/>
                    <a:pt x="1510" y="140"/>
                    <a:pt x="1512" y="141"/>
                  </a:cubicBezTo>
                  <a:cubicBezTo>
                    <a:pt x="1514" y="141"/>
                    <a:pt x="1517" y="141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19" y="140"/>
                    <a:pt x="1519" y="140"/>
                    <a:pt x="1519" y="140"/>
                  </a:cubicBezTo>
                  <a:cubicBezTo>
                    <a:pt x="1520" y="140"/>
                    <a:pt x="1521" y="140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2" y="139"/>
                    <a:pt x="1522" y="139"/>
                    <a:pt x="1522" y="139"/>
                  </a:cubicBezTo>
                  <a:cubicBezTo>
                    <a:pt x="1523" y="139"/>
                    <a:pt x="1525" y="139"/>
                    <a:pt x="1526" y="139"/>
                  </a:cubicBezTo>
                  <a:cubicBezTo>
                    <a:pt x="1526" y="138"/>
                    <a:pt x="1527" y="139"/>
                    <a:pt x="1527" y="138"/>
                  </a:cubicBezTo>
                  <a:cubicBezTo>
                    <a:pt x="1526" y="137"/>
                    <a:pt x="1526" y="138"/>
                    <a:pt x="1525" y="137"/>
                  </a:cubicBezTo>
                  <a:cubicBezTo>
                    <a:pt x="1524" y="137"/>
                    <a:pt x="1523" y="137"/>
                    <a:pt x="1523" y="136"/>
                  </a:cubicBezTo>
                  <a:cubicBezTo>
                    <a:pt x="1522" y="136"/>
                    <a:pt x="1520" y="137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0" y="136"/>
                    <a:pt x="1520" y="136"/>
                  </a:cubicBezTo>
                  <a:cubicBezTo>
                    <a:pt x="1520" y="136"/>
                    <a:pt x="1521" y="136"/>
                    <a:pt x="1521" y="136"/>
                  </a:cubicBezTo>
                  <a:cubicBezTo>
                    <a:pt x="1522" y="136"/>
                    <a:pt x="1522" y="136"/>
                    <a:pt x="1523" y="136"/>
                  </a:cubicBezTo>
                  <a:cubicBezTo>
                    <a:pt x="1525" y="135"/>
                    <a:pt x="1527" y="134"/>
                    <a:pt x="1530" y="135"/>
                  </a:cubicBezTo>
                  <a:cubicBezTo>
                    <a:pt x="1531" y="135"/>
                    <a:pt x="1533" y="136"/>
                    <a:pt x="1534" y="135"/>
                  </a:cubicBezTo>
                  <a:cubicBezTo>
                    <a:pt x="1532" y="134"/>
                    <a:pt x="1531" y="134"/>
                    <a:pt x="1529" y="134"/>
                  </a:cubicBezTo>
                  <a:cubicBezTo>
                    <a:pt x="1527" y="134"/>
                    <a:pt x="1525" y="133"/>
                    <a:pt x="1523" y="133"/>
                  </a:cubicBezTo>
                  <a:cubicBezTo>
                    <a:pt x="1523" y="133"/>
                    <a:pt x="1522" y="133"/>
                    <a:pt x="1521" y="133"/>
                  </a:cubicBezTo>
                  <a:cubicBezTo>
                    <a:pt x="1521" y="133"/>
                    <a:pt x="1521" y="133"/>
                    <a:pt x="1521" y="133"/>
                  </a:cubicBezTo>
                  <a:cubicBezTo>
                    <a:pt x="1518" y="133"/>
                    <a:pt x="1514" y="134"/>
                    <a:pt x="1510" y="133"/>
                  </a:cubicBezTo>
                  <a:cubicBezTo>
                    <a:pt x="1509" y="133"/>
                    <a:pt x="1508" y="133"/>
                    <a:pt x="1508" y="131"/>
                  </a:cubicBezTo>
                  <a:cubicBezTo>
                    <a:pt x="1508" y="130"/>
                    <a:pt x="1509" y="130"/>
                    <a:pt x="1510" y="130"/>
                  </a:cubicBezTo>
                  <a:cubicBezTo>
                    <a:pt x="1512" y="129"/>
                    <a:pt x="1513" y="130"/>
                    <a:pt x="1515" y="130"/>
                  </a:cubicBezTo>
                  <a:cubicBezTo>
                    <a:pt x="1518" y="129"/>
                    <a:pt x="1521" y="128"/>
                    <a:pt x="1524" y="129"/>
                  </a:cubicBezTo>
                  <a:cubicBezTo>
                    <a:pt x="1525" y="129"/>
                    <a:pt x="1527" y="129"/>
                    <a:pt x="1528" y="129"/>
                  </a:cubicBezTo>
                  <a:cubicBezTo>
                    <a:pt x="1532" y="129"/>
                    <a:pt x="1536" y="129"/>
                    <a:pt x="1540" y="128"/>
                  </a:cubicBezTo>
                  <a:cubicBezTo>
                    <a:pt x="1541" y="128"/>
                    <a:pt x="1542" y="128"/>
                    <a:pt x="1543" y="127"/>
                  </a:cubicBezTo>
                  <a:cubicBezTo>
                    <a:pt x="1543" y="127"/>
                    <a:pt x="1543" y="127"/>
                    <a:pt x="1543" y="127"/>
                  </a:cubicBezTo>
                  <a:cubicBezTo>
                    <a:pt x="1544" y="127"/>
                    <a:pt x="1545" y="127"/>
                    <a:pt x="1546" y="126"/>
                  </a:cubicBezTo>
                  <a:cubicBezTo>
                    <a:pt x="1546" y="126"/>
                    <a:pt x="1546" y="126"/>
                    <a:pt x="1546" y="126"/>
                  </a:cubicBezTo>
                  <a:cubicBezTo>
                    <a:pt x="1548" y="126"/>
                    <a:pt x="1548" y="125"/>
                    <a:pt x="1548" y="124"/>
                  </a:cubicBezTo>
                  <a:cubicBezTo>
                    <a:pt x="1547" y="123"/>
                    <a:pt x="1547" y="121"/>
                    <a:pt x="1547" y="120"/>
                  </a:cubicBezTo>
                  <a:cubicBezTo>
                    <a:pt x="1547" y="120"/>
                    <a:pt x="1547" y="119"/>
                    <a:pt x="1547" y="119"/>
                  </a:cubicBezTo>
                  <a:cubicBezTo>
                    <a:pt x="1547" y="119"/>
                    <a:pt x="1547" y="119"/>
                    <a:pt x="1547" y="119"/>
                  </a:cubicBezTo>
                  <a:cubicBezTo>
                    <a:pt x="1547" y="118"/>
                    <a:pt x="1545" y="117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6"/>
                    <a:pt x="1544" y="116"/>
                    <a:pt x="1544" y="116"/>
                  </a:cubicBezTo>
                  <a:cubicBezTo>
                    <a:pt x="1544" y="115"/>
                    <a:pt x="1544" y="115"/>
                    <a:pt x="1544" y="114"/>
                  </a:cubicBezTo>
                  <a:cubicBezTo>
                    <a:pt x="1544" y="110"/>
                    <a:pt x="1543" y="110"/>
                    <a:pt x="1540" y="109"/>
                  </a:cubicBezTo>
                  <a:cubicBezTo>
                    <a:pt x="1537" y="109"/>
                    <a:pt x="1534" y="109"/>
                    <a:pt x="1532" y="106"/>
                  </a:cubicBezTo>
                  <a:cubicBezTo>
                    <a:pt x="1532" y="106"/>
                    <a:pt x="1532" y="105"/>
                    <a:pt x="1531" y="105"/>
                  </a:cubicBezTo>
                  <a:cubicBezTo>
                    <a:pt x="1531" y="104"/>
                    <a:pt x="1531" y="102"/>
                    <a:pt x="1532" y="101"/>
                  </a:cubicBezTo>
                  <a:cubicBezTo>
                    <a:pt x="1532" y="101"/>
                    <a:pt x="1532" y="101"/>
                    <a:pt x="1532" y="101"/>
                  </a:cubicBezTo>
                  <a:cubicBezTo>
                    <a:pt x="1533" y="101"/>
                    <a:pt x="1534" y="101"/>
                    <a:pt x="1536" y="100"/>
                  </a:cubicBezTo>
                  <a:cubicBezTo>
                    <a:pt x="1538" y="100"/>
                    <a:pt x="1539" y="99"/>
                    <a:pt x="1539" y="97"/>
                  </a:cubicBezTo>
                  <a:cubicBezTo>
                    <a:pt x="1539" y="97"/>
                    <a:pt x="1539" y="97"/>
                    <a:pt x="1539" y="97"/>
                  </a:cubicBezTo>
                  <a:cubicBezTo>
                    <a:pt x="1540" y="96"/>
                    <a:pt x="1541" y="95"/>
                    <a:pt x="1542" y="94"/>
                  </a:cubicBezTo>
                  <a:cubicBezTo>
                    <a:pt x="1542" y="94"/>
                    <a:pt x="1542" y="93"/>
                    <a:pt x="1541" y="93"/>
                  </a:cubicBezTo>
                  <a:cubicBezTo>
                    <a:pt x="1541" y="93"/>
                    <a:pt x="1541" y="93"/>
                    <a:pt x="1541" y="93"/>
                  </a:cubicBezTo>
                  <a:cubicBezTo>
                    <a:pt x="1541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40" y="93"/>
                    <a:pt x="1540" y="93"/>
                    <a:pt x="1540" y="93"/>
                  </a:cubicBezTo>
                  <a:cubicBezTo>
                    <a:pt x="1535" y="91"/>
                    <a:pt x="1530" y="90"/>
                    <a:pt x="1524" y="89"/>
                  </a:cubicBezTo>
                  <a:cubicBezTo>
                    <a:pt x="1517" y="87"/>
                    <a:pt x="1510" y="87"/>
                    <a:pt x="1503" y="86"/>
                  </a:cubicBezTo>
                  <a:cubicBezTo>
                    <a:pt x="1498" y="85"/>
                    <a:pt x="1493" y="85"/>
                    <a:pt x="1488" y="85"/>
                  </a:cubicBezTo>
                  <a:cubicBezTo>
                    <a:pt x="1480" y="84"/>
                    <a:pt x="1473" y="84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5" y="83"/>
                    <a:pt x="1465" y="83"/>
                    <a:pt x="1465" y="83"/>
                  </a:cubicBezTo>
                  <a:cubicBezTo>
                    <a:pt x="1462" y="82"/>
                    <a:pt x="1459" y="82"/>
                    <a:pt x="1456" y="81"/>
                  </a:cubicBezTo>
                  <a:cubicBezTo>
                    <a:pt x="1456" y="81"/>
                    <a:pt x="1456" y="81"/>
                    <a:pt x="1456" y="81"/>
                  </a:cubicBezTo>
                  <a:cubicBezTo>
                    <a:pt x="1455" y="79"/>
                    <a:pt x="1457" y="78"/>
                    <a:pt x="1459" y="77"/>
                  </a:cubicBezTo>
                  <a:cubicBezTo>
                    <a:pt x="1462" y="77"/>
                    <a:pt x="1464" y="77"/>
                    <a:pt x="1467" y="76"/>
                  </a:cubicBezTo>
                  <a:cubicBezTo>
                    <a:pt x="1470" y="76"/>
                    <a:pt x="1473" y="76"/>
                    <a:pt x="1475" y="76"/>
                  </a:cubicBezTo>
                  <a:cubicBezTo>
                    <a:pt x="1478" y="76"/>
                    <a:pt x="1480" y="75"/>
                    <a:pt x="1481" y="73"/>
                  </a:cubicBezTo>
                  <a:cubicBezTo>
                    <a:pt x="1482" y="71"/>
                    <a:pt x="1484" y="71"/>
                    <a:pt x="1486" y="71"/>
                  </a:cubicBezTo>
                  <a:cubicBezTo>
                    <a:pt x="1486" y="71"/>
                    <a:pt x="1487" y="71"/>
                    <a:pt x="1487" y="71"/>
                  </a:cubicBezTo>
                  <a:cubicBezTo>
                    <a:pt x="1488" y="71"/>
                    <a:pt x="1489" y="71"/>
                    <a:pt x="1490" y="70"/>
                  </a:cubicBezTo>
                  <a:cubicBezTo>
                    <a:pt x="1491" y="70"/>
                    <a:pt x="1492" y="70"/>
                    <a:pt x="1492" y="68"/>
                  </a:cubicBezTo>
                  <a:cubicBezTo>
                    <a:pt x="1490" y="69"/>
                    <a:pt x="1487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5" y="68"/>
                    <a:pt x="1485" y="68"/>
                    <a:pt x="1485" y="68"/>
                  </a:cubicBezTo>
                  <a:cubicBezTo>
                    <a:pt x="1484" y="67"/>
                    <a:pt x="1483" y="67"/>
                    <a:pt x="1482" y="68"/>
                  </a:cubicBezTo>
                  <a:cubicBezTo>
                    <a:pt x="1481" y="68"/>
                    <a:pt x="1479" y="69"/>
                    <a:pt x="1478" y="68"/>
                  </a:cubicBezTo>
                  <a:cubicBezTo>
                    <a:pt x="1475" y="66"/>
                    <a:pt x="1473" y="66"/>
                    <a:pt x="1470" y="66"/>
                  </a:cubicBezTo>
                  <a:cubicBezTo>
                    <a:pt x="1470" y="66"/>
                    <a:pt x="1469" y="66"/>
                    <a:pt x="1469" y="66"/>
                  </a:cubicBezTo>
                  <a:cubicBezTo>
                    <a:pt x="1468" y="64"/>
                    <a:pt x="1466" y="64"/>
                    <a:pt x="1465" y="64"/>
                  </a:cubicBezTo>
                  <a:cubicBezTo>
                    <a:pt x="1463" y="63"/>
                    <a:pt x="1463" y="63"/>
                    <a:pt x="1462" y="62"/>
                  </a:cubicBezTo>
                  <a:cubicBezTo>
                    <a:pt x="1462" y="61"/>
                    <a:pt x="1463" y="60"/>
                    <a:pt x="1464" y="60"/>
                  </a:cubicBezTo>
                  <a:cubicBezTo>
                    <a:pt x="1465" y="59"/>
                    <a:pt x="1463" y="59"/>
                    <a:pt x="1463" y="58"/>
                  </a:cubicBezTo>
                  <a:cubicBezTo>
                    <a:pt x="1464" y="57"/>
                    <a:pt x="1465" y="56"/>
                    <a:pt x="1467" y="56"/>
                  </a:cubicBezTo>
                  <a:cubicBezTo>
                    <a:pt x="1468" y="56"/>
                    <a:pt x="1468" y="54"/>
                    <a:pt x="1469" y="53"/>
                  </a:cubicBezTo>
                  <a:cubicBezTo>
                    <a:pt x="1471" y="52"/>
                    <a:pt x="1471" y="50"/>
                    <a:pt x="1469" y="49"/>
                  </a:cubicBezTo>
                  <a:cubicBezTo>
                    <a:pt x="1468" y="49"/>
                    <a:pt x="1468" y="49"/>
                    <a:pt x="1468" y="49"/>
                  </a:cubicBezTo>
                  <a:cubicBezTo>
                    <a:pt x="1467" y="48"/>
                    <a:pt x="1466" y="48"/>
                    <a:pt x="1465" y="49"/>
                  </a:cubicBezTo>
                  <a:cubicBezTo>
                    <a:pt x="1465" y="50"/>
                    <a:pt x="1465" y="50"/>
                    <a:pt x="1466" y="50"/>
                  </a:cubicBezTo>
                  <a:cubicBezTo>
                    <a:pt x="1466" y="50"/>
                    <a:pt x="1466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5" y="50"/>
                    <a:pt x="1465" y="50"/>
                    <a:pt x="1465" y="50"/>
                  </a:cubicBezTo>
                  <a:cubicBezTo>
                    <a:pt x="1464" y="48"/>
                    <a:pt x="1463" y="48"/>
                    <a:pt x="1462" y="47"/>
                  </a:cubicBezTo>
                  <a:cubicBezTo>
                    <a:pt x="1461" y="47"/>
                    <a:pt x="1460" y="47"/>
                    <a:pt x="1460" y="48"/>
                  </a:cubicBezTo>
                  <a:cubicBezTo>
                    <a:pt x="1460" y="48"/>
                    <a:pt x="1459" y="48"/>
                    <a:pt x="1459" y="48"/>
                  </a:cubicBezTo>
                  <a:cubicBezTo>
                    <a:pt x="1459" y="48"/>
                    <a:pt x="1459" y="48"/>
                    <a:pt x="1459" y="48"/>
                  </a:cubicBezTo>
                  <a:cubicBezTo>
                    <a:pt x="1458" y="47"/>
                    <a:pt x="1457" y="47"/>
                    <a:pt x="1455" y="46"/>
                  </a:cubicBezTo>
                  <a:cubicBezTo>
                    <a:pt x="1455" y="46"/>
                    <a:pt x="1455" y="46"/>
                    <a:pt x="1455" y="46"/>
                  </a:cubicBezTo>
                  <a:cubicBezTo>
                    <a:pt x="1454" y="45"/>
                    <a:pt x="1453" y="46"/>
                    <a:pt x="1452" y="46"/>
                  </a:cubicBezTo>
                  <a:cubicBezTo>
                    <a:pt x="1452" y="45"/>
                    <a:pt x="1452" y="45"/>
                    <a:pt x="1452" y="45"/>
                  </a:cubicBezTo>
                  <a:cubicBezTo>
                    <a:pt x="1450" y="45"/>
                    <a:pt x="1448" y="46"/>
                    <a:pt x="1446" y="46"/>
                  </a:cubicBezTo>
                  <a:cubicBezTo>
                    <a:pt x="1446" y="46"/>
                    <a:pt x="1445" y="46"/>
                    <a:pt x="1445" y="46"/>
                  </a:cubicBezTo>
                  <a:cubicBezTo>
                    <a:pt x="1442" y="47"/>
                    <a:pt x="1440" y="46"/>
                    <a:pt x="1438" y="46"/>
                  </a:cubicBezTo>
                  <a:cubicBezTo>
                    <a:pt x="1438" y="46"/>
                    <a:pt x="1438" y="46"/>
                    <a:pt x="1438" y="46"/>
                  </a:cubicBezTo>
                  <a:cubicBezTo>
                    <a:pt x="1438" y="46"/>
                    <a:pt x="1438" y="45"/>
                    <a:pt x="1438" y="45"/>
                  </a:cubicBezTo>
                  <a:cubicBezTo>
                    <a:pt x="1436" y="45"/>
                    <a:pt x="1435" y="45"/>
                    <a:pt x="1433" y="45"/>
                  </a:cubicBezTo>
                  <a:cubicBezTo>
                    <a:pt x="1433" y="45"/>
                    <a:pt x="1433" y="45"/>
                    <a:pt x="1433" y="45"/>
                  </a:cubicBezTo>
                  <a:cubicBezTo>
                    <a:pt x="1430" y="46"/>
                    <a:pt x="1427" y="45"/>
                    <a:pt x="1424" y="46"/>
                  </a:cubicBezTo>
                  <a:cubicBezTo>
                    <a:pt x="1420" y="45"/>
                    <a:pt x="1416" y="44"/>
                    <a:pt x="1412" y="44"/>
                  </a:cubicBezTo>
                  <a:cubicBezTo>
                    <a:pt x="1412" y="44"/>
                    <a:pt x="1412" y="44"/>
                    <a:pt x="1412" y="44"/>
                  </a:cubicBezTo>
                  <a:cubicBezTo>
                    <a:pt x="1408" y="43"/>
                    <a:pt x="1405" y="43"/>
                    <a:pt x="1402" y="44"/>
                  </a:cubicBezTo>
                  <a:cubicBezTo>
                    <a:pt x="1400" y="45"/>
                    <a:pt x="1398" y="45"/>
                    <a:pt x="1396" y="43"/>
                  </a:cubicBezTo>
                  <a:cubicBezTo>
                    <a:pt x="1396" y="43"/>
                    <a:pt x="1394" y="42"/>
                    <a:pt x="1393" y="42"/>
                  </a:cubicBezTo>
                  <a:cubicBezTo>
                    <a:pt x="1391" y="44"/>
                    <a:pt x="1389" y="43"/>
                    <a:pt x="1387" y="43"/>
                  </a:cubicBezTo>
                  <a:cubicBezTo>
                    <a:pt x="1384" y="44"/>
                    <a:pt x="1381" y="43"/>
                    <a:pt x="1379" y="44"/>
                  </a:cubicBezTo>
                  <a:cubicBezTo>
                    <a:pt x="1379" y="44"/>
                    <a:pt x="1379" y="44"/>
                    <a:pt x="1379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8" y="44"/>
                    <a:pt x="1378" y="44"/>
                    <a:pt x="1378" y="44"/>
                  </a:cubicBezTo>
                  <a:cubicBezTo>
                    <a:pt x="1376" y="43"/>
                    <a:pt x="1375" y="43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4" y="44"/>
                    <a:pt x="1374" y="44"/>
                    <a:pt x="1374" y="44"/>
                  </a:cubicBezTo>
                  <a:cubicBezTo>
                    <a:pt x="1373" y="43"/>
                    <a:pt x="1373" y="43"/>
                    <a:pt x="1373" y="43"/>
                  </a:cubicBezTo>
                  <a:cubicBezTo>
                    <a:pt x="1373" y="43"/>
                    <a:pt x="1372" y="43"/>
                    <a:pt x="1372" y="43"/>
                  </a:cubicBezTo>
                  <a:cubicBezTo>
                    <a:pt x="1372" y="43"/>
                    <a:pt x="1372" y="43"/>
                    <a:pt x="1372" y="43"/>
                  </a:cubicBezTo>
                  <a:cubicBezTo>
                    <a:pt x="1372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1" y="43"/>
                    <a:pt x="1371" y="43"/>
                    <a:pt x="1371" y="43"/>
                  </a:cubicBezTo>
                  <a:cubicBezTo>
                    <a:pt x="1370" y="41"/>
                    <a:pt x="1368" y="44"/>
                    <a:pt x="1367" y="42"/>
                  </a:cubicBezTo>
                  <a:cubicBezTo>
                    <a:pt x="1367" y="42"/>
                    <a:pt x="1367" y="42"/>
                    <a:pt x="1367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6" y="42"/>
                    <a:pt x="1366" y="42"/>
                    <a:pt x="1366" y="42"/>
                  </a:cubicBezTo>
                  <a:cubicBezTo>
                    <a:pt x="1364" y="41"/>
                    <a:pt x="1363" y="41"/>
                    <a:pt x="1361" y="41"/>
                  </a:cubicBezTo>
                  <a:cubicBezTo>
                    <a:pt x="1361" y="41"/>
                    <a:pt x="1361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60" y="41"/>
                    <a:pt x="1360" y="41"/>
                    <a:pt x="1360" y="41"/>
                  </a:cubicBezTo>
                  <a:cubicBezTo>
                    <a:pt x="1359" y="40"/>
                    <a:pt x="1357" y="41"/>
                    <a:pt x="1355" y="41"/>
                  </a:cubicBezTo>
                  <a:cubicBezTo>
                    <a:pt x="1355" y="41"/>
                    <a:pt x="1354" y="41"/>
                    <a:pt x="1354" y="41"/>
                  </a:cubicBezTo>
                  <a:cubicBezTo>
                    <a:pt x="1353" y="40"/>
                    <a:pt x="1352" y="40"/>
                    <a:pt x="1351" y="40"/>
                  </a:cubicBezTo>
                  <a:cubicBezTo>
                    <a:pt x="1349" y="40"/>
                    <a:pt x="1346" y="40"/>
                    <a:pt x="1343" y="42"/>
                  </a:cubicBezTo>
                  <a:cubicBezTo>
                    <a:pt x="1341" y="40"/>
                    <a:pt x="1337" y="40"/>
                    <a:pt x="1334" y="41"/>
                  </a:cubicBezTo>
                  <a:cubicBezTo>
                    <a:pt x="1333" y="40"/>
                    <a:pt x="1332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1" y="40"/>
                  </a:cubicBezTo>
                  <a:cubicBezTo>
                    <a:pt x="1331" y="40"/>
                    <a:pt x="1331" y="40"/>
                    <a:pt x="1330" y="40"/>
                  </a:cubicBezTo>
                  <a:cubicBezTo>
                    <a:pt x="1329" y="39"/>
                    <a:pt x="1328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27" y="40"/>
                    <a:pt x="1327" y="40"/>
                    <a:pt x="1327" y="40"/>
                  </a:cubicBezTo>
                  <a:cubicBezTo>
                    <a:pt x="1319" y="40"/>
                    <a:pt x="1312" y="39"/>
                    <a:pt x="1305" y="38"/>
                  </a:cubicBezTo>
                  <a:cubicBezTo>
                    <a:pt x="1298" y="38"/>
                    <a:pt x="1291" y="37"/>
                    <a:pt x="1284" y="37"/>
                  </a:cubicBezTo>
                  <a:cubicBezTo>
                    <a:pt x="1275" y="36"/>
                    <a:pt x="1267" y="36"/>
                    <a:pt x="1259" y="35"/>
                  </a:cubicBezTo>
                  <a:cubicBezTo>
                    <a:pt x="1254" y="35"/>
                    <a:pt x="1248" y="35"/>
                    <a:pt x="1243" y="35"/>
                  </a:cubicBezTo>
                  <a:cubicBezTo>
                    <a:pt x="1243" y="35"/>
                    <a:pt x="1243" y="35"/>
                    <a:pt x="1243" y="35"/>
                  </a:cubicBezTo>
                  <a:cubicBezTo>
                    <a:pt x="1241" y="36"/>
                    <a:pt x="1239" y="35"/>
                    <a:pt x="1237" y="35"/>
                  </a:cubicBezTo>
                  <a:cubicBezTo>
                    <a:pt x="1233" y="36"/>
                    <a:pt x="1229" y="35"/>
                    <a:pt x="1225" y="35"/>
                  </a:cubicBezTo>
                  <a:cubicBezTo>
                    <a:pt x="1220" y="36"/>
                    <a:pt x="1215" y="34"/>
                    <a:pt x="1211" y="34"/>
                  </a:cubicBezTo>
                  <a:cubicBezTo>
                    <a:pt x="1204" y="34"/>
                    <a:pt x="1196" y="35"/>
                    <a:pt x="1189" y="34"/>
                  </a:cubicBezTo>
                  <a:cubicBezTo>
                    <a:pt x="1178" y="32"/>
                    <a:pt x="1166" y="34"/>
                    <a:pt x="1154" y="34"/>
                  </a:cubicBezTo>
                  <a:cubicBezTo>
                    <a:pt x="1147" y="33"/>
                    <a:pt x="1141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4" y="33"/>
                    <a:pt x="1134" y="33"/>
                  </a:cubicBezTo>
                  <a:cubicBezTo>
                    <a:pt x="1134" y="33"/>
                    <a:pt x="1133" y="33"/>
                    <a:pt x="1133" y="33"/>
                  </a:cubicBezTo>
                  <a:cubicBezTo>
                    <a:pt x="1129" y="33"/>
                    <a:pt x="1125" y="33"/>
                    <a:pt x="1121" y="34"/>
                  </a:cubicBezTo>
                  <a:cubicBezTo>
                    <a:pt x="1117" y="34"/>
                    <a:pt x="1112" y="35"/>
                    <a:pt x="1108" y="34"/>
                  </a:cubicBezTo>
                  <a:cubicBezTo>
                    <a:pt x="1105" y="34"/>
                    <a:pt x="1103" y="34"/>
                    <a:pt x="1101" y="34"/>
                  </a:cubicBezTo>
                  <a:cubicBezTo>
                    <a:pt x="1099" y="34"/>
                    <a:pt x="1097" y="35"/>
                    <a:pt x="1095" y="35"/>
                  </a:cubicBezTo>
                  <a:cubicBezTo>
                    <a:pt x="1091" y="34"/>
                    <a:pt x="1087" y="33"/>
                    <a:pt x="1083" y="35"/>
                  </a:cubicBezTo>
                  <a:cubicBezTo>
                    <a:pt x="1083" y="35"/>
                    <a:pt x="1083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2" y="35"/>
                    <a:pt x="1082" y="35"/>
                    <a:pt x="1082" y="35"/>
                  </a:cubicBezTo>
                  <a:cubicBezTo>
                    <a:pt x="1081" y="35"/>
                    <a:pt x="1080" y="35"/>
                    <a:pt x="1078" y="35"/>
                  </a:cubicBezTo>
                  <a:cubicBezTo>
                    <a:pt x="1078" y="35"/>
                    <a:pt x="1078" y="35"/>
                    <a:pt x="1078" y="35"/>
                  </a:cubicBezTo>
                  <a:cubicBezTo>
                    <a:pt x="1077" y="35"/>
                    <a:pt x="1077" y="35"/>
                    <a:pt x="1076" y="35"/>
                  </a:cubicBezTo>
                  <a:cubicBezTo>
                    <a:pt x="1075" y="37"/>
                    <a:pt x="1074" y="36"/>
                    <a:pt x="1073" y="35"/>
                  </a:cubicBezTo>
                  <a:cubicBezTo>
                    <a:pt x="1073" y="35"/>
                    <a:pt x="1073" y="35"/>
                    <a:pt x="1073" y="35"/>
                  </a:cubicBezTo>
                  <a:cubicBezTo>
                    <a:pt x="1074" y="33"/>
                    <a:pt x="1075" y="31"/>
                    <a:pt x="1076" y="29"/>
                  </a:cubicBezTo>
                  <a:cubicBezTo>
                    <a:pt x="1078" y="28"/>
                    <a:pt x="1077" y="27"/>
                    <a:pt x="1076" y="26"/>
                  </a:cubicBezTo>
                  <a:cubicBezTo>
                    <a:pt x="1074" y="25"/>
                    <a:pt x="1072" y="25"/>
                    <a:pt x="1071" y="25"/>
                  </a:cubicBezTo>
                  <a:cubicBezTo>
                    <a:pt x="1068" y="26"/>
                    <a:pt x="1065" y="25"/>
                    <a:pt x="1062" y="23"/>
                  </a:cubicBezTo>
                  <a:cubicBezTo>
                    <a:pt x="1060" y="21"/>
                    <a:pt x="1058" y="20"/>
                    <a:pt x="1055" y="22"/>
                  </a:cubicBezTo>
                  <a:cubicBezTo>
                    <a:pt x="1054" y="23"/>
                    <a:pt x="1054" y="23"/>
                    <a:pt x="1053" y="24"/>
                  </a:cubicBezTo>
                  <a:cubicBezTo>
                    <a:pt x="1052" y="24"/>
                    <a:pt x="1052" y="25"/>
                    <a:pt x="1051" y="24"/>
                  </a:cubicBezTo>
                  <a:cubicBezTo>
                    <a:pt x="1049" y="23"/>
                    <a:pt x="1048" y="21"/>
                    <a:pt x="1047" y="19"/>
                  </a:cubicBezTo>
                  <a:cubicBezTo>
                    <a:pt x="1046" y="18"/>
                    <a:pt x="1044" y="18"/>
                    <a:pt x="1043" y="18"/>
                  </a:cubicBezTo>
                  <a:cubicBezTo>
                    <a:pt x="1041" y="17"/>
                    <a:pt x="1039" y="19"/>
                    <a:pt x="1037" y="18"/>
                  </a:cubicBezTo>
                  <a:cubicBezTo>
                    <a:pt x="1033" y="17"/>
                    <a:pt x="1029" y="17"/>
                    <a:pt x="1025" y="19"/>
                  </a:cubicBezTo>
                  <a:cubicBezTo>
                    <a:pt x="1023" y="20"/>
                    <a:pt x="1021" y="20"/>
                    <a:pt x="1019" y="20"/>
                  </a:cubicBezTo>
                  <a:cubicBezTo>
                    <a:pt x="1015" y="19"/>
                    <a:pt x="1012" y="20"/>
                    <a:pt x="1008" y="20"/>
                  </a:cubicBezTo>
                  <a:cubicBezTo>
                    <a:pt x="1005" y="22"/>
                    <a:pt x="1001" y="24"/>
                    <a:pt x="998" y="25"/>
                  </a:cubicBezTo>
                  <a:cubicBezTo>
                    <a:pt x="996" y="26"/>
                    <a:pt x="994" y="27"/>
                    <a:pt x="992" y="27"/>
                  </a:cubicBezTo>
                  <a:cubicBezTo>
                    <a:pt x="984" y="28"/>
                    <a:pt x="976" y="29"/>
                    <a:pt x="968" y="28"/>
                  </a:cubicBezTo>
                  <a:cubicBezTo>
                    <a:pt x="964" y="28"/>
                    <a:pt x="960" y="29"/>
                    <a:pt x="956" y="29"/>
                  </a:cubicBezTo>
                  <a:cubicBezTo>
                    <a:pt x="952" y="29"/>
                    <a:pt x="947" y="28"/>
                    <a:pt x="943" y="28"/>
                  </a:cubicBezTo>
                  <a:cubicBezTo>
                    <a:pt x="937" y="28"/>
                    <a:pt x="931" y="28"/>
                    <a:pt x="925" y="28"/>
                  </a:cubicBezTo>
                  <a:cubicBezTo>
                    <a:pt x="916" y="27"/>
                    <a:pt x="908" y="27"/>
                    <a:pt x="899" y="28"/>
                  </a:cubicBezTo>
                  <a:cubicBezTo>
                    <a:pt x="898" y="28"/>
                    <a:pt x="898" y="28"/>
                    <a:pt x="897" y="28"/>
                  </a:cubicBezTo>
                  <a:cubicBezTo>
                    <a:pt x="896" y="26"/>
                    <a:pt x="894" y="27"/>
                    <a:pt x="893" y="26"/>
                  </a:cubicBezTo>
                  <a:cubicBezTo>
                    <a:pt x="891" y="26"/>
                    <a:pt x="889" y="26"/>
                    <a:pt x="888" y="26"/>
                  </a:cubicBezTo>
                  <a:cubicBezTo>
                    <a:pt x="880" y="25"/>
                    <a:pt x="873" y="24"/>
                    <a:pt x="866" y="23"/>
                  </a:cubicBezTo>
                  <a:cubicBezTo>
                    <a:pt x="864" y="22"/>
                    <a:pt x="862" y="22"/>
                    <a:pt x="860" y="22"/>
                  </a:cubicBezTo>
                  <a:cubicBezTo>
                    <a:pt x="858" y="20"/>
                    <a:pt x="856" y="21"/>
                    <a:pt x="854" y="21"/>
                  </a:cubicBezTo>
                  <a:cubicBezTo>
                    <a:pt x="849" y="20"/>
                    <a:pt x="844" y="19"/>
                    <a:pt x="839" y="18"/>
                  </a:cubicBezTo>
                  <a:cubicBezTo>
                    <a:pt x="832" y="17"/>
                    <a:pt x="825" y="16"/>
                    <a:pt x="817" y="15"/>
                  </a:cubicBezTo>
                  <a:cubicBezTo>
                    <a:pt x="815" y="15"/>
                    <a:pt x="812" y="13"/>
                    <a:pt x="809" y="14"/>
                  </a:cubicBezTo>
                  <a:cubicBezTo>
                    <a:pt x="806" y="13"/>
                    <a:pt x="802" y="12"/>
                    <a:pt x="799" y="12"/>
                  </a:cubicBezTo>
                  <a:cubicBezTo>
                    <a:pt x="790" y="11"/>
                    <a:pt x="781" y="10"/>
                    <a:pt x="772" y="9"/>
                  </a:cubicBezTo>
                  <a:cubicBezTo>
                    <a:pt x="761" y="8"/>
                    <a:pt x="751" y="7"/>
                    <a:pt x="741" y="6"/>
                  </a:cubicBezTo>
                  <a:cubicBezTo>
                    <a:pt x="739" y="5"/>
                    <a:pt x="737" y="4"/>
                    <a:pt x="735" y="7"/>
                  </a:cubicBezTo>
                  <a:cubicBezTo>
                    <a:pt x="735" y="8"/>
                    <a:pt x="734" y="7"/>
                    <a:pt x="734" y="7"/>
                  </a:cubicBezTo>
                  <a:cubicBezTo>
                    <a:pt x="733" y="4"/>
                    <a:pt x="730" y="5"/>
                    <a:pt x="728" y="5"/>
                  </a:cubicBezTo>
                  <a:cubicBezTo>
                    <a:pt x="727" y="5"/>
                    <a:pt x="727" y="4"/>
                    <a:pt x="726" y="4"/>
                  </a:cubicBezTo>
                  <a:cubicBezTo>
                    <a:pt x="723" y="4"/>
                    <a:pt x="720" y="4"/>
                    <a:pt x="717" y="4"/>
                  </a:cubicBezTo>
                  <a:cubicBezTo>
                    <a:pt x="717" y="4"/>
                    <a:pt x="717" y="4"/>
                    <a:pt x="717" y="4"/>
                  </a:cubicBezTo>
                  <a:cubicBezTo>
                    <a:pt x="716" y="4"/>
                    <a:pt x="716" y="3"/>
                    <a:pt x="716" y="3"/>
                  </a:cubicBezTo>
                  <a:cubicBezTo>
                    <a:pt x="705" y="3"/>
                    <a:pt x="693" y="2"/>
                    <a:pt x="682" y="2"/>
                  </a:cubicBezTo>
                  <a:cubicBezTo>
                    <a:pt x="677" y="2"/>
                    <a:pt x="673" y="2"/>
                    <a:pt x="668" y="1"/>
                  </a:cubicBezTo>
                  <a:cubicBezTo>
                    <a:pt x="661" y="0"/>
                    <a:pt x="653" y="0"/>
                    <a:pt x="645" y="0"/>
                  </a:cubicBezTo>
                  <a:cubicBezTo>
                    <a:pt x="637" y="0"/>
                    <a:pt x="630" y="1"/>
                    <a:pt x="622" y="0"/>
                  </a:cubicBezTo>
                  <a:cubicBezTo>
                    <a:pt x="618" y="0"/>
                    <a:pt x="614" y="0"/>
                    <a:pt x="610" y="0"/>
                  </a:cubicBezTo>
                  <a:cubicBezTo>
                    <a:pt x="607" y="0"/>
                    <a:pt x="604" y="1"/>
                    <a:pt x="600" y="0"/>
                  </a:cubicBezTo>
                  <a:cubicBezTo>
                    <a:pt x="595" y="0"/>
                    <a:pt x="590" y="0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5" y="1"/>
                    <a:pt x="585" y="1"/>
                    <a:pt x="585" y="1"/>
                  </a:cubicBezTo>
                  <a:cubicBezTo>
                    <a:pt x="583" y="1"/>
                    <a:pt x="582" y="3"/>
                    <a:pt x="580" y="2"/>
                  </a:cubicBezTo>
                  <a:cubicBezTo>
                    <a:pt x="577" y="0"/>
                    <a:pt x="575" y="1"/>
                    <a:pt x="572" y="3"/>
                  </a:cubicBezTo>
                  <a:cubicBezTo>
                    <a:pt x="572" y="3"/>
                    <a:pt x="572" y="3"/>
                    <a:pt x="572" y="3"/>
                  </a:cubicBezTo>
                  <a:cubicBezTo>
                    <a:pt x="572" y="3"/>
                    <a:pt x="571" y="3"/>
                    <a:pt x="571" y="3"/>
                  </a:cubicBezTo>
                  <a:cubicBezTo>
                    <a:pt x="569" y="1"/>
                    <a:pt x="567" y="1"/>
                    <a:pt x="565" y="2"/>
                  </a:cubicBezTo>
                  <a:cubicBezTo>
                    <a:pt x="561" y="1"/>
                    <a:pt x="557" y="2"/>
                    <a:pt x="553" y="2"/>
                  </a:cubicBezTo>
                  <a:cubicBezTo>
                    <a:pt x="548" y="2"/>
                    <a:pt x="544" y="2"/>
                    <a:pt x="539" y="1"/>
                  </a:cubicBezTo>
                  <a:cubicBezTo>
                    <a:pt x="529" y="1"/>
                    <a:pt x="520" y="3"/>
                    <a:pt x="511" y="4"/>
                  </a:cubicBezTo>
                  <a:cubicBezTo>
                    <a:pt x="511" y="4"/>
                    <a:pt x="511" y="4"/>
                    <a:pt x="511" y="4"/>
                  </a:cubicBezTo>
                  <a:cubicBezTo>
                    <a:pt x="508" y="4"/>
                    <a:pt x="506" y="6"/>
                    <a:pt x="503" y="4"/>
                  </a:cubicBezTo>
                  <a:cubicBezTo>
                    <a:pt x="503" y="4"/>
                    <a:pt x="503" y="4"/>
                    <a:pt x="503" y="4"/>
                  </a:cubicBezTo>
                  <a:cubicBezTo>
                    <a:pt x="503" y="3"/>
                    <a:pt x="503" y="3"/>
                    <a:pt x="502" y="3"/>
                  </a:cubicBezTo>
                  <a:cubicBezTo>
                    <a:pt x="501" y="3"/>
                    <a:pt x="500" y="4"/>
                    <a:pt x="498" y="4"/>
                  </a:cubicBezTo>
                  <a:cubicBezTo>
                    <a:pt x="493" y="4"/>
                    <a:pt x="488" y="4"/>
                    <a:pt x="483" y="5"/>
                  </a:cubicBezTo>
                  <a:cubicBezTo>
                    <a:pt x="482" y="5"/>
                    <a:pt x="482" y="5"/>
                    <a:pt x="481" y="6"/>
                  </a:cubicBezTo>
                  <a:cubicBezTo>
                    <a:pt x="480" y="6"/>
                    <a:pt x="480" y="6"/>
                    <a:pt x="479" y="6"/>
                  </a:cubicBezTo>
                  <a:cubicBezTo>
                    <a:pt x="476" y="5"/>
                    <a:pt x="472" y="5"/>
                    <a:pt x="468" y="6"/>
                  </a:cubicBezTo>
                  <a:cubicBezTo>
                    <a:pt x="465" y="6"/>
                    <a:pt x="461" y="6"/>
                    <a:pt x="458" y="6"/>
                  </a:cubicBezTo>
                  <a:cubicBezTo>
                    <a:pt x="457" y="6"/>
                    <a:pt x="457" y="7"/>
                    <a:pt x="456" y="7"/>
                  </a:cubicBezTo>
                  <a:cubicBezTo>
                    <a:pt x="452" y="7"/>
                    <a:pt x="448" y="7"/>
                    <a:pt x="445" y="8"/>
                  </a:cubicBezTo>
                  <a:cubicBezTo>
                    <a:pt x="439" y="10"/>
                    <a:pt x="433" y="11"/>
                    <a:pt x="428" y="11"/>
                  </a:cubicBezTo>
                  <a:cubicBezTo>
                    <a:pt x="425" y="10"/>
                    <a:pt x="422" y="10"/>
                    <a:pt x="420" y="11"/>
                  </a:cubicBezTo>
                  <a:cubicBezTo>
                    <a:pt x="418" y="12"/>
                    <a:pt x="416" y="12"/>
                    <a:pt x="414" y="12"/>
                  </a:cubicBezTo>
                  <a:cubicBezTo>
                    <a:pt x="407" y="13"/>
                    <a:pt x="400" y="15"/>
                    <a:pt x="394" y="16"/>
                  </a:cubicBezTo>
                  <a:cubicBezTo>
                    <a:pt x="391" y="16"/>
                    <a:pt x="389" y="16"/>
                    <a:pt x="387" y="17"/>
                  </a:cubicBezTo>
                  <a:cubicBezTo>
                    <a:pt x="383" y="18"/>
                    <a:pt x="379" y="17"/>
                    <a:pt x="374" y="19"/>
                  </a:cubicBezTo>
                  <a:cubicBezTo>
                    <a:pt x="374" y="19"/>
                    <a:pt x="374" y="19"/>
                    <a:pt x="374" y="20"/>
                  </a:cubicBezTo>
                  <a:cubicBezTo>
                    <a:pt x="372" y="21"/>
                    <a:pt x="369" y="20"/>
                    <a:pt x="367" y="21"/>
                  </a:cubicBezTo>
                  <a:cubicBezTo>
                    <a:pt x="367" y="21"/>
                    <a:pt x="367" y="21"/>
                    <a:pt x="366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6" y="21"/>
                    <a:pt x="365" y="21"/>
                    <a:pt x="364" y="21"/>
                  </a:cubicBezTo>
                  <a:cubicBezTo>
                    <a:pt x="362" y="22"/>
                    <a:pt x="363" y="25"/>
                    <a:pt x="362" y="26"/>
                  </a:cubicBezTo>
                  <a:cubicBezTo>
                    <a:pt x="362" y="26"/>
                    <a:pt x="362" y="26"/>
                    <a:pt x="361" y="26"/>
                  </a:cubicBezTo>
                  <a:cubicBezTo>
                    <a:pt x="361" y="26"/>
                    <a:pt x="361" y="26"/>
                    <a:pt x="361" y="27"/>
                  </a:cubicBezTo>
                  <a:cubicBezTo>
                    <a:pt x="361" y="28"/>
                    <a:pt x="359" y="27"/>
                    <a:pt x="359" y="27"/>
                  </a:cubicBezTo>
                  <a:cubicBezTo>
                    <a:pt x="356" y="27"/>
                    <a:pt x="355" y="28"/>
                    <a:pt x="355" y="31"/>
                  </a:cubicBezTo>
                  <a:cubicBezTo>
                    <a:pt x="357" y="29"/>
                    <a:pt x="358" y="32"/>
                    <a:pt x="360" y="31"/>
                  </a:cubicBezTo>
                  <a:cubicBezTo>
                    <a:pt x="361" y="30"/>
                    <a:pt x="363" y="29"/>
                    <a:pt x="366" y="30"/>
                  </a:cubicBezTo>
                  <a:cubicBezTo>
                    <a:pt x="367" y="30"/>
                    <a:pt x="368" y="29"/>
                    <a:pt x="369" y="29"/>
                  </a:cubicBezTo>
                  <a:cubicBezTo>
                    <a:pt x="371" y="26"/>
                    <a:pt x="374" y="26"/>
                    <a:pt x="376" y="29"/>
                  </a:cubicBezTo>
                  <a:cubicBezTo>
                    <a:pt x="376" y="30"/>
                    <a:pt x="377" y="31"/>
                    <a:pt x="377" y="30"/>
                  </a:cubicBezTo>
                  <a:cubicBezTo>
                    <a:pt x="379" y="29"/>
                    <a:pt x="382" y="30"/>
                    <a:pt x="384" y="29"/>
                  </a:cubicBezTo>
                  <a:cubicBezTo>
                    <a:pt x="384" y="29"/>
                    <a:pt x="384" y="29"/>
                    <a:pt x="384" y="29"/>
                  </a:cubicBezTo>
                  <a:cubicBezTo>
                    <a:pt x="384" y="30"/>
                    <a:pt x="384" y="30"/>
                    <a:pt x="385" y="30"/>
                  </a:cubicBezTo>
                  <a:cubicBezTo>
                    <a:pt x="388" y="28"/>
                    <a:pt x="391" y="30"/>
                    <a:pt x="394" y="29"/>
                  </a:cubicBezTo>
                  <a:cubicBezTo>
                    <a:pt x="394" y="29"/>
                    <a:pt x="395" y="29"/>
                    <a:pt x="395" y="29"/>
                  </a:cubicBezTo>
                  <a:cubicBezTo>
                    <a:pt x="397" y="30"/>
                    <a:pt x="399" y="30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9"/>
                    <a:pt x="401" y="29"/>
                    <a:pt x="401" y="29"/>
                  </a:cubicBezTo>
                  <a:cubicBezTo>
                    <a:pt x="401" y="28"/>
                    <a:pt x="401" y="28"/>
                    <a:pt x="402" y="28"/>
                  </a:cubicBezTo>
                  <a:cubicBezTo>
                    <a:pt x="402" y="28"/>
                    <a:pt x="403" y="27"/>
                    <a:pt x="404" y="26"/>
                  </a:cubicBezTo>
                  <a:cubicBezTo>
                    <a:pt x="407" y="24"/>
                    <a:pt x="407" y="24"/>
                    <a:pt x="410" y="27"/>
                  </a:cubicBezTo>
                  <a:cubicBezTo>
                    <a:pt x="411" y="28"/>
                    <a:pt x="413" y="27"/>
                    <a:pt x="415" y="27"/>
                  </a:cubicBezTo>
                  <a:cubicBezTo>
                    <a:pt x="416" y="27"/>
                    <a:pt x="417" y="27"/>
                    <a:pt x="418" y="27"/>
                  </a:cubicBezTo>
                  <a:cubicBezTo>
                    <a:pt x="418" y="27"/>
                    <a:pt x="418" y="27"/>
                    <a:pt x="418" y="27"/>
                  </a:cubicBezTo>
                  <a:cubicBezTo>
                    <a:pt x="418" y="27"/>
                    <a:pt x="418" y="27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19" y="26"/>
                    <a:pt x="419" y="26"/>
                    <a:pt x="419" y="26"/>
                  </a:cubicBezTo>
                  <a:cubicBezTo>
                    <a:pt x="420" y="26"/>
                    <a:pt x="421" y="26"/>
                    <a:pt x="421" y="26"/>
                  </a:cubicBezTo>
                  <a:cubicBezTo>
                    <a:pt x="423" y="29"/>
                    <a:pt x="426" y="28"/>
                    <a:pt x="428" y="27"/>
                  </a:cubicBezTo>
                  <a:cubicBezTo>
                    <a:pt x="430" y="26"/>
                    <a:pt x="431" y="27"/>
                    <a:pt x="433" y="28"/>
                  </a:cubicBezTo>
                  <a:cubicBezTo>
                    <a:pt x="433" y="28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2" y="29"/>
                    <a:pt x="432" y="29"/>
                  </a:cubicBezTo>
                  <a:cubicBezTo>
                    <a:pt x="432" y="29"/>
                    <a:pt x="431" y="29"/>
                    <a:pt x="431" y="29"/>
                  </a:cubicBezTo>
                  <a:cubicBezTo>
                    <a:pt x="431" y="30"/>
                    <a:pt x="432" y="30"/>
                    <a:pt x="432" y="30"/>
                  </a:cubicBezTo>
                  <a:cubicBezTo>
                    <a:pt x="432" y="30"/>
                    <a:pt x="433" y="30"/>
                    <a:pt x="433" y="30"/>
                  </a:cubicBezTo>
                  <a:cubicBezTo>
                    <a:pt x="434" y="30"/>
                    <a:pt x="435" y="30"/>
                    <a:pt x="435" y="30"/>
                  </a:cubicBezTo>
                  <a:cubicBezTo>
                    <a:pt x="436" y="30"/>
                    <a:pt x="436" y="30"/>
                    <a:pt x="437" y="29"/>
                  </a:cubicBezTo>
                  <a:cubicBezTo>
                    <a:pt x="437" y="29"/>
                    <a:pt x="438" y="29"/>
                    <a:pt x="439" y="29"/>
                  </a:cubicBezTo>
                  <a:cubicBezTo>
                    <a:pt x="439" y="29"/>
                    <a:pt x="439" y="29"/>
                    <a:pt x="439" y="29"/>
                  </a:cubicBezTo>
                  <a:cubicBezTo>
                    <a:pt x="443" y="29"/>
                    <a:pt x="439" y="26"/>
                    <a:pt x="440" y="25"/>
                  </a:cubicBezTo>
                  <a:cubicBezTo>
                    <a:pt x="440" y="25"/>
                    <a:pt x="440" y="24"/>
                    <a:pt x="440" y="24"/>
                  </a:cubicBezTo>
                  <a:cubicBezTo>
                    <a:pt x="440" y="25"/>
                    <a:pt x="441" y="25"/>
                    <a:pt x="441" y="24"/>
                  </a:cubicBezTo>
                  <a:cubicBezTo>
                    <a:pt x="442" y="24"/>
                    <a:pt x="444" y="24"/>
                    <a:pt x="444" y="23"/>
                  </a:cubicBezTo>
                  <a:cubicBezTo>
                    <a:pt x="444" y="23"/>
                    <a:pt x="444" y="23"/>
                    <a:pt x="444" y="23"/>
                  </a:cubicBezTo>
                  <a:cubicBezTo>
                    <a:pt x="444" y="23"/>
                    <a:pt x="444" y="23"/>
                    <a:pt x="444" y="22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7" y="23"/>
                    <a:pt x="449" y="24"/>
                    <a:pt x="450" y="26"/>
                  </a:cubicBezTo>
                  <a:cubicBezTo>
                    <a:pt x="452" y="28"/>
                    <a:pt x="456" y="28"/>
                    <a:pt x="458" y="27"/>
                  </a:cubicBezTo>
                  <a:cubicBezTo>
                    <a:pt x="458" y="27"/>
                    <a:pt x="458" y="27"/>
                    <a:pt x="459" y="26"/>
                  </a:cubicBezTo>
                  <a:cubicBezTo>
                    <a:pt x="459" y="26"/>
                    <a:pt x="459" y="26"/>
                    <a:pt x="459" y="26"/>
                  </a:cubicBezTo>
                  <a:cubicBezTo>
                    <a:pt x="460" y="27"/>
                    <a:pt x="461" y="27"/>
                    <a:pt x="463" y="27"/>
                  </a:cubicBezTo>
                  <a:cubicBezTo>
                    <a:pt x="464" y="27"/>
                    <a:pt x="465" y="28"/>
                    <a:pt x="465" y="29"/>
                  </a:cubicBezTo>
                  <a:cubicBezTo>
                    <a:pt x="464" y="31"/>
                    <a:pt x="465" y="33"/>
                    <a:pt x="466" y="34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6" y="35"/>
                    <a:pt x="466" y="35"/>
                    <a:pt x="466" y="35"/>
                  </a:cubicBezTo>
                  <a:cubicBezTo>
                    <a:pt x="464" y="34"/>
                    <a:pt x="463" y="32"/>
                    <a:pt x="461" y="33"/>
                  </a:cubicBezTo>
                  <a:cubicBezTo>
                    <a:pt x="461" y="33"/>
                    <a:pt x="461" y="33"/>
                    <a:pt x="461" y="33"/>
                  </a:cubicBezTo>
                  <a:cubicBezTo>
                    <a:pt x="461" y="33"/>
                    <a:pt x="461" y="33"/>
                    <a:pt x="460" y="32"/>
                  </a:cubicBezTo>
                  <a:cubicBezTo>
                    <a:pt x="460" y="32"/>
                    <a:pt x="460" y="33"/>
                    <a:pt x="460" y="33"/>
                  </a:cubicBezTo>
                  <a:cubicBezTo>
                    <a:pt x="460" y="32"/>
                    <a:pt x="460" y="31"/>
                    <a:pt x="459" y="32"/>
                  </a:cubicBezTo>
                  <a:cubicBezTo>
                    <a:pt x="459" y="32"/>
                    <a:pt x="459" y="33"/>
                    <a:pt x="459" y="33"/>
                  </a:cubicBezTo>
                  <a:cubicBezTo>
                    <a:pt x="458" y="33"/>
                    <a:pt x="458" y="33"/>
                    <a:pt x="458" y="33"/>
                  </a:cubicBezTo>
                  <a:cubicBezTo>
                    <a:pt x="458" y="33"/>
                    <a:pt x="457" y="33"/>
                    <a:pt x="457" y="33"/>
                  </a:cubicBezTo>
                  <a:cubicBezTo>
                    <a:pt x="457" y="33"/>
                    <a:pt x="457" y="33"/>
                    <a:pt x="456" y="33"/>
                  </a:cubicBezTo>
                  <a:cubicBezTo>
                    <a:pt x="456" y="33"/>
                    <a:pt x="456" y="33"/>
                    <a:pt x="455" y="33"/>
                  </a:cubicBezTo>
                  <a:cubicBezTo>
                    <a:pt x="455" y="33"/>
                    <a:pt x="454" y="33"/>
                    <a:pt x="454" y="33"/>
                  </a:cubicBezTo>
                  <a:cubicBezTo>
                    <a:pt x="452" y="33"/>
                    <a:pt x="450" y="32"/>
                    <a:pt x="448" y="32"/>
                  </a:cubicBezTo>
                  <a:cubicBezTo>
                    <a:pt x="447" y="33"/>
                    <a:pt x="446" y="33"/>
                    <a:pt x="445" y="33"/>
                  </a:cubicBezTo>
                  <a:cubicBezTo>
                    <a:pt x="445" y="33"/>
                    <a:pt x="445" y="33"/>
                    <a:pt x="445" y="33"/>
                  </a:cubicBezTo>
                  <a:cubicBezTo>
                    <a:pt x="444" y="32"/>
                    <a:pt x="443" y="32"/>
                    <a:pt x="442" y="34"/>
                  </a:cubicBezTo>
                  <a:cubicBezTo>
                    <a:pt x="442" y="34"/>
                    <a:pt x="442" y="34"/>
                    <a:pt x="441" y="34"/>
                  </a:cubicBezTo>
                  <a:cubicBezTo>
                    <a:pt x="440" y="34"/>
                    <a:pt x="439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8" y="34"/>
                    <a:pt x="438" y="34"/>
                    <a:pt x="438" y="34"/>
                  </a:cubicBezTo>
                  <a:cubicBezTo>
                    <a:pt x="436" y="33"/>
                    <a:pt x="435" y="33"/>
                    <a:pt x="433" y="34"/>
                  </a:cubicBezTo>
                  <a:cubicBezTo>
                    <a:pt x="431" y="34"/>
                    <a:pt x="429" y="34"/>
                    <a:pt x="427" y="34"/>
                  </a:cubicBezTo>
                  <a:cubicBezTo>
                    <a:pt x="426" y="34"/>
                    <a:pt x="425" y="33"/>
                    <a:pt x="425" y="35"/>
                  </a:cubicBezTo>
                  <a:cubicBezTo>
                    <a:pt x="424" y="35"/>
                    <a:pt x="424" y="35"/>
                    <a:pt x="424" y="35"/>
                  </a:cubicBezTo>
                  <a:cubicBezTo>
                    <a:pt x="424" y="35"/>
                    <a:pt x="423" y="35"/>
                    <a:pt x="423" y="35"/>
                  </a:cubicBezTo>
                  <a:cubicBezTo>
                    <a:pt x="423" y="35"/>
                    <a:pt x="423" y="35"/>
                    <a:pt x="423" y="35"/>
                  </a:cubicBezTo>
                  <a:cubicBezTo>
                    <a:pt x="423" y="35"/>
                    <a:pt x="422" y="35"/>
                    <a:pt x="422" y="35"/>
                  </a:cubicBezTo>
                  <a:cubicBezTo>
                    <a:pt x="421" y="35"/>
                    <a:pt x="420" y="35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8" y="36"/>
                    <a:pt x="418" y="36"/>
                    <a:pt x="418" y="36"/>
                  </a:cubicBezTo>
                  <a:cubicBezTo>
                    <a:pt x="416" y="37"/>
                    <a:pt x="415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7"/>
                    <a:pt x="412" y="37"/>
                    <a:pt x="412" y="38"/>
                  </a:cubicBezTo>
                  <a:cubicBezTo>
                    <a:pt x="412" y="38"/>
                    <a:pt x="411" y="38"/>
                    <a:pt x="411" y="38"/>
                  </a:cubicBezTo>
                  <a:cubicBezTo>
                    <a:pt x="406" y="36"/>
                    <a:pt x="401" y="38"/>
                    <a:pt x="396" y="39"/>
                  </a:cubicBezTo>
                  <a:cubicBezTo>
                    <a:pt x="393" y="39"/>
                    <a:pt x="389" y="38"/>
                    <a:pt x="385" y="39"/>
                  </a:cubicBezTo>
                  <a:cubicBezTo>
                    <a:pt x="385" y="39"/>
                    <a:pt x="384" y="39"/>
                    <a:pt x="384" y="39"/>
                  </a:cubicBezTo>
                  <a:cubicBezTo>
                    <a:pt x="381" y="39"/>
                    <a:pt x="377" y="38"/>
                    <a:pt x="374" y="39"/>
                  </a:cubicBezTo>
                  <a:cubicBezTo>
                    <a:pt x="368" y="39"/>
                    <a:pt x="362" y="39"/>
                    <a:pt x="356" y="39"/>
                  </a:cubicBezTo>
                  <a:cubicBezTo>
                    <a:pt x="351" y="39"/>
                    <a:pt x="346" y="39"/>
                    <a:pt x="340" y="38"/>
                  </a:cubicBezTo>
                  <a:cubicBezTo>
                    <a:pt x="334" y="38"/>
                    <a:pt x="327" y="38"/>
                    <a:pt x="321" y="38"/>
                  </a:cubicBezTo>
                  <a:cubicBezTo>
                    <a:pt x="312" y="37"/>
                    <a:pt x="303" y="37"/>
                    <a:pt x="294" y="37"/>
                  </a:cubicBezTo>
                  <a:cubicBezTo>
                    <a:pt x="289" y="37"/>
                    <a:pt x="283" y="38"/>
                    <a:pt x="278" y="38"/>
                  </a:cubicBezTo>
                  <a:cubicBezTo>
                    <a:pt x="273" y="39"/>
                    <a:pt x="272" y="39"/>
                    <a:pt x="269" y="41"/>
                  </a:cubicBezTo>
                  <a:cubicBezTo>
                    <a:pt x="270" y="40"/>
                    <a:pt x="270" y="40"/>
                    <a:pt x="270" y="40"/>
                  </a:cubicBezTo>
                  <a:cubicBezTo>
                    <a:pt x="280" y="41"/>
                    <a:pt x="289" y="42"/>
                    <a:pt x="298" y="42"/>
                  </a:cubicBezTo>
                  <a:cubicBezTo>
                    <a:pt x="301" y="43"/>
                    <a:pt x="305" y="43"/>
                    <a:pt x="308" y="42"/>
                  </a:cubicBezTo>
                  <a:cubicBezTo>
                    <a:pt x="312" y="42"/>
                    <a:pt x="314" y="43"/>
                    <a:pt x="317" y="44"/>
                  </a:cubicBezTo>
                  <a:cubicBezTo>
                    <a:pt x="315" y="45"/>
                    <a:pt x="312" y="44"/>
                    <a:pt x="310" y="46"/>
                  </a:cubicBezTo>
                  <a:cubicBezTo>
                    <a:pt x="310" y="47"/>
                    <a:pt x="310" y="47"/>
                    <a:pt x="310" y="47"/>
                  </a:cubicBezTo>
                  <a:cubicBezTo>
                    <a:pt x="308" y="49"/>
                    <a:pt x="307" y="51"/>
                    <a:pt x="307" y="54"/>
                  </a:cubicBezTo>
                  <a:cubicBezTo>
                    <a:pt x="306" y="56"/>
                    <a:pt x="306" y="57"/>
                    <a:pt x="304" y="56"/>
                  </a:cubicBezTo>
                  <a:cubicBezTo>
                    <a:pt x="302" y="56"/>
                    <a:pt x="300" y="56"/>
                    <a:pt x="297" y="56"/>
                  </a:cubicBezTo>
                  <a:cubicBezTo>
                    <a:pt x="293" y="55"/>
                    <a:pt x="288" y="55"/>
                    <a:pt x="284" y="55"/>
                  </a:cubicBezTo>
                  <a:cubicBezTo>
                    <a:pt x="278" y="54"/>
                    <a:pt x="272" y="55"/>
                    <a:pt x="266" y="54"/>
                  </a:cubicBezTo>
                  <a:cubicBezTo>
                    <a:pt x="265" y="54"/>
                    <a:pt x="264" y="54"/>
                    <a:pt x="263" y="54"/>
                  </a:cubicBezTo>
                  <a:cubicBezTo>
                    <a:pt x="255" y="54"/>
                    <a:pt x="247" y="52"/>
                    <a:pt x="238" y="54"/>
                  </a:cubicBezTo>
                  <a:cubicBezTo>
                    <a:pt x="237" y="54"/>
                    <a:pt x="237" y="54"/>
                    <a:pt x="236" y="53"/>
                  </a:cubicBezTo>
                  <a:cubicBezTo>
                    <a:pt x="236" y="53"/>
                    <a:pt x="236" y="54"/>
                    <a:pt x="236" y="54"/>
                  </a:cubicBezTo>
                  <a:cubicBezTo>
                    <a:pt x="236" y="54"/>
                    <a:pt x="236" y="54"/>
                    <a:pt x="236" y="54"/>
                  </a:cubicBezTo>
                  <a:cubicBezTo>
                    <a:pt x="236" y="54"/>
                    <a:pt x="236" y="53"/>
                    <a:pt x="236" y="53"/>
                  </a:cubicBezTo>
                  <a:cubicBezTo>
                    <a:pt x="235" y="52"/>
                    <a:pt x="234" y="52"/>
                    <a:pt x="233" y="52"/>
                  </a:cubicBezTo>
                  <a:cubicBezTo>
                    <a:pt x="229" y="53"/>
                    <a:pt x="224" y="52"/>
                    <a:pt x="220" y="52"/>
                  </a:cubicBezTo>
                  <a:cubicBezTo>
                    <a:pt x="216" y="52"/>
                    <a:pt x="212" y="51"/>
                    <a:pt x="208" y="51"/>
                  </a:cubicBezTo>
                  <a:cubicBezTo>
                    <a:pt x="207" y="51"/>
                    <a:pt x="205" y="51"/>
                    <a:pt x="204" y="51"/>
                  </a:cubicBezTo>
                  <a:cubicBezTo>
                    <a:pt x="204" y="51"/>
                    <a:pt x="204" y="50"/>
                    <a:pt x="204" y="50"/>
                  </a:cubicBezTo>
                  <a:cubicBezTo>
                    <a:pt x="202" y="50"/>
                    <a:pt x="200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9" y="50"/>
                    <a:pt x="199" y="50"/>
                    <a:pt x="198" y="50"/>
                  </a:cubicBezTo>
                  <a:cubicBezTo>
                    <a:pt x="199" y="50"/>
                    <a:pt x="199" y="50"/>
                    <a:pt x="199" y="50"/>
                  </a:cubicBezTo>
                  <a:cubicBezTo>
                    <a:pt x="198" y="49"/>
                    <a:pt x="196" y="49"/>
                    <a:pt x="195" y="49"/>
                  </a:cubicBezTo>
                  <a:cubicBezTo>
                    <a:pt x="193" y="49"/>
                    <a:pt x="190" y="50"/>
                    <a:pt x="188" y="49"/>
                  </a:cubicBezTo>
                  <a:cubicBezTo>
                    <a:pt x="183" y="49"/>
                    <a:pt x="178" y="48"/>
                    <a:pt x="174" y="48"/>
                  </a:cubicBezTo>
                  <a:cubicBezTo>
                    <a:pt x="172" y="49"/>
                    <a:pt x="170" y="49"/>
                    <a:pt x="168" y="49"/>
                  </a:cubicBezTo>
                  <a:cubicBezTo>
                    <a:pt x="161" y="48"/>
                    <a:pt x="154" y="47"/>
                    <a:pt x="146" y="48"/>
                  </a:cubicBezTo>
                  <a:cubicBezTo>
                    <a:pt x="143" y="48"/>
                    <a:pt x="139" y="48"/>
                    <a:pt x="135" y="48"/>
                  </a:cubicBezTo>
                  <a:cubicBezTo>
                    <a:pt x="132" y="48"/>
                    <a:pt x="130" y="48"/>
                    <a:pt x="129" y="51"/>
                  </a:cubicBezTo>
                  <a:cubicBezTo>
                    <a:pt x="128" y="50"/>
                    <a:pt x="125" y="49"/>
                    <a:pt x="123" y="49"/>
                  </a:cubicBezTo>
                  <a:cubicBezTo>
                    <a:pt x="119" y="47"/>
                    <a:pt x="116" y="48"/>
                    <a:pt x="113" y="51"/>
                  </a:cubicBezTo>
                  <a:cubicBezTo>
                    <a:pt x="113" y="51"/>
                    <a:pt x="113" y="52"/>
                    <a:pt x="112" y="52"/>
                  </a:cubicBezTo>
                  <a:cubicBezTo>
                    <a:pt x="111" y="51"/>
                    <a:pt x="111" y="48"/>
                    <a:pt x="109" y="48"/>
                  </a:cubicBezTo>
                  <a:cubicBezTo>
                    <a:pt x="102" y="48"/>
                    <a:pt x="96" y="50"/>
                    <a:pt x="90" y="50"/>
                  </a:cubicBezTo>
                  <a:cubicBezTo>
                    <a:pt x="86" y="49"/>
                    <a:pt x="82" y="48"/>
                    <a:pt x="78" y="51"/>
                  </a:cubicBezTo>
                  <a:cubicBezTo>
                    <a:pt x="77" y="51"/>
                    <a:pt x="77" y="51"/>
                    <a:pt x="76" y="51"/>
                  </a:cubicBezTo>
                  <a:cubicBezTo>
                    <a:pt x="72" y="51"/>
                    <a:pt x="68" y="51"/>
                    <a:pt x="64" y="51"/>
                  </a:cubicBezTo>
                  <a:cubicBezTo>
                    <a:pt x="63" y="52"/>
                    <a:pt x="61" y="51"/>
                    <a:pt x="59" y="51"/>
                  </a:cubicBezTo>
                  <a:cubicBezTo>
                    <a:pt x="58" y="50"/>
                    <a:pt x="57" y="51"/>
                    <a:pt x="56" y="51"/>
                  </a:cubicBezTo>
                  <a:cubicBezTo>
                    <a:pt x="48" y="52"/>
                    <a:pt x="41" y="51"/>
                    <a:pt x="33" y="53"/>
                  </a:cubicBezTo>
                  <a:cubicBezTo>
                    <a:pt x="32" y="53"/>
                    <a:pt x="30" y="54"/>
                    <a:pt x="29" y="53"/>
                  </a:cubicBezTo>
                  <a:cubicBezTo>
                    <a:pt x="26" y="54"/>
                    <a:pt x="24" y="53"/>
                    <a:pt x="22" y="54"/>
                  </a:cubicBezTo>
                  <a:cubicBezTo>
                    <a:pt x="19" y="54"/>
                    <a:pt x="17" y="54"/>
                    <a:pt x="17" y="57"/>
                  </a:cubicBezTo>
                  <a:cubicBezTo>
                    <a:pt x="17" y="58"/>
                    <a:pt x="17" y="59"/>
                    <a:pt x="16" y="59"/>
                  </a:cubicBezTo>
                  <a:cubicBezTo>
                    <a:pt x="16" y="58"/>
                    <a:pt x="15" y="58"/>
                    <a:pt x="14" y="58"/>
                  </a:cubicBezTo>
                  <a:cubicBezTo>
                    <a:pt x="13" y="58"/>
                    <a:pt x="11" y="58"/>
                    <a:pt x="10" y="60"/>
                  </a:cubicBezTo>
                  <a:cubicBezTo>
                    <a:pt x="10" y="62"/>
                    <a:pt x="12" y="61"/>
                    <a:pt x="13" y="62"/>
                  </a:cubicBezTo>
                  <a:cubicBezTo>
                    <a:pt x="15" y="62"/>
                    <a:pt x="17" y="62"/>
                    <a:pt x="19" y="62"/>
                  </a:cubicBezTo>
                  <a:cubicBezTo>
                    <a:pt x="24" y="62"/>
                    <a:pt x="28" y="61"/>
                    <a:pt x="33" y="64"/>
                  </a:cubicBezTo>
                  <a:cubicBezTo>
                    <a:pt x="34" y="66"/>
                    <a:pt x="37" y="66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64"/>
                    <a:pt x="41" y="64"/>
                    <a:pt x="42" y="64"/>
                  </a:cubicBezTo>
                  <a:cubicBezTo>
                    <a:pt x="45" y="64"/>
                    <a:pt x="46" y="67"/>
                    <a:pt x="49" y="67"/>
                  </a:cubicBezTo>
                  <a:cubicBezTo>
                    <a:pt x="50" y="67"/>
                    <a:pt x="51" y="67"/>
                    <a:pt x="52" y="67"/>
                  </a:cubicBezTo>
                  <a:cubicBezTo>
                    <a:pt x="53" y="67"/>
                    <a:pt x="54" y="66"/>
                    <a:pt x="53" y="67"/>
                  </a:cubicBezTo>
                  <a:cubicBezTo>
                    <a:pt x="53" y="68"/>
                    <a:pt x="54" y="70"/>
                    <a:pt x="53" y="71"/>
                  </a:cubicBezTo>
                  <a:cubicBezTo>
                    <a:pt x="53" y="71"/>
                    <a:pt x="53" y="72"/>
                    <a:pt x="53" y="72"/>
                  </a:cubicBezTo>
                  <a:cubicBezTo>
                    <a:pt x="52" y="72"/>
                    <a:pt x="51" y="72"/>
                    <a:pt x="50" y="72"/>
                  </a:cubicBezTo>
                  <a:cubicBezTo>
                    <a:pt x="50" y="72"/>
                    <a:pt x="50" y="72"/>
                    <a:pt x="49" y="72"/>
                  </a:cubicBezTo>
                  <a:cubicBezTo>
                    <a:pt x="48" y="72"/>
                    <a:pt x="47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3" y="73"/>
                    <a:pt x="39" y="73"/>
                    <a:pt x="35" y="73"/>
                  </a:cubicBezTo>
                  <a:cubicBezTo>
                    <a:pt x="34" y="73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2" y="75"/>
                    <a:pt x="31" y="75"/>
                    <a:pt x="31" y="76"/>
                  </a:cubicBezTo>
                  <a:cubicBezTo>
                    <a:pt x="31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5" y="73"/>
                    <a:pt x="20" y="74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3" y="76"/>
                    <a:pt x="11" y="75"/>
                    <a:pt x="10" y="76"/>
                  </a:cubicBezTo>
                  <a:cubicBezTo>
                    <a:pt x="9" y="76"/>
                    <a:pt x="8" y="76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6"/>
                    <a:pt x="6" y="77"/>
                    <a:pt x="6" y="77"/>
                  </a:cubicBezTo>
                  <a:cubicBezTo>
                    <a:pt x="6" y="77"/>
                    <a:pt x="5" y="77"/>
                    <a:pt x="5" y="77"/>
                  </a:cubicBezTo>
                  <a:cubicBezTo>
                    <a:pt x="5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10" y="79"/>
                    <a:pt x="12" y="81"/>
                    <a:pt x="14" y="78"/>
                  </a:cubicBezTo>
                  <a:cubicBezTo>
                    <a:pt x="14" y="78"/>
                    <a:pt x="15" y="78"/>
                    <a:pt x="15" y="78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80"/>
                    <a:pt x="15" y="80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2" y="82"/>
                    <a:pt x="10" y="83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8" y="84"/>
                    <a:pt x="8" y="84"/>
                    <a:pt x="7" y="84"/>
                  </a:cubicBezTo>
                  <a:cubicBezTo>
                    <a:pt x="5" y="85"/>
                    <a:pt x="3" y="85"/>
                    <a:pt x="1" y="87"/>
                  </a:cubicBezTo>
                  <a:cubicBezTo>
                    <a:pt x="1" y="87"/>
                    <a:pt x="0" y="88"/>
                    <a:pt x="1" y="88"/>
                  </a:cubicBezTo>
                  <a:cubicBezTo>
                    <a:pt x="1" y="89"/>
                    <a:pt x="1" y="89"/>
                    <a:pt x="2" y="89"/>
                  </a:cubicBezTo>
                  <a:cubicBezTo>
                    <a:pt x="4" y="89"/>
                    <a:pt x="6" y="89"/>
                    <a:pt x="8" y="89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11" y="89"/>
                    <a:pt x="13" y="88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0" y="91"/>
                    <a:pt x="8" y="91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6" y="92"/>
                    <a:pt x="6" y="92"/>
                    <a:pt x="5" y="92"/>
                  </a:cubicBezTo>
                  <a:cubicBezTo>
                    <a:pt x="4" y="93"/>
                    <a:pt x="3" y="93"/>
                    <a:pt x="2" y="93"/>
                  </a:cubicBezTo>
                  <a:cubicBezTo>
                    <a:pt x="1" y="94"/>
                    <a:pt x="1" y="94"/>
                    <a:pt x="0" y="94"/>
                  </a:cubicBezTo>
                  <a:cubicBezTo>
                    <a:pt x="0" y="96"/>
                    <a:pt x="1" y="96"/>
                    <a:pt x="2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2" y="96"/>
                    <a:pt x="3" y="96"/>
                    <a:pt x="3" y="97"/>
                  </a:cubicBezTo>
                  <a:cubicBezTo>
                    <a:pt x="6" y="97"/>
                    <a:pt x="10" y="97"/>
                    <a:pt x="13" y="97"/>
                  </a:cubicBezTo>
                  <a:cubicBezTo>
                    <a:pt x="14" y="97"/>
                    <a:pt x="15" y="97"/>
                    <a:pt x="17" y="98"/>
                  </a:cubicBezTo>
                  <a:cubicBezTo>
                    <a:pt x="18" y="99"/>
                    <a:pt x="19" y="101"/>
                    <a:pt x="21" y="101"/>
                  </a:cubicBezTo>
                  <a:cubicBezTo>
                    <a:pt x="24" y="101"/>
                    <a:pt x="22" y="102"/>
                    <a:pt x="22" y="104"/>
                  </a:cubicBezTo>
                  <a:cubicBezTo>
                    <a:pt x="20" y="104"/>
                    <a:pt x="18" y="105"/>
                    <a:pt x="16" y="106"/>
                  </a:cubicBezTo>
                  <a:cubicBezTo>
                    <a:pt x="15" y="105"/>
                    <a:pt x="14" y="106"/>
                    <a:pt x="12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12" y="107"/>
                    <a:pt x="11" y="108"/>
                    <a:pt x="10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6" y="108"/>
                    <a:pt x="2" y="108"/>
                    <a:pt x="0" y="110"/>
                  </a:cubicBezTo>
                  <a:cubicBezTo>
                    <a:pt x="0" y="113"/>
                    <a:pt x="0" y="115"/>
                    <a:pt x="1" y="117"/>
                  </a:cubicBezTo>
                  <a:cubicBezTo>
                    <a:pt x="4" y="117"/>
                    <a:pt x="6" y="117"/>
                    <a:pt x="9" y="117"/>
                  </a:cubicBezTo>
                  <a:cubicBezTo>
                    <a:pt x="10" y="116"/>
                    <a:pt x="12" y="116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ubicBezTo>
                    <a:pt x="11" y="113"/>
                    <a:pt x="12" y="113"/>
                    <a:pt x="12" y="113"/>
                  </a:cubicBezTo>
                  <a:cubicBezTo>
                    <a:pt x="12" y="113"/>
                    <a:pt x="12" y="113"/>
                    <a:pt x="13" y="113"/>
                  </a:cubicBezTo>
                  <a:cubicBezTo>
                    <a:pt x="13" y="113"/>
                    <a:pt x="13" y="113"/>
                    <a:pt x="14" y="113"/>
                  </a:cubicBezTo>
                  <a:cubicBezTo>
                    <a:pt x="16" y="115"/>
                    <a:pt x="18" y="114"/>
                    <a:pt x="20" y="113"/>
                  </a:cubicBezTo>
                  <a:cubicBezTo>
                    <a:pt x="21" y="113"/>
                    <a:pt x="22" y="112"/>
                    <a:pt x="23" y="114"/>
                  </a:cubicBezTo>
                  <a:cubicBezTo>
                    <a:pt x="24" y="116"/>
                    <a:pt x="26" y="116"/>
                    <a:pt x="29" y="115"/>
                  </a:cubicBezTo>
                  <a:cubicBezTo>
                    <a:pt x="31" y="115"/>
                    <a:pt x="33" y="115"/>
                    <a:pt x="36" y="115"/>
                  </a:cubicBezTo>
                  <a:cubicBezTo>
                    <a:pt x="36" y="115"/>
                    <a:pt x="36" y="114"/>
                    <a:pt x="37" y="114"/>
                  </a:cubicBezTo>
                  <a:cubicBezTo>
                    <a:pt x="37" y="114"/>
                    <a:pt x="38" y="114"/>
                    <a:pt x="39" y="115"/>
                  </a:cubicBezTo>
                  <a:cubicBezTo>
                    <a:pt x="40" y="115"/>
                    <a:pt x="42" y="114"/>
                    <a:pt x="44" y="114"/>
                  </a:cubicBezTo>
                  <a:cubicBezTo>
                    <a:pt x="45" y="113"/>
                    <a:pt x="46" y="113"/>
                    <a:pt x="48" y="113"/>
                  </a:cubicBezTo>
                  <a:cubicBezTo>
                    <a:pt x="48" y="113"/>
                    <a:pt x="48" y="114"/>
                    <a:pt x="48" y="114"/>
                  </a:cubicBezTo>
                  <a:cubicBezTo>
                    <a:pt x="51" y="114"/>
                    <a:pt x="52" y="117"/>
                    <a:pt x="54" y="118"/>
                  </a:cubicBezTo>
                  <a:cubicBezTo>
                    <a:pt x="52" y="119"/>
                    <a:pt x="50" y="121"/>
                    <a:pt x="48" y="120"/>
                  </a:cubicBezTo>
                  <a:cubicBezTo>
                    <a:pt x="48" y="120"/>
                    <a:pt x="48" y="120"/>
                    <a:pt x="48" y="120"/>
                  </a:cubicBezTo>
                  <a:cubicBezTo>
                    <a:pt x="46" y="119"/>
                    <a:pt x="45" y="120"/>
                    <a:pt x="44" y="121"/>
                  </a:cubicBezTo>
                  <a:cubicBezTo>
                    <a:pt x="43" y="121"/>
                    <a:pt x="43" y="121"/>
                    <a:pt x="42" y="122"/>
                  </a:cubicBezTo>
                  <a:cubicBezTo>
                    <a:pt x="42" y="122"/>
                    <a:pt x="41" y="122"/>
                    <a:pt x="41" y="121"/>
                  </a:cubicBezTo>
                  <a:cubicBezTo>
                    <a:pt x="40" y="120"/>
                    <a:pt x="39" y="120"/>
                    <a:pt x="38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37" y="121"/>
                    <a:pt x="37" y="122"/>
                    <a:pt x="37" y="122"/>
                  </a:cubicBezTo>
                  <a:cubicBezTo>
                    <a:pt x="33" y="121"/>
                    <a:pt x="29" y="122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4"/>
                    <a:pt x="26" y="125"/>
                    <a:pt x="26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5"/>
                    <a:pt x="24" y="125"/>
                    <a:pt x="22" y="125"/>
                  </a:cubicBezTo>
                  <a:cubicBezTo>
                    <a:pt x="22" y="125"/>
                    <a:pt x="21" y="124"/>
                    <a:pt x="20" y="125"/>
                  </a:cubicBezTo>
                  <a:cubicBezTo>
                    <a:pt x="20" y="125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0" y="126"/>
                    <a:pt x="19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6" y="127"/>
                    <a:pt x="14" y="128"/>
                    <a:pt x="12" y="128"/>
                  </a:cubicBezTo>
                  <a:cubicBezTo>
                    <a:pt x="12" y="128"/>
                    <a:pt x="11" y="129"/>
                    <a:pt x="11" y="130"/>
                  </a:cubicBezTo>
                  <a:cubicBezTo>
                    <a:pt x="11" y="131"/>
                    <a:pt x="12" y="131"/>
                    <a:pt x="12" y="131"/>
                  </a:cubicBezTo>
                  <a:cubicBezTo>
                    <a:pt x="13" y="132"/>
                    <a:pt x="15" y="132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9" y="134"/>
                    <a:pt x="23" y="135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27" y="133"/>
                    <a:pt x="27" y="134"/>
                    <a:pt x="28" y="134"/>
                  </a:cubicBezTo>
                  <a:cubicBezTo>
                    <a:pt x="28" y="134"/>
                    <a:pt x="29" y="133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30" y="133"/>
                    <a:pt x="31" y="133"/>
                    <a:pt x="32" y="133"/>
                  </a:cubicBezTo>
                  <a:cubicBezTo>
                    <a:pt x="32" y="133"/>
                    <a:pt x="33" y="133"/>
                    <a:pt x="33" y="133"/>
                  </a:cubicBezTo>
                  <a:cubicBezTo>
                    <a:pt x="33" y="133"/>
                    <a:pt x="33" y="132"/>
                    <a:pt x="34" y="132"/>
                  </a:cubicBezTo>
                  <a:cubicBezTo>
                    <a:pt x="34" y="133"/>
                    <a:pt x="34" y="133"/>
                    <a:pt x="35" y="133"/>
                  </a:cubicBezTo>
                  <a:cubicBezTo>
                    <a:pt x="36" y="133"/>
                    <a:pt x="36" y="133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7" y="132"/>
                    <a:pt x="37" y="132"/>
                    <a:pt x="37" y="132"/>
                  </a:cubicBezTo>
                  <a:cubicBezTo>
                    <a:pt x="39" y="133"/>
                    <a:pt x="39" y="133"/>
                    <a:pt x="37" y="134"/>
                  </a:cubicBezTo>
                  <a:cubicBezTo>
                    <a:pt x="37" y="135"/>
                    <a:pt x="36" y="135"/>
                    <a:pt x="35" y="136"/>
                  </a:cubicBezTo>
                  <a:cubicBezTo>
                    <a:pt x="34" y="136"/>
                    <a:pt x="33" y="136"/>
                    <a:pt x="32" y="136"/>
                  </a:cubicBezTo>
                  <a:cubicBezTo>
                    <a:pt x="31" y="136"/>
                    <a:pt x="31" y="136"/>
                    <a:pt x="30" y="136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30" y="135"/>
                    <a:pt x="29" y="134"/>
                    <a:pt x="28" y="135"/>
                  </a:cubicBezTo>
                  <a:cubicBezTo>
                    <a:pt x="25" y="137"/>
                    <a:pt x="23" y="138"/>
                    <a:pt x="19" y="137"/>
                  </a:cubicBezTo>
                  <a:cubicBezTo>
                    <a:pt x="17" y="138"/>
                    <a:pt x="15" y="139"/>
                    <a:pt x="13" y="140"/>
                  </a:cubicBezTo>
                  <a:cubicBezTo>
                    <a:pt x="13" y="140"/>
                    <a:pt x="13" y="140"/>
                    <a:pt x="13" y="141"/>
                  </a:cubicBezTo>
                  <a:cubicBezTo>
                    <a:pt x="15" y="141"/>
                    <a:pt x="16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42"/>
                    <a:pt x="20" y="142"/>
                    <a:pt x="22" y="142"/>
                  </a:cubicBezTo>
                  <a:cubicBezTo>
                    <a:pt x="25" y="142"/>
                    <a:pt x="28" y="142"/>
                    <a:pt x="31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2" y="143"/>
                    <a:pt x="33" y="142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4" y="141"/>
                    <a:pt x="34" y="141"/>
                    <a:pt x="34" y="141"/>
                  </a:cubicBezTo>
                  <a:cubicBezTo>
                    <a:pt x="35" y="141"/>
                    <a:pt x="35" y="141"/>
                    <a:pt x="36" y="141"/>
                  </a:cubicBezTo>
                  <a:cubicBezTo>
                    <a:pt x="37" y="144"/>
                    <a:pt x="38" y="144"/>
                    <a:pt x="42" y="142"/>
                  </a:cubicBezTo>
                  <a:cubicBezTo>
                    <a:pt x="43" y="141"/>
                    <a:pt x="44" y="142"/>
                    <a:pt x="46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6" y="142"/>
                    <a:pt x="46" y="143"/>
                    <a:pt x="46" y="143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47" y="144"/>
                    <a:pt x="48" y="144"/>
                    <a:pt x="49" y="144"/>
                  </a:cubicBezTo>
                  <a:cubicBezTo>
                    <a:pt x="52" y="142"/>
                    <a:pt x="54" y="144"/>
                    <a:pt x="56" y="145"/>
                  </a:cubicBezTo>
                  <a:cubicBezTo>
                    <a:pt x="56" y="146"/>
                    <a:pt x="57" y="146"/>
                    <a:pt x="58" y="146"/>
                  </a:cubicBezTo>
                  <a:cubicBezTo>
                    <a:pt x="59" y="147"/>
                    <a:pt x="60" y="146"/>
                    <a:pt x="61" y="146"/>
                  </a:cubicBezTo>
                  <a:cubicBezTo>
                    <a:pt x="63" y="146"/>
                    <a:pt x="65" y="147"/>
                    <a:pt x="66" y="145"/>
                  </a:cubicBezTo>
                  <a:cubicBezTo>
                    <a:pt x="67" y="145"/>
                    <a:pt x="67" y="145"/>
                    <a:pt x="68" y="145"/>
                  </a:cubicBezTo>
                  <a:cubicBezTo>
                    <a:pt x="68" y="145"/>
                    <a:pt x="69" y="144"/>
                    <a:pt x="69" y="144"/>
                  </a:cubicBezTo>
                  <a:cubicBezTo>
                    <a:pt x="71" y="145"/>
                    <a:pt x="74" y="146"/>
                    <a:pt x="76" y="146"/>
                  </a:cubicBezTo>
                  <a:cubicBezTo>
                    <a:pt x="79" y="145"/>
                    <a:pt x="81" y="145"/>
                    <a:pt x="84" y="145"/>
                  </a:cubicBezTo>
                  <a:cubicBezTo>
                    <a:pt x="84" y="145"/>
                    <a:pt x="84" y="145"/>
                    <a:pt x="84" y="145"/>
                  </a:cubicBezTo>
                  <a:cubicBezTo>
                    <a:pt x="84" y="145"/>
                    <a:pt x="84" y="144"/>
                    <a:pt x="84" y="144"/>
                  </a:cubicBezTo>
                  <a:cubicBezTo>
                    <a:pt x="90" y="145"/>
                    <a:pt x="95" y="146"/>
                    <a:pt x="100" y="149"/>
                  </a:cubicBezTo>
                  <a:cubicBezTo>
                    <a:pt x="100" y="149"/>
                    <a:pt x="100" y="149"/>
                    <a:pt x="100" y="149"/>
                  </a:cubicBezTo>
                  <a:cubicBezTo>
                    <a:pt x="103" y="150"/>
                    <a:pt x="106" y="151"/>
                    <a:pt x="109" y="151"/>
                  </a:cubicBezTo>
                  <a:cubicBezTo>
                    <a:pt x="109" y="151"/>
                    <a:pt x="109" y="152"/>
                    <a:pt x="109" y="152"/>
                  </a:cubicBezTo>
                  <a:cubicBezTo>
                    <a:pt x="109" y="153"/>
                    <a:pt x="110" y="154"/>
                    <a:pt x="108" y="154"/>
                  </a:cubicBezTo>
                  <a:cubicBezTo>
                    <a:pt x="107" y="155"/>
                    <a:pt x="107" y="155"/>
                    <a:pt x="107" y="156"/>
                  </a:cubicBezTo>
                  <a:cubicBezTo>
                    <a:pt x="107" y="156"/>
                    <a:pt x="107" y="156"/>
                    <a:pt x="106" y="156"/>
                  </a:cubicBezTo>
                  <a:cubicBezTo>
                    <a:pt x="106" y="157"/>
                    <a:pt x="105" y="157"/>
                    <a:pt x="105" y="159"/>
                  </a:cubicBezTo>
                  <a:cubicBezTo>
                    <a:pt x="105" y="159"/>
                    <a:pt x="106" y="159"/>
                    <a:pt x="106" y="159"/>
                  </a:cubicBezTo>
                  <a:cubicBezTo>
                    <a:pt x="108" y="159"/>
                    <a:pt x="110" y="160"/>
                    <a:pt x="112" y="160"/>
                  </a:cubicBezTo>
                  <a:cubicBezTo>
                    <a:pt x="113" y="161"/>
                    <a:pt x="114" y="161"/>
                    <a:pt x="114" y="163"/>
                  </a:cubicBezTo>
                  <a:cubicBezTo>
                    <a:pt x="113" y="164"/>
                    <a:pt x="112" y="164"/>
                    <a:pt x="111" y="163"/>
                  </a:cubicBezTo>
                  <a:cubicBezTo>
                    <a:pt x="111" y="163"/>
                    <a:pt x="110" y="163"/>
                    <a:pt x="110" y="163"/>
                  </a:cubicBezTo>
                  <a:cubicBezTo>
                    <a:pt x="109" y="163"/>
                    <a:pt x="107" y="163"/>
                    <a:pt x="107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5" y="165"/>
                    <a:pt x="104" y="166"/>
                    <a:pt x="104" y="167"/>
                  </a:cubicBezTo>
                  <a:cubicBezTo>
                    <a:pt x="104" y="167"/>
                    <a:pt x="104" y="167"/>
                    <a:pt x="104" y="167"/>
                  </a:cubicBezTo>
                  <a:cubicBezTo>
                    <a:pt x="103" y="167"/>
                    <a:pt x="103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2" y="167"/>
                    <a:pt x="102" y="167"/>
                    <a:pt x="102" y="167"/>
                  </a:cubicBezTo>
                  <a:cubicBezTo>
                    <a:pt x="101" y="167"/>
                    <a:pt x="100" y="167"/>
                    <a:pt x="99" y="167"/>
                  </a:cubicBezTo>
                  <a:cubicBezTo>
                    <a:pt x="98" y="169"/>
                    <a:pt x="96" y="168"/>
                    <a:pt x="95" y="168"/>
                  </a:cubicBezTo>
                  <a:cubicBezTo>
                    <a:pt x="94" y="168"/>
                    <a:pt x="93" y="167"/>
                    <a:pt x="92" y="168"/>
                  </a:cubicBezTo>
                  <a:cubicBezTo>
                    <a:pt x="92" y="168"/>
                    <a:pt x="89" y="175"/>
                    <a:pt x="90" y="175"/>
                  </a:cubicBezTo>
                  <a:cubicBezTo>
                    <a:pt x="91" y="177"/>
                    <a:pt x="90" y="179"/>
                    <a:pt x="88" y="179"/>
                  </a:cubicBezTo>
                  <a:cubicBezTo>
                    <a:pt x="85" y="180"/>
                    <a:pt x="81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69" y="182"/>
                    <a:pt x="60" y="183"/>
                    <a:pt x="51" y="184"/>
                  </a:cubicBezTo>
                  <a:cubicBezTo>
                    <a:pt x="51" y="185"/>
                    <a:pt x="50" y="185"/>
                    <a:pt x="49" y="186"/>
                  </a:cubicBezTo>
                  <a:cubicBezTo>
                    <a:pt x="49" y="186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9" y="187"/>
                    <a:pt x="49" y="187"/>
                    <a:pt x="49" y="187"/>
                  </a:cubicBezTo>
                  <a:cubicBezTo>
                    <a:pt x="48" y="188"/>
                    <a:pt x="47" y="188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89"/>
                    <a:pt x="45" y="189"/>
                    <a:pt x="45" y="189"/>
                  </a:cubicBezTo>
                  <a:cubicBezTo>
                    <a:pt x="45" y="190"/>
                    <a:pt x="45" y="191"/>
                    <a:pt x="44" y="191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2" y="192"/>
                    <a:pt x="43" y="193"/>
                    <a:pt x="43" y="194"/>
                  </a:cubicBezTo>
                  <a:cubicBezTo>
                    <a:pt x="46" y="196"/>
                    <a:pt x="49" y="196"/>
                    <a:pt x="52" y="196"/>
                  </a:cubicBezTo>
                  <a:cubicBezTo>
                    <a:pt x="50" y="198"/>
                    <a:pt x="50" y="198"/>
                    <a:pt x="53" y="199"/>
                  </a:cubicBezTo>
                  <a:cubicBezTo>
                    <a:pt x="54" y="200"/>
                    <a:pt x="56" y="200"/>
                    <a:pt x="57" y="200"/>
                  </a:cubicBezTo>
                  <a:cubicBezTo>
                    <a:pt x="58" y="200"/>
                    <a:pt x="60" y="200"/>
                    <a:pt x="60" y="201"/>
                  </a:cubicBezTo>
                  <a:cubicBezTo>
                    <a:pt x="60" y="203"/>
                    <a:pt x="59" y="203"/>
                    <a:pt x="58" y="203"/>
                  </a:cubicBezTo>
                  <a:cubicBezTo>
                    <a:pt x="56" y="204"/>
                    <a:pt x="55" y="203"/>
                    <a:pt x="54" y="204"/>
                  </a:cubicBezTo>
                  <a:cubicBezTo>
                    <a:pt x="53" y="204"/>
                    <a:pt x="53" y="204"/>
                    <a:pt x="52" y="204"/>
                  </a:cubicBezTo>
                  <a:cubicBezTo>
                    <a:pt x="50" y="202"/>
                    <a:pt x="48" y="204"/>
                    <a:pt x="46" y="204"/>
                  </a:cubicBezTo>
                  <a:cubicBezTo>
                    <a:pt x="45" y="204"/>
                    <a:pt x="44" y="204"/>
                    <a:pt x="43" y="204"/>
                  </a:cubicBezTo>
                  <a:cubicBezTo>
                    <a:pt x="43" y="204"/>
                    <a:pt x="43" y="205"/>
                    <a:pt x="42" y="205"/>
                  </a:cubicBezTo>
                  <a:cubicBezTo>
                    <a:pt x="42" y="205"/>
                    <a:pt x="42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6"/>
                    <a:pt x="43" y="206"/>
                    <a:pt x="43" y="206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8"/>
                    <a:pt x="43" y="208"/>
                    <a:pt x="44" y="208"/>
                  </a:cubicBezTo>
                  <a:cubicBezTo>
                    <a:pt x="44" y="208"/>
                    <a:pt x="44" y="209"/>
                    <a:pt x="44" y="210"/>
                  </a:cubicBezTo>
                  <a:cubicBezTo>
                    <a:pt x="44" y="210"/>
                    <a:pt x="44" y="210"/>
                    <a:pt x="44" y="210"/>
                  </a:cubicBezTo>
                  <a:cubicBezTo>
                    <a:pt x="43" y="210"/>
                    <a:pt x="43" y="210"/>
                    <a:pt x="42" y="210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41" y="211"/>
                    <a:pt x="40" y="211"/>
                    <a:pt x="40" y="212"/>
                  </a:cubicBezTo>
                  <a:cubicBezTo>
                    <a:pt x="40" y="212"/>
                    <a:pt x="40" y="213"/>
                    <a:pt x="41" y="213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42" y="213"/>
                    <a:pt x="42" y="214"/>
                    <a:pt x="43" y="214"/>
                  </a:cubicBezTo>
                  <a:cubicBezTo>
                    <a:pt x="43" y="214"/>
                    <a:pt x="43" y="213"/>
                    <a:pt x="43" y="213"/>
                  </a:cubicBezTo>
                  <a:cubicBezTo>
                    <a:pt x="45" y="213"/>
                    <a:pt x="47" y="212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4"/>
                    <a:pt x="48" y="214"/>
                    <a:pt x="48" y="214"/>
                  </a:cubicBezTo>
                  <a:cubicBezTo>
                    <a:pt x="48" y="216"/>
                    <a:pt x="48" y="217"/>
                    <a:pt x="50" y="217"/>
                  </a:cubicBezTo>
                  <a:cubicBezTo>
                    <a:pt x="52" y="218"/>
                    <a:pt x="54" y="217"/>
                    <a:pt x="56" y="219"/>
                  </a:cubicBezTo>
                  <a:cubicBezTo>
                    <a:pt x="56" y="219"/>
                    <a:pt x="56" y="219"/>
                    <a:pt x="56" y="219"/>
                  </a:cubicBezTo>
                  <a:cubicBezTo>
                    <a:pt x="54" y="221"/>
                    <a:pt x="52" y="219"/>
                    <a:pt x="51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47" y="220"/>
                    <a:pt x="45" y="221"/>
                    <a:pt x="43" y="222"/>
                  </a:cubicBezTo>
                  <a:cubicBezTo>
                    <a:pt x="43" y="222"/>
                    <a:pt x="42" y="222"/>
                    <a:pt x="42" y="222"/>
                  </a:cubicBezTo>
                  <a:cubicBezTo>
                    <a:pt x="42" y="224"/>
                    <a:pt x="44" y="223"/>
                    <a:pt x="44" y="224"/>
                  </a:cubicBezTo>
                  <a:cubicBezTo>
                    <a:pt x="46" y="224"/>
                    <a:pt x="47" y="223"/>
                    <a:pt x="49" y="224"/>
                  </a:cubicBezTo>
                  <a:cubicBezTo>
                    <a:pt x="53" y="226"/>
                    <a:pt x="58" y="228"/>
                    <a:pt x="63" y="227"/>
                  </a:cubicBezTo>
                  <a:cubicBezTo>
                    <a:pt x="65" y="227"/>
                    <a:pt x="67" y="227"/>
                    <a:pt x="69" y="227"/>
                  </a:cubicBezTo>
                  <a:cubicBezTo>
                    <a:pt x="70" y="227"/>
                    <a:pt x="72" y="227"/>
                    <a:pt x="71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230"/>
                    <a:pt x="70" y="230"/>
                  </a:cubicBezTo>
                  <a:cubicBezTo>
                    <a:pt x="70" y="230"/>
                    <a:pt x="69" y="230"/>
                    <a:pt x="69" y="231"/>
                  </a:cubicBezTo>
                  <a:cubicBezTo>
                    <a:pt x="68" y="234"/>
                    <a:pt x="66" y="235"/>
                    <a:pt x="63" y="235"/>
                  </a:cubicBezTo>
                  <a:cubicBezTo>
                    <a:pt x="59" y="234"/>
                    <a:pt x="56" y="236"/>
                    <a:pt x="54" y="239"/>
                  </a:cubicBezTo>
                  <a:cubicBezTo>
                    <a:pt x="54" y="239"/>
                    <a:pt x="54" y="239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4" y="240"/>
                    <a:pt x="54" y="240"/>
                    <a:pt x="54" y="240"/>
                  </a:cubicBezTo>
                  <a:cubicBezTo>
                    <a:pt x="52" y="240"/>
                    <a:pt x="51" y="241"/>
                    <a:pt x="50" y="241"/>
                  </a:cubicBezTo>
                  <a:cubicBezTo>
                    <a:pt x="48" y="242"/>
                    <a:pt x="48" y="243"/>
                    <a:pt x="50" y="244"/>
                  </a:cubicBezTo>
                  <a:cubicBezTo>
                    <a:pt x="51" y="244"/>
                    <a:pt x="52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4"/>
                    <a:pt x="53" y="244"/>
                  </a:cubicBezTo>
                  <a:cubicBezTo>
                    <a:pt x="53" y="244"/>
                    <a:pt x="53" y="245"/>
                    <a:pt x="53" y="245"/>
                  </a:cubicBezTo>
                  <a:cubicBezTo>
                    <a:pt x="55" y="245"/>
                    <a:pt x="57" y="247"/>
                    <a:pt x="59" y="246"/>
                  </a:cubicBezTo>
                  <a:cubicBezTo>
                    <a:pt x="60" y="245"/>
                    <a:pt x="60" y="245"/>
                    <a:pt x="61" y="245"/>
                  </a:cubicBezTo>
                  <a:cubicBezTo>
                    <a:pt x="62" y="245"/>
                    <a:pt x="63" y="245"/>
                    <a:pt x="63" y="245"/>
                  </a:cubicBezTo>
                  <a:cubicBezTo>
                    <a:pt x="64" y="245"/>
                    <a:pt x="65" y="245"/>
                    <a:pt x="66" y="245"/>
                  </a:cubicBezTo>
                  <a:cubicBezTo>
                    <a:pt x="67" y="244"/>
                    <a:pt x="68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9" y="245"/>
                    <a:pt x="69" y="245"/>
                    <a:pt x="69" y="245"/>
                  </a:cubicBezTo>
                  <a:cubicBezTo>
                    <a:pt x="70" y="246"/>
                    <a:pt x="71" y="247"/>
                    <a:pt x="73" y="247"/>
                  </a:cubicBezTo>
                  <a:cubicBezTo>
                    <a:pt x="76" y="248"/>
                    <a:pt x="80" y="247"/>
                    <a:pt x="83" y="248"/>
                  </a:cubicBezTo>
                  <a:cubicBezTo>
                    <a:pt x="83" y="248"/>
                    <a:pt x="84" y="248"/>
                    <a:pt x="84" y="248"/>
                  </a:cubicBezTo>
                  <a:cubicBezTo>
                    <a:pt x="86" y="247"/>
                    <a:pt x="86" y="249"/>
                    <a:pt x="85" y="250"/>
                  </a:cubicBezTo>
                  <a:cubicBezTo>
                    <a:pt x="85" y="251"/>
                    <a:pt x="84" y="252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84" y="253"/>
                    <a:pt x="84" y="253"/>
                    <a:pt x="84" y="253"/>
                  </a:cubicBezTo>
                  <a:cubicBezTo>
                    <a:pt x="79" y="249"/>
                    <a:pt x="77" y="249"/>
                    <a:pt x="73" y="252"/>
                  </a:cubicBezTo>
                  <a:cubicBezTo>
                    <a:pt x="70" y="254"/>
                    <a:pt x="68" y="255"/>
                    <a:pt x="65" y="255"/>
                  </a:cubicBezTo>
                  <a:cubicBezTo>
                    <a:pt x="63" y="255"/>
                    <a:pt x="60" y="255"/>
                    <a:pt x="57" y="255"/>
                  </a:cubicBezTo>
                  <a:cubicBezTo>
                    <a:pt x="57" y="255"/>
                    <a:pt x="57" y="255"/>
                    <a:pt x="57" y="255"/>
                  </a:cubicBezTo>
                  <a:cubicBezTo>
                    <a:pt x="56" y="255"/>
                    <a:pt x="55" y="255"/>
                    <a:pt x="55" y="254"/>
                  </a:cubicBezTo>
                  <a:cubicBezTo>
                    <a:pt x="54" y="255"/>
                    <a:pt x="54" y="256"/>
                    <a:pt x="54" y="256"/>
                  </a:cubicBezTo>
                  <a:cubicBezTo>
                    <a:pt x="54" y="256"/>
                    <a:pt x="54" y="256"/>
                    <a:pt x="54" y="256"/>
                  </a:cubicBezTo>
                  <a:cubicBezTo>
                    <a:pt x="53" y="256"/>
                    <a:pt x="53" y="256"/>
                    <a:pt x="52" y="256"/>
                  </a:cubicBezTo>
                  <a:cubicBezTo>
                    <a:pt x="51" y="256"/>
                    <a:pt x="49" y="256"/>
                    <a:pt x="47" y="257"/>
                  </a:cubicBezTo>
                  <a:cubicBezTo>
                    <a:pt x="46" y="257"/>
                    <a:pt x="45" y="258"/>
                    <a:pt x="46" y="260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6" y="262"/>
                    <a:pt x="47" y="262"/>
                    <a:pt x="49" y="262"/>
                  </a:cubicBezTo>
                  <a:cubicBezTo>
                    <a:pt x="52" y="262"/>
                    <a:pt x="55" y="262"/>
                    <a:pt x="58" y="263"/>
                  </a:cubicBezTo>
                  <a:cubicBezTo>
                    <a:pt x="57" y="264"/>
                    <a:pt x="55" y="265"/>
                    <a:pt x="54" y="266"/>
                  </a:cubicBezTo>
                  <a:cubicBezTo>
                    <a:pt x="52" y="267"/>
                    <a:pt x="51" y="267"/>
                    <a:pt x="50" y="266"/>
                  </a:cubicBezTo>
                  <a:cubicBezTo>
                    <a:pt x="49" y="266"/>
                    <a:pt x="48" y="266"/>
                    <a:pt x="48" y="267"/>
                  </a:cubicBezTo>
                  <a:cubicBezTo>
                    <a:pt x="48" y="268"/>
                    <a:pt x="52" y="271"/>
                    <a:pt x="53" y="271"/>
                  </a:cubicBezTo>
                  <a:cubicBezTo>
                    <a:pt x="55" y="271"/>
                    <a:pt x="57" y="272"/>
                    <a:pt x="59" y="273"/>
                  </a:cubicBezTo>
                  <a:cubicBezTo>
                    <a:pt x="60" y="274"/>
                    <a:pt x="60" y="274"/>
                    <a:pt x="61" y="274"/>
                  </a:cubicBezTo>
                  <a:cubicBezTo>
                    <a:pt x="66" y="274"/>
                    <a:pt x="70" y="275"/>
                    <a:pt x="75" y="276"/>
                  </a:cubicBezTo>
                  <a:cubicBezTo>
                    <a:pt x="77" y="276"/>
                    <a:pt x="79" y="275"/>
                    <a:pt x="80" y="276"/>
                  </a:cubicBezTo>
                  <a:cubicBezTo>
                    <a:pt x="82" y="276"/>
                    <a:pt x="83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5" y="276"/>
                    <a:pt x="85" y="276"/>
                    <a:pt x="85" y="276"/>
                  </a:cubicBezTo>
                  <a:cubicBezTo>
                    <a:pt x="86" y="276"/>
                    <a:pt x="88" y="276"/>
                    <a:pt x="90" y="277"/>
                  </a:cubicBezTo>
                  <a:cubicBezTo>
                    <a:pt x="93" y="279"/>
                    <a:pt x="97" y="279"/>
                    <a:pt x="101" y="280"/>
                  </a:cubicBezTo>
                  <a:cubicBezTo>
                    <a:pt x="102" y="280"/>
                    <a:pt x="103" y="280"/>
                    <a:pt x="104" y="279"/>
                  </a:cubicBezTo>
                  <a:cubicBezTo>
                    <a:pt x="104" y="279"/>
                    <a:pt x="104" y="279"/>
                    <a:pt x="104" y="279"/>
                  </a:cubicBezTo>
                  <a:cubicBezTo>
                    <a:pt x="106" y="279"/>
                    <a:pt x="108" y="281"/>
                    <a:pt x="111" y="281"/>
                  </a:cubicBezTo>
                  <a:cubicBezTo>
                    <a:pt x="111" y="280"/>
                    <a:pt x="112" y="279"/>
                    <a:pt x="114" y="279"/>
                  </a:cubicBezTo>
                  <a:cubicBezTo>
                    <a:pt x="115" y="279"/>
                    <a:pt x="117" y="278"/>
                    <a:pt x="119" y="279"/>
                  </a:cubicBezTo>
                  <a:cubicBezTo>
                    <a:pt x="120" y="280"/>
                    <a:pt x="122" y="280"/>
                    <a:pt x="124" y="281"/>
                  </a:cubicBezTo>
                  <a:cubicBezTo>
                    <a:pt x="124" y="281"/>
                    <a:pt x="125" y="281"/>
                    <a:pt x="125" y="280"/>
                  </a:cubicBezTo>
                  <a:cubicBezTo>
                    <a:pt x="125" y="280"/>
                    <a:pt x="125" y="280"/>
                    <a:pt x="125" y="280"/>
                  </a:cubicBezTo>
                  <a:cubicBezTo>
                    <a:pt x="130" y="280"/>
                    <a:pt x="134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41" y="282"/>
                    <a:pt x="144" y="283"/>
                    <a:pt x="148" y="283"/>
                  </a:cubicBezTo>
                  <a:cubicBezTo>
                    <a:pt x="150" y="282"/>
                    <a:pt x="152" y="281"/>
                    <a:pt x="154" y="281"/>
                  </a:cubicBezTo>
                  <a:cubicBezTo>
                    <a:pt x="156" y="282"/>
                    <a:pt x="157" y="282"/>
                    <a:pt x="159" y="282"/>
                  </a:cubicBezTo>
                  <a:cubicBezTo>
                    <a:pt x="162" y="282"/>
                    <a:pt x="165" y="282"/>
                    <a:pt x="169" y="281"/>
                  </a:cubicBezTo>
                  <a:cubicBezTo>
                    <a:pt x="169" y="281"/>
                    <a:pt x="171" y="280"/>
                    <a:pt x="171" y="282"/>
                  </a:cubicBezTo>
                  <a:cubicBezTo>
                    <a:pt x="171" y="283"/>
                    <a:pt x="171" y="284"/>
                    <a:pt x="170" y="284"/>
                  </a:cubicBezTo>
                  <a:cubicBezTo>
                    <a:pt x="169" y="285"/>
                    <a:pt x="168" y="285"/>
                    <a:pt x="167" y="285"/>
                  </a:cubicBezTo>
                  <a:cubicBezTo>
                    <a:pt x="166" y="285"/>
                    <a:pt x="165" y="285"/>
                    <a:pt x="164" y="285"/>
                  </a:cubicBezTo>
                  <a:cubicBezTo>
                    <a:pt x="162" y="287"/>
                    <a:pt x="160" y="287"/>
                    <a:pt x="157" y="286"/>
                  </a:cubicBezTo>
                  <a:cubicBezTo>
                    <a:pt x="157" y="286"/>
                    <a:pt x="156" y="286"/>
                    <a:pt x="155" y="287"/>
                  </a:cubicBezTo>
                  <a:cubicBezTo>
                    <a:pt x="155" y="287"/>
                    <a:pt x="154" y="288"/>
                    <a:pt x="153" y="288"/>
                  </a:cubicBezTo>
                  <a:cubicBezTo>
                    <a:pt x="153" y="289"/>
                    <a:pt x="151" y="289"/>
                    <a:pt x="152" y="290"/>
                  </a:cubicBezTo>
                  <a:cubicBezTo>
                    <a:pt x="152" y="292"/>
                    <a:pt x="153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5" y="292"/>
                  </a:cubicBezTo>
                  <a:cubicBezTo>
                    <a:pt x="155" y="292"/>
                    <a:pt x="155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6" y="292"/>
                    <a:pt x="156" y="292"/>
                    <a:pt x="156" y="292"/>
                  </a:cubicBezTo>
                  <a:cubicBezTo>
                    <a:pt x="157" y="293"/>
                    <a:pt x="157" y="293"/>
                    <a:pt x="158" y="294"/>
                  </a:cubicBezTo>
                  <a:cubicBezTo>
                    <a:pt x="157" y="295"/>
                    <a:pt x="157" y="296"/>
                    <a:pt x="156" y="296"/>
                  </a:cubicBezTo>
                  <a:cubicBezTo>
                    <a:pt x="156" y="296"/>
                    <a:pt x="156" y="296"/>
                    <a:pt x="156" y="296"/>
                  </a:cubicBezTo>
                  <a:cubicBezTo>
                    <a:pt x="154" y="297"/>
                    <a:pt x="152" y="299"/>
                    <a:pt x="150" y="299"/>
                  </a:cubicBezTo>
                  <a:cubicBezTo>
                    <a:pt x="149" y="299"/>
                    <a:pt x="148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300"/>
                    <a:pt x="146" y="300"/>
                    <a:pt x="146" y="300"/>
                  </a:cubicBezTo>
                  <a:cubicBezTo>
                    <a:pt x="146" y="299"/>
                    <a:pt x="146" y="299"/>
                    <a:pt x="146" y="300"/>
                  </a:cubicBezTo>
                  <a:cubicBezTo>
                    <a:pt x="144" y="301"/>
                    <a:pt x="143" y="304"/>
                    <a:pt x="141" y="306"/>
                  </a:cubicBezTo>
                  <a:cubicBezTo>
                    <a:pt x="140" y="307"/>
                    <a:pt x="139" y="309"/>
                    <a:pt x="137" y="310"/>
                  </a:cubicBezTo>
                  <a:cubicBezTo>
                    <a:pt x="137" y="310"/>
                    <a:pt x="136" y="310"/>
                    <a:pt x="136" y="310"/>
                  </a:cubicBezTo>
                  <a:cubicBezTo>
                    <a:pt x="135" y="311"/>
                    <a:pt x="134" y="312"/>
                    <a:pt x="135" y="313"/>
                  </a:cubicBezTo>
                  <a:cubicBezTo>
                    <a:pt x="135" y="314"/>
                    <a:pt x="136" y="314"/>
                    <a:pt x="137" y="314"/>
                  </a:cubicBezTo>
                  <a:cubicBezTo>
                    <a:pt x="138" y="314"/>
                    <a:pt x="138" y="314"/>
                    <a:pt x="139" y="314"/>
                  </a:cubicBezTo>
                  <a:cubicBezTo>
                    <a:pt x="144" y="316"/>
                    <a:pt x="149" y="317"/>
                    <a:pt x="155" y="318"/>
                  </a:cubicBezTo>
                  <a:cubicBezTo>
                    <a:pt x="160" y="318"/>
                    <a:pt x="164" y="318"/>
                    <a:pt x="169" y="318"/>
                  </a:cubicBezTo>
                  <a:cubicBezTo>
                    <a:pt x="172" y="318"/>
                    <a:pt x="176" y="321"/>
                    <a:pt x="177" y="323"/>
                  </a:cubicBezTo>
                  <a:cubicBezTo>
                    <a:pt x="176" y="325"/>
                    <a:pt x="175" y="324"/>
                    <a:pt x="174" y="324"/>
                  </a:cubicBezTo>
                  <a:cubicBezTo>
                    <a:pt x="173" y="324"/>
                    <a:pt x="172" y="324"/>
                    <a:pt x="171" y="324"/>
                  </a:cubicBezTo>
                  <a:cubicBezTo>
                    <a:pt x="171" y="324"/>
                    <a:pt x="170" y="325"/>
                    <a:pt x="170" y="325"/>
                  </a:cubicBezTo>
                  <a:cubicBezTo>
                    <a:pt x="169" y="325"/>
                    <a:pt x="168" y="325"/>
                    <a:pt x="168" y="325"/>
                  </a:cubicBezTo>
                  <a:cubicBezTo>
                    <a:pt x="166" y="324"/>
                    <a:pt x="165" y="325"/>
                    <a:pt x="163" y="325"/>
                  </a:cubicBezTo>
                  <a:cubicBezTo>
                    <a:pt x="163" y="325"/>
                    <a:pt x="162" y="325"/>
                    <a:pt x="162" y="325"/>
                  </a:cubicBezTo>
                  <a:cubicBezTo>
                    <a:pt x="162" y="325"/>
                    <a:pt x="161" y="325"/>
                    <a:pt x="161" y="325"/>
                  </a:cubicBezTo>
                  <a:cubicBezTo>
                    <a:pt x="160" y="325"/>
                    <a:pt x="159" y="324"/>
                    <a:pt x="158" y="325"/>
                  </a:cubicBezTo>
                  <a:cubicBezTo>
                    <a:pt x="157" y="326"/>
                    <a:pt x="159" y="327"/>
                    <a:pt x="159" y="328"/>
                  </a:cubicBezTo>
                  <a:cubicBezTo>
                    <a:pt x="159" y="329"/>
                    <a:pt x="161" y="329"/>
                    <a:pt x="162" y="330"/>
                  </a:cubicBezTo>
                  <a:cubicBezTo>
                    <a:pt x="162" y="330"/>
                    <a:pt x="162" y="330"/>
                    <a:pt x="162" y="331"/>
                  </a:cubicBezTo>
                  <a:cubicBezTo>
                    <a:pt x="163" y="331"/>
                    <a:pt x="163" y="332"/>
                    <a:pt x="163" y="333"/>
                  </a:cubicBezTo>
                  <a:cubicBezTo>
                    <a:pt x="163" y="337"/>
                    <a:pt x="164" y="341"/>
                    <a:pt x="164" y="345"/>
                  </a:cubicBezTo>
                  <a:cubicBezTo>
                    <a:pt x="166" y="346"/>
                    <a:pt x="166" y="348"/>
                    <a:pt x="167" y="349"/>
                  </a:cubicBezTo>
                  <a:cubicBezTo>
                    <a:pt x="168" y="351"/>
                    <a:pt x="168" y="352"/>
                    <a:pt x="167" y="353"/>
                  </a:cubicBezTo>
                  <a:cubicBezTo>
                    <a:pt x="164" y="354"/>
                    <a:pt x="161" y="355"/>
                    <a:pt x="159" y="354"/>
                  </a:cubicBezTo>
                  <a:cubicBezTo>
                    <a:pt x="159" y="354"/>
                    <a:pt x="159" y="354"/>
                    <a:pt x="159" y="354"/>
                  </a:cubicBezTo>
                  <a:cubicBezTo>
                    <a:pt x="158" y="354"/>
                    <a:pt x="157" y="354"/>
                    <a:pt x="156" y="353"/>
                  </a:cubicBezTo>
                  <a:cubicBezTo>
                    <a:pt x="155" y="353"/>
                    <a:pt x="154" y="353"/>
                    <a:pt x="153" y="353"/>
                  </a:cubicBezTo>
                  <a:cubicBezTo>
                    <a:pt x="152" y="355"/>
                    <a:pt x="153" y="357"/>
                    <a:pt x="155" y="356"/>
                  </a:cubicBezTo>
                  <a:cubicBezTo>
                    <a:pt x="156" y="356"/>
                    <a:pt x="157" y="357"/>
                    <a:pt x="158" y="357"/>
                  </a:cubicBezTo>
                  <a:cubicBezTo>
                    <a:pt x="160" y="358"/>
                    <a:pt x="162" y="359"/>
                    <a:pt x="165" y="359"/>
                  </a:cubicBezTo>
                  <a:cubicBezTo>
                    <a:pt x="166" y="360"/>
                    <a:pt x="166" y="361"/>
                    <a:pt x="168" y="361"/>
                  </a:cubicBezTo>
                  <a:cubicBezTo>
                    <a:pt x="168" y="361"/>
                    <a:pt x="168" y="361"/>
                    <a:pt x="169" y="361"/>
                  </a:cubicBezTo>
                  <a:cubicBezTo>
                    <a:pt x="169" y="361"/>
                    <a:pt x="169" y="361"/>
                    <a:pt x="169" y="361"/>
                  </a:cubicBezTo>
                  <a:cubicBezTo>
                    <a:pt x="169" y="361"/>
                    <a:pt x="169" y="361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2"/>
                  </a:cubicBezTo>
                  <a:cubicBezTo>
                    <a:pt x="169" y="362"/>
                    <a:pt x="169" y="362"/>
                    <a:pt x="169" y="363"/>
                  </a:cubicBezTo>
                  <a:cubicBezTo>
                    <a:pt x="169" y="364"/>
                    <a:pt x="169" y="364"/>
                    <a:pt x="170" y="365"/>
                  </a:cubicBezTo>
                  <a:cubicBezTo>
                    <a:pt x="173" y="368"/>
                    <a:pt x="171" y="372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5"/>
                    <a:pt x="170" y="375"/>
                  </a:cubicBezTo>
                  <a:cubicBezTo>
                    <a:pt x="170" y="375"/>
                    <a:pt x="170" y="376"/>
                    <a:pt x="169" y="376"/>
                  </a:cubicBezTo>
                  <a:cubicBezTo>
                    <a:pt x="168" y="376"/>
                    <a:pt x="168" y="378"/>
                    <a:pt x="168" y="379"/>
                  </a:cubicBezTo>
                  <a:cubicBezTo>
                    <a:pt x="167" y="380"/>
                    <a:pt x="167" y="381"/>
                    <a:pt x="166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6" y="382"/>
                    <a:pt x="166" y="382"/>
                    <a:pt x="167" y="382"/>
                  </a:cubicBezTo>
                  <a:cubicBezTo>
                    <a:pt x="166" y="382"/>
                    <a:pt x="166" y="382"/>
                    <a:pt x="166" y="382"/>
                  </a:cubicBezTo>
                  <a:cubicBezTo>
                    <a:pt x="165" y="382"/>
                    <a:pt x="163" y="382"/>
                    <a:pt x="162" y="382"/>
                  </a:cubicBezTo>
                  <a:cubicBezTo>
                    <a:pt x="161" y="383"/>
                    <a:pt x="161" y="384"/>
                    <a:pt x="160" y="384"/>
                  </a:cubicBezTo>
                  <a:cubicBezTo>
                    <a:pt x="160" y="384"/>
                    <a:pt x="160" y="385"/>
                    <a:pt x="160" y="385"/>
                  </a:cubicBezTo>
                  <a:cubicBezTo>
                    <a:pt x="159" y="386"/>
                    <a:pt x="160" y="388"/>
                    <a:pt x="158" y="390"/>
                  </a:cubicBezTo>
                  <a:cubicBezTo>
                    <a:pt x="158" y="390"/>
                    <a:pt x="158" y="390"/>
                    <a:pt x="158" y="390"/>
                  </a:cubicBezTo>
                  <a:cubicBezTo>
                    <a:pt x="157" y="392"/>
                    <a:pt x="159" y="392"/>
                    <a:pt x="160" y="393"/>
                  </a:cubicBezTo>
                  <a:cubicBezTo>
                    <a:pt x="161" y="393"/>
                    <a:pt x="161" y="393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2" y="394"/>
                    <a:pt x="162" y="394"/>
                    <a:pt x="162" y="394"/>
                  </a:cubicBezTo>
                  <a:cubicBezTo>
                    <a:pt x="163" y="394"/>
                    <a:pt x="163" y="395"/>
                    <a:pt x="162" y="395"/>
                  </a:cubicBezTo>
                  <a:cubicBezTo>
                    <a:pt x="162" y="397"/>
                    <a:pt x="164" y="398"/>
                    <a:pt x="164" y="399"/>
                  </a:cubicBezTo>
                  <a:cubicBezTo>
                    <a:pt x="164" y="399"/>
                    <a:pt x="164" y="399"/>
                    <a:pt x="164" y="399"/>
                  </a:cubicBezTo>
                  <a:cubicBezTo>
                    <a:pt x="164" y="399"/>
                    <a:pt x="164" y="399"/>
                    <a:pt x="165" y="399"/>
                  </a:cubicBezTo>
                  <a:cubicBezTo>
                    <a:pt x="165" y="399"/>
                    <a:pt x="165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66" y="401"/>
                    <a:pt x="167" y="402"/>
                    <a:pt x="167" y="403"/>
                  </a:cubicBezTo>
                  <a:cubicBezTo>
                    <a:pt x="168" y="404"/>
                    <a:pt x="169" y="405"/>
                    <a:pt x="168" y="405"/>
                  </a:cubicBezTo>
                  <a:cubicBezTo>
                    <a:pt x="167" y="406"/>
                    <a:pt x="166" y="406"/>
                    <a:pt x="165" y="406"/>
                  </a:cubicBezTo>
                  <a:cubicBezTo>
                    <a:pt x="163" y="405"/>
                    <a:pt x="162" y="406"/>
                    <a:pt x="161" y="407"/>
                  </a:cubicBezTo>
                  <a:cubicBezTo>
                    <a:pt x="160" y="407"/>
                    <a:pt x="160" y="407"/>
                    <a:pt x="160" y="407"/>
                  </a:cubicBezTo>
                  <a:cubicBezTo>
                    <a:pt x="159" y="407"/>
                    <a:pt x="159" y="407"/>
                    <a:pt x="159" y="407"/>
                  </a:cubicBezTo>
                  <a:cubicBezTo>
                    <a:pt x="157" y="409"/>
                    <a:pt x="158" y="410"/>
                    <a:pt x="160" y="411"/>
                  </a:cubicBezTo>
                  <a:cubicBezTo>
                    <a:pt x="161" y="412"/>
                    <a:pt x="162" y="413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4" y="414"/>
                    <a:pt x="164" y="414"/>
                    <a:pt x="164" y="414"/>
                  </a:cubicBezTo>
                  <a:cubicBezTo>
                    <a:pt x="166" y="415"/>
                    <a:pt x="167" y="415"/>
                    <a:pt x="169" y="416"/>
                  </a:cubicBezTo>
                  <a:cubicBezTo>
                    <a:pt x="172" y="418"/>
                    <a:pt x="175" y="421"/>
                    <a:pt x="179" y="421"/>
                  </a:cubicBezTo>
                  <a:cubicBezTo>
                    <a:pt x="180" y="423"/>
                    <a:pt x="181" y="423"/>
                    <a:pt x="183" y="423"/>
                  </a:cubicBezTo>
                  <a:cubicBezTo>
                    <a:pt x="185" y="423"/>
                    <a:pt x="187" y="422"/>
                    <a:pt x="189" y="424"/>
                  </a:cubicBezTo>
                  <a:cubicBezTo>
                    <a:pt x="191" y="426"/>
                    <a:pt x="194" y="425"/>
                    <a:pt x="197" y="424"/>
                  </a:cubicBezTo>
                  <a:cubicBezTo>
                    <a:pt x="198" y="423"/>
                    <a:pt x="198" y="424"/>
                    <a:pt x="199" y="424"/>
                  </a:cubicBezTo>
                  <a:cubicBezTo>
                    <a:pt x="203" y="427"/>
                    <a:pt x="207" y="430"/>
                    <a:pt x="212" y="427"/>
                  </a:cubicBezTo>
                  <a:cubicBezTo>
                    <a:pt x="212" y="427"/>
                    <a:pt x="212" y="427"/>
                    <a:pt x="213" y="426"/>
                  </a:cubicBezTo>
                  <a:cubicBezTo>
                    <a:pt x="213" y="426"/>
                    <a:pt x="213" y="426"/>
                    <a:pt x="213" y="426"/>
                  </a:cubicBezTo>
                  <a:cubicBezTo>
                    <a:pt x="216" y="427"/>
                    <a:pt x="218" y="426"/>
                    <a:pt x="221" y="427"/>
                  </a:cubicBezTo>
                  <a:cubicBezTo>
                    <a:pt x="221" y="427"/>
                    <a:pt x="221" y="427"/>
                    <a:pt x="221" y="427"/>
                  </a:cubicBezTo>
                  <a:cubicBezTo>
                    <a:pt x="222" y="427"/>
                    <a:pt x="222" y="428"/>
                    <a:pt x="223" y="427"/>
                  </a:cubicBezTo>
                  <a:cubicBezTo>
                    <a:pt x="223" y="426"/>
                    <a:pt x="224" y="426"/>
                    <a:pt x="225" y="426"/>
                  </a:cubicBezTo>
                  <a:cubicBezTo>
                    <a:pt x="226" y="427"/>
                    <a:pt x="229" y="426"/>
                    <a:pt x="230" y="428"/>
                  </a:cubicBezTo>
                  <a:cubicBezTo>
                    <a:pt x="230" y="428"/>
                    <a:pt x="231" y="429"/>
                    <a:pt x="232" y="428"/>
                  </a:cubicBezTo>
                  <a:cubicBezTo>
                    <a:pt x="233" y="426"/>
                    <a:pt x="234" y="427"/>
                    <a:pt x="235" y="429"/>
                  </a:cubicBezTo>
                  <a:cubicBezTo>
                    <a:pt x="235" y="429"/>
                    <a:pt x="236" y="429"/>
                    <a:pt x="236" y="429"/>
                  </a:cubicBezTo>
                  <a:cubicBezTo>
                    <a:pt x="239" y="428"/>
                    <a:pt x="242" y="429"/>
                    <a:pt x="245" y="430"/>
                  </a:cubicBezTo>
                  <a:cubicBezTo>
                    <a:pt x="246" y="430"/>
                    <a:pt x="248" y="431"/>
                    <a:pt x="249" y="429"/>
                  </a:cubicBezTo>
                  <a:cubicBezTo>
                    <a:pt x="249" y="429"/>
                    <a:pt x="250" y="429"/>
                    <a:pt x="250" y="429"/>
                  </a:cubicBezTo>
                  <a:cubicBezTo>
                    <a:pt x="252" y="428"/>
                    <a:pt x="253" y="430"/>
                    <a:pt x="254" y="430"/>
                  </a:cubicBezTo>
                  <a:cubicBezTo>
                    <a:pt x="257" y="431"/>
                    <a:pt x="260" y="430"/>
                    <a:pt x="261" y="434"/>
                  </a:cubicBezTo>
                  <a:cubicBezTo>
                    <a:pt x="261" y="435"/>
                    <a:pt x="263" y="436"/>
                    <a:pt x="264" y="435"/>
                  </a:cubicBezTo>
                  <a:cubicBezTo>
                    <a:pt x="265" y="433"/>
                    <a:pt x="267" y="433"/>
                    <a:pt x="268" y="434"/>
                  </a:cubicBezTo>
                  <a:cubicBezTo>
                    <a:pt x="269" y="434"/>
                    <a:pt x="270" y="433"/>
                    <a:pt x="271" y="433"/>
                  </a:cubicBezTo>
                  <a:cubicBezTo>
                    <a:pt x="273" y="433"/>
                    <a:pt x="276" y="432"/>
                    <a:pt x="279" y="432"/>
                  </a:cubicBezTo>
                  <a:cubicBezTo>
                    <a:pt x="279" y="432"/>
                    <a:pt x="279" y="432"/>
                    <a:pt x="279" y="432"/>
                  </a:cubicBezTo>
                  <a:cubicBezTo>
                    <a:pt x="280" y="432"/>
                    <a:pt x="281" y="431"/>
                    <a:pt x="282" y="432"/>
                  </a:cubicBezTo>
                  <a:cubicBezTo>
                    <a:pt x="283" y="433"/>
                    <a:pt x="282" y="434"/>
                    <a:pt x="283" y="434"/>
                  </a:cubicBezTo>
                  <a:cubicBezTo>
                    <a:pt x="284" y="434"/>
                    <a:pt x="285" y="435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3"/>
                    <a:pt x="285" y="433"/>
                    <a:pt x="285" y="433"/>
                  </a:cubicBezTo>
                  <a:cubicBezTo>
                    <a:pt x="285" y="432"/>
                    <a:pt x="285" y="432"/>
                    <a:pt x="285" y="432"/>
                  </a:cubicBezTo>
                  <a:cubicBezTo>
                    <a:pt x="286" y="431"/>
                    <a:pt x="286" y="431"/>
                    <a:pt x="286" y="431"/>
                  </a:cubicBezTo>
                  <a:cubicBezTo>
                    <a:pt x="287" y="431"/>
                    <a:pt x="288" y="431"/>
                    <a:pt x="289" y="431"/>
                  </a:cubicBezTo>
                  <a:cubicBezTo>
                    <a:pt x="293" y="431"/>
                    <a:pt x="297" y="433"/>
                    <a:pt x="300" y="435"/>
                  </a:cubicBezTo>
                  <a:cubicBezTo>
                    <a:pt x="300" y="435"/>
                    <a:pt x="300" y="436"/>
                    <a:pt x="300" y="436"/>
                  </a:cubicBezTo>
                  <a:cubicBezTo>
                    <a:pt x="300" y="436"/>
                    <a:pt x="300" y="437"/>
                    <a:pt x="301" y="437"/>
                  </a:cubicBezTo>
                  <a:cubicBezTo>
                    <a:pt x="301" y="437"/>
                    <a:pt x="301" y="436"/>
                    <a:pt x="301" y="436"/>
                  </a:cubicBezTo>
                  <a:cubicBezTo>
                    <a:pt x="302" y="435"/>
                    <a:pt x="303" y="435"/>
                    <a:pt x="303" y="435"/>
                  </a:cubicBezTo>
                  <a:cubicBezTo>
                    <a:pt x="303" y="435"/>
                    <a:pt x="303" y="435"/>
                    <a:pt x="303" y="435"/>
                  </a:cubicBezTo>
                  <a:cubicBezTo>
                    <a:pt x="307" y="434"/>
                    <a:pt x="312" y="433"/>
                    <a:pt x="316" y="434"/>
                  </a:cubicBezTo>
                  <a:cubicBezTo>
                    <a:pt x="317" y="434"/>
                    <a:pt x="317" y="433"/>
                    <a:pt x="318" y="433"/>
                  </a:cubicBezTo>
                  <a:cubicBezTo>
                    <a:pt x="318" y="433"/>
                    <a:pt x="318" y="432"/>
                    <a:pt x="318" y="432"/>
                  </a:cubicBezTo>
                  <a:cubicBezTo>
                    <a:pt x="318" y="432"/>
                    <a:pt x="318" y="432"/>
                    <a:pt x="318" y="432"/>
                  </a:cubicBezTo>
                  <a:cubicBezTo>
                    <a:pt x="318" y="432"/>
                    <a:pt x="318" y="432"/>
                    <a:pt x="319" y="432"/>
                  </a:cubicBezTo>
                  <a:cubicBezTo>
                    <a:pt x="319" y="432"/>
                    <a:pt x="320" y="433"/>
                    <a:pt x="321" y="434"/>
                  </a:cubicBezTo>
                  <a:cubicBezTo>
                    <a:pt x="322" y="436"/>
                    <a:pt x="323" y="436"/>
                    <a:pt x="325" y="434"/>
                  </a:cubicBezTo>
                  <a:cubicBezTo>
                    <a:pt x="325" y="434"/>
                    <a:pt x="325" y="434"/>
                    <a:pt x="325" y="434"/>
                  </a:cubicBezTo>
                  <a:cubicBezTo>
                    <a:pt x="326" y="434"/>
                    <a:pt x="328" y="433"/>
                    <a:pt x="330" y="433"/>
                  </a:cubicBezTo>
                  <a:cubicBezTo>
                    <a:pt x="329" y="434"/>
                    <a:pt x="329" y="434"/>
                    <a:pt x="330" y="434"/>
                  </a:cubicBezTo>
                  <a:cubicBezTo>
                    <a:pt x="332" y="436"/>
                    <a:pt x="334" y="438"/>
                    <a:pt x="337" y="440"/>
                  </a:cubicBezTo>
                  <a:cubicBezTo>
                    <a:pt x="338" y="436"/>
                    <a:pt x="339" y="436"/>
                    <a:pt x="342" y="438"/>
                  </a:cubicBezTo>
                  <a:cubicBezTo>
                    <a:pt x="342" y="439"/>
                    <a:pt x="342" y="439"/>
                    <a:pt x="343" y="440"/>
                  </a:cubicBezTo>
                  <a:cubicBezTo>
                    <a:pt x="343" y="441"/>
                    <a:pt x="344" y="441"/>
                    <a:pt x="345" y="439"/>
                  </a:cubicBezTo>
                  <a:cubicBezTo>
                    <a:pt x="346" y="437"/>
                    <a:pt x="346" y="437"/>
                    <a:pt x="348" y="439"/>
                  </a:cubicBezTo>
                  <a:cubicBezTo>
                    <a:pt x="348" y="440"/>
                    <a:pt x="349" y="440"/>
                    <a:pt x="350" y="441"/>
                  </a:cubicBezTo>
                  <a:cubicBezTo>
                    <a:pt x="351" y="442"/>
                    <a:pt x="353" y="442"/>
                    <a:pt x="353" y="441"/>
                  </a:cubicBezTo>
                  <a:cubicBezTo>
                    <a:pt x="354" y="440"/>
                    <a:pt x="353" y="440"/>
                    <a:pt x="352" y="439"/>
                  </a:cubicBezTo>
                  <a:cubicBezTo>
                    <a:pt x="352" y="438"/>
                    <a:pt x="352" y="438"/>
                    <a:pt x="353" y="437"/>
                  </a:cubicBezTo>
                  <a:cubicBezTo>
                    <a:pt x="356" y="436"/>
                    <a:pt x="357" y="437"/>
                    <a:pt x="359" y="439"/>
                  </a:cubicBezTo>
                  <a:cubicBezTo>
                    <a:pt x="361" y="440"/>
                    <a:pt x="364" y="441"/>
                    <a:pt x="365" y="437"/>
                  </a:cubicBezTo>
                  <a:cubicBezTo>
                    <a:pt x="366" y="436"/>
                    <a:pt x="370" y="437"/>
                    <a:pt x="371" y="438"/>
                  </a:cubicBezTo>
                  <a:cubicBezTo>
                    <a:pt x="372" y="440"/>
                    <a:pt x="373" y="441"/>
                    <a:pt x="375" y="442"/>
                  </a:cubicBezTo>
                  <a:cubicBezTo>
                    <a:pt x="375" y="445"/>
                    <a:pt x="378" y="447"/>
                    <a:pt x="381" y="445"/>
                  </a:cubicBezTo>
                  <a:cubicBezTo>
                    <a:pt x="382" y="445"/>
                    <a:pt x="383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4" y="444"/>
                    <a:pt x="384" y="444"/>
                    <a:pt x="384" y="444"/>
                  </a:cubicBezTo>
                  <a:cubicBezTo>
                    <a:pt x="386" y="446"/>
                    <a:pt x="388" y="445"/>
                    <a:pt x="391" y="446"/>
                  </a:cubicBezTo>
                  <a:cubicBezTo>
                    <a:pt x="391" y="445"/>
                    <a:pt x="391" y="445"/>
                    <a:pt x="392" y="446"/>
                  </a:cubicBezTo>
                  <a:cubicBezTo>
                    <a:pt x="394" y="449"/>
                    <a:pt x="399" y="450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2" y="447"/>
                    <a:pt x="402" y="447"/>
                    <a:pt x="402" y="447"/>
                  </a:cubicBezTo>
                  <a:cubicBezTo>
                    <a:pt x="405" y="448"/>
                    <a:pt x="409" y="448"/>
                    <a:pt x="412" y="450"/>
                  </a:cubicBezTo>
                  <a:cubicBezTo>
                    <a:pt x="413" y="450"/>
                    <a:pt x="414" y="450"/>
                    <a:pt x="414" y="449"/>
                  </a:cubicBezTo>
                  <a:cubicBezTo>
                    <a:pt x="415" y="447"/>
                    <a:pt x="416" y="448"/>
                    <a:pt x="417" y="448"/>
                  </a:cubicBezTo>
                  <a:cubicBezTo>
                    <a:pt x="419" y="447"/>
                    <a:pt x="419" y="448"/>
                    <a:pt x="419" y="449"/>
                  </a:cubicBezTo>
                  <a:cubicBezTo>
                    <a:pt x="420" y="449"/>
                    <a:pt x="422" y="449"/>
                    <a:pt x="423" y="450"/>
                  </a:cubicBezTo>
                  <a:cubicBezTo>
                    <a:pt x="423" y="450"/>
                    <a:pt x="423" y="450"/>
                    <a:pt x="423" y="450"/>
                  </a:cubicBezTo>
                  <a:cubicBezTo>
                    <a:pt x="424" y="450"/>
                    <a:pt x="425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0"/>
                  </a:cubicBezTo>
                  <a:cubicBezTo>
                    <a:pt x="426" y="450"/>
                    <a:pt x="426" y="450"/>
                    <a:pt x="426" y="451"/>
                  </a:cubicBezTo>
                  <a:cubicBezTo>
                    <a:pt x="426" y="451"/>
                    <a:pt x="427" y="451"/>
                    <a:pt x="427" y="451"/>
                  </a:cubicBezTo>
                  <a:cubicBezTo>
                    <a:pt x="428" y="451"/>
                    <a:pt x="429" y="452"/>
                    <a:pt x="430" y="452"/>
                  </a:cubicBezTo>
                  <a:cubicBezTo>
                    <a:pt x="434" y="453"/>
                    <a:pt x="439" y="454"/>
                    <a:pt x="443" y="454"/>
                  </a:cubicBezTo>
                  <a:cubicBezTo>
                    <a:pt x="444" y="454"/>
                    <a:pt x="444" y="454"/>
                    <a:pt x="445" y="454"/>
                  </a:cubicBezTo>
                  <a:cubicBezTo>
                    <a:pt x="445" y="457"/>
                    <a:pt x="446" y="459"/>
                    <a:pt x="449" y="460"/>
                  </a:cubicBezTo>
                  <a:cubicBezTo>
                    <a:pt x="451" y="459"/>
                    <a:pt x="454" y="459"/>
                    <a:pt x="456" y="459"/>
                  </a:cubicBezTo>
                  <a:cubicBezTo>
                    <a:pt x="454" y="461"/>
                    <a:pt x="455" y="463"/>
                    <a:pt x="458" y="464"/>
                  </a:cubicBezTo>
                  <a:cubicBezTo>
                    <a:pt x="459" y="464"/>
                    <a:pt x="460" y="464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2" y="463"/>
                    <a:pt x="462" y="463"/>
                  </a:cubicBezTo>
                  <a:cubicBezTo>
                    <a:pt x="462" y="463"/>
                    <a:pt x="463" y="463"/>
                    <a:pt x="464" y="464"/>
                  </a:cubicBezTo>
                  <a:cubicBezTo>
                    <a:pt x="465" y="465"/>
                    <a:pt x="465" y="466"/>
                    <a:pt x="463" y="468"/>
                  </a:cubicBezTo>
                  <a:cubicBezTo>
                    <a:pt x="462" y="468"/>
                    <a:pt x="462" y="468"/>
                    <a:pt x="462" y="469"/>
                  </a:cubicBezTo>
                  <a:cubicBezTo>
                    <a:pt x="463" y="470"/>
                    <a:pt x="463" y="470"/>
                    <a:pt x="464" y="470"/>
                  </a:cubicBezTo>
                  <a:cubicBezTo>
                    <a:pt x="466" y="471"/>
                    <a:pt x="468" y="470"/>
                    <a:pt x="470" y="471"/>
                  </a:cubicBezTo>
                  <a:cubicBezTo>
                    <a:pt x="470" y="471"/>
                    <a:pt x="470" y="471"/>
                    <a:pt x="470" y="470"/>
                  </a:cubicBezTo>
                  <a:cubicBezTo>
                    <a:pt x="471" y="471"/>
                    <a:pt x="471" y="471"/>
                    <a:pt x="472" y="471"/>
                  </a:cubicBezTo>
                  <a:cubicBezTo>
                    <a:pt x="475" y="471"/>
                    <a:pt x="476" y="473"/>
                    <a:pt x="477" y="475"/>
                  </a:cubicBezTo>
                  <a:cubicBezTo>
                    <a:pt x="478" y="476"/>
                    <a:pt x="480" y="475"/>
                    <a:pt x="481" y="477"/>
                  </a:cubicBezTo>
                  <a:cubicBezTo>
                    <a:pt x="483" y="477"/>
                    <a:pt x="485" y="476"/>
                    <a:pt x="486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6"/>
                    <a:pt x="487" y="476"/>
                  </a:cubicBezTo>
                  <a:cubicBezTo>
                    <a:pt x="487" y="476"/>
                    <a:pt x="487" y="477"/>
                    <a:pt x="488" y="477"/>
                  </a:cubicBezTo>
                  <a:cubicBezTo>
                    <a:pt x="490" y="478"/>
                    <a:pt x="492" y="477"/>
                    <a:pt x="494" y="477"/>
                  </a:cubicBezTo>
                  <a:cubicBezTo>
                    <a:pt x="494" y="477"/>
                    <a:pt x="494" y="477"/>
                    <a:pt x="494" y="477"/>
                  </a:cubicBezTo>
                  <a:cubicBezTo>
                    <a:pt x="496" y="478"/>
                    <a:pt x="497" y="478"/>
                    <a:pt x="499" y="478"/>
                  </a:cubicBezTo>
                  <a:cubicBezTo>
                    <a:pt x="500" y="477"/>
                    <a:pt x="502" y="477"/>
                    <a:pt x="503" y="478"/>
                  </a:cubicBezTo>
                  <a:cubicBezTo>
                    <a:pt x="504" y="479"/>
                    <a:pt x="504" y="477"/>
                    <a:pt x="505" y="478"/>
                  </a:cubicBezTo>
                  <a:cubicBezTo>
                    <a:pt x="506" y="477"/>
                    <a:pt x="507" y="477"/>
                    <a:pt x="508" y="477"/>
                  </a:cubicBezTo>
                  <a:cubicBezTo>
                    <a:pt x="508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09" y="477"/>
                    <a:pt x="509" y="477"/>
                    <a:pt x="509" y="477"/>
                  </a:cubicBezTo>
                  <a:cubicBezTo>
                    <a:pt x="510" y="477"/>
                    <a:pt x="511" y="477"/>
                    <a:pt x="511" y="477"/>
                  </a:cubicBezTo>
                  <a:cubicBezTo>
                    <a:pt x="512" y="477"/>
                    <a:pt x="512" y="477"/>
                    <a:pt x="512" y="477"/>
                  </a:cubicBezTo>
                  <a:cubicBezTo>
                    <a:pt x="514" y="477"/>
                    <a:pt x="514" y="477"/>
                    <a:pt x="514" y="475"/>
                  </a:cubicBezTo>
                  <a:cubicBezTo>
                    <a:pt x="516" y="474"/>
                    <a:pt x="517" y="476"/>
                    <a:pt x="518" y="476"/>
                  </a:cubicBezTo>
                  <a:cubicBezTo>
                    <a:pt x="518" y="476"/>
                    <a:pt x="518" y="476"/>
                    <a:pt x="518" y="476"/>
                  </a:cubicBezTo>
                  <a:cubicBezTo>
                    <a:pt x="519" y="476"/>
                    <a:pt x="519" y="476"/>
                    <a:pt x="519" y="476"/>
                  </a:cubicBezTo>
                  <a:cubicBezTo>
                    <a:pt x="523" y="476"/>
                    <a:pt x="527" y="474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1" y="473"/>
                    <a:pt x="531" y="473"/>
                    <a:pt x="531" y="473"/>
                  </a:cubicBezTo>
                  <a:cubicBezTo>
                    <a:pt x="532" y="472"/>
                    <a:pt x="534" y="472"/>
                    <a:pt x="536" y="472"/>
                  </a:cubicBezTo>
                  <a:cubicBezTo>
                    <a:pt x="536" y="472"/>
                    <a:pt x="536" y="472"/>
                    <a:pt x="536" y="472"/>
                  </a:cubicBezTo>
                  <a:cubicBezTo>
                    <a:pt x="536" y="472"/>
                    <a:pt x="536" y="472"/>
                    <a:pt x="537" y="472"/>
                  </a:cubicBezTo>
                  <a:cubicBezTo>
                    <a:pt x="537" y="472"/>
                    <a:pt x="537" y="472"/>
                    <a:pt x="537" y="472"/>
                  </a:cubicBezTo>
                  <a:cubicBezTo>
                    <a:pt x="538" y="472"/>
                    <a:pt x="540" y="471"/>
                    <a:pt x="542" y="472"/>
                  </a:cubicBezTo>
                  <a:cubicBezTo>
                    <a:pt x="543" y="473"/>
                    <a:pt x="545" y="473"/>
                    <a:pt x="547" y="473"/>
                  </a:cubicBezTo>
                  <a:cubicBezTo>
                    <a:pt x="549" y="472"/>
                    <a:pt x="551" y="472"/>
                    <a:pt x="554" y="473"/>
                  </a:cubicBezTo>
                  <a:cubicBezTo>
                    <a:pt x="556" y="474"/>
                    <a:pt x="558" y="475"/>
                    <a:pt x="560" y="474"/>
                  </a:cubicBezTo>
                  <a:cubicBezTo>
                    <a:pt x="560" y="474"/>
                    <a:pt x="560" y="474"/>
                    <a:pt x="561" y="474"/>
                  </a:cubicBezTo>
                  <a:cubicBezTo>
                    <a:pt x="562" y="475"/>
                    <a:pt x="563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4" y="475"/>
                    <a:pt x="564" y="475"/>
                    <a:pt x="564" y="475"/>
                  </a:cubicBezTo>
                  <a:cubicBezTo>
                    <a:pt x="565" y="475"/>
                    <a:pt x="566" y="475"/>
                    <a:pt x="567" y="475"/>
                  </a:cubicBezTo>
                  <a:cubicBezTo>
                    <a:pt x="571" y="473"/>
                    <a:pt x="575" y="475"/>
                    <a:pt x="580" y="475"/>
                  </a:cubicBezTo>
                  <a:cubicBezTo>
                    <a:pt x="583" y="475"/>
                    <a:pt x="586" y="476"/>
                    <a:pt x="588" y="475"/>
                  </a:cubicBezTo>
                  <a:cubicBezTo>
                    <a:pt x="591" y="474"/>
                    <a:pt x="593" y="476"/>
                    <a:pt x="595" y="478"/>
                  </a:cubicBezTo>
                  <a:cubicBezTo>
                    <a:pt x="595" y="478"/>
                    <a:pt x="595" y="478"/>
                    <a:pt x="595" y="478"/>
                  </a:cubicBezTo>
                  <a:cubicBezTo>
                    <a:pt x="596" y="478"/>
                    <a:pt x="597" y="478"/>
                    <a:pt x="598" y="477"/>
                  </a:cubicBezTo>
                  <a:cubicBezTo>
                    <a:pt x="600" y="476"/>
                    <a:pt x="601" y="475"/>
                    <a:pt x="603" y="477"/>
                  </a:cubicBezTo>
                  <a:cubicBezTo>
                    <a:pt x="604" y="477"/>
                    <a:pt x="605" y="477"/>
                    <a:pt x="606" y="476"/>
                  </a:cubicBezTo>
                  <a:cubicBezTo>
                    <a:pt x="606" y="476"/>
                    <a:pt x="606" y="476"/>
                    <a:pt x="606" y="476"/>
                  </a:cubicBezTo>
                  <a:cubicBezTo>
                    <a:pt x="607" y="476"/>
                    <a:pt x="608" y="475"/>
                    <a:pt x="609" y="476"/>
                  </a:cubicBezTo>
                  <a:cubicBezTo>
                    <a:pt x="610" y="476"/>
                    <a:pt x="610" y="477"/>
                    <a:pt x="611" y="476"/>
                  </a:cubicBezTo>
                  <a:cubicBezTo>
                    <a:pt x="613" y="475"/>
                    <a:pt x="615" y="476"/>
                    <a:pt x="616" y="477"/>
                  </a:cubicBezTo>
                  <a:cubicBezTo>
                    <a:pt x="619" y="480"/>
                    <a:pt x="622" y="479"/>
                    <a:pt x="625" y="480"/>
                  </a:cubicBezTo>
                  <a:cubicBezTo>
                    <a:pt x="625" y="480"/>
                    <a:pt x="626" y="481"/>
                    <a:pt x="626" y="481"/>
                  </a:cubicBezTo>
                  <a:cubicBezTo>
                    <a:pt x="627" y="481"/>
                    <a:pt x="627" y="481"/>
                    <a:pt x="628" y="481"/>
                  </a:cubicBezTo>
                  <a:cubicBezTo>
                    <a:pt x="629" y="481"/>
                    <a:pt x="630" y="481"/>
                    <a:pt x="631" y="481"/>
                  </a:cubicBezTo>
                  <a:cubicBezTo>
                    <a:pt x="631" y="481"/>
                    <a:pt x="631" y="481"/>
                    <a:pt x="631" y="481"/>
                  </a:cubicBezTo>
                  <a:cubicBezTo>
                    <a:pt x="632" y="479"/>
                    <a:pt x="634" y="480"/>
                    <a:pt x="636" y="479"/>
                  </a:cubicBezTo>
                  <a:cubicBezTo>
                    <a:pt x="636" y="480"/>
                    <a:pt x="638" y="480"/>
                    <a:pt x="639" y="480"/>
                  </a:cubicBezTo>
                  <a:cubicBezTo>
                    <a:pt x="639" y="480"/>
                    <a:pt x="639" y="480"/>
                    <a:pt x="639" y="480"/>
                  </a:cubicBezTo>
                  <a:cubicBezTo>
                    <a:pt x="639" y="481"/>
                    <a:pt x="640" y="481"/>
                    <a:pt x="640" y="479"/>
                  </a:cubicBezTo>
                  <a:cubicBezTo>
                    <a:pt x="642" y="480"/>
                    <a:pt x="644" y="481"/>
                    <a:pt x="646" y="479"/>
                  </a:cubicBezTo>
                  <a:cubicBezTo>
                    <a:pt x="647" y="477"/>
                    <a:pt x="648" y="478"/>
                    <a:pt x="649" y="478"/>
                  </a:cubicBezTo>
                  <a:cubicBezTo>
                    <a:pt x="651" y="478"/>
                    <a:pt x="652" y="479"/>
                    <a:pt x="654" y="479"/>
                  </a:cubicBezTo>
                  <a:cubicBezTo>
                    <a:pt x="652" y="481"/>
                    <a:pt x="649" y="480"/>
                    <a:pt x="647" y="482"/>
                  </a:cubicBezTo>
                  <a:cubicBezTo>
                    <a:pt x="648" y="483"/>
                    <a:pt x="649" y="483"/>
                    <a:pt x="650" y="484"/>
                  </a:cubicBezTo>
                  <a:cubicBezTo>
                    <a:pt x="650" y="484"/>
                    <a:pt x="650" y="484"/>
                    <a:pt x="650" y="484"/>
                  </a:cubicBezTo>
                  <a:cubicBezTo>
                    <a:pt x="651" y="483"/>
                    <a:pt x="652" y="483"/>
                    <a:pt x="653" y="483"/>
                  </a:cubicBezTo>
                  <a:cubicBezTo>
                    <a:pt x="655" y="483"/>
                    <a:pt x="656" y="482"/>
                    <a:pt x="656" y="480"/>
                  </a:cubicBezTo>
                  <a:cubicBezTo>
                    <a:pt x="656" y="480"/>
                    <a:pt x="656" y="480"/>
                    <a:pt x="656" y="480"/>
                  </a:cubicBezTo>
                  <a:cubicBezTo>
                    <a:pt x="658" y="479"/>
                    <a:pt x="658" y="480"/>
                    <a:pt x="658" y="481"/>
                  </a:cubicBezTo>
                  <a:cubicBezTo>
                    <a:pt x="657" y="482"/>
                    <a:pt x="658" y="482"/>
                    <a:pt x="659" y="482"/>
                  </a:cubicBezTo>
                  <a:cubicBezTo>
                    <a:pt x="659" y="482"/>
                    <a:pt x="659" y="482"/>
                    <a:pt x="659" y="482"/>
                  </a:cubicBezTo>
                  <a:cubicBezTo>
                    <a:pt x="659" y="483"/>
                    <a:pt x="659" y="483"/>
                    <a:pt x="659" y="483"/>
                  </a:cubicBezTo>
                  <a:cubicBezTo>
                    <a:pt x="660" y="483"/>
                    <a:pt x="660" y="483"/>
                    <a:pt x="661" y="483"/>
                  </a:cubicBezTo>
                  <a:cubicBezTo>
                    <a:pt x="661" y="483"/>
                    <a:pt x="661" y="483"/>
                    <a:pt x="662" y="483"/>
                  </a:cubicBezTo>
                  <a:cubicBezTo>
                    <a:pt x="664" y="484"/>
                    <a:pt x="667" y="485"/>
                    <a:pt x="670" y="484"/>
                  </a:cubicBezTo>
                  <a:cubicBezTo>
                    <a:pt x="670" y="484"/>
                    <a:pt x="669" y="484"/>
                    <a:pt x="670" y="484"/>
                  </a:cubicBezTo>
                  <a:cubicBezTo>
                    <a:pt x="672" y="487"/>
                    <a:pt x="675" y="485"/>
                    <a:pt x="678" y="485"/>
                  </a:cubicBezTo>
                  <a:cubicBezTo>
                    <a:pt x="678" y="485"/>
                    <a:pt x="678" y="485"/>
                    <a:pt x="678" y="485"/>
                  </a:cubicBezTo>
                  <a:cubicBezTo>
                    <a:pt x="679" y="484"/>
                    <a:pt x="679" y="484"/>
                    <a:pt x="680" y="485"/>
                  </a:cubicBezTo>
                  <a:cubicBezTo>
                    <a:pt x="680" y="485"/>
                    <a:pt x="680" y="485"/>
                    <a:pt x="680" y="485"/>
                  </a:cubicBezTo>
                  <a:cubicBezTo>
                    <a:pt x="683" y="485"/>
                    <a:pt x="685" y="484"/>
                    <a:pt x="688" y="485"/>
                  </a:cubicBezTo>
                  <a:cubicBezTo>
                    <a:pt x="689" y="485"/>
                    <a:pt x="691" y="485"/>
                    <a:pt x="692" y="485"/>
                  </a:cubicBezTo>
                  <a:cubicBezTo>
                    <a:pt x="693" y="485"/>
                    <a:pt x="694" y="485"/>
                    <a:pt x="696" y="485"/>
                  </a:cubicBezTo>
                  <a:cubicBezTo>
                    <a:pt x="697" y="485"/>
                    <a:pt x="698" y="487"/>
                    <a:pt x="700" y="486"/>
                  </a:cubicBezTo>
                  <a:cubicBezTo>
                    <a:pt x="703" y="485"/>
                    <a:pt x="707" y="487"/>
                    <a:pt x="711" y="487"/>
                  </a:cubicBezTo>
                  <a:cubicBezTo>
                    <a:pt x="712" y="486"/>
                    <a:pt x="713" y="487"/>
                    <a:pt x="715" y="488"/>
                  </a:cubicBezTo>
                  <a:cubicBezTo>
                    <a:pt x="717" y="488"/>
                    <a:pt x="719" y="490"/>
                    <a:pt x="720" y="488"/>
                  </a:cubicBezTo>
                  <a:cubicBezTo>
                    <a:pt x="725" y="488"/>
                    <a:pt x="729" y="487"/>
                    <a:pt x="733" y="490"/>
                  </a:cubicBezTo>
                  <a:cubicBezTo>
                    <a:pt x="734" y="490"/>
                    <a:pt x="735" y="490"/>
                    <a:pt x="736" y="490"/>
                  </a:cubicBezTo>
                  <a:cubicBezTo>
                    <a:pt x="737" y="490"/>
                    <a:pt x="738" y="490"/>
                    <a:pt x="739" y="489"/>
                  </a:cubicBezTo>
                  <a:cubicBezTo>
                    <a:pt x="739" y="489"/>
                    <a:pt x="740" y="489"/>
                    <a:pt x="740" y="488"/>
                  </a:cubicBezTo>
                  <a:cubicBezTo>
                    <a:pt x="741" y="491"/>
                    <a:pt x="743" y="490"/>
                    <a:pt x="745" y="490"/>
                  </a:cubicBezTo>
                  <a:cubicBezTo>
                    <a:pt x="745" y="490"/>
                    <a:pt x="745" y="490"/>
                    <a:pt x="745" y="490"/>
                  </a:cubicBezTo>
                  <a:cubicBezTo>
                    <a:pt x="746" y="491"/>
                    <a:pt x="746" y="491"/>
                    <a:pt x="746" y="492"/>
                  </a:cubicBezTo>
                  <a:cubicBezTo>
                    <a:pt x="747" y="492"/>
                    <a:pt x="748" y="492"/>
                    <a:pt x="748" y="492"/>
                  </a:cubicBezTo>
                  <a:cubicBezTo>
                    <a:pt x="748" y="492"/>
                    <a:pt x="749" y="492"/>
                    <a:pt x="749" y="491"/>
                  </a:cubicBezTo>
                  <a:cubicBezTo>
                    <a:pt x="749" y="491"/>
                    <a:pt x="750" y="490"/>
                    <a:pt x="750" y="490"/>
                  </a:cubicBezTo>
                  <a:cubicBezTo>
                    <a:pt x="752" y="490"/>
                    <a:pt x="752" y="491"/>
                    <a:pt x="753" y="491"/>
                  </a:cubicBezTo>
                  <a:cubicBezTo>
                    <a:pt x="753" y="493"/>
                    <a:pt x="754" y="493"/>
                    <a:pt x="756" y="493"/>
                  </a:cubicBezTo>
                  <a:cubicBezTo>
                    <a:pt x="756" y="492"/>
                    <a:pt x="757" y="490"/>
                    <a:pt x="758" y="490"/>
                  </a:cubicBezTo>
                  <a:cubicBezTo>
                    <a:pt x="759" y="490"/>
                    <a:pt x="759" y="490"/>
                    <a:pt x="758" y="490"/>
                  </a:cubicBezTo>
                  <a:cubicBezTo>
                    <a:pt x="759" y="490"/>
                    <a:pt x="760" y="490"/>
                    <a:pt x="761" y="490"/>
                  </a:cubicBezTo>
                  <a:cubicBezTo>
                    <a:pt x="763" y="492"/>
                    <a:pt x="766" y="492"/>
                    <a:pt x="768" y="492"/>
                  </a:cubicBezTo>
                  <a:cubicBezTo>
                    <a:pt x="768" y="492"/>
                    <a:pt x="769" y="491"/>
                    <a:pt x="769" y="491"/>
                  </a:cubicBezTo>
                  <a:cubicBezTo>
                    <a:pt x="770" y="491"/>
                    <a:pt x="771" y="491"/>
                    <a:pt x="772" y="491"/>
                  </a:cubicBezTo>
                  <a:cubicBezTo>
                    <a:pt x="775" y="492"/>
                    <a:pt x="778" y="491"/>
                    <a:pt x="780" y="493"/>
                  </a:cubicBezTo>
                  <a:cubicBezTo>
                    <a:pt x="780" y="493"/>
                    <a:pt x="780" y="493"/>
                    <a:pt x="780" y="493"/>
                  </a:cubicBezTo>
                  <a:cubicBezTo>
                    <a:pt x="782" y="494"/>
                    <a:pt x="783" y="492"/>
                    <a:pt x="784" y="493"/>
                  </a:cubicBezTo>
                  <a:cubicBezTo>
                    <a:pt x="786" y="494"/>
                    <a:pt x="788" y="493"/>
                    <a:pt x="790" y="493"/>
                  </a:cubicBezTo>
                  <a:cubicBezTo>
                    <a:pt x="790" y="493"/>
                    <a:pt x="790" y="492"/>
                    <a:pt x="790" y="492"/>
                  </a:cubicBezTo>
                  <a:cubicBezTo>
                    <a:pt x="791" y="492"/>
                    <a:pt x="792" y="493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4"/>
                  </a:cubicBezTo>
                  <a:cubicBezTo>
                    <a:pt x="792" y="494"/>
                    <a:pt x="792" y="494"/>
                    <a:pt x="792" y="495"/>
                  </a:cubicBezTo>
                  <a:cubicBezTo>
                    <a:pt x="792" y="496"/>
                    <a:pt x="793" y="497"/>
                    <a:pt x="792" y="498"/>
                  </a:cubicBezTo>
                  <a:cubicBezTo>
                    <a:pt x="792" y="498"/>
                    <a:pt x="792" y="499"/>
                    <a:pt x="793" y="499"/>
                  </a:cubicBezTo>
                  <a:cubicBezTo>
                    <a:pt x="796" y="499"/>
                    <a:pt x="798" y="501"/>
                    <a:pt x="801" y="500"/>
                  </a:cubicBezTo>
                  <a:cubicBezTo>
                    <a:pt x="801" y="500"/>
                    <a:pt x="801" y="500"/>
                    <a:pt x="802" y="500"/>
                  </a:cubicBezTo>
                  <a:cubicBezTo>
                    <a:pt x="802" y="500"/>
                    <a:pt x="802" y="500"/>
                    <a:pt x="803" y="500"/>
                  </a:cubicBezTo>
                  <a:cubicBezTo>
                    <a:pt x="803" y="500"/>
                    <a:pt x="803" y="500"/>
                    <a:pt x="803" y="500"/>
                  </a:cubicBezTo>
                  <a:cubicBezTo>
                    <a:pt x="803" y="501"/>
                    <a:pt x="804" y="501"/>
                    <a:pt x="805" y="501"/>
                  </a:cubicBezTo>
                  <a:cubicBezTo>
                    <a:pt x="805" y="501"/>
                    <a:pt x="805" y="501"/>
                    <a:pt x="806" y="501"/>
                  </a:cubicBezTo>
                  <a:cubicBezTo>
                    <a:pt x="809" y="501"/>
                    <a:pt x="813" y="500"/>
                    <a:pt x="816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7" y="499"/>
                    <a:pt x="817" y="499"/>
                    <a:pt x="817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499"/>
                    <a:pt x="818" y="499"/>
                    <a:pt x="818" y="499"/>
                  </a:cubicBezTo>
                  <a:cubicBezTo>
                    <a:pt x="818" y="500"/>
                    <a:pt x="818" y="500"/>
                    <a:pt x="819" y="500"/>
                  </a:cubicBezTo>
                  <a:cubicBezTo>
                    <a:pt x="819" y="501"/>
                    <a:pt x="819" y="502"/>
                    <a:pt x="818" y="503"/>
                  </a:cubicBezTo>
                  <a:cubicBezTo>
                    <a:pt x="817" y="505"/>
                    <a:pt x="816" y="504"/>
                    <a:pt x="815" y="504"/>
                  </a:cubicBezTo>
                  <a:cubicBezTo>
                    <a:pt x="813" y="504"/>
                    <a:pt x="812" y="504"/>
                    <a:pt x="811" y="505"/>
                  </a:cubicBezTo>
                  <a:cubicBezTo>
                    <a:pt x="811" y="507"/>
                    <a:pt x="812" y="507"/>
                    <a:pt x="813" y="508"/>
                  </a:cubicBezTo>
                  <a:cubicBezTo>
                    <a:pt x="813" y="508"/>
                    <a:pt x="813" y="509"/>
                    <a:pt x="814" y="509"/>
                  </a:cubicBezTo>
                  <a:cubicBezTo>
                    <a:pt x="815" y="509"/>
                    <a:pt x="817" y="509"/>
                    <a:pt x="818" y="508"/>
                  </a:cubicBezTo>
                  <a:cubicBezTo>
                    <a:pt x="818" y="508"/>
                    <a:pt x="818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19" y="508"/>
                    <a:pt x="819" y="508"/>
                    <a:pt x="819" y="508"/>
                  </a:cubicBezTo>
                  <a:cubicBezTo>
                    <a:pt x="820" y="509"/>
                    <a:pt x="821" y="509"/>
                    <a:pt x="822" y="509"/>
                  </a:cubicBezTo>
                  <a:cubicBezTo>
                    <a:pt x="823" y="508"/>
                    <a:pt x="823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4" y="508"/>
                    <a:pt x="824" y="508"/>
                    <a:pt x="824" y="508"/>
                  </a:cubicBezTo>
                  <a:cubicBezTo>
                    <a:pt x="825" y="508"/>
                    <a:pt x="827" y="508"/>
                    <a:pt x="828" y="507"/>
                  </a:cubicBezTo>
                  <a:cubicBezTo>
                    <a:pt x="828" y="507"/>
                    <a:pt x="828" y="507"/>
                    <a:pt x="829" y="507"/>
                  </a:cubicBezTo>
                  <a:cubicBezTo>
                    <a:pt x="829" y="507"/>
                    <a:pt x="828" y="507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28" y="506"/>
                    <a:pt x="828" y="506"/>
                    <a:pt x="828" y="506"/>
                  </a:cubicBezTo>
                  <a:cubicBezTo>
                    <a:pt x="830" y="506"/>
                    <a:pt x="831" y="506"/>
                    <a:pt x="832" y="506"/>
                  </a:cubicBezTo>
                  <a:cubicBezTo>
                    <a:pt x="834" y="507"/>
                    <a:pt x="836" y="507"/>
                    <a:pt x="837" y="509"/>
                  </a:cubicBezTo>
                  <a:cubicBezTo>
                    <a:pt x="838" y="511"/>
                    <a:pt x="840" y="510"/>
                    <a:pt x="842" y="511"/>
                  </a:cubicBezTo>
                  <a:cubicBezTo>
                    <a:pt x="843" y="510"/>
                    <a:pt x="844" y="510"/>
                    <a:pt x="844" y="508"/>
                  </a:cubicBezTo>
                  <a:cubicBezTo>
                    <a:pt x="844" y="507"/>
                    <a:pt x="843" y="507"/>
                    <a:pt x="842" y="507"/>
                  </a:cubicBezTo>
                  <a:cubicBezTo>
                    <a:pt x="842" y="507"/>
                    <a:pt x="842" y="507"/>
                    <a:pt x="842" y="507"/>
                  </a:cubicBezTo>
                  <a:cubicBezTo>
                    <a:pt x="840" y="507"/>
                    <a:pt x="840" y="505"/>
                    <a:pt x="839" y="504"/>
                  </a:cubicBezTo>
                  <a:cubicBezTo>
                    <a:pt x="840" y="503"/>
                    <a:pt x="837" y="501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0" y="500"/>
                    <a:pt x="840" y="500"/>
                    <a:pt x="840" y="500"/>
                  </a:cubicBezTo>
                  <a:cubicBezTo>
                    <a:pt x="841" y="500"/>
                    <a:pt x="841" y="500"/>
                    <a:pt x="841" y="499"/>
                  </a:cubicBezTo>
                  <a:cubicBezTo>
                    <a:pt x="841" y="499"/>
                    <a:pt x="841" y="500"/>
                    <a:pt x="841" y="500"/>
                  </a:cubicBezTo>
                  <a:cubicBezTo>
                    <a:pt x="842" y="500"/>
                    <a:pt x="843" y="500"/>
                    <a:pt x="843" y="499"/>
                  </a:cubicBezTo>
                  <a:cubicBezTo>
                    <a:pt x="844" y="498"/>
                    <a:pt x="845" y="499"/>
                    <a:pt x="846" y="499"/>
                  </a:cubicBezTo>
                  <a:cubicBezTo>
                    <a:pt x="847" y="500"/>
                    <a:pt x="849" y="499"/>
                    <a:pt x="850" y="499"/>
                  </a:cubicBezTo>
                  <a:cubicBezTo>
                    <a:pt x="849" y="498"/>
                    <a:pt x="848" y="499"/>
                    <a:pt x="847" y="499"/>
                  </a:cubicBezTo>
                  <a:cubicBezTo>
                    <a:pt x="847" y="499"/>
                    <a:pt x="847" y="499"/>
                    <a:pt x="847" y="499"/>
                  </a:cubicBezTo>
                  <a:cubicBezTo>
                    <a:pt x="846" y="496"/>
                    <a:pt x="845" y="495"/>
                    <a:pt x="842" y="495"/>
                  </a:cubicBezTo>
                  <a:cubicBezTo>
                    <a:pt x="841" y="494"/>
                    <a:pt x="840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9" y="494"/>
                    <a:pt x="839" y="494"/>
                    <a:pt x="839" y="494"/>
                  </a:cubicBezTo>
                  <a:cubicBezTo>
                    <a:pt x="838" y="494"/>
                    <a:pt x="839" y="493"/>
                    <a:pt x="838" y="493"/>
                  </a:cubicBezTo>
                  <a:cubicBezTo>
                    <a:pt x="837" y="492"/>
                    <a:pt x="836" y="492"/>
                    <a:pt x="834" y="493"/>
                  </a:cubicBezTo>
                  <a:cubicBezTo>
                    <a:pt x="833" y="493"/>
                    <a:pt x="833" y="493"/>
                    <a:pt x="832" y="493"/>
                  </a:cubicBezTo>
                  <a:cubicBezTo>
                    <a:pt x="832" y="493"/>
                    <a:pt x="832" y="493"/>
                    <a:pt x="832" y="493"/>
                  </a:cubicBezTo>
                  <a:cubicBezTo>
                    <a:pt x="830" y="492"/>
                    <a:pt x="829" y="490"/>
                    <a:pt x="827" y="489"/>
                  </a:cubicBezTo>
                  <a:cubicBezTo>
                    <a:pt x="826" y="489"/>
                    <a:pt x="825" y="488"/>
                    <a:pt x="825" y="487"/>
                  </a:cubicBezTo>
                  <a:cubicBezTo>
                    <a:pt x="825" y="483"/>
                    <a:pt x="822" y="482"/>
                    <a:pt x="819" y="481"/>
                  </a:cubicBezTo>
                  <a:cubicBezTo>
                    <a:pt x="817" y="480"/>
                    <a:pt x="815" y="479"/>
                    <a:pt x="813" y="479"/>
                  </a:cubicBezTo>
                  <a:cubicBezTo>
                    <a:pt x="811" y="478"/>
                    <a:pt x="810" y="476"/>
                    <a:pt x="807" y="477"/>
                  </a:cubicBezTo>
                  <a:cubicBezTo>
                    <a:pt x="807" y="477"/>
                    <a:pt x="807" y="477"/>
                    <a:pt x="807" y="477"/>
                  </a:cubicBezTo>
                  <a:cubicBezTo>
                    <a:pt x="807" y="477"/>
                    <a:pt x="807" y="476"/>
                    <a:pt x="806" y="476"/>
                  </a:cubicBezTo>
                  <a:cubicBezTo>
                    <a:pt x="807" y="474"/>
                    <a:pt x="809" y="473"/>
                    <a:pt x="810" y="472"/>
                  </a:cubicBezTo>
                  <a:cubicBezTo>
                    <a:pt x="812" y="472"/>
                    <a:pt x="815" y="471"/>
                    <a:pt x="815" y="474"/>
                  </a:cubicBezTo>
                  <a:cubicBezTo>
                    <a:pt x="816" y="476"/>
                    <a:pt x="817" y="476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19" y="477"/>
                    <a:pt x="819" y="477"/>
                    <a:pt x="819" y="477"/>
                  </a:cubicBezTo>
                  <a:cubicBezTo>
                    <a:pt x="821" y="478"/>
                    <a:pt x="822" y="477"/>
                    <a:pt x="824" y="477"/>
                  </a:cubicBezTo>
                  <a:cubicBezTo>
                    <a:pt x="826" y="478"/>
                    <a:pt x="827" y="477"/>
                    <a:pt x="829" y="477"/>
                  </a:cubicBezTo>
                  <a:cubicBezTo>
                    <a:pt x="831" y="478"/>
                    <a:pt x="833" y="477"/>
                    <a:pt x="835" y="479"/>
                  </a:cubicBezTo>
                  <a:cubicBezTo>
                    <a:pt x="835" y="479"/>
                    <a:pt x="835" y="479"/>
                    <a:pt x="835" y="479"/>
                  </a:cubicBezTo>
                  <a:cubicBezTo>
                    <a:pt x="836" y="480"/>
                    <a:pt x="837" y="480"/>
                    <a:pt x="838" y="481"/>
                  </a:cubicBezTo>
                  <a:cubicBezTo>
                    <a:pt x="839" y="481"/>
                    <a:pt x="841" y="480"/>
                    <a:pt x="842" y="479"/>
                  </a:cubicBezTo>
                  <a:cubicBezTo>
                    <a:pt x="843" y="479"/>
                    <a:pt x="845" y="480"/>
                    <a:pt x="846" y="479"/>
                  </a:cubicBezTo>
                  <a:cubicBezTo>
                    <a:pt x="847" y="479"/>
                    <a:pt x="848" y="480"/>
                    <a:pt x="849" y="481"/>
                  </a:cubicBezTo>
                  <a:cubicBezTo>
                    <a:pt x="850" y="480"/>
                    <a:pt x="851" y="481"/>
                    <a:pt x="853" y="480"/>
                  </a:cubicBezTo>
                  <a:cubicBezTo>
                    <a:pt x="850" y="478"/>
                    <a:pt x="847" y="477"/>
                    <a:pt x="843" y="477"/>
                  </a:cubicBezTo>
                  <a:cubicBezTo>
                    <a:pt x="843" y="475"/>
                    <a:pt x="840" y="477"/>
                    <a:pt x="840" y="475"/>
                  </a:cubicBezTo>
                  <a:cubicBezTo>
                    <a:pt x="840" y="475"/>
                    <a:pt x="839" y="475"/>
                    <a:pt x="839" y="475"/>
                  </a:cubicBezTo>
                  <a:cubicBezTo>
                    <a:pt x="839" y="475"/>
                    <a:pt x="839" y="475"/>
                    <a:pt x="839" y="475"/>
                  </a:cubicBezTo>
                  <a:cubicBezTo>
                    <a:pt x="839" y="474"/>
                    <a:pt x="839" y="474"/>
                    <a:pt x="839" y="473"/>
                  </a:cubicBezTo>
                  <a:cubicBezTo>
                    <a:pt x="840" y="471"/>
                    <a:pt x="842" y="469"/>
                    <a:pt x="844" y="468"/>
                  </a:cubicBezTo>
                  <a:cubicBezTo>
                    <a:pt x="844" y="467"/>
                    <a:pt x="845" y="467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5" y="466"/>
                    <a:pt x="845" y="466"/>
                    <a:pt x="845" y="466"/>
                  </a:cubicBezTo>
                  <a:cubicBezTo>
                    <a:pt x="847" y="466"/>
                    <a:pt x="849" y="465"/>
                    <a:pt x="850" y="466"/>
                  </a:cubicBezTo>
                  <a:cubicBezTo>
                    <a:pt x="851" y="467"/>
                    <a:pt x="852" y="467"/>
                    <a:pt x="853" y="467"/>
                  </a:cubicBezTo>
                  <a:cubicBezTo>
                    <a:pt x="854" y="466"/>
                    <a:pt x="855" y="465"/>
                    <a:pt x="856" y="465"/>
                  </a:cubicBezTo>
                  <a:cubicBezTo>
                    <a:pt x="856" y="465"/>
                    <a:pt x="856" y="465"/>
                    <a:pt x="856" y="465"/>
                  </a:cubicBezTo>
                  <a:cubicBezTo>
                    <a:pt x="857" y="464"/>
                    <a:pt x="858" y="465"/>
                    <a:pt x="858" y="467"/>
                  </a:cubicBezTo>
                  <a:cubicBezTo>
                    <a:pt x="858" y="469"/>
                    <a:pt x="859" y="470"/>
                    <a:pt x="862" y="470"/>
                  </a:cubicBezTo>
                  <a:cubicBezTo>
                    <a:pt x="862" y="470"/>
                    <a:pt x="863" y="471"/>
                    <a:pt x="863" y="471"/>
                  </a:cubicBezTo>
                  <a:cubicBezTo>
                    <a:pt x="865" y="473"/>
                    <a:pt x="867" y="474"/>
                    <a:pt x="870" y="473"/>
                  </a:cubicBezTo>
                  <a:cubicBezTo>
                    <a:pt x="871" y="473"/>
                    <a:pt x="872" y="472"/>
                    <a:pt x="872" y="471"/>
                  </a:cubicBezTo>
                  <a:cubicBezTo>
                    <a:pt x="872" y="470"/>
                    <a:pt x="872" y="469"/>
                    <a:pt x="871" y="468"/>
                  </a:cubicBezTo>
                  <a:cubicBezTo>
                    <a:pt x="871" y="468"/>
                    <a:pt x="871" y="468"/>
                    <a:pt x="871" y="468"/>
                  </a:cubicBezTo>
                  <a:cubicBezTo>
                    <a:pt x="870" y="466"/>
                    <a:pt x="870" y="465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8" y="466"/>
                    <a:pt x="868" y="466"/>
                  </a:cubicBezTo>
                  <a:cubicBezTo>
                    <a:pt x="868" y="466"/>
                    <a:pt x="867" y="465"/>
                    <a:pt x="867" y="465"/>
                  </a:cubicBezTo>
                  <a:cubicBezTo>
                    <a:pt x="867" y="465"/>
                    <a:pt x="867" y="465"/>
                    <a:pt x="867" y="465"/>
                  </a:cubicBezTo>
                  <a:cubicBezTo>
                    <a:pt x="867" y="465"/>
                    <a:pt x="866" y="465"/>
                    <a:pt x="866" y="465"/>
                  </a:cubicBezTo>
                  <a:cubicBezTo>
                    <a:pt x="866" y="465"/>
                    <a:pt x="866" y="465"/>
                    <a:pt x="866" y="465"/>
                  </a:cubicBezTo>
                  <a:cubicBezTo>
                    <a:pt x="867" y="465"/>
                    <a:pt x="867" y="464"/>
                    <a:pt x="867" y="464"/>
                  </a:cubicBezTo>
                  <a:cubicBezTo>
                    <a:pt x="868" y="464"/>
                    <a:pt x="869" y="464"/>
                    <a:pt x="870" y="464"/>
                  </a:cubicBezTo>
                  <a:cubicBezTo>
                    <a:pt x="870" y="464"/>
                    <a:pt x="871" y="464"/>
                    <a:pt x="871" y="464"/>
                  </a:cubicBezTo>
                  <a:cubicBezTo>
                    <a:pt x="872" y="463"/>
                    <a:pt x="873" y="463"/>
                    <a:pt x="874" y="462"/>
                  </a:cubicBezTo>
                  <a:cubicBezTo>
                    <a:pt x="874" y="463"/>
                    <a:pt x="874" y="463"/>
                    <a:pt x="875" y="462"/>
                  </a:cubicBezTo>
                  <a:cubicBezTo>
                    <a:pt x="877" y="462"/>
                    <a:pt x="878" y="460"/>
                    <a:pt x="880" y="461"/>
                  </a:cubicBezTo>
                  <a:cubicBezTo>
                    <a:pt x="880" y="463"/>
                    <a:pt x="879" y="463"/>
                    <a:pt x="879" y="464"/>
                  </a:cubicBezTo>
                  <a:cubicBezTo>
                    <a:pt x="880" y="464"/>
                    <a:pt x="881" y="464"/>
                    <a:pt x="881" y="463"/>
                  </a:cubicBezTo>
                  <a:cubicBezTo>
                    <a:pt x="883" y="462"/>
                    <a:pt x="886" y="462"/>
                    <a:pt x="888" y="462"/>
                  </a:cubicBezTo>
                  <a:cubicBezTo>
                    <a:pt x="889" y="461"/>
                    <a:pt x="889" y="462"/>
                    <a:pt x="890" y="462"/>
                  </a:cubicBezTo>
                  <a:cubicBezTo>
                    <a:pt x="893" y="463"/>
                    <a:pt x="896" y="461"/>
                    <a:pt x="900" y="462"/>
                  </a:cubicBezTo>
                  <a:cubicBezTo>
                    <a:pt x="900" y="463"/>
                    <a:pt x="901" y="463"/>
                    <a:pt x="901" y="463"/>
                  </a:cubicBezTo>
                  <a:cubicBezTo>
                    <a:pt x="902" y="463"/>
                    <a:pt x="904" y="463"/>
                    <a:pt x="905" y="462"/>
                  </a:cubicBezTo>
                  <a:cubicBezTo>
                    <a:pt x="905" y="462"/>
                    <a:pt x="905" y="462"/>
                    <a:pt x="905" y="461"/>
                  </a:cubicBezTo>
                  <a:cubicBezTo>
                    <a:pt x="905" y="461"/>
                    <a:pt x="906" y="461"/>
                    <a:pt x="906" y="461"/>
                  </a:cubicBezTo>
                  <a:cubicBezTo>
                    <a:pt x="906" y="461"/>
                    <a:pt x="906" y="461"/>
                    <a:pt x="906" y="461"/>
                  </a:cubicBezTo>
                  <a:cubicBezTo>
                    <a:pt x="909" y="461"/>
                    <a:pt x="912" y="463"/>
                    <a:pt x="915" y="462"/>
                  </a:cubicBezTo>
                  <a:cubicBezTo>
                    <a:pt x="916" y="462"/>
                    <a:pt x="917" y="462"/>
                    <a:pt x="918" y="462"/>
                  </a:cubicBezTo>
                  <a:cubicBezTo>
                    <a:pt x="920" y="462"/>
                    <a:pt x="923" y="461"/>
                    <a:pt x="925" y="463"/>
                  </a:cubicBezTo>
                  <a:cubicBezTo>
                    <a:pt x="925" y="463"/>
                    <a:pt x="925" y="463"/>
                    <a:pt x="925" y="463"/>
                  </a:cubicBezTo>
                  <a:cubicBezTo>
                    <a:pt x="925" y="463"/>
                    <a:pt x="925" y="463"/>
                    <a:pt x="926" y="463"/>
                  </a:cubicBezTo>
                  <a:cubicBezTo>
                    <a:pt x="928" y="464"/>
                    <a:pt x="930" y="465"/>
                    <a:pt x="933" y="465"/>
                  </a:cubicBezTo>
                  <a:cubicBezTo>
                    <a:pt x="935" y="465"/>
                    <a:pt x="937" y="464"/>
                    <a:pt x="939" y="465"/>
                  </a:cubicBezTo>
                  <a:cubicBezTo>
                    <a:pt x="941" y="465"/>
                    <a:pt x="943" y="465"/>
                    <a:pt x="944" y="466"/>
                  </a:cubicBezTo>
                  <a:cubicBezTo>
                    <a:pt x="947" y="466"/>
                    <a:pt x="949" y="465"/>
                    <a:pt x="951" y="466"/>
                  </a:cubicBezTo>
                  <a:cubicBezTo>
                    <a:pt x="951" y="466"/>
                    <a:pt x="952" y="466"/>
                    <a:pt x="952" y="467"/>
                  </a:cubicBezTo>
                  <a:cubicBezTo>
                    <a:pt x="953" y="467"/>
                    <a:pt x="953" y="467"/>
                    <a:pt x="953" y="467"/>
                  </a:cubicBezTo>
                  <a:cubicBezTo>
                    <a:pt x="954" y="467"/>
                    <a:pt x="954" y="467"/>
                    <a:pt x="954" y="467"/>
                  </a:cubicBezTo>
                  <a:cubicBezTo>
                    <a:pt x="955" y="467"/>
                    <a:pt x="956" y="467"/>
                    <a:pt x="957" y="467"/>
                  </a:cubicBezTo>
                  <a:cubicBezTo>
                    <a:pt x="958" y="467"/>
                    <a:pt x="959" y="467"/>
                    <a:pt x="959" y="467"/>
                  </a:cubicBezTo>
                  <a:cubicBezTo>
                    <a:pt x="960" y="466"/>
                    <a:pt x="960" y="466"/>
                    <a:pt x="960" y="466"/>
                  </a:cubicBezTo>
                  <a:cubicBezTo>
                    <a:pt x="962" y="467"/>
                    <a:pt x="965" y="467"/>
                    <a:pt x="967" y="466"/>
                  </a:cubicBezTo>
                  <a:cubicBezTo>
                    <a:pt x="968" y="466"/>
                    <a:pt x="968" y="466"/>
                    <a:pt x="969" y="466"/>
                  </a:cubicBezTo>
                  <a:cubicBezTo>
                    <a:pt x="969" y="466"/>
                    <a:pt x="970" y="466"/>
                    <a:pt x="970" y="466"/>
                  </a:cubicBezTo>
                  <a:cubicBezTo>
                    <a:pt x="971" y="466"/>
                    <a:pt x="972" y="466"/>
                    <a:pt x="973" y="466"/>
                  </a:cubicBezTo>
                  <a:cubicBezTo>
                    <a:pt x="975" y="465"/>
                    <a:pt x="977" y="466"/>
                    <a:pt x="979" y="466"/>
                  </a:cubicBezTo>
                  <a:cubicBezTo>
                    <a:pt x="981" y="466"/>
                    <a:pt x="982" y="467"/>
                    <a:pt x="983" y="468"/>
                  </a:cubicBezTo>
                  <a:cubicBezTo>
                    <a:pt x="983" y="470"/>
                    <a:pt x="984" y="470"/>
                    <a:pt x="985" y="470"/>
                  </a:cubicBezTo>
                  <a:cubicBezTo>
                    <a:pt x="986" y="470"/>
                    <a:pt x="986" y="469"/>
                    <a:pt x="987" y="468"/>
                  </a:cubicBezTo>
                  <a:cubicBezTo>
                    <a:pt x="987" y="467"/>
                    <a:pt x="987" y="466"/>
                    <a:pt x="987" y="466"/>
                  </a:cubicBezTo>
                  <a:cubicBezTo>
                    <a:pt x="986" y="465"/>
                    <a:pt x="987" y="464"/>
                    <a:pt x="988" y="464"/>
                  </a:cubicBezTo>
                  <a:cubicBezTo>
                    <a:pt x="988" y="464"/>
                    <a:pt x="988" y="464"/>
                    <a:pt x="989" y="464"/>
                  </a:cubicBezTo>
                  <a:cubicBezTo>
                    <a:pt x="990" y="464"/>
                    <a:pt x="991" y="465"/>
                    <a:pt x="992" y="465"/>
                  </a:cubicBezTo>
                  <a:cubicBezTo>
                    <a:pt x="994" y="465"/>
                    <a:pt x="995" y="465"/>
                    <a:pt x="997" y="465"/>
                  </a:cubicBezTo>
                  <a:cubicBezTo>
                    <a:pt x="997" y="466"/>
                    <a:pt x="998" y="466"/>
                    <a:pt x="998" y="466"/>
                  </a:cubicBezTo>
                  <a:cubicBezTo>
                    <a:pt x="1000" y="467"/>
                    <a:pt x="1002" y="466"/>
                    <a:pt x="1003" y="465"/>
                  </a:cubicBezTo>
                  <a:cubicBezTo>
                    <a:pt x="1005" y="465"/>
                    <a:pt x="1006" y="464"/>
                    <a:pt x="1007" y="464"/>
                  </a:cubicBezTo>
                  <a:cubicBezTo>
                    <a:pt x="1008" y="464"/>
                    <a:pt x="1010" y="463"/>
                    <a:pt x="1011" y="464"/>
                  </a:cubicBezTo>
                  <a:cubicBezTo>
                    <a:pt x="1011" y="464"/>
                    <a:pt x="1011" y="464"/>
                    <a:pt x="1011" y="464"/>
                  </a:cubicBezTo>
                  <a:cubicBezTo>
                    <a:pt x="1013" y="466"/>
                    <a:pt x="1016" y="465"/>
                    <a:pt x="1018" y="465"/>
                  </a:cubicBezTo>
                  <a:cubicBezTo>
                    <a:pt x="1019" y="465"/>
                    <a:pt x="1019" y="465"/>
                    <a:pt x="1019" y="465"/>
                  </a:cubicBezTo>
                  <a:cubicBezTo>
                    <a:pt x="1023" y="464"/>
                    <a:pt x="1026" y="464"/>
                    <a:pt x="1030" y="465"/>
                  </a:cubicBezTo>
                  <a:cubicBezTo>
                    <a:pt x="1030" y="465"/>
                    <a:pt x="1030" y="465"/>
                    <a:pt x="1030" y="465"/>
                  </a:cubicBezTo>
                  <a:cubicBezTo>
                    <a:pt x="1031" y="465"/>
                    <a:pt x="1033" y="465"/>
                    <a:pt x="1034" y="465"/>
                  </a:cubicBezTo>
                  <a:cubicBezTo>
                    <a:pt x="1035" y="466"/>
                    <a:pt x="1035" y="466"/>
                    <a:pt x="1036" y="466"/>
                  </a:cubicBezTo>
                  <a:cubicBezTo>
                    <a:pt x="1037" y="466"/>
                    <a:pt x="1037" y="466"/>
                    <a:pt x="1038" y="466"/>
                  </a:cubicBezTo>
                  <a:cubicBezTo>
                    <a:pt x="1038" y="466"/>
                    <a:pt x="1038" y="466"/>
                    <a:pt x="1039" y="466"/>
                  </a:cubicBezTo>
                  <a:cubicBezTo>
                    <a:pt x="1040" y="466"/>
                    <a:pt x="1042" y="466"/>
                    <a:pt x="1043" y="466"/>
                  </a:cubicBezTo>
                  <a:cubicBezTo>
                    <a:pt x="1045" y="466"/>
                    <a:pt x="1046" y="466"/>
                    <a:pt x="1047" y="466"/>
                  </a:cubicBezTo>
                  <a:cubicBezTo>
                    <a:pt x="1049" y="467"/>
                    <a:pt x="1050" y="466"/>
                    <a:pt x="1052" y="466"/>
                  </a:cubicBezTo>
                  <a:cubicBezTo>
                    <a:pt x="1052" y="466"/>
                    <a:pt x="1053" y="466"/>
                    <a:pt x="1053" y="466"/>
                  </a:cubicBezTo>
                  <a:cubicBezTo>
                    <a:pt x="1054" y="466"/>
                    <a:pt x="1056" y="466"/>
                    <a:pt x="1057" y="467"/>
                  </a:cubicBezTo>
                  <a:cubicBezTo>
                    <a:pt x="1058" y="467"/>
                    <a:pt x="1058" y="467"/>
                    <a:pt x="1058" y="467"/>
                  </a:cubicBezTo>
                  <a:cubicBezTo>
                    <a:pt x="1059" y="467"/>
                    <a:pt x="1059" y="467"/>
                    <a:pt x="1060" y="467"/>
                  </a:cubicBezTo>
                  <a:cubicBezTo>
                    <a:pt x="1061" y="467"/>
                    <a:pt x="1062" y="467"/>
                    <a:pt x="1063" y="467"/>
                  </a:cubicBezTo>
                  <a:cubicBezTo>
                    <a:pt x="1064" y="466"/>
                    <a:pt x="1065" y="467"/>
                    <a:pt x="1066" y="467"/>
                  </a:cubicBezTo>
                  <a:cubicBezTo>
                    <a:pt x="1069" y="467"/>
                    <a:pt x="1072" y="467"/>
                    <a:pt x="1075" y="467"/>
                  </a:cubicBezTo>
                  <a:cubicBezTo>
                    <a:pt x="1077" y="468"/>
                    <a:pt x="1080" y="468"/>
                    <a:pt x="1082" y="467"/>
                  </a:cubicBezTo>
                  <a:cubicBezTo>
                    <a:pt x="1085" y="468"/>
                    <a:pt x="1088" y="469"/>
                    <a:pt x="1091" y="468"/>
                  </a:cubicBezTo>
                  <a:cubicBezTo>
                    <a:pt x="1095" y="468"/>
                    <a:pt x="1098" y="468"/>
                    <a:pt x="1102" y="468"/>
                  </a:cubicBezTo>
                  <a:cubicBezTo>
                    <a:pt x="1109" y="468"/>
                    <a:pt x="1117" y="470"/>
                    <a:pt x="1124" y="470"/>
                  </a:cubicBezTo>
                  <a:cubicBezTo>
                    <a:pt x="1130" y="470"/>
                    <a:pt x="1137" y="469"/>
                    <a:pt x="1143" y="470"/>
                  </a:cubicBezTo>
                  <a:cubicBezTo>
                    <a:pt x="1143" y="470"/>
                    <a:pt x="1143" y="470"/>
                    <a:pt x="1143" y="470"/>
                  </a:cubicBezTo>
                  <a:cubicBezTo>
                    <a:pt x="1143" y="470"/>
                    <a:pt x="1143" y="471"/>
                    <a:pt x="1143" y="471"/>
                  </a:cubicBezTo>
                  <a:cubicBezTo>
                    <a:pt x="1145" y="472"/>
                    <a:pt x="1145" y="474"/>
                    <a:pt x="1148" y="474"/>
                  </a:cubicBezTo>
                  <a:cubicBezTo>
                    <a:pt x="1148" y="474"/>
                    <a:pt x="1148" y="475"/>
                    <a:pt x="1149" y="475"/>
                  </a:cubicBezTo>
                  <a:cubicBezTo>
                    <a:pt x="1149" y="475"/>
                    <a:pt x="1149" y="475"/>
                    <a:pt x="1149" y="475"/>
                  </a:cubicBezTo>
                  <a:cubicBezTo>
                    <a:pt x="1149" y="476"/>
                    <a:pt x="1150" y="476"/>
                    <a:pt x="1150" y="476"/>
                  </a:cubicBezTo>
                  <a:cubicBezTo>
                    <a:pt x="1151" y="477"/>
                    <a:pt x="1153" y="477"/>
                    <a:pt x="1154" y="476"/>
                  </a:cubicBezTo>
                  <a:cubicBezTo>
                    <a:pt x="1155" y="475"/>
                    <a:pt x="1154" y="474"/>
                    <a:pt x="1155" y="473"/>
                  </a:cubicBezTo>
                  <a:cubicBezTo>
                    <a:pt x="1156" y="472"/>
                    <a:pt x="1157" y="471"/>
                    <a:pt x="1159" y="471"/>
                  </a:cubicBezTo>
                  <a:cubicBezTo>
                    <a:pt x="1161" y="471"/>
                    <a:pt x="1162" y="471"/>
                    <a:pt x="1164" y="472"/>
                  </a:cubicBezTo>
                  <a:cubicBezTo>
                    <a:pt x="1167" y="472"/>
                    <a:pt x="1169" y="473"/>
                    <a:pt x="1171" y="471"/>
                  </a:cubicBezTo>
                  <a:cubicBezTo>
                    <a:pt x="1173" y="470"/>
                    <a:pt x="1175" y="471"/>
                    <a:pt x="1176" y="471"/>
                  </a:cubicBezTo>
                  <a:cubicBezTo>
                    <a:pt x="1179" y="470"/>
                    <a:pt x="1182" y="470"/>
                    <a:pt x="1185" y="470"/>
                  </a:cubicBezTo>
                  <a:cubicBezTo>
                    <a:pt x="1187" y="470"/>
                    <a:pt x="1190" y="471"/>
                    <a:pt x="1192" y="471"/>
                  </a:cubicBezTo>
                  <a:cubicBezTo>
                    <a:pt x="1192" y="471"/>
                    <a:pt x="1193" y="471"/>
                    <a:pt x="1193" y="471"/>
                  </a:cubicBezTo>
                  <a:cubicBezTo>
                    <a:pt x="1195" y="470"/>
                    <a:pt x="1197" y="470"/>
                    <a:pt x="1199" y="470"/>
                  </a:cubicBezTo>
                  <a:cubicBezTo>
                    <a:pt x="1199" y="470"/>
                    <a:pt x="1200" y="470"/>
                    <a:pt x="1200" y="470"/>
                  </a:cubicBezTo>
                  <a:cubicBezTo>
                    <a:pt x="1201" y="469"/>
                    <a:pt x="1202" y="469"/>
                    <a:pt x="1203" y="470"/>
                  </a:cubicBezTo>
                  <a:cubicBezTo>
                    <a:pt x="1204" y="470"/>
                    <a:pt x="1204" y="470"/>
                    <a:pt x="1204" y="470"/>
                  </a:cubicBezTo>
                  <a:cubicBezTo>
                    <a:pt x="1204" y="470"/>
                    <a:pt x="1205" y="470"/>
                    <a:pt x="1205" y="470"/>
                  </a:cubicBezTo>
                  <a:cubicBezTo>
                    <a:pt x="1207" y="470"/>
                    <a:pt x="1209" y="470"/>
                    <a:pt x="1210" y="470"/>
                  </a:cubicBezTo>
                  <a:cubicBezTo>
                    <a:pt x="1212" y="470"/>
                    <a:pt x="1213" y="470"/>
                    <a:pt x="1214" y="469"/>
                  </a:cubicBezTo>
                  <a:cubicBezTo>
                    <a:pt x="1214" y="469"/>
                    <a:pt x="1214" y="469"/>
                    <a:pt x="1214" y="469"/>
                  </a:cubicBezTo>
                  <a:cubicBezTo>
                    <a:pt x="1216" y="469"/>
                    <a:pt x="1218" y="468"/>
                    <a:pt x="1220" y="468"/>
                  </a:cubicBezTo>
                  <a:cubicBezTo>
                    <a:pt x="1225" y="468"/>
                    <a:pt x="1230" y="468"/>
                    <a:pt x="1236" y="466"/>
                  </a:cubicBezTo>
                  <a:cubicBezTo>
                    <a:pt x="1236" y="466"/>
                    <a:pt x="1236" y="466"/>
                    <a:pt x="1237" y="466"/>
                  </a:cubicBezTo>
                  <a:cubicBezTo>
                    <a:pt x="1240" y="467"/>
                    <a:pt x="1243" y="467"/>
                    <a:pt x="1245" y="465"/>
                  </a:cubicBezTo>
                  <a:cubicBezTo>
                    <a:pt x="1246" y="464"/>
                    <a:pt x="1247" y="464"/>
                    <a:pt x="1248" y="465"/>
                  </a:cubicBezTo>
                  <a:cubicBezTo>
                    <a:pt x="1251" y="465"/>
                    <a:pt x="1255" y="464"/>
                    <a:pt x="1258" y="463"/>
                  </a:cubicBezTo>
                  <a:cubicBezTo>
                    <a:pt x="1258" y="463"/>
                    <a:pt x="1258" y="463"/>
                    <a:pt x="1258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59" y="463"/>
                    <a:pt x="1259" y="463"/>
                    <a:pt x="1259" y="463"/>
                  </a:cubicBezTo>
                  <a:cubicBezTo>
                    <a:pt x="1264" y="464"/>
                    <a:pt x="1270" y="464"/>
                    <a:pt x="1275" y="462"/>
                  </a:cubicBezTo>
                  <a:cubicBezTo>
                    <a:pt x="1275" y="462"/>
                    <a:pt x="1275" y="462"/>
                    <a:pt x="1275" y="462"/>
                  </a:cubicBezTo>
                  <a:cubicBezTo>
                    <a:pt x="1282" y="462"/>
                    <a:pt x="1289" y="461"/>
                    <a:pt x="1297" y="460"/>
                  </a:cubicBezTo>
                  <a:cubicBezTo>
                    <a:pt x="1301" y="460"/>
                    <a:pt x="1304" y="460"/>
                    <a:pt x="1308" y="460"/>
                  </a:cubicBezTo>
                  <a:cubicBezTo>
                    <a:pt x="1308" y="460"/>
                    <a:pt x="1308" y="460"/>
                    <a:pt x="1308" y="460"/>
                  </a:cubicBezTo>
                  <a:cubicBezTo>
                    <a:pt x="1309" y="460"/>
                    <a:pt x="1309" y="460"/>
                    <a:pt x="1309" y="460"/>
                  </a:cubicBezTo>
                  <a:cubicBezTo>
                    <a:pt x="1310" y="460"/>
                    <a:pt x="1311" y="459"/>
                    <a:pt x="1312" y="459"/>
                  </a:cubicBezTo>
                  <a:cubicBezTo>
                    <a:pt x="1313" y="459"/>
                    <a:pt x="1316" y="458"/>
                    <a:pt x="1314" y="456"/>
                  </a:cubicBezTo>
                  <a:cubicBezTo>
                    <a:pt x="1313" y="454"/>
                    <a:pt x="1311" y="452"/>
                    <a:pt x="1309" y="451"/>
                  </a:cubicBezTo>
                  <a:cubicBezTo>
                    <a:pt x="1308" y="450"/>
                    <a:pt x="1309" y="448"/>
                    <a:pt x="1308" y="447"/>
                  </a:cubicBezTo>
                  <a:cubicBezTo>
                    <a:pt x="1308" y="447"/>
                    <a:pt x="1308" y="447"/>
                    <a:pt x="1308" y="447"/>
                  </a:cubicBezTo>
                  <a:cubicBezTo>
                    <a:pt x="1306" y="445"/>
                    <a:pt x="1305" y="442"/>
                    <a:pt x="1304" y="440"/>
                  </a:cubicBezTo>
                  <a:cubicBezTo>
                    <a:pt x="1304" y="440"/>
                    <a:pt x="1303" y="440"/>
                    <a:pt x="1303" y="440"/>
                  </a:cubicBezTo>
                  <a:cubicBezTo>
                    <a:pt x="1303" y="439"/>
                    <a:pt x="1302" y="439"/>
                    <a:pt x="1302" y="438"/>
                  </a:cubicBezTo>
                  <a:cubicBezTo>
                    <a:pt x="1302" y="437"/>
                    <a:pt x="1303" y="437"/>
                    <a:pt x="1303" y="437"/>
                  </a:cubicBezTo>
                  <a:cubicBezTo>
                    <a:pt x="1304" y="436"/>
                    <a:pt x="1304" y="435"/>
                    <a:pt x="1303" y="433"/>
                  </a:cubicBezTo>
                  <a:cubicBezTo>
                    <a:pt x="1302" y="431"/>
                    <a:pt x="1302" y="431"/>
                    <a:pt x="1305" y="430"/>
                  </a:cubicBezTo>
                  <a:cubicBezTo>
                    <a:pt x="1306" y="430"/>
                    <a:pt x="1307" y="430"/>
                    <a:pt x="1307" y="430"/>
                  </a:cubicBezTo>
                  <a:cubicBezTo>
                    <a:pt x="1308" y="430"/>
                    <a:pt x="1309" y="430"/>
                    <a:pt x="1310" y="430"/>
                  </a:cubicBezTo>
                  <a:cubicBezTo>
                    <a:pt x="1310" y="430"/>
                    <a:pt x="1310" y="430"/>
                    <a:pt x="1310" y="430"/>
                  </a:cubicBezTo>
                  <a:cubicBezTo>
                    <a:pt x="1311" y="429"/>
                    <a:pt x="1312" y="429"/>
                    <a:pt x="1314" y="429"/>
                  </a:cubicBezTo>
                  <a:cubicBezTo>
                    <a:pt x="1316" y="429"/>
                    <a:pt x="1318" y="430"/>
                    <a:pt x="1320" y="429"/>
                  </a:cubicBezTo>
                  <a:cubicBezTo>
                    <a:pt x="1323" y="429"/>
                    <a:pt x="1326" y="429"/>
                    <a:pt x="1329" y="428"/>
                  </a:cubicBezTo>
                  <a:cubicBezTo>
                    <a:pt x="1329" y="428"/>
                    <a:pt x="1329" y="428"/>
                    <a:pt x="1330" y="428"/>
                  </a:cubicBezTo>
                  <a:cubicBezTo>
                    <a:pt x="1331" y="428"/>
                    <a:pt x="1332" y="427"/>
                    <a:pt x="1333" y="427"/>
                  </a:cubicBezTo>
                  <a:cubicBezTo>
                    <a:pt x="1336" y="425"/>
                    <a:pt x="1338" y="425"/>
                    <a:pt x="1341" y="425"/>
                  </a:cubicBezTo>
                  <a:cubicBezTo>
                    <a:pt x="1347" y="429"/>
                    <a:pt x="1352" y="426"/>
                    <a:pt x="1358" y="426"/>
                  </a:cubicBezTo>
                  <a:cubicBezTo>
                    <a:pt x="1360" y="426"/>
                    <a:pt x="1361" y="425"/>
                    <a:pt x="1359" y="424"/>
                  </a:cubicBezTo>
                  <a:cubicBezTo>
                    <a:pt x="1359" y="423"/>
                    <a:pt x="1358" y="423"/>
                    <a:pt x="1358" y="422"/>
                  </a:cubicBezTo>
                  <a:cubicBezTo>
                    <a:pt x="1356" y="422"/>
                    <a:pt x="1355" y="421"/>
                    <a:pt x="1354" y="419"/>
                  </a:cubicBezTo>
                  <a:cubicBezTo>
                    <a:pt x="1353" y="418"/>
                    <a:pt x="1355" y="418"/>
                    <a:pt x="1355" y="417"/>
                  </a:cubicBezTo>
                  <a:cubicBezTo>
                    <a:pt x="1355" y="417"/>
                    <a:pt x="1355" y="417"/>
                    <a:pt x="1355" y="417"/>
                  </a:cubicBezTo>
                  <a:cubicBezTo>
                    <a:pt x="1357" y="418"/>
                    <a:pt x="1359" y="417"/>
                    <a:pt x="1362" y="417"/>
                  </a:cubicBezTo>
                  <a:cubicBezTo>
                    <a:pt x="1363" y="417"/>
                    <a:pt x="1364" y="418"/>
                    <a:pt x="1365" y="419"/>
                  </a:cubicBezTo>
                  <a:cubicBezTo>
                    <a:pt x="1370" y="420"/>
                    <a:pt x="1374" y="418"/>
                    <a:pt x="1379" y="417"/>
                  </a:cubicBezTo>
                  <a:cubicBezTo>
                    <a:pt x="1379" y="417"/>
                    <a:pt x="1381" y="416"/>
                    <a:pt x="1382" y="416"/>
                  </a:cubicBezTo>
                  <a:cubicBezTo>
                    <a:pt x="1383" y="416"/>
                    <a:pt x="1385" y="416"/>
                    <a:pt x="1386" y="416"/>
                  </a:cubicBezTo>
                  <a:cubicBezTo>
                    <a:pt x="1387" y="416"/>
                    <a:pt x="1388" y="415"/>
                    <a:pt x="1388" y="414"/>
                  </a:cubicBezTo>
                  <a:cubicBezTo>
                    <a:pt x="1388" y="412"/>
                    <a:pt x="1386" y="411"/>
                    <a:pt x="1384" y="412"/>
                  </a:cubicBezTo>
                  <a:cubicBezTo>
                    <a:pt x="1383" y="413"/>
                    <a:pt x="1381" y="413"/>
                    <a:pt x="1380" y="413"/>
                  </a:cubicBezTo>
                  <a:cubicBezTo>
                    <a:pt x="1379" y="413"/>
                    <a:pt x="1378" y="413"/>
                    <a:pt x="1378" y="412"/>
                  </a:cubicBezTo>
                  <a:cubicBezTo>
                    <a:pt x="1378" y="412"/>
                    <a:pt x="1379" y="411"/>
                    <a:pt x="1379" y="411"/>
                  </a:cubicBezTo>
                  <a:cubicBezTo>
                    <a:pt x="1380" y="411"/>
                    <a:pt x="1381" y="411"/>
                    <a:pt x="1381" y="409"/>
                  </a:cubicBezTo>
                  <a:cubicBezTo>
                    <a:pt x="1381" y="408"/>
                    <a:pt x="1379" y="408"/>
                    <a:pt x="1379" y="406"/>
                  </a:cubicBezTo>
                  <a:cubicBezTo>
                    <a:pt x="1379" y="405"/>
                    <a:pt x="1378" y="404"/>
                    <a:pt x="1377" y="403"/>
                  </a:cubicBezTo>
                  <a:cubicBezTo>
                    <a:pt x="1375" y="402"/>
                    <a:pt x="1375" y="402"/>
                    <a:pt x="1377" y="400"/>
                  </a:cubicBezTo>
                  <a:cubicBezTo>
                    <a:pt x="1377" y="401"/>
                    <a:pt x="1378" y="403"/>
                    <a:pt x="1380" y="402"/>
                  </a:cubicBezTo>
                  <a:cubicBezTo>
                    <a:pt x="1381" y="401"/>
                    <a:pt x="1381" y="400"/>
                    <a:pt x="1380" y="399"/>
                  </a:cubicBezTo>
                  <a:cubicBezTo>
                    <a:pt x="1378" y="397"/>
                    <a:pt x="1380" y="396"/>
                    <a:pt x="1381" y="394"/>
                  </a:cubicBezTo>
                  <a:cubicBezTo>
                    <a:pt x="1381" y="394"/>
                    <a:pt x="1381" y="394"/>
                    <a:pt x="1381" y="394"/>
                  </a:cubicBezTo>
                  <a:cubicBezTo>
                    <a:pt x="1383" y="393"/>
                    <a:pt x="1383" y="392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3" y="391"/>
                    <a:pt x="1383" y="391"/>
                    <a:pt x="1383" y="391"/>
                  </a:cubicBezTo>
                  <a:cubicBezTo>
                    <a:pt x="1385" y="390"/>
                    <a:pt x="1386" y="390"/>
                    <a:pt x="1388" y="389"/>
                  </a:cubicBezTo>
                  <a:cubicBezTo>
                    <a:pt x="1389" y="388"/>
                    <a:pt x="1390" y="387"/>
                    <a:pt x="1392" y="389"/>
                  </a:cubicBezTo>
                  <a:cubicBezTo>
                    <a:pt x="1393" y="389"/>
                    <a:pt x="1394" y="389"/>
                    <a:pt x="1396" y="389"/>
                  </a:cubicBezTo>
                  <a:cubicBezTo>
                    <a:pt x="1396" y="389"/>
                    <a:pt x="1396" y="389"/>
                    <a:pt x="1396" y="389"/>
                  </a:cubicBezTo>
                  <a:cubicBezTo>
                    <a:pt x="1397" y="388"/>
                    <a:pt x="1397" y="387"/>
                    <a:pt x="1395" y="387"/>
                  </a:cubicBezTo>
                  <a:cubicBezTo>
                    <a:pt x="1394" y="387"/>
                    <a:pt x="1393" y="386"/>
                    <a:pt x="1392" y="385"/>
                  </a:cubicBezTo>
                  <a:cubicBezTo>
                    <a:pt x="1392" y="385"/>
                    <a:pt x="1392" y="385"/>
                    <a:pt x="1392" y="385"/>
                  </a:cubicBezTo>
                  <a:cubicBezTo>
                    <a:pt x="1391" y="384"/>
                    <a:pt x="1391" y="383"/>
                    <a:pt x="1390" y="384"/>
                  </a:cubicBezTo>
                  <a:cubicBezTo>
                    <a:pt x="1388" y="385"/>
                    <a:pt x="1388" y="383"/>
                    <a:pt x="1387" y="382"/>
                  </a:cubicBezTo>
                  <a:cubicBezTo>
                    <a:pt x="1387" y="381"/>
                    <a:pt x="1386" y="381"/>
                    <a:pt x="1386" y="380"/>
                  </a:cubicBezTo>
                  <a:cubicBezTo>
                    <a:pt x="1387" y="380"/>
                    <a:pt x="1387" y="380"/>
                    <a:pt x="1388" y="380"/>
                  </a:cubicBezTo>
                  <a:cubicBezTo>
                    <a:pt x="1388" y="380"/>
                    <a:pt x="1389" y="380"/>
                    <a:pt x="1389" y="380"/>
                  </a:cubicBezTo>
                  <a:cubicBezTo>
                    <a:pt x="1391" y="380"/>
                    <a:pt x="1392" y="379"/>
                    <a:pt x="1390" y="377"/>
                  </a:cubicBezTo>
                  <a:cubicBezTo>
                    <a:pt x="1390" y="376"/>
                    <a:pt x="1390" y="375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0" y="374"/>
                    <a:pt x="1390" y="374"/>
                    <a:pt x="1390" y="374"/>
                  </a:cubicBezTo>
                  <a:cubicBezTo>
                    <a:pt x="1392" y="374"/>
                    <a:pt x="1393" y="373"/>
                    <a:pt x="1394" y="371"/>
                  </a:cubicBezTo>
                  <a:cubicBezTo>
                    <a:pt x="1394" y="371"/>
                    <a:pt x="1394" y="371"/>
                    <a:pt x="1395" y="371"/>
                  </a:cubicBezTo>
                  <a:cubicBezTo>
                    <a:pt x="1395" y="370"/>
                    <a:pt x="1396" y="370"/>
                    <a:pt x="1396" y="369"/>
                  </a:cubicBezTo>
                  <a:cubicBezTo>
                    <a:pt x="1399" y="368"/>
                    <a:pt x="1398" y="365"/>
                    <a:pt x="1399" y="362"/>
                  </a:cubicBezTo>
                  <a:cubicBezTo>
                    <a:pt x="1399" y="362"/>
                    <a:pt x="1400" y="361"/>
                    <a:pt x="1399" y="361"/>
                  </a:cubicBezTo>
                  <a:cubicBezTo>
                    <a:pt x="1397" y="358"/>
                    <a:pt x="1399" y="359"/>
                    <a:pt x="1401" y="359"/>
                  </a:cubicBezTo>
                  <a:cubicBezTo>
                    <a:pt x="1402" y="359"/>
                    <a:pt x="1403" y="358"/>
                    <a:pt x="1404" y="358"/>
                  </a:cubicBezTo>
                  <a:cubicBezTo>
                    <a:pt x="1405" y="358"/>
                    <a:pt x="1407" y="358"/>
                    <a:pt x="1407" y="357"/>
                  </a:cubicBezTo>
                  <a:cubicBezTo>
                    <a:pt x="1407" y="356"/>
                    <a:pt x="1406" y="355"/>
                    <a:pt x="1405" y="355"/>
                  </a:cubicBezTo>
                  <a:cubicBezTo>
                    <a:pt x="1405" y="355"/>
                    <a:pt x="1405" y="355"/>
                    <a:pt x="1405" y="355"/>
                  </a:cubicBezTo>
                  <a:cubicBezTo>
                    <a:pt x="1403" y="354"/>
                    <a:pt x="1401" y="355"/>
                    <a:pt x="1400" y="353"/>
                  </a:cubicBezTo>
                  <a:cubicBezTo>
                    <a:pt x="1399" y="352"/>
                    <a:pt x="1398" y="349"/>
                    <a:pt x="1396" y="349"/>
                  </a:cubicBezTo>
                  <a:cubicBezTo>
                    <a:pt x="1393" y="349"/>
                    <a:pt x="1391" y="347"/>
                    <a:pt x="1390" y="344"/>
                  </a:cubicBezTo>
                  <a:cubicBezTo>
                    <a:pt x="1390" y="344"/>
                    <a:pt x="1390" y="344"/>
                    <a:pt x="1389" y="344"/>
                  </a:cubicBezTo>
                  <a:cubicBezTo>
                    <a:pt x="1389" y="343"/>
                    <a:pt x="1389" y="343"/>
                    <a:pt x="1388" y="342"/>
                  </a:cubicBezTo>
                  <a:cubicBezTo>
                    <a:pt x="1388" y="342"/>
                    <a:pt x="1388" y="342"/>
                    <a:pt x="1388" y="342"/>
                  </a:cubicBezTo>
                  <a:cubicBezTo>
                    <a:pt x="1389" y="340"/>
                    <a:pt x="1389" y="339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8"/>
                    <a:pt x="1388" y="338"/>
                    <a:pt x="1388" y="338"/>
                  </a:cubicBezTo>
                  <a:cubicBezTo>
                    <a:pt x="1388" y="337"/>
                    <a:pt x="1389" y="337"/>
                    <a:pt x="1389" y="337"/>
                  </a:cubicBezTo>
                  <a:cubicBezTo>
                    <a:pt x="1389" y="336"/>
                    <a:pt x="1389" y="336"/>
                    <a:pt x="1388" y="336"/>
                  </a:cubicBezTo>
                  <a:cubicBezTo>
                    <a:pt x="1388" y="335"/>
                    <a:pt x="1388" y="334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89" y="333"/>
                    <a:pt x="1389" y="333"/>
                    <a:pt x="1389" y="333"/>
                  </a:cubicBezTo>
                  <a:cubicBezTo>
                    <a:pt x="1391" y="334"/>
                    <a:pt x="1392" y="333"/>
                    <a:pt x="1393" y="332"/>
                  </a:cubicBezTo>
                  <a:cubicBezTo>
                    <a:pt x="1396" y="331"/>
                    <a:pt x="1395" y="329"/>
                    <a:pt x="1396" y="327"/>
                  </a:cubicBezTo>
                  <a:cubicBezTo>
                    <a:pt x="1396" y="327"/>
                    <a:pt x="1396" y="327"/>
                    <a:pt x="1396" y="327"/>
                  </a:cubicBezTo>
                  <a:cubicBezTo>
                    <a:pt x="1396" y="327"/>
                    <a:pt x="1396" y="327"/>
                    <a:pt x="1396" y="326"/>
                  </a:cubicBezTo>
                  <a:cubicBezTo>
                    <a:pt x="1398" y="326"/>
                    <a:pt x="1399" y="325"/>
                    <a:pt x="1400" y="323"/>
                  </a:cubicBezTo>
                  <a:cubicBezTo>
                    <a:pt x="1402" y="322"/>
                    <a:pt x="1400" y="319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1" y="317"/>
                    <a:pt x="1401" y="317"/>
                    <a:pt x="1401" y="317"/>
                  </a:cubicBezTo>
                  <a:cubicBezTo>
                    <a:pt x="1402" y="317"/>
                    <a:pt x="1402" y="317"/>
                    <a:pt x="1402" y="317"/>
                  </a:cubicBezTo>
                  <a:cubicBezTo>
                    <a:pt x="1402" y="317"/>
                    <a:pt x="1403" y="317"/>
                    <a:pt x="1403" y="317"/>
                  </a:cubicBezTo>
                  <a:cubicBezTo>
                    <a:pt x="1404" y="316"/>
                    <a:pt x="1405" y="315"/>
                    <a:pt x="1406" y="314"/>
                  </a:cubicBezTo>
                  <a:cubicBezTo>
                    <a:pt x="1408" y="313"/>
                    <a:pt x="1408" y="311"/>
                    <a:pt x="1408" y="308"/>
                  </a:cubicBezTo>
                  <a:cubicBezTo>
                    <a:pt x="1407" y="304"/>
                    <a:pt x="1407" y="304"/>
                    <a:pt x="1412" y="303"/>
                  </a:cubicBezTo>
                  <a:cubicBezTo>
                    <a:pt x="1414" y="303"/>
                    <a:pt x="1417" y="304"/>
                    <a:pt x="1419" y="304"/>
                  </a:cubicBezTo>
                  <a:cubicBezTo>
                    <a:pt x="1421" y="303"/>
                    <a:pt x="1423" y="303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5" y="302"/>
                    <a:pt x="1425" y="302"/>
                    <a:pt x="1425" y="302"/>
                  </a:cubicBezTo>
                  <a:cubicBezTo>
                    <a:pt x="1426" y="302"/>
                    <a:pt x="1426" y="302"/>
                    <a:pt x="1427" y="302"/>
                  </a:cubicBezTo>
                  <a:cubicBezTo>
                    <a:pt x="1428" y="301"/>
                    <a:pt x="1430" y="302"/>
                    <a:pt x="1431" y="301"/>
                  </a:cubicBezTo>
                  <a:cubicBezTo>
                    <a:pt x="1433" y="300"/>
                    <a:pt x="1435" y="302"/>
                    <a:pt x="1436" y="302"/>
                  </a:cubicBezTo>
                  <a:cubicBezTo>
                    <a:pt x="1439" y="302"/>
                    <a:pt x="1441" y="302"/>
                    <a:pt x="1443" y="299"/>
                  </a:cubicBezTo>
                  <a:cubicBezTo>
                    <a:pt x="1443" y="299"/>
                    <a:pt x="1443" y="298"/>
                    <a:pt x="1444" y="298"/>
                  </a:cubicBezTo>
                  <a:cubicBezTo>
                    <a:pt x="1447" y="299"/>
                    <a:pt x="1449" y="296"/>
                    <a:pt x="1452" y="296"/>
                  </a:cubicBezTo>
                  <a:cubicBezTo>
                    <a:pt x="1452" y="296"/>
                    <a:pt x="1452" y="296"/>
                    <a:pt x="1452" y="296"/>
                  </a:cubicBezTo>
                  <a:cubicBezTo>
                    <a:pt x="1453" y="295"/>
                    <a:pt x="1455" y="295"/>
                    <a:pt x="1457" y="294"/>
                  </a:cubicBezTo>
                  <a:cubicBezTo>
                    <a:pt x="1460" y="291"/>
                    <a:pt x="1464" y="291"/>
                    <a:pt x="1467" y="292"/>
                  </a:cubicBezTo>
                  <a:cubicBezTo>
                    <a:pt x="1468" y="291"/>
                    <a:pt x="1468" y="291"/>
                    <a:pt x="1468" y="291"/>
                  </a:cubicBezTo>
                  <a:cubicBezTo>
                    <a:pt x="1468" y="290"/>
                    <a:pt x="1468" y="289"/>
                    <a:pt x="1469" y="289"/>
                  </a:cubicBezTo>
                  <a:cubicBezTo>
                    <a:pt x="1469" y="289"/>
                    <a:pt x="1469" y="289"/>
                    <a:pt x="1469" y="289"/>
                  </a:cubicBezTo>
                  <a:cubicBezTo>
                    <a:pt x="1473" y="288"/>
                    <a:pt x="1478" y="288"/>
                    <a:pt x="1483" y="286"/>
                  </a:cubicBezTo>
                  <a:cubicBezTo>
                    <a:pt x="1483" y="286"/>
                    <a:pt x="1483" y="286"/>
                    <a:pt x="1483" y="286"/>
                  </a:cubicBezTo>
                  <a:cubicBezTo>
                    <a:pt x="1484" y="285"/>
                    <a:pt x="1484" y="285"/>
                    <a:pt x="1483" y="284"/>
                  </a:cubicBezTo>
                  <a:cubicBezTo>
                    <a:pt x="1483" y="283"/>
                    <a:pt x="1482" y="283"/>
                    <a:pt x="1481" y="282"/>
                  </a:cubicBezTo>
                  <a:cubicBezTo>
                    <a:pt x="1484" y="282"/>
                    <a:pt x="1486" y="279"/>
                    <a:pt x="1488" y="279"/>
                  </a:cubicBezTo>
                  <a:cubicBezTo>
                    <a:pt x="1488" y="278"/>
                    <a:pt x="1488" y="278"/>
                    <a:pt x="1489" y="278"/>
                  </a:cubicBezTo>
                  <a:cubicBezTo>
                    <a:pt x="1489" y="278"/>
                    <a:pt x="1489" y="278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89" y="277"/>
                    <a:pt x="1489" y="277"/>
                    <a:pt x="1489" y="277"/>
                  </a:cubicBezTo>
                  <a:cubicBezTo>
                    <a:pt x="1491" y="277"/>
                    <a:pt x="1490" y="276"/>
                    <a:pt x="1490" y="275"/>
                  </a:cubicBezTo>
                  <a:cubicBezTo>
                    <a:pt x="1490" y="275"/>
                    <a:pt x="1490" y="275"/>
                    <a:pt x="1490" y="275"/>
                  </a:cubicBezTo>
                  <a:cubicBezTo>
                    <a:pt x="1490" y="275"/>
                    <a:pt x="1490" y="275"/>
                    <a:pt x="1490" y="274"/>
                  </a:cubicBezTo>
                  <a:cubicBezTo>
                    <a:pt x="1490" y="274"/>
                    <a:pt x="1490" y="274"/>
                    <a:pt x="1490" y="274"/>
                  </a:cubicBezTo>
                  <a:cubicBezTo>
                    <a:pt x="1491" y="273"/>
                    <a:pt x="1491" y="271"/>
                    <a:pt x="1491" y="270"/>
                  </a:cubicBezTo>
                  <a:cubicBezTo>
                    <a:pt x="1491" y="270"/>
                    <a:pt x="1491" y="270"/>
                    <a:pt x="1491" y="270"/>
                  </a:cubicBezTo>
                  <a:cubicBezTo>
                    <a:pt x="1492" y="268"/>
                    <a:pt x="1491" y="268"/>
                    <a:pt x="1490" y="268"/>
                  </a:cubicBezTo>
                  <a:cubicBezTo>
                    <a:pt x="1487" y="268"/>
                    <a:pt x="1485" y="268"/>
                    <a:pt x="1482" y="268"/>
                  </a:cubicBezTo>
                  <a:cubicBezTo>
                    <a:pt x="1482" y="268"/>
                    <a:pt x="1480" y="268"/>
                    <a:pt x="1480" y="268"/>
                  </a:cubicBezTo>
                  <a:cubicBezTo>
                    <a:pt x="1480" y="266"/>
                    <a:pt x="1477" y="267"/>
                    <a:pt x="1475" y="266"/>
                  </a:cubicBezTo>
                  <a:cubicBezTo>
                    <a:pt x="1477" y="265"/>
                    <a:pt x="1478" y="264"/>
                    <a:pt x="1480" y="264"/>
                  </a:cubicBezTo>
                  <a:cubicBezTo>
                    <a:pt x="1482" y="263"/>
                    <a:pt x="1482" y="262"/>
                    <a:pt x="1481" y="261"/>
                  </a:cubicBezTo>
                  <a:cubicBezTo>
                    <a:pt x="1481" y="261"/>
                    <a:pt x="1481" y="261"/>
                    <a:pt x="1481" y="261"/>
                  </a:cubicBezTo>
                  <a:cubicBezTo>
                    <a:pt x="1481" y="260"/>
                    <a:pt x="1481" y="260"/>
                    <a:pt x="1481" y="260"/>
                  </a:cubicBezTo>
                  <a:cubicBezTo>
                    <a:pt x="1482" y="260"/>
                    <a:pt x="1483" y="260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4" y="259"/>
                    <a:pt x="1484" y="259"/>
                  </a:cubicBezTo>
                  <a:cubicBezTo>
                    <a:pt x="1484" y="259"/>
                    <a:pt x="1485" y="258"/>
                    <a:pt x="1485" y="258"/>
                  </a:cubicBezTo>
                  <a:cubicBezTo>
                    <a:pt x="1485" y="258"/>
                    <a:pt x="1485" y="258"/>
                    <a:pt x="1485" y="258"/>
                  </a:cubicBezTo>
                  <a:cubicBezTo>
                    <a:pt x="1486" y="258"/>
                    <a:pt x="1487" y="257"/>
                    <a:pt x="1488" y="257"/>
                  </a:cubicBezTo>
                  <a:cubicBezTo>
                    <a:pt x="1488" y="257"/>
                    <a:pt x="1488" y="257"/>
                    <a:pt x="1488" y="257"/>
                  </a:cubicBezTo>
                  <a:cubicBezTo>
                    <a:pt x="1488" y="256"/>
                    <a:pt x="1488" y="256"/>
                    <a:pt x="1489" y="256"/>
                  </a:cubicBezTo>
                  <a:cubicBezTo>
                    <a:pt x="1489" y="256"/>
                    <a:pt x="1490" y="255"/>
                    <a:pt x="1490" y="254"/>
                  </a:cubicBezTo>
                  <a:cubicBezTo>
                    <a:pt x="1490" y="254"/>
                    <a:pt x="1489" y="254"/>
                    <a:pt x="1489" y="254"/>
                  </a:cubicBezTo>
                  <a:cubicBezTo>
                    <a:pt x="1488" y="255"/>
                    <a:pt x="1487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6" y="255"/>
                    <a:pt x="1486" y="255"/>
                    <a:pt x="1486" y="255"/>
                  </a:cubicBezTo>
                  <a:cubicBezTo>
                    <a:pt x="1485" y="255"/>
                    <a:pt x="1484" y="255"/>
                    <a:pt x="1483" y="255"/>
                  </a:cubicBezTo>
                  <a:cubicBezTo>
                    <a:pt x="1481" y="255"/>
                    <a:pt x="1480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8" y="255"/>
                    <a:pt x="1478" y="255"/>
                    <a:pt x="1478" y="255"/>
                  </a:cubicBezTo>
                  <a:cubicBezTo>
                    <a:pt x="1476" y="255"/>
                    <a:pt x="1474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2" y="256"/>
                    <a:pt x="1472" y="256"/>
                    <a:pt x="1472" y="256"/>
                  </a:cubicBezTo>
                  <a:cubicBezTo>
                    <a:pt x="1471" y="256"/>
                    <a:pt x="1471" y="256"/>
                    <a:pt x="1471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70" y="256"/>
                    <a:pt x="1470" y="256"/>
                    <a:pt x="1470" y="256"/>
                  </a:cubicBezTo>
                  <a:cubicBezTo>
                    <a:pt x="1469" y="255"/>
                    <a:pt x="1468" y="254"/>
                    <a:pt x="1467" y="254"/>
                  </a:cubicBezTo>
                  <a:cubicBezTo>
                    <a:pt x="1466" y="254"/>
                    <a:pt x="1465" y="254"/>
                    <a:pt x="1465" y="253"/>
                  </a:cubicBezTo>
                  <a:cubicBezTo>
                    <a:pt x="1465" y="252"/>
                    <a:pt x="1466" y="251"/>
                    <a:pt x="1467" y="250"/>
                  </a:cubicBezTo>
                  <a:cubicBezTo>
                    <a:pt x="1469" y="250"/>
                    <a:pt x="1470" y="249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7"/>
                    <a:pt x="1470" y="247"/>
                    <a:pt x="1470" y="247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0" y="246"/>
                    <a:pt x="1470" y="246"/>
                    <a:pt x="1470" y="246"/>
                  </a:cubicBezTo>
                  <a:cubicBezTo>
                    <a:pt x="1474" y="245"/>
                    <a:pt x="1477" y="245"/>
                    <a:pt x="1480" y="244"/>
                  </a:cubicBezTo>
                  <a:cubicBezTo>
                    <a:pt x="1480" y="244"/>
                    <a:pt x="1481" y="244"/>
                    <a:pt x="1481" y="244"/>
                  </a:cubicBezTo>
                  <a:cubicBezTo>
                    <a:pt x="1482" y="244"/>
                    <a:pt x="1482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3" y="244"/>
                    <a:pt x="1483" y="244"/>
                    <a:pt x="1483" y="244"/>
                  </a:cubicBezTo>
                  <a:cubicBezTo>
                    <a:pt x="1484" y="244"/>
                    <a:pt x="1485" y="244"/>
                    <a:pt x="1486" y="244"/>
                  </a:cubicBezTo>
                  <a:cubicBezTo>
                    <a:pt x="1494" y="243"/>
                    <a:pt x="1494" y="242"/>
                    <a:pt x="1496" y="238"/>
                  </a:cubicBezTo>
                  <a:cubicBezTo>
                    <a:pt x="1493" y="238"/>
                    <a:pt x="1490" y="240"/>
                    <a:pt x="1487" y="239"/>
                  </a:cubicBezTo>
                  <a:cubicBezTo>
                    <a:pt x="1485" y="238"/>
                    <a:pt x="1484" y="239"/>
                    <a:pt x="1484" y="237"/>
                  </a:cubicBezTo>
                  <a:cubicBezTo>
                    <a:pt x="1484" y="236"/>
                    <a:pt x="1485" y="236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87" y="235"/>
                    <a:pt x="1487" y="235"/>
                    <a:pt x="1487" y="235"/>
                  </a:cubicBezTo>
                  <a:cubicBezTo>
                    <a:pt x="1490" y="234"/>
                    <a:pt x="1494" y="234"/>
                    <a:pt x="1497" y="231"/>
                  </a:cubicBezTo>
                  <a:cubicBezTo>
                    <a:pt x="1495" y="230"/>
                    <a:pt x="1492" y="231"/>
                    <a:pt x="1490" y="231"/>
                  </a:cubicBezTo>
                  <a:cubicBezTo>
                    <a:pt x="1490" y="231"/>
                    <a:pt x="1490" y="231"/>
                    <a:pt x="1490" y="231"/>
                  </a:cubicBezTo>
                  <a:cubicBezTo>
                    <a:pt x="1489" y="231"/>
                    <a:pt x="1488" y="231"/>
                    <a:pt x="1487" y="231"/>
                  </a:cubicBezTo>
                  <a:cubicBezTo>
                    <a:pt x="1481" y="232"/>
                    <a:pt x="1476" y="233"/>
                    <a:pt x="1470" y="233"/>
                  </a:cubicBezTo>
                  <a:cubicBezTo>
                    <a:pt x="1467" y="233"/>
                    <a:pt x="1465" y="232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3"/>
                    <a:pt x="1462" y="233"/>
                  </a:cubicBezTo>
                  <a:cubicBezTo>
                    <a:pt x="1462" y="233"/>
                    <a:pt x="1462" y="234"/>
                    <a:pt x="1462" y="234"/>
                  </a:cubicBezTo>
                  <a:cubicBezTo>
                    <a:pt x="1460" y="234"/>
                    <a:pt x="1459" y="235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8" y="234"/>
                    <a:pt x="1458" y="234"/>
                    <a:pt x="1458" y="234"/>
                  </a:cubicBezTo>
                  <a:cubicBezTo>
                    <a:pt x="1457" y="233"/>
                    <a:pt x="1456" y="233"/>
                    <a:pt x="1454" y="233"/>
                  </a:cubicBezTo>
                  <a:cubicBezTo>
                    <a:pt x="1454" y="233"/>
                    <a:pt x="1455" y="233"/>
                    <a:pt x="1455" y="234"/>
                  </a:cubicBezTo>
                  <a:cubicBezTo>
                    <a:pt x="1455" y="234"/>
                    <a:pt x="1454" y="233"/>
                    <a:pt x="1454" y="233"/>
                  </a:cubicBezTo>
                  <a:cubicBezTo>
                    <a:pt x="1454" y="233"/>
                    <a:pt x="1454" y="233"/>
                    <a:pt x="1454" y="233"/>
                  </a:cubicBezTo>
                  <a:cubicBezTo>
                    <a:pt x="1451" y="233"/>
                    <a:pt x="1449" y="233"/>
                    <a:pt x="1446" y="233"/>
                  </a:cubicBezTo>
                  <a:cubicBezTo>
                    <a:pt x="1446" y="233"/>
                    <a:pt x="1445" y="232"/>
                    <a:pt x="1447" y="232"/>
                  </a:cubicBezTo>
                  <a:cubicBezTo>
                    <a:pt x="1448" y="232"/>
                    <a:pt x="1448" y="232"/>
                    <a:pt x="1449" y="232"/>
                  </a:cubicBezTo>
                  <a:cubicBezTo>
                    <a:pt x="1450" y="231"/>
                    <a:pt x="1450" y="230"/>
                    <a:pt x="1451" y="230"/>
                  </a:cubicBezTo>
                  <a:cubicBezTo>
                    <a:pt x="1452" y="230"/>
                    <a:pt x="1453" y="229"/>
                    <a:pt x="1454" y="229"/>
                  </a:cubicBezTo>
                  <a:cubicBezTo>
                    <a:pt x="1454" y="229"/>
                    <a:pt x="1454" y="229"/>
                    <a:pt x="1454" y="229"/>
                  </a:cubicBezTo>
                  <a:cubicBezTo>
                    <a:pt x="1455" y="229"/>
                    <a:pt x="1457" y="229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59" y="228"/>
                    <a:pt x="1459" y="228"/>
                    <a:pt x="1459" y="228"/>
                  </a:cubicBezTo>
                  <a:cubicBezTo>
                    <a:pt x="1463" y="228"/>
                    <a:pt x="1467" y="228"/>
                    <a:pt x="1471" y="227"/>
                  </a:cubicBezTo>
                  <a:cubicBezTo>
                    <a:pt x="1476" y="227"/>
                    <a:pt x="1480" y="226"/>
                    <a:pt x="1484" y="226"/>
                  </a:cubicBezTo>
                  <a:cubicBezTo>
                    <a:pt x="1486" y="225"/>
                    <a:pt x="1488" y="226"/>
                    <a:pt x="1488" y="223"/>
                  </a:cubicBezTo>
                  <a:cubicBezTo>
                    <a:pt x="1488" y="223"/>
                    <a:pt x="1486" y="223"/>
                    <a:pt x="1486" y="221"/>
                  </a:cubicBezTo>
                  <a:cubicBezTo>
                    <a:pt x="1486" y="220"/>
                    <a:pt x="1487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88" y="220"/>
                    <a:pt x="1488" y="220"/>
                    <a:pt x="1488" y="220"/>
                  </a:cubicBezTo>
                  <a:cubicBezTo>
                    <a:pt x="1490" y="220"/>
                    <a:pt x="1492" y="219"/>
                    <a:pt x="1493" y="217"/>
                  </a:cubicBezTo>
                  <a:cubicBezTo>
                    <a:pt x="1494" y="216"/>
                    <a:pt x="1495" y="216"/>
                    <a:pt x="1496" y="215"/>
                  </a:cubicBezTo>
                  <a:cubicBezTo>
                    <a:pt x="1497" y="215"/>
                    <a:pt x="1498" y="215"/>
                    <a:pt x="1498" y="214"/>
                  </a:cubicBezTo>
                  <a:cubicBezTo>
                    <a:pt x="1499" y="213"/>
                    <a:pt x="1500" y="212"/>
                    <a:pt x="1500" y="211"/>
                  </a:cubicBezTo>
                  <a:cubicBezTo>
                    <a:pt x="1501" y="211"/>
                    <a:pt x="1501" y="210"/>
                    <a:pt x="1501" y="210"/>
                  </a:cubicBezTo>
                  <a:cubicBezTo>
                    <a:pt x="1501" y="210"/>
                    <a:pt x="1501" y="210"/>
                    <a:pt x="1501" y="209"/>
                  </a:cubicBezTo>
                  <a:cubicBezTo>
                    <a:pt x="1502" y="208"/>
                    <a:pt x="1501" y="207"/>
                    <a:pt x="1501" y="206"/>
                  </a:cubicBezTo>
                  <a:cubicBezTo>
                    <a:pt x="1502" y="206"/>
                    <a:pt x="1502" y="206"/>
                    <a:pt x="1503" y="205"/>
                  </a:cubicBezTo>
                  <a:cubicBezTo>
                    <a:pt x="1503" y="205"/>
                    <a:pt x="1503" y="205"/>
                    <a:pt x="1503" y="205"/>
                  </a:cubicBezTo>
                  <a:cubicBezTo>
                    <a:pt x="1503" y="205"/>
                    <a:pt x="1503" y="206"/>
                    <a:pt x="1503" y="206"/>
                  </a:cubicBezTo>
                  <a:cubicBezTo>
                    <a:pt x="1505" y="205"/>
                    <a:pt x="1505" y="204"/>
                    <a:pt x="1505" y="203"/>
                  </a:cubicBezTo>
                  <a:cubicBezTo>
                    <a:pt x="1505" y="201"/>
                    <a:pt x="1503" y="201"/>
                    <a:pt x="1502" y="201"/>
                  </a:cubicBezTo>
                  <a:cubicBezTo>
                    <a:pt x="1500" y="201"/>
                    <a:pt x="1499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7" y="202"/>
                    <a:pt x="1497" y="202"/>
                    <a:pt x="1497" y="202"/>
                  </a:cubicBezTo>
                  <a:cubicBezTo>
                    <a:pt x="1494" y="202"/>
                    <a:pt x="1491" y="203"/>
                    <a:pt x="1488" y="203"/>
                  </a:cubicBezTo>
                  <a:cubicBezTo>
                    <a:pt x="1478" y="202"/>
                    <a:pt x="1467" y="201"/>
                    <a:pt x="1457" y="200"/>
                  </a:cubicBezTo>
                  <a:cubicBezTo>
                    <a:pt x="1456" y="200"/>
                    <a:pt x="1456" y="200"/>
                    <a:pt x="1456" y="200"/>
                  </a:cubicBezTo>
                  <a:cubicBezTo>
                    <a:pt x="1454" y="199"/>
                    <a:pt x="1453" y="199"/>
                    <a:pt x="1451" y="199"/>
                  </a:cubicBezTo>
                  <a:cubicBezTo>
                    <a:pt x="1449" y="198"/>
                    <a:pt x="1449" y="198"/>
                    <a:pt x="1450" y="196"/>
                  </a:cubicBezTo>
                  <a:cubicBezTo>
                    <a:pt x="1451" y="196"/>
                    <a:pt x="1452" y="196"/>
                    <a:pt x="1453" y="195"/>
                  </a:cubicBezTo>
                  <a:cubicBezTo>
                    <a:pt x="1454" y="195"/>
                    <a:pt x="1455" y="195"/>
                    <a:pt x="1455" y="195"/>
                  </a:cubicBezTo>
                  <a:cubicBezTo>
                    <a:pt x="1455" y="195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4"/>
                    <a:pt x="1455" y="194"/>
                  </a:cubicBezTo>
                  <a:cubicBezTo>
                    <a:pt x="1455" y="194"/>
                    <a:pt x="1455" y="195"/>
                    <a:pt x="1455" y="195"/>
                  </a:cubicBezTo>
                  <a:cubicBezTo>
                    <a:pt x="1460" y="196"/>
                    <a:pt x="1460" y="191"/>
                    <a:pt x="1463" y="190"/>
                  </a:cubicBezTo>
                  <a:cubicBezTo>
                    <a:pt x="1463" y="189"/>
                    <a:pt x="1463" y="189"/>
                    <a:pt x="1462" y="189"/>
                  </a:cubicBezTo>
                  <a:cubicBezTo>
                    <a:pt x="1462" y="189"/>
                    <a:pt x="1462" y="189"/>
                    <a:pt x="1462" y="189"/>
                  </a:cubicBezTo>
                  <a:cubicBezTo>
                    <a:pt x="1457" y="190"/>
                    <a:pt x="1454" y="188"/>
                    <a:pt x="1451" y="185"/>
                  </a:cubicBezTo>
                  <a:cubicBezTo>
                    <a:pt x="1450" y="184"/>
                    <a:pt x="1448" y="184"/>
                    <a:pt x="1448" y="182"/>
                  </a:cubicBezTo>
                  <a:cubicBezTo>
                    <a:pt x="1451" y="181"/>
                    <a:pt x="1453" y="182"/>
                    <a:pt x="1456" y="181"/>
                  </a:cubicBezTo>
                  <a:cubicBezTo>
                    <a:pt x="1456" y="181"/>
                    <a:pt x="1456" y="181"/>
                    <a:pt x="1456" y="181"/>
                  </a:cubicBezTo>
                  <a:cubicBezTo>
                    <a:pt x="1460" y="181"/>
                    <a:pt x="1464" y="180"/>
                    <a:pt x="1468" y="180"/>
                  </a:cubicBezTo>
                  <a:cubicBezTo>
                    <a:pt x="1472" y="179"/>
                    <a:pt x="1476" y="178"/>
                    <a:pt x="1481" y="179"/>
                  </a:cubicBezTo>
                  <a:cubicBezTo>
                    <a:pt x="1483" y="179"/>
                    <a:pt x="1486" y="179"/>
                    <a:pt x="1489" y="177"/>
                  </a:cubicBezTo>
                  <a:cubicBezTo>
                    <a:pt x="1489" y="177"/>
                    <a:pt x="1489" y="177"/>
                    <a:pt x="1489" y="177"/>
                  </a:cubicBezTo>
                  <a:cubicBezTo>
                    <a:pt x="1492" y="177"/>
                    <a:pt x="1493" y="175"/>
                    <a:pt x="1496" y="175"/>
                  </a:cubicBezTo>
                  <a:cubicBezTo>
                    <a:pt x="1500" y="175"/>
                    <a:pt x="1505" y="174"/>
                    <a:pt x="1510" y="174"/>
                  </a:cubicBezTo>
                  <a:cubicBezTo>
                    <a:pt x="1512" y="173"/>
                    <a:pt x="1514" y="174"/>
                    <a:pt x="1515" y="170"/>
                  </a:cubicBezTo>
                  <a:cubicBezTo>
                    <a:pt x="1519" y="168"/>
                    <a:pt x="1523" y="166"/>
                    <a:pt x="1528" y="166"/>
                  </a:cubicBezTo>
                  <a:cubicBezTo>
                    <a:pt x="1529" y="166"/>
                    <a:pt x="1529" y="166"/>
                    <a:pt x="1530" y="165"/>
                  </a:cubicBezTo>
                  <a:cubicBezTo>
                    <a:pt x="1532" y="163"/>
                    <a:pt x="1535" y="161"/>
                    <a:pt x="1538" y="161"/>
                  </a:cubicBezTo>
                  <a:cubicBezTo>
                    <a:pt x="1540" y="160"/>
                    <a:pt x="1542" y="158"/>
                    <a:pt x="1542" y="155"/>
                  </a:cubicBezTo>
                  <a:cubicBezTo>
                    <a:pt x="1542" y="154"/>
                    <a:pt x="1542" y="153"/>
                    <a:pt x="1543" y="153"/>
                  </a:cubicBezTo>
                  <a:cubicBezTo>
                    <a:pt x="1543" y="153"/>
                    <a:pt x="1543" y="153"/>
                    <a:pt x="1543" y="153"/>
                  </a:cubicBezTo>
                  <a:cubicBezTo>
                    <a:pt x="1543" y="153"/>
                    <a:pt x="1544" y="153"/>
                    <a:pt x="1544" y="153"/>
                  </a:cubicBezTo>
                  <a:cubicBezTo>
                    <a:pt x="1545" y="152"/>
                    <a:pt x="1546" y="151"/>
                    <a:pt x="1547" y="150"/>
                  </a:cubicBezTo>
                  <a:cubicBezTo>
                    <a:pt x="1548" y="150"/>
                    <a:pt x="1549" y="149"/>
                    <a:pt x="1549" y="148"/>
                  </a:cubicBezTo>
                  <a:close/>
                </a:path>
              </a:pathLst>
            </a:custGeom>
            <a:solidFill>
              <a:schemeClr val="bg1">
                <a:alpha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29650A4-884D-4D1D-AE04-914B3E95F5EB}"/>
                </a:ext>
              </a:extLst>
            </p:cNvPr>
            <p:cNvSpPr txBox="1"/>
            <p:nvPr/>
          </p:nvSpPr>
          <p:spPr>
            <a:xfrm>
              <a:off x="6590531" y="1771387"/>
              <a:ext cx="1315342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200">
                  <a:latin typeface="Brush Script MT" panose="03060802040406070304" pitchFamily="66" charset="0"/>
                </a:rPr>
                <a:t>Place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905E2D40-C1A7-4C3F-8C43-73FEE2993EC1}"/>
              </a:ext>
            </a:extLst>
          </p:cNvPr>
          <p:cNvSpPr txBox="1"/>
          <p:nvPr/>
        </p:nvSpPr>
        <p:spPr>
          <a:xfrm>
            <a:off x="646171" y="1052009"/>
            <a:ext cx="4050768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24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Выручка 80 млн руб. в год</a:t>
            </a:r>
          </a:p>
        </p:txBody>
      </p:sp>
      <p:pic>
        <p:nvPicPr>
          <p:cNvPr id="26" name="Рисунок 25">
            <a:extLst>
              <a:ext uri="{FF2B5EF4-FFF2-40B4-BE49-F238E27FC236}">
                <a16:creationId xmlns:a16="http://schemas.microsoft.com/office/drawing/2014/main" id="{56489773-712F-9D41-8DF8-3E099C16B9C7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091"/>
          <a:stretch/>
        </p:blipFill>
        <p:spPr>
          <a:xfrm>
            <a:off x="4799281" y="4617308"/>
            <a:ext cx="3873639" cy="2240692"/>
          </a:xfrm>
        </p:spPr>
      </p:pic>
      <p:pic>
        <p:nvPicPr>
          <p:cNvPr id="42" name="Рисунок 41">
            <a:extLst>
              <a:ext uri="{FF2B5EF4-FFF2-40B4-BE49-F238E27FC236}">
                <a16:creationId xmlns:a16="http://schemas.microsoft.com/office/drawing/2014/main" id="{2A842ED2-F321-FF4C-A6BB-F0C131CD184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99281" y="1"/>
            <a:ext cx="3873639" cy="2240691"/>
          </a:xfrm>
        </p:spPr>
      </p:pic>
      <p:pic>
        <p:nvPicPr>
          <p:cNvPr id="46" name="Рисунок 45">
            <a:extLst>
              <a:ext uri="{FF2B5EF4-FFF2-40B4-BE49-F238E27FC236}">
                <a16:creationId xmlns:a16="http://schemas.microsoft.com/office/drawing/2014/main" id="{7B78470A-106A-8F41-AB70-82810D9120AF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71E55D60-0A00-E144-8BA9-B9A8F71A2D14}"/>
              </a:ext>
            </a:extLst>
          </p:cNvPr>
          <p:cNvSpPr txBox="1"/>
          <p:nvPr/>
        </p:nvSpPr>
        <p:spPr>
          <a:xfrm>
            <a:off x="661917" y="1433100"/>
            <a:ext cx="2294643" cy="166199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342900" indent="-342900">
              <a:lnSpc>
                <a:spcPct val="90000"/>
              </a:lnSpc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размещения</a:t>
            </a:r>
          </a:p>
          <a:p>
            <a:pPr marL="342900" indent="-342900">
              <a:lnSpc>
                <a:spcPct val="90000"/>
              </a:lnSpc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</a:t>
            </a:r>
            <a:r>
              <a:rPr lang="ru-RU" sz="2000" dirty="0" err="1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допуслуг</a:t>
            </a:r>
            <a:endParaRPr lang="ru-RU" sz="2000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lnSpc>
                <a:spcPct val="90000"/>
              </a:lnSpc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магазина</a:t>
            </a:r>
          </a:p>
          <a:p>
            <a:pPr marL="342900" indent="-342900">
              <a:lnSpc>
                <a:spcPct val="90000"/>
              </a:lnSpc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собственных </a:t>
            </a:r>
          </a:p>
          <a:p>
            <a:pPr>
              <a:lnSpc>
                <a:spcPct val="90000"/>
              </a:lnSpc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программ</a:t>
            </a:r>
          </a:p>
          <a:p>
            <a:pPr marL="342900" indent="-342900">
              <a:lnSpc>
                <a:spcPct val="90000"/>
              </a:lnSpc>
              <a:buFontTx/>
              <a:buChar char="-"/>
            </a:pPr>
            <a:endParaRPr lang="ru-RU" sz="2000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97CEA01-C740-6B48-9FF1-64612E02BC76}"/>
              </a:ext>
            </a:extLst>
          </p:cNvPr>
          <p:cNvSpPr txBox="1"/>
          <p:nvPr/>
        </p:nvSpPr>
        <p:spPr>
          <a:xfrm>
            <a:off x="2299873" y="1432636"/>
            <a:ext cx="2294643" cy="110799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90000"/>
              </a:lnSpc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70 млн руб. </a:t>
            </a:r>
          </a:p>
          <a:p>
            <a:pPr algn="r">
              <a:lnSpc>
                <a:spcPct val="90000"/>
              </a:lnSpc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6 млн руб.</a:t>
            </a:r>
          </a:p>
          <a:p>
            <a:pPr algn="r">
              <a:lnSpc>
                <a:spcPct val="90000"/>
              </a:lnSpc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3 млн руб.</a:t>
            </a:r>
          </a:p>
          <a:p>
            <a:pPr algn="r">
              <a:lnSpc>
                <a:spcPct val="90000"/>
              </a:lnSpc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1 млн руб.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4CD12A1-B2D0-DE4B-A677-434B75E2B720}"/>
              </a:ext>
            </a:extLst>
          </p:cNvPr>
          <p:cNvSpPr txBox="1"/>
          <p:nvPr/>
        </p:nvSpPr>
        <p:spPr>
          <a:xfrm>
            <a:off x="661917" y="2947078"/>
            <a:ext cx="3719120" cy="3323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24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Рентабельность 30%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94F5857-2AB6-CE48-BB63-91A558F07155}"/>
              </a:ext>
            </a:extLst>
          </p:cNvPr>
          <p:cNvSpPr txBox="1"/>
          <p:nvPr/>
        </p:nvSpPr>
        <p:spPr>
          <a:xfrm>
            <a:off x="623845" y="3787870"/>
            <a:ext cx="4073095" cy="22159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90000"/>
              </a:lnSpc>
            </a:pPr>
            <a:r>
              <a:rPr lang="ru-RU" sz="24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Активы в собственности: </a:t>
            </a:r>
          </a:p>
          <a:p>
            <a:pPr marL="342900" indent="-342900" algn="l">
              <a:lnSpc>
                <a:spcPct val="90000"/>
              </a:lnSpc>
              <a:buFontTx/>
              <a:buChar char="-"/>
            </a:pPr>
            <a:r>
              <a:rPr lang="ru-RU" sz="20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участки, дома       90 млн руб.</a:t>
            </a:r>
          </a:p>
          <a:p>
            <a:pPr algn="l">
              <a:lnSpc>
                <a:spcPct val="90000"/>
              </a:lnSpc>
            </a:pPr>
            <a:endParaRPr lang="ru-RU" sz="2000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90000"/>
              </a:lnSpc>
            </a:pPr>
            <a:r>
              <a:rPr lang="ru-RU" sz="24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Инвестиции 100 млн руб.</a:t>
            </a:r>
          </a:p>
          <a:p>
            <a:pPr algn="l">
              <a:lnSpc>
                <a:spcPct val="90000"/>
              </a:lnSpc>
            </a:pPr>
            <a:r>
              <a:rPr lang="ru-RU" sz="24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Доля инвестора 30</a:t>
            </a:r>
            <a:r>
              <a:rPr lang="en-US" sz="24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%</a:t>
            </a:r>
            <a:endParaRPr lang="ru-RU" sz="2400" b="1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90000"/>
              </a:lnSpc>
            </a:pPr>
            <a:endParaRPr lang="ru-RU" sz="2400" b="1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90000"/>
              </a:lnSpc>
            </a:pPr>
            <a:r>
              <a:rPr lang="ru-RU" sz="2400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Возврат инвестиций 4 года</a:t>
            </a:r>
          </a:p>
        </p:txBody>
      </p:sp>
    </p:spTree>
    <p:extLst>
      <p:ext uri="{BB962C8B-B14F-4D97-AF65-F5344CB8AC3E}">
        <p14:creationId xmlns:p14="http://schemas.microsoft.com/office/powerpoint/2010/main" val="18875586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КОПТЕР_web.mp4" descr="КОПТЕР_web.mp4">
            <a:hlinkClick r:id="" action="ppaction://media"/>
            <a:extLst>
              <a:ext uri="{FF2B5EF4-FFF2-40B4-BE49-F238E27FC236}">
                <a16:creationId xmlns:a16="http://schemas.microsoft.com/office/drawing/2014/main" id="{C8FBF98D-6B95-0E40-8A5D-FF0296F46076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65431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228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:a16="http://schemas.microsoft.com/office/drawing/2014/main" id="{F4103EEB-2DEA-7A42-B944-E45290E3DE1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2E01DEC-FA56-A245-9225-FDB60904C35F}"/>
              </a:ext>
            </a:extLst>
          </p:cNvPr>
          <p:cNvSpPr txBox="1"/>
          <p:nvPr/>
        </p:nvSpPr>
        <p:spPr>
          <a:xfrm>
            <a:off x="7099570" y="1971867"/>
            <a:ext cx="46199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Наталья </a:t>
            </a:r>
            <a:r>
              <a:rPr lang="ru-RU" sz="3600" dirty="0" err="1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Бабёркина</a:t>
            </a:r>
            <a:r>
              <a:rPr lang="ru-RU" sz="36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A6BA4B93-D7EA-1540-B385-6E728351A13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32869" y="4648200"/>
            <a:ext cx="4014417" cy="1173163"/>
          </a:xfrm>
          <a:prstGeom prst="rect">
            <a:avLst/>
          </a:prstGeom>
        </p:spPr>
      </p:pic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5A5C4C1C-44D5-C04A-AC2D-3A72FCC5CDDB}"/>
              </a:ext>
            </a:extLst>
          </p:cNvPr>
          <p:cNvSpPr/>
          <p:nvPr/>
        </p:nvSpPr>
        <p:spPr>
          <a:xfrm>
            <a:off x="7099570" y="2654469"/>
            <a:ext cx="2069911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0000"/>
              </a:lnSpc>
            </a:pPr>
            <a:r>
              <a:rPr lang="ru-RU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Остров: </a:t>
            </a:r>
          </a:p>
          <a:p>
            <a:pPr>
              <a:lnSpc>
                <a:spcPct val="80000"/>
              </a:lnSpc>
            </a:pPr>
            <a:r>
              <a:rPr lang="ru-RU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центр экологии, культуры и ремесел</a:t>
            </a:r>
            <a:endParaRPr lang="en-US" dirty="0">
              <a:solidFill>
                <a:schemeClr val="accent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0E57A382-D309-CF4E-A89F-1175310A8B0F}"/>
              </a:ext>
            </a:extLst>
          </p:cNvPr>
          <p:cNvSpPr/>
          <p:nvPr/>
        </p:nvSpPr>
        <p:spPr>
          <a:xfrm>
            <a:off x="7099570" y="3771367"/>
            <a:ext cx="264046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b="1" dirty="0">
                <a:solidFill>
                  <a:srgbClr val="80C0B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+7 921 306-43-26</a:t>
            </a:r>
          </a:p>
          <a:p>
            <a:r>
              <a:rPr lang="en-US" b="1" dirty="0">
                <a:solidFill>
                  <a:srgbClr val="80C0BA"/>
                </a:solidFill>
                <a:latin typeface="Arial" panose="020B0604020202020204" pitchFamily="34" charset="0"/>
                <a:cs typeface="Arial" panose="020B0604020202020204" pitchFamily="34" charset="0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baberkina@gmail.com</a:t>
            </a:r>
            <a:endParaRPr lang="ru-RU" b="1" dirty="0">
              <a:solidFill>
                <a:srgbClr val="80C0B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8443701"/>
      </p:ext>
    </p:extLst>
  </p:cSld>
  <p:clrMapOvr>
    <a:masterClrMapping/>
  </p:clrMapOvr>
  <p:transition>
    <p:split orient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D7A1BD23-4DF4-904F-BD01-9C1FA2C3E3F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1988" y="177800"/>
            <a:ext cx="4876800" cy="6502400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26BAB64D-E562-4349-8FB5-D7024F39145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91536" y="177800"/>
            <a:ext cx="4876800" cy="6502400"/>
          </a:xfrm>
          <a:prstGeom prst="rect">
            <a:avLst/>
          </a:prstGeom>
        </p:spPr>
      </p:pic>
      <p:sp>
        <p:nvSpPr>
          <p:cNvPr id="10" name="Freeform: Shape 147">
            <a:extLst>
              <a:ext uri="{FF2B5EF4-FFF2-40B4-BE49-F238E27FC236}">
                <a16:creationId xmlns:a16="http://schemas.microsoft.com/office/drawing/2014/main" id="{6B90F526-75AE-7E48-99F6-C92A0D857BCA}"/>
              </a:ext>
            </a:extLst>
          </p:cNvPr>
          <p:cNvSpPr/>
          <p:nvPr/>
        </p:nvSpPr>
        <p:spPr>
          <a:xfrm>
            <a:off x="1635401" y="5454660"/>
            <a:ext cx="2642685" cy="444457"/>
          </a:xfrm>
          <a:custGeom>
            <a:avLst/>
            <a:gdLst>
              <a:gd name="connsiteX0" fmla="*/ 2281181 w 3249268"/>
              <a:gd name="connsiteY0" fmla="*/ 441083 h 444457"/>
              <a:gd name="connsiteX1" fmla="*/ 2281581 w 3249268"/>
              <a:gd name="connsiteY1" fmla="*/ 441083 h 444457"/>
              <a:gd name="connsiteX2" fmla="*/ 2281676 w 3249268"/>
              <a:gd name="connsiteY2" fmla="*/ 441113 h 444457"/>
              <a:gd name="connsiteX3" fmla="*/ 2542221 w 3249268"/>
              <a:gd name="connsiteY3" fmla="*/ 440413 h 444457"/>
              <a:gd name="connsiteX4" fmla="*/ 2542238 w 3249268"/>
              <a:gd name="connsiteY4" fmla="*/ 440876 h 444457"/>
              <a:gd name="connsiteX5" fmla="*/ 2541941 w 3249268"/>
              <a:gd name="connsiteY5" fmla="*/ 440506 h 444457"/>
              <a:gd name="connsiteX6" fmla="*/ 632716 w 3249268"/>
              <a:gd name="connsiteY6" fmla="*/ 439521 h 444457"/>
              <a:gd name="connsiteX7" fmla="*/ 632997 w 3249268"/>
              <a:gd name="connsiteY7" fmla="*/ 439701 h 444457"/>
              <a:gd name="connsiteX8" fmla="*/ 633398 w 3249268"/>
              <a:gd name="connsiteY8" fmla="*/ 439562 h 444457"/>
              <a:gd name="connsiteX9" fmla="*/ 633165 w 3249268"/>
              <a:gd name="connsiteY9" fmla="*/ 439607 h 444457"/>
              <a:gd name="connsiteX10" fmla="*/ 827047 w 3249268"/>
              <a:gd name="connsiteY10" fmla="*/ 439461 h 444457"/>
              <a:gd name="connsiteX11" fmla="*/ 826433 w 3249268"/>
              <a:gd name="connsiteY11" fmla="*/ 439574 h 444457"/>
              <a:gd name="connsiteX12" fmla="*/ 826936 w 3249268"/>
              <a:gd name="connsiteY12" fmla="*/ 439827 h 444457"/>
              <a:gd name="connsiteX13" fmla="*/ 1148777 w 3249268"/>
              <a:gd name="connsiteY13" fmla="*/ 439308 h 444457"/>
              <a:gd name="connsiteX14" fmla="*/ 1148495 w 3249268"/>
              <a:gd name="connsiteY14" fmla="*/ 439579 h 444457"/>
              <a:gd name="connsiteX15" fmla="*/ 1147085 w 3249268"/>
              <a:gd name="connsiteY15" fmla="*/ 439579 h 444457"/>
              <a:gd name="connsiteX16" fmla="*/ 1147556 w 3249268"/>
              <a:gd name="connsiteY16" fmla="*/ 439503 h 444457"/>
              <a:gd name="connsiteX17" fmla="*/ 1147956 w 3249268"/>
              <a:gd name="connsiteY17" fmla="*/ 439503 h 444457"/>
              <a:gd name="connsiteX18" fmla="*/ 1147936 w 3249268"/>
              <a:gd name="connsiteY18" fmla="*/ 439442 h 444457"/>
              <a:gd name="connsiteX19" fmla="*/ 782989 w 3249268"/>
              <a:gd name="connsiteY19" fmla="*/ 437998 h 444457"/>
              <a:gd name="connsiteX20" fmla="*/ 783027 w 3249268"/>
              <a:gd name="connsiteY20" fmla="*/ 438096 h 444457"/>
              <a:gd name="connsiteX21" fmla="*/ 782494 w 3249268"/>
              <a:gd name="connsiteY21" fmla="*/ 439085 h 444457"/>
              <a:gd name="connsiteX22" fmla="*/ 783295 w 3249268"/>
              <a:gd name="connsiteY22" fmla="*/ 438337 h 444457"/>
              <a:gd name="connsiteX23" fmla="*/ 783466 w 3249268"/>
              <a:gd name="connsiteY23" fmla="*/ 438276 h 444457"/>
              <a:gd name="connsiteX24" fmla="*/ 1360029 w 3249268"/>
              <a:gd name="connsiteY24" fmla="*/ 437962 h 444457"/>
              <a:gd name="connsiteX25" fmla="*/ 1360706 w 3249268"/>
              <a:gd name="connsiteY25" fmla="*/ 438275 h 444457"/>
              <a:gd name="connsiteX26" fmla="*/ 1360668 w 3249268"/>
              <a:gd name="connsiteY26" fmla="*/ 438311 h 444457"/>
              <a:gd name="connsiteX27" fmla="*/ 1361281 w 3249268"/>
              <a:gd name="connsiteY27" fmla="*/ 438311 h 444457"/>
              <a:gd name="connsiteX28" fmla="*/ 1360555 w 3249268"/>
              <a:gd name="connsiteY28" fmla="*/ 437962 h 444457"/>
              <a:gd name="connsiteX29" fmla="*/ 823262 w 3249268"/>
              <a:gd name="connsiteY29" fmla="*/ 437962 h 444457"/>
              <a:gd name="connsiteX30" fmla="*/ 824397 w 3249268"/>
              <a:gd name="connsiteY30" fmla="*/ 438150 h 444457"/>
              <a:gd name="connsiteX31" fmla="*/ 824397 w 3249268"/>
              <a:gd name="connsiteY31" fmla="*/ 438275 h 444457"/>
              <a:gd name="connsiteX32" fmla="*/ 825174 w 3249268"/>
              <a:gd name="connsiteY32" fmla="*/ 438809 h 444457"/>
              <a:gd name="connsiteX33" fmla="*/ 824758 w 3249268"/>
              <a:gd name="connsiteY33" fmla="*/ 437962 h 444457"/>
              <a:gd name="connsiteX34" fmla="*/ 741525 w 3249268"/>
              <a:gd name="connsiteY34" fmla="*/ 437932 h 444457"/>
              <a:gd name="connsiteX35" fmla="*/ 742085 w 3249268"/>
              <a:gd name="connsiteY35" fmla="*/ 439599 h 444457"/>
              <a:gd name="connsiteX36" fmla="*/ 742773 w 3249268"/>
              <a:gd name="connsiteY36" fmla="*/ 439528 h 444457"/>
              <a:gd name="connsiteX37" fmla="*/ 742054 w 3249268"/>
              <a:gd name="connsiteY37" fmla="*/ 438058 h 444457"/>
              <a:gd name="connsiteX38" fmla="*/ 1855690 w 3249268"/>
              <a:gd name="connsiteY38" fmla="*/ 437875 h 444457"/>
              <a:gd name="connsiteX39" fmla="*/ 1856215 w 3249268"/>
              <a:gd name="connsiteY39" fmla="*/ 438199 h 444457"/>
              <a:gd name="connsiteX40" fmla="*/ 1856215 w 3249268"/>
              <a:gd name="connsiteY40" fmla="*/ 438108 h 444457"/>
              <a:gd name="connsiteX41" fmla="*/ 1856785 w 3249268"/>
              <a:gd name="connsiteY41" fmla="*/ 437908 h 444457"/>
              <a:gd name="connsiteX42" fmla="*/ 1856493 w 3249268"/>
              <a:gd name="connsiteY42" fmla="*/ 437924 h 444457"/>
              <a:gd name="connsiteX43" fmla="*/ 2147999 w 3249268"/>
              <a:gd name="connsiteY43" fmla="*/ 437868 h 444457"/>
              <a:gd name="connsiteX44" fmla="*/ 2148229 w 3249268"/>
              <a:gd name="connsiteY44" fmla="*/ 438096 h 444457"/>
              <a:gd name="connsiteX45" fmla="*/ 2148492 w 3249268"/>
              <a:gd name="connsiteY45" fmla="*/ 438161 h 444457"/>
              <a:gd name="connsiteX46" fmla="*/ 2148740 w 3249268"/>
              <a:gd name="connsiteY46" fmla="*/ 438038 h 444457"/>
              <a:gd name="connsiteX47" fmla="*/ 2148370 w 3249268"/>
              <a:gd name="connsiteY47" fmla="*/ 437868 h 444457"/>
              <a:gd name="connsiteX48" fmla="*/ 1327254 w 3249268"/>
              <a:gd name="connsiteY48" fmla="*/ 437868 h 444457"/>
              <a:gd name="connsiteX49" fmla="*/ 1326180 w 3249268"/>
              <a:gd name="connsiteY49" fmla="*/ 437962 h 444457"/>
              <a:gd name="connsiteX50" fmla="*/ 1328210 w 3249268"/>
              <a:gd name="connsiteY50" fmla="*/ 438111 h 444457"/>
              <a:gd name="connsiteX51" fmla="*/ 746701 w 3249268"/>
              <a:gd name="connsiteY51" fmla="*/ 437857 h 444457"/>
              <a:gd name="connsiteX52" fmla="*/ 745429 w 3249268"/>
              <a:gd name="connsiteY52" fmla="*/ 438065 h 444457"/>
              <a:gd name="connsiteX53" fmla="*/ 745554 w 3249268"/>
              <a:gd name="connsiteY53" fmla="*/ 438108 h 444457"/>
              <a:gd name="connsiteX54" fmla="*/ 747435 w 3249268"/>
              <a:gd name="connsiteY54" fmla="*/ 437857 h 444457"/>
              <a:gd name="connsiteX55" fmla="*/ 2717581 w 3249268"/>
              <a:gd name="connsiteY55" fmla="*/ 437856 h 444457"/>
              <a:gd name="connsiteX56" fmla="*/ 2717366 w 3249268"/>
              <a:gd name="connsiteY56" fmla="*/ 437895 h 444457"/>
              <a:gd name="connsiteX57" fmla="*/ 2717460 w 3249268"/>
              <a:gd name="connsiteY57" fmla="*/ 437962 h 444457"/>
              <a:gd name="connsiteX58" fmla="*/ 2717460 w 3249268"/>
              <a:gd name="connsiteY58" fmla="*/ 438055 h 444457"/>
              <a:gd name="connsiteX59" fmla="*/ 2802864 w 3249268"/>
              <a:gd name="connsiteY59" fmla="*/ 437851 h 444457"/>
              <a:gd name="connsiteX60" fmla="*/ 2803234 w 3249268"/>
              <a:gd name="connsiteY60" fmla="*/ 438096 h 444457"/>
              <a:gd name="connsiteX61" fmla="*/ 2803234 w 3249268"/>
              <a:gd name="connsiteY61" fmla="*/ 438190 h 444457"/>
              <a:gd name="connsiteX62" fmla="*/ 2803389 w 3249268"/>
              <a:gd name="connsiteY62" fmla="*/ 437959 h 444457"/>
              <a:gd name="connsiteX63" fmla="*/ 2256354 w 3249268"/>
              <a:gd name="connsiteY63" fmla="*/ 437773 h 444457"/>
              <a:gd name="connsiteX64" fmla="*/ 2256354 w 3249268"/>
              <a:gd name="connsiteY64" fmla="*/ 437776 h 444457"/>
              <a:gd name="connsiteX65" fmla="*/ 2256365 w 3249268"/>
              <a:gd name="connsiteY65" fmla="*/ 437773 h 444457"/>
              <a:gd name="connsiteX66" fmla="*/ 508478 w 3249268"/>
              <a:gd name="connsiteY66" fmla="*/ 437773 h 444457"/>
              <a:gd name="connsiteX67" fmla="*/ 509231 w 3249268"/>
              <a:gd name="connsiteY67" fmla="*/ 437773 h 444457"/>
              <a:gd name="connsiteX68" fmla="*/ 509231 w 3249268"/>
              <a:gd name="connsiteY68" fmla="*/ 439277 h 444457"/>
              <a:gd name="connsiteX69" fmla="*/ 508478 w 3249268"/>
              <a:gd name="connsiteY69" fmla="*/ 437773 h 444457"/>
              <a:gd name="connsiteX70" fmla="*/ 2163585 w 3249268"/>
              <a:gd name="connsiteY70" fmla="*/ 437756 h 444457"/>
              <a:gd name="connsiteX71" fmla="*/ 2162159 w 3249268"/>
              <a:gd name="connsiteY71" fmla="*/ 437868 h 444457"/>
              <a:gd name="connsiteX72" fmla="*/ 2161217 w 3249268"/>
              <a:gd name="connsiteY72" fmla="*/ 437868 h 444457"/>
              <a:gd name="connsiteX73" fmla="*/ 2161680 w 3249268"/>
              <a:gd name="connsiteY73" fmla="*/ 438275 h 444457"/>
              <a:gd name="connsiteX74" fmla="*/ 2161680 w 3249268"/>
              <a:gd name="connsiteY74" fmla="*/ 439528 h 444457"/>
              <a:gd name="connsiteX75" fmla="*/ 2163107 w 3249268"/>
              <a:gd name="connsiteY75" fmla="*/ 438108 h 444457"/>
              <a:gd name="connsiteX76" fmla="*/ 1194473 w 3249268"/>
              <a:gd name="connsiteY76" fmla="*/ 437742 h 444457"/>
              <a:gd name="connsiteX77" fmla="*/ 1193779 w 3249268"/>
              <a:gd name="connsiteY77" fmla="*/ 437899 h 444457"/>
              <a:gd name="connsiteX78" fmla="*/ 1193771 w 3249268"/>
              <a:gd name="connsiteY78" fmla="*/ 437896 h 444457"/>
              <a:gd name="connsiteX79" fmla="*/ 1194395 w 3249268"/>
              <a:gd name="connsiteY79" fmla="*/ 438205 h 444457"/>
              <a:gd name="connsiteX80" fmla="*/ 1194473 w 3249268"/>
              <a:gd name="connsiteY80" fmla="*/ 438127 h 444457"/>
              <a:gd name="connsiteX81" fmla="*/ 2744211 w 3249268"/>
              <a:gd name="connsiteY81" fmla="*/ 437594 h 444457"/>
              <a:gd name="connsiteX82" fmla="*/ 2743554 w 3249268"/>
              <a:gd name="connsiteY82" fmla="*/ 437773 h 444457"/>
              <a:gd name="connsiteX83" fmla="*/ 2743596 w 3249268"/>
              <a:gd name="connsiteY83" fmla="*/ 437773 h 444457"/>
              <a:gd name="connsiteX84" fmla="*/ 2743914 w 3249268"/>
              <a:gd name="connsiteY84" fmla="*/ 437894 h 444457"/>
              <a:gd name="connsiteX85" fmla="*/ 1917708 w 3249268"/>
              <a:gd name="connsiteY85" fmla="*/ 437591 h 444457"/>
              <a:gd name="connsiteX86" fmla="*/ 1918643 w 3249268"/>
              <a:gd name="connsiteY86" fmla="*/ 438150 h 444457"/>
              <a:gd name="connsiteX87" fmla="*/ 1918712 w 3249268"/>
              <a:gd name="connsiteY87" fmla="*/ 437739 h 444457"/>
              <a:gd name="connsiteX88" fmla="*/ 1621421 w 3249268"/>
              <a:gd name="connsiteY88" fmla="*/ 437518 h 444457"/>
              <a:gd name="connsiteX89" fmla="*/ 1621715 w 3249268"/>
              <a:gd name="connsiteY89" fmla="*/ 438243 h 444457"/>
              <a:gd name="connsiteX90" fmla="*/ 1621537 w 3249268"/>
              <a:gd name="connsiteY90" fmla="*/ 438606 h 444457"/>
              <a:gd name="connsiteX91" fmla="*/ 1622063 w 3249268"/>
              <a:gd name="connsiteY91" fmla="*/ 438203 h 444457"/>
              <a:gd name="connsiteX92" fmla="*/ 1624590 w 3249268"/>
              <a:gd name="connsiteY92" fmla="*/ 438203 h 444457"/>
              <a:gd name="connsiteX93" fmla="*/ 1624918 w 3249268"/>
              <a:gd name="connsiteY93" fmla="*/ 437773 h 444457"/>
              <a:gd name="connsiteX94" fmla="*/ 1622145 w 3249268"/>
              <a:gd name="connsiteY94" fmla="*/ 437773 h 444457"/>
              <a:gd name="connsiteX95" fmla="*/ 603124 w 3249268"/>
              <a:gd name="connsiteY95" fmla="*/ 437500 h 444457"/>
              <a:gd name="connsiteX96" fmla="*/ 602400 w 3249268"/>
              <a:gd name="connsiteY96" fmla="*/ 437773 h 444457"/>
              <a:gd name="connsiteX97" fmla="*/ 602246 w 3249268"/>
              <a:gd name="connsiteY97" fmla="*/ 437617 h 444457"/>
              <a:gd name="connsiteX98" fmla="*/ 602535 w 3249268"/>
              <a:gd name="connsiteY98" fmla="*/ 438203 h 444457"/>
              <a:gd name="connsiteX99" fmla="*/ 602850 w 3249268"/>
              <a:gd name="connsiteY99" fmla="*/ 438493 h 444457"/>
              <a:gd name="connsiteX100" fmla="*/ 602502 w 3249268"/>
              <a:gd name="connsiteY100" fmla="*/ 437999 h 444457"/>
              <a:gd name="connsiteX101" fmla="*/ 1310444 w 3249268"/>
              <a:gd name="connsiteY101" fmla="*/ 437459 h 444457"/>
              <a:gd name="connsiteX102" fmla="*/ 1309241 w 3249268"/>
              <a:gd name="connsiteY102" fmla="*/ 437868 h 444457"/>
              <a:gd name="connsiteX103" fmla="*/ 1308633 w 3249268"/>
              <a:gd name="connsiteY103" fmla="*/ 437829 h 444457"/>
              <a:gd name="connsiteX104" fmla="*/ 1309475 w 3249268"/>
              <a:gd name="connsiteY104" fmla="*/ 438121 h 444457"/>
              <a:gd name="connsiteX105" fmla="*/ 1741881 w 3249268"/>
              <a:gd name="connsiteY105" fmla="*/ 437430 h 444457"/>
              <a:gd name="connsiteX106" fmla="*/ 1741086 w 3249268"/>
              <a:gd name="connsiteY106" fmla="*/ 437737 h 444457"/>
              <a:gd name="connsiteX107" fmla="*/ 1741168 w 3249268"/>
              <a:gd name="connsiteY107" fmla="*/ 437924 h 444457"/>
              <a:gd name="connsiteX108" fmla="*/ 1741168 w 3249268"/>
              <a:gd name="connsiteY108" fmla="*/ 438150 h 444457"/>
              <a:gd name="connsiteX109" fmla="*/ 2583048 w 3249268"/>
              <a:gd name="connsiteY109" fmla="*/ 437429 h 444457"/>
              <a:gd name="connsiteX110" fmla="*/ 2582554 w 3249268"/>
              <a:gd name="connsiteY110" fmla="*/ 437920 h 444457"/>
              <a:gd name="connsiteX111" fmla="*/ 2582794 w 3249268"/>
              <a:gd name="connsiteY111" fmla="*/ 438149 h 444457"/>
              <a:gd name="connsiteX112" fmla="*/ 2582794 w 3249268"/>
              <a:gd name="connsiteY112" fmla="*/ 438096 h 444457"/>
              <a:gd name="connsiteX113" fmla="*/ 723726 w 3249268"/>
              <a:gd name="connsiteY113" fmla="*/ 437216 h 444457"/>
              <a:gd name="connsiteX114" fmla="*/ 725860 w 3249268"/>
              <a:gd name="connsiteY114" fmla="*/ 438150 h 444457"/>
              <a:gd name="connsiteX115" fmla="*/ 726216 w 3249268"/>
              <a:gd name="connsiteY115" fmla="*/ 437769 h 444457"/>
              <a:gd name="connsiteX116" fmla="*/ 2303889 w 3249268"/>
              <a:gd name="connsiteY116" fmla="*/ 437096 h 444457"/>
              <a:gd name="connsiteX117" fmla="*/ 2300207 w 3249268"/>
              <a:gd name="connsiteY117" fmla="*/ 437622 h 444457"/>
              <a:gd name="connsiteX118" fmla="*/ 2299454 w 3249268"/>
              <a:gd name="connsiteY118" fmla="*/ 438096 h 444457"/>
              <a:gd name="connsiteX119" fmla="*/ 2299454 w 3249268"/>
              <a:gd name="connsiteY119" fmla="*/ 439292 h 444457"/>
              <a:gd name="connsiteX120" fmla="*/ 2300606 w 3249268"/>
              <a:gd name="connsiteY120" fmla="*/ 438108 h 444457"/>
              <a:gd name="connsiteX121" fmla="*/ 834717 w 3249268"/>
              <a:gd name="connsiteY121" fmla="*/ 437089 h 444457"/>
              <a:gd name="connsiteX122" fmla="*/ 833698 w 3249268"/>
              <a:gd name="connsiteY122" fmla="*/ 437484 h 444457"/>
              <a:gd name="connsiteX123" fmla="*/ 833896 w 3249268"/>
              <a:gd name="connsiteY123" fmla="*/ 437682 h 444457"/>
              <a:gd name="connsiteX124" fmla="*/ 1766268 w 3249268"/>
              <a:gd name="connsiteY124" fmla="*/ 436996 h 444457"/>
              <a:gd name="connsiteX125" fmla="*/ 1767436 w 3249268"/>
              <a:gd name="connsiteY125" fmla="*/ 438203 h 444457"/>
              <a:gd name="connsiteX126" fmla="*/ 1767628 w 3249268"/>
              <a:gd name="connsiteY126" fmla="*/ 438173 h 444457"/>
              <a:gd name="connsiteX127" fmla="*/ 1767479 w 3249268"/>
              <a:gd name="connsiteY127" fmla="*/ 438024 h 444457"/>
              <a:gd name="connsiteX128" fmla="*/ 1767995 w 3249268"/>
              <a:gd name="connsiteY128" fmla="*/ 437213 h 444457"/>
              <a:gd name="connsiteX129" fmla="*/ 1767416 w 3249268"/>
              <a:gd name="connsiteY129" fmla="*/ 437705 h 444457"/>
              <a:gd name="connsiteX130" fmla="*/ 1767340 w 3249268"/>
              <a:gd name="connsiteY130" fmla="*/ 437773 h 444457"/>
              <a:gd name="connsiteX131" fmla="*/ 1050826 w 3249268"/>
              <a:gd name="connsiteY131" fmla="*/ 436949 h 444457"/>
              <a:gd name="connsiteX132" fmla="*/ 1050314 w 3249268"/>
              <a:gd name="connsiteY132" fmla="*/ 437456 h 444457"/>
              <a:gd name="connsiteX133" fmla="*/ 1051748 w 3249268"/>
              <a:gd name="connsiteY133" fmla="*/ 437181 h 444457"/>
              <a:gd name="connsiteX134" fmla="*/ 2291479 w 3249268"/>
              <a:gd name="connsiteY134" fmla="*/ 436926 h 444457"/>
              <a:gd name="connsiteX135" fmla="*/ 2290143 w 3249268"/>
              <a:gd name="connsiteY135" fmla="*/ 437511 h 444457"/>
              <a:gd name="connsiteX136" fmla="*/ 2291304 w 3249268"/>
              <a:gd name="connsiteY136" fmla="*/ 437269 h 444457"/>
              <a:gd name="connsiteX137" fmla="*/ 1408796 w 3249268"/>
              <a:gd name="connsiteY137" fmla="*/ 436872 h 444457"/>
              <a:gd name="connsiteX138" fmla="*/ 1408491 w 3249268"/>
              <a:gd name="connsiteY138" fmla="*/ 436936 h 444457"/>
              <a:gd name="connsiteX139" fmla="*/ 1409024 w 3249268"/>
              <a:gd name="connsiteY139" fmla="*/ 436970 h 444457"/>
              <a:gd name="connsiteX140" fmla="*/ 1365971 w 3249268"/>
              <a:gd name="connsiteY140" fmla="*/ 436840 h 444457"/>
              <a:gd name="connsiteX141" fmla="*/ 1365971 w 3249268"/>
              <a:gd name="connsiteY141" fmla="*/ 437962 h 444457"/>
              <a:gd name="connsiteX142" fmla="*/ 1364910 w 3249268"/>
              <a:gd name="connsiteY142" fmla="*/ 438311 h 444457"/>
              <a:gd name="connsiteX143" fmla="*/ 1366029 w 3249268"/>
              <a:gd name="connsiteY143" fmla="*/ 438311 h 444457"/>
              <a:gd name="connsiteX144" fmla="*/ 1367097 w 3249268"/>
              <a:gd name="connsiteY144" fmla="*/ 437773 h 444457"/>
              <a:gd name="connsiteX145" fmla="*/ 1366473 w 3249268"/>
              <a:gd name="connsiteY145" fmla="*/ 437773 h 444457"/>
              <a:gd name="connsiteX146" fmla="*/ 1366473 w 3249268"/>
              <a:gd name="connsiteY146" fmla="*/ 437009 h 444457"/>
              <a:gd name="connsiteX147" fmla="*/ 2151758 w 3249268"/>
              <a:gd name="connsiteY147" fmla="*/ 436786 h 444457"/>
              <a:gd name="connsiteX148" fmla="*/ 2150963 w 3249268"/>
              <a:gd name="connsiteY148" fmla="*/ 436964 h 444457"/>
              <a:gd name="connsiteX149" fmla="*/ 2150917 w 3249268"/>
              <a:gd name="connsiteY149" fmla="*/ 437089 h 444457"/>
              <a:gd name="connsiteX150" fmla="*/ 2152917 w 3249268"/>
              <a:gd name="connsiteY150" fmla="*/ 438096 h 444457"/>
              <a:gd name="connsiteX151" fmla="*/ 2153628 w 3249268"/>
              <a:gd name="connsiteY151" fmla="*/ 438096 h 444457"/>
              <a:gd name="connsiteX152" fmla="*/ 2153400 w 3249268"/>
              <a:gd name="connsiteY152" fmla="*/ 437777 h 444457"/>
              <a:gd name="connsiteX153" fmla="*/ 2152013 w 3249268"/>
              <a:gd name="connsiteY153" fmla="*/ 437515 h 444457"/>
              <a:gd name="connsiteX154" fmla="*/ 1038301 w 3249268"/>
              <a:gd name="connsiteY154" fmla="*/ 436768 h 444457"/>
              <a:gd name="connsiteX155" fmla="*/ 1038340 w 3249268"/>
              <a:gd name="connsiteY155" fmla="*/ 436806 h 444457"/>
              <a:gd name="connsiteX156" fmla="*/ 1040449 w 3249268"/>
              <a:gd name="connsiteY156" fmla="*/ 437269 h 444457"/>
              <a:gd name="connsiteX157" fmla="*/ 1043299 w 3249268"/>
              <a:gd name="connsiteY157" fmla="*/ 437492 h 444457"/>
              <a:gd name="connsiteX158" fmla="*/ 1044157 w 3249268"/>
              <a:gd name="connsiteY158" fmla="*/ 437410 h 444457"/>
              <a:gd name="connsiteX159" fmla="*/ 1384251 w 3249268"/>
              <a:gd name="connsiteY159" fmla="*/ 436709 h 444457"/>
              <a:gd name="connsiteX160" fmla="*/ 1384015 w 3249268"/>
              <a:gd name="connsiteY160" fmla="*/ 436798 h 444457"/>
              <a:gd name="connsiteX161" fmla="*/ 1384287 w 3249268"/>
              <a:gd name="connsiteY161" fmla="*/ 436833 h 444457"/>
              <a:gd name="connsiteX162" fmla="*/ 1384399 w 3249268"/>
              <a:gd name="connsiteY162" fmla="*/ 436833 h 444457"/>
              <a:gd name="connsiteX163" fmla="*/ 2453971 w 3249268"/>
              <a:gd name="connsiteY163" fmla="*/ 436659 h 444457"/>
              <a:gd name="connsiteX164" fmla="*/ 2454948 w 3249268"/>
              <a:gd name="connsiteY164" fmla="*/ 438019 h 444457"/>
              <a:gd name="connsiteX165" fmla="*/ 2455217 w 3249268"/>
              <a:gd name="connsiteY165" fmla="*/ 437631 h 444457"/>
              <a:gd name="connsiteX166" fmla="*/ 2455076 w 3249268"/>
              <a:gd name="connsiteY166" fmla="*/ 437773 h 444457"/>
              <a:gd name="connsiteX167" fmla="*/ 1637769 w 3249268"/>
              <a:gd name="connsiteY167" fmla="*/ 436576 h 444457"/>
              <a:gd name="connsiteX168" fmla="*/ 1637813 w 3249268"/>
              <a:gd name="connsiteY168" fmla="*/ 436711 h 444457"/>
              <a:gd name="connsiteX169" fmla="*/ 1637869 w 3249268"/>
              <a:gd name="connsiteY169" fmla="*/ 436719 h 444457"/>
              <a:gd name="connsiteX170" fmla="*/ 1376287 w 3249268"/>
              <a:gd name="connsiteY170" fmla="*/ 436551 h 444457"/>
              <a:gd name="connsiteX171" fmla="*/ 1375260 w 3249268"/>
              <a:gd name="connsiteY171" fmla="*/ 436914 h 444457"/>
              <a:gd name="connsiteX172" fmla="*/ 1375750 w 3249268"/>
              <a:gd name="connsiteY172" fmla="*/ 436914 h 444457"/>
              <a:gd name="connsiteX173" fmla="*/ 1375747 w 3249268"/>
              <a:gd name="connsiteY173" fmla="*/ 436939 h 444457"/>
              <a:gd name="connsiteX174" fmla="*/ 1375938 w 3249268"/>
              <a:gd name="connsiteY174" fmla="*/ 436833 h 444457"/>
              <a:gd name="connsiteX175" fmla="*/ 1376757 w 3249268"/>
              <a:gd name="connsiteY175" fmla="*/ 436729 h 444457"/>
              <a:gd name="connsiteX176" fmla="*/ 2816102 w 3249268"/>
              <a:gd name="connsiteY176" fmla="*/ 436542 h 444457"/>
              <a:gd name="connsiteX177" fmla="*/ 2815655 w 3249268"/>
              <a:gd name="connsiteY177" fmla="*/ 437125 h 444457"/>
              <a:gd name="connsiteX178" fmla="*/ 2817340 w 3249268"/>
              <a:gd name="connsiteY178" fmla="*/ 436980 h 444457"/>
              <a:gd name="connsiteX179" fmla="*/ 2258929 w 3249268"/>
              <a:gd name="connsiteY179" fmla="*/ 436541 h 444457"/>
              <a:gd name="connsiteX180" fmla="*/ 2257716 w 3249268"/>
              <a:gd name="connsiteY180" fmla="*/ 437773 h 444457"/>
              <a:gd name="connsiteX181" fmla="*/ 2257721 w 3249268"/>
              <a:gd name="connsiteY181" fmla="*/ 437773 h 444457"/>
              <a:gd name="connsiteX182" fmla="*/ 2258365 w 3249268"/>
              <a:gd name="connsiteY182" fmla="*/ 438132 h 444457"/>
              <a:gd name="connsiteX183" fmla="*/ 1974560 w 3249268"/>
              <a:gd name="connsiteY183" fmla="*/ 436520 h 444457"/>
              <a:gd name="connsiteX184" fmla="*/ 1974411 w 3249268"/>
              <a:gd name="connsiteY184" fmla="*/ 436539 h 444457"/>
              <a:gd name="connsiteX185" fmla="*/ 1974653 w 3249268"/>
              <a:gd name="connsiteY185" fmla="*/ 436588 h 444457"/>
              <a:gd name="connsiteX186" fmla="*/ 1974791 w 3249268"/>
              <a:gd name="connsiteY186" fmla="*/ 436520 h 444457"/>
              <a:gd name="connsiteX187" fmla="*/ 1710283 w 3249268"/>
              <a:gd name="connsiteY187" fmla="*/ 436461 h 444457"/>
              <a:gd name="connsiteX188" fmla="*/ 1708505 w 3249268"/>
              <a:gd name="connsiteY188" fmla="*/ 437263 h 444457"/>
              <a:gd name="connsiteX189" fmla="*/ 1710723 w 3249268"/>
              <a:gd name="connsiteY189" fmla="*/ 436770 h 444457"/>
              <a:gd name="connsiteX190" fmla="*/ 1711038 w 3249268"/>
              <a:gd name="connsiteY190" fmla="*/ 436846 h 444457"/>
              <a:gd name="connsiteX191" fmla="*/ 1710415 w 3249268"/>
              <a:gd name="connsiteY191" fmla="*/ 436542 h 444457"/>
              <a:gd name="connsiteX192" fmla="*/ 942055 w 3249268"/>
              <a:gd name="connsiteY192" fmla="*/ 436457 h 444457"/>
              <a:gd name="connsiteX193" fmla="*/ 942490 w 3249268"/>
              <a:gd name="connsiteY193" fmla="*/ 436770 h 444457"/>
              <a:gd name="connsiteX194" fmla="*/ 942490 w 3249268"/>
              <a:gd name="connsiteY194" fmla="*/ 436604 h 444457"/>
              <a:gd name="connsiteX195" fmla="*/ 942644 w 3249268"/>
              <a:gd name="connsiteY195" fmla="*/ 436457 h 444457"/>
              <a:gd name="connsiteX196" fmla="*/ 2043957 w 3249268"/>
              <a:gd name="connsiteY196" fmla="*/ 436451 h 444457"/>
              <a:gd name="connsiteX197" fmla="*/ 2044038 w 3249268"/>
              <a:gd name="connsiteY197" fmla="*/ 436699 h 444457"/>
              <a:gd name="connsiteX198" fmla="*/ 2044348 w 3249268"/>
              <a:gd name="connsiteY198" fmla="*/ 436594 h 444457"/>
              <a:gd name="connsiteX199" fmla="*/ 2371281 w 3249268"/>
              <a:gd name="connsiteY199" fmla="*/ 436401 h 444457"/>
              <a:gd name="connsiteX200" fmla="*/ 2371429 w 3249268"/>
              <a:gd name="connsiteY200" fmla="*/ 436551 h 444457"/>
              <a:gd name="connsiteX201" fmla="*/ 2370037 w 3249268"/>
              <a:gd name="connsiteY201" fmla="*/ 437962 h 444457"/>
              <a:gd name="connsiteX202" fmla="*/ 2369729 w 3249268"/>
              <a:gd name="connsiteY202" fmla="*/ 437962 h 444457"/>
              <a:gd name="connsiteX203" fmla="*/ 2369924 w 3249268"/>
              <a:gd name="connsiteY203" fmla="*/ 438074 h 444457"/>
              <a:gd name="connsiteX204" fmla="*/ 2369924 w 3249268"/>
              <a:gd name="connsiteY204" fmla="*/ 438153 h 444457"/>
              <a:gd name="connsiteX205" fmla="*/ 2371278 w 3249268"/>
              <a:gd name="connsiteY205" fmla="*/ 436871 h 444457"/>
              <a:gd name="connsiteX206" fmla="*/ 2371737 w 3249268"/>
              <a:gd name="connsiteY206" fmla="*/ 436436 h 444457"/>
              <a:gd name="connsiteX207" fmla="*/ 2371565 w 3249268"/>
              <a:gd name="connsiteY207" fmla="*/ 436436 h 444457"/>
              <a:gd name="connsiteX208" fmla="*/ 600125 w 3249268"/>
              <a:gd name="connsiteY208" fmla="*/ 436335 h 444457"/>
              <a:gd name="connsiteX209" fmla="*/ 600997 w 3249268"/>
              <a:gd name="connsiteY209" fmla="*/ 436551 h 444457"/>
              <a:gd name="connsiteX210" fmla="*/ 600963 w 3249268"/>
              <a:gd name="connsiteY210" fmla="*/ 436589 h 444457"/>
              <a:gd name="connsiteX211" fmla="*/ 601196 w 3249268"/>
              <a:gd name="connsiteY211" fmla="*/ 436546 h 444457"/>
              <a:gd name="connsiteX212" fmla="*/ 601018 w 3249268"/>
              <a:gd name="connsiteY212" fmla="*/ 436363 h 444457"/>
              <a:gd name="connsiteX213" fmla="*/ 1911900 w 3249268"/>
              <a:gd name="connsiteY213" fmla="*/ 436333 h 444457"/>
              <a:gd name="connsiteX214" fmla="*/ 1911900 w 3249268"/>
              <a:gd name="connsiteY214" fmla="*/ 437096 h 444457"/>
              <a:gd name="connsiteX215" fmla="*/ 1911923 w 3249268"/>
              <a:gd name="connsiteY215" fmla="*/ 437091 h 444457"/>
              <a:gd name="connsiteX216" fmla="*/ 1911923 w 3249268"/>
              <a:gd name="connsiteY216" fmla="*/ 436420 h 444457"/>
              <a:gd name="connsiteX217" fmla="*/ 1912458 w 3249268"/>
              <a:gd name="connsiteY217" fmla="*/ 436420 h 444457"/>
              <a:gd name="connsiteX218" fmla="*/ 1912382 w 3249268"/>
              <a:gd name="connsiteY218" fmla="*/ 436377 h 444457"/>
              <a:gd name="connsiteX219" fmla="*/ 1912016 w 3249268"/>
              <a:gd name="connsiteY219" fmla="*/ 436377 h 444457"/>
              <a:gd name="connsiteX220" fmla="*/ 2283841 w 3249268"/>
              <a:gd name="connsiteY220" fmla="*/ 436300 h 444457"/>
              <a:gd name="connsiteX221" fmla="*/ 2286097 w 3249268"/>
              <a:gd name="connsiteY221" fmla="*/ 439066 h 444457"/>
              <a:gd name="connsiteX222" fmla="*/ 2286760 w 3249268"/>
              <a:gd name="connsiteY222" fmla="*/ 438382 h 444457"/>
              <a:gd name="connsiteX223" fmla="*/ 2286477 w 3249268"/>
              <a:gd name="connsiteY223" fmla="*/ 438275 h 444457"/>
              <a:gd name="connsiteX224" fmla="*/ 2288995 w 3249268"/>
              <a:gd name="connsiteY224" fmla="*/ 437750 h 444457"/>
              <a:gd name="connsiteX225" fmla="*/ 2286903 w 3249268"/>
              <a:gd name="connsiteY225" fmla="*/ 437881 h 444457"/>
              <a:gd name="connsiteX226" fmla="*/ 828219 w 3249268"/>
              <a:gd name="connsiteY226" fmla="*/ 436259 h 444457"/>
              <a:gd name="connsiteX227" fmla="*/ 827526 w 3249268"/>
              <a:gd name="connsiteY227" fmla="*/ 437321 h 444457"/>
              <a:gd name="connsiteX228" fmla="*/ 827526 w 3249268"/>
              <a:gd name="connsiteY228" fmla="*/ 438143 h 444457"/>
              <a:gd name="connsiteX229" fmla="*/ 828915 w 3249268"/>
              <a:gd name="connsiteY229" fmla="*/ 436614 h 444457"/>
              <a:gd name="connsiteX230" fmla="*/ 912010 w 3249268"/>
              <a:gd name="connsiteY230" fmla="*/ 436175 h 444457"/>
              <a:gd name="connsiteX231" fmla="*/ 911731 w 3249268"/>
              <a:gd name="connsiteY231" fmla="*/ 436351 h 444457"/>
              <a:gd name="connsiteX232" fmla="*/ 912113 w 3249268"/>
              <a:gd name="connsiteY232" fmla="*/ 436591 h 444457"/>
              <a:gd name="connsiteX233" fmla="*/ 1296174 w 3249268"/>
              <a:gd name="connsiteY233" fmla="*/ 436082 h 444457"/>
              <a:gd name="connsiteX234" fmla="*/ 1296328 w 3249268"/>
              <a:gd name="connsiteY234" fmla="*/ 436325 h 444457"/>
              <a:gd name="connsiteX235" fmla="*/ 1296797 w 3249268"/>
              <a:gd name="connsiteY235" fmla="*/ 436510 h 444457"/>
              <a:gd name="connsiteX236" fmla="*/ 1296771 w 3249268"/>
              <a:gd name="connsiteY236" fmla="*/ 436457 h 444457"/>
              <a:gd name="connsiteX237" fmla="*/ 1296787 w 3249268"/>
              <a:gd name="connsiteY237" fmla="*/ 436371 h 444457"/>
              <a:gd name="connsiteX238" fmla="*/ 1519523 w 3249268"/>
              <a:gd name="connsiteY238" fmla="*/ 436081 h 444457"/>
              <a:gd name="connsiteX239" fmla="*/ 1518958 w 3249268"/>
              <a:gd name="connsiteY239" fmla="*/ 436806 h 444457"/>
              <a:gd name="connsiteX240" fmla="*/ 1519589 w 3249268"/>
              <a:gd name="connsiteY240" fmla="*/ 436806 h 444457"/>
              <a:gd name="connsiteX241" fmla="*/ 1519417 w 3249268"/>
              <a:gd name="connsiteY241" fmla="*/ 436457 h 444457"/>
              <a:gd name="connsiteX242" fmla="*/ 2378723 w 3249268"/>
              <a:gd name="connsiteY242" fmla="*/ 436074 h 444457"/>
              <a:gd name="connsiteX243" fmla="*/ 2378425 w 3249268"/>
              <a:gd name="connsiteY243" fmla="*/ 436436 h 444457"/>
              <a:gd name="connsiteX244" fmla="*/ 2377949 w 3249268"/>
              <a:gd name="connsiteY244" fmla="*/ 436523 h 444457"/>
              <a:gd name="connsiteX245" fmla="*/ 2378484 w 3249268"/>
              <a:gd name="connsiteY245" fmla="*/ 436720 h 444457"/>
              <a:gd name="connsiteX246" fmla="*/ 2379240 w 3249268"/>
              <a:gd name="connsiteY246" fmla="*/ 437092 h 444457"/>
              <a:gd name="connsiteX247" fmla="*/ 1513150 w 3249268"/>
              <a:gd name="connsiteY247" fmla="*/ 436010 h 444457"/>
              <a:gd name="connsiteX248" fmla="*/ 1512791 w 3249268"/>
              <a:gd name="connsiteY248" fmla="*/ 437028 h 444457"/>
              <a:gd name="connsiteX249" fmla="*/ 1513242 w 3249268"/>
              <a:gd name="connsiteY249" fmla="*/ 436806 h 444457"/>
              <a:gd name="connsiteX250" fmla="*/ 1514426 w 3249268"/>
              <a:gd name="connsiteY250" fmla="*/ 436420 h 444457"/>
              <a:gd name="connsiteX251" fmla="*/ 1513776 w 3249268"/>
              <a:gd name="connsiteY251" fmla="*/ 436420 h 444457"/>
              <a:gd name="connsiteX252" fmla="*/ 1698130 w 3249268"/>
              <a:gd name="connsiteY252" fmla="*/ 435927 h 444457"/>
              <a:gd name="connsiteX253" fmla="*/ 1697940 w 3249268"/>
              <a:gd name="connsiteY253" fmla="*/ 436436 h 444457"/>
              <a:gd name="connsiteX254" fmla="*/ 1697561 w 3249268"/>
              <a:gd name="connsiteY254" fmla="*/ 436461 h 444457"/>
              <a:gd name="connsiteX255" fmla="*/ 1698182 w 3249268"/>
              <a:gd name="connsiteY255" fmla="*/ 436651 h 444457"/>
              <a:gd name="connsiteX256" fmla="*/ 1165582 w 3249268"/>
              <a:gd name="connsiteY256" fmla="*/ 435886 h 444457"/>
              <a:gd name="connsiteX257" fmla="*/ 1164831 w 3249268"/>
              <a:gd name="connsiteY257" fmla="*/ 436457 h 444457"/>
              <a:gd name="connsiteX258" fmla="*/ 1164602 w 3249268"/>
              <a:gd name="connsiteY258" fmla="*/ 436457 h 444457"/>
              <a:gd name="connsiteX259" fmla="*/ 1165137 w 3249268"/>
              <a:gd name="connsiteY259" fmla="*/ 436720 h 444457"/>
              <a:gd name="connsiteX260" fmla="*/ 1165137 w 3249268"/>
              <a:gd name="connsiteY260" fmla="*/ 436645 h 444457"/>
              <a:gd name="connsiteX261" fmla="*/ 2609201 w 3249268"/>
              <a:gd name="connsiteY261" fmla="*/ 435583 h 444457"/>
              <a:gd name="connsiteX262" fmla="*/ 2609201 w 3249268"/>
              <a:gd name="connsiteY262" fmla="*/ 435590 h 444457"/>
              <a:gd name="connsiteX263" fmla="*/ 2609229 w 3249268"/>
              <a:gd name="connsiteY263" fmla="*/ 435600 h 444457"/>
              <a:gd name="connsiteX264" fmla="*/ 2609229 w 3249268"/>
              <a:gd name="connsiteY264" fmla="*/ 435588 h 444457"/>
              <a:gd name="connsiteX265" fmla="*/ 585286 w 3249268"/>
              <a:gd name="connsiteY265" fmla="*/ 435563 h 444457"/>
              <a:gd name="connsiteX266" fmla="*/ 585286 w 3249268"/>
              <a:gd name="connsiteY266" fmla="*/ 435564 h 444457"/>
              <a:gd name="connsiteX267" fmla="*/ 585286 w 3249268"/>
              <a:gd name="connsiteY267" fmla="*/ 435564 h 444457"/>
              <a:gd name="connsiteX268" fmla="*/ 861229 w 3249268"/>
              <a:gd name="connsiteY268" fmla="*/ 435548 h 444457"/>
              <a:gd name="connsiteX269" fmla="*/ 859497 w 3249268"/>
              <a:gd name="connsiteY269" fmla="*/ 436700 h 444457"/>
              <a:gd name="connsiteX270" fmla="*/ 862640 w 3249268"/>
              <a:gd name="connsiteY270" fmla="*/ 435909 h 444457"/>
              <a:gd name="connsiteX271" fmla="*/ 2267871 w 3249268"/>
              <a:gd name="connsiteY271" fmla="*/ 435536 h 444457"/>
              <a:gd name="connsiteX272" fmla="*/ 2271543 w 3249268"/>
              <a:gd name="connsiteY272" fmla="*/ 436770 h 444457"/>
              <a:gd name="connsiteX273" fmla="*/ 2272127 w 3249268"/>
              <a:gd name="connsiteY273" fmla="*/ 437359 h 444457"/>
              <a:gd name="connsiteX274" fmla="*/ 2272773 w 3249268"/>
              <a:gd name="connsiteY274" fmla="*/ 436699 h 444457"/>
              <a:gd name="connsiteX275" fmla="*/ 2272938 w 3249268"/>
              <a:gd name="connsiteY275" fmla="*/ 436643 h 444457"/>
              <a:gd name="connsiteX276" fmla="*/ 2272938 w 3249268"/>
              <a:gd name="connsiteY276" fmla="*/ 436484 h 444457"/>
              <a:gd name="connsiteX277" fmla="*/ 2273029 w 3249268"/>
              <a:gd name="connsiteY277" fmla="*/ 436301 h 444457"/>
              <a:gd name="connsiteX278" fmla="*/ 2272833 w 3249268"/>
              <a:gd name="connsiteY278" fmla="*/ 436377 h 444457"/>
              <a:gd name="connsiteX279" fmla="*/ 902824 w 3249268"/>
              <a:gd name="connsiteY279" fmla="*/ 435532 h 444457"/>
              <a:gd name="connsiteX280" fmla="*/ 902898 w 3249268"/>
              <a:gd name="connsiteY280" fmla="*/ 436645 h 444457"/>
              <a:gd name="connsiteX281" fmla="*/ 903330 w 3249268"/>
              <a:gd name="connsiteY281" fmla="*/ 437570 h 444457"/>
              <a:gd name="connsiteX282" fmla="*/ 1349397 w 3249268"/>
              <a:gd name="connsiteY282" fmla="*/ 435439 h 444457"/>
              <a:gd name="connsiteX283" fmla="*/ 1349093 w 3249268"/>
              <a:gd name="connsiteY283" fmla="*/ 435716 h 444457"/>
              <a:gd name="connsiteX284" fmla="*/ 1349203 w 3249268"/>
              <a:gd name="connsiteY284" fmla="*/ 435963 h 444457"/>
              <a:gd name="connsiteX285" fmla="*/ 788439 w 3249268"/>
              <a:gd name="connsiteY285" fmla="*/ 435385 h 444457"/>
              <a:gd name="connsiteX286" fmla="*/ 786450 w 3249268"/>
              <a:gd name="connsiteY286" fmla="*/ 437195 h 444457"/>
              <a:gd name="connsiteX287" fmla="*/ 788164 w 3249268"/>
              <a:gd name="connsiteY287" fmla="*/ 436575 h 444457"/>
              <a:gd name="connsiteX288" fmla="*/ 789857 w 3249268"/>
              <a:gd name="connsiteY288" fmla="*/ 436676 h 444457"/>
              <a:gd name="connsiteX289" fmla="*/ 2894775 w 3249268"/>
              <a:gd name="connsiteY289" fmla="*/ 435366 h 444457"/>
              <a:gd name="connsiteX290" fmla="*/ 2894668 w 3249268"/>
              <a:gd name="connsiteY290" fmla="*/ 435736 h 444457"/>
              <a:gd name="connsiteX291" fmla="*/ 2894775 w 3249268"/>
              <a:gd name="connsiteY291" fmla="*/ 435828 h 444457"/>
              <a:gd name="connsiteX292" fmla="*/ 1003778 w 3249268"/>
              <a:gd name="connsiteY292" fmla="*/ 435312 h 444457"/>
              <a:gd name="connsiteX293" fmla="*/ 1003311 w 3249268"/>
              <a:gd name="connsiteY293" fmla="*/ 435517 h 444457"/>
              <a:gd name="connsiteX294" fmla="*/ 1003739 w 3249268"/>
              <a:gd name="connsiteY294" fmla="*/ 435517 h 444457"/>
              <a:gd name="connsiteX295" fmla="*/ 1004199 w 3249268"/>
              <a:gd name="connsiteY295" fmla="*/ 435625 h 444457"/>
              <a:gd name="connsiteX296" fmla="*/ 1184620 w 3249268"/>
              <a:gd name="connsiteY296" fmla="*/ 435300 h 444457"/>
              <a:gd name="connsiteX297" fmla="*/ 1184510 w 3249268"/>
              <a:gd name="connsiteY297" fmla="*/ 435424 h 444457"/>
              <a:gd name="connsiteX298" fmla="*/ 1185237 w 3249268"/>
              <a:gd name="connsiteY298" fmla="*/ 435475 h 444457"/>
              <a:gd name="connsiteX299" fmla="*/ 1007899 w 3249268"/>
              <a:gd name="connsiteY299" fmla="*/ 435266 h 444457"/>
              <a:gd name="connsiteX300" fmla="*/ 1007389 w 3249268"/>
              <a:gd name="connsiteY300" fmla="*/ 435644 h 444457"/>
              <a:gd name="connsiteX301" fmla="*/ 1007647 w 3249268"/>
              <a:gd name="connsiteY301" fmla="*/ 435583 h 444457"/>
              <a:gd name="connsiteX302" fmla="*/ 1007981 w 3249268"/>
              <a:gd name="connsiteY302" fmla="*/ 435410 h 444457"/>
              <a:gd name="connsiteX303" fmla="*/ 1008308 w 3249268"/>
              <a:gd name="connsiteY303" fmla="*/ 435367 h 444457"/>
              <a:gd name="connsiteX304" fmla="*/ 2553477 w 3249268"/>
              <a:gd name="connsiteY304" fmla="*/ 435249 h 444457"/>
              <a:gd name="connsiteX305" fmla="*/ 2553426 w 3249268"/>
              <a:gd name="connsiteY305" fmla="*/ 435353 h 444457"/>
              <a:gd name="connsiteX306" fmla="*/ 2553568 w 3249268"/>
              <a:gd name="connsiteY306" fmla="*/ 435342 h 444457"/>
              <a:gd name="connsiteX307" fmla="*/ 1226053 w 3249268"/>
              <a:gd name="connsiteY307" fmla="*/ 435249 h 444457"/>
              <a:gd name="connsiteX308" fmla="*/ 1226065 w 3249268"/>
              <a:gd name="connsiteY308" fmla="*/ 435266 h 444457"/>
              <a:gd name="connsiteX309" fmla="*/ 1226163 w 3249268"/>
              <a:gd name="connsiteY309" fmla="*/ 435284 h 444457"/>
              <a:gd name="connsiteX310" fmla="*/ 1349724 w 3249268"/>
              <a:gd name="connsiteY310" fmla="*/ 435141 h 444457"/>
              <a:gd name="connsiteX311" fmla="*/ 1349491 w 3249268"/>
              <a:gd name="connsiteY311" fmla="*/ 435353 h 444457"/>
              <a:gd name="connsiteX312" fmla="*/ 1350212 w 3249268"/>
              <a:gd name="connsiteY312" fmla="*/ 435209 h 444457"/>
              <a:gd name="connsiteX313" fmla="*/ 935759 w 3249268"/>
              <a:gd name="connsiteY313" fmla="*/ 435139 h 444457"/>
              <a:gd name="connsiteX314" fmla="*/ 935631 w 3249268"/>
              <a:gd name="connsiteY314" fmla="*/ 435194 h 444457"/>
              <a:gd name="connsiteX315" fmla="*/ 935720 w 3249268"/>
              <a:gd name="connsiteY315" fmla="*/ 435194 h 444457"/>
              <a:gd name="connsiteX316" fmla="*/ 935720 w 3249268"/>
              <a:gd name="connsiteY316" fmla="*/ 435517 h 444457"/>
              <a:gd name="connsiteX317" fmla="*/ 935721 w 3249268"/>
              <a:gd name="connsiteY317" fmla="*/ 435517 h 444457"/>
              <a:gd name="connsiteX318" fmla="*/ 935853 w 3249268"/>
              <a:gd name="connsiteY318" fmla="*/ 435517 h 444457"/>
              <a:gd name="connsiteX319" fmla="*/ 935853 w 3249268"/>
              <a:gd name="connsiteY319" fmla="*/ 436700 h 444457"/>
              <a:gd name="connsiteX320" fmla="*/ 936310 w 3249268"/>
              <a:gd name="connsiteY320" fmla="*/ 436457 h 444457"/>
              <a:gd name="connsiteX321" fmla="*/ 935971 w 3249268"/>
              <a:gd name="connsiteY321" fmla="*/ 436457 h 444457"/>
              <a:gd name="connsiteX322" fmla="*/ 935971 w 3249268"/>
              <a:gd name="connsiteY322" fmla="*/ 435392 h 444457"/>
              <a:gd name="connsiteX323" fmla="*/ 935721 w 3249268"/>
              <a:gd name="connsiteY323" fmla="*/ 435517 h 444457"/>
              <a:gd name="connsiteX324" fmla="*/ 2571567 w 3249268"/>
              <a:gd name="connsiteY324" fmla="*/ 435122 h 444457"/>
              <a:gd name="connsiteX325" fmla="*/ 2570998 w 3249268"/>
              <a:gd name="connsiteY325" fmla="*/ 435584 h 444457"/>
              <a:gd name="connsiteX326" fmla="*/ 2571393 w 3249268"/>
              <a:gd name="connsiteY326" fmla="*/ 435392 h 444457"/>
              <a:gd name="connsiteX327" fmla="*/ 2571782 w 3249268"/>
              <a:gd name="connsiteY327" fmla="*/ 435329 h 444457"/>
              <a:gd name="connsiteX328" fmla="*/ 2571567 w 3249268"/>
              <a:gd name="connsiteY328" fmla="*/ 435141 h 444457"/>
              <a:gd name="connsiteX329" fmla="*/ 1747927 w 3249268"/>
              <a:gd name="connsiteY329" fmla="*/ 435099 h 444457"/>
              <a:gd name="connsiteX330" fmla="*/ 1747256 w 3249268"/>
              <a:gd name="connsiteY330" fmla="*/ 435358 h 444457"/>
              <a:gd name="connsiteX331" fmla="*/ 1748005 w 3249268"/>
              <a:gd name="connsiteY331" fmla="*/ 435392 h 444457"/>
              <a:gd name="connsiteX332" fmla="*/ 1748015 w 3249268"/>
              <a:gd name="connsiteY332" fmla="*/ 435393 h 444457"/>
              <a:gd name="connsiteX333" fmla="*/ 1747961 w 3249268"/>
              <a:gd name="connsiteY333" fmla="*/ 435366 h 444457"/>
              <a:gd name="connsiteX334" fmla="*/ 1750093 w 3249268"/>
              <a:gd name="connsiteY334" fmla="*/ 435301 h 444457"/>
              <a:gd name="connsiteX335" fmla="*/ 2544892 w 3249268"/>
              <a:gd name="connsiteY335" fmla="*/ 435089 h 444457"/>
              <a:gd name="connsiteX336" fmla="*/ 2544845 w 3249268"/>
              <a:gd name="connsiteY336" fmla="*/ 435284 h 444457"/>
              <a:gd name="connsiteX337" fmla="*/ 2545053 w 3249268"/>
              <a:gd name="connsiteY337" fmla="*/ 435235 h 444457"/>
              <a:gd name="connsiteX338" fmla="*/ 2545230 w 3249268"/>
              <a:gd name="connsiteY338" fmla="*/ 435235 h 444457"/>
              <a:gd name="connsiteX339" fmla="*/ 1952209 w 3249268"/>
              <a:gd name="connsiteY339" fmla="*/ 435086 h 444457"/>
              <a:gd name="connsiteX340" fmla="*/ 1952483 w 3249268"/>
              <a:gd name="connsiteY340" fmla="*/ 435329 h 444457"/>
              <a:gd name="connsiteX341" fmla="*/ 1952483 w 3249268"/>
              <a:gd name="connsiteY341" fmla="*/ 435392 h 444457"/>
              <a:gd name="connsiteX342" fmla="*/ 1953468 w 3249268"/>
              <a:gd name="connsiteY342" fmla="*/ 435392 h 444457"/>
              <a:gd name="connsiteX343" fmla="*/ 1952320 w 3249268"/>
              <a:gd name="connsiteY343" fmla="*/ 435099 h 444457"/>
              <a:gd name="connsiteX344" fmla="*/ 2939120 w 3249268"/>
              <a:gd name="connsiteY344" fmla="*/ 435079 h 444457"/>
              <a:gd name="connsiteX345" fmla="*/ 2940396 w 3249268"/>
              <a:gd name="connsiteY345" fmla="*/ 437026 h 444457"/>
              <a:gd name="connsiteX346" fmla="*/ 2940737 w 3249268"/>
              <a:gd name="connsiteY346" fmla="*/ 436687 h 444457"/>
              <a:gd name="connsiteX347" fmla="*/ 2003610 w 3249268"/>
              <a:gd name="connsiteY347" fmla="*/ 435069 h 444457"/>
              <a:gd name="connsiteX348" fmla="*/ 2003591 w 3249268"/>
              <a:gd name="connsiteY348" fmla="*/ 435070 h 444457"/>
              <a:gd name="connsiteX349" fmla="*/ 2003605 w 3249268"/>
              <a:gd name="connsiteY349" fmla="*/ 435074 h 444457"/>
              <a:gd name="connsiteX350" fmla="*/ 1082827 w 3249268"/>
              <a:gd name="connsiteY350" fmla="*/ 435047 h 444457"/>
              <a:gd name="connsiteX351" fmla="*/ 1082425 w 3249268"/>
              <a:gd name="connsiteY351" fmla="*/ 435165 h 444457"/>
              <a:gd name="connsiteX352" fmla="*/ 1082893 w 3249268"/>
              <a:gd name="connsiteY352" fmla="*/ 435222 h 444457"/>
              <a:gd name="connsiteX353" fmla="*/ 1083157 w 3249268"/>
              <a:gd name="connsiteY353" fmla="*/ 435200 h 444457"/>
              <a:gd name="connsiteX354" fmla="*/ 995201 w 3249268"/>
              <a:gd name="connsiteY354" fmla="*/ 435047 h 444457"/>
              <a:gd name="connsiteX355" fmla="*/ 994507 w 3249268"/>
              <a:gd name="connsiteY355" fmla="*/ 435334 h 444457"/>
              <a:gd name="connsiteX356" fmla="*/ 995201 w 3249268"/>
              <a:gd name="connsiteY356" fmla="*/ 436016 h 444457"/>
              <a:gd name="connsiteX357" fmla="*/ 934578 w 3249268"/>
              <a:gd name="connsiteY357" fmla="*/ 435047 h 444457"/>
              <a:gd name="connsiteX358" fmla="*/ 933427 w 3249268"/>
              <a:gd name="connsiteY358" fmla="*/ 435194 h 444457"/>
              <a:gd name="connsiteX359" fmla="*/ 934627 w 3249268"/>
              <a:gd name="connsiteY359" fmla="*/ 435194 h 444457"/>
              <a:gd name="connsiteX360" fmla="*/ 1175615 w 3249268"/>
              <a:gd name="connsiteY360" fmla="*/ 435037 h 444457"/>
              <a:gd name="connsiteX361" fmla="*/ 1174761 w 3249268"/>
              <a:gd name="connsiteY361" fmla="*/ 435692 h 444457"/>
              <a:gd name="connsiteX362" fmla="*/ 1177464 w 3249268"/>
              <a:gd name="connsiteY362" fmla="*/ 436457 h 444457"/>
              <a:gd name="connsiteX363" fmla="*/ 843954 w 3249268"/>
              <a:gd name="connsiteY363" fmla="*/ 435020 h 444457"/>
              <a:gd name="connsiteX364" fmla="*/ 843954 w 3249268"/>
              <a:gd name="connsiteY364" fmla="*/ 435266 h 444457"/>
              <a:gd name="connsiteX365" fmla="*/ 845156 w 3249268"/>
              <a:gd name="connsiteY365" fmla="*/ 435077 h 444457"/>
              <a:gd name="connsiteX366" fmla="*/ 1818793 w 3249268"/>
              <a:gd name="connsiteY366" fmla="*/ 435015 h 444457"/>
              <a:gd name="connsiteX367" fmla="*/ 1818055 w 3249268"/>
              <a:gd name="connsiteY367" fmla="*/ 435392 h 444457"/>
              <a:gd name="connsiteX368" fmla="*/ 1818767 w 3249268"/>
              <a:gd name="connsiteY368" fmla="*/ 435392 h 444457"/>
              <a:gd name="connsiteX369" fmla="*/ 1819073 w 3249268"/>
              <a:gd name="connsiteY369" fmla="*/ 435302 h 444457"/>
              <a:gd name="connsiteX370" fmla="*/ 1810441 w 3249268"/>
              <a:gd name="connsiteY370" fmla="*/ 435015 h 444457"/>
              <a:gd name="connsiteX371" fmla="*/ 1809029 w 3249268"/>
              <a:gd name="connsiteY371" fmla="*/ 435275 h 444457"/>
              <a:gd name="connsiteX372" fmla="*/ 1810633 w 3249268"/>
              <a:gd name="connsiteY372" fmla="*/ 435392 h 444457"/>
              <a:gd name="connsiteX373" fmla="*/ 1811179 w 3249268"/>
              <a:gd name="connsiteY373" fmla="*/ 435392 h 444457"/>
              <a:gd name="connsiteX374" fmla="*/ 1563922 w 3249268"/>
              <a:gd name="connsiteY374" fmla="*/ 434980 h 444457"/>
              <a:gd name="connsiteX375" fmla="*/ 1562234 w 3249268"/>
              <a:gd name="connsiteY375" fmla="*/ 435364 h 444457"/>
              <a:gd name="connsiteX376" fmla="*/ 1562135 w 3249268"/>
              <a:gd name="connsiteY376" fmla="*/ 435486 h 444457"/>
              <a:gd name="connsiteX377" fmla="*/ 1563591 w 3249268"/>
              <a:gd name="connsiteY377" fmla="*/ 435216 h 444457"/>
              <a:gd name="connsiteX378" fmla="*/ 1564182 w 3249268"/>
              <a:gd name="connsiteY378" fmla="*/ 435000 h 444457"/>
              <a:gd name="connsiteX379" fmla="*/ 2417327 w 3249268"/>
              <a:gd name="connsiteY379" fmla="*/ 434953 h 444457"/>
              <a:gd name="connsiteX380" fmla="*/ 2416978 w 3249268"/>
              <a:gd name="connsiteY380" fmla="*/ 435023 h 444457"/>
              <a:gd name="connsiteX381" fmla="*/ 2417327 w 3249268"/>
              <a:gd name="connsiteY381" fmla="*/ 435141 h 444457"/>
              <a:gd name="connsiteX382" fmla="*/ 2417220 w 3249268"/>
              <a:gd name="connsiteY382" fmla="*/ 435350 h 444457"/>
              <a:gd name="connsiteX383" fmla="*/ 2417642 w 3249268"/>
              <a:gd name="connsiteY383" fmla="*/ 435350 h 444457"/>
              <a:gd name="connsiteX384" fmla="*/ 2418161 w 3249268"/>
              <a:gd name="connsiteY384" fmla="*/ 434953 h 444457"/>
              <a:gd name="connsiteX385" fmla="*/ 1627347 w 3249268"/>
              <a:gd name="connsiteY385" fmla="*/ 434953 h 444457"/>
              <a:gd name="connsiteX386" fmla="*/ 1626797 w 3249268"/>
              <a:gd name="connsiteY386" fmla="*/ 435517 h 444457"/>
              <a:gd name="connsiteX387" fmla="*/ 1627908 w 3249268"/>
              <a:gd name="connsiteY387" fmla="*/ 435517 h 444457"/>
              <a:gd name="connsiteX388" fmla="*/ 1627721 w 3249268"/>
              <a:gd name="connsiteY388" fmla="*/ 435329 h 444457"/>
              <a:gd name="connsiteX389" fmla="*/ 1628809 w 3249268"/>
              <a:gd name="connsiteY389" fmla="*/ 435329 h 444457"/>
              <a:gd name="connsiteX390" fmla="*/ 1587531 w 3249268"/>
              <a:gd name="connsiteY390" fmla="*/ 434953 h 444457"/>
              <a:gd name="connsiteX391" fmla="*/ 1588719 w 3249268"/>
              <a:gd name="connsiteY391" fmla="*/ 435216 h 444457"/>
              <a:gd name="connsiteX392" fmla="*/ 1588729 w 3249268"/>
              <a:gd name="connsiteY392" fmla="*/ 435423 h 444457"/>
              <a:gd name="connsiteX393" fmla="*/ 1589776 w 3249268"/>
              <a:gd name="connsiteY393" fmla="*/ 435423 h 444457"/>
              <a:gd name="connsiteX394" fmla="*/ 1590157 w 3249268"/>
              <a:gd name="connsiteY394" fmla="*/ 435616 h 444457"/>
              <a:gd name="connsiteX395" fmla="*/ 1590123 w 3249268"/>
              <a:gd name="connsiteY395" fmla="*/ 435517 h 444457"/>
              <a:gd name="connsiteX396" fmla="*/ 1590194 w 3249268"/>
              <a:gd name="connsiteY396" fmla="*/ 435635 h 444457"/>
              <a:gd name="connsiteX397" fmla="*/ 1591100 w 3249268"/>
              <a:gd name="connsiteY397" fmla="*/ 436095 h 444457"/>
              <a:gd name="connsiteX398" fmla="*/ 1590123 w 3249268"/>
              <a:gd name="connsiteY398" fmla="*/ 434953 h 444457"/>
              <a:gd name="connsiteX399" fmla="*/ 1589160 w 3249268"/>
              <a:gd name="connsiteY399" fmla="*/ 434953 h 444457"/>
              <a:gd name="connsiteX400" fmla="*/ 1588616 w 3249268"/>
              <a:gd name="connsiteY400" fmla="*/ 435056 h 444457"/>
              <a:gd name="connsiteX401" fmla="*/ 1588110 w 3249268"/>
              <a:gd name="connsiteY401" fmla="*/ 434953 h 444457"/>
              <a:gd name="connsiteX402" fmla="*/ 1923195 w 3249268"/>
              <a:gd name="connsiteY402" fmla="*/ 434876 h 444457"/>
              <a:gd name="connsiteX403" fmla="*/ 1923195 w 3249268"/>
              <a:gd name="connsiteY403" fmla="*/ 435066 h 444457"/>
              <a:gd name="connsiteX404" fmla="*/ 1922961 w 3249268"/>
              <a:gd name="connsiteY404" fmla="*/ 434986 h 444457"/>
              <a:gd name="connsiteX405" fmla="*/ 1922961 w 3249268"/>
              <a:gd name="connsiteY405" fmla="*/ 435329 h 444457"/>
              <a:gd name="connsiteX406" fmla="*/ 1923379 w 3249268"/>
              <a:gd name="connsiteY406" fmla="*/ 435492 h 444457"/>
              <a:gd name="connsiteX407" fmla="*/ 1923186 w 3249268"/>
              <a:gd name="connsiteY407" fmla="*/ 435099 h 444457"/>
              <a:gd name="connsiteX408" fmla="*/ 1923352 w 3249268"/>
              <a:gd name="connsiteY408" fmla="*/ 435123 h 444457"/>
              <a:gd name="connsiteX409" fmla="*/ 1923312 w 3249268"/>
              <a:gd name="connsiteY409" fmla="*/ 435112 h 444457"/>
              <a:gd name="connsiteX410" fmla="*/ 1283216 w 3249268"/>
              <a:gd name="connsiteY410" fmla="*/ 434869 h 444457"/>
              <a:gd name="connsiteX411" fmla="*/ 1282871 w 3249268"/>
              <a:gd name="connsiteY411" fmla="*/ 435047 h 444457"/>
              <a:gd name="connsiteX412" fmla="*/ 1282360 w 3249268"/>
              <a:gd name="connsiteY412" fmla="*/ 435170 h 444457"/>
              <a:gd name="connsiteX413" fmla="*/ 1283050 w 3249268"/>
              <a:gd name="connsiteY413" fmla="*/ 435326 h 444457"/>
              <a:gd name="connsiteX414" fmla="*/ 1283115 w 3249268"/>
              <a:gd name="connsiteY414" fmla="*/ 435194 h 444457"/>
              <a:gd name="connsiteX415" fmla="*/ 1799816 w 3249268"/>
              <a:gd name="connsiteY415" fmla="*/ 434807 h 444457"/>
              <a:gd name="connsiteX416" fmla="*/ 1799332 w 3249268"/>
              <a:gd name="connsiteY416" fmla="*/ 435015 h 444457"/>
              <a:gd name="connsiteX417" fmla="*/ 1797941 w 3249268"/>
              <a:gd name="connsiteY417" fmla="*/ 436436 h 444457"/>
              <a:gd name="connsiteX418" fmla="*/ 1797805 w 3249268"/>
              <a:gd name="connsiteY418" fmla="*/ 436436 h 444457"/>
              <a:gd name="connsiteX419" fmla="*/ 1798315 w 3249268"/>
              <a:gd name="connsiteY419" fmla="*/ 436645 h 444457"/>
              <a:gd name="connsiteX420" fmla="*/ 2419159 w 3249268"/>
              <a:gd name="connsiteY420" fmla="*/ 434804 h 444457"/>
              <a:gd name="connsiteX421" fmla="*/ 2418737 w 3249268"/>
              <a:gd name="connsiteY421" fmla="*/ 434953 h 444457"/>
              <a:gd name="connsiteX422" fmla="*/ 2418517 w 3249268"/>
              <a:gd name="connsiteY422" fmla="*/ 434953 h 444457"/>
              <a:gd name="connsiteX423" fmla="*/ 2418832 w 3249268"/>
              <a:gd name="connsiteY423" fmla="*/ 435194 h 444457"/>
              <a:gd name="connsiteX424" fmla="*/ 2418832 w 3249268"/>
              <a:gd name="connsiteY424" fmla="*/ 435047 h 444457"/>
              <a:gd name="connsiteX425" fmla="*/ 2795339 w 3249268"/>
              <a:gd name="connsiteY425" fmla="*/ 434253 h 444457"/>
              <a:gd name="connsiteX426" fmla="*/ 2795496 w 3249268"/>
              <a:gd name="connsiteY426" fmla="*/ 434595 h 444457"/>
              <a:gd name="connsiteX427" fmla="*/ 2795566 w 3249268"/>
              <a:gd name="connsiteY427" fmla="*/ 434650 h 444457"/>
              <a:gd name="connsiteX428" fmla="*/ 2795468 w 3249268"/>
              <a:gd name="connsiteY428" fmla="*/ 434357 h 444457"/>
              <a:gd name="connsiteX429" fmla="*/ 1920732 w 3249268"/>
              <a:gd name="connsiteY429" fmla="*/ 434219 h 444457"/>
              <a:gd name="connsiteX430" fmla="*/ 1920678 w 3249268"/>
              <a:gd name="connsiteY430" fmla="*/ 434560 h 444457"/>
              <a:gd name="connsiteX431" fmla="*/ 1921255 w 3249268"/>
              <a:gd name="connsiteY431" fmla="*/ 434398 h 444457"/>
              <a:gd name="connsiteX432" fmla="*/ 2098062 w 3249268"/>
              <a:gd name="connsiteY432" fmla="*/ 434167 h 444457"/>
              <a:gd name="connsiteX433" fmla="*/ 2099182 w 3249268"/>
              <a:gd name="connsiteY433" fmla="*/ 435302 h 444457"/>
              <a:gd name="connsiteX434" fmla="*/ 2099182 w 3249268"/>
              <a:gd name="connsiteY434" fmla="*/ 436699 h 444457"/>
              <a:gd name="connsiteX435" fmla="*/ 2098185 w 3249268"/>
              <a:gd name="connsiteY435" fmla="*/ 436657 h 444457"/>
              <a:gd name="connsiteX436" fmla="*/ 2099309 w 3249268"/>
              <a:gd name="connsiteY436" fmla="*/ 436833 h 444457"/>
              <a:gd name="connsiteX437" fmla="*/ 2099313 w 3249268"/>
              <a:gd name="connsiteY437" fmla="*/ 436860 h 444457"/>
              <a:gd name="connsiteX438" fmla="*/ 2099551 w 3249268"/>
              <a:gd name="connsiteY438" fmla="*/ 436770 h 444457"/>
              <a:gd name="connsiteX439" fmla="*/ 2100933 w 3249268"/>
              <a:gd name="connsiteY439" fmla="*/ 435392 h 444457"/>
              <a:gd name="connsiteX440" fmla="*/ 2103698 w 3249268"/>
              <a:gd name="connsiteY440" fmla="*/ 435392 h 444457"/>
              <a:gd name="connsiteX441" fmla="*/ 2103698 w 3249268"/>
              <a:gd name="connsiteY441" fmla="*/ 435216 h 444457"/>
              <a:gd name="connsiteX442" fmla="*/ 2103883 w 3249268"/>
              <a:gd name="connsiteY442" fmla="*/ 435015 h 444457"/>
              <a:gd name="connsiteX443" fmla="*/ 2099723 w 3249268"/>
              <a:gd name="connsiteY443" fmla="*/ 435015 h 444457"/>
              <a:gd name="connsiteX444" fmla="*/ 1698800 w 3249268"/>
              <a:gd name="connsiteY444" fmla="*/ 434127 h 444457"/>
              <a:gd name="connsiteX445" fmla="*/ 1698746 w 3249268"/>
              <a:gd name="connsiteY445" fmla="*/ 434272 h 444457"/>
              <a:gd name="connsiteX446" fmla="*/ 1699037 w 3249268"/>
              <a:gd name="connsiteY446" fmla="*/ 434238 h 444457"/>
              <a:gd name="connsiteX447" fmla="*/ 388881 w 3249268"/>
              <a:gd name="connsiteY447" fmla="*/ 434012 h 444457"/>
              <a:gd name="connsiteX448" fmla="*/ 390385 w 3249268"/>
              <a:gd name="connsiteY448" fmla="*/ 435517 h 444457"/>
              <a:gd name="connsiteX449" fmla="*/ 388881 w 3249268"/>
              <a:gd name="connsiteY449" fmla="*/ 435517 h 444457"/>
              <a:gd name="connsiteX450" fmla="*/ 388881 w 3249268"/>
              <a:gd name="connsiteY450" fmla="*/ 434012 h 444457"/>
              <a:gd name="connsiteX451" fmla="*/ 2548699 w 3249268"/>
              <a:gd name="connsiteY451" fmla="*/ 433979 h 444457"/>
              <a:gd name="connsiteX452" fmla="*/ 2546240 w 3249268"/>
              <a:gd name="connsiteY452" fmla="*/ 435066 h 444457"/>
              <a:gd name="connsiteX453" fmla="*/ 2546185 w 3249268"/>
              <a:gd name="connsiteY453" fmla="*/ 435235 h 444457"/>
              <a:gd name="connsiteX454" fmla="*/ 2547859 w 3249268"/>
              <a:gd name="connsiteY454" fmla="*/ 435235 h 444457"/>
              <a:gd name="connsiteX455" fmla="*/ 2548593 w 3249268"/>
              <a:gd name="connsiteY455" fmla="*/ 434339 h 444457"/>
              <a:gd name="connsiteX456" fmla="*/ 2933767 w 3249268"/>
              <a:gd name="connsiteY456" fmla="*/ 433926 h 444457"/>
              <a:gd name="connsiteX457" fmla="*/ 2933683 w 3249268"/>
              <a:gd name="connsiteY457" fmla="*/ 434012 h 444457"/>
              <a:gd name="connsiteX458" fmla="*/ 2933767 w 3249268"/>
              <a:gd name="connsiteY458" fmla="*/ 434012 h 444457"/>
              <a:gd name="connsiteX459" fmla="*/ 3021480 w 3249268"/>
              <a:gd name="connsiteY459" fmla="*/ 433862 h 444457"/>
              <a:gd name="connsiteX460" fmla="*/ 3026638 w 3249268"/>
              <a:gd name="connsiteY460" fmla="*/ 437924 h 444457"/>
              <a:gd name="connsiteX461" fmla="*/ 3025348 w 3249268"/>
              <a:gd name="connsiteY461" fmla="*/ 439278 h 444457"/>
              <a:gd name="connsiteX462" fmla="*/ 3018902 w 3249268"/>
              <a:gd name="connsiteY462" fmla="*/ 436570 h 444457"/>
              <a:gd name="connsiteX463" fmla="*/ 3021480 w 3249268"/>
              <a:gd name="connsiteY463" fmla="*/ 433862 h 444457"/>
              <a:gd name="connsiteX464" fmla="*/ 1730175 w 3249268"/>
              <a:gd name="connsiteY464" fmla="*/ 433833 h 444457"/>
              <a:gd name="connsiteX465" fmla="*/ 1730204 w 3249268"/>
              <a:gd name="connsiteY465" fmla="*/ 433862 h 444457"/>
              <a:gd name="connsiteX466" fmla="*/ 1730397 w 3249268"/>
              <a:gd name="connsiteY466" fmla="*/ 433900 h 444457"/>
              <a:gd name="connsiteX467" fmla="*/ 1730426 w 3249268"/>
              <a:gd name="connsiteY467" fmla="*/ 433893 h 444457"/>
              <a:gd name="connsiteX468" fmla="*/ 1391546 w 3249268"/>
              <a:gd name="connsiteY468" fmla="*/ 433820 h 444457"/>
              <a:gd name="connsiteX469" fmla="*/ 1391159 w 3249268"/>
              <a:gd name="connsiteY469" fmla="*/ 434141 h 444457"/>
              <a:gd name="connsiteX470" fmla="*/ 1391546 w 3249268"/>
              <a:gd name="connsiteY470" fmla="*/ 434012 h 444457"/>
              <a:gd name="connsiteX471" fmla="*/ 529727 w 3249268"/>
              <a:gd name="connsiteY471" fmla="*/ 433789 h 444457"/>
              <a:gd name="connsiteX472" fmla="*/ 529214 w 3249268"/>
              <a:gd name="connsiteY472" fmla="*/ 435244 h 444457"/>
              <a:gd name="connsiteX473" fmla="*/ 530318 w 3249268"/>
              <a:gd name="connsiteY473" fmla="*/ 434090 h 444457"/>
              <a:gd name="connsiteX474" fmla="*/ 530311 w 3249268"/>
              <a:gd name="connsiteY474" fmla="*/ 434068 h 444457"/>
              <a:gd name="connsiteX475" fmla="*/ 987031 w 3249268"/>
              <a:gd name="connsiteY475" fmla="*/ 433785 h 444457"/>
              <a:gd name="connsiteX476" fmla="*/ 986816 w 3249268"/>
              <a:gd name="connsiteY476" fmla="*/ 433864 h 444457"/>
              <a:gd name="connsiteX477" fmla="*/ 987143 w 3249268"/>
              <a:gd name="connsiteY477" fmla="*/ 433888 h 444457"/>
              <a:gd name="connsiteX478" fmla="*/ 1760398 w 3249268"/>
              <a:gd name="connsiteY478" fmla="*/ 433762 h 444457"/>
              <a:gd name="connsiteX479" fmla="*/ 1759878 w 3249268"/>
              <a:gd name="connsiteY479" fmla="*/ 434012 h 444457"/>
              <a:gd name="connsiteX480" fmla="*/ 1760618 w 3249268"/>
              <a:gd name="connsiteY480" fmla="*/ 434012 h 444457"/>
              <a:gd name="connsiteX481" fmla="*/ 1760738 w 3249268"/>
              <a:gd name="connsiteY481" fmla="*/ 434012 h 444457"/>
              <a:gd name="connsiteX482" fmla="*/ 1761980 w 3249268"/>
              <a:gd name="connsiteY482" fmla="*/ 434012 h 444457"/>
              <a:gd name="connsiteX483" fmla="*/ 1764689 w 3249268"/>
              <a:gd name="connsiteY483" fmla="*/ 435855 h 444457"/>
              <a:gd name="connsiteX484" fmla="*/ 1761784 w 3249268"/>
              <a:gd name="connsiteY484" fmla="*/ 433762 h 444457"/>
              <a:gd name="connsiteX485" fmla="*/ 1760398 w 3249268"/>
              <a:gd name="connsiteY485" fmla="*/ 433762 h 444457"/>
              <a:gd name="connsiteX486" fmla="*/ 2744979 w 3249268"/>
              <a:gd name="connsiteY486" fmla="*/ 433730 h 444457"/>
              <a:gd name="connsiteX487" fmla="*/ 2744828 w 3249268"/>
              <a:gd name="connsiteY487" fmla="*/ 433804 h 444457"/>
              <a:gd name="connsiteX488" fmla="*/ 2744886 w 3249268"/>
              <a:gd name="connsiteY488" fmla="*/ 433809 h 444457"/>
              <a:gd name="connsiteX489" fmla="*/ 2744946 w 3249268"/>
              <a:gd name="connsiteY489" fmla="*/ 433762 h 444457"/>
              <a:gd name="connsiteX490" fmla="*/ 535220 w 3249268"/>
              <a:gd name="connsiteY490" fmla="*/ 433722 h 444457"/>
              <a:gd name="connsiteX491" fmla="*/ 535200 w 3249268"/>
              <a:gd name="connsiteY491" fmla="*/ 433739 h 444457"/>
              <a:gd name="connsiteX492" fmla="*/ 535320 w 3249268"/>
              <a:gd name="connsiteY492" fmla="*/ 433739 h 444457"/>
              <a:gd name="connsiteX493" fmla="*/ 2068909 w 3249268"/>
              <a:gd name="connsiteY493" fmla="*/ 433711 h 444457"/>
              <a:gd name="connsiteX494" fmla="*/ 2068591 w 3249268"/>
              <a:gd name="connsiteY494" fmla="*/ 434021 h 444457"/>
              <a:gd name="connsiteX495" fmla="*/ 2069008 w 3249268"/>
              <a:gd name="connsiteY495" fmla="*/ 434080 h 444457"/>
              <a:gd name="connsiteX496" fmla="*/ 2071877 w 3249268"/>
              <a:gd name="connsiteY496" fmla="*/ 433711 h 444457"/>
              <a:gd name="connsiteX497" fmla="*/ 2010416 w 3249268"/>
              <a:gd name="connsiteY497" fmla="*/ 433711 h 444457"/>
              <a:gd name="connsiteX498" fmla="*/ 2010416 w 3249268"/>
              <a:gd name="connsiteY498" fmla="*/ 433955 h 444457"/>
              <a:gd name="connsiteX499" fmla="*/ 2010445 w 3249268"/>
              <a:gd name="connsiteY499" fmla="*/ 434012 h 444457"/>
              <a:gd name="connsiteX500" fmla="*/ 2010416 w 3249268"/>
              <a:gd name="connsiteY500" fmla="*/ 434012 h 444457"/>
              <a:gd name="connsiteX501" fmla="*/ 2010416 w 3249268"/>
              <a:gd name="connsiteY501" fmla="*/ 435141 h 444457"/>
              <a:gd name="connsiteX502" fmla="*/ 2010707 w 3249268"/>
              <a:gd name="connsiteY502" fmla="*/ 435065 h 444457"/>
              <a:gd name="connsiteX503" fmla="*/ 2010638 w 3249268"/>
              <a:gd name="connsiteY503" fmla="*/ 435065 h 444457"/>
              <a:gd name="connsiteX504" fmla="*/ 2010638 w 3249268"/>
              <a:gd name="connsiteY504" fmla="*/ 433711 h 444457"/>
              <a:gd name="connsiteX505" fmla="*/ 973403 w 3249268"/>
              <a:gd name="connsiteY505" fmla="*/ 433711 h 444457"/>
              <a:gd name="connsiteX506" fmla="*/ 973300 w 3249268"/>
              <a:gd name="connsiteY506" fmla="*/ 433731 h 444457"/>
              <a:gd name="connsiteX507" fmla="*/ 973330 w 3249268"/>
              <a:gd name="connsiteY507" fmla="*/ 433762 h 444457"/>
              <a:gd name="connsiteX508" fmla="*/ 973286 w 3249268"/>
              <a:gd name="connsiteY508" fmla="*/ 433896 h 444457"/>
              <a:gd name="connsiteX509" fmla="*/ 973570 w 3249268"/>
              <a:gd name="connsiteY509" fmla="*/ 433875 h 444457"/>
              <a:gd name="connsiteX510" fmla="*/ 2215593 w 3249268"/>
              <a:gd name="connsiteY510" fmla="*/ 433654 h 444457"/>
              <a:gd name="connsiteX511" fmla="*/ 2214699 w 3249268"/>
              <a:gd name="connsiteY511" fmla="*/ 434034 h 444457"/>
              <a:gd name="connsiteX512" fmla="*/ 2215934 w 3249268"/>
              <a:gd name="connsiteY512" fmla="*/ 433928 h 444457"/>
              <a:gd name="connsiteX513" fmla="*/ 1331469 w 3249268"/>
              <a:gd name="connsiteY513" fmla="*/ 433648 h 444457"/>
              <a:gd name="connsiteX514" fmla="*/ 1331491 w 3249268"/>
              <a:gd name="connsiteY514" fmla="*/ 433653 h 444457"/>
              <a:gd name="connsiteX515" fmla="*/ 1331499 w 3249268"/>
              <a:gd name="connsiteY515" fmla="*/ 433648 h 444457"/>
              <a:gd name="connsiteX516" fmla="*/ 1098193 w 3249268"/>
              <a:gd name="connsiteY516" fmla="*/ 433637 h 444457"/>
              <a:gd name="connsiteX517" fmla="*/ 1096740 w 3249268"/>
              <a:gd name="connsiteY517" fmla="*/ 434042 h 444457"/>
              <a:gd name="connsiteX518" fmla="*/ 1098193 w 3249268"/>
              <a:gd name="connsiteY518" fmla="*/ 433918 h 444457"/>
              <a:gd name="connsiteX519" fmla="*/ 1098460 w 3249268"/>
              <a:gd name="connsiteY519" fmla="*/ 434027 h 444457"/>
              <a:gd name="connsiteX520" fmla="*/ 1098193 w 3249268"/>
              <a:gd name="connsiteY520" fmla="*/ 433762 h 444457"/>
              <a:gd name="connsiteX521" fmla="*/ 1098696 w 3249268"/>
              <a:gd name="connsiteY521" fmla="*/ 433637 h 444457"/>
              <a:gd name="connsiteX522" fmla="*/ 1872905 w 3249268"/>
              <a:gd name="connsiteY522" fmla="*/ 433622 h 444457"/>
              <a:gd name="connsiteX523" fmla="*/ 1872031 w 3249268"/>
              <a:gd name="connsiteY523" fmla="*/ 433845 h 444457"/>
              <a:gd name="connsiteX524" fmla="*/ 1872854 w 3249268"/>
              <a:gd name="connsiteY524" fmla="*/ 433845 h 444457"/>
              <a:gd name="connsiteX525" fmla="*/ 1874260 w 3249268"/>
              <a:gd name="connsiteY525" fmla="*/ 434072 h 444457"/>
              <a:gd name="connsiteX526" fmla="*/ 752187 w 3249268"/>
              <a:gd name="connsiteY526" fmla="*/ 433596 h 444457"/>
              <a:gd name="connsiteX527" fmla="*/ 751182 w 3249268"/>
              <a:gd name="connsiteY527" fmla="*/ 435517 h 444457"/>
              <a:gd name="connsiteX528" fmla="*/ 752289 w 3249268"/>
              <a:gd name="connsiteY528" fmla="*/ 434119 h 444457"/>
              <a:gd name="connsiteX529" fmla="*/ 752187 w 3249268"/>
              <a:gd name="connsiteY529" fmla="*/ 433862 h 444457"/>
              <a:gd name="connsiteX530" fmla="*/ 1685549 w 3249268"/>
              <a:gd name="connsiteY530" fmla="*/ 433595 h 444457"/>
              <a:gd name="connsiteX531" fmla="*/ 1684611 w 3249268"/>
              <a:gd name="connsiteY531" fmla="*/ 433874 h 444457"/>
              <a:gd name="connsiteX532" fmla="*/ 1686538 w 3249268"/>
              <a:gd name="connsiteY532" fmla="*/ 434105 h 444457"/>
              <a:gd name="connsiteX533" fmla="*/ 871654 w 3249268"/>
              <a:gd name="connsiteY533" fmla="*/ 433595 h 444457"/>
              <a:gd name="connsiteX534" fmla="*/ 870852 w 3249268"/>
              <a:gd name="connsiteY534" fmla="*/ 434292 h 444457"/>
              <a:gd name="connsiteX535" fmla="*/ 872003 w 3249268"/>
              <a:gd name="connsiteY535" fmla="*/ 434120 h 444457"/>
              <a:gd name="connsiteX536" fmla="*/ 871784 w 3249268"/>
              <a:gd name="connsiteY536" fmla="*/ 434012 h 444457"/>
              <a:gd name="connsiteX537" fmla="*/ 872292 w 3249268"/>
              <a:gd name="connsiteY537" fmla="*/ 434077 h 444457"/>
              <a:gd name="connsiteX538" fmla="*/ 873082 w 3249268"/>
              <a:gd name="connsiteY538" fmla="*/ 433960 h 444457"/>
              <a:gd name="connsiteX539" fmla="*/ 2961951 w 3249268"/>
              <a:gd name="connsiteY539" fmla="*/ 433583 h 444457"/>
              <a:gd name="connsiteX540" fmla="*/ 2961805 w 3249268"/>
              <a:gd name="connsiteY540" fmla="*/ 433637 h 444457"/>
              <a:gd name="connsiteX541" fmla="*/ 2965790 w 3249268"/>
              <a:gd name="connsiteY541" fmla="*/ 433637 h 444457"/>
              <a:gd name="connsiteX542" fmla="*/ 2965808 w 3249268"/>
              <a:gd name="connsiteY542" fmla="*/ 433583 h 444457"/>
              <a:gd name="connsiteX543" fmla="*/ 2204958 w 3249268"/>
              <a:gd name="connsiteY543" fmla="*/ 433583 h 444457"/>
              <a:gd name="connsiteX544" fmla="*/ 2204596 w 3249268"/>
              <a:gd name="connsiteY544" fmla="*/ 433636 h 444457"/>
              <a:gd name="connsiteX545" fmla="*/ 2205241 w 3249268"/>
              <a:gd name="connsiteY545" fmla="*/ 433798 h 444457"/>
              <a:gd name="connsiteX546" fmla="*/ 2205181 w 3249268"/>
              <a:gd name="connsiteY546" fmla="*/ 433912 h 444457"/>
              <a:gd name="connsiteX547" fmla="*/ 2206178 w 3249268"/>
              <a:gd name="connsiteY547" fmla="*/ 434016 h 444457"/>
              <a:gd name="connsiteX548" fmla="*/ 1063824 w 3249268"/>
              <a:gd name="connsiteY548" fmla="*/ 433583 h 444457"/>
              <a:gd name="connsiteX549" fmla="*/ 1062407 w 3249268"/>
              <a:gd name="connsiteY549" fmla="*/ 434295 h 444457"/>
              <a:gd name="connsiteX550" fmla="*/ 1063592 w 3249268"/>
              <a:gd name="connsiteY550" fmla="*/ 434012 h 444457"/>
              <a:gd name="connsiteX551" fmla="*/ 1063584 w 3249268"/>
              <a:gd name="connsiteY551" fmla="*/ 434035 h 444457"/>
              <a:gd name="connsiteX552" fmla="*/ 1063593 w 3249268"/>
              <a:gd name="connsiteY552" fmla="*/ 434012 h 444457"/>
              <a:gd name="connsiteX553" fmla="*/ 1064695 w 3249268"/>
              <a:gd name="connsiteY553" fmla="*/ 434012 h 444457"/>
              <a:gd name="connsiteX554" fmla="*/ 1063970 w 3249268"/>
              <a:gd name="connsiteY554" fmla="*/ 433583 h 444457"/>
              <a:gd name="connsiteX555" fmla="*/ 755847 w 3249268"/>
              <a:gd name="connsiteY555" fmla="*/ 433523 h 444457"/>
              <a:gd name="connsiteX556" fmla="*/ 755737 w 3249268"/>
              <a:gd name="connsiteY556" fmla="*/ 433735 h 444457"/>
              <a:gd name="connsiteX557" fmla="*/ 756836 w 3249268"/>
              <a:gd name="connsiteY557" fmla="*/ 433698 h 444457"/>
              <a:gd name="connsiteX558" fmla="*/ 1222241 w 3249268"/>
              <a:gd name="connsiteY558" fmla="*/ 433425 h 444457"/>
              <a:gd name="connsiteX559" fmla="*/ 1221886 w 3249268"/>
              <a:gd name="connsiteY559" fmla="*/ 433637 h 444457"/>
              <a:gd name="connsiteX560" fmla="*/ 1223283 w 3249268"/>
              <a:gd name="connsiteY560" fmla="*/ 437798 h 444457"/>
              <a:gd name="connsiteX561" fmla="*/ 1815276 w 3249268"/>
              <a:gd name="connsiteY561" fmla="*/ 433413 h 444457"/>
              <a:gd name="connsiteX562" fmla="*/ 1810625 w 3249268"/>
              <a:gd name="connsiteY562" fmla="*/ 433648 h 444457"/>
              <a:gd name="connsiteX563" fmla="*/ 1810043 w 3249268"/>
              <a:gd name="connsiteY563" fmla="*/ 433648 h 444457"/>
              <a:gd name="connsiteX564" fmla="*/ 1810267 w 3249268"/>
              <a:gd name="connsiteY564" fmla="*/ 433773 h 444457"/>
              <a:gd name="connsiteX565" fmla="*/ 1814617 w 3249268"/>
              <a:gd name="connsiteY565" fmla="*/ 433595 h 444457"/>
              <a:gd name="connsiteX566" fmla="*/ 1363053 w 3249268"/>
              <a:gd name="connsiteY566" fmla="*/ 433350 h 444457"/>
              <a:gd name="connsiteX567" fmla="*/ 1363617 w 3249268"/>
              <a:gd name="connsiteY567" fmla="*/ 433915 h 444457"/>
              <a:gd name="connsiteX568" fmla="*/ 1363871 w 3249268"/>
              <a:gd name="connsiteY568" fmla="*/ 434047 h 444457"/>
              <a:gd name="connsiteX569" fmla="*/ 1363714 w 3249268"/>
              <a:gd name="connsiteY569" fmla="*/ 433730 h 444457"/>
              <a:gd name="connsiteX570" fmla="*/ 1363724 w 3249268"/>
              <a:gd name="connsiteY570" fmla="*/ 433732 h 444457"/>
              <a:gd name="connsiteX571" fmla="*/ 1363641 w 3249268"/>
              <a:gd name="connsiteY571" fmla="*/ 433648 h 444457"/>
              <a:gd name="connsiteX572" fmla="*/ 978243 w 3249268"/>
              <a:gd name="connsiteY572" fmla="*/ 433203 h 444457"/>
              <a:gd name="connsiteX573" fmla="*/ 977749 w 3249268"/>
              <a:gd name="connsiteY573" fmla="*/ 433567 h 444457"/>
              <a:gd name="connsiteX574" fmla="*/ 978648 w 3249268"/>
              <a:gd name="connsiteY574" fmla="*/ 433501 h 444457"/>
              <a:gd name="connsiteX575" fmla="*/ 1943903 w 3249268"/>
              <a:gd name="connsiteY575" fmla="*/ 433161 h 444457"/>
              <a:gd name="connsiteX576" fmla="*/ 1944686 w 3249268"/>
              <a:gd name="connsiteY576" fmla="*/ 433678 h 444457"/>
              <a:gd name="connsiteX577" fmla="*/ 1945289 w 3249268"/>
              <a:gd name="connsiteY577" fmla="*/ 433554 h 444457"/>
              <a:gd name="connsiteX578" fmla="*/ 1945213 w 3249268"/>
              <a:gd name="connsiteY578" fmla="*/ 433549 h 444457"/>
              <a:gd name="connsiteX579" fmla="*/ 3028133 w 3249268"/>
              <a:gd name="connsiteY579" fmla="*/ 433077 h 444457"/>
              <a:gd name="connsiteX580" fmla="*/ 3028387 w 3249268"/>
              <a:gd name="connsiteY580" fmla="*/ 433990 h 444457"/>
              <a:gd name="connsiteX581" fmla="*/ 3029275 w 3249268"/>
              <a:gd name="connsiteY581" fmla="*/ 433909 h 444457"/>
              <a:gd name="connsiteX582" fmla="*/ 3028471 w 3249268"/>
              <a:gd name="connsiteY582" fmla="*/ 433762 h 444457"/>
              <a:gd name="connsiteX583" fmla="*/ 1638931 w 3249268"/>
              <a:gd name="connsiteY583" fmla="*/ 433066 h 444457"/>
              <a:gd name="connsiteX584" fmla="*/ 1639865 w 3249268"/>
              <a:gd name="connsiteY584" fmla="*/ 433762 h 444457"/>
              <a:gd name="connsiteX585" fmla="*/ 1640107 w 3249268"/>
              <a:gd name="connsiteY585" fmla="*/ 433376 h 444457"/>
              <a:gd name="connsiteX586" fmla="*/ 1285643 w 3249268"/>
              <a:gd name="connsiteY586" fmla="*/ 433045 h 444457"/>
              <a:gd name="connsiteX587" fmla="*/ 1285620 w 3249268"/>
              <a:gd name="connsiteY587" fmla="*/ 433598 h 444457"/>
              <a:gd name="connsiteX588" fmla="*/ 1285893 w 3249268"/>
              <a:gd name="connsiteY588" fmla="*/ 433798 h 444457"/>
              <a:gd name="connsiteX589" fmla="*/ 1286019 w 3249268"/>
              <a:gd name="connsiteY589" fmla="*/ 433798 h 444457"/>
              <a:gd name="connsiteX590" fmla="*/ 1285872 w 3249268"/>
              <a:gd name="connsiteY590" fmla="*/ 433648 h 444457"/>
              <a:gd name="connsiteX591" fmla="*/ 1255608 w 3249268"/>
              <a:gd name="connsiteY591" fmla="*/ 433038 h 444457"/>
              <a:gd name="connsiteX592" fmla="*/ 1254888 w 3249268"/>
              <a:gd name="connsiteY592" fmla="*/ 433754 h 444457"/>
              <a:gd name="connsiteX593" fmla="*/ 1255400 w 3249268"/>
              <a:gd name="connsiteY593" fmla="*/ 433711 h 444457"/>
              <a:gd name="connsiteX594" fmla="*/ 1255400 w 3249268"/>
              <a:gd name="connsiteY594" fmla="*/ 434012 h 444457"/>
              <a:gd name="connsiteX595" fmla="*/ 1255904 w 3249268"/>
              <a:gd name="connsiteY595" fmla="*/ 434012 h 444457"/>
              <a:gd name="connsiteX596" fmla="*/ 1255400 w 3249268"/>
              <a:gd name="connsiteY596" fmla="*/ 433637 h 444457"/>
              <a:gd name="connsiteX597" fmla="*/ 2595649 w 3249268"/>
              <a:gd name="connsiteY597" fmla="*/ 432963 h 444457"/>
              <a:gd name="connsiteX598" fmla="*/ 2595656 w 3249268"/>
              <a:gd name="connsiteY598" fmla="*/ 433012 h 444457"/>
              <a:gd name="connsiteX599" fmla="*/ 2595730 w 3249268"/>
              <a:gd name="connsiteY599" fmla="*/ 432996 h 444457"/>
              <a:gd name="connsiteX600" fmla="*/ 255612 w 3249268"/>
              <a:gd name="connsiteY600" fmla="*/ 432816 h 444457"/>
              <a:gd name="connsiteX601" fmla="*/ 256087 w 3249268"/>
              <a:gd name="connsiteY601" fmla="*/ 433308 h 444457"/>
              <a:gd name="connsiteX602" fmla="*/ 255950 w 3249268"/>
              <a:gd name="connsiteY602" fmla="*/ 432884 h 444457"/>
              <a:gd name="connsiteX603" fmla="*/ 2134136 w 3249268"/>
              <a:gd name="connsiteY603" fmla="*/ 432815 h 444457"/>
              <a:gd name="connsiteX604" fmla="*/ 2134180 w 3249268"/>
              <a:gd name="connsiteY604" fmla="*/ 432908 h 444457"/>
              <a:gd name="connsiteX605" fmla="*/ 2134217 w 3249268"/>
              <a:gd name="connsiteY605" fmla="*/ 432823 h 444457"/>
              <a:gd name="connsiteX606" fmla="*/ 1345743 w 3249268"/>
              <a:gd name="connsiteY606" fmla="*/ 432711 h 444457"/>
              <a:gd name="connsiteX607" fmla="*/ 1346479 w 3249268"/>
              <a:gd name="connsiteY607" fmla="*/ 433460 h 444457"/>
              <a:gd name="connsiteX608" fmla="*/ 1346762 w 3249268"/>
              <a:gd name="connsiteY608" fmla="*/ 433687 h 444457"/>
              <a:gd name="connsiteX609" fmla="*/ 1347016 w 3249268"/>
              <a:gd name="connsiteY609" fmla="*/ 433805 h 444457"/>
              <a:gd name="connsiteX610" fmla="*/ 1347016 w 3249268"/>
              <a:gd name="connsiteY610" fmla="*/ 433730 h 444457"/>
              <a:gd name="connsiteX611" fmla="*/ 1347332 w 3249268"/>
              <a:gd name="connsiteY611" fmla="*/ 433648 h 444457"/>
              <a:gd name="connsiteX612" fmla="*/ 1346976 w 3249268"/>
              <a:gd name="connsiteY612" fmla="*/ 433648 h 444457"/>
              <a:gd name="connsiteX613" fmla="*/ 2239450 w 3249268"/>
              <a:gd name="connsiteY613" fmla="*/ 432710 h 444457"/>
              <a:gd name="connsiteX614" fmla="*/ 2239450 w 3249268"/>
              <a:gd name="connsiteY614" fmla="*/ 432733 h 444457"/>
              <a:gd name="connsiteX615" fmla="*/ 2239459 w 3249268"/>
              <a:gd name="connsiteY615" fmla="*/ 432738 h 444457"/>
              <a:gd name="connsiteX616" fmla="*/ 589043 w 3249268"/>
              <a:gd name="connsiteY616" fmla="*/ 432698 h 444457"/>
              <a:gd name="connsiteX617" fmla="*/ 588796 w 3249268"/>
              <a:gd name="connsiteY617" fmla="*/ 432886 h 444457"/>
              <a:gd name="connsiteX618" fmla="*/ 589154 w 3249268"/>
              <a:gd name="connsiteY618" fmla="*/ 432713 h 444457"/>
              <a:gd name="connsiteX619" fmla="*/ 1874093 w 3249268"/>
              <a:gd name="connsiteY619" fmla="*/ 432659 h 444457"/>
              <a:gd name="connsiteX620" fmla="*/ 1874353 w 3249268"/>
              <a:gd name="connsiteY620" fmla="*/ 432801 h 444457"/>
              <a:gd name="connsiteX621" fmla="*/ 1874639 w 3249268"/>
              <a:gd name="connsiteY621" fmla="*/ 432659 h 444457"/>
              <a:gd name="connsiteX622" fmla="*/ 2369443 w 3249268"/>
              <a:gd name="connsiteY622" fmla="*/ 432544 h 444457"/>
              <a:gd name="connsiteX623" fmla="*/ 2369508 w 3249268"/>
              <a:gd name="connsiteY623" fmla="*/ 432591 h 444457"/>
              <a:gd name="connsiteX624" fmla="*/ 2369549 w 3249268"/>
              <a:gd name="connsiteY624" fmla="*/ 432561 h 444457"/>
              <a:gd name="connsiteX625" fmla="*/ 462609 w 3249268"/>
              <a:gd name="connsiteY625" fmla="*/ 432540 h 444457"/>
              <a:gd name="connsiteX626" fmla="*/ 462376 w 3249268"/>
              <a:gd name="connsiteY626" fmla="*/ 432599 h 444457"/>
              <a:gd name="connsiteX627" fmla="*/ 461236 w 3249268"/>
              <a:gd name="connsiteY627" fmla="*/ 432801 h 444457"/>
              <a:gd name="connsiteX628" fmla="*/ 463347 w 3249268"/>
              <a:gd name="connsiteY628" fmla="*/ 434980 h 444457"/>
              <a:gd name="connsiteX629" fmla="*/ 463347 w 3249268"/>
              <a:gd name="connsiteY629" fmla="*/ 435216 h 444457"/>
              <a:gd name="connsiteX630" fmla="*/ 463731 w 3249268"/>
              <a:gd name="connsiteY630" fmla="*/ 435064 h 444457"/>
              <a:gd name="connsiteX631" fmla="*/ 2840879 w 3249268"/>
              <a:gd name="connsiteY631" fmla="*/ 432508 h 444457"/>
              <a:gd name="connsiteX632" fmla="*/ 2842382 w 3249268"/>
              <a:gd name="connsiteY632" fmla="*/ 434012 h 444457"/>
              <a:gd name="connsiteX633" fmla="*/ 2839374 w 3249268"/>
              <a:gd name="connsiteY633" fmla="*/ 434012 h 444457"/>
              <a:gd name="connsiteX634" fmla="*/ 2840879 w 3249268"/>
              <a:gd name="connsiteY634" fmla="*/ 432508 h 444457"/>
              <a:gd name="connsiteX635" fmla="*/ 2154649 w 3249268"/>
              <a:gd name="connsiteY635" fmla="*/ 432463 h 444457"/>
              <a:gd name="connsiteX636" fmla="*/ 2152993 w 3249268"/>
              <a:gd name="connsiteY636" fmla="*/ 433302 h 444457"/>
              <a:gd name="connsiteX637" fmla="*/ 2153502 w 3249268"/>
              <a:gd name="connsiteY637" fmla="*/ 434200 h 444457"/>
              <a:gd name="connsiteX638" fmla="*/ 515791 w 3249268"/>
              <a:gd name="connsiteY638" fmla="*/ 432453 h 444457"/>
              <a:gd name="connsiteX639" fmla="*/ 514997 w 3249268"/>
              <a:gd name="connsiteY639" fmla="*/ 432645 h 444457"/>
              <a:gd name="connsiteX640" fmla="*/ 514872 w 3249268"/>
              <a:gd name="connsiteY640" fmla="*/ 432645 h 444457"/>
              <a:gd name="connsiteX641" fmla="*/ 516397 w 3249268"/>
              <a:gd name="connsiteY641" fmla="*/ 434307 h 444457"/>
              <a:gd name="connsiteX642" fmla="*/ 1727092 w 3249268"/>
              <a:gd name="connsiteY642" fmla="*/ 432439 h 444457"/>
              <a:gd name="connsiteX643" fmla="*/ 1727035 w 3249268"/>
              <a:gd name="connsiteY643" fmla="*/ 432533 h 444457"/>
              <a:gd name="connsiteX644" fmla="*/ 1726795 w 3249268"/>
              <a:gd name="connsiteY644" fmla="*/ 433521 h 444457"/>
              <a:gd name="connsiteX645" fmla="*/ 1728036 w 3249268"/>
              <a:gd name="connsiteY645" fmla="*/ 432903 h 444457"/>
              <a:gd name="connsiteX646" fmla="*/ 2719952 w 3249268"/>
              <a:gd name="connsiteY646" fmla="*/ 432420 h 444457"/>
              <a:gd name="connsiteX647" fmla="*/ 2719933 w 3249268"/>
              <a:gd name="connsiteY647" fmla="*/ 432429 h 444457"/>
              <a:gd name="connsiteX648" fmla="*/ 2719937 w 3249268"/>
              <a:gd name="connsiteY648" fmla="*/ 432439 h 444457"/>
              <a:gd name="connsiteX649" fmla="*/ 2720041 w 3249268"/>
              <a:gd name="connsiteY649" fmla="*/ 432439 h 444457"/>
              <a:gd name="connsiteX650" fmla="*/ 1729840 w 3249268"/>
              <a:gd name="connsiteY650" fmla="*/ 432405 h 444457"/>
              <a:gd name="connsiteX651" fmla="*/ 1729874 w 3249268"/>
              <a:gd name="connsiteY651" fmla="*/ 432439 h 444457"/>
              <a:gd name="connsiteX652" fmla="*/ 1729874 w 3249268"/>
              <a:gd name="connsiteY652" fmla="*/ 432431 h 444457"/>
              <a:gd name="connsiteX653" fmla="*/ 3044831 w 3249268"/>
              <a:gd name="connsiteY653" fmla="*/ 432395 h 444457"/>
              <a:gd name="connsiteX654" fmla="*/ 3044831 w 3249268"/>
              <a:gd name="connsiteY654" fmla="*/ 432491 h 444457"/>
              <a:gd name="connsiteX655" fmla="*/ 3044909 w 3249268"/>
              <a:gd name="connsiteY655" fmla="*/ 432425 h 444457"/>
              <a:gd name="connsiteX656" fmla="*/ 2945116 w 3249268"/>
              <a:gd name="connsiteY656" fmla="*/ 432379 h 444457"/>
              <a:gd name="connsiteX657" fmla="*/ 2945116 w 3249268"/>
              <a:gd name="connsiteY657" fmla="*/ 433617 h 444457"/>
              <a:gd name="connsiteX658" fmla="*/ 2945109 w 3249268"/>
              <a:gd name="connsiteY658" fmla="*/ 433622 h 444457"/>
              <a:gd name="connsiteX659" fmla="*/ 2945408 w 3249268"/>
              <a:gd name="connsiteY659" fmla="*/ 433672 h 444457"/>
              <a:gd name="connsiteX660" fmla="*/ 2945408 w 3249268"/>
              <a:gd name="connsiteY660" fmla="*/ 432485 h 444457"/>
              <a:gd name="connsiteX661" fmla="*/ 2674583 w 3249268"/>
              <a:gd name="connsiteY661" fmla="*/ 432322 h 444457"/>
              <a:gd name="connsiteX662" fmla="*/ 2673990 w 3249268"/>
              <a:gd name="connsiteY662" fmla="*/ 433553 h 444457"/>
              <a:gd name="connsiteX663" fmla="*/ 2674157 w 3249268"/>
              <a:gd name="connsiteY663" fmla="*/ 433798 h 444457"/>
              <a:gd name="connsiteX664" fmla="*/ 2674583 w 3249268"/>
              <a:gd name="connsiteY664" fmla="*/ 433707 h 444457"/>
              <a:gd name="connsiteX665" fmla="*/ 3079831 w 3249268"/>
              <a:gd name="connsiteY665" fmla="*/ 432320 h 444457"/>
              <a:gd name="connsiteX666" fmla="*/ 3079667 w 3249268"/>
              <a:gd name="connsiteY666" fmla="*/ 435517 h 444457"/>
              <a:gd name="connsiteX667" fmla="*/ 3078350 w 3249268"/>
              <a:gd name="connsiteY667" fmla="*/ 435517 h 444457"/>
              <a:gd name="connsiteX668" fmla="*/ 3077034 w 3249268"/>
              <a:gd name="connsiteY668" fmla="*/ 432508 h 444457"/>
              <a:gd name="connsiteX669" fmla="*/ 3079831 w 3249268"/>
              <a:gd name="connsiteY669" fmla="*/ 432320 h 444457"/>
              <a:gd name="connsiteX670" fmla="*/ 1107833 w 3249268"/>
              <a:gd name="connsiteY670" fmla="*/ 432296 h 444457"/>
              <a:gd name="connsiteX671" fmla="*/ 1107644 w 3249268"/>
              <a:gd name="connsiteY671" fmla="*/ 432391 h 444457"/>
              <a:gd name="connsiteX672" fmla="*/ 1107892 w 3249268"/>
              <a:gd name="connsiteY672" fmla="*/ 432383 h 444457"/>
              <a:gd name="connsiteX673" fmla="*/ 1108244 w 3249268"/>
              <a:gd name="connsiteY673" fmla="*/ 432509 h 444457"/>
              <a:gd name="connsiteX674" fmla="*/ 1108096 w 3249268"/>
              <a:gd name="connsiteY674" fmla="*/ 432424 h 444457"/>
              <a:gd name="connsiteX675" fmla="*/ 2571636 w 3249268"/>
              <a:gd name="connsiteY675" fmla="*/ 432295 h 444457"/>
              <a:gd name="connsiteX676" fmla="*/ 2571636 w 3249268"/>
              <a:gd name="connsiteY676" fmla="*/ 432630 h 444457"/>
              <a:gd name="connsiteX677" fmla="*/ 2573024 w 3249268"/>
              <a:gd name="connsiteY677" fmla="*/ 435060 h 444457"/>
              <a:gd name="connsiteX678" fmla="*/ 2328599 w 3249268"/>
              <a:gd name="connsiteY678" fmla="*/ 432257 h 444457"/>
              <a:gd name="connsiteX679" fmla="*/ 2328361 w 3249268"/>
              <a:gd name="connsiteY679" fmla="*/ 432443 h 444457"/>
              <a:gd name="connsiteX680" fmla="*/ 2328883 w 3249268"/>
              <a:gd name="connsiteY680" fmla="*/ 432537 h 444457"/>
              <a:gd name="connsiteX681" fmla="*/ 2277054 w 3249268"/>
              <a:gd name="connsiteY681" fmla="*/ 432250 h 444457"/>
              <a:gd name="connsiteX682" fmla="*/ 2276691 w 3249268"/>
              <a:gd name="connsiteY682" fmla="*/ 432269 h 444457"/>
              <a:gd name="connsiteX683" fmla="*/ 2276674 w 3249268"/>
              <a:gd name="connsiteY683" fmla="*/ 432451 h 444457"/>
              <a:gd name="connsiteX684" fmla="*/ 1702151 w 3249268"/>
              <a:gd name="connsiteY684" fmla="*/ 432241 h 444457"/>
              <a:gd name="connsiteX685" fmla="*/ 1702583 w 3249268"/>
              <a:gd name="connsiteY685" fmla="*/ 432603 h 444457"/>
              <a:gd name="connsiteX686" fmla="*/ 1703015 w 3249268"/>
              <a:gd name="connsiteY686" fmla="*/ 432747 h 444457"/>
              <a:gd name="connsiteX687" fmla="*/ 1702354 w 3249268"/>
              <a:gd name="connsiteY687" fmla="*/ 432241 h 444457"/>
              <a:gd name="connsiteX688" fmla="*/ 988551 w 3249268"/>
              <a:gd name="connsiteY688" fmla="*/ 432241 h 444457"/>
              <a:gd name="connsiteX689" fmla="*/ 988616 w 3249268"/>
              <a:gd name="connsiteY689" fmla="*/ 432357 h 444457"/>
              <a:gd name="connsiteX690" fmla="*/ 989481 w 3249268"/>
              <a:gd name="connsiteY690" fmla="*/ 432865 h 444457"/>
              <a:gd name="connsiteX691" fmla="*/ 989821 w 3249268"/>
              <a:gd name="connsiteY691" fmla="*/ 432774 h 444457"/>
              <a:gd name="connsiteX692" fmla="*/ 991003 w 3249268"/>
              <a:gd name="connsiteY692" fmla="*/ 432241 h 444457"/>
              <a:gd name="connsiteX693" fmla="*/ 2791689 w 3249268"/>
              <a:gd name="connsiteY693" fmla="*/ 432234 h 444457"/>
              <a:gd name="connsiteX694" fmla="*/ 2791119 w 3249268"/>
              <a:gd name="connsiteY694" fmla="*/ 433884 h 444457"/>
              <a:gd name="connsiteX695" fmla="*/ 2791878 w 3249268"/>
              <a:gd name="connsiteY695" fmla="*/ 433803 h 444457"/>
              <a:gd name="connsiteX696" fmla="*/ 2792471 w 3249268"/>
              <a:gd name="connsiteY696" fmla="*/ 432508 h 444457"/>
              <a:gd name="connsiteX697" fmla="*/ 2792079 w 3249268"/>
              <a:gd name="connsiteY697" fmla="*/ 432508 h 444457"/>
              <a:gd name="connsiteX698" fmla="*/ 2938148 w 3249268"/>
              <a:gd name="connsiteY698" fmla="*/ 432231 h 444457"/>
              <a:gd name="connsiteX699" fmla="*/ 2937678 w 3249268"/>
              <a:gd name="connsiteY699" fmla="*/ 432426 h 444457"/>
              <a:gd name="connsiteX700" fmla="*/ 2937879 w 3249268"/>
              <a:gd name="connsiteY700" fmla="*/ 432499 h 444457"/>
              <a:gd name="connsiteX701" fmla="*/ 2937879 w 3249268"/>
              <a:gd name="connsiteY701" fmla="*/ 432425 h 444457"/>
              <a:gd name="connsiteX702" fmla="*/ 2938643 w 3249268"/>
              <a:gd name="connsiteY702" fmla="*/ 432551 h 444457"/>
              <a:gd name="connsiteX703" fmla="*/ 3050796 w 3249268"/>
              <a:gd name="connsiteY703" fmla="*/ 432195 h 444457"/>
              <a:gd name="connsiteX704" fmla="*/ 3050703 w 3249268"/>
              <a:gd name="connsiteY704" fmla="*/ 432361 h 444457"/>
              <a:gd name="connsiteX705" fmla="*/ 3050703 w 3249268"/>
              <a:gd name="connsiteY705" fmla="*/ 432383 h 444457"/>
              <a:gd name="connsiteX706" fmla="*/ 3050703 w 3249268"/>
              <a:gd name="connsiteY706" fmla="*/ 433762 h 444457"/>
              <a:gd name="connsiteX707" fmla="*/ 3050699 w 3249268"/>
              <a:gd name="connsiteY707" fmla="*/ 433847 h 444457"/>
              <a:gd name="connsiteX708" fmla="*/ 3050729 w 3249268"/>
              <a:gd name="connsiteY708" fmla="*/ 433836 h 444457"/>
              <a:gd name="connsiteX709" fmla="*/ 3050729 w 3249268"/>
              <a:gd name="connsiteY709" fmla="*/ 432508 h 444457"/>
              <a:gd name="connsiteX710" fmla="*/ 1505001 w 3249268"/>
              <a:gd name="connsiteY710" fmla="*/ 432132 h 444457"/>
              <a:gd name="connsiteX711" fmla="*/ 1504573 w 3249268"/>
              <a:gd name="connsiteY711" fmla="*/ 432642 h 444457"/>
              <a:gd name="connsiteX712" fmla="*/ 1505102 w 3249268"/>
              <a:gd name="connsiteY712" fmla="*/ 432514 h 444457"/>
              <a:gd name="connsiteX713" fmla="*/ 1505106 w 3249268"/>
              <a:gd name="connsiteY713" fmla="*/ 432508 h 444457"/>
              <a:gd name="connsiteX714" fmla="*/ 1505114 w 3249268"/>
              <a:gd name="connsiteY714" fmla="*/ 432511 h 444457"/>
              <a:gd name="connsiteX715" fmla="*/ 1505126 w 3249268"/>
              <a:gd name="connsiteY715" fmla="*/ 432508 h 444457"/>
              <a:gd name="connsiteX716" fmla="*/ 1505123 w 3249268"/>
              <a:gd name="connsiteY716" fmla="*/ 432514 h 444457"/>
              <a:gd name="connsiteX717" fmla="*/ 1509253 w 3249268"/>
              <a:gd name="connsiteY717" fmla="*/ 433905 h 444457"/>
              <a:gd name="connsiteX718" fmla="*/ 1510657 w 3249268"/>
              <a:gd name="connsiteY718" fmla="*/ 434378 h 444457"/>
              <a:gd name="connsiteX719" fmla="*/ 1509639 w 3249268"/>
              <a:gd name="connsiteY719" fmla="*/ 433711 h 444457"/>
              <a:gd name="connsiteX720" fmla="*/ 1509751 w 3249268"/>
              <a:gd name="connsiteY720" fmla="*/ 433656 h 444457"/>
              <a:gd name="connsiteX721" fmla="*/ 1509137 w 3249268"/>
              <a:gd name="connsiteY721" fmla="*/ 433542 h 444457"/>
              <a:gd name="connsiteX722" fmla="*/ 1505001 w 3249268"/>
              <a:gd name="connsiteY722" fmla="*/ 432132 h 444457"/>
              <a:gd name="connsiteX723" fmla="*/ 2541444 w 3249268"/>
              <a:gd name="connsiteY723" fmla="*/ 432121 h 444457"/>
              <a:gd name="connsiteX724" fmla="*/ 2541885 w 3249268"/>
              <a:gd name="connsiteY724" fmla="*/ 432273 h 444457"/>
              <a:gd name="connsiteX725" fmla="*/ 2542016 w 3249268"/>
              <a:gd name="connsiteY725" fmla="*/ 432207 h 444457"/>
              <a:gd name="connsiteX726" fmla="*/ 2542031 w 3249268"/>
              <a:gd name="connsiteY726" fmla="*/ 432194 h 444457"/>
              <a:gd name="connsiteX727" fmla="*/ 1391546 w 3249268"/>
              <a:gd name="connsiteY727" fmla="*/ 432109 h 444457"/>
              <a:gd name="connsiteX728" fmla="*/ 1391416 w 3249268"/>
              <a:gd name="connsiteY728" fmla="*/ 432241 h 444457"/>
              <a:gd name="connsiteX729" fmla="*/ 1390611 w 3249268"/>
              <a:gd name="connsiteY729" fmla="*/ 432377 h 444457"/>
              <a:gd name="connsiteX730" fmla="*/ 1391546 w 3249268"/>
              <a:gd name="connsiteY730" fmla="*/ 432326 h 444457"/>
              <a:gd name="connsiteX731" fmla="*/ 2017814 w 3249268"/>
              <a:gd name="connsiteY731" fmla="*/ 432098 h 444457"/>
              <a:gd name="connsiteX732" fmla="*/ 2017549 w 3249268"/>
              <a:gd name="connsiteY732" fmla="*/ 432357 h 444457"/>
              <a:gd name="connsiteX733" fmla="*/ 2017886 w 3249268"/>
              <a:gd name="connsiteY733" fmla="*/ 432475 h 444457"/>
              <a:gd name="connsiteX734" fmla="*/ 2018053 w 3249268"/>
              <a:gd name="connsiteY734" fmla="*/ 432128 h 444457"/>
              <a:gd name="connsiteX735" fmla="*/ 1344893 w 3249268"/>
              <a:gd name="connsiteY735" fmla="*/ 432065 h 444457"/>
              <a:gd name="connsiteX736" fmla="*/ 1344816 w 3249268"/>
              <a:gd name="connsiteY736" fmla="*/ 432124 h 444457"/>
              <a:gd name="connsiteX737" fmla="*/ 1344972 w 3249268"/>
              <a:gd name="connsiteY737" fmla="*/ 432249 h 444457"/>
              <a:gd name="connsiteX738" fmla="*/ 1345120 w 3249268"/>
              <a:gd name="connsiteY738" fmla="*/ 432237 h 444457"/>
              <a:gd name="connsiteX739" fmla="*/ 2281879 w 3249268"/>
              <a:gd name="connsiteY739" fmla="*/ 432042 h 444457"/>
              <a:gd name="connsiteX740" fmla="*/ 2281389 w 3249268"/>
              <a:gd name="connsiteY740" fmla="*/ 432241 h 444457"/>
              <a:gd name="connsiteX741" fmla="*/ 2281084 w 3249268"/>
              <a:gd name="connsiteY741" fmla="*/ 432138 h 444457"/>
              <a:gd name="connsiteX742" fmla="*/ 2281317 w 3249268"/>
              <a:gd name="connsiteY742" fmla="*/ 432293 h 444457"/>
              <a:gd name="connsiteX743" fmla="*/ 2281578 w 3249268"/>
              <a:gd name="connsiteY743" fmla="*/ 432352 h 444457"/>
              <a:gd name="connsiteX744" fmla="*/ 1275709 w 3249268"/>
              <a:gd name="connsiteY744" fmla="*/ 431942 h 444457"/>
              <a:gd name="connsiteX745" fmla="*/ 1275709 w 3249268"/>
              <a:gd name="connsiteY745" fmla="*/ 432154 h 444457"/>
              <a:gd name="connsiteX746" fmla="*/ 1275758 w 3249268"/>
              <a:gd name="connsiteY746" fmla="*/ 432321 h 444457"/>
              <a:gd name="connsiteX747" fmla="*/ 1276003 w 3249268"/>
              <a:gd name="connsiteY747" fmla="*/ 432226 h 444457"/>
              <a:gd name="connsiteX748" fmla="*/ 1276003 w 3249268"/>
              <a:gd name="connsiteY748" fmla="*/ 432141 h 444457"/>
              <a:gd name="connsiteX749" fmla="*/ 2082888 w 3249268"/>
              <a:gd name="connsiteY749" fmla="*/ 431923 h 444457"/>
              <a:gd name="connsiteX750" fmla="*/ 2082489 w 3249268"/>
              <a:gd name="connsiteY750" fmla="*/ 432259 h 444457"/>
              <a:gd name="connsiteX751" fmla="*/ 2082837 w 3249268"/>
              <a:gd name="connsiteY751" fmla="*/ 432357 h 444457"/>
              <a:gd name="connsiteX752" fmla="*/ 2909862 w 3249268"/>
              <a:gd name="connsiteY752" fmla="*/ 431863 h 444457"/>
              <a:gd name="connsiteX753" fmla="*/ 2910050 w 3249268"/>
              <a:gd name="connsiteY753" fmla="*/ 432207 h 444457"/>
              <a:gd name="connsiteX754" fmla="*/ 2909807 w 3249268"/>
              <a:gd name="connsiteY754" fmla="*/ 432419 h 444457"/>
              <a:gd name="connsiteX755" fmla="*/ 2910265 w 3249268"/>
              <a:gd name="connsiteY755" fmla="*/ 432257 h 444457"/>
              <a:gd name="connsiteX756" fmla="*/ 2910642 w 3249268"/>
              <a:gd name="connsiteY756" fmla="*/ 432369 h 444457"/>
              <a:gd name="connsiteX757" fmla="*/ 2910274 w 3249268"/>
              <a:gd name="connsiteY757" fmla="*/ 432231 h 444457"/>
              <a:gd name="connsiteX758" fmla="*/ 1447960 w 3249268"/>
              <a:gd name="connsiteY758" fmla="*/ 431842 h 444457"/>
              <a:gd name="connsiteX759" fmla="*/ 1447960 w 3249268"/>
              <a:gd name="connsiteY759" fmla="*/ 432186 h 444457"/>
              <a:gd name="connsiteX760" fmla="*/ 1446623 w 3249268"/>
              <a:gd name="connsiteY760" fmla="*/ 433583 h 444457"/>
              <a:gd name="connsiteX761" fmla="*/ 1445286 w 3249268"/>
              <a:gd name="connsiteY761" fmla="*/ 433583 h 444457"/>
              <a:gd name="connsiteX762" fmla="*/ 1444938 w 3249268"/>
              <a:gd name="connsiteY762" fmla="*/ 433873 h 444457"/>
              <a:gd name="connsiteX763" fmla="*/ 1445703 w 3249268"/>
              <a:gd name="connsiteY763" fmla="*/ 434012 h 444457"/>
              <a:gd name="connsiteX764" fmla="*/ 1446807 w 3249268"/>
              <a:gd name="connsiteY764" fmla="*/ 434012 h 444457"/>
              <a:gd name="connsiteX765" fmla="*/ 1449615 w 3249268"/>
              <a:gd name="connsiteY765" fmla="*/ 435410 h 444457"/>
              <a:gd name="connsiteX766" fmla="*/ 1449967 w 3249268"/>
              <a:gd name="connsiteY766" fmla="*/ 435497 h 444457"/>
              <a:gd name="connsiteX767" fmla="*/ 1447207 w 3249268"/>
              <a:gd name="connsiteY767" fmla="*/ 433637 h 444457"/>
              <a:gd name="connsiteX768" fmla="*/ 1448473 w 3249268"/>
              <a:gd name="connsiteY768" fmla="*/ 432339 h 444457"/>
              <a:gd name="connsiteX769" fmla="*/ 1448354 w 3249268"/>
              <a:gd name="connsiteY769" fmla="*/ 432241 h 444457"/>
              <a:gd name="connsiteX770" fmla="*/ 2108075 w 3249268"/>
              <a:gd name="connsiteY770" fmla="*/ 431818 h 444457"/>
              <a:gd name="connsiteX771" fmla="*/ 2107789 w 3249268"/>
              <a:gd name="connsiteY771" fmla="*/ 432182 h 444457"/>
              <a:gd name="connsiteX772" fmla="*/ 2110887 w 3249268"/>
              <a:gd name="connsiteY772" fmla="*/ 433348 h 444457"/>
              <a:gd name="connsiteX773" fmla="*/ 2109466 w 3249268"/>
              <a:gd name="connsiteY773" fmla="*/ 432174 h 444457"/>
              <a:gd name="connsiteX774" fmla="*/ 2108075 w 3249268"/>
              <a:gd name="connsiteY774" fmla="*/ 431818 h 444457"/>
              <a:gd name="connsiteX775" fmla="*/ 2319191 w 3249268"/>
              <a:gd name="connsiteY775" fmla="*/ 431739 h 444457"/>
              <a:gd name="connsiteX776" fmla="*/ 2317879 w 3249268"/>
              <a:gd name="connsiteY776" fmla="*/ 431952 h 444457"/>
              <a:gd name="connsiteX777" fmla="*/ 2318643 w 3249268"/>
              <a:gd name="connsiteY777" fmla="*/ 432198 h 444457"/>
              <a:gd name="connsiteX778" fmla="*/ 1910385 w 3249268"/>
              <a:gd name="connsiteY778" fmla="*/ 431687 h 444457"/>
              <a:gd name="connsiteX779" fmla="*/ 1912103 w 3249268"/>
              <a:gd name="connsiteY779" fmla="*/ 432733 h 444457"/>
              <a:gd name="connsiteX780" fmla="*/ 1914568 w 3249268"/>
              <a:gd name="connsiteY780" fmla="*/ 435232 h 444457"/>
              <a:gd name="connsiteX781" fmla="*/ 1914629 w 3249268"/>
              <a:gd name="connsiteY781" fmla="*/ 435174 h 444457"/>
              <a:gd name="connsiteX782" fmla="*/ 1911992 w 3249268"/>
              <a:gd name="connsiteY782" fmla="*/ 432535 h 444457"/>
              <a:gd name="connsiteX783" fmla="*/ 1911917 w 3249268"/>
              <a:gd name="connsiteY783" fmla="*/ 432508 h 444457"/>
              <a:gd name="connsiteX784" fmla="*/ 1912370 w 3249268"/>
              <a:gd name="connsiteY784" fmla="*/ 432023 h 444457"/>
              <a:gd name="connsiteX785" fmla="*/ 1912022 w 3249268"/>
              <a:gd name="connsiteY785" fmla="*/ 432241 h 444457"/>
              <a:gd name="connsiteX786" fmla="*/ 2394833 w 3249268"/>
              <a:gd name="connsiteY786" fmla="*/ 431651 h 444457"/>
              <a:gd name="connsiteX787" fmla="*/ 2396010 w 3249268"/>
              <a:gd name="connsiteY787" fmla="*/ 432289 h 444457"/>
              <a:gd name="connsiteX788" fmla="*/ 2396167 w 3249268"/>
              <a:gd name="connsiteY788" fmla="*/ 432132 h 444457"/>
              <a:gd name="connsiteX789" fmla="*/ 2396248 w 3249268"/>
              <a:gd name="connsiteY789" fmla="*/ 432112 h 444457"/>
              <a:gd name="connsiteX790" fmla="*/ 2249497 w 3249268"/>
              <a:gd name="connsiteY790" fmla="*/ 431607 h 444457"/>
              <a:gd name="connsiteX791" fmla="*/ 2249599 w 3249268"/>
              <a:gd name="connsiteY791" fmla="*/ 431662 h 444457"/>
              <a:gd name="connsiteX792" fmla="*/ 2249733 w 3249268"/>
              <a:gd name="connsiteY792" fmla="*/ 431640 h 444457"/>
              <a:gd name="connsiteX793" fmla="*/ 451674 w 3249268"/>
              <a:gd name="connsiteY793" fmla="*/ 431582 h 444457"/>
              <a:gd name="connsiteX794" fmla="*/ 451002 w 3249268"/>
              <a:gd name="connsiteY794" fmla="*/ 432669 h 444457"/>
              <a:gd name="connsiteX795" fmla="*/ 452105 w 3249268"/>
              <a:gd name="connsiteY795" fmla="*/ 434072 h 444457"/>
              <a:gd name="connsiteX796" fmla="*/ 453280 w 3249268"/>
              <a:gd name="connsiteY796" fmla="*/ 434495 h 444457"/>
              <a:gd name="connsiteX797" fmla="*/ 453510 w 3249268"/>
              <a:gd name="connsiteY797" fmla="*/ 434422 h 444457"/>
              <a:gd name="connsiteX798" fmla="*/ 3007787 w 3249268"/>
              <a:gd name="connsiteY798" fmla="*/ 431389 h 444457"/>
              <a:gd name="connsiteX799" fmla="*/ 3008549 w 3249268"/>
              <a:gd name="connsiteY799" fmla="*/ 432596 h 444457"/>
              <a:gd name="connsiteX800" fmla="*/ 3008930 w 3249268"/>
              <a:gd name="connsiteY800" fmla="*/ 432293 h 444457"/>
              <a:gd name="connsiteX801" fmla="*/ 2171685 w 3249268"/>
              <a:gd name="connsiteY801" fmla="*/ 431380 h 444457"/>
              <a:gd name="connsiteX802" fmla="*/ 2171679 w 3249268"/>
              <a:gd name="connsiteY802" fmla="*/ 431381 h 444457"/>
              <a:gd name="connsiteX803" fmla="*/ 2171691 w 3249268"/>
              <a:gd name="connsiteY803" fmla="*/ 431383 h 444457"/>
              <a:gd name="connsiteX804" fmla="*/ 2980261 w 3249268"/>
              <a:gd name="connsiteY804" fmla="*/ 431274 h 444457"/>
              <a:gd name="connsiteX805" fmla="*/ 2980177 w 3249268"/>
              <a:gd name="connsiteY805" fmla="*/ 431372 h 444457"/>
              <a:gd name="connsiteX806" fmla="*/ 2982257 w 3249268"/>
              <a:gd name="connsiteY806" fmla="*/ 432506 h 444457"/>
              <a:gd name="connsiteX807" fmla="*/ 2982257 w 3249268"/>
              <a:gd name="connsiteY807" fmla="*/ 432300 h 444457"/>
              <a:gd name="connsiteX808" fmla="*/ 2174357 w 3249268"/>
              <a:gd name="connsiteY808" fmla="*/ 431217 h 444457"/>
              <a:gd name="connsiteX809" fmla="*/ 2175250 w 3249268"/>
              <a:gd name="connsiteY809" fmla="*/ 432108 h 444457"/>
              <a:gd name="connsiteX810" fmla="*/ 2175828 w 3249268"/>
              <a:gd name="connsiteY810" fmla="*/ 432226 h 444457"/>
              <a:gd name="connsiteX811" fmla="*/ 2175855 w 3249268"/>
              <a:gd name="connsiteY811" fmla="*/ 432223 h 444457"/>
              <a:gd name="connsiteX812" fmla="*/ 1328310 w 3249268"/>
              <a:gd name="connsiteY812" fmla="*/ 431105 h 444457"/>
              <a:gd name="connsiteX813" fmla="*/ 1329126 w 3249268"/>
              <a:gd name="connsiteY813" fmla="*/ 431841 h 444457"/>
              <a:gd name="connsiteX814" fmla="*/ 1330025 w 3249268"/>
              <a:gd name="connsiteY814" fmla="*/ 432226 h 444457"/>
              <a:gd name="connsiteX815" fmla="*/ 1330025 w 3249268"/>
              <a:gd name="connsiteY815" fmla="*/ 433637 h 444457"/>
              <a:gd name="connsiteX816" fmla="*/ 1330312 w 3249268"/>
              <a:gd name="connsiteY816" fmla="*/ 433637 h 444457"/>
              <a:gd name="connsiteX817" fmla="*/ 1330312 w 3249268"/>
              <a:gd name="connsiteY817" fmla="*/ 432241 h 444457"/>
              <a:gd name="connsiteX818" fmla="*/ 1850323 w 3249268"/>
              <a:gd name="connsiteY818" fmla="*/ 430984 h 444457"/>
              <a:gd name="connsiteX819" fmla="*/ 1850108 w 3249268"/>
              <a:gd name="connsiteY819" fmla="*/ 431584 h 444457"/>
              <a:gd name="connsiteX820" fmla="*/ 1850706 w 3249268"/>
              <a:gd name="connsiteY820" fmla="*/ 431229 h 444457"/>
              <a:gd name="connsiteX821" fmla="*/ 2277224 w 3249268"/>
              <a:gd name="connsiteY821" fmla="*/ 430951 h 444457"/>
              <a:gd name="connsiteX822" fmla="*/ 2277224 w 3249268"/>
              <a:gd name="connsiteY822" fmla="*/ 432160 h 444457"/>
              <a:gd name="connsiteX823" fmla="*/ 2277302 w 3249268"/>
              <a:gd name="connsiteY823" fmla="*/ 432118 h 444457"/>
              <a:gd name="connsiteX824" fmla="*/ 1576961 w 3249268"/>
              <a:gd name="connsiteY824" fmla="*/ 430903 h 444457"/>
              <a:gd name="connsiteX825" fmla="*/ 1576847 w 3249268"/>
              <a:gd name="connsiteY825" fmla="*/ 430917 h 444457"/>
              <a:gd name="connsiteX826" fmla="*/ 1576559 w 3249268"/>
              <a:gd name="connsiteY826" fmla="*/ 431138 h 444457"/>
              <a:gd name="connsiteX827" fmla="*/ 1576570 w 3249268"/>
              <a:gd name="connsiteY827" fmla="*/ 431187 h 444457"/>
              <a:gd name="connsiteX828" fmla="*/ 2934011 w 3249268"/>
              <a:gd name="connsiteY828" fmla="*/ 430893 h 444457"/>
              <a:gd name="connsiteX829" fmla="*/ 2934011 w 3249268"/>
              <a:gd name="connsiteY829" fmla="*/ 431092 h 444457"/>
              <a:gd name="connsiteX830" fmla="*/ 2934290 w 3249268"/>
              <a:gd name="connsiteY830" fmla="*/ 431194 h 444457"/>
              <a:gd name="connsiteX831" fmla="*/ 2466658 w 3249268"/>
              <a:gd name="connsiteY831" fmla="*/ 430833 h 444457"/>
              <a:gd name="connsiteX832" fmla="*/ 2466998 w 3249268"/>
              <a:gd name="connsiteY832" fmla="*/ 431004 h 444457"/>
              <a:gd name="connsiteX833" fmla="*/ 2466998 w 3249268"/>
              <a:gd name="connsiteY833" fmla="*/ 431605 h 444457"/>
              <a:gd name="connsiteX834" fmla="*/ 2467601 w 3249268"/>
              <a:gd name="connsiteY834" fmla="*/ 431004 h 444457"/>
              <a:gd name="connsiteX835" fmla="*/ 2468440 w 3249268"/>
              <a:gd name="connsiteY835" fmla="*/ 430954 h 444457"/>
              <a:gd name="connsiteX836" fmla="*/ 2467487 w 3249268"/>
              <a:gd name="connsiteY836" fmla="*/ 430833 h 444457"/>
              <a:gd name="connsiteX837" fmla="*/ 1788659 w 3249268"/>
              <a:gd name="connsiteY837" fmla="*/ 430833 h 444457"/>
              <a:gd name="connsiteX838" fmla="*/ 1788802 w 3249268"/>
              <a:gd name="connsiteY838" fmla="*/ 430859 h 444457"/>
              <a:gd name="connsiteX839" fmla="*/ 1788844 w 3249268"/>
              <a:gd name="connsiteY839" fmla="*/ 430833 h 444457"/>
              <a:gd name="connsiteX840" fmla="*/ 1127387 w 3249268"/>
              <a:gd name="connsiteY840" fmla="*/ 430833 h 444457"/>
              <a:gd name="connsiteX841" fmla="*/ 1128782 w 3249268"/>
              <a:gd name="connsiteY841" fmla="*/ 431087 h 444457"/>
              <a:gd name="connsiteX842" fmla="*/ 1129566 w 3249268"/>
              <a:gd name="connsiteY842" fmla="*/ 430833 h 444457"/>
              <a:gd name="connsiteX843" fmla="*/ 282901 w 3249268"/>
              <a:gd name="connsiteY843" fmla="*/ 430713 h 444457"/>
              <a:gd name="connsiteX844" fmla="*/ 283065 w 3249268"/>
              <a:gd name="connsiteY844" fmla="*/ 431004 h 444457"/>
              <a:gd name="connsiteX845" fmla="*/ 282969 w 3249268"/>
              <a:gd name="connsiteY845" fmla="*/ 430956 h 444457"/>
              <a:gd name="connsiteX846" fmla="*/ 283011 w 3249268"/>
              <a:gd name="connsiteY846" fmla="*/ 431004 h 444457"/>
              <a:gd name="connsiteX847" fmla="*/ 283065 w 3249268"/>
              <a:gd name="connsiteY847" fmla="*/ 431004 h 444457"/>
              <a:gd name="connsiteX848" fmla="*/ 283113 w 3249268"/>
              <a:gd name="connsiteY848" fmla="*/ 431004 h 444457"/>
              <a:gd name="connsiteX849" fmla="*/ 1411578 w 3249268"/>
              <a:gd name="connsiteY849" fmla="*/ 430705 h 444457"/>
              <a:gd name="connsiteX850" fmla="*/ 1413610 w 3249268"/>
              <a:gd name="connsiteY850" fmla="*/ 431380 h 444457"/>
              <a:gd name="connsiteX851" fmla="*/ 1415047 w 3249268"/>
              <a:gd name="connsiteY851" fmla="*/ 431543 h 444457"/>
              <a:gd name="connsiteX852" fmla="*/ 1412247 w 3249268"/>
              <a:gd name="connsiteY852" fmla="*/ 430833 h 444457"/>
              <a:gd name="connsiteX853" fmla="*/ 1786736 w 3249268"/>
              <a:gd name="connsiteY853" fmla="*/ 430705 h 444457"/>
              <a:gd name="connsiteX854" fmla="*/ 1786803 w 3249268"/>
              <a:gd name="connsiteY854" fmla="*/ 430784 h 444457"/>
              <a:gd name="connsiteX855" fmla="*/ 1786819 w 3249268"/>
              <a:gd name="connsiteY855" fmla="*/ 430753 h 444457"/>
              <a:gd name="connsiteX856" fmla="*/ 1786846 w 3249268"/>
              <a:gd name="connsiteY856" fmla="*/ 430753 h 444457"/>
              <a:gd name="connsiteX857" fmla="*/ 1417357 w 3249268"/>
              <a:gd name="connsiteY857" fmla="*/ 430634 h 444457"/>
              <a:gd name="connsiteX858" fmla="*/ 1415840 w 3249268"/>
              <a:gd name="connsiteY858" fmla="*/ 431633 h 444457"/>
              <a:gd name="connsiteX859" fmla="*/ 1416713 w 3249268"/>
              <a:gd name="connsiteY859" fmla="*/ 431732 h 444457"/>
              <a:gd name="connsiteX860" fmla="*/ 2611246 w 3249268"/>
              <a:gd name="connsiteY860" fmla="*/ 430628 h 444457"/>
              <a:gd name="connsiteX861" fmla="*/ 2611545 w 3249268"/>
              <a:gd name="connsiteY861" fmla="*/ 432285 h 444457"/>
              <a:gd name="connsiteX862" fmla="*/ 2612474 w 3249268"/>
              <a:gd name="connsiteY862" fmla="*/ 430900 h 444457"/>
              <a:gd name="connsiteX863" fmla="*/ 1208463 w 3249268"/>
              <a:gd name="connsiteY863" fmla="*/ 430416 h 444457"/>
              <a:gd name="connsiteX864" fmla="*/ 1209054 w 3249268"/>
              <a:gd name="connsiteY864" fmla="*/ 431004 h 444457"/>
              <a:gd name="connsiteX865" fmla="*/ 1209947 w 3249268"/>
              <a:gd name="connsiteY865" fmla="*/ 431004 h 444457"/>
              <a:gd name="connsiteX866" fmla="*/ 1209492 w 3249268"/>
              <a:gd name="connsiteY866" fmla="*/ 430833 h 444457"/>
              <a:gd name="connsiteX867" fmla="*/ 2814274 w 3249268"/>
              <a:gd name="connsiteY867" fmla="*/ 429875 h 444457"/>
              <a:gd name="connsiteX868" fmla="*/ 2814358 w 3249268"/>
              <a:gd name="connsiteY868" fmla="*/ 429897 h 444457"/>
              <a:gd name="connsiteX869" fmla="*/ 2814324 w 3249268"/>
              <a:gd name="connsiteY869" fmla="*/ 429875 h 444457"/>
              <a:gd name="connsiteX870" fmla="*/ 432884 w 3249268"/>
              <a:gd name="connsiteY870" fmla="*/ 429768 h 444457"/>
              <a:gd name="connsiteX871" fmla="*/ 432318 w 3249268"/>
              <a:gd name="connsiteY871" fmla="*/ 430180 h 444457"/>
              <a:gd name="connsiteX872" fmla="*/ 433284 w 3249268"/>
              <a:gd name="connsiteY872" fmla="*/ 432288 h 444457"/>
              <a:gd name="connsiteX873" fmla="*/ 433310 w 3249268"/>
              <a:gd name="connsiteY873" fmla="*/ 432282 h 444457"/>
              <a:gd name="connsiteX874" fmla="*/ 434646 w 3249268"/>
              <a:gd name="connsiteY874" fmla="*/ 431602 h 444457"/>
              <a:gd name="connsiteX875" fmla="*/ 1874799 w 3249268"/>
              <a:gd name="connsiteY875" fmla="*/ 429668 h 444457"/>
              <a:gd name="connsiteX876" fmla="*/ 1874669 w 3249268"/>
              <a:gd name="connsiteY876" fmla="*/ 429800 h 444457"/>
              <a:gd name="connsiteX877" fmla="*/ 1874756 w 3249268"/>
              <a:gd name="connsiteY877" fmla="*/ 429844 h 444457"/>
              <a:gd name="connsiteX878" fmla="*/ 2128434 w 3249268"/>
              <a:gd name="connsiteY878" fmla="*/ 429616 h 444457"/>
              <a:gd name="connsiteX879" fmla="*/ 2128593 w 3249268"/>
              <a:gd name="connsiteY879" fmla="*/ 429875 h 444457"/>
              <a:gd name="connsiteX880" fmla="*/ 2130821 w 3249268"/>
              <a:gd name="connsiteY880" fmla="*/ 432376 h 444457"/>
              <a:gd name="connsiteX881" fmla="*/ 2133840 w 3249268"/>
              <a:gd name="connsiteY881" fmla="*/ 432706 h 444457"/>
              <a:gd name="connsiteX882" fmla="*/ 2133840 w 3249268"/>
              <a:gd name="connsiteY882" fmla="*/ 432241 h 444457"/>
              <a:gd name="connsiteX883" fmla="*/ 2132891 w 3249268"/>
              <a:gd name="connsiteY883" fmla="*/ 432241 h 444457"/>
              <a:gd name="connsiteX884" fmla="*/ 2131493 w 3249268"/>
              <a:gd name="connsiteY884" fmla="*/ 432241 h 444457"/>
              <a:gd name="connsiteX885" fmla="*/ 2309048 w 3249268"/>
              <a:gd name="connsiteY885" fmla="*/ 429534 h 444457"/>
              <a:gd name="connsiteX886" fmla="*/ 2308938 w 3249268"/>
              <a:gd name="connsiteY886" fmla="*/ 429875 h 444457"/>
              <a:gd name="connsiteX887" fmla="*/ 2309511 w 3249268"/>
              <a:gd name="connsiteY887" fmla="*/ 430082 h 444457"/>
              <a:gd name="connsiteX888" fmla="*/ 1321871 w 3249268"/>
              <a:gd name="connsiteY888" fmla="*/ 429510 h 444457"/>
              <a:gd name="connsiteX889" fmla="*/ 1322286 w 3249268"/>
              <a:gd name="connsiteY889" fmla="*/ 429781 h 444457"/>
              <a:gd name="connsiteX890" fmla="*/ 1322145 w 3249268"/>
              <a:gd name="connsiteY890" fmla="*/ 429528 h 444457"/>
              <a:gd name="connsiteX891" fmla="*/ 2999574 w 3249268"/>
              <a:gd name="connsiteY891" fmla="*/ 429437 h 444457"/>
              <a:gd name="connsiteX892" fmla="*/ 2998868 w 3249268"/>
              <a:gd name="connsiteY892" fmla="*/ 429800 h 444457"/>
              <a:gd name="connsiteX893" fmla="*/ 2999533 w 3249268"/>
              <a:gd name="connsiteY893" fmla="*/ 429800 h 444457"/>
              <a:gd name="connsiteX894" fmla="*/ 2214410 w 3249268"/>
              <a:gd name="connsiteY894" fmla="*/ 429426 h 444457"/>
              <a:gd name="connsiteX895" fmla="*/ 2214464 w 3249268"/>
              <a:gd name="connsiteY895" fmla="*/ 430291 h 444457"/>
              <a:gd name="connsiteX896" fmla="*/ 2214646 w 3249268"/>
              <a:gd name="connsiteY896" fmla="*/ 429426 h 444457"/>
              <a:gd name="connsiteX897" fmla="*/ 2102810 w 3249268"/>
              <a:gd name="connsiteY897" fmla="*/ 429426 h 444457"/>
              <a:gd name="connsiteX898" fmla="*/ 2103341 w 3249268"/>
              <a:gd name="connsiteY898" fmla="*/ 429556 h 444457"/>
              <a:gd name="connsiteX899" fmla="*/ 2103663 w 3249268"/>
              <a:gd name="connsiteY899" fmla="*/ 429426 h 444457"/>
              <a:gd name="connsiteX900" fmla="*/ 1660728 w 3249268"/>
              <a:gd name="connsiteY900" fmla="*/ 429426 h 444457"/>
              <a:gd name="connsiteX901" fmla="*/ 1660728 w 3249268"/>
              <a:gd name="connsiteY901" fmla="*/ 429503 h 444457"/>
              <a:gd name="connsiteX902" fmla="*/ 1662455 w 3249268"/>
              <a:gd name="connsiteY902" fmla="*/ 429547 h 444457"/>
              <a:gd name="connsiteX903" fmla="*/ 1662331 w 3249268"/>
              <a:gd name="connsiteY903" fmla="*/ 429531 h 444457"/>
              <a:gd name="connsiteX904" fmla="*/ 2896120 w 3249268"/>
              <a:gd name="connsiteY904" fmla="*/ 429384 h 444457"/>
              <a:gd name="connsiteX905" fmla="*/ 2896123 w 3249268"/>
              <a:gd name="connsiteY905" fmla="*/ 429391 h 444457"/>
              <a:gd name="connsiteX906" fmla="*/ 2896125 w 3249268"/>
              <a:gd name="connsiteY906" fmla="*/ 429389 h 444457"/>
              <a:gd name="connsiteX907" fmla="*/ 1990632 w 3249268"/>
              <a:gd name="connsiteY907" fmla="*/ 429201 h 444457"/>
              <a:gd name="connsiteX908" fmla="*/ 1990616 w 3249268"/>
              <a:gd name="connsiteY908" fmla="*/ 429255 h 444457"/>
              <a:gd name="connsiteX909" fmla="*/ 1990641 w 3249268"/>
              <a:gd name="connsiteY909" fmla="*/ 429204 h 444457"/>
              <a:gd name="connsiteX910" fmla="*/ 1772398 w 3249268"/>
              <a:gd name="connsiteY910" fmla="*/ 429105 h 444457"/>
              <a:gd name="connsiteX911" fmla="*/ 1771959 w 3249268"/>
              <a:gd name="connsiteY911" fmla="*/ 429323 h 444457"/>
              <a:gd name="connsiteX912" fmla="*/ 1774261 w 3249268"/>
              <a:gd name="connsiteY912" fmla="*/ 433762 h 444457"/>
              <a:gd name="connsiteX913" fmla="*/ 1773705 w 3249268"/>
              <a:gd name="connsiteY913" fmla="*/ 433972 h 444457"/>
              <a:gd name="connsiteX914" fmla="*/ 1775053 w 3249268"/>
              <a:gd name="connsiteY914" fmla="*/ 434157 h 444457"/>
              <a:gd name="connsiteX915" fmla="*/ 1774737 w 3249268"/>
              <a:gd name="connsiteY915" fmla="*/ 433807 h 444457"/>
              <a:gd name="connsiteX916" fmla="*/ 1232602 w 3249268"/>
              <a:gd name="connsiteY916" fmla="*/ 428905 h 444457"/>
              <a:gd name="connsiteX917" fmla="*/ 1233355 w 3249268"/>
              <a:gd name="connsiteY917" fmla="*/ 429280 h 444457"/>
              <a:gd name="connsiteX918" fmla="*/ 1233897 w 3249268"/>
              <a:gd name="connsiteY918" fmla="*/ 429318 h 444457"/>
              <a:gd name="connsiteX919" fmla="*/ 1860089 w 3249268"/>
              <a:gd name="connsiteY919" fmla="*/ 428885 h 444457"/>
              <a:gd name="connsiteX920" fmla="*/ 1855158 w 3249268"/>
              <a:gd name="connsiteY920" fmla="*/ 429302 h 444457"/>
              <a:gd name="connsiteX921" fmla="*/ 1856337 w 3249268"/>
              <a:gd name="connsiteY921" fmla="*/ 429800 h 444457"/>
              <a:gd name="connsiteX922" fmla="*/ 1860036 w 3249268"/>
              <a:gd name="connsiteY922" fmla="*/ 428907 h 444457"/>
              <a:gd name="connsiteX923" fmla="*/ 2104771 w 3249268"/>
              <a:gd name="connsiteY923" fmla="*/ 428632 h 444457"/>
              <a:gd name="connsiteX924" fmla="*/ 2103680 w 3249268"/>
              <a:gd name="connsiteY924" fmla="*/ 429420 h 444457"/>
              <a:gd name="connsiteX925" fmla="*/ 2103899 w 3249268"/>
              <a:gd name="connsiteY925" fmla="*/ 429332 h 444457"/>
              <a:gd name="connsiteX926" fmla="*/ 2104319 w 3249268"/>
              <a:gd name="connsiteY926" fmla="*/ 429172 h 444457"/>
              <a:gd name="connsiteX927" fmla="*/ 2118881 w 3249268"/>
              <a:gd name="connsiteY927" fmla="*/ 428298 h 444457"/>
              <a:gd name="connsiteX928" fmla="*/ 2119104 w 3249268"/>
              <a:gd name="connsiteY928" fmla="*/ 428446 h 444457"/>
              <a:gd name="connsiteX929" fmla="*/ 2119610 w 3249268"/>
              <a:gd name="connsiteY929" fmla="*/ 428311 h 444457"/>
              <a:gd name="connsiteX930" fmla="*/ 1219538 w 3249268"/>
              <a:gd name="connsiteY930" fmla="*/ 428019 h 444457"/>
              <a:gd name="connsiteX931" fmla="*/ 1220337 w 3249268"/>
              <a:gd name="connsiteY931" fmla="*/ 428590 h 444457"/>
              <a:gd name="connsiteX932" fmla="*/ 1221328 w 3249268"/>
              <a:gd name="connsiteY932" fmla="*/ 428019 h 444457"/>
              <a:gd name="connsiteX933" fmla="*/ 887307 w 3249268"/>
              <a:gd name="connsiteY933" fmla="*/ 428019 h 444457"/>
              <a:gd name="connsiteX934" fmla="*/ 886943 w 3249268"/>
              <a:gd name="connsiteY934" fmla="*/ 428203 h 444457"/>
              <a:gd name="connsiteX935" fmla="*/ 886943 w 3249268"/>
              <a:gd name="connsiteY935" fmla="*/ 432174 h 444457"/>
              <a:gd name="connsiteX936" fmla="*/ 886943 w 3249268"/>
              <a:gd name="connsiteY936" fmla="*/ 433595 h 444457"/>
              <a:gd name="connsiteX937" fmla="*/ 886075 w 3249268"/>
              <a:gd name="connsiteY937" fmla="*/ 434163 h 444457"/>
              <a:gd name="connsiteX938" fmla="*/ 887253 w 3249268"/>
              <a:gd name="connsiteY938" fmla="*/ 434012 h 444457"/>
              <a:gd name="connsiteX939" fmla="*/ 888040 w 3249268"/>
              <a:gd name="connsiteY939" fmla="*/ 434331 h 444457"/>
              <a:gd name="connsiteX940" fmla="*/ 887580 w 3249268"/>
              <a:gd name="connsiteY940" fmla="*/ 433583 h 444457"/>
              <a:gd name="connsiteX941" fmla="*/ 887580 w 3249268"/>
              <a:gd name="connsiteY941" fmla="*/ 432301 h 444457"/>
              <a:gd name="connsiteX942" fmla="*/ 887307 w 3249268"/>
              <a:gd name="connsiteY942" fmla="*/ 432241 h 444457"/>
              <a:gd name="connsiteX943" fmla="*/ 887307 w 3249268"/>
              <a:gd name="connsiteY943" fmla="*/ 428019 h 444457"/>
              <a:gd name="connsiteX944" fmla="*/ 2879645 w 3249268"/>
              <a:gd name="connsiteY944" fmla="*/ 427992 h 444457"/>
              <a:gd name="connsiteX945" fmla="*/ 2879127 w 3249268"/>
              <a:gd name="connsiteY945" fmla="*/ 429022 h 444457"/>
              <a:gd name="connsiteX946" fmla="*/ 2879895 w 3249268"/>
              <a:gd name="connsiteY946" fmla="*/ 428245 h 444457"/>
              <a:gd name="connsiteX947" fmla="*/ 2560531 w 3249268"/>
              <a:gd name="connsiteY947" fmla="*/ 427366 h 444457"/>
              <a:gd name="connsiteX948" fmla="*/ 2562612 w 3249268"/>
              <a:gd name="connsiteY948" fmla="*/ 428292 h 444457"/>
              <a:gd name="connsiteX949" fmla="*/ 2563489 w 3249268"/>
              <a:gd name="connsiteY949" fmla="*/ 427899 h 444457"/>
              <a:gd name="connsiteX950" fmla="*/ 2771839 w 3249268"/>
              <a:gd name="connsiteY950" fmla="*/ 427327 h 444457"/>
              <a:gd name="connsiteX951" fmla="*/ 2770639 w 3249268"/>
              <a:gd name="connsiteY951" fmla="*/ 427557 h 444457"/>
              <a:gd name="connsiteX952" fmla="*/ 2772627 w 3249268"/>
              <a:gd name="connsiteY952" fmla="*/ 427831 h 444457"/>
              <a:gd name="connsiteX953" fmla="*/ 1872474 w 3249268"/>
              <a:gd name="connsiteY953" fmla="*/ 426990 h 444457"/>
              <a:gd name="connsiteX954" fmla="*/ 1871907 w 3249268"/>
              <a:gd name="connsiteY954" fmla="*/ 427095 h 444457"/>
              <a:gd name="connsiteX955" fmla="*/ 1872376 w 3249268"/>
              <a:gd name="connsiteY955" fmla="*/ 427120 h 444457"/>
              <a:gd name="connsiteX956" fmla="*/ 2878608 w 3249268"/>
              <a:gd name="connsiteY956" fmla="*/ 426943 h 444457"/>
              <a:gd name="connsiteX957" fmla="*/ 2878240 w 3249268"/>
              <a:gd name="connsiteY957" fmla="*/ 427131 h 444457"/>
              <a:gd name="connsiteX958" fmla="*/ 2878697 w 3249268"/>
              <a:gd name="connsiteY958" fmla="*/ 427117 h 444457"/>
              <a:gd name="connsiteX959" fmla="*/ 2878780 w 3249268"/>
              <a:gd name="connsiteY959" fmla="*/ 427117 h 444457"/>
              <a:gd name="connsiteX960" fmla="*/ 305159 w 3249268"/>
              <a:gd name="connsiteY960" fmla="*/ 426867 h 444457"/>
              <a:gd name="connsiteX961" fmla="*/ 304310 w 3249268"/>
              <a:gd name="connsiteY961" fmla="*/ 427303 h 444457"/>
              <a:gd name="connsiteX962" fmla="*/ 305425 w 3249268"/>
              <a:gd name="connsiteY962" fmla="*/ 427165 h 444457"/>
              <a:gd name="connsiteX963" fmla="*/ 305388 w 3249268"/>
              <a:gd name="connsiteY963" fmla="*/ 427017 h 444457"/>
              <a:gd name="connsiteX964" fmla="*/ 305496 w 3249268"/>
              <a:gd name="connsiteY964" fmla="*/ 426996 h 444457"/>
              <a:gd name="connsiteX965" fmla="*/ 2980087 w 3249268"/>
              <a:gd name="connsiteY965" fmla="*/ 426867 h 444457"/>
              <a:gd name="connsiteX966" fmla="*/ 2979577 w 3249268"/>
              <a:gd name="connsiteY966" fmla="*/ 427004 h 444457"/>
              <a:gd name="connsiteX967" fmla="*/ 2980091 w 3249268"/>
              <a:gd name="connsiteY967" fmla="*/ 427027 h 444457"/>
              <a:gd name="connsiteX968" fmla="*/ 2980212 w 3249268"/>
              <a:gd name="connsiteY968" fmla="*/ 426902 h 444457"/>
              <a:gd name="connsiteX969" fmla="*/ 2977245 w 3249268"/>
              <a:gd name="connsiteY969" fmla="*/ 426867 h 444457"/>
              <a:gd name="connsiteX970" fmla="*/ 2977054 w 3249268"/>
              <a:gd name="connsiteY970" fmla="*/ 426894 h 444457"/>
              <a:gd name="connsiteX971" fmla="*/ 2977310 w 3249268"/>
              <a:gd name="connsiteY971" fmla="*/ 426905 h 444457"/>
              <a:gd name="connsiteX972" fmla="*/ 229027 w 3249268"/>
              <a:gd name="connsiteY972" fmla="*/ 426867 h 444457"/>
              <a:gd name="connsiteX973" fmla="*/ 228436 w 3249268"/>
              <a:gd name="connsiteY973" fmla="*/ 426977 h 444457"/>
              <a:gd name="connsiteX974" fmla="*/ 228790 w 3249268"/>
              <a:gd name="connsiteY974" fmla="*/ 427054 h 444457"/>
              <a:gd name="connsiteX975" fmla="*/ 230459 w 3249268"/>
              <a:gd name="connsiteY975" fmla="*/ 427737 h 444457"/>
              <a:gd name="connsiteX976" fmla="*/ 2860862 w 3249268"/>
              <a:gd name="connsiteY976" fmla="*/ 426787 h 444457"/>
              <a:gd name="connsiteX977" fmla="*/ 2860609 w 3249268"/>
              <a:gd name="connsiteY977" fmla="*/ 426942 h 444457"/>
              <a:gd name="connsiteX978" fmla="*/ 2858359 w 3249268"/>
              <a:gd name="connsiteY978" fmla="*/ 429567 h 444457"/>
              <a:gd name="connsiteX979" fmla="*/ 2858890 w 3249268"/>
              <a:gd name="connsiteY979" fmla="*/ 429567 h 444457"/>
              <a:gd name="connsiteX980" fmla="*/ 2992559 w 3249268"/>
              <a:gd name="connsiteY980" fmla="*/ 426452 h 444457"/>
              <a:gd name="connsiteX981" fmla="*/ 2992060 w 3249268"/>
              <a:gd name="connsiteY981" fmla="*/ 426671 h 444457"/>
              <a:gd name="connsiteX982" fmla="*/ 2992060 w 3249268"/>
              <a:gd name="connsiteY982" fmla="*/ 426837 h 444457"/>
              <a:gd name="connsiteX983" fmla="*/ 310128 w 3249268"/>
              <a:gd name="connsiteY983" fmla="*/ 426328 h 444457"/>
              <a:gd name="connsiteX984" fmla="*/ 310653 w 3249268"/>
              <a:gd name="connsiteY984" fmla="*/ 426867 h 444457"/>
              <a:gd name="connsiteX985" fmla="*/ 310509 w 3249268"/>
              <a:gd name="connsiteY985" fmla="*/ 426923 h 444457"/>
              <a:gd name="connsiteX986" fmla="*/ 311005 w 3249268"/>
              <a:gd name="connsiteY986" fmla="*/ 427017 h 444457"/>
              <a:gd name="connsiteX987" fmla="*/ 311255 w 3249268"/>
              <a:gd name="connsiteY987" fmla="*/ 426915 h 444457"/>
              <a:gd name="connsiteX988" fmla="*/ 311029 w 3249268"/>
              <a:gd name="connsiteY988" fmla="*/ 426791 h 444457"/>
              <a:gd name="connsiteX989" fmla="*/ 3063472 w 3249268"/>
              <a:gd name="connsiteY989" fmla="*/ 425840 h 444457"/>
              <a:gd name="connsiteX990" fmla="*/ 3064171 w 3249268"/>
              <a:gd name="connsiteY990" fmla="*/ 426703 h 444457"/>
              <a:gd name="connsiteX991" fmla="*/ 3064171 w 3249268"/>
              <a:gd name="connsiteY991" fmla="*/ 426342 h 444457"/>
              <a:gd name="connsiteX992" fmla="*/ 2749098 w 3249268"/>
              <a:gd name="connsiteY992" fmla="*/ 425783 h 444457"/>
              <a:gd name="connsiteX993" fmla="*/ 2749066 w 3249268"/>
              <a:gd name="connsiteY993" fmla="*/ 425848 h 444457"/>
              <a:gd name="connsiteX994" fmla="*/ 2748722 w 3249268"/>
              <a:gd name="connsiteY994" fmla="*/ 427621 h 444457"/>
              <a:gd name="connsiteX995" fmla="*/ 2749098 w 3249268"/>
              <a:gd name="connsiteY995" fmla="*/ 427075 h 444457"/>
              <a:gd name="connsiteX996" fmla="*/ 2749147 w 3249268"/>
              <a:gd name="connsiteY996" fmla="*/ 425684 h 444457"/>
              <a:gd name="connsiteX997" fmla="*/ 2749113 w 3249268"/>
              <a:gd name="connsiteY997" fmla="*/ 425753 h 444457"/>
              <a:gd name="connsiteX998" fmla="*/ 2749256 w 3249268"/>
              <a:gd name="connsiteY998" fmla="*/ 425891 h 444457"/>
              <a:gd name="connsiteX999" fmla="*/ 531818 w 3249268"/>
              <a:gd name="connsiteY999" fmla="*/ 425530 h 444457"/>
              <a:gd name="connsiteX1000" fmla="*/ 531852 w 3249268"/>
              <a:gd name="connsiteY1000" fmla="*/ 425556 h 444457"/>
              <a:gd name="connsiteX1001" fmla="*/ 531841 w 3249268"/>
              <a:gd name="connsiteY1001" fmla="*/ 425533 h 444457"/>
              <a:gd name="connsiteX1002" fmla="*/ 2827373 w 3249268"/>
              <a:gd name="connsiteY1002" fmla="*/ 425528 h 444457"/>
              <a:gd name="connsiteX1003" fmla="*/ 2827811 w 3249268"/>
              <a:gd name="connsiteY1003" fmla="*/ 426137 h 444457"/>
              <a:gd name="connsiteX1004" fmla="*/ 2827966 w 3249268"/>
              <a:gd name="connsiteY1004" fmla="*/ 425770 h 444457"/>
              <a:gd name="connsiteX1005" fmla="*/ 3068383 w 3249268"/>
              <a:gd name="connsiteY1005" fmla="*/ 425488 h 444457"/>
              <a:gd name="connsiteX1006" fmla="*/ 3065576 w 3249268"/>
              <a:gd name="connsiteY1006" fmla="*/ 426909 h 444457"/>
              <a:gd name="connsiteX1007" fmla="*/ 3064375 w 3249268"/>
              <a:gd name="connsiteY1007" fmla="*/ 429339 h 444457"/>
              <a:gd name="connsiteX1008" fmla="*/ 3064375 w 3249268"/>
              <a:gd name="connsiteY1008" fmla="*/ 429731 h 444457"/>
              <a:gd name="connsiteX1009" fmla="*/ 3064181 w 3249268"/>
              <a:gd name="connsiteY1009" fmla="*/ 429731 h 444457"/>
              <a:gd name="connsiteX1010" fmla="*/ 3064171 w 3249268"/>
              <a:gd name="connsiteY1010" fmla="*/ 429750 h 444457"/>
              <a:gd name="connsiteX1011" fmla="*/ 3064171 w 3249268"/>
              <a:gd name="connsiteY1011" fmla="*/ 429731 h 444457"/>
              <a:gd name="connsiteX1012" fmla="*/ 3062999 w 3249268"/>
              <a:gd name="connsiteY1012" fmla="*/ 429731 h 444457"/>
              <a:gd name="connsiteX1013" fmla="*/ 3062717 w 3249268"/>
              <a:gd name="connsiteY1013" fmla="*/ 429659 h 444457"/>
              <a:gd name="connsiteX1014" fmla="*/ 3063139 w 3249268"/>
              <a:gd name="connsiteY1014" fmla="*/ 429969 h 444457"/>
              <a:gd name="connsiteX1015" fmla="*/ 3064581 w 3249268"/>
              <a:gd name="connsiteY1015" fmla="*/ 429969 h 444457"/>
              <a:gd name="connsiteX1016" fmla="*/ 3066022 w 3249268"/>
              <a:gd name="connsiteY1016" fmla="*/ 427149 h 444457"/>
              <a:gd name="connsiteX1017" fmla="*/ 3068495 w 3249268"/>
              <a:gd name="connsiteY1017" fmla="*/ 425939 h 444457"/>
              <a:gd name="connsiteX1018" fmla="*/ 262336 w 3249268"/>
              <a:gd name="connsiteY1018" fmla="*/ 425339 h 444457"/>
              <a:gd name="connsiteX1019" fmla="*/ 262182 w 3249268"/>
              <a:gd name="connsiteY1019" fmla="*/ 425454 h 444457"/>
              <a:gd name="connsiteX1020" fmla="*/ 262295 w 3249268"/>
              <a:gd name="connsiteY1020" fmla="*/ 425568 h 444457"/>
              <a:gd name="connsiteX1021" fmla="*/ 262336 w 3249268"/>
              <a:gd name="connsiteY1021" fmla="*/ 425362 h 444457"/>
              <a:gd name="connsiteX1022" fmla="*/ 529948 w 3249268"/>
              <a:gd name="connsiteY1022" fmla="*/ 425264 h 444457"/>
              <a:gd name="connsiteX1023" fmla="*/ 530339 w 3249268"/>
              <a:gd name="connsiteY1023" fmla="*/ 425465 h 444457"/>
              <a:gd name="connsiteX1024" fmla="*/ 531360 w 3249268"/>
              <a:gd name="connsiteY1024" fmla="*/ 425465 h 444457"/>
              <a:gd name="connsiteX1025" fmla="*/ 495729 w 3249268"/>
              <a:gd name="connsiteY1025" fmla="*/ 425242 h 444457"/>
              <a:gd name="connsiteX1026" fmla="*/ 495573 w 3249268"/>
              <a:gd name="connsiteY1026" fmla="*/ 425557 h 444457"/>
              <a:gd name="connsiteX1027" fmla="*/ 495739 w 3249268"/>
              <a:gd name="connsiteY1027" fmla="*/ 425528 h 444457"/>
              <a:gd name="connsiteX1028" fmla="*/ 495739 w 3249268"/>
              <a:gd name="connsiteY1028" fmla="*/ 425243 h 444457"/>
              <a:gd name="connsiteX1029" fmla="*/ 240765 w 3249268"/>
              <a:gd name="connsiteY1029" fmla="*/ 425140 h 444457"/>
              <a:gd name="connsiteX1030" fmla="*/ 241159 w 3249268"/>
              <a:gd name="connsiteY1030" fmla="*/ 425891 h 444457"/>
              <a:gd name="connsiteX1031" fmla="*/ 241522 w 3249268"/>
              <a:gd name="connsiteY1031" fmla="*/ 425523 h 444457"/>
              <a:gd name="connsiteX1032" fmla="*/ 380606 w 3249268"/>
              <a:gd name="connsiteY1032" fmla="*/ 425137 h 444457"/>
              <a:gd name="connsiteX1033" fmla="*/ 380606 w 3249268"/>
              <a:gd name="connsiteY1033" fmla="*/ 425536 h 444457"/>
              <a:gd name="connsiteX1034" fmla="*/ 381397 w 3249268"/>
              <a:gd name="connsiteY1034" fmla="*/ 425137 h 444457"/>
              <a:gd name="connsiteX1035" fmla="*/ 278266 w 3249268"/>
              <a:gd name="connsiteY1035" fmla="*/ 425098 h 444457"/>
              <a:gd name="connsiteX1036" fmla="*/ 278843 w 3249268"/>
              <a:gd name="connsiteY1036" fmla="*/ 425416 h 444457"/>
              <a:gd name="connsiteX1037" fmla="*/ 279674 w 3249268"/>
              <a:gd name="connsiteY1037" fmla="*/ 426296 h 444457"/>
              <a:gd name="connsiteX1038" fmla="*/ 279061 w 3249268"/>
              <a:gd name="connsiteY1038" fmla="*/ 425457 h 444457"/>
              <a:gd name="connsiteX1039" fmla="*/ 279373 w 3249268"/>
              <a:gd name="connsiteY1039" fmla="*/ 425137 h 444457"/>
              <a:gd name="connsiteX1040" fmla="*/ 279212 w 3249268"/>
              <a:gd name="connsiteY1040" fmla="*/ 425137 h 444457"/>
              <a:gd name="connsiteX1041" fmla="*/ 2531638 w 3249268"/>
              <a:gd name="connsiteY1041" fmla="*/ 425083 h 444457"/>
              <a:gd name="connsiteX1042" fmla="*/ 2532538 w 3249268"/>
              <a:gd name="connsiteY1042" fmla="*/ 425487 h 444457"/>
              <a:gd name="connsiteX1043" fmla="*/ 2532459 w 3249268"/>
              <a:gd name="connsiteY1043" fmla="*/ 425802 h 444457"/>
              <a:gd name="connsiteX1044" fmla="*/ 2532845 w 3249268"/>
              <a:gd name="connsiteY1044" fmla="*/ 425362 h 444457"/>
              <a:gd name="connsiteX1045" fmla="*/ 2532990 w 3249268"/>
              <a:gd name="connsiteY1045" fmla="*/ 425356 h 444457"/>
              <a:gd name="connsiteX1046" fmla="*/ 2532773 w 3249268"/>
              <a:gd name="connsiteY1046" fmla="*/ 425204 h 444457"/>
              <a:gd name="connsiteX1047" fmla="*/ 2991478 w 3249268"/>
              <a:gd name="connsiteY1047" fmla="*/ 425010 h 444457"/>
              <a:gd name="connsiteX1048" fmla="*/ 2991957 w 3249268"/>
              <a:gd name="connsiteY1048" fmla="*/ 425440 h 444457"/>
              <a:gd name="connsiteX1049" fmla="*/ 2991957 w 3249268"/>
              <a:gd name="connsiteY1049" fmla="*/ 425287 h 444457"/>
              <a:gd name="connsiteX1050" fmla="*/ 2991957 w 3249268"/>
              <a:gd name="connsiteY1050" fmla="*/ 425099 h 444457"/>
              <a:gd name="connsiteX1051" fmla="*/ 2981801 w 3249268"/>
              <a:gd name="connsiteY1051" fmla="*/ 424975 h 444457"/>
              <a:gd name="connsiteX1052" fmla="*/ 2981146 w 3249268"/>
              <a:gd name="connsiteY1052" fmla="*/ 425097 h 444457"/>
              <a:gd name="connsiteX1053" fmla="*/ 2981507 w 3249268"/>
              <a:gd name="connsiteY1053" fmla="*/ 425456 h 444457"/>
              <a:gd name="connsiteX1054" fmla="*/ 2981433 w 3249268"/>
              <a:gd name="connsiteY1054" fmla="*/ 426195 h 444457"/>
              <a:gd name="connsiteX1055" fmla="*/ 2982543 w 3249268"/>
              <a:gd name="connsiteY1055" fmla="*/ 431903 h 444457"/>
              <a:gd name="connsiteX1056" fmla="*/ 2982671 w 3249268"/>
              <a:gd name="connsiteY1056" fmla="*/ 431755 h 444457"/>
              <a:gd name="connsiteX1057" fmla="*/ 2982188 w 3249268"/>
              <a:gd name="connsiteY1057" fmla="*/ 429123 h 444457"/>
              <a:gd name="connsiteX1058" fmla="*/ 2981530 w 3249268"/>
              <a:gd name="connsiteY1058" fmla="*/ 425533 h 444457"/>
              <a:gd name="connsiteX1059" fmla="*/ 318917 w 3249268"/>
              <a:gd name="connsiteY1059" fmla="*/ 424039 h 444457"/>
              <a:gd name="connsiteX1060" fmla="*/ 318927 w 3249268"/>
              <a:gd name="connsiteY1060" fmla="*/ 424083 h 444457"/>
              <a:gd name="connsiteX1061" fmla="*/ 318470 w 3249268"/>
              <a:gd name="connsiteY1061" fmla="*/ 424555 h 444457"/>
              <a:gd name="connsiteX1062" fmla="*/ 319424 w 3249268"/>
              <a:gd name="connsiteY1062" fmla="*/ 425404 h 444457"/>
              <a:gd name="connsiteX1063" fmla="*/ 319491 w 3249268"/>
              <a:gd name="connsiteY1063" fmla="*/ 425404 h 444457"/>
              <a:gd name="connsiteX1064" fmla="*/ 320194 w 3249268"/>
              <a:gd name="connsiteY1064" fmla="*/ 424501 h 444457"/>
              <a:gd name="connsiteX1065" fmla="*/ 319377 w 3249268"/>
              <a:gd name="connsiteY1065" fmla="*/ 425281 h 444457"/>
              <a:gd name="connsiteX1066" fmla="*/ 651347 w 3249268"/>
              <a:gd name="connsiteY1066" fmla="*/ 423882 h 444457"/>
              <a:gd name="connsiteX1067" fmla="*/ 655030 w 3249268"/>
              <a:gd name="connsiteY1067" fmla="*/ 429812 h 444457"/>
              <a:gd name="connsiteX1068" fmla="*/ 655155 w 3249268"/>
              <a:gd name="connsiteY1068" fmla="*/ 429875 h 444457"/>
              <a:gd name="connsiteX1069" fmla="*/ 655142 w 3249268"/>
              <a:gd name="connsiteY1069" fmla="*/ 429992 h 444457"/>
              <a:gd name="connsiteX1070" fmla="*/ 655147 w 3249268"/>
              <a:gd name="connsiteY1070" fmla="*/ 430001 h 444457"/>
              <a:gd name="connsiteX1071" fmla="*/ 655141 w 3249268"/>
              <a:gd name="connsiteY1071" fmla="*/ 430000 h 444457"/>
              <a:gd name="connsiteX1072" fmla="*/ 655102 w 3249268"/>
              <a:gd name="connsiteY1072" fmla="*/ 430357 h 444457"/>
              <a:gd name="connsiteX1073" fmla="*/ 655531 w 3249268"/>
              <a:gd name="connsiteY1073" fmla="*/ 429499 h 444457"/>
              <a:gd name="connsiteX1074" fmla="*/ 655604 w 3249268"/>
              <a:gd name="connsiteY1074" fmla="*/ 429499 h 444457"/>
              <a:gd name="connsiteX1075" fmla="*/ 655388 w 3249268"/>
              <a:gd name="connsiteY1075" fmla="*/ 429426 h 444457"/>
              <a:gd name="connsiteX1076" fmla="*/ 651743 w 3249268"/>
              <a:gd name="connsiteY1076" fmla="*/ 424149 h 444457"/>
              <a:gd name="connsiteX1077" fmla="*/ 327229 w 3249268"/>
              <a:gd name="connsiteY1077" fmla="*/ 423874 h 444457"/>
              <a:gd name="connsiteX1078" fmla="*/ 327389 w 3249268"/>
              <a:gd name="connsiteY1078" fmla="*/ 423983 h 444457"/>
              <a:gd name="connsiteX1079" fmla="*/ 327389 w 3249268"/>
              <a:gd name="connsiteY1079" fmla="*/ 424234 h 444457"/>
              <a:gd name="connsiteX1080" fmla="*/ 327652 w 3249268"/>
              <a:gd name="connsiteY1080" fmla="*/ 424234 h 444457"/>
              <a:gd name="connsiteX1081" fmla="*/ 328293 w 3249268"/>
              <a:gd name="connsiteY1081" fmla="*/ 425256 h 444457"/>
              <a:gd name="connsiteX1082" fmla="*/ 327953 w 3249268"/>
              <a:gd name="connsiteY1082" fmla="*/ 424184 h 444457"/>
              <a:gd name="connsiteX1083" fmla="*/ 328120 w 3249268"/>
              <a:gd name="connsiteY1083" fmla="*/ 424118 h 444457"/>
              <a:gd name="connsiteX1084" fmla="*/ 327700 w 3249268"/>
              <a:gd name="connsiteY1084" fmla="*/ 423874 h 444457"/>
              <a:gd name="connsiteX1085" fmla="*/ 382777 w 3249268"/>
              <a:gd name="connsiteY1085" fmla="*/ 423608 h 444457"/>
              <a:gd name="connsiteX1086" fmla="*/ 382863 w 3249268"/>
              <a:gd name="connsiteY1086" fmla="*/ 423783 h 444457"/>
              <a:gd name="connsiteX1087" fmla="*/ 382863 w 3249268"/>
              <a:gd name="connsiteY1087" fmla="*/ 424234 h 444457"/>
              <a:gd name="connsiteX1088" fmla="*/ 383127 w 3249268"/>
              <a:gd name="connsiteY1088" fmla="*/ 424263 h 444457"/>
              <a:gd name="connsiteX1089" fmla="*/ 383185 w 3249268"/>
              <a:gd name="connsiteY1089" fmla="*/ 424234 h 444457"/>
              <a:gd name="connsiteX1090" fmla="*/ 383344 w 3249268"/>
              <a:gd name="connsiteY1090" fmla="*/ 424288 h 444457"/>
              <a:gd name="connsiteX1091" fmla="*/ 383886 w 3249268"/>
              <a:gd name="connsiteY1091" fmla="*/ 424348 h 444457"/>
              <a:gd name="connsiteX1092" fmla="*/ 383186 w 3249268"/>
              <a:gd name="connsiteY1092" fmla="*/ 423874 h 444457"/>
              <a:gd name="connsiteX1093" fmla="*/ 308730 w 3249268"/>
              <a:gd name="connsiteY1093" fmla="*/ 423110 h 444457"/>
              <a:gd name="connsiteX1094" fmla="*/ 308346 w 3249268"/>
              <a:gd name="connsiteY1094" fmla="*/ 424498 h 444457"/>
              <a:gd name="connsiteX1095" fmla="*/ 308508 w 3249268"/>
              <a:gd name="connsiteY1095" fmla="*/ 424664 h 444457"/>
              <a:gd name="connsiteX1096" fmla="*/ 3015961 w 3249268"/>
              <a:gd name="connsiteY1096" fmla="*/ 422824 h 444457"/>
              <a:gd name="connsiteX1097" fmla="*/ 3016083 w 3249268"/>
              <a:gd name="connsiteY1097" fmla="*/ 423012 h 444457"/>
              <a:gd name="connsiteX1098" fmla="*/ 3016012 w 3249268"/>
              <a:gd name="connsiteY1098" fmla="*/ 422824 h 444457"/>
              <a:gd name="connsiteX1099" fmla="*/ 629079 w 3249268"/>
              <a:gd name="connsiteY1099" fmla="*/ 422717 h 444457"/>
              <a:gd name="connsiteX1100" fmla="*/ 629284 w 3249268"/>
              <a:gd name="connsiteY1100" fmla="*/ 422980 h 444457"/>
              <a:gd name="connsiteX1101" fmla="*/ 629340 w 3249268"/>
              <a:gd name="connsiteY1101" fmla="*/ 422877 h 444457"/>
              <a:gd name="connsiteX1102" fmla="*/ 274621 w 3249268"/>
              <a:gd name="connsiteY1102" fmla="*/ 422622 h 444457"/>
              <a:gd name="connsiteX1103" fmla="*/ 275150 w 3249268"/>
              <a:gd name="connsiteY1103" fmla="*/ 423007 h 444457"/>
              <a:gd name="connsiteX1104" fmla="*/ 275150 w 3249268"/>
              <a:gd name="connsiteY1104" fmla="*/ 422884 h 444457"/>
              <a:gd name="connsiteX1105" fmla="*/ 2660534 w 3249268"/>
              <a:gd name="connsiteY1105" fmla="*/ 422390 h 444457"/>
              <a:gd name="connsiteX1106" fmla="*/ 2659237 w 3249268"/>
              <a:gd name="connsiteY1106" fmla="*/ 422609 h 444457"/>
              <a:gd name="connsiteX1107" fmla="*/ 2660399 w 3249268"/>
              <a:gd name="connsiteY1107" fmla="*/ 422871 h 444457"/>
              <a:gd name="connsiteX1108" fmla="*/ 2660924 w 3249268"/>
              <a:gd name="connsiteY1108" fmla="*/ 422462 h 444457"/>
              <a:gd name="connsiteX1109" fmla="*/ 638975 w 3249268"/>
              <a:gd name="connsiteY1109" fmla="*/ 422390 h 444457"/>
              <a:gd name="connsiteX1110" fmla="*/ 639178 w 3249268"/>
              <a:gd name="connsiteY1110" fmla="*/ 422629 h 444457"/>
              <a:gd name="connsiteX1111" fmla="*/ 641261 w 3249268"/>
              <a:gd name="connsiteY1111" fmla="*/ 422980 h 444457"/>
              <a:gd name="connsiteX1112" fmla="*/ 641991 w 3249268"/>
              <a:gd name="connsiteY1112" fmla="*/ 422390 h 444457"/>
              <a:gd name="connsiteX1113" fmla="*/ 3018335 w 3249268"/>
              <a:gd name="connsiteY1113" fmla="*/ 421615 h 444457"/>
              <a:gd name="connsiteX1114" fmla="*/ 3017429 w 3249268"/>
              <a:gd name="connsiteY1114" fmla="*/ 422706 h 444457"/>
              <a:gd name="connsiteX1115" fmla="*/ 3017619 w 3249268"/>
              <a:gd name="connsiteY1115" fmla="*/ 422794 h 444457"/>
              <a:gd name="connsiteX1116" fmla="*/ 3017612 w 3249268"/>
              <a:gd name="connsiteY1116" fmla="*/ 422788 h 444457"/>
              <a:gd name="connsiteX1117" fmla="*/ 3056332 w 3249268"/>
              <a:gd name="connsiteY1117" fmla="*/ 421413 h 444457"/>
              <a:gd name="connsiteX1118" fmla="*/ 3056282 w 3249268"/>
              <a:gd name="connsiteY1118" fmla="*/ 421453 h 444457"/>
              <a:gd name="connsiteX1119" fmla="*/ 3056591 w 3249268"/>
              <a:gd name="connsiteY1119" fmla="*/ 421557 h 444457"/>
              <a:gd name="connsiteX1120" fmla="*/ 3056335 w 3249268"/>
              <a:gd name="connsiteY1120" fmla="*/ 421413 h 444457"/>
              <a:gd name="connsiteX1121" fmla="*/ 3059718 w 3249268"/>
              <a:gd name="connsiteY1121" fmla="*/ 421168 h 444457"/>
              <a:gd name="connsiteX1122" fmla="*/ 3059242 w 3249268"/>
              <a:gd name="connsiteY1122" fmla="*/ 421225 h 444457"/>
              <a:gd name="connsiteX1123" fmla="*/ 3058791 w 3249268"/>
              <a:gd name="connsiteY1123" fmla="*/ 421225 h 444457"/>
              <a:gd name="connsiteX1124" fmla="*/ 3060137 w 3249268"/>
              <a:gd name="connsiteY1124" fmla="*/ 421336 h 444457"/>
              <a:gd name="connsiteX1125" fmla="*/ 290060 w 3249268"/>
              <a:gd name="connsiteY1125" fmla="*/ 421099 h 444457"/>
              <a:gd name="connsiteX1126" fmla="*/ 290102 w 3249268"/>
              <a:gd name="connsiteY1126" fmla="*/ 421225 h 444457"/>
              <a:gd name="connsiteX1127" fmla="*/ 290152 w 3249268"/>
              <a:gd name="connsiteY1127" fmla="*/ 421171 h 444457"/>
              <a:gd name="connsiteX1128" fmla="*/ 647056 w 3249268"/>
              <a:gd name="connsiteY1128" fmla="*/ 420982 h 444457"/>
              <a:gd name="connsiteX1129" fmla="*/ 646299 w 3249268"/>
              <a:gd name="connsiteY1129" fmla="*/ 421238 h 444457"/>
              <a:gd name="connsiteX1130" fmla="*/ 648300 w 3249268"/>
              <a:gd name="connsiteY1130" fmla="*/ 421822 h 444457"/>
              <a:gd name="connsiteX1131" fmla="*/ 353271 w 3249268"/>
              <a:gd name="connsiteY1131" fmla="*/ 420951 h 444457"/>
              <a:gd name="connsiteX1132" fmla="*/ 352669 w 3249268"/>
              <a:gd name="connsiteY1132" fmla="*/ 421062 h 444457"/>
              <a:gd name="connsiteX1133" fmla="*/ 353037 w 3249268"/>
              <a:gd name="connsiteY1133" fmla="*/ 421809 h 444457"/>
              <a:gd name="connsiteX1134" fmla="*/ 352894 w 3249268"/>
              <a:gd name="connsiteY1134" fmla="*/ 421376 h 444457"/>
              <a:gd name="connsiteX1135" fmla="*/ 190187 w 3249268"/>
              <a:gd name="connsiteY1135" fmla="*/ 420715 h 444457"/>
              <a:gd name="connsiteX1136" fmla="*/ 189575 w 3249268"/>
              <a:gd name="connsiteY1136" fmla="*/ 421225 h 444457"/>
              <a:gd name="connsiteX1137" fmla="*/ 190141 w 3249268"/>
              <a:gd name="connsiteY1137" fmla="*/ 421225 h 444457"/>
              <a:gd name="connsiteX1138" fmla="*/ 132112 w 3249268"/>
              <a:gd name="connsiteY1138" fmla="*/ 420497 h 444457"/>
              <a:gd name="connsiteX1139" fmla="*/ 131735 w 3249268"/>
              <a:gd name="connsiteY1139" fmla="*/ 420874 h 444457"/>
              <a:gd name="connsiteX1140" fmla="*/ 130952 w 3249268"/>
              <a:gd name="connsiteY1140" fmla="*/ 420732 h 444457"/>
              <a:gd name="connsiteX1141" fmla="*/ 131821 w 3249268"/>
              <a:gd name="connsiteY1141" fmla="*/ 420999 h 444457"/>
              <a:gd name="connsiteX1142" fmla="*/ 133231 w 3249268"/>
              <a:gd name="connsiteY1142" fmla="*/ 425287 h 444457"/>
              <a:gd name="connsiteX1143" fmla="*/ 133151 w 3249268"/>
              <a:gd name="connsiteY1143" fmla="*/ 425449 h 444457"/>
              <a:gd name="connsiteX1144" fmla="*/ 134285 w 3249268"/>
              <a:gd name="connsiteY1144" fmla="*/ 425449 h 444457"/>
              <a:gd name="connsiteX1145" fmla="*/ 139419 w 3249268"/>
              <a:gd name="connsiteY1145" fmla="*/ 421429 h 444457"/>
              <a:gd name="connsiteX1146" fmla="*/ 137940 w 3249268"/>
              <a:gd name="connsiteY1146" fmla="*/ 421842 h 444457"/>
              <a:gd name="connsiteX1147" fmla="*/ 137072 w 3249268"/>
              <a:gd name="connsiteY1147" fmla="*/ 421309 h 444457"/>
              <a:gd name="connsiteX1148" fmla="*/ 132906 w 3249268"/>
              <a:gd name="connsiteY1148" fmla="*/ 421309 h 444457"/>
              <a:gd name="connsiteX1149" fmla="*/ 155558 w 3249268"/>
              <a:gd name="connsiteY1149" fmla="*/ 420190 h 444457"/>
              <a:gd name="connsiteX1150" fmla="*/ 154324 w 3249268"/>
              <a:gd name="connsiteY1150" fmla="*/ 421440 h 444457"/>
              <a:gd name="connsiteX1151" fmla="*/ 154274 w 3249268"/>
              <a:gd name="connsiteY1151" fmla="*/ 421540 h 444457"/>
              <a:gd name="connsiteX1152" fmla="*/ 158237 w 3249268"/>
              <a:gd name="connsiteY1152" fmla="*/ 422855 h 444457"/>
              <a:gd name="connsiteX1153" fmla="*/ 424843 w 3249268"/>
              <a:gd name="connsiteY1153" fmla="*/ 419872 h 444457"/>
              <a:gd name="connsiteX1154" fmla="*/ 424724 w 3249268"/>
              <a:gd name="connsiteY1154" fmla="*/ 420542 h 444457"/>
              <a:gd name="connsiteX1155" fmla="*/ 425133 w 3249268"/>
              <a:gd name="connsiteY1155" fmla="*/ 420036 h 444457"/>
              <a:gd name="connsiteX1156" fmla="*/ 535796 w 3249268"/>
              <a:gd name="connsiteY1156" fmla="*/ 419785 h 444457"/>
              <a:gd name="connsiteX1157" fmla="*/ 535785 w 3249268"/>
              <a:gd name="connsiteY1157" fmla="*/ 420063 h 444457"/>
              <a:gd name="connsiteX1158" fmla="*/ 535956 w 3249268"/>
              <a:gd name="connsiteY1158" fmla="*/ 420063 h 444457"/>
              <a:gd name="connsiteX1159" fmla="*/ 536259 w 3249268"/>
              <a:gd name="connsiteY1159" fmla="*/ 420164 h 444457"/>
              <a:gd name="connsiteX1160" fmla="*/ 204227 w 3249268"/>
              <a:gd name="connsiteY1160" fmla="*/ 419778 h 444457"/>
              <a:gd name="connsiteX1161" fmla="*/ 204224 w 3249268"/>
              <a:gd name="connsiteY1161" fmla="*/ 419781 h 444457"/>
              <a:gd name="connsiteX1162" fmla="*/ 204225 w 3249268"/>
              <a:gd name="connsiteY1162" fmla="*/ 419783 h 444457"/>
              <a:gd name="connsiteX1163" fmla="*/ 202252 w 3249268"/>
              <a:gd name="connsiteY1163" fmla="*/ 419748 h 444457"/>
              <a:gd name="connsiteX1164" fmla="*/ 202338 w 3249268"/>
              <a:gd name="connsiteY1164" fmla="*/ 419804 h 444457"/>
              <a:gd name="connsiteX1165" fmla="*/ 200280 w 3249268"/>
              <a:gd name="connsiteY1165" fmla="*/ 424836 h 444457"/>
              <a:gd name="connsiteX1166" fmla="*/ 202724 w 3249268"/>
              <a:gd name="connsiteY1166" fmla="*/ 419811 h 444457"/>
              <a:gd name="connsiteX1167" fmla="*/ 380412 w 3249268"/>
              <a:gd name="connsiteY1167" fmla="*/ 419656 h 444457"/>
              <a:gd name="connsiteX1168" fmla="*/ 376077 w 3249268"/>
              <a:gd name="connsiteY1168" fmla="*/ 421062 h 444457"/>
              <a:gd name="connsiteX1169" fmla="*/ 376073 w 3249268"/>
              <a:gd name="connsiteY1169" fmla="*/ 421080 h 444457"/>
              <a:gd name="connsiteX1170" fmla="*/ 380356 w 3249268"/>
              <a:gd name="connsiteY1170" fmla="*/ 420033 h 444457"/>
              <a:gd name="connsiteX1171" fmla="*/ 380356 w 3249268"/>
              <a:gd name="connsiteY1171" fmla="*/ 419721 h 444457"/>
              <a:gd name="connsiteX1172" fmla="*/ 380432 w 3249268"/>
              <a:gd name="connsiteY1172" fmla="*/ 419814 h 444457"/>
              <a:gd name="connsiteX1173" fmla="*/ 209955 w 3249268"/>
              <a:gd name="connsiteY1173" fmla="*/ 419574 h 444457"/>
              <a:gd name="connsiteX1174" fmla="*/ 209510 w 3249268"/>
              <a:gd name="connsiteY1174" fmla="*/ 421134 h 444457"/>
              <a:gd name="connsiteX1175" fmla="*/ 209526 w 3249268"/>
              <a:gd name="connsiteY1175" fmla="*/ 421150 h 444457"/>
              <a:gd name="connsiteX1176" fmla="*/ 209760 w 3249268"/>
              <a:gd name="connsiteY1176" fmla="*/ 421150 h 444457"/>
              <a:gd name="connsiteX1177" fmla="*/ 2970344 w 3249268"/>
              <a:gd name="connsiteY1177" fmla="*/ 419289 h 444457"/>
              <a:gd name="connsiteX1178" fmla="*/ 2969973 w 3249268"/>
              <a:gd name="connsiteY1178" fmla="*/ 419363 h 444457"/>
              <a:gd name="connsiteX1179" fmla="*/ 2969973 w 3249268"/>
              <a:gd name="connsiteY1179" fmla="*/ 425201 h 444457"/>
              <a:gd name="connsiteX1180" fmla="*/ 2970141 w 3249268"/>
              <a:gd name="connsiteY1180" fmla="*/ 425201 h 444457"/>
              <a:gd name="connsiteX1181" fmla="*/ 2970141 w 3249268"/>
              <a:gd name="connsiteY1181" fmla="*/ 425092 h 444457"/>
              <a:gd name="connsiteX1182" fmla="*/ 2969999 w 3249268"/>
              <a:gd name="connsiteY1182" fmla="*/ 425119 h 444457"/>
              <a:gd name="connsiteX1183" fmla="*/ 2969999 w 3249268"/>
              <a:gd name="connsiteY1183" fmla="*/ 421004 h 444457"/>
              <a:gd name="connsiteX1184" fmla="*/ 2970344 w 3249268"/>
              <a:gd name="connsiteY1184" fmla="*/ 419289 h 444457"/>
              <a:gd name="connsiteX1185" fmla="*/ 637817 w 3249268"/>
              <a:gd name="connsiteY1185" fmla="*/ 418714 h 444457"/>
              <a:gd name="connsiteX1186" fmla="*/ 637095 w 3249268"/>
              <a:gd name="connsiteY1186" fmla="*/ 420172 h 444457"/>
              <a:gd name="connsiteX1187" fmla="*/ 638620 w 3249268"/>
              <a:gd name="connsiteY1187" fmla="*/ 421971 h 444457"/>
              <a:gd name="connsiteX1188" fmla="*/ 2747767 w 3249268"/>
              <a:gd name="connsiteY1188" fmla="*/ 418656 h 444457"/>
              <a:gd name="connsiteX1189" fmla="*/ 2750530 w 3249268"/>
              <a:gd name="connsiteY1189" fmla="*/ 419593 h 444457"/>
              <a:gd name="connsiteX1190" fmla="*/ 2750530 w 3249268"/>
              <a:gd name="connsiteY1190" fmla="*/ 419652 h 444457"/>
              <a:gd name="connsiteX1191" fmla="*/ 2750705 w 3249268"/>
              <a:gd name="connsiteY1191" fmla="*/ 419652 h 444457"/>
              <a:gd name="connsiteX1192" fmla="*/ 2750530 w 3249268"/>
              <a:gd name="connsiteY1192" fmla="*/ 419593 h 444457"/>
              <a:gd name="connsiteX1193" fmla="*/ 2750530 w 3249268"/>
              <a:gd name="connsiteY1193" fmla="*/ 419303 h 444457"/>
              <a:gd name="connsiteX1194" fmla="*/ 2748524 w 3249268"/>
              <a:gd name="connsiteY1194" fmla="*/ 418781 h 444457"/>
              <a:gd name="connsiteX1195" fmla="*/ 2748451 w 3249268"/>
              <a:gd name="connsiteY1195" fmla="*/ 418656 h 444457"/>
              <a:gd name="connsiteX1196" fmla="*/ 574886 w 3249268"/>
              <a:gd name="connsiteY1196" fmla="*/ 418394 h 444457"/>
              <a:gd name="connsiteX1197" fmla="*/ 574775 w 3249268"/>
              <a:gd name="connsiteY1197" fmla="*/ 418612 h 444457"/>
              <a:gd name="connsiteX1198" fmla="*/ 577386 w 3249268"/>
              <a:gd name="connsiteY1198" fmla="*/ 420172 h 444457"/>
              <a:gd name="connsiteX1199" fmla="*/ 578014 w 3249268"/>
              <a:gd name="connsiteY1199" fmla="*/ 420331 h 444457"/>
              <a:gd name="connsiteX1200" fmla="*/ 577680 w 3249268"/>
              <a:gd name="connsiteY1200" fmla="*/ 419765 h 444457"/>
              <a:gd name="connsiteX1201" fmla="*/ 574886 w 3249268"/>
              <a:gd name="connsiteY1201" fmla="*/ 418394 h 444457"/>
              <a:gd name="connsiteX1202" fmla="*/ 3058712 w 3249268"/>
              <a:gd name="connsiteY1202" fmla="*/ 418182 h 444457"/>
              <a:gd name="connsiteX1203" fmla="*/ 3059757 w 3249268"/>
              <a:gd name="connsiteY1203" fmla="*/ 419240 h 444457"/>
              <a:gd name="connsiteX1204" fmla="*/ 3059998 w 3249268"/>
              <a:gd name="connsiteY1204" fmla="*/ 419014 h 444457"/>
              <a:gd name="connsiteX1205" fmla="*/ 3060304 w 3249268"/>
              <a:gd name="connsiteY1205" fmla="*/ 418406 h 444457"/>
              <a:gd name="connsiteX1206" fmla="*/ 162974 w 3249268"/>
              <a:gd name="connsiteY1206" fmla="*/ 417548 h 444457"/>
              <a:gd name="connsiteX1207" fmla="*/ 161997 w 3249268"/>
              <a:gd name="connsiteY1207" fmla="*/ 417995 h 444457"/>
              <a:gd name="connsiteX1208" fmla="*/ 165165 w 3249268"/>
              <a:gd name="connsiteY1208" fmla="*/ 420097 h 444457"/>
              <a:gd name="connsiteX1209" fmla="*/ 167936 w 3249268"/>
              <a:gd name="connsiteY1209" fmla="*/ 420097 h 444457"/>
              <a:gd name="connsiteX1210" fmla="*/ 168475 w 3249268"/>
              <a:gd name="connsiteY1210" fmla="*/ 419829 h 444457"/>
              <a:gd name="connsiteX1211" fmla="*/ 166575 w 3249268"/>
              <a:gd name="connsiteY1211" fmla="*/ 419829 h 444457"/>
              <a:gd name="connsiteX1212" fmla="*/ 165207 w 3249268"/>
              <a:gd name="connsiteY1212" fmla="*/ 419829 h 444457"/>
              <a:gd name="connsiteX1213" fmla="*/ 2865573 w 3249268"/>
              <a:gd name="connsiteY1213" fmla="*/ 417543 h 444457"/>
              <a:gd name="connsiteX1214" fmla="*/ 2864829 w 3249268"/>
              <a:gd name="connsiteY1214" fmla="*/ 419804 h 444457"/>
              <a:gd name="connsiteX1215" fmla="*/ 2866148 w 3249268"/>
              <a:gd name="connsiteY1215" fmla="*/ 418457 h 444457"/>
              <a:gd name="connsiteX1216" fmla="*/ 198560 w 3249268"/>
              <a:gd name="connsiteY1216" fmla="*/ 417096 h 444457"/>
              <a:gd name="connsiteX1217" fmla="*/ 198334 w 3249268"/>
              <a:gd name="connsiteY1217" fmla="*/ 417195 h 444457"/>
              <a:gd name="connsiteX1218" fmla="*/ 198834 w 3249268"/>
              <a:gd name="connsiteY1218" fmla="*/ 417520 h 444457"/>
              <a:gd name="connsiteX1219" fmla="*/ 163876 w 3249268"/>
              <a:gd name="connsiteY1219" fmla="*/ 416992 h 444457"/>
              <a:gd name="connsiteX1220" fmla="*/ 163872 w 3249268"/>
              <a:gd name="connsiteY1220" fmla="*/ 416993 h 444457"/>
              <a:gd name="connsiteX1221" fmla="*/ 163874 w 3249268"/>
              <a:gd name="connsiteY1221" fmla="*/ 416994 h 444457"/>
              <a:gd name="connsiteX1222" fmla="*/ 131883 w 3249268"/>
              <a:gd name="connsiteY1222" fmla="*/ 416889 h 444457"/>
              <a:gd name="connsiteX1223" fmla="*/ 131883 w 3249268"/>
              <a:gd name="connsiteY1223" fmla="*/ 416901 h 444457"/>
              <a:gd name="connsiteX1224" fmla="*/ 132488 w 3249268"/>
              <a:gd name="connsiteY1224" fmla="*/ 416938 h 444457"/>
              <a:gd name="connsiteX1225" fmla="*/ 176728 w 3249268"/>
              <a:gd name="connsiteY1225" fmla="*/ 416174 h 444457"/>
              <a:gd name="connsiteX1226" fmla="*/ 173413 w 3249268"/>
              <a:gd name="connsiteY1226" fmla="*/ 418432 h 444457"/>
              <a:gd name="connsiteX1227" fmla="*/ 171434 w 3249268"/>
              <a:gd name="connsiteY1227" fmla="*/ 419442 h 444457"/>
              <a:gd name="connsiteX1228" fmla="*/ 172092 w 3249268"/>
              <a:gd name="connsiteY1228" fmla="*/ 420097 h 444457"/>
              <a:gd name="connsiteX1229" fmla="*/ 173498 w 3249268"/>
              <a:gd name="connsiteY1229" fmla="*/ 420726 h 444457"/>
              <a:gd name="connsiteX1230" fmla="*/ 173630 w 3249268"/>
              <a:gd name="connsiteY1230" fmla="*/ 419720 h 444457"/>
              <a:gd name="connsiteX1231" fmla="*/ 177767 w 3249268"/>
              <a:gd name="connsiteY1231" fmla="*/ 418969 h 444457"/>
              <a:gd name="connsiteX1232" fmla="*/ 179469 w 3249268"/>
              <a:gd name="connsiteY1232" fmla="*/ 418659 h 444457"/>
              <a:gd name="connsiteX1233" fmla="*/ 178378 w 3249268"/>
              <a:gd name="connsiteY1233" fmla="*/ 418128 h 444457"/>
              <a:gd name="connsiteX1234" fmla="*/ 2864296 w 3249268"/>
              <a:gd name="connsiteY1234" fmla="*/ 415942 h 444457"/>
              <a:gd name="connsiteX1235" fmla="*/ 2864968 w 3249268"/>
              <a:gd name="connsiteY1235" fmla="*/ 416583 h 444457"/>
              <a:gd name="connsiteX1236" fmla="*/ 2864590 w 3249268"/>
              <a:gd name="connsiteY1236" fmla="*/ 415983 h 444457"/>
              <a:gd name="connsiteX1237" fmla="*/ 252379 w 3249268"/>
              <a:gd name="connsiteY1237" fmla="*/ 415654 h 444457"/>
              <a:gd name="connsiteX1238" fmla="*/ 252311 w 3249268"/>
              <a:gd name="connsiteY1238" fmla="*/ 415691 h 444457"/>
              <a:gd name="connsiteX1239" fmla="*/ 252578 w 3249268"/>
              <a:gd name="connsiteY1239" fmla="*/ 415745 h 444457"/>
              <a:gd name="connsiteX1240" fmla="*/ 252897 w 3249268"/>
              <a:gd name="connsiteY1240" fmla="*/ 415797 h 444457"/>
              <a:gd name="connsiteX1241" fmla="*/ 252769 w 3249268"/>
              <a:gd name="connsiteY1241" fmla="*/ 415734 h 444457"/>
              <a:gd name="connsiteX1242" fmla="*/ 474798 w 3249268"/>
              <a:gd name="connsiteY1242" fmla="*/ 415534 h 444457"/>
              <a:gd name="connsiteX1243" fmla="*/ 474595 w 3249268"/>
              <a:gd name="connsiteY1243" fmla="*/ 415603 h 444457"/>
              <a:gd name="connsiteX1244" fmla="*/ 474764 w 3249268"/>
              <a:gd name="connsiteY1244" fmla="*/ 415618 h 444457"/>
              <a:gd name="connsiteX1245" fmla="*/ 96820 w 3249268"/>
              <a:gd name="connsiteY1245" fmla="*/ 415476 h 444457"/>
              <a:gd name="connsiteX1246" fmla="*/ 96885 w 3249268"/>
              <a:gd name="connsiteY1246" fmla="*/ 415967 h 444457"/>
              <a:gd name="connsiteX1247" fmla="*/ 96987 w 3249268"/>
              <a:gd name="connsiteY1247" fmla="*/ 415559 h 444457"/>
              <a:gd name="connsiteX1248" fmla="*/ 521459 w 3249268"/>
              <a:gd name="connsiteY1248" fmla="*/ 415451 h 444457"/>
              <a:gd name="connsiteX1249" fmla="*/ 520453 w 3249268"/>
              <a:gd name="connsiteY1249" fmla="*/ 415960 h 444457"/>
              <a:gd name="connsiteX1250" fmla="*/ 520301 w 3249268"/>
              <a:gd name="connsiteY1250" fmla="*/ 416525 h 444457"/>
              <a:gd name="connsiteX1251" fmla="*/ 520868 w 3249268"/>
              <a:gd name="connsiteY1251" fmla="*/ 415960 h 444457"/>
              <a:gd name="connsiteX1252" fmla="*/ 521501 w 3249268"/>
              <a:gd name="connsiteY1252" fmla="*/ 416305 h 444457"/>
              <a:gd name="connsiteX1253" fmla="*/ 521842 w 3249268"/>
              <a:gd name="connsiteY1253" fmla="*/ 415960 h 444457"/>
              <a:gd name="connsiteX1254" fmla="*/ 522297 w 3249268"/>
              <a:gd name="connsiteY1254" fmla="*/ 415500 h 444457"/>
              <a:gd name="connsiteX1255" fmla="*/ 192388 w 3249268"/>
              <a:gd name="connsiteY1255" fmla="*/ 415135 h 444457"/>
              <a:gd name="connsiteX1256" fmla="*/ 192560 w 3249268"/>
              <a:gd name="connsiteY1256" fmla="*/ 415555 h 444457"/>
              <a:gd name="connsiteX1257" fmla="*/ 192527 w 3249268"/>
              <a:gd name="connsiteY1257" fmla="*/ 416075 h 444457"/>
              <a:gd name="connsiteX1258" fmla="*/ 192706 w 3249268"/>
              <a:gd name="connsiteY1258" fmla="*/ 415863 h 444457"/>
              <a:gd name="connsiteX1259" fmla="*/ 2992535 w 3249268"/>
              <a:gd name="connsiteY1259" fmla="*/ 415121 h 444457"/>
              <a:gd name="connsiteX1260" fmla="*/ 2992800 w 3249268"/>
              <a:gd name="connsiteY1260" fmla="*/ 416444 h 444457"/>
              <a:gd name="connsiteX1261" fmla="*/ 2992956 w 3249268"/>
              <a:gd name="connsiteY1261" fmla="*/ 415420 h 444457"/>
              <a:gd name="connsiteX1262" fmla="*/ 196858 w 3249268"/>
              <a:gd name="connsiteY1262" fmla="*/ 414525 h 444457"/>
              <a:gd name="connsiteX1263" fmla="*/ 196838 w 3249268"/>
              <a:gd name="connsiteY1263" fmla="*/ 414662 h 444457"/>
              <a:gd name="connsiteX1264" fmla="*/ 196994 w 3249268"/>
              <a:gd name="connsiteY1264" fmla="*/ 414525 h 444457"/>
              <a:gd name="connsiteX1265" fmla="*/ 581871 w 3249268"/>
              <a:gd name="connsiteY1265" fmla="*/ 414442 h 444457"/>
              <a:gd name="connsiteX1266" fmla="*/ 581871 w 3249268"/>
              <a:gd name="connsiteY1266" fmla="*/ 415650 h 444457"/>
              <a:gd name="connsiteX1267" fmla="*/ 582258 w 3249268"/>
              <a:gd name="connsiteY1267" fmla="*/ 416010 h 444457"/>
              <a:gd name="connsiteX1268" fmla="*/ 197195 w 3249268"/>
              <a:gd name="connsiteY1268" fmla="*/ 414417 h 444457"/>
              <a:gd name="connsiteX1269" fmla="*/ 197099 w 3249268"/>
              <a:gd name="connsiteY1269" fmla="*/ 414501 h 444457"/>
              <a:gd name="connsiteX1270" fmla="*/ 198268 w 3249268"/>
              <a:gd name="connsiteY1270" fmla="*/ 416546 h 444457"/>
              <a:gd name="connsiteX1271" fmla="*/ 311307 w 3249268"/>
              <a:gd name="connsiteY1271" fmla="*/ 414157 h 444457"/>
              <a:gd name="connsiteX1272" fmla="*/ 310766 w 3249268"/>
              <a:gd name="connsiteY1272" fmla="*/ 415734 h 444457"/>
              <a:gd name="connsiteX1273" fmla="*/ 310275 w 3249268"/>
              <a:gd name="connsiteY1273" fmla="*/ 417512 h 444457"/>
              <a:gd name="connsiteX1274" fmla="*/ 311029 w 3249268"/>
              <a:gd name="connsiteY1274" fmla="*/ 415960 h 444457"/>
              <a:gd name="connsiteX1275" fmla="*/ 313134 w 3249268"/>
              <a:gd name="connsiteY1275" fmla="*/ 416460 h 444457"/>
              <a:gd name="connsiteX1276" fmla="*/ 311054 w 3249268"/>
              <a:gd name="connsiteY1276" fmla="*/ 415437 h 444457"/>
              <a:gd name="connsiteX1277" fmla="*/ 345733 w 3249268"/>
              <a:gd name="connsiteY1277" fmla="*/ 414031 h 444457"/>
              <a:gd name="connsiteX1278" fmla="*/ 344352 w 3249268"/>
              <a:gd name="connsiteY1278" fmla="*/ 414731 h 444457"/>
              <a:gd name="connsiteX1279" fmla="*/ 344449 w 3249268"/>
              <a:gd name="connsiteY1279" fmla="*/ 415766 h 444457"/>
              <a:gd name="connsiteX1280" fmla="*/ 3104513 w 3249268"/>
              <a:gd name="connsiteY1280" fmla="*/ 413095 h 444457"/>
              <a:gd name="connsiteX1281" fmla="*/ 3104513 w 3249268"/>
              <a:gd name="connsiteY1281" fmla="*/ 414330 h 444457"/>
              <a:gd name="connsiteX1282" fmla="*/ 3105641 w 3249268"/>
              <a:gd name="connsiteY1282" fmla="*/ 413227 h 444457"/>
              <a:gd name="connsiteX1283" fmla="*/ 604221 w 3249268"/>
              <a:gd name="connsiteY1283" fmla="*/ 412907 h 444457"/>
              <a:gd name="connsiteX1284" fmla="*/ 603940 w 3249268"/>
              <a:gd name="connsiteY1284" fmla="*/ 413370 h 444457"/>
              <a:gd name="connsiteX1285" fmla="*/ 605342 w 3249268"/>
              <a:gd name="connsiteY1285" fmla="*/ 414008 h 444457"/>
              <a:gd name="connsiteX1286" fmla="*/ 201672 w 3249268"/>
              <a:gd name="connsiteY1286" fmla="*/ 412906 h 444457"/>
              <a:gd name="connsiteX1287" fmla="*/ 201446 w 3249268"/>
              <a:gd name="connsiteY1287" fmla="*/ 412983 h 444457"/>
              <a:gd name="connsiteX1288" fmla="*/ 202756 w 3249268"/>
              <a:gd name="connsiteY1288" fmla="*/ 415584 h 444457"/>
              <a:gd name="connsiteX1289" fmla="*/ 202783 w 3249268"/>
              <a:gd name="connsiteY1289" fmla="*/ 415570 h 444457"/>
              <a:gd name="connsiteX1290" fmla="*/ 553996 w 3249268"/>
              <a:gd name="connsiteY1290" fmla="*/ 412844 h 444457"/>
              <a:gd name="connsiteX1291" fmla="*/ 553932 w 3249268"/>
              <a:gd name="connsiteY1291" fmla="*/ 412907 h 444457"/>
              <a:gd name="connsiteX1292" fmla="*/ 554027 w 3249268"/>
              <a:gd name="connsiteY1292" fmla="*/ 413001 h 444457"/>
              <a:gd name="connsiteX1293" fmla="*/ 3122941 w 3249268"/>
              <a:gd name="connsiteY1293" fmla="*/ 412815 h 444457"/>
              <a:gd name="connsiteX1294" fmla="*/ 3125698 w 3249268"/>
              <a:gd name="connsiteY1294" fmla="*/ 412815 h 444457"/>
              <a:gd name="connsiteX1295" fmla="*/ 3136730 w 3249268"/>
              <a:gd name="connsiteY1295" fmla="*/ 418285 h 444457"/>
              <a:gd name="connsiteX1296" fmla="*/ 3139488 w 3249268"/>
              <a:gd name="connsiteY1296" fmla="*/ 421020 h 444457"/>
              <a:gd name="connsiteX1297" fmla="*/ 3135351 w 3249268"/>
              <a:gd name="connsiteY1297" fmla="*/ 421020 h 444457"/>
              <a:gd name="connsiteX1298" fmla="*/ 3135351 w 3249268"/>
              <a:gd name="connsiteY1298" fmla="*/ 425123 h 444457"/>
              <a:gd name="connsiteX1299" fmla="*/ 3131215 w 3249268"/>
              <a:gd name="connsiteY1299" fmla="*/ 425123 h 444457"/>
              <a:gd name="connsiteX1300" fmla="*/ 3124320 w 3249268"/>
              <a:gd name="connsiteY1300" fmla="*/ 421020 h 444457"/>
              <a:gd name="connsiteX1301" fmla="*/ 3122941 w 3249268"/>
              <a:gd name="connsiteY1301" fmla="*/ 412815 h 444457"/>
              <a:gd name="connsiteX1302" fmla="*/ 2918771 w 3249268"/>
              <a:gd name="connsiteY1302" fmla="*/ 412800 h 444457"/>
              <a:gd name="connsiteX1303" fmla="*/ 2918716 w 3249268"/>
              <a:gd name="connsiteY1303" fmla="*/ 412912 h 444457"/>
              <a:gd name="connsiteX1304" fmla="*/ 2920059 w 3249268"/>
              <a:gd name="connsiteY1304" fmla="*/ 414246 h 444457"/>
              <a:gd name="connsiteX1305" fmla="*/ 2919982 w 3249268"/>
              <a:gd name="connsiteY1305" fmla="*/ 413154 h 444457"/>
              <a:gd name="connsiteX1306" fmla="*/ 2918771 w 3249268"/>
              <a:gd name="connsiteY1306" fmla="*/ 412800 h 444457"/>
              <a:gd name="connsiteX1307" fmla="*/ 85937 w 3249268"/>
              <a:gd name="connsiteY1307" fmla="*/ 412800 h 444457"/>
              <a:gd name="connsiteX1308" fmla="*/ 86622 w 3249268"/>
              <a:gd name="connsiteY1308" fmla="*/ 413334 h 444457"/>
              <a:gd name="connsiteX1309" fmla="*/ 87571 w 3249268"/>
              <a:gd name="connsiteY1309" fmla="*/ 413007 h 444457"/>
              <a:gd name="connsiteX1310" fmla="*/ 3081860 w 3249268"/>
              <a:gd name="connsiteY1310" fmla="*/ 412418 h 444457"/>
              <a:gd name="connsiteX1311" fmla="*/ 3081479 w 3249268"/>
              <a:gd name="connsiteY1311" fmla="*/ 412521 h 444457"/>
              <a:gd name="connsiteX1312" fmla="*/ 3081556 w 3249268"/>
              <a:gd name="connsiteY1312" fmla="*/ 412598 h 444457"/>
              <a:gd name="connsiteX1313" fmla="*/ 193171 w 3249268"/>
              <a:gd name="connsiteY1313" fmla="*/ 412414 h 444457"/>
              <a:gd name="connsiteX1314" fmla="*/ 194064 w 3249268"/>
              <a:gd name="connsiteY1314" fmla="*/ 414455 h 444457"/>
              <a:gd name="connsiteX1315" fmla="*/ 193661 w 3249268"/>
              <a:gd name="connsiteY1315" fmla="*/ 414917 h 444457"/>
              <a:gd name="connsiteX1316" fmla="*/ 194133 w 3249268"/>
              <a:gd name="connsiteY1316" fmla="*/ 414455 h 444457"/>
              <a:gd name="connsiteX1317" fmla="*/ 194326 w 3249268"/>
              <a:gd name="connsiteY1317" fmla="*/ 414455 h 444457"/>
              <a:gd name="connsiteX1318" fmla="*/ 104096 w 3249268"/>
              <a:gd name="connsiteY1318" fmla="*/ 411601 h 444457"/>
              <a:gd name="connsiteX1319" fmla="*/ 104598 w 3249268"/>
              <a:gd name="connsiteY1319" fmla="*/ 416085 h 444457"/>
              <a:gd name="connsiteX1320" fmla="*/ 106549 w 3249268"/>
              <a:gd name="connsiteY1320" fmla="*/ 418020 h 444457"/>
              <a:gd name="connsiteX1321" fmla="*/ 107366 w 3249268"/>
              <a:gd name="connsiteY1321" fmla="*/ 417202 h 444457"/>
              <a:gd name="connsiteX1322" fmla="*/ 107061 w 3249268"/>
              <a:gd name="connsiteY1322" fmla="*/ 416889 h 444457"/>
              <a:gd name="connsiteX1323" fmla="*/ 108440 w 3249268"/>
              <a:gd name="connsiteY1323" fmla="*/ 414057 h 444457"/>
              <a:gd name="connsiteX1324" fmla="*/ 105682 w 3249268"/>
              <a:gd name="connsiteY1324" fmla="*/ 412110 h 444457"/>
              <a:gd name="connsiteX1325" fmla="*/ 128608 w 3249268"/>
              <a:gd name="connsiteY1325" fmla="*/ 410340 h 444457"/>
              <a:gd name="connsiteX1326" fmla="*/ 128282 w 3249268"/>
              <a:gd name="connsiteY1326" fmla="*/ 411210 h 444457"/>
              <a:gd name="connsiteX1327" fmla="*/ 128436 w 3249268"/>
              <a:gd name="connsiteY1327" fmla="*/ 411071 h 444457"/>
              <a:gd name="connsiteX1328" fmla="*/ 130436 w 3249268"/>
              <a:gd name="connsiteY1328" fmla="*/ 411434 h 444457"/>
              <a:gd name="connsiteX1329" fmla="*/ 130504 w 3249268"/>
              <a:gd name="connsiteY1329" fmla="*/ 411225 h 444457"/>
              <a:gd name="connsiteX1330" fmla="*/ 128608 w 3249268"/>
              <a:gd name="connsiteY1330" fmla="*/ 410340 h 444457"/>
              <a:gd name="connsiteX1331" fmla="*/ 144320 w 3249268"/>
              <a:gd name="connsiteY1331" fmla="*/ 410154 h 444457"/>
              <a:gd name="connsiteX1332" fmla="*/ 144177 w 3249268"/>
              <a:gd name="connsiteY1332" fmla="*/ 410458 h 444457"/>
              <a:gd name="connsiteX1333" fmla="*/ 145577 w 3249268"/>
              <a:gd name="connsiteY1333" fmla="*/ 414915 h 444457"/>
              <a:gd name="connsiteX1334" fmla="*/ 147434 w 3249268"/>
              <a:gd name="connsiteY1334" fmla="*/ 418462 h 444457"/>
              <a:gd name="connsiteX1335" fmla="*/ 147899 w 3249268"/>
              <a:gd name="connsiteY1335" fmla="*/ 418301 h 444457"/>
              <a:gd name="connsiteX1336" fmla="*/ 144388 w 3249268"/>
              <a:gd name="connsiteY1336" fmla="*/ 410011 h 444457"/>
              <a:gd name="connsiteX1337" fmla="*/ 144324 w 3249268"/>
              <a:gd name="connsiteY1337" fmla="*/ 410145 h 444457"/>
              <a:gd name="connsiteX1338" fmla="*/ 144556 w 3249268"/>
              <a:gd name="connsiteY1338" fmla="*/ 410069 h 444457"/>
              <a:gd name="connsiteX1339" fmla="*/ 563614 w 3249268"/>
              <a:gd name="connsiteY1339" fmla="*/ 409975 h 444457"/>
              <a:gd name="connsiteX1340" fmla="*/ 563692 w 3249268"/>
              <a:gd name="connsiteY1340" fmla="*/ 410128 h 444457"/>
              <a:gd name="connsiteX1341" fmla="*/ 563673 w 3249268"/>
              <a:gd name="connsiteY1341" fmla="*/ 409993 h 444457"/>
              <a:gd name="connsiteX1342" fmla="*/ 625695 w 3249268"/>
              <a:gd name="connsiteY1342" fmla="*/ 409928 h 444457"/>
              <a:gd name="connsiteX1343" fmla="*/ 624598 w 3249268"/>
              <a:gd name="connsiteY1343" fmla="*/ 410344 h 444457"/>
              <a:gd name="connsiteX1344" fmla="*/ 624598 w 3249268"/>
              <a:gd name="connsiteY1344" fmla="*/ 413263 h 444457"/>
              <a:gd name="connsiteX1345" fmla="*/ 210243 w 3249268"/>
              <a:gd name="connsiteY1345" fmla="*/ 409432 h 444457"/>
              <a:gd name="connsiteX1346" fmla="*/ 210612 w 3249268"/>
              <a:gd name="connsiteY1346" fmla="*/ 410216 h 444457"/>
              <a:gd name="connsiteX1347" fmla="*/ 210128 w 3249268"/>
              <a:gd name="connsiteY1347" fmla="*/ 410349 h 444457"/>
              <a:gd name="connsiteX1348" fmla="*/ 210836 w 3249268"/>
              <a:gd name="connsiteY1348" fmla="*/ 412450 h 444457"/>
              <a:gd name="connsiteX1349" fmla="*/ 211119 w 3249268"/>
              <a:gd name="connsiteY1349" fmla="*/ 410157 h 444457"/>
              <a:gd name="connsiteX1350" fmla="*/ 98550 w 3249268"/>
              <a:gd name="connsiteY1350" fmla="*/ 409419 h 444457"/>
              <a:gd name="connsiteX1351" fmla="*/ 97935 w 3249268"/>
              <a:gd name="connsiteY1351" fmla="*/ 409629 h 444457"/>
              <a:gd name="connsiteX1352" fmla="*/ 98236 w 3249268"/>
              <a:gd name="connsiteY1352" fmla="*/ 409942 h 444457"/>
              <a:gd name="connsiteX1353" fmla="*/ 170204 w 3249268"/>
              <a:gd name="connsiteY1353" fmla="*/ 408536 h 444457"/>
              <a:gd name="connsiteX1354" fmla="*/ 170560 w 3249268"/>
              <a:gd name="connsiteY1354" fmla="*/ 408652 h 444457"/>
              <a:gd name="connsiteX1355" fmla="*/ 170405 w 3249268"/>
              <a:gd name="connsiteY1355" fmla="*/ 408575 h 444457"/>
              <a:gd name="connsiteX1356" fmla="*/ 170386 w 3249268"/>
              <a:gd name="connsiteY1356" fmla="*/ 408536 h 444457"/>
              <a:gd name="connsiteX1357" fmla="*/ 392907 w 3249268"/>
              <a:gd name="connsiteY1357" fmla="*/ 408424 h 444457"/>
              <a:gd name="connsiteX1358" fmla="*/ 392871 w 3249268"/>
              <a:gd name="connsiteY1358" fmla="*/ 408436 h 444457"/>
              <a:gd name="connsiteX1359" fmla="*/ 392791 w 3249268"/>
              <a:gd name="connsiteY1359" fmla="*/ 408532 h 444457"/>
              <a:gd name="connsiteX1360" fmla="*/ 392932 w 3249268"/>
              <a:gd name="connsiteY1360" fmla="*/ 408463 h 444457"/>
              <a:gd name="connsiteX1361" fmla="*/ 478139 w 3249268"/>
              <a:gd name="connsiteY1361" fmla="*/ 408199 h 444457"/>
              <a:gd name="connsiteX1362" fmla="*/ 477688 w 3249268"/>
              <a:gd name="connsiteY1362" fmla="*/ 408543 h 444457"/>
              <a:gd name="connsiteX1363" fmla="*/ 477729 w 3249268"/>
              <a:gd name="connsiteY1363" fmla="*/ 408614 h 444457"/>
              <a:gd name="connsiteX1364" fmla="*/ 223150 w 3249268"/>
              <a:gd name="connsiteY1364" fmla="*/ 407912 h 444457"/>
              <a:gd name="connsiteX1365" fmla="*/ 223039 w 3249268"/>
              <a:gd name="connsiteY1365" fmla="*/ 408062 h 444457"/>
              <a:gd name="connsiteX1366" fmla="*/ 223064 w 3249268"/>
              <a:gd name="connsiteY1366" fmla="*/ 408095 h 444457"/>
              <a:gd name="connsiteX1367" fmla="*/ 2946475 w 3249268"/>
              <a:gd name="connsiteY1367" fmla="*/ 407352 h 444457"/>
              <a:gd name="connsiteX1368" fmla="*/ 2946600 w 3249268"/>
              <a:gd name="connsiteY1368" fmla="*/ 407416 h 444457"/>
              <a:gd name="connsiteX1369" fmla="*/ 2946572 w 3249268"/>
              <a:gd name="connsiteY1369" fmla="*/ 407359 h 444457"/>
              <a:gd name="connsiteX1370" fmla="*/ 223458 w 3249268"/>
              <a:gd name="connsiteY1370" fmla="*/ 407150 h 444457"/>
              <a:gd name="connsiteX1371" fmla="*/ 223484 w 3249268"/>
              <a:gd name="connsiteY1371" fmla="*/ 407206 h 444457"/>
              <a:gd name="connsiteX1372" fmla="*/ 223494 w 3249268"/>
              <a:gd name="connsiteY1372" fmla="*/ 407185 h 444457"/>
              <a:gd name="connsiteX1373" fmla="*/ 108440 w 3249268"/>
              <a:gd name="connsiteY1373" fmla="*/ 406978 h 444457"/>
              <a:gd name="connsiteX1374" fmla="*/ 108432 w 3249268"/>
              <a:gd name="connsiteY1374" fmla="*/ 406986 h 444457"/>
              <a:gd name="connsiteX1375" fmla="*/ 108512 w 3249268"/>
              <a:gd name="connsiteY1375" fmla="*/ 407009 h 444457"/>
              <a:gd name="connsiteX1376" fmla="*/ 101545 w 3249268"/>
              <a:gd name="connsiteY1376" fmla="*/ 406978 h 444457"/>
              <a:gd name="connsiteX1377" fmla="*/ 101348 w 3249268"/>
              <a:gd name="connsiteY1377" fmla="*/ 407225 h 444457"/>
              <a:gd name="connsiteX1378" fmla="*/ 102267 w 3249268"/>
              <a:gd name="connsiteY1378" fmla="*/ 411314 h 444457"/>
              <a:gd name="connsiteX1379" fmla="*/ 102651 w 3249268"/>
              <a:gd name="connsiteY1379" fmla="*/ 411347 h 444457"/>
              <a:gd name="connsiteX1380" fmla="*/ 103302 w 3249268"/>
              <a:gd name="connsiteY1380" fmla="*/ 411347 h 444457"/>
              <a:gd name="connsiteX1381" fmla="*/ 102924 w 3249268"/>
              <a:gd name="connsiteY1381" fmla="*/ 411225 h 444457"/>
              <a:gd name="connsiteX1382" fmla="*/ 101545 w 3249268"/>
              <a:gd name="connsiteY1382" fmla="*/ 406978 h 444457"/>
              <a:gd name="connsiteX1383" fmla="*/ 208595 w 3249268"/>
              <a:gd name="connsiteY1383" fmla="*/ 406887 h 444457"/>
              <a:gd name="connsiteX1384" fmla="*/ 208678 w 3249268"/>
              <a:gd name="connsiteY1384" fmla="*/ 406944 h 444457"/>
              <a:gd name="connsiteX1385" fmla="*/ 208662 w 3249268"/>
              <a:gd name="connsiteY1385" fmla="*/ 406896 h 444457"/>
              <a:gd name="connsiteX1386" fmla="*/ 2998695 w 3249268"/>
              <a:gd name="connsiteY1386" fmla="*/ 406834 h 444457"/>
              <a:gd name="connsiteX1387" fmla="*/ 2998798 w 3249268"/>
              <a:gd name="connsiteY1387" fmla="*/ 407551 h 444457"/>
              <a:gd name="connsiteX1388" fmla="*/ 2999224 w 3249268"/>
              <a:gd name="connsiteY1388" fmla="*/ 407310 h 444457"/>
              <a:gd name="connsiteX1389" fmla="*/ 2999613 w 3249268"/>
              <a:gd name="connsiteY1389" fmla="*/ 407244 h 444457"/>
              <a:gd name="connsiteX1390" fmla="*/ 2999540 w 3249268"/>
              <a:gd name="connsiteY1390" fmla="*/ 407216 h 444457"/>
              <a:gd name="connsiteX1391" fmla="*/ 397410 w 3249268"/>
              <a:gd name="connsiteY1391" fmla="*/ 406669 h 444457"/>
              <a:gd name="connsiteX1392" fmla="*/ 397063 w 3249268"/>
              <a:gd name="connsiteY1392" fmla="*/ 407014 h 444457"/>
              <a:gd name="connsiteX1393" fmla="*/ 398098 w 3249268"/>
              <a:gd name="connsiteY1393" fmla="*/ 409636 h 444457"/>
              <a:gd name="connsiteX1394" fmla="*/ 398696 w 3249268"/>
              <a:gd name="connsiteY1394" fmla="*/ 409939 h 444457"/>
              <a:gd name="connsiteX1395" fmla="*/ 192096 w 3249268"/>
              <a:gd name="connsiteY1395" fmla="*/ 406414 h 444457"/>
              <a:gd name="connsiteX1396" fmla="*/ 191710 w 3249268"/>
              <a:gd name="connsiteY1396" fmla="*/ 406690 h 444457"/>
              <a:gd name="connsiteX1397" fmla="*/ 191808 w 3249268"/>
              <a:gd name="connsiteY1397" fmla="*/ 406934 h 444457"/>
              <a:gd name="connsiteX1398" fmla="*/ 191368 w 3249268"/>
              <a:gd name="connsiteY1398" fmla="*/ 406934 h 444457"/>
              <a:gd name="connsiteX1399" fmla="*/ 191306 w 3249268"/>
              <a:gd name="connsiteY1399" fmla="*/ 406978 h 444457"/>
              <a:gd name="connsiteX1400" fmla="*/ 191221 w 3249268"/>
              <a:gd name="connsiteY1400" fmla="*/ 406934 h 444457"/>
              <a:gd name="connsiteX1401" fmla="*/ 190774 w 3249268"/>
              <a:gd name="connsiteY1401" fmla="*/ 406934 h 444457"/>
              <a:gd name="connsiteX1402" fmla="*/ 190953 w 3249268"/>
              <a:gd name="connsiteY1402" fmla="*/ 407344 h 444457"/>
              <a:gd name="connsiteX1403" fmla="*/ 191657 w 3249268"/>
              <a:gd name="connsiteY1403" fmla="*/ 407344 h 444457"/>
              <a:gd name="connsiteX1404" fmla="*/ 149086 w 3249268"/>
              <a:gd name="connsiteY1404" fmla="*/ 406132 h 444457"/>
              <a:gd name="connsiteX1405" fmla="*/ 150925 w 3249268"/>
              <a:gd name="connsiteY1405" fmla="*/ 406833 h 444457"/>
              <a:gd name="connsiteX1406" fmla="*/ 151238 w 3249268"/>
              <a:gd name="connsiteY1406" fmla="*/ 406909 h 444457"/>
              <a:gd name="connsiteX1407" fmla="*/ 151246 w 3249268"/>
              <a:gd name="connsiteY1407" fmla="*/ 406830 h 444457"/>
              <a:gd name="connsiteX1408" fmla="*/ 3149235 w 3249268"/>
              <a:gd name="connsiteY1408" fmla="*/ 406056 h 444457"/>
              <a:gd name="connsiteX1409" fmla="*/ 3156219 w 3249268"/>
              <a:gd name="connsiteY1409" fmla="*/ 406056 h 444457"/>
              <a:gd name="connsiteX1410" fmla="*/ 3160410 w 3249268"/>
              <a:gd name="connsiteY1410" fmla="*/ 410193 h 444457"/>
              <a:gd name="connsiteX1411" fmla="*/ 3159013 w 3249268"/>
              <a:gd name="connsiteY1411" fmla="*/ 415709 h 444457"/>
              <a:gd name="connsiteX1412" fmla="*/ 3161807 w 3249268"/>
              <a:gd name="connsiteY1412" fmla="*/ 417088 h 444457"/>
              <a:gd name="connsiteX1413" fmla="*/ 3159013 w 3249268"/>
              <a:gd name="connsiteY1413" fmla="*/ 421225 h 444457"/>
              <a:gd name="connsiteX1414" fmla="*/ 3167395 w 3249268"/>
              <a:gd name="connsiteY1414" fmla="*/ 421225 h 444457"/>
              <a:gd name="connsiteX1415" fmla="*/ 3163204 w 3249268"/>
              <a:gd name="connsiteY1415" fmla="*/ 410193 h 444457"/>
              <a:gd name="connsiteX1416" fmla="*/ 3165997 w 3249268"/>
              <a:gd name="connsiteY1416" fmla="*/ 408814 h 444457"/>
              <a:gd name="connsiteX1417" fmla="*/ 3172982 w 3249268"/>
              <a:gd name="connsiteY1417" fmla="*/ 411572 h 444457"/>
              <a:gd name="connsiteX1418" fmla="*/ 3174379 w 3249268"/>
              <a:gd name="connsiteY1418" fmla="*/ 414330 h 444457"/>
              <a:gd name="connsiteX1419" fmla="*/ 3175775 w 3249268"/>
              <a:gd name="connsiteY1419" fmla="*/ 421225 h 444457"/>
              <a:gd name="connsiteX1420" fmla="*/ 3178569 w 3249268"/>
              <a:gd name="connsiteY1420" fmla="*/ 423983 h 444457"/>
              <a:gd name="connsiteX1421" fmla="*/ 3174379 w 3249268"/>
              <a:gd name="connsiteY1421" fmla="*/ 425362 h 444457"/>
              <a:gd name="connsiteX1422" fmla="*/ 3171585 w 3249268"/>
              <a:gd name="connsiteY1422" fmla="*/ 425362 h 444457"/>
              <a:gd name="connsiteX1423" fmla="*/ 3164600 w 3249268"/>
              <a:gd name="connsiteY1423" fmla="*/ 425362 h 444457"/>
              <a:gd name="connsiteX1424" fmla="*/ 3153426 w 3249268"/>
              <a:gd name="connsiteY1424" fmla="*/ 426741 h 444457"/>
              <a:gd name="connsiteX1425" fmla="*/ 3143648 w 3249268"/>
              <a:gd name="connsiteY1425" fmla="*/ 422604 h 444457"/>
              <a:gd name="connsiteX1426" fmla="*/ 3140855 w 3249268"/>
              <a:gd name="connsiteY1426" fmla="*/ 412951 h 444457"/>
              <a:gd name="connsiteX1427" fmla="*/ 3139457 w 3249268"/>
              <a:gd name="connsiteY1427" fmla="*/ 410193 h 444457"/>
              <a:gd name="connsiteX1428" fmla="*/ 3146442 w 3249268"/>
              <a:gd name="connsiteY1428" fmla="*/ 407435 h 444457"/>
              <a:gd name="connsiteX1429" fmla="*/ 3149235 w 3249268"/>
              <a:gd name="connsiteY1429" fmla="*/ 406056 h 444457"/>
              <a:gd name="connsiteX1430" fmla="*/ 3084018 w 3249268"/>
              <a:gd name="connsiteY1430" fmla="*/ 405930 h 444457"/>
              <a:gd name="connsiteX1431" fmla="*/ 3084018 w 3249268"/>
              <a:gd name="connsiteY1431" fmla="*/ 406031 h 444457"/>
              <a:gd name="connsiteX1432" fmla="*/ 3085124 w 3249268"/>
              <a:gd name="connsiteY1432" fmla="*/ 407093 h 444457"/>
              <a:gd name="connsiteX1433" fmla="*/ 3085293 w 3249268"/>
              <a:gd name="connsiteY1433" fmla="*/ 407045 h 444457"/>
              <a:gd name="connsiteX1434" fmla="*/ 2942923 w 3249268"/>
              <a:gd name="connsiteY1434" fmla="*/ 405901 h 444457"/>
              <a:gd name="connsiteX1435" fmla="*/ 2936635 w 3249268"/>
              <a:gd name="connsiteY1435" fmla="*/ 406627 h 444457"/>
              <a:gd name="connsiteX1436" fmla="*/ 2937729 w 3249268"/>
              <a:gd name="connsiteY1436" fmla="*/ 406871 h 444457"/>
              <a:gd name="connsiteX1437" fmla="*/ 2940442 w 3249268"/>
              <a:gd name="connsiteY1437" fmla="*/ 406516 h 444457"/>
              <a:gd name="connsiteX1438" fmla="*/ 2977855 w 3249268"/>
              <a:gd name="connsiteY1438" fmla="*/ 405892 h 444457"/>
              <a:gd name="connsiteX1439" fmla="*/ 2977577 w 3249268"/>
              <a:gd name="connsiteY1439" fmla="*/ 405969 h 444457"/>
              <a:gd name="connsiteX1440" fmla="*/ 2978287 w 3249268"/>
              <a:gd name="connsiteY1440" fmla="*/ 406088 h 444457"/>
              <a:gd name="connsiteX1441" fmla="*/ 2981070 w 3249268"/>
              <a:gd name="connsiteY1441" fmla="*/ 407479 h 444457"/>
              <a:gd name="connsiteX1442" fmla="*/ 2981031 w 3249268"/>
              <a:gd name="connsiteY1442" fmla="*/ 407287 h 444457"/>
              <a:gd name="connsiteX1443" fmla="*/ 2978273 w 3249268"/>
              <a:gd name="connsiteY1443" fmla="*/ 405916 h 444457"/>
              <a:gd name="connsiteX1444" fmla="*/ 2978297 w 3249268"/>
              <a:gd name="connsiteY1444" fmla="*/ 405892 h 444457"/>
              <a:gd name="connsiteX1445" fmla="*/ 3031335 w 3249268"/>
              <a:gd name="connsiteY1445" fmla="*/ 405672 h 444457"/>
              <a:gd name="connsiteX1446" fmla="*/ 3030942 w 3249268"/>
              <a:gd name="connsiteY1446" fmla="*/ 405777 h 444457"/>
              <a:gd name="connsiteX1447" fmla="*/ 3031078 w 3249268"/>
              <a:gd name="connsiteY1447" fmla="*/ 405917 h 444457"/>
              <a:gd name="connsiteX1448" fmla="*/ 188548 w 3249268"/>
              <a:gd name="connsiteY1448" fmla="*/ 405562 h 444457"/>
              <a:gd name="connsiteX1449" fmla="*/ 188548 w 3249268"/>
              <a:gd name="connsiteY1449" fmla="*/ 405804 h 444457"/>
              <a:gd name="connsiteX1450" fmla="*/ 188834 w 3249268"/>
              <a:gd name="connsiteY1450" fmla="*/ 406498 h 444457"/>
              <a:gd name="connsiteX1451" fmla="*/ 188895 w 3249268"/>
              <a:gd name="connsiteY1451" fmla="*/ 405740 h 444457"/>
              <a:gd name="connsiteX1452" fmla="*/ 1730063 w 3249268"/>
              <a:gd name="connsiteY1452" fmla="*/ 405445 h 444457"/>
              <a:gd name="connsiteX1453" fmla="*/ 1729563 w 3249268"/>
              <a:gd name="connsiteY1453" fmla="*/ 405643 h 444457"/>
              <a:gd name="connsiteX1454" fmla="*/ 1730097 w 3249268"/>
              <a:gd name="connsiteY1454" fmla="*/ 405459 h 444457"/>
              <a:gd name="connsiteX1455" fmla="*/ 228155 w 3249268"/>
              <a:gd name="connsiteY1455" fmla="*/ 405341 h 444457"/>
              <a:gd name="connsiteX1456" fmla="*/ 227584 w 3249268"/>
              <a:gd name="connsiteY1456" fmla="*/ 405743 h 444457"/>
              <a:gd name="connsiteX1457" fmla="*/ 227584 w 3249268"/>
              <a:gd name="connsiteY1457" fmla="*/ 406064 h 444457"/>
              <a:gd name="connsiteX1458" fmla="*/ 228226 w 3249268"/>
              <a:gd name="connsiteY1458" fmla="*/ 407027 h 444457"/>
              <a:gd name="connsiteX1459" fmla="*/ 227913 w 3249268"/>
              <a:gd name="connsiteY1459" fmla="*/ 405731 h 444457"/>
              <a:gd name="connsiteX1460" fmla="*/ 197714 w 3249268"/>
              <a:gd name="connsiteY1460" fmla="*/ 405327 h 444457"/>
              <a:gd name="connsiteX1461" fmla="*/ 198427 w 3249268"/>
              <a:gd name="connsiteY1461" fmla="*/ 405908 h 444457"/>
              <a:gd name="connsiteX1462" fmla="*/ 198723 w 3249268"/>
              <a:gd name="connsiteY1462" fmla="*/ 405987 h 444457"/>
              <a:gd name="connsiteX1463" fmla="*/ 198578 w 3249268"/>
              <a:gd name="connsiteY1463" fmla="*/ 405597 h 444457"/>
              <a:gd name="connsiteX1464" fmla="*/ 198792 w 3249268"/>
              <a:gd name="connsiteY1464" fmla="*/ 405486 h 444457"/>
              <a:gd name="connsiteX1465" fmla="*/ 198201 w 3249268"/>
              <a:gd name="connsiteY1465" fmla="*/ 405562 h 444457"/>
              <a:gd name="connsiteX1466" fmla="*/ 3133639 w 3249268"/>
              <a:gd name="connsiteY1466" fmla="*/ 404677 h 444457"/>
              <a:gd name="connsiteX1467" fmla="*/ 3133639 w 3249268"/>
              <a:gd name="connsiteY1467" fmla="*/ 411447 h 444457"/>
              <a:gd name="connsiteX1468" fmla="*/ 3126744 w 3249268"/>
              <a:gd name="connsiteY1468" fmla="*/ 411447 h 444457"/>
              <a:gd name="connsiteX1469" fmla="*/ 3126744 w 3249268"/>
              <a:gd name="connsiteY1469" fmla="*/ 407385 h 444457"/>
              <a:gd name="connsiteX1470" fmla="*/ 3133639 w 3249268"/>
              <a:gd name="connsiteY1470" fmla="*/ 404677 h 444457"/>
              <a:gd name="connsiteX1471" fmla="*/ 173379 w 3249268"/>
              <a:gd name="connsiteY1471" fmla="*/ 404259 h 444457"/>
              <a:gd name="connsiteX1472" fmla="*/ 173304 w 3249268"/>
              <a:gd name="connsiteY1472" fmla="*/ 404677 h 444457"/>
              <a:gd name="connsiteX1473" fmla="*/ 173159 w 3249268"/>
              <a:gd name="connsiteY1473" fmla="*/ 404378 h 444457"/>
              <a:gd name="connsiteX1474" fmla="*/ 173140 w 3249268"/>
              <a:gd name="connsiteY1474" fmla="*/ 404472 h 444457"/>
              <a:gd name="connsiteX1475" fmla="*/ 173140 w 3249268"/>
              <a:gd name="connsiteY1475" fmla="*/ 408575 h 444457"/>
              <a:gd name="connsiteX1476" fmla="*/ 173140 w 3249268"/>
              <a:gd name="connsiteY1476" fmla="*/ 409847 h 444457"/>
              <a:gd name="connsiteX1477" fmla="*/ 173248 w 3249268"/>
              <a:gd name="connsiteY1477" fmla="*/ 409900 h 444457"/>
              <a:gd name="connsiteX1478" fmla="*/ 173379 w 3249268"/>
              <a:gd name="connsiteY1478" fmla="*/ 409810 h 444457"/>
              <a:gd name="connsiteX1479" fmla="*/ 173379 w 3249268"/>
              <a:gd name="connsiteY1479" fmla="*/ 408394 h 444457"/>
              <a:gd name="connsiteX1480" fmla="*/ 3028023 w 3249268"/>
              <a:gd name="connsiteY1480" fmla="*/ 404032 h 444457"/>
              <a:gd name="connsiteX1481" fmla="*/ 3028114 w 3249268"/>
              <a:gd name="connsiteY1481" fmla="*/ 404125 h 444457"/>
              <a:gd name="connsiteX1482" fmla="*/ 3028743 w 3249268"/>
              <a:gd name="connsiteY1482" fmla="*/ 404032 h 444457"/>
              <a:gd name="connsiteX1483" fmla="*/ 1781474 w 3249268"/>
              <a:gd name="connsiteY1483" fmla="*/ 403823 h 444457"/>
              <a:gd name="connsiteX1484" fmla="*/ 1780456 w 3249268"/>
              <a:gd name="connsiteY1484" fmla="*/ 405083 h 444457"/>
              <a:gd name="connsiteX1485" fmla="*/ 1781986 w 3249268"/>
              <a:gd name="connsiteY1485" fmla="*/ 404974 h 444457"/>
              <a:gd name="connsiteX1486" fmla="*/ 1783252 w 3249268"/>
              <a:gd name="connsiteY1486" fmla="*/ 405076 h 444457"/>
              <a:gd name="connsiteX1487" fmla="*/ 1642182 w 3249268"/>
              <a:gd name="connsiteY1487" fmla="*/ 403616 h 444457"/>
              <a:gd name="connsiteX1488" fmla="*/ 1641864 w 3249268"/>
              <a:gd name="connsiteY1488" fmla="*/ 403808 h 444457"/>
              <a:gd name="connsiteX1489" fmla="*/ 1642394 w 3249268"/>
              <a:gd name="connsiteY1489" fmla="*/ 403674 h 444457"/>
              <a:gd name="connsiteX1490" fmla="*/ 1874331 w 3249268"/>
              <a:gd name="connsiteY1490" fmla="*/ 403557 h 444457"/>
              <a:gd name="connsiteX1491" fmla="*/ 1873582 w 3249268"/>
              <a:gd name="connsiteY1491" fmla="*/ 404125 h 444457"/>
              <a:gd name="connsiteX1492" fmla="*/ 1874331 w 3249268"/>
              <a:gd name="connsiteY1492" fmla="*/ 404109 h 444457"/>
              <a:gd name="connsiteX1493" fmla="*/ 157573 w 3249268"/>
              <a:gd name="connsiteY1493" fmla="*/ 403461 h 444457"/>
              <a:gd name="connsiteX1494" fmla="*/ 157812 w 3249268"/>
              <a:gd name="connsiteY1494" fmla="*/ 404677 h 444457"/>
              <a:gd name="connsiteX1495" fmla="*/ 158050 w 3249268"/>
              <a:gd name="connsiteY1495" fmla="*/ 404677 h 444457"/>
              <a:gd name="connsiteX1496" fmla="*/ 2932984 w 3249268"/>
              <a:gd name="connsiteY1496" fmla="*/ 403172 h 444457"/>
              <a:gd name="connsiteX1497" fmla="*/ 2933123 w 3249268"/>
              <a:gd name="connsiteY1497" fmla="*/ 403590 h 444457"/>
              <a:gd name="connsiteX1498" fmla="*/ 2933521 w 3249268"/>
              <a:gd name="connsiteY1498" fmla="*/ 403172 h 444457"/>
              <a:gd name="connsiteX1499" fmla="*/ 1614795 w 3249268"/>
              <a:gd name="connsiteY1499" fmla="*/ 403164 h 444457"/>
              <a:gd name="connsiteX1500" fmla="*/ 1614726 w 3249268"/>
              <a:gd name="connsiteY1500" fmla="*/ 403303 h 444457"/>
              <a:gd name="connsiteX1501" fmla="*/ 1615113 w 3249268"/>
              <a:gd name="connsiteY1501" fmla="*/ 403173 h 444457"/>
              <a:gd name="connsiteX1502" fmla="*/ 1614795 w 3249268"/>
              <a:gd name="connsiteY1502" fmla="*/ 403173 h 444457"/>
              <a:gd name="connsiteX1503" fmla="*/ 1888938 w 3249268"/>
              <a:gd name="connsiteY1503" fmla="*/ 403147 h 444457"/>
              <a:gd name="connsiteX1504" fmla="*/ 1889242 w 3249268"/>
              <a:gd name="connsiteY1504" fmla="*/ 404071 h 444457"/>
              <a:gd name="connsiteX1505" fmla="*/ 1889784 w 3249268"/>
              <a:gd name="connsiteY1505" fmla="*/ 404105 h 444457"/>
              <a:gd name="connsiteX1506" fmla="*/ 1889843 w 3249268"/>
              <a:gd name="connsiteY1506" fmla="*/ 404044 h 444457"/>
              <a:gd name="connsiteX1507" fmla="*/ 1889670 w 3249268"/>
              <a:gd name="connsiteY1507" fmla="*/ 404032 h 444457"/>
              <a:gd name="connsiteX1508" fmla="*/ 2392265 w 3249268"/>
              <a:gd name="connsiteY1508" fmla="*/ 403117 h 444457"/>
              <a:gd name="connsiteX1509" fmla="*/ 2391830 w 3249268"/>
              <a:gd name="connsiteY1509" fmla="*/ 403339 h 444457"/>
              <a:gd name="connsiteX1510" fmla="*/ 2391629 w 3249268"/>
              <a:gd name="connsiteY1510" fmla="*/ 404405 h 444457"/>
              <a:gd name="connsiteX1511" fmla="*/ 2985126 w 3249268"/>
              <a:gd name="connsiteY1511" fmla="*/ 403115 h 444457"/>
              <a:gd name="connsiteX1512" fmla="*/ 2985082 w 3249268"/>
              <a:gd name="connsiteY1512" fmla="*/ 403165 h 444457"/>
              <a:gd name="connsiteX1513" fmla="*/ 2985214 w 3249268"/>
              <a:gd name="connsiteY1513" fmla="*/ 403123 h 444457"/>
              <a:gd name="connsiteX1514" fmla="*/ 2985187 w 3249268"/>
              <a:gd name="connsiteY1514" fmla="*/ 403115 h 444457"/>
              <a:gd name="connsiteX1515" fmla="*/ 278005 w 3249268"/>
              <a:gd name="connsiteY1515" fmla="*/ 403089 h 444457"/>
              <a:gd name="connsiteX1516" fmla="*/ 277933 w 3249268"/>
              <a:gd name="connsiteY1516" fmla="*/ 403172 h 444457"/>
              <a:gd name="connsiteX1517" fmla="*/ 277906 w 3249268"/>
              <a:gd name="connsiteY1517" fmla="*/ 403163 h 444457"/>
              <a:gd name="connsiteX1518" fmla="*/ 279005 w 3249268"/>
              <a:gd name="connsiteY1518" fmla="*/ 404301 h 444457"/>
              <a:gd name="connsiteX1519" fmla="*/ 279186 w 3249268"/>
              <a:gd name="connsiteY1519" fmla="*/ 404488 h 444457"/>
              <a:gd name="connsiteX1520" fmla="*/ 279701 w 3249268"/>
              <a:gd name="connsiteY1520" fmla="*/ 404226 h 444457"/>
              <a:gd name="connsiteX1521" fmla="*/ 278936 w 3249268"/>
              <a:gd name="connsiteY1521" fmla="*/ 404032 h 444457"/>
              <a:gd name="connsiteX1522" fmla="*/ 319107 w 3249268"/>
              <a:gd name="connsiteY1522" fmla="*/ 403044 h 444457"/>
              <a:gd name="connsiteX1523" fmla="*/ 319377 w 3249268"/>
              <a:gd name="connsiteY1523" fmla="*/ 403884 h 444457"/>
              <a:gd name="connsiteX1524" fmla="*/ 319377 w 3249268"/>
              <a:gd name="connsiteY1524" fmla="*/ 403116 h 444457"/>
              <a:gd name="connsiteX1525" fmla="*/ 319291 w 3249268"/>
              <a:gd name="connsiteY1525" fmla="*/ 403104 h 444457"/>
              <a:gd name="connsiteX1526" fmla="*/ 308370 w 3249268"/>
              <a:gd name="connsiteY1526" fmla="*/ 402941 h 444457"/>
              <a:gd name="connsiteX1527" fmla="*/ 308086 w 3249268"/>
              <a:gd name="connsiteY1527" fmla="*/ 403104 h 444457"/>
              <a:gd name="connsiteX1528" fmla="*/ 308194 w 3249268"/>
              <a:gd name="connsiteY1528" fmla="*/ 403368 h 444457"/>
              <a:gd name="connsiteX1529" fmla="*/ 425184 w 3249268"/>
              <a:gd name="connsiteY1529" fmla="*/ 402870 h 444457"/>
              <a:gd name="connsiteX1530" fmla="*/ 425095 w 3249268"/>
              <a:gd name="connsiteY1530" fmla="*/ 402880 h 444457"/>
              <a:gd name="connsiteX1531" fmla="*/ 425538 w 3249268"/>
              <a:gd name="connsiteY1531" fmla="*/ 403256 h 444457"/>
              <a:gd name="connsiteX1532" fmla="*/ 425565 w 3249268"/>
              <a:gd name="connsiteY1532" fmla="*/ 403251 h 444457"/>
              <a:gd name="connsiteX1533" fmla="*/ 251366 w 3249268"/>
              <a:gd name="connsiteY1533" fmla="*/ 402849 h 444457"/>
              <a:gd name="connsiteX1534" fmla="*/ 251388 w 3249268"/>
              <a:gd name="connsiteY1534" fmla="*/ 402872 h 444457"/>
              <a:gd name="connsiteX1535" fmla="*/ 251424 w 3249268"/>
              <a:gd name="connsiteY1535" fmla="*/ 402872 h 444457"/>
              <a:gd name="connsiteX1536" fmla="*/ 2917720 w 3249268"/>
              <a:gd name="connsiteY1536" fmla="*/ 402823 h 444457"/>
              <a:gd name="connsiteX1537" fmla="*/ 2917325 w 3249268"/>
              <a:gd name="connsiteY1537" fmla="*/ 402893 h 444457"/>
              <a:gd name="connsiteX1538" fmla="*/ 2917386 w 3249268"/>
              <a:gd name="connsiteY1538" fmla="*/ 402902 h 444457"/>
              <a:gd name="connsiteX1539" fmla="*/ 2918141 w 3249268"/>
              <a:gd name="connsiteY1539" fmla="*/ 403042 h 444457"/>
              <a:gd name="connsiteX1540" fmla="*/ 2861192 w 3249268"/>
              <a:gd name="connsiteY1540" fmla="*/ 402805 h 444457"/>
              <a:gd name="connsiteX1541" fmla="*/ 2861049 w 3249268"/>
              <a:gd name="connsiteY1541" fmla="*/ 402922 h 444457"/>
              <a:gd name="connsiteX1542" fmla="*/ 2860582 w 3249268"/>
              <a:gd name="connsiteY1542" fmla="*/ 404316 h 444457"/>
              <a:gd name="connsiteX1543" fmla="*/ 2860609 w 3249268"/>
              <a:gd name="connsiteY1543" fmla="*/ 404316 h 444457"/>
              <a:gd name="connsiteX1544" fmla="*/ 2860812 w 3249268"/>
              <a:gd name="connsiteY1544" fmla="*/ 404329 h 444457"/>
              <a:gd name="connsiteX1545" fmla="*/ 1836426 w 3249268"/>
              <a:gd name="connsiteY1545" fmla="*/ 402771 h 444457"/>
              <a:gd name="connsiteX1546" fmla="*/ 1836702 w 3249268"/>
              <a:gd name="connsiteY1546" fmla="*/ 403323 h 444457"/>
              <a:gd name="connsiteX1547" fmla="*/ 1836275 w 3249268"/>
              <a:gd name="connsiteY1547" fmla="*/ 404175 h 444457"/>
              <a:gd name="connsiteX1548" fmla="*/ 1836278 w 3249268"/>
              <a:gd name="connsiteY1548" fmla="*/ 404175 h 444457"/>
              <a:gd name="connsiteX1549" fmla="*/ 1836829 w 3249268"/>
              <a:gd name="connsiteY1549" fmla="*/ 403080 h 444457"/>
              <a:gd name="connsiteX1550" fmla="*/ 251248 w 3249268"/>
              <a:gd name="connsiteY1550" fmla="*/ 402727 h 444457"/>
              <a:gd name="connsiteX1551" fmla="*/ 251272 w 3249268"/>
              <a:gd name="connsiteY1551" fmla="*/ 402753 h 444457"/>
              <a:gd name="connsiteX1552" fmla="*/ 251293 w 3249268"/>
              <a:gd name="connsiteY1552" fmla="*/ 402731 h 444457"/>
              <a:gd name="connsiteX1553" fmla="*/ 2746401 w 3249268"/>
              <a:gd name="connsiteY1553" fmla="*/ 402715 h 444457"/>
              <a:gd name="connsiteX1554" fmla="*/ 2744410 w 3249268"/>
              <a:gd name="connsiteY1554" fmla="*/ 403713 h 444457"/>
              <a:gd name="connsiteX1555" fmla="*/ 2749673 w 3249268"/>
              <a:gd name="connsiteY1555" fmla="*/ 404255 h 444457"/>
              <a:gd name="connsiteX1556" fmla="*/ 2749882 w 3249268"/>
              <a:gd name="connsiteY1556" fmla="*/ 404231 h 444457"/>
              <a:gd name="connsiteX1557" fmla="*/ 2764657 w 3249268"/>
              <a:gd name="connsiteY1557" fmla="*/ 402659 h 444457"/>
              <a:gd name="connsiteX1558" fmla="*/ 2764614 w 3249268"/>
              <a:gd name="connsiteY1558" fmla="*/ 402715 h 444457"/>
              <a:gd name="connsiteX1559" fmla="*/ 2764405 w 3249268"/>
              <a:gd name="connsiteY1559" fmla="*/ 402715 h 444457"/>
              <a:gd name="connsiteX1560" fmla="*/ 2764412 w 3249268"/>
              <a:gd name="connsiteY1560" fmla="*/ 402722 h 444457"/>
              <a:gd name="connsiteX1561" fmla="*/ 2764412 w 3249268"/>
              <a:gd name="connsiteY1561" fmla="*/ 404600 h 444457"/>
              <a:gd name="connsiteX1562" fmla="*/ 2764434 w 3249268"/>
              <a:gd name="connsiteY1562" fmla="*/ 404606 h 444457"/>
              <a:gd name="connsiteX1563" fmla="*/ 2764434 w 3249268"/>
              <a:gd name="connsiteY1563" fmla="*/ 403201 h 444457"/>
              <a:gd name="connsiteX1564" fmla="*/ 3024280 w 3249268"/>
              <a:gd name="connsiteY1564" fmla="*/ 402636 h 444457"/>
              <a:gd name="connsiteX1565" fmla="*/ 3024451 w 3249268"/>
              <a:gd name="connsiteY1565" fmla="*/ 402985 h 444457"/>
              <a:gd name="connsiteX1566" fmla="*/ 3024397 w 3249268"/>
              <a:gd name="connsiteY1566" fmla="*/ 403079 h 444457"/>
              <a:gd name="connsiteX1567" fmla="*/ 3025374 w 3249268"/>
              <a:gd name="connsiteY1567" fmla="*/ 403079 h 444457"/>
              <a:gd name="connsiteX1568" fmla="*/ 3024494 w 3249268"/>
              <a:gd name="connsiteY1568" fmla="*/ 402636 h 444457"/>
              <a:gd name="connsiteX1569" fmla="*/ 2421893 w 3249268"/>
              <a:gd name="connsiteY1569" fmla="*/ 402604 h 444457"/>
              <a:gd name="connsiteX1570" fmla="*/ 2421810 w 3249268"/>
              <a:gd name="connsiteY1570" fmla="*/ 402614 h 444457"/>
              <a:gd name="connsiteX1571" fmla="*/ 2421783 w 3249268"/>
              <a:gd name="connsiteY1571" fmla="*/ 402642 h 444457"/>
              <a:gd name="connsiteX1572" fmla="*/ 293586 w 3249268"/>
              <a:gd name="connsiteY1572" fmla="*/ 402361 h 444457"/>
              <a:gd name="connsiteX1573" fmla="*/ 290219 w 3249268"/>
              <a:gd name="connsiteY1573" fmla="*/ 403022 h 444457"/>
              <a:gd name="connsiteX1574" fmla="*/ 290382 w 3249268"/>
              <a:gd name="connsiteY1574" fmla="*/ 403243 h 444457"/>
              <a:gd name="connsiteX1575" fmla="*/ 290398 w 3249268"/>
              <a:gd name="connsiteY1575" fmla="*/ 403229 h 444457"/>
              <a:gd name="connsiteX1576" fmla="*/ 528846 w 3249268"/>
              <a:gd name="connsiteY1576" fmla="*/ 401858 h 444457"/>
              <a:gd name="connsiteX1577" fmla="*/ 528187 w 3249268"/>
              <a:gd name="connsiteY1577" fmla="*/ 402099 h 444457"/>
              <a:gd name="connsiteX1578" fmla="*/ 527917 w 3249268"/>
              <a:gd name="connsiteY1578" fmla="*/ 402377 h 444457"/>
              <a:gd name="connsiteX1579" fmla="*/ 528785 w 3249268"/>
              <a:gd name="connsiteY1579" fmla="*/ 401919 h 444457"/>
              <a:gd name="connsiteX1580" fmla="*/ 521594 w 3249268"/>
              <a:gd name="connsiteY1580" fmla="*/ 401794 h 444457"/>
              <a:gd name="connsiteX1581" fmla="*/ 521842 w 3249268"/>
              <a:gd name="connsiteY1581" fmla="*/ 401919 h 444457"/>
              <a:gd name="connsiteX1582" fmla="*/ 524793 w 3249268"/>
              <a:gd name="connsiteY1582" fmla="*/ 404025 h 444457"/>
              <a:gd name="connsiteX1583" fmla="*/ 525129 w 3249268"/>
              <a:gd name="connsiteY1583" fmla="*/ 403848 h 444457"/>
              <a:gd name="connsiteX1584" fmla="*/ 522625 w 3249268"/>
              <a:gd name="connsiteY1584" fmla="*/ 401943 h 444457"/>
              <a:gd name="connsiteX1585" fmla="*/ 522076 w 3249268"/>
              <a:gd name="connsiteY1585" fmla="*/ 401794 h 444457"/>
              <a:gd name="connsiteX1586" fmla="*/ 1725136 w 3249268"/>
              <a:gd name="connsiteY1586" fmla="*/ 401760 h 444457"/>
              <a:gd name="connsiteX1587" fmla="*/ 1727525 w 3249268"/>
              <a:gd name="connsiteY1587" fmla="*/ 402922 h 444457"/>
              <a:gd name="connsiteX1588" fmla="*/ 1728663 w 3249268"/>
              <a:gd name="connsiteY1588" fmla="*/ 402922 h 444457"/>
              <a:gd name="connsiteX1589" fmla="*/ 1729559 w 3249268"/>
              <a:gd name="connsiteY1589" fmla="*/ 402851 h 444457"/>
              <a:gd name="connsiteX1590" fmla="*/ 1728416 w 3249268"/>
              <a:gd name="connsiteY1590" fmla="*/ 402851 h 444457"/>
              <a:gd name="connsiteX1591" fmla="*/ 1728416 w 3249268"/>
              <a:gd name="connsiteY1591" fmla="*/ 402654 h 444457"/>
              <a:gd name="connsiteX1592" fmla="*/ 2643518 w 3249268"/>
              <a:gd name="connsiteY1592" fmla="*/ 401668 h 444457"/>
              <a:gd name="connsiteX1593" fmla="*/ 2643770 w 3249268"/>
              <a:gd name="connsiteY1593" fmla="*/ 401796 h 444457"/>
              <a:gd name="connsiteX1594" fmla="*/ 2644149 w 3249268"/>
              <a:gd name="connsiteY1594" fmla="*/ 401668 h 444457"/>
              <a:gd name="connsiteX1595" fmla="*/ 2644030 w 3249268"/>
              <a:gd name="connsiteY1595" fmla="*/ 401668 h 444457"/>
              <a:gd name="connsiteX1596" fmla="*/ 198494 w 3249268"/>
              <a:gd name="connsiteY1596" fmla="*/ 401615 h 444457"/>
              <a:gd name="connsiteX1597" fmla="*/ 199580 w 3249268"/>
              <a:gd name="connsiteY1597" fmla="*/ 402730 h 444457"/>
              <a:gd name="connsiteX1598" fmla="*/ 200597 w 3249268"/>
              <a:gd name="connsiteY1598" fmla="*/ 404557 h 444457"/>
              <a:gd name="connsiteX1599" fmla="*/ 201336 w 3249268"/>
              <a:gd name="connsiteY1599" fmla="*/ 404176 h 444457"/>
              <a:gd name="connsiteX1600" fmla="*/ 199957 w 3249268"/>
              <a:gd name="connsiteY1600" fmla="*/ 402755 h 444457"/>
              <a:gd name="connsiteX1601" fmla="*/ 203120 w 3249268"/>
              <a:gd name="connsiteY1601" fmla="*/ 401668 h 444457"/>
              <a:gd name="connsiteX1602" fmla="*/ 198628 w 3249268"/>
              <a:gd name="connsiteY1602" fmla="*/ 401668 h 444457"/>
              <a:gd name="connsiteX1603" fmla="*/ 2834479 w 3249268"/>
              <a:gd name="connsiteY1603" fmla="*/ 401603 h 444457"/>
              <a:gd name="connsiteX1604" fmla="*/ 2834395 w 3249268"/>
              <a:gd name="connsiteY1604" fmla="*/ 401839 h 444457"/>
              <a:gd name="connsiteX1605" fmla="*/ 2834445 w 3249268"/>
              <a:gd name="connsiteY1605" fmla="*/ 401842 h 444457"/>
              <a:gd name="connsiteX1606" fmla="*/ 413634 w 3249268"/>
              <a:gd name="connsiteY1606" fmla="*/ 401543 h 444457"/>
              <a:gd name="connsiteX1607" fmla="*/ 413613 w 3249268"/>
              <a:gd name="connsiteY1607" fmla="*/ 401549 h 444457"/>
              <a:gd name="connsiteX1608" fmla="*/ 413674 w 3249268"/>
              <a:gd name="connsiteY1608" fmla="*/ 401548 h 444457"/>
              <a:gd name="connsiteX1609" fmla="*/ 2892284 w 3249268"/>
              <a:gd name="connsiteY1609" fmla="*/ 401542 h 444457"/>
              <a:gd name="connsiteX1610" fmla="*/ 2892284 w 3249268"/>
              <a:gd name="connsiteY1610" fmla="*/ 403022 h 444457"/>
              <a:gd name="connsiteX1611" fmla="*/ 2892990 w 3249268"/>
              <a:gd name="connsiteY1611" fmla="*/ 405076 h 444457"/>
              <a:gd name="connsiteX1612" fmla="*/ 2893603 w 3249268"/>
              <a:gd name="connsiteY1612" fmla="*/ 405545 h 444457"/>
              <a:gd name="connsiteX1613" fmla="*/ 231298 w 3249268"/>
              <a:gd name="connsiteY1613" fmla="*/ 401534 h 444457"/>
              <a:gd name="connsiteX1614" fmla="*/ 230834 w 3249268"/>
              <a:gd name="connsiteY1614" fmla="*/ 401766 h 444457"/>
              <a:gd name="connsiteX1615" fmla="*/ 231674 w 3249268"/>
              <a:gd name="connsiteY1615" fmla="*/ 402860 h 444457"/>
              <a:gd name="connsiteX1616" fmla="*/ 231559 w 3249268"/>
              <a:gd name="connsiteY1616" fmla="*/ 402941 h 444457"/>
              <a:gd name="connsiteX1617" fmla="*/ 231834 w 3249268"/>
              <a:gd name="connsiteY1617" fmla="*/ 402903 h 444457"/>
              <a:gd name="connsiteX1618" fmla="*/ 231843 w 3249268"/>
              <a:gd name="connsiteY1618" fmla="*/ 402898 h 444457"/>
              <a:gd name="connsiteX1619" fmla="*/ 2721185 w 3249268"/>
              <a:gd name="connsiteY1619" fmla="*/ 401518 h 444457"/>
              <a:gd name="connsiteX1620" fmla="*/ 2720546 w 3249268"/>
              <a:gd name="connsiteY1620" fmla="*/ 401681 h 444457"/>
              <a:gd name="connsiteX1621" fmla="*/ 2721411 w 3249268"/>
              <a:gd name="connsiteY1621" fmla="*/ 401796 h 444457"/>
              <a:gd name="connsiteX1622" fmla="*/ 2724761 w 3249268"/>
              <a:gd name="connsiteY1622" fmla="*/ 402057 h 444457"/>
              <a:gd name="connsiteX1623" fmla="*/ 965105 w 3249268"/>
              <a:gd name="connsiteY1623" fmla="*/ 401429 h 444457"/>
              <a:gd name="connsiteX1624" fmla="*/ 964620 w 3249268"/>
              <a:gd name="connsiteY1624" fmla="*/ 401795 h 444457"/>
              <a:gd name="connsiteX1625" fmla="*/ 964998 w 3249268"/>
              <a:gd name="connsiteY1625" fmla="*/ 402265 h 444457"/>
              <a:gd name="connsiteX1626" fmla="*/ 204523 w 3249268"/>
              <a:gd name="connsiteY1626" fmla="*/ 401388 h 444457"/>
              <a:gd name="connsiteX1627" fmla="*/ 204380 w 3249268"/>
              <a:gd name="connsiteY1627" fmla="*/ 401532 h 444457"/>
              <a:gd name="connsiteX1628" fmla="*/ 204611 w 3249268"/>
              <a:gd name="connsiteY1628" fmla="*/ 401690 h 444457"/>
              <a:gd name="connsiteX1629" fmla="*/ 2666872 w 3249268"/>
              <a:gd name="connsiteY1629" fmla="*/ 401346 h 444457"/>
              <a:gd name="connsiteX1630" fmla="*/ 2667315 w 3249268"/>
              <a:gd name="connsiteY1630" fmla="*/ 401796 h 444457"/>
              <a:gd name="connsiteX1631" fmla="*/ 2667315 w 3249268"/>
              <a:gd name="connsiteY1631" fmla="*/ 401837 h 444457"/>
              <a:gd name="connsiteX1632" fmla="*/ 2667439 w 3249268"/>
              <a:gd name="connsiteY1632" fmla="*/ 401668 h 444457"/>
              <a:gd name="connsiteX1633" fmla="*/ 2669228 w 3249268"/>
              <a:gd name="connsiteY1633" fmla="*/ 403494 h 444457"/>
              <a:gd name="connsiteX1634" fmla="*/ 2669279 w 3249268"/>
              <a:gd name="connsiteY1634" fmla="*/ 403388 h 444457"/>
              <a:gd name="connsiteX1635" fmla="*/ 2667257 w 3249268"/>
              <a:gd name="connsiteY1635" fmla="*/ 401346 h 444457"/>
              <a:gd name="connsiteX1636" fmla="*/ 1745871 w 3249268"/>
              <a:gd name="connsiteY1636" fmla="*/ 401346 h 444457"/>
              <a:gd name="connsiteX1637" fmla="*/ 1746491 w 3249268"/>
              <a:gd name="connsiteY1637" fmla="*/ 401454 h 444457"/>
              <a:gd name="connsiteX1638" fmla="*/ 1743711 w 3249268"/>
              <a:gd name="connsiteY1638" fmla="*/ 401454 h 444457"/>
              <a:gd name="connsiteX1639" fmla="*/ 1743437 w 3249268"/>
              <a:gd name="connsiteY1639" fmla="*/ 401745 h 444457"/>
              <a:gd name="connsiteX1640" fmla="*/ 1746758 w 3249268"/>
              <a:gd name="connsiteY1640" fmla="*/ 401480 h 444457"/>
              <a:gd name="connsiteX1641" fmla="*/ 1747700 w 3249268"/>
              <a:gd name="connsiteY1641" fmla="*/ 401500 h 444457"/>
              <a:gd name="connsiteX1642" fmla="*/ 1746879 w 3249268"/>
              <a:gd name="connsiteY1642" fmla="*/ 401346 h 444457"/>
              <a:gd name="connsiteX1643" fmla="*/ 917378 w 3249268"/>
              <a:gd name="connsiteY1643" fmla="*/ 401267 h 444457"/>
              <a:gd name="connsiteX1644" fmla="*/ 917189 w 3249268"/>
              <a:gd name="connsiteY1644" fmla="*/ 401315 h 444457"/>
              <a:gd name="connsiteX1645" fmla="*/ 918980 w 3249268"/>
              <a:gd name="connsiteY1645" fmla="*/ 401919 h 444457"/>
              <a:gd name="connsiteX1646" fmla="*/ 919247 w 3249268"/>
              <a:gd name="connsiteY1646" fmla="*/ 402071 h 444457"/>
              <a:gd name="connsiteX1647" fmla="*/ 919208 w 3249268"/>
              <a:gd name="connsiteY1647" fmla="*/ 401735 h 444457"/>
              <a:gd name="connsiteX1648" fmla="*/ 872504 w 3249268"/>
              <a:gd name="connsiteY1648" fmla="*/ 401175 h 444457"/>
              <a:gd name="connsiteX1649" fmla="*/ 871900 w 3249268"/>
              <a:gd name="connsiteY1649" fmla="*/ 401273 h 444457"/>
              <a:gd name="connsiteX1650" fmla="*/ 871900 w 3249268"/>
              <a:gd name="connsiteY1650" fmla="*/ 401292 h 444457"/>
              <a:gd name="connsiteX1651" fmla="*/ 870932 w 3249268"/>
              <a:gd name="connsiteY1651" fmla="*/ 401773 h 444457"/>
              <a:gd name="connsiteX1652" fmla="*/ 871178 w 3249268"/>
              <a:gd name="connsiteY1652" fmla="*/ 402068 h 444457"/>
              <a:gd name="connsiteX1653" fmla="*/ 871323 w 3249268"/>
              <a:gd name="connsiteY1653" fmla="*/ 402031 h 444457"/>
              <a:gd name="connsiteX1654" fmla="*/ 871785 w 3249268"/>
              <a:gd name="connsiteY1654" fmla="*/ 401668 h 444457"/>
              <a:gd name="connsiteX1655" fmla="*/ 871699 w 3249268"/>
              <a:gd name="connsiteY1655" fmla="*/ 401937 h 444457"/>
              <a:gd name="connsiteX1656" fmla="*/ 871768 w 3249268"/>
              <a:gd name="connsiteY1656" fmla="*/ 401919 h 444457"/>
              <a:gd name="connsiteX1657" fmla="*/ 149595 w 3249268"/>
              <a:gd name="connsiteY1657" fmla="*/ 401011 h 444457"/>
              <a:gd name="connsiteX1658" fmla="*/ 149652 w 3249268"/>
              <a:gd name="connsiteY1658" fmla="*/ 401184 h 444457"/>
              <a:gd name="connsiteX1659" fmla="*/ 149811 w 3249268"/>
              <a:gd name="connsiteY1659" fmla="*/ 401314 h 444457"/>
              <a:gd name="connsiteX1660" fmla="*/ 149792 w 3249268"/>
              <a:gd name="connsiteY1660" fmla="*/ 401604 h 444457"/>
              <a:gd name="connsiteX1661" fmla="*/ 149836 w 3249268"/>
              <a:gd name="connsiteY1661" fmla="*/ 401737 h 444457"/>
              <a:gd name="connsiteX1662" fmla="*/ 149785 w 3249268"/>
              <a:gd name="connsiteY1662" fmla="*/ 401714 h 444457"/>
              <a:gd name="connsiteX1663" fmla="*/ 149741 w 3249268"/>
              <a:gd name="connsiteY1663" fmla="*/ 402396 h 444457"/>
              <a:gd name="connsiteX1664" fmla="*/ 150186 w 3249268"/>
              <a:gd name="connsiteY1664" fmla="*/ 401585 h 444457"/>
              <a:gd name="connsiteX1665" fmla="*/ 233171 w 3249268"/>
              <a:gd name="connsiteY1665" fmla="*/ 400931 h 444457"/>
              <a:gd name="connsiteX1666" fmla="*/ 232303 w 3249268"/>
              <a:gd name="connsiteY1666" fmla="*/ 402665 h 444457"/>
              <a:gd name="connsiteX1667" fmla="*/ 234419 w 3249268"/>
              <a:gd name="connsiteY1667" fmla="*/ 401595 h 444457"/>
              <a:gd name="connsiteX1668" fmla="*/ 3037803 w 3249268"/>
              <a:gd name="connsiteY1668" fmla="*/ 400851 h 444457"/>
              <a:gd name="connsiteX1669" fmla="*/ 3037994 w 3249268"/>
              <a:gd name="connsiteY1669" fmla="*/ 401437 h 444457"/>
              <a:gd name="connsiteX1670" fmla="*/ 3037580 w 3249268"/>
              <a:gd name="connsiteY1670" fmla="*/ 401886 h 444457"/>
              <a:gd name="connsiteX1671" fmla="*/ 3038224 w 3249268"/>
              <a:gd name="connsiteY1671" fmla="*/ 401668 h 444457"/>
              <a:gd name="connsiteX1672" fmla="*/ 3039330 w 3249268"/>
              <a:gd name="connsiteY1672" fmla="*/ 401668 h 444457"/>
              <a:gd name="connsiteX1673" fmla="*/ 3039617 w 3249268"/>
              <a:gd name="connsiteY1673" fmla="*/ 401668 h 444457"/>
              <a:gd name="connsiteX1674" fmla="*/ 3039632 w 3249268"/>
              <a:gd name="connsiteY1674" fmla="*/ 401770 h 444457"/>
              <a:gd name="connsiteX1675" fmla="*/ 3040488 w 3249268"/>
              <a:gd name="connsiteY1675" fmla="*/ 402060 h 444457"/>
              <a:gd name="connsiteX1676" fmla="*/ 3039857 w 3249268"/>
              <a:gd name="connsiteY1676" fmla="*/ 401437 h 444457"/>
              <a:gd name="connsiteX1677" fmla="*/ 3038484 w 3249268"/>
              <a:gd name="connsiteY1677" fmla="*/ 401437 h 444457"/>
              <a:gd name="connsiteX1678" fmla="*/ 164250 w 3249268"/>
              <a:gd name="connsiteY1678" fmla="*/ 400711 h 444457"/>
              <a:gd name="connsiteX1679" fmla="*/ 164022 w 3249268"/>
              <a:gd name="connsiteY1679" fmla="*/ 400825 h 444457"/>
              <a:gd name="connsiteX1680" fmla="*/ 165356 w 3249268"/>
              <a:gd name="connsiteY1680" fmla="*/ 401505 h 444457"/>
              <a:gd name="connsiteX1681" fmla="*/ 165484 w 3249268"/>
              <a:gd name="connsiteY1681" fmla="*/ 401668 h 444457"/>
              <a:gd name="connsiteX1682" fmla="*/ 166165 w 3249268"/>
              <a:gd name="connsiteY1682" fmla="*/ 401668 h 444457"/>
              <a:gd name="connsiteX1683" fmla="*/ 1614795 w 3249268"/>
              <a:gd name="connsiteY1683" fmla="*/ 400475 h 444457"/>
              <a:gd name="connsiteX1684" fmla="*/ 1614316 w 3249268"/>
              <a:gd name="connsiteY1684" fmla="*/ 400665 h 444457"/>
              <a:gd name="connsiteX1685" fmla="*/ 1614795 w 3249268"/>
              <a:gd name="connsiteY1685" fmla="*/ 402111 h 444457"/>
              <a:gd name="connsiteX1686" fmla="*/ 3098970 w 3249268"/>
              <a:gd name="connsiteY1686" fmla="*/ 400164 h 444457"/>
              <a:gd name="connsiteX1687" fmla="*/ 3100474 w 3249268"/>
              <a:gd name="connsiteY1687" fmla="*/ 400164 h 444457"/>
              <a:gd name="connsiteX1688" fmla="*/ 3104987 w 3249268"/>
              <a:gd name="connsiteY1688" fmla="*/ 400164 h 444457"/>
              <a:gd name="connsiteX1689" fmla="*/ 3103483 w 3249268"/>
              <a:gd name="connsiteY1689" fmla="*/ 403172 h 444457"/>
              <a:gd name="connsiteX1690" fmla="*/ 3100474 w 3249268"/>
              <a:gd name="connsiteY1690" fmla="*/ 401668 h 444457"/>
              <a:gd name="connsiteX1691" fmla="*/ 3098970 w 3249268"/>
              <a:gd name="connsiteY1691" fmla="*/ 400164 h 444457"/>
              <a:gd name="connsiteX1692" fmla="*/ 419184 w 3249268"/>
              <a:gd name="connsiteY1692" fmla="*/ 400154 h 444457"/>
              <a:gd name="connsiteX1693" fmla="*/ 419169 w 3249268"/>
              <a:gd name="connsiteY1693" fmla="*/ 400161 h 444457"/>
              <a:gd name="connsiteX1694" fmla="*/ 419173 w 3249268"/>
              <a:gd name="connsiteY1694" fmla="*/ 400164 h 444457"/>
              <a:gd name="connsiteX1695" fmla="*/ 2866073 w 3249268"/>
              <a:gd name="connsiteY1695" fmla="*/ 400125 h 444457"/>
              <a:gd name="connsiteX1696" fmla="*/ 2866109 w 3249268"/>
              <a:gd name="connsiteY1696" fmla="*/ 400164 h 444457"/>
              <a:gd name="connsiteX1697" fmla="*/ 2867307 w 3249268"/>
              <a:gd name="connsiteY1697" fmla="*/ 400164 h 444457"/>
              <a:gd name="connsiteX1698" fmla="*/ 2867397 w 3249268"/>
              <a:gd name="connsiteY1698" fmla="*/ 400125 h 444457"/>
              <a:gd name="connsiteX1699" fmla="*/ 2866085 w 3249268"/>
              <a:gd name="connsiteY1699" fmla="*/ 400027 h 444457"/>
              <a:gd name="connsiteX1700" fmla="*/ 2866026 w 3249268"/>
              <a:gd name="connsiteY1700" fmla="*/ 400074 h 444457"/>
              <a:gd name="connsiteX1701" fmla="*/ 2866040 w 3249268"/>
              <a:gd name="connsiteY1701" fmla="*/ 400089 h 444457"/>
              <a:gd name="connsiteX1702" fmla="*/ 930307 w 3249268"/>
              <a:gd name="connsiteY1702" fmla="*/ 400027 h 444457"/>
              <a:gd name="connsiteX1703" fmla="*/ 928413 w 3249268"/>
              <a:gd name="connsiteY1703" fmla="*/ 400743 h 444457"/>
              <a:gd name="connsiteX1704" fmla="*/ 930502 w 3249268"/>
              <a:gd name="connsiteY1704" fmla="*/ 400109 h 444457"/>
              <a:gd name="connsiteX1705" fmla="*/ 2992161 w 3249268"/>
              <a:gd name="connsiteY1705" fmla="*/ 399950 h 444457"/>
              <a:gd name="connsiteX1706" fmla="*/ 2992197 w 3249268"/>
              <a:gd name="connsiteY1706" fmla="*/ 400046 h 444457"/>
              <a:gd name="connsiteX1707" fmla="*/ 2992201 w 3249268"/>
              <a:gd name="connsiteY1707" fmla="*/ 400033 h 444457"/>
              <a:gd name="connsiteX1708" fmla="*/ 853848 w 3249268"/>
              <a:gd name="connsiteY1708" fmla="*/ 399913 h 444457"/>
              <a:gd name="connsiteX1709" fmla="*/ 853769 w 3249268"/>
              <a:gd name="connsiteY1709" fmla="*/ 399926 h 444457"/>
              <a:gd name="connsiteX1710" fmla="*/ 853865 w 3249268"/>
              <a:gd name="connsiteY1710" fmla="*/ 399918 h 444457"/>
              <a:gd name="connsiteX1711" fmla="*/ 1332511 w 3249268"/>
              <a:gd name="connsiteY1711" fmla="*/ 399653 h 444457"/>
              <a:gd name="connsiteX1712" fmla="*/ 1331206 w 3249268"/>
              <a:gd name="connsiteY1712" fmla="*/ 400998 h 444457"/>
              <a:gd name="connsiteX1713" fmla="*/ 1333048 w 3249268"/>
              <a:gd name="connsiteY1713" fmla="*/ 400077 h 444457"/>
              <a:gd name="connsiteX1714" fmla="*/ 3020009 w 3249268"/>
              <a:gd name="connsiteY1714" fmla="*/ 399643 h 444457"/>
              <a:gd name="connsiteX1715" fmla="*/ 3019454 w 3249268"/>
              <a:gd name="connsiteY1715" fmla="*/ 401340 h 444457"/>
              <a:gd name="connsiteX1716" fmla="*/ 3020684 w 3249268"/>
              <a:gd name="connsiteY1716" fmla="*/ 401588 h 444457"/>
              <a:gd name="connsiteX1717" fmla="*/ 3020337 w 3249268"/>
              <a:gd name="connsiteY1717" fmla="*/ 399841 h 444457"/>
              <a:gd name="connsiteX1718" fmla="*/ 1885802 w 3249268"/>
              <a:gd name="connsiteY1718" fmla="*/ 399598 h 444457"/>
              <a:gd name="connsiteX1719" fmla="*/ 1886108 w 3249268"/>
              <a:gd name="connsiteY1719" fmla="*/ 399722 h 444457"/>
              <a:gd name="connsiteX1720" fmla="*/ 1886063 w 3249268"/>
              <a:gd name="connsiteY1720" fmla="*/ 399667 h 444457"/>
              <a:gd name="connsiteX1721" fmla="*/ 904460 w 3249268"/>
              <a:gd name="connsiteY1721" fmla="*/ 399551 h 444457"/>
              <a:gd name="connsiteX1722" fmla="*/ 903788 w 3249268"/>
              <a:gd name="connsiteY1722" fmla="*/ 400229 h 444457"/>
              <a:gd name="connsiteX1723" fmla="*/ 904061 w 3249268"/>
              <a:gd name="connsiteY1723" fmla="*/ 400369 h 444457"/>
              <a:gd name="connsiteX1724" fmla="*/ 536296 w 3249268"/>
              <a:gd name="connsiteY1724" fmla="*/ 399514 h 444457"/>
              <a:gd name="connsiteX1725" fmla="*/ 533904 w 3249268"/>
              <a:gd name="connsiteY1725" fmla="*/ 400201 h 444457"/>
              <a:gd name="connsiteX1726" fmla="*/ 537988 w 3249268"/>
              <a:gd name="connsiteY1726" fmla="*/ 399857 h 444457"/>
              <a:gd name="connsiteX1727" fmla="*/ 1122123 w 3249268"/>
              <a:gd name="connsiteY1727" fmla="*/ 399454 h 444457"/>
              <a:gd name="connsiteX1728" fmla="*/ 1122601 w 3249268"/>
              <a:gd name="connsiteY1728" fmla="*/ 399969 h 444457"/>
              <a:gd name="connsiteX1729" fmla="*/ 1123179 w 3249268"/>
              <a:gd name="connsiteY1729" fmla="*/ 400116 h 444457"/>
              <a:gd name="connsiteX1730" fmla="*/ 1123209 w 3249268"/>
              <a:gd name="connsiteY1730" fmla="*/ 400073 h 444457"/>
              <a:gd name="connsiteX1731" fmla="*/ 308831 w 3249268"/>
              <a:gd name="connsiteY1731" fmla="*/ 399387 h 444457"/>
              <a:gd name="connsiteX1732" fmla="*/ 305396 w 3249268"/>
              <a:gd name="connsiteY1732" fmla="*/ 400146 h 444457"/>
              <a:gd name="connsiteX1733" fmla="*/ 305183 w 3249268"/>
              <a:gd name="connsiteY1733" fmla="*/ 400415 h 444457"/>
              <a:gd name="connsiteX1734" fmla="*/ 305183 w 3249268"/>
              <a:gd name="connsiteY1734" fmla="*/ 400568 h 444457"/>
              <a:gd name="connsiteX1735" fmla="*/ 305284 w 3249268"/>
              <a:gd name="connsiteY1735" fmla="*/ 400369 h 444457"/>
              <a:gd name="connsiteX1736" fmla="*/ 306685 w 3249268"/>
              <a:gd name="connsiteY1736" fmla="*/ 400369 h 444457"/>
              <a:gd name="connsiteX1737" fmla="*/ 1152554 w 3249268"/>
              <a:gd name="connsiteY1737" fmla="*/ 399006 h 444457"/>
              <a:gd name="connsiteX1738" fmla="*/ 1152554 w 3249268"/>
              <a:gd name="connsiteY1738" fmla="*/ 399873 h 444457"/>
              <a:gd name="connsiteX1739" fmla="*/ 1153352 w 3249268"/>
              <a:gd name="connsiteY1739" fmla="*/ 400330 h 444457"/>
              <a:gd name="connsiteX1740" fmla="*/ 1152762 w 3249268"/>
              <a:gd name="connsiteY1740" fmla="*/ 399231 h 444457"/>
              <a:gd name="connsiteX1741" fmla="*/ 2323546 w 3249268"/>
              <a:gd name="connsiteY1741" fmla="*/ 398996 h 444457"/>
              <a:gd name="connsiteX1742" fmla="*/ 2321027 w 3249268"/>
              <a:gd name="connsiteY1742" fmla="*/ 401437 h 444457"/>
              <a:gd name="connsiteX1743" fmla="*/ 2320339 w 3249268"/>
              <a:gd name="connsiteY1743" fmla="*/ 404147 h 444457"/>
              <a:gd name="connsiteX1744" fmla="*/ 2320829 w 3249268"/>
              <a:gd name="connsiteY1744" fmla="*/ 404478 h 444457"/>
              <a:gd name="connsiteX1745" fmla="*/ 2730091 w 3249268"/>
              <a:gd name="connsiteY1745" fmla="*/ 398986 h 444457"/>
              <a:gd name="connsiteX1746" fmla="*/ 2730585 w 3249268"/>
              <a:gd name="connsiteY1746" fmla="*/ 399482 h 444457"/>
              <a:gd name="connsiteX1747" fmla="*/ 2730970 w 3249268"/>
              <a:gd name="connsiteY1747" fmla="*/ 398986 h 444457"/>
              <a:gd name="connsiteX1748" fmla="*/ 2604853 w 3249268"/>
              <a:gd name="connsiteY1748" fmla="*/ 398906 h 444457"/>
              <a:gd name="connsiteX1749" fmla="*/ 2604761 w 3249268"/>
              <a:gd name="connsiteY1749" fmla="*/ 398940 h 444457"/>
              <a:gd name="connsiteX1750" fmla="*/ 2604910 w 3249268"/>
              <a:gd name="connsiteY1750" fmla="*/ 398986 h 444457"/>
              <a:gd name="connsiteX1751" fmla="*/ 2988192 w 3249268"/>
              <a:gd name="connsiteY1751" fmla="*/ 398865 h 444457"/>
              <a:gd name="connsiteX1752" fmla="*/ 2988126 w 3249268"/>
              <a:gd name="connsiteY1752" fmla="*/ 398867 h 444457"/>
              <a:gd name="connsiteX1753" fmla="*/ 2988099 w 3249268"/>
              <a:gd name="connsiteY1753" fmla="*/ 398974 h 444457"/>
              <a:gd name="connsiteX1754" fmla="*/ 1531015 w 3249268"/>
              <a:gd name="connsiteY1754" fmla="*/ 398810 h 444457"/>
              <a:gd name="connsiteX1755" fmla="*/ 1531279 w 3249268"/>
              <a:gd name="connsiteY1755" fmla="*/ 398933 h 444457"/>
              <a:gd name="connsiteX1756" fmla="*/ 1531147 w 3249268"/>
              <a:gd name="connsiteY1756" fmla="*/ 398810 h 444457"/>
              <a:gd name="connsiteX1757" fmla="*/ 3066303 w 3249268"/>
              <a:gd name="connsiteY1757" fmla="*/ 398807 h 444457"/>
              <a:gd name="connsiteX1758" fmla="*/ 3065331 w 3249268"/>
              <a:gd name="connsiteY1758" fmla="*/ 399901 h 444457"/>
              <a:gd name="connsiteX1759" fmla="*/ 3067032 w 3249268"/>
              <a:gd name="connsiteY1759" fmla="*/ 399627 h 444457"/>
              <a:gd name="connsiteX1760" fmla="*/ 429101 w 3249268"/>
              <a:gd name="connsiteY1760" fmla="*/ 398760 h 444457"/>
              <a:gd name="connsiteX1761" fmla="*/ 428878 w 3249268"/>
              <a:gd name="connsiteY1761" fmla="*/ 398870 h 444457"/>
              <a:gd name="connsiteX1762" fmla="*/ 429122 w 3249268"/>
              <a:gd name="connsiteY1762" fmla="*/ 400573 h 444457"/>
              <a:gd name="connsiteX1763" fmla="*/ 429122 w 3249268"/>
              <a:gd name="connsiteY1763" fmla="*/ 398760 h 444457"/>
              <a:gd name="connsiteX1764" fmla="*/ 2992616 w 3249268"/>
              <a:gd name="connsiteY1764" fmla="*/ 398729 h 444457"/>
              <a:gd name="connsiteX1765" fmla="*/ 2992581 w 3249268"/>
              <a:gd name="connsiteY1765" fmla="*/ 398872 h 444457"/>
              <a:gd name="connsiteX1766" fmla="*/ 2992620 w 3249268"/>
              <a:gd name="connsiteY1766" fmla="*/ 398754 h 444457"/>
              <a:gd name="connsiteX1767" fmla="*/ 3123035 w 3249268"/>
              <a:gd name="connsiteY1767" fmla="*/ 398659 h 444457"/>
              <a:gd name="connsiteX1768" fmla="*/ 3124539 w 3249268"/>
              <a:gd name="connsiteY1768" fmla="*/ 398659 h 444457"/>
              <a:gd name="connsiteX1769" fmla="*/ 3124539 w 3249268"/>
              <a:gd name="connsiteY1769" fmla="*/ 400164 h 444457"/>
              <a:gd name="connsiteX1770" fmla="*/ 3123035 w 3249268"/>
              <a:gd name="connsiteY1770" fmla="*/ 400164 h 444457"/>
              <a:gd name="connsiteX1771" fmla="*/ 3123035 w 3249268"/>
              <a:gd name="connsiteY1771" fmla="*/ 398659 h 444457"/>
              <a:gd name="connsiteX1772" fmla="*/ 2908502 w 3249268"/>
              <a:gd name="connsiteY1772" fmla="*/ 398554 h 444457"/>
              <a:gd name="connsiteX1773" fmla="*/ 2907988 w 3249268"/>
              <a:gd name="connsiteY1773" fmla="*/ 398616 h 444457"/>
              <a:gd name="connsiteX1774" fmla="*/ 2908057 w 3249268"/>
              <a:gd name="connsiteY1774" fmla="*/ 398728 h 444457"/>
              <a:gd name="connsiteX1775" fmla="*/ 1355615 w 3249268"/>
              <a:gd name="connsiteY1775" fmla="*/ 398485 h 444457"/>
              <a:gd name="connsiteX1776" fmla="*/ 1355226 w 3249268"/>
              <a:gd name="connsiteY1776" fmla="*/ 398625 h 444457"/>
              <a:gd name="connsiteX1777" fmla="*/ 1356099 w 3249268"/>
              <a:gd name="connsiteY1777" fmla="*/ 398625 h 444457"/>
              <a:gd name="connsiteX1778" fmla="*/ 246943 w 3249268"/>
              <a:gd name="connsiteY1778" fmla="*/ 398471 h 444457"/>
              <a:gd name="connsiteX1779" fmla="*/ 246943 w 3249268"/>
              <a:gd name="connsiteY1779" fmla="*/ 398741 h 444457"/>
              <a:gd name="connsiteX1780" fmla="*/ 247245 w 3249268"/>
              <a:gd name="connsiteY1780" fmla="*/ 398584 h 444457"/>
              <a:gd name="connsiteX1781" fmla="*/ 248112 w 3249268"/>
              <a:gd name="connsiteY1781" fmla="*/ 399482 h 444457"/>
              <a:gd name="connsiteX1782" fmla="*/ 248164 w 3249268"/>
              <a:gd name="connsiteY1782" fmla="*/ 399098 h 444457"/>
              <a:gd name="connsiteX1783" fmla="*/ 248122 w 3249268"/>
              <a:gd name="connsiteY1783" fmla="*/ 398471 h 444457"/>
              <a:gd name="connsiteX1784" fmla="*/ 2673719 w 3249268"/>
              <a:gd name="connsiteY1784" fmla="*/ 398443 h 444457"/>
              <a:gd name="connsiteX1785" fmla="*/ 2672473 w 3249268"/>
              <a:gd name="connsiteY1785" fmla="*/ 399125 h 444457"/>
              <a:gd name="connsiteX1786" fmla="*/ 2675011 w 3249268"/>
              <a:gd name="connsiteY1786" fmla="*/ 399047 h 444457"/>
              <a:gd name="connsiteX1787" fmla="*/ 257898 w 3249268"/>
              <a:gd name="connsiteY1787" fmla="*/ 398185 h 444457"/>
              <a:gd name="connsiteX1788" fmla="*/ 257989 w 3249268"/>
              <a:gd name="connsiteY1788" fmla="*/ 398458 h 444457"/>
              <a:gd name="connsiteX1789" fmla="*/ 258028 w 3249268"/>
              <a:gd name="connsiteY1789" fmla="*/ 398445 h 444457"/>
              <a:gd name="connsiteX1790" fmla="*/ 2323801 w 3249268"/>
              <a:gd name="connsiteY1790" fmla="*/ 398177 h 444457"/>
              <a:gd name="connsiteX1791" fmla="*/ 2323898 w 3249268"/>
              <a:gd name="connsiteY1791" fmla="*/ 398287 h 444457"/>
              <a:gd name="connsiteX1792" fmla="*/ 2323924 w 3249268"/>
              <a:gd name="connsiteY1792" fmla="*/ 398235 h 444457"/>
              <a:gd name="connsiteX1793" fmla="*/ 557516 w 3249268"/>
              <a:gd name="connsiteY1793" fmla="*/ 397994 h 444457"/>
              <a:gd name="connsiteX1794" fmla="*/ 558123 w 3249268"/>
              <a:gd name="connsiteY1794" fmla="*/ 398797 h 444457"/>
              <a:gd name="connsiteX1795" fmla="*/ 558123 w 3249268"/>
              <a:gd name="connsiteY1795" fmla="*/ 399277 h 444457"/>
              <a:gd name="connsiteX1796" fmla="*/ 558363 w 3249268"/>
              <a:gd name="connsiteY1796" fmla="*/ 399501 h 444457"/>
              <a:gd name="connsiteX1797" fmla="*/ 558363 w 3249268"/>
              <a:gd name="connsiteY1797" fmla="*/ 398652 h 444457"/>
              <a:gd name="connsiteX1798" fmla="*/ 1280226 w 3249268"/>
              <a:gd name="connsiteY1798" fmla="*/ 397940 h 444457"/>
              <a:gd name="connsiteX1799" fmla="*/ 1281671 w 3249268"/>
              <a:gd name="connsiteY1799" fmla="*/ 398933 h 444457"/>
              <a:gd name="connsiteX1800" fmla="*/ 1282826 w 3249268"/>
              <a:gd name="connsiteY1800" fmla="*/ 398685 h 444457"/>
              <a:gd name="connsiteX1801" fmla="*/ 285992 w 3249268"/>
              <a:gd name="connsiteY1801" fmla="*/ 397917 h 444457"/>
              <a:gd name="connsiteX1802" fmla="*/ 285831 w 3249268"/>
              <a:gd name="connsiteY1802" fmla="*/ 397951 h 444457"/>
              <a:gd name="connsiteX1803" fmla="*/ 285831 w 3249268"/>
              <a:gd name="connsiteY1803" fmla="*/ 398445 h 444457"/>
              <a:gd name="connsiteX1804" fmla="*/ 283246 w 3249268"/>
              <a:gd name="connsiteY1804" fmla="*/ 400016 h 444457"/>
              <a:gd name="connsiteX1805" fmla="*/ 282161 w 3249268"/>
              <a:gd name="connsiteY1805" fmla="*/ 401848 h 444457"/>
              <a:gd name="connsiteX1806" fmla="*/ 286017 w 3249268"/>
              <a:gd name="connsiteY1806" fmla="*/ 399008 h 444457"/>
              <a:gd name="connsiteX1807" fmla="*/ 285992 w 3249268"/>
              <a:gd name="connsiteY1807" fmla="*/ 398982 h 444457"/>
              <a:gd name="connsiteX1808" fmla="*/ 3035864 w 3249268"/>
              <a:gd name="connsiteY1808" fmla="*/ 397678 h 444457"/>
              <a:gd name="connsiteX1809" fmla="*/ 3035941 w 3249268"/>
              <a:gd name="connsiteY1809" fmla="*/ 397742 h 444457"/>
              <a:gd name="connsiteX1810" fmla="*/ 3035926 w 3249268"/>
              <a:gd name="connsiteY1810" fmla="*/ 397698 h 444457"/>
              <a:gd name="connsiteX1811" fmla="*/ 893419 w 3249268"/>
              <a:gd name="connsiteY1811" fmla="*/ 397456 h 444457"/>
              <a:gd name="connsiteX1812" fmla="*/ 893988 w 3249268"/>
              <a:gd name="connsiteY1812" fmla="*/ 399112 h 444457"/>
              <a:gd name="connsiteX1813" fmla="*/ 894248 w 3249268"/>
              <a:gd name="connsiteY1813" fmla="*/ 399196 h 444457"/>
              <a:gd name="connsiteX1814" fmla="*/ 894248 w 3249268"/>
              <a:gd name="connsiteY1814" fmla="*/ 398933 h 444457"/>
              <a:gd name="connsiteX1815" fmla="*/ 893527 w 3249268"/>
              <a:gd name="connsiteY1815" fmla="*/ 397456 h 444457"/>
              <a:gd name="connsiteX1816" fmla="*/ 148406 w 3249268"/>
              <a:gd name="connsiteY1816" fmla="*/ 397429 h 444457"/>
              <a:gd name="connsiteX1817" fmla="*/ 148808 w 3249268"/>
              <a:gd name="connsiteY1817" fmla="*/ 398638 h 444457"/>
              <a:gd name="connsiteX1818" fmla="*/ 148808 w 3249268"/>
              <a:gd name="connsiteY1818" fmla="*/ 397832 h 444457"/>
              <a:gd name="connsiteX1819" fmla="*/ 2547653 w 3249268"/>
              <a:gd name="connsiteY1819" fmla="*/ 397415 h 444457"/>
              <a:gd name="connsiteX1820" fmla="*/ 2547560 w 3249268"/>
              <a:gd name="connsiteY1820" fmla="*/ 397453 h 444457"/>
              <a:gd name="connsiteX1821" fmla="*/ 2547889 w 3249268"/>
              <a:gd name="connsiteY1821" fmla="*/ 397537 h 444457"/>
              <a:gd name="connsiteX1822" fmla="*/ 2547794 w 3249268"/>
              <a:gd name="connsiteY1822" fmla="*/ 397445 h 444457"/>
              <a:gd name="connsiteX1823" fmla="*/ 2527429 w 3249268"/>
              <a:gd name="connsiteY1823" fmla="*/ 397243 h 444457"/>
              <a:gd name="connsiteX1824" fmla="*/ 2527157 w 3249268"/>
              <a:gd name="connsiteY1824" fmla="*/ 397469 h 444457"/>
              <a:gd name="connsiteX1825" fmla="*/ 2527286 w 3249268"/>
              <a:gd name="connsiteY1825" fmla="*/ 397533 h 444457"/>
              <a:gd name="connsiteX1826" fmla="*/ 583137 w 3249268"/>
              <a:gd name="connsiteY1826" fmla="*/ 397224 h 444457"/>
              <a:gd name="connsiteX1827" fmla="*/ 583177 w 3249268"/>
              <a:gd name="connsiteY1827" fmla="*/ 397374 h 444457"/>
              <a:gd name="connsiteX1828" fmla="*/ 583459 w 3249268"/>
              <a:gd name="connsiteY1828" fmla="*/ 397456 h 444457"/>
              <a:gd name="connsiteX1829" fmla="*/ 2000860 w 3249268"/>
              <a:gd name="connsiteY1829" fmla="*/ 397168 h 444457"/>
              <a:gd name="connsiteX1830" fmla="*/ 2000860 w 3249268"/>
              <a:gd name="connsiteY1830" fmla="*/ 398516 h 444457"/>
              <a:gd name="connsiteX1831" fmla="*/ 2000917 w 3249268"/>
              <a:gd name="connsiteY1831" fmla="*/ 398502 h 444457"/>
              <a:gd name="connsiteX1832" fmla="*/ 2000975 w 3249268"/>
              <a:gd name="connsiteY1832" fmla="*/ 398502 h 444457"/>
              <a:gd name="connsiteX1833" fmla="*/ 2000975 w 3249268"/>
              <a:gd name="connsiteY1833" fmla="*/ 397406 h 444457"/>
              <a:gd name="connsiteX1834" fmla="*/ 2891666 w 3249268"/>
              <a:gd name="connsiteY1834" fmla="*/ 397156 h 444457"/>
              <a:gd name="connsiteX1835" fmla="*/ 2891481 w 3249268"/>
              <a:gd name="connsiteY1835" fmla="*/ 397205 h 444457"/>
              <a:gd name="connsiteX1836" fmla="*/ 2891857 w 3249268"/>
              <a:gd name="connsiteY1836" fmla="*/ 398662 h 444457"/>
              <a:gd name="connsiteX1837" fmla="*/ 229172 w 3249268"/>
              <a:gd name="connsiteY1837" fmla="*/ 397040 h 444457"/>
              <a:gd name="connsiteX1838" fmla="*/ 227786 w 3249268"/>
              <a:gd name="connsiteY1838" fmla="*/ 398487 h 444457"/>
              <a:gd name="connsiteX1839" fmla="*/ 228050 w 3249268"/>
              <a:gd name="connsiteY1839" fmla="*/ 398722 h 444457"/>
              <a:gd name="connsiteX1840" fmla="*/ 2317134 w 3249268"/>
              <a:gd name="connsiteY1840" fmla="*/ 396852 h 444457"/>
              <a:gd name="connsiteX1841" fmla="*/ 2317185 w 3249268"/>
              <a:gd name="connsiteY1841" fmla="*/ 397056 h 444457"/>
              <a:gd name="connsiteX1842" fmla="*/ 2317305 w 3249268"/>
              <a:gd name="connsiteY1842" fmla="*/ 397098 h 444457"/>
              <a:gd name="connsiteX1843" fmla="*/ 210035 w 3249268"/>
              <a:gd name="connsiteY1843" fmla="*/ 396677 h 444457"/>
              <a:gd name="connsiteX1844" fmla="*/ 210130 w 3249268"/>
              <a:gd name="connsiteY1844" fmla="*/ 396961 h 444457"/>
              <a:gd name="connsiteX1845" fmla="*/ 210332 w 3249268"/>
              <a:gd name="connsiteY1845" fmla="*/ 396987 h 444457"/>
              <a:gd name="connsiteX1846" fmla="*/ 276870 w 3249268"/>
              <a:gd name="connsiteY1846" fmla="*/ 396662 h 444457"/>
              <a:gd name="connsiteX1847" fmla="*/ 277557 w 3249268"/>
              <a:gd name="connsiteY1847" fmla="*/ 397343 h 444457"/>
              <a:gd name="connsiteX1848" fmla="*/ 276136 w 3249268"/>
              <a:gd name="connsiteY1848" fmla="*/ 400164 h 444457"/>
              <a:gd name="connsiteX1849" fmla="*/ 275570 w 3249268"/>
              <a:gd name="connsiteY1849" fmla="*/ 399883 h 444457"/>
              <a:gd name="connsiteX1850" fmla="*/ 275188 w 3249268"/>
              <a:gd name="connsiteY1850" fmla="*/ 400948 h 444457"/>
              <a:gd name="connsiteX1851" fmla="*/ 274909 w 3249268"/>
              <a:gd name="connsiteY1851" fmla="*/ 400998 h 444457"/>
              <a:gd name="connsiteX1852" fmla="*/ 275087 w 3249268"/>
              <a:gd name="connsiteY1852" fmla="*/ 401122 h 444457"/>
              <a:gd name="connsiteX1853" fmla="*/ 276554 w 3249268"/>
              <a:gd name="connsiteY1853" fmla="*/ 400379 h 444457"/>
              <a:gd name="connsiteX1854" fmla="*/ 277933 w 3249268"/>
              <a:gd name="connsiteY1854" fmla="*/ 397585 h 444457"/>
              <a:gd name="connsiteX1855" fmla="*/ 277933 w 3249268"/>
              <a:gd name="connsiteY1855" fmla="*/ 396854 h 444457"/>
              <a:gd name="connsiteX1856" fmla="*/ 277858 w 3249268"/>
              <a:gd name="connsiteY1856" fmla="*/ 397155 h 444457"/>
              <a:gd name="connsiteX1857" fmla="*/ 1327637 w 3249268"/>
              <a:gd name="connsiteY1857" fmla="*/ 396061 h 444457"/>
              <a:gd name="connsiteX1858" fmla="*/ 1327808 w 3249268"/>
              <a:gd name="connsiteY1858" fmla="*/ 396149 h 444457"/>
              <a:gd name="connsiteX1859" fmla="*/ 1327907 w 3249268"/>
              <a:gd name="connsiteY1859" fmla="*/ 396073 h 444457"/>
              <a:gd name="connsiteX1860" fmla="*/ 289113 w 3249268"/>
              <a:gd name="connsiteY1860" fmla="*/ 396059 h 444457"/>
              <a:gd name="connsiteX1861" fmla="*/ 288732 w 3249268"/>
              <a:gd name="connsiteY1861" fmla="*/ 396188 h 444457"/>
              <a:gd name="connsiteX1862" fmla="*/ 288673 w 3249268"/>
              <a:gd name="connsiteY1862" fmla="*/ 396614 h 444457"/>
              <a:gd name="connsiteX1863" fmla="*/ 288840 w 3249268"/>
              <a:gd name="connsiteY1863" fmla="*/ 396253 h 444457"/>
              <a:gd name="connsiteX1864" fmla="*/ 289608 w 3249268"/>
              <a:gd name="connsiteY1864" fmla="*/ 396253 h 444457"/>
              <a:gd name="connsiteX1865" fmla="*/ 2469355 w 3249268"/>
              <a:gd name="connsiteY1865" fmla="*/ 396057 h 444457"/>
              <a:gd name="connsiteX1866" fmla="*/ 2470011 w 3249268"/>
              <a:gd name="connsiteY1866" fmla="*/ 397996 h 444457"/>
              <a:gd name="connsiteX1867" fmla="*/ 2470056 w 3249268"/>
              <a:gd name="connsiteY1867" fmla="*/ 398009 h 444457"/>
              <a:gd name="connsiteX1868" fmla="*/ 2469426 w 3249268"/>
              <a:gd name="connsiteY1868" fmla="*/ 396114 h 444457"/>
              <a:gd name="connsiteX1869" fmla="*/ 152683 w 3249268"/>
              <a:gd name="connsiteY1869" fmla="*/ 396026 h 444457"/>
              <a:gd name="connsiteX1870" fmla="*/ 151935 w 3249268"/>
              <a:gd name="connsiteY1870" fmla="*/ 398282 h 444457"/>
              <a:gd name="connsiteX1871" fmla="*/ 154159 w 3249268"/>
              <a:gd name="connsiteY1871" fmla="*/ 397526 h 444457"/>
              <a:gd name="connsiteX1872" fmla="*/ 892620 w 3249268"/>
              <a:gd name="connsiteY1872" fmla="*/ 395854 h 444457"/>
              <a:gd name="connsiteX1873" fmla="*/ 891607 w 3249268"/>
              <a:gd name="connsiteY1873" fmla="*/ 396102 h 444457"/>
              <a:gd name="connsiteX1874" fmla="*/ 892620 w 3249268"/>
              <a:gd name="connsiteY1874" fmla="*/ 396102 h 444457"/>
              <a:gd name="connsiteX1875" fmla="*/ 2976306 w 3249268"/>
              <a:gd name="connsiteY1875" fmla="*/ 395818 h 444457"/>
              <a:gd name="connsiteX1876" fmla="*/ 2978677 w 3249268"/>
              <a:gd name="connsiteY1876" fmla="*/ 396172 h 444457"/>
              <a:gd name="connsiteX1877" fmla="*/ 2978787 w 3249268"/>
              <a:gd name="connsiteY1877" fmla="*/ 396199 h 444457"/>
              <a:gd name="connsiteX1878" fmla="*/ 2978341 w 3249268"/>
              <a:gd name="connsiteY1878" fmla="*/ 395818 h 444457"/>
              <a:gd name="connsiteX1879" fmla="*/ 2913989 w 3249268"/>
              <a:gd name="connsiteY1879" fmla="*/ 395509 h 444457"/>
              <a:gd name="connsiteX1880" fmla="*/ 2912809 w 3249268"/>
              <a:gd name="connsiteY1880" fmla="*/ 396869 h 444457"/>
              <a:gd name="connsiteX1881" fmla="*/ 2914428 w 3249268"/>
              <a:gd name="connsiteY1881" fmla="*/ 396236 h 444457"/>
              <a:gd name="connsiteX1882" fmla="*/ 2914428 w 3249268"/>
              <a:gd name="connsiteY1882" fmla="*/ 395658 h 444457"/>
              <a:gd name="connsiteX1883" fmla="*/ 2768947 w 3249268"/>
              <a:gd name="connsiteY1883" fmla="*/ 395508 h 444457"/>
              <a:gd name="connsiteX1884" fmla="*/ 2768869 w 3249268"/>
              <a:gd name="connsiteY1884" fmla="*/ 395740 h 444457"/>
              <a:gd name="connsiteX1885" fmla="*/ 2770214 w 3249268"/>
              <a:gd name="connsiteY1885" fmla="*/ 397090 h 444457"/>
              <a:gd name="connsiteX1886" fmla="*/ 2770214 w 3249268"/>
              <a:gd name="connsiteY1886" fmla="*/ 397306 h 444457"/>
              <a:gd name="connsiteX1887" fmla="*/ 2770364 w 3249268"/>
              <a:gd name="connsiteY1887" fmla="*/ 397015 h 444457"/>
              <a:gd name="connsiteX1888" fmla="*/ 2769132 w 3249268"/>
              <a:gd name="connsiteY1888" fmla="*/ 395839 h 444457"/>
              <a:gd name="connsiteX1889" fmla="*/ 250468 w 3249268"/>
              <a:gd name="connsiteY1889" fmla="*/ 395390 h 444457"/>
              <a:gd name="connsiteX1890" fmla="*/ 249620 w 3249268"/>
              <a:gd name="connsiteY1890" fmla="*/ 396252 h 444457"/>
              <a:gd name="connsiteX1891" fmla="*/ 252479 w 3249268"/>
              <a:gd name="connsiteY1891" fmla="*/ 397401 h 444457"/>
              <a:gd name="connsiteX1892" fmla="*/ 252400 w 3249268"/>
              <a:gd name="connsiteY1892" fmla="*/ 397323 h 444457"/>
              <a:gd name="connsiteX1893" fmla="*/ 2928571 w 3249268"/>
              <a:gd name="connsiteY1893" fmla="*/ 395180 h 444457"/>
              <a:gd name="connsiteX1894" fmla="*/ 2928571 w 3249268"/>
              <a:gd name="connsiteY1894" fmla="*/ 397609 h 444457"/>
              <a:gd name="connsiteX1895" fmla="*/ 2929219 w 3249268"/>
              <a:gd name="connsiteY1895" fmla="*/ 397631 h 444457"/>
              <a:gd name="connsiteX1896" fmla="*/ 2930100 w 3249268"/>
              <a:gd name="connsiteY1896" fmla="*/ 396007 h 444457"/>
              <a:gd name="connsiteX1897" fmla="*/ 405589 w 3249268"/>
              <a:gd name="connsiteY1897" fmla="*/ 395172 h 444457"/>
              <a:gd name="connsiteX1898" fmla="*/ 405332 w 3249268"/>
              <a:gd name="connsiteY1898" fmla="*/ 395259 h 444457"/>
              <a:gd name="connsiteX1899" fmla="*/ 405602 w 3249268"/>
              <a:gd name="connsiteY1899" fmla="*/ 395198 h 444457"/>
              <a:gd name="connsiteX1900" fmla="*/ 935595 w 3249268"/>
              <a:gd name="connsiteY1900" fmla="*/ 394998 h 444457"/>
              <a:gd name="connsiteX1901" fmla="*/ 935089 w 3249268"/>
              <a:gd name="connsiteY1901" fmla="*/ 396020 h 444457"/>
              <a:gd name="connsiteX1902" fmla="*/ 935875 w 3249268"/>
              <a:gd name="connsiteY1902" fmla="*/ 395822 h 444457"/>
              <a:gd name="connsiteX1903" fmla="*/ 2895077 w 3249268"/>
              <a:gd name="connsiteY1903" fmla="*/ 394961 h 444457"/>
              <a:gd name="connsiteX1904" fmla="*/ 2895077 w 3249268"/>
              <a:gd name="connsiteY1904" fmla="*/ 395482 h 444457"/>
              <a:gd name="connsiteX1905" fmla="*/ 2895197 w 3249268"/>
              <a:gd name="connsiteY1905" fmla="*/ 395577 h 444457"/>
              <a:gd name="connsiteX1906" fmla="*/ 2580876 w 3249268"/>
              <a:gd name="connsiteY1906" fmla="*/ 394911 h 444457"/>
              <a:gd name="connsiteX1907" fmla="*/ 2582705 w 3249268"/>
              <a:gd name="connsiteY1907" fmla="*/ 396176 h 444457"/>
              <a:gd name="connsiteX1908" fmla="*/ 2582887 w 3249268"/>
              <a:gd name="connsiteY1908" fmla="*/ 395885 h 444457"/>
              <a:gd name="connsiteX1909" fmla="*/ 2582887 w 3249268"/>
              <a:gd name="connsiteY1909" fmla="*/ 395700 h 444457"/>
              <a:gd name="connsiteX1910" fmla="*/ 2582831 w 3249268"/>
              <a:gd name="connsiteY1910" fmla="*/ 395700 h 444457"/>
              <a:gd name="connsiteX1911" fmla="*/ 101294 w 3249268"/>
              <a:gd name="connsiteY1911" fmla="*/ 394899 h 444457"/>
              <a:gd name="connsiteX1912" fmla="*/ 102674 w 3249268"/>
              <a:gd name="connsiteY1912" fmla="*/ 394899 h 444457"/>
              <a:gd name="connsiteX1913" fmla="*/ 104053 w 3249268"/>
              <a:gd name="connsiteY1913" fmla="*/ 396296 h 444457"/>
              <a:gd name="connsiteX1914" fmla="*/ 104053 w 3249268"/>
              <a:gd name="connsiteY1914" fmla="*/ 401884 h 444457"/>
              <a:gd name="connsiteX1915" fmla="*/ 98536 w 3249268"/>
              <a:gd name="connsiteY1915" fmla="*/ 400486 h 444457"/>
              <a:gd name="connsiteX1916" fmla="*/ 98536 w 3249268"/>
              <a:gd name="connsiteY1916" fmla="*/ 399089 h 444457"/>
              <a:gd name="connsiteX1917" fmla="*/ 101294 w 3249268"/>
              <a:gd name="connsiteY1917" fmla="*/ 394899 h 444457"/>
              <a:gd name="connsiteX1918" fmla="*/ 1545768 w 3249268"/>
              <a:gd name="connsiteY1918" fmla="*/ 394881 h 444457"/>
              <a:gd name="connsiteX1919" fmla="*/ 1546201 w 3249268"/>
              <a:gd name="connsiteY1919" fmla="*/ 395343 h 444457"/>
              <a:gd name="connsiteX1920" fmla="*/ 1546304 w 3249268"/>
              <a:gd name="connsiteY1920" fmla="*/ 395233 h 444457"/>
              <a:gd name="connsiteX1921" fmla="*/ 1981319 w 3249268"/>
              <a:gd name="connsiteY1921" fmla="*/ 394798 h 444457"/>
              <a:gd name="connsiteX1922" fmla="*/ 1980511 w 3249268"/>
              <a:gd name="connsiteY1922" fmla="*/ 397103 h 444457"/>
              <a:gd name="connsiteX1923" fmla="*/ 1981319 w 3249268"/>
              <a:gd name="connsiteY1923" fmla="*/ 397469 h 444457"/>
              <a:gd name="connsiteX1924" fmla="*/ 3071891 w 3249268"/>
              <a:gd name="connsiteY1924" fmla="*/ 394791 h 444457"/>
              <a:gd name="connsiteX1925" fmla="*/ 3070494 w 3249268"/>
              <a:gd name="connsiteY1925" fmla="*/ 397585 h 444457"/>
              <a:gd name="connsiteX1926" fmla="*/ 3070640 w 3249268"/>
              <a:gd name="connsiteY1926" fmla="*/ 399630 h 444457"/>
              <a:gd name="connsiteX1927" fmla="*/ 3074147 w 3249268"/>
              <a:gd name="connsiteY1927" fmla="*/ 401453 h 444457"/>
              <a:gd name="connsiteX1928" fmla="*/ 3074147 w 3249268"/>
              <a:gd name="connsiteY1928" fmla="*/ 406934 h 444457"/>
              <a:gd name="connsiteX1929" fmla="*/ 3074255 w 3249268"/>
              <a:gd name="connsiteY1929" fmla="*/ 406934 h 444457"/>
              <a:gd name="connsiteX1930" fmla="*/ 3074255 w 3249268"/>
              <a:gd name="connsiteY1930" fmla="*/ 409942 h 444457"/>
              <a:gd name="connsiteX1931" fmla="*/ 3073856 w 3249268"/>
              <a:gd name="connsiteY1931" fmla="*/ 409960 h 444457"/>
              <a:gd name="connsiteX1932" fmla="*/ 3074159 w 3249268"/>
              <a:gd name="connsiteY1932" fmla="*/ 410084 h 444457"/>
              <a:gd name="connsiteX1933" fmla="*/ 3077861 w 3249268"/>
              <a:gd name="connsiteY1933" fmla="*/ 407714 h 444457"/>
              <a:gd name="connsiteX1934" fmla="*/ 3075568 w 3249268"/>
              <a:gd name="connsiteY1934" fmla="*/ 404301 h 444457"/>
              <a:gd name="connsiteX1935" fmla="*/ 3074148 w 3249268"/>
              <a:gd name="connsiteY1935" fmla="*/ 400070 h 444457"/>
              <a:gd name="connsiteX1936" fmla="*/ 3074388 w 3249268"/>
              <a:gd name="connsiteY1936" fmla="*/ 399950 h 444457"/>
              <a:gd name="connsiteX1937" fmla="*/ 3071891 w 3249268"/>
              <a:gd name="connsiteY1937" fmla="*/ 396027 h 444457"/>
              <a:gd name="connsiteX1938" fmla="*/ 1317559 w 3249268"/>
              <a:gd name="connsiteY1938" fmla="*/ 394707 h 444457"/>
              <a:gd name="connsiteX1939" fmla="*/ 1317075 w 3249268"/>
              <a:gd name="connsiteY1939" fmla="*/ 396346 h 444457"/>
              <a:gd name="connsiteX1940" fmla="*/ 1317408 w 3249268"/>
              <a:gd name="connsiteY1940" fmla="*/ 396061 h 444457"/>
              <a:gd name="connsiteX1941" fmla="*/ 1529883 w 3249268"/>
              <a:gd name="connsiteY1941" fmla="*/ 394684 h 444457"/>
              <a:gd name="connsiteX1942" fmla="*/ 1529735 w 3249268"/>
              <a:gd name="connsiteY1942" fmla="*/ 394748 h 444457"/>
              <a:gd name="connsiteX1943" fmla="*/ 1529875 w 3249268"/>
              <a:gd name="connsiteY1943" fmla="*/ 394748 h 444457"/>
              <a:gd name="connsiteX1944" fmla="*/ 248324 w 3249268"/>
              <a:gd name="connsiteY1944" fmla="*/ 394581 h 444457"/>
              <a:gd name="connsiteX1945" fmla="*/ 247473 w 3249268"/>
              <a:gd name="connsiteY1945" fmla="*/ 396302 h 444457"/>
              <a:gd name="connsiteX1946" fmla="*/ 247770 w 3249268"/>
              <a:gd name="connsiteY1946" fmla="*/ 396004 h 444457"/>
              <a:gd name="connsiteX1947" fmla="*/ 248453 w 3249268"/>
              <a:gd name="connsiteY1947" fmla="*/ 394617 h 444457"/>
              <a:gd name="connsiteX1948" fmla="*/ 173648 w 3249268"/>
              <a:gd name="connsiteY1948" fmla="*/ 394579 h 444457"/>
              <a:gd name="connsiteX1949" fmla="*/ 172999 w 3249268"/>
              <a:gd name="connsiteY1949" fmla="*/ 394917 h 444457"/>
              <a:gd name="connsiteX1950" fmla="*/ 173140 w 3249268"/>
              <a:gd name="connsiteY1950" fmla="*/ 394899 h 444457"/>
              <a:gd name="connsiteX1951" fmla="*/ 174370 w 3249268"/>
              <a:gd name="connsiteY1951" fmla="*/ 397359 h 444457"/>
              <a:gd name="connsiteX1952" fmla="*/ 174658 w 3249268"/>
              <a:gd name="connsiteY1952" fmla="*/ 397155 h 444457"/>
              <a:gd name="connsiteX1953" fmla="*/ 174601 w 3249268"/>
              <a:gd name="connsiteY1953" fmla="*/ 397470 h 444457"/>
              <a:gd name="connsiteX1954" fmla="*/ 174758 w 3249268"/>
              <a:gd name="connsiteY1954" fmla="*/ 397067 h 444457"/>
              <a:gd name="connsiteX1955" fmla="*/ 174868 w 3249268"/>
              <a:gd name="connsiteY1955" fmla="*/ 397067 h 444457"/>
              <a:gd name="connsiteX1956" fmla="*/ 173648 w 3249268"/>
              <a:gd name="connsiteY1956" fmla="*/ 394731 h 444457"/>
              <a:gd name="connsiteX1957" fmla="*/ 1534486 w 3249268"/>
              <a:gd name="connsiteY1957" fmla="*/ 394563 h 444457"/>
              <a:gd name="connsiteX1958" fmla="*/ 1534170 w 3249268"/>
              <a:gd name="connsiteY1958" fmla="*/ 394860 h 444457"/>
              <a:gd name="connsiteX1959" fmla="*/ 1535583 w 3249268"/>
              <a:gd name="connsiteY1959" fmla="*/ 397781 h 444457"/>
              <a:gd name="connsiteX1960" fmla="*/ 1535751 w 3249268"/>
              <a:gd name="connsiteY1960" fmla="*/ 397105 h 444457"/>
              <a:gd name="connsiteX1961" fmla="*/ 1486568 w 3249268"/>
              <a:gd name="connsiteY1961" fmla="*/ 394541 h 444457"/>
              <a:gd name="connsiteX1962" fmla="*/ 1485502 w 3249268"/>
              <a:gd name="connsiteY1962" fmla="*/ 395822 h 444457"/>
              <a:gd name="connsiteX1963" fmla="*/ 1485502 w 3249268"/>
              <a:gd name="connsiteY1963" fmla="*/ 397155 h 444457"/>
              <a:gd name="connsiteX1964" fmla="*/ 1485569 w 3249268"/>
              <a:gd name="connsiteY1964" fmla="*/ 397155 h 444457"/>
              <a:gd name="connsiteX1965" fmla="*/ 1485563 w 3249268"/>
              <a:gd name="connsiteY1965" fmla="*/ 397178 h 444457"/>
              <a:gd name="connsiteX1966" fmla="*/ 1486131 w 3249268"/>
              <a:gd name="connsiteY1966" fmla="*/ 396747 h 444457"/>
              <a:gd name="connsiteX1967" fmla="*/ 298317 w 3249268"/>
              <a:gd name="connsiteY1967" fmla="*/ 394523 h 444457"/>
              <a:gd name="connsiteX1968" fmla="*/ 297114 w 3249268"/>
              <a:gd name="connsiteY1968" fmla="*/ 400873 h 444457"/>
              <a:gd name="connsiteX1969" fmla="*/ 297114 w 3249268"/>
              <a:gd name="connsiteY1969" fmla="*/ 401105 h 444457"/>
              <a:gd name="connsiteX1970" fmla="*/ 298345 w 3249268"/>
              <a:gd name="connsiteY1970" fmla="*/ 394899 h 444457"/>
              <a:gd name="connsiteX1971" fmla="*/ 301080 w 3249268"/>
              <a:gd name="connsiteY1971" fmla="*/ 394899 h 444457"/>
              <a:gd name="connsiteX1972" fmla="*/ 302448 w 3249268"/>
              <a:gd name="connsiteY1972" fmla="*/ 394899 h 444457"/>
              <a:gd name="connsiteX1973" fmla="*/ 302627 w 3249268"/>
              <a:gd name="connsiteY1973" fmla="*/ 394989 h 444457"/>
              <a:gd name="connsiteX1974" fmla="*/ 302433 w 3249268"/>
              <a:gd name="connsiteY1974" fmla="*/ 394791 h 444457"/>
              <a:gd name="connsiteX1975" fmla="*/ 302286 w 3249268"/>
              <a:gd name="connsiteY1975" fmla="*/ 394523 h 444457"/>
              <a:gd name="connsiteX1976" fmla="*/ 1530325 w 3249268"/>
              <a:gd name="connsiteY1976" fmla="*/ 394494 h 444457"/>
              <a:gd name="connsiteX1977" fmla="*/ 1530020 w 3249268"/>
              <a:gd name="connsiteY1977" fmla="*/ 394625 h 444457"/>
              <a:gd name="connsiteX1978" fmla="*/ 1530803 w 3249268"/>
              <a:gd name="connsiteY1978" fmla="*/ 394625 h 444457"/>
              <a:gd name="connsiteX1979" fmla="*/ 1519292 w 3249268"/>
              <a:gd name="connsiteY1979" fmla="*/ 394494 h 444457"/>
              <a:gd name="connsiteX1980" fmla="*/ 1519243 w 3249268"/>
              <a:gd name="connsiteY1980" fmla="*/ 394510 h 444457"/>
              <a:gd name="connsiteX1981" fmla="*/ 1519627 w 3249268"/>
              <a:gd name="connsiteY1981" fmla="*/ 394899 h 444457"/>
              <a:gd name="connsiteX1982" fmla="*/ 1520302 w 3249268"/>
              <a:gd name="connsiteY1982" fmla="*/ 394899 h 444457"/>
              <a:gd name="connsiteX1983" fmla="*/ 1520170 w 3249268"/>
              <a:gd name="connsiteY1983" fmla="*/ 394625 h 444457"/>
              <a:gd name="connsiteX1984" fmla="*/ 1520185 w 3249268"/>
              <a:gd name="connsiteY1984" fmla="*/ 394494 h 444457"/>
              <a:gd name="connsiteX1985" fmla="*/ 363457 w 3249268"/>
              <a:gd name="connsiteY1985" fmla="*/ 394489 h 444457"/>
              <a:gd name="connsiteX1986" fmla="*/ 363457 w 3249268"/>
              <a:gd name="connsiteY1986" fmla="*/ 394523 h 444457"/>
              <a:gd name="connsiteX1987" fmla="*/ 363170 w 3249268"/>
              <a:gd name="connsiteY1987" fmla="*/ 395010 h 444457"/>
              <a:gd name="connsiteX1988" fmla="*/ 363970 w 3249268"/>
              <a:gd name="connsiteY1988" fmla="*/ 394791 h 444457"/>
              <a:gd name="connsiteX1989" fmla="*/ 364387 w 3249268"/>
              <a:gd name="connsiteY1989" fmla="*/ 394730 h 444457"/>
              <a:gd name="connsiteX1990" fmla="*/ 363557 w 3249268"/>
              <a:gd name="connsiteY1990" fmla="*/ 394522 h 444457"/>
              <a:gd name="connsiteX1991" fmla="*/ 2414629 w 3249268"/>
              <a:gd name="connsiteY1991" fmla="*/ 394397 h 444457"/>
              <a:gd name="connsiteX1992" fmla="*/ 2414629 w 3249268"/>
              <a:gd name="connsiteY1992" fmla="*/ 394617 h 444457"/>
              <a:gd name="connsiteX1993" fmla="*/ 2409085 w 3249268"/>
              <a:gd name="connsiteY1993" fmla="*/ 394617 h 444457"/>
              <a:gd name="connsiteX1994" fmla="*/ 2409455 w 3249268"/>
              <a:gd name="connsiteY1994" fmla="*/ 394773 h 444457"/>
              <a:gd name="connsiteX1995" fmla="*/ 2414735 w 3249268"/>
              <a:gd name="connsiteY1995" fmla="*/ 394773 h 444457"/>
              <a:gd name="connsiteX1996" fmla="*/ 2416174 w 3249268"/>
              <a:gd name="connsiteY1996" fmla="*/ 394773 h 444457"/>
              <a:gd name="connsiteX1997" fmla="*/ 2415615 w 3249268"/>
              <a:gd name="connsiteY1997" fmla="*/ 394397 h 444457"/>
              <a:gd name="connsiteX1998" fmla="*/ 1584634 w 3249268"/>
              <a:gd name="connsiteY1998" fmla="*/ 394376 h 444457"/>
              <a:gd name="connsiteX1999" fmla="*/ 1584607 w 3249268"/>
              <a:gd name="connsiteY1999" fmla="*/ 394404 h 444457"/>
              <a:gd name="connsiteX2000" fmla="*/ 1584660 w 3249268"/>
              <a:gd name="connsiteY2000" fmla="*/ 394619 h 444457"/>
              <a:gd name="connsiteX2001" fmla="*/ 521865 w 3249268"/>
              <a:gd name="connsiteY2001" fmla="*/ 394367 h 444457"/>
              <a:gd name="connsiteX2002" fmla="*/ 522076 w 3249268"/>
              <a:gd name="connsiteY2002" fmla="*/ 394585 h 444457"/>
              <a:gd name="connsiteX2003" fmla="*/ 522504 w 3249268"/>
              <a:gd name="connsiteY2003" fmla="*/ 394712 h 444457"/>
              <a:gd name="connsiteX2004" fmla="*/ 522069 w 3249268"/>
              <a:gd name="connsiteY2004" fmla="*/ 394523 h 444457"/>
              <a:gd name="connsiteX2005" fmla="*/ 179246 w 3249268"/>
              <a:gd name="connsiteY2005" fmla="*/ 394297 h 444457"/>
              <a:gd name="connsiteX2006" fmla="*/ 178989 w 3249268"/>
              <a:gd name="connsiteY2006" fmla="*/ 394341 h 444457"/>
              <a:gd name="connsiteX2007" fmla="*/ 179021 w 3249268"/>
              <a:gd name="connsiteY2007" fmla="*/ 394361 h 444457"/>
              <a:gd name="connsiteX2008" fmla="*/ 178406 w 3249268"/>
              <a:gd name="connsiteY2008" fmla="*/ 395933 h 444457"/>
              <a:gd name="connsiteX2009" fmla="*/ 178537 w 3249268"/>
              <a:gd name="connsiteY2009" fmla="*/ 395902 h 444457"/>
              <a:gd name="connsiteX2010" fmla="*/ 179235 w 3249268"/>
              <a:gd name="connsiteY2010" fmla="*/ 394731 h 444457"/>
              <a:gd name="connsiteX2011" fmla="*/ 180623 w 3249268"/>
              <a:gd name="connsiteY2011" fmla="*/ 394731 h 444457"/>
              <a:gd name="connsiteX2012" fmla="*/ 166735 w 3249268"/>
              <a:gd name="connsiteY2012" fmla="*/ 394272 h 444457"/>
              <a:gd name="connsiteX2013" fmla="*/ 166735 w 3249268"/>
              <a:gd name="connsiteY2013" fmla="*/ 394975 h 444457"/>
              <a:gd name="connsiteX2014" fmla="*/ 167756 w 3249268"/>
              <a:gd name="connsiteY2014" fmla="*/ 395155 h 444457"/>
              <a:gd name="connsiteX2015" fmla="*/ 166860 w 3249268"/>
              <a:gd name="connsiteY2015" fmla="*/ 394523 h 444457"/>
              <a:gd name="connsiteX2016" fmla="*/ 1679914 w 3249268"/>
              <a:gd name="connsiteY2016" fmla="*/ 394254 h 444457"/>
              <a:gd name="connsiteX2017" fmla="*/ 1677339 w 3249268"/>
              <a:gd name="connsiteY2017" fmla="*/ 394646 h 444457"/>
              <a:gd name="connsiteX2018" fmla="*/ 1679839 w 3249268"/>
              <a:gd name="connsiteY2018" fmla="*/ 394899 h 444457"/>
              <a:gd name="connsiteX2019" fmla="*/ 1682223 w 3249268"/>
              <a:gd name="connsiteY2019" fmla="*/ 395578 h 444457"/>
              <a:gd name="connsiteX2020" fmla="*/ 441326 w 3249268"/>
              <a:gd name="connsiteY2020" fmla="*/ 394209 h 444457"/>
              <a:gd name="connsiteX2021" fmla="*/ 441476 w 3249268"/>
              <a:gd name="connsiteY2021" fmla="*/ 394673 h 444457"/>
              <a:gd name="connsiteX2022" fmla="*/ 441699 w 3249268"/>
              <a:gd name="connsiteY2022" fmla="*/ 394788 h 444457"/>
              <a:gd name="connsiteX2023" fmla="*/ 443150 w 3249268"/>
              <a:gd name="connsiteY2023" fmla="*/ 395018 h 444457"/>
              <a:gd name="connsiteX2024" fmla="*/ 441412 w 3249268"/>
              <a:gd name="connsiteY2024" fmla="*/ 394320 h 444457"/>
              <a:gd name="connsiteX2025" fmla="*/ 1404805 w 3249268"/>
              <a:gd name="connsiteY2025" fmla="*/ 394186 h 444457"/>
              <a:gd name="connsiteX2026" fmla="*/ 1404905 w 3249268"/>
              <a:gd name="connsiteY2026" fmla="*/ 394478 h 444457"/>
              <a:gd name="connsiteX2027" fmla="*/ 1404885 w 3249268"/>
              <a:gd name="connsiteY2027" fmla="*/ 394225 h 444457"/>
              <a:gd name="connsiteX2028" fmla="*/ 2485589 w 3249268"/>
              <a:gd name="connsiteY2028" fmla="*/ 394122 h 444457"/>
              <a:gd name="connsiteX2029" fmla="*/ 2486923 w 3249268"/>
              <a:gd name="connsiteY2029" fmla="*/ 394552 h 444457"/>
              <a:gd name="connsiteX2030" fmla="*/ 2486983 w 3249268"/>
              <a:gd name="connsiteY2030" fmla="*/ 394626 h 444457"/>
              <a:gd name="connsiteX2031" fmla="*/ 2488294 w 3249268"/>
              <a:gd name="connsiteY2031" fmla="*/ 394293 h 444457"/>
              <a:gd name="connsiteX2032" fmla="*/ 246544 w 3249268"/>
              <a:gd name="connsiteY2032" fmla="*/ 394088 h 444457"/>
              <a:gd name="connsiteX2033" fmla="*/ 245770 w 3249268"/>
              <a:gd name="connsiteY2033" fmla="*/ 394559 h 444457"/>
              <a:gd name="connsiteX2034" fmla="*/ 248244 w 3249268"/>
              <a:gd name="connsiteY2034" fmla="*/ 394559 h 444457"/>
              <a:gd name="connsiteX2035" fmla="*/ 2824280 w 3249268"/>
              <a:gd name="connsiteY2035" fmla="*/ 394012 h 444457"/>
              <a:gd name="connsiteX2036" fmla="*/ 2823360 w 3249268"/>
              <a:gd name="connsiteY2036" fmla="*/ 394071 h 444457"/>
              <a:gd name="connsiteX2037" fmla="*/ 2825642 w 3249268"/>
              <a:gd name="connsiteY2037" fmla="*/ 394701 h 444457"/>
              <a:gd name="connsiteX2038" fmla="*/ 2825728 w 3249268"/>
              <a:gd name="connsiteY2038" fmla="*/ 394445 h 444457"/>
              <a:gd name="connsiteX2039" fmla="*/ 3027265 w 3249268"/>
              <a:gd name="connsiteY2039" fmla="*/ 393957 h 444457"/>
              <a:gd name="connsiteX2040" fmla="*/ 3027208 w 3249268"/>
              <a:gd name="connsiteY2040" fmla="*/ 393988 h 444457"/>
              <a:gd name="connsiteX2041" fmla="*/ 3027265 w 3249268"/>
              <a:gd name="connsiteY2041" fmla="*/ 393963 h 444457"/>
              <a:gd name="connsiteX2042" fmla="*/ 327921 w 3249268"/>
              <a:gd name="connsiteY2042" fmla="*/ 393951 h 444457"/>
              <a:gd name="connsiteX2043" fmla="*/ 326234 w 3249268"/>
              <a:gd name="connsiteY2043" fmla="*/ 394523 h 444457"/>
              <a:gd name="connsiteX2044" fmla="*/ 328057 w 3249268"/>
              <a:gd name="connsiteY2044" fmla="*/ 394985 h 444457"/>
              <a:gd name="connsiteX2045" fmla="*/ 2932175 w 3249268"/>
              <a:gd name="connsiteY2045" fmla="*/ 393888 h 444457"/>
              <a:gd name="connsiteX2046" fmla="*/ 2932269 w 3249268"/>
              <a:gd name="connsiteY2046" fmla="*/ 393980 h 444457"/>
              <a:gd name="connsiteX2047" fmla="*/ 2932276 w 3249268"/>
              <a:gd name="connsiteY2047" fmla="*/ 393958 h 444457"/>
              <a:gd name="connsiteX2048" fmla="*/ 2734844 w 3249268"/>
              <a:gd name="connsiteY2048" fmla="*/ 393885 h 444457"/>
              <a:gd name="connsiteX2049" fmla="*/ 2735098 w 3249268"/>
              <a:gd name="connsiteY2049" fmla="*/ 394399 h 444457"/>
              <a:gd name="connsiteX2050" fmla="*/ 2735198 w 3249268"/>
              <a:gd name="connsiteY2050" fmla="*/ 394278 h 444457"/>
              <a:gd name="connsiteX2051" fmla="*/ 2677713 w 3249268"/>
              <a:gd name="connsiteY2051" fmla="*/ 393784 h 444457"/>
              <a:gd name="connsiteX2052" fmla="*/ 2675810 w 3249268"/>
              <a:gd name="connsiteY2052" fmla="*/ 394938 h 444457"/>
              <a:gd name="connsiteX2053" fmla="*/ 2677295 w 3249268"/>
              <a:gd name="connsiteY2053" fmla="*/ 394536 h 444457"/>
              <a:gd name="connsiteX2054" fmla="*/ 2641768 w 3249268"/>
              <a:gd name="connsiteY2054" fmla="*/ 393732 h 444457"/>
              <a:gd name="connsiteX2055" fmla="*/ 2641204 w 3249268"/>
              <a:gd name="connsiteY2055" fmla="*/ 394299 h 444457"/>
              <a:gd name="connsiteX2056" fmla="*/ 2639767 w 3249268"/>
              <a:gd name="connsiteY2056" fmla="*/ 394031 h 444457"/>
              <a:gd name="connsiteX2057" fmla="*/ 2640908 w 3249268"/>
              <a:gd name="connsiteY2057" fmla="*/ 394523 h 444457"/>
              <a:gd name="connsiteX2058" fmla="*/ 2641063 w 3249268"/>
              <a:gd name="connsiteY2058" fmla="*/ 394674 h 444457"/>
              <a:gd name="connsiteX2059" fmla="*/ 1528121 w 3249268"/>
              <a:gd name="connsiteY2059" fmla="*/ 393664 h 444457"/>
              <a:gd name="connsiteX2060" fmla="*/ 1528502 w 3249268"/>
              <a:gd name="connsiteY2060" fmla="*/ 394625 h 444457"/>
              <a:gd name="connsiteX2061" fmla="*/ 1528488 w 3249268"/>
              <a:gd name="connsiteY2061" fmla="*/ 394680 h 444457"/>
              <a:gd name="connsiteX2062" fmla="*/ 1528914 w 3249268"/>
              <a:gd name="connsiteY2062" fmla="*/ 394748 h 444457"/>
              <a:gd name="connsiteX2063" fmla="*/ 1529030 w 3249268"/>
              <a:gd name="connsiteY2063" fmla="*/ 394748 h 444457"/>
              <a:gd name="connsiteX2064" fmla="*/ 1528945 w 3249268"/>
              <a:gd name="connsiteY2064" fmla="*/ 394494 h 444457"/>
              <a:gd name="connsiteX2065" fmla="*/ 1378081 w 3249268"/>
              <a:gd name="connsiteY2065" fmla="*/ 393647 h 444457"/>
              <a:gd name="connsiteX2066" fmla="*/ 1378277 w 3249268"/>
              <a:gd name="connsiteY2066" fmla="*/ 394641 h 444457"/>
              <a:gd name="connsiteX2067" fmla="*/ 1378540 w 3249268"/>
              <a:gd name="connsiteY2067" fmla="*/ 394420 h 444457"/>
              <a:gd name="connsiteX2068" fmla="*/ 2540326 w 3249268"/>
              <a:gd name="connsiteY2068" fmla="*/ 393606 h 444457"/>
              <a:gd name="connsiteX2069" fmla="*/ 2540381 w 3249268"/>
              <a:gd name="connsiteY2069" fmla="*/ 393760 h 444457"/>
              <a:gd name="connsiteX2070" fmla="*/ 2540599 w 3249268"/>
              <a:gd name="connsiteY2070" fmla="*/ 394054 h 444457"/>
              <a:gd name="connsiteX2071" fmla="*/ 1113502 w 3249268"/>
              <a:gd name="connsiteY2071" fmla="*/ 393540 h 444457"/>
              <a:gd name="connsiteX2072" fmla="*/ 1113502 w 3249268"/>
              <a:gd name="connsiteY2072" fmla="*/ 396061 h 444457"/>
              <a:gd name="connsiteX2073" fmla="*/ 1113502 w 3249268"/>
              <a:gd name="connsiteY2073" fmla="*/ 396254 h 444457"/>
              <a:gd name="connsiteX2074" fmla="*/ 1113533 w 3249268"/>
              <a:gd name="connsiteY2074" fmla="*/ 396278 h 444457"/>
              <a:gd name="connsiteX2075" fmla="*/ 1113657 w 3249268"/>
              <a:gd name="connsiteY2075" fmla="*/ 396278 h 444457"/>
              <a:gd name="connsiteX2076" fmla="*/ 1113657 w 3249268"/>
              <a:gd name="connsiteY2076" fmla="*/ 393598 h 444457"/>
              <a:gd name="connsiteX2077" fmla="*/ 481913 w 3249268"/>
              <a:gd name="connsiteY2077" fmla="*/ 393534 h 444457"/>
              <a:gd name="connsiteX2078" fmla="*/ 481521 w 3249268"/>
              <a:gd name="connsiteY2078" fmla="*/ 394320 h 444457"/>
              <a:gd name="connsiteX2079" fmla="*/ 481258 w 3249268"/>
              <a:gd name="connsiteY2079" fmla="*/ 394981 h 444457"/>
              <a:gd name="connsiteX2080" fmla="*/ 481788 w 3249268"/>
              <a:gd name="connsiteY2080" fmla="*/ 394523 h 444457"/>
              <a:gd name="connsiteX2081" fmla="*/ 481964 w 3249268"/>
              <a:gd name="connsiteY2081" fmla="*/ 394569 h 444457"/>
              <a:gd name="connsiteX2082" fmla="*/ 481913 w 3249268"/>
              <a:gd name="connsiteY2082" fmla="*/ 394523 h 444457"/>
              <a:gd name="connsiteX2083" fmla="*/ 2858884 w 3249268"/>
              <a:gd name="connsiteY2083" fmla="*/ 393412 h 444457"/>
              <a:gd name="connsiteX2084" fmla="*/ 2859198 w 3249268"/>
              <a:gd name="connsiteY2084" fmla="*/ 393725 h 444457"/>
              <a:gd name="connsiteX2085" fmla="*/ 2859085 w 3249268"/>
              <a:gd name="connsiteY2085" fmla="*/ 393475 h 444457"/>
              <a:gd name="connsiteX2086" fmla="*/ 1556894 w 3249268"/>
              <a:gd name="connsiteY2086" fmla="*/ 393409 h 444457"/>
              <a:gd name="connsiteX2087" fmla="*/ 1556275 w 3249268"/>
              <a:gd name="connsiteY2087" fmla="*/ 393437 h 444457"/>
              <a:gd name="connsiteX2088" fmla="*/ 1556275 w 3249268"/>
              <a:gd name="connsiteY2088" fmla="*/ 396061 h 444457"/>
              <a:gd name="connsiteX2089" fmla="*/ 1556275 w 3249268"/>
              <a:gd name="connsiteY2089" fmla="*/ 396215 h 444457"/>
              <a:gd name="connsiteX2090" fmla="*/ 1556425 w 3249268"/>
              <a:gd name="connsiteY2090" fmla="*/ 396215 h 444457"/>
              <a:gd name="connsiteX2091" fmla="*/ 1556712 w 3249268"/>
              <a:gd name="connsiteY2091" fmla="*/ 397050 h 444457"/>
              <a:gd name="connsiteX2092" fmla="*/ 1557676 w 3249268"/>
              <a:gd name="connsiteY2092" fmla="*/ 396061 h 444457"/>
              <a:gd name="connsiteX2093" fmla="*/ 1558036 w 3249268"/>
              <a:gd name="connsiteY2093" fmla="*/ 395692 h 444457"/>
              <a:gd name="connsiteX2094" fmla="*/ 1556894 w 3249268"/>
              <a:gd name="connsiteY2094" fmla="*/ 395767 h 444457"/>
              <a:gd name="connsiteX2095" fmla="*/ 373872 w 3249268"/>
              <a:gd name="connsiteY2095" fmla="*/ 393395 h 444457"/>
              <a:gd name="connsiteX2096" fmla="*/ 374514 w 3249268"/>
              <a:gd name="connsiteY2096" fmla="*/ 394404 h 444457"/>
              <a:gd name="connsiteX2097" fmla="*/ 374514 w 3249268"/>
              <a:gd name="connsiteY2097" fmla="*/ 394397 h 444457"/>
              <a:gd name="connsiteX2098" fmla="*/ 374704 w 3249268"/>
              <a:gd name="connsiteY2098" fmla="*/ 394397 h 444457"/>
              <a:gd name="connsiteX2099" fmla="*/ 3050937 w 3249268"/>
              <a:gd name="connsiteY2099" fmla="*/ 393394 h 444457"/>
              <a:gd name="connsiteX2100" fmla="*/ 3051039 w 3249268"/>
              <a:gd name="connsiteY2100" fmla="*/ 393483 h 444457"/>
              <a:gd name="connsiteX2101" fmla="*/ 3051014 w 3249268"/>
              <a:gd name="connsiteY2101" fmla="*/ 393414 h 444457"/>
              <a:gd name="connsiteX2102" fmla="*/ 2960714 w 3249268"/>
              <a:gd name="connsiteY2102" fmla="*/ 393332 h 444457"/>
              <a:gd name="connsiteX2103" fmla="*/ 2960742 w 3249268"/>
              <a:gd name="connsiteY2103" fmla="*/ 393582 h 444457"/>
              <a:gd name="connsiteX2104" fmla="*/ 2964351 w 3249268"/>
              <a:gd name="connsiteY2104" fmla="*/ 396043 h 444457"/>
              <a:gd name="connsiteX2105" fmla="*/ 2964067 w 3249268"/>
              <a:gd name="connsiteY2105" fmla="*/ 396257 h 444457"/>
              <a:gd name="connsiteX2106" fmla="*/ 2964708 w 3249268"/>
              <a:gd name="connsiteY2106" fmla="*/ 396172 h 444457"/>
              <a:gd name="connsiteX2107" fmla="*/ 2967078 w 3249268"/>
              <a:gd name="connsiteY2107" fmla="*/ 395818 h 444457"/>
              <a:gd name="connsiteX2108" fmla="*/ 2964485 w 3249268"/>
              <a:gd name="connsiteY2108" fmla="*/ 395818 h 444457"/>
              <a:gd name="connsiteX2109" fmla="*/ 2492087 w 3249268"/>
              <a:gd name="connsiteY2109" fmla="*/ 393306 h 444457"/>
              <a:gd name="connsiteX2110" fmla="*/ 2492049 w 3249268"/>
              <a:gd name="connsiteY2110" fmla="*/ 393338 h 444457"/>
              <a:gd name="connsiteX2111" fmla="*/ 2492103 w 3249268"/>
              <a:gd name="connsiteY2111" fmla="*/ 393324 h 444457"/>
              <a:gd name="connsiteX2112" fmla="*/ 1706666 w 3249268"/>
              <a:gd name="connsiteY2112" fmla="*/ 393282 h 444457"/>
              <a:gd name="connsiteX2113" fmla="*/ 1706244 w 3249268"/>
              <a:gd name="connsiteY2113" fmla="*/ 393474 h 444457"/>
              <a:gd name="connsiteX2114" fmla="*/ 1708271 w 3249268"/>
              <a:gd name="connsiteY2114" fmla="*/ 397681 h 444457"/>
              <a:gd name="connsiteX2115" fmla="*/ 1708852 w 3249268"/>
              <a:gd name="connsiteY2115" fmla="*/ 397703 h 444457"/>
              <a:gd name="connsiteX2116" fmla="*/ 2857997 w 3249268"/>
              <a:gd name="connsiteY2116" fmla="*/ 393216 h 444457"/>
              <a:gd name="connsiteX2117" fmla="*/ 2857122 w 3249268"/>
              <a:gd name="connsiteY2117" fmla="*/ 393394 h 444457"/>
              <a:gd name="connsiteX2118" fmla="*/ 2858826 w 3249268"/>
              <a:gd name="connsiteY2118" fmla="*/ 393394 h 444457"/>
              <a:gd name="connsiteX2119" fmla="*/ 2858735 w 3249268"/>
              <a:gd name="connsiteY2119" fmla="*/ 393366 h 444457"/>
              <a:gd name="connsiteX2120" fmla="*/ 2840897 w 3249268"/>
              <a:gd name="connsiteY2120" fmla="*/ 393173 h 444457"/>
              <a:gd name="connsiteX2121" fmla="*/ 2839753 w 3249268"/>
              <a:gd name="connsiteY2121" fmla="*/ 394332 h 444457"/>
              <a:gd name="connsiteX2122" fmla="*/ 2840754 w 3249268"/>
              <a:gd name="connsiteY2122" fmla="*/ 394187 h 444457"/>
              <a:gd name="connsiteX2123" fmla="*/ 423999 w 3249268"/>
              <a:gd name="connsiteY2123" fmla="*/ 393140 h 444457"/>
              <a:gd name="connsiteX2124" fmla="*/ 425172 w 3249268"/>
              <a:gd name="connsiteY2124" fmla="*/ 397366 h 444457"/>
              <a:gd name="connsiteX2125" fmla="*/ 426016 w 3249268"/>
              <a:gd name="connsiteY2125" fmla="*/ 397402 h 444457"/>
              <a:gd name="connsiteX2126" fmla="*/ 425738 w 3249268"/>
              <a:gd name="connsiteY2126" fmla="*/ 394372 h 444457"/>
              <a:gd name="connsiteX2127" fmla="*/ 1202445 w 3249268"/>
              <a:gd name="connsiteY2127" fmla="*/ 393091 h 444457"/>
              <a:gd name="connsiteX2128" fmla="*/ 1202455 w 3249268"/>
              <a:gd name="connsiteY2128" fmla="*/ 393112 h 444457"/>
              <a:gd name="connsiteX2129" fmla="*/ 1202455 w 3249268"/>
              <a:gd name="connsiteY2129" fmla="*/ 393094 h 444457"/>
              <a:gd name="connsiteX2130" fmla="*/ 1344152 w 3249268"/>
              <a:gd name="connsiteY2130" fmla="*/ 393072 h 444457"/>
              <a:gd name="connsiteX2131" fmla="*/ 1343919 w 3249268"/>
              <a:gd name="connsiteY2131" fmla="*/ 393184 h 444457"/>
              <a:gd name="connsiteX2132" fmla="*/ 1344136 w 3249268"/>
              <a:gd name="connsiteY2132" fmla="*/ 393344 h 444457"/>
              <a:gd name="connsiteX2133" fmla="*/ 185580 w 3249268"/>
              <a:gd name="connsiteY2133" fmla="*/ 393015 h 444457"/>
              <a:gd name="connsiteX2134" fmla="*/ 185711 w 3249268"/>
              <a:gd name="connsiteY2134" fmla="*/ 393251 h 444457"/>
              <a:gd name="connsiteX2135" fmla="*/ 185822 w 3249268"/>
              <a:gd name="connsiteY2135" fmla="*/ 393195 h 444457"/>
              <a:gd name="connsiteX2136" fmla="*/ 2432464 w 3249268"/>
              <a:gd name="connsiteY2136" fmla="*/ 392918 h 444457"/>
              <a:gd name="connsiteX2137" fmla="*/ 2430512 w 3249268"/>
              <a:gd name="connsiteY2137" fmla="*/ 393022 h 444457"/>
              <a:gd name="connsiteX2138" fmla="*/ 2430666 w 3249268"/>
              <a:gd name="connsiteY2138" fmla="*/ 393321 h 444457"/>
              <a:gd name="connsiteX2139" fmla="*/ 2432136 w 3249268"/>
              <a:gd name="connsiteY2139" fmla="*/ 393477 h 444457"/>
              <a:gd name="connsiteX2140" fmla="*/ 2461373 w 3249268"/>
              <a:gd name="connsiteY2140" fmla="*/ 392691 h 444457"/>
              <a:gd name="connsiteX2141" fmla="*/ 2459046 w 3249268"/>
              <a:gd name="connsiteY2141" fmla="*/ 394254 h 444457"/>
              <a:gd name="connsiteX2142" fmla="*/ 2458684 w 3249268"/>
              <a:gd name="connsiteY2142" fmla="*/ 394619 h 444457"/>
              <a:gd name="connsiteX2143" fmla="*/ 2461738 w 3249268"/>
              <a:gd name="connsiteY2143" fmla="*/ 392810 h 444457"/>
              <a:gd name="connsiteX2144" fmla="*/ 2970911 w 3249268"/>
              <a:gd name="connsiteY2144" fmla="*/ 392591 h 444457"/>
              <a:gd name="connsiteX2145" fmla="*/ 2971100 w 3249268"/>
              <a:gd name="connsiteY2145" fmla="*/ 392977 h 444457"/>
              <a:gd name="connsiteX2146" fmla="*/ 2971413 w 3249268"/>
              <a:gd name="connsiteY2146" fmla="*/ 392977 h 444457"/>
              <a:gd name="connsiteX2147" fmla="*/ 2498922 w 3249268"/>
              <a:gd name="connsiteY2147" fmla="*/ 392510 h 444457"/>
              <a:gd name="connsiteX2148" fmla="*/ 2496740 w 3249268"/>
              <a:gd name="connsiteY2148" fmla="*/ 392899 h 444457"/>
              <a:gd name="connsiteX2149" fmla="*/ 2496149 w 3249268"/>
              <a:gd name="connsiteY2149" fmla="*/ 392899 h 444457"/>
              <a:gd name="connsiteX2150" fmla="*/ 2496354 w 3249268"/>
              <a:gd name="connsiteY2150" fmla="*/ 393314 h 444457"/>
              <a:gd name="connsiteX2151" fmla="*/ 2497091 w 3249268"/>
              <a:gd name="connsiteY2151" fmla="*/ 393715 h 444457"/>
              <a:gd name="connsiteX2152" fmla="*/ 2496745 w 3249268"/>
              <a:gd name="connsiteY2152" fmla="*/ 393366 h 444457"/>
              <a:gd name="connsiteX2153" fmla="*/ 2498999 w 3249268"/>
              <a:gd name="connsiteY2153" fmla="*/ 392839 h 444457"/>
              <a:gd name="connsiteX2154" fmla="*/ 2910739 w 3249268"/>
              <a:gd name="connsiteY2154" fmla="*/ 392426 h 444457"/>
              <a:gd name="connsiteX2155" fmla="*/ 2910416 w 3249268"/>
              <a:gd name="connsiteY2155" fmla="*/ 394418 h 444457"/>
              <a:gd name="connsiteX2156" fmla="*/ 2907658 w 3249268"/>
              <a:gd name="connsiteY2156" fmla="*/ 394418 h 444457"/>
              <a:gd name="connsiteX2157" fmla="*/ 2906944 w 3249268"/>
              <a:gd name="connsiteY2157" fmla="*/ 393685 h 444457"/>
              <a:gd name="connsiteX2158" fmla="*/ 2906813 w 3249268"/>
              <a:gd name="connsiteY2158" fmla="*/ 393949 h 444457"/>
              <a:gd name="connsiteX2159" fmla="*/ 2907630 w 3249268"/>
              <a:gd name="connsiteY2159" fmla="*/ 394710 h 444457"/>
              <a:gd name="connsiteX2160" fmla="*/ 2908105 w 3249268"/>
              <a:gd name="connsiteY2160" fmla="*/ 394910 h 444457"/>
              <a:gd name="connsiteX2161" fmla="*/ 2907911 w 3249268"/>
              <a:gd name="connsiteY2161" fmla="*/ 394710 h 444457"/>
              <a:gd name="connsiteX2162" fmla="*/ 2910619 w 3249268"/>
              <a:gd name="connsiteY2162" fmla="*/ 394710 h 444457"/>
              <a:gd name="connsiteX2163" fmla="*/ 2911206 w 3249268"/>
              <a:gd name="connsiteY2163" fmla="*/ 394568 h 444457"/>
              <a:gd name="connsiteX2164" fmla="*/ 2910739 w 3249268"/>
              <a:gd name="connsiteY2164" fmla="*/ 394410 h 444457"/>
              <a:gd name="connsiteX2165" fmla="*/ 1418564 w 3249268"/>
              <a:gd name="connsiteY2165" fmla="*/ 392047 h 444457"/>
              <a:gd name="connsiteX2166" fmla="*/ 1420213 w 3249268"/>
              <a:gd name="connsiteY2166" fmla="*/ 393018 h 444457"/>
              <a:gd name="connsiteX2167" fmla="*/ 1420213 w 3249268"/>
              <a:gd name="connsiteY2167" fmla="*/ 392226 h 444457"/>
              <a:gd name="connsiteX2168" fmla="*/ 1418875 w 3249268"/>
              <a:gd name="connsiteY2168" fmla="*/ 392091 h 444457"/>
              <a:gd name="connsiteX2169" fmla="*/ 3073155 w 3249268"/>
              <a:gd name="connsiteY2169" fmla="*/ 392000 h 444457"/>
              <a:gd name="connsiteX2170" fmla="*/ 3073137 w 3249268"/>
              <a:gd name="connsiteY2170" fmla="*/ 392015 h 444457"/>
              <a:gd name="connsiteX2171" fmla="*/ 3071891 w 3249268"/>
              <a:gd name="connsiteY2171" fmla="*/ 394636 h 444457"/>
              <a:gd name="connsiteX2172" fmla="*/ 3071891 w 3249268"/>
              <a:gd name="connsiteY2172" fmla="*/ 394648 h 444457"/>
              <a:gd name="connsiteX2173" fmla="*/ 1261964 w 3249268"/>
              <a:gd name="connsiteY2173" fmla="*/ 391913 h 444457"/>
              <a:gd name="connsiteX2174" fmla="*/ 1261964 w 3249268"/>
              <a:gd name="connsiteY2174" fmla="*/ 392997 h 444457"/>
              <a:gd name="connsiteX2175" fmla="*/ 1262115 w 3249268"/>
              <a:gd name="connsiteY2175" fmla="*/ 393112 h 444457"/>
              <a:gd name="connsiteX2176" fmla="*/ 1601105 w 3249268"/>
              <a:gd name="connsiteY2176" fmla="*/ 391669 h 444457"/>
              <a:gd name="connsiteX2177" fmla="*/ 1601821 w 3249268"/>
              <a:gd name="connsiteY2177" fmla="*/ 393843 h 444457"/>
              <a:gd name="connsiteX2178" fmla="*/ 1602519 w 3249268"/>
              <a:gd name="connsiteY2178" fmla="*/ 392964 h 444457"/>
              <a:gd name="connsiteX2179" fmla="*/ 1033306 w 3249268"/>
              <a:gd name="connsiteY2179" fmla="*/ 391613 h 444457"/>
              <a:gd name="connsiteX2180" fmla="*/ 1033973 w 3249268"/>
              <a:gd name="connsiteY2180" fmla="*/ 394984 h 444457"/>
              <a:gd name="connsiteX2181" fmla="*/ 1035395 w 3249268"/>
              <a:gd name="connsiteY2181" fmla="*/ 393193 h 444457"/>
              <a:gd name="connsiteX2182" fmla="*/ 1033308 w 3249268"/>
              <a:gd name="connsiteY2182" fmla="*/ 391616 h 444457"/>
              <a:gd name="connsiteX2183" fmla="*/ 3115886 w 3249268"/>
              <a:gd name="connsiteY2183" fmla="*/ 391494 h 444457"/>
              <a:gd name="connsiteX2184" fmla="*/ 3115886 w 3249268"/>
              <a:gd name="connsiteY2184" fmla="*/ 391765 h 444457"/>
              <a:gd name="connsiteX2185" fmla="*/ 3115977 w 3249268"/>
              <a:gd name="connsiteY2185" fmla="*/ 391765 h 444457"/>
              <a:gd name="connsiteX2186" fmla="*/ 1537745 w 3249268"/>
              <a:gd name="connsiteY2186" fmla="*/ 391494 h 444457"/>
              <a:gd name="connsiteX2187" fmla="*/ 1535731 w 3249268"/>
              <a:gd name="connsiteY2187" fmla="*/ 393389 h 444457"/>
              <a:gd name="connsiteX2188" fmla="*/ 1537861 w 3249268"/>
              <a:gd name="connsiteY2188" fmla="*/ 391987 h 444457"/>
              <a:gd name="connsiteX2189" fmla="*/ 1645471 w 3249268"/>
              <a:gd name="connsiteY2189" fmla="*/ 391467 h 444457"/>
              <a:gd name="connsiteX2190" fmla="*/ 1645449 w 3249268"/>
              <a:gd name="connsiteY2190" fmla="*/ 391511 h 444457"/>
              <a:gd name="connsiteX2191" fmla="*/ 1645467 w 3249268"/>
              <a:gd name="connsiteY2191" fmla="*/ 391568 h 444457"/>
              <a:gd name="connsiteX2192" fmla="*/ 247656 w 3249268"/>
              <a:gd name="connsiteY2192" fmla="*/ 390987 h 444457"/>
              <a:gd name="connsiteX2193" fmla="*/ 248772 w 3249268"/>
              <a:gd name="connsiteY2193" fmla="*/ 392120 h 444457"/>
              <a:gd name="connsiteX2194" fmla="*/ 248671 w 3249268"/>
              <a:gd name="connsiteY2194" fmla="*/ 391817 h 444457"/>
              <a:gd name="connsiteX2195" fmla="*/ 1198292 w 3249268"/>
              <a:gd name="connsiteY2195" fmla="*/ 390867 h 444457"/>
              <a:gd name="connsiteX2196" fmla="*/ 1196723 w 3249268"/>
              <a:gd name="connsiteY2196" fmla="*/ 391107 h 444457"/>
              <a:gd name="connsiteX2197" fmla="*/ 1198292 w 3249268"/>
              <a:gd name="connsiteY2197" fmla="*/ 391702 h 444457"/>
              <a:gd name="connsiteX2198" fmla="*/ 199158 w 3249268"/>
              <a:gd name="connsiteY2198" fmla="*/ 390522 h 444457"/>
              <a:gd name="connsiteX2199" fmla="*/ 197385 w 3249268"/>
              <a:gd name="connsiteY2199" fmla="*/ 391877 h 444457"/>
              <a:gd name="connsiteX2200" fmla="*/ 199808 w 3249268"/>
              <a:gd name="connsiteY2200" fmla="*/ 393094 h 444457"/>
              <a:gd name="connsiteX2201" fmla="*/ 199808 w 3249268"/>
              <a:gd name="connsiteY2201" fmla="*/ 392706 h 444457"/>
              <a:gd name="connsiteX2202" fmla="*/ 165774 w 3249268"/>
              <a:gd name="connsiteY2202" fmla="*/ 390315 h 444457"/>
              <a:gd name="connsiteX2203" fmla="*/ 164506 w 3249268"/>
              <a:gd name="connsiteY2203" fmla="*/ 390525 h 444457"/>
              <a:gd name="connsiteX2204" fmla="*/ 166554 w 3249268"/>
              <a:gd name="connsiteY2204" fmla="*/ 391569 h 444457"/>
              <a:gd name="connsiteX2205" fmla="*/ 166887 w 3249268"/>
              <a:gd name="connsiteY2205" fmla="*/ 391236 h 444457"/>
              <a:gd name="connsiteX2206" fmla="*/ 2494982 w 3249268"/>
              <a:gd name="connsiteY2206" fmla="*/ 390302 h 444457"/>
              <a:gd name="connsiteX2207" fmla="*/ 2494982 w 3249268"/>
              <a:gd name="connsiteY2207" fmla="*/ 390523 h 444457"/>
              <a:gd name="connsiteX2208" fmla="*/ 2495027 w 3249268"/>
              <a:gd name="connsiteY2208" fmla="*/ 390612 h 444457"/>
              <a:gd name="connsiteX2209" fmla="*/ 2947653 w 3249268"/>
              <a:gd name="connsiteY2209" fmla="*/ 390234 h 444457"/>
              <a:gd name="connsiteX2210" fmla="*/ 2947466 w 3249268"/>
              <a:gd name="connsiteY2210" fmla="*/ 390574 h 444457"/>
              <a:gd name="connsiteX2211" fmla="*/ 2947851 w 3249268"/>
              <a:gd name="connsiteY2211" fmla="*/ 390420 h 444457"/>
              <a:gd name="connsiteX2212" fmla="*/ 2947805 w 3249268"/>
              <a:gd name="connsiteY2212" fmla="*/ 390385 h 444457"/>
              <a:gd name="connsiteX2213" fmla="*/ 2520350 w 3249268"/>
              <a:gd name="connsiteY2213" fmla="*/ 390221 h 444457"/>
              <a:gd name="connsiteX2214" fmla="*/ 2518973 w 3249268"/>
              <a:gd name="connsiteY2214" fmla="*/ 390811 h 444457"/>
              <a:gd name="connsiteX2215" fmla="*/ 2521390 w 3249268"/>
              <a:gd name="connsiteY2215" fmla="*/ 391138 h 444457"/>
              <a:gd name="connsiteX2216" fmla="*/ 1539162 w 3249268"/>
              <a:gd name="connsiteY2216" fmla="*/ 390160 h 444457"/>
              <a:gd name="connsiteX2217" fmla="*/ 1539075 w 3249268"/>
              <a:gd name="connsiteY2217" fmla="*/ 390242 h 444457"/>
              <a:gd name="connsiteX2218" fmla="*/ 1539752 w 3249268"/>
              <a:gd name="connsiteY2218" fmla="*/ 390211 h 444457"/>
              <a:gd name="connsiteX2219" fmla="*/ 2555182 w 3249268"/>
              <a:gd name="connsiteY2219" fmla="*/ 390097 h 444457"/>
              <a:gd name="connsiteX2220" fmla="*/ 2555519 w 3249268"/>
              <a:gd name="connsiteY2220" fmla="*/ 390204 h 444457"/>
              <a:gd name="connsiteX2221" fmla="*/ 2555750 w 3249268"/>
              <a:gd name="connsiteY2221" fmla="*/ 390097 h 444457"/>
              <a:gd name="connsiteX2222" fmla="*/ 2619345 w 3249268"/>
              <a:gd name="connsiteY2222" fmla="*/ 390027 h 444457"/>
              <a:gd name="connsiteX2223" fmla="*/ 2618970 w 3249268"/>
              <a:gd name="connsiteY2223" fmla="*/ 390097 h 444457"/>
              <a:gd name="connsiteX2224" fmla="*/ 2618464 w 3249268"/>
              <a:gd name="connsiteY2224" fmla="*/ 390224 h 444457"/>
              <a:gd name="connsiteX2225" fmla="*/ 2618791 w 3249268"/>
              <a:gd name="connsiteY2225" fmla="*/ 390556 h 444457"/>
              <a:gd name="connsiteX2226" fmla="*/ 1531769 w 3249268"/>
              <a:gd name="connsiteY2226" fmla="*/ 389988 h 444457"/>
              <a:gd name="connsiteX2227" fmla="*/ 1531876 w 3249268"/>
              <a:gd name="connsiteY2227" fmla="*/ 391716 h 444457"/>
              <a:gd name="connsiteX2228" fmla="*/ 1532307 w 3249268"/>
              <a:gd name="connsiteY2228" fmla="*/ 392708 h 444457"/>
              <a:gd name="connsiteX2229" fmla="*/ 295609 w 3249268"/>
              <a:gd name="connsiteY2229" fmla="*/ 389916 h 444457"/>
              <a:gd name="connsiteX2230" fmla="*/ 295609 w 3249268"/>
              <a:gd name="connsiteY2230" fmla="*/ 391664 h 444457"/>
              <a:gd name="connsiteX2231" fmla="*/ 296277 w 3249268"/>
              <a:gd name="connsiteY2231" fmla="*/ 390256 h 444457"/>
              <a:gd name="connsiteX2232" fmla="*/ 514286 w 3249268"/>
              <a:gd name="connsiteY2232" fmla="*/ 389810 h 444457"/>
              <a:gd name="connsiteX2233" fmla="*/ 513598 w 3249268"/>
              <a:gd name="connsiteY2233" fmla="*/ 390171 h 444457"/>
              <a:gd name="connsiteX2234" fmla="*/ 513776 w 3249268"/>
              <a:gd name="connsiteY2234" fmla="*/ 390327 h 444457"/>
              <a:gd name="connsiteX2235" fmla="*/ 513744 w 3249268"/>
              <a:gd name="connsiteY2235" fmla="*/ 390260 h 444457"/>
              <a:gd name="connsiteX2236" fmla="*/ 1640207 w 3249268"/>
              <a:gd name="connsiteY2236" fmla="*/ 389724 h 444457"/>
              <a:gd name="connsiteX2237" fmla="*/ 1640060 w 3249268"/>
              <a:gd name="connsiteY2237" fmla="*/ 390323 h 444457"/>
              <a:gd name="connsiteX2238" fmla="*/ 1640280 w 3249268"/>
              <a:gd name="connsiteY2238" fmla="*/ 390345 h 444457"/>
              <a:gd name="connsiteX2239" fmla="*/ 2755703 w 3249268"/>
              <a:gd name="connsiteY2239" fmla="*/ 389408 h 444457"/>
              <a:gd name="connsiteX2240" fmla="*/ 2755273 w 3249268"/>
              <a:gd name="connsiteY2240" fmla="*/ 391150 h 444457"/>
              <a:gd name="connsiteX2241" fmla="*/ 2756215 w 3249268"/>
              <a:gd name="connsiteY2241" fmla="*/ 391465 h 444457"/>
              <a:gd name="connsiteX2242" fmla="*/ 2547963 w 3249268"/>
              <a:gd name="connsiteY2242" fmla="*/ 389003 h 444457"/>
              <a:gd name="connsiteX2243" fmla="*/ 2548067 w 3249268"/>
              <a:gd name="connsiteY2243" fmla="*/ 389148 h 444457"/>
              <a:gd name="connsiteX2244" fmla="*/ 2548223 w 3249268"/>
              <a:gd name="connsiteY2244" fmla="*/ 389069 h 444457"/>
              <a:gd name="connsiteX2245" fmla="*/ 251211 w 3249268"/>
              <a:gd name="connsiteY2245" fmla="*/ 388961 h 444457"/>
              <a:gd name="connsiteX2246" fmla="*/ 251230 w 3249268"/>
              <a:gd name="connsiteY2246" fmla="*/ 389032 h 444457"/>
              <a:gd name="connsiteX2247" fmla="*/ 249199 w 3249268"/>
              <a:gd name="connsiteY2247" fmla="*/ 389709 h 444457"/>
              <a:gd name="connsiteX2248" fmla="*/ 248078 w 3249268"/>
              <a:gd name="connsiteY2248" fmla="*/ 390083 h 444457"/>
              <a:gd name="connsiteX2249" fmla="*/ 250269 w 3249268"/>
              <a:gd name="connsiteY2249" fmla="*/ 389863 h 444457"/>
              <a:gd name="connsiteX2250" fmla="*/ 252590 w 3249268"/>
              <a:gd name="connsiteY2250" fmla="*/ 391024 h 444457"/>
              <a:gd name="connsiteX2251" fmla="*/ 333307 w 3249268"/>
              <a:gd name="connsiteY2251" fmla="*/ 388898 h 444457"/>
              <a:gd name="connsiteX2252" fmla="*/ 333109 w 3249268"/>
              <a:gd name="connsiteY2252" fmla="*/ 389007 h 444457"/>
              <a:gd name="connsiteX2253" fmla="*/ 333307 w 3249268"/>
              <a:gd name="connsiteY2253" fmla="*/ 389162 h 444457"/>
              <a:gd name="connsiteX2254" fmla="*/ 2603558 w 3249268"/>
              <a:gd name="connsiteY2254" fmla="*/ 388816 h 444457"/>
              <a:gd name="connsiteX2255" fmla="*/ 2603226 w 3249268"/>
              <a:gd name="connsiteY2255" fmla="*/ 389151 h 444457"/>
              <a:gd name="connsiteX2256" fmla="*/ 2603521 w 3249268"/>
              <a:gd name="connsiteY2256" fmla="*/ 389151 h 444457"/>
              <a:gd name="connsiteX2257" fmla="*/ 317889 w 3249268"/>
              <a:gd name="connsiteY2257" fmla="*/ 388741 h 444457"/>
              <a:gd name="connsiteX2258" fmla="*/ 318096 w 3249268"/>
              <a:gd name="connsiteY2258" fmla="*/ 388881 h 444457"/>
              <a:gd name="connsiteX2259" fmla="*/ 318081 w 3249268"/>
              <a:gd name="connsiteY2259" fmla="*/ 388758 h 444457"/>
              <a:gd name="connsiteX2260" fmla="*/ 1063395 w 3249268"/>
              <a:gd name="connsiteY2260" fmla="*/ 388597 h 444457"/>
              <a:gd name="connsiteX2261" fmla="*/ 1063395 w 3249268"/>
              <a:gd name="connsiteY2261" fmla="*/ 390286 h 444457"/>
              <a:gd name="connsiteX2262" fmla="*/ 1063929 w 3249268"/>
              <a:gd name="connsiteY2262" fmla="*/ 390214 h 444457"/>
              <a:gd name="connsiteX2263" fmla="*/ 448195 w 3249268"/>
              <a:gd name="connsiteY2263" fmla="*/ 388553 h 444457"/>
              <a:gd name="connsiteX2264" fmla="*/ 448339 w 3249268"/>
              <a:gd name="connsiteY2264" fmla="*/ 388771 h 444457"/>
              <a:gd name="connsiteX2265" fmla="*/ 448782 w 3249268"/>
              <a:gd name="connsiteY2265" fmla="*/ 388994 h 444457"/>
              <a:gd name="connsiteX2266" fmla="*/ 448679 w 3249268"/>
              <a:gd name="connsiteY2266" fmla="*/ 388882 h 444457"/>
              <a:gd name="connsiteX2267" fmla="*/ 138340 w 3249268"/>
              <a:gd name="connsiteY2267" fmla="*/ 388463 h 444457"/>
              <a:gd name="connsiteX2268" fmla="*/ 138403 w 3249268"/>
              <a:gd name="connsiteY2268" fmla="*/ 388710 h 444457"/>
              <a:gd name="connsiteX2269" fmla="*/ 137017 w 3249268"/>
              <a:gd name="connsiteY2269" fmla="*/ 391514 h 444457"/>
              <a:gd name="connsiteX2270" fmla="*/ 136420 w 3249268"/>
              <a:gd name="connsiteY2270" fmla="*/ 392118 h 444457"/>
              <a:gd name="connsiteX2271" fmla="*/ 137650 w 3249268"/>
              <a:gd name="connsiteY2271" fmla="*/ 393144 h 444457"/>
              <a:gd name="connsiteX2272" fmla="*/ 137650 w 3249268"/>
              <a:gd name="connsiteY2272" fmla="*/ 394397 h 444457"/>
              <a:gd name="connsiteX2273" fmla="*/ 136988 w 3249268"/>
              <a:gd name="connsiteY2273" fmla="*/ 394466 h 444457"/>
              <a:gd name="connsiteX2274" fmla="*/ 135632 w 3249268"/>
              <a:gd name="connsiteY2274" fmla="*/ 401326 h 444457"/>
              <a:gd name="connsiteX2275" fmla="*/ 132354 w 3249268"/>
              <a:gd name="connsiteY2275" fmla="*/ 402793 h 444457"/>
              <a:gd name="connsiteX2276" fmla="*/ 136021 w 3249268"/>
              <a:gd name="connsiteY2276" fmla="*/ 401314 h 444457"/>
              <a:gd name="connsiteX2277" fmla="*/ 137399 w 3249268"/>
              <a:gd name="connsiteY2277" fmla="*/ 399898 h 444457"/>
              <a:gd name="connsiteX2278" fmla="*/ 139640 w 3249268"/>
              <a:gd name="connsiteY2278" fmla="*/ 401668 h 444457"/>
              <a:gd name="connsiteX2279" fmla="*/ 142690 w 3249268"/>
              <a:gd name="connsiteY2279" fmla="*/ 401339 h 444457"/>
              <a:gd name="connsiteX2280" fmla="*/ 142690 w 3249268"/>
              <a:gd name="connsiteY2280" fmla="*/ 400301 h 444457"/>
              <a:gd name="connsiteX2281" fmla="*/ 138402 w 3249268"/>
              <a:gd name="connsiteY2281" fmla="*/ 388813 h 444457"/>
              <a:gd name="connsiteX2282" fmla="*/ 138498 w 3249268"/>
              <a:gd name="connsiteY2282" fmla="*/ 388764 h 444457"/>
              <a:gd name="connsiteX2283" fmla="*/ 2889334 w 3249268"/>
              <a:gd name="connsiteY2283" fmla="*/ 388418 h 444457"/>
              <a:gd name="connsiteX2284" fmla="*/ 2889334 w 3249268"/>
              <a:gd name="connsiteY2284" fmla="*/ 389142 h 444457"/>
              <a:gd name="connsiteX2285" fmla="*/ 2889541 w 3249268"/>
              <a:gd name="connsiteY2285" fmla="*/ 389039 h 444457"/>
              <a:gd name="connsiteX2286" fmla="*/ 2514705 w 3249268"/>
              <a:gd name="connsiteY2286" fmla="*/ 388135 h 444457"/>
              <a:gd name="connsiteX2287" fmla="*/ 2515990 w 3249268"/>
              <a:gd name="connsiteY2287" fmla="*/ 389204 h 444457"/>
              <a:gd name="connsiteX2288" fmla="*/ 2516118 w 3249268"/>
              <a:gd name="connsiteY2288" fmla="*/ 389329 h 444457"/>
              <a:gd name="connsiteX2289" fmla="*/ 2515954 w 3249268"/>
              <a:gd name="connsiteY2289" fmla="*/ 388756 h 444457"/>
              <a:gd name="connsiteX2290" fmla="*/ 2517647 w 3249268"/>
              <a:gd name="connsiteY2290" fmla="*/ 388716 h 444457"/>
              <a:gd name="connsiteX2291" fmla="*/ 2517578 w 3249268"/>
              <a:gd name="connsiteY2291" fmla="*/ 388696 h 444457"/>
              <a:gd name="connsiteX2292" fmla="*/ 2516189 w 3249268"/>
              <a:gd name="connsiteY2292" fmla="*/ 388696 h 444457"/>
              <a:gd name="connsiteX2293" fmla="*/ 2572271 w 3249268"/>
              <a:gd name="connsiteY2293" fmla="*/ 387995 h 444457"/>
              <a:gd name="connsiteX2294" fmla="*/ 2572058 w 3249268"/>
              <a:gd name="connsiteY2294" fmla="*/ 388027 h 444457"/>
              <a:gd name="connsiteX2295" fmla="*/ 2572922 w 3249268"/>
              <a:gd name="connsiteY2295" fmla="*/ 391530 h 444457"/>
              <a:gd name="connsiteX2296" fmla="*/ 2573522 w 3249268"/>
              <a:gd name="connsiteY2296" fmla="*/ 392093 h 444457"/>
              <a:gd name="connsiteX2297" fmla="*/ 2575919 w 3249268"/>
              <a:gd name="connsiteY2297" fmla="*/ 392735 h 444457"/>
              <a:gd name="connsiteX2298" fmla="*/ 2575919 w 3249268"/>
              <a:gd name="connsiteY2298" fmla="*/ 391497 h 444457"/>
              <a:gd name="connsiteX2299" fmla="*/ 2572271 w 3249268"/>
              <a:gd name="connsiteY2299" fmla="*/ 387995 h 444457"/>
              <a:gd name="connsiteX2300" fmla="*/ 3124299 w 3249268"/>
              <a:gd name="connsiteY2300" fmla="*/ 387831 h 444457"/>
              <a:gd name="connsiteX2301" fmla="*/ 3122576 w 3249268"/>
              <a:gd name="connsiteY2301" fmla="*/ 389561 h 444457"/>
              <a:gd name="connsiteX2302" fmla="*/ 3123440 w 3249268"/>
              <a:gd name="connsiteY2302" fmla="*/ 389988 h 444457"/>
              <a:gd name="connsiteX2303" fmla="*/ 3125706 w 3249268"/>
              <a:gd name="connsiteY2303" fmla="*/ 389269 h 444457"/>
              <a:gd name="connsiteX2304" fmla="*/ 3125614 w 3249268"/>
              <a:gd name="connsiteY2304" fmla="*/ 389132 h 444457"/>
              <a:gd name="connsiteX2305" fmla="*/ 169755 w 3249268"/>
              <a:gd name="connsiteY2305" fmla="*/ 387711 h 444457"/>
              <a:gd name="connsiteX2306" fmla="*/ 170746 w 3249268"/>
              <a:gd name="connsiteY2306" fmla="*/ 389258 h 444457"/>
              <a:gd name="connsiteX2307" fmla="*/ 170746 w 3249268"/>
              <a:gd name="connsiteY2307" fmla="*/ 390385 h 444457"/>
              <a:gd name="connsiteX2308" fmla="*/ 171436 w 3249268"/>
              <a:gd name="connsiteY2308" fmla="*/ 391765 h 444457"/>
              <a:gd name="connsiteX2309" fmla="*/ 172376 w 3249268"/>
              <a:gd name="connsiteY2309" fmla="*/ 391765 h 444457"/>
              <a:gd name="connsiteX2310" fmla="*/ 173215 w 3249268"/>
              <a:gd name="connsiteY2310" fmla="*/ 392604 h 444457"/>
              <a:gd name="connsiteX2311" fmla="*/ 171917 w 3249268"/>
              <a:gd name="connsiteY2311" fmla="*/ 388773 h 444457"/>
              <a:gd name="connsiteX2312" fmla="*/ 3070056 w 3249268"/>
              <a:gd name="connsiteY2312" fmla="*/ 387584 h 444457"/>
              <a:gd name="connsiteX2313" fmla="*/ 3071274 w 3249268"/>
              <a:gd name="connsiteY2313" fmla="*/ 390292 h 444457"/>
              <a:gd name="connsiteX2314" fmla="*/ 3071752 w 3249268"/>
              <a:gd name="connsiteY2314" fmla="*/ 390531 h 444457"/>
              <a:gd name="connsiteX2315" fmla="*/ 3071672 w 3249268"/>
              <a:gd name="connsiteY2315" fmla="*/ 390278 h 444457"/>
              <a:gd name="connsiteX2316" fmla="*/ 3071672 w 3249268"/>
              <a:gd name="connsiteY2316" fmla="*/ 390385 h 444457"/>
              <a:gd name="connsiteX2317" fmla="*/ 3070504 w 3249268"/>
              <a:gd name="connsiteY2317" fmla="*/ 387584 h 444457"/>
              <a:gd name="connsiteX2318" fmla="*/ 3015787 w 3249268"/>
              <a:gd name="connsiteY2318" fmla="*/ 387567 h 444457"/>
              <a:gd name="connsiteX2319" fmla="*/ 3016635 w 3249268"/>
              <a:gd name="connsiteY2319" fmla="*/ 388425 h 444457"/>
              <a:gd name="connsiteX2320" fmla="*/ 3016457 w 3249268"/>
              <a:gd name="connsiteY2320" fmla="*/ 388244 h 444457"/>
              <a:gd name="connsiteX2321" fmla="*/ 429768 w 3249268"/>
              <a:gd name="connsiteY2321" fmla="*/ 387527 h 444457"/>
              <a:gd name="connsiteX2322" fmla="*/ 429883 w 3249268"/>
              <a:gd name="connsiteY2322" fmla="*/ 387760 h 444457"/>
              <a:gd name="connsiteX2323" fmla="*/ 430517 w 3249268"/>
              <a:gd name="connsiteY2323" fmla="*/ 387527 h 444457"/>
              <a:gd name="connsiteX2324" fmla="*/ 1466087 w 3249268"/>
              <a:gd name="connsiteY2324" fmla="*/ 387369 h 444457"/>
              <a:gd name="connsiteX2325" fmla="*/ 1466055 w 3249268"/>
              <a:gd name="connsiteY2325" fmla="*/ 387411 h 444457"/>
              <a:gd name="connsiteX2326" fmla="*/ 1466055 w 3249268"/>
              <a:gd name="connsiteY2326" fmla="*/ 388813 h 444457"/>
              <a:gd name="connsiteX2327" fmla="*/ 1465759 w 3249268"/>
              <a:gd name="connsiteY2327" fmla="*/ 389284 h 444457"/>
              <a:gd name="connsiteX2328" fmla="*/ 1466087 w 3249268"/>
              <a:gd name="connsiteY2328" fmla="*/ 389074 h 444457"/>
              <a:gd name="connsiteX2329" fmla="*/ 2593949 w 3249268"/>
              <a:gd name="connsiteY2329" fmla="*/ 387031 h 444457"/>
              <a:gd name="connsiteX2330" fmla="*/ 2593880 w 3249268"/>
              <a:gd name="connsiteY2330" fmla="*/ 387389 h 444457"/>
              <a:gd name="connsiteX2331" fmla="*/ 2594305 w 3249268"/>
              <a:gd name="connsiteY2331" fmla="*/ 387533 h 444457"/>
              <a:gd name="connsiteX2332" fmla="*/ 2593949 w 3249268"/>
              <a:gd name="connsiteY2332" fmla="*/ 387295 h 444457"/>
              <a:gd name="connsiteX2333" fmla="*/ 1598185 w 3249268"/>
              <a:gd name="connsiteY2333" fmla="*/ 386853 h 444457"/>
              <a:gd name="connsiteX2334" fmla="*/ 1597781 w 3249268"/>
              <a:gd name="connsiteY2334" fmla="*/ 386934 h 444457"/>
              <a:gd name="connsiteX2335" fmla="*/ 1598351 w 3249268"/>
              <a:gd name="connsiteY2335" fmla="*/ 387000 h 444457"/>
              <a:gd name="connsiteX2336" fmla="*/ 1600342 w 3249268"/>
              <a:gd name="connsiteY2336" fmla="*/ 390020 h 444457"/>
              <a:gd name="connsiteX2337" fmla="*/ 1599745 w 3249268"/>
              <a:gd name="connsiteY2337" fmla="*/ 387377 h 444457"/>
              <a:gd name="connsiteX2338" fmla="*/ 1598185 w 3249268"/>
              <a:gd name="connsiteY2338" fmla="*/ 386853 h 444457"/>
              <a:gd name="connsiteX2339" fmla="*/ 1428809 w 3249268"/>
              <a:gd name="connsiteY2339" fmla="*/ 386691 h 444457"/>
              <a:gd name="connsiteX2340" fmla="*/ 1428882 w 3249268"/>
              <a:gd name="connsiteY2340" fmla="*/ 386881 h 444457"/>
              <a:gd name="connsiteX2341" fmla="*/ 1428882 w 3249268"/>
              <a:gd name="connsiteY2341" fmla="*/ 386764 h 444457"/>
              <a:gd name="connsiteX2342" fmla="*/ 2878949 w 3249268"/>
              <a:gd name="connsiteY2342" fmla="*/ 386324 h 444457"/>
              <a:gd name="connsiteX2343" fmla="*/ 2879584 w 3249268"/>
              <a:gd name="connsiteY2343" fmla="*/ 388230 h 444457"/>
              <a:gd name="connsiteX2344" fmla="*/ 2879584 w 3249268"/>
              <a:gd name="connsiteY2344" fmla="*/ 387850 h 444457"/>
              <a:gd name="connsiteX2345" fmla="*/ 2879075 w 3249268"/>
              <a:gd name="connsiteY2345" fmla="*/ 386324 h 444457"/>
              <a:gd name="connsiteX2346" fmla="*/ 1880643 w 3249268"/>
              <a:gd name="connsiteY2346" fmla="*/ 386267 h 444457"/>
              <a:gd name="connsiteX2347" fmla="*/ 1881436 w 3249268"/>
              <a:gd name="connsiteY2347" fmla="*/ 388666 h 444457"/>
              <a:gd name="connsiteX2348" fmla="*/ 1881563 w 3249268"/>
              <a:gd name="connsiteY2348" fmla="*/ 388666 h 444457"/>
              <a:gd name="connsiteX2349" fmla="*/ 377383 w 3249268"/>
              <a:gd name="connsiteY2349" fmla="*/ 386220 h 444457"/>
              <a:gd name="connsiteX2350" fmla="*/ 377200 w 3249268"/>
              <a:gd name="connsiteY2350" fmla="*/ 387359 h 444457"/>
              <a:gd name="connsiteX2351" fmla="*/ 377854 w 3249268"/>
              <a:gd name="connsiteY2351" fmla="*/ 387393 h 444457"/>
              <a:gd name="connsiteX2352" fmla="*/ 3113193 w 3249268"/>
              <a:gd name="connsiteY2352" fmla="*/ 386160 h 444457"/>
              <a:gd name="connsiteX2353" fmla="*/ 3113014 w 3249268"/>
              <a:gd name="connsiteY2353" fmla="*/ 386185 h 444457"/>
              <a:gd name="connsiteX2354" fmla="*/ 3113193 w 3249268"/>
              <a:gd name="connsiteY2354" fmla="*/ 386276 h 444457"/>
              <a:gd name="connsiteX2355" fmla="*/ 398428 w 3249268"/>
              <a:gd name="connsiteY2355" fmla="*/ 386152 h 444457"/>
              <a:gd name="connsiteX2356" fmla="*/ 398386 w 3249268"/>
              <a:gd name="connsiteY2356" fmla="*/ 386270 h 444457"/>
              <a:gd name="connsiteX2357" fmla="*/ 398386 w 3249268"/>
              <a:gd name="connsiteY2357" fmla="*/ 389102 h 444457"/>
              <a:gd name="connsiteX2358" fmla="*/ 399530 w 3249268"/>
              <a:gd name="connsiteY2358" fmla="*/ 390065 h 444457"/>
              <a:gd name="connsiteX2359" fmla="*/ 3058005 w 3249268"/>
              <a:gd name="connsiteY2359" fmla="*/ 386101 h 444457"/>
              <a:gd name="connsiteX2360" fmla="*/ 3058096 w 3249268"/>
              <a:gd name="connsiteY2360" fmla="*/ 387282 h 444457"/>
              <a:gd name="connsiteX2361" fmla="*/ 3058733 w 3249268"/>
              <a:gd name="connsiteY2361" fmla="*/ 386828 h 444457"/>
              <a:gd name="connsiteX2362" fmla="*/ 1084579 w 3249268"/>
              <a:gd name="connsiteY2362" fmla="*/ 386008 h 444457"/>
              <a:gd name="connsiteX2363" fmla="*/ 1084521 w 3249268"/>
              <a:gd name="connsiteY2363" fmla="*/ 386060 h 444457"/>
              <a:gd name="connsiteX2364" fmla="*/ 1084528 w 3249268"/>
              <a:gd name="connsiteY2364" fmla="*/ 386075 h 444457"/>
              <a:gd name="connsiteX2365" fmla="*/ 3086594 w 3249268"/>
              <a:gd name="connsiteY2365" fmla="*/ 385924 h 444457"/>
              <a:gd name="connsiteX2366" fmla="*/ 3085788 w 3249268"/>
              <a:gd name="connsiteY2366" fmla="*/ 389951 h 444457"/>
              <a:gd name="connsiteX2367" fmla="*/ 3087025 w 3249268"/>
              <a:gd name="connsiteY2367" fmla="*/ 389492 h 444457"/>
              <a:gd name="connsiteX2368" fmla="*/ 3086853 w 3249268"/>
              <a:gd name="connsiteY2368" fmla="*/ 386249 h 444457"/>
              <a:gd name="connsiteX2369" fmla="*/ 274548 w 3249268"/>
              <a:gd name="connsiteY2369" fmla="*/ 385917 h 444457"/>
              <a:gd name="connsiteX2370" fmla="*/ 274548 w 3249268"/>
              <a:gd name="connsiteY2370" fmla="*/ 390302 h 444457"/>
              <a:gd name="connsiteX2371" fmla="*/ 274548 w 3249268"/>
              <a:gd name="connsiteY2371" fmla="*/ 392956 h 444457"/>
              <a:gd name="connsiteX2372" fmla="*/ 275657 w 3249268"/>
              <a:gd name="connsiteY2372" fmla="*/ 392755 h 444457"/>
              <a:gd name="connsiteX2373" fmla="*/ 276123 w 3249268"/>
              <a:gd name="connsiteY2373" fmla="*/ 391453 h 444457"/>
              <a:gd name="connsiteX2374" fmla="*/ 275175 w 3249268"/>
              <a:gd name="connsiteY2374" fmla="*/ 390493 h 444457"/>
              <a:gd name="connsiteX2375" fmla="*/ 275175 w 3249268"/>
              <a:gd name="connsiteY2375" fmla="*/ 386491 h 444457"/>
              <a:gd name="connsiteX2376" fmla="*/ 275031 w 3249268"/>
              <a:gd name="connsiteY2376" fmla="*/ 386410 h 444457"/>
              <a:gd name="connsiteX2377" fmla="*/ 3040891 w 3249268"/>
              <a:gd name="connsiteY2377" fmla="*/ 385872 h 444457"/>
              <a:gd name="connsiteX2378" fmla="*/ 3041036 w 3249268"/>
              <a:gd name="connsiteY2378" fmla="*/ 385983 h 444457"/>
              <a:gd name="connsiteX2379" fmla="*/ 3041036 w 3249268"/>
              <a:gd name="connsiteY2379" fmla="*/ 385872 h 444457"/>
              <a:gd name="connsiteX2380" fmla="*/ 3098598 w 3249268"/>
              <a:gd name="connsiteY2380" fmla="*/ 385014 h 444457"/>
              <a:gd name="connsiteX2381" fmla="*/ 3098461 w 3249268"/>
              <a:gd name="connsiteY2381" fmla="*/ 385154 h 444457"/>
              <a:gd name="connsiteX2382" fmla="*/ 3099200 w 3249268"/>
              <a:gd name="connsiteY2382" fmla="*/ 385338 h 444457"/>
              <a:gd name="connsiteX2383" fmla="*/ 2789396 w 3249268"/>
              <a:gd name="connsiteY2383" fmla="*/ 384936 h 444457"/>
              <a:gd name="connsiteX2384" fmla="*/ 2789380 w 3249268"/>
              <a:gd name="connsiteY2384" fmla="*/ 384943 h 444457"/>
              <a:gd name="connsiteX2385" fmla="*/ 2789018 w 3249268"/>
              <a:gd name="connsiteY2385" fmla="*/ 388707 h 444457"/>
              <a:gd name="connsiteX2386" fmla="*/ 2789538 w 3249268"/>
              <a:gd name="connsiteY2386" fmla="*/ 393071 h 444457"/>
              <a:gd name="connsiteX2387" fmla="*/ 2789538 w 3249268"/>
              <a:gd name="connsiteY2387" fmla="*/ 384936 h 444457"/>
              <a:gd name="connsiteX2388" fmla="*/ 2874012 w 3249268"/>
              <a:gd name="connsiteY2388" fmla="*/ 384867 h 444457"/>
              <a:gd name="connsiteX2389" fmla="*/ 2874005 w 3249268"/>
              <a:gd name="connsiteY2389" fmla="*/ 384889 h 444457"/>
              <a:gd name="connsiteX2390" fmla="*/ 2874012 w 3249268"/>
              <a:gd name="connsiteY2390" fmla="*/ 384889 h 444457"/>
              <a:gd name="connsiteX2391" fmla="*/ 309399 w 3249268"/>
              <a:gd name="connsiteY2391" fmla="*/ 384703 h 444457"/>
              <a:gd name="connsiteX2392" fmla="*/ 309399 w 3249268"/>
              <a:gd name="connsiteY2392" fmla="*/ 388598 h 444457"/>
              <a:gd name="connsiteX2393" fmla="*/ 309600 w 3249268"/>
              <a:gd name="connsiteY2393" fmla="*/ 388798 h 444457"/>
              <a:gd name="connsiteX2394" fmla="*/ 309782 w 3249268"/>
              <a:gd name="connsiteY2394" fmla="*/ 389001 h 444457"/>
              <a:gd name="connsiteX2395" fmla="*/ 309782 w 3249268"/>
              <a:gd name="connsiteY2395" fmla="*/ 388881 h 444457"/>
              <a:gd name="connsiteX2396" fmla="*/ 309782 w 3249268"/>
              <a:gd name="connsiteY2396" fmla="*/ 384989 h 444457"/>
              <a:gd name="connsiteX2397" fmla="*/ 203521 w 3249268"/>
              <a:gd name="connsiteY2397" fmla="*/ 384700 h 444457"/>
              <a:gd name="connsiteX2398" fmla="*/ 203911 w 3249268"/>
              <a:gd name="connsiteY2398" fmla="*/ 384846 h 444457"/>
              <a:gd name="connsiteX2399" fmla="*/ 203996 w 3249268"/>
              <a:gd name="connsiteY2399" fmla="*/ 384762 h 444457"/>
              <a:gd name="connsiteX2400" fmla="*/ 1842654 w 3249268"/>
              <a:gd name="connsiteY2400" fmla="*/ 384615 h 444457"/>
              <a:gd name="connsiteX2401" fmla="*/ 1842874 w 3249268"/>
              <a:gd name="connsiteY2401" fmla="*/ 384900 h 444457"/>
              <a:gd name="connsiteX2402" fmla="*/ 1843309 w 3249268"/>
              <a:gd name="connsiteY2402" fmla="*/ 384786 h 444457"/>
              <a:gd name="connsiteX2403" fmla="*/ 1566495 w 3249268"/>
              <a:gd name="connsiteY2403" fmla="*/ 384575 h 444457"/>
              <a:gd name="connsiteX2404" fmla="*/ 1565585 w 3249268"/>
              <a:gd name="connsiteY2404" fmla="*/ 386771 h 444457"/>
              <a:gd name="connsiteX2405" fmla="*/ 1566495 w 3249268"/>
              <a:gd name="connsiteY2405" fmla="*/ 386046 h 444457"/>
              <a:gd name="connsiteX2406" fmla="*/ 1566495 w 3249268"/>
              <a:gd name="connsiteY2406" fmla="*/ 384657 h 444457"/>
              <a:gd name="connsiteX2407" fmla="*/ 170671 w 3249268"/>
              <a:gd name="connsiteY2407" fmla="*/ 384525 h 444457"/>
              <a:gd name="connsiteX2408" fmla="*/ 170496 w 3249268"/>
              <a:gd name="connsiteY2408" fmla="*/ 384583 h 444457"/>
              <a:gd name="connsiteX2409" fmla="*/ 170671 w 3249268"/>
              <a:gd name="connsiteY2409" fmla="*/ 384640 h 444457"/>
              <a:gd name="connsiteX2410" fmla="*/ 503791 w 3249268"/>
              <a:gd name="connsiteY2410" fmla="*/ 384492 h 444457"/>
              <a:gd name="connsiteX2411" fmla="*/ 503917 w 3249268"/>
              <a:gd name="connsiteY2411" fmla="*/ 384564 h 444457"/>
              <a:gd name="connsiteX2412" fmla="*/ 503917 w 3249268"/>
              <a:gd name="connsiteY2412" fmla="*/ 384544 h 444457"/>
              <a:gd name="connsiteX2413" fmla="*/ 503857 w 3249268"/>
              <a:gd name="connsiteY2413" fmla="*/ 384502 h 444457"/>
              <a:gd name="connsiteX2414" fmla="*/ 220910 w 3249268"/>
              <a:gd name="connsiteY2414" fmla="*/ 384411 h 444457"/>
              <a:gd name="connsiteX2415" fmla="*/ 222338 w 3249268"/>
              <a:gd name="connsiteY2415" fmla="*/ 385443 h 444457"/>
              <a:gd name="connsiteX2416" fmla="*/ 222446 w 3249268"/>
              <a:gd name="connsiteY2416" fmla="*/ 385280 h 444457"/>
              <a:gd name="connsiteX2417" fmla="*/ 3071575 w 3249268"/>
              <a:gd name="connsiteY2417" fmla="*/ 384386 h 444457"/>
              <a:gd name="connsiteX2418" fmla="*/ 3070951 w 3249268"/>
              <a:gd name="connsiteY2418" fmla="*/ 384958 h 444457"/>
              <a:gd name="connsiteX2419" fmla="*/ 3070996 w 3249268"/>
              <a:gd name="connsiteY2419" fmla="*/ 385299 h 444457"/>
              <a:gd name="connsiteX2420" fmla="*/ 3036566 w 3249268"/>
              <a:gd name="connsiteY2420" fmla="*/ 383992 h 444457"/>
              <a:gd name="connsiteX2421" fmla="*/ 3036566 w 3249268"/>
              <a:gd name="connsiteY2421" fmla="*/ 384493 h 444457"/>
              <a:gd name="connsiteX2422" fmla="*/ 3035249 w 3249268"/>
              <a:gd name="connsiteY2422" fmla="*/ 385872 h 444457"/>
              <a:gd name="connsiteX2423" fmla="*/ 3035159 w 3249268"/>
              <a:gd name="connsiteY2423" fmla="*/ 385791 h 444457"/>
              <a:gd name="connsiteX2424" fmla="*/ 3035159 w 3249268"/>
              <a:gd name="connsiteY2424" fmla="*/ 386126 h 444457"/>
              <a:gd name="connsiteX2425" fmla="*/ 3035579 w 3249268"/>
              <a:gd name="connsiteY2425" fmla="*/ 385872 h 444457"/>
              <a:gd name="connsiteX2426" fmla="*/ 3041121 w 3249268"/>
              <a:gd name="connsiteY2426" fmla="*/ 390063 h 444457"/>
              <a:gd name="connsiteX2427" fmla="*/ 3041020 w 3249268"/>
              <a:gd name="connsiteY2427" fmla="*/ 390771 h 444457"/>
              <a:gd name="connsiteX2428" fmla="*/ 3041159 w 3249268"/>
              <a:gd name="connsiteY2428" fmla="*/ 390600 h 444457"/>
              <a:gd name="connsiteX2429" fmla="*/ 3042556 w 3249268"/>
              <a:gd name="connsiteY2429" fmla="*/ 390600 h 444457"/>
              <a:gd name="connsiteX2430" fmla="*/ 3043953 w 3249268"/>
              <a:gd name="connsiteY2430" fmla="*/ 396188 h 444457"/>
              <a:gd name="connsiteX2431" fmla="*/ 3044476 w 3249268"/>
              <a:gd name="connsiteY2431" fmla="*/ 393394 h 444457"/>
              <a:gd name="connsiteX2432" fmla="*/ 3043953 w 3249268"/>
              <a:gd name="connsiteY2432" fmla="*/ 390600 h 444457"/>
              <a:gd name="connsiteX2433" fmla="*/ 3043953 w 3249268"/>
              <a:gd name="connsiteY2433" fmla="*/ 389895 h 444457"/>
              <a:gd name="connsiteX2434" fmla="*/ 3043524 w 3249268"/>
              <a:gd name="connsiteY2434" fmla="*/ 390385 h 444457"/>
              <a:gd name="connsiteX2435" fmla="*/ 3042207 w 3249268"/>
              <a:gd name="connsiteY2435" fmla="*/ 390385 h 444457"/>
              <a:gd name="connsiteX2436" fmla="*/ 3039574 w 3249268"/>
              <a:gd name="connsiteY2436" fmla="*/ 385872 h 444457"/>
              <a:gd name="connsiteX2437" fmla="*/ 3039762 w 3249268"/>
              <a:gd name="connsiteY2437" fmla="*/ 385872 h 444457"/>
              <a:gd name="connsiteX2438" fmla="*/ 3037130 w 3249268"/>
              <a:gd name="connsiteY2438" fmla="*/ 384556 h 444457"/>
              <a:gd name="connsiteX2439" fmla="*/ 1160997 w 3249268"/>
              <a:gd name="connsiteY2439" fmla="*/ 383798 h 444457"/>
              <a:gd name="connsiteX2440" fmla="*/ 1160917 w 3249268"/>
              <a:gd name="connsiteY2440" fmla="*/ 383924 h 444457"/>
              <a:gd name="connsiteX2441" fmla="*/ 1161004 w 3249268"/>
              <a:gd name="connsiteY2441" fmla="*/ 383945 h 444457"/>
              <a:gd name="connsiteX2442" fmla="*/ 3041079 w 3249268"/>
              <a:gd name="connsiteY2442" fmla="*/ 383616 h 444457"/>
              <a:gd name="connsiteX2443" fmla="*/ 3041079 w 3249268"/>
              <a:gd name="connsiteY2443" fmla="*/ 384673 h 444457"/>
              <a:gd name="connsiteX2444" fmla="*/ 3041494 w 3249268"/>
              <a:gd name="connsiteY2444" fmla="*/ 383616 h 444457"/>
              <a:gd name="connsiteX2445" fmla="*/ 3041303 w 3249268"/>
              <a:gd name="connsiteY2445" fmla="*/ 383616 h 444457"/>
              <a:gd name="connsiteX2446" fmla="*/ 1621610 w 3249268"/>
              <a:gd name="connsiteY2446" fmla="*/ 383599 h 444457"/>
              <a:gd name="connsiteX2447" fmla="*/ 1621610 w 3249268"/>
              <a:gd name="connsiteY2447" fmla="*/ 384546 h 444457"/>
              <a:gd name="connsiteX2448" fmla="*/ 1621940 w 3249268"/>
              <a:gd name="connsiteY2448" fmla="*/ 384583 h 444457"/>
              <a:gd name="connsiteX2449" fmla="*/ 1622196 w 3249268"/>
              <a:gd name="connsiteY2449" fmla="*/ 384502 h 444457"/>
              <a:gd name="connsiteX2450" fmla="*/ 1622037 w 3249268"/>
              <a:gd name="connsiteY2450" fmla="*/ 384462 h 444457"/>
              <a:gd name="connsiteX2451" fmla="*/ 3016494 w 3249268"/>
              <a:gd name="connsiteY2451" fmla="*/ 383435 h 444457"/>
              <a:gd name="connsiteX2452" fmla="*/ 3018517 w 3249268"/>
              <a:gd name="connsiteY2452" fmla="*/ 386161 h 444457"/>
              <a:gd name="connsiteX2453" fmla="*/ 3018353 w 3249268"/>
              <a:gd name="connsiteY2453" fmla="*/ 386492 h 444457"/>
              <a:gd name="connsiteX2454" fmla="*/ 3018904 w 3249268"/>
              <a:gd name="connsiteY2454" fmla="*/ 385872 h 444457"/>
              <a:gd name="connsiteX2455" fmla="*/ 3018888 w 3249268"/>
              <a:gd name="connsiteY2455" fmla="*/ 385872 h 444457"/>
              <a:gd name="connsiteX2456" fmla="*/ 198646 w 3249268"/>
              <a:gd name="connsiteY2456" fmla="*/ 383342 h 444457"/>
              <a:gd name="connsiteX2457" fmla="*/ 198646 w 3249268"/>
              <a:gd name="connsiteY2457" fmla="*/ 384770 h 444457"/>
              <a:gd name="connsiteX2458" fmla="*/ 201176 w 3249268"/>
              <a:gd name="connsiteY2458" fmla="*/ 383821 h 444457"/>
              <a:gd name="connsiteX2459" fmla="*/ 202402 w 3249268"/>
              <a:gd name="connsiteY2459" fmla="*/ 384280 h 444457"/>
              <a:gd name="connsiteX2460" fmla="*/ 201381 w 3249268"/>
              <a:gd name="connsiteY2460" fmla="*/ 383342 h 444457"/>
              <a:gd name="connsiteX2461" fmla="*/ 198646 w 3249268"/>
              <a:gd name="connsiteY2461" fmla="*/ 383342 h 444457"/>
              <a:gd name="connsiteX2462" fmla="*/ 420606 w 3249268"/>
              <a:gd name="connsiteY2462" fmla="*/ 383315 h 444457"/>
              <a:gd name="connsiteX2463" fmla="*/ 420154 w 3249268"/>
              <a:gd name="connsiteY2463" fmla="*/ 383379 h 444457"/>
              <a:gd name="connsiteX2464" fmla="*/ 422264 w 3249268"/>
              <a:gd name="connsiteY2464" fmla="*/ 383635 h 444457"/>
              <a:gd name="connsiteX2465" fmla="*/ 422021 w 3249268"/>
              <a:gd name="connsiteY2465" fmla="*/ 383315 h 444457"/>
              <a:gd name="connsiteX2466" fmla="*/ 420606 w 3249268"/>
              <a:gd name="connsiteY2466" fmla="*/ 383315 h 444457"/>
              <a:gd name="connsiteX2467" fmla="*/ 1656444 w 3249268"/>
              <a:gd name="connsiteY2467" fmla="*/ 383274 h 444457"/>
              <a:gd name="connsiteX2468" fmla="*/ 1657414 w 3249268"/>
              <a:gd name="connsiteY2468" fmla="*/ 388191 h 444457"/>
              <a:gd name="connsiteX2469" fmla="*/ 1659012 w 3249268"/>
              <a:gd name="connsiteY2469" fmla="*/ 388666 h 444457"/>
              <a:gd name="connsiteX2470" fmla="*/ 1659281 w 3249268"/>
              <a:gd name="connsiteY2470" fmla="*/ 388666 h 444457"/>
              <a:gd name="connsiteX2471" fmla="*/ 3004779 w 3249268"/>
              <a:gd name="connsiteY2471" fmla="*/ 383241 h 444457"/>
              <a:gd name="connsiteX2472" fmla="*/ 3003619 w 3249268"/>
              <a:gd name="connsiteY2472" fmla="*/ 384368 h 444457"/>
              <a:gd name="connsiteX2473" fmla="*/ 3003100 w 3249268"/>
              <a:gd name="connsiteY2473" fmla="*/ 384017 h 444457"/>
              <a:gd name="connsiteX2474" fmla="*/ 3003440 w 3249268"/>
              <a:gd name="connsiteY2474" fmla="*/ 384715 h 444457"/>
              <a:gd name="connsiteX2475" fmla="*/ 3003244 w 3249268"/>
              <a:gd name="connsiteY2475" fmla="*/ 384866 h 444457"/>
              <a:gd name="connsiteX2476" fmla="*/ 3003408 w 3249268"/>
              <a:gd name="connsiteY2476" fmla="*/ 384773 h 444457"/>
              <a:gd name="connsiteX2477" fmla="*/ 3005455 w 3249268"/>
              <a:gd name="connsiteY2477" fmla="*/ 383738 h 444457"/>
              <a:gd name="connsiteX2478" fmla="*/ 2559238 w 3249268"/>
              <a:gd name="connsiteY2478" fmla="*/ 383093 h 444457"/>
              <a:gd name="connsiteX2479" fmla="*/ 2559238 w 3249268"/>
              <a:gd name="connsiteY2479" fmla="*/ 383181 h 444457"/>
              <a:gd name="connsiteX2480" fmla="*/ 2559440 w 3249268"/>
              <a:gd name="connsiteY2480" fmla="*/ 383299 h 444457"/>
              <a:gd name="connsiteX2481" fmla="*/ 1405085 w 3249268"/>
              <a:gd name="connsiteY2481" fmla="*/ 383022 h 444457"/>
              <a:gd name="connsiteX2482" fmla="*/ 1400983 w 3249268"/>
              <a:gd name="connsiteY2482" fmla="*/ 384368 h 444457"/>
              <a:gd name="connsiteX2483" fmla="*/ 1400929 w 3249268"/>
              <a:gd name="connsiteY2483" fmla="*/ 384212 h 444457"/>
              <a:gd name="connsiteX2484" fmla="*/ 1400896 w 3249268"/>
              <a:gd name="connsiteY2484" fmla="*/ 384483 h 444457"/>
              <a:gd name="connsiteX2485" fmla="*/ 1401110 w 3249268"/>
              <a:gd name="connsiteY2485" fmla="*/ 384368 h 444457"/>
              <a:gd name="connsiteX2486" fmla="*/ 1401661 w 3249268"/>
              <a:gd name="connsiteY2486" fmla="*/ 384788 h 444457"/>
              <a:gd name="connsiteX2487" fmla="*/ 1404989 w 3249268"/>
              <a:gd name="connsiteY2487" fmla="*/ 383666 h 444457"/>
              <a:gd name="connsiteX2488" fmla="*/ 1407417 w 3249268"/>
              <a:gd name="connsiteY2488" fmla="*/ 383052 h 444457"/>
              <a:gd name="connsiteX2489" fmla="*/ 1405085 w 3249268"/>
              <a:gd name="connsiteY2489" fmla="*/ 383052 h 444457"/>
              <a:gd name="connsiteX2490" fmla="*/ 3093688 w 3249268"/>
              <a:gd name="connsiteY2490" fmla="*/ 383000 h 444457"/>
              <a:gd name="connsiteX2491" fmla="*/ 3093123 w 3249268"/>
              <a:gd name="connsiteY2491" fmla="*/ 383056 h 444457"/>
              <a:gd name="connsiteX2492" fmla="*/ 3093663 w 3249268"/>
              <a:gd name="connsiteY2492" fmla="*/ 383339 h 444457"/>
              <a:gd name="connsiteX2493" fmla="*/ 3093663 w 3249268"/>
              <a:gd name="connsiteY2493" fmla="*/ 383052 h 444457"/>
              <a:gd name="connsiteX2494" fmla="*/ 1871580 w 3249268"/>
              <a:gd name="connsiteY2494" fmla="*/ 382815 h 444457"/>
              <a:gd name="connsiteX2495" fmla="*/ 1872651 w 3249268"/>
              <a:gd name="connsiteY2495" fmla="*/ 386061 h 444457"/>
              <a:gd name="connsiteX2496" fmla="*/ 1873110 w 3249268"/>
              <a:gd name="connsiteY2496" fmla="*/ 385897 h 444457"/>
              <a:gd name="connsiteX2497" fmla="*/ 1873107 w 3249268"/>
              <a:gd name="connsiteY2497" fmla="*/ 385895 h 444457"/>
              <a:gd name="connsiteX2498" fmla="*/ 3072019 w 3249268"/>
              <a:gd name="connsiteY2498" fmla="*/ 382788 h 444457"/>
              <a:gd name="connsiteX2499" fmla="*/ 3072380 w 3249268"/>
              <a:gd name="connsiteY2499" fmla="*/ 383118 h 444457"/>
              <a:gd name="connsiteX2500" fmla="*/ 3072508 w 3249268"/>
              <a:gd name="connsiteY2500" fmla="*/ 382915 h 444457"/>
              <a:gd name="connsiteX2501" fmla="*/ 193175 w 3249268"/>
              <a:gd name="connsiteY2501" fmla="*/ 382710 h 444457"/>
              <a:gd name="connsiteX2502" fmla="*/ 188476 w 3249268"/>
              <a:gd name="connsiteY2502" fmla="*/ 385873 h 444457"/>
              <a:gd name="connsiteX2503" fmla="*/ 187449 w 3249268"/>
              <a:gd name="connsiteY2503" fmla="*/ 385873 h 444457"/>
              <a:gd name="connsiteX2504" fmla="*/ 190830 w 3249268"/>
              <a:gd name="connsiteY2504" fmla="*/ 386249 h 444457"/>
              <a:gd name="connsiteX2505" fmla="*/ 194215 w 3249268"/>
              <a:gd name="connsiteY2505" fmla="*/ 388881 h 444457"/>
              <a:gd name="connsiteX2506" fmla="*/ 194288 w 3249268"/>
              <a:gd name="connsiteY2506" fmla="*/ 389488 h 444457"/>
              <a:gd name="connsiteX2507" fmla="*/ 194543 w 3249268"/>
              <a:gd name="connsiteY2507" fmla="*/ 389086 h 444457"/>
              <a:gd name="connsiteX2508" fmla="*/ 193175 w 3249268"/>
              <a:gd name="connsiteY2508" fmla="*/ 386214 h 444457"/>
              <a:gd name="connsiteX2509" fmla="*/ 193175 w 3249268"/>
              <a:gd name="connsiteY2509" fmla="*/ 383342 h 444457"/>
              <a:gd name="connsiteX2510" fmla="*/ 2996299 w 3249268"/>
              <a:gd name="connsiteY2510" fmla="*/ 382653 h 444457"/>
              <a:gd name="connsiteX2511" fmla="*/ 2996312 w 3249268"/>
              <a:gd name="connsiteY2511" fmla="*/ 382772 h 444457"/>
              <a:gd name="connsiteX2512" fmla="*/ 2996432 w 3249268"/>
              <a:gd name="connsiteY2512" fmla="*/ 382893 h 444457"/>
              <a:gd name="connsiteX2513" fmla="*/ 3030546 w 3249268"/>
              <a:gd name="connsiteY2513" fmla="*/ 382479 h 444457"/>
              <a:gd name="connsiteX2514" fmla="*/ 3032693 w 3249268"/>
              <a:gd name="connsiteY2514" fmla="*/ 383577 h 444457"/>
              <a:gd name="connsiteX2515" fmla="*/ 3031794 w 3249268"/>
              <a:gd name="connsiteY2515" fmla="*/ 382770 h 444457"/>
              <a:gd name="connsiteX2516" fmla="*/ 178888 w 3249268"/>
              <a:gd name="connsiteY2516" fmla="*/ 382187 h 444457"/>
              <a:gd name="connsiteX2517" fmla="*/ 177669 w 3249268"/>
              <a:gd name="connsiteY2517" fmla="*/ 382883 h 444457"/>
              <a:gd name="connsiteX2518" fmla="*/ 180318 w 3249268"/>
              <a:gd name="connsiteY2518" fmla="*/ 384481 h 444457"/>
              <a:gd name="connsiteX2519" fmla="*/ 182029 w 3249268"/>
              <a:gd name="connsiteY2519" fmla="*/ 388696 h 444457"/>
              <a:gd name="connsiteX2520" fmla="*/ 182029 w 3249268"/>
              <a:gd name="connsiteY2520" fmla="*/ 387377 h 444457"/>
              <a:gd name="connsiteX2521" fmla="*/ 187444 w 3249268"/>
              <a:gd name="connsiteY2521" fmla="*/ 385873 h 444457"/>
              <a:gd name="connsiteX2522" fmla="*/ 187079 w 3249268"/>
              <a:gd name="connsiteY2522" fmla="*/ 385873 h 444457"/>
              <a:gd name="connsiteX2523" fmla="*/ 186032 w 3249268"/>
              <a:gd name="connsiteY2523" fmla="*/ 383522 h 444457"/>
              <a:gd name="connsiteX2524" fmla="*/ 186299 w 3249268"/>
              <a:gd name="connsiteY2524" fmla="*/ 383162 h 444457"/>
              <a:gd name="connsiteX2525" fmla="*/ 184484 w 3249268"/>
              <a:gd name="connsiteY2525" fmla="*/ 382366 h 444457"/>
              <a:gd name="connsiteX2526" fmla="*/ 181633 w 3249268"/>
              <a:gd name="connsiteY2526" fmla="*/ 382187 h 444457"/>
              <a:gd name="connsiteX2527" fmla="*/ 2887950 w 3249268"/>
              <a:gd name="connsiteY2527" fmla="*/ 382100 h 444457"/>
              <a:gd name="connsiteX2528" fmla="*/ 2888352 w 3249268"/>
              <a:gd name="connsiteY2528" fmla="*/ 382916 h 444457"/>
              <a:gd name="connsiteX2529" fmla="*/ 2888352 w 3249268"/>
              <a:gd name="connsiteY2529" fmla="*/ 382195 h 444457"/>
              <a:gd name="connsiteX2530" fmla="*/ 2888044 w 3249268"/>
              <a:gd name="connsiteY2530" fmla="*/ 382195 h 444457"/>
              <a:gd name="connsiteX2531" fmla="*/ 2965756 w 3249268"/>
              <a:gd name="connsiteY2531" fmla="*/ 381872 h 444457"/>
              <a:gd name="connsiteX2532" fmla="*/ 2965646 w 3249268"/>
              <a:gd name="connsiteY2532" fmla="*/ 381996 h 444457"/>
              <a:gd name="connsiteX2533" fmla="*/ 2965725 w 3249268"/>
              <a:gd name="connsiteY2533" fmla="*/ 381981 h 444457"/>
              <a:gd name="connsiteX2534" fmla="*/ 2969850 w 3249268"/>
              <a:gd name="connsiteY2534" fmla="*/ 381981 h 444457"/>
              <a:gd name="connsiteX2535" fmla="*/ 2969850 w 3249268"/>
              <a:gd name="connsiteY2535" fmla="*/ 387080 h 444457"/>
              <a:gd name="connsiteX2536" fmla="*/ 2971363 w 3249268"/>
              <a:gd name="connsiteY2536" fmla="*/ 387286 h 444457"/>
              <a:gd name="connsiteX2537" fmla="*/ 2970069 w 3249268"/>
              <a:gd name="connsiteY2537" fmla="*/ 382111 h 444457"/>
              <a:gd name="connsiteX2538" fmla="*/ 2970168 w 3249268"/>
              <a:gd name="connsiteY2538" fmla="*/ 382111 h 444457"/>
              <a:gd name="connsiteX2539" fmla="*/ 2969931 w 3249268"/>
              <a:gd name="connsiteY2539" fmla="*/ 381872 h 444457"/>
              <a:gd name="connsiteX2540" fmla="*/ 2965756 w 3249268"/>
              <a:gd name="connsiteY2540" fmla="*/ 381872 h 444457"/>
              <a:gd name="connsiteX2541" fmla="*/ 1767280 w 3249268"/>
              <a:gd name="connsiteY2541" fmla="*/ 381861 h 444457"/>
              <a:gd name="connsiteX2542" fmla="*/ 1764065 w 3249268"/>
              <a:gd name="connsiteY2542" fmla="*/ 385070 h 444457"/>
              <a:gd name="connsiteX2543" fmla="*/ 1764149 w 3249268"/>
              <a:gd name="connsiteY2543" fmla="*/ 385070 h 444457"/>
              <a:gd name="connsiteX2544" fmla="*/ 1767236 w 3249268"/>
              <a:gd name="connsiteY2544" fmla="*/ 382376 h 444457"/>
              <a:gd name="connsiteX2545" fmla="*/ 1767276 w 3249268"/>
              <a:gd name="connsiteY2545" fmla="*/ 382262 h 444457"/>
              <a:gd name="connsiteX2546" fmla="*/ 1767367 w 3249268"/>
              <a:gd name="connsiteY2546" fmla="*/ 382262 h 444457"/>
              <a:gd name="connsiteX2547" fmla="*/ 1767531 w 3249268"/>
              <a:gd name="connsiteY2547" fmla="*/ 382112 h 444457"/>
              <a:gd name="connsiteX2548" fmla="*/ 1767531 w 3249268"/>
              <a:gd name="connsiteY2548" fmla="*/ 382262 h 444457"/>
              <a:gd name="connsiteX2549" fmla="*/ 1768657 w 3249268"/>
              <a:gd name="connsiteY2549" fmla="*/ 382262 h 444457"/>
              <a:gd name="connsiteX2550" fmla="*/ 1770857 w 3249268"/>
              <a:gd name="connsiteY2550" fmla="*/ 384220 h 444457"/>
              <a:gd name="connsiteX2551" fmla="*/ 1769351 w 3249268"/>
              <a:gd name="connsiteY2551" fmla="*/ 382420 h 444457"/>
              <a:gd name="connsiteX2552" fmla="*/ 1768655 w 3249268"/>
              <a:gd name="connsiteY2552" fmla="*/ 381861 h 444457"/>
              <a:gd name="connsiteX2553" fmla="*/ 1767280 w 3249268"/>
              <a:gd name="connsiteY2553" fmla="*/ 381861 h 444457"/>
              <a:gd name="connsiteX2554" fmla="*/ 3023058 w 3249268"/>
              <a:gd name="connsiteY2554" fmla="*/ 381860 h 444457"/>
              <a:gd name="connsiteX2555" fmla="*/ 3022872 w 3249268"/>
              <a:gd name="connsiteY2555" fmla="*/ 381899 h 444457"/>
              <a:gd name="connsiteX2556" fmla="*/ 3023024 w 3249268"/>
              <a:gd name="connsiteY2556" fmla="*/ 381923 h 444457"/>
              <a:gd name="connsiteX2557" fmla="*/ 3023145 w 3249268"/>
              <a:gd name="connsiteY2557" fmla="*/ 381882 h 444457"/>
              <a:gd name="connsiteX2558" fmla="*/ 341238 w 3249268"/>
              <a:gd name="connsiteY2558" fmla="*/ 381834 h 444457"/>
              <a:gd name="connsiteX2559" fmla="*/ 343484 w 3249268"/>
              <a:gd name="connsiteY2559" fmla="*/ 382799 h 444457"/>
              <a:gd name="connsiteX2560" fmla="*/ 343204 w 3249268"/>
              <a:gd name="connsiteY2560" fmla="*/ 382233 h 444457"/>
              <a:gd name="connsiteX2561" fmla="*/ 2938232 w 3249268"/>
              <a:gd name="connsiteY2561" fmla="*/ 381770 h 444457"/>
              <a:gd name="connsiteX2562" fmla="*/ 2937960 w 3249268"/>
              <a:gd name="connsiteY2562" fmla="*/ 381860 h 444457"/>
              <a:gd name="connsiteX2563" fmla="*/ 2938121 w 3249268"/>
              <a:gd name="connsiteY2563" fmla="*/ 381860 h 444457"/>
              <a:gd name="connsiteX2564" fmla="*/ 2938121 w 3249268"/>
              <a:gd name="connsiteY2564" fmla="*/ 385753 h 444457"/>
              <a:gd name="connsiteX2565" fmla="*/ 2938176 w 3249268"/>
              <a:gd name="connsiteY2565" fmla="*/ 385778 h 444457"/>
              <a:gd name="connsiteX2566" fmla="*/ 2938232 w 3249268"/>
              <a:gd name="connsiteY2566" fmla="*/ 385805 h 444457"/>
              <a:gd name="connsiteX2567" fmla="*/ 304763 w 3249268"/>
              <a:gd name="connsiteY2567" fmla="*/ 381709 h 444457"/>
              <a:gd name="connsiteX2568" fmla="*/ 307913 w 3249268"/>
              <a:gd name="connsiteY2568" fmla="*/ 389204 h 444457"/>
              <a:gd name="connsiteX2569" fmla="*/ 308171 w 3249268"/>
              <a:gd name="connsiteY2569" fmla="*/ 389860 h 444457"/>
              <a:gd name="connsiteX2570" fmla="*/ 308171 w 3249268"/>
              <a:gd name="connsiteY2570" fmla="*/ 388965 h 444457"/>
              <a:gd name="connsiteX2571" fmla="*/ 308020 w 3249268"/>
              <a:gd name="connsiteY2571" fmla="*/ 388965 h 444457"/>
              <a:gd name="connsiteX2572" fmla="*/ 306469 w 3249268"/>
              <a:gd name="connsiteY2572" fmla="*/ 384170 h 444457"/>
              <a:gd name="connsiteX2573" fmla="*/ 670628 w 3249268"/>
              <a:gd name="connsiteY2573" fmla="*/ 381694 h 444457"/>
              <a:gd name="connsiteX2574" fmla="*/ 669908 w 3249268"/>
              <a:gd name="connsiteY2574" fmla="*/ 381742 h 444457"/>
              <a:gd name="connsiteX2575" fmla="*/ 671348 w 3249268"/>
              <a:gd name="connsiteY2575" fmla="*/ 383198 h 444457"/>
              <a:gd name="connsiteX2576" fmla="*/ 669824 w 3249268"/>
              <a:gd name="connsiteY2576" fmla="*/ 386278 h 444457"/>
              <a:gd name="connsiteX2577" fmla="*/ 671149 w 3249268"/>
              <a:gd name="connsiteY2577" fmla="*/ 386427 h 444457"/>
              <a:gd name="connsiteX2578" fmla="*/ 672190 w 3249268"/>
              <a:gd name="connsiteY2578" fmla="*/ 384674 h 444457"/>
              <a:gd name="connsiteX2579" fmla="*/ 671494 w 3249268"/>
              <a:gd name="connsiteY2579" fmla="*/ 383346 h 444457"/>
              <a:gd name="connsiteX2580" fmla="*/ 671348 w 3249268"/>
              <a:gd name="connsiteY2580" fmla="*/ 383198 h 444457"/>
              <a:gd name="connsiteX2581" fmla="*/ 671381 w 3249268"/>
              <a:gd name="connsiteY2581" fmla="*/ 383130 h 444457"/>
              <a:gd name="connsiteX2582" fmla="*/ 210791 w 3249268"/>
              <a:gd name="connsiteY2582" fmla="*/ 381668 h 444457"/>
              <a:gd name="connsiteX2583" fmla="*/ 209081 w 3249268"/>
              <a:gd name="connsiteY2583" fmla="*/ 381999 h 444457"/>
              <a:gd name="connsiteX2584" fmla="*/ 209430 w 3249268"/>
              <a:gd name="connsiteY2584" fmla="*/ 384368 h 444457"/>
              <a:gd name="connsiteX2585" fmla="*/ 206843 w 3249268"/>
              <a:gd name="connsiteY2585" fmla="*/ 381861 h 444457"/>
              <a:gd name="connsiteX2586" fmla="*/ 206851 w 3249268"/>
              <a:gd name="connsiteY2586" fmla="*/ 381906 h 444457"/>
              <a:gd name="connsiteX2587" fmla="*/ 205484 w 3249268"/>
              <a:gd name="connsiteY2587" fmla="*/ 383342 h 444457"/>
              <a:gd name="connsiteX2588" fmla="*/ 205312 w 3249268"/>
              <a:gd name="connsiteY2588" fmla="*/ 383523 h 444457"/>
              <a:gd name="connsiteX2589" fmla="*/ 208844 w 3249268"/>
              <a:gd name="connsiteY2589" fmla="*/ 388232 h 444457"/>
              <a:gd name="connsiteX2590" fmla="*/ 209385 w 3249268"/>
              <a:gd name="connsiteY2590" fmla="*/ 387319 h 444457"/>
              <a:gd name="connsiteX2591" fmla="*/ 210771 w 3249268"/>
              <a:gd name="connsiteY2591" fmla="*/ 387319 h 444457"/>
              <a:gd name="connsiteX2592" fmla="*/ 210958 w 3249268"/>
              <a:gd name="connsiteY2592" fmla="*/ 387384 h 444457"/>
              <a:gd name="connsiteX2593" fmla="*/ 209735 w 3249268"/>
              <a:gd name="connsiteY2593" fmla="*/ 384905 h 444457"/>
              <a:gd name="connsiteX2594" fmla="*/ 211326 w 3249268"/>
              <a:gd name="connsiteY2594" fmla="*/ 384368 h 444457"/>
              <a:gd name="connsiteX2595" fmla="*/ 209893 w 3249268"/>
              <a:gd name="connsiteY2595" fmla="*/ 384368 h 444457"/>
              <a:gd name="connsiteX2596" fmla="*/ 1106793 w 3249268"/>
              <a:gd name="connsiteY2596" fmla="*/ 381636 h 444457"/>
              <a:gd name="connsiteX2597" fmla="*/ 1105339 w 3249268"/>
              <a:gd name="connsiteY2597" fmla="*/ 381984 h 444457"/>
              <a:gd name="connsiteX2598" fmla="*/ 1104180 w 3249268"/>
              <a:gd name="connsiteY2598" fmla="*/ 382033 h 444457"/>
              <a:gd name="connsiteX2599" fmla="*/ 1105583 w 3249268"/>
              <a:gd name="connsiteY2599" fmla="*/ 383046 h 444457"/>
              <a:gd name="connsiteX2600" fmla="*/ 1105052 w 3249268"/>
              <a:gd name="connsiteY2600" fmla="*/ 383666 h 444457"/>
              <a:gd name="connsiteX2601" fmla="*/ 1105591 w 3249268"/>
              <a:gd name="connsiteY2601" fmla="*/ 385301 h 444457"/>
              <a:gd name="connsiteX2602" fmla="*/ 1106192 w 3249268"/>
              <a:gd name="connsiteY2602" fmla="*/ 384421 h 444457"/>
              <a:gd name="connsiteX2603" fmla="*/ 1106441 w 3249268"/>
              <a:gd name="connsiteY2603" fmla="*/ 383666 h 444457"/>
              <a:gd name="connsiteX2604" fmla="*/ 1105583 w 3249268"/>
              <a:gd name="connsiteY2604" fmla="*/ 383046 h 444457"/>
              <a:gd name="connsiteX2605" fmla="*/ 1845002 w 3249268"/>
              <a:gd name="connsiteY2605" fmla="*/ 381628 h 444457"/>
              <a:gd name="connsiteX2606" fmla="*/ 1844693 w 3249268"/>
              <a:gd name="connsiteY2606" fmla="*/ 382192 h 444457"/>
              <a:gd name="connsiteX2607" fmla="*/ 1844309 w 3249268"/>
              <a:gd name="connsiteY2607" fmla="*/ 382279 h 444457"/>
              <a:gd name="connsiteX2608" fmla="*/ 1845143 w 3249268"/>
              <a:gd name="connsiteY2608" fmla="*/ 383146 h 444457"/>
              <a:gd name="connsiteX2609" fmla="*/ 272030 w 3249268"/>
              <a:gd name="connsiteY2609" fmla="*/ 381574 h 444457"/>
              <a:gd name="connsiteX2610" fmla="*/ 272386 w 3249268"/>
              <a:gd name="connsiteY2610" fmla="*/ 382112 h 444457"/>
              <a:gd name="connsiteX2611" fmla="*/ 272391 w 3249268"/>
              <a:gd name="connsiteY2611" fmla="*/ 382117 h 444457"/>
              <a:gd name="connsiteX2612" fmla="*/ 272924 w 3249268"/>
              <a:gd name="connsiteY2612" fmla="*/ 381574 h 444457"/>
              <a:gd name="connsiteX2613" fmla="*/ 957062 w 3249268"/>
              <a:gd name="connsiteY2613" fmla="*/ 381494 h 444457"/>
              <a:gd name="connsiteX2614" fmla="*/ 956539 w 3249268"/>
              <a:gd name="connsiteY2614" fmla="*/ 384665 h 444457"/>
              <a:gd name="connsiteX2615" fmla="*/ 956754 w 3249268"/>
              <a:gd name="connsiteY2615" fmla="*/ 384607 h 444457"/>
              <a:gd name="connsiteX2616" fmla="*/ 956937 w 3249268"/>
              <a:gd name="connsiteY2616" fmla="*/ 384679 h 444457"/>
              <a:gd name="connsiteX2617" fmla="*/ 957584 w 3249268"/>
              <a:gd name="connsiteY2617" fmla="*/ 384133 h 444457"/>
              <a:gd name="connsiteX2618" fmla="*/ 956656 w 3249268"/>
              <a:gd name="connsiteY2618" fmla="*/ 384368 h 444457"/>
              <a:gd name="connsiteX2619" fmla="*/ 156408 w 3249268"/>
              <a:gd name="connsiteY2619" fmla="*/ 381280 h 444457"/>
              <a:gd name="connsiteX2620" fmla="*/ 156365 w 3249268"/>
              <a:gd name="connsiteY2620" fmla="*/ 381301 h 444457"/>
              <a:gd name="connsiteX2621" fmla="*/ 156706 w 3249268"/>
              <a:gd name="connsiteY2621" fmla="*/ 383211 h 444457"/>
              <a:gd name="connsiteX2622" fmla="*/ 156706 w 3249268"/>
              <a:gd name="connsiteY2622" fmla="*/ 385988 h 444457"/>
              <a:gd name="connsiteX2623" fmla="*/ 154767 w 3249268"/>
              <a:gd name="connsiteY2623" fmla="*/ 385988 h 444457"/>
              <a:gd name="connsiteX2624" fmla="*/ 155703 w 3249268"/>
              <a:gd name="connsiteY2624" fmla="*/ 388849 h 444457"/>
              <a:gd name="connsiteX2625" fmla="*/ 159034 w 3249268"/>
              <a:gd name="connsiteY2625" fmla="*/ 389981 h 444457"/>
              <a:gd name="connsiteX2626" fmla="*/ 157959 w 3249268"/>
              <a:gd name="connsiteY2626" fmla="*/ 387847 h 444457"/>
              <a:gd name="connsiteX2627" fmla="*/ 158503 w 3249268"/>
              <a:gd name="connsiteY2627" fmla="*/ 387341 h 444457"/>
              <a:gd name="connsiteX2628" fmla="*/ 158389 w 3249268"/>
              <a:gd name="connsiteY2628" fmla="*/ 387377 h 444457"/>
              <a:gd name="connsiteX2629" fmla="*/ 156992 w 3249268"/>
              <a:gd name="connsiteY2629" fmla="*/ 385998 h 444457"/>
              <a:gd name="connsiteX2630" fmla="*/ 156992 w 3249268"/>
              <a:gd name="connsiteY2630" fmla="*/ 383240 h 444457"/>
              <a:gd name="connsiteX2631" fmla="*/ 2832777 w 3249268"/>
              <a:gd name="connsiteY2631" fmla="*/ 381156 h 444457"/>
              <a:gd name="connsiteX2632" fmla="*/ 2832652 w 3249268"/>
              <a:gd name="connsiteY2632" fmla="*/ 381914 h 444457"/>
              <a:gd name="connsiteX2633" fmla="*/ 2832777 w 3249268"/>
              <a:gd name="connsiteY2633" fmla="*/ 381883 h 444457"/>
              <a:gd name="connsiteX2634" fmla="*/ 3120822 w 3249268"/>
              <a:gd name="connsiteY2634" fmla="*/ 381071 h 444457"/>
              <a:gd name="connsiteX2635" fmla="*/ 3120256 w 3249268"/>
              <a:gd name="connsiteY2635" fmla="*/ 381923 h 444457"/>
              <a:gd name="connsiteX2636" fmla="*/ 3120332 w 3249268"/>
              <a:gd name="connsiteY2636" fmla="*/ 382000 h 444457"/>
              <a:gd name="connsiteX2637" fmla="*/ 3122089 w 3249268"/>
              <a:gd name="connsiteY2637" fmla="*/ 381891 h 444457"/>
              <a:gd name="connsiteX2638" fmla="*/ 3121539 w 3249268"/>
              <a:gd name="connsiteY2638" fmla="*/ 381706 h 444457"/>
              <a:gd name="connsiteX2639" fmla="*/ 1405137 w 3249268"/>
              <a:gd name="connsiteY2639" fmla="*/ 380938 h 444457"/>
              <a:gd name="connsiteX2640" fmla="*/ 1405137 w 3249268"/>
              <a:gd name="connsiteY2640" fmla="*/ 381642 h 444457"/>
              <a:gd name="connsiteX2641" fmla="*/ 1405137 w 3249268"/>
              <a:gd name="connsiteY2641" fmla="*/ 381711 h 444457"/>
              <a:gd name="connsiteX2642" fmla="*/ 1405886 w 3249268"/>
              <a:gd name="connsiteY2642" fmla="*/ 381346 h 444457"/>
              <a:gd name="connsiteX2643" fmla="*/ 190184 w 3249268"/>
              <a:gd name="connsiteY2643" fmla="*/ 380547 h 444457"/>
              <a:gd name="connsiteX2644" fmla="*/ 189531 w 3249268"/>
              <a:gd name="connsiteY2644" fmla="*/ 380689 h 444457"/>
              <a:gd name="connsiteX2645" fmla="*/ 190184 w 3249268"/>
              <a:gd name="connsiteY2645" fmla="*/ 380758 h 444457"/>
              <a:gd name="connsiteX2646" fmla="*/ 1848053 w 3249268"/>
              <a:gd name="connsiteY2646" fmla="*/ 380516 h 444457"/>
              <a:gd name="connsiteX2647" fmla="*/ 1848184 w 3249268"/>
              <a:gd name="connsiteY2647" fmla="*/ 381560 h 444457"/>
              <a:gd name="connsiteX2648" fmla="*/ 1848332 w 3249268"/>
              <a:gd name="connsiteY2648" fmla="*/ 381660 h 444457"/>
              <a:gd name="connsiteX2649" fmla="*/ 3014621 w 3249268"/>
              <a:gd name="connsiteY2649" fmla="*/ 380482 h 444457"/>
              <a:gd name="connsiteX2650" fmla="*/ 3014437 w 3249268"/>
              <a:gd name="connsiteY2650" fmla="*/ 380662 h 444457"/>
              <a:gd name="connsiteX2651" fmla="*/ 3016121 w 3249268"/>
              <a:gd name="connsiteY2651" fmla="*/ 382932 h 444457"/>
              <a:gd name="connsiteX2652" fmla="*/ 3014751 w 3249268"/>
              <a:gd name="connsiteY2652" fmla="*/ 380607 h 444457"/>
              <a:gd name="connsiteX2653" fmla="*/ 3014901 w 3249268"/>
              <a:gd name="connsiteY2653" fmla="*/ 380631 h 444457"/>
              <a:gd name="connsiteX2654" fmla="*/ 2990804 w 3249268"/>
              <a:gd name="connsiteY2654" fmla="*/ 380470 h 444457"/>
              <a:gd name="connsiteX2655" fmla="*/ 2991236 w 3249268"/>
              <a:gd name="connsiteY2655" fmla="*/ 381341 h 444457"/>
              <a:gd name="connsiteX2656" fmla="*/ 2991236 w 3249268"/>
              <a:gd name="connsiteY2656" fmla="*/ 380688 h 444457"/>
              <a:gd name="connsiteX2657" fmla="*/ 2816115 w 3249268"/>
              <a:gd name="connsiteY2657" fmla="*/ 380449 h 444457"/>
              <a:gd name="connsiteX2658" fmla="*/ 2816044 w 3249268"/>
              <a:gd name="connsiteY2658" fmla="*/ 380487 h 444457"/>
              <a:gd name="connsiteX2659" fmla="*/ 2816129 w 3249268"/>
              <a:gd name="connsiteY2659" fmla="*/ 380476 h 444457"/>
              <a:gd name="connsiteX2660" fmla="*/ 1185319 w 3249268"/>
              <a:gd name="connsiteY2660" fmla="*/ 380445 h 444457"/>
              <a:gd name="connsiteX2661" fmla="*/ 1185447 w 3249268"/>
              <a:gd name="connsiteY2661" fmla="*/ 380822 h 444457"/>
              <a:gd name="connsiteX2662" fmla="*/ 1184110 w 3249268"/>
              <a:gd name="connsiteY2662" fmla="*/ 383616 h 444457"/>
              <a:gd name="connsiteX2663" fmla="*/ 1181779 w 3249268"/>
              <a:gd name="connsiteY2663" fmla="*/ 382804 h 444457"/>
              <a:gd name="connsiteX2664" fmla="*/ 1182814 w 3249268"/>
              <a:gd name="connsiteY2664" fmla="*/ 383666 h 444457"/>
              <a:gd name="connsiteX2665" fmla="*/ 1185473 w 3249268"/>
              <a:gd name="connsiteY2665" fmla="*/ 383666 h 444457"/>
              <a:gd name="connsiteX2666" fmla="*/ 1184694 w 3249268"/>
              <a:gd name="connsiteY2666" fmla="*/ 383240 h 444457"/>
              <a:gd name="connsiteX2667" fmla="*/ 1185752 w 3249268"/>
              <a:gd name="connsiteY2667" fmla="*/ 381183 h 444457"/>
              <a:gd name="connsiteX2668" fmla="*/ 1185591 w 3249268"/>
              <a:gd name="connsiteY2668" fmla="*/ 380858 h 444457"/>
              <a:gd name="connsiteX2669" fmla="*/ 964713 w 3249268"/>
              <a:gd name="connsiteY2669" fmla="*/ 380398 h 444457"/>
              <a:gd name="connsiteX2670" fmla="*/ 962173 w 3249268"/>
              <a:gd name="connsiteY2670" fmla="*/ 382971 h 444457"/>
              <a:gd name="connsiteX2671" fmla="*/ 959912 w 3249268"/>
              <a:gd name="connsiteY2671" fmla="*/ 383543 h 444457"/>
              <a:gd name="connsiteX2672" fmla="*/ 960638 w 3249268"/>
              <a:gd name="connsiteY2672" fmla="*/ 383666 h 444457"/>
              <a:gd name="connsiteX2673" fmla="*/ 963876 w 3249268"/>
              <a:gd name="connsiteY2673" fmla="*/ 383939 h 444457"/>
              <a:gd name="connsiteX2674" fmla="*/ 962047 w 3249268"/>
              <a:gd name="connsiteY2674" fmla="*/ 383240 h 444457"/>
              <a:gd name="connsiteX2675" fmla="*/ 964748 w 3249268"/>
              <a:gd name="connsiteY2675" fmla="*/ 380574 h 444457"/>
              <a:gd name="connsiteX2676" fmla="*/ 2914854 w 3249268"/>
              <a:gd name="connsiteY2676" fmla="*/ 380276 h 444457"/>
              <a:gd name="connsiteX2677" fmla="*/ 2914854 w 3249268"/>
              <a:gd name="connsiteY2677" fmla="*/ 380678 h 444457"/>
              <a:gd name="connsiteX2678" fmla="*/ 2916082 w 3249268"/>
              <a:gd name="connsiteY2678" fmla="*/ 380276 h 444457"/>
              <a:gd name="connsiteX2679" fmla="*/ 304138 w 3249268"/>
              <a:gd name="connsiteY2679" fmla="*/ 380223 h 444457"/>
              <a:gd name="connsiteX2680" fmla="*/ 304202 w 3249268"/>
              <a:gd name="connsiteY2680" fmla="*/ 380375 h 444457"/>
              <a:gd name="connsiteX2681" fmla="*/ 304536 w 3249268"/>
              <a:gd name="connsiteY2681" fmla="*/ 380306 h 444457"/>
              <a:gd name="connsiteX2682" fmla="*/ 323403 w 3249268"/>
              <a:gd name="connsiteY2682" fmla="*/ 380177 h 444457"/>
              <a:gd name="connsiteX2683" fmla="*/ 323400 w 3249268"/>
              <a:gd name="connsiteY2683" fmla="*/ 380179 h 444457"/>
              <a:gd name="connsiteX2684" fmla="*/ 323406 w 3249268"/>
              <a:gd name="connsiteY2684" fmla="*/ 380178 h 444457"/>
              <a:gd name="connsiteX2685" fmla="*/ 186388 w 3249268"/>
              <a:gd name="connsiteY2685" fmla="*/ 379956 h 444457"/>
              <a:gd name="connsiteX2686" fmla="*/ 186799 w 3249268"/>
              <a:gd name="connsiteY2686" fmla="*/ 380401 h 444457"/>
              <a:gd name="connsiteX2687" fmla="*/ 186995 w 3249268"/>
              <a:gd name="connsiteY2687" fmla="*/ 380421 h 444457"/>
              <a:gd name="connsiteX2688" fmla="*/ 1816642 w 3249268"/>
              <a:gd name="connsiteY2688" fmla="*/ 379924 h 444457"/>
              <a:gd name="connsiteX2689" fmla="*/ 1816221 w 3249268"/>
              <a:gd name="connsiteY2689" fmla="*/ 380267 h 444457"/>
              <a:gd name="connsiteX2690" fmla="*/ 1817047 w 3249268"/>
              <a:gd name="connsiteY2690" fmla="*/ 379989 h 444457"/>
              <a:gd name="connsiteX2691" fmla="*/ 1628697 w 3249268"/>
              <a:gd name="connsiteY2691" fmla="*/ 379767 h 444457"/>
              <a:gd name="connsiteX2692" fmla="*/ 1627617 w 3249268"/>
              <a:gd name="connsiteY2692" fmla="*/ 383052 h 444457"/>
              <a:gd name="connsiteX2693" fmla="*/ 1627617 w 3249268"/>
              <a:gd name="connsiteY2693" fmla="*/ 383528 h 444457"/>
              <a:gd name="connsiteX2694" fmla="*/ 1628971 w 3249268"/>
              <a:gd name="connsiteY2694" fmla="*/ 383124 h 444457"/>
              <a:gd name="connsiteX2695" fmla="*/ 1627724 w 3249268"/>
              <a:gd name="connsiteY2695" fmla="*/ 383015 h 444457"/>
              <a:gd name="connsiteX2696" fmla="*/ 1628749 w 3249268"/>
              <a:gd name="connsiteY2696" fmla="*/ 379777 h 444457"/>
              <a:gd name="connsiteX2697" fmla="*/ 2928766 w 3249268"/>
              <a:gd name="connsiteY2697" fmla="*/ 379655 h 444457"/>
              <a:gd name="connsiteX2698" fmla="*/ 2927008 w 3249268"/>
              <a:gd name="connsiteY2698" fmla="*/ 379998 h 444457"/>
              <a:gd name="connsiteX2699" fmla="*/ 2928690 w 3249268"/>
              <a:gd name="connsiteY2699" fmla="*/ 380765 h 444457"/>
              <a:gd name="connsiteX2700" fmla="*/ 1795561 w 3249268"/>
              <a:gd name="connsiteY2700" fmla="*/ 379604 h 444457"/>
              <a:gd name="connsiteX2701" fmla="*/ 1797287 w 3249268"/>
              <a:gd name="connsiteY2701" fmla="*/ 381530 h 444457"/>
              <a:gd name="connsiteX2702" fmla="*/ 1796765 w 3249268"/>
              <a:gd name="connsiteY2702" fmla="*/ 380440 h 444457"/>
              <a:gd name="connsiteX2703" fmla="*/ 3193372 w 3249268"/>
              <a:gd name="connsiteY2703" fmla="*/ 379562 h 444457"/>
              <a:gd name="connsiteX2704" fmla="*/ 3193916 w 3249268"/>
              <a:gd name="connsiteY2704" fmla="*/ 381777 h 444457"/>
              <a:gd name="connsiteX2705" fmla="*/ 3194612 w 3249268"/>
              <a:gd name="connsiteY2705" fmla="*/ 382485 h 444457"/>
              <a:gd name="connsiteX2706" fmla="*/ 3193645 w 3249268"/>
              <a:gd name="connsiteY2706" fmla="*/ 380433 h 444457"/>
              <a:gd name="connsiteX2707" fmla="*/ 3063012 w 3249268"/>
              <a:gd name="connsiteY2707" fmla="*/ 379503 h 444457"/>
              <a:gd name="connsiteX2708" fmla="*/ 3063579 w 3249268"/>
              <a:gd name="connsiteY2708" fmla="*/ 380231 h 444457"/>
              <a:gd name="connsiteX2709" fmla="*/ 3064636 w 3249268"/>
              <a:gd name="connsiteY2709" fmla="*/ 380351 h 444457"/>
              <a:gd name="connsiteX2710" fmla="*/ 174758 w 3249268"/>
              <a:gd name="connsiteY2710" fmla="*/ 379497 h 444457"/>
              <a:gd name="connsiteX2711" fmla="*/ 174758 w 3249268"/>
              <a:gd name="connsiteY2711" fmla="*/ 382175 h 444457"/>
              <a:gd name="connsiteX2712" fmla="*/ 174959 w 3249268"/>
              <a:gd name="connsiteY2712" fmla="*/ 382111 h 444457"/>
              <a:gd name="connsiteX2713" fmla="*/ 175071 w 3249268"/>
              <a:gd name="connsiteY2713" fmla="*/ 382111 h 444457"/>
              <a:gd name="connsiteX2714" fmla="*/ 175071 w 3249268"/>
              <a:gd name="connsiteY2714" fmla="*/ 379706 h 444457"/>
              <a:gd name="connsiteX2715" fmla="*/ 1042565 w 3249268"/>
              <a:gd name="connsiteY2715" fmla="*/ 379454 h 444457"/>
              <a:gd name="connsiteX2716" fmla="*/ 1042465 w 3249268"/>
              <a:gd name="connsiteY2716" fmla="*/ 379985 h 444457"/>
              <a:gd name="connsiteX2717" fmla="*/ 1042700 w 3249268"/>
              <a:gd name="connsiteY2717" fmla="*/ 379589 h 444457"/>
              <a:gd name="connsiteX2718" fmla="*/ 133580 w 3249268"/>
              <a:gd name="connsiteY2718" fmla="*/ 379163 h 444457"/>
              <a:gd name="connsiteX2719" fmla="*/ 134681 w 3249268"/>
              <a:gd name="connsiteY2719" fmla="*/ 379689 h 444457"/>
              <a:gd name="connsiteX2720" fmla="*/ 134516 w 3249268"/>
              <a:gd name="connsiteY2720" fmla="*/ 379163 h 444457"/>
              <a:gd name="connsiteX2721" fmla="*/ 3087396 w 3249268"/>
              <a:gd name="connsiteY2721" fmla="*/ 379097 h 444457"/>
              <a:gd name="connsiteX2722" fmla="*/ 3087114 w 3249268"/>
              <a:gd name="connsiteY2722" fmla="*/ 379467 h 444457"/>
              <a:gd name="connsiteX2723" fmla="*/ 3087087 w 3249268"/>
              <a:gd name="connsiteY2723" fmla="*/ 379884 h 444457"/>
              <a:gd name="connsiteX2724" fmla="*/ 3087183 w 3249268"/>
              <a:gd name="connsiteY2724" fmla="*/ 379933 h 444457"/>
              <a:gd name="connsiteX2725" fmla="*/ 3005933 w 3249268"/>
              <a:gd name="connsiteY2725" fmla="*/ 378781 h 444457"/>
              <a:gd name="connsiteX2726" fmla="*/ 3005891 w 3249268"/>
              <a:gd name="connsiteY2726" fmla="*/ 379199 h 444457"/>
              <a:gd name="connsiteX2727" fmla="*/ 3006183 w 3249268"/>
              <a:gd name="connsiteY2727" fmla="*/ 379103 h 444457"/>
              <a:gd name="connsiteX2728" fmla="*/ 1840177 w 3249268"/>
              <a:gd name="connsiteY2728" fmla="*/ 378781 h 444457"/>
              <a:gd name="connsiteX2729" fmla="*/ 1840833 w 3249268"/>
              <a:gd name="connsiteY2729" fmla="*/ 379454 h 444457"/>
              <a:gd name="connsiteX2730" fmla="*/ 1842103 w 3249268"/>
              <a:gd name="connsiteY2730" fmla="*/ 384547 h 444457"/>
              <a:gd name="connsiteX2731" fmla="*/ 1842395 w 3249268"/>
              <a:gd name="connsiteY2731" fmla="*/ 384403 h 444457"/>
              <a:gd name="connsiteX2732" fmla="*/ 1841090 w 3249268"/>
              <a:gd name="connsiteY2732" fmla="*/ 379004 h 444457"/>
              <a:gd name="connsiteX2733" fmla="*/ 1841012 w 3249268"/>
              <a:gd name="connsiteY2733" fmla="*/ 378875 h 444457"/>
              <a:gd name="connsiteX2734" fmla="*/ 157216 w 3249268"/>
              <a:gd name="connsiteY2734" fmla="*/ 378698 h 444457"/>
              <a:gd name="connsiteX2735" fmla="*/ 155344 w 3249268"/>
              <a:gd name="connsiteY2735" fmla="*/ 379045 h 444457"/>
              <a:gd name="connsiteX2736" fmla="*/ 157273 w 3249268"/>
              <a:gd name="connsiteY2736" fmla="*/ 378813 h 444457"/>
              <a:gd name="connsiteX2737" fmla="*/ 158067 w 3249268"/>
              <a:gd name="connsiteY2737" fmla="*/ 380433 h 444457"/>
              <a:gd name="connsiteX2738" fmla="*/ 158027 w 3249268"/>
              <a:gd name="connsiteY2738" fmla="*/ 380454 h 444457"/>
              <a:gd name="connsiteX2739" fmla="*/ 158389 w 3249268"/>
              <a:gd name="connsiteY2739" fmla="*/ 380482 h 444457"/>
              <a:gd name="connsiteX2740" fmla="*/ 163976 w 3249268"/>
              <a:gd name="connsiteY2740" fmla="*/ 383240 h 444457"/>
              <a:gd name="connsiteX2741" fmla="*/ 163688 w 3249268"/>
              <a:gd name="connsiteY2741" fmla="*/ 383634 h 444457"/>
              <a:gd name="connsiteX2742" fmla="*/ 168260 w 3249268"/>
              <a:gd name="connsiteY2742" fmla="*/ 385379 h 444457"/>
              <a:gd name="connsiteX2743" fmla="*/ 169075 w 3249268"/>
              <a:gd name="connsiteY2743" fmla="*/ 386650 h 444457"/>
              <a:gd name="connsiteX2744" fmla="*/ 169075 w 3249268"/>
              <a:gd name="connsiteY2744" fmla="*/ 382049 h 444457"/>
              <a:gd name="connsiteX2745" fmla="*/ 166448 w 3249268"/>
              <a:gd name="connsiteY2745" fmla="*/ 379270 h 444457"/>
              <a:gd name="connsiteX2746" fmla="*/ 166186 w 3249268"/>
              <a:gd name="connsiteY2746" fmla="*/ 379085 h 444457"/>
              <a:gd name="connsiteX2747" fmla="*/ 164192 w 3249268"/>
              <a:gd name="connsiteY2747" fmla="*/ 380781 h 444457"/>
              <a:gd name="connsiteX2748" fmla="*/ 162150 w 3249268"/>
              <a:gd name="connsiteY2748" fmla="*/ 380433 h 444457"/>
              <a:gd name="connsiteX2749" fmla="*/ 158237 w 3249268"/>
              <a:gd name="connsiteY2749" fmla="*/ 378698 h 444457"/>
              <a:gd name="connsiteX2750" fmla="*/ 157273 w 3249268"/>
              <a:gd name="connsiteY2750" fmla="*/ 378813 h 444457"/>
              <a:gd name="connsiteX2751" fmla="*/ 2623049 w 3249268"/>
              <a:gd name="connsiteY2751" fmla="*/ 378440 h 444457"/>
              <a:gd name="connsiteX2752" fmla="*/ 2623141 w 3249268"/>
              <a:gd name="connsiteY2752" fmla="*/ 378890 h 444457"/>
              <a:gd name="connsiteX2753" fmla="*/ 2623243 w 3249268"/>
              <a:gd name="connsiteY2753" fmla="*/ 378730 h 444457"/>
              <a:gd name="connsiteX2754" fmla="*/ 150217 w 3249268"/>
              <a:gd name="connsiteY2754" fmla="*/ 378335 h 444457"/>
              <a:gd name="connsiteX2755" fmla="*/ 150857 w 3249268"/>
              <a:gd name="connsiteY2755" fmla="*/ 379005 h 444457"/>
              <a:gd name="connsiteX2756" fmla="*/ 151202 w 3249268"/>
              <a:gd name="connsiteY2756" fmla="*/ 379005 h 444457"/>
              <a:gd name="connsiteX2757" fmla="*/ 172747 w 3249268"/>
              <a:gd name="connsiteY2757" fmla="*/ 377948 h 444457"/>
              <a:gd name="connsiteX2758" fmla="*/ 172769 w 3249268"/>
              <a:gd name="connsiteY2758" fmla="*/ 378017 h 444457"/>
              <a:gd name="connsiteX2759" fmla="*/ 172805 w 3249268"/>
              <a:gd name="connsiteY2759" fmla="*/ 378035 h 444457"/>
              <a:gd name="connsiteX2760" fmla="*/ 144157 w 3249268"/>
              <a:gd name="connsiteY2760" fmla="*/ 377563 h 444457"/>
              <a:gd name="connsiteX2761" fmla="*/ 144169 w 3249268"/>
              <a:gd name="connsiteY2761" fmla="*/ 377749 h 444457"/>
              <a:gd name="connsiteX2762" fmla="*/ 142790 w 3249268"/>
              <a:gd name="connsiteY2762" fmla="*/ 380577 h 444457"/>
              <a:gd name="connsiteX2763" fmla="*/ 141685 w 3249268"/>
              <a:gd name="connsiteY2763" fmla="*/ 387377 h 444457"/>
              <a:gd name="connsiteX2764" fmla="*/ 142690 w 3249268"/>
              <a:gd name="connsiteY2764" fmla="*/ 387377 h 444457"/>
              <a:gd name="connsiteX2765" fmla="*/ 145548 w 3249268"/>
              <a:gd name="connsiteY2765" fmla="*/ 388813 h 444457"/>
              <a:gd name="connsiteX2766" fmla="*/ 146977 w 3249268"/>
              <a:gd name="connsiteY2766" fmla="*/ 390249 h 444457"/>
              <a:gd name="connsiteX2767" fmla="*/ 148406 w 3249268"/>
              <a:gd name="connsiteY2767" fmla="*/ 390249 h 444457"/>
              <a:gd name="connsiteX2768" fmla="*/ 148406 w 3249268"/>
              <a:gd name="connsiteY2768" fmla="*/ 391685 h 444457"/>
              <a:gd name="connsiteX2769" fmla="*/ 147615 w 3249268"/>
              <a:gd name="connsiteY2769" fmla="*/ 391950 h 444457"/>
              <a:gd name="connsiteX2770" fmla="*/ 148181 w 3249268"/>
              <a:gd name="connsiteY2770" fmla="*/ 391890 h 444457"/>
              <a:gd name="connsiteX2771" fmla="*/ 148181 w 3249268"/>
              <a:gd name="connsiteY2771" fmla="*/ 393144 h 444457"/>
              <a:gd name="connsiteX2772" fmla="*/ 145548 w 3249268"/>
              <a:gd name="connsiteY2772" fmla="*/ 394397 h 444457"/>
              <a:gd name="connsiteX2773" fmla="*/ 144823 w 3249268"/>
              <a:gd name="connsiteY2773" fmla="*/ 395088 h 444457"/>
              <a:gd name="connsiteX2774" fmla="*/ 144833 w 3249268"/>
              <a:gd name="connsiteY2774" fmla="*/ 395095 h 444457"/>
              <a:gd name="connsiteX2775" fmla="*/ 145548 w 3249268"/>
              <a:gd name="connsiteY2775" fmla="*/ 394557 h 444457"/>
              <a:gd name="connsiteX2776" fmla="*/ 148406 w 3249268"/>
              <a:gd name="connsiteY2776" fmla="*/ 393121 h 444457"/>
              <a:gd name="connsiteX2777" fmla="*/ 151214 w 3249268"/>
              <a:gd name="connsiteY2777" fmla="*/ 394531 h 444457"/>
              <a:gd name="connsiteX2778" fmla="*/ 151082 w 3249268"/>
              <a:gd name="connsiteY2778" fmla="*/ 394397 h 444457"/>
              <a:gd name="connsiteX2779" fmla="*/ 149685 w 3249268"/>
              <a:gd name="connsiteY2779" fmla="*/ 391556 h 444457"/>
              <a:gd name="connsiteX2780" fmla="*/ 149685 w 3249268"/>
              <a:gd name="connsiteY2780" fmla="*/ 387293 h 444457"/>
              <a:gd name="connsiteX2781" fmla="*/ 149685 w 3249268"/>
              <a:gd name="connsiteY2781" fmla="*/ 386675 h 444457"/>
              <a:gd name="connsiteX2782" fmla="*/ 147428 w 3249268"/>
              <a:gd name="connsiteY2782" fmla="*/ 383224 h 444457"/>
              <a:gd name="connsiteX2783" fmla="*/ 147828 w 3249268"/>
              <a:gd name="connsiteY2783" fmla="*/ 381595 h 444457"/>
              <a:gd name="connsiteX2784" fmla="*/ 147053 w 3249268"/>
              <a:gd name="connsiteY2784" fmla="*/ 382112 h 444457"/>
              <a:gd name="connsiteX2785" fmla="*/ 144294 w 3249268"/>
              <a:gd name="connsiteY2785" fmla="*/ 379354 h 444457"/>
              <a:gd name="connsiteX2786" fmla="*/ 144294 w 3249268"/>
              <a:gd name="connsiteY2786" fmla="*/ 377975 h 444457"/>
              <a:gd name="connsiteX2787" fmla="*/ 260347 w 3249268"/>
              <a:gd name="connsiteY2787" fmla="*/ 377469 h 444457"/>
              <a:gd name="connsiteX2788" fmla="*/ 260719 w 3249268"/>
              <a:gd name="connsiteY2788" fmla="*/ 377849 h 444457"/>
              <a:gd name="connsiteX2789" fmla="*/ 261499 w 3249268"/>
              <a:gd name="connsiteY2789" fmla="*/ 378049 h 444457"/>
              <a:gd name="connsiteX2790" fmla="*/ 119597 w 3249268"/>
              <a:gd name="connsiteY2790" fmla="*/ 377411 h 444457"/>
              <a:gd name="connsiteX2791" fmla="*/ 115407 w 3249268"/>
              <a:gd name="connsiteY2791" fmla="*/ 378820 h 444457"/>
              <a:gd name="connsiteX2792" fmla="*/ 119924 w 3249268"/>
              <a:gd name="connsiteY2792" fmla="*/ 378820 h 444457"/>
              <a:gd name="connsiteX2793" fmla="*/ 3043787 w 3249268"/>
              <a:gd name="connsiteY2793" fmla="*/ 377345 h 444457"/>
              <a:gd name="connsiteX2794" fmla="*/ 3043665 w 3249268"/>
              <a:gd name="connsiteY2794" fmla="*/ 377598 h 444457"/>
              <a:gd name="connsiteX2795" fmla="*/ 3043787 w 3249268"/>
              <a:gd name="connsiteY2795" fmla="*/ 377598 h 444457"/>
              <a:gd name="connsiteX2796" fmla="*/ 180619 w 3249268"/>
              <a:gd name="connsiteY2796" fmla="*/ 377324 h 444457"/>
              <a:gd name="connsiteX2797" fmla="*/ 180619 w 3249268"/>
              <a:gd name="connsiteY2797" fmla="*/ 378544 h 444457"/>
              <a:gd name="connsiteX2798" fmla="*/ 180742 w 3249268"/>
              <a:gd name="connsiteY2798" fmla="*/ 378435 h 444457"/>
              <a:gd name="connsiteX2799" fmla="*/ 128942 w 3249268"/>
              <a:gd name="connsiteY2799" fmla="*/ 376335 h 444457"/>
              <a:gd name="connsiteX2800" fmla="*/ 129037 w 3249268"/>
              <a:gd name="connsiteY2800" fmla="*/ 376431 h 444457"/>
              <a:gd name="connsiteX2801" fmla="*/ 129000 w 3249268"/>
              <a:gd name="connsiteY2801" fmla="*/ 376335 h 444457"/>
              <a:gd name="connsiteX2802" fmla="*/ 127621 w 3249268"/>
              <a:gd name="connsiteY2802" fmla="*/ 376335 h 444457"/>
              <a:gd name="connsiteX2803" fmla="*/ 126242 w 3249268"/>
              <a:gd name="connsiteY2803" fmla="*/ 377749 h 444457"/>
              <a:gd name="connsiteX2804" fmla="*/ 126242 w 3249268"/>
              <a:gd name="connsiteY2804" fmla="*/ 379829 h 444457"/>
              <a:gd name="connsiteX2805" fmla="*/ 128544 w 3249268"/>
              <a:gd name="connsiteY2805" fmla="*/ 376335 h 444457"/>
              <a:gd name="connsiteX2806" fmla="*/ 723562 w 3249268"/>
              <a:gd name="connsiteY2806" fmla="*/ 376260 h 444457"/>
              <a:gd name="connsiteX2807" fmla="*/ 723065 w 3249268"/>
              <a:gd name="connsiteY2807" fmla="*/ 376625 h 444457"/>
              <a:gd name="connsiteX2808" fmla="*/ 723188 w 3249268"/>
              <a:gd name="connsiteY2808" fmla="*/ 376646 h 444457"/>
              <a:gd name="connsiteX2809" fmla="*/ 723531 w 3249268"/>
              <a:gd name="connsiteY2809" fmla="*/ 377052 h 444457"/>
              <a:gd name="connsiteX2810" fmla="*/ 2930987 w 3249268"/>
              <a:gd name="connsiteY2810" fmla="*/ 376028 h 444457"/>
              <a:gd name="connsiteX2811" fmla="*/ 2929576 w 3249268"/>
              <a:gd name="connsiteY2811" fmla="*/ 376265 h 444457"/>
              <a:gd name="connsiteX2812" fmla="*/ 2929552 w 3249268"/>
              <a:gd name="connsiteY2812" fmla="*/ 376243 h 444457"/>
              <a:gd name="connsiteX2813" fmla="*/ 2929424 w 3249268"/>
              <a:gd name="connsiteY2813" fmla="*/ 377462 h 444457"/>
              <a:gd name="connsiteX2814" fmla="*/ 2930100 w 3249268"/>
              <a:gd name="connsiteY2814" fmla="*/ 376609 h 444457"/>
              <a:gd name="connsiteX2815" fmla="*/ 1728993 w 3249268"/>
              <a:gd name="connsiteY2815" fmla="*/ 375870 h 444457"/>
              <a:gd name="connsiteX2816" fmla="*/ 1729674 w 3249268"/>
              <a:gd name="connsiteY2816" fmla="*/ 376555 h 444457"/>
              <a:gd name="connsiteX2817" fmla="*/ 1729674 w 3249268"/>
              <a:gd name="connsiteY2817" fmla="*/ 376271 h 444457"/>
              <a:gd name="connsiteX2818" fmla="*/ 1729704 w 3249268"/>
              <a:gd name="connsiteY2818" fmla="*/ 376239 h 444457"/>
              <a:gd name="connsiteX2819" fmla="*/ 220389 w 3249268"/>
              <a:gd name="connsiteY2819" fmla="*/ 375818 h 444457"/>
              <a:gd name="connsiteX2820" fmla="*/ 219623 w 3249268"/>
              <a:gd name="connsiteY2820" fmla="*/ 376010 h 444457"/>
              <a:gd name="connsiteX2821" fmla="*/ 219497 w 3249268"/>
              <a:gd name="connsiteY2821" fmla="*/ 376199 h 444457"/>
              <a:gd name="connsiteX2822" fmla="*/ 219878 w 3249268"/>
              <a:gd name="connsiteY2822" fmla="*/ 376371 h 444457"/>
              <a:gd name="connsiteX2823" fmla="*/ 3106105 w 3249268"/>
              <a:gd name="connsiteY2823" fmla="*/ 375723 h 444457"/>
              <a:gd name="connsiteX2824" fmla="*/ 3103236 w 3249268"/>
              <a:gd name="connsiteY2824" fmla="*/ 381642 h 444457"/>
              <a:gd name="connsiteX2825" fmla="*/ 3102439 w 3249268"/>
              <a:gd name="connsiteY2825" fmla="*/ 381642 h 444457"/>
              <a:gd name="connsiteX2826" fmla="*/ 3103441 w 3249268"/>
              <a:gd name="connsiteY2826" fmla="*/ 381944 h 444457"/>
              <a:gd name="connsiteX2827" fmla="*/ 3103448 w 3249268"/>
              <a:gd name="connsiteY2827" fmla="*/ 381944 h 444457"/>
              <a:gd name="connsiteX2828" fmla="*/ 196091 w 3249268"/>
              <a:gd name="connsiteY2828" fmla="*/ 375519 h 444457"/>
              <a:gd name="connsiteX2829" fmla="*/ 195885 w 3249268"/>
              <a:gd name="connsiteY2829" fmla="*/ 376470 h 444457"/>
              <a:gd name="connsiteX2830" fmla="*/ 197311 w 3249268"/>
              <a:gd name="connsiteY2830" fmla="*/ 377899 h 444457"/>
              <a:gd name="connsiteX2831" fmla="*/ 200577 w 3249268"/>
              <a:gd name="connsiteY2831" fmla="*/ 380083 h 444457"/>
              <a:gd name="connsiteX2832" fmla="*/ 201381 w 3249268"/>
              <a:gd name="connsiteY2832" fmla="*/ 380470 h 444457"/>
              <a:gd name="connsiteX2833" fmla="*/ 204116 w 3249268"/>
              <a:gd name="connsiteY2833" fmla="*/ 380470 h 444457"/>
              <a:gd name="connsiteX2834" fmla="*/ 204165 w 3249268"/>
              <a:gd name="connsiteY2834" fmla="*/ 380463 h 444457"/>
              <a:gd name="connsiteX2835" fmla="*/ 203842 w 3249268"/>
              <a:gd name="connsiteY2835" fmla="*/ 380306 h 444457"/>
              <a:gd name="connsiteX2836" fmla="*/ 204155 w 3249268"/>
              <a:gd name="connsiteY2836" fmla="*/ 380189 h 444457"/>
              <a:gd name="connsiteX2837" fmla="*/ 201554 w 3249268"/>
              <a:gd name="connsiteY2837" fmla="*/ 380189 h 444457"/>
              <a:gd name="connsiteX2838" fmla="*/ 196863 w 3249268"/>
              <a:gd name="connsiteY2838" fmla="*/ 376881 h 444457"/>
              <a:gd name="connsiteX2839" fmla="*/ 1783884 w 3249268"/>
              <a:gd name="connsiteY2839" fmla="*/ 374981 h 444457"/>
              <a:gd name="connsiteX2840" fmla="*/ 1784399 w 3249268"/>
              <a:gd name="connsiteY2840" fmla="*/ 376470 h 444457"/>
              <a:gd name="connsiteX2841" fmla="*/ 1787308 w 3249268"/>
              <a:gd name="connsiteY2841" fmla="*/ 377439 h 444457"/>
              <a:gd name="connsiteX2842" fmla="*/ 1787611 w 3249268"/>
              <a:gd name="connsiteY2842" fmla="*/ 377137 h 444457"/>
              <a:gd name="connsiteX2843" fmla="*/ 2995320 w 3249268"/>
              <a:gd name="connsiteY2843" fmla="*/ 374953 h 444457"/>
              <a:gd name="connsiteX2844" fmla="*/ 2995263 w 3249268"/>
              <a:gd name="connsiteY2844" fmla="*/ 374977 h 444457"/>
              <a:gd name="connsiteX2845" fmla="*/ 2995317 w 3249268"/>
              <a:gd name="connsiteY2845" fmla="*/ 374995 h 444457"/>
              <a:gd name="connsiteX2846" fmla="*/ 755730 w 3249268"/>
              <a:gd name="connsiteY2846" fmla="*/ 374814 h 444457"/>
              <a:gd name="connsiteX2847" fmla="*/ 755496 w 3249268"/>
              <a:gd name="connsiteY2847" fmla="*/ 374857 h 444457"/>
              <a:gd name="connsiteX2848" fmla="*/ 754108 w 3249268"/>
              <a:gd name="connsiteY2848" fmla="*/ 376260 h 444457"/>
              <a:gd name="connsiteX2849" fmla="*/ 754796 w 3249268"/>
              <a:gd name="connsiteY2849" fmla="*/ 377649 h 444457"/>
              <a:gd name="connsiteX2850" fmla="*/ 1864770 w 3249268"/>
              <a:gd name="connsiteY2850" fmla="*/ 374688 h 444457"/>
              <a:gd name="connsiteX2851" fmla="*/ 1864770 w 3249268"/>
              <a:gd name="connsiteY2851" fmla="*/ 375227 h 444457"/>
              <a:gd name="connsiteX2852" fmla="*/ 1865521 w 3249268"/>
              <a:gd name="connsiteY2852" fmla="*/ 375192 h 444457"/>
              <a:gd name="connsiteX2853" fmla="*/ 963563 w 3249268"/>
              <a:gd name="connsiteY2853" fmla="*/ 374582 h 444457"/>
              <a:gd name="connsiteX2854" fmla="*/ 963551 w 3249268"/>
              <a:gd name="connsiteY2854" fmla="*/ 374590 h 444457"/>
              <a:gd name="connsiteX2855" fmla="*/ 963724 w 3249268"/>
              <a:gd name="connsiteY2855" fmla="*/ 376336 h 444457"/>
              <a:gd name="connsiteX2856" fmla="*/ 964226 w 3249268"/>
              <a:gd name="connsiteY2856" fmla="*/ 377933 h 444457"/>
              <a:gd name="connsiteX2857" fmla="*/ 1405311 w 3249268"/>
              <a:gd name="connsiteY2857" fmla="*/ 374483 h 444457"/>
              <a:gd name="connsiteX2858" fmla="*/ 1405137 w 3249268"/>
              <a:gd name="connsiteY2858" fmla="*/ 374825 h 444457"/>
              <a:gd name="connsiteX2859" fmla="*/ 1405137 w 3249268"/>
              <a:gd name="connsiteY2859" fmla="*/ 374988 h 444457"/>
              <a:gd name="connsiteX2860" fmla="*/ 328429 w 3249268"/>
              <a:gd name="connsiteY2860" fmla="*/ 374361 h 444457"/>
              <a:gd name="connsiteX2861" fmla="*/ 327716 w 3249268"/>
              <a:gd name="connsiteY2861" fmla="*/ 374659 h 444457"/>
              <a:gd name="connsiteX2862" fmla="*/ 327577 w 3249268"/>
              <a:gd name="connsiteY2862" fmla="*/ 374590 h 444457"/>
              <a:gd name="connsiteX2863" fmla="*/ 327615 w 3249268"/>
              <a:gd name="connsiteY2863" fmla="*/ 374701 h 444457"/>
              <a:gd name="connsiteX2864" fmla="*/ 327716 w 3249268"/>
              <a:gd name="connsiteY2864" fmla="*/ 374659 h 444457"/>
              <a:gd name="connsiteX2865" fmla="*/ 329552 w 3249268"/>
              <a:gd name="connsiteY2865" fmla="*/ 375581 h 444457"/>
              <a:gd name="connsiteX2866" fmla="*/ 330519 w 3249268"/>
              <a:gd name="connsiteY2866" fmla="*/ 376631 h 444457"/>
              <a:gd name="connsiteX2867" fmla="*/ 330884 w 3249268"/>
              <a:gd name="connsiteY2867" fmla="*/ 376860 h 444457"/>
              <a:gd name="connsiteX2868" fmla="*/ 330716 w 3249268"/>
              <a:gd name="connsiteY2868" fmla="*/ 376603 h 444457"/>
              <a:gd name="connsiteX2869" fmla="*/ 332368 w 3249268"/>
              <a:gd name="connsiteY2869" fmla="*/ 375431 h 444457"/>
              <a:gd name="connsiteX2870" fmla="*/ 330361 w 3249268"/>
              <a:gd name="connsiteY2870" fmla="*/ 375987 h 444457"/>
              <a:gd name="connsiteX2871" fmla="*/ 329552 w 3249268"/>
              <a:gd name="connsiteY2871" fmla="*/ 375581 h 444457"/>
              <a:gd name="connsiteX2872" fmla="*/ 672871 w 3249268"/>
              <a:gd name="connsiteY2872" fmla="*/ 374335 h 444457"/>
              <a:gd name="connsiteX2873" fmla="*/ 670802 w 3249268"/>
              <a:gd name="connsiteY2873" fmla="*/ 374857 h 444457"/>
              <a:gd name="connsiteX2874" fmla="*/ 671295 w 3249268"/>
              <a:gd name="connsiteY2874" fmla="*/ 376725 h 444457"/>
              <a:gd name="connsiteX2875" fmla="*/ 3039870 w 3249268"/>
              <a:gd name="connsiteY2875" fmla="*/ 373692 h 444457"/>
              <a:gd name="connsiteX2876" fmla="*/ 3040118 w 3249268"/>
              <a:gd name="connsiteY2876" fmla="*/ 373907 h 444457"/>
              <a:gd name="connsiteX2877" fmla="*/ 3040405 w 3249268"/>
              <a:gd name="connsiteY2877" fmla="*/ 373868 h 444457"/>
              <a:gd name="connsiteX2878" fmla="*/ 2998457 w 3249268"/>
              <a:gd name="connsiteY2878" fmla="*/ 373505 h 444457"/>
              <a:gd name="connsiteX2879" fmla="*/ 2998422 w 3249268"/>
              <a:gd name="connsiteY2879" fmla="*/ 373522 h 444457"/>
              <a:gd name="connsiteX2880" fmla="*/ 2999363 w 3249268"/>
              <a:gd name="connsiteY2880" fmla="*/ 374970 h 444457"/>
              <a:gd name="connsiteX2881" fmla="*/ 2999407 w 3249268"/>
              <a:gd name="connsiteY2881" fmla="*/ 374932 h 444457"/>
              <a:gd name="connsiteX2882" fmla="*/ 2999572 w 3249268"/>
              <a:gd name="connsiteY2882" fmla="*/ 374231 h 444457"/>
              <a:gd name="connsiteX2883" fmla="*/ 143095 w 3249268"/>
              <a:gd name="connsiteY2883" fmla="*/ 373490 h 444457"/>
              <a:gd name="connsiteX2884" fmla="*/ 142784 w 3249268"/>
              <a:gd name="connsiteY2884" fmla="*/ 373505 h 444457"/>
              <a:gd name="connsiteX2885" fmla="*/ 142790 w 3249268"/>
              <a:gd name="connsiteY2885" fmla="*/ 373507 h 444457"/>
              <a:gd name="connsiteX2886" fmla="*/ 143090 w 3249268"/>
              <a:gd name="connsiteY2886" fmla="*/ 373902 h 444457"/>
              <a:gd name="connsiteX2887" fmla="*/ 144430 w 3249268"/>
              <a:gd name="connsiteY2887" fmla="*/ 374398 h 444457"/>
              <a:gd name="connsiteX2888" fmla="*/ 2922968 w 3249268"/>
              <a:gd name="connsiteY2888" fmla="*/ 373461 h 444457"/>
              <a:gd name="connsiteX2889" fmla="*/ 2922827 w 3249268"/>
              <a:gd name="connsiteY2889" fmla="*/ 374620 h 444457"/>
              <a:gd name="connsiteX2890" fmla="*/ 2922981 w 3249268"/>
              <a:gd name="connsiteY2890" fmla="*/ 374303 h 444457"/>
              <a:gd name="connsiteX2891" fmla="*/ 2922981 w 3249268"/>
              <a:gd name="connsiteY2891" fmla="*/ 373837 h 444457"/>
              <a:gd name="connsiteX2892" fmla="*/ 2923208 w 3249268"/>
              <a:gd name="connsiteY2892" fmla="*/ 373837 h 444457"/>
              <a:gd name="connsiteX2893" fmla="*/ 2923392 w 3249268"/>
              <a:gd name="connsiteY2893" fmla="*/ 373461 h 444457"/>
              <a:gd name="connsiteX2894" fmla="*/ 566012 w 3249268"/>
              <a:gd name="connsiteY2894" fmla="*/ 373434 h 444457"/>
              <a:gd name="connsiteX2895" fmla="*/ 564882 w 3249268"/>
              <a:gd name="connsiteY2895" fmla="*/ 373837 h 444457"/>
              <a:gd name="connsiteX2896" fmla="*/ 566954 w 3249268"/>
              <a:gd name="connsiteY2896" fmla="*/ 373837 h 444457"/>
              <a:gd name="connsiteX2897" fmla="*/ 3096349 w 3249268"/>
              <a:gd name="connsiteY2897" fmla="*/ 373420 h 444457"/>
              <a:gd name="connsiteX2898" fmla="*/ 3096349 w 3249268"/>
              <a:gd name="connsiteY2898" fmla="*/ 377510 h 444457"/>
              <a:gd name="connsiteX2899" fmla="*/ 3096398 w 3249268"/>
              <a:gd name="connsiteY2899" fmla="*/ 377410 h 444457"/>
              <a:gd name="connsiteX2900" fmla="*/ 3097365 w 3249268"/>
              <a:gd name="connsiteY2900" fmla="*/ 373420 h 444457"/>
              <a:gd name="connsiteX2901" fmla="*/ 3031005 w 3249268"/>
              <a:gd name="connsiteY2901" fmla="*/ 373169 h 444457"/>
              <a:gd name="connsiteX2902" fmla="*/ 3031111 w 3249268"/>
              <a:gd name="connsiteY2902" fmla="*/ 373433 h 444457"/>
              <a:gd name="connsiteX2903" fmla="*/ 3032207 w 3249268"/>
              <a:gd name="connsiteY2903" fmla="*/ 374576 h 444457"/>
              <a:gd name="connsiteX2904" fmla="*/ 3032497 w 3249268"/>
              <a:gd name="connsiteY2904" fmla="*/ 374739 h 444457"/>
              <a:gd name="connsiteX2905" fmla="*/ 3032497 w 3249268"/>
              <a:gd name="connsiteY2905" fmla="*/ 374688 h 444457"/>
              <a:gd name="connsiteX2906" fmla="*/ 251423 w 3249268"/>
              <a:gd name="connsiteY2906" fmla="*/ 373093 h 444457"/>
              <a:gd name="connsiteX2907" fmla="*/ 250259 w 3249268"/>
              <a:gd name="connsiteY2907" fmla="*/ 377278 h 444457"/>
              <a:gd name="connsiteX2908" fmla="*/ 250999 w 3249268"/>
              <a:gd name="connsiteY2908" fmla="*/ 375008 h 444457"/>
              <a:gd name="connsiteX2909" fmla="*/ 252388 w 3249268"/>
              <a:gd name="connsiteY2909" fmla="*/ 373587 h 444457"/>
              <a:gd name="connsiteX2910" fmla="*/ 1402212 w 3249268"/>
              <a:gd name="connsiteY2910" fmla="*/ 373033 h 444457"/>
              <a:gd name="connsiteX2911" fmla="*/ 1402212 w 3249268"/>
              <a:gd name="connsiteY2911" fmla="*/ 373509 h 444457"/>
              <a:gd name="connsiteX2912" fmla="*/ 1402367 w 3249268"/>
              <a:gd name="connsiteY2912" fmla="*/ 373462 h 444457"/>
              <a:gd name="connsiteX2913" fmla="*/ 111099 w 3249268"/>
              <a:gd name="connsiteY2913" fmla="*/ 372966 h 444457"/>
              <a:gd name="connsiteX2914" fmla="*/ 110853 w 3249268"/>
              <a:gd name="connsiteY2914" fmla="*/ 373481 h 444457"/>
              <a:gd name="connsiteX2915" fmla="*/ 111296 w 3249268"/>
              <a:gd name="connsiteY2915" fmla="*/ 373943 h 444457"/>
              <a:gd name="connsiteX2916" fmla="*/ 111216 w 3249268"/>
              <a:gd name="connsiteY2916" fmla="*/ 373179 h 444457"/>
              <a:gd name="connsiteX2917" fmla="*/ 2688966 w 3249268"/>
              <a:gd name="connsiteY2917" fmla="*/ 372695 h 444457"/>
              <a:gd name="connsiteX2918" fmla="*/ 2688930 w 3249268"/>
              <a:gd name="connsiteY2918" fmla="*/ 372912 h 444457"/>
              <a:gd name="connsiteX2919" fmla="*/ 2688987 w 3249268"/>
              <a:gd name="connsiteY2919" fmla="*/ 372818 h 444457"/>
              <a:gd name="connsiteX2920" fmla="*/ 171534 w 3249268"/>
              <a:gd name="connsiteY2920" fmla="*/ 372544 h 444457"/>
              <a:gd name="connsiteX2921" fmla="*/ 169984 w 3249268"/>
              <a:gd name="connsiteY2921" fmla="*/ 374036 h 444457"/>
              <a:gd name="connsiteX2922" fmla="*/ 170883 w 3249268"/>
              <a:gd name="connsiteY2922" fmla="*/ 374512 h 444457"/>
              <a:gd name="connsiteX2923" fmla="*/ 234682 w 3249268"/>
              <a:gd name="connsiteY2923" fmla="*/ 372470 h 444457"/>
              <a:gd name="connsiteX2924" fmla="*/ 234682 w 3249268"/>
              <a:gd name="connsiteY2924" fmla="*/ 373044 h 444457"/>
              <a:gd name="connsiteX2925" fmla="*/ 235145 w 3249268"/>
              <a:gd name="connsiteY2925" fmla="*/ 373262 h 444457"/>
              <a:gd name="connsiteX2926" fmla="*/ 3204889 w 3249268"/>
              <a:gd name="connsiteY2926" fmla="*/ 372333 h 444457"/>
              <a:gd name="connsiteX2927" fmla="*/ 3206242 w 3249268"/>
              <a:gd name="connsiteY2927" fmla="*/ 372333 h 444457"/>
              <a:gd name="connsiteX2928" fmla="*/ 3208950 w 3249268"/>
              <a:gd name="connsiteY2928" fmla="*/ 373649 h 444457"/>
              <a:gd name="connsiteX2929" fmla="*/ 3209458 w 3249268"/>
              <a:gd name="connsiteY2929" fmla="*/ 375130 h 444457"/>
              <a:gd name="connsiteX2930" fmla="*/ 3208974 w 3249268"/>
              <a:gd name="connsiteY2930" fmla="*/ 377484 h 444457"/>
              <a:gd name="connsiteX2931" fmla="*/ 3209056 w 3249268"/>
              <a:gd name="connsiteY2931" fmla="*/ 377515 h 444457"/>
              <a:gd name="connsiteX2932" fmla="*/ 3210476 w 3249268"/>
              <a:gd name="connsiteY2932" fmla="*/ 377515 h 444457"/>
              <a:gd name="connsiteX2933" fmla="*/ 3214739 w 3249268"/>
              <a:gd name="connsiteY2933" fmla="*/ 383198 h 444457"/>
              <a:gd name="connsiteX2934" fmla="*/ 3216159 w 3249268"/>
              <a:gd name="connsiteY2934" fmla="*/ 384619 h 444457"/>
              <a:gd name="connsiteX2935" fmla="*/ 3214739 w 3249268"/>
              <a:gd name="connsiteY2935" fmla="*/ 388881 h 444457"/>
              <a:gd name="connsiteX2936" fmla="*/ 3213318 w 3249268"/>
              <a:gd name="connsiteY2936" fmla="*/ 388881 h 444457"/>
              <a:gd name="connsiteX2937" fmla="*/ 3209056 w 3249268"/>
              <a:gd name="connsiteY2937" fmla="*/ 386040 h 444457"/>
              <a:gd name="connsiteX2938" fmla="*/ 3203373 w 3249268"/>
              <a:gd name="connsiteY2938" fmla="*/ 380356 h 444457"/>
              <a:gd name="connsiteX2939" fmla="*/ 3206214 w 3249268"/>
              <a:gd name="connsiteY2939" fmla="*/ 377515 h 444457"/>
              <a:gd name="connsiteX2940" fmla="*/ 3207363 w 3249268"/>
              <a:gd name="connsiteY2940" fmla="*/ 377084 h 444457"/>
              <a:gd name="connsiteX2941" fmla="*/ 3206920 w 3249268"/>
              <a:gd name="connsiteY2941" fmla="*/ 376940 h 444457"/>
              <a:gd name="connsiteX2942" fmla="*/ 3204889 w 3249268"/>
              <a:gd name="connsiteY2942" fmla="*/ 376282 h 444457"/>
              <a:gd name="connsiteX2943" fmla="*/ 3204889 w 3249268"/>
              <a:gd name="connsiteY2943" fmla="*/ 372333 h 444457"/>
              <a:gd name="connsiteX2944" fmla="*/ 1849508 w 3249268"/>
              <a:gd name="connsiteY2944" fmla="*/ 372190 h 444457"/>
              <a:gd name="connsiteX2945" fmla="*/ 1849136 w 3249268"/>
              <a:gd name="connsiteY2945" fmla="*/ 372650 h 444457"/>
              <a:gd name="connsiteX2946" fmla="*/ 1849312 w 3249268"/>
              <a:gd name="connsiteY2946" fmla="*/ 377410 h 444457"/>
              <a:gd name="connsiteX2947" fmla="*/ 1847923 w 3249268"/>
              <a:gd name="connsiteY2947" fmla="*/ 378820 h 444457"/>
              <a:gd name="connsiteX2948" fmla="*/ 1847815 w 3249268"/>
              <a:gd name="connsiteY2948" fmla="*/ 378905 h 444457"/>
              <a:gd name="connsiteX2949" fmla="*/ 1847857 w 3249268"/>
              <a:gd name="connsiteY2949" fmla="*/ 378915 h 444457"/>
              <a:gd name="connsiteX2950" fmla="*/ 1847909 w 3249268"/>
              <a:gd name="connsiteY2950" fmla="*/ 379340 h 444457"/>
              <a:gd name="connsiteX2951" fmla="*/ 1849187 w 3249268"/>
              <a:gd name="connsiteY2951" fmla="*/ 378050 h 444457"/>
              <a:gd name="connsiteX2952" fmla="*/ 1852743 w 3249268"/>
              <a:gd name="connsiteY2952" fmla="*/ 377736 h 444457"/>
              <a:gd name="connsiteX2953" fmla="*/ 1849508 w 3249268"/>
              <a:gd name="connsiteY2953" fmla="*/ 377489 h 444457"/>
              <a:gd name="connsiteX2954" fmla="*/ 1383802 w 3249268"/>
              <a:gd name="connsiteY2954" fmla="*/ 372072 h 444457"/>
              <a:gd name="connsiteX2955" fmla="*/ 1384160 w 3249268"/>
              <a:gd name="connsiteY2955" fmla="*/ 372433 h 444457"/>
              <a:gd name="connsiteX2956" fmla="*/ 1384160 w 3249268"/>
              <a:gd name="connsiteY2956" fmla="*/ 372088 h 444457"/>
              <a:gd name="connsiteX2957" fmla="*/ 1878851 w 3249268"/>
              <a:gd name="connsiteY2957" fmla="*/ 371890 h 444457"/>
              <a:gd name="connsiteX2958" fmla="*/ 1879563 w 3249268"/>
              <a:gd name="connsiteY2958" fmla="*/ 373333 h 444457"/>
              <a:gd name="connsiteX2959" fmla="*/ 1880516 w 3249268"/>
              <a:gd name="connsiteY2959" fmla="*/ 371890 h 444457"/>
              <a:gd name="connsiteX2960" fmla="*/ 3024451 w 3249268"/>
              <a:gd name="connsiteY2960" fmla="*/ 370793 h 444457"/>
              <a:gd name="connsiteX2961" fmla="*/ 3024431 w 3249268"/>
              <a:gd name="connsiteY2961" fmla="*/ 370842 h 444457"/>
              <a:gd name="connsiteX2962" fmla="*/ 3024464 w 3249268"/>
              <a:gd name="connsiteY2962" fmla="*/ 370829 h 444457"/>
              <a:gd name="connsiteX2963" fmla="*/ 3024511 w 3249268"/>
              <a:gd name="connsiteY2963" fmla="*/ 370849 h 444457"/>
              <a:gd name="connsiteX2964" fmla="*/ 3210154 w 3249268"/>
              <a:gd name="connsiteY2964" fmla="*/ 370735 h 444457"/>
              <a:gd name="connsiteX2965" fmla="*/ 3216171 w 3249268"/>
              <a:gd name="connsiteY2965" fmla="*/ 374966 h 444457"/>
              <a:gd name="connsiteX2966" fmla="*/ 3216171 w 3249268"/>
              <a:gd name="connsiteY2966" fmla="*/ 376376 h 444457"/>
              <a:gd name="connsiteX2967" fmla="*/ 3210154 w 3249268"/>
              <a:gd name="connsiteY2967" fmla="*/ 373555 h 444457"/>
              <a:gd name="connsiteX2968" fmla="*/ 3210154 w 3249268"/>
              <a:gd name="connsiteY2968" fmla="*/ 370735 h 444457"/>
              <a:gd name="connsiteX2969" fmla="*/ 325165 w 3249268"/>
              <a:gd name="connsiteY2969" fmla="*/ 370680 h 444457"/>
              <a:gd name="connsiteX2970" fmla="*/ 324795 w 3249268"/>
              <a:gd name="connsiteY2970" fmla="*/ 371796 h 444457"/>
              <a:gd name="connsiteX2971" fmla="*/ 324795 w 3249268"/>
              <a:gd name="connsiteY2971" fmla="*/ 373193 h 444457"/>
              <a:gd name="connsiteX2972" fmla="*/ 325165 w 3249268"/>
              <a:gd name="connsiteY2972" fmla="*/ 373140 h 444457"/>
              <a:gd name="connsiteX2973" fmla="*/ 1828571 w 3249268"/>
              <a:gd name="connsiteY2973" fmla="*/ 370349 h 444457"/>
              <a:gd name="connsiteX2974" fmla="*/ 1828571 w 3249268"/>
              <a:gd name="connsiteY2974" fmla="*/ 370597 h 444457"/>
              <a:gd name="connsiteX2975" fmla="*/ 1825812 w 3249268"/>
              <a:gd name="connsiteY2975" fmla="*/ 370597 h 444457"/>
              <a:gd name="connsiteX2976" fmla="*/ 1825671 w 3249268"/>
              <a:gd name="connsiteY2976" fmla="*/ 370745 h 444457"/>
              <a:gd name="connsiteX2977" fmla="*/ 1825687 w 3249268"/>
              <a:gd name="connsiteY2977" fmla="*/ 371029 h 444457"/>
              <a:gd name="connsiteX2978" fmla="*/ 1828359 w 3249268"/>
              <a:gd name="connsiteY2978" fmla="*/ 371029 h 444457"/>
              <a:gd name="connsiteX2979" fmla="*/ 1829855 w 3249268"/>
              <a:gd name="connsiteY2979" fmla="*/ 371690 h 444457"/>
              <a:gd name="connsiteX2980" fmla="*/ 1828665 w 3249268"/>
              <a:gd name="connsiteY2980" fmla="*/ 370486 h 444457"/>
              <a:gd name="connsiteX2981" fmla="*/ 956484 w 3249268"/>
              <a:gd name="connsiteY2981" fmla="*/ 370050 h 444457"/>
              <a:gd name="connsiteX2982" fmla="*/ 956384 w 3249268"/>
              <a:gd name="connsiteY2982" fmla="*/ 370063 h 444457"/>
              <a:gd name="connsiteX2983" fmla="*/ 956545 w 3249268"/>
              <a:gd name="connsiteY2983" fmla="*/ 370117 h 444457"/>
              <a:gd name="connsiteX2984" fmla="*/ 166992 w 3249268"/>
              <a:gd name="connsiteY2984" fmla="*/ 369936 h 444457"/>
              <a:gd name="connsiteX2985" fmla="*/ 166971 w 3249268"/>
              <a:gd name="connsiteY2985" fmla="*/ 369947 h 444457"/>
              <a:gd name="connsiteX2986" fmla="*/ 167041 w 3249268"/>
              <a:gd name="connsiteY2986" fmla="*/ 370030 h 444457"/>
              <a:gd name="connsiteX2987" fmla="*/ 3075423 w 3249268"/>
              <a:gd name="connsiteY2987" fmla="*/ 369400 h 444457"/>
              <a:gd name="connsiteX2988" fmla="*/ 3076444 w 3249268"/>
              <a:gd name="connsiteY2988" fmla="*/ 369690 h 444457"/>
              <a:gd name="connsiteX2989" fmla="*/ 3076747 w 3249268"/>
              <a:gd name="connsiteY2989" fmla="*/ 369500 h 444457"/>
              <a:gd name="connsiteX2990" fmla="*/ 3076717 w 3249268"/>
              <a:gd name="connsiteY2990" fmla="*/ 369413 h 444457"/>
              <a:gd name="connsiteX2991" fmla="*/ 3075505 w 3249268"/>
              <a:gd name="connsiteY2991" fmla="*/ 369413 h 444457"/>
              <a:gd name="connsiteX2992" fmla="*/ 3075465 w 3249268"/>
              <a:gd name="connsiteY2992" fmla="*/ 369400 h 444457"/>
              <a:gd name="connsiteX2993" fmla="*/ 231685 w 3249268"/>
              <a:gd name="connsiteY2993" fmla="*/ 369335 h 444457"/>
              <a:gd name="connsiteX2994" fmla="*/ 231778 w 3249268"/>
              <a:gd name="connsiteY2994" fmla="*/ 369418 h 444457"/>
              <a:gd name="connsiteX2995" fmla="*/ 231752 w 3249268"/>
              <a:gd name="connsiteY2995" fmla="*/ 369346 h 444457"/>
              <a:gd name="connsiteX2996" fmla="*/ 252455 w 3249268"/>
              <a:gd name="connsiteY2996" fmla="*/ 369324 h 444457"/>
              <a:gd name="connsiteX2997" fmla="*/ 252466 w 3249268"/>
              <a:gd name="connsiteY2997" fmla="*/ 369346 h 444457"/>
              <a:gd name="connsiteX2998" fmla="*/ 252453 w 3249268"/>
              <a:gd name="connsiteY2998" fmla="*/ 369391 h 444457"/>
              <a:gd name="connsiteX2999" fmla="*/ 253271 w 3249268"/>
              <a:gd name="connsiteY2999" fmla="*/ 370229 h 444457"/>
              <a:gd name="connsiteX3000" fmla="*/ 252641 w 3249268"/>
              <a:gd name="connsiteY3000" fmla="*/ 369324 h 444457"/>
              <a:gd name="connsiteX3001" fmla="*/ 231577 w 3249268"/>
              <a:gd name="connsiteY3001" fmla="*/ 369317 h 444457"/>
              <a:gd name="connsiteX3002" fmla="*/ 230754 w 3249268"/>
              <a:gd name="connsiteY3002" fmla="*/ 370566 h 444457"/>
              <a:gd name="connsiteX3003" fmla="*/ 231668 w 3249268"/>
              <a:gd name="connsiteY3003" fmla="*/ 369332 h 444457"/>
              <a:gd name="connsiteX3004" fmla="*/ 3073868 w 3249268"/>
              <a:gd name="connsiteY3004" fmla="*/ 369143 h 444457"/>
              <a:gd name="connsiteX3005" fmla="*/ 3072696 w 3249268"/>
              <a:gd name="connsiteY3005" fmla="*/ 370327 h 444457"/>
              <a:gd name="connsiteX3006" fmla="*/ 3072852 w 3249268"/>
              <a:gd name="connsiteY3006" fmla="*/ 370982 h 444457"/>
              <a:gd name="connsiteX3007" fmla="*/ 3073152 w 3249268"/>
              <a:gd name="connsiteY3007" fmla="*/ 370829 h 444457"/>
              <a:gd name="connsiteX3008" fmla="*/ 3073650 w 3249268"/>
              <a:gd name="connsiteY3008" fmla="*/ 371083 h 444457"/>
              <a:gd name="connsiteX3009" fmla="*/ 3074456 w 3249268"/>
              <a:gd name="connsiteY3009" fmla="*/ 369400 h 444457"/>
              <a:gd name="connsiteX3010" fmla="*/ 3074256 w 3249268"/>
              <a:gd name="connsiteY3010" fmla="*/ 369400 h 444457"/>
              <a:gd name="connsiteX3011" fmla="*/ 228753 w 3249268"/>
              <a:gd name="connsiteY3011" fmla="*/ 368858 h 444457"/>
              <a:gd name="connsiteX3012" fmla="*/ 228678 w 3249268"/>
              <a:gd name="connsiteY3012" fmla="*/ 368967 h 444457"/>
              <a:gd name="connsiteX3013" fmla="*/ 230303 w 3249268"/>
              <a:gd name="connsiteY3013" fmla="*/ 369110 h 444457"/>
              <a:gd name="connsiteX3014" fmla="*/ 256088 w 3249268"/>
              <a:gd name="connsiteY3014" fmla="*/ 368601 h 444457"/>
              <a:gd name="connsiteX3015" fmla="*/ 255570 w 3249268"/>
              <a:gd name="connsiteY3015" fmla="*/ 369324 h 444457"/>
              <a:gd name="connsiteX3016" fmla="*/ 255801 w 3249268"/>
              <a:gd name="connsiteY3016" fmla="*/ 369324 h 444457"/>
              <a:gd name="connsiteX3017" fmla="*/ 1773274 w 3249268"/>
              <a:gd name="connsiteY3017" fmla="*/ 368069 h 444457"/>
              <a:gd name="connsiteX3018" fmla="*/ 1773056 w 3249268"/>
              <a:gd name="connsiteY3018" fmla="*/ 368142 h 444457"/>
              <a:gd name="connsiteX3019" fmla="*/ 1773347 w 3249268"/>
              <a:gd name="connsiteY3019" fmla="*/ 368221 h 444457"/>
              <a:gd name="connsiteX3020" fmla="*/ 1773223 w 3249268"/>
              <a:gd name="connsiteY3020" fmla="*/ 368121 h 444457"/>
              <a:gd name="connsiteX3021" fmla="*/ 120411 w 3249268"/>
              <a:gd name="connsiteY3021" fmla="*/ 367896 h 444457"/>
              <a:gd name="connsiteX3022" fmla="*/ 120329 w 3249268"/>
              <a:gd name="connsiteY3022" fmla="*/ 368144 h 444457"/>
              <a:gd name="connsiteX3023" fmla="*/ 120505 w 3249268"/>
              <a:gd name="connsiteY3023" fmla="*/ 368014 h 444457"/>
              <a:gd name="connsiteX3024" fmla="*/ 539529 w 3249268"/>
              <a:gd name="connsiteY3024" fmla="*/ 367554 h 444457"/>
              <a:gd name="connsiteX3025" fmla="*/ 538685 w 3249268"/>
              <a:gd name="connsiteY3025" fmla="*/ 367726 h 444457"/>
              <a:gd name="connsiteX3026" fmla="*/ 539204 w 3249268"/>
              <a:gd name="connsiteY3026" fmla="*/ 368212 h 444457"/>
              <a:gd name="connsiteX3027" fmla="*/ 2997591 w 3249268"/>
              <a:gd name="connsiteY3027" fmla="*/ 367375 h 444457"/>
              <a:gd name="connsiteX3028" fmla="*/ 3000441 w 3249268"/>
              <a:gd name="connsiteY3028" fmla="*/ 370543 h 444457"/>
              <a:gd name="connsiteX3029" fmla="*/ 3000735 w 3249268"/>
              <a:gd name="connsiteY3029" fmla="*/ 369300 h 444457"/>
              <a:gd name="connsiteX3030" fmla="*/ 3000700 w 3249268"/>
              <a:gd name="connsiteY3030" fmla="*/ 369324 h 444457"/>
              <a:gd name="connsiteX3031" fmla="*/ 1809891 w 3249268"/>
              <a:gd name="connsiteY3031" fmla="*/ 367038 h 444457"/>
              <a:gd name="connsiteX3032" fmla="*/ 1809296 w 3249268"/>
              <a:gd name="connsiteY3032" fmla="*/ 367362 h 444457"/>
              <a:gd name="connsiteX3033" fmla="*/ 1809014 w 3249268"/>
              <a:gd name="connsiteY3033" fmla="*/ 367653 h 444457"/>
              <a:gd name="connsiteX3034" fmla="*/ 1808472 w 3249268"/>
              <a:gd name="connsiteY3034" fmla="*/ 368506 h 444457"/>
              <a:gd name="connsiteX3035" fmla="*/ 2875272 w 3249268"/>
              <a:gd name="connsiteY3035" fmla="*/ 366596 h 444457"/>
              <a:gd name="connsiteX3036" fmla="*/ 2875376 w 3249268"/>
              <a:gd name="connsiteY3036" fmla="*/ 366670 h 444457"/>
              <a:gd name="connsiteX3037" fmla="*/ 2875672 w 3249268"/>
              <a:gd name="connsiteY3037" fmla="*/ 366795 h 444457"/>
              <a:gd name="connsiteX3038" fmla="*/ 2875658 w 3249268"/>
              <a:gd name="connsiteY3038" fmla="*/ 366752 h 444457"/>
              <a:gd name="connsiteX3039" fmla="*/ 2875456 w 3249268"/>
              <a:gd name="connsiteY3039" fmla="*/ 366683 h 444457"/>
              <a:gd name="connsiteX3040" fmla="*/ 2630227 w 3249268"/>
              <a:gd name="connsiteY3040" fmla="*/ 366527 h 444457"/>
              <a:gd name="connsiteX3041" fmla="*/ 2630129 w 3249268"/>
              <a:gd name="connsiteY3041" fmla="*/ 366569 h 444457"/>
              <a:gd name="connsiteX3042" fmla="*/ 2630426 w 3249268"/>
              <a:gd name="connsiteY3042" fmla="*/ 366889 h 444457"/>
              <a:gd name="connsiteX3043" fmla="*/ 3016266 w 3249268"/>
              <a:gd name="connsiteY3043" fmla="*/ 366441 h 444457"/>
              <a:gd name="connsiteX3044" fmla="*/ 3016162 w 3249268"/>
              <a:gd name="connsiteY3044" fmla="*/ 366446 h 444457"/>
              <a:gd name="connsiteX3045" fmla="*/ 3020192 w 3249268"/>
              <a:gd name="connsiteY3045" fmla="*/ 369410 h 444457"/>
              <a:gd name="connsiteX3046" fmla="*/ 3020403 w 3249268"/>
              <a:gd name="connsiteY3046" fmla="*/ 369199 h 444457"/>
              <a:gd name="connsiteX3047" fmla="*/ 3016266 w 3249268"/>
              <a:gd name="connsiteY3047" fmla="*/ 366441 h 444457"/>
              <a:gd name="connsiteX3048" fmla="*/ 326893 w 3249268"/>
              <a:gd name="connsiteY3048" fmla="*/ 365938 h 444457"/>
              <a:gd name="connsiteX3049" fmla="*/ 326708 w 3249268"/>
              <a:gd name="connsiteY3049" fmla="*/ 366034 h 444457"/>
              <a:gd name="connsiteX3050" fmla="*/ 326387 w 3249268"/>
              <a:gd name="connsiteY3050" fmla="*/ 366999 h 444457"/>
              <a:gd name="connsiteX3051" fmla="*/ 3116783 w 3249268"/>
              <a:gd name="connsiteY3051" fmla="*/ 365538 h 444457"/>
              <a:gd name="connsiteX3052" fmla="*/ 3114566 w 3249268"/>
              <a:gd name="connsiteY3052" fmla="*/ 367678 h 444457"/>
              <a:gd name="connsiteX3053" fmla="*/ 3114566 w 3249268"/>
              <a:gd name="connsiteY3053" fmla="*/ 368060 h 444457"/>
              <a:gd name="connsiteX3054" fmla="*/ 3115963 w 3249268"/>
              <a:gd name="connsiteY3054" fmla="*/ 372265 h 444457"/>
              <a:gd name="connsiteX3055" fmla="*/ 3116204 w 3249268"/>
              <a:gd name="connsiteY3055" fmla="*/ 372868 h 444457"/>
              <a:gd name="connsiteX3056" fmla="*/ 3116088 w 3249268"/>
              <a:gd name="connsiteY3056" fmla="*/ 372306 h 444457"/>
              <a:gd name="connsiteX3057" fmla="*/ 3116055 w 3249268"/>
              <a:gd name="connsiteY3057" fmla="*/ 372333 h 444457"/>
              <a:gd name="connsiteX3058" fmla="*/ 3114644 w 3249268"/>
              <a:gd name="connsiteY3058" fmla="*/ 367820 h 444457"/>
              <a:gd name="connsiteX3059" fmla="*/ 426290 w 3249268"/>
              <a:gd name="connsiteY3059" fmla="*/ 365521 h 444457"/>
              <a:gd name="connsiteX3060" fmla="*/ 425507 w 3249268"/>
              <a:gd name="connsiteY3060" fmla="*/ 366316 h 444457"/>
              <a:gd name="connsiteX3061" fmla="*/ 426761 w 3249268"/>
              <a:gd name="connsiteY3061" fmla="*/ 366316 h 444457"/>
              <a:gd name="connsiteX3062" fmla="*/ 1752003 w 3249268"/>
              <a:gd name="connsiteY3062" fmla="*/ 365413 h 444457"/>
              <a:gd name="connsiteX3063" fmla="*/ 1751764 w 3249268"/>
              <a:gd name="connsiteY3063" fmla="*/ 365443 h 444457"/>
              <a:gd name="connsiteX3064" fmla="*/ 1750524 w 3249268"/>
              <a:gd name="connsiteY3064" fmla="*/ 366670 h 444457"/>
              <a:gd name="connsiteX3065" fmla="*/ 1749829 w 3249268"/>
              <a:gd name="connsiteY3065" fmla="*/ 371128 h 444457"/>
              <a:gd name="connsiteX3066" fmla="*/ 1749879 w 3249268"/>
              <a:gd name="connsiteY3066" fmla="*/ 371162 h 444457"/>
              <a:gd name="connsiteX3067" fmla="*/ 1752752 w 3249268"/>
              <a:gd name="connsiteY3067" fmla="*/ 365413 h 444457"/>
              <a:gd name="connsiteX3068" fmla="*/ 342790 w 3249268"/>
              <a:gd name="connsiteY3068" fmla="*/ 365049 h 444457"/>
              <a:gd name="connsiteX3069" fmla="*/ 345053 w 3249268"/>
              <a:gd name="connsiteY3069" fmla="*/ 367136 h 444457"/>
              <a:gd name="connsiteX3070" fmla="*/ 344592 w 3249268"/>
              <a:gd name="connsiteY3070" fmla="*/ 365345 h 444457"/>
              <a:gd name="connsiteX3071" fmla="*/ 345087 w 3249268"/>
              <a:gd name="connsiteY3071" fmla="*/ 365049 h 444457"/>
              <a:gd name="connsiteX3072" fmla="*/ 2987991 w 3249268"/>
              <a:gd name="connsiteY3072" fmla="*/ 365000 h 444457"/>
              <a:gd name="connsiteX3073" fmla="*/ 2988040 w 3249268"/>
              <a:gd name="connsiteY3073" fmla="*/ 365030 h 444457"/>
              <a:gd name="connsiteX3074" fmla="*/ 2988071 w 3249268"/>
              <a:gd name="connsiteY3074" fmla="*/ 365000 h 444457"/>
              <a:gd name="connsiteX3075" fmla="*/ 133145 w 3249268"/>
              <a:gd name="connsiteY3075" fmla="*/ 365000 h 444457"/>
              <a:gd name="connsiteX3076" fmla="*/ 133137 w 3249268"/>
              <a:gd name="connsiteY3076" fmla="*/ 365022 h 444457"/>
              <a:gd name="connsiteX3077" fmla="*/ 133173 w 3249268"/>
              <a:gd name="connsiteY3077" fmla="*/ 365000 h 444457"/>
              <a:gd name="connsiteX3078" fmla="*/ 2665095 w 3249268"/>
              <a:gd name="connsiteY3078" fmla="*/ 364988 h 444457"/>
              <a:gd name="connsiteX3079" fmla="*/ 2664549 w 3249268"/>
              <a:gd name="connsiteY3079" fmla="*/ 365265 h 444457"/>
              <a:gd name="connsiteX3080" fmla="*/ 2665552 w 3249268"/>
              <a:gd name="connsiteY3080" fmla="*/ 367304 h 444457"/>
              <a:gd name="connsiteX3081" fmla="*/ 564995 w 3249268"/>
              <a:gd name="connsiteY3081" fmla="*/ 364905 h 444457"/>
              <a:gd name="connsiteX3082" fmla="*/ 565170 w 3249268"/>
              <a:gd name="connsiteY3082" fmla="*/ 365128 h 444457"/>
              <a:gd name="connsiteX3083" fmla="*/ 565373 w 3249268"/>
              <a:gd name="connsiteY3083" fmla="*/ 364923 h 444457"/>
              <a:gd name="connsiteX3084" fmla="*/ 3208649 w 3249268"/>
              <a:gd name="connsiteY3084" fmla="*/ 364811 h 444457"/>
              <a:gd name="connsiteX3085" fmla="*/ 3210154 w 3249268"/>
              <a:gd name="connsiteY3085" fmla="*/ 366315 h 444457"/>
              <a:gd name="connsiteX3086" fmla="*/ 3210154 w 3249268"/>
              <a:gd name="connsiteY3086" fmla="*/ 369324 h 444457"/>
              <a:gd name="connsiteX3087" fmla="*/ 3207145 w 3249268"/>
              <a:gd name="connsiteY3087" fmla="*/ 366315 h 444457"/>
              <a:gd name="connsiteX3088" fmla="*/ 3208649 w 3249268"/>
              <a:gd name="connsiteY3088" fmla="*/ 364811 h 444457"/>
              <a:gd name="connsiteX3089" fmla="*/ 118094 w 3249268"/>
              <a:gd name="connsiteY3089" fmla="*/ 364753 h 444457"/>
              <a:gd name="connsiteX3090" fmla="*/ 113863 w 3249268"/>
              <a:gd name="connsiteY3090" fmla="*/ 366315 h 444457"/>
              <a:gd name="connsiteX3091" fmla="*/ 110853 w 3249268"/>
              <a:gd name="connsiteY3091" fmla="*/ 365328 h 444457"/>
              <a:gd name="connsiteX3092" fmla="*/ 110853 w 3249268"/>
              <a:gd name="connsiteY3092" fmla="*/ 366355 h 444457"/>
              <a:gd name="connsiteX3093" fmla="*/ 111933 w 3249268"/>
              <a:gd name="connsiteY3093" fmla="*/ 369741 h 444457"/>
              <a:gd name="connsiteX3094" fmla="*/ 112614 w 3249268"/>
              <a:gd name="connsiteY3094" fmla="*/ 368948 h 444457"/>
              <a:gd name="connsiteX3095" fmla="*/ 114010 w 3249268"/>
              <a:gd name="connsiteY3095" fmla="*/ 367538 h 444457"/>
              <a:gd name="connsiteX3096" fmla="*/ 120995 w 3249268"/>
              <a:gd name="connsiteY3096" fmla="*/ 366127 h 444457"/>
              <a:gd name="connsiteX3097" fmla="*/ 120478 w 3249268"/>
              <a:gd name="connsiteY3097" fmla="*/ 367691 h 444457"/>
              <a:gd name="connsiteX3098" fmla="*/ 121854 w 3249268"/>
              <a:gd name="connsiteY3098" fmla="*/ 366315 h 444457"/>
              <a:gd name="connsiteX3099" fmla="*/ 122074 w 3249268"/>
              <a:gd name="connsiteY3099" fmla="*/ 366755 h 444457"/>
              <a:gd name="connsiteX3100" fmla="*/ 122105 w 3249268"/>
              <a:gd name="connsiteY3100" fmla="*/ 366436 h 444457"/>
              <a:gd name="connsiteX3101" fmla="*/ 122105 w 3249268"/>
              <a:gd name="connsiteY3101" fmla="*/ 366234 h 444457"/>
              <a:gd name="connsiteX3102" fmla="*/ 166390 w 3249268"/>
              <a:gd name="connsiteY3102" fmla="*/ 364674 h 444457"/>
              <a:gd name="connsiteX3103" fmla="*/ 166029 w 3249268"/>
              <a:gd name="connsiteY3103" fmla="*/ 364721 h 444457"/>
              <a:gd name="connsiteX3104" fmla="*/ 167856 w 3249268"/>
              <a:gd name="connsiteY3104" fmla="*/ 366639 h 444457"/>
              <a:gd name="connsiteX3105" fmla="*/ 167988 w 3249268"/>
              <a:gd name="connsiteY3105" fmla="*/ 366384 h 444457"/>
              <a:gd name="connsiteX3106" fmla="*/ 166390 w 3249268"/>
              <a:gd name="connsiteY3106" fmla="*/ 364674 h 444457"/>
              <a:gd name="connsiteX3107" fmla="*/ 2905256 w 3249268"/>
              <a:gd name="connsiteY3107" fmla="*/ 363951 h 444457"/>
              <a:gd name="connsiteX3108" fmla="*/ 2911620 w 3249268"/>
              <a:gd name="connsiteY3108" fmla="*/ 369355 h 444457"/>
              <a:gd name="connsiteX3109" fmla="*/ 2911620 w 3249268"/>
              <a:gd name="connsiteY3109" fmla="*/ 370769 h 444457"/>
              <a:gd name="connsiteX3110" fmla="*/ 2911464 w 3249268"/>
              <a:gd name="connsiteY3110" fmla="*/ 371245 h 444457"/>
              <a:gd name="connsiteX3111" fmla="*/ 2911875 w 3249268"/>
              <a:gd name="connsiteY3111" fmla="*/ 370829 h 444457"/>
              <a:gd name="connsiteX3112" fmla="*/ 2913134 w 3249268"/>
              <a:gd name="connsiteY3112" fmla="*/ 374660 h 444457"/>
              <a:gd name="connsiteX3113" fmla="*/ 2913174 w 3249268"/>
              <a:gd name="connsiteY3113" fmla="*/ 374620 h 444457"/>
              <a:gd name="connsiteX3114" fmla="*/ 2911794 w 3249268"/>
              <a:gd name="connsiteY3114" fmla="*/ 370377 h 444457"/>
              <a:gd name="connsiteX3115" fmla="*/ 2911794 w 3249268"/>
              <a:gd name="connsiteY3115" fmla="*/ 369336 h 444457"/>
              <a:gd name="connsiteX3116" fmla="*/ 2906711 w 3249268"/>
              <a:gd name="connsiteY3116" fmla="*/ 363986 h 444457"/>
              <a:gd name="connsiteX3117" fmla="*/ 3057507 w 3249268"/>
              <a:gd name="connsiteY3117" fmla="*/ 363888 h 444457"/>
              <a:gd name="connsiteX3118" fmla="*/ 3057454 w 3249268"/>
              <a:gd name="connsiteY3118" fmla="*/ 364175 h 444457"/>
              <a:gd name="connsiteX3119" fmla="*/ 3057710 w 3249268"/>
              <a:gd name="connsiteY3119" fmla="*/ 364300 h 444457"/>
              <a:gd name="connsiteX3120" fmla="*/ 155575 w 3249268"/>
              <a:gd name="connsiteY3120" fmla="*/ 363815 h 444457"/>
              <a:gd name="connsiteX3121" fmla="*/ 155434 w 3249268"/>
              <a:gd name="connsiteY3121" fmla="*/ 363865 h 444457"/>
              <a:gd name="connsiteX3122" fmla="*/ 156581 w 3249268"/>
              <a:gd name="connsiteY3122" fmla="*/ 372093 h 444457"/>
              <a:gd name="connsiteX3123" fmla="*/ 156461 w 3249268"/>
              <a:gd name="connsiteY3123" fmla="*/ 372145 h 444457"/>
              <a:gd name="connsiteX3124" fmla="*/ 156706 w 3249268"/>
              <a:gd name="connsiteY3124" fmla="*/ 372102 h 444457"/>
              <a:gd name="connsiteX3125" fmla="*/ 156923 w 3249268"/>
              <a:gd name="connsiteY3125" fmla="*/ 372102 h 444457"/>
              <a:gd name="connsiteX3126" fmla="*/ 156763 w 3249268"/>
              <a:gd name="connsiteY3126" fmla="*/ 367555 h 444457"/>
              <a:gd name="connsiteX3127" fmla="*/ 2602107 w 3249268"/>
              <a:gd name="connsiteY3127" fmla="*/ 363786 h 444457"/>
              <a:gd name="connsiteX3128" fmla="*/ 2601943 w 3249268"/>
              <a:gd name="connsiteY3128" fmla="*/ 364062 h 444457"/>
              <a:gd name="connsiteX3129" fmla="*/ 2601943 w 3249268"/>
              <a:gd name="connsiteY3129" fmla="*/ 364811 h 444457"/>
              <a:gd name="connsiteX3130" fmla="*/ 2602604 w 3249268"/>
              <a:gd name="connsiteY3130" fmla="*/ 367696 h 444457"/>
              <a:gd name="connsiteX3131" fmla="*/ 2603492 w 3249268"/>
              <a:gd name="connsiteY3131" fmla="*/ 365367 h 444457"/>
              <a:gd name="connsiteX3132" fmla="*/ 2602134 w 3249268"/>
              <a:gd name="connsiteY3132" fmla="*/ 365265 h 444457"/>
              <a:gd name="connsiteX3133" fmla="*/ 2602134 w 3249268"/>
              <a:gd name="connsiteY3133" fmla="*/ 363860 h 444457"/>
              <a:gd name="connsiteX3134" fmla="*/ 1762954 w 3249268"/>
              <a:gd name="connsiteY3134" fmla="*/ 363693 h 444457"/>
              <a:gd name="connsiteX3135" fmla="*/ 1762272 w 3249268"/>
              <a:gd name="connsiteY3135" fmla="*/ 363841 h 444457"/>
              <a:gd name="connsiteX3136" fmla="*/ 1763064 w 3249268"/>
              <a:gd name="connsiteY3136" fmla="*/ 363926 h 444457"/>
              <a:gd name="connsiteX3137" fmla="*/ 3005171 w 3249268"/>
              <a:gd name="connsiteY3137" fmla="*/ 363533 h 444457"/>
              <a:gd name="connsiteX3138" fmla="*/ 3005224 w 3249268"/>
              <a:gd name="connsiteY3138" fmla="*/ 363934 h 444457"/>
              <a:gd name="connsiteX3139" fmla="*/ 3008996 w 3249268"/>
              <a:gd name="connsiteY3139" fmla="*/ 363934 h 444457"/>
              <a:gd name="connsiteX3140" fmla="*/ 3009825 w 3249268"/>
              <a:gd name="connsiteY3140" fmla="*/ 364137 h 444457"/>
              <a:gd name="connsiteX3141" fmla="*/ 3009371 w 3249268"/>
              <a:gd name="connsiteY3141" fmla="*/ 363683 h 444457"/>
              <a:gd name="connsiteX3142" fmla="*/ 3007992 w 3249268"/>
              <a:gd name="connsiteY3142" fmla="*/ 363683 h 444457"/>
              <a:gd name="connsiteX3143" fmla="*/ 3007992 w 3249268"/>
              <a:gd name="connsiteY3143" fmla="*/ 363533 h 444457"/>
              <a:gd name="connsiteX3144" fmla="*/ 3005171 w 3249268"/>
              <a:gd name="connsiteY3144" fmla="*/ 363533 h 444457"/>
              <a:gd name="connsiteX3145" fmla="*/ 1811973 w 3249268"/>
              <a:gd name="connsiteY3145" fmla="*/ 363419 h 444457"/>
              <a:gd name="connsiteX3146" fmla="*/ 1810738 w 3249268"/>
              <a:gd name="connsiteY3146" fmla="*/ 363495 h 444457"/>
              <a:gd name="connsiteX3147" fmla="*/ 1811604 w 3249268"/>
              <a:gd name="connsiteY3147" fmla="*/ 365245 h 444457"/>
              <a:gd name="connsiteX3148" fmla="*/ 1811995 w 3249268"/>
              <a:gd name="connsiteY3148" fmla="*/ 364837 h 444457"/>
              <a:gd name="connsiteX3149" fmla="*/ 1811995 w 3249268"/>
              <a:gd name="connsiteY3149" fmla="*/ 363482 h 444457"/>
              <a:gd name="connsiteX3150" fmla="*/ 295706 w 3249268"/>
              <a:gd name="connsiteY3150" fmla="*/ 363388 h 444457"/>
              <a:gd name="connsiteX3151" fmla="*/ 295710 w 3249268"/>
              <a:gd name="connsiteY3151" fmla="*/ 363401 h 444457"/>
              <a:gd name="connsiteX3152" fmla="*/ 295634 w 3249268"/>
              <a:gd name="connsiteY3152" fmla="*/ 363427 h 444457"/>
              <a:gd name="connsiteX3153" fmla="*/ 295764 w 3249268"/>
              <a:gd name="connsiteY3153" fmla="*/ 363452 h 444457"/>
              <a:gd name="connsiteX3154" fmla="*/ 3016734 w 3249268"/>
              <a:gd name="connsiteY3154" fmla="*/ 363332 h 444457"/>
              <a:gd name="connsiteX3155" fmla="*/ 3016269 w 3249268"/>
              <a:gd name="connsiteY3155" fmla="*/ 363379 h 444457"/>
              <a:gd name="connsiteX3156" fmla="*/ 3016269 w 3249268"/>
              <a:gd name="connsiteY3156" fmla="*/ 363681 h 444457"/>
              <a:gd name="connsiteX3157" fmla="*/ 2888853 w 3249268"/>
              <a:gd name="connsiteY3157" fmla="*/ 363155 h 444457"/>
              <a:gd name="connsiteX3158" fmla="*/ 2889287 w 3249268"/>
              <a:gd name="connsiteY3158" fmla="*/ 363843 h 444457"/>
              <a:gd name="connsiteX3159" fmla="*/ 2889334 w 3249268"/>
              <a:gd name="connsiteY3159" fmla="*/ 363698 h 444457"/>
              <a:gd name="connsiteX3160" fmla="*/ 2889464 w 3249268"/>
              <a:gd name="connsiteY3160" fmla="*/ 363673 h 444457"/>
              <a:gd name="connsiteX3161" fmla="*/ 3025820 w 3249268"/>
              <a:gd name="connsiteY3161" fmla="*/ 363132 h 444457"/>
              <a:gd name="connsiteX3162" fmla="*/ 3025602 w 3249268"/>
              <a:gd name="connsiteY3162" fmla="*/ 363352 h 444457"/>
              <a:gd name="connsiteX3163" fmla="*/ 3025908 w 3249268"/>
              <a:gd name="connsiteY3163" fmla="*/ 363772 h 444457"/>
              <a:gd name="connsiteX3164" fmla="*/ 3026639 w 3249268"/>
              <a:gd name="connsiteY3164" fmla="*/ 363307 h 444457"/>
              <a:gd name="connsiteX3165" fmla="*/ 3025830 w 3249268"/>
              <a:gd name="connsiteY3165" fmla="*/ 363307 h 444457"/>
              <a:gd name="connsiteX3166" fmla="*/ 283232 w 3249268"/>
              <a:gd name="connsiteY3166" fmla="*/ 363036 h 444457"/>
              <a:gd name="connsiteX3167" fmla="*/ 283602 w 3249268"/>
              <a:gd name="connsiteY3167" fmla="*/ 363780 h 444457"/>
              <a:gd name="connsiteX3168" fmla="*/ 284440 w 3249268"/>
              <a:gd name="connsiteY3168" fmla="*/ 363414 h 444457"/>
              <a:gd name="connsiteX3169" fmla="*/ 3037772 w 3249268"/>
              <a:gd name="connsiteY3169" fmla="*/ 362470 h 444457"/>
              <a:gd name="connsiteX3170" fmla="*/ 3037986 w 3249268"/>
              <a:gd name="connsiteY3170" fmla="*/ 363013 h 444457"/>
              <a:gd name="connsiteX3171" fmla="*/ 3037986 w 3249268"/>
              <a:gd name="connsiteY3171" fmla="*/ 362790 h 444457"/>
              <a:gd name="connsiteX3172" fmla="*/ 3069888 w 3249268"/>
              <a:gd name="connsiteY3172" fmla="*/ 362333 h 444457"/>
              <a:gd name="connsiteX3173" fmla="*/ 3068166 w 3249268"/>
              <a:gd name="connsiteY3173" fmla="*/ 363201 h 444457"/>
              <a:gd name="connsiteX3174" fmla="*/ 3068595 w 3249268"/>
              <a:gd name="connsiteY3174" fmla="*/ 363638 h 444457"/>
              <a:gd name="connsiteX3175" fmla="*/ 362110 w 3249268"/>
              <a:gd name="connsiteY3175" fmla="*/ 362319 h 444457"/>
              <a:gd name="connsiteX3176" fmla="*/ 361497 w 3249268"/>
              <a:gd name="connsiteY3176" fmla="*/ 362616 h 444457"/>
              <a:gd name="connsiteX3177" fmla="*/ 361583 w 3249268"/>
              <a:gd name="connsiteY3177" fmla="*/ 362645 h 444457"/>
              <a:gd name="connsiteX3178" fmla="*/ 362173 w 3249268"/>
              <a:gd name="connsiteY3178" fmla="*/ 362344 h 444457"/>
              <a:gd name="connsiteX3179" fmla="*/ 3007786 w 3249268"/>
              <a:gd name="connsiteY3179" fmla="*/ 362038 h 444457"/>
              <a:gd name="connsiteX3180" fmla="*/ 3007992 w 3249268"/>
              <a:gd name="connsiteY3180" fmla="*/ 362104 h 444457"/>
              <a:gd name="connsiteX3181" fmla="*/ 3007992 w 3249268"/>
              <a:gd name="connsiteY3181" fmla="*/ 362304 h 444457"/>
              <a:gd name="connsiteX3182" fmla="*/ 3010578 w 3249268"/>
              <a:gd name="connsiteY3182" fmla="*/ 362649 h 444457"/>
              <a:gd name="connsiteX3183" fmla="*/ 3011001 w 3249268"/>
              <a:gd name="connsiteY3183" fmla="*/ 362179 h 444457"/>
              <a:gd name="connsiteX3184" fmla="*/ 2893285 w 3249268"/>
              <a:gd name="connsiteY3184" fmla="*/ 362032 h 444457"/>
              <a:gd name="connsiteX3185" fmla="*/ 2892799 w 3249268"/>
              <a:gd name="connsiteY3185" fmla="*/ 363024 h 444457"/>
              <a:gd name="connsiteX3186" fmla="*/ 2895518 w 3249268"/>
              <a:gd name="connsiteY3186" fmla="*/ 362494 h 444457"/>
              <a:gd name="connsiteX3187" fmla="*/ 2895203 w 3249268"/>
              <a:gd name="connsiteY3187" fmla="*/ 362387 h 444457"/>
              <a:gd name="connsiteX3188" fmla="*/ 2893285 w 3249268"/>
              <a:gd name="connsiteY3188" fmla="*/ 362032 h 444457"/>
              <a:gd name="connsiteX3189" fmla="*/ 3050268 w 3249268"/>
              <a:gd name="connsiteY3189" fmla="*/ 361953 h 444457"/>
              <a:gd name="connsiteX3190" fmla="*/ 3049365 w 3249268"/>
              <a:gd name="connsiteY3190" fmla="*/ 362248 h 444457"/>
              <a:gd name="connsiteX3191" fmla="*/ 3049365 w 3249268"/>
              <a:gd name="connsiteY3191" fmla="*/ 363307 h 444457"/>
              <a:gd name="connsiteX3192" fmla="*/ 3049313 w 3249268"/>
              <a:gd name="connsiteY3192" fmla="*/ 363285 h 444457"/>
              <a:gd name="connsiteX3193" fmla="*/ 3049313 w 3249268"/>
              <a:gd name="connsiteY3193" fmla="*/ 363351 h 444457"/>
              <a:gd name="connsiteX3194" fmla="*/ 3049357 w 3249268"/>
              <a:gd name="connsiteY3194" fmla="*/ 363307 h 444457"/>
              <a:gd name="connsiteX3195" fmla="*/ 3050729 w 3249268"/>
              <a:gd name="connsiteY3195" fmla="*/ 364678 h 444457"/>
              <a:gd name="connsiteX3196" fmla="*/ 3050729 w 3249268"/>
              <a:gd name="connsiteY3196" fmla="*/ 362265 h 444457"/>
              <a:gd name="connsiteX3197" fmla="*/ 3051047 w 3249268"/>
              <a:gd name="connsiteY3197" fmla="*/ 361953 h 444457"/>
              <a:gd name="connsiteX3198" fmla="*/ 1801322 w 3249268"/>
              <a:gd name="connsiteY3198" fmla="*/ 361855 h 444457"/>
              <a:gd name="connsiteX3199" fmla="*/ 1801458 w 3249268"/>
              <a:gd name="connsiteY3199" fmla="*/ 362079 h 444457"/>
              <a:gd name="connsiteX3200" fmla="*/ 1801598 w 3249268"/>
              <a:gd name="connsiteY3200" fmla="*/ 362100 h 444457"/>
              <a:gd name="connsiteX3201" fmla="*/ 248982 w 3249268"/>
              <a:gd name="connsiteY3201" fmla="*/ 361447 h 444457"/>
              <a:gd name="connsiteX3202" fmla="*/ 249526 w 3249268"/>
              <a:gd name="connsiteY3202" fmla="*/ 363123 h 444457"/>
              <a:gd name="connsiteX3203" fmla="*/ 250015 w 3249268"/>
              <a:gd name="connsiteY3203" fmla="*/ 362179 h 444457"/>
              <a:gd name="connsiteX3204" fmla="*/ 684241 w 3249268"/>
              <a:gd name="connsiteY3204" fmla="*/ 361336 h 444457"/>
              <a:gd name="connsiteX3205" fmla="*/ 683374 w 3249268"/>
              <a:gd name="connsiteY3205" fmla="*/ 363088 h 444457"/>
              <a:gd name="connsiteX3206" fmla="*/ 684686 w 3249268"/>
              <a:gd name="connsiteY3206" fmla="*/ 362236 h 444457"/>
              <a:gd name="connsiteX3207" fmla="*/ 2794943 w 3249268"/>
              <a:gd name="connsiteY3207" fmla="*/ 361315 h 444457"/>
              <a:gd name="connsiteX3208" fmla="*/ 2794943 w 3249268"/>
              <a:gd name="connsiteY3208" fmla="*/ 362295 h 444457"/>
              <a:gd name="connsiteX3209" fmla="*/ 2795185 w 3249268"/>
              <a:gd name="connsiteY3209" fmla="*/ 362445 h 444457"/>
              <a:gd name="connsiteX3210" fmla="*/ 178211 w 3249268"/>
              <a:gd name="connsiteY3210" fmla="*/ 361200 h 444457"/>
              <a:gd name="connsiteX3211" fmla="*/ 178859 w 3249268"/>
              <a:gd name="connsiteY3211" fmla="*/ 362473 h 444457"/>
              <a:gd name="connsiteX3212" fmla="*/ 179014 w 3249268"/>
              <a:gd name="connsiteY3212" fmla="*/ 362569 h 444457"/>
              <a:gd name="connsiteX3213" fmla="*/ 2970367 w 3249268"/>
              <a:gd name="connsiteY3213" fmla="*/ 361138 h 444457"/>
              <a:gd name="connsiteX3214" fmla="*/ 2970367 w 3249268"/>
              <a:gd name="connsiteY3214" fmla="*/ 364937 h 444457"/>
              <a:gd name="connsiteX3215" fmla="*/ 2968960 w 3249268"/>
              <a:gd name="connsiteY3215" fmla="*/ 364937 h 444457"/>
              <a:gd name="connsiteX3216" fmla="*/ 2969931 w 3249268"/>
              <a:gd name="connsiteY3216" fmla="*/ 365050 h 444457"/>
              <a:gd name="connsiteX3217" fmla="*/ 2971322 w 3249268"/>
              <a:gd name="connsiteY3217" fmla="*/ 365050 h 444457"/>
              <a:gd name="connsiteX3218" fmla="*/ 2971705 w 3249268"/>
              <a:gd name="connsiteY3218" fmla="*/ 365122 h 444457"/>
              <a:gd name="connsiteX3219" fmla="*/ 2971626 w 3249268"/>
              <a:gd name="connsiteY3219" fmla="*/ 365062 h 444457"/>
              <a:gd name="connsiteX3220" fmla="*/ 2971563 w 3249268"/>
              <a:gd name="connsiteY3220" fmla="*/ 364811 h 444457"/>
              <a:gd name="connsiteX3221" fmla="*/ 2970372 w 3249268"/>
              <a:gd name="connsiteY3221" fmla="*/ 364811 h 444457"/>
              <a:gd name="connsiteX3222" fmla="*/ 2970372 w 3249268"/>
              <a:gd name="connsiteY3222" fmla="*/ 361139 h 444457"/>
              <a:gd name="connsiteX3223" fmla="*/ 3096893 w 3249268"/>
              <a:gd name="connsiteY3223" fmla="*/ 361003 h 444457"/>
              <a:gd name="connsiteX3224" fmla="*/ 3096453 w 3249268"/>
              <a:gd name="connsiteY3224" fmla="*/ 361050 h 444457"/>
              <a:gd name="connsiteX3225" fmla="*/ 3096382 w 3249268"/>
              <a:gd name="connsiteY3225" fmla="*/ 361085 h 444457"/>
              <a:gd name="connsiteX3226" fmla="*/ 3097057 w 3249268"/>
              <a:gd name="connsiteY3226" fmla="*/ 361800 h 444457"/>
              <a:gd name="connsiteX3227" fmla="*/ 3097363 w 3249268"/>
              <a:gd name="connsiteY3227" fmla="*/ 361493 h 444457"/>
              <a:gd name="connsiteX3228" fmla="*/ 368182 w 3249268"/>
              <a:gd name="connsiteY3228" fmla="*/ 360316 h 444457"/>
              <a:gd name="connsiteX3229" fmla="*/ 368182 w 3249268"/>
              <a:gd name="connsiteY3229" fmla="*/ 360972 h 444457"/>
              <a:gd name="connsiteX3230" fmla="*/ 371731 w 3249268"/>
              <a:gd name="connsiteY3230" fmla="*/ 363682 h 444457"/>
              <a:gd name="connsiteX3231" fmla="*/ 370885 w 3249268"/>
              <a:gd name="connsiteY3231" fmla="*/ 370405 h 444457"/>
              <a:gd name="connsiteX3232" fmla="*/ 371288 w 3249268"/>
              <a:gd name="connsiteY3232" fmla="*/ 371446 h 444457"/>
              <a:gd name="connsiteX3233" fmla="*/ 372345 w 3249268"/>
              <a:gd name="connsiteY3233" fmla="*/ 363938 h 444457"/>
              <a:gd name="connsiteX3234" fmla="*/ 372711 w 3249268"/>
              <a:gd name="connsiteY3234" fmla="*/ 363567 h 444457"/>
              <a:gd name="connsiteX3235" fmla="*/ 372082 w 3249268"/>
              <a:gd name="connsiteY3235" fmla="*/ 363401 h 444457"/>
              <a:gd name="connsiteX3236" fmla="*/ 145857 w 3249268"/>
              <a:gd name="connsiteY3236" fmla="*/ 360314 h 444457"/>
              <a:gd name="connsiteX3237" fmla="*/ 147053 w 3249268"/>
              <a:gd name="connsiteY3237" fmla="*/ 363993 h 444457"/>
              <a:gd name="connsiteX3238" fmla="*/ 147053 w 3249268"/>
              <a:gd name="connsiteY3238" fmla="*/ 363770 h 444457"/>
              <a:gd name="connsiteX3239" fmla="*/ 356537 w 3249268"/>
              <a:gd name="connsiteY3239" fmla="*/ 360058 h 444457"/>
              <a:gd name="connsiteX3240" fmla="*/ 356537 w 3249268"/>
              <a:gd name="connsiteY3240" fmla="*/ 364065 h 444457"/>
              <a:gd name="connsiteX3241" fmla="*/ 356967 w 3249268"/>
              <a:gd name="connsiteY3241" fmla="*/ 363964 h 444457"/>
              <a:gd name="connsiteX3242" fmla="*/ 356967 w 3249268"/>
              <a:gd name="connsiteY3242" fmla="*/ 360232 h 444457"/>
              <a:gd name="connsiteX3243" fmla="*/ 2873183 w 3249268"/>
              <a:gd name="connsiteY3243" fmla="*/ 359699 h 444457"/>
              <a:gd name="connsiteX3244" fmla="*/ 2874418 w 3249268"/>
              <a:gd name="connsiteY3244" fmla="*/ 360679 h 444457"/>
              <a:gd name="connsiteX3245" fmla="*/ 2876739 w 3249268"/>
              <a:gd name="connsiteY3245" fmla="*/ 360837 h 444457"/>
              <a:gd name="connsiteX3246" fmla="*/ 2876035 w 3249268"/>
              <a:gd name="connsiteY3246" fmla="*/ 360612 h 444457"/>
              <a:gd name="connsiteX3247" fmla="*/ 2875969 w 3249268"/>
              <a:gd name="connsiteY3247" fmla="*/ 360634 h 444457"/>
              <a:gd name="connsiteX3248" fmla="*/ 2875961 w 3249268"/>
              <a:gd name="connsiteY3248" fmla="*/ 360588 h 444457"/>
              <a:gd name="connsiteX3249" fmla="*/ 2796772 w 3249268"/>
              <a:gd name="connsiteY3249" fmla="*/ 359582 h 444457"/>
              <a:gd name="connsiteX3250" fmla="*/ 2796569 w 3249268"/>
              <a:gd name="connsiteY3250" fmla="*/ 359620 h 444457"/>
              <a:gd name="connsiteX3251" fmla="*/ 2797090 w 3249268"/>
              <a:gd name="connsiteY3251" fmla="*/ 360550 h 444457"/>
              <a:gd name="connsiteX3252" fmla="*/ 156865 w 3249268"/>
              <a:gd name="connsiteY3252" fmla="*/ 359170 h 444457"/>
              <a:gd name="connsiteX3253" fmla="*/ 155703 w 3249268"/>
              <a:gd name="connsiteY3253" fmla="*/ 362518 h 444457"/>
              <a:gd name="connsiteX3254" fmla="*/ 155703 w 3249268"/>
              <a:gd name="connsiteY3254" fmla="*/ 363355 h 444457"/>
              <a:gd name="connsiteX3255" fmla="*/ 156934 w 3249268"/>
              <a:gd name="connsiteY3255" fmla="*/ 359478 h 444457"/>
              <a:gd name="connsiteX3256" fmla="*/ 157154 w 3249268"/>
              <a:gd name="connsiteY3256" fmla="*/ 359420 h 444457"/>
              <a:gd name="connsiteX3257" fmla="*/ 138402 w 3249268"/>
              <a:gd name="connsiteY3257" fmla="*/ 358740 h 444457"/>
              <a:gd name="connsiteX3258" fmla="*/ 137101 w 3249268"/>
              <a:gd name="connsiteY3258" fmla="*/ 360800 h 444457"/>
              <a:gd name="connsiteX3259" fmla="*/ 134561 w 3249268"/>
              <a:gd name="connsiteY3259" fmla="*/ 361145 h 444457"/>
              <a:gd name="connsiteX3260" fmla="*/ 138316 w 3249268"/>
              <a:gd name="connsiteY3260" fmla="*/ 362340 h 444457"/>
              <a:gd name="connsiteX3261" fmla="*/ 138402 w 3249268"/>
              <a:gd name="connsiteY3261" fmla="*/ 362302 h 444457"/>
              <a:gd name="connsiteX3262" fmla="*/ 150184 w 3249268"/>
              <a:gd name="connsiteY3262" fmla="*/ 358350 h 444457"/>
              <a:gd name="connsiteX3263" fmla="*/ 150374 w 3249268"/>
              <a:gd name="connsiteY3263" fmla="*/ 358452 h 444457"/>
              <a:gd name="connsiteX3264" fmla="*/ 150294 w 3249268"/>
              <a:gd name="connsiteY3264" fmla="*/ 358376 h 444457"/>
              <a:gd name="connsiteX3265" fmla="*/ 235972 w 3249268"/>
              <a:gd name="connsiteY3265" fmla="*/ 358307 h 444457"/>
              <a:gd name="connsiteX3266" fmla="*/ 235936 w 3249268"/>
              <a:gd name="connsiteY3266" fmla="*/ 358416 h 444457"/>
              <a:gd name="connsiteX3267" fmla="*/ 235936 w 3249268"/>
              <a:gd name="connsiteY3267" fmla="*/ 359357 h 444457"/>
              <a:gd name="connsiteX3268" fmla="*/ 236383 w 3249268"/>
              <a:gd name="connsiteY3268" fmla="*/ 359402 h 444457"/>
              <a:gd name="connsiteX3269" fmla="*/ 236003 w 3249268"/>
              <a:gd name="connsiteY3269" fmla="*/ 358307 h 444457"/>
              <a:gd name="connsiteX3270" fmla="*/ 2889738 w 3249268"/>
              <a:gd name="connsiteY3270" fmla="*/ 358081 h 444457"/>
              <a:gd name="connsiteX3271" fmla="*/ 2889624 w 3249268"/>
              <a:gd name="connsiteY3271" fmla="*/ 358125 h 444457"/>
              <a:gd name="connsiteX3272" fmla="*/ 2889723 w 3249268"/>
              <a:gd name="connsiteY3272" fmla="*/ 358125 h 444457"/>
              <a:gd name="connsiteX3273" fmla="*/ 3075552 w 3249268"/>
              <a:gd name="connsiteY3273" fmla="*/ 358062 h 444457"/>
              <a:gd name="connsiteX3274" fmla="*/ 3075505 w 3249268"/>
              <a:gd name="connsiteY3274" fmla="*/ 358086 h 444457"/>
              <a:gd name="connsiteX3275" fmla="*/ 3072697 w 3249268"/>
              <a:gd name="connsiteY3275" fmla="*/ 359501 h 444457"/>
              <a:gd name="connsiteX3276" fmla="*/ 3073551 w 3249268"/>
              <a:gd name="connsiteY3276" fmla="*/ 360459 h 444457"/>
              <a:gd name="connsiteX3277" fmla="*/ 3073204 w 3249268"/>
              <a:gd name="connsiteY3277" fmla="*/ 359477 h 444457"/>
              <a:gd name="connsiteX3278" fmla="*/ 3075670 w 3249268"/>
              <a:gd name="connsiteY3278" fmla="*/ 358169 h 444457"/>
              <a:gd name="connsiteX3279" fmla="*/ 132841 w 3249268"/>
              <a:gd name="connsiteY3279" fmla="*/ 358042 h 444457"/>
              <a:gd name="connsiteX3280" fmla="*/ 133137 w 3249268"/>
              <a:gd name="connsiteY3280" fmla="*/ 358342 h 444457"/>
              <a:gd name="connsiteX3281" fmla="*/ 133728 w 3249268"/>
              <a:gd name="connsiteY3281" fmla="*/ 358042 h 444457"/>
              <a:gd name="connsiteX3282" fmla="*/ 593173 w 3249268"/>
              <a:gd name="connsiteY3282" fmla="*/ 358029 h 444457"/>
              <a:gd name="connsiteX3283" fmla="*/ 593382 w 3249268"/>
              <a:gd name="connsiteY3283" fmla="*/ 358206 h 444457"/>
              <a:gd name="connsiteX3284" fmla="*/ 594427 w 3249268"/>
              <a:gd name="connsiteY3284" fmla="*/ 358029 h 444457"/>
              <a:gd name="connsiteX3285" fmla="*/ 137146 w 3249268"/>
              <a:gd name="connsiteY3285" fmla="*/ 357738 h 444457"/>
              <a:gd name="connsiteX3286" fmla="*/ 137086 w 3249268"/>
              <a:gd name="connsiteY3286" fmla="*/ 358042 h 444457"/>
              <a:gd name="connsiteX3287" fmla="*/ 136979 w 3249268"/>
              <a:gd name="connsiteY3287" fmla="*/ 358042 h 444457"/>
              <a:gd name="connsiteX3288" fmla="*/ 137274 w 3249268"/>
              <a:gd name="connsiteY3288" fmla="*/ 358342 h 444457"/>
              <a:gd name="connsiteX3289" fmla="*/ 138402 w 3249268"/>
              <a:gd name="connsiteY3289" fmla="*/ 358342 h 444457"/>
              <a:gd name="connsiteX3290" fmla="*/ 138402 w 3249268"/>
              <a:gd name="connsiteY3290" fmla="*/ 358215 h 444457"/>
              <a:gd name="connsiteX3291" fmla="*/ 138402 w 3249268"/>
              <a:gd name="connsiteY3291" fmla="*/ 358041 h 444457"/>
              <a:gd name="connsiteX3292" fmla="*/ 137399 w 3249268"/>
              <a:gd name="connsiteY3292" fmla="*/ 358041 h 444457"/>
              <a:gd name="connsiteX3293" fmla="*/ 148966 w 3249268"/>
              <a:gd name="connsiteY3293" fmla="*/ 357541 h 444457"/>
              <a:gd name="connsiteX3294" fmla="*/ 149685 w 3249268"/>
              <a:gd name="connsiteY3294" fmla="*/ 358041 h 444457"/>
              <a:gd name="connsiteX3295" fmla="*/ 149685 w 3249268"/>
              <a:gd name="connsiteY3295" fmla="*/ 357912 h 444457"/>
              <a:gd name="connsiteX3296" fmla="*/ 2785277 w 3249268"/>
              <a:gd name="connsiteY3296" fmla="*/ 357516 h 444457"/>
              <a:gd name="connsiteX3297" fmla="*/ 2784150 w 3249268"/>
              <a:gd name="connsiteY3297" fmla="*/ 359262 h 444457"/>
              <a:gd name="connsiteX3298" fmla="*/ 2784632 w 3249268"/>
              <a:gd name="connsiteY3298" fmla="*/ 359620 h 444457"/>
              <a:gd name="connsiteX3299" fmla="*/ 271597 w 3249268"/>
              <a:gd name="connsiteY3299" fmla="*/ 357507 h 444457"/>
              <a:gd name="connsiteX3300" fmla="*/ 271845 w 3249268"/>
              <a:gd name="connsiteY3300" fmla="*/ 358256 h 444457"/>
              <a:gd name="connsiteX3301" fmla="*/ 271866 w 3249268"/>
              <a:gd name="connsiteY3301" fmla="*/ 358277 h 444457"/>
              <a:gd name="connsiteX3302" fmla="*/ 272041 w 3249268"/>
              <a:gd name="connsiteY3302" fmla="*/ 358041 h 444457"/>
              <a:gd name="connsiteX3303" fmla="*/ 273294 w 3249268"/>
              <a:gd name="connsiteY3303" fmla="*/ 358041 h 444457"/>
              <a:gd name="connsiteX3304" fmla="*/ 273294 w 3249268"/>
              <a:gd name="connsiteY3304" fmla="*/ 358275 h 444457"/>
              <a:gd name="connsiteX3305" fmla="*/ 274443 w 3249268"/>
              <a:gd name="connsiteY3305" fmla="*/ 358611 h 444457"/>
              <a:gd name="connsiteX3306" fmla="*/ 273307 w 3249268"/>
              <a:gd name="connsiteY3306" fmla="*/ 357826 h 444457"/>
              <a:gd name="connsiteX3307" fmla="*/ 271916 w 3249268"/>
              <a:gd name="connsiteY3307" fmla="*/ 357826 h 444457"/>
              <a:gd name="connsiteX3308" fmla="*/ 412074 w 3249268"/>
              <a:gd name="connsiteY3308" fmla="*/ 356913 h 444457"/>
              <a:gd name="connsiteX3309" fmla="*/ 410937 w 3249268"/>
              <a:gd name="connsiteY3309" fmla="*/ 360323 h 444457"/>
              <a:gd name="connsiteX3310" fmla="*/ 411200 w 3249268"/>
              <a:gd name="connsiteY3310" fmla="*/ 361123 h 444457"/>
              <a:gd name="connsiteX3311" fmla="*/ 410694 w 3249268"/>
              <a:gd name="connsiteY3311" fmla="*/ 361310 h 444457"/>
              <a:gd name="connsiteX3312" fmla="*/ 410694 w 3249268"/>
              <a:gd name="connsiteY3312" fmla="*/ 361365 h 444457"/>
              <a:gd name="connsiteX3313" fmla="*/ 411200 w 3249268"/>
              <a:gd name="connsiteY3313" fmla="*/ 361123 h 444457"/>
              <a:gd name="connsiteX3314" fmla="*/ 412583 w 3249268"/>
              <a:gd name="connsiteY3314" fmla="*/ 356913 h 444457"/>
              <a:gd name="connsiteX3315" fmla="*/ 412311 w 3249268"/>
              <a:gd name="connsiteY3315" fmla="*/ 356913 h 444457"/>
              <a:gd name="connsiteX3316" fmla="*/ 318004 w 3249268"/>
              <a:gd name="connsiteY3316" fmla="*/ 356701 h 444457"/>
              <a:gd name="connsiteX3317" fmla="*/ 318104 w 3249268"/>
              <a:gd name="connsiteY3317" fmla="*/ 357009 h 444457"/>
              <a:gd name="connsiteX3318" fmla="*/ 318050 w 3249268"/>
              <a:gd name="connsiteY3318" fmla="*/ 356709 h 444457"/>
              <a:gd name="connsiteX3319" fmla="*/ 172151 w 3249268"/>
              <a:gd name="connsiteY3319" fmla="*/ 356629 h 444457"/>
              <a:gd name="connsiteX3320" fmla="*/ 171632 w 3249268"/>
              <a:gd name="connsiteY3320" fmla="*/ 356672 h 444457"/>
              <a:gd name="connsiteX3321" fmla="*/ 171855 w 3249268"/>
              <a:gd name="connsiteY3321" fmla="*/ 356788 h 444457"/>
              <a:gd name="connsiteX3322" fmla="*/ 176011 w 3249268"/>
              <a:gd name="connsiteY3322" fmla="*/ 358230 h 444457"/>
              <a:gd name="connsiteX3323" fmla="*/ 174696 w 3249268"/>
              <a:gd name="connsiteY3323" fmla="*/ 360967 h 444457"/>
              <a:gd name="connsiteX3324" fmla="*/ 174696 w 3249268"/>
              <a:gd name="connsiteY3324" fmla="*/ 361138 h 444457"/>
              <a:gd name="connsiteX3325" fmla="*/ 175145 w 3249268"/>
              <a:gd name="connsiteY3325" fmla="*/ 360688 h 444457"/>
              <a:gd name="connsiteX3326" fmla="*/ 176418 w 3249268"/>
              <a:gd name="connsiteY3326" fmla="*/ 358136 h 444457"/>
              <a:gd name="connsiteX3327" fmla="*/ 176363 w 3249268"/>
              <a:gd name="connsiteY3327" fmla="*/ 358042 h 444457"/>
              <a:gd name="connsiteX3328" fmla="*/ 172151 w 3249268"/>
              <a:gd name="connsiteY3328" fmla="*/ 356663 h 444457"/>
              <a:gd name="connsiteX3329" fmla="*/ 457200 w 3249268"/>
              <a:gd name="connsiteY3329" fmla="*/ 356540 h 444457"/>
              <a:gd name="connsiteX3330" fmla="*/ 458199 w 3249268"/>
              <a:gd name="connsiteY3330" fmla="*/ 356901 h 444457"/>
              <a:gd name="connsiteX3331" fmla="*/ 458380 w 3249268"/>
              <a:gd name="connsiteY3331" fmla="*/ 356901 h 444457"/>
              <a:gd name="connsiteX3332" fmla="*/ 462543 w 3249268"/>
              <a:gd name="connsiteY3332" fmla="*/ 358308 h 444457"/>
              <a:gd name="connsiteX3333" fmla="*/ 462779 w 3249268"/>
              <a:gd name="connsiteY3333" fmla="*/ 358548 h 444457"/>
              <a:gd name="connsiteX3334" fmla="*/ 462527 w 3249268"/>
              <a:gd name="connsiteY3334" fmla="*/ 357854 h 444457"/>
              <a:gd name="connsiteX3335" fmla="*/ 462835 w 3249268"/>
              <a:gd name="connsiteY3335" fmla="*/ 357225 h 444457"/>
              <a:gd name="connsiteX3336" fmla="*/ 462058 w 3249268"/>
              <a:gd name="connsiteY3336" fmla="*/ 358042 h 444457"/>
              <a:gd name="connsiteX3337" fmla="*/ 458189 w 3249268"/>
              <a:gd name="connsiteY3337" fmla="*/ 356688 h 444457"/>
              <a:gd name="connsiteX3338" fmla="*/ 463134 w 3249268"/>
              <a:gd name="connsiteY3338" fmla="*/ 356464 h 444457"/>
              <a:gd name="connsiteX3339" fmla="*/ 463183 w 3249268"/>
              <a:gd name="connsiteY3339" fmla="*/ 356516 h 444457"/>
              <a:gd name="connsiteX3340" fmla="*/ 463190 w 3249268"/>
              <a:gd name="connsiteY3340" fmla="*/ 356502 h 444457"/>
              <a:gd name="connsiteX3341" fmla="*/ 3078430 w 3249268"/>
              <a:gd name="connsiteY3341" fmla="*/ 356434 h 444457"/>
              <a:gd name="connsiteX3342" fmla="*/ 3078359 w 3249268"/>
              <a:gd name="connsiteY3342" fmla="*/ 356576 h 444457"/>
              <a:gd name="connsiteX3343" fmla="*/ 3078469 w 3249268"/>
              <a:gd name="connsiteY3343" fmla="*/ 356635 h 444457"/>
              <a:gd name="connsiteX3344" fmla="*/ 626458 w 3249268"/>
              <a:gd name="connsiteY3344" fmla="*/ 356370 h 444457"/>
              <a:gd name="connsiteX3345" fmla="*/ 626855 w 3249268"/>
              <a:gd name="connsiteY3345" fmla="*/ 356637 h 444457"/>
              <a:gd name="connsiteX3346" fmla="*/ 628553 w 3249268"/>
              <a:gd name="connsiteY3346" fmla="*/ 356435 h 444457"/>
              <a:gd name="connsiteX3347" fmla="*/ 2994794 w 3249268"/>
              <a:gd name="connsiteY3347" fmla="*/ 356349 h 444457"/>
              <a:gd name="connsiteX3348" fmla="*/ 2995007 w 3249268"/>
              <a:gd name="connsiteY3348" fmla="*/ 356537 h 444457"/>
              <a:gd name="connsiteX3349" fmla="*/ 2996333 w 3249268"/>
              <a:gd name="connsiteY3349" fmla="*/ 356537 h 444457"/>
              <a:gd name="connsiteX3350" fmla="*/ 2996899 w 3249268"/>
              <a:gd name="connsiteY3350" fmla="*/ 356965 h 444457"/>
              <a:gd name="connsiteX3351" fmla="*/ 2996761 w 3249268"/>
              <a:gd name="connsiteY3351" fmla="*/ 356545 h 444457"/>
              <a:gd name="connsiteX3352" fmla="*/ 2996514 w 3249268"/>
              <a:gd name="connsiteY3352" fmla="*/ 356462 h 444457"/>
              <a:gd name="connsiteX3353" fmla="*/ 2995133 w 3249268"/>
              <a:gd name="connsiteY3353" fmla="*/ 356462 h 444457"/>
              <a:gd name="connsiteX3354" fmla="*/ 320524 w 3249268"/>
              <a:gd name="connsiteY3354" fmla="*/ 356318 h 444457"/>
              <a:gd name="connsiteX3355" fmla="*/ 320089 w 3249268"/>
              <a:gd name="connsiteY3355" fmla="*/ 356684 h 444457"/>
              <a:gd name="connsiteX3356" fmla="*/ 320795 w 3249268"/>
              <a:gd name="connsiteY3356" fmla="*/ 356684 h 444457"/>
              <a:gd name="connsiteX3357" fmla="*/ 591058 w 3249268"/>
              <a:gd name="connsiteY3357" fmla="*/ 356192 h 444457"/>
              <a:gd name="connsiteX3358" fmla="*/ 591256 w 3249268"/>
              <a:gd name="connsiteY3358" fmla="*/ 356394 h 444457"/>
              <a:gd name="connsiteX3359" fmla="*/ 591231 w 3249268"/>
              <a:gd name="connsiteY3359" fmla="*/ 356290 h 444457"/>
              <a:gd name="connsiteX3360" fmla="*/ 110206 w 3249268"/>
              <a:gd name="connsiteY3360" fmla="*/ 355772 h 444457"/>
              <a:gd name="connsiteX3361" fmla="*/ 110843 w 3249268"/>
              <a:gd name="connsiteY3361" fmla="*/ 357771 h 444457"/>
              <a:gd name="connsiteX3362" fmla="*/ 111042 w 3249268"/>
              <a:gd name="connsiteY3362" fmla="*/ 356595 h 444457"/>
              <a:gd name="connsiteX3363" fmla="*/ 450331 w 3249268"/>
              <a:gd name="connsiteY3363" fmla="*/ 355412 h 444457"/>
              <a:gd name="connsiteX3364" fmla="*/ 449883 w 3249268"/>
              <a:gd name="connsiteY3364" fmla="*/ 355502 h 444457"/>
              <a:gd name="connsiteX3365" fmla="*/ 449505 w 3249268"/>
              <a:gd name="connsiteY3365" fmla="*/ 356150 h 444457"/>
              <a:gd name="connsiteX3366" fmla="*/ 452898 w 3249268"/>
              <a:gd name="connsiteY3366" fmla="*/ 355111 h 444457"/>
              <a:gd name="connsiteX3367" fmla="*/ 454133 w 3249268"/>
              <a:gd name="connsiteY3367" fmla="*/ 355927 h 444457"/>
              <a:gd name="connsiteX3368" fmla="*/ 454058 w 3249268"/>
              <a:gd name="connsiteY3368" fmla="*/ 355502 h 444457"/>
              <a:gd name="connsiteX3369" fmla="*/ 463921 w 3249268"/>
              <a:gd name="connsiteY3369" fmla="*/ 354802 h 444457"/>
              <a:gd name="connsiteX3370" fmla="*/ 463907 w 3249268"/>
              <a:gd name="connsiteY3370" fmla="*/ 355041 h 444457"/>
              <a:gd name="connsiteX3371" fmla="*/ 463911 w 3249268"/>
              <a:gd name="connsiteY3371" fmla="*/ 355033 h 444457"/>
              <a:gd name="connsiteX3372" fmla="*/ 463935 w 3249268"/>
              <a:gd name="connsiteY3372" fmla="*/ 355041 h 444457"/>
              <a:gd name="connsiteX3373" fmla="*/ 2920937 w 3249268"/>
              <a:gd name="connsiteY3373" fmla="*/ 354623 h 444457"/>
              <a:gd name="connsiteX3374" fmla="*/ 2920614 w 3249268"/>
              <a:gd name="connsiteY3374" fmla="*/ 355386 h 444457"/>
              <a:gd name="connsiteX3375" fmla="*/ 2920717 w 3249268"/>
              <a:gd name="connsiteY3375" fmla="*/ 355421 h 444457"/>
              <a:gd name="connsiteX3376" fmla="*/ 2936895 w 3249268"/>
              <a:gd name="connsiteY3376" fmla="*/ 354615 h 444457"/>
              <a:gd name="connsiteX3377" fmla="*/ 2936895 w 3249268"/>
              <a:gd name="connsiteY3377" fmla="*/ 355333 h 444457"/>
              <a:gd name="connsiteX3378" fmla="*/ 2937051 w 3249268"/>
              <a:gd name="connsiteY3378" fmla="*/ 355495 h 444457"/>
              <a:gd name="connsiteX3379" fmla="*/ 2937051 w 3249268"/>
              <a:gd name="connsiteY3379" fmla="*/ 355284 h 444457"/>
              <a:gd name="connsiteX3380" fmla="*/ 2937551 w 3249268"/>
              <a:gd name="connsiteY3380" fmla="*/ 354933 h 444457"/>
              <a:gd name="connsiteX3381" fmla="*/ 2937121 w 3249268"/>
              <a:gd name="connsiteY3381" fmla="*/ 355033 h 444457"/>
              <a:gd name="connsiteX3382" fmla="*/ 1808505 w 3249268"/>
              <a:gd name="connsiteY3382" fmla="*/ 354446 h 444457"/>
              <a:gd name="connsiteX3383" fmla="*/ 1808707 w 3249268"/>
              <a:gd name="connsiteY3383" fmla="*/ 355033 h 444457"/>
              <a:gd name="connsiteX3384" fmla="*/ 1809155 w 3249268"/>
              <a:gd name="connsiteY3384" fmla="*/ 355033 h 444457"/>
              <a:gd name="connsiteX3385" fmla="*/ 455620 w 3249268"/>
              <a:gd name="connsiteY3385" fmla="*/ 354049 h 444457"/>
              <a:gd name="connsiteX3386" fmla="*/ 455449 w 3249268"/>
              <a:gd name="connsiteY3386" fmla="*/ 354092 h 444457"/>
              <a:gd name="connsiteX3387" fmla="*/ 455797 w 3249268"/>
              <a:gd name="connsiteY3387" fmla="*/ 356032 h 444457"/>
              <a:gd name="connsiteX3388" fmla="*/ 455894 w 3249268"/>
              <a:gd name="connsiteY3388" fmla="*/ 356067 h 444457"/>
              <a:gd name="connsiteX3389" fmla="*/ 2803489 w 3249268"/>
              <a:gd name="connsiteY3389" fmla="*/ 353969 h 444457"/>
              <a:gd name="connsiteX3390" fmla="*/ 2803893 w 3249268"/>
              <a:gd name="connsiteY3390" fmla="*/ 354793 h 444457"/>
              <a:gd name="connsiteX3391" fmla="*/ 2804298 w 3249268"/>
              <a:gd name="connsiteY3391" fmla="*/ 354382 h 444457"/>
              <a:gd name="connsiteX3392" fmla="*/ 3062912 w 3249268"/>
              <a:gd name="connsiteY3392" fmla="*/ 353750 h 444457"/>
              <a:gd name="connsiteX3393" fmla="*/ 3062144 w 3249268"/>
              <a:gd name="connsiteY3393" fmla="*/ 354130 h 444457"/>
              <a:gd name="connsiteX3394" fmla="*/ 3062941 w 3249268"/>
              <a:gd name="connsiteY3394" fmla="*/ 354130 h 444457"/>
              <a:gd name="connsiteX3395" fmla="*/ 3062868 w 3249268"/>
              <a:gd name="connsiteY3395" fmla="*/ 353838 h 444457"/>
              <a:gd name="connsiteX3396" fmla="*/ 123071 w 3249268"/>
              <a:gd name="connsiteY3396" fmla="*/ 353736 h 444457"/>
              <a:gd name="connsiteX3397" fmla="*/ 122324 w 3249268"/>
              <a:gd name="connsiteY3397" fmla="*/ 355206 h 444457"/>
              <a:gd name="connsiteX3398" fmla="*/ 122324 w 3249268"/>
              <a:gd name="connsiteY3398" fmla="*/ 356491 h 444457"/>
              <a:gd name="connsiteX3399" fmla="*/ 123484 w 3249268"/>
              <a:gd name="connsiteY3399" fmla="*/ 354130 h 444457"/>
              <a:gd name="connsiteX3400" fmla="*/ 2983958 w 3249268"/>
              <a:gd name="connsiteY3400" fmla="*/ 353705 h 444457"/>
              <a:gd name="connsiteX3401" fmla="*/ 2983438 w 3249268"/>
              <a:gd name="connsiteY3401" fmla="*/ 353819 h 444457"/>
              <a:gd name="connsiteX3402" fmla="*/ 2984003 w 3249268"/>
              <a:gd name="connsiteY3402" fmla="*/ 354018 h 444457"/>
              <a:gd name="connsiteX3403" fmla="*/ 2984564 w 3249268"/>
              <a:gd name="connsiteY3403" fmla="*/ 353936 h 444457"/>
              <a:gd name="connsiteX3404" fmla="*/ 2984113 w 3249268"/>
              <a:gd name="connsiteY3404" fmla="*/ 353779 h 444457"/>
              <a:gd name="connsiteX3405" fmla="*/ 210647 w 3249268"/>
              <a:gd name="connsiteY3405" fmla="*/ 353504 h 444457"/>
              <a:gd name="connsiteX3406" fmla="*/ 212673 w 3249268"/>
              <a:gd name="connsiteY3406" fmla="*/ 356509 h 444457"/>
              <a:gd name="connsiteX3407" fmla="*/ 212706 w 3249268"/>
              <a:gd name="connsiteY3407" fmla="*/ 356509 h 444457"/>
              <a:gd name="connsiteX3408" fmla="*/ 211039 w 3249268"/>
              <a:gd name="connsiteY3408" fmla="*/ 353743 h 444457"/>
              <a:gd name="connsiteX3409" fmla="*/ 268980 w 3249268"/>
              <a:gd name="connsiteY3409" fmla="*/ 353330 h 444457"/>
              <a:gd name="connsiteX3410" fmla="*/ 269072 w 3249268"/>
              <a:gd name="connsiteY3410" fmla="*/ 354065 h 444457"/>
              <a:gd name="connsiteX3411" fmla="*/ 269538 w 3249268"/>
              <a:gd name="connsiteY3411" fmla="*/ 354450 h 444457"/>
              <a:gd name="connsiteX3412" fmla="*/ 2936155 w 3249268"/>
              <a:gd name="connsiteY3412" fmla="*/ 353243 h 444457"/>
              <a:gd name="connsiteX3413" fmla="*/ 2935517 w 3249268"/>
              <a:gd name="connsiteY3413" fmla="*/ 353904 h 444457"/>
              <a:gd name="connsiteX3414" fmla="*/ 2936512 w 3249268"/>
              <a:gd name="connsiteY3414" fmla="*/ 353904 h 444457"/>
              <a:gd name="connsiteX3415" fmla="*/ 75494 w 3249268"/>
              <a:gd name="connsiteY3415" fmla="*/ 353109 h 444457"/>
              <a:gd name="connsiteX3416" fmla="*/ 76221 w 3249268"/>
              <a:gd name="connsiteY3416" fmla="*/ 353958 h 444457"/>
              <a:gd name="connsiteX3417" fmla="*/ 76221 w 3249268"/>
              <a:gd name="connsiteY3417" fmla="*/ 357401 h 444457"/>
              <a:gd name="connsiteX3418" fmla="*/ 77926 w 3249268"/>
              <a:gd name="connsiteY3418" fmla="*/ 356453 h 444457"/>
              <a:gd name="connsiteX3419" fmla="*/ 76572 w 3249268"/>
              <a:gd name="connsiteY3419" fmla="*/ 353946 h 444457"/>
              <a:gd name="connsiteX3420" fmla="*/ 77202 w 3249268"/>
              <a:gd name="connsiteY3420" fmla="*/ 353652 h 444457"/>
              <a:gd name="connsiteX3421" fmla="*/ 76472 w 3249268"/>
              <a:gd name="connsiteY3421" fmla="*/ 353612 h 444457"/>
              <a:gd name="connsiteX3422" fmla="*/ 726062 w 3249268"/>
              <a:gd name="connsiteY3422" fmla="*/ 353046 h 444457"/>
              <a:gd name="connsiteX3423" fmla="*/ 729444 w 3249268"/>
              <a:gd name="connsiteY3423" fmla="*/ 355490 h 444457"/>
              <a:gd name="connsiteX3424" fmla="*/ 729011 w 3249268"/>
              <a:gd name="connsiteY3424" fmla="*/ 354452 h 444457"/>
              <a:gd name="connsiteX3425" fmla="*/ 728910 w 3249268"/>
              <a:gd name="connsiteY3425" fmla="*/ 354349 h 444457"/>
              <a:gd name="connsiteX3426" fmla="*/ 726686 w 3249268"/>
              <a:gd name="connsiteY3426" fmla="*/ 353121 h 444457"/>
              <a:gd name="connsiteX3427" fmla="*/ 1699087 w 3249268"/>
              <a:gd name="connsiteY3427" fmla="*/ 352890 h 444457"/>
              <a:gd name="connsiteX3428" fmla="*/ 1702622 w 3249268"/>
              <a:gd name="connsiteY3428" fmla="*/ 354228 h 444457"/>
              <a:gd name="connsiteX3429" fmla="*/ 1700920 w 3249268"/>
              <a:gd name="connsiteY3429" fmla="*/ 353023 h 444457"/>
              <a:gd name="connsiteX3430" fmla="*/ 244180 w 3249268"/>
              <a:gd name="connsiteY3430" fmla="*/ 352666 h 444457"/>
              <a:gd name="connsiteX3431" fmla="*/ 244108 w 3249268"/>
              <a:gd name="connsiteY3431" fmla="*/ 352669 h 444457"/>
              <a:gd name="connsiteX3432" fmla="*/ 243042 w 3249268"/>
              <a:gd name="connsiteY3432" fmla="*/ 353743 h 444457"/>
              <a:gd name="connsiteX3433" fmla="*/ 243070 w 3249268"/>
              <a:gd name="connsiteY3433" fmla="*/ 353743 h 444457"/>
              <a:gd name="connsiteX3434" fmla="*/ 244085 w 3249268"/>
              <a:gd name="connsiteY3434" fmla="*/ 352776 h 444457"/>
              <a:gd name="connsiteX3435" fmla="*/ 244180 w 3249268"/>
              <a:gd name="connsiteY3435" fmla="*/ 352958 h 444457"/>
              <a:gd name="connsiteX3436" fmla="*/ 3024390 w 3249268"/>
              <a:gd name="connsiteY3436" fmla="*/ 352499 h 444457"/>
              <a:gd name="connsiteX3437" fmla="*/ 3024390 w 3249268"/>
              <a:gd name="connsiteY3437" fmla="*/ 353885 h 444457"/>
              <a:gd name="connsiteX3438" fmla="*/ 3024340 w 3249268"/>
              <a:gd name="connsiteY3438" fmla="*/ 353893 h 444457"/>
              <a:gd name="connsiteX3439" fmla="*/ 3024534 w 3249268"/>
              <a:gd name="connsiteY3439" fmla="*/ 354114 h 444457"/>
              <a:gd name="connsiteX3440" fmla="*/ 3024987 w 3249268"/>
              <a:gd name="connsiteY3440" fmla="*/ 353927 h 444457"/>
              <a:gd name="connsiteX3441" fmla="*/ 3024544 w 3249268"/>
              <a:gd name="connsiteY3441" fmla="*/ 353779 h 444457"/>
              <a:gd name="connsiteX3442" fmla="*/ 3024544 w 3249268"/>
              <a:gd name="connsiteY3442" fmla="*/ 352525 h 444457"/>
              <a:gd name="connsiteX3443" fmla="*/ 3025798 w 3249268"/>
              <a:gd name="connsiteY3443" fmla="*/ 352525 h 444457"/>
              <a:gd name="connsiteX3444" fmla="*/ 3025811 w 3249268"/>
              <a:gd name="connsiteY3444" fmla="*/ 352524 h 444457"/>
              <a:gd name="connsiteX3445" fmla="*/ 3025794 w 3249268"/>
              <a:gd name="connsiteY3445" fmla="*/ 352499 h 444457"/>
              <a:gd name="connsiteX3446" fmla="*/ 3024390 w 3249268"/>
              <a:gd name="connsiteY3446" fmla="*/ 352499 h 444457"/>
              <a:gd name="connsiteX3447" fmla="*/ 3092366 w 3249268"/>
              <a:gd name="connsiteY3447" fmla="*/ 352463 h 444457"/>
              <a:gd name="connsiteX3448" fmla="*/ 3090979 w 3249268"/>
              <a:gd name="connsiteY3448" fmla="*/ 353905 h 444457"/>
              <a:gd name="connsiteX3449" fmla="*/ 3092366 w 3249268"/>
              <a:gd name="connsiteY3449" fmla="*/ 356788 h 444457"/>
              <a:gd name="connsiteX3450" fmla="*/ 3093675 w 3249268"/>
              <a:gd name="connsiteY3450" fmla="*/ 359510 h 444457"/>
              <a:gd name="connsiteX3451" fmla="*/ 3094982 w 3249268"/>
              <a:gd name="connsiteY3451" fmla="*/ 356695 h 444457"/>
              <a:gd name="connsiteX3452" fmla="*/ 3093659 w 3249268"/>
              <a:gd name="connsiteY3452" fmla="*/ 355409 h 444457"/>
              <a:gd name="connsiteX3453" fmla="*/ 3095013 w 3249268"/>
              <a:gd name="connsiteY3453" fmla="*/ 355409 h 444457"/>
              <a:gd name="connsiteX3454" fmla="*/ 3095134 w 3249268"/>
              <a:gd name="connsiteY3454" fmla="*/ 355341 h 444457"/>
              <a:gd name="connsiteX3455" fmla="*/ 3093753 w 3249268"/>
              <a:gd name="connsiteY3455" fmla="*/ 353905 h 444457"/>
              <a:gd name="connsiteX3456" fmla="*/ 3093753 w 3249268"/>
              <a:gd name="connsiteY3456" fmla="*/ 352463 h 444457"/>
              <a:gd name="connsiteX3457" fmla="*/ 3092366 w 3249268"/>
              <a:gd name="connsiteY3457" fmla="*/ 352463 h 444457"/>
              <a:gd name="connsiteX3458" fmla="*/ 666636 w 3249268"/>
              <a:gd name="connsiteY3458" fmla="*/ 352419 h 444457"/>
              <a:gd name="connsiteX3459" fmla="*/ 666064 w 3249268"/>
              <a:gd name="connsiteY3459" fmla="*/ 353575 h 444457"/>
              <a:gd name="connsiteX3460" fmla="*/ 667283 w 3249268"/>
              <a:gd name="connsiteY3460" fmla="*/ 352959 h 444457"/>
              <a:gd name="connsiteX3461" fmla="*/ 695210 w 3249268"/>
              <a:gd name="connsiteY3461" fmla="*/ 352348 h 444457"/>
              <a:gd name="connsiteX3462" fmla="*/ 697057 w 3249268"/>
              <a:gd name="connsiteY3462" fmla="*/ 353483 h 444457"/>
              <a:gd name="connsiteX3463" fmla="*/ 695794 w 3249268"/>
              <a:gd name="connsiteY3463" fmla="*/ 352419 h 444457"/>
              <a:gd name="connsiteX3464" fmla="*/ 687583 w 3249268"/>
              <a:gd name="connsiteY3464" fmla="*/ 352271 h 444457"/>
              <a:gd name="connsiteX3465" fmla="*/ 686075 w 3249268"/>
              <a:gd name="connsiteY3465" fmla="*/ 352419 h 444457"/>
              <a:gd name="connsiteX3466" fmla="*/ 686075 w 3249268"/>
              <a:gd name="connsiteY3466" fmla="*/ 353798 h 444457"/>
              <a:gd name="connsiteX3467" fmla="*/ 240116 w 3249268"/>
              <a:gd name="connsiteY3467" fmla="*/ 352080 h 444457"/>
              <a:gd name="connsiteX3468" fmla="*/ 241233 w 3249268"/>
              <a:gd name="connsiteY3468" fmla="*/ 352516 h 444457"/>
              <a:gd name="connsiteX3469" fmla="*/ 241334 w 3249268"/>
              <a:gd name="connsiteY3469" fmla="*/ 352411 h 444457"/>
              <a:gd name="connsiteX3470" fmla="*/ 241334 w 3249268"/>
              <a:gd name="connsiteY3470" fmla="*/ 352123 h 444457"/>
              <a:gd name="connsiteX3471" fmla="*/ 3037770 w 3249268"/>
              <a:gd name="connsiteY3471" fmla="*/ 351696 h 444457"/>
              <a:gd name="connsiteX3472" fmla="*/ 3038187 w 3249268"/>
              <a:gd name="connsiteY3472" fmla="*/ 354674 h 444457"/>
              <a:gd name="connsiteX3473" fmla="*/ 3038187 w 3249268"/>
              <a:gd name="connsiteY3473" fmla="*/ 352551 h 444457"/>
              <a:gd name="connsiteX3474" fmla="*/ 2880150 w 3249268"/>
              <a:gd name="connsiteY3474" fmla="*/ 351583 h 444457"/>
              <a:gd name="connsiteX3475" fmla="*/ 2878710 w 3249268"/>
              <a:gd name="connsiteY3475" fmla="*/ 352275 h 444457"/>
              <a:gd name="connsiteX3476" fmla="*/ 2878710 w 3249268"/>
              <a:gd name="connsiteY3476" fmla="*/ 352316 h 444457"/>
              <a:gd name="connsiteX3477" fmla="*/ 2659721 w 3249268"/>
              <a:gd name="connsiteY3477" fmla="*/ 351544 h 444457"/>
              <a:gd name="connsiteX3478" fmla="*/ 2660377 w 3249268"/>
              <a:gd name="connsiteY3478" fmla="*/ 352137 h 444457"/>
              <a:gd name="connsiteX3479" fmla="*/ 2660716 w 3249268"/>
              <a:gd name="connsiteY3479" fmla="*/ 352118 h 444457"/>
              <a:gd name="connsiteX3480" fmla="*/ 2937832 w 3249268"/>
              <a:gd name="connsiteY3480" fmla="*/ 351504 h 444457"/>
              <a:gd name="connsiteX3481" fmla="*/ 2937719 w 3249268"/>
              <a:gd name="connsiteY3481" fmla="*/ 351622 h 444457"/>
              <a:gd name="connsiteX3482" fmla="*/ 2937899 w 3249268"/>
              <a:gd name="connsiteY3482" fmla="*/ 351538 h 444457"/>
              <a:gd name="connsiteX3483" fmla="*/ 141149 w 3249268"/>
              <a:gd name="connsiteY3483" fmla="*/ 351220 h 444457"/>
              <a:gd name="connsiteX3484" fmla="*/ 141284 w 3249268"/>
              <a:gd name="connsiteY3484" fmla="*/ 351273 h 444457"/>
              <a:gd name="connsiteX3485" fmla="*/ 141286 w 3249268"/>
              <a:gd name="connsiteY3485" fmla="*/ 351272 h 444457"/>
              <a:gd name="connsiteX3486" fmla="*/ 141636 w 3249268"/>
              <a:gd name="connsiteY3486" fmla="*/ 351384 h 444457"/>
              <a:gd name="connsiteX3487" fmla="*/ 141411 w 3249268"/>
              <a:gd name="connsiteY3487" fmla="*/ 351272 h 444457"/>
              <a:gd name="connsiteX3488" fmla="*/ 2843429 w 3249268"/>
              <a:gd name="connsiteY3488" fmla="*/ 351077 h 444457"/>
              <a:gd name="connsiteX3489" fmla="*/ 2843625 w 3249268"/>
              <a:gd name="connsiteY3489" fmla="*/ 351275 h 444457"/>
              <a:gd name="connsiteX3490" fmla="*/ 2843625 w 3249268"/>
              <a:gd name="connsiteY3490" fmla="*/ 351144 h 444457"/>
              <a:gd name="connsiteX3491" fmla="*/ 2914678 w 3249268"/>
              <a:gd name="connsiteY3491" fmla="*/ 351013 h 444457"/>
              <a:gd name="connsiteX3492" fmla="*/ 2914678 w 3249268"/>
              <a:gd name="connsiteY3492" fmla="*/ 351133 h 444457"/>
              <a:gd name="connsiteX3493" fmla="*/ 2914719 w 3249268"/>
              <a:gd name="connsiteY3493" fmla="*/ 351048 h 444457"/>
              <a:gd name="connsiteX3494" fmla="*/ 2881341 w 3249268"/>
              <a:gd name="connsiteY3494" fmla="*/ 351012 h 444457"/>
              <a:gd name="connsiteX3495" fmla="*/ 2881331 w 3249268"/>
              <a:gd name="connsiteY3495" fmla="*/ 351016 h 444457"/>
              <a:gd name="connsiteX3496" fmla="*/ 2881345 w 3249268"/>
              <a:gd name="connsiteY3496" fmla="*/ 351015 h 444457"/>
              <a:gd name="connsiteX3497" fmla="*/ 3019998 w 3249268"/>
              <a:gd name="connsiteY3497" fmla="*/ 350909 h 444457"/>
              <a:gd name="connsiteX3498" fmla="*/ 3015862 w 3249268"/>
              <a:gd name="connsiteY3498" fmla="*/ 356462 h 444457"/>
              <a:gd name="connsiteX3499" fmla="*/ 3016113 w 3249268"/>
              <a:gd name="connsiteY3499" fmla="*/ 356462 h 444457"/>
              <a:gd name="connsiteX3500" fmla="*/ 3020178 w 3249268"/>
              <a:gd name="connsiteY3500" fmla="*/ 351113 h 444457"/>
              <a:gd name="connsiteX3501" fmla="*/ 1772815 w 3249268"/>
              <a:gd name="connsiteY3501" fmla="*/ 350900 h 444457"/>
              <a:gd name="connsiteX3502" fmla="*/ 1775598 w 3249268"/>
              <a:gd name="connsiteY3502" fmla="*/ 352776 h 444457"/>
              <a:gd name="connsiteX3503" fmla="*/ 1775901 w 3249268"/>
              <a:gd name="connsiteY3503" fmla="*/ 353150 h 444457"/>
              <a:gd name="connsiteX3504" fmla="*/ 1775901 w 3249268"/>
              <a:gd name="connsiteY3504" fmla="*/ 352275 h 444457"/>
              <a:gd name="connsiteX3505" fmla="*/ 1776684 w 3249268"/>
              <a:gd name="connsiteY3505" fmla="*/ 351922 h 444457"/>
              <a:gd name="connsiteX3506" fmla="*/ 1775801 w 3249268"/>
              <a:gd name="connsiteY3506" fmla="*/ 352165 h 444457"/>
              <a:gd name="connsiteX3507" fmla="*/ 1773701 w 3249268"/>
              <a:gd name="connsiteY3507" fmla="*/ 350972 h 444457"/>
              <a:gd name="connsiteX3508" fmla="*/ 2830211 w 3249268"/>
              <a:gd name="connsiteY3508" fmla="*/ 350868 h 444457"/>
              <a:gd name="connsiteX3509" fmla="*/ 2830304 w 3249268"/>
              <a:gd name="connsiteY3509" fmla="*/ 351144 h 444457"/>
              <a:gd name="connsiteX3510" fmla="*/ 2830759 w 3249268"/>
              <a:gd name="connsiteY3510" fmla="*/ 351272 h 444457"/>
              <a:gd name="connsiteX3511" fmla="*/ 436024 w 3249268"/>
              <a:gd name="connsiteY3511" fmla="*/ 350841 h 444457"/>
              <a:gd name="connsiteX3512" fmla="*/ 435968 w 3249268"/>
              <a:gd name="connsiteY3512" fmla="*/ 351272 h 444457"/>
              <a:gd name="connsiteX3513" fmla="*/ 436653 w 3249268"/>
              <a:gd name="connsiteY3513" fmla="*/ 351411 h 444457"/>
              <a:gd name="connsiteX3514" fmla="*/ 436268 w 3249268"/>
              <a:gd name="connsiteY3514" fmla="*/ 351021 h 444457"/>
              <a:gd name="connsiteX3515" fmla="*/ 436657 w 3249268"/>
              <a:gd name="connsiteY3515" fmla="*/ 350920 h 444457"/>
              <a:gd name="connsiteX3516" fmla="*/ 3019912 w 3249268"/>
              <a:gd name="connsiteY3516" fmla="*/ 350832 h 444457"/>
              <a:gd name="connsiteX3517" fmla="*/ 3019957 w 3249268"/>
              <a:gd name="connsiteY3517" fmla="*/ 350863 h 444457"/>
              <a:gd name="connsiteX3518" fmla="*/ 3019945 w 3249268"/>
              <a:gd name="connsiteY3518" fmla="*/ 350849 h 444457"/>
              <a:gd name="connsiteX3519" fmla="*/ 444292 w 3249268"/>
              <a:gd name="connsiteY3519" fmla="*/ 350821 h 444457"/>
              <a:gd name="connsiteX3520" fmla="*/ 443689 w 3249268"/>
              <a:gd name="connsiteY3520" fmla="*/ 350896 h 444457"/>
              <a:gd name="connsiteX3521" fmla="*/ 444166 w 3249268"/>
              <a:gd name="connsiteY3521" fmla="*/ 351021 h 444457"/>
              <a:gd name="connsiteX3522" fmla="*/ 444358 w 3249268"/>
              <a:gd name="connsiteY3522" fmla="*/ 351272 h 444457"/>
              <a:gd name="connsiteX3523" fmla="*/ 445322 w 3249268"/>
              <a:gd name="connsiteY3523" fmla="*/ 351272 h 444457"/>
              <a:gd name="connsiteX3524" fmla="*/ 515098 w 3249268"/>
              <a:gd name="connsiteY3524" fmla="*/ 350777 h 444457"/>
              <a:gd name="connsiteX3525" fmla="*/ 518087 w 3249268"/>
              <a:gd name="connsiteY3525" fmla="*/ 352300 h 444457"/>
              <a:gd name="connsiteX3526" fmla="*/ 517864 w 3249268"/>
              <a:gd name="connsiteY3526" fmla="*/ 351918 h 444457"/>
              <a:gd name="connsiteX3527" fmla="*/ 3010772 w 3249268"/>
              <a:gd name="connsiteY3527" fmla="*/ 350775 h 444457"/>
              <a:gd name="connsiteX3528" fmla="*/ 3010067 w 3249268"/>
              <a:gd name="connsiteY3528" fmla="*/ 350814 h 444457"/>
              <a:gd name="connsiteX3529" fmla="*/ 3011142 w 3249268"/>
              <a:gd name="connsiteY3529" fmla="*/ 351830 h 444457"/>
              <a:gd name="connsiteX3530" fmla="*/ 95107 w 3249268"/>
              <a:gd name="connsiteY3530" fmla="*/ 350745 h 444457"/>
              <a:gd name="connsiteX3531" fmla="*/ 95667 w 3249268"/>
              <a:gd name="connsiteY3531" fmla="*/ 351121 h 444457"/>
              <a:gd name="connsiteX3532" fmla="*/ 95974 w 3249268"/>
              <a:gd name="connsiteY3532" fmla="*/ 351276 h 444457"/>
              <a:gd name="connsiteX3533" fmla="*/ 95635 w 3249268"/>
              <a:gd name="connsiteY3533" fmla="*/ 350918 h 444457"/>
              <a:gd name="connsiteX3534" fmla="*/ 584323 w 3249268"/>
              <a:gd name="connsiteY3534" fmla="*/ 350715 h 444457"/>
              <a:gd name="connsiteX3535" fmla="*/ 584323 w 3249268"/>
              <a:gd name="connsiteY3535" fmla="*/ 350822 h 444457"/>
              <a:gd name="connsiteX3536" fmla="*/ 584381 w 3249268"/>
              <a:gd name="connsiteY3536" fmla="*/ 350802 h 444457"/>
              <a:gd name="connsiteX3537" fmla="*/ 584409 w 3249268"/>
              <a:gd name="connsiteY3537" fmla="*/ 350802 h 444457"/>
              <a:gd name="connsiteX3538" fmla="*/ 485698 w 3249268"/>
              <a:gd name="connsiteY3538" fmla="*/ 350715 h 444457"/>
              <a:gd name="connsiteX3539" fmla="*/ 487988 w 3249268"/>
              <a:gd name="connsiteY3539" fmla="*/ 351895 h 444457"/>
              <a:gd name="connsiteX3540" fmla="*/ 487451 w 3249268"/>
              <a:gd name="connsiteY3540" fmla="*/ 350802 h 444457"/>
              <a:gd name="connsiteX3541" fmla="*/ 487622 w 3249268"/>
              <a:gd name="connsiteY3541" fmla="*/ 350715 h 444457"/>
              <a:gd name="connsiteX3542" fmla="*/ 3077311 w 3249268"/>
              <a:gd name="connsiteY3542" fmla="*/ 350618 h 444457"/>
              <a:gd name="connsiteX3543" fmla="*/ 3077311 w 3249268"/>
              <a:gd name="connsiteY3543" fmla="*/ 350708 h 444457"/>
              <a:gd name="connsiteX3544" fmla="*/ 3076909 w 3249268"/>
              <a:gd name="connsiteY3544" fmla="*/ 350708 h 444457"/>
              <a:gd name="connsiteX3545" fmla="*/ 3076909 w 3249268"/>
              <a:gd name="connsiteY3545" fmla="*/ 351006 h 444457"/>
              <a:gd name="connsiteX3546" fmla="*/ 3077440 w 3249268"/>
              <a:gd name="connsiteY3546" fmla="*/ 351288 h 444457"/>
              <a:gd name="connsiteX3547" fmla="*/ 1802390 w 3249268"/>
              <a:gd name="connsiteY3547" fmla="*/ 350152 h 444457"/>
              <a:gd name="connsiteX3548" fmla="*/ 1802117 w 3249268"/>
              <a:gd name="connsiteY3548" fmla="*/ 350353 h 444457"/>
              <a:gd name="connsiteX3549" fmla="*/ 1804898 w 3249268"/>
              <a:gd name="connsiteY3549" fmla="*/ 351056 h 444457"/>
              <a:gd name="connsiteX3550" fmla="*/ 1804891 w 3249268"/>
              <a:gd name="connsiteY3550" fmla="*/ 351049 h 444457"/>
              <a:gd name="connsiteX3551" fmla="*/ 1802390 w 3249268"/>
              <a:gd name="connsiteY3551" fmla="*/ 350152 h 444457"/>
              <a:gd name="connsiteX3552" fmla="*/ 2897470 w 3249268"/>
              <a:gd name="connsiteY3552" fmla="*/ 350058 h 444457"/>
              <a:gd name="connsiteX3553" fmla="*/ 2896444 w 3249268"/>
              <a:gd name="connsiteY3553" fmla="*/ 350754 h 444457"/>
              <a:gd name="connsiteX3554" fmla="*/ 2896598 w 3249268"/>
              <a:gd name="connsiteY3554" fmla="*/ 351021 h 444457"/>
              <a:gd name="connsiteX3555" fmla="*/ 2896548 w 3249268"/>
              <a:gd name="connsiteY3555" fmla="*/ 352733 h 444457"/>
              <a:gd name="connsiteX3556" fmla="*/ 2896602 w 3249268"/>
              <a:gd name="connsiteY3556" fmla="*/ 352696 h 444457"/>
              <a:gd name="connsiteX3557" fmla="*/ 169529 w 3249268"/>
              <a:gd name="connsiteY3557" fmla="*/ 349910 h 444457"/>
              <a:gd name="connsiteX3558" fmla="*/ 167785 w 3249268"/>
              <a:gd name="connsiteY3558" fmla="*/ 352359 h 444457"/>
              <a:gd name="connsiteX3559" fmla="*/ 172151 w 3249268"/>
              <a:gd name="connsiteY3559" fmla="*/ 356525 h 444457"/>
              <a:gd name="connsiteX3560" fmla="*/ 172151 w 3249268"/>
              <a:gd name="connsiteY3560" fmla="*/ 355284 h 444457"/>
              <a:gd name="connsiteX3561" fmla="*/ 172151 w 3249268"/>
              <a:gd name="connsiteY3561" fmla="*/ 353905 h 444457"/>
              <a:gd name="connsiteX3562" fmla="*/ 172250 w 3249268"/>
              <a:gd name="connsiteY3562" fmla="*/ 353905 h 444457"/>
              <a:gd name="connsiteX3563" fmla="*/ 172250 w 3249268"/>
              <a:gd name="connsiteY3563" fmla="*/ 351272 h 444457"/>
              <a:gd name="connsiteX3564" fmla="*/ 172125 w 3249268"/>
              <a:gd name="connsiteY3564" fmla="*/ 351272 h 444457"/>
              <a:gd name="connsiteX3565" fmla="*/ 2764084 w 3249268"/>
              <a:gd name="connsiteY3565" fmla="*/ 349810 h 444457"/>
              <a:gd name="connsiteX3566" fmla="*/ 2764219 w 3249268"/>
              <a:gd name="connsiteY3566" fmla="*/ 350084 h 444457"/>
              <a:gd name="connsiteX3567" fmla="*/ 2765697 w 3249268"/>
              <a:gd name="connsiteY3567" fmla="*/ 349810 h 444457"/>
              <a:gd name="connsiteX3568" fmla="*/ 3014590 w 3249268"/>
              <a:gd name="connsiteY3568" fmla="*/ 349553 h 444457"/>
              <a:gd name="connsiteX3569" fmla="*/ 3014869 w 3249268"/>
              <a:gd name="connsiteY3569" fmla="*/ 350112 h 444457"/>
              <a:gd name="connsiteX3570" fmla="*/ 3015147 w 3249268"/>
              <a:gd name="connsiteY3570" fmla="*/ 349553 h 444457"/>
              <a:gd name="connsiteX3571" fmla="*/ 3085433 w 3249268"/>
              <a:gd name="connsiteY3571" fmla="*/ 349444 h 444457"/>
              <a:gd name="connsiteX3572" fmla="*/ 3085433 w 3249268"/>
              <a:gd name="connsiteY3572" fmla="*/ 349579 h 444457"/>
              <a:gd name="connsiteX3573" fmla="*/ 3085919 w 3249268"/>
              <a:gd name="connsiteY3573" fmla="*/ 349464 h 444457"/>
              <a:gd name="connsiteX3574" fmla="*/ 2766083 w 3249268"/>
              <a:gd name="connsiteY3574" fmla="*/ 349145 h 444457"/>
              <a:gd name="connsiteX3575" fmla="*/ 2765831 w 3249268"/>
              <a:gd name="connsiteY3575" fmla="*/ 349785 h 444457"/>
              <a:gd name="connsiteX3576" fmla="*/ 2766122 w 3249268"/>
              <a:gd name="connsiteY3576" fmla="*/ 349731 h 444457"/>
              <a:gd name="connsiteX3577" fmla="*/ 1685573 w 3249268"/>
              <a:gd name="connsiteY3577" fmla="*/ 348997 h 444457"/>
              <a:gd name="connsiteX3578" fmla="*/ 1685218 w 3249268"/>
              <a:gd name="connsiteY3578" fmla="*/ 349101 h 444457"/>
              <a:gd name="connsiteX3579" fmla="*/ 1685120 w 3249268"/>
              <a:gd name="connsiteY3579" fmla="*/ 349360 h 444457"/>
              <a:gd name="connsiteX3580" fmla="*/ 53159 w 3249268"/>
              <a:gd name="connsiteY3580" fmla="*/ 348979 h 444457"/>
              <a:gd name="connsiteX3581" fmla="*/ 52747 w 3249268"/>
              <a:gd name="connsiteY3581" fmla="*/ 349392 h 444457"/>
              <a:gd name="connsiteX3582" fmla="*/ 48516 w 3249268"/>
              <a:gd name="connsiteY3582" fmla="*/ 350802 h 444457"/>
              <a:gd name="connsiteX3583" fmla="*/ 48431 w 3249268"/>
              <a:gd name="connsiteY3583" fmla="*/ 351092 h 444457"/>
              <a:gd name="connsiteX3584" fmla="*/ 52427 w 3249268"/>
              <a:gd name="connsiteY3584" fmla="*/ 349767 h 444457"/>
              <a:gd name="connsiteX3585" fmla="*/ 53277 w 3249268"/>
              <a:gd name="connsiteY3585" fmla="*/ 350106 h 444457"/>
              <a:gd name="connsiteX3586" fmla="*/ 52653 w 3249268"/>
              <a:gd name="connsiteY3586" fmla="*/ 349579 h 444457"/>
              <a:gd name="connsiteX3587" fmla="*/ 53849 w 3249268"/>
              <a:gd name="connsiteY3587" fmla="*/ 349579 h 444457"/>
              <a:gd name="connsiteX3588" fmla="*/ 174164 w 3249268"/>
              <a:gd name="connsiteY3588" fmla="*/ 348506 h 444457"/>
              <a:gd name="connsiteX3589" fmla="*/ 173540 w 3249268"/>
              <a:gd name="connsiteY3589" fmla="*/ 351121 h 444457"/>
              <a:gd name="connsiteX3590" fmla="*/ 173567 w 3249268"/>
              <a:gd name="connsiteY3590" fmla="*/ 351121 h 444457"/>
              <a:gd name="connsiteX3591" fmla="*/ 173572 w 3249268"/>
              <a:gd name="connsiteY3591" fmla="*/ 351121 h 444457"/>
              <a:gd name="connsiteX3592" fmla="*/ 174607 w 3249268"/>
              <a:gd name="connsiteY3592" fmla="*/ 349595 h 444457"/>
              <a:gd name="connsiteX3593" fmla="*/ 2826991 w 3249268"/>
              <a:gd name="connsiteY3593" fmla="*/ 348499 h 444457"/>
              <a:gd name="connsiteX3594" fmla="*/ 2827017 w 3249268"/>
              <a:gd name="connsiteY3594" fmla="*/ 348589 h 444457"/>
              <a:gd name="connsiteX3595" fmla="*/ 2827017 w 3249268"/>
              <a:gd name="connsiteY3595" fmla="*/ 348517 h 444457"/>
              <a:gd name="connsiteX3596" fmla="*/ 481531 w 3249268"/>
              <a:gd name="connsiteY3596" fmla="*/ 348490 h 444457"/>
              <a:gd name="connsiteX3597" fmla="*/ 480497 w 3249268"/>
              <a:gd name="connsiteY3597" fmla="*/ 352682 h 444457"/>
              <a:gd name="connsiteX3598" fmla="*/ 481531 w 3249268"/>
              <a:gd name="connsiteY3598" fmla="*/ 353101 h 444457"/>
              <a:gd name="connsiteX3599" fmla="*/ 241577 w 3249268"/>
              <a:gd name="connsiteY3599" fmla="*/ 348355 h 444457"/>
              <a:gd name="connsiteX3600" fmla="*/ 241577 w 3249268"/>
              <a:gd name="connsiteY3600" fmla="*/ 348455 h 444457"/>
              <a:gd name="connsiteX3601" fmla="*/ 241906 w 3249268"/>
              <a:gd name="connsiteY3601" fmla="*/ 348425 h 444457"/>
              <a:gd name="connsiteX3602" fmla="*/ 241710 w 3249268"/>
              <a:gd name="connsiteY3602" fmla="*/ 348355 h 444457"/>
              <a:gd name="connsiteX3603" fmla="*/ 203106 w 3249268"/>
              <a:gd name="connsiteY3603" fmla="*/ 348345 h 444457"/>
              <a:gd name="connsiteX3604" fmla="*/ 203912 w 3249268"/>
              <a:gd name="connsiteY3604" fmla="*/ 351610 h 444457"/>
              <a:gd name="connsiteX3605" fmla="*/ 203289 w 3249268"/>
              <a:gd name="connsiteY3605" fmla="*/ 348488 h 444457"/>
              <a:gd name="connsiteX3606" fmla="*/ 3140570 w 3249268"/>
              <a:gd name="connsiteY3606" fmla="*/ 348263 h 444457"/>
              <a:gd name="connsiteX3607" fmla="*/ 3143328 w 3249268"/>
              <a:gd name="connsiteY3607" fmla="*/ 350896 h 444457"/>
              <a:gd name="connsiteX3608" fmla="*/ 3144707 w 3249268"/>
              <a:gd name="connsiteY3608" fmla="*/ 350896 h 444457"/>
              <a:gd name="connsiteX3609" fmla="*/ 3143328 w 3249268"/>
              <a:gd name="connsiteY3609" fmla="*/ 352212 h 444457"/>
              <a:gd name="connsiteX3610" fmla="*/ 3139191 w 3249268"/>
              <a:gd name="connsiteY3610" fmla="*/ 352212 h 444457"/>
              <a:gd name="connsiteX3611" fmla="*/ 3136433 w 3249268"/>
              <a:gd name="connsiteY3611" fmla="*/ 349579 h 444457"/>
              <a:gd name="connsiteX3612" fmla="*/ 3140570 w 3249268"/>
              <a:gd name="connsiteY3612" fmla="*/ 348263 h 444457"/>
              <a:gd name="connsiteX3613" fmla="*/ 2870150 w 3249268"/>
              <a:gd name="connsiteY3613" fmla="*/ 348114 h 444457"/>
              <a:gd name="connsiteX3614" fmla="*/ 2870109 w 3249268"/>
              <a:gd name="connsiteY3614" fmla="*/ 348150 h 444457"/>
              <a:gd name="connsiteX3615" fmla="*/ 2870292 w 3249268"/>
              <a:gd name="connsiteY3615" fmla="*/ 348290 h 444457"/>
              <a:gd name="connsiteX3616" fmla="*/ 3071795 w 3249268"/>
              <a:gd name="connsiteY3616" fmla="*/ 348098 h 444457"/>
              <a:gd name="connsiteX3617" fmla="*/ 3071405 w 3249268"/>
              <a:gd name="connsiteY3617" fmla="*/ 348175 h 444457"/>
              <a:gd name="connsiteX3618" fmla="*/ 3071293 w 3249268"/>
              <a:gd name="connsiteY3618" fmla="*/ 348175 h 444457"/>
              <a:gd name="connsiteX3619" fmla="*/ 3071795 w 3249268"/>
              <a:gd name="connsiteY3619" fmla="*/ 348564 h 444457"/>
              <a:gd name="connsiteX3620" fmla="*/ 163541 w 3249268"/>
              <a:gd name="connsiteY3620" fmla="*/ 348053 h 444457"/>
              <a:gd name="connsiteX3621" fmla="*/ 163541 w 3249268"/>
              <a:gd name="connsiteY3621" fmla="*/ 348138 h 444457"/>
              <a:gd name="connsiteX3622" fmla="*/ 163676 w 3249268"/>
              <a:gd name="connsiteY3622" fmla="*/ 349365 h 444457"/>
              <a:gd name="connsiteX3623" fmla="*/ 163676 w 3249268"/>
              <a:gd name="connsiteY3623" fmla="*/ 348195 h 444457"/>
              <a:gd name="connsiteX3624" fmla="*/ 109882 w 3249268"/>
              <a:gd name="connsiteY3624" fmla="*/ 347811 h 444457"/>
              <a:gd name="connsiteX3625" fmla="*/ 109604 w 3249268"/>
              <a:gd name="connsiteY3625" fmla="*/ 348175 h 444457"/>
              <a:gd name="connsiteX3626" fmla="*/ 105413 w 3249268"/>
              <a:gd name="connsiteY3626" fmla="*/ 352289 h 444457"/>
              <a:gd name="connsiteX3627" fmla="*/ 105306 w 3249268"/>
              <a:gd name="connsiteY3627" fmla="*/ 352343 h 444457"/>
              <a:gd name="connsiteX3628" fmla="*/ 105306 w 3249268"/>
              <a:gd name="connsiteY3628" fmla="*/ 353528 h 444457"/>
              <a:gd name="connsiteX3629" fmla="*/ 102890 w 3249268"/>
              <a:gd name="connsiteY3629" fmla="*/ 353528 h 444457"/>
              <a:gd name="connsiteX3630" fmla="*/ 102620 w 3249268"/>
              <a:gd name="connsiteY3630" fmla="*/ 353661 h 444457"/>
              <a:gd name="connsiteX3631" fmla="*/ 101223 w 3249268"/>
              <a:gd name="connsiteY3631" fmla="*/ 353661 h 444457"/>
              <a:gd name="connsiteX3632" fmla="*/ 100573 w 3249268"/>
              <a:gd name="connsiteY3632" fmla="*/ 353594 h 444457"/>
              <a:gd name="connsiteX3633" fmla="*/ 101239 w 3249268"/>
              <a:gd name="connsiteY3633" fmla="*/ 353930 h 444457"/>
              <a:gd name="connsiteX3634" fmla="*/ 104025 w 3249268"/>
              <a:gd name="connsiteY3634" fmla="*/ 354632 h 444457"/>
              <a:gd name="connsiteX3635" fmla="*/ 105557 w 3249268"/>
              <a:gd name="connsiteY3635" fmla="*/ 355018 h 444457"/>
              <a:gd name="connsiteX3636" fmla="*/ 106763 w 3249268"/>
              <a:gd name="connsiteY3636" fmla="*/ 354953 h 444457"/>
              <a:gd name="connsiteX3637" fmla="*/ 106811 w 3249268"/>
              <a:gd name="connsiteY3637" fmla="*/ 354929 h 444457"/>
              <a:gd name="connsiteX3638" fmla="*/ 106811 w 3249268"/>
              <a:gd name="connsiteY3638" fmla="*/ 353829 h 444457"/>
              <a:gd name="connsiteX3639" fmla="*/ 108879 w 3249268"/>
              <a:gd name="connsiteY3639" fmla="*/ 351968 h 444457"/>
              <a:gd name="connsiteX3640" fmla="*/ 109356 w 3249268"/>
              <a:gd name="connsiteY3640" fmla="*/ 353598 h 444457"/>
              <a:gd name="connsiteX3641" fmla="*/ 109490 w 3249268"/>
              <a:gd name="connsiteY3641" fmla="*/ 353528 h 444457"/>
              <a:gd name="connsiteX3642" fmla="*/ 109631 w 3249268"/>
              <a:gd name="connsiteY3642" fmla="*/ 353971 h 444457"/>
              <a:gd name="connsiteX3643" fmla="*/ 109631 w 3249268"/>
              <a:gd name="connsiteY3643" fmla="*/ 353818 h 444457"/>
              <a:gd name="connsiteX3644" fmla="*/ 113863 w 3249268"/>
              <a:gd name="connsiteY3644" fmla="*/ 353818 h 444457"/>
              <a:gd name="connsiteX3645" fmla="*/ 116683 w 3249268"/>
              <a:gd name="connsiteY3645" fmla="*/ 357984 h 444457"/>
              <a:gd name="connsiteX3646" fmla="*/ 116601 w 3249268"/>
              <a:gd name="connsiteY3646" fmla="*/ 358065 h 444457"/>
              <a:gd name="connsiteX3647" fmla="*/ 116662 w 3249268"/>
              <a:gd name="connsiteY3647" fmla="*/ 358188 h 444457"/>
              <a:gd name="connsiteX3648" fmla="*/ 116683 w 3249268"/>
              <a:gd name="connsiteY3648" fmla="*/ 357984 h 444457"/>
              <a:gd name="connsiteX3649" fmla="*/ 115273 w 3249268"/>
              <a:gd name="connsiteY3649" fmla="*/ 353818 h 444457"/>
              <a:gd name="connsiteX3650" fmla="*/ 115447 w 3249268"/>
              <a:gd name="connsiteY3650" fmla="*/ 353474 h 444457"/>
              <a:gd name="connsiteX3651" fmla="*/ 115085 w 3249268"/>
              <a:gd name="connsiteY3651" fmla="*/ 353528 h 444457"/>
              <a:gd name="connsiteX3652" fmla="*/ 115461 w 3249268"/>
              <a:gd name="connsiteY3652" fmla="*/ 351335 h 444457"/>
              <a:gd name="connsiteX3653" fmla="*/ 116603 w 3249268"/>
              <a:gd name="connsiteY3653" fmla="*/ 351199 h 444457"/>
              <a:gd name="connsiteX3654" fmla="*/ 116683 w 3249268"/>
              <a:gd name="connsiteY3654" fmla="*/ 351040 h 444457"/>
              <a:gd name="connsiteX3655" fmla="*/ 117681 w 3249268"/>
              <a:gd name="connsiteY3655" fmla="*/ 349918 h 444457"/>
              <a:gd name="connsiteX3656" fmla="*/ 115210 w 3249268"/>
              <a:gd name="connsiteY3656" fmla="*/ 349918 h 444457"/>
              <a:gd name="connsiteX3657" fmla="*/ 113831 w 3249268"/>
              <a:gd name="connsiteY3657" fmla="*/ 349918 h 444457"/>
              <a:gd name="connsiteX3658" fmla="*/ 109694 w 3249268"/>
              <a:gd name="connsiteY3658" fmla="*/ 352726 h 444457"/>
              <a:gd name="connsiteX3659" fmla="*/ 109694 w 3249268"/>
              <a:gd name="connsiteY3659" fmla="*/ 348514 h 444457"/>
              <a:gd name="connsiteX3660" fmla="*/ 1719145 w 3249268"/>
              <a:gd name="connsiteY3660" fmla="*/ 347382 h 444457"/>
              <a:gd name="connsiteX3661" fmla="*/ 1717232 w 3249268"/>
              <a:gd name="connsiteY3661" fmla="*/ 347889 h 444457"/>
              <a:gd name="connsiteX3662" fmla="*/ 1719961 w 3249268"/>
              <a:gd name="connsiteY3662" fmla="*/ 348216 h 444457"/>
              <a:gd name="connsiteX3663" fmla="*/ 234971 w 3249268"/>
              <a:gd name="connsiteY3663" fmla="*/ 347366 h 444457"/>
              <a:gd name="connsiteX3664" fmla="*/ 234893 w 3249268"/>
              <a:gd name="connsiteY3664" fmla="*/ 347486 h 444457"/>
              <a:gd name="connsiteX3665" fmla="*/ 235163 w 3249268"/>
              <a:gd name="connsiteY3665" fmla="*/ 347917 h 444457"/>
              <a:gd name="connsiteX3666" fmla="*/ 2990573 w 3249268"/>
              <a:gd name="connsiteY3666" fmla="*/ 347317 h 444457"/>
              <a:gd name="connsiteX3667" fmla="*/ 2990592 w 3249268"/>
              <a:gd name="connsiteY3667" fmla="*/ 347716 h 444457"/>
              <a:gd name="connsiteX3668" fmla="*/ 2990740 w 3249268"/>
              <a:gd name="connsiteY3668" fmla="*/ 347864 h 444457"/>
              <a:gd name="connsiteX3669" fmla="*/ 611967 w 3249268"/>
              <a:gd name="connsiteY3669" fmla="*/ 346985 h 444457"/>
              <a:gd name="connsiteX3670" fmla="*/ 611545 w 3249268"/>
              <a:gd name="connsiteY3670" fmla="*/ 347476 h 444457"/>
              <a:gd name="connsiteX3671" fmla="*/ 612620 w 3249268"/>
              <a:gd name="connsiteY3671" fmla="*/ 347506 h 444457"/>
              <a:gd name="connsiteX3672" fmla="*/ 153921 w 3249268"/>
              <a:gd name="connsiteY3672" fmla="*/ 346917 h 444457"/>
              <a:gd name="connsiteX3673" fmla="*/ 152596 w 3249268"/>
              <a:gd name="connsiteY3673" fmla="*/ 347986 h 444457"/>
              <a:gd name="connsiteX3674" fmla="*/ 152446 w 3249268"/>
              <a:gd name="connsiteY3674" fmla="*/ 348138 h 444457"/>
              <a:gd name="connsiteX3675" fmla="*/ 152456 w 3249268"/>
              <a:gd name="connsiteY3675" fmla="*/ 348138 h 444457"/>
              <a:gd name="connsiteX3676" fmla="*/ 153053 w 3249268"/>
              <a:gd name="connsiteY3676" fmla="*/ 348002 h 444457"/>
              <a:gd name="connsiteX3677" fmla="*/ 264891 w 3249268"/>
              <a:gd name="connsiteY3677" fmla="*/ 346914 h 444457"/>
              <a:gd name="connsiteX3678" fmla="*/ 264881 w 3249268"/>
              <a:gd name="connsiteY3678" fmla="*/ 346943 h 444457"/>
              <a:gd name="connsiteX3679" fmla="*/ 264864 w 3249268"/>
              <a:gd name="connsiteY3679" fmla="*/ 346938 h 444457"/>
              <a:gd name="connsiteX3680" fmla="*/ 264911 w 3249268"/>
              <a:gd name="connsiteY3680" fmla="*/ 347081 h 444457"/>
              <a:gd name="connsiteX3681" fmla="*/ 267685 w 3249268"/>
              <a:gd name="connsiteY3681" fmla="*/ 351272 h 444457"/>
              <a:gd name="connsiteX3682" fmla="*/ 268318 w 3249268"/>
              <a:gd name="connsiteY3682" fmla="*/ 352000 h 444457"/>
              <a:gd name="connsiteX3683" fmla="*/ 267800 w 3249268"/>
              <a:gd name="connsiteY3683" fmla="*/ 350960 h 444457"/>
              <a:gd name="connsiteX3684" fmla="*/ 267613 w 3249268"/>
              <a:gd name="connsiteY3684" fmla="*/ 351033 h 444457"/>
              <a:gd name="connsiteX3685" fmla="*/ 380671 w 3249268"/>
              <a:gd name="connsiteY3685" fmla="*/ 346501 h 444457"/>
              <a:gd name="connsiteX3686" fmla="*/ 380671 w 3249268"/>
              <a:gd name="connsiteY3686" fmla="*/ 347645 h 444457"/>
              <a:gd name="connsiteX3687" fmla="*/ 381574 w 3249268"/>
              <a:gd name="connsiteY3687" fmla="*/ 347081 h 444457"/>
              <a:gd name="connsiteX3688" fmla="*/ 3072902 w 3249268"/>
              <a:gd name="connsiteY3688" fmla="*/ 346199 h 444457"/>
              <a:gd name="connsiteX3689" fmla="*/ 3072972 w 3249268"/>
              <a:gd name="connsiteY3689" fmla="*/ 346683 h 444457"/>
              <a:gd name="connsiteX3690" fmla="*/ 3073174 w 3249268"/>
              <a:gd name="connsiteY3690" fmla="*/ 346477 h 444457"/>
              <a:gd name="connsiteX3691" fmla="*/ 384368 w 3249268"/>
              <a:gd name="connsiteY3691" fmla="*/ 345684 h 444457"/>
              <a:gd name="connsiteX3692" fmla="*/ 384368 w 3249268"/>
              <a:gd name="connsiteY3692" fmla="*/ 348899 h 444457"/>
              <a:gd name="connsiteX3693" fmla="*/ 384834 w 3249268"/>
              <a:gd name="connsiteY3693" fmla="*/ 347050 h 444457"/>
              <a:gd name="connsiteX3694" fmla="*/ 385254 w 3249268"/>
              <a:gd name="connsiteY3694" fmla="*/ 346127 h 444457"/>
              <a:gd name="connsiteX3695" fmla="*/ 2652854 w 3249268"/>
              <a:gd name="connsiteY3695" fmla="*/ 345466 h 444457"/>
              <a:gd name="connsiteX3696" fmla="*/ 2652618 w 3249268"/>
              <a:gd name="connsiteY3696" fmla="*/ 346473 h 444457"/>
              <a:gd name="connsiteX3697" fmla="*/ 2653234 w 3249268"/>
              <a:gd name="connsiteY3697" fmla="*/ 346617 h 444457"/>
              <a:gd name="connsiteX3698" fmla="*/ 443532 w 3249268"/>
              <a:gd name="connsiteY3698" fmla="*/ 345321 h 444457"/>
              <a:gd name="connsiteX3699" fmla="*/ 442887 w 3249268"/>
              <a:gd name="connsiteY3699" fmla="*/ 346608 h 444457"/>
              <a:gd name="connsiteX3700" fmla="*/ 443049 w 3249268"/>
              <a:gd name="connsiteY3700" fmla="*/ 346689 h 444457"/>
              <a:gd name="connsiteX3701" fmla="*/ 1750961 w 3249268"/>
              <a:gd name="connsiteY3701" fmla="*/ 345294 h 444457"/>
              <a:gd name="connsiteX3702" fmla="*/ 1750503 w 3249268"/>
              <a:gd name="connsiteY3702" fmla="*/ 345756 h 444457"/>
              <a:gd name="connsiteX3703" fmla="*/ 1750617 w 3249268"/>
              <a:gd name="connsiteY3703" fmla="*/ 345756 h 444457"/>
              <a:gd name="connsiteX3704" fmla="*/ 1754236 w 3249268"/>
              <a:gd name="connsiteY3704" fmla="*/ 346672 h 444457"/>
              <a:gd name="connsiteX3705" fmla="*/ 719480 w 3249268"/>
              <a:gd name="connsiteY3705" fmla="*/ 345277 h 444457"/>
              <a:gd name="connsiteX3706" fmla="*/ 719397 w 3249268"/>
              <a:gd name="connsiteY3706" fmla="*/ 345407 h 444457"/>
              <a:gd name="connsiteX3707" fmla="*/ 719618 w 3249268"/>
              <a:gd name="connsiteY3707" fmla="*/ 345556 h 444457"/>
              <a:gd name="connsiteX3708" fmla="*/ 496352 w 3249268"/>
              <a:gd name="connsiteY3708" fmla="*/ 345242 h 444457"/>
              <a:gd name="connsiteX3709" fmla="*/ 496290 w 3249268"/>
              <a:gd name="connsiteY3709" fmla="*/ 345294 h 444457"/>
              <a:gd name="connsiteX3710" fmla="*/ 496177 w 3249268"/>
              <a:gd name="connsiteY3710" fmla="*/ 345634 h 444457"/>
              <a:gd name="connsiteX3711" fmla="*/ 140234 w 3249268"/>
              <a:gd name="connsiteY3711" fmla="*/ 345136 h 444457"/>
              <a:gd name="connsiteX3712" fmla="*/ 140118 w 3249268"/>
              <a:gd name="connsiteY3712" fmla="*/ 345380 h 444457"/>
              <a:gd name="connsiteX3713" fmla="*/ 140234 w 3249268"/>
              <a:gd name="connsiteY3713" fmla="*/ 345503 h 444457"/>
              <a:gd name="connsiteX3714" fmla="*/ 140234 w 3249268"/>
              <a:gd name="connsiteY3714" fmla="*/ 345215 h 444457"/>
              <a:gd name="connsiteX3715" fmla="*/ 178526 w 3249268"/>
              <a:gd name="connsiteY3715" fmla="*/ 344741 h 444457"/>
              <a:gd name="connsiteX3716" fmla="*/ 178825 w 3249268"/>
              <a:gd name="connsiteY3716" fmla="*/ 345192 h 444457"/>
              <a:gd name="connsiteX3717" fmla="*/ 179216 w 3249268"/>
              <a:gd name="connsiteY3717" fmla="*/ 345192 h 444457"/>
              <a:gd name="connsiteX3718" fmla="*/ 3077311 w 3249268"/>
              <a:gd name="connsiteY3718" fmla="*/ 344740 h 444457"/>
              <a:gd name="connsiteX3719" fmla="*/ 3077311 w 3249268"/>
              <a:gd name="connsiteY3719" fmla="*/ 349552 h 444457"/>
              <a:gd name="connsiteX3720" fmla="*/ 3081098 w 3249268"/>
              <a:gd name="connsiteY3720" fmla="*/ 349039 h 444457"/>
              <a:gd name="connsiteX3721" fmla="*/ 3084045 w 3249268"/>
              <a:gd name="connsiteY3721" fmla="*/ 349579 h 444457"/>
              <a:gd name="connsiteX3722" fmla="*/ 3084831 w 3249268"/>
              <a:gd name="connsiteY3722" fmla="*/ 349579 h 444457"/>
              <a:gd name="connsiteX3723" fmla="*/ 3080920 w 3249268"/>
              <a:gd name="connsiteY3723" fmla="*/ 348357 h 444457"/>
              <a:gd name="connsiteX3724" fmla="*/ 3080965 w 3249268"/>
              <a:gd name="connsiteY3724" fmla="*/ 348187 h 444457"/>
              <a:gd name="connsiteX3725" fmla="*/ 3078458 w 3249268"/>
              <a:gd name="connsiteY3725" fmla="*/ 346232 h 444457"/>
              <a:gd name="connsiteX3726" fmla="*/ 3001722 w 3249268"/>
              <a:gd name="connsiteY3726" fmla="*/ 344304 h 444457"/>
              <a:gd name="connsiteX3727" fmla="*/ 3001750 w 3249268"/>
              <a:gd name="connsiteY3727" fmla="*/ 344325 h 444457"/>
              <a:gd name="connsiteX3728" fmla="*/ 3001746 w 3249268"/>
              <a:gd name="connsiteY3728" fmla="*/ 344314 h 444457"/>
              <a:gd name="connsiteX3729" fmla="*/ 47841 w 3249268"/>
              <a:gd name="connsiteY3729" fmla="*/ 344180 h 444457"/>
              <a:gd name="connsiteX3730" fmla="*/ 47201 w 3249268"/>
              <a:gd name="connsiteY3730" fmla="*/ 345156 h 444457"/>
              <a:gd name="connsiteX3731" fmla="*/ 47559 w 3249268"/>
              <a:gd name="connsiteY3731" fmla="*/ 345140 h 444457"/>
              <a:gd name="connsiteX3732" fmla="*/ 3065895 w 3249268"/>
              <a:gd name="connsiteY3732" fmla="*/ 343995 h 444457"/>
              <a:gd name="connsiteX3733" fmla="*/ 3065863 w 3249268"/>
              <a:gd name="connsiteY3733" fmla="*/ 344060 h 444457"/>
              <a:gd name="connsiteX3734" fmla="*/ 3065949 w 3249268"/>
              <a:gd name="connsiteY3734" fmla="*/ 344060 h 444457"/>
              <a:gd name="connsiteX3735" fmla="*/ 237162 w 3249268"/>
              <a:gd name="connsiteY3735" fmla="*/ 343990 h 444457"/>
              <a:gd name="connsiteX3736" fmla="*/ 237082 w 3249268"/>
              <a:gd name="connsiteY3736" fmla="*/ 344113 h 444457"/>
              <a:gd name="connsiteX3737" fmla="*/ 237162 w 3249268"/>
              <a:gd name="connsiteY3737" fmla="*/ 344032 h 444457"/>
              <a:gd name="connsiteX3738" fmla="*/ 2900478 w 3249268"/>
              <a:gd name="connsiteY3738" fmla="*/ 343754 h 444457"/>
              <a:gd name="connsiteX3739" fmla="*/ 2900506 w 3249268"/>
              <a:gd name="connsiteY3739" fmla="*/ 343783 h 444457"/>
              <a:gd name="connsiteX3740" fmla="*/ 2900506 w 3249268"/>
              <a:gd name="connsiteY3740" fmla="*/ 344625 h 444457"/>
              <a:gd name="connsiteX3741" fmla="*/ 2900773 w 3249268"/>
              <a:gd name="connsiteY3741" fmla="*/ 344246 h 444457"/>
              <a:gd name="connsiteX3742" fmla="*/ 2900773 w 3249268"/>
              <a:gd name="connsiteY3742" fmla="*/ 343891 h 444457"/>
              <a:gd name="connsiteX3743" fmla="*/ 2900665 w 3249268"/>
              <a:gd name="connsiteY3743" fmla="*/ 343875 h 444457"/>
              <a:gd name="connsiteX3744" fmla="*/ 421181 w 3249268"/>
              <a:gd name="connsiteY3744" fmla="*/ 343692 h 444457"/>
              <a:gd name="connsiteX3745" fmla="*/ 420661 w 3249268"/>
              <a:gd name="connsiteY3745" fmla="*/ 344220 h 444457"/>
              <a:gd name="connsiteX3746" fmla="*/ 420661 w 3249268"/>
              <a:gd name="connsiteY3746" fmla="*/ 350889 h 444457"/>
              <a:gd name="connsiteX3747" fmla="*/ 420913 w 3249268"/>
              <a:gd name="connsiteY3747" fmla="*/ 349864 h 444457"/>
              <a:gd name="connsiteX3748" fmla="*/ 420913 w 3249268"/>
              <a:gd name="connsiteY3748" fmla="*/ 344235 h 444457"/>
              <a:gd name="connsiteX3749" fmla="*/ 3047261 w 3249268"/>
              <a:gd name="connsiteY3749" fmla="*/ 343684 h 444457"/>
              <a:gd name="connsiteX3750" fmla="*/ 3047741 w 3249268"/>
              <a:gd name="connsiteY3750" fmla="*/ 344047 h 444457"/>
              <a:gd name="connsiteX3751" fmla="*/ 3047826 w 3249268"/>
              <a:gd name="connsiteY3751" fmla="*/ 343833 h 444457"/>
              <a:gd name="connsiteX3752" fmla="*/ 117248 w 3249268"/>
              <a:gd name="connsiteY3752" fmla="*/ 343630 h 444457"/>
              <a:gd name="connsiteX3753" fmla="*/ 116589 w 3249268"/>
              <a:gd name="connsiteY3753" fmla="*/ 343733 h 444457"/>
              <a:gd name="connsiteX3754" fmla="*/ 116589 w 3249268"/>
              <a:gd name="connsiteY3754" fmla="*/ 344302 h 444457"/>
              <a:gd name="connsiteX3755" fmla="*/ 428283 w 3249268"/>
              <a:gd name="connsiteY3755" fmla="*/ 343546 h 444457"/>
              <a:gd name="connsiteX3756" fmla="*/ 428263 w 3249268"/>
              <a:gd name="connsiteY3756" fmla="*/ 343567 h 444457"/>
              <a:gd name="connsiteX3757" fmla="*/ 428697 w 3249268"/>
              <a:gd name="connsiteY3757" fmla="*/ 344001 h 444457"/>
              <a:gd name="connsiteX3758" fmla="*/ 428723 w 3249268"/>
              <a:gd name="connsiteY3758" fmla="*/ 343901 h 444457"/>
              <a:gd name="connsiteX3759" fmla="*/ 428652 w 3249268"/>
              <a:gd name="connsiteY3759" fmla="*/ 343901 h 444457"/>
              <a:gd name="connsiteX3760" fmla="*/ 3086937 w 3249268"/>
              <a:gd name="connsiteY3760" fmla="*/ 343198 h 444457"/>
              <a:gd name="connsiteX3761" fmla="*/ 3086937 w 3249268"/>
              <a:gd name="connsiteY3761" fmla="*/ 343750 h 444457"/>
              <a:gd name="connsiteX3762" fmla="*/ 3086980 w 3249268"/>
              <a:gd name="connsiteY3762" fmla="*/ 343836 h 444457"/>
              <a:gd name="connsiteX3763" fmla="*/ 3087555 w 3249268"/>
              <a:gd name="connsiteY3763" fmla="*/ 343514 h 444457"/>
              <a:gd name="connsiteX3764" fmla="*/ 3081523 w 3249268"/>
              <a:gd name="connsiteY3764" fmla="*/ 342864 h 444457"/>
              <a:gd name="connsiteX3765" fmla="*/ 3079749 w 3249268"/>
              <a:gd name="connsiteY3765" fmla="*/ 343750 h 444457"/>
              <a:gd name="connsiteX3766" fmla="*/ 3077598 w 3249268"/>
              <a:gd name="connsiteY3766" fmla="*/ 343392 h 444457"/>
              <a:gd name="connsiteX3767" fmla="*/ 3079674 w 3249268"/>
              <a:gd name="connsiteY3767" fmla="*/ 344201 h 444457"/>
              <a:gd name="connsiteX3768" fmla="*/ 3080485 w 3249268"/>
              <a:gd name="connsiteY3768" fmla="*/ 344913 h 444457"/>
              <a:gd name="connsiteX3769" fmla="*/ 3080194 w 3249268"/>
              <a:gd name="connsiteY3769" fmla="*/ 343750 h 444457"/>
              <a:gd name="connsiteX3770" fmla="*/ 146225 w 3249268"/>
              <a:gd name="connsiteY3770" fmla="*/ 342633 h 444457"/>
              <a:gd name="connsiteX3771" fmla="*/ 147420 w 3249268"/>
              <a:gd name="connsiteY3771" fmla="*/ 343315 h 444457"/>
              <a:gd name="connsiteX3772" fmla="*/ 147478 w 3249268"/>
              <a:gd name="connsiteY3772" fmla="*/ 343267 h 444457"/>
              <a:gd name="connsiteX3773" fmla="*/ 2859074 w 3249268"/>
              <a:gd name="connsiteY3773" fmla="*/ 342553 h 444457"/>
              <a:gd name="connsiteX3774" fmla="*/ 2858837 w 3249268"/>
              <a:gd name="connsiteY3774" fmla="*/ 342563 h 444457"/>
              <a:gd name="connsiteX3775" fmla="*/ 2858816 w 3249268"/>
              <a:gd name="connsiteY3775" fmla="*/ 342571 h 444457"/>
              <a:gd name="connsiteX3776" fmla="*/ 2858890 w 3249268"/>
              <a:gd name="connsiteY3776" fmla="*/ 342587 h 444457"/>
              <a:gd name="connsiteX3777" fmla="*/ 2858921 w 3249268"/>
              <a:gd name="connsiteY3777" fmla="*/ 342631 h 444457"/>
              <a:gd name="connsiteX3778" fmla="*/ 51274 w 3249268"/>
              <a:gd name="connsiteY3778" fmla="*/ 342547 h 444457"/>
              <a:gd name="connsiteX3779" fmla="*/ 50436 w 3249268"/>
              <a:gd name="connsiteY3779" fmla="*/ 342657 h 444457"/>
              <a:gd name="connsiteX3780" fmla="*/ 51525 w 3249268"/>
              <a:gd name="connsiteY3780" fmla="*/ 342904 h 444457"/>
              <a:gd name="connsiteX3781" fmla="*/ 52376 w 3249268"/>
              <a:gd name="connsiteY3781" fmla="*/ 343153 h 444457"/>
              <a:gd name="connsiteX3782" fmla="*/ 3020309 w 3249268"/>
              <a:gd name="connsiteY3782" fmla="*/ 342541 h 444457"/>
              <a:gd name="connsiteX3783" fmla="*/ 3020025 w 3249268"/>
              <a:gd name="connsiteY3783" fmla="*/ 342593 h 444457"/>
              <a:gd name="connsiteX3784" fmla="*/ 3011839 w 3249268"/>
              <a:gd name="connsiteY3784" fmla="*/ 342593 h 444457"/>
              <a:gd name="connsiteX3785" fmla="*/ 3012059 w 3249268"/>
              <a:gd name="connsiteY3785" fmla="*/ 342800 h 444457"/>
              <a:gd name="connsiteX3786" fmla="*/ 3020178 w 3249268"/>
              <a:gd name="connsiteY3786" fmla="*/ 342800 h 444457"/>
              <a:gd name="connsiteX3787" fmla="*/ 1757192 w 3249268"/>
              <a:gd name="connsiteY3787" fmla="*/ 342538 h 444457"/>
              <a:gd name="connsiteX3788" fmla="*/ 1751029 w 3249268"/>
              <a:gd name="connsiteY3788" fmla="*/ 345225 h 444457"/>
              <a:gd name="connsiteX3789" fmla="*/ 1751022 w 3249268"/>
              <a:gd name="connsiteY3789" fmla="*/ 345232 h 444457"/>
              <a:gd name="connsiteX3790" fmla="*/ 1755589 w 3249268"/>
              <a:gd name="connsiteY3790" fmla="*/ 343695 h 444457"/>
              <a:gd name="connsiteX3791" fmla="*/ 606933 w 3249268"/>
              <a:gd name="connsiteY3791" fmla="*/ 342298 h 444457"/>
              <a:gd name="connsiteX3792" fmla="*/ 606307 w 3249268"/>
              <a:gd name="connsiteY3792" fmla="*/ 343024 h 444457"/>
              <a:gd name="connsiteX3793" fmla="*/ 606933 w 3249268"/>
              <a:gd name="connsiteY3793" fmla="*/ 342603 h 444457"/>
              <a:gd name="connsiteX3794" fmla="*/ 438128 w 3249268"/>
              <a:gd name="connsiteY3794" fmla="*/ 342275 h 444457"/>
              <a:gd name="connsiteX3795" fmla="*/ 438525 w 3249268"/>
              <a:gd name="connsiteY3795" fmla="*/ 342547 h 444457"/>
              <a:gd name="connsiteX3796" fmla="*/ 438525 w 3249268"/>
              <a:gd name="connsiteY3796" fmla="*/ 342785 h 444457"/>
              <a:gd name="connsiteX3797" fmla="*/ 438675 w 3249268"/>
              <a:gd name="connsiteY3797" fmla="*/ 342801 h 444457"/>
              <a:gd name="connsiteX3798" fmla="*/ 438675 w 3249268"/>
              <a:gd name="connsiteY3798" fmla="*/ 342396 h 444457"/>
              <a:gd name="connsiteX3799" fmla="*/ 113705 w 3249268"/>
              <a:gd name="connsiteY3799" fmla="*/ 342245 h 444457"/>
              <a:gd name="connsiteX3800" fmla="*/ 113795 w 3249268"/>
              <a:gd name="connsiteY3800" fmla="*/ 342688 h 444457"/>
              <a:gd name="connsiteX3801" fmla="*/ 113486 w 3249268"/>
              <a:gd name="connsiteY3801" fmla="*/ 343093 h 444457"/>
              <a:gd name="connsiteX3802" fmla="*/ 113831 w 3249268"/>
              <a:gd name="connsiteY3802" fmla="*/ 342898 h 444457"/>
              <a:gd name="connsiteX3803" fmla="*/ 115112 w 3249268"/>
              <a:gd name="connsiteY3803" fmla="*/ 342245 h 444457"/>
              <a:gd name="connsiteX3804" fmla="*/ 389228 w 3249268"/>
              <a:gd name="connsiteY3804" fmla="*/ 342063 h 444457"/>
              <a:gd name="connsiteX3805" fmla="*/ 387883 w 3249268"/>
              <a:gd name="connsiteY3805" fmla="*/ 345329 h 444457"/>
              <a:gd name="connsiteX3806" fmla="*/ 387933 w 3249268"/>
              <a:gd name="connsiteY3806" fmla="*/ 345343 h 444457"/>
              <a:gd name="connsiteX3807" fmla="*/ 483607 w 3249268"/>
              <a:gd name="connsiteY3807" fmla="*/ 341389 h 444457"/>
              <a:gd name="connsiteX3808" fmla="*/ 483078 w 3249268"/>
              <a:gd name="connsiteY3808" fmla="*/ 341460 h 444457"/>
              <a:gd name="connsiteX3809" fmla="*/ 483280 w 3249268"/>
              <a:gd name="connsiteY3809" fmla="*/ 341575 h 444457"/>
              <a:gd name="connsiteX3810" fmla="*/ 2939581 w 3249268"/>
              <a:gd name="connsiteY3810" fmla="*/ 341194 h 444457"/>
              <a:gd name="connsiteX3811" fmla="*/ 2938905 w 3249268"/>
              <a:gd name="connsiteY3811" fmla="*/ 342593 h 444457"/>
              <a:gd name="connsiteX3812" fmla="*/ 2941139 w 3249268"/>
              <a:gd name="connsiteY3812" fmla="*/ 342593 h 444457"/>
              <a:gd name="connsiteX3813" fmla="*/ 1769032 w 3249268"/>
              <a:gd name="connsiteY3813" fmla="*/ 340890 h 444457"/>
              <a:gd name="connsiteX3814" fmla="*/ 1769827 w 3249268"/>
              <a:gd name="connsiteY3814" fmla="*/ 343867 h 444457"/>
              <a:gd name="connsiteX3815" fmla="*/ 1770211 w 3249268"/>
              <a:gd name="connsiteY3815" fmla="*/ 342622 h 444457"/>
              <a:gd name="connsiteX3816" fmla="*/ 155249 w 3249268"/>
              <a:gd name="connsiteY3816" fmla="*/ 340887 h 444457"/>
              <a:gd name="connsiteX3817" fmla="*/ 155703 w 3249268"/>
              <a:gd name="connsiteY3817" fmla="*/ 341493 h 444457"/>
              <a:gd name="connsiteX3818" fmla="*/ 155559 w 3249268"/>
              <a:gd name="connsiteY3818" fmla="*/ 341493 h 444457"/>
              <a:gd name="connsiteX3819" fmla="*/ 156717 w 3249268"/>
              <a:gd name="connsiteY3819" fmla="*/ 343829 h 444457"/>
              <a:gd name="connsiteX3820" fmla="*/ 155798 w 3249268"/>
              <a:gd name="connsiteY3820" fmla="*/ 345065 h 444457"/>
              <a:gd name="connsiteX3821" fmla="*/ 156925 w 3249268"/>
              <a:gd name="connsiteY3821" fmla="*/ 344220 h 444457"/>
              <a:gd name="connsiteX3822" fmla="*/ 157637 w 3249268"/>
              <a:gd name="connsiteY3822" fmla="*/ 344378 h 444457"/>
              <a:gd name="connsiteX3823" fmla="*/ 156956 w 3249268"/>
              <a:gd name="connsiteY3823" fmla="*/ 344039 h 444457"/>
              <a:gd name="connsiteX3824" fmla="*/ 155577 w 3249268"/>
              <a:gd name="connsiteY3824" fmla="*/ 341146 h 444457"/>
              <a:gd name="connsiteX3825" fmla="*/ 3118779 w 3249268"/>
              <a:gd name="connsiteY3825" fmla="*/ 340887 h 444457"/>
              <a:gd name="connsiteX3826" fmla="*/ 3117392 w 3249268"/>
              <a:gd name="connsiteY3826" fmla="*/ 342294 h 444457"/>
              <a:gd name="connsiteX3827" fmla="*/ 3116006 w 3249268"/>
              <a:gd name="connsiteY3827" fmla="*/ 342294 h 444457"/>
              <a:gd name="connsiteX3828" fmla="*/ 3115543 w 3249268"/>
              <a:gd name="connsiteY3828" fmla="*/ 341825 h 444457"/>
              <a:gd name="connsiteX3829" fmla="*/ 3115543 w 3249268"/>
              <a:gd name="connsiteY3829" fmla="*/ 342588 h 444457"/>
              <a:gd name="connsiteX3830" fmla="*/ 3113527 w 3249268"/>
              <a:gd name="connsiteY3830" fmla="*/ 345721 h 444457"/>
              <a:gd name="connsiteX3831" fmla="*/ 3115474 w 3249268"/>
              <a:gd name="connsiteY3831" fmla="*/ 345859 h 444457"/>
              <a:gd name="connsiteX3832" fmla="*/ 3115826 w 3249268"/>
              <a:gd name="connsiteY3832" fmla="*/ 342891 h 444457"/>
              <a:gd name="connsiteX3833" fmla="*/ 3117229 w 3249268"/>
              <a:gd name="connsiteY3833" fmla="*/ 342891 h 444457"/>
              <a:gd name="connsiteX3834" fmla="*/ 3118633 w 3249268"/>
              <a:gd name="connsiteY3834" fmla="*/ 345684 h 444457"/>
              <a:gd name="connsiteX3835" fmla="*/ 3119938 w 3249268"/>
              <a:gd name="connsiteY3835" fmla="*/ 349579 h 444457"/>
              <a:gd name="connsiteX3836" fmla="*/ 3119985 w 3249268"/>
              <a:gd name="connsiteY3836" fmla="*/ 349579 h 444457"/>
              <a:gd name="connsiteX3837" fmla="*/ 3119957 w 3249268"/>
              <a:gd name="connsiteY3837" fmla="*/ 349635 h 444457"/>
              <a:gd name="connsiteX3838" fmla="*/ 3120037 w 3249268"/>
              <a:gd name="connsiteY3838" fmla="*/ 349875 h 444457"/>
              <a:gd name="connsiteX3839" fmla="*/ 3119820 w 3249268"/>
              <a:gd name="connsiteY3839" fmla="*/ 349909 h 444457"/>
              <a:gd name="connsiteX3840" fmla="*/ 3118668 w 3249268"/>
              <a:gd name="connsiteY3840" fmla="*/ 352212 h 444457"/>
              <a:gd name="connsiteX3841" fmla="*/ 3116036 w 3249268"/>
              <a:gd name="connsiteY3841" fmla="*/ 350896 h 444457"/>
              <a:gd name="connsiteX3842" fmla="*/ 3115192 w 3249268"/>
              <a:gd name="connsiteY3842" fmla="*/ 350052 h 444457"/>
              <a:gd name="connsiteX3843" fmla="*/ 3114421 w 3249268"/>
              <a:gd name="connsiteY3843" fmla="*/ 349875 h 444457"/>
              <a:gd name="connsiteX3844" fmla="*/ 3110209 w 3249268"/>
              <a:gd name="connsiteY3844" fmla="*/ 347081 h 444457"/>
              <a:gd name="connsiteX3845" fmla="*/ 3109068 w 3249268"/>
              <a:gd name="connsiteY3845" fmla="*/ 346962 h 444457"/>
              <a:gd name="connsiteX3846" fmla="*/ 3110207 w 3249268"/>
              <a:gd name="connsiteY3846" fmla="*/ 348263 h 444457"/>
              <a:gd name="connsiteX3847" fmla="*/ 3107621 w 3249268"/>
              <a:gd name="connsiteY3847" fmla="*/ 351219 h 444457"/>
              <a:gd name="connsiteX3848" fmla="*/ 3107621 w 3249268"/>
              <a:gd name="connsiteY3848" fmla="*/ 352463 h 444457"/>
              <a:gd name="connsiteX3849" fmla="*/ 3109008 w 3249268"/>
              <a:gd name="connsiteY3849" fmla="*/ 353905 h 444457"/>
              <a:gd name="connsiteX3850" fmla="*/ 3121489 w 3249268"/>
              <a:gd name="connsiteY3850" fmla="*/ 358230 h 444457"/>
              <a:gd name="connsiteX3851" fmla="*/ 3110395 w 3249268"/>
              <a:gd name="connsiteY3851" fmla="*/ 358230 h 444457"/>
              <a:gd name="connsiteX3852" fmla="*/ 3106234 w 3249268"/>
              <a:gd name="connsiteY3852" fmla="*/ 356788 h 444457"/>
              <a:gd name="connsiteX3853" fmla="*/ 3102941 w 3249268"/>
              <a:gd name="connsiteY3853" fmla="*/ 356247 h 444457"/>
              <a:gd name="connsiteX3854" fmla="*/ 3100752 w 3249268"/>
              <a:gd name="connsiteY3854" fmla="*/ 356772 h 444457"/>
              <a:gd name="connsiteX3855" fmla="*/ 3103152 w 3249268"/>
              <a:gd name="connsiteY3855" fmla="*/ 361941 h 444457"/>
              <a:gd name="connsiteX3856" fmla="*/ 3103438 w 3249268"/>
              <a:gd name="connsiteY3856" fmla="*/ 362179 h 444457"/>
              <a:gd name="connsiteX3857" fmla="*/ 3108853 w 3249268"/>
              <a:gd name="connsiteY3857" fmla="*/ 363589 h 444457"/>
              <a:gd name="connsiteX3858" fmla="*/ 3108907 w 3249268"/>
              <a:gd name="connsiteY3858" fmla="*/ 363872 h 444457"/>
              <a:gd name="connsiteX3859" fmla="*/ 3108979 w 3249268"/>
              <a:gd name="connsiteY3859" fmla="*/ 363854 h 444457"/>
              <a:gd name="connsiteX3860" fmla="*/ 3110132 w 3249268"/>
              <a:gd name="connsiteY3860" fmla="*/ 363854 h 444457"/>
              <a:gd name="connsiteX3861" fmla="*/ 3110132 w 3249268"/>
              <a:gd name="connsiteY3861" fmla="*/ 362304 h 444457"/>
              <a:gd name="connsiteX3862" fmla="*/ 3115848 w 3249268"/>
              <a:gd name="connsiteY3862" fmla="*/ 362304 h 444457"/>
              <a:gd name="connsiteX3863" fmla="*/ 3120135 w 3249268"/>
              <a:gd name="connsiteY3863" fmla="*/ 361442 h 444457"/>
              <a:gd name="connsiteX3864" fmla="*/ 3123703 w 3249268"/>
              <a:gd name="connsiteY3864" fmla="*/ 363307 h 444457"/>
              <a:gd name="connsiteX3865" fmla="*/ 3123931 w 3249268"/>
              <a:gd name="connsiteY3865" fmla="*/ 363307 h 444457"/>
              <a:gd name="connsiteX3866" fmla="*/ 3124241 w 3249268"/>
              <a:gd name="connsiteY3866" fmla="*/ 363307 h 444457"/>
              <a:gd name="connsiteX3867" fmla="*/ 3122939 w 3249268"/>
              <a:gd name="connsiteY3867" fmla="*/ 361821 h 444457"/>
              <a:gd name="connsiteX3868" fmla="*/ 3121553 w 3249268"/>
              <a:gd name="connsiteY3868" fmla="*/ 359182 h 444457"/>
              <a:gd name="connsiteX3869" fmla="*/ 3121553 w 3249268"/>
              <a:gd name="connsiteY3869" fmla="*/ 357774 h 444457"/>
              <a:gd name="connsiteX3870" fmla="*/ 3121553 w 3249268"/>
              <a:gd name="connsiteY3870" fmla="*/ 352145 h 444457"/>
              <a:gd name="connsiteX3871" fmla="*/ 3120166 w 3249268"/>
              <a:gd name="connsiteY3871" fmla="*/ 349330 h 444457"/>
              <a:gd name="connsiteX3872" fmla="*/ 3118779 w 3249268"/>
              <a:gd name="connsiteY3872" fmla="*/ 345109 h 444457"/>
              <a:gd name="connsiteX3873" fmla="*/ 3118779 w 3249268"/>
              <a:gd name="connsiteY3873" fmla="*/ 340887 h 444457"/>
              <a:gd name="connsiteX3874" fmla="*/ 3091853 w 3249268"/>
              <a:gd name="connsiteY3874" fmla="*/ 340483 h 444457"/>
              <a:gd name="connsiteX3875" fmla="*/ 3091969 w 3249268"/>
              <a:gd name="connsiteY3875" fmla="*/ 341046 h 444457"/>
              <a:gd name="connsiteX3876" fmla="*/ 3092199 w 3249268"/>
              <a:gd name="connsiteY3876" fmla="*/ 340917 h 444457"/>
              <a:gd name="connsiteX3877" fmla="*/ 561340 w 3249268"/>
              <a:gd name="connsiteY3877" fmla="*/ 340030 h 444457"/>
              <a:gd name="connsiteX3878" fmla="*/ 562226 w 3249268"/>
              <a:gd name="connsiteY3878" fmla="*/ 346571 h 444457"/>
              <a:gd name="connsiteX3879" fmla="*/ 562902 w 3249268"/>
              <a:gd name="connsiteY3879" fmla="*/ 347992 h 444457"/>
              <a:gd name="connsiteX3880" fmla="*/ 562098 w 3249268"/>
              <a:gd name="connsiteY3880" fmla="*/ 342321 h 444457"/>
              <a:gd name="connsiteX3881" fmla="*/ 3072907 w 3249268"/>
              <a:gd name="connsiteY3881" fmla="*/ 339647 h 444457"/>
              <a:gd name="connsiteX3882" fmla="*/ 3070180 w 3249268"/>
              <a:gd name="connsiteY3882" fmla="*/ 342382 h 444457"/>
              <a:gd name="connsiteX3883" fmla="*/ 3068999 w 3249268"/>
              <a:gd name="connsiteY3883" fmla="*/ 342382 h 444457"/>
              <a:gd name="connsiteX3884" fmla="*/ 3069953 w 3249268"/>
              <a:gd name="connsiteY3884" fmla="*/ 342847 h 444457"/>
              <a:gd name="connsiteX3885" fmla="*/ 3073128 w 3249268"/>
              <a:gd name="connsiteY3885" fmla="*/ 342647 h 444457"/>
              <a:gd name="connsiteX3886" fmla="*/ 3071392 w 3249268"/>
              <a:gd name="connsiteY3886" fmla="*/ 342358 h 444457"/>
              <a:gd name="connsiteX3887" fmla="*/ 3073127 w 3249268"/>
              <a:gd name="connsiteY3887" fmla="*/ 339758 h 444457"/>
              <a:gd name="connsiteX3888" fmla="*/ 3083918 w 3249268"/>
              <a:gd name="connsiteY3888" fmla="*/ 339596 h 444457"/>
              <a:gd name="connsiteX3889" fmla="*/ 3082535 w 3249268"/>
              <a:gd name="connsiteY3889" fmla="*/ 342358 h 444457"/>
              <a:gd name="connsiteX3890" fmla="*/ 3082451 w 3249268"/>
              <a:gd name="connsiteY3890" fmla="*/ 342400 h 444457"/>
              <a:gd name="connsiteX3891" fmla="*/ 3082451 w 3249268"/>
              <a:gd name="connsiteY3891" fmla="*/ 342666 h 444457"/>
              <a:gd name="connsiteX3892" fmla="*/ 3083929 w 3249268"/>
              <a:gd name="connsiteY3892" fmla="*/ 339895 h 444457"/>
              <a:gd name="connsiteX3893" fmla="*/ 3084074 w 3249268"/>
              <a:gd name="connsiteY3893" fmla="*/ 339914 h 444457"/>
              <a:gd name="connsiteX3894" fmla="*/ 510702 w 3249268"/>
              <a:gd name="connsiteY3894" fmla="*/ 339522 h 444457"/>
              <a:gd name="connsiteX3895" fmla="*/ 510991 w 3249268"/>
              <a:gd name="connsiteY3895" fmla="*/ 339989 h 444457"/>
              <a:gd name="connsiteX3896" fmla="*/ 510991 w 3249268"/>
              <a:gd name="connsiteY3896" fmla="*/ 339574 h 444457"/>
              <a:gd name="connsiteX3897" fmla="*/ 338106 w 3249268"/>
              <a:gd name="connsiteY3897" fmla="*/ 339242 h 444457"/>
              <a:gd name="connsiteX3898" fmla="*/ 338666 w 3249268"/>
              <a:gd name="connsiteY3898" fmla="*/ 339952 h 444457"/>
              <a:gd name="connsiteX3899" fmla="*/ 339078 w 3249268"/>
              <a:gd name="connsiteY3899" fmla="*/ 340161 h 444457"/>
              <a:gd name="connsiteX3900" fmla="*/ 339042 w 3249268"/>
              <a:gd name="connsiteY3900" fmla="*/ 340013 h 444457"/>
              <a:gd name="connsiteX3901" fmla="*/ 83057 w 3249268"/>
              <a:gd name="connsiteY3901" fmla="*/ 338658 h 444457"/>
              <a:gd name="connsiteX3902" fmla="*/ 87214 w 3249268"/>
              <a:gd name="connsiteY3902" fmla="*/ 340047 h 444457"/>
              <a:gd name="connsiteX3903" fmla="*/ 87368 w 3249268"/>
              <a:gd name="connsiteY3903" fmla="*/ 339738 h 444457"/>
              <a:gd name="connsiteX3904" fmla="*/ 88599 w 3249268"/>
              <a:gd name="connsiteY3904" fmla="*/ 340047 h 444457"/>
              <a:gd name="connsiteX3905" fmla="*/ 88840 w 3249268"/>
              <a:gd name="connsiteY3905" fmla="*/ 340167 h 444457"/>
              <a:gd name="connsiteX3906" fmla="*/ 88650 w 3249268"/>
              <a:gd name="connsiteY3906" fmla="*/ 339945 h 444457"/>
              <a:gd name="connsiteX3907" fmla="*/ 87721 w 3249268"/>
              <a:gd name="connsiteY3907" fmla="*/ 339032 h 444457"/>
              <a:gd name="connsiteX3908" fmla="*/ 87368 w 3249268"/>
              <a:gd name="connsiteY3908" fmla="*/ 339738 h 444457"/>
              <a:gd name="connsiteX3909" fmla="*/ 430617 w 3249268"/>
              <a:gd name="connsiteY3909" fmla="*/ 338498 h 444457"/>
              <a:gd name="connsiteX3910" fmla="*/ 430401 w 3249268"/>
              <a:gd name="connsiteY3910" fmla="*/ 338579 h 444457"/>
              <a:gd name="connsiteX3911" fmla="*/ 430397 w 3249268"/>
              <a:gd name="connsiteY3911" fmla="*/ 338592 h 444457"/>
              <a:gd name="connsiteX3912" fmla="*/ 430923 w 3249268"/>
              <a:gd name="connsiteY3912" fmla="*/ 338760 h 444457"/>
              <a:gd name="connsiteX3913" fmla="*/ 173789 w 3249268"/>
              <a:gd name="connsiteY3913" fmla="*/ 338444 h 444457"/>
              <a:gd name="connsiteX3914" fmla="*/ 173703 w 3249268"/>
              <a:gd name="connsiteY3914" fmla="*/ 338474 h 444457"/>
              <a:gd name="connsiteX3915" fmla="*/ 174007 w 3249268"/>
              <a:gd name="connsiteY3915" fmla="*/ 338814 h 444457"/>
              <a:gd name="connsiteX3916" fmla="*/ 173876 w 3249268"/>
              <a:gd name="connsiteY3916" fmla="*/ 338463 h 444457"/>
              <a:gd name="connsiteX3917" fmla="*/ 173755 w 3249268"/>
              <a:gd name="connsiteY3917" fmla="*/ 338484 h 444457"/>
              <a:gd name="connsiteX3918" fmla="*/ 2981512 w 3249268"/>
              <a:gd name="connsiteY3918" fmla="*/ 338333 h 444457"/>
              <a:gd name="connsiteX3919" fmla="*/ 2981541 w 3249268"/>
              <a:gd name="connsiteY3919" fmla="*/ 338362 h 444457"/>
              <a:gd name="connsiteX3920" fmla="*/ 2981599 w 3249268"/>
              <a:gd name="connsiteY3920" fmla="*/ 338333 h 444457"/>
              <a:gd name="connsiteX3921" fmla="*/ 2976935 w 3249268"/>
              <a:gd name="connsiteY3921" fmla="*/ 338333 h 444457"/>
              <a:gd name="connsiteX3922" fmla="*/ 2976836 w 3249268"/>
              <a:gd name="connsiteY3922" fmla="*/ 338400 h 444457"/>
              <a:gd name="connsiteX3923" fmla="*/ 2977167 w 3249268"/>
              <a:gd name="connsiteY3923" fmla="*/ 338372 h 444457"/>
              <a:gd name="connsiteX3924" fmla="*/ 2977264 w 3249268"/>
              <a:gd name="connsiteY3924" fmla="*/ 338372 h 444457"/>
              <a:gd name="connsiteX3925" fmla="*/ 2977303 w 3249268"/>
              <a:gd name="connsiteY3925" fmla="*/ 338333 h 444457"/>
              <a:gd name="connsiteX3926" fmla="*/ 65119 w 3249268"/>
              <a:gd name="connsiteY3926" fmla="*/ 337075 h 444457"/>
              <a:gd name="connsiteX3927" fmla="*/ 65315 w 3249268"/>
              <a:gd name="connsiteY3927" fmla="*/ 338432 h 444457"/>
              <a:gd name="connsiteX3928" fmla="*/ 65315 w 3249268"/>
              <a:gd name="connsiteY3928" fmla="*/ 337143 h 444457"/>
              <a:gd name="connsiteX3929" fmla="*/ 52112 w 3249268"/>
              <a:gd name="connsiteY3929" fmla="*/ 337053 h 444457"/>
              <a:gd name="connsiteX3930" fmla="*/ 51389 w 3249268"/>
              <a:gd name="connsiteY3930" fmla="*/ 338589 h 444457"/>
              <a:gd name="connsiteX3931" fmla="*/ 51547 w 3249268"/>
              <a:gd name="connsiteY3931" fmla="*/ 338734 h 444457"/>
              <a:gd name="connsiteX3932" fmla="*/ 397353 w 3249268"/>
              <a:gd name="connsiteY3932" fmla="*/ 336996 h 444457"/>
              <a:gd name="connsiteX3933" fmla="*/ 397199 w 3249268"/>
              <a:gd name="connsiteY3933" fmla="*/ 337049 h 444457"/>
              <a:gd name="connsiteX3934" fmla="*/ 396976 w 3249268"/>
              <a:gd name="connsiteY3934" fmla="*/ 337280 h 444457"/>
              <a:gd name="connsiteX3935" fmla="*/ 398453 w 3249268"/>
              <a:gd name="connsiteY3935" fmla="*/ 340897 h 444457"/>
              <a:gd name="connsiteX3936" fmla="*/ 398396 w 3249268"/>
              <a:gd name="connsiteY3936" fmla="*/ 340694 h 444457"/>
              <a:gd name="connsiteX3937" fmla="*/ 102469 w 3249268"/>
              <a:gd name="connsiteY3937" fmla="*/ 336980 h 444457"/>
              <a:gd name="connsiteX3938" fmla="*/ 102620 w 3249268"/>
              <a:gd name="connsiteY3938" fmla="*/ 337202 h 444457"/>
              <a:gd name="connsiteX3939" fmla="*/ 102620 w 3249268"/>
              <a:gd name="connsiteY3939" fmla="*/ 337454 h 444457"/>
              <a:gd name="connsiteX3940" fmla="*/ 102783 w 3249268"/>
              <a:gd name="connsiteY3940" fmla="*/ 336980 h 444457"/>
              <a:gd name="connsiteX3941" fmla="*/ 3049334 w 3249268"/>
              <a:gd name="connsiteY3941" fmla="*/ 336923 h 444457"/>
              <a:gd name="connsiteX3942" fmla="*/ 3049334 w 3249268"/>
              <a:gd name="connsiteY3942" fmla="*/ 336970 h 444457"/>
              <a:gd name="connsiteX3943" fmla="*/ 3049439 w 3249268"/>
              <a:gd name="connsiteY3943" fmla="*/ 336989 h 444457"/>
              <a:gd name="connsiteX3944" fmla="*/ 952307 w 3249268"/>
              <a:gd name="connsiteY3944" fmla="*/ 336806 h 444457"/>
              <a:gd name="connsiteX3945" fmla="*/ 952307 w 3249268"/>
              <a:gd name="connsiteY3945" fmla="*/ 341544 h 444457"/>
              <a:gd name="connsiteX3946" fmla="*/ 952364 w 3249268"/>
              <a:gd name="connsiteY3946" fmla="*/ 341965 h 444457"/>
              <a:gd name="connsiteX3947" fmla="*/ 952740 w 3249268"/>
              <a:gd name="connsiteY3947" fmla="*/ 339702 h 444457"/>
              <a:gd name="connsiteX3948" fmla="*/ 952740 w 3249268"/>
              <a:gd name="connsiteY3948" fmla="*/ 336914 h 444457"/>
              <a:gd name="connsiteX3949" fmla="*/ 1789483 w 3249268"/>
              <a:gd name="connsiteY3949" fmla="*/ 336387 h 444457"/>
              <a:gd name="connsiteX3950" fmla="*/ 1790003 w 3249268"/>
              <a:gd name="connsiteY3950" fmla="*/ 336698 h 444457"/>
              <a:gd name="connsiteX3951" fmla="*/ 1791170 w 3249268"/>
              <a:gd name="connsiteY3951" fmla="*/ 336866 h 444457"/>
              <a:gd name="connsiteX3952" fmla="*/ 3109997 w 3249268"/>
              <a:gd name="connsiteY3952" fmla="*/ 336074 h 444457"/>
              <a:gd name="connsiteX3953" fmla="*/ 3110048 w 3249268"/>
              <a:gd name="connsiteY3953" fmla="*/ 336880 h 444457"/>
              <a:gd name="connsiteX3954" fmla="*/ 3110385 w 3249268"/>
              <a:gd name="connsiteY3954" fmla="*/ 337143 h 444457"/>
              <a:gd name="connsiteX3955" fmla="*/ 3110315 w 3249268"/>
              <a:gd name="connsiteY3955" fmla="*/ 336165 h 444457"/>
              <a:gd name="connsiteX3956" fmla="*/ 271782 w 3249268"/>
              <a:gd name="connsiteY3956" fmla="*/ 335841 h 444457"/>
              <a:gd name="connsiteX3957" fmla="*/ 271458 w 3249268"/>
              <a:gd name="connsiteY3957" fmla="*/ 336688 h 444457"/>
              <a:gd name="connsiteX3958" fmla="*/ 271782 w 3249268"/>
              <a:gd name="connsiteY3958" fmla="*/ 337014 h 444457"/>
              <a:gd name="connsiteX3959" fmla="*/ 3100596 w 3249268"/>
              <a:gd name="connsiteY3959" fmla="*/ 335712 h 444457"/>
              <a:gd name="connsiteX3960" fmla="*/ 3100902 w 3249268"/>
              <a:gd name="connsiteY3960" fmla="*/ 336030 h 444457"/>
              <a:gd name="connsiteX3961" fmla="*/ 3100799 w 3249268"/>
              <a:gd name="connsiteY3961" fmla="*/ 335811 h 444457"/>
              <a:gd name="connsiteX3962" fmla="*/ 112282 w 3249268"/>
              <a:gd name="connsiteY3962" fmla="*/ 335669 h 444457"/>
              <a:gd name="connsiteX3963" fmla="*/ 112148 w 3249268"/>
              <a:gd name="connsiteY3963" fmla="*/ 335738 h 444457"/>
              <a:gd name="connsiteX3964" fmla="*/ 112307 w 3249268"/>
              <a:gd name="connsiteY3964" fmla="*/ 335796 h 444457"/>
              <a:gd name="connsiteX3965" fmla="*/ 394426 w 3249268"/>
              <a:gd name="connsiteY3965" fmla="*/ 334535 h 444457"/>
              <a:gd name="connsiteX3966" fmla="*/ 394146 w 3249268"/>
              <a:gd name="connsiteY3966" fmla="*/ 334885 h 444457"/>
              <a:gd name="connsiteX3967" fmla="*/ 394146 w 3249268"/>
              <a:gd name="connsiteY3967" fmla="*/ 335834 h 444457"/>
              <a:gd name="connsiteX3968" fmla="*/ 394221 w 3249268"/>
              <a:gd name="connsiteY3968" fmla="*/ 335758 h 444457"/>
              <a:gd name="connsiteX3969" fmla="*/ 394426 w 3249268"/>
              <a:gd name="connsiteY3969" fmla="*/ 335966 h 444457"/>
              <a:gd name="connsiteX3970" fmla="*/ 2982791 w 3249268"/>
              <a:gd name="connsiteY3970" fmla="*/ 334261 h 444457"/>
              <a:gd name="connsiteX3971" fmla="*/ 2981353 w 3249268"/>
              <a:gd name="connsiteY3971" fmla="*/ 334308 h 444457"/>
              <a:gd name="connsiteX3972" fmla="*/ 2983550 w 3249268"/>
              <a:gd name="connsiteY3972" fmla="*/ 335788 h 444457"/>
              <a:gd name="connsiteX3973" fmla="*/ 64723 w 3249268"/>
              <a:gd name="connsiteY3973" fmla="*/ 334019 h 444457"/>
              <a:gd name="connsiteX3974" fmla="*/ 64412 w 3249268"/>
              <a:gd name="connsiteY3974" fmla="*/ 334042 h 444457"/>
              <a:gd name="connsiteX3975" fmla="*/ 64917 w 3249268"/>
              <a:gd name="connsiteY3975" fmla="*/ 335745 h 444457"/>
              <a:gd name="connsiteX3976" fmla="*/ 138988 w 3249268"/>
              <a:gd name="connsiteY3976" fmla="*/ 334015 h 444457"/>
              <a:gd name="connsiteX3977" fmla="*/ 138861 w 3249268"/>
              <a:gd name="connsiteY3977" fmla="*/ 334130 h 444457"/>
              <a:gd name="connsiteX3978" fmla="*/ 139001 w 3249268"/>
              <a:gd name="connsiteY3978" fmla="*/ 334114 h 444457"/>
              <a:gd name="connsiteX3979" fmla="*/ 271521 w 3249268"/>
              <a:gd name="connsiteY3979" fmla="*/ 333972 h 444457"/>
              <a:gd name="connsiteX3980" fmla="*/ 271816 w 3249268"/>
              <a:gd name="connsiteY3980" fmla="*/ 334177 h 444457"/>
              <a:gd name="connsiteX3981" fmla="*/ 272019 w 3249268"/>
              <a:gd name="connsiteY3981" fmla="*/ 333972 h 444457"/>
              <a:gd name="connsiteX3982" fmla="*/ 271755 w 3249268"/>
              <a:gd name="connsiteY3982" fmla="*/ 333972 h 444457"/>
              <a:gd name="connsiteX3983" fmla="*/ 3060996 w 3249268"/>
              <a:gd name="connsiteY3983" fmla="*/ 333349 h 444457"/>
              <a:gd name="connsiteX3984" fmla="*/ 3061879 w 3249268"/>
              <a:gd name="connsiteY3984" fmla="*/ 335487 h 444457"/>
              <a:gd name="connsiteX3985" fmla="*/ 3062836 w 3249268"/>
              <a:gd name="connsiteY3985" fmla="*/ 336118 h 444457"/>
              <a:gd name="connsiteX3986" fmla="*/ 266057 w 3249268"/>
              <a:gd name="connsiteY3986" fmla="*/ 333262 h 444457"/>
              <a:gd name="connsiteX3987" fmla="*/ 265934 w 3249268"/>
              <a:gd name="connsiteY3987" fmla="*/ 333364 h 444457"/>
              <a:gd name="connsiteX3988" fmla="*/ 267613 w 3249268"/>
              <a:gd name="connsiteY3988" fmla="*/ 334211 h 444457"/>
              <a:gd name="connsiteX3989" fmla="*/ 267957 w 3249268"/>
              <a:gd name="connsiteY3989" fmla="*/ 334384 h 444457"/>
              <a:gd name="connsiteX3990" fmla="*/ 268550 w 3249268"/>
              <a:gd name="connsiteY3990" fmla="*/ 333972 h 444457"/>
              <a:gd name="connsiteX3991" fmla="*/ 267564 w 3249268"/>
              <a:gd name="connsiteY3991" fmla="*/ 333972 h 444457"/>
              <a:gd name="connsiteX3992" fmla="*/ 599082 w 3249268"/>
              <a:gd name="connsiteY3992" fmla="*/ 333052 h 444457"/>
              <a:gd name="connsiteX3993" fmla="*/ 598677 w 3249268"/>
              <a:gd name="connsiteY3993" fmla="*/ 334114 h 444457"/>
              <a:gd name="connsiteX3994" fmla="*/ 599527 w 3249268"/>
              <a:gd name="connsiteY3994" fmla="*/ 333255 h 444457"/>
              <a:gd name="connsiteX3995" fmla="*/ 98383 w 3249268"/>
              <a:gd name="connsiteY3995" fmla="*/ 333036 h 444457"/>
              <a:gd name="connsiteX3996" fmla="*/ 98268 w 3249268"/>
              <a:gd name="connsiteY3996" fmla="*/ 333087 h 444457"/>
              <a:gd name="connsiteX3997" fmla="*/ 98429 w 3249268"/>
              <a:gd name="connsiteY3997" fmla="*/ 333087 h 444457"/>
              <a:gd name="connsiteX3998" fmla="*/ 98435 w 3249268"/>
              <a:gd name="connsiteY3998" fmla="*/ 333087 h 444457"/>
              <a:gd name="connsiteX3999" fmla="*/ 234382 w 3249268"/>
              <a:gd name="connsiteY3999" fmla="*/ 332707 h 444457"/>
              <a:gd name="connsiteX4000" fmla="*/ 234348 w 3249268"/>
              <a:gd name="connsiteY4000" fmla="*/ 332718 h 444457"/>
              <a:gd name="connsiteX4001" fmla="*/ 233425 w 3249268"/>
              <a:gd name="connsiteY4001" fmla="*/ 334508 h 444457"/>
              <a:gd name="connsiteX4002" fmla="*/ 233483 w 3249268"/>
              <a:gd name="connsiteY4002" fmla="*/ 334633 h 444457"/>
              <a:gd name="connsiteX4003" fmla="*/ 418180 w 3249268"/>
              <a:gd name="connsiteY4003" fmla="*/ 332702 h 444457"/>
              <a:gd name="connsiteX4004" fmla="*/ 418089 w 3249268"/>
              <a:gd name="connsiteY4004" fmla="*/ 332721 h 444457"/>
              <a:gd name="connsiteX4005" fmla="*/ 418046 w 3249268"/>
              <a:gd name="connsiteY4005" fmla="*/ 332806 h 444457"/>
              <a:gd name="connsiteX4006" fmla="*/ 3060637 w 3249268"/>
              <a:gd name="connsiteY4006" fmla="*/ 332472 h 444457"/>
              <a:gd name="connsiteX4007" fmla="*/ 3060634 w 3249268"/>
              <a:gd name="connsiteY4007" fmla="*/ 332473 h 444457"/>
              <a:gd name="connsiteX4008" fmla="*/ 3060637 w 3249268"/>
              <a:gd name="connsiteY4008" fmla="*/ 332481 h 444457"/>
              <a:gd name="connsiteX4009" fmla="*/ 159093 w 3249268"/>
              <a:gd name="connsiteY4009" fmla="*/ 332076 h 444457"/>
              <a:gd name="connsiteX4010" fmla="*/ 159351 w 3249268"/>
              <a:gd name="connsiteY4010" fmla="*/ 332541 h 444457"/>
              <a:gd name="connsiteX4011" fmla="*/ 159505 w 3249268"/>
              <a:gd name="connsiteY4011" fmla="*/ 332510 h 444457"/>
              <a:gd name="connsiteX4012" fmla="*/ 159463 w 3249268"/>
              <a:gd name="connsiteY4012" fmla="*/ 332467 h 444457"/>
              <a:gd name="connsiteX4013" fmla="*/ 159553 w 3249268"/>
              <a:gd name="connsiteY4013" fmla="*/ 332467 h 444457"/>
              <a:gd name="connsiteX4014" fmla="*/ 3173041 w 3249268"/>
              <a:gd name="connsiteY4014" fmla="*/ 331715 h 444457"/>
              <a:gd name="connsiteX4015" fmla="*/ 3178527 w 3249268"/>
              <a:gd name="connsiteY4015" fmla="*/ 331715 h 444457"/>
              <a:gd name="connsiteX4016" fmla="*/ 3181271 w 3249268"/>
              <a:gd name="connsiteY4016" fmla="*/ 333069 h 444457"/>
              <a:gd name="connsiteX4017" fmla="*/ 3188128 w 3249268"/>
              <a:gd name="connsiteY4017" fmla="*/ 338485 h 444457"/>
              <a:gd name="connsiteX4018" fmla="*/ 3193615 w 3249268"/>
              <a:gd name="connsiteY4018" fmla="*/ 341193 h 444457"/>
              <a:gd name="connsiteX4019" fmla="*/ 3188128 w 3249268"/>
              <a:gd name="connsiteY4019" fmla="*/ 343900 h 444457"/>
              <a:gd name="connsiteX4020" fmla="*/ 3185385 w 3249268"/>
              <a:gd name="connsiteY4020" fmla="*/ 342546 h 444457"/>
              <a:gd name="connsiteX4021" fmla="*/ 3182642 w 3249268"/>
              <a:gd name="connsiteY4021" fmla="*/ 341193 h 444457"/>
              <a:gd name="connsiteX4022" fmla="*/ 3181271 w 3249268"/>
              <a:gd name="connsiteY4022" fmla="*/ 338485 h 444457"/>
              <a:gd name="connsiteX4023" fmla="*/ 3177156 w 3249268"/>
              <a:gd name="connsiteY4023" fmla="*/ 335777 h 444457"/>
              <a:gd name="connsiteX4024" fmla="*/ 3175784 w 3249268"/>
              <a:gd name="connsiteY4024" fmla="*/ 335777 h 444457"/>
              <a:gd name="connsiteX4025" fmla="*/ 3173041 w 3249268"/>
              <a:gd name="connsiteY4025" fmla="*/ 335777 h 444457"/>
              <a:gd name="connsiteX4026" fmla="*/ 3173041 w 3249268"/>
              <a:gd name="connsiteY4026" fmla="*/ 331715 h 444457"/>
              <a:gd name="connsiteX4027" fmla="*/ 2864658 w 3249268"/>
              <a:gd name="connsiteY4027" fmla="*/ 331715 h 444457"/>
              <a:gd name="connsiteX4028" fmla="*/ 2864792 w 3249268"/>
              <a:gd name="connsiteY4028" fmla="*/ 331783 h 444457"/>
              <a:gd name="connsiteX4029" fmla="*/ 2864725 w 3249268"/>
              <a:gd name="connsiteY4029" fmla="*/ 331715 h 444457"/>
              <a:gd name="connsiteX4030" fmla="*/ 3151978 w 3249268"/>
              <a:gd name="connsiteY4030" fmla="*/ 331599 h 444457"/>
              <a:gd name="connsiteX4031" fmla="*/ 3160144 w 3249268"/>
              <a:gd name="connsiteY4031" fmla="*/ 332988 h 444457"/>
              <a:gd name="connsiteX4032" fmla="*/ 3161505 w 3249268"/>
              <a:gd name="connsiteY4032" fmla="*/ 337154 h 444457"/>
              <a:gd name="connsiteX4033" fmla="*/ 3161505 w 3249268"/>
              <a:gd name="connsiteY4033" fmla="*/ 335765 h 444457"/>
              <a:gd name="connsiteX4034" fmla="*/ 3166949 w 3249268"/>
              <a:gd name="connsiteY4034" fmla="*/ 332988 h 444457"/>
              <a:gd name="connsiteX4035" fmla="*/ 3168310 w 3249268"/>
              <a:gd name="connsiteY4035" fmla="*/ 334377 h 444457"/>
              <a:gd name="connsiteX4036" fmla="*/ 3169671 w 3249268"/>
              <a:gd name="connsiteY4036" fmla="*/ 338543 h 444457"/>
              <a:gd name="connsiteX4037" fmla="*/ 3168310 w 3249268"/>
              <a:gd name="connsiteY4037" fmla="*/ 342708 h 444457"/>
              <a:gd name="connsiteX4038" fmla="*/ 3171032 w 3249268"/>
              <a:gd name="connsiteY4038" fmla="*/ 346874 h 444457"/>
              <a:gd name="connsiteX4039" fmla="*/ 3166949 w 3249268"/>
              <a:gd name="connsiteY4039" fmla="*/ 348263 h 444457"/>
              <a:gd name="connsiteX4040" fmla="*/ 3165588 w 3249268"/>
              <a:gd name="connsiteY4040" fmla="*/ 348263 h 444457"/>
              <a:gd name="connsiteX4041" fmla="*/ 3158783 w 3249268"/>
              <a:gd name="connsiteY4041" fmla="*/ 344097 h 444457"/>
              <a:gd name="connsiteX4042" fmla="*/ 3153339 w 3249268"/>
              <a:gd name="connsiteY4042" fmla="*/ 342708 h 444457"/>
              <a:gd name="connsiteX4043" fmla="*/ 3153339 w 3249268"/>
              <a:gd name="connsiteY4043" fmla="*/ 341320 h 444457"/>
              <a:gd name="connsiteX4044" fmla="*/ 3149256 w 3249268"/>
              <a:gd name="connsiteY4044" fmla="*/ 341320 h 444457"/>
              <a:gd name="connsiteX4045" fmla="*/ 3142450 w 3249268"/>
              <a:gd name="connsiteY4045" fmla="*/ 338543 h 444457"/>
              <a:gd name="connsiteX4046" fmla="*/ 3145172 w 3249268"/>
              <a:gd name="connsiteY4046" fmla="*/ 335765 h 444457"/>
              <a:gd name="connsiteX4047" fmla="*/ 3146534 w 3249268"/>
              <a:gd name="connsiteY4047" fmla="*/ 334377 h 444457"/>
              <a:gd name="connsiteX4048" fmla="*/ 3151978 w 3249268"/>
              <a:gd name="connsiteY4048" fmla="*/ 331599 h 444457"/>
              <a:gd name="connsiteX4049" fmla="*/ 238501 w 3249268"/>
              <a:gd name="connsiteY4049" fmla="*/ 331374 h 444457"/>
              <a:gd name="connsiteX4050" fmla="*/ 238474 w 3249268"/>
              <a:gd name="connsiteY4050" fmla="*/ 331383 h 444457"/>
              <a:gd name="connsiteX4051" fmla="*/ 238510 w 3249268"/>
              <a:gd name="connsiteY4051" fmla="*/ 331395 h 444457"/>
              <a:gd name="connsiteX4052" fmla="*/ 343123 w 3249268"/>
              <a:gd name="connsiteY4052" fmla="*/ 331373 h 444457"/>
              <a:gd name="connsiteX4053" fmla="*/ 343123 w 3249268"/>
              <a:gd name="connsiteY4053" fmla="*/ 331535 h 444457"/>
              <a:gd name="connsiteX4054" fmla="*/ 343204 w 3249268"/>
              <a:gd name="connsiteY4054" fmla="*/ 331569 h 444457"/>
              <a:gd name="connsiteX4055" fmla="*/ 343566 w 3249268"/>
              <a:gd name="connsiteY4055" fmla="*/ 331600 h 444457"/>
              <a:gd name="connsiteX4056" fmla="*/ 424927 w 3249268"/>
              <a:gd name="connsiteY4056" fmla="*/ 331305 h 444457"/>
              <a:gd name="connsiteX4057" fmla="*/ 424361 w 3249268"/>
              <a:gd name="connsiteY4057" fmla="*/ 331422 h 444457"/>
              <a:gd name="connsiteX4058" fmla="*/ 424835 w 3249268"/>
              <a:gd name="connsiteY4058" fmla="*/ 331527 h 444457"/>
              <a:gd name="connsiteX4059" fmla="*/ 425783 w 3249268"/>
              <a:gd name="connsiteY4059" fmla="*/ 331527 h 444457"/>
              <a:gd name="connsiteX4060" fmla="*/ 343123 w 3249268"/>
              <a:gd name="connsiteY4060" fmla="*/ 331236 h 444457"/>
              <a:gd name="connsiteX4061" fmla="*/ 343123 w 3249268"/>
              <a:gd name="connsiteY4061" fmla="*/ 331245 h 444457"/>
              <a:gd name="connsiteX4062" fmla="*/ 343172 w 3249268"/>
              <a:gd name="connsiteY4062" fmla="*/ 331245 h 444457"/>
              <a:gd name="connsiteX4063" fmla="*/ 356529 w 3249268"/>
              <a:gd name="connsiteY4063" fmla="*/ 331219 h 444457"/>
              <a:gd name="connsiteX4064" fmla="*/ 356634 w 3249268"/>
              <a:gd name="connsiteY4064" fmla="*/ 331286 h 444457"/>
              <a:gd name="connsiteX4065" fmla="*/ 356657 w 3249268"/>
              <a:gd name="connsiteY4065" fmla="*/ 331244 h 444457"/>
              <a:gd name="connsiteX4066" fmla="*/ 3077133 w 3249268"/>
              <a:gd name="connsiteY4066" fmla="*/ 331195 h 444457"/>
              <a:gd name="connsiteX4067" fmla="*/ 3077080 w 3249268"/>
              <a:gd name="connsiteY4067" fmla="*/ 331366 h 444457"/>
              <a:gd name="connsiteX4068" fmla="*/ 3083877 w 3249268"/>
              <a:gd name="connsiteY4068" fmla="*/ 339514 h 444457"/>
              <a:gd name="connsiteX4069" fmla="*/ 3080950 w 3249268"/>
              <a:gd name="connsiteY4069" fmla="*/ 334759 h 444457"/>
              <a:gd name="connsiteX4070" fmla="*/ 281967 w 3249268"/>
              <a:gd name="connsiteY4070" fmla="*/ 331076 h 444457"/>
              <a:gd name="connsiteX4071" fmla="*/ 282070 w 3249268"/>
              <a:gd name="connsiteY4071" fmla="*/ 331214 h 444457"/>
              <a:gd name="connsiteX4072" fmla="*/ 281727 w 3249268"/>
              <a:gd name="connsiteY4072" fmla="*/ 331407 h 444457"/>
              <a:gd name="connsiteX4073" fmla="*/ 282897 w 3249268"/>
              <a:gd name="connsiteY4073" fmla="*/ 331407 h 444457"/>
              <a:gd name="connsiteX4074" fmla="*/ 388544 w 3249268"/>
              <a:gd name="connsiteY4074" fmla="*/ 330975 h 444457"/>
              <a:gd name="connsiteX4075" fmla="*/ 390385 w 3249268"/>
              <a:gd name="connsiteY4075" fmla="*/ 331569 h 444457"/>
              <a:gd name="connsiteX4076" fmla="*/ 394426 w 3249268"/>
              <a:gd name="connsiteY4076" fmla="*/ 334302 h 444457"/>
              <a:gd name="connsiteX4077" fmla="*/ 394426 w 3249268"/>
              <a:gd name="connsiteY4077" fmla="*/ 334177 h 444457"/>
              <a:gd name="connsiteX4078" fmla="*/ 390267 w 3249268"/>
              <a:gd name="connsiteY4078" fmla="*/ 331305 h 444457"/>
              <a:gd name="connsiteX4079" fmla="*/ 390222 w 3249268"/>
              <a:gd name="connsiteY4079" fmla="*/ 331026 h 444457"/>
              <a:gd name="connsiteX4080" fmla="*/ 284549 w 3249268"/>
              <a:gd name="connsiteY4080" fmla="*/ 330870 h 444457"/>
              <a:gd name="connsiteX4081" fmla="*/ 284286 w 3249268"/>
              <a:gd name="connsiteY4081" fmla="*/ 331407 h 444457"/>
              <a:gd name="connsiteX4082" fmla="*/ 284288 w 3249268"/>
              <a:gd name="connsiteY4082" fmla="*/ 331407 h 444457"/>
              <a:gd name="connsiteX4083" fmla="*/ 284814 w 3249268"/>
              <a:gd name="connsiteY4083" fmla="*/ 331378 h 444457"/>
              <a:gd name="connsiteX4084" fmla="*/ 284800 w 3249268"/>
              <a:gd name="connsiteY4084" fmla="*/ 331373 h 444457"/>
              <a:gd name="connsiteX4085" fmla="*/ 314256 w 3249268"/>
              <a:gd name="connsiteY4085" fmla="*/ 330564 h 444457"/>
              <a:gd name="connsiteX4086" fmla="*/ 314832 w 3249268"/>
              <a:gd name="connsiteY4086" fmla="*/ 331373 h 444457"/>
              <a:gd name="connsiteX4087" fmla="*/ 314736 w 3249268"/>
              <a:gd name="connsiteY4087" fmla="*/ 331414 h 444457"/>
              <a:gd name="connsiteX4088" fmla="*/ 314861 w 3249268"/>
              <a:gd name="connsiteY4088" fmla="*/ 331407 h 444457"/>
              <a:gd name="connsiteX4089" fmla="*/ 316250 w 3249268"/>
              <a:gd name="connsiteY4089" fmla="*/ 332809 h 444457"/>
              <a:gd name="connsiteX4090" fmla="*/ 316797 w 3249268"/>
              <a:gd name="connsiteY4090" fmla="*/ 332861 h 444457"/>
              <a:gd name="connsiteX4091" fmla="*/ 317856 w 3249268"/>
              <a:gd name="connsiteY4091" fmla="*/ 331854 h 444457"/>
              <a:gd name="connsiteX4092" fmla="*/ 316295 w 3249268"/>
              <a:gd name="connsiteY4092" fmla="*/ 332467 h 444457"/>
              <a:gd name="connsiteX4093" fmla="*/ 314884 w 3249268"/>
              <a:gd name="connsiteY4093" fmla="*/ 331151 h 444457"/>
              <a:gd name="connsiteX4094" fmla="*/ 107932 w 3249268"/>
              <a:gd name="connsiteY4094" fmla="*/ 330305 h 444457"/>
              <a:gd name="connsiteX4095" fmla="*/ 108083 w 3249268"/>
              <a:gd name="connsiteY4095" fmla="*/ 331809 h 444457"/>
              <a:gd name="connsiteX4096" fmla="*/ 109299 w 3249268"/>
              <a:gd name="connsiteY4096" fmla="*/ 331464 h 444457"/>
              <a:gd name="connsiteX4097" fmla="*/ 109758 w 3249268"/>
              <a:gd name="connsiteY4097" fmla="*/ 331878 h 444457"/>
              <a:gd name="connsiteX4098" fmla="*/ 109694 w 3249268"/>
              <a:gd name="connsiteY4098" fmla="*/ 331393 h 444457"/>
              <a:gd name="connsiteX4099" fmla="*/ 109717 w 3249268"/>
              <a:gd name="connsiteY4099" fmla="*/ 331070 h 444457"/>
              <a:gd name="connsiteX4100" fmla="*/ 109443 w 3249268"/>
              <a:gd name="connsiteY4100" fmla="*/ 331070 h 444457"/>
              <a:gd name="connsiteX4101" fmla="*/ 3100862 w 3249268"/>
              <a:gd name="connsiteY4101" fmla="*/ 330060 h 444457"/>
              <a:gd name="connsiteX4102" fmla="*/ 3100174 w 3249268"/>
              <a:gd name="connsiteY4102" fmla="*/ 330292 h 444457"/>
              <a:gd name="connsiteX4103" fmla="*/ 3097833 w 3249268"/>
              <a:gd name="connsiteY4103" fmla="*/ 332634 h 444457"/>
              <a:gd name="connsiteX4104" fmla="*/ 3098142 w 3249268"/>
              <a:gd name="connsiteY4104" fmla="*/ 332950 h 444457"/>
              <a:gd name="connsiteX4105" fmla="*/ 275969 w 3249268"/>
              <a:gd name="connsiteY4105" fmla="*/ 329996 h 444457"/>
              <a:gd name="connsiteX4106" fmla="*/ 273215 w 3249268"/>
              <a:gd name="connsiteY4106" fmla="*/ 331399 h 444457"/>
              <a:gd name="connsiteX4107" fmla="*/ 274478 w 3249268"/>
              <a:gd name="connsiteY4107" fmla="*/ 332589 h 444457"/>
              <a:gd name="connsiteX4108" fmla="*/ 274548 w 3249268"/>
              <a:gd name="connsiteY4108" fmla="*/ 332578 h 444457"/>
              <a:gd name="connsiteX4109" fmla="*/ 274548 w 3249268"/>
              <a:gd name="connsiteY4109" fmla="*/ 331527 h 444457"/>
              <a:gd name="connsiteX4110" fmla="*/ 274763 w 3249268"/>
              <a:gd name="connsiteY4110" fmla="*/ 331339 h 444457"/>
              <a:gd name="connsiteX4111" fmla="*/ 273796 w 3249268"/>
              <a:gd name="connsiteY4111" fmla="*/ 331339 h 444457"/>
              <a:gd name="connsiteX4112" fmla="*/ 275787 w 3249268"/>
              <a:gd name="connsiteY4112" fmla="*/ 330443 h 444457"/>
              <a:gd name="connsiteX4113" fmla="*/ 276053 w 3249268"/>
              <a:gd name="connsiteY4113" fmla="*/ 330210 h 444457"/>
              <a:gd name="connsiteX4114" fmla="*/ 276221 w 3249268"/>
              <a:gd name="connsiteY4114" fmla="*/ 330247 h 444457"/>
              <a:gd name="connsiteX4115" fmla="*/ 276303 w 3249268"/>
              <a:gd name="connsiteY4115" fmla="*/ 330210 h 444457"/>
              <a:gd name="connsiteX4116" fmla="*/ 276254 w 3249268"/>
              <a:gd name="connsiteY4116" fmla="*/ 330255 h 444457"/>
              <a:gd name="connsiteX4117" fmla="*/ 276732 w 3249268"/>
              <a:gd name="connsiteY4117" fmla="*/ 330359 h 444457"/>
              <a:gd name="connsiteX4118" fmla="*/ 276282 w 3249268"/>
              <a:gd name="connsiteY4118" fmla="*/ 330011 h 444457"/>
              <a:gd name="connsiteX4119" fmla="*/ 3028028 w 3249268"/>
              <a:gd name="connsiteY4119" fmla="*/ 329781 h 444457"/>
              <a:gd name="connsiteX4120" fmla="*/ 3028299 w 3249268"/>
              <a:gd name="connsiteY4120" fmla="*/ 330095 h 444457"/>
              <a:gd name="connsiteX4121" fmla="*/ 3027829 w 3249268"/>
              <a:gd name="connsiteY4121" fmla="*/ 330726 h 444457"/>
              <a:gd name="connsiteX4122" fmla="*/ 3028497 w 3249268"/>
              <a:gd name="connsiteY4122" fmla="*/ 330055 h 444457"/>
              <a:gd name="connsiteX4123" fmla="*/ 3028303 w 3249268"/>
              <a:gd name="connsiteY4123" fmla="*/ 329960 h 444457"/>
              <a:gd name="connsiteX4124" fmla="*/ 3029028 w 3249268"/>
              <a:gd name="connsiteY4124" fmla="*/ 329907 h 444457"/>
              <a:gd name="connsiteX4125" fmla="*/ 3028714 w 3249268"/>
              <a:gd name="connsiteY4125" fmla="*/ 329781 h 444457"/>
              <a:gd name="connsiteX4126" fmla="*/ 448378 w 3249268"/>
              <a:gd name="connsiteY4126" fmla="*/ 329685 h 444457"/>
              <a:gd name="connsiteX4127" fmla="*/ 447833 w 3249268"/>
              <a:gd name="connsiteY4127" fmla="*/ 329869 h 444457"/>
              <a:gd name="connsiteX4128" fmla="*/ 448352 w 3249268"/>
              <a:gd name="connsiteY4128" fmla="*/ 329869 h 444457"/>
              <a:gd name="connsiteX4129" fmla="*/ 445526 w 3249268"/>
              <a:gd name="connsiteY4129" fmla="*/ 329666 h 444457"/>
              <a:gd name="connsiteX4130" fmla="*/ 445604 w 3249268"/>
              <a:gd name="connsiteY4130" fmla="*/ 329746 h 444457"/>
              <a:gd name="connsiteX4131" fmla="*/ 445582 w 3249268"/>
              <a:gd name="connsiteY4131" fmla="*/ 329667 h 444457"/>
              <a:gd name="connsiteX4132" fmla="*/ 3077968 w 3249268"/>
              <a:gd name="connsiteY4132" fmla="*/ 329046 h 444457"/>
              <a:gd name="connsiteX4133" fmla="*/ 3077794 w 3249268"/>
              <a:gd name="connsiteY4133" fmla="*/ 329082 h 444457"/>
              <a:gd name="connsiteX4134" fmla="*/ 3077515 w 3249268"/>
              <a:gd name="connsiteY4134" fmla="*/ 329974 h 444457"/>
              <a:gd name="connsiteX4135" fmla="*/ 2874344 w 3249268"/>
              <a:gd name="connsiteY4135" fmla="*/ 328880 h 444457"/>
              <a:gd name="connsiteX4136" fmla="*/ 2874072 w 3249268"/>
              <a:gd name="connsiteY4136" fmla="*/ 328903 h 444457"/>
              <a:gd name="connsiteX4137" fmla="*/ 2874072 w 3249268"/>
              <a:gd name="connsiteY4137" fmla="*/ 329164 h 444457"/>
              <a:gd name="connsiteX4138" fmla="*/ 354379 w 3249268"/>
              <a:gd name="connsiteY4138" fmla="*/ 328684 h 444457"/>
              <a:gd name="connsiteX4139" fmla="*/ 353721 w 3249268"/>
              <a:gd name="connsiteY4139" fmla="*/ 329009 h 444457"/>
              <a:gd name="connsiteX4140" fmla="*/ 354249 w 3249268"/>
              <a:gd name="connsiteY4140" fmla="*/ 329129 h 444457"/>
              <a:gd name="connsiteX4141" fmla="*/ 357926 w 3249268"/>
              <a:gd name="connsiteY4141" fmla="*/ 328661 h 444457"/>
              <a:gd name="connsiteX4142" fmla="*/ 356712 w 3249268"/>
              <a:gd name="connsiteY4142" fmla="*/ 331144 h 444457"/>
              <a:gd name="connsiteX4143" fmla="*/ 357926 w 3249268"/>
              <a:gd name="connsiteY4143" fmla="*/ 328918 h 444457"/>
              <a:gd name="connsiteX4144" fmla="*/ 163879 w 3249268"/>
              <a:gd name="connsiteY4144" fmla="*/ 328643 h 444457"/>
              <a:gd name="connsiteX4145" fmla="*/ 163791 w 3249268"/>
              <a:gd name="connsiteY4145" fmla="*/ 328770 h 444457"/>
              <a:gd name="connsiteX4146" fmla="*/ 164192 w 3249268"/>
              <a:gd name="connsiteY4146" fmla="*/ 329164 h 444457"/>
              <a:gd name="connsiteX4147" fmla="*/ 462221 w 3249268"/>
              <a:gd name="connsiteY4147" fmla="*/ 328517 h 444457"/>
              <a:gd name="connsiteX4148" fmla="*/ 462407 w 3249268"/>
              <a:gd name="connsiteY4148" fmla="*/ 328706 h 444457"/>
              <a:gd name="connsiteX4149" fmla="*/ 465154 w 3249268"/>
              <a:gd name="connsiteY4149" fmla="*/ 328706 h 444457"/>
              <a:gd name="connsiteX4150" fmla="*/ 413827 w 3249268"/>
              <a:gd name="connsiteY4150" fmla="*/ 328420 h 444457"/>
              <a:gd name="connsiteX4151" fmla="*/ 413818 w 3249268"/>
              <a:gd name="connsiteY4151" fmla="*/ 328429 h 444457"/>
              <a:gd name="connsiteX4152" fmla="*/ 413836 w 3249268"/>
              <a:gd name="connsiteY4152" fmla="*/ 328433 h 444457"/>
              <a:gd name="connsiteX4153" fmla="*/ 3092233 w 3249268"/>
              <a:gd name="connsiteY4153" fmla="*/ 328330 h 444457"/>
              <a:gd name="connsiteX4154" fmla="*/ 3092078 w 3249268"/>
              <a:gd name="connsiteY4154" fmla="*/ 328378 h 444457"/>
              <a:gd name="connsiteX4155" fmla="*/ 3092270 w 3249268"/>
              <a:gd name="connsiteY4155" fmla="*/ 328731 h 444457"/>
              <a:gd name="connsiteX4156" fmla="*/ 477076 w 3249268"/>
              <a:gd name="connsiteY4156" fmla="*/ 328330 h 444457"/>
              <a:gd name="connsiteX4157" fmla="*/ 477192 w 3249268"/>
              <a:gd name="connsiteY4157" fmla="*/ 328706 h 444457"/>
              <a:gd name="connsiteX4158" fmla="*/ 477702 w 3249268"/>
              <a:gd name="connsiteY4158" fmla="*/ 328330 h 444457"/>
              <a:gd name="connsiteX4159" fmla="*/ 358034 w 3249268"/>
              <a:gd name="connsiteY4159" fmla="*/ 328314 h 444457"/>
              <a:gd name="connsiteX4160" fmla="*/ 358041 w 3249268"/>
              <a:gd name="connsiteY4160" fmla="*/ 328424 h 444457"/>
              <a:gd name="connsiteX4161" fmla="*/ 358002 w 3249268"/>
              <a:gd name="connsiteY4161" fmla="*/ 328504 h 444457"/>
              <a:gd name="connsiteX4162" fmla="*/ 358188 w 3249268"/>
              <a:gd name="connsiteY4162" fmla="*/ 328470 h 444457"/>
              <a:gd name="connsiteX4163" fmla="*/ 318373 w 3249268"/>
              <a:gd name="connsiteY4163" fmla="*/ 328187 h 444457"/>
              <a:gd name="connsiteX4164" fmla="*/ 318701 w 3249268"/>
              <a:gd name="connsiteY4164" fmla="*/ 328454 h 444457"/>
              <a:gd name="connsiteX4165" fmla="*/ 319015 w 3249268"/>
              <a:gd name="connsiteY4165" fmla="*/ 328502 h 444457"/>
              <a:gd name="connsiteX4166" fmla="*/ 1760734 w 3249268"/>
              <a:gd name="connsiteY4166" fmla="*/ 327336 h 444457"/>
              <a:gd name="connsiteX4167" fmla="*/ 1761628 w 3249268"/>
              <a:gd name="connsiteY4167" fmla="*/ 330052 h 444457"/>
              <a:gd name="connsiteX4168" fmla="*/ 1762005 w 3249268"/>
              <a:gd name="connsiteY4168" fmla="*/ 329862 h 444457"/>
              <a:gd name="connsiteX4169" fmla="*/ 1761138 w 3249268"/>
              <a:gd name="connsiteY4169" fmla="*/ 327410 h 444457"/>
              <a:gd name="connsiteX4170" fmla="*/ 2890672 w 3249268"/>
              <a:gd name="connsiteY4170" fmla="*/ 327065 h 444457"/>
              <a:gd name="connsiteX4171" fmla="*/ 2890680 w 3249268"/>
              <a:gd name="connsiteY4171" fmla="*/ 327129 h 444457"/>
              <a:gd name="connsiteX4172" fmla="*/ 2890215 w 3249268"/>
              <a:gd name="connsiteY4172" fmla="*/ 327457 h 444457"/>
              <a:gd name="connsiteX4173" fmla="*/ 2891041 w 3249268"/>
              <a:gd name="connsiteY4173" fmla="*/ 327346 h 444457"/>
              <a:gd name="connsiteX4174" fmla="*/ 2883202 w 3249268"/>
              <a:gd name="connsiteY4174" fmla="*/ 326898 h 444457"/>
              <a:gd name="connsiteX4175" fmla="*/ 2882376 w 3249268"/>
              <a:gd name="connsiteY4175" fmla="*/ 327129 h 444457"/>
              <a:gd name="connsiteX4176" fmla="*/ 2882376 w 3249268"/>
              <a:gd name="connsiteY4176" fmla="*/ 329954 h 444457"/>
              <a:gd name="connsiteX4177" fmla="*/ 2885539 w 3249268"/>
              <a:gd name="connsiteY4177" fmla="*/ 334259 h 444457"/>
              <a:gd name="connsiteX4178" fmla="*/ 2886666 w 3249268"/>
              <a:gd name="connsiteY4178" fmla="*/ 333939 h 444457"/>
              <a:gd name="connsiteX4179" fmla="*/ 2962859 w 3249268"/>
              <a:gd name="connsiteY4179" fmla="*/ 326560 h 444457"/>
              <a:gd name="connsiteX4180" fmla="*/ 2961851 w 3249268"/>
              <a:gd name="connsiteY4180" fmla="*/ 327136 h 444457"/>
              <a:gd name="connsiteX4181" fmla="*/ 2961981 w 3249268"/>
              <a:gd name="connsiteY4181" fmla="*/ 327407 h 444457"/>
              <a:gd name="connsiteX4182" fmla="*/ 2961981 w 3249268"/>
              <a:gd name="connsiteY4182" fmla="*/ 330105 h 444457"/>
              <a:gd name="connsiteX4183" fmla="*/ 2962106 w 3249268"/>
              <a:gd name="connsiteY4183" fmla="*/ 330181 h 444457"/>
              <a:gd name="connsiteX4184" fmla="*/ 2962106 w 3249268"/>
              <a:gd name="connsiteY4184" fmla="*/ 327317 h 444457"/>
              <a:gd name="connsiteX4185" fmla="*/ 301970 w 3249268"/>
              <a:gd name="connsiteY4185" fmla="*/ 326404 h 444457"/>
              <a:gd name="connsiteX4186" fmla="*/ 301287 w 3249268"/>
              <a:gd name="connsiteY4186" fmla="*/ 326955 h 444457"/>
              <a:gd name="connsiteX4187" fmla="*/ 302547 w 3249268"/>
              <a:gd name="connsiteY4187" fmla="*/ 327270 h 444457"/>
              <a:gd name="connsiteX4188" fmla="*/ 16548 w 3249268"/>
              <a:gd name="connsiteY4188" fmla="*/ 325697 h 444457"/>
              <a:gd name="connsiteX4189" fmla="*/ 18053 w 3249268"/>
              <a:gd name="connsiteY4189" fmla="*/ 325697 h 444457"/>
              <a:gd name="connsiteX4190" fmla="*/ 18053 w 3249268"/>
              <a:gd name="connsiteY4190" fmla="*/ 331114 h 444457"/>
              <a:gd name="connsiteX4191" fmla="*/ 13539 w 3249268"/>
              <a:gd name="connsiteY4191" fmla="*/ 329759 h 444457"/>
              <a:gd name="connsiteX4192" fmla="*/ 16548 w 3249268"/>
              <a:gd name="connsiteY4192" fmla="*/ 325697 h 444457"/>
              <a:gd name="connsiteX4193" fmla="*/ 135818 w 3249268"/>
              <a:gd name="connsiteY4193" fmla="*/ 325521 h 444457"/>
              <a:gd name="connsiteX4194" fmla="*/ 135824 w 3249268"/>
              <a:gd name="connsiteY4194" fmla="*/ 325572 h 444457"/>
              <a:gd name="connsiteX4195" fmla="*/ 135870 w 3249268"/>
              <a:gd name="connsiteY4195" fmla="*/ 325572 h 444457"/>
              <a:gd name="connsiteX4196" fmla="*/ 3043961 w 3249268"/>
              <a:gd name="connsiteY4196" fmla="*/ 325478 h 444457"/>
              <a:gd name="connsiteX4197" fmla="*/ 3043939 w 3249268"/>
              <a:gd name="connsiteY4197" fmla="*/ 325528 h 444457"/>
              <a:gd name="connsiteX4198" fmla="*/ 3043939 w 3249268"/>
              <a:gd name="connsiteY4198" fmla="*/ 325590 h 444457"/>
              <a:gd name="connsiteX4199" fmla="*/ 136440 w 3249268"/>
              <a:gd name="connsiteY4199" fmla="*/ 325476 h 444457"/>
              <a:gd name="connsiteX4200" fmla="*/ 136247 w 3249268"/>
              <a:gd name="connsiteY4200" fmla="*/ 325572 h 444457"/>
              <a:gd name="connsiteX4201" fmla="*/ 136389 w 3249268"/>
              <a:gd name="connsiteY4201" fmla="*/ 325572 h 444457"/>
              <a:gd name="connsiteX4202" fmla="*/ 112201 w 3249268"/>
              <a:gd name="connsiteY4202" fmla="*/ 325362 h 444457"/>
              <a:gd name="connsiteX4203" fmla="*/ 112201 w 3249268"/>
              <a:gd name="connsiteY4203" fmla="*/ 325483 h 444457"/>
              <a:gd name="connsiteX4204" fmla="*/ 112201 w 3249268"/>
              <a:gd name="connsiteY4204" fmla="*/ 326880 h 444457"/>
              <a:gd name="connsiteX4205" fmla="*/ 114933 w 3249268"/>
              <a:gd name="connsiteY4205" fmla="*/ 328100 h 444457"/>
              <a:gd name="connsiteX4206" fmla="*/ 1758364 w 3249268"/>
              <a:gd name="connsiteY4206" fmla="*/ 325309 h 444457"/>
              <a:gd name="connsiteX4207" fmla="*/ 1758120 w 3249268"/>
              <a:gd name="connsiteY4207" fmla="*/ 325354 h 444457"/>
              <a:gd name="connsiteX4208" fmla="*/ 1758439 w 3249268"/>
              <a:gd name="connsiteY4208" fmla="*/ 325462 h 444457"/>
              <a:gd name="connsiteX4209" fmla="*/ 473008 w 3249268"/>
              <a:gd name="connsiteY4209" fmla="*/ 325179 h 444457"/>
              <a:gd name="connsiteX4210" fmla="*/ 469680 w 3249268"/>
              <a:gd name="connsiteY4210" fmla="*/ 327386 h 444457"/>
              <a:gd name="connsiteX4211" fmla="*/ 471278 w 3249268"/>
              <a:gd name="connsiteY4211" fmla="*/ 327472 h 444457"/>
              <a:gd name="connsiteX4212" fmla="*/ 2963772 w 3249268"/>
              <a:gd name="connsiteY4212" fmla="*/ 324964 h 444457"/>
              <a:gd name="connsiteX4213" fmla="*/ 2964074 w 3249268"/>
              <a:gd name="connsiteY4213" fmla="*/ 325336 h 444457"/>
              <a:gd name="connsiteX4214" fmla="*/ 2964102 w 3249268"/>
              <a:gd name="connsiteY4214" fmla="*/ 325308 h 444457"/>
              <a:gd name="connsiteX4215" fmla="*/ 3015444 w 3249268"/>
              <a:gd name="connsiteY4215" fmla="*/ 324708 h 444457"/>
              <a:gd name="connsiteX4216" fmla="*/ 3015573 w 3249268"/>
              <a:gd name="connsiteY4216" fmla="*/ 324883 h 444457"/>
              <a:gd name="connsiteX4217" fmla="*/ 3015582 w 3249268"/>
              <a:gd name="connsiteY4217" fmla="*/ 324873 h 444457"/>
              <a:gd name="connsiteX4218" fmla="*/ 349788 w 3249268"/>
              <a:gd name="connsiteY4218" fmla="*/ 324502 h 444457"/>
              <a:gd name="connsiteX4219" fmla="*/ 348726 w 3249268"/>
              <a:gd name="connsiteY4219" fmla="*/ 325701 h 444457"/>
              <a:gd name="connsiteX4220" fmla="*/ 350143 w 3249268"/>
              <a:gd name="connsiteY4220" fmla="*/ 325940 h 444457"/>
              <a:gd name="connsiteX4221" fmla="*/ 291554 w 3249268"/>
              <a:gd name="connsiteY4221" fmla="*/ 324413 h 444457"/>
              <a:gd name="connsiteX4222" fmla="*/ 291483 w 3249268"/>
              <a:gd name="connsiteY4222" fmla="*/ 324418 h 444457"/>
              <a:gd name="connsiteX4223" fmla="*/ 291605 w 3249268"/>
              <a:gd name="connsiteY4223" fmla="*/ 324518 h 444457"/>
              <a:gd name="connsiteX4224" fmla="*/ 3023565 w 3249268"/>
              <a:gd name="connsiteY4224" fmla="*/ 324355 h 444457"/>
              <a:gd name="connsiteX4225" fmla="*/ 3022783 w 3249268"/>
              <a:gd name="connsiteY4225" fmla="*/ 325929 h 444457"/>
              <a:gd name="connsiteX4226" fmla="*/ 3024111 w 3249268"/>
              <a:gd name="connsiteY4226" fmla="*/ 326563 h 444457"/>
              <a:gd name="connsiteX4227" fmla="*/ 238562 w 3249268"/>
              <a:gd name="connsiteY4227" fmla="*/ 324310 h 444457"/>
              <a:gd name="connsiteX4228" fmla="*/ 238497 w 3249268"/>
              <a:gd name="connsiteY4228" fmla="*/ 324343 h 444457"/>
              <a:gd name="connsiteX4229" fmla="*/ 238596 w 3249268"/>
              <a:gd name="connsiteY4229" fmla="*/ 324444 h 444457"/>
              <a:gd name="connsiteX4230" fmla="*/ 238548 w 3249268"/>
              <a:gd name="connsiteY4230" fmla="*/ 324346 h 444457"/>
              <a:gd name="connsiteX4231" fmla="*/ 192787 w 3249268"/>
              <a:gd name="connsiteY4231" fmla="*/ 324263 h 444457"/>
              <a:gd name="connsiteX4232" fmla="*/ 192775 w 3249268"/>
              <a:gd name="connsiteY4232" fmla="*/ 324287 h 444457"/>
              <a:gd name="connsiteX4233" fmla="*/ 191378 w 3249268"/>
              <a:gd name="connsiteY4233" fmla="*/ 325697 h 444457"/>
              <a:gd name="connsiteX4234" fmla="*/ 191291 w 3249268"/>
              <a:gd name="connsiteY4234" fmla="*/ 325688 h 444457"/>
              <a:gd name="connsiteX4235" fmla="*/ 191335 w 3249268"/>
              <a:gd name="connsiteY4235" fmla="*/ 325697 h 444457"/>
              <a:gd name="connsiteX4236" fmla="*/ 196837 w 3249268"/>
              <a:gd name="connsiteY4236" fmla="*/ 327126 h 444457"/>
              <a:gd name="connsiteX4237" fmla="*/ 202023 w 3249268"/>
              <a:gd name="connsiteY4237" fmla="*/ 332516 h 444457"/>
              <a:gd name="connsiteX4238" fmla="*/ 205214 w 3249268"/>
              <a:gd name="connsiteY4238" fmla="*/ 331965 h 444457"/>
              <a:gd name="connsiteX4239" fmla="*/ 208223 w 3249268"/>
              <a:gd name="connsiteY4239" fmla="*/ 331263 h 444457"/>
              <a:gd name="connsiteX4240" fmla="*/ 206807 w 3249268"/>
              <a:gd name="connsiteY4240" fmla="*/ 329859 h 444457"/>
              <a:gd name="connsiteX4241" fmla="*/ 205391 w 3249268"/>
              <a:gd name="connsiteY4241" fmla="*/ 329859 h 444457"/>
              <a:gd name="connsiteX4242" fmla="*/ 202559 w 3249268"/>
              <a:gd name="connsiteY4242" fmla="*/ 328455 h 444457"/>
              <a:gd name="connsiteX4243" fmla="*/ 201143 w 3249268"/>
              <a:gd name="connsiteY4243" fmla="*/ 327051 h 444457"/>
              <a:gd name="connsiteX4244" fmla="*/ 201014 w 3249268"/>
              <a:gd name="connsiteY4244" fmla="*/ 326794 h 444457"/>
              <a:gd name="connsiteX4245" fmla="*/ 1011743 w 3249268"/>
              <a:gd name="connsiteY4245" fmla="*/ 324197 h 444457"/>
              <a:gd name="connsiteX4246" fmla="*/ 1012017 w 3249268"/>
              <a:gd name="connsiteY4246" fmla="*/ 324695 h 444457"/>
              <a:gd name="connsiteX4247" fmla="*/ 1012127 w 3249268"/>
              <a:gd name="connsiteY4247" fmla="*/ 324806 h 444457"/>
              <a:gd name="connsiteX4248" fmla="*/ 376251 w 3249268"/>
              <a:gd name="connsiteY4248" fmla="*/ 324095 h 444457"/>
              <a:gd name="connsiteX4249" fmla="*/ 376508 w 3249268"/>
              <a:gd name="connsiteY4249" fmla="*/ 324533 h 444457"/>
              <a:gd name="connsiteX4250" fmla="*/ 376713 w 3249268"/>
              <a:gd name="connsiteY4250" fmla="*/ 324095 h 444457"/>
              <a:gd name="connsiteX4251" fmla="*/ 308773 w 3249268"/>
              <a:gd name="connsiteY4251" fmla="*/ 323642 h 444457"/>
              <a:gd name="connsiteX4252" fmla="*/ 308337 w 3249268"/>
              <a:gd name="connsiteY4252" fmla="*/ 324107 h 444457"/>
              <a:gd name="connsiteX4253" fmla="*/ 309507 w 3249268"/>
              <a:gd name="connsiteY4253" fmla="*/ 323943 h 444457"/>
              <a:gd name="connsiteX4254" fmla="*/ 3007494 w 3249268"/>
              <a:gd name="connsiteY4254" fmla="*/ 323266 h 444457"/>
              <a:gd name="connsiteX4255" fmla="*/ 3007683 w 3249268"/>
              <a:gd name="connsiteY4255" fmla="*/ 323321 h 444457"/>
              <a:gd name="connsiteX4256" fmla="*/ 3007686 w 3249268"/>
              <a:gd name="connsiteY4256" fmla="*/ 323289 h 444457"/>
              <a:gd name="connsiteX4257" fmla="*/ 196896 w 3249268"/>
              <a:gd name="connsiteY4257" fmla="*/ 322839 h 444457"/>
              <a:gd name="connsiteX4258" fmla="*/ 196822 w 3249268"/>
              <a:gd name="connsiteY4258" fmla="*/ 322852 h 444457"/>
              <a:gd name="connsiteX4259" fmla="*/ 196972 w 3249268"/>
              <a:gd name="connsiteY4259" fmla="*/ 322869 h 444457"/>
              <a:gd name="connsiteX4260" fmla="*/ 345671 w 3249268"/>
              <a:gd name="connsiteY4260" fmla="*/ 322643 h 444457"/>
              <a:gd name="connsiteX4261" fmla="*/ 345980 w 3249268"/>
              <a:gd name="connsiteY4261" fmla="*/ 323125 h 444457"/>
              <a:gd name="connsiteX4262" fmla="*/ 348061 w 3249268"/>
              <a:gd name="connsiteY4262" fmla="*/ 325588 h 444457"/>
              <a:gd name="connsiteX4263" fmla="*/ 348438 w 3249268"/>
              <a:gd name="connsiteY4263" fmla="*/ 325652 h 444457"/>
              <a:gd name="connsiteX4264" fmla="*/ 345823 w 3249268"/>
              <a:gd name="connsiteY4264" fmla="*/ 322699 h 444457"/>
              <a:gd name="connsiteX4265" fmla="*/ 3062561 w 3249268"/>
              <a:gd name="connsiteY4265" fmla="*/ 321775 h 444457"/>
              <a:gd name="connsiteX4266" fmla="*/ 3060862 w 3249268"/>
              <a:gd name="connsiteY4266" fmla="*/ 324608 h 444457"/>
              <a:gd name="connsiteX4267" fmla="*/ 3061031 w 3249268"/>
              <a:gd name="connsiteY4267" fmla="*/ 324835 h 444457"/>
              <a:gd name="connsiteX4268" fmla="*/ 105556 w 3249268"/>
              <a:gd name="connsiteY4268" fmla="*/ 321620 h 444457"/>
              <a:gd name="connsiteX4269" fmla="*/ 105176 w 3249268"/>
              <a:gd name="connsiteY4269" fmla="*/ 321811 h 444457"/>
              <a:gd name="connsiteX4270" fmla="*/ 106521 w 3249268"/>
              <a:gd name="connsiteY4270" fmla="*/ 321811 h 444457"/>
              <a:gd name="connsiteX4271" fmla="*/ 106521 w 3249268"/>
              <a:gd name="connsiteY4271" fmla="*/ 325948 h 444457"/>
              <a:gd name="connsiteX4272" fmla="*/ 106686 w 3249268"/>
              <a:gd name="connsiteY4272" fmla="*/ 328395 h 444457"/>
              <a:gd name="connsiteX4273" fmla="*/ 106686 w 3249268"/>
              <a:gd name="connsiteY4273" fmla="*/ 325483 h 444457"/>
              <a:gd name="connsiteX4274" fmla="*/ 106810 w 3249268"/>
              <a:gd name="connsiteY4274" fmla="*/ 325398 h 444457"/>
              <a:gd name="connsiteX4275" fmla="*/ 106810 w 3249268"/>
              <a:gd name="connsiteY4275" fmla="*/ 321620 h 444457"/>
              <a:gd name="connsiteX4276" fmla="*/ 1895287 w 3249268"/>
              <a:gd name="connsiteY4276" fmla="*/ 321513 h 444457"/>
              <a:gd name="connsiteX4277" fmla="*/ 1895247 w 3249268"/>
              <a:gd name="connsiteY4277" fmla="*/ 321553 h 444457"/>
              <a:gd name="connsiteX4278" fmla="*/ 1895287 w 3249268"/>
              <a:gd name="connsiteY4278" fmla="*/ 321567 h 444457"/>
              <a:gd name="connsiteX4279" fmla="*/ 2776989 w 3249268"/>
              <a:gd name="connsiteY4279" fmla="*/ 321486 h 444457"/>
              <a:gd name="connsiteX4280" fmla="*/ 2776915 w 3249268"/>
              <a:gd name="connsiteY4280" fmla="*/ 321710 h 444457"/>
              <a:gd name="connsiteX4281" fmla="*/ 2776850 w 3249268"/>
              <a:gd name="connsiteY4281" fmla="*/ 321948 h 444457"/>
              <a:gd name="connsiteX4282" fmla="*/ 2776989 w 3249268"/>
              <a:gd name="connsiteY4282" fmla="*/ 321792 h 444457"/>
              <a:gd name="connsiteX4283" fmla="*/ 2871282 w 3249268"/>
              <a:gd name="connsiteY4283" fmla="*/ 321472 h 444457"/>
              <a:gd name="connsiteX4284" fmla="*/ 2871588 w 3249268"/>
              <a:gd name="connsiteY4284" fmla="*/ 321783 h 444457"/>
              <a:gd name="connsiteX4285" fmla="*/ 2871668 w 3249268"/>
              <a:gd name="connsiteY4285" fmla="*/ 321945 h 444457"/>
              <a:gd name="connsiteX4286" fmla="*/ 2871653 w 3249268"/>
              <a:gd name="connsiteY4286" fmla="*/ 321786 h 444457"/>
              <a:gd name="connsiteX4287" fmla="*/ 2871713 w 3249268"/>
              <a:gd name="connsiteY4287" fmla="*/ 321776 h 444457"/>
              <a:gd name="connsiteX4288" fmla="*/ 2871304 w 3249268"/>
              <a:gd name="connsiteY4288" fmla="*/ 321478 h 444457"/>
              <a:gd name="connsiteX4289" fmla="*/ 823976 w 3249268"/>
              <a:gd name="connsiteY4289" fmla="*/ 321091 h 444457"/>
              <a:gd name="connsiteX4290" fmla="*/ 824556 w 3249268"/>
              <a:gd name="connsiteY4290" fmla="*/ 321886 h 444457"/>
              <a:gd name="connsiteX4291" fmla="*/ 824683 w 3249268"/>
              <a:gd name="connsiteY4291" fmla="*/ 321448 h 444457"/>
              <a:gd name="connsiteX4292" fmla="*/ 796456 w 3249268"/>
              <a:gd name="connsiteY4292" fmla="*/ 321041 h 444457"/>
              <a:gd name="connsiteX4293" fmla="*/ 796336 w 3249268"/>
              <a:gd name="connsiteY4293" fmla="*/ 321071 h 444457"/>
              <a:gd name="connsiteX4294" fmla="*/ 798683 w 3249268"/>
              <a:gd name="connsiteY4294" fmla="*/ 321664 h 444457"/>
              <a:gd name="connsiteX4295" fmla="*/ 798538 w 3249268"/>
              <a:gd name="connsiteY4295" fmla="*/ 321567 h 444457"/>
              <a:gd name="connsiteX4296" fmla="*/ 796456 w 3249268"/>
              <a:gd name="connsiteY4296" fmla="*/ 321041 h 444457"/>
              <a:gd name="connsiteX4297" fmla="*/ 1666940 w 3249268"/>
              <a:gd name="connsiteY4297" fmla="*/ 321026 h 444457"/>
              <a:gd name="connsiteX4298" fmla="*/ 1667337 w 3249268"/>
              <a:gd name="connsiteY4298" fmla="*/ 321886 h 444457"/>
              <a:gd name="connsiteX4299" fmla="*/ 1667337 w 3249268"/>
              <a:gd name="connsiteY4299" fmla="*/ 321241 h 444457"/>
              <a:gd name="connsiteX4300" fmla="*/ 1667105 w 3249268"/>
              <a:gd name="connsiteY4300" fmla="*/ 321216 h 444457"/>
              <a:gd name="connsiteX4301" fmla="*/ 1017912 w 3249268"/>
              <a:gd name="connsiteY4301" fmla="*/ 320515 h 444457"/>
              <a:gd name="connsiteX4302" fmla="*/ 1017783 w 3249268"/>
              <a:gd name="connsiteY4302" fmla="*/ 320564 h 444457"/>
              <a:gd name="connsiteX4303" fmla="*/ 1018020 w 3249268"/>
              <a:gd name="connsiteY4303" fmla="*/ 320556 h 444457"/>
              <a:gd name="connsiteX4304" fmla="*/ 878711 w 3249268"/>
              <a:gd name="connsiteY4304" fmla="*/ 320410 h 444457"/>
              <a:gd name="connsiteX4305" fmla="*/ 878711 w 3249268"/>
              <a:gd name="connsiteY4305" fmla="*/ 320482 h 444457"/>
              <a:gd name="connsiteX4306" fmla="*/ 878718 w 3249268"/>
              <a:gd name="connsiteY4306" fmla="*/ 320481 h 444457"/>
              <a:gd name="connsiteX4307" fmla="*/ 952740 w 3249268"/>
              <a:gd name="connsiteY4307" fmla="*/ 320189 h 444457"/>
              <a:gd name="connsiteX4308" fmla="*/ 952740 w 3249268"/>
              <a:gd name="connsiteY4308" fmla="*/ 320482 h 444457"/>
              <a:gd name="connsiteX4309" fmla="*/ 955084 w 3249268"/>
              <a:gd name="connsiteY4309" fmla="*/ 320482 h 444457"/>
              <a:gd name="connsiteX4310" fmla="*/ 955855 w 3249268"/>
              <a:gd name="connsiteY4310" fmla="*/ 320482 h 444457"/>
              <a:gd name="connsiteX4311" fmla="*/ 955525 w 3249268"/>
              <a:gd name="connsiteY4311" fmla="*/ 320189 h 444457"/>
              <a:gd name="connsiteX4312" fmla="*/ 952740 w 3249268"/>
              <a:gd name="connsiteY4312" fmla="*/ 320189 h 444457"/>
              <a:gd name="connsiteX4313" fmla="*/ 731893 w 3249268"/>
              <a:gd name="connsiteY4313" fmla="*/ 320165 h 444457"/>
              <a:gd name="connsiteX4314" fmla="*/ 731998 w 3249268"/>
              <a:gd name="connsiteY4314" fmla="*/ 320482 h 444457"/>
              <a:gd name="connsiteX4315" fmla="*/ 732433 w 3249268"/>
              <a:gd name="connsiteY4315" fmla="*/ 320482 h 444457"/>
              <a:gd name="connsiteX4316" fmla="*/ 768860 w 3249268"/>
              <a:gd name="connsiteY4316" fmla="*/ 320097 h 444457"/>
              <a:gd name="connsiteX4317" fmla="*/ 768513 w 3249268"/>
              <a:gd name="connsiteY4317" fmla="*/ 320339 h 444457"/>
              <a:gd name="connsiteX4318" fmla="*/ 768895 w 3249268"/>
              <a:gd name="connsiteY4318" fmla="*/ 321498 h 444457"/>
              <a:gd name="connsiteX4319" fmla="*/ 194006 w 3249268"/>
              <a:gd name="connsiteY4319" fmla="*/ 319890 h 444457"/>
              <a:gd name="connsiteX4320" fmla="*/ 194064 w 3249268"/>
              <a:gd name="connsiteY4320" fmla="*/ 319930 h 444457"/>
              <a:gd name="connsiteX4321" fmla="*/ 193825 w 3249268"/>
              <a:gd name="connsiteY4321" fmla="*/ 320056 h 444457"/>
              <a:gd name="connsiteX4322" fmla="*/ 194064 w 3249268"/>
              <a:gd name="connsiteY4322" fmla="*/ 320056 h 444457"/>
              <a:gd name="connsiteX4323" fmla="*/ 194064 w 3249268"/>
              <a:gd name="connsiteY4323" fmla="*/ 320031 h 444457"/>
              <a:gd name="connsiteX4324" fmla="*/ 194343 w 3249268"/>
              <a:gd name="connsiteY4324" fmla="*/ 319934 h 444457"/>
              <a:gd name="connsiteX4325" fmla="*/ 457271 w 3249268"/>
              <a:gd name="connsiteY4325" fmla="*/ 319888 h 444457"/>
              <a:gd name="connsiteX4326" fmla="*/ 457711 w 3249268"/>
              <a:gd name="connsiteY4326" fmla="*/ 320039 h 444457"/>
              <a:gd name="connsiteX4327" fmla="*/ 457917 w 3249268"/>
              <a:gd name="connsiteY4327" fmla="*/ 319936 h 444457"/>
              <a:gd name="connsiteX4328" fmla="*/ 445349 w 3249268"/>
              <a:gd name="connsiteY4328" fmla="*/ 319761 h 444457"/>
              <a:gd name="connsiteX4329" fmla="*/ 444429 w 3249268"/>
              <a:gd name="connsiteY4329" fmla="*/ 319821 h 444457"/>
              <a:gd name="connsiteX4330" fmla="*/ 444560 w 3249268"/>
              <a:gd name="connsiteY4330" fmla="*/ 319909 h 444457"/>
              <a:gd name="connsiteX4331" fmla="*/ 444562 w 3249268"/>
              <a:gd name="connsiteY4331" fmla="*/ 319918 h 444457"/>
              <a:gd name="connsiteX4332" fmla="*/ 92607 w 3249268"/>
              <a:gd name="connsiteY4332" fmla="*/ 319693 h 444457"/>
              <a:gd name="connsiteX4333" fmla="*/ 93145 w 3249268"/>
              <a:gd name="connsiteY4333" fmla="*/ 320234 h 444457"/>
              <a:gd name="connsiteX4334" fmla="*/ 93655 w 3249268"/>
              <a:gd name="connsiteY4334" fmla="*/ 319850 h 444457"/>
              <a:gd name="connsiteX4335" fmla="*/ 92989 w 3249268"/>
              <a:gd name="connsiteY4335" fmla="*/ 319817 h 444457"/>
              <a:gd name="connsiteX4336" fmla="*/ 1732252 w 3249268"/>
              <a:gd name="connsiteY4336" fmla="*/ 319522 h 444457"/>
              <a:gd name="connsiteX4337" fmla="*/ 1731976 w 3249268"/>
              <a:gd name="connsiteY4337" fmla="*/ 319706 h 444457"/>
              <a:gd name="connsiteX4338" fmla="*/ 1731965 w 3249268"/>
              <a:gd name="connsiteY4338" fmla="*/ 319794 h 444457"/>
              <a:gd name="connsiteX4339" fmla="*/ 152170 w 3249268"/>
              <a:gd name="connsiteY4339" fmla="*/ 319451 h 444457"/>
              <a:gd name="connsiteX4340" fmla="*/ 151190 w 3249268"/>
              <a:gd name="connsiteY4340" fmla="*/ 319930 h 444457"/>
              <a:gd name="connsiteX4341" fmla="*/ 150956 w 3249268"/>
              <a:gd name="connsiteY4341" fmla="*/ 319923 h 444457"/>
              <a:gd name="connsiteX4342" fmla="*/ 151484 w 3249268"/>
              <a:gd name="connsiteY4342" fmla="*/ 320138 h 444457"/>
              <a:gd name="connsiteX4343" fmla="*/ 112591 w 3249268"/>
              <a:gd name="connsiteY4343" fmla="*/ 319036 h 444457"/>
              <a:gd name="connsiteX4344" fmla="*/ 113970 w 3249268"/>
              <a:gd name="connsiteY4344" fmla="*/ 321607 h 444457"/>
              <a:gd name="connsiteX4345" fmla="*/ 116589 w 3249268"/>
              <a:gd name="connsiteY4345" fmla="*/ 321435 h 444457"/>
              <a:gd name="connsiteX4346" fmla="*/ 116053 w 3249268"/>
              <a:gd name="connsiteY4346" fmla="*/ 321920 h 444457"/>
              <a:gd name="connsiteX4347" fmla="*/ 116866 w 3249268"/>
              <a:gd name="connsiteY4347" fmla="*/ 321705 h 444457"/>
              <a:gd name="connsiteX4348" fmla="*/ 117351 w 3249268"/>
              <a:gd name="connsiteY4348" fmla="*/ 321705 h 444457"/>
              <a:gd name="connsiteX4349" fmla="*/ 116589 w 3249268"/>
              <a:gd name="connsiteY4349" fmla="*/ 321435 h 444457"/>
              <a:gd name="connsiteX4350" fmla="*/ 116589 w 3249268"/>
              <a:gd name="connsiteY4350" fmla="*/ 321435 h 444457"/>
              <a:gd name="connsiteX4351" fmla="*/ 116589 w 3249268"/>
              <a:gd name="connsiteY4351" fmla="*/ 320160 h 444457"/>
              <a:gd name="connsiteX4352" fmla="*/ 114068 w 3249268"/>
              <a:gd name="connsiteY4352" fmla="*/ 320160 h 444457"/>
              <a:gd name="connsiteX4353" fmla="*/ 153090 w 3249268"/>
              <a:gd name="connsiteY4353" fmla="*/ 319002 h 444457"/>
              <a:gd name="connsiteX4354" fmla="*/ 152874 w 3249268"/>
              <a:gd name="connsiteY4354" fmla="*/ 319107 h 444457"/>
              <a:gd name="connsiteX4355" fmla="*/ 153129 w 3249268"/>
              <a:gd name="connsiteY4355" fmla="*/ 319362 h 444457"/>
              <a:gd name="connsiteX4356" fmla="*/ 153346 w 3249268"/>
              <a:gd name="connsiteY4356" fmla="*/ 319258 h 444457"/>
              <a:gd name="connsiteX4357" fmla="*/ 770769 w 3249268"/>
              <a:gd name="connsiteY4357" fmla="*/ 318762 h 444457"/>
              <a:gd name="connsiteX4358" fmla="*/ 770637 w 3249268"/>
              <a:gd name="connsiteY4358" fmla="*/ 318854 h 444457"/>
              <a:gd name="connsiteX4359" fmla="*/ 770961 w 3249268"/>
              <a:gd name="connsiteY4359" fmla="*/ 318782 h 444457"/>
              <a:gd name="connsiteX4360" fmla="*/ 2625931 w 3249268"/>
              <a:gd name="connsiteY4360" fmla="*/ 318664 h 444457"/>
              <a:gd name="connsiteX4361" fmla="*/ 2625732 w 3249268"/>
              <a:gd name="connsiteY4361" fmla="*/ 318899 h 444457"/>
              <a:gd name="connsiteX4362" fmla="*/ 2627294 w 3249268"/>
              <a:gd name="connsiteY4362" fmla="*/ 320831 h 444457"/>
              <a:gd name="connsiteX4363" fmla="*/ 2628478 w 3249268"/>
              <a:gd name="connsiteY4363" fmla="*/ 321231 h 444457"/>
              <a:gd name="connsiteX4364" fmla="*/ 2988436 w 3249268"/>
              <a:gd name="connsiteY4364" fmla="*/ 318654 h 444457"/>
              <a:gd name="connsiteX4365" fmla="*/ 2989607 w 3249268"/>
              <a:gd name="connsiteY4365" fmla="*/ 319083 h 444457"/>
              <a:gd name="connsiteX4366" fmla="*/ 2988758 w 3249268"/>
              <a:gd name="connsiteY4366" fmla="*/ 318654 h 444457"/>
              <a:gd name="connsiteX4367" fmla="*/ 902397 w 3249268"/>
              <a:gd name="connsiteY4367" fmla="*/ 318549 h 444457"/>
              <a:gd name="connsiteX4368" fmla="*/ 902625 w 3249268"/>
              <a:gd name="connsiteY4368" fmla="*/ 318928 h 444457"/>
              <a:gd name="connsiteX4369" fmla="*/ 902020 w 3249268"/>
              <a:gd name="connsiteY4369" fmla="*/ 318928 h 444457"/>
              <a:gd name="connsiteX4370" fmla="*/ 902317 w 3249268"/>
              <a:gd name="connsiteY4370" fmla="*/ 319078 h 444457"/>
              <a:gd name="connsiteX4371" fmla="*/ 902819 w 3249268"/>
              <a:gd name="connsiteY4371" fmla="*/ 319421 h 444457"/>
              <a:gd name="connsiteX4372" fmla="*/ 902625 w 3249268"/>
              <a:gd name="connsiteY4372" fmla="*/ 318795 h 444457"/>
              <a:gd name="connsiteX4373" fmla="*/ 902860 w 3249268"/>
              <a:gd name="connsiteY4373" fmla="*/ 318736 h 444457"/>
              <a:gd name="connsiteX4374" fmla="*/ 231618 w 3249268"/>
              <a:gd name="connsiteY4374" fmla="*/ 318481 h 444457"/>
              <a:gd name="connsiteX4375" fmla="*/ 231291 w 3249268"/>
              <a:gd name="connsiteY4375" fmla="*/ 318590 h 444457"/>
              <a:gd name="connsiteX4376" fmla="*/ 231618 w 3249268"/>
              <a:gd name="connsiteY4376" fmla="*/ 318660 h 444457"/>
              <a:gd name="connsiteX4377" fmla="*/ 182731 w 3249268"/>
              <a:gd name="connsiteY4377" fmla="*/ 318426 h 444457"/>
              <a:gd name="connsiteX4378" fmla="*/ 182996 w 3249268"/>
              <a:gd name="connsiteY4378" fmla="*/ 318645 h 444457"/>
              <a:gd name="connsiteX4379" fmla="*/ 183048 w 3249268"/>
              <a:gd name="connsiteY4379" fmla="*/ 318642 h 444457"/>
              <a:gd name="connsiteX4380" fmla="*/ 182809 w 3249268"/>
              <a:gd name="connsiteY4380" fmla="*/ 318426 h 444457"/>
              <a:gd name="connsiteX4381" fmla="*/ 154211 w 3249268"/>
              <a:gd name="connsiteY4381" fmla="*/ 318421 h 444457"/>
              <a:gd name="connsiteX4382" fmla="*/ 154011 w 3249268"/>
              <a:gd name="connsiteY4382" fmla="*/ 318552 h 444457"/>
              <a:gd name="connsiteX4383" fmla="*/ 153876 w 3249268"/>
              <a:gd name="connsiteY4383" fmla="*/ 318618 h 444457"/>
              <a:gd name="connsiteX4384" fmla="*/ 153876 w 3249268"/>
              <a:gd name="connsiteY4384" fmla="*/ 319003 h 444457"/>
              <a:gd name="connsiteX4385" fmla="*/ 154031 w 3249268"/>
              <a:gd name="connsiteY4385" fmla="*/ 318928 h 444457"/>
              <a:gd name="connsiteX4386" fmla="*/ 154465 w 3249268"/>
              <a:gd name="connsiteY4386" fmla="*/ 318928 h 444457"/>
              <a:gd name="connsiteX4387" fmla="*/ 154198 w 3249268"/>
              <a:gd name="connsiteY4387" fmla="*/ 318551 h 444457"/>
              <a:gd name="connsiteX4388" fmla="*/ 155574 w 3249268"/>
              <a:gd name="connsiteY4388" fmla="*/ 318551 h 444457"/>
              <a:gd name="connsiteX4389" fmla="*/ 160022 w 3249268"/>
              <a:gd name="connsiteY4389" fmla="*/ 320070 h 444457"/>
              <a:gd name="connsiteX4390" fmla="*/ 162546 w 3249268"/>
              <a:gd name="connsiteY4390" fmla="*/ 319179 h 444457"/>
              <a:gd name="connsiteX4391" fmla="*/ 215807 w 3249268"/>
              <a:gd name="connsiteY4391" fmla="*/ 318411 h 444457"/>
              <a:gd name="connsiteX4392" fmla="*/ 216576 w 3249268"/>
              <a:gd name="connsiteY4392" fmla="*/ 318727 h 444457"/>
              <a:gd name="connsiteX4393" fmla="*/ 216910 w 3249268"/>
              <a:gd name="connsiteY4393" fmla="*/ 319107 h 444457"/>
              <a:gd name="connsiteX4394" fmla="*/ 220391 w 3249268"/>
              <a:gd name="connsiteY4394" fmla="*/ 320056 h 444457"/>
              <a:gd name="connsiteX4395" fmla="*/ 219542 w 3249268"/>
              <a:gd name="connsiteY4395" fmla="*/ 320287 h 444457"/>
              <a:gd name="connsiteX4396" fmla="*/ 220686 w 3249268"/>
              <a:gd name="connsiteY4396" fmla="*/ 320131 h 444457"/>
              <a:gd name="connsiteX4397" fmla="*/ 222805 w 3249268"/>
              <a:gd name="connsiteY4397" fmla="*/ 320131 h 444457"/>
              <a:gd name="connsiteX4398" fmla="*/ 222604 w 3249268"/>
              <a:gd name="connsiteY4398" fmla="*/ 319831 h 444457"/>
              <a:gd name="connsiteX4399" fmla="*/ 220738 w 3249268"/>
              <a:gd name="connsiteY4399" fmla="*/ 319831 h 444457"/>
              <a:gd name="connsiteX4400" fmla="*/ 216572 w 3249268"/>
              <a:gd name="connsiteY4400" fmla="*/ 318476 h 444457"/>
              <a:gd name="connsiteX4401" fmla="*/ 994037 w 3249268"/>
              <a:gd name="connsiteY4401" fmla="*/ 318386 h 444457"/>
              <a:gd name="connsiteX4402" fmla="*/ 993022 w 3249268"/>
              <a:gd name="connsiteY4402" fmla="*/ 318727 h 444457"/>
              <a:gd name="connsiteX4403" fmla="*/ 993111 w 3249268"/>
              <a:gd name="connsiteY4403" fmla="*/ 318795 h 444457"/>
              <a:gd name="connsiteX4404" fmla="*/ 993111 w 3249268"/>
              <a:gd name="connsiteY4404" fmla="*/ 318824 h 444457"/>
              <a:gd name="connsiteX4405" fmla="*/ 1051755 w 3249268"/>
              <a:gd name="connsiteY4405" fmla="*/ 318236 h 444457"/>
              <a:gd name="connsiteX4406" fmla="*/ 1049845 w 3249268"/>
              <a:gd name="connsiteY4406" fmla="*/ 318762 h 444457"/>
              <a:gd name="connsiteX4407" fmla="*/ 1049737 w 3249268"/>
              <a:gd name="connsiteY4407" fmla="*/ 319030 h 444457"/>
              <a:gd name="connsiteX4408" fmla="*/ 1052206 w 3249268"/>
              <a:gd name="connsiteY4408" fmla="*/ 318510 h 444457"/>
              <a:gd name="connsiteX4409" fmla="*/ 268485 w 3249268"/>
              <a:gd name="connsiteY4409" fmla="*/ 318236 h 444457"/>
              <a:gd name="connsiteX4410" fmla="*/ 268482 w 3249268"/>
              <a:gd name="connsiteY4410" fmla="*/ 318236 h 444457"/>
              <a:gd name="connsiteX4411" fmla="*/ 268488 w 3249268"/>
              <a:gd name="connsiteY4411" fmla="*/ 318241 h 444457"/>
              <a:gd name="connsiteX4412" fmla="*/ 3082844 w 3249268"/>
              <a:gd name="connsiteY4412" fmla="*/ 318181 h 444457"/>
              <a:gd name="connsiteX4413" fmla="*/ 3081240 w 3249268"/>
              <a:gd name="connsiteY4413" fmla="*/ 318511 h 444457"/>
              <a:gd name="connsiteX4414" fmla="*/ 3081294 w 3249268"/>
              <a:gd name="connsiteY4414" fmla="*/ 318694 h 444457"/>
              <a:gd name="connsiteX4415" fmla="*/ 831628 w 3249268"/>
              <a:gd name="connsiteY4415" fmla="*/ 317805 h 444457"/>
              <a:gd name="connsiteX4416" fmla="*/ 835665 w 3249268"/>
              <a:gd name="connsiteY4416" fmla="*/ 321886 h 444457"/>
              <a:gd name="connsiteX4417" fmla="*/ 836562 w 3249268"/>
              <a:gd name="connsiteY4417" fmla="*/ 322189 h 444457"/>
              <a:gd name="connsiteX4418" fmla="*/ 831861 w 3249268"/>
              <a:gd name="connsiteY4418" fmla="*/ 317885 h 444457"/>
              <a:gd name="connsiteX4419" fmla="*/ 2782503 w 3249268"/>
              <a:gd name="connsiteY4419" fmla="*/ 317528 h 444457"/>
              <a:gd name="connsiteX4420" fmla="*/ 2782545 w 3249268"/>
              <a:gd name="connsiteY4420" fmla="*/ 317576 h 444457"/>
              <a:gd name="connsiteX4421" fmla="*/ 2782609 w 3249268"/>
              <a:gd name="connsiteY4421" fmla="*/ 317614 h 444457"/>
              <a:gd name="connsiteX4422" fmla="*/ 3064398 w 3249268"/>
              <a:gd name="connsiteY4422" fmla="*/ 317424 h 444457"/>
              <a:gd name="connsiteX4423" fmla="*/ 3064398 w 3249268"/>
              <a:gd name="connsiteY4423" fmla="*/ 318100 h 444457"/>
              <a:gd name="connsiteX4424" fmla="*/ 3064737 w 3249268"/>
              <a:gd name="connsiteY4424" fmla="*/ 317424 h 444457"/>
              <a:gd name="connsiteX4425" fmla="*/ 184672 w 3249268"/>
              <a:gd name="connsiteY4425" fmla="*/ 317359 h 444457"/>
              <a:gd name="connsiteX4426" fmla="*/ 184373 w 3249268"/>
              <a:gd name="connsiteY4426" fmla="*/ 317408 h 444457"/>
              <a:gd name="connsiteX4427" fmla="*/ 183491 w 3249268"/>
              <a:gd name="connsiteY4427" fmla="*/ 318308 h 444457"/>
              <a:gd name="connsiteX4428" fmla="*/ 183534 w 3249268"/>
              <a:gd name="connsiteY4428" fmla="*/ 318426 h 444457"/>
              <a:gd name="connsiteX4429" fmla="*/ 183375 w 3249268"/>
              <a:gd name="connsiteY4429" fmla="*/ 318426 h 444457"/>
              <a:gd name="connsiteX4430" fmla="*/ 183171 w 3249268"/>
              <a:gd name="connsiteY4430" fmla="*/ 318634 h 444457"/>
              <a:gd name="connsiteX4431" fmla="*/ 187549 w 3249268"/>
              <a:gd name="connsiteY4431" fmla="*/ 318349 h 444457"/>
              <a:gd name="connsiteX4432" fmla="*/ 187318 w 3249268"/>
              <a:gd name="connsiteY4432" fmla="*/ 318207 h 444457"/>
              <a:gd name="connsiteX4433" fmla="*/ 183534 w 3249268"/>
              <a:gd name="connsiteY4433" fmla="*/ 318552 h 444457"/>
              <a:gd name="connsiteX4434" fmla="*/ 1484278 w 3249268"/>
              <a:gd name="connsiteY4434" fmla="*/ 317354 h 444457"/>
              <a:gd name="connsiteX4435" fmla="*/ 1484652 w 3249268"/>
              <a:gd name="connsiteY4435" fmla="*/ 317473 h 444457"/>
              <a:gd name="connsiteX4436" fmla="*/ 1484427 w 3249268"/>
              <a:gd name="connsiteY4436" fmla="*/ 317360 h 444457"/>
              <a:gd name="connsiteX4437" fmla="*/ 190359 w 3249268"/>
              <a:gd name="connsiteY4437" fmla="*/ 317304 h 444457"/>
              <a:gd name="connsiteX4438" fmla="*/ 190339 w 3249268"/>
              <a:gd name="connsiteY4438" fmla="*/ 317328 h 444457"/>
              <a:gd name="connsiteX4439" fmla="*/ 190407 w 3249268"/>
              <a:gd name="connsiteY4439" fmla="*/ 317376 h 444457"/>
              <a:gd name="connsiteX4440" fmla="*/ 919266 w 3249268"/>
              <a:gd name="connsiteY4440" fmla="*/ 317302 h 444457"/>
              <a:gd name="connsiteX4441" fmla="*/ 919330 w 3249268"/>
              <a:gd name="connsiteY4441" fmla="*/ 317401 h 444457"/>
              <a:gd name="connsiteX4442" fmla="*/ 919365 w 3249268"/>
              <a:gd name="connsiteY4442" fmla="*/ 317335 h 444457"/>
              <a:gd name="connsiteX4443" fmla="*/ 1893725 w 3249268"/>
              <a:gd name="connsiteY4443" fmla="*/ 317009 h 444457"/>
              <a:gd name="connsiteX4444" fmla="*/ 1893711 w 3249268"/>
              <a:gd name="connsiteY4444" fmla="*/ 317011 h 444457"/>
              <a:gd name="connsiteX4445" fmla="*/ 1893859 w 3249268"/>
              <a:gd name="connsiteY4445" fmla="*/ 317160 h 444457"/>
              <a:gd name="connsiteX4446" fmla="*/ 907963 w 3249268"/>
              <a:gd name="connsiteY4446" fmla="*/ 316940 h 444457"/>
              <a:gd name="connsiteX4447" fmla="*/ 907896 w 3249268"/>
              <a:gd name="connsiteY4447" fmla="*/ 317476 h 444457"/>
              <a:gd name="connsiteX4448" fmla="*/ 908193 w 3249268"/>
              <a:gd name="connsiteY4448" fmla="*/ 317401 h 444457"/>
              <a:gd name="connsiteX4449" fmla="*/ 1272690 w 3249268"/>
              <a:gd name="connsiteY4449" fmla="*/ 316658 h 444457"/>
              <a:gd name="connsiteX4450" fmla="*/ 1272509 w 3249268"/>
              <a:gd name="connsiteY4450" fmla="*/ 316768 h 444457"/>
              <a:gd name="connsiteX4451" fmla="*/ 1272788 w 3249268"/>
              <a:gd name="connsiteY4451" fmla="*/ 316718 h 444457"/>
              <a:gd name="connsiteX4452" fmla="*/ 1704766 w 3249268"/>
              <a:gd name="connsiteY4452" fmla="*/ 316220 h 444457"/>
              <a:gd name="connsiteX4453" fmla="*/ 1704077 w 3249268"/>
              <a:gd name="connsiteY4453" fmla="*/ 316240 h 444457"/>
              <a:gd name="connsiteX4454" fmla="*/ 1705668 w 3249268"/>
              <a:gd name="connsiteY4454" fmla="*/ 316960 h 444457"/>
              <a:gd name="connsiteX4455" fmla="*/ 978144 w 3249268"/>
              <a:gd name="connsiteY4455" fmla="*/ 316200 h 444457"/>
              <a:gd name="connsiteX4456" fmla="*/ 977385 w 3249268"/>
              <a:gd name="connsiteY4456" fmla="*/ 316214 h 444457"/>
              <a:gd name="connsiteX4457" fmla="*/ 977274 w 3249268"/>
              <a:gd name="connsiteY4457" fmla="*/ 316270 h 444457"/>
              <a:gd name="connsiteX4458" fmla="*/ 978270 w 3249268"/>
              <a:gd name="connsiteY4458" fmla="*/ 316270 h 444457"/>
              <a:gd name="connsiteX4459" fmla="*/ 3061520 w 3249268"/>
              <a:gd name="connsiteY4459" fmla="*/ 315925 h 444457"/>
              <a:gd name="connsiteX4460" fmla="*/ 3061627 w 3249268"/>
              <a:gd name="connsiteY4460" fmla="*/ 316033 h 444457"/>
              <a:gd name="connsiteX4461" fmla="*/ 3061795 w 3249268"/>
              <a:gd name="connsiteY4461" fmla="*/ 315996 h 444457"/>
              <a:gd name="connsiteX4462" fmla="*/ 209808 w 3249268"/>
              <a:gd name="connsiteY4462" fmla="*/ 315913 h 444457"/>
              <a:gd name="connsiteX4463" fmla="*/ 209784 w 3249268"/>
              <a:gd name="connsiteY4463" fmla="*/ 315942 h 444457"/>
              <a:gd name="connsiteX4464" fmla="*/ 209909 w 3249268"/>
              <a:gd name="connsiteY4464" fmla="*/ 315994 h 444457"/>
              <a:gd name="connsiteX4465" fmla="*/ 177694 w 3249268"/>
              <a:gd name="connsiteY4465" fmla="*/ 315873 h 444457"/>
              <a:gd name="connsiteX4466" fmla="*/ 176143 w 3249268"/>
              <a:gd name="connsiteY4466" fmla="*/ 317852 h 444457"/>
              <a:gd name="connsiteX4467" fmla="*/ 176252 w 3249268"/>
              <a:gd name="connsiteY4467" fmla="*/ 317830 h 444457"/>
              <a:gd name="connsiteX4468" fmla="*/ 177715 w 3249268"/>
              <a:gd name="connsiteY4468" fmla="*/ 315873 h 444457"/>
              <a:gd name="connsiteX4469" fmla="*/ 98271 w 3249268"/>
              <a:gd name="connsiteY4469" fmla="*/ 315685 h 444457"/>
              <a:gd name="connsiteX4470" fmla="*/ 98419 w 3249268"/>
              <a:gd name="connsiteY4470" fmla="*/ 316260 h 444457"/>
              <a:gd name="connsiteX4471" fmla="*/ 98661 w 3249268"/>
              <a:gd name="connsiteY4471" fmla="*/ 316077 h 444457"/>
              <a:gd name="connsiteX4472" fmla="*/ 2974831 w 3249268"/>
              <a:gd name="connsiteY4472" fmla="*/ 315577 h 444457"/>
              <a:gd name="connsiteX4473" fmla="*/ 2974431 w 3249268"/>
              <a:gd name="connsiteY4473" fmla="*/ 315777 h 444457"/>
              <a:gd name="connsiteX4474" fmla="*/ 2974355 w 3249268"/>
              <a:gd name="connsiteY4474" fmla="*/ 315931 h 444457"/>
              <a:gd name="connsiteX4475" fmla="*/ 2974393 w 3249268"/>
              <a:gd name="connsiteY4475" fmla="*/ 315919 h 444457"/>
              <a:gd name="connsiteX4476" fmla="*/ 2974518 w 3249268"/>
              <a:gd name="connsiteY4476" fmla="*/ 316245 h 444457"/>
              <a:gd name="connsiteX4477" fmla="*/ 2974518 w 3249268"/>
              <a:gd name="connsiteY4477" fmla="*/ 316208 h 444457"/>
              <a:gd name="connsiteX4478" fmla="*/ 3065227 w 3249268"/>
              <a:gd name="connsiteY4478" fmla="*/ 315514 h 444457"/>
              <a:gd name="connsiteX4479" fmla="*/ 3062151 w 3249268"/>
              <a:gd name="connsiteY4479" fmla="*/ 315949 h 444457"/>
              <a:gd name="connsiteX4480" fmla="*/ 3062151 w 3249268"/>
              <a:gd name="connsiteY4480" fmla="*/ 316035 h 444457"/>
              <a:gd name="connsiteX4481" fmla="*/ 3065227 w 3249268"/>
              <a:gd name="connsiteY4481" fmla="*/ 315514 h 444457"/>
              <a:gd name="connsiteX4482" fmla="*/ 3041981 w 3249268"/>
              <a:gd name="connsiteY4482" fmla="*/ 315390 h 444457"/>
              <a:gd name="connsiteX4483" fmla="*/ 3041870 w 3249268"/>
              <a:gd name="connsiteY4483" fmla="*/ 315474 h 444457"/>
              <a:gd name="connsiteX4484" fmla="*/ 3043105 w 3249268"/>
              <a:gd name="connsiteY4484" fmla="*/ 317344 h 444457"/>
              <a:gd name="connsiteX4485" fmla="*/ 3043327 w 3249268"/>
              <a:gd name="connsiteY4485" fmla="*/ 316944 h 444457"/>
              <a:gd name="connsiteX4486" fmla="*/ 109682 w 3249268"/>
              <a:gd name="connsiteY4486" fmla="*/ 315233 h 444457"/>
              <a:gd name="connsiteX4487" fmla="*/ 109561 w 3249268"/>
              <a:gd name="connsiteY4487" fmla="*/ 315580 h 444457"/>
              <a:gd name="connsiteX4488" fmla="*/ 109819 w 3249268"/>
              <a:gd name="connsiteY4488" fmla="*/ 315919 h 444457"/>
              <a:gd name="connsiteX4489" fmla="*/ 109604 w 3249268"/>
              <a:gd name="connsiteY4489" fmla="*/ 315919 h 444457"/>
              <a:gd name="connsiteX4490" fmla="*/ 110348 w 3249268"/>
              <a:gd name="connsiteY4490" fmla="*/ 317976 h 444457"/>
              <a:gd name="connsiteX4491" fmla="*/ 109819 w 3249268"/>
              <a:gd name="connsiteY4491" fmla="*/ 315919 h 444457"/>
              <a:gd name="connsiteX4492" fmla="*/ 109920 w 3249268"/>
              <a:gd name="connsiteY4492" fmla="*/ 315955 h 444457"/>
              <a:gd name="connsiteX4493" fmla="*/ 109904 w 3249268"/>
              <a:gd name="connsiteY4493" fmla="*/ 315935 h 444457"/>
              <a:gd name="connsiteX4494" fmla="*/ 2880992 w 3249268"/>
              <a:gd name="connsiteY4494" fmla="*/ 314671 h 444457"/>
              <a:gd name="connsiteX4495" fmla="*/ 2880992 w 3249268"/>
              <a:gd name="connsiteY4495" fmla="*/ 315828 h 444457"/>
              <a:gd name="connsiteX4496" fmla="*/ 2881308 w 3249268"/>
              <a:gd name="connsiteY4496" fmla="*/ 317011 h 444457"/>
              <a:gd name="connsiteX4497" fmla="*/ 2881308 w 3249268"/>
              <a:gd name="connsiteY4497" fmla="*/ 314671 h 444457"/>
              <a:gd name="connsiteX4498" fmla="*/ 2781392 w 3249268"/>
              <a:gd name="connsiteY4498" fmla="*/ 314635 h 444457"/>
              <a:gd name="connsiteX4499" fmla="*/ 2781156 w 3249268"/>
              <a:gd name="connsiteY4499" fmla="*/ 314764 h 444457"/>
              <a:gd name="connsiteX4500" fmla="*/ 2781174 w 3249268"/>
              <a:gd name="connsiteY4500" fmla="*/ 314911 h 444457"/>
              <a:gd name="connsiteX4501" fmla="*/ 3002405 w 3249268"/>
              <a:gd name="connsiteY4501" fmla="*/ 314510 h 444457"/>
              <a:gd name="connsiteX4502" fmla="*/ 3002026 w 3249268"/>
              <a:gd name="connsiteY4502" fmla="*/ 314537 h 444457"/>
              <a:gd name="connsiteX4503" fmla="*/ 3002026 w 3249268"/>
              <a:gd name="connsiteY4503" fmla="*/ 315698 h 444457"/>
              <a:gd name="connsiteX4504" fmla="*/ 3002098 w 3249268"/>
              <a:gd name="connsiteY4504" fmla="*/ 315758 h 444457"/>
              <a:gd name="connsiteX4505" fmla="*/ 3002098 w 3249268"/>
              <a:gd name="connsiteY4505" fmla="*/ 314820 h 444457"/>
              <a:gd name="connsiteX4506" fmla="*/ 105306 w 3249268"/>
              <a:gd name="connsiteY4506" fmla="*/ 314414 h 444457"/>
              <a:gd name="connsiteX4507" fmla="*/ 105306 w 3249268"/>
              <a:gd name="connsiteY4507" fmla="*/ 317281 h 444457"/>
              <a:gd name="connsiteX4508" fmla="*/ 106936 w 3249268"/>
              <a:gd name="connsiteY4508" fmla="*/ 317463 h 444457"/>
              <a:gd name="connsiteX4509" fmla="*/ 106936 w 3249268"/>
              <a:gd name="connsiteY4509" fmla="*/ 320940 h 444457"/>
              <a:gd name="connsiteX4510" fmla="*/ 108202 w 3249268"/>
              <a:gd name="connsiteY4510" fmla="*/ 315940 h 444457"/>
              <a:gd name="connsiteX4511" fmla="*/ 106247 w 3249268"/>
              <a:gd name="connsiteY4511" fmla="*/ 316295 h 444457"/>
              <a:gd name="connsiteX4512" fmla="*/ 105306 w 3249268"/>
              <a:gd name="connsiteY4512" fmla="*/ 314414 h 444457"/>
              <a:gd name="connsiteX4513" fmla="*/ 188791 w 3249268"/>
              <a:gd name="connsiteY4513" fmla="*/ 314320 h 444457"/>
              <a:gd name="connsiteX4514" fmla="*/ 188678 w 3249268"/>
              <a:gd name="connsiteY4514" fmla="*/ 314435 h 444457"/>
              <a:gd name="connsiteX4515" fmla="*/ 188799 w 3249268"/>
              <a:gd name="connsiteY4515" fmla="*/ 314414 h 444457"/>
              <a:gd name="connsiteX4516" fmla="*/ 190116 w 3249268"/>
              <a:gd name="connsiteY4516" fmla="*/ 317172 h 444457"/>
              <a:gd name="connsiteX4517" fmla="*/ 190150 w 3249268"/>
              <a:gd name="connsiteY4517" fmla="*/ 317197 h 444457"/>
              <a:gd name="connsiteX4518" fmla="*/ 188887 w 3249268"/>
              <a:gd name="connsiteY4518" fmla="*/ 314565 h 444457"/>
              <a:gd name="connsiteX4519" fmla="*/ 3084265 w 3249268"/>
              <a:gd name="connsiteY4519" fmla="*/ 314178 h 444457"/>
              <a:gd name="connsiteX4520" fmla="*/ 3083994 w 3249268"/>
              <a:gd name="connsiteY4520" fmla="*/ 314357 h 444457"/>
              <a:gd name="connsiteX4521" fmla="*/ 3084107 w 3249268"/>
              <a:gd name="connsiteY4521" fmla="*/ 314431 h 444457"/>
              <a:gd name="connsiteX4522" fmla="*/ 2852747 w 3249268"/>
              <a:gd name="connsiteY4522" fmla="*/ 313958 h 444457"/>
              <a:gd name="connsiteX4523" fmla="*/ 2853250 w 3249268"/>
              <a:gd name="connsiteY4523" fmla="*/ 314356 h 444457"/>
              <a:gd name="connsiteX4524" fmla="*/ 2853391 w 3249268"/>
              <a:gd name="connsiteY4524" fmla="*/ 314356 h 444457"/>
              <a:gd name="connsiteX4525" fmla="*/ 2805324 w 3249268"/>
              <a:gd name="connsiteY4525" fmla="*/ 313922 h 444457"/>
              <a:gd name="connsiteX4526" fmla="*/ 2805793 w 3249268"/>
              <a:gd name="connsiteY4526" fmla="*/ 315347 h 444457"/>
              <a:gd name="connsiteX4527" fmla="*/ 2806157 w 3249268"/>
              <a:gd name="connsiteY4527" fmla="*/ 314764 h 444457"/>
              <a:gd name="connsiteX4528" fmla="*/ 1740838 w 3249268"/>
              <a:gd name="connsiteY4528" fmla="*/ 313752 h 444457"/>
              <a:gd name="connsiteX4529" fmla="*/ 1739126 w 3249268"/>
              <a:gd name="connsiteY4529" fmla="*/ 314902 h 444457"/>
              <a:gd name="connsiteX4530" fmla="*/ 1743008 w 3249268"/>
              <a:gd name="connsiteY4530" fmla="*/ 313961 h 444457"/>
              <a:gd name="connsiteX4531" fmla="*/ 2889651 w 3249268"/>
              <a:gd name="connsiteY4531" fmla="*/ 313151 h 444457"/>
              <a:gd name="connsiteX4532" fmla="*/ 2889651 w 3249268"/>
              <a:gd name="connsiteY4532" fmla="*/ 313262 h 444457"/>
              <a:gd name="connsiteX4533" fmla="*/ 2889724 w 3249268"/>
              <a:gd name="connsiteY4533" fmla="*/ 313374 h 444457"/>
              <a:gd name="connsiteX4534" fmla="*/ 3018449 w 3249268"/>
              <a:gd name="connsiteY4534" fmla="*/ 313111 h 444457"/>
              <a:gd name="connsiteX4535" fmla="*/ 3018524 w 3249268"/>
              <a:gd name="connsiteY4535" fmla="*/ 313161 h 444457"/>
              <a:gd name="connsiteX4536" fmla="*/ 3015766 w 3249268"/>
              <a:gd name="connsiteY4536" fmla="*/ 314540 h 444457"/>
              <a:gd name="connsiteX4537" fmla="*/ 3014933 w 3249268"/>
              <a:gd name="connsiteY4537" fmla="*/ 314473 h 444457"/>
              <a:gd name="connsiteX4538" fmla="*/ 3015888 w 3249268"/>
              <a:gd name="connsiteY4538" fmla="*/ 314820 h 444457"/>
              <a:gd name="connsiteX4539" fmla="*/ 3017153 w 3249268"/>
              <a:gd name="connsiteY4539" fmla="*/ 315457 h 444457"/>
              <a:gd name="connsiteX4540" fmla="*/ 3016258 w 3249268"/>
              <a:gd name="connsiteY4540" fmla="*/ 314415 h 444457"/>
              <a:gd name="connsiteX4541" fmla="*/ 3018841 w 3249268"/>
              <a:gd name="connsiteY4541" fmla="*/ 313111 h 444457"/>
              <a:gd name="connsiteX4542" fmla="*/ 2851840 w 3249268"/>
              <a:gd name="connsiteY4542" fmla="*/ 313055 h 444457"/>
              <a:gd name="connsiteX4543" fmla="*/ 2851845 w 3249268"/>
              <a:gd name="connsiteY4543" fmla="*/ 313245 h 444457"/>
              <a:gd name="connsiteX4544" fmla="*/ 2852083 w 3249268"/>
              <a:gd name="connsiteY4544" fmla="*/ 313433 h 444457"/>
              <a:gd name="connsiteX4545" fmla="*/ 127943 w 3249268"/>
              <a:gd name="connsiteY4545" fmla="*/ 313011 h 444457"/>
              <a:gd name="connsiteX4546" fmla="*/ 127946 w 3249268"/>
              <a:gd name="connsiteY4546" fmla="*/ 313118 h 444457"/>
              <a:gd name="connsiteX4547" fmla="*/ 128045 w 3249268"/>
              <a:gd name="connsiteY4547" fmla="*/ 313011 h 444457"/>
              <a:gd name="connsiteX4548" fmla="*/ 3095244 w 3249268"/>
              <a:gd name="connsiteY4548" fmla="*/ 312968 h 444457"/>
              <a:gd name="connsiteX4549" fmla="*/ 3094324 w 3249268"/>
              <a:gd name="connsiteY4549" fmla="*/ 313216 h 444457"/>
              <a:gd name="connsiteX4550" fmla="*/ 3095079 w 3249268"/>
              <a:gd name="connsiteY4550" fmla="*/ 313192 h 444457"/>
              <a:gd name="connsiteX4551" fmla="*/ 3095471 w 3249268"/>
              <a:gd name="connsiteY4551" fmla="*/ 313192 h 444457"/>
              <a:gd name="connsiteX4552" fmla="*/ 167764 w 3249268"/>
              <a:gd name="connsiteY4552" fmla="*/ 312923 h 444457"/>
              <a:gd name="connsiteX4553" fmla="*/ 166840 w 3249268"/>
              <a:gd name="connsiteY4553" fmla="*/ 314291 h 444457"/>
              <a:gd name="connsiteX4554" fmla="*/ 167851 w 3249268"/>
              <a:gd name="connsiteY4554" fmla="*/ 312967 h 444457"/>
              <a:gd name="connsiteX4555" fmla="*/ 2889651 w 3249268"/>
              <a:gd name="connsiteY4555" fmla="*/ 312894 h 444457"/>
              <a:gd name="connsiteX4556" fmla="*/ 2889651 w 3249268"/>
              <a:gd name="connsiteY4556" fmla="*/ 313123 h 444457"/>
              <a:gd name="connsiteX4557" fmla="*/ 2889783 w 3249268"/>
              <a:gd name="connsiteY4557" fmla="*/ 313062 h 444457"/>
              <a:gd name="connsiteX4558" fmla="*/ 2889669 w 3249268"/>
              <a:gd name="connsiteY4558" fmla="*/ 313005 h 444457"/>
              <a:gd name="connsiteX4559" fmla="*/ 261128 w 3249268"/>
              <a:gd name="connsiteY4559" fmla="*/ 312636 h 444457"/>
              <a:gd name="connsiteX4560" fmla="*/ 260808 w 3249268"/>
              <a:gd name="connsiteY4560" fmla="*/ 312962 h 444457"/>
              <a:gd name="connsiteX4561" fmla="*/ 260957 w 3249268"/>
              <a:gd name="connsiteY4561" fmla="*/ 312979 h 444457"/>
              <a:gd name="connsiteX4562" fmla="*/ 319768 w 3249268"/>
              <a:gd name="connsiteY4562" fmla="*/ 312383 h 444457"/>
              <a:gd name="connsiteX4563" fmla="*/ 319253 w 3249268"/>
              <a:gd name="connsiteY4563" fmla="*/ 312908 h 444457"/>
              <a:gd name="connsiteX4564" fmla="*/ 319561 w 3249268"/>
              <a:gd name="connsiteY4564" fmla="*/ 313220 h 444457"/>
              <a:gd name="connsiteX4565" fmla="*/ 2975167 w 3249268"/>
              <a:gd name="connsiteY4565" fmla="*/ 312363 h 444457"/>
              <a:gd name="connsiteX4566" fmla="*/ 2975544 w 3249268"/>
              <a:gd name="connsiteY4566" fmla="*/ 313123 h 444457"/>
              <a:gd name="connsiteX4567" fmla="*/ 2975651 w 3249268"/>
              <a:gd name="connsiteY4567" fmla="*/ 312910 h 444457"/>
              <a:gd name="connsiteX4568" fmla="*/ 2975896 w 3249268"/>
              <a:gd name="connsiteY4568" fmla="*/ 313155 h 444457"/>
              <a:gd name="connsiteX4569" fmla="*/ 2975896 w 3249268"/>
              <a:gd name="connsiteY4569" fmla="*/ 312806 h 444457"/>
              <a:gd name="connsiteX4570" fmla="*/ 599851 w 3249268"/>
              <a:gd name="connsiteY4570" fmla="*/ 311963 h 444457"/>
              <a:gd name="connsiteX4571" fmla="*/ 598214 w 3249268"/>
              <a:gd name="connsiteY4571" fmla="*/ 312940 h 444457"/>
              <a:gd name="connsiteX4572" fmla="*/ 597693 w 3249268"/>
              <a:gd name="connsiteY4572" fmla="*/ 314689 h 444457"/>
              <a:gd name="connsiteX4573" fmla="*/ 597754 w 3249268"/>
              <a:gd name="connsiteY4573" fmla="*/ 315140 h 444457"/>
              <a:gd name="connsiteX4574" fmla="*/ 274963 w 3249268"/>
              <a:gd name="connsiteY4574" fmla="*/ 311890 h 444457"/>
              <a:gd name="connsiteX4575" fmla="*/ 274963 w 3249268"/>
              <a:gd name="connsiteY4575" fmla="*/ 312363 h 444457"/>
              <a:gd name="connsiteX4576" fmla="*/ 274967 w 3249268"/>
              <a:gd name="connsiteY4576" fmla="*/ 312369 h 444457"/>
              <a:gd name="connsiteX4577" fmla="*/ 274967 w 3249268"/>
              <a:gd name="connsiteY4577" fmla="*/ 311896 h 444457"/>
              <a:gd name="connsiteX4578" fmla="*/ 494306 w 3249268"/>
              <a:gd name="connsiteY4578" fmla="*/ 311816 h 444457"/>
              <a:gd name="connsiteX4579" fmla="*/ 494010 w 3249268"/>
              <a:gd name="connsiteY4579" fmla="*/ 311823 h 444457"/>
              <a:gd name="connsiteX4580" fmla="*/ 494416 w 3249268"/>
              <a:gd name="connsiteY4580" fmla="*/ 311927 h 444457"/>
              <a:gd name="connsiteX4581" fmla="*/ 3003350 w 3249268"/>
              <a:gd name="connsiteY4581" fmla="*/ 311707 h 444457"/>
              <a:gd name="connsiteX4582" fmla="*/ 3003051 w 3249268"/>
              <a:gd name="connsiteY4582" fmla="*/ 312389 h 444457"/>
              <a:gd name="connsiteX4583" fmla="*/ 3003355 w 3249268"/>
              <a:gd name="connsiteY4583" fmla="*/ 311782 h 444457"/>
              <a:gd name="connsiteX4584" fmla="*/ 3003505 w 3249268"/>
              <a:gd name="connsiteY4584" fmla="*/ 311707 h 444457"/>
              <a:gd name="connsiteX4585" fmla="*/ 3089767 w 3249268"/>
              <a:gd name="connsiteY4585" fmla="*/ 311682 h 444457"/>
              <a:gd name="connsiteX4586" fmla="*/ 3092263 w 3249268"/>
              <a:gd name="connsiteY4586" fmla="*/ 313279 h 444457"/>
              <a:gd name="connsiteX4587" fmla="*/ 3092923 w 3249268"/>
              <a:gd name="connsiteY4587" fmla="*/ 313259 h 444457"/>
              <a:gd name="connsiteX4588" fmla="*/ 3092431 w 3249268"/>
              <a:gd name="connsiteY4588" fmla="*/ 312968 h 444457"/>
              <a:gd name="connsiteX4589" fmla="*/ 3092105 w 3249268"/>
              <a:gd name="connsiteY4589" fmla="*/ 312718 h 444457"/>
              <a:gd name="connsiteX4590" fmla="*/ 3092229 w 3249268"/>
              <a:gd name="connsiteY4590" fmla="*/ 312910 h 444457"/>
              <a:gd name="connsiteX4591" fmla="*/ 3090454 w 3249268"/>
              <a:gd name="connsiteY4591" fmla="*/ 311727 h 444457"/>
              <a:gd name="connsiteX4592" fmla="*/ 101545 w 3249268"/>
              <a:gd name="connsiteY4592" fmla="*/ 311657 h 444457"/>
              <a:gd name="connsiteX4593" fmla="*/ 100947 w 3249268"/>
              <a:gd name="connsiteY4593" fmla="*/ 311683 h 444457"/>
              <a:gd name="connsiteX4594" fmla="*/ 101420 w 3249268"/>
              <a:gd name="connsiteY4594" fmla="*/ 311921 h 444457"/>
              <a:gd name="connsiteX4595" fmla="*/ 101545 w 3249268"/>
              <a:gd name="connsiteY4595" fmla="*/ 312173 h 444457"/>
              <a:gd name="connsiteX4596" fmla="*/ 101545 w 3249268"/>
              <a:gd name="connsiteY4596" fmla="*/ 311782 h 444457"/>
              <a:gd name="connsiteX4597" fmla="*/ 207066 w 3249268"/>
              <a:gd name="connsiteY4597" fmla="*/ 311572 h 444457"/>
              <a:gd name="connsiteX4598" fmla="*/ 207066 w 3249268"/>
              <a:gd name="connsiteY4598" fmla="*/ 311707 h 444457"/>
              <a:gd name="connsiteX4599" fmla="*/ 207328 w 3249268"/>
              <a:gd name="connsiteY4599" fmla="*/ 311707 h 444457"/>
              <a:gd name="connsiteX4600" fmla="*/ 2631784 w 3249268"/>
              <a:gd name="connsiteY4600" fmla="*/ 311464 h 444457"/>
              <a:gd name="connsiteX4601" fmla="*/ 2631285 w 3249268"/>
              <a:gd name="connsiteY4601" fmla="*/ 311874 h 444457"/>
              <a:gd name="connsiteX4602" fmla="*/ 2632326 w 3249268"/>
              <a:gd name="connsiteY4602" fmla="*/ 315035 h 444457"/>
              <a:gd name="connsiteX4603" fmla="*/ 2632702 w 3249268"/>
              <a:gd name="connsiteY4603" fmla="*/ 315162 h 444457"/>
              <a:gd name="connsiteX4604" fmla="*/ 310425 w 3249268"/>
              <a:gd name="connsiteY4604" fmla="*/ 311013 h 444457"/>
              <a:gd name="connsiteX4605" fmla="*/ 307422 w 3249268"/>
              <a:gd name="connsiteY4605" fmla="*/ 311395 h 444457"/>
              <a:gd name="connsiteX4606" fmla="*/ 307531 w 3249268"/>
              <a:gd name="connsiteY4606" fmla="*/ 311724 h 444457"/>
              <a:gd name="connsiteX4607" fmla="*/ 293053 w 3249268"/>
              <a:gd name="connsiteY4607" fmla="*/ 310925 h 444457"/>
              <a:gd name="connsiteX4608" fmla="*/ 292304 w 3249268"/>
              <a:gd name="connsiteY4608" fmla="*/ 311168 h 444457"/>
              <a:gd name="connsiteX4609" fmla="*/ 292443 w 3249268"/>
              <a:gd name="connsiteY4609" fmla="*/ 311299 h 444457"/>
              <a:gd name="connsiteX4610" fmla="*/ 3164305 w 3249268"/>
              <a:gd name="connsiteY4610" fmla="*/ 310486 h 444457"/>
              <a:gd name="connsiteX4611" fmla="*/ 3171409 w 3249268"/>
              <a:gd name="connsiteY4611" fmla="*/ 311824 h 444457"/>
              <a:gd name="connsiteX4612" fmla="*/ 3168568 w 3249268"/>
              <a:gd name="connsiteY4612" fmla="*/ 314498 h 444457"/>
              <a:gd name="connsiteX4613" fmla="*/ 3174251 w 3249268"/>
              <a:gd name="connsiteY4613" fmla="*/ 315835 h 444457"/>
              <a:gd name="connsiteX4614" fmla="*/ 3177092 w 3249268"/>
              <a:gd name="connsiteY4614" fmla="*/ 318510 h 444457"/>
              <a:gd name="connsiteX4615" fmla="*/ 3172830 w 3249268"/>
              <a:gd name="connsiteY4615" fmla="*/ 319847 h 444457"/>
              <a:gd name="connsiteX4616" fmla="*/ 3168568 w 3249268"/>
              <a:gd name="connsiteY4616" fmla="*/ 318510 h 444457"/>
              <a:gd name="connsiteX4617" fmla="*/ 3164305 w 3249268"/>
              <a:gd name="connsiteY4617" fmla="*/ 313161 h 444457"/>
              <a:gd name="connsiteX4618" fmla="*/ 3164305 w 3249268"/>
              <a:gd name="connsiteY4618" fmla="*/ 310486 h 444457"/>
              <a:gd name="connsiteX4619" fmla="*/ 87361 w 3249268"/>
              <a:gd name="connsiteY4619" fmla="*/ 310408 h 444457"/>
              <a:gd name="connsiteX4620" fmla="*/ 87361 w 3249268"/>
              <a:gd name="connsiteY4620" fmla="*/ 311702 h 444457"/>
              <a:gd name="connsiteX4621" fmla="*/ 88534 w 3249268"/>
              <a:gd name="connsiteY4621" fmla="*/ 312874 h 444457"/>
              <a:gd name="connsiteX4622" fmla="*/ 89287 w 3249268"/>
              <a:gd name="connsiteY4622" fmla="*/ 312808 h 444457"/>
              <a:gd name="connsiteX4623" fmla="*/ 90168 w 3249268"/>
              <a:gd name="connsiteY4623" fmla="*/ 311611 h 444457"/>
              <a:gd name="connsiteX4624" fmla="*/ 90286 w 3249268"/>
              <a:gd name="connsiteY4624" fmla="*/ 311383 h 444457"/>
              <a:gd name="connsiteX4625" fmla="*/ 201118 w 3249268"/>
              <a:gd name="connsiteY4625" fmla="*/ 310158 h 444457"/>
              <a:gd name="connsiteX4626" fmla="*/ 201126 w 3249268"/>
              <a:gd name="connsiteY4626" fmla="*/ 310224 h 444457"/>
              <a:gd name="connsiteX4627" fmla="*/ 200832 w 3249268"/>
              <a:gd name="connsiteY4627" fmla="*/ 310591 h 444457"/>
              <a:gd name="connsiteX4628" fmla="*/ 201232 w 3249268"/>
              <a:gd name="connsiteY4628" fmla="*/ 310278 h 444457"/>
              <a:gd name="connsiteX4629" fmla="*/ 2347146 w 3249268"/>
              <a:gd name="connsiteY4629" fmla="*/ 310082 h 444457"/>
              <a:gd name="connsiteX4630" fmla="*/ 2347360 w 3249268"/>
              <a:gd name="connsiteY4630" fmla="*/ 310348 h 444457"/>
              <a:gd name="connsiteX4631" fmla="*/ 2347471 w 3249268"/>
              <a:gd name="connsiteY4631" fmla="*/ 310301 h 444457"/>
              <a:gd name="connsiteX4632" fmla="*/ 3098566 w 3249268"/>
              <a:gd name="connsiteY4632" fmla="*/ 310023 h 444457"/>
              <a:gd name="connsiteX4633" fmla="*/ 3098056 w 3249268"/>
              <a:gd name="connsiteY4633" fmla="*/ 310191 h 444457"/>
              <a:gd name="connsiteX4634" fmla="*/ 3098056 w 3249268"/>
              <a:gd name="connsiteY4634" fmla="*/ 310805 h 444457"/>
              <a:gd name="connsiteX4635" fmla="*/ 100116 w 3249268"/>
              <a:gd name="connsiteY4635" fmla="*/ 309807 h 444457"/>
              <a:gd name="connsiteX4636" fmla="*/ 101545 w 3249268"/>
              <a:gd name="connsiteY4636" fmla="*/ 310403 h 444457"/>
              <a:gd name="connsiteX4637" fmla="*/ 101749 w 3249268"/>
              <a:gd name="connsiteY4637" fmla="*/ 310320 h 444457"/>
              <a:gd name="connsiteX4638" fmla="*/ 101577 w 3249268"/>
              <a:gd name="connsiteY4638" fmla="*/ 310302 h 444457"/>
              <a:gd name="connsiteX4639" fmla="*/ 3020754 w 3249268"/>
              <a:gd name="connsiteY4639" fmla="*/ 309563 h 444457"/>
              <a:gd name="connsiteX4640" fmla="*/ 3020416 w 3249268"/>
              <a:gd name="connsiteY4640" fmla="*/ 310303 h 444457"/>
              <a:gd name="connsiteX4641" fmla="*/ 3021735 w 3249268"/>
              <a:gd name="connsiteY4641" fmla="*/ 310961 h 444457"/>
              <a:gd name="connsiteX4642" fmla="*/ 471264 w 3249268"/>
              <a:gd name="connsiteY4642" fmla="*/ 308730 h 444457"/>
              <a:gd name="connsiteX4643" fmla="*/ 471262 w 3249268"/>
              <a:gd name="connsiteY4643" fmla="*/ 308743 h 444457"/>
              <a:gd name="connsiteX4644" fmla="*/ 471286 w 3249268"/>
              <a:gd name="connsiteY4644" fmla="*/ 308743 h 444457"/>
              <a:gd name="connsiteX4645" fmla="*/ 2973218 w 3249268"/>
              <a:gd name="connsiteY4645" fmla="*/ 308036 h 444457"/>
              <a:gd name="connsiteX4646" fmla="*/ 2973119 w 3249268"/>
              <a:gd name="connsiteY4646" fmla="*/ 308237 h 444457"/>
              <a:gd name="connsiteX4647" fmla="*/ 2973202 w 3249268"/>
              <a:gd name="connsiteY4647" fmla="*/ 308404 h 444457"/>
              <a:gd name="connsiteX4648" fmla="*/ 2902221 w 3249268"/>
              <a:gd name="connsiteY4648" fmla="*/ 307799 h 444457"/>
              <a:gd name="connsiteX4649" fmla="*/ 2903230 w 3249268"/>
              <a:gd name="connsiteY4649" fmla="*/ 310868 h 444457"/>
              <a:gd name="connsiteX4650" fmla="*/ 2903498 w 3249268"/>
              <a:gd name="connsiteY4650" fmla="*/ 310326 h 444457"/>
              <a:gd name="connsiteX4651" fmla="*/ 2902632 w 3249268"/>
              <a:gd name="connsiteY4651" fmla="*/ 307875 h 444457"/>
              <a:gd name="connsiteX4652" fmla="*/ 3071832 w 3249268"/>
              <a:gd name="connsiteY4652" fmla="*/ 307703 h 444457"/>
              <a:gd name="connsiteX4653" fmla="*/ 3071723 w 3249268"/>
              <a:gd name="connsiteY4653" fmla="*/ 308005 h 444457"/>
              <a:gd name="connsiteX4654" fmla="*/ 3071723 w 3249268"/>
              <a:gd name="connsiteY4654" fmla="*/ 313258 h 444457"/>
              <a:gd name="connsiteX4655" fmla="*/ 3073034 w 3249268"/>
              <a:gd name="connsiteY4655" fmla="*/ 315919 h 444457"/>
              <a:gd name="connsiteX4656" fmla="*/ 3074313 w 3249268"/>
              <a:gd name="connsiteY4656" fmla="*/ 315919 h 444457"/>
              <a:gd name="connsiteX4657" fmla="*/ 3075681 w 3249268"/>
              <a:gd name="connsiteY4657" fmla="*/ 315919 h 444457"/>
              <a:gd name="connsiteX4658" fmla="*/ 3075681 w 3249268"/>
              <a:gd name="connsiteY4658" fmla="*/ 318761 h 444457"/>
              <a:gd name="connsiteX4659" fmla="*/ 3073459 w 3249268"/>
              <a:gd name="connsiteY4659" fmla="*/ 322845 h 444457"/>
              <a:gd name="connsiteX4660" fmla="*/ 3071909 w 3249268"/>
              <a:gd name="connsiteY4660" fmla="*/ 324286 h 444457"/>
              <a:gd name="connsiteX4661" fmla="*/ 3075644 w 3249268"/>
              <a:gd name="connsiteY4661" fmla="*/ 325993 h 444457"/>
              <a:gd name="connsiteX4662" fmla="*/ 3077008 w 3249268"/>
              <a:gd name="connsiteY4662" fmla="*/ 321560 h 444457"/>
              <a:gd name="connsiteX4663" fmla="*/ 3077008 w 3249268"/>
              <a:gd name="connsiteY4663" fmla="*/ 318702 h 444457"/>
              <a:gd name="connsiteX4664" fmla="*/ 3078437 w 3249268"/>
              <a:gd name="connsiteY4664" fmla="*/ 315844 h 444457"/>
              <a:gd name="connsiteX4665" fmla="*/ 3078466 w 3249268"/>
              <a:gd name="connsiteY4665" fmla="*/ 315841 h 444457"/>
              <a:gd name="connsiteX4666" fmla="*/ 3078369 w 3249268"/>
              <a:gd name="connsiteY4666" fmla="*/ 315745 h 444457"/>
              <a:gd name="connsiteX4667" fmla="*/ 3076962 w 3249268"/>
              <a:gd name="connsiteY4667" fmla="*/ 314357 h 444457"/>
              <a:gd name="connsiteX4668" fmla="*/ 3074150 w 3249268"/>
              <a:gd name="connsiteY4668" fmla="*/ 310191 h 444457"/>
              <a:gd name="connsiteX4669" fmla="*/ 3074367 w 3249268"/>
              <a:gd name="connsiteY4669" fmla="*/ 309740 h 444457"/>
              <a:gd name="connsiteX4670" fmla="*/ 3072393 w 3249268"/>
              <a:gd name="connsiteY4670" fmla="*/ 307703 h 444457"/>
              <a:gd name="connsiteX4671" fmla="*/ 144432 w 3249268"/>
              <a:gd name="connsiteY4671" fmla="*/ 307656 h 444457"/>
              <a:gd name="connsiteX4672" fmla="*/ 144394 w 3249268"/>
              <a:gd name="connsiteY4672" fmla="*/ 307694 h 444457"/>
              <a:gd name="connsiteX4673" fmla="*/ 144500 w 3249268"/>
              <a:gd name="connsiteY4673" fmla="*/ 307715 h 444457"/>
              <a:gd name="connsiteX4674" fmla="*/ 73338 w 3249268"/>
              <a:gd name="connsiteY4674" fmla="*/ 307645 h 444457"/>
              <a:gd name="connsiteX4675" fmla="*/ 77475 w 3249268"/>
              <a:gd name="connsiteY4675" fmla="*/ 313233 h 444457"/>
              <a:gd name="connsiteX4676" fmla="*/ 77475 w 3249268"/>
              <a:gd name="connsiteY4676" fmla="*/ 316027 h 444457"/>
              <a:gd name="connsiteX4677" fmla="*/ 74717 w 3249268"/>
              <a:gd name="connsiteY4677" fmla="*/ 316027 h 444457"/>
              <a:gd name="connsiteX4678" fmla="*/ 70580 w 3249268"/>
              <a:gd name="connsiteY4678" fmla="*/ 314630 h 444457"/>
              <a:gd name="connsiteX4679" fmla="*/ 70580 w 3249268"/>
              <a:gd name="connsiteY4679" fmla="*/ 311836 h 444457"/>
              <a:gd name="connsiteX4680" fmla="*/ 73338 w 3249268"/>
              <a:gd name="connsiteY4680" fmla="*/ 307645 h 444457"/>
              <a:gd name="connsiteX4681" fmla="*/ 18053 w 3249268"/>
              <a:gd name="connsiteY4681" fmla="*/ 307645 h 444457"/>
              <a:gd name="connsiteX4682" fmla="*/ 21061 w 3249268"/>
              <a:gd name="connsiteY4682" fmla="*/ 309149 h 444457"/>
              <a:gd name="connsiteX4683" fmla="*/ 18053 w 3249268"/>
              <a:gd name="connsiteY4683" fmla="*/ 310654 h 444457"/>
              <a:gd name="connsiteX4684" fmla="*/ 18053 w 3249268"/>
              <a:gd name="connsiteY4684" fmla="*/ 307645 h 444457"/>
              <a:gd name="connsiteX4685" fmla="*/ 2885426 w 3249268"/>
              <a:gd name="connsiteY4685" fmla="*/ 307574 h 444457"/>
              <a:gd name="connsiteX4686" fmla="*/ 2885414 w 3249268"/>
              <a:gd name="connsiteY4686" fmla="*/ 307695 h 444457"/>
              <a:gd name="connsiteX4687" fmla="*/ 2885480 w 3249268"/>
              <a:gd name="connsiteY4687" fmla="*/ 307629 h 444457"/>
              <a:gd name="connsiteX4688" fmla="*/ 1256722 w 3249268"/>
              <a:gd name="connsiteY4688" fmla="*/ 307529 h 444457"/>
              <a:gd name="connsiteX4689" fmla="*/ 1256694 w 3249268"/>
              <a:gd name="connsiteY4689" fmla="*/ 307558 h 444457"/>
              <a:gd name="connsiteX4690" fmla="*/ 1256723 w 3249268"/>
              <a:gd name="connsiteY4690" fmla="*/ 307543 h 444457"/>
              <a:gd name="connsiteX4691" fmla="*/ 349096 w 3249268"/>
              <a:gd name="connsiteY4691" fmla="*/ 306900 h 444457"/>
              <a:gd name="connsiteX4692" fmla="*/ 349648 w 3249268"/>
              <a:gd name="connsiteY4692" fmla="*/ 307513 h 444457"/>
              <a:gd name="connsiteX4693" fmla="*/ 349648 w 3249268"/>
              <a:gd name="connsiteY4693" fmla="*/ 307311 h 444457"/>
              <a:gd name="connsiteX4694" fmla="*/ 349792 w 3249268"/>
              <a:gd name="connsiteY4694" fmla="*/ 307249 h 444457"/>
              <a:gd name="connsiteX4695" fmla="*/ 2973804 w 3249268"/>
              <a:gd name="connsiteY4695" fmla="*/ 306852 h 444457"/>
              <a:gd name="connsiteX4696" fmla="*/ 2973631 w 3249268"/>
              <a:gd name="connsiteY4696" fmla="*/ 307202 h 444457"/>
              <a:gd name="connsiteX4697" fmla="*/ 2974467 w 3249268"/>
              <a:gd name="connsiteY4697" fmla="*/ 307202 h 444457"/>
              <a:gd name="connsiteX4698" fmla="*/ 3060591 w 3249268"/>
              <a:gd name="connsiteY4698" fmla="*/ 306473 h 444457"/>
              <a:gd name="connsiteX4699" fmla="*/ 3059568 w 3249268"/>
              <a:gd name="connsiteY4699" fmla="*/ 306912 h 444457"/>
              <a:gd name="connsiteX4700" fmla="*/ 3059303 w 3249268"/>
              <a:gd name="connsiteY4700" fmla="*/ 306780 h 444457"/>
              <a:gd name="connsiteX4701" fmla="*/ 3060336 w 3249268"/>
              <a:gd name="connsiteY4701" fmla="*/ 307752 h 444457"/>
              <a:gd name="connsiteX4702" fmla="*/ 3006231 w 3249268"/>
              <a:gd name="connsiteY4702" fmla="*/ 305960 h 444457"/>
              <a:gd name="connsiteX4703" fmla="*/ 3006209 w 3249268"/>
              <a:gd name="connsiteY4703" fmla="*/ 305966 h 444457"/>
              <a:gd name="connsiteX4704" fmla="*/ 3006343 w 3249268"/>
              <a:gd name="connsiteY4704" fmla="*/ 306091 h 444457"/>
              <a:gd name="connsiteX4705" fmla="*/ 78369 w 3249268"/>
              <a:gd name="connsiteY4705" fmla="*/ 305142 h 444457"/>
              <a:gd name="connsiteX4706" fmla="*/ 78933 w 3249268"/>
              <a:gd name="connsiteY4706" fmla="*/ 306064 h 444457"/>
              <a:gd name="connsiteX4707" fmla="*/ 78980 w 3249268"/>
              <a:gd name="connsiteY4707" fmla="*/ 306082 h 444457"/>
              <a:gd name="connsiteX4708" fmla="*/ 78980 w 3249268"/>
              <a:gd name="connsiteY4708" fmla="*/ 306015 h 444457"/>
              <a:gd name="connsiteX4709" fmla="*/ 79149 w 3249268"/>
              <a:gd name="connsiteY4709" fmla="*/ 305932 h 444457"/>
              <a:gd name="connsiteX4710" fmla="*/ 2820426 w 3249268"/>
              <a:gd name="connsiteY4710" fmla="*/ 304756 h 444457"/>
              <a:gd name="connsiteX4711" fmla="*/ 2818555 w 3249268"/>
              <a:gd name="connsiteY4711" fmla="*/ 305319 h 444457"/>
              <a:gd name="connsiteX4712" fmla="*/ 2821764 w 3249268"/>
              <a:gd name="connsiteY4712" fmla="*/ 305791 h 444457"/>
              <a:gd name="connsiteX4713" fmla="*/ 1921603 w 3249268"/>
              <a:gd name="connsiteY4713" fmla="*/ 304680 h 444457"/>
              <a:gd name="connsiteX4714" fmla="*/ 1921617 w 3249268"/>
              <a:gd name="connsiteY4714" fmla="*/ 304823 h 444457"/>
              <a:gd name="connsiteX4715" fmla="*/ 1921664 w 3249268"/>
              <a:gd name="connsiteY4715" fmla="*/ 304738 h 444457"/>
              <a:gd name="connsiteX4716" fmla="*/ 3167288 w 3249268"/>
              <a:gd name="connsiteY4716" fmla="*/ 304679 h 444457"/>
              <a:gd name="connsiteX4717" fmla="*/ 3167144 w 3249268"/>
              <a:gd name="connsiteY4717" fmla="*/ 304761 h 444457"/>
              <a:gd name="connsiteX4718" fmla="*/ 3167288 w 3249268"/>
              <a:gd name="connsiteY4718" fmla="*/ 304848 h 444457"/>
              <a:gd name="connsiteX4719" fmla="*/ 3032859 w 3249268"/>
              <a:gd name="connsiteY4719" fmla="*/ 304461 h 444457"/>
              <a:gd name="connsiteX4720" fmla="*/ 3032752 w 3249268"/>
              <a:gd name="connsiteY4720" fmla="*/ 304636 h 444457"/>
              <a:gd name="connsiteX4721" fmla="*/ 3032626 w 3249268"/>
              <a:gd name="connsiteY4721" fmla="*/ 304490 h 444457"/>
              <a:gd name="connsiteX4722" fmla="*/ 3032739 w 3249268"/>
              <a:gd name="connsiteY4722" fmla="*/ 304681 h 444457"/>
              <a:gd name="connsiteX4723" fmla="*/ 3032845 w 3249268"/>
              <a:gd name="connsiteY4723" fmla="*/ 304654 h 444457"/>
              <a:gd name="connsiteX4724" fmla="*/ 3032814 w 3249268"/>
              <a:gd name="connsiteY4724" fmla="*/ 304636 h 444457"/>
              <a:gd name="connsiteX4725" fmla="*/ 1290141 w 3249268"/>
              <a:gd name="connsiteY4725" fmla="*/ 303868 h 444457"/>
              <a:gd name="connsiteX4726" fmla="*/ 1289177 w 3249268"/>
              <a:gd name="connsiteY4726" fmla="*/ 304563 h 444457"/>
              <a:gd name="connsiteX4727" fmla="*/ 1290448 w 3249268"/>
              <a:gd name="connsiteY4727" fmla="*/ 305113 h 444457"/>
              <a:gd name="connsiteX4728" fmla="*/ 1486049 w 3249268"/>
              <a:gd name="connsiteY4728" fmla="*/ 303674 h 444457"/>
              <a:gd name="connsiteX4729" fmla="*/ 1486373 w 3249268"/>
              <a:gd name="connsiteY4729" fmla="*/ 304183 h 444457"/>
              <a:gd name="connsiteX4730" fmla="*/ 1486162 w 3249268"/>
              <a:gd name="connsiteY4730" fmla="*/ 303687 h 444457"/>
              <a:gd name="connsiteX4731" fmla="*/ 1034650 w 3249268"/>
              <a:gd name="connsiteY4731" fmla="*/ 303493 h 444457"/>
              <a:gd name="connsiteX4732" fmla="*/ 1035623 w 3249268"/>
              <a:gd name="connsiteY4732" fmla="*/ 306441 h 444457"/>
              <a:gd name="connsiteX4733" fmla="*/ 1035541 w 3249268"/>
              <a:gd name="connsiteY4733" fmla="*/ 306565 h 444457"/>
              <a:gd name="connsiteX4734" fmla="*/ 1035961 w 3249268"/>
              <a:gd name="connsiteY4734" fmla="*/ 306140 h 444457"/>
              <a:gd name="connsiteX4735" fmla="*/ 1510807 w 3249268"/>
              <a:gd name="connsiteY4735" fmla="*/ 303336 h 444457"/>
              <a:gd name="connsiteX4736" fmla="*/ 1511342 w 3249268"/>
              <a:gd name="connsiteY4736" fmla="*/ 303851 h 444457"/>
              <a:gd name="connsiteX4737" fmla="*/ 1511228 w 3249268"/>
              <a:gd name="connsiteY4737" fmla="*/ 303336 h 444457"/>
              <a:gd name="connsiteX4738" fmla="*/ 139168 w 3249268"/>
              <a:gd name="connsiteY4738" fmla="*/ 303320 h 444457"/>
              <a:gd name="connsiteX4739" fmla="*/ 140133 w 3249268"/>
              <a:gd name="connsiteY4739" fmla="*/ 303810 h 444457"/>
              <a:gd name="connsiteX4740" fmla="*/ 139975 w 3249268"/>
              <a:gd name="connsiteY4740" fmla="*/ 303335 h 444457"/>
              <a:gd name="connsiteX4741" fmla="*/ 139907 w 3249268"/>
              <a:gd name="connsiteY4741" fmla="*/ 303320 h 444457"/>
              <a:gd name="connsiteX4742" fmla="*/ 138585 w 3249268"/>
              <a:gd name="connsiteY4742" fmla="*/ 303320 h 444457"/>
              <a:gd name="connsiteX4743" fmla="*/ 138376 w 3249268"/>
              <a:gd name="connsiteY4743" fmla="*/ 303748 h 444457"/>
              <a:gd name="connsiteX4744" fmla="*/ 138965 w 3249268"/>
              <a:gd name="connsiteY4744" fmla="*/ 303320 h 444457"/>
              <a:gd name="connsiteX4745" fmla="*/ 1068511 w 3249268"/>
              <a:gd name="connsiteY4745" fmla="*/ 303312 h 444457"/>
              <a:gd name="connsiteX4746" fmla="*/ 1067895 w 3249268"/>
              <a:gd name="connsiteY4746" fmla="*/ 303336 h 444457"/>
              <a:gd name="connsiteX4747" fmla="*/ 1068178 w 3249268"/>
              <a:gd name="connsiteY4747" fmla="*/ 304135 h 444457"/>
              <a:gd name="connsiteX4748" fmla="*/ 329204 w 3249268"/>
              <a:gd name="connsiteY4748" fmla="*/ 303095 h 444457"/>
              <a:gd name="connsiteX4749" fmla="*/ 329134 w 3249268"/>
              <a:gd name="connsiteY4749" fmla="*/ 303164 h 444457"/>
              <a:gd name="connsiteX4750" fmla="*/ 328809 w 3249268"/>
              <a:gd name="connsiteY4750" fmla="*/ 303135 h 444457"/>
              <a:gd name="connsiteX4751" fmla="*/ 329291 w 3249268"/>
              <a:gd name="connsiteY4751" fmla="*/ 303459 h 444457"/>
              <a:gd name="connsiteX4752" fmla="*/ 95643 w 3249268"/>
              <a:gd name="connsiteY4752" fmla="*/ 303066 h 444457"/>
              <a:gd name="connsiteX4753" fmla="*/ 95643 w 3249268"/>
              <a:gd name="connsiteY4753" fmla="*/ 304310 h 444457"/>
              <a:gd name="connsiteX4754" fmla="*/ 95873 w 3249268"/>
              <a:gd name="connsiteY4754" fmla="*/ 304260 h 444457"/>
              <a:gd name="connsiteX4755" fmla="*/ 95721 w 3249268"/>
              <a:gd name="connsiteY4755" fmla="*/ 303106 h 444457"/>
              <a:gd name="connsiteX4756" fmla="*/ 130577 w 3249268"/>
              <a:gd name="connsiteY4756" fmla="*/ 302846 h 444457"/>
              <a:gd name="connsiteX4757" fmla="*/ 130279 w 3249268"/>
              <a:gd name="connsiteY4757" fmla="*/ 303132 h 444457"/>
              <a:gd name="connsiteX4758" fmla="*/ 130210 w 3249268"/>
              <a:gd name="connsiteY4758" fmla="*/ 303111 h 444457"/>
              <a:gd name="connsiteX4759" fmla="*/ 130258 w 3249268"/>
              <a:gd name="connsiteY4759" fmla="*/ 303258 h 444457"/>
              <a:gd name="connsiteX4760" fmla="*/ 130379 w 3249268"/>
              <a:gd name="connsiteY4760" fmla="*/ 303182 h 444457"/>
              <a:gd name="connsiteX4761" fmla="*/ 40336 w 3249268"/>
              <a:gd name="connsiteY4761" fmla="*/ 302846 h 444457"/>
              <a:gd name="connsiteX4762" fmla="*/ 40264 w 3249268"/>
              <a:gd name="connsiteY4762" fmla="*/ 303132 h 444457"/>
              <a:gd name="connsiteX4763" fmla="*/ 39866 w 3249268"/>
              <a:gd name="connsiteY4763" fmla="*/ 302933 h 444457"/>
              <a:gd name="connsiteX4764" fmla="*/ 39866 w 3249268"/>
              <a:gd name="connsiteY4764" fmla="*/ 304636 h 444457"/>
              <a:gd name="connsiteX4765" fmla="*/ 40336 w 3249268"/>
              <a:gd name="connsiteY4765" fmla="*/ 304433 h 444457"/>
              <a:gd name="connsiteX4766" fmla="*/ 879549 w 3249268"/>
              <a:gd name="connsiteY4766" fmla="*/ 302694 h 444457"/>
              <a:gd name="connsiteX4767" fmla="*/ 879218 w 3249268"/>
              <a:gd name="connsiteY4767" fmla="*/ 305837 h 444457"/>
              <a:gd name="connsiteX4768" fmla="*/ 880196 w 3249268"/>
              <a:gd name="connsiteY4768" fmla="*/ 303861 h 444457"/>
              <a:gd name="connsiteX4769" fmla="*/ 880100 w 3249268"/>
              <a:gd name="connsiteY4769" fmla="*/ 303633 h 444457"/>
              <a:gd name="connsiteX4770" fmla="*/ 880254 w 3249268"/>
              <a:gd name="connsiteY4770" fmla="*/ 303193 h 444457"/>
              <a:gd name="connsiteX4771" fmla="*/ 155240 w 3249268"/>
              <a:gd name="connsiteY4771" fmla="*/ 302114 h 444457"/>
              <a:gd name="connsiteX4772" fmla="*/ 154938 w 3249268"/>
              <a:gd name="connsiteY4772" fmla="*/ 302292 h 444457"/>
              <a:gd name="connsiteX4773" fmla="*/ 155185 w 3249268"/>
              <a:gd name="connsiteY4773" fmla="*/ 302249 h 444457"/>
              <a:gd name="connsiteX4774" fmla="*/ 3049430 w 3249268"/>
              <a:gd name="connsiteY4774" fmla="*/ 301746 h 444457"/>
              <a:gd name="connsiteX4775" fmla="*/ 3049312 w 3249268"/>
              <a:gd name="connsiteY4775" fmla="*/ 301778 h 444457"/>
              <a:gd name="connsiteX4776" fmla="*/ 3049796 w 3249268"/>
              <a:gd name="connsiteY4776" fmla="*/ 301936 h 444457"/>
              <a:gd name="connsiteX4777" fmla="*/ 2723561 w 3249268"/>
              <a:gd name="connsiteY4777" fmla="*/ 301410 h 444457"/>
              <a:gd name="connsiteX4778" fmla="*/ 2724183 w 3249268"/>
              <a:gd name="connsiteY4778" fmla="*/ 302039 h 444457"/>
              <a:gd name="connsiteX4779" fmla="*/ 2724267 w 3249268"/>
              <a:gd name="connsiteY4779" fmla="*/ 301784 h 444457"/>
              <a:gd name="connsiteX4780" fmla="*/ 155269 w 3249268"/>
              <a:gd name="connsiteY4780" fmla="*/ 301383 h 444457"/>
              <a:gd name="connsiteX4781" fmla="*/ 155213 w 3249268"/>
              <a:gd name="connsiteY4781" fmla="*/ 301421 h 444457"/>
              <a:gd name="connsiteX4782" fmla="*/ 155308 w 3249268"/>
              <a:gd name="connsiteY4782" fmla="*/ 301502 h 444457"/>
              <a:gd name="connsiteX4783" fmla="*/ 3037669 w 3249268"/>
              <a:gd name="connsiteY4783" fmla="*/ 301113 h 444457"/>
              <a:gd name="connsiteX4784" fmla="*/ 3037350 w 3249268"/>
              <a:gd name="connsiteY4784" fmla="*/ 301432 h 444457"/>
              <a:gd name="connsiteX4785" fmla="*/ 3037573 w 3249268"/>
              <a:gd name="connsiteY4785" fmla="*/ 301389 h 444457"/>
              <a:gd name="connsiteX4786" fmla="*/ 2926708 w 3249268"/>
              <a:gd name="connsiteY4786" fmla="*/ 300991 h 444457"/>
              <a:gd name="connsiteX4787" fmla="*/ 2926923 w 3249268"/>
              <a:gd name="connsiteY4787" fmla="*/ 301255 h 444457"/>
              <a:gd name="connsiteX4788" fmla="*/ 2926814 w 3249268"/>
              <a:gd name="connsiteY4788" fmla="*/ 301010 h 444457"/>
              <a:gd name="connsiteX4789" fmla="*/ 876111 w 3249268"/>
              <a:gd name="connsiteY4789" fmla="*/ 300793 h 444457"/>
              <a:gd name="connsiteX4790" fmla="*/ 878296 w 3249268"/>
              <a:gd name="connsiteY4790" fmla="*/ 301809 h 444457"/>
              <a:gd name="connsiteX4791" fmla="*/ 876985 w 3249268"/>
              <a:gd name="connsiteY4791" fmla="*/ 300882 h 444457"/>
              <a:gd name="connsiteX4792" fmla="*/ 1470716 w 3249268"/>
              <a:gd name="connsiteY4792" fmla="*/ 300706 h 444457"/>
              <a:gd name="connsiteX4793" fmla="*/ 1470687 w 3249268"/>
              <a:gd name="connsiteY4793" fmla="*/ 300724 h 444457"/>
              <a:gd name="connsiteX4794" fmla="*/ 1470747 w 3249268"/>
              <a:gd name="connsiteY4794" fmla="*/ 300722 h 444457"/>
              <a:gd name="connsiteX4795" fmla="*/ 75355 w 3249268"/>
              <a:gd name="connsiteY4795" fmla="*/ 300406 h 444457"/>
              <a:gd name="connsiteX4796" fmla="*/ 75207 w 3249268"/>
              <a:gd name="connsiteY4796" fmla="*/ 300443 h 444457"/>
              <a:gd name="connsiteX4797" fmla="*/ 74905 w 3249268"/>
              <a:gd name="connsiteY4797" fmla="*/ 300443 h 444457"/>
              <a:gd name="connsiteX4798" fmla="*/ 75478 w 3249268"/>
              <a:gd name="connsiteY4798" fmla="*/ 301081 h 444457"/>
              <a:gd name="connsiteX4799" fmla="*/ 75218 w 3249268"/>
              <a:gd name="connsiteY4799" fmla="*/ 300553 h 444457"/>
              <a:gd name="connsiteX4800" fmla="*/ 1542399 w 3249268"/>
              <a:gd name="connsiteY4800" fmla="*/ 300269 h 444457"/>
              <a:gd name="connsiteX4801" fmla="*/ 1545237 w 3249268"/>
              <a:gd name="connsiteY4801" fmla="*/ 303633 h 444457"/>
              <a:gd name="connsiteX4802" fmla="*/ 1545273 w 3249268"/>
              <a:gd name="connsiteY4802" fmla="*/ 303473 h 444457"/>
              <a:gd name="connsiteX4803" fmla="*/ 1544130 w 3249268"/>
              <a:gd name="connsiteY4803" fmla="*/ 301933 h 444457"/>
              <a:gd name="connsiteX4804" fmla="*/ 3098953 w 3249268"/>
              <a:gd name="connsiteY4804" fmla="*/ 300030 h 444457"/>
              <a:gd name="connsiteX4805" fmla="*/ 3099106 w 3249268"/>
              <a:gd name="connsiteY4805" fmla="*/ 300162 h 444457"/>
              <a:gd name="connsiteX4806" fmla="*/ 3099132 w 3249268"/>
              <a:gd name="connsiteY4806" fmla="*/ 300083 h 444457"/>
              <a:gd name="connsiteX4807" fmla="*/ 2842816 w 3249268"/>
              <a:gd name="connsiteY4807" fmla="*/ 299879 h 444457"/>
              <a:gd name="connsiteX4808" fmla="*/ 2842427 w 3249268"/>
              <a:gd name="connsiteY4808" fmla="*/ 300066 h 444457"/>
              <a:gd name="connsiteX4809" fmla="*/ 2842253 w 3249268"/>
              <a:gd name="connsiteY4809" fmla="*/ 300499 h 444457"/>
              <a:gd name="connsiteX4810" fmla="*/ 2841104 w 3249268"/>
              <a:gd name="connsiteY4810" fmla="*/ 301298 h 444457"/>
              <a:gd name="connsiteX4811" fmla="*/ 2842253 w 3249268"/>
              <a:gd name="connsiteY4811" fmla="*/ 301049 h 444457"/>
              <a:gd name="connsiteX4812" fmla="*/ 2842253 w 3249268"/>
              <a:gd name="connsiteY4812" fmla="*/ 300499 h 444457"/>
              <a:gd name="connsiteX4813" fmla="*/ 128756 w 3249268"/>
              <a:gd name="connsiteY4813" fmla="*/ 299757 h 444457"/>
              <a:gd name="connsiteX4814" fmla="*/ 128688 w 3249268"/>
              <a:gd name="connsiteY4814" fmla="*/ 299788 h 444457"/>
              <a:gd name="connsiteX4815" fmla="*/ 128803 w 3249268"/>
              <a:gd name="connsiteY4815" fmla="*/ 299904 h 444457"/>
              <a:gd name="connsiteX4816" fmla="*/ 157807 w 3249268"/>
              <a:gd name="connsiteY4816" fmla="*/ 299646 h 444457"/>
              <a:gd name="connsiteX4817" fmla="*/ 157476 w 3249268"/>
              <a:gd name="connsiteY4817" fmla="*/ 299872 h 444457"/>
              <a:gd name="connsiteX4818" fmla="*/ 157852 w 3249268"/>
              <a:gd name="connsiteY4818" fmla="*/ 300128 h 444457"/>
              <a:gd name="connsiteX4819" fmla="*/ 2741099 w 3249268"/>
              <a:gd name="connsiteY4819" fmla="*/ 299643 h 444457"/>
              <a:gd name="connsiteX4820" fmla="*/ 2741368 w 3249268"/>
              <a:gd name="connsiteY4820" fmla="*/ 300050 h 444457"/>
              <a:gd name="connsiteX4821" fmla="*/ 2741198 w 3249268"/>
              <a:gd name="connsiteY4821" fmla="*/ 299654 h 444457"/>
              <a:gd name="connsiteX4822" fmla="*/ 3146663 w 3249268"/>
              <a:gd name="connsiteY4822" fmla="*/ 299371 h 444457"/>
              <a:gd name="connsiteX4823" fmla="*/ 3148051 w 3249268"/>
              <a:gd name="connsiteY4823" fmla="*/ 300743 h 444457"/>
              <a:gd name="connsiteX4824" fmla="*/ 3150829 w 3249268"/>
              <a:gd name="connsiteY4824" fmla="*/ 303486 h 444457"/>
              <a:gd name="connsiteX4825" fmla="*/ 3154995 w 3249268"/>
              <a:gd name="connsiteY4825" fmla="*/ 308972 h 444457"/>
              <a:gd name="connsiteX4826" fmla="*/ 3157772 w 3249268"/>
              <a:gd name="connsiteY4826" fmla="*/ 314459 h 444457"/>
              <a:gd name="connsiteX4827" fmla="*/ 3160549 w 3249268"/>
              <a:gd name="connsiteY4827" fmla="*/ 319946 h 444457"/>
              <a:gd name="connsiteX4828" fmla="*/ 3154995 w 3249268"/>
              <a:gd name="connsiteY4828" fmla="*/ 321317 h 444457"/>
              <a:gd name="connsiteX4829" fmla="*/ 3153606 w 3249268"/>
              <a:gd name="connsiteY4829" fmla="*/ 321317 h 444457"/>
              <a:gd name="connsiteX4830" fmla="*/ 3149440 w 3249268"/>
              <a:gd name="connsiteY4830" fmla="*/ 318574 h 444457"/>
              <a:gd name="connsiteX4831" fmla="*/ 3146663 w 3249268"/>
              <a:gd name="connsiteY4831" fmla="*/ 311716 h 444457"/>
              <a:gd name="connsiteX4832" fmla="*/ 3143886 w 3249268"/>
              <a:gd name="connsiteY4832" fmla="*/ 302114 h 444457"/>
              <a:gd name="connsiteX4833" fmla="*/ 3146663 w 3249268"/>
              <a:gd name="connsiteY4833" fmla="*/ 299371 h 444457"/>
              <a:gd name="connsiteX4834" fmla="*/ 61251 w 3249268"/>
              <a:gd name="connsiteY4834" fmla="*/ 299371 h 444457"/>
              <a:gd name="connsiteX4835" fmla="*/ 62431 w 3249268"/>
              <a:gd name="connsiteY4835" fmla="*/ 300533 h 444457"/>
              <a:gd name="connsiteX4836" fmla="*/ 62384 w 3249268"/>
              <a:gd name="connsiteY4836" fmla="*/ 300649 h 444457"/>
              <a:gd name="connsiteX4837" fmla="*/ 62582 w 3249268"/>
              <a:gd name="connsiteY4837" fmla="*/ 300661 h 444457"/>
              <a:gd name="connsiteX4838" fmla="*/ 70705 w 3249268"/>
              <a:gd name="connsiteY4838" fmla="*/ 304852 h 444457"/>
              <a:gd name="connsiteX4839" fmla="*/ 70705 w 3249268"/>
              <a:gd name="connsiteY4839" fmla="*/ 304636 h 444457"/>
              <a:gd name="connsiteX4840" fmla="*/ 70705 w 3249268"/>
              <a:gd name="connsiteY4840" fmla="*/ 303132 h 444457"/>
              <a:gd name="connsiteX4841" fmla="*/ 70706 w 3249268"/>
              <a:gd name="connsiteY4841" fmla="*/ 303132 h 444457"/>
              <a:gd name="connsiteX4842" fmla="*/ 70706 w 3249268"/>
              <a:gd name="connsiteY4842" fmla="*/ 301683 h 444457"/>
              <a:gd name="connsiteX4843" fmla="*/ 70555 w 3249268"/>
              <a:gd name="connsiteY4843" fmla="*/ 301627 h 444457"/>
              <a:gd name="connsiteX4844" fmla="*/ 69308 w 3249268"/>
              <a:gd name="connsiteY4844" fmla="*/ 300242 h 444457"/>
              <a:gd name="connsiteX4845" fmla="*/ 66136 w 3249268"/>
              <a:gd name="connsiteY4845" fmla="*/ 301104 h 444457"/>
              <a:gd name="connsiteX4846" fmla="*/ 64457 w 3249268"/>
              <a:gd name="connsiteY4846" fmla="*/ 299371 h 444457"/>
              <a:gd name="connsiteX4847" fmla="*/ 1318856 w 3249268"/>
              <a:gd name="connsiteY4847" fmla="*/ 299304 h 444457"/>
              <a:gd name="connsiteX4848" fmla="*/ 1318541 w 3249268"/>
              <a:gd name="connsiteY4848" fmla="*/ 299378 h 444457"/>
              <a:gd name="connsiteX4849" fmla="*/ 1319913 w 3249268"/>
              <a:gd name="connsiteY4849" fmla="*/ 300669 h 444457"/>
              <a:gd name="connsiteX4850" fmla="*/ 1097573 w 3249268"/>
              <a:gd name="connsiteY4850" fmla="*/ 299304 h 444457"/>
              <a:gd name="connsiteX4851" fmla="*/ 1096646 w 3249268"/>
              <a:gd name="connsiteY4851" fmla="*/ 299547 h 444457"/>
              <a:gd name="connsiteX4852" fmla="*/ 1096873 w 3249268"/>
              <a:gd name="connsiteY4852" fmla="*/ 299575 h 444457"/>
              <a:gd name="connsiteX4853" fmla="*/ 1098573 w 3249268"/>
              <a:gd name="connsiteY4853" fmla="*/ 300410 h 444457"/>
              <a:gd name="connsiteX4854" fmla="*/ 1452493 w 3249268"/>
              <a:gd name="connsiteY4854" fmla="*/ 299129 h 444457"/>
              <a:gd name="connsiteX4855" fmla="*/ 1451901 w 3249268"/>
              <a:gd name="connsiteY4855" fmla="*/ 299248 h 444457"/>
              <a:gd name="connsiteX4856" fmla="*/ 1452571 w 3249268"/>
              <a:gd name="connsiteY4856" fmla="*/ 299286 h 444457"/>
              <a:gd name="connsiteX4857" fmla="*/ 1231731 w 3249268"/>
              <a:gd name="connsiteY4857" fmla="*/ 299129 h 444457"/>
              <a:gd name="connsiteX4858" fmla="*/ 1230921 w 3249268"/>
              <a:gd name="connsiteY4858" fmla="*/ 299296 h 444457"/>
              <a:gd name="connsiteX4859" fmla="*/ 1231942 w 3249268"/>
              <a:gd name="connsiteY4859" fmla="*/ 299554 h 444457"/>
              <a:gd name="connsiteX4860" fmla="*/ 140047 w 3249268"/>
              <a:gd name="connsiteY4860" fmla="*/ 299079 h 444457"/>
              <a:gd name="connsiteX4861" fmla="*/ 140102 w 3249268"/>
              <a:gd name="connsiteY4861" fmla="*/ 299502 h 444457"/>
              <a:gd name="connsiteX4862" fmla="*/ 140687 w 3249268"/>
              <a:gd name="connsiteY4862" fmla="*/ 299896 h 444457"/>
              <a:gd name="connsiteX4863" fmla="*/ 140349 w 3249268"/>
              <a:gd name="connsiteY4863" fmla="*/ 299390 h 444457"/>
              <a:gd name="connsiteX4864" fmla="*/ 3018823 w 3249268"/>
              <a:gd name="connsiteY4864" fmla="*/ 299017 h 444457"/>
              <a:gd name="connsiteX4865" fmla="*/ 3018418 w 3249268"/>
              <a:gd name="connsiteY4865" fmla="*/ 299039 h 444457"/>
              <a:gd name="connsiteX4866" fmla="*/ 3016863 w 3249268"/>
              <a:gd name="connsiteY4866" fmla="*/ 301487 h 444457"/>
              <a:gd name="connsiteX4867" fmla="*/ 3017398 w 3249268"/>
              <a:gd name="connsiteY4867" fmla="*/ 301770 h 444457"/>
              <a:gd name="connsiteX4868" fmla="*/ 3019027 w 3249268"/>
              <a:gd name="connsiteY4868" fmla="*/ 299371 h 444457"/>
              <a:gd name="connsiteX4869" fmla="*/ 3019044 w 3249268"/>
              <a:gd name="connsiteY4869" fmla="*/ 299391 h 444457"/>
              <a:gd name="connsiteX4870" fmla="*/ 533874 w 3249268"/>
              <a:gd name="connsiteY4870" fmla="*/ 298981 h 444457"/>
              <a:gd name="connsiteX4871" fmla="*/ 533346 w 3249268"/>
              <a:gd name="connsiteY4871" fmla="*/ 299129 h 444457"/>
              <a:gd name="connsiteX4872" fmla="*/ 533256 w 3249268"/>
              <a:gd name="connsiteY4872" fmla="*/ 299083 h 444457"/>
              <a:gd name="connsiteX4873" fmla="*/ 533383 w 3249268"/>
              <a:gd name="connsiteY4873" fmla="*/ 299924 h 444457"/>
              <a:gd name="connsiteX4874" fmla="*/ 534282 w 3249268"/>
              <a:gd name="connsiteY4874" fmla="*/ 299597 h 444457"/>
              <a:gd name="connsiteX4875" fmla="*/ 1513584 w 3249268"/>
              <a:gd name="connsiteY4875" fmla="*/ 298880 h 444457"/>
              <a:gd name="connsiteX4876" fmla="*/ 1513584 w 3249268"/>
              <a:gd name="connsiteY4876" fmla="*/ 300531 h 444457"/>
              <a:gd name="connsiteX4877" fmla="*/ 1514154 w 3249268"/>
              <a:gd name="connsiteY4877" fmla="*/ 300608 h 444457"/>
              <a:gd name="connsiteX4878" fmla="*/ 2673173 w 3249268"/>
              <a:gd name="connsiteY4878" fmla="*/ 298780 h 444457"/>
              <a:gd name="connsiteX4879" fmla="*/ 2672416 w 3249268"/>
              <a:gd name="connsiteY4879" fmla="*/ 298869 h 444457"/>
              <a:gd name="connsiteX4880" fmla="*/ 2667600 w 3249268"/>
              <a:gd name="connsiteY4880" fmla="*/ 298950 h 444457"/>
              <a:gd name="connsiteX4881" fmla="*/ 2668007 w 3249268"/>
              <a:gd name="connsiteY4881" fmla="*/ 299054 h 444457"/>
              <a:gd name="connsiteX4882" fmla="*/ 2672849 w 3249268"/>
              <a:gd name="connsiteY4882" fmla="*/ 299229 h 444457"/>
              <a:gd name="connsiteX4883" fmla="*/ 3072729 w 3249268"/>
              <a:gd name="connsiteY4883" fmla="*/ 298745 h 444457"/>
              <a:gd name="connsiteX4884" fmla="*/ 3072340 w 3249268"/>
              <a:gd name="connsiteY4884" fmla="*/ 298757 h 444457"/>
              <a:gd name="connsiteX4885" fmla="*/ 3072675 w 3249268"/>
              <a:gd name="connsiteY4885" fmla="*/ 298858 h 444457"/>
              <a:gd name="connsiteX4886" fmla="*/ 2405529 w 3249268"/>
              <a:gd name="connsiteY4886" fmla="*/ 298517 h 444457"/>
              <a:gd name="connsiteX4887" fmla="*/ 2404816 w 3249268"/>
              <a:gd name="connsiteY4887" fmla="*/ 299129 h 444457"/>
              <a:gd name="connsiteX4888" fmla="*/ 2404837 w 3249268"/>
              <a:gd name="connsiteY4888" fmla="*/ 299215 h 444457"/>
              <a:gd name="connsiteX4889" fmla="*/ 2405050 w 3249268"/>
              <a:gd name="connsiteY4889" fmla="*/ 299044 h 444457"/>
              <a:gd name="connsiteX4890" fmla="*/ 71044 w 3249268"/>
              <a:gd name="connsiteY4890" fmla="*/ 298484 h 444457"/>
              <a:gd name="connsiteX4891" fmla="*/ 69456 w 3249268"/>
              <a:gd name="connsiteY4891" fmla="*/ 300123 h 444457"/>
              <a:gd name="connsiteX4892" fmla="*/ 70706 w 3249268"/>
              <a:gd name="connsiteY4892" fmla="*/ 300123 h 444457"/>
              <a:gd name="connsiteX4893" fmla="*/ 71044 w 3249268"/>
              <a:gd name="connsiteY4893" fmla="*/ 300123 h 444457"/>
              <a:gd name="connsiteX4894" fmla="*/ 884274 w 3249268"/>
              <a:gd name="connsiteY4894" fmla="*/ 298077 h 444457"/>
              <a:gd name="connsiteX4895" fmla="*/ 884183 w 3249268"/>
              <a:gd name="connsiteY4895" fmla="*/ 298117 h 444457"/>
              <a:gd name="connsiteX4896" fmla="*/ 884411 w 3249268"/>
              <a:gd name="connsiteY4896" fmla="*/ 298109 h 444457"/>
              <a:gd name="connsiteX4897" fmla="*/ 144762 w 3249268"/>
              <a:gd name="connsiteY4897" fmla="*/ 297969 h 444457"/>
              <a:gd name="connsiteX4898" fmla="*/ 144465 w 3249268"/>
              <a:gd name="connsiteY4898" fmla="*/ 297982 h 444457"/>
              <a:gd name="connsiteX4899" fmla="*/ 147023 w 3249268"/>
              <a:gd name="connsiteY4899" fmla="*/ 298236 h 444457"/>
              <a:gd name="connsiteX4900" fmla="*/ 146949 w 3249268"/>
              <a:gd name="connsiteY4900" fmla="*/ 298176 h 444457"/>
              <a:gd name="connsiteX4901" fmla="*/ 244303 w 3249268"/>
              <a:gd name="connsiteY4901" fmla="*/ 297945 h 444457"/>
              <a:gd name="connsiteX4902" fmla="*/ 244303 w 3249268"/>
              <a:gd name="connsiteY4902" fmla="*/ 298978 h 444457"/>
              <a:gd name="connsiteX4903" fmla="*/ 245302 w 3249268"/>
              <a:gd name="connsiteY4903" fmla="*/ 299979 h 444457"/>
              <a:gd name="connsiteX4904" fmla="*/ 1070672 w 3249268"/>
              <a:gd name="connsiteY4904" fmla="*/ 297726 h 444457"/>
              <a:gd name="connsiteX4905" fmla="*/ 1071284 w 3249268"/>
              <a:gd name="connsiteY4905" fmla="*/ 299643 h 444457"/>
              <a:gd name="connsiteX4906" fmla="*/ 1072418 w 3249268"/>
              <a:gd name="connsiteY4906" fmla="*/ 298387 h 444457"/>
              <a:gd name="connsiteX4907" fmla="*/ 2871588 w 3249268"/>
              <a:gd name="connsiteY4907" fmla="*/ 297661 h 444457"/>
              <a:gd name="connsiteX4908" fmla="*/ 2872244 w 3249268"/>
              <a:gd name="connsiteY4908" fmla="*/ 298302 h 444457"/>
              <a:gd name="connsiteX4909" fmla="*/ 2874963 w 3249268"/>
              <a:gd name="connsiteY4909" fmla="*/ 298721 h 444457"/>
              <a:gd name="connsiteX4910" fmla="*/ 530213 w 3249268"/>
              <a:gd name="connsiteY4910" fmla="*/ 297624 h 444457"/>
              <a:gd name="connsiteX4911" fmla="*/ 530220 w 3249268"/>
              <a:gd name="connsiteY4911" fmla="*/ 297632 h 444457"/>
              <a:gd name="connsiteX4912" fmla="*/ 530228 w 3249268"/>
              <a:gd name="connsiteY4912" fmla="*/ 297628 h 444457"/>
              <a:gd name="connsiteX4913" fmla="*/ 1549683 w 3249268"/>
              <a:gd name="connsiteY4913" fmla="*/ 297551 h 444457"/>
              <a:gd name="connsiteX4914" fmla="*/ 1548863 w 3249268"/>
              <a:gd name="connsiteY4914" fmla="*/ 298017 h 444457"/>
              <a:gd name="connsiteX4915" fmla="*/ 1550504 w 3249268"/>
              <a:gd name="connsiteY4915" fmla="*/ 298017 h 444457"/>
              <a:gd name="connsiteX4916" fmla="*/ 772824 w 3249268"/>
              <a:gd name="connsiteY4916" fmla="*/ 297480 h 444457"/>
              <a:gd name="connsiteX4917" fmla="*/ 780121 w 3249268"/>
              <a:gd name="connsiteY4917" fmla="*/ 299421 h 444457"/>
              <a:gd name="connsiteX4918" fmla="*/ 780336 w 3249268"/>
              <a:gd name="connsiteY4918" fmla="*/ 299494 h 444457"/>
              <a:gd name="connsiteX4919" fmla="*/ 779794 w 3249268"/>
              <a:gd name="connsiteY4919" fmla="*/ 299129 h 444457"/>
              <a:gd name="connsiteX4920" fmla="*/ 777711 w 3249268"/>
              <a:gd name="connsiteY4920" fmla="*/ 297726 h 444457"/>
              <a:gd name="connsiteX4921" fmla="*/ 2981347 w 3249268"/>
              <a:gd name="connsiteY4921" fmla="*/ 297190 h 444457"/>
              <a:gd name="connsiteX4922" fmla="*/ 2981235 w 3249268"/>
              <a:gd name="connsiteY4922" fmla="*/ 298036 h 444457"/>
              <a:gd name="connsiteX4923" fmla="*/ 2981551 w 3249268"/>
              <a:gd name="connsiteY4923" fmla="*/ 297397 h 444457"/>
              <a:gd name="connsiteX4924" fmla="*/ 43220 w 3249268"/>
              <a:gd name="connsiteY4924" fmla="*/ 296858 h 444457"/>
              <a:gd name="connsiteX4925" fmla="*/ 43233 w 3249268"/>
              <a:gd name="connsiteY4925" fmla="*/ 297030 h 444457"/>
              <a:gd name="connsiteX4926" fmla="*/ 43418 w 3249268"/>
              <a:gd name="connsiteY4926" fmla="*/ 296892 h 444457"/>
              <a:gd name="connsiteX4927" fmla="*/ 1989881 w 3249268"/>
              <a:gd name="connsiteY4927" fmla="*/ 296559 h 444457"/>
              <a:gd name="connsiteX4928" fmla="*/ 1988350 w 3249268"/>
              <a:gd name="connsiteY4928" fmla="*/ 296850 h 444457"/>
              <a:gd name="connsiteX4929" fmla="*/ 1988801 w 3249268"/>
              <a:gd name="connsiteY4929" fmla="*/ 298048 h 444457"/>
              <a:gd name="connsiteX4930" fmla="*/ 1767725 w 3249268"/>
              <a:gd name="connsiteY4930" fmla="*/ 296499 h 444457"/>
              <a:gd name="connsiteX4931" fmla="*/ 1767738 w 3249268"/>
              <a:gd name="connsiteY4931" fmla="*/ 296538 h 444457"/>
              <a:gd name="connsiteX4932" fmla="*/ 1767747 w 3249268"/>
              <a:gd name="connsiteY4932" fmla="*/ 296506 h 444457"/>
              <a:gd name="connsiteX4933" fmla="*/ 1459226 w 3249268"/>
              <a:gd name="connsiteY4933" fmla="*/ 296324 h 444457"/>
              <a:gd name="connsiteX4934" fmla="*/ 1461357 w 3249268"/>
              <a:gd name="connsiteY4934" fmla="*/ 297940 h 444457"/>
              <a:gd name="connsiteX4935" fmla="*/ 1461344 w 3249268"/>
              <a:gd name="connsiteY4935" fmla="*/ 297902 h 444457"/>
              <a:gd name="connsiteX4936" fmla="*/ 1459435 w 3249268"/>
              <a:gd name="connsiteY4936" fmla="*/ 296324 h 444457"/>
              <a:gd name="connsiteX4937" fmla="*/ 1394178 w 3249268"/>
              <a:gd name="connsiteY4937" fmla="*/ 296324 h 444457"/>
              <a:gd name="connsiteX4938" fmla="*/ 1394590 w 3249268"/>
              <a:gd name="connsiteY4938" fmla="*/ 297987 h 444457"/>
              <a:gd name="connsiteX4939" fmla="*/ 1395269 w 3249268"/>
              <a:gd name="connsiteY4939" fmla="*/ 296613 h 444457"/>
              <a:gd name="connsiteX4940" fmla="*/ 1395575 w 3249268"/>
              <a:gd name="connsiteY4940" fmla="*/ 296536 h 444457"/>
              <a:gd name="connsiteX4941" fmla="*/ 1294211 w 3249268"/>
              <a:gd name="connsiteY4941" fmla="*/ 296324 h 444457"/>
              <a:gd name="connsiteX4942" fmla="*/ 1294179 w 3249268"/>
              <a:gd name="connsiteY4942" fmla="*/ 296388 h 444457"/>
              <a:gd name="connsiteX4943" fmla="*/ 1294448 w 3249268"/>
              <a:gd name="connsiteY4943" fmla="*/ 296564 h 444457"/>
              <a:gd name="connsiteX4944" fmla="*/ 1016523 w 3249268"/>
              <a:gd name="connsiteY4944" fmla="*/ 296324 h 444457"/>
              <a:gd name="connsiteX4945" fmla="*/ 1016398 w 3249268"/>
              <a:gd name="connsiteY4945" fmla="*/ 296831 h 444457"/>
              <a:gd name="connsiteX4946" fmla="*/ 1018763 w 3249268"/>
              <a:gd name="connsiteY4946" fmla="*/ 299222 h 444457"/>
              <a:gd name="connsiteX4947" fmla="*/ 1018432 w 3249268"/>
              <a:gd name="connsiteY4947" fmla="*/ 297551 h 444457"/>
              <a:gd name="connsiteX4948" fmla="*/ 1016523 w 3249268"/>
              <a:gd name="connsiteY4948" fmla="*/ 296324 h 444457"/>
              <a:gd name="connsiteX4949" fmla="*/ 984589 w 3249268"/>
              <a:gd name="connsiteY4949" fmla="*/ 296324 h 444457"/>
              <a:gd name="connsiteX4950" fmla="*/ 984445 w 3249268"/>
              <a:gd name="connsiteY4950" fmla="*/ 296380 h 444457"/>
              <a:gd name="connsiteX4951" fmla="*/ 984748 w 3249268"/>
              <a:gd name="connsiteY4951" fmla="*/ 296408 h 444457"/>
              <a:gd name="connsiteX4952" fmla="*/ 1239435 w 3249268"/>
              <a:gd name="connsiteY4952" fmla="*/ 296166 h 444457"/>
              <a:gd name="connsiteX4953" fmla="*/ 1240624 w 3249268"/>
              <a:gd name="connsiteY4953" fmla="*/ 297462 h 444457"/>
              <a:gd name="connsiteX4954" fmla="*/ 1240061 w 3249268"/>
              <a:gd name="connsiteY4954" fmla="*/ 296324 h 444457"/>
              <a:gd name="connsiteX4955" fmla="*/ 1737713 w 3249268"/>
              <a:gd name="connsiteY4955" fmla="*/ 296149 h 444457"/>
              <a:gd name="connsiteX4956" fmla="*/ 1737590 w 3249268"/>
              <a:gd name="connsiteY4956" fmla="*/ 296242 h 444457"/>
              <a:gd name="connsiteX4957" fmla="*/ 1737836 w 3249268"/>
              <a:gd name="connsiteY4957" fmla="*/ 296242 h 444457"/>
              <a:gd name="connsiteX4958" fmla="*/ 3078295 w 3249268"/>
              <a:gd name="connsiteY4958" fmla="*/ 296069 h 444457"/>
              <a:gd name="connsiteX4959" fmla="*/ 3078186 w 3249268"/>
              <a:gd name="connsiteY4959" fmla="*/ 296123 h 444457"/>
              <a:gd name="connsiteX4960" fmla="*/ 3078186 w 3249268"/>
              <a:gd name="connsiteY4960" fmla="*/ 296462 h 444457"/>
              <a:gd name="connsiteX4961" fmla="*/ 2179581 w 3249268"/>
              <a:gd name="connsiteY4961" fmla="*/ 295973 h 444457"/>
              <a:gd name="connsiteX4962" fmla="*/ 2178673 w 3249268"/>
              <a:gd name="connsiteY4962" fmla="*/ 297661 h 444457"/>
              <a:gd name="connsiteX4963" fmla="*/ 2180133 w 3249268"/>
              <a:gd name="connsiteY4963" fmla="*/ 296190 h 444457"/>
              <a:gd name="connsiteX4964" fmla="*/ 239755 w 3249268"/>
              <a:gd name="connsiteY4964" fmla="*/ 295843 h 444457"/>
              <a:gd name="connsiteX4965" fmla="*/ 239385 w 3249268"/>
              <a:gd name="connsiteY4965" fmla="*/ 296687 h 444457"/>
              <a:gd name="connsiteX4966" fmla="*/ 240131 w 3249268"/>
              <a:gd name="connsiteY4966" fmla="*/ 296187 h 444457"/>
              <a:gd name="connsiteX4967" fmla="*/ 160165 w 3249268"/>
              <a:gd name="connsiteY4967" fmla="*/ 295318 h 444457"/>
              <a:gd name="connsiteX4968" fmla="*/ 160139 w 3249268"/>
              <a:gd name="connsiteY4968" fmla="*/ 295370 h 444457"/>
              <a:gd name="connsiteX4969" fmla="*/ 160327 w 3249268"/>
              <a:gd name="connsiteY4969" fmla="*/ 295483 h 444457"/>
              <a:gd name="connsiteX4970" fmla="*/ 3103065 w 3249268"/>
              <a:gd name="connsiteY4970" fmla="*/ 295291 h 444457"/>
              <a:gd name="connsiteX4971" fmla="*/ 3102014 w 3249268"/>
              <a:gd name="connsiteY4971" fmla="*/ 295933 h 444457"/>
              <a:gd name="connsiteX4972" fmla="*/ 3101562 w 3249268"/>
              <a:gd name="connsiteY4972" fmla="*/ 296621 h 444457"/>
              <a:gd name="connsiteX4973" fmla="*/ 3101718 w 3249268"/>
              <a:gd name="connsiteY4973" fmla="*/ 296494 h 444457"/>
              <a:gd name="connsiteX4974" fmla="*/ 3102121 w 3249268"/>
              <a:gd name="connsiteY4974" fmla="*/ 296494 h 444457"/>
              <a:gd name="connsiteX4975" fmla="*/ 3101981 w 3249268"/>
              <a:gd name="connsiteY4975" fmla="*/ 296420 h 444457"/>
              <a:gd name="connsiteX4976" fmla="*/ 3000047 w 3249268"/>
              <a:gd name="connsiteY4976" fmla="*/ 295046 h 444457"/>
              <a:gd name="connsiteX4977" fmla="*/ 3000466 w 3249268"/>
              <a:gd name="connsiteY4977" fmla="*/ 295152 h 444457"/>
              <a:gd name="connsiteX4978" fmla="*/ 3000291 w 3249268"/>
              <a:gd name="connsiteY4978" fmla="*/ 295046 h 444457"/>
              <a:gd name="connsiteX4979" fmla="*/ 53852 w 3249268"/>
              <a:gd name="connsiteY4979" fmla="*/ 295020 h 444457"/>
              <a:gd name="connsiteX4980" fmla="*/ 53773 w 3249268"/>
              <a:gd name="connsiteY4980" fmla="*/ 295109 h 444457"/>
              <a:gd name="connsiteX4981" fmla="*/ 54099 w 3249268"/>
              <a:gd name="connsiteY4981" fmla="*/ 295063 h 444457"/>
              <a:gd name="connsiteX4982" fmla="*/ 3078604 w 3249268"/>
              <a:gd name="connsiteY4982" fmla="*/ 294952 h 444457"/>
              <a:gd name="connsiteX4983" fmla="*/ 3078260 w 3249268"/>
              <a:gd name="connsiteY4983" fmla="*/ 295005 h 444457"/>
              <a:gd name="connsiteX4984" fmla="*/ 3078417 w 3249268"/>
              <a:gd name="connsiteY4984" fmla="*/ 295630 h 444457"/>
              <a:gd name="connsiteX4985" fmla="*/ 954043 w 3249268"/>
              <a:gd name="connsiteY4985" fmla="*/ 294921 h 444457"/>
              <a:gd name="connsiteX4986" fmla="*/ 954007 w 3249268"/>
              <a:gd name="connsiteY4986" fmla="*/ 294947 h 444457"/>
              <a:gd name="connsiteX4987" fmla="*/ 954075 w 3249268"/>
              <a:gd name="connsiteY4987" fmla="*/ 294946 h 444457"/>
              <a:gd name="connsiteX4988" fmla="*/ 2792267 w 3249268"/>
              <a:gd name="connsiteY4988" fmla="*/ 294899 h 444457"/>
              <a:gd name="connsiteX4989" fmla="*/ 2791990 w 3249268"/>
              <a:gd name="connsiteY4989" fmla="*/ 294946 h 444457"/>
              <a:gd name="connsiteX4990" fmla="*/ 2792267 w 3249268"/>
              <a:gd name="connsiteY4990" fmla="*/ 295086 h 444457"/>
              <a:gd name="connsiteX4991" fmla="*/ 60536 w 3249268"/>
              <a:gd name="connsiteY4991" fmla="*/ 294858 h 444457"/>
              <a:gd name="connsiteX4992" fmla="*/ 61078 w 3249268"/>
              <a:gd name="connsiteY4992" fmla="*/ 295140 h 444457"/>
              <a:gd name="connsiteX4993" fmla="*/ 64831 w 3249268"/>
              <a:gd name="connsiteY4993" fmla="*/ 295140 h 444457"/>
              <a:gd name="connsiteX4994" fmla="*/ 64899 w 3249268"/>
              <a:gd name="connsiteY4994" fmla="*/ 294858 h 444457"/>
              <a:gd name="connsiteX4995" fmla="*/ 269035 w 3249268"/>
              <a:gd name="connsiteY4995" fmla="*/ 294699 h 444457"/>
              <a:gd name="connsiteX4996" fmla="*/ 268763 w 3249268"/>
              <a:gd name="connsiteY4996" fmla="*/ 295438 h 444457"/>
              <a:gd name="connsiteX4997" fmla="*/ 269330 w 3249268"/>
              <a:gd name="connsiteY4997" fmla="*/ 294790 h 444457"/>
              <a:gd name="connsiteX4998" fmla="*/ 188879 w 3249268"/>
              <a:gd name="connsiteY4998" fmla="*/ 294573 h 444457"/>
              <a:gd name="connsiteX4999" fmla="*/ 188652 w 3249268"/>
              <a:gd name="connsiteY4999" fmla="*/ 294689 h 444457"/>
              <a:gd name="connsiteX5000" fmla="*/ 188364 w 3249268"/>
              <a:gd name="connsiteY5000" fmla="*/ 294860 h 444457"/>
              <a:gd name="connsiteX5001" fmla="*/ 188799 w 3249268"/>
              <a:gd name="connsiteY5001" fmla="*/ 294750 h 444457"/>
              <a:gd name="connsiteX5002" fmla="*/ 188849 w 3249268"/>
              <a:gd name="connsiteY5002" fmla="*/ 294806 h 444457"/>
              <a:gd name="connsiteX5003" fmla="*/ 2345799 w 3249268"/>
              <a:gd name="connsiteY5003" fmla="*/ 294571 h 444457"/>
              <a:gd name="connsiteX5004" fmla="*/ 2345489 w 3249268"/>
              <a:gd name="connsiteY5004" fmla="*/ 294623 h 444457"/>
              <a:gd name="connsiteX5005" fmla="*/ 2348030 w 3249268"/>
              <a:gd name="connsiteY5005" fmla="*/ 296547 h 444457"/>
              <a:gd name="connsiteX5006" fmla="*/ 2347881 w 3249268"/>
              <a:gd name="connsiteY5006" fmla="*/ 296324 h 444457"/>
              <a:gd name="connsiteX5007" fmla="*/ 2345799 w 3249268"/>
              <a:gd name="connsiteY5007" fmla="*/ 294571 h 444457"/>
              <a:gd name="connsiteX5008" fmla="*/ 1843788 w 3249268"/>
              <a:gd name="connsiteY5008" fmla="*/ 294557 h 444457"/>
              <a:gd name="connsiteX5009" fmla="*/ 1841116 w 3249268"/>
              <a:gd name="connsiteY5009" fmla="*/ 294921 h 444457"/>
              <a:gd name="connsiteX5010" fmla="*/ 1839739 w 3249268"/>
              <a:gd name="connsiteY5010" fmla="*/ 296324 h 444457"/>
              <a:gd name="connsiteX5011" fmla="*/ 1839005 w 3249268"/>
              <a:gd name="connsiteY5011" fmla="*/ 297294 h 444457"/>
              <a:gd name="connsiteX5012" fmla="*/ 224540 w 3249268"/>
              <a:gd name="connsiteY5012" fmla="*/ 294300 h 444457"/>
              <a:gd name="connsiteX5013" fmla="*/ 224494 w 3249268"/>
              <a:gd name="connsiteY5013" fmla="*/ 294334 h 444457"/>
              <a:gd name="connsiteX5014" fmla="*/ 223468 w 3249268"/>
              <a:gd name="connsiteY5014" fmla="*/ 297652 h 444457"/>
              <a:gd name="connsiteX5015" fmla="*/ 223538 w 3249268"/>
              <a:gd name="connsiteY5015" fmla="*/ 298044 h 444457"/>
              <a:gd name="connsiteX5016" fmla="*/ 916555 w 3249268"/>
              <a:gd name="connsiteY5016" fmla="*/ 294221 h 444457"/>
              <a:gd name="connsiteX5017" fmla="*/ 915037 w 3249268"/>
              <a:gd name="connsiteY5017" fmla="*/ 294965 h 444457"/>
              <a:gd name="connsiteX5018" fmla="*/ 914878 w 3249268"/>
              <a:gd name="connsiteY5018" fmla="*/ 295492 h 444457"/>
              <a:gd name="connsiteX5019" fmla="*/ 915509 w 3249268"/>
              <a:gd name="connsiteY5019" fmla="*/ 295209 h 444457"/>
              <a:gd name="connsiteX5020" fmla="*/ 917735 w 3249268"/>
              <a:gd name="connsiteY5020" fmla="*/ 295709 h 444457"/>
              <a:gd name="connsiteX5021" fmla="*/ 186294 w 3249268"/>
              <a:gd name="connsiteY5021" fmla="*/ 294011 h 444457"/>
              <a:gd name="connsiteX5022" fmla="*/ 186106 w 3249268"/>
              <a:gd name="connsiteY5022" fmla="*/ 294125 h 444457"/>
              <a:gd name="connsiteX5023" fmla="*/ 186227 w 3249268"/>
              <a:gd name="connsiteY5023" fmla="*/ 294159 h 444457"/>
              <a:gd name="connsiteX5024" fmla="*/ 500885 w 3249268"/>
              <a:gd name="connsiteY5024" fmla="*/ 293549 h 444457"/>
              <a:gd name="connsiteX5025" fmla="*/ 501180 w 3249268"/>
              <a:gd name="connsiteY5025" fmla="*/ 294916 h 444457"/>
              <a:gd name="connsiteX5026" fmla="*/ 502523 w 3249268"/>
              <a:gd name="connsiteY5026" fmla="*/ 296275 h 444457"/>
              <a:gd name="connsiteX5027" fmla="*/ 2245171 w 3249268"/>
              <a:gd name="connsiteY5027" fmla="*/ 293519 h 444457"/>
              <a:gd name="connsiteX5028" fmla="*/ 2245171 w 3249268"/>
              <a:gd name="connsiteY5028" fmla="*/ 293615 h 444457"/>
              <a:gd name="connsiteX5029" fmla="*/ 2245229 w 3249268"/>
              <a:gd name="connsiteY5029" fmla="*/ 293559 h 444457"/>
              <a:gd name="connsiteX5030" fmla="*/ 2022990 w 3249268"/>
              <a:gd name="connsiteY5030" fmla="*/ 293519 h 444457"/>
              <a:gd name="connsiteX5031" fmla="*/ 2023002 w 3249268"/>
              <a:gd name="connsiteY5031" fmla="*/ 293596 h 444457"/>
              <a:gd name="connsiteX5032" fmla="*/ 2023028 w 3249268"/>
              <a:gd name="connsiteY5032" fmla="*/ 293545 h 444457"/>
              <a:gd name="connsiteX5033" fmla="*/ 13890 w 3249268"/>
              <a:gd name="connsiteY5033" fmla="*/ 293470 h 444457"/>
              <a:gd name="connsiteX5034" fmla="*/ 15449 w 3249268"/>
              <a:gd name="connsiteY5034" fmla="*/ 297302 h 444457"/>
              <a:gd name="connsiteX5035" fmla="*/ 18053 w 3249268"/>
              <a:gd name="connsiteY5035" fmla="*/ 299048 h 444457"/>
              <a:gd name="connsiteX5036" fmla="*/ 18053 w 3249268"/>
              <a:gd name="connsiteY5036" fmla="*/ 299182 h 444457"/>
              <a:gd name="connsiteX5037" fmla="*/ 18653 w 3249268"/>
              <a:gd name="connsiteY5037" fmla="*/ 299007 h 444457"/>
              <a:gd name="connsiteX5038" fmla="*/ 18052 w 3249268"/>
              <a:gd name="connsiteY5038" fmla="*/ 298807 h 444457"/>
              <a:gd name="connsiteX5039" fmla="*/ 19697 w 3249268"/>
              <a:gd name="connsiteY5039" fmla="*/ 297326 h 444457"/>
              <a:gd name="connsiteX5040" fmla="*/ 19540 w 3249268"/>
              <a:gd name="connsiteY5040" fmla="*/ 296146 h 444457"/>
              <a:gd name="connsiteX5041" fmla="*/ 18240 w 3249268"/>
              <a:gd name="connsiteY5041" fmla="*/ 294858 h 444457"/>
              <a:gd name="connsiteX5042" fmla="*/ 18023 w 3249268"/>
              <a:gd name="connsiteY5042" fmla="*/ 294643 h 444457"/>
              <a:gd name="connsiteX5043" fmla="*/ 18052 w 3249268"/>
              <a:gd name="connsiteY5043" fmla="*/ 294857 h 444457"/>
              <a:gd name="connsiteX5044" fmla="*/ 299931 w 3249268"/>
              <a:gd name="connsiteY5044" fmla="*/ 293396 h 444457"/>
              <a:gd name="connsiteX5045" fmla="*/ 299931 w 3249268"/>
              <a:gd name="connsiteY5045" fmla="*/ 293652 h 444457"/>
              <a:gd name="connsiteX5046" fmla="*/ 300039 w 3249268"/>
              <a:gd name="connsiteY5046" fmla="*/ 293615 h 444457"/>
              <a:gd name="connsiteX5047" fmla="*/ 277576 w 3249268"/>
              <a:gd name="connsiteY5047" fmla="*/ 293293 h 444457"/>
              <a:gd name="connsiteX5048" fmla="*/ 277680 w 3249268"/>
              <a:gd name="connsiteY5048" fmla="*/ 293397 h 444457"/>
              <a:gd name="connsiteX5049" fmla="*/ 277419 w 3249268"/>
              <a:gd name="connsiteY5049" fmla="*/ 293615 h 444457"/>
              <a:gd name="connsiteX5050" fmla="*/ 277752 w 3249268"/>
              <a:gd name="connsiteY5050" fmla="*/ 293615 h 444457"/>
              <a:gd name="connsiteX5051" fmla="*/ 279145 w 3249268"/>
              <a:gd name="connsiteY5051" fmla="*/ 293615 h 444457"/>
              <a:gd name="connsiteX5052" fmla="*/ 279433 w 3249268"/>
              <a:gd name="connsiteY5052" fmla="*/ 293760 h 444457"/>
              <a:gd name="connsiteX5053" fmla="*/ 279070 w 3249268"/>
              <a:gd name="connsiteY5053" fmla="*/ 293397 h 444457"/>
              <a:gd name="connsiteX5054" fmla="*/ 279028 w 3249268"/>
              <a:gd name="connsiteY5054" fmla="*/ 293354 h 444457"/>
              <a:gd name="connsiteX5055" fmla="*/ 277708 w 3249268"/>
              <a:gd name="connsiteY5055" fmla="*/ 293354 h 444457"/>
              <a:gd name="connsiteX5056" fmla="*/ 3094959 w 3249268"/>
              <a:gd name="connsiteY5056" fmla="*/ 293265 h 444457"/>
              <a:gd name="connsiteX5057" fmla="*/ 3094375 w 3249268"/>
              <a:gd name="connsiteY5057" fmla="*/ 295568 h 444457"/>
              <a:gd name="connsiteX5058" fmla="*/ 3096520 w 3249268"/>
              <a:gd name="connsiteY5058" fmla="*/ 294535 h 444457"/>
              <a:gd name="connsiteX5059" fmla="*/ 316400 w 3249268"/>
              <a:gd name="connsiteY5059" fmla="*/ 293257 h 444457"/>
              <a:gd name="connsiteX5060" fmla="*/ 316489 w 3249268"/>
              <a:gd name="connsiteY5060" fmla="*/ 293883 h 444457"/>
              <a:gd name="connsiteX5061" fmla="*/ 316755 w 3249268"/>
              <a:gd name="connsiteY5061" fmla="*/ 293615 h 444457"/>
              <a:gd name="connsiteX5062" fmla="*/ 2857696 w 3249268"/>
              <a:gd name="connsiteY5062" fmla="*/ 293152 h 444457"/>
              <a:gd name="connsiteX5063" fmla="*/ 2856640 w 3249268"/>
              <a:gd name="connsiteY5063" fmla="*/ 293343 h 444457"/>
              <a:gd name="connsiteX5064" fmla="*/ 2857619 w 3249268"/>
              <a:gd name="connsiteY5064" fmla="*/ 293405 h 444457"/>
              <a:gd name="connsiteX5065" fmla="*/ 182892 w 3249268"/>
              <a:gd name="connsiteY5065" fmla="*/ 292946 h 444457"/>
              <a:gd name="connsiteX5066" fmla="*/ 183109 w 3249268"/>
              <a:gd name="connsiteY5066" fmla="*/ 293277 h 444457"/>
              <a:gd name="connsiteX5067" fmla="*/ 184206 w 3249268"/>
              <a:gd name="connsiteY5067" fmla="*/ 293587 h 444457"/>
              <a:gd name="connsiteX5068" fmla="*/ 2466959 w 3249268"/>
              <a:gd name="connsiteY5068" fmla="*/ 292292 h 444457"/>
              <a:gd name="connsiteX5069" fmla="*/ 2466834 w 3249268"/>
              <a:gd name="connsiteY5069" fmla="*/ 292609 h 444457"/>
              <a:gd name="connsiteX5070" fmla="*/ 2467213 w 3249268"/>
              <a:gd name="connsiteY5070" fmla="*/ 292506 h 444457"/>
              <a:gd name="connsiteX5071" fmla="*/ 926274 w 3249268"/>
              <a:gd name="connsiteY5071" fmla="*/ 292117 h 444457"/>
              <a:gd name="connsiteX5072" fmla="*/ 925420 w 3249268"/>
              <a:gd name="connsiteY5072" fmla="*/ 293844 h 444457"/>
              <a:gd name="connsiteX5073" fmla="*/ 927800 w 3249268"/>
              <a:gd name="connsiteY5073" fmla="*/ 292415 h 444457"/>
              <a:gd name="connsiteX5074" fmla="*/ 2728979 w 3249268"/>
              <a:gd name="connsiteY5074" fmla="*/ 292013 h 444457"/>
              <a:gd name="connsiteX5075" fmla="*/ 2728921 w 3249268"/>
              <a:gd name="connsiteY5075" fmla="*/ 292018 h 444457"/>
              <a:gd name="connsiteX5076" fmla="*/ 2729034 w 3249268"/>
              <a:gd name="connsiteY5076" fmla="*/ 292245 h 444457"/>
              <a:gd name="connsiteX5077" fmla="*/ 15275 w 3249268"/>
              <a:gd name="connsiteY5077" fmla="*/ 291979 h 444457"/>
              <a:gd name="connsiteX5078" fmla="*/ 15275 w 3249268"/>
              <a:gd name="connsiteY5078" fmla="*/ 292064 h 444457"/>
              <a:gd name="connsiteX5079" fmla="*/ 14443 w 3249268"/>
              <a:gd name="connsiteY5079" fmla="*/ 292901 h 444457"/>
              <a:gd name="connsiteX5080" fmla="*/ 15420 w 3249268"/>
              <a:gd name="connsiteY5080" fmla="*/ 292413 h 444457"/>
              <a:gd name="connsiteX5081" fmla="*/ 15349 w 3249268"/>
              <a:gd name="connsiteY5081" fmla="*/ 292029 h 444457"/>
              <a:gd name="connsiteX5082" fmla="*/ 126172 w 3249268"/>
              <a:gd name="connsiteY5082" fmla="*/ 291946 h 444457"/>
              <a:gd name="connsiteX5083" fmla="*/ 126043 w 3249268"/>
              <a:gd name="connsiteY5083" fmla="*/ 292011 h 444457"/>
              <a:gd name="connsiteX5084" fmla="*/ 126174 w 3249268"/>
              <a:gd name="connsiteY5084" fmla="*/ 291946 h 444457"/>
              <a:gd name="connsiteX5085" fmla="*/ 133043 w 3249268"/>
              <a:gd name="connsiteY5085" fmla="*/ 291660 h 444457"/>
              <a:gd name="connsiteX5086" fmla="*/ 133073 w 3249268"/>
              <a:gd name="connsiteY5086" fmla="*/ 291751 h 444457"/>
              <a:gd name="connsiteX5087" fmla="*/ 133100 w 3249268"/>
              <a:gd name="connsiteY5087" fmla="*/ 291747 h 444457"/>
              <a:gd name="connsiteX5088" fmla="*/ 130063 w 3249268"/>
              <a:gd name="connsiteY5088" fmla="*/ 291655 h 444457"/>
              <a:gd name="connsiteX5089" fmla="*/ 130100 w 3249268"/>
              <a:gd name="connsiteY5089" fmla="*/ 291765 h 444457"/>
              <a:gd name="connsiteX5090" fmla="*/ 130173 w 3249268"/>
              <a:gd name="connsiteY5090" fmla="*/ 291765 h 444457"/>
              <a:gd name="connsiteX5091" fmla="*/ 2753174 w 3249268"/>
              <a:gd name="connsiteY5091" fmla="*/ 291345 h 444457"/>
              <a:gd name="connsiteX5092" fmla="*/ 2755682 w 3249268"/>
              <a:gd name="connsiteY5092" fmla="*/ 293411 h 444457"/>
              <a:gd name="connsiteX5093" fmla="*/ 2756155 w 3249268"/>
              <a:gd name="connsiteY5093" fmla="*/ 293680 h 444457"/>
              <a:gd name="connsiteX5094" fmla="*/ 2758932 w 3249268"/>
              <a:gd name="connsiteY5094" fmla="*/ 293680 h 444457"/>
              <a:gd name="connsiteX5095" fmla="*/ 2759230 w 3249268"/>
              <a:gd name="connsiteY5095" fmla="*/ 293731 h 444457"/>
              <a:gd name="connsiteX5096" fmla="*/ 2758927 w 3249268"/>
              <a:gd name="connsiteY5096" fmla="*/ 293604 h 444457"/>
              <a:gd name="connsiteX5097" fmla="*/ 2758981 w 3249268"/>
              <a:gd name="connsiteY5097" fmla="*/ 293441 h 444457"/>
              <a:gd name="connsiteX5098" fmla="*/ 2756500 w 3249268"/>
              <a:gd name="connsiteY5098" fmla="*/ 293441 h 444457"/>
              <a:gd name="connsiteX5099" fmla="*/ 71044 w 3249268"/>
              <a:gd name="connsiteY5099" fmla="*/ 291150 h 444457"/>
              <a:gd name="connsiteX5100" fmla="*/ 70705 w 3249268"/>
              <a:gd name="connsiteY5100" fmla="*/ 291849 h 444457"/>
              <a:gd name="connsiteX5101" fmla="*/ 71044 w 3249268"/>
              <a:gd name="connsiteY5101" fmla="*/ 291980 h 444457"/>
              <a:gd name="connsiteX5102" fmla="*/ 315974 w 3249268"/>
              <a:gd name="connsiteY5102" fmla="*/ 291111 h 444457"/>
              <a:gd name="connsiteX5103" fmla="*/ 316104 w 3249268"/>
              <a:gd name="connsiteY5103" fmla="*/ 291177 h 444457"/>
              <a:gd name="connsiteX5104" fmla="*/ 316097 w 3249268"/>
              <a:gd name="connsiteY5104" fmla="*/ 291129 h 444457"/>
              <a:gd name="connsiteX5105" fmla="*/ 2478589 w 3249268"/>
              <a:gd name="connsiteY5105" fmla="*/ 290890 h 444457"/>
              <a:gd name="connsiteX5106" fmla="*/ 2478373 w 3249268"/>
              <a:gd name="connsiteY5106" fmla="*/ 291185 h 444457"/>
              <a:gd name="connsiteX5107" fmla="*/ 2478928 w 3249268"/>
              <a:gd name="connsiteY5107" fmla="*/ 290993 h 444457"/>
              <a:gd name="connsiteX5108" fmla="*/ 2822370 w 3249268"/>
              <a:gd name="connsiteY5108" fmla="*/ 290639 h 444457"/>
              <a:gd name="connsiteX5109" fmla="*/ 2822825 w 3249268"/>
              <a:gd name="connsiteY5109" fmla="*/ 290869 h 444457"/>
              <a:gd name="connsiteX5110" fmla="*/ 2822711 w 3249268"/>
              <a:gd name="connsiteY5110" fmla="*/ 290639 h 444457"/>
              <a:gd name="connsiteX5111" fmla="*/ 3063177 w 3249268"/>
              <a:gd name="connsiteY5111" fmla="*/ 290512 h 444457"/>
              <a:gd name="connsiteX5112" fmla="*/ 3063177 w 3249268"/>
              <a:gd name="connsiteY5112" fmla="*/ 294620 h 444457"/>
              <a:gd name="connsiteX5113" fmla="*/ 3063259 w 3249268"/>
              <a:gd name="connsiteY5113" fmla="*/ 294671 h 444457"/>
              <a:gd name="connsiteX5114" fmla="*/ 3063259 w 3249268"/>
              <a:gd name="connsiteY5114" fmla="*/ 290512 h 444457"/>
              <a:gd name="connsiteX5115" fmla="*/ 126172 w 3249268"/>
              <a:gd name="connsiteY5115" fmla="*/ 290463 h 444457"/>
              <a:gd name="connsiteX5116" fmla="*/ 126172 w 3249268"/>
              <a:gd name="connsiteY5116" fmla="*/ 290538 h 444457"/>
              <a:gd name="connsiteX5117" fmla="*/ 126367 w 3249268"/>
              <a:gd name="connsiteY5117" fmla="*/ 290735 h 444457"/>
              <a:gd name="connsiteX5118" fmla="*/ 126367 w 3249268"/>
              <a:gd name="connsiteY5118" fmla="*/ 290595 h 444457"/>
              <a:gd name="connsiteX5119" fmla="*/ 126461 w 3249268"/>
              <a:gd name="connsiteY5119" fmla="*/ 290501 h 444457"/>
              <a:gd name="connsiteX5120" fmla="*/ 126368 w 3249268"/>
              <a:gd name="connsiteY5120" fmla="*/ 290495 h 444457"/>
              <a:gd name="connsiteX5121" fmla="*/ 41780 w 3249268"/>
              <a:gd name="connsiteY5121" fmla="*/ 290435 h 444457"/>
              <a:gd name="connsiteX5122" fmla="*/ 41520 w 3249268"/>
              <a:gd name="connsiteY5122" fmla="*/ 292245 h 444457"/>
              <a:gd name="connsiteX5123" fmla="*/ 40252 w 3249268"/>
              <a:gd name="connsiteY5123" fmla="*/ 297302 h 444457"/>
              <a:gd name="connsiteX5124" fmla="*/ 41636 w 3249268"/>
              <a:gd name="connsiteY5124" fmla="*/ 297661 h 444457"/>
              <a:gd name="connsiteX5125" fmla="*/ 41512 w 3249268"/>
              <a:gd name="connsiteY5125" fmla="*/ 298155 h 444457"/>
              <a:gd name="connsiteX5126" fmla="*/ 41699 w 3249268"/>
              <a:gd name="connsiteY5126" fmla="*/ 297566 h 444457"/>
              <a:gd name="connsiteX5127" fmla="*/ 41699 w 3249268"/>
              <a:gd name="connsiteY5127" fmla="*/ 291849 h 444457"/>
              <a:gd name="connsiteX5128" fmla="*/ 41872 w 3249268"/>
              <a:gd name="connsiteY5128" fmla="*/ 292212 h 444457"/>
              <a:gd name="connsiteX5129" fmla="*/ 41872 w 3249268"/>
              <a:gd name="connsiteY5129" fmla="*/ 291742 h 444457"/>
              <a:gd name="connsiteX5130" fmla="*/ 3176860 w 3249268"/>
              <a:gd name="connsiteY5130" fmla="*/ 290344 h 444457"/>
              <a:gd name="connsiteX5131" fmla="*/ 3180963 w 3249268"/>
              <a:gd name="connsiteY5131" fmla="*/ 294696 h 444457"/>
              <a:gd name="connsiteX5132" fmla="*/ 3182331 w 3249268"/>
              <a:gd name="connsiteY5132" fmla="*/ 299048 h 444457"/>
              <a:gd name="connsiteX5133" fmla="*/ 3175493 w 3249268"/>
              <a:gd name="connsiteY5133" fmla="*/ 299048 h 444457"/>
              <a:gd name="connsiteX5134" fmla="*/ 3179596 w 3249268"/>
              <a:gd name="connsiteY5134" fmla="*/ 303400 h 444457"/>
              <a:gd name="connsiteX5135" fmla="*/ 3178677 w 3249268"/>
              <a:gd name="connsiteY5135" fmla="*/ 304701 h 444457"/>
              <a:gd name="connsiteX5136" fmla="*/ 3180356 w 3249268"/>
              <a:gd name="connsiteY5136" fmla="*/ 306250 h 444457"/>
              <a:gd name="connsiteX5137" fmla="*/ 3181244 w 3249268"/>
              <a:gd name="connsiteY5137" fmla="*/ 305890 h 444457"/>
              <a:gd name="connsiteX5138" fmla="*/ 3185507 w 3249268"/>
              <a:gd name="connsiteY5138" fmla="*/ 305890 h 444457"/>
              <a:gd name="connsiteX5139" fmla="*/ 3184086 w 3249268"/>
              <a:gd name="connsiteY5139" fmla="*/ 310215 h 444457"/>
              <a:gd name="connsiteX5140" fmla="*/ 3184086 w 3249268"/>
              <a:gd name="connsiteY5140" fmla="*/ 311657 h 444457"/>
              <a:gd name="connsiteX5141" fmla="*/ 3184086 w 3249268"/>
              <a:gd name="connsiteY5141" fmla="*/ 313098 h 444457"/>
              <a:gd name="connsiteX5142" fmla="*/ 3178403 w 3249268"/>
              <a:gd name="connsiteY5142" fmla="*/ 314540 h 444457"/>
              <a:gd name="connsiteX5143" fmla="*/ 3176982 w 3249268"/>
              <a:gd name="connsiteY5143" fmla="*/ 313098 h 444457"/>
              <a:gd name="connsiteX5144" fmla="*/ 3175886 w 3249268"/>
              <a:gd name="connsiteY5144" fmla="*/ 308648 h 444457"/>
              <a:gd name="connsiteX5145" fmla="*/ 3175493 w 3249268"/>
              <a:gd name="connsiteY5145" fmla="*/ 309203 h 444457"/>
              <a:gd name="connsiteX5146" fmla="*/ 3174126 w 3249268"/>
              <a:gd name="connsiteY5146" fmla="*/ 309203 h 444457"/>
              <a:gd name="connsiteX5147" fmla="*/ 3170023 w 3249268"/>
              <a:gd name="connsiteY5147" fmla="*/ 309203 h 444457"/>
              <a:gd name="connsiteX5148" fmla="*/ 3168717 w 3249268"/>
              <a:gd name="connsiteY5148" fmla="*/ 307645 h 444457"/>
              <a:gd name="connsiteX5149" fmla="*/ 3165559 w 3249268"/>
              <a:gd name="connsiteY5149" fmla="*/ 307645 h 444457"/>
              <a:gd name="connsiteX5150" fmla="*/ 3162801 w 3249268"/>
              <a:gd name="connsiteY5150" fmla="*/ 304636 h 444457"/>
              <a:gd name="connsiteX5151" fmla="*/ 3163414 w 3249268"/>
              <a:gd name="connsiteY5151" fmla="*/ 304636 h 444457"/>
              <a:gd name="connsiteX5152" fmla="*/ 3162255 w 3249268"/>
              <a:gd name="connsiteY5152" fmla="*/ 303311 h 444457"/>
              <a:gd name="connsiteX5153" fmla="*/ 3161763 w 3249268"/>
              <a:gd name="connsiteY5153" fmla="*/ 303258 h 444457"/>
              <a:gd name="connsiteX5154" fmla="*/ 3163101 w 3249268"/>
              <a:gd name="connsiteY5154" fmla="*/ 297742 h 444457"/>
              <a:gd name="connsiteX5155" fmla="*/ 3164438 w 3249268"/>
              <a:gd name="connsiteY5155" fmla="*/ 296362 h 444457"/>
              <a:gd name="connsiteX5156" fmla="*/ 3165775 w 3249268"/>
              <a:gd name="connsiteY5156" fmla="*/ 296362 h 444457"/>
              <a:gd name="connsiteX5157" fmla="*/ 3167071 w 3249268"/>
              <a:gd name="connsiteY5157" fmla="*/ 301711 h 444457"/>
              <a:gd name="connsiteX5158" fmla="*/ 3167363 w 3249268"/>
              <a:gd name="connsiteY5158" fmla="*/ 301627 h 444457"/>
              <a:gd name="connsiteX5159" fmla="*/ 3167363 w 3249268"/>
              <a:gd name="connsiteY5159" fmla="*/ 303400 h 444457"/>
              <a:gd name="connsiteX5160" fmla="*/ 3170023 w 3249268"/>
              <a:gd name="connsiteY5160" fmla="*/ 303400 h 444457"/>
              <a:gd name="connsiteX5161" fmla="*/ 3168655 w 3249268"/>
              <a:gd name="connsiteY5161" fmla="*/ 301950 h 444457"/>
              <a:gd name="connsiteX5162" fmla="*/ 3176860 w 3249268"/>
              <a:gd name="connsiteY5162" fmla="*/ 290344 h 444457"/>
              <a:gd name="connsiteX5163" fmla="*/ 3130519 w 3249268"/>
              <a:gd name="connsiteY5163" fmla="*/ 290331 h 444457"/>
              <a:gd name="connsiteX5164" fmla="*/ 3131052 w 3249268"/>
              <a:gd name="connsiteY5164" fmla="*/ 290868 h 444457"/>
              <a:gd name="connsiteX5165" fmla="*/ 3132449 w 3249268"/>
              <a:gd name="connsiteY5165" fmla="*/ 290868 h 444457"/>
              <a:gd name="connsiteX5166" fmla="*/ 3132470 w 3249268"/>
              <a:gd name="connsiteY5166" fmla="*/ 290890 h 444457"/>
              <a:gd name="connsiteX5167" fmla="*/ 3132441 w 3249268"/>
              <a:gd name="connsiteY5167" fmla="*/ 290846 h 444457"/>
              <a:gd name="connsiteX5168" fmla="*/ 3131719 w 3249268"/>
              <a:gd name="connsiteY5168" fmla="*/ 290463 h 444457"/>
              <a:gd name="connsiteX5169" fmla="*/ 3077782 w 3249268"/>
              <a:gd name="connsiteY5169" fmla="*/ 290324 h 444457"/>
              <a:gd name="connsiteX5170" fmla="*/ 3077636 w 3249268"/>
              <a:gd name="connsiteY5170" fmla="*/ 290346 h 444457"/>
              <a:gd name="connsiteX5171" fmla="*/ 3078098 w 3249268"/>
              <a:gd name="connsiteY5171" fmla="*/ 290808 h 444457"/>
              <a:gd name="connsiteX5172" fmla="*/ 55285 w 3249268"/>
              <a:gd name="connsiteY5172" fmla="*/ 289163 h 444457"/>
              <a:gd name="connsiteX5173" fmla="*/ 53170 w 3249268"/>
              <a:gd name="connsiteY5173" fmla="*/ 290385 h 444457"/>
              <a:gd name="connsiteX5174" fmla="*/ 51673 w 3249268"/>
              <a:gd name="connsiteY5174" fmla="*/ 290509 h 444457"/>
              <a:gd name="connsiteX5175" fmla="*/ 52206 w 3249268"/>
              <a:gd name="connsiteY5175" fmla="*/ 291098 h 444457"/>
              <a:gd name="connsiteX5176" fmla="*/ 54620 w 3249268"/>
              <a:gd name="connsiteY5176" fmla="*/ 291473 h 444457"/>
              <a:gd name="connsiteX5177" fmla="*/ 55662 w 3249268"/>
              <a:gd name="connsiteY5177" fmla="*/ 293130 h 444457"/>
              <a:gd name="connsiteX5178" fmla="*/ 55662 w 3249268"/>
              <a:gd name="connsiteY5178" fmla="*/ 289499 h 444457"/>
              <a:gd name="connsiteX5179" fmla="*/ 55731 w 3249268"/>
              <a:gd name="connsiteY5179" fmla="*/ 289524 h 444457"/>
              <a:gd name="connsiteX5180" fmla="*/ 2975408 w 3249268"/>
              <a:gd name="connsiteY5180" fmla="*/ 289147 h 444457"/>
              <a:gd name="connsiteX5181" fmla="*/ 2975290 w 3249268"/>
              <a:gd name="connsiteY5181" fmla="*/ 289266 h 444457"/>
              <a:gd name="connsiteX5182" fmla="*/ 2975550 w 3249268"/>
              <a:gd name="connsiteY5182" fmla="*/ 289320 h 444457"/>
              <a:gd name="connsiteX5183" fmla="*/ 3003263 w 3249268"/>
              <a:gd name="connsiteY5183" fmla="*/ 289014 h 444457"/>
              <a:gd name="connsiteX5184" fmla="*/ 3003235 w 3249268"/>
              <a:gd name="connsiteY5184" fmla="*/ 289228 h 444457"/>
              <a:gd name="connsiteX5185" fmla="*/ 3003482 w 3249268"/>
              <a:gd name="connsiteY5185" fmla="*/ 289453 h 444457"/>
              <a:gd name="connsiteX5186" fmla="*/ 3084043 w 3249268"/>
              <a:gd name="connsiteY5186" fmla="*/ 288714 h 444457"/>
              <a:gd name="connsiteX5187" fmla="*/ 3084043 w 3249268"/>
              <a:gd name="connsiteY5187" fmla="*/ 289393 h 444457"/>
              <a:gd name="connsiteX5188" fmla="*/ 3084078 w 3249268"/>
              <a:gd name="connsiteY5188" fmla="*/ 289404 h 444457"/>
              <a:gd name="connsiteX5189" fmla="*/ 3084090 w 3249268"/>
              <a:gd name="connsiteY5189" fmla="*/ 289429 h 444457"/>
              <a:gd name="connsiteX5190" fmla="*/ 3084158 w 3249268"/>
              <a:gd name="connsiteY5190" fmla="*/ 288948 h 444457"/>
              <a:gd name="connsiteX5191" fmla="*/ 3086562 w 3249268"/>
              <a:gd name="connsiteY5191" fmla="*/ 288249 h 444457"/>
              <a:gd name="connsiteX5192" fmla="*/ 3086555 w 3249268"/>
              <a:gd name="connsiteY5192" fmla="*/ 288269 h 444457"/>
              <a:gd name="connsiteX5193" fmla="*/ 3086568 w 3249268"/>
              <a:gd name="connsiteY5193" fmla="*/ 288250 h 444457"/>
              <a:gd name="connsiteX5194" fmla="*/ 240539 w 3249268"/>
              <a:gd name="connsiteY5194" fmla="*/ 288148 h 444457"/>
              <a:gd name="connsiteX5195" fmla="*/ 240319 w 3249268"/>
              <a:gd name="connsiteY5195" fmla="*/ 288240 h 444457"/>
              <a:gd name="connsiteX5196" fmla="*/ 240479 w 3249268"/>
              <a:gd name="connsiteY5196" fmla="*/ 288339 h 444457"/>
              <a:gd name="connsiteX5197" fmla="*/ 2860251 w 3249268"/>
              <a:gd name="connsiteY5197" fmla="*/ 287319 h 444457"/>
              <a:gd name="connsiteX5198" fmla="*/ 2860163 w 3249268"/>
              <a:gd name="connsiteY5198" fmla="*/ 288097 h 444457"/>
              <a:gd name="connsiteX5199" fmla="*/ 2860412 w 3249268"/>
              <a:gd name="connsiteY5199" fmla="*/ 287729 h 444457"/>
              <a:gd name="connsiteX5200" fmla="*/ 3106135 w 3249268"/>
              <a:gd name="connsiteY5200" fmla="*/ 287216 h 444457"/>
              <a:gd name="connsiteX5201" fmla="*/ 3106135 w 3249268"/>
              <a:gd name="connsiteY5201" fmla="*/ 291742 h 444457"/>
              <a:gd name="connsiteX5202" fmla="*/ 3105596 w 3249268"/>
              <a:gd name="connsiteY5202" fmla="*/ 292655 h 444457"/>
              <a:gd name="connsiteX5203" fmla="*/ 3107536 w 3249268"/>
              <a:gd name="connsiteY5203" fmla="*/ 290634 h 444457"/>
              <a:gd name="connsiteX5204" fmla="*/ 3107188 w 3249268"/>
              <a:gd name="connsiteY5204" fmla="*/ 287922 h 444457"/>
              <a:gd name="connsiteX5205" fmla="*/ 2600893 w 3249268"/>
              <a:gd name="connsiteY5205" fmla="*/ 286413 h 444457"/>
              <a:gd name="connsiteX5206" fmla="*/ 2600899 w 3249268"/>
              <a:gd name="connsiteY5206" fmla="*/ 286441 h 444457"/>
              <a:gd name="connsiteX5207" fmla="*/ 2600900 w 3249268"/>
              <a:gd name="connsiteY5207" fmla="*/ 286437 h 444457"/>
              <a:gd name="connsiteX5208" fmla="*/ 3004457 w 3249268"/>
              <a:gd name="connsiteY5208" fmla="*/ 286055 h 444457"/>
              <a:gd name="connsiteX5209" fmla="*/ 3003867 w 3249268"/>
              <a:gd name="connsiteY5209" fmla="*/ 286413 h 444457"/>
              <a:gd name="connsiteX5210" fmla="*/ 3005756 w 3249268"/>
              <a:gd name="connsiteY5210" fmla="*/ 286413 h 444457"/>
              <a:gd name="connsiteX5211" fmla="*/ 3126855 w 3249268"/>
              <a:gd name="connsiteY5211" fmla="*/ 285256 h 444457"/>
              <a:gd name="connsiteX5212" fmla="*/ 3125961 w 3249268"/>
              <a:gd name="connsiteY5212" fmla="*/ 285744 h 444457"/>
              <a:gd name="connsiteX5213" fmla="*/ 3125972 w 3249268"/>
              <a:gd name="connsiteY5213" fmla="*/ 285754 h 444457"/>
              <a:gd name="connsiteX5214" fmla="*/ 3126883 w 3249268"/>
              <a:gd name="connsiteY5214" fmla="*/ 285305 h 444457"/>
              <a:gd name="connsiteX5215" fmla="*/ 2952482 w 3249268"/>
              <a:gd name="connsiteY5215" fmla="*/ 285219 h 444457"/>
              <a:gd name="connsiteX5216" fmla="*/ 2950281 w 3249268"/>
              <a:gd name="connsiteY5216" fmla="*/ 286921 h 444457"/>
              <a:gd name="connsiteX5217" fmla="*/ 2950609 w 3249268"/>
              <a:gd name="connsiteY5217" fmla="*/ 287045 h 444457"/>
              <a:gd name="connsiteX5218" fmla="*/ 2951994 w 3249268"/>
              <a:gd name="connsiteY5218" fmla="*/ 286520 h 444457"/>
              <a:gd name="connsiteX5219" fmla="*/ 376417 w 3249268"/>
              <a:gd name="connsiteY5219" fmla="*/ 285024 h 444457"/>
              <a:gd name="connsiteX5220" fmla="*/ 376417 w 3249268"/>
              <a:gd name="connsiteY5220" fmla="*/ 285094 h 444457"/>
              <a:gd name="connsiteX5221" fmla="*/ 376486 w 3249268"/>
              <a:gd name="connsiteY5221" fmla="*/ 285094 h 444457"/>
              <a:gd name="connsiteX5222" fmla="*/ 70731 w 3249268"/>
              <a:gd name="connsiteY5222" fmla="*/ 283575 h 444457"/>
              <a:gd name="connsiteX5223" fmla="*/ 71044 w 3249268"/>
              <a:gd name="connsiteY5223" fmla="*/ 284866 h 444457"/>
              <a:gd name="connsiteX5224" fmla="*/ 71044 w 3249268"/>
              <a:gd name="connsiteY5224" fmla="*/ 283575 h 444457"/>
              <a:gd name="connsiteX5225" fmla="*/ 133137 w 3249268"/>
              <a:gd name="connsiteY5225" fmla="*/ 283498 h 444457"/>
              <a:gd name="connsiteX5226" fmla="*/ 132501 w 3249268"/>
              <a:gd name="connsiteY5226" fmla="*/ 285428 h 444457"/>
              <a:gd name="connsiteX5227" fmla="*/ 133491 w 3249268"/>
              <a:gd name="connsiteY5227" fmla="*/ 283903 h 444457"/>
              <a:gd name="connsiteX5228" fmla="*/ 133491 w 3249268"/>
              <a:gd name="connsiteY5228" fmla="*/ 283841 h 444457"/>
              <a:gd name="connsiteX5229" fmla="*/ 133137 w 3249268"/>
              <a:gd name="connsiteY5229" fmla="*/ 283575 h 444457"/>
              <a:gd name="connsiteX5230" fmla="*/ 244823 w 3249268"/>
              <a:gd name="connsiteY5230" fmla="*/ 283276 h 444457"/>
              <a:gd name="connsiteX5231" fmla="*/ 244293 w 3249268"/>
              <a:gd name="connsiteY5231" fmla="*/ 285025 h 444457"/>
              <a:gd name="connsiteX5232" fmla="*/ 245694 w 3249268"/>
              <a:gd name="connsiteY5232" fmla="*/ 285025 h 444457"/>
              <a:gd name="connsiteX5233" fmla="*/ 3100054 w 3249268"/>
              <a:gd name="connsiteY5233" fmla="*/ 283093 h 444457"/>
              <a:gd name="connsiteX5234" fmla="*/ 3099185 w 3249268"/>
              <a:gd name="connsiteY5234" fmla="*/ 285079 h 444457"/>
              <a:gd name="connsiteX5235" fmla="*/ 3098889 w 3249268"/>
              <a:gd name="connsiteY5235" fmla="*/ 284405 h 444457"/>
              <a:gd name="connsiteX5236" fmla="*/ 3098968 w 3249268"/>
              <a:gd name="connsiteY5236" fmla="*/ 284728 h 444457"/>
              <a:gd name="connsiteX5237" fmla="*/ 3098968 w 3249268"/>
              <a:gd name="connsiteY5237" fmla="*/ 286132 h 444457"/>
              <a:gd name="connsiteX5238" fmla="*/ 3098270 w 3249268"/>
              <a:gd name="connsiteY5238" fmla="*/ 286477 h 444457"/>
              <a:gd name="connsiteX5239" fmla="*/ 3099267 w 3249268"/>
              <a:gd name="connsiteY5239" fmla="*/ 286154 h 444457"/>
              <a:gd name="connsiteX5240" fmla="*/ 3102186 w 3249268"/>
              <a:gd name="connsiteY5240" fmla="*/ 285455 h 444457"/>
              <a:gd name="connsiteX5241" fmla="*/ 3103696 w 3249268"/>
              <a:gd name="connsiteY5241" fmla="*/ 285188 h 444457"/>
              <a:gd name="connsiteX5242" fmla="*/ 3103555 w 3249268"/>
              <a:gd name="connsiteY5242" fmla="*/ 285041 h 444457"/>
              <a:gd name="connsiteX5243" fmla="*/ 3103486 w 3249268"/>
              <a:gd name="connsiteY5243" fmla="*/ 285079 h 444457"/>
              <a:gd name="connsiteX5244" fmla="*/ 3100778 w 3249268"/>
              <a:gd name="connsiteY5244" fmla="*/ 283575 h 444457"/>
              <a:gd name="connsiteX5245" fmla="*/ 258376 w 3249268"/>
              <a:gd name="connsiteY5245" fmla="*/ 282463 h 444457"/>
              <a:gd name="connsiteX5246" fmla="*/ 258169 w 3249268"/>
              <a:gd name="connsiteY5246" fmla="*/ 283301 h 444457"/>
              <a:gd name="connsiteX5247" fmla="*/ 257809 w 3249268"/>
              <a:gd name="connsiteY5247" fmla="*/ 283210 h 444457"/>
              <a:gd name="connsiteX5248" fmla="*/ 258210 w 3249268"/>
              <a:gd name="connsiteY5248" fmla="*/ 283629 h 444457"/>
              <a:gd name="connsiteX5249" fmla="*/ 42931 w 3249268"/>
              <a:gd name="connsiteY5249" fmla="*/ 282394 h 444457"/>
              <a:gd name="connsiteX5250" fmla="*/ 42817 w 3249268"/>
              <a:gd name="connsiteY5250" fmla="*/ 283192 h 444457"/>
              <a:gd name="connsiteX5251" fmla="*/ 43047 w 3249268"/>
              <a:gd name="connsiteY5251" fmla="*/ 282540 h 444457"/>
              <a:gd name="connsiteX5252" fmla="*/ 255280 w 3249268"/>
              <a:gd name="connsiteY5252" fmla="*/ 282159 h 444457"/>
              <a:gd name="connsiteX5253" fmla="*/ 255218 w 3249268"/>
              <a:gd name="connsiteY5253" fmla="*/ 282305 h 444457"/>
              <a:gd name="connsiteX5254" fmla="*/ 255429 w 3249268"/>
              <a:gd name="connsiteY5254" fmla="*/ 282234 h 444457"/>
              <a:gd name="connsiteX5255" fmla="*/ 72210 w 3249268"/>
              <a:gd name="connsiteY5255" fmla="*/ 282142 h 444457"/>
              <a:gd name="connsiteX5256" fmla="*/ 72210 w 3249268"/>
              <a:gd name="connsiteY5256" fmla="*/ 282322 h 444457"/>
              <a:gd name="connsiteX5257" fmla="*/ 72210 w 3249268"/>
              <a:gd name="connsiteY5257" fmla="*/ 282360 h 444457"/>
              <a:gd name="connsiteX5258" fmla="*/ 72367 w 3249268"/>
              <a:gd name="connsiteY5258" fmla="*/ 282200 h 444457"/>
              <a:gd name="connsiteX5259" fmla="*/ 71777 w 3249268"/>
              <a:gd name="connsiteY5259" fmla="*/ 281980 h 444457"/>
              <a:gd name="connsiteX5260" fmla="*/ 71968 w 3249268"/>
              <a:gd name="connsiteY5260" fmla="*/ 282131 h 444457"/>
              <a:gd name="connsiteX5261" fmla="*/ 72096 w 3249268"/>
              <a:gd name="connsiteY5261" fmla="*/ 282099 h 444457"/>
              <a:gd name="connsiteX5262" fmla="*/ 274546 w 3249268"/>
              <a:gd name="connsiteY5262" fmla="*/ 281947 h 444457"/>
              <a:gd name="connsiteX5263" fmla="*/ 274898 w 3249268"/>
              <a:gd name="connsiteY5263" fmla="*/ 282234 h 444457"/>
              <a:gd name="connsiteX5264" fmla="*/ 274922 w 3249268"/>
              <a:gd name="connsiteY5264" fmla="*/ 281996 h 444457"/>
              <a:gd name="connsiteX5265" fmla="*/ 3049836 w 3249268"/>
              <a:gd name="connsiteY5265" fmla="*/ 281221 h 444457"/>
              <a:gd name="connsiteX5266" fmla="*/ 3049776 w 3249268"/>
              <a:gd name="connsiteY5266" fmla="*/ 281242 h 444457"/>
              <a:gd name="connsiteX5267" fmla="*/ 3049794 w 3249268"/>
              <a:gd name="connsiteY5267" fmla="*/ 281247 h 444457"/>
              <a:gd name="connsiteX5268" fmla="*/ 22140 w 3249268"/>
              <a:gd name="connsiteY5268" fmla="*/ 281097 h 444457"/>
              <a:gd name="connsiteX5269" fmla="*/ 22140 w 3249268"/>
              <a:gd name="connsiteY5269" fmla="*/ 285345 h 444457"/>
              <a:gd name="connsiteX5270" fmla="*/ 20860 w 3249268"/>
              <a:gd name="connsiteY5270" fmla="*/ 286665 h 444457"/>
              <a:gd name="connsiteX5271" fmla="*/ 21023 w 3249268"/>
              <a:gd name="connsiteY5271" fmla="*/ 286584 h 444457"/>
              <a:gd name="connsiteX5272" fmla="*/ 22415 w 3249268"/>
              <a:gd name="connsiteY5272" fmla="*/ 285204 h 444457"/>
              <a:gd name="connsiteX5273" fmla="*/ 26171 w 3249268"/>
              <a:gd name="connsiteY5273" fmla="*/ 283964 h 444457"/>
              <a:gd name="connsiteX5274" fmla="*/ 26089 w 3249268"/>
              <a:gd name="connsiteY5274" fmla="*/ 282690 h 444457"/>
              <a:gd name="connsiteX5275" fmla="*/ 24887 w 3249268"/>
              <a:gd name="connsiteY5275" fmla="*/ 281097 h 444457"/>
              <a:gd name="connsiteX5276" fmla="*/ 22140 w 3249268"/>
              <a:gd name="connsiteY5276" fmla="*/ 281097 h 444457"/>
              <a:gd name="connsiteX5277" fmla="*/ 3029896 w 3249268"/>
              <a:gd name="connsiteY5277" fmla="*/ 280762 h 444457"/>
              <a:gd name="connsiteX5278" fmla="*/ 3029953 w 3249268"/>
              <a:gd name="connsiteY5278" fmla="*/ 280994 h 444457"/>
              <a:gd name="connsiteX5279" fmla="*/ 3029953 w 3249268"/>
              <a:gd name="connsiteY5279" fmla="*/ 280805 h 444457"/>
              <a:gd name="connsiteX5280" fmla="*/ 132326 w 3249268"/>
              <a:gd name="connsiteY5280" fmla="*/ 280343 h 444457"/>
              <a:gd name="connsiteX5281" fmla="*/ 132287 w 3249268"/>
              <a:gd name="connsiteY5281" fmla="*/ 280373 h 444457"/>
              <a:gd name="connsiteX5282" fmla="*/ 132307 w 3249268"/>
              <a:gd name="connsiteY5282" fmla="*/ 280413 h 444457"/>
              <a:gd name="connsiteX5283" fmla="*/ 255040 w 3249268"/>
              <a:gd name="connsiteY5283" fmla="*/ 280321 h 444457"/>
              <a:gd name="connsiteX5284" fmla="*/ 255651 w 3249268"/>
              <a:gd name="connsiteY5284" fmla="*/ 280958 h 444457"/>
              <a:gd name="connsiteX5285" fmla="*/ 255390 w 3249268"/>
              <a:gd name="connsiteY5285" fmla="*/ 280498 h 444457"/>
              <a:gd name="connsiteX5286" fmla="*/ 100541 w 3249268"/>
              <a:gd name="connsiteY5286" fmla="*/ 280191 h 444457"/>
              <a:gd name="connsiteX5287" fmla="*/ 100047 w 3249268"/>
              <a:gd name="connsiteY5287" fmla="*/ 280438 h 444457"/>
              <a:gd name="connsiteX5288" fmla="*/ 100189 w 3249268"/>
              <a:gd name="connsiteY5288" fmla="*/ 280726 h 444457"/>
              <a:gd name="connsiteX5289" fmla="*/ 2621302 w 3249268"/>
              <a:gd name="connsiteY5289" fmla="*/ 280131 h 444457"/>
              <a:gd name="connsiteX5290" fmla="*/ 2621086 w 3249268"/>
              <a:gd name="connsiteY5290" fmla="*/ 280503 h 444457"/>
              <a:gd name="connsiteX5291" fmla="*/ 2622444 w 3249268"/>
              <a:gd name="connsiteY5291" fmla="*/ 280575 h 444457"/>
              <a:gd name="connsiteX5292" fmla="*/ 2648701 w 3249268"/>
              <a:gd name="connsiteY5292" fmla="*/ 279846 h 444457"/>
              <a:gd name="connsiteX5293" fmla="*/ 2648110 w 3249268"/>
              <a:gd name="connsiteY5293" fmla="*/ 280016 h 444457"/>
              <a:gd name="connsiteX5294" fmla="*/ 2648511 w 3249268"/>
              <a:gd name="connsiteY5294" fmla="*/ 280308 h 444457"/>
              <a:gd name="connsiteX5295" fmla="*/ 2648786 w 3249268"/>
              <a:gd name="connsiteY5295" fmla="*/ 280704 h 444457"/>
              <a:gd name="connsiteX5296" fmla="*/ 3061035 w 3249268"/>
              <a:gd name="connsiteY5296" fmla="*/ 279617 h 444457"/>
              <a:gd name="connsiteX5297" fmla="*/ 3061441 w 3249268"/>
              <a:gd name="connsiteY5297" fmla="*/ 280335 h 444457"/>
              <a:gd name="connsiteX5298" fmla="*/ 3061874 w 3249268"/>
              <a:gd name="connsiteY5298" fmla="*/ 280724 h 444457"/>
              <a:gd name="connsiteX5299" fmla="*/ 3062059 w 3249268"/>
              <a:gd name="connsiteY5299" fmla="*/ 280027 h 444457"/>
              <a:gd name="connsiteX5300" fmla="*/ 173914 w 3249268"/>
              <a:gd name="connsiteY5300" fmla="*/ 279595 h 444457"/>
              <a:gd name="connsiteX5301" fmla="*/ 174600 w 3249268"/>
              <a:gd name="connsiteY5301" fmla="*/ 281003 h 444457"/>
              <a:gd name="connsiteX5302" fmla="*/ 174793 w 3249268"/>
              <a:gd name="connsiteY5302" fmla="*/ 280566 h 444457"/>
              <a:gd name="connsiteX5303" fmla="*/ 174832 w 3249268"/>
              <a:gd name="connsiteY5303" fmla="*/ 280625 h 444457"/>
              <a:gd name="connsiteX5304" fmla="*/ 174808 w 3249268"/>
              <a:gd name="connsiteY5304" fmla="*/ 280498 h 444457"/>
              <a:gd name="connsiteX5305" fmla="*/ 3170138 w 3249268"/>
              <a:gd name="connsiteY5305" fmla="*/ 279480 h 444457"/>
              <a:gd name="connsiteX5306" fmla="*/ 3169748 w 3249268"/>
              <a:gd name="connsiteY5306" fmla="*/ 279639 h 444457"/>
              <a:gd name="connsiteX5307" fmla="*/ 3169870 w 3249268"/>
              <a:gd name="connsiteY5307" fmla="*/ 279644 h 444457"/>
              <a:gd name="connsiteX5308" fmla="*/ 58420 w 3249268"/>
              <a:gd name="connsiteY5308" fmla="*/ 279312 h 444457"/>
              <a:gd name="connsiteX5309" fmla="*/ 56069 w 3249268"/>
              <a:gd name="connsiteY5309" fmla="*/ 280341 h 444457"/>
              <a:gd name="connsiteX5310" fmla="*/ 56057 w 3249268"/>
              <a:gd name="connsiteY5310" fmla="*/ 280365 h 444457"/>
              <a:gd name="connsiteX5311" fmla="*/ 55233 w 3249268"/>
              <a:gd name="connsiteY5311" fmla="*/ 284955 h 444457"/>
              <a:gd name="connsiteX5312" fmla="*/ 55285 w 3249268"/>
              <a:gd name="connsiteY5312" fmla="*/ 284972 h 444457"/>
              <a:gd name="connsiteX5313" fmla="*/ 56167 w 3249268"/>
              <a:gd name="connsiteY5313" fmla="*/ 287067 h 444457"/>
              <a:gd name="connsiteX5314" fmla="*/ 57918 w 3249268"/>
              <a:gd name="connsiteY5314" fmla="*/ 285175 h 444457"/>
              <a:gd name="connsiteX5315" fmla="*/ 57918 w 3249268"/>
              <a:gd name="connsiteY5315" fmla="*/ 284910 h 444457"/>
              <a:gd name="connsiteX5316" fmla="*/ 56865 w 3249268"/>
              <a:gd name="connsiteY5316" fmla="*/ 285079 h 444457"/>
              <a:gd name="connsiteX5317" fmla="*/ 59364 w 3249268"/>
              <a:gd name="connsiteY5317" fmla="*/ 280257 h 444457"/>
              <a:gd name="connsiteX5318" fmla="*/ 253866 w 3249268"/>
              <a:gd name="connsiteY5318" fmla="*/ 279096 h 444457"/>
              <a:gd name="connsiteX5319" fmla="*/ 254145 w 3249268"/>
              <a:gd name="connsiteY5319" fmla="*/ 279387 h 444457"/>
              <a:gd name="connsiteX5320" fmla="*/ 254001 w 3249268"/>
              <a:gd name="connsiteY5320" fmla="*/ 279096 h 444457"/>
              <a:gd name="connsiteX5321" fmla="*/ 3135352 w 3249268"/>
              <a:gd name="connsiteY5321" fmla="*/ 278997 h 444457"/>
              <a:gd name="connsiteX5322" fmla="*/ 3135352 w 3249268"/>
              <a:gd name="connsiteY5322" fmla="*/ 279256 h 444457"/>
              <a:gd name="connsiteX5323" fmla="*/ 3135532 w 3249268"/>
              <a:gd name="connsiteY5323" fmla="*/ 279062 h 444457"/>
              <a:gd name="connsiteX5324" fmla="*/ 3135422 w 3249268"/>
              <a:gd name="connsiteY5324" fmla="*/ 279062 h 444457"/>
              <a:gd name="connsiteX5325" fmla="*/ 3114865 w 3249268"/>
              <a:gd name="connsiteY5325" fmla="*/ 277996 h 444457"/>
              <a:gd name="connsiteX5326" fmla="*/ 3114317 w 3249268"/>
              <a:gd name="connsiteY5326" fmla="*/ 279062 h 444457"/>
              <a:gd name="connsiteX5327" fmla="*/ 3113433 w 3249268"/>
              <a:gd name="connsiteY5327" fmla="*/ 278203 h 444457"/>
              <a:gd name="connsiteX5328" fmla="*/ 3113587 w 3249268"/>
              <a:gd name="connsiteY5328" fmla="*/ 278821 h 444457"/>
              <a:gd name="connsiteX5329" fmla="*/ 3114315 w 3249268"/>
              <a:gd name="connsiteY5329" fmla="*/ 279548 h 444457"/>
              <a:gd name="connsiteX5330" fmla="*/ 2933389 w 3249268"/>
              <a:gd name="connsiteY5330" fmla="*/ 277947 h 444457"/>
              <a:gd name="connsiteX5331" fmla="*/ 2933753 w 3249268"/>
              <a:gd name="connsiteY5331" fmla="*/ 279052 h 444457"/>
              <a:gd name="connsiteX5332" fmla="*/ 2934131 w 3249268"/>
              <a:gd name="connsiteY5332" fmla="*/ 279195 h 444457"/>
              <a:gd name="connsiteX5333" fmla="*/ 170679 w 3249268"/>
              <a:gd name="connsiteY5333" fmla="*/ 277866 h 444457"/>
              <a:gd name="connsiteX5334" fmla="*/ 170746 w 3249268"/>
              <a:gd name="connsiteY5334" fmla="*/ 277934 h 444457"/>
              <a:gd name="connsiteX5335" fmla="*/ 170343 w 3249268"/>
              <a:gd name="connsiteY5335" fmla="*/ 278237 h 444457"/>
              <a:gd name="connsiteX5336" fmla="*/ 170526 w 3249268"/>
              <a:gd name="connsiteY5336" fmla="*/ 278271 h 444457"/>
              <a:gd name="connsiteX5337" fmla="*/ 171478 w 3249268"/>
              <a:gd name="connsiteY5337" fmla="*/ 278271 h 444457"/>
              <a:gd name="connsiteX5338" fmla="*/ 53556 w 3249268"/>
              <a:gd name="connsiteY5338" fmla="*/ 277683 h 444457"/>
              <a:gd name="connsiteX5339" fmla="*/ 54158 w 3249268"/>
              <a:gd name="connsiteY5339" fmla="*/ 277987 h 444457"/>
              <a:gd name="connsiteX5340" fmla="*/ 54158 w 3249268"/>
              <a:gd name="connsiteY5340" fmla="*/ 278184 h 444457"/>
              <a:gd name="connsiteX5341" fmla="*/ 54283 w 3249268"/>
              <a:gd name="connsiteY5341" fmla="*/ 277934 h 444457"/>
              <a:gd name="connsiteX5342" fmla="*/ 53731 w 3249268"/>
              <a:gd name="connsiteY5342" fmla="*/ 277683 h 444457"/>
              <a:gd name="connsiteX5343" fmla="*/ 140001 w 3249268"/>
              <a:gd name="connsiteY5343" fmla="*/ 276722 h 444457"/>
              <a:gd name="connsiteX5344" fmla="*/ 139790 w 3249268"/>
              <a:gd name="connsiteY5344" fmla="*/ 277141 h 444457"/>
              <a:gd name="connsiteX5345" fmla="*/ 140469 w 3249268"/>
              <a:gd name="connsiteY5345" fmla="*/ 277374 h 444457"/>
              <a:gd name="connsiteX5346" fmla="*/ 3137951 w 3249268"/>
              <a:gd name="connsiteY5346" fmla="*/ 276713 h 444457"/>
              <a:gd name="connsiteX5347" fmla="*/ 3137893 w 3249268"/>
              <a:gd name="connsiteY5347" fmla="*/ 276829 h 444457"/>
              <a:gd name="connsiteX5348" fmla="*/ 3137966 w 3249268"/>
              <a:gd name="connsiteY5348" fmla="*/ 276756 h 444457"/>
              <a:gd name="connsiteX5349" fmla="*/ 3157725 w 3249268"/>
              <a:gd name="connsiteY5349" fmla="*/ 276505 h 444457"/>
              <a:gd name="connsiteX5350" fmla="*/ 3157609 w 3249268"/>
              <a:gd name="connsiteY5350" fmla="*/ 276637 h 444457"/>
              <a:gd name="connsiteX5351" fmla="*/ 3157615 w 3249268"/>
              <a:gd name="connsiteY5351" fmla="*/ 276639 h 444457"/>
              <a:gd name="connsiteX5352" fmla="*/ 3158203 w 3249268"/>
              <a:gd name="connsiteY5352" fmla="*/ 276505 h 444457"/>
              <a:gd name="connsiteX5353" fmla="*/ 3064296 w 3249268"/>
              <a:gd name="connsiteY5353" fmla="*/ 276400 h 444457"/>
              <a:gd name="connsiteX5354" fmla="*/ 3064368 w 3249268"/>
              <a:gd name="connsiteY5354" fmla="*/ 276474 h 444457"/>
              <a:gd name="connsiteX5355" fmla="*/ 3064344 w 3249268"/>
              <a:gd name="connsiteY5355" fmla="*/ 276568 h 444457"/>
              <a:gd name="connsiteX5356" fmla="*/ 3064645 w 3249268"/>
              <a:gd name="connsiteY5356" fmla="*/ 276568 h 444457"/>
              <a:gd name="connsiteX5357" fmla="*/ 3064645 w 3249268"/>
              <a:gd name="connsiteY5357" fmla="*/ 282110 h 444457"/>
              <a:gd name="connsiteX5358" fmla="*/ 3065141 w 3249268"/>
              <a:gd name="connsiteY5358" fmla="*/ 282076 h 444457"/>
              <a:gd name="connsiteX5359" fmla="*/ 3064769 w 3249268"/>
              <a:gd name="connsiteY5359" fmla="*/ 279438 h 444457"/>
              <a:gd name="connsiteX5360" fmla="*/ 3064769 w 3249268"/>
              <a:gd name="connsiteY5360" fmla="*/ 276617 h 444457"/>
              <a:gd name="connsiteX5361" fmla="*/ 3065089 w 3249268"/>
              <a:gd name="connsiteY5361" fmla="*/ 276496 h 444457"/>
              <a:gd name="connsiteX5362" fmla="*/ 3064946 w 3249268"/>
              <a:gd name="connsiteY5362" fmla="*/ 276400 h 444457"/>
              <a:gd name="connsiteX5363" fmla="*/ 159695 w 3249268"/>
              <a:gd name="connsiteY5363" fmla="*/ 276348 h 444457"/>
              <a:gd name="connsiteX5364" fmla="*/ 159576 w 3249268"/>
              <a:gd name="connsiteY5364" fmla="*/ 276402 h 444457"/>
              <a:gd name="connsiteX5365" fmla="*/ 159736 w 3249268"/>
              <a:gd name="connsiteY5365" fmla="*/ 276457 h 444457"/>
              <a:gd name="connsiteX5366" fmla="*/ 3035981 w 3249268"/>
              <a:gd name="connsiteY5366" fmla="*/ 275817 h 444457"/>
              <a:gd name="connsiteX5367" fmla="*/ 3036516 w 3249268"/>
              <a:gd name="connsiteY5367" fmla="*/ 276717 h 444457"/>
              <a:gd name="connsiteX5368" fmla="*/ 3036497 w 3249268"/>
              <a:gd name="connsiteY5368" fmla="*/ 276732 h 444457"/>
              <a:gd name="connsiteX5369" fmla="*/ 3036950 w 3249268"/>
              <a:gd name="connsiteY5369" fmla="*/ 276600 h 444457"/>
              <a:gd name="connsiteX5370" fmla="*/ 3037039 w 3249268"/>
              <a:gd name="connsiteY5370" fmla="*/ 276605 h 444457"/>
              <a:gd name="connsiteX5371" fmla="*/ 175244 w 3249268"/>
              <a:gd name="connsiteY5371" fmla="*/ 275330 h 444457"/>
              <a:gd name="connsiteX5372" fmla="*/ 173235 w 3249268"/>
              <a:gd name="connsiteY5372" fmla="*/ 276348 h 444457"/>
              <a:gd name="connsiteX5373" fmla="*/ 173235 w 3249268"/>
              <a:gd name="connsiteY5373" fmla="*/ 278271 h 444457"/>
              <a:gd name="connsiteX5374" fmla="*/ 173269 w 3249268"/>
              <a:gd name="connsiteY5374" fmla="*/ 278271 h 444457"/>
              <a:gd name="connsiteX5375" fmla="*/ 173419 w 3249268"/>
              <a:gd name="connsiteY5375" fmla="*/ 278579 h 444457"/>
              <a:gd name="connsiteX5376" fmla="*/ 173419 w 3249268"/>
              <a:gd name="connsiteY5376" fmla="*/ 276292 h 444457"/>
              <a:gd name="connsiteX5377" fmla="*/ 174306 w 3249268"/>
              <a:gd name="connsiteY5377" fmla="*/ 276292 h 444457"/>
              <a:gd name="connsiteX5378" fmla="*/ 175591 w 3249268"/>
              <a:gd name="connsiteY5378" fmla="*/ 275680 h 444457"/>
              <a:gd name="connsiteX5379" fmla="*/ 270791 w 3249268"/>
              <a:gd name="connsiteY5379" fmla="*/ 275160 h 444457"/>
              <a:gd name="connsiteX5380" fmla="*/ 270778 w 3249268"/>
              <a:gd name="connsiteY5380" fmla="*/ 275178 h 444457"/>
              <a:gd name="connsiteX5381" fmla="*/ 270854 w 3249268"/>
              <a:gd name="connsiteY5381" fmla="*/ 275171 h 444457"/>
              <a:gd name="connsiteX5382" fmla="*/ 42010 w 3249268"/>
              <a:gd name="connsiteY5382" fmla="*/ 275071 h 444457"/>
              <a:gd name="connsiteX5383" fmla="*/ 41558 w 3249268"/>
              <a:gd name="connsiteY5383" fmla="*/ 276555 h 444457"/>
              <a:gd name="connsiteX5384" fmla="*/ 42263 w 3249268"/>
              <a:gd name="connsiteY5384" fmla="*/ 277636 h 444457"/>
              <a:gd name="connsiteX5385" fmla="*/ 504489 w 3249268"/>
              <a:gd name="connsiteY5385" fmla="*/ 275025 h 444457"/>
              <a:gd name="connsiteX5386" fmla="*/ 503953 w 3249268"/>
              <a:gd name="connsiteY5386" fmla="*/ 275272 h 444457"/>
              <a:gd name="connsiteX5387" fmla="*/ 504193 w 3249268"/>
              <a:gd name="connsiteY5387" fmla="*/ 276124 h 444457"/>
              <a:gd name="connsiteX5388" fmla="*/ 504536 w 3249268"/>
              <a:gd name="connsiteY5388" fmla="*/ 275639 h 444457"/>
              <a:gd name="connsiteX5389" fmla="*/ 167463 w 3249268"/>
              <a:gd name="connsiteY5389" fmla="*/ 274941 h 444457"/>
              <a:gd name="connsiteX5390" fmla="*/ 167782 w 3249268"/>
              <a:gd name="connsiteY5390" fmla="*/ 275455 h 444457"/>
              <a:gd name="connsiteX5391" fmla="*/ 167887 w 3249268"/>
              <a:gd name="connsiteY5391" fmla="*/ 275755 h 444457"/>
              <a:gd name="connsiteX5392" fmla="*/ 167934 w 3249268"/>
              <a:gd name="connsiteY5392" fmla="*/ 275661 h 444457"/>
              <a:gd name="connsiteX5393" fmla="*/ 167680 w 3249268"/>
              <a:gd name="connsiteY5393" fmla="*/ 274941 h 444457"/>
              <a:gd name="connsiteX5394" fmla="*/ 63043 w 3249268"/>
              <a:gd name="connsiteY5394" fmla="*/ 274676 h 444457"/>
              <a:gd name="connsiteX5395" fmla="*/ 62323 w 3249268"/>
              <a:gd name="connsiteY5395" fmla="*/ 275177 h 444457"/>
              <a:gd name="connsiteX5396" fmla="*/ 62582 w 3249268"/>
              <a:gd name="connsiteY5396" fmla="*/ 275426 h 444457"/>
              <a:gd name="connsiteX5397" fmla="*/ 63423 w 3249268"/>
              <a:gd name="connsiteY5397" fmla="*/ 275832 h 444457"/>
              <a:gd name="connsiteX5398" fmla="*/ 3114088 w 3249268"/>
              <a:gd name="connsiteY5398" fmla="*/ 274463 h 444457"/>
              <a:gd name="connsiteX5399" fmla="*/ 3113005 w 3249268"/>
              <a:gd name="connsiteY5399" fmla="*/ 275489 h 444457"/>
              <a:gd name="connsiteX5400" fmla="*/ 3113202 w 3249268"/>
              <a:gd name="connsiteY5400" fmla="*/ 277046 h 444457"/>
              <a:gd name="connsiteX5401" fmla="*/ 3114836 w 3249268"/>
              <a:gd name="connsiteY5401" fmla="*/ 274079 h 444457"/>
              <a:gd name="connsiteX5402" fmla="*/ 3114782 w 3249268"/>
              <a:gd name="connsiteY5402" fmla="*/ 274087 h 444457"/>
              <a:gd name="connsiteX5403" fmla="*/ 3114882 w 3249268"/>
              <a:gd name="connsiteY5403" fmla="*/ 274150 h 444457"/>
              <a:gd name="connsiteX5404" fmla="*/ 129376 w 3249268"/>
              <a:gd name="connsiteY5404" fmla="*/ 273827 h 444457"/>
              <a:gd name="connsiteX5405" fmla="*/ 128895 w 3249268"/>
              <a:gd name="connsiteY5405" fmla="*/ 273918 h 444457"/>
              <a:gd name="connsiteX5406" fmla="*/ 128913 w 3249268"/>
              <a:gd name="connsiteY5406" fmla="*/ 273922 h 444457"/>
              <a:gd name="connsiteX5407" fmla="*/ 129455 w 3249268"/>
              <a:gd name="connsiteY5407" fmla="*/ 274101 h 444457"/>
              <a:gd name="connsiteX5408" fmla="*/ 129376 w 3249268"/>
              <a:gd name="connsiteY5408" fmla="*/ 274047 h 444457"/>
              <a:gd name="connsiteX5409" fmla="*/ 3143536 w 3249268"/>
              <a:gd name="connsiteY5409" fmla="*/ 273797 h 444457"/>
              <a:gd name="connsiteX5410" fmla="*/ 3143536 w 3249268"/>
              <a:gd name="connsiteY5410" fmla="*/ 275122 h 444457"/>
              <a:gd name="connsiteX5411" fmla="*/ 3143724 w 3249268"/>
              <a:gd name="connsiteY5411" fmla="*/ 275217 h 444457"/>
              <a:gd name="connsiteX5412" fmla="*/ 3145515 w 3249268"/>
              <a:gd name="connsiteY5412" fmla="*/ 275027 h 444457"/>
              <a:gd name="connsiteX5413" fmla="*/ 3144133 w 3249268"/>
              <a:gd name="connsiteY5413" fmla="*/ 273797 h 444457"/>
              <a:gd name="connsiteX5414" fmla="*/ 3143599 w 3249268"/>
              <a:gd name="connsiteY5414" fmla="*/ 273797 h 444457"/>
              <a:gd name="connsiteX5415" fmla="*/ 2681639 w 3249268"/>
              <a:gd name="connsiteY5415" fmla="*/ 273535 h 444457"/>
              <a:gd name="connsiteX5416" fmla="*/ 2680755 w 3249268"/>
              <a:gd name="connsiteY5416" fmla="*/ 274004 h 444457"/>
              <a:gd name="connsiteX5417" fmla="*/ 2682538 w 3249268"/>
              <a:gd name="connsiteY5417" fmla="*/ 275349 h 444457"/>
              <a:gd name="connsiteX5418" fmla="*/ 259116 w 3249268"/>
              <a:gd name="connsiteY5418" fmla="*/ 273375 h 444457"/>
              <a:gd name="connsiteX5419" fmla="*/ 259488 w 3249268"/>
              <a:gd name="connsiteY5419" fmla="*/ 274652 h 444457"/>
              <a:gd name="connsiteX5420" fmla="*/ 259601 w 3249268"/>
              <a:gd name="connsiteY5420" fmla="*/ 273862 h 444457"/>
              <a:gd name="connsiteX5421" fmla="*/ 3136893 w 3249268"/>
              <a:gd name="connsiteY5421" fmla="*/ 273344 h 444457"/>
              <a:gd name="connsiteX5422" fmla="*/ 3136689 w 3249268"/>
              <a:gd name="connsiteY5422" fmla="*/ 273546 h 444457"/>
              <a:gd name="connsiteX5423" fmla="*/ 3136326 w 3249268"/>
              <a:gd name="connsiteY5423" fmla="*/ 273583 h 444457"/>
              <a:gd name="connsiteX5424" fmla="*/ 3136759 w 3249268"/>
              <a:gd name="connsiteY5424" fmla="*/ 273797 h 444457"/>
              <a:gd name="connsiteX5425" fmla="*/ 3137421 w 3249268"/>
              <a:gd name="connsiteY5425" fmla="*/ 275101 h 444457"/>
              <a:gd name="connsiteX5426" fmla="*/ 3137080 w 3249268"/>
              <a:gd name="connsiteY5426" fmla="*/ 274062 h 444457"/>
              <a:gd name="connsiteX5427" fmla="*/ 2812305 w 3249268"/>
              <a:gd name="connsiteY5427" fmla="*/ 272793 h 444457"/>
              <a:gd name="connsiteX5428" fmla="*/ 2813082 w 3249268"/>
              <a:gd name="connsiteY5428" fmla="*/ 278278 h 444457"/>
              <a:gd name="connsiteX5429" fmla="*/ 2813102 w 3249268"/>
              <a:gd name="connsiteY5429" fmla="*/ 278219 h 444457"/>
              <a:gd name="connsiteX5430" fmla="*/ 2815185 w 3249268"/>
              <a:gd name="connsiteY5430" fmla="*/ 275583 h 444457"/>
              <a:gd name="connsiteX5431" fmla="*/ 2813102 w 3249268"/>
              <a:gd name="connsiteY5431" fmla="*/ 274002 h 444457"/>
              <a:gd name="connsiteX5432" fmla="*/ 129815 w 3249268"/>
              <a:gd name="connsiteY5432" fmla="*/ 272358 h 444457"/>
              <a:gd name="connsiteX5433" fmla="*/ 129120 w 3249268"/>
              <a:gd name="connsiteY5433" fmla="*/ 272398 h 444457"/>
              <a:gd name="connsiteX5434" fmla="*/ 129376 w 3249268"/>
              <a:gd name="connsiteY5434" fmla="*/ 272657 h 444457"/>
              <a:gd name="connsiteX5435" fmla="*/ 129376 w 3249268"/>
              <a:gd name="connsiteY5435" fmla="*/ 272639 h 444457"/>
              <a:gd name="connsiteX5436" fmla="*/ 3124295 w 3249268"/>
              <a:gd name="connsiteY5436" fmla="*/ 272353 h 444457"/>
              <a:gd name="connsiteX5437" fmla="*/ 3124072 w 3249268"/>
              <a:gd name="connsiteY5437" fmla="*/ 272527 h 444457"/>
              <a:gd name="connsiteX5438" fmla="*/ 3122765 w 3249268"/>
              <a:gd name="connsiteY5438" fmla="*/ 279062 h 444457"/>
              <a:gd name="connsiteX5439" fmla="*/ 3122427 w 3249268"/>
              <a:gd name="connsiteY5439" fmla="*/ 276016 h 444457"/>
              <a:gd name="connsiteX5440" fmla="*/ 3120816 w 3249268"/>
              <a:gd name="connsiteY5440" fmla="*/ 275325 h 444457"/>
              <a:gd name="connsiteX5441" fmla="*/ 3120307 w 3249268"/>
              <a:gd name="connsiteY5441" fmla="*/ 276900 h 444457"/>
              <a:gd name="connsiteX5442" fmla="*/ 3120307 w 3249268"/>
              <a:gd name="connsiteY5442" fmla="*/ 278310 h 444457"/>
              <a:gd name="connsiteX5443" fmla="*/ 3119974 w 3249268"/>
              <a:gd name="connsiteY5443" fmla="*/ 278310 h 444457"/>
              <a:gd name="connsiteX5444" fmla="*/ 3120721 w 3249268"/>
              <a:gd name="connsiteY5444" fmla="*/ 279062 h 444457"/>
              <a:gd name="connsiteX5445" fmla="*/ 3122765 w 3249268"/>
              <a:gd name="connsiteY5445" fmla="*/ 279062 h 444457"/>
              <a:gd name="connsiteX5446" fmla="*/ 3123033 w 3249268"/>
              <a:gd name="connsiteY5446" fmla="*/ 279062 h 444457"/>
              <a:gd name="connsiteX5447" fmla="*/ 3124320 w 3249268"/>
              <a:gd name="connsiteY5447" fmla="*/ 272581 h 444457"/>
              <a:gd name="connsiteX5448" fmla="*/ 3211472 w 3249268"/>
              <a:gd name="connsiteY5448" fmla="*/ 272292 h 444457"/>
              <a:gd name="connsiteX5449" fmla="*/ 3214293 w 3249268"/>
              <a:gd name="connsiteY5449" fmla="*/ 273702 h 444457"/>
              <a:gd name="connsiteX5450" fmla="*/ 3218524 w 3249268"/>
              <a:gd name="connsiteY5450" fmla="*/ 275112 h 444457"/>
              <a:gd name="connsiteX5451" fmla="*/ 3219934 w 3249268"/>
              <a:gd name="connsiteY5451" fmla="*/ 282165 h 444457"/>
              <a:gd name="connsiteX5452" fmla="*/ 3218524 w 3249268"/>
              <a:gd name="connsiteY5452" fmla="*/ 282165 h 444457"/>
              <a:gd name="connsiteX5453" fmla="*/ 3210062 w 3249268"/>
              <a:gd name="connsiteY5453" fmla="*/ 277934 h 444457"/>
              <a:gd name="connsiteX5454" fmla="*/ 3211472 w 3249268"/>
              <a:gd name="connsiteY5454" fmla="*/ 272292 h 444457"/>
              <a:gd name="connsiteX5455" fmla="*/ 81179 w 3249268"/>
              <a:gd name="connsiteY5455" fmla="*/ 272151 h 444457"/>
              <a:gd name="connsiteX5456" fmla="*/ 79927 w 3249268"/>
              <a:gd name="connsiteY5456" fmla="*/ 272276 h 444457"/>
              <a:gd name="connsiteX5457" fmla="*/ 81350 w 3249268"/>
              <a:gd name="connsiteY5457" fmla="*/ 272276 h 444457"/>
              <a:gd name="connsiteX5458" fmla="*/ 3059010 w 3249268"/>
              <a:gd name="connsiteY5458" fmla="*/ 271547 h 444457"/>
              <a:gd name="connsiteX5459" fmla="*/ 3059045 w 3249268"/>
              <a:gd name="connsiteY5459" fmla="*/ 271714 h 444457"/>
              <a:gd name="connsiteX5460" fmla="*/ 3059122 w 3249268"/>
              <a:gd name="connsiteY5460" fmla="*/ 271761 h 444457"/>
              <a:gd name="connsiteX5461" fmla="*/ 262570 w 3249268"/>
              <a:gd name="connsiteY5461" fmla="*/ 271425 h 444457"/>
              <a:gd name="connsiteX5462" fmla="*/ 265164 w 3249268"/>
              <a:gd name="connsiteY5462" fmla="*/ 272466 h 444457"/>
              <a:gd name="connsiteX5463" fmla="*/ 265854 w 3249268"/>
              <a:gd name="connsiteY5463" fmla="*/ 272417 h 444457"/>
              <a:gd name="connsiteX5464" fmla="*/ 264836 w 3249268"/>
              <a:gd name="connsiteY5464" fmla="*/ 272270 h 444457"/>
              <a:gd name="connsiteX5465" fmla="*/ 264836 w 3249268"/>
              <a:gd name="connsiteY5465" fmla="*/ 271807 h 444457"/>
              <a:gd name="connsiteX5466" fmla="*/ 2666509 w 3249268"/>
              <a:gd name="connsiteY5466" fmla="*/ 270953 h 444457"/>
              <a:gd name="connsiteX5467" fmla="*/ 2665852 w 3249268"/>
              <a:gd name="connsiteY5467" fmla="*/ 271081 h 444457"/>
              <a:gd name="connsiteX5468" fmla="*/ 2666771 w 3249268"/>
              <a:gd name="connsiteY5468" fmla="*/ 272012 h 444457"/>
              <a:gd name="connsiteX5469" fmla="*/ 3127962 w 3249268"/>
              <a:gd name="connsiteY5469" fmla="*/ 270748 h 444457"/>
              <a:gd name="connsiteX5470" fmla="*/ 3127078 w 3249268"/>
              <a:gd name="connsiteY5470" fmla="*/ 271193 h 444457"/>
              <a:gd name="connsiteX5471" fmla="*/ 3127490 w 3249268"/>
              <a:gd name="connsiteY5471" fmla="*/ 271838 h 444457"/>
              <a:gd name="connsiteX5472" fmla="*/ 3127399 w 3249268"/>
              <a:gd name="connsiteY5472" fmla="*/ 271164 h 444457"/>
              <a:gd name="connsiteX5473" fmla="*/ 3145209 w 3249268"/>
              <a:gd name="connsiteY5473" fmla="*/ 270728 h 444457"/>
              <a:gd name="connsiteX5474" fmla="*/ 3145495 w 3249268"/>
              <a:gd name="connsiteY5474" fmla="*/ 272198 h 444457"/>
              <a:gd name="connsiteX5475" fmla="*/ 3145793 w 3249268"/>
              <a:gd name="connsiteY5475" fmla="*/ 272330 h 444457"/>
              <a:gd name="connsiteX5476" fmla="*/ 3146784 w 3249268"/>
              <a:gd name="connsiteY5476" fmla="*/ 272330 h 444457"/>
              <a:gd name="connsiteX5477" fmla="*/ 73203 w 3249268"/>
              <a:gd name="connsiteY5477" fmla="*/ 270533 h 444457"/>
              <a:gd name="connsiteX5478" fmla="*/ 72432 w 3249268"/>
              <a:gd name="connsiteY5478" fmla="*/ 270868 h 444457"/>
              <a:gd name="connsiteX5479" fmla="*/ 73714 w 3249268"/>
              <a:gd name="connsiteY5479" fmla="*/ 270868 h 444457"/>
              <a:gd name="connsiteX5480" fmla="*/ 73714 w 3249268"/>
              <a:gd name="connsiteY5480" fmla="*/ 270788 h 444457"/>
              <a:gd name="connsiteX5481" fmla="*/ 380212 w 3249268"/>
              <a:gd name="connsiteY5481" fmla="*/ 269764 h 444457"/>
              <a:gd name="connsiteX5482" fmla="*/ 379363 w 3249268"/>
              <a:gd name="connsiteY5482" fmla="*/ 270010 h 444457"/>
              <a:gd name="connsiteX5483" fmla="*/ 379346 w 3249268"/>
              <a:gd name="connsiteY5483" fmla="*/ 270235 h 444457"/>
              <a:gd name="connsiteX5484" fmla="*/ 3232623 w 3249268"/>
              <a:gd name="connsiteY5484" fmla="*/ 269534 h 444457"/>
              <a:gd name="connsiteX5485" fmla="*/ 3232045 w 3249268"/>
              <a:gd name="connsiteY5485" fmla="*/ 270691 h 444457"/>
              <a:gd name="connsiteX5486" fmla="*/ 3234037 w 3249268"/>
              <a:gd name="connsiteY5486" fmla="*/ 269735 h 444457"/>
              <a:gd name="connsiteX5487" fmla="*/ 3234455 w 3249268"/>
              <a:gd name="connsiteY5487" fmla="*/ 269534 h 444457"/>
              <a:gd name="connsiteX5488" fmla="*/ 269046 w 3249268"/>
              <a:gd name="connsiteY5488" fmla="*/ 269414 h 444457"/>
              <a:gd name="connsiteX5489" fmla="*/ 267624 w 3249268"/>
              <a:gd name="connsiteY5489" fmla="*/ 270856 h 444457"/>
              <a:gd name="connsiteX5490" fmla="*/ 267337 w 3249268"/>
              <a:gd name="connsiteY5490" fmla="*/ 272311 h 444457"/>
              <a:gd name="connsiteX5491" fmla="*/ 267597 w 3249268"/>
              <a:gd name="connsiteY5491" fmla="*/ 272292 h 444457"/>
              <a:gd name="connsiteX5492" fmla="*/ 267945 w 3249268"/>
              <a:gd name="connsiteY5492" fmla="*/ 271071 h 444457"/>
              <a:gd name="connsiteX5493" fmla="*/ 2622298 w 3249268"/>
              <a:gd name="connsiteY5493" fmla="*/ 269351 h 444457"/>
              <a:gd name="connsiteX5494" fmla="*/ 2621433 w 3249268"/>
              <a:gd name="connsiteY5494" fmla="*/ 269679 h 444457"/>
              <a:gd name="connsiteX5495" fmla="*/ 2621433 w 3249268"/>
              <a:gd name="connsiteY5495" fmla="*/ 270588 h 444457"/>
              <a:gd name="connsiteX5496" fmla="*/ 2621751 w 3249268"/>
              <a:gd name="connsiteY5496" fmla="*/ 269627 h 444457"/>
              <a:gd name="connsiteX5497" fmla="*/ 111745 w 3249268"/>
              <a:gd name="connsiteY5497" fmla="*/ 269284 h 444457"/>
              <a:gd name="connsiteX5498" fmla="*/ 112250 w 3249268"/>
              <a:gd name="connsiteY5498" fmla="*/ 269785 h 444457"/>
              <a:gd name="connsiteX5499" fmla="*/ 113474 w 3249268"/>
              <a:gd name="connsiteY5499" fmla="*/ 270165 h 444457"/>
              <a:gd name="connsiteX5500" fmla="*/ 112243 w 3249268"/>
              <a:gd name="connsiteY5500" fmla="*/ 269419 h 444457"/>
              <a:gd name="connsiteX5501" fmla="*/ 112089 w 3249268"/>
              <a:gd name="connsiteY5501" fmla="*/ 269284 h 444457"/>
              <a:gd name="connsiteX5502" fmla="*/ 112076 w 3249268"/>
              <a:gd name="connsiteY5502" fmla="*/ 269284 h 444457"/>
              <a:gd name="connsiteX5503" fmla="*/ 76509 w 3249268"/>
              <a:gd name="connsiteY5503" fmla="*/ 269284 h 444457"/>
              <a:gd name="connsiteX5504" fmla="*/ 76596 w 3249268"/>
              <a:gd name="connsiteY5504" fmla="*/ 269459 h 444457"/>
              <a:gd name="connsiteX5505" fmla="*/ 76160 w 3249268"/>
              <a:gd name="connsiteY5505" fmla="*/ 269681 h 444457"/>
              <a:gd name="connsiteX5506" fmla="*/ 78672 w 3249268"/>
              <a:gd name="connsiteY5506" fmla="*/ 269284 h 444457"/>
              <a:gd name="connsiteX5507" fmla="*/ 104806 w 3249268"/>
              <a:gd name="connsiteY5507" fmla="*/ 269139 h 444457"/>
              <a:gd name="connsiteX5508" fmla="*/ 104847 w 3249268"/>
              <a:gd name="connsiteY5508" fmla="*/ 269246 h 444457"/>
              <a:gd name="connsiteX5509" fmla="*/ 105502 w 3249268"/>
              <a:gd name="connsiteY5509" fmla="*/ 269590 h 444457"/>
              <a:gd name="connsiteX5510" fmla="*/ 105811 w 3249268"/>
              <a:gd name="connsiteY5510" fmla="*/ 269284 h 444457"/>
              <a:gd name="connsiteX5511" fmla="*/ 105306 w 3249268"/>
              <a:gd name="connsiteY5511" fmla="*/ 269284 h 444457"/>
              <a:gd name="connsiteX5512" fmla="*/ 105118 w 3249268"/>
              <a:gd name="connsiteY5512" fmla="*/ 269284 h 444457"/>
              <a:gd name="connsiteX5513" fmla="*/ 44132 w 3249268"/>
              <a:gd name="connsiteY5513" fmla="*/ 268743 h 444457"/>
              <a:gd name="connsiteX5514" fmla="*/ 44020 w 3249268"/>
              <a:gd name="connsiteY5514" fmla="*/ 269212 h 444457"/>
              <a:gd name="connsiteX5515" fmla="*/ 44142 w 3249268"/>
              <a:gd name="connsiteY5515" fmla="*/ 269574 h 444457"/>
              <a:gd name="connsiteX5516" fmla="*/ 44504 w 3249268"/>
              <a:gd name="connsiteY5516" fmla="*/ 269606 h 444457"/>
              <a:gd name="connsiteX5517" fmla="*/ 3032884 w 3249268"/>
              <a:gd name="connsiteY5517" fmla="*/ 268655 h 444457"/>
              <a:gd name="connsiteX5518" fmla="*/ 3032359 w 3249268"/>
              <a:gd name="connsiteY5518" fmla="*/ 269716 h 444457"/>
              <a:gd name="connsiteX5519" fmla="*/ 3032884 w 3249268"/>
              <a:gd name="connsiteY5519" fmla="*/ 270599 h 444457"/>
              <a:gd name="connsiteX5520" fmla="*/ 52778 w 3249268"/>
              <a:gd name="connsiteY5520" fmla="*/ 268450 h 444457"/>
              <a:gd name="connsiteX5521" fmla="*/ 52778 w 3249268"/>
              <a:gd name="connsiteY5521" fmla="*/ 269606 h 444457"/>
              <a:gd name="connsiteX5522" fmla="*/ 51453 w 3249268"/>
              <a:gd name="connsiteY5522" fmla="*/ 269606 h 444457"/>
              <a:gd name="connsiteX5523" fmla="*/ 51525 w 3249268"/>
              <a:gd name="connsiteY5523" fmla="*/ 269659 h 444457"/>
              <a:gd name="connsiteX5524" fmla="*/ 51876 w 3249268"/>
              <a:gd name="connsiteY5524" fmla="*/ 269910 h 444457"/>
              <a:gd name="connsiteX5525" fmla="*/ 52577 w 3249268"/>
              <a:gd name="connsiteY5525" fmla="*/ 269910 h 444457"/>
              <a:gd name="connsiteX5526" fmla="*/ 54888 w 3249268"/>
              <a:gd name="connsiteY5526" fmla="*/ 270104 h 444457"/>
              <a:gd name="connsiteX5527" fmla="*/ 3168841 w 3249268"/>
              <a:gd name="connsiteY5527" fmla="*/ 267977 h 444457"/>
              <a:gd name="connsiteX5528" fmla="*/ 3168665 w 3249268"/>
              <a:gd name="connsiteY5528" fmla="*/ 268155 h 444457"/>
              <a:gd name="connsiteX5529" fmla="*/ 3170138 w 3249268"/>
              <a:gd name="connsiteY5529" fmla="*/ 269038 h 444457"/>
              <a:gd name="connsiteX5530" fmla="*/ 3170254 w 3249268"/>
              <a:gd name="connsiteY5530" fmla="*/ 269084 h 444457"/>
              <a:gd name="connsiteX5531" fmla="*/ 3168822 w 3249268"/>
              <a:gd name="connsiteY5531" fmla="*/ 268030 h 444457"/>
              <a:gd name="connsiteX5532" fmla="*/ 2946096 w 3249268"/>
              <a:gd name="connsiteY5532" fmla="*/ 267804 h 444457"/>
              <a:gd name="connsiteX5533" fmla="*/ 2946796 w 3249268"/>
              <a:gd name="connsiteY5533" fmla="*/ 269171 h 444457"/>
              <a:gd name="connsiteX5534" fmla="*/ 2946573 w 3249268"/>
              <a:gd name="connsiteY5534" fmla="*/ 268044 h 444457"/>
              <a:gd name="connsiteX5535" fmla="*/ 2968608 w 3249268"/>
              <a:gd name="connsiteY5535" fmla="*/ 266901 h 444457"/>
              <a:gd name="connsiteX5536" fmla="*/ 2968594 w 3249268"/>
              <a:gd name="connsiteY5536" fmla="*/ 266942 h 444457"/>
              <a:gd name="connsiteX5537" fmla="*/ 2968621 w 3249268"/>
              <a:gd name="connsiteY5537" fmla="*/ 266915 h 444457"/>
              <a:gd name="connsiteX5538" fmla="*/ 3043906 w 3249268"/>
              <a:gd name="connsiteY5538" fmla="*/ 266845 h 444457"/>
              <a:gd name="connsiteX5539" fmla="*/ 3043893 w 3249268"/>
              <a:gd name="connsiteY5539" fmla="*/ 266903 h 444457"/>
              <a:gd name="connsiteX5540" fmla="*/ 3044059 w 3249268"/>
              <a:gd name="connsiteY5540" fmla="*/ 266911 h 444457"/>
              <a:gd name="connsiteX5541" fmla="*/ 2943206 w 3249268"/>
              <a:gd name="connsiteY5541" fmla="*/ 266703 h 444457"/>
              <a:gd name="connsiteX5542" fmla="*/ 2940785 w 3249268"/>
              <a:gd name="connsiteY5542" fmla="*/ 266912 h 444457"/>
              <a:gd name="connsiteX5543" fmla="*/ 2940886 w 3249268"/>
              <a:gd name="connsiteY5543" fmla="*/ 266974 h 444457"/>
              <a:gd name="connsiteX5544" fmla="*/ 154506 w 3249268"/>
              <a:gd name="connsiteY5544" fmla="*/ 266195 h 444457"/>
              <a:gd name="connsiteX5545" fmla="*/ 153794 w 3249268"/>
              <a:gd name="connsiteY5545" fmla="*/ 266504 h 444457"/>
              <a:gd name="connsiteX5546" fmla="*/ 153794 w 3249268"/>
              <a:gd name="connsiteY5546" fmla="*/ 269317 h 444457"/>
              <a:gd name="connsiteX5547" fmla="*/ 154066 w 3249268"/>
              <a:gd name="connsiteY5547" fmla="*/ 269592 h 444457"/>
              <a:gd name="connsiteX5548" fmla="*/ 154066 w 3249268"/>
              <a:gd name="connsiteY5548" fmla="*/ 267007 h 444457"/>
              <a:gd name="connsiteX5549" fmla="*/ 31938 w 3249268"/>
              <a:gd name="connsiteY5549" fmla="*/ 265454 h 444457"/>
              <a:gd name="connsiteX5550" fmla="*/ 31827 w 3249268"/>
              <a:gd name="connsiteY5550" fmla="*/ 265672 h 444457"/>
              <a:gd name="connsiteX5551" fmla="*/ 33129 w 3249268"/>
              <a:gd name="connsiteY5551" fmla="*/ 268354 h 444457"/>
              <a:gd name="connsiteX5552" fmla="*/ 34502 w 3249268"/>
              <a:gd name="connsiteY5552" fmla="*/ 269770 h 444457"/>
              <a:gd name="connsiteX5553" fmla="*/ 34502 w 3249268"/>
              <a:gd name="connsiteY5553" fmla="*/ 271186 h 444457"/>
              <a:gd name="connsiteX5554" fmla="*/ 33275 w 3249268"/>
              <a:gd name="connsiteY5554" fmla="*/ 273717 h 444457"/>
              <a:gd name="connsiteX5555" fmla="*/ 37233 w 3249268"/>
              <a:gd name="connsiteY5555" fmla="*/ 273717 h 444457"/>
              <a:gd name="connsiteX5556" fmla="*/ 38152 w 3249268"/>
              <a:gd name="connsiteY5556" fmla="*/ 274731 h 444457"/>
              <a:gd name="connsiteX5557" fmla="*/ 39913 w 3249268"/>
              <a:gd name="connsiteY5557" fmla="*/ 273491 h 444457"/>
              <a:gd name="connsiteX5558" fmla="*/ 40233 w 3249268"/>
              <a:gd name="connsiteY5558" fmla="*/ 270866 h 444457"/>
              <a:gd name="connsiteX5559" fmla="*/ 39372 w 3249268"/>
              <a:gd name="connsiteY5559" fmla="*/ 269994 h 444457"/>
              <a:gd name="connsiteX5560" fmla="*/ 37179 w 3249268"/>
              <a:gd name="connsiteY5560" fmla="*/ 268254 h 444457"/>
              <a:gd name="connsiteX5561" fmla="*/ 35787 w 3249268"/>
              <a:gd name="connsiteY5561" fmla="*/ 266874 h 444457"/>
              <a:gd name="connsiteX5562" fmla="*/ 34021 w 3249268"/>
              <a:gd name="connsiteY5562" fmla="*/ 267163 h 444457"/>
              <a:gd name="connsiteX5563" fmla="*/ 31938 w 3249268"/>
              <a:gd name="connsiteY5563" fmla="*/ 265454 h 444457"/>
              <a:gd name="connsiteX5564" fmla="*/ 88026 w 3249268"/>
              <a:gd name="connsiteY5564" fmla="*/ 264470 h 444457"/>
              <a:gd name="connsiteX5565" fmla="*/ 88758 w 3249268"/>
              <a:gd name="connsiteY5565" fmla="*/ 265522 h 444457"/>
              <a:gd name="connsiteX5566" fmla="*/ 88758 w 3249268"/>
              <a:gd name="connsiteY5566" fmla="*/ 266167 h 444457"/>
              <a:gd name="connsiteX5567" fmla="*/ 89271 w 3249268"/>
              <a:gd name="connsiteY5567" fmla="*/ 265910 h 444457"/>
              <a:gd name="connsiteX5568" fmla="*/ 88563 w 3249268"/>
              <a:gd name="connsiteY5568" fmla="*/ 265195 h 444457"/>
              <a:gd name="connsiteX5569" fmla="*/ 30424 w 3249268"/>
              <a:gd name="connsiteY5569" fmla="*/ 263881 h 444457"/>
              <a:gd name="connsiteX5570" fmla="*/ 30550 w 3249268"/>
              <a:gd name="connsiteY5570" fmla="*/ 264086 h 444457"/>
              <a:gd name="connsiteX5571" fmla="*/ 31532 w 3249268"/>
              <a:gd name="connsiteY5571" fmla="*/ 264086 h 444457"/>
              <a:gd name="connsiteX5572" fmla="*/ 139799 w 3249268"/>
              <a:gd name="connsiteY5572" fmla="*/ 263757 h 444457"/>
              <a:gd name="connsiteX5573" fmla="*/ 139084 w 3249268"/>
              <a:gd name="connsiteY5573" fmla="*/ 264191 h 444457"/>
              <a:gd name="connsiteX5574" fmla="*/ 140229 w 3249268"/>
              <a:gd name="connsiteY5574" fmla="*/ 264191 h 444457"/>
              <a:gd name="connsiteX5575" fmla="*/ 139799 w 3249268"/>
              <a:gd name="connsiteY5575" fmla="*/ 263767 h 444457"/>
              <a:gd name="connsiteX5576" fmla="*/ 2794740 w 3249268"/>
              <a:gd name="connsiteY5576" fmla="*/ 263626 h 444457"/>
              <a:gd name="connsiteX5577" fmla="*/ 2794043 w 3249268"/>
              <a:gd name="connsiteY5577" fmla="*/ 263978 h 444457"/>
              <a:gd name="connsiteX5578" fmla="*/ 2794542 w 3249268"/>
              <a:gd name="connsiteY5578" fmla="*/ 264481 h 444457"/>
              <a:gd name="connsiteX5579" fmla="*/ 2667237 w 3249268"/>
              <a:gd name="connsiteY5579" fmla="*/ 263566 h 444457"/>
              <a:gd name="connsiteX5580" fmla="*/ 2666723 w 3249268"/>
              <a:gd name="connsiteY5580" fmla="*/ 263789 h 444457"/>
              <a:gd name="connsiteX5581" fmla="*/ 2667237 w 3249268"/>
              <a:gd name="connsiteY5581" fmla="*/ 264069 h 444457"/>
              <a:gd name="connsiteX5582" fmla="*/ 82972 w 3249268"/>
              <a:gd name="connsiteY5582" fmla="*/ 263377 h 444457"/>
              <a:gd name="connsiteX5583" fmla="*/ 82972 w 3249268"/>
              <a:gd name="connsiteY5583" fmla="*/ 263740 h 444457"/>
              <a:gd name="connsiteX5584" fmla="*/ 83200 w 3249268"/>
              <a:gd name="connsiteY5584" fmla="*/ 264072 h 444457"/>
              <a:gd name="connsiteX5585" fmla="*/ 83170 w 3249268"/>
              <a:gd name="connsiteY5585" fmla="*/ 264018 h 444457"/>
              <a:gd name="connsiteX5586" fmla="*/ 500820 w 3249268"/>
              <a:gd name="connsiteY5586" fmla="*/ 262915 h 444457"/>
              <a:gd name="connsiteX5587" fmla="*/ 501007 w 3249268"/>
              <a:gd name="connsiteY5587" fmla="*/ 263696 h 444457"/>
              <a:gd name="connsiteX5588" fmla="*/ 501376 w 3249268"/>
              <a:gd name="connsiteY5588" fmla="*/ 264262 h 444457"/>
              <a:gd name="connsiteX5589" fmla="*/ 59333 w 3249268"/>
              <a:gd name="connsiteY5589" fmla="*/ 262704 h 444457"/>
              <a:gd name="connsiteX5590" fmla="*/ 59616 w 3249268"/>
              <a:gd name="connsiteY5590" fmla="*/ 265255 h 444457"/>
              <a:gd name="connsiteX5591" fmla="*/ 59908 w 3249268"/>
              <a:gd name="connsiteY5591" fmla="*/ 262712 h 444457"/>
              <a:gd name="connsiteX5592" fmla="*/ 59530 w 3249268"/>
              <a:gd name="connsiteY5592" fmla="*/ 262712 h 444457"/>
              <a:gd name="connsiteX5593" fmla="*/ 3131262 w 3249268"/>
              <a:gd name="connsiteY5593" fmla="*/ 262501 h 444457"/>
              <a:gd name="connsiteX5594" fmla="*/ 3131262 w 3249268"/>
              <a:gd name="connsiteY5594" fmla="*/ 262608 h 444457"/>
              <a:gd name="connsiteX5595" fmla="*/ 3131250 w 3249268"/>
              <a:gd name="connsiteY5595" fmla="*/ 262620 h 444457"/>
              <a:gd name="connsiteX5596" fmla="*/ 3131737 w 3249268"/>
              <a:gd name="connsiteY5596" fmla="*/ 263028 h 444457"/>
              <a:gd name="connsiteX5597" fmla="*/ 3131492 w 3249268"/>
              <a:gd name="connsiteY5597" fmla="*/ 262735 h 444457"/>
              <a:gd name="connsiteX5598" fmla="*/ 3204778 w 3249268"/>
              <a:gd name="connsiteY5598" fmla="*/ 262430 h 444457"/>
              <a:gd name="connsiteX5599" fmla="*/ 3208953 w 3249268"/>
              <a:gd name="connsiteY5599" fmla="*/ 262430 h 444457"/>
              <a:gd name="connsiteX5600" fmla="*/ 3218693 w 3249268"/>
              <a:gd name="connsiteY5600" fmla="*/ 262430 h 444457"/>
              <a:gd name="connsiteX5601" fmla="*/ 3221476 w 3249268"/>
              <a:gd name="connsiteY5601" fmla="*/ 263851 h 444457"/>
              <a:gd name="connsiteX5602" fmla="*/ 3225651 w 3249268"/>
              <a:gd name="connsiteY5602" fmla="*/ 266693 h 444457"/>
              <a:gd name="connsiteX5603" fmla="*/ 3228955 w 3249268"/>
              <a:gd name="connsiteY5603" fmla="*/ 267936 h 444457"/>
              <a:gd name="connsiteX5604" fmla="*/ 3231216 w 3249268"/>
              <a:gd name="connsiteY5604" fmla="*/ 272375 h 444457"/>
              <a:gd name="connsiteX5605" fmla="*/ 3231216 w 3249268"/>
              <a:gd name="connsiteY5605" fmla="*/ 271089 h 444457"/>
              <a:gd name="connsiteX5606" fmla="*/ 3231514 w 3249268"/>
              <a:gd name="connsiteY5606" fmla="*/ 270946 h 444457"/>
              <a:gd name="connsiteX5607" fmla="*/ 3232581 w 3249268"/>
              <a:gd name="connsiteY5607" fmla="*/ 265610 h 444457"/>
              <a:gd name="connsiteX5608" fmla="*/ 3232332 w 3249268"/>
              <a:gd name="connsiteY5608" fmla="*/ 265522 h 444457"/>
              <a:gd name="connsiteX5609" fmla="*/ 3225228 w 3249268"/>
              <a:gd name="connsiteY5609" fmla="*/ 265522 h 444457"/>
              <a:gd name="connsiteX5610" fmla="*/ 3232332 w 3249268"/>
              <a:gd name="connsiteY5610" fmla="*/ 262514 h 444457"/>
              <a:gd name="connsiteX5611" fmla="*/ 3235174 w 3249268"/>
              <a:gd name="connsiteY5611" fmla="*/ 262514 h 444457"/>
              <a:gd name="connsiteX5612" fmla="*/ 3236950 w 3249268"/>
              <a:gd name="connsiteY5612" fmla="*/ 264206 h 444457"/>
              <a:gd name="connsiteX5613" fmla="*/ 3236639 w 3249268"/>
              <a:gd name="connsiteY5613" fmla="*/ 266675 h 444457"/>
              <a:gd name="connsiteX5614" fmla="*/ 3236760 w 3249268"/>
              <a:gd name="connsiteY5614" fmla="*/ 266776 h 444457"/>
              <a:gd name="connsiteX5615" fmla="*/ 3238445 w 3249268"/>
              <a:gd name="connsiteY5615" fmla="*/ 267619 h 444457"/>
              <a:gd name="connsiteX5616" fmla="*/ 3239678 w 3249268"/>
              <a:gd name="connsiteY5616" fmla="*/ 267027 h 444457"/>
              <a:gd name="connsiteX5617" fmla="*/ 3240981 w 3249268"/>
              <a:gd name="connsiteY5617" fmla="*/ 269529 h 444457"/>
              <a:gd name="connsiteX5618" fmla="*/ 3241063 w 3249268"/>
              <a:gd name="connsiteY5618" fmla="*/ 269489 h 444457"/>
              <a:gd name="connsiteX5619" fmla="*/ 3245166 w 3249268"/>
              <a:gd name="connsiteY5619" fmla="*/ 264018 h 444457"/>
              <a:gd name="connsiteX5620" fmla="*/ 3249268 w 3249268"/>
              <a:gd name="connsiteY5620" fmla="*/ 265386 h 444457"/>
              <a:gd name="connsiteX5621" fmla="*/ 3249268 w 3249268"/>
              <a:gd name="connsiteY5621" fmla="*/ 266753 h 444457"/>
              <a:gd name="connsiteX5622" fmla="*/ 3249268 w 3249268"/>
              <a:gd name="connsiteY5622" fmla="*/ 274959 h 444457"/>
              <a:gd name="connsiteX5623" fmla="*/ 3237537 w 3249268"/>
              <a:gd name="connsiteY5623" fmla="*/ 276113 h 444457"/>
              <a:gd name="connsiteX5624" fmla="*/ 3234385 w 3249268"/>
              <a:gd name="connsiteY5624" fmla="*/ 273713 h 444457"/>
              <a:gd name="connsiteX5625" fmla="*/ 3234037 w 3249268"/>
              <a:gd name="connsiteY5625" fmla="*/ 273797 h 444457"/>
              <a:gd name="connsiteX5626" fmla="*/ 3231216 w 3249268"/>
              <a:gd name="connsiteY5626" fmla="*/ 273797 h 444457"/>
              <a:gd name="connsiteX5627" fmla="*/ 3215910 w 3249268"/>
              <a:gd name="connsiteY5627" fmla="*/ 270955 h 444457"/>
              <a:gd name="connsiteX5628" fmla="*/ 3211736 w 3249268"/>
              <a:gd name="connsiteY5628" fmla="*/ 269534 h 444457"/>
              <a:gd name="connsiteX5629" fmla="*/ 3206170 w 3249268"/>
              <a:gd name="connsiteY5629" fmla="*/ 266693 h 444457"/>
              <a:gd name="connsiteX5630" fmla="*/ 3204778 w 3249268"/>
              <a:gd name="connsiteY5630" fmla="*/ 262430 h 444457"/>
              <a:gd name="connsiteX5631" fmla="*/ 2642441 w 3249268"/>
              <a:gd name="connsiteY5631" fmla="*/ 262316 h 444457"/>
              <a:gd name="connsiteX5632" fmla="*/ 2642437 w 3249268"/>
              <a:gd name="connsiteY5632" fmla="*/ 262362 h 444457"/>
              <a:gd name="connsiteX5633" fmla="*/ 2642834 w 3249268"/>
              <a:gd name="connsiteY5633" fmla="*/ 262429 h 444457"/>
              <a:gd name="connsiteX5634" fmla="*/ 3119813 w 3249268"/>
              <a:gd name="connsiteY5634" fmla="*/ 262161 h 444457"/>
              <a:gd name="connsiteX5635" fmla="*/ 3119991 w 3249268"/>
              <a:gd name="connsiteY5635" fmla="*/ 262514 h 444457"/>
              <a:gd name="connsiteX5636" fmla="*/ 3120570 w 3249268"/>
              <a:gd name="connsiteY5636" fmla="*/ 262460 h 444457"/>
              <a:gd name="connsiteX5637" fmla="*/ 1160239 w 3249268"/>
              <a:gd name="connsiteY5637" fmla="*/ 261978 h 444457"/>
              <a:gd name="connsiteX5638" fmla="*/ 1161789 w 3249268"/>
              <a:gd name="connsiteY5638" fmla="*/ 263543 h 444457"/>
              <a:gd name="connsiteX5639" fmla="*/ 1161791 w 3249268"/>
              <a:gd name="connsiteY5639" fmla="*/ 263543 h 444457"/>
              <a:gd name="connsiteX5640" fmla="*/ 1161049 w 3249268"/>
              <a:gd name="connsiteY5640" fmla="*/ 262708 h 444457"/>
              <a:gd name="connsiteX5641" fmla="*/ 372950 w 3249268"/>
              <a:gd name="connsiteY5641" fmla="*/ 261402 h 444457"/>
              <a:gd name="connsiteX5642" fmla="*/ 373028 w 3249268"/>
              <a:gd name="connsiteY5642" fmla="*/ 262177 h 444457"/>
              <a:gd name="connsiteX5643" fmla="*/ 373124 w 3249268"/>
              <a:gd name="connsiteY5643" fmla="*/ 261767 h 444457"/>
              <a:gd name="connsiteX5644" fmla="*/ 2660106 w 3249268"/>
              <a:gd name="connsiteY5644" fmla="*/ 261298 h 444457"/>
              <a:gd name="connsiteX5645" fmla="*/ 2659963 w 3249268"/>
              <a:gd name="connsiteY5645" fmla="*/ 262316 h 444457"/>
              <a:gd name="connsiteX5646" fmla="*/ 2660791 w 3249268"/>
              <a:gd name="connsiteY5646" fmla="*/ 262484 h 444457"/>
              <a:gd name="connsiteX5647" fmla="*/ 145896 w 3249268"/>
              <a:gd name="connsiteY5647" fmla="*/ 261186 h 444457"/>
              <a:gd name="connsiteX5648" fmla="*/ 145461 w 3249268"/>
              <a:gd name="connsiteY5648" fmla="*/ 262285 h 444457"/>
              <a:gd name="connsiteX5649" fmla="*/ 144073 w 3249268"/>
              <a:gd name="connsiteY5649" fmla="*/ 262285 h 444457"/>
              <a:gd name="connsiteX5650" fmla="*/ 143777 w 3249268"/>
              <a:gd name="connsiteY5650" fmla="*/ 262385 h 444457"/>
              <a:gd name="connsiteX5651" fmla="*/ 143794 w 3249268"/>
              <a:gd name="connsiteY5651" fmla="*/ 262389 h 444457"/>
              <a:gd name="connsiteX5652" fmla="*/ 143990 w 3249268"/>
              <a:gd name="connsiteY5652" fmla="*/ 262389 h 444457"/>
              <a:gd name="connsiteX5653" fmla="*/ 145387 w 3249268"/>
              <a:gd name="connsiteY5653" fmla="*/ 262389 h 444457"/>
              <a:gd name="connsiteX5654" fmla="*/ 146242 w 3249268"/>
              <a:gd name="connsiteY5654" fmla="*/ 265764 h 444457"/>
              <a:gd name="connsiteX5655" fmla="*/ 147208 w 3249268"/>
              <a:gd name="connsiteY5655" fmla="*/ 265600 h 444457"/>
              <a:gd name="connsiteX5656" fmla="*/ 145836 w 3249268"/>
              <a:gd name="connsiteY5656" fmla="*/ 262784 h 444457"/>
              <a:gd name="connsiteX5657" fmla="*/ 2788444 w 3249268"/>
              <a:gd name="connsiteY5657" fmla="*/ 261081 h 444457"/>
              <a:gd name="connsiteX5658" fmla="*/ 2788444 w 3249268"/>
              <a:gd name="connsiteY5658" fmla="*/ 261217 h 444457"/>
              <a:gd name="connsiteX5659" fmla="*/ 2788489 w 3249268"/>
              <a:gd name="connsiteY5659" fmla="*/ 261172 h 444457"/>
              <a:gd name="connsiteX5660" fmla="*/ 2629062 w 3249268"/>
              <a:gd name="connsiteY5660" fmla="*/ 260805 h 444457"/>
              <a:gd name="connsiteX5661" fmla="*/ 2627279 w 3249268"/>
              <a:gd name="connsiteY5661" fmla="*/ 261042 h 444457"/>
              <a:gd name="connsiteX5662" fmla="*/ 2628380 w 3249268"/>
              <a:gd name="connsiteY5662" fmla="*/ 261264 h 444457"/>
              <a:gd name="connsiteX5663" fmla="*/ 3152236 w 3249268"/>
              <a:gd name="connsiteY5663" fmla="*/ 260651 h 444457"/>
              <a:gd name="connsiteX5664" fmla="*/ 3152564 w 3249268"/>
              <a:gd name="connsiteY5664" fmla="*/ 260904 h 444457"/>
              <a:gd name="connsiteX5665" fmla="*/ 3153622 w 3249268"/>
              <a:gd name="connsiteY5665" fmla="*/ 261198 h 444457"/>
              <a:gd name="connsiteX5666" fmla="*/ 3154989 w 3249268"/>
              <a:gd name="connsiteY5666" fmla="*/ 261198 h 444457"/>
              <a:gd name="connsiteX5667" fmla="*/ 3155171 w 3249268"/>
              <a:gd name="connsiteY5667" fmla="*/ 261244 h 444457"/>
              <a:gd name="connsiteX5668" fmla="*/ 3154780 w 3249268"/>
              <a:gd name="connsiteY5668" fmla="*/ 260965 h 444457"/>
              <a:gd name="connsiteX5669" fmla="*/ 3154758 w 3249268"/>
              <a:gd name="connsiteY5669" fmla="*/ 261010 h 444457"/>
              <a:gd name="connsiteX5670" fmla="*/ 3153361 w 3249268"/>
              <a:gd name="connsiteY5670" fmla="*/ 261010 h 444457"/>
              <a:gd name="connsiteX5671" fmla="*/ 3049318 w 3249268"/>
              <a:gd name="connsiteY5671" fmla="*/ 260569 h 444457"/>
              <a:gd name="connsiteX5672" fmla="*/ 3048614 w 3249268"/>
              <a:gd name="connsiteY5672" fmla="*/ 260870 h 444457"/>
              <a:gd name="connsiteX5673" fmla="*/ 3049236 w 3249268"/>
              <a:gd name="connsiteY5673" fmla="*/ 261164 h 444457"/>
              <a:gd name="connsiteX5674" fmla="*/ 3144049 w 3249268"/>
              <a:gd name="connsiteY5674" fmla="*/ 259946 h 444457"/>
              <a:gd name="connsiteX5675" fmla="*/ 3143570 w 3249268"/>
              <a:gd name="connsiteY5675" fmla="*/ 261068 h 444457"/>
              <a:gd name="connsiteX5676" fmla="*/ 3143581 w 3249268"/>
              <a:gd name="connsiteY5676" fmla="*/ 261074 h 444457"/>
              <a:gd name="connsiteX5677" fmla="*/ 3143599 w 3249268"/>
              <a:gd name="connsiteY5677" fmla="*/ 261009 h 444457"/>
              <a:gd name="connsiteX5678" fmla="*/ 3144077 w 3249268"/>
              <a:gd name="connsiteY5678" fmla="*/ 261217 h 444457"/>
              <a:gd name="connsiteX5679" fmla="*/ 3144049 w 3249268"/>
              <a:gd name="connsiteY5679" fmla="*/ 261198 h 444457"/>
              <a:gd name="connsiteX5680" fmla="*/ 25632 w 3249268"/>
              <a:gd name="connsiteY5680" fmla="*/ 259737 h 444457"/>
              <a:gd name="connsiteX5681" fmla="*/ 25961 w 3249268"/>
              <a:gd name="connsiteY5681" fmla="*/ 259845 h 444457"/>
              <a:gd name="connsiteX5682" fmla="*/ 25912 w 3249268"/>
              <a:gd name="connsiteY5682" fmla="*/ 259737 h 444457"/>
              <a:gd name="connsiteX5683" fmla="*/ 83931 w 3249268"/>
              <a:gd name="connsiteY5683" fmla="*/ 259258 h 444457"/>
              <a:gd name="connsiteX5684" fmla="*/ 84347 w 3249268"/>
              <a:gd name="connsiteY5684" fmla="*/ 259669 h 444457"/>
              <a:gd name="connsiteX5685" fmla="*/ 84422 w 3249268"/>
              <a:gd name="connsiteY5685" fmla="*/ 259613 h 444457"/>
              <a:gd name="connsiteX5686" fmla="*/ 84384 w 3249268"/>
              <a:gd name="connsiteY5686" fmla="*/ 259563 h 444457"/>
              <a:gd name="connsiteX5687" fmla="*/ 2800949 w 3249268"/>
              <a:gd name="connsiteY5687" fmla="*/ 258442 h 444457"/>
              <a:gd name="connsiteX5688" fmla="*/ 2799598 w 3249268"/>
              <a:gd name="connsiteY5688" fmla="*/ 261172 h 444457"/>
              <a:gd name="connsiteX5689" fmla="*/ 2801916 w 3249268"/>
              <a:gd name="connsiteY5689" fmla="*/ 262343 h 444457"/>
              <a:gd name="connsiteX5690" fmla="*/ 71863 w 3249268"/>
              <a:gd name="connsiteY5690" fmla="*/ 258310 h 444457"/>
              <a:gd name="connsiteX5691" fmla="*/ 71542 w 3249268"/>
              <a:gd name="connsiteY5691" fmla="*/ 258429 h 444457"/>
              <a:gd name="connsiteX5692" fmla="*/ 71928 w 3249268"/>
              <a:gd name="connsiteY5692" fmla="*/ 258616 h 444457"/>
              <a:gd name="connsiteX5693" fmla="*/ 72000 w 3249268"/>
              <a:gd name="connsiteY5693" fmla="*/ 258689 h 444457"/>
              <a:gd name="connsiteX5694" fmla="*/ 3090696 w 3249268"/>
              <a:gd name="connsiteY5694" fmla="*/ 258240 h 444457"/>
              <a:gd name="connsiteX5695" fmla="*/ 3090769 w 3249268"/>
              <a:gd name="connsiteY5695" fmla="*/ 258377 h 444457"/>
              <a:gd name="connsiteX5696" fmla="*/ 3092161 w 3249268"/>
              <a:gd name="connsiteY5696" fmla="*/ 259756 h 444457"/>
              <a:gd name="connsiteX5697" fmla="*/ 3092349 w 3249268"/>
              <a:gd name="connsiteY5697" fmla="*/ 259878 h 444457"/>
              <a:gd name="connsiteX5698" fmla="*/ 3093408 w 3249268"/>
              <a:gd name="connsiteY5698" fmla="*/ 259198 h 444457"/>
              <a:gd name="connsiteX5699" fmla="*/ 3092086 w 3249268"/>
              <a:gd name="connsiteY5699" fmla="*/ 259600 h 444457"/>
              <a:gd name="connsiteX5700" fmla="*/ 139831 w 3249268"/>
              <a:gd name="connsiteY5700" fmla="*/ 257928 h 444457"/>
              <a:gd name="connsiteX5701" fmla="*/ 139894 w 3249268"/>
              <a:gd name="connsiteY5701" fmla="*/ 258077 h 444457"/>
              <a:gd name="connsiteX5702" fmla="*/ 139907 w 3249268"/>
              <a:gd name="connsiteY5702" fmla="*/ 258066 h 444457"/>
              <a:gd name="connsiteX5703" fmla="*/ 139907 w 3249268"/>
              <a:gd name="connsiteY5703" fmla="*/ 257965 h 444457"/>
              <a:gd name="connsiteX5704" fmla="*/ 3113421 w 3249268"/>
              <a:gd name="connsiteY5704" fmla="*/ 257732 h 444457"/>
              <a:gd name="connsiteX5705" fmla="*/ 3113260 w 3249268"/>
              <a:gd name="connsiteY5705" fmla="*/ 258000 h 444457"/>
              <a:gd name="connsiteX5706" fmla="*/ 3111756 w 3249268"/>
              <a:gd name="connsiteY5706" fmla="*/ 258000 h 444457"/>
              <a:gd name="connsiteX5707" fmla="*/ 3111675 w 3249268"/>
              <a:gd name="connsiteY5707" fmla="*/ 257934 h 444457"/>
              <a:gd name="connsiteX5708" fmla="*/ 3111876 w 3249268"/>
              <a:gd name="connsiteY5708" fmla="*/ 258377 h 444457"/>
              <a:gd name="connsiteX5709" fmla="*/ 3113033 w 3249268"/>
              <a:gd name="connsiteY5709" fmla="*/ 258377 h 444457"/>
              <a:gd name="connsiteX5710" fmla="*/ 3113326 w 3249268"/>
              <a:gd name="connsiteY5710" fmla="*/ 258522 h 444457"/>
              <a:gd name="connsiteX5711" fmla="*/ 3113210 w 3249268"/>
              <a:gd name="connsiteY5711" fmla="*/ 258377 h 444457"/>
              <a:gd name="connsiteX5712" fmla="*/ 1439391 w 3249268"/>
              <a:gd name="connsiteY5712" fmla="*/ 257078 h 444457"/>
              <a:gd name="connsiteX5713" fmla="*/ 1439476 w 3249268"/>
              <a:gd name="connsiteY5713" fmla="*/ 257232 h 444457"/>
              <a:gd name="connsiteX5714" fmla="*/ 1439662 w 3249268"/>
              <a:gd name="connsiteY5714" fmla="*/ 257078 h 444457"/>
              <a:gd name="connsiteX5715" fmla="*/ 933191 w 3249268"/>
              <a:gd name="connsiteY5715" fmla="*/ 257031 h 444457"/>
              <a:gd name="connsiteX5716" fmla="*/ 933217 w 3249268"/>
              <a:gd name="connsiteY5716" fmla="*/ 257057 h 444457"/>
              <a:gd name="connsiteX5717" fmla="*/ 933271 w 3249268"/>
              <a:gd name="connsiteY5717" fmla="*/ 257084 h 444457"/>
              <a:gd name="connsiteX5718" fmla="*/ 152405 w 3249268"/>
              <a:gd name="connsiteY5718" fmla="*/ 256660 h 444457"/>
              <a:gd name="connsiteX5719" fmla="*/ 152605 w 3249268"/>
              <a:gd name="connsiteY5719" fmla="*/ 256879 h 444457"/>
              <a:gd name="connsiteX5720" fmla="*/ 152645 w 3249268"/>
              <a:gd name="connsiteY5720" fmla="*/ 256846 h 444457"/>
              <a:gd name="connsiteX5721" fmla="*/ 3089738 w 3249268"/>
              <a:gd name="connsiteY5721" fmla="*/ 256446 h 444457"/>
              <a:gd name="connsiteX5722" fmla="*/ 3090654 w 3249268"/>
              <a:gd name="connsiteY5722" fmla="*/ 258161 h 444457"/>
              <a:gd name="connsiteX5723" fmla="*/ 3090811 w 3249268"/>
              <a:gd name="connsiteY5723" fmla="*/ 257699 h 444457"/>
              <a:gd name="connsiteX5724" fmla="*/ 3041516 w 3249268"/>
              <a:gd name="connsiteY5724" fmla="*/ 256075 h 444457"/>
              <a:gd name="connsiteX5725" fmla="*/ 3044059 w 3249268"/>
              <a:gd name="connsiteY5725" fmla="*/ 257191 h 444457"/>
              <a:gd name="connsiteX5726" fmla="*/ 3046329 w 3249268"/>
              <a:gd name="connsiteY5726" fmla="*/ 259794 h 444457"/>
              <a:gd name="connsiteX5727" fmla="*/ 3047170 w 3249268"/>
              <a:gd name="connsiteY5727" fmla="*/ 260190 h 444457"/>
              <a:gd name="connsiteX5728" fmla="*/ 3043897 w 3249268"/>
              <a:gd name="connsiteY5728" fmla="*/ 256872 h 444457"/>
              <a:gd name="connsiteX5729" fmla="*/ 3043897 w 3249268"/>
              <a:gd name="connsiteY5729" fmla="*/ 256510 h 444457"/>
              <a:gd name="connsiteX5730" fmla="*/ 3043794 w 3249268"/>
              <a:gd name="connsiteY5730" fmla="*/ 256612 h 444457"/>
              <a:gd name="connsiteX5731" fmla="*/ 2906612 w 3249268"/>
              <a:gd name="connsiteY5731" fmla="*/ 255433 h 444457"/>
              <a:gd name="connsiteX5732" fmla="*/ 2906398 w 3249268"/>
              <a:gd name="connsiteY5732" fmla="*/ 255529 h 444457"/>
              <a:gd name="connsiteX5733" fmla="*/ 2906411 w 3249268"/>
              <a:gd name="connsiteY5733" fmla="*/ 255565 h 444457"/>
              <a:gd name="connsiteX5734" fmla="*/ 3083874 w 3249268"/>
              <a:gd name="connsiteY5734" fmla="*/ 255410 h 444457"/>
              <a:gd name="connsiteX5735" fmla="*/ 3083779 w 3249268"/>
              <a:gd name="connsiteY5735" fmla="*/ 255556 h 444457"/>
              <a:gd name="connsiteX5736" fmla="*/ 3083818 w 3249268"/>
              <a:gd name="connsiteY5736" fmla="*/ 255619 h 444457"/>
              <a:gd name="connsiteX5737" fmla="*/ 3086594 w 3249268"/>
              <a:gd name="connsiteY5737" fmla="*/ 255619 h 444457"/>
              <a:gd name="connsiteX5738" fmla="*/ 3087527 w 3249268"/>
              <a:gd name="connsiteY5738" fmla="*/ 255557 h 444457"/>
              <a:gd name="connsiteX5739" fmla="*/ 3087065 w 3249268"/>
              <a:gd name="connsiteY5739" fmla="*/ 255410 h 444457"/>
              <a:gd name="connsiteX5740" fmla="*/ 3085253 w 3249268"/>
              <a:gd name="connsiteY5740" fmla="*/ 255410 h 444457"/>
              <a:gd name="connsiteX5741" fmla="*/ 3083874 w 3249268"/>
              <a:gd name="connsiteY5741" fmla="*/ 255410 h 444457"/>
              <a:gd name="connsiteX5742" fmla="*/ 148239 w 3249268"/>
              <a:gd name="connsiteY5742" fmla="*/ 255254 h 444457"/>
              <a:gd name="connsiteX5743" fmla="*/ 147707 w 3249268"/>
              <a:gd name="connsiteY5743" fmla="*/ 256599 h 444457"/>
              <a:gd name="connsiteX5744" fmla="*/ 148812 w 3249268"/>
              <a:gd name="connsiteY5744" fmla="*/ 258489 h 444457"/>
              <a:gd name="connsiteX5745" fmla="*/ 3096556 w 3249268"/>
              <a:gd name="connsiteY5745" fmla="*/ 255129 h 444457"/>
              <a:gd name="connsiteX5746" fmla="*/ 3096534 w 3249268"/>
              <a:gd name="connsiteY5746" fmla="*/ 255150 h 444457"/>
              <a:gd name="connsiteX5747" fmla="*/ 3096546 w 3249268"/>
              <a:gd name="connsiteY5747" fmla="*/ 255148 h 444457"/>
              <a:gd name="connsiteX5748" fmla="*/ 262142 w 3249268"/>
              <a:gd name="connsiteY5748" fmla="*/ 254088 h 444457"/>
              <a:gd name="connsiteX5749" fmla="*/ 261169 w 3249268"/>
              <a:gd name="connsiteY5749" fmla="*/ 254218 h 444457"/>
              <a:gd name="connsiteX5750" fmla="*/ 262953 w 3249268"/>
              <a:gd name="connsiteY5750" fmla="*/ 255732 h 444457"/>
              <a:gd name="connsiteX5751" fmla="*/ 66100 w 3249268"/>
              <a:gd name="connsiteY5751" fmla="*/ 254004 h 444457"/>
              <a:gd name="connsiteX5752" fmla="*/ 65973 w 3249268"/>
              <a:gd name="connsiteY5752" fmla="*/ 255368 h 444457"/>
              <a:gd name="connsiteX5753" fmla="*/ 67696 w 3249268"/>
              <a:gd name="connsiteY5753" fmla="*/ 255894 h 444457"/>
              <a:gd name="connsiteX5754" fmla="*/ 68039 w 3249268"/>
              <a:gd name="connsiteY5754" fmla="*/ 256243 h 444457"/>
              <a:gd name="connsiteX5755" fmla="*/ 67787 w 3249268"/>
              <a:gd name="connsiteY5755" fmla="*/ 255744 h 444457"/>
              <a:gd name="connsiteX5756" fmla="*/ 67696 w 3249268"/>
              <a:gd name="connsiteY5756" fmla="*/ 255744 h 444457"/>
              <a:gd name="connsiteX5757" fmla="*/ 67696 w 3249268"/>
              <a:gd name="connsiteY5757" fmla="*/ 255078 h 444457"/>
              <a:gd name="connsiteX5758" fmla="*/ 2882892 w 3249268"/>
              <a:gd name="connsiteY5758" fmla="*/ 253614 h 444457"/>
              <a:gd name="connsiteX5759" fmla="*/ 2882897 w 3249268"/>
              <a:gd name="connsiteY5759" fmla="*/ 253621 h 444457"/>
              <a:gd name="connsiteX5760" fmla="*/ 2882899 w 3249268"/>
              <a:gd name="connsiteY5760" fmla="*/ 253620 h 444457"/>
              <a:gd name="connsiteX5761" fmla="*/ 3091903 w 3249268"/>
              <a:gd name="connsiteY5761" fmla="*/ 252979 h 444457"/>
              <a:gd name="connsiteX5762" fmla="*/ 3092147 w 3249268"/>
              <a:gd name="connsiteY5762" fmla="*/ 253988 h 444457"/>
              <a:gd name="connsiteX5763" fmla="*/ 3092232 w 3249268"/>
              <a:gd name="connsiteY5763" fmla="*/ 254029 h 444457"/>
              <a:gd name="connsiteX5764" fmla="*/ 3092449 w 3249268"/>
              <a:gd name="connsiteY5764" fmla="*/ 254051 h 444457"/>
              <a:gd name="connsiteX5765" fmla="*/ 3092485 w 3249268"/>
              <a:gd name="connsiteY5765" fmla="*/ 254153 h 444457"/>
              <a:gd name="connsiteX5766" fmla="*/ 3093017 w 3249268"/>
              <a:gd name="connsiteY5766" fmla="*/ 254413 h 444457"/>
              <a:gd name="connsiteX5767" fmla="*/ 3092525 w 3249268"/>
              <a:gd name="connsiteY5767" fmla="*/ 253939 h 444457"/>
              <a:gd name="connsiteX5768" fmla="*/ 263140 w 3249268"/>
              <a:gd name="connsiteY5768" fmla="*/ 252890 h 444457"/>
              <a:gd name="connsiteX5769" fmla="*/ 260655 w 3249268"/>
              <a:gd name="connsiteY5769" fmla="*/ 253898 h 444457"/>
              <a:gd name="connsiteX5770" fmla="*/ 260621 w 3249268"/>
              <a:gd name="connsiteY5770" fmla="*/ 253896 h 444457"/>
              <a:gd name="connsiteX5771" fmla="*/ 260941 w 3249268"/>
              <a:gd name="connsiteY5771" fmla="*/ 254025 h 444457"/>
              <a:gd name="connsiteX5772" fmla="*/ 261115 w 3249268"/>
              <a:gd name="connsiteY5772" fmla="*/ 254173 h 444457"/>
              <a:gd name="connsiteX5773" fmla="*/ 2974160 w 3249268"/>
              <a:gd name="connsiteY5773" fmla="*/ 252849 h 444457"/>
              <a:gd name="connsiteX5774" fmla="*/ 2974003 w 3249268"/>
              <a:gd name="connsiteY5774" fmla="*/ 252949 h 444457"/>
              <a:gd name="connsiteX5775" fmla="*/ 2974164 w 3249268"/>
              <a:gd name="connsiteY5775" fmla="*/ 252911 h 444457"/>
              <a:gd name="connsiteX5776" fmla="*/ 156290 w 3249268"/>
              <a:gd name="connsiteY5776" fmla="*/ 252830 h 444457"/>
              <a:gd name="connsiteX5777" fmla="*/ 155923 w 3249268"/>
              <a:gd name="connsiteY5777" fmla="*/ 253192 h 444457"/>
              <a:gd name="connsiteX5778" fmla="*/ 156075 w 3249268"/>
              <a:gd name="connsiteY5778" fmla="*/ 253346 h 444457"/>
              <a:gd name="connsiteX5779" fmla="*/ 1483711 w 3249268"/>
              <a:gd name="connsiteY5779" fmla="*/ 252648 h 444457"/>
              <a:gd name="connsiteX5780" fmla="*/ 1483733 w 3249268"/>
              <a:gd name="connsiteY5780" fmla="*/ 252675 h 444457"/>
              <a:gd name="connsiteX5781" fmla="*/ 1483747 w 3249268"/>
              <a:gd name="connsiteY5781" fmla="*/ 252656 h 444457"/>
              <a:gd name="connsiteX5782" fmla="*/ 2979029 w 3249268"/>
              <a:gd name="connsiteY5782" fmla="*/ 252553 h 444457"/>
              <a:gd name="connsiteX5783" fmla="*/ 2978321 w 3249268"/>
              <a:gd name="connsiteY5783" fmla="*/ 252911 h 444457"/>
              <a:gd name="connsiteX5784" fmla="*/ 2979687 w 3249268"/>
              <a:gd name="connsiteY5784" fmla="*/ 253372 h 444457"/>
              <a:gd name="connsiteX5785" fmla="*/ 3029777 w 3249268"/>
              <a:gd name="connsiteY5785" fmla="*/ 252414 h 444457"/>
              <a:gd name="connsiteX5786" fmla="*/ 3027743 w 3249268"/>
              <a:gd name="connsiteY5786" fmla="*/ 253801 h 444457"/>
              <a:gd name="connsiteX5787" fmla="*/ 3027222 w 3249268"/>
              <a:gd name="connsiteY5787" fmla="*/ 258418 h 444457"/>
              <a:gd name="connsiteX5788" fmla="*/ 3026937 w 3249268"/>
              <a:gd name="connsiteY5788" fmla="*/ 258564 h 444457"/>
              <a:gd name="connsiteX5789" fmla="*/ 3028363 w 3249268"/>
              <a:gd name="connsiteY5789" fmla="*/ 259176 h 444457"/>
              <a:gd name="connsiteX5790" fmla="*/ 3027296 w 3249268"/>
              <a:gd name="connsiteY5790" fmla="*/ 258579 h 444457"/>
              <a:gd name="connsiteX5791" fmla="*/ 170673 w 3249268"/>
              <a:gd name="connsiteY5791" fmla="*/ 251279 h 444457"/>
              <a:gd name="connsiteX5792" fmla="*/ 170639 w 3249268"/>
              <a:gd name="connsiteY5792" fmla="*/ 251383 h 444457"/>
              <a:gd name="connsiteX5793" fmla="*/ 170736 w 3249268"/>
              <a:gd name="connsiteY5793" fmla="*/ 251406 h 444457"/>
              <a:gd name="connsiteX5794" fmla="*/ 75261 w 3249268"/>
              <a:gd name="connsiteY5794" fmla="*/ 250839 h 444457"/>
              <a:gd name="connsiteX5795" fmla="*/ 74640 w 3249268"/>
              <a:gd name="connsiteY5795" fmla="*/ 251452 h 444457"/>
              <a:gd name="connsiteX5796" fmla="*/ 75521 w 3249268"/>
              <a:gd name="connsiteY5796" fmla="*/ 251887 h 444457"/>
              <a:gd name="connsiteX5797" fmla="*/ 1474907 w 3249268"/>
              <a:gd name="connsiteY5797" fmla="*/ 250434 h 444457"/>
              <a:gd name="connsiteX5798" fmla="*/ 1476096 w 3249268"/>
              <a:gd name="connsiteY5798" fmla="*/ 251448 h 444457"/>
              <a:gd name="connsiteX5799" fmla="*/ 1476363 w 3249268"/>
              <a:gd name="connsiteY5799" fmla="*/ 250841 h 444457"/>
              <a:gd name="connsiteX5800" fmla="*/ 2853109 w 3249268"/>
              <a:gd name="connsiteY5800" fmla="*/ 250228 h 444457"/>
              <a:gd name="connsiteX5801" fmla="*/ 2857548 w 3249268"/>
              <a:gd name="connsiteY5801" fmla="*/ 251512 h 444457"/>
              <a:gd name="connsiteX5802" fmla="*/ 2858015 w 3249268"/>
              <a:gd name="connsiteY5802" fmla="*/ 251643 h 444457"/>
              <a:gd name="connsiteX5803" fmla="*/ 2857507 w 3249268"/>
              <a:gd name="connsiteY5803" fmla="*/ 251339 h 444457"/>
              <a:gd name="connsiteX5804" fmla="*/ 2857611 w 3249268"/>
              <a:gd name="connsiteY5804" fmla="*/ 251188 h 444457"/>
              <a:gd name="connsiteX5805" fmla="*/ 248111 w 3249268"/>
              <a:gd name="connsiteY5805" fmla="*/ 250071 h 444457"/>
              <a:gd name="connsiteX5806" fmla="*/ 246185 w 3249268"/>
              <a:gd name="connsiteY5806" fmla="*/ 252462 h 444457"/>
              <a:gd name="connsiteX5807" fmla="*/ 243708 w 3249268"/>
              <a:gd name="connsiteY5807" fmla="*/ 254567 h 444457"/>
              <a:gd name="connsiteX5808" fmla="*/ 244358 w 3249268"/>
              <a:gd name="connsiteY5808" fmla="*/ 254387 h 444457"/>
              <a:gd name="connsiteX5809" fmla="*/ 247265 w 3249268"/>
              <a:gd name="connsiteY5809" fmla="*/ 255475 h 444457"/>
              <a:gd name="connsiteX5810" fmla="*/ 248111 w 3249268"/>
              <a:gd name="connsiteY5810" fmla="*/ 250987 h 444457"/>
              <a:gd name="connsiteX5811" fmla="*/ 41643 w 3249268"/>
              <a:gd name="connsiteY5811" fmla="*/ 250040 h 444457"/>
              <a:gd name="connsiteX5812" fmla="*/ 41285 w 3249268"/>
              <a:gd name="connsiteY5812" fmla="*/ 250384 h 444457"/>
              <a:gd name="connsiteX5813" fmla="*/ 42631 w 3249268"/>
              <a:gd name="connsiteY5813" fmla="*/ 250317 h 444457"/>
              <a:gd name="connsiteX5814" fmla="*/ 3131893 w 3249268"/>
              <a:gd name="connsiteY5814" fmla="*/ 249902 h 444457"/>
              <a:gd name="connsiteX5815" fmla="*/ 3131555 w 3249268"/>
              <a:gd name="connsiteY5815" fmla="*/ 249926 h 444457"/>
              <a:gd name="connsiteX5816" fmla="*/ 3131681 w 3249268"/>
              <a:gd name="connsiteY5816" fmla="*/ 249961 h 444457"/>
              <a:gd name="connsiteX5817" fmla="*/ 1121982 w 3249268"/>
              <a:gd name="connsiteY5817" fmla="*/ 249856 h 444457"/>
              <a:gd name="connsiteX5818" fmla="*/ 1122044 w 3249268"/>
              <a:gd name="connsiteY5818" fmla="*/ 250045 h 444457"/>
              <a:gd name="connsiteX5819" fmla="*/ 1122086 w 3249268"/>
              <a:gd name="connsiteY5819" fmla="*/ 249961 h 444457"/>
              <a:gd name="connsiteX5820" fmla="*/ 3136565 w 3249268"/>
              <a:gd name="connsiteY5820" fmla="*/ 249727 h 444457"/>
              <a:gd name="connsiteX5821" fmla="*/ 3135889 w 3249268"/>
              <a:gd name="connsiteY5821" fmla="*/ 249798 h 444457"/>
              <a:gd name="connsiteX5822" fmla="*/ 3136526 w 3249268"/>
              <a:gd name="connsiteY5822" fmla="*/ 251231 h 444457"/>
              <a:gd name="connsiteX5823" fmla="*/ 3133464 w 3249268"/>
              <a:gd name="connsiteY5823" fmla="*/ 254677 h 444457"/>
              <a:gd name="connsiteX5824" fmla="*/ 3138089 w 3249268"/>
              <a:gd name="connsiteY5824" fmla="*/ 258193 h 444457"/>
              <a:gd name="connsiteX5825" fmla="*/ 3140722 w 3249268"/>
              <a:gd name="connsiteY5825" fmla="*/ 255619 h 444457"/>
              <a:gd name="connsiteX5826" fmla="*/ 3136491 w 3249268"/>
              <a:gd name="connsiteY5826" fmla="*/ 250102 h 444457"/>
              <a:gd name="connsiteX5827" fmla="*/ 3137131 w 3249268"/>
              <a:gd name="connsiteY5827" fmla="*/ 249727 h 444457"/>
              <a:gd name="connsiteX5828" fmla="*/ 128342 w 3249268"/>
              <a:gd name="connsiteY5828" fmla="*/ 249726 h 444457"/>
              <a:gd name="connsiteX5829" fmla="*/ 129793 w 3249268"/>
              <a:gd name="connsiteY5829" fmla="*/ 251123 h 444457"/>
              <a:gd name="connsiteX5830" fmla="*/ 130216 w 3249268"/>
              <a:gd name="connsiteY5830" fmla="*/ 251123 h 444457"/>
              <a:gd name="connsiteX5831" fmla="*/ 6619 w 3249268"/>
              <a:gd name="connsiteY5831" fmla="*/ 249726 h 444457"/>
              <a:gd name="connsiteX5832" fmla="*/ 9327 w 3249268"/>
              <a:gd name="connsiteY5832" fmla="*/ 251105 h 444457"/>
              <a:gd name="connsiteX5833" fmla="*/ 10681 w 3249268"/>
              <a:gd name="connsiteY5833" fmla="*/ 255242 h 444457"/>
              <a:gd name="connsiteX5834" fmla="*/ 9327 w 3249268"/>
              <a:gd name="connsiteY5834" fmla="*/ 258000 h 444457"/>
              <a:gd name="connsiteX5835" fmla="*/ 7973 w 3249268"/>
              <a:gd name="connsiteY5835" fmla="*/ 256622 h 444457"/>
              <a:gd name="connsiteX5836" fmla="*/ 5265 w 3249268"/>
              <a:gd name="connsiteY5836" fmla="*/ 252484 h 444457"/>
              <a:gd name="connsiteX5837" fmla="*/ 5265 w 3249268"/>
              <a:gd name="connsiteY5837" fmla="*/ 251105 h 444457"/>
              <a:gd name="connsiteX5838" fmla="*/ 6619 w 3249268"/>
              <a:gd name="connsiteY5838" fmla="*/ 249726 h 444457"/>
              <a:gd name="connsiteX5839" fmla="*/ 3077642 w 3249268"/>
              <a:gd name="connsiteY5839" fmla="*/ 249680 h 444457"/>
              <a:gd name="connsiteX5840" fmla="*/ 3077584 w 3249268"/>
              <a:gd name="connsiteY5840" fmla="*/ 249726 h 444457"/>
              <a:gd name="connsiteX5841" fmla="*/ 3077700 w 3249268"/>
              <a:gd name="connsiteY5841" fmla="*/ 249726 h 444457"/>
              <a:gd name="connsiteX5842" fmla="*/ 3064788 w 3249268"/>
              <a:gd name="connsiteY5842" fmla="*/ 249521 h 444457"/>
              <a:gd name="connsiteX5843" fmla="*/ 3062321 w 3249268"/>
              <a:gd name="connsiteY5843" fmla="*/ 249820 h 444457"/>
              <a:gd name="connsiteX5844" fmla="*/ 3065281 w 3249268"/>
              <a:gd name="connsiteY5844" fmla="*/ 249820 h 444457"/>
              <a:gd name="connsiteX5845" fmla="*/ 110850 w 3249268"/>
              <a:gd name="connsiteY5845" fmla="*/ 249460 h 444457"/>
              <a:gd name="connsiteX5846" fmla="*/ 110850 w 3249268"/>
              <a:gd name="connsiteY5846" fmla="*/ 249707 h 444457"/>
              <a:gd name="connsiteX5847" fmla="*/ 110850 w 3249268"/>
              <a:gd name="connsiteY5847" fmla="*/ 250106 h 444457"/>
              <a:gd name="connsiteX5848" fmla="*/ 111005 w 3249268"/>
              <a:gd name="connsiteY5848" fmla="*/ 249937 h 444457"/>
              <a:gd name="connsiteX5849" fmla="*/ 1497307 w 3249268"/>
              <a:gd name="connsiteY5849" fmla="*/ 249031 h 444457"/>
              <a:gd name="connsiteX5850" fmla="*/ 1497975 w 3249268"/>
              <a:gd name="connsiteY5850" fmla="*/ 250385 h 444457"/>
              <a:gd name="connsiteX5851" fmla="*/ 1498311 w 3249268"/>
              <a:gd name="connsiteY5851" fmla="*/ 250045 h 444457"/>
              <a:gd name="connsiteX5852" fmla="*/ 792590 w 3249268"/>
              <a:gd name="connsiteY5852" fmla="*/ 248630 h 444457"/>
              <a:gd name="connsiteX5853" fmla="*/ 791175 w 3249268"/>
              <a:gd name="connsiteY5853" fmla="*/ 249705 h 444457"/>
              <a:gd name="connsiteX5854" fmla="*/ 792464 w 3249268"/>
              <a:gd name="connsiteY5854" fmla="*/ 249519 h 444457"/>
              <a:gd name="connsiteX5855" fmla="*/ 734589 w 3249268"/>
              <a:gd name="connsiteY5855" fmla="*/ 248508 h 444457"/>
              <a:gd name="connsiteX5856" fmla="*/ 734670 w 3249268"/>
              <a:gd name="connsiteY5856" fmla="*/ 248643 h 444457"/>
              <a:gd name="connsiteX5857" fmla="*/ 734753 w 3249268"/>
              <a:gd name="connsiteY5857" fmla="*/ 248685 h 444457"/>
              <a:gd name="connsiteX5858" fmla="*/ 734721 w 3249268"/>
              <a:gd name="connsiteY5858" fmla="*/ 248635 h 444457"/>
              <a:gd name="connsiteX5859" fmla="*/ 3032765 w 3249268"/>
              <a:gd name="connsiteY5859" fmla="*/ 248498 h 444457"/>
              <a:gd name="connsiteX5860" fmla="*/ 3032460 w 3249268"/>
              <a:gd name="connsiteY5860" fmla="*/ 249122 h 444457"/>
              <a:gd name="connsiteX5861" fmla="*/ 3032884 w 3249268"/>
              <a:gd name="connsiteY5861" fmla="*/ 248859 h 444457"/>
              <a:gd name="connsiteX5862" fmla="*/ 3033007 w 3249268"/>
              <a:gd name="connsiteY5862" fmla="*/ 248859 h 444457"/>
              <a:gd name="connsiteX5863" fmla="*/ 1206739 w 3249268"/>
              <a:gd name="connsiteY5863" fmla="*/ 248288 h 444457"/>
              <a:gd name="connsiteX5864" fmla="*/ 1206739 w 3249268"/>
              <a:gd name="connsiteY5864" fmla="*/ 250045 h 444457"/>
              <a:gd name="connsiteX5865" fmla="*/ 1207873 w 3249268"/>
              <a:gd name="connsiteY5865" fmla="*/ 250523 h 444457"/>
              <a:gd name="connsiteX5866" fmla="*/ 3104501 w 3249268"/>
              <a:gd name="connsiteY5866" fmla="*/ 248212 h 444457"/>
              <a:gd name="connsiteX5867" fmla="*/ 3104887 w 3249268"/>
              <a:gd name="connsiteY5867" fmla="*/ 248598 h 444457"/>
              <a:gd name="connsiteX5868" fmla="*/ 3103618 w 3249268"/>
              <a:gd name="connsiteY5868" fmla="*/ 251137 h 444457"/>
              <a:gd name="connsiteX5869" fmla="*/ 3103619 w 3249268"/>
              <a:gd name="connsiteY5869" fmla="*/ 251137 h 444457"/>
              <a:gd name="connsiteX5870" fmla="*/ 3107944 w 3249268"/>
              <a:gd name="connsiteY5870" fmla="*/ 255368 h 444457"/>
              <a:gd name="connsiteX5871" fmla="*/ 3107752 w 3249268"/>
              <a:gd name="connsiteY5871" fmla="*/ 255744 h 444457"/>
              <a:gd name="connsiteX5872" fmla="*/ 3108696 w 3249268"/>
              <a:gd name="connsiteY5872" fmla="*/ 255744 h 444457"/>
              <a:gd name="connsiteX5873" fmla="*/ 3108696 w 3249268"/>
              <a:gd name="connsiteY5873" fmla="*/ 254240 h 444457"/>
              <a:gd name="connsiteX5874" fmla="*/ 3108696 w 3249268"/>
              <a:gd name="connsiteY5874" fmla="*/ 252954 h 444457"/>
              <a:gd name="connsiteX5875" fmla="*/ 3108648 w 3249268"/>
              <a:gd name="connsiteY5875" fmla="*/ 252951 h 444457"/>
              <a:gd name="connsiteX5876" fmla="*/ 3108648 w 3249268"/>
              <a:gd name="connsiteY5876" fmla="*/ 251553 h 444457"/>
              <a:gd name="connsiteX5877" fmla="*/ 3109366 w 3249268"/>
              <a:gd name="connsiteY5877" fmla="*/ 249982 h 444457"/>
              <a:gd name="connsiteX5878" fmla="*/ 3109848 w 3249268"/>
              <a:gd name="connsiteY5878" fmla="*/ 248222 h 444457"/>
              <a:gd name="connsiteX5879" fmla="*/ 3104560 w 3249268"/>
              <a:gd name="connsiteY5879" fmla="*/ 248222 h 444457"/>
              <a:gd name="connsiteX5880" fmla="*/ 1249101 w 3249268"/>
              <a:gd name="connsiteY5880" fmla="*/ 248040 h 444457"/>
              <a:gd name="connsiteX5881" fmla="*/ 1251169 w 3249268"/>
              <a:gd name="connsiteY5881" fmla="*/ 250045 h 444457"/>
              <a:gd name="connsiteX5882" fmla="*/ 1252599 w 3249268"/>
              <a:gd name="connsiteY5882" fmla="*/ 250045 h 444457"/>
              <a:gd name="connsiteX5883" fmla="*/ 1252182 w 3249268"/>
              <a:gd name="connsiteY5883" fmla="*/ 249866 h 444457"/>
              <a:gd name="connsiteX5884" fmla="*/ 172404 w 3249268"/>
              <a:gd name="connsiteY5884" fmla="*/ 247988 h 444457"/>
              <a:gd name="connsiteX5885" fmla="*/ 171987 w 3249268"/>
              <a:gd name="connsiteY5885" fmla="*/ 248330 h 444457"/>
              <a:gd name="connsiteX5886" fmla="*/ 172622 w 3249268"/>
              <a:gd name="connsiteY5886" fmla="*/ 248648 h 444457"/>
              <a:gd name="connsiteX5887" fmla="*/ 724789 w 3249268"/>
              <a:gd name="connsiteY5887" fmla="*/ 247182 h 444457"/>
              <a:gd name="connsiteX5888" fmla="*/ 724951 w 3249268"/>
              <a:gd name="connsiteY5888" fmla="*/ 247241 h 444457"/>
              <a:gd name="connsiteX5889" fmla="*/ 725183 w 3249268"/>
              <a:gd name="connsiteY5889" fmla="*/ 247194 h 444457"/>
              <a:gd name="connsiteX5890" fmla="*/ 2936623 w 3249268"/>
              <a:gd name="connsiteY5890" fmla="*/ 247052 h 444457"/>
              <a:gd name="connsiteX5891" fmla="*/ 2936326 w 3249268"/>
              <a:gd name="connsiteY5891" fmla="*/ 247138 h 444457"/>
              <a:gd name="connsiteX5892" fmla="*/ 2936896 w 3249268"/>
              <a:gd name="connsiteY5892" fmla="*/ 247138 h 444457"/>
              <a:gd name="connsiteX5893" fmla="*/ 2938320 w 3249268"/>
              <a:gd name="connsiteY5893" fmla="*/ 247969 h 444457"/>
              <a:gd name="connsiteX5894" fmla="*/ 2938019 w 3249268"/>
              <a:gd name="connsiteY5894" fmla="*/ 247052 h 444457"/>
              <a:gd name="connsiteX5895" fmla="*/ 2936623 w 3249268"/>
              <a:gd name="connsiteY5895" fmla="*/ 247052 h 444457"/>
              <a:gd name="connsiteX5896" fmla="*/ 3117360 w 3249268"/>
              <a:gd name="connsiteY5896" fmla="*/ 246901 h 444457"/>
              <a:gd name="connsiteX5897" fmla="*/ 3117423 w 3249268"/>
              <a:gd name="connsiteY5897" fmla="*/ 247519 h 444457"/>
              <a:gd name="connsiteX5898" fmla="*/ 3117423 w 3249268"/>
              <a:gd name="connsiteY5898" fmla="*/ 246933 h 444457"/>
              <a:gd name="connsiteX5899" fmla="*/ 2998375 w 3249268"/>
              <a:gd name="connsiteY5899" fmla="*/ 246858 h 444457"/>
              <a:gd name="connsiteX5900" fmla="*/ 2997892 w 3249268"/>
              <a:gd name="connsiteY5900" fmla="*/ 247485 h 444457"/>
              <a:gd name="connsiteX5901" fmla="*/ 2997719 w 3249268"/>
              <a:gd name="connsiteY5901" fmla="*/ 250110 h 444457"/>
              <a:gd name="connsiteX5902" fmla="*/ 2998545 w 3249268"/>
              <a:gd name="connsiteY5902" fmla="*/ 250389 h 444457"/>
              <a:gd name="connsiteX5903" fmla="*/ 2998061 w 3249268"/>
              <a:gd name="connsiteY5903" fmla="*/ 249894 h 444457"/>
              <a:gd name="connsiteX5904" fmla="*/ 2998233 w 3249268"/>
              <a:gd name="connsiteY5904" fmla="*/ 249366 h 444457"/>
              <a:gd name="connsiteX5905" fmla="*/ 2998392 w 3249268"/>
              <a:gd name="connsiteY5905" fmla="*/ 247376 h 444457"/>
              <a:gd name="connsiteX5906" fmla="*/ 2998792 w 3249268"/>
              <a:gd name="connsiteY5906" fmla="*/ 246948 h 444457"/>
              <a:gd name="connsiteX5907" fmla="*/ 173901 w 3249268"/>
              <a:gd name="connsiteY5907" fmla="*/ 246758 h 444457"/>
              <a:gd name="connsiteX5908" fmla="*/ 173784 w 3249268"/>
              <a:gd name="connsiteY5908" fmla="*/ 246854 h 444457"/>
              <a:gd name="connsiteX5909" fmla="*/ 173954 w 3249268"/>
              <a:gd name="connsiteY5909" fmla="*/ 246854 h 444457"/>
              <a:gd name="connsiteX5910" fmla="*/ 1016523 w 3249268"/>
              <a:gd name="connsiteY5910" fmla="*/ 246684 h 444457"/>
              <a:gd name="connsiteX5911" fmla="*/ 1016279 w 3249268"/>
              <a:gd name="connsiteY5911" fmla="*/ 248743 h 444457"/>
              <a:gd name="connsiteX5912" fmla="*/ 1016523 w 3249268"/>
              <a:gd name="connsiteY5912" fmla="*/ 248643 h 444457"/>
              <a:gd name="connsiteX5913" fmla="*/ 701671 w 3249268"/>
              <a:gd name="connsiteY5913" fmla="*/ 246454 h 444457"/>
              <a:gd name="connsiteX5914" fmla="*/ 702042 w 3249268"/>
              <a:gd name="connsiteY5914" fmla="*/ 246890 h 444457"/>
              <a:gd name="connsiteX5915" fmla="*/ 703438 w 3249268"/>
              <a:gd name="connsiteY5915" fmla="*/ 247125 h 444457"/>
              <a:gd name="connsiteX5916" fmla="*/ 851864 w 3249268"/>
              <a:gd name="connsiteY5916" fmla="*/ 246070 h 444457"/>
              <a:gd name="connsiteX5917" fmla="*/ 852167 w 3249268"/>
              <a:gd name="connsiteY5917" fmla="*/ 246539 h 444457"/>
              <a:gd name="connsiteX5918" fmla="*/ 852606 w 3249268"/>
              <a:gd name="connsiteY5918" fmla="*/ 246446 h 444457"/>
              <a:gd name="connsiteX5919" fmla="*/ 858116 w 3249268"/>
              <a:gd name="connsiteY5919" fmla="*/ 245920 h 444457"/>
              <a:gd name="connsiteX5920" fmla="*/ 857949 w 3249268"/>
              <a:gd name="connsiteY5920" fmla="*/ 246005 h 444457"/>
              <a:gd name="connsiteX5921" fmla="*/ 858068 w 3249268"/>
              <a:gd name="connsiteY5921" fmla="*/ 246013 h 444457"/>
              <a:gd name="connsiteX5922" fmla="*/ 154198 w 3249268"/>
              <a:gd name="connsiteY5922" fmla="*/ 245825 h 444457"/>
              <a:gd name="connsiteX5923" fmla="*/ 153810 w 3249268"/>
              <a:gd name="connsiteY5923" fmla="*/ 246027 h 444457"/>
              <a:gd name="connsiteX5924" fmla="*/ 153810 w 3249268"/>
              <a:gd name="connsiteY5924" fmla="*/ 247094 h 444457"/>
              <a:gd name="connsiteX5925" fmla="*/ 153284 w 3249268"/>
              <a:gd name="connsiteY5925" fmla="*/ 247613 h 444457"/>
              <a:gd name="connsiteX5926" fmla="*/ 153747 w 3249268"/>
              <a:gd name="connsiteY5926" fmla="*/ 247470 h 444457"/>
              <a:gd name="connsiteX5927" fmla="*/ 155184 w 3249268"/>
              <a:gd name="connsiteY5927" fmla="*/ 248801 h 444457"/>
              <a:gd name="connsiteX5928" fmla="*/ 155915 w 3249268"/>
              <a:gd name="connsiteY5928" fmla="*/ 248621 h 444457"/>
              <a:gd name="connsiteX5929" fmla="*/ 154198 w 3249268"/>
              <a:gd name="connsiteY5929" fmla="*/ 246891 h 444457"/>
              <a:gd name="connsiteX5930" fmla="*/ 758490 w 3249268"/>
              <a:gd name="connsiteY5930" fmla="*/ 245734 h 444457"/>
              <a:gd name="connsiteX5931" fmla="*/ 756956 w 3249268"/>
              <a:gd name="connsiteY5931" fmla="*/ 246240 h 444457"/>
              <a:gd name="connsiteX5932" fmla="*/ 757406 w 3249268"/>
              <a:gd name="connsiteY5932" fmla="*/ 246364 h 444457"/>
              <a:gd name="connsiteX5933" fmla="*/ 758273 w 3249268"/>
              <a:gd name="connsiteY5933" fmla="*/ 245838 h 444457"/>
              <a:gd name="connsiteX5934" fmla="*/ 2884036 w 3249268"/>
              <a:gd name="connsiteY5934" fmla="*/ 245733 h 444457"/>
              <a:gd name="connsiteX5935" fmla="*/ 2884037 w 3249268"/>
              <a:gd name="connsiteY5935" fmla="*/ 245756 h 444457"/>
              <a:gd name="connsiteX5936" fmla="*/ 2884048 w 3249268"/>
              <a:gd name="connsiteY5936" fmla="*/ 245751 h 444457"/>
              <a:gd name="connsiteX5937" fmla="*/ 3092054 w 3249268"/>
              <a:gd name="connsiteY5937" fmla="*/ 245658 h 444457"/>
              <a:gd name="connsiteX5938" fmla="*/ 3090769 w 3249268"/>
              <a:gd name="connsiteY5938" fmla="*/ 248306 h 444457"/>
              <a:gd name="connsiteX5939" fmla="*/ 3090986 w 3249268"/>
              <a:gd name="connsiteY5939" fmla="*/ 249202 h 444457"/>
              <a:gd name="connsiteX5940" fmla="*/ 3092360 w 3249268"/>
              <a:gd name="connsiteY5940" fmla="*/ 248354 h 444457"/>
              <a:gd name="connsiteX5941" fmla="*/ 3093222 w 3249268"/>
              <a:gd name="connsiteY5941" fmla="*/ 246876 h 444457"/>
              <a:gd name="connsiteX5942" fmla="*/ 3092429 w 3249268"/>
              <a:gd name="connsiteY5942" fmla="*/ 246050 h 444457"/>
              <a:gd name="connsiteX5943" fmla="*/ 3114873 w 3249268"/>
              <a:gd name="connsiteY5943" fmla="*/ 245641 h 444457"/>
              <a:gd name="connsiteX5944" fmla="*/ 3114741 w 3249268"/>
              <a:gd name="connsiteY5944" fmla="*/ 245965 h 444457"/>
              <a:gd name="connsiteX5945" fmla="*/ 3115514 w 3249268"/>
              <a:gd name="connsiteY5945" fmla="*/ 245965 h 444457"/>
              <a:gd name="connsiteX5946" fmla="*/ 2943808 w 3249268"/>
              <a:gd name="connsiteY5946" fmla="*/ 245555 h 444457"/>
              <a:gd name="connsiteX5947" fmla="*/ 2943607 w 3249268"/>
              <a:gd name="connsiteY5947" fmla="*/ 245631 h 444457"/>
              <a:gd name="connsiteX5948" fmla="*/ 2943808 w 3249268"/>
              <a:gd name="connsiteY5948" fmla="*/ 245835 h 444457"/>
              <a:gd name="connsiteX5949" fmla="*/ 2779266 w 3249268"/>
              <a:gd name="connsiteY5949" fmla="*/ 245208 h 444457"/>
              <a:gd name="connsiteX5950" fmla="*/ 2780111 w 3249268"/>
              <a:gd name="connsiteY5950" fmla="*/ 248615 h 444457"/>
              <a:gd name="connsiteX5951" fmla="*/ 2780120 w 3249268"/>
              <a:gd name="connsiteY5951" fmla="*/ 248694 h 444457"/>
              <a:gd name="connsiteX5952" fmla="*/ 2780158 w 3249268"/>
              <a:gd name="connsiteY5952" fmla="*/ 248547 h 444457"/>
              <a:gd name="connsiteX5953" fmla="*/ 2780158 w 3249268"/>
              <a:gd name="connsiteY5953" fmla="*/ 245742 h 444457"/>
              <a:gd name="connsiteX5954" fmla="*/ 1071061 w 3249268"/>
              <a:gd name="connsiteY5954" fmla="*/ 245198 h 444457"/>
              <a:gd name="connsiteX5955" fmla="*/ 1070672 w 3249268"/>
              <a:gd name="connsiteY5955" fmla="*/ 247241 h 444457"/>
              <a:gd name="connsiteX5956" fmla="*/ 1071629 w 3249268"/>
              <a:gd name="connsiteY5956" fmla="*/ 246811 h 444457"/>
              <a:gd name="connsiteX5957" fmla="*/ 3077220 w 3249268"/>
              <a:gd name="connsiteY5957" fmla="*/ 244734 h 444457"/>
              <a:gd name="connsiteX5958" fmla="*/ 3077914 w 3249268"/>
              <a:gd name="connsiteY5958" fmla="*/ 245969 h 444457"/>
              <a:gd name="connsiteX5959" fmla="*/ 3077332 w 3249268"/>
              <a:gd name="connsiteY5959" fmla="*/ 244771 h 444457"/>
              <a:gd name="connsiteX5960" fmla="*/ 2993683 w 3249268"/>
              <a:gd name="connsiteY5960" fmla="*/ 244569 h 444457"/>
              <a:gd name="connsiteX5961" fmla="*/ 2993782 w 3249268"/>
              <a:gd name="connsiteY5961" fmla="*/ 245258 h 444457"/>
              <a:gd name="connsiteX5962" fmla="*/ 2994428 w 3249268"/>
              <a:gd name="connsiteY5962" fmla="*/ 245559 h 444457"/>
              <a:gd name="connsiteX5963" fmla="*/ 2994960 w 3249268"/>
              <a:gd name="connsiteY5963" fmla="*/ 245390 h 444457"/>
              <a:gd name="connsiteX5964" fmla="*/ 3054963 w 3249268"/>
              <a:gd name="connsiteY5964" fmla="*/ 244430 h 444457"/>
              <a:gd name="connsiteX5965" fmla="*/ 3055028 w 3249268"/>
              <a:gd name="connsiteY5965" fmla="*/ 244694 h 444457"/>
              <a:gd name="connsiteX5966" fmla="*/ 3055028 w 3249268"/>
              <a:gd name="connsiteY5966" fmla="*/ 244482 h 444457"/>
              <a:gd name="connsiteX5967" fmla="*/ 912337 w 3249268"/>
              <a:gd name="connsiteY5967" fmla="*/ 244408 h 444457"/>
              <a:gd name="connsiteX5968" fmla="*/ 912390 w 3249268"/>
              <a:gd name="connsiteY5968" fmla="*/ 244436 h 444457"/>
              <a:gd name="connsiteX5969" fmla="*/ 912564 w 3249268"/>
              <a:gd name="connsiteY5969" fmla="*/ 244436 h 444457"/>
              <a:gd name="connsiteX5970" fmla="*/ 912474 w 3249268"/>
              <a:gd name="connsiteY5970" fmla="*/ 244413 h 444457"/>
              <a:gd name="connsiteX5971" fmla="*/ 3026451 w 3249268"/>
              <a:gd name="connsiteY5971" fmla="*/ 244317 h 444457"/>
              <a:gd name="connsiteX5972" fmla="*/ 3026567 w 3249268"/>
              <a:gd name="connsiteY5972" fmla="*/ 244399 h 444457"/>
              <a:gd name="connsiteX5973" fmla="*/ 3026590 w 3249268"/>
              <a:gd name="connsiteY5973" fmla="*/ 244344 h 444457"/>
              <a:gd name="connsiteX5974" fmla="*/ 2802023 w 3249268"/>
              <a:gd name="connsiteY5974" fmla="*/ 244209 h 444457"/>
              <a:gd name="connsiteX5975" fmla="*/ 2802136 w 3249268"/>
              <a:gd name="connsiteY5975" fmla="*/ 244282 h 444457"/>
              <a:gd name="connsiteX5976" fmla="*/ 2802136 w 3249268"/>
              <a:gd name="connsiteY5976" fmla="*/ 244250 h 444457"/>
              <a:gd name="connsiteX5977" fmla="*/ 2965525 w 3249268"/>
              <a:gd name="connsiteY5977" fmla="*/ 243894 h 444457"/>
              <a:gd name="connsiteX5978" fmla="*/ 2965627 w 3249268"/>
              <a:gd name="connsiteY5978" fmla="*/ 244102 h 444457"/>
              <a:gd name="connsiteX5979" fmla="*/ 2965777 w 3249268"/>
              <a:gd name="connsiteY5979" fmla="*/ 244151 h 444457"/>
              <a:gd name="connsiteX5980" fmla="*/ 3071840 w 3249268"/>
              <a:gd name="connsiteY5980" fmla="*/ 243747 h 444457"/>
              <a:gd name="connsiteX5981" fmla="*/ 3071339 w 3249268"/>
              <a:gd name="connsiteY5981" fmla="*/ 244273 h 444457"/>
              <a:gd name="connsiteX5982" fmla="*/ 3070435 w 3249268"/>
              <a:gd name="connsiteY5982" fmla="*/ 244409 h 444457"/>
              <a:gd name="connsiteX5983" fmla="*/ 3071840 w 3249268"/>
              <a:gd name="connsiteY5983" fmla="*/ 248496 h 444457"/>
              <a:gd name="connsiteX5984" fmla="*/ 249594 w 3249268"/>
              <a:gd name="connsiteY5984" fmla="*/ 243613 h 444457"/>
              <a:gd name="connsiteX5985" fmla="*/ 249486 w 3249268"/>
              <a:gd name="connsiteY5985" fmla="*/ 244048 h 444457"/>
              <a:gd name="connsiteX5986" fmla="*/ 249504 w 3249268"/>
              <a:gd name="connsiteY5986" fmla="*/ 244005 h 444457"/>
              <a:gd name="connsiteX5987" fmla="*/ 249747 w 3249268"/>
              <a:gd name="connsiteY5987" fmla="*/ 243910 h 444457"/>
              <a:gd name="connsiteX5988" fmla="*/ 2753503 w 3249268"/>
              <a:gd name="connsiteY5988" fmla="*/ 243454 h 444457"/>
              <a:gd name="connsiteX5989" fmla="*/ 2753427 w 3249268"/>
              <a:gd name="connsiteY5989" fmla="*/ 243463 h 444457"/>
              <a:gd name="connsiteX5990" fmla="*/ 2752997 w 3249268"/>
              <a:gd name="connsiteY5990" fmla="*/ 244114 h 444457"/>
              <a:gd name="connsiteX5991" fmla="*/ 160414 w 3249268"/>
              <a:gd name="connsiteY5991" fmla="*/ 243078 h 444457"/>
              <a:gd name="connsiteX5992" fmla="*/ 161412 w 3249268"/>
              <a:gd name="connsiteY5992" fmla="*/ 243580 h 444457"/>
              <a:gd name="connsiteX5993" fmla="*/ 161290 w 3249268"/>
              <a:gd name="connsiteY5993" fmla="*/ 243092 h 444457"/>
              <a:gd name="connsiteX5994" fmla="*/ 2796821 w 3249268"/>
              <a:gd name="connsiteY5994" fmla="*/ 242937 h 444457"/>
              <a:gd name="connsiteX5995" fmla="*/ 2796727 w 3249268"/>
              <a:gd name="connsiteY5995" fmla="*/ 243221 h 444457"/>
              <a:gd name="connsiteX5996" fmla="*/ 2797029 w 3249268"/>
              <a:gd name="connsiteY5996" fmla="*/ 242953 h 444457"/>
              <a:gd name="connsiteX5997" fmla="*/ 2576216 w 3249268"/>
              <a:gd name="connsiteY5997" fmla="*/ 242898 h 444457"/>
              <a:gd name="connsiteX5998" fmla="*/ 2576652 w 3249268"/>
              <a:gd name="connsiteY5998" fmla="*/ 243062 h 444457"/>
              <a:gd name="connsiteX5999" fmla="*/ 2576608 w 3249268"/>
              <a:gd name="connsiteY5999" fmla="*/ 243011 h 444457"/>
              <a:gd name="connsiteX6000" fmla="*/ 193167 w 3249268"/>
              <a:gd name="connsiteY6000" fmla="*/ 242742 h 444457"/>
              <a:gd name="connsiteX6001" fmla="*/ 192804 w 3249268"/>
              <a:gd name="connsiteY6001" fmla="*/ 242824 h 444457"/>
              <a:gd name="connsiteX6002" fmla="*/ 194135 w 3249268"/>
              <a:gd name="connsiteY6002" fmla="*/ 246071 h 444457"/>
              <a:gd name="connsiteX6003" fmla="*/ 193947 w 3249268"/>
              <a:gd name="connsiteY6003" fmla="*/ 242742 h 444457"/>
              <a:gd name="connsiteX6004" fmla="*/ 3072592 w 3249268"/>
              <a:gd name="connsiteY6004" fmla="*/ 242697 h 444457"/>
              <a:gd name="connsiteX6005" fmla="*/ 3072592 w 3249268"/>
              <a:gd name="connsiteY6005" fmla="*/ 242957 h 444457"/>
              <a:gd name="connsiteX6006" fmla="*/ 3073087 w 3249268"/>
              <a:gd name="connsiteY6006" fmla="*/ 242957 h 444457"/>
              <a:gd name="connsiteX6007" fmla="*/ 3072613 w 3249268"/>
              <a:gd name="connsiteY6007" fmla="*/ 242718 h 444457"/>
              <a:gd name="connsiteX6008" fmla="*/ 2522313 w 3249268"/>
              <a:gd name="connsiteY6008" fmla="*/ 242597 h 444457"/>
              <a:gd name="connsiteX6009" fmla="*/ 2522853 w 3249268"/>
              <a:gd name="connsiteY6009" fmla="*/ 243033 h 444457"/>
              <a:gd name="connsiteX6010" fmla="*/ 2523881 w 3249268"/>
              <a:gd name="connsiteY6010" fmla="*/ 243656 h 444457"/>
              <a:gd name="connsiteX6011" fmla="*/ 2523135 w 3249268"/>
              <a:gd name="connsiteY6011" fmla="*/ 243011 h 444457"/>
              <a:gd name="connsiteX6012" fmla="*/ 3024752 w 3249268"/>
              <a:gd name="connsiteY6012" fmla="*/ 242528 h 444457"/>
              <a:gd name="connsiteX6013" fmla="*/ 3024608 w 3249268"/>
              <a:gd name="connsiteY6013" fmla="*/ 242971 h 444457"/>
              <a:gd name="connsiteX6014" fmla="*/ 3024707 w 3249268"/>
              <a:gd name="connsiteY6014" fmla="*/ 243081 h 444457"/>
              <a:gd name="connsiteX6015" fmla="*/ 3025006 w 3249268"/>
              <a:gd name="connsiteY6015" fmla="*/ 243294 h 444457"/>
              <a:gd name="connsiteX6016" fmla="*/ 281651 w 3249268"/>
              <a:gd name="connsiteY6016" fmla="*/ 242501 h 444457"/>
              <a:gd name="connsiteX6017" fmla="*/ 281561 w 3249268"/>
              <a:gd name="connsiteY6017" fmla="*/ 242592 h 444457"/>
              <a:gd name="connsiteX6018" fmla="*/ 281561 w 3249268"/>
              <a:gd name="connsiteY6018" fmla="*/ 243208 h 444457"/>
              <a:gd name="connsiteX6019" fmla="*/ 281852 w 3249268"/>
              <a:gd name="connsiteY6019" fmla="*/ 243164 h 444457"/>
              <a:gd name="connsiteX6020" fmla="*/ 283023 w 3249268"/>
              <a:gd name="connsiteY6020" fmla="*/ 243284 h 444457"/>
              <a:gd name="connsiteX6021" fmla="*/ 282106 w 3249268"/>
              <a:gd name="connsiteY6021" fmla="*/ 242648 h 444457"/>
              <a:gd name="connsiteX6022" fmla="*/ 281819 w 3249268"/>
              <a:gd name="connsiteY6022" fmla="*/ 242957 h 444457"/>
              <a:gd name="connsiteX6023" fmla="*/ 1740449 w 3249268"/>
              <a:gd name="connsiteY6023" fmla="*/ 241923 h 444457"/>
              <a:gd name="connsiteX6024" fmla="*/ 1741182 w 3249268"/>
              <a:gd name="connsiteY6024" fmla="*/ 243033 h 444457"/>
              <a:gd name="connsiteX6025" fmla="*/ 1741348 w 3249268"/>
              <a:gd name="connsiteY6025" fmla="*/ 242530 h 444457"/>
              <a:gd name="connsiteX6026" fmla="*/ 1963318 w 3249268"/>
              <a:gd name="connsiteY6026" fmla="*/ 241307 h 444457"/>
              <a:gd name="connsiteX6027" fmla="*/ 1963211 w 3249268"/>
              <a:gd name="connsiteY6027" fmla="*/ 241523 h 444457"/>
              <a:gd name="connsiteX6028" fmla="*/ 1963318 w 3249268"/>
              <a:gd name="connsiteY6028" fmla="*/ 241631 h 444457"/>
              <a:gd name="connsiteX6029" fmla="*/ 109678 w 3249268"/>
              <a:gd name="connsiteY6029" fmla="*/ 241142 h 444457"/>
              <a:gd name="connsiteX6030" fmla="*/ 109341 w 3249268"/>
              <a:gd name="connsiteY6030" fmla="*/ 241490 h 444457"/>
              <a:gd name="connsiteX6031" fmla="*/ 109341 w 3249268"/>
              <a:gd name="connsiteY6031" fmla="*/ 244075 h 444457"/>
              <a:gd name="connsiteX6032" fmla="*/ 109457 w 3249268"/>
              <a:gd name="connsiteY6032" fmla="*/ 244075 h 444457"/>
              <a:gd name="connsiteX6033" fmla="*/ 109678 w 3249268"/>
              <a:gd name="connsiteY6033" fmla="*/ 244299 h 444457"/>
              <a:gd name="connsiteX6034" fmla="*/ 1076339 w 3249268"/>
              <a:gd name="connsiteY6034" fmla="*/ 240075 h 444457"/>
              <a:gd name="connsiteX6035" fmla="*/ 1076339 w 3249268"/>
              <a:gd name="connsiteY6035" fmla="*/ 240191 h 444457"/>
              <a:gd name="connsiteX6036" fmla="*/ 1076369 w 3249268"/>
              <a:gd name="connsiteY6036" fmla="*/ 240115 h 444457"/>
              <a:gd name="connsiteX6037" fmla="*/ 3221538 w 3249268"/>
              <a:gd name="connsiteY6037" fmla="*/ 239743 h 444457"/>
              <a:gd name="connsiteX6038" fmla="*/ 3222942 w 3249268"/>
              <a:gd name="connsiteY6038" fmla="*/ 241658 h 444457"/>
              <a:gd name="connsiteX6039" fmla="*/ 3221538 w 3249268"/>
              <a:gd name="connsiteY6039" fmla="*/ 240221 h 444457"/>
              <a:gd name="connsiteX6040" fmla="*/ 3117548 w 3249268"/>
              <a:gd name="connsiteY6040" fmla="*/ 239407 h 444457"/>
              <a:gd name="connsiteX6041" fmla="*/ 3117196 w 3249268"/>
              <a:gd name="connsiteY6041" fmla="*/ 239909 h 444457"/>
              <a:gd name="connsiteX6042" fmla="*/ 3116064 w 3249268"/>
              <a:gd name="connsiteY6042" fmla="*/ 242702 h 444457"/>
              <a:gd name="connsiteX6043" fmla="*/ 3117423 w 3249268"/>
              <a:gd name="connsiteY6043" fmla="*/ 239948 h 444457"/>
              <a:gd name="connsiteX6044" fmla="*/ 3117548 w 3249268"/>
              <a:gd name="connsiteY6044" fmla="*/ 240106 h 444457"/>
              <a:gd name="connsiteX6045" fmla="*/ 3220836 w 3249268"/>
              <a:gd name="connsiteY6045" fmla="*/ 238786 h 444457"/>
              <a:gd name="connsiteX6046" fmla="*/ 3221538 w 3249268"/>
              <a:gd name="connsiteY6046" fmla="*/ 238786 h 444457"/>
              <a:gd name="connsiteX6047" fmla="*/ 3221538 w 3249268"/>
              <a:gd name="connsiteY6047" fmla="*/ 239743 h 444457"/>
              <a:gd name="connsiteX6048" fmla="*/ 347997 w 3249268"/>
              <a:gd name="connsiteY6048" fmla="*/ 238694 h 444457"/>
              <a:gd name="connsiteX6049" fmla="*/ 351385 w 3249268"/>
              <a:gd name="connsiteY6049" fmla="*/ 238978 h 444457"/>
              <a:gd name="connsiteX6050" fmla="*/ 363901 w 3249268"/>
              <a:gd name="connsiteY6050" fmla="*/ 238978 h 444457"/>
              <a:gd name="connsiteX6051" fmla="*/ 364805 w 3249268"/>
              <a:gd name="connsiteY6051" fmla="*/ 238694 h 444457"/>
              <a:gd name="connsiteX6052" fmla="*/ 150385 w 3249268"/>
              <a:gd name="connsiteY6052" fmla="*/ 238643 h 444457"/>
              <a:gd name="connsiteX6053" fmla="*/ 148597 w 3249268"/>
              <a:gd name="connsiteY6053" fmla="*/ 238824 h 444457"/>
              <a:gd name="connsiteX6054" fmla="*/ 149686 w 3249268"/>
              <a:gd name="connsiteY6054" fmla="*/ 239007 h 444457"/>
              <a:gd name="connsiteX6055" fmla="*/ 324171 w 3249268"/>
              <a:gd name="connsiteY6055" fmla="*/ 238581 h 444457"/>
              <a:gd name="connsiteX6056" fmla="*/ 324962 w 3249268"/>
              <a:gd name="connsiteY6056" fmla="*/ 238978 h 444457"/>
              <a:gd name="connsiteX6057" fmla="*/ 325966 w 3249268"/>
              <a:gd name="connsiteY6057" fmla="*/ 238942 h 444457"/>
              <a:gd name="connsiteX6058" fmla="*/ 326021 w 3249268"/>
              <a:gd name="connsiteY6058" fmla="*/ 238581 h 444457"/>
              <a:gd name="connsiteX6059" fmla="*/ 220390 w 3249268"/>
              <a:gd name="connsiteY6059" fmla="*/ 238416 h 444457"/>
              <a:gd name="connsiteX6060" fmla="*/ 217013 w 3249268"/>
              <a:gd name="connsiteY6060" fmla="*/ 239149 h 444457"/>
              <a:gd name="connsiteX6061" fmla="*/ 216929 w 3249268"/>
              <a:gd name="connsiteY6061" fmla="*/ 239282 h 444457"/>
              <a:gd name="connsiteX6062" fmla="*/ 222313 w 3249268"/>
              <a:gd name="connsiteY6062" fmla="*/ 238854 h 444457"/>
              <a:gd name="connsiteX6063" fmla="*/ 223084 w 3249268"/>
              <a:gd name="connsiteY6063" fmla="*/ 238774 h 444457"/>
              <a:gd name="connsiteX6064" fmla="*/ 222673 w 3249268"/>
              <a:gd name="connsiteY6064" fmla="*/ 238686 h 444457"/>
              <a:gd name="connsiteX6065" fmla="*/ 220390 w 3249268"/>
              <a:gd name="connsiteY6065" fmla="*/ 238632 h 444457"/>
              <a:gd name="connsiteX6066" fmla="*/ 338542 w 3249268"/>
              <a:gd name="connsiteY6066" fmla="*/ 237832 h 444457"/>
              <a:gd name="connsiteX6067" fmla="*/ 338318 w 3249268"/>
              <a:gd name="connsiteY6067" fmla="*/ 237885 h 444457"/>
              <a:gd name="connsiteX6068" fmla="*/ 342567 w 3249268"/>
              <a:gd name="connsiteY6068" fmla="*/ 238240 h 444457"/>
              <a:gd name="connsiteX6069" fmla="*/ 245512 w 3249268"/>
              <a:gd name="connsiteY6069" fmla="*/ 237636 h 444457"/>
              <a:gd name="connsiteX6070" fmla="*/ 243659 w 3249268"/>
              <a:gd name="connsiteY6070" fmla="*/ 237855 h 444457"/>
              <a:gd name="connsiteX6071" fmla="*/ 242634 w 3249268"/>
              <a:gd name="connsiteY6071" fmla="*/ 238444 h 444457"/>
              <a:gd name="connsiteX6072" fmla="*/ 242398 w 3249268"/>
              <a:gd name="connsiteY6072" fmla="*/ 238004 h 444457"/>
              <a:gd name="connsiteX6073" fmla="*/ 238916 w 3249268"/>
              <a:gd name="connsiteY6073" fmla="*/ 238416 h 444457"/>
              <a:gd name="connsiteX6074" fmla="*/ 243155 w 3249268"/>
              <a:gd name="connsiteY6074" fmla="*/ 238854 h 444457"/>
              <a:gd name="connsiteX6075" fmla="*/ 156814 w 3249268"/>
              <a:gd name="connsiteY6075" fmla="*/ 237540 h 444457"/>
              <a:gd name="connsiteX6076" fmla="*/ 156814 w 3249268"/>
              <a:gd name="connsiteY6076" fmla="*/ 238873 h 444457"/>
              <a:gd name="connsiteX6077" fmla="*/ 160552 w 3249268"/>
              <a:gd name="connsiteY6077" fmla="*/ 240310 h 444457"/>
              <a:gd name="connsiteX6078" fmla="*/ 2962556 w 3249268"/>
              <a:gd name="connsiteY6078" fmla="*/ 237537 h 444457"/>
              <a:gd name="connsiteX6079" fmla="*/ 2962451 w 3249268"/>
              <a:gd name="connsiteY6079" fmla="*/ 237829 h 444457"/>
              <a:gd name="connsiteX6080" fmla="*/ 2963827 w 3249268"/>
              <a:gd name="connsiteY6080" fmla="*/ 241332 h 444457"/>
              <a:gd name="connsiteX6081" fmla="*/ 2964120 w 3249268"/>
              <a:gd name="connsiteY6081" fmla="*/ 241518 h 444457"/>
              <a:gd name="connsiteX6082" fmla="*/ 1558923 w 3249268"/>
              <a:gd name="connsiteY6082" fmla="*/ 237405 h 444457"/>
              <a:gd name="connsiteX6083" fmla="*/ 1558944 w 3249268"/>
              <a:gd name="connsiteY6083" fmla="*/ 237449 h 444457"/>
              <a:gd name="connsiteX6084" fmla="*/ 1558981 w 3249268"/>
              <a:gd name="connsiteY6084" fmla="*/ 237447 h 444457"/>
              <a:gd name="connsiteX6085" fmla="*/ 541456 w 3249268"/>
              <a:gd name="connsiteY6085" fmla="*/ 237391 h 444457"/>
              <a:gd name="connsiteX6086" fmla="*/ 541144 w 3249268"/>
              <a:gd name="connsiteY6086" fmla="*/ 237424 h 444457"/>
              <a:gd name="connsiteX6087" fmla="*/ 544273 w 3249268"/>
              <a:gd name="connsiteY6087" fmla="*/ 237424 h 444457"/>
              <a:gd name="connsiteX6088" fmla="*/ 544227 w 3249268"/>
              <a:gd name="connsiteY6088" fmla="*/ 237391 h 444457"/>
              <a:gd name="connsiteX6089" fmla="*/ 541456 w 3249268"/>
              <a:gd name="connsiteY6089" fmla="*/ 237391 h 444457"/>
              <a:gd name="connsiteX6090" fmla="*/ 740276 w 3249268"/>
              <a:gd name="connsiteY6090" fmla="*/ 237376 h 444457"/>
              <a:gd name="connsiteX6091" fmla="*/ 740276 w 3249268"/>
              <a:gd name="connsiteY6091" fmla="*/ 237424 h 444457"/>
              <a:gd name="connsiteX6092" fmla="*/ 740347 w 3249268"/>
              <a:gd name="connsiteY6092" fmla="*/ 237424 h 444457"/>
              <a:gd name="connsiteX6093" fmla="*/ 1016606 w 3249268"/>
              <a:gd name="connsiteY6093" fmla="*/ 237374 h 444457"/>
              <a:gd name="connsiteX6094" fmla="*/ 1016625 w 3249268"/>
              <a:gd name="connsiteY6094" fmla="*/ 237376 h 444457"/>
              <a:gd name="connsiteX6095" fmla="*/ 1021603 w 3249268"/>
              <a:gd name="connsiteY6095" fmla="*/ 237376 h 444457"/>
              <a:gd name="connsiteX6096" fmla="*/ 1021585 w 3249268"/>
              <a:gd name="connsiteY6096" fmla="*/ 237374 h 444457"/>
              <a:gd name="connsiteX6097" fmla="*/ 1016726 w 3249268"/>
              <a:gd name="connsiteY6097" fmla="*/ 237374 h 444457"/>
              <a:gd name="connsiteX6098" fmla="*/ 167564 w 3249268"/>
              <a:gd name="connsiteY6098" fmla="*/ 237274 h 444457"/>
              <a:gd name="connsiteX6099" fmla="*/ 163486 w 3249268"/>
              <a:gd name="connsiteY6099" fmla="*/ 239777 h 444457"/>
              <a:gd name="connsiteX6100" fmla="*/ 164373 w 3249268"/>
              <a:gd name="connsiteY6100" fmla="*/ 239572 h 444457"/>
              <a:gd name="connsiteX6101" fmla="*/ 168653 w 3249268"/>
              <a:gd name="connsiteY6101" fmla="*/ 237274 h 444457"/>
              <a:gd name="connsiteX6102" fmla="*/ 300025 w 3249268"/>
              <a:gd name="connsiteY6102" fmla="*/ 237217 h 444457"/>
              <a:gd name="connsiteX6103" fmla="*/ 300123 w 3249268"/>
              <a:gd name="connsiteY6103" fmla="*/ 237418 h 444457"/>
              <a:gd name="connsiteX6104" fmla="*/ 300047 w 3249268"/>
              <a:gd name="connsiteY6104" fmla="*/ 237490 h 444457"/>
              <a:gd name="connsiteX6105" fmla="*/ 301001 w 3249268"/>
              <a:gd name="connsiteY6105" fmla="*/ 237434 h 444457"/>
              <a:gd name="connsiteX6106" fmla="*/ 253895 w 3249268"/>
              <a:gd name="connsiteY6106" fmla="*/ 237198 h 444457"/>
              <a:gd name="connsiteX6107" fmla="*/ 253427 w 3249268"/>
              <a:gd name="connsiteY6107" fmla="*/ 237549 h 444457"/>
              <a:gd name="connsiteX6108" fmla="*/ 254271 w 3249268"/>
              <a:gd name="connsiteY6108" fmla="*/ 237418 h 444457"/>
              <a:gd name="connsiteX6109" fmla="*/ 254501 w 3249268"/>
              <a:gd name="connsiteY6109" fmla="*/ 237418 h 444457"/>
              <a:gd name="connsiteX6110" fmla="*/ 253938 w 3249268"/>
              <a:gd name="connsiteY6110" fmla="*/ 237315 h 444457"/>
              <a:gd name="connsiteX6111" fmla="*/ 3089703 w 3249268"/>
              <a:gd name="connsiteY6111" fmla="*/ 237191 h 444457"/>
              <a:gd name="connsiteX6112" fmla="*/ 3089516 w 3249268"/>
              <a:gd name="connsiteY6112" fmla="*/ 237369 h 444457"/>
              <a:gd name="connsiteX6113" fmla="*/ 3089516 w 3249268"/>
              <a:gd name="connsiteY6113" fmla="*/ 239948 h 444457"/>
              <a:gd name="connsiteX6114" fmla="*/ 3089297 w 3249268"/>
              <a:gd name="connsiteY6114" fmla="*/ 239705 h 444457"/>
              <a:gd name="connsiteX6115" fmla="*/ 3089297 w 3249268"/>
              <a:gd name="connsiteY6115" fmla="*/ 239914 h 444457"/>
              <a:gd name="connsiteX6116" fmla="*/ 3089297 w 3249268"/>
              <a:gd name="connsiteY6116" fmla="*/ 242623 h 444457"/>
              <a:gd name="connsiteX6117" fmla="*/ 3089390 w 3249268"/>
              <a:gd name="connsiteY6117" fmla="*/ 242623 h 444457"/>
              <a:gd name="connsiteX6118" fmla="*/ 3089703 w 3249268"/>
              <a:gd name="connsiteY6118" fmla="*/ 242599 h 444457"/>
              <a:gd name="connsiteX6119" fmla="*/ 3089703 w 3249268"/>
              <a:gd name="connsiteY6119" fmla="*/ 240366 h 444457"/>
              <a:gd name="connsiteX6120" fmla="*/ 273555 w 3249268"/>
              <a:gd name="connsiteY6120" fmla="*/ 237071 h 444457"/>
              <a:gd name="connsiteX6121" fmla="*/ 273796 w 3249268"/>
              <a:gd name="connsiteY6121" fmla="*/ 237369 h 444457"/>
              <a:gd name="connsiteX6122" fmla="*/ 273704 w 3249268"/>
              <a:gd name="connsiteY6122" fmla="*/ 237418 h 444457"/>
              <a:gd name="connsiteX6123" fmla="*/ 273723 w 3249268"/>
              <a:gd name="connsiteY6123" fmla="*/ 237418 h 444457"/>
              <a:gd name="connsiteX6124" fmla="*/ 274303 w 3249268"/>
              <a:gd name="connsiteY6124" fmla="*/ 237385 h 444457"/>
              <a:gd name="connsiteX6125" fmla="*/ 273796 w 3249268"/>
              <a:gd name="connsiteY6125" fmla="*/ 237315 h 444457"/>
              <a:gd name="connsiteX6126" fmla="*/ 275166 w 3249268"/>
              <a:gd name="connsiteY6126" fmla="*/ 237090 h 444457"/>
              <a:gd name="connsiteX6127" fmla="*/ 275018 w 3249268"/>
              <a:gd name="connsiteY6127" fmla="*/ 237076 h 444457"/>
              <a:gd name="connsiteX6128" fmla="*/ 273608 w 3249268"/>
              <a:gd name="connsiteY6128" fmla="*/ 237076 h 444457"/>
              <a:gd name="connsiteX6129" fmla="*/ 3128155 w 3249268"/>
              <a:gd name="connsiteY6129" fmla="*/ 237058 h 444457"/>
              <a:gd name="connsiteX6130" fmla="*/ 3128204 w 3249268"/>
              <a:gd name="connsiteY6130" fmla="*/ 237090 h 444457"/>
              <a:gd name="connsiteX6131" fmla="*/ 3125804 w 3249268"/>
              <a:gd name="connsiteY6131" fmla="*/ 238290 h 444457"/>
              <a:gd name="connsiteX6132" fmla="*/ 3125996 w 3249268"/>
              <a:gd name="connsiteY6132" fmla="*/ 238444 h 444457"/>
              <a:gd name="connsiteX6133" fmla="*/ 3125996 w 3249268"/>
              <a:gd name="connsiteY6133" fmla="*/ 238645 h 444457"/>
              <a:gd name="connsiteX6134" fmla="*/ 3128580 w 3249268"/>
              <a:gd name="connsiteY6134" fmla="*/ 237345 h 444457"/>
              <a:gd name="connsiteX6135" fmla="*/ 3129101 w 3249268"/>
              <a:gd name="connsiteY6135" fmla="*/ 237232 h 444457"/>
              <a:gd name="connsiteX6136" fmla="*/ 3128428 w 3249268"/>
              <a:gd name="connsiteY6136" fmla="*/ 237137 h 444457"/>
              <a:gd name="connsiteX6137" fmla="*/ 522475 w 3249268"/>
              <a:gd name="connsiteY6137" fmla="*/ 237046 h 444457"/>
              <a:gd name="connsiteX6138" fmla="*/ 521923 w 3249268"/>
              <a:gd name="connsiteY6138" fmla="*/ 237350 h 444457"/>
              <a:gd name="connsiteX6139" fmla="*/ 520559 w 3249268"/>
              <a:gd name="connsiteY6139" fmla="*/ 237350 h 444457"/>
              <a:gd name="connsiteX6140" fmla="*/ 520588 w 3249268"/>
              <a:gd name="connsiteY6140" fmla="*/ 237387 h 444457"/>
              <a:gd name="connsiteX6141" fmla="*/ 520383 w 3249268"/>
              <a:gd name="connsiteY6141" fmla="*/ 238840 h 444457"/>
              <a:gd name="connsiteX6142" fmla="*/ 520850 w 3249268"/>
              <a:gd name="connsiteY6142" fmla="*/ 237424 h 444457"/>
              <a:gd name="connsiteX6143" fmla="*/ 522090 w 3249268"/>
              <a:gd name="connsiteY6143" fmla="*/ 237424 h 444457"/>
              <a:gd name="connsiteX6144" fmla="*/ 522057 w 3249268"/>
              <a:gd name="connsiteY6144" fmla="*/ 237391 h 444457"/>
              <a:gd name="connsiteX6145" fmla="*/ 1233525 w 3249268"/>
              <a:gd name="connsiteY6145" fmla="*/ 237034 h 444457"/>
              <a:gd name="connsiteX6146" fmla="*/ 1232773 w 3249268"/>
              <a:gd name="connsiteY6146" fmla="*/ 237224 h 444457"/>
              <a:gd name="connsiteX6147" fmla="*/ 1233675 w 3249268"/>
              <a:gd name="connsiteY6147" fmla="*/ 237072 h 444457"/>
              <a:gd name="connsiteX6148" fmla="*/ 686708 w 3249268"/>
              <a:gd name="connsiteY6148" fmla="*/ 236988 h 444457"/>
              <a:gd name="connsiteX6149" fmla="*/ 685838 w 3249268"/>
              <a:gd name="connsiteY6149" fmla="*/ 238348 h 444457"/>
              <a:gd name="connsiteX6150" fmla="*/ 686075 w 3249268"/>
              <a:gd name="connsiteY6150" fmla="*/ 238826 h 444457"/>
              <a:gd name="connsiteX6151" fmla="*/ 686145 w 3249268"/>
              <a:gd name="connsiteY6151" fmla="*/ 238885 h 444457"/>
              <a:gd name="connsiteX6152" fmla="*/ 686117 w 3249268"/>
              <a:gd name="connsiteY6152" fmla="*/ 238783 h 444457"/>
              <a:gd name="connsiteX6153" fmla="*/ 183721 w 3249268"/>
              <a:gd name="connsiteY6153" fmla="*/ 236973 h 444457"/>
              <a:gd name="connsiteX6154" fmla="*/ 183463 w 3249268"/>
              <a:gd name="connsiteY6154" fmla="*/ 237149 h 444457"/>
              <a:gd name="connsiteX6155" fmla="*/ 183601 w 3249268"/>
              <a:gd name="connsiteY6155" fmla="*/ 237220 h 444457"/>
              <a:gd name="connsiteX6156" fmla="*/ 316194 w 3249268"/>
              <a:gd name="connsiteY6156" fmla="*/ 236939 h 444457"/>
              <a:gd name="connsiteX6157" fmla="*/ 316671 w 3249268"/>
              <a:gd name="connsiteY6157" fmla="*/ 237213 h 444457"/>
              <a:gd name="connsiteX6158" fmla="*/ 316001 w 3249268"/>
              <a:gd name="connsiteY6158" fmla="*/ 237345 h 444457"/>
              <a:gd name="connsiteX6159" fmla="*/ 316277 w 3249268"/>
              <a:gd name="connsiteY6159" fmla="*/ 237441 h 444457"/>
              <a:gd name="connsiteX6160" fmla="*/ 316520 w 3249268"/>
              <a:gd name="connsiteY6160" fmla="*/ 237441 h 444457"/>
              <a:gd name="connsiteX6161" fmla="*/ 317603 w 3249268"/>
              <a:gd name="connsiteY6161" fmla="*/ 236939 h 444457"/>
              <a:gd name="connsiteX6162" fmla="*/ 317423 w 3249268"/>
              <a:gd name="connsiteY6162" fmla="*/ 236939 h 444457"/>
              <a:gd name="connsiteX6163" fmla="*/ 316520 w 3249268"/>
              <a:gd name="connsiteY6163" fmla="*/ 236939 h 444457"/>
              <a:gd name="connsiteX6164" fmla="*/ 247633 w 3249268"/>
              <a:gd name="connsiteY6164" fmla="*/ 236759 h 444457"/>
              <a:gd name="connsiteX6165" fmla="*/ 248221 w 3249268"/>
              <a:gd name="connsiteY6165" fmla="*/ 237315 h 444457"/>
              <a:gd name="connsiteX6166" fmla="*/ 247336 w 3249268"/>
              <a:gd name="connsiteY6166" fmla="*/ 237420 h 444457"/>
              <a:gd name="connsiteX6167" fmla="*/ 249260 w 3249268"/>
              <a:gd name="connsiteY6167" fmla="*/ 237718 h 444457"/>
              <a:gd name="connsiteX6168" fmla="*/ 248473 w 3249268"/>
              <a:gd name="connsiteY6168" fmla="*/ 237127 h 444457"/>
              <a:gd name="connsiteX6169" fmla="*/ 248222 w 3249268"/>
              <a:gd name="connsiteY6169" fmla="*/ 237127 h 444457"/>
              <a:gd name="connsiteX6170" fmla="*/ 248350 w 3249268"/>
              <a:gd name="connsiteY6170" fmla="*/ 237035 h 444457"/>
              <a:gd name="connsiteX6171" fmla="*/ 248222 w 3249268"/>
              <a:gd name="connsiteY6171" fmla="*/ 236939 h 444457"/>
              <a:gd name="connsiteX6172" fmla="*/ 248483 w 3249268"/>
              <a:gd name="connsiteY6172" fmla="*/ 236939 h 444457"/>
              <a:gd name="connsiteX6173" fmla="*/ 248507 w 3249268"/>
              <a:gd name="connsiteY6173" fmla="*/ 236922 h 444457"/>
              <a:gd name="connsiteX6174" fmla="*/ 218217 w 3249268"/>
              <a:gd name="connsiteY6174" fmla="*/ 236733 h 444457"/>
              <a:gd name="connsiteX6175" fmla="*/ 217913 w 3249268"/>
              <a:gd name="connsiteY6175" fmla="*/ 236939 h 444457"/>
              <a:gd name="connsiteX6176" fmla="*/ 217397 w 3249268"/>
              <a:gd name="connsiteY6176" fmla="*/ 236836 h 444457"/>
              <a:gd name="connsiteX6177" fmla="*/ 217635 w 3249268"/>
              <a:gd name="connsiteY6177" fmla="*/ 237005 h 444457"/>
              <a:gd name="connsiteX6178" fmla="*/ 217734 w 3249268"/>
              <a:gd name="connsiteY6178" fmla="*/ 236939 h 444457"/>
              <a:gd name="connsiteX6179" fmla="*/ 217913 w 3249268"/>
              <a:gd name="connsiteY6179" fmla="*/ 236939 h 444457"/>
              <a:gd name="connsiteX6180" fmla="*/ 218103 w 3249268"/>
              <a:gd name="connsiteY6180" fmla="*/ 236939 h 444457"/>
              <a:gd name="connsiteX6181" fmla="*/ 2854770 w 3249268"/>
              <a:gd name="connsiteY6181" fmla="*/ 236050 h 444457"/>
              <a:gd name="connsiteX6182" fmla="*/ 2854985 w 3249268"/>
              <a:gd name="connsiteY6182" fmla="*/ 236268 h 444457"/>
              <a:gd name="connsiteX6183" fmla="*/ 2854963 w 3249268"/>
              <a:gd name="connsiteY6183" fmla="*/ 236099 h 444457"/>
              <a:gd name="connsiteX6184" fmla="*/ 302789 w 3249268"/>
              <a:gd name="connsiteY6184" fmla="*/ 235992 h 444457"/>
              <a:gd name="connsiteX6185" fmla="*/ 302505 w 3249268"/>
              <a:gd name="connsiteY6185" fmla="*/ 236174 h 444457"/>
              <a:gd name="connsiteX6186" fmla="*/ 302611 w 3249268"/>
              <a:gd name="connsiteY6186" fmla="*/ 236187 h 444457"/>
              <a:gd name="connsiteX6187" fmla="*/ 281487 w 3249268"/>
              <a:gd name="connsiteY6187" fmla="*/ 235992 h 444457"/>
              <a:gd name="connsiteX6188" fmla="*/ 281293 w 3249268"/>
              <a:gd name="connsiteY6188" fmla="*/ 236085 h 444457"/>
              <a:gd name="connsiteX6189" fmla="*/ 281524 w 3249268"/>
              <a:gd name="connsiteY6189" fmla="*/ 236047 h 444457"/>
              <a:gd name="connsiteX6190" fmla="*/ 320446 w 3249268"/>
              <a:gd name="connsiteY6190" fmla="*/ 235859 h 444457"/>
              <a:gd name="connsiteX6191" fmla="*/ 320099 w 3249268"/>
              <a:gd name="connsiteY6191" fmla="*/ 236187 h 444457"/>
              <a:gd name="connsiteX6192" fmla="*/ 320582 w 3249268"/>
              <a:gd name="connsiteY6192" fmla="*/ 236187 h 444457"/>
              <a:gd name="connsiteX6193" fmla="*/ 321936 w 3249268"/>
              <a:gd name="connsiteY6193" fmla="*/ 237441 h 444457"/>
              <a:gd name="connsiteX6194" fmla="*/ 319228 w 3249268"/>
              <a:gd name="connsiteY6194" fmla="*/ 238694 h 444457"/>
              <a:gd name="connsiteX6195" fmla="*/ 318836 w 3249268"/>
              <a:gd name="connsiteY6195" fmla="*/ 238755 h 444457"/>
              <a:gd name="connsiteX6196" fmla="*/ 318597 w 3249268"/>
              <a:gd name="connsiteY6196" fmla="*/ 239783 h 444457"/>
              <a:gd name="connsiteX6197" fmla="*/ 319400 w 3249268"/>
              <a:gd name="connsiteY6197" fmla="*/ 238978 h 444457"/>
              <a:gd name="connsiteX6198" fmla="*/ 322181 w 3249268"/>
              <a:gd name="connsiteY6198" fmla="*/ 237582 h 444457"/>
              <a:gd name="connsiteX6199" fmla="*/ 322244 w 3249268"/>
              <a:gd name="connsiteY6199" fmla="*/ 237614 h 444457"/>
              <a:gd name="connsiteX6200" fmla="*/ 321833 w 3249268"/>
              <a:gd name="connsiteY6200" fmla="*/ 237213 h 444457"/>
              <a:gd name="connsiteX6201" fmla="*/ 348360 w 3249268"/>
              <a:gd name="connsiteY6201" fmla="*/ 235854 h 444457"/>
              <a:gd name="connsiteX6202" fmla="*/ 347761 w 3249268"/>
              <a:gd name="connsiteY6202" fmla="*/ 235903 h 444457"/>
              <a:gd name="connsiteX6203" fmla="*/ 348436 w 3249268"/>
              <a:gd name="connsiteY6203" fmla="*/ 235936 h 444457"/>
              <a:gd name="connsiteX6204" fmla="*/ 348513 w 3249268"/>
              <a:gd name="connsiteY6204" fmla="*/ 235921 h 444457"/>
              <a:gd name="connsiteX6205" fmla="*/ 2933798 w 3249268"/>
              <a:gd name="connsiteY6205" fmla="*/ 235748 h 444457"/>
              <a:gd name="connsiteX6206" fmla="*/ 2933635 w 3249268"/>
              <a:gd name="connsiteY6206" fmla="*/ 236080 h 444457"/>
              <a:gd name="connsiteX6207" fmla="*/ 2933846 w 3249268"/>
              <a:gd name="connsiteY6207" fmla="*/ 236080 h 444457"/>
              <a:gd name="connsiteX6208" fmla="*/ 2933865 w 3249268"/>
              <a:gd name="connsiteY6208" fmla="*/ 236088 h 444457"/>
              <a:gd name="connsiteX6209" fmla="*/ 2933848 w 3249268"/>
              <a:gd name="connsiteY6209" fmla="*/ 235900 h 444457"/>
              <a:gd name="connsiteX6210" fmla="*/ 3089344 w 3249268"/>
              <a:gd name="connsiteY6210" fmla="*/ 235709 h 444457"/>
              <a:gd name="connsiteX6211" fmla="*/ 3089892 w 3249268"/>
              <a:gd name="connsiteY6211" fmla="*/ 235937 h 444457"/>
              <a:gd name="connsiteX6212" fmla="*/ 3089874 w 3249268"/>
              <a:gd name="connsiteY6212" fmla="*/ 236057 h 444457"/>
              <a:gd name="connsiteX6213" fmla="*/ 3090820 w 3249268"/>
              <a:gd name="connsiteY6213" fmla="*/ 235797 h 444457"/>
              <a:gd name="connsiteX6214" fmla="*/ 3090687 w 3249268"/>
              <a:gd name="connsiteY6214" fmla="*/ 235709 h 444457"/>
              <a:gd name="connsiteX6215" fmla="*/ 380606 w 3249268"/>
              <a:gd name="connsiteY6215" fmla="*/ 235690 h 444457"/>
              <a:gd name="connsiteX6216" fmla="*/ 379935 w 3249268"/>
              <a:gd name="connsiteY6216" fmla="*/ 235755 h 444457"/>
              <a:gd name="connsiteX6217" fmla="*/ 379996 w 3249268"/>
              <a:gd name="connsiteY6217" fmla="*/ 235961 h 444457"/>
              <a:gd name="connsiteX6218" fmla="*/ 380317 w 3249268"/>
              <a:gd name="connsiteY6218" fmla="*/ 235961 h 444457"/>
              <a:gd name="connsiteX6219" fmla="*/ 380606 w 3249268"/>
              <a:gd name="connsiteY6219" fmla="*/ 235862 h 444457"/>
              <a:gd name="connsiteX6220" fmla="*/ 2448369 w 3249268"/>
              <a:gd name="connsiteY6220" fmla="*/ 235589 h 444457"/>
              <a:gd name="connsiteX6221" fmla="*/ 2447842 w 3249268"/>
              <a:gd name="connsiteY6221" fmla="*/ 236016 h 444457"/>
              <a:gd name="connsiteX6222" fmla="*/ 2447865 w 3249268"/>
              <a:gd name="connsiteY6222" fmla="*/ 236021 h 444457"/>
              <a:gd name="connsiteX6223" fmla="*/ 2448296 w 3249268"/>
              <a:gd name="connsiteY6223" fmla="*/ 236578 h 444457"/>
              <a:gd name="connsiteX6224" fmla="*/ 2448116 w 3249268"/>
              <a:gd name="connsiteY6224" fmla="*/ 236007 h 444457"/>
              <a:gd name="connsiteX6225" fmla="*/ 1778091 w 3249268"/>
              <a:gd name="connsiteY6225" fmla="*/ 235476 h 444457"/>
              <a:gd name="connsiteX6226" fmla="*/ 1778830 w 3249268"/>
              <a:gd name="connsiteY6226" fmla="*/ 236021 h 444457"/>
              <a:gd name="connsiteX6227" fmla="*/ 1779424 w 3249268"/>
              <a:gd name="connsiteY6227" fmla="*/ 236021 h 444457"/>
              <a:gd name="connsiteX6228" fmla="*/ 246317 w 3249268"/>
              <a:gd name="connsiteY6228" fmla="*/ 235243 h 444457"/>
              <a:gd name="connsiteX6229" fmla="*/ 246210 w 3249268"/>
              <a:gd name="connsiteY6229" fmla="*/ 235413 h 444457"/>
              <a:gd name="connsiteX6230" fmla="*/ 246456 w 3249268"/>
              <a:gd name="connsiteY6230" fmla="*/ 235645 h 444457"/>
              <a:gd name="connsiteX6231" fmla="*/ 2730092 w 3249268"/>
              <a:gd name="connsiteY6231" fmla="*/ 234941 h 444457"/>
              <a:gd name="connsiteX6232" fmla="*/ 2728161 w 3249268"/>
              <a:gd name="connsiteY6232" fmla="*/ 236155 h 444457"/>
              <a:gd name="connsiteX6233" fmla="*/ 2731098 w 3249268"/>
              <a:gd name="connsiteY6233" fmla="*/ 238669 h 444457"/>
              <a:gd name="connsiteX6234" fmla="*/ 2730092 w 3249268"/>
              <a:gd name="connsiteY6234" fmla="*/ 237408 h 444457"/>
              <a:gd name="connsiteX6235" fmla="*/ 284576 w 3249268"/>
              <a:gd name="connsiteY6235" fmla="*/ 234763 h 444457"/>
              <a:gd name="connsiteX6236" fmla="*/ 284898 w 3249268"/>
              <a:gd name="connsiteY6236" fmla="*/ 235080 h 444457"/>
              <a:gd name="connsiteX6237" fmla="*/ 285133 w 3249268"/>
              <a:gd name="connsiteY6237" fmla="*/ 234986 h 444457"/>
              <a:gd name="connsiteX6238" fmla="*/ 285065 w 3249268"/>
              <a:gd name="connsiteY6238" fmla="*/ 234934 h 444457"/>
              <a:gd name="connsiteX6239" fmla="*/ 284316 w 3249268"/>
              <a:gd name="connsiteY6239" fmla="*/ 234673 h 444457"/>
              <a:gd name="connsiteX6240" fmla="*/ 284326 w 3249268"/>
              <a:gd name="connsiteY6240" fmla="*/ 234682 h 444457"/>
              <a:gd name="connsiteX6241" fmla="*/ 283028 w 3249268"/>
              <a:gd name="connsiteY6241" fmla="*/ 235404 h 444457"/>
              <a:gd name="connsiteX6242" fmla="*/ 284432 w 3249268"/>
              <a:gd name="connsiteY6242" fmla="*/ 234713 h 444457"/>
              <a:gd name="connsiteX6243" fmla="*/ 2486069 w 3249268"/>
              <a:gd name="connsiteY6243" fmla="*/ 234666 h 444457"/>
              <a:gd name="connsiteX6244" fmla="*/ 2486700 w 3249268"/>
              <a:gd name="connsiteY6244" fmla="*/ 234893 h 444457"/>
              <a:gd name="connsiteX6245" fmla="*/ 2486557 w 3249268"/>
              <a:gd name="connsiteY6245" fmla="*/ 234748 h 444457"/>
              <a:gd name="connsiteX6246" fmla="*/ 613508 w 3249268"/>
              <a:gd name="connsiteY6246" fmla="*/ 234608 h 444457"/>
              <a:gd name="connsiteX6247" fmla="*/ 613406 w 3249268"/>
              <a:gd name="connsiteY6247" fmla="*/ 234659 h 444457"/>
              <a:gd name="connsiteX6248" fmla="*/ 613668 w 3249268"/>
              <a:gd name="connsiteY6248" fmla="*/ 234694 h 444457"/>
              <a:gd name="connsiteX6249" fmla="*/ 1078579 w 3249268"/>
              <a:gd name="connsiteY6249" fmla="*/ 234516 h 444457"/>
              <a:gd name="connsiteX6250" fmla="*/ 1078521 w 3249268"/>
              <a:gd name="connsiteY6250" fmla="*/ 234538 h 444457"/>
              <a:gd name="connsiteX6251" fmla="*/ 1078521 w 3249268"/>
              <a:gd name="connsiteY6251" fmla="*/ 234663 h 444457"/>
              <a:gd name="connsiteX6252" fmla="*/ 2738360 w 3249268"/>
              <a:gd name="connsiteY6252" fmla="*/ 234498 h 444457"/>
              <a:gd name="connsiteX6253" fmla="*/ 2738371 w 3249268"/>
              <a:gd name="connsiteY6253" fmla="*/ 234520 h 444457"/>
              <a:gd name="connsiteX6254" fmla="*/ 2738456 w 3249268"/>
              <a:gd name="connsiteY6254" fmla="*/ 234520 h 444457"/>
              <a:gd name="connsiteX6255" fmla="*/ 1522391 w 3249268"/>
              <a:gd name="connsiteY6255" fmla="*/ 234410 h 444457"/>
              <a:gd name="connsiteX6256" fmla="*/ 1521649 w 3249268"/>
              <a:gd name="connsiteY6256" fmla="*/ 234748 h 444457"/>
              <a:gd name="connsiteX6257" fmla="*/ 1520267 w 3249268"/>
              <a:gd name="connsiteY6257" fmla="*/ 238421 h 444457"/>
              <a:gd name="connsiteX6258" fmla="*/ 364049 w 3249268"/>
              <a:gd name="connsiteY6258" fmla="*/ 234390 h 444457"/>
              <a:gd name="connsiteX6259" fmla="*/ 363864 w 3249268"/>
              <a:gd name="connsiteY6259" fmla="*/ 234557 h 444457"/>
              <a:gd name="connsiteX6260" fmla="*/ 364407 w 3249268"/>
              <a:gd name="connsiteY6260" fmla="*/ 234557 h 444457"/>
              <a:gd name="connsiteX6261" fmla="*/ 1036187 w 3249268"/>
              <a:gd name="connsiteY6261" fmla="*/ 234372 h 444457"/>
              <a:gd name="connsiteX6262" fmla="*/ 1035472 w 3249268"/>
              <a:gd name="connsiteY6262" fmla="*/ 234538 h 444457"/>
              <a:gd name="connsiteX6263" fmla="*/ 1036196 w 3249268"/>
              <a:gd name="connsiteY6263" fmla="*/ 234927 h 444457"/>
              <a:gd name="connsiteX6264" fmla="*/ 1036067 w 3249268"/>
              <a:gd name="connsiteY6264" fmla="*/ 234562 h 444457"/>
              <a:gd name="connsiteX6265" fmla="*/ 363871 w 3249268"/>
              <a:gd name="connsiteY6265" fmla="*/ 234307 h 444457"/>
              <a:gd name="connsiteX6266" fmla="*/ 363695 w 3249268"/>
              <a:gd name="connsiteY6266" fmla="*/ 234348 h 444457"/>
              <a:gd name="connsiteX6267" fmla="*/ 364025 w 3249268"/>
              <a:gd name="connsiteY6267" fmla="*/ 234379 h 444457"/>
              <a:gd name="connsiteX6268" fmla="*/ 255179 w 3249268"/>
              <a:gd name="connsiteY6268" fmla="*/ 234231 h 444457"/>
              <a:gd name="connsiteX6269" fmla="*/ 254267 w 3249268"/>
              <a:gd name="connsiteY6269" fmla="*/ 234607 h 444457"/>
              <a:gd name="connsiteX6270" fmla="*/ 255744 w 3249268"/>
              <a:gd name="connsiteY6270" fmla="*/ 234494 h 444457"/>
              <a:gd name="connsiteX6271" fmla="*/ 255636 w 3249268"/>
              <a:gd name="connsiteY6271" fmla="*/ 234682 h 444457"/>
              <a:gd name="connsiteX6272" fmla="*/ 255932 w 3249268"/>
              <a:gd name="connsiteY6272" fmla="*/ 234682 h 444457"/>
              <a:gd name="connsiteX6273" fmla="*/ 255704 w 3249268"/>
              <a:gd name="connsiteY6273" fmla="*/ 234231 h 444457"/>
              <a:gd name="connsiteX6274" fmla="*/ 1990866 w 3249268"/>
              <a:gd name="connsiteY6274" fmla="*/ 233621 h 444457"/>
              <a:gd name="connsiteX6275" fmla="*/ 1990262 w 3249268"/>
              <a:gd name="connsiteY6275" fmla="*/ 234343 h 444457"/>
              <a:gd name="connsiteX6276" fmla="*/ 1990775 w 3249268"/>
              <a:gd name="connsiteY6276" fmla="*/ 234268 h 444457"/>
              <a:gd name="connsiteX6277" fmla="*/ 2885327 w 3249268"/>
              <a:gd name="connsiteY6277" fmla="*/ 233488 h 444457"/>
              <a:gd name="connsiteX6278" fmla="*/ 2885327 w 3249268"/>
              <a:gd name="connsiteY6278" fmla="*/ 239310 h 444457"/>
              <a:gd name="connsiteX6279" fmla="*/ 2888239 w 3249268"/>
              <a:gd name="connsiteY6279" fmla="*/ 237369 h 444457"/>
              <a:gd name="connsiteX6280" fmla="*/ 819190 w 3249268"/>
              <a:gd name="connsiteY6280" fmla="*/ 233298 h 444457"/>
              <a:gd name="connsiteX6281" fmla="*/ 818917 w 3249268"/>
              <a:gd name="connsiteY6281" fmla="*/ 233938 h 444457"/>
              <a:gd name="connsiteX6282" fmla="*/ 819518 w 3249268"/>
              <a:gd name="connsiteY6282" fmla="*/ 233528 h 444457"/>
              <a:gd name="connsiteX6283" fmla="*/ 819816 w 3249268"/>
              <a:gd name="connsiteY6283" fmla="*/ 233502 h 444457"/>
              <a:gd name="connsiteX6284" fmla="*/ 2492511 w 3249268"/>
              <a:gd name="connsiteY6284" fmla="*/ 233267 h 444457"/>
              <a:gd name="connsiteX6285" fmla="*/ 2490723 w 3249268"/>
              <a:gd name="connsiteY6285" fmla="*/ 233342 h 444457"/>
              <a:gd name="connsiteX6286" fmla="*/ 2491064 w 3249268"/>
              <a:gd name="connsiteY6286" fmla="*/ 234726 h 444457"/>
              <a:gd name="connsiteX6287" fmla="*/ 861891 w 3249268"/>
              <a:gd name="connsiteY6287" fmla="*/ 233121 h 444457"/>
              <a:gd name="connsiteX6288" fmla="*/ 861812 w 3249268"/>
              <a:gd name="connsiteY6288" fmla="*/ 233154 h 444457"/>
              <a:gd name="connsiteX6289" fmla="*/ 861924 w 3249268"/>
              <a:gd name="connsiteY6289" fmla="*/ 233154 h 444457"/>
              <a:gd name="connsiteX6290" fmla="*/ 2837572 w 3249268"/>
              <a:gd name="connsiteY6290" fmla="*/ 232950 h 444457"/>
              <a:gd name="connsiteX6291" fmla="*/ 2838103 w 3249268"/>
              <a:gd name="connsiteY6291" fmla="*/ 233239 h 444457"/>
              <a:gd name="connsiteX6292" fmla="*/ 2838008 w 3249268"/>
              <a:gd name="connsiteY6292" fmla="*/ 232950 h 444457"/>
              <a:gd name="connsiteX6293" fmla="*/ 475320 w 3249268"/>
              <a:gd name="connsiteY6293" fmla="*/ 232643 h 444457"/>
              <a:gd name="connsiteX6294" fmla="*/ 474985 w 3249268"/>
              <a:gd name="connsiteY6294" fmla="*/ 233000 h 444457"/>
              <a:gd name="connsiteX6295" fmla="*/ 475182 w 3249268"/>
              <a:gd name="connsiteY6295" fmla="*/ 232915 h 444457"/>
              <a:gd name="connsiteX6296" fmla="*/ 1141683 w 3249268"/>
              <a:gd name="connsiteY6296" fmla="*/ 232567 h 444457"/>
              <a:gd name="connsiteX6297" fmla="*/ 1141355 w 3249268"/>
              <a:gd name="connsiteY6297" fmla="*/ 233107 h 444457"/>
              <a:gd name="connsiteX6298" fmla="*/ 1141863 w 3249268"/>
              <a:gd name="connsiteY6298" fmla="*/ 232735 h 444457"/>
              <a:gd name="connsiteX6299" fmla="*/ 2936688 w 3249268"/>
              <a:gd name="connsiteY6299" fmla="*/ 231862 h 444457"/>
              <a:gd name="connsiteX6300" fmla="*/ 2936486 w 3249268"/>
              <a:gd name="connsiteY6300" fmla="*/ 234334 h 444457"/>
              <a:gd name="connsiteX6301" fmla="*/ 2936623 w 3249268"/>
              <a:gd name="connsiteY6301" fmla="*/ 234265 h 444457"/>
              <a:gd name="connsiteX6302" fmla="*/ 2936623 w 3249268"/>
              <a:gd name="connsiteY6302" fmla="*/ 235686 h 444457"/>
              <a:gd name="connsiteX6303" fmla="*/ 2939088 w 3249268"/>
              <a:gd name="connsiteY6303" fmla="*/ 233345 h 444457"/>
              <a:gd name="connsiteX6304" fmla="*/ 2988204 w 3249268"/>
              <a:gd name="connsiteY6304" fmla="*/ 231734 h 444457"/>
              <a:gd name="connsiteX6305" fmla="*/ 2988184 w 3249268"/>
              <a:gd name="connsiteY6305" fmla="*/ 231750 h 444457"/>
              <a:gd name="connsiteX6306" fmla="*/ 2986921 w 3249268"/>
              <a:gd name="connsiteY6306" fmla="*/ 231750 h 444457"/>
              <a:gd name="connsiteX6307" fmla="*/ 2986921 w 3249268"/>
              <a:gd name="connsiteY6307" fmla="*/ 231889 h 444457"/>
              <a:gd name="connsiteX6308" fmla="*/ 2986899 w 3249268"/>
              <a:gd name="connsiteY6308" fmla="*/ 231906 h 444457"/>
              <a:gd name="connsiteX6309" fmla="*/ 2988020 w 3249268"/>
              <a:gd name="connsiteY6309" fmla="*/ 231906 h 444457"/>
              <a:gd name="connsiteX6310" fmla="*/ 2988079 w 3249268"/>
              <a:gd name="connsiteY6310" fmla="*/ 231964 h 444457"/>
              <a:gd name="connsiteX6311" fmla="*/ 3007955 w 3249268"/>
              <a:gd name="connsiteY6311" fmla="*/ 231674 h 444457"/>
              <a:gd name="connsiteX6312" fmla="*/ 3007753 w 3249268"/>
              <a:gd name="connsiteY6312" fmla="*/ 231996 h 444457"/>
              <a:gd name="connsiteX6313" fmla="*/ 3009142 w 3249268"/>
              <a:gd name="connsiteY6313" fmla="*/ 231996 h 444457"/>
              <a:gd name="connsiteX6314" fmla="*/ 3010206 w 3249268"/>
              <a:gd name="connsiteY6314" fmla="*/ 232133 h 444457"/>
              <a:gd name="connsiteX6315" fmla="*/ 3009108 w 3249268"/>
              <a:gd name="connsiteY6315" fmla="*/ 231674 h 444457"/>
              <a:gd name="connsiteX6316" fmla="*/ 3008985 w 3249268"/>
              <a:gd name="connsiteY6316" fmla="*/ 231674 h 444457"/>
              <a:gd name="connsiteX6317" fmla="*/ 457509 w 3249268"/>
              <a:gd name="connsiteY6317" fmla="*/ 231640 h 444457"/>
              <a:gd name="connsiteX6318" fmla="*/ 457908 w 3249268"/>
              <a:gd name="connsiteY6318" fmla="*/ 233163 h 444457"/>
              <a:gd name="connsiteX6319" fmla="*/ 458082 w 3249268"/>
              <a:gd name="connsiteY6319" fmla="*/ 233103 h 444457"/>
              <a:gd name="connsiteX6320" fmla="*/ 458177 w 3249268"/>
              <a:gd name="connsiteY6320" fmla="*/ 233054 h 444457"/>
              <a:gd name="connsiteX6321" fmla="*/ 458044 w 3249268"/>
              <a:gd name="connsiteY6321" fmla="*/ 232003 h 444457"/>
              <a:gd name="connsiteX6322" fmla="*/ 2791266 w 3249268"/>
              <a:gd name="connsiteY6322" fmla="*/ 231558 h 444457"/>
              <a:gd name="connsiteX6323" fmla="*/ 2791195 w 3249268"/>
              <a:gd name="connsiteY6323" fmla="*/ 231916 h 444457"/>
              <a:gd name="connsiteX6324" fmla="*/ 2791266 w 3249268"/>
              <a:gd name="connsiteY6324" fmla="*/ 231715 h 444457"/>
              <a:gd name="connsiteX6325" fmla="*/ 2769243 w 3249268"/>
              <a:gd name="connsiteY6325" fmla="*/ 231384 h 444457"/>
              <a:gd name="connsiteX6326" fmla="*/ 2768619 w 3249268"/>
              <a:gd name="connsiteY6326" fmla="*/ 231823 h 444457"/>
              <a:gd name="connsiteX6327" fmla="*/ 2769049 w 3249268"/>
              <a:gd name="connsiteY6327" fmla="*/ 231715 h 444457"/>
              <a:gd name="connsiteX6328" fmla="*/ 1363354 w 3249268"/>
              <a:gd name="connsiteY6328" fmla="*/ 231057 h 444457"/>
              <a:gd name="connsiteX6329" fmla="*/ 1362904 w 3249268"/>
              <a:gd name="connsiteY6329" fmla="*/ 231797 h 444457"/>
              <a:gd name="connsiteX6330" fmla="*/ 1364612 w 3249268"/>
              <a:gd name="connsiteY6330" fmla="*/ 231853 h 444457"/>
              <a:gd name="connsiteX6331" fmla="*/ 259450 w 3249268"/>
              <a:gd name="connsiteY6331" fmla="*/ 230863 h 444457"/>
              <a:gd name="connsiteX6332" fmla="*/ 259530 w 3249268"/>
              <a:gd name="connsiteY6332" fmla="*/ 231038 h 444457"/>
              <a:gd name="connsiteX6333" fmla="*/ 259562 w 3249268"/>
              <a:gd name="connsiteY6333" fmla="*/ 231029 h 444457"/>
              <a:gd name="connsiteX6334" fmla="*/ 1446667 w 3249268"/>
              <a:gd name="connsiteY6334" fmla="*/ 230529 h 444457"/>
              <a:gd name="connsiteX6335" fmla="*/ 1446665 w 3249268"/>
              <a:gd name="connsiteY6335" fmla="*/ 230546 h 444457"/>
              <a:gd name="connsiteX6336" fmla="*/ 1446684 w 3249268"/>
              <a:gd name="connsiteY6336" fmla="*/ 230538 h 444457"/>
              <a:gd name="connsiteX6337" fmla="*/ 246821 w 3249268"/>
              <a:gd name="connsiteY6337" fmla="*/ 230407 h 444457"/>
              <a:gd name="connsiteX6338" fmla="*/ 246789 w 3249268"/>
              <a:gd name="connsiteY6338" fmla="*/ 230416 h 444457"/>
              <a:gd name="connsiteX6339" fmla="*/ 246825 w 3249268"/>
              <a:gd name="connsiteY6339" fmla="*/ 230420 h 444457"/>
              <a:gd name="connsiteX6340" fmla="*/ 246825 w 3249268"/>
              <a:gd name="connsiteY6340" fmla="*/ 231578 h 444457"/>
              <a:gd name="connsiteX6341" fmla="*/ 247141 w 3249268"/>
              <a:gd name="connsiteY6341" fmla="*/ 230605 h 444457"/>
              <a:gd name="connsiteX6342" fmla="*/ 2736881 w 3249268"/>
              <a:gd name="connsiteY6342" fmla="*/ 230386 h 444457"/>
              <a:gd name="connsiteX6343" fmla="*/ 2736541 w 3249268"/>
              <a:gd name="connsiteY6343" fmla="*/ 231762 h 444457"/>
              <a:gd name="connsiteX6344" fmla="*/ 2736881 w 3249268"/>
              <a:gd name="connsiteY6344" fmla="*/ 231792 h 444457"/>
              <a:gd name="connsiteX6345" fmla="*/ 2736881 w 3249268"/>
              <a:gd name="connsiteY6345" fmla="*/ 231378 h 444457"/>
              <a:gd name="connsiteX6346" fmla="*/ 363636 w 3249268"/>
              <a:gd name="connsiteY6346" fmla="*/ 230320 h 444457"/>
              <a:gd name="connsiteX6347" fmla="*/ 363694 w 3249268"/>
              <a:gd name="connsiteY6347" fmla="*/ 230358 h 444457"/>
              <a:gd name="connsiteX6348" fmla="*/ 363779 w 3249268"/>
              <a:gd name="connsiteY6348" fmla="*/ 230320 h 444457"/>
              <a:gd name="connsiteX6349" fmla="*/ 315257 w 3249268"/>
              <a:gd name="connsiteY6349" fmla="*/ 230304 h 444457"/>
              <a:gd name="connsiteX6350" fmla="*/ 315237 w 3249268"/>
              <a:gd name="connsiteY6350" fmla="*/ 230347 h 444457"/>
              <a:gd name="connsiteX6351" fmla="*/ 315642 w 3249268"/>
              <a:gd name="connsiteY6351" fmla="*/ 230307 h 444457"/>
              <a:gd name="connsiteX6352" fmla="*/ 315261 w 3249268"/>
              <a:gd name="connsiteY6352" fmla="*/ 230307 h 444457"/>
              <a:gd name="connsiteX6353" fmla="*/ 2599197 w 3249268"/>
              <a:gd name="connsiteY6353" fmla="*/ 230178 h 444457"/>
              <a:gd name="connsiteX6354" fmla="*/ 2599128 w 3249268"/>
              <a:gd name="connsiteY6354" fmla="*/ 230896 h 444457"/>
              <a:gd name="connsiteX6355" fmla="*/ 2601009 w 3249268"/>
              <a:gd name="connsiteY6355" fmla="*/ 230692 h 444457"/>
              <a:gd name="connsiteX6356" fmla="*/ 2600412 w 3249268"/>
              <a:gd name="connsiteY6356" fmla="*/ 230529 h 444457"/>
              <a:gd name="connsiteX6357" fmla="*/ 2599197 w 3249268"/>
              <a:gd name="connsiteY6357" fmla="*/ 230178 h 444457"/>
              <a:gd name="connsiteX6358" fmla="*/ 2986847 w 3249268"/>
              <a:gd name="connsiteY6358" fmla="*/ 230023 h 444457"/>
              <a:gd name="connsiteX6359" fmla="*/ 2986761 w 3249268"/>
              <a:gd name="connsiteY6359" fmla="*/ 230169 h 444457"/>
              <a:gd name="connsiteX6360" fmla="*/ 2986689 w 3249268"/>
              <a:gd name="connsiteY6360" fmla="*/ 230111 h 444457"/>
              <a:gd name="connsiteX6361" fmla="*/ 2986794 w 3249268"/>
              <a:gd name="connsiteY6361" fmla="*/ 230284 h 444457"/>
              <a:gd name="connsiteX6362" fmla="*/ 2659001 w 3249268"/>
              <a:gd name="connsiteY6362" fmla="*/ 229999 h 444457"/>
              <a:gd name="connsiteX6363" fmla="*/ 2659990 w 3249268"/>
              <a:gd name="connsiteY6363" fmla="*/ 230547 h 444457"/>
              <a:gd name="connsiteX6364" fmla="*/ 2659613 w 3249268"/>
              <a:gd name="connsiteY6364" fmla="*/ 230178 h 444457"/>
              <a:gd name="connsiteX6365" fmla="*/ 196102 w 3249268"/>
              <a:gd name="connsiteY6365" fmla="*/ 229600 h 444457"/>
              <a:gd name="connsiteX6366" fmla="*/ 196948 w 3249268"/>
              <a:gd name="connsiteY6366" fmla="*/ 230420 h 444457"/>
              <a:gd name="connsiteX6367" fmla="*/ 198218 w 3249268"/>
              <a:gd name="connsiteY6367" fmla="*/ 230831 h 444457"/>
              <a:gd name="connsiteX6368" fmla="*/ 197374 w 3249268"/>
              <a:gd name="connsiteY6368" fmla="*/ 230253 h 444457"/>
              <a:gd name="connsiteX6369" fmla="*/ 3000816 w 3249268"/>
              <a:gd name="connsiteY6369" fmla="*/ 229308 h 444457"/>
              <a:gd name="connsiteX6370" fmla="*/ 3001740 w 3249268"/>
              <a:gd name="connsiteY6370" fmla="*/ 230227 h 444457"/>
              <a:gd name="connsiteX6371" fmla="*/ 3001629 w 3249268"/>
              <a:gd name="connsiteY6371" fmla="*/ 229427 h 444457"/>
              <a:gd name="connsiteX6372" fmla="*/ 2912089 w 3249268"/>
              <a:gd name="connsiteY6372" fmla="*/ 229267 h 444457"/>
              <a:gd name="connsiteX6373" fmla="*/ 2911570 w 3249268"/>
              <a:gd name="connsiteY6373" fmla="*/ 230631 h 444457"/>
              <a:gd name="connsiteX6374" fmla="*/ 2910835 w 3249268"/>
              <a:gd name="connsiteY6374" fmla="*/ 230293 h 444457"/>
              <a:gd name="connsiteX6375" fmla="*/ 2911570 w 3249268"/>
              <a:gd name="connsiteY6375" fmla="*/ 231209 h 444457"/>
              <a:gd name="connsiteX6376" fmla="*/ 2911757 w 3249268"/>
              <a:gd name="connsiteY6376" fmla="*/ 230974 h 444457"/>
              <a:gd name="connsiteX6377" fmla="*/ 2911991 w 3249268"/>
              <a:gd name="connsiteY6377" fmla="*/ 230894 h 444457"/>
              <a:gd name="connsiteX6378" fmla="*/ 660618 w 3249268"/>
              <a:gd name="connsiteY6378" fmla="*/ 229042 h 444457"/>
              <a:gd name="connsiteX6379" fmla="*/ 661223 w 3249268"/>
              <a:gd name="connsiteY6379" fmla="*/ 230865 h 444457"/>
              <a:gd name="connsiteX6380" fmla="*/ 661495 w 3249268"/>
              <a:gd name="connsiteY6380" fmla="*/ 229042 h 444457"/>
              <a:gd name="connsiteX6381" fmla="*/ 349846 w 3249268"/>
              <a:gd name="connsiteY6381" fmla="*/ 229029 h 444457"/>
              <a:gd name="connsiteX6382" fmla="*/ 348468 w 3249268"/>
              <a:gd name="connsiteY6382" fmla="*/ 230375 h 444457"/>
              <a:gd name="connsiteX6383" fmla="*/ 348468 w 3249268"/>
              <a:gd name="connsiteY6383" fmla="*/ 233110 h 444457"/>
              <a:gd name="connsiteX6384" fmla="*/ 349870 w 3249268"/>
              <a:gd name="connsiteY6384" fmla="*/ 234478 h 444457"/>
              <a:gd name="connsiteX6385" fmla="*/ 349838 w 3249268"/>
              <a:gd name="connsiteY6385" fmla="*/ 234509 h 444457"/>
              <a:gd name="connsiteX6386" fmla="*/ 350911 w 3249268"/>
              <a:gd name="connsiteY6386" fmla="*/ 234573 h 444457"/>
              <a:gd name="connsiteX6387" fmla="*/ 349767 w 3249268"/>
              <a:gd name="connsiteY6387" fmla="*/ 234307 h 444457"/>
              <a:gd name="connsiteX6388" fmla="*/ 351001 w 3249268"/>
              <a:gd name="connsiteY6388" fmla="*/ 234307 h 444457"/>
              <a:gd name="connsiteX6389" fmla="*/ 401027 w 3249268"/>
              <a:gd name="connsiteY6389" fmla="*/ 228916 h 444457"/>
              <a:gd name="connsiteX6390" fmla="*/ 400100 w 3249268"/>
              <a:gd name="connsiteY6390" fmla="*/ 229556 h 444457"/>
              <a:gd name="connsiteX6391" fmla="*/ 401185 w 3249268"/>
              <a:gd name="connsiteY6391" fmla="*/ 229204 h 444457"/>
              <a:gd name="connsiteX6392" fmla="*/ 401041 w 3249268"/>
              <a:gd name="connsiteY6392" fmla="*/ 228916 h 444457"/>
              <a:gd name="connsiteX6393" fmla="*/ 1104905 w 3249268"/>
              <a:gd name="connsiteY6393" fmla="*/ 228868 h 444457"/>
              <a:gd name="connsiteX6394" fmla="*/ 1104905 w 3249268"/>
              <a:gd name="connsiteY6394" fmla="*/ 228932 h 444457"/>
              <a:gd name="connsiteX6395" fmla="*/ 1104999 w 3249268"/>
              <a:gd name="connsiteY6395" fmla="*/ 228932 h 444457"/>
              <a:gd name="connsiteX6396" fmla="*/ 883762 w 3249268"/>
              <a:gd name="connsiteY6396" fmla="*/ 228868 h 444457"/>
              <a:gd name="connsiteX6397" fmla="*/ 883725 w 3249268"/>
              <a:gd name="connsiteY6397" fmla="*/ 228970 h 444457"/>
              <a:gd name="connsiteX6398" fmla="*/ 883823 w 3249268"/>
              <a:gd name="connsiteY6398" fmla="*/ 228896 h 444457"/>
              <a:gd name="connsiteX6399" fmla="*/ 2582345 w 3249268"/>
              <a:gd name="connsiteY6399" fmla="*/ 228851 h 444457"/>
              <a:gd name="connsiteX6400" fmla="*/ 2582115 w 3249268"/>
              <a:gd name="connsiteY6400" fmla="*/ 228893 h 444457"/>
              <a:gd name="connsiteX6401" fmla="*/ 2582345 w 3249268"/>
              <a:gd name="connsiteY6401" fmla="*/ 229124 h 444457"/>
              <a:gd name="connsiteX6402" fmla="*/ 451312 w 3249268"/>
              <a:gd name="connsiteY6402" fmla="*/ 228771 h 444457"/>
              <a:gd name="connsiteX6403" fmla="*/ 451312 w 3249268"/>
              <a:gd name="connsiteY6403" fmla="*/ 229002 h 444457"/>
              <a:gd name="connsiteX6404" fmla="*/ 451341 w 3249268"/>
              <a:gd name="connsiteY6404" fmla="*/ 229041 h 444457"/>
              <a:gd name="connsiteX6405" fmla="*/ 452691 w 3249268"/>
              <a:gd name="connsiteY6405" fmla="*/ 229041 h 444457"/>
              <a:gd name="connsiteX6406" fmla="*/ 452715 w 3249268"/>
              <a:gd name="connsiteY6406" fmla="*/ 229047 h 444457"/>
              <a:gd name="connsiteX6407" fmla="*/ 452441 w 3249268"/>
              <a:gd name="connsiteY6407" fmla="*/ 228771 h 444457"/>
              <a:gd name="connsiteX6408" fmla="*/ 109368 w 3249268"/>
              <a:gd name="connsiteY6408" fmla="*/ 228665 h 444457"/>
              <a:gd name="connsiteX6409" fmla="*/ 110722 w 3249268"/>
              <a:gd name="connsiteY6409" fmla="*/ 231674 h 444457"/>
              <a:gd name="connsiteX6410" fmla="*/ 110722 w 3249268"/>
              <a:gd name="connsiteY6410" fmla="*/ 234683 h 444457"/>
              <a:gd name="connsiteX6411" fmla="*/ 108014 w 3249268"/>
              <a:gd name="connsiteY6411" fmla="*/ 231674 h 444457"/>
              <a:gd name="connsiteX6412" fmla="*/ 105306 w 3249268"/>
              <a:gd name="connsiteY6412" fmla="*/ 231674 h 444457"/>
              <a:gd name="connsiteX6413" fmla="*/ 109368 w 3249268"/>
              <a:gd name="connsiteY6413" fmla="*/ 228665 h 444457"/>
              <a:gd name="connsiteX6414" fmla="*/ 3111755 w 3249268"/>
              <a:gd name="connsiteY6414" fmla="*/ 228651 h 444457"/>
              <a:gd name="connsiteX6415" fmla="*/ 3111685 w 3249268"/>
              <a:gd name="connsiteY6415" fmla="*/ 228662 h 444457"/>
              <a:gd name="connsiteX6416" fmla="*/ 3111700 w 3249268"/>
              <a:gd name="connsiteY6416" fmla="*/ 228705 h 444457"/>
              <a:gd name="connsiteX6417" fmla="*/ 3100299 w 3249268"/>
              <a:gd name="connsiteY6417" fmla="*/ 228619 h 444457"/>
              <a:gd name="connsiteX6418" fmla="*/ 3100420 w 3249268"/>
              <a:gd name="connsiteY6418" fmla="*/ 228700 h 444457"/>
              <a:gd name="connsiteX6419" fmla="*/ 3100441 w 3249268"/>
              <a:gd name="connsiteY6419" fmla="*/ 228711 h 444457"/>
              <a:gd name="connsiteX6420" fmla="*/ 3100490 w 3249268"/>
              <a:gd name="connsiteY6420" fmla="*/ 228651 h 444457"/>
              <a:gd name="connsiteX6421" fmla="*/ 301522 w 3249268"/>
              <a:gd name="connsiteY6421" fmla="*/ 228499 h 444457"/>
              <a:gd name="connsiteX6422" fmla="*/ 301193 w 3249268"/>
              <a:gd name="connsiteY6422" fmla="*/ 228834 h 444457"/>
              <a:gd name="connsiteX6423" fmla="*/ 301304 w 3249268"/>
              <a:gd name="connsiteY6423" fmla="*/ 228916 h 444457"/>
              <a:gd name="connsiteX6424" fmla="*/ 300674 w 3249268"/>
              <a:gd name="connsiteY6424" fmla="*/ 228379 h 444457"/>
              <a:gd name="connsiteX6425" fmla="*/ 300779 w 3249268"/>
              <a:gd name="connsiteY6425" fmla="*/ 228529 h 444457"/>
              <a:gd name="connsiteX6426" fmla="*/ 300933 w 3249268"/>
              <a:gd name="connsiteY6426" fmla="*/ 228642 h 444457"/>
              <a:gd name="connsiteX6427" fmla="*/ 2792432 w 3249268"/>
              <a:gd name="connsiteY6427" fmla="*/ 227443 h 444457"/>
              <a:gd name="connsiteX6428" fmla="*/ 2792362 w 3249268"/>
              <a:gd name="connsiteY6428" fmla="*/ 227506 h 444457"/>
              <a:gd name="connsiteX6429" fmla="*/ 2792442 w 3249268"/>
              <a:gd name="connsiteY6429" fmla="*/ 227506 h 444457"/>
              <a:gd name="connsiteX6430" fmla="*/ 451051 w 3249268"/>
              <a:gd name="connsiteY6430" fmla="*/ 227443 h 444457"/>
              <a:gd name="connsiteX6431" fmla="*/ 450613 w 3249268"/>
              <a:gd name="connsiteY6431" fmla="*/ 227725 h 444457"/>
              <a:gd name="connsiteX6432" fmla="*/ 451051 w 3249268"/>
              <a:gd name="connsiteY6432" fmla="*/ 227725 h 444457"/>
              <a:gd name="connsiteX6433" fmla="*/ 403893 w 3249268"/>
              <a:gd name="connsiteY6433" fmla="*/ 227442 h 444457"/>
              <a:gd name="connsiteX6434" fmla="*/ 403147 w 3249268"/>
              <a:gd name="connsiteY6434" fmla="*/ 227806 h 444457"/>
              <a:gd name="connsiteX6435" fmla="*/ 403957 w 3249268"/>
              <a:gd name="connsiteY6435" fmla="*/ 227806 h 444457"/>
              <a:gd name="connsiteX6436" fmla="*/ 403902 w 3249268"/>
              <a:gd name="connsiteY6436" fmla="*/ 227450 h 444457"/>
              <a:gd name="connsiteX6437" fmla="*/ 295613 w 3249268"/>
              <a:gd name="connsiteY6437" fmla="*/ 227408 h 444457"/>
              <a:gd name="connsiteX6438" fmla="*/ 295555 w 3249268"/>
              <a:gd name="connsiteY6438" fmla="*/ 227424 h 444457"/>
              <a:gd name="connsiteX6439" fmla="*/ 295716 w 3249268"/>
              <a:gd name="connsiteY6439" fmla="*/ 227579 h 444457"/>
              <a:gd name="connsiteX6440" fmla="*/ 296134 w 3249268"/>
              <a:gd name="connsiteY6440" fmla="*/ 227537 h 444457"/>
              <a:gd name="connsiteX6441" fmla="*/ 295609 w 3249268"/>
              <a:gd name="connsiteY6441" fmla="*/ 227412 h 444457"/>
              <a:gd name="connsiteX6442" fmla="*/ 425756 w 3249268"/>
              <a:gd name="connsiteY6442" fmla="*/ 227387 h 444457"/>
              <a:gd name="connsiteX6443" fmla="*/ 426202 w 3249268"/>
              <a:gd name="connsiteY6443" fmla="*/ 227450 h 444457"/>
              <a:gd name="connsiteX6444" fmla="*/ 427596 w 3249268"/>
              <a:gd name="connsiteY6444" fmla="*/ 227450 h 444457"/>
              <a:gd name="connsiteX6445" fmla="*/ 427754 w 3249268"/>
              <a:gd name="connsiteY6445" fmla="*/ 227387 h 444457"/>
              <a:gd name="connsiteX6446" fmla="*/ 310906 w 3249268"/>
              <a:gd name="connsiteY6446" fmla="*/ 227309 h 444457"/>
              <a:gd name="connsiteX6447" fmla="*/ 310904 w 3249268"/>
              <a:gd name="connsiteY6447" fmla="*/ 227312 h 444457"/>
              <a:gd name="connsiteX6448" fmla="*/ 309545 w 3249268"/>
              <a:gd name="connsiteY6448" fmla="*/ 228646 h 444457"/>
              <a:gd name="connsiteX6449" fmla="*/ 309619 w 3249268"/>
              <a:gd name="connsiteY6449" fmla="*/ 228871 h 444457"/>
              <a:gd name="connsiteX6450" fmla="*/ 309619 w 3249268"/>
              <a:gd name="connsiteY6450" fmla="*/ 230307 h 444457"/>
              <a:gd name="connsiteX6451" fmla="*/ 309569 w 3249268"/>
              <a:gd name="connsiteY6451" fmla="*/ 230358 h 444457"/>
              <a:gd name="connsiteX6452" fmla="*/ 309901 w 3249268"/>
              <a:gd name="connsiteY6452" fmla="*/ 230358 h 444457"/>
              <a:gd name="connsiteX6453" fmla="*/ 309901 w 3249268"/>
              <a:gd name="connsiteY6453" fmla="*/ 230170 h 444457"/>
              <a:gd name="connsiteX6454" fmla="*/ 309901 w 3249268"/>
              <a:gd name="connsiteY6454" fmla="*/ 229042 h 444457"/>
              <a:gd name="connsiteX6455" fmla="*/ 311217 w 3249268"/>
              <a:gd name="connsiteY6455" fmla="*/ 227725 h 444457"/>
              <a:gd name="connsiteX6456" fmla="*/ 311436 w 3249268"/>
              <a:gd name="connsiteY6456" fmla="*/ 227710 h 444457"/>
              <a:gd name="connsiteX6457" fmla="*/ 311029 w 3249268"/>
              <a:gd name="connsiteY6457" fmla="*/ 227434 h 444457"/>
              <a:gd name="connsiteX6458" fmla="*/ 376718 w 3249268"/>
              <a:gd name="connsiteY6458" fmla="*/ 227301 h 444457"/>
              <a:gd name="connsiteX6459" fmla="*/ 376999 w 3249268"/>
              <a:gd name="connsiteY6459" fmla="*/ 227655 h 444457"/>
              <a:gd name="connsiteX6460" fmla="*/ 377149 w 3249268"/>
              <a:gd name="connsiteY6460" fmla="*/ 227649 h 444457"/>
              <a:gd name="connsiteX6461" fmla="*/ 332037 w 3249268"/>
              <a:gd name="connsiteY6461" fmla="*/ 227287 h 444457"/>
              <a:gd name="connsiteX6462" fmla="*/ 331646 w 3249268"/>
              <a:gd name="connsiteY6462" fmla="*/ 227672 h 444457"/>
              <a:gd name="connsiteX6463" fmla="*/ 331646 w 3249268"/>
              <a:gd name="connsiteY6463" fmla="*/ 228729 h 444457"/>
              <a:gd name="connsiteX6464" fmla="*/ 332336 w 3249268"/>
              <a:gd name="connsiteY6464" fmla="*/ 227360 h 444457"/>
              <a:gd name="connsiteX6465" fmla="*/ 468025 w 3249268"/>
              <a:gd name="connsiteY6465" fmla="*/ 227216 h 444457"/>
              <a:gd name="connsiteX6466" fmla="*/ 467730 w 3249268"/>
              <a:gd name="connsiteY6466" fmla="*/ 227372 h 444457"/>
              <a:gd name="connsiteX6467" fmla="*/ 467261 w 3249268"/>
              <a:gd name="connsiteY6467" fmla="*/ 227422 h 444457"/>
              <a:gd name="connsiteX6468" fmla="*/ 467803 w 3249268"/>
              <a:gd name="connsiteY6468" fmla="*/ 227496 h 444457"/>
              <a:gd name="connsiteX6469" fmla="*/ 467922 w 3249268"/>
              <a:gd name="connsiteY6469" fmla="*/ 227465 h 444457"/>
              <a:gd name="connsiteX6470" fmla="*/ 467860 w 3249268"/>
              <a:gd name="connsiteY6470" fmla="*/ 227435 h 444457"/>
              <a:gd name="connsiteX6471" fmla="*/ 2725828 w 3249268"/>
              <a:gd name="connsiteY6471" fmla="*/ 227207 h 444457"/>
              <a:gd name="connsiteX6472" fmla="*/ 2724856 w 3249268"/>
              <a:gd name="connsiteY6472" fmla="*/ 227334 h 444457"/>
              <a:gd name="connsiteX6473" fmla="*/ 2726566 w 3249268"/>
              <a:gd name="connsiteY6473" fmla="*/ 227533 h 444457"/>
              <a:gd name="connsiteX6474" fmla="*/ 514679 w 3249268"/>
              <a:gd name="connsiteY6474" fmla="*/ 227198 h 444457"/>
              <a:gd name="connsiteX6475" fmla="*/ 514668 w 3249268"/>
              <a:gd name="connsiteY6475" fmla="*/ 227274 h 444457"/>
              <a:gd name="connsiteX6476" fmla="*/ 514776 w 3249268"/>
              <a:gd name="connsiteY6476" fmla="*/ 227295 h 444457"/>
              <a:gd name="connsiteX6477" fmla="*/ 2804322 w 3249268"/>
              <a:gd name="connsiteY6477" fmla="*/ 227161 h 444457"/>
              <a:gd name="connsiteX6478" fmla="*/ 2804914 w 3249268"/>
              <a:gd name="connsiteY6478" fmla="*/ 227325 h 444457"/>
              <a:gd name="connsiteX6479" fmla="*/ 2804430 w 3249268"/>
              <a:gd name="connsiteY6479" fmla="*/ 227161 h 444457"/>
              <a:gd name="connsiteX6480" fmla="*/ 3188131 w 3249268"/>
              <a:gd name="connsiteY6480" fmla="*/ 227161 h 444457"/>
              <a:gd name="connsiteX6481" fmla="*/ 3190934 w 3249268"/>
              <a:gd name="connsiteY6481" fmla="*/ 228576 h 444457"/>
              <a:gd name="connsiteX6482" fmla="*/ 3195140 w 3249268"/>
              <a:gd name="connsiteY6482" fmla="*/ 228576 h 444457"/>
              <a:gd name="connsiteX6483" fmla="*/ 3202148 w 3249268"/>
              <a:gd name="connsiteY6483" fmla="*/ 234240 h 444457"/>
              <a:gd name="connsiteX6484" fmla="*/ 3203024 w 3249268"/>
              <a:gd name="connsiteY6484" fmla="*/ 236718 h 444457"/>
              <a:gd name="connsiteX6485" fmla="*/ 3204577 w 3249268"/>
              <a:gd name="connsiteY6485" fmla="*/ 237003 h 444457"/>
              <a:gd name="connsiteX6486" fmla="*/ 3203286 w 3249268"/>
              <a:gd name="connsiteY6486" fmla="*/ 233042 h 444457"/>
              <a:gd name="connsiteX6487" fmla="*/ 3204690 w 3249268"/>
              <a:gd name="connsiteY6487" fmla="*/ 233042 h 444457"/>
              <a:gd name="connsiteX6488" fmla="*/ 3207498 w 3249268"/>
              <a:gd name="connsiteY6488" fmla="*/ 233042 h 444457"/>
              <a:gd name="connsiteX6489" fmla="*/ 3211710 w 3249268"/>
              <a:gd name="connsiteY6489" fmla="*/ 233042 h 444457"/>
              <a:gd name="connsiteX6490" fmla="*/ 3214518 w 3249268"/>
              <a:gd name="connsiteY6490" fmla="*/ 233042 h 444457"/>
              <a:gd name="connsiteX6491" fmla="*/ 3213114 w 3249268"/>
              <a:gd name="connsiteY6491" fmla="*/ 231605 h 444457"/>
              <a:gd name="connsiteX6492" fmla="*/ 3214518 w 3249268"/>
              <a:gd name="connsiteY6492" fmla="*/ 230169 h 444457"/>
              <a:gd name="connsiteX6493" fmla="*/ 3220836 w 3249268"/>
              <a:gd name="connsiteY6493" fmla="*/ 238786 h 444457"/>
              <a:gd name="connsiteX6494" fmla="*/ 3220134 w 3249268"/>
              <a:gd name="connsiteY6494" fmla="*/ 238786 h 444457"/>
              <a:gd name="connsiteX6495" fmla="*/ 3217326 w 3249268"/>
              <a:gd name="connsiteY6495" fmla="*/ 237350 h 444457"/>
              <a:gd name="connsiteX6496" fmla="*/ 3218730 w 3249268"/>
              <a:gd name="connsiteY6496" fmla="*/ 240221 h 444457"/>
              <a:gd name="connsiteX6497" fmla="*/ 3217326 w 3249268"/>
              <a:gd name="connsiteY6497" fmla="*/ 244530 h 444457"/>
              <a:gd name="connsiteX6498" fmla="*/ 3215922 w 3249268"/>
              <a:gd name="connsiteY6498" fmla="*/ 244530 h 444457"/>
              <a:gd name="connsiteX6499" fmla="*/ 3213114 w 3249268"/>
              <a:gd name="connsiteY6499" fmla="*/ 244530 h 444457"/>
              <a:gd name="connsiteX6500" fmla="*/ 3211710 w 3249268"/>
              <a:gd name="connsiteY6500" fmla="*/ 238786 h 444457"/>
              <a:gd name="connsiteX6501" fmla="*/ 3207737 w 3249268"/>
              <a:gd name="connsiteY6501" fmla="*/ 237973 h 444457"/>
              <a:gd name="connsiteX6502" fmla="*/ 3209157 w 3249268"/>
              <a:gd name="connsiteY6502" fmla="*/ 241320 h 444457"/>
              <a:gd name="connsiteX6503" fmla="*/ 3214764 w 3249268"/>
              <a:gd name="connsiteY6503" fmla="*/ 246983 h 444457"/>
              <a:gd name="connsiteX6504" fmla="*/ 3216166 w 3249268"/>
              <a:gd name="connsiteY6504" fmla="*/ 249815 h 444457"/>
              <a:gd name="connsiteX6505" fmla="*/ 3209157 w 3249268"/>
              <a:gd name="connsiteY6505" fmla="*/ 251231 h 444457"/>
              <a:gd name="connsiteX6506" fmla="*/ 3206353 w 3249268"/>
              <a:gd name="connsiteY6506" fmla="*/ 246983 h 444457"/>
              <a:gd name="connsiteX6507" fmla="*/ 3199345 w 3249268"/>
              <a:gd name="connsiteY6507" fmla="*/ 248399 h 444457"/>
              <a:gd name="connsiteX6508" fmla="*/ 3196541 w 3249268"/>
              <a:gd name="connsiteY6508" fmla="*/ 246983 h 444457"/>
              <a:gd name="connsiteX6509" fmla="*/ 3196541 w 3249268"/>
              <a:gd name="connsiteY6509" fmla="*/ 242735 h 444457"/>
              <a:gd name="connsiteX6510" fmla="*/ 3195140 w 3249268"/>
              <a:gd name="connsiteY6510" fmla="*/ 239903 h 444457"/>
              <a:gd name="connsiteX6511" fmla="*/ 3189533 w 3249268"/>
              <a:gd name="connsiteY6511" fmla="*/ 237072 h 444457"/>
              <a:gd name="connsiteX6512" fmla="*/ 3185328 w 3249268"/>
              <a:gd name="connsiteY6512" fmla="*/ 228576 h 444457"/>
              <a:gd name="connsiteX6513" fmla="*/ 3188131 w 3249268"/>
              <a:gd name="connsiteY6513" fmla="*/ 227161 h 444457"/>
              <a:gd name="connsiteX6514" fmla="*/ 908058 w 3249268"/>
              <a:gd name="connsiteY6514" fmla="*/ 226730 h 444457"/>
              <a:gd name="connsiteX6515" fmla="*/ 908584 w 3249268"/>
              <a:gd name="connsiteY6515" fmla="*/ 227805 h 444457"/>
              <a:gd name="connsiteX6516" fmla="*/ 908656 w 3249268"/>
              <a:gd name="connsiteY6516" fmla="*/ 227792 h 444457"/>
              <a:gd name="connsiteX6517" fmla="*/ 168688 w 3249268"/>
              <a:gd name="connsiteY6517" fmla="*/ 226725 h 444457"/>
              <a:gd name="connsiteX6518" fmla="*/ 168114 w 3249268"/>
              <a:gd name="connsiteY6518" fmla="*/ 227287 h 444457"/>
              <a:gd name="connsiteX6519" fmla="*/ 166703 w 3249268"/>
              <a:gd name="connsiteY6519" fmla="*/ 228665 h 444457"/>
              <a:gd name="connsiteX6520" fmla="*/ 166581 w 3249268"/>
              <a:gd name="connsiteY6520" fmla="*/ 228425 h 444457"/>
              <a:gd name="connsiteX6521" fmla="*/ 166581 w 3249268"/>
              <a:gd name="connsiteY6521" fmla="*/ 229042 h 444457"/>
              <a:gd name="connsiteX6522" fmla="*/ 170746 w 3249268"/>
              <a:gd name="connsiteY6522" fmla="*/ 230452 h 444457"/>
              <a:gd name="connsiteX6523" fmla="*/ 169795 w 3249268"/>
              <a:gd name="connsiteY6523" fmla="*/ 231247 h 444457"/>
              <a:gd name="connsiteX6524" fmla="*/ 173574 w 3249268"/>
              <a:gd name="connsiteY6524" fmla="*/ 236080 h 444457"/>
              <a:gd name="connsiteX6525" fmla="*/ 173690 w 3249268"/>
              <a:gd name="connsiteY6525" fmla="*/ 236080 h 444457"/>
              <a:gd name="connsiteX6526" fmla="*/ 175096 w 3249268"/>
              <a:gd name="connsiteY6526" fmla="*/ 237477 h 444457"/>
              <a:gd name="connsiteX6527" fmla="*/ 175749 w 3249268"/>
              <a:gd name="connsiteY6527" fmla="*/ 237396 h 444457"/>
              <a:gd name="connsiteX6528" fmla="*/ 175123 w 3249268"/>
              <a:gd name="connsiteY6528" fmla="*/ 237240 h 444457"/>
              <a:gd name="connsiteX6529" fmla="*/ 176490 w 3249268"/>
              <a:gd name="connsiteY6529" fmla="*/ 234532 h 444457"/>
              <a:gd name="connsiteX6530" fmla="*/ 173755 w 3249268"/>
              <a:gd name="connsiteY6530" fmla="*/ 230471 h 444457"/>
              <a:gd name="connsiteX6531" fmla="*/ 174369 w 3249268"/>
              <a:gd name="connsiteY6531" fmla="*/ 229863 h 444457"/>
              <a:gd name="connsiteX6532" fmla="*/ 173421 w 3249268"/>
              <a:gd name="connsiteY6532" fmla="*/ 230170 h 444457"/>
              <a:gd name="connsiteX6533" fmla="*/ 2802062 w 3249268"/>
              <a:gd name="connsiteY6533" fmla="*/ 226362 h 444457"/>
              <a:gd name="connsiteX6534" fmla="*/ 2802062 w 3249268"/>
              <a:gd name="connsiteY6534" fmla="*/ 227550 h 444457"/>
              <a:gd name="connsiteX6535" fmla="*/ 2802136 w 3249268"/>
              <a:gd name="connsiteY6535" fmla="*/ 227325 h 444457"/>
              <a:gd name="connsiteX6536" fmla="*/ 2802405 w 3249268"/>
              <a:gd name="connsiteY6536" fmla="*/ 227161 h 444457"/>
              <a:gd name="connsiteX6537" fmla="*/ 2802349 w 3249268"/>
              <a:gd name="connsiteY6537" fmla="*/ 227161 h 444457"/>
              <a:gd name="connsiteX6538" fmla="*/ 2802349 w 3249268"/>
              <a:gd name="connsiteY6538" fmla="*/ 226459 h 444457"/>
              <a:gd name="connsiteX6539" fmla="*/ 293921 w 3249268"/>
              <a:gd name="connsiteY6539" fmla="*/ 226194 h 444457"/>
              <a:gd name="connsiteX6540" fmla="*/ 294105 w 3249268"/>
              <a:gd name="connsiteY6540" fmla="*/ 226216 h 444457"/>
              <a:gd name="connsiteX6541" fmla="*/ 294105 w 3249268"/>
              <a:gd name="connsiteY6541" fmla="*/ 226194 h 444457"/>
              <a:gd name="connsiteX6542" fmla="*/ 290962 w 3249268"/>
              <a:gd name="connsiteY6542" fmla="*/ 226194 h 444457"/>
              <a:gd name="connsiteX6543" fmla="*/ 290220 w 3249268"/>
              <a:gd name="connsiteY6543" fmla="*/ 226689 h 444457"/>
              <a:gd name="connsiteX6544" fmla="*/ 291047 w 3249268"/>
              <a:gd name="connsiteY6544" fmla="*/ 226194 h 444457"/>
              <a:gd name="connsiteX6545" fmla="*/ 3106096 w 3249268"/>
              <a:gd name="connsiteY6545" fmla="*/ 226133 h 444457"/>
              <a:gd name="connsiteX6546" fmla="*/ 3104682 w 3249268"/>
              <a:gd name="connsiteY6546" fmla="*/ 226252 h 444457"/>
              <a:gd name="connsiteX6547" fmla="*/ 3104031 w 3249268"/>
              <a:gd name="connsiteY6547" fmla="*/ 226635 h 444457"/>
              <a:gd name="connsiteX6548" fmla="*/ 3105964 w 3249268"/>
              <a:gd name="connsiteY6548" fmla="*/ 227438 h 444457"/>
              <a:gd name="connsiteX6549" fmla="*/ 326449 w 3249268"/>
              <a:gd name="connsiteY6549" fmla="*/ 226095 h 444457"/>
              <a:gd name="connsiteX6550" fmla="*/ 326218 w 3249268"/>
              <a:gd name="connsiteY6550" fmla="*/ 226330 h 444457"/>
              <a:gd name="connsiteX6551" fmla="*/ 326449 w 3249268"/>
              <a:gd name="connsiteY6551" fmla="*/ 226405 h 444457"/>
              <a:gd name="connsiteX6552" fmla="*/ 253891 w 3249268"/>
              <a:gd name="connsiteY6552" fmla="*/ 226090 h 444457"/>
              <a:gd name="connsiteX6553" fmla="*/ 253735 w 3249268"/>
              <a:gd name="connsiteY6553" fmla="*/ 226175 h 444457"/>
              <a:gd name="connsiteX6554" fmla="*/ 253738 w 3249268"/>
              <a:gd name="connsiteY6554" fmla="*/ 226177 h 444457"/>
              <a:gd name="connsiteX6555" fmla="*/ 253952 w 3249268"/>
              <a:gd name="connsiteY6555" fmla="*/ 226412 h 444457"/>
              <a:gd name="connsiteX6556" fmla="*/ 254062 w 3249268"/>
              <a:gd name="connsiteY6556" fmla="*/ 226443 h 444457"/>
              <a:gd name="connsiteX6557" fmla="*/ 3096621 w 3249268"/>
              <a:gd name="connsiteY6557" fmla="*/ 226077 h 444457"/>
              <a:gd name="connsiteX6558" fmla="*/ 3096582 w 3249268"/>
              <a:gd name="connsiteY6558" fmla="*/ 226120 h 444457"/>
              <a:gd name="connsiteX6559" fmla="*/ 3096758 w 3249268"/>
              <a:gd name="connsiteY6559" fmla="*/ 226238 h 444457"/>
              <a:gd name="connsiteX6560" fmla="*/ 2752362 w 3249268"/>
              <a:gd name="connsiteY6560" fmla="*/ 225879 h 444457"/>
              <a:gd name="connsiteX6561" fmla="*/ 2752114 w 3249268"/>
              <a:gd name="connsiteY6561" fmla="*/ 226032 h 444457"/>
              <a:gd name="connsiteX6562" fmla="*/ 2751476 w 3249268"/>
              <a:gd name="connsiteY6562" fmla="*/ 226310 h 444457"/>
              <a:gd name="connsiteX6563" fmla="*/ 2752362 w 3249268"/>
              <a:gd name="connsiteY6563" fmla="*/ 226104 h 444457"/>
              <a:gd name="connsiteX6564" fmla="*/ 2736881 w 3249268"/>
              <a:gd name="connsiteY6564" fmla="*/ 225816 h 444457"/>
              <a:gd name="connsiteX6565" fmla="*/ 2736503 w 3249268"/>
              <a:gd name="connsiteY6565" fmla="*/ 226077 h 444457"/>
              <a:gd name="connsiteX6566" fmla="*/ 2736881 w 3249268"/>
              <a:gd name="connsiteY6566" fmla="*/ 226141 h 444457"/>
              <a:gd name="connsiteX6567" fmla="*/ 2889797 w 3249268"/>
              <a:gd name="connsiteY6567" fmla="*/ 225782 h 444457"/>
              <a:gd name="connsiteX6568" fmla="*/ 2890402 w 3249268"/>
              <a:gd name="connsiteY6568" fmla="*/ 225984 h 444457"/>
              <a:gd name="connsiteX6569" fmla="*/ 2891008 w 3249268"/>
              <a:gd name="connsiteY6569" fmla="*/ 225782 h 444457"/>
              <a:gd name="connsiteX6570" fmla="*/ 2878385 w 3249268"/>
              <a:gd name="connsiteY6570" fmla="*/ 225736 h 444457"/>
              <a:gd name="connsiteX6571" fmla="*/ 2878532 w 3249268"/>
              <a:gd name="connsiteY6571" fmla="*/ 225918 h 444457"/>
              <a:gd name="connsiteX6572" fmla="*/ 2878260 w 3249268"/>
              <a:gd name="connsiteY6572" fmla="*/ 226194 h 444457"/>
              <a:gd name="connsiteX6573" fmla="*/ 2878460 w 3249268"/>
              <a:gd name="connsiteY6573" fmla="*/ 226194 h 444457"/>
              <a:gd name="connsiteX6574" fmla="*/ 2879416 w 3249268"/>
              <a:gd name="connsiteY6574" fmla="*/ 225915 h 444457"/>
              <a:gd name="connsiteX6575" fmla="*/ 2878719 w 3249268"/>
              <a:gd name="connsiteY6575" fmla="*/ 225824 h 444457"/>
              <a:gd name="connsiteX6576" fmla="*/ 2555302 w 3249268"/>
              <a:gd name="connsiteY6576" fmla="*/ 225485 h 444457"/>
              <a:gd name="connsiteX6577" fmla="*/ 2555470 w 3249268"/>
              <a:gd name="connsiteY6577" fmla="*/ 225959 h 444457"/>
              <a:gd name="connsiteX6578" fmla="*/ 2556395 w 3249268"/>
              <a:gd name="connsiteY6578" fmla="*/ 226130 h 444457"/>
              <a:gd name="connsiteX6579" fmla="*/ 3058324 w 3249268"/>
              <a:gd name="connsiteY6579" fmla="*/ 225034 h 444457"/>
              <a:gd name="connsiteX6580" fmla="*/ 3056900 w 3249268"/>
              <a:gd name="connsiteY6580" fmla="*/ 225254 h 444457"/>
              <a:gd name="connsiteX6581" fmla="*/ 3057771 w 3249268"/>
              <a:gd name="connsiteY6581" fmla="*/ 227698 h 444457"/>
              <a:gd name="connsiteX6582" fmla="*/ 3057788 w 3249268"/>
              <a:gd name="connsiteY6582" fmla="*/ 227734 h 444457"/>
              <a:gd name="connsiteX6583" fmla="*/ 455675 w 3249268"/>
              <a:gd name="connsiteY6583" fmla="*/ 224906 h 444457"/>
              <a:gd name="connsiteX6584" fmla="*/ 455324 w 3249268"/>
              <a:gd name="connsiteY6584" fmla="*/ 225730 h 444457"/>
              <a:gd name="connsiteX6585" fmla="*/ 455324 w 3249268"/>
              <a:gd name="connsiteY6585" fmla="*/ 229400 h 444457"/>
              <a:gd name="connsiteX6586" fmla="*/ 455675 w 3249268"/>
              <a:gd name="connsiteY6586" fmla="*/ 229316 h 444457"/>
              <a:gd name="connsiteX6587" fmla="*/ 2917436 w 3249268"/>
              <a:gd name="connsiteY6587" fmla="*/ 224826 h 444457"/>
              <a:gd name="connsiteX6588" fmla="*/ 2916081 w 3249268"/>
              <a:gd name="connsiteY6588" fmla="*/ 227537 h 444457"/>
              <a:gd name="connsiteX6589" fmla="*/ 2917531 w 3249268"/>
              <a:gd name="connsiteY6589" fmla="*/ 227859 h 444457"/>
              <a:gd name="connsiteX6590" fmla="*/ 2917531 w 3249268"/>
              <a:gd name="connsiteY6590" fmla="*/ 224915 h 444457"/>
              <a:gd name="connsiteX6591" fmla="*/ 2917460 w 3249268"/>
              <a:gd name="connsiteY6591" fmla="*/ 224904 h 444457"/>
              <a:gd name="connsiteX6592" fmla="*/ 515351 w 3249268"/>
              <a:gd name="connsiteY6592" fmla="*/ 224691 h 444457"/>
              <a:gd name="connsiteX6593" fmla="*/ 515309 w 3249268"/>
              <a:gd name="connsiteY6593" fmla="*/ 224710 h 444457"/>
              <a:gd name="connsiteX6594" fmla="*/ 515247 w 3249268"/>
              <a:gd name="connsiteY6594" fmla="*/ 224700 h 444457"/>
              <a:gd name="connsiteX6595" fmla="*/ 514953 w 3249268"/>
              <a:gd name="connsiteY6595" fmla="*/ 224917 h 444457"/>
              <a:gd name="connsiteX6596" fmla="*/ 515012 w 3249268"/>
              <a:gd name="connsiteY6596" fmla="*/ 224904 h 444457"/>
              <a:gd name="connsiteX6597" fmla="*/ 514998 w 3249268"/>
              <a:gd name="connsiteY6597" fmla="*/ 224999 h 444457"/>
              <a:gd name="connsiteX6598" fmla="*/ 515130 w 3249268"/>
              <a:gd name="connsiteY6598" fmla="*/ 224867 h 444457"/>
              <a:gd name="connsiteX6599" fmla="*/ 294105 w 3249268"/>
              <a:gd name="connsiteY6599" fmla="*/ 224671 h 444457"/>
              <a:gd name="connsiteX6600" fmla="*/ 293680 w 3249268"/>
              <a:gd name="connsiteY6600" fmla="*/ 224850 h 444457"/>
              <a:gd name="connsiteX6601" fmla="*/ 294105 w 3249268"/>
              <a:gd name="connsiteY6601" fmla="*/ 224797 h 444457"/>
              <a:gd name="connsiteX6602" fmla="*/ 402774 w 3249268"/>
              <a:gd name="connsiteY6602" fmla="*/ 224603 h 444457"/>
              <a:gd name="connsiteX6603" fmla="*/ 402854 w 3249268"/>
              <a:gd name="connsiteY6603" fmla="*/ 224759 h 444457"/>
              <a:gd name="connsiteX6604" fmla="*/ 403055 w 3249268"/>
              <a:gd name="connsiteY6604" fmla="*/ 224809 h 444457"/>
              <a:gd name="connsiteX6605" fmla="*/ 563914 w 3249268"/>
              <a:gd name="connsiteY6605" fmla="*/ 224574 h 444457"/>
              <a:gd name="connsiteX6606" fmla="*/ 562512 w 3249268"/>
              <a:gd name="connsiteY6606" fmla="*/ 224620 h 444457"/>
              <a:gd name="connsiteX6607" fmla="*/ 563301 w 3249268"/>
              <a:gd name="connsiteY6607" fmla="*/ 224845 h 444457"/>
              <a:gd name="connsiteX6608" fmla="*/ 546261 w 3249268"/>
              <a:gd name="connsiteY6608" fmla="*/ 224522 h 444457"/>
              <a:gd name="connsiteX6609" fmla="*/ 545613 w 3249268"/>
              <a:gd name="connsiteY6609" fmla="*/ 224867 h 444457"/>
              <a:gd name="connsiteX6610" fmla="*/ 546417 w 3249268"/>
              <a:gd name="connsiteY6610" fmla="*/ 224996 h 444457"/>
              <a:gd name="connsiteX6611" fmla="*/ 2979565 w 3249268"/>
              <a:gd name="connsiteY6611" fmla="*/ 224219 h 444457"/>
              <a:gd name="connsiteX6612" fmla="*/ 2979783 w 3249268"/>
              <a:gd name="connsiteY6612" fmla="*/ 224981 h 444457"/>
              <a:gd name="connsiteX6613" fmla="*/ 2981092 w 3249268"/>
              <a:gd name="connsiteY6613" fmla="*/ 226305 h 444457"/>
              <a:gd name="connsiteX6614" fmla="*/ 2981391 w 3249268"/>
              <a:gd name="connsiteY6614" fmla="*/ 226608 h 444457"/>
              <a:gd name="connsiteX6615" fmla="*/ 2981405 w 3249268"/>
              <a:gd name="connsiteY6615" fmla="*/ 226302 h 444457"/>
              <a:gd name="connsiteX6616" fmla="*/ 2981821 w 3249268"/>
              <a:gd name="connsiteY6616" fmla="*/ 226368 h 444457"/>
              <a:gd name="connsiteX6617" fmla="*/ 2981345 w 3249268"/>
              <a:gd name="connsiteY6617" fmla="*/ 226032 h 444457"/>
              <a:gd name="connsiteX6618" fmla="*/ 2979991 w 3249268"/>
              <a:gd name="connsiteY6618" fmla="*/ 224654 h 444457"/>
              <a:gd name="connsiteX6619" fmla="*/ 341415 w 3249268"/>
              <a:gd name="connsiteY6619" fmla="*/ 223976 h 444457"/>
              <a:gd name="connsiteX6620" fmla="*/ 342471 w 3249268"/>
              <a:gd name="connsiteY6620" fmla="*/ 225285 h 444457"/>
              <a:gd name="connsiteX6621" fmla="*/ 342860 w 3249268"/>
              <a:gd name="connsiteY6621" fmla="*/ 224904 h 444457"/>
              <a:gd name="connsiteX6622" fmla="*/ 344125 w 3249268"/>
              <a:gd name="connsiteY6622" fmla="*/ 225768 h 444457"/>
              <a:gd name="connsiteX6623" fmla="*/ 343159 w 3249268"/>
              <a:gd name="connsiteY6623" fmla="*/ 224603 h 444457"/>
              <a:gd name="connsiteX6624" fmla="*/ 277858 w 3249268"/>
              <a:gd name="connsiteY6624" fmla="*/ 223551 h 444457"/>
              <a:gd name="connsiteX6625" fmla="*/ 277822 w 3249268"/>
              <a:gd name="connsiteY6625" fmla="*/ 223577 h 444457"/>
              <a:gd name="connsiteX6626" fmla="*/ 277802 w 3249268"/>
              <a:gd name="connsiteY6626" fmla="*/ 223579 h 444457"/>
              <a:gd name="connsiteX6627" fmla="*/ 278063 w 3249268"/>
              <a:gd name="connsiteY6627" fmla="*/ 224380 h 444457"/>
              <a:gd name="connsiteX6628" fmla="*/ 554459 w 3249268"/>
              <a:gd name="connsiteY6628" fmla="*/ 223421 h 444457"/>
              <a:gd name="connsiteX6629" fmla="*/ 554619 w 3249268"/>
              <a:gd name="connsiteY6629" fmla="*/ 223823 h 444457"/>
              <a:gd name="connsiteX6630" fmla="*/ 554970 w 3249268"/>
              <a:gd name="connsiteY6630" fmla="*/ 223648 h 444457"/>
              <a:gd name="connsiteX6631" fmla="*/ 2892696 w 3249268"/>
              <a:gd name="connsiteY6631" fmla="*/ 223414 h 444457"/>
              <a:gd name="connsiteX6632" fmla="*/ 2893238 w 3249268"/>
              <a:gd name="connsiteY6632" fmla="*/ 225038 h 444457"/>
              <a:gd name="connsiteX6633" fmla="*/ 2894016 w 3249268"/>
              <a:gd name="connsiteY6633" fmla="*/ 224779 h 444457"/>
              <a:gd name="connsiteX6634" fmla="*/ 2894139 w 3249268"/>
              <a:gd name="connsiteY6634" fmla="*/ 224840 h 444457"/>
              <a:gd name="connsiteX6635" fmla="*/ 2893987 w 3249268"/>
              <a:gd name="connsiteY6635" fmla="*/ 224717 h 444457"/>
              <a:gd name="connsiteX6636" fmla="*/ 265289 w 3249268"/>
              <a:gd name="connsiteY6636" fmla="*/ 223390 h 444457"/>
              <a:gd name="connsiteX6637" fmla="*/ 265240 w 3249268"/>
              <a:gd name="connsiteY6637" fmla="*/ 223400 h 444457"/>
              <a:gd name="connsiteX6638" fmla="*/ 266081 w 3249268"/>
              <a:gd name="connsiteY6638" fmla="*/ 223816 h 444457"/>
              <a:gd name="connsiteX6639" fmla="*/ 3096477 w 3249268"/>
              <a:gd name="connsiteY6639" fmla="*/ 223321 h 444457"/>
              <a:gd name="connsiteX6640" fmla="*/ 3096257 w 3249268"/>
              <a:gd name="connsiteY6640" fmla="*/ 223400 h 444457"/>
              <a:gd name="connsiteX6641" fmla="*/ 3096257 w 3249268"/>
              <a:gd name="connsiteY6641" fmla="*/ 224750 h 444457"/>
              <a:gd name="connsiteX6642" fmla="*/ 3096477 w 3249268"/>
              <a:gd name="connsiteY6642" fmla="*/ 224529 h 444457"/>
              <a:gd name="connsiteX6643" fmla="*/ 2871587 w 3249268"/>
              <a:gd name="connsiteY6643" fmla="*/ 223189 h 444457"/>
              <a:gd name="connsiteX6644" fmla="*/ 2871587 w 3249268"/>
              <a:gd name="connsiteY6644" fmla="*/ 223400 h 444457"/>
              <a:gd name="connsiteX6645" fmla="*/ 2871798 w 3249268"/>
              <a:gd name="connsiteY6645" fmla="*/ 223400 h 444457"/>
              <a:gd name="connsiteX6646" fmla="*/ 1003480 w 3249268"/>
              <a:gd name="connsiteY6646" fmla="*/ 223177 h 444457"/>
              <a:gd name="connsiteX6647" fmla="*/ 1003533 w 3249268"/>
              <a:gd name="connsiteY6647" fmla="*/ 223198 h 444457"/>
              <a:gd name="connsiteX6648" fmla="*/ 1003548 w 3249268"/>
              <a:gd name="connsiteY6648" fmla="*/ 223190 h 444457"/>
              <a:gd name="connsiteX6649" fmla="*/ 2978507 w 3249268"/>
              <a:gd name="connsiteY6649" fmla="*/ 223141 h 444457"/>
              <a:gd name="connsiteX6650" fmla="*/ 2976855 w 3249268"/>
              <a:gd name="connsiteY6650" fmla="*/ 223941 h 444457"/>
              <a:gd name="connsiteX6651" fmla="*/ 2978723 w 3249268"/>
              <a:gd name="connsiteY6651" fmla="*/ 223361 h 444457"/>
              <a:gd name="connsiteX6652" fmla="*/ 2978637 w 3249268"/>
              <a:gd name="connsiteY6652" fmla="*/ 223274 h 444457"/>
              <a:gd name="connsiteX6653" fmla="*/ 1629390 w 3249268"/>
              <a:gd name="connsiteY6653" fmla="*/ 223075 h 444457"/>
              <a:gd name="connsiteX6654" fmla="*/ 1627757 w 3249268"/>
              <a:gd name="connsiteY6654" fmla="*/ 223194 h 444457"/>
              <a:gd name="connsiteX6655" fmla="*/ 1628555 w 3249268"/>
              <a:gd name="connsiteY6655" fmla="*/ 223498 h 444457"/>
              <a:gd name="connsiteX6656" fmla="*/ 2914672 w 3249268"/>
              <a:gd name="connsiteY6656" fmla="*/ 223014 h 444457"/>
              <a:gd name="connsiteX6657" fmla="*/ 2914672 w 3249268"/>
              <a:gd name="connsiteY6657" fmla="*/ 223325 h 444457"/>
              <a:gd name="connsiteX6658" fmla="*/ 2914560 w 3249268"/>
              <a:gd name="connsiteY6658" fmla="*/ 223551 h 444457"/>
              <a:gd name="connsiteX6659" fmla="*/ 2914702 w 3249268"/>
              <a:gd name="connsiteY6659" fmla="*/ 223400 h 444457"/>
              <a:gd name="connsiteX6660" fmla="*/ 2914902 w 3249268"/>
              <a:gd name="connsiteY6660" fmla="*/ 223500 h 444457"/>
              <a:gd name="connsiteX6661" fmla="*/ 2914823 w 3249268"/>
              <a:gd name="connsiteY6661" fmla="*/ 223335 h 444457"/>
              <a:gd name="connsiteX6662" fmla="*/ 1797027 w 3249268"/>
              <a:gd name="connsiteY6662" fmla="*/ 222579 h 444457"/>
              <a:gd name="connsiteX6663" fmla="*/ 1794740 w 3249268"/>
              <a:gd name="connsiteY6663" fmla="*/ 223159 h 444457"/>
              <a:gd name="connsiteX6664" fmla="*/ 1795072 w 3249268"/>
              <a:gd name="connsiteY6664" fmla="*/ 223498 h 444457"/>
              <a:gd name="connsiteX6665" fmla="*/ 2749213 w 3249268"/>
              <a:gd name="connsiteY6665" fmla="*/ 222340 h 444457"/>
              <a:gd name="connsiteX6666" fmla="*/ 2748662 w 3249268"/>
              <a:gd name="connsiteY6666" fmla="*/ 222435 h 444457"/>
              <a:gd name="connsiteX6667" fmla="*/ 2748825 w 3249268"/>
              <a:gd name="connsiteY6667" fmla="*/ 222585 h 444457"/>
              <a:gd name="connsiteX6668" fmla="*/ 391658 w 3249268"/>
              <a:gd name="connsiteY6668" fmla="*/ 222150 h 444457"/>
              <a:gd name="connsiteX6669" fmla="*/ 390296 w 3249268"/>
              <a:gd name="connsiteY6669" fmla="*/ 222176 h 444457"/>
              <a:gd name="connsiteX6670" fmla="*/ 390296 w 3249268"/>
              <a:gd name="connsiteY6670" fmla="*/ 223249 h 444457"/>
              <a:gd name="connsiteX6671" fmla="*/ 1804688 w 3249268"/>
              <a:gd name="connsiteY6671" fmla="*/ 222073 h 444457"/>
              <a:gd name="connsiteX6672" fmla="*/ 1804795 w 3249268"/>
              <a:gd name="connsiteY6672" fmla="*/ 222092 h 444457"/>
              <a:gd name="connsiteX6673" fmla="*/ 1804825 w 3249268"/>
              <a:gd name="connsiteY6673" fmla="*/ 222084 h 444457"/>
              <a:gd name="connsiteX6674" fmla="*/ 2460897 w 3249268"/>
              <a:gd name="connsiteY6674" fmla="*/ 221910 h 444457"/>
              <a:gd name="connsiteX6675" fmla="*/ 2459968 w 3249268"/>
              <a:gd name="connsiteY6675" fmla="*/ 221990 h 444457"/>
              <a:gd name="connsiteX6676" fmla="*/ 2460170 w 3249268"/>
              <a:gd name="connsiteY6676" fmla="*/ 222092 h 444457"/>
              <a:gd name="connsiteX6677" fmla="*/ 1042453 w 3249268"/>
              <a:gd name="connsiteY6677" fmla="*/ 221896 h 444457"/>
              <a:gd name="connsiteX6678" fmla="*/ 1042589 w 3249268"/>
              <a:gd name="connsiteY6678" fmla="*/ 222312 h 444457"/>
              <a:gd name="connsiteX6679" fmla="*/ 1043541 w 3249268"/>
              <a:gd name="connsiteY6679" fmla="*/ 221896 h 444457"/>
              <a:gd name="connsiteX6680" fmla="*/ 2877365 w 3249268"/>
              <a:gd name="connsiteY6680" fmla="*/ 221861 h 444457"/>
              <a:gd name="connsiteX6681" fmla="*/ 2877180 w 3249268"/>
              <a:gd name="connsiteY6681" fmla="*/ 222708 h 444457"/>
              <a:gd name="connsiteX6682" fmla="*/ 2877365 w 3249268"/>
              <a:gd name="connsiteY6682" fmla="*/ 222627 h 444457"/>
              <a:gd name="connsiteX6683" fmla="*/ 1391493 w 3249268"/>
              <a:gd name="connsiteY6683" fmla="*/ 221856 h 444457"/>
              <a:gd name="connsiteX6684" fmla="*/ 1392514 w 3249268"/>
              <a:gd name="connsiteY6684" fmla="*/ 223498 h 444457"/>
              <a:gd name="connsiteX6685" fmla="*/ 1393031 w 3249268"/>
              <a:gd name="connsiteY6685" fmla="*/ 223723 h 444457"/>
              <a:gd name="connsiteX6686" fmla="*/ 1391571 w 3249268"/>
              <a:gd name="connsiteY6686" fmla="*/ 221896 h 444457"/>
              <a:gd name="connsiteX6687" fmla="*/ 173755 w 3249268"/>
              <a:gd name="connsiteY6687" fmla="*/ 221770 h 444457"/>
              <a:gd name="connsiteX6688" fmla="*/ 172345 w 3249268"/>
              <a:gd name="connsiteY6688" fmla="*/ 222632 h 444457"/>
              <a:gd name="connsiteX6689" fmla="*/ 171151 w 3249268"/>
              <a:gd name="connsiteY6689" fmla="*/ 224238 h 444457"/>
              <a:gd name="connsiteX6690" fmla="*/ 172711 w 3249268"/>
              <a:gd name="connsiteY6690" fmla="*/ 223102 h 444457"/>
              <a:gd name="connsiteX6691" fmla="*/ 174842 w 3249268"/>
              <a:gd name="connsiteY6691" fmla="*/ 224654 h 444457"/>
              <a:gd name="connsiteX6692" fmla="*/ 176263 w 3249268"/>
              <a:gd name="connsiteY6692" fmla="*/ 224654 h 444457"/>
              <a:gd name="connsiteX6693" fmla="*/ 176865 w 3249268"/>
              <a:gd name="connsiteY6693" fmla="*/ 226409 h 444457"/>
              <a:gd name="connsiteX6694" fmla="*/ 180593 w 3249268"/>
              <a:gd name="connsiteY6694" fmla="*/ 226409 h 444457"/>
              <a:gd name="connsiteX6695" fmla="*/ 181961 w 3249268"/>
              <a:gd name="connsiteY6695" fmla="*/ 226409 h 444457"/>
              <a:gd name="connsiteX6696" fmla="*/ 181961 w 3249268"/>
              <a:gd name="connsiteY6696" fmla="*/ 231824 h 444457"/>
              <a:gd name="connsiteX6697" fmla="*/ 185380 w 3249268"/>
              <a:gd name="connsiteY6697" fmla="*/ 232163 h 444457"/>
              <a:gd name="connsiteX6698" fmla="*/ 187082 w 3249268"/>
              <a:gd name="connsiteY6698" fmla="*/ 233342 h 444457"/>
              <a:gd name="connsiteX6699" fmla="*/ 187686 w 3249268"/>
              <a:gd name="connsiteY6699" fmla="*/ 233095 h 444457"/>
              <a:gd name="connsiteX6700" fmla="*/ 188949 w 3249268"/>
              <a:gd name="connsiteY6700" fmla="*/ 234391 h 444457"/>
              <a:gd name="connsiteX6701" fmla="*/ 190914 w 3249268"/>
              <a:gd name="connsiteY6701" fmla="*/ 234098 h 444457"/>
              <a:gd name="connsiteX6702" fmla="*/ 190053 w 3249268"/>
              <a:gd name="connsiteY6702" fmla="*/ 231758 h 444457"/>
              <a:gd name="connsiteX6703" fmla="*/ 187831 w 3249268"/>
              <a:gd name="connsiteY6703" fmla="*/ 227449 h 444457"/>
              <a:gd name="connsiteX6704" fmla="*/ 187686 w 3249268"/>
              <a:gd name="connsiteY6704" fmla="*/ 227412 h 444457"/>
              <a:gd name="connsiteX6705" fmla="*/ 184918 w 3249268"/>
              <a:gd name="connsiteY6705" fmla="*/ 224570 h 444457"/>
              <a:gd name="connsiteX6706" fmla="*/ 183674 w 3249268"/>
              <a:gd name="connsiteY6706" fmla="*/ 223294 h 444457"/>
              <a:gd name="connsiteX6707" fmla="*/ 183329 w 3249268"/>
              <a:gd name="connsiteY6707" fmla="*/ 223495 h 444457"/>
              <a:gd name="connsiteX6708" fmla="*/ 180593 w 3249268"/>
              <a:gd name="connsiteY6708" fmla="*/ 223495 h 444457"/>
              <a:gd name="connsiteX6709" fmla="*/ 173755 w 3249268"/>
              <a:gd name="connsiteY6709" fmla="*/ 222084 h 444457"/>
              <a:gd name="connsiteX6710" fmla="*/ 1437598 w 3249268"/>
              <a:gd name="connsiteY6710" fmla="*/ 221727 h 444457"/>
              <a:gd name="connsiteX6711" fmla="*/ 1437641 w 3249268"/>
              <a:gd name="connsiteY6711" fmla="*/ 221741 h 444457"/>
              <a:gd name="connsiteX6712" fmla="*/ 1437670 w 3249268"/>
              <a:gd name="connsiteY6712" fmla="*/ 221732 h 444457"/>
              <a:gd name="connsiteX6713" fmla="*/ 3018405 w 3249268"/>
              <a:gd name="connsiteY6713" fmla="*/ 221713 h 444457"/>
              <a:gd name="connsiteX6714" fmla="*/ 3018710 w 3249268"/>
              <a:gd name="connsiteY6714" fmla="*/ 222063 h 444457"/>
              <a:gd name="connsiteX6715" fmla="*/ 3018812 w 3249268"/>
              <a:gd name="connsiteY6715" fmla="*/ 222116 h 444457"/>
              <a:gd name="connsiteX6716" fmla="*/ 3018421 w 3249268"/>
              <a:gd name="connsiteY6716" fmla="*/ 221723 h 444457"/>
              <a:gd name="connsiteX6717" fmla="*/ 1015546 w 3249268"/>
              <a:gd name="connsiteY6717" fmla="*/ 221254 h 444457"/>
              <a:gd name="connsiteX6718" fmla="*/ 1016031 w 3249268"/>
              <a:gd name="connsiteY6718" fmla="*/ 221780 h 444457"/>
              <a:gd name="connsiteX6719" fmla="*/ 1016238 w 3249268"/>
              <a:gd name="connsiteY6719" fmla="*/ 221280 h 444457"/>
              <a:gd name="connsiteX6720" fmla="*/ 2013262 w 3249268"/>
              <a:gd name="connsiteY6720" fmla="*/ 221093 h 444457"/>
              <a:gd name="connsiteX6721" fmla="*/ 2013929 w 3249268"/>
              <a:gd name="connsiteY6721" fmla="*/ 222444 h 444457"/>
              <a:gd name="connsiteX6722" fmla="*/ 2015023 w 3249268"/>
              <a:gd name="connsiteY6722" fmla="*/ 222242 h 444457"/>
              <a:gd name="connsiteX6723" fmla="*/ 1227557 w 3249268"/>
              <a:gd name="connsiteY6723" fmla="*/ 220965 h 444457"/>
              <a:gd name="connsiteX6724" fmla="*/ 1223456 w 3249268"/>
              <a:gd name="connsiteY6724" fmla="*/ 221633 h 444457"/>
              <a:gd name="connsiteX6725" fmla="*/ 1225888 w 3249268"/>
              <a:gd name="connsiteY6725" fmla="*/ 222092 h 444457"/>
              <a:gd name="connsiteX6726" fmla="*/ 210814 w 3249268"/>
              <a:gd name="connsiteY6726" fmla="*/ 220630 h 444457"/>
              <a:gd name="connsiteX6727" fmla="*/ 210184 w 3249268"/>
              <a:gd name="connsiteY6727" fmla="*/ 221274 h 444457"/>
              <a:gd name="connsiteX6728" fmla="*/ 212430 w 3249268"/>
              <a:gd name="connsiteY6728" fmla="*/ 224631 h 444457"/>
              <a:gd name="connsiteX6729" fmla="*/ 218197 w 3249268"/>
              <a:gd name="connsiteY6729" fmla="*/ 224631 h 444457"/>
              <a:gd name="connsiteX6730" fmla="*/ 219639 w 3249268"/>
              <a:gd name="connsiteY6730" fmla="*/ 227503 h 444457"/>
              <a:gd name="connsiteX6731" fmla="*/ 219285 w 3249268"/>
              <a:gd name="connsiteY6731" fmla="*/ 227591 h 444457"/>
              <a:gd name="connsiteX6732" fmla="*/ 219285 w 3249268"/>
              <a:gd name="connsiteY6732" fmla="*/ 230101 h 444457"/>
              <a:gd name="connsiteX6733" fmla="*/ 219338 w 3249268"/>
              <a:gd name="connsiteY6733" fmla="*/ 230174 h 444457"/>
              <a:gd name="connsiteX6734" fmla="*/ 219338 w 3249268"/>
              <a:gd name="connsiteY6734" fmla="*/ 230169 h 444457"/>
              <a:gd name="connsiteX6735" fmla="*/ 226108 w 3249268"/>
              <a:gd name="connsiteY6735" fmla="*/ 230169 h 444457"/>
              <a:gd name="connsiteX6736" fmla="*/ 227461 w 3249268"/>
              <a:gd name="connsiteY6736" fmla="*/ 231567 h 444457"/>
              <a:gd name="connsiteX6737" fmla="*/ 230169 w 3249268"/>
              <a:gd name="connsiteY6737" fmla="*/ 237154 h 444457"/>
              <a:gd name="connsiteX6738" fmla="*/ 229817 w 3249268"/>
              <a:gd name="connsiteY6738" fmla="*/ 237351 h 444457"/>
              <a:gd name="connsiteX6739" fmla="*/ 230131 w 3249268"/>
              <a:gd name="connsiteY6739" fmla="*/ 237315 h 444457"/>
              <a:gd name="connsiteX6740" fmla="*/ 234306 w 3249268"/>
              <a:gd name="connsiteY6740" fmla="*/ 235999 h 444457"/>
              <a:gd name="connsiteX6741" fmla="*/ 234717 w 3249268"/>
              <a:gd name="connsiteY6741" fmla="*/ 236016 h 444457"/>
              <a:gd name="connsiteX6742" fmla="*/ 234682 w 3249268"/>
              <a:gd name="connsiteY6742" fmla="*/ 235999 h 444457"/>
              <a:gd name="connsiteX6743" fmla="*/ 241452 w 3249268"/>
              <a:gd name="connsiteY6743" fmla="*/ 237315 h 444457"/>
              <a:gd name="connsiteX6744" fmla="*/ 242027 w 3249268"/>
              <a:gd name="connsiteY6744" fmla="*/ 237315 h 444457"/>
              <a:gd name="connsiteX6745" fmla="*/ 239666 w 3249268"/>
              <a:gd name="connsiteY6745" fmla="*/ 232928 h 444457"/>
              <a:gd name="connsiteX6746" fmla="*/ 239821 w 3249268"/>
              <a:gd name="connsiteY6746" fmla="*/ 227153 h 444457"/>
              <a:gd name="connsiteX6747" fmla="*/ 238067 w 3249268"/>
              <a:gd name="connsiteY6747" fmla="*/ 225958 h 444457"/>
              <a:gd name="connsiteX6748" fmla="*/ 235972 w 3249268"/>
              <a:gd name="connsiteY6748" fmla="*/ 224529 h 444457"/>
              <a:gd name="connsiteX6749" fmla="*/ 228987 w 3249268"/>
              <a:gd name="connsiteY6749" fmla="*/ 230245 h 444457"/>
              <a:gd name="connsiteX6750" fmla="*/ 226193 w 3249268"/>
              <a:gd name="connsiteY6750" fmla="*/ 230245 h 444457"/>
              <a:gd name="connsiteX6751" fmla="*/ 223399 w 3249268"/>
              <a:gd name="connsiteY6751" fmla="*/ 227387 h 444457"/>
              <a:gd name="connsiteX6752" fmla="*/ 223131 w 3249268"/>
              <a:gd name="connsiteY6752" fmla="*/ 226975 h 444457"/>
              <a:gd name="connsiteX6753" fmla="*/ 221362 w 3249268"/>
              <a:gd name="connsiteY6753" fmla="*/ 225751 h 444457"/>
              <a:gd name="connsiteX6754" fmla="*/ 221691 w 3249268"/>
              <a:gd name="connsiteY6754" fmla="*/ 224765 h 444457"/>
              <a:gd name="connsiteX6755" fmla="*/ 220605 w 3249268"/>
              <a:gd name="connsiteY6755" fmla="*/ 223099 h 444457"/>
              <a:gd name="connsiteX6756" fmla="*/ 217637 w 3249268"/>
              <a:gd name="connsiteY6756" fmla="*/ 222206 h 444457"/>
              <a:gd name="connsiteX6757" fmla="*/ 215747 w 3249268"/>
              <a:gd name="connsiteY6757" fmla="*/ 221281 h 444457"/>
              <a:gd name="connsiteX6758" fmla="*/ 213845 w 3249268"/>
              <a:gd name="connsiteY6758" fmla="*/ 221896 h 444457"/>
              <a:gd name="connsiteX6759" fmla="*/ 211080 w 3249268"/>
              <a:gd name="connsiteY6759" fmla="*/ 221896 h 444457"/>
              <a:gd name="connsiteX6760" fmla="*/ 2795035 w 3249268"/>
              <a:gd name="connsiteY6760" fmla="*/ 220579 h 444457"/>
              <a:gd name="connsiteX6761" fmla="*/ 2795515 w 3249268"/>
              <a:gd name="connsiteY6761" fmla="*/ 220869 h 444457"/>
              <a:gd name="connsiteX6762" fmla="*/ 2795352 w 3249268"/>
              <a:gd name="connsiteY6762" fmla="*/ 220579 h 444457"/>
              <a:gd name="connsiteX6763" fmla="*/ 1317142 w 3249268"/>
              <a:gd name="connsiteY6763" fmla="*/ 220488 h 444457"/>
              <a:gd name="connsiteX6764" fmla="*/ 1317532 w 3249268"/>
              <a:gd name="connsiteY6764" fmla="*/ 220686 h 444457"/>
              <a:gd name="connsiteX6765" fmla="*/ 1318312 w 3249268"/>
              <a:gd name="connsiteY6765" fmla="*/ 220488 h 444457"/>
              <a:gd name="connsiteX6766" fmla="*/ 1504522 w 3249268"/>
              <a:gd name="connsiteY6766" fmla="*/ 220413 h 444457"/>
              <a:gd name="connsiteX6767" fmla="*/ 1506375 w 3249268"/>
              <a:gd name="connsiteY6767" fmla="*/ 220686 h 444457"/>
              <a:gd name="connsiteX6768" fmla="*/ 1506773 w 3249268"/>
              <a:gd name="connsiteY6768" fmla="*/ 220486 h 444457"/>
              <a:gd name="connsiteX6769" fmla="*/ 2564810 w 3249268"/>
              <a:gd name="connsiteY6769" fmla="*/ 220344 h 444457"/>
              <a:gd name="connsiteX6770" fmla="*/ 2564470 w 3249268"/>
              <a:gd name="connsiteY6770" fmla="*/ 220691 h 444457"/>
              <a:gd name="connsiteX6771" fmla="*/ 2566604 w 3249268"/>
              <a:gd name="connsiteY6771" fmla="*/ 220768 h 444457"/>
              <a:gd name="connsiteX6772" fmla="*/ 2321099 w 3249268"/>
              <a:gd name="connsiteY6772" fmla="*/ 220100 h 444457"/>
              <a:gd name="connsiteX6773" fmla="*/ 2321648 w 3249268"/>
              <a:gd name="connsiteY6773" fmla="*/ 220510 h 444457"/>
              <a:gd name="connsiteX6774" fmla="*/ 2322072 w 3249268"/>
              <a:gd name="connsiteY6774" fmla="*/ 220518 h 444457"/>
              <a:gd name="connsiteX6775" fmla="*/ 2981345 w 3249268"/>
              <a:gd name="connsiteY6775" fmla="*/ 219820 h 444457"/>
              <a:gd name="connsiteX6776" fmla="*/ 2981345 w 3249268"/>
              <a:gd name="connsiteY6776" fmla="*/ 221896 h 444457"/>
              <a:gd name="connsiteX6777" fmla="*/ 2983714 w 3249268"/>
              <a:gd name="connsiteY6777" fmla="*/ 220516 h 444457"/>
              <a:gd name="connsiteX6778" fmla="*/ 2983745 w 3249268"/>
              <a:gd name="connsiteY6778" fmla="*/ 220391 h 444457"/>
              <a:gd name="connsiteX6779" fmla="*/ 2982500 w 3249268"/>
              <a:gd name="connsiteY6779" fmla="*/ 220391 h 444457"/>
              <a:gd name="connsiteX6780" fmla="*/ 2332903 w 3249268"/>
              <a:gd name="connsiteY6780" fmla="*/ 219541 h 444457"/>
              <a:gd name="connsiteX6781" fmla="*/ 2328865 w 3249268"/>
              <a:gd name="connsiteY6781" fmla="*/ 220646 h 444457"/>
              <a:gd name="connsiteX6782" fmla="*/ 2331019 w 3249268"/>
              <a:gd name="connsiteY6782" fmla="*/ 220686 h 444457"/>
              <a:gd name="connsiteX6783" fmla="*/ 3049318 w 3249268"/>
              <a:gd name="connsiteY6783" fmla="*/ 219397 h 444457"/>
              <a:gd name="connsiteX6784" fmla="*/ 3048004 w 3249268"/>
              <a:gd name="connsiteY6784" fmla="*/ 221354 h 444457"/>
              <a:gd name="connsiteX6785" fmla="*/ 3048492 w 3249268"/>
              <a:gd name="connsiteY6785" fmla="*/ 221300 h 444457"/>
              <a:gd name="connsiteX6786" fmla="*/ 2521323 w 3249268"/>
              <a:gd name="connsiteY6786" fmla="*/ 219279 h 444457"/>
              <a:gd name="connsiteX6787" fmla="*/ 2521296 w 3249268"/>
              <a:gd name="connsiteY6787" fmla="*/ 219290 h 444457"/>
              <a:gd name="connsiteX6788" fmla="*/ 2521340 w 3249268"/>
              <a:gd name="connsiteY6788" fmla="*/ 219313 h 444457"/>
              <a:gd name="connsiteX6789" fmla="*/ 2437042 w 3249268"/>
              <a:gd name="connsiteY6789" fmla="*/ 219263 h 444457"/>
              <a:gd name="connsiteX6790" fmla="*/ 2437081 w 3249268"/>
              <a:gd name="connsiteY6790" fmla="*/ 219280 h 444457"/>
              <a:gd name="connsiteX6791" fmla="*/ 2437094 w 3249268"/>
              <a:gd name="connsiteY6791" fmla="*/ 219263 h 444457"/>
              <a:gd name="connsiteX6792" fmla="*/ 1931133 w 3249268"/>
              <a:gd name="connsiteY6792" fmla="*/ 219258 h 444457"/>
              <a:gd name="connsiteX6793" fmla="*/ 1930665 w 3249268"/>
              <a:gd name="connsiteY6793" fmla="*/ 220686 h 444457"/>
              <a:gd name="connsiteX6794" fmla="*/ 1932538 w 3249268"/>
              <a:gd name="connsiteY6794" fmla="*/ 220686 h 444457"/>
              <a:gd name="connsiteX6795" fmla="*/ 1971421 w 3249268"/>
              <a:gd name="connsiteY6795" fmla="*/ 219254 h 444457"/>
              <a:gd name="connsiteX6796" fmla="*/ 1971345 w 3249268"/>
              <a:gd name="connsiteY6796" fmla="*/ 219280 h 444457"/>
              <a:gd name="connsiteX6797" fmla="*/ 1971431 w 3249268"/>
              <a:gd name="connsiteY6797" fmla="*/ 219280 h 444457"/>
              <a:gd name="connsiteX6798" fmla="*/ 1749235 w 3249268"/>
              <a:gd name="connsiteY6798" fmla="*/ 219253 h 444457"/>
              <a:gd name="connsiteX6799" fmla="*/ 1749106 w 3249268"/>
              <a:gd name="connsiteY6799" fmla="*/ 219296 h 444457"/>
              <a:gd name="connsiteX6800" fmla="*/ 1749263 w 3249268"/>
              <a:gd name="connsiteY6800" fmla="*/ 219280 h 444457"/>
              <a:gd name="connsiteX6801" fmla="*/ 145883 w 3249268"/>
              <a:gd name="connsiteY6801" fmla="*/ 219231 h 444457"/>
              <a:gd name="connsiteX6802" fmla="*/ 143458 w 3249268"/>
              <a:gd name="connsiteY6802" fmla="*/ 220459 h 444457"/>
              <a:gd name="connsiteX6803" fmla="*/ 143856 w 3249268"/>
              <a:gd name="connsiteY6803" fmla="*/ 221670 h 444457"/>
              <a:gd name="connsiteX6804" fmla="*/ 145924 w 3249268"/>
              <a:gd name="connsiteY6804" fmla="*/ 224529 h 444457"/>
              <a:gd name="connsiteX6805" fmla="*/ 144420 w 3249268"/>
              <a:gd name="connsiteY6805" fmla="*/ 224529 h 444457"/>
              <a:gd name="connsiteX6806" fmla="*/ 144257 w 3249268"/>
              <a:gd name="connsiteY6806" fmla="*/ 224994 h 444457"/>
              <a:gd name="connsiteX6807" fmla="*/ 148181 w 3249268"/>
              <a:gd name="connsiteY6807" fmla="*/ 227537 h 444457"/>
              <a:gd name="connsiteX6808" fmla="*/ 148141 w 3249268"/>
              <a:gd name="connsiteY6808" fmla="*/ 227614 h 444457"/>
              <a:gd name="connsiteX6809" fmla="*/ 148466 w 3249268"/>
              <a:gd name="connsiteY6809" fmla="*/ 227450 h 444457"/>
              <a:gd name="connsiteX6810" fmla="*/ 149841 w 3249268"/>
              <a:gd name="connsiteY6810" fmla="*/ 227450 h 444457"/>
              <a:gd name="connsiteX6811" fmla="*/ 153965 w 3249268"/>
              <a:gd name="connsiteY6811" fmla="*/ 224673 h 444457"/>
              <a:gd name="connsiteX6812" fmla="*/ 159464 w 3249268"/>
              <a:gd name="connsiteY6812" fmla="*/ 226062 h 444457"/>
              <a:gd name="connsiteX6813" fmla="*/ 152591 w 3249268"/>
              <a:gd name="connsiteY6813" fmla="*/ 231616 h 444457"/>
              <a:gd name="connsiteX6814" fmla="*/ 152591 w 3249268"/>
              <a:gd name="connsiteY6814" fmla="*/ 234393 h 444457"/>
              <a:gd name="connsiteX6815" fmla="*/ 153965 w 3249268"/>
              <a:gd name="connsiteY6815" fmla="*/ 237171 h 444457"/>
              <a:gd name="connsiteX6816" fmla="*/ 153627 w 3249268"/>
              <a:gd name="connsiteY6816" fmla="*/ 237597 h 444457"/>
              <a:gd name="connsiteX6817" fmla="*/ 155101 w 3249268"/>
              <a:gd name="connsiteY6817" fmla="*/ 237597 h 444457"/>
              <a:gd name="connsiteX6818" fmla="*/ 155229 w 3249268"/>
              <a:gd name="connsiteY6818" fmla="*/ 238264 h 444457"/>
              <a:gd name="connsiteX6819" fmla="*/ 156763 w 3249268"/>
              <a:gd name="connsiteY6819" fmla="*/ 237502 h 444457"/>
              <a:gd name="connsiteX6820" fmla="*/ 156455 w 3249268"/>
              <a:gd name="connsiteY6820" fmla="*/ 237274 h 444457"/>
              <a:gd name="connsiteX6821" fmla="*/ 162009 w 3249268"/>
              <a:gd name="connsiteY6821" fmla="*/ 234432 h 444457"/>
              <a:gd name="connsiteX6822" fmla="*/ 160621 w 3249268"/>
              <a:gd name="connsiteY6822" fmla="*/ 238694 h 444457"/>
              <a:gd name="connsiteX6823" fmla="*/ 161463 w 3249268"/>
              <a:gd name="connsiteY6823" fmla="*/ 240246 h 444457"/>
              <a:gd name="connsiteX6824" fmla="*/ 161576 w 3249268"/>
              <a:gd name="connsiteY6824" fmla="*/ 240219 h 444457"/>
              <a:gd name="connsiteX6825" fmla="*/ 163398 w 3249268"/>
              <a:gd name="connsiteY6825" fmla="*/ 238694 h 444457"/>
              <a:gd name="connsiteX6826" fmla="*/ 165134 w 3249268"/>
              <a:gd name="connsiteY6826" fmla="*/ 237096 h 444457"/>
              <a:gd name="connsiteX6827" fmla="*/ 164787 w 3249268"/>
              <a:gd name="connsiteY6827" fmla="*/ 234432 h 444457"/>
              <a:gd name="connsiteX6828" fmla="*/ 164203 w 3249268"/>
              <a:gd name="connsiteY6828" fmla="*/ 233237 h 444457"/>
              <a:gd name="connsiteX6829" fmla="*/ 163803 w 3249268"/>
              <a:gd name="connsiteY6829" fmla="*/ 233273 h 444457"/>
              <a:gd name="connsiteX6830" fmla="*/ 156860 w 3249268"/>
              <a:gd name="connsiteY6830" fmla="*/ 233273 h 444457"/>
              <a:gd name="connsiteX6831" fmla="*/ 152694 w 3249268"/>
              <a:gd name="connsiteY6831" fmla="*/ 231862 h 444457"/>
              <a:gd name="connsiteX6832" fmla="*/ 159637 w 3249268"/>
              <a:gd name="connsiteY6832" fmla="*/ 226221 h 444457"/>
              <a:gd name="connsiteX6833" fmla="*/ 163109 w 3249268"/>
              <a:gd name="connsiteY6833" fmla="*/ 225515 h 444457"/>
              <a:gd name="connsiteX6834" fmla="*/ 164989 w 3249268"/>
              <a:gd name="connsiteY6834" fmla="*/ 225134 h 444457"/>
              <a:gd name="connsiteX6835" fmla="*/ 163530 w 3249268"/>
              <a:gd name="connsiteY6835" fmla="*/ 221426 h 444457"/>
              <a:gd name="connsiteX6836" fmla="*/ 159651 w 3249268"/>
              <a:gd name="connsiteY6836" fmla="*/ 223150 h 444457"/>
              <a:gd name="connsiteX6837" fmla="*/ 149779 w 3249268"/>
              <a:gd name="connsiteY6837" fmla="*/ 221770 h 444457"/>
              <a:gd name="connsiteX6838" fmla="*/ 2900042 w 3249268"/>
              <a:gd name="connsiteY6838" fmla="*/ 219223 h 444457"/>
              <a:gd name="connsiteX6839" fmla="*/ 2902824 w 3249268"/>
              <a:gd name="connsiteY6839" fmla="*/ 220695 h 444457"/>
              <a:gd name="connsiteX6840" fmla="*/ 2900310 w 3249268"/>
              <a:gd name="connsiteY6840" fmla="*/ 219259 h 444457"/>
              <a:gd name="connsiteX6841" fmla="*/ 1604781 w 3249268"/>
              <a:gd name="connsiteY6841" fmla="*/ 219081 h 444457"/>
              <a:gd name="connsiteX6842" fmla="*/ 1606350 w 3249268"/>
              <a:gd name="connsiteY6842" fmla="*/ 219280 h 444457"/>
              <a:gd name="connsiteX6843" fmla="*/ 1607332 w 3249268"/>
              <a:gd name="connsiteY6843" fmla="*/ 219081 h 444457"/>
              <a:gd name="connsiteX6844" fmla="*/ 1997144 w 3249268"/>
              <a:gd name="connsiteY6844" fmla="*/ 218930 h 444457"/>
              <a:gd name="connsiteX6845" fmla="*/ 1995034 w 3249268"/>
              <a:gd name="connsiteY6845" fmla="*/ 219257 h 444457"/>
              <a:gd name="connsiteX6846" fmla="*/ 1992540 w 3249268"/>
              <a:gd name="connsiteY6846" fmla="*/ 219974 h 444457"/>
              <a:gd name="connsiteX6847" fmla="*/ 1996261 w 3249268"/>
              <a:gd name="connsiteY6847" fmla="*/ 219280 h 444457"/>
              <a:gd name="connsiteX6848" fmla="*/ 231808 w 3249268"/>
              <a:gd name="connsiteY6848" fmla="*/ 218865 h 444457"/>
              <a:gd name="connsiteX6849" fmla="*/ 230818 w 3249268"/>
              <a:gd name="connsiteY6849" fmla="*/ 218984 h 444457"/>
              <a:gd name="connsiteX6850" fmla="*/ 231615 w 3249268"/>
              <a:gd name="connsiteY6850" fmla="*/ 219301 h 444457"/>
              <a:gd name="connsiteX6851" fmla="*/ 231768 w 3249268"/>
              <a:gd name="connsiteY6851" fmla="*/ 219147 h 444457"/>
              <a:gd name="connsiteX6852" fmla="*/ 766430 w 3249268"/>
              <a:gd name="connsiteY6852" fmla="*/ 218797 h 444457"/>
              <a:gd name="connsiteX6853" fmla="*/ 767636 w 3249268"/>
              <a:gd name="connsiteY6853" fmla="*/ 219831 h 444457"/>
              <a:gd name="connsiteX6854" fmla="*/ 768111 w 3249268"/>
              <a:gd name="connsiteY6854" fmla="*/ 219878 h 444457"/>
              <a:gd name="connsiteX6855" fmla="*/ 2986814 w 3249268"/>
              <a:gd name="connsiteY6855" fmla="*/ 218746 h 444457"/>
              <a:gd name="connsiteX6856" fmla="*/ 2986637 w 3249268"/>
              <a:gd name="connsiteY6856" fmla="*/ 218987 h 444457"/>
              <a:gd name="connsiteX6857" fmla="*/ 2986341 w 3249268"/>
              <a:gd name="connsiteY6857" fmla="*/ 219137 h 444457"/>
              <a:gd name="connsiteX6858" fmla="*/ 2986761 w 3249268"/>
              <a:gd name="connsiteY6858" fmla="*/ 219137 h 444457"/>
              <a:gd name="connsiteX6859" fmla="*/ 2986797 w 3249268"/>
              <a:gd name="connsiteY6859" fmla="*/ 219192 h 444457"/>
              <a:gd name="connsiteX6860" fmla="*/ 2986787 w 3249268"/>
              <a:gd name="connsiteY6860" fmla="*/ 219112 h 444457"/>
              <a:gd name="connsiteX6861" fmla="*/ 2782160 w 3249268"/>
              <a:gd name="connsiteY6861" fmla="*/ 218713 h 444457"/>
              <a:gd name="connsiteX6862" fmla="*/ 2782276 w 3249268"/>
              <a:gd name="connsiteY6862" fmla="*/ 219299 h 444457"/>
              <a:gd name="connsiteX6863" fmla="*/ 2782387 w 3249268"/>
              <a:gd name="connsiteY6863" fmla="*/ 219169 h 444457"/>
              <a:gd name="connsiteX6864" fmla="*/ 987960 w 3249268"/>
              <a:gd name="connsiteY6864" fmla="*/ 218482 h 444457"/>
              <a:gd name="connsiteX6865" fmla="*/ 988258 w 3249268"/>
              <a:gd name="connsiteY6865" fmla="*/ 218768 h 444457"/>
              <a:gd name="connsiteX6866" fmla="*/ 991036 w 3249268"/>
              <a:gd name="connsiteY6866" fmla="*/ 220363 h 444457"/>
              <a:gd name="connsiteX6867" fmla="*/ 992545 w 3249268"/>
              <a:gd name="connsiteY6867" fmla="*/ 220448 h 444457"/>
              <a:gd name="connsiteX6868" fmla="*/ 224559 w 3249268"/>
              <a:gd name="connsiteY6868" fmla="*/ 218309 h 444457"/>
              <a:gd name="connsiteX6869" fmla="*/ 224792 w 3249268"/>
              <a:gd name="connsiteY6869" fmla="*/ 218811 h 444457"/>
              <a:gd name="connsiteX6870" fmla="*/ 224796 w 3249268"/>
              <a:gd name="connsiteY6870" fmla="*/ 218812 h 444457"/>
              <a:gd name="connsiteX6871" fmla="*/ 224979 w 3249268"/>
              <a:gd name="connsiteY6871" fmla="*/ 218783 h 444457"/>
              <a:gd name="connsiteX6872" fmla="*/ 402536 w 3249268"/>
              <a:gd name="connsiteY6872" fmla="*/ 217939 h 444457"/>
              <a:gd name="connsiteX6873" fmla="*/ 402309 w 3249268"/>
              <a:gd name="connsiteY6873" fmla="*/ 218036 h 444457"/>
              <a:gd name="connsiteX6874" fmla="*/ 402309 w 3249268"/>
              <a:gd name="connsiteY6874" fmla="*/ 220529 h 444457"/>
              <a:gd name="connsiteX6875" fmla="*/ 402754 w 3249268"/>
              <a:gd name="connsiteY6875" fmla="*/ 220541 h 444457"/>
              <a:gd name="connsiteX6876" fmla="*/ 402536 w 3249268"/>
              <a:gd name="connsiteY6876" fmla="*/ 220241 h 444457"/>
              <a:gd name="connsiteX6877" fmla="*/ 2924361 w 3249268"/>
              <a:gd name="connsiteY6877" fmla="*/ 217900 h 444457"/>
              <a:gd name="connsiteX6878" fmla="*/ 2927008 w 3249268"/>
              <a:gd name="connsiteY6878" fmla="*/ 226147 h 444457"/>
              <a:gd name="connsiteX6879" fmla="*/ 2928241 w 3249268"/>
              <a:gd name="connsiteY6879" fmla="*/ 228709 h 444457"/>
              <a:gd name="connsiteX6880" fmla="*/ 2928241 w 3249268"/>
              <a:gd name="connsiteY6880" fmla="*/ 228582 h 444457"/>
              <a:gd name="connsiteX6881" fmla="*/ 2928594 w 3249268"/>
              <a:gd name="connsiteY6881" fmla="*/ 228402 h 444457"/>
              <a:gd name="connsiteX6882" fmla="*/ 2927459 w 3249268"/>
              <a:gd name="connsiteY6882" fmla="*/ 226132 h 444457"/>
              <a:gd name="connsiteX6883" fmla="*/ 2927995 w 3249268"/>
              <a:gd name="connsiteY6883" fmla="*/ 225596 h 444457"/>
              <a:gd name="connsiteX6884" fmla="*/ 2926942 w 3249268"/>
              <a:gd name="connsiteY6884" fmla="*/ 225751 h 444457"/>
              <a:gd name="connsiteX6885" fmla="*/ 2926258 w 3249268"/>
              <a:gd name="connsiteY6885" fmla="*/ 219228 h 444457"/>
              <a:gd name="connsiteX6886" fmla="*/ 309391 w 3249268"/>
              <a:gd name="connsiteY6886" fmla="*/ 217779 h 444457"/>
              <a:gd name="connsiteX6887" fmla="*/ 309742 w 3249268"/>
              <a:gd name="connsiteY6887" fmla="*/ 217914 h 444457"/>
              <a:gd name="connsiteX6888" fmla="*/ 309533 w 3249268"/>
              <a:gd name="connsiteY6888" fmla="*/ 217786 h 444457"/>
              <a:gd name="connsiteX6889" fmla="*/ 309499 w 3249268"/>
              <a:gd name="connsiteY6889" fmla="*/ 217786 h 444457"/>
              <a:gd name="connsiteX6890" fmla="*/ 183283 w 3249268"/>
              <a:gd name="connsiteY6890" fmla="*/ 217759 h 444457"/>
              <a:gd name="connsiteX6891" fmla="*/ 182490 w 3249268"/>
              <a:gd name="connsiteY6891" fmla="*/ 217840 h 444457"/>
              <a:gd name="connsiteX6892" fmla="*/ 182987 w 3249268"/>
              <a:gd name="connsiteY6892" fmla="*/ 218205 h 444457"/>
              <a:gd name="connsiteX6893" fmla="*/ 183297 w 3249268"/>
              <a:gd name="connsiteY6893" fmla="*/ 217766 h 444457"/>
              <a:gd name="connsiteX6894" fmla="*/ 173755 w 3249268"/>
              <a:gd name="connsiteY6894" fmla="*/ 217699 h 444457"/>
              <a:gd name="connsiteX6895" fmla="*/ 173172 w 3249268"/>
              <a:gd name="connsiteY6895" fmla="*/ 218891 h 444457"/>
              <a:gd name="connsiteX6896" fmla="*/ 173755 w 3249268"/>
              <a:gd name="connsiteY6896" fmla="*/ 219012 h 444457"/>
              <a:gd name="connsiteX6897" fmla="*/ 2006137 w 3249268"/>
              <a:gd name="connsiteY6897" fmla="*/ 217674 h 444457"/>
              <a:gd name="connsiteX6898" fmla="*/ 2011795 w 3249268"/>
              <a:gd name="connsiteY6898" fmla="*/ 220135 h 444457"/>
              <a:gd name="connsiteX6899" fmla="*/ 2008025 w 3249268"/>
              <a:gd name="connsiteY6899" fmla="*/ 217674 h 444457"/>
              <a:gd name="connsiteX6900" fmla="*/ 1693341 w 3249268"/>
              <a:gd name="connsiteY6900" fmla="*/ 217674 h 444457"/>
              <a:gd name="connsiteX6901" fmla="*/ 1693734 w 3249268"/>
              <a:gd name="connsiteY6901" fmla="*/ 217873 h 444457"/>
              <a:gd name="connsiteX6902" fmla="*/ 1693990 w 3249268"/>
              <a:gd name="connsiteY6902" fmla="*/ 217674 h 444457"/>
              <a:gd name="connsiteX6903" fmla="*/ 322393 w 3249268"/>
              <a:gd name="connsiteY6903" fmla="*/ 217637 h 444457"/>
              <a:gd name="connsiteX6904" fmla="*/ 325008 w 3249268"/>
              <a:gd name="connsiteY6904" fmla="*/ 219329 h 444457"/>
              <a:gd name="connsiteX6905" fmla="*/ 324828 w 3249268"/>
              <a:gd name="connsiteY6905" fmla="*/ 218226 h 444457"/>
              <a:gd name="connsiteX6906" fmla="*/ 1528157 w 3249268"/>
              <a:gd name="connsiteY6906" fmla="*/ 217626 h 444457"/>
              <a:gd name="connsiteX6907" fmla="*/ 1527069 w 3249268"/>
              <a:gd name="connsiteY6907" fmla="*/ 219280 h 444457"/>
              <a:gd name="connsiteX6908" fmla="*/ 1528592 w 3249268"/>
              <a:gd name="connsiteY6908" fmla="*/ 219280 h 444457"/>
              <a:gd name="connsiteX6909" fmla="*/ 258376 w 3249268"/>
              <a:gd name="connsiteY6909" fmla="*/ 217452 h 444457"/>
              <a:gd name="connsiteX6910" fmla="*/ 258233 w 3249268"/>
              <a:gd name="connsiteY6910" fmla="*/ 217550 h 444457"/>
              <a:gd name="connsiteX6911" fmla="*/ 258376 w 3249268"/>
              <a:gd name="connsiteY6911" fmla="*/ 217717 h 444457"/>
              <a:gd name="connsiteX6912" fmla="*/ 2400986 w 3249268"/>
              <a:gd name="connsiteY6912" fmla="*/ 217441 h 444457"/>
              <a:gd name="connsiteX6913" fmla="*/ 2400247 w 3249268"/>
              <a:gd name="connsiteY6913" fmla="*/ 217666 h 444457"/>
              <a:gd name="connsiteX6914" fmla="*/ 2400451 w 3249268"/>
              <a:gd name="connsiteY6914" fmla="*/ 217873 h 444457"/>
              <a:gd name="connsiteX6915" fmla="*/ 2858488 w 3249268"/>
              <a:gd name="connsiteY6915" fmla="*/ 217246 h 444457"/>
              <a:gd name="connsiteX6916" fmla="*/ 2859000 w 3249268"/>
              <a:gd name="connsiteY6916" fmla="*/ 217721 h 444457"/>
              <a:gd name="connsiteX6917" fmla="*/ 2859346 w 3249268"/>
              <a:gd name="connsiteY6917" fmla="*/ 217759 h 444457"/>
              <a:gd name="connsiteX6918" fmla="*/ 2861743 w 3249268"/>
              <a:gd name="connsiteY6918" fmla="*/ 219376 h 444457"/>
              <a:gd name="connsiteX6919" fmla="*/ 2861799 w 3249268"/>
              <a:gd name="connsiteY6919" fmla="*/ 219367 h 444457"/>
              <a:gd name="connsiteX6920" fmla="*/ 2859011 w 3249268"/>
              <a:gd name="connsiteY6920" fmla="*/ 217508 h 444457"/>
              <a:gd name="connsiteX6921" fmla="*/ 288594 w 3249268"/>
              <a:gd name="connsiteY6921" fmla="*/ 217239 h 444457"/>
              <a:gd name="connsiteX6922" fmla="*/ 288539 w 3249268"/>
              <a:gd name="connsiteY6922" fmla="*/ 217633 h 444457"/>
              <a:gd name="connsiteX6923" fmla="*/ 288539 w 3249268"/>
              <a:gd name="connsiteY6923" fmla="*/ 220449 h 444457"/>
              <a:gd name="connsiteX6924" fmla="*/ 288751 w 3249268"/>
              <a:gd name="connsiteY6924" fmla="*/ 220449 h 444457"/>
              <a:gd name="connsiteX6925" fmla="*/ 288924 w 3249268"/>
              <a:gd name="connsiteY6925" fmla="*/ 220518 h 444457"/>
              <a:gd name="connsiteX6926" fmla="*/ 288924 w 3249268"/>
              <a:gd name="connsiteY6926" fmla="*/ 217382 h 444457"/>
              <a:gd name="connsiteX6927" fmla="*/ 288840 w 3249268"/>
              <a:gd name="connsiteY6927" fmla="*/ 217382 h 444457"/>
              <a:gd name="connsiteX6928" fmla="*/ 2181859 w 3249268"/>
              <a:gd name="connsiteY6928" fmla="*/ 216967 h 444457"/>
              <a:gd name="connsiteX6929" fmla="*/ 2181210 w 3249268"/>
              <a:gd name="connsiteY6929" fmla="*/ 217409 h 444457"/>
              <a:gd name="connsiteX6930" fmla="*/ 2181789 w 3249268"/>
              <a:gd name="connsiteY6930" fmla="*/ 217346 h 444457"/>
              <a:gd name="connsiteX6931" fmla="*/ 3031917 w 3249268"/>
              <a:gd name="connsiteY6931" fmla="*/ 216966 h 444457"/>
              <a:gd name="connsiteX6932" fmla="*/ 3031781 w 3249268"/>
              <a:gd name="connsiteY6932" fmla="*/ 217356 h 444457"/>
              <a:gd name="connsiteX6933" fmla="*/ 3032061 w 3249268"/>
              <a:gd name="connsiteY6933" fmla="*/ 217399 h 444457"/>
              <a:gd name="connsiteX6934" fmla="*/ 471706 w 3249268"/>
              <a:gd name="connsiteY6934" fmla="*/ 216404 h 444457"/>
              <a:gd name="connsiteX6935" fmla="*/ 472149 w 3249268"/>
              <a:gd name="connsiteY6935" fmla="*/ 216443 h 444457"/>
              <a:gd name="connsiteX6936" fmla="*/ 471944 w 3249268"/>
              <a:gd name="connsiteY6936" fmla="*/ 216404 h 444457"/>
              <a:gd name="connsiteX6937" fmla="*/ 3000040 w 3249268"/>
              <a:gd name="connsiteY6937" fmla="*/ 216289 h 444457"/>
              <a:gd name="connsiteX6938" fmla="*/ 2999294 w 3249268"/>
              <a:gd name="connsiteY6938" fmla="*/ 216502 h 444457"/>
              <a:gd name="connsiteX6939" fmla="*/ 2999883 w 3249268"/>
              <a:gd name="connsiteY6939" fmla="*/ 216611 h 444457"/>
              <a:gd name="connsiteX6940" fmla="*/ 1711568 w 3249268"/>
              <a:gd name="connsiteY6940" fmla="*/ 216045 h 444457"/>
              <a:gd name="connsiteX6941" fmla="*/ 1711778 w 3249268"/>
              <a:gd name="connsiteY6941" fmla="*/ 216467 h 444457"/>
              <a:gd name="connsiteX6942" fmla="*/ 1712225 w 3249268"/>
              <a:gd name="connsiteY6942" fmla="*/ 216531 h 444457"/>
              <a:gd name="connsiteX6943" fmla="*/ 104850 w 3249268"/>
              <a:gd name="connsiteY6943" fmla="*/ 215945 h 444457"/>
              <a:gd name="connsiteX6944" fmla="*/ 105306 w 3249268"/>
              <a:gd name="connsiteY6944" fmla="*/ 216255 h 444457"/>
              <a:gd name="connsiteX6945" fmla="*/ 105222 w 3249268"/>
              <a:gd name="connsiteY6945" fmla="*/ 216421 h 444457"/>
              <a:gd name="connsiteX6946" fmla="*/ 105735 w 3249268"/>
              <a:gd name="connsiteY6946" fmla="*/ 216054 h 444457"/>
              <a:gd name="connsiteX6947" fmla="*/ 105683 w 3249268"/>
              <a:gd name="connsiteY6947" fmla="*/ 216029 h 444457"/>
              <a:gd name="connsiteX6948" fmla="*/ 2897998 w 3249268"/>
              <a:gd name="connsiteY6948" fmla="*/ 215878 h 444457"/>
              <a:gd name="connsiteX6949" fmla="*/ 2899002 w 3249268"/>
              <a:gd name="connsiteY6949" fmla="*/ 216129 h 444457"/>
              <a:gd name="connsiteX6950" fmla="*/ 2899002 w 3249268"/>
              <a:gd name="connsiteY6950" fmla="*/ 217508 h 444457"/>
              <a:gd name="connsiteX6951" fmla="*/ 2898102 w 3249268"/>
              <a:gd name="connsiteY6951" fmla="*/ 218334 h 444457"/>
              <a:gd name="connsiteX6952" fmla="*/ 2899408 w 3249268"/>
              <a:gd name="connsiteY6952" fmla="*/ 218887 h 444457"/>
              <a:gd name="connsiteX6953" fmla="*/ 2899504 w 3249268"/>
              <a:gd name="connsiteY6953" fmla="*/ 218937 h 444457"/>
              <a:gd name="connsiteX6954" fmla="*/ 2899504 w 3249268"/>
              <a:gd name="connsiteY6954" fmla="*/ 216367 h 444457"/>
              <a:gd name="connsiteX6955" fmla="*/ 2899504 w 3249268"/>
              <a:gd name="connsiteY6955" fmla="*/ 215878 h 444457"/>
              <a:gd name="connsiteX6956" fmla="*/ 1692000 w 3249268"/>
              <a:gd name="connsiteY6956" fmla="*/ 215414 h 444457"/>
              <a:gd name="connsiteX6957" fmla="*/ 1690961 w 3249268"/>
              <a:gd name="connsiteY6957" fmla="*/ 216467 h 444457"/>
              <a:gd name="connsiteX6958" fmla="*/ 1692532 w 3249268"/>
              <a:gd name="connsiteY6958" fmla="*/ 217263 h 444457"/>
              <a:gd name="connsiteX6959" fmla="*/ 2622480 w 3249268"/>
              <a:gd name="connsiteY6959" fmla="*/ 215290 h 444457"/>
              <a:gd name="connsiteX6960" fmla="*/ 2622384 w 3249268"/>
              <a:gd name="connsiteY6960" fmla="*/ 215388 h 444457"/>
              <a:gd name="connsiteX6961" fmla="*/ 2622469 w 3249268"/>
              <a:gd name="connsiteY6961" fmla="*/ 215412 h 444457"/>
              <a:gd name="connsiteX6962" fmla="*/ 2968193 w 3249268"/>
              <a:gd name="connsiteY6962" fmla="*/ 214950 h 444457"/>
              <a:gd name="connsiteX6963" fmla="*/ 2967168 w 3249268"/>
              <a:gd name="connsiteY6963" fmla="*/ 215008 h 444457"/>
              <a:gd name="connsiteX6964" fmla="*/ 2967641 w 3249268"/>
              <a:gd name="connsiteY6964" fmla="*/ 215047 h 444457"/>
              <a:gd name="connsiteX6965" fmla="*/ 2968197 w 3249268"/>
              <a:gd name="connsiteY6965" fmla="*/ 214954 h 444457"/>
              <a:gd name="connsiteX6966" fmla="*/ 2846624 w 3249268"/>
              <a:gd name="connsiteY6966" fmla="*/ 214750 h 444457"/>
              <a:gd name="connsiteX6967" fmla="*/ 2846810 w 3249268"/>
              <a:gd name="connsiteY6967" fmla="*/ 214938 h 444457"/>
              <a:gd name="connsiteX6968" fmla="*/ 2849106 w 3249268"/>
              <a:gd name="connsiteY6968" fmla="*/ 214938 h 444457"/>
              <a:gd name="connsiteX6969" fmla="*/ 2847979 w 3249268"/>
              <a:gd name="connsiteY6969" fmla="*/ 214750 h 444457"/>
              <a:gd name="connsiteX6970" fmla="*/ 2871411 w 3249268"/>
              <a:gd name="connsiteY6970" fmla="*/ 214735 h 444457"/>
              <a:gd name="connsiteX6971" fmla="*/ 2871401 w 3249268"/>
              <a:gd name="connsiteY6971" fmla="*/ 214738 h 444457"/>
              <a:gd name="connsiteX6972" fmla="*/ 2871422 w 3249268"/>
              <a:gd name="connsiteY6972" fmla="*/ 214750 h 444457"/>
              <a:gd name="connsiteX6973" fmla="*/ 130226 w 3249268"/>
              <a:gd name="connsiteY6973" fmla="*/ 214657 h 444457"/>
              <a:gd name="connsiteX6974" fmla="*/ 130176 w 3249268"/>
              <a:gd name="connsiteY6974" fmla="*/ 214680 h 444457"/>
              <a:gd name="connsiteX6975" fmla="*/ 130236 w 3249268"/>
              <a:gd name="connsiteY6975" fmla="*/ 214675 h 444457"/>
              <a:gd name="connsiteX6976" fmla="*/ 2413057 w 3249268"/>
              <a:gd name="connsiteY6976" fmla="*/ 213622 h 444457"/>
              <a:gd name="connsiteX6977" fmla="*/ 2413076 w 3249268"/>
              <a:gd name="connsiteY6977" fmla="*/ 213667 h 444457"/>
              <a:gd name="connsiteX6978" fmla="*/ 2413117 w 3249268"/>
              <a:gd name="connsiteY6978" fmla="*/ 213671 h 444457"/>
              <a:gd name="connsiteX6979" fmla="*/ 255576 w 3249268"/>
              <a:gd name="connsiteY6979" fmla="*/ 213605 h 444457"/>
              <a:gd name="connsiteX6980" fmla="*/ 255323 w 3249268"/>
              <a:gd name="connsiteY6980" fmla="*/ 213797 h 444457"/>
              <a:gd name="connsiteX6981" fmla="*/ 254084 w 3249268"/>
              <a:gd name="connsiteY6981" fmla="*/ 218706 h 444457"/>
              <a:gd name="connsiteX6982" fmla="*/ 254239 w 3249268"/>
              <a:gd name="connsiteY6982" fmla="*/ 218887 h 444457"/>
              <a:gd name="connsiteX6983" fmla="*/ 254010 w 3249268"/>
              <a:gd name="connsiteY6983" fmla="*/ 219002 h 444457"/>
              <a:gd name="connsiteX6984" fmla="*/ 253957 w 3249268"/>
              <a:gd name="connsiteY6984" fmla="*/ 219209 h 444457"/>
              <a:gd name="connsiteX6985" fmla="*/ 254438 w 3249268"/>
              <a:gd name="connsiteY6985" fmla="*/ 219313 h 444457"/>
              <a:gd name="connsiteX6986" fmla="*/ 254239 w 3249268"/>
              <a:gd name="connsiteY6986" fmla="*/ 219137 h 444457"/>
              <a:gd name="connsiteX6987" fmla="*/ 255580 w 3249268"/>
              <a:gd name="connsiteY6987" fmla="*/ 213612 h 444457"/>
              <a:gd name="connsiteX6988" fmla="*/ 305344 w 3249268"/>
              <a:gd name="connsiteY6988" fmla="*/ 213514 h 444457"/>
              <a:gd name="connsiteX6989" fmla="*/ 305610 w 3249268"/>
              <a:gd name="connsiteY6989" fmla="*/ 213720 h 444457"/>
              <a:gd name="connsiteX6990" fmla="*/ 305579 w 3249268"/>
              <a:gd name="connsiteY6990" fmla="*/ 213666 h 444457"/>
              <a:gd name="connsiteX6991" fmla="*/ 305666 w 3249268"/>
              <a:gd name="connsiteY6991" fmla="*/ 213592 h 444457"/>
              <a:gd name="connsiteX6992" fmla="*/ 2742324 w 3249268"/>
              <a:gd name="connsiteY6992" fmla="*/ 213396 h 444457"/>
              <a:gd name="connsiteX6993" fmla="*/ 2744829 w 3249268"/>
              <a:gd name="connsiteY6993" fmla="*/ 215061 h 444457"/>
              <a:gd name="connsiteX6994" fmla="*/ 2745166 w 3249268"/>
              <a:gd name="connsiteY6994" fmla="*/ 215316 h 444457"/>
              <a:gd name="connsiteX6995" fmla="*/ 2745166 w 3249268"/>
              <a:gd name="connsiteY6995" fmla="*/ 214693 h 444457"/>
              <a:gd name="connsiteX6996" fmla="*/ 2900357 w 3249268"/>
              <a:gd name="connsiteY6996" fmla="*/ 213395 h 444457"/>
              <a:gd name="connsiteX6997" fmla="*/ 2899313 w 3249268"/>
              <a:gd name="connsiteY6997" fmla="*/ 214439 h 444457"/>
              <a:gd name="connsiteX6998" fmla="*/ 2899659 w 3249268"/>
              <a:gd name="connsiteY6998" fmla="*/ 214624 h 444457"/>
              <a:gd name="connsiteX6999" fmla="*/ 2899659 w 3249268"/>
              <a:gd name="connsiteY6999" fmla="*/ 214819 h 444457"/>
              <a:gd name="connsiteX7000" fmla="*/ 2900800 w 3249268"/>
              <a:gd name="connsiteY7000" fmla="*/ 213667 h 444457"/>
              <a:gd name="connsiteX7001" fmla="*/ 1473192 w 3249268"/>
              <a:gd name="connsiteY7001" fmla="*/ 213308 h 444457"/>
              <a:gd name="connsiteX7002" fmla="*/ 1473129 w 3249268"/>
              <a:gd name="connsiteY7002" fmla="*/ 213333 h 444457"/>
              <a:gd name="connsiteX7003" fmla="*/ 1473267 w 3249268"/>
              <a:gd name="connsiteY7003" fmla="*/ 213377 h 444457"/>
              <a:gd name="connsiteX7004" fmla="*/ 1473452 w 3249268"/>
              <a:gd name="connsiteY7004" fmla="*/ 213545 h 444457"/>
              <a:gd name="connsiteX7005" fmla="*/ 1473340 w 3249268"/>
              <a:gd name="connsiteY7005" fmla="*/ 213750 h 444457"/>
              <a:gd name="connsiteX7006" fmla="*/ 1473863 w 3249268"/>
              <a:gd name="connsiteY7006" fmla="*/ 213920 h 444457"/>
              <a:gd name="connsiteX7007" fmla="*/ 1473452 w 3249268"/>
              <a:gd name="connsiteY7007" fmla="*/ 213545 h 444457"/>
              <a:gd name="connsiteX7008" fmla="*/ 1473504 w 3249268"/>
              <a:gd name="connsiteY7008" fmla="*/ 213452 h 444457"/>
              <a:gd name="connsiteX7009" fmla="*/ 1473267 w 3249268"/>
              <a:gd name="connsiteY7009" fmla="*/ 213377 h 444457"/>
              <a:gd name="connsiteX7010" fmla="*/ 2752064 w 3249268"/>
              <a:gd name="connsiteY7010" fmla="*/ 213303 h 444457"/>
              <a:gd name="connsiteX7011" fmla="*/ 2752104 w 3249268"/>
              <a:gd name="connsiteY7011" fmla="*/ 213649 h 444457"/>
              <a:gd name="connsiteX7012" fmla="*/ 2752114 w 3249268"/>
              <a:gd name="connsiteY7012" fmla="*/ 213621 h 444457"/>
              <a:gd name="connsiteX7013" fmla="*/ 2752503 w 3249268"/>
              <a:gd name="connsiteY7013" fmla="*/ 213815 h 444457"/>
              <a:gd name="connsiteX7014" fmla="*/ 2860172 w 3249268"/>
              <a:gd name="connsiteY7014" fmla="*/ 213262 h 444457"/>
              <a:gd name="connsiteX7015" fmla="*/ 2860390 w 3249268"/>
              <a:gd name="connsiteY7015" fmla="*/ 213371 h 444457"/>
              <a:gd name="connsiteX7016" fmla="*/ 2860428 w 3249268"/>
              <a:gd name="connsiteY7016" fmla="*/ 213262 h 444457"/>
              <a:gd name="connsiteX7017" fmla="*/ 2914672 w 3249268"/>
              <a:gd name="connsiteY7017" fmla="*/ 213179 h 444457"/>
              <a:gd name="connsiteX7018" fmla="*/ 2914672 w 3249268"/>
              <a:gd name="connsiteY7018" fmla="*/ 213655 h 444457"/>
              <a:gd name="connsiteX7019" fmla="*/ 2914823 w 3249268"/>
              <a:gd name="connsiteY7019" fmla="*/ 213491 h 444457"/>
              <a:gd name="connsiteX7020" fmla="*/ 2518005 w 3249268"/>
              <a:gd name="connsiteY7020" fmla="*/ 213102 h 444457"/>
              <a:gd name="connsiteX7021" fmla="*/ 2518064 w 3249268"/>
              <a:gd name="connsiteY7021" fmla="*/ 213270 h 444457"/>
              <a:gd name="connsiteX7022" fmla="*/ 2518122 w 3249268"/>
              <a:gd name="connsiteY7022" fmla="*/ 213280 h 444457"/>
              <a:gd name="connsiteX7023" fmla="*/ 2635103 w 3249268"/>
              <a:gd name="connsiteY7023" fmla="*/ 212840 h 444457"/>
              <a:gd name="connsiteX7024" fmla="*/ 2636532 w 3249268"/>
              <a:gd name="connsiteY7024" fmla="*/ 213654 h 444457"/>
              <a:gd name="connsiteX7025" fmla="*/ 2637922 w 3249268"/>
              <a:gd name="connsiteY7025" fmla="*/ 213654 h 444457"/>
              <a:gd name="connsiteX7026" fmla="*/ 2638249 w 3249268"/>
              <a:gd name="connsiteY7026" fmla="*/ 213319 h 444457"/>
              <a:gd name="connsiteX7027" fmla="*/ 2935081 w 3249268"/>
              <a:gd name="connsiteY7027" fmla="*/ 212621 h 444457"/>
              <a:gd name="connsiteX7028" fmla="*/ 2933883 w 3249268"/>
              <a:gd name="connsiteY7028" fmla="*/ 213420 h 444457"/>
              <a:gd name="connsiteX7029" fmla="*/ 2933883 w 3249268"/>
              <a:gd name="connsiteY7029" fmla="*/ 213621 h 444457"/>
              <a:gd name="connsiteX7030" fmla="*/ 2933838 w 3249268"/>
              <a:gd name="connsiteY7030" fmla="*/ 213596 h 444457"/>
              <a:gd name="connsiteX7031" fmla="*/ 2934387 w 3249268"/>
              <a:gd name="connsiteY7031" fmla="*/ 214546 h 444457"/>
              <a:gd name="connsiteX7032" fmla="*/ 2934387 w 3249268"/>
              <a:gd name="connsiteY7032" fmla="*/ 213661 h 444457"/>
              <a:gd name="connsiteX7033" fmla="*/ 2956015 w 3249268"/>
              <a:gd name="connsiteY7033" fmla="*/ 212441 h 444457"/>
              <a:gd name="connsiteX7034" fmla="*/ 2954920 w 3249268"/>
              <a:gd name="connsiteY7034" fmla="*/ 213371 h 444457"/>
              <a:gd name="connsiteX7035" fmla="*/ 2954853 w 3249268"/>
              <a:gd name="connsiteY7035" fmla="*/ 213978 h 444457"/>
              <a:gd name="connsiteX7036" fmla="*/ 2955171 w 3249268"/>
              <a:gd name="connsiteY7036" fmla="*/ 213661 h 444457"/>
              <a:gd name="connsiteX7037" fmla="*/ 2118960 w 3249268"/>
              <a:gd name="connsiteY7037" fmla="*/ 212311 h 444457"/>
              <a:gd name="connsiteX7038" fmla="*/ 2114984 w 3249268"/>
              <a:gd name="connsiteY7038" fmla="*/ 217674 h 444457"/>
              <a:gd name="connsiteX7039" fmla="*/ 2114909 w 3249268"/>
              <a:gd name="connsiteY7039" fmla="*/ 217705 h 444457"/>
              <a:gd name="connsiteX7040" fmla="*/ 2115131 w 3249268"/>
              <a:gd name="connsiteY7040" fmla="*/ 217621 h 444457"/>
              <a:gd name="connsiteX7041" fmla="*/ 2119020 w 3249268"/>
              <a:gd name="connsiteY7041" fmla="*/ 212322 h 444457"/>
              <a:gd name="connsiteX7042" fmla="*/ 2388063 w 3249268"/>
              <a:gd name="connsiteY7042" fmla="*/ 212212 h 444457"/>
              <a:gd name="connsiteX7043" fmla="*/ 2387503 w 3249268"/>
              <a:gd name="connsiteY7043" fmla="*/ 212745 h 444457"/>
              <a:gd name="connsiteX7044" fmla="*/ 2387952 w 3249268"/>
              <a:gd name="connsiteY7044" fmla="*/ 213654 h 444457"/>
              <a:gd name="connsiteX7045" fmla="*/ 2388063 w 3249268"/>
              <a:gd name="connsiteY7045" fmla="*/ 213992 h 444457"/>
              <a:gd name="connsiteX7046" fmla="*/ 141317 w 3249268"/>
              <a:gd name="connsiteY7046" fmla="*/ 212128 h 444457"/>
              <a:gd name="connsiteX7047" fmla="*/ 138239 w 3249268"/>
              <a:gd name="connsiteY7047" fmla="*/ 212470 h 444457"/>
              <a:gd name="connsiteX7048" fmla="*/ 138618 w 3249268"/>
              <a:gd name="connsiteY7048" fmla="*/ 213246 h 444457"/>
              <a:gd name="connsiteX7049" fmla="*/ 138208 w 3249268"/>
              <a:gd name="connsiteY7049" fmla="*/ 213664 h 444457"/>
              <a:gd name="connsiteX7050" fmla="*/ 138653 w 3249268"/>
              <a:gd name="connsiteY7050" fmla="*/ 213622 h 444457"/>
              <a:gd name="connsiteX7051" fmla="*/ 139044 w 3249268"/>
              <a:gd name="connsiteY7051" fmla="*/ 214175 h 444457"/>
              <a:gd name="connsiteX7052" fmla="*/ 140408 w 3249268"/>
              <a:gd name="connsiteY7052" fmla="*/ 213622 h 444457"/>
              <a:gd name="connsiteX7053" fmla="*/ 141317 w 3249268"/>
              <a:gd name="connsiteY7053" fmla="*/ 213622 h 444457"/>
              <a:gd name="connsiteX7054" fmla="*/ 141411 w 3249268"/>
              <a:gd name="connsiteY7054" fmla="*/ 212117 h 444457"/>
              <a:gd name="connsiteX7055" fmla="*/ 141346 w 3249268"/>
              <a:gd name="connsiteY7055" fmla="*/ 212125 h 444457"/>
              <a:gd name="connsiteX7056" fmla="*/ 141411 w 3249268"/>
              <a:gd name="connsiteY7056" fmla="*/ 212141 h 444457"/>
              <a:gd name="connsiteX7057" fmla="*/ 2137830 w 3249268"/>
              <a:gd name="connsiteY7057" fmla="*/ 212040 h 444457"/>
              <a:gd name="connsiteX7058" fmla="*/ 2138072 w 3249268"/>
              <a:gd name="connsiteY7058" fmla="*/ 212248 h 444457"/>
              <a:gd name="connsiteX7059" fmla="*/ 2138317 w 3249268"/>
              <a:gd name="connsiteY7059" fmla="*/ 212248 h 444457"/>
              <a:gd name="connsiteX7060" fmla="*/ 2138227 w 3249268"/>
              <a:gd name="connsiteY7060" fmla="*/ 212212 h 444457"/>
              <a:gd name="connsiteX7061" fmla="*/ 458024 w 3249268"/>
              <a:gd name="connsiteY7061" fmla="*/ 212009 h 444457"/>
              <a:gd name="connsiteX7062" fmla="*/ 458082 w 3249268"/>
              <a:gd name="connsiteY7062" fmla="*/ 212081 h 444457"/>
              <a:gd name="connsiteX7063" fmla="*/ 458082 w 3249268"/>
              <a:gd name="connsiteY7063" fmla="*/ 212117 h 444457"/>
              <a:gd name="connsiteX7064" fmla="*/ 458139 w 3249268"/>
              <a:gd name="connsiteY7064" fmla="*/ 212125 h 444457"/>
              <a:gd name="connsiteX7065" fmla="*/ 2845783 w 3249268"/>
              <a:gd name="connsiteY7065" fmla="*/ 211840 h 444457"/>
              <a:gd name="connsiteX7066" fmla="*/ 2845417 w 3249268"/>
              <a:gd name="connsiteY7066" fmla="*/ 212117 h 444457"/>
              <a:gd name="connsiteX7067" fmla="*/ 2845417 w 3249268"/>
              <a:gd name="connsiteY7067" fmla="*/ 212388 h 444457"/>
              <a:gd name="connsiteX7068" fmla="*/ 2957721 w 3249268"/>
              <a:gd name="connsiteY7068" fmla="*/ 211740 h 444457"/>
              <a:gd name="connsiteX7069" fmla="*/ 2959270 w 3249268"/>
              <a:gd name="connsiteY7069" fmla="*/ 212257 h 444457"/>
              <a:gd name="connsiteX7070" fmla="*/ 2959056 w 3249268"/>
              <a:gd name="connsiteY7070" fmla="*/ 211967 h 444457"/>
              <a:gd name="connsiteX7071" fmla="*/ 323745 w 3249268"/>
              <a:gd name="connsiteY7071" fmla="*/ 211596 h 444457"/>
              <a:gd name="connsiteX7072" fmla="*/ 323351 w 3249268"/>
              <a:gd name="connsiteY7072" fmla="*/ 212090 h 444457"/>
              <a:gd name="connsiteX7073" fmla="*/ 324066 w 3249268"/>
              <a:gd name="connsiteY7073" fmla="*/ 213558 h 444457"/>
              <a:gd name="connsiteX7074" fmla="*/ 2709979 w 3249268"/>
              <a:gd name="connsiteY7074" fmla="*/ 211245 h 444457"/>
              <a:gd name="connsiteX7075" fmla="*/ 2710111 w 3249268"/>
              <a:gd name="connsiteY7075" fmla="*/ 212248 h 444457"/>
              <a:gd name="connsiteX7076" fmla="*/ 2710383 w 3249268"/>
              <a:gd name="connsiteY7076" fmla="*/ 215182 h 444457"/>
              <a:gd name="connsiteX7077" fmla="*/ 2710643 w 3249268"/>
              <a:gd name="connsiteY7077" fmla="*/ 211913 h 444457"/>
              <a:gd name="connsiteX7078" fmla="*/ 167826 w 3249268"/>
              <a:gd name="connsiteY7078" fmla="*/ 210738 h 444457"/>
              <a:gd name="connsiteX7079" fmla="*/ 167832 w 3249268"/>
              <a:gd name="connsiteY7079" fmla="*/ 210744 h 444457"/>
              <a:gd name="connsiteX7080" fmla="*/ 171821 w 3249268"/>
              <a:gd name="connsiteY7080" fmla="*/ 213321 h 444457"/>
              <a:gd name="connsiteX7081" fmla="*/ 171955 w 3249268"/>
              <a:gd name="connsiteY7081" fmla="*/ 213364 h 444457"/>
              <a:gd name="connsiteX7082" fmla="*/ 168114 w 3249268"/>
              <a:gd name="connsiteY7082" fmla="*/ 210828 h 444457"/>
              <a:gd name="connsiteX7083" fmla="*/ 75474 w 3249268"/>
              <a:gd name="connsiteY7083" fmla="*/ 210623 h 444457"/>
              <a:gd name="connsiteX7084" fmla="*/ 75172 w 3249268"/>
              <a:gd name="connsiteY7084" fmla="*/ 210707 h 444457"/>
              <a:gd name="connsiteX7085" fmla="*/ 75913 w 3249268"/>
              <a:gd name="connsiteY7085" fmla="*/ 211453 h 444457"/>
              <a:gd name="connsiteX7086" fmla="*/ 76037 w 3249268"/>
              <a:gd name="connsiteY7086" fmla="*/ 211267 h 444457"/>
              <a:gd name="connsiteX7087" fmla="*/ 75474 w 3249268"/>
              <a:gd name="connsiteY7087" fmla="*/ 210623 h 444457"/>
              <a:gd name="connsiteX7088" fmla="*/ 2998575 w 3249268"/>
              <a:gd name="connsiteY7088" fmla="*/ 210544 h 444457"/>
              <a:gd name="connsiteX7089" fmla="*/ 3000427 w 3249268"/>
              <a:gd name="connsiteY7089" fmla="*/ 213371 h 444457"/>
              <a:gd name="connsiteX7090" fmla="*/ 3000427 w 3249268"/>
              <a:gd name="connsiteY7090" fmla="*/ 215498 h 444457"/>
              <a:gd name="connsiteX7091" fmla="*/ 3000755 w 3249268"/>
              <a:gd name="connsiteY7091" fmla="*/ 214825 h 444457"/>
              <a:gd name="connsiteX7092" fmla="*/ 3003360 w 3249268"/>
              <a:gd name="connsiteY7092" fmla="*/ 214825 h 444457"/>
              <a:gd name="connsiteX7093" fmla="*/ 3003667 w 3249268"/>
              <a:gd name="connsiteY7093" fmla="*/ 214518 h 444457"/>
              <a:gd name="connsiteX7094" fmla="*/ 3003624 w 3249268"/>
              <a:gd name="connsiteY7094" fmla="*/ 214524 h 444457"/>
              <a:gd name="connsiteX7095" fmla="*/ 3000803 w 3249268"/>
              <a:gd name="connsiteY7095" fmla="*/ 214524 h 444457"/>
              <a:gd name="connsiteX7096" fmla="*/ 3000803 w 3249268"/>
              <a:gd name="connsiteY7096" fmla="*/ 213170 h 444457"/>
              <a:gd name="connsiteX7097" fmla="*/ 3000450 w 3249268"/>
              <a:gd name="connsiteY7097" fmla="*/ 210801 h 444457"/>
              <a:gd name="connsiteX7098" fmla="*/ 186722 w 3249268"/>
              <a:gd name="connsiteY7098" fmla="*/ 210482 h 444457"/>
              <a:gd name="connsiteX7099" fmla="*/ 186197 w 3249268"/>
              <a:gd name="connsiteY7099" fmla="*/ 210529 h 444457"/>
              <a:gd name="connsiteX7100" fmla="*/ 185742 w 3249268"/>
              <a:gd name="connsiteY7100" fmla="*/ 210753 h 444457"/>
              <a:gd name="connsiteX7101" fmla="*/ 186041 w 3249268"/>
              <a:gd name="connsiteY7101" fmla="*/ 210707 h 444457"/>
              <a:gd name="connsiteX7102" fmla="*/ 2145328 w 3249268"/>
              <a:gd name="connsiteY7102" fmla="*/ 210470 h 444457"/>
              <a:gd name="connsiteX7103" fmla="*/ 2145131 w 3249268"/>
              <a:gd name="connsiteY7103" fmla="*/ 210868 h 444457"/>
              <a:gd name="connsiteX7104" fmla="*/ 2145354 w 3249268"/>
              <a:gd name="connsiteY7104" fmla="*/ 210666 h 444457"/>
              <a:gd name="connsiteX7105" fmla="*/ 179955 w 3249268"/>
              <a:gd name="connsiteY7105" fmla="*/ 209879 h 444457"/>
              <a:gd name="connsiteX7106" fmla="*/ 179146 w 3249268"/>
              <a:gd name="connsiteY7106" fmla="*/ 210707 h 444457"/>
              <a:gd name="connsiteX7107" fmla="*/ 180912 w 3249268"/>
              <a:gd name="connsiteY7107" fmla="*/ 210978 h 444457"/>
              <a:gd name="connsiteX7108" fmla="*/ 2724680 w 3249268"/>
              <a:gd name="connsiteY7108" fmla="*/ 208499 h 444457"/>
              <a:gd name="connsiteX7109" fmla="*/ 2725383 w 3249268"/>
              <a:gd name="connsiteY7109" fmla="*/ 209435 h 444457"/>
              <a:gd name="connsiteX7110" fmla="*/ 2725751 w 3249268"/>
              <a:gd name="connsiteY7110" fmla="*/ 209435 h 444457"/>
              <a:gd name="connsiteX7111" fmla="*/ 2934908 w 3249268"/>
              <a:gd name="connsiteY7111" fmla="*/ 207697 h 444457"/>
              <a:gd name="connsiteX7112" fmla="*/ 2936485 w 3249268"/>
              <a:gd name="connsiteY7112" fmla="*/ 209272 h 444457"/>
              <a:gd name="connsiteX7113" fmla="*/ 2936288 w 3249268"/>
              <a:gd name="connsiteY7113" fmla="*/ 210810 h 444457"/>
              <a:gd name="connsiteX7114" fmla="*/ 2937158 w 3249268"/>
              <a:gd name="connsiteY7114" fmla="*/ 209504 h 444457"/>
              <a:gd name="connsiteX7115" fmla="*/ 2937537 w 3249268"/>
              <a:gd name="connsiteY7115" fmla="*/ 208915 h 444457"/>
              <a:gd name="connsiteX7116" fmla="*/ 2936896 w 3249268"/>
              <a:gd name="connsiteY7116" fmla="*/ 209192 h 444457"/>
              <a:gd name="connsiteX7117" fmla="*/ 2713269 w 3249268"/>
              <a:gd name="connsiteY7117" fmla="*/ 207604 h 444457"/>
              <a:gd name="connsiteX7118" fmla="*/ 2713404 w 3249268"/>
              <a:gd name="connsiteY7118" fmla="*/ 207741 h 444457"/>
              <a:gd name="connsiteX7119" fmla="*/ 2713412 w 3249268"/>
              <a:gd name="connsiteY7119" fmla="*/ 207765 h 444457"/>
              <a:gd name="connsiteX7120" fmla="*/ 2713729 w 3249268"/>
              <a:gd name="connsiteY7120" fmla="*/ 207604 h 444457"/>
              <a:gd name="connsiteX7121" fmla="*/ 2770085 w 3249268"/>
              <a:gd name="connsiteY7121" fmla="*/ 207603 h 444457"/>
              <a:gd name="connsiteX7122" fmla="*/ 2769969 w 3249268"/>
              <a:gd name="connsiteY7122" fmla="*/ 207721 h 444457"/>
              <a:gd name="connsiteX7123" fmla="*/ 2770040 w 3249268"/>
              <a:gd name="connsiteY7123" fmla="*/ 207741 h 444457"/>
              <a:gd name="connsiteX7124" fmla="*/ 2967134 w 3249268"/>
              <a:gd name="connsiteY7124" fmla="*/ 207380 h 444457"/>
              <a:gd name="connsiteX7125" fmla="*/ 2967313 w 3249268"/>
              <a:gd name="connsiteY7125" fmla="*/ 207754 h 444457"/>
              <a:gd name="connsiteX7126" fmla="*/ 2967330 w 3249268"/>
              <a:gd name="connsiteY7126" fmla="*/ 207754 h 444457"/>
              <a:gd name="connsiteX7127" fmla="*/ 2967447 w 3249268"/>
              <a:gd name="connsiteY7127" fmla="*/ 207576 h 444457"/>
              <a:gd name="connsiteX7128" fmla="*/ 2967415 w 3249268"/>
              <a:gd name="connsiteY7128" fmla="*/ 207604 h 444457"/>
              <a:gd name="connsiteX7129" fmla="*/ 2912804 w 3249268"/>
              <a:gd name="connsiteY7129" fmla="*/ 207150 h 444457"/>
              <a:gd name="connsiteX7130" fmla="*/ 2912792 w 3249268"/>
              <a:gd name="connsiteY7130" fmla="*/ 207163 h 444457"/>
              <a:gd name="connsiteX7131" fmla="*/ 2912388 w 3249268"/>
              <a:gd name="connsiteY7131" fmla="*/ 207582 h 444457"/>
              <a:gd name="connsiteX7132" fmla="*/ 271526 w 3249268"/>
              <a:gd name="connsiteY7132" fmla="*/ 206915 h 444457"/>
              <a:gd name="connsiteX7133" fmla="*/ 270680 w 3249268"/>
              <a:gd name="connsiteY7133" fmla="*/ 208082 h 444457"/>
              <a:gd name="connsiteX7134" fmla="*/ 270883 w 3249268"/>
              <a:gd name="connsiteY7134" fmla="*/ 208002 h 444457"/>
              <a:gd name="connsiteX7135" fmla="*/ 271751 w 3249268"/>
              <a:gd name="connsiteY7135" fmla="*/ 207116 h 444457"/>
              <a:gd name="connsiteX7136" fmla="*/ 271758 w 3249268"/>
              <a:gd name="connsiteY7136" fmla="*/ 207033 h 444457"/>
              <a:gd name="connsiteX7137" fmla="*/ 2126709 w 3249268"/>
              <a:gd name="connsiteY7137" fmla="*/ 206891 h 444457"/>
              <a:gd name="connsiteX7138" fmla="*/ 2125591 w 3249268"/>
              <a:gd name="connsiteY7138" fmla="*/ 208030 h 444457"/>
              <a:gd name="connsiteX7139" fmla="*/ 2126289 w 3249268"/>
              <a:gd name="connsiteY7139" fmla="*/ 208620 h 444457"/>
              <a:gd name="connsiteX7140" fmla="*/ 404539 w 3249268"/>
              <a:gd name="connsiteY7140" fmla="*/ 206878 h 444457"/>
              <a:gd name="connsiteX7141" fmla="*/ 402825 w 3249268"/>
              <a:gd name="connsiteY7141" fmla="*/ 207999 h 444457"/>
              <a:gd name="connsiteX7142" fmla="*/ 404211 w 3249268"/>
              <a:gd name="connsiteY7142" fmla="*/ 207783 h 444457"/>
              <a:gd name="connsiteX7143" fmla="*/ 2945293 w 3249268"/>
              <a:gd name="connsiteY7143" fmla="*/ 206555 h 444457"/>
              <a:gd name="connsiteX7144" fmla="*/ 2946442 w 3249268"/>
              <a:gd name="connsiteY7144" fmla="*/ 207703 h 444457"/>
              <a:gd name="connsiteX7145" fmla="*/ 2946301 w 3249268"/>
              <a:gd name="connsiteY7145" fmla="*/ 206702 h 444457"/>
              <a:gd name="connsiteX7146" fmla="*/ 2985252 w 3249268"/>
              <a:gd name="connsiteY7146" fmla="*/ 206376 h 444457"/>
              <a:gd name="connsiteX7147" fmla="*/ 2983752 w 3249268"/>
              <a:gd name="connsiteY7147" fmla="*/ 207085 h 444457"/>
              <a:gd name="connsiteX7148" fmla="*/ 2985192 w 3249268"/>
              <a:gd name="connsiteY7148" fmla="*/ 206644 h 444457"/>
              <a:gd name="connsiteX7149" fmla="*/ 427705 w 3249268"/>
              <a:gd name="connsiteY7149" fmla="*/ 206342 h 444457"/>
              <a:gd name="connsiteX7150" fmla="*/ 427688 w 3249268"/>
              <a:gd name="connsiteY7150" fmla="*/ 206345 h 444457"/>
              <a:gd name="connsiteX7151" fmla="*/ 427693 w 3249268"/>
              <a:gd name="connsiteY7151" fmla="*/ 206350 h 444457"/>
              <a:gd name="connsiteX7152" fmla="*/ 2990704 w 3249268"/>
              <a:gd name="connsiteY7152" fmla="*/ 206315 h 444457"/>
              <a:gd name="connsiteX7153" fmla="*/ 2990773 w 3249268"/>
              <a:gd name="connsiteY7153" fmla="*/ 206350 h 444457"/>
              <a:gd name="connsiteX7154" fmla="*/ 2991149 w 3249268"/>
              <a:gd name="connsiteY7154" fmla="*/ 206542 h 444457"/>
              <a:gd name="connsiteX7155" fmla="*/ 2990907 w 3249268"/>
              <a:gd name="connsiteY7155" fmla="*/ 206315 h 444457"/>
              <a:gd name="connsiteX7156" fmla="*/ 69524 w 3249268"/>
              <a:gd name="connsiteY7156" fmla="*/ 206183 h 444457"/>
              <a:gd name="connsiteX7157" fmla="*/ 69524 w 3249268"/>
              <a:gd name="connsiteY7157" fmla="*/ 206427 h 444457"/>
              <a:gd name="connsiteX7158" fmla="*/ 70814 w 3249268"/>
              <a:gd name="connsiteY7158" fmla="*/ 209025 h 444457"/>
              <a:gd name="connsiteX7159" fmla="*/ 72210 w 3249268"/>
              <a:gd name="connsiteY7159" fmla="*/ 209025 h 444457"/>
              <a:gd name="connsiteX7160" fmla="*/ 72210 w 3249268"/>
              <a:gd name="connsiteY7160" fmla="*/ 208870 h 444457"/>
              <a:gd name="connsiteX7161" fmla="*/ 69592 w 3249268"/>
              <a:gd name="connsiteY7161" fmla="*/ 206183 h 444457"/>
              <a:gd name="connsiteX7162" fmla="*/ 2866231 w 3249268"/>
              <a:gd name="connsiteY7162" fmla="*/ 206061 h 444457"/>
              <a:gd name="connsiteX7163" fmla="*/ 2866077 w 3249268"/>
              <a:gd name="connsiteY7163" fmla="*/ 206091 h 444457"/>
              <a:gd name="connsiteX7164" fmla="*/ 2866031 w 3249268"/>
              <a:gd name="connsiteY7164" fmla="*/ 206231 h 444457"/>
              <a:gd name="connsiteX7165" fmla="*/ 2866044 w 3249268"/>
              <a:gd name="connsiteY7165" fmla="*/ 206245 h 444457"/>
              <a:gd name="connsiteX7166" fmla="*/ 2994988 w 3249268"/>
              <a:gd name="connsiteY7166" fmla="*/ 206044 h 444457"/>
              <a:gd name="connsiteX7167" fmla="*/ 2995055 w 3249268"/>
              <a:gd name="connsiteY7167" fmla="*/ 206133 h 444457"/>
              <a:gd name="connsiteX7168" fmla="*/ 2995161 w 3249268"/>
              <a:gd name="connsiteY7168" fmla="*/ 206107 h 444457"/>
              <a:gd name="connsiteX7169" fmla="*/ 2995161 w 3249268"/>
              <a:gd name="connsiteY7169" fmla="*/ 206100 h 444457"/>
              <a:gd name="connsiteX7170" fmla="*/ 3072155 w 3249268"/>
              <a:gd name="connsiteY7170" fmla="*/ 206011 h 444457"/>
              <a:gd name="connsiteX7171" fmla="*/ 3072984 w 3249268"/>
              <a:gd name="connsiteY7171" fmla="*/ 206476 h 444457"/>
              <a:gd name="connsiteX7172" fmla="*/ 3073052 w 3249268"/>
              <a:gd name="connsiteY7172" fmla="*/ 206487 h 444457"/>
              <a:gd name="connsiteX7173" fmla="*/ 3073694 w 3249268"/>
              <a:gd name="connsiteY7173" fmla="*/ 206309 h 444457"/>
              <a:gd name="connsiteX7174" fmla="*/ 3073229 w 3249268"/>
              <a:gd name="connsiteY7174" fmla="*/ 206232 h 444457"/>
              <a:gd name="connsiteX7175" fmla="*/ 174059 w 3249268"/>
              <a:gd name="connsiteY7175" fmla="*/ 205903 h 444457"/>
              <a:gd name="connsiteX7176" fmla="*/ 173630 w 3249268"/>
              <a:gd name="connsiteY7176" fmla="*/ 206095 h 444457"/>
              <a:gd name="connsiteX7177" fmla="*/ 173630 w 3249268"/>
              <a:gd name="connsiteY7177" fmla="*/ 206476 h 444457"/>
              <a:gd name="connsiteX7178" fmla="*/ 174283 w 3249268"/>
              <a:gd name="connsiteY7178" fmla="*/ 206581 h 444457"/>
              <a:gd name="connsiteX7179" fmla="*/ 173755 w 3249268"/>
              <a:gd name="connsiteY7179" fmla="*/ 206267 h 444457"/>
              <a:gd name="connsiteX7180" fmla="*/ 2943766 w 3249268"/>
              <a:gd name="connsiteY7180" fmla="*/ 205830 h 444457"/>
              <a:gd name="connsiteX7181" fmla="*/ 2943754 w 3249268"/>
              <a:gd name="connsiteY7181" fmla="*/ 205854 h 444457"/>
              <a:gd name="connsiteX7182" fmla="*/ 2943816 w 3249268"/>
              <a:gd name="connsiteY7182" fmla="*/ 206231 h 444457"/>
              <a:gd name="connsiteX7183" fmla="*/ 2943077 w 3249268"/>
              <a:gd name="connsiteY7183" fmla="*/ 208175 h 444457"/>
              <a:gd name="connsiteX7184" fmla="*/ 2943220 w 3249268"/>
              <a:gd name="connsiteY7184" fmla="*/ 208292 h 444457"/>
              <a:gd name="connsiteX7185" fmla="*/ 2944086 w 3249268"/>
              <a:gd name="connsiteY7185" fmla="*/ 206733 h 444457"/>
              <a:gd name="connsiteX7186" fmla="*/ 2944086 w 3249268"/>
              <a:gd name="connsiteY7186" fmla="*/ 206379 h 444457"/>
              <a:gd name="connsiteX7187" fmla="*/ 2943888 w 3249268"/>
              <a:gd name="connsiteY7187" fmla="*/ 206350 h 444457"/>
              <a:gd name="connsiteX7188" fmla="*/ 426978 w 3249268"/>
              <a:gd name="connsiteY7188" fmla="*/ 205347 h 444457"/>
              <a:gd name="connsiteX7189" fmla="*/ 427068 w 3249268"/>
              <a:gd name="connsiteY7189" fmla="*/ 205701 h 444457"/>
              <a:gd name="connsiteX7190" fmla="*/ 427177 w 3249268"/>
              <a:gd name="connsiteY7190" fmla="*/ 205815 h 444457"/>
              <a:gd name="connsiteX7191" fmla="*/ 3009405 w 3249268"/>
              <a:gd name="connsiteY7191" fmla="*/ 205113 h 444457"/>
              <a:gd name="connsiteX7192" fmla="*/ 3008326 w 3249268"/>
              <a:gd name="connsiteY7192" fmla="*/ 205473 h 444457"/>
              <a:gd name="connsiteX7193" fmla="*/ 3006445 w 3249268"/>
              <a:gd name="connsiteY7193" fmla="*/ 206100 h 444457"/>
              <a:gd name="connsiteX7194" fmla="*/ 3006445 w 3249268"/>
              <a:gd name="connsiteY7194" fmla="*/ 205277 h 444457"/>
              <a:gd name="connsiteX7195" fmla="*/ 3006164 w 3249268"/>
              <a:gd name="connsiteY7195" fmla="*/ 205348 h 444457"/>
              <a:gd name="connsiteX7196" fmla="*/ 3004776 w 3249268"/>
              <a:gd name="connsiteY7196" fmla="*/ 205348 h 444457"/>
              <a:gd name="connsiteX7197" fmla="*/ 3003387 w 3249268"/>
              <a:gd name="connsiteY7197" fmla="*/ 205348 h 444457"/>
              <a:gd name="connsiteX7198" fmla="*/ 3003330 w 3249268"/>
              <a:gd name="connsiteY7198" fmla="*/ 205328 h 444457"/>
              <a:gd name="connsiteX7199" fmla="*/ 3002213 w 3249268"/>
              <a:gd name="connsiteY7199" fmla="*/ 206401 h 444457"/>
              <a:gd name="connsiteX7200" fmla="*/ 3005034 w 3249268"/>
              <a:gd name="connsiteY7200" fmla="*/ 209109 h 444457"/>
              <a:gd name="connsiteX7201" fmla="*/ 3006444 w 3249268"/>
              <a:gd name="connsiteY7201" fmla="*/ 211816 h 444457"/>
              <a:gd name="connsiteX7202" fmla="*/ 3006429 w 3249268"/>
              <a:gd name="connsiteY7202" fmla="*/ 211921 h 444457"/>
              <a:gd name="connsiteX7203" fmla="*/ 3007578 w 3249268"/>
              <a:gd name="connsiteY7203" fmla="*/ 211490 h 444457"/>
              <a:gd name="connsiteX7204" fmla="*/ 3008985 w 3249268"/>
              <a:gd name="connsiteY7204" fmla="*/ 212017 h 444457"/>
              <a:gd name="connsiteX7205" fmla="*/ 3011797 w 3249268"/>
              <a:gd name="connsiteY7205" fmla="*/ 221846 h 444457"/>
              <a:gd name="connsiteX7206" fmla="*/ 3011812 w 3249268"/>
              <a:gd name="connsiteY7206" fmla="*/ 221846 h 444457"/>
              <a:gd name="connsiteX7207" fmla="*/ 3009137 w 3249268"/>
              <a:gd name="connsiteY7207" fmla="*/ 212117 h 444457"/>
              <a:gd name="connsiteX7208" fmla="*/ 3013239 w 3249268"/>
              <a:gd name="connsiteY7208" fmla="*/ 213538 h 444457"/>
              <a:gd name="connsiteX7209" fmla="*/ 3013975 w 3249268"/>
              <a:gd name="connsiteY7209" fmla="*/ 215126 h 444457"/>
              <a:gd name="connsiteX7210" fmla="*/ 3014487 w 3249268"/>
              <a:gd name="connsiteY7210" fmla="*/ 215126 h 444457"/>
              <a:gd name="connsiteX7211" fmla="*/ 3015898 w 3249268"/>
              <a:gd name="connsiteY7211" fmla="*/ 217834 h 444457"/>
              <a:gd name="connsiteX7212" fmla="*/ 3016491 w 3249268"/>
              <a:gd name="connsiteY7212" fmla="*/ 217948 h 444457"/>
              <a:gd name="connsiteX7213" fmla="*/ 3016179 w 3249268"/>
              <a:gd name="connsiteY7213" fmla="*/ 217705 h 444457"/>
              <a:gd name="connsiteX7214" fmla="*/ 3020294 w 3249268"/>
              <a:gd name="connsiteY7214" fmla="*/ 213514 h 444457"/>
              <a:gd name="connsiteX7215" fmla="*/ 3020294 w 3249268"/>
              <a:gd name="connsiteY7215" fmla="*/ 209323 h 444457"/>
              <a:gd name="connsiteX7216" fmla="*/ 3020476 w 3249268"/>
              <a:gd name="connsiteY7216" fmla="*/ 209297 h 444457"/>
              <a:gd name="connsiteX7217" fmla="*/ 3020102 w 3249268"/>
              <a:gd name="connsiteY7217" fmla="*/ 209224 h 444457"/>
              <a:gd name="connsiteX7218" fmla="*/ 3014401 w 3249268"/>
              <a:gd name="connsiteY7218" fmla="*/ 210612 h 444457"/>
              <a:gd name="connsiteX7219" fmla="*/ 3013429 w 3249268"/>
              <a:gd name="connsiteY7219" fmla="*/ 208718 h 444457"/>
              <a:gd name="connsiteX7220" fmla="*/ 3006445 w 3249268"/>
              <a:gd name="connsiteY7220" fmla="*/ 206601 h 444457"/>
              <a:gd name="connsiteX7221" fmla="*/ 3010580 w 3249268"/>
              <a:gd name="connsiteY7221" fmla="*/ 205348 h 444457"/>
              <a:gd name="connsiteX7222" fmla="*/ 3010330 w 3249268"/>
              <a:gd name="connsiteY7222" fmla="*/ 205348 h 444457"/>
              <a:gd name="connsiteX7223" fmla="*/ 2886494 w 3249268"/>
              <a:gd name="connsiteY7223" fmla="*/ 205001 h 444457"/>
              <a:gd name="connsiteX7224" fmla="*/ 2886803 w 3249268"/>
              <a:gd name="connsiteY7224" fmla="*/ 205309 h 444457"/>
              <a:gd name="connsiteX7225" fmla="*/ 2886803 w 3249268"/>
              <a:gd name="connsiteY7225" fmla="*/ 205001 h 444457"/>
              <a:gd name="connsiteX7226" fmla="*/ 2671370 w 3249268"/>
              <a:gd name="connsiteY7226" fmla="*/ 204752 h 444457"/>
              <a:gd name="connsiteX7227" fmla="*/ 2671217 w 3249268"/>
              <a:gd name="connsiteY7227" fmla="*/ 205217 h 444457"/>
              <a:gd name="connsiteX7228" fmla="*/ 2671775 w 3249268"/>
              <a:gd name="connsiteY7228" fmla="*/ 205164 h 444457"/>
              <a:gd name="connsiteX7229" fmla="*/ 2911089 w 3249268"/>
              <a:gd name="connsiteY7229" fmla="*/ 204670 h 444457"/>
              <a:gd name="connsiteX7230" fmla="*/ 2910961 w 3249268"/>
              <a:gd name="connsiteY7230" fmla="*/ 204703 h 444457"/>
              <a:gd name="connsiteX7231" fmla="*/ 2911354 w 3249268"/>
              <a:gd name="connsiteY7231" fmla="*/ 205495 h 444457"/>
              <a:gd name="connsiteX7232" fmla="*/ 131552 w 3249268"/>
              <a:gd name="connsiteY7232" fmla="*/ 204666 h 444457"/>
              <a:gd name="connsiteX7233" fmla="*/ 131624 w 3249268"/>
              <a:gd name="connsiteY7233" fmla="*/ 204827 h 444457"/>
              <a:gd name="connsiteX7234" fmla="*/ 131740 w 3249268"/>
              <a:gd name="connsiteY7234" fmla="*/ 204884 h 444457"/>
              <a:gd name="connsiteX7235" fmla="*/ 132460 w 3249268"/>
              <a:gd name="connsiteY7235" fmla="*/ 206316 h 444457"/>
              <a:gd name="connsiteX7236" fmla="*/ 132965 w 3249268"/>
              <a:gd name="connsiteY7236" fmla="*/ 206155 h 444457"/>
              <a:gd name="connsiteX7237" fmla="*/ 132988 w 3249268"/>
              <a:gd name="connsiteY7237" fmla="*/ 206135 h 444457"/>
              <a:gd name="connsiteX7238" fmla="*/ 131758 w 3249268"/>
              <a:gd name="connsiteY7238" fmla="*/ 204877 h 444457"/>
              <a:gd name="connsiteX7239" fmla="*/ 120364 w 3249268"/>
              <a:gd name="connsiteY7239" fmla="*/ 204499 h 444457"/>
              <a:gd name="connsiteX7240" fmla="*/ 120747 w 3249268"/>
              <a:gd name="connsiteY7240" fmla="*/ 204659 h 444457"/>
              <a:gd name="connsiteX7241" fmla="*/ 120718 w 3249268"/>
              <a:gd name="connsiteY7241" fmla="*/ 204594 h 444457"/>
              <a:gd name="connsiteX7242" fmla="*/ 412005 w 3249268"/>
              <a:gd name="connsiteY7242" fmla="*/ 204278 h 444457"/>
              <a:gd name="connsiteX7243" fmla="*/ 412005 w 3249268"/>
              <a:gd name="connsiteY7243" fmla="*/ 204991 h 444457"/>
              <a:gd name="connsiteX7244" fmla="*/ 412499 w 3249268"/>
              <a:gd name="connsiteY7244" fmla="*/ 204918 h 444457"/>
              <a:gd name="connsiteX7245" fmla="*/ 2978770 w 3249268"/>
              <a:gd name="connsiteY7245" fmla="*/ 204117 h 444457"/>
              <a:gd name="connsiteX7246" fmla="*/ 2978743 w 3249268"/>
              <a:gd name="connsiteY7246" fmla="*/ 204171 h 444457"/>
              <a:gd name="connsiteX7247" fmla="*/ 2978833 w 3249268"/>
              <a:gd name="connsiteY7247" fmla="*/ 204294 h 444457"/>
              <a:gd name="connsiteX7248" fmla="*/ 2873427 w 3249268"/>
              <a:gd name="connsiteY7248" fmla="*/ 204086 h 444457"/>
              <a:gd name="connsiteX7249" fmla="*/ 2873082 w 3249268"/>
              <a:gd name="connsiteY7249" fmla="*/ 204426 h 444457"/>
              <a:gd name="connsiteX7250" fmla="*/ 2874829 w 3249268"/>
              <a:gd name="connsiteY7250" fmla="*/ 208737 h 444457"/>
              <a:gd name="connsiteX7251" fmla="*/ 2875382 w 3249268"/>
              <a:gd name="connsiteY7251" fmla="*/ 209113 h 444457"/>
              <a:gd name="connsiteX7252" fmla="*/ 403250 w 3249268"/>
              <a:gd name="connsiteY7252" fmla="*/ 203920 h 444457"/>
              <a:gd name="connsiteX7253" fmla="*/ 404645 w 3249268"/>
              <a:gd name="connsiteY7253" fmla="*/ 206584 h 444457"/>
              <a:gd name="connsiteX7254" fmla="*/ 404729 w 3249268"/>
              <a:gd name="connsiteY7254" fmla="*/ 206350 h 444457"/>
              <a:gd name="connsiteX7255" fmla="*/ 404211 w 3249268"/>
              <a:gd name="connsiteY7255" fmla="*/ 204918 h 444457"/>
              <a:gd name="connsiteX7256" fmla="*/ 2897508 w 3249268"/>
              <a:gd name="connsiteY7256" fmla="*/ 203871 h 444457"/>
              <a:gd name="connsiteX7257" fmla="*/ 2893920 w 3249268"/>
              <a:gd name="connsiteY7257" fmla="*/ 206225 h 444457"/>
              <a:gd name="connsiteX7258" fmla="*/ 2893560 w 3249268"/>
              <a:gd name="connsiteY7258" fmla="*/ 206166 h 444457"/>
              <a:gd name="connsiteX7259" fmla="*/ 2893812 w 3249268"/>
              <a:gd name="connsiteY7259" fmla="*/ 206447 h 444457"/>
              <a:gd name="connsiteX7260" fmla="*/ 2894792 w 3249268"/>
              <a:gd name="connsiteY7260" fmla="*/ 207206 h 444457"/>
              <a:gd name="connsiteX7261" fmla="*/ 2897704 w 3249268"/>
              <a:gd name="connsiteY7261" fmla="*/ 204268 h 444457"/>
              <a:gd name="connsiteX7262" fmla="*/ 3025802 w 3249268"/>
              <a:gd name="connsiteY7262" fmla="*/ 203669 h 444457"/>
              <a:gd name="connsiteX7263" fmla="*/ 3025742 w 3249268"/>
              <a:gd name="connsiteY7263" fmla="*/ 203745 h 444457"/>
              <a:gd name="connsiteX7264" fmla="*/ 3025781 w 3249268"/>
              <a:gd name="connsiteY7264" fmla="*/ 203735 h 444457"/>
              <a:gd name="connsiteX7265" fmla="*/ 3025963 w 3249268"/>
              <a:gd name="connsiteY7265" fmla="*/ 203748 h 444457"/>
              <a:gd name="connsiteX7266" fmla="*/ 3046310 w 3249268"/>
              <a:gd name="connsiteY7266" fmla="*/ 203508 h 444457"/>
              <a:gd name="connsiteX7267" fmla="*/ 3045642 w 3249268"/>
              <a:gd name="connsiteY7267" fmla="*/ 204097 h 444457"/>
              <a:gd name="connsiteX7268" fmla="*/ 3046715 w 3249268"/>
              <a:gd name="connsiteY7268" fmla="*/ 203843 h 444457"/>
              <a:gd name="connsiteX7269" fmla="*/ 3046310 w 3249268"/>
              <a:gd name="connsiteY7269" fmla="*/ 203843 h 444457"/>
              <a:gd name="connsiteX7270" fmla="*/ 2874022 w 3249268"/>
              <a:gd name="connsiteY7270" fmla="*/ 203440 h 444457"/>
              <a:gd name="connsiteX7271" fmla="*/ 2874056 w 3249268"/>
              <a:gd name="connsiteY7271" fmla="*/ 203467 h 444457"/>
              <a:gd name="connsiteX7272" fmla="*/ 2873674 w 3249268"/>
              <a:gd name="connsiteY7272" fmla="*/ 203843 h 444457"/>
              <a:gd name="connsiteX7273" fmla="*/ 2874649 w 3249268"/>
              <a:gd name="connsiteY7273" fmla="*/ 203843 h 444457"/>
              <a:gd name="connsiteX7274" fmla="*/ 2875965 w 3249268"/>
              <a:gd name="connsiteY7274" fmla="*/ 203843 h 444457"/>
              <a:gd name="connsiteX7275" fmla="*/ 2878349 w 3249268"/>
              <a:gd name="connsiteY7275" fmla="*/ 203843 h 444457"/>
              <a:gd name="connsiteX7276" fmla="*/ 2878317 w 3249268"/>
              <a:gd name="connsiteY7276" fmla="*/ 203718 h 444457"/>
              <a:gd name="connsiteX7277" fmla="*/ 2878821 w 3249268"/>
              <a:gd name="connsiteY7277" fmla="*/ 203642 h 444457"/>
              <a:gd name="connsiteX7278" fmla="*/ 2878392 w 3249268"/>
              <a:gd name="connsiteY7278" fmla="*/ 203554 h 444457"/>
              <a:gd name="connsiteX7279" fmla="*/ 2875589 w 3249268"/>
              <a:gd name="connsiteY7279" fmla="*/ 203554 h 444457"/>
              <a:gd name="connsiteX7280" fmla="*/ 2875643 w 3249268"/>
              <a:gd name="connsiteY7280" fmla="*/ 203467 h 444457"/>
              <a:gd name="connsiteX7281" fmla="*/ 2874295 w 3249268"/>
              <a:gd name="connsiteY7281" fmla="*/ 203467 h 444457"/>
              <a:gd name="connsiteX7282" fmla="*/ 171693 w 3249268"/>
              <a:gd name="connsiteY7282" fmla="*/ 203424 h 444457"/>
              <a:gd name="connsiteX7283" fmla="*/ 171020 w 3249268"/>
              <a:gd name="connsiteY7283" fmla="*/ 203523 h 444457"/>
              <a:gd name="connsiteX7284" fmla="*/ 171808 w 3249268"/>
              <a:gd name="connsiteY7284" fmla="*/ 203608 h 444457"/>
              <a:gd name="connsiteX7285" fmla="*/ 2824035 w 3249268"/>
              <a:gd name="connsiteY7285" fmla="*/ 203183 h 444457"/>
              <a:gd name="connsiteX7286" fmla="*/ 2824035 w 3249268"/>
              <a:gd name="connsiteY7286" fmla="*/ 203403 h 444457"/>
              <a:gd name="connsiteX7287" fmla="*/ 2824360 w 3249268"/>
              <a:gd name="connsiteY7287" fmla="*/ 203418 h 444457"/>
              <a:gd name="connsiteX7288" fmla="*/ 2918425 w 3249268"/>
              <a:gd name="connsiteY7288" fmla="*/ 202875 h 444457"/>
              <a:gd name="connsiteX7289" fmla="*/ 2918345 w 3249268"/>
              <a:gd name="connsiteY7289" fmla="*/ 203628 h 444457"/>
              <a:gd name="connsiteX7290" fmla="*/ 2918934 w 3249268"/>
              <a:gd name="connsiteY7290" fmla="*/ 203628 h 444457"/>
              <a:gd name="connsiteX7291" fmla="*/ 2720624 w 3249268"/>
              <a:gd name="connsiteY7291" fmla="*/ 202353 h 444457"/>
              <a:gd name="connsiteX7292" fmla="*/ 2722608 w 3249268"/>
              <a:gd name="connsiteY7292" fmla="*/ 205744 h 444457"/>
              <a:gd name="connsiteX7293" fmla="*/ 2722688 w 3249268"/>
              <a:gd name="connsiteY7293" fmla="*/ 205851 h 444457"/>
              <a:gd name="connsiteX7294" fmla="*/ 2721157 w 3249268"/>
              <a:gd name="connsiteY7294" fmla="*/ 202593 h 444457"/>
              <a:gd name="connsiteX7295" fmla="*/ 2744211 w 3249268"/>
              <a:gd name="connsiteY7295" fmla="*/ 201525 h 444457"/>
              <a:gd name="connsiteX7296" fmla="*/ 2743680 w 3249268"/>
              <a:gd name="connsiteY7296" fmla="*/ 202081 h 444457"/>
              <a:gd name="connsiteX7297" fmla="*/ 2744127 w 3249268"/>
              <a:gd name="connsiteY7297" fmla="*/ 201832 h 444457"/>
              <a:gd name="connsiteX7298" fmla="*/ 112438 w 3249268"/>
              <a:gd name="connsiteY7298" fmla="*/ 201019 h 444457"/>
              <a:gd name="connsiteX7299" fmla="*/ 112377 w 3249268"/>
              <a:gd name="connsiteY7299" fmla="*/ 201049 h 444457"/>
              <a:gd name="connsiteX7300" fmla="*/ 112406 w 3249268"/>
              <a:gd name="connsiteY7300" fmla="*/ 201123 h 444457"/>
              <a:gd name="connsiteX7301" fmla="*/ 3033539 w 3249268"/>
              <a:gd name="connsiteY7301" fmla="*/ 200913 h 444457"/>
              <a:gd name="connsiteX7302" fmla="*/ 3033617 w 3249268"/>
              <a:gd name="connsiteY7302" fmla="*/ 201227 h 444457"/>
              <a:gd name="connsiteX7303" fmla="*/ 3035779 w 3249268"/>
              <a:gd name="connsiteY7303" fmla="*/ 202281 h 444457"/>
              <a:gd name="connsiteX7304" fmla="*/ 3035526 w 3249268"/>
              <a:gd name="connsiteY7304" fmla="*/ 202412 h 444457"/>
              <a:gd name="connsiteX7305" fmla="*/ 3036645 w 3249268"/>
              <a:gd name="connsiteY7305" fmla="*/ 202982 h 444457"/>
              <a:gd name="connsiteX7306" fmla="*/ 3035558 w 3249268"/>
              <a:gd name="connsiteY7306" fmla="*/ 201909 h 444457"/>
              <a:gd name="connsiteX7307" fmla="*/ 3018662 w 3249268"/>
              <a:gd name="connsiteY7307" fmla="*/ 200873 h 444457"/>
              <a:gd name="connsiteX7308" fmla="*/ 3018662 w 3249268"/>
              <a:gd name="connsiteY7308" fmla="*/ 200888 h 444457"/>
              <a:gd name="connsiteX7309" fmla="*/ 3018677 w 3249268"/>
              <a:gd name="connsiteY7309" fmla="*/ 200892 h 444457"/>
              <a:gd name="connsiteX7310" fmla="*/ 2760793 w 3249268"/>
              <a:gd name="connsiteY7310" fmla="*/ 200852 h 444457"/>
              <a:gd name="connsiteX7311" fmla="*/ 2758994 w 3249268"/>
              <a:gd name="connsiteY7311" fmla="*/ 203570 h 444457"/>
              <a:gd name="connsiteX7312" fmla="*/ 2762183 w 3249268"/>
              <a:gd name="connsiteY7312" fmla="*/ 205075 h 444457"/>
              <a:gd name="connsiteX7313" fmla="*/ 130379 w 3249268"/>
              <a:gd name="connsiteY7313" fmla="*/ 200646 h 444457"/>
              <a:gd name="connsiteX7314" fmla="*/ 129517 w 3249268"/>
              <a:gd name="connsiteY7314" fmla="*/ 200822 h 444457"/>
              <a:gd name="connsiteX7315" fmla="*/ 129376 w 3249268"/>
              <a:gd name="connsiteY7315" fmla="*/ 200914 h 444457"/>
              <a:gd name="connsiteX7316" fmla="*/ 129376 w 3249268"/>
              <a:gd name="connsiteY7316" fmla="*/ 202339 h 444457"/>
              <a:gd name="connsiteX7317" fmla="*/ 130379 w 3249268"/>
              <a:gd name="connsiteY7317" fmla="*/ 202339 h 444457"/>
              <a:gd name="connsiteX7318" fmla="*/ 681605 w 3249268"/>
              <a:gd name="connsiteY7318" fmla="*/ 200541 h 444457"/>
              <a:gd name="connsiteX7319" fmla="*/ 681951 w 3249268"/>
              <a:gd name="connsiteY7319" fmla="*/ 200786 h 444457"/>
              <a:gd name="connsiteX7320" fmla="*/ 683340 w 3249268"/>
              <a:gd name="connsiteY7320" fmla="*/ 200786 h 444457"/>
              <a:gd name="connsiteX7321" fmla="*/ 683816 w 3249268"/>
              <a:gd name="connsiteY7321" fmla="*/ 200729 h 444457"/>
              <a:gd name="connsiteX7322" fmla="*/ 309009 w 3249268"/>
              <a:gd name="connsiteY7322" fmla="*/ 200513 h 444457"/>
              <a:gd name="connsiteX7323" fmla="*/ 308824 w 3249268"/>
              <a:gd name="connsiteY7323" fmla="*/ 200700 h 444457"/>
              <a:gd name="connsiteX7324" fmla="*/ 309163 w 3249268"/>
              <a:gd name="connsiteY7324" fmla="*/ 200700 h 444457"/>
              <a:gd name="connsiteX7325" fmla="*/ 3052876 w 3249268"/>
              <a:gd name="connsiteY7325" fmla="*/ 200491 h 444457"/>
              <a:gd name="connsiteX7326" fmla="*/ 3053332 w 3249268"/>
              <a:gd name="connsiteY7326" fmla="*/ 202343 h 444457"/>
              <a:gd name="connsiteX7327" fmla="*/ 3053362 w 3249268"/>
              <a:gd name="connsiteY7327" fmla="*/ 202339 h 444457"/>
              <a:gd name="connsiteX7328" fmla="*/ 3053168 w 3249268"/>
              <a:gd name="connsiteY7328" fmla="*/ 200791 h 444457"/>
              <a:gd name="connsiteX7329" fmla="*/ 2977217 w 3249268"/>
              <a:gd name="connsiteY7329" fmla="*/ 200345 h 444457"/>
              <a:gd name="connsiteX7330" fmla="*/ 2977114 w 3249268"/>
              <a:gd name="connsiteY7330" fmla="*/ 200715 h 444457"/>
              <a:gd name="connsiteX7331" fmla="*/ 2977217 w 3249268"/>
              <a:gd name="connsiteY7331" fmla="*/ 200700 h 444457"/>
              <a:gd name="connsiteX7332" fmla="*/ 309499 w 3249268"/>
              <a:gd name="connsiteY7332" fmla="*/ 200018 h 444457"/>
              <a:gd name="connsiteX7333" fmla="*/ 309468 w 3249268"/>
              <a:gd name="connsiteY7333" fmla="*/ 200050 h 444457"/>
              <a:gd name="connsiteX7334" fmla="*/ 309307 w 3249268"/>
              <a:gd name="connsiteY7334" fmla="*/ 200700 h 444457"/>
              <a:gd name="connsiteX7335" fmla="*/ 309499 w 3249268"/>
              <a:gd name="connsiteY7335" fmla="*/ 200700 h 444457"/>
              <a:gd name="connsiteX7336" fmla="*/ 2797793 w 3249268"/>
              <a:gd name="connsiteY7336" fmla="*/ 199849 h 444457"/>
              <a:gd name="connsiteX7337" fmla="*/ 2797234 w 3249268"/>
              <a:gd name="connsiteY7337" fmla="*/ 200699 h 444457"/>
              <a:gd name="connsiteX7338" fmla="*/ 2797969 w 3249268"/>
              <a:gd name="connsiteY7338" fmla="*/ 200605 h 444457"/>
              <a:gd name="connsiteX7339" fmla="*/ 166102 w 3249268"/>
              <a:gd name="connsiteY7339" fmla="*/ 199641 h 444457"/>
              <a:gd name="connsiteX7340" fmla="*/ 164854 w 3249268"/>
              <a:gd name="connsiteY7340" fmla="*/ 203467 h 444457"/>
              <a:gd name="connsiteX7341" fmla="*/ 164829 w 3249268"/>
              <a:gd name="connsiteY7341" fmla="*/ 204073 h 444457"/>
              <a:gd name="connsiteX7342" fmla="*/ 165293 w 3249268"/>
              <a:gd name="connsiteY7342" fmla="*/ 203843 h 444457"/>
              <a:gd name="connsiteX7343" fmla="*/ 165983 w 3249268"/>
              <a:gd name="connsiteY7343" fmla="*/ 204197 h 444457"/>
              <a:gd name="connsiteX7344" fmla="*/ 165356 w 3249268"/>
              <a:gd name="connsiteY7344" fmla="*/ 203655 h 444457"/>
              <a:gd name="connsiteX7345" fmla="*/ 166507 w 3249268"/>
              <a:gd name="connsiteY7345" fmla="*/ 201301 h 444457"/>
              <a:gd name="connsiteX7346" fmla="*/ 166233 w 3249268"/>
              <a:gd name="connsiteY7346" fmla="*/ 200584 h 444457"/>
              <a:gd name="connsiteX7347" fmla="*/ 166233 w 3249268"/>
              <a:gd name="connsiteY7347" fmla="*/ 199641 h 444457"/>
              <a:gd name="connsiteX7348" fmla="*/ 2990595 w 3249268"/>
              <a:gd name="connsiteY7348" fmla="*/ 199453 h 444457"/>
              <a:gd name="connsiteX7349" fmla="*/ 2989356 w 3249268"/>
              <a:gd name="connsiteY7349" fmla="*/ 203372 h 444457"/>
              <a:gd name="connsiteX7350" fmla="*/ 2989720 w 3249268"/>
              <a:gd name="connsiteY7350" fmla="*/ 203521 h 444457"/>
              <a:gd name="connsiteX7351" fmla="*/ 2990054 w 3249268"/>
              <a:gd name="connsiteY7351" fmla="*/ 203503 h 444457"/>
              <a:gd name="connsiteX7352" fmla="*/ 2989897 w 3249268"/>
              <a:gd name="connsiteY7352" fmla="*/ 203392 h 444457"/>
              <a:gd name="connsiteX7353" fmla="*/ 2991063 w 3249268"/>
              <a:gd name="connsiteY7353" fmla="*/ 199794 h 444457"/>
              <a:gd name="connsiteX7354" fmla="*/ 2990889 w 3249268"/>
              <a:gd name="connsiteY7354" fmla="*/ 199707 h 444457"/>
              <a:gd name="connsiteX7355" fmla="*/ 2957611 w 3249268"/>
              <a:gd name="connsiteY7355" fmla="*/ 199296 h 444457"/>
              <a:gd name="connsiteX7356" fmla="*/ 2956317 w 3249268"/>
              <a:gd name="connsiteY7356" fmla="*/ 200605 h 444457"/>
              <a:gd name="connsiteX7357" fmla="*/ 2955960 w 3249268"/>
              <a:gd name="connsiteY7357" fmla="*/ 200666 h 444457"/>
              <a:gd name="connsiteX7358" fmla="*/ 2954889 w 3249268"/>
              <a:gd name="connsiteY7358" fmla="*/ 201737 h 444457"/>
              <a:gd name="connsiteX7359" fmla="*/ 2956544 w 3249268"/>
              <a:gd name="connsiteY7359" fmla="*/ 200834 h 444457"/>
              <a:gd name="connsiteX7360" fmla="*/ 2957571 w 3249268"/>
              <a:gd name="connsiteY7360" fmla="*/ 199714 h 444457"/>
              <a:gd name="connsiteX7361" fmla="*/ 2957563 w 3249268"/>
              <a:gd name="connsiteY7361" fmla="*/ 199707 h 444457"/>
              <a:gd name="connsiteX7362" fmla="*/ 2945142 w 3249268"/>
              <a:gd name="connsiteY7362" fmla="*/ 199132 h 444457"/>
              <a:gd name="connsiteX7363" fmla="*/ 2945010 w 3249268"/>
              <a:gd name="connsiteY7363" fmla="*/ 200584 h 444457"/>
              <a:gd name="connsiteX7364" fmla="*/ 2945073 w 3249268"/>
              <a:gd name="connsiteY7364" fmla="*/ 200601 h 444457"/>
              <a:gd name="connsiteX7365" fmla="*/ 192489 w 3249268"/>
              <a:gd name="connsiteY7365" fmla="*/ 198624 h 444457"/>
              <a:gd name="connsiteX7366" fmla="*/ 192486 w 3249268"/>
              <a:gd name="connsiteY7366" fmla="*/ 198627 h 444457"/>
              <a:gd name="connsiteX7367" fmla="*/ 192486 w 3249268"/>
              <a:gd name="connsiteY7367" fmla="*/ 198629 h 444457"/>
              <a:gd name="connsiteX7368" fmla="*/ 270807 w 3249268"/>
              <a:gd name="connsiteY7368" fmla="*/ 197989 h 444457"/>
              <a:gd name="connsiteX7369" fmla="*/ 270803 w 3249268"/>
              <a:gd name="connsiteY7369" fmla="*/ 198082 h 444457"/>
              <a:gd name="connsiteX7370" fmla="*/ 270883 w 3249268"/>
              <a:gd name="connsiteY7370" fmla="*/ 198091 h 444457"/>
              <a:gd name="connsiteX7371" fmla="*/ 3085345 w 3249268"/>
              <a:gd name="connsiteY7371" fmla="*/ 197823 h 444457"/>
              <a:gd name="connsiteX7372" fmla="*/ 3085345 w 3249268"/>
              <a:gd name="connsiteY7372" fmla="*/ 198041 h 444457"/>
              <a:gd name="connsiteX7373" fmla="*/ 3085407 w 3249268"/>
              <a:gd name="connsiteY7373" fmla="*/ 197917 h 444457"/>
              <a:gd name="connsiteX7374" fmla="*/ 455542 w 3249268"/>
              <a:gd name="connsiteY7374" fmla="*/ 197500 h 444457"/>
              <a:gd name="connsiteX7375" fmla="*/ 455324 w 3249268"/>
              <a:gd name="connsiteY7375" fmla="*/ 197826 h 444457"/>
              <a:gd name="connsiteX7376" fmla="*/ 455005 w 3249268"/>
              <a:gd name="connsiteY7376" fmla="*/ 197781 h 444457"/>
              <a:gd name="connsiteX7377" fmla="*/ 455220 w 3249268"/>
              <a:gd name="connsiteY7377" fmla="*/ 197997 h 444457"/>
              <a:gd name="connsiteX7378" fmla="*/ 455620 w 3249268"/>
              <a:gd name="connsiteY7378" fmla="*/ 197997 h 444457"/>
              <a:gd name="connsiteX7379" fmla="*/ 455595 w 3249268"/>
              <a:gd name="connsiteY7379" fmla="*/ 197971 h 444457"/>
              <a:gd name="connsiteX7380" fmla="*/ 3032690 w 3249268"/>
              <a:gd name="connsiteY7380" fmla="*/ 197461 h 444457"/>
              <a:gd name="connsiteX7381" fmla="*/ 3033207 w 3249268"/>
              <a:gd name="connsiteY7381" fmla="*/ 199563 h 444457"/>
              <a:gd name="connsiteX7382" fmla="*/ 3034142 w 3249268"/>
              <a:gd name="connsiteY7382" fmla="*/ 197718 h 444457"/>
              <a:gd name="connsiteX7383" fmla="*/ 1897584 w 3249268"/>
              <a:gd name="connsiteY7383" fmla="*/ 197125 h 444457"/>
              <a:gd name="connsiteX7384" fmla="*/ 1896477 w 3249268"/>
              <a:gd name="connsiteY7384" fmla="*/ 197272 h 444457"/>
              <a:gd name="connsiteX7385" fmla="*/ 1896934 w 3249268"/>
              <a:gd name="connsiteY7385" fmla="*/ 197619 h 444457"/>
              <a:gd name="connsiteX7386" fmla="*/ 3076025 w 3249268"/>
              <a:gd name="connsiteY7386" fmla="*/ 196717 h 444457"/>
              <a:gd name="connsiteX7387" fmla="*/ 3075654 w 3249268"/>
              <a:gd name="connsiteY7387" fmla="*/ 197488 h 444457"/>
              <a:gd name="connsiteX7388" fmla="*/ 3076308 w 3249268"/>
              <a:gd name="connsiteY7388" fmla="*/ 197563 h 444457"/>
              <a:gd name="connsiteX7389" fmla="*/ 1700009 w 3249268"/>
              <a:gd name="connsiteY7389" fmla="*/ 196307 h 444457"/>
              <a:gd name="connsiteX7390" fmla="*/ 1699448 w 3249268"/>
              <a:gd name="connsiteY7390" fmla="*/ 196878 h 444457"/>
              <a:gd name="connsiteX7391" fmla="*/ 1700045 w 3249268"/>
              <a:gd name="connsiteY7391" fmla="*/ 196698 h 444457"/>
              <a:gd name="connsiteX7392" fmla="*/ 112797 w 3249268"/>
              <a:gd name="connsiteY7392" fmla="*/ 196286 h 444457"/>
              <a:gd name="connsiteX7393" fmla="*/ 112209 w 3249268"/>
              <a:gd name="connsiteY7393" fmla="*/ 196572 h 444457"/>
              <a:gd name="connsiteX7394" fmla="*/ 110793 w 3249268"/>
              <a:gd name="connsiteY7394" fmla="*/ 196572 h 444457"/>
              <a:gd name="connsiteX7395" fmla="*/ 110451 w 3249268"/>
              <a:gd name="connsiteY7395" fmla="*/ 196322 h 444457"/>
              <a:gd name="connsiteX7396" fmla="*/ 106805 w 3249268"/>
              <a:gd name="connsiteY7396" fmla="*/ 196322 h 444457"/>
              <a:gd name="connsiteX7397" fmla="*/ 106811 w 3249268"/>
              <a:gd name="connsiteY7397" fmla="*/ 196415 h 444457"/>
              <a:gd name="connsiteX7398" fmla="*/ 105432 w 3249268"/>
              <a:gd name="connsiteY7398" fmla="*/ 197826 h 444457"/>
              <a:gd name="connsiteX7399" fmla="*/ 105122 w 3249268"/>
              <a:gd name="connsiteY7399" fmla="*/ 197826 h 444457"/>
              <a:gd name="connsiteX7400" fmla="*/ 105306 w 3249268"/>
              <a:gd name="connsiteY7400" fmla="*/ 198148 h 444457"/>
              <a:gd name="connsiteX7401" fmla="*/ 105029 w 3249268"/>
              <a:gd name="connsiteY7401" fmla="*/ 198500 h 444457"/>
              <a:gd name="connsiteX7402" fmla="*/ 105357 w 3249268"/>
              <a:gd name="connsiteY7402" fmla="*/ 198256 h 444457"/>
              <a:gd name="connsiteX7403" fmla="*/ 108164 w 3249268"/>
              <a:gd name="connsiteY7403" fmla="*/ 199653 h 444457"/>
              <a:gd name="connsiteX7404" fmla="*/ 106760 w 3249268"/>
              <a:gd name="connsiteY7404" fmla="*/ 196859 h 444457"/>
              <a:gd name="connsiteX7405" fmla="*/ 112377 w 3249268"/>
              <a:gd name="connsiteY7405" fmla="*/ 196859 h 444457"/>
              <a:gd name="connsiteX7406" fmla="*/ 112685 w 3249268"/>
              <a:gd name="connsiteY7406" fmla="*/ 197165 h 444457"/>
              <a:gd name="connsiteX7407" fmla="*/ 112597 w 3249268"/>
              <a:gd name="connsiteY7407" fmla="*/ 196726 h 444457"/>
              <a:gd name="connsiteX7408" fmla="*/ 3055383 w 3249268"/>
              <a:gd name="connsiteY7408" fmla="*/ 195545 h 444457"/>
              <a:gd name="connsiteX7409" fmla="*/ 3055737 w 3249268"/>
              <a:gd name="connsiteY7409" fmla="*/ 196352 h 444457"/>
              <a:gd name="connsiteX7410" fmla="*/ 3055571 w 3249268"/>
              <a:gd name="connsiteY7410" fmla="*/ 195566 h 444457"/>
              <a:gd name="connsiteX7411" fmla="*/ 2574122 w 3249268"/>
              <a:gd name="connsiteY7411" fmla="*/ 195287 h 444457"/>
              <a:gd name="connsiteX7412" fmla="*/ 2574122 w 3249268"/>
              <a:gd name="connsiteY7412" fmla="*/ 195314 h 444457"/>
              <a:gd name="connsiteX7413" fmla="*/ 2574128 w 3249268"/>
              <a:gd name="connsiteY7413" fmla="*/ 195290 h 444457"/>
              <a:gd name="connsiteX7414" fmla="*/ 1140151 w 3249268"/>
              <a:gd name="connsiteY7414" fmla="*/ 195287 h 444457"/>
              <a:gd name="connsiteX7415" fmla="*/ 1140382 w 3249268"/>
              <a:gd name="connsiteY7415" fmla="*/ 196926 h 444457"/>
              <a:gd name="connsiteX7416" fmla="*/ 1141365 w 3249268"/>
              <a:gd name="connsiteY7416" fmla="*/ 195372 h 444457"/>
              <a:gd name="connsiteX7417" fmla="*/ 920803 w 3249268"/>
              <a:gd name="connsiteY7417" fmla="*/ 195287 h 444457"/>
              <a:gd name="connsiteX7418" fmla="*/ 918632 w 3249268"/>
              <a:gd name="connsiteY7418" fmla="*/ 196758 h 444457"/>
              <a:gd name="connsiteX7419" fmla="*/ 922268 w 3249268"/>
              <a:gd name="connsiteY7419" fmla="*/ 195453 h 444457"/>
              <a:gd name="connsiteX7420" fmla="*/ 3059370 w 3249268"/>
              <a:gd name="connsiteY7420" fmla="*/ 195249 h 444457"/>
              <a:gd name="connsiteX7421" fmla="*/ 3059371 w 3249268"/>
              <a:gd name="connsiteY7421" fmla="*/ 195260 h 444457"/>
              <a:gd name="connsiteX7422" fmla="*/ 3059373 w 3249268"/>
              <a:gd name="connsiteY7422" fmla="*/ 195259 h 444457"/>
              <a:gd name="connsiteX7423" fmla="*/ 302917 w 3249268"/>
              <a:gd name="connsiteY7423" fmla="*/ 195178 h 444457"/>
              <a:gd name="connsiteX7424" fmla="*/ 301637 w 3249268"/>
              <a:gd name="connsiteY7424" fmla="*/ 197758 h 444457"/>
              <a:gd name="connsiteX7425" fmla="*/ 302803 w 3249268"/>
              <a:gd name="connsiteY7425" fmla="*/ 198091 h 444457"/>
              <a:gd name="connsiteX7426" fmla="*/ 302803 w 3249268"/>
              <a:gd name="connsiteY7426" fmla="*/ 200923 h 444457"/>
              <a:gd name="connsiteX7427" fmla="*/ 302573 w 3249268"/>
              <a:gd name="connsiteY7427" fmla="*/ 201038 h 444457"/>
              <a:gd name="connsiteX7428" fmla="*/ 302573 w 3249268"/>
              <a:gd name="connsiteY7428" fmla="*/ 202124 h 444457"/>
              <a:gd name="connsiteX7429" fmla="*/ 302795 w 3249268"/>
              <a:gd name="connsiteY7429" fmla="*/ 202200 h 444457"/>
              <a:gd name="connsiteX7430" fmla="*/ 302917 w 3249268"/>
              <a:gd name="connsiteY7430" fmla="*/ 202160 h 444457"/>
              <a:gd name="connsiteX7431" fmla="*/ 302917 w 3249268"/>
              <a:gd name="connsiteY7431" fmla="*/ 201022 h 444457"/>
              <a:gd name="connsiteX7432" fmla="*/ 302917 w 3249268"/>
              <a:gd name="connsiteY7432" fmla="*/ 198202 h 444457"/>
              <a:gd name="connsiteX7433" fmla="*/ 220723 w 3249268"/>
              <a:gd name="connsiteY7433" fmla="*/ 195028 h 444457"/>
              <a:gd name="connsiteX7434" fmla="*/ 220723 w 3249268"/>
              <a:gd name="connsiteY7434" fmla="*/ 195270 h 444457"/>
              <a:gd name="connsiteX7435" fmla="*/ 220861 w 3249268"/>
              <a:gd name="connsiteY7435" fmla="*/ 195287 h 444457"/>
              <a:gd name="connsiteX7436" fmla="*/ 2885755 w 3249268"/>
              <a:gd name="connsiteY7436" fmla="*/ 194953 h 444457"/>
              <a:gd name="connsiteX7437" fmla="*/ 2885477 w 3249268"/>
              <a:gd name="connsiteY7437" fmla="*/ 194981 h 444457"/>
              <a:gd name="connsiteX7438" fmla="*/ 2884974 w 3249268"/>
              <a:gd name="connsiteY7438" fmla="*/ 195193 h 444457"/>
              <a:gd name="connsiteX7439" fmla="*/ 2885684 w 3249268"/>
              <a:gd name="connsiteY7439" fmla="*/ 195193 h 444457"/>
              <a:gd name="connsiteX7440" fmla="*/ 3105094 w 3249268"/>
              <a:gd name="connsiteY7440" fmla="*/ 194469 h 444457"/>
              <a:gd name="connsiteX7441" fmla="*/ 3104823 w 3249268"/>
              <a:gd name="connsiteY7441" fmla="*/ 194728 h 444457"/>
              <a:gd name="connsiteX7442" fmla="*/ 3104925 w 3249268"/>
              <a:gd name="connsiteY7442" fmla="*/ 194813 h 444457"/>
              <a:gd name="connsiteX7443" fmla="*/ 98500 w 3249268"/>
              <a:gd name="connsiteY7443" fmla="*/ 193743 h 444457"/>
              <a:gd name="connsiteX7444" fmla="*/ 95889 w 3249268"/>
              <a:gd name="connsiteY7444" fmla="*/ 197693 h 444457"/>
              <a:gd name="connsiteX7445" fmla="*/ 95889 w 3249268"/>
              <a:gd name="connsiteY7445" fmla="*/ 197717 h 444457"/>
              <a:gd name="connsiteX7446" fmla="*/ 98336 w 3249268"/>
              <a:gd name="connsiteY7446" fmla="*/ 194065 h 444457"/>
              <a:gd name="connsiteX7447" fmla="*/ 99155 w 3249268"/>
              <a:gd name="connsiteY7447" fmla="*/ 196510 h 444457"/>
              <a:gd name="connsiteX7448" fmla="*/ 98536 w 3249268"/>
              <a:gd name="connsiteY7448" fmla="*/ 193957 h 444457"/>
              <a:gd name="connsiteX7449" fmla="*/ 98613 w 3249268"/>
              <a:gd name="connsiteY7449" fmla="*/ 193878 h 444457"/>
              <a:gd name="connsiteX7450" fmla="*/ 91296 w 3249268"/>
              <a:gd name="connsiteY7450" fmla="*/ 193689 h 444457"/>
              <a:gd name="connsiteX7451" fmla="*/ 91075 w 3249268"/>
              <a:gd name="connsiteY7451" fmla="*/ 194353 h 444457"/>
              <a:gd name="connsiteX7452" fmla="*/ 91767 w 3249268"/>
              <a:gd name="connsiteY7452" fmla="*/ 194064 h 444457"/>
              <a:gd name="connsiteX7453" fmla="*/ 91767 w 3249268"/>
              <a:gd name="connsiteY7453" fmla="*/ 194998 h 444457"/>
              <a:gd name="connsiteX7454" fmla="*/ 92626 w 3249268"/>
              <a:gd name="connsiteY7454" fmla="*/ 194132 h 444457"/>
              <a:gd name="connsiteX7455" fmla="*/ 194279 w 3249268"/>
              <a:gd name="connsiteY7455" fmla="*/ 193463 h 444457"/>
              <a:gd name="connsiteX7456" fmla="*/ 193295 w 3249268"/>
              <a:gd name="connsiteY7456" fmla="*/ 193504 h 444457"/>
              <a:gd name="connsiteX7457" fmla="*/ 194457 w 3249268"/>
              <a:gd name="connsiteY7457" fmla="*/ 193971 h 444457"/>
              <a:gd name="connsiteX7458" fmla="*/ 194525 w 3249268"/>
              <a:gd name="connsiteY7458" fmla="*/ 194039 h 444457"/>
              <a:gd name="connsiteX7459" fmla="*/ 195827 w 3249268"/>
              <a:gd name="connsiteY7459" fmla="*/ 194039 h 444457"/>
              <a:gd name="connsiteX7460" fmla="*/ 195507 w 3249268"/>
              <a:gd name="connsiteY7460" fmla="*/ 193877 h 444457"/>
              <a:gd name="connsiteX7461" fmla="*/ 195152 w 3249268"/>
              <a:gd name="connsiteY7461" fmla="*/ 193971 h 444457"/>
              <a:gd name="connsiteX7462" fmla="*/ 194279 w 3249268"/>
              <a:gd name="connsiteY7462" fmla="*/ 193463 h 444457"/>
              <a:gd name="connsiteX7463" fmla="*/ 317008 w 3249268"/>
              <a:gd name="connsiteY7463" fmla="*/ 193438 h 444457"/>
              <a:gd name="connsiteX7464" fmla="*/ 322399 w 3249268"/>
              <a:gd name="connsiteY7464" fmla="*/ 193898 h 444457"/>
              <a:gd name="connsiteX7465" fmla="*/ 322567 w 3249268"/>
              <a:gd name="connsiteY7465" fmla="*/ 193800 h 444457"/>
              <a:gd name="connsiteX7466" fmla="*/ 321789 w 3249268"/>
              <a:gd name="connsiteY7466" fmla="*/ 193800 h 444457"/>
              <a:gd name="connsiteX7467" fmla="*/ 320708 w 3249268"/>
              <a:gd name="connsiteY7467" fmla="*/ 193438 h 444457"/>
              <a:gd name="connsiteX7468" fmla="*/ 310247 w 3249268"/>
              <a:gd name="connsiteY7468" fmla="*/ 193438 h 444457"/>
              <a:gd name="connsiteX7469" fmla="*/ 310638 w 3249268"/>
              <a:gd name="connsiteY7469" fmla="*/ 193835 h 444457"/>
              <a:gd name="connsiteX7470" fmla="*/ 315291 w 3249268"/>
              <a:gd name="connsiteY7470" fmla="*/ 193438 h 444457"/>
              <a:gd name="connsiteX7471" fmla="*/ 1404069 w 3249268"/>
              <a:gd name="connsiteY7471" fmla="*/ 193427 h 444457"/>
              <a:gd name="connsiteX7472" fmla="*/ 1402536 w 3249268"/>
              <a:gd name="connsiteY7472" fmla="*/ 196698 h 444457"/>
              <a:gd name="connsiteX7473" fmla="*/ 1404069 w 3249268"/>
              <a:gd name="connsiteY7473" fmla="*/ 197656 h 444457"/>
              <a:gd name="connsiteX7474" fmla="*/ 3027841 w 3249268"/>
              <a:gd name="connsiteY7474" fmla="*/ 193204 h 444457"/>
              <a:gd name="connsiteX7475" fmla="*/ 3027062 w 3249268"/>
              <a:gd name="connsiteY7475" fmla="*/ 193528 h 444457"/>
              <a:gd name="connsiteX7476" fmla="*/ 3027423 w 3249268"/>
              <a:gd name="connsiteY7476" fmla="*/ 193629 h 444457"/>
              <a:gd name="connsiteX7477" fmla="*/ 100188 w 3249268"/>
              <a:gd name="connsiteY7477" fmla="*/ 192555 h 444457"/>
              <a:gd name="connsiteX7478" fmla="*/ 100135 w 3249268"/>
              <a:gd name="connsiteY7478" fmla="*/ 192638 h 444457"/>
              <a:gd name="connsiteX7479" fmla="*/ 100100 w 3249268"/>
              <a:gd name="connsiteY7479" fmla="*/ 192674 h 444457"/>
              <a:gd name="connsiteX7480" fmla="*/ 100390 w 3249268"/>
              <a:gd name="connsiteY7480" fmla="*/ 192831 h 444457"/>
              <a:gd name="connsiteX7481" fmla="*/ 122120 w 3249268"/>
              <a:gd name="connsiteY7481" fmla="*/ 192432 h 444457"/>
              <a:gd name="connsiteX7482" fmla="*/ 122120 w 3249268"/>
              <a:gd name="connsiteY7482" fmla="*/ 197951 h 444457"/>
              <a:gd name="connsiteX7483" fmla="*/ 122060 w 3249268"/>
              <a:gd name="connsiteY7483" fmla="*/ 197986 h 444457"/>
              <a:gd name="connsiteX7484" fmla="*/ 122317 w 3249268"/>
              <a:gd name="connsiteY7484" fmla="*/ 198115 h 444457"/>
              <a:gd name="connsiteX7485" fmla="*/ 122324 w 3249268"/>
              <a:gd name="connsiteY7485" fmla="*/ 198122 h 444457"/>
              <a:gd name="connsiteX7486" fmla="*/ 122324 w 3249268"/>
              <a:gd name="connsiteY7486" fmla="*/ 192638 h 444457"/>
              <a:gd name="connsiteX7487" fmla="*/ 1907056 w 3249268"/>
              <a:gd name="connsiteY7487" fmla="*/ 192114 h 444457"/>
              <a:gd name="connsiteX7488" fmla="*/ 1906789 w 3249268"/>
              <a:gd name="connsiteY7488" fmla="*/ 192342 h 444457"/>
              <a:gd name="connsiteX7489" fmla="*/ 1908389 w 3249268"/>
              <a:gd name="connsiteY7489" fmla="*/ 192342 h 444457"/>
              <a:gd name="connsiteX7490" fmla="*/ 1628607 w 3249268"/>
              <a:gd name="connsiteY7490" fmla="*/ 191519 h 444457"/>
              <a:gd name="connsiteX7491" fmla="*/ 1627775 w 3249268"/>
              <a:gd name="connsiteY7491" fmla="*/ 191585 h 444457"/>
              <a:gd name="connsiteX7492" fmla="*/ 1627013 w 3249268"/>
              <a:gd name="connsiteY7492" fmla="*/ 192213 h 444457"/>
              <a:gd name="connsiteX7493" fmla="*/ 290663 w 3249268"/>
              <a:gd name="connsiteY7493" fmla="*/ 191140 h 444457"/>
              <a:gd name="connsiteX7494" fmla="*/ 290652 w 3249268"/>
              <a:gd name="connsiteY7494" fmla="*/ 191142 h 444457"/>
              <a:gd name="connsiteX7495" fmla="*/ 290659 w 3249268"/>
              <a:gd name="connsiteY7495" fmla="*/ 191145 h 444457"/>
              <a:gd name="connsiteX7496" fmla="*/ 306762 w 3249268"/>
              <a:gd name="connsiteY7496" fmla="*/ 191135 h 444457"/>
              <a:gd name="connsiteX7497" fmla="*/ 306717 w 3249268"/>
              <a:gd name="connsiteY7497" fmla="*/ 191157 h 444457"/>
              <a:gd name="connsiteX7498" fmla="*/ 309274 w 3249268"/>
              <a:gd name="connsiteY7498" fmla="*/ 192453 h 444457"/>
              <a:gd name="connsiteX7499" fmla="*/ 309901 w 3249268"/>
              <a:gd name="connsiteY7499" fmla="*/ 193087 h 444457"/>
              <a:gd name="connsiteX7500" fmla="*/ 309901 w 3249268"/>
              <a:gd name="connsiteY7500" fmla="*/ 192167 h 444457"/>
              <a:gd name="connsiteX7501" fmla="*/ 309280 w 3249268"/>
              <a:gd name="connsiteY7501" fmla="*/ 192402 h 444457"/>
              <a:gd name="connsiteX7502" fmla="*/ 931915 w 3249268"/>
              <a:gd name="connsiteY7502" fmla="*/ 191052 h 444457"/>
              <a:gd name="connsiteX7503" fmla="*/ 931909 w 3249268"/>
              <a:gd name="connsiteY7503" fmla="*/ 191057 h 444457"/>
              <a:gd name="connsiteX7504" fmla="*/ 931915 w 3249268"/>
              <a:gd name="connsiteY7504" fmla="*/ 191075 h 444457"/>
              <a:gd name="connsiteX7505" fmla="*/ 2535728 w 3249268"/>
              <a:gd name="connsiteY7505" fmla="*/ 190934 h 444457"/>
              <a:gd name="connsiteX7506" fmla="*/ 2535245 w 3249268"/>
              <a:gd name="connsiteY7506" fmla="*/ 191057 h 444457"/>
              <a:gd name="connsiteX7507" fmla="*/ 2536114 w 3249268"/>
              <a:gd name="connsiteY7507" fmla="*/ 193701 h 444457"/>
              <a:gd name="connsiteX7508" fmla="*/ 2536488 w 3249268"/>
              <a:gd name="connsiteY7508" fmla="*/ 194012 h 444457"/>
              <a:gd name="connsiteX7509" fmla="*/ 223181 w 3249268"/>
              <a:gd name="connsiteY7509" fmla="*/ 190925 h 444457"/>
              <a:gd name="connsiteX7510" fmla="*/ 222897 w 3249268"/>
              <a:gd name="connsiteY7510" fmla="*/ 191056 h 444457"/>
              <a:gd name="connsiteX7511" fmla="*/ 223199 w 3249268"/>
              <a:gd name="connsiteY7511" fmla="*/ 191056 h 444457"/>
              <a:gd name="connsiteX7512" fmla="*/ 223199 w 3249268"/>
              <a:gd name="connsiteY7512" fmla="*/ 190962 h 444457"/>
              <a:gd name="connsiteX7513" fmla="*/ 187294 w 3249268"/>
              <a:gd name="connsiteY7513" fmla="*/ 190755 h 444457"/>
              <a:gd name="connsiteX7514" fmla="*/ 187294 w 3249268"/>
              <a:gd name="connsiteY7514" fmla="*/ 191056 h 444457"/>
              <a:gd name="connsiteX7515" fmla="*/ 187294 w 3249268"/>
              <a:gd name="connsiteY7515" fmla="*/ 191281 h 444457"/>
              <a:gd name="connsiteX7516" fmla="*/ 187426 w 3249268"/>
              <a:gd name="connsiteY7516" fmla="*/ 191150 h 444457"/>
              <a:gd name="connsiteX7517" fmla="*/ 187898 w 3249268"/>
              <a:gd name="connsiteY7517" fmla="*/ 191339 h 444457"/>
              <a:gd name="connsiteX7518" fmla="*/ 2878210 w 3249268"/>
              <a:gd name="connsiteY7518" fmla="*/ 190544 h 444457"/>
              <a:gd name="connsiteX7519" fmla="*/ 2878532 w 3249268"/>
              <a:gd name="connsiteY7519" fmla="*/ 190762 h 444457"/>
              <a:gd name="connsiteX7520" fmla="*/ 2878532 w 3249268"/>
              <a:gd name="connsiteY7520" fmla="*/ 190654 h 444457"/>
              <a:gd name="connsiteX7521" fmla="*/ 1152845 w 3249268"/>
              <a:gd name="connsiteY7521" fmla="*/ 190501 h 444457"/>
              <a:gd name="connsiteX7522" fmla="*/ 1152646 w 3249268"/>
              <a:gd name="connsiteY7522" fmla="*/ 190880 h 444457"/>
              <a:gd name="connsiteX7523" fmla="*/ 1152915 w 3249268"/>
              <a:gd name="connsiteY7523" fmla="*/ 191034 h 444457"/>
              <a:gd name="connsiteX7524" fmla="*/ 1817792 w 3249268"/>
              <a:gd name="connsiteY7524" fmla="*/ 190288 h 444457"/>
              <a:gd name="connsiteX7525" fmla="*/ 1817851 w 3249268"/>
              <a:gd name="connsiteY7525" fmla="*/ 190704 h 444457"/>
              <a:gd name="connsiteX7526" fmla="*/ 1817963 w 3249268"/>
              <a:gd name="connsiteY7526" fmla="*/ 190720 h 444457"/>
              <a:gd name="connsiteX7527" fmla="*/ 139234 w 3249268"/>
              <a:gd name="connsiteY7527" fmla="*/ 189947 h 444457"/>
              <a:gd name="connsiteX7528" fmla="*/ 138703 w 3249268"/>
              <a:gd name="connsiteY7528" fmla="*/ 191182 h 444457"/>
              <a:gd name="connsiteX7529" fmla="*/ 137803 w 3249268"/>
              <a:gd name="connsiteY7529" fmla="*/ 192099 h 444457"/>
              <a:gd name="connsiteX7530" fmla="*/ 138096 w 3249268"/>
              <a:gd name="connsiteY7530" fmla="*/ 192052 h 444457"/>
              <a:gd name="connsiteX7531" fmla="*/ 138966 w 3249268"/>
              <a:gd name="connsiteY7531" fmla="*/ 191056 h 444457"/>
              <a:gd name="connsiteX7532" fmla="*/ 138989 w 3249268"/>
              <a:gd name="connsiteY7532" fmla="*/ 191049 h 444457"/>
              <a:gd name="connsiteX7533" fmla="*/ 773645 w 3249268"/>
              <a:gd name="connsiteY7533" fmla="*/ 189646 h 444457"/>
              <a:gd name="connsiteX7534" fmla="*/ 771626 w 3249268"/>
              <a:gd name="connsiteY7534" fmla="*/ 190852 h 444457"/>
              <a:gd name="connsiteX7535" fmla="*/ 775276 w 3249268"/>
              <a:gd name="connsiteY7535" fmla="*/ 190475 h 444457"/>
              <a:gd name="connsiteX7536" fmla="*/ 1941321 w 3249268"/>
              <a:gd name="connsiteY7536" fmla="*/ 189424 h 444457"/>
              <a:gd name="connsiteX7537" fmla="*/ 1941359 w 3249268"/>
              <a:gd name="connsiteY7537" fmla="*/ 189527 h 444457"/>
              <a:gd name="connsiteX7538" fmla="*/ 1943595 w 3249268"/>
              <a:gd name="connsiteY7538" fmla="*/ 191814 h 444457"/>
              <a:gd name="connsiteX7539" fmla="*/ 1946198 w 3249268"/>
              <a:gd name="connsiteY7539" fmla="*/ 191134 h 444457"/>
              <a:gd name="connsiteX7540" fmla="*/ 1943808 w 3249268"/>
              <a:gd name="connsiteY7540" fmla="*/ 191233 h 444457"/>
              <a:gd name="connsiteX7541" fmla="*/ 2972179 w 3249268"/>
              <a:gd name="connsiteY7541" fmla="*/ 189397 h 444457"/>
              <a:gd name="connsiteX7542" fmla="*/ 2972838 w 3249268"/>
              <a:gd name="connsiteY7542" fmla="*/ 189834 h 444457"/>
              <a:gd name="connsiteX7543" fmla="*/ 2973195 w 3249268"/>
              <a:gd name="connsiteY7543" fmla="*/ 189471 h 444457"/>
              <a:gd name="connsiteX7544" fmla="*/ 3128422 w 3249268"/>
              <a:gd name="connsiteY7544" fmla="*/ 189325 h 444457"/>
              <a:gd name="connsiteX7545" fmla="*/ 3128169 w 3249268"/>
              <a:gd name="connsiteY7545" fmla="*/ 189583 h 444457"/>
              <a:gd name="connsiteX7546" fmla="*/ 3129459 w 3249268"/>
              <a:gd name="connsiteY7546" fmla="*/ 193534 h 444457"/>
              <a:gd name="connsiteX7547" fmla="*/ 3107018 w 3249268"/>
              <a:gd name="connsiteY7547" fmla="*/ 188795 h 444457"/>
              <a:gd name="connsiteX7548" fmla="*/ 3107438 w 3249268"/>
              <a:gd name="connsiteY7548" fmla="*/ 189229 h 444457"/>
              <a:gd name="connsiteX7549" fmla="*/ 3107380 w 3249268"/>
              <a:gd name="connsiteY7549" fmla="*/ 189798 h 444457"/>
              <a:gd name="connsiteX7550" fmla="*/ 3107485 w 3249268"/>
              <a:gd name="connsiteY7550" fmla="*/ 189583 h 444457"/>
              <a:gd name="connsiteX7551" fmla="*/ 3110243 w 3249268"/>
              <a:gd name="connsiteY7551" fmla="*/ 190992 h 444457"/>
              <a:gd name="connsiteX7552" fmla="*/ 1218589 w 3249268"/>
              <a:gd name="connsiteY7552" fmla="*/ 188412 h 444457"/>
              <a:gd name="connsiteX7553" fmla="*/ 1218271 w 3249268"/>
              <a:gd name="connsiteY7553" fmla="*/ 188815 h 444457"/>
              <a:gd name="connsiteX7554" fmla="*/ 1218835 w 3249268"/>
              <a:gd name="connsiteY7554" fmla="*/ 188724 h 444457"/>
              <a:gd name="connsiteX7555" fmla="*/ 2974169 w 3249268"/>
              <a:gd name="connsiteY7555" fmla="*/ 188307 h 444457"/>
              <a:gd name="connsiteX7556" fmla="*/ 2974147 w 3249268"/>
              <a:gd name="connsiteY7556" fmla="*/ 188505 h 444457"/>
              <a:gd name="connsiteX7557" fmla="*/ 2974226 w 3249268"/>
              <a:gd name="connsiteY7557" fmla="*/ 188424 h 444457"/>
              <a:gd name="connsiteX7558" fmla="*/ 2871585 w 3249268"/>
              <a:gd name="connsiteY7558" fmla="*/ 188294 h 444457"/>
              <a:gd name="connsiteX7559" fmla="*/ 2871585 w 3249268"/>
              <a:gd name="connsiteY7559" fmla="*/ 190768 h 444457"/>
              <a:gd name="connsiteX7560" fmla="*/ 2871587 w 3249268"/>
              <a:gd name="connsiteY7560" fmla="*/ 190762 h 444457"/>
              <a:gd name="connsiteX7561" fmla="*/ 2871587 w 3249268"/>
              <a:gd name="connsiteY7561" fmla="*/ 188295 h 444457"/>
              <a:gd name="connsiteX7562" fmla="*/ 3090827 w 3249268"/>
              <a:gd name="connsiteY7562" fmla="*/ 188121 h 444457"/>
              <a:gd name="connsiteX7563" fmla="*/ 3090827 w 3249268"/>
              <a:gd name="connsiteY7563" fmla="*/ 188761 h 444457"/>
              <a:gd name="connsiteX7564" fmla="*/ 3090898 w 3249268"/>
              <a:gd name="connsiteY7564" fmla="*/ 188480 h 444457"/>
              <a:gd name="connsiteX7565" fmla="*/ 1375291 w 3249268"/>
              <a:gd name="connsiteY7565" fmla="*/ 188031 h 444457"/>
              <a:gd name="connsiteX7566" fmla="*/ 1374771 w 3249268"/>
              <a:gd name="connsiteY7566" fmla="*/ 188235 h 444457"/>
              <a:gd name="connsiteX7567" fmla="*/ 1376056 w 3249268"/>
              <a:gd name="connsiteY7567" fmla="*/ 193460 h 444457"/>
              <a:gd name="connsiteX7568" fmla="*/ 3097658 w 3249268"/>
              <a:gd name="connsiteY7568" fmla="*/ 187983 h 444457"/>
              <a:gd name="connsiteX7569" fmla="*/ 3096393 w 3249268"/>
              <a:gd name="connsiteY7569" fmla="*/ 189295 h 444457"/>
              <a:gd name="connsiteX7570" fmla="*/ 3096425 w 3249268"/>
              <a:gd name="connsiteY7570" fmla="*/ 189337 h 444457"/>
              <a:gd name="connsiteX7571" fmla="*/ 3096712 w 3249268"/>
              <a:gd name="connsiteY7571" fmla="*/ 189530 h 444457"/>
              <a:gd name="connsiteX7572" fmla="*/ 3096607 w 3249268"/>
              <a:gd name="connsiteY7572" fmla="*/ 189229 h 444457"/>
              <a:gd name="connsiteX7573" fmla="*/ 3097737 w 3249268"/>
              <a:gd name="connsiteY7573" fmla="*/ 188063 h 444457"/>
              <a:gd name="connsiteX7574" fmla="*/ 2630410 w 3249268"/>
              <a:gd name="connsiteY7574" fmla="*/ 187564 h 444457"/>
              <a:gd name="connsiteX7575" fmla="*/ 2629654 w 3249268"/>
              <a:gd name="connsiteY7575" fmla="*/ 188235 h 444457"/>
              <a:gd name="connsiteX7576" fmla="*/ 2629875 w 3249268"/>
              <a:gd name="connsiteY7576" fmla="*/ 189355 h 444457"/>
              <a:gd name="connsiteX7577" fmla="*/ 3105370 w 3249268"/>
              <a:gd name="connsiteY7577" fmla="*/ 187423 h 444457"/>
              <a:gd name="connsiteX7578" fmla="*/ 3105071 w 3249268"/>
              <a:gd name="connsiteY7578" fmla="*/ 187832 h 444457"/>
              <a:gd name="connsiteX7579" fmla="*/ 3105771 w 3249268"/>
              <a:gd name="connsiteY7579" fmla="*/ 187832 h 444457"/>
              <a:gd name="connsiteX7580" fmla="*/ 1265200 w 3249268"/>
              <a:gd name="connsiteY7580" fmla="*/ 187134 h 444457"/>
              <a:gd name="connsiteX7581" fmla="*/ 1265097 w 3249268"/>
              <a:gd name="connsiteY7581" fmla="*/ 187177 h 444457"/>
              <a:gd name="connsiteX7582" fmla="*/ 1265097 w 3249268"/>
              <a:gd name="connsiteY7582" fmla="*/ 191057 h 444457"/>
              <a:gd name="connsiteX7583" fmla="*/ 1265200 w 3249268"/>
              <a:gd name="connsiteY7583" fmla="*/ 191268 h 444457"/>
              <a:gd name="connsiteX7584" fmla="*/ 137293 w 3249268"/>
              <a:gd name="connsiteY7584" fmla="*/ 187035 h 444457"/>
              <a:gd name="connsiteX7585" fmla="*/ 137349 w 3249268"/>
              <a:gd name="connsiteY7585" fmla="*/ 187044 h 444457"/>
              <a:gd name="connsiteX7586" fmla="*/ 137418 w 3249268"/>
              <a:gd name="connsiteY7586" fmla="*/ 187035 h 444457"/>
              <a:gd name="connsiteX7587" fmla="*/ 3064474 w 3249268"/>
              <a:gd name="connsiteY7587" fmla="*/ 187019 h 444457"/>
              <a:gd name="connsiteX7588" fmla="*/ 3064454 w 3249268"/>
              <a:gd name="connsiteY7588" fmla="*/ 187030 h 444457"/>
              <a:gd name="connsiteX7589" fmla="*/ 3064484 w 3249268"/>
              <a:gd name="connsiteY7589" fmla="*/ 187030 h 444457"/>
              <a:gd name="connsiteX7590" fmla="*/ 2964059 w 3249268"/>
              <a:gd name="connsiteY7590" fmla="*/ 186946 h 444457"/>
              <a:gd name="connsiteX7591" fmla="*/ 2964831 w 3249268"/>
              <a:gd name="connsiteY7591" fmla="*/ 188049 h 444457"/>
              <a:gd name="connsiteX7592" fmla="*/ 2966485 w 3249268"/>
              <a:gd name="connsiteY7592" fmla="*/ 188174 h 444457"/>
              <a:gd name="connsiteX7593" fmla="*/ 1165704 w 3249268"/>
              <a:gd name="connsiteY7593" fmla="*/ 186709 h 444457"/>
              <a:gd name="connsiteX7594" fmla="*/ 1166852 w 3249268"/>
              <a:gd name="connsiteY7594" fmla="*/ 188305 h 444457"/>
              <a:gd name="connsiteX7595" fmla="*/ 1166529 w 3249268"/>
              <a:gd name="connsiteY7595" fmla="*/ 186825 h 444457"/>
              <a:gd name="connsiteX7596" fmla="*/ 412916 w 3249268"/>
              <a:gd name="connsiteY7596" fmla="*/ 186577 h 444457"/>
              <a:gd name="connsiteX7597" fmla="*/ 413523 w 3249268"/>
              <a:gd name="connsiteY7597" fmla="*/ 186806 h 444457"/>
              <a:gd name="connsiteX7598" fmla="*/ 413612 w 3249268"/>
              <a:gd name="connsiteY7598" fmla="*/ 186616 h 444457"/>
              <a:gd name="connsiteX7599" fmla="*/ 1928883 w 3249268"/>
              <a:gd name="connsiteY7599" fmla="*/ 186502 h 444457"/>
              <a:gd name="connsiteX7600" fmla="*/ 1928586 w 3249268"/>
              <a:gd name="connsiteY7600" fmla="*/ 186825 h 444457"/>
              <a:gd name="connsiteX7601" fmla="*/ 1928883 w 3249268"/>
              <a:gd name="connsiteY7601" fmla="*/ 187736 h 444457"/>
              <a:gd name="connsiteX7602" fmla="*/ 631768 w 3249268"/>
              <a:gd name="connsiteY7602" fmla="*/ 186271 h 444457"/>
              <a:gd name="connsiteX7603" fmla="*/ 631563 w 3249268"/>
              <a:gd name="connsiteY7603" fmla="*/ 187310 h 444457"/>
              <a:gd name="connsiteX7604" fmla="*/ 632041 w 3249268"/>
              <a:gd name="connsiteY7604" fmla="*/ 186825 h 444457"/>
              <a:gd name="connsiteX7605" fmla="*/ 3095978 w 3249268"/>
              <a:gd name="connsiteY7605" fmla="*/ 186260 h 444457"/>
              <a:gd name="connsiteX7606" fmla="*/ 3095964 w 3249268"/>
              <a:gd name="connsiteY7606" fmla="*/ 186365 h 444457"/>
              <a:gd name="connsiteX7607" fmla="*/ 3097254 w 3249268"/>
              <a:gd name="connsiteY7607" fmla="*/ 187568 h 444457"/>
              <a:gd name="connsiteX7608" fmla="*/ 559850 w 3249268"/>
              <a:gd name="connsiteY7608" fmla="*/ 186053 h 444457"/>
              <a:gd name="connsiteX7609" fmla="*/ 559850 w 3249268"/>
              <a:gd name="connsiteY7609" fmla="*/ 188182 h 444457"/>
              <a:gd name="connsiteX7610" fmla="*/ 560863 w 3249268"/>
              <a:gd name="connsiteY7610" fmla="*/ 188792 h 444457"/>
              <a:gd name="connsiteX7611" fmla="*/ 560927 w 3249268"/>
              <a:gd name="connsiteY7611" fmla="*/ 188965 h 444457"/>
              <a:gd name="connsiteX7612" fmla="*/ 563864 w 3249268"/>
              <a:gd name="connsiteY7612" fmla="*/ 190954 h 444457"/>
              <a:gd name="connsiteX7613" fmla="*/ 563913 w 3249268"/>
              <a:gd name="connsiteY7613" fmla="*/ 190935 h 444457"/>
              <a:gd name="connsiteX7614" fmla="*/ 564015 w 3249268"/>
              <a:gd name="connsiteY7614" fmla="*/ 190720 h 444457"/>
              <a:gd name="connsiteX7615" fmla="*/ 564015 w 3249268"/>
              <a:gd name="connsiteY7615" fmla="*/ 190688 h 444457"/>
              <a:gd name="connsiteX7616" fmla="*/ 560863 w 3249268"/>
              <a:gd name="connsiteY7616" fmla="*/ 188792 h 444457"/>
              <a:gd name="connsiteX7617" fmla="*/ 1709467 w 3249268"/>
              <a:gd name="connsiteY7617" fmla="*/ 185795 h 444457"/>
              <a:gd name="connsiteX7618" fmla="*/ 1707853 w 3249268"/>
              <a:gd name="connsiteY7618" fmla="*/ 186825 h 444457"/>
              <a:gd name="connsiteX7619" fmla="*/ 1709231 w 3249268"/>
              <a:gd name="connsiteY7619" fmla="*/ 192467 h 444457"/>
              <a:gd name="connsiteX7620" fmla="*/ 1709467 w 3249268"/>
              <a:gd name="connsiteY7620" fmla="*/ 193085 h 444457"/>
              <a:gd name="connsiteX7621" fmla="*/ 145785 w 3249268"/>
              <a:gd name="connsiteY7621" fmla="*/ 185499 h 444457"/>
              <a:gd name="connsiteX7622" fmla="*/ 145761 w 3249268"/>
              <a:gd name="connsiteY7622" fmla="*/ 185529 h 444457"/>
              <a:gd name="connsiteX7623" fmla="*/ 146958 w 3249268"/>
              <a:gd name="connsiteY7623" fmla="*/ 192264 h 444457"/>
              <a:gd name="connsiteX7624" fmla="*/ 147022 w 3249268"/>
              <a:gd name="connsiteY7624" fmla="*/ 192432 h 444457"/>
              <a:gd name="connsiteX7625" fmla="*/ 145901 w 3249268"/>
              <a:gd name="connsiteY7625" fmla="*/ 185635 h 444457"/>
              <a:gd name="connsiteX7626" fmla="*/ 1322016 w 3249268"/>
              <a:gd name="connsiteY7626" fmla="*/ 185415 h 444457"/>
              <a:gd name="connsiteX7627" fmla="*/ 1320658 w 3249268"/>
              <a:gd name="connsiteY7627" fmla="*/ 186795 h 444457"/>
              <a:gd name="connsiteX7628" fmla="*/ 1320748 w 3249268"/>
              <a:gd name="connsiteY7628" fmla="*/ 186713 h 444457"/>
              <a:gd name="connsiteX7629" fmla="*/ 1322020 w 3249268"/>
              <a:gd name="connsiteY7629" fmla="*/ 185423 h 444457"/>
              <a:gd name="connsiteX7630" fmla="*/ 2043332 w 3249268"/>
              <a:gd name="connsiteY7630" fmla="*/ 185061 h 444457"/>
              <a:gd name="connsiteX7631" fmla="*/ 2040953 w 3249268"/>
              <a:gd name="connsiteY7631" fmla="*/ 185415 h 444457"/>
              <a:gd name="connsiteX7632" fmla="*/ 2040953 w 3249268"/>
              <a:gd name="connsiteY7632" fmla="*/ 191057 h 444457"/>
              <a:gd name="connsiteX7633" fmla="*/ 2041608 w 3249268"/>
              <a:gd name="connsiteY7633" fmla="*/ 191190 h 444457"/>
              <a:gd name="connsiteX7634" fmla="*/ 2854937 w 3249268"/>
              <a:gd name="connsiteY7634" fmla="*/ 184053 h 444457"/>
              <a:gd name="connsiteX7635" fmla="*/ 2855414 w 3249268"/>
              <a:gd name="connsiteY7635" fmla="*/ 184782 h 444457"/>
              <a:gd name="connsiteX7636" fmla="*/ 2855744 w 3249268"/>
              <a:gd name="connsiteY7636" fmla="*/ 184546 h 444457"/>
              <a:gd name="connsiteX7637" fmla="*/ 142846 w 3249268"/>
              <a:gd name="connsiteY7637" fmla="*/ 183910 h 444457"/>
              <a:gd name="connsiteX7638" fmla="*/ 142873 w 3249268"/>
              <a:gd name="connsiteY7638" fmla="*/ 184210 h 444457"/>
              <a:gd name="connsiteX7639" fmla="*/ 143166 w 3249268"/>
              <a:gd name="connsiteY7639" fmla="*/ 183910 h 444457"/>
              <a:gd name="connsiteX7640" fmla="*/ 3096307 w 3249268"/>
              <a:gd name="connsiteY7640" fmla="*/ 183701 h 444457"/>
              <a:gd name="connsiteX7641" fmla="*/ 3096204 w 3249268"/>
              <a:gd name="connsiteY7641" fmla="*/ 184503 h 444457"/>
              <a:gd name="connsiteX7642" fmla="*/ 3096991 w 3249268"/>
              <a:gd name="connsiteY7642" fmla="*/ 183819 h 444457"/>
              <a:gd name="connsiteX7643" fmla="*/ 2849525 w 3249268"/>
              <a:gd name="connsiteY7643" fmla="*/ 183493 h 444457"/>
              <a:gd name="connsiteX7644" fmla="*/ 2849046 w 3249268"/>
              <a:gd name="connsiteY7644" fmla="*/ 183804 h 444457"/>
              <a:gd name="connsiteX7645" fmla="*/ 2849388 w 3249268"/>
              <a:gd name="connsiteY7645" fmla="*/ 184053 h 444457"/>
              <a:gd name="connsiteX7646" fmla="*/ 1484212 w 3249268"/>
              <a:gd name="connsiteY7646" fmla="*/ 183303 h 444457"/>
              <a:gd name="connsiteX7647" fmla="*/ 1483035 w 3249268"/>
              <a:gd name="connsiteY7647" fmla="*/ 185689 h 444457"/>
              <a:gd name="connsiteX7648" fmla="*/ 1483577 w 3249268"/>
              <a:gd name="connsiteY7648" fmla="*/ 185239 h 444457"/>
              <a:gd name="connsiteX7649" fmla="*/ 1513314 w 3249268"/>
              <a:gd name="connsiteY7649" fmla="*/ 182958 h 444457"/>
              <a:gd name="connsiteX7650" fmla="*/ 1512557 w 3249268"/>
              <a:gd name="connsiteY7650" fmla="*/ 183123 h 444457"/>
              <a:gd name="connsiteX7651" fmla="*/ 1512495 w 3249268"/>
              <a:gd name="connsiteY7651" fmla="*/ 183788 h 444457"/>
              <a:gd name="connsiteX7652" fmla="*/ 3100031 w 3249268"/>
              <a:gd name="connsiteY7652" fmla="*/ 182614 h 444457"/>
              <a:gd name="connsiteX7653" fmla="*/ 3099783 w 3249268"/>
              <a:gd name="connsiteY7653" fmla="*/ 182828 h 444457"/>
              <a:gd name="connsiteX7654" fmla="*/ 3100288 w 3249268"/>
              <a:gd name="connsiteY7654" fmla="*/ 182692 h 444457"/>
              <a:gd name="connsiteX7655" fmla="*/ 1734235 w 3249268"/>
              <a:gd name="connsiteY7655" fmla="*/ 182594 h 444457"/>
              <a:gd name="connsiteX7656" fmla="*/ 1734235 w 3249268"/>
              <a:gd name="connsiteY7656" fmla="*/ 183307 h 444457"/>
              <a:gd name="connsiteX7657" fmla="*/ 1735030 w 3249268"/>
              <a:gd name="connsiteY7657" fmla="*/ 182683 h 444457"/>
              <a:gd name="connsiteX7658" fmla="*/ 85917 w 3249268"/>
              <a:gd name="connsiteY7658" fmla="*/ 182459 h 444457"/>
              <a:gd name="connsiteX7659" fmla="*/ 86208 w 3249268"/>
              <a:gd name="connsiteY7659" fmla="*/ 182782 h 444457"/>
              <a:gd name="connsiteX7660" fmla="*/ 86354 w 3249268"/>
              <a:gd name="connsiteY7660" fmla="*/ 182782 h 444457"/>
              <a:gd name="connsiteX7661" fmla="*/ 265481 w 3249268"/>
              <a:gd name="connsiteY7661" fmla="*/ 182324 h 444457"/>
              <a:gd name="connsiteX7662" fmla="*/ 265151 w 3249268"/>
              <a:gd name="connsiteY7662" fmla="*/ 182499 h 444457"/>
              <a:gd name="connsiteX7663" fmla="*/ 266509 w 3249268"/>
              <a:gd name="connsiteY7663" fmla="*/ 190713 h 444457"/>
              <a:gd name="connsiteX7664" fmla="*/ 3071647 w 3249268"/>
              <a:gd name="connsiteY7664" fmla="*/ 182280 h 444457"/>
              <a:gd name="connsiteX7665" fmla="*/ 3070647 w 3249268"/>
              <a:gd name="connsiteY7665" fmla="*/ 182295 h 444457"/>
              <a:gd name="connsiteX7666" fmla="*/ 3070830 w 3249268"/>
              <a:gd name="connsiteY7666" fmla="*/ 182575 h 444457"/>
              <a:gd name="connsiteX7667" fmla="*/ 818043 w 3249268"/>
              <a:gd name="connsiteY7667" fmla="*/ 181681 h 444457"/>
              <a:gd name="connsiteX7668" fmla="*/ 818043 w 3249268"/>
              <a:gd name="connsiteY7668" fmla="*/ 187104 h 444457"/>
              <a:gd name="connsiteX7669" fmla="*/ 818591 w 3249268"/>
              <a:gd name="connsiteY7669" fmla="*/ 186649 h 444457"/>
              <a:gd name="connsiteX7670" fmla="*/ 819459 w 3249268"/>
              <a:gd name="connsiteY7670" fmla="*/ 184004 h 444457"/>
              <a:gd name="connsiteX7671" fmla="*/ 88628 w 3249268"/>
              <a:gd name="connsiteY7671" fmla="*/ 181190 h 444457"/>
              <a:gd name="connsiteX7672" fmla="*/ 87338 w 3249268"/>
              <a:gd name="connsiteY7672" fmla="*/ 182459 h 444457"/>
              <a:gd name="connsiteX7673" fmla="*/ 86900 w 3249268"/>
              <a:gd name="connsiteY7673" fmla="*/ 182782 h 444457"/>
              <a:gd name="connsiteX7674" fmla="*/ 87254 w 3249268"/>
              <a:gd name="connsiteY7674" fmla="*/ 182782 h 444457"/>
              <a:gd name="connsiteX7675" fmla="*/ 88758 w 3249268"/>
              <a:gd name="connsiteY7675" fmla="*/ 182782 h 444457"/>
              <a:gd name="connsiteX7676" fmla="*/ 88963 w 3249268"/>
              <a:gd name="connsiteY7676" fmla="*/ 182952 h 444457"/>
              <a:gd name="connsiteX7677" fmla="*/ 88963 w 3249268"/>
              <a:gd name="connsiteY7677" fmla="*/ 182656 h 444457"/>
              <a:gd name="connsiteX7678" fmla="*/ 91015 w 3249268"/>
              <a:gd name="connsiteY7678" fmla="*/ 181967 h 444457"/>
              <a:gd name="connsiteX7679" fmla="*/ 92011 w 3249268"/>
              <a:gd name="connsiteY7679" fmla="*/ 181632 h 444457"/>
              <a:gd name="connsiteX7680" fmla="*/ 91814 w 3249268"/>
              <a:gd name="connsiteY7680" fmla="*/ 181433 h 444457"/>
              <a:gd name="connsiteX7681" fmla="*/ 91420 w 3249268"/>
              <a:gd name="connsiteY7681" fmla="*/ 181277 h 444457"/>
              <a:gd name="connsiteX7682" fmla="*/ 88758 w 3249268"/>
              <a:gd name="connsiteY7682" fmla="*/ 181277 h 444457"/>
              <a:gd name="connsiteX7683" fmla="*/ 908408 w 3249268"/>
              <a:gd name="connsiteY7683" fmla="*/ 181016 h 444457"/>
              <a:gd name="connsiteX7684" fmla="*/ 908309 w 3249268"/>
              <a:gd name="connsiteY7684" fmla="*/ 181083 h 444457"/>
              <a:gd name="connsiteX7685" fmla="*/ 908309 w 3249268"/>
              <a:gd name="connsiteY7685" fmla="*/ 181184 h 444457"/>
              <a:gd name="connsiteX7686" fmla="*/ 2975511 w 3249268"/>
              <a:gd name="connsiteY7686" fmla="*/ 180947 h 444457"/>
              <a:gd name="connsiteX7687" fmla="*/ 2974732 w 3249268"/>
              <a:gd name="connsiteY7687" fmla="*/ 181372 h 444457"/>
              <a:gd name="connsiteX7688" fmla="*/ 2975615 w 3249268"/>
              <a:gd name="connsiteY7688" fmla="*/ 181372 h 444457"/>
              <a:gd name="connsiteX7689" fmla="*/ 202081 w 3249268"/>
              <a:gd name="connsiteY7689" fmla="*/ 180725 h 444457"/>
              <a:gd name="connsiteX7690" fmla="*/ 201692 w 3249268"/>
              <a:gd name="connsiteY7690" fmla="*/ 181433 h 444457"/>
              <a:gd name="connsiteX7691" fmla="*/ 202936 w 3249268"/>
              <a:gd name="connsiteY7691" fmla="*/ 181433 h 444457"/>
              <a:gd name="connsiteX7692" fmla="*/ 3090833 w 3249268"/>
              <a:gd name="connsiteY7692" fmla="*/ 179417 h 444457"/>
              <a:gd name="connsiteX7693" fmla="*/ 3090827 w 3249268"/>
              <a:gd name="connsiteY7693" fmla="*/ 179439 h 444457"/>
              <a:gd name="connsiteX7694" fmla="*/ 3090843 w 3249268"/>
              <a:gd name="connsiteY7694" fmla="*/ 179437 h 444457"/>
              <a:gd name="connsiteX7695" fmla="*/ 1697993 w 3249268"/>
              <a:gd name="connsiteY7695" fmla="*/ 178531 h 444457"/>
              <a:gd name="connsiteX7696" fmla="*/ 1697793 w 3249268"/>
              <a:gd name="connsiteY7696" fmla="*/ 178539 h 444457"/>
              <a:gd name="connsiteX7697" fmla="*/ 1697597 w 3249268"/>
              <a:gd name="connsiteY7697" fmla="*/ 178979 h 444457"/>
              <a:gd name="connsiteX7698" fmla="*/ 822098 w 3249268"/>
              <a:gd name="connsiteY7698" fmla="*/ 178269 h 444457"/>
              <a:gd name="connsiteX7699" fmla="*/ 822235 w 3249268"/>
              <a:gd name="connsiteY7699" fmla="*/ 178363 h 444457"/>
              <a:gd name="connsiteX7700" fmla="*/ 822421 w 3249268"/>
              <a:gd name="connsiteY7700" fmla="*/ 178269 h 444457"/>
              <a:gd name="connsiteX7701" fmla="*/ 3092405 w 3249268"/>
              <a:gd name="connsiteY7701" fmla="*/ 176952 h 444457"/>
              <a:gd name="connsiteX7702" fmla="*/ 3091434 w 3249268"/>
              <a:gd name="connsiteY7702" fmla="*/ 177077 h 444457"/>
              <a:gd name="connsiteX7703" fmla="*/ 3091414 w 3249268"/>
              <a:gd name="connsiteY7703" fmla="*/ 177155 h 444457"/>
              <a:gd name="connsiteX7704" fmla="*/ 824986 w 3249268"/>
              <a:gd name="connsiteY7704" fmla="*/ 176901 h 444457"/>
              <a:gd name="connsiteX7705" fmla="*/ 824986 w 3249268"/>
              <a:gd name="connsiteY7705" fmla="*/ 176965 h 444457"/>
              <a:gd name="connsiteX7706" fmla="*/ 825012 w 3249268"/>
              <a:gd name="connsiteY7706" fmla="*/ 176952 h 444457"/>
              <a:gd name="connsiteX7707" fmla="*/ 84496 w 3249268"/>
              <a:gd name="connsiteY7707" fmla="*/ 176843 h 444457"/>
              <a:gd name="connsiteX7708" fmla="*/ 84496 w 3249268"/>
              <a:gd name="connsiteY7708" fmla="*/ 176862 h 444457"/>
              <a:gd name="connsiteX7709" fmla="*/ 84526 w 3249268"/>
              <a:gd name="connsiteY7709" fmla="*/ 176874 h 444457"/>
              <a:gd name="connsiteX7710" fmla="*/ 2965713 w 3249268"/>
              <a:gd name="connsiteY7710" fmla="*/ 176779 h 444457"/>
              <a:gd name="connsiteX7711" fmla="*/ 2965713 w 3249268"/>
              <a:gd name="connsiteY7711" fmla="*/ 178105 h 444457"/>
              <a:gd name="connsiteX7712" fmla="*/ 2966041 w 3249268"/>
              <a:gd name="connsiteY7712" fmla="*/ 178105 h 444457"/>
              <a:gd name="connsiteX7713" fmla="*/ 3072817 w 3249268"/>
              <a:gd name="connsiteY7713" fmla="*/ 176600 h 444457"/>
              <a:gd name="connsiteX7714" fmla="*/ 3072817 w 3249268"/>
              <a:gd name="connsiteY7714" fmla="*/ 179473 h 444457"/>
              <a:gd name="connsiteX7715" fmla="*/ 3073017 w 3249268"/>
              <a:gd name="connsiteY7715" fmla="*/ 179439 h 444457"/>
              <a:gd name="connsiteX7716" fmla="*/ 3073017 w 3249268"/>
              <a:gd name="connsiteY7716" fmla="*/ 177840 h 444457"/>
              <a:gd name="connsiteX7717" fmla="*/ 3073017 w 3249268"/>
              <a:gd name="connsiteY7717" fmla="*/ 176805 h 444457"/>
              <a:gd name="connsiteX7718" fmla="*/ 71850 w 3249268"/>
              <a:gd name="connsiteY7718" fmla="*/ 175543 h 444457"/>
              <a:gd name="connsiteX7719" fmla="*/ 72954 w 3249268"/>
              <a:gd name="connsiteY7719" fmla="*/ 176542 h 444457"/>
              <a:gd name="connsiteX7720" fmla="*/ 71959 w 3249268"/>
              <a:gd name="connsiteY7720" fmla="*/ 175570 h 444457"/>
              <a:gd name="connsiteX7721" fmla="*/ 3100653 w 3249268"/>
              <a:gd name="connsiteY7721" fmla="*/ 175436 h 444457"/>
              <a:gd name="connsiteX7722" fmla="*/ 3100601 w 3249268"/>
              <a:gd name="connsiteY7722" fmla="*/ 175489 h 444457"/>
              <a:gd name="connsiteX7723" fmla="*/ 3100653 w 3249268"/>
              <a:gd name="connsiteY7723" fmla="*/ 175542 h 444457"/>
              <a:gd name="connsiteX7724" fmla="*/ 3182352 w 3249268"/>
              <a:gd name="connsiteY7724" fmla="*/ 175260 h 444457"/>
              <a:gd name="connsiteX7725" fmla="*/ 3192225 w 3249268"/>
              <a:gd name="connsiteY7725" fmla="*/ 176764 h 444457"/>
              <a:gd name="connsiteX7726" fmla="*/ 3193635 w 3249268"/>
              <a:gd name="connsiteY7726" fmla="*/ 178269 h 444457"/>
              <a:gd name="connsiteX7727" fmla="*/ 3192225 w 3249268"/>
              <a:gd name="connsiteY7727" fmla="*/ 181277 h 444457"/>
              <a:gd name="connsiteX7728" fmla="*/ 3187993 w 3249268"/>
              <a:gd name="connsiteY7728" fmla="*/ 179773 h 444457"/>
              <a:gd name="connsiteX7729" fmla="*/ 3185173 w 3249268"/>
              <a:gd name="connsiteY7729" fmla="*/ 178269 h 444457"/>
              <a:gd name="connsiteX7730" fmla="*/ 3182352 w 3249268"/>
              <a:gd name="connsiteY7730" fmla="*/ 175260 h 444457"/>
              <a:gd name="connsiteX7731" fmla="*/ 60927 w 3249268"/>
              <a:gd name="connsiteY7731" fmla="*/ 174357 h 444457"/>
              <a:gd name="connsiteX7732" fmla="*/ 60927 w 3249268"/>
              <a:gd name="connsiteY7732" fmla="*/ 179500 h 444457"/>
              <a:gd name="connsiteX7733" fmla="*/ 61178 w 3249268"/>
              <a:gd name="connsiteY7733" fmla="*/ 179773 h 444457"/>
              <a:gd name="connsiteX7734" fmla="*/ 62557 w 3249268"/>
              <a:gd name="connsiteY7734" fmla="*/ 181277 h 444457"/>
              <a:gd name="connsiteX7735" fmla="*/ 58420 w 3249268"/>
              <a:gd name="connsiteY7735" fmla="*/ 182782 h 444457"/>
              <a:gd name="connsiteX7736" fmla="*/ 55661 w 3249268"/>
              <a:gd name="connsiteY7736" fmla="*/ 181277 h 444457"/>
              <a:gd name="connsiteX7737" fmla="*/ 57040 w 3249268"/>
              <a:gd name="connsiteY7737" fmla="*/ 179773 h 444457"/>
              <a:gd name="connsiteX7738" fmla="*/ 59364 w 3249268"/>
              <a:gd name="connsiteY7738" fmla="*/ 178506 h 444457"/>
              <a:gd name="connsiteX7739" fmla="*/ 58788 w 3249268"/>
              <a:gd name="connsiteY7739" fmla="*/ 175542 h 444457"/>
              <a:gd name="connsiteX7740" fmla="*/ 60927 w 3249268"/>
              <a:gd name="connsiteY7740" fmla="*/ 174357 h 444457"/>
              <a:gd name="connsiteX7741" fmla="*/ 751366 w 3249268"/>
              <a:gd name="connsiteY7741" fmla="*/ 174005 h 444457"/>
              <a:gd name="connsiteX7742" fmla="*/ 751124 w 3249268"/>
              <a:gd name="connsiteY7742" fmla="*/ 174132 h 444457"/>
              <a:gd name="connsiteX7743" fmla="*/ 751433 w 3249268"/>
              <a:gd name="connsiteY7743" fmla="*/ 174132 h 444457"/>
              <a:gd name="connsiteX7744" fmla="*/ 402404 w 3249268"/>
              <a:gd name="connsiteY7744" fmla="*/ 173867 h 444457"/>
              <a:gd name="connsiteX7745" fmla="*/ 402105 w 3249268"/>
              <a:gd name="connsiteY7745" fmla="*/ 173942 h 444457"/>
              <a:gd name="connsiteX7746" fmla="*/ 402510 w 3249268"/>
              <a:gd name="connsiteY7746" fmla="*/ 174001 h 444457"/>
              <a:gd name="connsiteX7747" fmla="*/ 3103595 w 3249268"/>
              <a:gd name="connsiteY7747" fmla="*/ 173538 h 444457"/>
              <a:gd name="connsiteX7748" fmla="*/ 3103016 w 3249268"/>
              <a:gd name="connsiteY7748" fmla="*/ 173735 h 444457"/>
              <a:gd name="connsiteX7749" fmla="*/ 3103402 w 3249268"/>
              <a:gd name="connsiteY7749" fmla="*/ 174131 h 444457"/>
              <a:gd name="connsiteX7750" fmla="*/ 1266881 w 3249268"/>
              <a:gd name="connsiteY7750" fmla="*/ 173527 h 444457"/>
              <a:gd name="connsiteX7751" fmla="*/ 1267591 w 3249268"/>
              <a:gd name="connsiteY7751" fmla="*/ 175685 h 444457"/>
              <a:gd name="connsiteX7752" fmla="*/ 1267873 w 3249268"/>
              <a:gd name="connsiteY7752" fmla="*/ 175542 h 444457"/>
              <a:gd name="connsiteX7753" fmla="*/ 1120715 w 3249268"/>
              <a:gd name="connsiteY7753" fmla="*/ 173322 h 444457"/>
              <a:gd name="connsiteX7754" fmla="*/ 1120715 w 3249268"/>
              <a:gd name="connsiteY7754" fmla="*/ 174132 h 444457"/>
              <a:gd name="connsiteX7755" fmla="*/ 1120973 w 3249268"/>
              <a:gd name="connsiteY7755" fmla="*/ 174001 h 444457"/>
              <a:gd name="connsiteX7756" fmla="*/ 129320 w 3249268"/>
              <a:gd name="connsiteY7756" fmla="*/ 172695 h 444457"/>
              <a:gd name="connsiteX7757" fmla="*/ 125098 w 3249268"/>
              <a:gd name="connsiteY7757" fmla="*/ 173029 h 444457"/>
              <a:gd name="connsiteX7758" fmla="*/ 129259 w 3249268"/>
              <a:gd name="connsiteY7758" fmla="*/ 173029 h 444457"/>
              <a:gd name="connsiteX7759" fmla="*/ 129620 w 3249268"/>
              <a:gd name="connsiteY7759" fmla="*/ 172755 h 444457"/>
              <a:gd name="connsiteX7760" fmla="*/ 1001298 w 3249268"/>
              <a:gd name="connsiteY7760" fmla="*/ 172645 h 444457"/>
              <a:gd name="connsiteX7761" fmla="*/ 1001145 w 3249268"/>
              <a:gd name="connsiteY7761" fmla="*/ 172661 h 444457"/>
              <a:gd name="connsiteX7762" fmla="*/ 1001323 w 3249268"/>
              <a:gd name="connsiteY7762" fmla="*/ 172722 h 444457"/>
              <a:gd name="connsiteX7763" fmla="*/ 780548 w 3249268"/>
              <a:gd name="connsiteY7763" fmla="*/ 172643 h 444457"/>
              <a:gd name="connsiteX7764" fmla="*/ 780548 w 3249268"/>
              <a:gd name="connsiteY7764" fmla="*/ 172722 h 444457"/>
              <a:gd name="connsiteX7765" fmla="*/ 780586 w 3249268"/>
              <a:gd name="connsiteY7765" fmla="*/ 172722 h 444457"/>
              <a:gd name="connsiteX7766" fmla="*/ 622161 w 3249268"/>
              <a:gd name="connsiteY7766" fmla="*/ 172639 h 444457"/>
              <a:gd name="connsiteX7767" fmla="*/ 622322 w 3249268"/>
              <a:gd name="connsiteY7767" fmla="*/ 172722 h 444457"/>
              <a:gd name="connsiteX7768" fmla="*/ 622322 w 3249268"/>
              <a:gd name="connsiteY7768" fmla="*/ 172639 h 444457"/>
              <a:gd name="connsiteX7769" fmla="*/ 2853141 w 3249268"/>
              <a:gd name="connsiteY7769" fmla="*/ 172433 h 444457"/>
              <a:gd name="connsiteX7770" fmla="*/ 2853141 w 3249268"/>
              <a:gd name="connsiteY7770" fmla="*/ 174859 h 444457"/>
              <a:gd name="connsiteX7771" fmla="*/ 2853376 w 3249268"/>
              <a:gd name="connsiteY7771" fmla="*/ 174688 h 444457"/>
              <a:gd name="connsiteX7772" fmla="*/ 2853550 w 3249268"/>
              <a:gd name="connsiteY7772" fmla="*/ 172744 h 444457"/>
              <a:gd name="connsiteX7773" fmla="*/ 928423 w 3249268"/>
              <a:gd name="connsiteY7773" fmla="*/ 171775 h 444457"/>
              <a:gd name="connsiteX7774" fmla="*/ 928022 w 3249268"/>
              <a:gd name="connsiteY7774" fmla="*/ 172081 h 444457"/>
              <a:gd name="connsiteX7775" fmla="*/ 928265 w 3249268"/>
              <a:gd name="connsiteY7775" fmla="*/ 172193 h 444457"/>
              <a:gd name="connsiteX7776" fmla="*/ 172080 w 3249268"/>
              <a:gd name="connsiteY7776" fmla="*/ 171611 h 444457"/>
              <a:gd name="connsiteX7777" fmla="*/ 171417 w 3249268"/>
              <a:gd name="connsiteY7777" fmla="*/ 171749 h 444457"/>
              <a:gd name="connsiteX7778" fmla="*/ 171756 w 3249268"/>
              <a:gd name="connsiteY7778" fmla="*/ 174226 h 444457"/>
              <a:gd name="connsiteX7779" fmla="*/ 3076849 w 3249268"/>
              <a:gd name="connsiteY7779" fmla="*/ 171349 h 444457"/>
              <a:gd name="connsiteX7780" fmla="*/ 3077150 w 3249268"/>
              <a:gd name="connsiteY7780" fmla="*/ 172567 h 444457"/>
              <a:gd name="connsiteX7781" fmla="*/ 3078071 w 3249268"/>
              <a:gd name="connsiteY7781" fmla="*/ 172056 h 444457"/>
              <a:gd name="connsiteX7782" fmla="*/ 1106858 w 3249268"/>
              <a:gd name="connsiteY7782" fmla="*/ 171253 h 444457"/>
              <a:gd name="connsiteX7783" fmla="*/ 1102761 w 3249268"/>
              <a:gd name="connsiteY7783" fmla="*/ 173973 h 444457"/>
              <a:gd name="connsiteX7784" fmla="*/ 1104577 w 3249268"/>
              <a:gd name="connsiteY7784" fmla="*/ 173779 h 444457"/>
              <a:gd name="connsiteX7785" fmla="*/ 1106832 w 3249268"/>
              <a:gd name="connsiteY7785" fmla="*/ 171311 h 444457"/>
              <a:gd name="connsiteX7786" fmla="*/ 802379 w 3249268"/>
              <a:gd name="connsiteY7786" fmla="*/ 170527 h 444457"/>
              <a:gd name="connsiteX7787" fmla="*/ 801126 w 3249268"/>
              <a:gd name="connsiteY7787" fmla="*/ 172794 h 444457"/>
              <a:gd name="connsiteX7788" fmla="*/ 801411 w 3249268"/>
              <a:gd name="connsiteY7788" fmla="*/ 172722 h 444457"/>
              <a:gd name="connsiteX7789" fmla="*/ 133215 w 3249268"/>
              <a:gd name="connsiteY7789" fmla="*/ 170033 h 444457"/>
              <a:gd name="connsiteX7790" fmla="*/ 132030 w 3249268"/>
              <a:gd name="connsiteY7790" fmla="*/ 170930 h 444457"/>
              <a:gd name="connsiteX7791" fmla="*/ 132474 w 3249268"/>
              <a:gd name="connsiteY7791" fmla="*/ 170860 h 444457"/>
              <a:gd name="connsiteX7792" fmla="*/ 836093 w 3249268"/>
              <a:gd name="connsiteY7792" fmla="*/ 169827 h 444457"/>
              <a:gd name="connsiteX7793" fmla="*/ 835961 w 3249268"/>
              <a:gd name="connsiteY7793" fmla="*/ 169927 h 444457"/>
              <a:gd name="connsiteX7794" fmla="*/ 836118 w 3249268"/>
              <a:gd name="connsiteY7794" fmla="*/ 169901 h 444457"/>
              <a:gd name="connsiteX7795" fmla="*/ 713887 w 3249268"/>
              <a:gd name="connsiteY7795" fmla="*/ 169821 h 444457"/>
              <a:gd name="connsiteX7796" fmla="*/ 713949 w 3249268"/>
              <a:gd name="connsiteY7796" fmla="*/ 169901 h 444457"/>
              <a:gd name="connsiteX7797" fmla="*/ 713979 w 3249268"/>
              <a:gd name="connsiteY7797" fmla="*/ 169841 h 444457"/>
              <a:gd name="connsiteX7798" fmla="*/ 713891 w 3249268"/>
              <a:gd name="connsiteY7798" fmla="*/ 169825 h 444457"/>
              <a:gd name="connsiteX7799" fmla="*/ 3048931 w 3249268"/>
              <a:gd name="connsiteY7799" fmla="*/ 169777 h 444457"/>
              <a:gd name="connsiteX7800" fmla="*/ 3049211 w 3249268"/>
              <a:gd name="connsiteY7800" fmla="*/ 170089 h 444457"/>
              <a:gd name="connsiteX7801" fmla="*/ 3049365 w 3249268"/>
              <a:gd name="connsiteY7801" fmla="*/ 169980 h 444457"/>
              <a:gd name="connsiteX7802" fmla="*/ 3049302 w 3249268"/>
              <a:gd name="connsiteY7802" fmla="*/ 169995 h 444457"/>
              <a:gd name="connsiteX7803" fmla="*/ 270432 w 3249268"/>
              <a:gd name="connsiteY7803" fmla="*/ 169637 h 444457"/>
              <a:gd name="connsiteX7804" fmla="*/ 270745 w 3249268"/>
              <a:gd name="connsiteY7804" fmla="*/ 171217 h 444457"/>
              <a:gd name="connsiteX7805" fmla="*/ 271122 w 3249268"/>
              <a:gd name="connsiteY7805" fmla="*/ 170672 h 444457"/>
              <a:gd name="connsiteX7806" fmla="*/ 670769 w 3249268"/>
              <a:gd name="connsiteY7806" fmla="*/ 168417 h 444457"/>
              <a:gd name="connsiteX7807" fmla="*/ 670913 w 3249268"/>
              <a:gd name="connsiteY7807" fmla="*/ 168490 h 444457"/>
              <a:gd name="connsiteX7808" fmla="*/ 671090 w 3249268"/>
              <a:gd name="connsiteY7808" fmla="*/ 168417 h 444457"/>
              <a:gd name="connsiteX7809" fmla="*/ 133587 w 3249268"/>
              <a:gd name="connsiteY7809" fmla="*/ 167519 h 444457"/>
              <a:gd name="connsiteX7810" fmla="*/ 134546 w 3249268"/>
              <a:gd name="connsiteY7810" fmla="*/ 168548 h 444457"/>
              <a:gd name="connsiteX7811" fmla="*/ 134597 w 3249268"/>
              <a:gd name="connsiteY7811" fmla="*/ 168490 h 444457"/>
              <a:gd name="connsiteX7812" fmla="*/ 134696 w 3249268"/>
              <a:gd name="connsiteY7812" fmla="*/ 168445 h 444457"/>
              <a:gd name="connsiteX7813" fmla="*/ 603330 w 3249268"/>
              <a:gd name="connsiteY7813" fmla="*/ 167481 h 444457"/>
              <a:gd name="connsiteX7814" fmla="*/ 602452 w 3249268"/>
              <a:gd name="connsiteY7814" fmla="*/ 167832 h 444457"/>
              <a:gd name="connsiteX7815" fmla="*/ 604185 w 3249268"/>
              <a:gd name="connsiteY7815" fmla="*/ 168417 h 444457"/>
              <a:gd name="connsiteX7816" fmla="*/ 604382 w 3249268"/>
              <a:gd name="connsiteY7816" fmla="*/ 168817 h 444457"/>
              <a:gd name="connsiteX7817" fmla="*/ 604275 w 3249268"/>
              <a:gd name="connsiteY7817" fmla="*/ 168490 h 444457"/>
              <a:gd name="connsiteX7818" fmla="*/ 607256 w 3249268"/>
              <a:gd name="connsiteY7818" fmla="*/ 169041 h 444457"/>
              <a:gd name="connsiteX7819" fmla="*/ 605573 w 3249268"/>
              <a:gd name="connsiteY7819" fmla="*/ 168417 h 444457"/>
              <a:gd name="connsiteX7820" fmla="*/ 2020609 w 3249268"/>
              <a:gd name="connsiteY7820" fmla="*/ 167309 h 444457"/>
              <a:gd name="connsiteX7821" fmla="*/ 2020486 w 3249268"/>
              <a:gd name="connsiteY7821" fmla="*/ 167375 h 444457"/>
              <a:gd name="connsiteX7822" fmla="*/ 2020486 w 3249268"/>
              <a:gd name="connsiteY7822" fmla="*/ 167578 h 444457"/>
              <a:gd name="connsiteX7823" fmla="*/ 407963 w 3249268"/>
              <a:gd name="connsiteY7823" fmla="*/ 167223 h 444457"/>
              <a:gd name="connsiteX7824" fmla="*/ 408879 w 3249268"/>
              <a:gd name="connsiteY7824" fmla="*/ 169066 h 444457"/>
              <a:gd name="connsiteX7825" fmla="*/ 409562 w 3249268"/>
              <a:gd name="connsiteY7825" fmla="*/ 168028 h 444457"/>
              <a:gd name="connsiteX7826" fmla="*/ 2875862 w 3249268"/>
              <a:gd name="connsiteY7826" fmla="*/ 166892 h 444457"/>
              <a:gd name="connsiteX7827" fmla="*/ 2874881 w 3249268"/>
              <a:gd name="connsiteY7827" fmla="*/ 167952 h 444457"/>
              <a:gd name="connsiteX7828" fmla="*/ 2875862 w 3249268"/>
              <a:gd name="connsiteY7828" fmla="*/ 168559 h 444457"/>
              <a:gd name="connsiteX7829" fmla="*/ 2882945 w 3249268"/>
              <a:gd name="connsiteY7829" fmla="*/ 166567 h 444457"/>
              <a:gd name="connsiteX7830" fmla="*/ 2882545 w 3249268"/>
              <a:gd name="connsiteY7830" fmla="*/ 166996 h 444457"/>
              <a:gd name="connsiteX7831" fmla="*/ 2882683 w 3249268"/>
              <a:gd name="connsiteY7831" fmla="*/ 167090 h 444457"/>
              <a:gd name="connsiteX7832" fmla="*/ 2883424 w 3249268"/>
              <a:gd name="connsiteY7832" fmla="*/ 167693 h 444457"/>
              <a:gd name="connsiteX7833" fmla="*/ 2882699 w 3249268"/>
              <a:gd name="connsiteY7833" fmla="*/ 166855 h 444457"/>
              <a:gd name="connsiteX7834" fmla="*/ 223574 w 3249268"/>
              <a:gd name="connsiteY7834" fmla="*/ 166517 h 444457"/>
              <a:gd name="connsiteX7835" fmla="*/ 222534 w 3249268"/>
              <a:gd name="connsiteY7835" fmla="*/ 167402 h 444457"/>
              <a:gd name="connsiteX7836" fmla="*/ 224596 w 3249268"/>
              <a:gd name="connsiteY7836" fmla="*/ 166986 h 444457"/>
              <a:gd name="connsiteX7837" fmla="*/ 224528 w 3249268"/>
              <a:gd name="connsiteY7837" fmla="*/ 166986 h 444457"/>
              <a:gd name="connsiteX7838" fmla="*/ 1056613 w 3249268"/>
              <a:gd name="connsiteY7838" fmla="*/ 165588 h 444457"/>
              <a:gd name="connsiteX7839" fmla="*/ 1056854 w 3249268"/>
              <a:gd name="connsiteY7839" fmla="*/ 166198 h 444457"/>
              <a:gd name="connsiteX7840" fmla="*/ 1056854 w 3249268"/>
              <a:gd name="connsiteY7840" fmla="*/ 165670 h 444457"/>
              <a:gd name="connsiteX7841" fmla="*/ 1997589 w 3249268"/>
              <a:gd name="connsiteY7841" fmla="*/ 165068 h 444457"/>
              <a:gd name="connsiteX7842" fmla="*/ 1996370 w 3249268"/>
              <a:gd name="connsiteY7842" fmla="*/ 165482 h 444457"/>
              <a:gd name="connsiteX7843" fmla="*/ 1996333 w 3249268"/>
              <a:gd name="connsiteY7843" fmla="*/ 165466 h 444457"/>
              <a:gd name="connsiteX7844" fmla="*/ 1996621 w 3249268"/>
              <a:gd name="connsiteY7844" fmla="*/ 165670 h 444457"/>
              <a:gd name="connsiteX7845" fmla="*/ 1997026 w 3249268"/>
              <a:gd name="connsiteY7845" fmla="*/ 165875 h 444457"/>
              <a:gd name="connsiteX7846" fmla="*/ 227724 w 3249268"/>
              <a:gd name="connsiteY7846" fmla="*/ 164844 h 444457"/>
              <a:gd name="connsiteX7847" fmla="*/ 228665 w 3249268"/>
              <a:gd name="connsiteY7847" fmla="*/ 165632 h 444457"/>
              <a:gd name="connsiteX7848" fmla="*/ 227620 w 3249268"/>
              <a:gd name="connsiteY7848" fmla="*/ 166658 h 444457"/>
              <a:gd name="connsiteX7849" fmla="*/ 228601 w 3249268"/>
              <a:gd name="connsiteY7849" fmla="*/ 166460 h 444457"/>
              <a:gd name="connsiteX7850" fmla="*/ 229292 w 3249268"/>
              <a:gd name="connsiteY7850" fmla="*/ 165783 h 444457"/>
              <a:gd name="connsiteX7851" fmla="*/ 229393 w 3249268"/>
              <a:gd name="connsiteY7851" fmla="*/ 165676 h 444457"/>
              <a:gd name="connsiteX7852" fmla="*/ 229289 w 3249268"/>
              <a:gd name="connsiteY7852" fmla="*/ 165696 h 444457"/>
              <a:gd name="connsiteX7853" fmla="*/ 269082 w 3249268"/>
              <a:gd name="connsiteY7853" fmla="*/ 164629 h 444457"/>
              <a:gd name="connsiteX7854" fmla="*/ 268407 w 3249268"/>
              <a:gd name="connsiteY7854" fmla="*/ 164822 h 444457"/>
              <a:gd name="connsiteX7855" fmla="*/ 269116 w 3249268"/>
              <a:gd name="connsiteY7855" fmla="*/ 164965 h 444457"/>
              <a:gd name="connsiteX7856" fmla="*/ 2853253 w 3249268"/>
              <a:gd name="connsiteY7856" fmla="*/ 164458 h 444457"/>
              <a:gd name="connsiteX7857" fmla="*/ 2852863 w 3249268"/>
              <a:gd name="connsiteY7857" fmla="*/ 164870 h 444457"/>
              <a:gd name="connsiteX7858" fmla="*/ 2853203 w 3249268"/>
              <a:gd name="connsiteY7858" fmla="*/ 164970 h 444457"/>
              <a:gd name="connsiteX7859" fmla="*/ 2979935 w 3249268"/>
              <a:gd name="connsiteY7859" fmla="*/ 164442 h 444457"/>
              <a:gd name="connsiteX7860" fmla="*/ 2979790 w 3249268"/>
              <a:gd name="connsiteY7860" fmla="*/ 164478 h 444457"/>
              <a:gd name="connsiteX7861" fmla="*/ 2979927 w 3249268"/>
              <a:gd name="connsiteY7861" fmla="*/ 164753 h 444457"/>
              <a:gd name="connsiteX7862" fmla="*/ 180417 w 3249268"/>
              <a:gd name="connsiteY7862" fmla="*/ 164182 h 444457"/>
              <a:gd name="connsiteX7863" fmla="*/ 179375 w 3249268"/>
              <a:gd name="connsiteY7863" fmla="*/ 164718 h 444457"/>
              <a:gd name="connsiteX7864" fmla="*/ 180572 w 3249268"/>
              <a:gd name="connsiteY7864" fmla="*/ 164626 h 444457"/>
              <a:gd name="connsiteX7865" fmla="*/ 180691 w 3249268"/>
              <a:gd name="connsiteY7865" fmla="*/ 164685 h 444457"/>
              <a:gd name="connsiteX7866" fmla="*/ 180525 w 3249268"/>
              <a:gd name="connsiteY7866" fmla="*/ 164353 h 444457"/>
              <a:gd name="connsiteX7867" fmla="*/ 180730 w 3249268"/>
              <a:gd name="connsiteY7867" fmla="*/ 164182 h 444457"/>
              <a:gd name="connsiteX7868" fmla="*/ 255393 w 3249268"/>
              <a:gd name="connsiteY7868" fmla="*/ 163927 h 444457"/>
              <a:gd name="connsiteX7869" fmla="*/ 255468 w 3249268"/>
              <a:gd name="connsiteY7869" fmla="*/ 164101 h 444457"/>
              <a:gd name="connsiteX7870" fmla="*/ 255592 w 3249268"/>
              <a:gd name="connsiteY7870" fmla="*/ 164026 h 444457"/>
              <a:gd name="connsiteX7871" fmla="*/ 302549 w 3249268"/>
              <a:gd name="connsiteY7871" fmla="*/ 162997 h 444457"/>
              <a:gd name="connsiteX7872" fmla="*/ 302494 w 3249268"/>
              <a:gd name="connsiteY7872" fmla="*/ 163003 h 444457"/>
              <a:gd name="connsiteX7873" fmla="*/ 302580 w 3249268"/>
              <a:gd name="connsiteY7873" fmla="*/ 163024 h 444457"/>
              <a:gd name="connsiteX7874" fmla="*/ 133245 w 3249268"/>
              <a:gd name="connsiteY7874" fmla="*/ 162943 h 444457"/>
              <a:gd name="connsiteX7875" fmla="*/ 134642 w 3249268"/>
              <a:gd name="connsiteY7875" fmla="*/ 164353 h 444457"/>
              <a:gd name="connsiteX7876" fmla="*/ 134451 w 3249268"/>
              <a:gd name="connsiteY7876" fmla="*/ 164486 h 444457"/>
              <a:gd name="connsiteX7877" fmla="*/ 134863 w 3249268"/>
              <a:gd name="connsiteY7877" fmla="*/ 164353 h 444457"/>
              <a:gd name="connsiteX7878" fmla="*/ 135166 w 3249268"/>
              <a:gd name="connsiteY7878" fmla="*/ 164236 h 444457"/>
              <a:gd name="connsiteX7879" fmla="*/ 241497 w 3249268"/>
              <a:gd name="connsiteY7879" fmla="*/ 162849 h 444457"/>
              <a:gd name="connsiteX7880" fmla="*/ 241546 w 3249268"/>
              <a:gd name="connsiteY7880" fmla="*/ 163074 h 444457"/>
              <a:gd name="connsiteX7881" fmla="*/ 241703 w 3249268"/>
              <a:gd name="connsiteY7881" fmla="*/ 163074 h 444457"/>
              <a:gd name="connsiteX7882" fmla="*/ 242086 w 3249268"/>
              <a:gd name="connsiteY7882" fmla="*/ 162849 h 444457"/>
              <a:gd name="connsiteX7883" fmla="*/ 2538841 w 3249268"/>
              <a:gd name="connsiteY7883" fmla="*/ 162581 h 444457"/>
              <a:gd name="connsiteX7884" fmla="*/ 2539137 w 3249268"/>
              <a:gd name="connsiteY7884" fmla="*/ 163003 h 444457"/>
              <a:gd name="connsiteX7885" fmla="*/ 2539411 w 3249268"/>
              <a:gd name="connsiteY7885" fmla="*/ 162849 h 444457"/>
              <a:gd name="connsiteX7886" fmla="*/ 2539659 w 3249268"/>
              <a:gd name="connsiteY7886" fmla="*/ 162747 h 444457"/>
              <a:gd name="connsiteX7887" fmla="*/ 2147570 w 3249268"/>
              <a:gd name="connsiteY7887" fmla="*/ 162360 h 444457"/>
              <a:gd name="connsiteX7888" fmla="*/ 2146760 w 3249268"/>
              <a:gd name="connsiteY7888" fmla="*/ 163173 h 444457"/>
              <a:gd name="connsiteX7889" fmla="*/ 2147211 w 3249268"/>
              <a:gd name="connsiteY7889" fmla="*/ 164533 h 444457"/>
              <a:gd name="connsiteX7890" fmla="*/ 212117 w 3249268"/>
              <a:gd name="connsiteY7890" fmla="*/ 162238 h 444457"/>
              <a:gd name="connsiteX7891" fmla="*/ 210720 w 3249268"/>
              <a:gd name="connsiteY7891" fmla="*/ 162774 h 444457"/>
              <a:gd name="connsiteX7892" fmla="*/ 211647 w 3249268"/>
              <a:gd name="connsiteY7892" fmla="*/ 163343 h 444457"/>
              <a:gd name="connsiteX7893" fmla="*/ 211209 w 3249268"/>
              <a:gd name="connsiteY7893" fmla="*/ 162903 h 444457"/>
              <a:gd name="connsiteX7894" fmla="*/ 212352 w 3249268"/>
              <a:gd name="connsiteY7894" fmla="*/ 162328 h 444457"/>
              <a:gd name="connsiteX7895" fmla="*/ 689671 w 3249268"/>
              <a:gd name="connsiteY7895" fmla="*/ 162161 h 444457"/>
              <a:gd name="connsiteX7896" fmla="*/ 689915 w 3249268"/>
              <a:gd name="connsiteY7896" fmla="*/ 163290 h 444457"/>
              <a:gd name="connsiteX7897" fmla="*/ 690348 w 3249268"/>
              <a:gd name="connsiteY7897" fmla="*/ 162849 h 444457"/>
              <a:gd name="connsiteX7898" fmla="*/ 3026752 w 3249268"/>
              <a:gd name="connsiteY7898" fmla="*/ 161767 h 444457"/>
              <a:gd name="connsiteX7899" fmla="*/ 3026752 w 3249268"/>
              <a:gd name="connsiteY7899" fmla="*/ 162640 h 444457"/>
              <a:gd name="connsiteX7900" fmla="*/ 3021712 w 3249268"/>
              <a:gd name="connsiteY7900" fmla="*/ 163037 h 444457"/>
              <a:gd name="connsiteX7901" fmla="*/ 3026994 w 3249268"/>
              <a:gd name="connsiteY7901" fmla="*/ 163037 h 444457"/>
              <a:gd name="connsiteX7902" fmla="*/ 3027507 w 3249268"/>
              <a:gd name="connsiteY7902" fmla="*/ 163037 h 444457"/>
              <a:gd name="connsiteX7903" fmla="*/ 3026754 w 3249268"/>
              <a:gd name="connsiteY7903" fmla="*/ 162849 h 444457"/>
              <a:gd name="connsiteX7904" fmla="*/ 3026754 w 3249268"/>
              <a:gd name="connsiteY7904" fmla="*/ 161767 h 444457"/>
              <a:gd name="connsiteX7905" fmla="*/ 3087350 w 3249268"/>
              <a:gd name="connsiteY7905" fmla="*/ 161410 h 444457"/>
              <a:gd name="connsiteX7906" fmla="*/ 3087180 w 3249268"/>
              <a:gd name="connsiteY7906" fmla="*/ 161479 h 444457"/>
              <a:gd name="connsiteX7907" fmla="*/ 3088093 w 3249268"/>
              <a:gd name="connsiteY7907" fmla="*/ 163306 h 444457"/>
              <a:gd name="connsiteX7908" fmla="*/ 241913 w 3249268"/>
              <a:gd name="connsiteY7908" fmla="*/ 161399 h 444457"/>
              <a:gd name="connsiteX7909" fmla="*/ 241807 w 3249268"/>
              <a:gd name="connsiteY7909" fmla="*/ 161506 h 444457"/>
              <a:gd name="connsiteX7910" fmla="*/ 241474 w 3249268"/>
              <a:gd name="connsiteY7910" fmla="*/ 161729 h 444457"/>
              <a:gd name="connsiteX7911" fmla="*/ 244461 w 3249268"/>
              <a:gd name="connsiteY7911" fmla="*/ 162849 h 444457"/>
              <a:gd name="connsiteX7912" fmla="*/ 243619 w 3249268"/>
              <a:gd name="connsiteY7912" fmla="*/ 162849 h 444457"/>
              <a:gd name="connsiteX7913" fmla="*/ 244461 w 3249268"/>
              <a:gd name="connsiteY7913" fmla="*/ 163074 h 444457"/>
              <a:gd name="connsiteX7914" fmla="*/ 247194 w 3249268"/>
              <a:gd name="connsiteY7914" fmla="*/ 163074 h 444457"/>
              <a:gd name="connsiteX7915" fmla="*/ 244160 w 3249268"/>
              <a:gd name="connsiteY7915" fmla="*/ 162523 h 444457"/>
              <a:gd name="connsiteX7916" fmla="*/ 3057627 w 3249268"/>
              <a:gd name="connsiteY7916" fmla="*/ 161386 h 444457"/>
              <a:gd name="connsiteX7917" fmla="*/ 3057883 w 3249268"/>
              <a:gd name="connsiteY7917" fmla="*/ 161559 h 444457"/>
              <a:gd name="connsiteX7918" fmla="*/ 3057870 w 3249268"/>
              <a:gd name="connsiteY7918" fmla="*/ 161386 h 444457"/>
              <a:gd name="connsiteX7919" fmla="*/ 2231236 w 3249268"/>
              <a:gd name="connsiteY7919" fmla="*/ 160329 h 444457"/>
              <a:gd name="connsiteX7920" fmla="*/ 2231156 w 3249268"/>
              <a:gd name="connsiteY7920" fmla="*/ 160382 h 444457"/>
              <a:gd name="connsiteX7921" fmla="*/ 2231345 w 3249268"/>
              <a:gd name="connsiteY7921" fmla="*/ 160372 h 444457"/>
              <a:gd name="connsiteX7922" fmla="*/ 168900 w 3249268"/>
              <a:gd name="connsiteY7922" fmla="*/ 160210 h 444457"/>
              <a:gd name="connsiteX7923" fmla="*/ 168916 w 3249268"/>
              <a:gd name="connsiteY7923" fmla="*/ 160421 h 444457"/>
              <a:gd name="connsiteX7924" fmla="*/ 169163 w 3249268"/>
              <a:gd name="connsiteY7924" fmla="*/ 160323 h 444457"/>
              <a:gd name="connsiteX7925" fmla="*/ 2904706 w 3249268"/>
              <a:gd name="connsiteY7925" fmla="*/ 160070 h 444457"/>
              <a:gd name="connsiteX7926" fmla="*/ 2904961 w 3249268"/>
              <a:gd name="connsiteY7926" fmla="*/ 162138 h 444457"/>
              <a:gd name="connsiteX7927" fmla="*/ 2905903 w 3249268"/>
              <a:gd name="connsiteY7927" fmla="*/ 160525 h 444457"/>
              <a:gd name="connsiteX7928" fmla="*/ 2957621 w 3249268"/>
              <a:gd name="connsiteY7928" fmla="*/ 160032 h 444457"/>
              <a:gd name="connsiteX7929" fmla="*/ 2957583 w 3249268"/>
              <a:gd name="connsiteY7929" fmla="*/ 160070 h 444457"/>
              <a:gd name="connsiteX7930" fmla="*/ 2957563 w 3249268"/>
              <a:gd name="connsiteY7930" fmla="*/ 160084 h 444457"/>
              <a:gd name="connsiteX7931" fmla="*/ 2957563 w 3249268"/>
              <a:gd name="connsiteY7931" fmla="*/ 160216 h 444457"/>
              <a:gd name="connsiteX7932" fmla="*/ 2957621 w 3249268"/>
              <a:gd name="connsiteY7932" fmla="*/ 160216 h 444457"/>
              <a:gd name="connsiteX7933" fmla="*/ 2990111 w 3249268"/>
              <a:gd name="connsiteY7933" fmla="*/ 159734 h 444457"/>
              <a:gd name="connsiteX7934" fmla="*/ 2989719 w 3249268"/>
              <a:gd name="connsiteY7934" fmla="*/ 159798 h 444457"/>
              <a:gd name="connsiteX7935" fmla="*/ 2988896 w 3249268"/>
              <a:gd name="connsiteY7935" fmla="*/ 160651 h 444457"/>
              <a:gd name="connsiteX7936" fmla="*/ 2989634 w 3249268"/>
              <a:gd name="connsiteY7936" fmla="*/ 160216 h 444457"/>
              <a:gd name="connsiteX7937" fmla="*/ 2990712 w 3249268"/>
              <a:gd name="connsiteY7937" fmla="*/ 160652 h 444457"/>
              <a:gd name="connsiteX7938" fmla="*/ 2553897 w 3249268"/>
              <a:gd name="connsiteY7938" fmla="*/ 159730 h 444457"/>
              <a:gd name="connsiteX7939" fmla="*/ 2554156 w 3249268"/>
              <a:gd name="connsiteY7939" fmla="*/ 160205 h 444457"/>
              <a:gd name="connsiteX7940" fmla="*/ 2554304 w 3249268"/>
              <a:gd name="connsiteY7940" fmla="*/ 160083 h 444457"/>
              <a:gd name="connsiteX7941" fmla="*/ 2139176 w 3249268"/>
              <a:gd name="connsiteY7941" fmla="*/ 159589 h 444457"/>
              <a:gd name="connsiteX7942" fmla="*/ 2140446 w 3249268"/>
              <a:gd name="connsiteY7942" fmla="*/ 160878 h 444457"/>
              <a:gd name="connsiteX7943" fmla="*/ 2140341 w 3249268"/>
              <a:gd name="connsiteY7943" fmla="*/ 160547 h 444457"/>
              <a:gd name="connsiteX7944" fmla="*/ 2575910 w 3249268"/>
              <a:gd name="connsiteY7944" fmla="*/ 159026 h 444457"/>
              <a:gd name="connsiteX7945" fmla="*/ 2575910 w 3249268"/>
              <a:gd name="connsiteY7945" fmla="*/ 160443 h 444457"/>
              <a:gd name="connsiteX7946" fmla="*/ 2576547 w 3249268"/>
              <a:gd name="connsiteY7946" fmla="*/ 159676 h 444457"/>
              <a:gd name="connsiteX7947" fmla="*/ 3120457 w 3249268"/>
              <a:gd name="connsiteY7947" fmla="*/ 158953 h 444457"/>
              <a:gd name="connsiteX7948" fmla="*/ 3122552 w 3249268"/>
              <a:gd name="connsiteY7948" fmla="*/ 160001 h 444457"/>
              <a:gd name="connsiteX7949" fmla="*/ 3123949 w 3249268"/>
              <a:gd name="connsiteY7949" fmla="*/ 162795 h 444457"/>
              <a:gd name="connsiteX7950" fmla="*/ 3125695 w 3249268"/>
              <a:gd name="connsiteY7950" fmla="*/ 163144 h 444457"/>
              <a:gd name="connsiteX7951" fmla="*/ 3125346 w 3249268"/>
              <a:gd name="connsiteY7951" fmla="*/ 165589 h 444457"/>
              <a:gd name="connsiteX7952" fmla="*/ 3125346 w 3249268"/>
              <a:gd name="connsiteY7952" fmla="*/ 166986 h 444457"/>
              <a:gd name="connsiteX7953" fmla="*/ 3119758 w 3249268"/>
              <a:gd name="connsiteY7953" fmla="*/ 164192 h 444457"/>
              <a:gd name="connsiteX7954" fmla="*/ 3118361 w 3249268"/>
              <a:gd name="connsiteY7954" fmla="*/ 160001 h 444457"/>
              <a:gd name="connsiteX7955" fmla="*/ 3120457 w 3249268"/>
              <a:gd name="connsiteY7955" fmla="*/ 158953 h 444457"/>
              <a:gd name="connsiteX7956" fmla="*/ 3075483 w 3249268"/>
              <a:gd name="connsiteY7956" fmla="*/ 158900 h 444457"/>
              <a:gd name="connsiteX7957" fmla="*/ 3075256 w 3249268"/>
              <a:gd name="connsiteY7957" fmla="*/ 159127 h 444457"/>
              <a:gd name="connsiteX7958" fmla="*/ 3075606 w 3249268"/>
              <a:gd name="connsiteY7958" fmla="*/ 158900 h 444457"/>
              <a:gd name="connsiteX7959" fmla="*/ 469482 w 3249268"/>
              <a:gd name="connsiteY7959" fmla="*/ 158739 h 444457"/>
              <a:gd name="connsiteX7960" fmla="*/ 469119 w 3249268"/>
              <a:gd name="connsiteY7960" fmla="*/ 158830 h 444457"/>
              <a:gd name="connsiteX7961" fmla="*/ 469482 w 3249268"/>
              <a:gd name="connsiteY7961" fmla="*/ 159559 h 444457"/>
              <a:gd name="connsiteX7962" fmla="*/ 542954 w 3249268"/>
              <a:gd name="connsiteY7962" fmla="*/ 158585 h 444457"/>
              <a:gd name="connsiteX7963" fmla="*/ 542958 w 3249268"/>
              <a:gd name="connsiteY7963" fmla="*/ 158655 h 444457"/>
              <a:gd name="connsiteX7964" fmla="*/ 542997 w 3249268"/>
              <a:gd name="connsiteY7964" fmla="*/ 158706 h 444457"/>
              <a:gd name="connsiteX7965" fmla="*/ 1048565 w 3249268"/>
              <a:gd name="connsiteY7965" fmla="*/ 158566 h 444457"/>
              <a:gd name="connsiteX7966" fmla="*/ 1049125 w 3249268"/>
              <a:gd name="connsiteY7966" fmla="*/ 159067 h 444457"/>
              <a:gd name="connsiteX7967" fmla="*/ 1049966 w 3249268"/>
              <a:gd name="connsiteY7967" fmla="*/ 159257 h 444457"/>
              <a:gd name="connsiteX7968" fmla="*/ 277877 w 3249268"/>
              <a:gd name="connsiteY7968" fmla="*/ 158304 h 444457"/>
              <a:gd name="connsiteX7969" fmla="*/ 277858 w 3249268"/>
              <a:gd name="connsiteY7969" fmla="*/ 158310 h 444457"/>
              <a:gd name="connsiteX7970" fmla="*/ 277865 w 3249268"/>
              <a:gd name="connsiteY7970" fmla="*/ 158323 h 444457"/>
              <a:gd name="connsiteX7971" fmla="*/ 529407 w 3249268"/>
              <a:gd name="connsiteY7971" fmla="*/ 158131 h 444457"/>
              <a:gd name="connsiteX7972" fmla="*/ 528923 w 3249268"/>
              <a:gd name="connsiteY7972" fmla="*/ 161374 h 444457"/>
              <a:gd name="connsiteX7973" fmla="*/ 531210 w 3249268"/>
              <a:gd name="connsiteY7973" fmla="*/ 158476 h 444457"/>
              <a:gd name="connsiteX7974" fmla="*/ 369391 w 3249268"/>
              <a:gd name="connsiteY7974" fmla="*/ 158013 h 444457"/>
              <a:gd name="connsiteX7975" fmla="*/ 371234 w 3249268"/>
              <a:gd name="connsiteY7975" fmla="*/ 158632 h 444457"/>
              <a:gd name="connsiteX7976" fmla="*/ 370920 w 3249268"/>
              <a:gd name="connsiteY7976" fmla="*/ 158359 h 444457"/>
              <a:gd name="connsiteX7977" fmla="*/ 3028029 w 3249268"/>
              <a:gd name="connsiteY7977" fmla="*/ 157658 h 444457"/>
              <a:gd name="connsiteX7978" fmla="*/ 3027014 w 3249268"/>
              <a:gd name="connsiteY7978" fmla="*/ 161818 h 444457"/>
              <a:gd name="connsiteX7979" fmla="*/ 3026907 w 3249268"/>
              <a:gd name="connsiteY7979" fmla="*/ 161797 h 444457"/>
              <a:gd name="connsiteX7980" fmla="*/ 3029387 w 3249268"/>
              <a:gd name="connsiteY7980" fmla="*/ 163037 h 444457"/>
              <a:gd name="connsiteX7981" fmla="*/ 3029771 w 3249268"/>
              <a:gd name="connsiteY7981" fmla="*/ 163037 h 444457"/>
              <a:gd name="connsiteX7982" fmla="*/ 3029871 w 3249268"/>
              <a:gd name="connsiteY7982" fmla="*/ 162884 h 444457"/>
              <a:gd name="connsiteX7983" fmla="*/ 3027318 w 3249268"/>
              <a:gd name="connsiteY7983" fmla="*/ 161219 h 444457"/>
              <a:gd name="connsiteX7984" fmla="*/ 3028216 w 3249268"/>
              <a:gd name="connsiteY7984" fmla="*/ 157706 h 444457"/>
              <a:gd name="connsiteX7985" fmla="*/ 2376947 w 3249268"/>
              <a:gd name="connsiteY7985" fmla="*/ 157570 h 444457"/>
              <a:gd name="connsiteX7986" fmla="*/ 2376955 w 3249268"/>
              <a:gd name="connsiteY7986" fmla="*/ 157578 h 444457"/>
              <a:gd name="connsiteX7987" fmla="*/ 2376955 w 3249268"/>
              <a:gd name="connsiteY7987" fmla="*/ 157572 h 444457"/>
              <a:gd name="connsiteX7988" fmla="*/ 3053612 w 3249268"/>
              <a:gd name="connsiteY7988" fmla="*/ 157568 h 444457"/>
              <a:gd name="connsiteX7989" fmla="*/ 3054796 w 3249268"/>
              <a:gd name="connsiteY7989" fmla="*/ 158712 h 444457"/>
              <a:gd name="connsiteX7990" fmla="*/ 3055989 w 3249268"/>
              <a:gd name="connsiteY7990" fmla="*/ 167285 h 444457"/>
              <a:gd name="connsiteX7991" fmla="*/ 3056126 w 3249268"/>
              <a:gd name="connsiteY7991" fmla="*/ 167271 h 444457"/>
              <a:gd name="connsiteX7992" fmla="*/ 3054953 w 3249268"/>
              <a:gd name="connsiteY7992" fmla="*/ 158545 h 444457"/>
              <a:gd name="connsiteX7993" fmla="*/ 3055056 w 3249268"/>
              <a:gd name="connsiteY7993" fmla="*/ 158435 h 444457"/>
              <a:gd name="connsiteX7994" fmla="*/ 1546116 w 3249268"/>
              <a:gd name="connsiteY7994" fmla="*/ 157436 h 444457"/>
              <a:gd name="connsiteX7995" fmla="*/ 1546917 w 3249268"/>
              <a:gd name="connsiteY7995" fmla="*/ 158618 h 444457"/>
              <a:gd name="connsiteX7996" fmla="*/ 1547404 w 3249268"/>
              <a:gd name="connsiteY7996" fmla="*/ 159236 h 444457"/>
              <a:gd name="connsiteX7997" fmla="*/ 1547043 w 3249268"/>
              <a:gd name="connsiteY7997" fmla="*/ 158501 h 444457"/>
              <a:gd name="connsiteX7998" fmla="*/ 366237 w 3249268"/>
              <a:gd name="connsiteY7998" fmla="*/ 157301 h 444457"/>
              <a:gd name="connsiteX7999" fmla="*/ 366038 w 3249268"/>
              <a:gd name="connsiteY7999" fmla="*/ 157432 h 444457"/>
              <a:gd name="connsiteX8000" fmla="*/ 366814 w 3249268"/>
              <a:gd name="connsiteY8000" fmla="*/ 157432 h 444457"/>
              <a:gd name="connsiteX8001" fmla="*/ 339633 w 3249268"/>
              <a:gd name="connsiteY8001" fmla="*/ 157118 h 444457"/>
              <a:gd name="connsiteX8002" fmla="*/ 339872 w 3249268"/>
              <a:gd name="connsiteY8002" fmla="*/ 157322 h 444457"/>
              <a:gd name="connsiteX8003" fmla="*/ 339872 w 3249268"/>
              <a:gd name="connsiteY8003" fmla="*/ 157301 h 444457"/>
              <a:gd name="connsiteX8004" fmla="*/ 339838 w 3249268"/>
              <a:gd name="connsiteY8004" fmla="*/ 157197 h 444457"/>
              <a:gd name="connsiteX8005" fmla="*/ 375996 w 3249268"/>
              <a:gd name="connsiteY8005" fmla="*/ 156877 h 444457"/>
              <a:gd name="connsiteX8006" fmla="*/ 373175 w 3249268"/>
              <a:gd name="connsiteY8006" fmla="*/ 157301 h 444457"/>
              <a:gd name="connsiteX8007" fmla="*/ 375996 w 3249268"/>
              <a:gd name="connsiteY8007" fmla="*/ 158681 h 444457"/>
              <a:gd name="connsiteX8008" fmla="*/ 498242 w 3249268"/>
              <a:gd name="connsiteY8008" fmla="*/ 156875 h 444457"/>
              <a:gd name="connsiteX8009" fmla="*/ 498134 w 3249268"/>
              <a:gd name="connsiteY8009" fmla="*/ 156907 h 444457"/>
              <a:gd name="connsiteX8010" fmla="*/ 498155 w 3249268"/>
              <a:gd name="connsiteY8010" fmla="*/ 157147 h 444457"/>
              <a:gd name="connsiteX8011" fmla="*/ 3089055 w 3249268"/>
              <a:gd name="connsiteY8011" fmla="*/ 156823 h 444457"/>
              <a:gd name="connsiteX8012" fmla="*/ 3089386 w 3249268"/>
              <a:gd name="connsiteY8012" fmla="*/ 157489 h 444457"/>
              <a:gd name="connsiteX8013" fmla="*/ 3089768 w 3249268"/>
              <a:gd name="connsiteY8013" fmla="*/ 157617 h 444457"/>
              <a:gd name="connsiteX8014" fmla="*/ 3089627 w 3249268"/>
              <a:gd name="connsiteY8014" fmla="*/ 157329 h 444457"/>
              <a:gd name="connsiteX8015" fmla="*/ 3089623 w 3249268"/>
              <a:gd name="connsiteY8015" fmla="*/ 157332 h 444457"/>
              <a:gd name="connsiteX8016" fmla="*/ 201281 w 3249268"/>
              <a:gd name="connsiteY8016" fmla="*/ 156592 h 444457"/>
              <a:gd name="connsiteX8017" fmla="*/ 201052 w 3249268"/>
              <a:gd name="connsiteY8017" fmla="*/ 156673 h 444457"/>
              <a:gd name="connsiteX8018" fmla="*/ 201087 w 3249268"/>
              <a:gd name="connsiteY8018" fmla="*/ 156709 h 444457"/>
              <a:gd name="connsiteX8019" fmla="*/ 2830967 w 3249268"/>
              <a:gd name="connsiteY8019" fmla="*/ 156481 h 444457"/>
              <a:gd name="connsiteX8020" fmla="*/ 2832351 w 3249268"/>
              <a:gd name="connsiteY8020" fmla="*/ 162789 h 444457"/>
              <a:gd name="connsiteX8021" fmla="*/ 2832665 w 3249268"/>
              <a:gd name="connsiteY8021" fmla="*/ 163424 h 444457"/>
              <a:gd name="connsiteX8022" fmla="*/ 2832740 w 3249268"/>
              <a:gd name="connsiteY8022" fmla="*/ 161435 h 444457"/>
              <a:gd name="connsiteX8023" fmla="*/ 2831006 w 3249268"/>
              <a:gd name="connsiteY8023" fmla="*/ 156488 h 444457"/>
              <a:gd name="connsiteX8024" fmla="*/ 170802 w 3249268"/>
              <a:gd name="connsiteY8024" fmla="*/ 156068 h 444457"/>
              <a:gd name="connsiteX8025" fmla="*/ 170548 w 3249268"/>
              <a:gd name="connsiteY8025" fmla="*/ 156132 h 444457"/>
              <a:gd name="connsiteX8026" fmla="*/ 171087 w 3249268"/>
              <a:gd name="connsiteY8026" fmla="*/ 156946 h 444457"/>
              <a:gd name="connsiteX8027" fmla="*/ 3076734 w 3249268"/>
              <a:gd name="connsiteY8027" fmla="*/ 156046 h 444457"/>
              <a:gd name="connsiteX8028" fmla="*/ 3076725 w 3249268"/>
              <a:gd name="connsiteY8028" fmla="*/ 156072 h 444457"/>
              <a:gd name="connsiteX8029" fmla="*/ 3076750 w 3249268"/>
              <a:gd name="connsiteY8029" fmla="*/ 156079 h 444457"/>
              <a:gd name="connsiteX8030" fmla="*/ 3038534 w 3249268"/>
              <a:gd name="connsiteY8030" fmla="*/ 155891 h 444457"/>
              <a:gd name="connsiteX8031" fmla="*/ 3039491 w 3249268"/>
              <a:gd name="connsiteY8031" fmla="*/ 158806 h 444457"/>
              <a:gd name="connsiteX8032" fmla="*/ 3039491 w 3249268"/>
              <a:gd name="connsiteY8032" fmla="*/ 161627 h 444457"/>
              <a:gd name="connsiteX8033" fmla="*/ 3039869 w 3249268"/>
              <a:gd name="connsiteY8033" fmla="*/ 162011 h 444457"/>
              <a:gd name="connsiteX8034" fmla="*/ 3041061 w 3249268"/>
              <a:gd name="connsiteY8034" fmla="*/ 155891 h 444457"/>
              <a:gd name="connsiteX8035" fmla="*/ 2901849 w 3249268"/>
              <a:gd name="connsiteY8035" fmla="*/ 155799 h 444457"/>
              <a:gd name="connsiteX8036" fmla="*/ 2901922 w 3249268"/>
              <a:gd name="connsiteY8036" fmla="*/ 155848 h 444457"/>
              <a:gd name="connsiteX8037" fmla="*/ 2901910 w 3249268"/>
              <a:gd name="connsiteY8037" fmla="*/ 155799 h 444457"/>
              <a:gd name="connsiteX8038" fmla="*/ 1310960 w 3249268"/>
              <a:gd name="connsiteY8038" fmla="*/ 155683 h 444457"/>
              <a:gd name="connsiteX8039" fmla="*/ 1310943 w 3249268"/>
              <a:gd name="connsiteY8039" fmla="*/ 155702 h 444457"/>
              <a:gd name="connsiteX8040" fmla="*/ 1311027 w 3249268"/>
              <a:gd name="connsiteY8040" fmla="*/ 155751 h 444457"/>
              <a:gd name="connsiteX8041" fmla="*/ 3158991 w 3249268"/>
              <a:gd name="connsiteY8041" fmla="*/ 155609 h 444457"/>
              <a:gd name="connsiteX8042" fmla="*/ 3161735 w 3249268"/>
              <a:gd name="connsiteY8042" fmla="*/ 157019 h 444457"/>
              <a:gd name="connsiteX8043" fmla="*/ 3164478 w 3249268"/>
              <a:gd name="connsiteY8043" fmla="*/ 157019 h 444457"/>
              <a:gd name="connsiteX8044" fmla="*/ 3171336 w 3249268"/>
              <a:gd name="connsiteY8044" fmla="*/ 159840 h 444457"/>
              <a:gd name="connsiteX8045" fmla="*/ 3174079 w 3249268"/>
              <a:gd name="connsiteY8045" fmla="*/ 165481 h 444457"/>
              <a:gd name="connsiteX8046" fmla="*/ 3167221 w 3249268"/>
              <a:gd name="connsiteY8046" fmla="*/ 164071 h 444457"/>
              <a:gd name="connsiteX8047" fmla="*/ 3157620 w 3249268"/>
              <a:gd name="connsiteY8047" fmla="*/ 162661 h 444457"/>
              <a:gd name="connsiteX8048" fmla="*/ 3168592 w 3249268"/>
              <a:gd name="connsiteY8048" fmla="*/ 173944 h 444457"/>
              <a:gd name="connsiteX8049" fmla="*/ 3158991 w 3249268"/>
              <a:gd name="connsiteY8049" fmla="*/ 171123 h 444457"/>
              <a:gd name="connsiteX8050" fmla="*/ 3154877 w 3249268"/>
              <a:gd name="connsiteY8050" fmla="*/ 171123 h 444457"/>
              <a:gd name="connsiteX8051" fmla="*/ 3153505 w 3249268"/>
              <a:gd name="connsiteY8051" fmla="*/ 169712 h 444457"/>
              <a:gd name="connsiteX8052" fmla="*/ 3158991 w 3249268"/>
              <a:gd name="connsiteY8052" fmla="*/ 166892 h 444457"/>
              <a:gd name="connsiteX8053" fmla="*/ 3154877 w 3249268"/>
              <a:gd name="connsiteY8053" fmla="*/ 165481 h 444457"/>
              <a:gd name="connsiteX8054" fmla="*/ 3153505 w 3249268"/>
              <a:gd name="connsiteY8054" fmla="*/ 158429 h 444457"/>
              <a:gd name="connsiteX8055" fmla="*/ 3158991 w 3249268"/>
              <a:gd name="connsiteY8055" fmla="*/ 155609 h 444457"/>
              <a:gd name="connsiteX8056" fmla="*/ 3010891 w 3249268"/>
              <a:gd name="connsiteY8056" fmla="*/ 155601 h 444457"/>
              <a:gd name="connsiteX8057" fmla="*/ 3011947 w 3249268"/>
              <a:gd name="connsiteY8057" fmla="*/ 156137 h 444457"/>
              <a:gd name="connsiteX8058" fmla="*/ 3012885 w 3249268"/>
              <a:gd name="connsiteY8058" fmla="*/ 157088 h 444457"/>
              <a:gd name="connsiteX8059" fmla="*/ 3013013 w 3249268"/>
              <a:gd name="connsiteY8059" fmla="*/ 156977 h 444457"/>
              <a:gd name="connsiteX8060" fmla="*/ 3011739 w 3249268"/>
              <a:gd name="connsiteY8060" fmla="*/ 155703 h 444457"/>
              <a:gd name="connsiteX8061" fmla="*/ 3011736 w 3249268"/>
              <a:gd name="connsiteY8061" fmla="*/ 155687 h 444457"/>
              <a:gd name="connsiteX8062" fmla="*/ 1344119 w 3249268"/>
              <a:gd name="connsiteY8062" fmla="*/ 155535 h 444457"/>
              <a:gd name="connsiteX8063" fmla="*/ 1343980 w 3249268"/>
              <a:gd name="connsiteY8063" fmla="*/ 155703 h 444457"/>
              <a:gd name="connsiteX8064" fmla="*/ 1344109 w 3249268"/>
              <a:gd name="connsiteY8064" fmla="*/ 155768 h 444457"/>
              <a:gd name="connsiteX8065" fmla="*/ 183094 w 3249268"/>
              <a:gd name="connsiteY8065" fmla="*/ 155449 h 444457"/>
              <a:gd name="connsiteX8066" fmla="*/ 183383 w 3249268"/>
              <a:gd name="connsiteY8066" fmla="*/ 155600 h 444457"/>
              <a:gd name="connsiteX8067" fmla="*/ 183464 w 3249268"/>
              <a:gd name="connsiteY8067" fmla="*/ 155502 h 444457"/>
              <a:gd name="connsiteX8068" fmla="*/ 2965809 w 3249268"/>
              <a:gd name="connsiteY8068" fmla="*/ 154578 h 444457"/>
              <a:gd name="connsiteX8069" fmla="*/ 2964477 w 3249268"/>
              <a:gd name="connsiteY8069" fmla="*/ 157374 h 444457"/>
              <a:gd name="connsiteX8070" fmla="*/ 2965480 w 3249268"/>
              <a:gd name="connsiteY8070" fmla="*/ 157374 h 444457"/>
              <a:gd name="connsiteX8071" fmla="*/ 2964953 w 3249268"/>
              <a:gd name="connsiteY8071" fmla="*/ 157207 h 444457"/>
              <a:gd name="connsiteX8072" fmla="*/ 2966070 w 3249268"/>
              <a:gd name="connsiteY8072" fmla="*/ 154726 h 444457"/>
              <a:gd name="connsiteX8073" fmla="*/ 389827 w 3249268"/>
              <a:gd name="connsiteY8073" fmla="*/ 154481 h 444457"/>
              <a:gd name="connsiteX8074" fmla="*/ 389827 w 3249268"/>
              <a:gd name="connsiteY8074" fmla="*/ 154501 h 444457"/>
              <a:gd name="connsiteX8075" fmla="*/ 390137 w 3249268"/>
              <a:gd name="connsiteY8075" fmla="*/ 154498 h 444457"/>
              <a:gd name="connsiteX8076" fmla="*/ 2983919 w 3249268"/>
              <a:gd name="connsiteY8076" fmla="*/ 154441 h 444457"/>
              <a:gd name="connsiteX8077" fmla="*/ 2983997 w 3249268"/>
              <a:gd name="connsiteY8077" fmla="*/ 154521 h 444457"/>
              <a:gd name="connsiteX8078" fmla="*/ 2984043 w 3249268"/>
              <a:gd name="connsiteY8078" fmla="*/ 154441 h 444457"/>
              <a:gd name="connsiteX8079" fmla="*/ 2984022 w 3249268"/>
              <a:gd name="connsiteY8079" fmla="*/ 154441 h 444457"/>
              <a:gd name="connsiteX8080" fmla="*/ 2868630 w 3249268"/>
              <a:gd name="connsiteY8080" fmla="*/ 154326 h 444457"/>
              <a:gd name="connsiteX8081" fmla="*/ 2868205 w 3249268"/>
              <a:gd name="connsiteY8081" fmla="*/ 154360 h 444457"/>
              <a:gd name="connsiteX8082" fmla="*/ 2868526 w 3249268"/>
              <a:gd name="connsiteY8082" fmla="*/ 154441 h 444457"/>
              <a:gd name="connsiteX8083" fmla="*/ 2868697 w 3249268"/>
              <a:gd name="connsiteY8083" fmla="*/ 154355 h 444457"/>
              <a:gd name="connsiteX8084" fmla="*/ 1789747 w 3249268"/>
              <a:gd name="connsiteY8084" fmla="*/ 154307 h 444457"/>
              <a:gd name="connsiteX8085" fmla="*/ 1789739 w 3249268"/>
              <a:gd name="connsiteY8085" fmla="*/ 154314 h 444457"/>
              <a:gd name="connsiteX8086" fmla="*/ 1789747 w 3249268"/>
              <a:gd name="connsiteY8086" fmla="*/ 154435 h 444457"/>
              <a:gd name="connsiteX8087" fmla="*/ 2965218 w 3249268"/>
              <a:gd name="connsiteY8087" fmla="*/ 153718 h 444457"/>
              <a:gd name="connsiteX8088" fmla="*/ 2965821 w 3249268"/>
              <a:gd name="connsiteY8088" fmla="*/ 154533 h 444457"/>
              <a:gd name="connsiteX8089" fmla="*/ 2966157 w 3249268"/>
              <a:gd name="connsiteY8089" fmla="*/ 154533 h 444457"/>
              <a:gd name="connsiteX8090" fmla="*/ 2966183 w 3249268"/>
              <a:gd name="connsiteY8090" fmla="*/ 154476 h 444457"/>
              <a:gd name="connsiteX8091" fmla="*/ 2965933 w 3249268"/>
              <a:gd name="connsiteY8091" fmla="*/ 154441 h 444457"/>
              <a:gd name="connsiteX8092" fmla="*/ 1123721 w 3249268"/>
              <a:gd name="connsiteY8092" fmla="*/ 153614 h 444457"/>
              <a:gd name="connsiteX8093" fmla="*/ 1123055 w 3249268"/>
              <a:gd name="connsiteY8093" fmla="*/ 154293 h 444457"/>
              <a:gd name="connsiteX8094" fmla="*/ 1124440 w 3249268"/>
              <a:gd name="connsiteY8094" fmla="*/ 157114 h 444457"/>
              <a:gd name="connsiteX8095" fmla="*/ 1124622 w 3249268"/>
              <a:gd name="connsiteY8095" fmla="*/ 157265 h 444457"/>
              <a:gd name="connsiteX8096" fmla="*/ 3006746 w 3249268"/>
              <a:gd name="connsiteY8096" fmla="*/ 153356 h 444457"/>
              <a:gd name="connsiteX8097" fmla="*/ 3006676 w 3249268"/>
              <a:gd name="connsiteY8097" fmla="*/ 153462 h 444457"/>
              <a:gd name="connsiteX8098" fmla="*/ 3007009 w 3249268"/>
              <a:gd name="connsiteY8098" fmla="*/ 153631 h 444457"/>
              <a:gd name="connsiteX8099" fmla="*/ 2988353 w 3249268"/>
              <a:gd name="connsiteY8099" fmla="*/ 153324 h 444457"/>
              <a:gd name="connsiteX8100" fmla="*/ 2988138 w 3249268"/>
              <a:gd name="connsiteY8100" fmla="*/ 153459 h 444457"/>
              <a:gd name="connsiteX8101" fmla="*/ 2988410 w 3249268"/>
              <a:gd name="connsiteY8101" fmla="*/ 153388 h 444457"/>
              <a:gd name="connsiteX8102" fmla="*/ 166696 w 3249268"/>
              <a:gd name="connsiteY8102" fmla="*/ 153071 h 444457"/>
              <a:gd name="connsiteX8103" fmla="*/ 166696 w 3249268"/>
              <a:gd name="connsiteY8103" fmla="*/ 153339 h 444457"/>
              <a:gd name="connsiteX8104" fmla="*/ 167777 w 3249268"/>
              <a:gd name="connsiteY8104" fmla="*/ 153339 h 444457"/>
              <a:gd name="connsiteX8105" fmla="*/ 168209 w 3249268"/>
              <a:gd name="connsiteY8105" fmla="*/ 153194 h 444457"/>
              <a:gd name="connsiteX8106" fmla="*/ 168085 w 3249268"/>
              <a:gd name="connsiteY8106" fmla="*/ 153071 h 444457"/>
              <a:gd name="connsiteX8107" fmla="*/ 166696 w 3249268"/>
              <a:gd name="connsiteY8107" fmla="*/ 153071 h 444457"/>
              <a:gd name="connsiteX8108" fmla="*/ 1764238 w 3249268"/>
              <a:gd name="connsiteY8108" fmla="*/ 152646 h 444457"/>
              <a:gd name="connsiteX8109" fmla="*/ 1765310 w 3249268"/>
              <a:gd name="connsiteY8109" fmla="*/ 154589 h 444457"/>
              <a:gd name="connsiteX8110" fmla="*/ 1764735 w 3249268"/>
              <a:gd name="connsiteY8110" fmla="*/ 152897 h 444457"/>
              <a:gd name="connsiteX8111" fmla="*/ 345842 w 3249268"/>
              <a:gd name="connsiteY8111" fmla="*/ 152554 h 444457"/>
              <a:gd name="connsiteX8112" fmla="*/ 345698 w 3249268"/>
              <a:gd name="connsiteY8112" fmla="*/ 152625 h 444457"/>
              <a:gd name="connsiteX8113" fmla="*/ 345747 w 3249268"/>
              <a:gd name="connsiteY8113" fmla="*/ 152648 h 444457"/>
              <a:gd name="connsiteX8114" fmla="*/ 286153 w 3249268"/>
              <a:gd name="connsiteY8114" fmla="*/ 152463 h 444457"/>
              <a:gd name="connsiteX8115" fmla="*/ 284927 w 3249268"/>
              <a:gd name="connsiteY8115" fmla="*/ 152767 h 444457"/>
              <a:gd name="connsiteX8116" fmla="*/ 285831 w 3249268"/>
              <a:gd name="connsiteY8116" fmla="*/ 154490 h 444457"/>
              <a:gd name="connsiteX8117" fmla="*/ 285831 w 3249268"/>
              <a:gd name="connsiteY8117" fmla="*/ 154349 h 444457"/>
              <a:gd name="connsiteX8118" fmla="*/ 286834 w 3249268"/>
              <a:gd name="connsiteY8118" fmla="*/ 153309 h 444457"/>
              <a:gd name="connsiteX8119" fmla="*/ 333668 w 3249268"/>
              <a:gd name="connsiteY8119" fmla="*/ 152336 h 444457"/>
              <a:gd name="connsiteX8120" fmla="*/ 334181 w 3249268"/>
              <a:gd name="connsiteY8120" fmla="*/ 153199 h 444457"/>
              <a:gd name="connsiteX8121" fmla="*/ 334347 w 3249268"/>
              <a:gd name="connsiteY8121" fmla="*/ 153145 h 444457"/>
              <a:gd name="connsiteX8122" fmla="*/ 334746 w 3249268"/>
              <a:gd name="connsiteY8122" fmla="*/ 152689 h 444457"/>
              <a:gd name="connsiteX8123" fmla="*/ 334723 w 3249268"/>
              <a:gd name="connsiteY8123" fmla="*/ 152694 h 444457"/>
              <a:gd name="connsiteX8124" fmla="*/ 3083124 w 3249268"/>
              <a:gd name="connsiteY8124" fmla="*/ 151646 h 444457"/>
              <a:gd name="connsiteX8125" fmla="*/ 3083015 w 3249268"/>
              <a:gd name="connsiteY8125" fmla="*/ 151658 h 444457"/>
              <a:gd name="connsiteX8126" fmla="*/ 3083147 w 3249268"/>
              <a:gd name="connsiteY8126" fmla="*/ 151691 h 444457"/>
              <a:gd name="connsiteX8127" fmla="*/ 908290 w 3249268"/>
              <a:gd name="connsiteY8127" fmla="*/ 151477 h 444457"/>
              <a:gd name="connsiteX8128" fmla="*/ 908155 w 3249268"/>
              <a:gd name="connsiteY8128" fmla="*/ 151491 h 444457"/>
              <a:gd name="connsiteX8129" fmla="*/ 908308 w 3249268"/>
              <a:gd name="connsiteY8129" fmla="*/ 151530 h 444457"/>
              <a:gd name="connsiteX8130" fmla="*/ 908357 w 3249268"/>
              <a:gd name="connsiteY8130" fmla="*/ 151548 h 444457"/>
              <a:gd name="connsiteX8131" fmla="*/ 2217359 w 3249268"/>
              <a:gd name="connsiteY8131" fmla="*/ 151378 h 444457"/>
              <a:gd name="connsiteX8132" fmla="*/ 2217613 w 3249268"/>
              <a:gd name="connsiteY8132" fmla="*/ 151629 h 444457"/>
              <a:gd name="connsiteX8133" fmla="*/ 2217620 w 3249268"/>
              <a:gd name="connsiteY8133" fmla="*/ 151618 h 444457"/>
              <a:gd name="connsiteX8134" fmla="*/ 2218077 w 3249268"/>
              <a:gd name="connsiteY8134" fmla="*/ 151679 h 444457"/>
              <a:gd name="connsiteX8135" fmla="*/ 343558 w 3249268"/>
              <a:gd name="connsiteY8135" fmla="*/ 151357 h 444457"/>
              <a:gd name="connsiteX8136" fmla="*/ 344000 w 3249268"/>
              <a:gd name="connsiteY8136" fmla="*/ 151791 h 444457"/>
              <a:gd name="connsiteX8137" fmla="*/ 345240 w 3249268"/>
              <a:gd name="connsiteY8137" fmla="*/ 152400 h 444457"/>
              <a:gd name="connsiteX8138" fmla="*/ 344126 w 3249268"/>
              <a:gd name="connsiteY8138" fmla="*/ 151357 h 444457"/>
              <a:gd name="connsiteX8139" fmla="*/ 505619 w 3249268"/>
              <a:gd name="connsiteY8139" fmla="*/ 151297 h 444457"/>
              <a:gd name="connsiteX8140" fmla="*/ 505833 w 3249268"/>
              <a:gd name="connsiteY8140" fmla="*/ 151647 h 444457"/>
              <a:gd name="connsiteX8141" fmla="*/ 506072 w 3249268"/>
              <a:gd name="connsiteY8141" fmla="*/ 151703 h 444457"/>
              <a:gd name="connsiteX8142" fmla="*/ 505879 w 3249268"/>
              <a:gd name="connsiteY8142" fmla="*/ 151297 h 444457"/>
              <a:gd name="connsiteX8143" fmla="*/ 1421415 w 3249268"/>
              <a:gd name="connsiteY8143" fmla="*/ 151296 h 444457"/>
              <a:gd name="connsiteX8144" fmla="*/ 1421411 w 3249268"/>
              <a:gd name="connsiteY8144" fmla="*/ 151298 h 444457"/>
              <a:gd name="connsiteX8145" fmla="*/ 1421416 w 3249268"/>
              <a:gd name="connsiteY8145" fmla="*/ 151297 h 444457"/>
              <a:gd name="connsiteX8146" fmla="*/ 418444 w 3249268"/>
              <a:gd name="connsiteY8146" fmla="*/ 151253 h 444457"/>
              <a:gd name="connsiteX8147" fmla="*/ 418281 w 3249268"/>
              <a:gd name="connsiteY8147" fmla="*/ 151345 h 444457"/>
              <a:gd name="connsiteX8148" fmla="*/ 418333 w 3249268"/>
              <a:gd name="connsiteY8148" fmla="*/ 151369 h 444457"/>
              <a:gd name="connsiteX8149" fmla="*/ 234257 w 3249268"/>
              <a:gd name="connsiteY8149" fmla="*/ 151246 h 444457"/>
              <a:gd name="connsiteX8150" fmla="*/ 234414 w 3249268"/>
              <a:gd name="connsiteY8150" fmla="*/ 151744 h 444457"/>
              <a:gd name="connsiteX8151" fmla="*/ 234414 w 3249268"/>
              <a:gd name="connsiteY8151" fmla="*/ 156020 h 444457"/>
              <a:gd name="connsiteX8152" fmla="*/ 234853 w 3249268"/>
              <a:gd name="connsiteY8152" fmla="*/ 157418 h 444457"/>
              <a:gd name="connsiteX8153" fmla="*/ 234853 w 3249268"/>
              <a:gd name="connsiteY8153" fmla="*/ 151942 h 444457"/>
              <a:gd name="connsiteX8154" fmla="*/ 234729 w 3249268"/>
              <a:gd name="connsiteY8154" fmla="*/ 151942 h 444457"/>
              <a:gd name="connsiteX8155" fmla="*/ 1643034 w 3249268"/>
              <a:gd name="connsiteY8155" fmla="*/ 150900 h 444457"/>
              <a:gd name="connsiteX8156" fmla="*/ 1643000 w 3249268"/>
              <a:gd name="connsiteY8156" fmla="*/ 150955 h 444457"/>
              <a:gd name="connsiteX8157" fmla="*/ 1643061 w 3249268"/>
              <a:gd name="connsiteY8157" fmla="*/ 150934 h 444457"/>
              <a:gd name="connsiteX8158" fmla="*/ 319178 w 3249268"/>
              <a:gd name="connsiteY8158" fmla="*/ 150893 h 444457"/>
              <a:gd name="connsiteX8159" fmla="*/ 319178 w 3249268"/>
              <a:gd name="connsiteY8159" fmla="*/ 151841 h 444457"/>
              <a:gd name="connsiteX8160" fmla="*/ 319465 w 3249268"/>
              <a:gd name="connsiteY8160" fmla="*/ 151874 h 444457"/>
              <a:gd name="connsiteX8161" fmla="*/ 319465 w 3249268"/>
              <a:gd name="connsiteY8161" fmla="*/ 151472 h 444457"/>
              <a:gd name="connsiteX8162" fmla="*/ 2247217 w 3249268"/>
              <a:gd name="connsiteY8162" fmla="*/ 150849 h 444457"/>
              <a:gd name="connsiteX8163" fmla="*/ 2246573 w 3249268"/>
              <a:gd name="connsiteY8163" fmla="*/ 151296 h 444457"/>
              <a:gd name="connsiteX8164" fmla="*/ 2247793 w 3249268"/>
              <a:gd name="connsiteY8164" fmla="*/ 151080 h 444457"/>
              <a:gd name="connsiteX8165" fmla="*/ 312158 w 3249268"/>
              <a:gd name="connsiteY8165" fmla="*/ 150519 h 444457"/>
              <a:gd name="connsiteX8166" fmla="*/ 311094 w 3249268"/>
              <a:gd name="connsiteY8166" fmla="*/ 150586 h 444457"/>
              <a:gd name="connsiteX8167" fmla="*/ 309483 w 3249268"/>
              <a:gd name="connsiteY8167" fmla="*/ 151378 h 444457"/>
              <a:gd name="connsiteX8168" fmla="*/ 308937 w 3249268"/>
              <a:gd name="connsiteY8168" fmla="*/ 151378 h 444457"/>
              <a:gd name="connsiteX8169" fmla="*/ 309274 w 3249268"/>
              <a:gd name="connsiteY8169" fmla="*/ 151491 h 444457"/>
              <a:gd name="connsiteX8170" fmla="*/ 310131 w 3249268"/>
              <a:gd name="connsiteY8170" fmla="*/ 153267 h 444457"/>
              <a:gd name="connsiteX8171" fmla="*/ 310766 w 3249268"/>
              <a:gd name="connsiteY8171" fmla="*/ 153231 h 444457"/>
              <a:gd name="connsiteX8172" fmla="*/ 312158 w 3249268"/>
              <a:gd name="connsiteY8172" fmla="*/ 153231 h 444457"/>
              <a:gd name="connsiteX8173" fmla="*/ 227549 w 3249268"/>
              <a:gd name="connsiteY8173" fmla="*/ 150508 h 444457"/>
              <a:gd name="connsiteX8174" fmla="*/ 224504 w 3249268"/>
              <a:gd name="connsiteY8174" fmla="*/ 151544 h 444457"/>
              <a:gd name="connsiteX8175" fmla="*/ 223690 w 3249268"/>
              <a:gd name="connsiteY8175" fmla="*/ 151710 h 444457"/>
              <a:gd name="connsiteX8176" fmla="*/ 225119 w 3249268"/>
              <a:gd name="connsiteY8176" fmla="*/ 151834 h 444457"/>
              <a:gd name="connsiteX8177" fmla="*/ 225625 w 3249268"/>
              <a:gd name="connsiteY8177" fmla="*/ 152341 h 444457"/>
              <a:gd name="connsiteX8178" fmla="*/ 226508 w 3249268"/>
              <a:gd name="connsiteY8178" fmla="*/ 151727 h 444457"/>
              <a:gd name="connsiteX8179" fmla="*/ 229289 w 3249268"/>
              <a:gd name="connsiteY8179" fmla="*/ 153125 h 444457"/>
              <a:gd name="connsiteX8180" fmla="*/ 229402 w 3249268"/>
              <a:gd name="connsiteY8180" fmla="*/ 153181 h 444457"/>
              <a:gd name="connsiteX8181" fmla="*/ 229041 w 3249268"/>
              <a:gd name="connsiteY8181" fmla="*/ 151744 h 444457"/>
              <a:gd name="connsiteX8182" fmla="*/ 228924 w 3249268"/>
              <a:gd name="connsiteY8182" fmla="*/ 150668 h 444457"/>
              <a:gd name="connsiteX8183" fmla="*/ 228880 w 3249268"/>
              <a:gd name="connsiteY8183" fmla="*/ 151942 h 444457"/>
              <a:gd name="connsiteX8184" fmla="*/ 318974 w 3249268"/>
              <a:gd name="connsiteY8184" fmla="*/ 150481 h 444457"/>
              <a:gd name="connsiteX8185" fmla="*/ 318466 w 3249268"/>
              <a:gd name="connsiteY8185" fmla="*/ 150757 h 444457"/>
              <a:gd name="connsiteX8186" fmla="*/ 318993 w 3249268"/>
              <a:gd name="connsiteY8186" fmla="*/ 150520 h 444457"/>
              <a:gd name="connsiteX8187" fmla="*/ 985754 w 3249268"/>
              <a:gd name="connsiteY8187" fmla="*/ 150446 h 444457"/>
              <a:gd name="connsiteX8188" fmla="*/ 984667 w 3249268"/>
              <a:gd name="connsiteY8188" fmla="*/ 150591 h 444457"/>
              <a:gd name="connsiteX8189" fmla="*/ 984903 w 3249268"/>
              <a:gd name="connsiteY8189" fmla="*/ 151309 h 444457"/>
              <a:gd name="connsiteX8190" fmla="*/ 267760 w 3249268"/>
              <a:gd name="connsiteY8190" fmla="*/ 150264 h 444457"/>
              <a:gd name="connsiteX8191" fmla="*/ 267185 w 3249268"/>
              <a:gd name="connsiteY8191" fmla="*/ 150717 h 444457"/>
              <a:gd name="connsiteX8192" fmla="*/ 269624 w 3249268"/>
              <a:gd name="connsiteY8192" fmla="*/ 150330 h 444457"/>
              <a:gd name="connsiteX8193" fmla="*/ 270447 w 3249268"/>
              <a:gd name="connsiteY8193" fmla="*/ 150330 h 444457"/>
              <a:gd name="connsiteX8194" fmla="*/ 270425 w 3249268"/>
              <a:gd name="connsiteY8194" fmla="*/ 150264 h 444457"/>
              <a:gd name="connsiteX8195" fmla="*/ 268208 w 3249268"/>
              <a:gd name="connsiteY8195" fmla="*/ 150264 h 444457"/>
              <a:gd name="connsiteX8196" fmla="*/ 264018 w 3249268"/>
              <a:gd name="connsiteY8196" fmla="*/ 150264 h 444457"/>
              <a:gd name="connsiteX8197" fmla="*/ 263938 w 3249268"/>
              <a:gd name="connsiteY8197" fmla="*/ 150350 h 444457"/>
              <a:gd name="connsiteX8198" fmla="*/ 264061 w 3249268"/>
              <a:gd name="connsiteY8198" fmla="*/ 150330 h 444457"/>
              <a:gd name="connsiteX8199" fmla="*/ 264145 w 3249268"/>
              <a:gd name="connsiteY8199" fmla="*/ 150350 h 444457"/>
              <a:gd name="connsiteX8200" fmla="*/ 264036 w 3249268"/>
              <a:gd name="connsiteY8200" fmla="*/ 150264 h 444457"/>
              <a:gd name="connsiteX8201" fmla="*/ 3008791 w 3249268"/>
              <a:gd name="connsiteY8201" fmla="*/ 150253 h 444457"/>
              <a:gd name="connsiteX8202" fmla="*/ 3007757 w 3249268"/>
              <a:gd name="connsiteY8202" fmla="*/ 151822 h 444457"/>
              <a:gd name="connsiteX8203" fmla="*/ 3008891 w 3249268"/>
              <a:gd name="connsiteY8203" fmla="*/ 150719 h 444457"/>
              <a:gd name="connsiteX8204" fmla="*/ 2993057 w 3249268"/>
              <a:gd name="connsiteY8204" fmla="*/ 150219 h 444457"/>
              <a:gd name="connsiteX8205" fmla="*/ 2993788 w 3249268"/>
              <a:gd name="connsiteY8205" fmla="*/ 150466 h 444457"/>
              <a:gd name="connsiteX8206" fmla="*/ 2993655 w 3249268"/>
              <a:gd name="connsiteY8206" fmla="*/ 150219 h 444457"/>
              <a:gd name="connsiteX8207" fmla="*/ 2511907 w 3249268"/>
              <a:gd name="connsiteY8207" fmla="*/ 150205 h 444457"/>
              <a:gd name="connsiteX8208" fmla="*/ 2512247 w 3249268"/>
              <a:gd name="connsiteY8208" fmla="*/ 150329 h 444457"/>
              <a:gd name="connsiteX8209" fmla="*/ 2512179 w 3249268"/>
              <a:gd name="connsiteY8209" fmla="*/ 150214 h 444457"/>
              <a:gd name="connsiteX8210" fmla="*/ 3045398 w 3249268"/>
              <a:gd name="connsiteY8210" fmla="*/ 150176 h 444457"/>
              <a:gd name="connsiteX8211" fmla="*/ 3045182 w 3249268"/>
              <a:gd name="connsiteY8211" fmla="*/ 150250 h 444457"/>
              <a:gd name="connsiteX8212" fmla="*/ 3046555 w 3249268"/>
              <a:gd name="connsiteY8212" fmla="*/ 152718 h 444457"/>
              <a:gd name="connsiteX8213" fmla="*/ 3047201 w 3249268"/>
              <a:gd name="connsiteY8213" fmla="*/ 152884 h 444457"/>
              <a:gd name="connsiteX8214" fmla="*/ 396916 w 3249268"/>
              <a:gd name="connsiteY8214" fmla="*/ 150148 h 444457"/>
              <a:gd name="connsiteX8215" fmla="*/ 396611 w 3249268"/>
              <a:gd name="connsiteY8215" fmla="*/ 150197 h 444457"/>
              <a:gd name="connsiteX8216" fmla="*/ 397089 w 3249268"/>
              <a:gd name="connsiteY8216" fmla="*/ 150177 h 444457"/>
              <a:gd name="connsiteX8217" fmla="*/ 1685903 w 3249268"/>
              <a:gd name="connsiteY8217" fmla="*/ 150147 h 444457"/>
              <a:gd name="connsiteX8218" fmla="*/ 1685884 w 3249268"/>
              <a:gd name="connsiteY8218" fmla="*/ 150167 h 444457"/>
              <a:gd name="connsiteX8219" fmla="*/ 1686008 w 3249268"/>
              <a:gd name="connsiteY8219" fmla="*/ 150173 h 444457"/>
              <a:gd name="connsiteX8220" fmla="*/ 1964382 w 3249268"/>
              <a:gd name="connsiteY8220" fmla="*/ 150132 h 444457"/>
              <a:gd name="connsiteX8221" fmla="*/ 1964245 w 3249268"/>
              <a:gd name="connsiteY8221" fmla="*/ 150156 h 444457"/>
              <a:gd name="connsiteX8222" fmla="*/ 1964405 w 3249268"/>
              <a:gd name="connsiteY8222" fmla="*/ 150156 h 444457"/>
              <a:gd name="connsiteX8223" fmla="*/ 1684110 w 3249268"/>
              <a:gd name="connsiteY8223" fmla="*/ 150125 h 444457"/>
              <a:gd name="connsiteX8224" fmla="*/ 1683991 w 3249268"/>
              <a:gd name="connsiteY8224" fmla="*/ 150252 h 444457"/>
              <a:gd name="connsiteX8225" fmla="*/ 1684110 w 3249268"/>
              <a:gd name="connsiteY8225" fmla="*/ 150211 h 444457"/>
              <a:gd name="connsiteX8226" fmla="*/ 1964799 w 3249268"/>
              <a:gd name="connsiteY8226" fmla="*/ 150062 h 444457"/>
              <a:gd name="connsiteX8227" fmla="*/ 1964687 w 3249268"/>
              <a:gd name="connsiteY8227" fmla="*/ 150081 h 444457"/>
              <a:gd name="connsiteX8228" fmla="*/ 1964687 w 3249268"/>
              <a:gd name="connsiteY8228" fmla="*/ 150174 h 444457"/>
              <a:gd name="connsiteX8229" fmla="*/ 1964926 w 3249268"/>
              <a:gd name="connsiteY8229" fmla="*/ 150416 h 444457"/>
              <a:gd name="connsiteX8230" fmla="*/ 1242613 w 3249268"/>
              <a:gd name="connsiteY8230" fmla="*/ 150062 h 444457"/>
              <a:gd name="connsiteX8231" fmla="*/ 1242613 w 3249268"/>
              <a:gd name="connsiteY8231" fmla="*/ 150122 h 444457"/>
              <a:gd name="connsiteX8232" fmla="*/ 1242885 w 3249268"/>
              <a:gd name="connsiteY8232" fmla="*/ 150122 h 444457"/>
              <a:gd name="connsiteX8233" fmla="*/ 1242814 w 3249268"/>
              <a:gd name="connsiteY8233" fmla="*/ 150062 h 444457"/>
              <a:gd name="connsiteX8234" fmla="*/ 1657637 w 3249268"/>
              <a:gd name="connsiteY8234" fmla="*/ 150017 h 444457"/>
              <a:gd name="connsiteX8235" fmla="*/ 1657830 w 3249268"/>
              <a:gd name="connsiteY8235" fmla="*/ 150115 h 444457"/>
              <a:gd name="connsiteX8236" fmla="*/ 1657778 w 3249268"/>
              <a:gd name="connsiteY8236" fmla="*/ 150062 h 444457"/>
              <a:gd name="connsiteX8237" fmla="*/ 1657801 w 3249268"/>
              <a:gd name="connsiteY8237" fmla="*/ 150017 h 444457"/>
              <a:gd name="connsiteX8238" fmla="*/ 190178 w 3249268"/>
              <a:gd name="connsiteY8238" fmla="*/ 149986 h 444457"/>
              <a:gd name="connsiteX8239" fmla="*/ 190086 w 3249268"/>
              <a:gd name="connsiteY8239" fmla="*/ 149994 h 444457"/>
              <a:gd name="connsiteX8240" fmla="*/ 190419 w 3249268"/>
              <a:gd name="connsiteY8240" fmla="*/ 150116 h 444457"/>
              <a:gd name="connsiteX8241" fmla="*/ 190419 w 3249268"/>
              <a:gd name="connsiteY8241" fmla="*/ 152768 h 444457"/>
              <a:gd name="connsiteX8242" fmla="*/ 194561 w 3249268"/>
              <a:gd name="connsiteY8242" fmla="*/ 154130 h 444457"/>
              <a:gd name="connsiteX8243" fmla="*/ 198722 w 3249268"/>
              <a:gd name="connsiteY8243" fmla="*/ 155234 h 444457"/>
              <a:gd name="connsiteX8244" fmla="*/ 195381 w 3249268"/>
              <a:gd name="connsiteY8244" fmla="*/ 152960 h 444457"/>
              <a:gd name="connsiteX8245" fmla="*/ 195381 w 3249268"/>
              <a:gd name="connsiteY8245" fmla="*/ 152116 h 444457"/>
              <a:gd name="connsiteX8246" fmla="*/ 193109 w 3249268"/>
              <a:gd name="connsiteY8246" fmla="*/ 151340 h 444457"/>
              <a:gd name="connsiteX8247" fmla="*/ 190178 w 3249268"/>
              <a:gd name="connsiteY8247" fmla="*/ 149986 h 444457"/>
              <a:gd name="connsiteX8248" fmla="*/ 2268743 w 3249268"/>
              <a:gd name="connsiteY8248" fmla="*/ 149967 h 444457"/>
              <a:gd name="connsiteX8249" fmla="*/ 2268524 w 3249268"/>
              <a:gd name="connsiteY8249" fmla="*/ 150376 h 444457"/>
              <a:gd name="connsiteX8250" fmla="*/ 2271546 w 3249268"/>
              <a:gd name="connsiteY8250" fmla="*/ 150567 h 444457"/>
              <a:gd name="connsiteX8251" fmla="*/ 2272020 w 3249268"/>
              <a:gd name="connsiteY8251" fmla="*/ 150447 h 444457"/>
              <a:gd name="connsiteX8252" fmla="*/ 2270132 w 3249268"/>
              <a:gd name="connsiteY8252" fmla="*/ 149967 h 444457"/>
              <a:gd name="connsiteX8253" fmla="*/ 2268743 w 3249268"/>
              <a:gd name="connsiteY8253" fmla="*/ 149967 h 444457"/>
              <a:gd name="connsiteX8254" fmla="*/ 2261801 w 3249268"/>
              <a:gd name="connsiteY8254" fmla="*/ 149967 h 444457"/>
              <a:gd name="connsiteX8255" fmla="*/ 2260867 w 3249268"/>
              <a:gd name="connsiteY8255" fmla="*/ 150191 h 444457"/>
              <a:gd name="connsiteX8256" fmla="*/ 2262078 w 3249268"/>
              <a:gd name="connsiteY8256" fmla="*/ 150114 h 444457"/>
              <a:gd name="connsiteX8257" fmla="*/ 2185305 w 3249268"/>
              <a:gd name="connsiteY8257" fmla="*/ 149967 h 444457"/>
              <a:gd name="connsiteX8258" fmla="*/ 2183587 w 3249268"/>
              <a:gd name="connsiteY8258" fmla="*/ 150316 h 444457"/>
              <a:gd name="connsiteX8259" fmla="*/ 2185584 w 3249268"/>
              <a:gd name="connsiteY8259" fmla="*/ 150567 h 444457"/>
              <a:gd name="connsiteX8260" fmla="*/ 2186965 w 3249268"/>
              <a:gd name="connsiteY8260" fmla="*/ 150567 h 444457"/>
              <a:gd name="connsiteX8261" fmla="*/ 2189901 w 3249268"/>
              <a:gd name="connsiteY8261" fmla="*/ 154069 h 444457"/>
              <a:gd name="connsiteX8262" fmla="*/ 2190493 w 3249268"/>
              <a:gd name="connsiteY8262" fmla="*/ 154568 h 444457"/>
              <a:gd name="connsiteX8263" fmla="*/ 2187085 w 3249268"/>
              <a:gd name="connsiteY8263" fmla="*/ 150437 h 444457"/>
              <a:gd name="connsiteX8264" fmla="*/ 2185806 w 3249268"/>
              <a:gd name="connsiteY8264" fmla="*/ 150437 h 444457"/>
              <a:gd name="connsiteX8265" fmla="*/ 2185332 w 3249268"/>
              <a:gd name="connsiteY8265" fmla="*/ 149967 h 444457"/>
              <a:gd name="connsiteX8266" fmla="*/ 2036610 w 3249268"/>
              <a:gd name="connsiteY8266" fmla="*/ 149967 h 444457"/>
              <a:gd name="connsiteX8267" fmla="*/ 2034920 w 3249268"/>
              <a:gd name="connsiteY8267" fmla="*/ 150691 h 444457"/>
              <a:gd name="connsiteX8268" fmla="*/ 2039206 w 3249268"/>
              <a:gd name="connsiteY8268" fmla="*/ 151400 h 444457"/>
              <a:gd name="connsiteX8269" fmla="*/ 599670 w 3249268"/>
              <a:gd name="connsiteY8269" fmla="*/ 149959 h 444457"/>
              <a:gd name="connsiteX8270" fmla="*/ 599136 w 3249268"/>
              <a:gd name="connsiteY8270" fmla="*/ 149973 h 444457"/>
              <a:gd name="connsiteX8271" fmla="*/ 600019 w 3249268"/>
              <a:gd name="connsiteY8271" fmla="*/ 150122 h 444457"/>
              <a:gd name="connsiteX8272" fmla="*/ 600330 w 3249268"/>
              <a:gd name="connsiteY8272" fmla="*/ 150438 h 444457"/>
              <a:gd name="connsiteX8273" fmla="*/ 600809 w 3249268"/>
              <a:gd name="connsiteY8273" fmla="*/ 150438 h 444457"/>
              <a:gd name="connsiteX8274" fmla="*/ 484792 w 3249268"/>
              <a:gd name="connsiteY8274" fmla="*/ 149949 h 444457"/>
              <a:gd name="connsiteX8275" fmla="*/ 484767 w 3249268"/>
              <a:gd name="connsiteY8275" fmla="*/ 150083 h 444457"/>
              <a:gd name="connsiteX8276" fmla="*/ 500957 w 3249268"/>
              <a:gd name="connsiteY8276" fmla="*/ 151472 h 444457"/>
              <a:gd name="connsiteX8277" fmla="*/ 500957 w 3249268"/>
              <a:gd name="connsiteY8277" fmla="*/ 151566 h 444457"/>
              <a:gd name="connsiteX8278" fmla="*/ 500957 w 3249268"/>
              <a:gd name="connsiteY8278" fmla="*/ 151836 h 444457"/>
              <a:gd name="connsiteX8279" fmla="*/ 501087 w 3249268"/>
              <a:gd name="connsiteY8279" fmla="*/ 151836 h 444457"/>
              <a:gd name="connsiteX8280" fmla="*/ 501757 w 3249268"/>
              <a:gd name="connsiteY8280" fmla="*/ 151730 h 444457"/>
              <a:gd name="connsiteX8281" fmla="*/ 500957 w 3249268"/>
              <a:gd name="connsiteY8281" fmla="*/ 151566 h 444457"/>
              <a:gd name="connsiteX8282" fmla="*/ 503511 w 3249268"/>
              <a:gd name="connsiteY8282" fmla="*/ 150869 h 444457"/>
              <a:gd name="connsiteX8283" fmla="*/ 503128 w 3249268"/>
              <a:gd name="connsiteY8283" fmla="*/ 150773 h 444457"/>
              <a:gd name="connsiteX8284" fmla="*/ 501025 w 3249268"/>
              <a:gd name="connsiteY8284" fmla="*/ 151297 h 444457"/>
              <a:gd name="connsiteX8285" fmla="*/ 3077175 w 3249268"/>
              <a:gd name="connsiteY8285" fmla="*/ 149917 h 444457"/>
              <a:gd name="connsiteX8286" fmla="*/ 3077225 w 3249268"/>
              <a:gd name="connsiteY8286" fmla="*/ 150020 h 444457"/>
              <a:gd name="connsiteX8287" fmla="*/ 3077167 w 3249268"/>
              <a:gd name="connsiteY8287" fmla="*/ 150437 h 444457"/>
              <a:gd name="connsiteX8288" fmla="*/ 3078154 w 3249268"/>
              <a:gd name="connsiteY8288" fmla="*/ 150437 h 444457"/>
              <a:gd name="connsiteX8289" fmla="*/ 3079000 w 3249268"/>
              <a:gd name="connsiteY8289" fmla="*/ 150650 h 444457"/>
              <a:gd name="connsiteX8290" fmla="*/ 3078605 w 3249268"/>
              <a:gd name="connsiteY8290" fmla="*/ 150438 h 444457"/>
              <a:gd name="connsiteX8291" fmla="*/ 3082516 w 3249268"/>
              <a:gd name="connsiteY8291" fmla="*/ 150438 h 444457"/>
              <a:gd name="connsiteX8292" fmla="*/ 3082316 w 3249268"/>
              <a:gd name="connsiteY8292" fmla="*/ 150042 h 444457"/>
              <a:gd name="connsiteX8293" fmla="*/ 3082466 w 3249268"/>
              <a:gd name="connsiteY8293" fmla="*/ 149917 h 444457"/>
              <a:gd name="connsiteX8294" fmla="*/ 3078126 w 3249268"/>
              <a:gd name="connsiteY8294" fmla="*/ 149917 h 444457"/>
              <a:gd name="connsiteX8295" fmla="*/ 511506 w 3249268"/>
              <a:gd name="connsiteY8295" fmla="*/ 149731 h 444457"/>
              <a:gd name="connsiteX8296" fmla="*/ 512240 w 3249268"/>
              <a:gd name="connsiteY8296" fmla="*/ 151297 h 444457"/>
              <a:gd name="connsiteX8297" fmla="*/ 509436 w 3249268"/>
              <a:gd name="connsiteY8297" fmla="*/ 151297 h 444457"/>
              <a:gd name="connsiteX8298" fmla="*/ 507927 w 3249268"/>
              <a:gd name="connsiteY8298" fmla="*/ 151297 h 444457"/>
              <a:gd name="connsiteX8299" fmla="*/ 509231 w 3249268"/>
              <a:gd name="connsiteY8299" fmla="*/ 151754 h 444457"/>
              <a:gd name="connsiteX8300" fmla="*/ 509191 w 3249268"/>
              <a:gd name="connsiteY8300" fmla="*/ 151836 h 444457"/>
              <a:gd name="connsiteX8301" fmla="*/ 510817 w 3249268"/>
              <a:gd name="connsiteY8301" fmla="*/ 151836 h 444457"/>
              <a:gd name="connsiteX8302" fmla="*/ 512207 w 3249268"/>
              <a:gd name="connsiteY8302" fmla="*/ 151836 h 444457"/>
              <a:gd name="connsiteX8303" fmla="*/ 513039 w 3249268"/>
              <a:gd name="connsiteY8303" fmla="*/ 151866 h 444457"/>
              <a:gd name="connsiteX8304" fmla="*/ 512599 w 3249268"/>
              <a:gd name="connsiteY8304" fmla="*/ 151421 h 444457"/>
              <a:gd name="connsiteX8305" fmla="*/ 247045 w 3249268"/>
              <a:gd name="connsiteY8305" fmla="*/ 149625 h 444457"/>
              <a:gd name="connsiteX8306" fmla="*/ 244954 w 3249268"/>
              <a:gd name="connsiteY8306" fmla="*/ 150506 h 444457"/>
              <a:gd name="connsiteX8307" fmla="*/ 243433 w 3249268"/>
              <a:gd name="connsiteY8307" fmla="*/ 151147 h 444457"/>
              <a:gd name="connsiteX8308" fmla="*/ 244589 w 3249268"/>
              <a:gd name="connsiteY8308" fmla="*/ 151727 h 444457"/>
              <a:gd name="connsiteX8309" fmla="*/ 245595 w 3249268"/>
              <a:gd name="connsiteY8309" fmla="*/ 152427 h 444457"/>
              <a:gd name="connsiteX8310" fmla="*/ 246382 w 3249268"/>
              <a:gd name="connsiteY8310" fmla="*/ 152000 h 444457"/>
              <a:gd name="connsiteX8311" fmla="*/ 2067002 w 3249268"/>
              <a:gd name="connsiteY8311" fmla="*/ 149615 h 444457"/>
              <a:gd name="connsiteX8312" fmla="*/ 2066311 w 3249268"/>
              <a:gd name="connsiteY8312" fmla="*/ 149742 h 444457"/>
              <a:gd name="connsiteX8313" fmla="*/ 2067935 w 3249268"/>
              <a:gd name="connsiteY8313" fmla="*/ 150117 h 444457"/>
              <a:gd name="connsiteX8314" fmla="*/ 1513651 w 3249268"/>
              <a:gd name="connsiteY8314" fmla="*/ 149582 h 444457"/>
              <a:gd name="connsiteX8315" fmla="*/ 1512977 w 3249268"/>
              <a:gd name="connsiteY8315" fmla="*/ 149685 h 444457"/>
              <a:gd name="connsiteX8316" fmla="*/ 1510223 w 3249268"/>
              <a:gd name="connsiteY8316" fmla="*/ 150105 h 444457"/>
              <a:gd name="connsiteX8317" fmla="*/ 1510822 w 3249268"/>
              <a:gd name="connsiteY8317" fmla="*/ 150156 h 444457"/>
              <a:gd name="connsiteX8318" fmla="*/ 1512211 w 3249268"/>
              <a:gd name="connsiteY8318" fmla="*/ 150156 h 444457"/>
              <a:gd name="connsiteX8319" fmla="*/ 1513618 w 3249268"/>
              <a:gd name="connsiteY8319" fmla="*/ 150156 h 444457"/>
              <a:gd name="connsiteX8320" fmla="*/ 806990 w 3249268"/>
              <a:gd name="connsiteY8320" fmla="*/ 149431 h 444457"/>
              <a:gd name="connsiteX8321" fmla="*/ 807583 w 3249268"/>
              <a:gd name="connsiteY8321" fmla="*/ 149610 h 444457"/>
              <a:gd name="connsiteX8322" fmla="*/ 810174 w 3249268"/>
              <a:gd name="connsiteY8322" fmla="*/ 150146 h 444457"/>
              <a:gd name="connsiteX8323" fmla="*/ 811099 w 3249268"/>
              <a:gd name="connsiteY8323" fmla="*/ 150122 h 444457"/>
              <a:gd name="connsiteX8324" fmla="*/ 813877 w 3249268"/>
              <a:gd name="connsiteY8324" fmla="*/ 150122 h 444457"/>
              <a:gd name="connsiteX8325" fmla="*/ 813977 w 3249268"/>
              <a:gd name="connsiteY8325" fmla="*/ 150112 h 444457"/>
              <a:gd name="connsiteX8326" fmla="*/ 813535 w 3249268"/>
              <a:gd name="connsiteY8326" fmla="*/ 150062 h 444457"/>
              <a:gd name="connsiteX8327" fmla="*/ 813535 w 3249268"/>
              <a:gd name="connsiteY8327" fmla="*/ 149936 h 444457"/>
              <a:gd name="connsiteX8328" fmla="*/ 810858 w 3249268"/>
              <a:gd name="connsiteY8328" fmla="*/ 149936 h 444457"/>
              <a:gd name="connsiteX8329" fmla="*/ 3053425 w 3249268"/>
              <a:gd name="connsiteY8329" fmla="*/ 149290 h 444457"/>
              <a:gd name="connsiteX8330" fmla="*/ 3053233 w 3249268"/>
              <a:gd name="connsiteY8330" fmla="*/ 149632 h 444457"/>
              <a:gd name="connsiteX8331" fmla="*/ 3053377 w 3249268"/>
              <a:gd name="connsiteY8331" fmla="*/ 149650 h 444457"/>
              <a:gd name="connsiteX8332" fmla="*/ 1138337 w 3249268"/>
              <a:gd name="connsiteY8332" fmla="*/ 148962 h 444457"/>
              <a:gd name="connsiteX8333" fmla="*/ 1138297 w 3249268"/>
              <a:gd name="connsiteY8333" fmla="*/ 150062 h 444457"/>
              <a:gd name="connsiteX8334" fmla="*/ 1137811 w 3249268"/>
              <a:gd name="connsiteY8334" fmla="*/ 150939 h 444457"/>
              <a:gd name="connsiteX8335" fmla="*/ 1138613 w 3249268"/>
              <a:gd name="connsiteY8335" fmla="*/ 150296 h 444457"/>
              <a:gd name="connsiteX8336" fmla="*/ 1138581 w 3249268"/>
              <a:gd name="connsiteY8336" fmla="*/ 150280 h 444457"/>
              <a:gd name="connsiteX8337" fmla="*/ 1872893 w 3249268"/>
              <a:gd name="connsiteY8337" fmla="*/ 148887 h 444457"/>
              <a:gd name="connsiteX8338" fmla="*/ 1871010 w 3249268"/>
              <a:gd name="connsiteY8338" fmla="*/ 149176 h 444457"/>
              <a:gd name="connsiteX8339" fmla="*/ 1871265 w 3249268"/>
              <a:gd name="connsiteY8339" fmla="*/ 150541 h 444457"/>
              <a:gd name="connsiteX8340" fmla="*/ 2781853 w 3249268"/>
              <a:gd name="connsiteY8340" fmla="*/ 148831 h 444457"/>
              <a:gd name="connsiteX8341" fmla="*/ 2781220 w 3249268"/>
              <a:gd name="connsiteY8341" fmla="*/ 150084 h 444457"/>
              <a:gd name="connsiteX8342" fmla="*/ 2781220 w 3249268"/>
              <a:gd name="connsiteY8342" fmla="*/ 152761 h 444457"/>
              <a:gd name="connsiteX8343" fmla="*/ 2781410 w 3249268"/>
              <a:gd name="connsiteY8343" fmla="*/ 152954 h 444457"/>
              <a:gd name="connsiteX8344" fmla="*/ 2781540 w 3249268"/>
              <a:gd name="connsiteY8344" fmla="*/ 153025 h 444457"/>
              <a:gd name="connsiteX8345" fmla="*/ 2781540 w 3249268"/>
              <a:gd name="connsiteY8345" fmla="*/ 151673 h 444457"/>
              <a:gd name="connsiteX8346" fmla="*/ 2781410 w 3249268"/>
              <a:gd name="connsiteY8346" fmla="*/ 151540 h 444457"/>
              <a:gd name="connsiteX8347" fmla="*/ 2781540 w 3249268"/>
              <a:gd name="connsiteY8347" fmla="*/ 150744 h 444457"/>
              <a:gd name="connsiteX8348" fmla="*/ 2781540 w 3249268"/>
              <a:gd name="connsiteY8348" fmla="*/ 150437 h 444457"/>
              <a:gd name="connsiteX8349" fmla="*/ 2781587 w 3249268"/>
              <a:gd name="connsiteY8349" fmla="*/ 150454 h 444457"/>
              <a:gd name="connsiteX8350" fmla="*/ 2829966 w 3249268"/>
              <a:gd name="connsiteY8350" fmla="*/ 148713 h 444457"/>
              <a:gd name="connsiteX8351" fmla="*/ 2829966 w 3249268"/>
              <a:gd name="connsiteY8351" fmla="*/ 148976 h 444457"/>
              <a:gd name="connsiteX8352" fmla="*/ 2829966 w 3249268"/>
              <a:gd name="connsiteY8352" fmla="*/ 150127 h 444457"/>
              <a:gd name="connsiteX8353" fmla="*/ 2830925 w 3249268"/>
              <a:gd name="connsiteY8353" fmla="*/ 150127 h 444457"/>
              <a:gd name="connsiteX8354" fmla="*/ 2831315 w 3249268"/>
              <a:gd name="connsiteY8354" fmla="*/ 150127 h 444457"/>
              <a:gd name="connsiteX8355" fmla="*/ 2831289 w 3249268"/>
              <a:gd name="connsiteY8355" fmla="*/ 150106 h 444457"/>
              <a:gd name="connsiteX8356" fmla="*/ 2831289 w 3249268"/>
              <a:gd name="connsiteY8356" fmla="*/ 150062 h 444457"/>
              <a:gd name="connsiteX8357" fmla="*/ 3071541 w 3249268"/>
              <a:gd name="connsiteY8357" fmla="*/ 148604 h 444457"/>
              <a:gd name="connsiteX8358" fmla="*/ 3072241 w 3249268"/>
              <a:gd name="connsiteY8358" fmla="*/ 151402 h 444457"/>
              <a:gd name="connsiteX8359" fmla="*/ 3072586 w 3249268"/>
              <a:gd name="connsiteY8359" fmla="*/ 151524 h 444457"/>
              <a:gd name="connsiteX8360" fmla="*/ 3072586 w 3249268"/>
              <a:gd name="connsiteY8360" fmla="*/ 152870 h 444457"/>
              <a:gd name="connsiteX8361" fmla="*/ 3073122 w 3249268"/>
              <a:gd name="connsiteY8361" fmla="*/ 152881 h 444457"/>
              <a:gd name="connsiteX8362" fmla="*/ 3073088 w 3249268"/>
              <a:gd name="connsiteY8362" fmla="*/ 152862 h 444457"/>
              <a:gd name="connsiteX8363" fmla="*/ 3072743 w 3249268"/>
              <a:gd name="connsiteY8363" fmla="*/ 150020 h 444457"/>
              <a:gd name="connsiteX8364" fmla="*/ 2143632 w 3249268"/>
              <a:gd name="connsiteY8364" fmla="*/ 148557 h 444457"/>
              <a:gd name="connsiteX8365" fmla="*/ 2140162 w 3249268"/>
              <a:gd name="connsiteY8365" fmla="*/ 148734 h 444457"/>
              <a:gd name="connsiteX8366" fmla="*/ 2139661 w 3249268"/>
              <a:gd name="connsiteY8366" fmla="*/ 148911 h 444457"/>
              <a:gd name="connsiteX8367" fmla="*/ 2147915 w 3249268"/>
              <a:gd name="connsiteY8367" fmla="*/ 149160 h 444457"/>
              <a:gd name="connsiteX8368" fmla="*/ 2312827 w 3249268"/>
              <a:gd name="connsiteY8368" fmla="*/ 148381 h 444457"/>
              <a:gd name="connsiteX8369" fmla="*/ 2313006 w 3249268"/>
              <a:gd name="connsiteY8369" fmla="*/ 149923 h 444457"/>
              <a:gd name="connsiteX8370" fmla="*/ 2313880 w 3249268"/>
              <a:gd name="connsiteY8370" fmla="*/ 148488 h 444457"/>
              <a:gd name="connsiteX8371" fmla="*/ 863870 w 3249268"/>
              <a:gd name="connsiteY8371" fmla="*/ 148351 h 444457"/>
              <a:gd name="connsiteX8372" fmla="*/ 863721 w 3249268"/>
              <a:gd name="connsiteY8372" fmla="*/ 148651 h 444457"/>
              <a:gd name="connsiteX8373" fmla="*/ 863870 w 3249268"/>
              <a:gd name="connsiteY8373" fmla="*/ 148801 h 444457"/>
              <a:gd name="connsiteX8374" fmla="*/ 3028074 w 3249268"/>
              <a:gd name="connsiteY8374" fmla="*/ 148241 h 444457"/>
              <a:gd name="connsiteX8375" fmla="*/ 3028260 w 3249268"/>
              <a:gd name="connsiteY8375" fmla="*/ 148781 h 444457"/>
              <a:gd name="connsiteX8376" fmla="*/ 3028571 w 3249268"/>
              <a:gd name="connsiteY8376" fmla="*/ 148745 h 444457"/>
              <a:gd name="connsiteX8377" fmla="*/ 2318555 w 3249268"/>
              <a:gd name="connsiteY8377" fmla="*/ 148205 h 444457"/>
              <a:gd name="connsiteX8378" fmla="*/ 2317890 w 3249268"/>
              <a:gd name="connsiteY8378" fmla="*/ 148263 h 444457"/>
              <a:gd name="connsiteX8379" fmla="*/ 2319211 w 3249268"/>
              <a:gd name="connsiteY8379" fmla="*/ 148597 h 444457"/>
              <a:gd name="connsiteX8380" fmla="*/ 367613 w 3249268"/>
              <a:gd name="connsiteY8380" fmla="*/ 147855 h 444457"/>
              <a:gd name="connsiteX8381" fmla="*/ 368461 w 3249268"/>
              <a:gd name="connsiteY8381" fmla="*/ 148945 h 444457"/>
              <a:gd name="connsiteX8382" fmla="*/ 368822 w 3249268"/>
              <a:gd name="connsiteY8382" fmla="*/ 148481 h 444457"/>
              <a:gd name="connsiteX8383" fmla="*/ 2091516 w 3249268"/>
              <a:gd name="connsiteY8383" fmla="*/ 147852 h 444457"/>
              <a:gd name="connsiteX8384" fmla="*/ 2091809 w 3249268"/>
              <a:gd name="connsiteY8384" fmla="*/ 149336 h 444457"/>
              <a:gd name="connsiteX8385" fmla="*/ 2091931 w 3249268"/>
              <a:gd name="connsiteY8385" fmla="*/ 148466 h 444457"/>
              <a:gd name="connsiteX8386" fmla="*/ 2093459 w 3249268"/>
              <a:gd name="connsiteY8386" fmla="*/ 148246 h 444457"/>
              <a:gd name="connsiteX8387" fmla="*/ 299969 w 3249268"/>
              <a:gd name="connsiteY8387" fmla="*/ 147397 h 444457"/>
              <a:gd name="connsiteX8388" fmla="*/ 300304 w 3249268"/>
              <a:gd name="connsiteY8388" fmla="*/ 147583 h 444457"/>
              <a:gd name="connsiteX8389" fmla="*/ 300123 w 3249268"/>
              <a:gd name="connsiteY8389" fmla="*/ 147429 h 444457"/>
              <a:gd name="connsiteX8390" fmla="*/ 300160 w 3249268"/>
              <a:gd name="connsiteY8390" fmla="*/ 147429 h 444457"/>
              <a:gd name="connsiteX8391" fmla="*/ 813535 w 3249268"/>
              <a:gd name="connsiteY8391" fmla="*/ 147395 h 444457"/>
              <a:gd name="connsiteX8392" fmla="*/ 812719 w 3249268"/>
              <a:gd name="connsiteY8392" fmla="*/ 147523 h 444457"/>
              <a:gd name="connsiteX8393" fmla="*/ 813535 w 3249268"/>
              <a:gd name="connsiteY8393" fmla="*/ 149849 h 444457"/>
              <a:gd name="connsiteX8394" fmla="*/ 3154429 w 3249268"/>
              <a:gd name="connsiteY8394" fmla="*/ 147321 h 444457"/>
              <a:gd name="connsiteX8395" fmla="*/ 3161532 w 3249268"/>
              <a:gd name="connsiteY8395" fmla="*/ 147321 h 444457"/>
              <a:gd name="connsiteX8396" fmla="*/ 3164374 w 3249268"/>
              <a:gd name="connsiteY8396" fmla="*/ 147321 h 444457"/>
              <a:gd name="connsiteX8397" fmla="*/ 3165795 w 3249268"/>
              <a:gd name="connsiteY8397" fmla="*/ 148718 h 444457"/>
              <a:gd name="connsiteX8398" fmla="*/ 3164374 w 3249268"/>
              <a:gd name="connsiteY8398" fmla="*/ 150115 h 444457"/>
              <a:gd name="connsiteX8399" fmla="*/ 3160112 w 3249268"/>
              <a:gd name="connsiteY8399" fmla="*/ 155703 h 444457"/>
              <a:gd name="connsiteX8400" fmla="*/ 3157270 w 3249268"/>
              <a:gd name="connsiteY8400" fmla="*/ 154306 h 444457"/>
              <a:gd name="connsiteX8401" fmla="*/ 3154429 w 3249268"/>
              <a:gd name="connsiteY8401" fmla="*/ 147321 h 444457"/>
              <a:gd name="connsiteX8402" fmla="*/ 2361880 w 3249268"/>
              <a:gd name="connsiteY8402" fmla="*/ 147306 h 444457"/>
              <a:gd name="connsiteX8403" fmla="*/ 2361899 w 3249268"/>
              <a:gd name="connsiteY8403" fmla="*/ 147659 h 444457"/>
              <a:gd name="connsiteX8404" fmla="*/ 2362354 w 3249268"/>
              <a:gd name="connsiteY8404" fmla="*/ 147429 h 444457"/>
              <a:gd name="connsiteX8405" fmla="*/ 2362209 w 3249268"/>
              <a:gd name="connsiteY8405" fmla="*/ 147429 h 444457"/>
              <a:gd name="connsiteX8406" fmla="*/ 3062795 w 3249268"/>
              <a:gd name="connsiteY8406" fmla="*/ 147240 h 444457"/>
              <a:gd name="connsiteX8407" fmla="*/ 3061254 w 3249268"/>
              <a:gd name="connsiteY8407" fmla="*/ 148021 h 444457"/>
              <a:gd name="connsiteX8408" fmla="*/ 3061425 w 3249268"/>
              <a:gd name="connsiteY8408" fmla="*/ 148219 h 444457"/>
              <a:gd name="connsiteX8409" fmla="*/ 3063017 w 3249268"/>
              <a:gd name="connsiteY8409" fmla="*/ 147373 h 444457"/>
              <a:gd name="connsiteX8410" fmla="*/ 1982880 w 3249268"/>
              <a:gd name="connsiteY8410" fmla="*/ 147226 h 444457"/>
              <a:gd name="connsiteX8411" fmla="*/ 1982852 w 3249268"/>
              <a:gd name="connsiteY8411" fmla="*/ 147241 h 444457"/>
              <a:gd name="connsiteX8412" fmla="*/ 1983163 w 3249268"/>
              <a:gd name="connsiteY8412" fmla="*/ 147320 h 444457"/>
              <a:gd name="connsiteX8413" fmla="*/ 205101 w 3249268"/>
              <a:gd name="connsiteY8413" fmla="*/ 147206 h 444457"/>
              <a:gd name="connsiteX8414" fmla="*/ 205089 w 3249268"/>
              <a:gd name="connsiteY8414" fmla="*/ 147296 h 444457"/>
              <a:gd name="connsiteX8415" fmla="*/ 205132 w 3249268"/>
              <a:gd name="connsiteY8415" fmla="*/ 147296 h 444457"/>
              <a:gd name="connsiteX8416" fmla="*/ 447655 w 3249268"/>
              <a:gd name="connsiteY8416" fmla="*/ 147026 h 444457"/>
              <a:gd name="connsiteX8417" fmla="*/ 448123 w 3249268"/>
              <a:gd name="connsiteY8417" fmla="*/ 148500 h 444457"/>
              <a:gd name="connsiteX8418" fmla="*/ 448167 w 3249268"/>
              <a:gd name="connsiteY8418" fmla="*/ 148494 h 444457"/>
              <a:gd name="connsiteX8419" fmla="*/ 1086515 w 3249268"/>
              <a:gd name="connsiteY8419" fmla="*/ 147019 h 444457"/>
              <a:gd name="connsiteX8420" fmla="*/ 1085643 w 3249268"/>
              <a:gd name="connsiteY8420" fmla="*/ 147241 h 444457"/>
              <a:gd name="connsiteX8421" fmla="*/ 1087029 w 3249268"/>
              <a:gd name="connsiteY8421" fmla="*/ 151472 h 444457"/>
              <a:gd name="connsiteX8422" fmla="*/ 1087448 w 3249268"/>
              <a:gd name="connsiteY8422" fmla="*/ 153180 h 444457"/>
              <a:gd name="connsiteX8423" fmla="*/ 1087448 w 3249268"/>
              <a:gd name="connsiteY8423" fmla="*/ 152937 h 444457"/>
              <a:gd name="connsiteX8424" fmla="*/ 1086059 w 3249268"/>
              <a:gd name="connsiteY8424" fmla="*/ 147307 h 444457"/>
              <a:gd name="connsiteX8425" fmla="*/ 688493 w 3249268"/>
              <a:gd name="connsiteY8425" fmla="*/ 146492 h 444457"/>
              <a:gd name="connsiteX8426" fmla="*/ 688493 w 3249268"/>
              <a:gd name="connsiteY8426" fmla="*/ 147715 h 444457"/>
              <a:gd name="connsiteX8427" fmla="*/ 688895 w 3249268"/>
              <a:gd name="connsiteY8427" fmla="*/ 147307 h 444457"/>
              <a:gd name="connsiteX8428" fmla="*/ 1278326 w 3249268"/>
              <a:gd name="connsiteY8428" fmla="*/ 146359 h 444457"/>
              <a:gd name="connsiteX8429" fmla="*/ 1278076 w 3249268"/>
              <a:gd name="connsiteY8429" fmla="*/ 147021 h 444457"/>
              <a:gd name="connsiteX8430" fmla="*/ 1278711 w 3249268"/>
              <a:gd name="connsiteY8430" fmla="*/ 146537 h 444457"/>
              <a:gd name="connsiteX8431" fmla="*/ 2386964 w 3249268"/>
              <a:gd name="connsiteY8431" fmla="*/ 146105 h 444457"/>
              <a:gd name="connsiteX8432" fmla="*/ 2386441 w 3249268"/>
              <a:gd name="connsiteY8432" fmla="*/ 146365 h 444457"/>
              <a:gd name="connsiteX8433" fmla="*/ 2387094 w 3249268"/>
              <a:gd name="connsiteY8433" fmla="*/ 146365 h 444457"/>
              <a:gd name="connsiteX8434" fmla="*/ 194152 w 3249268"/>
              <a:gd name="connsiteY8434" fmla="*/ 146032 h 444457"/>
              <a:gd name="connsiteX8435" fmla="*/ 194832 w 3249268"/>
              <a:gd name="connsiteY8435" fmla="*/ 146771 h 444457"/>
              <a:gd name="connsiteX8436" fmla="*/ 194914 w 3249268"/>
              <a:gd name="connsiteY8436" fmla="*/ 146937 h 444457"/>
              <a:gd name="connsiteX8437" fmla="*/ 194860 w 3249268"/>
              <a:gd name="connsiteY8437" fmla="*/ 146411 h 444457"/>
              <a:gd name="connsiteX8438" fmla="*/ 2419446 w 3249268"/>
              <a:gd name="connsiteY8438" fmla="*/ 146002 h 444457"/>
              <a:gd name="connsiteX8439" fmla="*/ 2421534 w 3249268"/>
              <a:gd name="connsiteY8439" fmla="*/ 146956 h 444457"/>
              <a:gd name="connsiteX8440" fmla="*/ 2420331 w 3249268"/>
              <a:gd name="connsiteY8440" fmla="*/ 146105 h 444457"/>
              <a:gd name="connsiteX8441" fmla="*/ 2875474 w 3249268"/>
              <a:gd name="connsiteY8441" fmla="*/ 145958 h 444457"/>
              <a:gd name="connsiteX8442" fmla="*/ 2875435 w 3249268"/>
              <a:gd name="connsiteY8442" fmla="*/ 145997 h 444457"/>
              <a:gd name="connsiteX8443" fmla="*/ 2875483 w 3249268"/>
              <a:gd name="connsiteY8443" fmla="*/ 145997 h 444457"/>
              <a:gd name="connsiteX8444" fmla="*/ 2379665 w 3249268"/>
              <a:gd name="connsiteY8444" fmla="*/ 145932 h 444457"/>
              <a:gd name="connsiteX8445" fmla="*/ 2379552 w 3249268"/>
              <a:gd name="connsiteY8445" fmla="*/ 146019 h 444457"/>
              <a:gd name="connsiteX8446" fmla="*/ 2381040 w 3249268"/>
              <a:gd name="connsiteY8446" fmla="*/ 147582 h 444457"/>
              <a:gd name="connsiteX8447" fmla="*/ 2380925 w 3249268"/>
              <a:gd name="connsiteY8447" fmla="*/ 146732 h 444457"/>
              <a:gd name="connsiteX8448" fmla="*/ 2379665 w 3249268"/>
              <a:gd name="connsiteY8448" fmla="*/ 145932 h 444457"/>
              <a:gd name="connsiteX8449" fmla="*/ 360008 w 3249268"/>
              <a:gd name="connsiteY8449" fmla="*/ 145920 h 444457"/>
              <a:gd name="connsiteX8450" fmla="*/ 359606 w 3249268"/>
              <a:gd name="connsiteY8450" fmla="*/ 145982 h 444457"/>
              <a:gd name="connsiteX8451" fmla="*/ 359770 w 3249268"/>
              <a:gd name="connsiteY8451" fmla="*/ 146115 h 444457"/>
              <a:gd name="connsiteX8452" fmla="*/ 2342851 w 3249268"/>
              <a:gd name="connsiteY8452" fmla="*/ 145906 h 444457"/>
              <a:gd name="connsiteX8453" fmla="*/ 2343020 w 3249268"/>
              <a:gd name="connsiteY8453" fmla="*/ 146422 h 444457"/>
              <a:gd name="connsiteX8454" fmla="*/ 2343131 w 3249268"/>
              <a:gd name="connsiteY8454" fmla="*/ 146097 h 444457"/>
              <a:gd name="connsiteX8455" fmla="*/ 1306563 w 3249268"/>
              <a:gd name="connsiteY8455" fmla="*/ 145831 h 444457"/>
              <a:gd name="connsiteX8456" fmla="*/ 1306353 w 3249268"/>
              <a:gd name="connsiteY8456" fmla="*/ 146257 h 444457"/>
              <a:gd name="connsiteX8457" fmla="*/ 1306861 w 3249268"/>
              <a:gd name="connsiteY8457" fmla="*/ 145900 h 444457"/>
              <a:gd name="connsiteX8458" fmla="*/ 1307015 w 3249268"/>
              <a:gd name="connsiteY8458" fmla="*/ 145850 h 444457"/>
              <a:gd name="connsiteX8459" fmla="*/ 865115 w 3249268"/>
              <a:gd name="connsiteY8459" fmla="*/ 145831 h 444457"/>
              <a:gd name="connsiteX8460" fmla="*/ 864558 w 3249268"/>
              <a:gd name="connsiteY8460" fmla="*/ 146959 h 444457"/>
              <a:gd name="connsiteX8461" fmla="*/ 865995 w 3249268"/>
              <a:gd name="connsiteY8461" fmla="*/ 146231 h 444457"/>
              <a:gd name="connsiteX8462" fmla="*/ 3096087 w 3249268"/>
              <a:gd name="connsiteY8462" fmla="*/ 145787 h 444457"/>
              <a:gd name="connsiteX8463" fmla="*/ 3096354 w 3249268"/>
              <a:gd name="connsiteY8463" fmla="*/ 146051 h 444457"/>
              <a:gd name="connsiteX8464" fmla="*/ 3096443 w 3249268"/>
              <a:gd name="connsiteY8464" fmla="*/ 145938 h 444457"/>
              <a:gd name="connsiteX8465" fmla="*/ 3096284 w 3249268"/>
              <a:gd name="connsiteY8465" fmla="*/ 145885 h 444457"/>
              <a:gd name="connsiteX8466" fmla="*/ 2163107 w 3249268"/>
              <a:gd name="connsiteY8466" fmla="*/ 145737 h 444457"/>
              <a:gd name="connsiteX8467" fmla="*/ 2163107 w 3249268"/>
              <a:gd name="connsiteY8467" fmla="*/ 146695 h 444457"/>
              <a:gd name="connsiteX8468" fmla="*/ 2163438 w 3249268"/>
              <a:gd name="connsiteY8468" fmla="*/ 146365 h 444457"/>
              <a:gd name="connsiteX8469" fmla="*/ 2164128 w 3249268"/>
              <a:gd name="connsiteY8469" fmla="*/ 146250 h 444457"/>
              <a:gd name="connsiteX8470" fmla="*/ 2546179 w 3249268"/>
              <a:gd name="connsiteY8470" fmla="*/ 145524 h 444457"/>
              <a:gd name="connsiteX8471" fmla="*/ 2545616 w 3249268"/>
              <a:gd name="connsiteY8471" fmla="*/ 146666 h 444457"/>
              <a:gd name="connsiteX8472" fmla="*/ 2547649 w 3249268"/>
              <a:gd name="connsiteY8472" fmla="*/ 145790 h 444457"/>
              <a:gd name="connsiteX8473" fmla="*/ 656645 w 3249268"/>
              <a:gd name="connsiteY8473" fmla="*/ 145523 h 444457"/>
              <a:gd name="connsiteX8474" fmla="*/ 656672 w 3249268"/>
              <a:gd name="connsiteY8474" fmla="*/ 145572 h 444457"/>
              <a:gd name="connsiteX8475" fmla="*/ 656906 w 3249268"/>
              <a:gd name="connsiteY8475" fmla="*/ 145632 h 444457"/>
              <a:gd name="connsiteX8476" fmla="*/ 1271570 w 3249268"/>
              <a:gd name="connsiteY8476" fmla="*/ 145478 h 444457"/>
              <a:gd name="connsiteX8477" fmla="*/ 1271563 w 3249268"/>
              <a:gd name="connsiteY8477" fmla="*/ 145499 h 444457"/>
              <a:gd name="connsiteX8478" fmla="*/ 1271588 w 3249268"/>
              <a:gd name="connsiteY8478" fmla="*/ 145478 h 444457"/>
              <a:gd name="connsiteX8479" fmla="*/ 739786 w 3249268"/>
              <a:gd name="connsiteY8479" fmla="*/ 145308 h 444457"/>
              <a:gd name="connsiteX8480" fmla="*/ 739712 w 3249268"/>
              <a:gd name="connsiteY8480" fmla="*/ 145880 h 444457"/>
              <a:gd name="connsiteX8481" fmla="*/ 741450 w 3249268"/>
              <a:gd name="connsiteY8481" fmla="*/ 147473 h 444457"/>
              <a:gd name="connsiteX8482" fmla="*/ 741721 w 3249268"/>
              <a:gd name="connsiteY8482" fmla="*/ 147062 h 444457"/>
              <a:gd name="connsiteX8483" fmla="*/ 898406 w 3249268"/>
              <a:gd name="connsiteY8483" fmla="*/ 145304 h 444457"/>
              <a:gd name="connsiteX8484" fmla="*/ 899189 w 3249268"/>
              <a:gd name="connsiteY8484" fmla="*/ 145881 h 444457"/>
              <a:gd name="connsiteX8485" fmla="*/ 899967 w 3249268"/>
              <a:gd name="connsiteY8485" fmla="*/ 145831 h 444457"/>
              <a:gd name="connsiteX8486" fmla="*/ 468075 w 3249268"/>
              <a:gd name="connsiteY8486" fmla="*/ 145157 h 444457"/>
              <a:gd name="connsiteX8487" fmla="*/ 466621 w 3249268"/>
              <a:gd name="connsiteY8487" fmla="*/ 148632 h 444457"/>
              <a:gd name="connsiteX8488" fmla="*/ 468075 w 3249268"/>
              <a:gd name="connsiteY8488" fmla="*/ 149212 h 444457"/>
              <a:gd name="connsiteX8489" fmla="*/ 225725 w 3249268"/>
              <a:gd name="connsiteY8489" fmla="*/ 145123 h 444457"/>
              <a:gd name="connsiteX8490" fmla="*/ 225612 w 3249268"/>
              <a:gd name="connsiteY8490" fmla="*/ 146151 h 444457"/>
              <a:gd name="connsiteX8491" fmla="*/ 225912 w 3249268"/>
              <a:gd name="connsiteY8491" fmla="*/ 145736 h 444457"/>
              <a:gd name="connsiteX8492" fmla="*/ 225940 w 3249268"/>
              <a:gd name="connsiteY8492" fmla="*/ 145275 h 444457"/>
              <a:gd name="connsiteX8493" fmla="*/ 3064222 w 3249268"/>
              <a:gd name="connsiteY8493" fmla="*/ 144760 h 444457"/>
              <a:gd name="connsiteX8494" fmla="*/ 3063166 w 3249268"/>
              <a:gd name="connsiteY8494" fmla="*/ 147294 h 444457"/>
              <a:gd name="connsiteX8495" fmla="*/ 3063226 w 3249268"/>
              <a:gd name="connsiteY8495" fmla="*/ 147262 h 444457"/>
              <a:gd name="connsiteX8496" fmla="*/ 3064222 w 3249268"/>
              <a:gd name="connsiteY8496" fmla="*/ 145146 h 444457"/>
              <a:gd name="connsiteX8497" fmla="*/ 3008811 w 3249268"/>
              <a:gd name="connsiteY8497" fmla="*/ 144635 h 444457"/>
              <a:gd name="connsiteX8498" fmla="*/ 3008811 w 3249268"/>
              <a:gd name="connsiteY8498" fmla="*/ 144791 h 444457"/>
              <a:gd name="connsiteX8499" fmla="*/ 3009514 w 3249268"/>
              <a:gd name="connsiteY8499" fmla="*/ 144813 h 444457"/>
              <a:gd name="connsiteX8500" fmla="*/ 451432 w 3249268"/>
              <a:gd name="connsiteY8500" fmla="*/ 144504 h 444457"/>
              <a:gd name="connsiteX8501" fmla="*/ 451356 w 3249268"/>
              <a:gd name="connsiteY8501" fmla="*/ 144571 h 444457"/>
              <a:gd name="connsiteX8502" fmla="*/ 451527 w 3249268"/>
              <a:gd name="connsiteY8502" fmla="*/ 144571 h 444457"/>
              <a:gd name="connsiteX8503" fmla="*/ 1438218 w 3249268"/>
              <a:gd name="connsiteY8503" fmla="*/ 144420 h 444457"/>
              <a:gd name="connsiteX8504" fmla="*/ 1436832 w 3249268"/>
              <a:gd name="connsiteY8504" fmla="*/ 147241 h 444457"/>
              <a:gd name="connsiteX8505" fmla="*/ 1435446 w 3249268"/>
              <a:gd name="connsiteY8505" fmla="*/ 150062 h 444457"/>
              <a:gd name="connsiteX8506" fmla="*/ 1435392 w 3249268"/>
              <a:gd name="connsiteY8506" fmla="*/ 150062 h 444457"/>
              <a:gd name="connsiteX8507" fmla="*/ 1435855 w 3249268"/>
              <a:gd name="connsiteY8507" fmla="*/ 150156 h 444457"/>
              <a:gd name="connsiteX8508" fmla="*/ 1436194 w 3249268"/>
              <a:gd name="connsiteY8508" fmla="*/ 150156 h 444457"/>
              <a:gd name="connsiteX8509" fmla="*/ 1435925 w 3249268"/>
              <a:gd name="connsiteY8509" fmla="*/ 150017 h 444457"/>
              <a:gd name="connsiteX8510" fmla="*/ 1438763 w 3249268"/>
              <a:gd name="connsiteY8510" fmla="*/ 144541 h 444457"/>
              <a:gd name="connsiteX8511" fmla="*/ 296060 w 3249268"/>
              <a:gd name="connsiteY8511" fmla="*/ 144403 h 444457"/>
              <a:gd name="connsiteX8512" fmla="*/ 295932 w 3249268"/>
              <a:gd name="connsiteY8512" fmla="*/ 144478 h 444457"/>
              <a:gd name="connsiteX8513" fmla="*/ 295677 w 3249268"/>
              <a:gd name="connsiteY8513" fmla="*/ 144478 h 444457"/>
              <a:gd name="connsiteX8514" fmla="*/ 296247 w 3249268"/>
              <a:gd name="connsiteY8514" fmla="*/ 144872 h 444457"/>
              <a:gd name="connsiteX8515" fmla="*/ 295985 w 3249268"/>
              <a:gd name="connsiteY8515" fmla="*/ 144557 h 444457"/>
              <a:gd name="connsiteX8516" fmla="*/ 706303 w 3249268"/>
              <a:gd name="connsiteY8516" fmla="*/ 144384 h 444457"/>
              <a:gd name="connsiteX8517" fmla="*/ 706675 w 3249268"/>
              <a:gd name="connsiteY8517" fmla="*/ 144641 h 444457"/>
              <a:gd name="connsiteX8518" fmla="*/ 707572 w 3249268"/>
              <a:gd name="connsiteY8518" fmla="*/ 144845 h 444457"/>
              <a:gd name="connsiteX8519" fmla="*/ 706948 w 3249268"/>
              <a:gd name="connsiteY8519" fmla="*/ 144493 h 444457"/>
              <a:gd name="connsiteX8520" fmla="*/ 3118116 w 3249268"/>
              <a:gd name="connsiteY8520" fmla="*/ 144218 h 444457"/>
              <a:gd name="connsiteX8521" fmla="*/ 3118469 w 3249268"/>
              <a:gd name="connsiteY8521" fmla="*/ 144609 h 444457"/>
              <a:gd name="connsiteX8522" fmla="*/ 3117726 w 3249268"/>
              <a:gd name="connsiteY8522" fmla="*/ 146155 h 444457"/>
              <a:gd name="connsiteX8523" fmla="*/ 3117997 w 3249268"/>
              <a:gd name="connsiteY8523" fmla="*/ 146292 h 444457"/>
              <a:gd name="connsiteX8524" fmla="*/ 3118719 w 3249268"/>
              <a:gd name="connsiteY8524" fmla="*/ 144821 h 444457"/>
              <a:gd name="connsiteX8525" fmla="*/ 3118523 w 3249268"/>
              <a:gd name="connsiteY8525" fmla="*/ 144421 h 444457"/>
              <a:gd name="connsiteX8526" fmla="*/ 382863 w 3249268"/>
              <a:gd name="connsiteY8526" fmla="*/ 144174 h 444457"/>
              <a:gd name="connsiteX8527" fmla="*/ 382863 w 3249268"/>
              <a:gd name="connsiteY8527" fmla="*/ 144651 h 444457"/>
              <a:gd name="connsiteX8528" fmla="*/ 383167 w 3249268"/>
              <a:gd name="connsiteY8528" fmla="*/ 144483 h 444457"/>
              <a:gd name="connsiteX8529" fmla="*/ 1286960 w 3249268"/>
              <a:gd name="connsiteY8529" fmla="*/ 144156 h 444457"/>
              <a:gd name="connsiteX8530" fmla="*/ 1287161 w 3249268"/>
              <a:gd name="connsiteY8530" fmla="*/ 144420 h 444457"/>
              <a:gd name="connsiteX8531" fmla="*/ 1287811 w 3249268"/>
              <a:gd name="connsiteY8531" fmla="*/ 144356 h 444457"/>
              <a:gd name="connsiteX8532" fmla="*/ 410827 w 3249268"/>
              <a:gd name="connsiteY8532" fmla="*/ 144068 h 444457"/>
              <a:gd name="connsiteX8533" fmla="*/ 410025 w 3249268"/>
              <a:gd name="connsiteY8533" fmla="*/ 144459 h 444457"/>
              <a:gd name="connsiteX8534" fmla="*/ 410934 w 3249268"/>
              <a:gd name="connsiteY8534" fmla="*/ 144594 h 444457"/>
              <a:gd name="connsiteX8535" fmla="*/ 1649645 w 3249268"/>
              <a:gd name="connsiteY8535" fmla="*/ 143875 h 444457"/>
              <a:gd name="connsiteX8536" fmla="*/ 1649209 w 3249268"/>
              <a:gd name="connsiteY8536" fmla="*/ 144096 h 444457"/>
              <a:gd name="connsiteX8537" fmla="*/ 1649797 w 3249268"/>
              <a:gd name="connsiteY8537" fmla="*/ 144360 h 444457"/>
              <a:gd name="connsiteX8538" fmla="*/ 264859 w 3249268"/>
              <a:gd name="connsiteY8538" fmla="*/ 143809 h 444457"/>
              <a:gd name="connsiteX8539" fmla="*/ 264700 w 3249268"/>
              <a:gd name="connsiteY8539" fmla="*/ 144216 h 444457"/>
              <a:gd name="connsiteX8540" fmla="*/ 266331 w 3249268"/>
              <a:gd name="connsiteY8540" fmla="*/ 144597 h 444457"/>
              <a:gd name="connsiteX8541" fmla="*/ 266447 w 3249268"/>
              <a:gd name="connsiteY8541" fmla="*/ 144519 h 444457"/>
              <a:gd name="connsiteX8542" fmla="*/ 594011 w 3249268"/>
              <a:gd name="connsiteY8542" fmla="*/ 143369 h 444457"/>
              <a:gd name="connsiteX8543" fmla="*/ 592874 w 3249268"/>
              <a:gd name="connsiteY8543" fmla="*/ 144429 h 444457"/>
              <a:gd name="connsiteX8544" fmla="*/ 593853 w 3249268"/>
              <a:gd name="connsiteY8544" fmla="*/ 143833 h 444457"/>
              <a:gd name="connsiteX8545" fmla="*/ 2413379 w 3249268"/>
              <a:gd name="connsiteY8545" fmla="*/ 143337 h 444457"/>
              <a:gd name="connsiteX8546" fmla="*/ 2413737 w 3249268"/>
              <a:gd name="connsiteY8546" fmla="*/ 144601 h 444457"/>
              <a:gd name="connsiteX8547" fmla="*/ 2414680 w 3249268"/>
              <a:gd name="connsiteY8547" fmla="*/ 144125 h 444457"/>
              <a:gd name="connsiteX8548" fmla="*/ 185565 w 3249268"/>
              <a:gd name="connsiteY8548" fmla="*/ 143187 h 444457"/>
              <a:gd name="connsiteX8549" fmla="*/ 185516 w 3249268"/>
              <a:gd name="connsiteY8549" fmla="*/ 143192 h 444457"/>
              <a:gd name="connsiteX8550" fmla="*/ 185524 w 3249268"/>
              <a:gd name="connsiteY8550" fmla="*/ 143216 h 444457"/>
              <a:gd name="connsiteX8551" fmla="*/ 245857 w 3249268"/>
              <a:gd name="connsiteY8551" fmla="*/ 143097 h 444457"/>
              <a:gd name="connsiteX8552" fmla="*/ 245714 w 3249268"/>
              <a:gd name="connsiteY8552" fmla="*/ 143167 h 444457"/>
              <a:gd name="connsiteX8553" fmla="*/ 242906 w 3249268"/>
              <a:gd name="connsiteY8553" fmla="*/ 143167 h 444457"/>
              <a:gd name="connsiteX8554" fmla="*/ 242749 w 3249268"/>
              <a:gd name="connsiteY8554" fmla="*/ 143453 h 444457"/>
              <a:gd name="connsiteX8555" fmla="*/ 242909 w 3249268"/>
              <a:gd name="connsiteY8555" fmla="*/ 143326 h 444457"/>
              <a:gd name="connsiteX8556" fmla="*/ 245636 w 3249268"/>
              <a:gd name="connsiteY8556" fmla="*/ 143326 h 444457"/>
              <a:gd name="connsiteX8557" fmla="*/ 247175 w 3249268"/>
              <a:gd name="connsiteY8557" fmla="*/ 144299 h 444457"/>
              <a:gd name="connsiteX8558" fmla="*/ 246527 w 3249268"/>
              <a:gd name="connsiteY8558" fmla="*/ 143559 h 444457"/>
              <a:gd name="connsiteX8559" fmla="*/ 245857 w 3249268"/>
              <a:gd name="connsiteY8559" fmla="*/ 143321 h 444457"/>
              <a:gd name="connsiteX8560" fmla="*/ 569646 w 3249268"/>
              <a:gd name="connsiteY8560" fmla="*/ 143001 h 444457"/>
              <a:gd name="connsiteX8561" fmla="*/ 569481 w 3249268"/>
              <a:gd name="connsiteY8561" fmla="*/ 143334 h 444457"/>
              <a:gd name="connsiteX8562" fmla="*/ 570291 w 3249268"/>
              <a:gd name="connsiteY8562" fmla="*/ 143334 h 444457"/>
              <a:gd name="connsiteX8563" fmla="*/ 570634 w 3249268"/>
              <a:gd name="connsiteY8563" fmla="*/ 143334 h 444457"/>
              <a:gd name="connsiteX8564" fmla="*/ 570563 w 3249268"/>
              <a:gd name="connsiteY8564" fmla="*/ 143263 h 444457"/>
              <a:gd name="connsiteX8565" fmla="*/ 371862 w 3249268"/>
              <a:gd name="connsiteY8565" fmla="*/ 142870 h 444457"/>
              <a:gd name="connsiteX8566" fmla="*/ 371833 w 3249268"/>
              <a:gd name="connsiteY8566" fmla="*/ 142875 h 444457"/>
              <a:gd name="connsiteX8567" fmla="*/ 371998 w 3249268"/>
              <a:gd name="connsiteY8567" fmla="*/ 143445 h 444457"/>
              <a:gd name="connsiteX8568" fmla="*/ 372693 w 3249268"/>
              <a:gd name="connsiteY8568" fmla="*/ 143226 h 444457"/>
              <a:gd name="connsiteX8569" fmla="*/ 372182 w 3249268"/>
              <a:gd name="connsiteY8569" fmla="*/ 143167 h 444457"/>
              <a:gd name="connsiteX8570" fmla="*/ 3025952 w 3249268"/>
              <a:gd name="connsiteY8570" fmla="*/ 142828 h 444457"/>
              <a:gd name="connsiteX8571" fmla="*/ 3025535 w 3249268"/>
              <a:gd name="connsiteY8571" fmla="*/ 142956 h 444457"/>
              <a:gd name="connsiteX8572" fmla="*/ 3024150 w 3249268"/>
              <a:gd name="connsiteY8572" fmla="*/ 142956 h 444457"/>
              <a:gd name="connsiteX8573" fmla="*/ 3023551 w 3249268"/>
              <a:gd name="connsiteY8573" fmla="*/ 142850 h 444457"/>
              <a:gd name="connsiteX8574" fmla="*/ 3024219 w 3249268"/>
              <a:gd name="connsiteY8574" fmla="*/ 143477 h 444457"/>
              <a:gd name="connsiteX8575" fmla="*/ 3024246 w 3249268"/>
              <a:gd name="connsiteY8575" fmla="*/ 143480 h 444457"/>
              <a:gd name="connsiteX8576" fmla="*/ 3025688 w 3249268"/>
              <a:gd name="connsiteY8576" fmla="*/ 143480 h 444457"/>
              <a:gd name="connsiteX8577" fmla="*/ 3026160 w 3249268"/>
              <a:gd name="connsiteY8577" fmla="*/ 143696 h 444457"/>
              <a:gd name="connsiteX8578" fmla="*/ 3025952 w 3249268"/>
              <a:gd name="connsiteY8578" fmla="*/ 143198 h 444457"/>
              <a:gd name="connsiteX8579" fmla="*/ 798732 w 3249268"/>
              <a:gd name="connsiteY8579" fmla="*/ 142796 h 444457"/>
              <a:gd name="connsiteX8580" fmla="*/ 798601 w 3249268"/>
              <a:gd name="connsiteY8580" fmla="*/ 143086 h 444457"/>
              <a:gd name="connsiteX8581" fmla="*/ 795894 w 3249268"/>
              <a:gd name="connsiteY8581" fmla="*/ 144732 h 444457"/>
              <a:gd name="connsiteX8582" fmla="*/ 796593 w 3249268"/>
              <a:gd name="connsiteY8582" fmla="*/ 145019 h 444457"/>
              <a:gd name="connsiteX8583" fmla="*/ 798447 w 3249268"/>
              <a:gd name="connsiteY8583" fmla="*/ 143517 h 444457"/>
              <a:gd name="connsiteX8584" fmla="*/ 799548 w 3249268"/>
              <a:gd name="connsiteY8584" fmla="*/ 143988 h 444457"/>
              <a:gd name="connsiteX8585" fmla="*/ 798672 w 3249268"/>
              <a:gd name="connsiteY8585" fmla="*/ 143041 h 444457"/>
              <a:gd name="connsiteX8586" fmla="*/ 1480987 w 3249268"/>
              <a:gd name="connsiteY8586" fmla="*/ 142763 h 444457"/>
              <a:gd name="connsiteX8587" fmla="*/ 1481493 w 3249268"/>
              <a:gd name="connsiteY8587" fmla="*/ 143089 h 444457"/>
              <a:gd name="connsiteX8588" fmla="*/ 1481639 w 3249268"/>
              <a:gd name="connsiteY8588" fmla="*/ 143011 h 444457"/>
              <a:gd name="connsiteX8589" fmla="*/ 220297 w 3249268"/>
              <a:gd name="connsiteY8589" fmla="*/ 142711 h 444457"/>
              <a:gd name="connsiteX8590" fmla="*/ 219279 w 3249268"/>
              <a:gd name="connsiteY8590" fmla="*/ 142916 h 444457"/>
              <a:gd name="connsiteX8591" fmla="*/ 218829 w 3249268"/>
              <a:gd name="connsiteY8591" fmla="*/ 142916 h 444457"/>
              <a:gd name="connsiteX8592" fmla="*/ 220459 w 3249268"/>
              <a:gd name="connsiteY8592" fmla="*/ 143258 h 444457"/>
              <a:gd name="connsiteX8593" fmla="*/ 2090926 w 3249268"/>
              <a:gd name="connsiteY8593" fmla="*/ 142596 h 444457"/>
              <a:gd name="connsiteX8594" fmla="*/ 2090673 w 3249268"/>
              <a:gd name="connsiteY8594" fmla="*/ 142923 h 444457"/>
              <a:gd name="connsiteX8595" fmla="*/ 2090821 w 3249268"/>
              <a:gd name="connsiteY8595" fmla="*/ 142916 h 444457"/>
              <a:gd name="connsiteX8596" fmla="*/ 593631 w 3249268"/>
              <a:gd name="connsiteY8596" fmla="*/ 142579 h 444457"/>
              <a:gd name="connsiteX8597" fmla="*/ 594164 w 3249268"/>
              <a:gd name="connsiteY8597" fmla="*/ 143104 h 444457"/>
              <a:gd name="connsiteX8598" fmla="*/ 594399 w 3249268"/>
              <a:gd name="connsiteY8598" fmla="*/ 143046 h 444457"/>
              <a:gd name="connsiteX8599" fmla="*/ 1675840 w 3249268"/>
              <a:gd name="connsiteY8599" fmla="*/ 142523 h 444457"/>
              <a:gd name="connsiteX8600" fmla="*/ 1675710 w 3249268"/>
              <a:gd name="connsiteY8600" fmla="*/ 143446 h 444457"/>
              <a:gd name="connsiteX8601" fmla="*/ 1675840 w 3249268"/>
              <a:gd name="connsiteY8601" fmla="*/ 142974 h 444457"/>
              <a:gd name="connsiteX8602" fmla="*/ 1172021 w 3249268"/>
              <a:gd name="connsiteY8602" fmla="*/ 142194 h 444457"/>
              <a:gd name="connsiteX8603" fmla="*/ 1170657 w 3249268"/>
              <a:gd name="connsiteY8603" fmla="*/ 142655 h 444457"/>
              <a:gd name="connsiteX8604" fmla="*/ 1171928 w 3249268"/>
              <a:gd name="connsiteY8604" fmla="*/ 143352 h 444457"/>
              <a:gd name="connsiteX8605" fmla="*/ 1257871 w 3249268"/>
              <a:gd name="connsiteY8605" fmla="*/ 142186 h 444457"/>
              <a:gd name="connsiteX8606" fmla="*/ 1257239 w 3249268"/>
              <a:gd name="connsiteY8606" fmla="*/ 144733 h 444457"/>
              <a:gd name="connsiteX8607" fmla="*/ 1258058 w 3249268"/>
              <a:gd name="connsiteY8607" fmla="*/ 144420 h 444457"/>
              <a:gd name="connsiteX8608" fmla="*/ 1258058 w 3249268"/>
              <a:gd name="connsiteY8608" fmla="*/ 142281 h 444457"/>
              <a:gd name="connsiteX8609" fmla="*/ 336077 w 3249268"/>
              <a:gd name="connsiteY8609" fmla="*/ 142121 h 444457"/>
              <a:gd name="connsiteX8610" fmla="*/ 336077 w 3249268"/>
              <a:gd name="connsiteY8610" fmla="*/ 142916 h 444457"/>
              <a:gd name="connsiteX8611" fmla="*/ 336865 w 3249268"/>
              <a:gd name="connsiteY8611" fmla="*/ 142916 h 444457"/>
              <a:gd name="connsiteX8612" fmla="*/ 377327 w 3249268"/>
              <a:gd name="connsiteY8612" fmla="*/ 142069 h 444457"/>
              <a:gd name="connsiteX8613" fmla="*/ 377298 w 3249268"/>
              <a:gd name="connsiteY8613" fmla="*/ 142086 h 444457"/>
              <a:gd name="connsiteX8614" fmla="*/ 377377 w 3249268"/>
              <a:gd name="connsiteY8614" fmla="*/ 142069 h 444457"/>
              <a:gd name="connsiteX8615" fmla="*/ 2313226 w 3249268"/>
              <a:gd name="connsiteY8615" fmla="*/ 141932 h 444457"/>
              <a:gd name="connsiteX8616" fmla="*/ 2312345 w 3249268"/>
              <a:gd name="connsiteY8616" fmla="*/ 142719 h 444457"/>
              <a:gd name="connsiteX8617" fmla="*/ 2313174 w 3249268"/>
              <a:gd name="connsiteY8617" fmla="*/ 142916 h 444457"/>
              <a:gd name="connsiteX8618" fmla="*/ 681538 w 3249268"/>
              <a:gd name="connsiteY8618" fmla="*/ 141878 h 444457"/>
              <a:gd name="connsiteX8619" fmla="*/ 681125 w 3249268"/>
              <a:gd name="connsiteY8619" fmla="*/ 143922 h 444457"/>
              <a:gd name="connsiteX8620" fmla="*/ 681951 w 3249268"/>
              <a:gd name="connsiteY8620" fmla="*/ 143086 h 444457"/>
              <a:gd name="connsiteX8621" fmla="*/ 682122 w 3249268"/>
              <a:gd name="connsiteY8621" fmla="*/ 143086 h 444457"/>
              <a:gd name="connsiteX8622" fmla="*/ 681652 w 3249268"/>
              <a:gd name="connsiteY8622" fmla="*/ 141887 h 444457"/>
              <a:gd name="connsiteX8623" fmla="*/ 335827 w 3249268"/>
              <a:gd name="connsiteY8623" fmla="*/ 141869 h 444457"/>
              <a:gd name="connsiteX8624" fmla="*/ 333714 w 3249268"/>
              <a:gd name="connsiteY8624" fmla="*/ 143291 h 444457"/>
              <a:gd name="connsiteX8625" fmla="*/ 334723 w 3249268"/>
              <a:gd name="connsiteY8625" fmla="*/ 143166 h 444457"/>
              <a:gd name="connsiteX8626" fmla="*/ 336010 w 3249268"/>
              <a:gd name="connsiteY8626" fmla="*/ 142054 h 444457"/>
              <a:gd name="connsiteX8627" fmla="*/ 388474 w 3249268"/>
              <a:gd name="connsiteY8627" fmla="*/ 141847 h 444457"/>
              <a:gd name="connsiteX8628" fmla="*/ 387471 w 3249268"/>
              <a:gd name="connsiteY8628" fmla="*/ 142592 h 444457"/>
              <a:gd name="connsiteX8629" fmla="*/ 387471 w 3249268"/>
              <a:gd name="connsiteY8629" fmla="*/ 142841 h 444457"/>
              <a:gd name="connsiteX8630" fmla="*/ 1108730 w 3249268"/>
              <a:gd name="connsiteY8630" fmla="*/ 141782 h 444457"/>
              <a:gd name="connsiteX8631" fmla="*/ 1108506 w 3249268"/>
              <a:gd name="connsiteY8631" fmla="*/ 143891 h 444457"/>
              <a:gd name="connsiteX8632" fmla="*/ 1107831 w 3249268"/>
              <a:gd name="connsiteY8632" fmla="*/ 144357 h 444457"/>
              <a:gd name="connsiteX8633" fmla="*/ 1109893 w 3249268"/>
              <a:gd name="connsiteY8633" fmla="*/ 144028 h 444457"/>
              <a:gd name="connsiteX8634" fmla="*/ 711114 w 3249268"/>
              <a:gd name="connsiteY8634" fmla="*/ 141678 h 444457"/>
              <a:gd name="connsiteX8635" fmla="*/ 711091 w 3249268"/>
              <a:gd name="connsiteY8635" fmla="*/ 141776 h 444457"/>
              <a:gd name="connsiteX8636" fmla="*/ 711469 w 3249268"/>
              <a:gd name="connsiteY8636" fmla="*/ 141723 h 444457"/>
              <a:gd name="connsiteX8637" fmla="*/ 790209 w 3249268"/>
              <a:gd name="connsiteY8637" fmla="*/ 141665 h 444457"/>
              <a:gd name="connsiteX8638" fmla="*/ 790147 w 3249268"/>
              <a:gd name="connsiteY8638" fmla="*/ 141669 h 444457"/>
              <a:gd name="connsiteX8639" fmla="*/ 790272 w 3249268"/>
              <a:gd name="connsiteY8639" fmla="*/ 141682 h 444457"/>
              <a:gd name="connsiteX8640" fmla="*/ 790269 w 3249268"/>
              <a:gd name="connsiteY8640" fmla="*/ 141678 h 444457"/>
              <a:gd name="connsiteX8641" fmla="*/ 462385 w 3249268"/>
              <a:gd name="connsiteY8641" fmla="*/ 141641 h 444457"/>
              <a:gd name="connsiteX8642" fmla="*/ 461729 w 3249268"/>
              <a:gd name="connsiteY8642" fmla="*/ 141687 h 444457"/>
              <a:gd name="connsiteX8643" fmla="*/ 462374 w 3249268"/>
              <a:gd name="connsiteY8643" fmla="*/ 141863 h 444457"/>
              <a:gd name="connsiteX8644" fmla="*/ 464203 w 3249268"/>
              <a:gd name="connsiteY8644" fmla="*/ 142737 h 444457"/>
              <a:gd name="connsiteX8645" fmla="*/ 462852 w 3249268"/>
              <a:gd name="connsiteY8645" fmla="*/ 141781 h 444457"/>
              <a:gd name="connsiteX8646" fmla="*/ 462653 w 3249268"/>
              <a:gd name="connsiteY8646" fmla="*/ 141810 h 444457"/>
              <a:gd name="connsiteX8647" fmla="*/ 280168 w 3249268"/>
              <a:gd name="connsiteY8647" fmla="*/ 141342 h 444457"/>
              <a:gd name="connsiteX8648" fmla="*/ 280087 w 3249268"/>
              <a:gd name="connsiteY8648" fmla="*/ 141579 h 444457"/>
              <a:gd name="connsiteX8649" fmla="*/ 279789 w 3249268"/>
              <a:gd name="connsiteY8649" fmla="*/ 141632 h 444457"/>
              <a:gd name="connsiteX8650" fmla="*/ 280064 w 3249268"/>
              <a:gd name="connsiteY8650" fmla="*/ 141841 h 444457"/>
              <a:gd name="connsiteX8651" fmla="*/ 280064 w 3249268"/>
              <a:gd name="connsiteY8651" fmla="*/ 144635 h 444457"/>
              <a:gd name="connsiteX8652" fmla="*/ 275927 w 3249268"/>
              <a:gd name="connsiteY8652" fmla="*/ 146032 h 444457"/>
              <a:gd name="connsiteX8653" fmla="*/ 280064 w 3249268"/>
              <a:gd name="connsiteY8653" fmla="*/ 150223 h 444457"/>
              <a:gd name="connsiteX8654" fmla="*/ 282822 w 3249268"/>
              <a:gd name="connsiteY8654" fmla="*/ 151620 h 444457"/>
              <a:gd name="connsiteX8655" fmla="*/ 281914 w 3249268"/>
              <a:gd name="connsiteY8655" fmla="*/ 152310 h 444457"/>
              <a:gd name="connsiteX8656" fmla="*/ 283073 w 3249268"/>
              <a:gd name="connsiteY8656" fmla="*/ 151942 h 444457"/>
              <a:gd name="connsiteX8657" fmla="*/ 283883 w 3249268"/>
              <a:gd name="connsiteY8657" fmla="*/ 151942 h 444457"/>
              <a:gd name="connsiteX8658" fmla="*/ 283360 w 3249268"/>
              <a:gd name="connsiteY8658" fmla="*/ 151421 h 444457"/>
              <a:gd name="connsiteX8659" fmla="*/ 280566 w 3249268"/>
              <a:gd name="connsiteY8659" fmla="*/ 150032 h 444457"/>
              <a:gd name="connsiteX8660" fmla="*/ 286153 w 3249268"/>
              <a:gd name="connsiteY8660" fmla="*/ 148644 h 444457"/>
              <a:gd name="connsiteX8661" fmla="*/ 286153 w 3249268"/>
              <a:gd name="connsiteY8661" fmla="*/ 147255 h 444457"/>
              <a:gd name="connsiteX8662" fmla="*/ 285831 w 3249268"/>
              <a:gd name="connsiteY8662" fmla="*/ 147095 h 444457"/>
              <a:gd name="connsiteX8663" fmla="*/ 285831 w 3249268"/>
              <a:gd name="connsiteY8663" fmla="*/ 147429 h 444457"/>
              <a:gd name="connsiteX8664" fmla="*/ 285166 w 3249268"/>
              <a:gd name="connsiteY8664" fmla="*/ 146764 h 444457"/>
              <a:gd name="connsiteX8665" fmla="*/ 283360 w 3249268"/>
              <a:gd name="connsiteY8665" fmla="*/ 145867 h 444457"/>
              <a:gd name="connsiteX8666" fmla="*/ 280566 w 3249268"/>
              <a:gd name="connsiteY8666" fmla="*/ 143090 h 444457"/>
              <a:gd name="connsiteX8667" fmla="*/ 280566 w 3249268"/>
              <a:gd name="connsiteY8667" fmla="*/ 141701 h 444457"/>
              <a:gd name="connsiteX8668" fmla="*/ 280566 w 3249268"/>
              <a:gd name="connsiteY8668" fmla="*/ 141506 h 444457"/>
              <a:gd name="connsiteX8669" fmla="*/ 280189 w 3249268"/>
              <a:gd name="connsiteY8669" fmla="*/ 141506 h 444457"/>
              <a:gd name="connsiteX8670" fmla="*/ 1135291 w 3249268"/>
              <a:gd name="connsiteY8670" fmla="*/ 141207 h 444457"/>
              <a:gd name="connsiteX8671" fmla="*/ 1135525 w 3249268"/>
              <a:gd name="connsiteY8671" fmla="*/ 141599 h 444457"/>
              <a:gd name="connsiteX8672" fmla="*/ 1135816 w 3249268"/>
              <a:gd name="connsiteY8672" fmla="*/ 141965 h 444457"/>
              <a:gd name="connsiteX8673" fmla="*/ 1137537 w 3249268"/>
              <a:gd name="connsiteY8673" fmla="*/ 141804 h 444457"/>
              <a:gd name="connsiteX8674" fmla="*/ 1136052 w 3249268"/>
              <a:gd name="connsiteY8674" fmla="*/ 141678 h 444457"/>
              <a:gd name="connsiteX8675" fmla="*/ 1701276 w 3249268"/>
              <a:gd name="connsiteY8675" fmla="*/ 141180 h 444457"/>
              <a:gd name="connsiteX8676" fmla="*/ 1702347 w 3249268"/>
              <a:gd name="connsiteY8676" fmla="*/ 141829 h 444457"/>
              <a:gd name="connsiteX8677" fmla="*/ 1702487 w 3249268"/>
              <a:gd name="connsiteY8677" fmla="*/ 141972 h 444457"/>
              <a:gd name="connsiteX8678" fmla="*/ 1702217 w 3249268"/>
              <a:gd name="connsiteY8678" fmla="*/ 141556 h 444457"/>
              <a:gd name="connsiteX8679" fmla="*/ 1702224 w 3249268"/>
              <a:gd name="connsiteY8679" fmla="*/ 141555 h 444457"/>
              <a:gd name="connsiteX8680" fmla="*/ 882397 w 3249268"/>
              <a:gd name="connsiteY8680" fmla="*/ 141152 h 444457"/>
              <a:gd name="connsiteX8681" fmla="*/ 881506 w 3249268"/>
              <a:gd name="connsiteY8681" fmla="*/ 141553 h 444457"/>
              <a:gd name="connsiteX8682" fmla="*/ 881844 w 3249268"/>
              <a:gd name="connsiteY8682" fmla="*/ 141599 h 444457"/>
              <a:gd name="connsiteX8683" fmla="*/ 228711 w 3249268"/>
              <a:gd name="connsiteY8683" fmla="*/ 141106 h 444457"/>
              <a:gd name="connsiteX8684" fmla="*/ 230788 w 3249268"/>
              <a:gd name="connsiteY8684" fmla="*/ 142543 h 444457"/>
              <a:gd name="connsiteX8685" fmla="*/ 230817 w 3249268"/>
              <a:gd name="connsiteY8685" fmla="*/ 142393 h 444457"/>
              <a:gd name="connsiteX8686" fmla="*/ 310801 w 3249268"/>
              <a:gd name="connsiteY8686" fmla="*/ 140938 h 444457"/>
              <a:gd name="connsiteX8687" fmla="*/ 312363 w 3249268"/>
              <a:gd name="connsiteY8687" fmla="*/ 143326 h 444457"/>
              <a:gd name="connsiteX8688" fmla="*/ 314726 w 3249268"/>
              <a:gd name="connsiteY8688" fmla="*/ 143326 h 444457"/>
              <a:gd name="connsiteX8689" fmla="*/ 315243 w 3249268"/>
              <a:gd name="connsiteY8689" fmla="*/ 143642 h 444457"/>
              <a:gd name="connsiteX8690" fmla="*/ 315343 w 3249268"/>
              <a:gd name="connsiteY8690" fmla="*/ 143326 h 444457"/>
              <a:gd name="connsiteX8691" fmla="*/ 316671 w 3249268"/>
              <a:gd name="connsiteY8691" fmla="*/ 143326 h 444457"/>
              <a:gd name="connsiteX8692" fmla="*/ 316671 w 3249268"/>
              <a:gd name="connsiteY8692" fmla="*/ 143009 h 444457"/>
              <a:gd name="connsiteX8693" fmla="*/ 315577 w 3249268"/>
              <a:gd name="connsiteY8693" fmla="*/ 142584 h 444457"/>
              <a:gd name="connsiteX8694" fmla="*/ 315343 w 3249268"/>
              <a:gd name="connsiteY8694" fmla="*/ 143326 h 444457"/>
              <a:gd name="connsiteX8695" fmla="*/ 314726 w 3249268"/>
              <a:gd name="connsiteY8695" fmla="*/ 143326 h 444457"/>
              <a:gd name="connsiteX8696" fmla="*/ 312089 w 3249268"/>
              <a:gd name="connsiteY8696" fmla="*/ 141712 h 444457"/>
              <a:gd name="connsiteX8697" fmla="*/ 1102288 w 3249268"/>
              <a:gd name="connsiteY8697" fmla="*/ 140922 h 444457"/>
              <a:gd name="connsiteX8698" fmla="*/ 1101839 w 3249268"/>
              <a:gd name="connsiteY8698" fmla="*/ 141013 h 444457"/>
              <a:gd name="connsiteX8699" fmla="*/ 1102097 w 3249268"/>
              <a:gd name="connsiteY8699" fmla="*/ 141071 h 444457"/>
              <a:gd name="connsiteX8700" fmla="*/ 541846 w 3249268"/>
              <a:gd name="connsiteY8700" fmla="*/ 140680 h 444457"/>
              <a:gd name="connsiteX8701" fmla="*/ 541664 w 3249268"/>
              <a:gd name="connsiteY8701" fmla="*/ 140749 h 444457"/>
              <a:gd name="connsiteX8702" fmla="*/ 542684 w 3249268"/>
              <a:gd name="connsiteY8702" fmla="*/ 141769 h 444457"/>
              <a:gd name="connsiteX8703" fmla="*/ 542818 w 3249268"/>
              <a:gd name="connsiteY8703" fmla="*/ 141701 h 444457"/>
              <a:gd name="connsiteX8704" fmla="*/ 542818 w 3249268"/>
              <a:gd name="connsiteY8704" fmla="*/ 141652 h 444457"/>
              <a:gd name="connsiteX8705" fmla="*/ 2356837 w 3249268"/>
              <a:gd name="connsiteY8705" fmla="*/ 140644 h 444457"/>
              <a:gd name="connsiteX8706" fmla="*/ 2355164 w 3249268"/>
              <a:gd name="connsiteY8706" fmla="*/ 141208 h 444457"/>
              <a:gd name="connsiteX8707" fmla="*/ 2356272 w 3249268"/>
              <a:gd name="connsiteY8707" fmla="*/ 141841 h 444457"/>
              <a:gd name="connsiteX8708" fmla="*/ 2356970 w 3249268"/>
              <a:gd name="connsiteY8708" fmla="*/ 141623 h 444457"/>
              <a:gd name="connsiteX8709" fmla="*/ 326107 w 3249268"/>
              <a:gd name="connsiteY8709" fmla="*/ 140589 h 444457"/>
              <a:gd name="connsiteX8710" fmla="*/ 326107 w 3249268"/>
              <a:gd name="connsiteY8710" fmla="*/ 141254 h 444457"/>
              <a:gd name="connsiteX8711" fmla="*/ 326449 w 3249268"/>
              <a:gd name="connsiteY8711" fmla="*/ 141599 h 444457"/>
              <a:gd name="connsiteX8712" fmla="*/ 2785224 w 3249268"/>
              <a:gd name="connsiteY8712" fmla="*/ 140585 h 444457"/>
              <a:gd name="connsiteX8713" fmla="*/ 2783124 w 3249268"/>
              <a:gd name="connsiteY8713" fmla="*/ 142026 h 444457"/>
              <a:gd name="connsiteX8714" fmla="*/ 2783300 w 3249268"/>
              <a:gd name="connsiteY8714" fmla="*/ 142547 h 444457"/>
              <a:gd name="connsiteX8715" fmla="*/ 3020610 w 3249268"/>
              <a:gd name="connsiteY8715" fmla="*/ 140457 h 444457"/>
              <a:gd name="connsiteX8716" fmla="*/ 3020146 w 3249268"/>
              <a:gd name="connsiteY8716" fmla="*/ 140708 h 444457"/>
              <a:gd name="connsiteX8717" fmla="*/ 3020510 w 3249268"/>
              <a:gd name="connsiteY8717" fmla="*/ 140863 h 444457"/>
              <a:gd name="connsiteX8718" fmla="*/ 446799 w 3249268"/>
              <a:gd name="connsiteY8718" fmla="*/ 140405 h 444457"/>
              <a:gd name="connsiteX8719" fmla="*/ 446799 w 3249268"/>
              <a:gd name="connsiteY8719" fmla="*/ 140409 h 444457"/>
              <a:gd name="connsiteX8720" fmla="*/ 445808 w 3249268"/>
              <a:gd name="connsiteY8720" fmla="*/ 142392 h 444457"/>
              <a:gd name="connsiteX8721" fmla="*/ 445808 w 3249268"/>
              <a:gd name="connsiteY8721" fmla="*/ 142393 h 444457"/>
              <a:gd name="connsiteX8722" fmla="*/ 446799 w 3249268"/>
              <a:gd name="connsiteY8722" fmla="*/ 140659 h 444457"/>
              <a:gd name="connsiteX8723" fmla="*/ 448269 w 3249268"/>
              <a:gd name="connsiteY8723" fmla="*/ 141302 h 444457"/>
              <a:gd name="connsiteX8724" fmla="*/ 447039 w 3249268"/>
              <a:gd name="connsiteY8724" fmla="*/ 140405 h 444457"/>
              <a:gd name="connsiteX8725" fmla="*/ 252539 w 3249268"/>
              <a:gd name="connsiteY8725" fmla="*/ 140383 h 444457"/>
              <a:gd name="connsiteX8726" fmla="*/ 252190 w 3249268"/>
              <a:gd name="connsiteY8726" fmla="*/ 140487 h 444457"/>
              <a:gd name="connsiteX8727" fmla="*/ 252775 w 3249268"/>
              <a:gd name="connsiteY8727" fmla="*/ 140538 h 444457"/>
              <a:gd name="connsiteX8728" fmla="*/ 252769 w 3249268"/>
              <a:gd name="connsiteY8728" fmla="*/ 140534 h 444457"/>
              <a:gd name="connsiteX8729" fmla="*/ 324706 w 3249268"/>
              <a:gd name="connsiteY8729" fmla="*/ 140308 h 444457"/>
              <a:gd name="connsiteX8730" fmla="*/ 324260 w 3249268"/>
              <a:gd name="connsiteY8730" fmla="*/ 140355 h 444457"/>
              <a:gd name="connsiteX8731" fmla="*/ 324788 w 3249268"/>
              <a:gd name="connsiteY8731" fmla="*/ 140474 h 444457"/>
              <a:gd name="connsiteX8732" fmla="*/ 3094719 w 3249268"/>
              <a:gd name="connsiteY8732" fmla="*/ 140009 h 444457"/>
              <a:gd name="connsiteX8733" fmla="*/ 3094887 w 3249268"/>
              <a:gd name="connsiteY8733" fmla="*/ 140342 h 444457"/>
              <a:gd name="connsiteX8734" fmla="*/ 3095055 w 3249268"/>
              <a:gd name="connsiteY8734" fmla="*/ 140425 h 444457"/>
              <a:gd name="connsiteX8735" fmla="*/ 3094877 w 3249268"/>
              <a:gd name="connsiteY8735" fmla="*/ 140234 h 444457"/>
              <a:gd name="connsiteX8736" fmla="*/ 3094869 w 3249268"/>
              <a:gd name="connsiteY8736" fmla="*/ 140159 h 444457"/>
              <a:gd name="connsiteX8737" fmla="*/ 2526694 w 3249268"/>
              <a:gd name="connsiteY8737" fmla="*/ 139938 h 444457"/>
              <a:gd name="connsiteX8738" fmla="*/ 2527383 w 3249268"/>
              <a:gd name="connsiteY8738" fmla="*/ 140569 h 444457"/>
              <a:gd name="connsiteX8739" fmla="*/ 2527422 w 3249268"/>
              <a:gd name="connsiteY8739" fmla="*/ 140642 h 444457"/>
              <a:gd name="connsiteX8740" fmla="*/ 2527394 w 3249268"/>
              <a:gd name="connsiteY8740" fmla="*/ 140329 h 444457"/>
              <a:gd name="connsiteX8741" fmla="*/ 2527461 w 3249268"/>
              <a:gd name="connsiteY8741" fmla="*/ 140297 h 444457"/>
              <a:gd name="connsiteX8742" fmla="*/ 2527391 w 3249268"/>
              <a:gd name="connsiteY8742" fmla="*/ 140271 h 444457"/>
              <a:gd name="connsiteX8743" fmla="*/ 613133 w 3249268"/>
              <a:gd name="connsiteY8743" fmla="*/ 139868 h 444457"/>
              <a:gd name="connsiteX8744" fmla="*/ 613608 w 3249268"/>
              <a:gd name="connsiteY8744" fmla="*/ 140385 h 444457"/>
              <a:gd name="connsiteX8745" fmla="*/ 614019 w 3249268"/>
              <a:gd name="connsiteY8745" fmla="*/ 140385 h 444457"/>
              <a:gd name="connsiteX8746" fmla="*/ 613906 w 3249268"/>
              <a:gd name="connsiteY8746" fmla="*/ 140271 h 444457"/>
              <a:gd name="connsiteX8747" fmla="*/ 613529 w 3249268"/>
              <a:gd name="connsiteY8747" fmla="*/ 140017 h 444457"/>
              <a:gd name="connsiteX8748" fmla="*/ 613785 w 3249268"/>
              <a:gd name="connsiteY8748" fmla="*/ 140346 h 444457"/>
              <a:gd name="connsiteX8749" fmla="*/ 2420644 w 3249268"/>
              <a:gd name="connsiteY8749" fmla="*/ 139727 h 444457"/>
              <a:gd name="connsiteX8750" fmla="*/ 2421439 w 3249268"/>
              <a:gd name="connsiteY8750" fmla="*/ 140893 h 444457"/>
              <a:gd name="connsiteX8751" fmla="*/ 2422437 w 3249268"/>
              <a:gd name="connsiteY8751" fmla="*/ 140700 h 444457"/>
              <a:gd name="connsiteX8752" fmla="*/ 432743 w 3249268"/>
              <a:gd name="connsiteY8752" fmla="*/ 139649 h 444457"/>
              <a:gd name="connsiteX8753" fmla="*/ 434397 w 3249268"/>
              <a:gd name="connsiteY8753" fmla="*/ 141874 h 444457"/>
              <a:gd name="connsiteX8754" fmla="*/ 434397 w 3249268"/>
              <a:gd name="connsiteY8754" fmla="*/ 145073 h 444457"/>
              <a:gd name="connsiteX8755" fmla="*/ 434764 w 3249268"/>
              <a:gd name="connsiteY8755" fmla="*/ 145982 h 444457"/>
              <a:gd name="connsiteX8756" fmla="*/ 434764 w 3249268"/>
              <a:gd name="connsiteY8756" fmla="*/ 146091 h 444457"/>
              <a:gd name="connsiteX8757" fmla="*/ 436679 w 3249268"/>
              <a:gd name="connsiteY8757" fmla="*/ 144583 h 444457"/>
              <a:gd name="connsiteX8758" fmla="*/ 434628 w 3249268"/>
              <a:gd name="connsiteY8758" fmla="*/ 141890 h 444457"/>
              <a:gd name="connsiteX8759" fmla="*/ 435044 w 3249268"/>
              <a:gd name="connsiteY8759" fmla="*/ 141890 h 444457"/>
              <a:gd name="connsiteX8760" fmla="*/ 434879 w 3249268"/>
              <a:gd name="connsiteY8760" fmla="*/ 141810 h 444457"/>
              <a:gd name="connsiteX8761" fmla="*/ 1960805 w 3249268"/>
              <a:gd name="connsiteY8761" fmla="*/ 139316 h 444457"/>
              <a:gd name="connsiteX8762" fmla="*/ 1960805 w 3249268"/>
              <a:gd name="connsiteY8762" fmla="*/ 141373 h 444457"/>
              <a:gd name="connsiteX8763" fmla="*/ 1960974 w 3249268"/>
              <a:gd name="connsiteY8763" fmla="*/ 141202 h 444457"/>
              <a:gd name="connsiteX8764" fmla="*/ 481399 w 3249268"/>
              <a:gd name="connsiteY8764" fmla="*/ 139155 h 444457"/>
              <a:gd name="connsiteX8765" fmla="*/ 481267 w 3249268"/>
              <a:gd name="connsiteY8765" fmla="*/ 139508 h 444457"/>
              <a:gd name="connsiteX8766" fmla="*/ 481930 w 3249268"/>
              <a:gd name="connsiteY8766" fmla="*/ 139163 h 444457"/>
              <a:gd name="connsiteX8767" fmla="*/ 481399 w 3249268"/>
              <a:gd name="connsiteY8767" fmla="*/ 139262 h 444457"/>
              <a:gd name="connsiteX8768" fmla="*/ 482461 w 3249268"/>
              <a:gd name="connsiteY8768" fmla="*/ 139065 h 444457"/>
              <a:gd name="connsiteX8769" fmla="*/ 481951 w 3249268"/>
              <a:gd name="connsiteY8769" fmla="*/ 139160 h 444457"/>
              <a:gd name="connsiteX8770" fmla="*/ 482154 w 3249268"/>
              <a:gd name="connsiteY8770" fmla="*/ 139370 h 444457"/>
              <a:gd name="connsiteX8771" fmla="*/ 225265 w 3249268"/>
              <a:gd name="connsiteY8771" fmla="*/ 139000 h 444457"/>
              <a:gd name="connsiteX8772" fmla="*/ 225205 w 3249268"/>
              <a:gd name="connsiteY8772" fmla="*/ 139026 h 444457"/>
              <a:gd name="connsiteX8773" fmla="*/ 226480 w 3249268"/>
              <a:gd name="connsiteY8773" fmla="*/ 139742 h 444457"/>
              <a:gd name="connsiteX8774" fmla="*/ 2213192 w 3249268"/>
              <a:gd name="connsiteY8774" fmla="*/ 138967 h 444457"/>
              <a:gd name="connsiteX8775" fmla="*/ 2213074 w 3249268"/>
              <a:gd name="connsiteY8775" fmla="*/ 139003 h 444457"/>
              <a:gd name="connsiteX8776" fmla="*/ 2213074 w 3249268"/>
              <a:gd name="connsiteY8776" fmla="*/ 143892 h 444457"/>
              <a:gd name="connsiteX8777" fmla="*/ 2213192 w 3249268"/>
              <a:gd name="connsiteY8777" fmla="*/ 143797 h 444457"/>
              <a:gd name="connsiteX8778" fmla="*/ 319098 w 3249268"/>
              <a:gd name="connsiteY8778" fmla="*/ 138904 h 444457"/>
              <a:gd name="connsiteX8779" fmla="*/ 316294 w 3249268"/>
              <a:gd name="connsiteY8779" fmla="*/ 140308 h 444457"/>
              <a:gd name="connsiteX8780" fmla="*/ 316128 w 3249268"/>
              <a:gd name="connsiteY8780" fmla="*/ 140836 h 444457"/>
              <a:gd name="connsiteX8781" fmla="*/ 316671 w 3249268"/>
              <a:gd name="connsiteY8781" fmla="*/ 140357 h 444457"/>
              <a:gd name="connsiteX8782" fmla="*/ 316671 w 3249268"/>
              <a:gd name="connsiteY8782" fmla="*/ 140189 h 444457"/>
              <a:gd name="connsiteX8783" fmla="*/ 319070 w 3249268"/>
              <a:gd name="connsiteY8783" fmla="*/ 139382 h 444457"/>
              <a:gd name="connsiteX8784" fmla="*/ 318927 w 3249268"/>
              <a:gd name="connsiteY8784" fmla="*/ 139155 h 444457"/>
              <a:gd name="connsiteX8785" fmla="*/ 319416 w 3249268"/>
              <a:gd name="connsiteY8785" fmla="*/ 139265 h 444457"/>
              <a:gd name="connsiteX8786" fmla="*/ 319521 w 3249268"/>
              <a:gd name="connsiteY8786" fmla="*/ 139230 h 444457"/>
              <a:gd name="connsiteX8787" fmla="*/ 888427 w 3249268"/>
              <a:gd name="connsiteY8787" fmla="*/ 138864 h 444457"/>
              <a:gd name="connsiteX8788" fmla="*/ 889171 w 3249268"/>
              <a:gd name="connsiteY8788" fmla="*/ 139534 h 444457"/>
              <a:gd name="connsiteX8789" fmla="*/ 888629 w 3249268"/>
              <a:gd name="connsiteY8789" fmla="*/ 138864 h 444457"/>
              <a:gd name="connsiteX8790" fmla="*/ 298654 w 3249268"/>
              <a:gd name="connsiteY8790" fmla="*/ 138781 h 444457"/>
              <a:gd name="connsiteX8791" fmla="*/ 298720 w 3249268"/>
              <a:gd name="connsiteY8791" fmla="*/ 138912 h 444457"/>
              <a:gd name="connsiteX8792" fmla="*/ 298768 w 3249268"/>
              <a:gd name="connsiteY8792" fmla="*/ 138813 h 444457"/>
              <a:gd name="connsiteX8793" fmla="*/ 381721 w 3249268"/>
              <a:gd name="connsiteY8793" fmla="*/ 138402 h 444457"/>
              <a:gd name="connsiteX8794" fmla="*/ 381265 w 3249268"/>
              <a:gd name="connsiteY8794" fmla="*/ 138631 h 444457"/>
              <a:gd name="connsiteX8795" fmla="*/ 381829 w 3249268"/>
              <a:gd name="connsiteY8795" fmla="*/ 138813 h 444457"/>
              <a:gd name="connsiteX8796" fmla="*/ 390801 w 3249268"/>
              <a:gd name="connsiteY8796" fmla="*/ 137966 h 444457"/>
              <a:gd name="connsiteX8797" fmla="*/ 391137 w 3249268"/>
              <a:gd name="connsiteY8797" fmla="*/ 138854 h 444457"/>
              <a:gd name="connsiteX8798" fmla="*/ 389701 w 3249268"/>
              <a:gd name="connsiteY8798" fmla="*/ 140632 h 444457"/>
              <a:gd name="connsiteX8799" fmla="*/ 391308 w 3249268"/>
              <a:gd name="connsiteY8799" fmla="*/ 139039 h 444457"/>
              <a:gd name="connsiteX8800" fmla="*/ 391870 w 3249268"/>
              <a:gd name="connsiteY8800" fmla="*/ 139456 h 444457"/>
              <a:gd name="connsiteX8801" fmla="*/ 391742 w 3249268"/>
              <a:gd name="connsiteY8801" fmla="*/ 139097 h 444457"/>
              <a:gd name="connsiteX8802" fmla="*/ 231673 w 3249268"/>
              <a:gd name="connsiteY8802" fmla="*/ 137818 h 444457"/>
              <a:gd name="connsiteX8803" fmla="*/ 231673 w 3249268"/>
              <a:gd name="connsiteY8803" fmla="*/ 137881 h 444457"/>
              <a:gd name="connsiteX8804" fmla="*/ 231685 w 3249268"/>
              <a:gd name="connsiteY8804" fmla="*/ 137820 h 444457"/>
              <a:gd name="connsiteX8805" fmla="*/ 209796 w 3249268"/>
              <a:gd name="connsiteY8805" fmla="*/ 137532 h 444457"/>
              <a:gd name="connsiteX8806" fmla="*/ 210116 w 3249268"/>
              <a:gd name="connsiteY8806" fmla="*/ 138447 h 444457"/>
              <a:gd name="connsiteX8807" fmla="*/ 210841 w 3249268"/>
              <a:gd name="connsiteY8807" fmla="*/ 138582 h 444457"/>
              <a:gd name="connsiteX8808" fmla="*/ 2985367 w 3249268"/>
              <a:gd name="connsiteY8808" fmla="*/ 137525 h 444457"/>
              <a:gd name="connsiteX8809" fmla="*/ 2985367 w 3249268"/>
              <a:gd name="connsiteY8809" fmla="*/ 140888 h 444457"/>
              <a:gd name="connsiteX8810" fmla="*/ 2985406 w 3249268"/>
              <a:gd name="connsiteY8810" fmla="*/ 140903 h 444457"/>
              <a:gd name="connsiteX8811" fmla="*/ 2985406 w 3249268"/>
              <a:gd name="connsiteY8811" fmla="*/ 140543 h 444457"/>
              <a:gd name="connsiteX8812" fmla="*/ 2985424 w 3249268"/>
              <a:gd name="connsiteY8812" fmla="*/ 140507 h 444457"/>
              <a:gd name="connsiteX8813" fmla="*/ 2985424 w 3249268"/>
              <a:gd name="connsiteY8813" fmla="*/ 137651 h 444457"/>
              <a:gd name="connsiteX8814" fmla="*/ 2986055 w 3249268"/>
              <a:gd name="connsiteY8814" fmla="*/ 139227 h 444457"/>
              <a:gd name="connsiteX8815" fmla="*/ 2986803 w 3249268"/>
              <a:gd name="connsiteY8815" fmla="*/ 137708 h 444457"/>
              <a:gd name="connsiteX8816" fmla="*/ 2988200 w 3249268"/>
              <a:gd name="connsiteY8816" fmla="*/ 137708 h 444457"/>
              <a:gd name="connsiteX8817" fmla="*/ 2988421 w 3249268"/>
              <a:gd name="connsiteY8817" fmla="*/ 137525 h 444457"/>
              <a:gd name="connsiteX8818" fmla="*/ 220459 w 3249268"/>
              <a:gd name="connsiteY8818" fmla="*/ 137514 h 444457"/>
              <a:gd name="connsiteX8819" fmla="*/ 220895 w 3249268"/>
              <a:gd name="connsiteY8819" fmla="*/ 138182 h 444457"/>
              <a:gd name="connsiteX8820" fmla="*/ 220957 w 3249268"/>
              <a:gd name="connsiteY8820" fmla="*/ 137688 h 444457"/>
              <a:gd name="connsiteX8821" fmla="*/ 1181065 w 3249268"/>
              <a:gd name="connsiteY8821" fmla="*/ 137456 h 444457"/>
              <a:gd name="connsiteX8822" fmla="*/ 1181654 w 3249268"/>
              <a:gd name="connsiteY8822" fmla="*/ 137809 h 444457"/>
              <a:gd name="connsiteX8823" fmla="*/ 1182295 w 3249268"/>
              <a:gd name="connsiteY8823" fmla="*/ 137984 h 444457"/>
              <a:gd name="connsiteX8824" fmla="*/ 1181879 w 3249268"/>
              <a:gd name="connsiteY8824" fmla="*/ 137456 h 444457"/>
              <a:gd name="connsiteX8825" fmla="*/ 3084394 w 3249268"/>
              <a:gd name="connsiteY8825" fmla="*/ 137442 h 444457"/>
              <a:gd name="connsiteX8826" fmla="*/ 3086422 w 3249268"/>
              <a:gd name="connsiteY8826" fmla="*/ 141493 h 444457"/>
              <a:gd name="connsiteX8827" fmla="*/ 3086527 w 3249268"/>
              <a:gd name="connsiteY8827" fmla="*/ 141538 h 444457"/>
              <a:gd name="connsiteX8828" fmla="*/ 3086768 w 3249268"/>
              <a:gd name="connsiteY8828" fmla="*/ 141345 h 444457"/>
              <a:gd name="connsiteX8829" fmla="*/ 3085522 w 3249268"/>
              <a:gd name="connsiteY8829" fmla="*/ 138215 h 444457"/>
              <a:gd name="connsiteX8830" fmla="*/ 285775 w 3249268"/>
              <a:gd name="connsiteY8830" fmla="*/ 137377 h 444457"/>
              <a:gd name="connsiteX8831" fmla="*/ 285519 w 3249268"/>
              <a:gd name="connsiteY8831" fmla="*/ 137850 h 444457"/>
              <a:gd name="connsiteX8832" fmla="*/ 286153 w 3249268"/>
              <a:gd name="connsiteY8832" fmla="*/ 137535 h 444457"/>
              <a:gd name="connsiteX8833" fmla="*/ 286640 w 3249268"/>
              <a:gd name="connsiteY8833" fmla="*/ 137639 h 444457"/>
              <a:gd name="connsiteX8834" fmla="*/ 286244 w 3249268"/>
              <a:gd name="connsiteY8834" fmla="*/ 137377 h 444457"/>
              <a:gd name="connsiteX8835" fmla="*/ 283294 w 3249268"/>
              <a:gd name="connsiteY8835" fmla="*/ 137377 h 444457"/>
              <a:gd name="connsiteX8836" fmla="*/ 282638 w 3249268"/>
              <a:gd name="connsiteY8836" fmla="*/ 137534 h 444457"/>
              <a:gd name="connsiteX8837" fmla="*/ 283715 w 3249268"/>
              <a:gd name="connsiteY8837" fmla="*/ 137803 h 444457"/>
              <a:gd name="connsiteX8838" fmla="*/ 285420 w 3249268"/>
              <a:gd name="connsiteY8838" fmla="*/ 137377 h 444457"/>
              <a:gd name="connsiteX8839" fmla="*/ 2881745 w 3249268"/>
              <a:gd name="connsiteY8839" fmla="*/ 137251 h 444457"/>
              <a:gd name="connsiteX8840" fmla="*/ 2883026 w 3249268"/>
              <a:gd name="connsiteY8840" fmla="*/ 138917 h 444457"/>
              <a:gd name="connsiteX8841" fmla="*/ 2882467 w 3249268"/>
              <a:gd name="connsiteY8841" fmla="*/ 137496 h 444457"/>
              <a:gd name="connsiteX8842" fmla="*/ 272394 w 3249268"/>
              <a:gd name="connsiteY8842" fmla="*/ 137232 h 444457"/>
              <a:gd name="connsiteX8843" fmla="*/ 270553 w 3249268"/>
              <a:gd name="connsiteY8843" fmla="*/ 137560 h 444457"/>
              <a:gd name="connsiteX8844" fmla="*/ 272695 w 3249268"/>
              <a:gd name="connsiteY8844" fmla="*/ 138613 h 444457"/>
              <a:gd name="connsiteX8845" fmla="*/ 272894 w 3249268"/>
              <a:gd name="connsiteY8845" fmla="*/ 138209 h 444457"/>
              <a:gd name="connsiteX8846" fmla="*/ 247722 w 3249268"/>
              <a:gd name="connsiteY8846" fmla="*/ 137132 h 444457"/>
              <a:gd name="connsiteX8847" fmla="*/ 248221 w 3249268"/>
              <a:gd name="connsiteY8847" fmla="*/ 137818 h 444457"/>
              <a:gd name="connsiteX8848" fmla="*/ 248221 w 3249268"/>
              <a:gd name="connsiteY8848" fmla="*/ 139767 h 444457"/>
              <a:gd name="connsiteX8849" fmla="*/ 248522 w 3249268"/>
              <a:gd name="connsiteY8849" fmla="*/ 140325 h 444457"/>
              <a:gd name="connsiteX8850" fmla="*/ 248522 w 3249268"/>
              <a:gd name="connsiteY8850" fmla="*/ 138904 h 444457"/>
              <a:gd name="connsiteX8851" fmla="*/ 248522 w 3249268"/>
              <a:gd name="connsiteY8851" fmla="*/ 137744 h 444457"/>
              <a:gd name="connsiteX8852" fmla="*/ 503991 w 3249268"/>
              <a:gd name="connsiteY8852" fmla="*/ 137088 h 444457"/>
              <a:gd name="connsiteX8853" fmla="*/ 504643 w 3249268"/>
              <a:gd name="connsiteY8853" fmla="*/ 137678 h 444457"/>
              <a:gd name="connsiteX8854" fmla="*/ 505335 w 3249268"/>
              <a:gd name="connsiteY8854" fmla="*/ 137402 h 444457"/>
              <a:gd name="connsiteX8855" fmla="*/ 267778 w 3249268"/>
              <a:gd name="connsiteY8855" fmla="*/ 136800 h 444457"/>
              <a:gd name="connsiteX8856" fmla="*/ 267231 w 3249268"/>
              <a:gd name="connsiteY8856" fmla="*/ 137338 h 444457"/>
              <a:gd name="connsiteX8857" fmla="*/ 267778 w 3249268"/>
              <a:gd name="connsiteY8857" fmla="*/ 137651 h 444457"/>
              <a:gd name="connsiteX8858" fmla="*/ 267276 w 3249268"/>
              <a:gd name="connsiteY8858" fmla="*/ 138224 h 444457"/>
              <a:gd name="connsiteX8859" fmla="*/ 267923 w 3249268"/>
              <a:gd name="connsiteY8859" fmla="*/ 137906 h 444457"/>
              <a:gd name="connsiteX8860" fmla="*/ 267778 w 3249268"/>
              <a:gd name="connsiteY8860" fmla="*/ 137567 h 444457"/>
              <a:gd name="connsiteX8861" fmla="*/ 3006023 w 3249268"/>
              <a:gd name="connsiteY8861" fmla="*/ 136694 h 444457"/>
              <a:gd name="connsiteX8862" fmla="*/ 3005998 w 3249268"/>
              <a:gd name="connsiteY8862" fmla="*/ 137130 h 444457"/>
              <a:gd name="connsiteX8863" fmla="*/ 3008580 w 3249268"/>
              <a:gd name="connsiteY8863" fmla="*/ 139043 h 444457"/>
              <a:gd name="connsiteX8864" fmla="*/ 3008811 w 3249268"/>
              <a:gd name="connsiteY8864" fmla="*/ 139047 h 444457"/>
              <a:gd name="connsiteX8865" fmla="*/ 3009819 w 3249268"/>
              <a:gd name="connsiteY8865" fmla="*/ 139455 h 444457"/>
              <a:gd name="connsiteX8866" fmla="*/ 3009031 w 3249268"/>
              <a:gd name="connsiteY8866" fmla="*/ 138779 h 444457"/>
              <a:gd name="connsiteX8867" fmla="*/ 3006031 w 3249268"/>
              <a:gd name="connsiteY8867" fmla="*/ 136695 h 444457"/>
              <a:gd name="connsiteX8868" fmla="*/ 365384 w 3249268"/>
              <a:gd name="connsiteY8868" fmla="*/ 136589 h 444457"/>
              <a:gd name="connsiteX8869" fmla="*/ 366315 w 3249268"/>
              <a:gd name="connsiteY8869" fmla="*/ 137500 h 444457"/>
              <a:gd name="connsiteX8870" fmla="*/ 366251 w 3249268"/>
              <a:gd name="connsiteY8870" fmla="*/ 137629 h 444457"/>
              <a:gd name="connsiteX8871" fmla="*/ 366315 w 3249268"/>
              <a:gd name="connsiteY8871" fmla="*/ 137651 h 444457"/>
              <a:gd name="connsiteX8872" fmla="*/ 366204 w 3249268"/>
              <a:gd name="connsiteY8872" fmla="*/ 137725 h 444457"/>
              <a:gd name="connsiteX8873" fmla="*/ 366086 w 3249268"/>
              <a:gd name="connsiteY8873" fmla="*/ 137961 h 444457"/>
              <a:gd name="connsiteX8874" fmla="*/ 366315 w 3249268"/>
              <a:gd name="connsiteY8874" fmla="*/ 137844 h 444457"/>
              <a:gd name="connsiteX8875" fmla="*/ 366315 w 3249268"/>
              <a:gd name="connsiteY8875" fmla="*/ 137651 h 444457"/>
              <a:gd name="connsiteX8876" fmla="*/ 366315 w 3249268"/>
              <a:gd name="connsiteY8876" fmla="*/ 137500 h 444457"/>
              <a:gd name="connsiteX8877" fmla="*/ 366315 w 3249268"/>
              <a:gd name="connsiteY8877" fmla="*/ 137377 h 444457"/>
              <a:gd name="connsiteX8878" fmla="*/ 366837 w 3249268"/>
              <a:gd name="connsiteY8878" fmla="*/ 137320 h 444457"/>
              <a:gd name="connsiteX8879" fmla="*/ 224562 w 3249268"/>
              <a:gd name="connsiteY8879" fmla="*/ 136454 h 444457"/>
              <a:gd name="connsiteX8880" fmla="*/ 224562 w 3249268"/>
              <a:gd name="connsiteY8880" fmla="*/ 138401 h 444457"/>
              <a:gd name="connsiteX8881" fmla="*/ 224903 w 3249268"/>
              <a:gd name="connsiteY8881" fmla="*/ 138793 h 444457"/>
              <a:gd name="connsiteX8882" fmla="*/ 224903 w 3249268"/>
              <a:gd name="connsiteY8882" fmla="*/ 138779 h 444457"/>
              <a:gd name="connsiteX8883" fmla="*/ 224903 w 3249268"/>
              <a:gd name="connsiteY8883" fmla="*/ 138022 h 444457"/>
              <a:gd name="connsiteX8884" fmla="*/ 224896 w 3249268"/>
              <a:gd name="connsiteY8884" fmla="*/ 138031 h 444457"/>
              <a:gd name="connsiteX8885" fmla="*/ 224723 w 3249268"/>
              <a:gd name="connsiteY8885" fmla="*/ 136454 h 444457"/>
              <a:gd name="connsiteX8886" fmla="*/ 256974 w 3249268"/>
              <a:gd name="connsiteY8886" fmla="*/ 136272 h 444457"/>
              <a:gd name="connsiteX8887" fmla="*/ 256974 w 3249268"/>
              <a:gd name="connsiteY8887" fmla="*/ 136396 h 444457"/>
              <a:gd name="connsiteX8888" fmla="*/ 257322 w 3249268"/>
              <a:gd name="connsiteY8888" fmla="*/ 136272 h 444457"/>
              <a:gd name="connsiteX8889" fmla="*/ 2799445 w 3249268"/>
              <a:gd name="connsiteY8889" fmla="*/ 136076 h 444457"/>
              <a:gd name="connsiteX8890" fmla="*/ 2799221 w 3249268"/>
              <a:gd name="connsiteY8890" fmla="*/ 136102 h 444457"/>
              <a:gd name="connsiteX8891" fmla="*/ 2799221 w 3249268"/>
              <a:gd name="connsiteY8891" fmla="*/ 140483 h 444457"/>
              <a:gd name="connsiteX8892" fmla="*/ 2799336 w 3249268"/>
              <a:gd name="connsiteY8892" fmla="*/ 140511 h 444457"/>
              <a:gd name="connsiteX8893" fmla="*/ 2799445 w 3249268"/>
              <a:gd name="connsiteY8893" fmla="*/ 137404 h 444457"/>
              <a:gd name="connsiteX8894" fmla="*/ 223145 w 3249268"/>
              <a:gd name="connsiteY8894" fmla="*/ 136059 h 444457"/>
              <a:gd name="connsiteX8895" fmla="*/ 219966 w 3249268"/>
              <a:gd name="connsiteY8895" fmla="*/ 136538 h 444457"/>
              <a:gd name="connsiteX8896" fmla="*/ 220070 w 3249268"/>
              <a:gd name="connsiteY8896" fmla="*/ 137087 h 444457"/>
              <a:gd name="connsiteX8897" fmla="*/ 223159 w 3249268"/>
              <a:gd name="connsiteY8897" fmla="*/ 136089 h 444457"/>
              <a:gd name="connsiteX8898" fmla="*/ 2482945 w 3249268"/>
              <a:gd name="connsiteY8898" fmla="*/ 136049 h 444457"/>
              <a:gd name="connsiteX8899" fmla="*/ 2480340 w 3249268"/>
              <a:gd name="connsiteY8899" fmla="*/ 136401 h 444457"/>
              <a:gd name="connsiteX8900" fmla="*/ 2479222 w 3249268"/>
              <a:gd name="connsiteY8900" fmla="*/ 138163 h 444457"/>
              <a:gd name="connsiteX8901" fmla="*/ 2483079 w 3249268"/>
              <a:gd name="connsiteY8901" fmla="*/ 136076 h 444457"/>
              <a:gd name="connsiteX8902" fmla="*/ 187031 w 3249268"/>
              <a:gd name="connsiteY8902" fmla="*/ 135902 h 444457"/>
              <a:gd name="connsiteX8903" fmla="*/ 187294 w 3249268"/>
              <a:gd name="connsiteY8903" fmla="*/ 136480 h 444457"/>
              <a:gd name="connsiteX8904" fmla="*/ 183282 w 3249268"/>
              <a:gd name="connsiteY8904" fmla="*/ 139155 h 444457"/>
              <a:gd name="connsiteX8905" fmla="*/ 183283 w 3249268"/>
              <a:gd name="connsiteY8905" fmla="*/ 139155 h 444457"/>
              <a:gd name="connsiteX8906" fmla="*/ 184335 w 3249268"/>
              <a:gd name="connsiteY8906" fmla="*/ 140188 h 444457"/>
              <a:gd name="connsiteX8907" fmla="*/ 187059 w 3249268"/>
              <a:gd name="connsiteY8907" fmla="*/ 138624 h 444457"/>
              <a:gd name="connsiteX8908" fmla="*/ 188690 w 3249268"/>
              <a:gd name="connsiteY8908" fmla="*/ 137063 h 444457"/>
              <a:gd name="connsiteX8909" fmla="*/ 188235 w 3249268"/>
              <a:gd name="connsiteY8909" fmla="*/ 136898 h 444457"/>
              <a:gd name="connsiteX8910" fmla="*/ 187294 w 3249268"/>
              <a:gd name="connsiteY8910" fmla="*/ 136146 h 444457"/>
              <a:gd name="connsiteX8911" fmla="*/ 274509 w 3249268"/>
              <a:gd name="connsiteY8911" fmla="*/ 134830 h 444457"/>
              <a:gd name="connsiteX8912" fmla="*/ 274616 w 3249268"/>
              <a:gd name="connsiteY8912" fmla="*/ 134892 h 444457"/>
              <a:gd name="connsiteX8913" fmla="*/ 274731 w 3249268"/>
              <a:gd name="connsiteY8913" fmla="*/ 134967 h 444457"/>
              <a:gd name="connsiteX8914" fmla="*/ 274682 w 3249268"/>
              <a:gd name="connsiteY8914" fmla="*/ 134830 h 444457"/>
              <a:gd name="connsiteX8915" fmla="*/ 416103 w 3249268"/>
              <a:gd name="connsiteY8915" fmla="*/ 134726 h 444457"/>
              <a:gd name="connsiteX8916" fmla="*/ 416510 w 3249268"/>
              <a:gd name="connsiteY8916" fmla="*/ 135548 h 444457"/>
              <a:gd name="connsiteX8917" fmla="*/ 416510 w 3249268"/>
              <a:gd name="connsiteY8917" fmla="*/ 134931 h 444457"/>
              <a:gd name="connsiteX8918" fmla="*/ 3064312 w 3249268"/>
              <a:gd name="connsiteY8918" fmla="*/ 134582 h 444457"/>
              <a:gd name="connsiteX8919" fmla="*/ 3064312 w 3249268"/>
              <a:gd name="connsiteY8919" fmla="*/ 134653 h 444457"/>
              <a:gd name="connsiteX8920" fmla="*/ 3064465 w 3249268"/>
              <a:gd name="connsiteY8920" fmla="*/ 134672 h 444457"/>
              <a:gd name="connsiteX8921" fmla="*/ 138047 w 3249268"/>
              <a:gd name="connsiteY8921" fmla="*/ 134574 h 444457"/>
              <a:gd name="connsiteX8922" fmla="*/ 137814 w 3249268"/>
              <a:gd name="connsiteY8922" fmla="*/ 135242 h 444457"/>
              <a:gd name="connsiteX8923" fmla="*/ 138576 w 3249268"/>
              <a:gd name="connsiteY8923" fmla="*/ 134847 h 444457"/>
              <a:gd name="connsiteX8924" fmla="*/ 2537629 w 3249268"/>
              <a:gd name="connsiteY8924" fmla="*/ 133762 h 444457"/>
              <a:gd name="connsiteX8925" fmla="*/ 2536818 w 3249268"/>
              <a:gd name="connsiteY8925" fmla="*/ 133979 h 444457"/>
              <a:gd name="connsiteX8926" fmla="*/ 2539778 w 3249268"/>
              <a:gd name="connsiteY8926" fmla="*/ 136056 h 444457"/>
              <a:gd name="connsiteX8927" fmla="*/ 2539910 w 3249268"/>
              <a:gd name="connsiteY8927" fmla="*/ 136072 h 444457"/>
              <a:gd name="connsiteX8928" fmla="*/ 2539887 w 3249268"/>
              <a:gd name="connsiteY8928" fmla="*/ 136049 h 444457"/>
              <a:gd name="connsiteX8929" fmla="*/ 2537629 w 3249268"/>
              <a:gd name="connsiteY8929" fmla="*/ 133762 h 444457"/>
              <a:gd name="connsiteX8930" fmla="*/ 184359 w 3249268"/>
              <a:gd name="connsiteY8930" fmla="*/ 133420 h 444457"/>
              <a:gd name="connsiteX8931" fmla="*/ 183905 w 3249268"/>
              <a:gd name="connsiteY8931" fmla="*/ 134004 h 444457"/>
              <a:gd name="connsiteX8932" fmla="*/ 184453 w 3249268"/>
              <a:gd name="connsiteY8932" fmla="*/ 133639 h 444457"/>
              <a:gd name="connsiteX8933" fmla="*/ 184730 w 3249268"/>
              <a:gd name="connsiteY8933" fmla="*/ 133764 h 444457"/>
              <a:gd name="connsiteX8934" fmla="*/ 290290 w 3249268"/>
              <a:gd name="connsiteY8934" fmla="*/ 133375 h 444457"/>
              <a:gd name="connsiteX8935" fmla="*/ 290304 w 3249268"/>
              <a:gd name="connsiteY8935" fmla="*/ 133389 h 444457"/>
              <a:gd name="connsiteX8936" fmla="*/ 290310 w 3249268"/>
              <a:gd name="connsiteY8936" fmla="*/ 133375 h 444457"/>
              <a:gd name="connsiteX8937" fmla="*/ 2870061 w 3249268"/>
              <a:gd name="connsiteY8937" fmla="*/ 133291 h 444457"/>
              <a:gd name="connsiteX8938" fmla="*/ 2870098 w 3249268"/>
              <a:gd name="connsiteY8938" fmla="*/ 133342 h 444457"/>
              <a:gd name="connsiteX8939" fmla="*/ 2870233 w 3249268"/>
              <a:gd name="connsiteY8939" fmla="*/ 133350 h 444457"/>
              <a:gd name="connsiteX8940" fmla="*/ 3141760 w 3249268"/>
              <a:gd name="connsiteY8940" fmla="*/ 133080 h 444457"/>
              <a:gd name="connsiteX8941" fmla="*/ 3141794 w 3249268"/>
              <a:gd name="connsiteY8941" fmla="*/ 133106 h 444457"/>
              <a:gd name="connsiteX8942" fmla="*/ 3142226 w 3249268"/>
              <a:gd name="connsiteY8942" fmla="*/ 133199 h 444457"/>
              <a:gd name="connsiteX8943" fmla="*/ 184418 w 3249268"/>
              <a:gd name="connsiteY8943" fmla="*/ 132842 h 444457"/>
              <a:gd name="connsiteX8944" fmla="*/ 184418 w 3249268"/>
              <a:gd name="connsiteY8944" fmla="*/ 133198 h 444457"/>
              <a:gd name="connsiteX8945" fmla="*/ 184530 w 3249268"/>
              <a:gd name="connsiteY8945" fmla="*/ 133068 h 444457"/>
              <a:gd name="connsiteX8946" fmla="*/ 340121 w 3249268"/>
              <a:gd name="connsiteY8946" fmla="*/ 132501 h 444457"/>
              <a:gd name="connsiteX8947" fmla="*/ 340198 w 3249268"/>
              <a:gd name="connsiteY8947" fmla="*/ 132585 h 444457"/>
              <a:gd name="connsiteX8948" fmla="*/ 340213 w 3249268"/>
              <a:gd name="connsiteY8948" fmla="*/ 132511 h 444457"/>
              <a:gd name="connsiteX8949" fmla="*/ 76293 w 3249268"/>
              <a:gd name="connsiteY8949" fmla="*/ 132134 h 444457"/>
              <a:gd name="connsiteX8950" fmla="*/ 76340 w 3249268"/>
              <a:gd name="connsiteY8950" fmla="*/ 132310 h 444457"/>
              <a:gd name="connsiteX8951" fmla="*/ 76542 w 3249268"/>
              <a:gd name="connsiteY8951" fmla="*/ 132196 h 444457"/>
              <a:gd name="connsiteX8952" fmla="*/ 2920208 w 3249268"/>
              <a:gd name="connsiteY8952" fmla="*/ 132051 h 444457"/>
              <a:gd name="connsiteX8953" fmla="*/ 2920354 w 3249268"/>
              <a:gd name="connsiteY8953" fmla="*/ 132414 h 444457"/>
              <a:gd name="connsiteX8954" fmla="*/ 2920552 w 3249268"/>
              <a:gd name="connsiteY8954" fmla="*/ 132322 h 444457"/>
              <a:gd name="connsiteX8955" fmla="*/ 2972896 w 3249268"/>
              <a:gd name="connsiteY8955" fmla="*/ 132009 h 444457"/>
              <a:gd name="connsiteX8956" fmla="*/ 2972290 w 3249268"/>
              <a:gd name="connsiteY8956" fmla="*/ 132072 h 444457"/>
              <a:gd name="connsiteX8957" fmla="*/ 2972896 w 3249268"/>
              <a:gd name="connsiteY8957" fmla="*/ 132802 h 444457"/>
              <a:gd name="connsiteX8958" fmla="*/ 3091363 w 3249268"/>
              <a:gd name="connsiteY8958" fmla="*/ 131992 h 444457"/>
              <a:gd name="connsiteX8959" fmla="*/ 3091729 w 3249268"/>
              <a:gd name="connsiteY8959" fmla="*/ 133400 h 444457"/>
              <a:gd name="connsiteX8960" fmla="*/ 3092572 w 3249268"/>
              <a:gd name="connsiteY8960" fmla="*/ 132235 h 444457"/>
              <a:gd name="connsiteX8961" fmla="*/ 414782 w 3249268"/>
              <a:gd name="connsiteY8961" fmla="*/ 131976 h 444457"/>
              <a:gd name="connsiteX8962" fmla="*/ 415134 w 3249268"/>
              <a:gd name="connsiteY8962" fmla="*/ 132153 h 444457"/>
              <a:gd name="connsiteX8963" fmla="*/ 415439 w 3249268"/>
              <a:gd name="connsiteY8963" fmla="*/ 132355 h 444457"/>
              <a:gd name="connsiteX8964" fmla="*/ 415439 w 3249268"/>
              <a:gd name="connsiteY8964" fmla="*/ 131976 h 444457"/>
              <a:gd name="connsiteX8965" fmla="*/ 262249 w 3249268"/>
              <a:gd name="connsiteY8965" fmla="*/ 131947 h 444457"/>
              <a:gd name="connsiteX8966" fmla="*/ 260496 w 3249268"/>
              <a:gd name="connsiteY8966" fmla="*/ 132307 h 444457"/>
              <a:gd name="connsiteX8967" fmla="*/ 260770 w 3249268"/>
              <a:gd name="connsiteY8967" fmla="*/ 134285 h 444457"/>
              <a:gd name="connsiteX8968" fmla="*/ 263197 w 3249268"/>
              <a:gd name="connsiteY8968" fmla="*/ 132495 h 444457"/>
              <a:gd name="connsiteX8969" fmla="*/ 2955768 w 3249268"/>
              <a:gd name="connsiteY8969" fmla="*/ 131740 h 444457"/>
              <a:gd name="connsiteX8970" fmla="*/ 2956038 w 3249268"/>
              <a:gd name="connsiteY8970" fmla="*/ 132081 h 444457"/>
              <a:gd name="connsiteX8971" fmla="*/ 2956286 w 3249268"/>
              <a:gd name="connsiteY8971" fmla="*/ 131740 h 444457"/>
              <a:gd name="connsiteX8972" fmla="*/ 3114582 w 3249268"/>
              <a:gd name="connsiteY8972" fmla="*/ 131668 h 444457"/>
              <a:gd name="connsiteX8973" fmla="*/ 3114523 w 3249268"/>
              <a:gd name="connsiteY8973" fmla="*/ 131683 h 444457"/>
              <a:gd name="connsiteX8974" fmla="*/ 3114582 w 3249268"/>
              <a:gd name="connsiteY8974" fmla="*/ 131833 h 444457"/>
              <a:gd name="connsiteX8975" fmla="*/ 1850962 w 3249268"/>
              <a:gd name="connsiteY8975" fmla="*/ 131633 h 444457"/>
              <a:gd name="connsiteX8976" fmla="*/ 1851065 w 3249268"/>
              <a:gd name="connsiteY8976" fmla="*/ 131772 h 444457"/>
              <a:gd name="connsiteX8977" fmla="*/ 1851698 w 3249268"/>
              <a:gd name="connsiteY8977" fmla="*/ 132227 h 444457"/>
              <a:gd name="connsiteX8978" fmla="*/ 1852047 w 3249268"/>
              <a:gd name="connsiteY8978" fmla="*/ 131633 h 444457"/>
              <a:gd name="connsiteX8979" fmla="*/ 2837462 w 3249268"/>
              <a:gd name="connsiteY8979" fmla="*/ 131564 h 444457"/>
              <a:gd name="connsiteX8980" fmla="*/ 2837895 w 3249268"/>
              <a:gd name="connsiteY8980" fmla="*/ 131906 h 444457"/>
              <a:gd name="connsiteX8981" fmla="*/ 2839281 w 3249268"/>
              <a:gd name="connsiteY8981" fmla="*/ 131906 h 444457"/>
              <a:gd name="connsiteX8982" fmla="*/ 2839281 w 3249268"/>
              <a:gd name="connsiteY8982" fmla="*/ 133371 h 444457"/>
              <a:gd name="connsiteX8983" fmla="*/ 2839586 w 3249268"/>
              <a:gd name="connsiteY8983" fmla="*/ 131819 h 444457"/>
              <a:gd name="connsiteX8984" fmla="*/ 225051 w 3249268"/>
              <a:gd name="connsiteY8984" fmla="*/ 131560 h 444457"/>
              <a:gd name="connsiteX8985" fmla="*/ 222003 w 3249268"/>
              <a:gd name="connsiteY8985" fmla="*/ 133084 h 444457"/>
              <a:gd name="connsiteX8986" fmla="*/ 222003 w 3249268"/>
              <a:gd name="connsiteY8986" fmla="*/ 133137 h 444457"/>
              <a:gd name="connsiteX8987" fmla="*/ 221928 w 3249268"/>
              <a:gd name="connsiteY8987" fmla="*/ 133121 h 444457"/>
              <a:gd name="connsiteX8988" fmla="*/ 221895 w 3249268"/>
              <a:gd name="connsiteY8988" fmla="*/ 133138 h 444457"/>
              <a:gd name="connsiteX8989" fmla="*/ 221895 w 3249268"/>
              <a:gd name="connsiteY8989" fmla="*/ 133114 h 444457"/>
              <a:gd name="connsiteX8990" fmla="*/ 221562 w 3249268"/>
              <a:gd name="connsiteY8990" fmla="*/ 133042 h 444457"/>
              <a:gd name="connsiteX8991" fmla="*/ 222026 w 3249268"/>
              <a:gd name="connsiteY8991" fmla="*/ 133263 h 444457"/>
              <a:gd name="connsiteX8992" fmla="*/ 222153 w 3249268"/>
              <a:gd name="connsiteY8992" fmla="*/ 133517 h 444457"/>
              <a:gd name="connsiteX8993" fmla="*/ 3115445 w 3249268"/>
              <a:gd name="connsiteY8993" fmla="*/ 131453 h 444457"/>
              <a:gd name="connsiteX8994" fmla="*/ 3114722 w 3249268"/>
              <a:gd name="connsiteY8994" fmla="*/ 131633 h 444457"/>
              <a:gd name="connsiteX8995" fmla="*/ 3114784 w 3249268"/>
              <a:gd name="connsiteY8995" fmla="*/ 132014 h 444457"/>
              <a:gd name="connsiteX8996" fmla="*/ 3114686 w 3249268"/>
              <a:gd name="connsiteY8996" fmla="*/ 132096 h 444457"/>
              <a:gd name="connsiteX8997" fmla="*/ 3114876 w 3249268"/>
              <a:gd name="connsiteY8997" fmla="*/ 132577 h 444457"/>
              <a:gd name="connsiteX8998" fmla="*/ 3114784 w 3249268"/>
              <a:gd name="connsiteY8998" fmla="*/ 132014 h 444457"/>
              <a:gd name="connsiteX8999" fmla="*/ 243317 w 3249268"/>
              <a:gd name="connsiteY8999" fmla="*/ 131344 h 444457"/>
              <a:gd name="connsiteX9000" fmla="*/ 244084 w 3249268"/>
              <a:gd name="connsiteY9000" fmla="*/ 132135 h 444457"/>
              <a:gd name="connsiteX9001" fmla="*/ 244922 w 3249268"/>
              <a:gd name="connsiteY9001" fmla="*/ 133285 h 444457"/>
              <a:gd name="connsiteX9002" fmla="*/ 244531 w 3249268"/>
              <a:gd name="connsiteY9002" fmla="*/ 131621 h 444457"/>
              <a:gd name="connsiteX9003" fmla="*/ 244494 w 3249268"/>
              <a:gd name="connsiteY9003" fmla="*/ 131633 h 444457"/>
              <a:gd name="connsiteX9004" fmla="*/ 3135893 w 3249268"/>
              <a:gd name="connsiteY9004" fmla="*/ 130780 h 444457"/>
              <a:gd name="connsiteX9005" fmla="*/ 3134838 w 3249268"/>
              <a:gd name="connsiteY9005" fmla="*/ 131482 h 444457"/>
              <a:gd name="connsiteX9006" fmla="*/ 3136694 w 3249268"/>
              <a:gd name="connsiteY9006" fmla="*/ 131796 h 444457"/>
              <a:gd name="connsiteX9007" fmla="*/ 3137992 w 3249268"/>
              <a:gd name="connsiteY9007" fmla="*/ 132201 h 444457"/>
              <a:gd name="connsiteX9008" fmla="*/ 3138028 w 3249268"/>
              <a:gd name="connsiteY9008" fmla="*/ 132197 h 444457"/>
              <a:gd name="connsiteX9009" fmla="*/ 3138467 w 3249268"/>
              <a:gd name="connsiteY9009" fmla="*/ 132245 h 444457"/>
              <a:gd name="connsiteX9010" fmla="*/ 3136694 w 3249268"/>
              <a:gd name="connsiteY9010" fmla="*/ 131796 h 444457"/>
              <a:gd name="connsiteX9011" fmla="*/ 226443 w 3249268"/>
              <a:gd name="connsiteY9011" fmla="*/ 130672 h 444457"/>
              <a:gd name="connsiteX9012" fmla="*/ 224723 w 3249268"/>
              <a:gd name="connsiteY9012" fmla="*/ 130847 h 444457"/>
              <a:gd name="connsiteX9013" fmla="*/ 224655 w 3249268"/>
              <a:gd name="connsiteY9013" fmla="*/ 130881 h 444457"/>
              <a:gd name="connsiteX9014" fmla="*/ 224904 w 3249268"/>
              <a:gd name="connsiteY9014" fmla="*/ 130881 h 444457"/>
              <a:gd name="connsiteX9015" fmla="*/ 226056 w 3249268"/>
              <a:gd name="connsiteY9015" fmla="*/ 130881 h 444457"/>
              <a:gd name="connsiteX9016" fmla="*/ 226107 w 3249268"/>
              <a:gd name="connsiteY9016" fmla="*/ 130847 h 444457"/>
              <a:gd name="connsiteX9017" fmla="*/ 226244 w 3249268"/>
              <a:gd name="connsiteY9017" fmla="*/ 130881 h 444457"/>
              <a:gd name="connsiteX9018" fmla="*/ 226408 w 3249268"/>
              <a:gd name="connsiteY9018" fmla="*/ 130881 h 444457"/>
              <a:gd name="connsiteX9019" fmla="*/ 226353 w 3249268"/>
              <a:gd name="connsiteY9019" fmla="*/ 130909 h 444457"/>
              <a:gd name="connsiteX9020" fmla="*/ 227102 w 3249268"/>
              <a:gd name="connsiteY9020" fmla="*/ 131099 h 444457"/>
              <a:gd name="connsiteX9021" fmla="*/ 3009783 w 3249268"/>
              <a:gd name="connsiteY9021" fmla="*/ 130448 h 444457"/>
              <a:gd name="connsiteX9022" fmla="*/ 3006046 w 3249268"/>
              <a:gd name="connsiteY9022" fmla="*/ 131470 h 444457"/>
              <a:gd name="connsiteX9023" fmla="*/ 3006411 w 3249268"/>
              <a:gd name="connsiteY9023" fmla="*/ 132264 h 444457"/>
              <a:gd name="connsiteX9024" fmla="*/ 3009158 w 3249268"/>
              <a:gd name="connsiteY9024" fmla="*/ 132264 h 444457"/>
              <a:gd name="connsiteX9025" fmla="*/ 209430 w 3249268"/>
              <a:gd name="connsiteY9025" fmla="*/ 130430 h 444457"/>
              <a:gd name="connsiteX9026" fmla="*/ 208948 w 3249268"/>
              <a:gd name="connsiteY9026" fmla="*/ 130630 h 444457"/>
              <a:gd name="connsiteX9027" fmla="*/ 209539 w 3249268"/>
              <a:gd name="connsiteY9027" fmla="*/ 130630 h 444457"/>
              <a:gd name="connsiteX9028" fmla="*/ 209664 w 3249268"/>
              <a:gd name="connsiteY9028" fmla="*/ 130504 h 444457"/>
              <a:gd name="connsiteX9029" fmla="*/ 209765 w 3249268"/>
              <a:gd name="connsiteY9029" fmla="*/ 130502 h 444457"/>
              <a:gd name="connsiteX9030" fmla="*/ 516697 w 3249268"/>
              <a:gd name="connsiteY9030" fmla="*/ 130420 h 444457"/>
              <a:gd name="connsiteX9031" fmla="*/ 516792 w 3249268"/>
              <a:gd name="connsiteY9031" fmla="*/ 130765 h 444457"/>
              <a:gd name="connsiteX9032" fmla="*/ 517100 w 3249268"/>
              <a:gd name="connsiteY9032" fmla="*/ 130765 h 444457"/>
              <a:gd name="connsiteX9033" fmla="*/ 238974 w 3249268"/>
              <a:gd name="connsiteY9033" fmla="*/ 130277 h 444457"/>
              <a:gd name="connsiteX9034" fmla="*/ 239117 w 3249268"/>
              <a:gd name="connsiteY9034" fmla="*/ 130565 h 444457"/>
              <a:gd name="connsiteX9035" fmla="*/ 239607 w 3249268"/>
              <a:gd name="connsiteY9035" fmla="*/ 130432 h 444457"/>
              <a:gd name="connsiteX9036" fmla="*/ 248656 w 3249268"/>
              <a:gd name="connsiteY9036" fmla="*/ 130269 h 444457"/>
              <a:gd name="connsiteX9037" fmla="*/ 246791 w 3249268"/>
              <a:gd name="connsiteY9037" fmla="*/ 130881 h 444457"/>
              <a:gd name="connsiteX9038" fmla="*/ 247161 w 3249268"/>
              <a:gd name="connsiteY9038" fmla="*/ 130881 h 444457"/>
              <a:gd name="connsiteX9039" fmla="*/ 251341 w 3249268"/>
              <a:gd name="connsiteY9039" fmla="*/ 132643 h 444457"/>
              <a:gd name="connsiteX9040" fmla="*/ 248221 w 3249268"/>
              <a:gd name="connsiteY9040" fmla="*/ 130505 h 444457"/>
              <a:gd name="connsiteX9041" fmla="*/ 250326 w 3249268"/>
              <a:gd name="connsiteY9041" fmla="*/ 130865 h 444457"/>
              <a:gd name="connsiteX9042" fmla="*/ 251021 w 3249268"/>
              <a:gd name="connsiteY9042" fmla="*/ 130269 h 444457"/>
              <a:gd name="connsiteX9043" fmla="*/ 192099 w 3249268"/>
              <a:gd name="connsiteY9043" fmla="*/ 130212 h 444457"/>
              <a:gd name="connsiteX9044" fmla="*/ 191529 w 3249268"/>
              <a:gd name="connsiteY9044" fmla="*/ 130317 h 444457"/>
              <a:gd name="connsiteX9045" fmla="*/ 190962 w 3249268"/>
              <a:gd name="connsiteY9045" fmla="*/ 130317 h 444457"/>
              <a:gd name="connsiteX9046" fmla="*/ 191397 w 3249268"/>
              <a:gd name="connsiteY9046" fmla="*/ 130755 h 444457"/>
              <a:gd name="connsiteX9047" fmla="*/ 192517 w 3249268"/>
              <a:gd name="connsiteY9047" fmla="*/ 131573 h 444457"/>
              <a:gd name="connsiteX9048" fmla="*/ 191808 w 3249268"/>
              <a:gd name="connsiteY9048" fmla="*/ 130504 h 444457"/>
              <a:gd name="connsiteX9049" fmla="*/ 2966969 w 3249268"/>
              <a:gd name="connsiteY9049" fmla="*/ 130158 h 444457"/>
              <a:gd name="connsiteX9050" fmla="*/ 2967324 w 3249268"/>
              <a:gd name="connsiteY9050" fmla="*/ 130517 h 444457"/>
              <a:gd name="connsiteX9051" fmla="*/ 2968030 w 3249268"/>
              <a:gd name="connsiteY9051" fmla="*/ 130702 h 444457"/>
              <a:gd name="connsiteX9052" fmla="*/ 2972203 w 3249268"/>
              <a:gd name="connsiteY9052" fmla="*/ 131147 h 444457"/>
              <a:gd name="connsiteX9053" fmla="*/ 2973109 w 3249268"/>
              <a:gd name="connsiteY9053" fmla="*/ 131050 h 444457"/>
              <a:gd name="connsiteX9054" fmla="*/ 2967388 w 3249268"/>
              <a:gd name="connsiteY9054" fmla="*/ 130236 h 444457"/>
              <a:gd name="connsiteX9055" fmla="*/ 131832 w 3249268"/>
              <a:gd name="connsiteY9055" fmla="*/ 129383 h 444457"/>
              <a:gd name="connsiteX9056" fmla="*/ 131714 w 3249268"/>
              <a:gd name="connsiteY9056" fmla="*/ 129467 h 444457"/>
              <a:gd name="connsiteX9057" fmla="*/ 132060 w 3249268"/>
              <a:gd name="connsiteY9057" fmla="*/ 129703 h 444457"/>
              <a:gd name="connsiteX9058" fmla="*/ 49550 w 3249268"/>
              <a:gd name="connsiteY9058" fmla="*/ 129226 h 444457"/>
              <a:gd name="connsiteX9059" fmla="*/ 52371 w 3249268"/>
              <a:gd name="connsiteY9059" fmla="*/ 129226 h 444457"/>
              <a:gd name="connsiteX9060" fmla="*/ 53781 w 3249268"/>
              <a:gd name="connsiteY9060" fmla="*/ 130580 h 444457"/>
              <a:gd name="connsiteX9061" fmla="*/ 59423 w 3249268"/>
              <a:gd name="connsiteY9061" fmla="*/ 134642 h 444457"/>
              <a:gd name="connsiteX9062" fmla="*/ 50960 w 3249268"/>
              <a:gd name="connsiteY9062" fmla="*/ 133288 h 444457"/>
              <a:gd name="connsiteX9063" fmla="*/ 49550 w 3249268"/>
              <a:gd name="connsiteY9063" fmla="*/ 131934 h 444457"/>
              <a:gd name="connsiteX9064" fmla="*/ 49550 w 3249268"/>
              <a:gd name="connsiteY9064" fmla="*/ 129226 h 444457"/>
              <a:gd name="connsiteX9065" fmla="*/ 3056101 w 3249268"/>
              <a:gd name="connsiteY9065" fmla="*/ 129043 h 444457"/>
              <a:gd name="connsiteX9066" fmla="*/ 3055979 w 3249268"/>
              <a:gd name="connsiteY9066" fmla="*/ 129831 h 444457"/>
              <a:gd name="connsiteX9067" fmla="*/ 3056399 w 3249268"/>
              <a:gd name="connsiteY9067" fmla="*/ 129973 h 444457"/>
              <a:gd name="connsiteX9068" fmla="*/ 151381 w 3249268"/>
              <a:gd name="connsiteY9068" fmla="*/ 128931 h 444457"/>
              <a:gd name="connsiteX9069" fmla="*/ 151189 w 3249268"/>
              <a:gd name="connsiteY9069" fmla="*/ 129181 h 444457"/>
              <a:gd name="connsiteX9070" fmla="*/ 151189 w 3249268"/>
              <a:gd name="connsiteY9070" fmla="*/ 129452 h 444457"/>
              <a:gd name="connsiteX9071" fmla="*/ 385224 w 3249268"/>
              <a:gd name="connsiteY9071" fmla="*/ 128482 h 444457"/>
              <a:gd name="connsiteX9072" fmla="*/ 385794 w 3249268"/>
              <a:gd name="connsiteY9072" fmla="*/ 129342 h 444457"/>
              <a:gd name="connsiteX9073" fmla="*/ 385523 w 3249268"/>
              <a:gd name="connsiteY9073" fmla="*/ 129978 h 444457"/>
              <a:gd name="connsiteX9074" fmla="*/ 386239 w 3249268"/>
              <a:gd name="connsiteY9074" fmla="*/ 129376 h 444457"/>
              <a:gd name="connsiteX9075" fmla="*/ 387190 w 3249268"/>
              <a:gd name="connsiteY9075" fmla="*/ 129651 h 444457"/>
              <a:gd name="connsiteX9076" fmla="*/ 386277 w 3249268"/>
              <a:gd name="connsiteY9076" fmla="*/ 129166 h 444457"/>
              <a:gd name="connsiteX9077" fmla="*/ 2986940 w 3249268"/>
              <a:gd name="connsiteY9077" fmla="*/ 127985 h 444457"/>
              <a:gd name="connsiteX9078" fmla="*/ 2986937 w 3249268"/>
              <a:gd name="connsiteY9078" fmla="*/ 128010 h 444457"/>
              <a:gd name="connsiteX9079" fmla="*/ 2987267 w 3249268"/>
              <a:gd name="connsiteY9079" fmla="*/ 128256 h 444457"/>
              <a:gd name="connsiteX9080" fmla="*/ 2987057 w 3249268"/>
              <a:gd name="connsiteY9080" fmla="*/ 128043 h 444457"/>
              <a:gd name="connsiteX9081" fmla="*/ 194233 w 3249268"/>
              <a:gd name="connsiteY9081" fmla="*/ 127729 h 444457"/>
              <a:gd name="connsiteX9082" fmla="*/ 194047 w 3249268"/>
              <a:gd name="connsiteY9082" fmla="*/ 128257 h 444457"/>
              <a:gd name="connsiteX9083" fmla="*/ 194557 w 3249268"/>
              <a:gd name="connsiteY9083" fmla="*/ 127744 h 444457"/>
              <a:gd name="connsiteX9084" fmla="*/ 308420 w 3249268"/>
              <a:gd name="connsiteY9084" fmla="*/ 127322 h 444457"/>
              <a:gd name="connsiteX9085" fmla="*/ 307930 w 3249268"/>
              <a:gd name="connsiteY9085" fmla="*/ 127833 h 444457"/>
              <a:gd name="connsiteX9086" fmla="*/ 309670 w 3249268"/>
              <a:gd name="connsiteY9086" fmla="*/ 129002 h 444457"/>
              <a:gd name="connsiteX9087" fmla="*/ 2617841 w 3249268"/>
              <a:gd name="connsiteY9087" fmla="*/ 126390 h 444457"/>
              <a:gd name="connsiteX9088" fmla="*/ 2618873 w 3249268"/>
              <a:gd name="connsiteY9088" fmla="*/ 127695 h 444457"/>
              <a:gd name="connsiteX9089" fmla="*/ 2619489 w 3249268"/>
              <a:gd name="connsiteY9089" fmla="*/ 128058 h 444457"/>
              <a:gd name="connsiteX9090" fmla="*/ 3079942 w 3249268"/>
              <a:gd name="connsiteY9090" fmla="*/ 126368 h 444457"/>
              <a:gd name="connsiteX9091" fmla="*/ 3080001 w 3249268"/>
              <a:gd name="connsiteY9091" fmla="*/ 126376 h 444457"/>
              <a:gd name="connsiteX9092" fmla="*/ 3080001 w 3249268"/>
              <a:gd name="connsiteY9092" fmla="*/ 126368 h 444457"/>
              <a:gd name="connsiteX9093" fmla="*/ 101495 w 3249268"/>
              <a:gd name="connsiteY9093" fmla="*/ 126305 h 444457"/>
              <a:gd name="connsiteX9094" fmla="*/ 101334 w 3249268"/>
              <a:gd name="connsiteY9094" fmla="*/ 126508 h 444457"/>
              <a:gd name="connsiteX9095" fmla="*/ 102407 w 3249268"/>
              <a:gd name="connsiteY9095" fmla="*/ 127615 h 444457"/>
              <a:gd name="connsiteX9096" fmla="*/ 102597 w 3249268"/>
              <a:gd name="connsiteY9096" fmla="*/ 127432 h 444457"/>
              <a:gd name="connsiteX9097" fmla="*/ 3119826 w 3249268"/>
              <a:gd name="connsiteY9097" fmla="*/ 126194 h 444457"/>
              <a:gd name="connsiteX9098" fmla="*/ 3119826 w 3249268"/>
              <a:gd name="connsiteY9098" fmla="*/ 130360 h 444457"/>
              <a:gd name="connsiteX9099" fmla="*/ 3118374 w 3249268"/>
              <a:gd name="connsiteY9099" fmla="*/ 130722 h 444457"/>
              <a:gd name="connsiteX9100" fmla="*/ 3118719 w 3249268"/>
              <a:gd name="connsiteY9100" fmla="*/ 130781 h 444457"/>
              <a:gd name="connsiteX9101" fmla="*/ 3120098 w 3249268"/>
              <a:gd name="connsiteY9101" fmla="*/ 130781 h 444457"/>
              <a:gd name="connsiteX9102" fmla="*/ 3120196 w 3249268"/>
              <a:gd name="connsiteY9102" fmla="*/ 130881 h 444457"/>
              <a:gd name="connsiteX9103" fmla="*/ 3122732 w 3249268"/>
              <a:gd name="connsiteY9103" fmla="*/ 130881 h 444457"/>
              <a:gd name="connsiteX9104" fmla="*/ 3127020 w 3249268"/>
              <a:gd name="connsiteY9104" fmla="*/ 137567 h 444457"/>
              <a:gd name="connsiteX9105" fmla="*/ 3131308 w 3249268"/>
              <a:gd name="connsiteY9105" fmla="*/ 138904 h 444457"/>
              <a:gd name="connsiteX9106" fmla="*/ 3125039 w 3249268"/>
              <a:gd name="connsiteY9106" fmla="*/ 142423 h 444457"/>
              <a:gd name="connsiteX9107" fmla="*/ 3126993 w 3249268"/>
              <a:gd name="connsiteY9107" fmla="*/ 143417 h 444457"/>
              <a:gd name="connsiteX9108" fmla="*/ 3127436 w 3249268"/>
              <a:gd name="connsiteY9108" fmla="*/ 143623 h 444457"/>
              <a:gd name="connsiteX9109" fmla="*/ 3128570 w 3249268"/>
              <a:gd name="connsiteY9109" fmla="*/ 142822 h 444457"/>
              <a:gd name="connsiteX9110" fmla="*/ 3131318 w 3249268"/>
              <a:gd name="connsiteY9110" fmla="*/ 144764 h 444457"/>
              <a:gd name="connsiteX9111" fmla="*/ 3131226 w 3249268"/>
              <a:gd name="connsiteY9111" fmla="*/ 144489 h 444457"/>
              <a:gd name="connsiteX9112" fmla="*/ 3132597 w 3249268"/>
              <a:gd name="connsiteY9112" fmla="*/ 144489 h 444457"/>
              <a:gd name="connsiteX9113" fmla="*/ 3137408 w 3249268"/>
              <a:gd name="connsiteY9113" fmla="*/ 143289 h 444457"/>
              <a:gd name="connsiteX9114" fmla="*/ 3133928 w 3249268"/>
              <a:gd name="connsiteY9114" fmla="*/ 137407 h 444457"/>
              <a:gd name="connsiteX9115" fmla="*/ 3132546 w 3249268"/>
              <a:gd name="connsiteY9115" fmla="*/ 133199 h 444457"/>
              <a:gd name="connsiteX9116" fmla="*/ 3133610 w 3249268"/>
              <a:gd name="connsiteY9116" fmla="*/ 132299 h 444457"/>
              <a:gd name="connsiteX9117" fmla="*/ 3132349 w 3249268"/>
              <a:gd name="connsiteY9117" fmla="*/ 133137 h 444457"/>
              <a:gd name="connsiteX9118" fmla="*/ 3130958 w 3249268"/>
              <a:gd name="connsiteY9118" fmla="*/ 131749 h 444457"/>
              <a:gd name="connsiteX9119" fmla="*/ 3124000 w 3249268"/>
              <a:gd name="connsiteY9119" fmla="*/ 127583 h 444457"/>
              <a:gd name="connsiteX9120" fmla="*/ 3119826 w 3249268"/>
              <a:gd name="connsiteY9120" fmla="*/ 126194 h 444457"/>
              <a:gd name="connsiteX9121" fmla="*/ 277691 w 3249268"/>
              <a:gd name="connsiteY9121" fmla="*/ 126073 h 444457"/>
              <a:gd name="connsiteX9122" fmla="*/ 275083 w 3249268"/>
              <a:gd name="connsiteY9122" fmla="*/ 128808 h 444457"/>
              <a:gd name="connsiteX9123" fmla="*/ 276276 w 3249268"/>
              <a:gd name="connsiteY9123" fmla="*/ 129064 h 444457"/>
              <a:gd name="connsiteX9124" fmla="*/ 277679 w 3249268"/>
              <a:gd name="connsiteY9124" fmla="*/ 126180 h 444457"/>
              <a:gd name="connsiteX9125" fmla="*/ 81666 w 3249268"/>
              <a:gd name="connsiteY9125" fmla="*/ 125683 h 444457"/>
              <a:gd name="connsiteX9126" fmla="*/ 81537 w 3249268"/>
              <a:gd name="connsiteY9126" fmla="*/ 126086 h 444457"/>
              <a:gd name="connsiteX9127" fmla="*/ 80801 w 3249268"/>
              <a:gd name="connsiteY9127" fmla="*/ 125894 h 444457"/>
              <a:gd name="connsiteX9128" fmla="*/ 81666 w 3249268"/>
              <a:gd name="connsiteY9128" fmla="*/ 126349 h 444457"/>
              <a:gd name="connsiteX9129" fmla="*/ 2965548 w 3249268"/>
              <a:gd name="connsiteY9129" fmla="*/ 125609 h 444457"/>
              <a:gd name="connsiteX9130" fmla="*/ 2965683 w 3249268"/>
              <a:gd name="connsiteY9130" fmla="*/ 126838 h 444457"/>
              <a:gd name="connsiteX9131" fmla="*/ 2965986 w 3249268"/>
              <a:gd name="connsiteY9131" fmla="*/ 126045 h 444457"/>
              <a:gd name="connsiteX9132" fmla="*/ 2940128 w 3249268"/>
              <a:gd name="connsiteY9132" fmla="*/ 125406 h 444457"/>
              <a:gd name="connsiteX9133" fmla="*/ 2940885 w 3249268"/>
              <a:gd name="connsiteY9133" fmla="*/ 127702 h 444457"/>
              <a:gd name="connsiteX9134" fmla="*/ 2940885 w 3249268"/>
              <a:gd name="connsiteY9134" fmla="*/ 129109 h 444457"/>
              <a:gd name="connsiteX9135" fmla="*/ 2940774 w 3249268"/>
              <a:gd name="connsiteY9135" fmla="*/ 132826 h 444457"/>
              <a:gd name="connsiteX9136" fmla="*/ 2942461 w 3249268"/>
              <a:gd name="connsiteY9136" fmla="*/ 132051 h 444457"/>
              <a:gd name="connsiteX9137" fmla="*/ 2941070 w 3249268"/>
              <a:gd name="connsiteY9137" fmla="*/ 126367 h 444457"/>
              <a:gd name="connsiteX9138" fmla="*/ 3003972 w 3249268"/>
              <a:gd name="connsiteY9138" fmla="*/ 125196 h 444457"/>
              <a:gd name="connsiteX9139" fmla="*/ 3003664 w 3249268"/>
              <a:gd name="connsiteY9139" fmla="*/ 125227 h 444457"/>
              <a:gd name="connsiteX9140" fmla="*/ 3003834 w 3249268"/>
              <a:gd name="connsiteY9140" fmla="*/ 125728 h 444457"/>
              <a:gd name="connsiteX9141" fmla="*/ 172022 w 3249268"/>
              <a:gd name="connsiteY9141" fmla="*/ 124672 h 444457"/>
              <a:gd name="connsiteX9142" fmla="*/ 172074 w 3249268"/>
              <a:gd name="connsiteY9142" fmla="*/ 124726 h 444457"/>
              <a:gd name="connsiteX9143" fmla="*/ 172248 w 3249268"/>
              <a:gd name="connsiteY9143" fmla="*/ 124863 h 444457"/>
              <a:gd name="connsiteX9144" fmla="*/ 173254 w 3249268"/>
              <a:gd name="connsiteY9144" fmla="*/ 124863 h 444457"/>
              <a:gd name="connsiteX9145" fmla="*/ 173074 w 3249268"/>
              <a:gd name="connsiteY9145" fmla="*/ 125512 h 444457"/>
              <a:gd name="connsiteX9146" fmla="*/ 173445 w 3249268"/>
              <a:gd name="connsiteY9146" fmla="*/ 125803 h 444457"/>
              <a:gd name="connsiteX9147" fmla="*/ 174309 w 3249268"/>
              <a:gd name="connsiteY9147" fmla="*/ 125125 h 444457"/>
              <a:gd name="connsiteX9148" fmla="*/ 173421 w 3249268"/>
              <a:gd name="connsiteY9148" fmla="*/ 124675 h 444457"/>
              <a:gd name="connsiteX9149" fmla="*/ 172028 w 3249268"/>
              <a:gd name="connsiteY9149" fmla="*/ 124675 h 444457"/>
              <a:gd name="connsiteX9150" fmla="*/ 2614985 w 3249268"/>
              <a:gd name="connsiteY9150" fmla="*/ 123691 h 444457"/>
              <a:gd name="connsiteX9151" fmla="*/ 2616197 w 3249268"/>
              <a:gd name="connsiteY9151" fmla="*/ 124611 h 444457"/>
              <a:gd name="connsiteX9152" fmla="*/ 2615393 w 3249268"/>
              <a:gd name="connsiteY9152" fmla="*/ 123735 h 444457"/>
              <a:gd name="connsiteX9153" fmla="*/ 2612092 w 3249268"/>
              <a:gd name="connsiteY9153" fmla="*/ 123383 h 444457"/>
              <a:gd name="connsiteX9154" fmla="*/ 2612059 w 3249268"/>
              <a:gd name="connsiteY9154" fmla="*/ 123483 h 444457"/>
              <a:gd name="connsiteX9155" fmla="*/ 2613035 w 3249268"/>
              <a:gd name="connsiteY9155" fmla="*/ 123483 h 444457"/>
              <a:gd name="connsiteX9156" fmla="*/ 67102 w 3249268"/>
              <a:gd name="connsiteY9156" fmla="*/ 123265 h 444457"/>
              <a:gd name="connsiteX9157" fmla="*/ 72102 w 3249268"/>
              <a:gd name="connsiteY9157" fmla="*/ 125239 h 444457"/>
              <a:gd name="connsiteX9158" fmla="*/ 73651 w 3249268"/>
              <a:gd name="connsiteY9158" fmla="*/ 126202 h 444457"/>
              <a:gd name="connsiteX9159" fmla="*/ 72680 w 3249268"/>
              <a:gd name="connsiteY9159" fmla="*/ 125300 h 444457"/>
              <a:gd name="connsiteX9160" fmla="*/ 72335 w 3249268"/>
              <a:gd name="connsiteY9160" fmla="*/ 125164 h 444457"/>
              <a:gd name="connsiteX9161" fmla="*/ 67499 w 3249268"/>
              <a:gd name="connsiteY9161" fmla="*/ 123265 h 444457"/>
              <a:gd name="connsiteX9162" fmla="*/ 94948 w 3249268"/>
              <a:gd name="connsiteY9162" fmla="*/ 122739 h 444457"/>
              <a:gd name="connsiteX9163" fmla="*/ 95712 w 3249268"/>
              <a:gd name="connsiteY9163" fmla="*/ 128209 h 444457"/>
              <a:gd name="connsiteX9164" fmla="*/ 95933 w 3249268"/>
              <a:gd name="connsiteY9164" fmla="*/ 128872 h 444457"/>
              <a:gd name="connsiteX9165" fmla="*/ 97138 w 3249268"/>
              <a:gd name="connsiteY9165" fmla="*/ 123484 h 444457"/>
              <a:gd name="connsiteX9166" fmla="*/ 385348 w 3249268"/>
              <a:gd name="connsiteY9166" fmla="*/ 122641 h 444457"/>
              <a:gd name="connsiteX9167" fmla="*/ 385098 w 3249268"/>
              <a:gd name="connsiteY9167" fmla="*/ 122684 h 444457"/>
              <a:gd name="connsiteX9168" fmla="*/ 383010 w 3249268"/>
              <a:gd name="connsiteY9168" fmla="*/ 125137 h 444457"/>
              <a:gd name="connsiteX9169" fmla="*/ 383652 w 3249268"/>
              <a:gd name="connsiteY9169" fmla="*/ 126107 h 444457"/>
              <a:gd name="connsiteX9170" fmla="*/ 383499 w 3249268"/>
              <a:gd name="connsiteY9170" fmla="*/ 124952 h 444457"/>
              <a:gd name="connsiteX9171" fmla="*/ 317075 w 3249268"/>
              <a:gd name="connsiteY9171" fmla="*/ 122275 h 444457"/>
              <a:gd name="connsiteX9172" fmla="*/ 317234 w 3249268"/>
              <a:gd name="connsiteY9172" fmla="*/ 122395 h 444457"/>
              <a:gd name="connsiteX9173" fmla="*/ 317580 w 3249268"/>
              <a:gd name="connsiteY9173" fmla="*/ 122333 h 444457"/>
              <a:gd name="connsiteX9174" fmla="*/ 2998070 w 3249268"/>
              <a:gd name="connsiteY9174" fmla="*/ 120678 h 444457"/>
              <a:gd name="connsiteX9175" fmla="*/ 2997998 w 3249268"/>
              <a:gd name="connsiteY9175" fmla="*/ 120751 h 444457"/>
              <a:gd name="connsiteX9176" fmla="*/ 2997975 w 3249268"/>
              <a:gd name="connsiteY9176" fmla="*/ 121103 h 444457"/>
              <a:gd name="connsiteX9177" fmla="*/ 3000524 w 3249268"/>
              <a:gd name="connsiteY9177" fmla="*/ 123681 h 444457"/>
              <a:gd name="connsiteX9178" fmla="*/ 3000793 w 3249268"/>
              <a:gd name="connsiteY9178" fmla="*/ 124498 h 444457"/>
              <a:gd name="connsiteX9179" fmla="*/ 3000917 w 3249268"/>
              <a:gd name="connsiteY9179" fmla="*/ 123820 h 444457"/>
              <a:gd name="connsiteX9180" fmla="*/ 3001376 w 3249268"/>
              <a:gd name="connsiteY9180" fmla="*/ 123563 h 444457"/>
              <a:gd name="connsiteX9181" fmla="*/ 3000858 w 3249268"/>
              <a:gd name="connsiteY9181" fmla="*/ 123466 h 444457"/>
              <a:gd name="connsiteX9182" fmla="*/ 206794 w 3249268"/>
              <a:gd name="connsiteY9182" fmla="*/ 120576 h 444457"/>
              <a:gd name="connsiteX9183" fmla="*/ 202627 w 3249268"/>
              <a:gd name="connsiteY9183" fmla="*/ 122005 h 444457"/>
              <a:gd name="connsiteX9184" fmla="*/ 202566 w 3249268"/>
              <a:gd name="connsiteY9184" fmla="*/ 121963 h 444457"/>
              <a:gd name="connsiteX9185" fmla="*/ 200706 w 3249268"/>
              <a:gd name="connsiteY9185" fmla="*/ 123845 h 444457"/>
              <a:gd name="connsiteX9186" fmla="*/ 201573 w 3249268"/>
              <a:gd name="connsiteY9186" fmla="*/ 123998 h 444457"/>
              <a:gd name="connsiteX9187" fmla="*/ 202446 w 3249268"/>
              <a:gd name="connsiteY9187" fmla="*/ 122306 h 444457"/>
              <a:gd name="connsiteX9188" fmla="*/ 206636 w 3249268"/>
              <a:gd name="connsiteY9188" fmla="*/ 120952 h 444457"/>
              <a:gd name="connsiteX9189" fmla="*/ 207114 w 3249268"/>
              <a:gd name="connsiteY9189" fmla="*/ 121068 h 444457"/>
              <a:gd name="connsiteX9190" fmla="*/ 206851 w 3249268"/>
              <a:gd name="connsiteY9190" fmla="*/ 120914 h 444457"/>
              <a:gd name="connsiteX9191" fmla="*/ 207895 w 3249268"/>
              <a:gd name="connsiteY9191" fmla="*/ 120576 h 444457"/>
              <a:gd name="connsiteX9192" fmla="*/ 84150 w 3249268"/>
              <a:gd name="connsiteY9192" fmla="*/ 120278 h 444457"/>
              <a:gd name="connsiteX9193" fmla="*/ 82791 w 3249268"/>
              <a:gd name="connsiteY9193" fmla="*/ 121232 h 444457"/>
              <a:gd name="connsiteX9194" fmla="*/ 82879 w 3249268"/>
              <a:gd name="connsiteY9194" fmla="*/ 121776 h 444457"/>
              <a:gd name="connsiteX9195" fmla="*/ 83898 w 3249268"/>
              <a:gd name="connsiteY9195" fmla="*/ 121207 h 444457"/>
              <a:gd name="connsiteX9196" fmla="*/ 166233 w 3249268"/>
              <a:gd name="connsiteY9196" fmla="*/ 119342 h 444457"/>
              <a:gd name="connsiteX9197" fmla="*/ 166233 w 3249268"/>
              <a:gd name="connsiteY9197" fmla="*/ 119447 h 444457"/>
              <a:gd name="connsiteX9198" fmla="*/ 166334 w 3249268"/>
              <a:gd name="connsiteY9198" fmla="*/ 119445 h 444457"/>
              <a:gd name="connsiteX9199" fmla="*/ 118623 w 3249268"/>
              <a:gd name="connsiteY9199" fmla="*/ 119258 h 444457"/>
              <a:gd name="connsiteX9200" fmla="*/ 118695 w 3249268"/>
              <a:gd name="connsiteY9200" fmla="*/ 120196 h 444457"/>
              <a:gd name="connsiteX9201" fmla="*/ 119341 w 3249268"/>
              <a:gd name="connsiteY9201" fmla="*/ 120483 h 444457"/>
              <a:gd name="connsiteX9202" fmla="*/ 205354 w 3249268"/>
              <a:gd name="connsiteY9202" fmla="*/ 119105 h 444457"/>
              <a:gd name="connsiteX9203" fmla="*/ 205291 w 3249268"/>
              <a:gd name="connsiteY9203" fmla="*/ 119147 h 444457"/>
              <a:gd name="connsiteX9204" fmla="*/ 205405 w 3249268"/>
              <a:gd name="connsiteY9204" fmla="*/ 119147 h 444457"/>
              <a:gd name="connsiteX9205" fmla="*/ 2968800 w 3249268"/>
              <a:gd name="connsiteY9205" fmla="*/ 118953 h 444457"/>
              <a:gd name="connsiteX9206" fmla="*/ 2968790 w 3249268"/>
              <a:gd name="connsiteY9206" fmla="*/ 119061 h 444457"/>
              <a:gd name="connsiteX9207" fmla="*/ 2968846 w 3249268"/>
              <a:gd name="connsiteY9207" fmla="*/ 119117 h 444457"/>
              <a:gd name="connsiteX9208" fmla="*/ 166712 w 3249268"/>
              <a:gd name="connsiteY9208" fmla="*/ 118900 h 444457"/>
              <a:gd name="connsiteX9209" fmla="*/ 166536 w 3249268"/>
              <a:gd name="connsiteY9209" fmla="*/ 119440 h 444457"/>
              <a:gd name="connsiteX9210" fmla="*/ 167132 w 3249268"/>
              <a:gd name="connsiteY9210" fmla="*/ 119424 h 444457"/>
              <a:gd name="connsiteX9211" fmla="*/ 166712 w 3249268"/>
              <a:gd name="connsiteY9211" fmla="*/ 119297 h 444457"/>
              <a:gd name="connsiteX9212" fmla="*/ 2835784 w 3249268"/>
              <a:gd name="connsiteY9212" fmla="*/ 118782 h 444457"/>
              <a:gd name="connsiteX9213" fmla="*/ 2836509 w 3249268"/>
              <a:gd name="connsiteY9213" fmla="*/ 119272 h 444457"/>
              <a:gd name="connsiteX9214" fmla="*/ 2836422 w 3249268"/>
              <a:gd name="connsiteY9214" fmla="*/ 119420 h 444457"/>
              <a:gd name="connsiteX9215" fmla="*/ 2836821 w 3249268"/>
              <a:gd name="connsiteY9215" fmla="*/ 119158 h 444457"/>
              <a:gd name="connsiteX9216" fmla="*/ 3047794 w 3249268"/>
              <a:gd name="connsiteY9216" fmla="*/ 118140 h 444457"/>
              <a:gd name="connsiteX9217" fmla="*/ 3047759 w 3249268"/>
              <a:gd name="connsiteY9217" fmla="*/ 118215 h 444457"/>
              <a:gd name="connsiteX9218" fmla="*/ 3047839 w 3249268"/>
              <a:gd name="connsiteY9218" fmla="*/ 118158 h 444457"/>
              <a:gd name="connsiteX9219" fmla="*/ 3047897 w 3249268"/>
              <a:gd name="connsiteY9219" fmla="*/ 118094 h 444457"/>
              <a:gd name="connsiteX9220" fmla="*/ 3047897 w 3249268"/>
              <a:gd name="connsiteY9220" fmla="*/ 118116 h 444457"/>
              <a:gd name="connsiteX9221" fmla="*/ 3047929 w 3249268"/>
              <a:gd name="connsiteY9221" fmla="*/ 118094 h 444457"/>
              <a:gd name="connsiteX9222" fmla="*/ 178871 w 3249268"/>
              <a:gd name="connsiteY9222" fmla="*/ 118021 h 444457"/>
              <a:gd name="connsiteX9223" fmla="*/ 178502 w 3249268"/>
              <a:gd name="connsiteY9223" fmla="*/ 118214 h 444457"/>
              <a:gd name="connsiteX9224" fmla="*/ 178879 w 3249268"/>
              <a:gd name="connsiteY9224" fmla="*/ 118144 h 444457"/>
              <a:gd name="connsiteX9225" fmla="*/ 2619031 w 3249268"/>
              <a:gd name="connsiteY9225" fmla="*/ 117699 h 444457"/>
              <a:gd name="connsiteX9226" fmla="*/ 2619000 w 3249268"/>
              <a:gd name="connsiteY9226" fmla="*/ 117733 h 444457"/>
              <a:gd name="connsiteX9227" fmla="*/ 2619041 w 3249268"/>
              <a:gd name="connsiteY9227" fmla="*/ 117754 h 444457"/>
              <a:gd name="connsiteX9228" fmla="*/ 2946654 w 3249268"/>
              <a:gd name="connsiteY9228" fmla="*/ 117393 h 444457"/>
              <a:gd name="connsiteX9229" fmla="*/ 2946547 w 3249268"/>
              <a:gd name="connsiteY9229" fmla="*/ 117759 h 444457"/>
              <a:gd name="connsiteX9230" fmla="*/ 2946654 w 3249268"/>
              <a:gd name="connsiteY9230" fmla="*/ 117744 h 444457"/>
              <a:gd name="connsiteX9231" fmla="*/ 39090 w 3249268"/>
              <a:gd name="connsiteY9231" fmla="*/ 117216 h 444457"/>
              <a:gd name="connsiteX9232" fmla="*/ 41558 w 3249268"/>
              <a:gd name="connsiteY9232" fmla="*/ 119347 h 444457"/>
              <a:gd name="connsiteX9233" fmla="*/ 46824 w 3249268"/>
              <a:gd name="connsiteY9233" fmla="*/ 127872 h 444457"/>
              <a:gd name="connsiteX9234" fmla="*/ 42875 w 3249268"/>
              <a:gd name="connsiteY9234" fmla="*/ 125030 h 444457"/>
              <a:gd name="connsiteX9235" fmla="*/ 40242 w 3249268"/>
              <a:gd name="connsiteY9235" fmla="*/ 122189 h 444457"/>
              <a:gd name="connsiteX9236" fmla="*/ 37609 w 3249268"/>
              <a:gd name="connsiteY9236" fmla="*/ 119347 h 444457"/>
              <a:gd name="connsiteX9237" fmla="*/ 39090 w 3249268"/>
              <a:gd name="connsiteY9237" fmla="*/ 117216 h 444457"/>
              <a:gd name="connsiteX9238" fmla="*/ 3085424 w 3249268"/>
              <a:gd name="connsiteY9238" fmla="*/ 116439 h 444457"/>
              <a:gd name="connsiteX9239" fmla="*/ 3088266 w 3249268"/>
              <a:gd name="connsiteY9239" fmla="*/ 116439 h 444457"/>
              <a:gd name="connsiteX9240" fmla="*/ 3098212 w 3249268"/>
              <a:gd name="connsiteY9240" fmla="*/ 117793 h 444457"/>
              <a:gd name="connsiteX9241" fmla="*/ 3091107 w 3249268"/>
              <a:gd name="connsiteY9241" fmla="*/ 120501 h 444457"/>
              <a:gd name="connsiteX9242" fmla="*/ 3085424 w 3249268"/>
              <a:gd name="connsiteY9242" fmla="*/ 119147 h 444457"/>
              <a:gd name="connsiteX9243" fmla="*/ 3085424 w 3249268"/>
              <a:gd name="connsiteY9243" fmla="*/ 116439 h 444457"/>
              <a:gd name="connsiteX9244" fmla="*/ 398677 w 3249268"/>
              <a:gd name="connsiteY9244" fmla="*/ 116367 h 444457"/>
              <a:gd name="connsiteX9245" fmla="*/ 398638 w 3249268"/>
              <a:gd name="connsiteY9245" fmla="*/ 116385 h 444457"/>
              <a:gd name="connsiteX9246" fmla="*/ 398774 w 3249268"/>
              <a:gd name="connsiteY9246" fmla="*/ 116523 h 444457"/>
              <a:gd name="connsiteX9247" fmla="*/ 398883 w 3249268"/>
              <a:gd name="connsiteY9247" fmla="*/ 116587 h 444457"/>
              <a:gd name="connsiteX9248" fmla="*/ 398659 w 3249268"/>
              <a:gd name="connsiteY9248" fmla="*/ 116384 h 444457"/>
              <a:gd name="connsiteX9249" fmla="*/ 91783 w 3249268"/>
              <a:gd name="connsiteY9249" fmla="*/ 116334 h 444457"/>
              <a:gd name="connsiteX9250" fmla="*/ 90430 w 3249268"/>
              <a:gd name="connsiteY9250" fmla="*/ 117664 h 444457"/>
              <a:gd name="connsiteX9251" fmla="*/ 89857 w 3249268"/>
              <a:gd name="connsiteY9251" fmla="*/ 117852 h 444457"/>
              <a:gd name="connsiteX9252" fmla="*/ 90277 w 3249268"/>
              <a:gd name="connsiteY9252" fmla="*/ 117995 h 444457"/>
              <a:gd name="connsiteX9253" fmla="*/ 90262 w 3249268"/>
              <a:gd name="connsiteY9253" fmla="*/ 117968 h 444457"/>
              <a:gd name="connsiteX9254" fmla="*/ 91673 w 3249268"/>
              <a:gd name="connsiteY9254" fmla="*/ 116589 h 444457"/>
              <a:gd name="connsiteX9255" fmla="*/ 92780 w 3249268"/>
              <a:gd name="connsiteY9255" fmla="*/ 117057 h 444457"/>
              <a:gd name="connsiteX9256" fmla="*/ 403920 w 3249268"/>
              <a:gd name="connsiteY9256" fmla="*/ 115532 h 444457"/>
              <a:gd name="connsiteX9257" fmla="*/ 402671 w 3249268"/>
              <a:gd name="connsiteY9257" fmla="*/ 116384 h 444457"/>
              <a:gd name="connsiteX9258" fmla="*/ 402942 w 3249268"/>
              <a:gd name="connsiteY9258" fmla="*/ 116522 h 444457"/>
              <a:gd name="connsiteX9259" fmla="*/ 241344 w 3249268"/>
              <a:gd name="connsiteY9259" fmla="*/ 115215 h 444457"/>
              <a:gd name="connsiteX9260" fmla="*/ 241032 w 3249268"/>
              <a:gd name="connsiteY9260" fmla="*/ 115295 h 444457"/>
              <a:gd name="connsiteX9261" fmla="*/ 240763 w 3249268"/>
              <a:gd name="connsiteY9261" fmla="*/ 115429 h 444457"/>
              <a:gd name="connsiteX9262" fmla="*/ 241381 w 3249268"/>
              <a:gd name="connsiteY9262" fmla="*/ 115328 h 444457"/>
              <a:gd name="connsiteX9263" fmla="*/ 286087 w 3249268"/>
              <a:gd name="connsiteY9263" fmla="*/ 115122 h 444457"/>
              <a:gd name="connsiteX9264" fmla="*/ 285706 w 3249268"/>
              <a:gd name="connsiteY9264" fmla="*/ 115273 h 444457"/>
              <a:gd name="connsiteX9265" fmla="*/ 286133 w 3249268"/>
              <a:gd name="connsiteY9265" fmla="*/ 115473 h 444457"/>
              <a:gd name="connsiteX9266" fmla="*/ 2880974 w 3249268"/>
              <a:gd name="connsiteY9266" fmla="*/ 114806 h 444457"/>
              <a:gd name="connsiteX9267" fmla="*/ 2881050 w 3249268"/>
              <a:gd name="connsiteY9267" fmla="*/ 115036 h 444457"/>
              <a:gd name="connsiteX9268" fmla="*/ 2881277 w 3249268"/>
              <a:gd name="connsiteY9268" fmla="*/ 115129 h 444457"/>
              <a:gd name="connsiteX9269" fmla="*/ 391362 w 3249268"/>
              <a:gd name="connsiteY9269" fmla="*/ 114185 h 444457"/>
              <a:gd name="connsiteX9270" fmla="*/ 391362 w 3249268"/>
              <a:gd name="connsiteY9270" fmla="*/ 115324 h 444457"/>
              <a:gd name="connsiteX9271" fmla="*/ 389622 w 3249268"/>
              <a:gd name="connsiteY9271" fmla="*/ 118128 h 444457"/>
              <a:gd name="connsiteX9272" fmla="*/ 390813 w 3249268"/>
              <a:gd name="connsiteY9272" fmla="*/ 118866 h 444457"/>
              <a:gd name="connsiteX9273" fmla="*/ 391597 w 3249268"/>
              <a:gd name="connsiteY9273" fmla="*/ 114902 h 444457"/>
              <a:gd name="connsiteX9274" fmla="*/ 3037829 w 3249268"/>
              <a:gd name="connsiteY9274" fmla="*/ 113821 h 444457"/>
              <a:gd name="connsiteX9275" fmla="*/ 3037400 w 3249268"/>
              <a:gd name="connsiteY9275" fmla="*/ 114780 h 444457"/>
              <a:gd name="connsiteX9276" fmla="*/ 3038228 w 3249268"/>
              <a:gd name="connsiteY9276" fmla="*/ 113930 h 444457"/>
              <a:gd name="connsiteX9277" fmla="*/ 81612 w 3249268"/>
              <a:gd name="connsiteY9277" fmla="*/ 113717 h 444457"/>
              <a:gd name="connsiteX9278" fmla="*/ 81591 w 3249268"/>
              <a:gd name="connsiteY9278" fmla="*/ 113727 h 444457"/>
              <a:gd name="connsiteX9279" fmla="*/ 81904 w 3249268"/>
              <a:gd name="connsiteY9279" fmla="*/ 115690 h 444457"/>
              <a:gd name="connsiteX9280" fmla="*/ 81904 w 3249268"/>
              <a:gd name="connsiteY9280" fmla="*/ 113806 h 444457"/>
              <a:gd name="connsiteX9281" fmla="*/ 208959 w 3249268"/>
              <a:gd name="connsiteY9281" fmla="*/ 113716 h 444457"/>
              <a:gd name="connsiteX9282" fmla="*/ 208876 w 3249268"/>
              <a:gd name="connsiteY9282" fmla="*/ 113788 h 444457"/>
              <a:gd name="connsiteX9283" fmla="*/ 206794 w 3249268"/>
              <a:gd name="connsiteY9283" fmla="*/ 117717 h 444457"/>
              <a:gd name="connsiteX9284" fmla="*/ 206961 w 3249268"/>
              <a:gd name="connsiteY9284" fmla="*/ 117764 h 444457"/>
              <a:gd name="connsiteX9285" fmla="*/ 39114 w 3249268"/>
              <a:gd name="connsiteY9285" fmla="*/ 113581 h 444457"/>
              <a:gd name="connsiteX9286" fmla="*/ 44463 w 3249268"/>
              <a:gd name="connsiteY9286" fmla="*/ 113581 h 444457"/>
              <a:gd name="connsiteX9287" fmla="*/ 51149 w 3249268"/>
              <a:gd name="connsiteY9287" fmla="*/ 116589 h 444457"/>
              <a:gd name="connsiteX9288" fmla="*/ 43125 w 3249268"/>
              <a:gd name="connsiteY9288" fmla="*/ 118094 h 444457"/>
              <a:gd name="connsiteX9289" fmla="*/ 39114 w 3249268"/>
              <a:gd name="connsiteY9289" fmla="*/ 113581 h 444457"/>
              <a:gd name="connsiteX9290" fmla="*/ 3047628 w 3249268"/>
              <a:gd name="connsiteY9290" fmla="*/ 113242 h 444457"/>
              <a:gd name="connsiteX9291" fmla="*/ 3047845 w 3249268"/>
              <a:gd name="connsiteY9291" fmla="*/ 113797 h 444457"/>
              <a:gd name="connsiteX9292" fmla="*/ 3047845 w 3249268"/>
              <a:gd name="connsiteY9292" fmla="*/ 113605 h 444457"/>
              <a:gd name="connsiteX9293" fmla="*/ 2969035 w 3249268"/>
              <a:gd name="connsiteY9293" fmla="*/ 113063 h 444457"/>
              <a:gd name="connsiteX9294" fmla="*/ 2967388 w 3249268"/>
              <a:gd name="connsiteY9294" fmla="*/ 113473 h 444457"/>
              <a:gd name="connsiteX9295" fmla="*/ 2967669 w 3249268"/>
              <a:gd name="connsiteY9295" fmla="*/ 113753 h 444457"/>
              <a:gd name="connsiteX9296" fmla="*/ 139633 w 3249268"/>
              <a:gd name="connsiteY9296" fmla="*/ 113037 h 444457"/>
              <a:gd name="connsiteX9297" fmla="*/ 139496 w 3249268"/>
              <a:gd name="connsiteY9297" fmla="*/ 113465 h 444457"/>
              <a:gd name="connsiteX9298" fmla="*/ 139770 w 3249268"/>
              <a:gd name="connsiteY9298" fmla="*/ 113465 h 444457"/>
              <a:gd name="connsiteX9299" fmla="*/ 2984680 w 3249268"/>
              <a:gd name="connsiteY9299" fmla="*/ 112880 h 444457"/>
              <a:gd name="connsiteX9300" fmla="*/ 2985329 w 3249268"/>
              <a:gd name="connsiteY9300" fmla="*/ 113903 h 444457"/>
              <a:gd name="connsiteX9301" fmla="*/ 2985724 w 3249268"/>
              <a:gd name="connsiteY9301" fmla="*/ 113304 h 444457"/>
              <a:gd name="connsiteX9302" fmla="*/ 155332 w 3249268"/>
              <a:gd name="connsiteY9302" fmla="*/ 112546 h 444457"/>
              <a:gd name="connsiteX9303" fmla="*/ 156455 w 3249268"/>
              <a:gd name="connsiteY9303" fmla="*/ 122144 h 444457"/>
              <a:gd name="connsiteX9304" fmla="*/ 155379 w 3249268"/>
              <a:gd name="connsiteY9304" fmla="*/ 122144 h 444457"/>
              <a:gd name="connsiteX9305" fmla="*/ 156455 w 3249268"/>
              <a:gd name="connsiteY9305" fmla="*/ 122325 h 444457"/>
              <a:gd name="connsiteX9306" fmla="*/ 156270 w 3249268"/>
              <a:gd name="connsiteY9306" fmla="*/ 122565 h 444457"/>
              <a:gd name="connsiteX9307" fmla="*/ 156660 w 3249268"/>
              <a:gd name="connsiteY9307" fmla="*/ 122306 h 444457"/>
              <a:gd name="connsiteX9308" fmla="*/ 157092 w 3249268"/>
              <a:gd name="connsiteY9308" fmla="*/ 121855 h 444457"/>
              <a:gd name="connsiteX9309" fmla="*/ 156992 w 3249268"/>
              <a:gd name="connsiteY9309" fmla="*/ 121855 h 444457"/>
              <a:gd name="connsiteX9310" fmla="*/ 155674 w 3249268"/>
              <a:gd name="connsiteY9310" fmla="*/ 112631 h 444457"/>
              <a:gd name="connsiteX9311" fmla="*/ 155452 w 3249268"/>
              <a:gd name="connsiteY9311" fmla="*/ 112546 h 444457"/>
              <a:gd name="connsiteX9312" fmla="*/ 337334 w 3249268"/>
              <a:gd name="connsiteY9312" fmla="*/ 112165 h 444457"/>
              <a:gd name="connsiteX9313" fmla="*/ 336964 w 3249268"/>
              <a:gd name="connsiteY9313" fmla="*/ 112181 h 444457"/>
              <a:gd name="connsiteX9314" fmla="*/ 336980 w 3249268"/>
              <a:gd name="connsiteY9314" fmla="*/ 112213 h 444457"/>
              <a:gd name="connsiteX9315" fmla="*/ 336227 w 3249268"/>
              <a:gd name="connsiteY9315" fmla="*/ 112213 h 444457"/>
              <a:gd name="connsiteX9316" fmla="*/ 334670 w 3249268"/>
              <a:gd name="connsiteY9316" fmla="*/ 112213 h 444457"/>
              <a:gd name="connsiteX9317" fmla="*/ 334723 w 3249268"/>
              <a:gd name="connsiteY9317" fmla="*/ 112226 h 444457"/>
              <a:gd name="connsiteX9318" fmla="*/ 330785 w 3249268"/>
              <a:gd name="connsiteY9318" fmla="*/ 112226 h 444457"/>
              <a:gd name="connsiteX9319" fmla="*/ 334286 w 3249268"/>
              <a:gd name="connsiteY9319" fmla="*/ 112520 h 444457"/>
              <a:gd name="connsiteX9320" fmla="*/ 335678 w 3249268"/>
              <a:gd name="connsiteY9320" fmla="*/ 112520 h 444457"/>
              <a:gd name="connsiteX9321" fmla="*/ 164434 w 3249268"/>
              <a:gd name="connsiteY9321" fmla="*/ 112077 h 444457"/>
              <a:gd name="connsiteX9322" fmla="*/ 164622 w 3249268"/>
              <a:gd name="connsiteY9322" fmla="*/ 112208 h 444457"/>
              <a:gd name="connsiteX9323" fmla="*/ 164887 w 3249268"/>
              <a:gd name="connsiteY9323" fmla="*/ 112077 h 444457"/>
              <a:gd name="connsiteX9324" fmla="*/ 3072343 w 3249268"/>
              <a:gd name="connsiteY9324" fmla="*/ 111921 h 444457"/>
              <a:gd name="connsiteX9325" fmla="*/ 3072396 w 3249268"/>
              <a:gd name="connsiteY9325" fmla="*/ 112024 h 444457"/>
              <a:gd name="connsiteX9326" fmla="*/ 3072441 w 3249268"/>
              <a:gd name="connsiteY9326" fmla="*/ 111978 h 444457"/>
              <a:gd name="connsiteX9327" fmla="*/ 164309 w 3249268"/>
              <a:gd name="connsiteY9327" fmla="*/ 111904 h 444457"/>
              <a:gd name="connsiteX9328" fmla="*/ 164218 w 3249268"/>
              <a:gd name="connsiteY9328" fmla="*/ 111926 h 444457"/>
              <a:gd name="connsiteX9329" fmla="*/ 164239 w 3249268"/>
              <a:gd name="connsiteY9329" fmla="*/ 111940 h 444457"/>
              <a:gd name="connsiteX9330" fmla="*/ 219239 w 3249268"/>
              <a:gd name="connsiteY9330" fmla="*/ 111892 h 444457"/>
              <a:gd name="connsiteX9331" fmla="*/ 219392 w 3249268"/>
              <a:gd name="connsiteY9331" fmla="*/ 111976 h 444457"/>
              <a:gd name="connsiteX9332" fmla="*/ 219438 w 3249268"/>
              <a:gd name="connsiteY9332" fmla="*/ 111913 h 444457"/>
              <a:gd name="connsiteX9333" fmla="*/ 269679 w 3249268"/>
              <a:gd name="connsiteY9333" fmla="*/ 111826 h 444457"/>
              <a:gd name="connsiteX9334" fmla="*/ 269583 w 3249268"/>
              <a:gd name="connsiteY9334" fmla="*/ 111922 h 444457"/>
              <a:gd name="connsiteX9335" fmla="*/ 270787 w 3249268"/>
              <a:gd name="connsiteY9335" fmla="*/ 112514 h 444457"/>
              <a:gd name="connsiteX9336" fmla="*/ 270787 w 3249268"/>
              <a:gd name="connsiteY9336" fmla="*/ 112312 h 444457"/>
              <a:gd name="connsiteX9337" fmla="*/ 270537 w 3249268"/>
              <a:gd name="connsiteY9337" fmla="*/ 112264 h 444457"/>
              <a:gd name="connsiteX9338" fmla="*/ 3011711 w 3249268"/>
              <a:gd name="connsiteY9338" fmla="*/ 111274 h 444457"/>
              <a:gd name="connsiteX9339" fmla="*/ 3013447 w 3249268"/>
              <a:gd name="connsiteY9339" fmla="*/ 115135 h 444457"/>
              <a:gd name="connsiteX9340" fmla="*/ 3014038 w 3249268"/>
              <a:gd name="connsiteY9340" fmla="*/ 115407 h 444457"/>
              <a:gd name="connsiteX9341" fmla="*/ 3012019 w 3249268"/>
              <a:gd name="connsiteY9341" fmla="*/ 111310 h 444457"/>
              <a:gd name="connsiteX9342" fmla="*/ 303222 w 3249268"/>
              <a:gd name="connsiteY9342" fmla="*/ 111215 h 444457"/>
              <a:gd name="connsiteX9343" fmla="*/ 302594 w 3249268"/>
              <a:gd name="connsiteY9343" fmla="*/ 112076 h 444457"/>
              <a:gd name="connsiteX9344" fmla="*/ 301453 w 3249268"/>
              <a:gd name="connsiteY9344" fmla="*/ 112076 h 444457"/>
              <a:gd name="connsiteX9345" fmla="*/ 302431 w 3249268"/>
              <a:gd name="connsiteY9345" fmla="*/ 112590 h 444457"/>
              <a:gd name="connsiteX9346" fmla="*/ 304618 w 3249268"/>
              <a:gd name="connsiteY9346" fmla="*/ 112590 h 444457"/>
              <a:gd name="connsiteX9347" fmla="*/ 305051 w 3249268"/>
              <a:gd name="connsiteY9347" fmla="*/ 112345 h 444457"/>
              <a:gd name="connsiteX9348" fmla="*/ 305485 w 3249268"/>
              <a:gd name="connsiteY9348" fmla="*/ 112590 h 444457"/>
              <a:gd name="connsiteX9349" fmla="*/ 307930 w 3249268"/>
              <a:gd name="connsiteY9349" fmla="*/ 112590 h 444457"/>
              <a:gd name="connsiteX9350" fmla="*/ 308872 w 3249268"/>
              <a:gd name="connsiteY9350" fmla="*/ 112076 h 444457"/>
              <a:gd name="connsiteX9351" fmla="*/ 308495 w 3249268"/>
              <a:gd name="connsiteY9351" fmla="*/ 112076 h 444457"/>
              <a:gd name="connsiteX9352" fmla="*/ 308313 w 3249268"/>
              <a:gd name="connsiteY9352" fmla="*/ 112213 h 444457"/>
              <a:gd name="connsiteX9353" fmla="*/ 304218 w 3249268"/>
              <a:gd name="connsiteY9353" fmla="*/ 112213 h 444457"/>
              <a:gd name="connsiteX9354" fmla="*/ 2938212 w 3249268"/>
              <a:gd name="connsiteY9354" fmla="*/ 110920 h 444457"/>
              <a:gd name="connsiteX9355" fmla="*/ 2938770 w 3249268"/>
              <a:gd name="connsiteY9355" fmla="*/ 111595 h 444457"/>
              <a:gd name="connsiteX9356" fmla="*/ 2938861 w 3249268"/>
              <a:gd name="connsiteY9356" fmla="*/ 111636 h 444457"/>
              <a:gd name="connsiteX9357" fmla="*/ 133792 w 3249268"/>
              <a:gd name="connsiteY9357" fmla="*/ 110701 h 444457"/>
              <a:gd name="connsiteX9358" fmla="*/ 133284 w 3249268"/>
              <a:gd name="connsiteY9358" fmla="*/ 111988 h 444457"/>
              <a:gd name="connsiteX9359" fmla="*/ 133544 w 3249268"/>
              <a:gd name="connsiteY9359" fmla="*/ 111988 h 444457"/>
              <a:gd name="connsiteX9360" fmla="*/ 535601 w 3249268"/>
              <a:gd name="connsiteY9360" fmla="*/ 109967 h 444457"/>
              <a:gd name="connsiteX9361" fmla="*/ 535142 w 3249268"/>
              <a:gd name="connsiteY9361" fmla="*/ 110732 h 444457"/>
              <a:gd name="connsiteX9362" fmla="*/ 535337 w 3249268"/>
              <a:gd name="connsiteY9362" fmla="*/ 110740 h 444457"/>
              <a:gd name="connsiteX9363" fmla="*/ 233865 w 3249268"/>
              <a:gd name="connsiteY9363" fmla="*/ 109802 h 444457"/>
              <a:gd name="connsiteX9364" fmla="*/ 233126 w 3249268"/>
              <a:gd name="connsiteY9364" fmla="*/ 110673 h 444457"/>
              <a:gd name="connsiteX9365" fmla="*/ 233344 w 3249268"/>
              <a:gd name="connsiteY9365" fmla="*/ 110614 h 444457"/>
              <a:gd name="connsiteX9366" fmla="*/ 296913 w 3249268"/>
              <a:gd name="connsiteY9366" fmla="*/ 109618 h 444457"/>
              <a:gd name="connsiteX9367" fmla="*/ 296772 w 3249268"/>
              <a:gd name="connsiteY9367" fmla="*/ 109762 h 444457"/>
              <a:gd name="connsiteX9368" fmla="*/ 294037 w 3249268"/>
              <a:gd name="connsiteY9368" fmla="*/ 112539 h 444457"/>
              <a:gd name="connsiteX9369" fmla="*/ 292669 w 3249268"/>
              <a:gd name="connsiteY9369" fmla="*/ 112539 h 444457"/>
              <a:gd name="connsiteX9370" fmla="*/ 292585 w 3249268"/>
              <a:gd name="connsiteY9370" fmla="*/ 112539 h 444457"/>
              <a:gd name="connsiteX9371" fmla="*/ 292601 w 3249268"/>
              <a:gd name="connsiteY9371" fmla="*/ 112546 h 444457"/>
              <a:gd name="connsiteX9372" fmla="*/ 292547 w 3249268"/>
              <a:gd name="connsiteY9372" fmla="*/ 112568 h 444457"/>
              <a:gd name="connsiteX9373" fmla="*/ 292808 w 3249268"/>
              <a:gd name="connsiteY9373" fmla="*/ 112590 h 444457"/>
              <a:gd name="connsiteX9374" fmla="*/ 295558 w 3249268"/>
              <a:gd name="connsiteY9374" fmla="*/ 112590 h 444457"/>
              <a:gd name="connsiteX9375" fmla="*/ 296280 w 3249268"/>
              <a:gd name="connsiteY9375" fmla="*/ 112076 h 444457"/>
              <a:gd name="connsiteX9376" fmla="*/ 295609 w 3249268"/>
              <a:gd name="connsiteY9376" fmla="*/ 112076 h 444457"/>
              <a:gd name="connsiteX9377" fmla="*/ 296913 w 3249268"/>
              <a:gd name="connsiteY9377" fmla="*/ 109619 h 444457"/>
              <a:gd name="connsiteX9378" fmla="*/ 2980172 w 3249268"/>
              <a:gd name="connsiteY9378" fmla="*/ 109572 h 444457"/>
              <a:gd name="connsiteX9379" fmla="*/ 2981186 w 3249268"/>
              <a:gd name="connsiteY9379" fmla="*/ 111109 h 444457"/>
              <a:gd name="connsiteX9380" fmla="*/ 2981764 w 3249268"/>
              <a:gd name="connsiteY9380" fmla="*/ 111187 h 444457"/>
              <a:gd name="connsiteX9381" fmla="*/ 2981217 w 3249268"/>
              <a:gd name="connsiteY9381" fmla="*/ 110632 h 444457"/>
              <a:gd name="connsiteX9382" fmla="*/ 3076884 w 3249268"/>
              <a:gd name="connsiteY9382" fmla="*/ 109251 h 444457"/>
              <a:gd name="connsiteX9383" fmla="*/ 3075189 w 3249268"/>
              <a:gd name="connsiteY9383" fmla="*/ 109389 h 444457"/>
              <a:gd name="connsiteX9384" fmla="*/ 3076979 w 3249268"/>
              <a:gd name="connsiteY9384" fmla="*/ 109539 h 444457"/>
              <a:gd name="connsiteX9385" fmla="*/ 2988277 w 3249268"/>
              <a:gd name="connsiteY9385" fmla="*/ 109122 h 444457"/>
              <a:gd name="connsiteX9386" fmla="*/ 2988141 w 3249268"/>
              <a:gd name="connsiteY9386" fmla="*/ 109226 h 444457"/>
              <a:gd name="connsiteX9387" fmla="*/ 2987958 w 3249268"/>
              <a:gd name="connsiteY9387" fmla="*/ 109914 h 444457"/>
              <a:gd name="connsiteX9388" fmla="*/ 2988092 w 3249268"/>
              <a:gd name="connsiteY9388" fmla="*/ 109712 h 444457"/>
              <a:gd name="connsiteX9389" fmla="*/ 2988092 w 3249268"/>
              <a:gd name="connsiteY9389" fmla="*/ 110643 h 444457"/>
              <a:gd name="connsiteX9390" fmla="*/ 2988277 w 3249268"/>
              <a:gd name="connsiteY9390" fmla="*/ 109519 h 444457"/>
              <a:gd name="connsiteX9391" fmla="*/ 162767 w 3249268"/>
              <a:gd name="connsiteY9391" fmla="*/ 107828 h 444457"/>
              <a:gd name="connsiteX9392" fmla="*/ 162895 w 3249268"/>
              <a:gd name="connsiteY9392" fmla="*/ 108112 h 444457"/>
              <a:gd name="connsiteX9393" fmla="*/ 163024 w 3249268"/>
              <a:gd name="connsiteY9393" fmla="*/ 107828 h 444457"/>
              <a:gd name="connsiteX9394" fmla="*/ 3068077 w 3249268"/>
              <a:gd name="connsiteY9394" fmla="*/ 107288 h 444457"/>
              <a:gd name="connsiteX9395" fmla="*/ 3066905 w 3249268"/>
              <a:gd name="connsiteY9395" fmla="*/ 107654 h 444457"/>
              <a:gd name="connsiteX9396" fmla="*/ 3067152 w 3249268"/>
              <a:gd name="connsiteY9396" fmla="*/ 107786 h 444457"/>
              <a:gd name="connsiteX9397" fmla="*/ 3068284 w 3249268"/>
              <a:gd name="connsiteY9397" fmla="*/ 107422 h 444457"/>
              <a:gd name="connsiteX9398" fmla="*/ 299485 w 3249268"/>
              <a:gd name="connsiteY9398" fmla="*/ 106827 h 444457"/>
              <a:gd name="connsiteX9399" fmla="*/ 299508 w 3249268"/>
              <a:gd name="connsiteY9399" fmla="*/ 106985 h 444457"/>
              <a:gd name="connsiteX9400" fmla="*/ 298354 w 3249268"/>
              <a:gd name="connsiteY9400" fmla="*/ 108156 h 444457"/>
              <a:gd name="connsiteX9401" fmla="*/ 298365 w 3249268"/>
              <a:gd name="connsiteY9401" fmla="*/ 108163 h 444457"/>
              <a:gd name="connsiteX9402" fmla="*/ 298404 w 3249268"/>
              <a:gd name="connsiteY9402" fmla="*/ 108127 h 444457"/>
              <a:gd name="connsiteX9403" fmla="*/ 299707 w 3249268"/>
              <a:gd name="connsiteY9403" fmla="*/ 106898 h 444457"/>
              <a:gd name="connsiteX9404" fmla="*/ 361980 w 3249268"/>
              <a:gd name="connsiteY9404" fmla="*/ 106742 h 444457"/>
              <a:gd name="connsiteX9405" fmla="*/ 362103 w 3249268"/>
              <a:gd name="connsiteY9405" fmla="*/ 106811 h 444457"/>
              <a:gd name="connsiteX9406" fmla="*/ 362243 w 3249268"/>
              <a:gd name="connsiteY9406" fmla="*/ 106811 h 444457"/>
              <a:gd name="connsiteX9407" fmla="*/ 362108 w 3249268"/>
              <a:gd name="connsiteY9407" fmla="*/ 106742 h 444457"/>
              <a:gd name="connsiteX9408" fmla="*/ 173755 w 3249268"/>
              <a:gd name="connsiteY9408" fmla="*/ 106606 h 444457"/>
              <a:gd name="connsiteX9409" fmla="*/ 173755 w 3249268"/>
              <a:gd name="connsiteY9409" fmla="*/ 106811 h 444457"/>
              <a:gd name="connsiteX9410" fmla="*/ 173558 w 3249268"/>
              <a:gd name="connsiteY9410" fmla="*/ 107207 h 444457"/>
              <a:gd name="connsiteX9411" fmla="*/ 174508 w 3249268"/>
              <a:gd name="connsiteY9411" fmla="*/ 109318 h 444457"/>
              <a:gd name="connsiteX9412" fmla="*/ 173379 w 3249268"/>
              <a:gd name="connsiteY9412" fmla="*/ 109631 h 444457"/>
              <a:gd name="connsiteX9413" fmla="*/ 172769 w 3249268"/>
              <a:gd name="connsiteY9413" fmla="*/ 108784 h 444457"/>
              <a:gd name="connsiteX9414" fmla="*/ 172251 w 3249268"/>
              <a:gd name="connsiteY9414" fmla="*/ 109820 h 444457"/>
              <a:gd name="connsiteX9415" fmla="*/ 169242 w 3249268"/>
              <a:gd name="connsiteY9415" fmla="*/ 109820 h 444457"/>
              <a:gd name="connsiteX9416" fmla="*/ 169242 w 3249268"/>
              <a:gd name="connsiteY9416" fmla="*/ 110697 h 444457"/>
              <a:gd name="connsiteX9417" fmla="*/ 168568 w 3249268"/>
              <a:gd name="connsiteY9417" fmla="*/ 110862 h 444457"/>
              <a:gd name="connsiteX9418" fmla="*/ 169393 w 3249268"/>
              <a:gd name="connsiteY9418" fmla="*/ 110948 h 444457"/>
              <a:gd name="connsiteX9419" fmla="*/ 169507 w 3249268"/>
              <a:gd name="connsiteY9419" fmla="*/ 111044 h 444457"/>
              <a:gd name="connsiteX9420" fmla="*/ 170815 w 3249268"/>
              <a:gd name="connsiteY9420" fmla="*/ 111173 h 444457"/>
              <a:gd name="connsiteX9421" fmla="*/ 174917 w 3249268"/>
              <a:gd name="connsiteY9421" fmla="*/ 111512 h 444457"/>
              <a:gd name="connsiteX9422" fmla="*/ 178853 w 3249268"/>
              <a:gd name="connsiteY9422" fmla="*/ 113784 h 444457"/>
              <a:gd name="connsiteX9423" fmla="*/ 178853 w 3249268"/>
              <a:gd name="connsiteY9423" fmla="*/ 113444 h 444457"/>
              <a:gd name="connsiteX9424" fmla="*/ 182900 w 3249268"/>
              <a:gd name="connsiteY9424" fmla="*/ 112762 h 444457"/>
              <a:gd name="connsiteX9425" fmla="*/ 184704 w 3249268"/>
              <a:gd name="connsiteY9425" fmla="*/ 110948 h 444457"/>
              <a:gd name="connsiteX9426" fmla="*/ 184834 w 3249268"/>
              <a:gd name="connsiteY9426" fmla="*/ 110803 h 444457"/>
              <a:gd name="connsiteX9427" fmla="*/ 184444 w 3249268"/>
              <a:gd name="connsiteY9427" fmla="*/ 110803 h 444457"/>
              <a:gd name="connsiteX9428" fmla="*/ 181673 w 3249268"/>
              <a:gd name="connsiteY9428" fmla="*/ 109414 h 444457"/>
              <a:gd name="connsiteX9429" fmla="*/ 181649 w 3249268"/>
              <a:gd name="connsiteY9429" fmla="*/ 109355 h 444457"/>
              <a:gd name="connsiteX9430" fmla="*/ 177375 w 3249268"/>
              <a:gd name="connsiteY9430" fmla="*/ 109512 h 444457"/>
              <a:gd name="connsiteX9431" fmla="*/ 2908756 w 3249268"/>
              <a:gd name="connsiteY9431" fmla="*/ 105378 h 444457"/>
              <a:gd name="connsiteX9432" fmla="*/ 2908552 w 3249268"/>
              <a:gd name="connsiteY9432" fmla="*/ 105395 h 444457"/>
              <a:gd name="connsiteX9433" fmla="*/ 2908802 w 3249268"/>
              <a:gd name="connsiteY9433" fmla="*/ 105906 h 444457"/>
              <a:gd name="connsiteX9434" fmla="*/ 288295 w 3249268"/>
              <a:gd name="connsiteY9434" fmla="*/ 105346 h 444457"/>
              <a:gd name="connsiteX9435" fmla="*/ 288567 w 3249268"/>
              <a:gd name="connsiteY9435" fmla="*/ 105596 h 444457"/>
              <a:gd name="connsiteX9436" fmla="*/ 288686 w 3249268"/>
              <a:gd name="connsiteY9436" fmla="*/ 105609 h 444457"/>
              <a:gd name="connsiteX9437" fmla="*/ 288671 w 3249268"/>
              <a:gd name="connsiteY9437" fmla="*/ 105491 h 444457"/>
              <a:gd name="connsiteX9438" fmla="*/ 254689 w 3249268"/>
              <a:gd name="connsiteY9438" fmla="*/ 105307 h 444457"/>
              <a:gd name="connsiteX9439" fmla="*/ 255223 w 3249268"/>
              <a:gd name="connsiteY9439" fmla="*/ 105414 h 444457"/>
              <a:gd name="connsiteX9440" fmla="*/ 255223 w 3249268"/>
              <a:gd name="connsiteY9440" fmla="*/ 105307 h 444457"/>
              <a:gd name="connsiteX9441" fmla="*/ 538410 w 3249268"/>
              <a:gd name="connsiteY9441" fmla="*/ 105284 h 444457"/>
              <a:gd name="connsiteX9442" fmla="*/ 537675 w 3249268"/>
              <a:gd name="connsiteY9442" fmla="*/ 106510 h 444457"/>
              <a:gd name="connsiteX9443" fmla="*/ 538951 w 3249268"/>
              <a:gd name="connsiteY9443" fmla="*/ 105306 h 444457"/>
              <a:gd name="connsiteX9444" fmla="*/ 538973 w 3249268"/>
              <a:gd name="connsiteY9444" fmla="*/ 105284 h 444457"/>
              <a:gd name="connsiteX9445" fmla="*/ 374356 w 3249268"/>
              <a:gd name="connsiteY9445" fmla="*/ 105276 h 444457"/>
              <a:gd name="connsiteX9446" fmla="*/ 374633 w 3249268"/>
              <a:gd name="connsiteY9446" fmla="*/ 106398 h 444457"/>
              <a:gd name="connsiteX9447" fmla="*/ 374633 w 3249268"/>
              <a:gd name="connsiteY9447" fmla="*/ 105375 h 444457"/>
              <a:gd name="connsiteX9448" fmla="*/ 2944619 w 3249268"/>
              <a:gd name="connsiteY9448" fmla="*/ 105252 h 444457"/>
              <a:gd name="connsiteX9449" fmla="*/ 2943743 w 3249268"/>
              <a:gd name="connsiteY9449" fmla="*/ 105891 h 444457"/>
              <a:gd name="connsiteX9450" fmla="*/ 2943743 w 3249268"/>
              <a:gd name="connsiteY9450" fmla="*/ 106045 h 444457"/>
              <a:gd name="connsiteX9451" fmla="*/ 2944763 w 3249268"/>
              <a:gd name="connsiteY9451" fmla="*/ 105323 h 444457"/>
              <a:gd name="connsiteX9452" fmla="*/ 2815814 w 3249268"/>
              <a:gd name="connsiteY9452" fmla="*/ 105156 h 444457"/>
              <a:gd name="connsiteX9453" fmla="*/ 2815814 w 3249268"/>
              <a:gd name="connsiteY9453" fmla="*/ 105364 h 444457"/>
              <a:gd name="connsiteX9454" fmla="*/ 2815923 w 3249268"/>
              <a:gd name="connsiteY9454" fmla="*/ 105156 h 444457"/>
              <a:gd name="connsiteX9455" fmla="*/ 2914677 w 3249268"/>
              <a:gd name="connsiteY9455" fmla="*/ 105051 h 444457"/>
              <a:gd name="connsiteX9456" fmla="*/ 2914674 w 3249268"/>
              <a:gd name="connsiteY9456" fmla="*/ 105056 h 444457"/>
              <a:gd name="connsiteX9457" fmla="*/ 2914677 w 3249268"/>
              <a:gd name="connsiteY9457" fmla="*/ 105056 h 444457"/>
              <a:gd name="connsiteX9458" fmla="*/ 539229 w 3249268"/>
              <a:gd name="connsiteY9458" fmla="*/ 105024 h 444457"/>
              <a:gd name="connsiteX9459" fmla="*/ 538917 w 3249268"/>
              <a:gd name="connsiteY9459" fmla="*/ 105088 h 444457"/>
              <a:gd name="connsiteX9460" fmla="*/ 538893 w 3249268"/>
              <a:gd name="connsiteY9460" fmla="*/ 105078 h 444457"/>
              <a:gd name="connsiteX9461" fmla="*/ 539006 w 3249268"/>
              <a:gd name="connsiteY9461" fmla="*/ 105250 h 444457"/>
              <a:gd name="connsiteX9462" fmla="*/ 246483 w 3249268"/>
              <a:gd name="connsiteY9462" fmla="*/ 104377 h 444457"/>
              <a:gd name="connsiteX9463" fmla="*/ 246337 w 3249268"/>
              <a:gd name="connsiteY9463" fmla="*/ 105611 h 444457"/>
              <a:gd name="connsiteX9464" fmla="*/ 246622 w 3249268"/>
              <a:gd name="connsiteY9464" fmla="*/ 104447 h 444457"/>
              <a:gd name="connsiteX9465" fmla="*/ 2820858 w 3249268"/>
              <a:gd name="connsiteY9465" fmla="*/ 104019 h 444457"/>
              <a:gd name="connsiteX9466" fmla="*/ 2821095 w 3249268"/>
              <a:gd name="connsiteY9466" fmla="*/ 105223 h 444457"/>
              <a:gd name="connsiteX9467" fmla="*/ 2821225 w 3249268"/>
              <a:gd name="connsiteY9467" fmla="*/ 105232 h 444457"/>
              <a:gd name="connsiteX9468" fmla="*/ 294029 w 3249268"/>
              <a:gd name="connsiteY9468" fmla="*/ 104008 h 444457"/>
              <a:gd name="connsiteX9469" fmla="*/ 294103 w 3249268"/>
              <a:gd name="connsiteY9469" fmla="*/ 104225 h 444457"/>
              <a:gd name="connsiteX9470" fmla="*/ 294605 w 3249268"/>
              <a:gd name="connsiteY9470" fmla="*/ 104364 h 444457"/>
              <a:gd name="connsiteX9471" fmla="*/ 294206 w 3249268"/>
              <a:gd name="connsiteY9471" fmla="*/ 104084 h 444457"/>
              <a:gd name="connsiteX9472" fmla="*/ 174705 w 3249268"/>
              <a:gd name="connsiteY9472" fmla="*/ 103966 h 444457"/>
              <a:gd name="connsiteX9473" fmla="*/ 173755 w 3249268"/>
              <a:gd name="connsiteY9473" fmla="*/ 105085 h 444457"/>
              <a:gd name="connsiteX9474" fmla="*/ 172606 w 3249268"/>
              <a:gd name="connsiteY9474" fmla="*/ 105537 h 444457"/>
              <a:gd name="connsiteX9475" fmla="*/ 173755 w 3249268"/>
              <a:gd name="connsiteY9475" fmla="*/ 105307 h 444457"/>
              <a:gd name="connsiteX9476" fmla="*/ 173755 w 3249268"/>
              <a:gd name="connsiteY9476" fmla="*/ 105238 h 444457"/>
              <a:gd name="connsiteX9477" fmla="*/ 272103 w 3249268"/>
              <a:gd name="connsiteY9477" fmla="*/ 103943 h 444457"/>
              <a:gd name="connsiteX9478" fmla="*/ 271969 w 3249268"/>
              <a:gd name="connsiteY9478" fmla="*/ 104044 h 444457"/>
              <a:gd name="connsiteX9479" fmla="*/ 272342 w 3249268"/>
              <a:gd name="connsiteY9479" fmla="*/ 104170 h 444457"/>
              <a:gd name="connsiteX9480" fmla="*/ 272103 w 3249268"/>
              <a:gd name="connsiteY9480" fmla="*/ 103969 h 444457"/>
              <a:gd name="connsiteX9481" fmla="*/ 212027 w 3249268"/>
              <a:gd name="connsiteY9481" fmla="*/ 103636 h 444457"/>
              <a:gd name="connsiteX9482" fmla="*/ 212117 w 3249268"/>
              <a:gd name="connsiteY9482" fmla="*/ 103953 h 444457"/>
              <a:gd name="connsiteX9483" fmla="*/ 212024 w 3249268"/>
              <a:gd name="connsiteY9483" fmla="*/ 103923 h 444457"/>
              <a:gd name="connsiteX9484" fmla="*/ 212117 w 3249268"/>
              <a:gd name="connsiteY9484" fmla="*/ 103990 h 444457"/>
              <a:gd name="connsiteX9485" fmla="*/ 210763 w 3249268"/>
              <a:gd name="connsiteY9485" fmla="*/ 110572 h 444457"/>
              <a:gd name="connsiteX9486" fmla="*/ 210403 w 3249268"/>
              <a:gd name="connsiteY9486" fmla="*/ 110494 h 444457"/>
              <a:gd name="connsiteX9487" fmla="*/ 210612 w 3249268"/>
              <a:gd name="connsiteY9487" fmla="*/ 111073 h 444457"/>
              <a:gd name="connsiteX9488" fmla="*/ 210612 w 3249268"/>
              <a:gd name="connsiteY9488" fmla="*/ 112059 h 444457"/>
              <a:gd name="connsiteX9489" fmla="*/ 211249 w 3249268"/>
              <a:gd name="connsiteY9489" fmla="*/ 111737 h 444457"/>
              <a:gd name="connsiteX9490" fmla="*/ 211249 w 3249268"/>
              <a:gd name="connsiteY9490" fmla="*/ 110697 h 444457"/>
              <a:gd name="connsiteX9491" fmla="*/ 212345 w 3249268"/>
              <a:gd name="connsiteY9491" fmla="*/ 105256 h 444457"/>
              <a:gd name="connsiteX9492" fmla="*/ 212242 w 3249268"/>
              <a:gd name="connsiteY9492" fmla="*/ 105223 h 444457"/>
              <a:gd name="connsiteX9493" fmla="*/ 212242 w 3249268"/>
              <a:gd name="connsiteY9493" fmla="*/ 103802 h 444457"/>
              <a:gd name="connsiteX9494" fmla="*/ 3054825 w 3249268"/>
              <a:gd name="connsiteY9494" fmla="*/ 103618 h 444457"/>
              <a:gd name="connsiteX9495" fmla="*/ 3054886 w 3249268"/>
              <a:gd name="connsiteY9495" fmla="*/ 103742 h 444457"/>
              <a:gd name="connsiteX9496" fmla="*/ 3054904 w 3249268"/>
              <a:gd name="connsiteY9496" fmla="*/ 103706 h 444457"/>
              <a:gd name="connsiteX9497" fmla="*/ 304967 w 3249268"/>
              <a:gd name="connsiteY9497" fmla="*/ 103531 h 444457"/>
              <a:gd name="connsiteX9498" fmla="*/ 304777 w 3249268"/>
              <a:gd name="connsiteY9498" fmla="*/ 105032 h 444457"/>
              <a:gd name="connsiteX9499" fmla="*/ 305242 w 3249268"/>
              <a:gd name="connsiteY9499" fmla="*/ 104862 h 444457"/>
              <a:gd name="connsiteX9500" fmla="*/ 434694 w 3249268"/>
              <a:gd name="connsiteY9500" fmla="*/ 103503 h 444457"/>
              <a:gd name="connsiteX9501" fmla="*/ 435311 w 3249268"/>
              <a:gd name="connsiteY9501" fmla="*/ 108447 h 444457"/>
              <a:gd name="connsiteX9502" fmla="*/ 435921 w 3249268"/>
              <a:gd name="connsiteY9502" fmla="*/ 108094 h 444457"/>
              <a:gd name="connsiteX9503" fmla="*/ 436268 w 3249268"/>
              <a:gd name="connsiteY9503" fmla="*/ 106689 h 444457"/>
              <a:gd name="connsiteX9504" fmla="*/ 334933 w 3249268"/>
              <a:gd name="connsiteY9504" fmla="*/ 102936 h 444457"/>
              <a:gd name="connsiteX9505" fmla="*/ 336980 w 3249268"/>
              <a:gd name="connsiteY9505" fmla="*/ 109193 h 444457"/>
              <a:gd name="connsiteX9506" fmla="*/ 335626 w 3249268"/>
              <a:gd name="connsiteY9506" fmla="*/ 109193 h 444457"/>
              <a:gd name="connsiteX9507" fmla="*/ 335373 w 3249268"/>
              <a:gd name="connsiteY9507" fmla="*/ 109114 h 444457"/>
              <a:gd name="connsiteX9508" fmla="*/ 335615 w 3249268"/>
              <a:gd name="connsiteY9508" fmla="*/ 109478 h 444457"/>
              <a:gd name="connsiteX9509" fmla="*/ 336227 w 3249268"/>
              <a:gd name="connsiteY9509" fmla="*/ 110705 h 444457"/>
              <a:gd name="connsiteX9510" fmla="*/ 336227 w 3249268"/>
              <a:gd name="connsiteY9510" fmla="*/ 109478 h 444457"/>
              <a:gd name="connsiteX9511" fmla="*/ 337519 w 3249268"/>
              <a:gd name="connsiteY9511" fmla="*/ 109478 h 444457"/>
              <a:gd name="connsiteX9512" fmla="*/ 274889 w 3249268"/>
              <a:gd name="connsiteY9512" fmla="*/ 102513 h 444457"/>
              <a:gd name="connsiteX9513" fmla="*/ 274924 w 3249268"/>
              <a:gd name="connsiteY9513" fmla="*/ 102549 h 444457"/>
              <a:gd name="connsiteX9514" fmla="*/ 274915 w 3249268"/>
              <a:gd name="connsiteY9514" fmla="*/ 102513 h 444457"/>
              <a:gd name="connsiteX9515" fmla="*/ 159133 w 3249268"/>
              <a:gd name="connsiteY9515" fmla="*/ 102164 h 444457"/>
              <a:gd name="connsiteX9516" fmla="*/ 156728 w 3249268"/>
              <a:gd name="connsiteY9516" fmla="*/ 110906 h 444457"/>
              <a:gd name="connsiteX9517" fmla="*/ 156421 w 3249268"/>
              <a:gd name="connsiteY9517" fmla="*/ 111066 h 444457"/>
              <a:gd name="connsiteX9518" fmla="*/ 156831 w 3249268"/>
              <a:gd name="connsiteY9518" fmla="*/ 111136 h 444457"/>
              <a:gd name="connsiteX9519" fmla="*/ 159589 w 3249268"/>
              <a:gd name="connsiteY9519" fmla="*/ 111136 h 444457"/>
              <a:gd name="connsiteX9520" fmla="*/ 160474 w 3249268"/>
              <a:gd name="connsiteY9520" fmla="*/ 110787 h 444457"/>
              <a:gd name="connsiteX9521" fmla="*/ 159369 w 3249268"/>
              <a:gd name="connsiteY9521" fmla="*/ 110697 h 444457"/>
              <a:gd name="connsiteX9522" fmla="*/ 159369 w 3249268"/>
              <a:gd name="connsiteY9522" fmla="*/ 110572 h 444457"/>
              <a:gd name="connsiteX9523" fmla="*/ 156992 w 3249268"/>
              <a:gd name="connsiteY9523" fmla="*/ 110572 h 444457"/>
              <a:gd name="connsiteX9524" fmla="*/ 3054635 w 3249268"/>
              <a:gd name="connsiteY9524" fmla="*/ 101690 h 444457"/>
              <a:gd name="connsiteX9525" fmla="*/ 3054014 w 3249268"/>
              <a:gd name="connsiteY9525" fmla="*/ 101986 h 444457"/>
              <a:gd name="connsiteX9526" fmla="*/ 3054141 w 3249268"/>
              <a:gd name="connsiteY9526" fmla="*/ 102239 h 444457"/>
              <a:gd name="connsiteX9527" fmla="*/ 3143706 w 3249268"/>
              <a:gd name="connsiteY9527" fmla="*/ 101425 h 444457"/>
              <a:gd name="connsiteX9528" fmla="*/ 3149193 w 3249268"/>
              <a:gd name="connsiteY9528" fmla="*/ 102809 h 444457"/>
              <a:gd name="connsiteX9529" fmla="*/ 3149193 w 3249268"/>
              <a:gd name="connsiteY9529" fmla="*/ 105577 h 444457"/>
              <a:gd name="connsiteX9530" fmla="*/ 3146449 w 3249268"/>
              <a:gd name="connsiteY9530" fmla="*/ 108345 h 444457"/>
              <a:gd name="connsiteX9531" fmla="*/ 3150564 w 3249268"/>
              <a:gd name="connsiteY9531" fmla="*/ 106961 h 444457"/>
              <a:gd name="connsiteX9532" fmla="*/ 3154679 w 3249268"/>
              <a:gd name="connsiteY9532" fmla="*/ 111113 h 444457"/>
              <a:gd name="connsiteX9533" fmla="*/ 3157422 w 3249268"/>
              <a:gd name="connsiteY9533" fmla="*/ 113881 h 444457"/>
              <a:gd name="connsiteX9534" fmla="*/ 3156442 w 3249268"/>
              <a:gd name="connsiteY9534" fmla="*/ 115640 h 444457"/>
              <a:gd name="connsiteX9535" fmla="*/ 3155536 w 3249268"/>
              <a:gd name="connsiteY9535" fmla="*/ 115784 h 444457"/>
              <a:gd name="connsiteX9536" fmla="*/ 3153307 w 3249268"/>
              <a:gd name="connsiteY9536" fmla="*/ 115265 h 444457"/>
              <a:gd name="connsiteX9537" fmla="*/ 3155879 w 3249268"/>
              <a:gd name="connsiteY9537" fmla="*/ 116649 h 444457"/>
              <a:gd name="connsiteX9538" fmla="*/ 3156442 w 3249268"/>
              <a:gd name="connsiteY9538" fmla="*/ 115640 h 444457"/>
              <a:gd name="connsiteX9539" fmla="*/ 3158794 w 3249268"/>
              <a:gd name="connsiteY9539" fmla="*/ 115265 h 444457"/>
              <a:gd name="connsiteX9540" fmla="*/ 3161537 w 3249268"/>
              <a:gd name="connsiteY9540" fmla="*/ 119418 h 444457"/>
              <a:gd name="connsiteX9541" fmla="*/ 3164280 w 3249268"/>
              <a:gd name="connsiteY9541" fmla="*/ 126338 h 444457"/>
              <a:gd name="connsiteX9542" fmla="*/ 3161537 w 3249268"/>
              <a:gd name="connsiteY9542" fmla="*/ 126338 h 444457"/>
              <a:gd name="connsiteX9543" fmla="*/ 3157422 w 3249268"/>
              <a:gd name="connsiteY9543" fmla="*/ 130490 h 444457"/>
              <a:gd name="connsiteX9544" fmla="*/ 3161537 w 3249268"/>
              <a:gd name="connsiteY9544" fmla="*/ 131874 h 444457"/>
              <a:gd name="connsiteX9545" fmla="*/ 3160165 w 3249268"/>
              <a:gd name="connsiteY9545" fmla="*/ 134642 h 444457"/>
              <a:gd name="connsiteX9546" fmla="*/ 3154679 w 3249268"/>
              <a:gd name="connsiteY9546" fmla="*/ 130490 h 444457"/>
              <a:gd name="connsiteX9547" fmla="*/ 3151936 w 3249268"/>
              <a:gd name="connsiteY9547" fmla="*/ 129106 h 444457"/>
              <a:gd name="connsiteX9548" fmla="*/ 3151936 w 3249268"/>
              <a:gd name="connsiteY9548" fmla="*/ 126338 h 444457"/>
              <a:gd name="connsiteX9549" fmla="*/ 3145078 w 3249268"/>
              <a:gd name="connsiteY9549" fmla="*/ 119418 h 444457"/>
              <a:gd name="connsiteX9550" fmla="*/ 3143706 w 3249268"/>
              <a:gd name="connsiteY9550" fmla="*/ 118034 h 444457"/>
              <a:gd name="connsiteX9551" fmla="*/ 3142335 w 3249268"/>
              <a:gd name="connsiteY9551" fmla="*/ 104193 h 444457"/>
              <a:gd name="connsiteX9552" fmla="*/ 3146449 w 3249268"/>
              <a:gd name="connsiteY9552" fmla="*/ 104193 h 444457"/>
              <a:gd name="connsiteX9553" fmla="*/ 3143706 w 3249268"/>
              <a:gd name="connsiteY9553" fmla="*/ 101425 h 444457"/>
              <a:gd name="connsiteX9554" fmla="*/ 259035 w 3249268"/>
              <a:gd name="connsiteY9554" fmla="*/ 101008 h 444457"/>
              <a:gd name="connsiteX9555" fmla="*/ 260778 w 3249268"/>
              <a:gd name="connsiteY9555" fmla="*/ 102620 h 444457"/>
              <a:gd name="connsiteX9556" fmla="*/ 261299 w 3249268"/>
              <a:gd name="connsiteY9556" fmla="*/ 102725 h 444457"/>
              <a:gd name="connsiteX9557" fmla="*/ 259467 w 3249268"/>
              <a:gd name="connsiteY9557" fmla="*/ 101116 h 444457"/>
              <a:gd name="connsiteX9558" fmla="*/ 271404 w 3249268"/>
              <a:gd name="connsiteY9558" fmla="*/ 100941 h 444457"/>
              <a:gd name="connsiteX9559" fmla="*/ 271469 w 3249268"/>
              <a:gd name="connsiteY9559" fmla="*/ 101465 h 444457"/>
              <a:gd name="connsiteX9560" fmla="*/ 271942 w 3249268"/>
              <a:gd name="connsiteY9560" fmla="*/ 102414 h 444457"/>
              <a:gd name="connsiteX9561" fmla="*/ 271953 w 3249268"/>
              <a:gd name="connsiteY9561" fmla="*/ 102410 h 444457"/>
              <a:gd name="connsiteX9562" fmla="*/ 254189 w 3249268"/>
              <a:gd name="connsiteY9562" fmla="*/ 100877 h 444457"/>
              <a:gd name="connsiteX9563" fmla="*/ 255223 w 3249268"/>
              <a:gd name="connsiteY9563" fmla="*/ 105028 h 444457"/>
              <a:gd name="connsiteX9564" fmla="*/ 255223 w 3249268"/>
              <a:gd name="connsiteY9564" fmla="*/ 101223 h 444457"/>
              <a:gd name="connsiteX9565" fmla="*/ 158578 w 3249268"/>
              <a:gd name="connsiteY9565" fmla="*/ 100041 h 444457"/>
              <a:gd name="connsiteX9566" fmla="*/ 159444 w 3249268"/>
              <a:gd name="connsiteY9566" fmla="*/ 100940 h 444457"/>
              <a:gd name="connsiteX9567" fmla="*/ 159673 w 3249268"/>
              <a:gd name="connsiteY9567" fmla="*/ 100041 h 444457"/>
              <a:gd name="connsiteX9568" fmla="*/ 159651 w 3249268"/>
              <a:gd name="connsiteY9568" fmla="*/ 100041 h 444457"/>
              <a:gd name="connsiteX9569" fmla="*/ 194304 w 3249268"/>
              <a:gd name="connsiteY9569" fmla="*/ 100039 h 444457"/>
              <a:gd name="connsiteX9570" fmla="*/ 194144 w 3249268"/>
              <a:gd name="connsiteY9570" fmla="*/ 100118 h 444457"/>
              <a:gd name="connsiteX9571" fmla="*/ 194144 w 3249268"/>
              <a:gd name="connsiteY9571" fmla="*/ 100556 h 444457"/>
              <a:gd name="connsiteX9572" fmla="*/ 420785 w 3249268"/>
              <a:gd name="connsiteY9572" fmla="*/ 99956 h 444457"/>
              <a:gd name="connsiteX9573" fmla="*/ 420122 w 3249268"/>
              <a:gd name="connsiteY9573" fmla="*/ 100000 h 444457"/>
              <a:gd name="connsiteX9574" fmla="*/ 420331 w 3249268"/>
              <a:gd name="connsiteY9574" fmla="*/ 100100 h 444457"/>
              <a:gd name="connsiteX9575" fmla="*/ 2886548 w 3249268"/>
              <a:gd name="connsiteY9575" fmla="*/ 99692 h 444457"/>
              <a:gd name="connsiteX9576" fmla="*/ 2885224 w 3249268"/>
              <a:gd name="connsiteY9576" fmla="*/ 102370 h 444457"/>
              <a:gd name="connsiteX9577" fmla="*/ 2885312 w 3249268"/>
              <a:gd name="connsiteY9577" fmla="*/ 102499 h 444457"/>
              <a:gd name="connsiteX9578" fmla="*/ 2885710 w 3249268"/>
              <a:gd name="connsiteY9578" fmla="*/ 102298 h 444457"/>
              <a:gd name="connsiteX9579" fmla="*/ 2885367 w 3249268"/>
              <a:gd name="connsiteY9579" fmla="*/ 102298 h 444457"/>
              <a:gd name="connsiteX9580" fmla="*/ 2886172 w 3249268"/>
              <a:gd name="connsiteY9580" fmla="*/ 101090 h 444457"/>
              <a:gd name="connsiteX9581" fmla="*/ 2886548 w 3249268"/>
              <a:gd name="connsiteY9581" fmla="*/ 99759 h 444457"/>
              <a:gd name="connsiteX9582" fmla="*/ 2982692 w 3249268"/>
              <a:gd name="connsiteY9582" fmla="*/ 99680 h 444457"/>
              <a:gd name="connsiteX9583" fmla="*/ 2982876 w 3249268"/>
              <a:gd name="connsiteY9583" fmla="*/ 99989 h 444457"/>
              <a:gd name="connsiteX9584" fmla="*/ 2982889 w 3249268"/>
              <a:gd name="connsiteY9584" fmla="*/ 99786 h 444457"/>
              <a:gd name="connsiteX9585" fmla="*/ 427876 w 3249268"/>
              <a:gd name="connsiteY9585" fmla="*/ 99665 h 444457"/>
              <a:gd name="connsiteX9586" fmla="*/ 428534 w 3249268"/>
              <a:gd name="connsiteY9586" fmla="*/ 100983 h 444457"/>
              <a:gd name="connsiteX9587" fmla="*/ 429048 w 3249268"/>
              <a:gd name="connsiteY9587" fmla="*/ 100793 h 444457"/>
              <a:gd name="connsiteX9588" fmla="*/ 429223 w 3249268"/>
              <a:gd name="connsiteY9588" fmla="*/ 101183 h 444457"/>
              <a:gd name="connsiteX9589" fmla="*/ 431592 w 3249268"/>
              <a:gd name="connsiteY9589" fmla="*/ 100590 h 444457"/>
              <a:gd name="connsiteX9590" fmla="*/ 430843 w 3249268"/>
              <a:gd name="connsiteY9590" fmla="*/ 100400 h 444457"/>
              <a:gd name="connsiteX9591" fmla="*/ 428746 w 3249268"/>
              <a:gd name="connsiteY9591" fmla="*/ 100794 h 444457"/>
              <a:gd name="connsiteX9592" fmla="*/ 428006 w 3249268"/>
              <a:gd name="connsiteY9592" fmla="*/ 99683 h 444457"/>
              <a:gd name="connsiteX9593" fmla="*/ 427937 w 3249268"/>
              <a:gd name="connsiteY9593" fmla="*/ 99665 h 444457"/>
              <a:gd name="connsiteX9594" fmla="*/ 3054566 w 3249268"/>
              <a:gd name="connsiteY9594" fmla="*/ 99567 h 444457"/>
              <a:gd name="connsiteX9595" fmla="*/ 3054740 w 3249268"/>
              <a:gd name="connsiteY9595" fmla="*/ 99665 h 444457"/>
              <a:gd name="connsiteX9596" fmla="*/ 3055664 w 3249268"/>
              <a:gd name="connsiteY9596" fmla="*/ 100547 h 444457"/>
              <a:gd name="connsiteX9597" fmla="*/ 3056119 w 3249268"/>
              <a:gd name="connsiteY9597" fmla="*/ 100041 h 444457"/>
              <a:gd name="connsiteX9598" fmla="*/ 3056119 w 3249268"/>
              <a:gd name="connsiteY9598" fmla="*/ 100038 h 444457"/>
              <a:gd name="connsiteX9599" fmla="*/ 3060632 w 3249268"/>
              <a:gd name="connsiteY9599" fmla="*/ 99422 h 444457"/>
              <a:gd name="connsiteX9600" fmla="*/ 3060572 w 3249268"/>
              <a:gd name="connsiteY9600" fmla="*/ 99456 h 444457"/>
              <a:gd name="connsiteX9601" fmla="*/ 3059204 w 3249268"/>
              <a:gd name="connsiteY9601" fmla="*/ 99456 h 444457"/>
              <a:gd name="connsiteX9602" fmla="*/ 3058620 w 3249268"/>
              <a:gd name="connsiteY9602" fmla="*/ 99456 h 444457"/>
              <a:gd name="connsiteX9603" fmla="*/ 3059302 w 3249268"/>
              <a:gd name="connsiteY9603" fmla="*/ 100041 h 444457"/>
              <a:gd name="connsiteX9604" fmla="*/ 3060644 w 3249268"/>
              <a:gd name="connsiteY9604" fmla="*/ 100041 h 444457"/>
              <a:gd name="connsiteX9605" fmla="*/ 3060645 w 3249268"/>
              <a:gd name="connsiteY9605" fmla="*/ 100041 h 444457"/>
              <a:gd name="connsiteX9606" fmla="*/ 3060874 w 3249268"/>
              <a:gd name="connsiteY9606" fmla="*/ 100213 h 444457"/>
              <a:gd name="connsiteX9607" fmla="*/ 3060762 w 3249268"/>
              <a:gd name="connsiteY9607" fmla="*/ 99994 h 444457"/>
              <a:gd name="connsiteX9608" fmla="*/ 3060644 w 3249268"/>
              <a:gd name="connsiteY9608" fmla="*/ 100041 h 444457"/>
              <a:gd name="connsiteX9609" fmla="*/ 3060729 w 3249268"/>
              <a:gd name="connsiteY9609" fmla="*/ 99930 h 444457"/>
              <a:gd name="connsiteX9610" fmla="*/ 3060632 w 3249268"/>
              <a:gd name="connsiteY9610" fmla="*/ 99740 h 444457"/>
              <a:gd name="connsiteX9611" fmla="*/ 195569 w 3249268"/>
              <a:gd name="connsiteY9611" fmla="*/ 99414 h 444457"/>
              <a:gd name="connsiteX9612" fmla="*/ 194706 w 3249268"/>
              <a:gd name="connsiteY9612" fmla="*/ 99840 h 444457"/>
              <a:gd name="connsiteX9613" fmla="*/ 195606 w 3249268"/>
              <a:gd name="connsiteY9613" fmla="*/ 99840 h 444457"/>
              <a:gd name="connsiteX9614" fmla="*/ 195569 w 3249268"/>
              <a:gd name="connsiteY9614" fmla="*/ 99740 h 444457"/>
              <a:gd name="connsiteX9615" fmla="*/ 308385 w 3249268"/>
              <a:gd name="connsiteY9615" fmla="*/ 99265 h 444457"/>
              <a:gd name="connsiteX9616" fmla="*/ 308028 w 3249268"/>
              <a:gd name="connsiteY9616" fmla="*/ 99833 h 444457"/>
              <a:gd name="connsiteX9617" fmla="*/ 308313 w 3249268"/>
              <a:gd name="connsiteY9617" fmla="*/ 99904 h 444457"/>
              <a:gd name="connsiteX9618" fmla="*/ 308491 w 3249268"/>
              <a:gd name="connsiteY9618" fmla="*/ 99904 h 444457"/>
              <a:gd name="connsiteX9619" fmla="*/ 2898370 w 3249268"/>
              <a:gd name="connsiteY9619" fmla="*/ 99065 h 444457"/>
              <a:gd name="connsiteX9620" fmla="*/ 2898585 w 3249268"/>
              <a:gd name="connsiteY9620" fmla="*/ 99263 h 444457"/>
              <a:gd name="connsiteX9621" fmla="*/ 2898613 w 3249268"/>
              <a:gd name="connsiteY9621" fmla="*/ 99148 h 444457"/>
              <a:gd name="connsiteX9622" fmla="*/ 206551 w 3249268"/>
              <a:gd name="connsiteY9622" fmla="*/ 98612 h 444457"/>
              <a:gd name="connsiteX9623" fmla="*/ 206551 w 3249268"/>
              <a:gd name="connsiteY9623" fmla="*/ 99840 h 444457"/>
              <a:gd name="connsiteX9624" fmla="*/ 206652 w 3249268"/>
              <a:gd name="connsiteY9624" fmla="*/ 100121 h 444457"/>
              <a:gd name="connsiteX9625" fmla="*/ 206701 w 3249268"/>
              <a:gd name="connsiteY9625" fmla="*/ 100041 h 444457"/>
              <a:gd name="connsiteX9626" fmla="*/ 207226 w 3249268"/>
              <a:gd name="connsiteY9626" fmla="*/ 100423 h 444457"/>
              <a:gd name="connsiteX9627" fmla="*/ 206851 w 3249268"/>
              <a:gd name="connsiteY9627" fmla="*/ 99891 h 444457"/>
              <a:gd name="connsiteX9628" fmla="*/ 207181 w 3249268"/>
              <a:gd name="connsiteY9628" fmla="*/ 99891 h 444457"/>
              <a:gd name="connsiteX9629" fmla="*/ 206726 w 3249268"/>
              <a:gd name="connsiteY9629" fmla="*/ 99539 h 444457"/>
              <a:gd name="connsiteX9630" fmla="*/ 206726 w 3249268"/>
              <a:gd name="connsiteY9630" fmla="*/ 98612 h 444457"/>
              <a:gd name="connsiteX9631" fmla="*/ 2863098 w 3249268"/>
              <a:gd name="connsiteY9631" fmla="*/ 98606 h 444457"/>
              <a:gd name="connsiteX9632" fmla="*/ 2863098 w 3249268"/>
              <a:gd name="connsiteY9632" fmla="*/ 106527 h 444457"/>
              <a:gd name="connsiteX9633" fmla="*/ 2863300 w 3249268"/>
              <a:gd name="connsiteY9633" fmla="*/ 106605 h 444457"/>
              <a:gd name="connsiteX9634" fmla="*/ 2863300 w 3249268"/>
              <a:gd name="connsiteY9634" fmla="*/ 98655 h 444457"/>
              <a:gd name="connsiteX9635" fmla="*/ 2993509 w 3249268"/>
              <a:gd name="connsiteY9635" fmla="*/ 98537 h 444457"/>
              <a:gd name="connsiteX9636" fmla="*/ 2992573 w 3249268"/>
              <a:gd name="connsiteY9636" fmla="*/ 100545 h 444457"/>
              <a:gd name="connsiteX9637" fmla="*/ 2993742 w 3249268"/>
              <a:gd name="connsiteY9637" fmla="*/ 99934 h 444457"/>
              <a:gd name="connsiteX9638" fmla="*/ 2996417 w 3249268"/>
              <a:gd name="connsiteY9638" fmla="*/ 99934 h 444457"/>
              <a:gd name="connsiteX9639" fmla="*/ 2996417 w 3249268"/>
              <a:gd name="connsiteY9639" fmla="*/ 100080 h 444457"/>
              <a:gd name="connsiteX9640" fmla="*/ 2996436 w 3249268"/>
              <a:gd name="connsiteY9640" fmla="*/ 100041 h 444457"/>
              <a:gd name="connsiteX9641" fmla="*/ 2997306 w 3249268"/>
              <a:gd name="connsiteY9641" fmla="*/ 100293 h 444457"/>
              <a:gd name="connsiteX9642" fmla="*/ 2996464 w 3249268"/>
              <a:gd name="connsiteY9642" fmla="*/ 99665 h 444457"/>
              <a:gd name="connsiteX9643" fmla="*/ 2993687 w 3249268"/>
              <a:gd name="connsiteY9643" fmla="*/ 99665 h 444457"/>
              <a:gd name="connsiteX9644" fmla="*/ 2993687 w 3249268"/>
              <a:gd name="connsiteY9644" fmla="*/ 98537 h 444457"/>
              <a:gd name="connsiteX9645" fmla="*/ 195569 w 3249268"/>
              <a:gd name="connsiteY9645" fmla="*/ 98352 h 444457"/>
              <a:gd name="connsiteX9646" fmla="*/ 195569 w 3249268"/>
              <a:gd name="connsiteY9646" fmla="*/ 98386 h 444457"/>
              <a:gd name="connsiteX9647" fmla="*/ 195603 w 3249268"/>
              <a:gd name="connsiteY9647" fmla="*/ 98376 h 444457"/>
              <a:gd name="connsiteX9648" fmla="*/ 220413 w 3249268"/>
              <a:gd name="connsiteY9648" fmla="*/ 98226 h 444457"/>
              <a:gd name="connsiteX9649" fmla="*/ 220341 w 3249268"/>
              <a:gd name="connsiteY9649" fmla="*/ 98299 h 444457"/>
              <a:gd name="connsiteX9650" fmla="*/ 220499 w 3249268"/>
              <a:gd name="connsiteY9650" fmla="*/ 98317 h 444457"/>
              <a:gd name="connsiteX9651" fmla="*/ 175839 w 3249268"/>
              <a:gd name="connsiteY9651" fmla="*/ 98036 h 444457"/>
              <a:gd name="connsiteX9652" fmla="*/ 175850 w 3249268"/>
              <a:gd name="connsiteY9652" fmla="*/ 98055 h 444457"/>
              <a:gd name="connsiteX9653" fmla="*/ 176549 w 3249268"/>
              <a:gd name="connsiteY9653" fmla="*/ 98227 h 444457"/>
              <a:gd name="connsiteX9654" fmla="*/ 176549 w 3249268"/>
              <a:gd name="connsiteY9654" fmla="*/ 98036 h 444457"/>
              <a:gd name="connsiteX9655" fmla="*/ 2772970 w 3249268"/>
              <a:gd name="connsiteY9655" fmla="*/ 97509 h 444457"/>
              <a:gd name="connsiteX9656" fmla="*/ 2772644 w 3249268"/>
              <a:gd name="connsiteY9656" fmla="*/ 97777 h 444457"/>
              <a:gd name="connsiteX9657" fmla="*/ 2772470 w 3249268"/>
              <a:gd name="connsiteY9657" fmla="*/ 97759 h 444457"/>
              <a:gd name="connsiteX9658" fmla="*/ 2772842 w 3249268"/>
              <a:gd name="connsiteY9658" fmla="*/ 98135 h 444457"/>
              <a:gd name="connsiteX9659" fmla="*/ 180216 w 3249268"/>
              <a:gd name="connsiteY9659" fmla="*/ 97472 h 444457"/>
              <a:gd name="connsiteX9660" fmla="*/ 180128 w 3249268"/>
              <a:gd name="connsiteY9660" fmla="*/ 97575 h 444457"/>
              <a:gd name="connsiteX9661" fmla="*/ 180214 w 3249268"/>
              <a:gd name="connsiteY9661" fmla="*/ 97486 h 444457"/>
              <a:gd name="connsiteX9662" fmla="*/ 3006121 w 3249268"/>
              <a:gd name="connsiteY9662" fmla="*/ 97432 h 444457"/>
              <a:gd name="connsiteX9663" fmla="*/ 3006943 w 3249268"/>
              <a:gd name="connsiteY9663" fmla="*/ 100758 h 444457"/>
              <a:gd name="connsiteX9664" fmla="*/ 3008962 w 3249268"/>
              <a:gd name="connsiteY9664" fmla="*/ 101044 h 444457"/>
              <a:gd name="connsiteX9665" fmla="*/ 3009109 w 3249268"/>
              <a:gd name="connsiteY9665" fmla="*/ 101117 h 444457"/>
              <a:gd name="connsiteX9666" fmla="*/ 3009160 w 3249268"/>
              <a:gd name="connsiteY9666" fmla="*/ 101044 h 444457"/>
              <a:gd name="connsiteX9667" fmla="*/ 3007588 w 3249268"/>
              <a:gd name="connsiteY9667" fmla="*/ 98341 h 444457"/>
              <a:gd name="connsiteX9668" fmla="*/ 3099295 w 3249268"/>
              <a:gd name="connsiteY9668" fmla="*/ 97102 h 444457"/>
              <a:gd name="connsiteX9669" fmla="*/ 3099229 w 3249268"/>
              <a:gd name="connsiteY9669" fmla="*/ 97119 h 444457"/>
              <a:gd name="connsiteX9670" fmla="*/ 3097854 w 3249268"/>
              <a:gd name="connsiteY9670" fmla="*/ 97119 h 444457"/>
              <a:gd name="connsiteX9671" fmla="*/ 3094632 w 3249268"/>
              <a:gd name="connsiteY9671" fmla="*/ 97119 h 444457"/>
              <a:gd name="connsiteX9672" fmla="*/ 3091563 w 3249268"/>
              <a:gd name="connsiteY9672" fmla="*/ 99609 h 444457"/>
              <a:gd name="connsiteX9673" fmla="*/ 3090615 w 3249268"/>
              <a:gd name="connsiteY9673" fmla="*/ 97119 h 444457"/>
              <a:gd name="connsiteX9674" fmla="*/ 3089720 w 3249268"/>
              <a:gd name="connsiteY9674" fmla="*/ 97119 h 444457"/>
              <a:gd name="connsiteX9675" fmla="*/ 3088353 w 3249268"/>
              <a:gd name="connsiteY9675" fmla="*/ 99122 h 444457"/>
              <a:gd name="connsiteX9676" fmla="*/ 3086457 w 3249268"/>
              <a:gd name="connsiteY9676" fmla="*/ 99359 h 444457"/>
              <a:gd name="connsiteX9677" fmla="*/ 3086967 w 3249268"/>
              <a:gd name="connsiteY9677" fmla="*/ 100041 h 444457"/>
              <a:gd name="connsiteX9678" fmla="*/ 3085562 w 3249268"/>
              <a:gd name="connsiteY9678" fmla="*/ 100041 h 444457"/>
              <a:gd name="connsiteX9679" fmla="*/ 3085409 w 3249268"/>
              <a:gd name="connsiteY9679" fmla="*/ 100000 h 444457"/>
              <a:gd name="connsiteX9680" fmla="*/ 3085467 w 3249268"/>
              <a:gd name="connsiteY9680" fmla="*/ 100041 h 444457"/>
              <a:gd name="connsiteX9681" fmla="*/ 3082340 w 3249268"/>
              <a:gd name="connsiteY9681" fmla="*/ 99289 h 444457"/>
              <a:gd name="connsiteX9682" fmla="*/ 3081016 w 3249268"/>
              <a:gd name="connsiteY9682" fmla="*/ 98823 h 444457"/>
              <a:gd name="connsiteX9683" fmla="*/ 3079946 w 3249268"/>
              <a:gd name="connsiteY9683" fmla="*/ 98537 h 444457"/>
              <a:gd name="connsiteX9684" fmla="*/ 3077138 w 3249268"/>
              <a:gd name="connsiteY9684" fmla="*/ 98537 h 444457"/>
              <a:gd name="connsiteX9685" fmla="*/ 3074438 w 3249268"/>
              <a:gd name="connsiteY9685" fmla="*/ 98034 h 444457"/>
              <a:gd name="connsiteX9686" fmla="*/ 3072926 w 3249268"/>
              <a:gd name="connsiteY9686" fmla="*/ 99665 h 444457"/>
              <a:gd name="connsiteX9687" fmla="*/ 3072821 w 3249268"/>
              <a:gd name="connsiteY9687" fmla="*/ 99665 h 444457"/>
              <a:gd name="connsiteX9688" fmla="*/ 3073130 w 3249268"/>
              <a:gd name="connsiteY9688" fmla="*/ 99740 h 444457"/>
              <a:gd name="connsiteX9689" fmla="*/ 3075646 w 3249268"/>
              <a:gd name="connsiteY9689" fmla="*/ 103421 h 444457"/>
              <a:gd name="connsiteX9690" fmla="*/ 3075646 w 3249268"/>
              <a:gd name="connsiteY9690" fmla="*/ 102703 h 444457"/>
              <a:gd name="connsiteX9691" fmla="*/ 3086587 w 3249268"/>
              <a:gd name="connsiteY9691" fmla="*/ 101314 h 444457"/>
              <a:gd name="connsiteX9692" fmla="*/ 3087955 w 3249268"/>
              <a:gd name="connsiteY9692" fmla="*/ 104091 h 444457"/>
              <a:gd name="connsiteX9693" fmla="*/ 3083852 w 3249268"/>
              <a:gd name="connsiteY9693" fmla="*/ 106868 h 444457"/>
              <a:gd name="connsiteX9694" fmla="*/ 3087784 w 3249268"/>
              <a:gd name="connsiteY9694" fmla="*/ 108431 h 444457"/>
              <a:gd name="connsiteX9695" fmla="*/ 3090047 w 3249268"/>
              <a:gd name="connsiteY9695" fmla="*/ 110459 h 444457"/>
              <a:gd name="connsiteX9696" fmla="*/ 3092182 w 3249268"/>
              <a:gd name="connsiteY9696" fmla="*/ 106303 h 444457"/>
              <a:gd name="connsiteX9697" fmla="*/ 3096613 w 3249268"/>
              <a:gd name="connsiteY9697" fmla="*/ 108089 h 444457"/>
              <a:gd name="connsiteX9698" fmla="*/ 3097976 w 3249268"/>
              <a:gd name="connsiteY9698" fmla="*/ 108089 h 444457"/>
              <a:gd name="connsiteX9699" fmla="*/ 3103429 w 3249268"/>
              <a:gd name="connsiteY9699" fmla="*/ 106660 h 444457"/>
              <a:gd name="connsiteX9700" fmla="*/ 3107519 w 3249268"/>
              <a:gd name="connsiteY9700" fmla="*/ 106660 h 444457"/>
              <a:gd name="connsiteX9701" fmla="*/ 3108883 w 3249268"/>
              <a:gd name="connsiteY9701" fmla="*/ 113806 h 444457"/>
              <a:gd name="connsiteX9702" fmla="*/ 3100703 w 3249268"/>
              <a:gd name="connsiteY9702" fmla="*/ 115235 h 444457"/>
              <a:gd name="connsiteX9703" fmla="*/ 3088433 w 3249268"/>
              <a:gd name="connsiteY9703" fmla="*/ 112377 h 444457"/>
              <a:gd name="connsiteX9704" fmla="*/ 3088797 w 3249268"/>
              <a:gd name="connsiteY9704" fmla="*/ 111996 h 444457"/>
              <a:gd name="connsiteX9705" fmla="*/ 3087955 w 3249268"/>
              <a:gd name="connsiteY9705" fmla="*/ 112423 h 444457"/>
              <a:gd name="connsiteX9706" fmla="*/ 3085219 w 3249268"/>
              <a:gd name="connsiteY9706" fmla="*/ 113812 h 444457"/>
              <a:gd name="connsiteX9707" fmla="*/ 3083852 w 3249268"/>
              <a:gd name="connsiteY9707" fmla="*/ 115201 h 444457"/>
              <a:gd name="connsiteX9708" fmla="*/ 3081116 w 3249268"/>
              <a:gd name="connsiteY9708" fmla="*/ 116589 h 444457"/>
              <a:gd name="connsiteX9709" fmla="*/ 3079913 w 3249268"/>
              <a:gd name="connsiteY9709" fmla="*/ 114552 h 444457"/>
              <a:gd name="connsiteX9710" fmla="*/ 3080165 w 3249268"/>
              <a:gd name="connsiteY9710" fmla="*/ 115038 h 444457"/>
              <a:gd name="connsiteX9711" fmla="*/ 3081100 w 3249268"/>
              <a:gd name="connsiteY9711" fmla="*/ 116658 h 444457"/>
              <a:gd name="connsiteX9712" fmla="*/ 3081100 w 3249268"/>
              <a:gd name="connsiteY9712" fmla="*/ 119392 h 444457"/>
              <a:gd name="connsiteX9713" fmla="*/ 3079915 w 3249268"/>
              <a:gd name="connsiteY9713" fmla="*/ 124315 h 444457"/>
              <a:gd name="connsiteX9714" fmla="*/ 3080102 w 3249268"/>
              <a:gd name="connsiteY9714" fmla="*/ 124805 h 444457"/>
              <a:gd name="connsiteX9715" fmla="*/ 3081398 w 3249268"/>
              <a:gd name="connsiteY9715" fmla="*/ 119598 h 444457"/>
              <a:gd name="connsiteX9716" fmla="*/ 3082795 w 3249268"/>
              <a:gd name="connsiteY9716" fmla="*/ 119598 h 444457"/>
              <a:gd name="connsiteX9717" fmla="*/ 3084715 w 3249268"/>
              <a:gd name="connsiteY9717" fmla="*/ 119949 h 444457"/>
              <a:gd name="connsiteX9718" fmla="*/ 3085505 w 3249268"/>
              <a:gd name="connsiteY9718" fmla="*/ 122173 h 444457"/>
              <a:gd name="connsiteX9719" fmla="*/ 3086607 w 3249268"/>
              <a:gd name="connsiteY9719" fmla="*/ 123359 h 444457"/>
              <a:gd name="connsiteX9720" fmla="*/ 3087529 w 3249268"/>
              <a:gd name="connsiteY9720" fmla="*/ 123810 h 444457"/>
              <a:gd name="connsiteX9721" fmla="*/ 3088382 w 3249268"/>
              <a:gd name="connsiteY9721" fmla="*/ 123810 h 444457"/>
              <a:gd name="connsiteX9722" fmla="*/ 3092398 w 3249268"/>
              <a:gd name="connsiteY9722" fmla="*/ 123459 h 444457"/>
              <a:gd name="connsiteX9723" fmla="*/ 3094277 w 3249268"/>
              <a:gd name="connsiteY9723" fmla="*/ 124570 h 444457"/>
              <a:gd name="connsiteX9724" fmla="*/ 3094877 w 3249268"/>
              <a:gd name="connsiteY9724" fmla="*/ 123359 h 444457"/>
              <a:gd name="connsiteX9725" fmla="*/ 3097659 w 3249268"/>
              <a:gd name="connsiteY9725" fmla="*/ 124765 h 444457"/>
              <a:gd name="connsiteX9726" fmla="*/ 3103225 w 3249268"/>
              <a:gd name="connsiteY9726" fmla="*/ 128984 h 444457"/>
              <a:gd name="connsiteX9727" fmla="*/ 3110183 w 3249268"/>
              <a:gd name="connsiteY9727" fmla="*/ 131796 h 444457"/>
              <a:gd name="connsiteX9728" fmla="*/ 3110302 w 3249268"/>
              <a:gd name="connsiteY9728" fmla="*/ 132278 h 444457"/>
              <a:gd name="connsiteX9729" fmla="*/ 3114206 w 3249268"/>
              <a:gd name="connsiteY9729" fmla="*/ 132278 h 444457"/>
              <a:gd name="connsiteX9730" fmla="*/ 3114206 w 3249268"/>
              <a:gd name="connsiteY9730" fmla="*/ 130881 h 444457"/>
              <a:gd name="connsiteX9731" fmla="*/ 3114441 w 3249268"/>
              <a:gd name="connsiteY9731" fmla="*/ 131476 h 444457"/>
              <a:gd name="connsiteX9732" fmla="*/ 3114582 w 3249268"/>
              <a:gd name="connsiteY9732" fmla="*/ 131265 h 444457"/>
              <a:gd name="connsiteX9733" fmla="*/ 3114582 w 3249268"/>
              <a:gd name="connsiteY9733" fmla="*/ 130781 h 444457"/>
              <a:gd name="connsiteX9734" fmla="*/ 3114646 w 3249268"/>
              <a:gd name="connsiteY9734" fmla="*/ 131170 h 444457"/>
              <a:gd name="connsiteX9735" fmla="*/ 3117043 w 3249268"/>
              <a:gd name="connsiteY9735" fmla="*/ 127583 h 444457"/>
              <a:gd name="connsiteX9736" fmla="*/ 3112868 w 3249268"/>
              <a:gd name="connsiteY9736" fmla="*/ 124805 h 444457"/>
              <a:gd name="connsiteX9737" fmla="*/ 3110085 w 3249268"/>
              <a:gd name="connsiteY9737" fmla="*/ 119251 h 444457"/>
              <a:gd name="connsiteX9738" fmla="*/ 3110085 w 3249268"/>
              <a:gd name="connsiteY9738" fmla="*/ 115085 h 444457"/>
              <a:gd name="connsiteX9739" fmla="*/ 3112172 w 3249268"/>
              <a:gd name="connsiteY9739" fmla="*/ 115606 h 444457"/>
              <a:gd name="connsiteX9740" fmla="*/ 3114057 w 3249268"/>
              <a:gd name="connsiteY9740" fmla="*/ 115135 h 444457"/>
              <a:gd name="connsiteX9741" fmla="*/ 3111754 w 3249268"/>
              <a:gd name="connsiteY9741" fmla="*/ 108315 h 444457"/>
              <a:gd name="connsiteX9742" fmla="*/ 3121533 w 3249268"/>
              <a:gd name="connsiteY9742" fmla="*/ 115210 h 444457"/>
              <a:gd name="connsiteX9743" fmla="*/ 3120136 w 3249268"/>
              <a:gd name="connsiteY9743" fmla="*/ 115210 h 444457"/>
              <a:gd name="connsiteX9744" fmla="*/ 3117342 w 3249268"/>
              <a:gd name="connsiteY9744" fmla="*/ 113314 h 444457"/>
              <a:gd name="connsiteX9745" fmla="*/ 3115831 w 3249268"/>
              <a:gd name="connsiteY9745" fmla="*/ 115085 h 444457"/>
              <a:gd name="connsiteX9746" fmla="*/ 3118434 w 3249268"/>
              <a:gd name="connsiteY9746" fmla="*/ 115085 h 444457"/>
              <a:gd name="connsiteX9747" fmla="*/ 3121217 w 3249268"/>
              <a:gd name="connsiteY9747" fmla="*/ 117862 h 444457"/>
              <a:gd name="connsiteX9748" fmla="*/ 3130958 w 3249268"/>
              <a:gd name="connsiteY9748" fmla="*/ 124805 h 444457"/>
              <a:gd name="connsiteX9749" fmla="*/ 3131339 w 3249268"/>
              <a:gd name="connsiteY9749" fmla="*/ 125005 h 444457"/>
              <a:gd name="connsiteX9750" fmla="*/ 3131163 w 3249268"/>
              <a:gd name="connsiteY9750" fmla="*/ 124782 h 444457"/>
              <a:gd name="connsiteX9751" fmla="*/ 3133928 w 3249268"/>
              <a:gd name="connsiteY9751" fmla="*/ 121977 h 444457"/>
              <a:gd name="connsiteX9752" fmla="*/ 3134017 w 3249268"/>
              <a:gd name="connsiteY9752" fmla="*/ 122010 h 444457"/>
              <a:gd name="connsiteX9753" fmla="*/ 3134017 w 3249268"/>
              <a:gd name="connsiteY9753" fmla="*/ 121102 h 444457"/>
              <a:gd name="connsiteX9754" fmla="*/ 3135388 w 3249268"/>
              <a:gd name="connsiteY9754" fmla="*/ 122474 h 444457"/>
              <a:gd name="connsiteX9755" fmla="*/ 3136694 w 3249268"/>
              <a:gd name="connsiteY9755" fmla="*/ 121977 h 444457"/>
              <a:gd name="connsiteX9756" fmla="*/ 3132546 w 3249268"/>
              <a:gd name="connsiteY9756" fmla="*/ 119171 h 444457"/>
              <a:gd name="connsiteX9757" fmla="*/ 3129779 w 3249268"/>
              <a:gd name="connsiteY9757" fmla="*/ 116366 h 444457"/>
              <a:gd name="connsiteX9758" fmla="*/ 3110417 w 3249268"/>
              <a:gd name="connsiteY9758" fmla="*/ 103741 h 444457"/>
              <a:gd name="connsiteX9759" fmla="*/ 3104886 w 3249268"/>
              <a:gd name="connsiteY9759" fmla="*/ 100936 h 444457"/>
              <a:gd name="connsiteX9760" fmla="*/ 3104886 w 3249268"/>
              <a:gd name="connsiteY9760" fmla="*/ 98130 h 444457"/>
              <a:gd name="connsiteX9761" fmla="*/ 3106185 w 3249268"/>
              <a:gd name="connsiteY9761" fmla="*/ 97636 h 444457"/>
              <a:gd name="connsiteX9762" fmla="*/ 3104659 w 3249268"/>
              <a:gd name="connsiteY9762" fmla="*/ 98036 h 444457"/>
              <a:gd name="connsiteX9763" fmla="*/ 3104659 w 3249268"/>
              <a:gd name="connsiteY9763" fmla="*/ 99414 h 444457"/>
              <a:gd name="connsiteX9764" fmla="*/ 3104659 w 3249268"/>
              <a:gd name="connsiteY9764" fmla="*/ 100794 h 444457"/>
              <a:gd name="connsiteX9765" fmla="*/ 3103224 w 3249268"/>
              <a:gd name="connsiteY9765" fmla="*/ 99414 h 444457"/>
              <a:gd name="connsiteX9766" fmla="*/ 3100531 w 3249268"/>
              <a:gd name="connsiteY9766" fmla="*/ 98552 h 444457"/>
              <a:gd name="connsiteX9767" fmla="*/ 180715 w 3249268"/>
              <a:gd name="connsiteY9767" fmla="*/ 96884 h 444457"/>
              <a:gd name="connsiteX9768" fmla="*/ 180703 w 3249268"/>
              <a:gd name="connsiteY9768" fmla="*/ 96899 h 444457"/>
              <a:gd name="connsiteX9769" fmla="*/ 180744 w 3249268"/>
              <a:gd name="connsiteY9769" fmla="*/ 96897 h 444457"/>
              <a:gd name="connsiteX9770" fmla="*/ 2895215 w 3249268"/>
              <a:gd name="connsiteY9770" fmla="*/ 96581 h 444457"/>
              <a:gd name="connsiteX9771" fmla="*/ 2895184 w 3249268"/>
              <a:gd name="connsiteY9771" fmla="*/ 97045 h 444457"/>
              <a:gd name="connsiteX9772" fmla="*/ 2895787 w 3249268"/>
              <a:gd name="connsiteY9772" fmla="*/ 97299 h 444457"/>
              <a:gd name="connsiteX9773" fmla="*/ 137650 w 3249268"/>
              <a:gd name="connsiteY9773" fmla="*/ 95528 h 444457"/>
              <a:gd name="connsiteX9774" fmla="*/ 137186 w 3249268"/>
              <a:gd name="connsiteY9774" fmla="*/ 96035 h 444457"/>
              <a:gd name="connsiteX9775" fmla="*/ 138266 w 3249268"/>
              <a:gd name="connsiteY9775" fmla="*/ 96876 h 444457"/>
              <a:gd name="connsiteX9776" fmla="*/ 139995 w 3249268"/>
              <a:gd name="connsiteY9776" fmla="*/ 95528 h 444457"/>
              <a:gd name="connsiteX9777" fmla="*/ 138703 w 3249268"/>
              <a:gd name="connsiteY9777" fmla="*/ 95528 h 444457"/>
              <a:gd name="connsiteX9778" fmla="*/ 3078898 w 3249268"/>
              <a:gd name="connsiteY9778" fmla="*/ 95146 h 444457"/>
              <a:gd name="connsiteX9779" fmla="*/ 3078542 w 3249268"/>
              <a:gd name="connsiteY9779" fmla="*/ 95528 h 444457"/>
              <a:gd name="connsiteX9780" fmla="*/ 3081350 w 3249268"/>
              <a:gd name="connsiteY9780" fmla="*/ 97032 h 444457"/>
              <a:gd name="connsiteX9781" fmla="*/ 3082627 w 3249268"/>
              <a:gd name="connsiteY9781" fmla="*/ 96690 h 444457"/>
              <a:gd name="connsiteX9782" fmla="*/ 2597134 w 3249268"/>
              <a:gd name="connsiteY9782" fmla="*/ 95113 h 444457"/>
              <a:gd name="connsiteX9783" fmla="*/ 2596812 w 3249268"/>
              <a:gd name="connsiteY9783" fmla="*/ 95237 h 444457"/>
              <a:gd name="connsiteX9784" fmla="*/ 2596893 w 3249268"/>
              <a:gd name="connsiteY9784" fmla="*/ 95404 h 444457"/>
              <a:gd name="connsiteX9785" fmla="*/ 2599105 w 3249268"/>
              <a:gd name="connsiteY9785" fmla="*/ 95052 h 444457"/>
              <a:gd name="connsiteX9786" fmla="*/ 2599452 w 3249268"/>
              <a:gd name="connsiteY9786" fmla="*/ 95408 h 444457"/>
              <a:gd name="connsiteX9787" fmla="*/ 2599706 w 3249268"/>
              <a:gd name="connsiteY9787" fmla="*/ 95472 h 444457"/>
              <a:gd name="connsiteX9788" fmla="*/ 2599589 w 3249268"/>
              <a:gd name="connsiteY9788" fmla="*/ 95237 h 444457"/>
              <a:gd name="connsiteX9789" fmla="*/ 2899883 w 3249268"/>
              <a:gd name="connsiteY9789" fmla="*/ 94805 h 444457"/>
              <a:gd name="connsiteX9790" fmla="*/ 2897950 w 3249268"/>
              <a:gd name="connsiteY9790" fmla="*/ 96581 h 444457"/>
              <a:gd name="connsiteX9791" fmla="*/ 2898811 w 3249268"/>
              <a:gd name="connsiteY9791" fmla="*/ 98350 h 444457"/>
              <a:gd name="connsiteX9792" fmla="*/ 2899497 w 3249268"/>
              <a:gd name="connsiteY9792" fmla="*/ 95583 h 444457"/>
              <a:gd name="connsiteX9793" fmla="*/ 2841219 w 3249268"/>
              <a:gd name="connsiteY9793" fmla="*/ 94738 h 444457"/>
              <a:gd name="connsiteX9794" fmla="*/ 2840969 w 3249268"/>
              <a:gd name="connsiteY9794" fmla="*/ 95245 h 444457"/>
              <a:gd name="connsiteX9795" fmla="*/ 2841500 w 3249268"/>
              <a:gd name="connsiteY9795" fmla="*/ 95245 h 444457"/>
              <a:gd name="connsiteX9796" fmla="*/ 491375 w 3249268"/>
              <a:gd name="connsiteY9796" fmla="*/ 94490 h 444457"/>
              <a:gd name="connsiteX9797" fmla="*/ 490426 w 3249268"/>
              <a:gd name="connsiteY9797" fmla="*/ 95451 h 444457"/>
              <a:gd name="connsiteX9798" fmla="*/ 490743 w 3249268"/>
              <a:gd name="connsiteY9798" fmla="*/ 95772 h 444457"/>
              <a:gd name="connsiteX9799" fmla="*/ 2880613 w 3249268"/>
              <a:gd name="connsiteY9799" fmla="*/ 94236 h 444457"/>
              <a:gd name="connsiteX9800" fmla="*/ 2880163 w 3249268"/>
              <a:gd name="connsiteY9800" fmla="*/ 94941 h 444457"/>
              <a:gd name="connsiteX9801" fmla="*/ 2880329 w 3249268"/>
              <a:gd name="connsiteY9801" fmla="*/ 94812 h 444457"/>
              <a:gd name="connsiteX9802" fmla="*/ 3042505 w 3249268"/>
              <a:gd name="connsiteY9802" fmla="*/ 94230 h 444457"/>
              <a:gd name="connsiteX9803" fmla="*/ 3042460 w 3249268"/>
              <a:gd name="connsiteY9803" fmla="*/ 94238 h 444457"/>
              <a:gd name="connsiteX9804" fmla="*/ 3042449 w 3249268"/>
              <a:gd name="connsiteY9804" fmla="*/ 94247 h 444457"/>
              <a:gd name="connsiteX9805" fmla="*/ 3042518 w 3249268"/>
              <a:gd name="connsiteY9805" fmla="*/ 94318 h 444457"/>
              <a:gd name="connsiteX9806" fmla="*/ 2885428 w 3249268"/>
              <a:gd name="connsiteY9806" fmla="*/ 94147 h 444457"/>
              <a:gd name="connsiteX9807" fmla="*/ 2885344 w 3249268"/>
              <a:gd name="connsiteY9807" fmla="*/ 94168 h 444457"/>
              <a:gd name="connsiteX9808" fmla="*/ 2886616 w 3249268"/>
              <a:gd name="connsiteY9808" fmla="*/ 96741 h 444457"/>
              <a:gd name="connsiteX9809" fmla="*/ 2886616 w 3249268"/>
              <a:gd name="connsiteY9809" fmla="*/ 96905 h 444457"/>
              <a:gd name="connsiteX9810" fmla="*/ 2886768 w 3249268"/>
              <a:gd name="connsiteY9810" fmla="*/ 96827 h 444457"/>
              <a:gd name="connsiteX9811" fmla="*/ 3085687 w 3249268"/>
              <a:gd name="connsiteY9811" fmla="*/ 94093 h 444457"/>
              <a:gd name="connsiteX9812" fmla="*/ 3085689 w 3249268"/>
              <a:gd name="connsiteY9812" fmla="*/ 94107 h 444457"/>
              <a:gd name="connsiteX9813" fmla="*/ 3085998 w 3249268"/>
              <a:gd name="connsiteY9813" fmla="*/ 94333 h 444457"/>
              <a:gd name="connsiteX9814" fmla="*/ 506596 w 3249268"/>
              <a:gd name="connsiteY9814" fmla="*/ 93829 h 444457"/>
              <a:gd name="connsiteX9815" fmla="*/ 507089 w 3249268"/>
              <a:gd name="connsiteY9815" fmla="*/ 94046 h 444457"/>
              <a:gd name="connsiteX9816" fmla="*/ 507517 w 3249268"/>
              <a:gd name="connsiteY9816" fmla="*/ 93829 h 444457"/>
              <a:gd name="connsiteX9817" fmla="*/ 2893836 w 3249268"/>
              <a:gd name="connsiteY9817" fmla="*/ 93717 h 444457"/>
              <a:gd name="connsiteX9818" fmla="*/ 2893828 w 3249268"/>
              <a:gd name="connsiteY9818" fmla="*/ 93773 h 444457"/>
              <a:gd name="connsiteX9819" fmla="*/ 2893847 w 3249268"/>
              <a:gd name="connsiteY9819" fmla="*/ 93773 h 444457"/>
              <a:gd name="connsiteX9820" fmla="*/ 128739 w 3249268"/>
              <a:gd name="connsiteY9820" fmla="*/ 93387 h 444457"/>
              <a:gd name="connsiteX9821" fmla="*/ 128739 w 3249268"/>
              <a:gd name="connsiteY9821" fmla="*/ 94346 h 444457"/>
              <a:gd name="connsiteX9822" fmla="*/ 128739 w 3249268"/>
              <a:gd name="connsiteY9822" fmla="*/ 95439 h 444457"/>
              <a:gd name="connsiteX9823" fmla="*/ 129376 w 3249268"/>
              <a:gd name="connsiteY9823" fmla="*/ 95439 h 444457"/>
              <a:gd name="connsiteX9824" fmla="*/ 129376 w 3249268"/>
              <a:gd name="connsiteY9824" fmla="*/ 94024 h 444457"/>
              <a:gd name="connsiteX9825" fmla="*/ 2886720 w 3249268"/>
              <a:gd name="connsiteY9825" fmla="*/ 93307 h 444457"/>
              <a:gd name="connsiteX9826" fmla="*/ 2886851 w 3249268"/>
              <a:gd name="connsiteY9826" fmla="*/ 94024 h 444457"/>
              <a:gd name="connsiteX9827" fmla="*/ 2886871 w 3249268"/>
              <a:gd name="connsiteY9827" fmla="*/ 94024 h 444457"/>
              <a:gd name="connsiteX9828" fmla="*/ 2886980 w 3249268"/>
              <a:gd name="connsiteY9828" fmla="*/ 93994 h 444457"/>
              <a:gd name="connsiteX9829" fmla="*/ 407057 w 3249268"/>
              <a:gd name="connsiteY9829" fmla="*/ 93134 h 444457"/>
              <a:gd name="connsiteX9830" fmla="*/ 407057 w 3249268"/>
              <a:gd name="connsiteY9830" fmla="*/ 94374 h 444457"/>
              <a:gd name="connsiteX9831" fmla="*/ 409048 w 3249268"/>
              <a:gd name="connsiteY9831" fmla="*/ 94731 h 444457"/>
              <a:gd name="connsiteX9832" fmla="*/ 139907 w 3249268"/>
              <a:gd name="connsiteY9832" fmla="*/ 92235 h 444457"/>
              <a:gd name="connsiteX9833" fmla="*/ 139907 w 3249268"/>
              <a:gd name="connsiteY9833" fmla="*/ 92519 h 444457"/>
              <a:gd name="connsiteX9834" fmla="*/ 139853 w 3249268"/>
              <a:gd name="connsiteY9834" fmla="*/ 92502 h 444457"/>
              <a:gd name="connsiteX9835" fmla="*/ 140048 w 3249268"/>
              <a:gd name="connsiteY9835" fmla="*/ 92656 h 444457"/>
              <a:gd name="connsiteX9836" fmla="*/ 140592 w 3249268"/>
              <a:gd name="connsiteY9836" fmla="*/ 93229 h 444457"/>
              <a:gd name="connsiteX9837" fmla="*/ 140330 w 3249268"/>
              <a:gd name="connsiteY9837" fmla="*/ 92693 h 444457"/>
              <a:gd name="connsiteX9838" fmla="*/ 3014336 w 3249268"/>
              <a:gd name="connsiteY9838" fmla="*/ 92199 h 444457"/>
              <a:gd name="connsiteX9839" fmla="*/ 3014336 w 3249268"/>
              <a:gd name="connsiteY9839" fmla="*/ 93730 h 444457"/>
              <a:gd name="connsiteX9840" fmla="*/ 3015715 w 3249268"/>
              <a:gd name="connsiteY9840" fmla="*/ 92895 h 444457"/>
              <a:gd name="connsiteX9841" fmla="*/ 2658396 w 3249268"/>
              <a:gd name="connsiteY9841" fmla="*/ 91407 h 444457"/>
              <a:gd name="connsiteX9842" fmla="*/ 2659034 w 3249268"/>
              <a:gd name="connsiteY9842" fmla="*/ 91628 h 444457"/>
              <a:gd name="connsiteX9843" fmla="*/ 2658733 w 3249268"/>
              <a:gd name="connsiteY9843" fmla="*/ 91411 h 444457"/>
              <a:gd name="connsiteX9844" fmla="*/ 3090827 w 3249268"/>
              <a:gd name="connsiteY9844" fmla="*/ 91283 h 444457"/>
              <a:gd name="connsiteX9845" fmla="*/ 3090794 w 3249268"/>
              <a:gd name="connsiteY9845" fmla="*/ 91300 h 444457"/>
              <a:gd name="connsiteX9846" fmla="*/ 3090977 w 3249268"/>
              <a:gd name="connsiteY9846" fmla="*/ 91449 h 444457"/>
              <a:gd name="connsiteX9847" fmla="*/ 3016277 w 3249268"/>
              <a:gd name="connsiteY9847" fmla="*/ 91125 h 444457"/>
              <a:gd name="connsiteX9848" fmla="*/ 3016865 w 3249268"/>
              <a:gd name="connsiteY9848" fmla="*/ 91591 h 444457"/>
              <a:gd name="connsiteX9849" fmla="*/ 3016919 w 3249268"/>
              <a:gd name="connsiteY9849" fmla="*/ 91496 h 444457"/>
              <a:gd name="connsiteX9850" fmla="*/ 387385 w 3249268"/>
              <a:gd name="connsiteY9850" fmla="*/ 90840 h 444457"/>
              <a:gd name="connsiteX9851" fmla="*/ 386966 w 3249268"/>
              <a:gd name="connsiteY9851" fmla="*/ 91899 h 444457"/>
              <a:gd name="connsiteX9852" fmla="*/ 387624 w 3249268"/>
              <a:gd name="connsiteY9852" fmla="*/ 91566 h 444457"/>
              <a:gd name="connsiteX9853" fmla="*/ 3112942 w 3249268"/>
              <a:gd name="connsiteY9853" fmla="*/ 90812 h 444457"/>
              <a:gd name="connsiteX9854" fmla="*/ 3112983 w 3249268"/>
              <a:gd name="connsiteY9854" fmla="*/ 91449 h 444457"/>
              <a:gd name="connsiteX9855" fmla="*/ 3111092 w 3249268"/>
              <a:gd name="connsiteY9855" fmla="*/ 91803 h 444457"/>
              <a:gd name="connsiteX9856" fmla="*/ 3110367 w 3249268"/>
              <a:gd name="connsiteY9856" fmla="*/ 93897 h 444457"/>
              <a:gd name="connsiteX9857" fmla="*/ 3110404 w 3249268"/>
              <a:gd name="connsiteY9857" fmla="*/ 93898 h 444457"/>
              <a:gd name="connsiteX9858" fmla="*/ 3113275 w 3249268"/>
              <a:gd name="connsiteY9858" fmla="*/ 98036 h 444457"/>
              <a:gd name="connsiteX9859" fmla="*/ 3111840 w 3249268"/>
              <a:gd name="connsiteY9859" fmla="*/ 98036 h 444457"/>
              <a:gd name="connsiteX9860" fmla="*/ 3107532 w 3249268"/>
              <a:gd name="connsiteY9860" fmla="*/ 98036 h 444457"/>
              <a:gd name="connsiteX9861" fmla="*/ 3106634 w 3249268"/>
              <a:gd name="connsiteY9861" fmla="*/ 97518 h 444457"/>
              <a:gd name="connsiteX9862" fmla="*/ 3106284 w 3249268"/>
              <a:gd name="connsiteY9862" fmla="*/ 97610 h 444457"/>
              <a:gd name="connsiteX9863" fmla="*/ 3107652 w 3249268"/>
              <a:gd name="connsiteY9863" fmla="*/ 98130 h 444457"/>
              <a:gd name="connsiteX9864" fmla="*/ 3111800 w 3249268"/>
              <a:gd name="connsiteY9864" fmla="*/ 98130 h 444457"/>
              <a:gd name="connsiteX9865" fmla="*/ 3117333 w 3249268"/>
              <a:gd name="connsiteY9865" fmla="*/ 102338 h 444457"/>
              <a:gd name="connsiteX9866" fmla="*/ 3114567 w 3249268"/>
              <a:gd name="connsiteY9866" fmla="*/ 95325 h 444457"/>
              <a:gd name="connsiteX9867" fmla="*/ 3116631 w 3249268"/>
              <a:gd name="connsiteY9867" fmla="*/ 93057 h 444457"/>
              <a:gd name="connsiteX9868" fmla="*/ 3113302 w 3249268"/>
              <a:gd name="connsiteY9868" fmla="*/ 91362 h 444457"/>
              <a:gd name="connsiteX9869" fmla="*/ 129141 w 3249268"/>
              <a:gd name="connsiteY9869" fmla="*/ 90328 h 444457"/>
              <a:gd name="connsiteX9870" fmla="*/ 128739 w 3249268"/>
              <a:gd name="connsiteY9870" fmla="*/ 90867 h 444457"/>
              <a:gd name="connsiteX9871" fmla="*/ 128739 w 3249268"/>
              <a:gd name="connsiteY9871" fmla="*/ 91552 h 444457"/>
              <a:gd name="connsiteX9872" fmla="*/ 128739 w 3249268"/>
              <a:gd name="connsiteY9872" fmla="*/ 91651 h 444457"/>
              <a:gd name="connsiteX9873" fmla="*/ 129156 w 3249268"/>
              <a:gd name="connsiteY9873" fmla="*/ 91235 h 444457"/>
              <a:gd name="connsiteX9874" fmla="*/ 129141 w 3249268"/>
              <a:gd name="connsiteY9874" fmla="*/ 91220 h 444457"/>
              <a:gd name="connsiteX9875" fmla="*/ 2854420 w 3249268"/>
              <a:gd name="connsiteY9875" fmla="*/ 90308 h 444457"/>
              <a:gd name="connsiteX9876" fmla="*/ 2854540 w 3249268"/>
              <a:gd name="connsiteY9876" fmla="*/ 91582 h 444457"/>
              <a:gd name="connsiteX9877" fmla="*/ 2856183 w 3249268"/>
              <a:gd name="connsiteY9877" fmla="*/ 91025 h 444457"/>
              <a:gd name="connsiteX9878" fmla="*/ 3081251 w 3249268"/>
              <a:gd name="connsiteY9878" fmla="*/ 89829 h 444457"/>
              <a:gd name="connsiteX9879" fmla="*/ 3080911 w 3249268"/>
              <a:gd name="connsiteY9879" fmla="*/ 90923 h 444457"/>
              <a:gd name="connsiteX9880" fmla="*/ 3081421 w 3249268"/>
              <a:gd name="connsiteY9880" fmla="*/ 90105 h 444457"/>
              <a:gd name="connsiteX9881" fmla="*/ 3081349 w 3249268"/>
              <a:gd name="connsiteY9881" fmla="*/ 90031 h 444457"/>
              <a:gd name="connsiteX9882" fmla="*/ 129101 w 3249268"/>
              <a:gd name="connsiteY9882" fmla="*/ 89765 h 444457"/>
              <a:gd name="connsiteX9883" fmla="*/ 129141 w 3249268"/>
              <a:gd name="connsiteY9883" fmla="*/ 89801 h 444457"/>
              <a:gd name="connsiteX9884" fmla="*/ 129141 w 3249268"/>
              <a:gd name="connsiteY9884" fmla="*/ 89784 h 444457"/>
              <a:gd name="connsiteX9885" fmla="*/ 661231 w 3249268"/>
              <a:gd name="connsiteY9885" fmla="*/ 89645 h 444457"/>
              <a:gd name="connsiteX9886" fmla="*/ 661104 w 3249268"/>
              <a:gd name="connsiteY9886" fmla="*/ 89927 h 444457"/>
              <a:gd name="connsiteX9887" fmla="*/ 661231 w 3249268"/>
              <a:gd name="connsiteY9887" fmla="*/ 90012 h 444457"/>
              <a:gd name="connsiteX9888" fmla="*/ 91766 w 3249268"/>
              <a:gd name="connsiteY9888" fmla="*/ 88633 h 444457"/>
              <a:gd name="connsiteX9889" fmla="*/ 91570 w 3249268"/>
              <a:gd name="connsiteY9889" fmla="*/ 89623 h 444457"/>
              <a:gd name="connsiteX9890" fmla="*/ 88846 w 3249268"/>
              <a:gd name="connsiteY9890" fmla="*/ 91003 h 444457"/>
              <a:gd name="connsiteX9891" fmla="*/ 88908 w 3249268"/>
              <a:gd name="connsiteY9891" fmla="*/ 91015 h 444457"/>
              <a:gd name="connsiteX9892" fmla="*/ 90313 w 3249268"/>
              <a:gd name="connsiteY9892" fmla="*/ 91015 h 444457"/>
              <a:gd name="connsiteX9893" fmla="*/ 92900 w 3249268"/>
              <a:gd name="connsiteY9893" fmla="*/ 91015 h 444457"/>
              <a:gd name="connsiteX9894" fmla="*/ 3074925 w 3249268"/>
              <a:gd name="connsiteY9894" fmla="*/ 88461 h 444457"/>
              <a:gd name="connsiteX9895" fmla="*/ 3074444 w 3249268"/>
              <a:gd name="connsiteY9895" fmla="*/ 88718 h 444457"/>
              <a:gd name="connsiteX9896" fmla="*/ 3076770 w 3249268"/>
              <a:gd name="connsiteY9896" fmla="*/ 89905 h 444457"/>
              <a:gd name="connsiteX9897" fmla="*/ 3077138 w 3249268"/>
              <a:gd name="connsiteY9897" fmla="*/ 89511 h 444457"/>
              <a:gd name="connsiteX9898" fmla="*/ 3077320 w 3249268"/>
              <a:gd name="connsiteY9898" fmla="*/ 89705 h 444457"/>
              <a:gd name="connsiteX9899" fmla="*/ 3077249 w 3249268"/>
              <a:gd name="connsiteY9899" fmla="*/ 88590 h 444457"/>
              <a:gd name="connsiteX9900" fmla="*/ 3077103 w 3249268"/>
              <a:gd name="connsiteY9900" fmla="*/ 88664 h 444457"/>
              <a:gd name="connsiteX9901" fmla="*/ 3075721 w 3249268"/>
              <a:gd name="connsiteY9901" fmla="*/ 88664 h 444457"/>
              <a:gd name="connsiteX9902" fmla="*/ 391832 w 3249268"/>
              <a:gd name="connsiteY9902" fmla="*/ 88368 h 444457"/>
              <a:gd name="connsiteX9903" fmla="*/ 391788 w 3249268"/>
              <a:gd name="connsiteY9903" fmla="*/ 88758 h 444457"/>
              <a:gd name="connsiteX9904" fmla="*/ 391832 w 3249268"/>
              <a:gd name="connsiteY9904" fmla="*/ 88828 h 444457"/>
              <a:gd name="connsiteX9905" fmla="*/ 3010746 w 3249268"/>
              <a:gd name="connsiteY9905" fmla="*/ 87922 h 444457"/>
              <a:gd name="connsiteX9906" fmla="*/ 3010837 w 3249268"/>
              <a:gd name="connsiteY9906" fmla="*/ 88013 h 444457"/>
              <a:gd name="connsiteX9907" fmla="*/ 3011016 w 3249268"/>
              <a:gd name="connsiteY9907" fmla="*/ 88078 h 444457"/>
              <a:gd name="connsiteX9908" fmla="*/ 2960122 w 3249268"/>
              <a:gd name="connsiteY9908" fmla="*/ 87783 h 444457"/>
              <a:gd name="connsiteX9909" fmla="*/ 2960586 w 3249268"/>
              <a:gd name="connsiteY9909" fmla="*/ 88700 h 444457"/>
              <a:gd name="connsiteX9910" fmla="*/ 2960537 w 3249268"/>
              <a:gd name="connsiteY9910" fmla="*/ 88758 h 444457"/>
              <a:gd name="connsiteX9911" fmla="*/ 2960591 w 3249268"/>
              <a:gd name="connsiteY9911" fmla="*/ 88758 h 444457"/>
              <a:gd name="connsiteX9912" fmla="*/ 2962366 w 3249268"/>
              <a:gd name="connsiteY9912" fmla="*/ 88758 h 444457"/>
              <a:gd name="connsiteX9913" fmla="*/ 2963229 w 3249268"/>
              <a:gd name="connsiteY9913" fmla="*/ 88758 h 444457"/>
              <a:gd name="connsiteX9914" fmla="*/ 2963742 w 3249268"/>
              <a:gd name="connsiteY9914" fmla="*/ 88344 h 444457"/>
              <a:gd name="connsiteX9915" fmla="*/ 2963461 w 3249268"/>
              <a:gd name="connsiteY9915" fmla="*/ 88353 h 444457"/>
              <a:gd name="connsiteX9916" fmla="*/ 2963376 w 3249268"/>
              <a:gd name="connsiteY9916" fmla="*/ 88268 h 444457"/>
              <a:gd name="connsiteX9917" fmla="*/ 2962096 w 3249268"/>
              <a:gd name="connsiteY9917" fmla="*/ 88688 h 444457"/>
              <a:gd name="connsiteX9918" fmla="*/ 2960591 w 3249268"/>
              <a:gd name="connsiteY9918" fmla="*/ 88194 h 444457"/>
              <a:gd name="connsiteX9919" fmla="*/ 3055564 w 3249268"/>
              <a:gd name="connsiteY9919" fmla="*/ 87648 h 444457"/>
              <a:gd name="connsiteX9920" fmla="*/ 3056131 w 3249268"/>
              <a:gd name="connsiteY9920" fmla="*/ 88508 h 444457"/>
              <a:gd name="connsiteX9921" fmla="*/ 3056131 w 3249268"/>
              <a:gd name="connsiteY9921" fmla="*/ 99862 h 444457"/>
              <a:gd name="connsiteX9922" fmla="*/ 3056565 w 3249268"/>
              <a:gd name="connsiteY9922" fmla="*/ 99456 h 444457"/>
              <a:gd name="connsiteX9923" fmla="*/ 3056469 w 3249268"/>
              <a:gd name="connsiteY9923" fmla="*/ 99456 h 444457"/>
              <a:gd name="connsiteX9924" fmla="*/ 3056469 w 3249268"/>
              <a:gd name="connsiteY9924" fmla="*/ 88759 h 444457"/>
              <a:gd name="connsiteX9925" fmla="*/ 3057790 w 3249268"/>
              <a:gd name="connsiteY9925" fmla="*/ 90050 h 444457"/>
              <a:gd name="connsiteX9926" fmla="*/ 3059070 w 3249268"/>
              <a:gd name="connsiteY9926" fmla="*/ 89267 h 444457"/>
              <a:gd name="connsiteX9927" fmla="*/ 3057481 w 3249268"/>
              <a:gd name="connsiteY9927" fmla="*/ 89511 h 444457"/>
              <a:gd name="connsiteX9928" fmla="*/ 3056127 w 3249268"/>
              <a:gd name="connsiteY9928" fmla="*/ 88194 h 444457"/>
              <a:gd name="connsiteX9929" fmla="*/ 3079987 w 3249268"/>
              <a:gd name="connsiteY9929" fmla="*/ 87182 h 444457"/>
              <a:gd name="connsiteX9930" fmla="*/ 3079868 w 3249268"/>
              <a:gd name="connsiteY9930" fmla="*/ 87254 h 444457"/>
              <a:gd name="connsiteX9931" fmla="*/ 3079710 w 3249268"/>
              <a:gd name="connsiteY9931" fmla="*/ 87334 h 444457"/>
              <a:gd name="connsiteX9932" fmla="*/ 3080869 w 3249268"/>
              <a:gd name="connsiteY9932" fmla="*/ 89768 h 444457"/>
              <a:gd name="connsiteX9933" fmla="*/ 3081149 w 3249268"/>
              <a:gd name="connsiteY9933" fmla="*/ 89618 h 444457"/>
              <a:gd name="connsiteX9934" fmla="*/ 3079974 w 3249268"/>
              <a:gd name="connsiteY9934" fmla="*/ 87196 h 444457"/>
              <a:gd name="connsiteX9935" fmla="*/ 2928121 w 3249268"/>
              <a:gd name="connsiteY9935" fmla="*/ 87061 h 444457"/>
              <a:gd name="connsiteX9936" fmla="*/ 2928242 w 3249268"/>
              <a:gd name="connsiteY9936" fmla="*/ 87160 h 444457"/>
              <a:gd name="connsiteX9937" fmla="*/ 2926617 w 3249268"/>
              <a:gd name="connsiteY9937" fmla="*/ 91082 h 444457"/>
              <a:gd name="connsiteX9938" fmla="*/ 2928528 w 3249268"/>
              <a:gd name="connsiteY9938" fmla="*/ 87229 h 444457"/>
              <a:gd name="connsiteX9939" fmla="*/ 2878292 w 3249268"/>
              <a:gd name="connsiteY9939" fmla="*/ 86899 h 444457"/>
              <a:gd name="connsiteX9940" fmla="*/ 2878253 w 3249268"/>
              <a:gd name="connsiteY9940" fmla="*/ 87097 h 444457"/>
              <a:gd name="connsiteX9941" fmla="*/ 2878292 w 3249268"/>
              <a:gd name="connsiteY9941" fmla="*/ 87022 h 444457"/>
              <a:gd name="connsiteX9942" fmla="*/ 340608 w 3249268"/>
              <a:gd name="connsiteY9942" fmla="*/ 86648 h 444457"/>
              <a:gd name="connsiteX9943" fmla="*/ 338708 w 3249268"/>
              <a:gd name="connsiteY9943" fmla="*/ 87003 h 444457"/>
              <a:gd name="connsiteX9944" fmla="*/ 337914 w 3249268"/>
              <a:gd name="connsiteY9944" fmla="*/ 87181 h 444457"/>
              <a:gd name="connsiteX9945" fmla="*/ 340725 w 3249268"/>
              <a:gd name="connsiteY9945" fmla="*/ 86888 h 444457"/>
              <a:gd name="connsiteX9946" fmla="*/ 3087373 w 3249268"/>
              <a:gd name="connsiteY9946" fmla="*/ 86218 h 444457"/>
              <a:gd name="connsiteX9947" fmla="*/ 3086445 w 3249268"/>
              <a:gd name="connsiteY9947" fmla="*/ 86696 h 444457"/>
              <a:gd name="connsiteX9948" fmla="*/ 3088125 w 3249268"/>
              <a:gd name="connsiteY9948" fmla="*/ 87103 h 444457"/>
              <a:gd name="connsiteX9949" fmla="*/ 3088245 w 3249268"/>
              <a:gd name="connsiteY9949" fmla="*/ 87184 h 444457"/>
              <a:gd name="connsiteX9950" fmla="*/ 3088253 w 3249268"/>
              <a:gd name="connsiteY9950" fmla="*/ 87178 h 444457"/>
              <a:gd name="connsiteX9951" fmla="*/ 102225 w 3249268"/>
              <a:gd name="connsiteY9951" fmla="*/ 86086 h 444457"/>
              <a:gd name="connsiteX9952" fmla="*/ 102051 w 3249268"/>
              <a:gd name="connsiteY9952" fmla="*/ 86105 h 444457"/>
              <a:gd name="connsiteX9953" fmla="*/ 101306 w 3249268"/>
              <a:gd name="connsiteY9953" fmla="*/ 86912 h 444457"/>
              <a:gd name="connsiteX9954" fmla="*/ 101744 w 3249268"/>
              <a:gd name="connsiteY9954" fmla="*/ 86912 h 444457"/>
              <a:gd name="connsiteX9955" fmla="*/ 2884124 w 3249268"/>
              <a:gd name="connsiteY9955" fmla="*/ 85771 h 444457"/>
              <a:gd name="connsiteX9956" fmla="*/ 2884468 w 3249268"/>
              <a:gd name="connsiteY9956" fmla="*/ 86437 h 444457"/>
              <a:gd name="connsiteX9957" fmla="*/ 2884288 w 3249268"/>
              <a:gd name="connsiteY9957" fmla="*/ 85823 h 444457"/>
              <a:gd name="connsiteX9958" fmla="*/ 2883758 w 3249268"/>
              <a:gd name="connsiteY9958" fmla="*/ 85656 h 444457"/>
              <a:gd name="connsiteX9959" fmla="*/ 2883577 w 3249268"/>
              <a:gd name="connsiteY9959" fmla="*/ 85845 h 444457"/>
              <a:gd name="connsiteX9960" fmla="*/ 2884076 w 3249268"/>
              <a:gd name="connsiteY9960" fmla="*/ 85756 h 444457"/>
              <a:gd name="connsiteX9961" fmla="*/ 147264 w 3249268"/>
              <a:gd name="connsiteY9961" fmla="*/ 85605 h 444457"/>
              <a:gd name="connsiteX9962" fmla="*/ 147094 w 3249268"/>
              <a:gd name="connsiteY9962" fmla="*/ 85729 h 444457"/>
              <a:gd name="connsiteX9963" fmla="*/ 147551 w 3249268"/>
              <a:gd name="connsiteY9963" fmla="*/ 86536 h 444457"/>
              <a:gd name="connsiteX9964" fmla="*/ 147321 w 3249268"/>
              <a:gd name="connsiteY9964" fmla="*/ 85608 h 444457"/>
              <a:gd name="connsiteX9965" fmla="*/ 2950375 w 3249268"/>
              <a:gd name="connsiteY9965" fmla="*/ 85488 h 444457"/>
              <a:gd name="connsiteX9966" fmla="*/ 2946590 w 3249268"/>
              <a:gd name="connsiteY9966" fmla="*/ 86925 h 444457"/>
              <a:gd name="connsiteX9967" fmla="*/ 2950742 w 3249268"/>
              <a:gd name="connsiteY9967" fmla="*/ 85923 h 444457"/>
              <a:gd name="connsiteX9968" fmla="*/ 2951056 w 3249268"/>
              <a:gd name="connsiteY9968" fmla="*/ 85842 h 444457"/>
              <a:gd name="connsiteX9969" fmla="*/ 2950620 w 3249268"/>
              <a:gd name="connsiteY9969" fmla="*/ 85749 h 444457"/>
              <a:gd name="connsiteX9970" fmla="*/ 261945 w 3249268"/>
              <a:gd name="connsiteY9970" fmla="*/ 85330 h 444457"/>
              <a:gd name="connsiteX9971" fmla="*/ 262250 w 3249268"/>
              <a:gd name="connsiteY9971" fmla="*/ 88544 h 444457"/>
              <a:gd name="connsiteX9972" fmla="*/ 262647 w 3249268"/>
              <a:gd name="connsiteY9972" fmla="*/ 89340 h 444457"/>
              <a:gd name="connsiteX9973" fmla="*/ 262446 w 3249268"/>
              <a:gd name="connsiteY9973" fmla="*/ 85750 h 444457"/>
              <a:gd name="connsiteX9974" fmla="*/ 250346 w 3249268"/>
              <a:gd name="connsiteY9974" fmla="*/ 85169 h 444457"/>
              <a:gd name="connsiteX9975" fmla="*/ 251117 w 3249268"/>
              <a:gd name="connsiteY9975" fmla="*/ 85750 h 444457"/>
              <a:gd name="connsiteX9976" fmla="*/ 251117 w 3249268"/>
              <a:gd name="connsiteY9976" fmla="*/ 85272 h 444457"/>
              <a:gd name="connsiteX9977" fmla="*/ 372356 w 3249268"/>
              <a:gd name="connsiteY9977" fmla="*/ 84645 h 444457"/>
              <a:gd name="connsiteX9978" fmla="*/ 372356 w 3249268"/>
              <a:gd name="connsiteY9978" fmla="*/ 84796 h 444457"/>
              <a:gd name="connsiteX9979" fmla="*/ 373085 w 3249268"/>
              <a:gd name="connsiteY9979" fmla="*/ 85561 h 444457"/>
              <a:gd name="connsiteX9980" fmla="*/ 373025 w 3249268"/>
              <a:gd name="connsiteY9980" fmla="*/ 85999 h 444457"/>
              <a:gd name="connsiteX9981" fmla="*/ 373244 w 3249268"/>
              <a:gd name="connsiteY9981" fmla="*/ 85557 h 444457"/>
              <a:gd name="connsiteX9982" fmla="*/ 61153 w 3249268"/>
              <a:gd name="connsiteY9982" fmla="*/ 84412 h 444457"/>
              <a:gd name="connsiteX9983" fmla="*/ 61153 w 3249268"/>
              <a:gd name="connsiteY9983" fmla="*/ 84450 h 444457"/>
              <a:gd name="connsiteX9984" fmla="*/ 61173 w 3249268"/>
              <a:gd name="connsiteY9984" fmla="*/ 84453 h 444457"/>
              <a:gd name="connsiteX9985" fmla="*/ 3042460 w 3249268"/>
              <a:gd name="connsiteY9985" fmla="*/ 84209 h 444457"/>
              <a:gd name="connsiteX9986" fmla="*/ 3042460 w 3249268"/>
              <a:gd name="connsiteY9986" fmla="*/ 84489 h 444457"/>
              <a:gd name="connsiteX9987" fmla="*/ 3042935 w 3249268"/>
              <a:gd name="connsiteY9987" fmla="*/ 84766 h 444457"/>
              <a:gd name="connsiteX9988" fmla="*/ 382946 w 3249268"/>
              <a:gd name="connsiteY9988" fmla="*/ 84154 h 444457"/>
              <a:gd name="connsiteX9989" fmla="*/ 382945 w 3249268"/>
              <a:gd name="connsiteY9989" fmla="*/ 84162 h 444457"/>
              <a:gd name="connsiteX9990" fmla="*/ 384327 w 3249268"/>
              <a:gd name="connsiteY9990" fmla="*/ 87003 h 444457"/>
              <a:gd name="connsiteX9991" fmla="*/ 383113 w 3249268"/>
              <a:gd name="connsiteY9991" fmla="*/ 87003 h 444457"/>
              <a:gd name="connsiteX9992" fmla="*/ 382893 w 3249268"/>
              <a:gd name="connsiteY9992" fmla="*/ 87672 h 444457"/>
              <a:gd name="connsiteX9993" fmla="*/ 383293 w 3249268"/>
              <a:gd name="connsiteY9993" fmla="*/ 87066 h 444457"/>
              <a:gd name="connsiteX9994" fmla="*/ 384690 w 3249268"/>
              <a:gd name="connsiteY9994" fmla="*/ 87066 h 444457"/>
              <a:gd name="connsiteX9995" fmla="*/ 385411 w 3249268"/>
              <a:gd name="connsiteY9995" fmla="*/ 86519 h 444457"/>
              <a:gd name="connsiteX9996" fmla="*/ 384848 w 3249268"/>
              <a:gd name="connsiteY9996" fmla="*/ 85950 h 444457"/>
              <a:gd name="connsiteX9997" fmla="*/ 3095381 w 3249268"/>
              <a:gd name="connsiteY9997" fmla="*/ 84146 h 444457"/>
              <a:gd name="connsiteX9998" fmla="*/ 3093837 w 3249268"/>
              <a:gd name="connsiteY9998" fmla="*/ 84408 h 444457"/>
              <a:gd name="connsiteX9999" fmla="*/ 3093837 w 3249268"/>
              <a:gd name="connsiteY9999" fmla="*/ 84644 h 444457"/>
              <a:gd name="connsiteX10000" fmla="*/ 3095103 w 3249268"/>
              <a:gd name="connsiteY10000" fmla="*/ 84361 h 444457"/>
              <a:gd name="connsiteX10001" fmla="*/ 546274 w 3249268"/>
              <a:gd name="connsiteY10001" fmla="*/ 84127 h 444457"/>
              <a:gd name="connsiteX10002" fmla="*/ 545972 w 3249268"/>
              <a:gd name="connsiteY10002" fmla="*/ 84212 h 444457"/>
              <a:gd name="connsiteX10003" fmla="*/ 546177 w 3249268"/>
              <a:gd name="connsiteY10003" fmla="*/ 84420 h 444457"/>
              <a:gd name="connsiteX10004" fmla="*/ 649732 w 3249268"/>
              <a:gd name="connsiteY10004" fmla="*/ 83978 h 444457"/>
              <a:gd name="connsiteX10005" fmla="*/ 650145 w 3249268"/>
              <a:gd name="connsiteY10005" fmla="*/ 84160 h 444457"/>
              <a:gd name="connsiteX10006" fmla="*/ 649838 w 3249268"/>
              <a:gd name="connsiteY10006" fmla="*/ 83978 h 444457"/>
              <a:gd name="connsiteX10007" fmla="*/ 2991238 w 3249268"/>
              <a:gd name="connsiteY10007" fmla="*/ 83965 h 444457"/>
              <a:gd name="connsiteX10008" fmla="*/ 2990862 w 3249268"/>
              <a:gd name="connsiteY10008" fmla="*/ 84187 h 444457"/>
              <a:gd name="connsiteX10009" fmla="*/ 2990998 w 3249268"/>
              <a:gd name="connsiteY10009" fmla="*/ 84341 h 444457"/>
              <a:gd name="connsiteX10010" fmla="*/ 579859 w 3249268"/>
              <a:gd name="connsiteY10010" fmla="*/ 83929 h 444457"/>
              <a:gd name="connsiteX10011" fmla="*/ 579299 w 3249268"/>
              <a:gd name="connsiteY10011" fmla="*/ 84212 h 444457"/>
              <a:gd name="connsiteX10012" fmla="*/ 580695 w 3249268"/>
              <a:gd name="connsiteY10012" fmla="*/ 85623 h 444457"/>
              <a:gd name="connsiteX10013" fmla="*/ 3087042 w 3249268"/>
              <a:gd name="connsiteY10013" fmla="*/ 83876 h 444457"/>
              <a:gd name="connsiteX10014" fmla="*/ 3086752 w 3249268"/>
              <a:gd name="connsiteY10014" fmla="*/ 84245 h 444457"/>
              <a:gd name="connsiteX10015" fmla="*/ 3086459 w 3249268"/>
              <a:gd name="connsiteY10015" fmla="*/ 84127 h 444457"/>
              <a:gd name="connsiteX10016" fmla="*/ 3086697 w 3249268"/>
              <a:gd name="connsiteY10016" fmla="*/ 84354 h 444457"/>
              <a:gd name="connsiteX10017" fmla="*/ 3086851 w 3249268"/>
              <a:gd name="connsiteY10017" fmla="*/ 84361 h 444457"/>
              <a:gd name="connsiteX10018" fmla="*/ 3086942 w 3249268"/>
              <a:gd name="connsiteY10018" fmla="*/ 84455 h 444457"/>
              <a:gd name="connsiteX10019" fmla="*/ 3086942 w 3249268"/>
              <a:gd name="connsiteY10019" fmla="*/ 84245 h 444457"/>
              <a:gd name="connsiteX10020" fmla="*/ 2956288 w 3249268"/>
              <a:gd name="connsiteY10020" fmla="*/ 83507 h 444457"/>
              <a:gd name="connsiteX10021" fmla="*/ 2957617 w 3249268"/>
              <a:gd name="connsiteY10021" fmla="*/ 84215 h 444457"/>
              <a:gd name="connsiteX10022" fmla="*/ 2958094 w 3249268"/>
              <a:gd name="connsiteY10022" fmla="*/ 83848 h 444457"/>
              <a:gd name="connsiteX10023" fmla="*/ 2957639 w 3249268"/>
              <a:gd name="connsiteY10023" fmla="*/ 83963 h 444457"/>
              <a:gd name="connsiteX10024" fmla="*/ 98342 w 3249268"/>
              <a:gd name="connsiteY10024" fmla="*/ 82902 h 444457"/>
              <a:gd name="connsiteX10025" fmla="*/ 97784 w 3249268"/>
              <a:gd name="connsiteY10025" fmla="*/ 84220 h 444457"/>
              <a:gd name="connsiteX10026" fmla="*/ 97356 w 3249268"/>
              <a:gd name="connsiteY10026" fmla="*/ 85906 h 444457"/>
              <a:gd name="connsiteX10027" fmla="*/ 98348 w 3249268"/>
              <a:gd name="connsiteY10027" fmla="*/ 82908 h 444457"/>
              <a:gd name="connsiteX10028" fmla="*/ 2775615 w 3249268"/>
              <a:gd name="connsiteY10028" fmla="*/ 82820 h 444457"/>
              <a:gd name="connsiteX10029" fmla="*/ 2775700 w 3249268"/>
              <a:gd name="connsiteY10029" fmla="*/ 82863 h 444457"/>
              <a:gd name="connsiteX10030" fmla="*/ 2775683 w 3249268"/>
              <a:gd name="connsiteY10030" fmla="*/ 82829 h 444457"/>
              <a:gd name="connsiteX10031" fmla="*/ 533474 w 3249268"/>
              <a:gd name="connsiteY10031" fmla="*/ 82807 h 444457"/>
              <a:gd name="connsiteX10032" fmla="*/ 533474 w 3249268"/>
              <a:gd name="connsiteY10032" fmla="*/ 84450 h 444457"/>
              <a:gd name="connsiteX10033" fmla="*/ 535120 w 3249268"/>
              <a:gd name="connsiteY10033" fmla="*/ 83115 h 444457"/>
              <a:gd name="connsiteX10034" fmla="*/ 525142 w 3249268"/>
              <a:gd name="connsiteY10034" fmla="*/ 82807 h 444457"/>
              <a:gd name="connsiteX10035" fmla="*/ 525142 w 3249268"/>
              <a:gd name="connsiteY10035" fmla="*/ 82838 h 444457"/>
              <a:gd name="connsiteX10036" fmla="*/ 525150 w 3249268"/>
              <a:gd name="connsiteY10036" fmla="*/ 82816 h 444457"/>
              <a:gd name="connsiteX10037" fmla="*/ 3006323 w 3249268"/>
              <a:gd name="connsiteY10037" fmla="*/ 82741 h 444457"/>
              <a:gd name="connsiteX10038" fmla="*/ 3006218 w 3249268"/>
              <a:gd name="connsiteY10038" fmla="*/ 82802 h 444457"/>
              <a:gd name="connsiteX10039" fmla="*/ 3006261 w 3249268"/>
              <a:gd name="connsiteY10039" fmla="*/ 82804 h 444457"/>
              <a:gd name="connsiteX10040" fmla="*/ 3006323 w 3249268"/>
              <a:gd name="connsiteY10040" fmla="*/ 82741 h 444457"/>
              <a:gd name="connsiteX10041" fmla="*/ 3006570 w 3249268"/>
              <a:gd name="connsiteY10041" fmla="*/ 82819 h 444457"/>
              <a:gd name="connsiteX10042" fmla="*/ 3006698 w 3249268"/>
              <a:gd name="connsiteY10042" fmla="*/ 82825 h 444457"/>
              <a:gd name="connsiteX10043" fmla="*/ 3011240 w 3249268"/>
              <a:gd name="connsiteY10043" fmla="*/ 82673 h 444457"/>
              <a:gd name="connsiteX10044" fmla="*/ 3011912 w 3249268"/>
              <a:gd name="connsiteY10044" fmla="*/ 85567 h 444457"/>
              <a:gd name="connsiteX10045" fmla="*/ 3011983 w 3249268"/>
              <a:gd name="connsiteY10045" fmla="*/ 85585 h 444457"/>
              <a:gd name="connsiteX10046" fmla="*/ 3011638 w 3249268"/>
              <a:gd name="connsiteY10046" fmla="*/ 82935 h 444457"/>
              <a:gd name="connsiteX10047" fmla="*/ 2963100 w 3249268"/>
              <a:gd name="connsiteY10047" fmla="*/ 82580 h 444457"/>
              <a:gd name="connsiteX10048" fmla="*/ 2962799 w 3249268"/>
              <a:gd name="connsiteY10048" fmla="*/ 82657 h 444457"/>
              <a:gd name="connsiteX10049" fmla="*/ 2963130 w 3249268"/>
              <a:gd name="connsiteY10049" fmla="*/ 82691 h 444457"/>
              <a:gd name="connsiteX10050" fmla="*/ 152805 w 3249268"/>
              <a:gd name="connsiteY10050" fmla="*/ 82563 h 444457"/>
              <a:gd name="connsiteX10051" fmla="*/ 152696 w 3249268"/>
              <a:gd name="connsiteY10051" fmla="*/ 82671 h 444457"/>
              <a:gd name="connsiteX10052" fmla="*/ 152736 w 3249268"/>
              <a:gd name="connsiteY10052" fmla="*/ 82705 h 444457"/>
              <a:gd name="connsiteX10053" fmla="*/ 2893847 w 3249268"/>
              <a:gd name="connsiteY10053" fmla="*/ 82540 h 444457"/>
              <a:gd name="connsiteX10054" fmla="*/ 2894506 w 3249268"/>
              <a:gd name="connsiteY10054" fmla="*/ 83340 h 444457"/>
              <a:gd name="connsiteX10055" fmla="*/ 2894903 w 3249268"/>
              <a:gd name="connsiteY10055" fmla="*/ 82540 h 444457"/>
              <a:gd name="connsiteX10056" fmla="*/ 258524 w 3249268"/>
              <a:gd name="connsiteY10056" fmla="*/ 82459 h 444457"/>
              <a:gd name="connsiteX10057" fmla="*/ 259467 w 3249268"/>
              <a:gd name="connsiteY10057" fmla="*/ 84353 h 444457"/>
              <a:gd name="connsiteX10058" fmla="*/ 261233 w 3249268"/>
              <a:gd name="connsiteY10058" fmla="*/ 84733 h 444457"/>
              <a:gd name="connsiteX10059" fmla="*/ 2849267 w 3249268"/>
              <a:gd name="connsiteY10059" fmla="*/ 82341 h 444457"/>
              <a:gd name="connsiteX10060" fmla="*/ 2847625 w 3249268"/>
              <a:gd name="connsiteY10060" fmla="*/ 83469 h 444457"/>
              <a:gd name="connsiteX10061" fmla="*/ 2848725 w 3249268"/>
              <a:gd name="connsiteY10061" fmla="*/ 86745 h 444457"/>
              <a:gd name="connsiteX10062" fmla="*/ 2849084 w 3249268"/>
              <a:gd name="connsiteY10062" fmla="*/ 86903 h 444457"/>
              <a:gd name="connsiteX10063" fmla="*/ 2849267 w 3249268"/>
              <a:gd name="connsiteY10063" fmla="*/ 86996 h 444457"/>
              <a:gd name="connsiteX10064" fmla="*/ 2849267 w 3249268"/>
              <a:gd name="connsiteY10064" fmla="*/ 85778 h 444457"/>
              <a:gd name="connsiteX10065" fmla="*/ 2849235 w 3249268"/>
              <a:gd name="connsiteY10065" fmla="*/ 85749 h 444457"/>
              <a:gd name="connsiteX10066" fmla="*/ 2849267 w 3249268"/>
              <a:gd name="connsiteY10066" fmla="*/ 85693 h 444457"/>
              <a:gd name="connsiteX10067" fmla="*/ 2971167 w 3249268"/>
              <a:gd name="connsiteY10067" fmla="*/ 82278 h 444457"/>
              <a:gd name="connsiteX10068" fmla="*/ 2970311 w 3249268"/>
              <a:gd name="connsiteY10068" fmla="*/ 82798 h 444457"/>
              <a:gd name="connsiteX10069" fmla="*/ 2970197 w 3249268"/>
              <a:gd name="connsiteY10069" fmla="*/ 83123 h 444457"/>
              <a:gd name="connsiteX10070" fmla="*/ 2971261 w 3249268"/>
              <a:gd name="connsiteY10070" fmla="*/ 82304 h 444457"/>
              <a:gd name="connsiteX10071" fmla="*/ 201721 w 3249268"/>
              <a:gd name="connsiteY10071" fmla="*/ 82255 h 444457"/>
              <a:gd name="connsiteX10072" fmla="*/ 201022 w 3249268"/>
              <a:gd name="connsiteY10072" fmla="*/ 82956 h 444457"/>
              <a:gd name="connsiteX10073" fmla="*/ 202136 w 3249268"/>
              <a:gd name="connsiteY10073" fmla="*/ 83515 h 444457"/>
              <a:gd name="connsiteX10074" fmla="*/ 3009937 w 3249268"/>
              <a:gd name="connsiteY10074" fmla="*/ 81813 h 444457"/>
              <a:gd name="connsiteX10075" fmla="*/ 3009668 w 3249268"/>
              <a:gd name="connsiteY10075" fmla="*/ 82722 h 444457"/>
              <a:gd name="connsiteX10076" fmla="*/ 3010471 w 3249268"/>
              <a:gd name="connsiteY10076" fmla="*/ 82529 h 444457"/>
              <a:gd name="connsiteX10077" fmla="*/ 3010481 w 3249268"/>
              <a:gd name="connsiteY10077" fmla="*/ 82173 h 444457"/>
              <a:gd name="connsiteX10078" fmla="*/ 2895349 w 3249268"/>
              <a:gd name="connsiteY10078" fmla="*/ 81640 h 444457"/>
              <a:gd name="connsiteX10079" fmla="*/ 2895278 w 3249268"/>
              <a:gd name="connsiteY10079" fmla="*/ 81674 h 444457"/>
              <a:gd name="connsiteX10080" fmla="*/ 2895319 w 3249268"/>
              <a:gd name="connsiteY10080" fmla="*/ 81701 h 444457"/>
              <a:gd name="connsiteX10081" fmla="*/ 2925812 w 3249268"/>
              <a:gd name="connsiteY10081" fmla="*/ 81538 h 444457"/>
              <a:gd name="connsiteX10082" fmla="*/ 2930755 w 3249268"/>
              <a:gd name="connsiteY10082" fmla="*/ 82555 h 444457"/>
              <a:gd name="connsiteX10083" fmla="*/ 2930606 w 3249268"/>
              <a:gd name="connsiteY10083" fmla="*/ 82260 h 444457"/>
              <a:gd name="connsiteX10084" fmla="*/ 2928686 w 3249268"/>
              <a:gd name="connsiteY10084" fmla="*/ 81833 h 444457"/>
              <a:gd name="connsiteX10085" fmla="*/ 2928589 w 3249268"/>
              <a:gd name="connsiteY10085" fmla="*/ 81895 h 444457"/>
              <a:gd name="connsiteX10086" fmla="*/ 2925812 w 3249268"/>
              <a:gd name="connsiteY10086" fmla="*/ 81538 h 444457"/>
              <a:gd name="connsiteX10087" fmla="*/ 183471 w 3249268"/>
              <a:gd name="connsiteY10087" fmla="*/ 81362 h 444457"/>
              <a:gd name="connsiteX10088" fmla="*/ 183421 w 3249268"/>
              <a:gd name="connsiteY10088" fmla="*/ 81462 h 444457"/>
              <a:gd name="connsiteX10089" fmla="*/ 183645 w 3249268"/>
              <a:gd name="connsiteY10089" fmla="*/ 81362 h 444457"/>
              <a:gd name="connsiteX10090" fmla="*/ 319354 w 3249268"/>
              <a:gd name="connsiteY10090" fmla="*/ 81320 h 444457"/>
              <a:gd name="connsiteX10091" fmla="*/ 318330 w 3249268"/>
              <a:gd name="connsiteY10091" fmla="*/ 82412 h 444457"/>
              <a:gd name="connsiteX10092" fmla="*/ 321116 w 3249268"/>
              <a:gd name="connsiteY10092" fmla="*/ 81708 h 444457"/>
              <a:gd name="connsiteX10093" fmla="*/ 720504 w 3249268"/>
              <a:gd name="connsiteY10093" fmla="*/ 81244 h 444457"/>
              <a:gd name="connsiteX10094" fmla="*/ 721811 w 3249268"/>
              <a:gd name="connsiteY10094" fmla="*/ 82662 h 444457"/>
              <a:gd name="connsiteX10095" fmla="*/ 723054 w 3249268"/>
              <a:gd name="connsiteY10095" fmla="*/ 82795 h 444457"/>
              <a:gd name="connsiteX10096" fmla="*/ 371540 w 3249268"/>
              <a:gd name="connsiteY10096" fmla="*/ 81142 h 444457"/>
              <a:gd name="connsiteX10097" fmla="*/ 371515 w 3249268"/>
              <a:gd name="connsiteY10097" fmla="*/ 81144 h 444457"/>
              <a:gd name="connsiteX10098" fmla="*/ 371562 w 3249268"/>
              <a:gd name="connsiteY10098" fmla="*/ 81331 h 444457"/>
              <a:gd name="connsiteX10099" fmla="*/ 2994024 w 3249268"/>
              <a:gd name="connsiteY10099" fmla="*/ 81074 h 444457"/>
              <a:gd name="connsiteX10100" fmla="*/ 2994971 w 3249268"/>
              <a:gd name="connsiteY10100" fmla="*/ 81410 h 444457"/>
              <a:gd name="connsiteX10101" fmla="*/ 2994971 w 3249268"/>
              <a:gd name="connsiteY10101" fmla="*/ 81777 h 444457"/>
              <a:gd name="connsiteX10102" fmla="*/ 2994998 w 3249268"/>
              <a:gd name="connsiteY10102" fmla="*/ 81774 h 444457"/>
              <a:gd name="connsiteX10103" fmla="*/ 2995191 w 3249268"/>
              <a:gd name="connsiteY10103" fmla="*/ 81850 h 444457"/>
              <a:gd name="connsiteX10104" fmla="*/ 2995191 w 3249268"/>
              <a:gd name="connsiteY10104" fmla="*/ 81331 h 444457"/>
              <a:gd name="connsiteX10105" fmla="*/ 2995289 w 3249268"/>
              <a:gd name="connsiteY10105" fmla="*/ 81231 h 444457"/>
              <a:gd name="connsiteX10106" fmla="*/ 340608 w 3249268"/>
              <a:gd name="connsiteY10106" fmla="*/ 80965 h 444457"/>
              <a:gd name="connsiteX10107" fmla="*/ 341206 w 3249268"/>
              <a:gd name="connsiteY10107" fmla="*/ 82192 h 444457"/>
              <a:gd name="connsiteX10108" fmla="*/ 341561 w 3249268"/>
              <a:gd name="connsiteY10108" fmla="*/ 81115 h 444457"/>
              <a:gd name="connsiteX10109" fmla="*/ 3092309 w 3249268"/>
              <a:gd name="connsiteY10109" fmla="*/ 80202 h 444457"/>
              <a:gd name="connsiteX10110" fmla="*/ 3092309 w 3249268"/>
              <a:gd name="connsiteY10110" fmla="*/ 81612 h 444457"/>
              <a:gd name="connsiteX10111" fmla="*/ 3093291 w 3249268"/>
              <a:gd name="connsiteY10111" fmla="*/ 81612 h 444457"/>
              <a:gd name="connsiteX10112" fmla="*/ 3092411 w 3249268"/>
              <a:gd name="connsiteY10112" fmla="*/ 80202 h 444457"/>
              <a:gd name="connsiteX10113" fmla="*/ 180497 w 3249268"/>
              <a:gd name="connsiteY10113" fmla="*/ 80061 h 444457"/>
              <a:gd name="connsiteX10114" fmla="*/ 180219 w 3249268"/>
              <a:gd name="connsiteY10114" fmla="*/ 80124 h 444457"/>
              <a:gd name="connsiteX10115" fmla="*/ 181600 w 3249268"/>
              <a:gd name="connsiteY10115" fmla="*/ 81487 h 444457"/>
              <a:gd name="connsiteX10116" fmla="*/ 181600 w 3249268"/>
              <a:gd name="connsiteY10116" fmla="*/ 84245 h 444457"/>
              <a:gd name="connsiteX10117" fmla="*/ 182737 w 3249268"/>
              <a:gd name="connsiteY10117" fmla="*/ 85368 h 444457"/>
              <a:gd name="connsiteX10118" fmla="*/ 182029 w 3249268"/>
              <a:gd name="connsiteY10118" fmla="*/ 84320 h 444457"/>
              <a:gd name="connsiteX10119" fmla="*/ 183412 w 3249268"/>
              <a:gd name="connsiteY10119" fmla="*/ 81481 h 444457"/>
              <a:gd name="connsiteX10120" fmla="*/ 182029 w 3249268"/>
              <a:gd name="connsiteY10120" fmla="*/ 84245 h 444457"/>
              <a:gd name="connsiteX10121" fmla="*/ 182029 w 3249268"/>
              <a:gd name="connsiteY10121" fmla="*/ 81362 h 444457"/>
              <a:gd name="connsiteX10122" fmla="*/ 181815 w 3249268"/>
              <a:gd name="connsiteY10122" fmla="*/ 81362 h 444457"/>
              <a:gd name="connsiteX10123" fmla="*/ 168114 w 3249268"/>
              <a:gd name="connsiteY10123" fmla="*/ 80055 h 444457"/>
              <a:gd name="connsiteX10124" fmla="*/ 167382 w 3249268"/>
              <a:gd name="connsiteY10124" fmla="*/ 80632 h 444457"/>
              <a:gd name="connsiteX10125" fmla="*/ 166635 w 3249268"/>
              <a:gd name="connsiteY10125" fmla="*/ 84412 h 444457"/>
              <a:gd name="connsiteX10126" fmla="*/ 166635 w 3249268"/>
              <a:gd name="connsiteY10126" fmla="*/ 86871 h 444457"/>
              <a:gd name="connsiteX10127" fmla="*/ 167056 w 3249268"/>
              <a:gd name="connsiteY10127" fmla="*/ 86733 h 444457"/>
              <a:gd name="connsiteX10128" fmla="*/ 113604 w 3249268"/>
              <a:gd name="connsiteY10128" fmla="*/ 79935 h 444457"/>
              <a:gd name="connsiteX10129" fmla="*/ 113926 w 3249268"/>
              <a:gd name="connsiteY10129" fmla="*/ 80296 h 444457"/>
              <a:gd name="connsiteX10130" fmla="*/ 114972 w 3249268"/>
              <a:gd name="connsiteY10130" fmla="*/ 80296 h 444457"/>
              <a:gd name="connsiteX10131" fmla="*/ 115085 w 3249268"/>
              <a:gd name="connsiteY10131" fmla="*/ 80281 h 444457"/>
              <a:gd name="connsiteX10132" fmla="*/ 115085 w 3249268"/>
              <a:gd name="connsiteY10132" fmla="*/ 79983 h 444457"/>
              <a:gd name="connsiteX10133" fmla="*/ 115248 w 3249268"/>
              <a:gd name="connsiteY10133" fmla="*/ 79935 h 444457"/>
              <a:gd name="connsiteX10134" fmla="*/ 2774273 w 3249268"/>
              <a:gd name="connsiteY10134" fmla="*/ 79898 h 444457"/>
              <a:gd name="connsiteX10135" fmla="*/ 2774331 w 3249268"/>
              <a:gd name="connsiteY10135" fmla="*/ 80014 h 444457"/>
              <a:gd name="connsiteX10136" fmla="*/ 2774696 w 3249268"/>
              <a:gd name="connsiteY10136" fmla="*/ 80040 h 444457"/>
              <a:gd name="connsiteX10137" fmla="*/ 122722 w 3249268"/>
              <a:gd name="connsiteY10137" fmla="*/ 79669 h 444457"/>
              <a:gd name="connsiteX10138" fmla="*/ 122616 w 3249268"/>
              <a:gd name="connsiteY10138" fmla="*/ 79732 h 444457"/>
              <a:gd name="connsiteX10139" fmla="*/ 122700 w 3249268"/>
              <a:gd name="connsiteY10139" fmla="*/ 79732 h 444457"/>
              <a:gd name="connsiteX10140" fmla="*/ 164015 w 3249268"/>
              <a:gd name="connsiteY10140" fmla="*/ 79452 h 444457"/>
              <a:gd name="connsiteX10141" fmla="*/ 163430 w 3249268"/>
              <a:gd name="connsiteY10141" fmla="*/ 79844 h 444457"/>
              <a:gd name="connsiteX10142" fmla="*/ 159272 w 3249268"/>
              <a:gd name="connsiteY10142" fmla="*/ 79844 h 444457"/>
              <a:gd name="connsiteX10143" fmla="*/ 159464 w 3249268"/>
              <a:gd name="connsiteY10143" fmla="*/ 80033 h 444457"/>
              <a:gd name="connsiteX10144" fmla="*/ 159236 w 3249268"/>
              <a:gd name="connsiteY10144" fmla="*/ 80090 h 444457"/>
              <a:gd name="connsiteX10145" fmla="*/ 159614 w 3249268"/>
              <a:gd name="connsiteY10145" fmla="*/ 80150 h 444457"/>
              <a:gd name="connsiteX10146" fmla="*/ 163826 w 3249268"/>
              <a:gd name="connsiteY10146" fmla="*/ 80150 h 444457"/>
              <a:gd name="connsiteX10147" fmla="*/ 163978 w 3249268"/>
              <a:gd name="connsiteY10147" fmla="*/ 80038 h 444457"/>
              <a:gd name="connsiteX10148" fmla="*/ 2936751 w 3249268"/>
              <a:gd name="connsiteY10148" fmla="*/ 79379 h 444457"/>
              <a:gd name="connsiteX10149" fmla="*/ 2936309 w 3249268"/>
              <a:gd name="connsiteY10149" fmla="*/ 79491 h 444457"/>
              <a:gd name="connsiteX10150" fmla="*/ 2937178 w 3249268"/>
              <a:gd name="connsiteY10150" fmla="*/ 79920 h 444457"/>
              <a:gd name="connsiteX10151" fmla="*/ 2947402 w 3249268"/>
              <a:gd name="connsiteY10151" fmla="*/ 79237 h 444457"/>
              <a:gd name="connsiteX10152" fmla="*/ 2946463 w 3249268"/>
              <a:gd name="connsiteY10152" fmla="*/ 81115 h 444457"/>
              <a:gd name="connsiteX10153" fmla="*/ 2946499 w 3249268"/>
              <a:gd name="connsiteY10153" fmla="*/ 81142 h 444457"/>
              <a:gd name="connsiteX10154" fmla="*/ 2946501 w 3249268"/>
              <a:gd name="connsiteY10154" fmla="*/ 81143 h 444457"/>
              <a:gd name="connsiteX10155" fmla="*/ 2947554 w 3249268"/>
              <a:gd name="connsiteY10155" fmla="*/ 79390 h 444457"/>
              <a:gd name="connsiteX10156" fmla="*/ 3112983 w 3249268"/>
              <a:gd name="connsiteY10156" fmla="*/ 78690 h 444457"/>
              <a:gd name="connsiteX10157" fmla="*/ 3104731 w 3249268"/>
              <a:gd name="connsiteY10157" fmla="*/ 80108 h 444457"/>
              <a:gd name="connsiteX10158" fmla="*/ 3104731 w 3249268"/>
              <a:gd name="connsiteY10158" fmla="*/ 82943 h 444457"/>
              <a:gd name="connsiteX10159" fmla="*/ 3107654 w 3249268"/>
              <a:gd name="connsiteY10159" fmla="*/ 85601 h 444457"/>
              <a:gd name="connsiteX10160" fmla="*/ 3109899 w 3249268"/>
              <a:gd name="connsiteY10160" fmla="*/ 86507 h 444457"/>
              <a:gd name="connsiteX10161" fmla="*/ 3107849 w 3249268"/>
              <a:gd name="connsiteY10161" fmla="*/ 84419 h 444457"/>
              <a:gd name="connsiteX10162" fmla="*/ 3106486 w 3249268"/>
              <a:gd name="connsiteY10162" fmla="*/ 81641 h 444457"/>
              <a:gd name="connsiteX10163" fmla="*/ 3113302 w 3249268"/>
              <a:gd name="connsiteY10163" fmla="*/ 78864 h 444457"/>
              <a:gd name="connsiteX10164" fmla="*/ 3113345 w 3249268"/>
              <a:gd name="connsiteY10164" fmla="*/ 78877 h 444457"/>
              <a:gd name="connsiteX10165" fmla="*/ 2930086 w 3249268"/>
              <a:gd name="connsiteY10165" fmla="*/ 78624 h 444457"/>
              <a:gd name="connsiteX10166" fmla="*/ 2929775 w 3249268"/>
              <a:gd name="connsiteY10166" fmla="*/ 78679 h 444457"/>
              <a:gd name="connsiteX10167" fmla="*/ 2930141 w 3249268"/>
              <a:gd name="connsiteY10167" fmla="*/ 78679 h 444457"/>
              <a:gd name="connsiteX10168" fmla="*/ 2856569 w 3249268"/>
              <a:gd name="connsiteY10168" fmla="*/ 78593 h 444457"/>
              <a:gd name="connsiteX10169" fmla="*/ 2856183 w 3249268"/>
              <a:gd name="connsiteY10169" fmla="*/ 79771 h 444457"/>
              <a:gd name="connsiteX10170" fmla="*/ 2854800 w 3249268"/>
              <a:gd name="connsiteY10170" fmla="*/ 82585 h 444457"/>
              <a:gd name="connsiteX10171" fmla="*/ 2855400 w 3249268"/>
              <a:gd name="connsiteY10171" fmla="*/ 82585 h 444457"/>
              <a:gd name="connsiteX10172" fmla="*/ 2856595 w 3249268"/>
              <a:gd name="connsiteY10172" fmla="*/ 78970 h 444457"/>
              <a:gd name="connsiteX10173" fmla="*/ 2856569 w 3249268"/>
              <a:gd name="connsiteY10173" fmla="*/ 78980 h 444457"/>
              <a:gd name="connsiteX10174" fmla="*/ 297281 w 3249268"/>
              <a:gd name="connsiteY10174" fmla="*/ 78567 h 444457"/>
              <a:gd name="connsiteX10175" fmla="*/ 298349 w 3249268"/>
              <a:gd name="connsiteY10175" fmla="*/ 82929 h 444457"/>
              <a:gd name="connsiteX10176" fmla="*/ 298283 w 3249268"/>
              <a:gd name="connsiteY10176" fmla="*/ 82942 h 444457"/>
              <a:gd name="connsiteX10177" fmla="*/ 298789 w 3249268"/>
              <a:gd name="connsiteY10177" fmla="*/ 83141 h 444457"/>
              <a:gd name="connsiteX10178" fmla="*/ 95836 w 3249268"/>
              <a:gd name="connsiteY10178" fmla="*/ 78454 h 444457"/>
              <a:gd name="connsiteX10179" fmla="*/ 95691 w 3249268"/>
              <a:gd name="connsiteY10179" fmla="*/ 78491 h 444457"/>
              <a:gd name="connsiteX10180" fmla="*/ 95364 w 3249268"/>
              <a:gd name="connsiteY10180" fmla="*/ 78704 h 444457"/>
              <a:gd name="connsiteX10181" fmla="*/ 95716 w 3249268"/>
              <a:gd name="connsiteY10181" fmla="*/ 78792 h 444457"/>
              <a:gd name="connsiteX10182" fmla="*/ 96968 w 3249268"/>
              <a:gd name="connsiteY10182" fmla="*/ 80044 h 444457"/>
              <a:gd name="connsiteX10183" fmla="*/ 97199 w 3249268"/>
              <a:gd name="connsiteY10183" fmla="*/ 79869 h 444457"/>
              <a:gd name="connsiteX10184" fmla="*/ 96882 w 3249268"/>
              <a:gd name="connsiteY10184" fmla="*/ 79920 h 444457"/>
              <a:gd name="connsiteX10185" fmla="*/ 95528 w 3249268"/>
              <a:gd name="connsiteY10185" fmla="*/ 78604 h 444457"/>
              <a:gd name="connsiteX10186" fmla="*/ 247544 w 3249268"/>
              <a:gd name="connsiteY10186" fmla="*/ 78374 h 444457"/>
              <a:gd name="connsiteX10187" fmla="*/ 247389 w 3249268"/>
              <a:gd name="connsiteY10187" fmla="*/ 78791 h 444457"/>
              <a:gd name="connsiteX10188" fmla="*/ 248436 w 3249268"/>
              <a:gd name="connsiteY10188" fmla="*/ 81612 h 444457"/>
              <a:gd name="connsiteX10189" fmla="*/ 250667 w 3249268"/>
              <a:gd name="connsiteY10189" fmla="*/ 83600 h 444457"/>
              <a:gd name="connsiteX10190" fmla="*/ 370829 w 3249268"/>
              <a:gd name="connsiteY10190" fmla="*/ 77893 h 444457"/>
              <a:gd name="connsiteX10191" fmla="*/ 369120 w 3249268"/>
              <a:gd name="connsiteY10191" fmla="*/ 78478 h 444457"/>
              <a:gd name="connsiteX10192" fmla="*/ 370829 w 3249268"/>
              <a:gd name="connsiteY10192" fmla="*/ 78712 h 444457"/>
              <a:gd name="connsiteX10193" fmla="*/ 180701 w 3249268"/>
              <a:gd name="connsiteY10193" fmla="*/ 77763 h 444457"/>
              <a:gd name="connsiteX10194" fmla="*/ 180392 w 3249268"/>
              <a:gd name="connsiteY10194" fmla="*/ 77905 h 444457"/>
              <a:gd name="connsiteX10195" fmla="*/ 180487 w 3249268"/>
              <a:gd name="connsiteY10195" fmla="*/ 78400 h 444457"/>
              <a:gd name="connsiteX10196" fmla="*/ 67243 w 3249268"/>
              <a:gd name="connsiteY10196" fmla="*/ 77490 h 444457"/>
              <a:gd name="connsiteX10197" fmla="*/ 67995 w 3249268"/>
              <a:gd name="connsiteY10197" fmla="*/ 78040 h 444457"/>
              <a:gd name="connsiteX10198" fmla="*/ 69912 w 3249268"/>
              <a:gd name="connsiteY10198" fmla="*/ 78308 h 444457"/>
              <a:gd name="connsiteX10199" fmla="*/ 70150 w 3249268"/>
              <a:gd name="connsiteY10199" fmla="*/ 78028 h 444457"/>
              <a:gd name="connsiteX10200" fmla="*/ 147200 w 3249268"/>
              <a:gd name="connsiteY10200" fmla="*/ 77024 h 444457"/>
              <a:gd name="connsiteX10201" fmla="*/ 147264 w 3249268"/>
              <a:gd name="connsiteY10201" fmla="*/ 77100 h 444457"/>
              <a:gd name="connsiteX10202" fmla="*/ 147396 w 3249268"/>
              <a:gd name="connsiteY10202" fmla="*/ 77266 h 444457"/>
              <a:gd name="connsiteX10203" fmla="*/ 148372 w 3249268"/>
              <a:gd name="connsiteY10203" fmla="*/ 77024 h 444457"/>
              <a:gd name="connsiteX10204" fmla="*/ 2894328 w 3249268"/>
              <a:gd name="connsiteY10204" fmla="*/ 76956 h 444457"/>
              <a:gd name="connsiteX10205" fmla="*/ 2893742 w 3249268"/>
              <a:gd name="connsiteY10205" fmla="*/ 77382 h 444457"/>
              <a:gd name="connsiteX10206" fmla="*/ 2893967 w 3249268"/>
              <a:gd name="connsiteY10206" fmla="*/ 77457 h 444457"/>
              <a:gd name="connsiteX10207" fmla="*/ 2893712 w 3249268"/>
              <a:gd name="connsiteY10207" fmla="*/ 76788 h 444457"/>
              <a:gd name="connsiteX10208" fmla="*/ 2893524 w 3249268"/>
              <a:gd name="connsiteY10208" fmla="*/ 76958 h 444457"/>
              <a:gd name="connsiteX10209" fmla="*/ 2892931 w 3249268"/>
              <a:gd name="connsiteY10209" fmla="*/ 77109 h 444457"/>
              <a:gd name="connsiteX10210" fmla="*/ 2893632 w 3249268"/>
              <a:gd name="connsiteY10210" fmla="*/ 77344 h 444457"/>
              <a:gd name="connsiteX10211" fmla="*/ 327649 w 3249268"/>
              <a:gd name="connsiteY10211" fmla="*/ 76431 h 444457"/>
              <a:gd name="connsiteX10212" fmla="*/ 327469 w 3249268"/>
              <a:gd name="connsiteY10212" fmla="*/ 77131 h 444457"/>
              <a:gd name="connsiteX10213" fmla="*/ 327649 w 3249268"/>
              <a:gd name="connsiteY10213" fmla="*/ 77058 h 444457"/>
              <a:gd name="connsiteX10214" fmla="*/ 2914592 w 3249268"/>
              <a:gd name="connsiteY10214" fmla="*/ 76062 h 444457"/>
              <a:gd name="connsiteX10215" fmla="*/ 2914565 w 3249268"/>
              <a:gd name="connsiteY10215" fmla="*/ 76145 h 444457"/>
              <a:gd name="connsiteX10216" fmla="*/ 2914624 w 3249268"/>
              <a:gd name="connsiteY10216" fmla="*/ 76079 h 444457"/>
              <a:gd name="connsiteX10217" fmla="*/ 101186 w 3249268"/>
              <a:gd name="connsiteY10217" fmla="*/ 75633 h 444457"/>
              <a:gd name="connsiteX10218" fmla="*/ 101186 w 3249268"/>
              <a:gd name="connsiteY10218" fmla="*/ 75708 h 444457"/>
              <a:gd name="connsiteX10219" fmla="*/ 101186 w 3249268"/>
              <a:gd name="connsiteY10219" fmla="*/ 75805 h 444457"/>
              <a:gd name="connsiteX10220" fmla="*/ 101691 w 3249268"/>
              <a:gd name="connsiteY10220" fmla="*/ 75838 h 444457"/>
              <a:gd name="connsiteX10221" fmla="*/ 101244 w 3249268"/>
              <a:gd name="connsiteY10221" fmla="*/ 75670 h 444457"/>
              <a:gd name="connsiteX10222" fmla="*/ 2970045 w 3249268"/>
              <a:gd name="connsiteY10222" fmla="*/ 75630 h 444457"/>
              <a:gd name="connsiteX10223" fmla="*/ 2968779 w 3249268"/>
              <a:gd name="connsiteY10223" fmla="*/ 76911 h 444457"/>
              <a:gd name="connsiteX10224" fmla="*/ 2968288 w 3249268"/>
              <a:gd name="connsiteY10224" fmla="*/ 76911 h 444457"/>
              <a:gd name="connsiteX10225" fmla="*/ 2968860 w 3249268"/>
              <a:gd name="connsiteY10225" fmla="*/ 77099 h 444457"/>
              <a:gd name="connsiteX10226" fmla="*/ 2968113 w 3249268"/>
              <a:gd name="connsiteY10226" fmla="*/ 78083 h 444457"/>
              <a:gd name="connsiteX10227" fmla="*/ 2968941 w 3249268"/>
              <a:gd name="connsiteY10227" fmla="*/ 77244 h 444457"/>
              <a:gd name="connsiteX10228" fmla="*/ 2970123 w 3249268"/>
              <a:gd name="connsiteY10228" fmla="*/ 76045 h 444457"/>
              <a:gd name="connsiteX10229" fmla="*/ 2970045 w 3249268"/>
              <a:gd name="connsiteY10229" fmla="*/ 76025 h 444457"/>
              <a:gd name="connsiteX10230" fmla="*/ 545766 w 3249268"/>
              <a:gd name="connsiteY10230" fmla="*/ 75447 h 444457"/>
              <a:gd name="connsiteX10231" fmla="*/ 545972 w 3249268"/>
              <a:gd name="connsiteY10231" fmla="*/ 75783 h 444457"/>
              <a:gd name="connsiteX10232" fmla="*/ 547361 w 3249268"/>
              <a:gd name="connsiteY10232" fmla="*/ 76134 h 444457"/>
              <a:gd name="connsiteX10233" fmla="*/ 547835 w 3249268"/>
              <a:gd name="connsiteY10233" fmla="*/ 75534 h 444457"/>
              <a:gd name="connsiteX10234" fmla="*/ 545860 w 3249268"/>
              <a:gd name="connsiteY10234" fmla="*/ 75534 h 444457"/>
              <a:gd name="connsiteX10235" fmla="*/ 2768018 w 3249268"/>
              <a:gd name="connsiteY10235" fmla="*/ 74996 h 444457"/>
              <a:gd name="connsiteX10236" fmla="*/ 2767903 w 3249268"/>
              <a:gd name="connsiteY10236" fmla="*/ 75104 h 444457"/>
              <a:gd name="connsiteX10237" fmla="*/ 2769425 w 3249268"/>
              <a:gd name="connsiteY10237" fmla="*/ 77017 h 444457"/>
              <a:gd name="connsiteX10238" fmla="*/ 2771528 w 3249268"/>
              <a:gd name="connsiteY10238" fmla="*/ 78604 h 444457"/>
              <a:gd name="connsiteX10239" fmla="*/ 2771657 w 3249268"/>
              <a:gd name="connsiteY10239" fmla="*/ 78580 h 444457"/>
              <a:gd name="connsiteX10240" fmla="*/ 2771456 w 3249268"/>
              <a:gd name="connsiteY10240" fmla="*/ 78478 h 444457"/>
              <a:gd name="connsiteX10241" fmla="*/ 258164 w 3249268"/>
              <a:gd name="connsiteY10241" fmla="*/ 74573 h 444457"/>
              <a:gd name="connsiteX10242" fmla="*/ 258082 w 3249268"/>
              <a:gd name="connsiteY10242" fmla="*/ 74594 h 444457"/>
              <a:gd name="connsiteX10243" fmla="*/ 258093 w 3249268"/>
              <a:gd name="connsiteY10243" fmla="*/ 74628 h 444457"/>
              <a:gd name="connsiteX10244" fmla="*/ 212171 w 3249268"/>
              <a:gd name="connsiteY10244" fmla="*/ 74467 h 444457"/>
              <a:gd name="connsiteX10245" fmla="*/ 212171 w 3249268"/>
              <a:gd name="connsiteY10245" fmla="*/ 74574 h 444457"/>
              <a:gd name="connsiteX10246" fmla="*/ 213546 w 3249268"/>
              <a:gd name="connsiteY10246" fmla="*/ 74574 h 444457"/>
              <a:gd name="connsiteX10247" fmla="*/ 213583 w 3249268"/>
              <a:gd name="connsiteY10247" fmla="*/ 74467 h 444457"/>
              <a:gd name="connsiteX10248" fmla="*/ 2872928 w 3249268"/>
              <a:gd name="connsiteY10248" fmla="*/ 74467 h 444457"/>
              <a:gd name="connsiteX10249" fmla="*/ 2872806 w 3249268"/>
              <a:gd name="connsiteY10249" fmla="*/ 74514 h 444457"/>
              <a:gd name="connsiteX10250" fmla="*/ 2873215 w 3249268"/>
              <a:gd name="connsiteY10250" fmla="*/ 74664 h 444457"/>
              <a:gd name="connsiteX10251" fmla="*/ 2873312 w 3249268"/>
              <a:gd name="connsiteY10251" fmla="*/ 74467 h 444457"/>
              <a:gd name="connsiteX10252" fmla="*/ 3036760 w 3249268"/>
              <a:gd name="connsiteY10252" fmla="*/ 74256 h 444457"/>
              <a:gd name="connsiteX10253" fmla="*/ 3036760 w 3249268"/>
              <a:gd name="connsiteY10253" fmla="*/ 75613 h 444457"/>
              <a:gd name="connsiteX10254" fmla="*/ 3037472 w 3249268"/>
              <a:gd name="connsiteY10254" fmla="*/ 74898 h 444457"/>
              <a:gd name="connsiteX10255" fmla="*/ 3036847 w 3249268"/>
              <a:gd name="connsiteY10255" fmla="*/ 74256 h 444457"/>
              <a:gd name="connsiteX10256" fmla="*/ 384327 w 3249268"/>
              <a:gd name="connsiteY10256" fmla="*/ 74216 h 444457"/>
              <a:gd name="connsiteX10257" fmla="*/ 384213 w 3249268"/>
              <a:gd name="connsiteY10257" fmla="*/ 75039 h 444457"/>
              <a:gd name="connsiteX10258" fmla="*/ 384367 w 3249268"/>
              <a:gd name="connsiteY10258" fmla="*/ 74960 h 444457"/>
              <a:gd name="connsiteX10259" fmla="*/ 384367 w 3249268"/>
              <a:gd name="connsiteY10259" fmla="*/ 74316 h 444457"/>
              <a:gd name="connsiteX10260" fmla="*/ 384457 w 3249268"/>
              <a:gd name="connsiteY10260" fmla="*/ 74305 h 444457"/>
              <a:gd name="connsiteX10261" fmla="*/ 540295 w 3249268"/>
              <a:gd name="connsiteY10261" fmla="*/ 74132 h 444457"/>
              <a:gd name="connsiteX10262" fmla="*/ 539203 w 3249268"/>
              <a:gd name="connsiteY10262" fmla="*/ 74685 h 444457"/>
              <a:gd name="connsiteX10263" fmla="*/ 540417 w 3249268"/>
              <a:gd name="connsiteY10263" fmla="*/ 74378 h 444457"/>
              <a:gd name="connsiteX10264" fmla="*/ 140771 w 3249268"/>
              <a:gd name="connsiteY10264" fmla="*/ 74125 h 444457"/>
              <a:gd name="connsiteX10265" fmla="*/ 140040 w 3249268"/>
              <a:gd name="connsiteY10265" fmla="*/ 74316 h 444457"/>
              <a:gd name="connsiteX10266" fmla="*/ 139632 w 3249268"/>
              <a:gd name="connsiteY10266" fmla="*/ 75095 h 444457"/>
              <a:gd name="connsiteX10267" fmla="*/ 3029655 w 3249268"/>
              <a:gd name="connsiteY10267" fmla="*/ 74111 h 444457"/>
              <a:gd name="connsiteX10268" fmla="*/ 3029678 w 3249268"/>
              <a:gd name="connsiteY10268" fmla="*/ 74168 h 444457"/>
              <a:gd name="connsiteX10269" fmla="*/ 3029738 w 3249268"/>
              <a:gd name="connsiteY10269" fmla="*/ 74153 h 444457"/>
              <a:gd name="connsiteX10270" fmla="*/ 2919239 w 3249268"/>
              <a:gd name="connsiteY10270" fmla="*/ 73975 h 444457"/>
              <a:gd name="connsiteX10271" fmla="*/ 2919937 w 3249268"/>
              <a:gd name="connsiteY10271" fmla="*/ 74391 h 444457"/>
              <a:gd name="connsiteX10272" fmla="*/ 2920257 w 3249268"/>
              <a:gd name="connsiteY10272" fmla="*/ 74391 h 444457"/>
              <a:gd name="connsiteX10273" fmla="*/ 2921623 w 3249268"/>
              <a:gd name="connsiteY10273" fmla="*/ 74391 h 444457"/>
              <a:gd name="connsiteX10274" fmla="*/ 2921473 w 3249268"/>
              <a:gd name="connsiteY10274" fmla="*/ 74185 h 444457"/>
              <a:gd name="connsiteX10275" fmla="*/ 2921526 w 3249268"/>
              <a:gd name="connsiteY10275" fmla="*/ 74091 h 444457"/>
              <a:gd name="connsiteX10276" fmla="*/ 2921433 w 3249268"/>
              <a:gd name="connsiteY10276" fmla="*/ 74091 h 444457"/>
              <a:gd name="connsiteX10277" fmla="*/ 2920040 w 3249268"/>
              <a:gd name="connsiteY10277" fmla="*/ 74091 h 444457"/>
              <a:gd name="connsiteX10278" fmla="*/ 141987 w 3249268"/>
              <a:gd name="connsiteY10278" fmla="*/ 73808 h 444457"/>
              <a:gd name="connsiteX10279" fmla="*/ 141370 w 3249268"/>
              <a:gd name="connsiteY10279" fmla="*/ 73969 h 444457"/>
              <a:gd name="connsiteX10280" fmla="*/ 142646 w 3249268"/>
              <a:gd name="connsiteY10280" fmla="*/ 74187 h 444457"/>
              <a:gd name="connsiteX10281" fmla="*/ 317300 w 3249268"/>
              <a:gd name="connsiteY10281" fmla="*/ 73686 h 444457"/>
              <a:gd name="connsiteX10282" fmla="*/ 316655 w 3249268"/>
              <a:gd name="connsiteY10282" fmla="*/ 76913 h 444457"/>
              <a:gd name="connsiteX10283" fmla="*/ 317626 w 3249268"/>
              <a:gd name="connsiteY10283" fmla="*/ 74749 h 444457"/>
              <a:gd name="connsiteX10284" fmla="*/ 2883999 w 3249268"/>
              <a:gd name="connsiteY10284" fmla="*/ 73472 h 444457"/>
              <a:gd name="connsiteX10285" fmla="*/ 2885065 w 3249268"/>
              <a:gd name="connsiteY10285" fmla="*/ 75279 h 444457"/>
              <a:gd name="connsiteX10286" fmla="*/ 2885671 w 3249268"/>
              <a:gd name="connsiteY10286" fmla="*/ 74668 h 444457"/>
              <a:gd name="connsiteX10287" fmla="*/ 2886392 w 3249268"/>
              <a:gd name="connsiteY10287" fmla="*/ 74729 h 444457"/>
              <a:gd name="connsiteX10288" fmla="*/ 2885661 w 3249268"/>
              <a:gd name="connsiteY10288" fmla="*/ 74467 h 444457"/>
              <a:gd name="connsiteX10289" fmla="*/ 2599403 w 3249268"/>
              <a:gd name="connsiteY10289" fmla="*/ 73320 h 444457"/>
              <a:gd name="connsiteX10290" fmla="*/ 2598897 w 3249268"/>
              <a:gd name="connsiteY10290" fmla="*/ 73423 h 444457"/>
              <a:gd name="connsiteX10291" fmla="*/ 2598935 w 3249268"/>
              <a:gd name="connsiteY10291" fmla="*/ 73686 h 444457"/>
              <a:gd name="connsiteX10292" fmla="*/ 2898886 w 3249268"/>
              <a:gd name="connsiteY10292" fmla="*/ 73280 h 444457"/>
              <a:gd name="connsiteX10293" fmla="*/ 2899055 w 3249268"/>
              <a:gd name="connsiteY10293" fmla="*/ 74145 h 444457"/>
              <a:gd name="connsiteX10294" fmla="*/ 2897673 w 3249268"/>
              <a:gd name="connsiteY10294" fmla="*/ 74145 h 444457"/>
              <a:gd name="connsiteX10295" fmla="*/ 2896388 w 3249268"/>
              <a:gd name="connsiteY10295" fmla="*/ 74842 h 444457"/>
              <a:gd name="connsiteX10296" fmla="*/ 2896343 w 3249268"/>
              <a:gd name="connsiteY10296" fmla="*/ 74914 h 444457"/>
              <a:gd name="connsiteX10297" fmla="*/ 2896732 w 3249268"/>
              <a:gd name="connsiteY10297" fmla="*/ 74668 h 444457"/>
              <a:gd name="connsiteX10298" fmla="*/ 2899497 w 3249268"/>
              <a:gd name="connsiteY10298" fmla="*/ 74668 h 444457"/>
              <a:gd name="connsiteX10299" fmla="*/ 2900880 w 3249268"/>
              <a:gd name="connsiteY10299" fmla="*/ 74668 h 444457"/>
              <a:gd name="connsiteX10300" fmla="*/ 2900913 w 3249268"/>
              <a:gd name="connsiteY10300" fmla="*/ 74893 h 444457"/>
              <a:gd name="connsiteX10301" fmla="*/ 2900913 w 3249268"/>
              <a:gd name="connsiteY10301" fmla="*/ 74300 h 444457"/>
              <a:gd name="connsiteX10302" fmla="*/ 2901775 w 3249268"/>
              <a:gd name="connsiteY10302" fmla="*/ 74046 h 444457"/>
              <a:gd name="connsiteX10303" fmla="*/ 2900545 w 3249268"/>
              <a:gd name="connsiteY10303" fmla="*/ 74091 h 444457"/>
              <a:gd name="connsiteX10304" fmla="*/ 2899153 w 3249268"/>
              <a:gd name="connsiteY10304" fmla="*/ 74091 h 444457"/>
              <a:gd name="connsiteX10305" fmla="*/ 3173970 w 3249268"/>
              <a:gd name="connsiteY10305" fmla="*/ 72962 h 444457"/>
              <a:gd name="connsiteX10306" fmla="*/ 3181022 w 3249268"/>
              <a:gd name="connsiteY10306" fmla="*/ 74316 h 444457"/>
              <a:gd name="connsiteX10307" fmla="*/ 3183843 w 3249268"/>
              <a:gd name="connsiteY10307" fmla="*/ 78378 h 444457"/>
              <a:gd name="connsiteX10308" fmla="*/ 3181022 w 3249268"/>
              <a:gd name="connsiteY10308" fmla="*/ 78378 h 444457"/>
              <a:gd name="connsiteX10309" fmla="*/ 3173970 w 3249268"/>
              <a:gd name="connsiteY10309" fmla="*/ 77024 h 444457"/>
              <a:gd name="connsiteX10310" fmla="*/ 3173970 w 3249268"/>
              <a:gd name="connsiteY10310" fmla="*/ 72962 h 444457"/>
              <a:gd name="connsiteX10311" fmla="*/ 2862207 w 3249268"/>
              <a:gd name="connsiteY10311" fmla="*/ 72839 h 444457"/>
              <a:gd name="connsiteX10312" fmla="*/ 2860886 w 3249268"/>
              <a:gd name="connsiteY10312" fmla="*/ 73715 h 444457"/>
              <a:gd name="connsiteX10313" fmla="*/ 2861301 w 3249268"/>
              <a:gd name="connsiteY10313" fmla="*/ 73622 h 444457"/>
              <a:gd name="connsiteX10314" fmla="*/ 2870230 w 3249268"/>
              <a:gd name="connsiteY10314" fmla="*/ 72738 h 444457"/>
              <a:gd name="connsiteX10315" fmla="*/ 2870297 w 3249268"/>
              <a:gd name="connsiteY10315" fmla="*/ 72893 h 444457"/>
              <a:gd name="connsiteX10316" fmla="*/ 2870582 w 3249268"/>
              <a:gd name="connsiteY10316" fmla="*/ 72738 h 444457"/>
              <a:gd name="connsiteX10317" fmla="*/ 3025718 w 3249268"/>
              <a:gd name="connsiteY10317" fmla="*/ 72091 h 444457"/>
              <a:gd name="connsiteX10318" fmla="*/ 3026270 w 3249268"/>
              <a:gd name="connsiteY10318" fmla="*/ 72654 h 444457"/>
              <a:gd name="connsiteX10319" fmla="*/ 3027092 w 3249268"/>
              <a:gd name="connsiteY10319" fmla="*/ 72822 h 444457"/>
              <a:gd name="connsiteX10320" fmla="*/ 3027120 w 3249268"/>
              <a:gd name="connsiteY10320" fmla="*/ 72810 h 444457"/>
              <a:gd name="connsiteX10321" fmla="*/ 102012 w 3249268"/>
              <a:gd name="connsiteY10321" fmla="*/ 72087 h 444457"/>
              <a:gd name="connsiteX10322" fmla="*/ 101186 w 3249268"/>
              <a:gd name="connsiteY10322" fmla="*/ 72925 h 444457"/>
              <a:gd name="connsiteX10323" fmla="*/ 101186 w 3249268"/>
              <a:gd name="connsiteY10323" fmla="*/ 72962 h 444457"/>
              <a:gd name="connsiteX10324" fmla="*/ 101244 w 3249268"/>
              <a:gd name="connsiteY10324" fmla="*/ 72962 h 444457"/>
              <a:gd name="connsiteX10325" fmla="*/ 101856 w 3249268"/>
              <a:gd name="connsiteY10325" fmla="*/ 73215 h 444457"/>
              <a:gd name="connsiteX10326" fmla="*/ 101545 w 3249268"/>
              <a:gd name="connsiteY10326" fmla="*/ 72962 h 444457"/>
              <a:gd name="connsiteX10327" fmla="*/ 172655 w 3249268"/>
              <a:gd name="connsiteY10327" fmla="*/ 72064 h 444457"/>
              <a:gd name="connsiteX10328" fmla="*/ 173113 w 3249268"/>
              <a:gd name="connsiteY10328" fmla="*/ 72620 h 444457"/>
              <a:gd name="connsiteX10329" fmla="*/ 173343 w 3249268"/>
              <a:gd name="connsiteY10329" fmla="*/ 72609 h 444457"/>
              <a:gd name="connsiteX10330" fmla="*/ 410984 w 3249268"/>
              <a:gd name="connsiteY10330" fmla="*/ 71914 h 444457"/>
              <a:gd name="connsiteX10331" fmla="*/ 409142 w 3249268"/>
              <a:gd name="connsiteY10331" fmla="*/ 73943 h 444457"/>
              <a:gd name="connsiteX10332" fmla="*/ 410217 w 3249268"/>
              <a:gd name="connsiteY10332" fmla="*/ 76571 h 444457"/>
              <a:gd name="connsiteX10333" fmla="*/ 251801 w 3249268"/>
              <a:gd name="connsiteY10333" fmla="*/ 71621 h 444457"/>
              <a:gd name="connsiteX10334" fmla="*/ 253326 w 3249268"/>
              <a:gd name="connsiteY10334" fmla="*/ 72621 h 444457"/>
              <a:gd name="connsiteX10335" fmla="*/ 253809 w 3249268"/>
              <a:gd name="connsiteY10335" fmla="*/ 72500 h 444457"/>
              <a:gd name="connsiteX10336" fmla="*/ 605379 w 3249268"/>
              <a:gd name="connsiteY10336" fmla="*/ 71505 h 444457"/>
              <a:gd name="connsiteX10337" fmla="*/ 604521 w 3249268"/>
              <a:gd name="connsiteY10337" fmla="*/ 72353 h 444457"/>
              <a:gd name="connsiteX10338" fmla="*/ 605539 w 3249268"/>
              <a:gd name="connsiteY10338" fmla="*/ 71667 h 444457"/>
              <a:gd name="connsiteX10339" fmla="*/ 359426 w 3249268"/>
              <a:gd name="connsiteY10339" fmla="*/ 71378 h 444457"/>
              <a:gd name="connsiteX10340" fmla="*/ 359091 w 3249268"/>
              <a:gd name="connsiteY10340" fmla="*/ 71458 h 444457"/>
              <a:gd name="connsiteX10341" fmla="*/ 359326 w 3249268"/>
              <a:gd name="connsiteY10341" fmla="*/ 71458 h 444457"/>
              <a:gd name="connsiteX10342" fmla="*/ 359434 w 3249268"/>
              <a:gd name="connsiteY10342" fmla="*/ 71381 h 444457"/>
              <a:gd name="connsiteX10343" fmla="*/ 2985423 w 3249268"/>
              <a:gd name="connsiteY10343" fmla="*/ 71376 h 444457"/>
              <a:gd name="connsiteX10344" fmla="*/ 2985092 w 3249268"/>
              <a:gd name="connsiteY10344" fmla="*/ 71896 h 444457"/>
              <a:gd name="connsiteX10345" fmla="*/ 2985525 w 3249268"/>
              <a:gd name="connsiteY10345" fmla="*/ 71673 h 444457"/>
              <a:gd name="connsiteX10346" fmla="*/ 344237 w 3249268"/>
              <a:gd name="connsiteY10346" fmla="*/ 71374 h 444457"/>
              <a:gd name="connsiteX10347" fmla="*/ 343892 w 3249268"/>
              <a:gd name="connsiteY10347" fmla="*/ 74038 h 444457"/>
              <a:gd name="connsiteX10348" fmla="*/ 345267 w 3249268"/>
              <a:gd name="connsiteY10348" fmla="*/ 75310 h 444457"/>
              <a:gd name="connsiteX10349" fmla="*/ 344595 w 3249268"/>
              <a:gd name="connsiteY10349" fmla="*/ 71909 h 444457"/>
              <a:gd name="connsiteX10350" fmla="*/ 345556 w 3249268"/>
              <a:gd name="connsiteY10350" fmla="*/ 71374 h 444457"/>
              <a:gd name="connsiteX10351" fmla="*/ 2854628 w 3249268"/>
              <a:gd name="connsiteY10351" fmla="*/ 70746 h 444457"/>
              <a:gd name="connsiteX10352" fmla="*/ 2854628 w 3249268"/>
              <a:gd name="connsiteY10352" fmla="*/ 72833 h 444457"/>
              <a:gd name="connsiteX10353" fmla="*/ 2856183 w 3249268"/>
              <a:gd name="connsiteY10353" fmla="*/ 71331 h 444457"/>
              <a:gd name="connsiteX10354" fmla="*/ 300116 w 3249268"/>
              <a:gd name="connsiteY10354" fmla="*/ 70699 h 444457"/>
              <a:gd name="connsiteX10355" fmla="*/ 299730 w 3249268"/>
              <a:gd name="connsiteY10355" fmla="*/ 71646 h 444457"/>
              <a:gd name="connsiteX10356" fmla="*/ 296179 w 3249268"/>
              <a:gd name="connsiteY10356" fmla="*/ 74064 h 444457"/>
              <a:gd name="connsiteX10357" fmla="*/ 294603 w 3249268"/>
              <a:gd name="connsiteY10357" fmla="*/ 73259 h 444457"/>
              <a:gd name="connsiteX10358" fmla="*/ 294206 w 3249268"/>
              <a:gd name="connsiteY10358" fmla="*/ 73056 h 444457"/>
              <a:gd name="connsiteX10359" fmla="*/ 295587 w 3249268"/>
              <a:gd name="connsiteY10359" fmla="*/ 74467 h 444457"/>
              <a:gd name="connsiteX10360" fmla="*/ 295601 w 3249268"/>
              <a:gd name="connsiteY10360" fmla="*/ 74457 h 444457"/>
              <a:gd name="connsiteX10361" fmla="*/ 296179 w 3249268"/>
              <a:gd name="connsiteY10361" fmla="*/ 74064 h 444457"/>
              <a:gd name="connsiteX10362" fmla="*/ 296716 w 3249268"/>
              <a:gd name="connsiteY10362" fmla="*/ 74338 h 444457"/>
              <a:gd name="connsiteX10363" fmla="*/ 298615 w 3249268"/>
              <a:gd name="connsiteY10363" fmla="*/ 73313 h 444457"/>
              <a:gd name="connsiteX10364" fmla="*/ 300177 w 3249268"/>
              <a:gd name="connsiteY10364" fmla="*/ 71909 h 444457"/>
              <a:gd name="connsiteX10365" fmla="*/ 300574 w 3249268"/>
              <a:gd name="connsiteY10365" fmla="*/ 71758 h 444457"/>
              <a:gd name="connsiteX10366" fmla="*/ 300015 w 3249268"/>
              <a:gd name="connsiteY10366" fmla="*/ 71458 h 444457"/>
              <a:gd name="connsiteX10367" fmla="*/ 75347 w 3249268"/>
              <a:gd name="connsiteY10367" fmla="*/ 70478 h 444457"/>
              <a:gd name="connsiteX10368" fmla="*/ 71796 w 3249268"/>
              <a:gd name="connsiteY10368" fmla="*/ 72854 h 444457"/>
              <a:gd name="connsiteX10369" fmla="*/ 75971 w 3249268"/>
              <a:gd name="connsiteY10369" fmla="*/ 72854 h 444457"/>
              <a:gd name="connsiteX10370" fmla="*/ 75971 w 3249268"/>
              <a:gd name="connsiteY10370" fmla="*/ 74252 h 444457"/>
              <a:gd name="connsiteX10371" fmla="*/ 75494 w 3249268"/>
              <a:gd name="connsiteY10371" fmla="*/ 74674 h 444457"/>
              <a:gd name="connsiteX10372" fmla="*/ 76096 w 3249268"/>
              <a:gd name="connsiteY10372" fmla="*/ 74467 h 444457"/>
              <a:gd name="connsiteX10373" fmla="*/ 76096 w 3249268"/>
              <a:gd name="connsiteY10373" fmla="*/ 75560 h 444457"/>
              <a:gd name="connsiteX10374" fmla="*/ 76461 w 3249268"/>
              <a:gd name="connsiteY10374" fmla="*/ 74316 h 444457"/>
              <a:gd name="connsiteX10375" fmla="*/ 76461 w 3249268"/>
              <a:gd name="connsiteY10375" fmla="*/ 72925 h 444457"/>
              <a:gd name="connsiteX10376" fmla="*/ 76461 w 3249268"/>
              <a:gd name="connsiteY10376" fmla="*/ 71593 h 444457"/>
              <a:gd name="connsiteX10377" fmla="*/ 2994047 w 3249268"/>
              <a:gd name="connsiteY10377" fmla="*/ 70384 h 444457"/>
              <a:gd name="connsiteX10378" fmla="*/ 2994149 w 3249268"/>
              <a:gd name="connsiteY10378" fmla="*/ 70593 h 444457"/>
              <a:gd name="connsiteX10379" fmla="*/ 2994159 w 3249268"/>
              <a:gd name="connsiteY10379" fmla="*/ 70444 h 444457"/>
              <a:gd name="connsiteX10380" fmla="*/ 246926 w 3249268"/>
              <a:gd name="connsiteY10380" fmla="*/ 70294 h 444457"/>
              <a:gd name="connsiteX10381" fmla="*/ 246943 w 3249268"/>
              <a:gd name="connsiteY10381" fmla="*/ 70383 h 444457"/>
              <a:gd name="connsiteX10382" fmla="*/ 246927 w 3249268"/>
              <a:gd name="connsiteY10382" fmla="*/ 70423 h 444457"/>
              <a:gd name="connsiteX10383" fmla="*/ 247040 w 3249268"/>
              <a:gd name="connsiteY10383" fmla="*/ 70329 h 444457"/>
              <a:gd name="connsiteX10384" fmla="*/ 145577 w 3249268"/>
              <a:gd name="connsiteY10384" fmla="*/ 70038 h 444457"/>
              <a:gd name="connsiteX10385" fmla="*/ 145541 w 3249268"/>
              <a:gd name="connsiteY10385" fmla="*/ 70383 h 444457"/>
              <a:gd name="connsiteX10386" fmla="*/ 145703 w 3249268"/>
              <a:gd name="connsiteY10386" fmla="*/ 70254 h 444457"/>
              <a:gd name="connsiteX10387" fmla="*/ 3075968 w 3249268"/>
              <a:gd name="connsiteY10387" fmla="*/ 69954 h 444457"/>
              <a:gd name="connsiteX10388" fmla="*/ 3074472 w 3249268"/>
              <a:gd name="connsiteY10388" fmla="*/ 70185 h 444457"/>
              <a:gd name="connsiteX10389" fmla="*/ 3074315 w 3249268"/>
              <a:gd name="connsiteY10389" fmla="*/ 70306 h 444457"/>
              <a:gd name="connsiteX10390" fmla="*/ 3074338 w 3249268"/>
              <a:gd name="connsiteY10390" fmla="*/ 70329 h 444457"/>
              <a:gd name="connsiteX10391" fmla="*/ 3079868 w 3249268"/>
              <a:gd name="connsiteY10391" fmla="*/ 70329 h 444457"/>
              <a:gd name="connsiteX10392" fmla="*/ 3080186 w 3249268"/>
              <a:gd name="connsiteY10392" fmla="*/ 70005 h 444457"/>
              <a:gd name="connsiteX10393" fmla="*/ 3079853 w 3249268"/>
              <a:gd name="connsiteY10393" fmla="*/ 69954 h 444457"/>
              <a:gd name="connsiteX10394" fmla="*/ 2984005 w 3249268"/>
              <a:gd name="connsiteY10394" fmla="*/ 69014 h 444457"/>
              <a:gd name="connsiteX10395" fmla="*/ 2985270 w 3249268"/>
              <a:gd name="connsiteY10395" fmla="*/ 70935 h 444457"/>
              <a:gd name="connsiteX10396" fmla="*/ 2984646 w 3249268"/>
              <a:gd name="connsiteY10396" fmla="*/ 69134 h 444457"/>
              <a:gd name="connsiteX10397" fmla="*/ 398549 w 3249268"/>
              <a:gd name="connsiteY10397" fmla="*/ 68950 h 444457"/>
              <a:gd name="connsiteX10398" fmla="*/ 398151 w 3249268"/>
              <a:gd name="connsiteY10398" fmla="*/ 69470 h 444457"/>
              <a:gd name="connsiteX10399" fmla="*/ 398151 w 3249268"/>
              <a:gd name="connsiteY10399" fmla="*/ 72561 h 444457"/>
              <a:gd name="connsiteX10400" fmla="*/ 398774 w 3249268"/>
              <a:gd name="connsiteY10400" fmla="*/ 70164 h 444457"/>
              <a:gd name="connsiteX10401" fmla="*/ 398774 w 3249268"/>
              <a:gd name="connsiteY10401" fmla="*/ 69118 h 444457"/>
              <a:gd name="connsiteX10402" fmla="*/ 152306 w 3249268"/>
              <a:gd name="connsiteY10402" fmla="*/ 68928 h 444457"/>
              <a:gd name="connsiteX10403" fmla="*/ 151991 w 3249268"/>
              <a:gd name="connsiteY10403" fmla="*/ 69137 h 444457"/>
              <a:gd name="connsiteX10404" fmla="*/ 152306 w 3249268"/>
              <a:gd name="connsiteY10404" fmla="*/ 69043 h 444457"/>
              <a:gd name="connsiteX10405" fmla="*/ 98434 w 3249268"/>
              <a:gd name="connsiteY10405" fmla="*/ 68740 h 444457"/>
              <a:gd name="connsiteX10406" fmla="*/ 97450 w 3249268"/>
              <a:gd name="connsiteY10406" fmla="*/ 69236 h 444457"/>
              <a:gd name="connsiteX10407" fmla="*/ 97580 w 3249268"/>
              <a:gd name="connsiteY10407" fmla="*/ 69272 h 444457"/>
              <a:gd name="connsiteX10408" fmla="*/ 98438 w 3249268"/>
              <a:gd name="connsiteY10408" fmla="*/ 68750 h 444457"/>
              <a:gd name="connsiteX10409" fmla="*/ 2850470 w 3249268"/>
              <a:gd name="connsiteY10409" fmla="*/ 68650 h 444457"/>
              <a:gd name="connsiteX10410" fmla="*/ 2850732 w 3249268"/>
              <a:gd name="connsiteY10410" fmla="*/ 68738 h 444457"/>
              <a:gd name="connsiteX10411" fmla="*/ 2850691 w 3249268"/>
              <a:gd name="connsiteY10411" fmla="*/ 68695 h 444457"/>
              <a:gd name="connsiteX10412" fmla="*/ 2881147 w 3249268"/>
              <a:gd name="connsiteY10412" fmla="*/ 68637 h 444457"/>
              <a:gd name="connsiteX10413" fmla="*/ 2881797 w 3249268"/>
              <a:gd name="connsiteY10413" fmla="*/ 69740 h 444457"/>
              <a:gd name="connsiteX10414" fmla="*/ 2881518 w 3249268"/>
              <a:gd name="connsiteY10414" fmla="*/ 68637 h 444457"/>
              <a:gd name="connsiteX10415" fmla="*/ 3047897 w 3249268"/>
              <a:gd name="connsiteY10415" fmla="*/ 68589 h 444457"/>
              <a:gd name="connsiteX10416" fmla="*/ 3047511 w 3249268"/>
              <a:gd name="connsiteY10416" fmla="*/ 69117 h 444457"/>
              <a:gd name="connsiteX10417" fmla="*/ 3047879 w 3249268"/>
              <a:gd name="connsiteY10417" fmla="*/ 69197 h 444457"/>
              <a:gd name="connsiteX10418" fmla="*/ 105292 w 3249268"/>
              <a:gd name="connsiteY10418" fmla="*/ 68575 h 444457"/>
              <a:gd name="connsiteX10419" fmla="*/ 105296 w 3249268"/>
              <a:gd name="connsiteY10419" fmla="*/ 68626 h 444457"/>
              <a:gd name="connsiteX10420" fmla="*/ 105323 w 3249268"/>
              <a:gd name="connsiteY10420" fmla="*/ 68607 h 444457"/>
              <a:gd name="connsiteX10421" fmla="*/ 3137916 w 3249268"/>
              <a:gd name="connsiteY10421" fmla="*/ 68449 h 444457"/>
              <a:gd name="connsiteX10422" fmla="*/ 3143432 w 3249268"/>
              <a:gd name="connsiteY10422" fmla="*/ 74467 h 444457"/>
              <a:gd name="connsiteX10423" fmla="*/ 3139295 w 3249268"/>
              <a:gd name="connsiteY10423" fmla="*/ 71458 h 444457"/>
              <a:gd name="connsiteX10424" fmla="*/ 3137916 w 3249268"/>
              <a:gd name="connsiteY10424" fmla="*/ 68449 h 444457"/>
              <a:gd name="connsiteX10425" fmla="*/ 152592 w 3249268"/>
              <a:gd name="connsiteY10425" fmla="*/ 68287 h 444457"/>
              <a:gd name="connsiteX10426" fmla="*/ 152545 w 3249268"/>
              <a:gd name="connsiteY10426" fmla="*/ 68299 h 444457"/>
              <a:gd name="connsiteX10427" fmla="*/ 152567 w 3249268"/>
              <a:gd name="connsiteY10427" fmla="*/ 68324 h 444457"/>
              <a:gd name="connsiteX10428" fmla="*/ 2864227 w 3249268"/>
              <a:gd name="connsiteY10428" fmla="*/ 68260 h 444457"/>
              <a:gd name="connsiteX10429" fmla="*/ 2864288 w 3249268"/>
              <a:gd name="connsiteY10429" fmla="*/ 68485 h 444457"/>
              <a:gd name="connsiteX10430" fmla="*/ 2864481 w 3249268"/>
              <a:gd name="connsiteY10430" fmla="*/ 68518 h 444457"/>
              <a:gd name="connsiteX10431" fmla="*/ 302101 w 3249268"/>
              <a:gd name="connsiteY10431" fmla="*/ 67850 h 444457"/>
              <a:gd name="connsiteX10432" fmla="*/ 301364 w 3249268"/>
              <a:gd name="connsiteY10432" fmla="*/ 68672 h 444457"/>
              <a:gd name="connsiteX10433" fmla="*/ 302701 w 3249268"/>
              <a:gd name="connsiteY10433" fmla="*/ 68466 h 444457"/>
              <a:gd name="connsiteX10434" fmla="*/ 111339 w 3249268"/>
              <a:gd name="connsiteY10434" fmla="*/ 67682 h 444457"/>
              <a:gd name="connsiteX10435" fmla="*/ 110899 w 3249268"/>
              <a:gd name="connsiteY10435" fmla="*/ 68557 h 444457"/>
              <a:gd name="connsiteX10436" fmla="*/ 108789 w 3249268"/>
              <a:gd name="connsiteY10436" fmla="*/ 68208 h 444457"/>
              <a:gd name="connsiteX10437" fmla="*/ 108344 w 3249268"/>
              <a:gd name="connsiteY10437" fmla="*/ 68576 h 444457"/>
              <a:gd name="connsiteX10438" fmla="*/ 108634 w 3249268"/>
              <a:gd name="connsiteY10438" fmla="*/ 68902 h 444457"/>
              <a:gd name="connsiteX10439" fmla="*/ 109188 w 3249268"/>
              <a:gd name="connsiteY10439" fmla="*/ 68570 h 444457"/>
              <a:gd name="connsiteX10440" fmla="*/ 111109 w 3249268"/>
              <a:gd name="connsiteY10440" fmla="*/ 69094 h 444457"/>
              <a:gd name="connsiteX10441" fmla="*/ 111839 w 3249268"/>
              <a:gd name="connsiteY10441" fmla="*/ 69581 h 444457"/>
              <a:gd name="connsiteX10442" fmla="*/ 622675 w 3249268"/>
              <a:gd name="connsiteY10442" fmla="*/ 67612 h 444457"/>
              <a:gd name="connsiteX10443" fmla="*/ 622593 w 3249268"/>
              <a:gd name="connsiteY10443" fmla="*/ 67778 h 444457"/>
              <a:gd name="connsiteX10444" fmla="*/ 622695 w 3249268"/>
              <a:gd name="connsiteY10444" fmla="*/ 67788 h 444457"/>
              <a:gd name="connsiteX10445" fmla="*/ 241029 w 3249268"/>
              <a:gd name="connsiteY10445" fmla="*/ 67415 h 444457"/>
              <a:gd name="connsiteX10446" fmla="*/ 241377 w 3249268"/>
              <a:gd name="connsiteY10446" fmla="*/ 67590 h 444457"/>
              <a:gd name="connsiteX10447" fmla="*/ 241568 w 3249268"/>
              <a:gd name="connsiteY10447" fmla="*/ 67590 h 444457"/>
              <a:gd name="connsiteX10448" fmla="*/ 241452 w 3249268"/>
              <a:gd name="connsiteY10448" fmla="*/ 67509 h 444457"/>
              <a:gd name="connsiteX10449" fmla="*/ 241825 w 3249268"/>
              <a:gd name="connsiteY10449" fmla="*/ 67453 h 444457"/>
              <a:gd name="connsiteX10450" fmla="*/ 241732 w 3249268"/>
              <a:gd name="connsiteY10450" fmla="*/ 67415 h 444457"/>
              <a:gd name="connsiteX10451" fmla="*/ 124837 w 3249268"/>
              <a:gd name="connsiteY10451" fmla="*/ 67283 h 444457"/>
              <a:gd name="connsiteX10452" fmla="*/ 124761 w 3249268"/>
              <a:gd name="connsiteY10452" fmla="*/ 67360 h 444457"/>
              <a:gd name="connsiteX10453" fmla="*/ 125768 w 3249268"/>
              <a:gd name="connsiteY10453" fmla="*/ 67531 h 444457"/>
              <a:gd name="connsiteX10454" fmla="*/ 126059 w 3249268"/>
              <a:gd name="connsiteY10454" fmla="*/ 67283 h 444457"/>
              <a:gd name="connsiteX10455" fmla="*/ 616683 w 3249268"/>
              <a:gd name="connsiteY10455" fmla="*/ 67090 h 444457"/>
              <a:gd name="connsiteX10456" fmla="*/ 614904 w 3249268"/>
              <a:gd name="connsiteY10456" fmla="*/ 67254 h 444457"/>
              <a:gd name="connsiteX10457" fmla="*/ 616966 w 3249268"/>
              <a:gd name="connsiteY10457" fmla="*/ 67377 h 444457"/>
              <a:gd name="connsiteX10458" fmla="*/ 316590 w 3249268"/>
              <a:gd name="connsiteY10458" fmla="*/ 66303 h 444457"/>
              <a:gd name="connsiteX10459" fmla="*/ 316348 w 3249268"/>
              <a:gd name="connsiteY10459" fmla="*/ 67267 h 444457"/>
              <a:gd name="connsiteX10460" fmla="*/ 316590 w 3249268"/>
              <a:gd name="connsiteY10460" fmla="*/ 67990 h 444457"/>
              <a:gd name="connsiteX10461" fmla="*/ 3146682 w 3249268"/>
              <a:gd name="connsiteY10461" fmla="*/ 66109 h 444457"/>
              <a:gd name="connsiteX10462" fmla="*/ 3152031 w 3249268"/>
              <a:gd name="connsiteY10462" fmla="*/ 73214 h 444457"/>
              <a:gd name="connsiteX10463" fmla="*/ 3156043 w 3249268"/>
              <a:gd name="connsiteY10463" fmla="*/ 77476 h 444457"/>
              <a:gd name="connsiteX10464" fmla="*/ 3154706 w 3249268"/>
              <a:gd name="connsiteY10464" fmla="*/ 77476 h 444457"/>
              <a:gd name="connsiteX10465" fmla="*/ 3145345 w 3249268"/>
              <a:gd name="connsiteY10465" fmla="*/ 73214 h 444457"/>
              <a:gd name="connsiteX10466" fmla="*/ 3145345 w 3249268"/>
              <a:gd name="connsiteY10466" fmla="*/ 67530 h 444457"/>
              <a:gd name="connsiteX10467" fmla="*/ 3146682 w 3249268"/>
              <a:gd name="connsiteY10467" fmla="*/ 66109 h 444457"/>
              <a:gd name="connsiteX10468" fmla="*/ 385717 w 3249268"/>
              <a:gd name="connsiteY10468" fmla="*/ 65785 h 444457"/>
              <a:gd name="connsiteX10469" fmla="*/ 387894 w 3249268"/>
              <a:gd name="connsiteY10469" fmla="*/ 67230 h 444457"/>
              <a:gd name="connsiteX10470" fmla="*/ 386195 w 3249268"/>
              <a:gd name="connsiteY10470" fmla="*/ 65870 h 444457"/>
              <a:gd name="connsiteX10471" fmla="*/ 112305 w 3249268"/>
              <a:gd name="connsiteY10471" fmla="*/ 65763 h 444457"/>
              <a:gd name="connsiteX10472" fmla="*/ 111674 w 3249268"/>
              <a:gd name="connsiteY10472" fmla="*/ 67017 h 444457"/>
              <a:gd name="connsiteX10473" fmla="*/ 114458 w 3249268"/>
              <a:gd name="connsiteY10473" fmla="*/ 66069 h 444457"/>
              <a:gd name="connsiteX10474" fmla="*/ 97182 w 3249268"/>
              <a:gd name="connsiteY10474" fmla="*/ 65763 h 444457"/>
              <a:gd name="connsiteX10475" fmla="*/ 97182 w 3249268"/>
              <a:gd name="connsiteY10475" fmla="*/ 65892 h 444457"/>
              <a:gd name="connsiteX10476" fmla="*/ 97361 w 3249268"/>
              <a:gd name="connsiteY10476" fmla="*/ 65892 h 444457"/>
              <a:gd name="connsiteX10477" fmla="*/ 97869 w 3249268"/>
              <a:gd name="connsiteY10477" fmla="*/ 65763 h 444457"/>
              <a:gd name="connsiteX10478" fmla="*/ 217913 w 3249268"/>
              <a:gd name="connsiteY10478" fmla="*/ 64892 h 444457"/>
              <a:gd name="connsiteX10479" fmla="*/ 218134 w 3249268"/>
              <a:gd name="connsiteY10479" fmla="*/ 65341 h 444457"/>
              <a:gd name="connsiteX10480" fmla="*/ 218134 w 3249268"/>
              <a:gd name="connsiteY10480" fmla="*/ 65003 h 444457"/>
              <a:gd name="connsiteX10481" fmla="*/ 133049 w 3249268"/>
              <a:gd name="connsiteY10481" fmla="*/ 64687 h 444457"/>
              <a:gd name="connsiteX10482" fmla="*/ 132306 w 3249268"/>
              <a:gd name="connsiteY10482" fmla="*/ 67683 h 444457"/>
              <a:gd name="connsiteX10483" fmla="*/ 133236 w 3249268"/>
              <a:gd name="connsiteY10483" fmla="*/ 64830 h 444457"/>
              <a:gd name="connsiteX10484" fmla="*/ 133054 w 3249268"/>
              <a:gd name="connsiteY10484" fmla="*/ 64689 h 444457"/>
              <a:gd name="connsiteX10485" fmla="*/ 177060 w 3249268"/>
              <a:gd name="connsiteY10485" fmla="*/ 64672 h 444457"/>
              <a:gd name="connsiteX10486" fmla="*/ 176987 w 3249268"/>
              <a:gd name="connsiteY10486" fmla="*/ 65570 h 444457"/>
              <a:gd name="connsiteX10487" fmla="*/ 177580 w 3249268"/>
              <a:gd name="connsiteY10487" fmla="*/ 65986 h 444457"/>
              <a:gd name="connsiteX10488" fmla="*/ 233027 w 3249268"/>
              <a:gd name="connsiteY10488" fmla="*/ 64533 h 444457"/>
              <a:gd name="connsiteX10489" fmla="*/ 233027 w 3249268"/>
              <a:gd name="connsiteY10489" fmla="*/ 65971 h 444457"/>
              <a:gd name="connsiteX10490" fmla="*/ 233178 w 3249268"/>
              <a:gd name="connsiteY10490" fmla="*/ 66004 h 444457"/>
              <a:gd name="connsiteX10491" fmla="*/ 233768 w 3249268"/>
              <a:gd name="connsiteY10491" fmla="*/ 66520 h 444457"/>
              <a:gd name="connsiteX10492" fmla="*/ 233823 w 3249268"/>
              <a:gd name="connsiteY10492" fmla="*/ 66492 h 444457"/>
              <a:gd name="connsiteX10493" fmla="*/ 233178 w 3249268"/>
              <a:gd name="connsiteY10493" fmla="*/ 65816 h 444457"/>
              <a:gd name="connsiteX10494" fmla="*/ 233178 w 3249268"/>
              <a:gd name="connsiteY10494" fmla="*/ 64555 h 444457"/>
              <a:gd name="connsiteX10495" fmla="*/ 160784 w 3249268"/>
              <a:gd name="connsiteY10495" fmla="*/ 64532 h 444457"/>
              <a:gd name="connsiteX10496" fmla="*/ 160763 w 3249268"/>
              <a:gd name="connsiteY10496" fmla="*/ 64689 h 444457"/>
              <a:gd name="connsiteX10497" fmla="*/ 160649 w 3249268"/>
              <a:gd name="connsiteY10497" fmla="*/ 64604 h 444457"/>
              <a:gd name="connsiteX10498" fmla="*/ 160649 w 3249268"/>
              <a:gd name="connsiteY10498" fmla="*/ 65914 h 444457"/>
              <a:gd name="connsiteX10499" fmla="*/ 157868 w 3249268"/>
              <a:gd name="connsiteY10499" fmla="*/ 65914 h 444457"/>
              <a:gd name="connsiteX10500" fmla="*/ 157370 w 3249268"/>
              <a:gd name="connsiteY10500" fmla="*/ 65688 h 444457"/>
              <a:gd name="connsiteX10501" fmla="*/ 156578 w 3249268"/>
              <a:gd name="connsiteY10501" fmla="*/ 67283 h 444457"/>
              <a:gd name="connsiteX10502" fmla="*/ 156480 w 3249268"/>
              <a:gd name="connsiteY10502" fmla="*/ 67308 h 444457"/>
              <a:gd name="connsiteX10503" fmla="*/ 156622 w 3249268"/>
              <a:gd name="connsiteY10503" fmla="*/ 67363 h 444457"/>
              <a:gd name="connsiteX10504" fmla="*/ 157959 w 3249268"/>
              <a:gd name="connsiteY10504" fmla="*/ 66193 h 444457"/>
              <a:gd name="connsiteX10505" fmla="*/ 160818 w 3249268"/>
              <a:gd name="connsiteY10505" fmla="*/ 66193 h 444457"/>
              <a:gd name="connsiteX10506" fmla="*/ 160817 w 3249268"/>
              <a:gd name="connsiteY10506" fmla="*/ 66193 h 444457"/>
              <a:gd name="connsiteX10507" fmla="*/ 160817 w 3249268"/>
              <a:gd name="connsiteY10507" fmla="*/ 64688 h 444457"/>
              <a:gd name="connsiteX10508" fmla="*/ 176106 w 3249268"/>
              <a:gd name="connsiteY10508" fmla="*/ 63707 h 444457"/>
              <a:gd name="connsiteX10509" fmla="*/ 175943 w 3249268"/>
              <a:gd name="connsiteY10509" fmla="*/ 64521 h 444457"/>
              <a:gd name="connsiteX10510" fmla="*/ 175887 w 3249268"/>
              <a:gd name="connsiteY10510" fmla="*/ 64535 h 444457"/>
              <a:gd name="connsiteX10511" fmla="*/ 176012 w 3249268"/>
              <a:gd name="connsiteY10511" fmla="*/ 64688 h 444457"/>
              <a:gd name="connsiteX10512" fmla="*/ 176012 w 3249268"/>
              <a:gd name="connsiteY10512" fmla="*/ 64705 h 444457"/>
              <a:gd name="connsiteX10513" fmla="*/ 176106 w 3249268"/>
              <a:gd name="connsiteY10513" fmla="*/ 64688 h 444457"/>
              <a:gd name="connsiteX10514" fmla="*/ 654576 w 3249268"/>
              <a:gd name="connsiteY10514" fmla="*/ 63220 h 444457"/>
              <a:gd name="connsiteX10515" fmla="*/ 653465 w 3249268"/>
              <a:gd name="connsiteY10515" fmla="*/ 63614 h 444457"/>
              <a:gd name="connsiteX10516" fmla="*/ 654287 w 3249268"/>
              <a:gd name="connsiteY10516" fmla="*/ 63414 h 444457"/>
              <a:gd name="connsiteX10517" fmla="*/ 85575 w 3249268"/>
              <a:gd name="connsiteY10517" fmla="*/ 62672 h 444457"/>
              <a:gd name="connsiteX10518" fmla="*/ 85570 w 3249268"/>
              <a:gd name="connsiteY10518" fmla="*/ 62689 h 444457"/>
              <a:gd name="connsiteX10519" fmla="*/ 85578 w 3249268"/>
              <a:gd name="connsiteY10519" fmla="*/ 62675 h 444457"/>
              <a:gd name="connsiteX10520" fmla="*/ 70589 w 3249268"/>
              <a:gd name="connsiteY10520" fmla="*/ 61957 h 444457"/>
              <a:gd name="connsiteX10521" fmla="*/ 72181 w 3249268"/>
              <a:gd name="connsiteY10521" fmla="*/ 64354 h 444457"/>
              <a:gd name="connsiteX10522" fmla="*/ 70982 w 3249268"/>
              <a:gd name="connsiteY10522" fmla="*/ 61957 h 444457"/>
              <a:gd name="connsiteX10523" fmla="*/ 2956178 w 3249268"/>
              <a:gd name="connsiteY10523" fmla="*/ 61911 h 444457"/>
              <a:gd name="connsiteX10524" fmla="*/ 2955439 w 3249268"/>
              <a:gd name="connsiteY10524" fmla="*/ 63400 h 444457"/>
              <a:gd name="connsiteX10525" fmla="*/ 2955803 w 3249268"/>
              <a:gd name="connsiteY10525" fmla="*/ 63769 h 444457"/>
              <a:gd name="connsiteX10526" fmla="*/ 2956647 w 3249268"/>
              <a:gd name="connsiteY10526" fmla="*/ 62177 h 444457"/>
              <a:gd name="connsiteX10527" fmla="*/ 168268 w 3249268"/>
              <a:gd name="connsiteY10527" fmla="*/ 61679 h 444457"/>
              <a:gd name="connsiteX10528" fmla="*/ 168708 w 3249268"/>
              <a:gd name="connsiteY10528" fmla="*/ 62560 h 444457"/>
              <a:gd name="connsiteX10529" fmla="*/ 169054 w 3249268"/>
              <a:gd name="connsiteY10529" fmla="*/ 61868 h 444457"/>
              <a:gd name="connsiteX10530" fmla="*/ 169214 w 3249268"/>
              <a:gd name="connsiteY10530" fmla="*/ 61881 h 444457"/>
              <a:gd name="connsiteX10531" fmla="*/ 169027 w 3249268"/>
              <a:gd name="connsiteY10531" fmla="*/ 61679 h 444457"/>
              <a:gd name="connsiteX10532" fmla="*/ 84241 w 3249268"/>
              <a:gd name="connsiteY10532" fmla="*/ 61627 h 444457"/>
              <a:gd name="connsiteX10533" fmla="*/ 84104 w 3249268"/>
              <a:gd name="connsiteY10533" fmla="*/ 62369 h 444457"/>
              <a:gd name="connsiteX10534" fmla="*/ 84954 w 3249268"/>
              <a:gd name="connsiteY10534" fmla="*/ 62186 h 444457"/>
              <a:gd name="connsiteX10535" fmla="*/ 331754 w 3249268"/>
              <a:gd name="connsiteY10535" fmla="*/ 61600 h 444457"/>
              <a:gd name="connsiteX10536" fmla="*/ 331672 w 3249268"/>
              <a:gd name="connsiteY10536" fmla="*/ 61637 h 444457"/>
              <a:gd name="connsiteX10537" fmla="*/ 331715 w 3249268"/>
              <a:gd name="connsiteY10537" fmla="*/ 61679 h 444457"/>
              <a:gd name="connsiteX10538" fmla="*/ 3048246 w 3249268"/>
              <a:gd name="connsiteY10538" fmla="*/ 61491 h 444457"/>
              <a:gd name="connsiteX10539" fmla="*/ 3048240 w 3249268"/>
              <a:gd name="connsiteY10539" fmla="*/ 61505 h 444457"/>
              <a:gd name="connsiteX10540" fmla="*/ 3048428 w 3249268"/>
              <a:gd name="connsiteY10540" fmla="*/ 61505 h 444457"/>
              <a:gd name="connsiteX10541" fmla="*/ 707714 w 3249268"/>
              <a:gd name="connsiteY10541" fmla="*/ 61461 h 444457"/>
              <a:gd name="connsiteX10542" fmla="*/ 708445 w 3249268"/>
              <a:gd name="connsiteY10542" fmla="*/ 62014 h 444457"/>
              <a:gd name="connsiteX10543" fmla="*/ 710702 w 3249268"/>
              <a:gd name="connsiteY10543" fmla="*/ 63589 h 444457"/>
              <a:gd name="connsiteX10544" fmla="*/ 710937 w 3249268"/>
              <a:gd name="connsiteY10544" fmla="*/ 63476 h 444457"/>
              <a:gd name="connsiteX10545" fmla="*/ 708336 w 3249268"/>
              <a:gd name="connsiteY10545" fmla="*/ 61461 h 444457"/>
              <a:gd name="connsiteX10546" fmla="*/ 719446 w 3249268"/>
              <a:gd name="connsiteY10546" fmla="*/ 60757 h 444457"/>
              <a:gd name="connsiteX10547" fmla="*/ 719439 w 3249268"/>
              <a:gd name="connsiteY10547" fmla="*/ 60761 h 444457"/>
              <a:gd name="connsiteX10548" fmla="*/ 719471 w 3249268"/>
              <a:gd name="connsiteY10548" fmla="*/ 60770 h 444457"/>
              <a:gd name="connsiteX10549" fmla="*/ 2858751 w 3249268"/>
              <a:gd name="connsiteY10549" fmla="*/ 60169 h 444457"/>
              <a:gd name="connsiteX10550" fmla="*/ 2860216 w 3249268"/>
              <a:gd name="connsiteY10550" fmla="*/ 61830 h 444457"/>
              <a:gd name="connsiteX10551" fmla="*/ 2860703 w 3249268"/>
              <a:gd name="connsiteY10551" fmla="*/ 61702 h 444457"/>
              <a:gd name="connsiteX10552" fmla="*/ 2860960 w 3249268"/>
              <a:gd name="connsiteY10552" fmla="*/ 61527 h 444457"/>
              <a:gd name="connsiteX10553" fmla="*/ 2861310 w 3249268"/>
              <a:gd name="connsiteY10553" fmla="*/ 60881 h 444457"/>
              <a:gd name="connsiteX10554" fmla="*/ 213321 w 3249268"/>
              <a:gd name="connsiteY10554" fmla="*/ 60038 h 444457"/>
              <a:gd name="connsiteX10555" fmla="*/ 212171 w 3249268"/>
              <a:gd name="connsiteY10555" fmla="*/ 60329 h 444457"/>
              <a:gd name="connsiteX10556" fmla="*/ 212171 w 3249268"/>
              <a:gd name="connsiteY10556" fmla="*/ 61423 h 444457"/>
              <a:gd name="connsiteX10557" fmla="*/ 3010208 w 3249268"/>
              <a:gd name="connsiteY10557" fmla="*/ 60028 h 444457"/>
              <a:gd name="connsiteX10558" fmla="*/ 3010909 w 3249268"/>
              <a:gd name="connsiteY10558" fmla="*/ 60306 h 444457"/>
              <a:gd name="connsiteX10559" fmla="*/ 3010749 w 3249268"/>
              <a:gd name="connsiteY10559" fmla="*/ 60175 h 444457"/>
              <a:gd name="connsiteX10560" fmla="*/ 2752742 w 3249268"/>
              <a:gd name="connsiteY10560" fmla="*/ 59874 h 444457"/>
              <a:gd name="connsiteX10561" fmla="*/ 2752800 w 3249268"/>
              <a:gd name="connsiteY10561" fmla="*/ 60378 h 444457"/>
              <a:gd name="connsiteX10562" fmla="*/ 2753509 w 3249268"/>
              <a:gd name="connsiteY10562" fmla="*/ 59952 h 444457"/>
              <a:gd name="connsiteX10563" fmla="*/ 1501199 w 3249268"/>
              <a:gd name="connsiteY10563" fmla="*/ 59703 h 444457"/>
              <a:gd name="connsiteX10564" fmla="*/ 1501145 w 3249268"/>
              <a:gd name="connsiteY10564" fmla="*/ 59977 h 444457"/>
              <a:gd name="connsiteX10565" fmla="*/ 1501278 w 3249268"/>
              <a:gd name="connsiteY10565" fmla="*/ 60054 h 444457"/>
              <a:gd name="connsiteX10566" fmla="*/ 3008675 w 3249268"/>
              <a:gd name="connsiteY10566" fmla="*/ 59611 h 444457"/>
              <a:gd name="connsiteX10567" fmla="*/ 3007355 w 3249268"/>
              <a:gd name="connsiteY10567" fmla="*/ 59970 h 444457"/>
              <a:gd name="connsiteX10568" fmla="*/ 3009787 w 3249268"/>
              <a:gd name="connsiteY10568" fmla="*/ 59913 h 444457"/>
              <a:gd name="connsiteX10569" fmla="*/ 1723096 w 3249268"/>
              <a:gd name="connsiteY10569" fmla="*/ 59419 h 444457"/>
              <a:gd name="connsiteX10570" fmla="*/ 1722984 w 3249268"/>
              <a:gd name="connsiteY10570" fmla="*/ 59749 h 444457"/>
              <a:gd name="connsiteX10571" fmla="*/ 1722509 w 3249268"/>
              <a:gd name="connsiteY10571" fmla="*/ 59990 h 444457"/>
              <a:gd name="connsiteX10572" fmla="*/ 1723352 w 3249268"/>
              <a:gd name="connsiteY10572" fmla="*/ 60054 h 444457"/>
              <a:gd name="connsiteX10573" fmla="*/ 97101 w 3249268"/>
              <a:gd name="connsiteY10573" fmla="*/ 58835 h 444457"/>
              <a:gd name="connsiteX10574" fmla="*/ 97066 w 3249268"/>
              <a:gd name="connsiteY10574" fmla="*/ 58905 h 444457"/>
              <a:gd name="connsiteX10575" fmla="*/ 97182 w 3249268"/>
              <a:gd name="connsiteY10575" fmla="*/ 58934 h 444457"/>
              <a:gd name="connsiteX10576" fmla="*/ 2121889 w 3249268"/>
              <a:gd name="connsiteY10576" fmla="*/ 58534 h 444457"/>
              <a:gd name="connsiteX10577" fmla="*/ 2120384 w 3249268"/>
              <a:gd name="connsiteY10577" fmla="*/ 58581 h 444457"/>
              <a:gd name="connsiteX10578" fmla="*/ 2120549 w 3249268"/>
              <a:gd name="connsiteY10578" fmla="*/ 58646 h 444457"/>
              <a:gd name="connsiteX10579" fmla="*/ 404806 w 3249268"/>
              <a:gd name="connsiteY10579" fmla="*/ 58507 h 444457"/>
              <a:gd name="connsiteX10580" fmla="*/ 403822 w 3249268"/>
              <a:gd name="connsiteY10580" fmla="*/ 60776 h 444457"/>
              <a:gd name="connsiteX10581" fmla="*/ 405718 w 3249268"/>
              <a:gd name="connsiteY10581" fmla="*/ 61735 h 444457"/>
              <a:gd name="connsiteX10582" fmla="*/ 299060 w 3249268"/>
              <a:gd name="connsiteY10582" fmla="*/ 58419 h 444457"/>
              <a:gd name="connsiteX10583" fmla="*/ 298634 w 3249268"/>
              <a:gd name="connsiteY10583" fmla="*/ 58671 h 444457"/>
              <a:gd name="connsiteX10584" fmla="*/ 298744 w 3249268"/>
              <a:gd name="connsiteY10584" fmla="*/ 58671 h 444457"/>
              <a:gd name="connsiteX10585" fmla="*/ 298779 w 3249268"/>
              <a:gd name="connsiteY10585" fmla="*/ 58710 h 444457"/>
              <a:gd name="connsiteX10586" fmla="*/ 2886150 w 3249268"/>
              <a:gd name="connsiteY10586" fmla="*/ 58289 h 444457"/>
              <a:gd name="connsiteX10587" fmla="*/ 2886620 w 3249268"/>
              <a:gd name="connsiteY10587" fmla="*/ 58780 h 444457"/>
              <a:gd name="connsiteX10588" fmla="*/ 2886620 w 3249268"/>
              <a:gd name="connsiteY10588" fmla="*/ 58531 h 444457"/>
              <a:gd name="connsiteX10589" fmla="*/ 1683236 w 3249268"/>
              <a:gd name="connsiteY10589" fmla="*/ 58130 h 444457"/>
              <a:gd name="connsiteX10590" fmla="*/ 1682120 w 3249268"/>
              <a:gd name="connsiteY10590" fmla="*/ 58646 h 444457"/>
              <a:gd name="connsiteX10591" fmla="*/ 1683115 w 3249268"/>
              <a:gd name="connsiteY10591" fmla="*/ 58646 h 444457"/>
              <a:gd name="connsiteX10592" fmla="*/ 1059200 w 3249268"/>
              <a:gd name="connsiteY10592" fmla="*/ 58128 h 444457"/>
              <a:gd name="connsiteX10593" fmla="*/ 1058729 w 3249268"/>
              <a:gd name="connsiteY10593" fmla="*/ 60054 h 444457"/>
              <a:gd name="connsiteX10594" fmla="*/ 1059675 w 3249268"/>
              <a:gd name="connsiteY10594" fmla="*/ 60054 h 444457"/>
              <a:gd name="connsiteX10595" fmla="*/ 1542951 w 3249268"/>
              <a:gd name="connsiteY10595" fmla="*/ 57430 h 444457"/>
              <a:gd name="connsiteX10596" fmla="*/ 1542875 w 3249268"/>
              <a:gd name="connsiteY10596" fmla="*/ 57449 h 444457"/>
              <a:gd name="connsiteX10597" fmla="*/ 1541270 w 3249268"/>
              <a:gd name="connsiteY10597" fmla="*/ 58363 h 444457"/>
              <a:gd name="connsiteX10598" fmla="*/ 1541549 w 3249268"/>
              <a:gd name="connsiteY10598" fmla="*/ 58646 h 444457"/>
              <a:gd name="connsiteX10599" fmla="*/ 252833 w 3249268"/>
              <a:gd name="connsiteY10599" fmla="*/ 57380 h 444457"/>
              <a:gd name="connsiteX10600" fmla="*/ 252780 w 3249268"/>
              <a:gd name="connsiteY10600" fmla="*/ 57427 h 444457"/>
              <a:gd name="connsiteX10601" fmla="*/ 252780 w 3249268"/>
              <a:gd name="connsiteY10601" fmla="*/ 57542 h 444457"/>
              <a:gd name="connsiteX10602" fmla="*/ 1338728 w 3249268"/>
              <a:gd name="connsiteY10602" fmla="*/ 57165 h 444457"/>
              <a:gd name="connsiteX10603" fmla="*/ 1338691 w 3249268"/>
              <a:gd name="connsiteY10603" fmla="*/ 57195 h 444457"/>
              <a:gd name="connsiteX10604" fmla="*/ 1338801 w 3249268"/>
              <a:gd name="connsiteY10604" fmla="*/ 57239 h 444457"/>
              <a:gd name="connsiteX10605" fmla="*/ 822398 w 3249268"/>
              <a:gd name="connsiteY10605" fmla="*/ 57060 h 444457"/>
              <a:gd name="connsiteX10606" fmla="*/ 821899 w 3249268"/>
              <a:gd name="connsiteY10606" fmla="*/ 57239 h 444457"/>
              <a:gd name="connsiteX10607" fmla="*/ 822209 w 3249268"/>
              <a:gd name="connsiteY10607" fmla="*/ 57239 h 444457"/>
              <a:gd name="connsiteX10608" fmla="*/ 2135150 w 3249268"/>
              <a:gd name="connsiteY10608" fmla="*/ 56578 h 444457"/>
              <a:gd name="connsiteX10609" fmla="*/ 2135793 w 3249268"/>
              <a:gd name="connsiteY10609" fmla="*/ 57239 h 444457"/>
              <a:gd name="connsiteX10610" fmla="*/ 2136065 w 3249268"/>
              <a:gd name="connsiteY10610" fmla="*/ 57201 h 444457"/>
              <a:gd name="connsiteX10611" fmla="*/ 2936913 w 3249268"/>
              <a:gd name="connsiteY10611" fmla="*/ 56555 h 444457"/>
              <a:gd name="connsiteX10612" fmla="*/ 2936591 w 3249268"/>
              <a:gd name="connsiteY10612" fmla="*/ 57542 h 444457"/>
              <a:gd name="connsiteX10613" fmla="*/ 2936512 w 3249268"/>
              <a:gd name="connsiteY10613" fmla="*/ 57624 h 444457"/>
              <a:gd name="connsiteX10614" fmla="*/ 2936512 w 3249268"/>
              <a:gd name="connsiteY10614" fmla="*/ 57964 h 444457"/>
              <a:gd name="connsiteX10615" fmla="*/ 2936770 w 3249268"/>
              <a:gd name="connsiteY10615" fmla="*/ 57704 h 444457"/>
              <a:gd name="connsiteX10616" fmla="*/ 892132 w 3249268"/>
              <a:gd name="connsiteY10616" fmla="*/ 56517 h 444457"/>
              <a:gd name="connsiteX10617" fmla="*/ 893032 w 3249268"/>
              <a:gd name="connsiteY10617" fmla="*/ 57239 h 444457"/>
              <a:gd name="connsiteX10618" fmla="*/ 894421 w 3249268"/>
              <a:gd name="connsiteY10618" fmla="*/ 57239 h 444457"/>
              <a:gd name="connsiteX10619" fmla="*/ 895010 w 3249268"/>
              <a:gd name="connsiteY10619" fmla="*/ 56828 h 444457"/>
              <a:gd name="connsiteX10620" fmla="*/ 295587 w 3249268"/>
              <a:gd name="connsiteY10620" fmla="*/ 56174 h 444457"/>
              <a:gd name="connsiteX10621" fmla="*/ 295587 w 3249268"/>
              <a:gd name="connsiteY10621" fmla="*/ 58671 h 444457"/>
              <a:gd name="connsiteX10622" fmla="*/ 295609 w 3249268"/>
              <a:gd name="connsiteY10622" fmla="*/ 58671 h 444457"/>
              <a:gd name="connsiteX10623" fmla="*/ 295609 w 3249268"/>
              <a:gd name="connsiteY10623" fmla="*/ 56199 h 444457"/>
              <a:gd name="connsiteX10624" fmla="*/ 2896407 w 3249268"/>
              <a:gd name="connsiteY10624" fmla="*/ 56092 h 444457"/>
              <a:gd name="connsiteX10625" fmla="*/ 2895887 w 3249268"/>
              <a:gd name="connsiteY10625" fmla="*/ 56414 h 444457"/>
              <a:gd name="connsiteX10626" fmla="*/ 2896820 w 3249268"/>
              <a:gd name="connsiteY10626" fmla="*/ 56414 h 444457"/>
              <a:gd name="connsiteX10627" fmla="*/ 2897100 w 3249268"/>
              <a:gd name="connsiteY10627" fmla="*/ 56983 h 444457"/>
              <a:gd name="connsiteX10628" fmla="*/ 2897447 w 3249268"/>
              <a:gd name="connsiteY10628" fmla="*/ 56631 h 444457"/>
              <a:gd name="connsiteX10629" fmla="*/ 2896646 w 3249268"/>
              <a:gd name="connsiteY10629" fmla="*/ 56164 h 444457"/>
              <a:gd name="connsiteX10630" fmla="*/ 2896646 w 3249268"/>
              <a:gd name="connsiteY10630" fmla="*/ 56092 h 444457"/>
              <a:gd name="connsiteX10631" fmla="*/ 2881844 w 3249268"/>
              <a:gd name="connsiteY10631" fmla="*/ 56069 h 444457"/>
              <a:gd name="connsiteX10632" fmla="*/ 2881598 w 3249268"/>
              <a:gd name="connsiteY10632" fmla="*/ 56285 h 444457"/>
              <a:gd name="connsiteX10633" fmla="*/ 2882193 w 3249268"/>
              <a:gd name="connsiteY10633" fmla="*/ 56248 h 444457"/>
              <a:gd name="connsiteX10634" fmla="*/ 2820175 w 3249268"/>
              <a:gd name="connsiteY10634" fmla="*/ 56038 h 444457"/>
              <a:gd name="connsiteX10635" fmla="*/ 2820209 w 3249268"/>
              <a:gd name="connsiteY10635" fmla="*/ 56132 h 444457"/>
              <a:gd name="connsiteX10636" fmla="*/ 2820269 w 3249268"/>
              <a:gd name="connsiteY10636" fmla="*/ 56058 h 444457"/>
              <a:gd name="connsiteX10637" fmla="*/ 240025 w 3249268"/>
              <a:gd name="connsiteY10637" fmla="*/ 55999 h 444457"/>
              <a:gd name="connsiteX10638" fmla="*/ 240071 w 3249268"/>
              <a:gd name="connsiteY10638" fmla="*/ 56092 h 444457"/>
              <a:gd name="connsiteX10639" fmla="*/ 240071 w 3249268"/>
              <a:gd name="connsiteY10639" fmla="*/ 56206 h 444457"/>
              <a:gd name="connsiteX10640" fmla="*/ 240184 w 3249268"/>
              <a:gd name="connsiteY10640" fmla="*/ 56176 h 444457"/>
              <a:gd name="connsiteX10641" fmla="*/ 2729672 w 3249268"/>
              <a:gd name="connsiteY10641" fmla="*/ 55936 h 444457"/>
              <a:gd name="connsiteX10642" fmla="*/ 2729426 w 3249268"/>
              <a:gd name="connsiteY10642" fmla="*/ 55989 h 444457"/>
              <a:gd name="connsiteX10643" fmla="*/ 2729851 w 3249268"/>
              <a:gd name="connsiteY10643" fmla="*/ 56013 h 444457"/>
              <a:gd name="connsiteX10644" fmla="*/ 2730060 w 3249268"/>
              <a:gd name="connsiteY10644" fmla="*/ 56013 h 444457"/>
              <a:gd name="connsiteX10645" fmla="*/ 2730060 w 3249268"/>
              <a:gd name="connsiteY10645" fmla="*/ 55936 h 444457"/>
              <a:gd name="connsiteX10646" fmla="*/ 2810092 w 3249268"/>
              <a:gd name="connsiteY10646" fmla="*/ 55877 h 444457"/>
              <a:gd name="connsiteX10647" fmla="*/ 2810057 w 3249268"/>
              <a:gd name="connsiteY10647" fmla="*/ 55897 h 444457"/>
              <a:gd name="connsiteX10648" fmla="*/ 2810057 w 3249268"/>
              <a:gd name="connsiteY10648" fmla="*/ 56121 h 444457"/>
              <a:gd name="connsiteX10649" fmla="*/ 2810270 w 3249268"/>
              <a:gd name="connsiteY10649" fmla="*/ 56013 h 444457"/>
              <a:gd name="connsiteX10650" fmla="*/ 2810997 w 3249268"/>
              <a:gd name="connsiteY10650" fmla="*/ 56013 h 444457"/>
              <a:gd name="connsiteX10651" fmla="*/ 2810729 w 3249268"/>
              <a:gd name="connsiteY10651" fmla="*/ 55877 h 444457"/>
              <a:gd name="connsiteX10652" fmla="*/ 295930 w 3249268"/>
              <a:gd name="connsiteY10652" fmla="*/ 55845 h 444457"/>
              <a:gd name="connsiteX10653" fmla="*/ 295907 w 3249268"/>
              <a:gd name="connsiteY10653" fmla="*/ 55942 h 444457"/>
              <a:gd name="connsiteX10654" fmla="*/ 296225 w 3249268"/>
              <a:gd name="connsiteY10654" fmla="*/ 55898 h 444457"/>
              <a:gd name="connsiteX10655" fmla="*/ 526232 w 3249268"/>
              <a:gd name="connsiteY10655" fmla="*/ 55838 h 444457"/>
              <a:gd name="connsiteX10656" fmla="*/ 526195 w 3249268"/>
              <a:gd name="connsiteY10656" fmla="*/ 56093 h 444457"/>
              <a:gd name="connsiteX10657" fmla="*/ 526531 w 3249268"/>
              <a:gd name="connsiteY10657" fmla="*/ 56115 h 444457"/>
              <a:gd name="connsiteX10658" fmla="*/ 2425496 w 3249268"/>
              <a:gd name="connsiteY10658" fmla="*/ 55830 h 444457"/>
              <a:gd name="connsiteX10659" fmla="*/ 2425670 w 3249268"/>
              <a:gd name="connsiteY10659" fmla="*/ 55927 h 444457"/>
              <a:gd name="connsiteX10660" fmla="*/ 2425703 w 3249268"/>
              <a:gd name="connsiteY10660" fmla="*/ 55929 h 444457"/>
              <a:gd name="connsiteX10661" fmla="*/ 2425717 w 3249268"/>
              <a:gd name="connsiteY10661" fmla="*/ 55830 h 444457"/>
              <a:gd name="connsiteX10662" fmla="*/ 1251261 w 3249268"/>
              <a:gd name="connsiteY10662" fmla="*/ 55828 h 444457"/>
              <a:gd name="connsiteX10663" fmla="*/ 1251259 w 3249268"/>
              <a:gd name="connsiteY10663" fmla="*/ 55832 h 444457"/>
              <a:gd name="connsiteX10664" fmla="*/ 1251261 w 3249268"/>
              <a:gd name="connsiteY10664" fmla="*/ 55832 h 444457"/>
              <a:gd name="connsiteX10665" fmla="*/ 1029104 w 3249268"/>
              <a:gd name="connsiteY10665" fmla="*/ 55813 h 444457"/>
              <a:gd name="connsiteX10666" fmla="*/ 1029123 w 3249268"/>
              <a:gd name="connsiteY10666" fmla="*/ 55832 h 444457"/>
              <a:gd name="connsiteX10667" fmla="*/ 1029209 w 3249268"/>
              <a:gd name="connsiteY10667" fmla="*/ 55847 h 444457"/>
              <a:gd name="connsiteX10668" fmla="*/ 1029211 w 3249268"/>
              <a:gd name="connsiteY10668" fmla="*/ 55814 h 444457"/>
              <a:gd name="connsiteX10669" fmla="*/ 1029207 w 3249268"/>
              <a:gd name="connsiteY10669" fmla="*/ 55813 h 444457"/>
              <a:gd name="connsiteX10670" fmla="*/ 1762096 w 3249268"/>
              <a:gd name="connsiteY10670" fmla="*/ 55790 h 444457"/>
              <a:gd name="connsiteX10671" fmla="*/ 1761867 w 3249268"/>
              <a:gd name="connsiteY10671" fmla="*/ 55877 h 444457"/>
              <a:gd name="connsiteX10672" fmla="*/ 1761202 w 3249268"/>
              <a:gd name="connsiteY10672" fmla="*/ 56637 h 444457"/>
              <a:gd name="connsiteX10673" fmla="*/ 1761364 w 3249268"/>
              <a:gd name="connsiteY10673" fmla="*/ 56711 h 444457"/>
              <a:gd name="connsiteX10674" fmla="*/ 1761993 w 3249268"/>
              <a:gd name="connsiteY10674" fmla="*/ 56821 h 444457"/>
              <a:gd name="connsiteX10675" fmla="*/ 618681 w 3249268"/>
              <a:gd name="connsiteY10675" fmla="*/ 55759 h 444457"/>
              <a:gd name="connsiteX10676" fmla="*/ 618558 w 3249268"/>
              <a:gd name="connsiteY10676" fmla="*/ 55860 h 444457"/>
              <a:gd name="connsiteX10677" fmla="*/ 618613 w 3249268"/>
              <a:gd name="connsiteY10677" fmla="*/ 55863 h 444457"/>
              <a:gd name="connsiteX10678" fmla="*/ 1471923 w 3249268"/>
              <a:gd name="connsiteY10678" fmla="*/ 55490 h 444457"/>
              <a:gd name="connsiteX10679" fmla="*/ 1471823 w 3249268"/>
              <a:gd name="connsiteY10679" fmla="*/ 55832 h 444457"/>
              <a:gd name="connsiteX10680" fmla="*/ 1471908 w 3249268"/>
              <a:gd name="connsiteY10680" fmla="*/ 55832 h 444457"/>
              <a:gd name="connsiteX10681" fmla="*/ 2422867 w 3249268"/>
              <a:gd name="connsiteY10681" fmla="*/ 55473 h 444457"/>
              <a:gd name="connsiteX10682" fmla="*/ 2423202 w 3249268"/>
              <a:gd name="connsiteY10682" fmla="*/ 55814 h 444457"/>
              <a:gd name="connsiteX10683" fmla="*/ 2423207 w 3249268"/>
              <a:gd name="connsiteY10683" fmla="*/ 55812 h 444457"/>
              <a:gd name="connsiteX10684" fmla="*/ 1365952 w 3249268"/>
              <a:gd name="connsiteY10684" fmla="*/ 55364 h 444457"/>
              <a:gd name="connsiteX10685" fmla="*/ 1366119 w 3249268"/>
              <a:gd name="connsiteY10685" fmla="*/ 55832 h 444457"/>
              <a:gd name="connsiteX10686" fmla="*/ 1366194 w 3249268"/>
              <a:gd name="connsiteY10686" fmla="*/ 55832 h 444457"/>
              <a:gd name="connsiteX10687" fmla="*/ 1366317 w 3249268"/>
              <a:gd name="connsiteY10687" fmla="*/ 55718 h 444457"/>
              <a:gd name="connsiteX10688" fmla="*/ 1280535 w 3249268"/>
              <a:gd name="connsiteY10688" fmla="*/ 55158 h 444457"/>
              <a:gd name="connsiteX10689" fmla="*/ 1280535 w 3249268"/>
              <a:gd name="connsiteY10689" fmla="*/ 56105 h 444457"/>
              <a:gd name="connsiteX10690" fmla="*/ 1280535 w 3249268"/>
              <a:gd name="connsiteY10690" fmla="*/ 61331 h 444457"/>
              <a:gd name="connsiteX10691" fmla="*/ 1281865 w 3249268"/>
              <a:gd name="connsiteY10691" fmla="*/ 61461 h 444457"/>
              <a:gd name="connsiteX10692" fmla="*/ 1280631 w 3249268"/>
              <a:gd name="connsiteY10692" fmla="*/ 55210 h 444457"/>
              <a:gd name="connsiteX10693" fmla="*/ 922539 w 3249268"/>
              <a:gd name="connsiteY10693" fmla="*/ 55065 h 444457"/>
              <a:gd name="connsiteX10694" fmla="*/ 921857 w 3249268"/>
              <a:gd name="connsiteY10694" fmla="*/ 55729 h 444457"/>
              <a:gd name="connsiteX10695" fmla="*/ 923583 w 3249268"/>
              <a:gd name="connsiteY10695" fmla="*/ 55832 h 444457"/>
              <a:gd name="connsiteX10696" fmla="*/ 923810 w 3249268"/>
              <a:gd name="connsiteY10696" fmla="*/ 55970 h 444457"/>
              <a:gd name="connsiteX10697" fmla="*/ 924147 w 3249268"/>
              <a:gd name="connsiteY10697" fmla="*/ 55691 h 444457"/>
              <a:gd name="connsiteX10698" fmla="*/ 923351 w 3249268"/>
              <a:gd name="connsiteY10698" fmla="*/ 55787 h 444457"/>
              <a:gd name="connsiteX10699" fmla="*/ 1845607 w 3249268"/>
              <a:gd name="connsiteY10699" fmla="*/ 55016 h 444457"/>
              <a:gd name="connsiteX10700" fmla="*/ 1845426 w 3249268"/>
              <a:gd name="connsiteY10700" fmla="*/ 55775 h 444457"/>
              <a:gd name="connsiteX10701" fmla="*/ 1845544 w 3249268"/>
              <a:gd name="connsiteY10701" fmla="*/ 55832 h 444457"/>
              <a:gd name="connsiteX10702" fmla="*/ 1845607 w 3249268"/>
              <a:gd name="connsiteY10702" fmla="*/ 55841 h 444457"/>
              <a:gd name="connsiteX10703" fmla="*/ 2820386 w 3249268"/>
              <a:gd name="connsiteY10703" fmla="*/ 54999 h 444457"/>
              <a:gd name="connsiteX10704" fmla="*/ 2819851 w 3249268"/>
              <a:gd name="connsiteY10704" fmla="*/ 55135 h 444457"/>
              <a:gd name="connsiteX10705" fmla="*/ 2820056 w 3249268"/>
              <a:gd name="connsiteY10705" fmla="*/ 55705 h 444457"/>
              <a:gd name="connsiteX10706" fmla="*/ 397782 w 3249268"/>
              <a:gd name="connsiteY10706" fmla="*/ 54996 h 444457"/>
              <a:gd name="connsiteX10707" fmla="*/ 397430 w 3249268"/>
              <a:gd name="connsiteY10707" fmla="*/ 55130 h 444457"/>
              <a:gd name="connsiteX10708" fmla="*/ 397594 w 3249268"/>
              <a:gd name="connsiteY10708" fmla="*/ 55159 h 444457"/>
              <a:gd name="connsiteX10709" fmla="*/ 2835129 w 3249268"/>
              <a:gd name="connsiteY10709" fmla="*/ 54986 h 444457"/>
              <a:gd name="connsiteX10710" fmla="*/ 2834216 w 3249268"/>
              <a:gd name="connsiteY10710" fmla="*/ 55787 h 444457"/>
              <a:gd name="connsiteX10711" fmla="*/ 2834146 w 3249268"/>
              <a:gd name="connsiteY10711" fmla="*/ 55798 h 444457"/>
              <a:gd name="connsiteX10712" fmla="*/ 2835783 w 3249268"/>
              <a:gd name="connsiteY10712" fmla="*/ 55985 h 444457"/>
              <a:gd name="connsiteX10713" fmla="*/ 2835231 w 3249268"/>
              <a:gd name="connsiteY10713" fmla="*/ 56163 h 444457"/>
              <a:gd name="connsiteX10714" fmla="*/ 2835784 w 3249268"/>
              <a:gd name="connsiteY10714" fmla="*/ 56132 h 444457"/>
              <a:gd name="connsiteX10715" fmla="*/ 2837199 w 3249268"/>
              <a:gd name="connsiteY10715" fmla="*/ 56132 h 444457"/>
              <a:gd name="connsiteX10716" fmla="*/ 2837199 w 3249268"/>
              <a:gd name="connsiteY10716" fmla="*/ 57542 h 444457"/>
              <a:gd name="connsiteX10717" fmla="*/ 2837156 w 3249268"/>
              <a:gd name="connsiteY10717" fmla="*/ 57594 h 444457"/>
              <a:gd name="connsiteX10718" fmla="*/ 2837281 w 3249268"/>
              <a:gd name="connsiteY10718" fmla="*/ 57634 h 444457"/>
              <a:gd name="connsiteX10719" fmla="*/ 2837199 w 3249268"/>
              <a:gd name="connsiteY10719" fmla="*/ 57542 h 444457"/>
              <a:gd name="connsiteX10720" fmla="*/ 2837384 w 3249268"/>
              <a:gd name="connsiteY10720" fmla="*/ 57512 h 444457"/>
              <a:gd name="connsiteX10721" fmla="*/ 2837225 w 3249268"/>
              <a:gd name="connsiteY10721" fmla="*/ 57489 h 444457"/>
              <a:gd name="connsiteX10722" fmla="*/ 2837225 w 3249268"/>
              <a:gd name="connsiteY10722" fmla="*/ 56092 h 444457"/>
              <a:gd name="connsiteX10723" fmla="*/ 2837378 w 3249268"/>
              <a:gd name="connsiteY10723" fmla="*/ 55783 h 444457"/>
              <a:gd name="connsiteX10724" fmla="*/ 2836927 w 3249268"/>
              <a:gd name="connsiteY10724" fmla="*/ 55850 h 444457"/>
              <a:gd name="connsiteX10725" fmla="*/ 2835573 w 3249268"/>
              <a:gd name="connsiteY10725" fmla="*/ 55850 h 444457"/>
              <a:gd name="connsiteX10726" fmla="*/ 1468830 w 3249268"/>
              <a:gd name="connsiteY10726" fmla="*/ 54850 h 444457"/>
              <a:gd name="connsiteX10727" fmla="*/ 1468051 w 3249268"/>
              <a:gd name="connsiteY10727" fmla="*/ 55639 h 444457"/>
              <a:gd name="connsiteX10728" fmla="*/ 1469021 w 3249268"/>
              <a:gd name="connsiteY10728" fmla="*/ 55784 h 444457"/>
              <a:gd name="connsiteX10729" fmla="*/ 1469021 w 3249268"/>
              <a:gd name="connsiteY10729" fmla="*/ 54910 h 444457"/>
              <a:gd name="connsiteX10730" fmla="*/ 2904874 w 3249268"/>
              <a:gd name="connsiteY10730" fmla="*/ 54752 h 444457"/>
              <a:gd name="connsiteX10731" fmla="*/ 2904874 w 3249268"/>
              <a:gd name="connsiteY10731" fmla="*/ 56092 h 444457"/>
              <a:gd name="connsiteX10732" fmla="*/ 2904191 w 3249268"/>
              <a:gd name="connsiteY10732" fmla="*/ 57389 h 444457"/>
              <a:gd name="connsiteX10733" fmla="*/ 2905059 w 3249268"/>
              <a:gd name="connsiteY10733" fmla="*/ 56509 h 444457"/>
              <a:gd name="connsiteX10734" fmla="*/ 2904875 w 3249268"/>
              <a:gd name="connsiteY10734" fmla="*/ 56132 h 444457"/>
              <a:gd name="connsiteX10735" fmla="*/ 2906961 w 3249268"/>
              <a:gd name="connsiteY10735" fmla="*/ 56310 h 444457"/>
              <a:gd name="connsiteX10736" fmla="*/ 2906212 w 3249268"/>
              <a:gd name="connsiteY10736" fmla="*/ 56073 h 444457"/>
              <a:gd name="connsiteX10737" fmla="*/ 2917990 w 3249268"/>
              <a:gd name="connsiteY10737" fmla="*/ 54705 h 444457"/>
              <a:gd name="connsiteX10738" fmla="*/ 2915911 w 3249268"/>
              <a:gd name="connsiteY10738" fmla="*/ 56073 h 444457"/>
              <a:gd name="connsiteX10739" fmla="*/ 2915150 w 3249268"/>
              <a:gd name="connsiteY10739" fmla="*/ 56314 h 444457"/>
              <a:gd name="connsiteX10740" fmla="*/ 2917286 w 3249268"/>
              <a:gd name="connsiteY10740" fmla="*/ 56132 h 444457"/>
              <a:gd name="connsiteX10741" fmla="*/ 2918147 w 3249268"/>
              <a:gd name="connsiteY10741" fmla="*/ 55603 h 444457"/>
              <a:gd name="connsiteX10742" fmla="*/ 2918814 w 3249268"/>
              <a:gd name="connsiteY10742" fmla="*/ 55789 h 444457"/>
              <a:gd name="connsiteX10743" fmla="*/ 495274 w 3249268"/>
              <a:gd name="connsiteY10743" fmla="*/ 54702 h 444457"/>
              <a:gd name="connsiteX10744" fmla="*/ 495250 w 3249268"/>
              <a:gd name="connsiteY10744" fmla="*/ 54711 h 444457"/>
              <a:gd name="connsiteX10745" fmla="*/ 495288 w 3249268"/>
              <a:gd name="connsiteY10745" fmla="*/ 54711 h 444457"/>
              <a:gd name="connsiteX10746" fmla="*/ 2133781 w 3249268"/>
              <a:gd name="connsiteY10746" fmla="*/ 54632 h 444457"/>
              <a:gd name="connsiteX10747" fmla="*/ 2133848 w 3249268"/>
              <a:gd name="connsiteY10747" fmla="*/ 54705 h 444457"/>
              <a:gd name="connsiteX10748" fmla="*/ 2133848 w 3249268"/>
              <a:gd name="connsiteY10748" fmla="*/ 55790 h 444457"/>
              <a:gd name="connsiteX10749" fmla="*/ 2134238 w 3249268"/>
              <a:gd name="connsiteY10749" fmla="*/ 55818 h 444457"/>
              <a:gd name="connsiteX10750" fmla="*/ 2134238 w 3249268"/>
              <a:gd name="connsiteY10750" fmla="*/ 55018 h 444457"/>
              <a:gd name="connsiteX10751" fmla="*/ 2134176 w 3249268"/>
              <a:gd name="connsiteY10751" fmla="*/ 54859 h 444457"/>
              <a:gd name="connsiteX10752" fmla="*/ 324846 w 3249268"/>
              <a:gd name="connsiteY10752" fmla="*/ 54590 h 444457"/>
              <a:gd name="connsiteX10753" fmla="*/ 323333 w 3249268"/>
              <a:gd name="connsiteY10753" fmla="*/ 55813 h 444457"/>
              <a:gd name="connsiteX10754" fmla="*/ 322772 w 3249268"/>
              <a:gd name="connsiteY10754" fmla="*/ 55867 h 444457"/>
              <a:gd name="connsiteX10755" fmla="*/ 323333 w 3249268"/>
              <a:gd name="connsiteY10755" fmla="*/ 56092 h 444457"/>
              <a:gd name="connsiteX10756" fmla="*/ 323743 w 3249268"/>
              <a:gd name="connsiteY10756" fmla="*/ 56153 h 444457"/>
              <a:gd name="connsiteX10757" fmla="*/ 945045 w 3249268"/>
              <a:gd name="connsiteY10757" fmla="*/ 54534 h 444457"/>
              <a:gd name="connsiteX10758" fmla="*/ 945215 w 3249268"/>
              <a:gd name="connsiteY10758" fmla="*/ 54598 h 444457"/>
              <a:gd name="connsiteX10759" fmla="*/ 945432 w 3249268"/>
              <a:gd name="connsiteY10759" fmla="*/ 54534 h 444457"/>
              <a:gd name="connsiteX10760" fmla="*/ 719424 w 3249268"/>
              <a:gd name="connsiteY10760" fmla="*/ 54493 h 444457"/>
              <a:gd name="connsiteX10761" fmla="*/ 719066 w 3249268"/>
              <a:gd name="connsiteY10761" fmla="*/ 54779 h 444457"/>
              <a:gd name="connsiteX10762" fmla="*/ 719056 w 3249268"/>
              <a:gd name="connsiteY10762" fmla="*/ 54859 h 444457"/>
              <a:gd name="connsiteX10763" fmla="*/ 719272 w 3249268"/>
              <a:gd name="connsiteY10763" fmla="*/ 54953 h 444457"/>
              <a:gd name="connsiteX10764" fmla="*/ 310971 w 3249268"/>
              <a:gd name="connsiteY10764" fmla="*/ 54493 h 444457"/>
              <a:gd name="connsiteX10765" fmla="*/ 311116 w 3249268"/>
              <a:gd name="connsiteY10765" fmla="*/ 54568 h 444457"/>
              <a:gd name="connsiteX10766" fmla="*/ 311187 w 3249268"/>
              <a:gd name="connsiteY10766" fmla="*/ 54528 h 444457"/>
              <a:gd name="connsiteX10767" fmla="*/ 1323013 w 3249268"/>
              <a:gd name="connsiteY10767" fmla="*/ 54409 h 444457"/>
              <a:gd name="connsiteX10768" fmla="*/ 1323071 w 3249268"/>
              <a:gd name="connsiteY10768" fmla="*/ 54439 h 444457"/>
              <a:gd name="connsiteX10769" fmla="*/ 1323029 w 3249268"/>
              <a:gd name="connsiteY10769" fmla="*/ 54409 h 444457"/>
              <a:gd name="connsiteX10770" fmla="*/ 447569 w 3249268"/>
              <a:gd name="connsiteY10770" fmla="*/ 54337 h 444457"/>
              <a:gd name="connsiteX10771" fmla="*/ 447175 w 3249268"/>
              <a:gd name="connsiteY10771" fmla="*/ 54409 h 444457"/>
              <a:gd name="connsiteX10772" fmla="*/ 444872 w 3249268"/>
              <a:gd name="connsiteY10772" fmla="*/ 54869 h 444457"/>
              <a:gd name="connsiteX10773" fmla="*/ 447377 w 3249268"/>
              <a:gd name="connsiteY10773" fmla="*/ 54711 h 444457"/>
              <a:gd name="connsiteX10774" fmla="*/ 447431 w 3249268"/>
              <a:gd name="connsiteY10774" fmla="*/ 54717 h 444457"/>
              <a:gd name="connsiteX10775" fmla="*/ 768783 w 3249268"/>
              <a:gd name="connsiteY10775" fmla="*/ 54311 h 444457"/>
              <a:gd name="connsiteX10776" fmla="*/ 766479 w 3249268"/>
              <a:gd name="connsiteY10776" fmla="*/ 55769 h 444457"/>
              <a:gd name="connsiteX10777" fmla="*/ 766437 w 3249268"/>
              <a:gd name="connsiteY10777" fmla="*/ 55775 h 444457"/>
              <a:gd name="connsiteX10778" fmla="*/ 766661 w 3249268"/>
              <a:gd name="connsiteY10778" fmla="*/ 55832 h 444457"/>
              <a:gd name="connsiteX10779" fmla="*/ 767986 w 3249268"/>
              <a:gd name="connsiteY10779" fmla="*/ 55899 h 444457"/>
              <a:gd name="connsiteX10780" fmla="*/ 2858312 w 3249268"/>
              <a:gd name="connsiteY10780" fmla="*/ 54252 h 444457"/>
              <a:gd name="connsiteX10781" fmla="*/ 2859026 w 3249268"/>
              <a:gd name="connsiteY10781" fmla="*/ 56289 h 444457"/>
              <a:gd name="connsiteX10782" fmla="*/ 2859026 w 3249268"/>
              <a:gd name="connsiteY10782" fmla="*/ 55566 h 444457"/>
              <a:gd name="connsiteX10783" fmla="*/ 845547 w 3249268"/>
              <a:gd name="connsiteY10783" fmla="*/ 54176 h 444457"/>
              <a:gd name="connsiteX10784" fmla="*/ 842884 w 3249268"/>
              <a:gd name="connsiteY10784" fmla="*/ 55753 h 444457"/>
              <a:gd name="connsiteX10785" fmla="*/ 843039 w 3249268"/>
              <a:gd name="connsiteY10785" fmla="*/ 55832 h 444457"/>
              <a:gd name="connsiteX10786" fmla="*/ 845031 w 3249268"/>
              <a:gd name="connsiteY10786" fmla="*/ 55720 h 444457"/>
              <a:gd name="connsiteX10787" fmla="*/ 983234 w 3249268"/>
              <a:gd name="connsiteY10787" fmla="*/ 54056 h 444457"/>
              <a:gd name="connsiteX10788" fmla="*/ 983234 w 3249268"/>
              <a:gd name="connsiteY10788" fmla="*/ 54057 h 444457"/>
              <a:gd name="connsiteX10789" fmla="*/ 983235 w 3249268"/>
              <a:gd name="connsiteY10789" fmla="*/ 54057 h 444457"/>
              <a:gd name="connsiteX10790" fmla="*/ 310244 w 3249268"/>
              <a:gd name="connsiteY10790" fmla="*/ 54017 h 444457"/>
              <a:gd name="connsiteX10791" fmla="*/ 310304 w 3249268"/>
              <a:gd name="connsiteY10791" fmla="*/ 54148 h 444457"/>
              <a:gd name="connsiteX10792" fmla="*/ 310540 w 3249268"/>
              <a:gd name="connsiteY10792" fmla="*/ 54270 h 444457"/>
              <a:gd name="connsiteX10793" fmla="*/ 2027328 w 3249268"/>
              <a:gd name="connsiteY10793" fmla="*/ 53907 h 444457"/>
              <a:gd name="connsiteX10794" fmla="*/ 2027328 w 3249268"/>
              <a:gd name="connsiteY10794" fmla="*/ 54442 h 444457"/>
              <a:gd name="connsiteX10795" fmla="*/ 2027427 w 3249268"/>
              <a:gd name="connsiteY10795" fmla="*/ 54425 h 444457"/>
              <a:gd name="connsiteX10796" fmla="*/ 2027457 w 3249268"/>
              <a:gd name="connsiteY10796" fmla="*/ 54417 h 444457"/>
              <a:gd name="connsiteX10797" fmla="*/ 1989666 w 3249268"/>
              <a:gd name="connsiteY10797" fmla="*/ 53898 h 444457"/>
              <a:gd name="connsiteX10798" fmla="*/ 1990703 w 3249268"/>
              <a:gd name="connsiteY10798" fmla="*/ 54776 h 444457"/>
              <a:gd name="connsiteX10799" fmla="*/ 1991162 w 3249268"/>
              <a:gd name="connsiteY10799" fmla="*/ 54699 h 444457"/>
              <a:gd name="connsiteX10800" fmla="*/ 1502350 w 3249268"/>
              <a:gd name="connsiteY10800" fmla="*/ 53872 h 444457"/>
              <a:gd name="connsiteX10801" fmla="*/ 1502164 w 3249268"/>
              <a:gd name="connsiteY10801" fmla="*/ 54816 h 444457"/>
              <a:gd name="connsiteX10802" fmla="*/ 1502649 w 3249268"/>
              <a:gd name="connsiteY10802" fmla="*/ 54439 h 444457"/>
              <a:gd name="connsiteX10803" fmla="*/ 1502619 w 3249268"/>
              <a:gd name="connsiteY10803" fmla="*/ 54409 h 444457"/>
              <a:gd name="connsiteX10804" fmla="*/ 724667 w 3249268"/>
              <a:gd name="connsiteY10804" fmla="*/ 53819 h 444457"/>
              <a:gd name="connsiteX10805" fmla="*/ 723761 w 3249268"/>
              <a:gd name="connsiteY10805" fmla="*/ 54464 h 444457"/>
              <a:gd name="connsiteX10806" fmla="*/ 724275 w 3249268"/>
              <a:gd name="connsiteY10806" fmla="*/ 54600 h 444457"/>
              <a:gd name="connsiteX10807" fmla="*/ 1026937 w 3249268"/>
              <a:gd name="connsiteY10807" fmla="*/ 53613 h 444457"/>
              <a:gd name="connsiteX10808" fmla="*/ 1026603 w 3249268"/>
              <a:gd name="connsiteY10808" fmla="*/ 53760 h 444457"/>
              <a:gd name="connsiteX10809" fmla="*/ 1026955 w 3249268"/>
              <a:gd name="connsiteY10809" fmla="*/ 54819 h 444457"/>
              <a:gd name="connsiteX10810" fmla="*/ 1027338 w 3249268"/>
              <a:gd name="connsiteY10810" fmla="*/ 54626 h 444457"/>
              <a:gd name="connsiteX10811" fmla="*/ 426814 w 3249268"/>
              <a:gd name="connsiteY10811" fmla="*/ 53564 h 444457"/>
              <a:gd name="connsiteX10812" fmla="*/ 427242 w 3249268"/>
              <a:gd name="connsiteY10812" fmla="*/ 54802 h 444457"/>
              <a:gd name="connsiteX10813" fmla="*/ 427091 w 3249268"/>
              <a:gd name="connsiteY10813" fmla="*/ 54912 h 444457"/>
              <a:gd name="connsiteX10814" fmla="*/ 427937 w 3249268"/>
              <a:gd name="connsiteY10814" fmla="*/ 54711 h 444457"/>
              <a:gd name="connsiteX10815" fmla="*/ 430887 w 3249268"/>
              <a:gd name="connsiteY10815" fmla="*/ 56116 h 444457"/>
              <a:gd name="connsiteX10816" fmla="*/ 431210 w 3249268"/>
              <a:gd name="connsiteY10816" fmla="*/ 56079 h 444457"/>
              <a:gd name="connsiteX10817" fmla="*/ 427869 w 3249268"/>
              <a:gd name="connsiteY10817" fmla="*/ 54409 h 444457"/>
              <a:gd name="connsiteX10818" fmla="*/ 839221 w 3249268"/>
              <a:gd name="connsiteY10818" fmla="*/ 53547 h 444457"/>
              <a:gd name="connsiteX10819" fmla="*/ 838500 w 3249268"/>
              <a:gd name="connsiteY10819" fmla="*/ 54409 h 444457"/>
              <a:gd name="connsiteX10820" fmla="*/ 838494 w 3249268"/>
              <a:gd name="connsiteY10820" fmla="*/ 54402 h 444457"/>
              <a:gd name="connsiteX10821" fmla="*/ 838494 w 3249268"/>
              <a:gd name="connsiteY10821" fmla="*/ 55861 h 444457"/>
              <a:gd name="connsiteX10822" fmla="*/ 838688 w 3249268"/>
              <a:gd name="connsiteY10822" fmla="*/ 55846 h 444457"/>
              <a:gd name="connsiteX10823" fmla="*/ 838688 w 3249268"/>
              <a:gd name="connsiteY10823" fmla="*/ 54910 h 444457"/>
              <a:gd name="connsiteX10824" fmla="*/ 839236 w 3249268"/>
              <a:gd name="connsiteY10824" fmla="*/ 53594 h 444457"/>
              <a:gd name="connsiteX10825" fmla="*/ 201478 w 3249268"/>
              <a:gd name="connsiteY10825" fmla="*/ 53524 h 444457"/>
              <a:gd name="connsiteX10826" fmla="*/ 202012 w 3249268"/>
              <a:gd name="connsiteY10826" fmla="*/ 54304 h 444457"/>
              <a:gd name="connsiteX10827" fmla="*/ 201783 w 3249268"/>
              <a:gd name="connsiteY10827" fmla="*/ 53602 h 444457"/>
              <a:gd name="connsiteX10828" fmla="*/ 458081 w 3249268"/>
              <a:gd name="connsiteY10828" fmla="*/ 53462 h 444457"/>
              <a:gd name="connsiteX10829" fmla="*/ 456761 w 3249268"/>
              <a:gd name="connsiteY10829" fmla="*/ 54505 h 444457"/>
              <a:gd name="connsiteX10830" fmla="*/ 455815 w 3249268"/>
              <a:gd name="connsiteY10830" fmla="*/ 54943 h 444457"/>
              <a:gd name="connsiteX10831" fmla="*/ 458487 w 3249268"/>
              <a:gd name="connsiteY10831" fmla="*/ 54711 h 444457"/>
              <a:gd name="connsiteX10832" fmla="*/ 459297 w 3249268"/>
              <a:gd name="connsiteY10832" fmla="*/ 54472 h 444457"/>
              <a:gd name="connsiteX10833" fmla="*/ 458081 w 3249268"/>
              <a:gd name="connsiteY10833" fmla="*/ 54373 h 444457"/>
              <a:gd name="connsiteX10834" fmla="*/ 1606277 w 3249268"/>
              <a:gd name="connsiteY10834" fmla="*/ 53436 h 444457"/>
              <a:gd name="connsiteX10835" fmla="*/ 1603254 w 3249268"/>
              <a:gd name="connsiteY10835" fmla="*/ 55169 h 444457"/>
              <a:gd name="connsiteX10836" fmla="*/ 1603867 w 3249268"/>
              <a:gd name="connsiteY10836" fmla="*/ 55304 h 444457"/>
              <a:gd name="connsiteX10837" fmla="*/ 2042801 w 3249268"/>
              <a:gd name="connsiteY10837" fmla="*/ 53406 h 444457"/>
              <a:gd name="connsiteX10838" fmla="*/ 2042801 w 3249268"/>
              <a:gd name="connsiteY10838" fmla="*/ 53462 h 444457"/>
              <a:gd name="connsiteX10839" fmla="*/ 2042909 w 3249268"/>
              <a:gd name="connsiteY10839" fmla="*/ 53406 h 444457"/>
              <a:gd name="connsiteX10840" fmla="*/ 156458 w 3249268"/>
              <a:gd name="connsiteY10840" fmla="*/ 53398 h 444457"/>
              <a:gd name="connsiteX10841" fmla="*/ 156356 w 3249268"/>
              <a:gd name="connsiteY10841" fmla="*/ 53499 h 444457"/>
              <a:gd name="connsiteX10842" fmla="*/ 156489 w 3249268"/>
              <a:gd name="connsiteY10842" fmla="*/ 53422 h 444457"/>
              <a:gd name="connsiteX10843" fmla="*/ 156455 w 3249268"/>
              <a:gd name="connsiteY10843" fmla="*/ 53406 h 444457"/>
              <a:gd name="connsiteX10844" fmla="*/ 2799278 w 3249268"/>
              <a:gd name="connsiteY10844" fmla="*/ 53316 h 444457"/>
              <a:gd name="connsiteX10845" fmla="*/ 2799114 w 3249268"/>
              <a:gd name="connsiteY10845" fmla="*/ 53406 h 444457"/>
              <a:gd name="connsiteX10846" fmla="*/ 2798711 w 3249268"/>
              <a:gd name="connsiteY10846" fmla="*/ 53846 h 444457"/>
              <a:gd name="connsiteX10847" fmla="*/ 316229 w 3249268"/>
              <a:gd name="connsiteY10847" fmla="*/ 53303 h 444457"/>
              <a:gd name="connsiteX10848" fmla="*/ 313298 w 3249268"/>
              <a:gd name="connsiteY10848" fmla="*/ 54440 h 444457"/>
              <a:gd name="connsiteX10849" fmla="*/ 313294 w 3249268"/>
              <a:gd name="connsiteY10849" fmla="*/ 54443 h 444457"/>
              <a:gd name="connsiteX10850" fmla="*/ 316233 w 3249268"/>
              <a:gd name="connsiteY10850" fmla="*/ 53341 h 444457"/>
              <a:gd name="connsiteX10851" fmla="*/ 2208858 w 3249268"/>
              <a:gd name="connsiteY10851" fmla="*/ 53297 h 444457"/>
              <a:gd name="connsiteX10852" fmla="*/ 2208814 w 3249268"/>
              <a:gd name="connsiteY10852" fmla="*/ 53337 h 444457"/>
              <a:gd name="connsiteX10853" fmla="*/ 2208703 w 3249268"/>
              <a:gd name="connsiteY10853" fmla="*/ 53449 h 444457"/>
              <a:gd name="connsiteX10854" fmla="*/ 2208858 w 3249268"/>
              <a:gd name="connsiteY10854" fmla="*/ 53348 h 444457"/>
              <a:gd name="connsiteX10855" fmla="*/ 1013998 w 3249268"/>
              <a:gd name="connsiteY10855" fmla="*/ 53258 h 444457"/>
              <a:gd name="connsiteX10856" fmla="*/ 1013877 w 3249268"/>
              <a:gd name="connsiteY10856" fmla="*/ 53322 h 444457"/>
              <a:gd name="connsiteX10857" fmla="*/ 1014031 w 3249268"/>
              <a:gd name="connsiteY10857" fmla="*/ 53289 h 444457"/>
              <a:gd name="connsiteX10858" fmla="*/ 2651884 w 3249268"/>
              <a:gd name="connsiteY10858" fmla="*/ 53258 h 444457"/>
              <a:gd name="connsiteX10859" fmla="*/ 2651884 w 3249268"/>
              <a:gd name="connsiteY10859" fmla="*/ 53578 h 444457"/>
              <a:gd name="connsiteX10860" fmla="*/ 2652092 w 3249268"/>
              <a:gd name="connsiteY10860" fmla="*/ 53367 h 444457"/>
              <a:gd name="connsiteX10861" fmla="*/ 1810714 w 3249268"/>
              <a:gd name="connsiteY10861" fmla="*/ 53254 h 444457"/>
              <a:gd name="connsiteX10862" fmla="*/ 1810684 w 3249268"/>
              <a:gd name="connsiteY10862" fmla="*/ 53365 h 444457"/>
              <a:gd name="connsiteX10863" fmla="*/ 1810754 w 3249268"/>
              <a:gd name="connsiteY10863" fmla="*/ 53406 h 444457"/>
              <a:gd name="connsiteX10864" fmla="*/ 2592545 w 3249268"/>
              <a:gd name="connsiteY10864" fmla="*/ 53253 h 444457"/>
              <a:gd name="connsiteX10865" fmla="*/ 2592531 w 3249268"/>
              <a:gd name="connsiteY10865" fmla="*/ 53255 h 444457"/>
              <a:gd name="connsiteX10866" fmla="*/ 2592539 w 3249268"/>
              <a:gd name="connsiteY10866" fmla="*/ 53271 h 444457"/>
              <a:gd name="connsiteX10867" fmla="*/ 137688 w 3249268"/>
              <a:gd name="connsiteY10867" fmla="*/ 53184 h 444457"/>
              <a:gd name="connsiteX10868" fmla="*/ 138458 w 3249268"/>
              <a:gd name="connsiteY10868" fmla="*/ 54752 h 444457"/>
              <a:gd name="connsiteX10869" fmla="*/ 138621 w 3249268"/>
              <a:gd name="connsiteY10869" fmla="*/ 54759 h 444457"/>
              <a:gd name="connsiteX10870" fmla="*/ 139079 w 3249268"/>
              <a:gd name="connsiteY10870" fmla="*/ 54836 h 444457"/>
              <a:gd name="connsiteX10871" fmla="*/ 139079 w 3249268"/>
              <a:gd name="connsiteY10871" fmla="*/ 54600 h 444457"/>
              <a:gd name="connsiteX10872" fmla="*/ 137688 w 3249268"/>
              <a:gd name="connsiteY10872" fmla="*/ 53184 h 444457"/>
              <a:gd name="connsiteX10873" fmla="*/ 505738 w 3249268"/>
              <a:gd name="connsiteY10873" fmla="*/ 53132 h 444457"/>
              <a:gd name="connsiteX10874" fmla="*/ 505597 w 3249268"/>
              <a:gd name="connsiteY10874" fmla="*/ 54711 h 444457"/>
              <a:gd name="connsiteX10875" fmla="*/ 505701 w 3249268"/>
              <a:gd name="connsiteY10875" fmla="*/ 54711 h 444457"/>
              <a:gd name="connsiteX10876" fmla="*/ 509460 w 3249268"/>
              <a:gd name="connsiteY10876" fmla="*/ 54964 h 444457"/>
              <a:gd name="connsiteX10877" fmla="*/ 507021 w 3249268"/>
              <a:gd name="connsiteY10877" fmla="*/ 54409 h 444457"/>
              <a:gd name="connsiteX10878" fmla="*/ 538662 w 3249268"/>
              <a:gd name="connsiteY10878" fmla="*/ 53093 h 444457"/>
              <a:gd name="connsiteX10879" fmla="*/ 537807 w 3249268"/>
              <a:gd name="connsiteY10879" fmla="*/ 53306 h 444457"/>
              <a:gd name="connsiteX10880" fmla="*/ 538596 w 3249268"/>
              <a:gd name="connsiteY10880" fmla="*/ 53306 h 444457"/>
              <a:gd name="connsiteX10881" fmla="*/ 526437 w 3249268"/>
              <a:gd name="connsiteY10881" fmla="*/ 53030 h 444457"/>
              <a:gd name="connsiteX10882" fmla="*/ 526437 w 3249268"/>
              <a:gd name="connsiteY10882" fmla="*/ 53306 h 444457"/>
              <a:gd name="connsiteX10883" fmla="*/ 527548 w 3249268"/>
              <a:gd name="connsiteY10883" fmla="*/ 53306 h 444457"/>
              <a:gd name="connsiteX10884" fmla="*/ 2838406 w 3249268"/>
              <a:gd name="connsiteY10884" fmla="*/ 53029 h 444457"/>
              <a:gd name="connsiteX10885" fmla="*/ 2838123 w 3249268"/>
              <a:gd name="connsiteY10885" fmla="*/ 53179 h 444457"/>
              <a:gd name="connsiteX10886" fmla="*/ 2838281 w 3249268"/>
              <a:gd name="connsiteY10886" fmla="*/ 53217 h 444457"/>
              <a:gd name="connsiteX10887" fmla="*/ 2838439 w 3249268"/>
              <a:gd name="connsiteY10887" fmla="*/ 53648 h 444457"/>
              <a:gd name="connsiteX10888" fmla="*/ 2838613 w 3249268"/>
              <a:gd name="connsiteY10888" fmla="*/ 53298 h 444457"/>
              <a:gd name="connsiteX10889" fmla="*/ 2838880 w 3249268"/>
              <a:gd name="connsiteY10889" fmla="*/ 53029 h 444457"/>
              <a:gd name="connsiteX10890" fmla="*/ 1588226 w 3249268"/>
              <a:gd name="connsiteY10890" fmla="*/ 52943 h 444457"/>
              <a:gd name="connsiteX10891" fmla="*/ 1587888 w 3249268"/>
              <a:gd name="connsiteY10891" fmla="*/ 52986 h 444457"/>
              <a:gd name="connsiteX10892" fmla="*/ 1588285 w 3249268"/>
              <a:gd name="connsiteY10892" fmla="*/ 53406 h 444457"/>
              <a:gd name="connsiteX10893" fmla="*/ 963775 w 3249268"/>
              <a:gd name="connsiteY10893" fmla="*/ 52936 h 444457"/>
              <a:gd name="connsiteX10894" fmla="*/ 963775 w 3249268"/>
              <a:gd name="connsiteY10894" fmla="*/ 55839 h 444457"/>
              <a:gd name="connsiteX10895" fmla="*/ 963855 w 3249268"/>
              <a:gd name="connsiteY10895" fmla="*/ 55832 h 444457"/>
              <a:gd name="connsiteX10896" fmla="*/ 963928 w 3249268"/>
              <a:gd name="connsiteY10896" fmla="*/ 55847 h 444457"/>
              <a:gd name="connsiteX10897" fmla="*/ 963928 w 3249268"/>
              <a:gd name="connsiteY10897" fmla="*/ 53029 h 444457"/>
              <a:gd name="connsiteX10898" fmla="*/ 2177492 w 3249268"/>
              <a:gd name="connsiteY10898" fmla="*/ 52912 h 444457"/>
              <a:gd name="connsiteX10899" fmla="*/ 2177397 w 3249268"/>
              <a:gd name="connsiteY10899" fmla="*/ 53017 h 444457"/>
              <a:gd name="connsiteX10900" fmla="*/ 2177450 w 3249268"/>
              <a:gd name="connsiteY10900" fmla="*/ 53017 h 444457"/>
              <a:gd name="connsiteX10901" fmla="*/ 2177492 w 3249268"/>
              <a:gd name="connsiteY10901" fmla="*/ 53118 h 444457"/>
              <a:gd name="connsiteX10902" fmla="*/ 466982 w 3249268"/>
              <a:gd name="connsiteY10902" fmla="*/ 52896 h 444457"/>
              <a:gd name="connsiteX10903" fmla="*/ 466656 w 3249268"/>
              <a:gd name="connsiteY10903" fmla="*/ 52976 h 444457"/>
              <a:gd name="connsiteX10904" fmla="*/ 465733 w 3249268"/>
              <a:gd name="connsiteY10904" fmla="*/ 53352 h 444457"/>
              <a:gd name="connsiteX10905" fmla="*/ 466819 w 3249268"/>
              <a:gd name="connsiteY10905" fmla="*/ 53306 h 444457"/>
              <a:gd name="connsiteX10906" fmla="*/ 466862 w 3249268"/>
              <a:gd name="connsiteY10906" fmla="*/ 53318 h 444457"/>
              <a:gd name="connsiteX10907" fmla="*/ 292511 w 3249268"/>
              <a:gd name="connsiteY10907" fmla="*/ 52790 h 444457"/>
              <a:gd name="connsiteX10908" fmla="*/ 291418 w 3249268"/>
              <a:gd name="connsiteY10908" fmla="*/ 53030 h 444457"/>
              <a:gd name="connsiteX10909" fmla="*/ 291397 w 3249268"/>
              <a:gd name="connsiteY10909" fmla="*/ 53035 h 444457"/>
              <a:gd name="connsiteX10910" fmla="*/ 291397 w 3249268"/>
              <a:gd name="connsiteY10910" fmla="*/ 53311 h 444457"/>
              <a:gd name="connsiteX10911" fmla="*/ 291950 w 3249268"/>
              <a:gd name="connsiteY10911" fmla="*/ 53311 h 444457"/>
              <a:gd name="connsiteX10912" fmla="*/ 2682595 w 3249268"/>
              <a:gd name="connsiteY10912" fmla="*/ 52771 h 444457"/>
              <a:gd name="connsiteX10913" fmla="*/ 2682481 w 3249268"/>
              <a:gd name="connsiteY10913" fmla="*/ 53930 h 444457"/>
              <a:gd name="connsiteX10914" fmla="*/ 2682607 w 3249268"/>
              <a:gd name="connsiteY10914" fmla="*/ 53993 h 444457"/>
              <a:gd name="connsiteX10915" fmla="*/ 2682607 w 3249268"/>
              <a:gd name="connsiteY10915" fmla="*/ 52774 h 444457"/>
              <a:gd name="connsiteX10916" fmla="*/ 256355 w 3249268"/>
              <a:gd name="connsiteY10916" fmla="*/ 52738 h 444457"/>
              <a:gd name="connsiteX10917" fmla="*/ 255121 w 3249268"/>
              <a:gd name="connsiteY10917" fmla="*/ 53155 h 444457"/>
              <a:gd name="connsiteX10918" fmla="*/ 254146 w 3249268"/>
              <a:gd name="connsiteY10918" fmla="*/ 54364 h 444457"/>
              <a:gd name="connsiteX10919" fmla="*/ 254626 w 3249268"/>
              <a:gd name="connsiteY10919" fmla="*/ 54076 h 444457"/>
              <a:gd name="connsiteX10920" fmla="*/ 255541 w 3249268"/>
              <a:gd name="connsiteY10920" fmla="*/ 53311 h 444457"/>
              <a:gd name="connsiteX10921" fmla="*/ 255829 w 3249268"/>
              <a:gd name="connsiteY10921" fmla="*/ 53311 h 444457"/>
              <a:gd name="connsiteX10922" fmla="*/ 201247 w 3249268"/>
              <a:gd name="connsiteY10922" fmla="*/ 52736 h 444457"/>
              <a:gd name="connsiteX10923" fmla="*/ 201176 w 3249268"/>
              <a:gd name="connsiteY10923" fmla="*/ 53083 h 444457"/>
              <a:gd name="connsiteX10924" fmla="*/ 201417 w 3249268"/>
              <a:gd name="connsiteY10924" fmla="*/ 53434 h 444457"/>
              <a:gd name="connsiteX10925" fmla="*/ 2423015 w 3249268"/>
              <a:gd name="connsiteY10925" fmla="*/ 52485 h 444457"/>
              <a:gd name="connsiteX10926" fmla="*/ 2421644 w 3249268"/>
              <a:gd name="connsiteY10926" fmla="*/ 54334 h 444457"/>
              <a:gd name="connsiteX10927" fmla="*/ 2421831 w 3249268"/>
              <a:gd name="connsiteY10927" fmla="*/ 54425 h 444457"/>
              <a:gd name="connsiteX10928" fmla="*/ 2421887 w 3249268"/>
              <a:gd name="connsiteY10928" fmla="*/ 54481 h 444457"/>
              <a:gd name="connsiteX10929" fmla="*/ 1846308 w 3249268"/>
              <a:gd name="connsiteY10929" fmla="*/ 52080 h 444457"/>
              <a:gd name="connsiteX10930" fmla="*/ 1845709 w 3249268"/>
              <a:gd name="connsiteY10930" fmla="*/ 54590 h 444457"/>
              <a:gd name="connsiteX10931" fmla="*/ 1846824 w 3249268"/>
              <a:gd name="connsiteY10931" fmla="*/ 53136 h 444457"/>
              <a:gd name="connsiteX10932" fmla="*/ 1846888 w 3249268"/>
              <a:gd name="connsiteY10932" fmla="*/ 52159 h 444457"/>
              <a:gd name="connsiteX10933" fmla="*/ 1846695 w 3249268"/>
              <a:gd name="connsiteY10933" fmla="*/ 52159 h 444457"/>
              <a:gd name="connsiteX10934" fmla="*/ 2905956 w 3249268"/>
              <a:gd name="connsiteY10934" fmla="*/ 52068 h 444457"/>
              <a:gd name="connsiteX10935" fmla="*/ 2903422 w 3249268"/>
              <a:gd name="connsiteY10935" fmla="*/ 54621 h 444457"/>
              <a:gd name="connsiteX10936" fmla="*/ 2903496 w 3249268"/>
              <a:gd name="connsiteY10936" fmla="*/ 54695 h 444457"/>
              <a:gd name="connsiteX10937" fmla="*/ 2904702 w 3249268"/>
              <a:gd name="connsiteY10937" fmla="*/ 54171 h 444457"/>
              <a:gd name="connsiteX10938" fmla="*/ 2904858 w 3249268"/>
              <a:gd name="connsiteY10938" fmla="*/ 54644 h 444457"/>
              <a:gd name="connsiteX10939" fmla="*/ 2906121 w 3249268"/>
              <a:gd name="connsiteY10939" fmla="*/ 52152 h 444457"/>
              <a:gd name="connsiteX10940" fmla="*/ 250284 w 3249268"/>
              <a:gd name="connsiteY10940" fmla="*/ 52000 h 444457"/>
              <a:gd name="connsiteX10941" fmla="*/ 249816 w 3249268"/>
              <a:gd name="connsiteY10941" fmla="*/ 54399 h 444457"/>
              <a:gd name="connsiteX10942" fmla="*/ 250919 w 3249268"/>
              <a:gd name="connsiteY10942" fmla="*/ 54624 h 444457"/>
              <a:gd name="connsiteX10943" fmla="*/ 250919 w 3249268"/>
              <a:gd name="connsiteY10943" fmla="*/ 54576 h 444457"/>
              <a:gd name="connsiteX10944" fmla="*/ 334813 w 3249268"/>
              <a:gd name="connsiteY10944" fmla="*/ 51974 h 444457"/>
              <a:gd name="connsiteX10945" fmla="*/ 334723 w 3249268"/>
              <a:gd name="connsiteY10945" fmla="*/ 51996 h 444457"/>
              <a:gd name="connsiteX10946" fmla="*/ 337409 w 3249268"/>
              <a:gd name="connsiteY10946" fmla="*/ 57489 h 444457"/>
              <a:gd name="connsiteX10947" fmla="*/ 340096 w 3249268"/>
              <a:gd name="connsiteY10947" fmla="*/ 57489 h 444457"/>
              <a:gd name="connsiteX10948" fmla="*/ 340471 w 3249268"/>
              <a:gd name="connsiteY10948" fmla="*/ 56927 h 444457"/>
              <a:gd name="connsiteX10949" fmla="*/ 340747 w 3249268"/>
              <a:gd name="connsiteY10949" fmla="*/ 56080 h 444457"/>
              <a:gd name="connsiteX10950" fmla="*/ 340203 w 3249268"/>
              <a:gd name="connsiteY10950" fmla="*/ 57167 h 444457"/>
              <a:gd name="connsiteX10951" fmla="*/ 337410 w 3249268"/>
              <a:gd name="connsiteY10951" fmla="*/ 57167 h 444457"/>
              <a:gd name="connsiteX10952" fmla="*/ 2737637 w 3249268"/>
              <a:gd name="connsiteY10952" fmla="*/ 51901 h 444457"/>
              <a:gd name="connsiteX10953" fmla="*/ 2738326 w 3249268"/>
              <a:gd name="connsiteY10953" fmla="*/ 53298 h 444457"/>
              <a:gd name="connsiteX10954" fmla="*/ 2738326 w 3249268"/>
              <a:gd name="connsiteY10954" fmla="*/ 53262 h 444457"/>
              <a:gd name="connsiteX10955" fmla="*/ 2737731 w 3249268"/>
              <a:gd name="connsiteY10955" fmla="*/ 51901 h 444457"/>
              <a:gd name="connsiteX10956" fmla="*/ 1068007 w 3249268"/>
              <a:gd name="connsiteY10956" fmla="*/ 51901 h 444457"/>
              <a:gd name="connsiteX10957" fmla="*/ 1067504 w 3249268"/>
              <a:gd name="connsiteY10957" fmla="*/ 51966 h 444457"/>
              <a:gd name="connsiteX10958" fmla="*/ 1067691 w 3249268"/>
              <a:gd name="connsiteY10958" fmla="*/ 52028 h 444457"/>
              <a:gd name="connsiteX10959" fmla="*/ 302932 w 3249268"/>
              <a:gd name="connsiteY10959" fmla="*/ 51901 h 444457"/>
              <a:gd name="connsiteX10960" fmla="*/ 303317 w 3249268"/>
              <a:gd name="connsiteY10960" fmla="*/ 52090 h 444457"/>
              <a:gd name="connsiteX10961" fmla="*/ 303452 w 3249268"/>
              <a:gd name="connsiteY10961" fmla="*/ 51901 h 444457"/>
              <a:gd name="connsiteX10962" fmla="*/ 546658 w 3249268"/>
              <a:gd name="connsiteY10962" fmla="*/ 51883 h 444457"/>
              <a:gd name="connsiteX10963" fmla="*/ 547901 w 3249268"/>
              <a:gd name="connsiteY10963" fmla="*/ 54113 h 444457"/>
              <a:gd name="connsiteX10964" fmla="*/ 548637 w 3249268"/>
              <a:gd name="connsiteY10964" fmla="*/ 54425 h 444457"/>
              <a:gd name="connsiteX10965" fmla="*/ 548683 w 3249268"/>
              <a:gd name="connsiteY10965" fmla="*/ 54426 h 444457"/>
              <a:gd name="connsiteX10966" fmla="*/ 2038115 w 3249268"/>
              <a:gd name="connsiteY10966" fmla="*/ 51725 h 444457"/>
              <a:gd name="connsiteX10967" fmla="*/ 2037609 w 3249268"/>
              <a:gd name="connsiteY10967" fmla="*/ 51806 h 444457"/>
              <a:gd name="connsiteX10968" fmla="*/ 2037940 w 3249268"/>
              <a:gd name="connsiteY10968" fmla="*/ 52462 h 444457"/>
              <a:gd name="connsiteX10969" fmla="*/ 2038411 w 3249268"/>
              <a:gd name="connsiteY10969" fmla="*/ 52046 h 444457"/>
              <a:gd name="connsiteX10970" fmla="*/ 2038291 w 3249268"/>
              <a:gd name="connsiteY10970" fmla="*/ 51901 h 444457"/>
              <a:gd name="connsiteX10971" fmla="*/ 2030264 w 3249268"/>
              <a:gd name="connsiteY10971" fmla="*/ 51612 h 444457"/>
              <a:gd name="connsiteX10972" fmla="*/ 2029983 w 3249268"/>
              <a:gd name="connsiteY10972" fmla="*/ 51640 h 444457"/>
              <a:gd name="connsiteX10973" fmla="*/ 2030180 w 3249268"/>
              <a:gd name="connsiteY10973" fmla="*/ 51818 h 444457"/>
              <a:gd name="connsiteX10974" fmla="*/ 356528 w 3249268"/>
              <a:gd name="connsiteY10974" fmla="*/ 51521 h 444457"/>
              <a:gd name="connsiteX10975" fmla="*/ 356779 w 3249268"/>
              <a:gd name="connsiteY10975" fmla="*/ 51981 h 444457"/>
              <a:gd name="connsiteX10976" fmla="*/ 356859 w 3249268"/>
              <a:gd name="connsiteY10976" fmla="*/ 51901 h 444457"/>
              <a:gd name="connsiteX10977" fmla="*/ 363099 w 3249268"/>
              <a:gd name="connsiteY10977" fmla="*/ 55645 h 444457"/>
              <a:gd name="connsiteX10978" fmla="*/ 363265 w 3249268"/>
              <a:gd name="connsiteY10978" fmla="*/ 55501 h 444457"/>
              <a:gd name="connsiteX10979" fmla="*/ 356725 w 3249268"/>
              <a:gd name="connsiteY10979" fmla="*/ 51696 h 444457"/>
              <a:gd name="connsiteX10980" fmla="*/ 2635896 w 3249268"/>
              <a:gd name="connsiteY10980" fmla="*/ 51361 h 444457"/>
              <a:gd name="connsiteX10981" fmla="*/ 2635792 w 3249268"/>
              <a:gd name="connsiteY10981" fmla="*/ 51621 h 444457"/>
              <a:gd name="connsiteX10982" fmla="*/ 2636255 w 3249268"/>
              <a:gd name="connsiteY10982" fmla="*/ 51544 h 444457"/>
              <a:gd name="connsiteX10983" fmla="*/ 760963 w 3249268"/>
              <a:gd name="connsiteY10983" fmla="*/ 51028 h 444457"/>
              <a:gd name="connsiteX10984" fmla="*/ 759346 w 3249268"/>
              <a:gd name="connsiteY10984" fmla="*/ 51833 h 444457"/>
              <a:gd name="connsiteX10985" fmla="*/ 760549 w 3249268"/>
              <a:gd name="connsiteY10985" fmla="*/ 52175 h 444457"/>
              <a:gd name="connsiteX10986" fmla="*/ 760703 w 3249268"/>
              <a:gd name="connsiteY10986" fmla="*/ 54322 h 444457"/>
              <a:gd name="connsiteX10987" fmla="*/ 761004 w 3249268"/>
              <a:gd name="connsiteY10987" fmla="*/ 54399 h 444457"/>
              <a:gd name="connsiteX10988" fmla="*/ 760963 w 3249268"/>
              <a:gd name="connsiteY10988" fmla="*/ 54373 h 444457"/>
              <a:gd name="connsiteX10989" fmla="*/ 2299272 w 3249268"/>
              <a:gd name="connsiteY10989" fmla="*/ 50993 h 444457"/>
              <a:gd name="connsiteX10990" fmla="*/ 2299272 w 3249268"/>
              <a:gd name="connsiteY10990" fmla="*/ 51843 h 444457"/>
              <a:gd name="connsiteX10991" fmla="*/ 2298969 w 3249268"/>
              <a:gd name="connsiteY10991" fmla="*/ 54357 h 444457"/>
              <a:gd name="connsiteX10992" fmla="*/ 2299447 w 3249268"/>
              <a:gd name="connsiteY10992" fmla="*/ 51334 h 444457"/>
              <a:gd name="connsiteX10993" fmla="*/ 1529082 w 3249268"/>
              <a:gd name="connsiteY10993" fmla="*/ 50825 h 444457"/>
              <a:gd name="connsiteX10994" fmla="*/ 1527527 w 3249268"/>
              <a:gd name="connsiteY10994" fmla="*/ 50858 h 444457"/>
              <a:gd name="connsiteX10995" fmla="*/ 1528771 w 3249268"/>
              <a:gd name="connsiteY10995" fmla="*/ 51279 h 444457"/>
              <a:gd name="connsiteX10996" fmla="*/ 2844029 w 3249268"/>
              <a:gd name="connsiteY10996" fmla="*/ 50738 h 444457"/>
              <a:gd name="connsiteX10997" fmla="*/ 2843994 w 3249268"/>
              <a:gd name="connsiteY10997" fmla="*/ 50745 h 444457"/>
              <a:gd name="connsiteX10998" fmla="*/ 2843994 w 3249268"/>
              <a:gd name="connsiteY10998" fmla="*/ 51651 h 444457"/>
              <a:gd name="connsiteX10999" fmla="*/ 2841899 w 3249268"/>
              <a:gd name="connsiteY10999" fmla="*/ 52340 h 444457"/>
              <a:gd name="connsiteX11000" fmla="*/ 2841602 w 3249268"/>
              <a:gd name="connsiteY11000" fmla="*/ 52438 h 444457"/>
              <a:gd name="connsiteX11001" fmla="*/ 2843285 w 3249268"/>
              <a:gd name="connsiteY11001" fmla="*/ 53002 h 444457"/>
              <a:gd name="connsiteX11002" fmla="*/ 2843744 w 3249268"/>
              <a:gd name="connsiteY11002" fmla="*/ 51901 h 444457"/>
              <a:gd name="connsiteX11003" fmla="*/ 2844029 w 3249268"/>
              <a:gd name="connsiteY11003" fmla="*/ 51901 h 444457"/>
              <a:gd name="connsiteX11004" fmla="*/ 1211881 w 3249268"/>
              <a:gd name="connsiteY11004" fmla="*/ 50642 h 444457"/>
              <a:gd name="connsiteX11005" fmla="*/ 1211881 w 3249268"/>
              <a:gd name="connsiteY11005" fmla="*/ 52344 h 444457"/>
              <a:gd name="connsiteX11006" fmla="*/ 1212320 w 3249268"/>
              <a:gd name="connsiteY11006" fmla="*/ 53215 h 444457"/>
              <a:gd name="connsiteX11007" fmla="*/ 1212525 w 3249268"/>
              <a:gd name="connsiteY11007" fmla="*/ 53188 h 444457"/>
              <a:gd name="connsiteX11008" fmla="*/ 1212525 w 3249268"/>
              <a:gd name="connsiteY11008" fmla="*/ 50740 h 444457"/>
              <a:gd name="connsiteX11009" fmla="*/ 1212112 w 3249268"/>
              <a:gd name="connsiteY11009" fmla="*/ 50740 h 444457"/>
              <a:gd name="connsiteX11010" fmla="*/ 2355948 w 3249268"/>
              <a:gd name="connsiteY11010" fmla="*/ 50611 h 444457"/>
              <a:gd name="connsiteX11011" fmla="*/ 2358624 w 3249268"/>
              <a:gd name="connsiteY11011" fmla="*/ 53322 h 444457"/>
              <a:gd name="connsiteX11012" fmla="*/ 2359021 w 3249268"/>
              <a:gd name="connsiteY11012" fmla="*/ 53155 h 444457"/>
              <a:gd name="connsiteX11013" fmla="*/ 2356765 w 3249268"/>
              <a:gd name="connsiteY11013" fmla="*/ 50698 h 444457"/>
              <a:gd name="connsiteX11014" fmla="*/ 234589 w 3249268"/>
              <a:gd name="connsiteY11014" fmla="*/ 50584 h 444457"/>
              <a:gd name="connsiteX11015" fmla="*/ 234568 w 3249268"/>
              <a:gd name="connsiteY11015" fmla="*/ 51166 h 444457"/>
              <a:gd name="connsiteX11016" fmla="*/ 234682 w 3249268"/>
              <a:gd name="connsiteY11016" fmla="*/ 50731 h 444457"/>
              <a:gd name="connsiteX11017" fmla="*/ 422930 w 3249268"/>
              <a:gd name="connsiteY11017" fmla="*/ 50457 h 444457"/>
              <a:gd name="connsiteX11018" fmla="*/ 424484 w 3249268"/>
              <a:gd name="connsiteY11018" fmla="*/ 51955 h 444457"/>
              <a:gd name="connsiteX11019" fmla="*/ 424900 w 3249268"/>
              <a:gd name="connsiteY11019" fmla="*/ 52033 h 444457"/>
              <a:gd name="connsiteX11020" fmla="*/ 405373 w 3249268"/>
              <a:gd name="connsiteY11020" fmla="*/ 50409 h 444457"/>
              <a:gd name="connsiteX11021" fmla="*/ 405373 w 3249268"/>
              <a:gd name="connsiteY11021" fmla="*/ 50409 h 444457"/>
              <a:gd name="connsiteX11022" fmla="*/ 405374 w 3249268"/>
              <a:gd name="connsiteY11022" fmla="*/ 50409 h 444457"/>
              <a:gd name="connsiteX11023" fmla="*/ 2873934 w 3249268"/>
              <a:gd name="connsiteY11023" fmla="*/ 50397 h 444457"/>
              <a:gd name="connsiteX11024" fmla="*/ 2873084 w 3249268"/>
              <a:gd name="connsiteY11024" fmla="*/ 50536 h 444457"/>
              <a:gd name="connsiteX11025" fmla="*/ 2874381 w 3249268"/>
              <a:gd name="connsiteY11025" fmla="*/ 51901 h 444457"/>
              <a:gd name="connsiteX11026" fmla="*/ 2874381 w 3249268"/>
              <a:gd name="connsiteY11026" fmla="*/ 50397 h 444457"/>
              <a:gd name="connsiteX11027" fmla="*/ 1329494 w 3249268"/>
              <a:gd name="connsiteY11027" fmla="*/ 50394 h 444457"/>
              <a:gd name="connsiteX11028" fmla="*/ 1328499 w 3249268"/>
              <a:gd name="connsiteY11028" fmla="*/ 54409 h 444457"/>
              <a:gd name="connsiteX11029" fmla="*/ 1328466 w 3249268"/>
              <a:gd name="connsiteY11029" fmla="*/ 54425 h 444457"/>
              <a:gd name="connsiteX11030" fmla="*/ 1329066 w 3249268"/>
              <a:gd name="connsiteY11030" fmla="*/ 54425 h 444457"/>
              <a:gd name="connsiteX11031" fmla="*/ 1330003 w 3249268"/>
              <a:gd name="connsiteY11031" fmla="*/ 50654 h 444457"/>
              <a:gd name="connsiteX11032" fmla="*/ 2580105 w 3249268"/>
              <a:gd name="connsiteY11032" fmla="*/ 50295 h 444457"/>
              <a:gd name="connsiteX11033" fmla="*/ 2580492 w 3249268"/>
              <a:gd name="connsiteY11033" fmla="*/ 50448 h 444457"/>
              <a:gd name="connsiteX11034" fmla="*/ 2580419 w 3249268"/>
              <a:gd name="connsiteY11034" fmla="*/ 50334 h 444457"/>
              <a:gd name="connsiteX11035" fmla="*/ 117386 w 3249268"/>
              <a:gd name="connsiteY11035" fmla="*/ 50291 h 444457"/>
              <a:gd name="connsiteX11036" fmla="*/ 113533 w 3249268"/>
              <a:gd name="connsiteY11036" fmla="*/ 51619 h 444457"/>
              <a:gd name="connsiteX11037" fmla="*/ 114487 w 3249268"/>
              <a:gd name="connsiteY11037" fmla="*/ 54581 h 444457"/>
              <a:gd name="connsiteX11038" fmla="*/ 114926 w 3249268"/>
              <a:gd name="connsiteY11038" fmla="*/ 54534 h 444457"/>
              <a:gd name="connsiteX11039" fmla="*/ 119385 w 3249268"/>
              <a:gd name="connsiteY11039" fmla="*/ 52631 h 444457"/>
              <a:gd name="connsiteX11040" fmla="*/ 117804 w 3249268"/>
              <a:gd name="connsiteY11040" fmla="*/ 52026 h 444457"/>
              <a:gd name="connsiteX11041" fmla="*/ 2553405 w 3249268"/>
              <a:gd name="connsiteY11041" fmla="*/ 50265 h 444457"/>
              <a:gd name="connsiteX11042" fmla="*/ 2553421 w 3249268"/>
              <a:gd name="connsiteY11042" fmla="*/ 50272 h 444457"/>
              <a:gd name="connsiteX11043" fmla="*/ 2553427 w 3249268"/>
              <a:gd name="connsiteY11043" fmla="*/ 50269 h 444457"/>
              <a:gd name="connsiteX11044" fmla="*/ 391542 w 3249268"/>
              <a:gd name="connsiteY11044" fmla="*/ 50216 h 444457"/>
              <a:gd name="connsiteX11045" fmla="*/ 392767 w 3249268"/>
              <a:gd name="connsiteY11045" fmla="*/ 53379 h 444457"/>
              <a:gd name="connsiteX11046" fmla="*/ 392767 w 3249268"/>
              <a:gd name="connsiteY11046" fmla="*/ 60498 h 444457"/>
              <a:gd name="connsiteX11047" fmla="*/ 392648 w 3249268"/>
              <a:gd name="connsiteY11047" fmla="*/ 60620 h 444457"/>
              <a:gd name="connsiteX11048" fmla="*/ 393179 w 3249268"/>
              <a:gd name="connsiteY11048" fmla="*/ 60283 h 444457"/>
              <a:gd name="connsiteX11049" fmla="*/ 393179 w 3249268"/>
              <a:gd name="connsiteY11049" fmla="*/ 53298 h 444457"/>
              <a:gd name="connsiteX11050" fmla="*/ 393254 w 3249268"/>
              <a:gd name="connsiteY11050" fmla="*/ 53312 h 444457"/>
              <a:gd name="connsiteX11051" fmla="*/ 392943 w 3249268"/>
              <a:gd name="connsiteY11051" fmla="*/ 53000 h 444457"/>
              <a:gd name="connsiteX11052" fmla="*/ 391551 w 3249268"/>
              <a:gd name="connsiteY11052" fmla="*/ 50223 h 444457"/>
              <a:gd name="connsiteX11053" fmla="*/ 1383310 w 3249268"/>
              <a:gd name="connsiteY11053" fmla="*/ 50187 h 444457"/>
              <a:gd name="connsiteX11054" fmla="*/ 1382687 w 3249268"/>
              <a:gd name="connsiteY11054" fmla="*/ 50397 h 444457"/>
              <a:gd name="connsiteX11055" fmla="*/ 1383033 w 3249268"/>
              <a:gd name="connsiteY11055" fmla="*/ 50494 h 444457"/>
              <a:gd name="connsiteX11056" fmla="*/ 1773134 w 3249268"/>
              <a:gd name="connsiteY11056" fmla="*/ 50054 h 444457"/>
              <a:gd name="connsiteX11057" fmla="*/ 1768821 w 3249268"/>
              <a:gd name="connsiteY11057" fmla="*/ 54425 h 444457"/>
              <a:gd name="connsiteX11058" fmla="*/ 1769051 w 3249268"/>
              <a:gd name="connsiteY11058" fmla="*/ 54425 h 444457"/>
              <a:gd name="connsiteX11059" fmla="*/ 1773382 w 3249268"/>
              <a:gd name="connsiteY11059" fmla="*/ 50181 h 444457"/>
              <a:gd name="connsiteX11060" fmla="*/ 3025008 w 3249268"/>
              <a:gd name="connsiteY11060" fmla="*/ 50014 h 444457"/>
              <a:gd name="connsiteX11061" fmla="*/ 3025259 w 3249268"/>
              <a:gd name="connsiteY11061" fmla="*/ 50515 h 444457"/>
              <a:gd name="connsiteX11062" fmla="*/ 3025001 w 3249268"/>
              <a:gd name="connsiteY11062" fmla="*/ 50773 h 444457"/>
              <a:gd name="connsiteX11063" fmla="*/ 3025792 w 3249268"/>
              <a:gd name="connsiteY11063" fmla="*/ 50773 h 444457"/>
              <a:gd name="connsiteX11064" fmla="*/ 3029907 w 3249268"/>
              <a:gd name="connsiteY11064" fmla="*/ 50773 h 444457"/>
              <a:gd name="connsiteX11065" fmla="*/ 3029645 w 3249268"/>
              <a:gd name="connsiteY11065" fmla="*/ 50504 h 444457"/>
              <a:gd name="connsiteX11066" fmla="*/ 3025704 w 3249268"/>
              <a:gd name="connsiteY11066" fmla="*/ 50504 h 444457"/>
              <a:gd name="connsiteX11067" fmla="*/ 1839203 w 3249268"/>
              <a:gd name="connsiteY11067" fmla="*/ 50012 h 444457"/>
              <a:gd name="connsiteX11068" fmla="*/ 1837582 w 3249268"/>
              <a:gd name="connsiteY11068" fmla="*/ 53280 h 444457"/>
              <a:gd name="connsiteX11069" fmla="*/ 1838237 w 3249268"/>
              <a:gd name="connsiteY11069" fmla="*/ 53113 h 444457"/>
              <a:gd name="connsiteX11070" fmla="*/ 1839206 w 3249268"/>
              <a:gd name="connsiteY11070" fmla="*/ 50015 h 444457"/>
              <a:gd name="connsiteX11071" fmla="*/ 122952 w 3249268"/>
              <a:gd name="connsiteY11071" fmla="*/ 49889 h 444457"/>
              <a:gd name="connsiteX11072" fmla="*/ 121102 w 3249268"/>
              <a:gd name="connsiteY11072" fmla="*/ 53288 h 444457"/>
              <a:gd name="connsiteX11073" fmla="*/ 120565 w 3249268"/>
              <a:gd name="connsiteY11073" fmla="*/ 53082 h 444457"/>
              <a:gd name="connsiteX11074" fmla="*/ 121100 w 3249268"/>
              <a:gd name="connsiteY11074" fmla="*/ 53685 h 444457"/>
              <a:gd name="connsiteX11075" fmla="*/ 122045 w 3249268"/>
              <a:gd name="connsiteY11075" fmla="*/ 53368 h 444457"/>
              <a:gd name="connsiteX11076" fmla="*/ 123261 w 3249268"/>
              <a:gd name="connsiteY11076" fmla="*/ 54592 h 444457"/>
              <a:gd name="connsiteX11077" fmla="*/ 125427 w 3249268"/>
              <a:gd name="connsiteY11077" fmla="*/ 54393 h 444457"/>
              <a:gd name="connsiteX11078" fmla="*/ 125972 w 3249268"/>
              <a:gd name="connsiteY11078" fmla="*/ 54759 h 444457"/>
              <a:gd name="connsiteX11079" fmla="*/ 127571 w 3249268"/>
              <a:gd name="connsiteY11079" fmla="*/ 54759 h 444457"/>
              <a:gd name="connsiteX11080" fmla="*/ 128952 w 3249268"/>
              <a:gd name="connsiteY11080" fmla="*/ 56151 h 444457"/>
              <a:gd name="connsiteX11081" fmla="*/ 128975 w 3249268"/>
              <a:gd name="connsiteY11081" fmla="*/ 56385 h 444457"/>
              <a:gd name="connsiteX11082" fmla="*/ 129338 w 3249268"/>
              <a:gd name="connsiteY11082" fmla="*/ 56016 h 444457"/>
              <a:gd name="connsiteX11083" fmla="*/ 129338 w 3249268"/>
              <a:gd name="connsiteY11083" fmla="*/ 51768 h 444457"/>
              <a:gd name="connsiteX11084" fmla="*/ 123772 w 3249268"/>
              <a:gd name="connsiteY11084" fmla="*/ 50352 h 444457"/>
              <a:gd name="connsiteX11085" fmla="*/ 2371512 w 3249268"/>
              <a:gd name="connsiteY11085" fmla="*/ 49554 h 444457"/>
              <a:gd name="connsiteX11086" fmla="*/ 2371512 w 3249268"/>
              <a:gd name="connsiteY11086" fmla="*/ 50347 h 444457"/>
              <a:gd name="connsiteX11087" fmla="*/ 2371791 w 3249268"/>
              <a:gd name="connsiteY11087" fmla="*/ 50253 h 444457"/>
              <a:gd name="connsiteX11088" fmla="*/ 184556 w 3249268"/>
              <a:gd name="connsiteY11088" fmla="*/ 49452 h 444457"/>
              <a:gd name="connsiteX11089" fmla="*/ 184081 w 3249268"/>
              <a:gd name="connsiteY11089" fmla="*/ 49551 h 444457"/>
              <a:gd name="connsiteX11090" fmla="*/ 184423 w 3249268"/>
              <a:gd name="connsiteY11090" fmla="*/ 52052 h 444457"/>
              <a:gd name="connsiteX11091" fmla="*/ 184423 w 3249268"/>
              <a:gd name="connsiteY11091" fmla="*/ 53481 h 444457"/>
              <a:gd name="connsiteX11092" fmla="*/ 184286 w 3249268"/>
              <a:gd name="connsiteY11092" fmla="*/ 53463 h 444457"/>
              <a:gd name="connsiteX11093" fmla="*/ 184286 w 3249268"/>
              <a:gd name="connsiteY11093" fmla="*/ 54771 h 444457"/>
              <a:gd name="connsiteX11094" fmla="*/ 182896 w 3249268"/>
              <a:gd name="connsiteY11094" fmla="*/ 54771 h 444457"/>
              <a:gd name="connsiteX11095" fmla="*/ 182806 w 3249268"/>
              <a:gd name="connsiteY11095" fmla="*/ 54816 h 444457"/>
              <a:gd name="connsiteX11096" fmla="*/ 184568 w 3249268"/>
              <a:gd name="connsiteY11096" fmla="*/ 54816 h 444457"/>
              <a:gd name="connsiteX11097" fmla="*/ 187389 w 3249268"/>
              <a:gd name="connsiteY11097" fmla="*/ 54816 h 444457"/>
              <a:gd name="connsiteX11098" fmla="*/ 188241 w 3249268"/>
              <a:gd name="connsiteY11098" fmla="*/ 54816 h 444457"/>
              <a:gd name="connsiteX11099" fmla="*/ 188451 w 3249268"/>
              <a:gd name="connsiteY11099" fmla="*/ 54683 h 444457"/>
              <a:gd name="connsiteX11100" fmla="*/ 2425730 w 3249268"/>
              <a:gd name="connsiteY11100" fmla="*/ 49336 h 444457"/>
              <a:gd name="connsiteX11101" fmla="*/ 2425317 w 3249268"/>
              <a:gd name="connsiteY11101" fmla="*/ 49380 h 444457"/>
              <a:gd name="connsiteX11102" fmla="*/ 2423945 w 3249268"/>
              <a:gd name="connsiteY11102" fmla="*/ 51231 h 444457"/>
              <a:gd name="connsiteX11103" fmla="*/ 987658 w 3249268"/>
              <a:gd name="connsiteY11103" fmla="*/ 49322 h 444457"/>
              <a:gd name="connsiteX11104" fmla="*/ 987732 w 3249268"/>
              <a:gd name="connsiteY11104" fmla="*/ 49573 h 444457"/>
              <a:gd name="connsiteX11105" fmla="*/ 987703 w 3249268"/>
              <a:gd name="connsiteY11105" fmla="*/ 49322 h 444457"/>
              <a:gd name="connsiteX11106" fmla="*/ 1204187 w 3249268"/>
              <a:gd name="connsiteY11106" fmla="*/ 49288 h 444457"/>
              <a:gd name="connsiteX11107" fmla="*/ 1203779 w 3249268"/>
              <a:gd name="connsiteY11107" fmla="*/ 49322 h 444457"/>
              <a:gd name="connsiteX11108" fmla="*/ 1203499 w 3249268"/>
              <a:gd name="connsiteY11108" fmla="*/ 49370 h 444457"/>
              <a:gd name="connsiteX11109" fmla="*/ 1203499 w 3249268"/>
              <a:gd name="connsiteY11109" fmla="*/ 49887 h 444457"/>
              <a:gd name="connsiteX11110" fmla="*/ 1204063 w 3249268"/>
              <a:gd name="connsiteY11110" fmla="*/ 49430 h 444457"/>
              <a:gd name="connsiteX11111" fmla="*/ 1204373 w 3249268"/>
              <a:gd name="connsiteY11111" fmla="*/ 49307 h 444457"/>
              <a:gd name="connsiteX11112" fmla="*/ 2493556 w 3249268"/>
              <a:gd name="connsiteY11112" fmla="*/ 49269 h 444457"/>
              <a:gd name="connsiteX11113" fmla="*/ 2493556 w 3249268"/>
              <a:gd name="connsiteY11113" fmla="*/ 49375 h 444457"/>
              <a:gd name="connsiteX11114" fmla="*/ 2493659 w 3249268"/>
              <a:gd name="connsiteY11114" fmla="*/ 49319 h 444457"/>
              <a:gd name="connsiteX11115" fmla="*/ 2493647 w 3249268"/>
              <a:gd name="connsiteY11115" fmla="*/ 49269 h 444457"/>
              <a:gd name="connsiteX11116" fmla="*/ 2488259 w 3249268"/>
              <a:gd name="connsiteY11116" fmla="*/ 49213 h 444457"/>
              <a:gd name="connsiteX11117" fmla="*/ 2488152 w 3249268"/>
              <a:gd name="connsiteY11117" fmla="*/ 49269 h 444457"/>
              <a:gd name="connsiteX11118" fmla="*/ 2488152 w 3249268"/>
              <a:gd name="connsiteY11118" fmla="*/ 49346 h 444457"/>
              <a:gd name="connsiteX11119" fmla="*/ 2488348 w 3249268"/>
              <a:gd name="connsiteY11119" fmla="*/ 49452 h 444457"/>
              <a:gd name="connsiteX11120" fmla="*/ 496273 w 3249268"/>
              <a:gd name="connsiteY11120" fmla="*/ 49170 h 444457"/>
              <a:gd name="connsiteX11121" fmla="*/ 496324 w 3249268"/>
              <a:gd name="connsiteY11121" fmla="*/ 49645 h 444457"/>
              <a:gd name="connsiteX11122" fmla="*/ 492478 w 3249268"/>
              <a:gd name="connsiteY11122" fmla="*/ 50213 h 444457"/>
              <a:gd name="connsiteX11123" fmla="*/ 497161 w 3249268"/>
              <a:gd name="connsiteY11123" fmla="*/ 50698 h 444457"/>
              <a:gd name="connsiteX11124" fmla="*/ 792811 w 3249268"/>
              <a:gd name="connsiteY11124" fmla="*/ 49146 h 444457"/>
              <a:gd name="connsiteX11125" fmla="*/ 792754 w 3249268"/>
              <a:gd name="connsiteY11125" fmla="*/ 49209 h 444457"/>
              <a:gd name="connsiteX11126" fmla="*/ 792902 w 3249268"/>
              <a:gd name="connsiteY11126" fmla="*/ 49190 h 444457"/>
              <a:gd name="connsiteX11127" fmla="*/ 2123527 w 3249268"/>
              <a:gd name="connsiteY11127" fmla="*/ 49134 h 444457"/>
              <a:gd name="connsiteX11128" fmla="*/ 2123157 w 3249268"/>
              <a:gd name="connsiteY11128" fmla="*/ 49322 h 444457"/>
              <a:gd name="connsiteX11129" fmla="*/ 2122823 w 3249268"/>
              <a:gd name="connsiteY11129" fmla="*/ 49390 h 444457"/>
              <a:gd name="connsiteX11130" fmla="*/ 2122808 w 3249268"/>
              <a:gd name="connsiteY11130" fmla="*/ 49595 h 444457"/>
              <a:gd name="connsiteX11131" fmla="*/ 2123136 w 3249268"/>
              <a:gd name="connsiteY11131" fmla="*/ 49430 h 444457"/>
              <a:gd name="connsiteX11132" fmla="*/ 2124005 w 3249268"/>
              <a:gd name="connsiteY11132" fmla="*/ 49954 h 444457"/>
              <a:gd name="connsiteX11133" fmla="*/ 2125829 w 3249268"/>
              <a:gd name="connsiteY11133" fmla="*/ 49453 h 444457"/>
              <a:gd name="connsiteX11134" fmla="*/ 579605 w 3249268"/>
              <a:gd name="connsiteY11134" fmla="*/ 48965 h 444457"/>
              <a:gd name="connsiteX11135" fmla="*/ 579647 w 3249268"/>
              <a:gd name="connsiteY11135" fmla="*/ 49010 h 444457"/>
              <a:gd name="connsiteX11136" fmla="*/ 579745 w 3249268"/>
              <a:gd name="connsiteY11136" fmla="*/ 49021 h 444457"/>
              <a:gd name="connsiteX11137" fmla="*/ 2726784 w 3249268"/>
              <a:gd name="connsiteY11137" fmla="*/ 48908 h 444457"/>
              <a:gd name="connsiteX11138" fmla="*/ 2726794 w 3249268"/>
              <a:gd name="connsiteY11138" fmla="*/ 48927 h 444457"/>
              <a:gd name="connsiteX11139" fmla="*/ 2726802 w 3249268"/>
              <a:gd name="connsiteY11139" fmla="*/ 48926 h 444457"/>
              <a:gd name="connsiteX11140" fmla="*/ 2623035 w 3249268"/>
              <a:gd name="connsiteY11140" fmla="*/ 48891 h 444457"/>
              <a:gd name="connsiteX11141" fmla="*/ 2623015 w 3249268"/>
              <a:gd name="connsiteY11141" fmla="*/ 48892 h 444457"/>
              <a:gd name="connsiteX11142" fmla="*/ 2623035 w 3249268"/>
              <a:gd name="connsiteY11142" fmla="*/ 48952 h 444457"/>
              <a:gd name="connsiteX11143" fmla="*/ 1257029 w 3249268"/>
              <a:gd name="connsiteY11143" fmla="*/ 48714 h 444457"/>
              <a:gd name="connsiteX11144" fmla="*/ 1255497 w 3249268"/>
              <a:gd name="connsiteY11144" fmla="*/ 49252 h 444457"/>
              <a:gd name="connsiteX11145" fmla="*/ 1256246 w 3249268"/>
              <a:gd name="connsiteY11145" fmla="*/ 49379 h 444457"/>
              <a:gd name="connsiteX11146" fmla="*/ 2703863 w 3249268"/>
              <a:gd name="connsiteY11146" fmla="*/ 48658 h 444457"/>
              <a:gd name="connsiteX11147" fmla="*/ 2703301 w 3249268"/>
              <a:gd name="connsiteY11147" fmla="*/ 48892 h 444457"/>
              <a:gd name="connsiteX11148" fmla="*/ 2703316 w 3249268"/>
              <a:gd name="connsiteY11148" fmla="*/ 48855 h 444457"/>
              <a:gd name="connsiteX11149" fmla="*/ 2703274 w 3249268"/>
              <a:gd name="connsiteY11149" fmla="*/ 48892 h 444457"/>
              <a:gd name="connsiteX11150" fmla="*/ 2702313 w 3249268"/>
              <a:gd name="connsiteY11150" fmla="*/ 49171 h 444457"/>
              <a:gd name="connsiteX11151" fmla="*/ 2703546 w 3249268"/>
              <a:gd name="connsiteY11151" fmla="*/ 49043 h 444457"/>
              <a:gd name="connsiteX11152" fmla="*/ 1163362 w 3249268"/>
              <a:gd name="connsiteY11152" fmla="*/ 48543 h 444457"/>
              <a:gd name="connsiteX11153" fmla="*/ 1163587 w 3249268"/>
              <a:gd name="connsiteY11153" fmla="*/ 48976 h 444457"/>
              <a:gd name="connsiteX11154" fmla="*/ 1164262 w 3249268"/>
              <a:gd name="connsiteY11154" fmla="*/ 49216 h 444457"/>
              <a:gd name="connsiteX11155" fmla="*/ 1164713 w 3249268"/>
              <a:gd name="connsiteY11155" fmla="*/ 49233 h 444457"/>
              <a:gd name="connsiteX11156" fmla="*/ 2819587 w 3249268"/>
              <a:gd name="connsiteY11156" fmla="*/ 48441 h 444457"/>
              <a:gd name="connsiteX11157" fmla="*/ 2819835 w 3249268"/>
              <a:gd name="connsiteY11157" fmla="*/ 49081 h 444457"/>
              <a:gd name="connsiteX11158" fmla="*/ 2818876 w 3249268"/>
              <a:gd name="connsiteY11158" fmla="*/ 50092 h 444457"/>
              <a:gd name="connsiteX11159" fmla="*/ 2820407 w 3249268"/>
              <a:gd name="connsiteY11159" fmla="*/ 49310 h 444457"/>
              <a:gd name="connsiteX11160" fmla="*/ 2821422 w 3249268"/>
              <a:gd name="connsiteY11160" fmla="*/ 48740 h 444457"/>
              <a:gd name="connsiteX11161" fmla="*/ 2820023 w 3249268"/>
              <a:gd name="connsiteY11161" fmla="*/ 49018 h 444457"/>
              <a:gd name="connsiteX11162" fmla="*/ 3076033 w 3249268"/>
              <a:gd name="connsiteY11162" fmla="*/ 48187 h 444457"/>
              <a:gd name="connsiteX11163" fmla="*/ 3075513 w 3249268"/>
              <a:gd name="connsiteY11163" fmla="*/ 49268 h 444457"/>
              <a:gd name="connsiteX11164" fmla="*/ 3076655 w 3249268"/>
              <a:gd name="connsiteY11164" fmla="*/ 49268 h 444457"/>
              <a:gd name="connsiteX11165" fmla="*/ 480464 w 3249268"/>
              <a:gd name="connsiteY11165" fmla="*/ 48071 h 444457"/>
              <a:gd name="connsiteX11166" fmla="*/ 480117 w 3249268"/>
              <a:gd name="connsiteY11166" fmla="*/ 48590 h 444457"/>
              <a:gd name="connsiteX11167" fmla="*/ 480464 w 3249268"/>
              <a:gd name="connsiteY11167" fmla="*/ 48950 h 444457"/>
              <a:gd name="connsiteX11168" fmla="*/ 374083 w 3249268"/>
              <a:gd name="connsiteY11168" fmla="*/ 48059 h 444457"/>
              <a:gd name="connsiteX11169" fmla="*/ 373649 w 3249268"/>
              <a:gd name="connsiteY11169" fmla="*/ 48961 h 444457"/>
              <a:gd name="connsiteX11170" fmla="*/ 374709 w 3249268"/>
              <a:gd name="connsiteY11170" fmla="*/ 48824 h 444457"/>
              <a:gd name="connsiteX11171" fmla="*/ 374323 w 3249268"/>
              <a:gd name="connsiteY11171" fmla="*/ 48752 h 444457"/>
              <a:gd name="connsiteX11172" fmla="*/ 305072 w 3249268"/>
              <a:gd name="connsiteY11172" fmla="*/ 47885 h 444457"/>
              <a:gd name="connsiteX11173" fmla="*/ 304001 w 3249268"/>
              <a:gd name="connsiteY11173" fmla="*/ 48883 h 444457"/>
              <a:gd name="connsiteX11174" fmla="*/ 304034 w 3249268"/>
              <a:gd name="connsiteY11174" fmla="*/ 48892 h 444457"/>
              <a:gd name="connsiteX11175" fmla="*/ 304057 w 3249268"/>
              <a:gd name="connsiteY11175" fmla="*/ 48943 h 444457"/>
              <a:gd name="connsiteX11176" fmla="*/ 304489 w 3249268"/>
              <a:gd name="connsiteY11176" fmla="*/ 49015 h 444457"/>
              <a:gd name="connsiteX11177" fmla="*/ 3007208 w 3249268"/>
              <a:gd name="connsiteY11177" fmla="*/ 47770 h 444457"/>
              <a:gd name="connsiteX11178" fmla="*/ 3007056 w 3249268"/>
              <a:gd name="connsiteY11178" fmla="*/ 47809 h 444457"/>
              <a:gd name="connsiteX11179" fmla="*/ 3007208 w 3249268"/>
              <a:gd name="connsiteY11179" fmla="*/ 47842 h 444457"/>
              <a:gd name="connsiteX11180" fmla="*/ 2049239 w 3249268"/>
              <a:gd name="connsiteY11180" fmla="*/ 47751 h 444457"/>
              <a:gd name="connsiteX11181" fmla="*/ 2049065 w 3249268"/>
              <a:gd name="connsiteY11181" fmla="*/ 47810 h 444457"/>
              <a:gd name="connsiteX11182" fmla="*/ 2049343 w 3249268"/>
              <a:gd name="connsiteY11182" fmla="*/ 47874 h 444457"/>
              <a:gd name="connsiteX11183" fmla="*/ 2618931 w 3249268"/>
              <a:gd name="connsiteY11183" fmla="*/ 47680 h 444457"/>
              <a:gd name="connsiteX11184" fmla="*/ 2618941 w 3249268"/>
              <a:gd name="connsiteY11184" fmla="*/ 47686 h 444457"/>
              <a:gd name="connsiteX11185" fmla="*/ 2618956 w 3249268"/>
              <a:gd name="connsiteY11185" fmla="*/ 47680 h 444457"/>
              <a:gd name="connsiteX11186" fmla="*/ 2926404 w 3249268"/>
              <a:gd name="connsiteY11186" fmla="*/ 47667 h 444457"/>
              <a:gd name="connsiteX11187" fmla="*/ 2925549 w 3249268"/>
              <a:gd name="connsiteY11187" fmla="*/ 48105 h 444457"/>
              <a:gd name="connsiteX11188" fmla="*/ 2925886 w 3249268"/>
              <a:gd name="connsiteY11188" fmla="*/ 48165 h 444457"/>
              <a:gd name="connsiteX11189" fmla="*/ 2926242 w 3249268"/>
              <a:gd name="connsiteY11189" fmla="*/ 47987 h 444457"/>
              <a:gd name="connsiteX11190" fmla="*/ 2842297 w 3249268"/>
              <a:gd name="connsiteY11190" fmla="*/ 47588 h 444457"/>
              <a:gd name="connsiteX11191" fmla="*/ 2842200 w 3249268"/>
              <a:gd name="connsiteY11191" fmla="*/ 47593 h 444457"/>
              <a:gd name="connsiteX11192" fmla="*/ 2842310 w 3249268"/>
              <a:gd name="connsiteY11192" fmla="*/ 47610 h 444457"/>
              <a:gd name="connsiteX11193" fmla="*/ 2716277 w 3249268"/>
              <a:gd name="connsiteY11193" fmla="*/ 47555 h 444457"/>
              <a:gd name="connsiteX11194" fmla="*/ 2716068 w 3249268"/>
              <a:gd name="connsiteY11194" fmla="*/ 47635 h 444457"/>
              <a:gd name="connsiteX11195" fmla="*/ 2716305 w 3249268"/>
              <a:gd name="connsiteY11195" fmla="*/ 47557 h 444457"/>
              <a:gd name="connsiteX11196" fmla="*/ 2973140 w 3249268"/>
              <a:gd name="connsiteY11196" fmla="*/ 47513 h 444457"/>
              <a:gd name="connsiteX11197" fmla="*/ 2972785 w 3249268"/>
              <a:gd name="connsiteY11197" fmla="*/ 48927 h 444457"/>
              <a:gd name="connsiteX11198" fmla="*/ 2973140 w 3249268"/>
              <a:gd name="connsiteY11198" fmla="*/ 49296 h 444457"/>
              <a:gd name="connsiteX11199" fmla="*/ 2973140 w 3249268"/>
              <a:gd name="connsiteY11199" fmla="*/ 49143 h 444457"/>
              <a:gd name="connsiteX11200" fmla="*/ 2706217 w 3249268"/>
              <a:gd name="connsiteY11200" fmla="*/ 47482 h 444457"/>
              <a:gd name="connsiteX11201" fmla="*/ 2706310 w 3249268"/>
              <a:gd name="connsiteY11201" fmla="*/ 47639 h 444457"/>
              <a:gd name="connsiteX11202" fmla="*/ 2706245 w 3249268"/>
              <a:gd name="connsiteY11202" fmla="*/ 47666 h 444457"/>
              <a:gd name="connsiteX11203" fmla="*/ 2706340 w 3249268"/>
              <a:gd name="connsiteY11203" fmla="*/ 47689 h 444457"/>
              <a:gd name="connsiteX11204" fmla="*/ 2706597 w 3249268"/>
              <a:gd name="connsiteY11204" fmla="*/ 47482 h 444457"/>
              <a:gd name="connsiteX11205" fmla="*/ 2145878 w 3249268"/>
              <a:gd name="connsiteY11205" fmla="*/ 47416 h 444457"/>
              <a:gd name="connsiteX11206" fmla="*/ 2144957 w 3249268"/>
              <a:gd name="connsiteY11206" fmla="*/ 47650 h 444457"/>
              <a:gd name="connsiteX11207" fmla="*/ 2145546 w 3249268"/>
              <a:gd name="connsiteY11207" fmla="*/ 47711 h 444457"/>
              <a:gd name="connsiteX11208" fmla="*/ 2146070 w 3249268"/>
              <a:gd name="connsiteY11208" fmla="*/ 48060 h 444457"/>
              <a:gd name="connsiteX11209" fmla="*/ 2712910 w 3249268"/>
              <a:gd name="connsiteY11209" fmla="*/ 47389 h 444457"/>
              <a:gd name="connsiteX11210" fmla="*/ 2713002 w 3249268"/>
              <a:gd name="connsiteY11210" fmla="*/ 47482 h 444457"/>
              <a:gd name="connsiteX11211" fmla="*/ 2712098 w 3249268"/>
              <a:gd name="connsiteY11211" fmla="*/ 47482 h 444457"/>
              <a:gd name="connsiteX11212" fmla="*/ 2713124 w 3249268"/>
              <a:gd name="connsiteY11212" fmla="*/ 47990 h 444457"/>
              <a:gd name="connsiteX11213" fmla="*/ 2713387 w 3249268"/>
              <a:gd name="connsiteY11213" fmla="*/ 48088 h 444457"/>
              <a:gd name="connsiteX11214" fmla="*/ 2713001 w 3249268"/>
              <a:gd name="connsiteY11214" fmla="*/ 47730 h 444457"/>
              <a:gd name="connsiteX11215" fmla="*/ 2715778 w 3249268"/>
              <a:gd name="connsiteY11215" fmla="*/ 47730 h 444457"/>
              <a:gd name="connsiteX11216" fmla="*/ 2715871 w 3249268"/>
              <a:gd name="connsiteY11216" fmla="*/ 47699 h 444457"/>
              <a:gd name="connsiteX11217" fmla="*/ 2713126 w 3249268"/>
              <a:gd name="connsiteY11217" fmla="*/ 47699 h 444457"/>
              <a:gd name="connsiteX11218" fmla="*/ 2713126 w 3249268"/>
              <a:gd name="connsiteY11218" fmla="*/ 47389 h 444457"/>
              <a:gd name="connsiteX11219" fmla="*/ 55361 w 3249268"/>
              <a:gd name="connsiteY11219" fmla="*/ 47388 h 444457"/>
              <a:gd name="connsiteX11220" fmla="*/ 58068 w 3249268"/>
              <a:gd name="connsiteY11220" fmla="*/ 47388 h 444457"/>
              <a:gd name="connsiteX11221" fmla="*/ 58068 w 3249268"/>
              <a:gd name="connsiteY11221" fmla="*/ 51901 h 444457"/>
              <a:gd name="connsiteX11222" fmla="*/ 52653 w 3249268"/>
              <a:gd name="connsiteY11222" fmla="*/ 53406 h 444457"/>
              <a:gd name="connsiteX11223" fmla="*/ 55361 w 3249268"/>
              <a:gd name="connsiteY11223" fmla="*/ 47388 h 444457"/>
              <a:gd name="connsiteX11224" fmla="*/ 403827 w 3249268"/>
              <a:gd name="connsiteY11224" fmla="*/ 47353 h 444457"/>
              <a:gd name="connsiteX11225" fmla="*/ 403849 w 3249268"/>
              <a:gd name="connsiteY11225" fmla="*/ 47391 h 444457"/>
              <a:gd name="connsiteX11226" fmla="*/ 403982 w 3249268"/>
              <a:gd name="connsiteY11226" fmla="*/ 47411 h 444457"/>
              <a:gd name="connsiteX11227" fmla="*/ 2807751 w 3249268"/>
              <a:gd name="connsiteY11227" fmla="*/ 47307 h 444457"/>
              <a:gd name="connsiteX11228" fmla="*/ 2807507 w 3249268"/>
              <a:gd name="connsiteY11228" fmla="*/ 47388 h 444457"/>
              <a:gd name="connsiteX11229" fmla="*/ 2807322 w 3249268"/>
              <a:gd name="connsiteY11229" fmla="*/ 47342 h 444457"/>
              <a:gd name="connsiteX11230" fmla="*/ 2807322 w 3249268"/>
              <a:gd name="connsiteY11230" fmla="*/ 47818 h 444457"/>
              <a:gd name="connsiteX11231" fmla="*/ 2806341 w 3249268"/>
              <a:gd name="connsiteY11231" fmla="*/ 51826 h 444457"/>
              <a:gd name="connsiteX11232" fmla="*/ 2806435 w 3249268"/>
              <a:gd name="connsiteY11232" fmla="*/ 51901 h 444457"/>
              <a:gd name="connsiteX11233" fmla="*/ 2806582 w 3249268"/>
              <a:gd name="connsiteY11233" fmla="*/ 52176 h 444457"/>
              <a:gd name="connsiteX11234" fmla="*/ 2808104 w 3249268"/>
              <a:gd name="connsiteY11234" fmla="*/ 51875 h 444457"/>
              <a:gd name="connsiteX11235" fmla="*/ 2807751 w 3249268"/>
              <a:gd name="connsiteY11235" fmla="*/ 49430 h 444457"/>
              <a:gd name="connsiteX11236" fmla="*/ 216435 w 3249268"/>
              <a:gd name="connsiteY11236" fmla="*/ 47118 h 444457"/>
              <a:gd name="connsiteX11237" fmla="*/ 216558 w 3249268"/>
              <a:gd name="connsiteY11237" fmla="*/ 47446 h 444457"/>
              <a:gd name="connsiteX11238" fmla="*/ 216640 w 3249268"/>
              <a:gd name="connsiteY11238" fmla="*/ 47196 h 444457"/>
              <a:gd name="connsiteX11239" fmla="*/ 2868454 w 3249268"/>
              <a:gd name="connsiteY11239" fmla="*/ 47087 h 444457"/>
              <a:gd name="connsiteX11240" fmla="*/ 2868725 w 3249268"/>
              <a:gd name="connsiteY11240" fmla="*/ 47639 h 444457"/>
              <a:gd name="connsiteX11241" fmla="*/ 2867618 w 3249268"/>
              <a:gd name="connsiteY11241" fmla="*/ 48078 h 444457"/>
              <a:gd name="connsiteX11242" fmla="*/ 2868839 w 3249268"/>
              <a:gd name="connsiteY11242" fmla="*/ 48014 h 444457"/>
              <a:gd name="connsiteX11243" fmla="*/ 2869916 w 3249268"/>
              <a:gd name="connsiteY11243" fmla="*/ 47905 h 444457"/>
              <a:gd name="connsiteX11244" fmla="*/ 2868841 w 3249268"/>
              <a:gd name="connsiteY11244" fmla="*/ 47565 h 444457"/>
              <a:gd name="connsiteX11245" fmla="*/ 2911460 w 3249268"/>
              <a:gd name="connsiteY11245" fmla="*/ 46797 h 444457"/>
              <a:gd name="connsiteX11246" fmla="*/ 2911597 w 3249268"/>
              <a:gd name="connsiteY11246" fmla="*/ 47806 h 444457"/>
              <a:gd name="connsiteX11247" fmla="*/ 2911378 w 3249268"/>
              <a:gd name="connsiteY11247" fmla="*/ 48006 h 444457"/>
              <a:gd name="connsiteX11248" fmla="*/ 2911755 w 3249268"/>
              <a:gd name="connsiteY11248" fmla="*/ 47867 h 444457"/>
              <a:gd name="connsiteX11249" fmla="*/ 2913140 w 3249268"/>
              <a:gd name="connsiteY11249" fmla="*/ 47867 h 444457"/>
              <a:gd name="connsiteX11250" fmla="*/ 2913403 w 3249268"/>
              <a:gd name="connsiteY11250" fmla="*/ 47836 h 444457"/>
              <a:gd name="connsiteX11251" fmla="*/ 2913101 w 3249268"/>
              <a:gd name="connsiteY11251" fmla="*/ 47764 h 444457"/>
              <a:gd name="connsiteX11252" fmla="*/ 2913813 w 3249268"/>
              <a:gd name="connsiteY11252" fmla="*/ 47150 h 444457"/>
              <a:gd name="connsiteX11253" fmla="*/ 2913210 w 3249268"/>
              <a:gd name="connsiteY11253" fmla="*/ 47388 h 444457"/>
              <a:gd name="connsiteX11254" fmla="*/ 2911820 w 3249268"/>
              <a:gd name="connsiteY11254" fmla="*/ 47388 h 444457"/>
              <a:gd name="connsiteX11255" fmla="*/ 113372 w 3249268"/>
              <a:gd name="connsiteY11255" fmla="*/ 46765 h 444457"/>
              <a:gd name="connsiteX11256" fmla="*/ 112715 w 3249268"/>
              <a:gd name="connsiteY11256" fmla="*/ 46965 h 444457"/>
              <a:gd name="connsiteX11257" fmla="*/ 113533 w 3249268"/>
              <a:gd name="connsiteY11257" fmla="*/ 47388 h 444457"/>
              <a:gd name="connsiteX11258" fmla="*/ 2900598 w 3249268"/>
              <a:gd name="connsiteY11258" fmla="*/ 46636 h 444457"/>
              <a:gd name="connsiteX11259" fmla="*/ 2900852 w 3249268"/>
              <a:gd name="connsiteY11259" fmla="*/ 47667 h 444457"/>
              <a:gd name="connsiteX11260" fmla="*/ 2900852 w 3249268"/>
              <a:gd name="connsiteY11260" fmla="*/ 46636 h 444457"/>
              <a:gd name="connsiteX11261" fmla="*/ 803762 w 3249268"/>
              <a:gd name="connsiteY11261" fmla="*/ 46485 h 444457"/>
              <a:gd name="connsiteX11262" fmla="*/ 802388 w 3249268"/>
              <a:gd name="connsiteY11262" fmla="*/ 46953 h 444457"/>
              <a:gd name="connsiteX11263" fmla="*/ 804994 w 3249268"/>
              <a:gd name="connsiteY11263" fmla="*/ 47324 h 444457"/>
              <a:gd name="connsiteX11264" fmla="*/ 543079 w 3249268"/>
              <a:gd name="connsiteY11264" fmla="*/ 46448 h 444457"/>
              <a:gd name="connsiteX11265" fmla="*/ 543079 w 3249268"/>
              <a:gd name="connsiteY11265" fmla="*/ 47388 h 444457"/>
              <a:gd name="connsiteX11266" fmla="*/ 543079 w 3249268"/>
              <a:gd name="connsiteY11266" fmla="*/ 47388 h 444457"/>
              <a:gd name="connsiteX11267" fmla="*/ 543079 w 3249268"/>
              <a:gd name="connsiteY11267" fmla="*/ 46448 h 444457"/>
              <a:gd name="connsiteX11268" fmla="*/ 189846 w 3249268"/>
              <a:gd name="connsiteY11268" fmla="*/ 46400 h 444457"/>
              <a:gd name="connsiteX11269" fmla="*/ 189944 w 3249268"/>
              <a:gd name="connsiteY11269" fmla="*/ 46466 h 444457"/>
              <a:gd name="connsiteX11270" fmla="*/ 189937 w 3249268"/>
              <a:gd name="connsiteY11270" fmla="*/ 46447 h 444457"/>
              <a:gd name="connsiteX11271" fmla="*/ 3077332 w 3249268"/>
              <a:gd name="connsiteY11271" fmla="*/ 46256 h 444457"/>
              <a:gd name="connsiteX11272" fmla="*/ 3076887 w 3249268"/>
              <a:gd name="connsiteY11272" fmla="*/ 46410 h 444457"/>
              <a:gd name="connsiteX11273" fmla="*/ 3076632 w 3249268"/>
              <a:gd name="connsiteY11273" fmla="*/ 46940 h 444457"/>
              <a:gd name="connsiteX11274" fmla="*/ 420974 w 3249268"/>
              <a:gd name="connsiteY11274" fmla="*/ 46128 h 444457"/>
              <a:gd name="connsiteX11275" fmla="*/ 420789 w 3249268"/>
              <a:gd name="connsiteY11275" fmla="*/ 46152 h 444457"/>
              <a:gd name="connsiteX11276" fmla="*/ 420974 w 3249268"/>
              <a:gd name="connsiteY11276" fmla="*/ 46706 h 444457"/>
              <a:gd name="connsiteX11277" fmla="*/ 2934966 w 3249268"/>
              <a:gd name="connsiteY11277" fmla="*/ 45997 h 444457"/>
              <a:gd name="connsiteX11278" fmla="*/ 2936418 w 3249268"/>
              <a:gd name="connsiteY11278" fmla="*/ 47482 h 444457"/>
              <a:gd name="connsiteX11279" fmla="*/ 2929523 w 3249268"/>
              <a:gd name="connsiteY11279" fmla="*/ 46072 h 444457"/>
              <a:gd name="connsiteX11280" fmla="*/ 2929267 w 3249268"/>
              <a:gd name="connsiteY11280" fmla="*/ 46203 h 444457"/>
              <a:gd name="connsiteX11281" fmla="*/ 2929767 w 3249268"/>
              <a:gd name="connsiteY11281" fmla="*/ 46499 h 444457"/>
              <a:gd name="connsiteX11282" fmla="*/ 2929767 w 3249268"/>
              <a:gd name="connsiteY11282" fmla="*/ 51970 h 444457"/>
              <a:gd name="connsiteX11283" fmla="*/ 2926996 w 3249268"/>
              <a:gd name="connsiteY11283" fmla="*/ 53337 h 444457"/>
              <a:gd name="connsiteX11284" fmla="*/ 2926938 w 3249268"/>
              <a:gd name="connsiteY11284" fmla="*/ 53471 h 444457"/>
              <a:gd name="connsiteX11285" fmla="*/ 2926938 w 3249268"/>
              <a:gd name="connsiteY11285" fmla="*/ 54722 h 444457"/>
              <a:gd name="connsiteX11286" fmla="*/ 2935212 w 3249268"/>
              <a:gd name="connsiteY11286" fmla="*/ 53311 h 444457"/>
              <a:gd name="connsiteX11287" fmla="*/ 2937970 w 3249268"/>
              <a:gd name="connsiteY11287" fmla="*/ 53311 h 444457"/>
              <a:gd name="connsiteX11288" fmla="*/ 2937024 w 3249268"/>
              <a:gd name="connsiteY11288" fmla="*/ 56214 h 444457"/>
              <a:gd name="connsiteX11289" fmla="*/ 2937253 w 3249268"/>
              <a:gd name="connsiteY11289" fmla="*/ 55951 h 444457"/>
              <a:gd name="connsiteX11290" fmla="*/ 2938017 w 3249268"/>
              <a:gd name="connsiteY11290" fmla="*/ 53406 h 444457"/>
              <a:gd name="connsiteX11291" fmla="*/ 2938017 w 3249268"/>
              <a:gd name="connsiteY11291" fmla="*/ 54659 h 444457"/>
              <a:gd name="connsiteX11292" fmla="*/ 2938017 w 3249268"/>
              <a:gd name="connsiteY11292" fmla="*/ 54910 h 444457"/>
              <a:gd name="connsiteX11293" fmla="*/ 2938084 w 3249268"/>
              <a:gd name="connsiteY11293" fmla="*/ 54994 h 444457"/>
              <a:gd name="connsiteX11294" fmla="*/ 2938157 w 3249268"/>
              <a:gd name="connsiteY11294" fmla="*/ 54910 h 444457"/>
              <a:gd name="connsiteX11295" fmla="*/ 2938832 w 3249268"/>
              <a:gd name="connsiteY11295" fmla="*/ 55930 h 444457"/>
              <a:gd name="connsiteX11296" fmla="*/ 2941025 w 3249268"/>
              <a:gd name="connsiteY11296" fmla="*/ 58671 h 444457"/>
              <a:gd name="connsiteX11297" fmla="*/ 2940181 w 3249268"/>
              <a:gd name="connsiteY11297" fmla="*/ 57968 h 444457"/>
              <a:gd name="connsiteX11298" fmla="*/ 2940931 w 3249268"/>
              <a:gd name="connsiteY11298" fmla="*/ 59101 h 444457"/>
              <a:gd name="connsiteX11299" fmla="*/ 2945092 w 3249268"/>
              <a:gd name="connsiteY11299" fmla="*/ 56307 h 444457"/>
              <a:gd name="connsiteX11300" fmla="*/ 2945793 w 3249268"/>
              <a:gd name="connsiteY11300" fmla="*/ 56543 h 444457"/>
              <a:gd name="connsiteX11301" fmla="*/ 2945538 w 3249268"/>
              <a:gd name="connsiteY11301" fmla="*/ 56414 h 444457"/>
              <a:gd name="connsiteX11302" fmla="*/ 2951010 w 3249268"/>
              <a:gd name="connsiteY11302" fmla="*/ 56414 h 444457"/>
              <a:gd name="connsiteX11303" fmla="*/ 2950757 w 3249268"/>
              <a:gd name="connsiteY11303" fmla="*/ 56038 h 444457"/>
              <a:gd name="connsiteX11304" fmla="*/ 2950757 w 3249268"/>
              <a:gd name="connsiteY11304" fmla="*/ 54609 h 444457"/>
              <a:gd name="connsiteX11305" fmla="*/ 2952132 w 3249268"/>
              <a:gd name="connsiteY11305" fmla="*/ 53180 h 444457"/>
              <a:gd name="connsiteX11306" fmla="*/ 2961754 w 3249268"/>
              <a:gd name="connsiteY11306" fmla="*/ 53180 h 444457"/>
              <a:gd name="connsiteX11307" fmla="*/ 2961117 w 3249268"/>
              <a:gd name="connsiteY11307" fmla="*/ 51854 h 444457"/>
              <a:gd name="connsiteX11308" fmla="*/ 2960300 w 3249268"/>
              <a:gd name="connsiteY11308" fmla="*/ 51901 h 444457"/>
              <a:gd name="connsiteX11309" fmla="*/ 2958937 w 3249268"/>
              <a:gd name="connsiteY11309" fmla="*/ 51901 h 444457"/>
              <a:gd name="connsiteX11310" fmla="*/ 2955528 w 3249268"/>
              <a:gd name="connsiteY11310" fmla="*/ 51019 h 444457"/>
              <a:gd name="connsiteX11311" fmla="*/ 2952213 w 3249268"/>
              <a:gd name="connsiteY11311" fmla="*/ 49133 h 444457"/>
              <a:gd name="connsiteX11312" fmla="*/ 2952213 w 3249268"/>
              <a:gd name="connsiteY11312" fmla="*/ 49227 h 444457"/>
              <a:gd name="connsiteX11313" fmla="*/ 2936417 w 3249268"/>
              <a:gd name="connsiteY11313" fmla="*/ 50648 h 444457"/>
              <a:gd name="connsiteX11314" fmla="*/ 2936417 w 3249268"/>
              <a:gd name="connsiteY11314" fmla="*/ 49227 h 444457"/>
              <a:gd name="connsiteX11315" fmla="*/ 2936417 w 3249268"/>
              <a:gd name="connsiteY11315" fmla="*/ 47806 h 444457"/>
              <a:gd name="connsiteX11316" fmla="*/ 2937212 w 3249268"/>
              <a:gd name="connsiteY11316" fmla="*/ 47217 h 444457"/>
              <a:gd name="connsiteX11317" fmla="*/ 2936846 w 3249268"/>
              <a:gd name="connsiteY11317" fmla="*/ 47388 h 444457"/>
              <a:gd name="connsiteX11318" fmla="*/ 203001 w 3249268"/>
              <a:gd name="connsiteY11318" fmla="*/ 45972 h 444457"/>
              <a:gd name="connsiteX11319" fmla="*/ 202612 w 3249268"/>
              <a:gd name="connsiteY11319" fmla="*/ 46099 h 444457"/>
              <a:gd name="connsiteX11320" fmla="*/ 202547 w 3249268"/>
              <a:gd name="connsiteY11320" fmla="*/ 46414 h 444457"/>
              <a:gd name="connsiteX11321" fmla="*/ 202789 w 3249268"/>
              <a:gd name="connsiteY11321" fmla="*/ 46528 h 444457"/>
              <a:gd name="connsiteX11322" fmla="*/ 203034 w 3249268"/>
              <a:gd name="connsiteY11322" fmla="*/ 47200 h 444457"/>
              <a:gd name="connsiteX11323" fmla="*/ 202948 w 3249268"/>
              <a:gd name="connsiteY11323" fmla="*/ 46058 h 444457"/>
              <a:gd name="connsiteX11324" fmla="*/ 2958937 w 3249268"/>
              <a:gd name="connsiteY11324" fmla="*/ 45920 h 444457"/>
              <a:gd name="connsiteX11325" fmla="*/ 2958937 w 3249268"/>
              <a:gd name="connsiteY11325" fmla="*/ 46259 h 444457"/>
              <a:gd name="connsiteX11326" fmla="*/ 2959979 w 3249268"/>
              <a:gd name="connsiteY11326" fmla="*/ 46310 h 444457"/>
              <a:gd name="connsiteX11327" fmla="*/ 2550206 w 3249268"/>
              <a:gd name="connsiteY11327" fmla="*/ 45297 h 444457"/>
              <a:gd name="connsiteX11328" fmla="*/ 2550948 w 3249268"/>
              <a:gd name="connsiteY11328" fmla="*/ 46277 h 444457"/>
              <a:gd name="connsiteX11329" fmla="*/ 2551257 w 3249268"/>
              <a:gd name="connsiteY11329" fmla="*/ 45643 h 444457"/>
              <a:gd name="connsiteX11330" fmla="*/ 323691 w 3249268"/>
              <a:gd name="connsiteY11330" fmla="*/ 44944 h 444457"/>
              <a:gd name="connsiteX11331" fmla="*/ 323328 w 3249268"/>
              <a:gd name="connsiteY11331" fmla="*/ 44990 h 444457"/>
              <a:gd name="connsiteX11332" fmla="*/ 321936 w 3249268"/>
              <a:gd name="connsiteY11332" fmla="*/ 47689 h 444457"/>
              <a:gd name="connsiteX11333" fmla="*/ 322312 w 3249268"/>
              <a:gd name="connsiteY11333" fmla="*/ 48026 h 444457"/>
              <a:gd name="connsiteX11334" fmla="*/ 322312 w 3249268"/>
              <a:gd name="connsiteY11334" fmla="*/ 47764 h 444457"/>
              <a:gd name="connsiteX11335" fmla="*/ 323691 w 3249268"/>
              <a:gd name="connsiteY11335" fmla="*/ 44944 h 444457"/>
              <a:gd name="connsiteX11336" fmla="*/ 2801671 w 3249268"/>
              <a:gd name="connsiteY11336" fmla="*/ 44751 h 444457"/>
              <a:gd name="connsiteX11337" fmla="*/ 2801835 w 3249268"/>
              <a:gd name="connsiteY11337" fmla="*/ 46299 h 444457"/>
              <a:gd name="connsiteX11338" fmla="*/ 2801671 w 3249268"/>
              <a:gd name="connsiteY11338" fmla="*/ 46348 h 444457"/>
              <a:gd name="connsiteX11339" fmla="*/ 2801851 w 3249268"/>
              <a:gd name="connsiteY11339" fmla="*/ 46421 h 444457"/>
              <a:gd name="connsiteX11340" fmla="*/ 2802305 w 3249268"/>
              <a:gd name="connsiteY11340" fmla="*/ 46334 h 444457"/>
              <a:gd name="connsiteX11341" fmla="*/ 2801975 w 3249268"/>
              <a:gd name="connsiteY11341" fmla="*/ 46004 h 444457"/>
              <a:gd name="connsiteX11342" fmla="*/ 3055522 w 3249268"/>
              <a:gd name="connsiteY11342" fmla="*/ 44494 h 444457"/>
              <a:gd name="connsiteX11343" fmla="*/ 3055352 w 3249268"/>
              <a:gd name="connsiteY11343" fmla="*/ 45006 h 444457"/>
              <a:gd name="connsiteX11344" fmla="*/ 3056045 w 3249268"/>
              <a:gd name="connsiteY11344" fmla="*/ 45006 h 444457"/>
              <a:gd name="connsiteX11345" fmla="*/ 2691306 w 3249268"/>
              <a:gd name="connsiteY11345" fmla="*/ 44443 h 444457"/>
              <a:gd name="connsiteX11346" fmla="*/ 2691807 w 3249268"/>
              <a:gd name="connsiteY11346" fmla="*/ 45543 h 444457"/>
              <a:gd name="connsiteX11347" fmla="*/ 2692409 w 3249268"/>
              <a:gd name="connsiteY11347" fmla="*/ 45373 h 444457"/>
              <a:gd name="connsiteX11348" fmla="*/ 2691948 w 3249268"/>
              <a:gd name="connsiteY11348" fmla="*/ 44714 h 444457"/>
              <a:gd name="connsiteX11349" fmla="*/ 208273 w 3249268"/>
              <a:gd name="connsiteY11349" fmla="*/ 44020 h 444457"/>
              <a:gd name="connsiteX11350" fmla="*/ 209073 w 3249268"/>
              <a:gd name="connsiteY11350" fmla="*/ 44495 h 444457"/>
              <a:gd name="connsiteX11351" fmla="*/ 209657 w 3249268"/>
              <a:gd name="connsiteY11351" fmla="*/ 44545 h 444457"/>
              <a:gd name="connsiteX11352" fmla="*/ 220970 w 3249268"/>
              <a:gd name="connsiteY11352" fmla="*/ 43902 h 444457"/>
              <a:gd name="connsiteX11353" fmla="*/ 223024 w 3249268"/>
              <a:gd name="connsiteY11353" fmla="*/ 47793 h 444457"/>
              <a:gd name="connsiteX11354" fmla="*/ 225121 w 3249268"/>
              <a:gd name="connsiteY11354" fmla="*/ 48946 h 444457"/>
              <a:gd name="connsiteX11355" fmla="*/ 162775 w 3249268"/>
              <a:gd name="connsiteY11355" fmla="*/ 43886 h 444457"/>
              <a:gd name="connsiteX11356" fmla="*/ 162618 w 3249268"/>
              <a:gd name="connsiteY11356" fmla="*/ 44207 h 444457"/>
              <a:gd name="connsiteX11357" fmla="*/ 164642 w 3249268"/>
              <a:gd name="connsiteY11357" fmla="*/ 46235 h 444457"/>
              <a:gd name="connsiteX11358" fmla="*/ 164311 w 3249268"/>
              <a:gd name="connsiteY11358" fmla="*/ 45199 h 444457"/>
              <a:gd name="connsiteX11359" fmla="*/ 439613 w 3249268"/>
              <a:gd name="connsiteY11359" fmla="*/ 43779 h 444457"/>
              <a:gd name="connsiteX11360" fmla="*/ 437993 w 3249268"/>
              <a:gd name="connsiteY11360" fmla="*/ 46656 h 444457"/>
              <a:gd name="connsiteX11361" fmla="*/ 440280 w 3249268"/>
              <a:gd name="connsiteY11361" fmla="*/ 47514 h 444457"/>
              <a:gd name="connsiteX11362" fmla="*/ 2489765 w 3249268"/>
              <a:gd name="connsiteY11362" fmla="*/ 43649 h 444457"/>
              <a:gd name="connsiteX11363" fmla="*/ 2488941 w 3249268"/>
              <a:gd name="connsiteY11363" fmla="*/ 43859 h 444457"/>
              <a:gd name="connsiteX11364" fmla="*/ 2490130 w 3249268"/>
              <a:gd name="connsiteY11364" fmla="*/ 44028 h 444457"/>
              <a:gd name="connsiteX11365" fmla="*/ 318293 w 3249268"/>
              <a:gd name="connsiteY11365" fmla="*/ 43608 h 444457"/>
              <a:gd name="connsiteX11366" fmla="*/ 318190 w 3249268"/>
              <a:gd name="connsiteY11366" fmla="*/ 43816 h 444457"/>
              <a:gd name="connsiteX11367" fmla="*/ 319460 w 3249268"/>
              <a:gd name="connsiteY11367" fmla="*/ 44355 h 444457"/>
              <a:gd name="connsiteX11368" fmla="*/ 357958 w 3249268"/>
              <a:gd name="connsiteY11368" fmla="*/ 43585 h 444457"/>
              <a:gd name="connsiteX11369" fmla="*/ 356836 w 3249268"/>
              <a:gd name="connsiteY11369" fmla="*/ 44164 h 444457"/>
              <a:gd name="connsiteX11370" fmla="*/ 356337 w 3249268"/>
              <a:gd name="connsiteY11370" fmla="*/ 44929 h 444457"/>
              <a:gd name="connsiteX11371" fmla="*/ 357782 w 3249268"/>
              <a:gd name="connsiteY11371" fmla="*/ 45029 h 444457"/>
              <a:gd name="connsiteX11372" fmla="*/ 2724102 w 3249268"/>
              <a:gd name="connsiteY11372" fmla="*/ 43565 h 444457"/>
              <a:gd name="connsiteX11373" fmla="*/ 2723708 w 3249268"/>
              <a:gd name="connsiteY11373" fmla="*/ 43758 h 444457"/>
              <a:gd name="connsiteX11374" fmla="*/ 2723893 w 3249268"/>
              <a:gd name="connsiteY11374" fmla="*/ 43698 h 444457"/>
              <a:gd name="connsiteX11375" fmla="*/ 2942285 w 3249268"/>
              <a:gd name="connsiteY11375" fmla="*/ 43412 h 444457"/>
              <a:gd name="connsiteX11376" fmla="*/ 2942171 w 3249268"/>
              <a:gd name="connsiteY11376" fmla="*/ 43542 h 444457"/>
              <a:gd name="connsiteX11377" fmla="*/ 2942328 w 3249268"/>
              <a:gd name="connsiteY11377" fmla="*/ 43514 h 444457"/>
              <a:gd name="connsiteX11378" fmla="*/ 2942315 w 3249268"/>
              <a:gd name="connsiteY11378" fmla="*/ 43502 h 444457"/>
              <a:gd name="connsiteX11379" fmla="*/ 220147 w 3249268"/>
              <a:gd name="connsiteY11379" fmla="*/ 43166 h 444457"/>
              <a:gd name="connsiteX11380" fmla="*/ 220042 w 3249268"/>
              <a:gd name="connsiteY11380" fmla="*/ 43484 h 444457"/>
              <a:gd name="connsiteX11381" fmla="*/ 220360 w 3249268"/>
              <a:gd name="connsiteY11381" fmla="*/ 43376 h 444457"/>
              <a:gd name="connsiteX11382" fmla="*/ 354255 w 3249268"/>
              <a:gd name="connsiteY11382" fmla="*/ 43080 h 444457"/>
              <a:gd name="connsiteX11383" fmla="*/ 353835 w 3249268"/>
              <a:gd name="connsiteY11383" fmla="*/ 43373 h 444457"/>
              <a:gd name="connsiteX11384" fmla="*/ 354030 w 3249268"/>
              <a:gd name="connsiteY11384" fmla="*/ 43533 h 444457"/>
              <a:gd name="connsiteX11385" fmla="*/ 354347 w 3249268"/>
              <a:gd name="connsiteY11385" fmla="*/ 43511 h 444457"/>
              <a:gd name="connsiteX11386" fmla="*/ 354155 w 3249268"/>
              <a:gd name="connsiteY11386" fmla="*/ 43412 h 444457"/>
              <a:gd name="connsiteX11387" fmla="*/ 202984 w 3249268"/>
              <a:gd name="connsiteY11387" fmla="*/ 42943 h 444457"/>
              <a:gd name="connsiteX11388" fmla="*/ 202507 w 3249268"/>
              <a:gd name="connsiteY11388" fmla="*/ 43305 h 444457"/>
              <a:gd name="connsiteX11389" fmla="*/ 202612 w 3249268"/>
              <a:gd name="connsiteY11389" fmla="*/ 43305 h 444457"/>
              <a:gd name="connsiteX11390" fmla="*/ 2723987 w 3249268"/>
              <a:gd name="connsiteY11390" fmla="*/ 42547 h 444457"/>
              <a:gd name="connsiteX11391" fmla="*/ 2723436 w 3249268"/>
              <a:gd name="connsiteY11391" fmla="*/ 43662 h 444457"/>
              <a:gd name="connsiteX11392" fmla="*/ 2724211 w 3249268"/>
              <a:gd name="connsiteY11392" fmla="*/ 43492 h 444457"/>
              <a:gd name="connsiteX11393" fmla="*/ 2724316 w 3249268"/>
              <a:gd name="connsiteY11393" fmla="*/ 42748 h 444457"/>
              <a:gd name="connsiteX11394" fmla="*/ 163937 w 3249268"/>
              <a:gd name="connsiteY11394" fmla="*/ 41994 h 444457"/>
              <a:gd name="connsiteX11395" fmla="*/ 163695 w 3249268"/>
              <a:gd name="connsiteY11395" fmla="*/ 42123 h 444457"/>
              <a:gd name="connsiteX11396" fmla="*/ 163663 w 3249268"/>
              <a:gd name="connsiteY11396" fmla="*/ 42081 h 444457"/>
              <a:gd name="connsiteX11397" fmla="*/ 163357 w 3249268"/>
              <a:gd name="connsiteY11397" fmla="*/ 42703 h 444457"/>
              <a:gd name="connsiteX11398" fmla="*/ 163810 w 3249268"/>
              <a:gd name="connsiteY11398" fmla="*/ 42230 h 444457"/>
              <a:gd name="connsiteX11399" fmla="*/ 99908 w 3249268"/>
              <a:gd name="connsiteY11399" fmla="*/ 41481 h 444457"/>
              <a:gd name="connsiteX11400" fmla="*/ 99908 w 3249268"/>
              <a:gd name="connsiteY11400" fmla="*/ 47388 h 444457"/>
              <a:gd name="connsiteX11401" fmla="*/ 98563 w 3249268"/>
              <a:gd name="connsiteY11401" fmla="*/ 47388 h 444457"/>
              <a:gd name="connsiteX11402" fmla="*/ 98563 w 3249268"/>
              <a:gd name="connsiteY11402" fmla="*/ 49193 h 444457"/>
              <a:gd name="connsiteX11403" fmla="*/ 98563 w 3249268"/>
              <a:gd name="connsiteY11403" fmla="*/ 50410 h 444457"/>
              <a:gd name="connsiteX11404" fmla="*/ 99165 w 3249268"/>
              <a:gd name="connsiteY11404" fmla="*/ 50782 h 444457"/>
              <a:gd name="connsiteX11405" fmla="*/ 101070 w 3249268"/>
              <a:gd name="connsiteY11405" fmla="*/ 50246 h 444457"/>
              <a:gd name="connsiteX11406" fmla="*/ 101070 w 3249268"/>
              <a:gd name="connsiteY11406" fmla="*/ 48817 h 444457"/>
              <a:gd name="connsiteX11407" fmla="*/ 103354 w 3249268"/>
              <a:gd name="connsiteY11407" fmla="*/ 47639 h 444457"/>
              <a:gd name="connsiteX11408" fmla="*/ 102626 w 3249268"/>
              <a:gd name="connsiteY11408" fmla="*/ 47388 h 444457"/>
              <a:gd name="connsiteX11409" fmla="*/ 101092 w 3249268"/>
              <a:gd name="connsiteY11409" fmla="*/ 43686 h 444457"/>
              <a:gd name="connsiteX11410" fmla="*/ 2825995 w 3249268"/>
              <a:gd name="connsiteY11410" fmla="*/ 41342 h 444457"/>
              <a:gd name="connsiteX11411" fmla="*/ 2825355 w 3249268"/>
              <a:gd name="connsiteY11411" fmla="*/ 41983 h 444457"/>
              <a:gd name="connsiteX11412" fmla="*/ 2826980 w 3249268"/>
              <a:gd name="connsiteY11412" fmla="*/ 42123 h 444457"/>
              <a:gd name="connsiteX11413" fmla="*/ 390310 w 3249268"/>
              <a:gd name="connsiteY11413" fmla="*/ 41314 h 444457"/>
              <a:gd name="connsiteX11414" fmla="*/ 389698 w 3249268"/>
              <a:gd name="connsiteY11414" fmla="*/ 41768 h 444457"/>
              <a:gd name="connsiteX11415" fmla="*/ 390354 w 3249268"/>
              <a:gd name="connsiteY11415" fmla="*/ 41633 h 444457"/>
              <a:gd name="connsiteX11416" fmla="*/ 107946 w 3249268"/>
              <a:gd name="connsiteY11416" fmla="*/ 41153 h 444457"/>
              <a:gd name="connsiteX11417" fmla="*/ 105572 w 3249268"/>
              <a:gd name="connsiteY11417" fmla="*/ 41917 h 444457"/>
              <a:gd name="connsiteX11418" fmla="*/ 105353 w 3249268"/>
              <a:gd name="connsiteY11418" fmla="*/ 41906 h 444457"/>
              <a:gd name="connsiteX11419" fmla="*/ 105353 w 3249268"/>
              <a:gd name="connsiteY11419" fmla="*/ 43157 h 444457"/>
              <a:gd name="connsiteX11420" fmla="*/ 105472 w 3249268"/>
              <a:gd name="connsiteY11420" fmla="*/ 43218 h 444457"/>
              <a:gd name="connsiteX11421" fmla="*/ 107389 w 3249268"/>
              <a:gd name="connsiteY11421" fmla="*/ 41394 h 444457"/>
              <a:gd name="connsiteX11422" fmla="*/ 2896437 w 3249268"/>
              <a:gd name="connsiteY11422" fmla="*/ 40888 h 444457"/>
              <a:gd name="connsiteX11423" fmla="*/ 2896428 w 3249268"/>
              <a:gd name="connsiteY11423" fmla="*/ 40892 h 444457"/>
              <a:gd name="connsiteX11424" fmla="*/ 2896439 w 3249268"/>
              <a:gd name="connsiteY11424" fmla="*/ 40907 h 444457"/>
              <a:gd name="connsiteX11425" fmla="*/ 2896686 w 3249268"/>
              <a:gd name="connsiteY11425" fmla="*/ 40766 h 444457"/>
              <a:gd name="connsiteX11426" fmla="*/ 2896636 w 3249268"/>
              <a:gd name="connsiteY11426" fmla="*/ 40791 h 444457"/>
              <a:gd name="connsiteX11427" fmla="*/ 2896768 w 3249268"/>
              <a:gd name="connsiteY11427" fmla="*/ 40889 h 444457"/>
              <a:gd name="connsiteX11428" fmla="*/ 173159 w 3249268"/>
              <a:gd name="connsiteY11428" fmla="*/ 40734 h 444457"/>
              <a:gd name="connsiteX11429" fmla="*/ 173170 w 3249268"/>
              <a:gd name="connsiteY11429" fmla="*/ 40833 h 444457"/>
              <a:gd name="connsiteX11430" fmla="*/ 169827 w 3249268"/>
              <a:gd name="connsiteY11430" fmla="*/ 42754 h 444457"/>
              <a:gd name="connsiteX11431" fmla="*/ 170316 w 3249268"/>
              <a:gd name="connsiteY11431" fmla="*/ 46457 h 444457"/>
              <a:gd name="connsiteX11432" fmla="*/ 170382 w 3249268"/>
              <a:gd name="connsiteY11432" fmla="*/ 46413 h 444457"/>
              <a:gd name="connsiteX11433" fmla="*/ 170746 w 3249268"/>
              <a:gd name="connsiteY11433" fmla="*/ 46657 h 444457"/>
              <a:gd name="connsiteX11434" fmla="*/ 170746 w 3249268"/>
              <a:gd name="connsiteY11434" fmla="*/ 46335 h 444457"/>
              <a:gd name="connsiteX11435" fmla="*/ 172114 w 3249268"/>
              <a:gd name="connsiteY11435" fmla="*/ 42048 h 444457"/>
              <a:gd name="connsiteX11436" fmla="*/ 174165 w 3249268"/>
              <a:gd name="connsiteY11436" fmla="*/ 42226 h 444457"/>
              <a:gd name="connsiteX11437" fmla="*/ 175287 w 3249268"/>
              <a:gd name="connsiteY11437" fmla="*/ 42910 h 444457"/>
              <a:gd name="connsiteX11438" fmla="*/ 173325 w 3249268"/>
              <a:gd name="connsiteY11438" fmla="*/ 40934 h 444457"/>
              <a:gd name="connsiteX11439" fmla="*/ 3037915 w 3249268"/>
              <a:gd name="connsiteY11439" fmla="*/ 40560 h 444457"/>
              <a:gd name="connsiteX11440" fmla="*/ 3037675 w 3249268"/>
              <a:gd name="connsiteY11440" fmla="*/ 40640 h 444457"/>
              <a:gd name="connsiteX11441" fmla="*/ 3037762 w 3249268"/>
              <a:gd name="connsiteY11441" fmla="*/ 40816 h 444457"/>
              <a:gd name="connsiteX11442" fmla="*/ 2972404 w 3249268"/>
              <a:gd name="connsiteY11442" fmla="*/ 40031 h 444457"/>
              <a:gd name="connsiteX11443" fmla="*/ 2973191 w 3249268"/>
              <a:gd name="connsiteY11443" fmla="*/ 41598 h 444457"/>
              <a:gd name="connsiteX11444" fmla="*/ 2973191 w 3249268"/>
              <a:gd name="connsiteY11444" fmla="*/ 40445 h 444457"/>
              <a:gd name="connsiteX11445" fmla="*/ 287053 w 3249268"/>
              <a:gd name="connsiteY11445" fmla="*/ 39456 h 444457"/>
              <a:gd name="connsiteX11446" fmla="*/ 287935 w 3249268"/>
              <a:gd name="connsiteY11446" fmla="*/ 42149 h 444457"/>
              <a:gd name="connsiteX11447" fmla="*/ 289066 w 3249268"/>
              <a:gd name="connsiteY11447" fmla="*/ 43092 h 444457"/>
              <a:gd name="connsiteX11448" fmla="*/ 290810 w 3249268"/>
              <a:gd name="connsiteY11448" fmla="*/ 40412 h 444457"/>
              <a:gd name="connsiteX11449" fmla="*/ 136879 w 3249268"/>
              <a:gd name="connsiteY11449" fmla="*/ 39325 h 444457"/>
              <a:gd name="connsiteX11450" fmla="*/ 136738 w 3249268"/>
              <a:gd name="connsiteY11450" fmla="*/ 40548 h 444457"/>
              <a:gd name="connsiteX11451" fmla="*/ 137327 w 3249268"/>
              <a:gd name="connsiteY11451" fmla="*/ 40941 h 444457"/>
              <a:gd name="connsiteX11452" fmla="*/ 3031326 w 3249268"/>
              <a:gd name="connsiteY11452" fmla="*/ 39182 h 444457"/>
              <a:gd name="connsiteX11453" fmla="*/ 3031315 w 3249268"/>
              <a:gd name="connsiteY11453" fmla="*/ 39182 h 444457"/>
              <a:gd name="connsiteX11454" fmla="*/ 3031249 w 3249268"/>
              <a:gd name="connsiteY11454" fmla="*/ 39383 h 444457"/>
              <a:gd name="connsiteX11455" fmla="*/ 3031125 w 3249268"/>
              <a:gd name="connsiteY11455" fmla="*/ 39548 h 444457"/>
              <a:gd name="connsiteX11456" fmla="*/ 3031341 w 3249268"/>
              <a:gd name="connsiteY11456" fmla="*/ 39519 h 444457"/>
              <a:gd name="connsiteX11457" fmla="*/ 3031626 w 3249268"/>
              <a:gd name="connsiteY11457" fmla="*/ 40055 h 444457"/>
              <a:gd name="connsiteX11458" fmla="*/ 2925723 w 3249268"/>
              <a:gd name="connsiteY11458" fmla="*/ 39158 h 444457"/>
              <a:gd name="connsiteX11459" fmla="*/ 2925765 w 3249268"/>
              <a:gd name="connsiteY11459" fmla="*/ 39619 h 444457"/>
              <a:gd name="connsiteX11460" fmla="*/ 2926843 w 3249268"/>
              <a:gd name="connsiteY11460" fmla="*/ 39987 h 444457"/>
              <a:gd name="connsiteX11461" fmla="*/ 78980 w 3249268"/>
              <a:gd name="connsiteY11461" fmla="*/ 39114 h 444457"/>
              <a:gd name="connsiteX11462" fmla="*/ 81988 w 3249268"/>
              <a:gd name="connsiteY11462" fmla="*/ 42123 h 444457"/>
              <a:gd name="connsiteX11463" fmla="*/ 81988 w 3249268"/>
              <a:gd name="connsiteY11463" fmla="*/ 43627 h 444457"/>
              <a:gd name="connsiteX11464" fmla="*/ 78980 w 3249268"/>
              <a:gd name="connsiteY11464" fmla="*/ 42123 h 444457"/>
              <a:gd name="connsiteX11465" fmla="*/ 78980 w 3249268"/>
              <a:gd name="connsiteY11465" fmla="*/ 39114 h 444457"/>
              <a:gd name="connsiteX11466" fmla="*/ 445007 w 3249268"/>
              <a:gd name="connsiteY11466" fmla="*/ 38984 h 444457"/>
              <a:gd name="connsiteX11467" fmla="*/ 445023 w 3249268"/>
              <a:gd name="connsiteY11467" fmla="*/ 39047 h 444457"/>
              <a:gd name="connsiteX11468" fmla="*/ 445057 w 3249268"/>
              <a:gd name="connsiteY11468" fmla="*/ 39034 h 444457"/>
              <a:gd name="connsiteX11469" fmla="*/ 184943 w 3249268"/>
              <a:gd name="connsiteY11469" fmla="*/ 38411 h 444457"/>
              <a:gd name="connsiteX11470" fmla="*/ 184681 w 3249268"/>
              <a:gd name="connsiteY11470" fmla="*/ 39071 h 444457"/>
              <a:gd name="connsiteX11471" fmla="*/ 184787 w 3249268"/>
              <a:gd name="connsiteY11471" fmla="*/ 39114 h 444457"/>
              <a:gd name="connsiteX11472" fmla="*/ 184851 w 3249268"/>
              <a:gd name="connsiteY11472" fmla="*/ 39167 h 444457"/>
              <a:gd name="connsiteX11473" fmla="*/ 245198 w 3249268"/>
              <a:gd name="connsiteY11473" fmla="*/ 38255 h 444457"/>
              <a:gd name="connsiteX11474" fmla="*/ 245161 w 3249268"/>
              <a:gd name="connsiteY11474" fmla="*/ 38283 h 444457"/>
              <a:gd name="connsiteX11475" fmla="*/ 245155 w 3249268"/>
              <a:gd name="connsiteY11475" fmla="*/ 38305 h 444457"/>
              <a:gd name="connsiteX11476" fmla="*/ 2948470 w 3249268"/>
              <a:gd name="connsiteY11476" fmla="*/ 38213 h 444457"/>
              <a:gd name="connsiteX11477" fmla="*/ 2948852 w 3249268"/>
              <a:gd name="connsiteY11477" fmla="*/ 39364 h 444457"/>
              <a:gd name="connsiteX11478" fmla="*/ 2949235 w 3249268"/>
              <a:gd name="connsiteY11478" fmla="*/ 39364 h 444457"/>
              <a:gd name="connsiteX11479" fmla="*/ 2949555 w 3249268"/>
              <a:gd name="connsiteY11479" fmla="*/ 39046 h 444457"/>
              <a:gd name="connsiteX11480" fmla="*/ 2949512 w 3249268"/>
              <a:gd name="connsiteY11480" fmla="*/ 39056 h 444457"/>
              <a:gd name="connsiteX11481" fmla="*/ 3071754 w 3249268"/>
              <a:gd name="connsiteY11481" fmla="*/ 38126 h 444457"/>
              <a:gd name="connsiteX11482" fmla="*/ 3071676 w 3249268"/>
              <a:gd name="connsiteY11482" fmla="*/ 38186 h 444457"/>
              <a:gd name="connsiteX11483" fmla="*/ 3071886 w 3249268"/>
              <a:gd name="connsiteY11483" fmla="*/ 38319 h 444457"/>
              <a:gd name="connsiteX11484" fmla="*/ 3062812 w 3249268"/>
              <a:gd name="connsiteY11484" fmla="*/ 37861 h 444457"/>
              <a:gd name="connsiteX11485" fmla="*/ 3061169 w 3249268"/>
              <a:gd name="connsiteY11485" fmla="*/ 37923 h 444457"/>
              <a:gd name="connsiteX11486" fmla="*/ 3062856 w 3249268"/>
              <a:gd name="connsiteY11486" fmla="*/ 38088 h 444457"/>
              <a:gd name="connsiteX11487" fmla="*/ 3062812 w 3249268"/>
              <a:gd name="connsiteY11487" fmla="*/ 38061 h 444457"/>
              <a:gd name="connsiteX11488" fmla="*/ 2984050 w 3249268"/>
              <a:gd name="connsiteY11488" fmla="*/ 37751 h 444457"/>
              <a:gd name="connsiteX11489" fmla="*/ 2984063 w 3249268"/>
              <a:gd name="connsiteY11489" fmla="*/ 37789 h 444457"/>
              <a:gd name="connsiteX11490" fmla="*/ 2984100 w 3249268"/>
              <a:gd name="connsiteY11490" fmla="*/ 37777 h 444457"/>
              <a:gd name="connsiteX11491" fmla="*/ 2592803 w 3249268"/>
              <a:gd name="connsiteY11491" fmla="*/ 37699 h 444457"/>
              <a:gd name="connsiteX11492" fmla="*/ 2592531 w 3249268"/>
              <a:gd name="connsiteY11492" fmla="*/ 37854 h 444457"/>
              <a:gd name="connsiteX11493" fmla="*/ 2592958 w 3249268"/>
              <a:gd name="connsiteY11493" fmla="*/ 38387 h 444457"/>
              <a:gd name="connsiteX11494" fmla="*/ 192560 w 3249268"/>
              <a:gd name="connsiteY11494" fmla="*/ 37689 h 444457"/>
              <a:gd name="connsiteX11495" fmla="*/ 192560 w 3249268"/>
              <a:gd name="connsiteY11495" fmla="*/ 37986 h 444457"/>
              <a:gd name="connsiteX11496" fmla="*/ 192560 w 3249268"/>
              <a:gd name="connsiteY11496" fmla="*/ 42010 h 444457"/>
              <a:gd name="connsiteX11497" fmla="*/ 192642 w 3249268"/>
              <a:gd name="connsiteY11497" fmla="*/ 41969 h 444457"/>
              <a:gd name="connsiteX11498" fmla="*/ 192685 w 3249268"/>
              <a:gd name="connsiteY11498" fmla="*/ 42014 h 444457"/>
              <a:gd name="connsiteX11499" fmla="*/ 192685 w 3249268"/>
              <a:gd name="connsiteY11499" fmla="*/ 37710 h 444457"/>
              <a:gd name="connsiteX11500" fmla="*/ 192642 w 3249268"/>
              <a:gd name="connsiteY11500" fmla="*/ 37732 h 444457"/>
              <a:gd name="connsiteX11501" fmla="*/ 239944 w 3249268"/>
              <a:gd name="connsiteY11501" fmla="*/ 37519 h 444457"/>
              <a:gd name="connsiteX11502" fmla="*/ 239998 w 3249268"/>
              <a:gd name="connsiteY11502" fmla="*/ 37610 h 444457"/>
              <a:gd name="connsiteX11503" fmla="*/ 240047 w 3249268"/>
              <a:gd name="connsiteY11503" fmla="*/ 37610 h 444457"/>
              <a:gd name="connsiteX11504" fmla="*/ 193187 w 3249268"/>
              <a:gd name="connsiteY11504" fmla="*/ 37456 h 444457"/>
              <a:gd name="connsiteX11505" fmla="*/ 192712 w 3249268"/>
              <a:gd name="connsiteY11505" fmla="*/ 37697 h 444457"/>
              <a:gd name="connsiteX11506" fmla="*/ 193730 w 3249268"/>
              <a:gd name="connsiteY11506" fmla="*/ 41028 h 444457"/>
              <a:gd name="connsiteX11507" fmla="*/ 193996 w 3249268"/>
              <a:gd name="connsiteY11507" fmla="*/ 40511 h 444457"/>
              <a:gd name="connsiteX11508" fmla="*/ 194054 w 3249268"/>
              <a:gd name="connsiteY11508" fmla="*/ 40568 h 444457"/>
              <a:gd name="connsiteX11509" fmla="*/ 193187 w 3249268"/>
              <a:gd name="connsiteY11509" fmla="*/ 37932 h 444457"/>
              <a:gd name="connsiteX11510" fmla="*/ 2966923 w 3249268"/>
              <a:gd name="connsiteY11510" fmla="*/ 37146 h 444457"/>
              <a:gd name="connsiteX11511" fmla="*/ 2966542 w 3249268"/>
              <a:gd name="connsiteY11511" fmla="*/ 37263 h 444457"/>
              <a:gd name="connsiteX11512" fmla="*/ 2967382 w 3249268"/>
              <a:gd name="connsiteY11512" fmla="*/ 37388 h 444457"/>
              <a:gd name="connsiteX11513" fmla="*/ 91676 w 3249268"/>
              <a:gd name="connsiteY11513" fmla="*/ 36702 h 444457"/>
              <a:gd name="connsiteX11514" fmla="*/ 90864 w 3249268"/>
              <a:gd name="connsiteY11514" fmla="*/ 36973 h 444457"/>
              <a:gd name="connsiteX11515" fmla="*/ 90159 w 3249268"/>
              <a:gd name="connsiteY11515" fmla="*/ 37209 h 444457"/>
              <a:gd name="connsiteX11516" fmla="*/ 91413 w 3249268"/>
              <a:gd name="connsiteY11516" fmla="*/ 37815 h 444457"/>
              <a:gd name="connsiteX11517" fmla="*/ 92828 w 3249268"/>
              <a:gd name="connsiteY11517" fmla="*/ 37815 h 444457"/>
              <a:gd name="connsiteX11518" fmla="*/ 251258 w 3249268"/>
              <a:gd name="connsiteY11518" fmla="*/ 36481 h 444457"/>
              <a:gd name="connsiteX11519" fmla="*/ 251374 w 3249268"/>
              <a:gd name="connsiteY11519" fmla="*/ 36535 h 444457"/>
              <a:gd name="connsiteX11520" fmla="*/ 251378 w 3249268"/>
              <a:gd name="connsiteY11520" fmla="*/ 36481 h 444457"/>
              <a:gd name="connsiteX11521" fmla="*/ 2735175 w 3249268"/>
              <a:gd name="connsiteY11521" fmla="*/ 36392 h 444457"/>
              <a:gd name="connsiteX11522" fmla="*/ 2735242 w 3249268"/>
              <a:gd name="connsiteY11522" fmla="*/ 36515 h 444457"/>
              <a:gd name="connsiteX11523" fmla="*/ 2736649 w 3249268"/>
              <a:gd name="connsiteY11523" fmla="*/ 39388 h 444457"/>
              <a:gd name="connsiteX11524" fmla="*/ 2736929 w 3249268"/>
              <a:gd name="connsiteY11524" fmla="*/ 39101 h 444457"/>
              <a:gd name="connsiteX11525" fmla="*/ 2735300 w 3249268"/>
              <a:gd name="connsiteY11525" fmla="*/ 36494 h 444457"/>
              <a:gd name="connsiteX11526" fmla="*/ 3046444 w 3249268"/>
              <a:gd name="connsiteY11526" fmla="*/ 36254 h 444457"/>
              <a:gd name="connsiteX11527" fmla="*/ 3047583 w 3249268"/>
              <a:gd name="connsiteY11527" fmla="*/ 36732 h 444457"/>
              <a:gd name="connsiteX11528" fmla="*/ 3048124 w 3249268"/>
              <a:gd name="connsiteY11528" fmla="*/ 36732 h 444457"/>
              <a:gd name="connsiteX11529" fmla="*/ 3047737 w 3249268"/>
              <a:gd name="connsiteY11529" fmla="*/ 36331 h 444457"/>
              <a:gd name="connsiteX11530" fmla="*/ 463383 w 3249268"/>
              <a:gd name="connsiteY11530" fmla="*/ 36200 h 444457"/>
              <a:gd name="connsiteX11531" fmla="*/ 463398 w 3249268"/>
              <a:gd name="connsiteY11531" fmla="*/ 36260 h 444457"/>
              <a:gd name="connsiteX11532" fmla="*/ 463411 w 3249268"/>
              <a:gd name="connsiteY11532" fmla="*/ 36253 h 444457"/>
              <a:gd name="connsiteX11533" fmla="*/ 3041336 w 3249268"/>
              <a:gd name="connsiteY11533" fmla="*/ 36105 h 444457"/>
              <a:gd name="connsiteX11534" fmla="*/ 3039555 w 3249268"/>
              <a:gd name="connsiteY11534" fmla="*/ 36742 h 444457"/>
              <a:gd name="connsiteX11535" fmla="*/ 3042413 w 3249268"/>
              <a:gd name="connsiteY11535" fmla="*/ 36742 h 444457"/>
              <a:gd name="connsiteX11536" fmla="*/ 3046173 w 3249268"/>
              <a:gd name="connsiteY11536" fmla="*/ 36742 h 444457"/>
              <a:gd name="connsiteX11537" fmla="*/ 3046173 w 3249268"/>
              <a:gd name="connsiteY11537" fmla="*/ 36732 h 444457"/>
              <a:gd name="connsiteX11538" fmla="*/ 3046338 w 3249268"/>
              <a:gd name="connsiteY11538" fmla="*/ 36248 h 444457"/>
              <a:gd name="connsiteX11539" fmla="*/ 3043929 w 3249268"/>
              <a:gd name="connsiteY11539" fmla="*/ 36105 h 444457"/>
              <a:gd name="connsiteX11540" fmla="*/ 285977 w 3249268"/>
              <a:gd name="connsiteY11540" fmla="*/ 35396 h 444457"/>
              <a:gd name="connsiteX11541" fmla="*/ 285977 w 3249268"/>
              <a:gd name="connsiteY11541" fmla="*/ 36584 h 444457"/>
              <a:gd name="connsiteX11542" fmla="*/ 287053 w 3249268"/>
              <a:gd name="connsiteY11542" fmla="*/ 36584 h 444457"/>
              <a:gd name="connsiteX11543" fmla="*/ 132414 w 3249268"/>
              <a:gd name="connsiteY11543" fmla="*/ 35341 h 444457"/>
              <a:gd name="connsiteX11544" fmla="*/ 132916 w 3249268"/>
              <a:gd name="connsiteY11544" fmla="*/ 37860 h 444457"/>
              <a:gd name="connsiteX11545" fmla="*/ 132916 w 3249268"/>
              <a:gd name="connsiteY11545" fmla="*/ 38217 h 444457"/>
              <a:gd name="connsiteX11546" fmla="*/ 133077 w 3249268"/>
              <a:gd name="connsiteY11546" fmla="*/ 38053 h 444457"/>
              <a:gd name="connsiteX11547" fmla="*/ 133077 w 3249268"/>
              <a:gd name="connsiteY11547" fmla="*/ 37667 h 444457"/>
              <a:gd name="connsiteX11548" fmla="*/ 139377 w 3249268"/>
              <a:gd name="connsiteY11548" fmla="*/ 35293 h 444457"/>
              <a:gd name="connsiteX11549" fmla="*/ 138613 w 3249268"/>
              <a:gd name="connsiteY11549" fmla="*/ 36279 h 444457"/>
              <a:gd name="connsiteX11550" fmla="*/ 137229 w 3249268"/>
              <a:gd name="connsiteY11550" fmla="*/ 36279 h 444457"/>
              <a:gd name="connsiteX11551" fmla="*/ 137088 w 3249268"/>
              <a:gd name="connsiteY11551" fmla="*/ 37505 h 444457"/>
              <a:gd name="connsiteX11552" fmla="*/ 138724 w 3249268"/>
              <a:gd name="connsiteY11552" fmla="*/ 36750 h 444457"/>
              <a:gd name="connsiteX11553" fmla="*/ 141751 w 3249268"/>
              <a:gd name="connsiteY11553" fmla="*/ 40786 h 444457"/>
              <a:gd name="connsiteX11554" fmla="*/ 142235 w 3249268"/>
              <a:gd name="connsiteY11554" fmla="*/ 40675 h 444457"/>
              <a:gd name="connsiteX11555" fmla="*/ 139024 w 3249268"/>
              <a:gd name="connsiteY11555" fmla="*/ 36320 h 444457"/>
              <a:gd name="connsiteX11556" fmla="*/ 2971938 w 3249268"/>
              <a:gd name="connsiteY11556" fmla="*/ 35015 h 444457"/>
              <a:gd name="connsiteX11557" fmla="*/ 2971902 w 3249268"/>
              <a:gd name="connsiteY11557" fmla="*/ 35045 h 444457"/>
              <a:gd name="connsiteX11558" fmla="*/ 2971906 w 3249268"/>
              <a:gd name="connsiteY11558" fmla="*/ 35052 h 444457"/>
              <a:gd name="connsiteX11559" fmla="*/ 2584110 w 3249268"/>
              <a:gd name="connsiteY11559" fmla="*/ 34814 h 444457"/>
              <a:gd name="connsiteX11560" fmla="*/ 2583444 w 3249268"/>
              <a:gd name="connsiteY11560" fmla="*/ 35325 h 444457"/>
              <a:gd name="connsiteX11561" fmla="*/ 2584209 w 3249268"/>
              <a:gd name="connsiteY11561" fmla="*/ 35046 h 444457"/>
              <a:gd name="connsiteX11562" fmla="*/ 436805 w 3249268"/>
              <a:gd name="connsiteY11562" fmla="*/ 34639 h 444457"/>
              <a:gd name="connsiteX11563" fmla="*/ 436870 w 3249268"/>
              <a:gd name="connsiteY11563" fmla="*/ 34856 h 444457"/>
              <a:gd name="connsiteX11564" fmla="*/ 437147 w 3249268"/>
              <a:gd name="connsiteY11564" fmla="*/ 34778 h 444457"/>
              <a:gd name="connsiteX11565" fmla="*/ 147428 w 3249268"/>
              <a:gd name="connsiteY11565" fmla="*/ 34591 h 444457"/>
              <a:gd name="connsiteX11566" fmla="*/ 147265 w 3249268"/>
              <a:gd name="connsiteY11566" fmla="*/ 34923 h 444457"/>
              <a:gd name="connsiteX11567" fmla="*/ 147428 w 3249268"/>
              <a:gd name="connsiteY11567" fmla="*/ 35089 h 444457"/>
              <a:gd name="connsiteX11568" fmla="*/ 2924209 w 3249268"/>
              <a:gd name="connsiteY11568" fmla="*/ 34505 h 444457"/>
              <a:gd name="connsiteX11569" fmla="*/ 2925723 w 3249268"/>
              <a:gd name="connsiteY11569" fmla="*/ 34967 h 444457"/>
              <a:gd name="connsiteX11570" fmla="*/ 2925723 w 3249268"/>
              <a:gd name="connsiteY11570" fmla="*/ 34602 h 444457"/>
              <a:gd name="connsiteX11571" fmla="*/ 2936158 w 3249268"/>
              <a:gd name="connsiteY11571" fmla="*/ 33848 h 444457"/>
              <a:gd name="connsiteX11572" fmla="*/ 2937568 w 3249268"/>
              <a:gd name="connsiteY11572" fmla="*/ 34892 h 444457"/>
              <a:gd name="connsiteX11573" fmla="*/ 2937308 w 3249268"/>
              <a:gd name="connsiteY11573" fmla="*/ 33848 h 444457"/>
              <a:gd name="connsiteX11574" fmla="*/ 2850665 w 3249268"/>
              <a:gd name="connsiteY11574" fmla="*/ 33750 h 444457"/>
              <a:gd name="connsiteX11575" fmla="*/ 2850674 w 3249268"/>
              <a:gd name="connsiteY11575" fmla="*/ 33849 h 444457"/>
              <a:gd name="connsiteX11576" fmla="*/ 2850760 w 3249268"/>
              <a:gd name="connsiteY11576" fmla="*/ 33849 h 444457"/>
              <a:gd name="connsiteX11577" fmla="*/ 2616861 w 3249268"/>
              <a:gd name="connsiteY11577" fmla="*/ 33485 h 444457"/>
              <a:gd name="connsiteX11578" fmla="*/ 2617473 w 3249268"/>
              <a:gd name="connsiteY11578" fmla="*/ 33693 h 444457"/>
              <a:gd name="connsiteX11579" fmla="*/ 2617486 w 3249268"/>
              <a:gd name="connsiteY11579" fmla="*/ 33643 h 444457"/>
              <a:gd name="connsiteX11580" fmla="*/ 2900258 w 3249268"/>
              <a:gd name="connsiteY11580" fmla="*/ 33352 h 444457"/>
              <a:gd name="connsiteX11581" fmla="*/ 2900168 w 3249268"/>
              <a:gd name="connsiteY11581" fmla="*/ 33427 h 444457"/>
              <a:gd name="connsiteX11582" fmla="*/ 2900306 w 3249268"/>
              <a:gd name="connsiteY11582" fmla="*/ 33354 h 444457"/>
              <a:gd name="connsiteX11583" fmla="*/ 158201 w 3249268"/>
              <a:gd name="connsiteY11583" fmla="*/ 32976 h 444457"/>
              <a:gd name="connsiteX11584" fmla="*/ 157921 w 3249268"/>
              <a:gd name="connsiteY11584" fmla="*/ 35122 h 444457"/>
              <a:gd name="connsiteX11585" fmla="*/ 158932 w 3249268"/>
              <a:gd name="connsiteY11585" fmla="*/ 36055 h 444457"/>
              <a:gd name="connsiteX11586" fmla="*/ 160486 w 3249268"/>
              <a:gd name="connsiteY11586" fmla="*/ 35447 h 444457"/>
              <a:gd name="connsiteX11587" fmla="*/ 160268 w 3249268"/>
              <a:gd name="connsiteY11587" fmla="*/ 34960 h 444457"/>
              <a:gd name="connsiteX11588" fmla="*/ 159356 w 3249268"/>
              <a:gd name="connsiteY11588" fmla="*/ 35304 h 444457"/>
              <a:gd name="connsiteX11589" fmla="*/ 2839315 w 3249268"/>
              <a:gd name="connsiteY11589" fmla="*/ 32521 h 444457"/>
              <a:gd name="connsiteX11590" fmla="*/ 2839315 w 3249268"/>
              <a:gd name="connsiteY11590" fmla="*/ 36316 h 444457"/>
              <a:gd name="connsiteX11591" fmla="*/ 2838142 w 3249268"/>
              <a:gd name="connsiteY11591" fmla="*/ 36457 h 444457"/>
              <a:gd name="connsiteX11592" fmla="*/ 2839504 w 3249268"/>
              <a:gd name="connsiteY11592" fmla="*/ 36607 h 444457"/>
              <a:gd name="connsiteX11593" fmla="*/ 2839609 w 3249268"/>
              <a:gd name="connsiteY11593" fmla="*/ 36572 h 444457"/>
              <a:gd name="connsiteX11594" fmla="*/ 2839437 w 3249268"/>
              <a:gd name="connsiteY11594" fmla="*/ 36481 h 444457"/>
              <a:gd name="connsiteX11595" fmla="*/ 2839529 w 3249268"/>
              <a:gd name="connsiteY11595" fmla="*/ 36461 h 444457"/>
              <a:gd name="connsiteX11596" fmla="*/ 2839391 w 3249268"/>
              <a:gd name="connsiteY11596" fmla="*/ 36406 h 444457"/>
              <a:gd name="connsiteX11597" fmla="*/ 2839391 w 3249268"/>
              <a:gd name="connsiteY11597" fmla="*/ 32559 h 444457"/>
              <a:gd name="connsiteX11598" fmla="*/ 158168 w 3249268"/>
              <a:gd name="connsiteY11598" fmla="*/ 32235 h 444457"/>
              <a:gd name="connsiteX11599" fmla="*/ 158170 w 3249268"/>
              <a:gd name="connsiteY11599" fmla="*/ 32241 h 444457"/>
              <a:gd name="connsiteX11600" fmla="*/ 158172 w 3249268"/>
              <a:gd name="connsiteY11600" fmla="*/ 32238 h 444457"/>
              <a:gd name="connsiteX11601" fmla="*/ 2795260 w 3249268"/>
              <a:gd name="connsiteY11601" fmla="*/ 32231 h 444457"/>
              <a:gd name="connsiteX11602" fmla="*/ 2799628 w 3249268"/>
              <a:gd name="connsiteY11602" fmla="*/ 35595 h 444457"/>
              <a:gd name="connsiteX11603" fmla="*/ 2799209 w 3249268"/>
              <a:gd name="connsiteY11603" fmla="*/ 33548 h 444457"/>
              <a:gd name="connsiteX11604" fmla="*/ 2894985 w 3249268"/>
              <a:gd name="connsiteY11604" fmla="*/ 32135 h 444457"/>
              <a:gd name="connsiteX11605" fmla="*/ 2893869 w 3249268"/>
              <a:gd name="connsiteY11605" fmla="*/ 32344 h 444457"/>
              <a:gd name="connsiteX11606" fmla="*/ 2893670 w 3249268"/>
              <a:gd name="connsiteY11606" fmla="*/ 32344 h 444457"/>
              <a:gd name="connsiteX11607" fmla="*/ 2893670 w 3249268"/>
              <a:gd name="connsiteY11607" fmla="*/ 32481 h 444457"/>
              <a:gd name="connsiteX11608" fmla="*/ 2895093 w 3249268"/>
              <a:gd name="connsiteY11608" fmla="*/ 32288 h 444457"/>
              <a:gd name="connsiteX11609" fmla="*/ 186400 w 3249268"/>
              <a:gd name="connsiteY11609" fmla="*/ 32016 h 444457"/>
              <a:gd name="connsiteX11610" fmla="*/ 187294 w 3249268"/>
              <a:gd name="connsiteY11610" fmla="*/ 32490 h 444457"/>
              <a:gd name="connsiteX11611" fmla="*/ 185779 w 3249268"/>
              <a:gd name="connsiteY11611" fmla="*/ 36306 h 444457"/>
              <a:gd name="connsiteX11612" fmla="*/ 187402 w 3249268"/>
              <a:gd name="connsiteY11612" fmla="*/ 35165 h 444457"/>
              <a:gd name="connsiteX11613" fmla="*/ 187402 w 3249268"/>
              <a:gd name="connsiteY11613" fmla="*/ 32666 h 444457"/>
              <a:gd name="connsiteX11614" fmla="*/ 187062 w 3249268"/>
              <a:gd name="connsiteY11614" fmla="*/ 32083 h 444457"/>
              <a:gd name="connsiteX11615" fmla="*/ 177516 w 3249268"/>
              <a:gd name="connsiteY11615" fmla="*/ 31059 h 444457"/>
              <a:gd name="connsiteX11616" fmla="*/ 177516 w 3249268"/>
              <a:gd name="connsiteY11616" fmla="*/ 31082 h 444457"/>
              <a:gd name="connsiteX11617" fmla="*/ 177522 w 3249268"/>
              <a:gd name="connsiteY11617" fmla="*/ 31070 h 444457"/>
              <a:gd name="connsiteX11618" fmla="*/ 3027655 w 3249268"/>
              <a:gd name="connsiteY11618" fmla="*/ 31055 h 444457"/>
              <a:gd name="connsiteX11619" fmla="*/ 3029834 w 3249268"/>
              <a:gd name="connsiteY11619" fmla="*/ 32311 h 444457"/>
              <a:gd name="connsiteX11620" fmla="*/ 3032560 w 3249268"/>
              <a:gd name="connsiteY11620" fmla="*/ 34929 h 444457"/>
              <a:gd name="connsiteX11621" fmla="*/ 3032568 w 3249268"/>
              <a:gd name="connsiteY11621" fmla="*/ 34902 h 444457"/>
              <a:gd name="connsiteX11622" fmla="*/ 3033790 w 3249268"/>
              <a:gd name="connsiteY11622" fmla="*/ 31103 h 444457"/>
              <a:gd name="connsiteX11623" fmla="*/ 3031771 w 3249268"/>
              <a:gd name="connsiteY11623" fmla="*/ 31579 h 444457"/>
              <a:gd name="connsiteX11624" fmla="*/ 3028523 w 3249268"/>
              <a:gd name="connsiteY11624" fmla="*/ 31055 h 444457"/>
              <a:gd name="connsiteX11625" fmla="*/ 2882904 w 3249268"/>
              <a:gd name="connsiteY11625" fmla="*/ 30990 h 444457"/>
              <a:gd name="connsiteX11626" fmla="*/ 2882993 w 3249268"/>
              <a:gd name="connsiteY11626" fmla="*/ 31200 h 444457"/>
              <a:gd name="connsiteX11627" fmla="*/ 2883276 w 3249268"/>
              <a:gd name="connsiteY11627" fmla="*/ 30990 h 444457"/>
              <a:gd name="connsiteX11628" fmla="*/ 131544 w 3249268"/>
              <a:gd name="connsiteY11628" fmla="*/ 30965 h 444457"/>
              <a:gd name="connsiteX11629" fmla="*/ 131657 w 3249268"/>
              <a:gd name="connsiteY11629" fmla="*/ 31532 h 444457"/>
              <a:gd name="connsiteX11630" fmla="*/ 132035 w 3249268"/>
              <a:gd name="connsiteY11630" fmla="*/ 31459 h 444457"/>
              <a:gd name="connsiteX11631" fmla="*/ 462082 w 3249268"/>
              <a:gd name="connsiteY11631" fmla="*/ 30883 h 444457"/>
              <a:gd name="connsiteX11632" fmla="*/ 462189 w 3249268"/>
              <a:gd name="connsiteY11632" fmla="*/ 31322 h 444457"/>
              <a:gd name="connsiteX11633" fmla="*/ 462573 w 3249268"/>
              <a:gd name="connsiteY11633" fmla="*/ 31385 h 444457"/>
              <a:gd name="connsiteX11634" fmla="*/ 63935 w 3249268"/>
              <a:gd name="connsiteY11634" fmla="*/ 30840 h 444457"/>
              <a:gd name="connsiteX11635" fmla="*/ 69201 w 3249268"/>
              <a:gd name="connsiteY11635" fmla="*/ 36105 h 444457"/>
              <a:gd name="connsiteX11636" fmla="*/ 67885 w 3249268"/>
              <a:gd name="connsiteY11636" fmla="*/ 36105 h 444457"/>
              <a:gd name="connsiteX11637" fmla="*/ 64958 w 3249268"/>
              <a:gd name="connsiteY11637" fmla="*/ 34154 h 444457"/>
              <a:gd name="connsiteX11638" fmla="*/ 66300 w 3249268"/>
              <a:gd name="connsiteY11638" fmla="*/ 43711 h 444457"/>
              <a:gd name="connsiteX11639" fmla="*/ 64903 w 3249268"/>
              <a:gd name="connsiteY11639" fmla="*/ 45132 h 444457"/>
              <a:gd name="connsiteX11640" fmla="*/ 59315 w 3249268"/>
              <a:gd name="connsiteY11640" fmla="*/ 39448 h 444457"/>
              <a:gd name="connsiteX11641" fmla="*/ 57918 w 3249268"/>
              <a:gd name="connsiteY11641" fmla="*/ 36607 h 444457"/>
              <a:gd name="connsiteX11642" fmla="*/ 62109 w 3249268"/>
              <a:gd name="connsiteY11642" fmla="*/ 32344 h 444457"/>
              <a:gd name="connsiteX11643" fmla="*/ 63506 w 3249268"/>
              <a:gd name="connsiteY11643" fmla="*/ 32344 h 444457"/>
              <a:gd name="connsiteX11644" fmla="*/ 63935 w 3249268"/>
              <a:gd name="connsiteY11644" fmla="*/ 32781 h 444457"/>
              <a:gd name="connsiteX11645" fmla="*/ 63935 w 3249268"/>
              <a:gd name="connsiteY11645" fmla="*/ 32156 h 444457"/>
              <a:gd name="connsiteX11646" fmla="*/ 63935 w 3249268"/>
              <a:gd name="connsiteY11646" fmla="*/ 30840 h 444457"/>
              <a:gd name="connsiteX11647" fmla="*/ 2912975 w 3249268"/>
              <a:gd name="connsiteY11647" fmla="*/ 30697 h 444457"/>
              <a:gd name="connsiteX11648" fmla="*/ 2912975 w 3249268"/>
              <a:gd name="connsiteY11648" fmla="*/ 31079 h 444457"/>
              <a:gd name="connsiteX11649" fmla="*/ 2915110 w 3249268"/>
              <a:gd name="connsiteY11649" fmla="*/ 31730 h 444457"/>
              <a:gd name="connsiteX11650" fmla="*/ 2913781 w 3249268"/>
              <a:gd name="connsiteY11650" fmla="*/ 30928 h 444457"/>
              <a:gd name="connsiteX11651" fmla="*/ 2913210 w 3249268"/>
              <a:gd name="connsiteY11651" fmla="*/ 30928 h 444457"/>
              <a:gd name="connsiteX11652" fmla="*/ 2954307 w 3249268"/>
              <a:gd name="connsiteY11652" fmla="*/ 30504 h 444457"/>
              <a:gd name="connsiteX11653" fmla="*/ 2954405 w 3249268"/>
              <a:gd name="connsiteY11653" fmla="*/ 30724 h 444457"/>
              <a:gd name="connsiteX11654" fmla="*/ 2954593 w 3249268"/>
              <a:gd name="connsiteY11654" fmla="*/ 30724 h 444457"/>
              <a:gd name="connsiteX11655" fmla="*/ 177169 w 3249268"/>
              <a:gd name="connsiteY11655" fmla="*/ 30025 h 444457"/>
              <a:gd name="connsiteX11656" fmla="*/ 176360 w 3249268"/>
              <a:gd name="connsiteY11656" fmla="*/ 30840 h 444457"/>
              <a:gd name="connsiteX11657" fmla="*/ 177393 w 3249268"/>
              <a:gd name="connsiteY11657" fmla="*/ 30840 h 444457"/>
              <a:gd name="connsiteX11658" fmla="*/ 177297 w 3249268"/>
              <a:gd name="connsiteY11658" fmla="*/ 30671 h 444457"/>
              <a:gd name="connsiteX11659" fmla="*/ 2890552 w 3249268"/>
              <a:gd name="connsiteY11659" fmla="*/ 29464 h 444457"/>
              <a:gd name="connsiteX11660" fmla="*/ 2890567 w 3249268"/>
              <a:gd name="connsiteY11660" fmla="*/ 29502 h 444457"/>
              <a:gd name="connsiteX11661" fmla="*/ 2890583 w 3249268"/>
              <a:gd name="connsiteY11661" fmla="*/ 29510 h 444457"/>
              <a:gd name="connsiteX11662" fmla="*/ 2895359 w 3249268"/>
              <a:gd name="connsiteY11662" fmla="*/ 28433 h 444457"/>
              <a:gd name="connsiteX11663" fmla="*/ 2896238 w 3249268"/>
              <a:gd name="connsiteY11663" fmla="*/ 30732 h 444457"/>
              <a:gd name="connsiteX11664" fmla="*/ 2896704 w 3249268"/>
              <a:gd name="connsiteY11664" fmla="*/ 30732 h 444457"/>
              <a:gd name="connsiteX11665" fmla="*/ 2896420 w 3249268"/>
              <a:gd name="connsiteY11665" fmla="*/ 28973 h 444457"/>
              <a:gd name="connsiteX11666" fmla="*/ 132398 w 3249268"/>
              <a:gd name="connsiteY11666" fmla="*/ 27947 h 444457"/>
              <a:gd name="connsiteX11667" fmla="*/ 132916 w 3249268"/>
              <a:gd name="connsiteY11667" fmla="*/ 28207 h 444457"/>
              <a:gd name="connsiteX11668" fmla="*/ 133397 w 3249268"/>
              <a:gd name="connsiteY11668" fmla="*/ 28388 h 444457"/>
              <a:gd name="connsiteX11669" fmla="*/ 133077 w 3249268"/>
              <a:gd name="connsiteY11669" fmla="*/ 27947 h 444457"/>
              <a:gd name="connsiteX11670" fmla="*/ 2955323 w 3249268"/>
              <a:gd name="connsiteY11670" fmla="*/ 27939 h 444457"/>
              <a:gd name="connsiteX11671" fmla="*/ 2955420 w 3249268"/>
              <a:gd name="connsiteY11671" fmla="*/ 28019 h 444457"/>
              <a:gd name="connsiteX11672" fmla="*/ 2955517 w 3249268"/>
              <a:gd name="connsiteY11672" fmla="*/ 27939 h 444457"/>
              <a:gd name="connsiteX11673" fmla="*/ 3012762 w 3249268"/>
              <a:gd name="connsiteY11673" fmla="*/ 27922 h 444457"/>
              <a:gd name="connsiteX11674" fmla="*/ 3012762 w 3249268"/>
              <a:gd name="connsiteY11674" fmla="*/ 32503 h 444457"/>
              <a:gd name="connsiteX11675" fmla="*/ 3012301 w 3249268"/>
              <a:gd name="connsiteY11675" fmla="*/ 33422 h 444457"/>
              <a:gd name="connsiteX11676" fmla="*/ 3013281 w 3249268"/>
              <a:gd name="connsiteY11676" fmla="*/ 32424 h 444457"/>
              <a:gd name="connsiteX11677" fmla="*/ 3012844 w 3249268"/>
              <a:gd name="connsiteY11677" fmla="*/ 32129 h 444457"/>
              <a:gd name="connsiteX11678" fmla="*/ 3012844 w 3249268"/>
              <a:gd name="connsiteY11678" fmla="*/ 27926 h 444457"/>
              <a:gd name="connsiteX11679" fmla="*/ 2868549 w 3249268"/>
              <a:gd name="connsiteY11679" fmla="*/ 27831 h 444457"/>
              <a:gd name="connsiteX11680" fmla="*/ 2867970 w 3249268"/>
              <a:gd name="connsiteY11680" fmla="*/ 29488 h 444457"/>
              <a:gd name="connsiteX11681" fmla="*/ 2868435 w 3249268"/>
              <a:gd name="connsiteY11681" fmla="*/ 29524 h 444457"/>
              <a:gd name="connsiteX11682" fmla="*/ 2868619 w 3249268"/>
              <a:gd name="connsiteY11682" fmla="*/ 27831 h 444457"/>
              <a:gd name="connsiteX11683" fmla="*/ 157804 w 3249268"/>
              <a:gd name="connsiteY11683" fmla="*/ 27313 h 444457"/>
              <a:gd name="connsiteX11684" fmla="*/ 157282 w 3249268"/>
              <a:gd name="connsiteY11684" fmla="*/ 27582 h 444457"/>
              <a:gd name="connsiteX11685" fmla="*/ 156906 w 3249268"/>
              <a:gd name="connsiteY11685" fmla="*/ 28352 h 444457"/>
              <a:gd name="connsiteX11686" fmla="*/ 156943 w 3249268"/>
              <a:gd name="connsiteY11686" fmla="*/ 28466 h 444457"/>
              <a:gd name="connsiteX11687" fmla="*/ 157057 w 3249268"/>
              <a:gd name="connsiteY11687" fmla="*/ 28105 h 444457"/>
              <a:gd name="connsiteX11688" fmla="*/ 3015856 w 3249268"/>
              <a:gd name="connsiteY11688" fmla="*/ 27241 h 444457"/>
              <a:gd name="connsiteX11689" fmla="*/ 3015692 w 3249268"/>
              <a:gd name="connsiteY11689" fmla="*/ 27324 h 444457"/>
              <a:gd name="connsiteX11690" fmla="*/ 3018684 w 3249268"/>
              <a:gd name="connsiteY11690" fmla="*/ 29409 h 444457"/>
              <a:gd name="connsiteX11691" fmla="*/ 3024171 w 3249268"/>
              <a:gd name="connsiteY11691" fmla="*/ 29228 h 444457"/>
              <a:gd name="connsiteX11692" fmla="*/ 3025955 w 3249268"/>
              <a:gd name="connsiteY11692" fmla="*/ 30142 h 444457"/>
              <a:gd name="connsiteX11693" fmla="*/ 3025788 w 3249268"/>
              <a:gd name="connsiteY11693" fmla="*/ 28261 h 444457"/>
              <a:gd name="connsiteX11694" fmla="*/ 3026011 w 3249268"/>
              <a:gd name="connsiteY11694" fmla="*/ 28148 h 444457"/>
              <a:gd name="connsiteX11695" fmla="*/ 3024678 w 3249268"/>
              <a:gd name="connsiteY11695" fmla="*/ 28019 h 444457"/>
              <a:gd name="connsiteX11696" fmla="*/ 3024486 w 3249268"/>
              <a:gd name="connsiteY11696" fmla="*/ 28019 h 444457"/>
              <a:gd name="connsiteX11697" fmla="*/ 3019550 w 3249268"/>
              <a:gd name="connsiteY11697" fmla="*/ 28842 h 444457"/>
              <a:gd name="connsiteX11698" fmla="*/ 81754 w 3249268"/>
              <a:gd name="connsiteY11698" fmla="*/ 27238 h 444457"/>
              <a:gd name="connsiteX11699" fmla="*/ 81856 w 3249268"/>
              <a:gd name="connsiteY11699" fmla="*/ 27484 h 444457"/>
              <a:gd name="connsiteX11700" fmla="*/ 83116 w 3249268"/>
              <a:gd name="connsiteY11700" fmla="*/ 27742 h 444457"/>
              <a:gd name="connsiteX11701" fmla="*/ 82974 w 3249268"/>
              <a:gd name="connsiteY11701" fmla="*/ 27529 h 444457"/>
              <a:gd name="connsiteX11702" fmla="*/ 2868482 w 3249268"/>
              <a:gd name="connsiteY11702" fmla="*/ 26649 h 444457"/>
              <a:gd name="connsiteX11703" fmla="*/ 2868070 w 3249268"/>
              <a:gd name="connsiteY11703" fmla="*/ 26802 h 444457"/>
              <a:gd name="connsiteX11704" fmla="*/ 2868482 w 3249268"/>
              <a:gd name="connsiteY11704" fmla="*/ 26868 h 444457"/>
              <a:gd name="connsiteX11705" fmla="*/ 2708969 w 3249268"/>
              <a:gd name="connsiteY11705" fmla="*/ 26623 h 444457"/>
              <a:gd name="connsiteX11706" fmla="*/ 2708961 w 3249268"/>
              <a:gd name="connsiteY11706" fmla="*/ 26624 h 444457"/>
              <a:gd name="connsiteX11707" fmla="*/ 2708961 w 3249268"/>
              <a:gd name="connsiteY11707" fmla="*/ 28027 h 444457"/>
              <a:gd name="connsiteX11708" fmla="*/ 2708969 w 3249268"/>
              <a:gd name="connsiteY11708" fmla="*/ 28035 h 444457"/>
              <a:gd name="connsiteX11709" fmla="*/ 2973120 w 3249268"/>
              <a:gd name="connsiteY11709" fmla="*/ 26577 h 444457"/>
              <a:gd name="connsiteX11710" fmla="*/ 2972703 w 3249268"/>
              <a:gd name="connsiteY11710" fmla="*/ 26848 h 444457"/>
              <a:gd name="connsiteX11711" fmla="*/ 2972936 w 3249268"/>
              <a:gd name="connsiteY11711" fmla="*/ 26778 h 444457"/>
              <a:gd name="connsiteX11712" fmla="*/ 2975805 w 3249268"/>
              <a:gd name="connsiteY11712" fmla="*/ 26778 h 444457"/>
              <a:gd name="connsiteX11713" fmla="*/ 2975109 w 3249268"/>
              <a:gd name="connsiteY11713" fmla="*/ 26577 h 444457"/>
              <a:gd name="connsiteX11714" fmla="*/ 2768734 w 3249268"/>
              <a:gd name="connsiteY11714" fmla="*/ 25443 h 444457"/>
              <a:gd name="connsiteX11715" fmla="*/ 2769968 w 3249268"/>
              <a:gd name="connsiteY11715" fmla="*/ 26690 h 444457"/>
              <a:gd name="connsiteX11716" fmla="*/ 2771720 w 3249268"/>
              <a:gd name="connsiteY11716" fmla="*/ 28166 h 444457"/>
              <a:gd name="connsiteX11717" fmla="*/ 2771549 w 3249268"/>
              <a:gd name="connsiteY11717" fmla="*/ 26628 h 444457"/>
              <a:gd name="connsiteX11718" fmla="*/ 2772032 w 3249268"/>
              <a:gd name="connsiteY11718" fmla="*/ 26418 h 444457"/>
              <a:gd name="connsiteX11719" fmla="*/ 2771728 w 3249268"/>
              <a:gd name="connsiteY11719" fmla="*/ 26463 h 444457"/>
              <a:gd name="connsiteX11720" fmla="*/ 2971160 w 3249268"/>
              <a:gd name="connsiteY11720" fmla="*/ 25440 h 444457"/>
              <a:gd name="connsiteX11721" fmla="*/ 2965857 w 3249268"/>
              <a:gd name="connsiteY11721" fmla="*/ 26778 h 444457"/>
              <a:gd name="connsiteX11722" fmla="*/ 2969396 w 3249268"/>
              <a:gd name="connsiteY11722" fmla="*/ 27850 h 444457"/>
              <a:gd name="connsiteX11723" fmla="*/ 2971891 w 3249268"/>
              <a:gd name="connsiteY11723" fmla="*/ 27094 h 444457"/>
              <a:gd name="connsiteX11724" fmla="*/ 2971766 w 3249268"/>
              <a:gd name="connsiteY11724" fmla="*/ 25614 h 444457"/>
              <a:gd name="connsiteX11725" fmla="*/ 2932726 w 3249268"/>
              <a:gd name="connsiteY11725" fmla="*/ 25415 h 444457"/>
              <a:gd name="connsiteX11726" fmla="*/ 2932567 w 3249268"/>
              <a:gd name="connsiteY11726" fmla="*/ 25433 h 444457"/>
              <a:gd name="connsiteX11727" fmla="*/ 2932675 w 3249268"/>
              <a:gd name="connsiteY11727" fmla="*/ 25442 h 444457"/>
              <a:gd name="connsiteX11728" fmla="*/ 2932411 w 3249268"/>
              <a:gd name="connsiteY11728" fmla="*/ 25820 h 444457"/>
              <a:gd name="connsiteX11729" fmla="*/ 2932519 w 3249268"/>
              <a:gd name="connsiteY11729" fmla="*/ 25760 h 444457"/>
              <a:gd name="connsiteX11730" fmla="*/ 2932630 w 3249268"/>
              <a:gd name="connsiteY11730" fmla="*/ 25574 h 444457"/>
              <a:gd name="connsiteX11731" fmla="*/ 2932726 w 3249268"/>
              <a:gd name="connsiteY11731" fmla="*/ 25574 h 444457"/>
              <a:gd name="connsiteX11732" fmla="*/ 2901837 w 3249268"/>
              <a:gd name="connsiteY11732" fmla="*/ 25273 h 444457"/>
              <a:gd name="connsiteX11733" fmla="*/ 2901395 w 3249268"/>
              <a:gd name="connsiteY11733" fmla="*/ 25472 h 444457"/>
              <a:gd name="connsiteX11734" fmla="*/ 2901944 w 3249268"/>
              <a:gd name="connsiteY11734" fmla="*/ 25472 h 444457"/>
              <a:gd name="connsiteX11735" fmla="*/ 2902066 w 3249268"/>
              <a:gd name="connsiteY11735" fmla="*/ 25348 h 444457"/>
              <a:gd name="connsiteX11736" fmla="*/ 2935498 w 3249268"/>
              <a:gd name="connsiteY11736" fmla="*/ 25145 h 444457"/>
              <a:gd name="connsiteX11737" fmla="*/ 2934645 w 3249268"/>
              <a:gd name="connsiteY11737" fmla="*/ 25574 h 444457"/>
              <a:gd name="connsiteX11738" fmla="*/ 2935594 w 3249268"/>
              <a:gd name="connsiteY11738" fmla="*/ 25574 h 444457"/>
              <a:gd name="connsiteX11739" fmla="*/ 2939709 w 3249268"/>
              <a:gd name="connsiteY11739" fmla="*/ 29711 h 444457"/>
              <a:gd name="connsiteX11740" fmla="*/ 2941080 w 3249268"/>
              <a:gd name="connsiteY11740" fmla="*/ 31090 h 444457"/>
              <a:gd name="connsiteX11741" fmla="*/ 2941424 w 3249268"/>
              <a:gd name="connsiteY11741" fmla="*/ 31321 h 444457"/>
              <a:gd name="connsiteX11742" fmla="*/ 2941193 w 3249268"/>
              <a:gd name="connsiteY11742" fmla="*/ 30689 h 444457"/>
              <a:gd name="connsiteX11743" fmla="*/ 2935857 w 3249268"/>
              <a:gd name="connsiteY11743" fmla="*/ 25487 h 444457"/>
              <a:gd name="connsiteX11744" fmla="*/ 2935638 w 3249268"/>
              <a:gd name="connsiteY11744" fmla="*/ 25574 h 444457"/>
              <a:gd name="connsiteX11745" fmla="*/ 2935749 w 3249268"/>
              <a:gd name="connsiteY11745" fmla="*/ 25382 h 444457"/>
              <a:gd name="connsiteX11746" fmla="*/ 2935638 w 3249268"/>
              <a:gd name="connsiteY11746" fmla="*/ 25274 h 444457"/>
              <a:gd name="connsiteX11747" fmla="*/ 2935864 w 3249268"/>
              <a:gd name="connsiteY11747" fmla="*/ 25145 h 444457"/>
              <a:gd name="connsiteX11748" fmla="*/ 2895799 w 3249268"/>
              <a:gd name="connsiteY11748" fmla="*/ 25133 h 444457"/>
              <a:gd name="connsiteX11749" fmla="*/ 2895262 w 3249268"/>
              <a:gd name="connsiteY11749" fmla="*/ 25401 h 444457"/>
              <a:gd name="connsiteX11750" fmla="*/ 2895262 w 3249268"/>
              <a:gd name="connsiteY11750" fmla="*/ 28043 h 444457"/>
              <a:gd name="connsiteX11751" fmla="*/ 2896118 w 3249268"/>
              <a:gd name="connsiteY11751" fmla="*/ 27105 h 444457"/>
              <a:gd name="connsiteX11752" fmla="*/ 2856413 w 3249268"/>
              <a:gd name="connsiteY11752" fmla="*/ 25023 h 444457"/>
              <a:gd name="connsiteX11753" fmla="*/ 2855911 w 3249268"/>
              <a:gd name="connsiteY11753" fmla="*/ 25480 h 444457"/>
              <a:gd name="connsiteX11754" fmla="*/ 2856322 w 3249268"/>
              <a:gd name="connsiteY11754" fmla="*/ 25480 h 444457"/>
              <a:gd name="connsiteX11755" fmla="*/ 2856413 w 3249268"/>
              <a:gd name="connsiteY11755" fmla="*/ 25480 h 444457"/>
              <a:gd name="connsiteX11756" fmla="*/ 155147 w 3249268"/>
              <a:gd name="connsiteY11756" fmla="*/ 24963 h 444457"/>
              <a:gd name="connsiteX11757" fmla="*/ 156103 w 3249268"/>
              <a:gd name="connsiteY11757" fmla="*/ 26234 h 444457"/>
              <a:gd name="connsiteX11758" fmla="*/ 156797 w 3249268"/>
              <a:gd name="connsiteY11758" fmla="*/ 25664 h 444457"/>
              <a:gd name="connsiteX11759" fmla="*/ 156797 w 3249268"/>
              <a:gd name="connsiteY11759" fmla="*/ 25563 h 444457"/>
              <a:gd name="connsiteX11760" fmla="*/ 430482 w 3249268"/>
              <a:gd name="connsiteY11760" fmla="*/ 24809 h 444457"/>
              <a:gd name="connsiteX11761" fmla="*/ 430105 w 3249268"/>
              <a:gd name="connsiteY11761" fmla="*/ 25252 h 444457"/>
              <a:gd name="connsiteX11762" fmla="*/ 431388 w 3249268"/>
              <a:gd name="connsiteY11762" fmla="*/ 26543 h 444457"/>
              <a:gd name="connsiteX11763" fmla="*/ 2850517 w 3249268"/>
              <a:gd name="connsiteY11763" fmla="*/ 24278 h 444457"/>
              <a:gd name="connsiteX11764" fmla="*/ 2850379 w 3249268"/>
              <a:gd name="connsiteY11764" fmla="*/ 25244 h 444457"/>
              <a:gd name="connsiteX11765" fmla="*/ 2847832 w 3249268"/>
              <a:gd name="connsiteY11765" fmla="*/ 26518 h 444457"/>
              <a:gd name="connsiteX11766" fmla="*/ 2850517 w 3249268"/>
              <a:gd name="connsiteY11766" fmla="*/ 25595 h 444457"/>
              <a:gd name="connsiteX11767" fmla="*/ 117603 w 3249268"/>
              <a:gd name="connsiteY11767" fmla="*/ 23954 h 444457"/>
              <a:gd name="connsiteX11768" fmla="*/ 117319 w 3249268"/>
              <a:gd name="connsiteY11768" fmla="*/ 23983 h 444457"/>
              <a:gd name="connsiteX11769" fmla="*/ 117399 w 3249268"/>
              <a:gd name="connsiteY11769" fmla="*/ 24137 h 444457"/>
              <a:gd name="connsiteX11770" fmla="*/ 80333 w 3249268"/>
              <a:gd name="connsiteY11770" fmla="*/ 23838 h 444457"/>
              <a:gd name="connsiteX11771" fmla="*/ 80629 w 3249268"/>
              <a:gd name="connsiteY11771" fmla="*/ 24547 h 444457"/>
              <a:gd name="connsiteX11772" fmla="*/ 82270 w 3249268"/>
              <a:gd name="connsiteY11772" fmla="*/ 26891 h 444457"/>
              <a:gd name="connsiteX11773" fmla="*/ 82680 w 3249268"/>
              <a:gd name="connsiteY11773" fmla="*/ 27086 h 444457"/>
              <a:gd name="connsiteX11774" fmla="*/ 80522 w 3249268"/>
              <a:gd name="connsiteY11774" fmla="*/ 23838 h 444457"/>
              <a:gd name="connsiteX11775" fmla="*/ 2939654 w 3249268"/>
              <a:gd name="connsiteY11775" fmla="*/ 23748 h 444457"/>
              <a:gd name="connsiteX11776" fmla="*/ 2939219 w 3249268"/>
              <a:gd name="connsiteY11776" fmla="*/ 23967 h 444457"/>
              <a:gd name="connsiteX11777" fmla="*/ 2939784 w 3249268"/>
              <a:gd name="connsiteY11777" fmla="*/ 23921 h 444457"/>
              <a:gd name="connsiteX11778" fmla="*/ 2940233 w 3249268"/>
              <a:gd name="connsiteY11778" fmla="*/ 23748 h 444457"/>
              <a:gd name="connsiteX11779" fmla="*/ 2932348 w 3249268"/>
              <a:gd name="connsiteY11779" fmla="*/ 22881 h 444457"/>
              <a:gd name="connsiteX11780" fmla="*/ 2932726 w 3249268"/>
              <a:gd name="connsiteY11780" fmla="*/ 24768 h 444457"/>
              <a:gd name="connsiteX11781" fmla="*/ 2932726 w 3249268"/>
              <a:gd name="connsiteY11781" fmla="*/ 23748 h 444457"/>
              <a:gd name="connsiteX11782" fmla="*/ 432579 w 3249268"/>
              <a:gd name="connsiteY11782" fmla="*/ 22741 h 444457"/>
              <a:gd name="connsiteX11783" fmla="*/ 432187 w 3249268"/>
              <a:gd name="connsiteY11783" fmla="*/ 22807 h 444457"/>
              <a:gd name="connsiteX11784" fmla="*/ 431920 w 3249268"/>
              <a:gd name="connsiteY11784" fmla="*/ 23120 h 444457"/>
              <a:gd name="connsiteX11785" fmla="*/ 3037369 w 3249268"/>
              <a:gd name="connsiteY11785" fmla="*/ 22144 h 444457"/>
              <a:gd name="connsiteX11786" fmla="*/ 3036339 w 3249268"/>
              <a:gd name="connsiteY11786" fmla="*/ 22616 h 444457"/>
              <a:gd name="connsiteX11787" fmla="*/ 3038135 w 3249268"/>
              <a:gd name="connsiteY11787" fmla="*/ 23736 h 444457"/>
              <a:gd name="connsiteX11788" fmla="*/ 2764073 w 3249268"/>
              <a:gd name="connsiteY11788" fmla="*/ 22087 h 444457"/>
              <a:gd name="connsiteX11789" fmla="*/ 2765456 w 3249268"/>
              <a:gd name="connsiteY11789" fmla="*/ 23068 h 444457"/>
              <a:gd name="connsiteX11790" fmla="*/ 2764785 w 3249268"/>
              <a:gd name="connsiteY11790" fmla="*/ 22360 h 444457"/>
              <a:gd name="connsiteX11791" fmla="*/ 2608561 w 3249268"/>
              <a:gd name="connsiteY11791" fmla="*/ 21805 h 444457"/>
              <a:gd name="connsiteX11792" fmla="*/ 2608988 w 3249268"/>
              <a:gd name="connsiteY11792" fmla="*/ 23113 h 444457"/>
              <a:gd name="connsiteX11793" fmla="*/ 2609161 w 3249268"/>
              <a:gd name="connsiteY11793" fmla="*/ 22413 h 444457"/>
              <a:gd name="connsiteX11794" fmla="*/ 194810 w 3249268"/>
              <a:gd name="connsiteY11794" fmla="*/ 21568 h 444457"/>
              <a:gd name="connsiteX11795" fmla="*/ 194981 w 3249268"/>
              <a:gd name="connsiteY11795" fmla="*/ 22132 h 444457"/>
              <a:gd name="connsiteX11796" fmla="*/ 195432 w 3249268"/>
              <a:gd name="connsiteY11796" fmla="*/ 22197 h 444457"/>
              <a:gd name="connsiteX11797" fmla="*/ 2760793 w 3249268"/>
              <a:gd name="connsiteY11797" fmla="*/ 20822 h 444457"/>
              <a:gd name="connsiteX11798" fmla="*/ 2759956 w 3249268"/>
              <a:gd name="connsiteY11798" fmla="*/ 21259 h 444457"/>
              <a:gd name="connsiteX11799" fmla="*/ 2761179 w 3249268"/>
              <a:gd name="connsiteY11799" fmla="*/ 20971 h 444457"/>
              <a:gd name="connsiteX11800" fmla="*/ 3057474 w 3249268"/>
              <a:gd name="connsiteY11800" fmla="*/ 19561 h 444457"/>
              <a:gd name="connsiteX11801" fmla="*/ 3057438 w 3249268"/>
              <a:gd name="connsiteY11801" fmla="*/ 19623 h 444457"/>
              <a:gd name="connsiteX11802" fmla="*/ 3057474 w 3249268"/>
              <a:gd name="connsiteY11802" fmla="*/ 19657 h 444457"/>
              <a:gd name="connsiteX11803" fmla="*/ 3146052 w 3249268"/>
              <a:gd name="connsiteY11803" fmla="*/ 19557 h 444457"/>
              <a:gd name="connsiteX11804" fmla="*/ 3152995 w 3249268"/>
              <a:gd name="connsiteY11804" fmla="*/ 22315 h 444457"/>
              <a:gd name="connsiteX11805" fmla="*/ 3144664 w 3249268"/>
              <a:gd name="connsiteY11805" fmla="*/ 25073 h 444457"/>
              <a:gd name="connsiteX11806" fmla="*/ 3141886 w 3249268"/>
              <a:gd name="connsiteY11806" fmla="*/ 24556 h 444457"/>
              <a:gd name="connsiteX11807" fmla="*/ 3139443 w 3249268"/>
              <a:gd name="connsiteY11807" fmla="*/ 25011 h 444457"/>
              <a:gd name="connsiteX11808" fmla="*/ 3139572 w 3249268"/>
              <a:gd name="connsiteY11808" fmla="*/ 25156 h 444457"/>
              <a:gd name="connsiteX11809" fmla="*/ 3139572 w 3249268"/>
              <a:gd name="connsiteY11809" fmla="*/ 27998 h 444457"/>
              <a:gd name="connsiteX11810" fmla="*/ 3135406 w 3249268"/>
              <a:gd name="connsiteY11810" fmla="*/ 30840 h 444457"/>
              <a:gd name="connsiteX11811" fmla="*/ 3131240 w 3249268"/>
              <a:gd name="connsiteY11811" fmla="*/ 30840 h 444457"/>
              <a:gd name="connsiteX11812" fmla="*/ 3125686 w 3249268"/>
              <a:gd name="connsiteY11812" fmla="*/ 25156 h 444457"/>
              <a:gd name="connsiteX11813" fmla="*/ 3124297 w 3249268"/>
              <a:gd name="connsiteY11813" fmla="*/ 23736 h 444457"/>
              <a:gd name="connsiteX11814" fmla="*/ 3129852 w 3249268"/>
              <a:gd name="connsiteY11814" fmla="*/ 23736 h 444457"/>
              <a:gd name="connsiteX11815" fmla="*/ 3132629 w 3249268"/>
              <a:gd name="connsiteY11815" fmla="*/ 22670 h 444457"/>
              <a:gd name="connsiteX11816" fmla="*/ 3135123 w 3249268"/>
              <a:gd name="connsiteY11816" fmla="*/ 23627 h 444457"/>
              <a:gd name="connsiteX11817" fmla="*/ 3112903 w 3249268"/>
              <a:gd name="connsiteY11817" fmla="*/ 19557 h 444457"/>
              <a:gd name="connsiteX11818" fmla="*/ 3117191 w 3249268"/>
              <a:gd name="connsiteY11818" fmla="*/ 23748 h 444457"/>
              <a:gd name="connsiteX11819" fmla="*/ 3122907 w 3249268"/>
              <a:gd name="connsiteY11819" fmla="*/ 25145 h 444457"/>
              <a:gd name="connsiteX11820" fmla="*/ 3112903 w 3249268"/>
              <a:gd name="connsiteY11820" fmla="*/ 29336 h 444457"/>
              <a:gd name="connsiteX11821" fmla="*/ 3110045 w 3249268"/>
              <a:gd name="connsiteY11821" fmla="*/ 26541 h 444457"/>
              <a:gd name="connsiteX11822" fmla="*/ 3112903 w 3249268"/>
              <a:gd name="connsiteY11822" fmla="*/ 19557 h 444457"/>
              <a:gd name="connsiteX11823" fmla="*/ 2918107 w 3249268"/>
              <a:gd name="connsiteY11823" fmla="*/ 19412 h 444457"/>
              <a:gd name="connsiteX11824" fmla="*/ 2917126 w 3249268"/>
              <a:gd name="connsiteY11824" fmla="*/ 19436 h 444457"/>
              <a:gd name="connsiteX11825" fmla="*/ 2917538 w 3249268"/>
              <a:gd name="connsiteY11825" fmla="*/ 19846 h 444457"/>
              <a:gd name="connsiteX11826" fmla="*/ 184328 w 3249268"/>
              <a:gd name="connsiteY11826" fmla="*/ 19337 h 444457"/>
              <a:gd name="connsiteX11827" fmla="*/ 184351 w 3249268"/>
              <a:gd name="connsiteY11827" fmla="*/ 19403 h 444457"/>
              <a:gd name="connsiteX11828" fmla="*/ 184490 w 3249268"/>
              <a:gd name="connsiteY11828" fmla="*/ 19457 h 444457"/>
              <a:gd name="connsiteX11829" fmla="*/ 409879 w 3249268"/>
              <a:gd name="connsiteY11829" fmla="*/ 19219 h 444457"/>
              <a:gd name="connsiteX11830" fmla="*/ 410156 w 3249268"/>
              <a:gd name="connsiteY11830" fmla="*/ 19664 h 444457"/>
              <a:gd name="connsiteX11831" fmla="*/ 410261 w 3249268"/>
              <a:gd name="connsiteY11831" fmla="*/ 19512 h 444457"/>
              <a:gd name="connsiteX11832" fmla="*/ 266528 w 3249268"/>
              <a:gd name="connsiteY11832" fmla="*/ 18932 h 444457"/>
              <a:gd name="connsiteX11833" fmla="*/ 267026 w 3249268"/>
              <a:gd name="connsiteY11833" fmla="*/ 19331 h 444457"/>
              <a:gd name="connsiteX11834" fmla="*/ 267338 w 3249268"/>
              <a:gd name="connsiteY11834" fmla="*/ 19331 h 444457"/>
              <a:gd name="connsiteX11835" fmla="*/ 281075 w 3249268"/>
              <a:gd name="connsiteY11835" fmla="*/ 18925 h 444457"/>
              <a:gd name="connsiteX11836" fmla="*/ 280608 w 3249268"/>
              <a:gd name="connsiteY11836" fmla="*/ 19314 h 444457"/>
              <a:gd name="connsiteX11837" fmla="*/ 280884 w 3249268"/>
              <a:gd name="connsiteY11837" fmla="*/ 19257 h 444457"/>
              <a:gd name="connsiteX11838" fmla="*/ 417127 w 3249268"/>
              <a:gd name="connsiteY11838" fmla="*/ 18681 h 444457"/>
              <a:gd name="connsiteX11839" fmla="*/ 417615 w 3249268"/>
              <a:gd name="connsiteY11839" fmla="*/ 19664 h 444457"/>
              <a:gd name="connsiteX11840" fmla="*/ 418508 w 3249268"/>
              <a:gd name="connsiteY11840" fmla="*/ 20395 h 444457"/>
              <a:gd name="connsiteX11841" fmla="*/ 418917 w 3249268"/>
              <a:gd name="connsiteY11841" fmla="*/ 19159 h 444457"/>
              <a:gd name="connsiteX11842" fmla="*/ 417915 w 3249268"/>
              <a:gd name="connsiteY11842" fmla="*/ 19557 h 444457"/>
              <a:gd name="connsiteX11843" fmla="*/ 2924693 w 3249268"/>
              <a:gd name="connsiteY11843" fmla="*/ 18371 h 444457"/>
              <a:gd name="connsiteX11844" fmla="*/ 2924378 w 3249268"/>
              <a:gd name="connsiteY11844" fmla="*/ 18431 h 444457"/>
              <a:gd name="connsiteX11845" fmla="*/ 2924499 w 3249268"/>
              <a:gd name="connsiteY11845" fmla="*/ 18458 h 444457"/>
              <a:gd name="connsiteX11846" fmla="*/ 234443 w 3249268"/>
              <a:gd name="connsiteY11846" fmla="*/ 18342 h 444457"/>
              <a:gd name="connsiteX11847" fmla="*/ 234650 w 3249268"/>
              <a:gd name="connsiteY11847" fmla="*/ 18482 h 444457"/>
              <a:gd name="connsiteX11848" fmla="*/ 234615 w 3249268"/>
              <a:gd name="connsiteY11848" fmla="*/ 18342 h 444457"/>
              <a:gd name="connsiteX11849" fmla="*/ 298661 w 3249268"/>
              <a:gd name="connsiteY11849" fmla="*/ 18193 h 444457"/>
              <a:gd name="connsiteX11850" fmla="*/ 298426 w 3249268"/>
              <a:gd name="connsiteY11850" fmla="*/ 18213 h 444457"/>
              <a:gd name="connsiteX11851" fmla="*/ 298495 w 3249268"/>
              <a:gd name="connsiteY11851" fmla="*/ 18284 h 444457"/>
              <a:gd name="connsiteX11852" fmla="*/ 2956202 w 3249268"/>
              <a:gd name="connsiteY11852" fmla="*/ 17923 h 444457"/>
              <a:gd name="connsiteX11853" fmla="*/ 2956206 w 3249268"/>
              <a:gd name="connsiteY11853" fmla="*/ 17937 h 444457"/>
              <a:gd name="connsiteX11854" fmla="*/ 2956211 w 3249268"/>
              <a:gd name="connsiteY11854" fmla="*/ 17931 h 444457"/>
              <a:gd name="connsiteX11855" fmla="*/ 286803 w 3249268"/>
              <a:gd name="connsiteY11855" fmla="*/ 17887 h 444457"/>
              <a:gd name="connsiteX11856" fmla="*/ 286927 w 3249268"/>
              <a:gd name="connsiteY11856" fmla="*/ 18012 h 444457"/>
              <a:gd name="connsiteX11857" fmla="*/ 287020 w 3249268"/>
              <a:gd name="connsiteY11857" fmla="*/ 17993 h 444457"/>
              <a:gd name="connsiteX11858" fmla="*/ 225443 w 3249268"/>
              <a:gd name="connsiteY11858" fmla="*/ 17813 h 444457"/>
              <a:gd name="connsiteX11859" fmla="*/ 225191 w 3249268"/>
              <a:gd name="connsiteY11859" fmla="*/ 18072 h 444457"/>
              <a:gd name="connsiteX11860" fmla="*/ 225800 w 3249268"/>
              <a:gd name="connsiteY11860" fmla="*/ 18914 h 444457"/>
              <a:gd name="connsiteX11861" fmla="*/ 2384287 w 3249268"/>
              <a:gd name="connsiteY11861" fmla="*/ 17678 h 444457"/>
              <a:gd name="connsiteX11862" fmla="*/ 2383309 w 3249268"/>
              <a:gd name="connsiteY11862" fmla="*/ 17939 h 444457"/>
              <a:gd name="connsiteX11863" fmla="*/ 2384180 w 3249268"/>
              <a:gd name="connsiteY11863" fmla="*/ 18117 h 444457"/>
              <a:gd name="connsiteX11864" fmla="*/ 297907 w 3249268"/>
              <a:gd name="connsiteY11864" fmla="*/ 17675 h 444457"/>
              <a:gd name="connsiteX11865" fmla="*/ 298345 w 3249268"/>
              <a:gd name="connsiteY11865" fmla="*/ 18128 h 444457"/>
              <a:gd name="connsiteX11866" fmla="*/ 298345 w 3249268"/>
              <a:gd name="connsiteY11866" fmla="*/ 17970 h 444457"/>
              <a:gd name="connsiteX11867" fmla="*/ 3004493 w 3249268"/>
              <a:gd name="connsiteY11867" fmla="*/ 17311 h 444457"/>
              <a:gd name="connsiteX11868" fmla="*/ 3003777 w 3249268"/>
              <a:gd name="connsiteY11868" fmla="*/ 18031 h 444457"/>
              <a:gd name="connsiteX11869" fmla="*/ 3004774 w 3249268"/>
              <a:gd name="connsiteY11869" fmla="*/ 18160 h 444457"/>
              <a:gd name="connsiteX11870" fmla="*/ 321848 w 3249268"/>
              <a:gd name="connsiteY11870" fmla="*/ 17123 h 444457"/>
              <a:gd name="connsiteX11871" fmla="*/ 320814 w 3249268"/>
              <a:gd name="connsiteY11871" fmla="*/ 18284 h 444457"/>
              <a:gd name="connsiteX11872" fmla="*/ 320157 w 3249268"/>
              <a:gd name="connsiteY11872" fmla="*/ 19782 h 444457"/>
              <a:gd name="connsiteX11873" fmla="*/ 320948 w 3249268"/>
              <a:gd name="connsiteY11873" fmla="*/ 19820 h 444457"/>
              <a:gd name="connsiteX11874" fmla="*/ 245867 w 3249268"/>
              <a:gd name="connsiteY11874" fmla="*/ 16924 h 444457"/>
              <a:gd name="connsiteX11875" fmla="*/ 245638 w 3249268"/>
              <a:gd name="connsiteY11875" fmla="*/ 17085 h 444457"/>
              <a:gd name="connsiteX11876" fmla="*/ 246113 w 3249268"/>
              <a:gd name="connsiteY11876" fmla="*/ 16924 h 444457"/>
              <a:gd name="connsiteX11877" fmla="*/ 194130 w 3249268"/>
              <a:gd name="connsiteY11877" fmla="*/ 16831 h 444457"/>
              <a:gd name="connsiteX11878" fmla="*/ 194151 w 3249268"/>
              <a:gd name="connsiteY11878" fmla="*/ 16895 h 444457"/>
              <a:gd name="connsiteX11879" fmla="*/ 194648 w 3249268"/>
              <a:gd name="connsiteY11879" fmla="*/ 16895 h 444457"/>
              <a:gd name="connsiteX11880" fmla="*/ 194565 w 3249268"/>
              <a:gd name="connsiteY11880" fmla="*/ 16831 h 444457"/>
              <a:gd name="connsiteX11881" fmla="*/ 174444 w 3249268"/>
              <a:gd name="connsiteY11881" fmla="*/ 16729 h 444457"/>
              <a:gd name="connsiteX11882" fmla="*/ 174497 w 3249268"/>
              <a:gd name="connsiteY11882" fmla="*/ 17141 h 444457"/>
              <a:gd name="connsiteX11883" fmla="*/ 174722 w 3249268"/>
              <a:gd name="connsiteY11883" fmla="*/ 17009 h 444457"/>
              <a:gd name="connsiteX11884" fmla="*/ 2888061 w 3249268"/>
              <a:gd name="connsiteY11884" fmla="*/ 16716 h 444457"/>
              <a:gd name="connsiteX11885" fmla="*/ 2888253 w 3249268"/>
              <a:gd name="connsiteY11885" fmla="*/ 16849 h 444457"/>
              <a:gd name="connsiteX11886" fmla="*/ 2887826 w 3249268"/>
              <a:gd name="connsiteY11886" fmla="*/ 16912 h 444457"/>
              <a:gd name="connsiteX11887" fmla="*/ 2888300 w 3249268"/>
              <a:gd name="connsiteY11887" fmla="*/ 17069 h 444457"/>
              <a:gd name="connsiteX11888" fmla="*/ 2888607 w 3249268"/>
              <a:gd name="connsiteY11888" fmla="*/ 16763 h 444457"/>
              <a:gd name="connsiteX11889" fmla="*/ 2888389 w 3249268"/>
              <a:gd name="connsiteY11889" fmla="*/ 16763 h 444457"/>
              <a:gd name="connsiteX11890" fmla="*/ 1573173 w 3249268"/>
              <a:gd name="connsiteY11890" fmla="*/ 16632 h 444457"/>
              <a:gd name="connsiteX11891" fmla="*/ 1573238 w 3249268"/>
              <a:gd name="connsiteY11891" fmla="*/ 16699 h 444457"/>
              <a:gd name="connsiteX11892" fmla="*/ 1573313 w 3249268"/>
              <a:gd name="connsiteY11892" fmla="*/ 16632 h 444457"/>
              <a:gd name="connsiteX11893" fmla="*/ 415272 w 3249268"/>
              <a:gd name="connsiteY11893" fmla="*/ 16621 h 444457"/>
              <a:gd name="connsiteX11894" fmla="*/ 415078 w 3249268"/>
              <a:gd name="connsiteY11894" fmla="*/ 16754 h 444457"/>
              <a:gd name="connsiteX11895" fmla="*/ 414925 w 3249268"/>
              <a:gd name="connsiteY11895" fmla="*/ 16871 h 444457"/>
              <a:gd name="connsiteX11896" fmla="*/ 415287 w 3249268"/>
              <a:gd name="connsiteY11896" fmla="*/ 16871 h 444457"/>
              <a:gd name="connsiteX11897" fmla="*/ 415374 w 3249268"/>
              <a:gd name="connsiteY11897" fmla="*/ 16733 h 444457"/>
              <a:gd name="connsiteX11898" fmla="*/ 256676 w 3249268"/>
              <a:gd name="connsiteY11898" fmla="*/ 16579 h 444457"/>
              <a:gd name="connsiteX11899" fmla="*/ 255811 w 3249268"/>
              <a:gd name="connsiteY11899" fmla="*/ 16823 h 444457"/>
              <a:gd name="connsiteX11900" fmla="*/ 256341 w 3249268"/>
              <a:gd name="connsiteY11900" fmla="*/ 17902 h 444457"/>
              <a:gd name="connsiteX11901" fmla="*/ 256810 w 3249268"/>
              <a:gd name="connsiteY11901" fmla="*/ 17902 h 444457"/>
              <a:gd name="connsiteX11902" fmla="*/ 1403555 w 3249268"/>
              <a:gd name="connsiteY11902" fmla="*/ 16569 h 444457"/>
              <a:gd name="connsiteX11903" fmla="*/ 1403787 w 3249268"/>
              <a:gd name="connsiteY11903" fmla="*/ 16699 h 444457"/>
              <a:gd name="connsiteX11904" fmla="*/ 1404064 w 3249268"/>
              <a:gd name="connsiteY11904" fmla="*/ 16774 h 444457"/>
              <a:gd name="connsiteX11905" fmla="*/ 1403977 w 3249268"/>
              <a:gd name="connsiteY11905" fmla="*/ 16699 h 444457"/>
              <a:gd name="connsiteX11906" fmla="*/ 1350873 w 3249268"/>
              <a:gd name="connsiteY11906" fmla="*/ 16562 h 444457"/>
              <a:gd name="connsiteX11907" fmla="*/ 1351007 w 3249268"/>
              <a:gd name="connsiteY11907" fmla="*/ 16699 h 444457"/>
              <a:gd name="connsiteX11908" fmla="*/ 1351142 w 3249268"/>
              <a:gd name="connsiteY11908" fmla="*/ 16644 h 444457"/>
              <a:gd name="connsiteX11909" fmla="*/ 177386 w 3249268"/>
              <a:gd name="connsiteY11909" fmla="*/ 16521 h 444457"/>
              <a:gd name="connsiteX11910" fmla="*/ 177516 w 3249268"/>
              <a:gd name="connsiteY11910" fmla="*/ 17009 h 444457"/>
              <a:gd name="connsiteX11911" fmla="*/ 178127 w 3249268"/>
              <a:gd name="connsiteY11911" fmla="*/ 16599 h 444457"/>
              <a:gd name="connsiteX11912" fmla="*/ 177516 w 3249268"/>
              <a:gd name="connsiteY11912" fmla="*/ 16674 h 444457"/>
              <a:gd name="connsiteX11913" fmla="*/ 415572 w 3249268"/>
              <a:gd name="connsiteY11913" fmla="*/ 16416 h 444457"/>
              <a:gd name="connsiteX11914" fmla="*/ 415320 w 3249268"/>
              <a:gd name="connsiteY11914" fmla="*/ 16588 h 444457"/>
              <a:gd name="connsiteX11915" fmla="*/ 415439 w 3249268"/>
              <a:gd name="connsiteY11915" fmla="*/ 16629 h 444457"/>
              <a:gd name="connsiteX11916" fmla="*/ 1816959 w 3249268"/>
              <a:gd name="connsiteY11916" fmla="*/ 16120 h 444457"/>
              <a:gd name="connsiteX11917" fmla="*/ 1817522 w 3249268"/>
              <a:gd name="connsiteY11917" fmla="*/ 16699 h 444457"/>
              <a:gd name="connsiteX11918" fmla="*/ 1817741 w 3249268"/>
              <a:gd name="connsiteY11918" fmla="*/ 16254 h 444457"/>
              <a:gd name="connsiteX11919" fmla="*/ 251601 w 3249268"/>
              <a:gd name="connsiteY11919" fmla="*/ 16062 h 444457"/>
              <a:gd name="connsiteX11920" fmla="*/ 251039 w 3249268"/>
              <a:gd name="connsiteY11920" fmla="*/ 16339 h 444457"/>
              <a:gd name="connsiteX11921" fmla="*/ 251450 w 3249268"/>
              <a:gd name="connsiteY11921" fmla="*/ 16549 h 444457"/>
              <a:gd name="connsiteX11922" fmla="*/ 251525 w 3249268"/>
              <a:gd name="connsiteY11922" fmla="*/ 16549 h 444457"/>
              <a:gd name="connsiteX11923" fmla="*/ 1484346 w 3249268"/>
              <a:gd name="connsiteY11923" fmla="*/ 15958 h 444457"/>
              <a:gd name="connsiteX11924" fmla="*/ 1484346 w 3249268"/>
              <a:gd name="connsiteY11924" fmla="*/ 16699 h 444457"/>
              <a:gd name="connsiteX11925" fmla="*/ 1484965 w 3249268"/>
              <a:gd name="connsiteY11925" fmla="*/ 16313 h 444457"/>
              <a:gd name="connsiteX11926" fmla="*/ 154438 w 3249268"/>
              <a:gd name="connsiteY11926" fmla="*/ 15764 h 444457"/>
              <a:gd name="connsiteX11927" fmla="*/ 152701 w 3249268"/>
              <a:gd name="connsiteY11927" fmla="*/ 18044 h 444457"/>
              <a:gd name="connsiteX11928" fmla="*/ 152769 w 3249268"/>
              <a:gd name="connsiteY11928" fmla="*/ 18053 h 444457"/>
              <a:gd name="connsiteX11929" fmla="*/ 152822 w 3249268"/>
              <a:gd name="connsiteY11929" fmla="*/ 18163 h 444457"/>
              <a:gd name="connsiteX11930" fmla="*/ 3034217 w 3249268"/>
              <a:gd name="connsiteY11930" fmla="*/ 15718 h 444457"/>
              <a:gd name="connsiteX11931" fmla="*/ 3034217 w 3249268"/>
              <a:gd name="connsiteY11931" fmla="*/ 17951 h 444457"/>
              <a:gd name="connsiteX11932" fmla="*/ 3035255 w 3249268"/>
              <a:gd name="connsiteY11932" fmla="*/ 18160 h 444457"/>
              <a:gd name="connsiteX11933" fmla="*/ 3036082 w 3249268"/>
              <a:gd name="connsiteY11933" fmla="*/ 19470 h 444457"/>
              <a:gd name="connsiteX11934" fmla="*/ 3035400 w 3249268"/>
              <a:gd name="connsiteY11934" fmla="*/ 18053 h 444457"/>
              <a:gd name="connsiteX11935" fmla="*/ 3035417 w 3249268"/>
              <a:gd name="connsiteY11935" fmla="*/ 18053 h 444457"/>
              <a:gd name="connsiteX11936" fmla="*/ 2851865 w 3249268"/>
              <a:gd name="connsiteY11936" fmla="*/ 15498 h 444457"/>
              <a:gd name="connsiteX11937" fmla="*/ 2851721 w 3249268"/>
              <a:gd name="connsiteY11937" fmla="*/ 15563 h 444457"/>
              <a:gd name="connsiteX11938" fmla="*/ 2851762 w 3249268"/>
              <a:gd name="connsiteY11938" fmla="*/ 15556 h 444457"/>
              <a:gd name="connsiteX11939" fmla="*/ 2850941 w 3249268"/>
              <a:gd name="connsiteY11939" fmla="*/ 21309 h 444457"/>
              <a:gd name="connsiteX11940" fmla="*/ 2851914 w 3249268"/>
              <a:gd name="connsiteY11940" fmla="*/ 15546 h 444457"/>
              <a:gd name="connsiteX11941" fmla="*/ 159552 w 3249268"/>
              <a:gd name="connsiteY11941" fmla="*/ 15420 h 444457"/>
              <a:gd name="connsiteX11942" fmla="*/ 158658 w 3249268"/>
              <a:gd name="connsiteY11942" fmla="*/ 15671 h 444457"/>
              <a:gd name="connsiteX11943" fmla="*/ 159464 w 3249268"/>
              <a:gd name="connsiteY11943" fmla="*/ 15671 h 444457"/>
              <a:gd name="connsiteX11944" fmla="*/ 160247 w 3249268"/>
              <a:gd name="connsiteY11944" fmla="*/ 17107 h 444457"/>
              <a:gd name="connsiteX11945" fmla="*/ 160899 w 3249268"/>
              <a:gd name="connsiteY11945" fmla="*/ 17000 h 444457"/>
              <a:gd name="connsiteX11946" fmla="*/ 161262 w 3249268"/>
              <a:gd name="connsiteY11946" fmla="*/ 17179 h 444457"/>
              <a:gd name="connsiteX11947" fmla="*/ 156569 w 3249268"/>
              <a:gd name="connsiteY11947" fmla="*/ 15420 h 444457"/>
              <a:gd name="connsiteX11948" fmla="*/ 156797 w 3249268"/>
              <a:gd name="connsiteY11948" fmla="*/ 15646 h 444457"/>
              <a:gd name="connsiteX11949" fmla="*/ 156827 w 3249268"/>
              <a:gd name="connsiteY11949" fmla="*/ 15671 h 444457"/>
              <a:gd name="connsiteX11950" fmla="*/ 157215 w 3249268"/>
              <a:gd name="connsiteY11950" fmla="*/ 15671 h 444457"/>
              <a:gd name="connsiteX11951" fmla="*/ 156808 w 3249268"/>
              <a:gd name="connsiteY11951" fmla="*/ 15420 h 444457"/>
              <a:gd name="connsiteX11952" fmla="*/ 1449524 w 3249268"/>
              <a:gd name="connsiteY11952" fmla="*/ 15259 h 444457"/>
              <a:gd name="connsiteX11953" fmla="*/ 1449623 w 3249268"/>
              <a:gd name="connsiteY11953" fmla="*/ 15280 h 444457"/>
              <a:gd name="connsiteX11954" fmla="*/ 1449637 w 3249268"/>
              <a:gd name="connsiteY11954" fmla="*/ 15266 h 444457"/>
              <a:gd name="connsiteX11955" fmla="*/ 2181399 w 3249268"/>
              <a:gd name="connsiteY11955" fmla="*/ 15250 h 444457"/>
              <a:gd name="connsiteX11956" fmla="*/ 2181446 w 3249268"/>
              <a:gd name="connsiteY11956" fmla="*/ 15280 h 444457"/>
              <a:gd name="connsiteX11957" fmla="*/ 2181498 w 3249268"/>
              <a:gd name="connsiteY11957" fmla="*/ 15254 h 444457"/>
              <a:gd name="connsiteX11958" fmla="*/ 1314782 w 3249268"/>
              <a:gd name="connsiteY11958" fmla="*/ 15211 h 444457"/>
              <a:gd name="connsiteX11959" fmla="*/ 1314895 w 3249268"/>
              <a:gd name="connsiteY11959" fmla="*/ 15280 h 444457"/>
              <a:gd name="connsiteX11960" fmla="*/ 1315165 w 3249268"/>
              <a:gd name="connsiteY11960" fmla="*/ 15211 h 444457"/>
              <a:gd name="connsiteX11961" fmla="*/ 1782985 w 3249268"/>
              <a:gd name="connsiteY11961" fmla="*/ 15072 h 444457"/>
              <a:gd name="connsiteX11962" fmla="*/ 1782563 w 3249268"/>
              <a:gd name="connsiteY11962" fmla="*/ 15211 h 444457"/>
              <a:gd name="connsiteX11963" fmla="*/ 1782376 w 3249268"/>
              <a:gd name="connsiteY11963" fmla="*/ 15280 h 444457"/>
              <a:gd name="connsiteX11964" fmla="*/ 1782812 w 3249268"/>
              <a:gd name="connsiteY11964" fmla="*/ 15280 h 444457"/>
              <a:gd name="connsiteX11965" fmla="*/ 1095471 w 3249268"/>
              <a:gd name="connsiteY11965" fmla="*/ 14936 h 444457"/>
              <a:gd name="connsiteX11966" fmla="*/ 1095431 w 3249268"/>
              <a:gd name="connsiteY11966" fmla="*/ 15270 h 444457"/>
              <a:gd name="connsiteX11967" fmla="*/ 1095420 w 3249268"/>
              <a:gd name="connsiteY11967" fmla="*/ 15272 h 444457"/>
              <a:gd name="connsiteX11968" fmla="*/ 1095441 w 3249268"/>
              <a:gd name="connsiteY11968" fmla="*/ 15280 h 444457"/>
              <a:gd name="connsiteX11969" fmla="*/ 1095579 w 3249268"/>
              <a:gd name="connsiteY11969" fmla="*/ 15245 h 444457"/>
              <a:gd name="connsiteX11970" fmla="*/ 691589 w 3249268"/>
              <a:gd name="connsiteY11970" fmla="*/ 14824 h 444457"/>
              <a:gd name="connsiteX11971" fmla="*/ 691953 w 3249268"/>
              <a:gd name="connsiteY11971" fmla="*/ 15103 h 444457"/>
              <a:gd name="connsiteX11972" fmla="*/ 693558 w 3249268"/>
              <a:gd name="connsiteY11972" fmla="*/ 15037 h 444457"/>
              <a:gd name="connsiteX11973" fmla="*/ 693583 w 3249268"/>
              <a:gd name="connsiteY11973" fmla="*/ 15002 h 444457"/>
              <a:gd name="connsiteX11974" fmla="*/ 1330694 w 3249268"/>
              <a:gd name="connsiteY11974" fmla="*/ 14748 h 444457"/>
              <a:gd name="connsiteX11975" fmla="*/ 1329875 w 3249268"/>
              <a:gd name="connsiteY11975" fmla="*/ 14911 h 444457"/>
              <a:gd name="connsiteX11976" fmla="*/ 1330173 w 3249268"/>
              <a:gd name="connsiteY11976" fmla="*/ 15280 h 444457"/>
              <a:gd name="connsiteX11977" fmla="*/ 3005972 w 3249268"/>
              <a:gd name="connsiteY11977" fmla="*/ 14100 h 444457"/>
              <a:gd name="connsiteX11978" fmla="*/ 3005212 w 3249268"/>
              <a:gd name="connsiteY11978" fmla="*/ 14319 h 444457"/>
              <a:gd name="connsiteX11979" fmla="*/ 3005188 w 3249268"/>
              <a:gd name="connsiteY11979" fmla="*/ 14647 h 444457"/>
              <a:gd name="connsiteX11980" fmla="*/ 181961 w 3249268"/>
              <a:gd name="connsiteY11980" fmla="*/ 14014 h 444457"/>
              <a:gd name="connsiteX11981" fmla="*/ 181781 w 3249268"/>
              <a:gd name="connsiteY11981" fmla="*/ 14270 h 444457"/>
              <a:gd name="connsiteX11982" fmla="*/ 182357 w 3249268"/>
              <a:gd name="connsiteY11982" fmla="*/ 14850 h 444457"/>
              <a:gd name="connsiteX11983" fmla="*/ 171897 w 3249268"/>
              <a:gd name="connsiteY11983" fmla="*/ 14010 h 444457"/>
              <a:gd name="connsiteX11984" fmla="*/ 172140 w 3249268"/>
              <a:gd name="connsiteY11984" fmla="*/ 14171 h 444457"/>
              <a:gd name="connsiteX11985" fmla="*/ 172653 w 3249268"/>
              <a:gd name="connsiteY11985" fmla="*/ 14114 h 444457"/>
              <a:gd name="connsiteX11986" fmla="*/ 1523373 w 3249268"/>
              <a:gd name="connsiteY11986" fmla="*/ 13990 h 444457"/>
              <a:gd name="connsiteX11987" fmla="*/ 1523399 w 3249268"/>
              <a:gd name="connsiteY11987" fmla="*/ 14015 h 444457"/>
              <a:gd name="connsiteX11988" fmla="*/ 1523375 w 3249268"/>
              <a:gd name="connsiteY11988" fmla="*/ 13990 h 444457"/>
              <a:gd name="connsiteX11989" fmla="*/ 1681169 w 3249268"/>
              <a:gd name="connsiteY11989" fmla="*/ 13791 h 444457"/>
              <a:gd name="connsiteX11990" fmla="*/ 1681299 w 3249268"/>
              <a:gd name="connsiteY11990" fmla="*/ 13862 h 444457"/>
              <a:gd name="connsiteX11991" fmla="*/ 1681656 w 3249268"/>
              <a:gd name="connsiteY11991" fmla="*/ 13791 h 444457"/>
              <a:gd name="connsiteX11992" fmla="*/ 1289618 w 3249268"/>
              <a:gd name="connsiteY11992" fmla="*/ 13791 h 444457"/>
              <a:gd name="connsiteX11993" fmla="*/ 1289169 w 3249268"/>
              <a:gd name="connsiteY11993" fmla="*/ 13862 h 444457"/>
              <a:gd name="connsiteX11994" fmla="*/ 1289828 w 3249268"/>
              <a:gd name="connsiteY11994" fmla="*/ 13862 h 444457"/>
              <a:gd name="connsiteX11995" fmla="*/ 2373963 w 3249268"/>
              <a:gd name="connsiteY11995" fmla="*/ 13784 h 444457"/>
              <a:gd name="connsiteX11996" fmla="*/ 2372924 w 3249268"/>
              <a:gd name="connsiteY11996" fmla="*/ 14409 h 444457"/>
              <a:gd name="connsiteX11997" fmla="*/ 2370171 w 3249268"/>
              <a:gd name="connsiteY11997" fmla="*/ 15162 h 444457"/>
              <a:gd name="connsiteX11998" fmla="*/ 2370288 w 3249268"/>
              <a:gd name="connsiteY11998" fmla="*/ 15280 h 444457"/>
              <a:gd name="connsiteX11999" fmla="*/ 2371595 w 3249268"/>
              <a:gd name="connsiteY11999" fmla="*/ 15548 h 444457"/>
              <a:gd name="connsiteX12000" fmla="*/ 2953661 w 3249268"/>
              <a:gd name="connsiteY12000" fmla="*/ 13778 h 444457"/>
              <a:gd name="connsiteX12001" fmla="*/ 2953597 w 3249268"/>
              <a:gd name="connsiteY12001" fmla="*/ 13783 h 444457"/>
              <a:gd name="connsiteX12002" fmla="*/ 2953661 w 3249268"/>
              <a:gd name="connsiteY12002" fmla="*/ 13791 h 444457"/>
              <a:gd name="connsiteX12003" fmla="*/ 197150 w 3249268"/>
              <a:gd name="connsiteY12003" fmla="*/ 13744 h 444457"/>
              <a:gd name="connsiteX12004" fmla="*/ 197163 w 3249268"/>
              <a:gd name="connsiteY12004" fmla="*/ 13764 h 444457"/>
              <a:gd name="connsiteX12005" fmla="*/ 197193 w 3249268"/>
              <a:gd name="connsiteY12005" fmla="*/ 13746 h 444457"/>
              <a:gd name="connsiteX12006" fmla="*/ 2137391 w 3249268"/>
              <a:gd name="connsiteY12006" fmla="*/ 13665 h 444457"/>
              <a:gd name="connsiteX12007" fmla="*/ 2137222 w 3249268"/>
              <a:gd name="connsiteY12007" fmla="*/ 13728 h 444457"/>
              <a:gd name="connsiteX12008" fmla="*/ 2136922 w 3249268"/>
              <a:gd name="connsiteY12008" fmla="*/ 13765 h 444457"/>
              <a:gd name="connsiteX12009" fmla="*/ 2137052 w 3249268"/>
              <a:gd name="connsiteY12009" fmla="*/ 13862 h 444457"/>
              <a:gd name="connsiteX12010" fmla="*/ 2137311 w 3249268"/>
              <a:gd name="connsiteY12010" fmla="*/ 13944 h 444457"/>
              <a:gd name="connsiteX12011" fmla="*/ 2117457 w 3249268"/>
              <a:gd name="connsiteY12011" fmla="*/ 13637 h 444457"/>
              <a:gd name="connsiteX12012" fmla="*/ 2116699 w 3249268"/>
              <a:gd name="connsiteY12012" fmla="*/ 13666 h 444457"/>
              <a:gd name="connsiteX12013" fmla="*/ 2116020 w 3249268"/>
              <a:gd name="connsiteY12013" fmla="*/ 14142 h 444457"/>
              <a:gd name="connsiteX12014" fmla="*/ 2116717 w 3249268"/>
              <a:gd name="connsiteY12014" fmla="*/ 14216 h 444457"/>
              <a:gd name="connsiteX12015" fmla="*/ 419881 w 3249268"/>
              <a:gd name="connsiteY12015" fmla="*/ 13455 h 444457"/>
              <a:gd name="connsiteX12016" fmla="*/ 419279 w 3249268"/>
              <a:gd name="connsiteY12016" fmla="*/ 13881 h 444457"/>
              <a:gd name="connsiteX12017" fmla="*/ 418560 w 3249268"/>
              <a:gd name="connsiteY12017" fmla="*/ 14373 h 444457"/>
              <a:gd name="connsiteX12018" fmla="*/ 419156 w 3249268"/>
              <a:gd name="connsiteY12018" fmla="*/ 14292 h 444457"/>
              <a:gd name="connsiteX12019" fmla="*/ 419603 w 3249268"/>
              <a:gd name="connsiteY12019" fmla="*/ 15212 h 444457"/>
              <a:gd name="connsiteX12020" fmla="*/ 419603 w 3249268"/>
              <a:gd name="connsiteY12020" fmla="*/ 14291 h 444457"/>
              <a:gd name="connsiteX12021" fmla="*/ 250372 w 3249268"/>
              <a:gd name="connsiteY12021" fmla="*/ 13437 h 444457"/>
              <a:gd name="connsiteX12022" fmla="*/ 249488 w 3249268"/>
              <a:gd name="connsiteY12022" fmla="*/ 13553 h 444457"/>
              <a:gd name="connsiteX12023" fmla="*/ 249851 w 3249268"/>
              <a:gd name="connsiteY12023" fmla="*/ 13821 h 444457"/>
              <a:gd name="connsiteX12024" fmla="*/ 1348452 w 3249268"/>
              <a:gd name="connsiteY12024" fmla="*/ 13180 h 444457"/>
              <a:gd name="connsiteX12025" fmla="*/ 1348229 w 3249268"/>
              <a:gd name="connsiteY12025" fmla="*/ 13862 h 444457"/>
              <a:gd name="connsiteX12026" fmla="*/ 1348428 w 3249268"/>
              <a:gd name="connsiteY12026" fmla="*/ 14064 h 444457"/>
              <a:gd name="connsiteX12027" fmla="*/ 1779245 w 3249268"/>
              <a:gd name="connsiteY12027" fmla="*/ 13061 h 444457"/>
              <a:gd name="connsiteX12028" fmla="*/ 1780101 w 3249268"/>
              <a:gd name="connsiteY12028" fmla="*/ 13935 h 444457"/>
              <a:gd name="connsiteX12029" fmla="*/ 1780115 w 3249268"/>
              <a:gd name="connsiteY12029" fmla="*/ 13880 h 444457"/>
              <a:gd name="connsiteX12030" fmla="*/ 1779524 w 3249268"/>
              <a:gd name="connsiteY12030" fmla="*/ 13289 h 444457"/>
              <a:gd name="connsiteX12031" fmla="*/ 297479 w 3249268"/>
              <a:gd name="connsiteY12031" fmla="*/ 13058 h 444457"/>
              <a:gd name="connsiteX12032" fmla="*/ 298345 w 3249268"/>
              <a:gd name="connsiteY12032" fmla="*/ 17431 h 444457"/>
              <a:gd name="connsiteX12033" fmla="*/ 298345 w 3249268"/>
              <a:gd name="connsiteY12033" fmla="*/ 13957 h 444457"/>
              <a:gd name="connsiteX12034" fmla="*/ 2583694 w 3249268"/>
              <a:gd name="connsiteY12034" fmla="*/ 12895 h 444457"/>
              <a:gd name="connsiteX12035" fmla="*/ 2582928 w 3249268"/>
              <a:gd name="connsiteY12035" fmla="*/ 13647 h 444457"/>
              <a:gd name="connsiteX12036" fmla="*/ 2582027 w 3249268"/>
              <a:gd name="connsiteY12036" fmla="*/ 13431 h 444457"/>
              <a:gd name="connsiteX12037" fmla="*/ 2582800 w 3249268"/>
              <a:gd name="connsiteY12037" fmla="*/ 13862 h 444457"/>
              <a:gd name="connsiteX12038" fmla="*/ 2582894 w 3249268"/>
              <a:gd name="connsiteY12038" fmla="*/ 13824 h 444457"/>
              <a:gd name="connsiteX12039" fmla="*/ 2582829 w 3249268"/>
              <a:gd name="connsiteY12039" fmla="*/ 13791 h 444457"/>
              <a:gd name="connsiteX12040" fmla="*/ 2583707 w 3249268"/>
              <a:gd name="connsiteY12040" fmla="*/ 12895 h 444457"/>
              <a:gd name="connsiteX12041" fmla="*/ 2163343 w 3249268"/>
              <a:gd name="connsiteY12041" fmla="*/ 12788 h 444457"/>
              <a:gd name="connsiteX12042" fmla="*/ 2163630 w 3249268"/>
              <a:gd name="connsiteY12042" fmla="*/ 15820 h 444457"/>
              <a:gd name="connsiteX12043" fmla="*/ 2163638 w 3249268"/>
              <a:gd name="connsiteY12043" fmla="*/ 15812 h 444457"/>
              <a:gd name="connsiteX12044" fmla="*/ 2163478 w 3249268"/>
              <a:gd name="connsiteY12044" fmla="*/ 12788 h 444457"/>
              <a:gd name="connsiteX12045" fmla="*/ 1608068 w 3249268"/>
              <a:gd name="connsiteY12045" fmla="*/ 12788 h 444457"/>
              <a:gd name="connsiteX12046" fmla="*/ 1608878 w 3249268"/>
              <a:gd name="connsiteY12046" fmla="*/ 15405 h 444457"/>
              <a:gd name="connsiteX12047" fmla="*/ 1608226 w 3249268"/>
              <a:gd name="connsiteY12047" fmla="*/ 12788 h 444457"/>
              <a:gd name="connsiteX12048" fmla="*/ 1220504 w 3249268"/>
              <a:gd name="connsiteY12048" fmla="*/ 12788 h 444457"/>
              <a:gd name="connsiteX12049" fmla="*/ 1220751 w 3249268"/>
              <a:gd name="connsiteY12049" fmla="*/ 13697 h 444457"/>
              <a:gd name="connsiteX12050" fmla="*/ 1220799 w 3249268"/>
              <a:gd name="connsiteY12050" fmla="*/ 13671 h 444457"/>
              <a:gd name="connsiteX12051" fmla="*/ 1220799 w 3249268"/>
              <a:gd name="connsiteY12051" fmla="*/ 12788 h 444457"/>
              <a:gd name="connsiteX12052" fmla="*/ 790317 w 3249268"/>
              <a:gd name="connsiteY12052" fmla="*/ 12788 h 444457"/>
              <a:gd name="connsiteX12053" fmla="*/ 792955 w 3249268"/>
              <a:gd name="connsiteY12053" fmla="*/ 14832 h 444457"/>
              <a:gd name="connsiteX12054" fmla="*/ 792059 w 3249268"/>
              <a:gd name="connsiteY12054" fmla="*/ 12788 h 444457"/>
              <a:gd name="connsiteX12055" fmla="*/ 246906 w 3249268"/>
              <a:gd name="connsiteY12055" fmla="*/ 12788 h 444457"/>
              <a:gd name="connsiteX12056" fmla="*/ 247012 w 3249268"/>
              <a:gd name="connsiteY12056" fmla="*/ 12895 h 444457"/>
              <a:gd name="connsiteX12057" fmla="*/ 247678 w 3249268"/>
              <a:gd name="connsiteY12057" fmla="*/ 14928 h 444457"/>
              <a:gd name="connsiteX12058" fmla="*/ 248451 w 3249268"/>
              <a:gd name="connsiteY12058" fmla="*/ 14166 h 444457"/>
              <a:gd name="connsiteX12059" fmla="*/ 247052 w 3249268"/>
              <a:gd name="connsiteY12059" fmla="*/ 12788 h 444457"/>
              <a:gd name="connsiteX12060" fmla="*/ 2635509 w 3249268"/>
              <a:gd name="connsiteY12060" fmla="*/ 12745 h 444457"/>
              <a:gd name="connsiteX12061" fmla="*/ 2630448 w 3249268"/>
              <a:gd name="connsiteY12061" fmla="*/ 13525 h 444457"/>
              <a:gd name="connsiteX12062" fmla="*/ 2632747 w 3249268"/>
              <a:gd name="connsiteY12062" fmla="*/ 13990 h 444457"/>
              <a:gd name="connsiteX12063" fmla="*/ 2051115 w 3249268"/>
              <a:gd name="connsiteY12063" fmla="*/ 12742 h 444457"/>
              <a:gd name="connsiteX12064" fmla="*/ 2051035 w 3249268"/>
              <a:gd name="connsiteY12064" fmla="*/ 12750 h 444457"/>
              <a:gd name="connsiteX12065" fmla="*/ 2051228 w 3249268"/>
              <a:gd name="connsiteY12065" fmla="*/ 12969 h 444457"/>
              <a:gd name="connsiteX12066" fmla="*/ 152694 w 3249268"/>
              <a:gd name="connsiteY12066" fmla="*/ 12600 h 444457"/>
              <a:gd name="connsiteX12067" fmla="*/ 152694 w 3249268"/>
              <a:gd name="connsiteY12067" fmla="*/ 12788 h 444457"/>
              <a:gd name="connsiteX12068" fmla="*/ 152809 w 3249268"/>
              <a:gd name="connsiteY12068" fmla="*/ 12838 h 444457"/>
              <a:gd name="connsiteX12069" fmla="*/ 2852121 w 3249268"/>
              <a:gd name="connsiteY12069" fmla="*/ 12526 h 444457"/>
              <a:gd name="connsiteX12070" fmla="*/ 2852204 w 3249268"/>
              <a:gd name="connsiteY12070" fmla="*/ 12788 h 444457"/>
              <a:gd name="connsiteX12071" fmla="*/ 2851914 w 3249268"/>
              <a:gd name="connsiteY12071" fmla="*/ 12788 h 444457"/>
              <a:gd name="connsiteX12072" fmla="*/ 2852837 w 3249268"/>
              <a:gd name="connsiteY12072" fmla="*/ 13243 h 444457"/>
              <a:gd name="connsiteX12073" fmla="*/ 2651858 w 3249268"/>
              <a:gd name="connsiteY12073" fmla="*/ 12514 h 444457"/>
              <a:gd name="connsiteX12074" fmla="*/ 2651839 w 3249268"/>
              <a:gd name="connsiteY12074" fmla="*/ 12537 h 444457"/>
              <a:gd name="connsiteX12075" fmla="*/ 2651981 w 3249268"/>
              <a:gd name="connsiteY12075" fmla="*/ 12531 h 444457"/>
              <a:gd name="connsiteX12076" fmla="*/ 864808 w 3249268"/>
              <a:gd name="connsiteY12076" fmla="*/ 12514 h 444457"/>
              <a:gd name="connsiteX12077" fmla="*/ 860028 w 3249268"/>
              <a:gd name="connsiteY12077" fmla="*/ 15844 h 444457"/>
              <a:gd name="connsiteX12078" fmla="*/ 861230 w 3249268"/>
              <a:gd name="connsiteY12078" fmla="*/ 16167 h 444457"/>
              <a:gd name="connsiteX12079" fmla="*/ 863487 w 3249268"/>
              <a:gd name="connsiteY12079" fmla="*/ 13862 h 444457"/>
              <a:gd name="connsiteX12080" fmla="*/ 1721754 w 3249268"/>
              <a:gd name="connsiteY12080" fmla="*/ 12425 h 444457"/>
              <a:gd name="connsiteX12081" fmla="*/ 1720145 w 3249268"/>
              <a:gd name="connsiteY12081" fmla="*/ 12532 h 444457"/>
              <a:gd name="connsiteX12082" fmla="*/ 1720241 w 3249268"/>
              <a:gd name="connsiteY12082" fmla="*/ 12572 h 444457"/>
              <a:gd name="connsiteX12083" fmla="*/ 1721623 w 3249268"/>
              <a:gd name="connsiteY12083" fmla="*/ 12572 h 444457"/>
              <a:gd name="connsiteX12084" fmla="*/ 1721619 w 3249268"/>
              <a:gd name="connsiteY12084" fmla="*/ 12605 h 444457"/>
              <a:gd name="connsiteX12085" fmla="*/ 1721713 w 3249268"/>
              <a:gd name="connsiteY12085" fmla="*/ 12443 h 444457"/>
              <a:gd name="connsiteX12086" fmla="*/ 1721880 w 3249268"/>
              <a:gd name="connsiteY12086" fmla="*/ 12450 h 444457"/>
              <a:gd name="connsiteX12087" fmla="*/ 2330078 w 3249268"/>
              <a:gd name="connsiteY12087" fmla="*/ 12424 h 444457"/>
              <a:gd name="connsiteX12088" fmla="*/ 2330078 w 3249268"/>
              <a:gd name="connsiteY12088" fmla="*/ 12473 h 444457"/>
              <a:gd name="connsiteX12089" fmla="*/ 2330256 w 3249268"/>
              <a:gd name="connsiteY12089" fmla="*/ 12548 h 444457"/>
              <a:gd name="connsiteX12090" fmla="*/ 2391628 w 3249268"/>
              <a:gd name="connsiteY12090" fmla="*/ 12381 h 444457"/>
              <a:gd name="connsiteX12091" fmla="*/ 2390389 w 3249268"/>
              <a:gd name="connsiteY12091" fmla="*/ 12425 h 444457"/>
              <a:gd name="connsiteX12092" fmla="*/ 2389691 w 3249268"/>
              <a:gd name="connsiteY12092" fmla="*/ 12599 h 444457"/>
              <a:gd name="connsiteX12093" fmla="*/ 2390259 w 3249268"/>
              <a:gd name="connsiteY12093" fmla="*/ 12621 h 444457"/>
              <a:gd name="connsiteX12094" fmla="*/ 2164733 w 3249268"/>
              <a:gd name="connsiteY12094" fmla="*/ 12379 h 444457"/>
              <a:gd name="connsiteX12095" fmla="*/ 2164733 w 3249268"/>
              <a:gd name="connsiteY12095" fmla="*/ 12443 h 444457"/>
              <a:gd name="connsiteX12096" fmla="*/ 2164875 w 3249268"/>
              <a:gd name="connsiteY12096" fmla="*/ 12443 h 444457"/>
              <a:gd name="connsiteX12097" fmla="*/ 2164985 w 3249268"/>
              <a:gd name="connsiteY12097" fmla="*/ 12441 h 444457"/>
              <a:gd name="connsiteX12098" fmla="*/ 1778403 w 3249268"/>
              <a:gd name="connsiteY12098" fmla="*/ 12370 h 444457"/>
              <a:gd name="connsiteX12099" fmla="*/ 1778395 w 3249268"/>
              <a:gd name="connsiteY12099" fmla="*/ 12375 h 444457"/>
              <a:gd name="connsiteX12100" fmla="*/ 1778416 w 3249268"/>
              <a:gd name="connsiteY12100" fmla="*/ 12381 h 444457"/>
              <a:gd name="connsiteX12101" fmla="*/ 1767476 w 3249268"/>
              <a:gd name="connsiteY12101" fmla="*/ 12370 h 444457"/>
              <a:gd name="connsiteX12102" fmla="*/ 1767372 w 3249268"/>
              <a:gd name="connsiteY12102" fmla="*/ 12443 h 444457"/>
              <a:gd name="connsiteX12103" fmla="*/ 1767533 w 3249268"/>
              <a:gd name="connsiteY12103" fmla="*/ 12443 h 444457"/>
              <a:gd name="connsiteX12104" fmla="*/ 1767605 w 3249268"/>
              <a:gd name="connsiteY12104" fmla="*/ 12443 h 444457"/>
              <a:gd name="connsiteX12105" fmla="*/ 1767630 w 3249268"/>
              <a:gd name="connsiteY12105" fmla="*/ 12370 h 444457"/>
              <a:gd name="connsiteX12106" fmla="*/ 2725200 w 3249268"/>
              <a:gd name="connsiteY12106" fmla="*/ 12363 h 444457"/>
              <a:gd name="connsiteX12107" fmla="*/ 2725803 w 3249268"/>
              <a:gd name="connsiteY12107" fmla="*/ 12506 h 444457"/>
              <a:gd name="connsiteX12108" fmla="*/ 2726012 w 3249268"/>
              <a:gd name="connsiteY12108" fmla="*/ 12413 h 444457"/>
              <a:gd name="connsiteX12109" fmla="*/ 1865987 w 3249268"/>
              <a:gd name="connsiteY12109" fmla="*/ 12358 h 444457"/>
              <a:gd name="connsiteX12110" fmla="*/ 1865987 w 3249268"/>
              <a:gd name="connsiteY12110" fmla="*/ 12453 h 444457"/>
              <a:gd name="connsiteX12111" fmla="*/ 1865897 w 3249268"/>
              <a:gd name="connsiteY12111" fmla="*/ 12587 h 444457"/>
              <a:gd name="connsiteX12112" fmla="*/ 1866130 w 3249268"/>
              <a:gd name="connsiteY12112" fmla="*/ 12443 h 444457"/>
              <a:gd name="connsiteX12113" fmla="*/ 1867519 w 3249268"/>
              <a:gd name="connsiteY12113" fmla="*/ 12443 h 444457"/>
              <a:gd name="connsiteX12114" fmla="*/ 1867791 w 3249268"/>
              <a:gd name="connsiteY12114" fmla="*/ 12443 h 444457"/>
              <a:gd name="connsiteX12115" fmla="*/ 1867366 w 3249268"/>
              <a:gd name="connsiteY12115" fmla="*/ 12358 h 444457"/>
              <a:gd name="connsiteX12116" fmla="*/ 1865987 w 3249268"/>
              <a:gd name="connsiteY12116" fmla="*/ 12358 h 444457"/>
              <a:gd name="connsiteX12117" fmla="*/ 2376308 w 3249268"/>
              <a:gd name="connsiteY12117" fmla="*/ 12357 h 444457"/>
              <a:gd name="connsiteX12118" fmla="*/ 2375786 w 3249268"/>
              <a:gd name="connsiteY12118" fmla="*/ 12599 h 444457"/>
              <a:gd name="connsiteX12119" fmla="*/ 2375934 w 3249268"/>
              <a:gd name="connsiteY12119" fmla="*/ 12599 h 444457"/>
              <a:gd name="connsiteX12120" fmla="*/ 2375829 w 3249268"/>
              <a:gd name="connsiteY12120" fmla="*/ 12662 h 444457"/>
              <a:gd name="connsiteX12121" fmla="*/ 2376090 w 3249268"/>
              <a:gd name="connsiteY12121" fmla="*/ 12662 h 444457"/>
              <a:gd name="connsiteX12122" fmla="*/ 865166 w 3249268"/>
              <a:gd name="connsiteY12122" fmla="*/ 12355 h 444457"/>
              <a:gd name="connsiteX12123" fmla="*/ 864909 w 3249268"/>
              <a:gd name="connsiteY12123" fmla="*/ 12461 h 444457"/>
              <a:gd name="connsiteX12124" fmla="*/ 865052 w 3249268"/>
              <a:gd name="connsiteY12124" fmla="*/ 12533 h 444457"/>
              <a:gd name="connsiteX12125" fmla="*/ 865015 w 3249268"/>
              <a:gd name="connsiteY12125" fmla="*/ 12487 h 444457"/>
              <a:gd name="connsiteX12126" fmla="*/ 2030060 w 3249268"/>
              <a:gd name="connsiteY12126" fmla="*/ 12337 h 444457"/>
              <a:gd name="connsiteX12127" fmla="*/ 2029911 w 3249268"/>
              <a:gd name="connsiteY12127" fmla="*/ 12369 h 444457"/>
              <a:gd name="connsiteX12128" fmla="*/ 2029871 w 3249268"/>
              <a:gd name="connsiteY12128" fmla="*/ 12376 h 444457"/>
              <a:gd name="connsiteX12129" fmla="*/ 2029976 w 3249268"/>
              <a:gd name="connsiteY12129" fmla="*/ 12443 h 444457"/>
              <a:gd name="connsiteX12130" fmla="*/ 2030068 w 3249268"/>
              <a:gd name="connsiteY12130" fmla="*/ 12433 h 444457"/>
              <a:gd name="connsiteX12131" fmla="*/ 2029939 w 3249268"/>
              <a:gd name="connsiteY12131" fmla="*/ 12411 h 444457"/>
              <a:gd name="connsiteX12132" fmla="*/ 1014243 w 3249268"/>
              <a:gd name="connsiteY12132" fmla="*/ 12325 h 444457"/>
              <a:gd name="connsiteX12133" fmla="*/ 1013347 w 3249268"/>
              <a:gd name="connsiteY12133" fmla="*/ 12370 h 444457"/>
              <a:gd name="connsiteX12134" fmla="*/ 1013267 w 3249268"/>
              <a:gd name="connsiteY12134" fmla="*/ 12521 h 444457"/>
              <a:gd name="connsiteX12135" fmla="*/ 1013493 w 3249268"/>
              <a:gd name="connsiteY12135" fmla="*/ 12443 h 444457"/>
              <a:gd name="connsiteX12136" fmla="*/ 1014534 w 3249268"/>
              <a:gd name="connsiteY12136" fmla="*/ 13421 h 444457"/>
              <a:gd name="connsiteX12137" fmla="*/ 1013948 w 3249268"/>
              <a:gd name="connsiteY12137" fmla="*/ 12411 h 444457"/>
              <a:gd name="connsiteX12138" fmla="*/ 1697497 w 3249268"/>
              <a:gd name="connsiteY12138" fmla="*/ 12297 h 444457"/>
              <a:gd name="connsiteX12139" fmla="*/ 1696599 w 3249268"/>
              <a:gd name="connsiteY12139" fmla="*/ 13658 h 444457"/>
              <a:gd name="connsiteX12140" fmla="*/ 1696933 w 3249268"/>
              <a:gd name="connsiteY12140" fmla="*/ 13620 h 444457"/>
              <a:gd name="connsiteX12141" fmla="*/ 2685577 w 3249268"/>
              <a:gd name="connsiteY12141" fmla="*/ 12284 h 444457"/>
              <a:gd name="connsiteX12142" fmla="*/ 2686754 w 3249268"/>
              <a:gd name="connsiteY12142" fmla="*/ 12537 h 444457"/>
              <a:gd name="connsiteX12143" fmla="*/ 2686749 w 3249268"/>
              <a:gd name="connsiteY12143" fmla="*/ 12603 h 444457"/>
              <a:gd name="connsiteX12144" fmla="*/ 2686779 w 3249268"/>
              <a:gd name="connsiteY12144" fmla="*/ 12586 h 444457"/>
              <a:gd name="connsiteX12145" fmla="*/ 2687368 w 3249268"/>
              <a:gd name="connsiteY12145" fmla="*/ 12337 h 444457"/>
              <a:gd name="connsiteX12146" fmla="*/ 2686799 w 3249268"/>
              <a:gd name="connsiteY12146" fmla="*/ 12317 h 444457"/>
              <a:gd name="connsiteX12147" fmla="*/ 1606884 w 3249268"/>
              <a:gd name="connsiteY12147" fmla="*/ 12266 h 444457"/>
              <a:gd name="connsiteX12148" fmla="*/ 1606810 w 3249268"/>
              <a:gd name="connsiteY12148" fmla="*/ 12341 h 444457"/>
              <a:gd name="connsiteX12149" fmla="*/ 1607033 w 3249268"/>
              <a:gd name="connsiteY12149" fmla="*/ 12361 h 444457"/>
              <a:gd name="connsiteX12150" fmla="*/ 1898997 w 3249268"/>
              <a:gd name="connsiteY12150" fmla="*/ 12250 h 444457"/>
              <a:gd name="connsiteX12151" fmla="*/ 1899103 w 3249268"/>
              <a:gd name="connsiteY12151" fmla="*/ 12358 h 444457"/>
              <a:gd name="connsiteX12152" fmla="*/ 1898708 w 3249268"/>
              <a:gd name="connsiteY12152" fmla="*/ 12691 h 444457"/>
              <a:gd name="connsiteX12153" fmla="*/ 1899484 w 3249268"/>
              <a:gd name="connsiteY12153" fmla="*/ 12443 h 444457"/>
              <a:gd name="connsiteX12154" fmla="*/ 1900157 w 3249268"/>
              <a:gd name="connsiteY12154" fmla="*/ 12788 h 444457"/>
              <a:gd name="connsiteX12155" fmla="*/ 1903168 w 3249268"/>
              <a:gd name="connsiteY12155" fmla="*/ 12788 h 444457"/>
              <a:gd name="connsiteX12156" fmla="*/ 1903554 w 3249268"/>
              <a:gd name="connsiteY12156" fmla="*/ 12411 h 444457"/>
              <a:gd name="connsiteX12157" fmla="*/ 1903554 w 3249268"/>
              <a:gd name="connsiteY12157" fmla="*/ 12250 h 444457"/>
              <a:gd name="connsiteX12158" fmla="*/ 1899614 w 3249268"/>
              <a:gd name="connsiteY12158" fmla="*/ 12250 h 444457"/>
              <a:gd name="connsiteX12159" fmla="*/ 109538 w 3249268"/>
              <a:gd name="connsiteY12159" fmla="*/ 12250 h 444457"/>
              <a:gd name="connsiteX12160" fmla="*/ 108697 w 3249268"/>
              <a:gd name="connsiteY12160" fmla="*/ 12458 h 444457"/>
              <a:gd name="connsiteX12161" fmla="*/ 109548 w 3249268"/>
              <a:gd name="connsiteY12161" fmla="*/ 12672 h 444457"/>
              <a:gd name="connsiteX12162" fmla="*/ 110932 w 3249268"/>
              <a:gd name="connsiteY12162" fmla="*/ 12672 h 444457"/>
              <a:gd name="connsiteX12163" fmla="*/ 111969 w 3249268"/>
              <a:gd name="connsiteY12163" fmla="*/ 12672 h 444457"/>
              <a:gd name="connsiteX12164" fmla="*/ 110948 w 3249268"/>
              <a:gd name="connsiteY12164" fmla="*/ 12250 h 444457"/>
              <a:gd name="connsiteX12165" fmla="*/ 109538 w 3249268"/>
              <a:gd name="connsiteY12165" fmla="*/ 12250 h 444457"/>
              <a:gd name="connsiteX12166" fmla="*/ 1513575 w 3249268"/>
              <a:gd name="connsiteY12166" fmla="*/ 12239 h 444457"/>
              <a:gd name="connsiteX12167" fmla="*/ 1512829 w 3249268"/>
              <a:gd name="connsiteY12167" fmla="*/ 12286 h 444457"/>
              <a:gd name="connsiteX12168" fmla="*/ 1513514 w 3249268"/>
              <a:gd name="connsiteY12168" fmla="*/ 12443 h 444457"/>
              <a:gd name="connsiteX12169" fmla="*/ 1513769 w 3249268"/>
              <a:gd name="connsiteY12169" fmla="*/ 12443 h 444457"/>
              <a:gd name="connsiteX12170" fmla="*/ 1513577 w 3249268"/>
              <a:gd name="connsiteY12170" fmla="*/ 12240 h 444457"/>
              <a:gd name="connsiteX12171" fmla="*/ 2371402 w 3249268"/>
              <a:gd name="connsiteY12171" fmla="*/ 12205 h 444457"/>
              <a:gd name="connsiteX12172" fmla="*/ 2371448 w 3249268"/>
              <a:gd name="connsiteY12172" fmla="*/ 12250 h 444457"/>
              <a:gd name="connsiteX12173" fmla="*/ 2370915 w 3249268"/>
              <a:gd name="connsiteY12173" fmla="*/ 12519 h 444457"/>
              <a:gd name="connsiteX12174" fmla="*/ 2371419 w 3249268"/>
              <a:gd name="connsiteY12174" fmla="*/ 12599 h 444457"/>
              <a:gd name="connsiteX12175" fmla="*/ 2372238 w 3249268"/>
              <a:gd name="connsiteY12175" fmla="*/ 12599 h 444457"/>
              <a:gd name="connsiteX12176" fmla="*/ 2371504 w 3249268"/>
              <a:gd name="connsiteY12176" fmla="*/ 12223 h 444457"/>
              <a:gd name="connsiteX12177" fmla="*/ 1787275 w 3249268"/>
              <a:gd name="connsiteY12177" fmla="*/ 12185 h 444457"/>
              <a:gd name="connsiteX12178" fmla="*/ 1786735 w 3249268"/>
              <a:gd name="connsiteY12178" fmla="*/ 12370 h 444457"/>
              <a:gd name="connsiteX12179" fmla="*/ 1786735 w 3249268"/>
              <a:gd name="connsiteY12179" fmla="*/ 12526 h 444457"/>
              <a:gd name="connsiteX12180" fmla="*/ 1786973 w 3249268"/>
              <a:gd name="connsiteY12180" fmla="*/ 12443 h 444457"/>
              <a:gd name="connsiteX12181" fmla="*/ 1787128 w 3249268"/>
              <a:gd name="connsiteY12181" fmla="*/ 12390 h 444457"/>
              <a:gd name="connsiteX12182" fmla="*/ 1787043 w 3249268"/>
              <a:gd name="connsiteY12182" fmla="*/ 12411 h 444457"/>
              <a:gd name="connsiteX12183" fmla="*/ 1707418 w 3249268"/>
              <a:gd name="connsiteY12183" fmla="*/ 12084 h 444457"/>
              <a:gd name="connsiteX12184" fmla="*/ 1707889 w 3249268"/>
              <a:gd name="connsiteY12184" fmla="*/ 12581 h 444457"/>
              <a:gd name="connsiteX12185" fmla="*/ 1711188 w 3249268"/>
              <a:gd name="connsiteY12185" fmla="*/ 12747 h 444457"/>
              <a:gd name="connsiteX12186" fmla="*/ 1711501 w 3249268"/>
              <a:gd name="connsiteY12186" fmla="*/ 12676 h 444457"/>
              <a:gd name="connsiteX12187" fmla="*/ 1708049 w 3249268"/>
              <a:gd name="connsiteY12187" fmla="*/ 12411 h 444457"/>
              <a:gd name="connsiteX12188" fmla="*/ 1929169 w 3249268"/>
              <a:gd name="connsiteY12188" fmla="*/ 12074 h 444457"/>
              <a:gd name="connsiteX12189" fmla="*/ 1929968 w 3249268"/>
              <a:gd name="connsiteY12189" fmla="*/ 12506 h 444457"/>
              <a:gd name="connsiteX12190" fmla="*/ 1930062 w 3249268"/>
              <a:gd name="connsiteY12190" fmla="*/ 12554 h 444457"/>
              <a:gd name="connsiteX12191" fmla="*/ 1929946 w 3249268"/>
              <a:gd name="connsiteY12191" fmla="*/ 12370 h 444457"/>
              <a:gd name="connsiteX12192" fmla="*/ 1930064 w 3249268"/>
              <a:gd name="connsiteY12192" fmla="*/ 12249 h 444457"/>
              <a:gd name="connsiteX12193" fmla="*/ 607498 w 3249268"/>
              <a:gd name="connsiteY12193" fmla="*/ 12059 h 444457"/>
              <a:gd name="connsiteX12194" fmla="*/ 606866 w 3249268"/>
              <a:gd name="connsiteY12194" fmla="*/ 12591 h 444457"/>
              <a:gd name="connsiteX12195" fmla="*/ 607973 w 3249268"/>
              <a:gd name="connsiteY12195" fmla="*/ 12139 h 444457"/>
              <a:gd name="connsiteX12196" fmla="*/ 2123303 w 3249268"/>
              <a:gd name="connsiteY12196" fmla="*/ 11989 h 444457"/>
              <a:gd name="connsiteX12197" fmla="*/ 2122960 w 3249268"/>
              <a:gd name="connsiteY12197" fmla="*/ 12250 h 444457"/>
              <a:gd name="connsiteX12198" fmla="*/ 2120245 w 3249268"/>
              <a:gd name="connsiteY12198" fmla="*/ 12250 h 444457"/>
              <a:gd name="connsiteX12199" fmla="*/ 2120306 w 3249268"/>
              <a:gd name="connsiteY12199" fmla="*/ 12411 h 444457"/>
              <a:gd name="connsiteX12200" fmla="*/ 2120242 w 3249268"/>
              <a:gd name="connsiteY12200" fmla="*/ 12443 h 444457"/>
              <a:gd name="connsiteX12201" fmla="*/ 2120372 w 3249268"/>
              <a:gd name="connsiteY12201" fmla="*/ 12443 h 444457"/>
              <a:gd name="connsiteX12202" fmla="*/ 2123157 w 3249268"/>
              <a:gd name="connsiteY12202" fmla="*/ 12443 h 444457"/>
              <a:gd name="connsiteX12203" fmla="*/ 2123303 w 3249268"/>
              <a:gd name="connsiteY12203" fmla="*/ 12515 h 444457"/>
              <a:gd name="connsiteX12204" fmla="*/ 299190 w 3249268"/>
              <a:gd name="connsiteY12204" fmla="*/ 11836 h 444457"/>
              <a:gd name="connsiteX12205" fmla="*/ 299371 w 3249268"/>
              <a:gd name="connsiteY12205" fmla="*/ 12292 h 444457"/>
              <a:gd name="connsiteX12206" fmla="*/ 300396 w 3249268"/>
              <a:gd name="connsiteY12206" fmla="*/ 12359 h 444457"/>
              <a:gd name="connsiteX12207" fmla="*/ 300498 w 3249268"/>
              <a:gd name="connsiteY12207" fmla="*/ 12227 h 444457"/>
              <a:gd name="connsiteX12208" fmla="*/ 2782789 w 3249268"/>
              <a:gd name="connsiteY12208" fmla="*/ 11792 h 444457"/>
              <a:gd name="connsiteX12209" fmla="*/ 2781166 w 3249268"/>
              <a:gd name="connsiteY12209" fmla="*/ 12694 h 444457"/>
              <a:gd name="connsiteX12210" fmla="*/ 2781168 w 3249268"/>
              <a:gd name="connsiteY12210" fmla="*/ 12700 h 444457"/>
              <a:gd name="connsiteX12211" fmla="*/ 2782789 w 3249268"/>
              <a:gd name="connsiteY12211" fmla="*/ 12934 h 444457"/>
              <a:gd name="connsiteX12212" fmla="*/ 1984695 w 3249268"/>
              <a:gd name="connsiteY12212" fmla="*/ 11587 h 444457"/>
              <a:gd name="connsiteX12213" fmla="*/ 1985646 w 3249268"/>
              <a:gd name="connsiteY12213" fmla="*/ 12798 h 444457"/>
              <a:gd name="connsiteX12214" fmla="*/ 1987038 w 3249268"/>
              <a:gd name="connsiteY12214" fmla="*/ 12443 h 444457"/>
              <a:gd name="connsiteX12215" fmla="*/ 1987203 w 3249268"/>
              <a:gd name="connsiteY12215" fmla="*/ 12284 h 444457"/>
              <a:gd name="connsiteX12216" fmla="*/ 266650 w 3249268"/>
              <a:gd name="connsiteY12216" fmla="*/ 11408 h 444457"/>
              <a:gd name="connsiteX12217" fmla="*/ 266699 w 3249268"/>
              <a:gd name="connsiteY12217" fmla="*/ 11451 h 444457"/>
              <a:gd name="connsiteX12218" fmla="*/ 266721 w 3249268"/>
              <a:gd name="connsiteY12218" fmla="*/ 11430 h 444457"/>
              <a:gd name="connsiteX12219" fmla="*/ 1665831 w 3249268"/>
              <a:gd name="connsiteY12219" fmla="*/ 11283 h 444457"/>
              <a:gd name="connsiteX12220" fmla="*/ 1665810 w 3249268"/>
              <a:gd name="connsiteY12220" fmla="*/ 11332 h 444457"/>
              <a:gd name="connsiteX12221" fmla="*/ 1665871 w 3249268"/>
              <a:gd name="connsiteY12221" fmla="*/ 11283 h 444457"/>
              <a:gd name="connsiteX12222" fmla="*/ 1221552 w 3249268"/>
              <a:gd name="connsiteY12222" fmla="*/ 11283 h 444457"/>
              <a:gd name="connsiteX12223" fmla="*/ 1221552 w 3249268"/>
              <a:gd name="connsiteY12223" fmla="*/ 12358 h 444457"/>
              <a:gd name="connsiteX12224" fmla="*/ 1222153 w 3249268"/>
              <a:gd name="connsiteY12224" fmla="*/ 12358 h 444457"/>
              <a:gd name="connsiteX12225" fmla="*/ 1223455 w 3249268"/>
              <a:gd name="connsiteY12225" fmla="*/ 11283 h 444457"/>
              <a:gd name="connsiteX12226" fmla="*/ 1231631 w 3249268"/>
              <a:gd name="connsiteY12226" fmla="*/ 11265 h 444457"/>
              <a:gd name="connsiteX12227" fmla="*/ 1231631 w 3249268"/>
              <a:gd name="connsiteY12227" fmla="*/ 12358 h 444457"/>
              <a:gd name="connsiteX12228" fmla="*/ 1231635 w 3249268"/>
              <a:gd name="connsiteY12228" fmla="*/ 12365 h 444457"/>
              <a:gd name="connsiteX12229" fmla="*/ 1232170 w 3249268"/>
              <a:gd name="connsiteY12229" fmla="*/ 11818 h 444457"/>
              <a:gd name="connsiteX12230" fmla="*/ 1231665 w 3249268"/>
              <a:gd name="connsiteY12230" fmla="*/ 11283 h 444457"/>
              <a:gd name="connsiteX12231" fmla="*/ 1645725 w 3249268"/>
              <a:gd name="connsiteY12231" fmla="*/ 11251 h 444457"/>
              <a:gd name="connsiteX12232" fmla="*/ 1645719 w 3249268"/>
              <a:gd name="connsiteY12232" fmla="*/ 11253 h 444457"/>
              <a:gd name="connsiteX12233" fmla="*/ 1645719 w 3249268"/>
              <a:gd name="connsiteY12233" fmla="*/ 12390 h 444457"/>
              <a:gd name="connsiteX12234" fmla="*/ 1645927 w 3249268"/>
              <a:gd name="connsiteY12234" fmla="*/ 12355 h 444457"/>
              <a:gd name="connsiteX12235" fmla="*/ 1645725 w 3249268"/>
              <a:gd name="connsiteY12235" fmla="*/ 12286 h 444457"/>
              <a:gd name="connsiteX12236" fmla="*/ 2524125 w 3249268"/>
              <a:gd name="connsiteY12236" fmla="*/ 11140 h 444457"/>
              <a:gd name="connsiteX12237" fmla="*/ 2524152 w 3249268"/>
              <a:gd name="connsiteY12237" fmla="*/ 11214 h 444457"/>
              <a:gd name="connsiteX12238" fmla="*/ 2522906 w 3249268"/>
              <a:gd name="connsiteY12238" fmla="*/ 12443 h 444457"/>
              <a:gd name="connsiteX12239" fmla="*/ 2524176 w 3249268"/>
              <a:gd name="connsiteY12239" fmla="*/ 12443 h 444457"/>
              <a:gd name="connsiteX12240" fmla="*/ 2524176 w 3249268"/>
              <a:gd name="connsiteY12240" fmla="*/ 11283 h 444457"/>
              <a:gd name="connsiteX12241" fmla="*/ 2524221 w 3249268"/>
              <a:gd name="connsiteY12241" fmla="*/ 11245 h 444457"/>
              <a:gd name="connsiteX12242" fmla="*/ 2524242 w 3249268"/>
              <a:gd name="connsiteY12242" fmla="*/ 11219 h 444457"/>
              <a:gd name="connsiteX12243" fmla="*/ 546195 w 3249268"/>
              <a:gd name="connsiteY12243" fmla="*/ 11119 h 444457"/>
              <a:gd name="connsiteX12244" fmla="*/ 546170 w 3249268"/>
              <a:gd name="connsiteY12244" fmla="*/ 11122 h 444457"/>
              <a:gd name="connsiteX12245" fmla="*/ 546249 w 3249268"/>
              <a:gd name="connsiteY12245" fmla="*/ 11185 h 444457"/>
              <a:gd name="connsiteX12246" fmla="*/ 2554339 w 3249268"/>
              <a:gd name="connsiteY12246" fmla="*/ 11096 h 444457"/>
              <a:gd name="connsiteX12247" fmla="*/ 2555454 w 3249268"/>
              <a:gd name="connsiteY12247" fmla="*/ 12309 h 444457"/>
              <a:gd name="connsiteX12248" fmla="*/ 2556445 w 3249268"/>
              <a:gd name="connsiteY12248" fmla="*/ 12443 h 444457"/>
              <a:gd name="connsiteX12249" fmla="*/ 2556518 w 3249268"/>
              <a:gd name="connsiteY12249" fmla="*/ 12443 h 444457"/>
              <a:gd name="connsiteX12250" fmla="*/ 2555356 w 3249268"/>
              <a:gd name="connsiteY12250" fmla="*/ 11203 h 444457"/>
              <a:gd name="connsiteX12251" fmla="*/ 1135539 w 3249268"/>
              <a:gd name="connsiteY12251" fmla="*/ 11019 h 444457"/>
              <a:gd name="connsiteX12252" fmla="*/ 1135021 w 3249268"/>
              <a:gd name="connsiteY12252" fmla="*/ 11382 h 444457"/>
              <a:gd name="connsiteX12253" fmla="*/ 1135071 w 3249268"/>
              <a:gd name="connsiteY12253" fmla="*/ 11387 h 444457"/>
              <a:gd name="connsiteX12254" fmla="*/ 2223975 w 3249268"/>
              <a:gd name="connsiteY12254" fmla="*/ 10982 h 444457"/>
              <a:gd name="connsiteX12255" fmla="*/ 2223862 w 3249268"/>
              <a:gd name="connsiteY12255" fmla="*/ 11025 h 444457"/>
              <a:gd name="connsiteX12256" fmla="*/ 2223975 w 3249268"/>
              <a:gd name="connsiteY12256" fmla="*/ 11025 h 444457"/>
              <a:gd name="connsiteX12257" fmla="*/ 194064 w 3249268"/>
              <a:gd name="connsiteY12257" fmla="*/ 10981 h 444457"/>
              <a:gd name="connsiteX12258" fmla="*/ 194064 w 3249268"/>
              <a:gd name="connsiteY12258" fmla="*/ 10982 h 444457"/>
              <a:gd name="connsiteX12259" fmla="*/ 191465 w 3249268"/>
              <a:gd name="connsiteY12259" fmla="*/ 15097 h 444457"/>
              <a:gd name="connsiteX12260" fmla="*/ 191465 w 3249268"/>
              <a:gd name="connsiteY12260" fmla="*/ 16548 h 444457"/>
              <a:gd name="connsiteX12261" fmla="*/ 191807 w 3249268"/>
              <a:gd name="connsiteY12261" fmla="*/ 16548 h 444457"/>
              <a:gd name="connsiteX12262" fmla="*/ 191807 w 3249268"/>
              <a:gd name="connsiteY12262" fmla="*/ 15420 h 444457"/>
              <a:gd name="connsiteX12263" fmla="*/ 194451 w 3249268"/>
              <a:gd name="connsiteY12263" fmla="*/ 11364 h 444457"/>
              <a:gd name="connsiteX12264" fmla="*/ 331960 w 3249268"/>
              <a:gd name="connsiteY12264" fmla="*/ 10966 h 444457"/>
              <a:gd name="connsiteX12265" fmla="*/ 331928 w 3249268"/>
              <a:gd name="connsiteY12265" fmla="*/ 11027 h 444457"/>
              <a:gd name="connsiteX12266" fmla="*/ 331974 w 3249268"/>
              <a:gd name="connsiteY12266" fmla="*/ 11051 h 444457"/>
              <a:gd name="connsiteX12267" fmla="*/ 2213463 w 3249268"/>
              <a:gd name="connsiteY12267" fmla="*/ 10907 h 444457"/>
              <a:gd name="connsiteX12268" fmla="*/ 2213049 w 3249268"/>
              <a:gd name="connsiteY12268" fmla="*/ 11109 h 444457"/>
              <a:gd name="connsiteX12269" fmla="*/ 2213345 w 3249268"/>
              <a:gd name="connsiteY12269" fmla="*/ 11025 h 444457"/>
              <a:gd name="connsiteX12270" fmla="*/ 2213573 w 3249268"/>
              <a:gd name="connsiteY12270" fmla="*/ 11025 h 444457"/>
              <a:gd name="connsiteX12271" fmla="*/ 2213463 w 3249268"/>
              <a:gd name="connsiteY12271" fmla="*/ 10982 h 444457"/>
              <a:gd name="connsiteX12272" fmla="*/ 2247353 w 3249268"/>
              <a:gd name="connsiteY12272" fmla="*/ 10879 h 444457"/>
              <a:gd name="connsiteX12273" fmla="*/ 2244057 w 3249268"/>
              <a:gd name="connsiteY12273" fmla="*/ 11984 h 444457"/>
              <a:gd name="connsiteX12274" fmla="*/ 2248503 w 3249268"/>
              <a:gd name="connsiteY12274" fmla="*/ 11264 h 444457"/>
              <a:gd name="connsiteX12275" fmla="*/ 1274957 w 3249268"/>
              <a:gd name="connsiteY12275" fmla="*/ 10853 h 444457"/>
              <a:gd name="connsiteX12276" fmla="*/ 1274525 w 3249268"/>
              <a:gd name="connsiteY12276" fmla="*/ 11283 h 444457"/>
              <a:gd name="connsiteX12277" fmla="*/ 1277427 w 3249268"/>
              <a:gd name="connsiteY12277" fmla="*/ 11283 h 444457"/>
              <a:gd name="connsiteX12278" fmla="*/ 1277100 w 3249268"/>
              <a:gd name="connsiteY12278" fmla="*/ 10949 h 444457"/>
              <a:gd name="connsiteX12279" fmla="*/ 1277109 w 3249268"/>
              <a:gd name="connsiteY12279" fmla="*/ 10853 h 444457"/>
              <a:gd name="connsiteX12280" fmla="*/ 507856 w 3249268"/>
              <a:gd name="connsiteY12280" fmla="*/ 10597 h 444457"/>
              <a:gd name="connsiteX12281" fmla="*/ 507875 w 3249268"/>
              <a:gd name="connsiteY12281" fmla="*/ 10624 h 444457"/>
              <a:gd name="connsiteX12282" fmla="*/ 507910 w 3249268"/>
              <a:gd name="connsiteY12282" fmla="*/ 10604 h 444457"/>
              <a:gd name="connsiteX12283" fmla="*/ 1450631 w 3249268"/>
              <a:gd name="connsiteY12283" fmla="*/ 10479 h 444457"/>
              <a:gd name="connsiteX12284" fmla="*/ 1449719 w 3249268"/>
              <a:gd name="connsiteY12284" fmla="*/ 15182 h 444457"/>
              <a:gd name="connsiteX12285" fmla="*/ 1449931 w 3249268"/>
              <a:gd name="connsiteY12285" fmla="*/ 14965 h 444457"/>
              <a:gd name="connsiteX12286" fmla="*/ 1450803 w 3249268"/>
              <a:gd name="connsiteY12286" fmla="*/ 10605 h 444457"/>
              <a:gd name="connsiteX12287" fmla="*/ 2164639 w 3249268"/>
              <a:gd name="connsiteY12287" fmla="*/ 10228 h 444457"/>
              <a:gd name="connsiteX12288" fmla="*/ 2163945 w 3249268"/>
              <a:gd name="connsiteY12288" fmla="*/ 10922 h 444457"/>
              <a:gd name="connsiteX12289" fmla="*/ 2164639 w 3249268"/>
              <a:gd name="connsiteY12289" fmla="*/ 11241 h 444457"/>
              <a:gd name="connsiteX12290" fmla="*/ 2164639 w 3249268"/>
              <a:gd name="connsiteY12290" fmla="*/ 10961 h 444457"/>
              <a:gd name="connsiteX12291" fmla="*/ 390214 w 3249268"/>
              <a:gd name="connsiteY12291" fmla="*/ 10113 h 444457"/>
              <a:gd name="connsiteX12292" fmla="*/ 388466 w 3249268"/>
              <a:gd name="connsiteY12292" fmla="*/ 11010 h 444457"/>
              <a:gd name="connsiteX12293" fmla="*/ 390214 w 3249268"/>
              <a:gd name="connsiteY12293" fmla="*/ 10623 h 444457"/>
              <a:gd name="connsiteX12294" fmla="*/ 240284 w 3249268"/>
              <a:gd name="connsiteY12294" fmla="*/ 9899 h 444457"/>
              <a:gd name="connsiteX12295" fmla="*/ 239797 w 3249268"/>
              <a:gd name="connsiteY12295" fmla="*/ 9969 h 444457"/>
              <a:gd name="connsiteX12296" fmla="*/ 239116 w 3249268"/>
              <a:gd name="connsiteY12296" fmla="*/ 10833 h 444457"/>
              <a:gd name="connsiteX12297" fmla="*/ 240144 w 3249268"/>
              <a:gd name="connsiteY12297" fmla="*/ 10101 h 444457"/>
              <a:gd name="connsiteX12298" fmla="*/ 2596071 w 3249268"/>
              <a:gd name="connsiteY12298" fmla="*/ 9465 h 444457"/>
              <a:gd name="connsiteX12299" fmla="*/ 2596359 w 3249268"/>
              <a:gd name="connsiteY12299" fmla="*/ 9761 h 444457"/>
              <a:gd name="connsiteX12300" fmla="*/ 2596359 w 3249268"/>
              <a:gd name="connsiteY12300" fmla="*/ 9620 h 444457"/>
              <a:gd name="connsiteX12301" fmla="*/ 1896895 w 3249268"/>
              <a:gd name="connsiteY12301" fmla="*/ 9379 h 444457"/>
              <a:gd name="connsiteX12302" fmla="*/ 1896674 w 3249268"/>
              <a:gd name="connsiteY12302" fmla="*/ 9585 h 444457"/>
              <a:gd name="connsiteX12303" fmla="*/ 1896867 w 3249268"/>
              <a:gd name="connsiteY12303" fmla="*/ 9779 h 444457"/>
              <a:gd name="connsiteX12304" fmla="*/ 1896742 w 3249268"/>
              <a:gd name="connsiteY12304" fmla="*/ 9967 h 444457"/>
              <a:gd name="connsiteX12305" fmla="*/ 1897455 w 3249268"/>
              <a:gd name="connsiteY12305" fmla="*/ 10688 h 444457"/>
              <a:gd name="connsiteX12306" fmla="*/ 1896844 w 3249268"/>
              <a:gd name="connsiteY12306" fmla="*/ 9457 h 444457"/>
              <a:gd name="connsiteX12307" fmla="*/ 2350498 w 3249268"/>
              <a:gd name="connsiteY12307" fmla="*/ 9270 h 444457"/>
              <a:gd name="connsiteX12308" fmla="*/ 2350367 w 3249268"/>
              <a:gd name="connsiteY12308" fmla="*/ 9303 h 444457"/>
              <a:gd name="connsiteX12309" fmla="*/ 2350604 w 3249268"/>
              <a:gd name="connsiteY12309" fmla="*/ 9497 h 444457"/>
              <a:gd name="connsiteX12310" fmla="*/ 2350625 w 3249268"/>
              <a:gd name="connsiteY12310" fmla="*/ 9524 h 444457"/>
              <a:gd name="connsiteX12311" fmla="*/ 2350659 w 3249268"/>
              <a:gd name="connsiteY12311" fmla="*/ 9457 h 444457"/>
              <a:gd name="connsiteX12312" fmla="*/ 2350904 w 3249268"/>
              <a:gd name="connsiteY12312" fmla="*/ 9475 h 444457"/>
              <a:gd name="connsiteX12313" fmla="*/ 2350868 w 3249268"/>
              <a:gd name="connsiteY12313" fmla="*/ 9457 h 444457"/>
              <a:gd name="connsiteX12314" fmla="*/ 2275906 w 3249268"/>
              <a:gd name="connsiteY12314" fmla="*/ 9200 h 444457"/>
              <a:gd name="connsiteX12315" fmla="*/ 2275674 w 3249268"/>
              <a:gd name="connsiteY12315" fmla="*/ 9539 h 444457"/>
              <a:gd name="connsiteX12316" fmla="*/ 2275847 w 3249268"/>
              <a:gd name="connsiteY12316" fmla="*/ 9628 h 444457"/>
              <a:gd name="connsiteX12317" fmla="*/ 2275848 w 3249268"/>
              <a:gd name="connsiteY12317" fmla="*/ 9628 h 444457"/>
              <a:gd name="connsiteX12318" fmla="*/ 787939 w 3249268"/>
              <a:gd name="connsiteY12318" fmla="*/ 9101 h 444457"/>
              <a:gd name="connsiteX12319" fmla="*/ 787772 w 3249268"/>
              <a:gd name="connsiteY12319" fmla="*/ 9168 h 444457"/>
              <a:gd name="connsiteX12320" fmla="*/ 789912 w 3249268"/>
              <a:gd name="connsiteY12320" fmla="*/ 12453 h 444457"/>
              <a:gd name="connsiteX12321" fmla="*/ 789912 w 3249268"/>
              <a:gd name="connsiteY12321" fmla="*/ 12474 h 444457"/>
              <a:gd name="connsiteX12322" fmla="*/ 790121 w 3249268"/>
              <a:gd name="connsiteY12322" fmla="*/ 12635 h 444457"/>
              <a:gd name="connsiteX12323" fmla="*/ 481076 w 3249268"/>
              <a:gd name="connsiteY12323" fmla="*/ 8462 h 444457"/>
              <a:gd name="connsiteX12324" fmla="*/ 481520 w 3249268"/>
              <a:gd name="connsiteY12324" fmla="*/ 8574 h 444457"/>
              <a:gd name="connsiteX12325" fmla="*/ 481623 w 3249268"/>
              <a:gd name="connsiteY12325" fmla="*/ 8462 h 444457"/>
              <a:gd name="connsiteX12326" fmla="*/ 1790801 w 3249268"/>
              <a:gd name="connsiteY12326" fmla="*/ 8408 h 444457"/>
              <a:gd name="connsiteX12327" fmla="*/ 1790660 w 3249268"/>
              <a:gd name="connsiteY12327" fmla="*/ 8844 h 444457"/>
              <a:gd name="connsiteX12328" fmla="*/ 1791000 w 3249268"/>
              <a:gd name="connsiteY12328" fmla="*/ 8508 h 444457"/>
              <a:gd name="connsiteX12329" fmla="*/ 1413676 w 3249268"/>
              <a:gd name="connsiteY12329" fmla="*/ 8299 h 444457"/>
              <a:gd name="connsiteX12330" fmla="*/ 1413676 w 3249268"/>
              <a:gd name="connsiteY12330" fmla="*/ 10982 h 444457"/>
              <a:gd name="connsiteX12331" fmla="*/ 1414023 w 3249268"/>
              <a:gd name="connsiteY12331" fmla="*/ 10934 h 444457"/>
              <a:gd name="connsiteX12332" fmla="*/ 2115680 w 3249268"/>
              <a:gd name="connsiteY12332" fmla="*/ 8219 h 444457"/>
              <a:gd name="connsiteX12333" fmla="*/ 2115782 w 3249268"/>
              <a:gd name="connsiteY12333" fmla="*/ 8274 h 444457"/>
              <a:gd name="connsiteX12334" fmla="*/ 2113354 w 3249268"/>
              <a:gd name="connsiteY12334" fmla="*/ 11283 h 444457"/>
              <a:gd name="connsiteX12335" fmla="*/ 2113070 w 3249268"/>
              <a:gd name="connsiteY12335" fmla="*/ 13751 h 444457"/>
              <a:gd name="connsiteX12336" fmla="*/ 2113411 w 3249268"/>
              <a:gd name="connsiteY12336" fmla="*/ 13862 h 444457"/>
              <a:gd name="connsiteX12337" fmla="*/ 2113590 w 3249268"/>
              <a:gd name="connsiteY12337" fmla="*/ 13881 h 444457"/>
              <a:gd name="connsiteX12338" fmla="*/ 2113360 w 3249268"/>
              <a:gd name="connsiteY12338" fmla="*/ 13647 h 444457"/>
              <a:gd name="connsiteX12339" fmla="*/ 2116008 w 3249268"/>
              <a:gd name="connsiteY12339" fmla="*/ 8252 h 444457"/>
              <a:gd name="connsiteX12340" fmla="*/ 1330322 w 3249268"/>
              <a:gd name="connsiteY12340" fmla="*/ 7753 h 444457"/>
              <a:gd name="connsiteX12341" fmla="*/ 1330646 w 3249268"/>
              <a:gd name="connsiteY12341" fmla="*/ 8039 h 444457"/>
              <a:gd name="connsiteX12342" fmla="*/ 1330734 w 3249268"/>
              <a:gd name="connsiteY12342" fmla="*/ 8046 h 444457"/>
              <a:gd name="connsiteX12343" fmla="*/ 2057657 w 3249268"/>
              <a:gd name="connsiteY12343" fmla="*/ 7240 h 444457"/>
              <a:gd name="connsiteX12344" fmla="*/ 2057469 w 3249268"/>
              <a:gd name="connsiteY12344" fmla="*/ 7276 h 444457"/>
              <a:gd name="connsiteX12345" fmla="*/ 2057657 w 3249268"/>
              <a:gd name="connsiteY12345" fmla="*/ 7272 h 444457"/>
              <a:gd name="connsiteX12346" fmla="*/ 1294060 w 3249268"/>
              <a:gd name="connsiteY12346" fmla="*/ 7210 h 444457"/>
              <a:gd name="connsiteX12347" fmla="*/ 1292804 w 3249268"/>
              <a:gd name="connsiteY12347" fmla="*/ 8237 h 444457"/>
              <a:gd name="connsiteX12348" fmla="*/ 1293542 w 3249268"/>
              <a:gd name="connsiteY12348" fmla="*/ 8476 h 444457"/>
              <a:gd name="connsiteX12349" fmla="*/ 2547004 w 3249268"/>
              <a:gd name="connsiteY12349" fmla="*/ 7146 h 444457"/>
              <a:gd name="connsiteX12350" fmla="*/ 2547016 w 3249268"/>
              <a:gd name="connsiteY12350" fmla="*/ 7171 h 444457"/>
              <a:gd name="connsiteX12351" fmla="*/ 2547092 w 3249268"/>
              <a:gd name="connsiteY12351" fmla="*/ 7146 h 444457"/>
              <a:gd name="connsiteX12352" fmla="*/ 252378 w 3249268"/>
              <a:gd name="connsiteY12352" fmla="*/ 7112 h 444457"/>
              <a:gd name="connsiteX12353" fmla="*/ 252281 w 3249268"/>
              <a:gd name="connsiteY12353" fmla="*/ 7136 h 444457"/>
              <a:gd name="connsiteX12354" fmla="*/ 252330 w 3249268"/>
              <a:gd name="connsiteY12354" fmla="*/ 7146 h 444457"/>
              <a:gd name="connsiteX12355" fmla="*/ 1345923 w 3249268"/>
              <a:gd name="connsiteY12355" fmla="*/ 7108 h 444457"/>
              <a:gd name="connsiteX12356" fmla="*/ 1345735 w 3249268"/>
              <a:gd name="connsiteY12356" fmla="*/ 7140 h 444457"/>
              <a:gd name="connsiteX12357" fmla="*/ 1345779 w 3249268"/>
              <a:gd name="connsiteY12357" fmla="*/ 7181 h 444457"/>
              <a:gd name="connsiteX12358" fmla="*/ 1469021 w 3249268"/>
              <a:gd name="connsiteY12358" fmla="*/ 6813 h 444457"/>
              <a:gd name="connsiteX12359" fmla="*/ 1468779 w 3249268"/>
              <a:gd name="connsiteY12359" fmla="*/ 7077 h 444457"/>
              <a:gd name="connsiteX12360" fmla="*/ 1469021 w 3249268"/>
              <a:gd name="connsiteY12360" fmla="*/ 7089 h 444457"/>
              <a:gd name="connsiteX12361" fmla="*/ 1943449 w 3249268"/>
              <a:gd name="connsiteY12361" fmla="*/ 6784 h 444457"/>
              <a:gd name="connsiteX12362" fmla="*/ 1943430 w 3249268"/>
              <a:gd name="connsiteY12362" fmla="*/ 6806 h 444457"/>
              <a:gd name="connsiteX12363" fmla="*/ 1943460 w 3249268"/>
              <a:gd name="connsiteY12363" fmla="*/ 6797 h 444457"/>
              <a:gd name="connsiteX12364" fmla="*/ 1224561 w 3249268"/>
              <a:gd name="connsiteY12364" fmla="*/ 6770 h 444457"/>
              <a:gd name="connsiteX12365" fmla="*/ 1224561 w 3249268"/>
              <a:gd name="connsiteY12365" fmla="*/ 7031 h 444457"/>
              <a:gd name="connsiteX12366" fmla="*/ 1224774 w 3249268"/>
              <a:gd name="connsiteY12366" fmla="*/ 6883 h 444457"/>
              <a:gd name="connsiteX12367" fmla="*/ 1943326 w 3249268"/>
              <a:gd name="connsiteY12367" fmla="*/ 6700 h 444457"/>
              <a:gd name="connsiteX12368" fmla="*/ 1943453 w 3249268"/>
              <a:gd name="connsiteY12368" fmla="*/ 6766 h 444457"/>
              <a:gd name="connsiteX12369" fmla="*/ 1943599 w 3249268"/>
              <a:gd name="connsiteY12369" fmla="*/ 6734 h 444457"/>
              <a:gd name="connsiteX12370" fmla="*/ 144420 w 3249268"/>
              <a:gd name="connsiteY12370" fmla="*/ 5829 h 444457"/>
              <a:gd name="connsiteX12371" fmla="*/ 149769 w 3249268"/>
              <a:gd name="connsiteY12371" fmla="*/ 5829 h 444457"/>
              <a:gd name="connsiteX12372" fmla="*/ 155118 w 3249268"/>
              <a:gd name="connsiteY12372" fmla="*/ 5829 h 444457"/>
              <a:gd name="connsiteX12373" fmla="*/ 152444 w 3249268"/>
              <a:gd name="connsiteY12373" fmla="*/ 8462 h 444457"/>
              <a:gd name="connsiteX12374" fmla="*/ 149769 w 3249268"/>
              <a:gd name="connsiteY12374" fmla="*/ 8462 h 444457"/>
              <a:gd name="connsiteX12375" fmla="*/ 148432 w 3249268"/>
              <a:gd name="connsiteY12375" fmla="*/ 8462 h 444457"/>
              <a:gd name="connsiteX12376" fmla="*/ 145757 w 3249268"/>
              <a:gd name="connsiteY12376" fmla="*/ 8462 h 444457"/>
              <a:gd name="connsiteX12377" fmla="*/ 144420 w 3249268"/>
              <a:gd name="connsiteY12377" fmla="*/ 7146 h 444457"/>
              <a:gd name="connsiteX12378" fmla="*/ 144420 w 3249268"/>
              <a:gd name="connsiteY12378" fmla="*/ 5829 h 444457"/>
              <a:gd name="connsiteX12379" fmla="*/ 2618931 w 3249268"/>
              <a:gd name="connsiteY12379" fmla="*/ 4137 h 444457"/>
              <a:gd name="connsiteX12380" fmla="*/ 2618931 w 3249268"/>
              <a:gd name="connsiteY12380" fmla="*/ 5266 h 444457"/>
              <a:gd name="connsiteX12381" fmla="*/ 2617319 w 3249268"/>
              <a:gd name="connsiteY12381" fmla="*/ 5266 h 444457"/>
              <a:gd name="connsiteX12382" fmla="*/ 2614414 w 3249268"/>
              <a:gd name="connsiteY12382" fmla="*/ 5266 h 444457"/>
              <a:gd name="connsiteX12383" fmla="*/ 2618931 w 3249268"/>
              <a:gd name="connsiteY12383" fmla="*/ 4137 h 444457"/>
              <a:gd name="connsiteX12384" fmla="*/ 183534 w 3249268"/>
              <a:gd name="connsiteY12384" fmla="*/ 3009 h 444457"/>
              <a:gd name="connsiteX12385" fmla="*/ 182029 w 3249268"/>
              <a:gd name="connsiteY12385" fmla="*/ 5266 h 444457"/>
              <a:gd name="connsiteX12386" fmla="*/ 180525 w 3249268"/>
              <a:gd name="connsiteY12386" fmla="*/ 4137 h 444457"/>
              <a:gd name="connsiteX12387" fmla="*/ 183534 w 3249268"/>
              <a:gd name="connsiteY12387" fmla="*/ 3009 h 444457"/>
              <a:gd name="connsiteX12388" fmla="*/ 339863 w 3249268"/>
              <a:gd name="connsiteY12388" fmla="*/ 0 h 444457"/>
              <a:gd name="connsiteX12389" fmla="*/ 345379 w 3249268"/>
              <a:gd name="connsiteY12389" fmla="*/ 1354 h 444457"/>
              <a:gd name="connsiteX12390" fmla="*/ 346758 w 3249268"/>
              <a:gd name="connsiteY12390" fmla="*/ 5416 h 444457"/>
              <a:gd name="connsiteX12391" fmla="*/ 345379 w 3249268"/>
              <a:gd name="connsiteY12391" fmla="*/ 5416 h 444457"/>
              <a:gd name="connsiteX12392" fmla="*/ 344540 w 3249268"/>
              <a:gd name="connsiteY12392" fmla="*/ 5910 h 444457"/>
              <a:gd name="connsiteX12393" fmla="*/ 345740 w 3249268"/>
              <a:gd name="connsiteY12393" fmla="*/ 5910 h 444457"/>
              <a:gd name="connsiteX12394" fmla="*/ 356714 w 3249268"/>
              <a:gd name="connsiteY12394" fmla="*/ 5910 h 444457"/>
              <a:gd name="connsiteX12395" fmla="*/ 359176 w 3249268"/>
              <a:gd name="connsiteY12395" fmla="*/ 5641 h 444457"/>
              <a:gd name="connsiteX12396" fmla="*/ 361514 w 3249268"/>
              <a:gd name="connsiteY12396" fmla="*/ 5386 h 444457"/>
              <a:gd name="connsiteX12397" fmla="*/ 363853 w 3249268"/>
              <a:gd name="connsiteY12397" fmla="*/ 5641 h 444457"/>
              <a:gd name="connsiteX12398" fmla="*/ 365194 w 3249268"/>
              <a:gd name="connsiteY12398" fmla="*/ 5788 h 444457"/>
              <a:gd name="connsiteX12399" fmla="*/ 365509 w 3249268"/>
              <a:gd name="connsiteY12399" fmla="*/ 5641 h 444457"/>
              <a:gd name="connsiteX12400" fmla="*/ 366315 w 3249268"/>
              <a:gd name="connsiteY12400" fmla="*/ 5266 h 444457"/>
              <a:gd name="connsiteX12401" fmla="*/ 369109 w 3249268"/>
              <a:gd name="connsiteY12401" fmla="*/ 5266 h 444457"/>
              <a:gd name="connsiteX12402" fmla="*/ 369324 w 3249268"/>
              <a:gd name="connsiteY12402" fmla="*/ 5266 h 444457"/>
              <a:gd name="connsiteX12403" fmla="*/ 370506 w 3249268"/>
              <a:gd name="connsiteY12403" fmla="*/ 5266 h 444457"/>
              <a:gd name="connsiteX12404" fmla="*/ 371921 w 3249268"/>
              <a:gd name="connsiteY12404" fmla="*/ 6164 h 444457"/>
              <a:gd name="connsiteX12405" fmla="*/ 372905 w 3249268"/>
              <a:gd name="connsiteY12405" fmla="*/ 6409 h 444457"/>
              <a:gd name="connsiteX12406" fmla="*/ 374983 w 3249268"/>
              <a:gd name="connsiteY12406" fmla="*/ 5892 h 444457"/>
              <a:gd name="connsiteX12407" fmla="*/ 376094 w 3249268"/>
              <a:gd name="connsiteY12407" fmla="*/ 5734 h 444457"/>
              <a:gd name="connsiteX12408" fmla="*/ 374589 w 3249268"/>
              <a:gd name="connsiteY12408" fmla="*/ 5516 h 444457"/>
              <a:gd name="connsiteX12409" fmla="*/ 380305 w 3249268"/>
              <a:gd name="connsiteY12409" fmla="*/ 2758 h 444457"/>
              <a:gd name="connsiteX12410" fmla="*/ 388881 w 3249268"/>
              <a:gd name="connsiteY12410" fmla="*/ 5516 h 444457"/>
              <a:gd name="connsiteX12411" fmla="*/ 388056 w 3249268"/>
              <a:gd name="connsiteY12411" fmla="*/ 5636 h 444457"/>
              <a:gd name="connsiteX12412" fmla="*/ 388829 w 3249268"/>
              <a:gd name="connsiteY12412" fmla="*/ 5892 h 444457"/>
              <a:gd name="connsiteX12413" fmla="*/ 409600 w 3249268"/>
              <a:gd name="connsiteY12413" fmla="*/ 4513 h 444457"/>
              <a:gd name="connsiteX12414" fmla="*/ 420678 w 3249268"/>
              <a:gd name="connsiteY12414" fmla="*/ 4513 h 444457"/>
              <a:gd name="connsiteX12415" fmla="*/ 422063 w 3249268"/>
              <a:gd name="connsiteY12415" fmla="*/ 4513 h 444457"/>
              <a:gd name="connsiteX12416" fmla="*/ 428986 w 3249268"/>
              <a:gd name="connsiteY12416" fmla="*/ 4513 h 444457"/>
              <a:gd name="connsiteX12417" fmla="*/ 431755 w 3249268"/>
              <a:gd name="connsiteY12417" fmla="*/ 5892 h 444457"/>
              <a:gd name="connsiteX12418" fmla="*/ 431316 w 3249268"/>
              <a:gd name="connsiteY12418" fmla="*/ 6330 h 444457"/>
              <a:gd name="connsiteX12419" fmla="*/ 431755 w 3249268"/>
              <a:gd name="connsiteY12419" fmla="*/ 6770 h 444457"/>
              <a:gd name="connsiteX12420" fmla="*/ 431325 w 3249268"/>
              <a:gd name="connsiteY12420" fmla="*/ 7307 h 444457"/>
              <a:gd name="connsiteX12421" fmla="*/ 432090 w 3249268"/>
              <a:gd name="connsiteY12421" fmla="*/ 7307 h 444457"/>
              <a:gd name="connsiteX12422" fmla="*/ 433477 w 3249268"/>
              <a:gd name="connsiteY12422" fmla="*/ 7307 h 444457"/>
              <a:gd name="connsiteX12423" fmla="*/ 434865 w 3249268"/>
              <a:gd name="connsiteY12423" fmla="*/ 7307 h 444457"/>
              <a:gd name="connsiteX12424" fmla="*/ 437349 w 3249268"/>
              <a:gd name="connsiteY12424" fmla="*/ 7307 h 444457"/>
              <a:gd name="connsiteX12425" fmla="*/ 437021 w 3249268"/>
              <a:gd name="connsiteY12425" fmla="*/ 7146 h 444457"/>
              <a:gd name="connsiteX12426" fmla="*/ 439833 w 3249268"/>
              <a:gd name="connsiteY12426" fmla="*/ 4388 h 444457"/>
              <a:gd name="connsiteX12427" fmla="*/ 449677 w 3249268"/>
              <a:gd name="connsiteY12427" fmla="*/ 4388 h 444457"/>
              <a:gd name="connsiteX12428" fmla="*/ 453896 w 3249268"/>
              <a:gd name="connsiteY12428" fmla="*/ 5767 h 444457"/>
              <a:gd name="connsiteX12429" fmla="*/ 469365 w 3249268"/>
              <a:gd name="connsiteY12429" fmla="*/ 4388 h 444457"/>
              <a:gd name="connsiteX12430" fmla="*/ 469365 w 3249268"/>
              <a:gd name="connsiteY12430" fmla="*/ 5767 h 444457"/>
              <a:gd name="connsiteX12431" fmla="*/ 468925 w 3249268"/>
              <a:gd name="connsiteY12431" fmla="*/ 5918 h 444457"/>
              <a:gd name="connsiteX12432" fmla="*/ 469433 w 3249268"/>
              <a:gd name="connsiteY12432" fmla="*/ 5892 h 444457"/>
              <a:gd name="connsiteX12433" fmla="*/ 472168 w 3249268"/>
              <a:gd name="connsiteY12433" fmla="*/ 5892 h 444457"/>
              <a:gd name="connsiteX12434" fmla="*/ 472530 w 3249268"/>
              <a:gd name="connsiteY12434" fmla="*/ 6014 h 444457"/>
              <a:gd name="connsiteX12435" fmla="*/ 472374 w 3249268"/>
              <a:gd name="connsiteY12435" fmla="*/ 5829 h 444457"/>
              <a:gd name="connsiteX12436" fmla="*/ 481947 w 3249268"/>
              <a:gd name="connsiteY12436" fmla="*/ 5829 h 444457"/>
              <a:gd name="connsiteX12437" fmla="*/ 487417 w 3249268"/>
              <a:gd name="connsiteY12437" fmla="*/ 5829 h 444457"/>
              <a:gd name="connsiteX12438" fmla="*/ 487250 w 3249268"/>
              <a:gd name="connsiteY12438" fmla="*/ 5910 h 444457"/>
              <a:gd name="connsiteX12439" fmla="*/ 519069 w 3249268"/>
              <a:gd name="connsiteY12439" fmla="*/ 5910 h 444457"/>
              <a:gd name="connsiteX12440" fmla="*/ 535812 w 3249268"/>
              <a:gd name="connsiteY12440" fmla="*/ 5910 h 444457"/>
              <a:gd name="connsiteX12441" fmla="*/ 551159 w 3249268"/>
              <a:gd name="connsiteY12441" fmla="*/ 5910 h 444457"/>
              <a:gd name="connsiteX12442" fmla="*/ 558135 w 3249268"/>
              <a:gd name="connsiteY12442" fmla="*/ 5910 h 444457"/>
              <a:gd name="connsiteX12443" fmla="*/ 562320 w 3249268"/>
              <a:gd name="connsiteY12443" fmla="*/ 5910 h 444457"/>
              <a:gd name="connsiteX12444" fmla="*/ 563087 w 3249268"/>
              <a:gd name="connsiteY12444" fmla="*/ 5910 h 444457"/>
              <a:gd name="connsiteX12445" fmla="*/ 562636 w 3249268"/>
              <a:gd name="connsiteY12445" fmla="*/ 5717 h 444457"/>
              <a:gd name="connsiteX12446" fmla="*/ 566780 w 3249268"/>
              <a:gd name="connsiteY12446" fmla="*/ 4362 h 444457"/>
              <a:gd name="connsiteX12447" fmla="*/ 612354 w 3249268"/>
              <a:gd name="connsiteY12447" fmla="*/ 4362 h 444457"/>
              <a:gd name="connsiteX12448" fmla="*/ 642738 w 3249268"/>
              <a:gd name="connsiteY12448" fmla="*/ 5717 h 444457"/>
              <a:gd name="connsiteX12449" fmla="*/ 646881 w 3249268"/>
              <a:gd name="connsiteY12449" fmla="*/ 5717 h 444457"/>
              <a:gd name="connsiteX12450" fmla="*/ 646328 w 3249268"/>
              <a:gd name="connsiteY12450" fmla="*/ 6001 h 444457"/>
              <a:gd name="connsiteX12451" fmla="*/ 646989 w 3249268"/>
              <a:gd name="connsiteY12451" fmla="*/ 5892 h 444457"/>
              <a:gd name="connsiteX12452" fmla="*/ 677022 w 3249268"/>
              <a:gd name="connsiteY12452" fmla="*/ 5375 h 444457"/>
              <a:gd name="connsiteX12453" fmla="*/ 706804 w 3249268"/>
              <a:gd name="connsiteY12453" fmla="*/ 5888 h 444457"/>
              <a:gd name="connsiteX12454" fmla="*/ 719170 w 3249268"/>
              <a:gd name="connsiteY12454" fmla="*/ 5375 h 444457"/>
              <a:gd name="connsiteX12455" fmla="*/ 731641 w 3249268"/>
              <a:gd name="connsiteY12455" fmla="*/ 5892 h 444457"/>
              <a:gd name="connsiteX12456" fmla="*/ 773209 w 3249268"/>
              <a:gd name="connsiteY12456" fmla="*/ 5892 h 444457"/>
              <a:gd name="connsiteX12457" fmla="*/ 777192 w 3249268"/>
              <a:gd name="connsiteY12457" fmla="*/ 5892 h 444457"/>
              <a:gd name="connsiteX12458" fmla="*/ 780018 w 3249268"/>
              <a:gd name="connsiteY12458" fmla="*/ 5892 h 444457"/>
              <a:gd name="connsiteX12459" fmla="*/ 780137 w 3249268"/>
              <a:gd name="connsiteY12459" fmla="*/ 5892 h 444457"/>
              <a:gd name="connsiteX12460" fmla="*/ 780146 w 3249268"/>
              <a:gd name="connsiteY12460" fmla="*/ 5901 h 444457"/>
              <a:gd name="connsiteX12461" fmla="*/ 784954 w 3249268"/>
              <a:gd name="connsiteY12461" fmla="*/ 6237 h 444457"/>
              <a:gd name="connsiteX12462" fmla="*/ 789890 w 3249268"/>
              <a:gd name="connsiteY12462" fmla="*/ 4513 h 444457"/>
              <a:gd name="connsiteX12463" fmla="*/ 813867 w 3249268"/>
              <a:gd name="connsiteY12463" fmla="*/ 5892 h 444457"/>
              <a:gd name="connsiteX12464" fmla="*/ 813867 w 3249268"/>
              <a:gd name="connsiteY12464" fmla="*/ 6770 h 444457"/>
              <a:gd name="connsiteX12465" fmla="*/ 813894 w 3249268"/>
              <a:gd name="connsiteY12465" fmla="*/ 6770 h 444457"/>
              <a:gd name="connsiteX12466" fmla="*/ 818073 w 3249268"/>
              <a:gd name="connsiteY12466" fmla="*/ 6770 h 444457"/>
              <a:gd name="connsiteX12467" fmla="*/ 818636 w 3249268"/>
              <a:gd name="connsiteY12467" fmla="*/ 6973 h 444457"/>
              <a:gd name="connsiteX12468" fmla="*/ 820505 w 3249268"/>
              <a:gd name="connsiteY12468" fmla="*/ 6652 h 444457"/>
              <a:gd name="connsiteX12469" fmla="*/ 824397 w 3249268"/>
              <a:gd name="connsiteY12469" fmla="*/ 7146 h 444457"/>
              <a:gd name="connsiteX12470" fmla="*/ 822151 w 3249268"/>
              <a:gd name="connsiteY12470" fmla="*/ 8238 h 444457"/>
              <a:gd name="connsiteX12471" fmla="*/ 822252 w 3249268"/>
              <a:gd name="connsiteY12471" fmla="*/ 8274 h 444457"/>
              <a:gd name="connsiteX12472" fmla="*/ 822337 w 3249268"/>
              <a:gd name="connsiteY12472" fmla="*/ 8552 h 444457"/>
              <a:gd name="connsiteX12473" fmla="*/ 824898 w 3249268"/>
              <a:gd name="connsiteY12473" fmla="*/ 7271 h 444457"/>
              <a:gd name="connsiteX12474" fmla="*/ 833173 w 3249268"/>
              <a:gd name="connsiteY12474" fmla="*/ 5892 h 444457"/>
              <a:gd name="connsiteX12475" fmla="*/ 853858 w 3249268"/>
              <a:gd name="connsiteY12475" fmla="*/ 5892 h 444457"/>
              <a:gd name="connsiteX12476" fmla="*/ 862132 w 3249268"/>
              <a:gd name="connsiteY12476" fmla="*/ 7271 h 444457"/>
              <a:gd name="connsiteX12477" fmla="*/ 862132 w 3249268"/>
              <a:gd name="connsiteY12477" fmla="*/ 8274 h 444457"/>
              <a:gd name="connsiteX12478" fmla="*/ 863802 w 3249268"/>
              <a:gd name="connsiteY12478" fmla="*/ 8274 h 444457"/>
              <a:gd name="connsiteX12479" fmla="*/ 866294 w 3249268"/>
              <a:gd name="connsiteY12479" fmla="*/ 5698 h 444457"/>
              <a:gd name="connsiteX12480" fmla="*/ 869077 w 3249268"/>
              <a:gd name="connsiteY12480" fmla="*/ 5867 h 444457"/>
              <a:gd name="connsiteX12481" fmla="*/ 884384 w 3249268"/>
              <a:gd name="connsiteY12481" fmla="*/ 5867 h 444457"/>
              <a:gd name="connsiteX12482" fmla="*/ 910824 w 3249268"/>
              <a:gd name="connsiteY12482" fmla="*/ 4513 h 444457"/>
              <a:gd name="connsiteX12483" fmla="*/ 919173 w 3249268"/>
              <a:gd name="connsiteY12483" fmla="*/ 5867 h 444457"/>
              <a:gd name="connsiteX12484" fmla="*/ 919173 w 3249268"/>
              <a:gd name="connsiteY12484" fmla="*/ 5910 h 444457"/>
              <a:gd name="connsiteX12485" fmla="*/ 934500 w 3249268"/>
              <a:gd name="connsiteY12485" fmla="*/ 5386 h 444457"/>
              <a:gd name="connsiteX12486" fmla="*/ 948195 w 3249268"/>
              <a:gd name="connsiteY12486" fmla="*/ 5854 h 444457"/>
              <a:gd name="connsiteX12487" fmla="*/ 949588 w 3249268"/>
              <a:gd name="connsiteY12487" fmla="*/ 5403 h 444457"/>
              <a:gd name="connsiteX12488" fmla="*/ 949711 w 3249268"/>
              <a:gd name="connsiteY12488" fmla="*/ 5266 h 444457"/>
              <a:gd name="connsiteX12489" fmla="*/ 949774 w 3249268"/>
              <a:gd name="connsiteY12489" fmla="*/ 5343 h 444457"/>
              <a:gd name="connsiteX12490" fmla="*/ 950012 w 3249268"/>
              <a:gd name="connsiteY12490" fmla="*/ 5266 h 444457"/>
              <a:gd name="connsiteX12491" fmla="*/ 949924 w 3249268"/>
              <a:gd name="connsiteY12491" fmla="*/ 5529 h 444457"/>
              <a:gd name="connsiteX12492" fmla="*/ 950220 w 3249268"/>
              <a:gd name="connsiteY12492" fmla="*/ 5893 h 444457"/>
              <a:gd name="connsiteX12493" fmla="*/ 981875 w 3249268"/>
              <a:gd name="connsiteY12493" fmla="*/ 4513 h 444457"/>
              <a:gd name="connsiteX12494" fmla="*/ 988843 w 3249268"/>
              <a:gd name="connsiteY12494" fmla="*/ 5910 h 444457"/>
              <a:gd name="connsiteX12495" fmla="*/ 1004169 w 3249268"/>
              <a:gd name="connsiteY12495" fmla="*/ 5910 h 444457"/>
              <a:gd name="connsiteX12496" fmla="*/ 1004169 w 3249268"/>
              <a:gd name="connsiteY12496" fmla="*/ 5867 h 444457"/>
              <a:gd name="connsiteX12497" fmla="*/ 1011088 w 3249268"/>
              <a:gd name="connsiteY12497" fmla="*/ 4513 h 444457"/>
              <a:gd name="connsiteX12498" fmla="*/ 1051217 w 3249268"/>
              <a:gd name="connsiteY12498" fmla="*/ 4513 h 444457"/>
              <a:gd name="connsiteX12499" fmla="*/ 1080276 w 3249268"/>
              <a:gd name="connsiteY12499" fmla="*/ 5867 h 444457"/>
              <a:gd name="connsiteX12500" fmla="*/ 1110717 w 3249268"/>
              <a:gd name="connsiteY12500" fmla="*/ 5867 h 444457"/>
              <a:gd name="connsiteX12501" fmla="*/ 1131474 w 3249268"/>
              <a:gd name="connsiteY12501" fmla="*/ 4513 h 444457"/>
              <a:gd name="connsiteX12502" fmla="*/ 1150846 w 3249268"/>
              <a:gd name="connsiteY12502" fmla="*/ 5867 h 444457"/>
              <a:gd name="connsiteX12503" fmla="*/ 1150835 w 3249268"/>
              <a:gd name="connsiteY12503" fmla="*/ 5889 h 444457"/>
              <a:gd name="connsiteX12504" fmla="*/ 1165361 w 3249268"/>
              <a:gd name="connsiteY12504" fmla="*/ 5375 h 444457"/>
              <a:gd name="connsiteX12505" fmla="*/ 1179987 w 3249268"/>
              <a:gd name="connsiteY12505" fmla="*/ 5892 h 444457"/>
              <a:gd name="connsiteX12506" fmla="*/ 1196702 w 3249268"/>
              <a:gd name="connsiteY12506" fmla="*/ 5892 h 444457"/>
              <a:gd name="connsiteX12507" fmla="*/ 1217596 w 3249268"/>
              <a:gd name="connsiteY12507" fmla="*/ 5892 h 444457"/>
              <a:gd name="connsiteX12508" fmla="*/ 1220556 w 3249268"/>
              <a:gd name="connsiteY12508" fmla="*/ 5892 h 444457"/>
              <a:gd name="connsiteX12509" fmla="*/ 1224560 w 3249268"/>
              <a:gd name="connsiteY12509" fmla="*/ 5892 h 444457"/>
              <a:gd name="connsiteX12510" fmla="*/ 1224560 w 3249268"/>
              <a:gd name="connsiteY12510" fmla="*/ 5266 h 444457"/>
              <a:gd name="connsiteX12511" fmla="*/ 1227402 w 3249268"/>
              <a:gd name="connsiteY12511" fmla="*/ 5266 h 444457"/>
              <a:gd name="connsiteX12512" fmla="*/ 1235625 w 3249268"/>
              <a:gd name="connsiteY12512" fmla="*/ 6716 h 444457"/>
              <a:gd name="connsiteX12513" fmla="*/ 1235643 w 3249268"/>
              <a:gd name="connsiteY12513" fmla="*/ 6662 h 444457"/>
              <a:gd name="connsiteX12514" fmla="*/ 1248279 w 3249268"/>
              <a:gd name="connsiteY12514" fmla="*/ 5266 h 444457"/>
              <a:gd name="connsiteX12515" fmla="*/ 1262320 w 3249268"/>
              <a:gd name="connsiteY12515" fmla="*/ 6662 h 444457"/>
              <a:gd name="connsiteX12516" fmla="*/ 1262493 w 3249268"/>
              <a:gd name="connsiteY12516" fmla="*/ 6748 h 444457"/>
              <a:gd name="connsiteX12517" fmla="*/ 1263524 w 3249268"/>
              <a:gd name="connsiteY12517" fmla="*/ 5717 h 444457"/>
              <a:gd name="connsiteX12518" fmla="*/ 1270293 w 3249268"/>
              <a:gd name="connsiteY12518" fmla="*/ 4362 h 444457"/>
              <a:gd name="connsiteX12519" fmla="*/ 1273001 w 3249268"/>
              <a:gd name="connsiteY12519" fmla="*/ 4024 h 444457"/>
              <a:gd name="connsiteX12520" fmla="*/ 1275372 w 3249268"/>
              <a:gd name="connsiteY12520" fmla="*/ 5505 h 444457"/>
              <a:gd name="connsiteX12521" fmla="*/ 1276119 w 3249268"/>
              <a:gd name="connsiteY12521" fmla="*/ 5266 h 444457"/>
              <a:gd name="connsiteX12522" fmla="*/ 1276718 w 3249268"/>
              <a:gd name="connsiteY12522" fmla="*/ 5673 h 444457"/>
              <a:gd name="connsiteX12523" fmla="*/ 1285788 w 3249268"/>
              <a:gd name="connsiteY12523" fmla="*/ 4701 h 444457"/>
              <a:gd name="connsiteX12524" fmla="*/ 1294226 w 3249268"/>
              <a:gd name="connsiteY12524" fmla="*/ 5605 h 444457"/>
              <a:gd name="connsiteX12525" fmla="*/ 1295433 w 3249268"/>
              <a:gd name="connsiteY12525" fmla="*/ 5266 h 444457"/>
              <a:gd name="connsiteX12526" fmla="*/ 1295187 w 3249268"/>
              <a:gd name="connsiteY12526" fmla="*/ 5708 h 444457"/>
              <a:gd name="connsiteX12527" fmla="*/ 1295229 w 3249268"/>
              <a:gd name="connsiteY12527" fmla="*/ 5712 h 444457"/>
              <a:gd name="connsiteX12528" fmla="*/ 1295777 w 3249268"/>
              <a:gd name="connsiteY12528" fmla="*/ 5266 h 444457"/>
              <a:gd name="connsiteX12529" fmla="*/ 1326105 w 3249268"/>
              <a:gd name="connsiteY12529" fmla="*/ 5266 h 444457"/>
              <a:gd name="connsiteX12530" fmla="*/ 1326226 w 3249268"/>
              <a:gd name="connsiteY12530" fmla="*/ 5266 h 444457"/>
              <a:gd name="connsiteX12531" fmla="*/ 1327502 w 3249268"/>
              <a:gd name="connsiteY12531" fmla="*/ 5266 h 444457"/>
              <a:gd name="connsiteX12532" fmla="*/ 1328115 w 3249268"/>
              <a:gd name="connsiteY12532" fmla="*/ 5805 h 444457"/>
              <a:gd name="connsiteX12533" fmla="*/ 1351652 w 3249268"/>
              <a:gd name="connsiteY12533" fmla="*/ 4692 h 444457"/>
              <a:gd name="connsiteX12534" fmla="*/ 1355441 w 3249268"/>
              <a:gd name="connsiteY12534" fmla="*/ 4419 h 444457"/>
              <a:gd name="connsiteX12535" fmla="*/ 1358235 w 3249268"/>
              <a:gd name="connsiteY12535" fmla="*/ 4419 h 444457"/>
              <a:gd name="connsiteX12536" fmla="*/ 1358584 w 3249268"/>
              <a:gd name="connsiteY12536" fmla="*/ 6887 h 444457"/>
              <a:gd name="connsiteX12537" fmla="*/ 1360075 w 3249268"/>
              <a:gd name="connsiteY12537" fmla="*/ 7102 h 444457"/>
              <a:gd name="connsiteX12538" fmla="*/ 1358321 w 3249268"/>
              <a:gd name="connsiteY12538" fmla="*/ 4513 h 444457"/>
              <a:gd name="connsiteX12539" fmla="*/ 1376209 w 3249268"/>
              <a:gd name="connsiteY12539" fmla="*/ 4513 h 444457"/>
              <a:gd name="connsiteX12540" fmla="*/ 1392720 w 3249268"/>
              <a:gd name="connsiteY12540" fmla="*/ 4513 h 444457"/>
              <a:gd name="connsiteX12541" fmla="*/ 1403039 w 3249268"/>
              <a:gd name="connsiteY12541" fmla="*/ 5698 h 444457"/>
              <a:gd name="connsiteX12542" fmla="*/ 1412536 w 3249268"/>
              <a:gd name="connsiteY12542" fmla="*/ 5854 h 444457"/>
              <a:gd name="connsiteX12543" fmla="*/ 1413676 w 3249268"/>
              <a:gd name="connsiteY12543" fmla="*/ 5266 h 444457"/>
              <a:gd name="connsiteX12544" fmla="*/ 1413676 w 3249268"/>
              <a:gd name="connsiteY12544" fmla="*/ 5869 h 444457"/>
              <a:gd name="connsiteX12545" fmla="*/ 1420391 w 3249268"/>
              <a:gd name="connsiteY12545" fmla="*/ 5375 h 444457"/>
              <a:gd name="connsiteX12546" fmla="*/ 1427422 w 3249268"/>
              <a:gd name="connsiteY12546" fmla="*/ 5892 h 444457"/>
              <a:gd name="connsiteX12547" fmla="*/ 1442891 w 3249268"/>
              <a:gd name="connsiteY12547" fmla="*/ 4513 h 444457"/>
              <a:gd name="connsiteX12548" fmla="*/ 1444983 w 3249268"/>
              <a:gd name="connsiteY12548" fmla="*/ 5539 h 444457"/>
              <a:gd name="connsiteX12549" fmla="*/ 1445505 w 3249268"/>
              <a:gd name="connsiteY12549" fmla="*/ 5266 h 444457"/>
              <a:gd name="connsiteX12550" fmla="*/ 1469061 w 3249268"/>
              <a:gd name="connsiteY12550" fmla="*/ 5266 h 444457"/>
              <a:gd name="connsiteX12551" fmla="*/ 1471706 w 3249268"/>
              <a:gd name="connsiteY12551" fmla="*/ 5579 h 444457"/>
              <a:gd name="connsiteX12552" fmla="*/ 1485784 w 3249268"/>
              <a:gd name="connsiteY12552" fmla="*/ 4406 h 444457"/>
              <a:gd name="connsiteX12553" fmla="*/ 1513723 w 3249268"/>
              <a:gd name="connsiteY12553" fmla="*/ 4406 h 444457"/>
              <a:gd name="connsiteX12554" fmla="*/ 1516980 w 3249268"/>
              <a:gd name="connsiteY12554" fmla="*/ 5492 h 444457"/>
              <a:gd name="connsiteX12555" fmla="*/ 1517613 w 3249268"/>
              <a:gd name="connsiteY12555" fmla="*/ 5266 h 444457"/>
              <a:gd name="connsiteX12556" fmla="*/ 1531653 w 3249268"/>
              <a:gd name="connsiteY12556" fmla="*/ 5266 h 444457"/>
              <a:gd name="connsiteX12557" fmla="*/ 1532581 w 3249268"/>
              <a:gd name="connsiteY12557" fmla="*/ 5762 h 444457"/>
              <a:gd name="connsiteX12558" fmla="*/ 1539727 w 3249268"/>
              <a:gd name="connsiteY12558" fmla="*/ 5336 h 444457"/>
              <a:gd name="connsiteX12559" fmla="*/ 1548001 w 3249268"/>
              <a:gd name="connsiteY12559" fmla="*/ 5829 h 444457"/>
              <a:gd name="connsiteX12560" fmla="*/ 1547961 w 3249268"/>
              <a:gd name="connsiteY12560" fmla="*/ 5852 h 444457"/>
              <a:gd name="connsiteX12561" fmla="*/ 1548278 w 3249268"/>
              <a:gd name="connsiteY12561" fmla="*/ 5802 h 444457"/>
              <a:gd name="connsiteX12562" fmla="*/ 1575990 w 3249268"/>
              <a:gd name="connsiteY12562" fmla="*/ 3009 h 444457"/>
              <a:gd name="connsiteX12563" fmla="*/ 1584303 w 3249268"/>
              <a:gd name="connsiteY12563" fmla="*/ 5802 h 444457"/>
              <a:gd name="connsiteX12564" fmla="*/ 1606473 w 3249268"/>
              <a:gd name="connsiteY12564" fmla="*/ 5802 h 444457"/>
              <a:gd name="connsiteX12565" fmla="*/ 1612011 w 3249268"/>
              <a:gd name="connsiteY12565" fmla="*/ 4406 h 444457"/>
              <a:gd name="connsiteX12566" fmla="*/ 1642439 w 3249268"/>
              <a:gd name="connsiteY12566" fmla="*/ 4406 h 444457"/>
              <a:gd name="connsiteX12567" fmla="*/ 1646587 w 3249268"/>
              <a:gd name="connsiteY12567" fmla="*/ 4406 h 444457"/>
              <a:gd name="connsiteX12568" fmla="*/ 1644913 w 3249268"/>
              <a:gd name="connsiteY12568" fmla="*/ 8642 h 444457"/>
              <a:gd name="connsiteX12569" fmla="*/ 1645595 w 3249268"/>
              <a:gd name="connsiteY12569" fmla="*/ 7522 h 444457"/>
              <a:gd name="connsiteX12570" fmla="*/ 1646964 w 3249268"/>
              <a:gd name="connsiteY12570" fmla="*/ 5266 h 444457"/>
              <a:gd name="connsiteX12571" fmla="*/ 1667607 w 3249268"/>
              <a:gd name="connsiteY12571" fmla="*/ 5266 h 444457"/>
              <a:gd name="connsiteX12572" fmla="*/ 1668999 w 3249268"/>
              <a:gd name="connsiteY12572" fmla="*/ 6764 h 444457"/>
              <a:gd name="connsiteX12573" fmla="*/ 1669009 w 3249268"/>
              <a:gd name="connsiteY12573" fmla="*/ 6768 h 444457"/>
              <a:gd name="connsiteX12574" fmla="*/ 1670409 w 3249268"/>
              <a:gd name="connsiteY12574" fmla="*/ 5266 h 444457"/>
              <a:gd name="connsiteX12575" fmla="*/ 1677297 w 3249268"/>
              <a:gd name="connsiteY12575" fmla="*/ 6736 h 444457"/>
              <a:gd name="connsiteX12576" fmla="*/ 1677273 w 3249268"/>
              <a:gd name="connsiteY12576" fmla="*/ 6686 h 444457"/>
              <a:gd name="connsiteX12577" fmla="*/ 1680088 w 3249268"/>
              <a:gd name="connsiteY12577" fmla="*/ 6686 h 444457"/>
              <a:gd name="connsiteX12578" fmla="*/ 1681114 w 3249268"/>
              <a:gd name="connsiteY12578" fmla="*/ 7056 h 444457"/>
              <a:gd name="connsiteX12579" fmla="*/ 1694157 w 3249268"/>
              <a:gd name="connsiteY12579" fmla="*/ 5665 h 444457"/>
              <a:gd name="connsiteX12580" fmla="*/ 1708049 w 3249268"/>
              <a:gd name="connsiteY12580" fmla="*/ 7146 h 444457"/>
              <a:gd name="connsiteX12581" fmla="*/ 1715031 w 3249268"/>
              <a:gd name="connsiteY12581" fmla="*/ 5829 h 444457"/>
              <a:gd name="connsiteX12582" fmla="*/ 1720574 w 3249268"/>
              <a:gd name="connsiteY12582" fmla="*/ 5829 h 444457"/>
              <a:gd name="connsiteX12583" fmla="*/ 1726126 w 3249268"/>
              <a:gd name="connsiteY12583" fmla="*/ 6323 h 444457"/>
              <a:gd name="connsiteX12584" fmla="*/ 1731456 w 3249268"/>
              <a:gd name="connsiteY12584" fmla="*/ 5849 h 444457"/>
              <a:gd name="connsiteX12585" fmla="*/ 1731357 w 3249268"/>
              <a:gd name="connsiteY12585" fmla="*/ 5695 h 444457"/>
              <a:gd name="connsiteX12586" fmla="*/ 1756317 w 3249268"/>
              <a:gd name="connsiteY12586" fmla="*/ 5695 h 444457"/>
              <a:gd name="connsiteX12587" fmla="*/ 1781257 w 3249268"/>
              <a:gd name="connsiteY12587" fmla="*/ 4298 h 444457"/>
              <a:gd name="connsiteX12588" fmla="*/ 1795125 w 3249268"/>
              <a:gd name="connsiteY12588" fmla="*/ 2901 h 444457"/>
              <a:gd name="connsiteX12589" fmla="*/ 1800671 w 3249268"/>
              <a:gd name="connsiteY12589" fmla="*/ 4298 h 444457"/>
              <a:gd name="connsiteX12590" fmla="*/ 1802058 w 3249268"/>
              <a:gd name="connsiteY12590" fmla="*/ 4298 h 444457"/>
              <a:gd name="connsiteX12591" fmla="*/ 1800671 w 3249268"/>
              <a:gd name="connsiteY12591" fmla="*/ 5695 h 444457"/>
              <a:gd name="connsiteX12592" fmla="*/ 1800572 w 3249268"/>
              <a:gd name="connsiteY12592" fmla="*/ 5708 h 444457"/>
              <a:gd name="connsiteX12593" fmla="*/ 1800939 w 3249268"/>
              <a:gd name="connsiteY12593" fmla="*/ 5892 h 444457"/>
              <a:gd name="connsiteX12594" fmla="*/ 1804285 w 3249268"/>
              <a:gd name="connsiteY12594" fmla="*/ 7006 h 444457"/>
              <a:gd name="connsiteX12595" fmla="*/ 1804962 w 3249268"/>
              <a:gd name="connsiteY12595" fmla="*/ 6770 h 444457"/>
              <a:gd name="connsiteX12596" fmla="*/ 1818741 w 3249268"/>
              <a:gd name="connsiteY12596" fmla="*/ 6770 h 444457"/>
              <a:gd name="connsiteX12597" fmla="*/ 1835191 w 3249268"/>
              <a:gd name="connsiteY12597" fmla="*/ 5275 h 444457"/>
              <a:gd name="connsiteX12598" fmla="*/ 1835171 w 3249268"/>
              <a:gd name="connsiteY12598" fmla="*/ 5266 h 444457"/>
              <a:gd name="connsiteX12599" fmla="*/ 1835219 w 3249268"/>
              <a:gd name="connsiteY12599" fmla="*/ 5273 h 444457"/>
              <a:gd name="connsiteX12600" fmla="*/ 1835297 w 3249268"/>
              <a:gd name="connsiteY12600" fmla="*/ 5266 h 444457"/>
              <a:gd name="connsiteX12601" fmla="*/ 1835457 w 3249268"/>
              <a:gd name="connsiteY12601" fmla="*/ 5310 h 444457"/>
              <a:gd name="connsiteX12602" fmla="*/ 1840040 w 3249268"/>
              <a:gd name="connsiteY12602" fmla="*/ 6018 h 444457"/>
              <a:gd name="connsiteX12603" fmla="*/ 1844935 w 3249268"/>
              <a:gd name="connsiteY12603" fmla="*/ 6770 h 444457"/>
              <a:gd name="connsiteX12604" fmla="*/ 1844923 w 3249268"/>
              <a:gd name="connsiteY12604" fmla="*/ 6978 h 444457"/>
              <a:gd name="connsiteX12605" fmla="*/ 1845502 w 3249268"/>
              <a:gd name="connsiteY12605" fmla="*/ 6770 h 444457"/>
              <a:gd name="connsiteX12606" fmla="*/ 1846441 w 3249268"/>
              <a:gd name="connsiteY12606" fmla="*/ 6770 h 444457"/>
              <a:gd name="connsiteX12607" fmla="*/ 1846896 w 3249268"/>
              <a:gd name="connsiteY12607" fmla="*/ 6770 h 444457"/>
              <a:gd name="connsiteX12608" fmla="*/ 1849286 w 3249268"/>
              <a:gd name="connsiteY12608" fmla="*/ 6770 h 444457"/>
              <a:gd name="connsiteX12609" fmla="*/ 1850304 w 3249268"/>
              <a:gd name="connsiteY12609" fmla="*/ 6770 h 444457"/>
              <a:gd name="connsiteX12610" fmla="*/ 1852203 w 3249268"/>
              <a:gd name="connsiteY12610" fmla="*/ 5802 h 444457"/>
              <a:gd name="connsiteX12611" fmla="*/ 1870233 w 3249268"/>
              <a:gd name="connsiteY12611" fmla="*/ 5802 h 444457"/>
              <a:gd name="connsiteX12612" fmla="*/ 1885497 w 3249268"/>
              <a:gd name="connsiteY12612" fmla="*/ 4406 h 444457"/>
              <a:gd name="connsiteX12613" fmla="*/ 1889660 w 3249268"/>
              <a:gd name="connsiteY12613" fmla="*/ 5802 h 444457"/>
              <a:gd name="connsiteX12614" fmla="*/ 1893823 w 3249268"/>
              <a:gd name="connsiteY12614" fmla="*/ 5802 h 444457"/>
              <a:gd name="connsiteX12615" fmla="*/ 1893823 w 3249268"/>
              <a:gd name="connsiteY12615" fmla="*/ 7303 h 444457"/>
              <a:gd name="connsiteX12616" fmla="*/ 1893833 w 3249268"/>
              <a:gd name="connsiteY12616" fmla="*/ 7325 h 444457"/>
              <a:gd name="connsiteX12617" fmla="*/ 1893833 w 3249268"/>
              <a:gd name="connsiteY12617" fmla="*/ 6770 h 444457"/>
              <a:gd name="connsiteX12618" fmla="*/ 1893833 w 3249268"/>
              <a:gd name="connsiteY12618" fmla="*/ 5266 h 444457"/>
              <a:gd name="connsiteX12619" fmla="*/ 1899102 w 3249268"/>
              <a:gd name="connsiteY12619" fmla="*/ 5266 h 444457"/>
              <a:gd name="connsiteX12620" fmla="*/ 1898697 w 3249268"/>
              <a:gd name="connsiteY12620" fmla="*/ 6652 h 444457"/>
              <a:gd name="connsiteX12621" fmla="*/ 1899614 w 3249268"/>
              <a:gd name="connsiteY12621" fmla="*/ 5266 h 444457"/>
              <a:gd name="connsiteX12622" fmla="*/ 1910692 w 3249268"/>
              <a:gd name="connsiteY12622" fmla="*/ 5266 h 444457"/>
              <a:gd name="connsiteX12623" fmla="*/ 1923130 w 3249268"/>
              <a:gd name="connsiteY12623" fmla="*/ 5266 h 444457"/>
              <a:gd name="connsiteX12624" fmla="*/ 1924647 w 3249268"/>
              <a:gd name="connsiteY12624" fmla="*/ 5604 h 444457"/>
              <a:gd name="connsiteX12625" fmla="*/ 1935653 w 3249268"/>
              <a:gd name="connsiteY12625" fmla="*/ 4388 h 444457"/>
              <a:gd name="connsiteX12626" fmla="*/ 1937904 w 3249268"/>
              <a:gd name="connsiteY12626" fmla="*/ 4043 h 444457"/>
              <a:gd name="connsiteX12627" fmla="*/ 1940263 w 3249268"/>
              <a:gd name="connsiteY12627" fmla="*/ 5266 h 444457"/>
              <a:gd name="connsiteX12628" fmla="*/ 1941116 w 3249268"/>
              <a:gd name="connsiteY12628" fmla="*/ 5266 h 444457"/>
              <a:gd name="connsiteX12629" fmla="*/ 1950550 w 3249268"/>
              <a:gd name="connsiteY12629" fmla="*/ 5266 h 444457"/>
              <a:gd name="connsiteX12630" fmla="*/ 1950993 w 3249268"/>
              <a:gd name="connsiteY12630" fmla="*/ 5266 h 444457"/>
              <a:gd name="connsiteX12631" fmla="*/ 1950840 w 3249268"/>
              <a:gd name="connsiteY12631" fmla="*/ 5298 h 444457"/>
              <a:gd name="connsiteX12632" fmla="*/ 1955510 w 3249268"/>
              <a:gd name="connsiteY12632" fmla="*/ 5829 h 444457"/>
              <a:gd name="connsiteX12633" fmla="*/ 1960457 w 3249268"/>
              <a:gd name="connsiteY12633" fmla="*/ 5266 h 444457"/>
              <a:gd name="connsiteX12634" fmla="*/ 1967555 w 3249268"/>
              <a:gd name="connsiteY12634" fmla="*/ 5266 h 444457"/>
              <a:gd name="connsiteX12635" fmla="*/ 1967555 w 3249268"/>
              <a:gd name="connsiteY12635" fmla="*/ 5749 h 444457"/>
              <a:gd name="connsiteX12636" fmla="*/ 1975800 w 3249268"/>
              <a:gd name="connsiteY12636" fmla="*/ 4560 h 444457"/>
              <a:gd name="connsiteX12637" fmla="*/ 1984167 w 3249268"/>
              <a:gd name="connsiteY12637" fmla="*/ 4388 h 444457"/>
              <a:gd name="connsiteX12638" fmla="*/ 1991117 w 3249268"/>
              <a:gd name="connsiteY12638" fmla="*/ 4388 h 444457"/>
              <a:gd name="connsiteX12639" fmla="*/ 2020241 w 3249268"/>
              <a:gd name="connsiteY12639" fmla="*/ 3009 h 444457"/>
              <a:gd name="connsiteX12640" fmla="*/ 2021629 w 3249268"/>
              <a:gd name="connsiteY12640" fmla="*/ 3009 h 444457"/>
              <a:gd name="connsiteX12641" fmla="*/ 2032720 w 3249268"/>
              <a:gd name="connsiteY12641" fmla="*/ 5767 h 444457"/>
              <a:gd name="connsiteX12642" fmla="*/ 2034107 w 3249268"/>
              <a:gd name="connsiteY12642" fmla="*/ 5767 h 444457"/>
              <a:gd name="connsiteX12643" fmla="*/ 2036882 w 3249268"/>
              <a:gd name="connsiteY12643" fmla="*/ 4388 h 444457"/>
              <a:gd name="connsiteX12644" fmla="*/ 2039215 w 3249268"/>
              <a:gd name="connsiteY12644" fmla="*/ 6708 h 444457"/>
              <a:gd name="connsiteX12645" fmla="*/ 2040947 w 3249268"/>
              <a:gd name="connsiteY12645" fmla="*/ 5867 h 444457"/>
              <a:gd name="connsiteX12646" fmla="*/ 2057746 w 3249268"/>
              <a:gd name="connsiteY12646" fmla="*/ 5867 h 444457"/>
              <a:gd name="connsiteX12647" fmla="*/ 2057746 w 3249268"/>
              <a:gd name="connsiteY12647" fmla="*/ 5910 h 444457"/>
              <a:gd name="connsiteX12648" fmla="*/ 2070206 w 3249268"/>
              <a:gd name="connsiteY12648" fmla="*/ 5910 h 444457"/>
              <a:gd name="connsiteX12649" fmla="*/ 2077209 w 3249268"/>
              <a:gd name="connsiteY12649" fmla="*/ 4513 h 444457"/>
              <a:gd name="connsiteX12650" fmla="*/ 2105217 w 3249268"/>
              <a:gd name="connsiteY12650" fmla="*/ 5910 h 444457"/>
              <a:gd name="connsiteX12651" fmla="*/ 2113514 w 3249268"/>
              <a:gd name="connsiteY12651" fmla="*/ 5910 h 444457"/>
              <a:gd name="connsiteX12652" fmla="*/ 2113514 w 3249268"/>
              <a:gd name="connsiteY12652" fmla="*/ 5266 h 444457"/>
              <a:gd name="connsiteX12653" fmla="*/ 2116229 w 3249268"/>
              <a:gd name="connsiteY12653" fmla="*/ 5266 h 444457"/>
              <a:gd name="connsiteX12654" fmla="*/ 2118264 w 3249268"/>
              <a:gd name="connsiteY12654" fmla="*/ 6018 h 444457"/>
              <a:gd name="connsiteX12655" fmla="*/ 2120109 w 3249268"/>
              <a:gd name="connsiteY12655" fmla="*/ 6699 h 444457"/>
              <a:gd name="connsiteX12656" fmla="*/ 2120217 w 3249268"/>
              <a:gd name="connsiteY12656" fmla="*/ 6662 h 444457"/>
              <a:gd name="connsiteX12657" fmla="*/ 2122960 w 3249268"/>
              <a:gd name="connsiteY12657" fmla="*/ 5266 h 444457"/>
              <a:gd name="connsiteX12658" fmla="*/ 2122960 w 3249268"/>
              <a:gd name="connsiteY12658" fmla="*/ 8059 h 444457"/>
              <a:gd name="connsiteX12659" fmla="*/ 2123303 w 3249268"/>
              <a:gd name="connsiteY12659" fmla="*/ 8496 h 444457"/>
              <a:gd name="connsiteX12660" fmla="*/ 2123303 w 3249268"/>
              <a:gd name="connsiteY12660" fmla="*/ 8086 h 444457"/>
              <a:gd name="connsiteX12661" fmla="*/ 2123957 w 3249268"/>
              <a:gd name="connsiteY12661" fmla="*/ 8086 h 444457"/>
              <a:gd name="connsiteX12662" fmla="*/ 2123185 w 3249268"/>
              <a:gd name="connsiteY12662" fmla="*/ 5736 h 444457"/>
              <a:gd name="connsiteX12663" fmla="*/ 2131507 w 3249268"/>
              <a:gd name="connsiteY12663" fmla="*/ 5736 h 444457"/>
              <a:gd name="connsiteX12664" fmla="*/ 2145377 w 3249268"/>
              <a:gd name="connsiteY12664" fmla="*/ 2914 h 444457"/>
              <a:gd name="connsiteX12665" fmla="*/ 2164901 w 3249268"/>
              <a:gd name="connsiteY12665" fmla="*/ 4325 h 444457"/>
              <a:gd name="connsiteX12666" fmla="*/ 2178684 w 3249268"/>
              <a:gd name="connsiteY12666" fmla="*/ 2914 h 444457"/>
              <a:gd name="connsiteX12667" fmla="*/ 2188395 w 3249268"/>
              <a:gd name="connsiteY12667" fmla="*/ 5736 h 444457"/>
              <a:gd name="connsiteX12668" fmla="*/ 2202281 w 3249268"/>
              <a:gd name="connsiteY12668" fmla="*/ 4325 h 444457"/>
              <a:gd name="connsiteX12669" fmla="*/ 2213346 w 3249268"/>
              <a:gd name="connsiteY12669" fmla="*/ 4325 h 444457"/>
              <a:gd name="connsiteX12670" fmla="*/ 2224437 w 3249268"/>
              <a:gd name="connsiteY12670" fmla="*/ 4325 h 444457"/>
              <a:gd name="connsiteX12671" fmla="*/ 2227767 w 3249268"/>
              <a:gd name="connsiteY12671" fmla="*/ 3973 h 444457"/>
              <a:gd name="connsiteX12672" fmla="*/ 2229889 w 3249268"/>
              <a:gd name="connsiteY12672" fmla="*/ 5616 h 444457"/>
              <a:gd name="connsiteX12673" fmla="*/ 2231622 w 3249268"/>
              <a:gd name="connsiteY12673" fmla="*/ 6018 h 444457"/>
              <a:gd name="connsiteX12674" fmla="*/ 2233843 w 3249268"/>
              <a:gd name="connsiteY12674" fmla="*/ 6770 h 444457"/>
              <a:gd name="connsiteX12675" fmla="*/ 2233843 w 3249268"/>
              <a:gd name="connsiteY12675" fmla="*/ 6774 h 444457"/>
              <a:gd name="connsiteX12676" fmla="*/ 2233863 w 3249268"/>
              <a:gd name="connsiteY12676" fmla="*/ 6770 h 444457"/>
              <a:gd name="connsiteX12677" fmla="*/ 2233863 w 3249268"/>
              <a:gd name="connsiteY12677" fmla="*/ 7225 h 444457"/>
              <a:gd name="connsiteX12678" fmla="*/ 2235250 w 3249268"/>
              <a:gd name="connsiteY12678" fmla="*/ 5301 h 444457"/>
              <a:gd name="connsiteX12679" fmla="*/ 2236649 w 3249268"/>
              <a:gd name="connsiteY12679" fmla="*/ 4419 h 444457"/>
              <a:gd name="connsiteX12680" fmla="*/ 2249006 w 3249268"/>
              <a:gd name="connsiteY12680" fmla="*/ 7240 h 444457"/>
              <a:gd name="connsiteX12681" fmla="*/ 2258742 w 3249268"/>
              <a:gd name="connsiteY12681" fmla="*/ 7240 h 444457"/>
              <a:gd name="connsiteX12682" fmla="*/ 2259926 w 3249268"/>
              <a:gd name="connsiteY12682" fmla="*/ 8445 h 444457"/>
              <a:gd name="connsiteX12683" fmla="*/ 2260454 w 3249268"/>
              <a:gd name="connsiteY12683" fmla="*/ 8242 h 444457"/>
              <a:gd name="connsiteX12684" fmla="*/ 2262392 w 3249268"/>
              <a:gd name="connsiteY12684" fmla="*/ 6206 h 444457"/>
              <a:gd name="connsiteX12685" fmla="*/ 2265689 w 3249268"/>
              <a:gd name="connsiteY12685" fmla="*/ 5867 h 444457"/>
              <a:gd name="connsiteX12686" fmla="*/ 2268466 w 3249268"/>
              <a:gd name="connsiteY12686" fmla="*/ 5867 h 444457"/>
              <a:gd name="connsiteX12687" fmla="*/ 2274019 w 3249268"/>
              <a:gd name="connsiteY12687" fmla="*/ 5867 h 444457"/>
              <a:gd name="connsiteX12688" fmla="*/ 2275407 w 3249268"/>
              <a:gd name="connsiteY12688" fmla="*/ 5867 h 444457"/>
              <a:gd name="connsiteX12689" fmla="*/ 2278184 w 3249268"/>
              <a:gd name="connsiteY12689" fmla="*/ 5867 h 444457"/>
              <a:gd name="connsiteX12690" fmla="*/ 2277853 w 3249268"/>
              <a:gd name="connsiteY12690" fmla="*/ 6350 h 444457"/>
              <a:gd name="connsiteX12691" fmla="*/ 2278571 w 3249268"/>
              <a:gd name="connsiteY12691" fmla="*/ 5892 h 444457"/>
              <a:gd name="connsiteX12692" fmla="*/ 2288288 w 3249268"/>
              <a:gd name="connsiteY12692" fmla="*/ 5892 h 444457"/>
              <a:gd name="connsiteX12693" fmla="*/ 2296617 w 3249268"/>
              <a:gd name="connsiteY12693" fmla="*/ 5892 h 444457"/>
              <a:gd name="connsiteX12694" fmla="*/ 2304947 w 3249268"/>
              <a:gd name="connsiteY12694" fmla="*/ 5892 h 444457"/>
              <a:gd name="connsiteX12695" fmla="*/ 2313276 w 3249268"/>
              <a:gd name="connsiteY12695" fmla="*/ 5892 h 444457"/>
              <a:gd name="connsiteX12696" fmla="*/ 2329934 w 3249268"/>
              <a:gd name="connsiteY12696" fmla="*/ 4513 h 444457"/>
              <a:gd name="connsiteX12697" fmla="*/ 2342092 w 3249268"/>
              <a:gd name="connsiteY12697" fmla="*/ 5855 h 444457"/>
              <a:gd name="connsiteX12698" fmla="*/ 2342074 w 3249268"/>
              <a:gd name="connsiteY12698" fmla="*/ 5802 h 444457"/>
              <a:gd name="connsiteX12699" fmla="*/ 2365665 w 3249268"/>
              <a:gd name="connsiteY12699" fmla="*/ 5802 h 444457"/>
              <a:gd name="connsiteX12700" fmla="*/ 2372605 w 3249268"/>
              <a:gd name="connsiteY12700" fmla="*/ 5802 h 444457"/>
              <a:gd name="connsiteX12701" fmla="*/ 2410081 w 3249268"/>
              <a:gd name="connsiteY12701" fmla="*/ 5802 h 444457"/>
              <a:gd name="connsiteX12702" fmla="*/ 2415633 w 3249268"/>
              <a:gd name="connsiteY12702" fmla="*/ 3009 h 444457"/>
              <a:gd name="connsiteX12703" fmla="*/ 2417021 w 3249268"/>
              <a:gd name="connsiteY12703" fmla="*/ 3009 h 444457"/>
              <a:gd name="connsiteX12704" fmla="*/ 2422573 w 3249268"/>
              <a:gd name="connsiteY12704" fmla="*/ 5802 h 444457"/>
              <a:gd name="connsiteX12705" fmla="*/ 2422573 w 3249268"/>
              <a:gd name="connsiteY12705" fmla="*/ 5876 h 444457"/>
              <a:gd name="connsiteX12706" fmla="*/ 2422977 w 3249268"/>
              <a:gd name="connsiteY12706" fmla="*/ 5744 h 444457"/>
              <a:gd name="connsiteX12707" fmla="*/ 2434064 w 3249268"/>
              <a:gd name="connsiteY12707" fmla="*/ 5744 h 444457"/>
              <a:gd name="connsiteX12708" fmla="*/ 2442380 w 3249268"/>
              <a:gd name="connsiteY12708" fmla="*/ 7112 h 444457"/>
              <a:gd name="connsiteX12709" fmla="*/ 2459011 w 3249268"/>
              <a:gd name="connsiteY12709" fmla="*/ 4376 h 444457"/>
              <a:gd name="connsiteX12710" fmla="*/ 2465941 w 3249268"/>
              <a:gd name="connsiteY12710" fmla="*/ 5744 h 444457"/>
              <a:gd name="connsiteX12711" fmla="*/ 2472871 w 3249268"/>
              <a:gd name="connsiteY12711" fmla="*/ 7112 h 444457"/>
              <a:gd name="connsiteX12712" fmla="*/ 2475643 w 3249268"/>
              <a:gd name="connsiteY12712" fmla="*/ 5744 h 444457"/>
              <a:gd name="connsiteX12713" fmla="*/ 2481187 w 3249268"/>
              <a:gd name="connsiteY12713" fmla="*/ 5744 h 444457"/>
              <a:gd name="connsiteX12714" fmla="*/ 2483559 w 3249268"/>
              <a:gd name="connsiteY12714" fmla="*/ 5744 h 444457"/>
              <a:gd name="connsiteX12715" fmla="*/ 2484924 w 3249268"/>
              <a:gd name="connsiteY12715" fmla="*/ 4905 h 444457"/>
              <a:gd name="connsiteX12716" fmla="*/ 2489487 w 3249268"/>
              <a:gd name="connsiteY12716" fmla="*/ 5744 h 444457"/>
              <a:gd name="connsiteX12717" fmla="*/ 2489503 w 3249268"/>
              <a:gd name="connsiteY12717" fmla="*/ 5744 h 444457"/>
              <a:gd name="connsiteX12718" fmla="*/ 2489688 w 3249268"/>
              <a:gd name="connsiteY12718" fmla="*/ 5762 h 444457"/>
              <a:gd name="connsiteX12719" fmla="*/ 2492390 w 3249268"/>
              <a:gd name="connsiteY12719" fmla="*/ 5594 h 444457"/>
              <a:gd name="connsiteX12720" fmla="*/ 2495168 w 3249268"/>
              <a:gd name="connsiteY12720" fmla="*/ 4388 h 444457"/>
              <a:gd name="connsiteX12721" fmla="*/ 2500724 w 3249268"/>
              <a:gd name="connsiteY12721" fmla="*/ 5767 h 444457"/>
              <a:gd name="connsiteX12722" fmla="*/ 2516002 w 3249268"/>
              <a:gd name="connsiteY12722" fmla="*/ 5767 h 444457"/>
              <a:gd name="connsiteX12723" fmla="*/ 2525031 w 3249268"/>
              <a:gd name="connsiteY12723" fmla="*/ 4215 h 444457"/>
              <a:gd name="connsiteX12724" fmla="*/ 2533966 w 3249268"/>
              <a:gd name="connsiteY12724" fmla="*/ 5751 h 444457"/>
              <a:gd name="connsiteX12725" fmla="*/ 2533966 w 3249268"/>
              <a:gd name="connsiteY12725" fmla="*/ 5266 h 444457"/>
              <a:gd name="connsiteX12726" fmla="*/ 2535488 w 3249268"/>
              <a:gd name="connsiteY12726" fmla="*/ 5710 h 444457"/>
              <a:gd name="connsiteX12727" fmla="*/ 2543410 w 3249268"/>
              <a:gd name="connsiteY12727" fmla="*/ 5422 h 444457"/>
              <a:gd name="connsiteX12728" fmla="*/ 2551854 w 3249268"/>
              <a:gd name="connsiteY12728" fmla="*/ 3009 h 444457"/>
              <a:gd name="connsiteX12729" fmla="*/ 2558753 w 3249268"/>
              <a:gd name="connsiteY12729" fmla="*/ 5767 h 444457"/>
              <a:gd name="connsiteX12730" fmla="*/ 2558753 w 3249268"/>
              <a:gd name="connsiteY12730" fmla="*/ 7146 h 444457"/>
              <a:gd name="connsiteX12731" fmla="*/ 2558649 w 3249268"/>
              <a:gd name="connsiteY12731" fmla="*/ 7146 h 444457"/>
              <a:gd name="connsiteX12732" fmla="*/ 2559125 w 3249268"/>
              <a:gd name="connsiteY12732" fmla="*/ 7307 h 444457"/>
              <a:gd name="connsiteX12733" fmla="*/ 2563307 w 3249268"/>
              <a:gd name="connsiteY12733" fmla="*/ 5910 h 444457"/>
              <a:gd name="connsiteX12734" fmla="*/ 2564351 w 3249268"/>
              <a:gd name="connsiteY12734" fmla="*/ 6067 h 444457"/>
              <a:gd name="connsiteX12735" fmla="*/ 2563269 w 3249268"/>
              <a:gd name="connsiteY12735" fmla="*/ 5767 h 444457"/>
              <a:gd name="connsiteX12736" fmla="*/ 2570042 w 3249268"/>
              <a:gd name="connsiteY12736" fmla="*/ 5767 h 444457"/>
              <a:gd name="connsiteX12737" fmla="*/ 2568645 w 3249268"/>
              <a:gd name="connsiteY12737" fmla="*/ 6154 h 444457"/>
              <a:gd name="connsiteX12738" fmla="*/ 2570268 w 3249268"/>
              <a:gd name="connsiteY12738" fmla="*/ 5910 h 444457"/>
              <a:gd name="connsiteX12739" fmla="*/ 2571661 w 3249268"/>
              <a:gd name="connsiteY12739" fmla="*/ 5910 h 444457"/>
              <a:gd name="connsiteX12740" fmla="*/ 2572351 w 3249268"/>
              <a:gd name="connsiteY12740" fmla="*/ 6171 h 444457"/>
              <a:gd name="connsiteX12741" fmla="*/ 2571547 w 3249268"/>
              <a:gd name="connsiteY12741" fmla="*/ 5266 h 444457"/>
              <a:gd name="connsiteX12742" fmla="*/ 2574566 w 3249268"/>
              <a:gd name="connsiteY12742" fmla="*/ 5266 h 444457"/>
              <a:gd name="connsiteX12743" fmla="*/ 2573756 w 3249268"/>
              <a:gd name="connsiteY12743" fmla="*/ 6171 h 444457"/>
              <a:gd name="connsiteX12744" fmla="*/ 2574452 w 3249268"/>
              <a:gd name="connsiteY12744" fmla="*/ 5910 h 444457"/>
              <a:gd name="connsiteX12745" fmla="*/ 2581362 w 3249268"/>
              <a:gd name="connsiteY12745" fmla="*/ 5386 h 444457"/>
              <a:gd name="connsiteX12746" fmla="*/ 2588262 w 3249268"/>
              <a:gd name="connsiteY12746" fmla="*/ 5904 h 444457"/>
              <a:gd name="connsiteX12747" fmla="*/ 2588079 w 3249268"/>
              <a:gd name="connsiteY12747" fmla="*/ 5829 h 444457"/>
              <a:gd name="connsiteX12748" fmla="*/ 2598481 w 3249268"/>
              <a:gd name="connsiteY12748" fmla="*/ 4871 h 444457"/>
              <a:gd name="connsiteX12749" fmla="*/ 2599145 w 3249268"/>
              <a:gd name="connsiteY12749" fmla="*/ 4580 h 444457"/>
              <a:gd name="connsiteX12750" fmla="*/ 2601936 w 3249268"/>
              <a:gd name="connsiteY12750" fmla="*/ 4406 h 444457"/>
              <a:gd name="connsiteX12751" fmla="*/ 2614520 w 3249268"/>
              <a:gd name="connsiteY12751" fmla="*/ 5802 h 444457"/>
              <a:gd name="connsiteX12752" fmla="*/ 2614960 w 3249268"/>
              <a:gd name="connsiteY12752" fmla="*/ 5802 h 444457"/>
              <a:gd name="connsiteX12753" fmla="*/ 2617319 w 3249268"/>
              <a:gd name="connsiteY12753" fmla="*/ 5266 h 444457"/>
              <a:gd name="connsiteX12754" fmla="*/ 2619719 w 3249268"/>
              <a:gd name="connsiteY12754" fmla="*/ 5731 h 444457"/>
              <a:gd name="connsiteX12755" fmla="*/ 2628505 w 3249268"/>
              <a:gd name="connsiteY12755" fmla="*/ 5104 h 444457"/>
              <a:gd name="connsiteX12756" fmla="*/ 2638279 w 3249268"/>
              <a:gd name="connsiteY12756" fmla="*/ 4406 h 444457"/>
              <a:gd name="connsiteX12757" fmla="*/ 2650875 w 3249268"/>
              <a:gd name="connsiteY12757" fmla="*/ 5802 h 444457"/>
              <a:gd name="connsiteX12758" fmla="*/ 2656447 w 3249268"/>
              <a:gd name="connsiteY12758" fmla="*/ 3009 h 444457"/>
              <a:gd name="connsiteX12759" fmla="*/ 2663412 w 3249268"/>
              <a:gd name="connsiteY12759" fmla="*/ 5802 h 444457"/>
              <a:gd name="connsiteX12760" fmla="*/ 2664359 w 3249268"/>
              <a:gd name="connsiteY12760" fmla="*/ 6753 h 444457"/>
              <a:gd name="connsiteX12761" fmla="*/ 2664806 w 3249268"/>
              <a:gd name="connsiteY12761" fmla="*/ 6676 h 444457"/>
              <a:gd name="connsiteX12762" fmla="*/ 2665062 w 3249268"/>
              <a:gd name="connsiteY12762" fmla="*/ 6838 h 444457"/>
              <a:gd name="connsiteX12763" fmla="*/ 2669233 w 3249268"/>
              <a:gd name="connsiteY12763" fmla="*/ 2901 h 444457"/>
              <a:gd name="connsiteX12764" fmla="*/ 2675728 w 3249268"/>
              <a:gd name="connsiteY12764" fmla="*/ 2901 h 444457"/>
              <a:gd name="connsiteX12765" fmla="*/ 2694934 w 3249268"/>
              <a:gd name="connsiteY12765" fmla="*/ 2901 h 444457"/>
              <a:gd name="connsiteX12766" fmla="*/ 2696303 w 3249268"/>
              <a:gd name="connsiteY12766" fmla="*/ 4298 h 444457"/>
              <a:gd name="connsiteX12767" fmla="*/ 2703155 w 3249268"/>
              <a:gd name="connsiteY12767" fmla="*/ 5695 h 444457"/>
              <a:gd name="connsiteX12768" fmla="*/ 2702851 w 3249268"/>
              <a:gd name="connsiteY12768" fmla="*/ 5927 h 444457"/>
              <a:gd name="connsiteX12769" fmla="*/ 2703433 w 3249268"/>
              <a:gd name="connsiteY12769" fmla="*/ 5867 h 444457"/>
              <a:gd name="connsiteX12770" fmla="*/ 2711747 w 3249268"/>
              <a:gd name="connsiteY12770" fmla="*/ 5359 h 444457"/>
              <a:gd name="connsiteX12771" fmla="*/ 2719757 w 3249268"/>
              <a:gd name="connsiteY12771" fmla="*/ 5848 h 444457"/>
              <a:gd name="connsiteX12772" fmla="*/ 2719702 w 3249268"/>
              <a:gd name="connsiteY12772" fmla="*/ 5802 h 444457"/>
              <a:gd name="connsiteX12773" fmla="*/ 2730849 w 3249268"/>
              <a:gd name="connsiteY12773" fmla="*/ 5802 h 444457"/>
              <a:gd name="connsiteX12774" fmla="*/ 2744755 w 3249268"/>
              <a:gd name="connsiteY12774" fmla="*/ 5802 h 444457"/>
              <a:gd name="connsiteX12775" fmla="*/ 2748927 w 3249268"/>
              <a:gd name="connsiteY12775" fmla="*/ 5802 h 444457"/>
              <a:gd name="connsiteX12776" fmla="*/ 2753140 w 3249268"/>
              <a:gd name="connsiteY12776" fmla="*/ 4406 h 444457"/>
              <a:gd name="connsiteX12777" fmla="*/ 2757314 w 3249268"/>
              <a:gd name="connsiteY12777" fmla="*/ 5802 h 444457"/>
              <a:gd name="connsiteX12778" fmla="*/ 2772621 w 3249268"/>
              <a:gd name="connsiteY12778" fmla="*/ 5802 h 444457"/>
              <a:gd name="connsiteX12779" fmla="*/ 2775403 w 3249268"/>
              <a:gd name="connsiteY12779" fmla="*/ 7200 h 444457"/>
              <a:gd name="connsiteX12780" fmla="*/ 2775317 w 3249268"/>
              <a:gd name="connsiteY12780" fmla="*/ 7373 h 444457"/>
              <a:gd name="connsiteX12781" fmla="*/ 2775912 w 3249268"/>
              <a:gd name="connsiteY12781" fmla="*/ 6770 h 444457"/>
              <a:gd name="connsiteX12782" fmla="*/ 2778419 w 3249268"/>
              <a:gd name="connsiteY12782" fmla="*/ 6770 h 444457"/>
              <a:gd name="connsiteX12783" fmla="*/ 2778670 w 3249268"/>
              <a:gd name="connsiteY12783" fmla="*/ 6770 h 444457"/>
              <a:gd name="connsiteX12784" fmla="*/ 2782556 w 3249268"/>
              <a:gd name="connsiteY12784" fmla="*/ 6770 h 444457"/>
              <a:gd name="connsiteX12785" fmla="*/ 2786693 w 3249268"/>
              <a:gd name="connsiteY12785" fmla="*/ 6770 h 444457"/>
              <a:gd name="connsiteX12786" fmla="*/ 2786693 w 3249268"/>
              <a:gd name="connsiteY12786" fmla="*/ 8274 h 444457"/>
              <a:gd name="connsiteX12787" fmla="*/ 2786801 w 3249268"/>
              <a:gd name="connsiteY12787" fmla="*/ 8371 h 444457"/>
              <a:gd name="connsiteX12788" fmla="*/ 2786872 w 3249268"/>
              <a:gd name="connsiteY12788" fmla="*/ 8180 h 444457"/>
              <a:gd name="connsiteX12789" fmla="*/ 2789594 w 3249268"/>
              <a:gd name="connsiteY12789" fmla="*/ 8180 h 444457"/>
              <a:gd name="connsiteX12790" fmla="*/ 2790351 w 3249268"/>
              <a:gd name="connsiteY12790" fmla="*/ 8078 h 444457"/>
              <a:gd name="connsiteX12791" fmla="*/ 2792578 w 3249268"/>
              <a:gd name="connsiteY12791" fmla="*/ 6375 h 444457"/>
              <a:gd name="connsiteX12792" fmla="*/ 2796471 w 3249268"/>
              <a:gd name="connsiteY12792" fmla="*/ 7221 h 444457"/>
              <a:gd name="connsiteX12793" fmla="*/ 2799658 w 3249268"/>
              <a:gd name="connsiteY12793" fmla="*/ 7221 h 444457"/>
              <a:gd name="connsiteX12794" fmla="*/ 2799983 w 3249268"/>
              <a:gd name="connsiteY12794" fmla="*/ 6958 h 444457"/>
              <a:gd name="connsiteX12795" fmla="*/ 2800309 w 3249268"/>
              <a:gd name="connsiteY12795" fmla="*/ 7221 h 444457"/>
              <a:gd name="connsiteX12796" fmla="*/ 2807489 w 3249268"/>
              <a:gd name="connsiteY12796" fmla="*/ 7221 h 444457"/>
              <a:gd name="connsiteX12797" fmla="*/ 2807799 w 3249268"/>
              <a:gd name="connsiteY12797" fmla="*/ 6582 h 444457"/>
              <a:gd name="connsiteX12798" fmla="*/ 2810094 w 3249268"/>
              <a:gd name="connsiteY12798" fmla="*/ 6749 h 444457"/>
              <a:gd name="connsiteX12799" fmla="*/ 2812266 w 3249268"/>
              <a:gd name="connsiteY12799" fmla="*/ 6206 h 444457"/>
              <a:gd name="connsiteX12800" fmla="*/ 2814522 w 3249268"/>
              <a:gd name="connsiteY12800" fmla="*/ 6770 h 444457"/>
              <a:gd name="connsiteX12801" fmla="*/ 2820037 w 3249268"/>
              <a:gd name="connsiteY12801" fmla="*/ 9779 h 444457"/>
              <a:gd name="connsiteX12802" fmla="*/ 2820703 w 3249268"/>
              <a:gd name="connsiteY12802" fmla="*/ 9448 h 444457"/>
              <a:gd name="connsiteX12803" fmla="*/ 2819779 w 3249268"/>
              <a:gd name="connsiteY12803" fmla="*/ 8059 h 444457"/>
              <a:gd name="connsiteX12804" fmla="*/ 2822568 w 3249268"/>
              <a:gd name="connsiteY12804" fmla="*/ 6662 h 444457"/>
              <a:gd name="connsiteX12805" fmla="*/ 2828145 w 3249268"/>
              <a:gd name="connsiteY12805" fmla="*/ 6662 h 444457"/>
              <a:gd name="connsiteX12806" fmla="*/ 2837904 w 3249268"/>
              <a:gd name="connsiteY12806" fmla="*/ 6662 h 444457"/>
              <a:gd name="connsiteX12807" fmla="*/ 2863000 w 3249268"/>
              <a:gd name="connsiteY12807" fmla="*/ 6662 h 444457"/>
              <a:gd name="connsiteX12808" fmla="*/ 2876942 w 3249268"/>
              <a:gd name="connsiteY12808" fmla="*/ 8059 h 444457"/>
              <a:gd name="connsiteX12809" fmla="*/ 2876942 w 3249268"/>
              <a:gd name="connsiteY12809" fmla="*/ 9457 h 444457"/>
              <a:gd name="connsiteX12810" fmla="*/ 2876547 w 3249268"/>
              <a:gd name="connsiteY12810" fmla="*/ 10289 h 444457"/>
              <a:gd name="connsiteX12811" fmla="*/ 2877305 w 3249268"/>
              <a:gd name="connsiteY12811" fmla="*/ 9779 h 444457"/>
              <a:gd name="connsiteX12812" fmla="*/ 2877481 w 3249268"/>
              <a:gd name="connsiteY12812" fmla="*/ 9832 h 444457"/>
              <a:gd name="connsiteX12813" fmla="*/ 2876943 w 3249268"/>
              <a:gd name="connsiteY12813" fmla="*/ 9528 h 444457"/>
              <a:gd name="connsiteX12814" fmla="*/ 2876943 w 3249268"/>
              <a:gd name="connsiteY12814" fmla="*/ 8149 h 444457"/>
              <a:gd name="connsiteX12815" fmla="*/ 2894994 w 3249268"/>
              <a:gd name="connsiteY12815" fmla="*/ 6770 h 444457"/>
              <a:gd name="connsiteX12816" fmla="*/ 2900548 w 3249268"/>
              <a:gd name="connsiteY12816" fmla="*/ 9528 h 444457"/>
              <a:gd name="connsiteX12817" fmla="*/ 2901131 w 3249268"/>
              <a:gd name="connsiteY12817" fmla="*/ 9619 h 444457"/>
              <a:gd name="connsiteX12818" fmla="*/ 2906430 w 3249268"/>
              <a:gd name="connsiteY12818" fmla="*/ 8651 h 444457"/>
              <a:gd name="connsiteX12819" fmla="*/ 2909185 w 3249268"/>
              <a:gd name="connsiteY12819" fmla="*/ 8086 h 444457"/>
              <a:gd name="connsiteX12820" fmla="*/ 2911193 w 3249268"/>
              <a:gd name="connsiteY12820" fmla="*/ 9528 h 444457"/>
              <a:gd name="connsiteX12821" fmla="*/ 2911657 w 3249268"/>
              <a:gd name="connsiteY12821" fmla="*/ 9528 h 444457"/>
              <a:gd name="connsiteX12822" fmla="*/ 2913045 w 3249268"/>
              <a:gd name="connsiteY12822" fmla="*/ 9528 h 444457"/>
              <a:gd name="connsiteX12823" fmla="*/ 2913045 w 3249268"/>
              <a:gd name="connsiteY12823" fmla="*/ 10907 h 444457"/>
              <a:gd name="connsiteX12824" fmla="*/ 2912022 w 3249268"/>
              <a:gd name="connsiteY12824" fmla="*/ 11274 h 444457"/>
              <a:gd name="connsiteX12825" fmla="*/ 2913329 w 3249268"/>
              <a:gd name="connsiteY12825" fmla="*/ 11176 h 444457"/>
              <a:gd name="connsiteX12826" fmla="*/ 2913826 w 3249268"/>
              <a:gd name="connsiteY12826" fmla="*/ 11407 h 444457"/>
              <a:gd name="connsiteX12827" fmla="*/ 2913046 w 3249268"/>
              <a:gd name="connsiteY12827" fmla="*/ 10982 h 444457"/>
              <a:gd name="connsiteX12828" fmla="*/ 2913046 w 3249268"/>
              <a:gd name="connsiteY12828" fmla="*/ 9628 h 444457"/>
              <a:gd name="connsiteX12829" fmla="*/ 2928089 w 3249268"/>
              <a:gd name="connsiteY12829" fmla="*/ 9628 h 444457"/>
              <a:gd name="connsiteX12830" fmla="*/ 2928089 w 3249268"/>
              <a:gd name="connsiteY12830" fmla="*/ 10982 h 444457"/>
              <a:gd name="connsiteX12831" fmla="*/ 2927446 w 3249268"/>
              <a:gd name="connsiteY12831" fmla="*/ 11583 h 444457"/>
              <a:gd name="connsiteX12832" fmla="*/ 2928570 w 3249268"/>
              <a:gd name="connsiteY12832" fmla="*/ 11176 h 444457"/>
              <a:gd name="connsiteX12833" fmla="*/ 2935498 w 3249268"/>
              <a:gd name="connsiteY12833" fmla="*/ 12572 h 444457"/>
              <a:gd name="connsiteX12834" fmla="*/ 2938269 w 3249268"/>
              <a:gd name="connsiteY12834" fmla="*/ 13969 h 444457"/>
              <a:gd name="connsiteX12835" fmla="*/ 2939654 w 3249268"/>
              <a:gd name="connsiteY12835" fmla="*/ 13969 h 444457"/>
              <a:gd name="connsiteX12836" fmla="*/ 2945196 w 3249268"/>
              <a:gd name="connsiteY12836" fmla="*/ 12572 h 444457"/>
              <a:gd name="connsiteX12837" fmla="*/ 2946119 w 3249268"/>
              <a:gd name="connsiteY12837" fmla="*/ 12705 h 444457"/>
              <a:gd name="connsiteX12838" fmla="*/ 2945399 w 3249268"/>
              <a:gd name="connsiteY12838" fmla="*/ 12411 h 444457"/>
              <a:gd name="connsiteX12839" fmla="*/ 2949428 w 3249268"/>
              <a:gd name="connsiteY12839" fmla="*/ 11918 h 444457"/>
              <a:gd name="connsiteX12840" fmla="*/ 2953968 w 3249268"/>
              <a:gd name="connsiteY12840" fmla="*/ 12366 h 444457"/>
              <a:gd name="connsiteX12841" fmla="*/ 2957827 w 3249268"/>
              <a:gd name="connsiteY12841" fmla="*/ 9779 h 444457"/>
              <a:gd name="connsiteX12842" fmla="*/ 2959215 w 3249268"/>
              <a:gd name="connsiteY12842" fmla="*/ 9779 h 444457"/>
              <a:gd name="connsiteX12843" fmla="*/ 2977267 w 3249268"/>
              <a:gd name="connsiteY12843" fmla="*/ 11176 h 444457"/>
              <a:gd name="connsiteX12844" fmla="*/ 2999484 w 3249268"/>
              <a:gd name="connsiteY12844" fmla="*/ 12572 h 444457"/>
              <a:gd name="connsiteX12845" fmla="*/ 3006426 w 3249268"/>
              <a:gd name="connsiteY12845" fmla="*/ 13970 h 444457"/>
              <a:gd name="connsiteX12846" fmla="*/ 3006328 w 3249268"/>
              <a:gd name="connsiteY12846" fmla="*/ 13998 h 444457"/>
              <a:gd name="connsiteX12847" fmla="*/ 3006679 w 3249268"/>
              <a:gd name="connsiteY12847" fmla="*/ 14056 h 444457"/>
              <a:gd name="connsiteX12848" fmla="*/ 3016090 w 3249268"/>
              <a:gd name="connsiteY12848" fmla="*/ 12802 h 444457"/>
              <a:gd name="connsiteX12849" fmla="*/ 3016090 w 3249268"/>
              <a:gd name="connsiteY12849" fmla="*/ 12637 h 444457"/>
              <a:gd name="connsiteX12850" fmla="*/ 3021606 w 3249268"/>
              <a:gd name="connsiteY12850" fmla="*/ 12637 h 444457"/>
              <a:gd name="connsiteX12851" fmla="*/ 3027121 w 3249268"/>
              <a:gd name="connsiteY12851" fmla="*/ 12637 h 444457"/>
              <a:gd name="connsiteX12852" fmla="*/ 3032637 w 3249268"/>
              <a:gd name="connsiteY12852" fmla="*/ 13991 h 444457"/>
              <a:gd name="connsiteX12853" fmla="*/ 3031985 w 3249268"/>
              <a:gd name="connsiteY12853" fmla="*/ 14380 h 444457"/>
              <a:gd name="connsiteX12854" fmla="*/ 3032788 w 3249268"/>
              <a:gd name="connsiteY12854" fmla="*/ 14292 h 444457"/>
              <a:gd name="connsiteX12855" fmla="*/ 3034217 w 3249268"/>
              <a:gd name="connsiteY12855" fmla="*/ 15546 h 444457"/>
              <a:gd name="connsiteX12856" fmla="*/ 3034217 w 3249268"/>
              <a:gd name="connsiteY12856" fmla="*/ 15606 h 444457"/>
              <a:gd name="connsiteX12857" fmla="*/ 3038052 w 3249268"/>
              <a:gd name="connsiteY12857" fmla="*/ 15444 h 444457"/>
              <a:gd name="connsiteX12858" fmla="*/ 3040736 w 3249268"/>
              <a:gd name="connsiteY12858" fmla="*/ 18053 h 444457"/>
              <a:gd name="connsiteX12859" fmla="*/ 3040870 w 3249268"/>
              <a:gd name="connsiteY12859" fmla="*/ 18053 h 444457"/>
              <a:gd name="connsiteX12860" fmla="*/ 3040995 w 3249268"/>
              <a:gd name="connsiteY12860" fmla="*/ 18089 h 444457"/>
              <a:gd name="connsiteX12861" fmla="*/ 3040929 w 3249268"/>
              <a:gd name="connsiteY12861" fmla="*/ 18053 h 444457"/>
              <a:gd name="connsiteX12862" fmla="*/ 3049203 w 3249268"/>
              <a:gd name="connsiteY12862" fmla="*/ 16548 h 444457"/>
              <a:gd name="connsiteX12863" fmla="*/ 3051961 w 3249268"/>
              <a:gd name="connsiteY12863" fmla="*/ 16548 h 444457"/>
              <a:gd name="connsiteX12864" fmla="*/ 3056098 w 3249268"/>
              <a:gd name="connsiteY12864" fmla="*/ 18053 h 444457"/>
              <a:gd name="connsiteX12865" fmla="*/ 3057477 w 3249268"/>
              <a:gd name="connsiteY12865" fmla="*/ 18053 h 444457"/>
              <a:gd name="connsiteX12866" fmla="*/ 3057477 w 3249268"/>
              <a:gd name="connsiteY12866" fmla="*/ 19331 h 444457"/>
              <a:gd name="connsiteX12867" fmla="*/ 3060210 w 3249268"/>
              <a:gd name="connsiteY12867" fmla="*/ 19331 h 444457"/>
              <a:gd name="connsiteX12868" fmla="*/ 3065680 w 3249268"/>
              <a:gd name="connsiteY12868" fmla="*/ 16473 h 444457"/>
              <a:gd name="connsiteX12869" fmla="*/ 3065680 w 3249268"/>
              <a:gd name="connsiteY12869" fmla="*/ 17902 h 444457"/>
              <a:gd name="connsiteX12870" fmla="*/ 3065812 w 3249268"/>
              <a:gd name="connsiteY12870" fmla="*/ 17994 h 444457"/>
              <a:gd name="connsiteX12871" fmla="*/ 3065748 w 3249268"/>
              <a:gd name="connsiteY12871" fmla="*/ 17927 h 444457"/>
              <a:gd name="connsiteX12872" fmla="*/ 3076780 w 3249268"/>
              <a:gd name="connsiteY12872" fmla="*/ 22253 h 444457"/>
              <a:gd name="connsiteX12873" fmla="*/ 3079537 w 3249268"/>
              <a:gd name="connsiteY12873" fmla="*/ 19369 h 444457"/>
              <a:gd name="connsiteX12874" fmla="*/ 3087811 w 3249268"/>
              <a:gd name="connsiteY12874" fmla="*/ 22253 h 444457"/>
              <a:gd name="connsiteX12875" fmla="*/ 3086432 w 3249268"/>
              <a:gd name="connsiteY12875" fmla="*/ 25136 h 444457"/>
              <a:gd name="connsiteX12876" fmla="*/ 3083674 w 3249268"/>
              <a:gd name="connsiteY12876" fmla="*/ 28019 h 444457"/>
              <a:gd name="connsiteX12877" fmla="*/ 3080916 w 3249268"/>
              <a:gd name="connsiteY12877" fmla="*/ 30902 h 444457"/>
              <a:gd name="connsiteX12878" fmla="*/ 3071263 w 3249268"/>
              <a:gd name="connsiteY12878" fmla="*/ 29461 h 444457"/>
              <a:gd name="connsiteX12879" fmla="*/ 3071263 w 3249268"/>
              <a:gd name="connsiteY12879" fmla="*/ 26577 h 444457"/>
              <a:gd name="connsiteX12880" fmla="*/ 3071170 w 3249268"/>
              <a:gd name="connsiteY12880" fmla="*/ 26383 h 444457"/>
              <a:gd name="connsiteX12881" fmla="*/ 3071150 w 3249268"/>
              <a:gd name="connsiteY12881" fmla="*/ 26477 h 444457"/>
              <a:gd name="connsiteX12882" fmla="*/ 3064312 w 3249268"/>
              <a:gd name="connsiteY12882" fmla="*/ 29336 h 444457"/>
              <a:gd name="connsiteX12883" fmla="*/ 3060210 w 3249268"/>
              <a:gd name="connsiteY12883" fmla="*/ 27906 h 444457"/>
              <a:gd name="connsiteX12884" fmla="*/ 3060210 w 3249268"/>
              <a:gd name="connsiteY12884" fmla="*/ 25211 h 444457"/>
              <a:gd name="connsiteX12885" fmla="*/ 3060016 w 3249268"/>
              <a:gd name="connsiteY12885" fmla="*/ 25156 h 444457"/>
              <a:gd name="connsiteX12886" fmla="*/ 3054546 w 3249268"/>
              <a:gd name="connsiteY12886" fmla="*/ 26577 h 444457"/>
              <a:gd name="connsiteX12887" fmla="*/ 3053981 w 3249268"/>
              <a:gd name="connsiteY12887" fmla="*/ 26639 h 444457"/>
              <a:gd name="connsiteX12888" fmla="*/ 3053170 w 3249268"/>
              <a:gd name="connsiteY12888" fmla="*/ 28283 h 444457"/>
              <a:gd name="connsiteX12889" fmla="*/ 3051833 w 3249268"/>
              <a:gd name="connsiteY12889" fmla="*/ 30991 h 444457"/>
              <a:gd name="connsiteX12890" fmla="*/ 3050495 w 3249268"/>
              <a:gd name="connsiteY12890" fmla="*/ 30991 h 444457"/>
              <a:gd name="connsiteX12891" fmla="*/ 3050495 w 3249268"/>
              <a:gd name="connsiteY12891" fmla="*/ 32043 h 444457"/>
              <a:gd name="connsiteX12892" fmla="*/ 3056011 w 3249268"/>
              <a:gd name="connsiteY12892" fmla="*/ 34902 h 444457"/>
              <a:gd name="connsiteX12893" fmla="*/ 3054019 w 3249268"/>
              <a:gd name="connsiteY12893" fmla="*/ 35728 h 444457"/>
              <a:gd name="connsiteX12894" fmla="*/ 3056042 w 3249268"/>
              <a:gd name="connsiteY12894" fmla="*/ 35353 h 444457"/>
              <a:gd name="connsiteX12895" fmla="*/ 3062812 w 3249268"/>
              <a:gd name="connsiteY12895" fmla="*/ 36607 h 444457"/>
              <a:gd name="connsiteX12896" fmla="*/ 3062812 w 3249268"/>
              <a:gd name="connsiteY12896" fmla="*/ 36707 h 444457"/>
              <a:gd name="connsiteX12897" fmla="*/ 3068829 w 3249268"/>
              <a:gd name="connsiteY12897" fmla="*/ 35353 h 444457"/>
              <a:gd name="connsiteX12898" fmla="*/ 3071722 w 3249268"/>
              <a:gd name="connsiteY12898" fmla="*/ 35353 h 444457"/>
              <a:gd name="connsiteX12899" fmla="*/ 3071722 w 3249268"/>
              <a:gd name="connsiteY12899" fmla="*/ 35259 h 444457"/>
              <a:gd name="connsiteX12900" fmla="*/ 3077277 w 3249268"/>
              <a:gd name="connsiteY12900" fmla="*/ 36669 h 444457"/>
              <a:gd name="connsiteX12901" fmla="*/ 3081442 w 3249268"/>
              <a:gd name="connsiteY12901" fmla="*/ 38080 h 444457"/>
              <a:gd name="connsiteX12902" fmla="*/ 3084219 w 3249268"/>
              <a:gd name="connsiteY12902" fmla="*/ 36669 h 444457"/>
              <a:gd name="connsiteX12903" fmla="*/ 3087344 w 3249268"/>
              <a:gd name="connsiteY12903" fmla="*/ 35435 h 444457"/>
              <a:gd name="connsiteX12904" fmla="*/ 3088289 w 3249268"/>
              <a:gd name="connsiteY12904" fmla="*/ 39114 h 444457"/>
              <a:gd name="connsiteX12905" fmla="*/ 3090973 w 3249268"/>
              <a:gd name="connsiteY12905" fmla="*/ 39114 h 444457"/>
              <a:gd name="connsiteX12906" fmla="*/ 3092402 w 3249268"/>
              <a:gd name="connsiteY12906" fmla="*/ 39114 h 444457"/>
              <a:gd name="connsiteX12907" fmla="*/ 3093184 w 3249268"/>
              <a:gd name="connsiteY12907" fmla="*/ 39878 h 444457"/>
              <a:gd name="connsiteX12908" fmla="*/ 3094801 w 3249268"/>
              <a:gd name="connsiteY12908" fmla="*/ 39051 h 444457"/>
              <a:gd name="connsiteX12909" fmla="*/ 3095583 w 3249268"/>
              <a:gd name="connsiteY12909" fmla="*/ 38951 h 444457"/>
              <a:gd name="connsiteX12910" fmla="*/ 3097064 w 3249268"/>
              <a:gd name="connsiteY12910" fmla="*/ 33723 h 444457"/>
              <a:gd name="connsiteX12911" fmla="*/ 3102214 w 3249268"/>
              <a:gd name="connsiteY12911" fmla="*/ 35102 h 444457"/>
              <a:gd name="connsiteX12912" fmla="*/ 3106476 w 3249268"/>
              <a:gd name="connsiteY12912" fmla="*/ 37861 h 444457"/>
              <a:gd name="connsiteX12913" fmla="*/ 3107897 w 3249268"/>
              <a:gd name="connsiteY12913" fmla="*/ 39239 h 444457"/>
              <a:gd name="connsiteX12914" fmla="*/ 3107613 w 3249268"/>
              <a:gd name="connsiteY12914" fmla="*/ 39270 h 444457"/>
              <a:gd name="connsiteX12915" fmla="*/ 3109257 w 3249268"/>
              <a:gd name="connsiteY12915" fmla="*/ 42295 h 444457"/>
              <a:gd name="connsiteX12916" fmla="*/ 3113135 w 3249268"/>
              <a:gd name="connsiteY12916" fmla="*/ 43376 h 444457"/>
              <a:gd name="connsiteX12917" fmla="*/ 3120187 w 3249268"/>
              <a:gd name="connsiteY12917" fmla="*/ 44818 h 444457"/>
              <a:gd name="connsiteX12918" fmla="*/ 3124417 w 3249268"/>
              <a:gd name="connsiteY12918" fmla="*/ 47701 h 444457"/>
              <a:gd name="connsiteX12919" fmla="*/ 3124417 w 3249268"/>
              <a:gd name="connsiteY12919" fmla="*/ 50585 h 444457"/>
              <a:gd name="connsiteX12920" fmla="*/ 3124417 w 3249268"/>
              <a:gd name="connsiteY12920" fmla="*/ 52026 h 444457"/>
              <a:gd name="connsiteX12921" fmla="*/ 3115956 w 3249268"/>
              <a:gd name="connsiteY12921" fmla="*/ 54910 h 444457"/>
              <a:gd name="connsiteX12922" fmla="*/ 3111725 w 3249268"/>
              <a:gd name="connsiteY12922" fmla="*/ 53468 h 444457"/>
              <a:gd name="connsiteX12923" fmla="*/ 3103263 w 3249268"/>
              <a:gd name="connsiteY12923" fmla="*/ 50585 h 444457"/>
              <a:gd name="connsiteX12924" fmla="*/ 3097622 w 3249268"/>
              <a:gd name="connsiteY12924" fmla="*/ 47701 h 444457"/>
              <a:gd name="connsiteX12925" fmla="*/ 3097501 w 3249268"/>
              <a:gd name="connsiteY12925" fmla="*/ 47647 h 444457"/>
              <a:gd name="connsiteX12926" fmla="*/ 3095975 w 3249268"/>
              <a:gd name="connsiteY12926" fmla="*/ 48020 h 444457"/>
              <a:gd name="connsiteX12927" fmla="*/ 3093831 w 3249268"/>
              <a:gd name="connsiteY12927" fmla="*/ 47496 h 444457"/>
              <a:gd name="connsiteX12928" fmla="*/ 3093533 w 3249268"/>
              <a:gd name="connsiteY12928" fmla="*/ 47496 h 444457"/>
              <a:gd name="connsiteX12929" fmla="*/ 3092042 w 3249268"/>
              <a:gd name="connsiteY12929" fmla="*/ 49483 h 444457"/>
              <a:gd name="connsiteX12930" fmla="*/ 3089423 w 3249268"/>
              <a:gd name="connsiteY12930" fmla="*/ 51579 h 444457"/>
              <a:gd name="connsiteX12931" fmla="*/ 3088026 w 3249268"/>
              <a:gd name="connsiteY12931" fmla="*/ 51579 h 444457"/>
              <a:gd name="connsiteX12932" fmla="*/ 3083835 w 3249268"/>
              <a:gd name="connsiteY12932" fmla="*/ 50182 h 444457"/>
              <a:gd name="connsiteX12933" fmla="*/ 3083835 w 3249268"/>
              <a:gd name="connsiteY12933" fmla="*/ 50115 h 444457"/>
              <a:gd name="connsiteX12934" fmla="*/ 3082841 w 3249268"/>
              <a:gd name="connsiteY12934" fmla="*/ 49143 h 444457"/>
              <a:gd name="connsiteX12935" fmla="*/ 3082554 w 3249268"/>
              <a:gd name="connsiteY12935" fmla="*/ 49143 h 444457"/>
              <a:gd name="connsiteX12936" fmla="*/ 3082405 w 3249268"/>
              <a:gd name="connsiteY12936" fmla="*/ 51713 h 444457"/>
              <a:gd name="connsiteX12937" fmla="*/ 3081253 w 3249268"/>
              <a:gd name="connsiteY12937" fmla="*/ 53406 h 444457"/>
              <a:gd name="connsiteX12938" fmla="*/ 3081253 w 3249268"/>
              <a:gd name="connsiteY12938" fmla="*/ 49143 h 444457"/>
              <a:gd name="connsiteX12939" fmla="*/ 3080900 w 3249268"/>
              <a:gd name="connsiteY12939" fmla="*/ 49143 h 444457"/>
              <a:gd name="connsiteX12940" fmla="*/ 3081007 w 3249268"/>
              <a:gd name="connsiteY12940" fmla="*/ 49268 h 444457"/>
              <a:gd name="connsiteX12941" fmla="*/ 3081007 w 3249268"/>
              <a:gd name="connsiteY12941" fmla="*/ 53556 h 444457"/>
              <a:gd name="connsiteX12942" fmla="*/ 3081007 w 3249268"/>
              <a:gd name="connsiteY12942" fmla="*/ 54985 h 444457"/>
              <a:gd name="connsiteX12943" fmla="*/ 3079634 w 3249268"/>
              <a:gd name="connsiteY12943" fmla="*/ 54985 h 444457"/>
              <a:gd name="connsiteX12944" fmla="*/ 3072766 w 3249268"/>
              <a:gd name="connsiteY12944" fmla="*/ 56414 h 444457"/>
              <a:gd name="connsiteX12945" fmla="*/ 3068646 w 3249268"/>
              <a:gd name="connsiteY12945" fmla="*/ 53556 h 444457"/>
              <a:gd name="connsiteX12946" fmla="*/ 3065899 w 3249268"/>
              <a:gd name="connsiteY12946" fmla="*/ 50698 h 444457"/>
              <a:gd name="connsiteX12947" fmla="*/ 3066462 w 3249268"/>
              <a:gd name="connsiteY12947" fmla="*/ 50698 h 444457"/>
              <a:gd name="connsiteX12948" fmla="*/ 3066139 w 3249268"/>
              <a:gd name="connsiteY12948" fmla="*/ 50635 h 444457"/>
              <a:gd name="connsiteX12949" fmla="*/ 3065899 w 3249268"/>
              <a:gd name="connsiteY12949" fmla="*/ 50698 h 444457"/>
              <a:gd name="connsiteX12950" fmla="*/ 3061778 w 3249268"/>
              <a:gd name="connsiteY12950" fmla="*/ 52127 h 444457"/>
              <a:gd name="connsiteX12951" fmla="*/ 3056456 w 3249268"/>
              <a:gd name="connsiteY12951" fmla="*/ 51769 h 444457"/>
              <a:gd name="connsiteX12952" fmla="*/ 3052246 w 3249268"/>
              <a:gd name="connsiteY12952" fmla="*/ 49316 h 444457"/>
              <a:gd name="connsiteX12953" fmla="*/ 3052100 w 3249268"/>
              <a:gd name="connsiteY12953" fmla="*/ 50628 h 444457"/>
              <a:gd name="connsiteX12954" fmla="*/ 3047948 w 3249268"/>
              <a:gd name="connsiteY12954" fmla="*/ 50628 h 444457"/>
              <a:gd name="connsiteX12955" fmla="*/ 3046565 w 3249268"/>
              <a:gd name="connsiteY12955" fmla="*/ 50628 h 444457"/>
              <a:gd name="connsiteX12956" fmla="*/ 3046240 w 3249268"/>
              <a:gd name="connsiteY12956" fmla="*/ 50628 h 444457"/>
              <a:gd name="connsiteX12957" fmla="*/ 3046366 w 3249268"/>
              <a:gd name="connsiteY12957" fmla="*/ 50773 h 444457"/>
              <a:gd name="connsiteX12958" fmla="*/ 3044994 w 3249268"/>
              <a:gd name="connsiteY12958" fmla="*/ 53594 h 444457"/>
              <a:gd name="connsiteX12959" fmla="*/ 3038137 w 3249268"/>
              <a:gd name="connsiteY12959" fmla="*/ 56415 h 444457"/>
              <a:gd name="connsiteX12960" fmla="*/ 3035393 w 3249268"/>
              <a:gd name="connsiteY12960" fmla="*/ 56415 h 444457"/>
              <a:gd name="connsiteX12961" fmla="*/ 3027164 w 3249268"/>
              <a:gd name="connsiteY12961" fmla="*/ 55004 h 444457"/>
              <a:gd name="connsiteX12962" fmla="*/ 3024421 w 3249268"/>
              <a:gd name="connsiteY12962" fmla="*/ 52184 h 444457"/>
              <a:gd name="connsiteX12963" fmla="*/ 3024421 w 3249268"/>
              <a:gd name="connsiteY12963" fmla="*/ 51352 h 444457"/>
              <a:gd name="connsiteX12964" fmla="*/ 3023871 w 3249268"/>
              <a:gd name="connsiteY12964" fmla="*/ 51901 h 444457"/>
              <a:gd name="connsiteX12965" fmla="*/ 3016928 w 3249268"/>
              <a:gd name="connsiteY12965" fmla="*/ 49130 h 444457"/>
              <a:gd name="connsiteX12966" fmla="*/ 3015539 w 3249268"/>
              <a:gd name="connsiteY12966" fmla="*/ 47744 h 444457"/>
              <a:gd name="connsiteX12967" fmla="*/ 3015371 w 3249268"/>
              <a:gd name="connsiteY12967" fmla="*/ 47577 h 444457"/>
              <a:gd name="connsiteX12968" fmla="*/ 3011509 w 3249268"/>
              <a:gd name="connsiteY12968" fmla="*/ 47577 h 444457"/>
              <a:gd name="connsiteX12969" fmla="*/ 3011521 w 3249268"/>
              <a:gd name="connsiteY12969" fmla="*/ 47449 h 444457"/>
              <a:gd name="connsiteX12970" fmla="*/ 3011374 w 3249268"/>
              <a:gd name="connsiteY12970" fmla="*/ 47744 h 444457"/>
              <a:gd name="connsiteX12971" fmla="*/ 3008596 w 3249268"/>
              <a:gd name="connsiteY12971" fmla="*/ 49130 h 444457"/>
              <a:gd name="connsiteX12972" fmla="*/ 3007874 w 3249268"/>
              <a:gd name="connsiteY12972" fmla="*/ 49130 h 444457"/>
              <a:gd name="connsiteX12973" fmla="*/ 3007874 w 3249268"/>
              <a:gd name="connsiteY12973" fmla="*/ 49344 h 444457"/>
              <a:gd name="connsiteX12974" fmla="*/ 3000822 w 3249268"/>
              <a:gd name="connsiteY12974" fmla="*/ 53406 h 444457"/>
              <a:gd name="connsiteX12975" fmla="*/ 2996591 w 3249268"/>
              <a:gd name="connsiteY12975" fmla="*/ 52052 h 444457"/>
              <a:gd name="connsiteX12976" fmla="*/ 2996717 w 3249268"/>
              <a:gd name="connsiteY12976" fmla="*/ 51938 h 444457"/>
              <a:gd name="connsiteX12977" fmla="*/ 2996551 w 3249268"/>
              <a:gd name="connsiteY12977" fmla="*/ 51985 h 444457"/>
              <a:gd name="connsiteX12978" fmla="*/ 2995179 w 3249268"/>
              <a:gd name="connsiteY12978" fmla="*/ 51985 h 444457"/>
              <a:gd name="connsiteX12979" fmla="*/ 2994938 w 3249268"/>
              <a:gd name="connsiteY12979" fmla="*/ 51873 h 444457"/>
              <a:gd name="connsiteX12980" fmla="*/ 2991643 w 3249268"/>
              <a:gd name="connsiteY12980" fmla="*/ 51394 h 444457"/>
              <a:gd name="connsiteX12981" fmla="*/ 2988151 w 3249268"/>
              <a:gd name="connsiteY12981" fmla="*/ 51902 h 444457"/>
              <a:gd name="connsiteX12982" fmla="*/ 2987802 w 3249268"/>
              <a:gd name="connsiteY12982" fmla="*/ 49532 h 444457"/>
              <a:gd name="connsiteX12983" fmla="*/ 2987258 w 3249268"/>
              <a:gd name="connsiteY12983" fmla="*/ 49457 h 444457"/>
              <a:gd name="connsiteX12984" fmla="*/ 2988210 w 3249268"/>
              <a:gd name="connsiteY12984" fmla="*/ 53406 h 444457"/>
              <a:gd name="connsiteX12985" fmla="*/ 2985470 w 3249268"/>
              <a:gd name="connsiteY12985" fmla="*/ 53406 h 444457"/>
              <a:gd name="connsiteX12986" fmla="*/ 2982566 w 3249268"/>
              <a:gd name="connsiteY12986" fmla="*/ 52653 h 444457"/>
              <a:gd name="connsiteX12987" fmla="*/ 2979769 w 3249268"/>
              <a:gd name="connsiteY12987" fmla="*/ 53406 h 444457"/>
              <a:gd name="connsiteX12988" fmla="*/ 2977209 w 3249268"/>
              <a:gd name="connsiteY12988" fmla="*/ 52027 h 444457"/>
              <a:gd name="connsiteX12989" fmla="*/ 2975880 w 3249268"/>
              <a:gd name="connsiteY12989" fmla="*/ 53406 h 444457"/>
              <a:gd name="connsiteX12990" fmla="*/ 2974510 w 3249268"/>
              <a:gd name="connsiteY12990" fmla="*/ 51985 h 444457"/>
              <a:gd name="connsiteX12991" fmla="*/ 2973461 w 3249268"/>
              <a:gd name="connsiteY12991" fmla="*/ 50898 h 444457"/>
              <a:gd name="connsiteX12992" fmla="*/ 2973095 w 3249268"/>
              <a:gd name="connsiteY12992" fmla="*/ 51215 h 444457"/>
              <a:gd name="connsiteX12993" fmla="*/ 2974126 w 3249268"/>
              <a:gd name="connsiteY12993" fmla="*/ 53180 h 444457"/>
              <a:gd name="connsiteX12994" fmla="*/ 2975501 w 3249268"/>
              <a:gd name="connsiteY12994" fmla="*/ 54609 h 444457"/>
              <a:gd name="connsiteX12995" fmla="*/ 2990622 w 3249268"/>
              <a:gd name="connsiteY12995" fmla="*/ 58897 h 444457"/>
              <a:gd name="connsiteX12996" fmla="*/ 2990156 w 3249268"/>
              <a:gd name="connsiteY12996" fmla="*/ 59382 h 444457"/>
              <a:gd name="connsiteX12997" fmla="*/ 2991244 w 3249268"/>
              <a:gd name="connsiteY12997" fmla="*/ 59185 h 444457"/>
              <a:gd name="connsiteX12998" fmla="*/ 2999474 w 3249268"/>
              <a:gd name="connsiteY12998" fmla="*/ 59185 h 444457"/>
              <a:gd name="connsiteX12999" fmla="*/ 2999474 w 3249268"/>
              <a:gd name="connsiteY12999" fmla="*/ 60248 h 444457"/>
              <a:gd name="connsiteX13000" fmla="*/ 2999552 w 3249268"/>
              <a:gd name="connsiteY13000" fmla="*/ 60087 h 444457"/>
              <a:gd name="connsiteX13001" fmla="*/ 2999690 w 3249268"/>
              <a:gd name="connsiteY13001" fmla="*/ 60126 h 444457"/>
              <a:gd name="connsiteX13002" fmla="*/ 2999690 w 3249268"/>
              <a:gd name="connsiteY13002" fmla="*/ 58671 h 444457"/>
              <a:gd name="connsiteX13003" fmla="*/ 3017661 w 3249268"/>
              <a:gd name="connsiteY13003" fmla="*/ 58671 h 444457"/>
              <a:gd name="connsiteX13004" fmla="*/ 3024573 w 3249268"/>
              <a:gd name="connsiteY13004" fmla="*/ 58671 h 444457"/>
              <a:gd name="connsiteX13005" fmla="*/ 3037014 w 3249268"/>
              <a:gd name="connsiteY13005" fmla="*/ 58671 h 444457"/>
              <a:gd name="connsiteX13006" fmla="*/ 3045309 w 3249268"/>
              <a:gd name="connsiteY13006" fmla="*/ 58671 h 444457"/>
              <a:gd name="connsiteX13007" fmla="*/ 3048073 w 3249268"/>
              <a:gd name="connsiteY13007" fmla="*/ 57918 h 444457"/>
              <a:gd name="connsiteX13008" fmla="*/ 3050710 w 3249268"/>
              <a:gd name="connsiteY13008" fmla="*/ 61505 h 444457"/>
              <a:gd name="connsiteX13009" fmla="*/ 3051371 w 3249268"/>
              <a:gd name="connsiteY13009" fmla="*/ 61505 h 444457"/>
              <a:gd name="connsiteX13010" fmla="*/ 3055063 w 3249268"/>
              <a:gd name="connsiteY13010" fmla="*/ 58001 h 444457"/>
              <a:gd name="connsiteX13011" fmla="*/ 3060363 w 3249268"/>
              <a:gd name="connsiteY13011" fmla="*/ 59235 h 444457"/>
              <a:gd name="connsiteX13012" fmla="*/ 3068568 w 3249268"/>
              <a:gd name="connsiteY13012" fmla="*/ 59235 h 444457"/>
              <a:gd name="connsiteX13013" fmla="*/ 3071304 w 3249268"/>
              <a:gd name="connsiteY13013" fmla="*/ 62056 h 444457"/>
              <a:gd name="connsiteX13014" fmla="*/ 3078141 w 3249268"/>
              <a:gd name="connsiteY13014" fmla="*/ 62056 h 444457"/>
              <a:gd name="connsiteX13015" fmla="*/ 3078141 w 3249268"/>
              <a:gd name="connsiteY13015" fmla="*/ 62268 h 444457"/>
              <a:gd name="connsiteX13016" fmla="*/ 3078599 w 3249268"/>
              <a:gd name="connsiteY13016" fmla="*/ 61679 h 444457"/>
              <a:gd name="connsiteX13017" fmla="*/ 3086851 w 3249268"/>
              <a:gd name="connsiteY13017" fmla="*/ 63097 h 444457"/>
              <a:gd name="connsiteX13018" fmla="*/ 3086863 w 3249268"/>
              <a:gd name="connsiteY13018" fmla="*/ 63100 h 444457"/>
              <a:gd name="connsiteX13019" fmla="*/ 3095225 w 3249268"/>
              <a:gd name="connsiteY13019" fmla="*/ 63100 h 444457"/>
              <a:gd name="connsiteX13020" fmla="*/ 3103606 w 3249268"/>
              <a:gd name="connsiteY13020" fmla="*/ 63100 h 444457"/>
              <a:gd name="connsiteX13021" fmla="*/ 3107797 w 3249268"/>
              <a:gd name="connsiteY13021" fmla="*/ 64521 h 444457"/>
              <a:gd name="connsiteX13022" fmla="*/ 3114781 w 3249268"/>
              <a:gd name="connsiteY13022" fmla="*/ 65942 h 444457"/>
              <a:gd name="connsiteX13023" fmla="*/ 3116178 w 3249268"/>
              <a:gd name="connsiteY13023" fmla="*/ 67363 h 444457"/>
              <a:gd name="connsiteX13024" fmla="*/ 3110591 w 3249268"/>
              <a:gd name="connsiteY13024" fmla="*/ 71625 h 444457"/>
              <a:gd name="connsiteX13025" fmla="*/ 3109194 w 3249268"/>
              <a:gd name="connsiteY13025" fmla="*/ 70205 h 444457"/>
              <a:gd name="connsiteX13026" fmla="*/ 3109194 w 3249268"/>
              <a:gd name="connsiteY13026" fmla="*/ 71625 h 444457"/>
              <a:gd name="connsiteX13027" fmla="*/ 3107797 w 3249268"/>
              <a:gd name="connsiteY13027" fmla="*/ 73046 h 444457"/>
              <a:gd name="connsiteX13028" fmla="*/ 3107714 w 3249268"/>
              <a:gd name="connsiteY13028" fmla="*/ 73088 h 444457"/>
              <a:gd name="connsiteX13029" fmla="*/ 3117110 w 3249268"/>
              <a:gd name="connsiteY13029" fmla="*/ 75855 h 444457"/>
              <a:gd name="connsiteX13030" fmla="*/ 3118485 w 3249268"/>
              <a:gd name="connsiteY13030" fmla="*/ 77273 h 444457"/>
              <a:gd name="connsiteX13031" fmla="*/ 3116140 w 3249268"/>
              <a:gd name="connsiteY13031" fmla="*/ 79690 h 444457"/>
              <a:gd name="connsiteX13032" fmla="*/ 3122846 w 3249268"/>
              <a:gd name="connsiteY13032" fmla="*/ 81641 h 444457"/>
              <a:gd name="connsiteX13033" fmla="*/ 3124209 w 3249268"/>
              <a:gd name="connsiteY13033" fmla="*/ 83030 h 444457"/>
              <a:gd name="connsiteX13034" fmla="*/ 3125572 w 3249268"/>
              <a:gd name="connsiteY13034" fmla="*/ 87196 h 444457"/>
              <a:gd name="connsiteX13035" fmla="*/ 3122846 w 3249268"/>
              <a:gd name="connsiteY13035" fmla="*/ 87196 h 444457"/>
              <a:gd name="connsiteX13036" fmla="*/ 3122846 w 3249268"/>
              <a:gd name="connsiteY13036" fmla="*/ 88585 h 444457"/>
              <a:gd name="connsiteX13037" fmla="*/ 3124209 w 3249268"/>
              <a:gd name="connsiteY13037" fmla="*/ 92751 h 444457"/>
              <a:gd name="connsiteX13038" fmla="*/ 3121482 w 3249268"/>
              <a:gd name="connsiteY13038" fmla="*/ 94487 h 444457"/>
              <a:gd name="connsiteX13039" fmla="*/ 3119102 w 3249268"/>
              <a:gd name="connsiteY13039" fmla="*/ 94183 h 444457"/>
              <a:gd name="connsiteX13040" fmla="*/ 3122865 w 3249268"/>
              <a:gd name="connsiteY13040" fmla="*/ 96727 h 444457"/>
              <a:gd name="connsiteX13041" fmla="*/ 3125630 w 3249268"/>
              <a:gd name="connsiteY13041" fmla="*/ 100936 h 444457"/>
              <a:gd name="connsiteX13042" fmla="*/ 3129779 w 3249268"/>
              <a:gd name="connsiteY13042" fmla="*/ 105144 h 444457"/>
              <a:gd name="connsiteX13043" fmla="*/ 3128396 w 3249268"/>
              <a:gd name="connsiteY13043" fmla="*/ 99533 h 444457"/>
              <a:gd name="connsiteX13044" fmla="*/ 3128396 w 3249268"/>
              <a:gd name="connsiteY13044" fmla="*/ 95325 h 444457"/>
              <a:gd name="connsiteX13045" fmla="*/ 3132546 w 3249268"/>
              <a:gd name="connsiteY13045" fmla="*/ 95325 h 444457"/>
              <a:gd name="connsiteX13046" fmla="*/ 3132546 w 3249268"/>
              <a:gd name="connsiteY13046" fmla="*/ 98130 h 444457"/>
              <a:gd name="connsiteX13047" fmla="*/ 3133928 w 3249268"/>
              <a:gd name="connsiteY13047" fmla="*/ 99533 h 444457"/>
              <a:gd name="connsiteX13048" fmla="*/ 3135311 w 3249268"/>
              <a:gd name="connsiteY13048" fmla="*/ 100936 h 444457"/>
              <a:gd name="connsiteX13049" fmla="*/ 3142226 w 3249268"/>
              <a:gd name="connsiteY13049" fmla="*/ 113560 h 444457"/>
              <a:gd name="connsiteX13050" fmla="*/ 3140844 w 3249268"/>
              <a:gd name="connsiteY13050" fmla="*/ 113560 h 444457"/>
              <a:gd name="connsiteX13051" fmla="*/ 3139461 w 3249268"/>
              <a:gd name="connsiteY13051" fmla="*/ 117769 h 444457"/>
              <a:gd name="connsiteX13052" fmla="*/ 3147759 w 3249268"/>
              <a:gd name="connsiteY13052" fmla="*/ 126185 h 444457"/>
              <a:gd name="connsiteX13053" fmla="*/ 3146375 w 3249268"/>
              <a:gd name="connsiteY13053" fmla="*/ 127588 h 444457"/>
              <a:gd name="connsiteX13054" fmla="*/ 3140844 w 3249268"/>
              <a:gd name="connsiteY13054" fmla="*/ 126185 h 444457"/>
              <a:gd name="connsiteX13055" fmla="*/ 3140844 w 3249268"/>
              <a:gd name="connsiteY13055" fmla="*/ 127588 h 444457"/>
              <a:gd name="connsiteX13056" fmla="*/ 3143609 w 3249268"/>
              <a:gd name="connsiteY13056" fmla="*/ 131796 h 444457"/>
              <a:gd name="connsiteX13057" fmla="*/ 3143609 w 3249268"/>
              <a:gd name="connsiteY13057" fmla="*/ 134496 h 444457"/>
              <a:gd name="connsiteX13058" fmla="*/ 3144046 w 3249268"/>
              <a:gd name="connsiteY13058" fmla="*/ 134830 h 444457"/>
              <a:gd name="connsiteX13059" fmla="*/ 3143609 w 3249268"/>
              <a:gd name="connsiteY13059" fmla="*/ 135212 h 444457"/>
              <a:gd name="connsiteX13060" fmla="*/ 3143609 w 3249268"/>
              <a:gd name="connsiteY13060" fmla="*/ 137407 h 444457"/>
              <a:gd name="connsiteX13061" fmla="*/ 3139461 w 3249268"/>
              <a:gd name="connsiteY13061" fmla="*/ 137407 h 444457"/>
              <a:gd name="connsiteX13062" fmla="*/ 3138077 w 3249268"/>
              <a:gd name="connsiteY13062" fmla="*/ 140212 h 444457"/>
              <a:gd name="connsiteX13063" fmla="*/ 3138180 w 3249268"/>
              <a:gd name="connsiteY13063" fmla="*/ 140385 h 444457"/>
              <a:gd name="connsiteX13064" fmla="*/ 3144942 w 3249268"/>
              <a:gd name="connsiteY13064" fmla="*/ 140385 h 444457"/>
              <a:gd name="connsiteX13065" fmla="*/ 3154543 w 3249268"/>
              <a:gd name="connsiteY13065" fmla="*/ 144489 h 444457"/>
              <a:gd name="connsiteX13066" fmla="*/ 3150428 w 3249268"/>
              <a:gd name="connsiteY13066" fmla="*/ 145856 h 444457"/>
              <a:gd name="connsiteX13067" fmla="*/ 3149056 w 3249268"/>
              <a:gd name="connsiteY13067" fmla="*/ 147224 h 444457"/>
              <a:gd name="connsiteX13068" fmla="*/ 3147685 w 3249268"/>
              <a:gd name="connsiteY13068" fmla="*/ 148591 h 444457"/>
              <a:gd name="connsiteX13069" fmla="*/ 3146313 w 3249268"/>
              <a:gd name="connsiteY13069" fmla="*/ 149959 h 444457"/>
              <a:gd name="connsiteX13070" fmla="*/ 3143570 w 3249268"/>
              <a:gd name="connsiteY13070" fmla="*/ 148591 h 444457"/>
              <a:gd name="connsiteX13071" fmla="*/ 3140827 w 3249268"/>
              <a:gd name="connsiteY13071" fmla="*/ 149959 h 444457"/>
              <a:gd name="connsiteX13072" fmla="*/ 3138084 w 3249268"/>
              <a:gd name="connsiteY13072" fmla="*/ 151326 h 444457"/>
              <a:gd name="connsiteX13073" fmla="*/ 3136712 w 3249268"/>
              <a:gd name="connsiteY13073" fmla="*/ 149959 h 444457"/>
              <a:gd name="connsiteX13074" fmla="*/ 3134655 w 3249268"/>
              <a:gd name="connsiteY13074" fmla="*/ 148249 h 444457"/>
              <a:gd name="connsiteX13075" fmla="*/ 3132700 w 3249268"/>
              <a:gd name="connsiteY13075" fmla="*/ 148574 h 444457"/>
              <a:gd name="connsiteX13076" fmla="*/ 3132760 w 3249268"/>
              <a:gd name="connsiteY13076" fmla="*/ 148745 h 444457"/>
              <a:gd name="connsiteX13077" fmla="*/ 3122982 w 3249268"/>
              <a:gd name="connsiteY13077" fmla="*/ 151378 h 444457"/>
              <a:gd name="connsiteX13078" fmla="*/ 3122982 w 3249268"/>
              <a:gd name="connsiteY13078" fmla="*/ 151405 h 444457"/>
              <a:gd name="connsiteX13079" fmla="*/ 3119973 w 3249268"/>
              <a:gd name="connsiteY13079" fmla="*/ 152802 h 444457"/>
              <a:gd name="connsiteX13080" fmla="*/ 3119973 w 3249268"/>
              <a:gd name="connsiteY13080" fmla="*/ 150438 h 444457"/>
              <a:gd name="connsiteX13081" fmla="*/ 3119973 w 3249268"/>
              <a:gd name="connsiteY13081" fmla="*/ 150008 h 444457"/>
              <a:gd name="connsiteX13082" fmla="*/ 3119973 w 3249268"/>
              <a:gd name="connsiteY13082" fmla="*/ 147630 h 444457"/>
              <a:gd name="connsiteX13083" fmla="*/ 3119924 w 3249268"/>
              <a:gd name="connsiteY13083" fmla="*/ 147630 h 444457"/>
              <a:gd name="connsiteX13084" fmla="*/ 3119924 w 3249268"/>
              <a:gd name="connsiteY13084" fmla="*/ 148672 h 444457"/>
              <a:gd name="connsiteX13085" fmla="*/ 3119924 w 3249268"/>
              <a:gd name="connsiteY13085" fmla="*/ 150413 h 444457"/>
              <a:gd name="connsiteX13086" fmla="*/ 3119973 w 3249268"/>
              <a:gd name="connsiteY13086" fmla="*/ 150438 h 444457"/>
              <a:gd name="connsiteX13087" fmla="*/ 3119924 w 3249268"/>
              <a:gd name="connsiteY13087" fmla="*/ 150452 h 444457"/>
              <a:gd name="connsiteX13088" fmla="*/ 3119924 w 3249268"/>
              <a:gd name="connsiteY13088" fmla="*/ 151484 h 444457"/>
              <a:gd name="connsiteX13089" fmla="*/ 3119924 w 3249268"/>
              <a:gd name="connsiteY13089" fmla="*/ 152890 h 444457"/>
              <a:gd name="connsiteX13090" fmla="*/ 3117140 w 3249268"/>
              <a:gd name="connsiteY13090" fmla="*/ 154297 h 444457"/>
              <a:gd name="connsiteX13091" fmla="*/ 3116965 w 3249268"/>
              <a:gd name="connsiteY13091" fmla="*/ 154297 h 444457"/>
              <a:gd name="connsiteX13092" fmla="*/ 3116965 w 3249268"/>
              <a:gd name="connsiteY13092" fmla="*/ 157207 h 444457"/>
              <a:gd name="connsiteX13093" fmla="*/ 3114815 w 3249268"/>
              <a:gd name="connsiteY13093" fmla="*/ 157207 h 444457"/>
              <a:gd name="connsiteX13094" fmla="*/ 3114815 w 3249268"/>
              <a:gd name="connsiteY13094" fmla="*/ 157542 h 444457"/>
              <a:gd name="connsiteX13095" fmla="*/ 3107831 w 3249268"/>
              <a:gd name="connsiteY13095" fmla="*/ 157542 h 444457"/>
              <a:gd name="connsiteX13096" fmla="*/ 3107831 w 3249268"/>
              <a:gd name="connsiteY13096" fmla="*/ 156121 h 444457"/>
              <a:gd name="connsiteX13097" fmla="*/ 3107773 w 3249268"/>
              <a:gd name="connsiteY13097" fmla="*/ 154886 h 444457"/>
              <a:gd name="connsiteX13098" fmla="*/ 3107400 w 3249268"/>
              <a:gd name="connsiteY13098" fmla="*/ 155703 h 444457"/>
              <a:gd name="connsiteX13099" fmla="*/ 3102182 w 3249268"/>
              <a:gd name="connsiteY13099" fmla="*/ 154473 h 444457"/>
              <a:gd name="connsiteX13100" fmla="*/ 3100027 w 3249268"/>
              <a:gd name="connsiteY13100" fmla="*/ 151447 h 444457"/>
              <a:gd name="connsiteX13101" fmla="*/ 3099212 w 3249268"/>
              <a:gd name="connsiteY13101" fmla="*/ 151558 h 444457"/>
              <a:gd name="connsiteX13102" fmla="*/ 3096454 w 3249268"/>
              <a:gd name="connsiteY13102" fmla="*/ 158599 h 444457"/>
              <a:gd name="connsiteX13103" fmla="*/ 3095075 w 3249268"/>
              <a:gd name="connsiteY13103" fmla="*/ 164233 h 444457"/>
              <a:gd name="connsiteX13104" fmla="*/ 3104727 w 3249268"/>
              <a:gd name="connsiteY13104" fmla="*/ 164233 h 444457"/>
              <a:gd name="connsiteX13105" fmla="*/ 3117138 w 3249268"/>
              <a:gd name="connsiteY13105" fmla="*/ 174091 h 444457"/>
              <a:gd name="connsiteX13106" fmla="*/ 3118517 w 3249268"/>
              <a:gd name="connsiteY13106" fmla="*/ 182542 h 444457"/>
              <a:gd name="connsiteX13107" fmla="*/ 3121274 w 3249268"/>
              <a:gd name="connsiteY13107" fmla="*/ 182542 h 444457"/>
              <a:gd name="connsiteX13108" fmla="*/ 3126791 w 3249268"/>
              <a:gd name="connsiteY13108" fmla="*/ 183950 h 444457"/>
              <a:gd name="connsiteX13109" fmla="*/ 3128169 w 3249268"/>
              <a:gd name="connsiteY13109" fmla="*/ 186767 h 444457"/>
              <a:gd name="connsiteX13110" fmla="*/ 3129437 w 3249268"/>
              <a:gd name="connsiteY13110" fmla="*/ 188062 h 444457"/>
              <a:gd name="connsiteX13111" fmla="*/ 3138665 w 3249268"/>
              <a:gd name="connsiteY13111" fmla="*/ 186344 h 444457"/>
              <a:gd name="connsiteX13112" fmla="*/ 3149160 w 3249268"/>
              <a:gd name="connsiteY13112" fmla="*/ 185456 h 444457"/>
              <a:gd name="connsiteX13113" fmla="*/ 3144962 w 3249268"/>
              <a:gd name="connsiteY13113" fmla="*/ 184035 h 444457"/>
              <a:gd name="connsiteX13114" fmla="*/ 3136566 w 3249268"/>
              <a:gd name="connsiteY13114" fmla="*/ 184035 h 444457"/>
              <a:gd name="connsiteX13115" fmla="*/ 3133767 w 3249268"/>
              <a:gd name="connsiteY13115" fmla="*/ 178352 h 444457"/>
              <a:gd name="connsiteX13116" fmla="*/ 3137965 w 3249268"/>
              <a:gd name="connsiteY13116" fmla="*/ 176931 h 444457"/>
              <a:gd name="connsiteX13117" fmla="*/ 3139364 w 3249268"/>
              <a:gd name="connsiteY13117" fmla="*/ 176931 h 444457"/>
              <a:gd name="connsiteX13118" fmla="*/ 3140764 w 3249268"/>
              <a:gd name="connsiteY13118" fmla="*/ 174090 h 444457"/>
              <a:gd name="connsiteX13119" fmla="*/ 3140764 w 3249268"/>
              <a:gd name="connsiteY13119" fmla="*/ 168406 h 444457"/>
              <a:gd name="connsiteX13120" fmla="*/ 3142163 w 3249268"/>
              <a:gd name="connsiteY13120" fmla="*/ 166986 h 444457"/>
              <a:gd name="connsiteX13121" fmla="*/ 3153358 w 3249268"/>
              <a:gd name="connsiteY13121" fmla="*/ 172669 h 444457"/>
              <a:gd name="connsiteX13122" fmla="*/ 3149160 w 3249268"/>
              <a:gd name="connsiteY13122" fmla="*/ 176931 h 444457"/>
              <a:gd name="connsiteX13123" fmla="*/ 3154757 w 3249268"/>
              <a:gd name="connsiteY13123" fmla="*/ 178352 h 444457"/>
              <a:gd name="connsiteX13124" fmla="*/ 3158955 w 3249268"/>
              <a:gd name="connsiteY13124" fmla="*/ 178352 h 444457"/>
              <a:gd name="connsiteX13125" fmla="*/ 3165952 w 3249268"/>
              <a:gd name="connsiteY13125" fmla="*/ 176931 h 444457"/>
              <a:gd name="connsiteX13126" fmla="*/ 3177146 w 3249268"/>
              <a:gd name="connsiteY13126" fmla="*/ 178352 h 444457"/>
              <a:gd name="connsiteX13127" fmla="*/ 3181344 w 3249268"/>
              <a:gd name="connsiteY13127" fmla="*/ 179773 h 444457"/>
              <a:gd name="connsiteX13128" fmla="*/ 3185542 w 3249268"/>
              <a:gd name="connsiteY13128" fmla="*/ 181194 h 444457"/>
              <a:gd name="connsiteX13129" fmla="*/ 3185542 w 3249268"/>
              <a:gd name="connsiteY13129" fmla="*/ 185456 h 444457"/>
              <a:gd name="connsiteX13130" fmla="*/ 3181344 w 3249268"/>
              <a:gd name="connsiteY13130" fmla="*/ 185456 h 444457"/>
              <a:gd name="connsiteX13131" fmla="*/ 3181344 w 3249268"/>
              <a:gd name="connsiteY13131" fmla="*/ 188297 h 444457"/>
              <a:gd name="connsiteX13132" fmla="*/ 3178546 w 3249268"/>
              <a:gd name="connsiteY13132" fmla="*/ 188297 h 444457"/>
              <a:gd name="connsiteX13133" fmla="*/ 3177146 w 3249268"/>
              <a:gd name="connsiteY13133" fmla="*/ 188297 h 444457"/>
              <a:gd name="connsiteX13134" fmla="*/ 3175747 w 3249268"/>
              <a:gd name="connsiteY13134" fmla="*/ 191139 h 444457"/>
              <a:gd name="connsiteX13135" fmla="*/ 3167351 w 3249268"/>
              <a:gd name="connsiteY13135" fmla="*/ 188297 h 444457"/>
              <a:gd name="connsiteX13136" fmla="*/ 3158955 w 3249268"/>
              <a:gd name="connsiteY13136" fmla="*/ 182615 h 444457"/>
              <a:gd name="connsiteX13137" fmla="*/ 3160354 w 3249268"/>
              <a:gd name="connsiteY13137" fmla="*/ 186877 h 444457"/>
              <a:gd name="connsiteX13138" fmla="*/ 3160354 w 3249268"/>
              <a:gd name="connsiteY13138" fmla="*/ 188297 h 444457"/>
              <a:gd name="connsiteX13139" fmla="*/ 3157556 w 3249268"/>
              <a:gd name="connsiteY13139" fmla="*/ 188297 h 444457"/>
              <a:gd name="connsiteX13140" fmla="*/ 3160354 w 3249268"/>
              <a:gd name="connsiteY13140" fmla="*/ 189718 h 444457"/>
              <a:gd name="connsiteX13141" fmla="*/ 3164552 w 3249268"/>
              <a:gd name="connsiteY13141" fmla="*/ 192560 h 444457"/>
              <a:gd name="connsiteX13142" fmla="*/ 3160354 w 3249268"/>
              <a:gd name="connsiteY13142" fmla="*/ 198243 h 444457"/>
              <a:gd name="connsiteX13143" fmla="*/ 3157556 w 3249268"/>
              <a:gd name="connsiteY13143" fmla="*/ 201085 h 444457"/>
              <a:gd name="connsiteX13144" fmla="*/ 3151958 w 3249268"/>
              <a:gd name="connsiteY13144" fmla="*/ 199664 h 444457"/>
              <a:gd name="connsiteX13145" fmla="*/ 3149287 w 3249268"/>
              <a:gd name="connsiteY13145" fmla="*/ 198760 h 444457"/>
              <a:gd name="connsiteX13146" fmla="*/ 3147760 w 3249268"/>
              <a:gd name="connsiteY13146" fmla="*/ 196822 h 444457"/>
              <a:gd name="connsiteX13147" fmla="*/ 3144962 w 3249268"/>
              <a:gd name="connsiteY13147" fmla="*/ 193981 h 444457"/>
              <a:gd name="connsiteX13148" fmla="*/ 3147760 w 3249268"/>
              <a:gd name="connsiteY13148" fmla="*/ 198243 h 444457"/>
              <a:gd name="connsiteX13149" fmla="*/ 3149287 w 3249268"/>
              <a:gd name="connsiteY13149" fmla="*/ 198760 h 444457"/>
              <a:gd name="connsiteX13150" fmla="*/ 3149859 w 3249268"/>
              <a:gd name="connsiteY13150" fmla="*/ 199487 h 444457"/>
              <a:gd name="connsiteX13151" fmla="*/ 3151958 w 3249268"/>
              <a:gd name="connsiteY13151" fmla="*/ 201085 h 444457"/>
              <a:gd name="connsiteX13152" fmla="*/ 3146361 w 3249268"/>
              <a:gd name="connsiteY13152" fmla="*/ 202506 h 444457"/>
              <a:gd name="connsiteX13153" fmla="*/ 3143562 w 3249268"/>
              <a:gd name="connsiteY13153" fmla="*/ 196822 h 444457"/>
              <a:gd name="connsiteX13154" fmla="*/ 3137965 w 3249268"/>
              <a:gd name="connsiteY13154" fmla="*/ 192560 h 444457"/>
              <a:gd name="connsiteX13155" fmla="*/ 3135662 w 3249268"/>
              <a:gd name="connsiteY13155" fmla="*/ 197236 h 444457"/>
              <a:gd name="connsiteX13156" fmla="*/ 3137822 w 3249268"/>
              <a:gd name="connsiteY13156" fmla="*/ 199442 h 444457"/>
              <a:gd name="connsiteX13157" fmla="*/ 3140580 w 3249268"/>
              <a:gd name="connsiteY13157" fmla="*/ 203667 h 444457"/>
              <a:gd name="connsiteX13158" fmla="*/ 3143338 w 3249268"/>
              <a:gd name="connsiteY13158" fmla="*/ 206484 h 444457"/>
              <a:gd name="connsiteX13159" fmla="*/ 3144717 w 3249268"/>
              <a:gd name="connsiteY13159" fmla="*/ 207892 h 444457"/>
              <a:gd name="connsiteX13160" fmla="*/ 3140580 w 3249268"/>
              <a:gd name="connsiteY13160" fmla="*/ 209300 h 444457"/>
              <a:gd name="connsiteX13161" fmla="*/ 3137822 w 3249268"/>
              <a:gd name="connsiteY13161" fmla="*/ 206484 h 444457"/>
              <a:gd name="connsiteX13162" fmla="*/ 3128169 w 3249268"/>
              <a:gd name="connsiteY13162" fmla="*/ 202259 h 444457"/>
              <a:gd name="connsiteX13163" fmla="*/ 3130927 w 3249268"/>
              <a:gd name="connsiteY13163" fmla="*/ 206484 h 444457"/>
              <a:gd name="connsiteX13164" fmla="*/ 3133685 w 3249268"/>
              <a:gd name="connsiteY13164" fmla="*/ 207892 h 444457"/>
              <a:gd name="connsiteX13165" fmla="*/ 3133685 w 3249268"/>
              <a:gd name="connsiteY13165" fmla="*/ 210709 h 444457"/>
              <a:gd name="connsiteX13166" fmla="*/ 3126791 w 3249268"/>
              <a:gd name="connsiteY13166" fmla="*/ 209300 h 444457"/>
              <a:gd name="connsiteX13167" fmla="*/ 3122654 w 3249268"/>
              <a:gd name="connsiteY13167" fmla="*/ 207892 h 444457"/>
              <a:gd name="connsiteX13168" fmla="*/ 3118517 w 3249268"/>
              <a:gd name="connsiteY13168" fmla="*/ 202259 h 444457"/>
              <a:gd name="connsiteX13169" fmla="*/ 3118450 w 3249268"/>
              <a:gd name="connsiteY13169" fmla="*/ 202088 h 444457"/>
              <a:gd name="connsiteX13170" fmla="*/ 3118085 w 3249268"/>
              <a:gd name="connsiteY13170" fmla="*/ 202343 h 444457"/>
              <a:gd name="connsiteX13171" fmla="*/ 3118517 w 3249268"/>
              <a:gd name="connsiteY13171" fmla="*/ 203667 h 444457"/>
              <a:gd name="connsiteX13172" fmla="*/ 3118517 w 3249268"/>
              <a:gd name="connsiteY13172" fmla="*/ 205075 h 444457"/>
              <a:gd name="connsiteX13173" fmla="*/ 3117894 w 3249268"/>
              <a:gd name="connsiteY13173" fmla="*/ 205606 h 444457"/>
              <a:gd name="connsiteX13174" fmla="*/ 3119924 w 3249268"/>
              <a:gd name="connsiteY13174" fmla="*/ 206476 h 444457"/>
              <a:gd name="connsiteX13175" fmla="*/ 3117291 w 3249268"/>
              <a:gd name="connsiteY13175" fmla="*/ 207604 h 444457"/>
              <a:gd name="connsiteX13176" fmla="*/ 3116381 w 3249268"/>
              <a:gd name="connsiteY13176" fmla="*/ 206824 h 444457"/>
              <a:gd name="connsiteX13177" fmla="*/ 3114380 w 3249268"/>
              <a:gd name="connsiteY13177" fmla="*/ 206484 h 444457"/>
              <a:gd name="connsiteX13178" fmla="*/ 3113001 w 3249268"/>
              <a:gd name="connsiteY13178" fmla="*/ 205075 h 444457"/>
              <a:gd name="connsiteX13179" fmla="*/ 3110243 w 3249268"/>
              <a:gd name="connsiteY13179" fmla="*/ 202259 h 444457"/>
              <a:gd name="connsiteX13180" fmla="*/ 3106106 w 3249268"/>
              <a:gd name="connsiteY13180" fmla="*/ 198034 h 444457"/>
              <a:gd name="connsiteX13181" fmla="*/ 3104727 w 3249268"/>
              <a:gd name="connsiteY13181" fmla="*/ 196625 h 444457"/>
              <a:gd name="connsiteX13182" fmla="*/ 3104727 w 3249268"/>
              <a:gd name="connsiteY13182" fmla="*/ 195217 h 444457"/>
              <a:gd name="connsiteX13183" fmla="*/ 3104924 w 3249268"/>
              <a:gd name="connsiteY13183" fmla="*/ 194816 h 444457"/>
              <a:gd name="connsiteX13184" fmla="*/ 3104771 w 3249268"/>
              <a:gd name="connsiteY13184" fmla="*/ 194777 h 444457"/>
              <a:gd name="connsiteX13185" fmla="*/ 3104731 w 3249268"/>
              <a:gd name="connsiteY13185" fmla="*/ 194817 h 444457"/>
              <a:gd name="connsiteX13186" fmla="*/ 3104203 w 3249268"/>
              <a:gd name="connsiteY13186" fmla="*/ 194635 h 444457"/>
              <a:gd name="connsiteX13187" fmla="*/ 3100417 w 3249268"/>
              <a:gd name="connsiteY13187" fmla="*/ 193689 h 444457"/>
              <a:gd name="connsiteX13188" fmla="*/ 3101218 w 3249268"/>
              <a:gd name="connsiteY13188" fmla="*/ 193609 h 444457"/>
              <a:gd name="connsiteX13189" fmla="*/ 3100669 w 3249268"/>
              <a:gd name="connsiteY13189" fmla="*/ 193420 h 444457"/>
              <a:gd name="connsiteX13190" fmla="*/ 3099777 w 3249268"/>
              <a:gd name="connsiteY13190" fmla="*/ 192500 h 444457"/>
              <a:gd name="connsiteX13191" fmla="*/ 3098012 w 3249268"/>
              <a:gd name="connsiteY13191" fmla="*/ 193098 h 444457"/>
              <a:gd name="connsiteX13192" fmla="*/ 3096425 w 3249268"/>
              <a:gd name="connsiteY13192" fmla="*/ 195068 h 444457"/>
              <a:gd name="connsiteX13193" fmla="*/ 3100657 w 3249268"/>
              <a:gd name="connsiteY13193" fmla="*/ 196501 h 444457"/>
              <a:gd name="connsiteX13194" fmla="*/ 3103477 w 3249268"/>
              <a:gd name="connsiteY13194" fmla="*/ 199366 h 444457"/>
              <a:gd name="connsiteX13195" fmla="*/ 3099246 w 3249268"/>
              <a:gd name="connsiteY13195" fmla="*/ 200799 h 444457"/>
              <a:gd name="connsiteX13196" fmla="*/ 3104887 w 3249268"/>
              <a:gd name="connsiteY13196" fmla="*/ 205097 h 444457"/>
              <a:gd name="connsiteX13197" fmla="*/ 3110529 w 3249268"/>
              <a:gd name="connsiteY13197" fmla="*/ 207962 h 444457"/>
              <a:gd name="connsiteX13198" fmla="*/ 3116170 w 3249268"/>
              <a:gd name="connsiteY13198" fmla="*/ 213693 h 444457"/>
              <a:gd name="connsiteX13199" fmla="*/ 3110529 w 3249268"/>
              <a:gd name="connsiteY13199" fmla="*/ 212261 h 444457"/>
              <a:gd name="connsiteX13200" fmla="*/ 3100657 w 3249268"/>
              <a:gd name="connsiteY13200" fmla="*/ 209395 h 444457"/>
              <a:gd name="connsiteX13201" fmla="*/ 3092195 w 3249268"/>
              <a:gd name="connsiteY13201" fmla="*/ 205097 h 444457"/>
              <a:gd name="connsiteX13202" fmla="*/ 3087964 w 3249268"/>
              <a:gd name="connsiteY13202" fmla="*/ 205097 h 444457"/>
              <a:gd name="connsiteX13203" fmla="*/ 3085848 w 3249268"/>
              <a:gd name="connsiteY13203" fmla="*/ 206888 h 444457"/>
              <a:gd name="connsiteX13204" fmla="*/ 3083829 w 3249268"/>
              <a:gd name="connsiteY13204" fmla="*/ 206546 h 444457"/>
              <a:gd name="connsiteX13205" fmla="*/ 3081841 w 3249268"/>
              <a:gd name="connsiteY13205" fmla="*/ 208692 h 444457"/>
              <a:gd name="connsiteX13206" fmla="*/ 3079738 w 3249268"/>
              <a:gd name="connsiteY13206" fmla="*/ 207819 h 444457"/>
              <a:gd name="connsiteX13207" fmla="*/ 3078791 w 3249268"/>
              <a:gd name="connsiteY13207" fmla="*/ 207190 h 444457"/>
              <a:gd name="connsiteX13208" fmla="*/ 3075857 w 3249268"/>
              <a:gd name="connsiteY13208" fmla="*/ 208717 h 444457"/>
              <a:gd name="connsiteX13209" fmla="*/ 3071549 w 3249268"/>
              <a:gd name="connsiteY13209" fmla="*/ 207855 h 444457"/>
              <a:gd name="connsiteX13210" fmla="*/ 3064368 w 3249268"/>
              <a:gd name="connsiteY13210" fmla="*/ 206476 h 444457"/>
              <a:gd name="connsiteX13211" fmla="*/ 3064368 w 3249268"/>
              <a:gd name="connsiteY13211" fmla="*/ 203718 h 444457"/>
              <a:gd name="connsiteX13212" fmla="*/ 3065644 w 3249268"/>
              <a:gd name="connsiteY13212" fmla="*/ 203820 h 444457"/>
              <a:gd name="connsiteX13213" fmla="*/ 3064916 w 3249268"/>
              <a:gd name="connsiteY13213" fmla="*/ 203490 h 444457"/>
              <a:gd name="connsiteX13214" fmla="*/ 3063530 w 3249268"/>
              <a:gd name="connsiteY13214" fmla="*/ 203490 h 444457"/>
              <a:gd name="connsiteX13215" fmla="*/ 3060472 w 3249268"/>
              <a:gd name="connsiteY13215" fmla="*/ 202480 h 444457"/>
              <a:gd name="connsiteX13216" fmla="*/ 3062857 w 3249268"/>
              <a:gd name="connsiteY13216" fmla="*/ 203785 h 444457"/>
              <a:gd name="connsiteX13217" fmla="*/ 3060149 w 3249268"/>
              <a:gd name="connsiteY13217" fmla="*/ 210728 h 444457"/>
              <a:gd name="connsiteX13218" fmla="*/ 3056087 w 3249268"/>
              <a:gd name="connsiteY13218" fmla="*/ 212117 h 444457"/>
              <a:gd name="connsiteX13219" fmla="*/ 3054734 w 3249268"/>
              <a:gd name="connsiteY13219" fmla="*/ 210728 h 444457"/>
              <a:gd name="connsiteX13220" fmla="*/ 3053380 w 3249268"/>
              <a:gd name="connsiteY13220" fmla="*/ 209340 h 444457"/>
              <a:gd name="connsiteX13221" fmla="*/ 3052893 w 3249268"/>
              <a:gd name="connsiteY13221" fmla="*/ 208342 h 444457"/>
              <a:gd name="connsiteX13222" fmla="*/ 3051003 w 3249268"/>
              <a:gd name="connsiteY13222" fmla="*/ 206551 h 444457"/>
              <a:gd name="connsiteX13223" fmla="*/ 3049574 w 3249268"/>
              <a:gd name="connsiteY13223" fmla="*/ 207905 h 444457"/>
              <a:gd name="connsiteX13224" fmla="*/ 3048145 w 3249268"/>
              <a:gd name="connsiteY13224" fmla="*/ 210613 h 444457"/>
              <a:gd name="connsiteX13225" fmla="*/ 3043857 w 3249268"/>
              <a:gd name="connsiteY13225" fmla="*/ 210613 h 444457"/>
              <a:gd name="connsiteX13226" fmla="*/ 3040316 w 3249268"/>
              <a:gd name="connsiteY13226" fmla="*/ 207258 h 444457"/>
              <a:gd name="connsiteX13227" fmla="*/ 3039433 w 3249268"/>
              <a:gd name="connsiteY13227" fmla="*/ 207604 h 444457"/>
              <a:gd name="connsiteX13228" fmla="*/ 3039433 w 3249268"/>
              <a:gd name="connsiteY13228" fmla="*/ 206207 h 444457"/>
              <a:gd name="connsiteX13229" fmla="*/ 3038691 w 3249268"/>
              <a:gd name="connsiteY13229" fmla="*/ 205465 h 444457"/>
              <a:gd name="connsiteX13230" fmla="*/ 3039497 w 3249268"/>
              <a:gd name="connsiteY13230" fmla="*/ 207926 h 444457"/>
              <a:gd name="connsiteX13231" fmla="*/ 3035382 w 3249268"/>
              <a:gd name="connsiteY13231" fmla="*/ 210720 h 444457"/>
              <a:gd name="connsiteX13232" fmla="*/ 3032639 w 3249268"/>
              <a:gd name="connsiteY13232" fmla="*/ 214911 h 444457"/>
              <a:gd name="connsiteX13233" fmla="*/ 3032563 w 3249268"/>
              <a:gd name="connsiteY13233" fmla="*/ 215126 h 444457"/>
              <a:gd name="connsiteX13234" fmla="*/ 3034092 w 3249268"/>
              <a:gd name="connsiteY13234" fmla="*/ 215126 h 444457"/>
              <a:gd name="connsiteX13235" fmla="*/ 3035485 w 3249268"/>
              <a:gd name="connsiteY13235" fmla="*/ 216523 h 444457"/>
              <a:gd name="connsiteX13236" fmla="*/ 3039484 w 3249268"/>
              <a:gd name="connsiteY13236" fmla="*/ 219197 h 444457"/>
              <a:gd name="connsiteX13237" fmla="*/ 3040883 w 3249268"/>
              <a:gd name="connsiteY13237" fmla="*/ 215032 h 444457"/>
              <a:gd name="connsiteX13238" fmla="*/ 3043725 w 3249268"/>
              <a:gd name="connsiteY13238" fmla="*/ 213621 h 444457"/>
              <a:gd name="connsiteX13239" fmla="*/ 3045146 w 3249268"/>
              <a:gd name="connsiteY13239" fmla="*/ 213621 h 444457"/>
              <a:gd name="connsiteX13240" fmla="*/ 3047987 w 3249268"/>
              <a:gd name="connsiteY13240" fmla="*/ 216442 h 444457"/>
              <a:gd name="connsiteX13241" fmla="*/ 3049408 w 3249268"/>
              <a:gd name="connsiteY13241" fmla="*/ 217852 h 444457"/>
              <a:gd name="connsiteX13242" fmla="*/ 3049408 w 3249268"/>
              <a:gd name="connsiteY13242" fmla="*/ 219190 h 444457"/>
              <a:gd name="connsiteX13243" fmla="*/ 3049539 w 3249268"/>
              <a:gd name="connsiteY13243" fmla="*/ 218887 h 444457"/>
              <a:gd name="connsiteX13244" fmla="*/ 3050875 w 3249268"/>
              <a:gd name="connsiteY13244" fmla="*/ 218887 h 444457"/>
              <a:gd name="connsiteX13245" fmla="*/ 3050663 w 3249268"/>
              <a:gd name="connsiteY13245" fmla="*/ 217801 h 444457"/>
              <a:gd name="connsiteX13246" fmla="*/ 3060384 w 3249268"/>
              <a:gd name="connsiteY13246" fmla="*/ 214959 h 444457"/>
              <a:gd name="connsiteX13247" fmla="*/ 3061772 w 3249268"/>
              <a:gd name="connsiteY13247" fmla="*/ 216380 h 444457"/>
              <a:gd name="connsiteX13248" fmla="*/ 3065938 w 3249268"/>
              <a:gd name="connsiteY13248" fmla="*/ 217801 h 444457"/>
              <a:gd name="connsiteX13249" fmla="*/ 3066534 w 3249268"/>
              <a:gd name="connsiteY13249" fmla="*/ 218411 h 444457"/>
              <a:gd name="connsiteX13250" fmla="*/ 3069266 w 3249268"/>
              <a:gd name="connsiteY13250" fmla="*/ 216442 h 444457"/>
              <a:gd name="connsiteX13251" fmla="*/ 3071589 w 3249268"/>
              <a:gd name="connsiteY13251" fmla="*/ 217382 h 444457"/>
              <a:gd name="connsiteX13252" fmla="*/ 3075876 w 3249268"/>
              <a:gd name="connsiteY13252" fmla="*/ 220579 h 444457"/>
              <a:gd name="connsiteX13253" fmla="*/ 3079548 w 3249268"/>
              <a:gd name="connsiteY13253" fmla="*/ 220418 h 444457"/>
              <a:gd name="connsiteX13254" fmla="*/ 3079946 w 3249268"/>
              <a:gd name="connsiteY13254" fmla="*/ 220316 h 444457"/>
              <a:gd name="connsiteX13255" fmla="*/ 3082579 w 3249268"/>
              <a:gd name="connsiteY13255" fmla="*/ 220316 h 444457"/>
              <a:gd name="connsiteX13256" fmla="*/ 3086536 w 3249268"/>
              <a:gd name="connsiteY13256" fmla="*/ 218887 h 444457"/>
              <a:gd name="connsiteX13257" fmla="*/ 3090702 w 3249268"/>
              <a:gd name="connsiteY13257" fmla="*/ 218887 h 444457"/>
              <a:gd name="connsiteX13258" fmla="*/ 3093479 w 3249268"/>
              <a:gd name="connsiteY13258" fmla="*/ 218887 h 444457"/>
              <a:gd name="connsiteX13259" fmla="*/ 3096430 w 3249268"/>
              <a:gd name="connsiteY13259" fmla="*/ 220391 h 444457"/>
              <a:gd name="connsiteX13260" fmla="*/ 3098387 w 3249268"/>
              <a:gd name="connsiteY13260" fmla="*/ 221128 h 444457"/>
              <a:gd name="connsiteX13261" fmla="*/ 3100579 w 3249268"/>
              <a:gd name="connsiteY13261" fmla="*/ 220391 h 444457"/>
              <a:gd name="connsiteX13262" fmla="*/ 3104682 w 3249268"/>
              <a:gd name="connsiteY13262" fmla="*/ 221770 h 444457"/>
              <a:gd name="connsiteX13263" fmla="*/ 3108785 w 3249268"/>
              <a:gd name="connsiteY13263" fmla="*/ 221770 h 444457"/>
              <a:gd name="connsiteX13264" fmla="*/ 3108785 w 3249268"/>
              <a:gd name="connsiteY13264" fmla="*/ 224679 h 444457"/>
              <a:gd name="connsiteX13265" fmla="*/ 3110176 w 3249268"/>
              <a:gd name="connsiteY13265" fmla="*/ 226052 h 444457"/>
              <a:gd name="connsiteX13266" fmla="*/ 3110176 w 3249268"/>
              <a:gd name="connsiteY13266" fmla="*/ 226158 h 444457"/>
              <a:gd name="connsiteX13267" fmla="*/ 3111657 w 3249268"/>
              <a:gd name="connsiteY13267" fmla="*/ 226158 h 444457"/>
              <a:gd name="connsiteX13268" fmla="*/ 3114666 w 3249268"/>
              <a:gd name="connsiteY13268" fmla="*/ 224904 h 444457"/>
              <a:gd name="connsiteX13269" fmla="*/ 3114713 w 3249268"/>
              <a:gd name="connsiteY13269" fmla="*/ 225732 h 444457"/>
              <a:gd name="connsiteX13270" fmla="*/ 3115559 w 3249268"/>
              <a:gd name="connsiteY13270" fmla="*/ 224897 h 444457"/>
              <a:gd name="connsiteX13271" fmla="*/ 3114639 w 3249268"/>
              <a:gd name="connsiteY13271" fmla="*/ 224654 h 444457"/>
              <a:gd name="connsiteX13272" fmla="*/ 3118700 w 3249268"/>
              <a:gd name="connsiteY13272" fmla="*/ 223275 h 444457"/>
              <a:gd name="connsiteX13273" fmla="*/ 3126823 w 3249268"/>
              <a:gd name="connsiteY13273" fmla="*/ 226033 h 444457"/>
              <a:gd name="connsiteX13274" fmla="*/ 3126755 w 3249268"/>
              <a:gd name="connsiteY13274" fmla="*/ 226075 h 444457"/>
              <a:gd name="connsiteX13275" fmla="*/ 3127024 w 3249268"/>
              <a:gd name="connsiteY13275" fmla="*/ 226052 h 444457"/>
              <a:gd name="connsiteX13276" fmla="*/ 3127273 w 3249268"/>
              <a:gd name="connsiteY13276" fmla="*/ 226083 h 444457"/>
              <a:gd name="connsiteX13277" fmla="*/ 3130810 w 3249268"/>
              <a:gd name="connsiteY13277" fmla="*/ 225641 h 444457"/>
              <a:gd name="connsiteX13278" fmla="*/ 3134770 w 3249268"/>
              <a:gd name="connsiteY13278" fmla="*/ 226136 h 444457"/>
              <a:gd name="connsiteX13279" fmla="*/ 3135448 w 3249268"/>
              <a:gd name="connsiteY13279" fmla="*/ 226052 h 444457"/>
              <a:gd name="connsiteX13280" fmla="*/ 3137942 w 3249268"/>
              <a:gd name="connsiteY13280" fmla="*/ 228514 h 444457"/>
              <a:gd name="connsiteX13281" fmla="*/ 3137942 w 3249268"/>
              <a:gd name="connsiteY13281" fmla="*/ 224904 h 444457"/>
              <a:gd name="connsiteX13282" fmla="*/ 3144941 w 3249268"/>
              <a:gd name="connsiteY13282" fmla="*/ 224904 h 444457"/>
              <a:gd name="connsiteX13283" fmla="*/ 3151940 w 3249268"/>
              <a:gd name="connsiteY13283" fmla="*/ 229095 h 444457"/>
              <a:gd name="connsiteX13284" fmla="*/ 3163139 w 3249268"/>
              <a:gd name="connsiteY13284" fmla="*/ 231889 h 444457"/>
              <a:gd name="connsiteX13285" fmla="*/ 3171538 w 3249268"/>
              <a:gd name="connsiteY13285" fmla="*/ 236080 h 444457"/>
              <a:gd name="connsiteX13286" fmla="*/ 3168739 w 3249268"/>
              <a:gd name="connsiteY13286" fmla="*/ 233286 h 444457"/>
              <a:gd name="connsiteX13287" fmla="*/ 3171538 w 3249268"/>
              <a:gd name="connsiteY13287" fmla="*/ 230492 h 444457"/>
              <a:gd name="connsiteX13288" fmla="*/ 3177138 w 3249268"/>
              <a:gd name="connsiteY13288" fmla="*/ 234683 h 444457"/>
              <a:gd name="connsiteX13289" fmla="*/ 3184137 w 3249268"/>
              <a:gd name="connsiteY13289" fmla="*/ 241667 h 444457"/>
              <a:gd name="connsiteX13290" fmla="*/ 3186936 w 3249268"/>
              <a:gd name="connsiteY13290" fmla="*/ 241667 h 444457"/>
              <a:gd name="connsiteX13291" fmla="*/ 3188336 w 3249268"/>
              <a:gd name="connsiteY13291" fmla="*/ 244462 h 444457"/>
              <a:gd name="connsiteX13292" fmla="*/ 3178537 w 3249268"/>
              <a:gd name="connsiteY13292" fmla="*/ 244462 h 444457"/>
              <a:gd name="connsiteX13293" fmla="*/ 3174338 w 3249268"/>
              <a:gd name="connsiteY13293" fmla="*/ 243064 h 444457"/>
              <a:gd name="connsiteX13294" fmla="*/ 3172938 w 3249268"/>
              <a:gd name="connsiteY13294" fmla="*/ 243064 h 444457"/>
              <a:gd name="connsiteX13295" fmla="*/ 3167339 w 3249268"/>
              <a:gd name="connsiteY13295" fmla="*/ 240271 h 444457"/>
              <a:gd name="connsiteX13296" fmla="*/ 3170138 w 3249268"/>
              <a:gd name="connsiteY13296" fmla="*/ 243064 h 444457"/>
              <a:gd name="connsiteX13297" fmla="*/ 3174338 w 3249268"/>
              <a:gd name="connsiteY13297" fmla="*/ 245858 h 444457"/>
              <a:gd name="connsiteX13298" fmla="*/ 3174338 w 3249268"/>
              <a:gd name="connsiteY13298" fmla="*/ 251446 h 444457"/>
              <a:gd name="connsiteX13299" fmla="*/ 3170138 w 3249268"/>
              <a:gd name="connsiteY13299" fmla="*/ 251446 h 444457"/>
              <a:gd name="connsiteX13300" fmla="*/ 3165939 w 3249268"/>
              <a:gd name="connsiteY13300" fmla="*/ 250049 h 444457"/>
              <a:gd name="connsiteX13301" fmla="*/ 3161739 w 3249268"/>
              <a:gd name="connsiteY13301" fmla="*/ 245858 h 444457"/>
              <a:gd name="connsiteX13302" fmla="*/ 3157540 w 3249268"/>
              <a:gd name="connsiteY13302" fmla="*/ 243064 h 444457"/>
              <a:gd name="connsiteX13303" fmla="*/ 3146341 w 3249268"/>
              <a:gd name="connsiteY13303" fmla="*/ 237477 h 444457"/>
              <a:gd name="connsiteX13304" fmla="*/ 3145133 w 3249268"/>
              <a:gd name="connsiteY13304" fmla="*/ 238682 h 444457"/>
              <a:gd name="connsiteX13305" fmla="*/ 3145198 w 3249268"/>
              <a:gd name="connsiteY13305" fmla="*/ 238854 h 444457"/>
              <a:gd name="connsiteX13306" fmla="*/ 3143810 w 3249268"/>
              <a:gd name="connsiteY13306" fmla="*/ 246034 h 444457"/>
              <a:gd name="connsiteX13307" fmla="*/ 3143542 w 3249268"/>
              <a:gd name="connsiteY13307" fmla="*/ 246172 h 444457"/>
              <a:gd name="connsiteX13308" fmla="*/ 3143542 w 3249268"/>
              <a:gd name="connsiteY13308" fmla="*/ 247345 h 444457"/>
              <a:gd name="connsiteX13309" fmla="*/ 3143542 w 3249268"/>
              <a:gd name="connsiteY13309" fmla="*/ 251482 h 444457"/>
              <a:gd name="connsiteX13310" fmla="*/ 3147773 w 3249268"/>
              <a:gd name="connsiteY13310" fmla="*/ 254240 h 444457"/>
              <a:gd name="connsiteX13311" fmla="*/ 3146480 w 3249268"/>
              <a:gd name="connsiteY13311" fmla="*/ 256770 h 444457"/>
              <a:gd name="connsiteX13312" fmla="*/ 3146784 w 3249268"/>
              <a:gd name="connsiteY13312" fmla="*/ 257023 h 444457"/>
              <a:gd name="connsiteX13313" fmla="*/ 3147948 w 3249268"/>
              <a:gd name="connsiteY13313" fmla="*/ 257023 h 444457"/>
              <a:gd name="connsiteX13314" fmla="*/ 3147773 w 3249268"/>
              <a:gd name="connsiteY13314" fmla="*/ 256779 h 444457"/>
              <a:gd name="connsiteX13315" fmla="*/ 3150567 w 3249268"/>
              <a:gd name="connsiteY13315" fmla="*/ 256779 h 444457"/>
              <a:gd name="connsiteX13316" fmla="*/ 3156155 w 3249268"/>
              <a:gd name="connsiteY13316" fmla="*/ 255368 h 444457"/>
              <a:gd name="connsiteX13317" fmla="*/ 3156155 w 3249268"/>
              <a:gd name="connsiteY13317" fmla="*/ 258061 h 444457"/>
              <a:gd name="connsiteX13318" fmla="*/ 3159266 w 3249268"/>
              <a:gd name="connsiteY13318" fmla="*/ 259059 h 444457"/>
              <a:gd name="connsiteX13319" fmla="*/ 3161522 w 3249268"/>
              <a:gd name="connsiteY13319" fmla="*/ 258000 h 444457"/>
              <a:gd name="connsiteX13320" fmla="*/ 3164300 w 3249268"/>
              <a:gd name="connsiteY13320" fmla="*/ 258000 h 444457"/>
              <a:gd name="connsiteX13321" fmla="*/ 3169854 w 3249268"/>
              <a:gd name="connsiteY13321" fmla="*/ 262232 h 444457"/>
              <a:gd name="connsiteX13322" fmla="*/ 3172631 w 3249268"/>
              <a:gd name="connsiteY13322" fmla="*/ 262232 h 444457"/>
              <a:gd name="connsiteX13323" fmla="*/ 3171270 w 3249268"/>
              <a:gd name="connsiteY13323" fmla="*/ 264997 h 444457"/>
              <a:gd name="connsiteX13324" fmla="*/ 3171379 w 3249268"/>
              <a:gd name="connsiteY13324" fmla="*/ 265312 h 444457"/>
              <a:gd name="connsiteX13325" fmla="*/ 3171599 w 3249268"/>
              <a:gd name="connsiteY13325" fmla="*/ 265272 h 444457"/>
              <a:gd name="connsiteX13326" fmla="*/ 3172987 w 3249268"/>
              <a:gd name="connsiteY13326" fmla="*/ 262514 h 444457"/>
              <a:gd name="connsiteX13327" fmla="*/ 3175640 w 3249268"/>
              <a:gd name="connsiteY13327" fmla="*/ 262514 h 444457"/>
              <a:gd name="connsiteX13328" fmla="*/ 3175765 w 3249268"/>
              <a:gd name="connsiteY13328" fmla="*/ 262514 h 444457"/>
              <a:gd name="connsiteX13329" fmla="*/ 3177671 w 3249268"/>
              <a:gd name="connsiteY13329" fmla="*/ 262514 h 444457"/>
              <a:gd name="connsiteX13330" fmla="*/ 3179702 w 3249268"/>
              <a:gd name="connsiteY13330" fmla="*/ 262514 h 444457"/>
              <a:gd name="connsiteX13331" fmla="*/ 3181056 w 3249268"/>
              <a:gd name="connsiteY13331" fmla="*/ 262514 h 444457"/>
              <a:gd name="connsiteX13332" fmla="*/ 3181056 w 3249268"/>
              <a:gd name="connsiteY13332" fmla="*/ 263608 h 444457"/>
              <a:gd name="connsiteX13333" fmla="*/ 3182708 w 3249268"/>
              <a:gd name="connsiteY13333" fmla="*/ 263893 h 444457"/>
              <a:gd name="connsiteX13334" fmla="*/ 3182708 w 3249268"/>
              <a:gd name="connsiteY13334" fmla="*/ 265522 h 444457"/>
              <a:gd name="connsiteX13335" fmla="*/ 3186723 w 3249268"/>
              <a:gd name="connsiteY13335" fmla="*/ 265522 h 444457"/>
              <a:gd name="connsiteX13336" fmla="*/ 3189431 w 3249268"/>
              <a:gd name="connsiteY13336" fmla="*/ 267916 h 444457"/>
              <a:gd name="connsiteX13337" fmla="*/ 3188077 w 3249268"/>
              <a:gd name="connsiteY13337" fmla="*/ 272361 h 444457"/>
              <a:gd name="connsiteX13338" fmla="*/ 3188077 w 3249268"/>
              <a:gd name="connsiteY13338" fmla="*/ 275096 h 444457"/>
              <a:gd name="connsiteX13339" fmla="*/ 3185369 w 3249268"/>
              <a:gd name="connsiteY13339" fmla="*/ 280566 h 444457"/>
              <a:gd name="connsiteX13340" fmla="*/ 3179954 w 3249268"/>
              <a:gd name="connsiteY13340" fmla="*/ 277831 h 444457"/>
              <a:gd name="connsiteX13341" fmla="*/ 3180227 w 3249268"/>
              <a:gd name="connsiteY13341" fmla="*/ 277555 h 444457"/>
              <a:gd name="connsiteX13342" fmla="*/ 3179930 w 3249268"/>
              <a:gd name="connsiteY13342" fmla="*/ 277683 h 444457"/>
              <a:gd name="connsiteX13343" fmla="*/ 3178542 w 3249268"/>
              <a:gd name="connsiteY13343" fmla="*/ 276304 h 444457"/>
              <a:gd name="connsiteX13344" fmla="*/ 3177153 w 3249268"/>
              <a:gd name="connsiteY13344" fmla="*/ 274925 h 444457"/>
              <a:gd name="connsiteX13345" fmla="*/ 3176937 w 3249268"/>
              <a:gd name="connsiteY13345" fmla="*/ 274721 h 444457"/>
              <a:gd name="connsiteX13346" fmla="*/ 3175156 w 3249268"/>
              <a:gd name="connsiteY13346" fmla="*/ 274116 h 444457"/>
              <a:gd name="connsiteX13347" fmla="*/ 3171664 w 3249268"/>
              <a:gd name="connsiteY13347" fmla="*/ 273947 h 444457"/>
              <a:gd name="connsiteX13348" fmla="*/ 3171423 w 3249268"/>
              <a:gd name="connsiteY13348" fmla="*/ 273201 h 444457"/>
              <a:gd name="connsiteX13349" fmla="*/ 3171400 w 3249268"/>
              <a:gd name="connsiteY13349" fmla="*/ 273722 h 444457"/>
              <a:gd name="connsiteX13350" fmla="*/ 3170564 w 3249268"/>
              <a:gd name="connsiteY13350" fmla="*/ 274123 h 444457"/>
              <a:gd name="connsiteX13351" fmla="*/ 3175704 w 3249268"/>
              <a:gd name="connsiteY13351" fmla="*/ 278059 h 444457"/>
              <a:gd name="connsiteX13352" fmla="*/ 3175704 w 3249268"/>
              <a:gd name="connsiteY13352" fmla="*/ 282322 h 444457"/>
              <a:gd name="connsiteX13353" fmla="*/ 3172921 w 3249268"/>
              <a:gd name="connsiteY13353" fmla="*/ 286584 h 444457"/>
              <a:gd name="connsiteX13354" fmla="*/ 3170138 w 3249268"/>
              <a:gd name="connsiteY13354" fmla="*/ 282322 h 444457"/>
              <a:gd name="connsiteX13355" fmla="*/ 3164572 w 3249268"/>
              <a:gd name="connsiteY13355" fmla="*/ 286584 h 444457"/>
              <a:gd name="connsiteX13356" fmla="*/ 3163567 w 3249268"/>
              <a:gd name="connsiteY13356" fmla="*/ 283506 h 444457"/>
              <a:gd name="connsiteX13357" fmla="*/ 3165242 w 3249268"/>
              <a:gd name="connsiteY13357" fmla="*/ 282479 h 444457"/>
              <a:gd name="connsiteX13358" fmla="*/ 3163202 w 3249268"/>
              <a:gd name="connsiteY13358" fmla="*/ 282387 h 444457"/>
              <a:gd name="connsiteX13359" fmla="*/ 3163567 w 3249268"/>
              <a:gd name="connsiteY13359" fmla="*/ 283506 h 444457"/>
              <a:gd name="connsiteX13360" fmla="*/ 3163181 w 3249268"/>
              <a:gd name="connsiteY13360" fmla="*/ 283743 h 444457"/>
              <a:gd name="connsiteX13361" fmla="*/ 3157615 w 3249268"/>
              <a:gd name="connsiteY13361" fmla="*/ 282322 h 444457"/>
              <a:gd name="connsiteX13362" fmla="*/ 3149266 w 3249268"/>
              <a:gd name="connsiteY13362" fmla="*/ 278059 h 444457"/>
              <a:gd name="connsiteX13363" fmla="*/ 3150851 w 3249268"/>
              <a:gd name="connsiteY13363" fmla="*/ 277183 h 444457"/>
              <a:gd name="connsiteX13364" fmla="*/ 3149519 w 3249268"/>
              <a:gd name="connsiteY13364" fmla="*/ 276505 h 444457"/>
              <a:gd name="connsiteX13365" fmla="*/ 3149130 w 3249268"/>
              <a:gd name="connsiteY13365" fmla="*/ 276455 h 444457"/>
              <a:gd name="connsiteX13366" fmla="*/ 3149365 w 3249268"/>
              <a:gd name="connsiteY13366" fmla="*/ 276638 h 444457"/>
              <a:gd name="connsiteX13367" fmla="*/ 3146545 w 3249268"/>
              <a:gd name="connsiteY13367" fmla="*/ 282321 h 444457"/>
              <a:gd name="connsiteX13368" fmla="*/ 3143724 w 3249268"/>
              <a:gd name="connsiteY13368" fmla="*/ 290846 h 444457"/>
              <a:gd name="connsiteX13369" fmla="*/ 3142313 w 3249268"/>
              <a:gd name="connsiteY13369" fmla="*/ 292267 h 444457"/>
              <a:gd name="connsiteX13370" fmla="*/ 3146545 w 3249268"/>
              <a:gd name="connsiteY13370" fmla="*/ 296529 h 444457"/>
              <a:gd name="connsiteX13371" fmla="*/ 3138083 w 3249268"/>
              <a:gd name="connsiteY13371" fmla="*/ 297950 h 444457"/>
              <a:gd name="connsiteX13372" fmla="*/ 3137201 w 3249268"/>
              <a:gd name="connsiteY13372" fmla="*/ 295463 h 444457"/>
              <a:gd name="connsiteX13373" fmla="*/ 3136639 w 3249268"/>
              <a:gd name="connsiteY13373" fmla="*/ 295361 h 444457"/>
              <a:gd name="connsiteX13374" fmla="*/ 3136639 w 3249268"/>
              <a:gd name="connsiteY13374" fmla="*/ 297900 h 444457"/>
              <a:gd name="connsiteX13375" fmla="*/ 3133846 w 3249268"/>
              <a:gd name="connsiteY13375" fmla="*/ 297900 h 444457"/>
              <a:gd name="connsiteX13376" fmla="*/ 3121274 w 3249268"/>
              <a:gd name="connsiteY13376" fmla="*/ 302118 h 444457"/>
              <a:gd name="connsiteX13377" fmla="*/ 3120593 w 3249268"/>
              <a:gd name="connsiteY13377" fmla="*/ 302247 h 444457"/>
              <a:gd name="connsiteX13378" fmla="*/ 3125772 w 3249268"/>
              <a:gd name="connsiteY13378" fmla="*/ 302355 h 444457"/>
              <a:gd name="connsiteX13379" fmla="*/ 3134210 w 3249268"/>
              <a:gd name="connsiteY13379" fmla="*/ 299371 h 444457"/>
              <a:gd name="connsiteX13380" fmla="*/ 3135616 w 3249268"/>
              <a:gd name="connsiteY13380" fmla="*/ 300775 h 444457"/>
              <a:gd name="connsiteX13381" fmla="*/ 3141241 w 3249268"/>
              <a:gd name="connsiteY13381" fmla="*/ 300775 h 444457"/>
              <a:gd name="connsiteX13382" fmla="*/ 3141241 w 3249268"/>
              <a:gd name="connsiteY13382" fmla="*/ 304988 h 444457"/>
              <a:gd name="connsiteX13383" fmla="*/ 3142647 w 3249268"/>
              <a:gd name="connsiteY13383" fmla="*/ 307796 h 444457"/>
              <a:gd name="connsiteX13384" fmla="*/ 3142647 w 3249268"/>
              <a:gd name="connsiteY13384" fmla="*/ 310604 h 444457"/>
              <a:gd name="connsiteX13385" fmla="*/ 3137022 w 3249268"/>
              <a:gd name="connsiteY13385" fmla="*/ 310604 h 444457"/>
              <a:gd name="connsiteX13386" fmla="*/ 3141241 w 3249268"/>
              <a:gd name="connsiteY13386" fmla="*/ 314816 h 444457"/>
              <a:gd name="connsiteX13387" fmla="*/ 3144054 w 3249268"/>
              <a:gd name="connsiteY13387" fmla="*/ 317624 h 444457"/>
              <a:gd name="connsiteX13388" fmla="*/ 3137022 w 3249268"/>
              <a:gd name="connsiteY13388" fmla="*/ 316220 h 444457"/>
              <a:gd name="connsiteX13389" fmla="*/ 3125772 w 3249268"/>
              <a:gd name="connsiteY13389" fmla="*/ 309200 h 444457"/>
              <a:gd name="connsiteX13390" fmla="*/ 3127179 w 3249268"/>
              <a:gd name="connsiteY13390" fmla="*/ 312008 h 444457"/>
              <a:gd name="connsiteX13391" fmla="*/ 3121554 w 3249268"/>
              <a:gd name="connsiteY13391" fmla="*/ 313412 h 444457"/>
              <a:gd name="connsiteX13392" fmla="*/ 3117335 w 3249268"/>
              <a:gd name="connsiteY13392" fmla="*/ 313412 h 444457"/>
              <a:gd name="connsiteX13393" fmla="*/ 3111710 w 3249268"/>
              <a:gd name="connsiteY13393" fmla="*/ 307796 h 444457"/>
              <a:gd name="connsiteX13394" fmla="*/ 3114523 w 3249268"/>
              <a:gd name="connsiteY13394" fmla="*/ 304988 h 444457"/>
              <a:gd name="connsiteX13395" fmla="*/ 3118741 w 3249268"/>
              <a:gd name="connsiteY13395" fmla="*/ 309200 h 444457"/>
              <a:gd name="connsiteX13396" fmla="*/ 3118741 w 3249268"/>
              <a:gd name="connsiteY13396" fmla="*/ 308322 h 444457"/>
              <a:gd name="connsiteX13397" fmla="*/ 3118741 w 3249268"/>
              <a:gd name="connsiteY13397" fmla="*/ 307796 h 444457"/>
              <a:gd name="connsiteX13398" fmla="*/ 3114523 w 3249268"/>
              <a:gd name="connsiteY13398" fmla="*/ 304988 h 444457"/>
              <a:gd name="connsiteX13399" fmla="*/ 3114629 w 3249268"/>
              <a:gd name="connsiteY13399" fmla="*/ 304247 h 444457"/>
              <a:gd name="connsiteX13400" fmla="*/ 3115528 w 3249268"/>
              <a:gd name="connsiteY13400" fmla="*/ 302437 h 444457"/>
              <a:gd name="connsiteX13401" fmla="*/ 3116580 w 3249268"/>
              <a:gd name="connsiteY13401" fmla="*/ 302287 h 444457"/>
              <a:gd name="connsiteX13402" fmla="*/ 3115686 w 3249268"/>
              <a:gd name="connsiteY13402" fmla="*/ 302118 h 444457"/>
              <a:gd name="connsiteX13403" fmla="*/ 3115528 w 3249268"/>
              <a:gd name="connsiteY13403" fmla="*/ 302437 h 444457"/>
              <a:gd name="connsiteX13404" fmla="*/ 3114874 w 3249268"/>
              <a:gd name="connsiteY13404" fmla="*/ 302530 h 444457"/>
              <a:gd name="connsiteX13405" fmla="*/ 3114629 w 3249268"/>
              <a:gd name="connsiteY13405" fmla="*/ 304247 h 444457"/>
              <a:gd name="connsiteX13406" fmla="*/ 3114289 w 3249268"/>
              <a:gd name="connsiteY13406" fmla="*/ 304931 h 444457"/>
              <a:gd name="connsiteX13407" fmla="*/ 3111496 w 3249268"/>
              <a:gd name="connsiteY13407" fmla="*/ 307743 h 444457"/>
              <a:gd name="connsiteX13408" fmla="*/ 3108178 w 3249268"/>
              <a:gd name="connsiteY13408" fmla="*/ 306864 h 444457"/>
              <a:gd name="connsiteX13409" fmla="*/ 3106446 w 3249268"/>
              <a:gd name="connsiteY13409" fmla="*/ 308609 h 444457"/>
              <a:gd name="connsiteX13410" fmla="*/ 3106446 w 3249268"/>
              <a:gd name="connsiteY13410" fmla="*/ 308961 h 444457"/>
              <a:gd name="connsiteX13411" fmla="*/ 3103604 w 3249268"/>
              <a:gd name="connsiteY13411" fmla="*/ 313192 h 444457"/>
              <a:gd name="connsiteX13412" fmla="*/ 3102216 w 3249268"/>
              <a:gd name="connsiteY13412" fmla="*/ 315949 h 444457"/>
              <a:gd name="connsiteX13413" fmla="*/ 3103437 w 3249268"/>
              <a:gd name="connsiteY13413" fmla="*/ 317209 h 444457"/>
              <a:gd name="connsiteX13414" fmla="*/ 3103437 w 3249268"/>
              <a:gd name="connsiteY13414" fmla="*/ 320003 h 444457"/>
              <a:gd name="connsiteX13415" fmla="*/ 3100560 w 3249268"/>
              <a:gd name="connsiteY13415" fmla="*/ 321051 h 444457"/>
              <a:gd name="connsiteX13416" fmla="*/ 3096783 w 3249268"/>
              <a:gd name="connsiteY13416" fmla="*/ 320034 h 444457"/>
              <a:gd name="connsiteX13417" fmla="*/ 3096500 w 3249268"/>
              <a:gd name="connsiteY13417" fmla="*/ 320244 h 444457"/>
              <a:gd name="connsiteX13418" fmla="*/ 3092416 w 3249268"/>
              <a:gd name="connsiteY13418" fmla="*/ 321830 h 444457"/>
              <a:gd name="connsiteX13419" fmla="*/ 3089680 w 3249268"/>
              <a:gd name="connsiteY13419" fmla="*/ 324227 h 444457"/>
              <a:gd name="connsiteX13420" fmla="*/ 3092750 w 3249268"/>
              <a:gd name="connsiteY13420" fmla="*/ 327390 h 444457"/>
              <a:gd name="connsiteX13421" fmla="*/ 3093651 w 3249268"/>
              <a:gd name="connsiteY13421" fmla="*/ 331157 h 444457"/>
              <a:gd name="connsiteX13422" fmla="*/ 3093969 w 3249268"/>
              <a:gd name="connsiteY13422" fmla="*/ 331428 h 444457"/>
              <a:gd name="connsiteX13423" fmla="*/ 3095680 w 3249268"/>
              <a:gd name="connsiteY13423" fmla="*/ 331856 h 444457"/>
              <a:gd name="connsiteX13424" fmla="*/ 3097748 w 3249268"/>
              <a:gd name="connsiteY13424" fmla="*/ 331339 h 444457"/>
              <a:gd name="connsiteX13425" fmla="*/ 3098139 w 3249268"/>
              <a:gd name="connsiteY13425" fmla="*/ 330980 h 444457"/>
              <a:gd name="connsiteX13426" fmla="*/ 3097977 w 3249268"/>
              <a:gd name="connsiteY13426" fmla="*/ 331035 h 444457"/>
              <a:gd name="connsiteX13427" fmla="*/ 3103524 w 3249268"/>
              <a:gd name="connsiteY13427" fmla="*/ 322591 h 444457"/>
              <a:gd name="connsiteX13428" fmla="*/ 3109072 w 3249268"/>
              <a:gd name="connsiteY13428" fmla="*/ 323999 h 444457"/>
              <a:gd name="connsiteX13429" fmla="*/ 3111845 w 3249268"/>
              <a:gd name="connsiteY13429" fmla="*/ 323999 h 444457"/>
              <a:gd name="connsiteX13430" fmla="*/ 3114619 w 3249268"/>
              <a:gd name="connsiteY13430" fmla="*/ 326814 h 444457"/>
              <a:gd name="connsiteX13431" fmla="*/ 3118779 w 3249268"/>
              <a:gd name="connsiteY13431" fmla="*/ 331035 h 444457"/>
              <a:gd name="connsiteX13432" fmla="*/ 3122939 w 3249268"/>
              <a:gd name="connsiteY13432" fmla="*/ 333850 h 444457"/>
              <a:gd name="connsiteX13433" fmla="*/ 3125713 w 3249268"/>
              <a:gd name="connsiteY13433" fmla="*/ 333850 h 444457"/>
              <a:gd name="connsiteX13434" fmla="*/ 3131260 w 3249268"/>
              <a:gd name="connsiteY13434" fmla="*/ 333850 h 444457"/>
              <a:gd name="connsiteX13435" fmla="*/ 3134033 w 3249268"/>
              <a:gd name="connsiteY13435" fmla="*/ 332443 h 444457"/>
              <a:gd name="connsiteX13436" fmla="*/ 3136807 w 3249268"/>
              <a:gd name="connsiteY13436" fmla="*/ 338072 h 444457"/>
              <a:gd name="connsiteX13437" fmla="*/ 3140967 w 3249268"/>
              <a:gd name="connsiteY13437" fmla="*/ 343701 h 444457"/>
              <a:gd name="connsiteX13438" fmla="*/ 3140967 w 3249268"/>
              <a:gd name="connsiteY13438" fmla="*/ 345109 h 444457"/>
              <a:gd name="connsiteX13439" fmla="*/ 3139580 w 3249268"/>
              <a:gd name="connsiteY13439" fmla="*/ 346516 h 444457"/>
              <a:gd name="connsiteX13440" fmla="*/ 3136807 w 3249268"/>
              <a:gd name="connsiteY13440" fmla="*/ 342294 h 444457"/>
              <a:gd name="connsiteX13441" fmla="*/ 3134033 w 3249268"/>
              <a:gd name="connsiteY13441" fmla="*/ 349330 h 444457"/>
              <a:gd name="connsiteX13442" fmla="*/ 3131260 w 3249268"/>
              <a:gd name="connsiteY13442" fmla="*/ 354960 h 444457"/>
              <a:gd name="connsiteX13443" fmla="*/ 3127100 w 3249268"/>
              <a:gd name="connsiteY13443" fmla="*/ 357774 h 444457"/>
              <a:gd name="connsiteX13444" fmla="*/ 3134033 w 3249268"/>
              <a:gd name="connsiteY13444" fmla="*/ 361997 h 444457"/>
              <a:gd name="connsiteX13445" fmla="*/ 3131858 w 3249268"/>
              <a:gd name="connsiteY13445" fmla="*/ 364205 h 444457"/>
              <a:gd name="connsiteX13446" fmla="*/ 3134508 w 3249268"/>
              <a:gd name="connsiteY13446" fmla="*/ 366923 h 444457"/>
              <a:gd name="connsiteX13447" fmla="*/ 3136139 w 3249268"/>
              <a:gd name="connsiteY13447" fmla="*/ 367782 h 444457"/>
              <a:gd name="connsiteX13448" fmla="*/ 3137126 w 3249268"/>
              <a:gd name="connsiteY13448" fmla="*/ 366957 h 444457"/>
              <a:gd name="connsiteX13449" fmla="*/ 3134980 w 3249268"/>
              <a:gd name="connsiteY13449" fmla="*/ 364811 h 444457"/>
              <a:gd name="connsiteX13450" fmla="*/ 3136484 w 3249268"/>
              <a:gd name="connsiteY13450" fmla="*/ 363307 h 444457"/>
              <a:gd name="connsiteX13451" fmla="*/ 3137989 w 3249268"/>
              <a:gd name="connsiteY13451" fmla="*/ 363307 h 444457"/>
              <a:gd name="connsiteX13452" fmla="*/ 3137989 w 3249268"/>
              <a:gd name="connsiteY13452" fmla="*/ 366237 h 444457"/>
              <a:gd name="connsiteX13453" fmla="*/ 3138033 w 3249268"/>
              <a:gd name="connsiteY13453" fmla="*/ 366200 h 444457"/>
              <a:gd name="connsiteX13454" fmla="*/ 3140687 w 3249268"/>
              <a:gd name="connsiteY13454" fmla="*/ 367561 h 444457"/>
              <a:gd name="connsiteX13455" fmla="*/ 3139442 w 3249268"/>
              <a:gd name="connsiteY13455" fmla="*/ 363641 h 444457"/>
              <a:gd name="connsiteX13456" fmla="*/ 3140796 w 3249268"/>
              <a:gd name="connsiteY13456" fmla="*/ 360799 h 444457"/>
              <a:gd name="connsiteX13457" fmla="*/ 3142150 w 3249268"/>
              <a:gd name="connsiteY13457" fmla="*/ 359379 h 444457"/>
              <a:gd name="connsiteX13458" fmla="*/ 3146212 w 3249268"/>
              <a:gd name="connsiteY13458" fmla="*/ 356537 h 444457"/>
              <a:gd name="connsiteX13459" fmla="*/ 3148919 w 3249268"/>
              <a:gd name="connsiteY13459" fmla="*/ 359379 h 444457"/>
              <a:gd name="connsiteX13460" fmla="*/ 3151627 w 3249268"/>
              <a:gd name="connsiteY13460" fmla="*/ 363641 h 444457"/>
              <a:gd name="connsiteX13461" fmla="*/ 3151965 w 3249268"/>
              <a:gd name="connsiteY13461" fmla="*/ 366127 h 444457"/>
              <a:gd name="connsiteX13462" fmla="*/ 3150273 w 3249268"/>
              <a:gd name="connsiteY13462" fmla="*/ 366483 h 444457"/>
              <a:gd name="connsiteX13463" fmla="*/ 3148919 w 3249268"/>
              <a:gd name="connsiteY13463" fmla="*/ 366483 h 444457"/>
              <a:gd name="connsiteX13464" fmla="*/ 3144857 w 3249268"/>
              <a:gd name="connsiteY13464" fmla="*/ 366483 h 444457"/>
              <a:gd name="connsiteX13465" fmla="*/ 3144857 w 3249268"/>
              <a:gd name="connsiteY13465" fmla="*/ 367904 h 444457"/>
              <a:gd name="connsiteX13466" fmla="*/ 3143925 w 3249268"/>
              <a:gd name="connsiteY13466" fmla="*/ 367904 h 444457"/>
              <a:gd name="connsiteX13467" fmla="*/ 3146495 w 3249268"/>
              <a:gd name="connsiteY13467" fmla="*/ 370540 h 444457"/>
              <a:gd name="connsiteX13468" fmla="*/ 3149316 w 3249268"/>
              <a:gd name="connsiteY13468" fmla="*/ 374879 h 444457"/>
              <a:gd name="connsiteX13469" fmla="*/ 3149622 w 3249268"/>
              <a:gd name="connsiteY13469" fmla="*/ 374879 h 444457"/>
              <a:gd name="connsiteX13470" fmla="*/ 3149217 w 3249268"/>
              <a:gd name="connsiteY13470" fmla="*/ 374673 h 444457"/>
              <a:gd name="connsiteX13471" fmla="*/ 3152011 w 3249268"/>
              <a:gd name="connsiteY13471" fmla="*/ 368990 h 444457"/>
              <a:gd name="connsiteX13472" fmla="*/ 3157598 w 3249268"/>
              <a:gd name="connsiteY13472" fmla="*/ 367569 h 444457"/>
              <a:gd name="connsiteX13473" fmla="*/ 3160392 w 3249268"/>
              <a:gd name="connsiteY13473" fmla="*/ 367569 h 444457"/>
              <a:gd name="connsiteX13474" fmla="*/ 3161789 w 3249268"/>
              <a:gd name="connsiteY13474" fmla="*/ 367569 h 444457"/>
              <a:gd name="connsiteX13475" fmla="*/ 3163186 w 3249268"/>
              <a:gd name="connsiteY13475" fmla="*/ 368990 h 444457"/>
              <a:gd name="connsiteX13476" fmla="*/ 3175757 w 3249268"/>
              <a:gd name="connsiteY13476" fmla="*/ 370411 h 444457"/>
              <a:gd name="connsiteX13477" fmla="*/ 3178551 w 3249268"/>
              <a:gd name="connsiteY13477" fmla="*/ 368990 h 444457"/>
              <a:gd name="connsiteX13478" fmla="*/ 3186932 w 3249268"/>
              <a:gd name="connsiteY13478" fmla="*/ 363307 h 444457"/>
              <a:gd name="connsiteX13479" fmla="*/ 3189726 w 3249268"/>
              <a:gd name="connsiteY13479" fmla="*/ 367569 h 444457"/>
              <a:gd name="connsiteX13480" fmla="*/ 3191122 w 3249268"/>
              <a:gd name="connsiteY13480" fmla="*/ 368990 h 444457"/>
              <a:gd name="connsiteX13481" fmla="*/ 3194090 w 3249268"/>
              <a:gd name="connsiteY13481" fmla="*/ 370944 h 444457"/>
              <a:gd name="connsiteX13482" fmla="*/ 3193916 w 3249268"/>
              <a:gd name="connsiteY13482" fmla="*/ 376094 h 444457"/>
              <a:gd name="connsiteX13483" fmla="*/ 3195009 w 3249268"/>
              <a:gd name="connsiteY13483" fmla="*/ 376094 h 444457"/>
              <a:gd name="connsiteX13484" fmla="*/ 3197735 w 3249268"/>
              <a:gd name="connsiteY13484" fmla="*/ 378987 h 444457"/>
              <a:gd name="connsiteX13485" fmla="*/ 3205915 w 3249268"/>
              <a:gd name="connsiteY13485" fmla="*/ 386220 h 444457"/>
              <a:gd name="connsiteX13486" fmla="*/ 3200462 w 3249268"/>
              <a:gd name="connsiteY13486" fmla="*/ 387666 h 444457"/>
              <a:gd name="connsiteX13487" fmla="*/ 3205915 w 3249268"/>
              <a:gd name="connsiteY13487" fmla="*/ 390559 h 444457"/>
              <a:gd name="connsiteX13488" fmla="*/ 3208641 w 3249268"/>
              <a:gd name="connsiteY13488" fmla="*/ 392005 h 444457"/>
              <a:gd name="connsiteX13489" fmla="*/ 3199098 w 3249268"/>
              <a:gd name="connsiteY13489" fmla="*/ 390559 h 444457"/>
              <a:gd name="connsiteX13490" fmla="*/ 3190919 w 3249268"/>
              <a:gd name="connsiteY13490" fmla="*/ 392005 h 444457"/>
              <a:gd name="connsiteX13491" fmla="*/ 3188192 w 3249268"/>
              <a:gd name="connsiteY13491" fmla="*/ 390559 h 444457"/>
              <a:gd name="connsiteX13492" fmla="*/ 3188192 w 3249268"/>
              <a:gd name="connsiteY13492" fmla="*/ 387666 h 444457"/>
              <a:gd name="connsiteX13493" fmla="*/ 3190919 w 3249268"/>
              <a:gd name="connsiteY13493" fmla="*/ 387666 h 444457"/>
              <a:gd name="connsiteX13494" fmla="*/ 3192282 w 3249268"/>
              <a:gd name="connsiteY13494" fmla="*/ 387666 h 444457"/>
              <a:gd name="connsiteX13495" fmla="*/ 3192282 w 3249268"/>
              <a:gd name="connsiteY13495" fmla="*/ 387380 h 444457"/>
              <a:gd name="connsiteX13496" fmla="*/ 3188329 w 3249268"/>
              <a:gd name="connsiteY13496" fmla="*/ 386040 h 444457"/>
              <a:gd name="connsiteX13497" fmla="*/ 3185535 w 3249268"/>
              <a:gd name="connsiteY13497" fmla="*/ 386040 h 444457"/>
              <a:gd name="connsiteX13498" fmla="*/ 3175757 w 3249268"/>
              <a:gd name="connsiteY13498" fmla="*/ 381777 h 444457"/>
              <a:gd name="connsiteX13499" fmla="*/ 3170170 w 3249268"/>
              <a:gd name="connsiteY13499" fmla="*/ 380357 h 444457"/>
              <a:gd name="connsiteX13500" fmla="*/ 3164582 w 3249268"/>
              <a:gd name="connsiteY13500" fmla="*/ 376094 h 444457"/>
              <a:gd name="connsiteX13501" fmla="*/ 3154804 w 3249268"/>
              <a:gd name="connsiteY13501" fmla="*/ 374673 h 444457"/>
              <a:gd name="connsiteX13502" fmla="*/ 3152011 w 3249268"/>
              <a:gd name="connsiteY13502" fmla="*/ 376094 h 444457"/>
              <a:gd name="connsiteX13503" fmla="*/ 3150726 w 3249268"/>
              <a:gd name="connsiteY13503" fmla="*/ 375441 h 444457"/>
              <a:gd name="connsiteX13504" fmla="*/ 3150726 w 3249268"/>
              <a:gd name="connsiteY13504" fmla="*/ 376326 h 444457"/>
              <a:gd name="connsiteX13505" fmla="*/ 3150629 w 3249268"/>
              <a:gd name="connsiteY13505" fmla="*/ 376367 h 444457"/>
              <a:gd name="connsiteX13506" fmla="*/ 3151834 w 3249268"/>
              <a:gd name="connsiteY13506" fmla="*/ 378852 h 444457"/>
              <a:gd name="connsiteX13507" fmla="*/ 3154509 w 3249268"/>
              <a:gd name="connsiteY13507" fmla="*/ 381610 h 444457"/>
              <a:gd name="connsiteX13508" fmla="*/ 3154509 w 3249268"/>
              <a:gd name="connsiteY13508" fmla="*/ 382989 h 444457"/>
              <a:gd name="connsiteX13509" fmla="*/ 3151834 w 3249268"/>
              <a:gd name="connsiteY13509" fmla="*/ 384368 h 444457"/>
              <a:gd name="connsiteX13510" fmla="*/ 3147655 w 3249268"/>
              <a:gd name="connsiteY13510" fmla="*/ 381782 h 444457"/>
              <a:gd name="connsiteX13511" fmla="*/ 3143832 w 3249268"/>
              <a:gd name="connsiteY13511" fmla="*/ 380638 h 444457"/>
              <a:gd name="connsiteX13512" fmla="*/ 3142264 w 3249268"/>
              <a:gd name="connsiteY13512" fmla="*/ 382112 h 444457"/>
              <a:gd name="connsiteX13513" fmla="*/ 3139444 w 3249268"/>
              <a:gd name="connsiteY13513" fmla="*/ 380665 h 444457"/>
              <a:gd name="connsiteX13514" fmla="*/ 3139309 w 3249268"/>
              <a:gd name="connsiteY13514" fmla="*/ 380475 h 444457"/>
              <a:gd name="connsiteX13515" fmla="*/ 3135328 w 3249268"/>
              <a:gd name="connsiteY13515" fmla="*/ 384484 h 444457"/>
              <a:gd name="connsiteX13516" fmla="*/ 3132053 w 3249268"/>
              <a:gd name="connsiteY13516" fmla="*/ 383963 h 444457"/>
              <a:gd name="connsiteX13517" fmla="*/ 3131257 w 3249268"/>
              <a:gd name="connsiteY13517" fmla="*/ 384148 h 444457"/>
              <a:gd name="connsiteX13518" fmla="*/ 3129922 w 3249268"/>
              <a:gd name="connsiteY13518" fmla="*/ 393395 h 444457"/>
              <a:gd name="connsiteX13519" fmla="*/ 3128486 w 3249268"/>
              <a:gd name="connsiteY13519" fmla="*/ 393395 h 444457"/>
              <a:gd name="connsiteX13520" fmla="*/ 3128362 w 3249268"/>
              <a:gd name="connsiteY13520" fmla="*/ 393211 h 444457"/>
              <a:gd name="connsiteX13521" fmla="*/ 3122663 w 3249268"/>
              <a:gd name="connsiteY13521" fmla="*/ 394297 h 444457"/>
              <a:gd name="connsiteX13522" fmla="*/ 3120710 w 3249268"/>
              <a:gd name="connsiteY13522" fmla="*/ 393958 h 444457"/>
              <a:gd name="connsiteX13523" fmla="*/ 3119912 w 3249268"/>
              <a:gd name="connsiteY13523" fmla="*/ 395479 h 444457"/>
              <a:gd name="connsiteX13524" fmla="*/ 3120026 w 3249268"/>
              <a:gd name="connsiteY13524" fmla="*/ 395839 h 444457"/>
              <a:gd name="connsiteX13525" fmla="*/ 3117518 w 3249268"/>
              <a:gd name="connsiteY13525" fmla="*/ 397155 h 444457"/>
              <a:gd name="connsiteX13526" fmla="*/ 3117518 w 3249268"/>
              <a:gd name="connsiteY13526" fmla="*/ 394132 h 444457"/>
              <a:gd name="connsiteX13527" fmla="*/ 3117513 w 3249268"/>
              <a:gd name="connsiteY13527" fmla="*/ 394128 h 444457"/>
              <a:gd name="connsiteX13528" fmla="*/ 3117518 w 3249268"/>
              <a:gd name="connsiteY13528" fmla="*/ 394111 h 444457"/>
              <a:gd name="connsiteX13529" fmla="*/ 3117518 w 3249268"/>
              <a:gd name="connsiteY13529" fmla="*/ 391984 h 444457"/>
              <a:gd name="connsiteX13530" fmla="*/ 3117481 w 3249268"/>
              <a:gd name="connsiteY13530" fmla="*/ 391984 h 444457"/>
              <a:gd name="connsiteX13531" fmla="*/ 3117017 w 3249268"/>
              <a:gd name="connsiteY13531" fmla="*/ 391984 h 444457"/>
              <a:gd name="connsiteX13532" fmla="*/ 3117017 w 3249268"/>
              <a:gd name="connsiteY13532" fmla="*/ 397281 h 444457"/>
              <a:gd name="connsiteX13533" fmla="*/ 3115638 w 3249268"/>
              <a:gd name="connsiteY13533" fmla="*/ 398660 h 444457"/>
              <a:gd name="connsiteX13534" fmla="*/ 3110326 w 3249268"/>
              <a:gd name="connsiteY13534" fmla="*/ 393348 h 444457"/>
              <a:gd name="connsiteX13535" fmla="*/ 3110142 w 3249268"/>
              <a:gd name="connsiteY13535" fmla="*/ 393394 h 444457"/>
              <a:gd name="connsiteX13536" fmla="*/ 3108706 w 3249268"/>
              <a:gd name="connsiteY13536" fmla="*/ 391952 h 444457"/>
              <a:gd name="connsiteX13537" fmla="*/ 3108706 w 3249268"/>
              <a:gd name="connsiteY13537" fmla="*/ 391813 h 444457"/>
              <a:gd name="connsiteX13538" fmla="*/ 3105235 w 3249268"/>
              <a:gd name="connsiteY13538" fmla="*/ 391121 h 444457"/>
              <a:gd name="connsiteX13539" fmla="*/ 3104922 w 3249268"/>
              <a:gd name="connsiteY13539" fmla="*/ 391180 h 444457"/>
              <a:gd name="connsiteX13540" fmla="*/ 3104809 w 3249268"/>
              <a:gd name="connsiteY13540" fmla="*/ 391036 h 444457"/>
              <a:gd name="connsiteX13541" fmla="*/ 3101890 w 3249268"/>
              <a:gd name="connsiteY13541" fmla="*/ 390454 h 444457"/>
              <a:gd name="connsiteX13542" fmla="*/ 3100518 w 3249268"/>
              <a:gd name="connsiteY13542" fmla="*/ 393189 h 444457"/>
              <a:gd name="connsiteX13543" fmla="*/ 3100518 w 3249268"/>
              <a:gd name="connsiteY13543" fmla="*/ 394556 h 444457"/>
              <a:gd name="connsiteX13544" fmla="*/ 3089545 w 3249268"/>
              <a:gd name="connsiteY13544" fmla="*/ 397292 h 444457"/>
              <a:gd name="connsiteX13545" fmla="*/ 3089442 w 3249268"/>
              <a:gd name="connsiteY13545" fmla="*/ 397155 h 444457"/>
              <a:gd name="connsiteX13546" fmla="*/ 3088547 w 3249268"/>
              <a:gd name="connsiteY13546" fmla="*/ 397155 h 444457"/>
              <a:gd name="connsiteX13547" fmla="*/ 3081562 w 3249268"/>
              <a:gd name="connsiteY13547" fmla="*/ 395839 h 444457"/>
              <a:gd name="connsiteX13548" fmla="*/ 3080327 w 3249268"/>
              <a:gd name="connsiteY13548" fmla="*/ 393510 h 444457"/>
              <a:gd name="connsiteX13549" fmla="*/ 3079939 w 3249268"/>
              <a:gd name="connsiteY13549" fmla="*/ 393470 h 444457"/>
              <a:gd name="connsiteX13550" fmla="*/ 3078510 w 3249268"/>
              <a:gd name="connsiteY13550" fmla="*/ 392040 h 444457"/>
              <a:gd name="connsiteX13551" fmla="*/ 3078360 w 3249268"/>
              <a:gd name="connsiteY13551" fmla="*/ 391890 h 444457"/>
              <a:gd name="connsiteX13552" fmla="*/ 3073284 w 3249268"/>
              <a:gd name="connsiteY13552" fmla="*/ 391890 h 444457"/>
              <a:gd name="connsiteX13553" fmla="*/ 3073242 w 3249268"/>
              <a:gd name="connsiteY13553" fmla="*/ 391926 h 444457"/>
              <a:gd name="connsiteX13554" fmla="*/ 3075840 w 3249268"/>
              <a:gd name="connsiteY13554" fmla="*/ 394648 h 444457"/>
              <a:gd name="connsiteX13555" fmla="*/ 3077129 w 3249268"/>
              <a:gd name="connsiteY13555" fmla="*/ 398699 h 444457"/>
              <a:gd name="connsiteX13556" fmla="*/ 3078233 w 3249268"/>
              <a:gd name="connsiteY13556" fmla="*/ 399012 h 444457"/>
              <a:gd name="connsiteX13557" fmla="*/ 3078410 w 3249268"/>
              <a:gd name="connsiteY13557" fmla="*/ 401480 h 444457"/>
              <a:gd name="connsiteX13558" fmla="*/ 3082672 w 3249268"/>
              <a:gd name="connsiteY13558" fmla="*/ 400070 h 444457"/>
              <a:gd name="connsiteX13559" fmla="*/ 3085514 w 3249268"/>
              <a:gd name="connsiteY13559" fmla="*/ 402890 h 444457"/>
              <a:gd name="connsiteX13560" fmla="*/ 3085514 w 3249268"/>
              <a:gd name="connsiteY13560" fmla="*/ 404431 h 444457"/>
              <a:gd name="connsiteX13561" fmla="*/ 3088389 w 3249268"/>
              <a:gd name="connsiteY13561" fmla="*/ 403173 h 444457"/>
              <a:gd name="connsiteX13562" fmla="*/ 3089327 w 3249268"/>
              <a:gd name="connsiteY13562" fmla="*/ 405636 h 444457"/>
              <a:gd name="connsiteX13563" fmla="*/ 3089720 w 3249268"/>
              <a:gd name="connsiteY13563" fmla="*/ 405429 h 444457"/>
              <a:gd name="connsiteX13564" fmla="*/ 3091099 w 3249268"/>
              <a:gd name="connsiteY13564" fmla="*/ 405429 h 444457"/>
              <a:gd name="connsiteX13565" fmla="*/ 3091612 w 3249268"/>
              <a:gd name="connsiteY13565" fmla="*/ 405429 h 444457"/>
              <a:gd name="connsiteX13566" fmla="*/ 3092652 w 3249268"/>
              <a:gd name="connsiteY13566" fmla="*/ 400164 h 444457"/>
              <a:gd name="connsiteX13567" fmla="*/ 3095927 w 3249268"/>
              <a:gd name="connsiteY13567" fmla="*/ 401911 h 444457"/>
              <a:gd name="connsiteX13568" fmla="*/ 3098106 w 3249268"/>
              <a:gd name="connsiteY13568" fmla="*/ 405646 h 444457"/>
              <a:gd name="connsiteX13569" fmla="*/ 3099964 w 3249268"/>
              <a:gd name="connsiteY13569" fmla="*/ 406678 h 444457"/>
              <a:gd name="connsiteX13570" fmla="*/ 3100282 w 3249268"/>
              <a:gd name="connsiteY13570" fmla="*/ 406056 h 444457"/>
              <a:gd name="connsiteX13571" fmla="*/ 3101692 w 3249268"/>
              <a:gd name="connsiteY13571" fmla="*/ 406056 h 444457"/>
              <a:gd name="connsiteX13572" fmla="*/ 3102141 w 3249268"/>
              <a:gd name="connsiteY13572" fmla="*/ 406934 h 444457"/>
              <a:gd name="connsiteX13573" fmla="*/ 3103282 w 3249268"/>
              <a:gd name="connsiteY13573" fmla="*/ 406934 h 444457"/>
              <a:gd name="connsiteX13574" fmla="*/ 3105990 w 3249268"/>
              <a:gd name="connsiteY13574" fmla="*/ 408438 h 444457"/>
              <a:gd name="connsiteX13575" fmla="*/ 3106160 w 3249268"/>
              <a:gd name="connsiteY13575" fmla="*/ 408626 h 444457"/>
              <a:gd name="connsiteX13576" fmla="*/ 3108744 w 3249268"/>
              <a:gd name="connsiteY13576" fmla="*/ 406573 h 444457"/>
              <a:gd name="connsiteX13577" fmla="*/ 3111564 w 3249268"/>
              <a:gd name="connsiteY13577" fmla="*/ 407435 h 444457"/>
              <a:gd name="connsiteX13578" fmla="*/ 3117206 w 3249268"/>
              <a:gd name="connsiteY13578" fmla="*/ 410193 h 444457"/>
              <a:gd name="connsiteX13579" fmla="*/ 3120026 w 3249268"/>
              <a:gd name="connsiteY13579" fmla="*/ 412952 h 444457"/>
              <a:gd name="connsiteX13580" fmla="*/ 3118616 w 3249268"/>
              <a:gd name="connsiteY13580" fmla="*/ 414330 h 444457"/>
              <a:gd name="connsiteX13581" fmla="*/ 3121436 w 3249268"/>
              <a:gd name="connsiteY13581" fmla="*/ 418467 h 444457"/>
              <a:gd name="connsiteX13582" fmla="*/ 3120026 w 3249268"/>
              <a:gd name="connsiteY13582" fmla="*/ 419847 h 444457"/>
              <a:gd name="connsiteX13583" fmla="*/ 3114385 w 3249268"/>
              <a:gd name="connsiteY13583" fmla="*/ 418467 h 444457"/>
              <a:gd name="connsiteX13584" fmla="*/ 3110154 w 3249268"/>
              <a:gd name="connsiteY13584" fmla="*/ 417088 h 444457"/>
              <a:gd name="connsiteX13585" fmla="*/ 3108744 w 3249268"/>
              <a:gd name="connsiteY13585" fmla="*/ 417088 h 444457"/>
              <a:gd name="connsiteX13586" fmla="*/ 3110021 w 3249268"/>
              <a:gd name="connsiteY13586" fmla="*/ 418337 h 444457"/>
              <a:gd name="connsiteX13587" fmla="*/ 3110202 w 3249268"/>
              <a:gd name="connsiteY13587" fmla="*/ 418217 h 444457"/>
              <a:gd name="connsiteX13588" fmla="*/ 3110120 w 3249268"/>
              <a:gd name="connsiteY13588" fmla="*/ 418435 h 444457"/>
              <a:gd name="connsiteX13589" fmla="*/ 3110154 w 3249268"/>
              <a:gd name="connsiteY13589" fmla="*/ 418467 h 444457"/>
              <a:gd name="connsiteX13590" fmla="*/ 3110093 w 3249268"/>
              <a:gd name="connsiteY13590" fmla="*/ 418507 h 444457"/>
              <a:gd name="connsiteX13591" fmla="*/ 3109497 w 3249268"/>
              <a:gd name="connsiteY13591" fmla="*/ 420097 h 444457"/>
              <a:gd name="connsiteX13592" fmla="*/ 3108153 w 3249268"/>
              <a:gd name="connsiteY13592" fmla="*/ 419772 h 444457"/>
              <a:gd name="connsiteX13593" fmla="*/ 3105923 w 3249268"/>
              <a:gd name="connsiteY13593" fmla="*/ 421225 h 444457"/>
              <a:gd name="connsiteX13594" fmla="*/ 3104144 w 3249268"/>
              <a:gd name="connsiteY13594" fmla="*/ 421225 h 444457"/>
              <a:gd name="connsiteX13595" fmla="*/ 3104889 w 3249268"/>
              <a:gd name="connsiteY13595" fmla="*/ 422788 h 444457"/>
              <a:gd name="connsiteX13596" fmla="*/ 3102131 w 3249268"/>
              <a:gd name="connsiteY13596" fmla="*/ 422788 h 444457"/>
              <a:gd name="connsiteX13597" fmla="*/ 3101863 w 3249268"/>
              <a:gd name="connsiteY13597" fmla="*/ 422577 h 444457"/>
              <a:gd name="connsiteX13598" fmla="*/ 3098385 w 3249268"/>
              <a:gd name="connsiteY13598" fmla="*/ 422072 h 444457"/>
              <a:gd name="connsiteX13599" fmla="*/ 3094893 w 3249268"/>
              <a:gd name="connsiteY13599" fmla="*/ 422579 h 444457"/>
              <a:gd name="connsiteX13600" fmla="*/ 3090703 w 3249268"/>
              <a:gd name="connsiteY13600" fmla="*/ 426641 h 444457"/>
              <a:gd name="connsiteX13601" fmla="*/ 3082321 w 3249268"/>
              <a:gd name="connsiteY13601" fmla="*/ 426641 h 444457"/>
              <a:gd name="connsiteX13602" fmla="*/ 3082321 w 3249268"/>
              <a:gd name="connsiteY13602" fmla="*/ 425539 h 444457"/>
              <a:gd name="connsiteX13603" fmla="*/ 3079616 w 3249268"/>
              <a:gd name="connsiteY13603" fmla="*/ 426909 h 444457"/>
              <a:gd name="connsiteX13604" fmla="*/ 3076807 w 3249268"/>
              <a:gd name="connsiteY13604" fmla="*/ 428330 h 444457"/>
              <a:gd name="connsiteX13605" fmla="*/ 3074000 w 3249268"/>
              <a:gd name="connsiteY13605" fmla="*/ 428330 h 444457"/>
              <a:gd name="connsiteX13606" fmla="*/ 3076807 w 3249268"/>
              <a:gd name="connsiteY13606" fmla="*/ 432592 h 444457"/>
              <a:gd name="connsiteX13607" fmla="*/ 3074000 w 3249268"/>
              <a:gd name="connsiteY13607" fmla="*/ 432947 h 444457"/>
              <a:gd name="connsiteX13608" fmla="*/ 3071346 w 3249268"/>
              <a:gd name="connsiteY13608" fmla="*/ 431269 h 444457"/>
              <a:gd name="connsiteX13609" fmla="*/ 3070347 w 3249268"/>
              <a:gd name="connsiteY13609" fmla="*/ 434200 h 444457"/>
              <a:gd name="connsiteX13610" fmla="*/ 3070347 w 3249268"/>
              <a:gd name="connsiteY13610" fmla="*/ 437021 h 444457"/>
              <a:gd name="connsiteX13611" fmla="*/ 3063139 w 3249268"/>
              <a:gd name="connsiteY13611" fmla="*/ 435611 h 444457"/>
              <a:gd name="connsiteX13612" fmla="*/ 3063139 w 3249268"/>
              <a:gd name="connsiteY13612" fmla="*/ 432790 h 444457"/>
              <a:gd name="connsiteX13613" fmla="*/ 3058814 w 3249268"/>
              <a:gd name="connsiteY13613" fmla="*/ 431380 h 444457"/>
              <a:gd name="connsiteX13614" fmla="*/ 3054657 w 3249268"/>
              <a:gd name="connsiteY13614" fmla="*/ 430024 h 444457"/>
              <a:gd name="connsiteX13615" fmla="*/ 3054683 w 3249268"/>
              <a:gd name="connsiteY13615" fmla="*/ 429969 h 444457"/>
              <a:gd name="connsiteX13616" fmla="*/ 3055931 w 3249268"/>
              <a:gd name="connsiteY13616" fmla="*/ 429969 h 444457"/>
              <a:gd name="connsiteX13617" fmla="*/ 3058814 w 3249268"/>
              <a:gd name="connsiteY13617" fmla="*/ 429969 h 444457"/>
              <a:gd name="connsiteX13618" fmla="*/ 3059279 w 3249268"/>
              <a:gd name="connsiteY13618" fmla="*/ 429628 h 444457"/>
              <a:gd name="connsiteX13619" fmla="*/ 3058873 w 3249268"/>
              <a:gd name="connsiteY13619" fmla="*/ 429731 h 444457"/>
              <a:gd name="connsiteX13620" fmla="*/ 3056145 w 3249268"/>
              <a:gd name="connsiteY13620" fmla="*/ 429731 h 444457"/>
              <a:gd name="connsiteX13621" fmla="*/ 3056145 w 3249268"/>
              <a:gd name="connsiteY13621" fmla="*/ 429750 h 444457"/>
              <a:gd name="connsiteX13622" fmla="*/ 3054791 w 3249268"/>
              <a:gd name="connsiteY13622" fmla="*/ 429750 h 444457"/>
              <a:gd name="connsiteX13623" fmla="*/ 3054683 w 3249268"/>
              <a:gd name="connsiteY13623" fmla="*/ 429969 h 444457"/>
              <a:gd name="connsiteX13624" fmla="*/ 3054489 w 3249268"/>
              <a:gd name="connsiteY13624" fmla="*/ 429969 h 444457"/>
              <a:gd name="connsiteX13625" fmla="*/ 3054657 w 3249268"/>
              <a:gd name="connsiteY13625" fmla="*/ 430024 h 444457"/>
              <a:gd name="connsiteX13626" fmla="*/ 3053437 w 3249268"/>
              <a:gd name="connsiteY13626" fmla="*/ 432508 h 444457"/>
              <a:gd name="connsiteX13627" fmla="*/ 3054490 w 3249268"/>
              <a:gd name="connsiteY13627" fmla="*/ 432508 h 444457"/>
              <a:gd name="connsiteX13628" fmla="*/ 3054431 w 3249268"/>
              <a:gd name="connsiteY13628" fmla="*/ 432603 h 444457"/>
              <a:gd name="connsiteX13629" fmla="*/ 3054715 w 3249268"/>
              <a:gd name="connsiteY13629" fmla="*/ 432508 h 444457"/>
              <a:gd name="connsiteX13630" fmla="*/ 3056094 w 3249268"/>
              <a:gd name="connsiteY13630" fmla="*/ 436645 h 444457"/>
              <a:gd name="connsiteX13631" fmla="*/ 3053335 w 3249268"/>
              <a:gd name="connsiteY13631" fmla="*/ 436645 h 444457"/>
              <a:gd name="connsiteX13632" fmla="*/ 3049199 w 3249268"/>
              <a:gd name="connsiteY13632" fmla="*/ 439403 h 444457"/>
              <a:gd name="connsiteX13633" fmla="*/ 3049253 w 3249268"/>
              <a:gd name="connsiteY13633" fmla="*/ 439186 h 444457"/>
              <a:gd name="connsiteX13634" fmla="*/ 3049199 w 3249268"/>
              <a:gd name="connsiteY13634" fmla="*/ 439278 h 444457"/>
              <a:gd name="connsiteX13635" fmla="*/ 3047695 w 3249268"/>
              <a:gd name="connsiteY13635" fmla="*/ 437899 h 444457"/>
              <a:gd name="connsiteX13636" fmla="*/ 3046191 w 3249268"/>
              <a:gd name="connsiteY13636" fmla="*/ 437899 h 444457"/>
              <a:gd name="connsiteX13637" fmla="*/ 3046191 w 3249268"/>
              <a:gd name="connsiteY13637" fmla="*/ 437700 h 444457"/>
              <a:gd name="connsiteX13638" fmla="*/ 3045439 w 3249268"/>
              <a:gd name="connsiteY13638" fmla="*/ 438232 h 444457"/>
              <a:gd name="connsiteX13639" fmla="*/ 3046301 w 3249268"/>
              <a:gd name="connsiteY13639" fmla="*/ 440876 h 444457"/>
              <a:gd name="connsiteX13640" fmla="*/ 3046301 w 3249268"/>
              <a:gd name="connsiteY13640" fmla="*/ 442287 h 444457"/>
              <a:gd name="connsiteX13641" fmla="*/ 3043543 w 3249268"/>
              <a:gd name="connsiteY13641" fmla="*/ 442287 h 444457"/>
              <a:gd name="connsiteX13642" fmla="*/ 3036648 w 3249268"/>
              <a:gd name="connsiteY13642" fmla="*/ 440876 h 444457"/>
              <a:gd name="connsiteX13643" fmla="*/ 3031133 w 3249268"/>
              <a:gd name="connsiteY13643" fmla="*/ 436645 h 444457"/>
              <a:gd name="connsiteX13644" fmla="*/ 3031133 w 3249268"/>
              <a:gd name="connsiteY13644" fmla="*/ 436334 h 444457"/>
              <a:gd name="connsiteX13645" fmla="*/ 3030346 w 3249268"/>
              <a:gd name="connsiteY13645" fmla="*/ 434106 h 444457"/>
              <a:gd name="connsiteX13646" fmla="*/ 3030291 w 3249268"/>
              <a:gd name="connsiteY13646" fmla="*/ 434096 h 444457"/>
              <a:gd name="connsiteX13647" fmla="*/ 3031151 w 3249268"/>
              <a:gd name="connsiteY13647" fmla="*/ 437021 h 444457"/>
              <a:gd name="connsiteX13648" fmla="*/ 3028142 w 3249268"/>
              <a:gd name="connsiteY13648" fmla="*/ 434012 h 444457"/>
              <a:gd name="connsiteX13649" fmla="*/ 3028360 w 3249268"/>
              <a:gd name="connsiteY13649" fmla="*/ 433993 h 444457"/>
              <a:gd name="connsiteX13650" fmla="*/ 3025886 w 3249268"/>
              <a:gd name="connsiteY13650" fmla="*/ 432508 h 444457"/>
              <a:gd name="connsiteX13651" fmla="*/ 3025886 w 3249268"/>
              <a:gd name="connsiteY13651" fmla="*/ 431891 h 444457"/>
              <a:gd name="connsiteX13652" fmla="*/ 3025301 w 3249268"/>
              <a:gd name="connsiteY13652" fmla="*/ 432508 h 444457"/>
              <a:gd name="connsiteX13653" fmla="*/ 3018615 w 3249268"/>
              <a:gd name="connsiteY13653" fmla="*/ 431098 h 444457"/>
              <a:gd name="connsiteX13654" fmla="*/ 3018615 w 3249268"/>
              <a:gd name="connsiteY13654" fmla="*/ 429687 h 444457"/>
              <a:gd name="connsiteX13655" fmla="*/ 3018352 w 3249268"/>
              <a:gd name="connsiteY13655" fmla="*/ 428994 h 444457"/>
              <a:gd name="connsiteX13656" fmla="*/ 3018497 w 3249268"/>
              <a:gd name="connsiteY13656" fmla="*/ 431004 h 444457"/>
              <a:gd name="connsiteX13657" fmla="*/ 3018363 w 3249268"/>
              <a:gd name="connsiteY13657" fmla="*/ 431004 h 444457"/>
              <a:gd name="connsiteX13658" fmla="*/ 3017541 w 3249268"/>
              <a:gd name="connsiteY13658" fmla="*/ 431756 h 444457"/>
              <a:gd name="connsiteX13659" fmla="*/ 3015997 w 3249268"/>
              <a:gd name="connsiteY13659" fmla="*/ 432397 h 444457"/>
              <a:gd name="connsiteX13660" fmla="*/ 3016108 w 3249268"/>
              <a:gd name="connsiteY13660" fmla="*/ 432508 h 444457"/>
              <a:gd name="connsiteX13661" fmla="*/ 3008586 w 3249268"/>
              <a:gd name="connsiteY13661" fmla="*/ 437021 h 444457"/>
              <a:gd name="connsiteX13662" fmla="*/ 3008729 w 3249268"/>
              <a:gd name="connsiteY13662" fmla="*/ 436703 h 444457"/>
              <a:gd name="connsiteX13663" fmla="*/ 3007494 w 3249268"/>
              <a:gd name="connsiteY13663" fmla="*/ 438055 h 444457"/>
              <a:gd name="connsiteX13664" fmla="*/ 3006058 w 3249268"/>
              <a:gd name="connsiteY13664" fmla="*/ 436484 h 444457"/>
              <a:gd name="connsiteX13665" fmla="*/ 3006956 w 3249268"/>
              <a:gd name="connsiteY13665" fmla="*/ 433864 h 444457"/>
              <a:gd name="connsiteX13666" fmla="*/ 3008477 w 3249268"/>
              <a:gd name="connsiteY13666" fmla="*/ 432653 h 444457"/>
              <a:gd name="connsiteX13667" fmla="*/ 3004770 w 3249268"/>
              <a:gd name="connsiteY13667" fmla="*/ 432480 h 444457"/>
              <a:gd name="connsiteX13668" fmla="*/ 3003034 w 3249268"/>
              <a:gd name="connsiteY13668" fmla="*/ 435517 h 444457"/>
              <a:gd name="connsiteX13669" fmla="*/ 2998078 w 3249268"/>
              <a:gd name="connsiteY13669" fmla="*/ 435517 h 444457"/>
              <a:gd name="connsiteX13670" fmla="*/ 2991183 w 3249268"/>
              <a:gd name="connsiteY13670" fmla="*/ 435517 h 444457"/>
              <a:gd name="connsiteX13671" fmla="*/ 2991183 w 3249268"/>
              <a:gd name="connsiteY13671" fmla="*/ 434012 h 444457"/>
              <a:gd name="connsiteX13672" fmla="*/ 2990744 w 3249268"/>
              <a:gd name="connsiteY13672" fmla="*/ 432099 h 444457"/>
              <a:gd name="connsiteX13673" fmla="*/ 2990744 w 3249268"/>
              <a:gd name="connsiteY13673" fmla="*/ 434149 h 444457"/>
              <a:gd name="connsiteX13674" fmla="*/ 2990531 w 3249268"/>
              <a:gd name="connsiteY13674" fmla="*/ 434324 h 444457"/>
              <a:gd name="connsiteX13675" fmla="*/ 2990531 w 3249268"/>
              <a:gd name="connsiteY13675" fmla="*/ 435107 h 444457"/>
              <a:gd name="connsiteX13676" fmla="*/ 2990531 w 3249268"/>
              <a:gd name="connsiteY13676" fmla="*/ 436542 h 444457"/>
              <a:gd name="connsiteX13677" fmla="*/ 2986394 w 3249268"/>
              <a:gd name="connsiteY13677" fmla="*/ 439415 h 444457"/>
              <a:gd name="connsiteX13678" fmla="*/ 2982257 w 3249268"/>
              <a:gd name="connsiteY13678" fmla="*/ 439415 h 444457"/>
              <a:gd name="connsiteX13679" fmla="*/ 2982257 w 3249268"/>
              <a:gd name="connsiteY13679" fmla="*/ 438985 h 444457"/>
              <a:gd name="connsiteX13680" fmla="*/ 2981204 w 3249268"/>
              <a:gd name="connsiteY13680" fmla="*/ 437962 h 444457"/>
              <a:gd name="connsiteX13681" fmla="*/ 2978910 w 3249268"/>
              <a:gd name="connsiteY13681" fmla="*/ 435732 h 444457"/>
              <a:gd name="connsiteX13682" fmla="*/ 2978122 w 3249268"/>
              <a:gd name="connsiteY13682" fmla="*/ 435517 h 444457"/>
              <a:gd name="connsiteX13683" fmla="*/ 2978073 w 3249268"/>
              <a:gd name="connsiteY13683" fmla="*/ 435481 h 444457"/>
              <a:gd name="connsiteX13684" fmla="*/ 2977072 w 3249268"/>
              <a:gd name="connsiteY13684" fmla="*/ 436495 h 444457"/>
              <a:gd name="connsiteX13685" fmla="*/ 2967200 w 3249268"/>
              <a:gd name="connsiteY13685" fmla="*/ 440782 h 444457"/>
              <a:gd name="connsiteX13686" fmla="*/ 2962969 w 3249268"/>
              <a:gd name="connsiteY13686" fmla="*/ 439353 h 444457"/>
              <a:gd name="connsiteX13687" fmla="*/ 2958739 w 3249268"/>
              <a:gd name="connsiteY13687" fmla="*/ 439353 h 444457"/>
              <a:gd name="connsiteX13688" fmla="*/ 2955918 w 3249268"/>
              <a:gd name="connsiteY13688" fmla="*/ 435066 h 444457"/>
              <a:gd name="connsiteX13689" fmla="*/ 2956174 w 3249268"/>
              <a:gd name="connsiteY13689" fmla="*/ 434979 h 444457"/>
              <a:gd name="connsiteX13690" fmla="*/ 2953570 w 3249268"/>
              <a:gd name="connsiteY13690" fmla="*/ 434979 h 444457"/>
              <a:gd name="connsiteX13691" fmla="*/ 2953415 w 3249268"/>
              <a:gd name="connsiteY13691" fmla="*/ 435290 h 444457"/>
              <a:gd name="connsiteX13692" fmla="*/ 2955115 w 3249268"/>
              <a:gd name="connsiteY13692" fmla="*/ 436766 h 444457"/>
              <a:gd name="connsiteX13693" fmla="*/ 2955938 w 3249268"/>
              <a:gd name="connsiteY13693" fmla="*/ 439385 h 444457"/>
              <a:gd name="connsiteX13694" fmla="*/ 2953305 w 3249268"/>
              <a:gd name="connsiteY13694" fmla="*/ 439385 h 444457"/>
              <a:gd name="connsiteX13695" fmla="*/ 2951522 w 3249268"/>
              <a:gd name="connsiteY13695" fmla="*/ 438439 h 444457"/>
              <a:gd name="connsiteX13696" fmla="*/ 2952170 w 3249268"/>
              <a:gd name="connsiteY13696" fmla="*/ 439528 h 444457"/>
              <a:gd name="connsiteX13697" fmla="*/ 2947882 w 3249268"/>
              <a:gd name="connsiteY13697" fmla="*/ 442370 h 444457"/>
              <a:gd name="connsiteX13698" fmla="*/ 2946453 w 3249268"/>
              <a:gd name="connsiteY13698" fmla="*/ 443791 h 444457"/>
              <a:gd name="connsiteX13699" fmla="*/ 2937879 w 3249268"/>
              <a:gd name="connsiteY13699" fmla="*/ 439528 h 444457"/>
              <a:gd name="connsiteX13700" fmla="*/ 2938070 w 3249268"/>
              <a:gd name="connsiteY13700" fmla="*/ 439338 h 444457"/>
              <a:gd name="connsiteX13701" fmla="*/ 2929122 w 3249268"/>
              <a:gd name="connsiteY13701" fmla="*/ 437763 h 444457"/>
              <a:gd name="connsiteX13702" fmla="*/ 2920043 w 3249268"/>
              <a:gd name="connsiteY13702" fmla="*/ 439362 h 444457"/>
              <a:gd name="connsiteX13703" fmla="*/ 2907471 w 3249268"/>
              <a:gd name="connsiteY13703" fmla="*/ 437941 h 444457"/>
              <a:gd name="connsiteX13704" fmla="*/ 2903280 w 3249268"/>
              <a:gd name="connsiteY13704" fmla="*/ 435099 h 444457"/>
              <a:gd name="connsiteX13705" fmla="*/ 2903327 w 3249268"/>
              <a:gd name="connsiteY13705" fmla="*/ 435077 h 444457"/>
              <a:gd name="connsiteX13706" fmla="*/ 2903107 w 3249268"/>
              <a:gd name="connsiteY13706" fmla="*/ 435066 h 444457"/>
              <a:gd name="connsiteX13707" fmla="*/ 2900329 w 3249268"/>
              <a:gd name="connsiteY13707" fmla="*/ 435066 h 444457"/>
              <a:gd name="connsiteX13708" fmla="*/ 2900035 w 3249268"/>
              <a:gd name="connsiteY13708" fmla="*/ 436280 h 444457"/>
              <a:gd name="connsiteX13709" fmla="*/ 2900422 w 3249268"/>
              <a:gd name="connsiteY13709" fmla="*/ 435391 h 444457"/>
              <a:gd name="connsiteX13710" fmla="*/ 2900422 w 3249268"/>
              <a:gd name="connsiteY13710" fmla="*/ 440907 h 444457"/>
              <a:gd name="connsiteX13711" fmla="*/ 2896361 w 3249268"/>
              <a:gd name="connsiteY13711" fmla="*/ 439528 h 444457"/>
              <a:gd name="connsiteX13712" fmla="*/ 2892299 w 3249268"/>
              <a:gd name="connsiteY13712" fmla="*/ 439528 h 444457"/>
              <a:gd name="connsiteX13713" fmla="*/ 2890946 w 3249268"/>
              <a:gd name="connsiteY13713" fmla="*/ 440907 h 444457"/>
              <a:gd name="connsiteX13714" fmla="*/ 2882822 w 3249268"/>
              <a:gd name="connsiteY13714" fmla="*/ 439528 h 444457"/>
              <a:gd name="connsiteX13715" fmla="*/ 2881468 w 3249268"/>
              <a:gd name="connsiteY13715" fmla="*/ 439528 h 444457"/>
              <a:gd name="connsiteX13716" fmla="*/ 2882822 w 3249268"/>
              <a:gd name="connsiteY13716" fmla="*/ 438149 h 444457"/>
              <a:gd name="connsiteX13717" fmla="*/ 2883384 w 3249268"/>
              <a:gd name="connsiteY13717" fmla="*/ 437577 h 444457"/>
              <a:gd name="connsiteX13718" fmla="*/ 2882621 w 3249268"/>
              <a:gd name="connsiteY13718" fmla="*/ 437899 h 444457"/>
              <a:gd name="connsiteX13719" fmla="*/ 2880406 w 3249268"/>
              <a:gd name="connsiteY13719" fmla="*/ 434968 h 444457"/>
              <a:gd name="connsiteX13720" fmla="*/ 2877309 w 3249268"/>
              <a:gd name="connsiteY13720" fmla="*/ 435133 h 444457"/>
              <a:gd name="connsiteX13721" fmla="*/ 2877309 w 3249268"/>
              <a:gd name="connsiteY13721" fmla="*/ 435391 h 444457"/>
              <a:gd name="connsiteX13722" fmla="*/ 2873946 w 3249268"/>
              <a:gd name="connsiteY13722" fmla="*/ 435391 h 444457"/>
              <a:gd name="connsiteX13723" fmla="*/ 2873249 w 3249268"/>
              <a:gd name="connsiteY13723" fmla="*/ 435485 h 444457"/>
              <a:gd name="connsiteX13724" fmla="*/ 2873165 w 3249268"/>
              <a:gd name="connsiteY13724" fmla="*/ 435391 h 444457"/>
              <a:gd name="connsiteX13725" fmla="*/ 2870366 w 3249268"/>
              <a:gd name="connsiteY13725" fmla="*/ 435391 h 444457"/>
              <a:gd name="connsiteX13726" fmla="*/ 2867589 w 3249268"/>
              <a:gd name="connsiteY13726" fmla="*/ 438149 h 444457"/>
              <a:gd name="connsiteX13727" fmla="*/ 2866200 w 3249268"/>
              <a:gd name="connsiteY13727" fmla="*/ 438149 h 444457"/>
              <a:gd name="connsiteX13728" fmla="*/ 2860646 w 3249268"/>
              <a:gd name="connsiteY13728" fmla="*/ 438149 h 444457"/>
              <a:gd name="connsiteX13729" fmla="*/ 2857869 w 3249268"/>
              <a:gd name="connsiteY13729" fmla="*/ 436770 h 444457"/>
              <a:gd name="connsiteX13730" fmla="*/ 2852315 w 3249268"/>
              <a:gd name="connsiteY13730" fmla="*/ 438149 h 444457"/>
              <a:gd name="connsiteX13731" fmla="*/ 2848149 w 3249268"/>
              <a:gd name="connsiteY13731" fmla="*/ 436770 h 444457"/>
              <a:gd name="connsiteX13732" fmla="*/ 2847806 w 3249268"/>
              <a:gd name="connsiteY13732" fmla="*/ 435407 h 444457"/>
              <a:gd name="connsiteX13733" fmla="*/ 2847806 w 3249268"/>
              <a:gd name="connsiteY13733" fmla="*/ 436406 h 444457"/>
              <a:gd name="connsiteX13734" fmla="*/ 2842263 w 3249268"/>
              <a:gd name="connsiteY13734" fmla="*/ 433670 h 444457"/>
              <a:gd name="connsiteX13735" fmla="*/ 2840878 w 3249268"/>
              <a:gd name="connsiteY13735" fmla="*/ 432303 h 444457"/>
              <a:gd name="connsiteX13736" fmla="*/ 2840878 w 3249268"/>
              <a:gd name="connsiteY13736" fmla="*/ 431044 h 444457"/>
              <a:gd name="connsiteX13737" fmla="*/ 2840855 w 3249268"/>
              <a:gd name="connsiteY13737" fmla="*/ 431034 h 444457"/>
              <a:gd name="connsiteX13738" fmla="*/ 2840855 w 3249268"/>
              <a:gd name="connsiteY13738" fmla="*/ 431072 h 444457"/>
              <a:gd name="connsiteX13739" fmla="*/ 2839458 w 3249268"/>
              <a:gd name="connsiteY13739" fmla="*/ 433807 h 444457"/>
              <a:gd name="connsiteX13740" fmla="*/ 2836664 w 3249268"/>
              <a:gd name="connsiteY13740" fmla="*/ 433807 h 444457"/>
              <a:gd name="connsiteX13741" fmla="*/ 2835268 w 3249268"/>
              <a:gd name="connsiteY13741" fmla="*/ 436542 h 444457"/>
              <a:gd name="connsiteX13742" fmla="*/ 2828283 w 3249268"/>
              <a:gd name="connsiteY13742" fmla="*/ 439277 h 444457"/>
              <a:gd name="connsiteX13743" fmla="*/ 2827537 w 3249268"/>
              <a:gd name="connsiteY13743" fmla="*/ 438546 h 444457"/>
              <a:gd name="connsiteX13744" fmla="*/ 2828054 w 3249268"/>
              <a:gd name="connsiteY13744" fmla="*/ 439612 h 444457"/>
              <a:gd name="connsiteX13745" fmla="*/ 2826675 w 3249268"/>
              <a:gd name="connsiteY13745" fmla="*/ 439612 h 444457"/>
              <a:gd name="connsiteX13746" fmla="*/ 2803233 w 3249268"/>
              <a:gd name="connsiteY13746" fmla="*/ 439612 h 444457"/>
              <a:gd name="connsiteX13747" fmla="*/ 2803233 w 3249268"/>
              <a:gd name="connsiteY13747" fmla="*/ 439493 h 444457"/>
              <a:gd name="connsiteX13748" fmla="*/ 2795883 w 3249268"/>
              <a:gd name="connsiteY13748" fmla="*/ 439667 h 444457"/>
              <a:gd name="connsiteX13749" fmla="*/ 2789558 w 3249268"/>
              <a:gd name="connsiteY13749" fmla="*/ 436699 h 444457"/>
              <a:gd name="connsiteX13750" fmla="*/ 2789177 w 3249268"/>
              <a:gd name="connsiteY13750" fmla="*/ 436699 h 444457"/>
              <a:gd name="connsiteX13751" fmla="*/ 2789216 w 3249268"/>
              <a:gd name="connsiteY13751" fmla="*/ 436739 h 444457"/>
              <a:gd name="connsiteX13752" fmla="*/ 2789921 w 3249268"/>
              <a:gd name="connsiteY13752" fmla="*/ 440177 h 444457"/>
              <a:gd name="connsiteX13753" fmla="*/ 2785113 w 3249268"/>
              <a:gd name="connsiteY13753" fmla="*/ 440970 h 444457"/>
              <a:gd name="connsiteX13754" fmla="*/ 2778276 w 3249268"/>
              <a:gd name="connsiteY13754" fmla="*/ 438150 h 444457"/>
              <a:gd name="connsiteX13755" fmla="*/ 2768703 w 3249268"/>
              <a:gd name="connsiteY13755" fmla="*/ 436739 h 444457"/>
              <a:gd name="connsiteX13756" fmla="*/ 2765968 w 3249268"/>
              <a:gd name="connsiteY13756" fmla="*/ 439560 h 444457"/>
              <a:gd name="connsiteX13757" fmla="*/ 2764600 w 3249268"/>
              <a:gd name="connsiteY13757" fmla="*/ 440970 h 444457"/>
              <a:gd name="connsiteX13758" fmla="*/ 2764600 w 3249268"/>
              <a:gd name="connsiteY13758" fmla="*/ 435099 h 444457"/>
              <a:gd name="connsiteX13759" fmla="*/ 2764374 w 3249268"/>
              <a:gd name="connsiteY13759" fmla="*/ 435099 h 444457"/>
              <a:gd name="connsiteX13760" fmla="*/ 2764271 w 3249268"/>
              <a:gd name="connsiteY13760" fmla="*/ 435097 h 444457"/>
              <a:gd name="connsiteX13761" fmla="*/ 2764271 w 3249268"/>
              <a:gd name="connsiteY13761" fmla="*/ 435266 h 444457"/>
              <a:gd name="connsiteX13762" fmla="*/ 2764271 w 3249268"/>
              <a:gd name="connsiteY13762" fmla="*/ 440782 h 444457"/>
              <a:gd name="connsiteX13763" fmla="*/ 2747880 w 3249268"/>
              <a:gd name="connsiteY13763" fmla="*/ 439403 h 444457"/>
              <a:gd name="connsiteX13764" fmla="*/ 2747069 w 3249268"/>
              <a:gd name="connsiteY13764" fmla="*/ 439541 h 444457"/>
              <a:gd name="connsiteX13765" fmla="*/ 2744422 w 3249268"/>
              <a:gd name="connsiteY13765" fmla="*/ 440970 h 444457"/>
              <a:gd name="connsiteX13766" fmla="*/ 2742576 w 3249268"/>
              <a:gd name="connsiteY13766" fmla="*/ 439516 h 444457"/>
              <a:gd name="connsiteX13767" fmla="*/ 2742576 w 3249268"/>
              <a:gd name="connsiteY13767" fmla="*/ 439528 h 444457"/>
              <a:gd name="connsiteX13768" fmla="*/ 2739772 w 3249268"/>
              <a:gd name="connsiteY13768" fmla="*/ 440949 h 444457"/>
              <a:gd name="connsiteX13769" fmla="*/ 2736970 w 3249268"/>
              <a:gd name="connsiteY13769" fmla="*/ 442370 h 444457"/>
              <a:gd name="connsiteX13770" fmla="*/ 2725728 w 3249268"/>
              <a:gd name="connsiteY13770" fmla="*/ 443791 h 444457"/>
              <a:gd name="connsiteX13771" fmla="*/ 2725728 w 3249268"/>
              <a:gd name="connsiteY13771" fmla="*/ 442370 h 444457"/>
              <a:gd name="connsiteX13772" fmla="*/ 2725832 w 3249268"/>
              <a:gd name="connsiteY13772" fmla="*/ 442284 h 444457"/>
              <a:gd name="connsiteX13773" fmla="*/ 2717460 w 3249268"/>
              <a:gd name="connsiteY13773" fmla="*/ 439466 h 444457"/>
              <a:gd name="connsiteX13774" fmla="*/ 2717460 w 3249268"/>
              <a:gd name="connsiteY13774" fmla="*/ 439278 h 444457"/>
              <a:gd name="connsiteX13775" fmla="*/ 2710409 w 3249268"/>
              <a:gd name="connsiteY13775" fmla="*/ 437962 h 444457"/>
              <a:gd name="connsiteX13776" fmla="*/ 2706178 w 3249268"/>
              <a:gd name="connsiteY13776" fmla="*/ 436645 h 444457"/>
              <a:gd name="connsiteX13777" fmla="*/ 2707588 w 3249268"/>
              <a:gd name="connsiteY13777" fmla="*/ 436645 h 444457"/>
              <a:gd name="connsiteX13778" fmla="*/ 2707967 w 3249268"/>
              <a:gd name="connsiteY13778" fmla="*/ 436520 h 444457"/>
              <a:gd name="connsiteX13779" fmla="*/ 2707648 w 3249268"/>
              <a:gd name="connsiteY13779" fmla="*/ 436542 h 444457"/>
              <a:gd name="connsiteX13780" fmla="*/ 2707585 w 3249268"/>
              <a:gd name="connsiteY13780" fmla="*/ 436520 h 444457"/>
              <a:gd name="connsiteX13781" fmla="*/ 2706272 w 3249268"/>
              <a:gd name="connsiteY13781" fmla="*/ 436520 h 444457"/>
              <a:gd name="connsiteX13782" fmla="*/ 2702038 w 3249268"/>
              <a:gd name="connsiteY13782" fmla="*/ 439278 h 444457"/>
              <a:gd name="connsiteX13783" fmla="*/ 2690752 w 3249268"/>
              <a:gd name="connsiteY13783" fmla="*/ 439278 h 444457"/>
              <a:gd name="connsiteX13784" fmla="*/ 2687928 w 3249268"/>
              <a:gd name="connsiteY13784" fmla="*/ 439278 h 444457"/>
              <a:gd name="connsiteX13785" fmla="*/ 2685991 w 3249268"/>
              <a:gd name="connsiteY13785" fmla="*/ 438933 h 444457"/>
              <a:gd name="connsiteX13786" fmla="*/ 2685144 w 3249268"/>
              <a:gd name="connsiteY13786" fmla="*/ 436614 h 444457"/>
              <a:gd name="connsiteX13787" fmla="*/ 2683377 w 3249268"/>
              <a:gd name="connsiteY13787" fmla="*/ 436884 h 444457"/>
              <a:gd name="connsiteX13788" fmla="*/ 2681294 w 3249268"/>
              <a:gd name="connsiteY13788" fmla="*/ 435798 h 444457"/>
              <a:gd name="connsiteX13789" fmla="*/ 2680991 w 3249268"/>
              <a:gd name="connsiteY13789" fmla="*/ 439036 h 444457"/>
              <a:gd name="connsiteX13790" fmla="*/ 2678476 w 3249268"/>
              <a:gd name="connsiteY13790" fmla="*/ 440782 h 444457"/>
              <a:gd name="connsiteX13791" fmla="*/ 2677035 w 3249268"/>
              <a:gd name="connsiteY13791" fmla="*/ 440782 h 444457"/>
              <a:gd name="connsiteX13792" fmla="*/ 2668429 w 3249268"/>
              <a:gd name="connsiteY13792" fmla="*/ 437989 h 444457"/>
              <a:gd name="connsiteX13793" fmla="*/ 2667534 w 3249268"/>
              <a:gd name="connsiteY13793" fmla="*/ 437814 h 444457"/>
              <a:gd name="connsiteX13794" fmla="*/ 2667407 w 3249268"/>
              <a:gd name="connsiteY13794" fmla="*/ 437735 h 444457"/>
              <a:gd name="connsiteX13795" fmla="*/ 2667152 w 3249268"/>
              <a:gd name="connsiteY13795" fmla="*/ 437868 h 444457"/>
              <a:gd name="connsiteX13796" fmla="*/ 2663074 w 3249268"/>
              <a:gd name="connsiteY13796" fmla="*/ 439278 h 444457"/>
              <a:gd name="connsiteX13797" fmla="*/ 2660355 w 3249268"/>
              <a:gd name="connsiteY13797" fmla="*/ 439278 h 444457"/>
              <a:gd name="connsiteX13798" fmla="*/ 2656276 w 3249268"/>
              <a:gd name="connsiteY13798" fmla="*/ 435047 h 444457"/>
              <a:gd name="connsiteX13799" fmla="*/ 2656276 w 3249268"/>
              <a:gd name="connsiteY13799" fmla="*/ 428492 h 444457"/>
              <a:gd name="connsiteX13800" fmla="*/ 2656249 w 3249268"/>
              <a:gd name="connsiteY13800" fmla="*/ 428492 h 444457"/>
              <a:gd name="connsiteX13801" fmla="*/ 2655937 w 3249268"/>
              <a:gd name="connsiteY13801" fmla="*/ 428492 h 444457"/>
              <a:gd name="connsiteX13802" fmla="*/ 2655937 w 3249268"/>
              <a:gd name="connsiteY13802" fmla="*/ 436542 h 444457"/>
              <a:gd name="connsiteX13803" fmla="*/ 2651823 w 3249268"/>
              <a:gd name="connsiteY13803" fmla="*/ 436542 h 444457"/>
              <a:gd name="connsiteX13804" fmla="*/ 2646318 w 3249268"/>
              <a:gd name="connsiteY13804" fmla="*/ 439277 h 444457"/>
              <a:gd name="connsiteX13805" fmla="*/ 2644939 w 3249268"/>
              <a:gd name="connsiteY13805" fmla="*/ 437910 h 444457"/>
              <a:gd name="connsiteX13806" fmla="*/ 2642267 w 3249268"/>
              <a:gd name="connsiteY13806" fmla="*/ 436585 h 444457"/>
              <a:gd name="connsiteX13807" fmla="*/ 2642267 w 3249268"/>
              <a:gd name="connsiteY13807" fmla="*/ 442381 h 444457"/>
              <a:gd name="connsiteX13808" fmla="*/ 2640892 w 3249268"/>
              <a:gd name="connsiteY13808" fmla="*/ 443791 h 444457"/>
              <a:gd name="connsiteX13809" fmla="*/ 2639517 w 3249268"/>
              <a:gd name="connsiteY13809" fmla="*/ 443791 h 444457"/>
              <a:gd name="connsiteX13810" fmla="*/ 2636773 w 3249268"/>
              <a:gd name="connsiteY13810" fmla="*/ 440970 h 444457"/>
              <a:gd name="connsiteX13811" fmla="*/ 2635401 w 3249268"/>
              <a:gd name="connsiteY13811" fmla="*/ 439560 h 444457"/>
              <a:gd name="connsiteX13812" fmla="*/ 2632666 w 3249268"/>
              <a:gd name="connsiteY13812" fmla="*/ 440970 h 444457"/>
              <a:gd name="connsiteX13813" fmla="*/ 2625800 w 3249268"/>
              <a:gd name="connsiteY13813" fmla="*/ 439560 h 444457"/>
              <a:gd name="connsiteX13814" fmla="*/ 2621681 w 3249268"/>
              <a:gd name="connsiteY13814" fmla="*/ 439560 h 444457"/>
              <a:gd name="connsiteX13815" fmla="*/ 2621681 w 3249268"/>
              <a:gd name="connsiteY13815" fmla="*/ 436739 h 444457"/>
              <a:gd name="connsiteX13816" fmla="*/ 2621681 w 3249268"/>
              <a:gd name="connsiteY13816" fmla="*/ 436531 h 444457"/>
              <a:gd name="connsiteX13817" fmla="*/ 2621538 w 3249268"/>
              <a:gd name="connsiteY13817" fmla="*/ 436542 h 444457"/>
              <a:gd name="connsiteX13818" fmla="*/ 2621134 w 3249268"/>
              <a:gd name="connsiteY13818" fmla="*/ 436432 h 444457"/>
              <a:gd name="connsiteX13819" fmla="*/ 2617434 w 3249268"/>
              <a:gd name="connsiteY13819" fmla="*/ 436927 h 444457"/>
              <a:gd name="connsiteX13820" fmla="*/ 2614634 w 3249268"/>
              <a:gd name="connsiteY13820" fmla="*/ 436420 h 444457"/>
              <a:gd name="connsiteX13821" fmla="*/ 2613316 w 3249268"/>
              <a:gd name="connsiteY13821" fmla="*/ 436420 h 444457"/>
              <a:gd name="connsiteX13822" fmla="*/ 2612311 w 3249268"/>
              <a:gd name="connsiteY13822" fmla="*/ 435386 h 444457"/>
              <a:gd name="connsiteX13823" fmla="*/ 2612928 w 3249268"/>
              <a:gd name="connsiteY13823" fmla="*/ 436867 h 444457"/>
              <a:gd name="connsiteX13824" fmla="*/ 2612940 w 3249268"/>
              <a:gd name="connsiteY13824" fmla="*/ 436871 h 444457"/>
              <a:gd name="connsiteX13825" fmla="*/ 2612933 w 3249268"/>
              <a:gd name="connsiteY13825" fmla="*/ 436879 h 444457"/>
              <a:gd name="connsiteX13826" fmla="*/ 2612993 w 3249268"/>
              <a:gd name="connsiteY13826" fmla="*/ 437021 h 444457"/>
              <a:gd name="connsiteX13827" fmla="*/ 2612833 w 3249268"/>
              <a:gd name="connsiteY13827" fmla="*/ 437021 h 444457"/>
              <a:gd name="connsiteX13828" fmla="*/ 2611622 w 3249268"/>
              <a:gd name="connsiteY13828" fmla="*/ 438732 h 444457"/>
              <a:gd name="connsiteX13829" fmla="*/ 2610305 w 3249268"/>
              <a:gd name="connsiteY13829" fmla="*/ 439579 h 444457"/>
              <a:gd name="connsiteX13830" fmla="*/ 2607669 w 3249268"/>
              <a:gd name="connsiteY13830" fmla="*/ 439579 h 444457"/>
              <a:gd name="connsiteX13831" fmla="*/ 2608016 w 3249268"/>
              <a:gd name="connsiteY13831" fmla="*/ 438867 h 444457"/>
              <a:gd name="connsiteX13832" fmla="*/ 2607765 w 3249268"/>
              <a:gd name="connsiteY13832" fmla="*/ 439372 h 444457"/>
              <a:gd name="connsiteX13833" fmla="*/ 2603555 w 3249268"/>
              <a:gd name="connsiteY13833" fmla="*/ 437962 h 444457"/>
              <a:gd name="connsiteX13834" fmla="*/ 2603051 w 3249268"/>
              <a:gd name="connsiteY13834" fmla="*/ 438025 h 444457"/>
              <a:gd name="connsiteX13835" fmla="*/ 2603258 w 3249268"/>
              <a:gd name="connsiteY13835" fmla="*/ 438096 h 444457"/>
              <a:gd name="connsiteX13836" fmla="*/ 2603258 w 3249268"/>
              <a:gd name="connsiteY13836" fmla="*/ 442287 h 444457"/>
              <a:gd name="connsiteX13837" fmla="*/ 2601894 w 3249268"/>
              <a:gd name="connsiteY13837" fmla="*/ 442287 h 444457"/>
              <a:gd name="connsiteX13838" fmla="*/ 2591001 w 3249268"/>
              <a:gd name="connsiteY13838" fmla="*/ 442287 h 444457"/>
              <a:gd name="connsiteX13839" fmla="*/ 2584174 w 3249268"/>
              <a:gd name="connsiteY13839" fmla="*/ 439493 h 444457"/>
              <a:gd name="connsiteX13840" fmla="*/ 2582794 w 3249268"/>
              <a:gd name="connsiteY13840" fmla="*/ 439493 h 444457"/>
              <a:gd name="connsiteX13841" fmla="*/ 2582794 w 3249268"/>
              <a:gd name="connsiteY13841" fmla="*/ 439528 h 444457"/>
              <a:gd name="connsiteX13842" fmla="*/ 2568532 w 3249268"/>
              <a:gd name="connsiteY13842" fmla="*/ 436770 h 444457"/>
              <a:gd name="connsiteX13843" fmla="*/ 2570057 w 3249268"/>
              <a:gd name="connsiteY13843" fmla="*/ 436037 h 444457"/>
              <a:gd name="connsiteX13844" fmla="*/ 2568811 w 3249268"/>
              <a:gd name="connsiteY13844" fmla="*/ 436495 h 444457"/>
              <a:gd name="connsiteX13845" fmla="*/ 2567397 w 3249268"/>
              <a:gd name="connsiteY13845" fmla="*/ 436495 h 444457"/>
              <a:gd name="connsiteX13846" fmla="*/ 2567023 w 3249268"/>
              <a:gd name="connsiteY13846" fmla="*/ 436873 h 444457"/>
              <a:gd name="connsiteX13847" fmla="*/ 2565352 w 3249268"/>
              <a:gd name="connsiteY13847" fmla="*/ 440256 h 444457"/>
              <a:gd name="connsiteX13848" fmla="*/ 2561671 w 3249268"/>
              <a:gd name="connsiteY13848" fmla="*/ 439579 h 444457"/>
              <a:gd name="connsiteX13849" fmla="*/ 2559000 w 3249268"/>
              <a:gd name="connsiteY13849" fmla="*/ 439410 h 444457"/>
              <a:gd name="connsiteX13850" fmla="*/ 2556682 w 3249268"/>
              <a:gd name="connsiteY13850" fmla="*/ 438379 h 444457"/>
              <a:gd name="connsiteX13851" fmla="*/ 2555217 w 3249268"/>
              <a:gd name="connsiteY13851" fmla="*/ 439842 h 444457"/>
              <a:gd name="connsiteX13852" fmla="*/ 2553146 w 3249268"/>
              <a:gd name="connsiteY13852" fmla="*/ 440782 h 444457"/>
              <a:gd name="connsiteX13853" fmla="*/ 2551071 w 3249268"/>
              <a:gd name="connsiteY13853" fmla="*/ 440970 h 444457"/>
              <a:gd name="connsiteX13854" fmla="*/ 2549939 w 3249268"/>
              <a:gd name="connsiteY13854" fmla="*/ 439199 h 444457"/>
              <a:gd name="connsiteX13855" fmla="*/ 2549272 w 3249268"/>
              <a:gd name="connsiteY13855" fmla="*/ 439466 h 444457"/>
              <a:gd name="connsiteX13856" fmla="*/ 2545053 w 3249268"/>
              <a:gd name="connsiteY13856" fmla="*/ 439466 h 444457"/>
              <a:gd name="connsiteX13857" fmla="*/ 2542221 w 3249268"/>
              <a:gd name="connsiteY13857" fmla="*/ 440413 h 444457"/>
              <a:gd name="connsiteX13858" fmla="*/ 2542189 w 3249268"/>
              <a:gd name="connsiteY13858" fmla="*/ 439503 h 444457"/>
              <a:gd name="connsiteX13859" fmla="*/ 2541138 w 3249268"/>
              <a:gd name="connsiteY13859" fmla="*/ 439503 h 444457"/>
              <a:gd name="connsiteX13860" fmla="*/ 2541941 w 3249268"/>
              <a:gd name="connsiteY13860" fmla="*/ 440506 h 444457"/>
              <a:gd name="connsiteX13861" fmla="*/ 2540834 w 3249268"/>
              <a:gd name="connsiteY13861" fmla="*/ 440876 h 444457"/>
              <a:gd name="connsiteX13862" fmla="*/ 2523956 w 3249268"/>
              <a:gd name="connsiteY13862" fmla="*/ 442287 h 444457"/>
              <a:gd name="connsiteX13863" fmla="*/ 2521654 w 3249268"/>
              <a:gd name="connsiteY13863" fmla="*/ 439979 h 444457"/>
              <a:gd name="connsiteX13864" fmla="*/ 2518879 w 3249268"/>
              <a:gd name="connsiteY13864" fmla="*/ 440933 h 444457"/>
              <a:gd name="connsiteX13865" fmla="*/ 2518879 w 3249268"/>
              <a:gd name="connsiteY13865" fmla="*/ 442362 h 444457"/>
              <a:gd name="connsiteX13866" fmla="*/ 2503633 w 3249268"/>
              <a:gd name="connsiteY13866" fmla="*/ 443791 h 444457"/>
              <a:gd name="connsiteX13867" fmla="*/ 2502247 w 3249268"/>
              <a:gd name="connsiteY13867" fmla="*/ 442362 h 444457"/>
              <a:gd name="connsiteX13868" fmla="*/ 2496702 w 3249268"/>
              <a:gd name="connsiteY13868" fmla="*/ 440933 h 444457"/>
              <a:gd name="connsiteX13869" fmla="*/ 2494104 w 3249268"/>
              <a:gd name="connsiteY13869" fmla="*/ 439325 h 444457"/>
              <a:gd name="connsiteX13870" fmla="*/ 2493411 w 3249268"/>
              <a:gd name="connsiteY13870" fmla="*/ 438133 h 444457"/>
              <a:gd name="connsiteX13871" fmla="*/ 2489765 w 3249268"/>
              <a:gd name="connsiteY13871" fmla="*/ 439278 h 444457"/>
              <a:gd name="connsiteX13872" fmla="*/ 2486892 w 3249268"/>
              <a:gd name="connsiteY13872" fmla="*/ 439278 h 444457"/>
              <a:gd name="connsiteX13873" fmla="*/ 2485173 w 3249268"/>
              <a:gd name="connsiteY13873" fmla="*/ 437252 h 444457"/>
              <a:gd name="connsiteX13874" fmla="*/ 2483662 w 3249268"/>
              <a:gd name="connsiteY13874" fmla="*/ 437037 h 444457"/>
              <a:gd name="connsiteX13875" fmla="*/ 2483533 w 3249268"/>
              <a:gd name="connsiteY13875" fmla="*/ 437094 h 444457"/>
              <a:gd name="connsiteX13876" fmla="*/ 2482583 w 3249268"/>
              <a:gd name="connsiteY13876" fmla="*/ 439278 h 444457"/>
              <a:gd name="connsiteX13877" fmla="*/ 2479711 w 3249268"/>
              <a:gd name="connsiteY13877" fmla="*/ 439278 h 444457"/>
              <a:gd name="connsiteX13878" fmla="*/ 2479370 w 3249268"/>
              <a:gd name="connsiteY13878" fmla="*/ 438957 h 444457"/>
              <a:gd name="connsiteX13879" fmla="*/ 2478654 w 3249268"/>
              <a:gd name="connsiteY13879" fmla="*/ 439277 h 444457"/>
              <a:gd name="connsiteX13880" fmla="*/ 2477273 w 3249268"/>
              <a:gd name="connsiteY13880" fmla="*/ 439277 h 444457"/>
              <a:gd name="connsiteX13881" fmla="*/ 2475860 w 3249268"/>
              <a:gd name="connsiteY13881" fmla="*/ 438290 h 444457"/>
              <a:gd name="connsiteX13882" fmla="*/ 2473331 w 3249268"/>
              <a:gd name="connsiteY13882" fmla="*/ 439196 h 444457"/>
              <a:gd name="connsiteX13883" fmla="*/ 2469882 w 3249268"/>
              <a:gd name="connsiteY13883" fmla="*/ 439372 h 444457"/>
              <a:gd name="connsiteX13884" fmla="*/ 2469286 w 3249268"/>
              <a:gd name="connsiteY13884" fmla="*/ 439250 h 444457"/>
              <a:gd name="connsiteX13885" fmla="*/ 2469992 w 3249268"/>
              <a:gd name="connsiteY13885" fmla="*/ 439654 h 444457"/>
              <a:gd name="connsiteX13886" fmla="*/ 2465929 w 3249268"/>
              <a:gd name="connsiteY13886" fmla="*/ 442287 h 444457"/>
              <a:gd name="connsiteX13887" fmla="*/ 2463221 w 3249268"/>
              <a:gd name="connsiteY13887" fmla="*/ 439654 h 444457"/>
              <a:gd name="connsiteX13888" fmla="*/ 2463221 w 3249268"/>
              <a:gd name="connsiteY13888" fmla="*/ 438337 h 444457"/>
              <a:gd name="connsiteX13889" fmla="*/ 2464355 w 3249268"/>
              <a:gd name="connsiteY13889" fmla="*/ 438242 h 444457"/>
              <a:gd name="connsiteX13890" fmla="*/ 2462986 w 3249268"/>
              <a:gd name="connsiteY13890" fmla="*/ 437962 h 444457"/>
              <a:gd name="connsiteX13891" fmla="*/ 2462777 w 3249268"/>
              <a:gd name="connsiteY13891" fmla="*/ 437429 h 444457"/>
              <a:gd name="connsiteX13892" fmla="*/ 2460665 w 3249268"/>
              <a:gd name="connsiteY13892" fmla="*/ 436363 h 444457"/>
              <a:gd name="connsiteX13893" fmla="*/ 2458810 w 3249268"/>
              <a:gd name="connsiteY13893" fmla="*/ 434798 h 444457"/>
              <a:gd name="connsiteX13894" fmla="*/ 2458403 w 3249268"/>
              <a:gd name="connsiteY13894" fmla="*/ 434988 h 444457"/>
              <a:gd name="connsiteX13895" fmla="*/ 2460211 w 3249268"/>
              <a:gd name="connsiteY13895" fmla="*/ 436645 h 444457"/>
              <a:gd name="connsiteX13896" fmla="*/ 2456261 w 3249268"/>
              <a:gd name="connsiteY13896" fmla="*/ 440782 h 444457"/>
              <a:gd name="connsiteX13897" fmla="*/ 2454944 w 3249268"/>
              <a:gd name="connsiteY13897" fmla="*/ 439403 h 444457"/>
              <a:gd name="connsiteX13898" fmla="*/ 2454944 w 3249268"/>
              <a:gd name="connsiteY13898" fmla="*/ 439400 h 444457"/>
              <a:gd name="connsiteX13899" fmla="*/ 2453555 w 3249268"/>
              <a:gd name="connsiteY13899" fmla="*/ 438714 h 444457"/>
              <a:gd name="connsiteX13900" fmla="*/ 2452157 w 3249268"/>
              <a:gd name="connsiteY13900" fmla="*/ 438024 h 444457"/>
              <a:gd name="connsiteX13901" fmla="*/ 2447965 w 3249268"/>
              <a:gd name="connsiteY13901" fmla="*/ 440782 h 444457"/>
              <a:gd name="connsiteX13902" fmla="*/ 2446568 w 3249268"/>
              <a:gd name="connsiteY13902" fmla="*/ 440782 h 444457"/>
              <a:gd name="connsiteX13903" fmla="*/ 2445172 w 3249268"/>
              <a:gd name="connsiteY13903" fmla="*/ 436649 h 444457"/>
              <a:gd name="connsiteX13904" fmla="*/ 2441000 w 3249268"/>
              <a:gd name="connsiteY13904" fmla="*/ 438770 h 444457"/>
              <a:gd name="connsiteX13905" fmla="*/ 2436674 w 3249268"/>
              <a:gd name="connsiteY13905" fmla="*/ 437924 h 444457"/>
              <a:gd name="connsiteX13906" fmla="*/ 2430907 w 3249268"/>
              <a:gd name="connsiteY13906" fmla="*/ 437924 h 444457"/>
              <a:gd name="connsiteX13907" fmla="*/ 2430907 w 3249268"/>
              <a:gd name="connsiteY13907" fmla="*/ 436570 h 444457"/>
              <a:gd name="connsiteX13908" fmla="*/ 2431273 w 3249268"/>
              <a:gd name="connsiteY13908" fmla="*/ 436377 h 444457"/>
              <a:gd name="connsiteX13909" fmla="*/ 2429954 w 3249268"/>
              <a:gd name="connsiteY13909" fmla="*/ 436377 h 444457"/>
              <a:gd name="connsiteX13910" fmla="*/ 2429666 w 3249268"/>
              <a:gd name="connsiteY13910" fmla="*/ 435808 h 444457"/>
              <a:gd name="connsiteX13911" fmla="*/ 2429666 w 3249268"/>
              <a:gd name="connsiteY13911" fmla="*/ 436457 h 444457"/>
              <a:gd name="connsiteX13912" fmla="*/ 2424249 w 3249268"/>
              <a:gd name="connsiteY13912" fmla="*/ 437868 h 444457"/>
              <a:gd name="connsiteX13913" fmla="*/ 2422895 w 3249268"/>
              <a:gd name="connsiteY13913" fmla="*/ 437868 h 444457"/>
              <a:gd name="connsiteX13914" fmla="*/ 2420429 w 3249268"/>
              <a:gd name="connsiteY13914" fmla="*/ 437012 h 444457"/>
              <a:gd name="connsiteX13915" fmla="*/ 2420429 w 3249268"/>
              <a:gd name="connsiteY13915" fmla="*/ 442454 h 444457"/>
              <a:gd name="connsiteX13916" fmla="*/ 2419035 w 3249268"/>
              <a:gd name="connsiteY13916" fmla="*/ 443875 h 444457"/>
              <a:gd name="connsiteX13917" fmla="*/ 2419035 w 3249268"/>
              <a:gd name="connsiteY13917" fmla="*/ 442454 h 444457"/>
              <a:gd name="connsiteX13918" fmla="*/ 2407889 w 3249268"/>
              <a:gd name="connsiteY13918" fmla="*/ 441033 h 444457"/>
              <a:gd name="connsiteX13919" fmla="*/ 2405102 w 3249268"/>
              <a:gd name="connsiteY13919" fmla="*/ 441033 h 444457"/>
              <a:gd name="connsiteX13920" fmla="*/ 2403709 w 3249268"/>
              <a:gd name="connsiteY13920" fmla="*/ 441033 h 444457"/>
              <a:gd name="connsiteX13921" fmla="*/ 2398136 w 3249268"/>
              <a:gd name="connsiteY13921" fmla="*/ 438191 h 444457"/>
              <a:gd name="connsiteX13922" fmla="*/ 2395349 w 3249268"/>
              <a:gd name="connsiteY13922" fmla="*/ 438191 h 444457"/>
              <a:gd name="connsiteX13923" fmla="*/ 2389776 w 3249268"/>
              <a:gd name="connsiteY13923" fmla="*/ 439612 h 444457"/>
              <a:gd name="connsiteX13924" fmla="*/ 2384203 w 3249268"/>
              <a:gd name="connsiteY13924" fmla="*/ 439612 h 444457"/>
              <a:gd name="connsiteX13925" fmla="*/ 2387687 w 3249268"/>
              <a:gd name="connsiteY13925" fmla="*/ 436593 h 444457"/>
              <a:gd name="connsiteX13926" fmla="*/ 2388343 w 3249268"/>
              <a:gd name="connsiteY13926" fmla="*/ 435823 h 444457"/>
              <a:gd name="connsiteX13927" fmla="*/ 2383945 w 3249268"/>
              <a:gd name="connsiteY13927" fmla="*/ 439278 h 444457"/>
              <a:gd name="connsiteX13928" fmla="*/ 2381284 w 3249268"/>
              <a:gd name="connsiteY13928" fmla="*/ 439278 h 444457"/>
              <a:gd name="connsiteX13929" fmla="*/ 2381284 w 3249268"/>
              <a:gd name="connsiteY13929" fmla="*/ 439579 h 444457"/>
              <a:gd name="connsiteX13930" fmla="*/ 2376996 w 3249268"/>
              <a:gd name="connsiteY13930" fmla="*/ 442287 h 444457"/>
              <a:gd name="connsiteX13931" fmla="*/ 2369848 w 3249268"/>
              <a:gd name="connsiteY13931" fmla="*/ 440933 h 444457"/>
              <a:gd name="connsiteX13932" fmla="*/ 2369647 w 3249268"/>
              <a:gd name="connsiteY13932" fmla="*/ 440742 h 444457"/>
              <a:gd name="connsiteX13933" fmla="*/ 2366430 w 3249268"/>
              <a:gd name="connsiteY13933" fmla="*/ 440275 h 444457"/>
              <a:gd name="connsiteX13934" fmla="*/ 2362937 w 3249268"/>
              <a:gd name="connsiteY13934" fmla="*/ 440782 h 444457"/>
              <a:gd name="connsiteX13935" fmla="*/ 2360143 w 3249268"/>
              <a:gd name="connsiteY13935" fmla="*/ 438074 h 444457"/>
              <a:gd name="connsiteX13936" fmla="*/ 2360190 w 3249268"/>
              <a:gd name="connsiteY13936" fmla="*/ 437988 h 444457"/>
              <a:gd name="connsiteX13937" fmla="*/ 2354726 w 3249268"/>
              <a:gd name="connsiteY13937" fmla="*/ 439372 h 444457"/>
              <a:gd name="connsiteX13938" fmla="*/ 2350550 w 3249268"/>
              <a:gd name="connsiteY13938" fmla="*/ 437962 h 444457"/>
              <a:gd name="connsiteX13939" fmla="*/ 2346376 w 3249268"/>
              <a:gd name="connsiteY13939" fmla="*/ 436551 h 444457"/>
              <a:gd name="connsiteX13940" fmla="*/ 2344071 w 3249268"/>
              <a:gd name="connsiteY13940" fmla="*/ 437720 h 444457"/>
              <a:gd name="connsiteX13941" fmla="*/ 2344025 w 3249268"/>
              <a:gd name="connsiteY13941" fmla="*/ 437773 h 444457"/>
              <a:gd name="connsiteX13942" fmla="*/ 2343965 w 3249268"/>
              <a:gd name="connsiteY13942" fmla="*/ 437773 h 444457"/>
              <a:gd name="connsiteX13943" fmla="*/ 2343595 w 3249268"/>
              <a:gd name="connsiteY13943" fmla="*/ 437962 h 444457"/>
              <a:gd name="connsiteX13944" fmla="*/ 2343691 w 3249268"/>
              <a:gd name="connsiteY13944" fmla="*/ 437773 h 444457"/>
              <a:gd name="connsiteX13945" fmla="*/ 2342623 w 3249268"/>
              <a:gd name="connsiteY13945" fmla="*/ 437773 h 444457"/>
              <a:gd name="connsiteX13946" fmla="*/ 2338416 w 3249268"/>
              <a:gd name="connsiteY13946" fmla="*/ 435015 h 444457"/>
              <a:gd name="connsiteX13947" fmla="*/ 2337399 w 3249268"/>
              <a:gd name="connsiteY13947" fmla="*/ 435099 h 444457"/>
              <a:gd name="connsiteX13948" fmla="*/ 2342085 w 3249268"/>
              <a:gd name="connsiteY13948" fmla="*/ 438108 h 444457"/>
              <a:gd name="connsiteX13949" fmla="*/ 2339319 w 3249268"/>
              <a:gd name="connsiteY13949" fmla="*/ 439528 h 444457"/>
              <a:gd name="connsiteX13950" fmla="*/ 2336554 w 3249268"/>
              <a:gd name="connsiteY13950" fmla="*/ 439528 h 444457"/>
              <a:gd name="connsiteX13951" fmla="*/ 2332406 w 3249268"/>
              <a:gd name="connsiteY13951" fmla="*/ 440949 h 444457"/>
              <a:gd name="connsiteX13952" fmla="*/ 2326876 w 3249268"/>
              <a:gd name="connsiteY13952" fmla="*/ 439528 h 444457"/>
              <a:gd name="connsiteX13953" fmla="*/ 2318580 w 3249268"/>
              <a:gd name="connsiteY13953" fmla="*/ 440949 h 444457"/>
              <a:gd name="connsiteX13954" fmla="*/ 2313050 w 3249268"/>
              <a:gd name="connsiteY13954" fmla="*/ 439528 h 444457"/>
              <a:gd name="connsiteX13955" fmla="*/ 2301989 w 3249268"/>
              <a:gd name="connsiteY13955" fmla="*/ 442370 h 444457"/>
              <a:gd name="connsiteX13956" fmla="*/ 2299264 w 3249268"/>
              <a:gd name="connsiteY13956" fmla="*/ 439570 h 444457"/>
              <a:gd name="connsiteX13957" fmla="*/ 2297311 w 3249268"/>
              <a:gd name="connsiteY13957" fmla="*/ 440366 h 444457"/>
              <a:gd name="connsiteX13958" fmla="*/ 2295167 w 3249268"/>
              <a:gd name="connsiteY13958" fmla="*/ 442287 h 444457"/>
              <a:gd name="connsiteX13959" fmla="*/ 2289539 w 3249268"/>
              <a:gd name="connsiteY13959" fmla="*/ 440911 h 444457"/>
              <a:gd name="connsiteX13960" fmla="*/ 2289561 w 3249268"/>
              <a:gd name="connsiteY13960" fmla="*/ 441083 h 444457"/>
              <a:gd name="connsiteX13961" fmla="*/ 2286768 w 3249268"/>
              <a:gd name="connsiteY13961" fmla="*/ 441083 h 444457"/>
              <a:gd name="connsiteX13962" fmla="*/ 2281581 w 3249268"/>
              <a:gd name="connsiteY13962" fmla="*/ 441083 h 444457"/>
              <a:gd name="connsiteX13963" fmla="*/ 2280976 w 3249268"/>
              <a:gd name="connsiteY13963" fmla="*/ 440890 h 444457"/>
              <a:gd name="connsiteX13964" fmla="*/ 2271590 w 3249268"/>
              <a:gd name="connsiteY13964" fmla="*/ 438150 h 444457"/>
              <a:gd name="connsiteX13965" fmla="*/ 2271543 w 3249268"/>
              <a:gd name="connsiteY13965" fmla="*/ 438150 h 444457"/>
              <a:gd name="connsiteX13966" fmla="*/ 2263340 w 3249268"/>
              <a:gd name="connsiteY13966" fmla="*/ 436770 h 444457"/>
              <a:gd name="connsiteX13967" fmla="*/ 2261973 w 3249268"/>
              <a:gd name="connsiteY13967" fmla="*/ 438150 h 444457"/>
              <a:gd name="connsiteX13968" fmla="*/ 2261820 w 3249268"/>
              <a:gd name="connsiteY13968" fmla="*/ 438372 h 444457"/>
              <a:gd name="connsiteX13969" fmla="*/ 2261950 w 3249268"/>
              <a:gd name="connsiteY13969" fmla="*/ 440406 h 444457"/>
              <a:gd name="connsiteX13970" fmla="*/ 2259074 w 3249268"/>
              <a:gd name="connsiteY13970" fmla="*/ 440782 h 444457"/>
              <a:gd name="connsiteX13971" fmla="*/ 2249551 w 3249268"/>
              <a:gd name="connsiteY13971" fmla="*/ 443790 h 444457"/>
              <a:gd name="connsiteX13972" fmla="*/ 2249551 w 3249268"/>
              <a:gd name="connsiteY13972" fmla="*/ 440712 h 444457"/>
              <a:gd name="connsiteX13973" fmla="*/ 2249381 w 3249268"/>
              <a:gd name="connsiteY13973" fmla="*/ 440782 h 444457"/>
              <a:gd name="connsiteX13974" fmla="*/ 2248013 w 3249268"/>
              <a:gd name="connsiteY13974" fmla="*/ 440782 h 444457"/>
              <a:gd name="connsiteX13975" fmla="*/ 2247081 w 3249268"/>
              <a:gd name="connsiteY13975" fmla="*/ 440782 h 444457"/>
              <a:gd name="connsiteX13976" fmla="*/ 2245106 w 3249268"/>
              <a:gd name="connsiteY13976" fmla="*/ 443790 h 444457"/>
              <a:gd name="connsiteX13977" fmla="*/ 2243625 w 3249268"/>
              <a:gd name="connsiteY13977" fmla="*/ 442286 h 444457"/>
              <a:gd name="connsiteX13978" fmla="*/ 2243625 w 3249268"/>
              <a:gd name="connsiteY13978" fmla="*/ 440782 h 444457"/>
              <a:gd name="connsiteX13979" fmla="*/ 2243780 w 3249268"/>
              <a:gd name="connsiteY13979" fmla="*/ 440650 h 444457"/>
              <a:gd name="connsiteX13980" fmla="*/ 2242540 w 3249268"/>
              <a:gd name="connsiteY13980" fmla="*/ 439372 h 444457"/>
              <a:gd name="connsiteX13981" fmla="*/ 2240489 w 3249268"/>
              <a:gd name="connsiteY13981" fmla="*/ 437962 h 444457"/>
              <a:gd name="connsiteX13982" fmla="*/ 2239450 w 3249268"/>
              <a:gd name="connsiteY13982" fmla="*/ 437265 h 444457"/>
              <a:gd name="connsiteX13983" fmla="*/ 2237813 w 3249268"/>
              <a:gd name="connsiteY13983" fmla="*/ 439318 h 444457"/>
              <a:gd name="connsiteX13984" fmla="*/ 2235720 w 3249268"/>
              <a:gd name="connsiteY13984" fmla="*/ 440890 h 444457"/>
              <a:gd name="connsiteX13985" fmla="*/ 2223109 w 3249268"/>
              <a:gd name="connsiteY13985" fmla="*/ 439493 h 444457"/>
              <a:gd name="connsiteX13986" fmla="*/ 2221707 w 3249268"/>
              <a:gd name="connsiteY13986" fmla="*/ 439493 h 444457"/>
              <a:gd name="connsiteX13987" fmla="*/ 2218980 w 3249268"/>
              <a:gd name="connsiteY13987" fmla="*/ 440890 h 444457"/>
              <a:gd name="connsiteX13988" fmla="*/ 2209263 w 3249268"/>
              <a:gd name="connsiteY13988" fmla="*/ 439493 h 444457"/>
              <a:gd name="connsiteX13989" fmla="*/ 2204598 w 3249268"/>
              <a:gd name="connsiteY13989" fmla="*/ 439842 h 444457"/>
              <a:gd name="connsiteX13990" fmla="*/ 2205103 w 3249268"/>
              <a:gd name="connsiteY13990" fmla="*/ 434058 h 444457"/>
              <a:gd name="connsiteX13991" fmla="*/ 2203844 w 3249268"/>
              <a:gd name="connsiteY13991" fmla="*/ 436417 h 444457"/>
              <a:gd name="connsiteX13992" fmla="*/ 2202445 w 3249268"/>
              <a:gd name="connsiteY13992" fmla="*/ 437989 h 444457"/>
              <a:gd name="connsiteX13993" fmla="*/ 2201550 w 3249268"/>
              <a:gd name="connsiteY13993" fmla="*/ 438100 h 444457"/>
              <a:gd name="connsiteX13994" fmla="*/ 2202246 w 3249268"/>
              <a:gd name="connsiteY13994" fmla="*/ 438275 h 444457"/>
              <a:gd name="connsiteX13995" fmla="*/ 2200873 w 3249268"/>
              <a:gd name="connsiteY13995" fmla="*/ 441033 h 444457"/>
              <a:gd name="connsiteX13996" fmla="*/ 2198102 w 3249268"/>
              <a:gd name="connsiteY13996" fmla="*/ 443791 h 444457"/>
              <a:gd name="connsiteX13997" fmla="*/ 2193948 w 3249268"/>
              <a:gd name="connsiteY13997" fmla="*/ 438275 h 444457"/>
              <a:gd name="connsiteX13998" fmla="*/ 2194750 w 3249268"/>
              <a:gd name="connsiteY13998" fmla="*/ 438080 h 444457"/>
              <a:gd name="connsiteX13999" fmla="*/ 2193999 w 3249268"/>
              <a:gd name="connsiteY13999" fmla="*/ 437989 h 444457"/>
              <a:gd name="connsiteX14000" fmla="*/ 2189634 w 3249268"/>
              <a:gd name="connsiteY14000" fmla="*/ 438163 h 444457"/>
              <a:gd name="connsiteX14001" fmla="*/ 2184272 w 3249268"/>
              <a:gd name="connsiteY14001" fmla="*/ 439367 h 444457"/>
              <a:gd name="connsiteX14002" fmla="*/ 2184272 w 3249268"/>
              <a:gd name="connsiteY14002" fmla="*/ 439528 h 444457"/>
              <a:gd name="connsiteX14003" fmla="*/ 2182869 w 3249268"/>
              <a:gd name="connsiteY14003" fmla="*/ 439528 h 444457"/>
              <a:gd name="connsiteX14004" fmla="*/ 2168691 w 3249268"/>
              <a:gd name="connsiteY14004" fmla="*/ 439528 h 444457"/>
              <a:gd name="connsiteX14005" fmla="*/ 2164549 w 3249268"/>
              <a:gd name="connsiteY14005" fmla="*/ 442370 h 444457"/>
              <a:gd name="connsiteX14006" fmla="*/ 2161680 w 3249268"/>
              <a:gd name="connsiteY14006" fmla="*/ 439529 h 444457"/>
              <a:gd name="connsiteX14007" fmla="*/ 2161680 w 3249268"/>
              <a:gd name="connsiteY14007" fmla="*/ 439654 h 444457"/>
              <a:gd name="connsiteX14008" fmla="*/ 2157727 w 3249268"/>
              <a:gd name="connsiteY14008" fmla="*/ 442412 h 444457"/>
              <a:gd name="connsiteX14009" fmla="*/ 2157727 w 3249268"/>
              <a:gd name="connsiteY14009" fmla="*/ 442287 h 444457"/>
              <a:gd name="connsiteX14010" fmla="*/ 2144010 w 3249268"/>
              <a:gd name="connsiteY14010" fmla="*/ 442287 h 444457"/>
              <a:gd name="connsiteX14011" fmla="*/ 2139807 w 3249268"/>
              <a:gd name="connsiteY14011" fmla="*/ 439493 h 444457"/>
              <a:gd name="connsiteX14012" fmla="*/ 2139807 w 3249268"/>
              <a:gd name="connsiteY14012" fmla="*/ 439466 h 444457"/>
              <a:gd name="connsiteX14013" fmla="*/ 2137063 w 3249268"/>
              <a:gd name="connsiteY14013" fmla="*/ 439466 h 444457"/>
              <a:gd name="connsiteX14014" fmla="*/ 2128438 w 3249268"/>
              <a:gd name="connsiteY14014" fmla="*/ 436645 h 444457"/>
              <a:gd name="connsiteX14015" fmla="*/ 2125698 w 3249268"/>
              <a:gd name="connsiteY14015" fmla="*/ 436645 h 444457"/>
              <a:gd name="connsiteX14016" fmla="*/ 2123384 w 3249268"/>
              <a:gd name="connsiteY14016" fmla="*/ 437680 h 444457"/>
              <a:gd name="connsiteX14017" fmla="*/ 2121446 w 3249268"/>
              <a:gd name="connsiteY14017" fmla="*/ 437803 h 444457"/>
              <a:gd name="connsiteX14018" fmla="*/ 2121799 w 3249268"/>
              <a:gd name="connsiteY14018" fmla="*/ 438074 h 444457"/>
              <a:gd name="connsiteX14019" fmla="*/ 2113446 w 3249268"/>
              <a:gd name="connsiteY14019" fmla="*/ 440933 h 444457"/>
              <a:gd name="connsiteX14020" fmla="*/ 2112053 w 3249268"/>
              <a:gd name="connsiteY14020" fmla="*/ 440933 h 444457"/>
              <a:gd name="connsiteX14021" fmla="*/ 2110486 w 3249268"/>
              <a:gd name="connsiteY14021" fmla="*/ 442138 h 444457"/>
              <a:gd name="connsiteX14022" fmla="*/ 2110486 w 3249268"/>
              <a:gd name="connsiteY14022" fmla="*/ 443790 h 444457"/>
              <a:gd name="connsiteX14023" fmla="*/ 2107469 w 3249268"/>
              <a:gd name="connsiteY14023" fmla="*/ 440782 h 444457"/>
              <a:gd name="connsiteX14024" fmla="*/ 2107805 w 3249268"/>
              <a:gd name="connsiteY14024" fmla="*/ 440843 h 444457"/>
              <a:gd name="connsiteX14025" fmla="*/ 2105787 w 3249268"/>
              <a:gd name="connsiteY14025" fmla="*/ 438253 h 444457"/>
              <a:gd name="connsiteX14026" fmla="*/ 2103698 w 3249268"/>
              <a:gd name="connsiteY14026" fmla="*/ 436645 h 444457"/>
              <a:gd name="connsiteX14027" fmla="*/ 2103698 w 3249268"/>
              <a:gd name="connsiteY14027" fmla="*/ 436770 h 444457"/>
              <a:gd name="connsiteX14028" fmla="*/ 2098169 w 3249268"/>
              <a:gd name="connsiteY14028" fmla="*/ 440908 h 444457"/>
              <a:gd name="connsiteX14029" fmla="*/ 2080197 w 3249268"/>
              <a:gd name="connsiteY14029" fmla="*/ 442287 h 444457"/>
              <a:gd name="connsiteX14030" fmla="*/ 2078817 w 3249268"/>
              <a:gd name="connsiteY14030" fmla="*/ 438150 h 444457"/>
              <a:gd name="connsiteX14031" fmla="*/ 2079254 w 3249268"/>
              <a:gd name="connsiteY14031" fmla="*/ 437924 h 444457"/>
              <a:gd name="connsiteX14032" fmla="*/ 2078491 w 3249268"/>
              <a:gd name="connsiteY14032" fmla="*/ 438096 h 444457"/>
              <a:gd name="connsiteX14033" fmla="*/ 2077878 w 3249268"/>
              <a:gd name="connsiteY14033" fmla="*/ 438130 h 444457"/>
              <a:gd name="connsiteX14034" fmla="*/ 2067391 w 3249268"/>
              <a:gd name="connsiteY14034" fmla="*/ 442098 h 444457"/>
              <a:gd name="connsiteX14035" fmla="*/ 2056044 w 3249268"/>
              <a:gd name="connsiteY14035" fmla="*/ 440782 h 444457"/>
              <a:gd name="connsiteX14036" fmla="*/ 2052209 w 3249268"/>
              <a:gd name="connsiteY14036" fmla="*/ 438127 h 444457"/>
              <a:gd name="connsiteX14037" fmla="*/ 2050041 w 3249268"/>
              <a:gd name="connsiteY14037" fmla="*/ 438795 h 444457"/>
              <a:gd name="connsiteX14038" fmla="*/ 2046782 w 3249268"/>
              <a:gd name="connsiteY14038" fmla="*/ 439493 h 444457"/>
              <a:gd name="connsiteX14039" fmla="*/ 2042667 w 3249268"/>
              <a:gd name="connsiteY14039" fmla="*/ 436699 h 444457"/>
              <a:gd name="connsiteX14040" fmla="*/ 2043308 w 3249268"/>
              <a:gd name="connsiteY14040" fmla="*/ 436419 h 444457"/>
              <a:gd name="connsiteX14041" fmla="*/ 2042485 w 3249268"/>
              <a:gd name="connsiteY14041" fmla="*/ 436419 h 444457"/>
              <a:gd name="connsiteX14042" fmla="*/ 2042485 w 3249268"/>
              <a:gd name="connsiteY14042" fmla="*/ 436109 h 444457"/>
              <a:gd name="connsiteX14043" fmla="*/ 2042041 w 3249268"/>
              <a:gd name="connsiteY14043" fmla="*/ 436570 h 444457"/>
              <a:gd name="connsiteX14044" fmla="*/ 2040666 w 3249268"/>
              <a:gd name="connsiteY14044" fmla="*/ 436570 h 444457"/>
              <a:gd name="connsiteX14045" fmla="*/ 2033791 w 3249268"/>
              <a:gd name="connsiteY14045" fmla="*/ 439428 h 444457"/>
              <a:gd name="connsiteX14046" fmla="*/ 2021415 w 3249268"/>
              <a:gd name="connsiteY14046" fmla="*/ 440858 h 444457"/>
              <a:gd name="connsiteX14047" fmla="*/ 2021415 w 3249268"/>
              <a:gd name="connsiteY14047" fmla="*/ 439428 h 444457"/>
              <a:gd name="connsiteX14048" fmla="*/ 2017291 w 3249268"/>
              <a:gd name="connsiteY14048" fmla="*/ 437999 h 444457"/>
              <a:gd name="connsiteX14049" fmla="*/ 2002166 w 3249268"/>
              <a:gd name="connsiteY14049" fmla="*/ 437999 h 444457"/>
              <a:gd name="connsiteX14050" fmla="*/ 2002166 w 3249268"/>
              <a:gd name="connsiteY14050" fmla="*/ 436587 h 444457"/>
              <a:gd name="connsiteX14051" fmla="*/ 1998973 w 3249268"/>
              <a:gd name="connsiteY14051" fmla="*/ 438141 h 444457"/>
              <a:gd name="connsiteX14052" fmla="*/ 1988462 w 3249268"/>
              <a:gd name="connsiteY14052" fmla="*/ 437941 h 444457"/>
              <a:gd name="connsiteX14053" fmla="*/ 1988183 w 3249268"/>
              <a:gd name="connsiteY14053" fmla="*/ 437697 h 444457"/>
              <a:gd name="connsiteX14054" fmla="*/ 1987241 w 3249268"/>
              <a:gd name="connsiteY14054" fmla="*/ 439560 h 444457"/>
              <a:gd name="connsiteX14055" fmla="*/ 1982942 w 3249268"/>
              <a:gd name="connsiteY14055" fmla="*/ 440970 h 444457"/>
              <a:gd name="connsiteX14056" fmla="*/ 1978644 w 3249268"/>
              <a:gd name="connsiteY14056" fmla="*/ 440970 h 444457"/>
              <a:gd name="connsiteX14057" fmla="*/ 1975778 w 3249268"/>
              <a:gd name="connsiteY14057" fmla="*/ 442381 h 444457"/>
              <a:gd name="connsiteX14058" fmla="*/ 1975552 w 3249268"/>
              <a:gd name="connsiteY14058" fmla="*/ 441491 h 444457"/>
              <a:gd name="connsiteX14059" fmla="*/ 1975552 w 3249268"/>
              <a:gd name="connsiteY14059" fmla="*/ 442287 h 444457"/>
              <a:gd name="connsiteX14060" fmla="*/ 1964694 w 3249268"/>
              <a:gd name="connsiteY14060" fmla="*/ 440908 h 444457"/>
              <a:gd name="connsiteX14061" fmla="*/ 1952483 w 3249268"/>
              <a:gd name="connsiteY14061" fmla="*/ 436770 h 444457"/>
              <a:gd name="connsiteX14062" fmla="*/ 1952483 w 3249268"/>
              <a:gd name="connsiteY14062" fmla="*/ 436739 h 444457"/>
              <a:gd name="connsiteX14063" fmla="*/ 1949185 w 3249268"/>
              <a:gd name="connsiteY14063" fmla="*/ 439207 h 444457"/>
              <a:gd name="connsiteX14064" fmla="*/ 1946927 w 3249268"/>
              <a:gd name="connsiteY14064" fmla="*/ 443791 h 444457"/>
              <a:gd name="connsiteX14065" fmla="*/ 1940629 w 3249268"/>
              <a:gd name="connsiteY14065" fmla="*/ 442028 h 444457"/>
              <a:gd name="connsiteX14066" fmla="*/ 1934450 w 3249268"/>
              <a:gd name="connsiteY14066" fmla="*/ 442374 h 444457"/>
              <a:gd name="connsiteX14067" fmla="*/ 1934450 w 3249268"/>
              <a:gd name="connsiteY14067" fmla="*/ 442381 h 444457"/>
              <a:gd name="connsiteX14068" fmla="*/ 1918643 w 3249268"/>
              <a:gd name="connsiteY14068" fmla="*/ 439560 h 444457"/>
              <a:gd name="connsiteX14069" fmla="*/ 1918643 w 3249268"/>
              <a:gd name="connsiteY14069" fmla="*/ 439466 h 444457"/>
              <a:gd name="connsiteX14070" fmla="*/ 1910205 w 3249268"/>
              <a:gd name="connsiteY14070" fmla="*/ 440782 h 444457"/>
              <a:gd name="connsiteX14071" fmla="*/ 1907387 w 3249268"/>
              <a:gd name="connsiteY14071" fmla="*/ 438150 h 444457"/>
              <a:gd name="connsiteX14072" fmla="*/ 1908991 w 3249268"/>
              <a:gd name="connsiteY14072" fmla="*/ 437773 h 444457"/>
              <a:gd name="connsiteX14073" fmla="*/ 1907759 w 3249268"/>
              <a:gd name="connsiteY14073" fmla="*/ 437773 h 444457"/>
              <a:gd name="connsiteX14074" fmla="*/ 1903625 w 3249268"/>
              <a:gd name="connsiteY14074" fmla="*/ 436420 h 444457"/>
              <a:gd name="connsiteX14075" fmla="*/ 1903744 w 3249268"/>
              <a:gd name="connsiteY14075" fmla="*/ 436328 h 444457"/>
              <a:gd name="connsiteX14076" fmla="*/ 1903613 w 3249268"/>
              <a:gd name="connsiteY14076" fmla="*/ 436377 h 444457"/>
              <a:gd name="connsiteX14077" fmla="*/ 1900813 w 3249268"/>
              <a:gd name="connsiteY14077" fmla="*/ 437773 h 444457"/>
              <a:gd name="connsiteX14078" fmla="*/ 1899519 w 3249268"/>
              <a:gd name="connsiteY14078" fmla="*/ 437075 h 444457"/>
              <a:gd name="connsiteX14079" fmla="*/ 1900608 w 3249268"/>
              <a:gd name="connsiteY14079" fmla="*/ 439528 h 444457"/>
              <a:gd name="connsiteX14080" fmla="*/ 1899220 w 3249268"/>
              <a:gd name="connsiteY14080" fmla="*/ 439528 h 444457"/>
              <a:gd name="connsiteX14081" fmla="*/ 1886731 w 3249268"/>
              <a:gd name="connsiteY14081" fmla="*/ 443791 h 444457"/>
              <a:gd name="connsiteX14082" fmla="*/ 1879791 w 3249268"/>
              <a:gd name="connsiteY14082" fmla="*/ 440949 h 444457"/>
              <a:gd name="connsiteX14083" fmla="*/ 1875628 w 3249268"/>
              <a:gd name="connsiteY14083" fmla="*/ 440949 h 444457"/>
              <a:gd name="connsiteX14084" fmla="*/ 1875628 w 3249268"/>
              <a:gd name="connsiteY14084" fmla="*/ 439528 h 444457"/>
              <a:gd name="connsiteX14085" fmla="*/ 1858982 w 3249268"/>
              <a:gd name="connsiteY14085" fmla="*/ 443791 h 444457"/>
              <a:gd name="connsiteX14086" fmla="*/ 1856221 w 3249268"/>
              <a:gd name="connsiteY14086" fmla="*/ 439540 h 444457"/>
              <a:gd name="connsiteX14087" fmla="*/ 1856221 w 3249268"/>
              <a:gd name="connsiteY14087" fmla="*/ 439600 h 444457"/>
              <a:gd name="connsiteX14088" fmla="*/ 1846505 w 3249268"/>
              <a:gd name="connsiteY14088" fmla="*/ 442394 h 444457"/>
              <a:gd name="connsiteX14089" fmla="*/ 1839556 w 3249268"/>
              <a:gd name="connsiteY14089" fmla="*/ 443791 h 444457"/>
              <a:gd name="connsiteX14090" fmla="*/ 1825672 w 3249268"/>
              <a:gd name="connsiteY14090" fmla="*/ 439600 h 444457"/>
              <a:gd name="connsiteX14091" fmla="*/ 1820111 w 3249268"/>
              <a:gd name="connsiteY14091" fmla="*/ 436806 h 444457"/>
              <a:gd name="connsiteX14092" fmla="*/ 1820998 w 3249268"/>
              <a:gd name="connsiteY14092" fmla="*/ 436714 h 444457"/>
              <a:gd name="connsiteX14093" fmla="*/ 1820177 w 3249268"/>
              <a:gd name="connsiteY14093" fmla="*/ 436436 h 444457"/>
              <a:gd name="connsiteX14094" fmla="*/ 1820066 w 3249268"/>
              <a:gd name="connsiteY14094" fmla="*/ 436327 h 444457"/>
              <a:gd name="connsiteX14095" fmla="*/ 1820111 w 3249268"/>
              <a:gd name="connsiteY14095" fmla="*/ 436770 h 444457"/>
              <a:gd name="connsiteX14096" fmla="*/ 1811991 w 3249268"/>
              <a:gd name="connsiteY14096" fmla="*/ 439528 h 444457"/>
              <a:gd name="connsiteX14097" fmla="*/ 1809269 w 3249268"/>
              <a:gd name="connsiteY14097" fmla="*/ 439528 h 444457"/>
              <a:gd name="connsiteX14098" fmla="*/ 1807923 w 3249268"/>
              <a:gd name="connsiteY14098" fmla="*/ 438150 h 444457"/>
              <a:gd name="connsiteX14099" fmla="*/ 1808095 w 3249268"/>
              <a:gd name="connsiteY14099" fmla="*/ 436582 h 444457"/>
              <a:gd name="connsiteX14100" fmla="*/ 1807674 w 3249268"/>
              <a:gd name="connsiteY14100" fmla="*/ 437857 h 444457"/>
              <a:gd name="connsiteX14101" fmla="*/ 1807457 w 3249268"/>
              <a:gd name="connsiteY14101" fmla="*/ 437965 h 444457"/>
              <a:gd name="connsiteX14102" fmla="*/ 1807533 w 3249268"/>
              <a:gd name="connsiteY14102" fmla="*/ 438055 h 444457"/>
              <a:gd name="connsiteX14103" fmla="*/ 1808812 w 3249268"/>
              <a:gd name="connsiteY14103" fmla="*/ 439466 h 444457"/>
              <a:gd name="connsiteX14104" fmla="*/ 1799631 w 3249268"/>
              <a:gd name="connsiteY14104" fmla="*/ 439466 h 444457"/>
              <a:gd name="connsiteX14105" fmla="*/ 1798315 w 3249268"/>
              <a:gd name="connsiteY14105" fmla="*/ 438055 h 444457"/>
              <a:gd name="connsiteX14106" fmla="*/ 1798315 w 3249268"/>
              <a:gd name="connsiteY14106" fmla="*/ 438024 h 444457"/>
              <a:gd name="connsiteX14107" fmla="*/ 1792707 w 3249268"/>
              <a:gd name="connsiteY14107" fmla="*/ 440782 h 444457"/>
              <a:gd name="connsiteX14108" fmla="*/ 1774483 w 3249268"/>
              <a:gd name="connsiteY14108" fmla="*/ 439403 h 444457"/>
              <a:gd name="connsiteX14109" fmla="*/ 1772557 w 3249268"/>
              <a:gd name="connsiteY14109" fmla="*/ 439403 h 444457"/>
              <a:gd name="connsiteX14110" fmla="*/ 1769308 w 3249268"/>
              <a:gd name="connsiteY14110" fmla="*/ 441696 h 444457"/>
              <a:gd name="connsiteX14111" fmla="*/ 1763343 w 3249268"/>
              <a:gd name="connsiteY14111" fmla="*/ 440997 h 444457"/>
              <a:gd name="connsiteX14112" fmla="*/ 1753810 w 3249268"/>
              <a:gd name="connsiteY14112" fmla="*/ 443791 h 444457"/>
              <a:gd name="connsiteX14113" fmla="*/ 1753810 w 3249268"/>
              <a:gd name="connsiteY14113" fmla="*/ 442394 h 444457"/>
              <a:gd name="connsiteX14114" fmla="*/ 1753665 w 3249268"/>
              <a:gd name="connsiteY14114" fmla="*/ 441801 h 444457"/>
              <a:gd name="connsiteX14115" fmla="*/ 1753472 w 3249268"/>
              <a:gd name="connsiteY14115" fmla="*/ 442287 h 444457"/>
              <a:gd name="connsiteX14116" fmla="*/ 1741168 w 3249268"/>
              <a:gd name="connsiteY14116" fmla="*/ 439528 h 444457"/>
              <a:gd name="connsiteX14117" fmla="*/ 1741168 w 3249268"/>
              <a:gd name="connsiteY14117" fmla="*/ 439278 h 444457"/>
              <a:gd name="connsiteX14118" fmla="*/ 1739800 w 3249268"/>
              <a:gd name="connsiteY14118" fmla="*/ 439278 h 444457"/>
              <a:gd name="connsiteX14119" fmla="*/ 1726122 w 3249268"/>
              <a:gd name="connsiteY14119" fmla="*/ 437924 h 444457"/>
              <a:gd name="connsiteX14120" fmla="*/ 1726122 w 3249268"/>
              <a:gd name="connsiteY14120" fmla="*/ 436308 h 444457"/>
              <a:gd name="connsiteX14121" fmla="*/ 1726008 w 3249268"/>
              <a:gd name="connsiteY14121" fmla="*/ 436782 h 444457"/>
              <a:gd name="connsiteX14122" fmla="*/ 1726117 w 3249268"/>
              <a:gd name="connsiteY14122" fmla="*/ 436770 h 444457"/>
              <a:gd name="connsiteX14123" fmla="*/ 1726117 w 3249268"/>
              <a:gd name="connsiteY14123" fmla="*/ 438150 h 444457"/>
              <a:gd name="connsiteX14124" fmla="*/ 1724737 w 3249268"/>
              <a:gd name="connsiteY14124" fmla="*/ 442287 h 444457"/>
              <a:gd name="connsiteX14125" fmla="*/ 1720541 w 3249268"/>
              <a:gd name="connsiteY14125" fmla="*/ 442287 h 444457"/>
              <a:gd name="connsiteX14126" fmla="*/ 1698408 w 3249268"/>
              <a:gd name="connsiteY14126" fmla="*/ 439555 h 444457"/>
              <a:gd name="connsiteX14127" fmla="*/ 1698408 w 3249268"/>
              <a:gd name="connsiteY14127" fmla="*/ 439579 h 444457"/>
              <a:gd name="connsiteX14128" fmla="*/ 1688676 w 3249268"/>
              <a:gd name="connsiteY14128" fmla="*/ 441008 h 444457"/>
              <a:gd name="connsiteX14129" fmla="*/ 1685895 w 3249268"/>
              <a:gd name="connsiteY14129" fmla="*/ 438150 h 444457"/>
              <a:gd name="connsiteX14130" fmla="*/ 1681725 w 3249268"/>
              <a:gd name="connsiteY14130" fmla="*/ 438150 h 444457"/>
              <a:gd name="connsiteX14131" fmla="*/ 1676164 w 3249268"/>
              <a:gd name="connsiteY14131" fmla="*/ 439579 h 444457"/>
              <a:gd name="connsiteX14132" fmla="*/ 1669207 w 3249268"/>
              <a:gd name="connsiteY14132" fmla="*/ 442437 h 444457"/>
              <a:gd name="connsiteX14133" fmla="*/ 1666394 w 3249268"/>
              <a:gd name="connsiteY14133" fmla="*/ 443866 h 444457"/>
              <a:gd name="connsiteX14134" fmla="*/ 1662234 w 3249268"/>
              <a:gd name="connsiteY14134" fmla="*/ 436723 h 444457"/>
              <a:gd name="connsiteX14135" fmla="*/ 1661998 w 3249268"/>
              <a:gd name="connsiteY14135" fmla="*/ 437021 h 444457"/>
              <a:gd name="connsiteX14136" fmla="*/ 1661879 w 3249268"/>
              <a:gd name="connsiteY14136" fmla="*/ 436886 h 444457"/>
              <a:gd name="connsiteX14137" fmla="*/ 1659414 w 3249268"/>
              <a:gd name="connsiteY14137" fmla="*/ 438096 h 444457"/>
              <a:gd name="connsiteX14138" fmla="*/ 1655192 w 3249268"/>
              <a:gd name="connsiteY14138" fmla="*/ 439493 h 444457"/>
              <a:gd name="connsiteX14139" fmla="*/ 1654660 w 3249268"/>
              <a:gd name="connsiteY14139" fmla="*/ 438965 h 444457"/>
              <a:gd name="connsiteX14140" fmla="*/ 1654857 w 3249268"/>
              <a:gd name="connsiteY14140" fmla="*/ 439600 h 444457"/>
              <a:gd name="connsiteX14141" fmla="*/ 1639830 w 3249268"/>
              <a:gd name="connsiteY14141" fmla="*/ 440997 h 444457"/>
              <a:gd name="connsiteX14142" fmla="*/ 1637098 w 3249268"/>
              <a:gd name="connsiteY14142" fmla="*/ 440997 h 444457"/>
              <a:gd name="connsiteX14143" fmla="*/ 1633000 w 3249268"/>
              <a:gd name="connsiteY14143" fmla="*/ 440997 h 444457"/>
              <a:gd name="connsiteX14144" fmla="*/ 1628895 w 3249268"/>
              <a:gd name="connsiteY14144" fmla="*/ 442394 h 444457"/>
              <a:gd name="connsiteX14145" fmla="*/ 1619323 w 3249268"/>
              <a:gd name="connsiteY14145" fmla="*/ 443791 h 444457"/>
              <a:gd name="connsiteX14146" fmla="*/ 1617952 w 3249268"/>
              <a:gd name="connsiteY14146" fmla="*/ 442394 h 444457"/>
              <a:gd name="connsiteX14147" fmla="*/ 1618047 w 3249268"/>
              <a:gd name="connsiteY14147" fmla="*/ 442272 h 444457"/>
              <a:gd name="connsiteX14148" fmla="*/ 1617549 w 3249268"/>
              <a:gd name="connsiteY14148" fmla="*/ 442475 h 444457"/>
              <a:gd name="connsiteX14149" fmla="*/ 1611995 w 3249268"/>
              <a:gd name="connsiteY14149" fmla="*/ 441064 h 444457"/>
              <a:gd name="connsiteX14150" fmla="*/ 1605051 w 3249268"/>
              <a:gd name="connsiteY14150" fmla="*/ 439654 h 444457"/>
              <a:gd name="connsiteX14151" fmla="*/ 1599497 w 3249268"/>
              <a:gd name="connsiteY14151" fmla="*/ 438243 h 444457"/>
              <a:gd name="connsiteX14152" fmla="*/ 1598108 w 3249268"/>
              <a:gd name="connsiteY14152" fmla="*/ 438243 h 444457"/>
              <a:gd name="connsiteX14153" fmla="*/ 1585610 w 3249268"/>
              <a:gd name="connsiteY14153" fmla="*/ 441064 h 444457"/>
              <a:gd name="connsiteX14154" fmla="*/ 1585610 w 3249268"/>
              <a:gd name="connsiteY14154" fmla="*/ 439656 h 444457"/>
              <a:gd name="connsiteX14155" fmla="*/ 1582401 w 3249268"/>
              <a:gd name="connsiteY14155" fmla="*/ 441290 h 444457"/>
              <a:gd name="connsiteX14156" fmla="*/ 1578891 w 3249268"/>
              <a:gd name="connsiteY14156" fmla="*/ 440933 h 444457"/>
              <a:gd name="connsiteX14157" fmla="*/ 1577487 w 3249268"/>
              <a:gd name="connsiteY14157" fmla="*/ 439503 h 444457"/>
              <a:gd name="connsiteX14158" fmla="*/ 1573274 w 3249268"/>
              <a:gd name="connsiteY14158" fmla="*/ 438074 h 444457"/>
              <a:gd name="connsiteX14159" fmla="*/ 1569062 w 3249268"/>
              <a:gd name="connsiteY14159" fmla="*/ 438074 h 444457"/>
              <a:gd name="connsiteX14160" fmla="*/ 1569062 w 3249268"/>
              <a:gd name="connsiteY14160" fmla="*/ 437924 h 444457"/>
              <a:gd name="connsiteX14161" fmla="*/ 1569062 w 3249268"/>
              <a:gd name="connsiteY14161" fmla="*/ 437730 h 444457"/>
              <a:gd name="connsiteX14162" fmla="*/ 1569012 w 3249268"/>
              <a:gd name="connsiteY14162" fmla="*/ 437773 h 444457"/>
              <a:gd name="connsiteX14163" fmla="*/ 1568915 w 3249268"/>
              <a:gd name="connsiteY14163" fmla="*/ 437668 h 444457"/>
              <a:gd name="connsiteX14164" fmla="*/ 1569062 w 3249268"/>
              <a:gd name="connsiteY14164" fmla="*/ 437924 h 444457"/>
              <a:gd name="connsiteX14165" fmla="*/ 1560856 w 3249268"/>
              <a:gd name="connsiteY14165" fmla="*/ 439278 h 444457"/>
              <a:gd name="connsiteX14166" fmla="*/ 1556753 w 3249268"/>
              <a:gd name="connsiteY14166" fmla="*/ 439278 h 444457"/>
              <a:gd name="connsiteX14167" fmla="*/ 1554018 w 3249268"/>
              <a:gd name="connsiteY14167" fmla="*/ 437924 h 444457"/>
              <a:gd name="connsiteX14168" fmla="*/ 1554505 w 3249268"/>
              <a:gd name="connsiteY14168" fmla="*/ 437483 h 444457"/>
              <a:gd name="connsiteX14169" fmla="*/ 1553735 w 3249268"/>
              <a:gd name="connsiteY14169" fmla="*/ 437742 h 444457"/>
              <a:gd name="connsiteX14170" fmla="*/ 1554019 w 3249268"/>
              <a:gd name="connsiteY14170" fmla="*/ 438024 h 444457"/>
              <a:gd name="connsiteX14171" fmla="*/ 1554019 w 3249268"/>
              <a:gd name="connsiteY14171" fmla="*/ 439403 h 444457"/>
              <a:gd name="connsiteX14172" fmla="*/ 1542909 w 3249268"/>
              <a:gd name="connsiteY14172" fmla="*/ 440782 h 444457"/>
              <a:gd name="connsiteX14173" fmla="*/ 1537355 w 3249268"/>
              <a:gd name="connsiteY14173" fmla="*/ 439403 h 444457"/>
              <a:gd name="connsiteX14174" fmla="*/ 1538743 w 3249268"/>
              <a:gd name="connsiteY14174" fmla="*/ 435266 h 444457"/>
              <a:gd name="connsiteX14175" fmla="*/ 1538863 w 3249268"/>
              <a:gd name="connsiteY14175" fmla="*/ 435029 h 444457"/>
              <a:gd name="connsiteX14176" fmla="*/ 1538816 w 3249268"/>
              <a:gd name="connsiteY14176" fmla="*/ 435047 h 444457"/>
              <a:gd name="connsiteX14177" fmla="*/ 1538211 w 3249268"/>
              <a:gd name="connsiteY14177" fmla="*/ 435252 h 444457"/>
              <a:gd name="connsiteX14178" fmla="*/ 1537057 w 3249268"/>
              <a:gd name="connsiteY14178" fmla="*/ 438992 h 444457"/>
              <a:gd name="connsiteX14179" fmla="*/ 1537470 w 3249268"/>
              <a:gd name="connsiteY14179" fmla="*/ 439600 h 444457"/>
              <a:gd name="connsiteX14180" fmla="*/ 1531770 w 3249268"/>
              <a:gd name="connsiteY14180" fmla="*/ 442394 h 444457"/>
              <a:gd name="connsiteX14181" fmla="*/ 1523218 w 3249268"/>
              <a:gd name="connsiteY14181" fmla="*/ 440997 h 444457"/>
              <a:gd name="connsiteX14182" fmla="*/ 1514667 w 3249268"/>
              <a:gd name="connsiteY14182" fmla="*/ 439600 h 444457"/>
              <a:gd name="connsiteX14183" fmla="*/ 1510392 w 3249268"/>
              <a:gd name="connsiteY14183" fmla="*/ 438203 h 444457"/>
              <a:gd name="connsiteX14184" fmla="*/ 1510611 w 3249268"/>
              <a:gd name="connsiteY14184" fmla="*/ 438096 h 444457"/>
              <a:gd name="connsiteX14185" fmla="*/ 1509253 w 3249268"/>
              <a:gd name="connsiteY14185" fmla="*/ 438096 h 444457"/>
              <a:gd name="connsiteX14186" fmla="*/ 1506488 w 3249268"/>
              <a:gd name="connsiteY14186" fmla="*/ 439493 h 444457"/>
              <a:gd name="connsiteX14187" fmla="*/ 1503723 w 3249268"/>
              <a:gd name="connsiteY14187" fmla="*/ 439493 h 444457"/>
              <a:gd name="connsiteX14188" fmla="*/ 1500959 w 3249268"/>
              <a:gd name="connsiteY14188" fmla="*/ 442287 h 444457"/>
              <a:gd name="connsiteX14189" fmla="*/ 1485753 w 3249268"/>
              <a:gd name="connsiteY14189" fmla="*/ 442287 h 444457"/>
              <a:gd name="connsiteX14190" fmla="*/ 1470546 w 3249268"/>
              <a:gd name="connsiteY14190" fmla="*/ 439493 h 444457"/>
              <a:gd name="connsiteX14191" fmla="*/ 1462252 w 3249268"/>
              <a:gd name="connsiteY14191" fmla="*/ 436699 h 444457"/>
              <a:gd name="connsiteX14192" fmla="*/ 1462389 w 3249268"/>
              <a:gd name="connsiteY14192" fmla="*/ 436391 h 444457"/>
              <a:gd name="connsiteX14193" fmla="*/ 1462329 w 3249268"/>
              <a:gd name="connsiteY14193" fmla="*/ 436457 h 444457"/>
              <a:gd name="connsiteX14194" fmla="*/ 1459754 w 3249268"/>
              <a:gd name="connsiteY14194" fmla="*/ 436806 h 444457"/>
              <a:gd name="connsiteX14195" fmla="*/ 1462252 w 3249268"/>
              <a:gd name="connsiteY14195" fmla="*/ 436806 h 444457"/>
              <a:gd name="connsiteX14196" fmla="*/ 1456635 w 3249268"/>
              <a:gd name="connsiteY14196" fmla="*/ 439600 h 444457"/>
              <a:gd name="connsiteX14197" fmla="*/ 1446807 w 3249268"/>
              <a:gd name="connsiteY14197" fmla="*/ 442394 h 444457"/>
              <a:gd name="connsiteX14198" fmla="*/ 1441190 w 3249268"/>
              <a:gd name="connsiteY14198" fmla="*/ 438203 h 444457"/>
              <a:gd name="connsiteX14199" fmla="*/ 1442594 w 3249268"/>
              <a:gd name="connsiteY14199" fmla="*/ 435410 h 444457"/>
              <a:gd name="connsiteX14200" fmla="*/ 1442799 w 3249268"/>
              <a:gd name="connsiteY14200" fmla="*/ 435308 h 444457"/>
              <a:gd name="connsiteX14201" fmla="*/ 1443045 w 3249268"/>
              <a:gd name="connsiteY14201" fmla="*/ 434814 h 444457"/>
              <a:gd name="connsiteX14202" fmla="*/ 1442611 w 3249268"/>
              <a:gd name="connsiteY14202" fmla="*/ 434980 h 444457"/>
              <a:gd name="connsiteX14203" fmla="*/ 1441274 w 3249268"/>
              <a:gd name="connsiteY14203" fmla="*/ 437773 h 444457"/>
              <a:gd name="connsiteX14204" fmla="*/ 1439937 w 3249268"/>
              <a:gd name="connsiteY14204" fmla="*/ 436377 h 444457"/>
              <a:gd name="connsiteX14205" fmla="*/ 1439937 w 3249268"/>
              <a:gd name="connsiteY14205" fmla="*/ 434980 h 444457"/>
              <a:gd name="connsiteX14206" fmla="*/ 1439543 w 3249268"/>
              <a:gd name="connsiteY14206" fmla="*/ 434842 h 444457"/>
              <a:gd name="connsiteX14207" fmla="*/ 1439811 w 3249268"/>
              <a:gd name="connsiteY14207" fmla="*/ 435611 h 444457"/>
              <a:gd name="connsiteX14208" fmla="*/ 1439686 w 3249268"/>
              <a:gd name="connsiteY14208" fmla="*/ 435611 h 444457"/>
              <a:gd name="connsiteX14209" fmla="*/ 1439686 w 3249268"/>
              <a:gd name="connsiteY14209" fmla="*/ 436739 h 444457"/>
              <a:gd name="connsiteX14210" fmla="*/ 1438301 w 3249268"/>
              <a:gd name="connsiteY14210" fmla="*/ 438150 h 444457"/>
              <a:gd name="connsiteX14211" fmla="*/ 1432758 w 3249268"/>
              <a:gd name="connsiteY14211" fmla="*/ 440970 h 444457"/>
              <a:gd name="connsiteX14212" fmla="*/ 1424444 w 3249268"/>
              <a:gd name="connsiteY14212" fmla="*/ 439560 h 444457"/>
              <a:gd name="connsiteX14213" fmla="*/ 1413359 w 3249268"/>
              <a:gd name="connsiteY14213" fmla="*/ 439560 h 444457"/>
              <a:gd name="connsiteX14214" fmla="*/ 1414274 w 3249268"/>
              <a:gd name="connsiteY14214" fmla="*/ 439055 h 444457"/>
              <a:gd name="connsiteX14215" fmla="*/ 1413610 w 3249268"/>
              <a:gd name="connsiteY14215" fmla="*/ 439278 h 444457"/>
              <a:gd name="connsiteX14216" fmla="*/ 1413610 w 3249268"/>
              <a:gd name="connsiteY14216" fmla="*/ 437924 h 444457"/>
              <a:gd name="connsiteX14217" fmla="*/ 1412385 w 3249268"/>
              <a:gd name="connsiteY14217" fmla="*/ 437849 h 444457"/>
              <a:gd name="connsiteX14218" fmla="*/ 1413359 w 3249268"/>
              <a:gd name="connsiteY14218" fmla="*/ 438275 h 444457"/>
              <a:gd name="connsiteX14219" fmla="*/ 1410601 w 3249268"/>
              <a:gd name="connsiteY14219" fmla="*/ 443791 h 444457"/>
              <a:gd name="connsiteX14220" fmla="*/ 1407843 w 3249268"/>
              <a:gd name="connsiteY14220" fmla="*/ 442412 h 444457"/>
              <a:gd name="connsiteX14221" fmla="*/ 1407809 w 3249268"/>
              <a:gd name="connsiteY14221" fmla="*/ 442343 h 444457"/>
              <a:gd name="connsiteX14222" fmla="*/ 1402453 w 3249268"/>
              <a:gd name="connsiteY14222" fmla="*/ 443415 h 444457"/>
              <a:gd name="connsiteX14223" fmla="*/ 1396811 w 3249268"/>
              <a:gd name="connsiteY14223" fmla="*/ 442286 h 444457"/>
              <a:gd name="connsiteX14224" fmla="*/ 1396855 w 3249268"/>
              <a:gd name="connsiteY14224" fmla="*/ 442262 h 444457"/>
              <a:gd name="connsiteX14225" fmla="*/ 1396218 w 3249268"/>
              <a:gd name="connsiteY14225" fmla="*/ 441874 h 444457"/>
              <a:gd name="connsiteX14226" fmla="*/ 1396811 w 3249268"/>
              <a:gd name="connsiteY14226" fmla="*/ 442475 h 444457"/>
              <a:gd name="connsiteX14227" fmla="*/ 1391245 w 3249268"/>
              <a:gd name="connsiteY14227" fmla="*/ 441064 h 444457"/>
              <a:gd name="connsiteX14228" fmla="*/ 1382895 w 3249268"/>
              <a:gd name="connsiteY14228" fmla="*/ 441064 h 444457"/>
              <a:gd name="connsiteX14229" fmla="*/ 1375938 w 3249268"/>
              <a:gd name="connsiteY14229" fmla="*/ 443003 h 444457"/>
              <a:gd name="connsiteX14230" fmla="*/ 1369092 w 3249268"/>
              <a:gd name="connsiteY14230" fmla="*/ 439708 h 444457"/>
              <a:gd name="connsiteX14231" fmla="*/ 1368807 w 3249268"/>
              <a:gd name="connsiteY14231" fmla="*/ 439708 h 444457"/>
              <a:gd name="connsiteX14232" fmla="*/ 1357697 w 3249268"/>
              <a:gd name="connsiteY14232" fmla="*/ 441104 h 444457"/>
              <a:gd name="connsiteX14233" fmla="*/ 1358244 w 3249268"/>
              <a:gd name="connsiteY14233" fmla="*/ 440555 h 444457"/>
              <a:gd name="connsiteX14234" fmla="*/ 1357998 w 3249268"/>
              <a:gd name="connsiteY14234" fmla="*/ 440782 h 444457"/>
              <a:gd name="connsiteX14235" fmla="*/ 1355290 w 3249268"/>
              <a:gd name="connsiteY14235" fmla="*/ 438275 h 444457"/>
              <a:gd name="connsiteX14236" fmla="*/ 1353936 w 3249268"/>
              <a:gd name="connsiteY14236" fmla="*/ 438275 h 444457"/>
              <a:gd name="connsiteX14237" fmla="*/ 1354275 w 3249268"/>
              <a:gd name="connsiteY14237" fmla="*/ 437962 h 444457"/>
              <a:gd name="connsiteX14238" fmla="*/ 1353899 w 3249268"/>
              <a:gd name="connsiteY14238" fmla="*/ 437962 h 444457"/>
              <a:gd name="connsiteX14239" fmla="*/ 1353937 w 3249268"/>
              <a:gd name="connsiteY14239" fmla="*/ 438074 h 444457"/>
              <a:gd name="connsiteX14240" fmla="*/ 1349424 w 3249268"/>
              <a:gd name="connsiteY14240" fmla="*/ 440782 h 444457"/>
              <a:gd name="connsiteX14241" fmla="*/ 1347919 w 3249268"/>
              <a:gd name="connsiteY14241" fmla="*/ 439428 h 444457"/>
              <a:gd name="connsiteX14242" fmla="*/ 1347977 w 3249268"/>
              <a:gd name="connsiteY14242" fmla="*/ 439273 h 444457"/>
              <a:gd name="connsiteX14243" fmla="*/ 1341110 w 3249268"/>
              <a:gd name="connsiteY14243" fmla="*/ 438749 h 444457"/>
              <a:gd name="connsiteX14244" fmla="*/ 1334182 w 3249268"/>
              <a:gd name="connsiteY14244" fmla="*/ 439278 h 444457"/>
              <a:gd name="connsiteX14245" fmla="*/ 1332796 w 3249268"/>
              <a:gd name="connsiteY14245" fmla="*/ 439278 h 444457"/>
              <a:gd name="connsiteX14246" fmla="*/ 1332438 w 3249268"/>
              <a:gd name="connsiteY14246" fmla="*/ 439187 h 444457"/>
              <a:gd name="connsiteX14247" fmla="*/ 1332875 w 3249268"/>
              <a:gd name="connsiteY14247" fmla="*/ 439560 h 444457"/>
              <a:gd name="connsiteX14248" fmla="*/ 1320464 w 3249268"/>
              <a:gd name="connsiteY14248" fmla="*/ 440970 h 444457"/>
              <a:gd name="connsiteX14249" fmla="*/ 1312190 w 3249268"/>
              <a:gd name="connsiteY14249" fmla="*/ 443791 h 444457"/>
              <a:gd name="connsiteX14250" fmla="*/ 1308053 w 3249268"/>
              <a:gd name="connsiteY14250" fmla="*/ 439560 h 444457"/>
              <a:gd name="connsiteX14251" fmla="*/ 1308076 w 3249268"/>
              <a:gd name="connsiteY14251" fmla="*/ 439536 h 444457"/>
              <a:gd name="connsiteX14252" fmla="*/ 1303211 w 3249268"/>
              <a:gd name="connsiteY14252" fmla="*/ 440046 h 444457"/>
              <a:gd name="connsiteX14253" fmla="*/ 1298274 w 3249268"/>
              <a:gd name="connsiteY14253" fmla="*/ 439528 h 444457"/>
              <a:gd name="connsiteX14254" fmla="*/ 1299685 w 3249268"/>
              <a:gd name="connsiteY14254" fmla="*/ 439528 h 444457"/>
              <a:gd name="connsiteX14255" fmla="*/ 1301419 w 3249268"/>
              <a:gd name="connsiteY14255" fmla="*/ 438240 h 444457"/>
              <a:gd name="connsiteX14256" fmla="*/ 1299511 w 3249268"/>
              <a:gd name="connsiteY14256" fmla="*/ 438847 h 444457"/>
              <a:gd name="connsiteX14257" fmla="*/ 1299779 w 3249268"/>
              <a:gd name="connsiteY14257" fmla="*/ 439385 h 444457"/>
              <a:gd name="connsiteX14258" fmla="*/ 1298391 w 3249268"/>
              <a:gd name="connsiteY14258" fmla="*/ 439385 h 444457"/>
              <a:gd name="connsiteX14259" fmla="*/ 1287281 w 3249268"/>
              <a:gd name="connsiteY14259" fmla="*/ 436591 h 444457"/>
              <a:gd name="connsiteX14260" fmla="*/ 1283115 w 3249268"/>
              <a:gd name="connsiteY14260" fmla="*/ 439385 h 444457"/>
              <a:gd name="connsiteX14261" fmla="*/ 1281757 w 3249268"/>
              <a:gd name="connsiteY14261" fmla="*/ 438019 h 444457"/>
              <a:gd name="connsiteX14262" fmla="*/ 1281726 w 3249268"/>
              <a:gd name="connsiteY14262" fmla="*/ 438074 h 444457"/>
              <a:gd name="connsiteX14263" fmla="*/ 1281648 w 3249268"/>
              <a:gd name="connsiteY14263" fmla="*/ 438110 h 444457"/>
              <a:gd name="connsiteX14264" fmla="*/ 1281834 w 3249268"/>
              <a:gd name="connsiteY14264" fmla="*/ 438203 h 444457"/>
              <a:gd name="connsiteX14265" fmla="*/ 1283231 w 3249268"/>
              <a:gd name="connsiteY14265" fmla="*/ 439600 h 444457"/>
              <a:gd name="connsiteX14266" fmla="*/ 1277643 w 3249268"/>
              <a:gd name="connsiteY14266" fmla="*/ 442394 h 444457"/>
              <a:gd name="connsiteX14267" fmla="*/ 1274850 w 3249268"/>
              <a:gd name="connsiteY14267" fmla="*/ 443791 h 444457"/>
              <a:gd name="connsiteX14268" fmla="*/ 1263674 w 3249268"/>
              <a:gd name="connsiteY14268" fmla="*/ 442394 h 444457"/>
              <a:gd name="connsiteX14269" fmla="*/ 1262277 w 3249268"/>
              <a:gd name="connsiteY14269" fmla="*/ 442394 h 444457"/>
              <a:gd name="connsiteX14270" fmla="*/ 1256690 w 3249268"/>
              <a:gd name="connsiteY14270" fmla="*/ 440997 h 444457"/>
              <a:gd name="connsiteX14271" fmla="*/ 1253896 w 3249268"/>
              <a:gd name="connsiteY14271" fmla="*/ 439600 h 444457"/>
              <a:gd name="connsiteX14272" fmla="*/ 1254066 w 3249268"/>
              <a:gd name="connsiteY14272" fmla="*/ 439259 h 444457"/>
              <a:gd name="connsiteX14273" fmla="*/ 1254033 w 3249268"/>
              <a:gd name="connsiteY14273" fmla="*/ 439278 h 444457"/>
              <a:gd name="connsiteX14274" fmla="*/ 1249725 w 3249268"/>
              <a:gd name="connsiteY14274" fmla="*/ 439278 h 444457"/>
              <a:gd name="connsiteX14275" fmla="*/ 1241108 w 3249268"/>
              <a:gd name="connsiteY14275" fmla="*/ 436520 h 444457"/>
              <a:gd name="connsiteX14276" fmla="*/ 1241326 w 3249268"/>
              <a:gd name="connsiteY14276" fmla="*/ 436271 h 444457"/>
              <a:gd name="connsiteX14277" fmla="*/ 1240993 w 3249268"/>
              <a:gd name="connsiteY14277" fmla="*/ 436519 h 444457"/>
              <a:gd name="connsiteX14278" fmla="*/ 1239604 w 3249268"/>
              <a:gd name="connsiteY14278" fmla="*/ 436519 h 444457"/>
              <a:gd name="connsiteX14279" fmla="*/ 1238490 w 3249268"/>
              <a:gd name="connsiteY14279" fmla="*/ 436658 h 444457"/>
              <a:gd name="connsiteX14280" fmla="*/ 1239604 w 3249268"/>
              <a:gd name="connsiteY14280" fmla="*/ 436687 h 444457"/>
              <a:gd name="connsiteX14281" fmla="*/ 1232835 w 3249268"/>
              <a:gd name="connsiteY14281" fmla="*/ 439528 h 444457"/>
              <a:gd name="connsiteX14282" fmla="*/ 1224711 w 3249268"/>
              <a:gd name="connsiteY14282" fmla="*/ 442370 h 444457"/>
              <a:gd name="connsiteX14283" fmla="*/ 1222003 w 3249268"/>
              <a:gd name="connsiteY14283" fmla="*/ 442370 h 444457"/>
              <a:gd name="connsiteX14284" fmla="*/ 1220649 w 3249268"/>
              <a:gd name="connsiteY14284" fmla="*/ 439528 h 444457"/>
              <a:gd name="connsiteX14285" fmla="*/ 1221721 w 3249268"/>
              <a:gd name="connsiteY14285" fmla="*/ 438966 h 444457"/>
              <a:gd name="connsiteX14286" fmla="*/ 1220465 w 3249268"/>
              <a:gd name="connsiteY14286" fmla="*/ 439278 h 444457"/>
              <a:gd name="connsiteX14287" fmla="*/ 1217791 w 3249268"/>
              <a:gd name="connsiteY14287" fmla="*/ 436623 h 444457"/>
              <a:gd name="connsiteX14288" fmla="*/ 1217791 w 3249268"/>
              <a:gd name="connsiteY14288" fmla="*/ 436770 h 444457"/>
              <a:gd name="connsiteX14289" fmla="*/ 1216419 w 3249268"/>
              <a:gd name="connsiteY14289" fmla="*/ 436770 h 444457"/>
              <a:gd name="connsiteX14290" fmla="*/ 1216286 w 3249268"/>
              <a:gd name="connsiteY14290" fmla="*/ 437023 h 444457"/>
              <a:gd name="connsiteX14291" fmla="*/ 1215816 w 3249268"/>
              <a:gd name="connsiteY14291" fmla="*/ 441422 h 444457"/>
              <a:gd name="connsiteX14292" fmla="*/ 1212525 w 3249268"/>
              <a:gd name="connsiteY14292" fmla="*/ 439729 h 444457"/>
              <a:gd name="connsiteX14293" fmla="*/ 1213405 w 3249268"/>
              <a:gd name="connsiteY14293" fmla="*/ 439602 h 444457"/>
              <a:gd name="connsiteX14294" fmla="*/ 1212304 w 3249268"/>
              <a:gd name="connsiteY14294" fmla="*/ 439528 h 444457"/>
              <a:gd name="connsiteX14295" fmla="*/ 1210933 w 3249268"/>
              <a:gd name="connsiteY14295" fmla="*/ 439528 h 444457"/>
              <a:gd name="connsiteX14296" fmla="*/ 1210870 w 3249268"/>
              <a:gd name="connsiteY14296" fmla="*/ 439479 h 444457"/>
              <a:gd name="connsiteX14297" fmla="*/ 1211021 w 3249268"/>
              <a:gd name="connsiteY14297" fmla="*/ 439654 h 444457"/>
              <a:gd name="connsiteX14298" fmla="*/ 1201301 w 3249268"/>
              <a:gd name="connsiteY14298" fmla="*/ 441064 h 444457"/>
              <a:gd name="connsiteX14299" fmla="*/ 1197135 w 3249268"/>
              <a:gd name="connsiteY14299" fmla="*/ 441064 h 444457"/>
              <a:gd name="connsiteX14300" fmla="*/ 1194010 w 3249268"/>
              <a:gd name="connsiteY14300" fmla="*/ 443003 h 444457"/>
              <a:gd name="connsiteX14301" fmla="*/ 1192983 w 3249268"/>
              <a:gd name="connsiteY14301" fmla="*/ 439700 h 444457"/>
              <a:gd name="connsiteX14302" fmla="*/ 1189374 w 3249268"/>
              <a:gd name="connsiteY14302" fmla="*/ 442298 h 444457"/>
              <a:gd name="connsiteX14303" fmla="*/ 1175946 w 3249268"/>
              <a:gd name="connsiteY14303" fmla="*/ 443885 h 444457"/>
              <a:gd name="connsiteX14304" fmla="*/ 1167394 w 3249268"/>
              <a:gd name="connsiteY14304" fmla="*/ 439654 h 444457"/>
              <a:gd name="connsiteX14305" fmla="*/ 1167699 w 3249268"/>
              <a:gd name="connsiteY14305" fmla="*/ 439384 h 444457"/>
              <a:gd name="connsiteX14306" fmla="*/ 1165137 w 3249268"/>
              <a:gd name="connsiteY14306" fmla="*/ 438074 h 444457"/>
              <a:gd name="connsiteX14307" fmla="*/ 1162379 w 3249268"/>
              <a:gd name="connsiteY14307" fmla="*/ 439428 h 444457"/>
              <a:gd name="connsiteX14308" fmla="*/ 1159104 w 3249268"/>
              <a:gd name="connsiteY14308" fmla="*/ 439767 h 444457"/>
              <a:gd name="connsiteX14309" fmla="*/ 1157004 w 3249268"/>
              <a:gd name="connsiteY14309" fmla="*/ 438180 h 444457"/>
              <a:gd name="connsiteX14310" fmla="*/ 1156958 w 3249268"/>
              <a:gd name="connsiteY14310" fmla="*/ 438225 h 444457"/>
              <a:gd name="connsiteX14311" fmla="*/ 1155547 w 3249268"/>
              <a:gd name="connsiteY14311" fmla="*/ 438225 h 444457"/>
              <a:gd name="connsiteX14312" fmla="*/ 1148777 w 3249268"/>
              <a:gd name="connsiteY14312" fmla="*/ 439308 h 444457"/>
              <a:gd name="connsiteX14313" fmla="*/ 1149906 w 3249268"/>
              <a:gd name="connsiteY14313" fmla="*/ 438225 h 444457"/>
              <a:gd name="connsiteX14314" fmla="*/ 1150277 w 3249268"/>
              <a:gd name="connsiteY14314" fmla="*/ 437868 h 444457"/>
              <a:gd name="connsiteX14315" fmla="*/ 1149509 w 3249268"/>
              <a:gd name="connsiteY14315" fmla="*/ 437868 h 444457"/>
              <a:gd name="connsiteX14316" fmla="*/ 1149273 w 3249268"/>
              <a:gd name="connsiteY14316" fmla="*/ 437718 h 444457"/>
              <a:gd name="connsiteX14317" fmla="*/ 1149341 w 3249268"/>
              <a:gd name="connsiteY14317" fmla="*/ 438024 h 444457"/>
              <a:gd name="connsiteX14318" fmla="*/ 1148213 w 3249268"/>
              <a:gd name="connsiteY14318" fmla="*/ 439278 h 444457"/>
              <a:gd name="connsiteX14319" fmla="*/ 1147102 w 3249268"/>
              <a:gd name="connsiteY14319" fmla="*/ 435575 h 444457"/>
              <a:gd name="connsiteX14320" fmla="*/ 1146723 w 3249268"/>
              <a:gd name="connsiteY14320" fmla="*/ 435047 h 444457"/>
              <a:gd name="connsiteX14321" fmla="*/ 1146046 w 3249268"/>
              <a:gd name="connsiteY14321" fmla="*/ 435047 h 444457"/>
              <a:gd name="connsiteX14322" fmla="*/ 1146571 w 3249268"/>
              <a:gd name="connsiteY14322" fmla="*/ 435216 h 444457"/>
              <a:gd name="connsiteX14323" fmla="*/ 1147936 w 3249268"/>
              <a:gd name="connsiteY14323" fmla="*/ 439442 h 444457"/>
              <a:gd name="connsiteX14324" fmla="*/ 1147556 w 3249268"/>
              <a:gd name="connsiteY14324" fmla="*/ 439503 h 444457"/>
              <a:gd name="connsiteX14325" fmla="*/ 1146571 w 3249268"/>
              <a:gd name="connsiteY14325" fmla="*/ 439503 h 444457"/>
              <a:gd name="connsiteX14326" fmla="*/ 1136871 w 3249268"/>
              <a:gd name="connsiteY14326" fmla="*/ 442362 h 444457"/>
              <a:gd name="connsiteX14327" fmla="*/ 1135486 w 3249268"/>
              <a:gd name="connsiteY14327" fmla="*/ 439503 h 444457"/>
              <a:gd name="connsiteX14328" fmla="*/ 1129943 w 3249268"/>
              <a:gd name="connsiteY14328" fmla="*/ 439503 h 444457"/>
              <a:gd name="connsiteX14329" fmla="*/ 1123015 w 3249268"/>
              <a:gd name="connsiteY14329" fmla="*/ 436645 h 444457"/>
              <a:gd name="connsiteX14330" fmla="*/ 1123015 w 3249268"/>
              <a:gd name="connsiteY14330" fmla="*/ 436565 h 444457"/>
              <a:gd name="connsiteX14331" fmla="*/ 1118111 w 3249268"/>
              <a:gd name="connsiteY14331" fmla="*/ 438416 h 444457"/>
              <a:gd name="connsiteX14332" fmla="*/ 1112049 w 3249268"/>
              <a:gd name="connsiteY14332" fmla="*/ 439278 h 444457"/>
              <a:gd name="connsiteX14333" fmla="*/ 1106506 w 3249268"/>
              <a:gd name="connsiteY14333" fmla="*/ 437899 h 444457"/>
              <a:gd name="connsiteX14334" fmla="*/ 1106187 w 3249268"/>
              <a:gd name="connsiteY14334" fmla="*/ 437863 h 444457"/>
              <a:gd name="connsiteX14335" fmla="*/ 1106467 w 3249268"/>
              <a:gd name="connsiteY14335" fmla="*/ 438150 h 444457"/>
              <a:gd name="connsiteX14336" fmla="*/ 1102330 w 3249268"/>
              <a:gd name="connsiteY14336" fmla="*/ 442381 h 444457"/>
              <a:gd name="connsiteX14337" fmla="*/ 1089919 w 3249268"/>
              <a:gd name="connsiteY14337" fmla="*/ 443791 h 444457"/>
              <a:gd name="connsiteX14338" fmla="*/ 1084403 w 3249268"/>
              <a:gd name="connsiteY14338" fmla="*/ 439560 h 444457"/>
              <a:gd name="connsiteX14339" fmla="*/ 1084225 w 3249268"/>
              <a:gd name="connsiteY14339" fmla="*/ 439411 h 444457"/>
              <a:gd name="connsiteX14340" fmla="*/ 1075001 w 3249268"/>
              <a:gd name="connsiteY14340" fmla="*/ 439576 h 444457"/>
              <a:gd name="connsiteX14341" fmla="*/ 1066597 w 3249268"/>
              <a:gd name="connsiteY14341" fmla="*/ 436712 h 444457"/>
              <a:gd name="connsiteX14342" fmla="*/ 1066601 w 3249268"/>
              <a:gd name="connsiteY14342" fmla="*/ 436720 h 444457"/>
              <a:gd name="connsiteX14343" fmla="*/ 1063593 w 3249268"/>
              <a:gd name="connsiteY14343" fmla="*/ 438074 h 444457"/>
              <a:gd name="connsiteX14344" fmla="*/ 1062088 w 3249268"/>
              <a:gd name="connsiteY14344" fmla="*/ 439428 h 444457"/>
              <a:gd name="connsiteX14345" fmla="*/ 1062088 w 3249268"/>
              <a:gd name="connsiteY14345" fmla="*/ 438074 h 444457"/>
              <a:gd name="connsiteX14346" fmla="*/ 1062130 w 3249268"/>
              <a:gd name="connsiteY14346" fmla="*/ 437962 h 444457"/>
              <a:gd name="connsiteX14347" fmla="*/ 1059725 w 3249268"/>
              <a:gd name="connsiteY14347" fmla="*/ 437962 h 444457"/>
              <a:gd name="connsiteX14348" fmla="*/ 1060691 w 3249268"/>
              <a:gd name="connsiteY14348" fmla="*/ 438203 h 444457"/>
              <a:gd name="connsiteX14349" fmla="*/ 1062088 w 3249268"/>
              <a:gd name="connsiteY14349" fmla="*/ 439600 h 444457"/>
              <a:gd name="connsiteX14350" fmla="*/ 1060691 w 3249268"/>
              <a:gd name="connsiteY14350" fmla="*/ 442394 h 444457"/>
              <a:gd name="connsiteX14351" fmla="*/ 1055103 w 3249268"/>
              <a:gd name="connsiteY14351" fmla="*/ 443791 h 444457"/>
              <a:gd name="connsiteX14352" fmla="*/ 1053707 w 3249268"/>
              <a:gd name="connsiteY14352" fmla="*/ 443791 h 444457"/>
              <a:gd name="connsiteX14353" fmla="*/ 1035547 w 3249268"/>
              <a:gd name="connsiteY14353" fmla="*/ 440997 h 444457"/>
              <a:gd name="connsiteX14354" fmla="*/ 1032753 w 3249268"/>
              <a:gd name="connsiteY14354" fmla="*/ 439600 h 444457"/>
              <a:gd name="connsiteX14355" fmla="*/ 1032845 w 3249268"/>
              <a:gd name="connsiteY14355" fmla="*/ 438863 h 444457"/>
              <a:gd name="connsiteX14356" fmla="*/ 1031875 w 3249268"/>
              <a:gd name="connsiteY14356" fmla="*/ 437881 h 444457"/>
              <a:gd name="connsiteX14357" fmla="*/ 1019464 w 3249268"/>
              <a:gd name="connsiteY14357" fmla="*/ 436484 h 444457"/>
              <a:gd name="connsiteX14358" fmla="*/ 1018858 w 3249268"/>
              <a:gd name="connsiteY14358" fmla="*/ 436688 h 444457"/>
              <a:gd name="connsiteX14359" fmla="*/ 1019213 w 3249268"/>
              <a:gd name="connsiteY14359" fmla="*/ 436806 h 444457"/>
              <a:gd name="connsiteX14360" fmla="*/ 1010789 w 3249268"/>
              <a:gd name="connsiteY14360" fmla="*/ 439600 h 444457"/>
              <a:gd name="connsiteX14361" fmla="*/ 1009385 w 3249268"/>
              <a:gd name="connsiteY14361" fmla="*/ 439600 h 444457"/>
              <a:gd name="connsiteX14362" fmla="*/ 1000960 w 3249268"/>
              <a:gd name="connsiteY14362" fmla="*/ 443791 h 444457"/>
              <a:gd name="connsiteX14363" fmla="*/ 999557 w 3249268"/>
              <a:gd name="connsiteY14363" fmla="*/ 438203 h 444457"/>
              <a:gd name="connsiteX14364" fmla="*/ 999719 w 3249268"/>
              <a:gd name="connsiteY14364" fmla="*/ 438173 h 444457"/>
              <a:gd name="connsiteX14365" fmla="*/ 999549 w 3249268"/>
              <a:gd name="connsiteY14365" fmla="*/ 438150 h 444457"/>
              <a:gd name="connsiteX14366" fmla="*/ 998151 w 3249268"/>
              <a:gd name="connsiteY14366" fmla="*/ 438150 h 444457"/>
              <a:gd name="connsiteX14367" fmla="*/ 999549 w 3249268"/>
              <a:gd name="connsiteY14367" fmla="*/ 435517 h 444457"/>
              <a:gd name="connsiteX14368" fmla="*/ 1000516 w 3249268"/>
              <a:gd name="connsiteY14368" fmla="*/ 435517 h 444457"/>
              <a:gd name="connsiteX14369" fmla="*/ 999656 w 3249268"/>
              <a:gd name="connsiteY14369" fmla="*/ 435141 h 444457"/>
              <a:gd name="connsiteX14370" fmla="*/ 999927 w 3249268"/>
              <a:gd name="connsiteY14370" fmla="*/ 434905 h 444457"/>
              <a:gd name="connsiteX14371" fmla="*/ 999367 w 3249268"/>
              <a:gd name="connsiteY14371" fmla="*/ 435047 h 444457"/>
              <a:gd name="connsiteX14372" fmla="*/ 997978 w 3249268"/>
              <a:gd name="connsiteY14372" fmla="*/ 437868 h 444457"/>
              <a:gd name="connsiteX14373" fmla="*/ 995851 w 3249268"/>
              <a:gd name="connsiteY14373" fmla="*/ 436787 h 444457"/>
              <a:gd name="connsiteX14374" fmla="*/ 994297 w 3249268"/>
              <a:gd name="connsiteY14374" fmla="*/ 439842 h 444457"/>
              <a:gd name="connsiteX14375" fmla="*/ 991633 w 3249268"/>
              <a:gd name="connsiteY14375" fmla="*/ 440890 h 444457"/>
              <a:gd name="connsiteX14376" fmla="*/ 984529 w 3249268"/>
              <a:gd name="connsiteY14376" fmla="*/ 436699 h 444457"/>
              <a:gd name="connsiteX14377" fmla="*/ 981688 w 3249268"/>
              <a:gd name="connsiteY14377" fmla="*/ 439493 h 444457"/>
              <a:gd name="connsiteX14378" fmla="*/ 980267 w 3249268"/>
              <a:gd name="connsiteY14378" fmla="*/ 439493 h 444457"/>
              <a:gd name="connsiteX14379" fmla="*/ 970321 w 3249268"/>
              <a:gd name="connsiteY14379" fmla="*/ 439493 h 444457"/>
              <a:gd name="connsiteX14380" fmla="*/ 970321 w 3249268"/>
              <a:gd name="connsiteY14380" fmla="*/ 438128 h 444457"/>
              <a:gd name="connsiteX14381" fmla="*/ 967980 w 3249268"/>
              <a:gd name="connsiteY14381" fmla="*/ 439315 h 444457"/>
              <a:gd name="connsiteX14382" fmla="*/ 968817 w 3249268"/>
              <a:gd name="connsiteY14382" fmla="*/ 441033 h 444457"/>
              <a:gd name="connsiteX14383" fmla="*/ 963444 w 3249268"/>
              <a:gd name="connsiteY14383" fmla="*/ 442412 h 444457"/>
              <a:gd name="connsiteX14384" fmla="*/ 954042 w 3249268"/>
              <a:gd name="connsiteY14384" fmla="*/ 443791 h 444457"/>
              <a:gd name="connsiteX14385" fmla="*/ 950012 w 3249268"/>
              <a:gd name="connsiteY14385" fmla="*/ 439654 h 444457"/>
              <a:gd name="connsiteX14386" fmla="*/ 950186 w 3249268"/>
              <a:gd name="connsiteY14386" fmla="*/ 439594 h 444457"/>
              <a:gd name="connsiteX14387" fmla="*/ 949499 w 3249268"/>
              <a:gd name="connsiteY14387" fmla="*/ 439445 h 444457"/>
              <a:gd name="connsiteX14388" fmla="*/ 942490 w 3249268"/>
              <a:gd name="connsiteY14388" fmla="*/ 438024 h 444457"/>
              <a:gd name="connsiteX14389" fmla="*/ 942490 w 3249268"/>
              <a:gd name="connsiteY14389" fmla="*/ 438150 h 444457"/>
              <a:gd name="connsiteX14390" fmla="*/ 937730 w 3249268"/>
              <a:gd name="connsiteY14390" fmla="*/ 439701 h 444457"/>
              <a:gd name="connsiteX14391" fmla="*/ 935853 w 3249268"/>
              <a:gd name="connsiteY14391" fmla="*/ 438252 h 444457"/>
              <a:gd name="connsiteX14392" fmla="*/ 935853 w 3249268"/>
              <a:gd name="connsiteY14392" fmla="*/ 438311 h 444457"/>
              <a:gd name="connsiteX14393" fmla="*/ 934482 w 3249268"/>
              <a:gd name="connsiteY14393" fmla="*/ 439708 h 444457"/>
              <a:gd name="connsiteX14394" fmla="*/ 928995 w 3249268"/>
              <a:gd name="connsiteY14394" fmla="*/ 442502 h 444457"/>
              <a:gd name="connsiteX14395" fmla="*/ 913907 w 3249268"/>
              <a:gd name="connsiteY14395" fmla="*/ 441104 h 444457"/>
              <a:gd name="connsiteX14396" fmla="*/ 913907 w 3249268"/>
              <a:gd name="connsiteY14396" fmla="*/ 439708 h 444457"/>
              <a:gd name="connsiteX14397" fmla="*/ 915397 w 3249268"/>
              <a:gd name="connsiteY14397" fmla="*/ 439329 h 444457"/>
              <a:gd name="connsiteX14398" fmla="*/ 913502 w 3249268"/>
              <a:gd name="connsiteY14398" fmla="*/ 439385 h 444457"/>
              <a:gd name="connsiteX14399" fmla="*/ 907947 w 3249268"/>
              <a:gd name="connsiteY14399" fmla="*/ 439385 h 444457"/>
              <a:gd name="connsiteX14400" fmla="*/ 903782 w 3249268"/>
              <a:gd name="connsiteY14400" fmla="*/ 439385 h 444457"/>
              <a:gd name="connsiteX14401" fmla="*/ 903719 w 3249268"/>
              <a:gd name="connsiteY14401" fmla="*/ 439134 h 444457"/>
              <a:gd name="connsiteX14402" fmla="*/ 899910 w 3249268"/>
              <a:gd name="connsiteY14402" fmla="*/ 437797 h 444457"/>
              <a:gd name="connsiteX14403" fmla="*/ 895691 w 3249268"/>
              <a:gd name="connsiteY14403" fmla="*/ 439278 h 444457"/>
              <a:gd name="connsiteX14404" fmla="*/ 884441 w 3249268"/>
              <a:gd name="connsiteY14404" fmla="*/ 439278 h 444457"/>
              <a:gd name="connsiteX14405" fmla="*/ 883901 w 3249268"/>
              <a:gd name="connsiteY14405" fmla="*/ 439095 h 444457"/>
              <a:gd name="connsiteX14406" fmla="*/ 884572 w 3249268"/>
              <a:gd name="connsiteY14406" fmla="*/ 439560 h 444457"/>
              <a:gd name="connsiteX14407" fmla="*/ 881769 w 3249268"/>
              <a:gd name="connsiteY14407" fmla="*/ 442381 h 444457"/>
              <a:gd name="connsiteX14408" fmla="*/ 869152 w 3249268"/>
              <a:gd name="connsiteY14408" fmla="*/ 443791 h 444457"/>
              <a:gd name="connsiteX14409" fmla="*/ 859339 w 3249268"/>
              <a:gd name="connsiteY14409" fmla="*/ 440970 h 444457"/>
              <a:gd name="connsiteX14410" fmla="*/ 853732 w 3249268"/>
              <a:gd name="connsiteY14410" fmla="*/ 439560 h 444457"/>
              <a:gd name="connsiteX14411" fmla="*/ 853911 w 3249268"/>
              <a:gd name="connsiteY14411" fmla="*/ 439395 h 444457"/>
              <a:gd name="connsiteX14412" fmla="*/ 848956 w 3249268"/>
              <a:gd name="connsiteY14412" fmla="*/ 438542 h 444457"/>
              <a:gd name="connsiteX14413" fmla="*/ 843954 w 3249268"/>
              <a:gd name="connsiteY14413" fmla="*/ 436645 h 444457"/>
              <a:gd name="connsiteX14414" fmla="*/ 843954 w 3249268"/>
              <a:gd name="connsiteY14414" fmla="*/ 436720 h 444457"/>
              <a:gd name="connsiteX14415" fmla="*/ 838688 w 3249268"/>
              <a:gd name="connsiteY14415" fmla="*/ 439428 h 444457"/>
              <a:gd name="connsiteX14416" fmla="*/ 838722 w 3249268"/>
              <a:gd name="connsiteY14416" fmla="*/ 439370 h 444457"/>
              <a:gd name="connsiteX14417" fmla="*/ 838688 w 3249268"/>
              <a:gd name="connsiteY14417" fmla="*/ 439403 h 444457"/>
              <a:gd name="connsiteX14418" fmla="*/ 838591 w 3249268"/>
              <a:gd name="connsiteY14418" fmla="*/ 439505 h 444457"/>
              <a:gd name="connsiteX14419" fmla="*/ 836996 w 3249268"/>
              <a:gd name="connsiteY14419" fmla="*/ 443227 h 444457"/>
              <a:gd name="connsiteX14420" fmla="*/ 834175 w 3249268"/>
              <a:gd name="connsiteY14420" fmla="*/ 443790 h 444457"/>
              <a:gd name="connsiteX14421" fmla="*/ 834175 w 3249268"/>
              <a:gd name="connsiteY14421" fmla="*/ 442286 h 444457"/>
              <a:gd name="connsiteX14422" fmla="*/ 834251 w 3249268"/>
              <a:gd name="connsiteY14422" fmla="*/ 442136 h 444457"/>
              <a:gd name="connsiteX14423" fmla="*/ 831946 w 3249268"/>
              <a:gd name="connsiteY14423" fmla="*/ 440984 h 444457"/>
              <a:gd name="connsiteX14424" fmla="*/ 831919 w 3249268"/>
              <a:gd name="connsiteY14424" fmla="*/ 441033 h 444457"/>
              <a:gd name="connsiteX14425" fmla="*/ 824397 w 3249268"/>
              <a:gd name="connsiteY14425" fmla="*/ 439654 h 444457"/>
              <a:gd name="connsiteX14426" fmla="*/ 824397 w 3249268"/>
              <a:gd name="connsiteY14426" fmla="*/ 439528 h 444457"/>
              <a:gd name="connsiteX14427" fmla="*/ 820231 w 3249268"/>
              <a:gd name="connsiteY14427" fmla="*/ 442287 h 444457"/>
              <a:gd name="connsiteX14428" fmla="*/ 813288 w 3249268"/>
              <a:gd name="connsiteY14428" fmla="*/ 440908 h 444457"/>
              <a:gd name="connsiteX14429" fmla="*/ 806345 w 3249268"/>
              <a:gd name="connsiteY14429" fmla="*/ 439528 h 444457"/>
              <a:gd name="connsiteX14430" fmla="*/ 806345 w 3249268"/>
              <a:gd name="connsiteY14430" fmla="*/ 438150 h 444457"/>
              <a:gd name="connsiteX14431" fmla="*/ 806345 w 3249268"/>
              <a:gd name="connsiteY14431" fmla="*/ 438041 h 444457"/>
              <a:gd name="connsiteX14432" fmla="*/ 802095 w 3249268"/>
              <a:gd name="connsiteY14432" fmla="*/ 438843 h 444457"/>
              <a:gd name="connsiteX14433" fmla="*/ 798462 w 3249268"/>
              <a:gd name="connsiteY14433" fmla="*/ 436551 h 444457"/>
              <a:gd name="connsiteX14434" fmla="*/ 797355 w 3249268"/>
              <a:gd name="connsiteY14434" fmla="*/ 436927 h 444457"/>
              <a:gd name="connsiteX14435" fmla="*/ 798070 w 3249268"/>
              <a:gd name="connsiteY14435" fmla="*/ 436927 h 444457"/>
              <a:gd name="connsiteX14436" fmla="*/ 790011 w 3249268"/>
              <a:gd name="connsiteY14436" fmla="*/ 439748 h 444457"/>
              <a:gd name="connsiteX14437" fmla="*/ 783295 w 3249268"/>
              <a:gd name="connsiteY14437" fmla="*/ 441158 h 444457"/>
              <a:gd name="connsiteX14438" fmla="*/ 780609 w 3249268"/>
              <a:gd name="connsiteY14438" fmla="*/ 443979 h 444457"/>
              <a:gd name="connsiteX14439" fmla="*/ 779265 w 3249268"/>
              <a:gd name="connsiteY14439" fmla="*/ 441158 h 444457"/>
              <a:gd name="connsiteX14440" fmla="*/ 780170 w 3249268"/>
              <a:gd name="connsiteY14440" fmla="*/ 440652 h 444457"/>
              <a:gd name="connsiteX14441" fmla="*/ 779077 w 3249268"/>
              <a:gd name="connsiteY14441" fmla="*/ 439493 h 444457"/>
              <a:gd name="connsiteX14442" fmla="*/ 779077 w 3249268"/>
              <a:gd name="connsiteY14442" fmla="*/ 438779 h 444457"/>
              <a:gd name="connsiteX14443" fmla="*/ 778678 w 3249268"/>
              <a:gd name="connsiteY14443" fmla="*/ 439277 h 444457"/>
              <a:gd name="connsiteX14444" fmla="*/ 773360 w 3249268"/>
              <a:gd name="connsiteY14444" fmla="*/ 436696 h 444457"/>
              <a:gd name="connsiteX14445" fmla="*/ 772320 w 3249268"/>
              <a:gd name="connsiteY14445" fmla="*/ 440416 h 444457"/>
              <a:gd name="connsiteX14446" fmla="*/ 769191 w 3249268"/>
              <a:gd name="connsiteY14446" fmla="*/ 440949 h 444457"/>
              <a:gd name="connsiteX14447" fmla="*/ 759458 w 3249268"/>
              <a:gd name="connsiteY14447" fmla="*/ 439528 h 444457"/>
              <a:gd name="connsiteX14448" fmla="*/ 751116 w 3249268"/>
              <a:gd name="connsiteY14448" fmla="*/ 439528 h 444457"/>
              <a:gd name="connsiteX14449" fmla="*/ 745554 w 3249268"/>
              <a:gd name="connsiteY14449" fmla="*/ 443791 h 444457"/>
              <a:gd name="connsiteX14450" fmla="*/ 733041 w 3249268"/>
              <a:gd name="connsiteY14450" fmla="*/ 443791 h 444457"/>
              <a:gd name="connsiteX14451" fmla="*/ 731650 w 3249268"/>
              <a:gd name="connsiteY14451" fmla="*/ 442370 h 444457"/>
              <a:gd name="connsiteX14452" fmla="*/ 728869 w 3249268"/>
              <a:gd name="connsiteY14452" fmla="*/ 440949 h 444457"/>
              <a:gd name="connsiteX14453" fmla="*/ 728957 w 3249268"/>
              <a:gd name="connsiteY14453" fmla="*/ 440940 h 444457"/>
              <a:gd name="connsiteX14454" fmla="*/ 728638 w 3249268"/>
              <a:gd name="connsiteY14454" fmla="*/ 440908 h 444457"/>
              <a:gd name="connsiteX14455" fmla="*/ 725860 w 3249268"/>
              <a:gd name="connsiteY14455" fmla="*/ 439528 h 444457"/>
              <a:gd name="connsiteX14456" fmla="*/ 725860 w 3249268"/>
              <a:gd name="connsiteY14456" fmla="*/ 439466 h 444457"/>
              <a:gd name="connsiteX14457" fmla="*/ 715330 w 3249268"/>
              <a:gd name="connsiteY14457" fmla="*/ 438150 h 444457"/>
              <a:gd name="connsiteX14458" fmla="*/ 716960 w 3249268"/>
              <a:gd name="connsiteY14458" fmla="*/ 437335 h 444457"/>
              <a:gd name="connsiteX14459" fmla="*/ 716427 w 3249268"/>
              <a:gd name="connsiteY14459" fmla="*/ 437037 h 444457"/>
              <a:gd name="connsiteX14460" fmla="*/ 714954 w 3249268"/>
              <a:gd name="connsiteY14460" fmla="*/ 437773 h 444457"/>
              <a:gd name="connsiteX14461" fmla="*/ 713606 w 3249268"/>
              <a:gd name="connsiteY14461" fmla="*/ 437100 h 444457"/>
              <a:gd name="connsiteX14462" fmla="*/ 711404 w 3249268"/>
              <a:gd name="connsiteY14462" fmla="*/ 441647 h 444457"/>
              <a:gd name="connsiteX14463" fmla="*/ 706905 w 3249268"/>
              <a:gd name="connsiteY14463" fmla="*/ 442362 h 444457"/>
              <a:gd name="connsiteX14464" fmla="*/ 697217 w 3249268"/>
              <a:gd name="connsiteY14464" fmla="*/ 442362 h 444457"/>
              <a:gd name="connsiteX14465" fmla="*/ 693065 w 3249268"/>
              <a:gd name="connsiteY14465" fmla="*/ 442362 h 444457"/>
              <a:gd name="connsiteX14466" fmla="*/ 693065 w 3249268"/>
              <a:gd name="connsiteY14466" fmla="*/ 440933 h 444457"/>
              <a:gd name="connsiteX14467" fmla="*/ 687529 w 3249268"/>
              <a:gd name="connsiteY14467" fmla="*/ 440933 h 444457"/>
              <a:gd name="connsiteX14468" fmla="*/ 681993 w 3249268"/>
              <a:gd name="connsiteY14468" fmla="*/ 439503 h 444457"/>
              <a:gd name="connsiteX14469" fmla="*/ 681993 w 3249268"/>
              <a:gd name="connsiteY14469" fmla="*/ 433787 h 444457"/>
              <a:gd name="connsiteX14470" fmla="*/ 682072 w 3249268"/>
              <a:gd name="connsiteY14470" fmla="*/ 433789 h 444457"/>
              <a:gd name="connsiteX14471" fmla="*/ 681844 w 3249268"/>
              <a:gd name="connsiteY14471" fmla="*/ 433595 h 444457"/>
              <a:gd name="connsiteX14472" fmla="*/ 675723 w 3249268"/>
              <a:gd name="connsiteY14472" fmla="*/ 436716 h 444457"/>
              <a:gd name="connsiteX14473" fmla="*/ 675939 w 3249268"/>
              <a:gd name="connsiteY14473" fmla="*/ 436699 h 444457"/>
              <a:gd name="connsiteX14474" fmla="*/ 681482 w 3249268"/>
              <a:gd name="connsiteY14474" fmla="*/ 433905 h 444457"/>
              <a:gd name="connsiteX14475" fmla="*/ 681482 w 3249268"/>
              <a:gd name="connsiteY14475" fmla="*/ 438096 h 444457"/>
              <a:gd name="connsiteX14476" fmla="*/ 671783 w 3249268"/>
              <a:gd name="connsiteY14476" fmla="*/ 439493 h 444457"/>
              <a:gd name="connsiteX14477" fmla="*/ 659312 w 3249268"/>
              <a:gd name="connsiteY14477" fmla="*/ 442287 h 444457"/>
              <a:gd name="connsiteX14478" fmla="*/ 655155 w 3249268"/>
              <a:gd name="connsiteY14478" fmla="*/ 438096 h 444457"/>
              <a:gd name="connsiteX14479" fmla="*/ 655155 w 3249268"/>
              <a:gd name="connsiteY14479" fmla="*/ 437773 h 444457"/>
              <a:gd name="connsiteX14480" fmla="*/ 655154 w 3249268"/>
              <a:gd name="connsiteY14480" fmla="*/ 437773 h 444457"/>
              <a:gd name="connsiteX14481" fmla="*/ 655155 w 3249268"/>
              <a:gd name="connsiteY14481" fmla="*/ 437772 h 444457"/>
              <a:gd name="connsiteX14482" fmla="*/ 655155 w 3249268"/>
              <a:gd name="connsiteY14482" fmla="*/ 437492 h 444457"/>
              <a:gd name="connsiteX14483" fmla="*/ 653462 w 3249268"/>
              <a:gd name="connsiteY14483" fmla="*/ 436222 h 444457"/>
              <a:gd name="connsiteX14484" fmla="*/ 651932 w 3249268"/>
              <a:gd name="connsiteY14484" fmla="*/ 434309 h 444457"/>
              <a:gd name="connsiteX14485" fmla="*/ 651321 w 3249268"/>
              <a:gd name="connsiteY14485" fmla="*/ 434220 h 444457"/>
              <a:gd name="connsiteX14486" fmla="*/ 649889 w 3249268"/>
              <a:gd name="connsiteY14486" fmla="*/ 440782 h 444457"/>
              <a:gd name="connsiteX14487" fmla="*/ 644495 w 3249268"/>
              <a:gd name="connsiteY14487" fmla="*/ 438310 h 444457"/>
              <a:gd name="connsiteX14488" fmla="*/ 643618 w 3249268"/>
              <a:gd name="connsiteY14488" fmla="*/ 438535 h 444457"/>
              <a:gd name="connsiteX14489" fmla="*/ 641615 w 3249268"/>
              <a:gd name="connsiteY14489" fmla="*/ 438022 h 444457"/>
              <a:gd name="connsiteX14490" fmla="*/ 641615 w 3249268"/>
              <a:gd name="connsiteY14490" fmla="*/ 440908 h 444457"/>
              <a:gd name="connsiteX14491" fmla="*/ 626447 w 3249268"/>
              <a:gd name="connsiteY14491" fmla="*/ 439528 h 444457"/>
              <a:gd name="connsiteX14492" fmla="*/ 625067 w 3249268"/>
              <a:gd name="connsiteY14492" fmla="*/ 438150 h 444457"/>
              <a:gd name="connsiteX14493" fmla="*/ 625156 w 3249268"/>
              <a:gd name="connsiteY14493" fmla="*/ 438067 h 444457"/>
              <a:gd name="connsiteX14494" fmla="*/ 624802 w 3249268"/>
              <a:gd name="connsiteY14494" fmla="*/ 437999 h 444457"/>
              <a:gd name="connsiteX14495" fmla="*/ 622015 w 3249268"/>
              <a:gd name="connsiteY14495" fmla="*/ 436570 h 444457"/>
              <a:gd name="connsiteX14496" fmla="*/ 621313 w 3249268"/>
              <a:gd name="connsiteY14496" fmla="*/ 436525 h 444457"/>
              <a:gd name="connsiteX14497" fmla="*/ 622059 w 3249268"/>
              <a:gd name="connsiteY14497" fmla="*/ 436770 h 444457"/>
              <a:gd name="connsiteX14498" fmla="*/ 617868 w 3249268"/>
              <a:gd name="connsiteY14498" fmla="*/ 440908 h 444457"/>
              <a:gd name="connsiteX14499" fmla="*/ 615074 w 3249268"/>
              <a:gd name="connsiteY14499" fmla="*/ 442287 h 444457"/>
              <a:gd name="connsiteX14500" fmla="*/ 613677 w 3249268"/>
              <a:gd name="connsiteY14500" fmla="*/ 439528 h 444457"/>
              <a:gd name="connsiteX14501" fmla="*/ 613734 w 3249268"/>
              <a:gd name="connsiteY14501" fmla="*/ 439528 h 444457"/>
              <a:gd name="connsiteX14502" fmla="*/ 613652 w 3249268"/>
              <a:gd name="connsiteY14502" fmla="*/ 439428 h 444457"/>
              <a:gd name="connsiteX14503" fmla="*/ 610865 w 3249268"/>
              <a:gd name="connsiteY14503" fmla="*/ 439428 h 444457"/>
              <a:gd name="connsiteX14504" fmla="*/ 610754 w 3249268"/>
              <a:gd name="connsiteY14504" fmla="*/ 439609 h 444457"/>
              <a:gd name="connsiteX14505" fmla="*/ 610776 w 3249268"/>
              <a:gd name="connsiteY14505" fmla="*/ 439600 h 444457"/>
              <a:gd name="connsiteX14506" fmla="*/ 608029 w 3249268"/>
              <a:gd name="connsiteY14506" fmla="*/ 443791 h 444457"/>
              <a:gd name="connsiteX14507" fmla="*/ 591546 w 3249268"/>
              <a:gd name="connsiteY14507" fmla="*/ 440997 h 444457"/>
              <a:gd name="connsiteX14508" fmla="*/ 581931 w 3249268"/>
              <a:gd name="connsiteY14508" fmla="*/ 439600 h 444457"/>
              <a:gd name="connsiteX14509" fmla="*/ 579184 w 3249268"/>
              <a:gd name="connsiteY14509" fmla="*/ 439600 h 444457"/>
              <a:gd name="connsiteX14510" fmla="*/ 579184 w 3249268"/>
              <a:gd name="connsiteY14510" fmla="*/ 438203 h 444457"/>
              <a:gd name="connsiteX14511" fmla="*/ 580558 w 3249268"/>
              <a:gd name="connsiteY14511" fmla="*/ 435410 h 444457"/>
              <a:gd name="connsiteX14512" fmla="*/ 581368 w 3249268"/>
              <a:gd name="connsiteY14512" fmla="*/ 435410 h 444457"/>
              <a:gd name="connsiteX14513" fmla="*/ 580100 w 3249268"/>
              <a:gd name="connsiteY14513" fmla="*/ 434980 h 444457"/>
              <a:gd name="connsiteX14514" fmla="*/ 570484 w 3249268"/>
              <a:gd name="connsiteY14514" fmla="*/ 437773 h 444457"/>
              <a:gd name="connsiteX14515" fmla="*/ 566364 w 3249268"/>
              <a:gd name="connsiteY14515" fmla="*/ 434980 h 444457"/>
              <a:gd name="connsiteX14516" fmla="*/ 565927 w 3249268"/>
              <a:gd name="connsiteY14516" fmla="*/ 434766 h 444457"/>
              <a:gd name="connsiteX14517" fmla="*/ 566397 w 3249268"/>
              <a:gd name="connsiteY14517" fmla="*/ 435175 h 444457"/>
              <a:gd name="connsiteX14518" fmla="*/ 565022 w 3249268"/>
              <a:gd name="connsiteY14518" fmla="*/ 439483 h 444457"/>
              <a:gd name="connsiteX14519" fmla="*/ 554024 w 3249268"/>
              <a:gd name="connsiteY14519" fmla="*/ 438047 h 444457"/>
              <a:gd name="connsiteX14520" fmla="*/ 552650 w 3249268"/>
              <a:gd name="connsiteY14520" fmla="*/ 436611 h 444457"/>
              <a:gd name="connsiteX14521" fmla="*/ 541653 w 3249268"/>
              <a:gd name="connsiteY14521" fmla="*/ 436611 h 444457"/>
              <a:gd name="connsiteX14522" fmla="*/ 537528 w 3249268"/>
              <a:gd name="connsiteY14522" fmla="*/ 438047 h 444457"/>
              <a:gd name="connsiteX14523" fmla="*/ 532029 w 3249268"/>
              <a:gd name="connsiteY14523" fmla="*/ 438047 h 444457"/>
              <a:gd name="connsiteX14524" fmla="*/ 526531 w 3249268"/>
              <a:gd name="connsiteY14524" fmla="*/ 438047 h 444457"/>
              <a:gd name="connsiteX14525" fmla="*/ 527299 w 3249268"/>
              <a:gd name="connsiteY14525" fmla="*/ 437245 h 444457"/>
              <a:gd name="connsiteX14526" fmla="*/ 526189 w 3249268"/>
              <a:gd name="connsiteY14526" fmla="*/ 437773 h 444457"/>
              <a:gd name="connsiteX14527" fmla="*/ 517983 w 3249268"/>
              <a:gd name="connsiteY14527" fmla="*/ 436377 h 444457"/>
              <a:gd name="connsiteX14528" fmla="*/ 517023 w 3249268"/>
              <a:gd name="connsiteY14528" fmla="*/ 435395 h 444457"/>
              <a:gd name="connsiteX14529" fmla="*/ 515264 w 3249268"/>
              <a:gd name="connsiteY14529" fmla="*/ 434953 h 444457"/>
              <a:gd name="connsiteX14530" fmla="*/ 511989 w 3249268"/>
              <a:gd name="connsiteY14530" fmla="*/ 435517 h 444457"/>
              <a:gd name="connsiteX14531" fmla="*/ 509231 w 3249268"/>
              <a:gd name="connsiteY14531" fmla="*/ 434012 h 444457"/>
              <a:gd name="connsiteX14532" fmla="*/ 505620 w 3249268"/>
              <a:gd name="connsiteY14532" fmla="*/ 434012 h 444457"/>
              <a:gd name="connsiteX14533" fmla="*/ 505319 w 3249268"/>
              <a:gd name="connsiteY14533" fmla="*/ 434012 h 444457"/>
              <a:gd name="connsiteX14534" fmla="*/ 505319 w 3249268"/>
              <a:gd name="connsiteY14534" fmla="*/ 433882 h 444457"/>
              <a:gd name="connsiteX14535" fmla="*/ 505140 w 3249268"/>
              <a:gd name="connsiteY14535" fmla="*/ 434240 h 444457"/>
              <a:gd name="connsiteX14536" fmla="*/ 505620 w 3249268"/>
              <a:gd name="connsiteY14536" fmla="*/ 434012 h 444457"/>
              <a:gd name="connsiteX14537" fmla="*/ 505620 w 3249268"/>
              <a:gd name="connsiteY14537" fmla="*/ 439428 h 444457"/>
              <a:gd name="connsiteX14538" fmla="*/ 494187 w 3249268"/>
              <a:gd name="connsiteY14538" fmla="*/ 439428 h 444457"/>
              <a:gd name="connsiteX14539" fmla="*/ 494332 w 3249268"/>
              <a:gd name="connsiteY14539" fmla="*/ 439199 h 444457"/>
              <a:gd name="connsiteX14540" fmla="*/ 492983 w 3249268"/>
              <a:gd name="connsiteY14540" fmla="*/ 437881 h 444457"/>
              <a:gd name="connsiteX14541" fmla="*/ 492503 w 3249268"/>
              <a:gd name="connsiteY14541" fmla="*/ 437822 h 444457"/>
              <a:gd name="connsiteX14542" fmla="*/ 492682 w 3249268"/>
              <a:gd name="connsiteY14542" fmla="*/ 438024 h 444457"/>
              <a:gd name="connsiteX14543" fmla="*/ 484408 w 3249268"/>
              <a:gd name="connsiteY14543" fmla="*/ 438024 h 444457"/>
              <a:gd name="connsiteX14544" fmla="*/ 484788 w 3249268"/>
              <a:gd name="connsiteY14544" fmla="*/ 437835 h 444457"/>
              <a:gd name="connsiteX14545" fmla="*/ 484408 w 3249268"/>
              <a:gd name="connsiteY14545" fmla="*/ 437881 h 444457"/>
              <a:gd name="connsiteX14546" fmla="*/ 484408 w 3249268"/>
              <a:gd name="connsiteY14546" fmla="*/ 437756 h 444457"/>
              <a:gd name="connsiteX14547" fmla="*/ 481639 w 3249268"/>
              <a:gd name="connsiteY14547" fmla="*/ 436377 h 444457"/>
              <a:gd name="connsiteX14548" fmla="*/ 479361 w 3249268"/>
              <a:gd name="connsiteY14548" fmla="*/ 434631 h 444457"/>
              <a:gd name="connsiteX14549" fmla="*/ 477471 w 3249268"/>
              <a:gd name="connsiteY14549" fmla="*/ 434829 h 444457"/>
              <a:gd name="connsiteX14550" fmla="*/ 477764 w 3249268"/>
              <a:gd name="connsiteY14550" fmla="*/ 435216 h 444457"/>
              <a:gd name="connsiteX14551" fmla="*/ 480647 w 3249268"/>
              <a:gd name="connsiteY14551" fmla="*/ 438074 h 444457"/>
              <a:gd name="connsiteX14552" fmla="*/ 479206 w 3249268"/>
              <a:gd name="connsiteY14552" fmla="*/ 439503 h 444457"/>
              <a:gd name="connsiteX14553" fmla="*/ 477764 w 3249268"/>
              <a:gd name="connsiteY14553" fmla="*/ 439503 h 444457"/>
              <a:gd name="connsiteX14554" fmla="*/ 471997 w 3249268"/>
              <a:gd name="connsiteY14554" fmla="*/ 440933 h 444457"/>
              <a:gd name="connsiteX14555" fmla="*/ 471997 w 3249268"/>
              <a:gd name="connsiteY14555" fmla="*/ 438074 h 444457"/>
              <a:gd name="connsiteX14556" fmla="*/ 471997 w 3249268"/>
              <a:gd name="connsiteY14556" fmla="*/ 435216 h 444457"/>
              <a:gd name="connsiteX14557" fmla="*/ 467672 w 3249268"/>
              <a:gd name="connsiteY14557" fmla="*/ 438074 h 444457"/>
              <a:gd name="connsiteX14558" fmla="*/ 463347 w 3249268"/>
              <a:gd name="connsiteY14558" fmla="*/ 436645 h 444457"/>
              <a:gd name="connsiteX14559" fmla="*/ 463347 w 3249268"/>
              <a:gd name="connsiteY14559" fmla="*/ 436377 h 444457"/>
              <a:gd name="connsiteX14560" fmla="*/ 461994 w 3249268"/>
              <a:gd name="connsiteY14560" fmla="*/ 437773 h 444457"/>
              <a:gd name="connsiteX14561" fmla="*/ 461816 w 3249268"/>
              <a:gd name="connsiteY14561" fmla="*/ 437558 h 444457"/>
              <a:gd name="connsiteX14562" fmla="*/ 462004 w 3249268"/>
              <a:gd name="connsiteY14562" fmla="*/ 437924 h 444457"/>
              <a:gd name="connsiteX14563" fmla="*/ 462004 w 3249268"/>
              <a:gd name="connsiteY14563" fmla="*/ 439278 h 444457"/>
              <a:gd name="connsiteX14564" fmla="*/ 453945 w 3249268"/>
              <a:gd name="connsiteY14564" fmla="*/ 439278 h 444457"/>
              <a:gd name="connsiteX14565" fmla="*/ 445886 w 3249268"/>
              <a:gd name="connsiteY14565" fmla="*/ 437924 h 444457"/>
              <a:gd name="connsiteX14566" fmla="*/ 444542 w 3249268"/>
              <a:gd name="connsiteY14566" fmla="*/ 435216 h 444457"/>
              <a:gd name="connsiteX14567" fmla="*/ 444770 w 3249268"/>
              <a:gd name="connsiteY14567" fmla="*/ 435230 h 444457"/>
              <a:gd name="connsiteX14568" fmla="*/ 444542 w 3249268"/>
              <a:gd name="connsiteY14568" fmla="*/ 435141 h 444457"/>
              <a:gd name="connsiteX14569" fmla="*/ 444542 w 3249268"/>
              <a:gd name="connsiteY14569" fmla="*/ 433762 h 444457"/>
              <a:gd name="connsiteX14570" fmla="*/ 444542 w 3249268"/>
              <a:gd name="connsiteY14570" fmla="*/ 433711 h 444457"/>
              <a:gd name="connsiteX14571" fmla="*/ 441735 w 3249268"/>
              <a:gd name="connsiteY14571" fmla="*/ 435141 h 444457"/>
              <a:gd name="connsiteX14572" fmla="*/ 441735 w 3249268"/>
              <a:gd name="connsiteY14572" fmla="*/ 436570 h 444457"/>
              <a:gd name="connsiteX14573" fmla="*/ 444542 w 3249268"/>
              <a:gd name="connsiteY14573" fmla="*/ 437999 h 444457"/>
              <a:gd name="connsiteX14574" fmla="*/ 437522 w 3249268"/>
              <a:gd name="connsiteY14574" fmla="*/ 440858 h 444457"/>
              <a:gd name="connsiteX14575" fmla="*/ 426290 w 3249268"/>
              <a:gd name="connsiteY14575" fmla="*/ 436570 h 444457"/>
              <a:gd name="connsiteX14576" fmla="*/ 424435 w 3249268"/>
              <a:gd name="connsiteY14576" fmla="*/ 436570 h 444457"/>
              <a:gd name="connsiteX14577" fmla="*/ 423732 w 3249268"/>
              <a:gd name="connsiteY14577" fmla="*/ 437021 h 444457"/>
              <a:gd name="connsiteX14578" fmla="*/ 419595 w 3249268"/>
              <a:gd name="connsiteY14578" fmla="*/ 435517 h 444457"/>
              <a:gd name="connsiteX14579" fmla="*/ 419595 w 3249268"/>
              <a:gd name="connsiteY14579" fmla="*/ 435247 h 444457"/>
              <a:gd name="connsiteX14580" fmla="*/ 419505 w 3249268"/>
              <a:gd name="connsiteY14580" fmla="*/ 435517 h 444457"/>
              <a:gd name="connsiteX14581" fmla="*/ 418823 w 3249268"/>
              <a:gd name="connsiteY14581" fmla="*/ 434298 h 444457"/>
              <a:gd name="connsiteX14582" fmla="*/ 418968 w 3249268"/>
              <a:gd name="connsiteY14582" fmla="*/ 435517 h 444457"/>
              <a:gd name="connsiteX14583" fmla="*/ 413703 w 3249268"/>
              <a:gd name="connsiteY14583" fmla="*/ 435517 h 444457"/>
              <a:gd name="connsiteX14584" fmla="*/ 411070 w 3249268"/>
              <a:gd name="connsiteY14584" fmla="*/ 435141 h 444457"/>
              <a:gd name="connsiteX14585" fmla="*/ 408626 w 3249268"/>
              <a:gd name="connsiteY14585" fmla="*/ 432696 h 444457"/>
              <a:gd name="connsiteX14586" fmla="*/ 408330 w 3249268"/>
              <a:gd name="connsiteY14586" fmla="*/ 432696 h 444457"/>
              <a:gd name="connsiteX14587" fmla="*/ 408300 w 3249268"/>
              <a:gd name="connsiteY14587" fmla="*/ 432652 h 444457"/>
              <a:gd name="connsiteX14588" fmla="*/ 407002 w 3249268"/>
              <a:gd name="connsiteY14588" fmla="*/ 434012 h 444457"/>
              <a:gd name="connsiteX14589" fmla="*/ 405566 w 3249268"/>
              <a:gd name="connsiteY14589" fmla="*/ 434012 h 444457"/>
              <a:gd name="connsiteX14590" fmla="*/ 401258 w 3249268"/>
              <a:gd name="connsiteY14590" fmla="*/ 434012 h 444457"/>
              <a:gd name="connsiteX14591" fmla="*/ 396411 w 3249268"/>
              <a:gd name="connsiteY14591" fmla="*/ 432508 h 444457"/>
              <a:gd name="connsiteX14592" fmla="*/ 393237 w 3249268"/>
              <a:gd name="connsiteY14592" fmla="*/ 431241 h 444457"/>
              <a:gd name="connsiteX14593" fmla="*/ 392964 w 3249268"/>
              <a:gd name="connsiteY14593" fmla="*/ 431286 h 444457"/>
              <a:gd name="connsiteX14594" fmla="*/ 391567 w 3249268"/>
              <a:gd name="connsiteY14594" fmla="*/ 431286 h 444457"/>
              <a:gd name="connsiteX14595" fmla="*/ 387376 w 3249268"/>
              <a:gd name="connsiteY14595" fmla="*/ 431286 h 444457"/>
              <a:gd name="connsiteX14596" fmla="*/ 385979 w 3249268"/>
              <a:gd name="connsiteY14596" fmla="*/ 431286 h 444457"/>
              <a:gd name="connsiteX14597" fmla="*/ 385627 w 3249268"/>
              <a:gd name="connsiteY14597" fmla="*/ 431221 h 444457"/>
              <a:gd name="connsiteX14598" fmla="*/ 381923 w 3249268"/>
              <a:gd name="connsiteY14598" fmla="*/ 437773 h 444457"/>
              <a:gd name="connsiteX14599" fmla="*/ 380607 w 3249268"/>
              <a:gd name="connsiteY14599" fmla="*/ 436377 h 444457"/>
              <a:gd name="connsiteX14600" fmla="*/ 380607 w 3249268"/>
              <a:gd name="connsiteY14600" fmla="*/ 436395 h 444457"/>
              <a:gd name="connsiteX14601" fmla="*/ 373712 w 3249268"/>
              <a:gd name="connsiteY14601" fmla="*/ 436395 h 444457"/>
              <a:gd name="connsiteX14602" fmla="*/ 372414 w 3249268"/>
              <a:gd name="connsiteY14602" fmla="*/ 431204 h 444457"/>
              <a:gd name="connsiteX14603" fmla="*/ 372332 w 3249268"/>
              <a:gd name="connsiteY14603" fmla="*/ 431204 h 444457"/>
              <a:gd name="connsiteX14604" fmla="*/ 372332 w 3249268"/>
              <a:gd name="connsiteY14604" fmla="*/ 431254 h 444457"/>
              <a:gd name="connsiteX14605" fmla="*/ 366816 w 3249268"/>
              <a:gd name="connsiteY14605" fmla="*/ 434012 h 444457"/>
              <a:gd name="connsiteX14606" fmla="*/ 366816 w 3249268"/>
              <a:gd name="connsiteY14606" fmla="*/ 432633 h 444457"/>
              <a:gd name="connsiteX14607" fmla="*/ 366702 w 3249268"/>
              <a:gd name="connsiteY14607" fmla="*/ 432462 h 444457"/>
              <a:gd name="connsiteX14608" fmla="*/ 366750 w 3249268"/>
              <a:gd name="connsiteY14608" fmla="*/ 432608 h 444457"/>
              <a:gd name="connsiteX14609" fmla="*/ 366315 w 3249268"/>
              <a:gd name="connsiteY14609" fmla="*/ 432559 h 444457"/>
              <a:gd name="connsiteX14610" fmla="*/ 366315 w 3249268"/>
              <a:gd name="connsiteY14610" fmla="*/ 433583 h 444457"/>
              <a:gd name="connsiteX14611" fmla="*/ 359796 w 3249268"/>
              <a:gd name="connsiteY14611" fmla="*/ 434281 h 444457"/>
              <a:gd name="connsiteX14612" fmla="*/ 355078 w 3249268"/>
              <a:gd name="connsiteY14612" fmla="*/ 431294 h 444457"/>
              <a:gd name="connsiteX14613" fmla="*/ 354280 w 3249268"/>
              <a:gd name="connsiteY14613" fmla="*/ 431204 h 444457"/>
              <a:gd name="connsiteX14614" fmla="*/ 354126 w 3249268"/>
              <a:gd name="connsiteY14614" fmla="*/ 431148 h 444457"/>
              <a:gd name="connsiteX14615" fmla="*/ 343171 w 3249268"/>
              <a:gd name="connsiteY14615" fmla="*/ 432508 h 444457"/>
              <a:gd name="connsiteX14616" fmla="*/ 341782 w 3249268"/>
              <a:gd name="connsiteY14616" fmla="*/ 432508 h 444457"/>
              <a:gd name="connsiteX14617" fmla="*/ 340394 w 3249268"/>
              <a:gd name="connsiteY14617" fmla="*/ 432508 h 444457"/>
              <a:gd name="connsiteX14618" fmla="*/ 337790 w 3249268"/>
              <a:gd name="connsiteY14618" fmla="*/ 431646 h 444457"/>
              <a:gd name="connsiteX14619" fmla="*/ 336269 w 3249268"/>
              <a:gd name="connsiteY14619" fmla="*/ 429800 h 444457"/>
              <a:gd name="connsiteX14620" fmla="*/ 336267 w 3249268"/>
              <a:gd name="connsiteY14620" fmla="*/ 429800 h 444457"/>
              <a:gd name="connsiteX14621" fmla="*/ 336023 w 3249268"/>
              <a:gd name="connsiteY14621" fmla="*/ 429775 h 444457"/>
              <a:gd name="connsiteX14622" fmla="*/ 336227 w 3249268"/>
              <a:gd name="connsiteY14622" fmla="*/ 429876 h 444457"/>
              <a:gd name="connsiteX14623" fmla="*/ 334798 w 3249268"/>
              <a:gd name="connsiteY14623" fmla="*/ 429876 h 444457"/>
              <a:gd name="connsiteX14624" fmla="*/ 329082 w 3249268"/>
              <a:gd name="connsiteY14624" fmla="*/ 429876 h 444457"/>
              <a:gd name="connsiteX14625" fmla="*/ 328189 w 3249268"/>
              <a:gd name="connsiteY14625" fmla="*/ 433049 h 444457"/>
              <a:gd name="connsiteX14626" fmla="*/ 326449 w 3249268"/>
              <a:gd name="connsiteY14626" fmla="*/ 433985 h 444457"/>
              <a:gd name="connsiteX14627" fmla="*/ 326449 w 3249268"/>
              <a:gd name="connsiteY14627" fmla="*/ 434163 h 444457"/>
              <a:gd name="connsiteX14628" fmla="*/ 313813 w 3249268"/>
              <a:gd name="connsiteY14628" fmla="*/ 431304 h 444457"/>
              <a:gd name="connsiteX14629" fmla="*/ 308196 w 3249268"/>
              <a:gd name="connsiteY14629" fmla="*/ 432733 h 444457"/>
              <a:gd name="connsiteX14630" fmla="*/ 306962 w 3249268"/>
              <a:gd name="connsiteY14630" fmla="*/ 432733 h 444457"/>
              <a:gd name="connsiteX14631" fmla="*/ 306976 w 3249268"/>
              <a:gd name="connsiteY14631" fmla="*/ 432790 h 444457"/>
              <a:gd name="connsiteX14632" fmla="*/ 305555 w 3249268"/>
              <a:gd name="connsiteY14632" fmla="*/ 432790 h 444457"/>
              <a:gd name="connsiteX14633" fmla="*/ 302714 w 3249268"/>
              <a:gd name="connsiteY14633" fmla="*/ 435611 h 444457"/>
              <a:gd name="connsiteX14634" fmla="*/ 298451 w 3249268"/>
              <a:gd name="connsiteY14634" fmla="*/ 437021 h 444457"/>
              <a:gd name="connsiteX14635" fmla="*/ 295610 w 3249268"/>
              <a:gd name="connsiteY14635" fmla="*/ 432790 h 444457"/>
              <a:gd name="connsiteX14636" fmla="*/ 294189 w 3249268"/>
              <a:gd name="connsiteY14636" fmla="*/ 431380 h 444457"/>
              <a:gd name="connsiteX14637" fmla="*/ 294189 w 3249268"/>
              <a:gd name="connsiteY14637" fmla="*/ 432790 h 444457"/>
              <a:gd name="connsiteX14638" fmla="*/ 288506 w 3249268"/>
              <a:gd name="connsiteY14638" fmla="*/ 435611 h 444457"/>
              <a:gd name="connsiteX14639" fmla="*/ 284243 w 3249268"/>
              <a:gd name="connsiteY14639" fmla="*/ 434200 h 444457"/>
              <a:gd name="connsiteX14640" fmla="*/ 284243 w 3249268"/>
              <a:gd name="connsiteY14640" fmla="*/ 432790 h 444457"/>
              <a:gd name="connsiteX14641" fmla="*/ 283959 w 3249268"/>
              <a:gd name="connsiteY14641" fmla="*/ 432508 h 444457"/>
              <a:gd name="connsiteX14642" fmla="*/ 278234 w 3249268"/>
              <a:gd name="connsiteY14642" fmla="*/ 432508 h 444457"/>
              <a:gd name="connsiteX14643" fmla="*/ 272142 w 3249268"/>
              <a:gd name="connsiteY14643" fmla="*/ 432508 h 444457"/>
              <a:gd name="connsiteX14644" fmla="*/ 270944 w 3249268"/>
              <a:gd name="connsiteY14644" fmla="*/ 431177 h 444457"/>
              <a:gd name="connsiteX14645" fmla="*/ 270566 w 3249268"/>
              <a:gd name="connsiteY14645" fmla="*/ 431079 h 444457"/>
              <a:gd name="connsiteX14646" fmla="*/ 265079 w 3249268"/>
              <a:gd name="connsiteY14646" fmla="*/ 432508 h 444457"/>
              <a:gd name="connsiteX14647" fmla="*/ 262336 w 3249268"/>
              <a:gd name="connsiteY14647" fmla="*/ 432508 h 444457"/>
              <a:gd name="connsiteX14648" fmla="*/ 262325 w 3249268"/>
              <a:gd name="connsiteY14648" fmla="*/ 432508 h 444457"/>
              <a:gd name="connsiteX14649" fmla="*/ 264958 w 3249268"/>
              <a:gd name="connsiteY14649" fmla="*/ 436457 h 444457"/>
              <a:gd name="connsiteX14650" fmla="*/ 262325 w 3249268"/>
              <a:gd name="connsiteY14650" fmla="*/ 436457 h 444457"/>
              <a:gd name="connsiteX14651" fmla="*/ 261008 w 3249268"/>
              <a:gd name="connsiteY14651" fmla="*/ 432508 h 444457"/>
              <a:gd name="connsiteX14652" fmla="*/ 260965 w 3249268"/>
              <a:gd name="connsiteY14652" fmla="*/ 432508 h 444457"/>
              <a:gd name="connsiteX14653" fmla="*/ 258221 w 3249268"/>
              <a:gd name="connsiteY14653" fmla="*/ 432508 h 444457"/>
              <a:gd name="connsiteX14654" fmla="*/ 258134 w 3249268"/>
              <a:gd name="connsiteY14654" fmla="*/ 432485 h 444457"/>
              <a:gd name="connsiteX14655" fmla="*/ 258151 w 3249268"/>
              <a:gd name="connsiteY14655" fmla="*/ 432508 h 444457"/>
              <a:gd name="connsiteX14656" fmla="*/ 258489 w 3249268"/>
              <a:gd name="connsiteY14656" fmla="*/ 434012 h 444457"/>
              <a:gd name="connsiteX14657" fmla="*/ 256981 w 3249268"/>
              <a:gd name="connsiteY14657" fmla="*/ 435353 h 444457"/>
              <a:gd name="connsiteX14658" fmla="*/ 258000 w 3249268"/>
              <a:gd name="connsiteY14658" fmla="*/ 439579 h 444457"/>
              <a:gd name="connsiteX14659" fmla="*/ 251105 w 3249268"/>
              <a:gd name="connsiteY14659" fmla="*/ 443866 h 444457"/>
              <a:gd name="connsiteX14660" fmla="*/ 249726 w 3249268"/>
              <a:gd name="connsiteY14660" fmla="*/ 438150 h 444457"/>
              <a:gd name="connsiteX14661" fmla="*/ 251278 w 3249268"/>
              <a:gd name="connsiteY14661" fmla="*/ 434577 h 444457"/>
              <a:gd name="connsiteX14662" fmla="*/ 253360 w 3249268"/>
              <a:gd name="connsiteY14662" fmla="*/ 431699 h 444457"/>
              <a:gd name="connsiteX14663" fmla="*/ 252823 w 3249268"/>
              <a:gd name="connsiteY14663" fmla="*/ 431102 h 444457"/>
              <a:gd name="connsiteX14664" fmla="*/ 252735 w 3249268"/>
              <a:gd name="connsiteY14664" fmla="*/ 431079 h 444457"/>
              <a:gd name="connsiteX14665" fmla="*/ 252735 w 3249268"/>
              <a:gd name="connsiteY14665" fmla="*/ 431129 h 444457"/>
              <a:gd name="connsiteX14666" fmla="*/ 248504 w 3249268"/>
              <a:gd name="connsiteY14666" fmla="*/ 432508 h 444457"/>
              <a:gd name="connsiteX14667" fmla="*/ 247094 w 3249268"/>
              <a:gd name="connsiteY14667" fmla="*/ 431129 h 444457"/>
              <a:gd name="connsiteX14668" fmla="*/ 246415 w 3249268"/>
              <a:gd name="connsiteY14668" fmla="*/ 430976 h 444457"/>
              <a:gd name="connsiteX14669" fmla="*/ 246717 w 3249268"/>
              <a:gd name="connsiteY14669" fmla="*/ 431285 h 444457"/>
              <a:gd name="connsiteX14670" fmla="*/ 234306 w 3249268"/>
              <a:gd name="connsiteY14670" fmla="*/ 434107 h 444457"/>
              <a:gd name="connsiteX14671" fmla="*/ 231893 w 3249268"/>
              <a:gd name="connsiteY14671" fmla="*/ 431991 h 444457"/>
              <a:gd name="connsiteX14672" fmla="*/ 231564 w 3249268"/>
              <a:gd name="connsiteY14672" fmla="*/ 434012 h 444457"/>
              <a:gd name="connsiteX14673" fmla="*/ 231862 w 3249268"/>
              <a:gd name="connsiteY14673" fmla="*/ 434012 h 444457"/>
              <a:gd name="connsiteX14674" fmla="*/ 230546 w 3249268"/>
              <a:gd name="connsiteY14674" fmla="*/ 437962 h 444457"/>
              <a:gd name="connsiteX14675" fmla="*/ 228736 w 3249268"/>
              <a:gd name="connsiteY14675" fmla="*/ 438126 h 444457"/>
              <a:gd name="connsiteX14676" fmla="*/ 227968 w 3249268"/>
              <a:gd name="connsiteY14676" fmla="*/ 435517 h 444457"/>
              <a:gd name="connsiteX14677" fmla="*/ 227411 w 3249268"/>
              <a:gd name="connsiteY14677" fmla="*/ 435517 h 444457"/>
              <a:gd name="connsiteX14678" fmla="*/ 221895 w 3249268"/>
              <a:gd name="connsiteY14678" fmla="*/ 432696 h 444457"/>
              <a:gd name="connsiteX14679" fmla="*/ 221895 w 3249268"/>
              <a:gd name="connsiteY14679" fmla="*/ 432341 h 444457"/>
              <a:gd name="connsiteX14680" fmla="*/ 219500 w 3249268"/>
              <a:gd name="connsiteY14680" fmla="*/ 431011 h 444457"/>
              <a:gd name="connsiteX14681" fmla="*/ 219276 w 3249268"/>
              <a:gd name="connsiteY14681" fmla="*/ 431154 h 444457"/>
              <a:gd name="connsiteX14682" fmla="*/ 212312 w 3249268"/>
              <a:gd name="connsiteY14682" fmla="*/ 428832 h 444457"/>
              <a:gd name="connsiteX14683" fmla="*/ 205562 w 3249268"/>
              <a:gd name="connsiteY14683" fmla="*/ 425542 h 444457"/>
              <a:gd name="connsiteX14684" fmla="*/ 205562 w 3249268"/>
              <a:gd name="connsiteY14684" fmla="*/ 426901 h 444457"/>
              <a:gd name="connsiteX14685" fmla="*/ 206959 w 3249268"/>
              <a:gd name="connsiteY14685" fmla="*/ 429773 h 444457"/>
              <a:gd name="connsiteX14686" fmla="*/ 208356 w 3249268"/>
              <a:gd name="connsiteY14686" fmla="*/ 434081 h 444457"/>
              <a:gd name="connsiteX14687" fmla="*/ 204165 w 3249268"/>
              <a:gd name="connsiteY14687" fmla="*/ 434081 h 444457"/>
              <a:gd name="connsiteX14688" fmla="*/ 198577 w 3249268"/>
              <a:gd name="connsiteY14688" fmla="*/ 432645 h 444457"/>
              <a:gd name="connsiteX14689" fmla="*/ 199974 w 3249268"/>
              <a:gd name="connsiteY14689" fmla="*/ 426901 h 444457"/>
              <a:gd name="connsiteX14690" fmla="*/ 199974 w 3249268"/>
              <a:gd name="connsiteY14690" fmla="*/ 425584 h 444457"/>
              <a:gd name="connsiteX14691" fmla="*/ 199603 w 3249268"/>
              <a:gd name="connsiteY14691" fmla="*/ 426490 h 444457"/>
              <a:gd name="connsiteX14692" fmla="*/ 198235 w 3249268"/>
              <a:gd name="connsiteY14692" fmla="*/ 426490 h 444457"/>
              <a:gd name="connsiteX14693" fmla="*/ 198235 w 3249268"/>
              <a:gd name="connsiteY14693" fmla="*/ 425695 h 444457"/>
              <a:gd name="connsiteX14694" fmla="*/ 196616 w 3249268"/>
              <a:gd name="connsiteY14694" fmla="*/ 426524 h 444457"/>
              <a:gd name="connsiteX14695" fmla="*/ 197073 w 3249268"/>
              <a:gd name="connsiteY14695" fmla="*/ 426741 h 444457"/>
              <a:gd name="connsiteX14696" fmla="*/ 195191 w 3249268"/>
              <a:gd name="connsiteY14696" fmla="*/ 427638 h 444457"/>
              <a:gd name="connsiteX14697" fmla="*/ 194566 w 3249268"/>
              <a:gd name="connsiteY14697" fmla="*/ 428277 h 444457"/>
              <a:gd name="connsiteX14698" fmla="*/ 193187 w 3249268"/>
              <a:gd name="connsiteY14698" fmla="*/ 428277 h 444457"/>
              <a:gd name="connsiteX14699" fmla="*/ 190429 w 3249268"/>
              <a:gd name="connsiteY14699" fmla="*/ 431098 h 444457"/>
              <a:gd name="connsiteX14700" fmla="*/ 185947 w 3249268"/>
              <a:gd name="connsiteY14700" fmla="*/ 429864 h 444457"/>
              <a:gd name="connsiteX14701" fmla="*/ 183595 w 3249268"/>
              <a:gd name="connsiteY14701" fmla="*/ 425568 h 444457"/>
              <a:gd name="connsiteX14702" fmla="*/ 183283 w 3249268"/>
              <a:gd name="connsiteY14702" fmla="*/ 425738 h 444457"/>
              <a:gd name="connsiteX14703" fmla="*/ 179146 w 3249268"/>
              <a:gd name="connsiteY14703" fmla="*/ 424234 h 444457"/>
              <a:gd name="connsiteX14704" fmla="*/ 178901 w 3249268"/>
              <a:gd name="connsiteY14704" fmla="*/ 424145 h 444457"/>
              <a:gd name="connsiteX14705" fmla="*/ 179021 w 3249268"/>
              <a:gd name="connsiteY14705" fmla="*/ 424234 h 444457"/>
              <a:gd name="connsiteX14706" fmla="*/ 177635 w 3249268"/>
              <a:gd name="connsiteY14706" fmla="*/ 429750 h 444457"/>
              <a:gd name="connsiteX14707" fmla="*/ 172092 w 3249268"/>
              <a:gd name="connsiteY14707" fmla="*/ 431129 h 444457"/>
              <a:gd name="connsiteX14708" fmla="*/ 170707 w 3249268"/>
              <a:gd name="connsiteY14708" fmla="*/ 431129 h 444457"/>
              <a:gd name="connsiteX14709" fmla="*/ 169322 w 3249268"/>
              <a:gd name="connsiteY14709" fmla="*/ 428371 h 444457"/>
              <a:gd name="connsiteX14710" fmla="*/ 163779 w 3249268"/>
              <a:gd name="connsiteY14710" fmla="*/ 431129 h 444457"/>
              <a:gd name="connsiteX14711" fmla="*/ 158237 w 3249268"/>
              <a:gd name="connsiteY14711" fmla="*/ 431129 h 444457"/>
              <a:gd name="connsiteX14712" fmla="*/ 152694 w 3249268"/>
              <a:gd name="connsiteY14712" fmla="*/ 424234 h 444457"/>
              <a:gd name="connsiteX14713" fmla="*/ 152745 w 3249268"/>
              <a:gd name="connsiteY14713" fmla="*/ 424133 h 444457"/>
              <a:gd name="connsiteX14714" fmla="*/ 150186 w 3249268"/>
              <a:gd name="connsiteY14714" fmla="*/ 422837 h 444457"/>
              <a:gd name="connsiteX14715" fmla="*/ 150186 w 3249268"/>
              <a:gd name="connsiteY14715" fmla="*/ 420043 h 444457"/>
              <a:gd name="connsiteX14716" fmla="*/ 150001 w 3249268"/>
              <a:gd name="connsiteY14716" fmla="*/ 419572 h 444457"/>
              <a:gd name="connsiteX14717" fmla="*/ 149924 w 3249268"/>
              <a:gd name="connsiteY14717" fmla="*/ 419720 h 444457"/>
              <a:gd name="connsiteX14718" fmla="*/ 149527 w 3249268"/>
              <a:gd name="connsiteY14718" fmla="*/ 419720 h 444457"/>
              <a:gd name="connsiteX14719" fmla="*/ 149527 w 3249268"/>
              <a:gd name="connsiteY14719" fmla="*/ 422556 h 444457"/>
              <a:gd name="connsiteX14720" fmla="*/ 146756 w 3249268"/>
              <a:gd name="connsiteY14720" fmla="*/ 425449 h 444457"/>
              <a:gd name="connsiteX14721" fmla="*/ 146756 w 3249268"/>
              <a:gd name="connsiteY14721" fmla="*/ 426896 h 444457"/>
              <a:gd name="connsiteX14722" fmla="*/ 156455 w 3249268"/>
              <a:gd name="connsiteY14722" fmla="*/ 431235 h 444457"/>
              <a:gd name="connsiteX14723" fmla="*/ 155597 w 3249268"/>
              <a:gd name="connsiteY14723" fmla="*/ 433923 h 444457"/>
              <a:gd name="connsiteX14724" fmla="*/ 156831 w 3249268"/>
              <a:gd name="connsiteY14724" fmla="*/ 433762 h 444457"/>
              <a:gd name="connsiteX14725" fmla="*/ 162473 w 3249268"/>
              <a:gd name="connsiteY14725" fmla="*/ 432383 h 444457"/>
              <a:gd name="connsiteX14726" fmla="*/ 158241 w 3249268"/>
              <a:gd name="connsiteY14726" fmla="*/ 435141 h 444457"/>
              <a:gd name="connsiteX14727" fmla="*/ 152688 w 3249268"/>
              <a:gd name="connsiteY14727" fmla="*/ 435528 h 444457"/>
              <a:gd name="connsiteX14728" fmla="*/ 152618 w 3249268"/>
              <a:gd name="connsiteY14728" fmla="*/ 433015 h 444457"/>
              <a:gd name="connsiteX14729" fmla="*/ 152298 w 3249268"/>
              <a:gd name="connsiteY14729" fmla="*/ 432681 h 444457"/>
              <a:gd name="connsiteX14730" fmla="*/ 146756 w 3249268"/>
              <a:gd name="connsiteY14730" fmla="*/ 432681 h 444457"/>
              <a:gd name="connsiteX14731" fmla="*/ 137056 w 3249268"/>
              <a:gd name="connsiteY14731" fmla="*/ 432681 h 444457"/>
              <a:gd name="connsiteX14732" fmla="*/ 131514 w 3249268"/>
              <a:gd name="connsiteY14732" fmla="*/ 431235 h 444457"/>
              <a:gd name="connsiteX14733" fmla="*/ 130128 w 3249268"/>
              <a:gd name="connsiteY14733" fmla="*/ 428342 h 444457"/>
              <a:gd name="connsiteX14734" fmla="*/ 131494 w 3249268"/>
              <a:gd name="connsiteY14734" fmla="*/ 426916 h 444457"/>
              <a:gd name="connsiteX14735" fmla="*/ 130411 w 3249268"/>
              <a:gd name="connsiteY14735" fmla="*/ 426716 h 444457"/>
              <a:gd name="connsiteX14736" fmla="*/ 124769 w 3249268"/>
              <a:gd name="connsiteY14736" fmla="*/ 428145 h 444457"/>
              <a:gd name="connsiteX14737" fmla="*/ 120538 w 3249268"/>
              <a:gd name="connsiteY14737" fmla="*/ 425287 h 444457"/>
              <a:gd name="connsiteX14738" fmla="*/ 114896 w 3249268"/>
              <a:gd name="connsiteY14738" fmla="*/ 423858 h 444457"/>
              <a:gd name="connsiteX14739" fmla="*/ 112076 w 3249268"/>
              <a:gd name="connsiteY14739" fmla="*/ 420999 h 444457"/>
              <a:gd name="connsiteX14740" fmla="*/ 112692 w 3249268"/>
              <a:gd name="connsiteY14740" fmla="*/ 420887 h 444457"/>
              <a:gd name="connsiteX14741" fmla="*/ 112110 w 3249268"/>
              <a:gd name="connsiteY14741" fmla="*/ 420874 h 444457"/>
              <a:gd name="connsiteX14742" fmla="*/ 110708 w 3249268"/>
              <a:gd name="connsiteY14742" fmla="*/ 420874 h 444457"/>
              <a:gd name="connsiteX14743" fmla="*/ 108315 w 3249268"/>
              <a:gd name="connsiteY14743" fmla="*/ 423271 h 444457"/>
              <a:gd name="connsiteX14744" fmla="*/ 108315 w 3249268"/>
              <a:gd name="connsiteY14744" fmla="*/ 423983 h 444457"/>
              <a:gd name="connsiteX14745" fmla="*/ 104067 w 3249268"/>
              <a:gd name="connsiteY14745" fmla="*/ 423983 h 444457"/>
              <a:gd name="connsiteX14746" fmla="*/ 101235 w 3249268"/>
              <a:gd name="connsiteY14746" fmla="*/ 428196 h 444457"/>
              <a:gd name="connsiteX14747" fmla="*/ 98404 w 3249268"/>
              <a:gd name="connsiteY14747" fmla="*/ 429600 h 444457"/>
              <a:gd name="connsiteX14748" fmla="*/ 96987 w 3249268"/>
              <a:gd name="connsiteY14748" fmla="*/ 425914 h 444457"/>
              <a:gd name="connsiteX14749" fmla="*/ 95840 w 3249268"/>
              <a:gd name="connsiteY14749" fmla="*/ 422074 h 444457"/>
              <a:gd name="connsiteX14750" fmla="*/ 94399 w 3249268"/>
              <a:gd name="connsiteY14750" fmla="*/ 422805 h 444457"/>
              <a:gd name="connsiteX14751" fmla="*/ 92989 w 3249268"/>
              <a:gd name="connsiteY14751" fmla="*/ 424234 h 444457"/>
              <a:gd name="connsiteX14752" fmla="*/ 91579 w 3249268"/>
              <a:gd name="connsiteY14752" fmla="*/ 422805 h 444457"/>
              <a:gd name="connsiteX14753" fmla="*/ 88758 w 3249268"/>
              <a:gd name="connsiteY14753" fmla="*/ 421376 h 444457"/>
              <a:gd name="connsiteX14754" fmla="*/ 77475 w 3249268"/>
              <a:gd name="connsiteY14754" fmla="*/ 415659 h 444457"/>
              <a:gd name="connsiteX14755" fmla="*/ 78885 w 3249268"/>
              <a:gd name="connsiteY14755" fmla="*/ 409942 h 444457"/>
              <a:gd name="connsiteX14756" fmla="*/ 80296 w 3249268"/>
              <a:gd name="connsiteY14756" fmla="*/ 405655 h 444457"/>
              <a:gd name="connsiteX14757" fmla="*/ 83116 w 3249268"/>
              <a:gd name="connsiteY14757" fmla="*/ 405655 h 444457"/>
              <a:gd name="connsiteX14758" fmla="*/ 85937 w 3249268"/>
              <a:gd name="connsiteY14758" fmla="*/ 405655 h 444457"/>
              <a:gd name="connsiteX14759" fmla="*/ 78885 w 3249268"/>
              <a:gd name="connsiteY14759" fmla="*/ 401367 h 444457"/>
              <a:gd name="connsiteX14760" fmla="*/ 76065 w 3249268"/>
              <a:gd name="connsiteY14760" fmla="*/ 401367 h 444457"/>
              <a:gd name="connsiteX14761" fmla="*/ 71833 w 3249268"/>
              <a:gd name="connsiteY14761" fmla="*/ 404226 h 444457"/>
              <a:gd name="connsiteX14762" fmla="*/ 69013 w 3249268"/>
              <a:gd name="connsiteY14762" fmla="*/ 405655 h 444457"/>
              <a:gd name="connsiteX14763" fmla="*/ 70423 w 3249268"/>
              <a:gd name="connsiteY14763" fmla="*/ 395650 h 444457"/>
              <a:gd name="connsiteX14764" fmla="*/ 73244 w 3249268"/>
              <a:gd name="connsiteY14764" fmla="*/ 397080 h 444457"/>
              <a:gd name="connsiteX14765" fmla="*/ 74654 w 3249268"/>
              <a:gd name="connsiteY14765" fmla="*/ 398509 h 444457"/>
              <a:gd name="connsiteX14766" fmla="*/ 78885 w 3249268"/>
              <a:gd name="connsiteY14766" fmla="*/ 395650 h 444457"/>
              <a:gd name="connsiteX14767" fmla="*/ 81706 w 3249268"/>
              <a:gd name="connsiteY14767" fmla="*/ 395650 h 444457"/>
              <a:gd name="connsiteX14768" fmla="*/ 85937 w 3249268"/>
              <a:gd name="connsiteY14768" fmla="*/ 397080 h 444457"/>
              <a:gd name="connsiteX14769" fmla="*/ 91579 w 3249268"/>
              <a:gd name="connsiteY14769" fmla="*/ 399938 h 444457"/>
              <a:gd name="connsiteX14770" fmla="*/ 95810 w 3249268"/>
              <a:gd name="connsiteY14770" fmla="*/ 401367 h 444457"/>
              <a:gd name="connsiteX14771" fmla="*/ 99671 w 3249268"/>
              <a:gd name="connsiteY14771" fmla="*/ 402672 h 444457"/>
              <a:gd name="connsiteX14772" fmla="*/ 104131 w 3249268"/>
              <a:gd name="connsiteY14772" fmla="*/ 402376 h 444457"/>
              <a:gd name="connsiteX14773" fmla="*/ 108440 w 3249268"/>
              <a:gd name="connsiteY14773" fmla="*/ 404146 h 444457"/>
              <a:gd name="connsiteX14774" fmla="*/ 109819 w 3249268"/>
              <a:gd name="connsiteY14774" fmla="*/ 404146 h 444457"/>
              <a:gd name="connsiteX14775" fmla="*/ 113956 w 3249268"/>
              <a:gd name="connsiteY14775" fmla="*/ 404146 h 444457"/>
              <a:gd name="connsiteX14776" fmla="*/ 114479 w 3249268"/>
              <a:gd name="connsiteY14776" fmla="*/ 403071 h 444457"/>
              <a:gd name="connsiteX14777" fmla="*/ 113462 w 3249268"/>
              <a:gd name="connsiteY14777" fmla="*/ 402728 h 444457"/>
              <a:gd name="connsiteX14778" fmla="*/ 112076 w 3249268"/>
              <a:gd name="connsiteY14778" fmla="*/ 398523 h 444457"/>
              <a:gd name="connsiteX14779" fmla="*/ 116233 w 3249268"/>
              <a:gd name="connsiteY14779" fmla="*/ 398523 h 444457"/>
              <a:gd name="connsiteX14780" fmla="*/ 120389 w 3249268"/>
              <a:gd name="connsiteY14780" fmla="*/ 399925 h 444457"/>
              <a:gd name="connsiteX14781" fmla="*/ 123161 w 3249268"/>
              <a:gd name="connsiteY14781" fmla="*/ 399925 h 444457"/>
              <a:gd name="connsiteX14782" fmla="*/ 121775 w 3249268"/>
              <a:gd name="connsiteY14782" fmla="*/ 397121 h 444457"/>
              <a:gd name="connsiteX14783" fmla="*/ 124547 w 3249268"/>
              <a:gd name="connsiteY14783" fmla="*/ 395719 h 444457"/>
              <a:gd name="connsiteX14784" fmla="*/ 127318 w 3249268"/>
              <a:gd name="connsiteY14784" fmla="*/ 392916 h 444457"/>
              <a:gd name="connsiteX14785" fmla="*/ 127318 w 3249268"/>
              <a:gd name="connsiteY14785" fmla="*/ 391514 h 444457"/>
              <a:gd name="connsiteX14786" fmla="*/ 128203 w 3249268"/>
              <a:gd name="connsiteY14786" fmla="*/ 388909 h 444457"/>
              <a:gd name="connsiteX14787" fmla="*/ 128897 w 3249268"/>
              <a:gd name="connsiteY14787" fmla="*/ 385351 h 444457"/>
              <a:gd name="connsiteX14788" fmla="*/ 128604 w 3249268"/>
              <a:gd name="connsiteY14788" fmla="*/ 384852 h 444457"/>
              <a:gd name="connsiteX14789" fmla="*/ 126583 w 3249268"/>
              <a:gd name="connsiteY14789" fmla="*/ 385872 h 444457"/>
              <a:gd name="connsiteX14790" fmla="*/ 125186 w 3249268"/>
              <a:gd name="connsiteY14790" fmla="*/ 385872 h 444457"/>
              <a:gd name="connsiteX14791" fmla="*/ 122392 w 3249268"/>
              <a:gd name="connsiteY14791" fmla="*/ 385872 h 444457"/>
              <a:gd name="connsiteX14792" fmla="*/ 120995 w 3249268"/>
              <a:gd name="connsiteY14792" fmla="*/ 385872 h 444457"/>
              <a:gd name="connsiteX14793" fmla="*/ 115407 w 3249268"/>
              <a:gd name="connsiteY14793" fmla="*/ 385872 h 444457"/>
              <a:gd name="connsiteX14794" fmla="*/ 109819 w 3249268"/>
              <a:gd name="connsiteY14794" fmla="*/ 380231 h 444457"/>
              <a:gd name="connsiteX14795" fmla="*/ 109819 w 3249268"/>
              <a:gd name="connsiteY14795" fmla="*/ 379121 h 444457"/>
              <a:gd name="connsiteX14796" fmla="*/ 109490 w 3249268"/>
              <a:gd name="connsiteY14796" fmla="*/ 379182 h 444457"/>
              <a:gd name="connsiteX14797" fmla="*/ 101310 w 3249268"/>
              <a:gd name="connsiteY14797" fmla="*/ 367780 h 444457"/>
              <a:gd name="connsiteX14798" fmla="*/ 98583 w 3249268"/>
              <a:gd name="connsiteY14798" fmla="*/ 363505 h 444457"/>
              <a:gd name="connsiteX14799" fmla="*/ 91766 w 3249268"/>
              <a:gd name="connsiteY14799" fmla="*/ 363505 h 444457"/>
              <a:gd name="connsiteX14800" fmla="*/ 91766 w 3249268"/>
              <a:gd name="connsiteY14800" fmla="*/ 362931 h 444457"/>
              <a:gd name="connsiteX14801" fmla="*/ 91391 w 3249268"/>
              <a:gd name="connsiteY14801" fmla="*/ 363307 h 444457"/>
              <a:gd name="connsiteX14802" fmla="*/ 88758 w 3249268"/>
              <a:gd name="connsiteY14802" fmla="*/ 363307 h 444457"/>
              <a:gd name="connsiteX14803" fmla="*/ 87442 w 3249268"/>
              <a:gd name="connsiteY14803" fmla="*/ 361990 h 444457"/>
              <a:gd name="connsiteX14804" fmla="*/ 83493 w 3249268"/>
              <a:gd name="connsiteY14804" fmla="*/ 359357 h 444457"/>
              <a:gd name="connsiteX14805" fmla="*/ 84809 w 3249268"/>
              <a:gd name="connsiteY14805" fmla="*/ 358041 h 444457"/>
              <a:gd name="connsiteX14806" fmla="*/ 89416 w 3249268"/>
              <a:gd name="connsiteY14806" fmla="*/ 358370 h 444457"/>
              <a:gd name="connsiteX14807" fmla="*/ 92744 w 3249268"/>
              <a:gd name="connsiteY14807" fmla="*/ 360034 h 444457"/>
              <a:gd name="connsiteX14808" fmla="*/ 93130 w 3249268"/>
              <a:gd name="connsiteY14808" fmla="*/ 359229 h 444457"/>
              <a:gd name="connsiteX14809" fmla="*/ 94170 w 3249268"/>
              <a:gd name="connsiteY14809" fmla="*/ 358142 h 444457"/>
              <a:gd name="connsiteX14810" fmla="*/ 92881 w 3249268"/>
              <a:gd name="connsiteY14810" fmla="*/ 358142 h 444457"/>
              <a:gd name="connsiteX14811" fmla="*/ 88355 w 3249268"/>
              <a:gd name="connsiteY14811" fmla="*/ 353052 h 444457"/>
              <a:gd name="connsiteX14812" fmla="*/ 81988 w 3249268"/>
              <a:gd name="connsiteY14812" fmla="*/ 355248 h 444457"/>
              <a:gd name="connsiteX14813" fmla="*/ 81988 w 3249268"/>
              <a:gd name="connsiteY14813" fmla="*/ 355284 h 444457"/>
              <a:gd name="connsiteX14814" fmla="*/ 79450 w 3249268"/>
              <a:gd name="connsiteY14814" fmla="*/ 358794 h 444457"/>
              <a:gd name="connsiteX14815" fmla="*/ 78106 w 3249268"/>
              <a:gd name="connsiteY14815" fmla="*/ 362773 h 444457"/>
              <a:gd name="connsiteX14816" fmla="*/ 79194 w 3249268"/>
              <a:gd name="connsiteY14816" fmla="*/ 363871 h 444457"/>
              <a:gd name="connsiteX14817" fmla="*/ 80591 w 3249268"/>
              <a:gd name="connsiteY14817" fmla="*/ 363871 h 444457"/>
              <a:gd name="connsiteX14818" fmla="*/ 81988 w 3249268"/>
              <a:gd name="connsiteY14818" fmla="*/ 368102 h 444457"/>
              <a:gd name="connsiteX14819" fmla="*/ 80591 w 3249268"/>
              <a:gd name="connsiteY14819" fmla="*/ 369512 h 444457"/>
              <a:gd name="connsiteX14820" fmla="*/ 77797 w 3249268"/>
              <a:gd name="connsiteY14820" fmla="*/ 370923 h 444457"/>
              <a:gd name="connsiteX14821" fmla="*/ 72210 w 3249268"/>
              <a:gd name="connsiteY14821" fmla="*/ 368102 h 444457"/>
              <a:gd name="connsiteX14822" fmla="*/ 72210 w 3249268"/>
              <a:gd name="connsiteY14822" fmla="*/ 363871 h 444457"/>
              <a:gd name="connsiteX14823" fmla="*/ 72880 w 3249268"/>
              <a:gd name="connsiteY14823" fmla="*/ 363307 h 444457"/>
              <a:gd name="connsiteX14824" fmla="*/ 72084 w 3249268"/>
              <a:gd name="connsiteY14824" fmla="*/ 363307 h 444457"/>
              <a:gd name="connsiteX14825" fmla="*/ 70793 w 3249268"/>
              <a:gd name="connsiteY14825" fmla="*/ 355457 h 444457"/>
              <a:gd name="connsiteX14826" fmla="*/ 70705 w 3249268"/>
              <a:gd name="connsiteY14826" fmla="*/ 355355 h 444457"/>
              <a:gd name="connsiteX14827" fmla="*/ 66568 w 3249268"/>
              <a:gd name="connsiteY14827" fmla="*/ 355355 h 444457"/>
              <a:gd name="connsiteX14828" fmla="*/ 63810 w 3249268"/>
              <a:gd name="connsiteY14828" fmla="*/ 355355 h 444457"/>
              <a:gd name="connsiteX14829" fmla="*/ 67947 w 3249268"/>
              <a:gd name="connsiteY14829" fmla="*/ 349767 h 444457"/>
              <a:gd name="connsiteX14830" fmla="*/ 69983 w 3249268"/>
              <a:gd name="connsiteY14830" fmla="*/ 349767 h 444457"/>
              <a:gd name="connsiteX14831" fmla="*/ 65735 w 3249268"/>
              <a:gd name="connsiteY14831" fmla="*/ 345391 h 444457"/>
              <a:gd name="connsiteX14832" fmla="*/ 64938 w 3249268"/>
              <a:gd name="connsiteY14832" fmla="*/ 345391 h 444457"/>
              <a:gd name="connsiteX14833" fmla="*/ 63560 w 3249268"/>
              <a:gd name="connsiteY14833" fmla="*/ 345391 h 444457"/>
              <a:gd name="connsiteX14834" fmla="*/ 62886 w 3249268"/>
              <a:gd name="connsiteY14834" fmla="*/ 345725 h 444457"/>
              <a:gd name="connsiteX14835" fmla="*/ 63936 w 3249268"/>
              <a:gd name="connsiteY14835" fmla="*/ 345725 h 444457"/>
              <a:gd name="connsiteX14836" fmla="*/ 61178 w 3249268"/>
              <a:gd name="connsiteY14836" fmla="*/ 352777 h 444457"/>
              <a:gd name="connsiteX14837" fmla="*/ 60621 w 3249268"/>
              <a:gd name="connsiteY14837" fmla="*/ 352505 h 444457"/>
              <a:gd name="connsiteX14838" fmla="*/ 59724 w 3249268"/>
              <a:gd name="connsiteY14838" fmla="*/ 353360 h 444457"/>
              <a:gd name="connsiteX14839" fmla="*/ 61002 w 3249268"/>
              <a:gd name="connsiteY14839" fmla="*/ 359713 h 444457"/>
              <a:gd name="connsiteX14840" fmla="*/ 59573 w 3249268"/>
              <a:gd name="connsiteY14840" fmla="*/ 361134 h 444457"/>
              <a:gd name="connsiteX14841" fmla="*/ 55285 w 3249268"/>
              <a:gd name="connsiteY14841" fmla="*/ 362555 h 444457"/>
              <a:gd name="connsiteX14842" fmla="*/ 49569 w 3249268"/>
              <a:gd name="connsiteY14842" fmla="*/ 352609 h 444457"/>
              <a:gd name="connsiteX14843" fmla="*/ 48343 w 3249268"/>
              <a:gd name="connsiteY14843" fmla="*/ 351391 h 444457"/>
              <a:gd name="connsiteX14844" fmla="*/ 47635 w 3249268"/>
              <a:gd name="connsiteY14844" fmla="*/ 353799 h 444457"/>
              <a:gd name="connsiteX14845" fmla="*/ 45695 w 3249268"/>
              <a:gd name="connsiteY14845" fmla="*/ 353623 h 444457"/>
              <a:gd name="connsiteX14846" fmla="*/ 41464 w 3249268"/>
              <a:gd name="connsiteY14846" fmla="*/ 355033 h 444457"/>
              <a:gd name="connsiteX14847" fmla="*/ 35823 w 3249268"/>
              <a:gd name="connsiteY14847" fmla="*/ 350802 h 444457"/>
              <a:gd name="connsiteX14848" fmla="*/ 35823 w 3249268"/>
              <a:gd name="connsiteY14848" fmla="*/ 346570 h 444457"/>
              <a:gd name="connsiteX14849" fmla="*/ 41464 w 3249268"/>
              <a:gd name="connsiteY14849" fmla="*/ 344279 h 444457"/>
              <a:gd name="connsiteX14850" fmla="*/ 46869 w 3249268"/>
              <a:gd name="connsiteY14850" fmla="*/ 345123 h 444457"/>
              <a:gd name="connsiteX14851" fmla="*/ 44379 w 3249268"/>
              <a:gd name="connsiteY14851" fmla="*/ 343901 h 444457"/>
              <a:gd name="connsiteX14852" fmla="*/ 44615 w 3249268"/>
              <a:gd name="connsiteY14852" fmla="*/ 343592 h 444457"/>
              <a:gd name="connsiteX14853" fmla="*/ 44295 w 3249268"/>
              <a:gd name="connsiteY14853" fmla="*/ 343750 h 444457"/>
              <a:gd name="connsiteX14854" fmla="*/ 41620 w 3249268"/>
              <a:gd name="connsiteY14854" fmla="*/ 339559 h 444457"/>
              <a:gd name="connsiteX14855" fmla="*/ 42958 w 3249268"/>
              <a:gd name="connsiteY14855" fmla="*/ 336765 h 444457"/>
              <a:gd name="connsiteX14856" fmla="*/ 44295 w 3249268"/>
              <a:gd name="connsiteY14856" fmla="*/ 335368 h 444457"/>
              <a:gd name="connsiteX14857" fmla="*/ 46969 w 3249268"/>
              <a:gd name="connsiteY14857" fmla="*/ 333971 h 444457"/>
              <a:gd name="connsiteX14858" fmla="*/ 48307 w 3249268"/>
              <a:gd name="connsiteY14858" fmla="*/ 333971 h 444457"/>
              <a:gd name="connsiteX14859" fmla="*/ 48703 w 3249268"/>
              <a:gd name="connsiteY14859" fmla="*/ 335629 h 444457"/>
              <a:gd name="connsiteX14860" fmla="*/ 48703 w 3249268"/>
              <a:gd name="connsiteY14860" fmla="*/ 334509 h 444457"/>
              <a:gd name="connsiteX14861" fmla="*/ 51172 w 3249268"/>
              <a:gd name="connsiteY14861" fmla="*/ 334683 h 444457"/>
              <a:gd name="connsiteX14862" fmla="*/ 52546 w 3249268"/>
              <a:gd name="connsiteY14862" fmla="*/ 335818 h 444457"/>
              <a:gd name="connsiteX14863" fmla="*/ 53906 w 3249268"/>
              <a:gd name="connsiteY14863" fmla="*/ 335818 h 444457"/>
              <a:gd name="connsiteX14864" fmla="*/ 54271 w 3249268"/>
              <a:gd name="connsiteY14864" fmla="*/ 335607 h 444457"/>
              <a:gd name="connsiteX14865" fmla="*/ 54157 w 3249268"/>
              <a:gd name="connsiteY14865" fmla="*/ 335627 h 444457"/>
              <a:gd name="connsiteX14866" fmla="*/ 54157 w 3249268"/>
              <a:gd name="connsiteY14866" fmla="*/ 331339 h 444457"/>
              <a:gd name="connsiteX14867" fmla="*/ 58247 w 3249268"/>
              <a:gd name="connsiteY14867" fmla="*/ 328481 h 444457"/>
              <a:gd name="connsiteX14868" fmla="*/ 65064 w 3249268"/>
              <a:gd name="connsiteY14868" fmla="*/ 324193 h 444457"/>
              <a:gd name="connsiteX14869" fmla="*/ 67791 w 3249268"/>
              <a:gd name="connsiteY14869" fmla="*/ 324193 h 444457"/>
              <a:gd name="connsiteX14870" fmla="*/ 65064 w 3249268"/>
              <a:gd name="connsiteY14870" fmla="*/ 329910 h 444457"/>
              <a:gd name="connsiteX14871" fmla="*/ 71881 w 3249268"/>
              <a:gd name="connsiteY14871" fmla="*/ 329910 h 444457"/>
              <a:gd name="connsiteX14872" fmla="*/ 75971 w 3249268"/>
              <a:gd name="connsiteY14872" fmla="*/ 334197 h 444457"/>
              <a:gd name="connsiteX14873" fmla="*/ 75557 w 3249268"/>
              <a:gd name="connsiteY14873" fmla="*/ 334392 h 444457"/>
              <a:gd name="connsiteX14874" fmla="*/ 76129 w 3249268"/>
              <a:gd name="connsiteY14874" fmla="*/ 334492 h 444457"/>
              <a:gd name="connsiteX14875" fmla="*/ 83057 w 3249268"/>
              <a:gd name="connsiteY14875" fmla="*/ 335881 h 444457"/>
              <a:gd name="connsiteX14876" fmla="*/ 88599 w 3249268"/>
              <a:gd name="connsiteY14876" fmla="*/ 337269 h 444457"/>
              <a:gd name="connsiteX14877" fmla="*/ 87949 w 3249268"/>
              <a:gd name="connsiteY14877" fmla="*/ 338573 h 444457"/>
              <a:gd name="connsiteX14878" fmla="*/ 88650 w 3249268"/>
              <a:gd name="connsiteY14878" fmla="*/ 338573 h 444457"/>
              <a:gd name="connsiteX14879" fmla="*/ 90047 w 3249268"/>
              <a:gd name="connsiteY14879" fmla="*/ 338573 h 444457"/>
              <a:gd name="connsiteX14880" fmla="*/ 90815 w 3249268"/>
              <a:gd name="connsiteY14880" fmla="*/ 338573 h 444457"/>
              <a:gd name="connsiteX14881" fmla="*/ 90155 w 3249268"/>
              <a:gd name="connsiteY14881" fmla="*/ 338484 h 444457"/>
              <a:gd name="connsiteX14882" fmla="*/ 88758 w 3249268"/>
              <a:gd name="connsiteY14882" fmla="*/ 333971 h 444457"/>
              <a:gd name="connsiteX14883" fmla="*/ 88879 w 3249268"/>
              <a:gd name="connsiteY14883" fmla="*/ 333938 h 444457"/>
              <a:gd name="connsiteX14884" fmla="*/ 85906 w 3249268"/>
              <a:gd name="connsiteY14884" fmla="*/ 330453 h 444457"/>
              <a:gd name="connsiteX14885" fmla="*/ 84871 w 3249268"/>
              <a:gd name="connsiteY14885" fmla="*/ 325777 h 444457"/>
              <a:gd name="connsiteX14886" fmla="*/ 83492 w 3249268"/>
              <a:gd name="connsiteY14886" fmla="*/ 323006 h 444457"/>
              <a:gd name="connsiteX14887" fmla="*/ 84871 w 3249268"/>
              <a:gd name="connsiteY14887" fmla="*/ 321620 h 444457"/>
              <a:gd name="connsiteX14888" fmla="*/ 90387 w 3249268"/>
              <a:gd name="connsiteY14888" fmla="*/ 325777 h 444457"/>
              <a:gd name="connsiteX14889" fmla="*/ 87630 w 3249268"/>
              <a:gd name="connsiteY14889" fmla="*/ 320234 h 444457"/>
              <a:gd name="connsiteX14890" fmla="*/ 83492 w 3249268"/>
              <a:gd name="connsiteY14890" fmla="*/ 318849 h 444457"/>
              <a:gd name="connsiteX14891" fmla="*/ 84380 w 3249268"/>
              <a:gd name="connsiteY14891" fmla="*/ 318166 h 444457"/>
              <a:gd name="connsiteX14892" fmla="*/ 83116 w 3249268"/>
              <a:gd name="connsiteY14892" fmla="*/ 318449 h 444457"/>
              <a:gd name="connsiteX14893" fmla="*/ 78885 w 3249268"/>
              <a:gd name="connsiteY14893" fmla="*/ 318449 h 444457"/>
              <a:gd name="connsiteX14894" fmla="*/ 78885 w 3249268"/>
              <a:gd name="connsiteY14894" fmla="*/ 312979 h 444457"/>
              <a:gd name="connsiteX14895" fmla="*/ 80256 w 3249268"/>
              <a:gd name="connsiteY14895" fmla="*/ 311649 h 444457"/>
              <a:gd name="connsiteX14896" fmla="*/ 77740 w 3249268"/>
              <a:gd name="connsiteY14896" fmla="*/ 309133 h 444457"/>
              <a:gd name="connsiteX14897" fmla="*/ 77726 w 3249268"/>
              <a:gd name="connsiteY14897" fmla="*/ 309149 h 444457"/>
              <a:gd name="connsiteX14898" fmla="*/ 74968 w 3249268"/>
              <a:gd name="connsiteY14898" fmla="*/ 307081 h 444457"/>
              <a:gd name="connsiteX14899" fmla="*/ 72372 w 3249268"/>
              <a:gd name="connsiteY14899" fmla="*/ 306196 h 444457"/>
              <a:gd name="connsiteX14900" fmla="*/ 72084 w 3249268"/>
              <a:gd name="connsiteY14900" fmla="*/ 306140 h 444457"/>
              <a:gd name="connsiteX14901" fmla="*/ 70705 w 3249268"/>
              <a:gd name="connsiteY14901" fmla="*/ 306140 h 444457"/>
              <a:gd name="connsiteX14902" fmla="*/ 70705 w 3249268"/>
              <a:gd name="connsiteY14902" fmla="*/ 306248 h 444457"/>
              <a:gd name="connsiteX14903" fmla="*/ 66643 w 3249268"/>
              <a:gd name="connsiteY14903" fmla="*/ 307645 h 444457"/>
              <a:gd name="connsiteX14904" fmla="*/ 62582 w 3249268"/>
              <a:gd name="connsiteY14904" fmla="*/ 306248 h 444457"/>
              <a:gd name="connsiteX14905" fmla="*/ 61227 w 3249268"/>
              <a:gd name="connsiteY14905" fmla="*/ 304852 h 444457"/>
              <a:gd name="connsiteX14906" fmla="*/ 58520 w 3249268"/>
              <a:gd name="connsiteY14906" fmla="*/ 306248 h 444457"/>
              <a:gd name="connsiteX14907" fmla="*/ 58520 w 3249268"/>
              <a:gd name="connsiteY14907" fmla="*/ 303454 h 444457"/>
              <a:gd name="connsiteX14908" fmla="*/ 58485 w 3249268"/>
              <a:gd name="connsiteY14908" fmla="*/ 302736 h 444457"/>
              <a:gd name="connsiteX14909" fmla="*/ 58265 w 3249268"/>
              <a:gd name="connsiteY14909" fmla="*/ 303269 h 444457"/>
              <a:gd name="connsiteX14910" fmla="*/ 58059 w 3249268"/>
              <a:gd name="connsiteY14910" fmla="*/ 303093 h 444457"/>
              <a:gd name="connsiteX14911" fmla="*/ 58059 w 3249268"/>
              <a:gd name="connsiteY14911" fmla="*/ 306141 h 444457"/>
              <a:gd name="connsiteX14912" fmla="*/ 54143 w 3249268"/>
              <a:gd name="connsiteY14912" fmla="*/ 304773 h 444457"/>
              <a:gd name="connsiteX14913" fmla="*/ 53781 w 3249268"/>
              <a:gd name="connsiteY14913" fmla="*/ 308360 h 444457"/>
              <a:gd name="connsiteX14914" fmla="*/ 51148 w 3249268"/>
              <a:gd name="connsiteY14914" fmla="*/ 310052 h 444457"/>
              <a:gd name="connsiteX14915" fmla="*/ 48140 w 3249268"/>
              <a:gd name="connsiteY14915" fmla="*/ 307344 h 444457"/>
              <a:gd name="connsiteX14916" fmla="*/ 50427 w 3249268"/>
              <a:gd name="connsiteY14916" fmla="*/ 305286 h 444457"/>
              <a:gd name="connsiteX14917" fmla="*/ 49879 w 3249268"/>
              <a:gd name="connsiteY14917" fmla="*/ 304712 h 444457"/>
              <a:gd name="connsiteX14918" fmla="*/ 49558 w 3249268"/>
              <a:gd name="connsiteY14918" fmla="*/ 304543 h 444457"/>
              <a:gd name="connsiteX14919" fmla="*/ 49644 w 3249268"/>
              <a:gd name="connsiteY14919" fmla="*/ 304636 h 444457"/>
              <a:gd name="connsiteX14920" fmla="*/ 45453 w 3249268"/>
              <a:gd name="connsiteY14920" fmla="*/ 306140 h 444457"/>
              <a:gd name="connsiteX14921" fmla="*/ 42659 w 3249268"/>
              <a:gd name="connsiteY14921" fmla="*/ 306517 h 444457"/>
              <a:gd name="connsiteX14922" fmla="*/ 39866 w 3249268"/>
              <a:gd name="connsiteY14922" fmla="*/ 304637 h 444457"/>
              <a:gd name="connsiteX14923" fmla="*/ 39866 w 3249268"/>
              <a:gd name="connsiteY14923" fmla="*/ 304852 h 444457"/>
              <a:gd name="connsiteX14924" fmla="*/ 35854 w 3249268"/>
              <a:gd name="connsiteY14924" fmla="*/ 307645 h 444457"/>
              <a:gd name="connsiteX14925" fmla="*/ 33180 w 3249268"/>
              <a:gd name="connsiteY14925" fmla="*/ 307645 h 444457"/>
              <a:gd name="connsiteX14926" fmla="*/ 33085 w 3249268"/>
              <a:gd name="connsiteY14926" fmla="*/ 307611 h 444457"/>
              <a:gd name="connsiteX14927" fmla="*/ 33096 w 3249268"/>
              <a:gd name="connsiteY14927" fmla="*/ 307645 h 444457"/>
              <a:gd name="connsiteX14928" fmla="*/ 33096 w 3249268"/>
              <a:gd name="connsiteY14928" fmla="*/ 309149 h 444457"/>
              <a:gd name="connsiteX14929" fmla="*/ 30338 w 3249268"/>
              <a:gd name="connsiteY14929" fmla="*/ 309149 h 444457"/>
              <a:gd name="connsiteX14930" fmla="*/ 27580 w 3249268"/>
              <a:gd name="connsiteY14930" fmla="*/ 307645 h 444457"/>
              <a:gd name="connsiteX14931" fmla="*/ 24822 w 3249268"/>
              <a:gd name="connsiteY14931" fmla="*/ 307645 h 444457"/>
              <a:gd name="connsiteX14932" fmla="*/ 27580 w 3249268"/>
              <a:gd name="connsiteY14932" fmla="*/ 303132 h 444457"/>
              <a:gd name="connsiteX14933" fmla="*/ 22415 w 3249268"/>
              <a:gd name="connsiteY14933" fmla="*/ 303132 h 444457"/>
              <a:gd name="connsiteX14934" fmla="*/ 21061 w 3249268"/>
              <a:gd name="connsiteY14934" fmla="*/ 303132 h 444457"/>
              <a:gd name="connsiteX14935" fmla="*/ 22415 w 3249268"/>
              <a:gd name="connsiteY14935" fmla="*/ 301782 h 444457"/>
              <a:gd name="connsiteX14936" fmla="*/ 22415 w 3249268"/>
              <a:gd name="connsiteY14936" fmla="*/ 301753 h 444457"/>
              <a:gd name="connsiteX14937" fmla="*/ 21813 w 3249268"/>
              <a:gd name="connsiteY14937" fmla="*/ 300560 h 444457"/>
              <a:gd name="connsiteX14938" fmla="*/ 21813 w 3249268"/>
              <a:gd name="connsiteY14938" fmla="*/ 301815 h 444457"/>
              <a:gd name="connsiteX14939" fmla="*/ 20560 w 3249268"/>
              <a:gd name="connsiteY14939" fmla="*/ 303132 h 444457"/>
              <a:gd name="connsiteX14940" fmla="*/ 18053 w 3249268"/>
              <a:gd name="connsiteY14940" fmla="*/ 301816 h 444457"/>
              <a:gd name="connsiteX14941" fmla="*/ 18053 w 3249268"/>
              <a:gd name="connsiteY14941" fmla="*/ 301842 h 444457"/>
              <a:gd name="connsiteX14942" fmla="*/ 12498 w 3249268"/>
              <a:gd name="connsiteY14942" fmla="*/ 299048 h 444457"/>
              <a:gd name="connsiteX14943" fmla="*/ 11109 w 3249268"/>
              <a:gd name="connsiteY14943" fmla="*/ 297652 h 444457"/>
              <a:gd name="connsiteX14944" fmla="*/ 9721 w 3249268"/>
              <a:gd name="connsiteY14944" fmla="*/ 297652 h 444457"/>
              <a:gd name="connsiteX14945" fmla="*/ 4166 w 3249268"/>
              <a:gd name="connsiteY14945" fmla="*/ 296255 h 444457"/>
              <a:gd name="connsiteX14946" fmla="*/ 0 w 3249268"/>
              <a:gd name="connsiteY14946" fmla="*/ 294858 h 444457"/>
              <a:gd name="connsiteX14947" fmla="*/ 4166 w 3249268"/>
              <a:gd name="connsiteY14947" fmla="*/ 292064 h 444457"/>
              <a:gd name="connsiteX14948" fmla="*/ 4166 w 3249268"/>
              <a:gd name="connsiteY14948" fmla="*/ 290667 h 444457"/>
              <a:gd name="connsiteX14949" fmla="*/ 5555 w 3249268"/>
              <a:gd name="connsiteY14949" fmla="*/ 286476 h 444457"/>
              <a:gd name="connsiteX14950" fmla="*/ 8332 w 3249268"/>
              <a:gd name="connsiteY14950" fmla="*/ 289270 h 444457"/>
              <a:gd name="connsiteX14951" fmla="*/ 11109 w 3249268"/>
              <a:gd name="connsiteY14951" fmla="*/ 289270 h 444457"/>
              <a:gd name="connsiteX14952" fmla="*/ 11283 w 3249268"/>
              <a:gd name="connsiteY14952" fmla="*/ 289328 h 444457"/>
              <a:gd name="connsiteX14953" fmla="*/ 11283 w 3249268"/>
              <a:gd name="connsiteY14953" fmla="*/ 287962 h 444457"/>
              <a:gd name="connsiteX14954" fmla="*/ 12512 w 3249268"/>
              <a:gd name="connsiteY14954" fmla="*/ 287962 h 444457"/>
              <a:gd name="connsiteX14955" fmla="*/ 12182 w 3249268"/>
              <a:gd name="connsiteY14955" fmla="*/ 282867 h 444457"/>
              <a:gd name="connsiteX14956" fmla="*/ 9778 w 3249268"/>
              <a:gd name="connsiteY14956" fmla="*/ 279681 h 444457"/>
              <a:gd name="connsiteX14957" fmla="*/ 11152 w 3249268"/>
              <a:gd name="connsiteY14957" fmla="*/ 278265 h 444457"/>
              <a:gd name="connsiteX14958" fmla="*/ 11152 w 3249268"/>
              <a:gd name="connsiteY14958" fmla="*/ 276849 h 444457"/>
              <a:gd name="connsiteX14959" fmla="*/ 15272 w 3249268"/>
              <a:gd name="connsiteY14959" fmla="*/ 279681 h 444457"/>
              <a:gd name="connsiteX14960" fmla="*/ 15272 w 3249268"/>
              <a:gd name="connsiteY14960" fmla="*/ 274018 h 444457"/>
              <a:gd name="connsiteX14961" fmla="*/ 23514 w 3249268"/>
              <a:gd name="connsiteY14961" fmla="*/ 274018 h 444457"/>
              <a:gd name="connsiteX14962" fmla="*/ 26261 w 3249268"/>
              <a:gd name="connsiteY14962" fmla="*/ 275434 h 444457"/>
              <a:gd name="connsiteX14963" fmla="*/ 27635 w 3249268"/>
              <a:gd name="connsiteY14963" fmla="*/ 275434 h 444457"/>
              <a:gd name="connsiteX14964" fmla="*/ 29008 w 3249268"/>
              <a:gd name="connsiteY14964" fmla="*/ 269770 h 444457"/>
              <a:gd name="connsiteX14965" fmla="*/ 29008 w 3249268"/>
              <a:gd name="connsiteY14965" fmla="*/ 268596 h 444457"/>
              <a:gd name="connsiteX14966" fmla="*/ 23433 w 3249268"/>
              <a:gd name="connsiteY14966" fmla="*/ 270070 h 444457"/>
              <a:gd name="connsiteX14967" fmla="*/ 19441 w 3249268"/>
              <a:gd name="connsiteY14967" fmla="*/ 262719 h 444457"/>
              <a:gd name="connsiteX14968" fmla="*/ 19432 w 3249268"/>
              <a:gd name="connsiteY14968" fmla="*/ 262514 h 444457"/>
              <a:gd name="connsiteX14969" fmla="*/ 18102 w 3249268"/>
              <a:gd name="connsiteY14969" fmla="*/ 262514 h 444457"/>
              <a:gd name="connsiteX14970" fmla="*/ 16698 w 3249268"/>
              <a:gd name="connsiteY14970" fmla="*/ 261125 h 444457"/>
              <a:gd name="connsiteX14971" fmla="*/ 15294 w 3249268"/>
              <a:gd name="connsiteY14971" fmla="*/ 256959 h 444457"/>
              <a:gd name="connsiteX14972" fmla="*/ 12486 w 3249268"/>
              <a:gd name="connsiteY14972" fmla="*/ 252793 h 444457"/>
              <a:gd name="connsiteX14973" fmla="*/ 8274 w 3249268"/>
              <a:gd name="connsiteY14973" fmla="*/ 250016 h 444457"/>
              <a:gd name="connsiteX14974" fmla="*/ 8274 w 3249268"/>
              <a:gd name="connsiteY14974" fmla="*/ 248627 h 444457"/>
              <a:gd name="connsiteX14975" fmla="*/ 15294 w 3249268"/>
              <a:gd name="connsiteY14975" fmla="*/ 247239 h 444457"/>
              <a:gd name="connsiteX14976" fmla="*/ 16698 w 3249268"/>
              <a:gd name="connsiteY14976" fmla="*/ 244461 h 444457"/>
              <a:gd name="connsiteX14977" fmla="*/ 19506 w 3249268"/>
              <a:gd name="connsiteY14977" fmla="*/ 245850 h 444457"/>
              <a:gd name="connsiteX14978" fmla="*/ 26527 w 3249268"/>
              <a:gd name="connsiteY14978" fmla="*/ 248627 h 444457"/>
              <a:gd name="connsiteX14979" fmla="*/ 26879 w 3249268"/>
              <a:gd name="connsiteY14979" fmla="*/ 248690 h 444457"/>
              <a:gd name="connsiteX14980" fmla="*/ 27625 w 3249268"/>
              <a:gd name="connsiteY14980" fmla="*/ 247157 h 444457"/>
              <a:gd name="connsiteX14981" fmla="*/ 29027 w 3249268"/>
              <a:gd name="connsiteY14981" fmla="*/ 248598 h 444457"/>
              <a:gd name="connsiteX14982" fmla="*/ 34634 w 3249268"/>
              <a:gd name="connsiteY14982" fmla="*/ 248598 h 444457"/>
              <a:gd name="connsiteX14983" fmla="*/ 37438 w 3249268"/>
              <a:gd name="connsiteY14983" fmla="*/ 245715 h 444457"/>
              <a:gd name="connsiteX14984" fmla="*/ 44447 w 3249268"/>
              <a:gd name="connsiteY14984" fmla="*/ 244273 h 444457"/>
              <a:gd name="connsiteX14985" fmla="*/ 47250 w 3249268"/>
              <a:gd name="connsiteY14985" fmla="*/ 245715 h 444457"/>
              <a:gd name="connsiteX14986" fmla="*/ 54259 w 3249268"/>
              <a:gd name="connsiteY14986" fmla="*/ 252924 h 444457"/>
              <a:gd name="connsiteX14987" fmla="*/ 54896 w 3249268"/>
              <a:gd name="connsiteY14987" fmla="*/ 254234 h 444457"/>
              <a:gd name="connsiteX14988" fmla="*/ 55339 w 3249268"/>
              <a:gd name="connsiteY14988" fmla="*/ 254398 h 444457"/>
              <a:gd name="connsiteX14989" fmla="*/ 56736 w 3249268"/>
              <a:gd name="connsiteY14989" fmla="*/ 257169 h 444457"/>
              <a:gd name="connsiteX14990" fmla="*/ 57338 w 3249268"/>
              <a:gd name="connsiteY14990" fmla="*/ 257169 h 444457"/>
              <a:gd name="connsiteX14991" fmla="*/ 56951 w 3249268"/>
              <a:gd name="connsiteY14991" fmla="*/ 256779 h 444457"/>
              <a:gd name="connsiteX14992" fmla="*/ 55554 w 3249268"/>
              <a:gd name="connsiteY14992" fmla="*/ 252547 h 444457"/>
              <a:gd name="connsiteX14993" fmla="*/ 54158 w 3249268"/>
              <a:gd name="connsiteY14993" fmla="*/ 248316 h 444457"/>
              <a:gd name="connsiteX14994" fmla="*/ 54227 w 3249268"/>
              <a:gd name="connsiteY14994" fmla="*/ 248195 h 444457"/>
              <a:gd name="connsiteX14995" fmla="*/ 50138 w 3249268"/>
              <a:gd name="connsiteY14995" fmla="*/ 246650 h 444457"/>
              <a:gd name="connsiteX14996" fmla="*/ 45977 w 3249268"/>
              <a:gd name="connsiteY14996" fmla="*/ 244031 h 444457"/>
              <a:gd name="connsiteX14997" fmla="*/ 33496 w 3249268"/>
              <a:gd name="connsiteY14997" fmla="*/ 238444 h 444457"/>
              <a:gd name="connsiteX14998" fmla="*/ 29335 w 3249268"/>
              <a:gd name="connsiteY14998" fmla="*/ 234253 h 444457"/>
              <a:gd name="connsiteX14999" fmla="*/ 36270 w 3249268"/>
              <a:gd name="connsiteY14999" fmla="*/ 232856 h 444457"/>
              <a:gd name="connsiteX15000" fmla="*/ 48751 w 3249268"/>
              <a:gd name="connsiteY15000" fmla="*/ 231459 h 444457"/>
              <a:gd name="connsiteX15001" fmla="*/ 51525 w 3249268"/>
              <a:gd name="connsiteY15001" fmla="*/ 231459 h 444457"/>
              <a:gd name="connsiteX15002" fmla="*/ 55685 w 3249268"/>
              <a:gd name="connsiteY15002" fmla="*/ 231459 h 444457"/>
              <a:gd name="connsiteX15003" fmla="*/ 57072 w 3249268"/>
              <a:gd name="connsiteY15003" fmla="*/ 235650 h 444457"/>
              <a:gd name="connsiteX15004" fmla="*/ 64006 w 3249268"/>
              <a:gd name="connsiteY15004" fmla="*/ 235650 h 444457"/>
              <a:gd name="connsiteX15005" fmla="*/ 69554 w 3249268"/>
              <a:gd name="connsiteY15005" fmla="*/ 234253 h 444457"/>
              <a:gd name="connsiteX15006" fmla="*/ 72328 w 3249268"/>
              <a:gd name="connsiteY15006" fmla="*/ 235650 h 444457"/>
              <a:gd name="connsiteX15007" fmla="*/ 72328 w 3249268"/>
              <a:gd name="connsiteY15007" fmla="*/ 239782 h 444457"/>
              <a:gd name="connsiteX15008" fmla="*/ 81598 w 3249268"/>
              <a:gd name="connsiteY15008" fmla="*/ 238444 h 444457"/>
              <a:gd name="connsiteX15009" fmla="*/ 82991 w 3249268"/>
              <a:gd name="connsiteY15009" fmla="*/ 239852 h 444457"/>
              <a:gd name="connsiteX15010" fmla="*/ 85777 w 3249268"/>
              <a:gd name="connsiteY15010" fmla="*/ 241260 h 444457"/>
              <a:gd name="connsiteX15011" fmla="*/ 86032 w 3249268"/>
              <a:gd name="connsiteY15011" fmla="*/ 241452 h 444457"/>
              <a:gd name="connsiteX15012" fmla="*/ 89886 w 3249268"/>
              <a:gd name="connsiteY15012" fmla="*/ 241452 h 444457"/>
              <a:gd name="connsiteX15013" fmla="*/ 89906 w 3249268"/>
              <a:gd name="connsiteY15013" fmla="*/ 241452 h 444457"/>
              <a:gd name="connsiteX15014" fmla="*/ 89906 w 3249268"/>
              <a:gd name="connsiteY15014" fmla="*/ 240099 h 444457"/>
              <a:gd name="connsiteX15015" fmla="*/ 95449 w 3249268"/>
              <a:gd name="connsiteY15015" fmla="*/ 238669 h 444457"/>
              <a:gd name="connsiteX15016" fmla="*/ 91292 w 3249268"/>
              <a:gd name="connsiteY15016" fmla="*/ 234382 h 444457"/>
              <a:gd name="connsiteX15017" fmla="*/ 85749 w 3249268"/>
              <a:gd name="connsiteY15017" fmla="*/ 231523 h 444457"/>
              <a:gd name="connsiteX15018" fmla="*/ 89906 w 3249268"/>
              <a:gd name="connsiteY15018" fmla="*/ 228665 h 444457"/>
              <a:gd name="connsiteX15019" fmla="*/ 92677 w 3249268"/>
              <a:gd name="connsiteY15019" fmla="*/ 231523 h 444457"/>
              <a:gd name="connsiteX15020" fmla="*/ 100991 w 3249268"/>
              <a:gd name="connsiteY15020" fmla="*/ 230094 h 444457"/>
              <a:gd name="connsiteX15021" fmla="*/ 103762 w 3249268"/>
              <a:gd name="connsiteY15021" fmla="*/ 230094 h 444457"/>
              <a:gd name="connsiteX15022" fmla="*/ 106534 w 3249268"/>
              <a:gd name="connsiteY15022" fmla="*/ 232953 h 444457"/>
              <a:gd name="connsiteX15023" fmla="*/ 112076 w 3249268"/>
              <a:gd name="connsiteY15023" fmla="*/ 238669 h 444457"/>
              <a:gd name="connsiteX15024" fmla="*/ 111358 w 3249268"/>
              <a:gd name="connsiteY15024" fmla="*/ 239409 h 444457"/>
              <a:gd name="connsiteX15025" fmla="*/ 112405 w 3249268"/>
              <a:gd name="connsiteY15025" fmla="*/ 238873 h 444457"/>
              <a:gd name="connsiteX15026" fmla="*/ 121948 w 3249268"/>
              <a:gd name="connsiteY15026" fmla="*/ 238873 h 444457"/>
              <a:gd name="connsiteX15027" fmla="*/ 120936 w 3249268"/>
              <a:gd name="connsiteY15027" fmla="*/ 240487 h 444457"/>
              <a:gd name="connsiteX15028" fmla="*/ 122000 w 3249268"/>
              <a:gd name="connsiteY15028" fmla="*/ 240277 h 444457"/>
              <a:gd name="connsiteX15029" fmla="*/ 126149 w 3249268"/>
              <a:gd name="connsiteY15029" fmla="*/ 241641 h 444457"/>
              <a:gd name="connsiteX15030" fmla="*/ 128915 w 3249268"/>
              <a:gd name="connsiteY15030" fmla="*/ 238914 h 444457"/>
              <a:gd name="connsiteX15031" fmla="*/ 131681 w 3249268"/>
              <a:gd name="connsiteY15031" fmla="*/ 240277 h 444457"/>
              <a:gd name="connsiteX15032" fmla="*/ 132311 w 3249268"/>
              <a:gd name="connsiteY15032" fmla="*/ 240707 h 444457"/>
              <a:gd name="connsiteX15033" fmla="*/ 131633 w 3249268"/>
              <a:gd name="connsiteY15033" fmla="*/ 239865 h 444457"/>
              <a:gd name="connsiteX15034" fmla="*/ 135920 w 3249268"/>
              <a:gd name="connsiteY15034" fmla="*/ 238444 h 444457"/>
              <a:gd name="connsiteX15035" fmla="*/ 136461 w 3249268"/>
              <a:gd name="connsiteY15035" fmla="*/ 238962 h 444457"/>
              <a:gd name="connsiteX15036" fmla="*/ 136488 w 3249268"/>
              <a:gd name="connsiteY15036" fmla="*/ 238958 h 444457"/>
              <a:gd name="connsiteX15037" fmla="*/ 136094 w 3249268"/>
              <a:gd name="connsiteY15037" fmla="*/ 238559 h 444457"/>
              <a:gd name="connsiteX15038" fmla="*/ 133345 w 3249268"/>
              <a:gd name="connsiteY15038" fmla="*/ 237171 h 444457"/>
              <a:gd name="connsiteX15039" fmla="*/ 130595 w 3249268"/>
              <a:gd name="connsiteY15039" fmla="*/ 237171 h 444457"/>
              <a:gd name="connsiteX15040" fmla="*/ 119598 w 3249268"/>
              <a:gd name="connsiteY15040" fmla="*/ 231616 h 444457"/>
              <a:gd name="connsiteX15041" fmla="*/ 120261 w 3249268"/>
              <a:gd name="connsiteY15041" fmla="*/ 230278 h 444457"/>
              <a:gd name="connsiteX15042" fmla="*/ 119096 w 3249268"/>
              <a:gd name="connsiteY15042" fmla="*/ 231674 h 444457"/>
              <a:gd name="connsiteX15043" fmla="*/ 117843 w 3249268"/>
              <a:gd name="connsiteY15043" fmla="*/ 230170 h 444457"/>
              <a:gd name="connsiteX15044" fmla="*/ 119096 w 3249268"/>
              <a:gd name="connsiteY15044" fmla="*/ 230170 h 444457"/>
              <a:gd name="connsiteX15045" fmla="*/ 120314 w 3249268"/>
              <a:gd name="connsiteY15045" fmla="*/ 230170 h 444457"/>
              <a:gd name="connsiteX15046" fmla="*/ 120973 w 3249268"/>
              <a:gd name="connsiteY15046" fmla="*/ 228839 h 444457"/>
              <a:gd name="connsiteX15047" fmla="*/ 134720 w 3249268"/>
              <a:gd name="connsiteY15047" fmla="*/ 226062 h 444457"/>
              <a:gd name="connsiteX15048" fmla="*/ 137469 w 3249268"/>
              <a:gd name="connsiteY15048" fmla="*/ 228839 h 444457"/>
              <a:gd name="connsiteX15049" fmla="*/ 141593 w 3249268"/>
              <a:gd name="connsiteY15049" fmla="*/ 231442 h 444457"/>
              <a:gd name="connsiteX15050" fmla="*/ 144701 w 3249268"/>
              <a:gd name="connsiteY15050" fmla="*/ 229481 h 444457"/>
              <a:gd name="connsiteX15051" fmla="*/ 142801 w 3249268"/>
              <a:gd name="connsiteY15051" fmla="*/ 228865 h 444457"/>
              <a:gd name="connsiteX15052" fmla="*/ 140847 w 3249268"/>
              <a:gd name="connsiteY15052" fmla="*/ 229709 h 444457"/>
              <a:gd name="connsiteX15053" fmla="*/ 139907 w 3249268"/>
              <a:gd name="connsiteY15053" fmla="*/ 227387 h 444457"/>
              <a:gd name="connsiteX15054" fmla="*/ 138403 w 3249268"/>
              <a:gd name="connsiteY15054" fmla="*/ 224529 h 444457"/>
              <a:gd name="connsiteX15055" fmla="*/ 139883 w 3249268"/>
              <a:gd name="connsiteY15055" fmla="*/ 221715 h 444457"/>
              <a:gd name="connsiteX15056" fmla="*/ 139029 w 3249268"/>
              <a:gd name="connsiteY15056" fmla="*/ 222004 h 444457"/>
              <a:gd name="connsiteX15057" fmla="*/ 134203 w 3249268"/>
              <a:gd name="connsiteY15057" fmla="*/ 221654 h 444457"/>
              <a:gd name="connsiteX15058" fmla="*/ 131710 w 3249268"/>
              <a:gd name="connsiteY15058" fmla="*/ 220392 h 444457"/>
              <a:gd name="connsiteX15059" fmla="*/ 130236 w 3249268"/>
              <a:gd name="connsiteY15059" fmla="*/ 220392 h 444457"/>
              <a:gd name="connsiteX15060" fmla="*/ 127442 w 3249268"/>
              <a:gd name="connsiteY15060" fmla="*/ 218963 h 444457"/>
              <a:gd name="connsiteX15061" fmla="*/ 126045 w 3249268"/>
              <a:gd name="connsiteY15061" fmla="*/ 218963 h 444457"/>
              <a:gd name="connsiteX15062" fmla="*/ 123251 w 3249268"/>
              <a:gd name="connsiteY15062" fmla="*/ 216104 h 444457"/>
              <a:gd name="connsiteX15063" fmla="*/ 123233 w 3249268"/>
              <a:gd name="connsiteY15063" fmla="*/ 216067 h 444457"/>
              <a:gd name="connsiteX15064" fmla="*/ 120651 w 3249268"/>
              <a:gd name="connsiteY15064" fmla="*/ 216067 h 444457"/>
              <a:gd name="connsiteX15065" fmla="*/ 119784 w 3249268"/>
              <a:gd name="connsiteY15065" fmla="*/ 215786 h 444457"/>
              <a:gd name="connsiteX15066" fmla="*/ 120458 w 3249268"/>
              <a:gd name="connsiteY15066" fmla="*/ 216330 h 444457"/>
              <a:gd name="connsiteX15067" fmla="*/ 120458 w 3249268"/>
              <a:gd name="connsiteY15067" fmla="*/ 220392 h 444457"/>
              <a:gd name="connsiteX15068" fmla="*/ 118595 w 3249268"/>
              <a:gd name="connsiteY15068" fmla="*/ 218887 h 444457"/>
              <a:gd name="connsiteX15069" fmla="*/ 117201 w 3249268"/>
              <a:gd name="connsiteY15069" fmla="*/ 218887 h 444457"/>
              <a:gd name="connsiteX15070" fmla="*/ 116267 w 3249268"/>
              <a:gd name="connsiteY15070" fmla="*/ 219038 h 444457"/>
              <a:gd name="connsiteX15071" fmla="*/ 116267 w 3249268"/>
              <a:gd name="connsiteY15071" fmla="*/ 220392 h 444457"/>
              <a:gd name="connsiteX15072" fmla="*/ 113473 w 3249268"/>
              <a:gd name="connsiteY15072" fmla="*/ 219038 h 444457"/>
              <a:gd name="connsiteX15073" fmla="*/ 112555 w 3249268"/>
              <a:gd name="connsiteY15073" fmla="*/ 217259 h 444457"/>
              <a:gd name="connsiteX15074" fmla="*/ 112183 w 3249268"/>
              <a:gd name="connsiteY15074" fmla="*/ 217382 h 444457"/>
              <a:gd name="connsiteX15075" fmla="*/ 110986 w 3249268"/>
              <a:gd name="connsiteY15075" fmla="*/ 216192 h 444457"/>
              <a:gd name="connsiteX15076" fmla="*/ 108503 w 3249268"/>
              <a:gd name="connsiteY15076" fmla="*/ 217383 h 444457"/>
              <a:gd name="connsiteX15077" fmla="*/ 106432 w 3249268"/>
              <a:gd name="connsiteY15077" fmla="*/ 216389 h 444457"/>
              <a:gd name="connsiteX15078" fmla="*/ 106560 w 3249268"/>
              <a:gd name="connsiteY15078" fmla="*/ 216480 h 444457"/>
              <a:gd name="connsiteX15079" fmla="*/ 109402 w 3249268"/>
              <a:gd name="connsiteY15079" fmla="*/ 221896 h 444457"/>
              <a:gd name="connsiteX15080" fmla="*/ 112243 w 3249268"/>
              <a:gd name="connsiteY15080" fmla="*/ 221896 h 444457"/>
              <a:gd name="connsiteX15081" fmla="*/ 115085 w 3249268"/>
              <a:gd name="connsiteY15081" fmla="*/ 224604 h 444457"/>
              <a:gd name="connsiteX15082" fmla="*/ 115085 w 3249268"/>
              <a:gd name="connsiteY15082" fmla="*/ 227312 h 444457"/>
              <a:gd name="connsiteX15083" fmla="*/ 109402 w 3249268"/>
              <a:gd name="connsiteY15083" fmla="*/ 228665 h 444457"/>
              <a:gd name="connsiteX15084" fmla="*/ 109368 w 3249268"/>
              <a:gd name="connsiteY15084" fmla="*/ 228665 h 444457"/>
              <a:gd name="connsiteX15085" fmla="*/ 107981 w 3249268"/>
              <a:gd name="connsiteY15085" fmla="*/ 228665 h 444457"/>
              <a:gd name="connsiteX15086" fmla="*/ 105139 w 3249268"/>
              <a:gd name="connsiteY15086" fmla="*/ 225958 h 444457"/>
              <a:gd name="connsiteX15087" fmla="*/ 102297 w 3249268"/>
              <a:gd name="connsiteY15087" fmla="*/ 224604 h 444457"/>
              <a:gd name="connsiteX15088" fmla="*/ 105139 w 3249268"/>
              <a:gd name="connsiteY15088" fmla="*/ 223250 h 444457"/>
              <a:gd name="connsiteX15089" fmla="*/ 105139 w 3249268"/>
              <a:gd name="connsiteY15089" fmla="*/ 221896 h 444457"/>
              <a:gd name="connsiteX15090" fmla="*/ 105027 w 3249268"/>
              <a:gd name="connsiteY15090" fmla="*/ 221683 h 444457"/>
              <a:gd name="connsiteX15091" fmla="*/ 102028 w 3249268"/>
              <a:gd name="connsiteY15091" fmla="*/ 220391 h 444457"/>
              <a:gd name="connsiteX15092" fmla="*/ 101029 w 3249268"/>
              <a:gd name="connsiteY15092" fmla="*/ 219960 h 444457"/>
              <a:gd name="connsiteX15093" fmla="*/ 99719 w 3249268"/>
              <a:gd name="connsiteY15093" fmla="*/ 220392 h 444457"/>
              <a:gd name="connsiteX15094" fmla="*/ 98349 w 3249268"/>
              <a:gd name="connsiteY15094" fmla="*/ 219039 h 444457"/>
              <a:gd name="connsiteX15095" fmla="*/ 98349 w 3249268"/>
              <a:gd name="connsiteY15095" fmla="*/ 224353 h 444457"/>
              <a:gd name="connsiteX15096" fmla="*/ 96985 w 3249268"/>
              <a:gd name="connsiteY15096" fmla="*/ 225757 h 444457"/>
              <a:gd name="connsiteX15097" fmla="*/ 92895 w 3249268"/>
              <a:gd name="connsiteY15097" fmla="*/ 227161 h 444457"/>
              <a:gd name="connsiteX15098" fmla="*/ 90168 w 3249268"/>
              <a:gd name="connsiteY15098" fmla="*/ 225757 h 444457"/>
              <a:gd name="connsiteX15099" fmla="*/ 91532 w 3249268"/>
              <a:gd name="connsiteY15099" fmla="*/ 218736 h 444457"/>
              <a:gd name="connsiteX15100" fmla="*/ 87612 w 3249268"/>
              <a:gd name="connsiteY15100" fmla="*/ 217683 h 444457"/>
              <a:gd name="connsiteX15101" fmla="*/ 84816 w 3249268"/>
              <a:gd name="connsiteY15101" fmla="*/ 218699 h 444457"/>
              <a:gd name="connsiteX15102" fmla="*/ 84816 w 3249268"/>
              <a:gd name="connsiteY15102" fmla="*/ 218971 h 444457"/>
              <a:gd name="connsiteX15103" fmla="*/ 82048 w 3249268"/>
              <a:gd name="connsiteY15103" fmla="*/ 218971 h 444457"/>
              <a:gd name="connsiteX15104" fmla="*/ 80405 w 3249268"/>
              <a:gd name="connsiteY15104" fmla="*/ 218886 h 444457"/>
              <a:gd name="connsiteX15105" fmla="*/ 80699 w 3249268"/>
              <a:gd name="connsiteY15105" fmla="*/ 219083 h 444457"/>
              <a:gd name="connsiteX15106" fmla="*/ 82096 w 3249268"/>
              <a:gd name="connsiteY15106" fmla="*/ 220489 h 444457"/>
              <a:gd name="connsiteX15107" fmla="*/ 77905 w 3249268"/>
              <a:gd name="connsiteY15107" fmla="*/ 221896 h 444457"/>
              <a:gd name="connsiteX15108" fmla="*/ 70920 w 3249268"/>
              <a:gd name="connsiteY15108" fmla="*/ 216270 h 444457"/>
              <a:gd name="connsiteX15109" fmla="*/ 65333 w 3249268"/>
              <a:gd name="connsiteY15109" fmla="*/ 219083 h 444457"/>
              <a:gd name="connsiteX15110" fmla="*/ 62539 w 3249268"/>
              <a:gd name="connsiteY15110" fmla="*/ 217677 h 444457"/>
              <a:gd name="connsiteX15111" fmla="*/ 61142 w 3249268"/>
              <a:gd name="connsiteY15111" fmla="*/ 213458 h 444457"/>
              <a:gd name="connsiteX15112" fmla="*/ 61142 w 3249268"/>
              <a:gd name="connsiteY15112" fmla="*/ 212052 h 444457"/>
              <a:gd name="connsiteX15113" fmla="*/ 55554 w 3249268"/>
              <a:gd name="connsiteY15113" fmla="*/ 209239 h 444457"/>
              <a:gd name="connsiteX15114" fmla="*/ 54157 w 3249268"/>
              <a:gd name="connsiteY15114" fmla="*/ 210646 h 444457"/>
              <a:gd name="connsiteX15115" fmla="*/ 52760 w 3249268"/>
              <a:gd name="connsiteY15115" fmla="*/ 212052 h 444457"/>
              <a:gd name="connsiteX15116" fmla="*/ 51363 w 3249268"/>
              <a:gd name="connsiteY15116" fmla="*/ 212052 h 444457"/>
              <a:gd name="connsiteX15117" fmla="*/ 48569 w 3249268"/>
              <a:gd name="connsiteY15117" fmla="*/ 210646 h 444457"/>
              <a:gd name="connsiteX15118" fmla="*/ 47173 w 3249268"/>
              <a:gd name="connsiteY15118" fmla="*/ 205020 h 444457"/>
              <a:gd name="connsiteX15119" fmla="*/ 47173 w 3249268"/>
              <a:gd name="connsiteY15119" fmla="*/ 203614 h 444457"/>
              <a:gd name="connsiteX15120" fmla="*/ 47173 w 3249268"/>
              <a:gd name="connsiteY15120" fmla="*/ 202208 h 444457"/>
              <a:gd name="connsiteX15121" fmla="*/ 45776 w 3249268"/>
              <a:gd name="connsiteY15121" fmla="*/ 197989 h 444457"/>
              <a:gd name="connsiteX15122" fmla="*/ 45776 w 3249268"/>
              <a:gd name="connsiteY15122" fmla="*/ 196583 h 444457"/>
              <a:gd name="connsiteX15123" fmla="*/ 45776 w 3249268"/>
              <a:gd name="connsiteY15123" fmla="*/ 193770 h 444457"/>
              <a:gd name="connsiteX15124" fmla="*/ 54157 w 3249268"/>
              <a:gd name="connsiteY15124" fmla="*/ 193770 h 444457"/>
              <a:gd name="connsiteX15125" fmla="*/ 56951 w 3249268"/>
              <a:gd name="connsiteY15125" fmla="*/ 195176 h 444457"/>
              <a:gd name="connsiteX15126" fmla="*/ 59745 w 3249268"/>
              <a:gd name="connsiteY15126" fmla="*/ 197989 h 444457"/>
              <a:gd name="connsiteX15127" fmla="*/ 62539 w 3249268"/>
              <a:gd name="connsiteY15127" fmla="*/ 195176 h 444457"/>
              <a:gd name="connsiteX15128" fmla="*/ 65333 w 3249268"/>
              <a:gd name="connsiteY15128" fmla="*/ 196583 h 444457"/>
              <a:gd name="connsiteX15129" fmla="*/ 65333 w 3249268"/>
              <a:gd name="connsiteY15129" fmla="*/ 197989 h 444457"/>
              <a:gd name="connsiteX15130" fmla="*/ 69524 w 3249268"/>
              <a:gd name="connsiteY15130" fmla="*/ 199395 h 444457"/>
              <a:gd name="connsiteX15131" fmla="*/ 68126 w 3249268"/>
              <a:gd name="connsiteY15131" fmla="*/ 196583 h 444457"/>
              <a:gd name="connsiteX15132" fmla="*/ 68126 w 3249268"/>
              <a:gd name="connsiteY15132" fmla="*/ 190958 h 444457"/>
              <a:gd name="connsiteX15133" fmla="*/ 75111 w 3249268"/>
              <a:gd name="connsiteY15133" fmla="*/ 192364 h 444457"/>
              <a:gd name="connsiteX15134" fmla="*/ 80699 w 3249268"/>
              <a:gd name="connsiteY15134" fmla="*/ 197989 h 444457"/>
              <a:gd name="connsiteX15135" fmla="*/ 82619 w 3249268"/>
              <a:gd name="connsiteY15135" fmla="*/ 199571 h 444457"/>
              <a:gd name="connsiteX15136" fmla="*/ 83353 w 3249268"/>
              <a:gd name="connsiteY15136" fmla="*/ 201787 h 444457"/>
              <a:gd name="connsiteX15137" fmla="*/ 84917 w 3249268"/>
              <a:gd name="connsiteY15137" fmla="*/ 201626 h 444457"/>
              <a:gd name="connsiteX15138" fmla="*/ 86050 w 3249268"/>
              <a:gd name="connsiteY15138" fmla="*/ 201060 h 444457"/>
              <a:gd name="connsiteX15139" fmla="*/ 84621 w 3249268"/>
              <a:gd name="connsiteY15139" fmla="*/ 198202 h 444457"/>
              <a:gd name="connsiteX15140" fmla="*/ 77475 w 3249268"/>
              <a:gd name="connsiteY15140" fmla="*/ 192485 h 444457"/>
              <a:gd name="connsiteX15141" fmla="*/ 78904 w 3249268"/>
              <a:gd name="connsiteY15141" fmla="*/ 191056 h 444457"/>
              <a:gd name="connsiteX15142" fmla="*/ 83192 w 3249268"/>
              <a:gd name="connsiteY15142" fmla="*/ 191056 h 444457"/>
              <a:gd name="connsiteX15143" fmla="*/ 85336 w 3249268"/>
              <a:gd name="connsiteY15143" fmla="*/ 191771 h 444457"/>
              <a:gd name="connsiteX15144" fmla="*/ 87050 w 3249268"/>
              <a:gd name="connsiteY15144" fmla="*/ 192342 h 444457"/>
              <a:gd name="connsiteX15145" fmla="*/ 87065 w 3249268"/>
              <a:gd name="connsiteY15145" fmla="*/ 192278 h 444457"/>
              <a:gd name="connsiteX15146" fmla="*/ 87065 w 3249268"/>
              <a:gd name="connsiteY15146" fmla="*/ 190931 h 444457"/>
              <a:gd name="connsiteX15147" fmla="*/ 86228 w 3249268"/>
              <a:gd name="connsiteY15147" fmla="*/ 190931 h 444457"/>
              <a:gd name="connsiteX15148" fmla="*/ 87389 w 3249268"/>
              <a:gd name="connsiteY15148" fmla="*/ 186246 h 444457"/>
              <a:gd name="connsiteX15149" fmla="*/ 85206 w 3249268"/>
              <a:gd name="connsiteY15149" fmla="*/ 185602 h 444457"/>
              <a:gd name="connsiteX15150" fmla="*/ 81654 w 3249268"/>
              <a:gd name="connsiteY15150" fmla="*/ 186650 h 444457"/>
              <a:gd name="connsiteX15151" fmla="*/ 77391 w 3249268"/>
              <a:gd name="connsiteY15151" fmla="*/ 185253 h 444457"/>
              <a:gd name="connsiteX15152" fmla="*/ 77391 w 3249268"/>
              <a:gd name="connsiteY15152" fmla="*/ 182607 h 444457"/>
              <a:gd name="connsiteX15153" fmla="*/ 74767 w 3249268"/>
              <a:gd name="connsiteY15153" fmla="*/ 185171 h 444457"/>
              <a:gd name="connsiteX15154" fmla="*/ 71959 w 3249268"/>
              <a:gd name="connsiteY15154" fmla="*/ 185171 h 444457"/>
              <a:gd name="connsiteX15155" fmla="*/ 69151 w 3249268"/>
              <a:gd name="connsiteY15155" fmla="*/ 183800 h 444457"/>
              <a:gd name="connsiteX15156" fmla="*/ 67747 w 3249268"/>
              <a:gd name="connsiteY15156" fmla="*/ 182428 h 444457"/>
              <a:gd name="connsiteX15157" fmla="*/ 68108 w 3249268"/>
              <a:gd name="connsiteY15157" fmla="*/ 181899 h 444457"/>
              <a:gd name="connsiteX15158" fmla="*/ 67032 w 3249268"/>
              <a:gd name="connsiteY15158" fmla="*/ 174366 h 444457"/>
              <a:gd name="connsiteX15159" fmla="*/ 66343 w 3249268"/>
              <a:gd name="connsiteY15159" fmla="*/ 174198 h 444457"/>
              <a:gd name="connsiteX15160" fmla="*/ 63534 w 3249268"/>
              <a:gd name="connsiteY15160" fmla="*/ 172826 h 444457"/>
              <a:gd name="connsiteX15161" fmla="*/ 62131 w 3249268"/>
              <a:gd name="connsiteY15161" fmla="*/ 171455 h 444457"/>
              <a:gd name="connsiteX15162" fmla="*/ 62131 w 3249268"/>
              <a:gd name="connsiteY15162" fmla="*/ 171037 h 444457"/>
              <a:gd name="connsiteX15163" fmla="*/ 58044 w 3249268"/>
              <a:gd name="connsiteY15163" fmla="*/ 172388 h 444457"/>
              <a:gd name="connsiteX15164" fmla="*/ 53907 w 3249268"/>
              <a:gd name="connsiteY15164" fmla="*/ 173756 h 444457"/>
              <a:gd name="connsiteX15165" fmla="*/ 51149 w 3249268"/>
              <a:gd name="connsiteY15165" fmla="*/ 173756 h 444457"/>
              <a:gd name="connsiteX15166" fmla="*/ 52528 w 3249268"/>
              <a:gd name="connsiteY15166" fmla="*/ 169653 h 444457"/>
              <a:gd name="connsiteX15167" fmla="*/ 53907 w 3249268"/>
              <a:gd name="connsiteY15167" fmla="*/ 169653 h 444457"/>
              <a:gd name="connsiteX15168" fmla="*/ 55286 w 3249268"/>
              <a:gd name="connsiteY15168" fmla="*/ 166917 h 444457"/>
              <a:gd name="connsiteX15169" fmla="*/ 58044 w 3249268"/>
              <a:gd name="connsiteY15169" fmla="*/ 165550 h 444457"/>
              <a:gd name="connsiteX15170" fmla="*/ 59423 w 3249268"/>
              <a:gd name="connsiteY15170" fmla="*/ 164182 h 444457"/>
              <a:gd name="connsiteX15171" fmla="*/ 58044 w 3249268"/>
              <a:gd name="connsiteY15171" fmla="*/ 162815 h 444457"/>
              <a:gd name="connsiteX15172" fmla="*/ 53907 w 3249268"/>
              <a:gd name="connsiteY15172" fmla="*/ 158712 h 444457"/>
              <a:gd name="connsiteX15173" fmla="*/ 64939 w 3249268"/>
              <a:gd name="connsiteY15173" fmla="*/ 166917 h 444457"/>
              <a:gd name="connsiteX15174" fmla="*/ 64420 w 3249268"/>
              <a:gd name="connsiteY15174" fmla="*/ 166917 h 444457"/>
              <a:gd name="connsiteX15175" fmla="*/ 64938 w 3249268"/>
              <a:gd name="connsiteY15175" fmla="*/ 167340 h 444457"/>
              <a:gd name="connsiteX15176" fmla="*/ 67697 w 3249268"/>
              <a:gd name="connsiteY15176" fmla="*/ 168687 h 444457"/>
              <a:gd name="connsiteX15177" fmla="*/ 67697 w 3249268"/>
              <a:gd name="connsiteY15177" fmla="*/ 168490 h 444457"/>
              <a:gd name="connsiteX15178" fmla="*/ 70706 w 3249268"/>
              <a:gd name="connsiteY15178" fmla="*/ 168490 h 444457"/>
              <a:gd name="connsiteX15179" fmla="*/ 70547 w 3249268"/>
              <a:gd name="connsiteY15179" fmla="*/ 168711 h 444457"/>
              <a:gd name="connsiteX15180" fmla="*/ 70555 w 3249268"/>
              <a:gd name="connsiteY15180" fmla="*/ 168711 h 444457"/>
              <a:gd name="connsiteX15181" fmla="*/ 74767 w 3249268"/>
              <a:gd name="connsiteY15181" fmla="*/ 168711 h 444457"/>
              <a:gd name="connsiteX15182" fmla="*/ 76073 w 3249268"/>
              <a:gd name="connsiteY15182" fmla="*/ 169987 h 444457"/>
              <a:gd name="connsiteX15183" fmla="*/ 75219 w 3249268"/>
              <a:gd name="connsiteY15183" fmla="*/ 168208 h 444457"/>
              <a:gd name="connsiteX15184" fmla="*/ 88758 w 3249268"/>
              <a:gd name="connsiteY15184" fmla="*/ 168208 h 444457"/>
              <a:gd name="connsiteX15185" fmla="*/ 87190 w 3249268"/>
              <a:gd name="connsiteY15185" fmla="*/ 169161 h 444457"/>
              <a:gd name="connsiteX15186" fmla="*/ 89040 w 3249268"/>
              <a:gd name="connsiteY15186" fmla="*/ 168827 h 444457"/>
              <a:gd name="connsiteX15187" fmla="*/ 90710 w 3249268"/>
              <a:gd name="connsiteY15187" fmla="*/ 168490 h 444457"/>
              <a:gd name="connsiteX15188" fmla="*/ 88758 w 3249268"/>
              <a:gd name="connsiteY15188" fmla="*/ 168490 h 444457"/>
              <a:gd name="connsiteX15189" fmla="*/ 95528 w 3249268"/>
              <a:gd name="connsiteY15189" fmla="*/ 166986 h 444457"/>
              <a:gd name="connsiteX15190" fmla="*/ 95528 w 3249268"/>
              <a:gd name="connsiteY15190" fmla="*/ 167174 h 444457"/>
              <a:gd name="connsiteX15191" fmla="*/ 96924 w 3249268"/>
              <a:gd name="connsiteY15191" fmla="*/ 162943 h 444457"/>
              <a:gd name="connsiteX15192" fmla="*/ 101115 w 3249268"/>
              <a:gd name="connsiteY15192" fmla="*/ 162943 h 444457"/>
              <a:gd name="connsiteX15193" fmla="*/ 105306 w 3249268"/>
              <a:gd name="connsiteY15193" fmla="*/ 161532 h 444457"/>
              <a:gd name="connsiteX15194" fmla="*/ 105306 w 3249268"/>
              <a:gd name="connsiteY15194" fmla="*/ 160122 h 444457"/>
              <a:gd name="connsiteX15195" fmla="*/ 112291 w 3249268"/>
              <a:gd name="connsiteY15195" fmla="*/ 157301 h 444457"/>
              <a:gd name="connsiteX15196" fmla="*/ 117879 w 3249268"/>
              <a:gd name="connsiteY15196" fmla="*/ 157301 h 444457"/>
              <a:gd name="connsiteX15197" fmla="*/ 116482 w 3249268"/>
              <a:gd name="connsiteY15197" fmla="*/ 153070 h 444457"/>
              <a:gd name="connsiteX15198" fmla="*/ 113688 w 3249268"/>
              <a:gd name="connsiteY15198" fmla="*/ 151659 h 444457"/>
              <a:gd name="connsiteX15199" fmla="*/ 119275 w 3249268"/>
              <a:gd name="connsiteY15199" fmla="*/ 148839 h 444457"/>
              <a:gd name="connsiteX15200" fmla="*/ 122070 w 3249268"/>
              <a:gd name="connsiteY15200" fmla="*/ 147429 h 444457"/>
              <a:gd name="connsiteX15201" fmla="*/ 129054 w 3249268"/>
              <a:gd name="connsiteY15201" fmla="*/ 153070 h 444457"/>
              <a:gd name="connsiteX15202" fmla="*/ 133245 w 3249268"/>
              <a:gd name="connsiteY15202" fmla="*/ 155891 h 444457"/>
              <a:gd name="connsiteX15203" fmla="*/ 136039 w 3249268"/>
              <a:gd name="connsiteY15203" fmla="*/ 158711 h 444457"/>
              <a:gd name="connsiteX15204" fmla="*/ 137435 w 3249268"/>
              <a:gd name="connsiteY15204" fmla="*/ 158711 h 444457"/>
              <a:gd name="connsiteX15205" fmla="*/ 140230 w 3249268"/>
              <a:gd name="connsiteY15205" fmla="*/ 155891 h 444457"/>
              <a:gd name="connsiteX15206" fmla="*/ 141626 w 3249268"/>
              <a:gd name="connsiteY15206" fmla="*/ 155891 h 444457"/>
              <a:gd name="connsiteX15207" fmla="*/ 144289 w 3249268"/>
              <a:gd name="connsiteY15207" fmla="*/ 157235 h 444457"/>
              <a:gd name="connsiteX15208" fmla="*/ 144289 w 3249268"/>
              <a:gd name="connsiteY15208" fmla="*/ 157064 h 444457"/>
              <a:gd name="connsiteX15209" fmla="*/ 144853 w 3249268"/>
              <a:gd name="connsiteY15209" fmla="*/ 156946 h 444457"/>
              <a:gd name="connsiteX15210" fmla="*/ 146426 w 3249268"/>
              <a:gd name="connsiteY15210" fmla="*/ 155693 h 444457"/>
              <a:gd name="connsiteX15211" fmla="*/ 148432 w 3249268"/>
              <a:gd name="connsiteY15211" fmla="*/ 153029 h 444457"/>
              <a:gd name="connsiteX15212" fmla="*/ 147095 w 3249268"/>
              <a:gd name="connsiteY15212" fmla="*/ 151608 h 444457"/>
              <a:gd name="connsiteX15213" fmla="*/ 145757 w 3249268"/>
              <a:gd name="connsiteY15213" fmla="*/ 148766 h 444457"/>
              <a:gd name="connsiteX15214" fmla="*/ 148432 w 3249268"/>
              <a:gd name="connsiteY15214" fmla="*/ 145925 h 444457"/>
              <a:gd name="connsiteX15215" fmla="*/ 149769 w 3249268"/>
              <a:gd name="connsiteY15215" fmla="*/ 145925 h 444457"/>
              <a:gd name="connsiteX15216" fmla="*/ 152444 w 3249268"/>
              <a:gd name="connsiteY15216" fmla="*/ 147345 h 444457"/>
              <a:gd name="connsiteX15217" fmla="*/ 153781 w 3249268"/>
              <a:gd name="connsiteY15217" fmla="*/ 153029 h 444457"/>
              <a:gd name="connsiteX15218" fmla="*/ 154115 w 3249268"/>
              <a:gd name="connsiteY15218" fmla="*/ 155515 h 444457"/>
              <a:gd name="connsiteX15219" fmla="*/ 154956 w 3249268"/>
              <a:gd name="connsiteY15219" fmla="*/ 155643 h 444457"/>
              <a:gd name="connsiteX15220" fmla="*/ 155278 w 3249268"/>
              <a:gd name="connsiteY15220" fmla="*/ 155631 h 444457"/>
              <a:gd name="connsiteX15221" fmla="*/ 155587 w 3249268"/>
              <a:gd name="connsiteY15221" fmla="*/ 155631 h 444457"/>
              <a:gd name="connsiteX15222" fmla="*/ 155587 w 3249268"/>
              <a:gd name="connsiteY15222" fmla="*/ 144796 h 444457"/>
              <a:gd name="connsiteX15223" fmla="*/ 156976 w 3249268"/>
              <a:gd name="connsiteY15223" fmla="*/ 144796 h 444457"/>
              <a:gd name="connsiteX15224" fmla="*/ 165307 w 3249268"/>
              <a:gd name="connsiteY15224" fmla="*/ 140659 h 444457"/>
              <a:gd name="connsiteX15225" fmla="*/ 170862 w 3249268"/>
              <a:gd name="connsiteY15225" fmla="*/ 146175 h 444457"/>
              <a:gd name="connsiteX15226" fmla="*/ 172023 w 3249268"/>
              <a:gd name="connsiteY15226" fmla="*/ 151942 h 444457"/>
              <a:gd name="connsiteX15227" fmla="*/ 173320 w 3249268"/>
              <a:gd name="connsiteY15227" fmla="*/ 151942 h 444457"/>
              <a:gd name="connsiteX15228" fmla="*/ 174306 w 3249268"/>
              <a:gd name="connsiteY15228" fmla="*/ 152197 h 444457"/>
              <a:gd name="connsiteX15229" fmla="*/ 174970 w 3249268"/>
              <a:gd name="connsiteY15229" fmla="*/ 151338 h 444457"/>
              <a:gd name="connsiteX15230" fmla="*/ 175060 w 3249268"/>
              <a:gd name="connsiteY15230" fmla="*/ 149993 h 444457"/>
              <a:gd name="connsiteX15231" fmla="*/ 175009 w 3249268"/>
              <a:gd name="connsiteY15231" fmla="*/ 149986 h 444457"/>
              <a:gd name="connsiteX15232" fmla="*/ 176388 w 3249268"/>
              <a:gd name="connsiteY15232" fmla="*/ 144571 h 444457"/>
              <a:gd name="connsiteX15233" fmla="*/ 178801 w 3249268"/>
              <a:gd name="connsiteY15233" fmla="*/ 143047 h 444457"/>
              <a:gd name="connsiteX15234" fmla="*/ 178921 w 3249268"/>
              <a:gd name="connsiteY15234" fmla="*/ 142164 h 444457"/>
              <a:gd name="connsiteX15235" fmla="*/ 177766 w 3249268"/>
              <a:gd name="connsiteY15235" fmla="*/ 142164 h 444457"/>
              <a:gd name="connsiteX15236" fmla="*/ 177349 w 3249268"/>
              <a:gd name="connsiteY15236" fmla="*/ 142164 h 444457"/>
              <a:gd name="connsiteX15237" fmla="*/ 177299 w 3249268"/>
              <a:gd name="connsiteY15237" fmla="*/ 141916 h 444457"/>
              <a:gd name="connsiteX15238" fmla="*/ 169242 w 3249268"/>
              <a:gd name="connsiteY15238" fmla="*/ 137651 h 444457"/>
              <a:gd name="connsiteX15239" fmla="*/ 173504 w 3249268"/>
              <a:gd name="connsiteY15239" fmla="*/ 136146 h 444457"/>
              <a:gd name="connsiteX15240" fmla="*/ 175800 w 3249268"/>
              <a:gd name="connsiteY15240" fmla="*/ 134931 h 444457"/>
              <a:gd name="connsiteX15241" fmla="*/ 174507 w 3249268"/>
              <a:gd name="connsiteY15241" fmla="*/ 133639 h 444457"/>
              <a:gd name="connsiteX15242" fmla="*/ 174983 w 3249268"/>
              <a:gd name="connsiteY15242" fmla="*/ 133400 h 444457"/>
              <a:gd name="connsiteX15243" fmla="*/ 174817 w 3249268"/>
              <a:gd name="connsiteY15243" fmla="*/ 133343 h 444457"/>
              <a:gd name="connsiteX15244" fmla="*/ 172074 w 3249268"/>
              <a:gd name="connsiteY15244" fmla="*/ 131906 h 444457"/>
              <a:gd name="connsiteX15245" fmla="*/ 167959 w 3249268"/>
              <a:gd name="connsiteY15245" fmla="*/ 130470 h 444457"/>
              <a:gd name="connsiteX15246" fmla="*/ 167644 w 3249268"/>
              <a:gd name="connsiteY15246" fmla="*/ 129811 h 444457"/>
              <a:gd name="connsiteX15247" fmla="*/ 167738 w 3249268"/>
              <a:gd name="connsiteY15247" fmla="*/ 130539 h 444457"/>
              <a:gd name="connsiteX15248" fmla="*/ 167738 w 3249268"/>
              <a:gd name="connsiteY15248" fmla="*/ 131975 h 444457"/>
              <a:gd name="connsiteX15249" fmla="*/ 166349 w 3249268"/>
              <a:gd name="connsiteY15249" fmla="*/ 131975 h 444457"/>
              <a:gd name="connsiteX15250" fmla="*/ 153851 w 3249268"/>
              <a:gd name="connsiteY15250" fmla="*/ 137719 h 444457"/>
              <a:gd name="connsiteX15251" fmla="*/ 145519 w 3249268"/>
              <a:gd name="connsiteY15251" fmla="*/ 136283 h 444457"/>
              <a:gd name="connsiteX15252" fmla="*/ 142742 w 3249268"/>
              <a:gd name="connsiteY15252" fmla="*/ 134847 h 444457"/>
              <a:gd name="connsiteX15253" fmla="*/ 139965 w 3249268"/>
              <a:gd name="connsiteY15253" fmla="*/ 134847 h 444457"/>
              <a:gd name="connsiteX15254" fmla="*/ 135799 w 3249268"/>
              <a:gd name="connsiteY15254" fmla="*/ 137719 h 444457"/>
              <a:gd name="connsiteX15255" fmla="*/ 134942 w 3249268"/>
              <a:gd name="connsiteY15255" fmla="*/ 136834 h 444457"/>
              <a:gd name="connsiteX15256" fmla="*/ 132847 w 3249268"/>
              <a:gd name="connsiteY15256" fmla="*/ 138173 h 444457"/>
              <a:gd name="connsiteX15257" fmla="*/ 130070 w 3249268"/>
              <a:gd name="connsiteY15257" fmla="*/ 137818 h 444457"/>
              <a:gd name="connsiteX15258" fmla="*/ 127293 w 3249268"/>
              <a:gd name="connsiteY15258" fmla="*/ 134976 h 444457"/>
              <a:gd name="connsiteX15259" fmla="*/ 120350 w 3249268"/>
              <a:gd name="connsiteY15259" fmla="*/ 133555 h 444457"/>
              <a:gd name="connsiteX15260" fmla="*/ 121738 w 3249268"/>
              <a:gd name="connsiteY15260" fmla="*/ 130714 h 444457"/>
              <a:gd name="connsiteX15261" fmla="*/ 122849 w 3249268"/>
              <a:gd name="connsiteY15261" fmla="*/ 130677 h 444457"/>
              <a:gd name="connsiteX15262" fmla="*/ 122111 w 3249268"/>
              <a:gd name="connsiteY15262" fmla="*/ 130394 h 444457"/>
              <a:gd name="connsiteX15263" fmla="*/ 122111 w 3249268"/>
              <a:gd name="connsiteY15263" fmla="*/ 128978 h 444457"/>
              <a:gd name="connsiteX15264" fmla="*/ 120570 w 3249268"/>
              <a:gd name="connsiteY15264" fmla="*/ 128453 h 444457"/>
              <a:gd name="connsiteX15265" fmla="*/ 121854 w 3249268"/>
              <a:gd name="connsiteY15265" fmla="*/ 129075 h 444457"/>
              <a:gd name="connsiteX15266" fmla="*/ 113473 w 3249268"/>
              <a:gd name="connsiteY15266" fmla="*/ 126367 h 444457"/>
              <a:gd name="connsiteX15267" fmla="*/ 110679 w 3249268"/>
              <a:gd name="connsiteY15267" fmla="*/ 126367 h 444457"/>
              <a:gd name="connsiteX15268" fmla="*/ 112076 w 3249268"/>
              <a:gd name="connsiteY15268" fmla="*/ 129075 h 444457"/>
              <a:gd name="connsiteX15269" fmla="*/ 112076 w 3249268"/>
              <a:gd name="connsiteY15269" fmla="*/ 133137 h 444457"/>
              <a:gd name="connsiteX15270" fmla="*/ 109282 w 3249268"/>
              <a:gd name="connsiteY15270" fmla="*/ 130430 h 444457"/>
              <a:gd name="connsiteX15271" fmla="*/ 109075 w 3249268"/>
              <a:gd name="connsiteY15271" fmla="*/ 130311 h 444457"/>
              <a:gd name="connsiteX15272" fmla="*/ 109282 w 3249268"/>
              <a:gd name="connsiteY15272" fmla="*/ 130547 h 444457"/>
              <a:gd name="connsiteX15273" fmla="*/ 110679 w 3249268"/>
              <a:gd name="connsiteY15273" fmla="*/ 134809 h 444457"/>
              <a:gd name="connsiteX15274" fmla="*/ 112076 w 3249268"/>
              <a:gd name="connsiteY15274" fmla="*/ 136230 h 444457"/>
              <a:gd name="connsiteX15275" fmla="*/ 109282 w 3249268"/>
              <a:gd name="connsiteY15275" fmla="*/ 137651 h 444457"/>
              <a:gd name="connsiteX15276" fmla="*/ 106488 w 3249268"/>
              <a:gd name="connsiteY15276" fmla="*/ 137651 h 444457"/>
              <a:gd name="connsiteX15277" fmla="*/ 102297 w 3249268"/>
              <a:gd name="connsiteY15277" fmla="*/ 133389 h 444457"/>
              <a:gd name="connsiteX15278" fmla="*/ 102297 w 3249268"/>
              <a:gd name="connsiteY15278" fmla="*/ 133261 h 444457"/>
              <a:gd name="connsiteX15279" fmla="*/ 99232 w 3249268"/>
              <a:gd name="connsiteY15279" fmla="*/ 133594 h 444457"/>
              <a:gd name="connsiteX15280" fmla="*/ 97032 w 3249268"/>
              <a:gd name="connsiteY15280" fmla="*/ 131848 h 444457"/>
              <a:gd name="connsiteX15281" fmla="*/ 97247 w 3249268"/>
              <a:gd name="connsiteY15281" fmla="*/ 131626 h 444457"/>
              <a:gd name="connsiteX15282" fmla="*/ 96110 w 3249268"/>
              <a:gd name="connsiteY15282" fmla="*/ 129404 h 444457"/>
              <a:gd name="connsiteX15283" fmla="*/ 97032 w 3249268"/>
              <a:gd name="connsiteY15283" fmla="*/ 132170 h 444457"/>
              <a:gd name="connsiteX15284" fmla="*/ 90047 w 3249268"/>
              <a:gd name="connsiteY15284" fmla="*/ 137758 h 444457"/>
              <a:gd name="connsiteX15285" fmla="*/ 88651 w 3249268"/>
              <a:gd name="connsiteY15285" fmla="*/ 137758 h 444457"/>
              <a:gd name="connsiteX15286" fmla="*/ 87254 w 3249268"/>
              <a:gd name="connsiteY15286" fmla="*/ 136361 h 444457"/>
              <a:gd name="connsiteX15287" fmla="*/ 84047 w 3249268"/>
              <a:gd name="connsiteY15287" fmla="*/ 136361 h 444457"/>
              <a:gd name="connsiteX15288" fmla="*/ 83192 w 3249268"/>
              <a:gd name="connsiteY15288" fmla="*/ 138949 h 444457"/>
              <a:gd name="connsiteX15289" fmla="*/ 87254 w 3249268"/>
              <a:gd name="connsiteY15289" fmla="*/ 143052 h 444457"/>
              <a:gd name="connsiteX15290" fmla="*/ 79130 w 3249268"/>
              <a:gd name="connsiteY15290" fmla="*/ 140317 h 444457"/>
              <a:gd name="connsiteX15291" fmla="*/ 75068 w 3249268"/>
              <a:gd name="connsiteY15291" fmla="*/ 137582 h 444457"/>
              <a:gd name="connsiteX15292" fmla="*/ 74966 w 3249268"/>
              <a:gd name="connsiteY15292" fmla="*/ 137582 h 444457"/>
              <a:gd name="connsiteX15293" fmla="*/ 74896 w 3249268"/>
              <a:gd name="connsiteY15293" fmla="*/ 137651 h 444457"/>
              <a:gd name="connsiteX15294" fmla="*/ 74872 w 3249268"/>
              <a:gd name="connsiteY15294" fmla="*/ 137582 h 444457"/>
              <a:gd name="connsiteX15295" fmla="*/ 73714 w 3249268"/>
              <a:gd name="connsiteY15295" fmla="*/ 137582 h 444457"/>
              <a:gd name="connsiteX15296" fmla="*/ 74570 w 3249268"/>
              <a:gd name="connsiteY15296" fmla="*/ 136718 h 444457"/>
              <a:gd name="connsiteX15297" fmla="*/ 73150 w 3249268"/>
              <a:gd name="connsiteY15297" fmla="*/ 132652 h 444457"/>
              <a:gd name="connsiteX15298" fmla="*/ 69308 w 3249268"/>
              <a:gd name="connsiteY15298" fmla="*/ 130756 h 444457"/>
              <a:gd name="connsiteX15299" fmla="*/ 69123 w 3249268"/>
              <a:gd name="connsiteY15299" fmla="*/ 130446 h 444457"/>
              <a:gd name="connsiteX15300" fmla="*/ 65290 w 3249268"/>
              <a:gd name="connsiteY15300" fmla="*/ 132609 h 444457"/>
              <a:gd name="connsiteX15301" fmla="*/ 61228 w 3249268"/>
              <a:gd name="connsiteY15301" fmla="*/ 131727 h 444457"/>
              <a:gd name="connsiteX15302" fmla="*/ 59874 w 3249268"/>
              <a:gd name="connsiteY15302" fmla="*/ 124675 h 444457"/>
              <a:gd name="connsiteX15303" fmla="*/ 58520 w 3249268"/>
              <a:gd name="connsiteY15303" fmla="*/ 119034 h 444457"/>
              <a:gd name="connsiteX15304" fmla="*/ 57166 w 3249268"/>
              <a:gd name="connsiteY15304" fmla="*/ 116213 h 444457"/>
              <a:gd name="connsiteX15305" fmla="*/ 69352 w 3249268"/>
              <a:gd name="connsiteY15305" fmla="*/ 114803 h 444457"/>
              <a:gd name="connsiteX15306" fmla="*/ 69352 w 3249268"/>
              <a:gd name="connsiteY15306" fmla="*/ 110572 h 444457"/>
              <a:gd name="connsiteX15307" fmla="*/ 76121 w 3249268"/>
              <a:gd name="connsiteY15307" fmla="*/ 113392 h 444457"/>
              <a:gd name="connsiteX15308" fmla="*/ 76408 w 3249268"/>
              <a:gd name="connsiteY15308" fmla="*/ 113392 h 444457"/>
              <a:gd name="connsiteX15309" fmla="*/ 77475 w 3249268"/>
              <a:gd name="connsiteY15309" fmla="*/ 112281 h 444457"/>
              <a:gd name="connsiteX15310" fmla="*/ 62306 w 3249268"/>
              <a:gd name="connsiteY15310" fmla="*/ 106537 h 444457"/>
              <a:gd name="connsiteX15311" fmla="*/ 62306 w 3249268"/>
              <a:gd name="connsiteY15311" fmla="*/ 105101 h 444457"/>
              <a:gd name="connsiteX15312" fmla="*/ 69201 w 3249268"/>
              <a:gd name="connsiteY15312" fmla="*/ 105101 h 444457"/>
              <a:gd name="connsiteX15313" fmla="*/ 70580 w 3249268"/>
              <a:gd name="connsiteY15313" fmla="*/ 105101 h 444457"/>
              <a:gd name="connsiteX15314" fmla="*/ 85749 w 3249268"/>
              <a:gd name="connsiteY15314" fmla="*/ 100793 h 444457"/>
              <a:gd name="connsiteX15315" fmla="*/ 88508 w 3249268"/>
              <a:gd name="connsiteY15315" fmla="*/ 100793 h 444457"/>
              <a:gd name="connsiteX15316" fmla="*/ 95403 w 3249268"/>
              <a:gd name="connsiteY15316" fmla="*/ 103665 h 444457"/>
              <a:gd name="connsiteX15317" fmla="*/ 95580 w 3249268"/>
              <a:gd name="connsiteY15317" fmla="*/ 104590 h 444457"/>
              <a:gd name="connsiteX15318" fmla="*/ 95528 w 3249268"/>
              <a:gd name="connsiteY15318" fmla="*/ 103802 h 444457"/>
              <a:gd name="connsiteX15319" fmla="*/ 98134 w 3249268"/>
              <a:gd name="connsiteY15319" fmla="*/ 105105 h 444457"/>
              <a:gd name="connsiteX15320" fmla="*/ 98161 w 3249268"/>
              <a:gd name="connsiteY15320" fmla="*/ 105101 h 444457"/>
              <a:gd name="connsiteX15321" fmla="*/ 100919 w 3249268"/>
              <a:gd name="connsiteY15321" fmla="*/ 105101 h 444457"/>
              <a:gd name="connsiteX15322" fmla="*/ 101890 w 3249268"/>
              <a:gd name="connsiteY15322" fmla="*/ 107123 h 444457"/>
              <a:gd name="connsiteX15323" fmla="*/ 102851 w 3249268"/>
              <a:gd name="connsiteY15323" fmla="*/ 106623 h 444457"/>
              <a:gd name="connsiteX15324" fmla="*/ 105623 w 3249268"/>
              <a:gd name="connsiteY15324" fmla="*/ 102298 h 444457"/>
              <a:gd name="connsiteX15325" fmla="*/ 111165 w 3249268"/>
              <a:gd name="connsiteY15325" fmla="*/ 102298 h 444457"/>
              <a:gd name="connsiteX15326" fmla="*/ 112551 w 3249268"/>
              <a:gd name="connsiteY15326" fmla="*/ 102298 h 444457"/>
              <a:gd name="connsiteX15327" fmla="*/ 112595 w 3249268"/>
              <a:gd name="connsiteY15327" fmla="*/ 102480 h 444457"/>
              <a:gd name="connsiteX15328" fmla="*/ 115299 w 3249268"/>
              <a:gd name="connsiteY15328" fmla="*/ 99510 h 444457"/>
              <a:gd name="connsiteX15329" fmla="*/ 118039 w 3249268"/>
              <a:gd name="connsiteY15329" fmla="*/ 99687 h 444457"/>
              <a:gd name="connsiteX15330" fmla="*/ 122930 w 3249268"/>
              <a:gd name="connsiteY15330" fmla="*/ 102214 h 444457"/>
              <a:gd name="connsiteX15331" fmla="*/ 121797 w 3249268"/>
              <a:gd name="connsiteY15331" fmla="*/ 99933 h 444457"/>
              <a:gd name="connsiteX15332" fmla="*/ 117630 w 3249268"/>
              <a:gd name="connsiteY15332" fmla="*/ 98536 h 444457"/>
              <a:gd name="connsiteX15333" fmla="*/ 116242 w 3249268"/>
              <a:gd name="connsiteY15333" fmla="*/ 98536 h 444457"/>
              <a:gd name="connsiteX15334" fmla="*/ 115085 w 3249268"/>
              <a:gd name="connsiteY15334" fmla="*/ 98536 h 444457"/>
              <a:gd name="connsiteX15335" fmla="*/ 115085 w 3249268"/>
              <a:gd name="connsiteY15335" fmla="*/ 98537 h 444457"/>
              <a:gd name="connsiteX15336" fmla="*/ 115085 w 3249268"/>
              <a:gd name="connsiteY15336" fmla="*/ 98536 h 444457"/>
              <a:gd name="connsiteX15337" fmla="*/ 114853 w 3249268"/>
              <a:gd name="connsiteY15337" fmla="*/ 98536 h 444457"/>
              <a:gd name="connsiteX15338" fmla="*/ 114820 w 3249268"/>
              <a:gd name="connsiteY15338" fmla="*/ 98401 h 444457"/>
              <a:gd name="connsiteX15339" fmla="*/ 112291 w 3249268"/>
              <a:gd name="connsiteY15339" fmla="*/ 97108 h 444457"/>
              <a:gd name="connsiteX15340" fmla="*/ 109497 w 3249268"/>
              <a:gd name="connsiteY15340" fmla="*/ 95678 h 444457"/>
              <a:gd name="connsiteX15341" fmla="*/ 108100 w 3249268"/>
              <a:gd name="connsiteY15341" fmla="*/ 96036 h 444457"/>
              <a:gd name="connsiteX15342" fmla="*/ 106777 w 3249268"/>
              <a:gd name="connsiteY15342" fmla="*/ 94343 h 444457"/>
              <a:gd name="connsiteX15343" fmla="*/ 105400 w 3249268"/>
              <a:gd name="connsiteY15343" fmla="*/ 97116 h 444457"/>
              <a:gd name="connsiteX15344" fmla="*/ 103990 w 3249268"/>
              <a:gd name="connsiteY15344" fmla="*/ 97116 h 444457"/>
              <a:gd name="connsiteX15345" fmla="*/ 101169 w 3249268"/>
              <a:gd name="connsiteY15345" fmla="*/ 97116 h 444457"/>
              <a:gd name="connsiteX15346" fmla="*/ 101169 w 3249268"/>
              <a:gd name="connsiteY15346" fmla="*/ 96948 h 444457"/>
              <a:gd name="connsiteX15347" fmla="*/ 98210 w 3249268"/>
              <a:gd name="connsiteY15347" fmla="*/ 96280 h 444457"/>
              <a:gd name="connsiteX15348" fmla="*/ 95929 w 3249268"/>
              <a:gd name="connsiteY15348" fmla="*/ 95528 h 444457"/>
              <a:gd name="connsiteX15349" fmla="*/ 86101 w 3249268"/>
              <a:gd name="connsiteY15349" fmla="*/ 98537 h 444457"/>
              <a:gd name="connsiteX15350" fmla="*/ 84696 w 3249268"/>
              <a:gd name="connsiteY15350" fmla="*/ 98537 h 444457"/>
              <a:gd name="connsiteX15351" fmla="*/ 81888 w 3249268"/>
              <a:gd name="connsiteY15351" fmla="*/ 94024 h 444457"/>
              <a:gd name="connsiteX15352" fmla="*/ 80484 w 3249268"/>
              <a:gd name="connsiteY15352" fmla="*/ 92519 h 444457"/>
              <a:gd name="connsiteX15353" fmla="*/ 81888 w 3249268"/>
              <a:gd name="connsiteY15353" fmla="*/ 91015 h 444457"/>
              <a:gd name="connsiteX15354" fmla="*/ 85925 w 3249268"/>
              <a:gd name="connsiteY15354" fmla="*/ 90451 h 444457"/>
              <a:gd name="connsiteX15355" fmla="*/ 88749 w 3249268"/>
              <a:gd name="connsiteY15355" fmla="*/ 90985 h 444457"/>
              <a:gd name="connsiteX15356" fmla="*/ 81955 w 3249268"/>
              <a:gd name="connsiteY15356" fmla="*/ 88232 h 444457"/>
              <a:gd name="connsiteX15357" fmla="*/ 79208 w 3249268"/>
              <a:gd name="connsiteY15357" fmla="*/ 85449 h 444457"/>
              <a:gd name="connsiteX15358" fmla="*/ 77834 w 3249268"/>
              <a:gd name="connsiteY15358" fmla="*/ 84057 h 444457"/>
              <a:gd name="connsiteX15359" fmla="*/ 77288 w 3249268"/>
              <a:gd name="connsiteY15359" fmla="*/ 83504 h 444457"/>
              <a:gd name="connsiteX15360" fmla="*/ 77475 w 3249268"/>
              <a:gd name="connsiteY15360" fmla="*/ 84471 h 444457"/>
              <a:gd name="connsiteX15361" fmla="*/ 67822 w 3249268"/>
              <a:gd name="connsiteY15361" fmla="*/ 87329 h 444457"/>
              <a:gd name="connsiteX15362" fmla="*/ 67822 w 3249268"/>
              <a:gd name="connsiteY15362" fmla="*/ 84471 h 444457"/>
              <a:gd name="connsiteX15363" fmla="*/ 65064 w 3249268"/>
              <a:gd name="connsiteY15363" fmla="*/ 87329 h 444457"/>
              <a:gd name="connsiteX15364" fmla="*/ 64801 w 3249268"/>
              <a:gd name="connsiteY15364" fmla="*/ 87329 h 444457"/>
              <a:gd name="connsiteX15365" fmla="*/ 65440 w 3249268"/>
              <a:gd name="connsiteY15365" fmla="*/ 88553 h 444457"/>
              <a:gd name="connsiteX15366" fmla="*/ 59724 w 3249268"/>
              <a:gd name="connsiteY15366" fmla="*/ 94024 h 444457"/>
              <a:gd name="connsiteX15367" fmla="*/ 55436 w 3249268"/>
              <a:gd name="connsiteY15367" fmla="*/ 89921 h 444457"/>
              <a:gd name="connsiteX15368" fmla="*/ 54006 w 3249268"/>
              <a:gd name="connsiteY15368" fmla="*/ 88553 h 444457"/>
              <a:gd name="connsiteX15369" fmla="*/ 54006 w 3249268"/>
              <a:gd name="connsiteY15369" fmla="*/ 85818 h 444457"/>
              <a:gd name="connsiteX15370" fmla="*/ 55436 w 3249268"/>
              <a:gd name="connsiteY15370" fmla="*/ 80347 h 444457"/>
              <a:gd name="connsiteX15371" fmla="*/ 56082 w 3249268"/>
              <a:gd name="connsiteY15371" fmla="*/ 80347 h 444457"/>
              <a:gd name="connsiteX15372" fmla="*/ 55436 w 3249268"/>
              <a:gd name="connsiteY15372" fmla="*/ 80150 h 444457"/>
              <a:gd name="connsiteX15373" fmla="*/ 54006 w 3249268"/>
              <a:gd name="connsiteY15373" fmla="*/ 78729 h 444457"/>
              <a:gd name="connsiteX15374" fmla="*/ 53018 w 3249268"/>
              <a:gd name="connsiteY15374" fmla="*/ 77747 h 444457"/>
              <a:gd name="connsiteX15375" fmla="*/ 50923 w 3249268"/>
              <a:gd name="connsiteY15375" fmla="*/ 77045 h 444457"/>
              <a:gd name="connsiteX15376" fmla="*/ 48140 w 3249268"/>
              <a:gd name="connsiteY15376" fmla="*/ 74252 h 444457"/>
              <a:gd name="connsiteX15377" fmla="*/ 57880 w 3249268"/>
              <a:gd name="connsiteY15377" fmla="*/ 71458 h 444457"/>
              <a:gd name="connsiteX15378" fmla="*/ 59272 w 3249268"/>
              <a:gd name="connsiteY15378" fmla="*/ 71458 h 444457"/>
              <a:gd name="connsiteX15379" fmla="*/ 62055 w 3249268"/>
              <a:gd name="connsiteY15379" fmla="*/ 72854 h 444457"/>
              <a:gd name="connsiteX15380" fmla="*/ 65186 w 3249268"/>
              <a:gd name="connsiteY15380" fmla="*/ 71283 h 444457"/>
              <a:gd name="connsiteX15381" fmla="*/ 66215 w 3249268"/>
              <a:gd name="connsiteY15381" fmla="*/ 68700 h 444457"/>
              <a:gd name="connsiteX15382" fmla="*/ 66192 w 3249268"/>
              <a:gd name="connsiteY15382" fmla="*/ 68700 h 444457"/>
              <a:gd name="connsiteX15383" fmla="*/ 66227 w 3249268"/>
              <a:gd name="connsiteY15383" fmla="*/ 68671 h 444457"/>
              <a:gd name="connsiteX15384" fmla="*/ 66230 w 3249268"/>
              <a:gd name="connsiteY15384" fmla="*/ 68664 h 444457"/>
              <a:gd name="connsiteX15385" fmla="*/ 66236 w 3249268"/>
              <a:gd name="connsiteY15385" fmla="*/ 68663 h 444457"/>
              <a:gd name="connsiteX15386" fmla="*/ 67696 w 3249268"/>
              <a:gd name="connsiteY15386" fmla="*/ 67446 h 444457"/>
              <a:gd name="connsiteX15387" fmla="*/ 68936 w 3249268"/>
              <a:gd name="connsiteY15387" fmla="*/ 66413 h 444457"/>
              <a:gd name="connsiteX15388" fmla="*/ 69013 w 3249268"/>
              <a:gd name="connsiteY15388" fmla="*/ 65870 h 444457"/>
              <a:gd name="connsiteX15389" fmla="*/ 70312 w 3249268"/>
              <a:gd name="connsiteY15389" fmla="*/ 61957 h 444457"/>
              <a:gd name="connsiteX15390" fmla="*/ 68211 w 3249268"/>
              <a:gd name="connsiteY15390" fmla="*/ 61957 h 444457"/>
              <a:gd name="connsiteX15391" fmla="*/ 66825 w 3249268"/>
              <a:gd name="connsiteY15391" fmla="*/ 60571 h 444457"/>
              <a:gd name="connsiteX15392" fmla="*/ 65440 w 3249268"/>
              <a:gd name="connsiteY15392" fmla="*/ 59185 h 444457"/>
              <a:gd name="connsiteX15393" fmla="*/ 65440 w 3249268"/>
              <a:gd name="connsiteY15393" fmla="*/ 57800 h 444457"/>
              <a:gd name="connsiteX15394" fmla="*/ 69596 w 3249268"/>
              <a:gd name="connsiteY15394" fmla="*/ 56414 h 444457"/>
              <a:gd name="connsiteX15395" fmla="*/ 72368 w 3249268"/>
              <a:gd name="connsiteY15395" fmla="*/ 59185 h 444457"/>
              <a:gd name="connsiteX15396" fmla="*/ 75139 w 3249268"/>
              <a:gd name="connsiteY15396" fmla="*/ 61957 h 444457"/>
              <a:gd name="connsiteX15397" fmla="*/ 75226 w 3249268"/>
              <a:gd name="connsiteY15397" fmla="*/ 62029 h 444457"/>
              <a:gd name="connsiteX15398" fmla="*/ 75218 w 3249268"/>
              <a:gd name="connsiteY15398" fmla="*/ 62014 h 444457"/>
              <a:gd name="connsiteX15399" fmla="*/ 76535 w 3249268"/>
              <a:gd name="connsiteY15399" fmla="*/ 59172 h 444457"/>
              <a:gd name="connsiteX15400" fmla="*/ 79167 w 3249268"/>
              <a:gd name="connsiteY15400" fmla="*/ 59172 h 444457"/>
              <a:gd name="connsiteX15401" fmla="*/ 80483 w 3249268"/>
              <a:gd name="connsiteY15401" fmla="*/ 59172 h 444457"/>
              <a:gd name="connsiteX15402" fmla="*/ 79167 w 3249268"/>
              <a:gd name="connsiteY15402" fmla="*/ 56330 h 444457"/>
              <a:gd name="connsiteX15403" fmla="*/ 85749 w 3249268"/>
              <a:gd name="connsiteY15403" fmla="*/ 56330 h 444457"/>
              <a:gd name="connsiteX15404" fmla="*/ 85538 w 3249268"/>
              <a:gd name="connsiteY15404" fmla="*/ 57015 h 444457"/>
              <a:gd name="connsiteX15405" fmla="*/ 86132 w 3249268"/>
              <a:gd name="connsiteY15405" fmla="*/ 56151 h 444457"/>
              <a:gd name="connsiteX15406" fmla="*/ 88822 w 3249268"/>
              <a:gd name="connsiteY15406" fmla="*/ 54344 h 444457"/>
              <a:gd name="connsiteX15407" fmla="*/ 87818 w 3249268"/>
              <a:gd name="connsiteY15407" fmla="*/ 54176 h 444457"/>
              <a:gd name="connsiteX15408" fmla="*/ 85674 w 3249268"/>
              <a:gd name="connsiteY15408" fmla="*/ 55963 h 444457"/>
              <a:gd name="connsiteX15409" fmla="*/ 89961 w 3249268"/>
              <a:gd name="connsiteY15409" fmla="*/ 53105 h 444457"/>
              <a:gd name="connsiteX15410" fmla="*/ 87103 w 3249268"/>
              <a:gd name="connsiteY15410" fmla="*/ 48817 h 444457"/>
              <a:gd name="connsiteX15411" fmla="*/ 87513 w 3249268"/>
              <a:gd name="connsiteY15411" fmla="*/ 48761 h 444457"/>
              <a:gd name="connsiteX15412" fmla="*/ 87513 w 3249268"/>
              <a:gd name="connsiteY15412" fmla="*/ 46410 h 444457"/>
              <a:gd name="connsiteX15413" fmla="*/ 87513 w 3249268"/>
              <a:gd name="connsiteY15413" fmla="*/ 45999 h 444457"/>
              <a:gd name="connsiteX15414" fmla="*/ 87165 w 3249268"/>
              <a:gd name="connsiteY15414" fmla="*/ 46020 h 444457"/>
              <a:gd name="connsiteX15415" fmla="*/ 85749 w 3249268"/>
              <a:gd name="connsiteY15415" fmla="*/ 40550 h 444457"/>
              <a:gd name="connsiteX15416" fmla="*/ 85903 w 3249268"/>
              <a:gd name="connsiteY15416" fmla="*/ 40327 h 444457"/>
              <a:gd name="connsiteX15417" fmla="*/ 84636 w 3249268"/>
              <a:gd name="connsiteY15417" fmla="*/ 39056 h 444457"/>
              <a:gd name="connsiteX15418" fmla="*/ 84510 w 3249268"/>
              <a:gd name="connsiteY15418" fmla="*/ 38049 h 444457"/>
              <a:gd name="connsiteX15419" fmla="*/ 84395 w 3249268"/>
              <a:gd name="connsiteY15419" fmla="*/ 39114 h 444457"/>
              <a:gd name="connsiteX15420" fmla="*/ 77625 w 3249268"/>
              <a:gd name="connsiteY15420" fmla="*/ 30782 h 444457"/>
              <a:gd name="connsiteX15421" fmla="*/ 73563 w 3249268"/>
              <a:gd name="connsiteY15421" fmla="*/ 29393 h 444457"/>
              <a:gd name="connsiteX15422" fmla="*/ 74659 w 3249268"/>
              <a:gd name="connsiteY15422" fmla="*/ 22650 h 444457"/>
              <a:gd name="connsiteX15423" fmla="*/ 69851 w 3249268"/>
              <a:gd name="connsiteY15423" fmla="*/ 19970 h 444457"/>
              <a:gd name="connsiteX15424" fmla="*/ 64984 w 3249268"/>
              <a:gd name="connsiteY15424" fmla="*/ 18342 h 444457"/>
              <a:gd name="connsiteX15425" fmla="*/ 62204 w 3249268"/>
              <a:gd name="connsiteY15425" fmla="*/ 16895 h 444457"/>
              <a:gd name="connsiteX15426" fmla="*/ 60813 w 3249268"/>
              <a:gd name="connsiteY15426" fmla="*/ 12556 h 444457"/>
              <a:gd name="connsiteX15427" fmla="*/ 60813 w 3249268"/>
              <a:gd name="connsiteY15427" fmla="*/ 9663 h 444457"/>
              <a:gd name="connsiteX15428" fmla="*/ 64984 w 3249268"/>
              <a:gd name="connsiteY15428" fmla="*/ 11110 h 444457"/>
              <a:gd name="connsiteX15429" fmla="*/ 67765 w 3249268"/>
              <a:gd name="connsiteY15429" fmla="*/ 11110 h 444457"/>
              <a:gd name="connsiteX15430" fmla="*/ 73327 w 3249268"/>
              <a:gd name="connsiteY15430" fmla="*/ 9663 h 444457"/>
              <a:gd name="connsiteX15431" fmla="*/ 78889 w 3249268"/>
              <a:gd name="connsiteY15431" fmla="*/ 8217 h 444457"/>
              <a:gd name="connsiteX15432" fmla="*/ 78889 w 3249268"/>
              <a:gd name="connsiteY15432" fmla="*/ 14002 h 444457"/>
              <a:gd name="connsiteX15433" fmla="*/ 83060 w 3249268"/>
              <a:gd name="connsiteY15433" fmla="*/ 9663 h 444457"/>
              <a:gd name="connsiteX15434" fmla="*/ 84450 w 3249268"/>
              <a:gd name="connsiteY15434" fmla="*/ 9663 h 444457"/>
              <a:gd name="connsiteX15435" fmla="*/ 91402 w 3249268"/>
              <a:gd name="connsiteY15435" fmla="*/ 9663 h 444457"/>
              <a:gd name="connsiteX15436" fmla="*/ 105306 w 3249268"/>
              <a:gd name="connsiteY15436" fmla="*/ 12556 h 444457"/>
              <a:gd name="connsiteX15437" fmla="*/ 105046 w 3249268"/>
              <a:gd name="connsiteY15437" fmla="*/ 12742 h 444457"/>
              <a:gd name="connsiteX15438" fmla="*/ 105396 w 3249268"/>
              <a:gd name="connsiteY15438" fmla="*/ 12672 h 444457"/>
              <a:gd name="connsiteX15439" fmla="*/ 106197 w 3249268"/>
              <a:gd name="connsiteY15439" fmla="*/ 12471 h 444457"/>
              <a:gd name="connsiteX15440" fmla="*/ 105306 w 3249268"/>
              <a:gd name="connsiteY15440" fmla="*/ 12250 h 444457"/>
              <a:gd name="connsiteX15441" fmla="*/ 110948 w 3249268"/>
              <a:gd name="connsiteY15441" fmla="*/ 5266 h 444457"/>
              <a:gd name="connsiteX15442" fmla="*/ 119410 w 3249268"/>
              <a:gd name="connsiteY15442" fmla="*/ 10853 h 444457"/>
              <a:gd name="connsiteX15443" fmla="*/ 117999 w 3249268"/>
              <a:gd name="connsiteY15443" fmla="*/ 6662 h 444457"/>
              <a:gd name="connsiteX15444" fmla="*/ 122231 w 3249268"/>
              <a:gd name="connsiteY15444" fmla="*/ 8059 h 444457"/>
              <a:gd name="connsiteX15445" fmla="*/ 123641 w 3249268"/>
              <a:gd name="connsiteY15445" fmla="*/ 9457 h 444457"/>
              <a:gd name="connsiteX15446" fmla="*/ 123641 w 3249268"/>
              <a:gd name="connsiteY15446" fmla="*/ 8059 h 444457"/>
              <a:gd name="connsiteX15447" fmla="*/ 123735 w 3249268"/>
              <a:gd name="connsiteY15447" fmla="*/ 8106 h 444457"/>
              <a:gd name="connsiteX15448" fmla="*/ 123907 w 3249268"/>
              <a:gd name="connsiteY15448" fmla="*/ 5620 h 444457"/>
              <a:gd name="connsiteX15449" fmla="*/ 125114 w 3249268"/>
              <a:gd name="connsiteY15449" fmla="*/ 5266 h 444457"/>
              <a:gd name="connsiteX15450" fmla="*/ 129251 w 3249268"/>
              <a:gd name="connsiteY15450" fmla="*/ 5266 h 444457"/>
              <a:gd name="connsiteX15451" fmla="*/ 129251 w 3249268"/>
              <a:gd name="connsiteY15451" fmla="*/ 10949 h 444457"/>
              <a:gd name="connsiteX15452" fmla="*/ 128901 w 3249268"/>
              <a:gd name="connsiteY15452" fmla="*/ 11309 h 444457"/>
              <a:gd name="connsiteX15453" fmla="*/ 130128 w 3249268"/>
              <a:gd name="connsiteY15453" fmla="*/ 12537 h 444457"/>
              <a:gd name="connsiteX15454" fmla="*/ 130025 w 3249268"/>
              <a:gd name="connsiteY15454" fmla="*/ 12744 h 444457"/>
              <a:gd name="connsiteX15455" fmla="*/ 130318 w 3249268"/>
              <a:gd name="connsiteY15455" fmla="*/ 12562 h 444457"/>
              <a:gd name="connsiteX15456" fmla="*/ 129376 w 3249268"/>
              <a:gd name="connsiteY15456" fmla="*/ 9564 h 444457"/>
              <a:gd name="connsiteX15457" fmla="*/ 133326 w 3249268"/>
              <a:gd name="connsiteY15457" fmla="*/ 8167 h 444457"/>
              <a:gd name="connsiteX15458" fmla="*/ 139907 w 3249268"/>
              <a:gd name="connsiteY15458" fmla="*/ 12358 h 444457"/>
              <a:gd name="connsiteX15459" fmla="*/ 138838 w 3249268"/>
              <a:gd name="connsiteY15459" fmla="*/ 12811 h 444457"/>
              <a:gd name="connsiteX15460" fmla="*/ 139997 w 3249268"/>
              <a:gd name="connsiteY15460" fmla="*/ 12672 h 444457"/>
              <a:gd name="connsiteX15461" fmla="*/ 142765 w 3249268"/>
              <a:gd name="connsiteY15461" fmla="*/ 12672 h 444457"/>
              <a:gd name="connsiteX15462" fmla="*/ 142765 w 3249268"/>
              <a:gd name="connsiteY15462" fmla="*/ 12739 h 444457"/>
              <a:gd name="connsiteX15463" fmla="*/ 142821 w 3249268"/>
              <a:gd name="connsiteY15463" fmla="*/ 12572 h 444457"/>
              <a:gd name="connsiteX15464" fmla="*/ 149873 w 3249268"/>
              <a:gd name="connsiteY15464" fmla="*/ 9779 h 444457"/>
              <a:gd name="connsiteX15465" fmla="*/ 152694 w 3249268"/>
              <a:gd name="connsiteY15465" fmla="*/ 11176 h 444457"/>
              <a:gd name="connsiteX15466" fmla="*/ 152694 w 3249268"/>
              <a:gd name="connsiteY15466" fmla="*/ 12572 h 444457"/>
              <a:gd name="connsiteX15467" fmla="*/ 152694 w 3249268"/>
              <a:gd name="connsiteY15467" fmla="*/ 12599 h 444457"/>
              <a:gd name="connsiteX15468" fmla="*/ 160924 w 3249268"/>
              <a:gd name="connsiteY15468" fmla="*/ 12599 h 444457"/>
              <a:gd name="connsiteX15469" fmla="*/ 162295 w 3249268"/>
              <a:gd name="connsiteY15469" fmla="*/ 12599 h 444457"/>
              <a:gd name="connsiteX15470" fmla="*/ 167782 w 3249268"/>
              <a:gd name="connsiteY15470" fmla="*/ 15420 h 444457"/>
              <a:gd name="connsiteX15471" fmla="*/ 169153 w 3249268"/>
              <a:gd name="connsiteY15471" fmla="*/ 15420 h 444457"/>
              <a:gd name="connsiteX15472" fmla="*/ 176011 w 3249268"/>
              <a:gd name="connsiteY15472" fmla="*/ 12599 h 444457"/>
              <a:gd name="connsiteX15473" fmla="*/ 175657 w 3249268"/>
              <a:gd name="connsiteY15473" fmla="*/ 13005 h 444457"/>
              <a:gd name="connsiteX15474" fmla="*/ 176033 w 3249268"/>
              <a:gd name="connsiteY15474" fmla="*/ 12828 h 444457"/>
              <a:gd name="connsiteX15475" fmla="*/ 176012 w 3249268"/>
              <a:gd name="connsiteY15475" fmla="*/ 12537 h 444457"/>
              <a:gd name="connsiteX15476" fmla="*/ 177516 w 3249268"/>
              <a:gd name="connsiteY15476" fmla="*/ 9779 h 444457"/>
              <a:gd name="connsiteX15477" fmla="*/ 180525 w 3249268"/>
              <a:gd name="connsiteY15477" fmla="*/ 11158 h 444457"/>
              <a:gd name="connsiteX15478" fmla="*/ 181157 w 3249268"/>
              <a:gd name="connsiteY15478" fmla="*/ 12316 h 444457"/>
              <a:gd name="connsiteX15479" fmla="*/ 180525 w 3249268"/>
              <a:gd name="connsiteY15479" fmla="*/ 10982 h 444457"/>
              <a:gd name="connsiteX15480" fmla="*/ 183233 w 3249268"/>
              <a:gd name="connsiteY15480" fmla="*/ 9553 h 444457"/>
              <a:gd name="connsiteX15481" fmla="*/ 187295 w 3249268"/>
              <a:gd name="connsiteY15481" fmla="*/ 12411 h 444457"/>
              <a:gd name="connsiteX15482" fmla="*/ 187295 w 3249268"/>
              <a:gd name="connsiteY15482" fmla="*/ 6695 h 444457"/>
              <a:gd name="connsiteX15483" fmla="*/ 187295 w 3249268"/>
              <a:gd name="connsiteY15483" fmla="*/ 5266 h 444457"/>
              <a:gd name="connsiteX15484" fmla="*/ 190003 w 3249268"/>
              <a:gd name="connsiteY15484" fmla="*/ 5266 h 444457"/>
              <a:gd name="connsiteX15485" fmla="*/ 191357 w 3249268"/>
              <a:gd name="connsiteY15485" fmla="*/ 5266 h 444457"/>
              <a:gd name="connsiteX15486" fmla="*/ 193989 w 3249268"/>
              <a:gd name="connsiteY15486" fmla="*/ 10823 h 444457"/>
              <a:gd name="connsiteX15487" fmla="*/ 193989 w 3249268"/>
              <a:gd name="connsiteY15487" fmla="*/ 8086 h 444457"/>
              <a:gd name="connsiteX15488" fmla="*/ 193989 w 3249268"/>
              <a:gd name="connsiteY15488" fmla="*/ 5266 h 444457"/>
              <a:gd name="connsiteX15489" fmla="*/ 203993 w 3249268"/>
              <a:gd name="connsiteY15489" fmla="*/ 6676 h 444457"/>
              <a:gd name="connsiteX15490" fmla="*/ 203957 w 3249268"/>
              <a:gd name="connsiteY15490" fmla="*/ 6817 h 444457"/>
              <a:gd name="connsiteX15491" fmla="*/ 208041 w 3249268"/>
              <a:gd name="connsiteY15491" fmla="*/ 8217 h 444457"/>
              <a:gd name="connsiteX15492" fmla="*/ 208041 w 3249268"/>
              <a:gd name="connsiteY15492" fmla="*/ 8389 h 444457"/>
              <a:gd name="connsiteX15493" fmla="*/ 208141 w 3249268"/>
              <a:gd name="connsiteY15493" fmla="*/ 8086 h 444457"/>
              <a:gd name="connsiteX15494" fmla="*/ 212332 w 3249268"/>
              <a:gd name="connsiteY15494" fmla="*/ 6676 h 444457"/>
              <a:gd name="connsiteX15495" fmla="*/ 220713 w 3249268"/>
              <a:gd name="connsiteY15495" fmla="*/ 6676 h 444457"/>
              <a:gd name="connsiteX15496" fmla="*/ 222110 w 3249268"/>
              <a:gd name="connsiteY15496" fmla="*/ 8086 h 444457"/>
              <a:gd name="connsiteX15497" fmla="*/ 222110 w 3249268"/>
              <a:gd name="connsiteY15497" fmla="*/ 9497 h 444457"/>
              <a:gd name="connsiteX15498" fmla="*/ 222131 w 3249268"/>
              <a:gd name="connsiteY15498" fmla="*/ 9663 h 444457"/>
              <a:gd name="connsiteX15499" fmla="*/ 226336 w 3249268"/>
              <a:gd name="connsiteY15499" fmla="*/ 9663 h 444457"/>
              <a:gd name="connsiteX15500" fmla="*/ 226602 w 3249268"/>
              <a:gd name="connsiteY15500" fmla="*/ 9663 h 444457"/>
              <a:gd name="connsiteX15501" fmla="*/ 230948 w 3249268"/>
              <a:gd name="connsiteY15501" fmla="*/ 4647 h 444457"/>
              <a:gd name="connsiteX15502" fmla="*/ 237584 w 3249268"/>
              <a:gd name="connsiteY15502" fmla="*/ 5695 h 444457"/>
              <a:gd name="connsiteX15503" fmla="*/ 233393 w 3249268"/>
              <a:gd name="connsiteY15503" fmla="*/ 2901 h 444457"/>
              <a:gd name="connsiteX15504" fmla="*/ 240377 w 3249268"/>
              <a:gd name="connsiteY15504" fmla="*/ 2901 h 444457"/>
              <a:gd name="connsiteX15505" fmla="*/ 245965 w 3249268"/>
              <a:gd name="connsiteY15505" fmla="*/ 4298 h 444457"/>
              <a:gd name="connsiteX15506" fmla="*/ 244147 w 3249268"/>
              <a:gd name="connsiteY15506" fmla="*/ 5829 h 444457"/>
              <a:gd name="connsiteX15507" fmla="*/ 245387 w 3249268"/>
              <a:gd name="connsiteY15507" fmla="*/ 5829 h 444457"/>
              <a:gd name="connsiteX15508" fmla="*/ 246595 w 3249268"/>
              <a:gd name="connsiteY15508" fmla="*/ 6058 h 444457"/>
              <a:gd name="connsiteX15509" fmla="*/ 245965 w 3249268"/>
              <a:gd name="connsiteY15509" fmla="*/ 5641 h 444457"/>
              <a:gd name="connsiteX15510" fmla="*/ 247319 w 3249268"/>
              <a:gd name="connsiteY15510" fmla="*/ 2883 h 444457"/>
              <a:gd name="connsiteX15511" fmla="*/ 248673 w 3249268"/>
              <a:gd name="connsiteY15511" fmla="*/ 1504 h 444457"/>
              <a:gd name="connsiteX15512" fmla="*/ 252735 w 3249268"/>
              <a:gd name="connsiteY15512" fmla="*/ 5641 h 444457"/>
              <a:gd name="connsiteX15513" fmla="*/ 252735 w 3249268"/>
              <a:gd name="connsiteY15513" fmla="*/ 6858 h 444457"/>
              <a:gd name="connsiteX15514" fmla="*/ 254413 w 3249268"/>
              <a:gd name="connsiteY15514" fmla="*/ 5665 h 444457"/>
              <a:gd name="connsiteX15515" fmla="*/ 256496 w 3249268"/>
              <a:gd name="connsiteY15515" fmla="*/ 7146 h 444457"/>
              <a:gd name="connsiteX15516" fmla="*/ 254954 w 3249268"/>
              <a:gd name="connsiteY15516" fmla="*/ 11408 h 444457"/>
              <a:gd name="connsiteX15517" fmla="*/ 255101 w 3249268"/>
              <a:gd name="connsiteY15517" fmla="*/ 11408 h 444457"/>
              <a:gd name="connsiteX15518" fmla="*/ 256851 w 3249268"/>
              <a:gd name="connsiteY15518" fmla="*/ 7271 h 444457"/>
              <a:gd name="connsiteX15519" fmla="*/ 258251 w 3249268"/>
              <a:gd name="connsiteY15519" fmla="*/ 8650 h 444457"/>
              <a:gd name="connsiteX15520" fmla="*/ 259650 w 3249268"/>
              <a:gd name="connsiteY15520" fmla="*/ 10374 h 444457"/>
              <a:gd name="connsiteX15521" fmla="*/ 260011 w 3249268"/>
              <a:gd name="connsiteY15521" fmla="*/ 10285 h 444457"/>
              <a:gd name="connsiteX15522" fmla="*/ 258000 w 3249268"/>
              <a:gd name="connsiteY15522" fmla="*/ 8274 h 444457"/>
              <a:gd name="connsiteX15523" fmla="*/ 261009 w 3249268"/>
              <a:gd name="connsiteY15523" fmla="*/ 9779 h 444457"/>
              <a:gd name="connsiteX15524" fmla="*/ 261009 w 3249268"/>
              <a:gd name="connsiteY15524" fmla="*/ 10039 h 444457"/>
              <a:gd name="connsiteX15525" fmla="*/ 261050 w 3249268"/>
              <a:gd name="connsiteY15525" fmla="*/ 10029 h 444457"/>
              <a:gd name="connsiteX15526" fmla="*/ 266650 w 3249268"/>
              <a:gd name="connsiteY15526" fmla="*/ 7271 h 444457"/>
              <a:gd name="connsiteX15527" fmla="*/ 277849 w 3249268"/>
              <a:gd name="connsiteY15527" fmla="*/ 7271 h 444457"/>
              <a:gd name="connsiteX15528" fmla="*/ 282049 w 3249268"/>
              <a:gd name="connsiteY15528" fmla="*/ 5892 h 444457"/>
              <a:gd name="connsiteX15529" fmla="*/ 282216 w 3249268"/>
              <a:gd name="connsiteY15529" fmla="*/ 6057 h 444457"/>
              <a:gd name="connsiteX15530" fmla="*/ 282070 w 3249268"/>
              <a:gd name="connsiteY15530" fmla="*/ 5802 h 444457"/>
              <a:gd name="connsiteX15531" fmla="*/ 290094 w 3249268"/>
              <a:gd name="connsiteY15531" fmla="*/ 5802 h 444457"/>
              <a:gd name="connsiteX15532" fmla="*/ 290094 w 3249268"/>
              <a:gd name="connsiteY15532" fmla="*/ 9990 h 444457"/>
              <a:gd name="connsiteX15533" fmla="*/ 290344 w 3249268"/>
              <a:gd name="connsiteY15533" fmla="*/ 10018 h 444457"/>
              <a:gd name="connsiteX15534" fmla="*/ 290344 w 3249268"/>
              <a:gd name="connsiteY15534" fmla="*/ 9847 h 444457"/>
              <a:gd name="connsiteX15535" fmla="*/ 290344 w 3249268"/>
              <a:gd name="connsiteY15535" fmla="*/ 9779 h 444457"/>
              <a:gd name="connsiteX15536" fmla="*/ 290344 w 3249268"/>
              <a:gd name="connsiteY15536" fmla="*/ 5744 h 444457"/>
              <a:gd name="connsiteX15537" fmla="*/ 291698 w 3249268"/>
              <a:gd name="connsiteY15537" fmla="*/ 5744 h 444457"/>
              <a:gd name="connsiteX15538" fmla="*/ 298467 w 3249268"/>
              <a:gd name="connsiteY15538" fmla="*/ 7112 h 444457"/>
              <a:gd name="connsiteX15539" fmla="*/ 305237 w 3249268"/>
              <a:gd name="connsiteY15539" fmla="*/ 5744 h 444457"/>
              <a:gd name="connsiteX15540" fmla="*/ 310653 w 3249268"/>
              <a:gd name="connsiteY15540" fmla="*/ 5744 h 444457"/>
              <a:gd name="connsiteX15541" fmla="*/ 310653 w 3249268"/>
              <a:gd name="connsiteY15541" fmla="*/ 5802 h 444457"/>
              <a:gd name="connsiteX15542" fmla="*/ 314884 w 3249268"/>
              <a:gd name="connsiteY15542" fmla="*/ 5802 h 444457"/>
              <a:gd name="connsiteX15543" fmla="*/ 320526 w 3249268"/>
              <a:gd name="connsiteY15543" fmla="*/ 5802 h 444457"/>
              <a:gd name="connsiteX15544" fmla="*/ 324757 w 3249268"/>
              <a:gd name="connsiteY15544" fmla="*/ 5802 h 444457"/>
              <a:gd name="connsiteX15545" fmla="*/ 331809 w 3249268"/>
              <a:gd name="connsiteY15545" fmla="*/ 5802 h 444457"/>
              <a:gd name="connsiteX15546" fmla="*/ 334629 w 3249268"/>
              <a:gd name="connsiteY15546" fmla="*/ 4406 h 444457"/>
              <a:gd name="connsiteX15547" fmla="*/ 337450 w 3249268"/>
              <a:gd name="connsiteY15547" fmla="*/ 5802 h 444457"/>
              <a:gd name="connsiteX15548" fmla="*/ 343092 w 3249268"/>
              <a:gd name="connsiteY15548" fmla="*/ 5802 h 444457"/>
              <a:gd name="connsiteX15549" fmla="*/ 343200 w 3249268"/>
              <a:gd name="connsiteY15549" fmla="*/ 5910 h 444457"/>
              <a:gd name="connsiteX15550" fmla="*/ 344467 w 3249268"/>
              <a:gd name="connsiteY15550" fmla="*/ 5910 h 444457"/>
              <a:gd name="connsiteX15551" fmla="*/ 342621 w 3249268"/>
              <a:gd name="connsiteY15551" fmla="*/ 5416 h 444457"/>
              <a:gd name="connsiteX15552" fmla="*/ 341242 w 3249268"/>
              <a:gd name="connsiteY15552" fmla="*/ 2708 h 444457"/>
              <a:gd name="connsiteX15553" fmla="*/ 339863 w 3249268"/>
              <a:gd name="connsiteY15553" fmla="*/ 0 h 44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</a:cxnLst>
            <a:rect l="l" t="t" r="r" b="b"/>
            <a:pathLst>
              <a:path w="3249268" h="444457">
                <a:moveTo>
                  <a:pt x="2281181" y="441083"/>
                </a:moveTo>
                <a:lnTo>
                  <a:pt x="2281581" y="441083"/>
                </a:lnTo>
                <a:lnTo>
                  <a:pt x="2281676" y="441113"/>
                </a:lnTo>
                <a:close/>
                <a:moveTo>
                  <a:pt x="2542221" y="440413"/>
                </a:moveTo>
                <a:lnTo>
                  <a:pt x="2542238" y="440876"/>
                </a:lnTo>
                <a:lnTo>
                  <a:pt x="2541941" y="440506"/>
                </a:lnTo>
                <a:close/>
                <a:moveTo>
                  <a:pt x="632716" y="439521"/>
                </a:moveTo>
                <a:lnTo>
                  <a:pt x="632997" y="439701"/>
                </a:lnTo>
                <a:lnTo>
                  <a:pt x="633398" y="439562"/>
                </a:lnTo>
                <a:lnTo>
                  <a:pt x="633165" y="439607"/>
                </a:lnTo>
                <a:close/>
                <a:moveTo>
                  <a:pt x="827047" y="439461"/>
                </a:moveTo>
                <a:lnTo>
                  <a:pt x="826433" y="439574"/>
                </a:lnTo>
                <a:lnTo>
                  <a:pt x="826936" y="439827"/>
                </a:lnTo>
                <a:close/>
                <a:moveTo>
                  <a:pt x="1148777" y="439308"/>
                </a:moveTo>
                <a:lnTo>
                  <a:pt x="1148495" y="439579"/>
                </a:lnTo>
                <a:cubicBezTo>
                  <a:pt x="1148495" y="439579"/>
                  <a:pt x="1148495" y="439579"/>
                  <a:pt x="1147085" y="439579"/>
                </a:cubicBezTo>
                <a:lnTo>
                  <a:pt x="1147556" y="439503"/>
                </a:lnTo>
                <a:lnTo>
                  <a:pt x="1147956" y="439503"/>
                </a:lnTo>
                <a:lnTo>
                  <a:pt x="1147936" y="439442"/>
                </a:lnTo>
                <a:close/>
                <a:moveTo>
                  <a:pt x="782989" y="437998"/>
                </a:moveTo>
                <a:lnTo>
                  <a:pt x="783027" y="438096"/>
                </a:lnTo>
                <a:lnTo>
                  <a:pt x="782494" y="439085"/>
                </a:lnTo>
                <a:lnTo>
                  <a:pt x="783295" y="438337"/>
                </a:lnTo>
                <a:lnTo>
                  <a:pt x="783466" y="438276"/>
                </a:lnTo>
                <a:close/>
                <a:moveTo>
                  <a:pt x="1360029" y="437962"/>
                </a:moveTo>
                <a:lnTo>
                  <a:pt x="1360706" y="438275"/>
                </a:lnTo>
                <a:lnTo>
                  <a:pt x="1360668" y="438311"/>
                </a:lnTo>
                <a:lnTo>
                  <a:pt x="1361281" y="438311"/>
                </a:lnTo>
                <a:lnTo>
                  <a:pt x="1360555" y="437962"/>
                </a:lnTo>
                <a:close/>
                <a:moveTo>
                  <a:pt x="823262" y="437962"/>
                </a:moveTo>
                <a:lnTo>
                  <a:pt x="824397" y="438150"/>
                </a:lnTo>
                <a:lnTo>
                  <a:pt x="824397" y="438275"/>
                </a:lnTo>
                <a:lnTo>
                  <a:pt x="825174" y="438809"/>
                </a:lnTo>
                <a:lnTo>
                  <a:pt x="824758" y="437962"/>
                </a:lnTo>
                <a:close/>
                <a:moveTo>
                  <a:pt x="741525" y="437932"/>
                </a:moveTo>
                <a:lnTo>
                  <a:pt x="742085" y="439599"/>
                </a:lnTo>
                <a:lnTo>
                  <a:pt x="742773" y="439528"/>
                </a:lnTo>
                <a:lnTo>
                  <a:pt x="742054" y="438058"/>
                </a:lnTo>
                <a:close/>
                <a:moveTo>
                  <a:pt x="1855690" y="437875"/>
                </a:moveTo>
                <a:lnTo>
                  <a:pt x="1856215" y="438199"/>
                </a:lnTo>
                <a:lnTo>
                  <a:pt x="1856215" y="438108"/>
                </a:lnTo>
                <a:lnTo>
                  <a:pt x="1856785" y="437908"/>
                </a:lnTo>
                <a:lnTo>
                  <a:pt x="1856493" y="437924"/>
                </a:lnTo>
                <a:close/>
                <a:moveTo>
                  <a:pt x="2147999" y="437868"/>
                </a:moveTo>
                <a:lnTo>
                  <a:pt x="2148229" y="438096"/>
                </a:lnTo>
                <a:lnTo>
                  <a:pt x="2148492" y="438161"/>
                </a:lnTo>
                <a:lnTo>
                  <a:pt x="2148740" y="438038"/>
                </a:lnTo>
                <a:lnTo>
                  <a:pt x="2148370" y="437868"/>
                </a:lnTo>
                <a:close/>
                <a:moveTo>
                  <a:pt x="1327254" y="437868"/>
                </a:moveTo>
                <a:lnTo>
                  <a:pt x="1326180" y="437962"/>
                </a:lnTo>
                <a:lnTo>
                  <a:pt x="1328210" y="438111"/>
                </a:lnTo>
                <a:close/>
                <a:moveTo>
                  <a:pt x="746701" y="437857"/>
                </a:moveTo>
                <a:lnTo>
                  <a:pt x="745429" y="438065"/>
                </a:lnTo>
                <a:lnTo>
                  <a:pt x="745554" y="438108"/>
                </a:lnTo>
                <a:lnTo>
                  <a:pt x="747435" y="437857"/>
                </a:lnTo>
                <a:close/>
                <a:moveTo>
                  <a:pt x="2717581" y="437856"/>
                </a:moveTo>
                <a:lnTo>
                  <a:pt x="2717366" y="437895"/>
                </a:lnTo>
                <a:lnTo>
                  <a:pt x="2717460" y="437962"/>
                </a:lnTo>
                <a:lnTo>
                  <a:pt x="2717460" y="438055"/>
                </a:lnTo>
                <a:close/>
                <a:moveTo>
                  <a:pt x="2802864" y="437851"/>
                </a:moveTo>
                <a:lnTo>
                  <a:pt x="2803234" y="438096"/>
                </a:lnTo>
                <a:lnTo>
                  <a:pt x="2803234" y="438190"/>
                </a:lnTo>
                <a:lnTo>
                  <a:pt x="2803389" y="437959"/>
                </a:lnTo>
                <a:close/>
                <a:moveTo>
                  <a:pt x="2256354" y="437773"/>
                </a:moveTo>
                <a:lnTo>
                  <a:pt x="2256354" y="437776"/>
                </a:lnTo>
                <a:lnTo>
                  <a:pt x="2256365" y="437773"/>
                </a:lnTo>
                <a:close/>
                <a:moveTo>
                  <a:pt x="508478" y="437773"/>
                </a:moveTo>
                <a:cubicBezTo>
                  <a:pt x="508478" y="437773"/>
                  <a:pt x="509231" y="437773"/>
                  <a:pt x="509231" y="437773"/>
                </a:cubicBezTo>
                <a:cubicBezTo>
                  <a:pt x="509231" y="439277"/>
                  <a:pt x="509231" y="439277"/>
                  <a:pt x="509231" y="439277"/>
                </a:cubicBezTo>
                <a:cubicBezTo>
                  <a:pt x="508478" y="439277"/>
                  <a:pt x="508478" y="439277"/>
                  <a:pt x="508478" y="437773"/>
                </a:cubicBezTo>
                <a:close/>
                <a:moveTo>
                  <a:pt x="2163585" y="437756"/>
                </a:moveTo>
                <a:lnTo>
                  <a:pt x="2162159" y="437868"/>
                </a:lnTo>
                <a:lnTo>
                  <a:pt x="2161217" y="437868"/>
                </a:lnTo>
                <a:lnTo>
                  <a:pt x="2161680" y="438275"/>
                </a:lnTo>
                <a:lnTo>
                  <a:pt x="2161680" y="439528"/>
                </a:lnTo>
                <a:lnTo>
                  <a:pt x="2163107" y="438108"/>
                </a:lnTo>
                <a:close/>
                <a:moveTo>
                  <a:pt x="1194473" y="437742"/>
                </a:moveTo>
                <a:lnTo>
                  <a:pt x="1193779" y="437899"/>
                </a:lnTo>
                <a:lnTo>
                  <a:pt x="1193771" y="437896"/>
                </a:lnTo>
                <a:lnTo>
                  <a:pt x="1194395" y="438205"/>
                </a:lnTo>
                <a:lnTo>
                  <a:pt x="1194473" y="438127"/>
                </a:lnTo>
                <a:close/>
                <a:moveTo>
                  <a:pt x="2744211" y="437594"/>
                </a:moveTo>
                <a:lnTo>
                  <a:pt x="2743554" y="437773"/>
                </a:lnTo>
                <a:lnTo>
                  <a:pt x="2743596" y="437773"/>
                </a:lnTo>
                <a:lnTo>
                  <a:pt x="2743914" y="437894"/>
                </a:lnTo>
                <a:close/>
                <a:moveTo>
                  <a:pt x="1917708" y="437591"/>
                </a:moveTo>
                <a:lnTo>
                  <a:pt x="1918643" y="438150"/>
                </a:lnTo>
                <a:lnTo>
                  <a:pt x="1918712" y="437739"/>
                </a:lnTo>
                <a:close/>
                <a:moveTo>
                  <a:pt x="1621421" y="437518"/>
                </a:moveTo>
                <a:lnTo>
                  <a:pt x="1621715" y="438243"/>
                </a:lnTo>
                <a:lnTo>
                  <a:pt x="1621537" y="438606"/>
                </a:lnTo>
                <a:lnTo>
                  <a:pt x="1622063" y="438203"/>
                </a:lnTo>
                <a:lnTo>
                  <a:pt x="1624590" y="438203"/>
                </a:lnTo>
                <a:lnTo>
                  <a:pt x="1624918" y="437773"/>
                </a:lnTo>
                <a:lnTo>
                  <a:pt x="1622145" y="437773"/>
                </a:lnTo>
                <a:close/>
                <a:moveTo>
                  <a:pt x="603124" y="437500"/>
                </a:moveTo>
                <a:lnTo>
                  <a:pt x="602400" y="437773"/>
                </a:lnTo>
                <a:lnTo>
                  <a:pt x="602246" y="437617"/>
                </a:lnTo>
                <a:lnTo>
                  <a:pt x="602535" y="438203"/>
                </a:lnTo>
                <a:lnTo>
                  <a:pt x="602850" y="438493"/>
                </a:lnTo>
                <a:lnTo>
                  <a:pt x="602502" y="437999"/>
                </a:lnTo>
                <a:close/>
                <a:moveTo>
                  <a:pt x="1310444" y="437459"/>
                </a:moveTo>
                <a:lnTo>
                  <a:pt x="1309241" y="437868"/>
                </a:lnTo>
                <a:lnTo>
                  <a:pt x="1308633" y="437829"/>
                </a:lnTo>
                <a:lnTo>
                  <a:pt x="1309475" y="438121"/>
                </a:lnTo>
                <a:close/>
                <a:moveTo>
                  <a:pt x="1741881" y="437430"/>
                </a:moveTo>
                <a:lnTo>
                  <a:pt x="1741086" y="437737"/>
                </a:lnTo>
                <a:lnTo>
                  <a:pt x="1741168" y="437924"/>
                </a:lnTo>
                <a:lnTo>
                  <a:pt x="1741168" y="438150"/>
                </a:lnTo>
                <a:close/>
                <a:moveTo>
                  <a:pt x="2583048" y="437429"/>
                </a:moveTo>
                <a:lnTo>
                  <a:pt x="2582554" y="437920"/>
                </a:lnTo>
                <a:lnTo>
                  <a:pt x="2582794" y="438149"/>
                </a:lnTo>
                <a:lnTo>
                  <a:pt x="2582794" y="438096"/>
                </a:lnTo>
                <a:close/>
                <a:moveTo>
                  <a:pt x="723726" y="437216"/>
                </a:moveTo>
                <a:lnTo>
                  <a:pt x="725860" y="438150"/>
                </a:lnTo>
                <a:lnTo>
                  <a:pt x="726216" y="437769"/>
                </a:lnTo>
                <a:close/>
                <a:moveTo>
                  <a:pt x="2303889" y="437096"/>
                </a:moveTo>
                <a:lnTo>
                  <a:pt x="2300207" y="437622"/>
                </a:lnTo>
                <a:lnTo>
                  <a:pt x="2299454" y="438096"/>
                </a:lnTo>
                <a:lnTo>
                  <a:pt x="2299454" y="439292"/>
                </a:lnTo>
                <a:lnTo>
                  <a:pt x="2300606" y="438108"/>
                </a:lnTo>
                <a:close/>
                <a:moveTo>
                  <a:pt x="834717" y="437089"/>
                </a:moveTo>
                <a:lnTo>
                  <a:pt x="833698" y="437484"/>
                </a:lnTo>
                <a:lnTo>
                  <a:pt x="833896" y="437682"/>
                </a:lnTo>
                <a:close/>
                <a:moveTo>
                  <a:pt x="1766268" y="436996"/>
                </a:moveTo>
                <a:lnTo>
                  <a:pt x="1767436" y="438203"/>
                </a:lnTo>
                <a:lnTo>
                  <a:pt x="1767628" y="438173"/>
                </a:lnTo>
                <a:lnTo>
                  <a:pt x="1767479" y="438024"/>
                </a:lnTo>
                <a:lnTo>
                  <a:pt x="1767995" y="437213"/>
                </a:lnTo>
                <a:lnTo>
                  <a:pt x="1767416" y="437705"/>
                </a:lnTo>
                <a:lnTo>
                  <a:pt x="1767340" y="437773"/>
                </a:lnTo>
                <a:close/>
                <a:moveTo>
                  <a:pt x="1050826" y="436949"/>
                </a:moveTo>
                <a:lnTo>
                  <a:pt x="1050314" y="437456"/>
                </a:lnTo>
                <a:lnTo>
                  <a:pt x="1051748" y="437181"/>
                </a:lnTo>
                <a:close/>
                <a:moveTo>
                  <a:pt x="2291479" y="436926"/>
                </a:moveTo>
                <a:lnTo>
                  <a:pt x="2290143" y="437511"/>
                </a:lnTo>
                <a:lnTo>
                  <a:pt x="2291304" y="437269"/>
                </a:lnTo>
                <a:close/>
                <a:moveTo>
                  <a:pt x="1408796" y="436872"/>
                </a:moveTo>
                <a:lnTo>
                  <a:pt x="1408491" y="436936"/>
                </a:lnTo>
                <a:lnTo>
                  <a:pt x="1409024" y="436970"/>
                </a:lnTo>
                <a:close/>
                <a:moveTo>
                  <a:pt x="1365971" y="436840"/>
                </a:moveTo>
                <a:lnTo>
                  <a:pt x="1365971" y="437962"/>
                </a:lnTo>
                <a:lnTo>
                  <a:pt x="1364910" y="438311"/>
                </a:lnTo>
                <a:lnTo>
                  <a:pt x="1366029" y="438311"/>
                </a:lnTo>
                <a:lnTo>
                  <a:pt x="1367097" y="437773"/>
                </a:lnTo>
                <a:lnTo>
                  <a:pt x="1366473" y="437773"/>
                </a:lnTo>
                <a:lnTo>
                  <a:pt x="1366473" y="437009"/>
                </a:lnTo>
                <a:close/>
                <a:moveTo>
                  <a:pt x="2151758" y="436786"/>
                </a:moveTo>
                <a:lnTo>
                  <a:pt x="2150963" y="436964"/>
                </a:lnTo>
                <a:lnTo>
                  <a:pt x="2150917" y="437089"/>
                </a:lnTo>
                <a:lnTo>
                  <a:pt x="2152917" y="438096"/>
                </a:lnTo>
                <a:lnTo>
                  <a:pt x="2153628" y="438096"/>
                </a:lnTo>
                <a:lnTo>
                  <a:pt x="2153400" y="437777"/>
                </a:lnTo>
                <a:lnTo>
                  <a:pt x="2152013" y="437515"/>
                </a:lnTo>
                <a:close/>
                <a:moveTo>
                  <a:pt x="1038301" y="436768"/>
                </a:moveTo>
                <a:lnTo>
                  <a:pt x="1038340" y="436806"/>
                </a:lnTo>
                <a:lnTo>
                  <a:pt x="1040449" y="437269"/>
                </a:lnTo>
                <a:lnTo>
                  <a:pt x="1043299" y="437492"/>
                </a:lnTo>
                <a:lnTo>
                  <a:pt x="1044157" y="437410"/>
                </a:lnTo>
                <a:close/>
                <a:moveTo>
                  <a:pt x="1384251" y="436709"/>
                </a:moveTo>
                <a:lnTo>
                  <a:pt x="1384015" y="436798"/>
                </a:lnTo>
                <a:lnTo>
                  <a:pt x="1384287" y="436833"/>
                </a:lnTo>
                <a:lnTo>
                  <a:pt x="1384399" y="436833"/>
                </a:lnTo>
                <a:close/>
                <a:moveTo>
                  <a:pt x="2453971" y="436659"/>
                </a:moveTo>
                <a:lnTo>
                  <a:pt x="2454948" y="438019"/>
                </a:lnTo>
                <a:lnTo>
                  <a:pt x="2455217" y="437631"/>
                </a:lnTo>
                <a:lnTo>
                  <a:pt x="2455076" y="437773"/>
                </a:lnTo>
                <a:close/>
                <a:moveTo>
                  <a:pt x="1637769" y="436576"/>
                </a:moveTo>
                <a:lnTo>
                  <a:pt x="1637813" y="436711"/>
                </a:lnTo>
                <a:lnTo>
                  <a:pt x="1637869" y="436719"/>
                </a:lnTo>
                <a:close/>
                <a:moveTo>
                  <a:pt x="1376287" y="436551"/>
                </a:moveTo>
                <a:lnTo>
                  <a:pt x="1375260" y="436914"/>
                </a:lnTo>
                <a:lnTo>
                  <a:pt x="1375750" y="436914"/>
                </a:lnTo>
                <a:lnTo>
                  <a:pt x="1375747" y="436939"/>
                </a:lnTo>
                <a:lnTo>
                  <a:pt x="1375938" y="436833"/>
                </a:lnTo>
                <a:lnTo>
                  <a:pt x="1376757" y="436729"/>
                </a:lnTo>
                <a:close/>
                <a:moveTo>
                  <a:pt x="2816102" y="436542"/>
                </a:moveTo>
                <a:lnTo>
                  <a:pt x="2815655" y="437125"/>
                </a:lnTo>
                <a:lnTo>
                  <a:pt x="2817340" y="436980"/>
                </a:lnTo>
                <a:close/>
                <a:moveTo>
                  <a:pt x="2258929" y="436541"/>
                </a:moveTo>
                <a:lnTo>
                  <a:pt x="2257716" y="437773"/>
                </a:lnTo>
                <a:lnTo>
                  <a:pt x="2257721" y="437773"/>
                </a:lnTo>
                <a:lnTo>
                  <a:pt x="2258365" y="438132"/>
                </a:lnTo>
                <a:close/>
                <a:moveTo>
                  <a:pt x="1974560" y="436520"/>
                </a:moveTo>
                <a:lnTo>
                  <a:pt x="1974411" y="436539"/>
                </a:lnTo>
                <a:lnTo>
                  <a:pt x="1974653" y="436588"/>
                </a:lnTo>
                <a:lnTo>
                  <a:pt x="1974791" y="436520"/>
                </a:lnTo>
                <a:close/>
                <a:moveTo>
                  <a:pt x="1710283" y="436461"/>
                </a:moveTo>
                <a:lnTo>
                  <a:pt x="1708505" y="437263"/>
                </a:lnTo>
                <a:lnTo>
                  <a:pt x="1710723" y="436770"/>
                </a:lnTo>
                <a:lnTo>
                  <a:pt x="1711038" y="436846"/>
                </a:lnTo>
                <a:lnTo>
                  <a:pt x="1710415" y="436542"/>
                </a:lnTo>
                <a:close/>
                <a:moveTo>
                  <a:pt x="942055" y="436457"/>
                </a:moveTo>
                <a:lnTo>
                  <a:pt x="942490" y="436770"/>
                </a:lnTo>
                <a:lnTo>
                  <a:pt x="942490" y="436604"/>
                </a:lnTo>
                <a:lnTo>
                  <a:pt x="942644" y="436457"/>
                </a:lnTo>
                <a:close/>
                <a:moveTo>
                  <a:pt x="2043957" y="436451"/>
                </a:moveTo>
                <a:lnTo>
                  <a:pt x="2044038" y="436699"/>
                </a:lnTo>
                <a:lnTo>
                  <a:pt x="2044348" y="436594"/>
                </a:lnTo>
                <a:close/>
                <a:moveTo>
                  <a:pt x="2371281" y="436401"/>
                </a:moveTo>
                <a:lnTo>
                  <a:pt x="2371429" y="436551"/>
                </a:lnTo>
                <a:cubicBezTo>
                  <a:pt x="2371429" y="437962"/>
                  <a:pt x="2371429" y="437962"/>
                  <a:pt x="2370037" y="437962"/>
                </a:cubicBezTo>
                <a:lnTo>
                  <a:pt x="2369729" y="437962"/>
                </a:lnTo>
                <a:lnTo>
                  <a:pt x="2369924" y="438074"/>
                </a:lnTo>
                <a:lnTo>
                  <a:pt x="2369924" y="438153"/>
                </a:lnTo>
                <a:lnTo>
                  <a:pt x="2371278" y="436871"/>
                </a:lnTo>
                <a:lnTo>
                  <a:pt x="2371737" y="436436"/>
                </a:lnTo>
                <a:lnTo>
                  <a:pt x="2371565" y="436436"/>
                </a:lnTo>
                <a:close/>
                <a:moveTo>
                  <a:pt x="600125" y="436335"/>
                </a:moveTo>
                <a:lnTo>
                  <a:pt x="600997" y="436551"/>
                </a:lnTo>
                <a:lnTo>
                  <a:pt x="600963" y="436589"/>
                </a:lnTo>
                <a:lnTo>
                  <a:pt x="601196" y="436546"/>
                </a:lnTo>
                <a:lnTo>
                  <a:pt x="601018" y="436363"/>
                </a:lnTo>
                <a:close/>
                <a:moveTo>
                  <a:pt x="1911900" y="436333"/>
                </a:moveTo>
                <a:lnTo>
                  <a:pt x="1911900" y="437096"/>
                </a:lnTo>
                <a:lnTo>
                  <a:pt x="1911923" y="437091"/>
                </a:lnTo>
                <a:lnTo>
                  <a:pt x="1911923" y="436420"/>
                </a:lnTo>
                <a:lnTo>
                  <a:pt x="1912458" y="436420"/>
                </a:lnTo>
                <a:lnTo>
                  <a:pt x="1912382" y="436377"/>
                </a:lnTo>
                <a:lnTo>
                  <a:pt x="1912016" y="436377"/>
                </a:lnTo>
                <a:close/>
                <a:moveTo>
                  <a:pt x="2283841" y="436300"/>
                </a:moveTo>
                <a:lnTo>
                  <a:pt x="2286097" y="439066"/>
                </a:lnTo>
                <a:lnTo>
                  <a:pt x="2286760" y="438382"/>
                </a:lnTo>
                <a:lnTo>
                  <a:pt x="2286477" y="438275"/>
                </a:lnTo>
                <a:lnTo>
                  <a:pt x="2288995" y="437750"/>
                </a:lnTo>
                <a:lnTo>
                  <a:pt x="2286903" y="437881"/>
                </a:lnTo>
                <a:close/>
                <a:moveTo>
                  <a:pt x="828219" y="436259"/>
                </a:moveTo>
                <a:lnTo>
                  <a:pt x="827526" y="437321"/>
                </a:lnTo>
                <a:lnTo>
                  <a:pt x="827526" y="438143"/>
                </a:lnTo>
                <a:lnTo>
                  <a:pt x="828915" y="436614"/>
                </a:lnTo>
                <a:close/>
                <a:moveTo>
                  <a:pt x="912010" y="436175"/>
                </a:moveTo>
                <a:lnTo>
                  <a:pt x="911731" y="436351"/>
                </a:lnTo>
                <a:lnTo>
                  <a:pt x="912113" y="436591"/>
                </a:lnTo>
                <a:close/>
                <a:moveTo>
                  <a:pt x="1296174" y="436082"/>
                </a:moveTo>
                <a:lnTo>
                  <a:pt x="1296328" y="436325"/>
                </a:lnTo>
                <a:lnTo>
                  <a:pt x="1296797" y="436510"/>
                </a:lnTo>
                <a:lnTo>
                  <a:pt x="1296771" y="436457"/>
                </a:lnTo>
                <a:lnTo>
                  <a:pt x="1296787" y="436371"/>
                </a:lnTo>
                <a:close/>
                <a:moveTo>
                  <a:pt x="1519523" y="436081"/>
                </a:moveTo>
                <a:lnTo>
                  <a:pt x="1518958" y="436806"/>
                </a:lnTo>
                <a:lnTo>
                  <a:pt x="1519589" y="436806"/>
                </a:lnTo>
                <a:lnTo>
                  <a:pt x="1519417" y="436457"/>
                </a:lnTo>
                <a:close/>
                <a:moveTo>
                  <a:pt x="2378723" y="436074"/>
                </a:moveTo>
                <a:lnTo>
                  <a:pt x="2378425" y="436436"/>
                </a:lnTo>
                <a:lnTo>
                  <a:pt x="2377949" y="436523"/>
                </a:lnTo>
                <a:lnTo>
                  <a:pt x="2378484" y="436720"/>
                </a:lnTo>
                <a:lnTo>
                  <a:pt x="2379240" y="437092"/>
                </a:lnTo>
                <a:close/>
                <a:moveTo>
                  <a:pt x="1513150" y="436010"/>
                </a:moveTo>
                <a:lnTo>
                  <a:pt x="1512791" y="437028"/>
                </a:lnTo>
                <a:lnTo>
                  <a:pt x="1513242" y="436806"/>
                </a:lnTo>
                <a:lnTo>
                  <a:pt x="1514426" y="436420"/>
                </a:lnTo>
                <a:lnTo>
                  <a:pt x="1513776" y="436420"/>
                </a:lnTo>
                <a:close/>
                <a:moveTo>
                  <a:pt x="1698130" y="435927"/>
                </a:moveTo>
                <a:lnTo>
                  <a:pt x="1697940" y="436436"/>
                </a:lnTo>
                <a:lnTo>
                  <a:pt x="1697561" y="436461"/>
                </a:lnTo>
                <a:lnTo>
                  <a:pt x="1698182" y="436651"/>
                </a:lnTo>
                <a:close/>
                <a:moveTo>
                  <a:pt x="1165582" y="435886"/>
                </a:moveTo>
                <a:lnTo>
                  <a:pt x="1164831" y="436457"/>
                </a:lnTo>
                <a:lnTo>
                  <a:pt x="1164602" y="436457"/>
                </a:lnTo>
                <a:lnTo>
                  <a:pt x="1165137" y="436720"/>
                </a:lnTo>
                <a:lnTo>
                  <a:pt x="1165137" y="436645"/>
                </a:lnTo>
                <a:close/>
                <a:moveTo>
                  <a:pt x="2609201" y="435583"/>
                </a:moveTo>
                <a:lnTo>
                  <a:pt x="2609201" y="435590"/>
                </a:lnTo>
                <a:lnTo>
                  <a:pt x="2609229" y="435600"/>
                </a:lnTo>
                <a:lnTo>
                  <a:pt x="2609229" y="435588"/>
                </a:lnTo>
                <a:close/>
                <a:moveTo>
                  <a:pt x="585286" y="435563"/>
                </a:moveTo>
                <a:lnTo>
                  <a:pt x="585286" y="435564"/>
                </a:lnTo>
                <a:lnTo>
                  <a:pt x="585286" y="435564"/>
                </a:lnTo>
                <a:close/>
                <a:moveTo>
                  <a:pt x="861229" y="435548"/>
                </a:moveTo>
                <a:lnTo>
                  <a:pt x="859497" y="436700"/>
                </a:lnTo>
                <a:lnTo>
                  <a:pt x="862640" y="435909"/>
                </a:lnTo>
                <a:close/>
                <a:moveTo>
                  <a:pt x="2267871" y="435536"/>
                </a:moveTo>
                <a:lnTo>
                  <a:pt x="2271543" y="436770"/>
                </a:lnTo>
                <a:lnTo>
                  <a:pt x="2272127" y="437359"/>
                </a:lnTo>
                <a:lnTo>
                  <a:pt x="2272773" y="436699"/>
                </a:lnTo>
                <a:lnTo>
                  <a:pt x="2272938" y="436643"/>
                </a:lnTo>
                <a:lnTo>
                  <a:pt x="2272938" y="436484"/>
                </a:lnTo>
                <a:lnTo>
                  <a:pt x="2273029" y="436301"/>
                </a:lnTo>
                <a:lnTo>
                  <a:pt x="2272833" y="436377"/>
                </a:lnTo>
                <a:close/>
                <a:moveTo>
                  <a:pt x="902824" y="435532"/>
                </a:moveTo>
                <a:lnTo>
                  <a:pt x="902898" y="436645"/>
                </a:lnTo>
                <a:lnTo>
                  <a:pt x="903330" y="437570"/>
                </a:lnTo>
                <a:close/>
                <a:moveTo>
                  <a:pt x="1349397" y="435439"/>
                </a:moveTo>
                <a:lnTo>
                  <a:pt x="1349093" y="435716"/>
                </a:lnTo>
                <a:lnTo>
                  <a:pt x="1349203" y="435963"/>
                </a:lnTo>
                <a:close/>
                <a:moveTo>
                  <a:pt x="788439" y="435385"/>
                </a:moveTo>
                <a:lnTo>
                  <a:pt x="786450" y="437195"/>
                </a:lnTo>
                <a:lnTo>
                  <a:pt x="788164" y="436575"/>
                </a:lnTo>
                <a:lnTo>
                  <a:pt x="789857" y="436676"/>
                </a:lnTo>
                <a:close/>
                <a:moveTo>
                  <a:pt x="2894775" y="435366"/>
                </a:moveTo>
                <a:lnTo>
                  <a:pt x="2894668" y="435736"/>
                </a:lnTo>
                <a:lnTo>
                  <a:pt x="2894775" y="435828"/>
                </a:lnTo>
                <a:close/>
                <a:moveTo>
                  <a:pt x="1003778" y="435312"/>
                </a:moveTo>
                <a:lnTo>
                  <a:pt x="1003311" y="435517"/>
                </a:lnTo>
                <a:lnTo>
                  <a:pt x="1003739" y="435517"/>
                </a:lnTo>
                <a:lnTo>
                  <a:pt x="1004199" y="435625"/>
                </a:lnTo>
                <a:close/>
                <a:moveTo>
                  <a:pt x="1184620" y="435300"/>
                </a:moveTo>
                <a:lnTo>
                  <a:pt x="1184510" y="435424"/>
                </a:lnTo>
                <a:lnTo>
                  <a:pt x="1185237" y="435475"/>
                </a:lnTo>
                <a:close/>
                <a:moveTo>
                  <a:pt x="1007899" y="435266"/>
                </a:moveTo>
                <a:lnTo>
                  <a:pt x="1007389" y="435644"/>
                </a:lnTo>
                <a:lnTo>
                  <a:pt x="1007647" y="435583"/>
                </a:lnTo>
                <a:lnTo>
                  <a:pt x="1007981" y="435410"/>
                </a:lnTo>
                <a:lnTo>
                  <a:pt x="1008308" y="435367"/>
                </a:lnTo>
                <a:close/>
                <a:moveTo>
                  <a:pt x="2553477" y="435249"/>
                </a:moveTo>
                <a:lnTo>
                  <a:pt x="2553426" y="435353"/>
                </a:lnTo>
                <a:lnTo>
                  <a:pt x="2553568" y="435342"/>
                </a:lnTo>
                <a:close/>
                <a:moveTo>
                  <a:pt x="1226053" y="435249"/>
                </a:moveTo>
                <a:lnTo>
                  <a:pt x="1226065" y="435266"/>
                </a:lnTo>
                <a:lnTo>
                  <a:pt x="1226163" y="435284"/>
                </a:lnTo>
                <a:close/>
                <a:moveTo>
                  <a:pt x="1349724" y="435141"/>
                </a:moveTo>
                <a:lnTo>
                  <a:pt x="1349491" y="435353"/>
                </a:lnTo>
                <a:lnTo>
                  <a:pt x="1350212" y="435209"/>
                </a:lnTo>
                <a:close/>
                <a:moveTo>
                  <a:pt x="935759" y="435139"/>
                </a:moveTo>
                <a:lnTo>
                  <a:pt x="935631" y="435194"/>
                </a:lnTo>
                <a:lnTo>
                  <a:pt x="935720" y="435194"/>
                </a:lnTo>
                <a:lnTo>
                  <a:pt x="935720" y="435517"/>
                </a:lnTo>
                <a:lnTo>
                  <a:pt x="935721" y="435517"/>
                </a:lnTo>
                <a:lnTo>
                  <a:pt x="935853" y="435517"/>
                </a:lnTo>
                <a:lnTo>
                  <a:pt x="935853" y="436700"/>
                </a:lnTo>
                <a:lnTo>
                  <a:pt x="936310" y="436457"/>
                </a:lnTo>
                <a:lnTo>
                  <a:pt x="935971" y="436457"/>
                </a:lnTo>
                <a:lnTo>
                  <a:pt x="935971" y="435392"/>
                </a:lnTo>
                <a:lnTo>
                  <a:pt x="935721" y="435517"/>
                </a:lnTo>
                <a:close/>
                <a:moveTo>
                  <a:pt x="2571567" y="435122"/>
                </a:moveTo>
                <a:lnTo>
                  <a:pt x="2570998" y="435584"/>
                </a:lnTo>
                <a:lnTo>
                  <a:pt x="2571393" y="435392"/>
                </a:lnTo>
                <a:lnTo>
                  <a:pt x="2571782" y="435329"/>
                </a:lnTo>
                <a:lnTo>
                  <a:pt x="2571567" y="435141"/>
                </a:lnTo>
                <a:close/>
                <a:moveTo>
                  <a:pt x="1747927" y="435099"/>
                </a:moveTo>
                <a:lnTo>
                  <a:pt x="1747256" y="435358"/>
                </a:lnTo>
                <a:lnTo>
                  <a:pt x="1748005" y="435392"/>
                </a:lnTo>
                <a:lnTo>
                  <a:pt x="1748015" y="435393"/>
                </a:lnTo>
                <a:lnTo>
                  <a:pt x="1747961" y="435366"/>
                </a:lnTo>
                <a:lnTo>
                  <a:pt x="1750093" y="435301"/>
                </a:lnTo>
                <a:close/>
                <a:moveTo>
                  <a:pt x="2544892" y="435089"/>
                </a:moveTo>
                <a:lnTo>
                  <a:pt x="2544845" y="435284"/>
                </a:lnTo>
                <a:lnTo>
                  <a:pt x="2545053" y="435235"/>
                </a:lnTo>
                <a:lnTo>
                  <a:pt x="2545230" y="435235"/>
                </a:lnTo>
                <a:close/>
                <a:moveTo>
                  <a:pt x="1952209" y="435086"/>
                </a:moveTo>
                <a:lnTo>
                  <a:pt x="1952483" y="435329"/>
                </a:lnTo>
                <a:lnTo>
                  <a:pt x="1952483" y="435392"/>
                </a:lnTo>
                <a:lnTo>
                  <a:pt x="1953468" y="435392"/>
                </a:lnTo>
                <a:lnTo>
                  <a:pt x="1952320" y="435099"/>
                </a:lnTo>
                <a:close/>
                <a:moveTo>
                  <a:pt x="2939120" y="435079"/>
                </a:moveTo>
                <a:lnTo>
                  <a:pt x="2940396" y="437026"/>
                </a:lnTo>
                <a:lnTo>
                  <a:pt x="2940737" y="436687"/>
                </a:lnTo>
                <a:close/>
                <a:moveTo>
                  <a:pt x="2003610" y="435069"/>
                </a:moveTo>
                <a:lnTo>
                  <a:pt x="2003591" y="435070"/>
                </a:lnTo>
                <a:lnTo>
                  <a:pt x="2003605" y="435074"/>
                </a:lnTo>
                <a:close/>
                <a:moveTo>
                  <a:pt x="1082827" y="435047"/>
                </a:moveTo>
                <a:lnTo>
                  <a:pt x="1082425" y="435165"/>
                </a:lnTo>
                <a:lnTo>
                  <a:pt x="1082893" y="435222"/>
                </a:lnTo>
                <a:lnTo>
                  <a:pt x="1083157" y="435200"/>
                </a:lnTo>
                <a:close/>
                <a:moveTo>
                  <a:pt x="995201" y="435047"/>
                </a:moveTo>
                <a:lnTo>
                  <a:pt x="994507" y="435334"/>
                </a:lnTo>
                <a:lnTo>
                  <a:pt x="995201" y="436016"/>
                </a:lnTo>
                <a:close/>
                <a:moveTo>
                  <a:pt x="934578" y="435047"/>
                </a:moveTo>
                <a:lnTo>
                  <a:pt x="933427" y="435194"/>
                </a:lnTo>
                <a:lnTo>
                  <a:pt x="934627" y="435194"/>
                </a:lnTo>
                <a:close/>
                <a:moveTo>
                  <a:pt x="1175615" y="435037"/>
                </a:moveTo>
                <a:lnTo>
                  <a:pt x="1174761" y="435692"/>
                </a:lnTo>
                <a:lnTo>
                  <a:pt x="1177464" y="436457"/>
                </a:lnTo>
                <a:close/>
                <a:moveTo>
                  <a:pt x="843954" y="435020"/>
                </a:moveTo>
                <a:lnTo>
                  <a:pt x="843954" y="435266"/>
                </a:lnTo>
                <a:lnTo>
                  <a:pt x="845156" y="435077"/>
                </a:lnTo>
                <a:close/>
                <a:moveTo>
                  <a:pt x="1818793" y="435015"/>
                </a:moveTo>
                <a:lnTo>
                  <a:pt x="1818055" y="435392"/>
                </a:lnTo>
                <a:lnTo>
                  <a:pt x="1818767" y="435392"/>
                </a:lnTo>
                <a:lnTo>
                  <a:pt x="1819073" y="435302"/>
                </a:lnTo>
                <a:close/>
                <a:moveTo>
                  <a:pt x="1810441" y="435015"/>
                </a:moveTo>
                <a:lnTo>
                  <a:pt x="1809029" y="435275"/>
                </a:lnTo>
                <a:lnTo>
                  <a:pt x="1810633" y="435392"/>
                </a:lnTo>
                <a:lnTo>
                  <a:pt x="1811179" y="435392"/>
                </a:lnTo>
                <a:close/>
                <a:moveTo>
                  <a:pt x="1563922" y="434980"/>
                </a:moveTo>
                <a:lnTo>
                  <a:pt x="1562234" y="435364"/>
                </a:lnTo>
                <a:lnTo>
                  <a:pt x="1562135" y="435486"/>
                </a:lnTo>
                <a:lnTo>
                  <a:pt x="1563591" y="435216"/>
                </a:lnTo>
                <a:lnTo>
                  <a:pt x="1564182" y="435000"/>
                </a:lnTo>
                <a:close/>
                <a:moveTo>
                  <a:pt x="2417327" y="434953"/>
                </a:moveTo>
                <a:lnTo>
                  <a:pt x="2416978" y="435023"/>
                </a:lnTo>
                <a:lnTo>
                  <a:pt x="2417327" y="435141"/>
                </a:lnTo>
                <a:lnTo>
                  <a:pt x="2417220" y="435350"/>
                </a:lnTo>
                <a:lnTo>
                  <a:pt x="2417642" y="435350"/>
                </a:lnTo>
                <a:lnTo>
                  <a:pt x="2418161" y="434953"/>
                </a:lnTo>
                <a:close/>
                <a:moveTo>
                  <a:pt x="1627347" y="434953"/>
                </a:moveTo>
                <a:lnTo>
                  <a:pt x="1626797" y="435517"/>
                </a:lnTo>
                <a:lnTo>
                  <a:pt x="1627908" y="435517"/>
                </a:lnTo>
                <a:lnTo>
                  <a:pt x="1627721" y="435329"/>
                </a:lnTo>
                <a:lnTo>
                  <a:pt x="1628809" y="435329"/>
                </a:lnTo>
                <a:close/>
                <a:moveTo>
                  <a:pt x="1587531" y="434953"/>
                </a:moveTo>
                <a:lnTo>
                  <a:pt x="1588719" y="435216"/>
                </a:lnTo>
                <a:lnTo>
                  <a:pt x="1588729" y="435423"/>
                </a:lnTo>
                <a:lnTo>
                  <a:pt x="1589776" y="435423"/>
                </a:lnTo>
                <a:lnTo>
                  <a:pt x="1590157" y="435616"/>
                </a:lnTo>
                <a:lnTo>
                  <a:pt x="1590123" y="435517"/>
                </a:lnTo>
                <a:lnTo>
                  <a:pt x="1590194" y="435635"/>
                </a:lnTo>
                <a:lnTo>
                  <a:pt x="1591100" y="436095"/>
                </a:lnTo>
                <a:lnTo>
                  <a:pt x="1590123" y="434953"/>
                </a:lnTo>
                <a:lnTo>
                  <a:pt x="1589160" y="434953"/>
                </a:lnTo>
                <a:lnTo>
                  <a:pt x="1588616" y="435056"/>
                </a:lnTo>
                <a:lnTo>
                  <a:pt x="1588110" y="434953"/>
                </a:lnTo>
                <a:close/>
                <a:moveTo>
                  <a:pt x="1923195" y="434876"/>
                </a:moveTo>
                <a:lnTo>
                  <a:pt x="1923195" y="435066"/>
                </a:lnTo>
                <a:lnTo>
                  <a:pt x="1922961" y="434986"/>
                </a:lnTo>
                <a:lnTo>
                  <a:pt x="1922961" y="435329"/>
                </a:lnTo>
                <a:lnTo>
                  <a:pt x="1923379" y="435492"/>
                </a:lnTo>
                <a:lnTo>
                  <a:pt x="1923186" y="435099"/>
                </a:lnTo>
                <a:lnTo>
                  <a:pt x="1923352" y="435123"/>
                </a:lnTo>
                <a:lnTo>
                  <a:pt x="1923312" y="435112"/>
                </a:lnTo>
                <a:close/>
                <a:moveTo>
                  <a:pt x="1283216" y="434869"/>
                </a:moveTo>
                <a:lnTo>
                  <a:pt x="1282871" y="435047"/>
                </a:lnTo>
                <a:lnTo>
                  <a:pt x="1282360" y="435170"/>
                </a:lnTo>
                <a:lnTo>
                  <a:pt x="1283050" y="435326"/>
                </a:lnTo>
                <a:lnTo>
                  <a:pt x="1283115" y="435194"/>
                </a:lnTo>
                <a:close/>
                <a:moveTo>
                  <a:pt x="1799816" y="434807"/>
                </a:moveTo>
                <a:lnTo>
                  <a:pt x="1799332" y="435015"/>
                </a:lnTo>
                <a:cubicBezTo>
                  <a:pt x="1799332" y="436436"/>
                  <a:pt x="1797941" y="436436"/>
                  <a:pt x="1797941" y="436436"/>
                </a:cubicBezTo>
                <a:lnTo>
                  <a:pt x="1797805" y="436436"/>
                </a:lnTo>
                <a:lnTo>
                  <a:pt x="1798315" y="436645"/>
                </a:lnTo>
                <a:close/>
                <a:moveTo>
                  <a:pt x="2419159" y="434804"/>
                </a:moveTo>
                <a:lnTo>
                  <a:pt x="2418737" y="434953"/>
                </a:lnTo>
                <a:lnTo>
                  <a:pt x="2418517" y="434953"/>
                </a:lnTo>
                <a:lnTo>
                  <a:pt x="2418832" y="435194"/>
                </a:lnTo>
                <a:lnTo>
                  <a:pt x="2418832" y="435047"/>
                </a:lnTo>
                <a:close/>
                <a:moveTo>
                  <a:pt x="2795339" y="434253"/>
                </a:moveTo>
                <a:lnTo>
                  <a:pt x="2795496" y="434595"/>
                </a:lnTo>
                <a:lnTo>
                  <a:pt x="2795566" y="434650"/>
                </a:lnTo>
                <a:lnTo>
                  <a:pt x="2795468" y="434357"/>
                </a:lnTo>
                <a:close/>
                <a:moveTo>
                  <a:pt x="1920732" y="434219"/>
                </a:moveTo>
                <a:lnTo>
                  <a:pt x="1920678" y="434560"/>
                </a:lnTo>
                <a:lnTo>
                  <a:pt x="1921255" y="434398"/>
                </a:lnTo>
                <a:close/>
                <a:moveTo>
                  <a:pt x="2098062" y="434167"/>
                </a:moveTo>
                <a:lnTo>
                  <a:pt x="2099182" y="435302"/>
                </a:lnTo>
                <a:cubicBezTo>
                  <a:pt x="2099182" y="435302"/>
                  <a:pt x="2099182" y="436699"/>
                  <a:pt x="2099182" y="436699"/>
                </a:cubicBezTo>
                <a:lnTo>
                  <a:pt x="2098185" y="436657"/>
                </a:lnTo>
                <a:lnTo>
                  <a:pt x="2099309" y="436833"/>
                </a:lnTo>
                <a:lnTo>
                  <a:pt x="2099313" y="436860"/>
                </a:lnTo>
                <a:lnTo>
                  <a:pt x="2099551" y="436770"/>
                </a:lnTo>
                <a:cubicBezTo>
                  <a:pt x="2099551" y="435392"/>
                  <a:pt x="2099551" y="435392"/>
                  <a:pt x="2100933" y="435392"/>
                </a:cubicBezTo>
                <a:cubicBezTo>
                  <a:pt x="2100933" y="434012"/>
                  <a:pt x="2102317" y="434012"/>
                  <a:pt x="2103698" y="435392"/>
                </a:cubicBezTo>
                <a:lnTo>
                  <a:pt x="2103698" y="435216"/>
                </a:lnTo>
                <a:lnTo>
                  <a:pt x="2103883" y="435015"/>
                </a:lnTo>
                <a:lnTo>
                  <a:pt x="2099723" y="435015"/>
                </a:lnTo>
                <a:close/>
                <a:moveTo>
                  <a:pt x="1698800" y="434127"/>
                </a:moveTo>
                <a:lnTo>
                  <a:pt x="1698746" y="434272"/>
                </a:lnTo>
                <a:lnTo>
                  <a:pt x="1699037" y="434238"/>
                </a:lnTo>
                <a:close/>
                <a:moveTo>
                  <a:pt x="388881" y="434012"/>
                </a:moveTo>
                <a:cubicBezTo>
                  <a:pt x="390385" y="434012"/>
                  <a:pt x="390385" y="435517"/>
                  <a:pt x="390385" y="435517"/>
                </a:cubicBezTo>
                <a:cubicBezTo>
                  <a:pt x="390385" y="435517"/>
                  <a:pt x="390385" y="437021"/>
                  <a:pt x="388881" y="435517"/>
                </a:cubicBezTo>
                <a:cubicBezTo>
                  <a:pt x="388881" y="434012"/>
                  <a:pt x="388881" y="434012"/>
                  <a:pt x="388881" y="434012"/>
                </a:cubicBezTo>
                <a:close/>
                <a:moveTo>
                  <a:pt x="2548699" y="433979"/>
                </a:moveTo>
                <a:lnTo>
                  <a:pt x="2546240" y="435066"/>
                </a:lnTo>
                <a:lnTo>
                  <a:pt x="2546185" y="435235"/>
                </a:lnTo>
                <a:lnTo>
                  <a:pt x="2547859" y="435235"/>
                </a:lnTo>
                <a:lnTo>
                  <a:pt x="2548593" y="434339"/>
                </a:lnTo>
                <a:close/>
                <a:moveTo>
                  <a:pt x="2933767" y="433926"/>
                </a:moveTo>
                <a:lnTo>
                  <a:pt x="2933683" y="434012"/>
                </a:lnTo>
                <a:lnTo>
                  <a:pt x="2933767" y="434012"/>
                </a:lnTo>
                <a:close/>
                <a:moveTo>
                  <a:pt x="3021480" y="433862"/>
                </a:moveTo>
                <a:cubicBezTo>
                  <a:pt x="3024059" y="433862"/>
                  <a:pt x="3026638" y="433862"/>
                  <a:pt x="3026638" y="437924"/>
                </a:cubicBezTo>
                <a:cubicBezTo>
                  <a:pt x="3026638" y="437924"/>
                  <a:pt x="3025348" y="437924"/>
                  <a:pt x="3025348" y="439278"/>
                </a:cubicBezTo>
                <a:cubicBezTo>
                  <a:pt x="3022769" y="439278"/>
                  <a:pt x="3020191" y="437924"/>
                  <a:pt x="3018902" y="436570"/>
                </a:cubicBezTo>
                <a:cubicBezTo>
                  <a:pt x="3017612" y="432508"/>
                  <a:pt x="3020191" y="432508"/>
                  <a:pt x="3021480" y="433862"/>
                </a:cubicBezTo>
                <a:close/>
                <a:moveTo>
                  <a:pt x="1730175" y="433833"/>
                </a:moveTo>
                <a:lnTo>
                  <a:pt x="1730204" y="433862"/>
                </a:lnTo>
                <a:lnTo>
                  <a:pt x="1730397" y="433900"/>
                </a:lnTo>
                <a:lnTo>
                  <a:pt x="1730426" y="433893"/>
                </a:lnTo>
                <a:close/>
                <a:moveTo>
                  <a:pt x="1391546" y="433820"/>
                </a:moveTo>
                <a:lnTo>
                  <a:pt x="1391159" y="434141"/>
                </a:lnTo>
                <a:lnTo>
                  <a:pt x="1391546" y="434012"/>
                </a:lnTo>
                <a:close/>
                <a:moveTo>
                  <a:pt x="529727" y="433789"/>
                </a:moveTo>
                <a:lnTo>
                  <a:pt x="529214" y="435244"/>
                </a:lnTo>
                <a:lnTo>
                  <a:pt x="530318" y="434090"/>
                </a:lnTo>
                <a:lnTo>
                  <a:pt x="530311" y="434068"/>
                </a:lnTo>
                <a:close/>
                <a:moveTo>
                  <a:pt x="987031" y="433785"/>
                </a:moveTo>
                <a:lnTo>
                  <a:pt x="986816" y="433864"/>
                </a:lnTo>
                <a:lnTo>
                  <a:pt x="987143" y="433888"/>
                </a:lnTo>
                <a:close/>
                <a:moveTo>
                  <a:pt x="1760398" y="433762"/>
                </a:moveTo>
                <a:lnTo>
                  <a:pt x="1759878" y="434012"/>
                </a:lnTo>
                <a:lnTo>
                  <a:pt x="1760618" y="434012"/>
                </a:lnTo>
                <a:lnTo>
                  <a:pt x="1760738" y="434012"/>
                </a:lnTo>
                <a:lnTo>
                  <a:pt x="1761980" y="434012"/>
                </a:lnTo>
                <a:lnTo>
                  <a:pt x="1764689" y="435855"/>
                </a:lnTo>
                <a:lnTo>
                  <a:pt x="1761784" y="433762"/>
                </a:lnTo>
                <a:cubicBezTo>
                  <a:pt x="1761784" y="433762"/>
                  <a:pt x="1761784" y="433762"/>
                  <a:pt x="1760398" y="433762"/>
                </a:cubicBezTo>
                <a:close/>
                <a:moveTo>
                  <a:pt x="2744979" y="433730"/>
                </a:moveTo>
                <a:lnTo>
                  <a:pt x="2744828" y="433804"/>
                </a:lnTo>
                <a:lnTo>
                  <a:pt x="2744886" y="433809"/>
                </a:lnTo>
                <a:lnTo>
                  <a:pt x="2744946" y="433762"/>
                </a:lnTo>
                <a:close/>
                <a:moveTo>
                  <a:pt x="535220" y="433722"/>
                </a:moveTo>
                <a:lnTo>
                  <a:pt x="535200" y="433739"/>
                </a:lnTo>
                <a:lnTo>
                  <a:pt x="535320" y="433739"/>
                </a:lnTo>
                <a:close/>
                <a:moveTo>
                  <a:pt x="2068909" y="433711"/>
                </a:moveTo>
                <a:lnTo>
                  <a:pt x="2068591" y="434021"/>
                </a:lnTo>
                <a:lnTo>
                  <a:pt x="2069008" y="434080"/>
                </a:lnTo>
                <a:lnTo>
                  <a:pt x="2071877" y="433711"/>
                </a:lnTo>
                <a:close/>
                <a:moveTo>
                  <a:pt x="2010416" y="433711"/>
                </a:moveTo>
                <a:lnTo>
                  <a:pt x="2010416" y="433955"/>
                </a:lnTo>
                <a:lnTo>
                  <a:pt x="2010445" y="434012"/>
                </a:lnTo>
                <a:lnTo>
                  <a:pt x="2010416" y="434012"/>
                </a:lnTo>
                <a:lnTo>
                  <a:pt x="2010416" y="435141"/>
                </a:lnTo>
                <a:lnTo>
                  <a:pt x="2010707" y="435065"/>
                </a:lnTo>
                <a:lnTo>
                  <a:pt x="2010638" y="435065"/>
                </a:lnTo>
                <a:cubicBezTo>
                  <a:pt x="2010638" y="435065"/>
                  <a:pt x="2010638" y="433711"/>
                  <a:pt x="2010638" y="433711"/>
                </a:cubicBezTo>
                <a:close/>
                <a:moveTo>
                  <a:pt x="973403" y="433711"/>
                </a:moveTo>
                <a:lnTo>
                  <a:pt x="973300" y="433731"/>
                </a:lnTo>
                <a:lnTo>
                  <a:pt x="973330" y="433762"/>
                </a:lnTo>
                <a:lnTo>
                  <a:pt x="973286" y="433896"/>
                </a:lnTo>
                <a:lnTo>
                  <a:pt x="973570" y="433875"/>
                </a:lnTo>
                <a:close/>
                <a:moveTo>
                  <a:pt x="2215593" y="433654"/>
                </a:moveTo>
                <a:lnTo>
                  <a:pt x="2214699" y="434034"/>
                </a:lnTo>
                <a:lnTo>
                  <a:pt x="2215934" y="433928"/>
                </a:lnTo>
                <a:close/>
                <a:moveTo>
                  <a:pt x="1331469" y="433648"/>
                </a:moveTo>
                <a:lnTo>
                  <a:pt x="1331491" y="433653"/>
                </a:lnTo>
                <a:lnTo>
                  <a:pt x="1331499" y="433648"/>
                </a:lnTo>
                <a:close/>
                <a:moveTo>
                  <a:pt x="1098193" y="433637"/>
                </a:moveTo>
                <a:lnTo>
                  <a:pt x="1096740" y="434042"/>
                </a:lnTo>
                <a:lnTo>
                  <a:pt x="1098193" y="433918"/>
                </a:lnTo>
                <a:lnTo>
                  <a:pt x="1098460" y="434027"/>
                </a:lnTo>
                <a:lnTo>
                  <a:pt x="1098193" y="433762"/>
                </a:lnTo>
                <a:lnTo>
                  <a:pt x="1098696" y="433637"/>
                </a:lnTo>
                <a:close/>
                <a:moveTo>
                  <a:pt x="1872905" y="433622"/>
                </a:moveTo>
                <a:lnTo>
                  <a:pt x="1872031" y="433845"/>
                </a:lnTo>
                <a:lnTo>
                  <a:pt x="1872854" y="433845"/>
                </a:lnTo>
                <a:lnTo>
                  <a:pt x="1874260" y="434072"/>
                </a:lnTo>
                <a:close/>
                <a:moveTo>
                  <a:pt x="752187" y="433596"/>
                </a:moveTo>
                <a:lnTo>
                  <a:pt x="751182" y="435517"/>
                </a:lnTo>
                <a:lnTo>
                  <a:pt x="752289" y="434119"/>
                </a:lnTo>
                <a:lnTo>
                  <a:pt x="752187" y="433862"/>
                </a:lnTo>
                <a:close/>
                <a:moveTo>
                  <a:pt x="1685549" y="433595"/>
                </a:moveTo>
                <a:lnTo>
                  <a:pt x="1684611" y="433874"/>
                </a:lnTo>
                <a:lnTo>
                  <a:pt x="1686538" y="434105"/>
                </a:lnTo>
                <a:close/>
                <a:moveTo>
                  <a:pt x="871654" y="433595"/>
                </a:moveTo>
                <a:lnTo>
                  <a:pt x="870852" y="434292"/>
                </a:lnTo>
                <a:lnTo>
                  <a:pt x="872003" y="434120"/>
                </a:lnTo>
                <a:lnTo>
                  <a:pt x="871784" y="434012"/>
                </a:lnTo>
                <a:lnTo>
                  <a:pt x="872292" y="434077"/>
                </a:lnTo>
                <a:lnTo>
                  <a:pt x="873082" y="433960"/>
                </a:lnTo>
                <a:close/>
                <a:moveTo>
                  <a:pt x="2961951" y="433583"/>
                </a:moveTo>
                <a:lnTo>
                  <a:pt x="2961805" y="433637"/>
                </a:lnTo>
                <a:lnTo>
                  <a:pt x="2965790" y="433637"/>
                </a:lnTo>
                <a:lnTo>
                  <a:pt x="2965808" y="433583"/>
                </a:lnTo>
                <a:close/>
                <a:moveTo>
                  <a:pt x="2204958" y="433583"/>
                </a:moveTo>
                <a:lnTo>
                  <a:pt x="2204596" y="433636"/>
                </a:lnTo>
                <a:lnTo>
                  <a:pt x="2205241" y="433798"/>
                </a:lnTo>
                <a:lnTo>
                  <a:pt x="2205181" y="433912"/>
                </a:lnTo>
                <a:lnTo>
                  <a:pt x="2206178" y="434016"/>
                </a:lnTo>
                <a:close/>
                <a:moveTo>
                  <a:pt x="1063824" y="433583"/>
                </a:moveTo>
                <a:lnTo>
                  <a:pt x="1062407" y="434295"/>
                </a:lnTo>
                <a:lnTo>
                  <a:pt x="1063592" y="434012"/>
                </a:lnTo>
                <a:lnTo>
                  <a:pt x="1063584" y="434035"/>
                </a:lnTo>
                <a:lnTo>
                  <a:pt x="1063593" y="434012"/>
                </a:lnTo>
                <a:lnTo>
                  <a:pt x="1064695" y="434012"/>
                </a:lnTo>
                <a:lnTo>
                  <a:pt x="1063970" y="433583"/>
                </a:lnTo>
                <a:close/>
                <a:moveTo>
                  <a:pt x="755847" y="433523"/>
                </a:moveTo>
                <a:lnTo>
                  <a:pt x="755737" y="433735"/>
                </a:lnTo>
                <a:lnTo>
                  <a:pt x="756836" y="433698"/>
                </a:lnTo>
                <a:close/>
                <a:moveTo>
                  <a:pt x="1222241" y="433425"/>
                </a:moveTo>
                <a:lnTo>
                  <a:pt x="1221886" y="433637"/>
                </a:lnTo>
                <a:lnTo>
                  <a:pt x="1223283" y="437798"/>
                </a:lnTo>
                <a:close/>
                <a:moveTo>
                  <a:pt x="1815276" y="433413"/>
                </a:moveTo>
                <a:lnTo>
                  <a:pt x="1810625" y="433648"/>
                </a:lnTo>
                <a:lnTo>
                  <a:pt x="1810043" y="433648"/>
                </a:lnTo>
                <a:lnTo>
                  <a:pt x="1810267" y="433773"/>
                </a:lnTo>
                <a:cubicBezTo>
                  <a:pt x="1812183" y="433950"/>
                  <a:pt x="1813923" y="433595"/>
                  <a:pt x="1814617" y="433595"/>
                </a:cubicBezTo>
                <a:close/>
                <a:moveTo>
                  <a:pt x="1363053" y="433350"/>
                </a:moveTo>
                <a:lnTo>
                  <a:pt x="1363617" y="433915"/>
                </a:lnTo>
                <a:lnTo>
                  <a:pt x="1363871" y="434047"/>
                </a:lnTo>
                <a:lnTo>
                  <a:pt x="1363714" y="433730"/>
                </a:lnTo>
                <a:lnTo>
                  <a:pt x="1363724" y="433732"/>
                </a:lnTo>
                <a:lnTo>
                  <a:pt x="1363641" y="433648"/>
                </a:lnTo>
                <a:close/>
                <a:moveTo>
                  <a:pt x="978243" y="433203"/>
                </a:moveTo>
                <a:lnTo>
                  <a:pt x="977749" y="433567"/>
                </a:lnTo>
                <a:lnTo>
                  <a:pt x="978648" y="433501"/>
                </a:lnTo>
                <a:close/>
                <a:moveTo>
                  <a:pt x="1943903" y="433161"/>
                </a:moveTo>
                <a:lnTo>
                  <a:pt x="1944686" y="433678"/>
                </a:lnTo>
                <a:lnTo>
                  <a:pt x="1945289" y="433554"/>
                </a:lnTo>
                <a:lnTo>
                  <a:pt x="1945213" y="433549"/>
                </a:lnTo>
                <a:close/>
                <a:moveTo>
                  <a:pt x="3028133" y="433077"/>
                </a:moveTo>
                <a:lnTo>
                  <a:pt x="3028387" y="433990"/>
                </a:lnTo>
                <a:lnTo>
                  <a:pt x="3029275" y="433909"/>
                </a:lnTo>
                <a:lnTo>
                  <a:pt x="3028471" y="433762"/>
                </a:lnTo>
                <a:close/>
                <a:moveTo>
                  <a:pt x="1638931" y="433066"/>
                </a:moveTo>
                <a:lnTo>
                  <a:pt x="1639865" y="433762"/>
                </a:lnTo>
                <a:lnTo>
                  <a:pt x="1640107" y="433376"/>
                </a:lnTo>
                <a:close/>
                <a:moveTo>
                  <a:pt x="1285643" y="433045"/>
                </a:moveTo>
                <a:lnTo>
                  <a:pt x="1285620" y="433598"/>
                </a:lnTo>
                <a:lnTo>
                  <a:pt x="1285893" y="433798"/>
                </a:lnTo>
                <a:lnTo>
                  <a:pt x="1286019" y="433798"/>
                </a:lnTo>
                <a:lnTo>
                  <a:pt x="1285872" y="433648"/>
                </a:lnTo>
                <a:close/>
                <a:moveTo>
                  <a:pt x="1255608" y="433038"/>
                </a:moveTo>
                <a:lnTo>
                  <a:pt x="1254888" y="433754"/>
                </a:lnTo>
                <a:lnTo>
                  <a:pt x="1255400" y="433711"/>
                </a:lnTo>
                <a:lnTo>
                  <a:pt x="1255400" y="434012"/>
                </a:lnTo>
                <a:lnTo>
                  <a:pt x="1255904" y="434012"/>
                </a:lnTo>
                <a:lnTo>
                  <a:pt x="1255400" y="433637"/>
                </a:lnTo>
                <a:close/>
                <a:moveTo>
                  <a:pt x="2595649" y="432963"/>
                </a:moveTo>
                <a:lnTo>
                  <a:pt x="2595656" y="433012"/>
                </a:lnTo>
                <a:lnTo>
                  <a:pt x="2595730" y="432996"/>
                </a:lnTo>
                <a:close/>
                <a:moveTo>
                  <a:pt x="255612" y="432816"/>
                </a:moveTo>
                <a:lnTo>
                  <a:pt x="256087" y="433308"/>
                </a:lnTo>
                <a:lnTo>
                  <a:pt x="255950" y="432884"/>
                </a:lnTo>
                <a:close/>
                <a:moveTo>
                  <a:pt x="2134136" y="432815"/>
                </a:moveTo>
                <a:lnTo>
                  <a:pt x="2134180" y="432908"/>
                </a:lnTo>
                <a:lnTo>
                  <a:pt x="2134217" y="432823"/>
                </a:lnTo>
                <a:close/>
                <a:moveTo>
                  <a:pt x="1345743" y="432711"/>
                </a:moveTo>
                <a:lnTo>
                  <a:pt x="1346479" y="433460"/>
                </a:lnTo>
                <a:lnTo>
                  <a:pt x="1346762" y="433687"/>
                </a:lnTo>
                <a:lnTo>
                  <a:pt x="1347016" y="433805"/>
                </a:lnTo>
                <a:lnTo>
                  <a:pt x="1347016" y="433730"/>
                </a:lnTo>
                <a:lnTo>
                  <a:pt x="1347332" y="433648"/>
                </a:lnTo>
                <a:lnTo>
                  <a:pt x="1346976" y="433648"/>
                </a:lnTo>
                <a:close/>
                <a:moveTo>
                  <a:pt x="2239450" y="432710"/>
                </a:moveTo>
                <a:lnTo>
                  <a:pt x="2239450" y="432733"/>
                </a:lnTo>
                <a:lnTo>
                  <a:pt x="2239459" y="432738"/>
                </a:lnTo>
                <a:close/>
                <a:moveTo>
                  <a:pt x="589043" y="432698"/>
                </a:moveTo>
                <a:lnTo>
                  <a:pt x="588796" y="432886"/>
                </a:lnTo>
                <a:lnTo>
                  <a:pt x="589154" y="432713"/>
                </a:lnTo>
                <a:close/>
                <a:moveTo>
                  <a:pt x="1874093" y="432659"/>
                </a:moveTo>
                <a:lnTo>
                  <a:pt x="1874353" y="432801"/>
                </a:lnTo>
                <a:lnTo>
                  <a:pt x="1874639" y="432659"/>
                </a:lnTo>
                <a:close/>
                <a:moveTo>
                  <a:pt x="2369443" y="432544"/>
                </a:moveTo>
                <a:lnTo>
                  <a:pt x="2369508" y="432591"/>
                </a:lnTo>
                <a:lnTo>
                  <a:pt x="2369549" y="432561"/>
                </a:lnTo>
                <a:close/>
                <a:moveTo>
                  <a:pt x="462609" y="432540"/>
                </a:moveTo>
                <a:lnTo>
                  <a:pt x="462376" y="432599"/>
                </a:lnTo>
                <a:lnTo>
                  <a:pt x="461236" y="432801"/>
                </a:lnTo>
                <a:lnTo>
                  <a:pt x="463347" y="434980"/>
                </a:lnTo>
                <a:lnTo>
                  <a:pt x="463347" y="435216"/>
                </a:lnTo>
                <a:lnTo>
                  <a:pt x="463731" y="435064"/>
                </a:lnTo>
                <a:close/>
                <a:moveTo>
                  <a:pt x="2840879" y="432508"/>
                </a:moveTo>
                <a:cubicBezTo>
                  <a:pt x="2842382" y="432508"/>
                  <a:pt x="2842382" y="432508"/>
                  <a:pt x="2842382" y="434012"/>
                </a:cubicBezTo>
                <a:cubicBezTo>
                  <a:pt x="2842382" y="434012"/>
                  <a:pt x="2840879" y="435517"/>
                  <a:pt x="2839374" y="434012"/>
                </a:cubicBezTo>
                <a:cubicBezTo>
                  <a:pt x="2839374" y="434012"/>
                  <a:pt x="2839374" y="432508"/>
                  <a:pt x="2840879" y="432508"/>
                </a:cubicBezTo>
                <a:close/>
                <a:moveTo>
                  <a:pt x="2154649" y="432463"/>
                </a:moveTo>
                <a:lnTo>
                  <a:pt x="2152993" y="433302"/>
                </a:lnTo>
                <a:lnTo>
                  <a:pt x="2153502" y="434200"/>
                </a:lnTo>
                <a:close/>
                <a:moveTo>
                  <a:pt x="515791" y="432453"/>
                </a:moveTo>
                <a:lnTo>
                  <a:pt x="514997" y="432645"/>
                </a:lnTo>
                <a:lnTo>
                  <a:pt x="514872" y="432645"/>
                </a:lnTo>
                <a:lnTo>
                  <a:pt x="516397" y="434307"/>
                </a:lnTo>
                <a:close/>
                <a:moveTo>
                  <a:pt x="1727092" y="432439"/>
                </a:moveTo>
                <a:lnTo>
                  <a:pt x="1727035" y="432533"/>
                </a:lnTo>
                <a:lnTo>
                  <a:pt x="1726795" y="433521"/>
                </a:lnTo>
                <a:lnTo>
                  <a:pt x="1728036" y="432903"/>
                </a:lnTo>
                <a:close/>
                <a:moveTo>
                  <a:pt x="2719952" y="432420"/>
                </a:moveTo>
                <a:lnTo>
                  <a:pt x="2719933" y="432429"/>
                </a:lnTo>
                <a:lnTo>
                  <a:pt x="2719937" y="432439"/>
                </a:lnTo>
                <a:lnTo>
                  <a:pt x="2720041" y="432439"/>
                </a:lnTo>
                <a:close/>
                <a:moveTo>
                  <a:pt x="1729840" y="432405"/>
                </a:moveTo>
                <a:lnTo>
                  <a:pt x="1729874" y="432439"/>
                </a:lnTo>
                <a:lnTo>
                  <a:pt x="1729874" y="432431"/>
                </a:lnTo>
                <a:close/>
                <a:moveTo>
                  <a:pt x="3044831" y="432395"/>
                </a:moveTo>
                <a:lnTo>
                  <a:pt x="3044831" y="432491"/>
                </a:lnTo>
                <a:lnTo>
                  <a:pt x="3044909" y="432425"/>
                </a:lnTo>
                <a:close/>
                <a:moveTo>
                  <a:pt x="2945116" y="432379"/>
                </a:moveTo>
                <a:lnTo>
                  <a:pt x="2945116" y="433617"/>
                </a:lnTo>
                <a:lnTo>
                  <a:pt x="2945109" y="433622"/>
                </a:lnTo>
                <a:lnTo>
                  <a:pt x="2945408" y="433672"/>
                </a:lnTo>
                <a:lnTo>
                  <a:pt x="2945408" y="432485"/>
                </a:lnTo>
                <a:close/>
                <a:moveTo>
                  <a:pt x="2674583" y="432322"/>
                </a:moveTo>
                <a:lnTo>
                  <a:pt x="2673990" y="433553"/>
                </a:lnTo>
                <a:lnTo>
                  <a:pt x="2674157" y="433798"/>
                </a:lnTo>
                <a:lnTo>
                  <a:pt x="2674583" y="433707"/>
                </a:lnTo>
                <a:close/>
                <a:moveTo>
                  <a:pt x="3079831" y="432320"/>
                </a:moveTo>
                <a:cubicBezTo>
                  <a:pt x="3080653" y="432508"/>
                  <a:pt x="3080983" y="433260"/>
                  <a:pt x="3079667" y="435517"/>
                </a:cubicBezTo>
                <a:cubicBezTo>
                  <a:pt x="3079667" y="435517"/>
                  <a:pt x="3078350" y="435517"/>
                  <a:pt x="3078350" y="435517"/>
                </a:cubicBezTo>
                <a:cubicBezTo>
                  <a:pt x="3078350" y="434012"/>
                  <a:pt x="3077034" y="434012"/>
                  <a:pt x="3077034" y="432508"/>
                </a:cubicBezTo>
                <a:cubicBezTo>
                  <a:pt x="3077692" y="432508"/>
                  <a:pt x="3079008" y="432132"/>
                  <a:pt x="3079831" y="432320"/>
                </a:cubicBezTo>
                <a:close/>
                <a:moveTo>
                  <a:pt x="1107833" y="432296"/>
                </a:moveTo>
                <a:lnTo>
                  <a:pt x="1107644" y="432391"/>
                </a:lnTo>
                <a:lnTo>
                  <a:pt x="1107892" y="432383"/>
                </a:lnTo>
                <a:lnTo>
                  <a:pt x="1108244" y="432509"/>
                </a:lnTo>
                <a:lnTo>
                  <a:pt x="1108096" y="432424"/>
                </a:lnTo>
                <a:close/>
                <a:moveTo>
                  <a:pt x="2571636" y="432295"/>
                </a:moveTo>
                <a:lnTo>
                  <a:pt x="2571636" y="432630"/>
                </a:lnTo>
                <a:lnTo>
                  <a:pt x="2573024" y="435060"/>
                </a:lnTo>
                <a:close/>
                <a:moveTo>
                  <a:pt x="2328599" y="432257"/>
                </a:moveTo>
                <a:lnTo>
                  <a:pt x="2328361" y="432443"/>
                </a:lnTo>
                <a:lnTo>
                  <a:pt x="2328883" y="432537"/>
                </a:lnTo>
                <a:close/>
                <a:moveTo>
                  <a:pt x="2277054" y="432250"/>
                </a:moveTo>
                <a:lnTo>
                  <a:pt x="2276691" y="432269"/>
                </a:lnTo>
                <a:lnTo>
                  <a:pt x="2276674" y="432451"/>
                </a:lnTo>
                <a:close/>
                <a:moveTo>
                  <a:pt x="1702151" y="432241"/>
                </a:moveTo>
                <a:lnTo>
                  <a:pt x="1702583" y="432603"/>
                </a:lnTo>
                <a:lnTo>
                  <a:pt x="1703015" y="432747"/>
                </a:lnTo>
                <a:lnTo>
                  <a:pt x="1702354" y="432241"/>
                </a:lnTo>
                <a:close/>
                <a:moveTo>
                  <a:pt x="988551" y="432241"/>
                </a:moveTo>
                <a:lnTo>
                  <a:pt x="988616" y="432357"/>
                </a:lnTo>
                <a:cubicBezTo>
                  <a:pt x="988616" y="433034"/>
                  <a:pt x="988962" y="433034"/>
                  <a:pt x="989481" y="432865"/>
                </a:cubicBezTo>
                <a:lnTo>
                  <a:pt x="989821" y="432774"/>
                </a:lnTo>
                <a:lnTo>
                  <a:pt x="991003" y="432241"/>
                </a:lnTo>
                <a:close/>
                <a:moveTo>
                  <a:pt x="2791689" y="432234"/>
                </a:moveTo>
                <a:lnTo>
                  <a:pt x="2791119" y="433884"/>
                </a:lnTo>
                <a:lnTo>
                  <a:pt x="2791878" y="433803"/>
                </a:lnTo>
                <a:lnTo>
                  <a:pt x="2792471" y="432508"/>
                </a:lnTo>
                <a:lnTo>
                  <a:pt x="2792079" y="432508"/>
                </a:lnTo>
                <a:close/>
                <a:moveTo>
                  <a:pt x="2938148" y="432231"/>
                </a:moveTo>
                <a:lnTo>
                  <a:pt x="2937678" y="432426"/>
                </a:lnTo>
                <a:lnTo>
                  <a:pt x="2937879" y="432499"/>
                </a:lnTo>
                <a:lnTo>
                  <a:pt x="2937879" y="432425"/>
                </a:lnTo>
                <a:lnTo>
                  <a:pt x="2938643" y="432551"/>
                </a:lnTo>
                <a:close/>
                <a:moveTo>
                  <a:pt x="3050796" y="432195"/>
                </a:moveTo>
                <a:lnTo>
                  <a:pt x="3050703" y="432361"/>
                </a:lnTo>
                <a:lnTo>
                  <a:pt x="3050703" y="432383"/>
                </a:lnTo>
                <a:cubicBezTo>
                  <a:pt x="3052208" y="432383"/>
                  <a:pt x="3050703" y="433762"/>
                  <a:pt x="3050703" y="433762"/>
                </a:cubicBezTo>
                <a:lnTo>
                  <a:pt x="3050699" y="433847"/>
                </a:lnTo>
                <a:lnTo>
                  <a:pt x="3050729" y="433836"/>
                </a:lnTo>
                <a:lnTo>
                  <a:pt x="3050729" y="432508"/>
                </a:lnTo>
                <a:close/>
                <a:moveTo>
                  <a:pt x="1505001" y="432132"/>
                </a:moveTo>
                <a:lnTo>
                  <a:pt x="1504573" y="432642"/>
                </a:lnTo>
                <a:lnTo>
                  <a:pt x="1505102" y="432514"/>
                </a:lnTo>
                <a:lnTo>
                  <a:pt x="1505106" y="432508"/>
                </a:lnTo>
                <a:lnTo>
                  <a:pt x="1505114" y="432511"/>
                </a:lnTo>
                <a:lnTo>
                  <a:pt x="1505126" y="432508"/>
                </a:lnTo>
                <a:lnTo>
                  <a:pt x="1505123" y="432514"/>
                </a:lnTo>
                <a:lnTo>
                  <a:pt x="1509253" y="433905"/>
                </a:lnTo>
                <a:lnTo>
                  <a:pt x="1510657" y="434378"/>
                </a:lnTo>
                <a:lnTo>
                  <a:pt x="1509639" y="433711"/>
                </a:lnTo>
                <a:lnTo>
                  <a:pt x="1509751" y="433656"/>
                </a:lnTo>
                <a:lnTo>
                  <a:pt x="1509137" y="433542"/>
                </a:lnTo>
                <a:cubicBezTo>
                  <a:pt x="1507759" y="433542"/>
                  <a:pt x="1506379" y="433542"/>
                  <a:pt x="1505001" y="432132"/>
                </a:cubicBezTo>
                <a:close/>
                <a:moveTo>
                  <a:pt x="2541444" y="432121"/>
                </a:moveTo>
                <a:lnTo>
                  <a:pt x="2541885" y="432273"/>
                </a:lnTo>
                <a:lnTo>
                  <a:pt x="2542016" y="432207"/>
                </a:lnTo>
                <a:lnTo>
                  <a:pt x="2542031" y="432194"/>
                </a:lnTo>
                <a:close/>
                <a:moveTo>
                  <a:pt x="1391546" y="432109"/>
                </a:moveTo>
                <a:lnTo>
                  <a:pt x="1391416" y="432241"/>
                </a:lnTo>
                <a:lnTo>
                  <a:pt x="1390611" y="432377"/>
                </a:lnTo>
                <a:lnTo>
                  <a:pt x="1391546" y="432326"/>
                </a:lnTo>
                <a:close/>
                <a:moveTo>
                  <a:pt x="2017814" y="432098"/>
                </a:moveTo>
                <a:lnTo>
                  <a:pt x="2017549" y="432357"/>
                </a:lnTo>
                <a:lnTo>
                  <a:pt x="2017886" y="432475"/>
                </a:lnTo>
                <a:lnTo>
                  <a:pt x="2018053" y="432128"/>
                </a:lnTo>
                <a:close/>
                <a:moveTo>
                  <a:pt x="1344893" y="432065"/>
                </a:moveTo>
                <a:lnTo>
                  <a:pt x="1344816" y="432124"/>
                </a:lnTo>
                <a:lnTo>
                  <a:pt x="1344972" y="432249"/>
                </a:lnTo>
                <a:lnTo>
                  <a:pt x="1345120" y="432237"/>
                </a:lnTo>
                <a:close/>
                <a:moveTo>
                  <a:pt x="2281879" y="432042"/>
                </a:moveTo>
                <a:lnTo>
                  <a:pt x="2281389" y="432241"/>
                </a:lnTo>
                <a:lnTo>
                  <a:pt x="2281084" y="432138"/>
                </a:lnTo>
                <a:lnTo>
                  <a:pt x="2281317" y="432293"/>
                </a:lnTo>
                <a:lnTo>
                  <a:pt x="2281578" y="432352"/>
                </a:lnTo>
                <a:close/>
                <a:moveTo>
                  <a:pt x="1275709" y="431942"/>
                </a:moveTo>
                <a:lnTo>
                  <a:pt x="1275709" y="432154"/>
                </a:lnTo>
                <a:lnTo>
                  <a:pt x="1275758" y="432321"/>
                </a:lnTo>
                <a:lnTo>
                  <a:pt x="1276003" y="432226"/>
                </a:lnTo>
                <a:lnTo>
                  <a:pt x="1276003" y="432141"/>
                </a:lnTo>
                <a:close/>
                <a:moveTo>
                  <a:pt x="2082888" y="431923"/>
                </a:moveTo>
                <a:lnTo>
                  <a:pt x="2082489" y="432259"/>
                </a:lnTo>
                <a:lnTo>
                  <a:pt x="2082837" y="432357"/>
                </a:lnTo>
                <a:close/>
                <a:moveTo>
                  <a:pt x="2909862" y="431863"/>
                </a:moveTo>
                <a:lnTo>
                  <a:pt x="2910050" y="432207"/>
                </a:lnTo>
                <a:lnTo>
                  <a:pt x="2909807" y="432419"/>
                </a:lnTo>
                <a:lnTo>
                  <a:pt x="2910265" y="432257"/>
                </a:lnTo>
                <a:lnTo>
                  <a:pt x="2910642" y="432369"/>
                </a:lnTo>
                <a:lnTo>
                  <a:pt x="2910274" y="432231"/>
                </a:lnTo>
                <a:close/>
                <a:moveTo>
                  <a:pt x="1447960" y="431842"/>
                </a:moveTo>
                <a:lnTo>
                  <a:pt x="1447960" y="432186"/>
                </a:lnTo>
                <a:cubicBezTo>
                  <a:pt x="1447960" y="432186"/>
                  <a:pt x="1446623" y="433583"/>
                  <a:pt x="1446623" y="433583"/>
                </a:cubicBezTo>
                <a:cubicBezTo>
                  <a:pt x="1445286" y="433583"/>
                  <a:pt x="1445286" y="433583"/>
                  <a:pt x="1445286" y="433583"/>
                </a:cubicBezTo>
                <a:lnTo>
                  <a:pt x="1444938" y="433873"/>
                </a:lnTo>
                <a:lnTo>
                  <a:pt x="1445703" y="434012"/>
                </a:lnTo>
                <a:lnTo>
                  <a:pt x="1446807" y="434012"/>
                </a:lnTo>
                <a:cubicBezTo>
                  <a:pt x="1446807" y="435410"/>
                  <a:pt x="1448211" y="436806"/>
                  <a:pt x="1449615" y="435410"/>
                </a:cubicBezTo>
                <a:lnTo>
                  <a:pt x="1449967" y="435497"/>
                </a:lnTo>
                <a:lnTo>
                  <a:pt x="1447207" y="433637"/>
                </a:lnTo>
                <a:lnTo>
                  <a:pt x="1448473" y="432339"/>
                </a:lnTo>
                <a:lnTo>
                  <a:pt x="1448354" y="432241"/>
                </a:lnTo>
                <a:close/>
                <a:moveTo>
                  <a:pt x="2108075" y="431818"/>
                </a:moveTo>
                <a:lnTo>
                  <a:pt x="2107789" y="432182"/>
                </a:lnTo>
                <a:lnTo>
                  <a:pt x="2110887" y="433348"/>
                </a:lnTo>
                <a:lnTo>
                  <a:pt x="2109466" y="432174"/>
                </a:lnTo>
                <a:cubicBezTo>
                  <a:pt x="2108770" y="431463"/>
                  <a:pt x="2108422" y="431463"/>
                  <a:pt x="2108075" y="431818"/>
                </a:cubicBezTo>
                <a:close/>
                <a:moveTo>
                  <a:pt x="2319191" y="431739"/>
                </a:moveTo>
                <a:lnTo>
                  <a:pt x="2317879" y="431952"/>
                </a:lnTo>
                <a:lnTo>
                  <a:pt x="2318643" y="432198"/>
                </a:lnTo>
                <a:close/>
                <a:moveTo>
                  <a:pt x="1910385" y="431687"/>
                </a:moveTo>
                <a:lnTo>
                  <a:pt x="1912103" y="432733"/>
                </a:lnTo>
                <a:lnTo>
                  <a:pt x="1914568" y="435232"/>
                </a:lnTo>
                <a:lnTo>
                  <a:pt x="1914629" y="435174"/>
                </a:lnTo>
                <a:lnTo>
                  <a:pt x="1911992" y="432535"/>
                </a:lnTo>
                <a:lnTo>
                  <a:pt x="1911917" y="432508"/>
                </a:lnTo>
                <a:lnTo>
                  <a:pt x="1912370" y="432023"/>
                </a:lnTo>
                <a:lnTo>
                  <a:pt x="1912022" y="432241"/>
                </a:lnTo>
                <a:close/>
                <a:moveTo>
                  <a:pt x="2394833" y="431651"/>
                </a:moveTo>
                <a:lnTo>
                  <a:pt x="2396010" y="432289"/>
                </a:lnTo>
                <a:lnTo>
                  <a:pt x="2396167" y="432132"/>
                </a:lnTo>
                <a:lnTo>
                  <a:pt x="2396248" y="432112"/>
                </a:lnTo>
                <a:close/>
                <a:moveTo>
                  <a:pt x="2249497" y="431607"/>
                </a:moveTo>
                <a:lnTo>
                  <a:pt x="2249599" y="431662"/>
                </a:lnTo>
                <a:lnTo>
                  <a:pt x="2249733" y="431640"/>
                </a:lnTo>
                <a:close/>
                <a:moveTo>
                  <a:pt x="451674" y="431582"/>
                </a:moveTo>
                <a:lnTo>
                  <a:pt x="451002" y="432669"/>
                </a:lnTo>
                <a:lnTo>
                  <a:pt x="452105" y="434072"/>
                </a:lnTo>
                <a:lnTo>
                  <a:pt x="453280" y="434495"/>
                </a:lnTo>
                <a:lnTo>
                  <a:pt x="453510" y="434422"/>
                </a:lnTo>
                <a:close/>
                <a:moveTo>
                  <a:pt x="3007787" y="431389"/>
                </a:moveTo>
                <a:lnTo>
                  <a:pt x="3008549" y="432596"/>
                </a:lnTo>
                <a:lnTo>
                  <a:pt x="3008930" y="432293"/>
                </a:lnTo>
                <a:close/>
                <a:moveTo>
                  <a:pt x="2171685" y="431380"/>
                </a:moveTo>
                <a:lnTo>
                  <a:pt x="2171679" y="431381"/>
                </a:lnTo>
                <a:lnTo>
                  <a:pt x="2171691" y="431383"/>
                </a:lnTo>
                <a:close/>
                <a:moveTo>
                  <a:pt x="2980261" y="431274"/>
                </a:moveTo>
                <a:lnTo>
                  <a:pt x="2980177" y="431372"/>
                </a:lnTo>
                <a:lnTo>
                  <a:pt x="2982257" y="432506"/>
                </a:lnTo>
                <a:lnTo>
                  <a:pt x="2982257" y="432300"/>
                </a:lnTo>
                <a:close/>
                <a:moveTo>
                  <a:pt x="2174357" y="431217"/>
                </a:moveTo>
                <a:lnTo>
                  <a:pt x="2175250" y="432108"/>
                </a:lnTo>
                <a:lnTo>
                  <a:pt x="2175828" y="432226"/>
                </a:lnTo>
                <a:lnTo>
                  <a:pt x="2175855" y="432223"/>
                </a:lnTo>
                <a:close/>
                <a:moveTo>
                  <a:pt x="1328310" y="431105"/>
                </a:moveTo>
                <a:lnTo>
                  <a:pt x="1329126" y="431841"/>
                </a:lnTo>
                <a:lnTo>
                  <a:pt x="1330025" y="432226"/>
                </a:lnTo>
                <a:cubicBezTo>
                  <a:pt x="1330025" y="432226"/>
                  <a:pt x="1330025" y="432226"/>
                  <a:pt x="1330025" y="433637"/>
                </a:cubicBezTo>
                <a:lnTo>
                  <a:pt x="1330312" y="433637"/>
                </a:lnTo>
                <a:lnTo>
                  <a:pt x="1330312" y="432241"/>
                </a:lnTo>
                <a:close/>
                <a:moveTo>
                  <a:pt x="1850323" y="430984"/>
                </a:moveTo>
                <a:lnTo>
                  <a:pt x="1850108" y="431584"/>
                </a:lnTo>
                <a:lnTo>
                  <a:pt x="1850706" y="431229"/>
                </a:lnTo>
                <a:close/>
                <a:moveTo>
                  <a:pt x="2277224" y="430951"/>
                </a:moveTo>
                <a:lnTo>
                  <a:pt x="2277224" y="432160"/>
                </a:lnTo>
                <a:lnTo>
                  <a:pt x="2277302" y="432118"/>
                </a:lnTo>
                <a:close/>
                <a:moveTo>
                  <a:pt x="1576961" y="430903"/>
                </a:moveTo>
                <a:lnTo>
                  <a:pt x="1576847" y="430917"/>
                </a:lnTo>
                <a:lnTo>
                  <a:pt x="1576559" y="431138"/>
                </a:lnTo>
                <a:lnTo>
                  <a:pt x="1576570" y="431187"/>
                </a:lnTo>
                <a:close/>
                <a:moveTo>
                  <a:pt x="2934011" y="430893"/>
                </a:moveTo>
                <a:lnTo>
                  <a:pt x="2934011" y="431092"/>
                </a:lnTo>
                <a:lnTo>
                  <a:pt x="2934290" y="431194"/>
                </a:lnTo>
                <a:close/>
                <a:moveTo>
                  <a:pt x="2466658" y="430833"/>
                </a:moveTo>
                <a:lnTo>
                  <a:pt x="2466998" y="431004"/>
                </a:lnTo>
                <a:lnTo>
                  <a:pt x="2466998" y="431605"/>
                </a:lnTo>
                <a:lnTo>
                  <a:pt x="2467601" y="431004"/>
                </a:lnTo>
                <a:lnTo>
                  <a:pt x="2468440" y="430954"/>
                </a:lnTo>
                <a:lnTo>
                  <a:pt x="2467487" y="430833"/>
                </a:lnTo>
                <a:close/>
                <a:moveTo>
                  <a:pt x="1788659" y="430833"/>
                </a:moveTo>
                <a:lnTo>
                  <a:pt x="1788802" y="430859"/>
                </a:lnTo>
                <a:lnTo>
                  <a:pt x="1788844" y="430833"/>
                </a:lnTo>
                <a:close/>
                <a:moveTo>
                  <a:pt x="1127387" y="430833"/>
                </a:moveTo>
                <a:lnTo>
                  <a:pt x="1128782" y="431087"/>
                </a:lnTo>
                <a:lnTo>
                  <a:pt x="1129566" y="430833"/>
                </a:lnTo>
                <a:close/>
                <a:moveTo>
                  <a:pt x="282901" y="430713"/>
                </a:moveTo>
                <a:lnTo>
                  <a:pt x="283065" y="431004"/>
                </a:lnTo>
                <a:lnTo>
                  <a:pt x="282969" y="430956"/>
                </a:lnTo>
                <a:lnTo>
                  <a:pt x="283011" y="431004"/>
                </a:lnTo>
                <a:lnTo>
                  <a:pt x="283065" y="431004"/>
                </a:lnTo>
                <a:lnTo>
                  <a:pt x="283113" y="431004"/>
                </a:lnTo>
                <a:close/>
                <a:moveTo>
                  <a:pt x="1411578" y="430705"/>
                </a:moveTo>
                <a:lnTo>
                  <a:pt x="1413610" y="431380"/>
                </a:lnTo>
                <a:lnTo>
                  <a:pt x="1415047" y="431543"/>
                </a:lnTo>
                <a:lnTo>
                  <a:pt x="1412247" y="430833"/>
                </a:lnTo>
                <a:close/>
                <a:moveTo>
                  <a:pt x="1786736" y="430705"/>
                </a:moveTo>
                <a:lnTo>
                  <a:pt x="1786803" y="430784"/>
                </a:lnTo>
                <a:lnTo>
                  <a:pt x="1786819" y="430753"/>
                </a:lnTo>
                <a:lnTo>
                  <a:pt x="1786846" y="430753"/>
                </a:lnTo>
                <a:close/>
                <a:moveTo>
                  <a:pt x="1417357" y="430634"/>
                </a:moveTo>
                <a:lnTo>
                  <a:pt x="1415840" y="431633"/>
                </a:lnTo>
                <a:lnTo>
                  <a:pt x="1416713" y="431732"/>
                </a:lnTo>
                <a:close/>
                <a:moveTo>
                  <a:pt x="2611246" y="430628"/>
                </a:moveTo>
                <a:lnTo>
                  <a:pt x="2611545" y="432285"/>
                </a:lnTo>
                <a:lnTo>
                  <a:pt x="2612474" y="430900"/>
                </a:lnTo>
                <a:close/>
                <a:moveTo>
                  <a:pt x="1208463" y="430416"/>
                </a:moveTo>
                <a:lnTo>
                  <a:pt x="1209054" y="431004"/>
                </a:lnTo>
                <a:lnTo>
                  <a:pt x="1209947" y="431004"/>
                </a:lnTo>
                <a:lnTo>
                  <a:pt x="1209492" y="430833"/>
                </a:lnTo>
                <a:close/>
                <a:moveTo>
                  <a:pt x="2814274" y="429875"/>
                </a:moveTo>
                <a:lnTo>
                  <a:pt x="2814358" y="429897"/>
                </a:lnTo>
                <a:lnTo>
                  <a:pt x="2814324" y="429875"/>
                </a:lnTo>
                <a:close/>
                <a:moveTo>
                  <a:pt x="432884" y="429768"/>
                </a:moveTo>
                <a:lnTo>
                  <a:pt x="432318" y="430180"/>
                </a:lnTo>
                <a:lnTo>
                  <a:pt x="433284" y="432288"/>
                </a:lnTo>
                <a:lnTo>
                  <a:pt x="433310" y="432282"/>
                </a:lnTo>
                <a:lnTo>
                  <a:pt x="434646" y="431602"/>
                </a:lnTo>
                <a:close/>
                <a:moveTo>
                  <a:pt x="1874799" y="429668"/>
                </a:moveTo>
                <a:lnTo>
                  <a:pt x="1874669" y="429800"/>
                </a:lnTo>
                <a:lnTo>
                  <a:pt x="1874756" y="429844"/>
                </a:lnTo>
                <a:close/>
                <a:moveTo>
                  <a:pt x="2128434" y="429616"/>
                </a:moveTo>
                <a:lnTo>
                  <a:pt x="2128593" y="429875"/>
                </a:lnTo>
                <a:cubicBezTo>
                  <a:pt x="2129276" y="431304"/>
                  <a:pt x="2129964" y="432019"/>
                  <a:pt x="2130821" y="432376"/>
                </a:cubicBezTo>
                <a:lnTo>
                  <a:pt x="2133840" y="432706"/>
                </a:lnTo>
                <a:lnTo>
                  <a:pt x="2133840" y="432241"/>
                </a:lnTo>
                <a:lnTo>
                  <a:pt x="2132891" y="432241"/>
                </a:lnTo>
                <a:cubicBezTo>
                  <a:pt x="2132891" y="432241"/>
                  <a:pt x="2131493" y="432241"/>
                  <a:pt x="2131493" y="432241"/>
                </a:cubicBezTo>
                <a:close/>
                <a:moveTo>
                  <a:pt x="2309048" y="429534"/>
                </a:moveTo>
                <a:lnTo>
                  <a:pt x="2308938" y="429875"/>
                </a:lnTo>
                <a:lnTo>
                  <a:pt x="2309511" y="430082"/>
                </a:lnTo>
                <a:close/>
                <a:moveTo>
                  <a:pt x="1321871" y="429510"/>
                </a:moveTo>
                <a:lnTo>
                  <a:pt x="1322286" y="429781"/>
                </a:lnTo>
                <a:lnTo>
                  <a:pt x="1322145" y="429528"/>
                </a:lnTo>
                <a:close/>
                <a:moveTo>
                  <a:pt x="2999574" y="429437"/>
                </a:moveTo>
                <a:lnTo>
                  <a:pt x="2998868" y="429800"/>
                </a:lnTo>
                <a:lnTo>
                  <a:pt x="2999533" y="429800"/>
                </a:lnTo>
                <a:close/>
                <a:moveTo>
                  <a:pt x="2214410" y="429426"/>
                </a:moveTo>
                <a:lnTo>
                  <a:pt x="2214464" y="430291"/>
                </a:lnTo>
                <a:lnTo>
                  <a:pt x="2214646" y="429426"/>
                </a:lnTo>
                <a:close/>
                <a:moveTo>
                  <a:pt x="2102810" y="429426"/>
                </a:moveTo>
                <a:lnTo>
                  <a:pt x="2103341" y="429556"/>
                </a:lnTo>
                <a:lnTo>
                  <a:pt x="2103663" y="429426"/>
                </a:lnTo>
                <a:close/>
                <a:moveTo>
                  <a:pt x="1660728" y="429426"/>
                </a:moveTo>
                <a:lnTo>
                  <a:pt x="1660728" y="429503"/>
                </a:lnTo>
                <a:lnTo>
                  <a:pt x="1662455" y="429547"/>
                </a:lnTo>
                <a:lnTo>
                  <a:pt x="1662331" y="429531"/>
                </a:lnTo>
                <a:close/>
                <a:moveTo>
                  <a:pt x="2896120" y="429384"/>
                </a:moveTo>
                <a:lnTo>
                  <a:pt x="2896123" y="429391"/>
                </a:lnTo>
                <a:lnTo>
                  <a:pt x="2896125" y="429389"/>
                </a:lnTo>
                <a:close/>
                <a:moveTo>
                  <a:pt x="1990632" y="429201"/>
                </a:moveTo>
                <a:lnTo>
                  <a:pt x="1990616" y="429255"/>
                </a:lnTo>
                <a:lnTo>
                  <a:pt x="1990641" y="429204"/>
                </a:lnTo>
                <a:close/>
                <a:moveTo>
                  <a:pt x="1772398" y="429105"/>
                </a:moveTo>
                <a:lnTo>
                  <a:pt x="1771959" y="429323"/>
                </a:lnTo>
                <a:lnTo>
                  <a:pt x="1774261" y="433762"/>
                </a:lnTo>
                <a:lnTo>
                  <a:pt x="1773705" y="433972"/>
                </a:lnTo>
                <a:lnTo>
                  <a:pt x="1775053" y="434157"/>
                </a:lnTo>
                <a:lnTo>
                  <a:pt x="1774737" y="433807"/>
                </a:lnTo>
                <a:close/>
                <a:moveTo>
                  <a:pt x="1232602" y="428905"/>
                </a:moveTo>
                <a:lnTo>
                  <a:pt x="1233355" y="429280"/>
                </a:lnTo>
                <a:lnTo>
                  <a:pt x="1233897" y="429318"/>
                </a:lnTo>
                <a:close/>
                <a:moveTo>
                  <a:pt x="1860089" y="428885"/>
                </a:moveTo>
                <a:lnTo>
                  <a:pt x="1855158" y="429302"/>
                </a:lnTo>
                <a:lnTo>
                  <a:pt x="1856337" y="429800"/>
                </a:lnTo>
                <a:cubicBezTo>
                  <a:pt x="1857042" y="430515"/>
                  <a:pt x="1858451" y="429800"/>
                  <a:pt x="1860036" y="428907"/>
                </a:cubicBezTo>
                <a:close/>
                <a:moveTo>
                  <a:pt x="2104771" y="428632"/>
                </a:moveTo>
                <a:lnTo>
                  <a:pt x="2103680" y="429420"/>
                </a:lnTo>
                <a:lnTo>
                  <a:pt x="2103899" y="429332"/>
                </a:lnTo>
                <a:lnTo>
                  <a:pt x="2104319" y="429172"/>
                </a:lnTo>
                <a:close/>
                <a:moveTo>
                  <a:pt x="2118881" y="428298"/>
                </a:moveTo>
                <a:lnTo>
                  <a:pt x="2119104" y="428446"/>
                </a:lnTo>
                <a:lnTo>
                  <a:pt x="2119610" y="428311"/>
                </a:lnTo>
                <a:close/>
                <a:moveTo>
                  <a:pt x="1219538" y="428019"/>
                </a:moveTo>
                <a:lnTo>
                  <a:pt x="1220337" y="428590"/>
                </a:lnTo>
                <a:lnTo>
                  <a:pt x="1221328" y="428019"/>
                </a:lnTo>
                <a:close/>
                <a:moveTo>
                  <a:pt x="887307" y="428019"/>
                </a:moveTo>
                <a:lnTo>
                  <a:pt x="886943" y="428203"/>
                </a:lnTo>
                <a:lnTo>
                  <a:pt x="886943" y="432174"/>
                </a:lnTo>
                <a:cubicBezTo>
                  <a:pt x="886943" y="432174"/>
                  <a:pt x="886943" y="433595"/>
                  <a:pt x="886943" y="433595"/>
                </a:cubicBezTo>
                <a:lnTo>
                  <a:pt x="886075" y="434163"/>
                </a:lnTo>
                <a:lnTo>
                  <a:pt x="887253" y="434012"/>
                </a:lnTo>
                <a:lnTo>
                  <a:pt x="888040" y="434331"/>
                </a:lnTo>
                <a:lnTo>
                  <a:pt x="887580" y="433583"/>
                </a:lnTo>
                <a:lnTo>
                  <a:pt x="887580" y="432301"/>
                </a:lnTo>
                <a:lnTo>
                  <a:pt x="887307" y="432241"/>
                </a:lnTo>
                <a:cubicBezTo>
                  <a:pt x="885918" y="430833"/>
                  <a:pt x="885918" y="429426"/>
                  <a:pt x="887307" y="428019"/>
                </a:cubicBezTo>
                <a:close/>
                <a:moveTo>
                  <a:pt x="2879645" y="427992"/>
                </a:moveTo>
                <a:lnTo>
                  <a:pt x="2879127" y="429022"/>
                </a:lnTo>
                <a:lnTo>
                  <a:pt x="2879895" y="428245"/>
                </a:lnTo>
                <a:close/>
                <a:moveTo>
                  <a:pt x="2560531" y="427366"/>
                </a:moveTo>
                <a:lnTo>
                  <a:pt x="2562612" y="428292"/>
                </a:lnTo>
                <a:lnTo>
                  <a:pt x="2563489" y="427899"/>
                </a:lnTo>
                <a:close/>
                <a:moveTo>
                  <a:pt x="2771839" y="427327"/>
                </a:moveTo>
                <a:lnTo>
                  <a:pt x="2770639" y="427557"/>
                </a:lnTo>
                <a:lnTo>
                  <a:pt x="2772627" y="427831"/>
                </a:lnTo>
                <a:close/>
                <a:moveTo>
                  <a:pt x="1872474" y="426990"/>
                </a:moveTo>
                <a:lnTo>
                  <a:pt x="1871907" y="427095"/>
                </a:lnTo>
                <a:lnTo>
                  <a:pt x="1872376" y="427120"/>
                </a:lnTo>
                <a:close/>
                <a:moveTo>
                  <a:pt x="2878608" y="426943"/>
                </a:moveTo>
                <a:lnTo>
                  <a:pt x="2878240" y="427131"/>
                </a:lnTo>
                <a:lnTo>
                  <a:pt x="2878697" y="427117"/>
                </a:lnTo>
                <a:lnTo>
                  <a:pt x="2878780" y="427117"/>
                </a:lnTo>
                <a:close/>
                <a:moveTo>
                  <a:pt x="305159" y="426867"/>
                </a:moveTo>
                <a:lnTo>
                  <a:pt x="304310" y="427303"/>
                </a:lnTo>
                <a:lnTo>
                  <a:pt x="305425" y="427165"/>
                </a:lnTo>
                <a:lnTo>
                  <a:pt x="305388" y="427017"/>
                </a:lnTo>
                <a:lnTo>
                  <a:pt x="305496" y="426996"/>
                </a:lnTo>
                <a:close/>
                <a:moveTo>
                  <a:pt x="2980087" y="426867"/>
                </a:moveTo>
                <a:lnTo>
                  <a:pt x="2979577" y="427004"/>
                </a:lnTo>
                <a:lnTo>
                  <a:pt x="2980091" y="427027"/>
                </a:lnTo>
                <a:lnTo>
                  <a:pt x="2980212" y="426902"/>
                </a:lnTo>
                <a:close/>
                <a:moveTo>
                  <a:pt x="2977245" y="426867"/>
                </a:moveTo>
                <a:lnTo>
                  <a:pt x="2977054" y="426894"/>
                </a:lnTo>
                <a:lnTo>
                  <a:pt x="2977310" y="426905"/>
                </a:lnTo>
                <a:close/>
                <a:moveTo>
                  <a:pt x="229027" y="426867"/>
                </a:moveTo>
                <a:lnTo>
                  <a:pt x="228436" y="426977"/>
                </a:lnTo>
                <a:lnTo>
                  <a:pt x="228790" y="427054"/>
                </a:lnTo>
                <a:lnTo>
                  <a:pt x="230459" y="427737"/>
                </a:lnTo>
                <a:close/>
                <a:moveTo>
                  <a:pt x="2860862" y="426787"/>
                </a:moveTo>
                <a:lnTo>
                  <a:pt x="2860609" y="426942"/>
                </a:lnTo>
                <a:lnTo>
                  <a:pt x="2858359" y="429567"/>
                </a:lnTo>
                <a:lnTo>
                  <a:pt x="2858890" y="429567"/>
                </a:lnTo>
                <a:close/>
                <a:moveTo>
                  <a:pt x="2992559" y="426452"/>
                </a:moveTo>
                <a:lnTo>
                  <a:pt x="2992060" y="426671"/>
                </a:lnTo>
                <a:lnTo>
                  <a:pt x="2992060" y="426837"/>
                </a:lnTo>
                <a:close/>
                <a:moveTo>
                  <a:pt x="310128" y="426328"/>
                </a:moveTo>
                <a:lnTo>
                  <a:pt x="310653" y="426867"/>
                </a:lnTo>
                <a:lnTo>
                  <a:pt x="310509" y="426923"/>
                </a:lnTo>
                <a:lnTo>
                  <a:pt x="311005" y="427017"/>
                </a:lnTo>
                <a:lnTo>
                  <a:pt x="311255" y="426915"/>
                </a:lnTo>
                <a:lnTo>
                  <a:pt x="311029" y="426791"/>
                </a:lnTo>
                <a:close/>
                <a:moveTo>
                  <a:pt x="3063472" y="425840"/>
                </a:moveTo>
                <a:lnTo>
                  <a:pt x="3064171" y="426703"/>
                </a:lnTo>
                <a:lnTo>
                  <a:pt x="3064171" y="426342"/>
                </a:lnTo>
                <a:close/>
                <a:moveTo>
                  <a:pt x="2749098" y="425783"/>
                </a:moveTo>
                <a:lnTo>
                  <a:pt x="2749066" y="425848"/>
                </a:lnTo>
                <a:lnTo>
                  <a:pt x="2748722" y="427621"/>
                </a:lnTo>
                <a:lnTo>
                  <a:pt x="2749098" y="427075"/>
                </a:lnTo>
                <a:close/>
                <a:moveTo>
                  <a:pt x="2749147" y="425684"/>
                </a:moveTo>
                <a:lnTo>
                  <a:pt x="2749113" y="425753"/>
                </a:lnTo>
                <a:lnTo>
                  <a:pt x="2749256" y="425891"/>
                </a:lnTo>
                <a:close/>
                <a:moveTo>
                  <a:pt x="531818" y="425530"/>
                </a:moveTo>
                <a:lnTo>
                  <a:pt x="531852" y="425556"/>
                </a:lnTo>
                <a:lnTo>
                  <a:pt x="531841" y="425533"/>
                </a:lnTo>
                <a:close/>
                <a:moveTo>
                  <a:pt x="2827373" y="425528"/>
                </a:moveTo>
                <a:lnTo>
                  <a:pt x="2827811" y="426137"/>
                </a:lnTo>
                <a:lnTo>
                  <a:pt x="2827966" y="425770"/>
                </a:lnTo>
                <a:close/>
                <a:moveTo>
                  <a:pt x="3068383" y="425488"/>
                </a:moveTo>
                <a:cubicBezTo>
                  <a:pt x="3066980" y="426909"/>
                  <a:pt x="3065576" y="426909"/>
                  <a:pt x="3065576" y="426909"/>
                </a:cubicBezTo>
                <a:lnTo>
                  <a:pt x="3064375" y="429339"/>
                </a:lnTo>
                <a:lnTo>
                  <a:pt x="3064375" y="429731"/>
                </a:lnTo>
                <a:lnTo>
                  <a:pt x="3064181" y="429731"/>
                </a:lnTo>
                <a:lnTo>
                  <a:pt x="3064171" y="429750"/>
                </a:lnTo>
                <a:lnTo>
                  <a:pt x="3064171" y="429731"/>
                </a:lnTo>
                <a:lnTo>
                  <a:pt x="3062999" y="429731"/>
                </a:lnTo>
                <a:lnTo>
                  <a:pt x="3062717" y="429659"/>
                </a:lnTo>
                <a:lnTo>
                  <a:pt x="3063139" y="429969"/>
                </a:lnTo>
                <a:cubicBezTo>
                  <a:pt x="3064581" y="429969"/>
                  <a:pt x="3064581" y="429969"/>
                  <a:pt x="3064581" y="429969"/>
                </a:cubicBezTo>
                <a:cubicBezTo>
                  <a:pt x="3066022" y="428559"/>
                  <a:pt x="3064581" y="428559"/>
                  <a:pt x="3066022" y="427149"/>
                </a:cubicBezTo>
                <a:lnTo>
                  <a:pt x="3068495" y="425939"/>
                </a:lnTo>
                <a:close/>
                <a:moveTo>
                  <a:pt x="262336" y="425339"/>
                </a:moveTo>
                <a:lnTo>
                  <a:pt x="262182" y="425454"/>
                </a:lnTo>
                <a:lnTo>
                  <a:pt x="262295" y="425568"/>
                </a:lnTo>
                <a:lnTo>
                  <a:pt x="262336" y="425362"/>
                </a:lnTo>
                <a:close/>
                <a:moveTo>
                  <a:pt x="529948" y="425264"/>
                </a:moveTo>
                <a:lnTo>
                  <a:pt x="530339" y="425465"/>
                </a:lnTo>
                <a:lnTo>
                  <a:pt x="531360" y="425465"/>
                </a:lnTo>
                <a:close/>
                <a:moveTo>
                  <a:pt x="495729" y="425242"/>
                </a:moveTo>
                <a:lnTo>
                  <a:pt x="495573" y="425557"/>
                </a:lnTo>
                <a:lnTo>
                  <a:pt x="495739" y="425528"/>
                </a:lnTo>
                <a:lnTo>
                  <a:pt x="495739" y="425243"/>
                </a:lnTo>
                <a:close/>
                <a:moveTo>
                  <a:pt x="240765" y="425140"/>
                </a:moveTo>
                <a:lnTo>
                  <a:pt x="241159" y="425891"/>
                </a:lnTo>
                <a:lnTo>
                  <a:pt x="241522" y="425523"/>
                </a:lnTo>
                <a:close/>
                <a:moveTo>
                  <a:pt x="380606" y="425137"/>
                </a:moveTo>
                <a:lnTo>
                  <a:pt x="380606" y="425536"/>
                </a:lnTo>
                <a:lnTo>
                  <a:pt x="381397" y="425137"/>
                </a:lnTo>
                <a:close/>
                <a:moveTo>
                  <a:pt x="278266" y="425098"/>
                </a:moveTo>
                <a:lnTo>
                  <a:pt x="278843" y="425416"/>
                </a:lnTo>
                <a:lnTo>
                  <a:pt x="279674" y="426296"/>
                </a:lnTo>
                <a:lnTo>
                  <a:pt x="279061" y="425457"/>
                </a:lnTo>
                <a:lnTo>
                  <a:pt x="279373" y="425137"/>
                </a:lnTo>
                <a:lnTo>
                  <a:pt x="279212" y="425137"/>
                </a:lnTo>
                <a:close/>
                <a:moveTo>
                  <a:pt x="2531638" y="425083"/>
                </a:moveTo>
                <a:lnTo>
                  <a:pt x="2532538" y="425487"/>
                </a:lnTo>
                <a:lnTo>
                  <a:pt x="2532459" y="425802"/>
                </a:lnTo>
                <a:lnTo>
                  <a:pt x="2532845" y="425362"/>
                </a:lnTo>
                <a:lnTo>
                  <a:pt x="2532990" y="425356"/>
                </a:lnTo>
                <a:lnTo>
                  <a:pt x="2532773" y="425204"/>
                </a:lnTo>
                <a:close/>
                <a:moveTo>
                  <a:pt x="2991478" y="425010"/>
                </a:moveTo>
                <a:lnTo>
                  <a:pt x="2991957" y="425440"/>
                </a:lnTo>
                <a:lnTo>
                  <a:pt x="2991957" y="425287"/>
                </a:lnTo>
                <a:lnTo>
                  <a:pt x="2991957" y="425099"/>
                </a:lnTo>
                <a:close/>
                <a:moveTo>
                  <a:pt x="2981801" y="424975"/>
                </a:moveTo>
                <a:lnTo>
                  <a:pt x="2981146" y="425097"/>
                </a:lnTo>
                <a:lnTo>
                  <a:pt x="2981507" y="425456"/>
                </a:lnTo>
                <a:lnTo>
                  <a:pt x="2981433" y="426195"/>
                </a:lnTo>
                <a:lnTo>
                  <a:pt x="2982543" y="431903"/>
                </a:lnTo>
                <a:lnTo>
                  <a:pt x="2982671" y="431755"/>
                </a:lnTo>
                <a:lnTo>
                  <a:pt x="2982188" y="429123"/>
                </a:lnTo>
                <a:cubicBezTo>
                  <a:pt x="2982188" y="427687"/>
                  <a:pt x="2982188" y="426251"/>
                  <a:pt x="2981530" y="425533"/>
                </a:cubicBezTo>
                <a:close/>
                <a:moveTo>
                  <a:pt x="318917" y="424039"/>
                </a:moveTo>
                <a:lnTo>
                  <a:pt x="318927" y="424083"/>
                </a:lnTo>
                <a:lnTo>
                  <a:pt x="318470" y="424555"/>
                </a:lnTo>
                <a:lnTo>
                  <a:pt x="319424" y="425404"/>
                </a:lnTo>
                <a:lnTo>
                  <a:pt x="319491" y="425404"/>
                </a:lnTo>
                <a:lnTo>
                  <a:pt x="320194" y="424501"/>
                </a:lnTo>
                <a:lnTo>
                  <a:pt x="319377" y="425281"/>
                </a:lnTo>
                <a:close/>
                <a:moveTo>
                  <a:pt x="651347" y="423882"/>
                </a:moveTo>
                <a:lnTo>
                  <a:pt x="655030" y="429812"/>
                </a:lnTo>
                <a:lnTo>
                  <a:pt x="655155" y="429875"/>
                </a:lnTo>
                <a:lnTo>
                  <a:pt x="655142" y="429992"/>
                </a:lnTo>
                <a:lnTo>
                  <a:pt x="655147" y="430001"/>
                </a:lnTo>
                <a:lnTo>
                  <a:pt x="655141" y="430000"/>
                </a:lnTo>
                <a:lnTo>
                  <a:pt x="655102" y="430357"/>
                </a:lnTo>
                <a:lnTo>
                  <a:pt x="655531" y="429499"/>
                </a:lnTo>
                <a:lnTo>
                  <a:pt x="655604" y="429499"/>
                </a:lnTo>
                <a:lnTo>
                  <a:pt x="655388" y="429426"/>
                </a:lnTo>
                <a:cubicBezTo>
                  <a:pt x="654000" y="428019"/>
                  <a:pt x="652958" y="425908"/>
                  <a:pt x="651743" y="424149"/>
                </a:cubicBezTo>
                <a:close/>
                <a:moveTo>
                  <a:pt x="327229" y="423874"/>
                </a:moveTo>
                <a:lnTo>
                  <a:pt x="327389" y="423983"/>
                </a:lnTo>
                <a:lnTo>
                  <a:pt x="327389" y="424234"/>
                </a:lnTo>
                <a:lnTo>
                  <a:pt x="327652" y="424234"/>
                </a:lnTo>
                <a:lnTo>
                  <a:pt x="328293" y="425256"/>
                </a:lnTo>
                <a:lnTo>
                  <a:pt x="327953" y="424184"/>
                </a:lnTo>
                <a:lnTo>
                  <a:pt x="328120" y="424118"/>
                </a:lnTo>
                <a:lnTo>
                  <a:pt x="327700" y="423874"/>
                </a:lnTo>
                <a:close/>
                <a:moveTo>
                  <a:pt x="382777" y="423608"/>
                </a:moveTo>
                <a:lnTo>
                  <a:pt x="382863" y="423783"/>
                </a:lnTo>
                <a:lnTo>
                  <a:pt x="382863" y="424234"/>
                </a:lnTo>
                <a:lnTo>
                  <a:pt x="383127" y="424263"/>
                </a:lnTo>
                <a:lnTo>
                  <a:pt x="383185" y="424234"/>
                </a:lnTo>
                <a:lnTo>
                  <a:pt x="383344" y="424288"/>
                </a:lnTo>
                <a:lnTo>
                  <a:pt x="383886" y="424348"/>
                </a:lnTo>
                <a:lnTo>
                  <a:pt x="383186" y="423874"/>
                </a:lnTo>
                <a:close/>
                <a:moveTo>
                  <a:pt x="308730" y="423110"/>
                </a:moveTo>
                <a:lnTo>
                  <a:pt x="308346" y="424498"/>
                </a:lnTo>
                <a:lnTo>
                  <a:pt x="308508" y="424664"/>
                </a:lnTo>
                <a:close/>
                <a:moveTo>
                  <a:pt x="3015961" y="422824"/>
                </a:moveTo>
                <a:lnTo>
                  <a:pt x="3016083" y="423012"/>
                </a:lnTo>
                <a:lnTo>
                  <a:pt x="3016012" y="422824"/>
                </a:lnTo>
                <a:close/>
                <a:moveTo>
                  <a:pt x="629079" y="422717"/>
                </a:moveTo>
                <a:lnTo>
                  <a:pt x="629284" y="422980"/>
                </a:lnTo>
                <a:lnTo>
                  <a:pt x="629340" y="422877"/>
                </a:lnTo>
                <a:close/>
                <a:moveTo>
                  <a:pt x="274621" y="422622"/>
                </a:moveTo>
                <a:lnTo>
                  <a:pt x="275150" y="423007"/>
                </a:lnTo>
                <a:lnTo>
                  <a:pt x="275150" y="422884"/>
                </a:lnTo>
                <a:close/>
                <a:moveTo>
                  <a:pt x="2660534" y="422390"/>
                </a:moveTo>
                <a:lnTo>
                  <a:pt x="2659237" y="422609"/>
                </a:lnTo>
                <a:lnTo>
                  <a:pt x="2660399" y="422871"/>
                </a:lnTo>
                <a:lnTo>
                  <a:pt x="2660924" y="422462"/>
                </a:lnTo>
                <a:close/>
                <a:moveTo>
                  <a:pt x="638975" y="422390"/>
                </a:moveTo>
                <a:lnTo>
                  <a:pt x="639178" y="422629"/>
                </a:lnTo>
                <a:cubicBezTo>
                  <a:pt x="639873" y="423331"/>
                  <a:pt x="640567" y="423683"/>
                  <a:pt x="641261" y="422980"/>
                </a:cubicBezTo>
                <a:lnTo>
                  <a:pt x="641991" y="422390"/>
                </a:lnTo>
                <a:close/>
                <a:moveTo>
                  <a:pt x="3018335" y="421615"/>
                </a:moveTo>
                <a:lnTo>
                  <a:pt x="3017429" y="422706"/>
                </a:lnTo>
                <a:lnTo>
                  <a:pt x="3017619" y="422794"/>
                </a:lnTo>
                <a:lnTo>
                  <a:pt x="3017612" y="422788"/>
                </a:lnTo>
                <a:close/>
                <a:moveTo>
                  <a:pt x="3056332" y="421413"/>
                </a:moveTo>
                <a:lnTo>
                  <a:pt x="3056282" y="421453"/>
                </a:lnTo>
                <a:lnTo>
                  <a:pt x="3056591" y="421557"/>
                </a:lnTo>
                <a:lnTo>
                  <a:pt x="3056335" y="421413"/>
                </a:lnTo>
                <a:close/>
                <a:moveTo>
                  <a:pt x="3059718" y="421168"/>
                </a:moveTo>
                <a:lnTo>
                  <a:pt x="3059242" y="421225"/>
                </a:lnTo>
                <a:lnTo>
                  <a:pt x="3058791" y="421225"/>
                </a:lnTo>
                <a:lnTo>
                  <a:pt x="3060137" y="421336"/>
                </a:lnTo>
                <a:close/>
                <a:moveTo>
                  <a:pt x="290060" y="421099"/>
                </a:moveTo>
                <a:lnTo>
                  <a:pt x="290102" y="421225"/>
                </a:lnTo>
                <a:lnTo>
                  <a:pt x="290152" y="421171"/>
                </a:lnTo>
                <a:close/>
                <a:moveTo>
                  <a:pt x="647056" y="420982"/>
                </a:moveTo>
                <a:lnTo>
                  <a:pt x="646299" y="421238"/>
                </a:lnTo>
                <a:lnTo>
                  <a:pt x="648300" y="421822"/>
                </a:lnTo>
                <a:close/>
                <a:moveTo>
                  <a:pt x="353271" y="420951"/>
                </a:moveTo>
                <a:lnTo>
                  <a:pt x="352669" y="421062"/>
                </a:lnTo>
                <a:lnTo>
                  <a:pt x="353037" y="421809"/>
                </a:lnTo>
                <a:lnTo>
                  <a:pt x="352894" y="421376"/>
                </a:lnTo>
                <a:close/>
                <a:moveTo>
                  <a:pt x="190187" y="420715"/>
                </a:moveTo>
                <a:lnTo>
                  <a:pt x="189575" y="421225"/>
                </a:lnTo>
                <a:lnTo>
                  <a:pt x="190141" y="421225"/>
                </a:lnTo>
                <a:close/>
                <a:moveTo>
                  <a:pt x="132112" y="420497"/>
                </a:moveTo>
                <a:lnTo>
                  <a:pt x="131735" y="420874"/>
                </a:lnTo>
                <a:lnTo>
                  <a:pt x="130952" y="420732"/>
                </a:lnTo>
                <a:lnTo>
                  <a:pt x="131821" y="420999"/>
                </a:lnTo>
                <a:cubicBezTo>
                  <a:pt x="133231" y="422428"/>
                  <a:pt x="134641" y="423858"/>
                  <a:pt x="133231" y="425287"/>
                </a:cubicBezTo>
                <a:lnTo>
                  <a:pt x="133151" y="425449"/>
                </a:lnTo>
                <a:lnTo>
                  <a:pt x="134285" y="425449"/>
                </a:lnTo>
                <a:lnTo>
                  <a:pt x="139419" y="421429"/>
                </a:lnTo>
                <a:lnTo>
                  <a:pt x="137940" y="421842"/>
                </a:lnTo>
                <a:cubicBezTo>
                  <a:pt x="137419" y="421664"/>
                  <a:pt x="137072" y="421309"/>
                  <a:pt x="137072" y="421309"/>
                </a:cubicBezTo>
                <a:cubicBezTo>
                  <a:pt x="135683" y="421309"/>
                  <a:pt x="134295" y="421309"/>
                  <a:pt x="132906" y="421309"/>
                </a:cubicBezTo>
                <a:close/>
                <a:moveTo>
                  <a:pt x="155558" y="420190"/>
                </a:moveTo>
                <a:lnTo>
                  <a:pt x="154324" y="421440"/>
                </a:lnTo>
                <a:lnTo>
                  <a:pt x="154274" y="421540"/>
                </a:lnTo>
                <a:lnTo>
                  <a:pt x="158237" y="422855"/>
                </a:lnTo>
                <a:close/>
                <a:moveTo>
                  <a:pt x="424843" y="419872"/>
                </a:moveTo>
                <a:lnTo>
                  <a:pt x="424724" y="420542"/>
                </a:lnTo>
                <a:lnTo>
                  <a:pt x="425133" y="420036"/>
                </a:lnTo>
                <a:close/>
                <a:moveTo>
                  <a:pt x="535796" y="419785"/>
                </a:moveTo>
                <a:lnTo>
                  <a:pt x="535785" y="420063"/>
                </a:lnTo>
                <a:lnTo>
                  <a:pt x="535956" y="420063"/>
                </a:lnTo>
                <a:lnTo>
                  <a:pt x="536259" y="420164"/>
                </a:lnTo>
                <a:close/>
                <a:moveTo>
                  <a:pt x="204227" y="419778"/>
                </a:moveTo>
                <a:lnTo>
                  <a:pt x="204224" y="419781"/>
                </a:lnTo>
                <a:lnTo>
                  <a:pt x="204225" y="419783"/>
                </a:lnTo>
                <a:close/>
                <a:moveTo>
                  <a:pt x="202252" y="419748"/>
                </a:moveTo>
                <a:lnTo>
                  <a:pt x="202338" y="419804"/>
                </a:lnTo>
                <a:lnTo>
                  <a:pt x="200280" y="424836"/>
                </a:lnTo>
                <a:lnTo>
                  <a:pt x="202724" y="419811"/>
                </a:lnTo>
                <a:close/>
                <a:moveTo>
                  <a:pt x="380412" y="419656"/>
                </a:moveTo>
                <a:cubicBezTo>
                  <a:pt x="378331" y="419656"/>
                  <a:pt x="376944" y="420008"/>
                  <a:pt x="376077" y="421062"/>
                </a:cubicBezTo>
                <a:lnTo>
                  <a:pt x="376073" y="421080"/>
                </a:lnTo>
                <a:lnTo>
                  <a:pt x="380356" y="420033"/>
                </a:lnTo>
                <a:lnTo>
                  <a:pt x="380356" y="419721"/>
                </a:lnTo>
                <a:lnTo>
                  <a:pt x="380432" y="419814"/>
                </a:lnTo>
                <a:close/>
                <a:moveTo>
                  <a:pt x="209955" y="419574"/>
                </a:moveTo>
                <a:lnTo>
                  <a:pt x="209510" y="421134"/>
                </a:lnTo>
                <a:lnTo>
                  <a:pt x="209526" y="421150"/>
                </a:lnTo>
                <a:lnTo>
                  <a:pt x="209760" y="421150"/>
                </a:lnTo>
                <a:close/>
                <a:moveTo>
                  <a:pt x="2970344" y="419289"/>
                </a:moveTo>
                <a:lnTo>
                  <a:pt x="2969973" y="419363"/>
                </a:lnTo>
                <a:lnTo>
                  <a:pt x="2969973" y="425201"/>
                </a:lnTo>
                <a:lnTo>
                  <a:pt x="2970141" y="425201"/>
                </a:lnTo>
                <a:lnTo>
                  <a:pt x="2970141" y="425092"/>
                </a:lnTo>
                <a:lnTo>
                  <a:pt x="2969999" y="425119"/>
                </a:lnTo>
                <a:cubicBezTo>
                  <a:pt x="2969999" y="423747"/>
                  <a:pt x="2968621" y="422376"/>
                  <a:pt x="2969999" y="421004"/>
                </a:cubicBezTo>
                <a:cubicBezTo>
                  <a:pt x="2969999" y="420318"/>
                  <a:pt x="2970344" y="419632"/>
                  <a:pt x="2970344" y="419289"/>
                </a:cubicBezTo>
                <a:close/>
                <a:moveTo>
                  <a:pt x="637817" y="418714"/>
                </a:moveTo>
                <a:lnTo>
                  <a:pt x="637095" y="420172"/>
                </a:lnTo>
                <a:lnTo>
                  <a:pt x="638620" y="421971"/>
                </a:lnTo>
                <a:close/>
                <a:moveTo>
                  <a:pt x="2747767" y="418656"/>
                </a:moveTo>
                <a:lnTo>
                  <a:pt x="2750530" y="419593"/>
                </a:lnTo>
                <a:lnTo>
                  <a:pt x="2750530" y="419652"/>
                </a:lnTo>
                <a:lnTo>
                  <a:pt x="2750705" y="419652"/>
                </a:lnTo>
                <a:lnTo>
                  <a:pt x="2750530" y="419593"/>
                </a:lnTo>
                <a:lnTo>
                  <a:pt x="2750530" y="419303"/>
                </a:lnTo>
                <a:lnTo>
                  <a:pt x="2748524" y="418781"/>
                </a:lnTo>
                <a:lnTo>
                  <a:pt x="2748451" y="418656"/>
                </a:lnTo>
                <a:close/>
                <a:moveTo>
                  <a:pt x="574886" y="418394"/>
                </a:moveTo>
                <a:lnTo>
                  <a:pt x="574775" y="418612"/>
                </a:lnTo>
                <a:lnTo>
                  <a:pt x="577386" y="420172"/>
                </a:lnTo>
                <a:lnTo>
                  <a:pt x="578014" y="420331"/>
                </a:lnTo>
                <a:lnTo>
                  <a:pt x="577680" y="419765"/>
                </a:lnTo>
                <a:cubicBezTo>
                  <a:pt x="576283" y="418394"/>
                  <a:pt x="576283" y="418394"/>
                  <a:pt x="574886" y="418394"/>
                </a:cubicBezTo>
                <a:close/>
                <a:moveTo>
                  <a:pt x="3058712" y="418182"/>
                </a:moveTo>
                <a:lnTo>
                  <a:pt x="3059757" y="419240"/>
                </a:lnTo>
                <a:lnTo>
                  <a:pt x="3059998" y="419014"/>
                </a:lnTo>
                <a:lnTo>
                  <a:pt x="3060304" y="418406"/>
                </a:lnTo>
                <a:close/>
                <a:moveTo>
                  <a:pt x="162974" y="417548"/>
                </a:moveTo>
                <a:lnTo>
                  <a:pt x="161997" y="417995"/>
                </a:lnTo>
                <a:lnTo>
                  <a:pt x="165165" y="420097"/>
                </a:lnTo>
                <a:cubicBezTo>
                  <a:pt x="166550" y="421476"/>
                  <a:pt x="166550" y="420097"/>
                  <a:pt x="167936" y="420097"/>
                </a:cubicBezTo>
                <a:lnTo>
                  <a:pt x="168475" y="419829"/>
                </a:lnTo>
                <a:lnTo>
                  <a:pt x="166575" y="419829"/>
                </a:lnTo>
                <a:cubicBezTo>
                  <a:pt x="166575" y="421225"/>
                  <a:pt x="165207" y="419829"/>
                  <a:pt x="165207" y="419829"/>
                </a:cubicBezTo>
                <a:close/>
                <a:moveTo>
                  <a:pt x="2865573" y="417543"/>
                </a:moveTo>
                <a:lnTo>
                  <a:pt x="2864829" y="419804"/>
                </a:lnTo>
                <a:lnTo>
                  <a:pt x="2866148" y="418457"/>
                </a:lnTo>
                <a:close/>
                <a:moveTo>
                  <a:pt x="198560" y="417096"/>
                </a:moveTo>
                <a:lnTo>
                  <a:pt x="198334" y="417195"/>
                </a:lnTo>
                <a:lnTo>
                  <a:pt x="198834" y="417520"/>
                </a:lnTo>
                <a:close/>
                <a:moveTo>
                  <a:pt x="163876" y="416992"/>
                </a:moveTo>
                <a:lnTo>
                  <a:pt x="163872" y="416993"/>
                </a:lnTo>
                <a:lnTo>
                  <a:pt x="163874" y="416994"/>
                </a:lnTo>
                <a:close/>
                <a:moveTo>
                  <a:pt x="131883" y="416889"/>
                </a:moveTo>
                <a:lnTo>
                  <a:pt x="131883" y="416901"/>
                </a:lnTo>
                <a:lnTo>
                  <a:pt x="132488" y="416938"/>
                </a:lnTo>
                <a:close/>
                <a:moveTo>
                  <a:pt x="176728" y="416174"/>
                </a:moveTo>
                <a:lnTo>
                  <a:pt x="173413" y="418432"/>
                </a:lnTo>
                <a:lnTo>
                  <a:pt x="171434" y="419442"/>
                </a:lnTo>
                <a:lnTo>
                  <a:pt x="172092" y="420097"/>
                </a:lnTo>
                <a:lnTo>
                  <a:pt x="173498" y="420726"/>
                </a:lnTo>
                <a:lnTo>
                  <a:pt x="173630" y="419720"/>
                </a:lnTo>
                <a:cubicBezTo>
                  <a:pt x="175009" y="418216"/>
                  <a:pt x="176388" y="418592"/>
                  <a:pt x="177767" y="418969"/>
                </a:cubicBezTo>
                <a:lnTo>
                  <a:pt x="179469" y="418659"/>
                </a:lnTo>
                <a:lnTo>
                  <a:pt x="178378" y="418128"/>
                </a:lnTo>
                <a:close/>
                <a:moveTo>
                  <a:pt x="2864296" y="415942"/>
                </a:moveTo>
                <a:lnTo>
                  <a:pt x="2864968" y="416583"/>
                </a:lnTo>
                <a:lnTo>
                  <a:pt x="2864590" y="415983"/>
                </a:lnTo>
                <a:close/>
                <a:moveTo>
                  <a:pt x="252379" y="415654"/>
                </a:moveTo>
                <a:lnTo>
                  <a:pt x="252311" y="415691"/>
                </a:lnTo>
                <a:lnTo>
                  <a:pt x="252578" y="415745"/>
                </a:lnTo>
                <a:lnTo>
                  <a:pt x="252897" y="415797"/>
                </a:lnTo>
                <a:lnTo>
                  <a:pt x="252769" y="415734"/>
                </a:lnTo>
                <a:close/>
                <a:moveTo>
                  <a:pt x="474798" y="415534"/>
                </a:moveTo>
                <a:lnTo>
                  <a:pt x="474595" y="415603"/>
                </a:lnTo>
                <a:lnTo>
                  <a:pt x="474764" y="415618"/>
                </a:lnTo>
                <a:close/>
                <a:moveTo>
                  <a:pt x="96820" y="415476"/>
                </a:moveTo>
                <a:lnTo>
                  <a:pt x="96885" y="415967"/>
                </a:lnTo>
                <a:lnTo>
                  <a:pt x="96987" y="415559"/>
                </a:lnTo>
                <a:close/>
                <a:moveTo>
                  <a:pt x="521459" y="415451"/>
                </a:moveTo>
                <a:lnTo>
                  <a:pt x="520453" y="415960"/>
                </a:lnTo>
                <a:lnTo>
                  <a:pt x="520301" y="416525"/>
                </a:lnTo>
                <a:lnTo>
                  <a:pt x="520868" y="415960"/>
                </a:lnTo>
                <a:lnTo>
                  <a:pt x="521501" y="416305"/>
                </a:lnTo>
                <a:lnTo>
                  <a:pt x="521842" y="415960"/>
                </a:lnTo>
                <a:lnTo>
                  <a:pt x="522297" y="415500"/>
                </a:lnTo>
                <a:close/>
                <a:moveTo>
                  <a:pt x="192388" y="415135"/>
                </a:moveTo>
                <a:lnTo>
                  <a:pt x="192560" y="415555"/>
                </a:lnTo>
                <a:lnTo>
                  <a:pt x="192527" y="416075"/>
                </a:lnTo>
                <a:lnTo>
                  <a:pt x="192706" y="415863"/>
                </a:lnTo>
                <a:close/>
                <a:moveTo>
                  <a:pt x="2992535" y="415121"/>
                </a:moveTo>
                <a:lnTo>
                  <a:pt x="2992800" y="416444"/>
                </a:lnTo>
                <a:lnTo>
                  <a:pt x="2992956" y="415420"/>
                </a:lnTo>
                <a:close/>
                <a:moveTo>
                  <a:pt x="196858" y="414525"/>
                </a:moveTo>
                <a:lnTo>
                  <a:pt x="196838" y="414662"/>
                </a:lnTo>
                <a:lnTo>
                  <a:pt x="196994" y="414525"/>
                </a:lnTo>
                <a:close/>
                <a:moveTo>
                  <a:pt x="581871" y="414442"/>
                </a:moveTo>
                <a:lnTo>
                  <a:pt x="581871" y="415650"/>
                </a:lnTo>
                <a:lnTo>
                  <a:pt x="582258" y="416010"/>
                </a:lnTo>
                <a:close/>
                <a:moveTo>
                  <a:pt x="197195" y="414417"/>
                </a:moveTo>
                <a:lnTo>
                  <a:pt x="197099" y="414501"/>
                </a:lnTo>
                <a:lnTo>
                  <a:pt x="198268" y="416546"/>
                </a:lnTo>
                <a:close/>
                <a:moveTo>
                  <a:pt x="311307" y="414157"/>
                </a:moveTo>
                <a:lnTo>
                  <a:pt x="310766" y="415734"/>
                </a:lnTo>
                <a:lnTo>
                  <a:pt x="310275" y="417512"/>
                </a:lnTo>
                <a:lnTo>
                  <a:pt x="311029" y="415960"/>
                </a:lnTo>
                <a:lnTo>
                  <a:pt x="313134" y="416460"/>
                </a:lnTo>
                <a:lnTo>
                  <a:pt x="311054" y="415437"/>
                </a:lnTo>
                <a:close/>
                <a:moveTo>
                  <a:pt x="345733" y="414031"/>
                </a:moveTo>
                <a:lnTo>
                  <a:pt x="344352" y="414731"/>
                </a:lnTo>
                <a:lnTo>
                  <a:pt x="344449" y="415766"/>
                </a:lnTo>
                <a:close/>
                <a:moveTo>
                  <a:pt x="3104513" y="413095"/>
                </a:moveTo>
                <a:lnTo>
                  <a:pt x="3104513" y="414330"/>
                </a:lnTo>
                <a:lnTo>
                  <a:pt x="3105641" y="413227"/>
                </a:lnTo>
                <a:close/>
                <a:moveTo>
                  <a:pt x="604221" y="412907"/>
                </a:moveTo>
                <a:lnTo>
                  <a:pt x="603940" y="413370"/>
                </a:lnTo>
                <a:lnTo>
                  <a:pt x="605342" y="414008"/>
                </a:lnTo>
                <a:close/>
                <a:moveTo>
                  <a:pt x="201672" y="412906"/>
                </a:moveTo>
                <a:lnTo>
                  <a:pt x="201446" y="412983"/>
                </a:lnTo>
                <a:lnTo>
                  <a:pt x="202756" y="415584"/>
                </a:lnTo>
                <a:lnTo>
                  <a:pt x="202783" y="415570"/>
                </a:lnTo>
                <a:close/>
                <a:moveTo>
                  <a:pt x="553996" y="412844"/>
                </a:moveTo>
                <a:lnTo>
                  <a:pt x="553932" y="412907"/>
                </a:lnTo>
                <a:lnTo>
                  <a:pt x="554027" y="413001"/>
                </a:lnTo>
                <a:close/>
                <a:moveTo>
                  <a:pt x="3122941" y="412815"/>
                </a:moveTo>
                <a:cubicBezTo>
                  <a:pt x="3124320" y="411447"/>
                  <a:pt x="3124320" y="411447"/>
                  <a:pt x="3125698" y="412815"/>
                </a:cubicBezTo>
                <a:cubicBezTo>
                  <a:pt x="3129835" y="414182"/>
                  <a:pt x="3133972" y="414182"/>
                  <a:pt x="3136730" y="418285"/>
                </a:cubicBezTo>
                <a:cubicBezTo>
                  <a:pt x="3138109" y="418285"/>
                  <a:pt x="3139488" y="419652"/>
                  <a:pt x="3139488" y="421020"/>
                </a:cubicBezTo>
                <a:cubicBezTo>
                  <a:pt x="3138109" y="423756"/>
                  <a:pt x="3136730" y="421020"/>
                  <a:pt x="3135351" y="421020"/>
                </a:cubicBezTo>
                <a:cubicBezTo>
                  <a:pt x="3135351" y="422388"/>
                  <a:pt x="3136730" y="423756"/>
                  <a:pt x="3135351" y="425123"/>
                </a:cubicBezTo>
                <a:cubicBezTo>
                  <a:pt x="3133972" y="426490"/>
                  <a:pt x="3132593" y="426490"/>
                  <a:pt x="3131215" y="425123"/>
                </a:cubicBezTo>
                <a:cubicBezTo>
                  <a:pt x="3131215" y="419652"/>
                  <a:pt x="3127078" y="421020"/>
                  <a:pt x="3124320" y="421020"/>
                </a:cubicBezTo>
                <a:cubicBezTo>
                  <a:pt x="3124320" y="418285"/>
                  <a:pt x="3124320" y="415549"/>
                  <a:pt x="3122941" y="412815"/>
                </a:cubicBezTo>
                <a:close/>
                <a:moveTo>
                  <a:pt x="2918771" y="412800"/>
                </a:moveTo>
                <a:lnTo>
                  <a:pt x="2918716" y="412912"/>
                </a:lnTo>
                <a:lnTo>
                  <a:pt x="2920059" y="414246"/>
                </a:lnTo>
                <a:lnTo>
                  <a:pt x="2919982" y="413154"/>
                </a:lnTo>
                <a:cubicBezTo>
                  <a:pt x="2919809" y="412800"/>
                  <a:pt x="2919463" y="412800"/>
                  <a:pt x="2918771" y="412800"/>
                </a:cubicBezTo>
                <a:close/>
                <a:moveTo>
                  <a:pt x="85937" y="412800"/>
                </a:moveTo>
                <a:lnTo>
                  <a:pt x="86622" y="413334"/>
                </a:lnTo>
                <a:lnTo>
                  <a:pt x="87571" y="413007"/>
                </a:lnTo>
                <a:close/>
                <a:moveTo>
                  <a:pt x="3081860" y="412418"/>
                </a:moveTo>
                <a:lnTo>
                  <a:pt x="3081479" y="412521"/>
                </a:lnTo>
                <a:lnTo>
                  <a:pt x="3081556" y="412598"/>
                </a:lnTo>
                <a:close/>
                <a:moveTo>
                  <a:pt x="193171" y="412414"/>
                </a:moveTo>
                <a:lnTo>
                  <a:pt x="194064" y="414455"/>
                </a:lnTo>
                <a:lnTo>
                  <a:pt x="193661" y="414917"/>
                </a:lnTo>
                <a:lnTo>
                  <a:pt x="194133" y="414455"/>
                </a:lnTo>
                <a:lnTo>
                  <a:pt x="194326" y="414455"/>
                </a:lnTo>
                <a:close/>
                <a:moveTo>
                  <a:pt x="104096" y="411601"/>
                </a:moveTo>
                <a:lnTo>
                  <a:pt x="104598" y="416085"/>
                </a:lnTo>
                <a:lnTo>
                  <a:pt x="106549" y="418020"/>
                </a:lnTo>
                <a:lnTo>
                  <a:pt x="107366" y="417202"/>
                </a:lnTo>
                <a:lnTo>
                  <a:pt x="107061" y="416889"/>
                </a:lnTo>
                <a:cubicBezTo>
                  <a:pt x="107061" y="415473"/>
                  <a:pt x="108440" y="415473"/>
                  <a:pt x="108440" y="414057"/>
                </a:cubicBezTo>
                <a:cubicBezTo>
                  <a:pt x="107751" y="412641"/>
                  <a:pt x="106716" y="412287"/>
                  <a:pt x="105682" y="412110"/>
                </a:cubicBezTo>
                <a:close/>
                <a:moveTo>
                  <a:pt x="128608" y="410340"/>
                </a:moveTo>
                <a:lnTo>
                  <a:pt x="128282" y="411210"/>
                </a:lnTo>
                <a:lnTo>
                  <a:pt x="128436" y="411071"/>
                </a:lnTo>
                <a:lnTo>
                  <a:pt x="130436" y="411434"/>
                </a:lnTo>
                <a:lnTo>
                  <a:pt x="130504" y="411225"/>
                </a:lnTo>
                <a:cubicBezTo>
                  <a:pt x="129815" y="411225"/>
                  <a:pt x="129125" y="410518"/>
                  <a:pt x="128608" y="410340"/>
                </a:cubicBezTo>
                <a:close/>
                <a:moveTo>
                  <a:pt x="144320" y="410154"/>
                </a:moveTo>
                <a:lnTo>
                  <a:pt x="144177" y="410458"/>
                </a:lnTo>
                <a:lnTo>
                  <a:pt x="145577" y="414915"/>
                </a:lnTo>
                <a:lnTo>
                  <a:pt x="147434" y="418462"/>
                </a:lnTo>
                <a:lnTo>
                  <a:pt x="147899" y="418301"/>
                </a:lnTo>
                <a:close/>
                <a:moveTo>
                  <a:pt x="144388" y="410011"/>
                </a:moveTo>
                <a:lnTo>
                  <a:pt x="144324" y="410145"/>
                </a:lnTo>
                <a:lnTo>
                  <a:pt x="144556" y="410069"/>
                </a:lnTo>
                <a:close/>
                <a:moveTo>
                  <a:pt x="563614" y="409975"/>
                </a:moveTo>
                <a:lnTo>
                  <a:pt x="563692" y="410128"/>
                </a:lnTo>
                <a:lnTo>
                  <a:pt x="563673" y="409993"/>
                </a:lnTo>
                <a:close/>
                <a:moveTo>
                  <a:pt x="625695" y="409928"/>
                </a:moveTo>
                <a:lnTo>
                  <a:pt x="624598" y="410344"/>
                </a:lnTo>
                <a:lnTo>
                  <a:pt x="624598" y="413263"/>
                </a:lnTo>
                <a:close/>
                <a:moveTo>
                  <a:pt x="210243" y="409432"/>
                </a:moveTo>
                <a:lnTo>
                  <a:pt x="210612" y="410216"/>
                </a:lnTo>
                <a:lnTo>
                  <a:pt x="210128" y="410349"/>
                </a:lnTo>
                <a:lnTo>
                  <a:pt x="210836" y="412450"/>
                </a:lnTo>
                <a:lnTo>
                  <a:pt x="211119" y="410157"/>
                </a:lnTo>
                <a:close/>
                <a:moveTo>
                  <a:pt x="98550" y="409419"/>
                </a:moveTo>
                <a:lnTo>
                  <a:pt x="97935" y="409629"/>
                </a:lnTo>
                <a:lnTo>
                  <a:pt x="98236" y="409942"/>
                </a:lnTo>
                <a:close/>
                <a:moveTo>
                  <a:pt x="170204" y="408536"/>
                </a:moveTo>
                <a:lnTo>
                  <a:pt x="170560" y="408652"/>
                </a:lnTo>
                <a:lnTo>
                  <a:pt x="170405" y="408575"/>
                </a:lnTo>
                <a:lnTo>
                  <a:pt x="170386" y="408536"/>
                </a:lnTo>
                <a:close/>
                <a:moveTo>
                  <a:pt x="392907" y="408424"/>
                </a:moveTo>
                <a:lnTo>
                  <a:pt x="392871" y="408436"/>
                </a:lnTo>
                <a:lnTo>
                  <a:pt x="392791" y="408532"/>
                </a:lnTo>
                <a:lnTo>
                  <a:pt x="392932" y="408463"/>
                </a:lnTo>
                <a:close/>
                <a:moveTo>
                  <a:pt x="478139" y="408199"/>
                </a:moveTo>
                <a:lnTo>
                  <a:pt x="477688" y="408543"/>
                </a:lnTo>
                <a:lnTo>
                  <a:pt x="477729" y="408614"/>
                </a:lnTo>
                <a:close/>
                <a:moveTo>
                  <a:pt x="223150" y="407912"/>
                </a:moveTo>
                <a:lnTo>
                  <a:pt x="223039" y="408062"/>
                </a:lnTo>
                <a:lnTo>
                  <a:pt x="223064" y="408095"/>
                </a:lnTo>
                <a:close/>
                <a:moveTo>
                  <a:pt x="2946475" y="407352"/>
                </a:moveTo>
                <a:lnTo>
                  <a:pt x="2946600" y="407416"/>
                </a:lnTo>
                <a:lnTo>
                  <a:pt x="2946572" y="407359"/>
                </a:lnTo>
                <a:close/>
                <a:moveTo>
                  <a:pt x="223458" y="407150"/>
                </a:moveTo>
                <a:lnTo>
                  <a:pt x="223484" y="407206"/>
                </a:lnTo>
                <a:lnTo>
                  <a:pt x="223494" y="407185"/>
                </a:lnTo>
                <a:close/>
                <a:moveTo>
                  <a:pt x="108440" y="406978"/>
                </a:moveTo>
                <a:lnTo>
                  <a:pt x="108432" y="406986"/>
                </a:lnTo>
                <a:lnTo>
                  <a:pt x="108512" y="407009"/>
                </a:lnTo>
                <a:close/>
                <a:moveTo>
                  <a:pt x="101545" y="406978"/>
                </a:moveTo>
                <a:lnTo>
                  <a:pt x="101348" y="407225"/>
                </a:lnTo>
                <a:lnTo>
                  <a:pt x="102267" y="411314"/>
                </a:lnTo>
                <a:lnTo>
                  <a:pt x="102651" y="411347"/>
                </a:lnTo>
                <a:lnTo>
                  <a:pt x="103302" y="411347"/>
                </a:lnTo>
                <a:lnTo>
                  <a:pt x="102924" y="411225"/>
                </a:lnTo>
                <a:cubicBezTo>
                  <a:pt x="102924" y="409810"/>
                  <a:pt x="101545" y="408393"/>
                  <a:pt x="101545" y="406978"/>
                </a:cubicBezTo>
                <a:close/>
                <a:moveTo>
                  <a:pt x="208595" y="406887"/>
                </a:moveTo>
                <a:lnTo>
                  <a:pt x="208678" y="406944"/>
                </a:lnTo>
                <a:lnTo>
                  <a:pt x="208662" y="406896"/>
                </a:lnTo>
                <a:close/>
                <a:moveTo>
                  <a:pt x="2998695" y="406834"/>
                </a:moveTo>
                <a:lnTo>
                  <a:pt x="2998798" y="407551"/>
                </a:lnTo>
                <a:lnTo>
                  <a:pt x="2999224" y="407310"/>
                </a:lnTo>
                <a:lnTo>
                  <a:pt x="2999613" y="407244"/>
                </a:lnTo>
                <a:lnTo>
                  <a:pt x="2999540" y="407216"/>
                </a:lnTo>
                <a:close/>
                <a:moveTo>
                  <a:pt x="397410" y="406669"/>
                </a:moveTo>
                <a:lnTo>
                  <a:pt x="397063" y="407014"/>
                </a:lnTo>
                <a:lnTo>
                  <a:pt x="398098" y="409636"/>
                </a:lnTo>
                <a:lnTo>
                  <a:pt x="398696" y="409939"/>
                </a:lnTo>
                <a:close/>
                <a:moveTo>
                  <a:pt x="192096" y="406414"/>
                </a:moveTo>
                <a:lnTo>
                  <a:pt x="191710" y="406690"/>
                </a:lnTo>
                <a:lnTo>
                  <a:pt x="191808" y="406934"/>
                </a:lnTo>
                <a:lnTo>
                  <a:pt x="191368" y="406934"/>
                </a:lnTo>
                <a:lnTo>
                  <a:pt x="191306" y="406978"/>
                </a:lnTo>
                <a:lnTo>
                  <a:pt x="191221" y="406934"/>
                </a:lnTo>
                <a:lnTo>
                  <a:pt x="190774" y="406934"/>
                </a:lnTo>
                <a:lnTo>
                  <a:pt x="190953" y="407344"/>
                </a:lnTo>
                <a:lnTo>
                  <a:pt x="191657" y="407344"/>
                </a:lnTo>
                <a:close/>
                <a:moveTo>
                  <a:pt x="149086" y="406132"/>
                </a:moveTo>
                <a:lnTo>
                  <a:pt x="150925" y="406833"/>
                </a:lnTo>
                <a:lnTo>
                  <a:pt x="151238" y="406909"/>
                </a:lnTo>
                <a:lnTo>
                  <a:pt x="151246" y="406830"/>
                </a:lnTo>
                <a:close/>
                <a:moveTo>
                  <a:pt x="3149235" y="406056"/>
                </a:moveTo>
                <a:cubicBezTo>
                  <a:pt x="3150632" y="406056"/>
                  <a:pt x="3153426" y="406056"/>
                  <a:pt x="3156219" y="406056"/>
                </a:cubicBezTo>
                <a:cubicBezTo>
                  <a:pt x="3159013" y="404677"/>
                  <a:pt x="3160410" y="407435"/>
                  <a:pt x="3160410" y="410193"/>
                </a:cubicBezTo>
                <a:cubicBezTo>
                  <a:pt x="3163204" y="412951"/>
                  <a:pt x="3163204" y="415709"/>
                  <a:pt x="3159013" y="415709"/>
                </a:cubicBezTo>
                <a:cubicBezTo>
                  <a:pt x="3160410" y="417088"/>
                  <a:pt x="3161807" y="415709"/>
                  <a:pt x="3161807" y="417088"/>
                </a:cubicBezTo>
                <a:cubicBezTo>
                  <a:pt x="3161807" y="419846"/>
                  <a:pt x="3160410" y="419846"/>
                  <a:pt x="3159013" y="421225"/>
                </a:cubicBezTo>
                <a:cubicBezTo>
                  <a:pt x="3161807" y="421225"/>
                  <a:pt x="3164600" y="421225"/>
                  <a:pt x="3167395" y="421225"/>
                </a:cubicBezTo>
                <a:cubicBezTo>
                  <a:pt x="3164600" y="418467"/>
                  <a:pt x="3161807" y="414330"/>
                  <a:pt x="3163204" y="410193"/>
                </a:cubicBezTo>
                <a:cubicBezTo>
                  <a:pt x="3163204" y="407435"/>
                  <a:pt x="3164600" y="407435"/>
                  <a:pt x="3165997" y="408814"/>
                </a:cubicBezTo>
                <a:cubicBezTo>
                  <a:pt x="3167395" y="411572"/>
                  <a:pt x="3170188" y="411572"/>
                  <a:pt x="3172982" y="411572"/>
                </a:cubicBezTo>
                <a:cubicBezTo>
                  <a:pt x="3174379" y="411572"/>
                  <a:pt x="3174379" y="412951"/>
                  <a:pt x="3174379" y="414330"/>
                </a:cubicBezTo>
                <a:cubicBezTo>
                  <a:pt x="3171585" y="417088"/>
                  <a:pt x="3174379" y="418467"/>
                  <a:pt x="3175775" y="421225"/>
                </a:cubicBezTo>
                <a:cubicBezTo>
                  <a:pt x="3177172" y="421225"/>
                  <a:pt x="3178569" y="422604"/>
                  <a:pt x="3178569" y="423983"/>
                </a:cubicBezTo>
                <a:cubicBezTo>
                  <a:pt x="3177172" y="426741"/>
                  <a:pt x="3175775" y="425362"/>
                  <a:pt x="3174379" y="425362"/>
                </a:cubicBezTo>
                <a:cubicBezTo>
                  <a:pt x="3172982" y="426741"/>
                  <a:pt x="3172982" y="426741"/>
                  <a:pt x="3171585" y="425362"/>
                </a:cubicBezTo>
                <a:cubicBezTo>
                  <a:pt x="3168791" y="428120"/>
                  <a:pt x="3167395" y="425362"/>
                  <a:pt x="3164600" y="425362"/>
                </a:cubicBezTo>
                <a:cubicBezTo>
                  <a:pt x="3161807" y="429499"/>
                  <a:pt x="3157616" y="426741"/>
                  <a:pt x="3153426" y="426741"/>
                </a:cubicBezTo>
                <a:cubicBezTo>
                  <a:pt x="3150632" y="425362"/>
                  <a:pt x="3146442" y="425362"/>
                  <a:pt x="3143648" y="422604"/>
                </a:cubicBezTo>
                <a:cubicBezTo>
                  <a:pt x="3142251" y="419846"/>
                  <a:pt x="3140855" y="417088"/>
                  <a:pt x="3140855" y="412951"/>
                </a:cubicBezTo>
                <a:cubicBezTo>
                  <a:pt x="3140855" y="412951"/>
                  <a:pt x="3139457" y="411572"/>
                  <a:pt x="3139457" y="410193"/>
                </a:cubicBezTo>
                <a:cubicBezTo>
                  <a:pt x="3140855" y="408814"/>
                  <a:pt x="3143648" y="408814"/>
                  <a:pt x="3146442" y="407435"/>
                </a:cubicBezTo>
                <a:cubicBezTo>
                  <a:pt x="3146442" y="407435"/>
                  <a:pt x="3147839" y="406056"/>
                  <a:pt x="3149235" y="406056"/>
                </a:cubicBezTo>
                <a:close/>
                <a:moveTo>
                  <a:pt x="3084018" y="405930"/>
                </a:moveTo>
                <a:lnTo>
                  <a:pt x="3084018" y="406031"/>
                </a:lnTo>
                <a:lnTo>
                  <a:pt x="3085124" y="407093"/>
                </a:lnTo>
                <a:lnTo>
                  <a:pt x="3085293" y="407045"/>
                </a:lnTo>
                <a:close/>
                <a:moveTo>
                  <a:pt x="2942923" y="405901"/>
                </a:moveTo>
                <a:lnTo>
                  <a:pt x="2936635" y="406627"/>
                </a:lnTo>
                <a:lnTo>
                  <a:pt x="2937729" y="406871"/>
                </a:lnTo>
                <a:lnTo>
                  <a:pt x="2940442" y="406516"/>
                </a:lnTo>
                <a:close/>
                <a:moveTo>
                  <a:pt x="2977855" y="405892"/>
                </a:moveTo>
                <a:lnTo>
                  <a:pt x="2977577" y="405969"/>
                </a:lnTo>
                <a:lnTo>
                  <a:pt x="2978287" y="406088"/>
                </a:lnTo>
                <a:lnTo>
                  <a:pt x="2981070" y="407479"/>
                </a:lnTo>
                <a:lnTo>
                  <a:pt x="2981031" y="407287"/>
                </a:lnTo>
                <a:cubicBezTo>
                  <a:pt x="2979652" y="407287"/>
                  <a:pt x="2978273" y="407287"/>
                  <a:pt x="2978273" y="405916"/>
                </a:cubicBezTo>
                <a:lnTo>
                  <a:pt x="2978297" y="405892"/>
                </a:lnTo>
                <a:close/>
                <a:moveTo>
                  <a:pt x="3031335" y="405672"/>
                </a:moveTo>
                <a:lnTo>
                  <a:pt x="3030942" y="405777"/>
                </a:lnTo>
                <a:lnTo>
                  <a:pt x="3031078" y="405917"/>
                </a:lnTo>
                <a:close/>
                <a:moveTo>
                  <a:pt x="188548" y="405562"/>
                </a:moveTo>
                <a:lnTo>
                  <a:pt x="188548" y="405804"/>
                </a:lnTo>
                <a:lnTo>
                  <a:pt x="188834" y="406498"/>
                </a:lnTo>
                <a:lnTo>
                  <a:pt x="188895" y="405740"/>
                </a:lnTo>
                <a:close/>
                <a:moveTo>
                  <a:pt x="1730063" y="405445"/>
                </a:moveTo>
                <a:lnTo>
                  <a:pt x="1729563" y="405643"/>
                </a:lnTo>
                <a:lnTo>
                  <a:pt x="1730097" y="405459"/>
                </a:lnTo>
                <a:close/>
                <a:moveTo>
                  <a:pt x="228155" y="405341"/>
                </a:moveTo>
                <a:lnTo>
                  <a:pt x="227584" y="405743"/>
                </a:lnTo>
                <a:lnTo>
                  <a:pt x="227584" y="406064"/>
                </a:lnTo>
                <a:lnTo>
                  <a:pt x="228226" y="407027"/>
                </a:lnTo>
                <a:lnTo>
                  <a:pt x="227913" y="405731"/>
                </a:lnTo>
                <a:close/>
                <a:moveTo>
                  <a:pt x="197714" y="405327"/>
                </a:moveTo>
                <a:lnTo>
                  <a:pt x="198427" y="405908"/>
                </a:lnTo>
                <a:lnTo>
                  <a:pt x="198723" y="405987"/>
                </a:lnTo>
                <a:lnTo>
                  <a:pt x="198578" y="405597"/>
                </a:lnTo>
                <a:lnTo>
                  <a:pt x="198792" y="405486"/>
                </a:lnTo>
                <a:lnTo>
                  <a:pt x="198201" y="405562"/>
                </a:lnTo>
                <a:close/>
                <a:moveTo>
                  <a:pt x="3133639" y="404677"/>
                </a:moveTo>
                <a:cubicBezTo>
                  <a:pt x="3135018" y="407385"/>
                  <a:pt x="3135018" y="408739"/>
                  <a:pt x="3133639" y="411447"/>
                </a:cubicBezTo>
                <a:cubicBezTo>
                  <a:pt x="3130881" y="411447"/>
                  <a:pt x="3128123" y="411447"/>
                  <a:pt x="3126744" y="411447"/>
                </a:cubicBezTo>
                <a:cubicBezTo>
                  <a:pt x="3126744" y="410093"/>
                  <a:pt x="3126744" y="408739"/>
                  <a:pt x="3126744" y="407385"/>
                </a:cubicBezTo>
                <a:cubicBezTo>
                  <a:pt x="3129502" y="406031"/>
                  <a:pt x="3130881" y="406031"/>
                  <a:pt x="3133639" y="404677"/>
                </a:cubicBezTo>
                <a:close/>
                <a:moveTo>
                  <a:pt x="173379" y="404259"/>
                </a:moveTo>
                <a:lnTo>
                  <a:pt x="173304" y="404677"/>
                </a:lnTo>
                <a:lnTo>
                  <a:pt x="173159" y="404378"/>
                </a:lnTo>
                <a:lnTo>
                  <a:pt x="173140" y="404472"/>
                </a:lnTo>
                <a:cubicBezTo>
                  <a:pt x="173140" y="405839"/>
                  <a:pt x="174508" y="407207"/>
                  <a:pt x="173140" y="408575"/>
                </a:cubicBezTo>
                <a:lnTo>
                  <a:pt x="173140" y="409847"/>
                </a:lnTo>
                <a:lnTo>
                  <a:pt x="173248" y="409900"/>
                </a:lnTo>
                <a:lnTo>
                  <a:pt x="173379" y="409810"/>
                </a:lnTo>
                <a:cubicBezTo>
                  <a:pt x="172000" y="408394"/>
                  <a:pt x="173379" y="408394"/>
                  <a:pt x="173379" y="408394"/>
                </a:cubicBezTo>
                <a:close/>
                <a:moveTo>
                  <a:pt x="3028023" y="404032"/>
                </a:moveTo>
                <a:lnTo>
                  <a:pt x="3028114" y="404125"/>
                </a:lnTo>
                <a:lnTo>
                  <a:pt x="3028743" y="404032"/>
                </a:lnTo>
                <a:close/>
                <a:moveTo>
                  <a:pt x="1781474" y="403823"/>
                </a:moveTo>
                <a:lnTo>
                  <a:pt x="1780456" y="405083"/>
                </a:lnTo>
                <a:lnTo>
                  <a:pt x="1781986" y="404974"/>
                </a:lnTo>
                <a:lnTo>
                  <a:pt x="1783252" y="405076"/>
                </a:lnTo>
                <a:close/>
                <a:moveTo>
                  <a:pt x="1642182" y="403616"/>
                </a:moveTo>
                <a:lnTo>
                  <a:pt x="1641864" y="403808"/>
                </a:lnTo>
                <a:lnTo>
                  <a:pt x="1642394" y="403674"/>
                </a:lnTo>
                <a:close/>
                <a:moveTo>
                  <a:pt x="1874331" y="403557"/>
                </a:moveTo>
                <a:lnTo>
                  <a:pt x="1873582" y="404125"/>
                </a:lnTo>
                <a:lnTo>
                  <a:pt x="1874331" y="404109"/>
                </a:lnTo>
                <a:close/>
                <a:moveTo>
                  <a:pt x="157573" y="403461"/>
                </a:moveTo>
                <a:lnTo>
                  <a:pt x="157812" y="404677"/>
                </a:lnTo>
                <a:lnTo>
                  <a:pt x="158050" y="404677"/>
                </a:lnTo>
                <a:close/>
                <a:moveTo>
                  <a:pt x="2932984" y="403172"/>
                </a:moveTo>
                <a:lnTo>
                  <a:pt x="2933123" y="403590"/>
                </a:lnTo>
                <a:lnTo>
                  <a:pt x="2933521" y="403172"/>
                </a:lnTo>
                <a:close/>
                <a:moveTo>
                  <a:pt x="1614795" y="403164"/>
                </a:moveTo>
                <a:lnTo>
                  <a:pt x="1614726" y="403303"/>
                </a:lnTo>
                <a:lnTo>
                  <a:pt x="1615113" y="403173"/>
                </a:lnTo>
                <a:lnTo>
                  <a:pt x="1614795" y="403173"/>
                </a:lnTo>
                <a:close/>
                <a:moveTo>
                  <a:pt x="1888938" y="403147"/>
                </a:moveTo>
                <a:lnTo>
                  <a:pt x="1889242" y="404071"/>
                </a:lnTo>
                <a:lnTo>
                  <a:pt x="1889784" y="404105"/>
                </a:lnTo>
                <a:lnTo>
                  <a:pt x="1889843" y="404044"/>
                </a:lnTo>
                <a:lnTo>
                  <a:pt x="1889670" y="404032"/>
                </a:lnTo>
                <a:close/>
                <a:moveTo>
                  <a:pt x="2392265" y="403117"/>
                </a:moveTo>
                <a:lnTo>
                  <a:pt x="2391830" y="403339"/>
                </a:lnTo>
                <a:lnTo>
                  <a:pt x="2391629" y="404405"/>
                </a:lnTo>
                <a:close/>
                <a:moveTo>
                  <a:pt x="2985126" y="403115"/>
                </a:moveTo>
                <a:lnTo>
                  <a:pt x="2985082" y="403165"/>
                </a:lnTo>
                <a:lnTo>
                  <a:pt x="2985214" y="403123"/>
                </a:lnTo>
                <a:lnTo>
                  <a:pt x="2985187" y="403115"/>
                </a:lnTo>
                <a:close/>
                <a:moveTo>
                  <a:pt x="278005" y="403089"/>
                </a:moveTo>
                <a:lnTo>
                  <a:pt x="277933" y="403172"/>
                </a:lnTo>
                <a:lnTo>
                  <a:pt x="277906" y="403163"/>
                </a:lnTo>
                <a:lnTo>
                  <a:pt x="279005" y="404301"/>
                </a:lnTo>
                <a:lnTo>
                  <a:pt x="279186" y="404488"/>
                </a:lnTo>
                <a:lnTo>
                  <a:pt x="279701" y="404226"/>
                </a:lnTo>
                <a:lnTo>
                  <a:pt x="278936" y="404032"/>
                </a:lnTo>
                <a:close/>
                <a:moveTo>
                  <a:pt x="319107" y="403044"/>
                </a:moveTo>
                <a:lnTo>
                  <a:pt x="319377" y="403884"/>
                </a:lnTo>
                <a:lnTo>
                  <a:pt x="319377" y="403116"/>
                </a:lnTo>
                <a:lnTo>
                  <a:pt x="319291" y="403104"/>
                </a:lnTo>
                <a:close/>
                <a:moveTo>
                  <a:pt x="308370" y="402941"/>
                </a:moveTo>
                <a:lnTo>
                  <a:pt x="308086" y="403104"/>
                </a:lnTo>
                <a:lnTo>
                  <a:pt x="308194" y="403368"/>
                </a:lnTo>
                <a:close/>
                <a:moveTo>
                  <a:pt x="425184" y="402870"/>
                </a:moveTo>
                <a:lnTo>
                  <a:pt x="425095" y="402880"/>
                </a:lnTo>
                <a:lnTo>
                  <a:pt x="425538" y="403256"/>
                </a:lnTo>
                <a:lnTo>
                  <a:pt x="425565" y="403251"/>
                </a:lnTo>
                <a:close/>
                <a:moveTo>
                  <a:pt x="251366" y="402849"/>
                </a:moveTo>
                <a:lnTo>
                  <a:pt x="251388" y="402872"/>
                </a:lnTo>
                <a:lnTo>
                  <a:pt x="251424" y="402872"/>
                </a:lnTo>
                <a:close/>
                <a:moveTo>
                  <a:pt x="2917720" y="402823"/>
                </a:moveTo>
                <a:lnTo>
                  <a:pt x="2917325" y="402893"/>
                </a:lnTo>
                <a:lnTo>
                  <a:pt x="2917386" y="402902"/>
                </a:lnTo>
                <a:lnTo>
                  <a:pt x="2918141" y="403042"/>
                </a:lnTo>
                <a:close/>
                <a:moveTo>
                  <a:pt x="2861192" y="402805"/>
                </a:moveTo>
                <a:lnTo>
                  <a:pt x="2861049" y="402922"/>
                </a:lnTo>
                <a:lnTo>
                  <a:pt x="2860582" y="404316"/>
                </a:lnTo>
                <a:lnTo>
                  <a:pt x="2860609" y="404316"/>
                </a:lnTo>
                <a:lnTo>
                  <a:pt x="2860812" y="404329"/>
                </a:lnTo>
                <a:close/>
                <a:moveTo>
                  <a:pt x="1836426" y="402771"/>
                </a:moveTo>
                <a:lnTo>
                  <a:pt x="1836702" y="403323"/>
                </a:lnTo>
                <a:lnTo>
                  <a:pt x="1836275" y="404175"/>
                </a:lnTo>
                <a:lnTo>
                  <a:pt x="1836278" y="404175"/>
                </a:lnTo>
                <a:lnTo>
                  <a:pt x="1836829" y="403080"/>
                </a:lnTo>
                <a:close/>
                <a:moveTo>
                  <a:pt x="251248" y="402727"/>
                </a:moveTo>
                <a:lnTo>
                  <a:pt x="251272" y="402753"/>
                </a:lnTo>
                <a:lnTo>
                  <a:pt x="251293" y="402731"/>
                </a:lnTo>
                <a:close/>
                <a:moveTo>
                  <a:pt x="2746401" y="402715"/>
                </a:moveTo>
                <a:lnTo>
                  <a:pt x="2744410" y="403713"/>
                </a:lnTo>
                <a:lnTo>
                  <a:pt x="2749673" y="404255"/>
                </a:lnTo>
                <a:lnTo>
                  <a:pt x="2749882" y="404231"/>
                </a:lnTo>
                <a:close/>
                <a:moveTo>
                  <a:pt x="2764657" y="402659"/>
                </a:moveTo>
                <a:lnTo>
                  <a:pt x="2764614" y="402715"/>
                </a:lnTo>
                <a:lnTo>
                  <a:pt x="2764405" y="402715"/>
                </a:lnTo>
                <a:lnTo>
                  <a:pt x="2764412" y="402722"/>
                </a:lnTo>
                <a:lnTo>
                  <a:pt x="2764412" y="404600"/>
                </a:lnTo>
                <a:lnTo>
                  <a:pt x="2764434" y="404606"/>
                </a:lnTo>
                <a:cubicBezTo>
                  <a:pt x="2764434" y="404606"/>
                  <a:pt x="2764434" y="403201"/>
                  <a:pt x="2764434" y="403201"/>
                </a:cubicBezTo>
                <a:close/>
                <a:moveTo>
                  <a:pt x="3024280" y="402636"/>
                </a:moveTo>
                <a:lnTo>
                  <a:pt x="3024451" y="402985"/>
                </a:lnTo>
                <a:lnTo>
                  <a:pt x="3024397" y="403079"/>
                </a:lnTo>
                <a:lnTo>
                  <a:pt x="3025374" y="403079"/>
                </a:lnTo>
                <a:lnTo>
                  <a:pt x="3024494" y="402636"/>
                </a:lnTo>
                <a:close/>
                <a:moveTo>
                  <a:pt x="2421893" y="402604"/>
                </a:moveTo>
                <a:lnTo>
                  <a:pt x="2421810" y="402614"/>
                </a:lnTo>
                <a:lnTo>
                  <a:pt x="2421783" y="402642"/>
                </a:lnTo>
                <a:close/>
                <a:moveTo>
                  <a:pt x="293586" y="402361"/>
                </a:moveTo>
                <a:lnTo>
                  <a:pt x="290219" y="403022"/>
                </a:lnTo>
                <a:lnTo>
                  <a:pt x="290382" y="403243"/>
                </a:lnTo>
                <a:lnTo>
                  <a:pt x="290398" y="403229"/>
                </a:lnTo>
                <a:close/>
                <a:moveTo>
                  <a:pt x="528846" y="401858"/>
                </a:moveTo>
                <a:lnTo>
                  <a:pt x="528187" y="402099"/>
                </a:lnTo>
                <a:lnTo>
                  <a:pt x="527917" y="402377"/>
                </a:lnTo>
                <a:lnTo>
                  <a:pt x="528785" y="401919"/>
                </a:lnTo>
                <a:close/>
                <a:moveTo>
                  <a:pt x="521594" y="401794"/>
                </a:moveTo>
                <a:lnTo>
                  <a:pt x="521842" y="401919"/>
                </a:lnTo>
                <a:cubicBezTo>
                  <a:pt x="522536" y="402621"/>
                  <a:pt x="523578" y="403674"/>
                  <a:pt x="524793" y="404025"/>
                </a:cubicBezTo>
                <a:lnTo>
                  <a:pt x="525129" y="403848"/>
                </a:lnTo>
                <a:lnTo>
                  <a:pt x="522625" y="401943"/>
                </a:lnTo>
                <a:lnTo>
                  <a:pt x="522076" y="401794"/>
                </a:lnTo>
                <a:close/>
                <a:moveTo>
                  <a:pt x="1725136" y="401760"/>
                </a:moveTo>
                <a:lnTo>
                  <a:pt x="1727525" y="402922"/>
                </a:lnTo>
                <a:lnTo>
                  <a:pt x="1728663" y="402922"/>
                </a:lnTo>
                <a:lnTo>
                  <a:pt x="1729559" y="402851"/>
                </a:lnTo>
                <a:lnTo>
                  <a:pt x="1728416" y="402851"/>
                </a:lnTo>
                <a:lnTo>
                  <a:pt x="1728416" y="402654"/>
                </a:lnTo>
                <a:close/>
                <a:moveTo>
                  <a:pt x="2643518" y="401668"/>
                </a:moveTo>
                <a:lnTo>
                  <a:pt x="2643770" y="401796"/>
                </a:lnTo>
                <a:lnTo>
                  <a:pt x="2644149" y="401668"/>
                </a:lnTo>
                <a:lnTo>
                  <a:pt x="2644030" y="401668"/>
                </a:lnTo>
                <a:close/>
                <a:moveTo>
                  <a:pt x="198494" y="401615"/>
                </a:moveTo>
                <a:lnTo>
                  <a:pt x="199580" y="402730"/>
                </a:lnTo>
                <a:lnTo>
                  <a:pt x="200597" y="404557"/>
                </a:lnTo>
                <a:lnTo>
                  <a:pt x="201336" y="404176"/>
                </a:lnTo>
                <a:cubicBezTo>
                  <a:pt x="199957" y="404176"/>
                  <a:pt x="199957" y="404176"/>
                  <a:pt x="199957" y="402755"/>
                </a:cubicBezTo>
                <a:lnTo>
                  <a:pt x="203120" y="401668"/>
                </a:lnTo>
                <a:lnTo>
                  <a:pt x="198628" y="401668"/>
                </a:lnTo>
                <a:close/>
                <a:moveTo>
                  <a:pt x="2834479" y="401603"/>
                </a:moveTo>
                <a:lnTo>
                  <a:pt x="2834395" y="401839"/>
                </a:lnTo>
                <a:lnTo>
                  <a:pt x="2834445" y="401842"/>
                </a:lnTo>
                <a:close/>
                <a:moveTo>
                  <a:pt x="413634" y="401543"/>
                </a:moveTo>
                <a:lnTo>
                  <a:pt x="413613" y="401549"/>
                </a:lnTo>
                <a:lnTo>
                  <a:pt x="413674" y="401548"/>
                </a:lnTo>
                <a:close/>
                <a:moveTo>
                  <a:pt x="2892284" y="401542"/>
                </a:moveTo>
                <a:lnTo>
                  <a:pt x="2892284" y="403022"/>
                </a:lnTo>
                <a:lnTo>
                  <a:pt x="2892990" y="405076"/>
                </a:lnTo>
                <a:lnTo>
                  <a:pt x="2893603" y="405545"/>
                </a:lnTo>
                <a:close/>
                <a:moveTo>
                  <a:pt x="231298" y="401534"/>
                </a:moveTo>
                <a:lnTo>
                  <a:pt x="230834" y="401766"/>
                </a:lnTo>
                <a:lnTo>
                  <a:pt x="231674" y="402860"/>
                </a:lnTo>
                <a:lnTo>
                  <a:pt x="231559" y="402941"/>
                </a:lnTo>
                <a:lnTo>
                  <a:pt x="231834" y="402903"/>
                </a:lnTo>
                <a:lnTo>
                  <a:pt x="231843" y="402898"/>
                </a:lnTo>
                <a:close/>
                <a:moveTo>
                  <a:pt x="2721185" y="401518"/>
                </a:moveTo>
                <a:lnTo>
                  <a:pt x="2720546" y="401681"/>
                </a:lnTo>
                <a:lnTo>
                  <a:pt x="2721411" y="401796"/>
                </a:lnTo>
                <a:lnTo>
                  <a:pt x="2724761" y="402057"/>
                </a:lnTo>
                <a:close/>
                <a:moveTo>
                  <a:pt x="965105" y="401429"/>
                </a:moveTo>
                <a:lnTo>
                  <a:pt x="964620" y="401795"/>
                </a:lnTo>
                <a:lnTo>
                  <a:pt x="964998" y="402265"/>
                </a:lnTo>
                <a:close/>
                <a:moveTo>
                  <a:pt x="204523" y="401388"/>
                </a:moveTo>
                <a:lnTo>
                  <a:pt x="204380" y="401532"/>
                </a:lnTo>
                <a:lnTo>
                  <a:pt x="204611" y="401690"/>
                </a:lnTo>
                <a:close/>
                <a:moveTo>
                  <a:pt x="2666872" y="401346"/>
                </a:moveTo>
                <a:lnTo>
                  <a:pt x="2667315" y="401796"/>
                </a:lnTo>
                <a:lnTo>
                  <a:pt x="2667315" y="401837"/>
                </a:lnTo>
                <a:lnTo>
                  <a:pt x="2667439" y="401668"/>
                </a:lnTo>
                <a:lnTo>
                  <a:pt x="2669228" y="403494"/>
                </a:lnTo>
                <a:lnTo>
                  <a:pt x="2669279" y="403388"/>
                </a:lnTo>
                <a:lnTo>
                  <a:pt x="2667257" y="401346"/>
                </a:lnTo>
                <a:close/>
                <a:moveTo>
                  <a:pt x="1745871" y="401346"/>
                </a:moveTo>
                <a:lnTo>
                  <a:pt x="1746491" y="401454"/>
                </a:lnTo>
                <a:cubicBezTo>
                  <a:pt x="1745102" y="401454"/>
                  <a:pt x="1745102" y="401454"/>
                  <a:pt x="1743711" y="401454"/>
                </a:cubicBezTo>
                <a:lnTo>
                  <a:pt x="1743437" y="401745"/>
                </a:lnTo>
                <a:lnTo>
                  <a:pt x="1746758" y="401480"/>
                </a:lnTo>
                <a:lnTo>
                  <a:pt x="1747700" y="401500"/>
                </a:lnTo>
                <a:lnTo>
                  <a:pt x="1746879" y="401346"/>
                </a:lnTo>
                <a:close/>
                <a:moveTo>
                  <a:pt x="917378" y="401267"/>
                </a:moveTo>
                <a:lnTo>
                  <a:pt x="917189" y="401315"/>
                </a:lnTo>
                <a:lnTo>
                  <a:pt x="918980" y="401919"/>
                </a:lnTo>
                <a:lnTo>
                  <a:pt x="919247" y="402071"/>
                </a:lnTo>
                <a:lnTo>
                  <a:pt x="919208" y="401735"/>
                </a:lnTo>
                <a:close/>
                <a:moveTo>
                  <a:pt x="872504" y="401175"/>
                </a:moveTo>
                <a:lnTo>
                  <a:pt x="871900" y="401273"/>
                </a:lnTo>
                <a:lnTo>
                  <a:pt x="871900" y="401292"/>
                </a:lnTo>
                <a:lnTo>
                  <a:pt x="870932" y="401773"/>
                </a:lnTo>
                <a:lnTo>
                  <a:pt x="871178" y="402068"/>
                </a:lnTo>
                <a:lnTo>
                  <a:pt x="871323" y="402031"/>
                </a:lnTo>
                <a:lnTo>
                  <a:pt x="871785" y="401668"/>
                </a:lnTo>
                <a:lnTo>
                  <a:pt x="871699" y="401937"/>
                </a:lnTo>
                <a:lnTo>
                  <a:pt x="871768" y="401919"/>
                </a:lnTo>
                <a:close/>
                <a:moveTo>
                  <a:pt x="149595" y="401011"/>
                </a:moveTo>
                <a:lnTo>
                  <a:pt x="149652" y="401184"/>
                </a:lnTo>
                <a:lnTo>
                  <a:pt x="149811" y="401314"/>
                </a:lnTo>
                <a:lnTo>
                  <a:pt x="149792" y="401604"/>
                </a:lnTo>
                <a:lnTo>
                  <a:pt x="149836" y="401737"/>
                </a:lnTo>
                <a:lnTo>
                  <a:pt x="149785" y="401714"/>
                </a:lnTo>
                <a:lnTo>
                  <a:pt x="149741" y="402396"/>
                </a:lnTo>
                <a:lnTo>
                  <a:pt x="150186" y="401585"/>
                </a:lnTo>
                <a:close/>
                <a:moveTo>
                  <a:pt x="233171" y="400931"/>
                </a:moveTo>
                <a:lnTo>
                  <a:pt x="232303" y="402665"/>
                </a:lnTo>
                <a:lnTo>
                  <a:pt x="234419" y="401595"/>
                </a:lnTo>
                <a:close/>
                <a:moveTo>
                  <a:pt x="3037803" y="400851"/>
                </a:moveTo>
                <a:lnTo>
                  <a:pt x="3037994" y="401437"/>
                </a:lnTo>
                <a:lnTo>
                  <a:pt x="3037580" y="401886"/>
                </a:lnTo>
                <a:lnTo>
                  <a:pt x="3038224" y="401668"/>
                </a:lnTo>
                <a:lnTo>
                  <a:pt x="3039330" y="401668"/>
                </a:lnTo>
                <a:lnTo>
                  <a:pt x="3039617" y="401668"/>
                </a:lnTo>
                <a:lnTo>
                  <a:pt x="3039632" y="401770"/>
                </a:lnTo>
                <a:lnTo>
                  <a:pt x="3040488" y="402060"/>
                </a:lnTo>
                <a:lnTo>
                  <a:pt x="3039857" y="401437"/>
                </a:lnTo>
                <a:cubicBezTo>
                  <a:pt x="3038484" y="401437"/>
                  <a:pt x="3038484" y="401437"/>
                  <a:pt x="3038484" y="401437"/>
                </a:cubicBezTo>
                <a:close/>
                <a:moveTo>
                  <a:pt x="164250" y="400711"/>
                </a:moveTo>
                <a:lnTo>
                  <a:pt x="164022" y="400825"/>
                </a:lnTo>
                <a:lnTo>
                  <a:pt x="165356" y="401505"/>
                </a:lnTo>
                <a:lnTo>
                  <a:pt x="165484" y="401668"/>
                </a:lnTo>
                <a:lnTo>
                  <a:pt x="166165" y="401668"/>
                </a:lnTo>
                <a:close/>
                <a:moveTo>
                  <a:pt x="1614795" y="400475"/>
                </a:moveTo>
                <a:lnTo>
                  <a:pt x="1614316" y="400665"/>
                </a:lnTo>
                <a:lnTo>
                  <a:pt x="1614795" y="402111"/>
                </a:lnTo>
                <a:close/>
                <a:moveTo>
                  <a:pt x="3098970" y="400164"/>
                </a:moveTo>
                <a:cubicBezTo>
                  <a:pt x="3098970" y="398659"/>
                  <a:pt x="3100474" y="400164"/>
                  <a:pt x="3100474" y="400164"/>
                </a:cubicBezTo>
                <a:cubicBezTo>
                  <a:pt x="3101979" y="400164"/>
                  <a:pt x="3103483" y="400164"/>
                  <a:pt x="3104987" y="400164"/>
                </a:cubicBezTo>
                <a:cubicBezTo>
                  <a:pt x="3106492" y="401668"/>
                  <a:pt x="3106492" y="403172"/>
                  <a:pt x="3103483" y="403172"/>
                </a:cubicBezTo>
                <a:cubicBezTo>
                  <a:pt x="3103483" y="401668"/>
                  <a:pt x="3101979" y="403172"/>
                  <a:pt x="3100474" y="401668"/>
                </a:cubicBezTo>
                <a:cubicBezTo>
                  <a:pt x="3098970" y="401668"/>
                  <a:pt x="3098970" y="400164"/>
                  <a:pt x="3098970" y="400164"/>
                </a:cubicBezTo>
                <a:close/>
                <a:moveTo>
                  <a:pt x="419184" y="400154"/>
                </a:moveTo>
                <a:lnTo>
                  <a:pt x="419169" y="400161"/>
                </a:lnTo>
                <a:lnTo>
                  <a:pt x="419173" y="400164"/>
                </a:lnTo>
                <a:close/>
                <a:moveTo>
                  <a:pt x="2866073" y="400125"/>
                </a:moveTo>
                <a:lnTo>
                  <a:pt x="2866109" y="400164"/>
                </a:lnTo>
                <a:lnTo>
                  <a:pt x="2867307" y="400164"/>
                </a:lnTo>
                <a:lnTo>
                  <a:pt x="2867397" y="400125"/>
                </a:lnTo>
                <a:close/>
                <a:moveTo>
                  <a:pt x="2866085" y="400027"/>
                </a:moveTo>
                <a:lnTo>
                  <a:pt x="2866026" y="400074"/>
                </a:lnTo>
                <a:lnTo>
                  <a:pt x="2866040" y="400089"/>
                </a:lnTo>
                <a:close/>
                <a:moveTo>
                  <a:pt x="930307" y="400027"/>
                </a:moveTo>
                <a:lnTo>
                  <a:pt x="928413" y="400743"/>
                </a:lnTo>
                <a:lnTo>
                  <a:pt x="930502" y="400109"/>
                </a:lnTo>
                <a:close/>
                <a:moveTo>
                  <a:pt x="2992161" y="399950"/>
                </a:moveTo>
                <a:lnTo>
                  <a:pt x="2992197" y="400046"/>
                </a:lnTo>
                <a:lnTo>
                  <a:pt x="2992201" y="400033"/>
                </a:lnTo>
                <a:close/>
                <a:moveTo>
                  <a:pt x="853848" y="399913"/>
                </a:moveTo>
                <a:lnTo>
                  <a:pt x="853769" y="399926"/>
                </a:lnTo>
                <a:lnTo>
                  <a:pt x="853865" y="399918"/>
                </a:lnTo>
                <a:close/>
                <a:moveTo>
                  <a:pt x="1332511" y="399653"/>
                </a:moveTo>
                <a:lnTo>
                  <a:pt x="1331206" y="400998"/>
                </a:lnTo>
                <a:lnTo>
                  <a:pt x="1333048" y="400077"/>
                </a:lnTo>
                <a:close/>
                <a:moveTo>
                  <a:pt x="3020009" y="399643"/>
                </a:moveTo>
                <a:lnTo>
                  <a:pt x="3019454" y="401340"/>
                </a:lnTo>
                <a:lnTo>
                  <a:pt x="3020684" y="401588"/>
                </a:lnTo>
                <a:cubicBezTo>
                  <a:pt x="3021030" y="401588"/>
                  <a:pt x="3021030" y="401239"/>
                  <a:pt x="3020337" y="399841"/>
                </a:cubicBezTo>
                <a:close/>
                <a:moveTo>
                  <a:pt x="1885802" y="399598"/>
                </a:moveTo>
                <a:lnTo>
                  <a:pt x="1886108" y="399722"/>
                </a:lnTo>
                <a:lnTo>
                  <a:pt x="1886063" y="399667"/>
                </a:lnTo>
                <a:close/>
                <a:moveTo>
                  <a:pt x="904460" y="399551"/>
                </a:moveTo>
                <a:lnTo>
                  <a:pt x="903788" y="400229"/>
                </a:lnTo>
                <a:lnTo>
                  <a:pt x="904061" y="400369"/>
                </a:lnTo>
                <a:close/>
                <a:moveTo>
                  <a:pt x="536296" y="399514"/>
                </a:moveTo>
                <a:lnTo>
                  <a:pt x="533904" y="400201"/>
                </a:lnTo>
                <a:lnTo>
                  <a:pt x="537988" y="399857"/>
                </a:lnTo>
                <a:close/>
                <a:moveTo>
                  <a:pt x="1122123" y="399454"/>
                </a:moveTo>
                <a:lnTo>
                  <a:pt x="1122601" y="399969"/>
                </a:lnTo>
                <a:lnTo>
                  <a:pt x="1123179" y="400116"/>
                </a:lnTo>
                <a:lnTo>
                  <a:pt x="1123209" y="400073"/>
                </a:lnTo>
                <a:close/>
                <a:moveTo>
                  <a:pt x="308831" y="399387"/>
                </a:moveTo>
                <a:lnTo>
                  <a:pt x="305396" y="400146"/>
                </a:lnTo>
                <a:lnTo>
                  <a:pt x="305183" y="400415"/>
                </a:lnTo>
                <a:lnTo>
                  <a:pt x="305183" y="400568"/>
                </a:lnTo>
                <a:lnTo>
                  <a:pt x="305284" y="400369"/>
                </a:lnTo>
                <a:cubicBezTo>
                  <a:pt x="306685" y="400369"/>
                  <a:pt x="306685" y="400369"/>
                  <a:pt x="306685" y="400369"/>
                </a:cubicBezTo>
                <a:close/>
                <a:moveTo>
                  <a:pt x="1152554" y="399006"/>
                </a:moveTo>
                <a:lnTo>
                  <a:pt x="1152554" y="399873"/>
                </a:lnTo>
                <a:lnTo>
                  <a:pt x="1153352" y="400330"/>
                </a:lnTo>
                <a:lnTo>
                  <a:pt x="1152762" y="399231"/>
                </a:lnTo>
                <a:close/>
                <a:moveTo>
                  <a:pt x="2323546" y="398996"/>
                </a:moveTo>
                <a:lnTo>
                  <a:pt x="2321027" y="401437"/>
                </a:lnTo>
                <a:lnTo>
                  <a:pt x="2320339" y="404147"/>
                </a:lnTo>
                <a:lnTo>
                  <a:pt x="2320829" y="404478"/>
                </a:lnTo>
                <a:close/>
                <a:moveTo>
                  <a:pt x="2730091" y="398986"/>
                </a:moveTo>
                <a:lnTo>
                  <a:pt x="2730585" y="399482"/>
                </a:lnTo>
                <a:lnTo>
                  <a:pt x="2730970" y="398986"/>
                </a:lnTo>
                <a:close/>
                <a:moveTo>
                  <a:pt x="2604853" y="398906"/>
                </a:moveTo>
                <a:lnTo>
                  <a:pt x="2604761" y="398940"/>
                </a:lnTo>
                <a:lnTo>
                  <a:pt x="2604910" y="398986"/>
                </a:lnTo>
                <a:close/>
                <a:moveTo>
                  <a:pt x="2988192" y="398865"/>
                </a:moveTo>
                <a:lnTo>
                  <a:pt x="2988126" y="398867"/>
                </a:lnTo>
                <a:lnTo>
                  <a:pt x="2988099" y="398974"/>
                </a:lnTo>
                <a:close/>
                <a:moveTo>
                  <a:pt x="1531015" y="398810"/>
                </a:moveTo>
                <a:lnTo>
                  <a:pt x="1531279" y="398933"/>
                </a:lnTo>
                <a:lnTo>
                  <a:pt x="1531147" y="398810"/>
                </a:lnTo>
                <a:close/>
                <a:moveTo>
                  <a:pt x="3066303" y="398807"/>
                </a:moveTo>
                <a:lnTo>
                  <a:pt x="3065331" y="399901"/>
                </a:lnTo>
                <a:lnTo>
                  <a:pt x="3067032" y="399627"/>
                </a:lnTo>
                <a:close/>
                <a:moveTo>
                  <a:pt x="429101" y="398760"/>
                </a:moveTo>
                <a:lnTo>
                  <a:pt x="428878" y="398870"/>
                </a:lnTo>
                <a:lnTo>
                  <a:pt x="429122" y="400573"/>
                </a:lnTo>
                <a:lnTo>
                  <a:pt x="429122" y="398760"/>
                </a:lnTo>
                <a:close/>
                <a:moveTo>
                  <a:pt x="2992616" y="398729"/>
                </a:moveTo>
                <a:lnTo>
                  <a:pt x="2992581" y="398872"/>
                </a:lnTo>
                <a:lnTo>
                  <a:pt x="2992620" y="398754"/>
                </a:lnTo>
                <a:close/>
                <a:moveTo>
                  <a:pt x="3123035" y="398659"/>
                </a:moveTo>
                <a:cubicBezTo>
                  <a:pt x="3123035" y="398659"/>
                  <a:pt x="3123035" y="398659"/>
                  <a:pt x="3124539" y="398659"/>
                </a:cubicBezTo>
                <a:cubicBezTo>
                  <a:pt x="3124539" y="398659"/>
                  <a:pt x="3124539" y="400164"/>
                  <a:pt x="3124539" y="400164"/>
                </a:cubicBezTo>
                <a:cubicBezTo>
                  <a:pt x="3123035" y="401668"/>
                  <a:pt x="3123035" y="401668"/>
                  <a:pt x="3123035" y="400164"/>
                </a:cubicBezTo>
                <a:cubicBezTo>
                  <a:pt x="3121530" y="400164"/>
                  <a:pt x="3123035" y="398659"/>
                  <a:pt x="3123035" y="398659"/>
                </a:cubicBezTo>
                <a:close/>
                <a:moveTo>
                  <a:pt x="2908502" y="398554"/>
                </a:moveTo>
                <a:lnTo>
                  <a:pt x="2907988" y="398616"/>
                </a:lnTo>
                <a:lnTo>
                  <a:pt x="2908057" y="398728"/>
                </a:lnTo>
                <a:close/>
                <a:moveTo>
                  <a:pt x="1355615" y="398485"/>
                </a:moveTo>
                <a:lnTo>
                  <a:pt x="1355226" y="398625"/>
                </a:lnTo>
                <a:lnTo>
                  <a:pt x="1356099" y="398625"/>
                </a:lnTo>
                <a:close/>
                <a:moveTo>
                  <a:pt x="246943" y="398471"/>
                </a:moveTo>
                <a:lnTo>
                  <a:pt x="246943" y="398741"/>
                </a:lnTo>
                <a:lnTo>
                  <a:pt x="247245" y="398584"/>
                </a:lnTo>
                <a:lnTo>
                  <a:pt x="248112" y="399482"/>
                </a:lnTo>
                <a:lnTo>
                  <a:pt x="248164" y="399098"/>
                </a:lnTo>
                <a:lnTo>
                  <a:pt x="248122" y="398471"/>
                </a:lnTo>
                <a:close/>
                <a:moveTo>
                  <a:pt x="2673719" y="398443"/>
                </a:moveTo>
                <a:lnTo>
                  <a:pt x="2672473" y="399125"/>
                </a:lnTo>
                <a:lnTo>
                  <a:pt x="2675011" y="399047"/>
                </a:lnTo>
                <a:close/>
                <a:moveTo>
                  <a:pt x="257898" y="398185"/>
                </a:moveTo>
                <a:lnTo>
                  <a:pt x="257989" y="398458"/>
                </a:lnTo>
                <a:lnTo>
                  <a:pt x="258028" y="398445"/>
                </a:lnTo>
                <a:close/>
                <a:moveTo>
                  <a:pt x="2323801" y="398177"/>
                </a:moveTo>
                <a:lnTo>
                  <a:pt x="2323898" y="398287"/>
                </a:lnTo>
                <a:lnTo>
                  <a:pt x="2323924" y="398235"/>
                </a:lnTo>
                <a:close/>
                <a:moveTo>
                  <a:pt x="557516" y="397994"/>
                </a:moveTo>
                <a:lnTo>
                  <a:pt x="558123" y="398797"/>
                </a:lnTo>
                <a:lnTo>
                  <a:pt x="558123" y="399277"/>
                </a:lnTo>
                <a:lnTo>
                  <a:pt x="558363" y="399501"/>
                </a:lnTo>
                <a:lnTo>
                  <a:pt x="558363" y="398652"/>
                </a:lnTo>
                <a:close/>
                <a:moveTo>
                  <a:pt x="1280226" y="397940"/>
                </a:moveTo>
                <a:lnTo>
                  <a:pt x="1281671" y="398933"/>
                </a:lnTo>
                <a:lnTo>
                  <a:pt x="1282826" y="398685"/>
                </a:lnTo>
                <a:close/>
                <a:moveTo>
                  <a:pt x="285992" y="397917"/>
                </a:moveTo>
                <a:lnTo>
                  <a:pt x="285831" y="397951"/>
                </a:lnTo>
                <a:lnTo>
                  <a:pt x="285831" y="398445"/>
                </a:lnTo>
                <a:cubicBezTo>
                  <a:pt x="285142" y="399143"/>
                  <a:pt x="284107" y="399492"/>
                  <a:pt x="283246" y="400016"/>
                </a:cubicBezTo>
                <a:lnTo>
                  <a:pt x="282161" y="401848"/>
                </a:lnTo>
                <a:lnTo>
                  <a:pt x="286017" y="399008"/>
                </a:lnTo>
                <a:lnTo>
                  <a:pt x="285992" y="398982"/>
                </a:lnTo>
                <a:close/>
                <a:moveTo>
                  <a:pt x="3035864" y="397678"/>
                </a:moveTo>
                <a:lnTo>
                  <a:pt x="3035941" y="397742"/>
                </a:lnTo>
                <a:lnTo>
                  <a:pt x="3035926" y="397698"/>
                </a:lnTo>
                <a:close/>
                <a:moveTo>
                  <a:pt x="893419" y="397456"/>
                </a:moveTo>
                <a:lnTo>
                  <a:pt x="893988" y="399112"/>
                </a:lnTo>
                <a:lnTo>
                  <a:pt x="894248" y="399196"/>
                </a:lnTo>
                <a:lnTo>
                  <a:pt x="894248" y="398933"/>
                </a:lnTo>
                <a:lnTo>
                  <a:pt x="893527" y="397456"/>
                </a:lnTo>
                <a:close/>
                <a:moveTo>
                  <a:pt x="148406" y="397429"/>
                </a:moveTo>
                <a:lnTo>
                  <a:pt x="148808" y="398638"/>
                </a:lnTo>
                <a:lnTo>
                  <a:pt x="148808" y="397832"/>
                </a:lnTo>
                <a:close/>
                <a:moveTo>
                  <a:pt x="2547653" y="397415"/>
                </a:moveTo>
                <a:lnTo>
                  <a:pt x="2547560" y="397453"/>
                </a:lnTo>
                <a:lnTo>
                  <a:pt x="2547889" y="397537"/>
                </a:lnTo>
                <a:lnTo>
                  <a:pt x="2547794" y="397445"/>
                </a:lnTo>
                <a:close/>
                <a:moveTo>
                  <a:pt x="2527429" y="397243"/>
                </a:moveTo>
                <a:lnTo>
                  <a:pt x="2527157" y="397469"/>
                </a:lnTo>
                <a:lnTo>
                  <a:pt x="2527286" y="397533"/>
                </a:lnTo>
                <a:close/>
                <a:moveTo>
                  <a:pt x="583137" y="397224"/>
                </a:moveTo>
                <a:lnTo>
                  <a:pt x="583177" y="397374"/>
                </a:lnTo>
                <a:lnTo>
                  <a:pt x="583459" y="397456"/>
                </a:lnTo>
                <a:close/>
                <a:moveTo>
                  <a:pt x="2000860" y="397168"/>
                </a:moveTo>
                <a:lnTo>
                  <a:pt x="2000860" y="398516"/>
                </a:lnTo>
                <a:lnTo>
                  <a:pt x="2000917" y="398502"/>
                </a:lnTo>
                <a:lnTo>
                  <a:pt x="2000975" y="398502"/>
                </a:lnTo>
                <a:lnTo>
                  <a:pt x="2000975" y="397406"/>
                </a:lnTo>
                <a:close/>
                <a:moveTo>
                  <a:pt x="2891666" y="397156"/>
                </a:moveTo>
                <a:lnTo>
                  <a:pt x="2891481" y="397205"/>
                </a:lnTo>
                <a:lnTo>
                  <a:pt x="2891857" y="398662"/>
                </a:lnTo>
                <a:close/>
                <a:moveTo>
                  <a:pt x="229172" y="397040"/>
                </a:moveTo>
                <a:lnTo>
                  <a:pt x="227786" y="398487"/>
                </a:lnTo>
                <a:lnTo>
                  <a:pt x="228050" y="398722"/>
                </a:lnTo>
                <a:close/>
                <a:moveTo>
                  <a:pt x="2317134" y="396852"/>
                </a:moveTo>
                <a:lnTo>
                  <a:pt x="2317185" y="397056"/>
                </a:lnTo>
                <a:lnTo>
                  <a:pt x="2317305" y="397098"/>
                </a:lnTo>
                <a:close/>
                <a:moveTo>
                  <a:pt x="210035" y="396677"/>
                </a:moveTo>
                <a:lnTo>
                  <a:pt x="210130" y="396961"/>
                </a:lnTo>
                <a:lnTo>
                  <a:pt x="210332" y="396987"/>
                </a:lnTo>
                <a:close/>
                <a:moveTo>
                  <a:pt x="276870" y="396662"/>
                </a:moveTo>
                <a:lnTo>
                  <a:pt x="277557" y="397343"/>
                </a:lnTo>
                <a:cubicBezTo>
                  <a:pt x="277557" y="398754"/>
                  <a:pt x="277557" y="398754"/>
                  <a:pt x="276136" y="400164"/>
                </a:cubicBezTo>
                <a:lnTo>
                  <a:pt x="275570" y="399883"/>
                </a:lnTo>
                <a:lnTo>
                  <a:pt x="275188" y="400948"/>
                </a:lnTo>
                <a:lnTo>
                  <a:pt x="274909" y="400998"/>
                </a:lnTo>
                <a:lnTo>
                  <a:pt x="275087" y="401122"/>
                </a:lnTo>
                <a:lnTo>
                  <a:pt x="276554" y="400379"/>
                </a:lnTo>
                <a:cubicBezTo>
                  <a:pt x="277933" y="398982"/>
                  <a:pt x="276554" y="397585"/>
                  <a:pt x="277933" y="397585"/>
                </a:cubicBezTo>
                <a:lnTo>
                  <a:pt x="277933" y="396854"/>
                </a:lnTo>
                <a:lnTo>
                  <a:pt x="277858" y="397155"/>
                </a:lnTo>
                <a:close/>
                <a:moveTo>
                  <a:pt x="1327637" y="396061"/>
                </a:moveTo>
                <a:lnTo>
                  <a:pt x="1327808" y="396149"/>
                </a:lnTo>
                <a:lnTo>
                  <a:pt x="1327907" y="396073"/>
                </a:lnTo>
                <a:close/>
                <a:moveTo>
                  <a:pt x="289113" y="396059"/>
                </a:moveTo>
                <a:lnTo>
                  <a:pt x="288732" y="396188"/>
                </a:lnTo>
                <a:lnTo>
                  <a:pt x="288673" y="396614"/>
                </a:lnTo>
                <a:lnTo>
                  <a:pt x="288840" y="396253"/>
                </a:lnTo>
                <a:lnTo>
                  <a:pt x="289608" y="396253"/>
                </a:lnTo>
                <a:close/>
                <a:moveTo>
                  <a:pt x="2469355" y="396057"/>
                </a:moveTo>
                <a:lnTo>
                  <a:pt x="2470011" y="397996"/>
                </a:lnTo>
                <a:lnTo>
                  <a:pt x="2470056" y="398009"/>
                </a:lnTo>
                <a:lnTo>
                  <a:pt x="2469426" y="396114"/>
                </a:lnTo>
                <a:close/>
                <a:moveTo>
                  <a:pt x="152683" y="396026"/>
                </a:moveTo>
                <a:lnTo>
                  <a:pt x="151935" y="398282"/>
                </a:lnTo>
                <a:lnTo>
                  <a:pt x="154159" y="397526"/>
                </a:lnTo>
                <a:close/>
                <a:moveTo>
                  <a:pt x="892620" y="395854"/>
                </a:moveTo>
                <a:lnTo>
                  <a:pt x="891607" y="396102"/>
                </a:lnTo>
                <a:lnTo>
                  <a:pt x="892620" y="396102"/>
                </a:lnTo>
                <a:close/>
                <a:moveTo>
                  <a:pt x="2976306" y="395818"/>
                </a:moveTo>
                <a:lnTo>
                  <a:pt x="2978677" y="396172"/>
                </a:lnTo>
                <a:lnTo>
                  <a:pt x="2978787" y="396199"/>
                </a:lnTo>
                <a:lnTo>
                  <a:pt x="2978341" y="395818"/>
                </a:lnTo>
                <a:close/>
                <a:moveTo>
                  <a:pt x="2913989" y="395509"/>
                </a:moveTo>
                <a:lnTo>
                  <a:pt x="2912809" y="396869"/>
                </a:lnTo>
                <a:lnTo>
                  <a:pt x="2914428" y="396236"/>
                </a:lnTo>
                <a:lnTo>
                  <a:pt x="2914428" y="395658"/>
                </a:lnTo>
                <a:close/>
                <a:moveTo>
                  <a:pt x="2768947" y="395508"/>
                </a:moveTo>
                <a:lnTo>
                  <a:pt x="2768869" y="395740"/>
                </a:lnTo>
                <a:lnTo>
                  <a:pt x="2770214" y="397090"/>
                </a:lnTo>
                <a:lnTo>
                  <a:pt x="2770214" y="397306"/>
                </a:lnTo>
                <a:lnTo>
                  <a:pt x="2770364" y="397015"/>
                </a:lnTo>
                <a:lnTo>
                  <a:pt x="2769132" y="395839"/>
                </a:lnTo>
                <a:close/>
                <a:moveTo>
                  <a:pt x="250468" y="395390"/>
                </a:moveTo>
                <a:lnTo>
                  <a:pt x="249620" y="396252"/>
                </a:lnTo>
                <a:lnTo>
                  <a:pt x="252479" y="397401"/>
                </a:lnTo>
                <a:lnTo>
                  <a:pt x="252400" y="397323"/>
                </a:lnTo>
                <a:close/>
                <a:moveTo>
                  <a:pt x="2928571" y="395180"/>
                </a:moveTo>
                <a:lnTo>
                  <a:pt x="2928571" y="397609"/>
                </a:lnTo>
                <a:lnTo>
                  <a:pt x="2929219" y="397631"/>
                </a:lnTo>
                <a:cubicBezTo>
                  <a:pt x="2929748" y="397479"/>
                  <a:pt x="2930100" y="397047"/>
                  <a:pt x="2930100" y="396007"/>
                </a:cubicBezTo>
                <a:close/>
                <a:moveTo>
                  <a:pt x="405589" y="395172"/>
                </a:moveTo>
                <a:lnTo>
                  <a:pt x="405332" y="395259"/>
                </a:lnTo>
                <a:lnTo>
                  <a:pt x="405602" y="395198"/>
                </a:lnTo>
                <a:close/>
                <a:moveTo>
                  <a:pt x="935595" y="394998"/>
                </a:moveTo>
                <a:lnTo>
                  <a:pt x="935089" y="396020"/>
                </a:lnTo>
                <a:lnTo>
                  <a:pt x="935875" y="395822"/>
                </a:lnTo>
                <a:close/>
                <a:moveTo>
                  <a:pt x="2895077" y="394961"/>
                </a:moveTo>
                <a:lnTo>
                  <a:pt x="2895077" y="395482"/>
                </a:lnTo>
                <a:lnTo>
                  <a:pt x="2895197" y="395577"/>
                </a:lnTo>
                <a:close/>
                <a:moveTo>
                  <a:pt x="2580876" y="394911"/>
                </a:moveTo>
                <a:lnTo>
                  <a:pt x="2582705" y="396176"/>
                </a:lnTo>
                <a:lnTo>
                  <a:pt x="2582887" y="395885"/>
                </a:lnTo>
                <a:lnTo>
                  <a:pt x="2582887" y="395700"/>
                </a:lnTo>
                <a:lnTo>
                  <a:pt x="2582831" y="395700"/>
                </a:lnTo>
                <a:close/>
                <a:moveTo>
                  <a:pt x="101294" y="394899"/>
                </a:moveTo>
                <a:cubicBezTo>
                  <a:pt x="101294" y="394899"/>
                  <a:pt x="102674" y="394899"/>
                  <a:pt x="102674" y="394899"/>
                </a:cubicBezTo>
                <a:cubicBezTo>
                  <a:pt x="102674" y="396296"/>
                  <a:pt x="104053" y="396296"/>
                  <a:pt x="104053" y="396296"/>
                </a:cubicBezTo>
                <a:cubicBezTo>
                  <a:pt x="105432" y="399089"/>
                  <a:pt x="106811" y="400486"/>
                  <a:pt x="104053" y="401884"/>
                </a:cubicBezTo>
                <a:cubicBezTo>
                  <a:pt x="101294" y="404677"/>
                  <a:pt x="101294" y="400486"/>
                  <a:pt x="98536" y="400486"/>
                </a:cubicBezTo>
                <a:cubicBezTo>
                  <a:pt x="98536" y="399089"/>
                  <a:pt x="98536" y="399089"/>
                  <a:pt x="98536" y="399089"/>
                </a:cubicBezTo>
                <a:cubicBezTo>
                  <a:pt x="98536" y="396296"/>
                  <a:pt x="98536" y="394899"/>
                  <a:pt x="101294" y="394899"/>
                </a:cubicBezTo>
                <a:close/>
                <a:moveTo>
                  <a:pt x="1545768" y="394881"/>
                </a:moveTo>
                <a:lnTo>
                  <a:pt x="1546201" y="395343"/>
                </a:lnTo>
                <a:lnTo>
                  <a:pt x="1546304" y="395233"/>
                </a:lnTo>
                <a:close/>
                <a:moveTo>
                  <a:pt x="1981319" y="394798"/>
                </a:moveTo>
                <a:lnTo>
                  <a:pt x="1980511" y="397103"/>
                </a:lnTo>
                <a:lnTo>
                  <a:pt x="1981319" y="397469"/>
                </a:lnTo>
                <a:close/>
                <a:moveTo>
                  <a:pt x="3071891" y="394791"/>
                </a:moveTo>
                <a:cubicBezTo>
                  <a:pt x="3070494" y="394791"/>
                  <a:pt x="3070494" y="396188"/>
                  <a:pt x="3070494" y="397585"/>
                </a:cubicBezTo>
                <a:lnTo>
                  <a:pt x="3070640" y="399630"/>
                </a:lnTo>
                <a:lnTo>
                  <a:pt x="3074147" y="401453"/>
                </a:lnTo>
                <a:lnTo>
                  <a:pt x="3074147" y="406934"/>
                </a:lnTo>
                <a:lnTo>
                  <a:pt x="3074255" y="406934"/>
                </a:lnTo>
                <a:cubicBezTo>
                  <a:pt x="3075651" y="406934"/>
                  <a:pt x="3075651" y="408438"/>
                  <a:pt x="3074255" y="409942"/>
                </a:cubicBezTo>
                <a:lnTo>
                  <a:pt x="3073856" y="409960"/>
                </a:lnTo>
                <a:lnTo>
                  <a:pt x="3074159" y="410084"/>
                </a:lnTo>
                <a:lnTo>
                  <a:pt x="3077861" y="407714"/>
                </a:lnTo>
                <a:lnTo>
                  <a:pt x="3075568" y="404301"/>
                </a:lnTo>
                <a:cubicBezTo>
                  <a:pt x="3075568" y="402890"/>
                  <a:pt x="3074148" y="401480"/>
                  <a:pt x="3074148" y="400070"/>
                </a:cubicBezTo>
                <a:lnTo>
                  <a:pt x="3074388" y="399950"/>
                </a:lnTo>
                <a:lnTo>
                  <a:pt x="3071891" y="396027"/>
                </a:lnTo>
                <a:close/>
                <a:moveTo>
                  <a:pt x="1317559" y="394707"/>
                </a:moveTo>
                <a:lnTo>
                  <a:pt x="1317075" y="396346"/>
                </a:lnTo>
                <a:lnTo>
                  <a:pt x="1317408" y="396061"/>
                </a:lnTo>
                <a:close/>
                <a:moveTo>
                  <a:pt x="1529883" y="394684"/>
                </a:moveTo>
                <a:lnTo>
                  <a:pt x="1529735" y="394748"/>
                </a:lnTo>
                <a:lnTo>
                  <a:pt x="1529875" y="394748"/>
                </a:lnTo>
                <a:close/>
                <a:moveTo>
                  <a:pt x="248324" y="394581"/>
                </a:moveTo>
                <a:lnTo>
                  <a:pt x="247473" y="396302"/>
                </a:lnTo>
                <a:lnTo>
                  <a:pt x="247770" y="396004"/>
                </a:lnTo>
                <a:lnTo>
                  <a:pt x="248453" y="394617"/>
                </a:lnTo>
                <a:close/>
                <a:moveTo>
                  <a:pt x="173648" y="394579"/>
                </a:moveTo>
                <a:lnTo>
                  <a:pt x="172999" y="394917"/>
                </a:lnTo>
                <a:lnTo>
                  <a:pt x="173140" y="394899"/>
                </a:lnTo>
                <a:lnTo>
                  <a:pt x="174370" y="397359"/>
                </a:lnTo>
                <a:lnTo>
                  <a:pt x="174658" y="397155"/>
                </a:lnTo>
                <a:lnTo>
                  <a:pt x="174601" y="397470"/>
                </a:lnTo>
                <a:lnTo>
                  <a:pt x="174758" y="397067"/>
                </a:lnTo>
                <a:lnTo>
                  <a:pt x="174868" y="397067"/>
                </a:lnTo>
                <a:lnTo>
                  <a:pt x="173648" y="394731"/>
                </a:lnTo>
                <a:close/>
                <a:moveTo>
                  <a:pt x="1534486" y="394563"/>
                </a:moveTo>
                <a:lnTo>
                  <a:pt x="1534170" y="394860"/>
                </a:lnTo>
                <a:lnTo>
                  <a:pt x="1535583" y="397781"/>
                </a:lnTo>
                <a:lnTo>
                  <a:pt x="1535751" y="397105"/>
                </a:lnTo>
                <a:close/>
                <a:moveTo>
                  <a:pt x="1486568" y="394541"/>
                </a:moveTo>
                <a:lnTo>
                  <a:pt x="1485502" y="395822"/>
                </a:lnTo>
                <a:lnTo>
                  <a:pt x="1485502" y="397155"/>
                </a:lnTo>
                <a:lnTo>
                  <a:pt x="1485569" y="397155"/>
                </a:lnTo>
                <a:lnTo>
                  <a:pt x="1485563" y="397178"/>
                </a:lnTo>
                <a:lnTo>
                  <a:pt x="1486131" y="396747"/>
                </a:lnTo>
                <a:close/>
                <a:moveTo>
                  <a:pt x="298317" y="394523"/>
                </a:moveTo>
                <a:lnTo>
                  <a:pt x="297114" y="400873"/>
                </a:lnTo>
                <a:lnTo>
                  <a:pt x="297114" y="401105"/>
                </a:lnTo>
                <a:lnTo>
                  <a:pt x="298345" y="394899"/>
                </a:lnTo>
                <a:cubicBezTo>
                  <a:pt x="299712" y="394899"/>
                  <a:pt x="299712" y="396278"/>
                  <a:pt x="301080" y="394899"/>
                </a:cubicBezTo>
                <a:cubicBezTo>
                  <a:pt x="302448" y="394899"/>
                  <a:pt x="302448" y="394899"/>
                  <a:pt x="302448" y="394899"/>
                </a:cubicBezTo>
                <a:lnTo>
                  <a:pt x="302627" y="394989"/>
                </a:lnTo>
                <a:lnTo>
                  <a:pt x="302433" y="394791"/>
                </a:lnTo>
                <a:lnTo>
                  <a:pt x="302286" y="394523"/>
                </a:lnTo>
                <a:close/>
                <a:moveTo>
                  <a:pt x="1530325" y="394494"/>
                </a:moveTo>
                <a:lnTo>
                  <a:pt x="1530020" y="394625"/>
                </a:lnTo>
                <a:lnTo>
                  <a:pt x="1530803" y="394625"/>
                </a:lnTo>
                <a:close/>
                <a:moveTo>
                  <a:pt x="1519292" y="394494"/>
                </a:moveTo>
                <a:lnTo>
                  <a:pt x="1519243" y="394510"/>
                </a:lnTo>
                <a:lnTo>
                  <a:pt x="1519627" y="394899"/>
                </a:lnTo>
                <a:lnTo>
                  <a:pt x="1520302" y="394899"/>
                </a:lnTo>
                <a:lnTo>
                  <a:pt x="1520170" y="394625"/>
                </a:lnTo>
                <a:lnTo>
                  <a:pt x="1520185" y="394494"/>
                </a:lnTo>
                <a:close/>
                <a:moveTo>
                  <a:pt x="363457" y="394489"/>
                </a:moveTo>
                <a:lnTo>
                  <a:pt x="363457" y="394523"/>
                </a:lnTo>
                <a:lnTo>
                  <a:pt x="363170" y="395010"/>
                </a:lnTo>
                <a:lnTo>
                  <a:pt x="363970" y="394791"/>
                </a:lnTo>
                <a:lnTo>
                  <a:pt x="364387" y="394730"/>
                </a:lnTo>
                <a:lnTo>
                  <a:pt x="363557" y="394522"/>
                </a:lnTo>
                <a:close/>
                <a:moveTo>
                  <a:pt x="2414629" y="394397"/>
                </a:moveTo>
                <a:lnTo>
                  <a:pt x="2414629" y="394617"/>
                </a:lnTo>
                <a:cubicBezTo>
                  <a:pt x="2413243" y="396027"/>
                  <a:pt x="2410471" y="393206"/>
                  <a:pt x="2409085" y="394617"/>
                </a:cubicBezTo>
                <a:lnTo>
                  <a:pt x="2409455" y="394773"/>
                </a:lnTo>
                <a:lnTo>
                  <a:pt x="2414735" y="394773"/>
                </a:lnTo>
                <a:lnTo>
                  <a:pt x="2416174" y="394773"/>
                </a:lnTo>
                <a:lnTo>
                  <a:pt x="2415615" y="394397"/>
                </a:lnTo>
                <a:close/>
                <a:moveTo>
                  <a:pt x="1584634" y="394376"/>
                </a:moveTo>
                <a:lnTo>
                  <a:pt x="1584607" y="394404"/>
                </a:lnTo>
                <a:lnTo>
                  <a:pt x="1584660" y="394619"/>
                </a:lnTo>
                <a:close/>
                <a:moveTo>
                  <a:pt x="521865" y="394367"/>
                </a:moveTo>
                <a:lnTo>
                  <a:pt x="522076" y="394585"/>
                </a:lnTo>
                <a:lnTo>
                  <a:pt x="522504" y="394712"/>
                </a:lnTo>
                <a:lnTo>
                  <a:pt x="522069" y="394523"/>
                </a:lnTo>
                <a:close/>
                <a:moveTo>
                  <a:pt x="179246" y="394297"/>
                </a:moveTo>
                <a:lnTo>
                  <a:pt x="178989" y="394341"/>
                </a:lnTo>
                <a:lnTo>
                  <a:pt x="179021" y="394361"/>
                </a:lnTo>
                <a:lnTo>
                  <a:pt x="178406" y="395933"/>
                </a:lnTo>
                <a:lnTo>
                  <a:pt x="178537" y="395902"/>
                </a:lnTo>
                <a:cubicBezTo>
                  <a:pt x="178537" y="395400"/>
                  <a:pt x="178537" y="394731"/>
                  <a:pt x="179235" y="394731"/>
                </a:cubicBezTo>
                <a:lnTo>
                  <a:pt x="180623" y="394731"/>
                </a:lnTo>
                <a:close/>
                <a:moveTo>
                  <a:pt x="166735" y="394272"/>
                </a:moveTo>
                <a:lnTo>
                  <a:pt x="166735" y="394975"/>
                </a:lnTo>
                <a:lnTo>
                  <a:pt x="167756" y="395155"/>
                </a:lnTo>
                <a:lnTo>
                  <a:pt x="166860" y="394523"/>
                </a:lnTo>
                <a:close/>
                <a:moveTo>
                  <a:pt x="1679914" y="394254"/>
                </a:moveTo>
                <a:lnTo>
                  <a:pt x="1677339" y="394646"/>
                </a:lnTo>
                <a:lnTo>
                  <a:pt x="1679839" y="394899"/>
                </a:lnTo>
                <a:lnTo>
                  <a:pt x="1682223" y="395578"/>
                </a:lnTo>
                <a:close/>
                <a:moveTo>
                  <a:pt x="441326" y="394209"/>
                </a:moveTo>
                <a:lnTo>
                  <a:pt x="441476" y="394673"/>
                </a:lnTo>
                <a:lnTo>
                  <a:pt x="441699" y="394788"/>
                </a:lnTo>
                <a:lnTo>
                  <a:pt x="443150" y="395018"/>
                </a:lnTo>
                <a:lnTo>
                  <a:pt x="441412" y="394320"/>
                </a:lnTo>
                <a:close/>
                <a:moveTo>
                  <a:pt x="1404805" y="394186"/>
                </a:moveTo>
                <a:lnTo>
                  <a:pt x="1404905" y="394478"/>
                </a:lnTo>
                <a:lnTo>
                  <a:pt x="1404885" y="394225"/>
                </a:lnTo>
                <a:close/>
                <a:moveTo>
                  <a:pt x="2485589" y="394122"/>
                </a:moveTo>
                <a:lnTo>
                  <a:pt x="2486923" y="394552"/>
                </a:lnTo>
                <a:lnTo>
                  <a:pt x="2486983" y="394626"/>
                </a:lnTo>
                <a:lnTo>
                  <a:pt x="2488294" y="394293"/>
                </a:lnTo>
                <a:close/>
                <a:moveTo>
                  <a:pt x="246544" y="394088"/>
                </a:moveTo>
                <a:lnTo>
                  <a:pt x="245770" y="394559"/>
                </a:lnTo>
                <a:lnTo>
                  <a:pt x="248244" y="394559"/>
                </a:lnTo>
                <a:close/>
                <a:moveTo>
                  <a:pt x="2824280" y="394012"/>
                </a:moveTo>
                <a:lnTo>
                  <a:pt x="2823360" y="394071"/>
                </a:lnTo>
                <a:lnTo>
                  <a:pt x="2825642" y="394701"/>
                </a:lnTo>
                <a:lnTo>
                  <a:pt x="2825728" y="394445"/>
                </a:lnTo>
                <a:close/>
                <a:moveTo>
                  <a:pt x="3027265" y="393957"/>
                </a:moveTo>
                <a:lnTo>
                  <a:pt x="3027208" y="393988"/>
                </a:lnTo>
                <a:lnTo>
                  <a:pt x="3027265" y="393963"/>
                </a:lnTo>
                <a:close/>
                <a:moveTo>
                  <a:pt x="327921" y="393951"/>
                </a:moveTo>
                <a:lnTo>
                  <a:pt x="326234" y="394523"/>
                </a:lnTo>
                <a:lnTo>
                  <a:pt x="328057" y="394985"/>
                </a:lnTo>
                <a:close/>
                <a:moveTo>
                  <a:pt x="2932175" y="393888"/>
                </a:moveTo>
                <a:lnTo>
                  <a:pt x="2932269" y="393980"/>
                </a:lnTo>
                <a:lnTo>
                  <a:pt x="2932276" y="393958"/>
                </a:lnTo>
                <a:close/>
                <a:moveTo>
                  <a:pt x="2734844" y="393885"/>
                </a:moveTo>
                <a:lnTo>
                  <a:pt x="2735098" y="394399"/>
                </a:lnTo>
                <a:lnTo>
                  <a:pt x="2735198" y="394278"/>
                </a:lnTo>
                <a:close/>
                <a:moveTo>
                  <a:pt x="2677713" y="393784"/>
                </a:moveTo>
                <a:lnTo>
                  <a:pt x="2675810" y="394938"/>
                </a:lnTo>
                <a:lnTo>
                  <a:pt x="2677295" y="394536"/>
                </a:lnTo>
                <a:close/>
                <a:moveTo>
                  <a:pt x="2641768" y="393732"/>
                </a:moveTo>
                <a:lnTo>
                  <a:pt x="2641204" y="394299"/>
                </a:lnTo>
                <a:lnTo>
                  <a:pt x="2639767" y="394031"/>
                </a:lnTo>
                <a:lnTo>
                  <a:pt x="2640908" y="394523"/>
                </a:lnTo>
                <a:lnTo>
                  <a:pt x="2641063" y="394674"/>
                </a:lnTo>
                <a:close/>
                <a:moveTo>
                  <a:pt x="1528121" y="393664"/>
                </a:moveTo>
                <a:lnTo>
                  <a:pt x="1528502" y="394625"/>
                </a:lnTo>
                <a:lnTo>
                  <a:pt x="1528488" y="394680"/>
                </a:lnTo>
                <a:lnTo>
                  <a:pt x="1528914" y="394748"/>
                </a:lnTo>
                <a:lnTo>
                  <a:pt x="1529030" y="394748"/>
                </a:lnTo>
                <a:lnTo>
                  <a:pt x="1528945" y="394494"/>
                </a:lnTo>
                <a:close/>
                <a:moveTo>
                  <a:pt x="1378081" y="393647"/>
                </a:moveTo>
                <a:lnTo>
                  <a:pt x="1378277" y="394641"/>
                </a:lnTo>
                <a:lnTo>
                  <a:pt x="1378540" y="394420"/>
                </a:lnTo>
                <a:close/>
                <a:moveTo>
                  <a:pt x="2540326" y="393606"/>
                </a:moveTo>
                <a:lnTo>
                  <a:pt x="2540381" y="393760"/>
                </a:lnTo>
                <a:lnTo>
                  <a:pt x="2540599" y="394054"/>
                </a:lnTo>
                <a:close/>
                <a:moveTo>
                  <a:pt x="1113502" y="393540"/>
                </a:moveTo>
                <a:lnTo>
                  <a:pt x="1113502" y="396061"/>
                </a:lnTo>
                <a:lnTo>
                  <a:pt x="1113502" y="396254"/>
                </a:lnTo>
                <a:lnTo>
                  <a:pt x="1113533" y="396278"/>
                </a:lnTo>
                <a:lnTo>
                  <a:pt x="1113657" y="396278"/>
                </a:lnTo>
                <a:lnTo>
                  <a:pt x="1113657" y="393598"/>
                </a:lnTo>
                <a:close/>
                <a:moveTo>
                  <a:pt x="481913" y="393534"/>
                </a:moveTo>
                <a:lnTo>
                  <a:pt x="481521" y="394320"/>
                </a:lnTo>
                <a:lnTo>
                  <a:pt x="481258" y="394981"/>
                </a:lnTo>
                <a:lnTo>
                  <a:pt x="481788" y="394523"/>
                </a:lnTo>
                <a:lnTo>
                  <a:pt x="481964" y="394569"/>
                </a:lnTo>
                <a:lnTo>
                  <a:pt x="481913" y="394523"/>
                </a:lnTo>
                <a:close/>
                <a:moveTo>
                  <a:pt x="2858884" y="393412"/>
                </a:moveTo>
                <a:lnTo>
                  <a:pt x="2859198" y="393725"/>
                </a:lnTo>
                <a:lnTo>
                  <a:pt x="2859085" y="393475"/>
                </a:lnTo>
                <a:close/>
                <a:moveTo>
                  <a:pt x="1556894" y="393409"/>
                </a:moveTo>
                <a:lnTo>
                  <a:pt x="1556275" y="393437"/>
                </a:lnTo>
                <a:lnTo>
                  <a:pt x="1556275" y="396061"/>
                </a:lnTo>
                <a:lnTo>
                  <a:pt x="1556275" y="396215"/>
                </a:lnTo>
                <a:lnTo>
                  <a:pt x="1556425" y="396215"/>
                </a:lnTo>
                <a:lnTo>
                  <a:pt x="1556712" y="397050"/>
                </a:lnTo>
                <a:lnTo>
                  <a:pt x="1557676" y="396061"/>
                </a:lnTo>
                <a:lnTo>
                  <a:pt x="1558036" y="395692"/>
                </a:lnTo>
                <a:lnTo>
                  <a:pt x="1556894" y="395767"/>
                </a:lnTo>
                <a:close/>
                <a:moveTo>
                  <a:pt x="373872" y="393395"/>
                </a:moveTo>
                <a:lnTo>
                  <a:pt x="374514" y="394404"/>
                </a:lnTo>
                <a:lnTo>
                  <a:pt x="374514" y="394397"/>
                </a:lnTo>
                <a:lnTo>
                  <a:pt x="374704" y="394397"/>
                </a:lnTo>
                <a:close/>
                <a:moveTo>
                  <a:pt x="3050937" y="393394"/>
                </a:moveTo>
                <a:lnTo>
                  <a:pt x="3051039" y="393483"/>
                </a:lnTo>
                <a:lnTo>
                  <a:pt x="3051014" y="393414"/>
                </a:lnTo>
                <a:close/>
                <a:moveTo>
                  <a:pt x="2960714" y="393332"/>
                </a:moveTo>
                <a:lnTo>
                  <a:pt x="2960742" y="393582"/>
                </a:lnTo>
                <a:cubicBezTo>
                  <a:pt x="2961601" y="394637"/>
                  <a:pt x="2962976" y="395340"/>
                  <a:pt x="2964351" y="396043"/>
                </a:cubicBezTo>
                <a:lnTo>
                  <a:pt x="2964067" y="396257"/>
                </a:lnTo>
                <a:lnTo>
                  <a:pt x="2964708" y="396172"/>
                </a:lnTo>
                <a:lnTo>
                  <a:pt x="2967078" y="395818"/>
                </a:lnTo>
                <a:lnTo>
                  <a:pt x="2964485" y="395818"/>
                </a:lnTo>
                <a:close/>
                <a:moveTo>
                  <a:pt x="2492087" y="393306"/>
                </a:moveTo>
                <a:lnTo>
                  <a:pt x="2492049" y="393338"/>
                </a:lnTo>
                <a:lnTo>
                  <a:pt x="2492103" y="393324"/>
                </a:lnTo>
                <a:close/>
                <a:moveTo>
                  <a:pt x="1706666" y="393282"/>
                </a:moveTo>
                <a:lnTo>
                  <a:pt x="1706244" y="393474"/>
                </a:lnTo>
                <a:lnTo>
                  <a:pt x="1708271" y="397681"/>
                </a:lnTo>
                <a:lnTo>
                  <a:pt x="1708852" y="397703"/>
                </a:lnTo>
                <a:close/>
                <a:moveTo>
                  <a:pt x="2857997" y="393216"/>
                </a:moveTo>
                <a:lnTo>
                  <a:pt x="2857122" y="393394"/>
                </a:lnTo>
                <a:lnTo>
                  <a:pt x="2858826" y="393394"/>
                </a:lnTo>
                <a:lnTo>
                  <a:pt x="2858735" y="393366"/>
                </a:lnTo>
                <a:close/>
                <a:moveTo>
                  <a:pt x="2840897" y="393173"/>
                </a:moveTo>
                <a:lnTo>
                  <a:pt x="2839753" y="394332"/>
                </a:lnTo>
                <a:lnTo>
                  <a:pt x="2840754" y="394187"/>
                </a:lnTo>
                <a:close/>
                <a:moveTo>
                  <a:pt x="423999" y="393140"/>
                </a:moveTo>
                <a:lnTo>
                  <a:pt x="425172" y="397366"/>
                </a:lnTo>
                <a:lnTo>
                  <a:pt x="426016" y="397402"/>
                </a:lnTo>
                <a:lnTo>
                  <a:pt x="425738" y="394372"/>
                </a:lnTo>
                <a:close/>
                <a:moveTo>
                  <a:pt x="1202445" y="393091"/>
                </a:moveTo>
                <a:lnTo>
                  <a:pt x="1202455" y="393112"/>
                </a:lnTo>
                <a:lnTo>
                  <a:pt x="1202455" y="393094"/>
                </a:lnTo>
                <a:close/>
                <a:moveTo>
                  <a:pt x="1344152" y="393072"/>
                </a:moveTo>
                <a:lnTo>
                  <a:pt x="1343919" y="393184"/>
                </a:lnTo>
                <a:lnTo>
                  <a:pt x="1344136" y="393344"/>
                </a:lnTo>
                <a:close/>
                <a:moveTo>
                  <a:pt x="185580" y="393015"/>
                </a:moveTo>
                <a:lnTo>
                  <a:pt x="185711" y="393251"/>
                </a:lnTo>
                <a:lnTo>
                  <a:pt x="185822" y="393195"/>
                </a:lnTo>
                <a:close/>
                <a:moveTo>
                  <a:pt x="2432464" y="392918"/>
                </a:moveTo>
                <a:lnTo>
                  <a:pt x="2430512" y="393022"/>
                </a:lnTo>
                <a:lnTo>
                  <a:pt x="2430666" y="393321"/>
                </a:lnTo>
                <a:cubicBezTo>
                  <a:pt x="2431105" y="393765"/>
                  <a:pt x="2431587" y="393898"/>
                  <a:pt x="2432136" y="393477"/>
                </a:cubicBezTo>
                <a:close/>
                <a:moveTo>
                  <a:pt x="2461373" y="392691"/>
                </a:moveTo>
                <a:lnTo>
                  <a:pt x="2459046" y="394254"/>
                </a:lnTo>
                <a:lnTo>
                  <a:pt x="2458684" y="394619"/>
                </a:lnTo>
                <a:lnTo>
                  <a:pt x="2461738" y="392810"/>
                </a:lnTo>
                <a:close/>
                <a:moveTo>
                  <a:pt x="2970911" y="392591"/>
                </a:moveTo>
                <a:lnTo>
                  <a:pt x="2971100" y="392977"/>
                </a:lnTo>
                <a:lnTo>
                  <a:pt x="2971413" y="392977"/>
                </a:lnTo>
                <a:close/>
                <a:moveTo>
                  <a:pt x="2498922" y="392510"/>
                </a:moveTo>
                <a:lnTo>
                  <a:pt x="2496740" y="392899"/>
                </a:lnTo>
                <a:lnTo>
                  <a:pt x="2496149" y="392899"/>
                </a:lnTo>
                <a:lnTo>
                  <a:pt x="2496354" y="393314"/>
                </a:lnTo>
                <a:lnTo>
                  <a:pt x="2497091" y="393715"/>
                </a:lnTo>
                <a:lnTo>
                  <a:pt x="2496745" y="393366"/>
                </a:lnTo>
                <a:cubicBezTo>
                  <a:pt x="2497439" y="393366"/>
                  <a:pt x="2498480" y="393366"/>
                  <a:pt x="2498999" y="392839"/>
                </a:cubicBezTo>
                <a:close/>
                <a:moveTo>
                  <a:pt x="2910739" y="392426"/>
                </a:moveTo>
                <a:lnTo>
                  <a:pt x="2910416" y="394418"/>
                </a:lnTo>
                <a:cubicBezTo>
                  <a:pt x="2910416" y="394418"/>
                  <a:pt x="2909037" y="394418"/>
                  <a:pt x="2907658" y="394418"/>
                </a:cubicBezTo>
                <a:lnTo>
                  <a:pt x="2906944" y="393685"/>
                </a:lnTo>
                <a:lnTo>
                  <a:pt x="2906813" y="393949"/>
                </a:lnTo>
                <a:lnTo>
                  <a:pt x="2907630" y="394710"/>
                </a:lnTo>
                <a:lnTo>
                  <a:pt x="2908105" y="394910"/>
                </a:lnTo>
                <a:lnTo>
                  <a:pt x="2907911" y="394710"/>
                </a:lnTo>
                <a:cubicBezTo>
                  <a:pt x="2909265" y="394710"/>
                  <a:pt x="2910619" y="394710"/>
                  <a:pt x="2910619" y="394710"/>
                </a:cubicBezTo>
                <a:lnTo>
                  <a:pt x="2911206" y="394568"/>
                </a:lnTo>
                <a:lnTo>
                  <a:pt x="2910739" y="394410"/>
                </a:lnTo>
                <a:close/>
                <a:moveTo>
                  <a:pt x="1418564" y="392047"/>
                </a:moveTo>
                <a:lnTo>
                  <a:pt x="1420213" y="393018"/>
                </a:lnTo>
                <a:lnTo>
                  <a:pt x="1420213" y="392226"/>
                </a:lnTo>
                <a:lnTo>
                  <a:pt x="1418875" y="392091"/>
                </a:lnTo>
                <a:close/>
                <a:moveTo>
                  <a:pt x="3073155" y="392000"/>
                </a:moveTo>
                <a:lnTo>
                  <a:pt x="3073137" y="392015"/>
                </a:lnTo>
                <a:lnTo>
                  <a:pt x="3071891" y="394636"/>
                </a:lnTo>
                <a:lnTo>
                  <a:pt x="3071891" y="394648"/>
                </a:lnTo>
                <a:close/>
                <a:moveTo>
                  <a:pt x="1261964" y="391913"/>
                </a:moveTo>
                <a:lnTo>
                  <a:pt x="1261964" y="392997"/>
                </a:lnTo>
                <a:lnTo>
                  <a:pt x="1262115" y="393112"/>
                </a:lnTo>
                <a:close/>
                <a:moveTo>
                  <a:pt x="1601105" y="391669"/>
                </a:moveTo>
                <a:lnTo>
                  <a:pt x="1601821" y="393843"/>
                </a:lnTo>
                <a:lnTo>
                  <a:pt x="1602519" y="392964"/>
                </a:lnTo>
                <a:close/>
                <a:moveTo>
                  <a:pt x="1033306" y="391613"/>
                </a:moveTo>
                <a:lnTo>
                  <a:pt x="1033973" y="394984"/>
                </a:lnTo>
                <a:lnTo>
                  <a:pt x="1035395" y="393193"/>
                </a:lnTo>
                <a:cubicBezTo>
                  <a:pt x="1035395" y="392668"/>
                  <a:pt x="1034700" y="392317"/>
                  <a:pt x="1033308" y="391616"/>
                </a:cubicBezTo>
                <a:close/>
                <a:moveTo>
                  <a:pt x="3115886" y="391494"/>
                </a:moveTo>
                <a:lnTo>
                  <a:pt x="3115886" y="391765"/>
                </a:lnTo>
                <a:lnTo>
                  <a:pt x="3115977" y="391765"/>
                </a:lnTo>
                <a:close/>
                <a:moveTo>
                  <a:pt x="1537745" y="391494"/>
                </a:moveTo>
                <a:lnTo>
                  <a:pt x="1535731" y="393389"/>
                </a:lnTo>
                <a:lnTo>
                  <a:pt x="1537861" y="391987"/>
                </a:lnTo>
                <a:close/>
                <a:moveTo>
                  <a:pt x="1645471" y="391467"/>
                </a:moveTo>
                <a:lnTo>
                  <a:pt x="1645449" y="391511"/>
                </a:lnTo>
                <a:lnTo>
                  <a:pt x="1645467" y="391568"/>
                </a:lnTo>
                <a:close/>
                <a:moveTo>
                  <a:pt x="247656" y="390987"/>
                </a:moveTo>
                <a:lnTo>
                  <a:pt x="248772" y="392120"/>
                </a:lnTo>
                <a:lnTo>
                  <a:pt x="248671" y="391817"/>
                </a:lnTo>
                <a:close/>
                <a:moveTo>
                  <a:pt x="1198292" y="390867"/>
                </a:moveTo>
                <a:lnTo>
                  <a:pt x="1196723" y="391107"/>
                </a:lnTo>
                <a:lnTo>
                  <a:pt x="1198292" y="391702"/>
                </a:lnTo>
                <a:close/>
                <a:moveTo>
                  <a:pt x="199158" y="390522"/>
                </a:moveTo>
                <a:lnTo>
                  <a:pt x="197385" y="391877"/>
                </a:lnTo>
                <a:lnTo>
                  <a:pt x="199808" y="393094"/>
                </a:lnTo>
                <a:lnTo>
                  <a:pt x="199808" y="392706"/>
                </a:lnTo>
                <a:close/>
                <a:moveTo>
                  <a:pt x="165774" y="390315"/>
                </a:moveTo>
                <a:lnTo>
                  <a:pt x="164506" y="390525"/>
                </a:lnTo>
                <a:lnTo>
                  <a:pt x="166554" y="391569"/>
                </a:lnTo>
                <a:lnTo>
                  <a:pt x="166887" y="391236"/>
                </a:lnTo>
                <a:close/>
                <a:moveTo>
                  <a:pt x="2494982" y="390302"/>
                </a:moveTo>
                <a:lnTo>
                  <a:pt x="2494982" y="390523"/>
                </a:lnTo>
                <a:lnTo>
                  <a:pt x="2495027" y="390612"/>
                </a:lnTo>
                <a:close/>
                <a:moveTo>
                  <a:pt x="2947653" y="390234"/>
                </a:moveTo>
                <a:lnTo>
                  <a:pt x="2947466" y="390574"/>
                </a:lnTo>
                <a:lnTo>
                  <a:pt x="2947851" y="390420"/>
                </a:lnTo>
                <a:lnTo>
                  <a:pt x="2947805" y="390385"/>
                </a:lnTo>
                <a:close/>
                <a:moveTo>
                  <a:pt x="2520350" y="390221"/>
                </a:moveTo>
                <a:lnTo>
                  <a:pt x="2518973" y="390811"/>
                </a:lnTo>
                <a:lnTo>
                  <a:pt x="2521390" y="391138"/>
                </a:lnTo>
                <a:close/>
                <a:moveTo>
                  <a:pt x="1539162" y="390160"/>
                </a:moveTo>
                <a:lnTo>
                  <a:pt x="1539075" y="390242"/>
                </a:lnTo>
                <a:lnTo>
                  <a:pt x="1539752" y="390211"/>
                </a:lnTo>
                <a:close/>
                <a:moveTo>
                  <a:pt x="2555182" y="390097"/>
                </a:moveTo>
                <a:lnTo>
                  <a:pt x="2555519" y="390204"/>
                </a:lnTo>
                <a:lnTo>
                  <a:pt x="2555750" y="390097"/>
                </a:lnTo>
                <a:close/>
                <a:moveTo>
                  <a:pt x="2619345" y="390027"/>
                </a:moveTo>
                <a:lnTo>
                  <a:pt x="2618970" y="390097"/>
                </a:lnTo>
                <a:lnTo>
                  <a:pt x="2618464" y="390224"/>
                </a:lnTo>
                <a:lnTo>
                  <a:pt x="2618791" y="390556"/>
                </a:lnTo>
                <a:close/>
                <a:moveTo>
                  <a:pt x="1531769" y="389988"/>
                </a:moveTo>
                <a:lnTo>
                  <a:pt x="1531876" y="391716"/>
                </a:lnTo>
                <a:lnTo>
                  <a:pt x="1532307" y="392708"/>
                </a:lnTo>
                <a:close/>
                <a:moveTo>
                  <a:pt x="295609" y="389916"/>
                </a:moveTo>
                <a:lnTo>
                  <a:pt x="295609" y="391664"/>
                </a:lnTo>
                <a:lnTo>
                  <a:pt x="296277" y="390256"/>
                </a:lnTo>
                <a:close/>
                <a:moveTo>
                  <a:pt x="514286" y="389810"/>
                </a:moveTo>
                <a:lnTo>
                  <a:pt x="513598" y="390171"/>
                </a:lnTo>
                <a:lnTo>
                  <a:pt x="513776" y="390327"/>
                </a:lnTo>
                <a:lnTo>
                  <a:pt x="513744" y="390260"/>
                </a:lnTo>
                <a:close/>
                <a:moveTo>
                  <a:pt x="1640207" y="389724"/>
                </a:moveTo>
                <a:lnTo>
                  <a:pt x="1640060" y="390323"/>
                </a:lnTo>
                <a:lnTo>
                  <a:pt x="1640280" y="390345"/>
                </a:lnTo>
                <a:close/>
                <a:moveTo>
                  <a:pt x="2755703" y="389408"/>
                </a:moveTo>
                <a:lnTo>
                  <a:pt x="2755273" y="391150"/>
                </a:lnTo>
                <a:lnTo>
                  <a:pt x="2756215" y="391465"/>
                </a:lnTo>
                <a:close/>
                <a:moveTo>
                  <a:pt x="2547963" y="389003"/>
                </a:moveTo>
                <a:lnTo>
                  <a:pt x="2548067" y="389148"/>
                </a:lnTo>
                <a:lnTo>
                  <a:pt x="2548223" y="389069"/>
                </a:lnTo>
                <a:close/>
                <a:moveTo>
                  <a:pt x="251211" y="388961"/>
                </a:moveTo>
                <a:lnTo>
                  <a:pt x="251230" y="389032"/>
                </a:lnTo>
                <a:cubicBezTo>
                  <a:pt x="250553" y="389709"/>
                  <a:pt x="249876" y="389709"/>
                  <a:pt x="249199" y="389709"/>
                </a:cubicBezTo>
                <a:lnTo>
                  <a:pt x="248078" y="390083"/>
                </a:lnTo>
                <a:lnTo>
                  <a:pt x="250269" y="389863"/>
                </a:lnTo>
                <a:lnTo>
                  <a:pt x="252590" y="391024"/>
                </a:lnTo>
                <a:close/>
                <a:moveTo>
                  <a:pt x="333307" y="388898"/>
                </a:moveTo>
                <a:lnTo>
                  <a:pt x="333109" y="389007"/>
                </a:lnTo>
                <a:lnTo>
                  <a:pt x="333307" y="389162"/>
                </a:lnTo>
                <a:close/>
                <a:moveTo>
                  <a:pt x="2603558" y="388816"/>
                </a:moveTo>
                <a:lnTo>
                  <a:pt x="2603226" y="389151"/>
                </a:lnTo>
                <a:lnTo>
                  <a:pt x="2603521" y="389151"/>
                </a:lnTo>
                <a:close/>
                <a:moveTo>
                  <a:pt x="317889" y="388741"/>
                </a:moveTo>
                <a:lnTo>
                  <a:pt x="318096" y="388881"/>
                </a:lnTo>
                <a:lnTo>
                  <a:pt x="318081" y="388758"/>
                </a:lnTo>
                <a:close/>
                <a:moveTo>
                  <a:pt x="1063395" y="388597"/>
                </a:moveTo>
                <a:lnTo>
                  <a:pt x="1063395" y="390286"/>
                </a:lnTo>
                <a:lnTo>
                  <a:pt x="1063929" y="390214"/>
                </a:lnTo>
                <a:close/>
                <a:moveTo>
                  <a:pt x="448195" y="388553"/>
                </a:moveTo>
                <a:lnTo>
                  <a:pt x="448339" y="388771"/>
                </a:lnTo>
                <a:lnTo>
                  <a:pt x="448782" y="388994"/>
                </a:lnTo>
                <a:lnTo>
                  <a:pt x="448679" y="388882"/>
                </a:lnTo>
                <a:close/>
                <a:moveTo>
                  <a:pt x="138340" y="388463"/>
                </a:moveTo>
                <a:lnTo>
                  <a:pt x="138403" y="388710"/>
                </a:lnTo>
                <a:cubicBezTo>
                  <a:pt x="137017" y="390112"/>
                  <a:pt x="134246" y="388710"/>
                  <a:pt x="137017" y="391514"/>
                </a:cubicBezTo>
                <a:lnTo>
                  <a:pt x="136420" y="392118"/>
                </a:lnTo>
                <a:lnTo>
                  <a:pt x="137650" y="393144"/>
                </a:lnTo>
                <a:cubicBezTo>
                  <a:pt x="137650" y="393144"/>
                  <a:pt x="137650" y="393144"/>
                  <a:pt x="137650" y="394397"/>
                </a:cubicBezTo>
                <a:lnTo>
                  <a:pt x="136988" y="394466"/>
                </a:lnTo>
                <a:lnTo>
                  <a:pt x="135632" y="401326"/>
                </a:lnTo>
                <a:lnTo>
                  <a:pt x="132354" y="402793"/>
                </a:lnTo>
                <a:lnTo>
                  <a:pt x="136021" y="401314"/>
                </a:lnTo>
                <a:cubicBezTo>
                  <a:pt x="136021" y="399898"/>
                  <a:pt x="136021" y="399898"/>
                  <a:pt x="137399" y="399898"/>
                </a:cubicBezTo>
                <a:cubicBezTo>
                  <a:pt x="138089" y="399898"/>
                  <a:pt x="138778" y="400960"/>
                  <a:pt x="139640" y="401668"/>
                </a:cubicBezTo>
                <a:lnTo>
                  <a:pt x="142690" y="401339"/>
                </a:lnTo>
                <a:lnTo>
                  <a:pt x="142690" y="400301"/>
                </a:lnTo>
                <a:cubicBezTo>
                  <a:pt x="142690" y="395993"/>
                  <a:pt x="139832" y="393121"/>
                  <a:pt x="138402" y="388813"/>
                </a:cubicBezTo>
                <a:lnTo>
                  <a:pt x="138498" y="388764"/>
                </a:lnTo>
                <a:close/>
                <a:moveTo>
                  <a:pt x="2889334" y="388418"/>
                </a:moveTo>
                <a:lnTo>
                  <a:pt x="2889334" y="389142"/>
                </a:lnTo>
                <a:lnTo>
                  <a:pt x="2889541" y="389039"/>
                </a:lnTo>
                <a:close/>
                <a:moveTo>
                  <a:pt x="2514705" y="388135"/>
                </a:moveTo>
                <a:lnTo>
                  <a:pt x="2515990" y="389204"/>
                </a:lnTo>
                <a:lnTo>
                  <a:pt x="2516118" y="389329"/>
                </a:lnTo>
                <a:lnTo>
                  <a:pt x="2515954" y="388756"/>
                </a:lnTo>
                <a:lnTo>
                  <a:pt x="2517647" y="388716"/>
                </a:lnTo>
                <a:lnTo>
                  <a:pt x="2517578" y="388696"/>
                </a:lnTo>
                <a:cubicBezTo>
                  <a:pt x="2517578" y="388696"/>
                  <a:pt x="2516189" y="388696"/>
                  <a:pt x="2516189" y="388696"/>
                </a:cubicBezTo>
                <a:close/>
                <a:moveTo>
                  <a:pt x="2572271" y="387995"/>
                </a:moveTo>
                <a:lnTo>
                  <a:pt x="2572058" y="388027"/>
                </a:lnTo>
                <a:lnTo>
                  <a:pt x="2572922" y="391530"/>
                </a:lnTo>
                <a:lnTo>
                  <a:pt x="2573522" y="392093"/>
                </a:lnTo>
                <a:lnTo>
                  <a:pt x="2575919" y="392735"/>
                </a:lnTo>
                <a:lnTo>
                  <a:pt x="2575919" y="391497"/>
                </a:lnTo>
                <a:cubicBezTo>
                  <a:pt x="2574536" y="390097"/>
                  <a:pt x="2573487" y="388696"/>
                  <a:pt x="2572271" y="387995"/>
                </a:cubicBezTo>
                <a:close/>
                <a:moveTo>
                  <a:pt x="3124299" y="387831"/>
                </a:moveTo>
                <a:lnTo>
                  <a:pt x="3122576" y="389561"/>
                </a:lnTo>
                <a:lnTo>
                  <a:pt x="3123440" y="389988"/>
                </a:lnTo>
                <a:lnTo>
                  <a:pt x="3125706" y="389269"/>
                </a:lnTo>
                <a:lnTo>
                  <a:pt x="3125614" y="389132"/>
                </a:lnTo>
                <a:close/>
                <a:moveTo>
                  <a:pt x="169755" y="387711"/>
                </a:moveTo>
                <a:lnTo>
                  <a:pt x="170746" y="389258"/>
                </a:lnTo>
                <a:lnTo>
                  <a:pt x="170746" y="390385"/>
                </a:lnTo>
                <a:lnTo>
                  <a:pt x="171436" y="391765"/>
                </a:lnTo>
                <a:lnTo>
                  <a:pt x="172376" y="391765"/>
                </a:lnTo>
                <a:lnTo>
                  <a:pt x="173215" y="392604"/>
                </a:lnTo>
                <a:lnTo>
                  <a:pt x="171917" y="388773"/>
                </a:lnTo>
                <a:close/>
                <a:moveTo>
                  <a:pt x="3070056" y="387584"/>
                </a:moveTo>
                <a:lnTo>
                  <a:pt x="3071274" y="390292"/>
                </a:lnTo>
                <a:lnTo>
                  <a:pt x="3071752" y="390531"/>
                </a:lnTo>
                <a:lnTo>
                  <a:pt x="3071672" y="390278"/>
                </a:lnTo>
                <a:lnTo>
                  <a:pt x="3071672" y="390385"/>
                </a:lnTo>
                <a:lnTo>
                  <a:pt x="3070504" y="387584"/>
                </a:lnTo>
                <a:close/>
                <a:moveTo>
                  <a:pt x="3015787" y="387567"/>
                </a:moveTo>
                <a:lnTo>
                  <a:pt x="3016635" y="388425"/>
                </a:lnTo>
                <a:lnTo>
                  <a:pt x="3016457" y="388244"/>
                </a:lnTo>
                <a:close/>
                <a:moveTo>
                  <a:pt x="429768" y="387527"/>
                </a:moveTo>
                <a:lnTo>
                  <a:pt x="429883" y="387760"/>
                </a:lnTo>
                <a:lnTo>
                  <a:pt x="430517" y="387527"/>
                </a:lnTo>
                <a:close/>
                <a:moveTo>
                  <a:pt x="1466087" y="387369"/>
                </a:moveTo>
                <a:lnTo>
                  <a:pt x="1466055" y="387411"/>
                </a:lnTo>
                <a:cubicBezTo>
                  <a:pt x="1466055" y="388813"/>
                  <a:pt x="1466055" y="388813"/>
                  <a:pt x="1466055" y="388813"/>
                </a:cubicBezTo>
                <a:lnTo>
                  <a:pt x="1465759" y="389284"/>
                </a:lnTo>
                <a:lnTo>
                  <a:pt x="1466087" y="389074"/>
                </a:lnTo>
                <a:close/>
                <a:moveTo>
                  <a:pt x="2593949" y="387031"/>
                </a:moveTo>
                <a:lnTo>
                  <a:pt x="2593880" y="387389"/>
                </a:lnTo>
                <a:lnTo>
                  <a:pt x="2594305" y="387533"/>
                </a:lnTo>
                <a:lnTo>
                  <a:pt x="2593949" y="387295"/>
                </a:lnTo>
                <a:close/>
                <a:moveTo>
                  <a:pt x="1598185" y="386853"/>
                </a:moveTo>
                <a:lnTo>
                  <a:pt x="1597781" y="386934"/>
                </a:lnTo>
                <a:lnTo>
                  <a:pt x="1598351" y="387000"/>
                </a:lnTo>
                <a:lnTo>
                  <a:pt x="1600342" y="390020"/>
                </a:lnTo>
                <a:lnTo>
                  <a:pt x="1599745" y="387377"/>
                </a:lnTo>
                <a:cubicBezTo>
                  <a:pt x="1599745" y="386678"/>
                  <a:pt x="1599052" y="386678"/>
                  <a:pt x="1598185" y="386853"/>
                </a:cubicBezTo>
                <a:close/>
                <a:moveTo>
                  <a:pt x="1428809" y="386691"/>
                </a:moveTo>
                <a:lnTo>
                  <a:pt x="1428882" y="386881"/>
                </a:lnTo>
                <a:lnTo>
                  <a:pt x="1428882" y="386764"/>
                </a:lnTo>
                <a:close/>
                <a:moveTo>
                  <a:pt x="2878949" y="386324"/>
                </a:moveTo>
                <a:lnTo>
                  <a:pt x="2879584" y="388230"/>
                </a:lnTo>
                <a:lnTo>
                  <a:pt x="2879584" y="387850"/>
                </a:lnTo>
                <a:lnTo>
                  <a:pt x="2879075" y="386324"/>
                </a:lnTo>
                <a:close/>
                <a:moveTo>
                  <a:pt x="1880643" y="386267"/>
                </a:moveTo>
                <a:lnTo>
                  <a:pt x="1881436" y="388666"/>
                </a:lnTo>
                <a:lnTo>
                  <a:pt x="1881563" y="388666"/>
                </a:lnTo>
                <a:close/>
                <a:moveTo>
                  <a:pt x="377383" y="386220"/>
                </a:moveTo>
                <a:lnTo>
                  <a:pt x="377200" y="387359"/>
                </a:lnTo>
                <a:lnTo>
                  <a:pt x="377854" y="387393"/>
                </a:lnTo>
                <a:close/>
                <a:moveTo>
                  <a:pt x="3113193" y="386160"/>
                </a:moveTo>
                <a:lnTo>
                  <a:pt x="3113014" y="386185"/>
                </a:lnTo>
                <a:lnTo>
                  <a:pt x="3113193" y="386276"/>
                </a:lnTo>
                <a:close/>
                <a:moveTo>
                  <a:pt x="398428" y="386152"/>
                </a:moveTo>
                <a:lnTo>
                  <a:pt x="398386" y="386270"/>
                </a:lnTo>
                <a:cubicBezTo>
                  <a:pt x="398386" y="387686"/>
                  <a:pt x="398386" y="389102"/>
                  <a:pt x="398386" y="389102"/>
                </a:cubicBezTo>
                <a:lnTo>
                  <a:pt x="399530" y="390065"/>
                </a:lnTo>
                <a:close/>
                <a:moveTo>
                  <a:pt x="3058005" y="386101"/>
                </a:moveTo>
                <a:lnTo>
                  <a:pt x="3058096" y="387282"/>
                </a:lnTo>
                <a:lnTo>
                  <a:pt x="3058733" y="386828"/>
                </a:lnTo>
                <a:close/>
                <a:moveTo>
                  <a:pt x="1084579" y="386008"/>
                </a:moveTo>
                <a:lnTo>
                  <a:pt x="1084521" y="386060"/>
                </a:lnTo>
                <a:lnTo>
                  <a:pt x="1084528" y="386075"/>
                </a:lnTo>
                <a:close/>
                <a:moveTo>
                  <a:pt x="3086594" y="385924"/>
                </a:moveTo>
                <a:lnTo>
                  <a:pt x="3085788" y="389951"/>
                </a:lnTo>
                <a:lnTo>
                  <a:pt x="3087025" y="389492"/>
                </a:lnTo>
                <a:cubicBezTo>
                  <a:pt x="3087882" y="389132"/>
                  <a:pt x="3088225" y="388411"/>
                  <a:pt x="3086853" y="386249"/>
                </a:cubicBezTo>
                <a:close/>
                <a:moveTo>
                  <a:pt x="274548" y="385917"/>
                </a:moveTo>
                <a:lnTo>
                  <a:pt x="274548" y="390302"/>
                </a:lnTo>
                <a:lnTo>
                  <a:pt x="274548" y="392956"/>
                </a:lnTo>
                <a:lnTo>
                  <a:pt x="275657" y="392755"/>
                </a:lnTo>
                <a:lnTo>
                  <a:pt x="276123" y="391453"/>
                </a:lnTo>
                <a:lnTo>
                  <a:pt x="275175" y="390493"/>
                </a:lnTo>
                <a:lnTo>
                  <a:pt x="275175" y="386491"/>
                </a:lnTo>
                <a:lnTo>
                  <a:pt x="275031" y="386410"/>
                </a:lnTo>
                <a:close/>
                <a:moveTo>
                  <a:pt x="3040891" y="385872"/>
                </a:moveTo>
                <a:lnTo>
                  <a:pt x="3041036" y="385983"/>
                </a:lnTo>
                <a:lnTo>
                  <a:pt x="3041036" y="385872"/>
                </a:lnTo>
                <a:close/>
                <a:moveTo>
                  <a:pt x="3098598" y="385014"/>
                </a:moveTo>
                <a:lnTo>
                  <a:pt x="3098461" y="385154"/>
                </a:lnTo>
                <a:lnTo>
                  <a:pt x="3099200" y="385338"/>
                </a:lnTo>
                <a:close/>
                <a:moveTo>
                  <a:pt x="2789396" y="384936"/>
                </a:moveTo>
                <a:lnTo>
                  <a:pt x="2789380" y="384943"/>
                </a:lnTo>
                <a:lnTo>
                  <a:pt x="2789018" y="388707"/>
                </a:lnTo>
                <a:lnTo>
                  <a:pt x="2789538" y="393071"/>
                </a:lnTo>
                <a:lnTo>
                  <a:pt x="2789538" y="384936"/>
                </a:lnTo>
                <a:close/>
                <a:moveTo>
                  <a:pt x="2874012" y="384867"/>
                </a:moveTo>
                <a:lnTo>
                  <a:pt x="2874005" y="384889"/>
                </a:lnTo>
                <a:lnTo>
                  <a:pt x="2874012" y="384889"/>
                </a:lnTo>
                <a:close/>
                <a:moveTo>
                  <a:pt x="309399" y="384703"/>
                </a:moveTo>
                <a:lnTo>
                  <a:pt x="309399" y="388598"/>
                </a:lnTo>
                <a:lnTo>
                  <a:pt x="309600" y="388798"/>
                </a:lnTo>
                <a:lnTo>
                  <a:pt x="309782" y="389001"/>
                </a:lnTo>
                <a:lnTo>
                  <a:pt x="309782" y="388881"/>
                </a:lnTo>
                <a:lnTo>
                  <a:pt x="309782" y="384989"/>
                </a:lnTo>
                <a:close/>
                <a:moveTo>
                  <a:pt x="203521" y="384700"/>
                </a:moveTo>
                <a:lnTo>
                  <a:pt x="203911" y="384846"/>
                </a:lnTo>
                <a:lnTo>
                  <a:pt x="203996" y="384762"/>
                </a:lnTo>
                <a:close/>
                <a:moveTo>
                  <a:pt x="1842654" y="384615"/>
                </a:moveTo>
                <a:lnTo>
                  <a:pt x="1842874" y="384900"/>
                </a:lnTo>
                <a:lnTo>
                  <a:pt x="1843309" y="384786"/>
                </a:lnTo>
                <a:close/>
                <a:moveTo>
                  <a:pt x="1566495" y="384575"/>
                </a:moveTo>
                <a:lnTo>
                  <a:pt x="1565585" y="386771"/>
                </a:lnTo>
                <a:lnTo>
                  <a:pt x="1566495" y="386046"/>
                </a:lnTo>
                <a:cubicBezTo>
                  <a:pt x="1566495" y="384657"/>
                  <a:pt x="1566495" y="384657"/>
                  <a:pt x="1566495" y="384657"/>
                </a:cubicBezTo>
                <a:close/>
                <a:moveTo>
                  <a:pt x="170671" y="384525"/>
                </a:moveTo>
                <a:lnTo>
                  <a:pt x="170496" y="384583"/>
                </a:lnTo>
                <a:lnTo>
                  <a:pt x="170671" y="384640"/>
                </a:lnTo>
                <a:close/>
                <a:moveTo>
                  <a:pt x="503791" y="384492"/>
                </a:moveTo>
                <a:lnTo>
                  <a:pt x="503917" y="384564"/>
                </a:lnTo>
                <a:lnTo>
                  <a:pt x="503917" y="384544"/>
                </a:lnTo>
                <a:lnTo>
                  <a:pt x="503857" y="384502"/>
                </a:lnTo>
                <a:close/>
                <a:moveTo>
                  <a:pt x="220910" y="384411"/>
                </a:moveTo>
                <a:lnTo>
                  <a:pt x="222338" y="385443"/>
                </a:lnTo>
                <a:lnTo>
                  <a:pt x="222446" y="385280"/>
                </a:lnTo>
                <a:close/>
                <a:moveTo>
                  <a:pt x="3071575" y="384386"/>
                </a:moveTo>
                <a:lnTo>
                  <a:pt x="3070951" y="384958"/>
                </a:lnTo>
                <a:lnTo>
                  <a:pt x="3070996" y="385299"/>
                </a:lnTo>
                <a:close/>
                <a:moveTo>
                  <a:pt x="3036566" y="383992"/>
                </a:moveTo>
                <a:lnTo>
                  <a:pt x="3036566" y="384493"/>
                </a:lnTo>
                <a:cubicBezTo>
                  <a:pt x="3035249" y="384493"/>
                  <a:pt x="3035249" y="385872"/>
                  <a:pt x="3035249" y="385872"/>
                </a:cubicBezTo>
                <a:lnTo>
                  <a:pt x="3035159" y="385791"/>
                </a:lnTo>
                <a:lnTo>
                  <a:pt x="3035159" y="386126"/>
                </a:lnTo>
                <a:lnTo>
                  <a:pt x="3035579" y="385872"/>
                </a:lnTo>
                <a:cubicBezTo>
                  <a:pt x="3038350" y="387269"/>
                  <a:pt x="3039735" y="388666"/>
                  <a:pt x="3041121" y="390063"/>
                </a:cubicBezTo>
                <a:lnTo>
                  <a:pt x="3041020" y="390771"/>
                </a:lnTo>
                <a:lnTo>
                  <a:pt x="3041159" y="390600"/>
                </a:lnTo>
                <a:cubicBezTo>
                  <a:pt x="3041159" y="390600"/>
                  <a:pt x="3042556" y="390600"/>
                  <a:pt x="3042556" y="390600"/>
                </a:cubicBezTo>
                <a:cubicBezTo>
                  <a:pt x="3043953" y="391997"/>
                  <a:pt x="3041159" y="394791"/>
                  <a:pt x="3043953" y="396188"/>
                </a:cubicBezTo>
                <a:cubicBezTo>
                  <a:pt x="3044651" y="394791"/>
                  <a:pt x="3044651" y="394093"/>
                  <a:pt x="3044476" y="393394"/>
                </a:cubicBezTo>
                <a:cubicBezTo>
                  <a:pt x="3044302" y="392696"/>
                  <a:pt x="3043953" y="391997"/>
                  <a:pt x="3043953" y="390600"/>
                </a:cubicBezTo>
                <a:lnTo>
                  <a:pt x="3043953" y="389895"/>
                </a:lnTo>
                <a:lnTo>
                  <a:pt x="3043524" y="390385"/>
                </a:lnTo>
                <a:cubicBezTo>
                  <a:pt x="3043524" y="390385"/>
                  <a:pt x="3042207" y="390385"/>
                  <a:pt x="3042207" y="390385"/>
                </a:cubicBezTo>
                <a:cubicBezTo>
                  <a:pt x="3042207" y="387377"/>
                  <a:pt x="3039574" y="387377"/>
                  <a:pt x="3039574" y="385872"/>
                </a:cubicBezTo>
                <a:lnTo>
                  <a:pt x="3039762" y="385872"/>
                </a:lnTo>
                <a:cubicBezTo>
                  <a:pt x="3038446" y="385872"/>
                  <a:pt x="3037130" y="384556"/>
                  <a:pt x="3037130" y="384556"/>
                </a:cubicBezTo>
                <a:close/>
                <a:moveTo>
                  <a:pt x="1160997" y="383798"/>
                </a:moveTo>
                <a:lnTo>
                  <a:pt x="1160917" y="383924"/>
                </a:lnTo>
                <a:lnTo>
                  <a:pt x="1161004" y="383945"/>
                </a:lnTo>
                <a:close/>
                <a:moveTo>
                  <a:pt x="3041079" y="383616"/>
                </a:moveTo>
                <a:lnTo>
                  <a:pt x="3041079" y="384673"/>
                </a:lnTo>
                <a:lnTo>
                  <a:pt x="3041494" y="383616"/>
                </a:lnTo>
                <a:lnTo>
                  <a:pt x="3041303" y="383616"/>
                </a:lnTo>
                <a:close/>
                <a:moveTo>
                  <a:pt x="1621610" y="383599"/>
                </a:moveTo>
                <a:lnTo>
                  <a:pt x="1621610" y="384546"/>
                </a:lnTo>
                <a:lnTo>
                  <a:pt x="1621940" y="384583"/>
                </a:lnTo>
                <a:lnTo>
                  <a:pt x="1622196" y="384502"/>
                </a:lnTo>
                <a:lnTo>
                  <a:pt x="1622037" y="384462"/>
                </a:lnTo>
                <a:close/>
                <a:moveTo>
                  <a:pt x="3016494" y="383435"/>
                </a:moveTo>
                <a:lnTo>
                  <a:pt x="3018517" y="386161"/>
                </a:lnTo>
                <a:lnTo>
                  <a:pt x="3018353" y="386492"/>
                </a:lnTo>
                <a:lnTo>
                  <a:pt x="3018904" y="385872"/>
                </a:lnTo>
                <a:lnTo>
                  <a:pt x="3018888" y="385872"/>
                </a:lnTo>
                <a:close/>
                <a:moveTo>
                  <a:pt x="198646" y="383342"/>
                </a:moveTo>
                <a:lnTo>
                  <a:pt x="198646" y="384770"/>
                </a:lnTo>
                <a:lnTo>
                  <a:pt x="201176" y="383821"/>
                </a:lnTo>
                <a:lnTo>
                  <a:pt x="202402" y="384280"/>
                </a:lnTo>
                <a:lnTo>
                  <a:pt x="201381" y="383342"/>
                </a:lnTo>
                <a:cubicBezTo>
                  <a:pt x="200013" y="383342"/>
                  <a:pt x="200013" y="383342"/>
                  <a:pt x="198646" y="383342"/>
                </a:cubicBezTo>
                <a:close/>
                <a:moveTo>
                  <a:pt x="420606" y="383315"/>
                </a:moveTo>
                <a:lnTo>
                  <a:pt x="420154" y="383379"/>
                </a:lnTo>
                <a:lnTo>
                  <a:pt x="422264" y="383635"/>
                </a:lnTo>
                <a:lnTo>
                  <a:pt x="422021" y="383315"/>
                </a:lnTo>
                <a:cubicBezTo>
                  <a:pt x="422021" y="383315"/>
                  <a:pt x="420606" y="383315"/>
                  <a:pt x="420606" y="383315"/>
                </a:cubicBezTo>
                <a:close/>
                <a:moveTo>
                  <a:pt x="1656444" y="383274"/>
                </a:moveTo>
                <a:lnTo>
                  <a:pt x="1657414" y="388191"/>
                </a:lnTo>
                <a:lnTo>
                  <a:pt x="1659012" y="388666"/>
                </a:lnTo>
                <a:lnTo>
                  <a:pt x="1659281" y="388666"/>
                </a:lnTo>
                <a:close/>
                <a:moveTo>
                  <a:pt x="3004779" y="383241"/>
                </a:moveTo>
                <a:lnTo>
                  <a:pt x="3003619" y="384368"/>
                </a:lnTo>
                <a:lnTo>
                  <a:pt x="3003100" y="384017"/>
                </a:lnTo>
                <a:lnTo>
                  <a:pt x="3003440" y="384715"/>
                </a:lnTo>
                <a:lnTo>
                  <a:pt x="3003244" y="384866"/>
                </a:lnTo>
                <a:lnTo>
                  <a:pt x="3003408" y="384773"/>
                </a:lnTo>
                <a:lnTo>
                  <a:pt x="3005455" y="383738"/>
                </a:lnTo>
                <a:close/>
                <a:moveTo>
                  <a:pt x="2559238" y="383093"/>
                </a:moveTo>
                <a:lnTo>
                  <a:pt x="2559238" y="383181"/>
                </a:lnTo>
                <a:lnTo>
                  <a:pt x="2559440" y="383299"/>
                </a:lnTo>
                <a:close/>
                <a:moveTo>
                  <a:pt x="1405085" y="383022"/>
                </a:moveTo>
                <a:lnTo>
                  <a:pt x="1400983" y="384368"/>
                </a:lnTo>
                <a:lnTo>
                  <a:pt x="1400929" y="384212"/>
                </a:lnTo>
                <a:lnTo>
                  <a:pt x="1400896" y="384483"/>
                </a:lnTo>
                <a:lnTo>
                  <a:pt x="1401110" y="384368"/>
                </a:lnTo>
                <a:lnTo>
                  <a:pt x="1401661" y="384788"/>
                </a:lnTo>
                <a:lnTo>
                  <a:pt x="1404989" y="383666"/>
                </a:lnTo>
                <a:lnTo>
                  <a:pt x="1407417" y="383052"/>
                </a:lnTo>
                <a:lnTo>
                  <a:pt x="1405085" y="383052"/>
                </a:lnTo>
                <a:close/>
                <a:moveTo>
                  <a:pt x="3093688" y="383000"/>
                </a:moveTo>
                <a:lnTo>
                  <a:pt x="3093123" y="383056"/>
                </a:lnTo>
                <a:lnTo>
                  <a:pt x="3093663" y="383339"/>
                </a:lnTo>
                <a:lnTo>
                  <a:pt x="3093663" y="383052"/>
                </a:lnTo>
                <a:close/>
                <a:moveTo>
                  <a:pt x="1871580" y="382815"/>
                </a:moveTo>
                <a:lnTo>
                  <a:pt x="1872651" y="386061"/>
                </a:lnTo>
                <a:lnTo>
                  <a:pt x="1873110" y="385897"/>
                </a:lnTo>
                <a:lnTo>
                  <a:pt x="1873107" y="385895"/>
                </a:lnTo>
                <a:close/>
                <a:moveTo>
                  <a:pt x="3072019" y="382788"/>
                </a:moveTo>
                <a:lnTo>
                  <a:pt x="3072380" y="383118"/>
                </a:lnTo>
                <a:lnTo>
                  <a:pt x="3072508" y="382915"/>
                </a:lnTo>
                <a:close/>
                <a:moveTo>
                  <a:pt x="193175" y="382710"/>
                </a:moveTo>
                <a:lnTo>
                  <a:pt x="188476" y="385873"/>
                </a:lnTo>
                <a:lnTo>
                  <a:pt x="187449" y="385873"/>
                </a:lnTo>
                <a:lnTo>
                  <a:pt x="190830" y="386249"/>
                </a:lnTo>
                <a:cubicBezTo>
                  <a:pt x="191845" y="386625"/>
                  <a:pt x="192861" y="387377"/>
                  <a:pt x="194215" y="388881"/>
                </a:cubicBezTo>
                <a:lnTo>
                  <a:pt x="194288" y="389488"/>
                </a:lnTo>
                <a:lnTo>
                  <a:pt x="194543" y="389086"/>
                </a:lnTo>
                <a:cubicBezTo>
                  <a:pt x="194543" y="389086"/>
                  <a:pt x="193175" y="387650"/>
                  <a:pt x="193175" y="386214"/>
                </a:cubicBezTo>
                <a:cubicBezTo>
                  <a:pt x="193175" y="384778"/>
                  <a:pt x="193175" y="383342"/>
                  <a:pt x="193175" y="383342"/>
                </a:cubicBezTo>
                <a:close/>
                <a:moveTo>
                  <a:pt x="2996299" y="382653"/>
                </a:moveTo>
                <a:lnTo>
                  <a:pt x="2996312" y="382772"/>
                </a:lnTo>
                <a:lnTo>
                  <a:pt x="2996432" y="382893"/>
                </a:lnTo>
                <a:close/>
                <a:moveTo>
                  <a:pt x="3030546" y="382479"/>
                </a:moveTo>
                <a:lnTo>
                  <a:pt x="3032693" y="383577"/>
                </a:lnTo>
                <a:lnTo>
                  <a:pt x="3031794" y="382770"/>
                </a:lnTo>
                <a:close/>
                <a:moveTo>
                  <a:pt x="178888" y="382187"/>
                </a:moveTo>
                <a:lnTo>
                  <a:pt x="177669" y="382883"/>
                </a:lnTo>
                <a:lnTo>
                  <a:pt x="180318" y="384481"/>
                </a:lnTo>
                <a:lnTo>
                  <a:pt x="182029" y="388696"/>
                </a:lnTo>
                <a:lnTo>
                  <a:pt x="182029" y="387377"/>
                </a:lnTo>
                <a:lnTo>
                  <a:pt x="187444" y="385873"/>
                </a:lnTo>
                <a:lnTo>
                  <a:pt x="187079" y="385873"/>
                </a:lnTo>
                <a:cubicBezTo>
                  <a:pt x="185682" y="384619"/>
                  <a:pt x="185682" y="383992"/>
                  <a:pt x="186032" y="383522"/>
                </a:cubicBezTo>
                <a:lnTo>
                  <a:pt x="186299" y="383162"/>
                </a:lnTo>
                <a:lnTo>
                  <a:pt x="184484" y="382366"/>
                </a:lnTo>
                <a:cubicBezTo>
                  <a:pt x="183415" y="381830"/>
                  <a:pt x="182346" y="381472"/>
                  <a:pt x="181633" y="382187"/>
                </a:cubicBezTo>
                <a:close/>
                <a:moveTo>
                  <a:pt x="2887950" y="382100"/>
                </a:moveTo>
                <a:lnTo>
                  <a:pt x="2888352" y="382916"/>
                </a:lnTo>
                <a:lnTo>
                  <a:pt x="2888352" y="382195"/>
                </a:lnTo>
                <a:lnTo>
                  <a:pt x="2888044" y="382195"/>
                </a:lnTo>
                <a:close/>
                <a:moveTo>
                  <a:pt x="2965756" y="381872"/>
                </a:moveTo>
                <a:lnTo>
                  <a:pt x="2965646" y="381996"/>
                </a:lnTo>
                <a:lnTo>
                  <a:pt x="2965725" y="381981"/>
                </a:lnTo>
                <a:cubicBezTo>
                  <a:pt x="2967100" y="380575"/>
                  <a:pt x="2968475" y="380575"/>
                  <a:pt x="2969850" y="381981"/>
                </a:cubicBezTo>
                <a:lnTo>
                  <a:pt x="2969850" y="387080"/>
                </a:lnTo>
                <a:lnTo>
                  <a:pt x="2971363" y="387286"/>
                </a:lnTo>
                <a:lnTo>
                  <a:pt x="2970069" y="382111"/>
                </a:lnTo>
                <a:lnTo>
                  <a:pt x="2970168" y="382111"/>
                </a:lnTo>
                <a:lnTo>
                  <a:pt x="2969931" y="381872"/>
                </a:lnTo>
                <a:cubicBezTo>
                  <a:pt x="2968539" y="381872"/>
                  <a:pt x="2967148" y="380470"/>
                  <a:pt x="2965756" y="381872"/>
                </a:cubicBezTo>
                <a:close/>
                <a:moveTo>
                  <a:pt x="1767280" y="381861"/>
                </a:moveTo>
                <a:lnTo>
                  <a:pt x="1764065" y="385070"/>
                </a:lnTo>
                <a:lnTo>
                  <a:pt x="1764149" y="385070"/>
                </a:lnTo>
                <a:lnTo>
                  <a:pt x="1767236" y="382376"/>
                </a:lnTo>
                <a:lnTo>
                  <a:pt x="1767276" y="382262"/>
                </a:lnTo>
                <a:lnTo>
                  <a:pt x="1767367" y="382262"/>
                </a:lnTo>
                <a:lnTo>
                  <a:pt x="1767531" y="382112"/>
                </a:lnTo>
                <a:lnTo>
                  <a:pt x="1767531" y="382262"/>
                </a:lnTo>
                <a:lnTo>
                  <a:pt x="1768657" y="382262"/>
                </a:lnTo>
                <a:lnTo>
                  <a:pt x="1770857" y="384220"/>
                </a:lnTo>
                <a:lnTo>
                  <a:pt x="1769351" y="382420"/>
                </a:lnTo>
                <a:lnTo>
                  <a:pt x="1768655" y="381861"/>
                </a:lnTo>
                <a:cubicBezTo>
                  <a:pt x="1768655" y="381861"/>
                  <a:pt x="1767280" y="381861"/>
                  <a:pt x="1767280" y="381861"/>
                </a:cubicBezTo>
                <a:close/>
                <a:moveTo>
                  <a:pt x="3023058" y="381860"/>
                </a:moveTo>
                <a:lnTo>
                  <a:pt x="3022872" y="381899"/>
                </a:lnTo>
                <a:lnTo>
                  <a:pt x="3023024" y="381923"/>
                </a:lnTo>
                <a:lnTo>
                  <a:pt x="3023145" y="381882"/>
                </a:lnTo>
                <a:close/>
                <a:moveTo>
                  <a:pt x="341238" y="381834"/>
                </a:moveTo>
                <a:lnTo>
                  <a:pt x="343484" y="382799"/>
                </a:lnTo>
                <a:lnTo>
                  <a:pt x="343204" y="382233"/>
                </a:lnTo>
                <a:close/>
                <a:moveTo>
                  <a:pt x="2938232" y="381770"/>
                </a:moveTo>
                <a:lnTo>
                  <a:pt x="2937960" y="381860"/>
                </a:lnTo>
                <a:lnTo>
                  <a:pt x="2938121" y="381860"/>
                </a:lnTo>
                <a:lnTo>
                  <a:pt x="2938121" y="385753"/>
                </a:lnTo>
                <a:lnTo>
                  <a:pt x="2938176" y="385778"/>
                </a:lnTo>
                <a:lnTo>
                  <a:pt x="2938232" y="385805"/>
                </a:lnTo>
                <a:close/>
                <a:moveTo>
                  <a:pt x="304763" y="381709"/>
                </a:moveTo>
                <a:lnTo>
                  <a:pt x="307913" y="389204"/>
                </a:lnTo>
                <a:lnTo>
                  <a:pt x="308171" y="389860"/>
                </a:lnTo>
                <a:lnTo>
                  <a:pt x="308171" y="388965"/>
                </a:lnTo>
                <a:lnTo>
                  <a:pt x="308020" y="388965"/>
                </a:lnTo>
                <a:cubicBezTo>
                  <a:pt x="307331" y="387544"/>
                  <a:pt x="306986" y="385769"/>
                  <a:pt x="306469" y="384170"/>
                </a:cubicBezTo>
                <a:close/>
                <a:moveTo>
                  <a:pt x="670628" y="381694"/>
                </a:moveTo>
                <a:lnTo>
                  <a:pt x="669908" y="381742"/>
                </a:lnTo>
                <a:lnTo>
                  <a:pt x="671348" y="383198"/>
                </a:lnTo>
                <a:lnTo>
                  <a:pt x="669824" y="386278"/>
                </a:lnTo>
                <a:lnTo>
                  <a:pt x="671149" y="386427"/>
                </a:lnTo>
                <a:cubicBezTo>
                  <a:pt x="671843" y="386077"/>
                  <a:pt x="672190" y="385375"/>
                  <a:pt x="672190" y="384674"/>
                </a:cubicBezTo>
                <a:lnTo>
                  <a:pt x="671494" y="383346"/>
                </a:lnTo>
                <a:lnTo>
                  <a:pt x="671348" y="383198"/>
                </a:lnTo>
                <a:lnTo>
                  <a:pt x="671381" y="383130"/>
                </a:lnTo>
                <a:close/>
                <a:moveTo>
                  <a:pt x="210791" y="381668"/>
                </a:moveTo>
                <a:lnTo>
                  <a:pt x="209081" y="381999"/>
                </a:lnTo>
                <a:cubicBezTo>
                  <a:pt x="209081" y="382676"/>
                  <a:pt x="209430" y="383691"/>
                  <a:pt x="209430" y="384368"/>
                </a:cubicBezTo>
                <a:lnTo>
                  <a:pt x="206843" y="381861"/>
                </a:lnTo>
                <a:lnTo>
                  <a:pt x="206851" y="381906"/>
                </a:lnTo>
                <a:cubicBezTo>
                  <a:pt x="206851" y="383342"/>
                  <a:pt x="205484" y="383342"/>
                  <a:pt x="205484" y="383342"/>
                </a:cubicBezTo>
                <a:lnTo>
                  <a:pt x="205312" y="383523"/>
                </a:lnTo>
                <a:lnTo>
                  <a:pt x="208844" y="388232"/>
                </a:lnTo>
                <a:lnTo>
                  <a:pt x="209385" y="387319"/>
                </a:lnTo>
                <a:cubicBezTo>
                  <a:pt x="209385" y="387319"/>
                  <a:pt x="210771" y="387319"/>
                  <a:pt x="210771" y="387319"/>
                </a:cubicBezTo>
                <a:lnTo>
                  <a:pt x="210958" y="387384"/>
                </a:lnTo>
                <a:lnTo>
                  <a:pt x="209735" y="384905"/>
                </a:lnTo>
                <a:lnTo>
                  <a:pt x="211326" y="384368"/>
                </a:lnTo>
                <a:lnTo>
                  <a:pt x="209893" y="384368"/>
                </a:lnTo>
                <a:close/>
                <a:moveTo>
                  <a:pt x="1106793" y="381636"/>
                </a:moveTo>
                <a:lnTo>
                  <a:pt x="1105339" y="381984"/>
                </a:lnTo>
                <a:lnTo>
                  <a:pt x="1104180" y="382033"/>
                </a:lnTo>
                <a:lnTo>
                  <a:pt x="1105583" y="383046"/>
                </a:lnTo>
                <a:lnTo>
                  <a:pt x="1105052" y="383666"/>
                </a:lnTo>
                <a:lnTo>
                  <a:pt x="1105591" y="385301"/>
                </a:lnTo>
                <a:lnTo>
                  <a:pt x="1106192" y="384421"/>
                </a:lnTo>
                <a:lnTo>
                  <a:pt x="1106441" y="383666"/>
                </a:lnTo>
                <a:lnTo>
                  <a:pt x="1105583" y="383046"/>
                </a:lnTo>
                <a:close/>
                <a:moveTo>
                  <a:pt x="1845002" y="381628"/>
                </a:moveTo>
                <a:lnTo>
                  <a:pt x="1844693" y="382192"/>
                </a:lnTo>
                <a:lnTo>
                  <a:pt x="1844309" y="382279"/>
                </a:lnTo>
                <a:lnTo>
                  <a:pt x="1845143" y="383146"/>
                </a:lnTo>
                <a:close/>
                <a:moveTo>
                  <a:pt x="272030" y="381574"/>
                </a:moveTo>
                <a:lnTo>
                  <a:pt x="272386" y="382112"/>
                </a:lnTo>
                <a:lnTo>
                  <a:pt x="272391" y="382117"/>
                </a:lnTo>
                <a:lnTo>
                  <a:pt x="272924" y="381574"/>
                </a:lnTo>
                <a:close/>
                <a:moveTo>
                  <a:pt x="957062" y="381494"/>
                </a:moveTo>
                <a:lnTo>
                  <a:pt x="956539" y="384665"/>
                </a:lnTo>
                <a:lnTo>
                  <a:pt x="956754" y="384607"/>
                </a:lnTo>
                <a:lnTo>
                  <a:pt x="956937" y="384679"/>
                </a:lnTo>
                <a:lnTo>
                  <a:pt x="957584" y="384133"/>
                </a:lnTo>
                <a:lnTo>
                  <a:pt x="956656" y="384368"/>
                </a:lnTo>
                <a:close/>
                <a:moveTo>
                  <a:pt x="156408" y="381280"/>
                </a:moveTo>
                <a:lnTo>
                  <a:pt x="156365" y="381301"/>
                </a:lnTo>
                <a:cubicBezTo>
                  <a:pt x="155685" y="381475"/>
                  <a:pt x="155344" y="381822"/>
                  <a:pt x="156706" y="383211"/>
                </a:cubicBezTo>
                <a:cubicBezTo>
                  <a:pt x="158067" y="383211"/>
                  <a:pt x="158067" y="384600"/>
                  <a:pt x="156706" y="385988"/>
                </a:cubicBezTo>
                <a:lnTo>
                  <a:pt x="154767" y="385988"/>
                </a:lnTo>
                <a:lnTo>
                  <a:pt x="155703" y="388849"/>
                </a:lnTo>
                <a:lnTo>
                  <a:pt x="159034" y="389981"/>
                </a:lnTo>
                <a:lnTo>
                  <a:pt x="157959" y="387847"/>
                </a:lnTo>
                <a:lnTo>
                  <a:pt x="158503" y="387341"/>
                </a:lnTo>
                <a:lnTo>
                  <a:pt x="158389" y="387377"/>
                </a:lnTo>
                <a:cubicBezTo>
                  <a:pt x="158389" y="385998"/>
                  <a:pt x="156992" y="385998"/>
                  <a:pt x="156992" y="385998"/>
                </a:cubicBezTo>
                <a:cubicBezTo>
                  <a:pt x="156992" y="384619"/>
                  <a:pt x="156992" y="384619"/>
                  <a:pt x="156992" y="383240"/>
                </a:cubicBezTo>
                <a:close/>
                <a:moveTo>
                  <a:pt x="2832777" y="381156"/>
                </a:moveTo>
                <a:lnTo>
                  <a:pt x="2832652" y="381914"/>
                </a:lnTo>
                <a:lnTo>
                  <a:pt x="2832777" y="381883"/>
                </a:lnTo>
                <a:close/>
                <a:moveTo>
                  <a:pt x="3120822" y="381071"/>
                </a:moveTo>
                <a:lnTo>
                  <a:pt x="3120256" y="381923"/>
                </a:lnTo>
                <a:lnTo>
                  <a:pt x="3120332" y="382000"/>
                </a:lnTo>
                <a:lnTo>
                  <a:pt x="3122089" y="381891"/>
                </a:lnTo>
                <a:lnTo>
                  <a:pt x="3121539" y="381706"/>
                </a:lnTo>
                <a:close/>
                <a:moveTo>
                  <a:pt x="1405137" y="380938"/>
                </a:moveTo>
                <a:lnTo>
                  <a:pt x="1405137" y="381642"/>
                </a:lnTo>
                <a:lnTo>
                  <a:pt x="1405137" y="381711"/>
                </a:lnTo>
                <a:lnTo>
                  <a:pt x="1405886" y="381346"/>
                </a:lnTo>
                <a:close/>
                <a:moveTo>
                  <a:pt x="190184" y="380547"/>
                </a:moveTo>
                <a:lnTo>
                  <a:pt x="189531" y="380689"/>
                </a:lnTo>
                <a:lnTo>
                  <a:pt x="190184" y="380758"/>
                </a:lnTo>
                <a:close/>
                <a:moveTo>
                  <a:pt x="1848053" y="380516"/>
                </a:moveTo>
                <a:lnTo>
                  <a:pt x="1848184" y="381560"/>
                </a:lnTo>
                <a:lnTo>
                  <a:pt x="1848332" y="381660"/>
                </a:lnTo>
                <a:close/>
                <a:moveTo>
                  <a:pt x="3014621" y="380482"/>
                </a:moveTo>
                <a:lnTo>
                  <a:pt x="3014437" y="380662"/>
                </a:lnTo>
                <a:lnTo>
                  <a:pt x="3016121" y="382932"/>
                </a:lnTo>
                <a:lnTo>
                  <a:pt x="3014751" y="380607"/>
                </a:lnTo>
                <a:lnTo>
                  <a:pt x="3014901" y="380631"/>
                </a:lnTo>
                <a:close/>
                <a:moveTo>
                  <a:pt x="2990804" y="380470"/>
                </a:moveTo>
                <a:lnTo>
                  <a:pt x="2991236" y="381341"/>
                </a:lnTo>
                <a:lnTo>
                  <a:pt x="2991236" y="380688"/>
                </a:lnTo>
                <a:close/>
                <a:moveTo>
                  <a:pt x="2816115" y="380449"/>
                </a:moveTo>
                <a:lnTo>
                  <a:pt x="2816044" y="380487"/>
                </a:lnTo>
                <a:lnTo>
                  <a:pt x="2816129" y="380476"/>
                </a:lnTo>
                <a:close/>
                <a:moveTo>
                  <a:pt x="1185319" y="380445"/>
                </a:moveTo>
                <a:lnTo>
                  <a:pt x="1185447" y="380822"/>
                </a:lnTo>
                <a:cubicBezTo>
                  <a:pt x="1185447" y="382219"/>
                  <a:pt x="1184110" y="383616"/>
                  <a:pt x="1184110" y="383616"/>
                </a:cubicBezTo>
                <a:lnTo>
                  <a:pt x="1181779" y="382804"/>
                </a:lnTo>
                <a:lnTo>
                  <a:pt x="1182814" y="383666"/>
                </a:lnTo>
                <a:lnTo>
                  <a:pt x="1185473" y="383666"/>
                </a:lnTo>
                <a:lnTo>
                  <a:pt x="1184694" y="383240"/>
                </a:lnTo>
                <a:lnTo>
                  <a:pt x="1185752" y="381183"/>
                </a:lnTo>
                <a:lnTo>
                  <a:pt x="1185591" y="380858"/>
                </a:lnTo>
                <a:close/>
                <a:moveTo>
                  <a:pt x="964713" y="380398"/>
                </a:moveTo>
                <a:lnTo>
                  <a:pt x="962173" y="382971"/>
                </a:lnTo>
                <a:lnTo>
                  <a:pt x="959912" y="383543"/>
                </a:lnTo>
                <a:lnTo>
                  <a:pt x="960638" y="383666"/>
                </a:lnTo>
                <a:lnTo>
                  <a:pt x="963876" y="383939"/>
                </a:lnTo>
                <a:lnTo>
                  <a:pt x="962047" y="383240"/>
                </a:lnTo>
                <a:lnTo>
                  <a:pt x="964748" y="380574"/>
                </a:lnTo>
                <a:close/>
                <a:moveTo>
                  <a:pt x="2914854" y="380276"/>
                </a:moveTo>
                <a:lnTo>
                  <a:pt x="2914854" y="380678"/>
                </a:lnTo>
                <a:lnTo>
                  <a:pt x="2916082" y="380276"/>
                </a:lnTo>
                <a:close/>
                <a:moveTo>
                  <a:pt x="304138" y="380223"/>
                </a:moveTo>
                <a:lnTo>
                  <a:pt x="304202" y="380375"/>
                </a:lnTo>
                <a:lnTo>
                  <a:pt x="304536" y="380306"/>
                </a:lnTo>
                <a:close/>
                <a:moveTo>
                  <a:pt x="323403" y="380177"/>
                </a:moveTo>
                <a:lnTo>
                  <a:pt x="323400" y="380179"/>
                </a:lnTo>
                <a:lnTo>
                  <a:pt x="323406" y="380178"/>
                </a:lnTo>
                <a:close/>
                <a:moveTo>
                  <a:pt x="186388" y="379956"/>
                </a:moveTo>
                <a:lnTo>
                  <a:pt x="186799" y="380401"/>
                </a:lnTo>
                <a:lnTo>
                  <a:pt x="186995" y="380421"/>
                </a:lnTo>
                <a:close/>
                <a:moveTo>
                  <a:pt x="1816642" y="379924"/>
                </a:moveTo>
                <a:lnTo>
                  <a:pt x="1816221" y="380267"/>
                </a:lnTo>
                <a:lnTo>
                  <a:pt x="1817047" y="379989"/>
                </a:lnTo>
                <a:close/>
                <a:moveTo>
                  <a:pt x="1628697" y="379767"/>
                </a:moveTo>
                <a:lnTo>
                  <a:pt x="1627617" y="383052"/>
                </a:lnTo>
                <a:lnTo>
                  <a:pt x="1627617" y="383528"/>
                </a:lnTo>
                <a:lnTo>
                  <a:pt x="1628971" y="383124"/>
                </a:lnTo>
                <a:lnTo>
                  <a:pt x="1627724" y="383015"/>
                </a:lnTo>
                <a:lnTo>
                  <a:pt x="1628749" y="379777"/>
                </a:lnTo>
                <a:close/>
                <a:moveTo>
                  <a:pt x="2928766" y="379655"/>
                </a:moveTo>
                <a:lnTo>
                  <a:pt x="2927008" y="379998"/>
                </a:lnTo>
                <a:lnTo>
                  <a:pt x="2928690" y="380765"/>
                </a:lnTo>
                <a:close/>
                <a:moveTo>
                  <a:pt x="1795561" y="379604"/>
                </a:moveTo>
                <a:lnTo>
                  <a:pt x="1797287" y="381530"/>
                </a:lnTo>
                <a:lnTo>
                  <a:pt x="1796765" y="380440"/>
                </a:lnTo>
                <a:close/>
                <a:moveTo>
                  <a:pt x="3193372" y="379562"/>
                </a:moveTo>
                <a:lnTo>
                  <a:pt x="3193916" y="381777"/>
                </a:lnTo>
                <a:lnTo>
                  <a:pt x="3194612" y="382485"/>
                </a:lnTo>
                <a:lnTo>
                  <a:pt x="3193645" y="380433"/>
                </a:lnTo>
                <a:close/>
                <a:moveTo>
                  <a:pt x="3063012" y="379503"/>
                </a:moveTo>
                <a:lnTo>
                  <a:pt x="3063579" y="380231"/>
                </a:lnTo>
                <a:lnTo>
                  <a:pt x="3064636" y="380351"/>
                </a:lnTo>
                <a:close/>
                <a:moveTo>
                  <a:pt x="174758" y="379497"/>
                </a:moveTo>
                <a:lnTo>
                  <a:pt x="174758" y="382175"/>
                </a:lnTo>
                <a:lnTo>
                  <a:pt x="174959" y="382111"/>
                </a:lnTo>
                <a:lnTo>
                  <a:pt x="175071" y="382111"/>
                </a:lnTo>
                <a:lnTo>
                  <a:pt x="175071" y="379706"/>
                </a:lnTo>
                <a:close/>
                <a:moveTo>
                  <a:pt x="1042565" y="379454"/>
                </a:moveTo>
                <a:lnTo>
                  <a:pt x="1042465" y="379985"/>
                </a:lnTo>
                <a:lnTo>
                  <a:pt x="1042700" y="379589"/>
                </a:lnTo>
                <a:close/>
                <a:moveTo>
                  <a:pt x="133580" y="379163"/>
                </a:moveTo>
                <a:lnTo>
                  <a:pt x="134681" y="379689"/>
                </a:lnTo>
                <a:lnTo>
                  <a:pt x="134516" y="379163"/>
                </a:lnTo>
                <a:close/>
                <a:moveTo>
                  <a:pt x="3087396" y="379097"/>
                </a:moveTo>
                <a:lnTo>
                  <a:pt x="3087114" y="379467"/>
                </a:lnTo>
                <a:lnTo>
                  <a:pt x="3087087" y="379884"/>
                </a:lnTo>
                <a:lnTo>
                  <a:pt x="3087183" y="379933"/>
                </a:lnTo>
                <a:close/>
                <a:moveTo>
                  <a:pt x="3005933" y="378781"/>
                </a:moveTo>
                <a:lnTo>
                  <a:pt x="3005891" y="379199"/>
                </a:lnTo>
                <a:lnTo>
                  <a:pt x="3006183" y="379103"/>
                </a:lnTo>
                <a:close/>
                <a:moveTo>
                  <a:pt x="1840177" y="378781"/>
                </a:moveTo>
                <a:lnTo>
                  <a:pt x="1840833" y="379454"/>
                </a:lnTo>
                <a:lnTo>
                  <a:pt x="1842103" y="384547"/>
                </a:lnTo>
                <a:lnTo>
                  <a:pt x="1842395" y="384403"/>
                </a:lnTo>
                <a:lnTo>
                  <a:pt x="1841090" y="379004"/>
                </a:lnTo>
                <a:lnTo>
                  <a:pt x="1841012" y="378875"/>
                </a:lnTo>
                <a:close/>
                <a:moveTo>
                  <a:pt x="157216" y="378698"/>
                </a:moveTo>
                <a:cubicBezTo>
                  <a:pt x="156706" y="378698"/>
                  <a:pt x="156025" y="379045"/>
                  <a:pt x="155344" y="379045"/>
                </a:cubicBezTo>
                <a:lnTo>
                  <a:pt x="157273" y="378813"/>
                </a:lnTo>
                <a:lnTo>
                  <a:pt x="158067" y="380433"/>
                </a:lnTo>
                <a:lnTo>
                  <a:pt x="158027" y="380454"/>
                </a:lnTo>
                <a:lnTo>
                  <a:pt x="158389" y="380482"/>
                </a:lnTo>
                <a:cubicBezTo>
                  <a:pt x="159786" y="381860"/>
                  <a:pt x="162580" y="381860"/>
                  <a:pt x="163976" y="383240"/>
                </a:cubicBezTo>
                <a:lnTo>
                  <a:pt x="163688" y="383634"/>
                </a:lnTo>
                <a:lnTo>
                  <a:pt x="168260" y="385379"/>
                </a:lnTo>
                <a:lnTo>
                  <a:pt x="169075" y="386650"/>
                </a:lnTo>
                <a:lnTo>
                  <a:pt x="169075" y="382049"/>
                </a:lnTo>
                <a:lnTo>
                  <a:pt x="166448" y="379270"/>
                </a:lnTo>
                <a:lnTo>
                  <a:pt x="166186" y="379085"/>
                </a:lnTo>
                <a:lnTo>
                  <a:pt x="164192" y="380781"/>
                </a:lnTo>
                <a:cubicBezTo>
                  <a:pt x="163511" y="380781"/>
                  <a:pt x="162831" y="380433"/>
                  <a:pt x="162150" y="380433"/>
                </a:cubicBezTo>
                <a:cubicBezTo>
                  <a:pt x="160789" y="379739"/>
                  <a:pt x="159428" y="379045"/>
                  <a:pt x="158237" y="378698"/>
                </a:cubicBezTo>
                <a:lnTo>
                  <a:pt x="157273" y="378813"/>
                </a:lnTo>
                <a:close/>
                <a:moveTo>
                  <a:pt x="2623049" y="378440"/>
                </a:moveTo>
                <a:lnTo>
                  <a:pt x="2623141" y="378890"/>
                </a:lnTo>
                <a:lnTo>
                  <a:pt x="2623243" y="378730"/>
                </a:lnTo>
                <a:close/>
                <a:moveTo>
                  <a:pt x="150217" y="378335"/>
                </a:moveTo>
                <a:lnTo>
                  <a:pt x="150857" y="379005"/>
                </a:lnTo>
                <a:lnTo>
                  <a:pt x="151202" y="379005"/>
                </a:lnTo>
                <a:close/>
                <a:moveTo>
                  <a:pt x="172747" y="377948"/>
                </a:moveTo>
                <a:lnTo>
                  <a:pt x="172769" y="378017"/>
                </a:lnTo>
                <a:lnTo>
                  <a:pt x="172805" y="378035"/>
                </a:lnTo>
                <a:close/>
                <a:moveTo>
                  <a:pt x="144157" y="377563"/>
                </a:moveTo>
                <a:lnTo>
                  <a:pt x="144169" y="377749"/>
                </a:lnTo>
                <a:cubicBezTo>
                  <a:pt x="144169" y="379163"/>
                  <a:pt x="142790" y="379163"/>
                  <a:pt x="142790" y="380577"/>
                </a:cubicBezTo>
                <a:lnTo>
                  <a:pt x="141685" y="387377"/>
                </a:lnTo>
                <a:lnTo>
                  <a:pt x="142690" y="387377"/>
                </a:lnTo>
                <a:cubicBezTo>
                  <a:pt x="142690" y="388813"/>
                  <a:pt x="144119" y="388813"/>
                  <a:pt x="145548" y="388813"/>
                </a:cubicBezTo>
                <a:cubicBezTo>
                  <a:pt x="146977" y="388813"/>
                  <a:pt x="146977" y="388813"/>
                  <a:pt x="146977" y="390249"/>
                </a:cubicBezTo>
                <a:cubicBezTo>
                  <a:pt x="148406" y="390249"/>
                  <a:pt x="148406" y="390249"/>
                  <a:pt x="148406" y="390249"/>
                </a:cubicBezTo>
                <a:cubicBezTo>
                  <a:pt x="148406" y="391685"/>
                  <a:pt x="148406" y="391685"/>
                  <a:pt x="148406" y="391685"/>
                </a:cubicBezTo>
                <a:lnTo>
                  <a:pt x="147615" y="391950"/>
                </a:lnTo>
                <a:lnTo>
                  <a:pt x="148181" y="391890"/>
                </a:lnTo>
                <a:cubicBezTo>
                  <a:pt x="148181" y="391890"/>
                  <a:pt x="148181" y="391890"/>
                  <a:pt x="148181" y="393144"/>
                </a:cubicBezTo>
                <a:cubicBezTo>
                  <a:pt x="146864" y="393144"/>
                  <a:pt x="145548" y="394397"/>
                  <a:pt x="145548" y="394397"/>
                </a:cubicBezTo>
                <a:lnTo>
                  <a:pt x="144823" y="395088"/>
                </a:lnTo>
                <a:lnTo>
                  <a:pt x="144833" y="395095"/>
                </a:lnTo>
                <a:cubicBezTo>
                  <a:pt x="144833" y="394916"/>
                  <a:pt x="144833" y="394557"/>
                  <a:pt x="145548" y="394557"/>
                </a:cubicBezTo>
                <a:cubicBezTo>
                  <a:pt x="145548" y="393121"/>
                  <a:pt x="146977" y="393121"/>
                  <a:pt x="148406" y="393121"/>
                </a:cubicBezTo>
                <a:lnTo>
                  <a:pt x="151214" y="394531"/>
                </a:lnTo>
                <a:lnTo>
                  <a:pt x="151082" y="394397"/>
                </a:lnTo>
                <a:cubicBezTo>
                  <a:pt x="149685" y="394397"/>
                  <a:pt x="149685" y="392977"/>
                  <a:pt x="149685" y="391556"/>
                </a:cubicBezTo>
                <a:cubicBezTo>
                  <a:pt x="149685" y="390135"/>
                  <a:pt x="149685" y="388714"/>
                  <a:pt x="149685" y="387293"/>
                </a:cubicBezTo>
                <a:lnTo>
                  <a:pt x="149685" y="386675"/>
                </a:lnTo>
                <a:lnTo>
                  <a:pt x="147428" y="383224"/>
                </a:lnTo>
                <a:lnTo>
                  <a:pt x="147828" y="381595"/>
                </a:lnTo>
                <a:lnTo>
                  <a:pt x="147053" y="382112"/>
                </a:lnTo>
                <a:cubicBezTo>
                  <a:pt x="145673" y="382112"/>
                  <a:pt x="145673" y="380733"/>
                  <a:pt x="144294" y="379354"/>
                </a:cubicBezTo>
                <a:cubicBezTo>
                  <a:pt x="144294" y="377975"/>
                  <a:pt x="144294" y="377975"/>
                  <a:pt x="144294" y="377975"/>
                </a:cubicBezTo>
                <a:close/>
                <a:moveTo>
                  <a:pt x="260347" y="377469"/>
                </a:moveTo>
                <a:lnTo>
                  <a:pt x="260719" y="377849"/>
                </a:lnTo>
                <a:lnTo>
                  <a:pt x="261499" y="378049"/>
                </a:lnTo>
                <a:close/>
                <a:moveTo>
                  <a:pt x="119597" y="377411"/>
                </a:moveTo>
                <a:lnTo>
                  <a:pt x="115407" y="378820"/>
                </a:lnTo>
                <a:lnTo>
                  <a:pt x="119924" y="378820"/>
                </a:lnTo>
                <a:close/>
                <a:moveTo>
                  <a:pt x="3043787" y="377345"/>
                </a:moveTo>
                <a:lnTo>
                  <a:pt x="3043665" y="377598"/>
                </a:lnTo>
                <a:lnTo>
                  <a:pt x="3043787" y="377598"/>
                </a:lnTo>
                <a:close/>
                <a:moveTo>
                  <a:pt x="180619" y="377324"/>
                </a:moveTo>
                <a:lnTo>
                  <a:pt x="180619" y="378544"/>
                </a:lnTo>
                <a:lnTo>
                  <a:pt x="180742" y="378435"/>
                </a:lnTo>
                <a:close/>
                <a:moveTo>
                  <a:pt x="128942" y="376335"/>
                </a:moveTo>
                <a:lnTo>
                  <a:pt x="129037" y="376431"/>
                </a:lnTo>
                <a:lnTo>
                  <a:pt x="129000" y="376335"/>
                </a:lnTo>
                <a:close/>
                <a:moveTo>
                  <a:pt x="127621" y="376335"/>
                </a:moveTo>
                <a:cubicBezTo>
                  <a:pt x="127621" y="376335"/>
                  <a:pt x="127621" y="376335"/>
                  <a:pt x="126242" y="377749"/>
                </a:cubicBezTo>
                <a:lnTo>
                  <a:pt x="126242" y="379829"/>
                </a:lnTo>
                <a:lnTo>
                  <a:pt x="128544" y="376335"/>
                </a:lnTo>
                <a:close/>
                <a:moveTo>
                  <a:pt x="723562" y="376260"/>
                </a:moveTo>
                <a:lnTo>
                  <a:pt x="723065" y="376625"/>
                </a:lnTo>
                <a:lnTo>
                  <a:pt x="723188" y="376646"/>
                </a:lnTo>
                <a:lnTo>
                  <a:pt x="723531" y="377052"/>
                </a:lnTo>
                <a:close/>
                <a:moveTo>
                  <a:pt x="2930987" y="376028"/>
                </a:moveTo>
                <a:lnTo>
                  <a:pt x="2929576" y="376265"/>
                </a:lnTo>
                <a:lnTo>
                  <a:pt x="2929552" y="376243"/>
                </a:lnTo>
                <a:lnTo>
                  <a:pt x="2929424" y="377462"/>
                </a:lnTo>
                <a:lnTo>
                  <a:pt x="2930100" y="376609"/>
                </a:lnTo>
                <a:close/>
                <a:moveTo>
                  <a:pt x="1728993" y="375870"/>
                </a:moveTo>
                <a:lnTo>
                  <a:pt x="1729674" y="376555"/>
                </a:lnTo>
                <a:lnTo>
                  <a:pt x="1729674" y="376271"/>
                </a:lnTo>
                <a:lnTo>
                  <a:pt x="1729704" y="376239"/>
                </a:lnTo>
                <a:close/>
                <a:moveTo>
                  <a:pt x="220389" y="375818"/>
                </a:moveTo>
                <a:lnTo>
                  <a:pt x="219623" y="376010"/>
                </a:lnTo>
                <a:lnTo>
                  <a:pt x="219497" y="376199"/>
                </a:lnTo>
                <a:lnTo>
                  <a:pt x="219878" y="376371"/>
                </a:lnTo>
                <a:close/>
                <a:moveTo>
                  <a:pt x="3106105" y="375723"/>
                </a:moveTo>
                <a:lnTo>
                  <a:pt x="3103236" y="381642"/>
                </a:lnTo>
                <a:lnTo>
                  <a:pt x="3102439" y="381642"/>
                </a:lnTo>
                <a:lnTo>
                  <a:pt x="3103441" y="381944"/>
                </a:lnTo>
                <a:lnTo>
                  <a:pt x="3103448" y="381944"/>
                </a:lnTo>
                <a:close/>
                <a:moveTo>
                  <a:pt x="196091" y="375519"/>
                </a:moveTo>
                <a:lnTo>
                  <a:pt x="195885" y="376470"/>
                </a:lnTo>
                <a:cubicBezTo>
                  <a:pt x="195885" y="376470"/>
                  <a:pt x="197311" y="377899"/>
                  <a:pt x="197311" y="377899"/>
                </a:cubicBezTo>
                <a:lnTo>
                  <a:pt x="200577" y="380083"/>
                </a:lnTo>
                <a:lnTo>
                  <a:pt x="201381" y="380470"/>
                </a:lnTo>
                <a:cubicBezTo>
                  <a:pt x="202749" y="380470"/>
                  <a:pt x="204116" y="380470"/>
                  <a:pt x="204116" y="380470"/>
                </a:cubicBezTo>
                <a:lnTo>
                  <a:pt x="204165" y="380463"/>
                </a:lnTo>
                <a:lnTo>
                  <a:pt x="203842" y="380306"/>
                </a:lnTo>
                <a:lnTo>
                  <a:pt x="204155" y="380189"/>
                </a:lnTo>
                <a:lnTo>
                  <a:pt x="201554" y="380189"/>
                </a:lnTo>
                <a:cubicBezTo>
                  <a:pt x="199469" y="380189"/>
                  <a:pt x="198079" y="378796"/>
                  <a:pt x="196863" y="376881"/>
                </a:cubicBezTo>
                <a:close/>
                <a:moveTo>
                  <a:pt x="1783884" y="374981"/>
                </a:moveTo>
                <a:lnTo>
                  <a:pt x="1784399" y="376470"/>
                </a:lnTo>
                <a:lnTo>
                  <a:pt x="1787308" y="377439"/>
                </a:lnTo>
                <a:lnTo>
                  <a:pt x="1787611" y="377137"/>
                </a:lnTo>
                <a:close/>
                <a:moveTo>
                  <a:pt x="2995320" y="374953"/>
                </a:moveTo>
                <a:lnTo>
                  <a:pt x="2995263" y="374977"/>
                </a:lnTo>
                <a:lnTo>
                  <a:pt x="2995317" y="374995"/>
                </a:lnTo>
                <a:close/>
                <a:moveTo>
                  <a:pt x="755730" y="374814"/>
                </a:moveTo>
                <a:lnTo>
                  <a:pt x="755496" y="374857"/>
                </a:lnTo>
                <a:cubicBezTo>
                  <a:pt x="754108" y="374857"/>
                  <a:pt x="754108" y="374857"/>
                  <a:pt x="754108" y="376260"/>
                </a:cubicBezTo>
                <a:lnTo>
                  <a:pt x="754796" y="377649"/>
                </a:lnTo>
                <a:close/>
                <a:moveTo>
                  <a:pt x="1864770" y="374688"/>
                </a:moveTo>
                <a:lnTo>
                  <a:pt x="1864770" y="375227"/>
                </a:lnTo>
                <a:lnTo>
                  <a:pt x="1865521" y="375192"/>
                </a:lnTo>
                <a:close/>
                <a:moveTo>
                  <a:pt x="963563" y="374582"/>
                </a:moveTo>
                <a:lnTo>
                  <a:pt x="963551" y="374590"/>
                </a:lnTo>
                <a:cubicBezTo>
                  <a:pt x="962862" y="374590"/>
                  <a:pt x="963207" y="375288"/>
                  <a:pt x="963724" y="376336"/>
                </a:cubicBezTo>
                <a:lnTo>
                  <a:pt x="964226" y="377933"/>
                </a:lnTo>
                <a:close/>
                <a:moveTo>
                  <a:pt x="1405311" y="374483"/>
                </a:moveTo>
                <a:lnTo>
                  <a:pt x="1405137" y="374825"/>
                </a:lnTo>
                <a:lnTo>
                  <a:pt x="1405137" y="374988"/>
                </a:lnTo>
                <a:close/>
                <a:moveTo>
                  <a:pt x="328429" y="374361"/>
                </a:moveTo>
                <a:lnTo>
                  <a:pt x="327716" y="374659"/>
                </a:lnTo>
                <a:lnTo>
                  <a:pt x="327577" y="374590"/>
                </a:lnTo>
                <a:lnTo>
                  <a:pt x="327615" y="374701"/>
                </a:lnTo>
                <a:lnTo>
                  <a:pt x="327716" y="374659"/>
                </a:lnTo>
                <a:lnTo>
                  <a:pt x="329552" y="375581"/>
                </a:lnTo>
                <a:lnTo>
                  <a:pt x="330519" y="376631"/>
                </a:lnTo>
                <a:lnTo>
                  <a:pt x="330884" y="376860"/>
                </a:lnTo>
                <a:lnTo>
                  <a:pt x="330716" y="376603"/>
                </a:lnTo>
                <a:lnTo>
                  <a:pt x="332368" y="375431"/>
                </a:lnTo>
                <a:lnTo>
                  <a:pt x="330361" y="375987"/>
                </a:lnTo>
                <a:lnTo>
                  <a:pt x="329552" y="375581"/>
                </a:lnTo>
                <a:close/>
                <a:moveTo>
                  <a:pt x="672871" y="374335"/>
                </a:moveTo>
                <a:lnTo>
                  <a:pt x="670802" y="374857"/>
                </a:lnTo>
                <a:lnTo>
                  <a:pt x="671295" y="376725"/>
                </a:lnTo>
                <a:close/>
                <a:moveTo>
                  <a:pt x="3039870" y="373692"/>
                </a:moveTo>
                <a:lnTo>
                  <a:pt x="3040118" y="373907"/>
                </a:lnTo>
                <a:lnTo>
                  <a:pt x="3040405" y="373868"/>
                </a:lnTo>
                <a:close/>
                <a:moveTo>
                  <a:pt x="2998457" y="373505"/>
                </a:moveTo>
                <a:lnTo>
                  <a:pt x="2998422" y="373522"/>
                </a:lnTo>
                <a:lnTo>
                  <a:pt x="2999363" y="374970"/>
                </a:lnTo>
                <a:lnTo>
                  <a:pt x="2999407" y="374932"/>
                </a:lnTo>
                <a:lnTo>
                  <a:pt x="2999572" y="374231"/>
                </a:lnTo>
                <a:close/>
                <a:moveTo>
                  <a:pt x="143095" y="373490"/>
                </a:moveTo>
                <a:lnTo>
                  <a:pt x="142784" y="373505"/>
                </a:lnTo>
                <a:lnTo>
                  <a:pt x="142790" y="373507"/>
                </a:lnTo>
                <a:lnTo>
                  <a:pt x="143090" y="373902"/>
                </a:lnTo>
                <a:lnTo>
                  <a:pt x="144430" y="374398"/>
                </a:lnTo>
                <a:close/>
                <a:moveTo>
                  <a:pt x="2922968" y="373461"/>
                </a:moveTo>
                <a:lnTo>
                  <a:pt x="2922827" y="374620"/>
                </a:lnTo>
                <a:lnTo>
                  <a:pt x="2922981" y="374303"/>
                </a:lnTo>
                <a:lnTo>
                  <a:pt x="2922981" y="373837"/>
                </a:lnTo>
                <a:lnTo>
                  <a:pt x="2923208" y="373837"/>
                </a:lnTo>
                <a:lnTo>
                  <a:pt x="2923392" y="373461"/>
                </a:lnTo>
                <a:close/>
                <a:moveTo>
                  <a:pt x="566012" y="373434"/>
                </a:moveTo>
                <a:lnTo>
                  <a:pt x="564882" y="373837"/>
                </a:lnTo>
                <a:lnTo>
                  <a:pt x="566954" y="373837"/>
                </a:lnTo>
                <a:close/>
                <a:moveTo>
                  <a:pt x="3096349" y="373420"/>
                </a:moveTo>
                <a:lnTo>
                  <a:pt x="3096349" y="377510"/>
                </a:lnTo>
                <a:lnTo>
                  <a:pt x="3096398" y="377410"/>
                </a:lnTo>
                <a:lnTo>
                  <a:pt x="3097365" y="373420"/>
                </a:lnTo>
                <a:close/>
                <a:moveTo>
                  <a:pt x="3031005" y="373169"/>
                </a:moveTo>
                <a:lnTo>
                  <a:pt x="3031111" y="373433"/>
                </a:lnTo>
                <a:lnTo>
                  <a:pt x="3032207" y="374576"/>
                </a:lnTo>
                <a:lnTo>
                  <a:pt x="3032497" y="374739"/>
                </a:lnTo>
                <a:lnTo>
                  <a:pt x="3032497" y="374688"/>
                </a:lnTo>
                <a:close/>
                <a:moveTo>
                  <a:pt x="251423" y="373093"/>
                </a:moveTo>
                <a:lnTo>
                  <a:pt x="250259" y="377278"/>
                </a:lnTo>
                <a:lnTo>
                  <a:pt x="250999" y="375008"/>
                </a:lnTo>
                <a:cubicBezTo>
                  <a:pt x="251693" y="375008"/>
                  <a:pt x="252388" y="374297"/>
                  <a:pt x="252388" y="373587"/>
                </a:cubicBezTo>
                <a:close/>
                <a:moveTo>
                  <a:pt x="1402212" y="373033"/>
                </a:moveTo>
                <a:lnTo>
                  <a:pt x="1402212" y="373509"/>
                </a:lnTo>
                <a:lnTo>
                  <a:pt x="1402367" y="373462"/>
                </a:lnTo>
                <a:close/>
                <a:moveTo>
                  <a:pt x="111099" y="372966"/>
                </a:moveTo>
                <a:lnTo>
                  <a:pt x="110853" y="373481"/>
                </a:lnTo>
                <a:lnTo>
                  <a:pt x="111296" y="373943"/>
                </a:lnTo>
                <a:lnTo>
                  <a:pt x="111216" y="373179"/>
                </a:lnTo>
                <a:close/>
                <a:moveTo>
                  <a:pt x="2688966" y="372695"/>
                </a:moveTo>
                <a:lnTo>
                  <a:pt x="2688930" y="372912"/>
                </a:lnTo>
                <a:lnTo>
                  <a:pt x="2688987" y="372818"/>
                </a:lnTo>
                <a:close/>
                <a:moveTo>
                  <a:pt x="171534" y="372544"/>
                </a:moveTo>
                <a:lnTo>
                  <a:pt x="169984" y="374036"/>
                </a:lnTo>
                <a:lnTo>
                  <a:pt x="170883" y="374512"/>
                </a:lnTo>
                <a:close/>
                <a:moveTo>
                  <a:pt x="234682" y="372470"/>
                </a:moveTo>
                <a:lnTo>
                  <a:pt x="234682" y="373044"/>
                </a:lnTo>
                <a:lnTo>
                  <a:pt x="235145" y="373262"/>
                </a:lnTo>
                <a:close/>
                <a:moveTo>
                  <a:pt x="3204889" y="372333"/>
                </a:moveTo>
                <a:cubicBezTo>
                  <a:pt x="3204889" y="372333"/>
                  <a:pt x="3206242" y="372333"/>
                  <a:pt x="3206242" y="372333"/>
                </a:cubicBezTo>
                <a:cubicBezTo>
                  <a:pt x="3207596" y="372333"/>
                  <a:pt x="3207596" y="372333"/>
                  <a:pt x="3208950" y="373649"/>
                </a:cubicBezTo>
                <a:cubicBezTo>
                  <a:pt x="3208273" y="374308"/>
                  <a:pt x="3208950" y="374637"/>
                  <a:pt x="3209458" y="375130"/>
                </a:cubicBezTo>
                <a:lnTo>
                  <a:pt x="3208974" y="377484"/>
                </a:lnTo>
                <a:lnTo>
                  <a:pt x="3209056" y="377515"/>
                </a:lnTo>
                <a:cubicBezTo>
                  <a:pt x="3209056" y="377515"/>
                  <a:pt x="3210476" y="377515"/>
                  <a:pt x="3210476" y="377515"/>
                </a:cubicBezTo>
                <a:cubicBezTo>
                  <a:pt x="3211897" y="378936"/>
                  <a:pt x="3214739" y="380356"/>
                  <a:pt x="3214739" y="383198"/>
                </a:cubicBezTo>
                <a:cubicBezTo>
                  <a:pt x="3214739" y="383198"/>
                  <a:pt x="3214739" y="384619"/>
                  <a:pt x="3216159" y="384619"/>
                </a:cubicBezTo>
                <a:cubicBezTo>
                  <a:pt x="3216159" y="386040"/>
                  <a:pt x="3216159" y="387461"/>
                  <a:pt x="3214739" y="388881"/>
                </a:cubicBezTo>
                <a:cubicBezTo>
                  <a:pt x="3214739" y="388881"/>
                  <a:pt x="3214739" y="388881"/>
                  <a:pt x="3213318" y="388881"/>
                </a:cubicBezTo>
                <a:cubicBezTo>
                  <a:pt x="3211897" y="388881"/>
                  <a:pt x="3209056" y="388881"/>
                  <a:pt x="3209056" y="386040"/>
                </a:cubicBezTo>
                <a:cubicBezTo>
                  <a:pt x="3209056" y="381777"/>
                  <a:pt x="3207635" y="378936"/>
                  <a:pt x="3203373" y="380356"/>
                </a:cubicBezTo>
                <a:cubicBezTo>
                  <a:pt x="3204793" y="378936"/>
                  <a:pt x="3206214" y="378936"/>
                  <a:pt x="3206214" y="377515"/>
                </a:cubicBezTo>
                <a:lnTo>
                  <a:pt x="3207363" y="377084"/>
                </a:lnTo>
                <a:lnTo>
                  <a:pt x="3206920" y="376940"/>
                </a:lnTo>
                <a:cubicBezTo>
                  <a:pt x="3206242" y="376940"/>
                  <a:pt x="3205565" y="376940"/>
                  <a:pt x="3204889" y="376282"/>
                </a:cubicBezTo>
                <a:cubicBezTo>
                  <a:pt x="3204889" y="374966"/>
                  <a:pt x="3204889" y="373649"/>
                  <a:pt x="3204889" y="372333"/>
                </a:cubicBezTo>
                <a:close/>
                <a:moveTo>
                  <a:pt x="1849508" y="372190"/>
                </a:moveTo>
                <a:lnTo>
                  <a:pt x="1849136" y="372650"/>
                </a:lnTo>
                <a:cubicBezTo>
                  <a:pt x="1848960" y="374237"/>
                  <a:pt x="1849312" y="376000"/>
                  <a:pt x="1849312" y="377410"/>
                </a:cubicBezTo>
                <a:cubicBezTo>
                  <a:pt x="1849312" y="377410"/>
                  <a:pt x="1849312" y="378820"/>
                  <a:pt x="1847923" y="378820"/>
                </a:cubicBezTo>
                <a:lnTo>
                  <a:pt x="1847815" y="378905"/>
                </a:lnTo>
                <a:lnTo>
                  <a:pt x="1847857" y="378915"/>
                </a:lnTo>
                <a:lnTo>
                  <a:pt x="1847909" y="379340"/>
                </a:lnTo>
                <a:lnTo>
                  <a:pt x="1849187" y="378050"/>
                </a:lnTo>
                <a:lnTo>
                  <a:pt x="1852743" y="377736"/>
                </a:lnTo>
                <a:lnTo>
                  <a:pt x="1849508" y="377489"/>
                </a:lnTo>
                <a:close/>
                <a:moveTo>
                  <a:pt x="1383802" y="372072"/>
                </a:moveTo>
                <a:lnTo>
                  <a:pt x="1384160" y="372433"/>
                </a:lnTo>
                <a:lnTo>
                  <a:pt x="1384160" y="372088"/>
                </a:lnTo>
                <a:close/>
                <a:moveTo>
                  <a:pt x="1878851" y="371890"/>
                </a:moveTo>
                <a:lnTo>
                  <a:pt x="1879563" y="373333"/>
                </a:lnTo>
                <a:lnTo>
                  <a:pt x="1880516" y="371890"/>
                </a:lnTo>
                <a:close/>
                <a:moveTo>
                  <a:pt x="3024451" y="370793"/>
                </a:moveTo>
                <a:lnTo>
                  <a:pt x="3024431" y="370842"/>
                </a:lnTo>
                <a:lnTo>
                  <a:pt x="3024464" y="370829"/>
                </a:lnTo>
                <a:lnTo>
                  <a:pt x="3024511" y="370849"/>
                </a:lnTo>
                <a:close/>
                <a:moveTo>
                  <a:pt x="3210154" y="370735"/>
                </a:moveTo>
                <a:cubicBezTo>
                  <a:pt x="3213162" y="369324"/>
                  <a:pt x="3214666" y="372145"/>
                  <a:pt x="3216171" y="374966"/>
                </a:cubicBezTo>
                <a:cubicBezTo>
                  <a:pt x="3216171" y="374966"/>
                  <a:pt x="3216171" y="374966"/>
                  <a:pt x="3216171" y="376376"/>
                </a:cubicBezTo>
                <a:cubicBezTo>
                  <a:pt x="3213162" y="380607"/>
                  <a:pt x="3213162" y="373555"/>
                  <a:pt x="3210154" y="373555"/>
                </a:cubicBezTo>
                <a:cubicBezTo>
                  <a:pt x="3210154" y="372145"/>
                  <a:pt x="3208649" y="372145"/>
                  <a:pt x="3210154" y="370735"/>
                </a:cubicBezTo>
                <a:close/>
                <a:moveTo>
                  <a:pt x="325165" y="370680"/>
                </a:moveTo>
                <a:lnTo>
                  <a:pt x="324795" y="371796"/>
                </a:lnTo>
                <a:cubicBezTo>
                  <a:pt x="323403" y="371796"/>
                  <a:pt x="324795" y="373193"/>
                  <a:pt x="324795" y="373193"/>
                </a:cubicBezTo>
                <a:lnTo>
                  <a:pt x="325165" y="373140"/>
                </a:lnTo>
                <a:close/>
                <a:moveTo>
                  <a:pt x="1828571" y="370349"/>
                </a:moveTo>
                <a:lnTo>
                  <a:pt x="1828571" y="370597"/>
                </a:lnTo>
                <a:cubicBezTo>
                  <a:pt x="1827193" y="370597"/>
                  <a:pt x="1827193" y="370597"/>
                  <a:pt x="1825812" y="370597"/>
                </a:cubicBezTo>
                <a:lnTo>
                  <a:pt x="1825671" y="370745"/>
                </a:lnTo>
                <a:lnTo>
                  <a:pt x="1825687" y="371029"/>
                </a:lnTo>
                <a:lnTo>
                  <a:pt x="1828359" y="371029"/>
                </a:lnTo>
                <a:lnTo>
                  <a:pt x="1829855" y="371690"/>
                </a:lnTo>
                <a:lnTo>
                  <a:pt x="1828665" y="370486"/>
                </a:lnTo>
                <a:close/>
                <a:moveTo>
                  <a:pt x="956484" y="370050"/>
                </a:moveTo>
                <a:lnTo>
                  <a:pt x="956384" y="370063"/>
                </a:lnTo>
                <a:lnTo>
                  <a:pt x="956545" y="370117"/>
                </a:lnTo>
                <a:close/>
                <a:moveTo>
                  <a:pt x="166992" y="369936"/>
                </a:moveTo>
                <a:lnTo>
                  <a:pt x="166971" y="369947"/>
                </a:lnTo>
                <a:lnTo>
                  <a:pt x="167041" y="370030"/>
                </a:lnTo>
                <a:close/>
                <a:moveTo>
                  <a:pt x="3075423" y="369400"/>
                </a:moveTo>
                <a:lnTo>
                  <a:pt x="3076444" y="369690"/>
                </a:lnTo>
                <a:lnTo>
                  <a:pt x="3076747" y="369500"/>
                </a:lnTo>
                <a:lnTo>
                  <a:pt x="3076717" y="369413"/>
                </a:lnTo>
                <a:lnTo>
                  <a:pt x="3075505" y="369413"/>
                </a:lnTo>
                <a:lnTo>
                  <a:pt x="3075465" y="369400"/>
                </a:lnTo>
                <a:close/>
                <a:moveTo>
                  <a:pt x="231685" y="369335"/>
                </a:moveTo>
                <a:lnTo>
                  <a:pt x="231778" y="369418"/>
                </a:lnTo>
                <a:lnTo>
                  <a:pt x="231752" y="369346"/>
                </a:lnTo>
                <a:close/>
                <a:moveTo>
                  <a:pt x="252455" y="369324"/>
                </a:moveTo>
                <a:lnTo>
                  <a:pt x="252466" y="369346"/>
                </a:lnTo>
                <a:lnTo>
                  <a:pt x="252453" y="369391"/>
                </a:lnTo>
                <a:lnTo>
                  <a:pt x="253271" y="370229"/>
                </a:lnTo>
                <a:lnTo>
                  <a:pt x="252641" y="369324"/>
                </a:lnTo>
                <a:close/>
                <a:moveTo>
                  <a:pt x="231577" y="369317"/>
                </a:moveTo>
                <a:lnTo>
                  <a:pt x="230754" y="370566"/>
                </a:lnTo>
                <a:lnTo>
                  <a:pt x="231668" y="369332"/>
                </a:lnTo>
                <a:close/>
                <a:moveTo>
                  <a:pt x="3073868" y="369143"/>
                </a:moveTo>
                <a:lnTo>
                  <a:pt x="3072696" y="370327"/>
                </a:lnTo>
                <a:lnTo>
                  <a:pt x="3072852" y="370982"/>
                </a:lnTo>
                <a:lnTo>
                  <a:pt x="3073152" y="370829"/>
                </a:lnTo>
                <a:lnTo>
                  <a:pt x="3073650" y="371083"/>
                </a:lnTo>
                <a:lnTo>
                  <a:pt x="3074456" y="369400"/>
                </a:lnTo>
                <a:lnTo>
                  <a:pt x="3074256" y="369400"/>
                </a:lnTo>
                <a:close/>
                <a:moveTo>
                  <a:pt x="228753" y="368858"/>
                </a:moveTo>
                <a:lnTo>
                  <a:pt x="228678" y="368967"/>
                </a:lnTo>
                <a:lnTo>
                  <a:pt x="230303" y="369110"/>
                </a:lnTo>
                <a:close/>
                <a:moveTo>
                  <a:pt x="256088" y="368601"/>
                </a:moveTo>
                <a:lnTo>
                  <a:pt x="255570" y="369324"/>
                </a:lnTo>
                <a:lnTo>
                  <a:pt x="255801" y="369324"/>
                </a:lnTo>
                <a:close/>
                <a:moveTo>
                  <a:pt x="1773274" y="368069"/>
                </a:moveTo>
                <a:lnTo>
                  <a:pt x="1773056" y="368142"/>
                </a:lnTo>
                <a:lnTo>
                  <a:pt x="1773347" y="368221"/>
                </a:lnTo>
                <a:lnTo>
                  <a:pt x="1773223" y="368121"/>
                </a:lnTo>
                <a:close/>
                <a:moveTo>
                  <a:pt x="120411" y="367896"/>
                </a:moveTo>
                <a:lnTo>
                  <a:pt x="120329" y="368144"/>
                </a:lnTo>
                <a:lnTo>
                  <a:pt x="120505" y="368014"/>
                </a:lnTo>
                <a:close/>
                <a:moveTo>
                  <a:pt x="539529" y="367554"/>
                </a:moveTo>
                <a:lnTo>
                  <a:pt x="538685" y="367726"/>
                </a:lnTo>
                <a:lnTo>
                  <a:pt x="539204" y="368212"/>
                </a:lnTo>
                <a:close/>
                <a:moveTo>
                  <a:pt x="2997591" y="367375"/>
                </a:moveTo>
                <a:lnTo>
                  <a:pt x="3000441" y="370543"/>
                </a:lnTo>
                <a:lnTo>
                  <a:pt x="3000735" y="369300"/>
                </a:lnTo>
                <a:lnTo>
                  <a:pt x="3000700" y="369324"/>
                </a:lnTo>
                <a:close/>
                <a:moveTo>
                  <a:pt x="1809891" y="367038"/>
                </a:moveTo>
                <a:lnTo>
                  <a:pt x="1809296" y="367362"/>
                </a:lnTo>
                <a:lnTo>
                  <a:pt x="1809014" y="367653"/>
                </a:lnTo>
                <a:lnTo>
                  <a:pt x="1808472" y="368506"/>
                </a:lnTo>
                <a:close/>
                <a:moveTo>
                  <a:pt x="2875272" y="366596"/>
                </a:moveTo>
                <a:lnTo>
                  <a:pt x="2875376" y="366670"/>
                </a:lnTo>
                <a:lnTo>
                  <a:pt x="2875672" y="366795"/>
                </a:lnTo>
                <a:lnTo>
                  <a:pt x="2875658" y="366752"/>
                </a:lnTo>
                <a:lnTo>
                  <a:pt x="2875456" y="366683"/>
                </a:lnTo>
                <a:close/>
                <a:moveTo>
                  <a:pt x="2630227" y="366527"/>
                </a:moveTo>
                <a:lnTo>
                  <a:pt x="2630129" y="366569"/>
                </a:lnTo>
                <a:lnTo>
                  <a:pt x="2630426" y="366889"/>
                </a:lnTo>
                <a:close/>
                <a:moveTo>
                  <a:pt x="3016266" y="366441"/>
                </a:moveTo>
                <a:lnTo>
                  <a:pt x="3016162" y="366446"/>
                </a:lnTo>
                <a:lnTo>
                  <a:pt x="3020192" y="369410"/>
                </a:lnTo>
                <a:lnTo>
                  <a:pt x="3020403" y="369199"/>
                </a:lnTo>
                <a:cubicBezTo>
                  <a:pt x="3019024" y="366441"/>
                  <a:pt x="3017645" y="366441"/>
                  <a:pt x="3016266" y="366441"/>
                </a:cubicBezTo>
                <a:close/>
                <a:moveTo>
                  <a:pt x="326893" y="365938"/>
                </a:moveTo>
                <a:lnTo>
                  <a:pt x="326708" y="366034"/>
                </a:lnTo>
                <a:lnTo>
                  <a:pt x="326387" y="366999"/>
                </a:lnTo>
                <a:close/>
                <a:moveTo>
                  <a:pt x="3116783" y="365538"/>
                </a:moveTo>
                <a:lnTo>
                  <a:pt x="3114566" y="367678"/>
                </a:lnTo>
                <a:lnTo>
                  <a:pt x="3114566" y="368060"/>
                </a:lnTo>
                <a:cubicBezTo>
                  <a:pt x="3114566" y="369462"/>
                  <a:pt x="3115963" y="370863"/>
                  <a:pt x="3115963" y="372265"/>
                </a:cubicBezTo>
                <a:lnTo>
                  <a:pt x="3116204" y="372868"/>
                </a:lnTo>
                <a:lnTo>
                  <a:pt x="3116088" y="372306"/>
                </a:lnTo>
                <a:lnTo>
                  <a:pt x="3116055" y="372333"/>
                </a:lnTo>
                <a:cubicBezTo>
                  <a:pt x="3114644" y="370829"/>
                  <a:pt x="3114644" y="369324"/>
                  <a:pt x="3114644" y="367820"/>
                </a:cubicBezTo>
                <a:close/>
                <a:moveTo>
                  <a:pt x="426290" y="365521"/>
                </a:moveTo>
                <a:lnTo>
                  <a:pt x="425507" y="366316"/>
                </a:lnTo>
                <a:lnTo>
                  <a:pt x="426761" y="366316"/>
                </a:lnTo>
                <a:close/>
                <a:moveTo>
                  <a:pt x="1752003" y="365413"/>
                </a:moveTo>
                <a:lnTo>
                  <a:pt x="1751764" y="365443"/>
                </a:lnTo>
                <a:lnTo>
                  <a:pt x="1750524" y="366670"/>
                </a:lnTo>
                <a:cubicBezTo>
                  <a:pt x="1749829" y="368727"/>
                  <a:pt x="1749481" y="370099"/>
                  <a:pt x="1749829" y="371128"/>
                </a:cubicBezTo>
                <a:lnTo>
                  <a:pt x="1749879" y="371162"/>
                </a:lnTo>
                <a:lnTo>
                  <a:pt x="1752752" y="365413"/>
                </a:lnTo>
                <a:close/>
                <a:moveTo>
                  <a:pt x="342790" y="365049"/>
                </a:moveTo>
                <a:lnTo>
                  <a:pt x="345053" y="367136"/>
                </a:lnTo>
                <a:lnTo>
                  <a:pt x="344592" y="365345"/>
                </a:lnTo>
                <a:lnTo>
                  <a:pt x="345087" y="365049"/>
                </a:lnTo>
                <a:close/>
                <a:moveTo>
                  <a:pt x="2987991" y="365000"/>
                </a:moveTo>
                <a:lnTo>
                  <a:pt x="2988040" y="365030"/>
                </a:lnTo>
                <a:lnTo>
                  <a:pt x="2988071" y="365000"/>
                </a:lnTo>
                <a:close/>
                <a:moveTo>
                  <a:pt x="133145" y="365000"/>
                </a:moveTo>
                <a:lnTo>
                  <a:pt x="133137" y="365022"/>
                </a:lnTo>
                <a:lnTo>
                  <a:pt x="133173" y="365000"/>
                </a:lnTo>
                <a:close/>
                <a:moveTo>
                  <a:pt x="2665095" y="364988"/>
                </a:moveTo>
                <a:lnTo>
                  <a:pt x="2664549" y="365265"/>
                </a:lnTo>
                <a:lnTo>
                  <a:pt x="2665552" y="367304"/>
                </a:lnTo>
                <a:close/>
                <a:moveTo>
                  <a:pt x="564995" y="364905"/>
                </a:moveTo>
                <a:lnTo>
                  <a:pt x="565170" y="365128"/>
                </a:lnTo>
                <a:lnTo>
                  <a:pt x="565373" y="364923"/>
                </a:lnTo>
                <a:close/>
                <a:moveTo>
                  <a:pt x="3208649" y="364811"/>
                </a:moveTo>
                <a:cubicBezTo>
                  <a:pt x="3208649" y="366315"/>
                  <a:pt x="3210154" y="366315"/>
                  <a:pt x="3210154" y="366315"/>
                </a:cubicBezTo>
                <a:cubicBezTo>
                  <a:pt x="3211658" y="367820"/>
                  <a:pt x="3211658" y="367820"/>
                  <a:pt x="3210154" y="369324"/>
                </a:cubicBezTo>
                <a:cubicBezTo>
                  <a:pt x="3207145" y="370829"/>
                  <a:pt x="3207145" y="369324"/>
                  <a:pt x="3207145" y="366315"/>
                </a:cubicBezTo>
                <a:cubicBezTo>
                  <a:pt x="3207145" y="366315"/>
                  <a:pt x="3207145" y="364811"/>
                  <a:pt x="3208649" y="364811"/>
                </a:cubicBezTo>
                <a:close/>
                <a:moveTo>
                  <a:pt x="118094" y="364753"/>
                </a:moveTo>
                <a:cubicBezTo>
                  <a:pt x="116683" y="364580"/>
                  <a:pt x="115273" y="364927"/>
                  <a:pt x="113863" y="366315"/>
                </a:cubicBezTo>
                <a:lnTo>
                  <a:pt x="110853" y="365328"/>
                </a:lnTo>
                <a:lnTo>
                  <a:pt x="110853" y="366355"/>
                </a:lnTo>
                <a:lnTo>
                  <a:pt x="111933" y="369741"/>
                </a:lnTo>
                <a:lnTo>
                  <a:pt x="112614" y="368948"/>
                </a:lnTo>
                <a:cubicBezTo>
                  <a:pt x="112614" y="368948"/>
                  <a:pt x="112614" y="368948"/>
                  <a:pt x="114010" y="367538"/>
                </a:cubicBezTo>
                <a:cubicBezTo>
                  <a:pt x="115407" y="366127"/>
                  <a:pt x="118201" y="363307"/>
                  <a:pt x="120995" y="366127"/>
                </a:cubicBezTo>
                <a:lnTo>
                  <a:pt x="120478" y="367691"/>
                </a:lnTo>
                <a:lnTo>
                  <a:pt x="121854" y="366315"/>
                </a:lnTo>
                <a:lnTo>
                  <a:pt x="122074" y="366755"/>
                </a:lnTo>
                <a:lnTo>
                  <a:pt x="122105" y="366436"/>
                </a:lnTo>
                <a:lnTo>
                  <a:pt x="122105" y="366234"/>
                </a:lnTo>
                <a:close/>
                <a:moveTo>
                  <a:pt x="166390" y="364674"/>
                </a:moveTo>
                <a:lnTo>
                  <a:pt x="166029" y="364721"/>
                </a:lnTo>
                <a:lnTo>
                  <a:pt x="167856" y="366639"/>
                </a:lnTo>
                <a:lnTo>
                  <a:pt x="167988" y="366384"/>
                </a:lnTo>
                <a:cubicBezTo>
                  <a:pt x="167278" y="365700"/>
                  <a:pt x="166923" y="365016"/>
                  <a:pt x="166390" y="364674"/>
                </a:cubicBezTo>
                <a:close/>
                <a:moveTo>
                  <a:pt x="2905256" y="363951"/>
                </a:moveTo>
                <a:lnTo>
                  <a:pt x="2911620" y="369355"/>
                </a:lnTo>
                <a:cubicBezTo>
                  <a:pt x="2911620" y="370769"/>
                  <a:pt x="2911620" y="370769"/>
                  <a:pt x="2911620" y="370769"/>
                </a:cubicBezTo>
                <a:lnTo>
                  <a:pt x="2911464" y="371245"/>
                </a:lnTo>
                <a:lnTo>
                  <a:pt x="2911875" y="370829"/>
                </a:lnTo>
                <a:lnTo>
                  <a:pt x="2913134" y="374660"/>
                </a:lnTo>
                <a:lnTo>
                  <a:pt x="2913174" y="374620"/>
                </a:lnTo>
                <a:cubicBezTo>
                  <a:pt x="2913174" y="373206"/>
                  <a:pt x="2911794" y="371791"/>
                  <a:pt x="2911794" y="370377"/>
                </a:cubicBezTo>
                <a:lnTo>
                  <a:pt x="2911794" y="369336"/>
                </a:lnTo>
                <a:lnTo>
                  <a:pt x="2906711" y="363986"/>
                </a:lnTo>
                <a:close/>
                <a:moveTo>
                  <a:pt x="3057507" y="363888"/>
                </a:moveTo>
                <a:lnTo>
                  <a:pt x="3057454" y="364175"/>
                </a:lnTo>
                <a:lnTo>
                  <a:pt x="3057710" y="364300"/>
                </a:lnTo>
                <a:close/>
                <a:moveTo>
                  <a:pt x="155575" y="363815"/>
                </a:moveTo>
                <a:lnTo>
                  <a:pt x="155434" y="363865"/>
                </a:lnTo>
                <a:lnTo>
                  <a:pt x="156581" y="372093"/>
                </a:lnTo>
                <a:lnTo>
                  <a:pt x="156461" y="372145"/>
                </a:lnTo>
                <a:lnTo>
                  <a:pt x="156706" y="372102"/>
                </a:lnTo>
                <a:lnTo>
                  <a:pt x="156923" y="372102"/>
                </a:lnTo>
                <a:lnTo>
                  <a:pt x="156763" y="367555"/>
                </a:lnTo>
                <a:close/>
                <a:moveTo>
                  <a:pt x="2602107" y="363786"/>
                </a:moveTo>
                <a:lnTo>
                  <a:pt x="2601943" y="364062"/>
                </a:lnTo>
                <a:lnTo>
                  <a:pt x="2601943" y="364811"/>
                </a:lnTo>
                <a:lnTo>
                  <a:pt x="2602604" y="367696"/>
                </a:lnTo>
                <a:lnTo>
                  <a:pt x="2603492" y="365367"/>
                </a:lnTo>
                <a:lnTo>
                  <a:pt x="2602134" y="365265"/>
                </a:lnTo>
                <a:cubicBezTo>
                  <a:pt x="2602134" y="365265"/>
                  <a:pt x="2600748" y="365265"/>
                  <a:pt x="2602134" y="363860"/>
                </a:cubicBezTo>
                <a:close/>
                <a:moveTo>
                  <a:pt x="1762954" y="363693"/>
                </a:moveTo>
                <a:lnTo>
                  <a:pt x="1762272" y="363841"/>
                </a:lnTo>
                <a:lnTo>
                  <a:pt x="1763064" y="363926"/>
                </a:lnTo>
                <a:close/>
                <a:moveTo>
                  <a:pt x="3005171" y="363533"/>
                </a:moveTo>
                <a:lnTo>
                  <a:pt x="3005224" y="363934"/>
                </a:lnTo>
                <a:lnTo>
                  <a:pt x="3008996" y="363934"/>
                </a:lnTo>
                <a:lnTo>
                  <a:pt x="3009825" y="364137"/>
                </a:lnTo>
                <a:lnTo>
                  <a:pt x="3009371" y="363683"/>
                </a:lnTo>
                <a:cubicBezTo>
                  <a:pt x="3009371" y="363683"/>
                  <a:pt x="3007992" y="363683"/>
                  <a:pt x="3007992" y="363683"/>
                </a:cubicBezTo>
                <a:lnTo>
                  <a:pt x="3007992" y="363533"/>
                </a:lnTo>
                <a:cubicBezTo>
                  <a:pt x="3006581" y="363533"/>
                  <a:pt x="3005171" y="363533"/>
                  <a:pt x="3005171" y="363533"/>
                </a:cubicBezTo>
                <a:close/>
                <a:moveTo>
                  <a:pt x="1811973" y="363419"/>
                </a:moveTo>
                <a:lnTo>
                  <a:pt x="1810738" y="363495"/>
                </a:lnTo>
                <a:lnTo>
                  <a:pt x="1811604" y="365245"/>
                </a:lnTo>
                <a:lnTo>
                  <a:pt x="1811995" y="364837"/>
                </a:lnTo>
                <a:lnTo>
                  <a:pt x="1811995" y="363482"/>
                </a:lnTo>
                <a:close/>
                <a:moveTo>
                  <a:pt x="295706" y="363388"/>
                </a:moveTo>
                <a:lnTo>
                  <a:pt x="295710" y="363401"/>
                </a:lnTo>
                <a:lnTo>
                  <a:pt x="295634" y="363427"/>
                </a:lnTo>
                <a:lnTo>
                  <a:pt x="295764" y="363452"/>
                </a:lnTo>
                <a:close/>
                <a:moveTo>
                  <a:pt x="3016734" y="363332"/>
                </a:moveTo>
                <a:lnTo>
                  <a:pt x="3016269" y="363379"/>
                </a:lnTo>
                <a:lnTo>
                  <a:pt x="3016269" y="363681"/>
                </a:lnTo>
                <a:close/>
                <a:moveTo>
                  <a:pt x="2888853" y="363155"/>
                </a:moveTo>
                <a:lnTo>
                  <a:pt x="2889287" y="363843"/>
                </a:lnTo>
                <a:lnTo>
                  <a:pt x="2889334" y="363698"/>
                </a:lnTo>
                <a:lnTo>
                  <a:pt x="2889464" y="363673"/>
                </a:lnTo>
                <a:close/>
                <a:moveTo>
                  <a:pt x="3025820" y="363132"/>
                </a:moveTo>
                <a:lnTo>
                  <a:pt x="3025602" y="363352"/>
                </a:lnTo>
                <a:lnTo>
                  <a:pt x="3025908" y="363772"/>
                </a:lnTo>
                <a:lnTo>
                  <a:pt x="3026639" y="363307"/>
                </a:lnTo>
                <a:lnTo>
                  <a:pt x="3025830" y="363307"/>
                </a:lnTo>
                <a:close/>
                <a:moveTo>
                  <a:pt x="283232" y="363036"/>
                </a:moveTo>
                <a:lnTo>
                  <a:pt x="283602" y="363780"/>
                </a:lnTo>
                <a:lnTo>
                  <a:pt x="284440" y="363414"/>
                </a:lnTo>
                <a:close/>
                <a:moveTo>
                  <a:pt x="3037772" y="362470"/>
                </a:moveTo>
                <a:lnTo>
                  <a:pt x="3037986" y="363013"/>
                </a:lnTo>
                <a:lnTo>
                  <a:pt x="3037986" y="362790"/>
                </a:lnTo>
                <a:close/>
                <a:moveTo>
                  <a:pt x="3069888" y="362333"/>
                </a:moveTo>
                <a:lnTo>
                  <a:pt x="3068166" y="363201"/>
                </a:lnTo>
                <a:lnTo>
                  <a:pt x="3068595" y="363638"/>
                </a:lnTo>
                <a:close/>
                <a:moveTo>
                  <a:pt x="362110" y="362319"/>
                </a:moveTo>
                <a:lnTo>
                  <a:pt x="361497" y="362616"/>
                </a:lnTo>
                <a:lnTo>
                  <a:pt x="361583" y="362645"/>
                </a:lnTo>
                <a:lnTo>
                  <a:pt x="362173" y="362344"/>
                </a:lnTo>
                <a:close/>
                <a:moveTo>
                  <a:pt x="3007786" y="362038"/>
                </a:moveTo>
                <a:lnTo>
                  <a:pt x="3007992" y="362104"/>
                </a:lnTo>
                <a:lnTo>
                  <a:pt x="3007992" y="362304"/>
                </a:lnTo>
                <a:cubicBezTo>
                  <a:pt x="3008682" y="361615"/>
                  <a:pt x="3009716" y="362304"/>
                  <a:pt x="3010578" y="362649"/>
                </a:cubicBezTo>
                <a:lnTo>
                  <a:pt x="3011001" y="362179"/>
                </a:lnTo>
                <a:close/>
                <a:moveTo>
                  <a:pt x="2893285" y="362032"/>
                </a:moveTo>
                <a:lnTo>
                  <a:pt x="2892799" y="363024"/>
                </a:lnTo>
                <a:lnTo>
                  <a:pt x="2895518" y="362494"/>
                </a:lnTo>
                <a:lnTo>
                  <a:pt x="2895203" y="362387"/>
                </a:lnTo>
                <a:cubicBezTo>
                  <a:pt x="2894506" y="362387"/>
                  <a:pt x="2893808" y="362032"/>
                  <a:pt x="2893285" y="362032"/>
                </a:cubicBezTo>
                <a:close/>
                <a:moveTo>
                  <a:pt x="3050268" y="361953"/>
                </a:moveTo>
                <a:lnTo>
                  <a:pt x="3049365" y="362248"/>
                </a:lnTo>
                <a:lnTo>
                  <a:pt x="3049365" y="363307"/>
                </a:lnTo>
                <a:lnTo>
                  <a:pt x="3049313" y="363285"/>
                </a:lnTo>
                <a:lnTo>
                  <a:pt x="3049313" y="363351"/>
                </a:lnTo>
                <a:lnTo>
                  <a:pt x="3049357" y="363307"/>
                </a:lnTo>
                <a:lnTo>
                  <a:pt x="3050729" y="364678"/>
                </a:lnTo>
                <a:lnTo>
                  <a:pt x="3050729" y="362265"/>
                </a:lnTo>
                <a:lnTo>
                  <a:pt x="3051047" y="361953"/>
                </a:lnTo>
                <a:close/>
                <a:moveTo>
                  <a:pt x="1801322" y="361855"/>
                </a:moveTo>
                <a:lnTo>
                  <a:pt x="1801458" y="362079"/>
                </a:lnTo>
                <a:lnTo>
                  <a:pt x="1801598" y="362100"/>
                </a:lnTo>
                <a:close/>
                <a:moveTo>
                  <a:pt x="248982" y="361447"/>
                </a:moveTo>
                <a:lnTo>
                  <a:pt x="249526" y="363123"/>
                </a:lnTo>
                <a:lnTo>
                  <a:pt x="250015" y="362179"/>
                </a:lnTo>
                <a:close/>
                <a:moveTo>
                  <a:pt x="684241" y="361336"/>
                </a:moveTo>
                <a:lnTo>
                  <a:pt x="683374" y="363088"/>
                </a:lnTo>
                <a:lnTo>
                  <a:pt x="684686" y="362236"/>
                </a:lnTo>
                <a:close/>
                <a:moveTo>
                  <a:pt x="2794943" y="361315"/>
                </a:moveTo>
                <a:lnTo>
                  <a:pt x="2794943" y="362295"/>
                </a:lnTo>
                <a:lnTo>
                  <a:pt x="2795185" y="362445"/>
                </a:lnTo>
                <a:close/>
                <a:moveTo>
                  <a:pt x="178211" y="361200"/>
                </a:moveTo>
                <a:lnTo>
                  <a:pt x="178859" y="362473"/>
                </a:lnTo>
                <a:lnTo>
                  <a:pt x="179014" y="362569"/>
                </a:lnTo>
                <a:close/>
                <a:moveTo>
                  <a:pt x="2970367" y="361138"/>
                </a:moveTo>
                <a:lnTo>
                  <a:pt x="2970367" y="364937"/>
                </a:lnTo>
                <a:lnTo>
                  <a:pt x="2968960" y="364937"/>
                </a:lnTo>
                <a:lnTo>
                  <a:pt x="2969931" y="365050"/>
                </a:lnTo>
                <a:cubicBezTo>
                  <a:pt x="2969931" y="363648"/>
                  <a:pt x="2971322" y="363648"/>
                  <a:pt x="2971322" y="365050"/>
                </a:cubicBezTo>
                <a:lnTo>
                  <a:pt x="2971705" y="365122"/>
                </a:lnTo>
                <a:lnTo>
                  <a:pt x="2971626" y="365062"/>
                </a:lnTo>
                <a:lnTo>
                  <a:pt x="2971563" y="364811"/>
                </a:lnTo>
                <a:lnTo>
                  <a:pt x="2970372" y="364811"/>
                </a:lnTo>
                <a:lnTo>
                  <a:pt x="2970372" y="361139"/>
                </a:lnTo>
                <a:close/>
                <a:moveTo>
                  <a:pt x="3096893" y="361003"/>
                </a:moveTo>
                <a:lnTo>
                  <a:pt x="3096453" y="361050"/>
                </a:lnTo>
                <a:lnTo>
                  <a:pt x="3096382" y="361085"/>
                </a:lnTo>
                <a:lnTo>
                  <a:pt x="3097057" y="361800"/>
                </a:lnTo>
                <a:lnTo>
                  <a:pt x="3097363" y="361493"/>
                </a:lnTo>
                <a:close/>
                <a:moveTo>
                  <a:pt x="368182" y="360316"/>
                </a:moveTo>
                <a:lnTo>
                  <a:pt x="368182" y="360972"/>
                </a:lnTo>
                <a:lnTo>
                  <a:pt x="371731" y="363682"/>
                </a:lnTo>
                <a:cubicBezTo>
                  <a:pt x="369700" y="366441"/>
                  <a:pt x="370039" y="368509"/>
                  <a:pt x="370885" y="370405"/>
                </a:cubicBezTo>
                <a:lnTo>
                  <a:pt x="371288" y="371446"/>
                </a:lnTo>
                <a:lnTo>
                  <a:pt x="372345" y="363938"/>
                </a:lnTo>
                <a:lnTo>
                  <a:pt x="372711" y="363567"/>
                </a:lnTo>
                <a:lnTo>
                  <a:pt x="372082" y="363401"/>
                </a:lnTo>
                <a:close/>
                <a:moveTo>
                  <a:pt x="145857" y="360314"/>
                </a:moveTo>
                <a:lnTo>
                  <a:pt x="147053" y="363993"/>
                </a:lnTo>
                <a:lnTo>
                  <a:pt x="147053" y="363770"/>
                </a:lnTo>
                <a:close/>
                <a:moveTo>
                  <a:pt x="356537" y="360058"/>
                </a:moveTo>
                <a:lnTo>
                  <a:pt x="356537" y="364065"/>
                </a:lnTo>
                <a:lnTo>
                  <a:pt x="356967" y="363964"/>
                </a:lnTo>
                <a:lnTo>
                  <a:pt x="356967" y="360232"/>
                </a:lnTo>
                <a:close/>
                <a:moveTo>
                  <a:pt x="2873183" y="359699"/>
                </a:moveTo>
                <a:lnTo>
                  <a:pt x="2874418" y="360679"/>
                </a:lnTo>
                <a:lnTo>
                  <a:pt x="2876739" y="360837"/>
                </a:lnTo>
                <a:lnTo>
                  <a:pt x="2876035" y="360612"/>
                </a:lnTo>
                <a:lnTo>
                  <a:pt x="2875969" y="360634"/>
                </a:lnTo>
                <a:lnTo>
                  <a:pt x="2875961" y="360588"/>
                </a:lnTo>
                <a:close/>
                <a:moveTo>
                  <a:pt x="2796772" y="359582"/>
                </a:moveTo>
                <a:lnTo>
                  <a:pt x="2796569" y="359620"/>
                </a:lnTo>
                <a:lnTo>
                  <a:pt x="2797090" y="360550"/>
                </a:lnTo>
                <a:close/>
                <a:moveTo>
                  <a:pt x="156865" y="359170"/>
                </a:moveTo>
                <a:lnTo>
                  <a:pt x="155703" y="362518"/>
                </a:lnTo>
                <a:lnTo>
                  <a:pt x="155703" y="363355"/>
                </a:lnTo>
                <a:lnTo>
                  <a:pt x="156934" y="359478"/>
                </a:lnTo>
                <a:lnTo>
                  <a:pt x="157154" y="359420"/>
                </a:lnTo>
                <a:close/>
                <a:moveTo>
                  <a:pt x="138402" y="358740"/>
                </a:moveTo>
                <a:lnTo>
                  <a:pt x="137101" y="360800"/>
                </a:lnTo>
                <a:lnTo>
                  <a:pt x="134561" y="361145"/>
                </a:lnTo>
                <a:lnTo>
                  <a:pt x="138316" y="362340"/>
                </a:lnTo>
                <a:lnTo>
                  <a:pt x="138402" y="362302"/>
                </a:lnTo>
                <a:close/>
                <a:moveTo>
                  <a:pt x="150184" y="358350"/>
                </a:moveTo>
                <a:lnTo>
                  <a:pt x="150374" y="358452"/>
                </a:lnTo>
                <a:lnTo>
                  <a:pt x="150294" y="358376"/>
                </a:lnTo>
                <a:close/>
                <a:moveTo>
                  <a:pt x="235972" y="358307"/>
                </a:moveTo>
                <a:lnTo>
                  <a:pt x="235936" y="358416"/>
                </a:lnTo>
                <a:lnTo>
                  <a:pt x="235936" y="359357"/>
                </a:lnTo>
                <a:lnTo>
                  <a:pt x="236383" y="359402"/>
                </a:lnTo>
                <a:lnTo>
                  <a:pt x="236003" y="358307"/>
                </a:lnTo>
                <a:close/>
                <a:moveTo>
                  <a:pt x="2889738" y="358081"/>
                </a:moveTo>
                <a:lnTo>
                  <a:pt x="2889624" y="358125"/>
                </a:lnTo>
                <a:lnTo>
                  <a:pt x="2889723" y="358125"/>
                </a:lnTo>
                <a:close/>
                <a:moveTo>
                  <a:pt x="3075552" y="358062"/>
                </a:moveTo>
                <a:lnTo>
                  <a:pt x="3075505" y="358086"/>
                </a:lnTo>
                <a:cubicBezTo>
                  <a:pt x="3074101" y="358086"/>
                  <a:pt x="3072697" y="358086"/>
                  <a:pt x="3072697" y="359501"/>
                </a:cubicBezTo>
                <a:lnTo>
                  <a:pt x="3073551" y="360459"/>
                </a:lnTo>
                <a:lnTo>
                  <a:pt x="3073204" y="359477"/>
                </a:lnTo>
                <a:lnTo>
                  <a:pt x="3075670" y="358169"/>
                </a:lnTo>
                <a:close/>
                <a:moveTo>
                  <a:pt x="132841" y="358042"/>
                </a:moveTo>
                <a:lnTo>
                  <a:pt x="133137" y="358342"/>
                </a:lnTo>
                <a:lnTo>
                  <a:pt x="133728" y="358042"/>
                </a:lnTo>
                <a:close/>
                <a:moveTo>
                  <a:pt x="593173" y="358029"/>
                </a:moveTo>
                <a:lnTo>
                  <a:pt x="593382" y="358206"/>
                </a:lnTo>
                <a:lnTo>
                  <a:pt x="594427" y="358029"/>
                </a:lnTo>
                <a:close/>
                <a:moveTo>
                  <a:pt x="137146" y="357738"/>
                </a:moveTo>
                <a:lnTo>
                  <a:pt x="137086" y="358042"/>
                </a:lnTo>
                <a:lnTo>
                  <a:pt x="136979" y="358042"/>
                </a:lnTo>
                <a:lnTo>
                  <a:pt x="137274" y="358342"/>
                </a:lnTo>
                <a:lnTo>
                  <a:pt x="138402" y="358342"/>
                </a:lnTo>
                <a:lnTo>
                  <a:pt x="138402" y="358215"/>
                </a:lnTo>
                <a:lnTo>
                  <a:pt x="138402" y="358041"/>
                </a:lnTo>
                <a:lnTo>
                  <a:pt x="137399" y="358041"/>
                </a:lnTo>
                <a:close/>
                <a:moveTo>
                  <a:pt x="148966" y="357541"/>
                </a:moveTo>
                <a:lnTo>
                  <a:pt x="149685" y="358041"/>
                </a:lnTo>
                <a:lnTo>
                  <a:pt x="149685" y="357912"/>
                </a:lnTo>
                <a:close/>
                <a:moveTo>
                  <a:pt x="2785277" y="357516"/>
                </a:moveTo>
                <a:lnTo>
                  <a:pt x="2784150" y="359262"/>
                </a:lnTo>
                <a:lnTo>
                  <a:pt x="2784632" y="359620"/>
                </a:lnTo>
                <a:close/>
                <a:moveTo>
                  <a:pt x="271597" y="357507"/>
                </a:moveTo>
                <a:lnTo>
                  <a:pt x="271845" y="358256"/>
                </a:lnTo>
                <a:lnTo>
                  <a:pt x="271866" y="358277"/>
                </a:lnTo>
                <a:lnTo>
                  <a:pt x="272041" y="358041"/>
                </a:lnTo>
                <a:cubicBezTo>
                  <a:pt x="273294" y="358041"/>
                  <a:pt x="273294" y="358041"/>
                  <a:pt x="273294" y="358041"/>
                </a:cubicBezTo>
                <a:lnTo>
                  <a:pt x="273294" y="358275"/>
                </a:lnTo>
                <a:lnTo>
                  <a:pt x="274443" y="358611"/>
                </a:lnTo>
                <a:lnTo>
                  <a:pt x="273307" y="357826"/>
                </a:lnTo>
                <a:cubicBezTo>
                  <a:pt x="273307" y="359223"/>
                  <a:pt x="273307" y="359223"/>
                  <a:pt x="271916" y="357826"/>
                </a:cubicBezTo>
                <a:close/>
                <a:moveTo>
                  <a:pt x="412074" y="356913"/>
                </a:moveTo>
                <a:lnTo>
                  <a:pt x="410937" y="360323"/>
                </a:lnTo>
                <a:lnTo>
                  <a:pt x="411200" y="361123"/>
                </a:lnTo>
                <a:lnTo>
                  <a:pt x="410694" y="361310"/>
                </a:lnTo>
                <a:lnTo>
                  <a:pt x="410694" y="361365"/>
                </a:lnTo>
                <a:lnTo>
                  <a:pt x="411200" y="361123"/>
                </a:lnTo>
                <a:lnTo>
                  <a:pt x="412583" y="356913"/>
                </a:lnTo>
                <a:lnTo>
                  <a:pt x="412311" y="356913"/>
                </a:lnTo>
                <a:close/>
                <a:moveTo>
                  <a:pt x="318004" y="356701"/>
                </a:moveTo>
                <a:lnTo>
                  <a:pt x="318104" y="357009"/>
                </a:lnTo>
                <a:lnTo>
                  <a:pt x="318050" y="356709"/>
                </a:lnTo>
                <a:close/>
                <a:moveTo>
                  <a:pt x="172151" y="356629"/>
                </a:moveTo>
                <a:lnTo>
                  <a:pt x="171632" y="356672"/>
                </a:lnTo>
                <a:lnTo>
                  <a:pt x="171855" y="356788"/>
                </a:lnTo>
                <a:cubicBezTo>
                  <a:pt x="173241" y="356788"/>
                  <a:pt x="174626" y="356788"/>
                  <a:pt x="176011" y="358230"/>
                </a:cubicBezTo>
                <a:lnTo>
                  <a:pt x="174696" y="360967"/>
                </a:lnTo>
                <a:lnTo>
                  <a:pt x="174696" y="361138"/>
                </a:lnTo>
                <a:lnTo>
                  <a:pt x="175145" y="360688"/>
                </a:lnTo>
                <a:lnTo>
                  <a:pt x="176418" y="358136"/>
                </a:lnTo>
                <a:lnTo>
                  <a:pt x="176363" y="358042"/>
                </a:lnTo>
                <a:cubicBezTo>
                  <a:pt x="174959" y="358042"/>
                  <a:pt x="173555" y="358042"/>
                  <a:pt x="172151" y="356663"/>
                </a:cubicBezTo>
                <a:close/>
                <a:moveTo>
                  <a:pt x="457200" y="356540"/>
                </a:moveTo>
                <a:lnTo>
                  <a:pt x="458199" y="356901"/>
                </a:lnTo>
                <a:lnTo>
                  <a:pt x="458380" y="356901"/>
                </a:lnTo>
                <a:cubicBezTo>
                  <a:pt x="459768" y="356901"/>
                  <a:pt x="461155" y="356901"/>
                  <a:pt x="462543" y="358308"/>
                </a:cubicBezTo>
                <a:lnTo>
                  <a:pt x="462779" y="358548"/>
                </a:lnTo>
                <a:lnTo>
                  <a:pt x="462527" y="357854"/>
                </a:lnTo>
                <a:lnTo>
                  <a:pt x="462835" y="357225"/>
                </a:lnTo>
                <a:lnTo>
                  <a:pt x="462058" y="358042"/>
                </a:lnTo>
                <a:cubicBezTo>
                  <a:pt x="460768" y="358042"/>
                  <a:pt x="459479" y="358042"/>
                  <a:pt x="458189" y="356688"/>
                </a:cubicBezTo>
                <a:close/>
                <a:moveTo>
                  <a:pt x="463134" y="356464"/>
                </a:moveTo>
                <a:lnTo>
                  <a:pt x="463183" y="356516"/>
                </a:lnTo>
                <a:lnTo>
                  <a:pt x="463190" y="356502"/>
                </a:lnTo>
                <a:close/>
                <a:moveTo>
                  <a:pt x="3078430" y="356434"/>
                </a:moveTo>
                <a:lnTo>
                  <a:pt x="3078359" y="356576"/>
                </a:lnTo>
                <a:lnTo>
                  <a:pt x="3078469" y="356635"/>
                </a:lnTo>
                <a:close/>
                <a:moveTo>
                  <a:pt x="626458" y="356370"/>
                </a:moveTo>
                <a:lnTo>
                  <a:pt x="626855" y="356637"/>
                </a:lnTo>
                <a:lnTo>
                  <a:pt x="628553" y="356435"/>
                </a:lnTo>
                <a:close/>
                <a:moveTo>
                  <a:pt x="2994794" y="356349"/>
                </a:moveTo>
                <a:lnTo>
                  <a:pt x="2995007" y="356537"/>
                </a:lnTo>
                <a:lnTo>
                  <a:pt x="2996333" y="356537"/>
                </a:lnTo>
                <a:lnTo>
                  <a:pt x="2996899" y="356965"/>
                </a:lnTo>
                <a:lnTo>
                  <a:pt x="2996761" y="356545"/>
                </a:lnTo>
                <a:lnTo>
                  <a:pt x="2996514" y="356462"/>
                </a:lnTo>
                <a:cubicBezTo>
                  <a:pt x="2996514" y="356462"/>
                  <a:pt x="2996514" y="356462"/>
                  <a:pt x="2995133" y="356462"/>
                </a:cubicBezTo>
                <a:close/>
                <a:moveTo>
                  <a:pt x="320524" y="356318"/>
                </a:moveTo>
                <a:lnTo>
                  <a:pt x="320089" y="356684"/>
                </a:lnTo>
                <a:lnTo>
                  <a:pt x="320795" y="356684"/>
                </a:lnTo>
                <a:close/>
                <a:moveTo>
                  <a:pt x="591058" y="356192"/>
                </a:moveTo>
                <a:lnTo>
                  <a:pt x="591256" y="356394"/>
                </a:lnTo>
                <a:lnTo>
                  <a:pt x="591231" y="356290"/>
                </a:lnTo>
                <a:close/>
                <a:moveTo>
                  <a:pt x="110206" y="355772"/>
                </a:moveTo>
                <a:lnTo>
                  <a:pt x="110843" y="357771"/>
                </a:lnTo>
                <a:lnTo>
                  <a:pt x="111042" y="356595"/>
                </a:lnTo>
                <a:close/>
                <a:moveTo>
                  <a:pt x="450331" y="355412"/>
                </a:moveTo>
                <a:lnTo>
                  <a:pt x="449883" y="355502"/>
                </a:lnTo>
                <a:lnTo>
                  <a:pt x="449505" y="356150"/>
                </a:lnTo>
                <a:close/>
                <a:moveTo>
                  <a:pt x="452898" y="355111"/>
                </a:moveTo>
                <a:lnTo>
                  <a:pt x="454133" y="355927"/>
                </a:lnTo>
                <a:lnTo>
                  <a:pt x="454058" y="355502"/>
                </a:lnTo>
                <a:close/>
                <a:moveTo>
                  <a:pt x="463921" y="354802"/>
                </a:moveTo>
                <a:lnTo>
                  <a:pt x="463907" y="355041"/>
                </a:lnTo>
                <a:lnTo>
                  <a:pt x="463911" y="355033"/>
                </a:lnTo>
                <a:lnTo>
                  <a:pt x="463935" y="355041"/>
                </a:lnTo>
                <a:close/>
                <a:moveTo>
                  <a:pt x="2920937" y="354623"/>
                </a:moveTo>
                <a:lnTo>
                  <a:pt x="2920614" y="355386"/>
                </a:lnTo>
                <a:lnTo>
                  <a:pt x="2920717" y="355421"/>
                </a:lnTo>
                <a:close/>
                <a:moveTo>
                  <a:pt x="2936895" y="354615"/>
                </a:moveTo>
                <a:lnTo>
                  <a:pt x="2936895" y="355333"/>
                </a:lnTo>
                <a:lnTo>
                  <a:pt x="2937051" y="355495"/>
                </a:lnTo>
                <a:lnTo>
                  <a:pt x="2937051" y="355284"/>
                </a:lnTo>
                <a:lnTo>
                  <a:pt x="2937551" y="354933"/>
                </a:lnTo>
                <a:lnTo>
                  <a:pt x="2937121" y="355033"/>
                </a:lnTo>
                <a:close/>
                <a:moveTo>
                  <a:pt x="1808505" y="354446"/>
                </a:moveTo>
                <a:lnTo>
                  <a:pt x="1808707" y="355033"/>
                </a:lnTo>
                <a:lnTo>
                  <a:pt x="1809155" y="355033"/>
                </a:lnTo>
                <a:close/>
                <a:moveTo>
                  <a:pt x="455620" y="354049"/>
                </a:moveTo>
                <a:lnTo>
                  <a:pt x="455449" y="354092"/>
                </a:lnTo>
                <a:cubicBezTo>
                  <a:pt x="454754" y="355502"/>
                  <a:pt x="455101" y="355855"/>
                  <a:pt x="455797" y="356032"/>
                </a:cubicBezTo>
                <a:lnTo>
                  <a:pt x="455894" y="356067"/>
                </a:lnTo>
                <a:close/>
                <a:moveTo>
                  <a:pt x="2803489" y="353969"/>
                </a:moveTo>
                <a:lnTo>
                  <a:pt x="2803893" y="354793"/>
                </a:lnTo>
                <a:lnTo>
                  <a:pt x="2804298" y="354382"/>
                </a:lnTo>
                <a:close/>
                <a:moveTo>
                  <a:pt x="3062912" y="353750"/>
                </a:moveTo>
                <a:lnTo>
                  <a:pt x="3062144" y="354130"/>
                </a:lnTo>
                <a:lnTo>
                  <a:pt x="3062941" y="354130"/>
                </a:lnTo>
                <a:lnTo>
                  <a:pt x="3062868" y="353838"/>
                </a:lnTo>
                <a:close/>
                <a:moveTo>
                  <a:pt x="123071" y="353736"/>
                </a:moveTo>
                <a:lnTo>
                  <a:pt x="122324" y="355206"/>
                </a:lnTo>
                <a:lnTo>
                  <a:pt x="122324" y="356491"/>
                </a:lnTo>
                <a:lnTo>
                  <a:pt x="123484" y="354130"/>
                </a:lnTo>
                <a:close/>
                <a:moveTo>
                  <a:pt x="2983958" y="353705"/>
                </a:moveTo>
                <a:lnTo>
                  <a:pt x="2983438" y="353819"/>
                </a:lnTo>
                <a:lnTo>
                  <a:pt x="2984003" y="354018"/>
                </a:lnTo>
                <a:lnTo>
                  <a:pt x="2984564" y="353936"/>
                </a:lnTo>
                <a:lnTo>
                  <a:pt x="2984113" y="353779"/>
                </a:lnTo>
                <a:close/>
                <a:moveTo>
                  <a:pt x="210647" y="353504"/>
                </a:moveTo>
                <a:lnTo>
                  <a:pt x="212673" y="356509"/>
                </a:lnTo>
                <a:lnTo>
                  <a:pt x="212706" y="356509"/>
                </a:lnTo>
                <a:lnTo>
                  <a:pt x="211039" y="353743"/>
                </a:lnTo>
                <a:close/>
                <a:moveTo>
                  <a:pt x="268980" y="353330"/>
                </a:moveTo>
                <a:lnTo>
                  <a:pt x="269072" y="354065"/>
                </a:lnTo>
                <a:lnTo>
                  <a:pt x="269538" y="354450"/>
                </a:lnTo>
                <a:close/>
                <a:moveTo>
                  <a:pt x="2936155" y="353243"/>
                </a:moveTo>
                <a:lnTo>
                  <a:pt x="2935517" y="353904"/>
                </a:lnTo>
                <a:lnTo>
                  <a:pt x="2936512" y="353904"/>
                </a:lnTo>
                <a:close/>
                <a:moveTo>
                  <a:pt x="75494" y="353109"/>
                </a:moveTo>
                <a:lnTo>
                  <a:pt x="76221" y="353958"/>
                </a:lnTo>
                <a:lnTo>
                  <a:pt x="76221" y="357401"/>
                </a:lnTo>
                <a:lnTo>
                  <a:pt x="77926" y="356453"/>
                </a:lnTo>
                <a:cubicBezTo>
                  <a:pt x="77926" y="355618"/>
                  <a:pt x="77249" y="354615"/>
                  <a:pt x="76572" y="353946"/>
                </a:cubicBezTo>
                <a:lnTo>
                  <a:pt x="77202" y="353652"/>
                </a:lnTo>
                <a:lnTo>
                  <a:pt x="76472" y="353612"/>
                </a:lnTo>
                <a:close/>
                <a:moveTo>
                  <a:pt x="726062" y="353046"/>
                </a:moveTo>
                <a:lnTo>
                  <a:pt x="729444" y="355490"/>
                </a:lnTo>
                <a:lnTo>
                  <a:pt x="729011" y="354452"/>
                </a:lnTo>
                <a:lnTo>
                  <a:pt x="728910" y="354349"/>
                </a:lnTo>
                <a:lnTo>
                  <a:pt x="726686" y="353121"/>
                </a:lnTo>
                <a:close/>
                <a:moveTo>
                  <a:pt x="1699087" y="352890"/>
                </a:moveTo>
                <a:lnTo>
                  <a:pt x="1702622" y="354228"/>
                </a:lnTo>
                <a:lnTo>
                  <a:pt x="1700920" y="353023"/>
                </a:lnTo>
                <a:close/>
                <a:moveTo>
                  <a:pt x="244180" y="352666"/>
                </a:moveTo>
                <a:lnTo>
                  <a:pt x="244108" y="352669"/>
                </a:lnTo>
                <a:lnTo>
                  <a:pt x="243042" y="353743"/>
                </a:lnTo>
                <a:lnTo>
                  <a:pt x="243070" y="353743"/>
                </a:lnTo>
                <a:lnTo>
                  <a:pt x="244085" y="352776"/>
                </a:lnTo>
                <a:lnTo>
                  <a:pt x="244180" y="352958"/>
                </a:lnTo>
                <a:close/>
                <a:moveTo>
                  <a:pt x="3024390" y="352499"/>
                </a:moveTo>
                <a:cubicBezTo>
                  <a:pt x="3024390" y="352499"/>
                  <a:pt x="3024390" y="353885"/>
                  <a:pt x="3024390" y="353885"/>
                </a:cubicBezTo>
                <a:lnTo>
                  <a:pt x="3024340" y="353893"/>
                </a:lnTo>
                <a:lnTo>
                  <a:pt x="3024534" y="354114"/>
                </a:lnTo>
                <a:lnTo>
                  <a:pt x="3024987" y="353927"/>
                </a:lnTo>
                <a:lnTo>
                  <a:pt x="3024544" y="353779"/>
                </a:lnTo>
                <a:cubicBezTo>
                  <a:pt x="3024544" y="353779"/>
                  <a:pt x="3024544" y="352525"/>
                  <a:pt x="3024544" y="352525"/>
                </a:cubicBezTo>
                <a:cubicBezTo>
                  <a:pt x="3024544" y="352525"/>
                  <a:pt x="3024544" y="352525"/>
                  <a:pt x="3025798" y="352525"/>
                </a:cubicBezTo>
                <a:lnTo>
                  <a:pt x="3025811" y="352524"/>
                </a:lnTo>
                <a:lnTo>
                  <a:pt x="3025794" y="352499"/>
                </a:lnTo>
                <a:cubicBezTo>
                  <a:pt x="3024390" y="352499"/>
                  <a:pt x="3025794" y="352499"/>
                  <a:pt x="3024390" y="352499"/>
                </a:cubicBezTo>
                <a:close/>
                <a:moveTo>
                  <a:pt x="3092366" y="352463"/>
                </a:moveTo>
                <a:cubicBezTo>
                  <a:pt x="3090979" y="352463"/>
                  <a:pt x="3090979" y="352463"/>
                  <a:pt x="3090979" y="353905"/>
                </a:cubicBezTo>
                <a:cubicBezTo>
                  <a:pt x="3090979" y="355347"/>
                  <a:pt x="3091673" y="356067"/>
                  <a:pt x="3092366" y="356788"/>
                </a:cubicBezTo>
                <a:lnTo>
                  <a:pt x="3093675" y="359510"/>
                </a:lnTo>
                <a:lnTo>
                  <a:pt x="3094982" y="356695"/>
                </a:lnTo>
                <a:lnTo>
                  <a:pt x="3093659" y="355409"/>
                </a:lnTo>
                <a:cubicBezTo>
                  <a:pt x="3093659" y="355409"/>
                  <a:pt x="3095013" y="355409"/>
                  <a:pt x="3095013" y="355409"/>
                </a:cubicBezTo>
                <a:lnTo>
                  <a:pt x="3095134" y="355341"/>
                </a:lnTo>
                <a:lnTo>
                  <a:pt x="3093753" y="353905"/>
                </a:lnTo>
                <a:cubicBezTo>
                  <a:pt x="3093753" y="353905"/>
                  <a:pt x="3093753" y="352463"/>
                  <a:pt x="3093753" y="352463"/>
                </a:cubicBezTo>
                <a:cubicBezTo>
                  <a:pt x="3093753" y="351021"/>
                  <a:pt x="3092366" y="352463"/>
                  <a:pt x="3092366" y="352463"/>
                </a:cubicBezTo>
                <a:close/>
                <a:moveTo>
                  <a:pt x="666636" y="352419"/>
                </a:moveTo>
                <a:lnTo>
                  <a:pt x="666064" y="353575"/>
                </a:lnTo>
                <a:lnTo>
                  <a:pt x="667283" y="352959"/>
                </a:lnTo>
                <a:close/>
                <a:moveTo>
                  <a:pt x="695210" y="352348"/>
                </a:moveTo>
                <a:lnTo>
                  <a:pt x="697057" y="353483"/>
                </a:lnTo>
                <a:lnTo>
                  <a:pt x="695794" y="352419"/>
                </a:lnTo>
                <a:close/>
                <a:moveTo>
                  <a:pt x="687583" y="352271"/>
                </a:moveTo>
                <a:lnTo>
                  <a:pt x="686075" y="352419"/>
                </a:lnTo>
                <a:lnTo>
                  <a:pt x="686075" y="353798"/>
                </a:lnTo>
                <a:close/>
                <a:moveTo>
                  <a:pt x="240116" y="352080"/>
                </a:moveTo>
                <a:lnTo>
                  <a:pt x="241233" y="352516"/>
                </a:lnTo>
                <a:lnTo>
                  <a:pt x="241334" y="352411"/>
                </a:lnTo>
                <a:lnTo>
                  <a:pt x="241334" y="352123"/>
                </a:lnTo>
                <a:close/>
                <a:moveTo>
                  <a:pt x="3037770" y="351696"/>
                </a:moveTo>
                <a:lnTo>
                  <a:pt x="3038187" y="354674"/>
                </a:lnTo>
                <a:lnTo>
                  <a:pt x="3038187" y="352551"/>
                </a:lnTo>
                <a:close/>
                <a:moveTo>
                  <a:pt x="2880150" y="351583"/>
                </a:moveTo>
                <a:lnTo>
                  <a:pt x="2878710" y="352275"/>
                </a:lnTo>
                <a:lnTo>
                  <a:pt x="2878710" y="352316"/>
                </a:lnTo>
                <a:close/>
                <a:moveTo>
                  <a:pt x="2659721" y="351544"/>
                </a:moveTo>
                <a:lnTo>
                  <a:pt x="2660377" y="352137"/>
                </a:lnTo>
                <a:lnTo>
                  <a:pt x="2660716" y="352118"/>
                </a:lnTo>
                <a:close/>
                <a:moveTo>
                  <a:pt x="2937832" y="351504"/>
                </a:moveTo>
                <a:lnTo>
                  <a:pt x="2937719" y="351622"/>
                </a:lnTo>
                <a:lnTo>
                  <a:pt x="2937899" y="351538"/>
                </a:lnTo>
                <a:close/>
                <a:moveTo>
                  <a:pt x="141149" y="351220"/>
                </a:moveTo>
                <a:lnTo>
                  <a:pt x="141284" y="351273"/>
                </a:lnTo>
                <a:lnTo>
                  <a:pt x="141286" y="351272"/>
                </a:lnTo>
                <a:lnTo>
                  <a:pt x="141636" y="351384"/>
                </a:lnTo>
                <a:lnTo>
                  <a:pt x="141411" y="351272"/>
                </a:lnTo>
                <a:close/>
                <a:moveTo>
                  <a:pt x="2843429" y="351077"/>
                </a:moveTo>
                <a:lnTo>
                  <a:pt x="2843625" y="351275"/>
                </a:lnTo>
                <a:lnTo>
                  <a:pt x="2843625" y="351144"/>
                </a:lnTo>
                <a:close/>
                <a:moveTo>
                  <a:pt x="2914678" y="351013"/>
                </a:moveTo>
                <a:lnTo>
                  <a:pt x="2914678" y="351133"/>
                </a:lnTo>
                <a:lnTo>
                  <a:pt x="2914719" y="351048"/>
                </a:lnTo>
                <a:close/>
                <a:moveTo>
                  <a:pt x="2881341" y="351012"/>
                </a:moveTo>
                <a:lnTo>
                  <a:pt x="2881331" y="351016"/>
                </a:lnTo>
                <a:lnTo>
                  <a:pt x="2881345" y="351015"/>
                </a:lnTo>
                <a:close/>
                <a:moveTo>
                  <a:pt x="3019998" y="350909"/>
                </a:moveTo>
                <a:lnTo>
                  <a:pt x="3015862" y="356462"/>
                </a:lnTo>
                <a:lnTo>
                  <a:pt x="3016113" y="356462"/>
                </a:lnTo>
                <a:lnTo>
                  <a:pt x="3020178" y="351113"/>
                </a:lnTo>
                <a:close/>
                <a:moveTo>
                  <a:pt x="1772815" y="350900"/>
                </a:moveTo>
                <a:lnTo>
                  <a:pt x="1775598" y="352776"/>
                </a:lnTo>
                <a:lnTo>
                  <a:pt x="1775901" y="353150"/>
                </a:lnTo>
                <a:lnTo>
                  <a:pt x="1775901" y="352275"/>
                </a:lnTo>
                <a:lnTo>
                  <a:pt x="1776684" y="351922"/>
                </a:lnTo>
                <a:lnTo>
                  <a:pt x="1775801" y="352165"/>
                </a:lnTo>
                <a:cubicBezTo>
                  <a:pt x="1775090" y="352165"/>
                  <a:pt x="1774399" y="351483"/>
                  <a:pt x="1773701" y="350972"/>
                </a:cubicBezTo>
                <a:close/>
                <a:moveTo>
                  <a:pt x="2830211" y="350868"/>
                </a:moveTo>
                <a:lnTo>
                  <a:pt x="2830304" y="351144"/>
                </a:lnTo>
                <a:lnTo>
                  <a:pt x="2830759" y="351272"/>
                </a:lnTo>
                <a:close/>
                <a:moveTo>
                  <a:pt x="436024" y="350841"/>
                </a:moveTo>
                <a:lnTo>
                  <a:pt x="435968" y="351272"/>
                </a:lnTo>
                <a:lnTo>
                  <a:pt x="436653" y="351411"/>
                </a:lnTo>
                <a:lnTo>
                  <a:pt x="436268" y="351021"/>
                </a:lnTo>
                <a:lnTo>
                  <a:pt x="436657" y="350920"/>
                </a:lnTo>
                <a:close/>
                <a:moveTo>
                  <a:pt x="3019912" y="350832"/>
                </a:moveTo>
                <a:lnTo>
                  <a:pt x="3019957" y="350863"/>
                </a:lnTo>
                <a:lnTo>
                  <a:pt x="3019945" y="350849"/>
                </a:lnTo>
                <a:close/>
                <a:moveTo>
                  <a:pt x="444292" y="350821"/>
                </a:moveTo>
                <a:lnTo>
                  <a:pt x="443689" y="350896"/>
                </a:lnTo>
                <a:lnTo>
                  <a:pt x="444166" y="351021"/>
                </a:lnTo>
                <a:lnTo>
                  <a:pt x="444358" y="351272"/>
                </a:lnTo>
                <a:lnTo>
                  <a:pt x="445322" y="351272"/>
                </a:lnTo>
                <a:close/>
                <a:moveTo>
                  <a:pt x="515098" y="350777"/>
                </a:moveTo>
                <a:lnTo>
                  <a:pt x="518087" y="352300"/>
                </a:lnTo>
                <a:lnTo>
                  <a:pt x="517864" y="351918"/>
                </a:lnTo>
                <a:close/>
                <a:moveTo>
                  <a:pt x="3010772" y="350775"/>
                </a:moveTo>
                <a:lnTo>
                  <a:pt x="3010067" y="350814"/>
                </a:lnTo>
                <a:lnTo>
                  <a:pt x="3011142" y="351830"/>
                </a:lnTo>
                <a:close/>
                <a:moveTo>
                  <a:pt x="95107" y="350745"/>
                </a:moveTo>
                <a:lnTo>
                  <a:pt x="95667" y="351121"/>
                </a:lnTo>
                <a:lnTo>
                  <a:pt x="95974" y="351276"/>
                </a:lnTo>
                <a:lnTo>
                  <a:pt x="95635" y="350918"/>
                </a:lnTo>
                <a:close/>
                <a:moveTo>
                  <a:pt x="584323" y="350715"/>
                </a:moveTo>
                <a:lnTo>
                  <a:pt x="584323" y="350822"/>
                </a:lnTo>
                <a:lnTo>
                  <a:pt x="584381" y="350802"/>
                </a:lnTo>
                <a:lnTo>
                  <a:pt x="584409" y="350802"/>
                </a:lnTo>
                <a:close/>
                <a:moveTo>
                  <a:pt x="485698" y="350715"/>
                </a:moveTo>
                <a:lnTo>
                  <a:pt x="487988" y="351895"/>
                </a:lnTo>
                <a:lnTo>
                  <a:pt x="487451" y="350802"/>
                </a:lnTo>
                <a:lnTo>
                  <a:pt x="487622" y="350715"/>
                </a:lnTo>
                <a:close/>
                <a:moveTo>
                  <a:pt x="3077311" y="350618"/>
                </a:moveTo>
                <a:lnTo>
                  <a:pt x="3077311" y="350708"/>
                </a:lnTo>
                <a:lnTo>
                  <a:pt x="3076909" y="350708"/>
                </a:lnTo>
                <a:lnTo>
                  <a:pt x="3076909" y="351006"/>
                </a:lnTo>
                <a:lnTo>
                  <a:pt x="3077440" y="351288"/>
                </a:lnTo>
                <a:close/>
                <a:moveTo>
                  <a:pt x="1802390" y="350152"/>
                </a:moveTo>
                <a:lnTo>
                  <a:pt x="1802117" y="350353"/>
                </a:lnTo>
                <a:lnTo>
                  <a:pt x="1804898" y="351056"/>
                </a:lnTo>
                <a:lnTo>
                  <a:pt x="1804891" y="351049"/>
                </a:lnTo>
                <a:cubicBezTo>
                  <a:pt x="1804108" y="350436"/>
                  <a:pt x="1803282" y="350043"/>
                  <a:pt x="1802390" y="350152"/>
                </a:cubicBezTo>
                <a:close/>
                <a:moveTo>
                  <a:pt x="2897470" y="350058"/>
                </a:moveTo>
                <a:lnTo>
                  <a:pt x="2896444" y="350754"/>
                </a:lnTo>
                <a:lnTo>
                  <a:pt x="2896598" y="351021"/>
                </a:lnTo>
                <a:lnTo>
                  <a:pt x="2896548" y="352733"/>
                </a:lnTo>
                <a:lnTo>
                  <a:pt x="2896602" y="352696"/>
                </a:lnTo>
                <a:close/>
                <a:moveTo>
                  <a:pt x="169529" y="349910"/>
                </a:moveTo>
                <a:lnTo>
                  <a:pt x="167785" y="352359"/>
                </a:lnTo>
                <a:lnTo>
                  <a:pt x="172151" y="356525"/>
                </a:lnTo>
                <a:lnTo>
                  <a:pt x="172151" y="355284"/>
                </a:lnTo>
                <a:cubicBezTo>
                  <a:pt x="172151" y="355284"/>
                  <a:pt x="172151" y="355284"/>
                  <a:pt x="172151" y="353905"/>
                </a:cubicBezTo>
                <a:lnTo>
                  <a:pt x="172250" y="353905"/>
                </a:lnTo>
                <a:lnTo>
                  <a:pt x="172250" y="351272"/>
                </a:lnTo>
                <a:lnTo>
                  <a:pt x="172125" y="351272"/>
                </a:lnTo>
                <a:close/>
                <a:moveTo>
                  <a:pt x="2764084" y="349810"/>
                </a:moveTo>
                <a:lnTo>
                  <a:pt x="2764219" y="350084"/>
                </a:lnTo>
                <a:lnTo>
                  <a:pt x="2765697" y="349810"/>
                </a:lnTo>
                <a:close/>
                <a:moveTo>
                  <a:pt x="3014590" y="349553"/>
                </a:moveTo>
                <a:lnTo>
                  <a:pt x="3014869" y="350112"/>
                </a:lnTo>
                <a:lnTo>
                  <a:pt x="3015147" y="349553"/>
                </a:lnTo>
                <a:close/>
                <a:moveTo>
                  <a:pt x="3085433" y="349444"/>
                </a:moveTo>
                <a:lnTo>
                  <a:pt x="3085433" y="349579"/>
                </a:lnTo>
                <a:lnTo>
                  <a:pt x="3085919" y="349464"/>
                </a:lnTo>
                <a:close/>
                <a:moveTo>
                  <a:pt x="2766083" y="349145"/>
                </a:moveTo>
                <a:lnTo>
                  <a:pt x="2765831" y="349785"/>
                </a:lnTo>
                <a:lnTo>
                  <a:pt x="2766122" y="349731"/>
                </a:lnTo>
                <a:close/>
                <a:moveTo>
                  <a:pt x="1685573" y="348997"/>
                </a:moveTo>
                <a:lnTo>
                  <a:pt x="1685218" y="349101"/>
                </a:lnTo>
                <a:lnTo>
                  <a:pt x="1685120" y="349360"/>
                </a:lnTo>
                <a:close/>
                <a:moveTo>
                  <a:pt x="53159" y="348979"/>
                </a:moveTo>
                <a:lnTo>
                  <a:pt x="52747" y="349392"/>
                </a:lnTo>
                <a:cubicBezTo>
                  <a:pt x="51337" y="350802"/>
                  <a:pt x="49926" y="350802"/>
                  <a:pt x="48516" y="350802"/>
                </a:cubicBezTo>
                <a:lnTo>
                  <a:pt x="48431" y="351092"/>
                </a:lnTo>
                <a:lnTo>
                  <a:pt x="52427" y="349767"/>
                </a:lnTo>
                <a:lnTo>
                  <a:pt x="53277" y="350106"/>
                </a:lnTo>
                <a:lnTo>
                  <a:pt x="52653" y="349579"/>
                </a:lnTo>
                <a:lnTo>
                  <a:pt x="53849" y="349579"/>
                </a:lnTo>
                <a:close/>
                <a:moveTo>
                  <a:pt x="174164" y="348506"/>
                </a:moveTo>
                <a:lnTo>
                  <a:pt x="173540" y="351121"/>
                </a:lnTo>
                <a:lnTo>
                  <a:pt x="173567" y="351121"/>
                </a:lnTo>
                <a:lnTo>
                  <a:pt x="173572" y="351121"/>
                </a:lnTo>
                <a:lnTo>
                  <a:pt x="174607" y="349595"/>
                </a:lnTo>
                <a:close/>
                <a:moveTo>
                  <a:pt x="2826991" y="348499"/>
                </a:moveTo>
                <a:lnTo>
                  <a:pt x="2827017" y="348589"/>
                </a:lnTo>
                <a:lnTo>
                  <a:pt x="2827017" y="348517"/>
                </a:lnTo>
                <a:close/>
                <a:moveTo>
                  <a:pt x="481531" y="348490"/>
                </a:moveTo>
                <a:lnTo>
                  <a:pt x="480497" y="352682"/>
                </a:lnTo>
                <a:lnTo>
                  <a:pt x="481531" y="353101"/>
                </a:lnTo>
                <a:close/>
                <a:moveTo>
                  <a:pt x="241577" y="348355"/>
                </a:moveTo>
                <a:lnTo>
                  <a:pt x="241577" y="348455"/>
                </a:lnTo>
                <a:lnTo>
                  <a:pt x="241906" y="348425"/>
                </a:lnTo>
                <a:lnTo>
                  <a:pt x="241710" y="348355"/>
                </a:lnTo>
                <a:close/>
                <a:moveTo>
                  <a:pt x="203106" y="348345"/>
                </a:moveTo>
                <a:lnTo>
                  <a:pt x="203912" y="351610"/>
                </a:lnTo>
                <a:lnTo>
                  <a:pt x="203289" y="348488"/>
                </a:lnTo>
                <a:close/>
                <a:moveTo>
                  <a:pt x="3140570" y="348263"/>
                </a:moveTo>
                <a:cubicBezTo>
                  <a:pt x="3140570" y="349579"/>
                  <a:pt x="3141949" y="349579"/>
                  <a:pt x="3143328" y="350896"/>
                </a:cubicBezTo>
                <a:cubicBezTo>
                  <a:pt x="3143328" y="350896"/>
                  <a:pt x="3144707" y="350896"/>
                  <a:pt x="3144707" y="350896"/>
                </a:cubicBezTo>
                <a:cubicBezTo>
                  <a:pt x="3144707" y="352212"/>
                  <a:pt x="3144707" y="352212"/>
                  <a:pt x="3143328" y="352212"/>
                </a:cubicBezTo>
                <a:cubicBezTo>
                  <a:pt x="3141949" y="350896"/>
                  <a:pt x="3140570" y="353528"/>
                  <a:pt x="3139191" y="352212"/>
                </a:cubicBezTo>
                <a:cubicBezTo>
                  <a:pt x="3137812" y="352212"/>
                  <a:pt x="3136433" y="352212"/>
                  <a:pt x="3136433" y="349579"/>
                </a:cubicBezTo>
                <a:cubicBezTo>
                  <a:pt x="3136433" y="348263"/>
                  <a:pt x="3139191" y="348263"/>
                  <a:pt x="3140570" y="348263"/>
                </a:cubicBezTo>
                <a:close/>
                <a:moveTo>
                  <a:pt x="2870150" y="348114"/>
                </a:moveTo>
                <a:lnTo>
                  <a:pt x="2870109" y="348150"/>
                </a:lnTo>
                <a:lnTo>
                  <a:pt x="2870292" y="348290"/>
                </a:lnTo>
                <a:close/>
                <a:moveTo>
                  <a:pt x="3071795" y="348098"/>
                </a:moveTo>
                <a:lnTo>
                  <a:pt x="3071405" y="348175"/>
                </a:lnTo>
                <a:lnTo>
                  <a:pt x="3071293" y="348175"/>
                </a:lnTo>
                <a:lnTo>
                  <a:pt x="3071795" y="348564"/>
                </a:lnTo>
                <a:close/>
                <a:moveTo>
                  <a:pt x="163541" y="348053"/>
                </a:moveTo>
                <a:lnTo>
                  <a:pt x="163541" y="348138"/>
                </a:lnTo>
                <a:lnTo>
                  <a:pt x="163676" y="349365"/>
                </a:lnTo>
                <a:lnTo>
                  <a:pt x="163676" y="348195"/>
                </a:lnTo>
                <a:close/>
                <a:moveTo>
                  <a:pt x="109882" y="347811"/>
                </a:moveTo>
                <a:lnTo>
                  <a:pt x="109604" y="348175"/>
                </a:lnTo>
                <a:cubicBezTo>
                  <a:pt x="108208" y="349547"/>
                  <a:pt x="106811" y="350918"/>
                  <a:pt x="105413" y="352289"/>
                </a:cubicBezTo>
                <a:lnTo>
                  <a:pt x="105306" y="352343"/>
                </a:lnTo>
                <a:lnTo>
                  <a:pt x="105306" y="353528"/>
                </a:lnTo>
                <a:lnTo>
                  <a:pt x="102890" y="353528"/>
                </a:lnTo>
                <a:lnTo>
                  <a:pt x="102620" y="353661"/>
                </a:lnTo>
                <a:cubicBezTo>
                  <a:pt x="101223" y="353661"/>
                  <a:pt x="101223" y="353661"/>
                  <a:pt x="101223" y="353661"/>
                </a:cubicBezTo>
                <a:lnTo>
                  <a:pt x="100573" y="353594"/>
                </a:lnTo>
                <a:lnTo>
                  <a:pt x="101239" y="353930"/>
                </a:lnTo>
                <a:cubicBezTo>
                  <a:pt x="101936" y="354632"/>
                  <a:pt x="102980" y="354632"/>
                  <a:pt x="104025" y="354632"/>
                </a:cubicBezTo>
                <a:lnTo>
                  <a:pt x="105557" y="355018"/>
                </a:lnTo>
                <a:lnTo>
                  <a:pt x="106763" y="354953"/>
                </a:lnTo>
                <a:lnTo>
                  <a:pt x="106811" y="354929"/>
                </a:lnTo>
                <a:lnTo>
                  <a:pt x="106811" y="353829"/>
                </a:lnTo>
                <a:cubicBezTo>
                  <a:pt x="107563" y="353152"/>
                  <a:pt x="108315" y="352137"/>
                  <a:pt x="108879" y="351968"/>
                </a:cubicBezTo>
                <a:lnTo>
                  <a:pt x="109356" y="353598"/>
                </a:lnTo>
                <a:lnTo>
                  <a:pt x="109490" y="353528"/>
                </a:lnTo>
                <a:lnTo>
                  <a:pt x="109631" y="353971"/>
                </a:lnTo>
                <a:lnTo>
                  <a:pt x="109631" y="353818"/>
                </a:lnTo>
                <a:cubicBezTo>
                  <a:pt x="111042" y="352429"/>
                  <a:pt x="112452" y="353818"/>
                  <a:pt x="113863" y="353818"/>
                </a:cubicBezTo>
                <a:cubicBezTo>
                  <a:pt x="113863" y="355206"/>
                  <a:pt x="116683" y="356595"/>
                  <a:pt x="116683" y="357984"/>
                </a:cubicBezTo>
                <a:lnTo>
                  <a:pt x="116601" y="358065"/>
                </a:lnTo>
                <a:lnTo>
                  <a:pt x="116662" y="358188"/>
                </a:lnTo>
                <a:lnTo>
                  <a:pt x="116683" y="357984"/>
                </a:lnTo>
                <a:cubicBezTo>
                  <a:pt x="116683" y="356595"/>
                  <a:pt x="115273" y="355206"/>
                  <a:pt x="115273" y="353818"/>
                </a:cubicBezTo>
                <a:lnTo>
                  <a:pt x="115447" y="353474"/>
                </a:lnTo>
                <a:lnTo>
                  <a:pt x="115085" y="353528"/>
                </a:lnTo>
                <a:cubicBezTo>
                  <a:pt x="114333" y="351648"/>
                  <a:pt x="114708" y="351335"/>
                  <a:pt x="115461" y="351335"/>
                </a:cubicBezTo>
                <a:lnTo>
                  <a:pt x="116603" y="351199"/>
                </a:lnTo>
                <a:lnTo>
                  <a:pt x="116683" y="351040"/>
                </a:lnTo>
                <a:lnTo>
                  <a:pt x="117681" y="349918"/>
                </a:lnTo>
                <a:lnTo>
                  <a:pt x="115210" y="349918"/>
                </a:lnTo>
                <a:cubicBezTo>
                  <a:pt x="115210" y="351322"/>
                  <a:pt x="113831" y="347110"/>
                  <a:pt x="113831" y="349918"/>
                </a:cubicBezTo>
                <a:cubicBezTo>
                  <a:pt x="112451" y="352726"/>
                  <a:pt x="112451" y="352726"/>
                  <a:pt x="109694" y="352726"/>
                </a:cubicBezTo>
                <a:cubicBezTo>
                  <a:pt x="108315" y="351322"/>
                  <a:pt x="109694" y="349918"/>
                  <a:pt x="109694" y="348514"/>
                </a:cubicBezTo>
                <a:close/>
                <a:moveTo>
                  <a:pt x="1719145" y="347382"/>
                </a:moveTo>
                <a:lnTo>
                  <a:pt x="1717232" y="347889"/>
                </a:lnTo>
                <a:lnTo>
                  <a:pt x="1719961" y="348216"/>
                </a:lnTo>
                <a:close/>
                <a:moveTo>
                  <a:pt x="234971" y="347366"/>
                </a:moveTo>
                <a:lnTo>
                  <a:pt x="234893" y="347486"/>
                </a:lnTo>
                <a:lnTo>
                  <a:pt x="235163" y="347917"/>
                </a:lnTo>
                <a:close/>
                <a:moveTo>
                  <a:pt x="2990573" y="347317"/>
                </a:moveTo>
                <a:lnTo>
                  <a:pt x="2990592" y="347716"/>
                </a:lnTo>
                <a:lnTo>
                  <a:pt x="2990740" y="347864"/>
                </a:lnTo>
                <a:close/>
                <a:moveTo>
                  <a:pt x="611967" y="346985"/>
                </a:moveTo>
                <a:lnTo>
                  <a:pt x="611545" y="347476"/>
                </a:lnTo>
                <a:lnTo>
                  <a:pt x="612620" y="347506"/>
                </a:lnTo>
                <a:close/>
                <a:moveTo>
                  <a:pt x="153921" y="346917"/>
                </a:moveTo>
                <a:lnTo>
                  <a:pt x="152596" y="347986"/>
                </a:lnTo>
                <a:lnTo>
                  <a:pt x="152446" y="348138"/>
                </a:lnTo>
                <a:lnTo>
                  <a:pt x="152456" y="348138"/>
                </a:lnTo>
                <a:lnTo>
                  <a:pt x="153053" y="348002"/>
                </a:lnTo>
                <a:close/>
                <a:moveTo>
                  <a:pt x="264891" y="346914"/>
                </a:moveTo>
                <a:lnTo>
                  <a:pt x="264881" y="346943"/>
                </a:lnTo>
                <a:lnTo>
                  <a:pt x="264864" y="346938"/>
                </a:lnTo>
                <a:lnTo>
                  <a:pt x="264911" y="347081"/>
                </a:lnTo>
                <a:cubicBezTo>
                  <a:pt x="264911" y="349875"/>
                  <a:pt x="266298" y="349875"/>
                  <a:pt x="267685" y="351272"/>
                </a:cubicBezTo>
                <a:lnTo>
                  <a:pt x="268318" y="352000"/>
                </a:lnTo>
                <a:lnTo>
                  <a:pt x="267800" y="350960"/>
                </a:lnTo>
                <a:lnTo>
                  <a:pt x="267613" y="351033"/>
                </a:lnTo>
                <a:close/>
                <a:moveTo>
                  <a:pt x="380671" y="346501"/>
                </a:moveTo>
                <a:lnTo>
                  <a:pt x="380671" y="347645"/>
                </a:lnTo>
                <a:lnTo>
                  <a:pt x="381574" y="347081"/>
                </a:lnTo>
                <a:close/>
                <a:moveTo>
                  <a:pt x="3072902" y="346199"/>
                </a:moveTo>
                <a:lnTo>
                  <a:pt x="3072972" y="346683"/>
                </a:lnTo>
                <a:lnTo>
                  <a:pt x="3073174" y="346477"/>
                </a:lnTo>
                <a:close/>
                <a:moveTo>
                  <a:pt x="384368" y="345684"/>
                </a:moveTo>
                <a:lnTo>
                  <a:pt x="384368" y="348899"/>
                </a:lnTo>
                <a:lnTo>
                  <a:pt x="384834" y="347050"/>
                </a:lnTo>
                <a:lnTo>
                  <a:pt x="385254" y="346127"/>
                </a:lnTo>
                <a:close/>
                <a:moveTo>
                  <a:pt x="2652854" y="345466"/>
                </a:moveTo>
                <a:lnTo>
                  <a:pt x="2652618" y="346473"/>
                </a:lnTo>
                <a:lnTo>
                  <a:pt x="2653234" y="346617"/>
                </a:lnTo>
                <a:close/>
                <a:moveTo>
                  <a:pt x="443532" y="345321"/>
                </a:moveTo>
                <a:lnTo>
                  <a:pt x="442887" y="346608"/>
                </a:lnTo>
                <a:lnTo>
                  <a:pt x="443049" y="346689"/>
                </a:lnTo>
                <a:close/>
                <a:moveTo>
                  <a:pt x="1750961" y="345294"/>
                </a:moveTo>
                <a:lnTo>
                  <a:pt x="1750503" y="345756"/>
                </a:lnTo>
                <a:lnTo>
                  <a:pt x="1750617" y="345756"/>
                </a:lnTo>
                <a:lnTo>
                  <a:pt x="1754236" y="346672"/>
                </a:lnTo>
                <a:close/>
                <a:moveTo>
                  <a:pt x="719480" y="345277"/>
                </a:moveTo>
                <a:lnTo>
                  <a:pt x="719397" y="345407"/>
                </a:lnTo>
                <a:lnTo>
                  <a:pt x="719618" y="345556"/>
                </a:lnTo>
                <a:close/>
                <a:moveTo>
                  <a:pt x="496352" y="345242"/>
                </a:moveTo>
                <a:lnTo>
                  <a:pt x="496290" y="345294"/>
                </a:lnTo>
                <a:lnTo>
                  <a:pt x="496177" y="345634"/>
                </a:lnTo>
                <a:close/>
                <a:moveTo>
                  <a:pt x="140234" y="345136"/>
                </a:moveTo>
                <a:lnTo>
                  <a:pt x="140118" y="345380"/>
                </a:lnTo>
                <a:lnTo>
                  <a:pt x="140234" y="345503"/>
                </a:lnTo>
                <a:lnTo>
                  <a:pt x="140234" y="345215"/>
                </a:lnTo>
                <a:close/>
                <a:moveTo>
                  <a:pt x="178526" y="344741"/>
                </a:moveTo>
                <a:lnTo>
                  <a:pt x="178825" y="345192"/>
                </a:lnTo>
                <a:lnTo>
                  <a:pt x="179216" y="345192"/>
                </a:lnTo>
                <a:close/>
                <a:moveTo>
                  <a:pt x="3077311" y="344740"/>
                </a:moveTo>
                <a:lnTo>
                  <a:pt x="3077311" y="349552"/>
                </a:lnTo>
                <a:lnTo>
                  <a:pt x="3081098" y="349039"/>
                </a:lnTo>
                <a:cubicBezTo>
                  <a:pt x="3082311" y="349219"/>
                  <a:pt x="3083352" y="349579"/>
                  <a:pt x="3084045" y="349579"/>
                </a:cubicBezTo>
                <a:lnTo>
                  <a:pt x="3084831" y="349579"/>
                </a:lnTo>
                <a:lnTo>
                  <a:pt x="3080920" y="348357"/>
                </a:lnTo>
                <a:lnTo>
                  <a:pt x="3080965" y="348187"/>
                </a:lnTo>
                <a:lnTo>
                  <a:pt x="3078458" y="346232"/>
                </a:lnTo>
                <a:close/>
                <a:moveTo>
                  <a:pt x="3001722" y="344304"/>
                </a:moveTo>
                <a:lnTo>
                  <a:pt x="3001750" y="344325"/>
                </a:lnTo>
                <a:lnTo>
                  <a:pt x="3001746" y="344314"/>
                </a:lnTo>
                <a:close/>
                <a:moveTo>
                  <a:pt x="47841" y="344180"/>
                </a:moveTo>
                <a:lnTo>
                  <a:pt x="47201" y="345156"/>
                </a:lnTo>
                <a:lnTo>
                  <a:pt x="47559" y="345140"/>
                </a:lnTo>
                <a:close/>
                <a:moveTo>
                  <a:pt x="3065895" y="343995"/>
                </a:moveTo>
                <a:lnTo>
                  <a:pt x="3065863" y="344060"/>
                </a:lnTo>
                <a:lnTo>
                  <a:pt x="3065949" y="344060"/>
                </a:lnTo>
                <a:close/>
                <a:moveTo>
                  <a:pt x="237162" y="343990"/>
                </a:moveTo>
                <a:lnTo>
                  <a:pt x="237082" y="344113"/>
                </a:lnTo>
                <a:lnTo>
                  <a:pt x="237162" y="344032"/>
                </a:lnTo>
                <a:close/>
                <a:moveTo>
                  <a:pt x="2900478" y="343754"/>
                </a:moveTo>
                <a:lnTo>
                  <a:pt x="2900506" y="343783"/>
                </a:lnTo>
                <a:lnTo>
                  <a:pt x="2900506" y="344625"/>
                </a:lnTo>
                <a:lnTo>
                  <a:pt x="2900773" y="344246"/>
                </a:lnTo>
                <a:lnTo>
                  <a:pt x="2900773" y="343891"/>
                </a:lnTo>
                <a:lnTo>
                  <a:pt x="2900665" y="343875"/>
                </a:lnTo>
                <a:close/>
                <a:moveTo>
                  <a:pt x="421181" y="343692"/>
                </a:moveTo>
                <a:lnTo>
                  <a:pt x="420661" y="344220"/>
                </a:lnTo>
                <a:lnTo>
                  <a:pt x="420661" y="350889"/>
                </a:lnTo>
                <a:lnTo>
                  <a:pt x="420913" y="349864"/>
                </a:lnTo>
                <a:cubicBezTo>
                  <a:pt x="419526" y="347050"/>
                  <a:pt x="419526" y="345643"/>
                  <a:pt x="420913" y="344235"/>
                </a:cubicBezTo>
                <a:close/>
                <a:moveTo>
                  <a:pt x="3047261" y="343684"/>
                </a:moveTo>
                <a:lnTo>
                  <a:pt x="3047741" y="344047"/>
                </a:lnTo>
                <a:lnTo>
                  <a:pt x="3047826" y="343833"/>
                </a:lnTo>
                <a:close/>
                <a:moveTo>
                  <a:pt x="117248" y="343630"/>
                </a:moveTo>
                <a:lnTo>
                  <a:pt x="116589" y="343733"/>
                </a:lnTo>
                <a:lnTo>
                  <a:pt x="116589" y="344302"/>
                </a:lnTo>
                <a:close/>
                <a:moveTo>
                  <a:pt x="428283" y="343546"/>
                </a:moveTo>
                <a:lnTo>
                  <a:pt x="428263" y="343567"/>
                </a:lnTo>
                <a:lnTo>
                  <a:pt x="428697" y="344001"/>
                </a:lnTo>
                <a:lnTo>
                  <a:pt x="428723" y="343901"/>
                </a:lnTo>
                <a:lnTo>
                  <a:pt x="428652" y="343901"/>
                </a:lnTo>
                <a:close/>
                <a:moveTo>
                  <a:pt x="3086937" y="343198"/>
                </a:moveTo>
                <a:lnTo>
                  <a:pt x="3086937" y="343750"/>
                </a:lnTo>
                <a:lnTo>
                  <a:pt x="3086980" y="343836"/>
                </a:lnTo>
                <a:lnTo>
                  <a:pt x="3087555" y="343514"/>
                </a:lnTo>
                <a:close/>
                <a:moveTo>
                  <a:pt x="3081523" y="342864"/>
                </a:moveTo>
                <a:lnTo>
                  <a:pt x="3079749" y="343750"/>
                </a:lnTo>
                <a:lnTo>
                  <a:pt x="3077598" y="343392"/>
                </a:lnTo>
                <a:lnTo>
                  <a:pt x="3079674" y="344201"/>
                </a:lnTo>
                <a:lnTo>
                  <a:pt x="3080485" y="344913"/>
                </a:lnTo>
                <a:lnTo>
                  <a:pt x="3080194" y="343750"/>
                </a:lnTo>
                <a:close/>
                <a:moveTo>
                  <a:pt x="146225" y="342633"/>
                </a:moveTo>
                <a:lnTo>
                  <a:pt x="147420" y="343315"/>
                </a:lnTo>
                <a:lnTo>
                  <a:pt x="147478" y="343267"/>
                </a:lnTo>
                <a:close/>
                <a:moveTo>
                  <a:pt x="2859074" y="342553"/>
                </a:moveTo>
                <a:lnTo>
                  <a:pt x="2858837" y="342563"/>
                </a:lnTo>
                <a:lnTo>
                  <a:pt x="2858816" y="342571"/>
                </a:lnTo>
                <a:lnTo>
                  <a:pt x="2858890" y="342587"/>
                </a:lnTo>
                <a:lnTo>
                  <a:pt x="2858921" y="342631"/>
                </a:lnTo>
                <a:close/>
                <a:moveTo>
                  <a:pt x="51274" y="342547"/>
                </a:moveTo>
                <a:lnTo>
                  <a:pt x="50436" y="342657"/>
                </a:lnTo>
                <a:lnTo>
                  <a:pt x="51525" y="342904"/>
                </a:lnTo>
                <a:lnTo>
                  <a:pt x="52376" y="343153"/>
                </a:lnTo>
                <a:close/>
                <a:moveTo>
                  <a:pt x="3020309" y="342541"/>
                </a:moveTo>
                <a:lnTo>
                  <a:pt x="3020025" y="342593"/>
                </a:lnTo>
                <a:lnTo>
                  <a:pt x="3011839" y="342593"/>
                </a:lnTo>
                <a:lnTo>
                  <a:pt x="3012059" y="342800"/>
                </a:lnTo>
                <a:lnTo>
                  <a:pt x="3020178" y="342800"/>
                </a:lnTo>
                <a:close/>
                <a:moveTo>
                  <a:pt x="1757192" y="342538"/>
                </a:moveTo>
                <a:lnTo>
                  <a:pt x="1751029" y="345225"/>
                </a:lnTo>
                <a:lnTo>
                  <a:pt x="1751022" y="345232"/>
                </a:lnTo>
                <a:lnTo>
                  <a:pt x="1755589" y="343695"/>
                </a:lnTo>
                <a:close/>
                <a:moveTo>
                  <a:pt x="606933" y="342298"/>
                </a:moveTo>
                <a:lnTo>
                  <a:pt x="606307" y="343024"/>
                </a:lnTo>
                <a:lnTo>
                  <a:pt x="606933" y="342603"/>
                </a:lnTo>
                <a:close/>
                <a:moveTo>
                  <a:pt x="438128" y="342275"/>
                </a:moveTo>
                <a:lnTo>
                  <a:pt x="438525" y="342547"/>
                </a:lnTo>
                <a:lnTo>
                  <a:pt x="438525" y="342785"/>
                </a:lnTo>
                <a:lnTo>
                  <a:pt x="438675" y="342801"/>
                </a:lnTo>
                <a:lnTo>
                  <a:pt x="438675" y="342396"/>
                </a:lnTo>
                <a:close/>
                <a:moveTo>
                  <a:pt x="113705" y="342245"/>
                </a:moveTo>
                <a:lnTo>
                  <a:pt x="113795" y="342688"/>
                </a:lnTo>
                <a:lnTo>
                  <a:pt x="113486" y="343093"/>
                </a:lnTo>
                <a:lnTo>
                  <a:pt x="113831" y="342898"/>
                </a:lnTo>
                <a:lnTo>
                  <a:pt x="115112" y="342245"/>
                </a:lnTo>
                <a:close/>
                <a:moveTo>
                  <a:pt x="389228" y="342063"/>
                </a:moveTo>
                <a:lnTo>
                  <a:pt x="387883" y="345329"/>
                </a:lnTo>
                <a:lnTo>
                  <a:pt x="387933" y="345343"/>
                </a:lnTo>
                <a:close/>
                <a:moveTo>
                  <a:pt x="483607" y="341389"/>
                </a:moveTo>
                <a:lnTo>
                  <a:pt x="483078" y="341460"/>
                </a:lnTo>
                <a:lnTo>
                  <a:pt x="483280" y="341575"/>
                </a:lnTo>
                <a:close/>
                <a:moveTo>
                  <a:pt x="2939581" y="341194"/>
                </a:moveTo>
                <a:lnTo>
                  <a:pt x="2938905" y="342593"/>
                </a:lnTo>
                <a:lnTo>
                  <a:pt x="2941139" y="342593"/>
                </a:lnTo>
                <a:close/>
                <a:moveTo>
                  <a:pt x="1769032" y="340890"/>
                </a:moveTo>
                <a:lnTo>
                  <a:pt x="1769827" y="343867"/>
                </a:lnTo>
                <a:lnTo>
                  <a:pt x="1770211" y="342622"/>
                </a:lnTo>
                <a:close/>
                <a:moveTo>
                  <a:pt x="155249" y="340887"/>
                </a:moveTo>
                <a:lnTo>
                  <a:pt x="155703" y="341493"/>
                </a:lnTo>
                <a:lnTo>
                  <a:pt x="155559" y="341493"/>
                </a:lnTo>
                <a:lnTo>
                  <a:pt x="156717" y="343829"/>
                </a:lnTo>
                <a:lnTo>
                  <a:pt x="155798" y="345065"/>
                </a:lnTo>
                <a:lnTo>
                  <a:pt x="156925" y="344220"/>
                </a:lnTo>
                <a:lnTo>
                  <a:pt x="157637" y="344378"/>
                </a:lnTo>
                <a:lnTo>
                  <a:pt x="156956" y="344039"/>
                </a:lnTo>
                <a:cubicBezTo>
                  <a:pt x="156956" y="344039"/>
                  <a:pt x="155577" y="342593"/>
                  <a:pt x="155577" y="341146"/>
                </a:cubicBezTo>
                <a:close/>
                <a:moveTo>
                  <a:pt x="3118779" y="340887"/>
                </a:moveTo>
                <a:cubicBezTo>
                  <a:pt x="3118779" y="340887"/>
                  <a:pt x="3117392" y="342294"/>
                  <a:pt x="3117392" y="342294"/>
                </a:cubicBezTo>
                <a:cubicBezTo>
                  <a:pt x="3117392" y="342294"/>
                  <a:pt x="3116006" y="342294"/>
                  <a:pt x="3116006" y="342294"/>
                </a:cubicBezTo>
                <a:lnTo>
                  <a:pt x="3115543" y="341825"/>
                </a:lnTo>
                <a:lnTo>
                  <a:pt x="3115543" y="342588"/>
                </a:lnTo>
                <a:lnTo>
                  <a:pt x="3113527" y="345721"/>
                </a:lnTo>
                <a:lnTo>
                  <a:pt x="3115474" y="345859"/>
                </a:lnTo>
                <a:cubicBezTo>
                  <a:pt x="3115826" y="345335"/>
                  <a:pt x="3115826" y="344288"/>
                  <a:pt x="3115826" y="342891"/>
                </a:cubicBezTo>
                <a:cubicBezTo>
                  <a:pt x="3115826" y="342891"/>
                  <a:pt x="3115826" y="342891"/>
                  <a:pt x="3117229" y="342891"/>
                </a:cubicBezTo>
                <a:cubicBezTo>
                  <a:pt x="3117229" y="342891"/>
                  <a:pt x="3118633" y="344288"/>
                  <a:pt x="3118633" y="345684"/>
                </a:cubicBezTo>
                <a:lnTo>
                  <a:pt x="3119938" y="349579"/>
                </a:lnTo>
                <a:lnTo>
                  <a:pt x="3119985" y="349579"/>
                </a:lnTo>
                <a:lnTo>
                  <a:pt x="3119957" y="349635"/>
                </a:lnTo>
                <a:lnTo>
                  <a:pt x="3120037" y="349875"/>
                </a:lnTo>
                <a:lnTo>
                  <a:pt x="3119820" y="349909"/>
                </a:lnTo>
                <a:lnTo>
                  <a:pt x="3118668" y="352212"/>
                </a:lnTo>
                <a:cubicBezTo>
                  <a:pt x="3117352" y="353528"/>
                  <a:pt x="3117352" y="350896"/>
                  <a:pt x="3116036" y="350896"/>
                </a:cubicBezTo>
                <a:lnTo>
                  <a:pt x="3115192" y="350052"/>
                </a:lnTo>
                <a:lnTo>
                  <a:pt x="3114421" y="349875"/>
                </a:lnTo>
                <a:cubicBezTo>
                  <a:pt x="3113017" y="348479"/>
                  <a:pt x="3111613" y="348479"/>
                  <a:pt x="3110209" y="347081"/>
                </a:cubicBezTo>
                <a:lnTo>
                  <a:pt x="3109068" y="346962"/>
                </a:lnTo>
                <a:lnTo>
                  <a:pt x="3110207" y="348263"/>
                </a:lnTo>
                <a:lnTo>
                  <a:pt x="3107621" y="351219"/>
                </a:lnTo>
                <a:lnTo>
                  <a:pt x="3107621" y="352463"/>
                </a:lnTo>
                <a:cubicBezTo>
                  <a:pt x="3109008" y="352463"/>
                  <a:pt x="3109008" y="353905"/>
                  <a:pt x="3109008" y="353905"/>
                </a:cubicBezTo>
                <a:cubicBezTo>
                  <a:pt x="3113168" y="356788"/>
                  <a:pt x="3117328" y="355346"/>
                  <a:pt x="3121489" y="358230"/>
                </a:cubicBezTo>
                <a:cubicBezTo>
                  <a:pt x="3118715" y="358230"/>
                  <a:pt x="3114555" y="358230"/>
                  <a:pt x="3110395" y="358230"/>
                </a:cubicBezTo>
                <a:cubicBezTo>
                  <a:pt x="3109008" y="359672"/>
                  <a:pt x="3107621" y="358230"/>
                  <a:pt x="3106234" y="356788"/>
                </a:cubicBezTo>
                <a:cubicBezTo>
                  <a:pt x="3104847" y="356788"/>
                  <a:pt x="3103807" y="356428"/>
                  <a:pt x="3102941" y="356247"/>
                </a:cubicBezTo>
                <a:lnTo>
                  <a:pt x="3100752" y="356772"/>
                </a:lnTo>
                <a:lnTo>
                  <a:pt x="3103152" y="361941"/>
                </a:lnTo>
                <a:lnTo>
                  <a:pt x="3103438" y="362179"/>
                </a:lnTo>
                <a:cubicBezTo>
                  <a:pt x="3104791" y="362179"/>
                  <a:pt x="3106145" y="363589"/>
                  <a:pt x="3108853" y="363589"/>
                </a:cubicBezTo>
                <a:lnTo>
                  <a:pt x="3108907" y="363872"/>
                </a:lnTo>
                <a:lnTo>
                  <a:pt x="3108979" y="363854"/>
                </a:lnTo>
                <a:lnTo>
                  <a:pt x="3110132" y="363854"/>
                </a:lnTo>
                <a:lnTo>
                  <a:pt x="3110132" y="362304"/>
                </a:lnTo>
                <a:cubicBezTo>
                  <a:pt x="3112990" y="360925"/>
                  <a:pt x="3114419" y="362304"/>
                  <a:pt x="3115848" y="362304"/>
                </a:cubicBezTo>
                <a:cubicBezTo>
                  <a:pt x="3117277" y="362304"/>
                  <a:pt x="3118706" y="361614"/>
                  <a:pt x="3120135" y="361442"/>
                </a:cubicBezTo>
                <a:lnTo>
                  <a:pt x="3123703" y="363307"/>
                </a:lnTo>
                <a:lnTo>
                  <a:pt x="3123931" y="363307"/>
                </a:lnTo>
                <a:lnTo>
                  <a:pt x="3124241" y="363307"/>
                </a:lnTo>
                <a:lnTo>
                  <a:pt x="3122939" y="361821"/>
                </a:lnTo>
                <a:cubicBezTo>
                  <a:pt x="3122246" y="361293"/>
                  <a:pt x="3121553" y="360589"/>
                  <a:pt x="3121553" y="359182"/>
                </a:cubicBezTo>
                <a:cubicBezTo>
                  <a:pt x="3121553" y="359182"/>
                  <a:pt x="3121553" y="359182"/>
                  <a:pt x="3121553" y="357774"/>
                </a:cubicBezTo>
                <a:cubicBezTo>
                  <a:pt x="3121553" y="356367"/>
                  <a:pt x="3121553" y="354960"/>
                  <a:pt x="3121553" y="352145"/>
                </a:cubicBezTo>
                <a:cubicBezTo>
                  <a:pt x="3121553" y="350738"/>
                  <a:pt x="3121553" y="350738"/>
                  <a:pt x="3120166" y="349330"/>
                </a:cubicBezTo>
                <a:cubicBezTo>
                  <a:pt x="3120166" y="347923"/>
                  <a:pt x="3118779" y="346516"/>
                  <a:pt x="3118779" y="345109"/>
                </a:cubicBezTo>
                <a:cubicBezTo>
                  <a:pt x="3118779" y="343701"/>
                  <a:pt x="3120166" y="342294"/>
                  <a:pt x="3118779" y="340887"/>
                </a:cubicBezTo>
                <a:close/>
                <a:moveTo>
                  <a:pt x="3091853" y="340483"/>
                </a:moveTo>
                <a:lnTo>
                  <a:pt x="3091969" y="341046"/>
                </a:lnTo>
                <a:lnTo>
                  <a:pt x="3092199" y="340917"/>
                </a:lnTo>
                <a:close/>
                <a:moveTo>
                  <a:pt x="561340" y="340030"/>
                </a:moveTo>
                <a:lnTo>
                  <a:pt x="562226" y="346571"/>
                </a:lnTo>
                <a:lnTo>
                  <a:pt x="562902" y="347992"/>
                </a:lnTo>
                <a:lnTo>
                  <a:pt x="562098" y="342321"/>
                </a:lnTo>
                <a:close/>
                <a:moveTo>
                  <a:pt x="3072907" y="339647"/>
                </a:moveTo>
                <a:cubicBezTo>
                  <a:pt x="3071885" y="339647"/>
                  <a:pt x="3070862" y="340331"/>
                  <a:pt x="3070180" y="342382"/>
                </a:cubicBezTo>
                <a:lnTo>
                  <a:pt x="3068999" y="342382"/>
                </a:lnTo>
                <a:lnTo>
                  <a:pt x="3069953" y="342847"/>
                </a:lnTo>
                <a:lnTo>
                  <a:pt x="3073128" y="342647"/>
                </a:lnTo>
                <a:lnTo>
                  <a:pt x="3071392" y="342358"/>
                </a:lnTo>
                <a:lnTo>
                  <a:pt x="3073127" y="339758"/>
                </a:lnTo>
                <a:close/>
                <a:moveTo>
                  <a:pt x="3083918" y="339596"/>
                </a:moveTo>
                <a:lnTo>
                  <a:pt x="3082535" y="342358"/>
                </a:lnTo>
                <a:lnTo>
                  <a:pt x="3082451" y="342400"/>
                </a:lnTo>
                <a:lnTo>
                  <a:pt x="3082451" y="342666"/>
                </a:lnTo>
                <a:lnTo>
                  <a:pt x="3083929" y="339895"/>
                </a:lnTo>
                <a:lnTo>
                  <a:pt x="3084074" y="339914"/>
                </a:lnTo>
                <a:close/>
                <a:moveTo>
                  <a:pt x="510702" y="339522"/>
                </a:moveTo>
                <a:lnTo>
                  <a:pt x="510991" y="339989"/>
                </a:lnTo>
                <a:lnTo>
                  <a:pt x="510991" y="339574"/>
                </a:lnTo>
                <a:close/>
                <a:moveTo>
                  <a:pt x="338106" y="339242"/>
                </a:moveTo>
                <a:lnTo>
                  <a:pt x="338666" y="339952"/>
                </a:lnTo>
                <a:lnTo>
                  <a:pt x="339078" y="340161"/>
                </a:lnTo>
                <a:lnTo>
                  <a:pt x="339042" y="340013"/>
                </a:lnTo>
                <a:close/>
                <a:moveTo>
                  <a:pt x="83057" y="338658"/>
                </a:moveTo>
                <a:cubicBezTo>
                  <a:pt x="84443" y="340047"/>
                  <a:pt x="85829" y="340047"/>
                  <a:pt x="87214" y="340047"/>
                </a:cubicBezTo>
                <a:lnTo>
                  <a:pt x="87368" y="339738"/>
                </a:lnTo>
                <a:lnTo>
                  <a:pt x="88599" y="340047"/>
                </a:lnTo>
                <a:lnTo>
                  <a:pt x="88840" y="340167"/>
                </a:lnTo>
                <a:lnTo>
                  <a:pt x="88650" y="339945"/>
                </a:lnTo>
                <a:lnTo>
                  <a:pt x="87721" y="339032"/>
                </a:lnTo>
                <a:lnTo>
                  <a:pt x="87368" y="339738"/>
                </a:lnTo>
                <a:close/>
                <a:moveTo>
                  <a:pt x="430617" y="338498"/>
                </a:moveTo>
                <a:lnTo>
                  <a:pt x="430401" y="338579"/>
                </a:lnTo>
                <a:lnTo>
                  <a:pt x="430397" y="338592"/>
                </a:lnTo>
                <a:lnTo>
                  <a:pt x="430923" y="338760"/>
                </a:lnTo>
                <a:close/>
                <a:moveTo>
                  <a:pt x="173789" y="338444"/>
                </a:moveTo>
                <a:lnTo>
                  <a:pt x="173703" y="338474"/>
                </a:lnTo>
                <a:lnTo>
                  <a:pt x="174007" y="338814"/>
                </a:lnTo>
                <a:lnTo>
                  <a:pt x="173876" y="338463"/>
                </a:lnTo>
                <a:lnTo>
                  <a:pt x="173755" y="338484"/>
                </a:lnTo>
                <a:close/>
                <a:moveTo>
                  <a:pt x="2981512" y="338333"/>
                </a:moveTo>
                <a:lnTo>
                  <a:pt x="2981541" y="338362"/>
                </a:lnTo>
                <a:lnTo>
                  <a:pt x="2981599" y="338333"/>
                </a:lnTo>
                <a:close/>
                <a:moveTo>
                  <a:pt x="2976935" y="338333"/>
                </a:moveTo>
                <a:lnTo>
                  <a:pt x="2976836" y="338400"/>
                </a:lnTo>
                <a:lnTo>
                  <a:pt x="2977167" y="338372"/>
                </a:lnTo>
                <a:lnTo>
                  <a:pt x="2977264" y="338372"/>
                </a:lnTo>
                <a:lnTo>
                  <a:pt x="2977303" y="338333"/>
                </a:lnTo>
                <a:close/>
                <a:moveTo>
                  <a:pt x="65119" y="337075"/>
                </a:moveTo>
                <a:lnTo>
                  <a:pt x="65315" y="338432"/>
                </a:lnTo>
                <a:lnTo>
                  <a:pt x="65315" y="337143"/>
                </a:lnTo>
                <a:close/>
                <a:moveTo>
                  <a:pt x="52112" y="337053"/>
                </a:moveTo>
                <a:lnTo>
                  <a:pt x="51389" y="338589"/>
                </a:lnTo>
                <a:lnTo>
                  <a:pt x="51547" y="338734"/>
                </a:lnTo>
                <a:close/>
                <a:moveTo>
                  <a:pt x="397353" y="336996"/>
                </a:moveTo>
                <a:lnTo>
                  <a:pt x="397199" y="337049"/>
                </a:lnTo>
                <a:lnTo>
                  <a:pt x="396976" y="337280"/>
                </a:lnTo>
                <a:lnTo>
                  <a:pt x="398453" y="340897"/>
                </a:lnTo>
                <a:lnTo>
                  <a:pt x="398396" y="340694"/>
                </a:lnTo>
                <a:close/>
                <a:moveTo>
                  <a:pt x="102469" y="336980"/>
                </a:moveTo>
                <a:lnTo>
                  <a:pt x="102620" y="337202"/>
                </a:lnTo>
                <a:lnTo>
                  <a:pt x="102620" y="337454"/>
                </a:lnTo>
                <a:lnTo>
                  <a:pt x="102783" y="336980"/>
                </a:lnTo>
                <a:close/>
                <a:moveTo>
                  <a:pt x="3049334" y="336923"/>
                </a:moveTo>
                <a:lnTo>
                  <a:pt x="3049334" y="336970"/>
                </a:lnTo>
                <a:lnTo>
                  <a:pt x="3049439" y="336989"/>
                </a:lnTo>
                <a:close/>
                <a:moveTo>
                  <a:pt x="952307" y="336806"/>
                </a:moveTo>
                <a:lnTo>
                  <a:pt x="952307" y="341544"/>
                </a:lnTo>
                <a:lnTo>
                  <a:pt x="952364" y="341965"/>
                </a:lnTo>
                <a:lnTo>
                  <a:pt x="952740" y="339702"/>
                </a:lnTo>
                <a:cubicBezTo>
                  <a:pt x="952740" y="338308"/>
                  <a:pt x="952740" y="338308"/>
                  <a:pt x="952740" y="336914"/>
                </a:cubicBezTo>
                <a:close/>
                <a:moveTo>
                  <a:pt x="1789483" y="336387"/>
                </a:moveTo>
                <a:lnTo>
                  <a:pt x="1790003" y="336698"/>
                </a:lnTo>
                <a:lnTo>
                  <a:pt x="1791170" y="336866"/>
                </a:lnTo>
                <a:close/>
                <a:moveTo>
                  <a:pt x="3109997" y="336074"/>
                </a:moveTo>
                <a:lnTo>
                  <a:pt x="3110048" y="336880"/>
                </a:lnTo>
                <a:lnTo>
                  <a:pt x="3110385" y="337143"/>
                </a:lnTo>
                <a:lnTo>
                  <a:pt x="3110315" y="336165"/>
                </a:lnTo>
                <a:close/>
                <a:moveTo>
                  <a:pt x="271782" y="335841"/>
                </a:moveTo>
                <a:lnTo>
                  <a:pt x="271458" y="336688"/>
                </a:lnTo>
                <a:lnTo>
                  <a:pt x="271782" y="337014"/>
                </a:lnTo>
                <a:close/>
                <a:moveTo>
                  <a:pt x="3100596" y="335712"/>
                </a:moveTo>
                <a:lnTo>
                  <a:pt x="3100902" y="336030"/>
                </a:lnTo>
                <a:lnTo>
                  <a:pt x="3100799" y="335811"/>
                </a:lnTo>
                <a:close/>
                <a:moveTo>
                  <a:pt x="112282" y="335669"/>
                </a:moveTo>
                <a:lnTo>
                  <a:pt x="112148" y="335738"/>
                </a:lnTo>
                <a:lnTo>
                  <a:pt x="112307" y="335796"/>
                </a:lnTo>
                <a:close/>
                <a:moveTo>
                  <a:pt x="394426" y="334535"/>
                </a:moveTo>
                <a:lnTo>
                  <a:pt x="394146" y="334885"/>
                </a:lnTo>
                <a:lnTo>
                  <a:pt x="394146" y="335834"/>
                </a:lnTo>
                <a:lnTo>
                  <a:pt x="394221" y="335758"/>
                </a:lnTo>
                <a:lnTo>
                  <a:pt x="394426" y="335966"/>
                </a:lnTo>
                <a:close/>
                <a:moveTo>
                  <a:pt x="2982791" y="334261"/>
                </a:moveTo>
                <a:lnTo>
                  <a:pt x="2981353" y="334308"/>
                </a:lnTo>
                <a:lnTo>
                  <a:pt x="2983550" y="335788"/>
                </a:lnTo>
                <a:close/>
                <a:moveTo>
                  <a:pt x="64723" y="334019"/>
                </a:moveTo>
                <a:lnTo>
                  <a:pt x="64412" y="334042"/>
                </a:lnTo>
                <a:lnTo>
                  <a:pt x="64917" y="335745"/>
                </a:lnTo>
                <a:close/>
                <a:moveTo>
                  <a:pt x="138988" y="334015"/>
                </a:moveTo>
                <a:lnTo>
                  <a:pt x="138861" y="334130"/>
                </a:lnTo>
                <a:lnTo>
                  <a:pt x="139001" y="334114"/>
                </a:lnTo>
                <a:close/>
                <a:moveTo>
                  <a:pt x="271521" y="333972"/>
                </a:moveTo>
                <a:lnTo>
                  <a:pt x="271816" y="334177"/>
                </a:lnTo>
                <a:lnTo>
                  <a:pt x="272019" y="333972"/>
                </a:lnTo>
                <a:lnTo>
                  <a:pt x="271755" y="333972"/>
                </a:lnTo>
                <a:close/>
                <a:moveTo>
                  <a:pt x="3060996" y="333349"/>
                </a:moveTo>
                <a:lnTo>
                  <a:pt x="3061879" y="335487"/>
                </a:lnTo>
                <a:lnTo>
                  <a:pt x="3062836" y="336118"/>
                </a:lnTo>
                <a:close/>
                <a:moveTo>
                  <a:pt x="266057" y="333262"/>
                </a:moveTo>
                <a:lnTo>
                  <a:pt x="265934" y="333364"/>
                </a:lnTo>
                <a:lnTo>
                  <a:pt x="267613" y="334211"/>
                </a:lnTo>
                <a:lnTo>
                  <a:pt x="267957" y="334384"/>
                </a:lnTo>
                <a:lnTo>
                  <a:pt x="268550" y="333972"/>
                </a:lnTo>
                <a:lnTo>
                  <a:pt x="267564" y="333972"/>
                </a:lnTo>
                <a:close/>
                <a:moveTo>
                  <a:pt x="599082" y="333052"/>
                </a:moveTo>
                <a:lnTo>
                  <a:pt x="598677" y="334114"/>
                </a:lnTo>
                <a:lnTo>
                  <a:pt x="599527" y="333255"/>
                </a:lnTo>
                <a:close/>
                <a:moveTo>
                  <a:pt x="98383" y="333036"/>
                </a:moveTo>
                <a:lnTo>
                  <a:pt x="98268" y="333087"/>
                </a:lnTo>
                <a:lnTo>
                  <a:pt x="98429" y="333087"/>
                </a:lnTo>
                <a:lnTo>
                  <a:pt x="98435" y="333087"/>
                </a:lnTo>
                <a:close/>
                <a:moveTo>
                  <a:pt x="234382" y="332707"/>
                </a:moveTo>
                <a:lnTo>
                  <a:pt x="234348" y="332718"/>
                </a:lnTo>
                <a:lnTo>
                  <a:pt x="233425" y="334508"/>
                </a:lnTo>
                <a:lnTo>
                  <a:pt x="233483" y="334633"/>
                </a:lnTo>
                <a:close/>
                <a:moveTo>
                  <a:pt x="418180" y="332702"/>
                </a:moveTo>
                <a:lnTo>
                  <a:pt x="418089" y="332721"/>
                </a:lnTo>
                <a:lnTo>
                  <a:pt x="418046" y="332806"/>
                </a:lnTo>
                <a:close/>
                <a:moveTo>
                  <a:pt x="3060637" y="332472"/>
                </a:moveTo>
                <a:lnTo>
                  <a:pt x="3060634" y="332473"/>
                </a:lnTo>
                <a:lnTo>
                  <a:pt x="3060637" y="332481"/>
                </a:lnTo>
                <a:close/>
                <a:moveTo>
                  <a:pt x="159093" y="332076"/>
                </a:moveTo>
                <a:lnTo>
                  <a:pt x="159351" y="332541"/>
                </a:lnTo>
                <a:lnTo>
                  <a:pt x="159505" y="332510"/>
                </a:lnTo>
                <a:lnTo>
                  <a:pt x="159463" y="332467"/>
                </a:lnTo>
                <a:lnTo>
                  <a:pt x="159553" y="332467"/>
                </a:lnTo>
                <a:close/>
                <a:moveTo>
                  <a:pt x="3173041" y="331715"/>
                </a:moveTo>
                <a:cubicBezTo>
                  <a:pt x="3174413" y="331715"/>
                  <a:pt x="3177156" y="331715"/>
                  <a:pt x="3178527" y="331715"/>
                </a:cubicBezTo>
                <a:cubicBezTo>
                  <a:pt x="3179899" y="331715"/>
                  <a:pt x="3179899" y="331715"/>
                  <a:pt x="3181271" y="333069"/>
                </a:cubicBezTo>
                <a:cubicBezTo>
                  <a:pt x="3185385" y="333069"/>
                  <a:pt x="3188128" y="334423"/>
                  <a:pt x="3188128" y="338485"/>
                </a:cubicBezTo>
                <a:cubicBezTo>
                  <a:pt x="3190872" y="339838"/>
                  <a:pt x="3192243" y="339838"/>
                  <a:pt x="3193615" y="341193"/>
                </a:cubicBezTo>
                <a:cubicBezTo>
                  <a:pt x="3192243" y="342546"/>
                  <a:pt x="3190872" y="345254"/>
                  <a:pt x="3188128" y="343900"/>
                </a:cubicBezTo>
                <a:cubicBezTo>
                  <a:pt x="3188128" y="342546"/>
                  <a:pt x="3186757" y="342546"/>
                  <a:pt x="3185385" y="342546"/>
                </a:cubicBezTo>
                <a:cubicBezTo>
                  <a:pt x="3184014" y="342546"/>
                  <a:pt x="3182642" y="341193"/>
                  <a:pt x="3182642" y="341193"/>
                </a:cubicBezTo>
                <a:cubicBezTo>
                  <a:pt x="3182642" y="339838"/>
                  <a:pt x="3181271" y="339838"/>
                  <a:pt x="3181271" y="338485"/>
                </a:cubicBezTo>
                <a:cubicBezTo>
                  <a:pt x="3181271" y="335777"/>
                  <a:pt x="3179899" y="334423"/>
                  <a:pt x="3177156" y="335777"/>
                </a:cubicBezTo>
                <a:cubicBezTo>
                  <a:pt x="3175784" y="335777"/>
                  <a:pt x="3175784" y="335777"/>
                  <a:pt x="3175784" y="335777"/>
                </a:cubicBezTo>
                <a:cubicBezTo>
                  <a:pt x="3174413" y="335777"/>
                  <a:pt x="3174413" y="335777"/>
                  <a:pt x="3173041" y="335777"/>
                </a:cubicBezTo>
                <a:cubicBezTo>
                  <a:pt x="3170298" y="333069"/>
                  <a:pt x="3170298" y="333069"/>
                  <a:pt x="3173041" y="331715"/>
                </a:cubicBezTo>
                <a:close/>
                <a:moveTo>
                  <a:pt x="2864658" y="331715"/>
                </a:moveTo>
                <a:lnTo>
                  <a:pt x="2864792" y="331783"/>
                </a:lnTo>
                <a:lnTo>
                  <a:pt x="2864725" y="331715"/>
                </a:lnTo>
                <a:close/>
                <a:moveTo>
                  <a:pt x="3151978" y="331599"/>
                </a:moveTo>
                <a:cubicBezTo>
                  <a:pt x="3154699" y="331599"/>
                  <a:pt x="3158783" y="330210"/>
                  <a:pt x="3160144" y="332988"/>
                </a:cubicBezTo>
                <a:cubicBezTo>
                  <a:pt x="3161505" y="334377"/>
                  <a:pt x="3161505" y="335765"/>
                  <a:pt x="3161505" y="337154"/>
                </a:cubicBezTo>
                <a:cubicBezTo>
                  <a:pt x="3161505" y="337154"/>
                  <a:pt x="3161505" y="335765"/>
                  <a:pt x="3161505" y="335765"/>
                </a:cubicBezTo>
                <a:cubicBezTo>
                  <a:pt x="3161505" y="331599"/>
                  <a:pt x="3162866" y="330210"/>
                  <a:pt x="3166949" y="332988"/>
                </a:cubicBezTo>
                <a:cubicBezTo>
                  <a:pt x="3166949" y="332988"/>
                  <a:pt x="3168310" y="332988"/>
                  <a:pt x="3168310" y="334377"/>
                </a:cubicBezTo>
                <a:cubicBezTo>
                  <a:pt x="3169671" y="335765"/>
                  <a:pt x="3169671" y="337154"/>
                  <a:pt x="3169671" y="338543"/>
                </a:cubicBezTo>
                <a:cubicBezTo>
                  <a:pt x="3169671" y="341320"/>
                  <a:pt x="3168310" y="341320"/>
                  <a:pt x="3168310" y="342708"/>
                </a:cubicBezTo>
                <a:cubicBezTo>
                  <a:pt x="3169671" y="344097"/>
                  <a:pt x="3171032" y="345486"/>
                  <a:pt x="3171032" y="346874"/>
                </a:cubicBezTo>
                <a:cubicBezTo>
                  <a:pt x="3169671" y="348263"/>
                  <a:pt x="3168310" y="348263"/>
                  <a:pt x="3166949" y="348263"/>
                </a:cubicBezTo>
                <a:cubicBezTo>
                  <a:pt x="3166949" y="348263"/>
                  <a:pt x="3165588" y="348263"/>
                  <a:pt x="3165588" y="348263"/>
                </a:cubicBezTo>
                <a:cubicBezTo>
                  <a:pt x="3164227" y="344097"/>
                  <a:pt x="3161505" y="344097"/>
                  <a:pt x="3158783" y="344097"/>
                </a:cubicBezTo>
                <a:cubicBezTo>
                  <a:pt x="3156061" y="344097"/>
                  <a:pt x="3154699" y="344097"/>
                  <a:pt x="3153339" y="342708"/>
                </a:cubicBezTo>
                <a:cubicBezTo>
                  <a:pt x="3153339" y="342708"/>
                  <a:pt x="3153339" y="341320"/>
                  <a:pt x="3153339" y="341320"/>
                </a:cubicBezTo>
                <a:cubicBezTo>
                  <a:pt x="3151978" y="338543"/>
                  <a:pt x="3150617" y="339931"/>
                  <a:pt x="3149256" y="341320"/>
                </a:cubicBezTo>
                <a:cubicBezTo>
                  <a:pt x="3146534" y="342708"/>
                  <a:pt x="3143812" y="342708"/>
                  <a:pt x="3142450" y="338543"/>
                </a:cubicBezTo>
                <a:cubicBezTo>
                  <a:pt x="3142450" y="337154"/>
                  <a:pt x="3143812" y="335765"/>
                  <a:pt x="3145172" y="335765"/>
                </a:cubicBezTo>
                <a:cubicBezTo>
                  <a:pt x="3145172" y="334377"/>
                  <a:pt x="3146534" y="334377"/>
                  <a:pt x="3146534" y="334377"/>
                </a:cubicBezTo>
                <a:cubicBezTo>
                  <a:pt x="3147895" y="332988"/>
                  <a:pt x="3149256" y="331599"/>
                  <a:pt x="3151978" y="331599"/>
                </a:cubicBezTo>
                <a:close/>
                <a:moveTo>
                  <a:pt x="238501" y="331374"/>
                </a:moveTo>
                <a:lnTo>
                  <a:pt x="238474" y="331383"/>
                </a:lnTo>
                <a:lnTo>
                  <a:pt x="238510" y="331395"/>
                </a:lnTo>
                <a:close/>
                <a:moveTo>
                  <a:pt x="343123" y="331373"/>
                </a:moveTo>
                <a:lnTo>
                  <a:pt x="343123" y="331535"/>
                </a:lnTo>
                <a:lnTo>
                  <a:pt x="343204" y="331569"/>
                </a:lnTo>
                <a:lnTo>
                  <a:pt x="343566" y="331600"/>
                </a:lnTo>
                <a:close/>
                <a:moveTo>
                  <a:pt x="424927" y="331305"/>
                </a:moveTo>
                <a:lnTo>
                  <a:pt x="424361" y="331422"/>
                </a:lnTo>
                <a:lnTo>
                  <a:pt x="424835" y="331527"/>
                </a:lnTo>
                <a:lnTo>
                  <a:pt x="425783" y="331527"/>
                </a:lnTo>
                <a:close/>
                <a:moveTo>
                  <a:pt x="343123" y="331236"/>
                </a:moveTo>
                <a:lnTo>
                  <a:pt x="343123" y="331245"/>
                </a:lnTo>
                <a:lnTo>
                  <a:pt x="343172" y="331245"/>
                </a:lnTo>
                <a:close/>
                <a:moveTo>
                  <a:pt x="356529" y="331219"/>
                </a:moveTo>
                <a:lnTo>
                  <a:pt x="356634" y="331286"/>
                </a:lnTo>
                <a:lnTo>
                  <a:pt x="356657" y="331244"/>
                </a:lnTo>
                <a:close/>
                <a:moveTo>
                  <a:pt x="3077133" y="331195"/>
                </a:moveTo>
                <a:lnTo>
                  <a:pt x="3077080" y="331366"/>
                </a:lnTo>
                <a:lnTo>
                  <a:pt x="3083877" y="339514"/>
                </a:lnTo>
                <a:lnTo>
                  <a:pt x="3080950" y="334759"/>
                </a:lnTo>
                <a:close/>
                <a:moveTo>
                  <a:pt x="281967" y="331076"/>
                </a:moveTo>
                <a:lnTo>
                  <a:pt x="282070" y="331214"/>
                </a:lnTo>
                <a:lnTo>
                  <a:pt x="281727" y="331407"/>
                </a:lnTo>
                <a:lnTo>
                  <a:pt x="282897" y="331407"/>
                </a:lnTo>
                <a:close/>
                <a:moveTo>
                  <a:pt x="388544" y="330975"/>
                </a:moveTo>
                <a:lnTo>
                  <a:pt x="390385" y="331569"/>
                </a:lnTo>
                <a:lnTo>
                  <a:pt x="394426" y="334302"/>
                </a:lnTo>
                <a:lnTo>
                  <a:pt x="394426" y="334177"/>
                </a:lnTo>
                <a:cubicBezTo>
                  <a:pt x="393040" y="334177"/>
                  <a:pt x="390267" y="332741"/>
                  <a:pt x="390267" y="331305"/>
                </a:cubicBezTo>
                <a:lnTo>
                  <a:pt x="390222" y="331026"/>
                </a:lnTo>
                <a:close/>
                <a:moveTo>
                  <a:pt x="284549" y="330870"/>
                </a:moveTo>
                <a:lnTo>
                  <a:pt x="284286" y="331407"/>
                </a:lnTo>
                <a:lnTo>
                  <a:pt x="284288" y="331407"/>
                </a:lnTo>
                <a:lnTo>
                  <a:pt x="284814" y="331378"/>
                </a:lnTo>
                <a:lnTo>
                  <a:pt x="284800" y="331373"/>
                </a:lnTo>
                <a:close/>
                <a:moveTo>
                  <a:pt x="314256" y="330564"/>
                </a:moveTo>
                <a:lnTo>
                  <a:pt x="314832" y="331373"/>
                </a:lnTo>
                <a:lnTo>
                  <a:pt x="314736" y="331414"/>
                </a:lnTo>
                <a:lnTo>
                  <a:pt x="314861" y="331407"/>
                </a:lnTo>
                <a:cubicBezTo>
                  <a:pt x="314861" y="331407"/>
                  <a:pt x="316250" y="331407"/>
                  <a:pt x="316250" y="332809"/>
                </a:cubicBezTo>
                <a:lnTo>
                  <a:pt x="316797" y="332861"/>
                </a:lnTo>
                <a:lnTo>
                  <a:pt x="317856" y="331854"/>
                </a:lnTo>
                <a:lnTo>
                  <a:pt x="316295" y="332467"/>
                </a:lnTo>
                <a:cubicBezTo>
                  <a:pt x="316295" y="332467"/>
                  <a:pt x="314884" y="332467"/>
                  <a:pt x="314884" y="331151"/>
                </a:cubicBezTo>
                <a:close/>
                <a:moveTo>
                  <a:pt x="107932" y="330305"/>
                </a:moveTo>
                <a:lnTo>
                  <a:pt x="108083" y="331809"/>
                </a:lnTo>
                <a:cubicBezTo>
                  <a:pt x="108257" y="331809"/>
                  <a:pt x="108604" y="331464"/>
                  <a:pt x="109299" y="331464"/>
                </a:cubicBezTo>
                <a:lnTo>
                  <a:pt x="109758" y="331878"/>
                </a:lnTo>
                <a:lnTo>
                  <a:pt x="109694" y="331393"/>
                </a:lnTo>
                <a:lnTo>
                  <a:pt x="109717" y="331070"/>
                </a:lnTo>
                <a:lnTo>
                  <a:pt x="109443" y="331070"/>
                </a:lnTo>
                <a:close/>
                <a:moveTo>
                  <a:pt x="3100862" y="330060"/>
                </a:moveTo>
                <a:lnTo>
                  <a:pt x="3100174" y="330292"/>
                </a:lnTo>
                <a:lnTo>
                  <a:pt x="3097833" y="332634"/>
                </a:lnTo>
                <a:lnTo>
                  <a:pt x="3098142" y="332950"/>
                </a:lnTo>
                <a:close/>
                <a:moveTo>
                  <a:pt x="275969" y="329996"/>
                </a:moveTo>
                <a:lnTo>
                  <a:pt x="273215" y="331399"/>
                </a:lnTo>
                <a:lnTo>
                  <a:pt x="274478" y="332589"/>
                </a:lnTo>
                <a:lnTo>
                  <a:pt x="274548" y="332578"/>
                </a:lnTo>
                <a:lnTo>
                  <a:pt x="274548" y="331527"/>
                </a:lnTo>
                <a:lnTo>
                  <a:pt x="274763" y="331339"/>
                </a:lnTo>
                <a:lnTo>
                  <a:pt x="273796" y="331339"/>
                </a:lnTo>
                <a:lnTo>
                  <a:pt x="275787" y="330443"/>
                </a:lnTo>
                <a:lnTo>
                  <a:pt x="276053" y="330210"/>
                </a:lnTo>
                <a:lnTo>
                  <a:pt x="276221" y="330247"/>
                </a:lnTo>
                <a:lnTo>
                  <a:pt x="276303" y="330210"/>
                </a:lnTo>
                <a:lnTo>
                  <a:pt x="276254" y="330255"/>
                </a:lnTo>
                <a:lnTo>
                  <a:pt x="276732" y="330359"/>
                </a:lnTo>
                <a:lnTo>
                  <a:pt x="276282" y="330011"/>
                </a:lnTo>
                <a:close/>
                <a:moveTo>
                  <a:pt x="3028028" y="329781"/>
                </a:moveTo>
                <a:lnTo>
                  <a:pt x="3028299" y="330095"/>
                </a:lnTo>
                <a:lnTo>
                  <a:pt x="3027829" y="330726"/>
                </a:lnTo>
                <a:lnTo>
                  <a:pt x="3028497" y="330055"/>
                </a:lnTo>
                <a:lnTo>
                  <a:pt x="3028303" y="329960"/>
                </a:lnTo>
                <a:lnTo>
                  <a:pt x="3029028" y="329907"/>
                </a:lnTo>
                <a:lnTo>
                  <a:pt x="3028714" y="329781"/>
                </a:lnTo>
                <a:close/>
                <a:moveTo>
                  <a:pt x="448378" y="329685"/>
                </a:moveTo>
                <a:lnTo>
                  <a:pt x="447833" y="329869"/>
                </a:lnTo>
                <a:lnTo>
                  <a:pt x="448352" y="329869"/>
                </a:lnTo>
                <a:close/>
                <a:moveTo>
                  <a:pt x="445526" y="329666"/>
                </a:moveTo>
                <a:lnTo>
                  <a:pt x="445604" y="329746"/>
                </a:lnTo>
                <a:lnTo>
                  <a:pt x="445582" y="329667"/>
                </a:lnTo>
                <a:close/>
                <a:moveTo>
                  <a:pt x="3077968" y="329046"/>
                </a:moveTo>
                <a:lnTo>
                  <a:pt x="3077794" y="329082"/>
                </a:lnTo>
                <a:lnTo>
                  <a:pt x="3077515" y="329974"/>
                </a:lnTo>
                <a:close/>
                <a:moveTo>
                  <a:pt x="2874344" y="328880"/>
                </a:moveTo>
                <a:lnTo>
                  <a:pt x="2874072" y="328903"/>
                </a:lnTo>
                <a:lnTo>
                  <a:pt x="2874072" y="329164"/>
                </a:lnTo>
                <a:close/>
                <a:moveTo>
                  <a:pt x="354379" y="328684"/>
                </a:moveTo>
                <a:lnTo>
                  <a:pt x="353721" y="329009"/>
                </a:lnTo>
                <a:lnTo>
                  <a:pt x="354249" y="329129"/>
                </a:lnTo>
                <a:close/>
                <a:moveTo>
                  <a:pt x="357926" y="328661"/>
                </a:moveTo>
                <a:lnTo>
                  <a:pt x="356712" y="331144"/>
                </a:lnTo>
                <a:lnTo>
                  <a:pt x="357926" y="328918"/>
                </a:lnTo>
                <a:close/>
                <a:moveTo>
                  <a:pt x="163879" y="328643"/>
                </a:moveTo>
                <a:lnTo>
                  <a:pt x="163791" y="328770"/>
                </a:lnTo>
                <a:lnTo>
                  <a:pt x="164192" y="329164"/>
                </a:lnTo>
                <a:close/>
                <a:moveTo>
                  <a:pt x="462221" y="328517"/>
                </a:moveTo>
                <a:lnTo>
                  <a:pt x="462407" y="328706"/>
                </a:lnTo>
                <a:lnTo>
                  <a:pt x="465154" y="328706"/>
                </a:lnTo>
                <a:close/>
                <a:moveTo>
                  <a:pt x="413827" y="328420"/>
                </a:moveTo>
                <a:lnTo>
                  <a:pt x="413818" y="328429"/>
                </a:lnTo>
                <a:lnTo>
                  <a:pt x="413836" y="328433"/>
                </a:lnTo>
                <a:close/>
                <a:moveTo>
                  <a:pt x="3092233" y="328330"/>
                </a:moveTo>
                <a:lnTo>
                  <a:pt x="3092078" y="328378"/>
                </a:lnTo>
                <a:lnTo>
                  <a:pt x="3092270" y="328731"/>
                </a:lnTo>
                <a:close/>
                <a:moveTo>
                  <a:pt x="477076" y="328330"/>
                </a:moveTo>
                <a:lnTo>
                  <a:pt x="477192" y="328706"/>
                </a:lnTo>
                <a:lnTo>
                  <a:pt x="477702" y="328330"/>
                </a:lnTo>
                <a:close/>
                <a:moveTo>
                  <a:pt x="358034" y="328314"/>
                </a:moveTo>
                <a:lnTo>
                  <a:pt x="358041" y="328424"/>
                </a:lnTo>
                <a:lnTo>
                  <a:pt x="358002" y="328504"/>
                </a:lnTo>
                <a:lnTo>
                  <a:pt x="358188" y="328470"/>
                </a:lnTo>
                <a:close/>
                <a:moveTo>
                  <a:pt x="318373" y="328187"/>
                </a:moveTo>
                <a:lnTo>
                  <a:pt x="318701" y="328454"/>
                </a:lnTo>
                <a:lnTo>
                  <a:pt x="319015" y="328502"/>
                </a:lnTo>
                <a:close/>
                <a:moveTo>
                  <a:pt x="1760734" y="327336"/>
                </a:moveTo>
                <a:lnTo>
                  <a:pt x="1761628" y="330052"/>
                </a:lnTo>
                <a:lnTo>
                  <a:pt x="1762005" y="329862"/>
                </a:lnTo>
                <a:cubicBezTo>
                  <a:pt x="1762005" y="328461"/>
                  <a:pt x="1761659" y="327761"/>
                  <a:pt x="1761138" y="327410"/>
                </a:cubicBezTo>
                <a:close/>
                <a:moveTo>
                  <a:pt x="2890672" y="327065"/>
                </a:moveTo>
                <a:lnTo>
                  <a:pt x="2890680" y="327129"/>
                </a:lnTo>
                <a:lnTo>
                  <a:pt x="2890215" y="327457"/>
                </a:lnTo>
                <a:lnTo>
                  <a:pt x="2891041" y="327346"/>
                </a:lnTo>
                <a:close/>
                <a:moveTo>
                  <a:pt x="2883202" y="326898"/>
                </a:moveTo>
                <a:lnTo>
                  <a:pt x="2882376" y="327129"/>
                </a:lnTo>
                <a:cubicBezTo>
                  <a:pt x="2882376" y="328541"/>
                  <a:pt x="2882376" y="329954"/>
                  <a:pt x="2882376" y="329954"/>
                </a:cubicBezTo>
                <a:lnTo>
                  <a:pt x="2885539" y="334259"/>
                </a:lnTo>
                <a:lnTo>
                  <a:pt x="2886666" y="333939"/>
                </a:lnTo>
                <a:close/>
                <a:moveTo>
                  <a:pt x="2962859" y="326560"/>
                </a:moveTo>
                <a:lnTo>
                  <a:pt x="2961851" y="327136"/>
                </a:lnTo>
                <a:lnTo>
                  <a:pt x="2961981" y="327407"/>
                </a:lnTo>
                <a:lnTo>
                  <a:pt x="2961981" y="330105"/>
                </a:lnTo>
                <a:lnTo>
                  <a:pt x="2962106" y="330181"/>
                </a:lnTo>
                <a:lnTo>
                  <a:pt x="2962106" y="327317"/>
                </a:lnTo>
                <a:close/>
                <a:moveTo>
                  <a:pt x="301970" y="326404"/>
                </a:moveTo>
                <a:lnTo>
                  <a:pt x="301287" y="326955"/>
                </a:lnTo>
                <a:lnTo>
                  <a:pt x="302547" y="327270"/>
                </a:lnTo>
                <a:close/>
                <a:moveTo>
                  <a:pt x="16548" y="325697"/>
                </a:moveTo>
                <a:cubicBezTo>
                  <a:pt x="16548" y="325697"/>
                  <a:pt x="16548" y="325697"/>
                  <a:pt x="18053" y="325697"/>
                </a:cubicBezTo>
                <a:cubicBezTo>
                  <a:pt x="18053" y="327052"/>
                  <a:pt x="21061" y="329759"/>
                  <a:pt x="18053" y="331114"/>
                </a:cubicBezTo>
                <a:cubicBezTo>
                  <a:pt x="16548" y="332467"/>
                  <a:pt x="15044" y="331114"/>
                  <a:pt x="13539" y="329759"/>
                </a:cubicBezTo>
                <a:cubicBezTo>
                  <a:pt x="12035" y="327052"/>
                  <a:pt x="15044" y="327052"/>
                  <a:pt x="16548" y="325697"/>
                </a:cubicBezTo>
                <a:close/>
                <a:moveTo>
                  <a:pt x="135818" y="325521"/>
                </a:moveTo>
                <a:lnTo>
                  <a:pt x="135824" y="325572"/>
                </a:lnTo>
                <a:lnTo>
                  <a:pt x="135870" y="325572"/>
                </a:lnTo>
                <a:close/>
                <a:moveTo>
                  <a:pt x="3043961" y="325478"/>
                </a:moveTo>
                <a:lnTo>
                  <a:pt x="3043939" y="325528"/>
                </a:lnTo>
                <a:lnTo>
                  <a:pt x="3043939" y="325590"/>
                </a:lnTo>
                <a:close/>
                <a:moveTo>
                  <a:pt x="136440" y="325476"/>
                </a:moveTo>
                <a:lnTo>
                  <a:pt x="136247" y="325572"/>
                </a:lnTo>
                <a:lnTo>
                  <a:pt x="136389" y="325572"/>
                </a:lnTo>
                <a:close/>
                <a:moveTo>
                  <a:pt x="112201" y="325362"/>
                </a:moveTo>
                <a:lnTo>
                  <a:pt x="112201" y="325483"/>
                </a:lnTo>
                <a:cubicBezTo>
                  <a:pt x="112201" y="326181"/>
                  <a:pt x="112201" y="326880"/>
                  <a:pt x="112201" y="326880"/>
                </a:cubicBezTo>
                <a:lnTo>
                  <a:pt x="114933" y="328100"/>
                </a:lnTo>
                <a:close/>
                <a:moveTo>
                  <a:pt x="1758364" y="325309"/>
                </a:moveTo>
                <a:lnTo>
                  <a:pt x="1758120" y="325354"/>
                </a:lnTo>
                <a:lnTo>
                  <a:pt x="1758439" y="325462"/>
                </a:lnTo>
                <a:close/>
                <a:moveTo>
                  <a:pt x="473008" y="325179"/>
                </a:moveTo>
                <a:lnTo>
                  <a:pt x="469680" y="327386"/>
                </a:lnTo>
                <a:lnTo>
                  <a:pt x="471278" y="327472"/>
                </a:lnTo>
                <a:close/>
                <a:moveTo>
                  <a:pt x="2963772" y="324964"/>
                </a:moveTo>
                <a:lnTo>
                  <a:pt x="2964074" y="325336"/>
                </a:lnTo>
                <a:lnTo>
                  <a:pt x="2964102" y="325308"/>
                </a:lnTo>
                <a:close/>
                <a:moveTo>
                  <a:pt x="3015444" y="324708"/>
                </a:moveTo>
                <a:lnTo>
                  <a:pt x="3015573" y="324883"/>
                </a:lnTo>
                <a:lnTo>
                  <a:pt x="3015582" y="324873"/>
                </a:lnTo>
                <a:close/>
                <a:moveTo>
                  <a:pt x="349788" y="324502"/>
                </a:moveTo>
                <a:lnTo>
                  <a:pt x="348726" y="325701"/>
                </a:lnTo>
                <a:lnTo>
                  <a:pt x="350143" y="325940"/>
                </a:lnTo>
                <a:close/>
                <a:moveTo>
                  <a:pt x="291554" y="324413"/>
                </a:moveTo>
                <a:lnTo>
                  <a:pt x="291483" y="324418"/>
                </a:lnTo>
                <a:lnTo>
                  <a:pt x="291605" y="324518"/>
                </a:lnTo>
                <a:close/>
                <a:moveTo>
                  <a:pt x="3023565" y="324355"/>
                </a:moveTo>
                <a:lnTo>
                  <a:pt x="3022783" y="325929"/>
                </a:lnTo>
                <a:lnTo>
                  <a:pt x="3024111" y="326563"/>
                </a:lnTo>
                <a:close/>
                <a:moveTo>
                  <a:pt x="238562" y="324310"/>
                </a:moveTo>
                <a:lnTo>
                  <a:pt x="238497" y="324343"/>
                </a:lnTo>
                <a:lnTo>
                  <a:pt x="238596" y="324444"/>
                </a:lnTo>
                <a:lnTo>
                  <a:pt x="238548" y="324346"/>
                </a:lnTo>
                <a:close/>
                <a:moveTo>
                  <a:pt x="192787" y="324263"/>
                </a:moveTo>
                <a:lnTo>
                  <a:pt x="192775" y="324287"/>
                </a:lnTo>
                <a:cubicBezTo>
                  <a:pt x="192775" y="325697"/>
                  <a:pt x="192775" y="325697"/>
                  <a:pt x="191378" y="325697"/>
                </a:cubicBezTo>
                <a:lnTo>
                  <a:pt x="191291" y="325688"/>
                </a:lnTo>
                <a:lnTo>
                  <a:pt x="191335" y="325697"/>
                </a:lnTo>
                <a:cubicBezTo>
                  <a:pt x="194086" y="325697"/>
                  <a:pt x="195461" y="327126"/>
                  <a:pt x="196837" y="327126"/>
                </a:cubicBezTo>
                <a:lnTo>
                  <a:pt x="202023" y="332516"/>
                </a:lnTo>
                <a:lnTo>
                  <a:pt x="205214" y="331965"/>
                </a:lnTo>
                <a:cubicBezTo>
                  <a:pt x="206453" y="331965"/>
                  <a:pt x="207515" y="331965"/>
                  <a:pt x="208223" y="331263"/>
                </a:cubicBezTo>
                <a:cubicBezTo>
                  <a:pt x="208223" y="329859"/>
                  <a:pt x="208223" y="329859"/>
                  <a:pt x="206807" y="329859"/>
                </a:cubicBezTo>
                <a:cubicBezTo>
                  <a:pt x="206807" y="329859"/>
                  <a:pt x="205391" y="329859"/>
                  <a:pt x="205391" y="329859"/>
                </a:cubicBezTo>
                <a:cubicBezTo>
                  <a:pt x="203975" y="329859"/>
                  <a:pt x="202559" y="328455"/>
                  <a:pt x="202559" y="328455"/>
                </a:cubicBezTo>
                <a:cubicBezTo>
                  <a:pt x="202559" y="328455"/>
                  <a:pt x="201143" y="327051"/>
                  <a:pt x="201143" y="327051"/>
                </a:cubicBezTo>
                <a:lnTo>
                  <a:pt x="201014" y="326794"/>
                </a:lnTo>
                <a:close/>
                <a:moveTo>
                  <a:pt x="1011743" y="324197"/>
                </a:moveTo>
                <a:lnTo>
                  <a:pt x="1012017" y="324695"/>
                </a:lnTo>
                <a:lnTo>
                  <a:pt x="1012127" y="324806"/>
                </a:lnTo>
                <a:close/>
                <a:moveTo>
                  <a:pt x="376251" y="324095"/>
                </a:moveTo>
                <a:lnTo>
                  <a:pt x="376508" y="324533"/>
                </a:lnTo>
                <a:lnTo>
                  <a:pt x="376713" y="324095"/>
                </a:lnTo>
                <a:close/>
                <a:moveTo>
                  <a:pt x="308773" y="323642"/>
                </a:moveTo>
                <a:lnTo>
                  <a:pt x="308337" y="324107"/>
                </a:lnTo>
                <a:lnTo>
                  <a:pt x="309507" y="323943"/>
                </a:lnTo>
                <a:close/>
                <a:moveTo>
                  <a:pt x="3007494" y="323266"/>
                </a:moveTo>
                <a:lnTo>
                  <a:pt x="3007683" y="323321"/>
                </a:lnTo>
                <a:lnTo>
                  <a:pt x="3007686" y="323289"/>
                </a:lnTo>
                <a:close/>
                <a:moveTo>
                  <a:pt x="196896" y="322839"/>
                </a:moveTo>
                <a:lnTo>
                  <a:pt x="196822" y="322852"/>
                </a:lnTo>
                <a:lnTo>
                  <a:pt x="196972" y="322869"/>
                </a:lnTo>
                <a:close/>
                <a:moveTo>
                  <a:pt x="345671" y="322643"/>
                </a:moveTo>
                <a:lnTo>
                  <a:pt x="345980" y="323125"/>
                </a:lnTo>
                <a:cubicBezTo>
                  <a:pt x="346674" y="323829"/>
                  <a:pt x="347367" y="324885"/>
                  <a:pt x="348061" y="325588"/>
                </a:cubicBezTo>
                <a:lnTo>
                  <a:pt x="348438" y="325652"/>
                </a:lnTo>
                <a:lnTo>
                  <a:pt x="345823" y="322699"/>
                </a:lnTo>
                <a:close/>
                <a:moveTo>
                  <a:pt x="3062561" y="321775"/>
                </a:moveTo>
                <a:lnTo>
                  <a:pt x="3060862" y="324608"/>
                </a:lnTo>
                <a:lnTo>
                  <a:pt x="3061031" y="324835"/>
                </a:lnTo>
                <a:close/>
                <a:moveTo>
                  <a:pt x="105556" y="321620"/>
                </a:moveTo>
                <a:lnTo>
                  <a:pt x="105176" y="321811"/>
                </a:lnTo>
                <a:lnTo>
                  <a:pt x="106521" y="321811"/>
                </a:lnTo>
                <a:cubicBezTo>
                  <a:pt x="107910" y="323190"/>
                  <a:pt x="107910" y="324569"/>
                  <a:pt x="106521" y="325948"/>
                </a:cubicBezTo>
                <a:lnTo>
                  <a:pt x="106686" y="328395"/>
                </a:lnTo>
                <a:lnTo>
                  <a:pt x="106686" y="325483"/>
                </a:lnTo>
                <a:lnTo>
                  <a:pt x="106810" y="325398"/>
                </a:lnTo>
                <a:lnTo>
                  <a:pt x="106810" y="321620"/>
                </a:lnTo>
                <a:close/>
                <a:moveTo>
                  <a:pt x="1895287" y="321513"/>
                </a:moveTo>
                <a:lnTo>
                  <a:pt x="1895247" y="321553"/>
                </a:lnTo>
                <a:lnTo>
                  <a:pt x="1895287" y="321567"/>
                </a:lnTo>
                <a:close/>
                <a:moveTo>
                  <a:pt x="2776989" y="321486"/>
                </a:moveTo>
                <a:lnTo>
                  <a:pt x="2776915" y="321710"/>
                </a:lnTo>
                <a:lnTo>
                  <a:pt x="2776850" y="321948"/>
                </a:lnTo>
                <a:lnTo>
                  <a:pt x="2776989" y="321792"/>
                </a:lnTo>
                <a:close/>
                <a:moveTo>
                  <a:pt x="2871282" y="321472"/>
                </a:moveTo>
                <a:lnTo>
                  <a:pt x="2871588" y="321783"/>
                </a:lnTo>
                <a:lnTo>
                  <a:pt x="2871668" y="321945"/>
                </a:lnTo>
                <a:lnTo>
                  <a:pt x="2871653" y="321786"/>
                </a:lnTo>
                <a:lnTo>
                  <a:pt x="2871713" y="321776"/>
                </a:lnTo>
                <a:lnTo>
                  <a:pt x="2871304" y="321478"/>
                </a:lnTo>
                <a:close/>
                <a:moveTo>
                  <a:pt x="823976" y="321091"/>
                </a:moveTo>
                <a:lnTo>
                  <a:pt x="824556" y="321886"/>
                </a:lnTo>
                <a:lnTo>
                  <a:pt x="824683" y="321448"/>
                </a:lnTo>
                <a:close/>
                <a:moveTo>
                  <a:pt x="796456" y="321041"/>
                </a:moveTo>
                <a:lnTo>
                  <a:pt x="796336" y="321071"/>
                </a:lnTo>
                <a:lnTo>
                  <a:pt x="798683" y="321664"/>
                </a:lnTo>
                <a:lnTo>
                  <a:pt x="798538" y="321567"/>
                </a:lnTo>
                <a:cubicBezTo>
                  <a:pt x="797844" y="321567"/>
                  <a:pt x="797150" y="321216"/>
                  <a:pt x="796456" y="321041"/>
                </a:cubicBezTo>
                <a:close/>
                <a:moveTo>
                  <a:pt x="1666940" y="321026"/>
                </a:moveTo>
                <a:lnTo>
                  <a:pt x="1667337" y="321886"/>
                </a:lnTo>
                <a:lnTo>
                  <a:pt x="1667337" y="321241"/>
                </a:lnTo>
                <a:lnTo>
                  <a:pt x="1667105" y="321216"/>
                </a:lnTo>
                <a:close/>
                <a:moveTo>
                  <a:pt x="1017912" y="320515"/>
                </a:moveTo>
                <a:lnTo>
                  <a:pt x="1017783" y="320564"/>
                </a:lnTo>
                <a:lnTo>
                  <a:pt x="1018020" y="320556"/>
                </a:lnTo>
                <a:close/>
                <a:moveTo>
                  <a:pt x="878711" y="320410"/>
                </a:moveTo>
                <a:lnTo>
                  <a:pt x="878711" y="320482"/>
                </a:lnTo>
                <a:lnTo>
                  <a:pt x="878718" y="320481"/>
                </a:lnTo>
                <a:close/>
                <a:moveTo>
                  <a:pt x="952740" y="320189"/>
                </a:moveTo>
                <a:lnTo>
                  <a:pt x="952740" y="320482"/>
                </a:lnTo>
                <a:lnTo>
                  <a:pt x="955084" y="320482"/>
                </a:lnTo>
                <a:lnTo>
                  <a:pt x="955855" y="320482"/>
                </a:lnTo>
                <a:lnTo>
                  <a:pt x="955525" y="320189"/>
                </a:lnTo>
                <a:cubicBezTo>
                  <a:pt x="954132" y="320189"/>
                  <a:pt x="954132" y="318795"/>
                  <a:pt x="952740" y="320189"/>
                </a:cubicBezTo>
                <a:close/>
                <a:moveTo>
                  <a:pt x="731893" y="320165"/>
                </a:moveTo>
                <a:lnTo>
                  <a:pt x="731998" y="320482"/>
                </a:lnTo>
                <a:lnTo>
                  <a:pt x="732433" y="320482"/>
                </a:lnTo>
                <a:close/>
                <a:moveTo>
                  <a:pt x="768860" y="320097"/>
                </a:moveTo>
                <a:lnTo>
                  <a:pt x="768513" y="320339"/>
                </a:lnTo>
                <a:lnTo>
                  <a:pt x="768895" y="321498"/>
                </a:lnTo>
                <a:close/>
                <a:moveTo>
                  <a:pt x="194006" y="319890"/>
                </a:moveTo>
                <a:lnTo>
                  <a:pt x="194064" y="319930"/>
                </a:lnTo>
                <a:lnTo>
                  <a:pt x="193825" y="320056"/>
                </a:lnTo>
                <a:lnTo>
                  <a:pt x="194064" y="320056"/>
                </a:lnTo>
                <a:lnTo>
                  <a:pt x="194064" y="320031"/>
                </a:lnTo>
                <a:lnTo>
                  <a:pt x="194343" y="319934"/>
                </a:lnTo>
                <a:close/>
                <a:moveTo>
                  <a:pt x="457271" y="319888"/>
                </a:moveTo>
                <a:lnTo>
                  <a:pt x="457711" y="320039"/>
                </a:lnTo>
                <a:lnTo>
                  <a:pt x="457917" y="319936"/>
                </a:lnTo>
                <a:close/>
                <a:moveTo>
                  <a:pt x="445349" y="319761"/>
                </a:moveTo>
                <a:lnTo>
                  <a:pt x="444429" y="319821"/>
                </a:lnTo>
                <a:lnTo>
                  <a:pt x="444560" y="319909"/>
                </a:lnTo>
                <a:lnTo>
                  <a:pt x="444562" y="319918"/>
                </a:lnTo>
                <a:close/>
                <a:moveTo>
                  <a:pt x="92607" y="319693"/>
                </a:moveTo>
                <a:lnTo>
                  <a:pt x="93145" y="320234"/>
                </a:lnTo>
                <a:lnTo>
                  <a:pt x="93655" y="319850"/>
                </a:lnTo>
                <a:lnTo>
                  <a:pt x="92989" y="319817"/>
                </a:lnTo>
                <a:close/>
                <a:moveTo>
                  <a:pt x="1732252" y="319522"/>
                </a:moveTo>
                <a:lnTo>
                  <a:pt x="1731976" y="319706"/>
                </a:lnTo>
                <a:lnTo>
                  <a:pt x="1731965" y="319794"/>
                </a:lnTo>
                <a:close/>
                <a:moveTo>
                  <a:pt x="152170" y="319451"/>
                </a:moveTo>
                <a:lnTo>
                  <a:pt x="151190" y="319930"/>
                </a:lnTo>
                <a:lnTo>
                  <a:pt x="150956" y="319923"/>
                </a:lnTo>
                <a:lnTo>
                  <a:pt x="151484" y="320138"/>
                </a:lnTo>
                <a:close/>
                <a:moveTo>
                  <a:pt x="112591" y="319036"/>
                </a:moveTo>
                <a:lnTo>
                  <a:pt x="113970" y="321607"/>
                </a:lnTo>
                <a:cubicBezTo>
                  <a:pt x="114843" y="321780"/>
                  <a:pt x="115890" y="321435"/>
                  <a:pt x="116589" y="321435"/>
                </a:cubicBezTo>
                <a:lnTo>
                  <a:pt x="116053" y="321920"/>
                </a:lnTo>
                <a:lnTo>
                  <a:pt x="116866" y="321705"/>
                </a:lnTo>
                <a:lnTo>
                  <a:pt x="117351" y="321705"/>
                </a:lnTo>
                <a:lnTo>
                  <a:pt x="116589" y="321435"/>
                </a:lnTo>
                <a:lnTo>
                  <a:pt x="116589" y="321435"/>
                </a:lnTo>
                <a:lnTo>
                  <a:pt x="116589" y="320160"/>
                </a:lnTo>
                <a:lnTo>
                  <a:pt x="114068" y="320160"/>
                </a:lnTo>
                <a:close/>
                <a:moveTo>
                  <a:pt x="153090" y="319002"/>
                </a:moveTo>
                <a:lnTo>
                  <a:pt x="152874" y="319107"/>
                </a:lnTo>
                <a:lnTo>
                  <a:pt x="153129" y="319362"/>
                </a:lnTo>
                <a:lnTo>
                  <a:pt x="153346" y="319258"/>
                </a:lnTo>
                <a:close/>
                <a:moveTo>
                  <a:pt x="770769" y="318762"/>
                </a:moveTo>
                <a:lnTo>
                  <a:pt x="770637" y="318854"/>
                </a:lnTo>
                <a:lnTo>
                  <a:pt x="770961" y="318782"/>
                </a:lnTo>
                <a:close/>
                <a:moveTo>
                  <a:pt x="2625931" y="318664"/>
                </a:moveTo>
                <a:lnTo>
                  <a:pt x="2625732" y="318899"/>
                </a:lnTo>
                <a:cubicBezTo>
                  <a:pt x="2625732" y="320304"/>
                  <a:pt x="2626426" y="320656"/>
                  <a:pt x="2627294" y="320831"/>
                </a:cubicBezTo>
                <a:lnTo>
                  <a:pt x="2628478" y="321231"/>
                </a:lnTo>
                <a:close/>
                <a:moveTo>
                  <a:pt x="2988436" y="318654"/>
                </a:moveTo>
                <a:lnTo>
                  <a:pt x="2989607" y="319083"/>
                </a:lnTo>
                <a:lnTo>
                  <a:pt x="2988758" y="318654"/>
                </a:lnTo>
                <a:close/>
                <a:moveTo>
                  <a:pt x="902397" y="318549"/>
                </a:moveTo>
                <a:lnTo>
                  <a:pt x="902625" y="318928"/>
                </a:lnTo>
                <a:lnTo>
                  <a:pt x="902020" y="318928"/>
                </a:lnTo>
                <a:lnTo>
                  <a:pt x="902317" y="319078"/>
                </a:lnTo>
                <a:lnTo>
                  <a:pt x="902819" y="319421"/>
                </a:lnTo>
                <a:lnTo>
                  <a:pt x="902625" y="318795"/>
                </a:lnTo>
                <a:lnTo>
                  <a:pt x="902860" y="318736"/>
                </a:lnTo>
                <a:close/>
                <a:moveTo>
                  <a:pt x="231618" y="318481"/>
                </a:moveTo>
                <a:lnTo>
                  <a:pt x="231291" y="318590"/>
                </a:lnTo>
                <a:lnTo>
                  <a:pt x="231618" y="318660"/>
                </a:lnTo>
                <a:close/>
                <a:moveTo>
                  <a:pt x="182731" y="318426"/>
                </a:moveTo>
                <a:lnTo>
                  <a:pt x="182996" y="318645"/>
                </a:lnTo>
                <a:lnTo>
                  <a:pt x="183048" y="318642"/>
                </a:lnTo>
                <a:lnTo>
                  <a:pt x="182809" y="318426"/>
                </a:lnTo>
                <a:close/>
                <a:moveTo>
                  <a:pt x="154211" y="318421"/>
                </a:moveTo>
                <a:lnTo>
                  <a:pt x="154011" y="318552"/>
                </a:lnTo>
                <a:lnTo>
                  <a:pt x="153876" y="318618"/>
                </a:lnTo>
                <a:lnTo>
                  <a:pt x="153876" y="319003"/>
                </a:lnTo>
                <a:lnTo>
                  <a:pt x="154031" y="318928"/>
                </a:lnTo>
                <a:lnTo>
                  <a:pt x="154465" y="318928"/>
                </a:lnTo>
                <a:lnTo>
                  <a:pt x="154198" y="318551"/>
                </a:lnTo>
                <a:cubicBezTo>
                  <a:pt x="155574" y="318551"/>
                  <a:pt x="155574" y="318551"/>
                  <a:pt x="155574" y="318551"/>
                </a:cubicBezTo>
                <a:cubicBezTo>
                  <a:pt x="157293" y="319623"/>
                  <a:pt x="158754" y="320070"/>
                  <a:pt x="160022" y="320070"/>
                </a:cubicBezTo>
                <a:lnTo>
                  <a:pt x="162546" y="319179"/>
                </a:lnTo>
                <a:close/>
                <a:moveTo>
                  <a:pt x="215807" y="318411"/>
                </a:moveTo>
                <a:lnTo>
                  <a:pt x="216576" y="318727"/>
                </a:lnTo>
                <a:lnTo>
                  <a:pt x="216910" y="319107"/>
                </a:lnTo>
                <a:lnTo>
                  <a:pt x="220391" y="320056"/>
                </a:lnTo>
                <a:lnTo>
                  <a:pt x="219542" y="320287"/>
                </a:lnTo>
                <a:lnTo>
                  <a:pt x="220686" y="320131"/>
                </a:lnTo>
                <a:lnTo>
                  <a:pt x="222805" y="320131"/>
                </a:lnTo>
                <a:lnTo>
                  <a:pt x="222604" y="319831"/>
                </a:lnTo>
                <a:lnTo>
                  <a:pt x="220738" y="319831"/>
                </a:lnTo>
                <a:cubicBezTo>
                  <a:pt x="219349" y="319831"/>
                  <a:pt x="217960" y="319831"/>
                  <a:pt x="216572" y="318476"/>
                </a:cubicBezTo>
                <a:close/>
                <a:moveTo>
                  <a:pt x="994037" y="318386"/>
                </a:moveTo>
                <a:lnTo>
                  <a:pt x="993022" y="318727"/>
                </a:lnTo>
                <a:lnTo>
                  <a:pt x="993111" y="318795"/>
                </a:lnTo>
                <a:lnTo>
                  <a:pt x="993111" y="318824"/>
                </a:lnTo>
                <a:close/>
                <a:moveTo>
                  <a:pt x="1051755" y="318236"/>
                </a:moveTo>
                <a:cubicBezTo>
                  <a:pt x="1051234" y="318061"/>
                  <a:pt x="1050540" y="318061"/>
                  <a:pt x="1049845" y="318762"/>
                </a:cubicBezTo>
                <a:lnTo>
                  <a:pt x="1049737" y="319030"/>
                </a:lnTo>
                <a:lnTo>
                  <a:pt x="1052206" y="318510"/>
                </a:lnTo>
                <a:close/>
                <a:moveTo>
                  <a:pt x="268485" y="318236"/>
                </a:moveTo>
                <a:lnTo>
                  <a:pt x="268482" y="318236"/>
                </a:lnTo>
                <a:lnTo>
                  <a:pt x="268488" y="318241"/>
                </a:lnTo>
                <a:close/>
                <a:moveTo>
                  <a:pt x="3082844" y="318181"/>
                </a:moveTo>
                <a:lnTo>
                  <a:pt x="3081240" y="318511"/>
                </a:lnTo>
                <a:lnTo>
                  <a:pt x="3081294" y="318694"/>
                </a:lnTo>
                <a:close/>
                <a:moveTo>
                  <a:pt x="831628" y="317805"/>
                </a:moveTo>
                <a:lnTo>
                  <a:pt x="835665" y="321886"/>
                </a:lnTo>
                <a:lnTo>
                  <a:pt x="836562" y="322189"/>
                </a:lnTo>
                <a:lnTo>
                  <a:pt x="831861" y="317885"/>
                </a:lnTo>
                <a:close/>
                <a:moveTo>
                  <a:pt x="2782503" y="317528"/>
                </a:moveTo>
                <a:lnTo>
                  <a:pt x="2782545" y="317576"/>
                </a:lnTo>
                <a:lnTo>
                  <a:pt x="2782609" y="317614"/>
                </a:lnTo>
                <a:close/>
                <a:moveTo>
                  <a:pt x="3064398" y="317424"/>
                </a:moveTo>
                <a:lnTo>
                  <a:pt x="3064398" y="318100"/>
                </a:lnTo>
                <a:lnTo>
                  <a:pt x="3064737" y="317424"/>
                </a:lnTo>
                <a:close/>
                <a:moveTo>
                  <a:pt x="184672" y="317359"/>
                </a:moveTo>
                <a:lnTo>
                  <a:pt x="184373" y="317408"/>
                </a:lnTo>
                <a:lnTo>
                  <a:pt x="183491" y="318308"/>
                </a:lnTo>
                <a:lnTo>
                  <a:pt x="183534" y="318426"/>
                </a:lnTo>
                <a:lnTo>
                  <a:pt x="183375" y="318426"/>
                </a:lnTo>
                <a:lnTo>
                  <a:pt x="183171" y="318634"/>
                </a:lnTo>
                <a:lnTo>
                  <a:pt x="187549" y="318349"/>
                </a:lnTo>
                <a:lnTo>
                  <a:pt x="187318" y="318207"/>
                </a:lnTo>
                <a:cubicBezTo>
                  <a:pt x="186166" y="318207"/>
                  <a:pt x="184850" y="318552"/>
                  <a:pt x="183534" y="318552"/>
                </a:cubicBezTo>
                <a:close/>
                <a:moveTo>
                  <a:pt x="1484278" y="317354"/>
                </a:moveTo>
                <a:lnTo>
                  <a:pt x="1484652" y="317473"/>
                </a:lnTo>
                <a:lnTo>
                  <a:pt x="1484427" y="317360"/>
                </a:lnTo>
                <a:close/>
                <a:moveTo>
                  <a:pt x="190359" y="317304"/>
                </a:moveTo>
                <a:lnTo>
                  <a:pt x="190339" y="317328"/>
                </a:lnTo>
                <a:lnTo>
                  <a:pt x="190407" y="317376"/>
                </a:lnTo>
                <a:close/>
                <a:moveTo>
                  <a:pt x="919266" y="317302"/>
                </a:moveTo>
                <a:lnTo>
                  <a:pt x="919330" y="317401"/>
                </a:lnTo>
                <a:lnTo>
                  <a:pt x="919365" y="317335"/>
                </a:lnTo>
                <a:close/>
                <a:moveTo>
                  <a:pt x="1893725" y="317009"/>
                </a:moveTo>
                <a:lnTo>
                  <a:pt x="1893711" y="317011"/>
                </a:lnTo>
                <a:lnTo>
                  <a:pt x="1893859" y="317160"/>
                </a:lnTo>
                <a:close/>
                <a:moveTo>
                  <a:pt x="907963" y="316940"/>
                </a:moveTo>
                <a:lnTo>
                  <a:pt x="907896" y="317476"/>
                </a:lnTo>
                <a:lnTo>
                  <a:pt x="908193" y="317401"/>
                </a:lnTo>
                <a:close/>
                <a:moveTo>
                  <a:pt x="1272690" y="316658"/>
                </a:moveTo>
                <a:lnTo>
                  <a:pt x="1272509" y="316768"/>
                </a:lnTo>
                <a:lnTo>
                  <a:pt x="1272788" y="316718"/>
                </a:lnTo>
                <a:close/>
                <a:moveTo>
                  <a:pt x="1704766" y="316220"/>
                </a:moveTo>
                <a:lnTo>
                  <a:pt x="1704077" y="316240"/>
                </a:lnTo>
                <a:lnTo>
                  <a:pt x="1705668" y="316960"/>
                </a:lnTo>
                <a:close/>
                <a:moveTo>
                  <a:pt x="978144" y="316200"/>
                </a:moveTo>
                <a:lnTo>
                  <a:pt x="977385" y="316214"/>
                </a:lnTo>
                <a:lnTo>
                  <a:pt x="977274" y="316270"/>
                </a:lnTo>
                <a:lnTo>
                  <a:pt x="978270" y="316270"/>
                </a:lnTo>
                <a:close/>
                <a:moveTo>
                  <a:pt x="3061520" y="315925"/>
                </a:moveTo>
                <a:lnTo>
                  <a:pt x="3061627" y="316033"/>
                </a:lnTo>
                <a:lnTo>
                  <a:pt x="3061795" y="315996"/>
                </a:lnTo>
                <a:close/>
                <a:moveTo>
                  <a:pt x="209808" y="315913"/>
                </a:moveTo>
                <a:lnTo>
                  <a:pt x="209784" y="315942"/>
                </a:lnTo>
                <a:lnTo>
                  <a:pt x="209909" y="315994"/>
                </a:lnTo>
                <a:close/>
                <a:moveTo>
                  <a:pt x="177694" y="315873"/>
                </a:moveTo>
                <a:lnTo>
                  <a:pt x="176143" y="317852"/>
                </a:lnTo>
                <a:lnTo>
                  <a:pt x="176252" y="317830"/>
                </a:lnTo>
                <a:lnTo>
                  <a:pt x="177715" y="315873"/>
                </a:lnTo>
                <a:close/>
                <a:moveTo>
                  <a:pt x="98271" y="315685"/>
                </a:moveTo>
                <a:lnTo>
                  <a:pt x="98419" y="316260"/>
                </a:lnTo>
                <a:lnTo>
                  <a:pt x="98661" y="316077"/>
                </a:lnTo>
                <a:close/>
                <a:moveTo>
                  <a:pt x="2974831" y="315577"/>
                </a:moveTo>
                <a:lnTo>
                  <a:pt x="2974431" y="315777"/>
                </a:lnTo>
                <a:lnTo>
                  <a:pt x="2974355" y="315931"/>
                </a:lnTo>
                <a:lnTo>
                  <a:pt x="2974393" y="315919"/>
                </a:lnTo>
                <a:lnTo>
                  <a:pt x="2974518" y="316245"/>
                </a:lnTo>
                <a:lnTo>
                  <a:pt x="2974518" y="316208"/>
                </a:lnTo>
                <a:close/>
                <a:moveTo>
                  <a:pt x="3065227" y="315514"/>
                </a:moveTo>
                <a:lnTo>
                  <a:pt x="3062151" y="315949"/>
                </a:lnTo>
                <a:lnTo>
                  <a:pt x="3062151" y="316035"/>
                </a:lnTo>
                <a:lnTo>
                  <a:pt x="3065227" y="315514"/>
                </a:lnTo>
                <a:close/>
                <a:moveTo>
                  <a:pt x="3041981" y="315390"/>
                </a:moveTo>
                <a:lnTo>
                  <a:pt x="3041870" y="315474"/>
                </a:lnTo>
                <a:lnTo>
                  <a:pt x="3043105" y="317344"/>
                </a:lnTo>
                <a:lnTo>
                  <a:pt x="3043327" y="316944"/>
                </a:lnTo>
                <a:close/>
                <a:moveTo>
                  <a:pt x="109682" y="315233"/>
                </a:moveTo>
                <a:lnTo>
                  <a:pt x="109561" y="315580"/>
                </a:lnTo>
                <a:lnTo>
                  <a:pt x="109819" y="315919"/>
                </a:lnTo>
                <a:lnTo>
                  <a:pt x="109604" y="315919"/>
                </a:lnTo>
                <a:lnTo>
                  <a:pt x="110348" y="317976"/>
                </a:lnTo>
                <a:lnTo>
                  <a:pt x="109819" y="315919"/>
                </a:lnTo>
                <a:lnTo>
                  <a:pt x="109920" y="315955"/>
                </a:lnTo>
                <a:lnTo>
                  <a:pt x="109904" y="315935"/>
                </a:lnTo>
                <a:close/>
                <a:moveTo>
                  <a:pt x="2880992" y="314671"/>
                </a:moveTo>
                <a:lnTo>
                  <a:pt x="2880992" y="315828"/>
                </a:lnTo>
                <a:lnTo>
                  <a:pt x="2881308" y="317011"/>
                </a:lnTo>
                <a:lnTo>
                  <a:pt x="2881308" y="314671"/>
                </a:lnTo>
                <a:close/>
                <a:moveTo>
                  <a:pt x="2781392" y="314635"/>
                </a:moveTo>
                <a:lnTo>
                  <a:pt x="2781156" y="314764"/>
                </a:lnTo>
                <a:lnTo>
                  <a:pt x="2781174" y="314911"/>
                </a:lnTo>
                <a:close/>
                <a:moveTo>
                  <a:pt x="3002405" y="314510"/>
                </a:moveTo>
                <a:lnTo>
                  <a:pt x="3002026" y="314537"/>
                </a:lnTo>
                <a:lnTo>
                  <a:pt x="3002026" y="315698"/>
                </a:lnTo>
                <a:lnTo>
                  <a:pt x="3002098" y="315758"/>
                </a:lnTo>
                <a:lnTo>
                  <a:pt x="3002098" y="314820"/>
                </a:lnTo>
                <a:close/>
                <a:moveTo>
                  <a:pt x="105306" y="314414"/>
                </a:moveTo>
                <a:lnTo>
                  <a:pt x="105306" y="317281"/>
                </a:lnTo>
                <a:lnTo>
                  <a:pt x="106936" y="317463"/>
                </a:lnTo>
                <a:lnTo>
                  <a:pt x="106936" y="320940"/>
                </a:lnTo>
                <a:lnTo>
                  <a:pt x="108202" y="315940"/>
                </a:lnTo>
                <a:lnTo>
                  <a:pt x="106247" y="316295"/>
                </a:lnTo>
                <a:cubicBezTo>
                  <a:pt x="105683" y="315919"/>
                  <a:pt x="105306" y="315167"/>
                  <a:pt x="105306" y="314414"/>
                </a:cubicBezTo>
                <a:close/>
                <a:moveTo>
                  <a:pt x="188791" y="314320"/>
                </a:moveTo>
                <a:lnTo>
                  <a:pt x="188678" y="314435"/>
                </a:lnTo>
                <a:lnTo>
                  <a:pt x="188799" y="314414"/>
                </a:lnTo>
                <a:cubicBezTo>
                  <a:pt x="188799" y="315794"/>
                  <a:pt x="190116" y="315794"/>
                  <a:pt x="190116" y="317172"/>
                </a:cubicBezTo>
                <a:lnTo>
                  <a:pt x="190150" y="317197"/>
                </a:lnTo>
                <a:lnTo>
                  <a:pt x="188887" y="314565"/>
                </a:lnTo>
                <a:close/>
                <a:moveTo>
                  <a:pt x="3084265" y="314178"/>
                </a:moveTo>
                <a:lnTo>
                  <a:pt x="3083994" y="314357"/>
                </a:lnTo>
                <a:lnTo>
                  <a:pt x="3084107" y="314431"/>
                </a:lnTo>
                <a:close/>
                <a:moveTo>
                  <a:pt x="2852747" y="313958"/>
                </a:moveTo>
                <a:lnTo>
                  <a:pt x="2853250" y="314356"/>
                </a:lnTo>
                <a:lnTo>
                  <a:pt x="2853391" y="314356"/>
                </a:lnTo>
                <a:close/>
                <a:moveTo>
                  <a:pt x="2805324" y="313922"/>
                </a:moveTo>
                <a:lnTo>
                  <a:pt x="2805793" y="315347"/>
                </a:lnTo>
                <a:lnTo>
                  <a:pt x="2806157" y="314764"/>
                </a:lnTo>
                <a:close/>
                <a:moveTo>
                  <a:pt x="1740838" y="313752"/>
                </a:moveTo>
                <a:lnTo>
                  <a:pt x="1739126" y="314902"/>
                </a:lnTo>
                <a:lnTo>
                  <a:pt x="1743008" y="313961"/>
                </a:lnTo>
                <a:close/>
                <a:moveTo>
                  <a:pt x="2889651" y="313151"/>
                </a:moveTo>
                <a:lnTo>
                  <a:pt x="2889651" y="313262"/>
                </a:lnTo>
                <a:lnTo>
                  <a:pt x="2889724" y="313374"/>
                </a:lnTo>
                <a:close/>
                <a:moveTo>
                  <a:pt x="3018449" y="313111"/>
                </a:moveTo>
                <a:lnTo>
                  <a:pt x="3018524" y="313161"/>
                </a:lnTo>
                <a:cubicBezTo>
                  <a:pt x="3017145" y="313161"/>
                  <a:pt x="3017145" y="314540"/>
                  <a:pt x="3015766" y="314540"/>
                </a:cubicBezTo>
                <a:lnTo>
                  <a:pt x="3014933" y="314473"/>
                </a:lnTo>
                <a:lnTo>
                  <a:pt x="3015888" y="314820"/>
                </a:lnTo>
                <a:lnTo>
                  <a:pt x="3017153" y="315457"/>
                </a:lnTo>
                <a:lnTo>
                  <a:pt x="3016258" y="314415"/>
                </a:lnTo>
                <a:lnTo>
                  <a:pt x="3018841" y="313111"/>
                </a:lnTo>
                <a:close/>
                <a:moveTo>
                  <a:pt x="2851840" y="313055"/>
                </a:moveTo>
                <a:lnTo>
                  <a:pt x="2851845" y="313245"/>
                </a:lnTo>
                <a:lnTo>
                  <a:pt x="2852083" y="313433"/>
                </a:lnTo>
                <a:close/>
                <a:moveTo>
                  <a:pt x="127943" y="313011"/>
                </a:moveTo>
                <a:lnTo>
                  <a:pt x="127946" y="313118"/>
                </a:lnTo>
                <a:lnTo>
                  <a:pt x="128045" y="313011"/>
                </a:lnTo>
                <a:close/>
                <a:moveTo>
                  <a:pt x="3095244" y="312968"/>
                </a:moveTo>
                <a:lnTo>
                  <a:pt x="3094324" y="313216"/>
                </a:lnTo>
                <a:lnTo>
                  <a:pt x="3095079" y="313192"/>
                </a:lnTo>
                <a:lnTo>
                  <a:pt x="3095471" y="313192"/>
                </a:lnTo>
                <a:close/>
                <a:moveTo>
                  <a:pt x="167764" y="312923"/>
                </a:moveTo>
                <a:lnTo>
                  <a:pt x="166840" y="314291"/>
                </a:lnTo>
                <a:lnTo>
                  <a:pt x="167851" y="312967"/>
                </a:lnTo>
                <a:close/>
                <a:moveTo>
                  <a:pt x="2889651" y="312894"/>
                </a:moveTo>
                <a:lnTo>
                  <a:pt x="2889651" y="313123"/>
                </a:lnTo>
                <a:lnTo>
                  <a:pt x="2889783" y="313062"/>
                </a:lnTo>
                <a:lnTo>
                  <a:pt x="2889669" y="313005"/>
                </a:lnTo>
                <a:close/>
                <a:moveTo>
                  <a:pt x="261128" y="312636"/>
                </a:moveTo>
                <a:lnTo>
                  <a:pt x="260808" y="312962"/>
                </a:lnTo>
                <a:lnTo>
                  <a:pt x="260957" y="312979"/>
                </a:lnTo>
                <a:close/>
                <a:moveTo>
                  <a:pt x="319768" y="312383"/>
                </a:moveTo>
                <a:lnTo>
                  <a:pt x="319253" y="312908"/>
                </a:lnTo>
                <a:lnTo>
                  <a:pt x="319561" y="313220"/>
                </a:lnTo>
                <a:close/>
                <a:moveTo>
                  <a:pt x="2975167" y="312363"/>
                </a:moveTo>
                <a:lnTo>
                  <a:pt x="2975544" y="313123"/>
                </a:lnTo>
                <a:lnTo>
                  <a:pt x="2975651" y="312910"/>
                </a:lnTo>
                <a:lnTo>
                  <a:pt x="2975896" y="313155"/>
                </a:lnTo>
                <a:lnTo>
                  <a:pt x="2975896" y="312806"/>
                </a:lnTo>
                <a:close/>
                <a:moveTo>
                  <a:pt x="599851" y="311963"/>
                </a:moveTo>
                <a:lnTo>
                  <a:pt x="598214" y="312940"/>
                </a:lnTo>
                <a:cubicBezTo>
                  <a:pt x="597519" y="312940"/>
                  <a:pt x="597519" y="313640"/>
                  <a:pt x="597693" y="314689"/>
                </a:cubicBezTo>
                <a:lnTo>
                  <a:pt x="597754" y="315140"/>
                </a:lnTo>
                <a:close/>
                <a:moveTo>
                  <a:pt x="274963" y="311890"/>
                </a:moveTo>
                <a:lnTo>
                  <a:pt x="274963" y="312363"/>
                </a:lnTo>
                <a:lnTo>
                  <a:pt x="274967" y="312369"/>
                </a:lnTo>
                <a:lnTo>
                  <a:pt x="274967" y="311896"/>
                </a:lnTo>
                <a:close/>
                <a:moveTo>
                  <a:pt x="494306" y="311816"/>
                </a:moveTo>
                <a:lnTo>
                  <a:pt x="494010" y="311823"/>
                </a:lnTo>
                <a:lnTo>
                  <a:pt x="494416" y="311927"/>
                </a:lnTo>
                <a:close/>
                <a:moveTo>
                  <a:pt x="3003350" y="311707"/>
                </a:moveTo>
                <a:lnTo>
                  <a:pt x="3003051" y="312389"/>
                </a:lnTo>
                <a:lnTo>
                  <a:pt x="3003355" y="311782"/>
                </a:lnTo>
                <a:lnTo>
                  <a:pt x="3003505" y="311707"/>
                </a:lnTo>
                <a:close/>
                <a:moveTo>
                  <a:pt x="3089767" y="311682"/>
                </a:moveTo>
                <a:lnTo>
                  <a:pt x="3092263" y="313279"/>
                </a:lnTo>
                <a:lnTo>
                  <a:pt x="3092923" y="313259"/>
                </a:lnTo>
                <a:lnTo>
                  <a:pt x="3092431" y="312968"/>
                </a:lnTo>
                <a:lnTo>
                  <a:pt x="3092105" y="312718"/>
                </a:lnTo>
                <a:lnTo>
                  <a:pt x="3092229" y="312910"/>
                </a:lnTo>
                <a:lnTo>
                  <a:pt x="3090454" y="311727"/>
                </a:lnTo>
                <a:close/>
                <a:moveTo>
                  <a:pt x="101545" y="311657"/>
                </a:moveTo>
                <a:lnTo>
                  <a:pt x="100947" y="311683"/>
                </a:lnTo>
                <a:lnTo>
                  <a:pt x="101420" y="311921"/>
                </a:lnTo>
                <a:lnTo>
                  <a:pt x="101545" y="312173"/>
                </a:lnTo>
                <a:lnTo>
                  <a:pt x="101545" y="311782"/>
                </a:lnTo>
                <a:close/>
                <a:moveTo>
                  <a:pt x="207066" y="311572"/>
                </a:moveTo>
                <a:lnTo>
                  <a:pt x="207066" y="311707"/>
                </a:lnTo>
                <a:lnTo>
                  <a:pt x="207328" y="311707"/>
                </a:lnTo>
                <a:close/>
                <a:moveTo>
                  <a:pt x="2631784" y="311464"/>
                </a:moveTo>
                <a:lnTo>
                  <a:pt x="2631285" y="311874"/>
                </a:lnTo>
                <a:cubicBezTo>
                  <a:pt x="2630591" y="313982"/>
                  <a:pt x="2631285" y="314684"/>
                  <a:pt x="2632326" y="315035"/>
                </a:cubicBezTo>
                <a:lnTo>
                  <a:pt x="2632702" y="315162"/>
                </a:lnTo>
                <a:close/>
                <a:moveTo>
                  <a:pt x="310425" y="311013"/>
                </a:moveTo>
                <a:lnTo>
                  <a:pt x="307422" y="311395"/>
                </a:lnTo>
                <a:lnTo>
                  <a:pt x="307531" y="311724"/>
                </a:lnTo>
                <a:close/>
                <a:moveTo>
                  <a:pt x="293053" y="310925"/>
                </a:moveTo>
                <a:lnTo>
                  <a:pt x="292304" y="311168"/>
                </a:lnTo>
                <a:lnTo>
                  <a:pt x="292443" y="311299"/>
                </a:lnTo>
                <a:close/>
                <a:moveTo>
                  <a:pt x="3164305" y="310486"/>
                </a:moveTo>
                <a:cubicBezTo>
                  <a:pt x="3167147" y="310486"/>
                  <a:pt x="3169988" y="309149"/>
                  <a:pt x="3171409" y="311824"/>
                </a:cubicBezTo>
                <a:cubicBezTo>
                  <a:pt x="3171409" y="313161"/>
                  <a:pt x="3169988" y="313161"/>
                  <a:pt x="3168568" y="314498"/>
                </a:cubicBezTo>
                <a:cubicBezTo>
                  <a:pt x="3169988" y="315835"/>
                  <a:pt x="3171409" y="315835"/>
                  <a:pt x="3174251" y="315835"/>
                </a:cubicBezTo>
                <a:cubicBezTo>
                  <a:pt x="3174251" y="317173"/>
                  <a:pt x="3175672" y="317173"/>
                  <a:pt x="3177092" y="318510"/>
                </a:cubicBezTo>
                <a:cubicBezTo>
                  <a:pt x="3175672" y="321184"/>
                  <a:pt x="3174251" y="319847"/>
                  <a:pt x="3172830" y="319847"/>
                </a:cubicBezTo>
                <a:cubicBezTo>
                  <a:pt x="3171409" y="318510"/>
                  <a:pt x="3169988" y="318510"/>
                  <a:pt x="3168568" y="318510"/>
                </a:cubicBezTo>
                <a:cubicBezTo>
                  <a:pt x="3165726" y="317173"/>
                  <a:pt x="3165726" y="315835"/>
                  <a:pt x="3164305" y="313161"/>
                </a:cubicBezTo>
                <a:cubicBezTo>
                  <a:pt x="3164305" y="311824"/>
                  <a:pt x="3164305" y="310486"/>
                  <a:pt x="3164305" y="310486"/>
                </a:cubicBezTo>
                <a:close/>
                <a:moveTo>
                  <a:pt x="87361" y="310408"/>
                </a:moveTo>
                <a:lnTo>
                  <a:pt x="87361" y="311702"/>
                </a:lnTo>
                <a:lnTo>
                  <a:pt x="88534" y="312874"/>
                </a:lnTo>
                <a:lnTo>
                  <a:pt x="89287" y="312808"/>
                </a:lnTo>
                <a:cubicBezTo>
                  <a:pt x="89816" y="312979"/>
                  <a:pt x="90168" y="312979"/>
                  <a:pt x="90168" y="311611"/>
                </a:cubicBezTo>
                <a:lnTo>
                  <a:pt x="90286" y="311383"/>
                </a:lnTo>
                <a:close/>
                <a:moveTo>
                  <a:pt x="201118" y="310158"/>
                </a:moveTo>
                <a:lnTo>
                  <a:pt x="201126" y="310224"/>
                </a:lnTo>
                <a:lnTo>
                  <a:pt x="200832" y="310591"/>
                </a:lnTo>
                <a:lnTo>
                  <a:pt x="201232" y="310278"/>
                </a:lnTo>
                <a:close/>
                <a:moveTo>
                  <a:pt x="2347146" y="310082"/>
                </a:moveTo>
                <a:lnTo>
                  <a:pt x="2347360" y="310348"/>
                </a:lnTo>
                <a:lnTo>
                  <a:pt x="2347471" y="310301"/>
                </a:lnTo>
                <a:close/>
                <a:moveTo>
                  <a:pt x="3098566" y="310023"/>
                </a:moveTo>
                <a:lnTo>
                  <a:pt x="3098056" y="310191"/>
                </a:lnTo>
                <a:lnTo>
                  <a:pt x="3098056" y="310805"/>
                </a:lnTo>
                <a:close/>
                <a:moveTo>
                  <a:pt x="100116" y="309807"/>
                </a:moveTo>
                <a:lnTo>
                  <a:pt x="101545" y="310403"/>
                </a:lnTo>
                <a:lnTo>
                  <a:pt x="101749" y="310320"/>
                </a:lnTo>
                <a:lnTo>
                  <a:pt x="101577" y="310302"/>
                </a:lnTo>
                <a:close/>
                <a:moveTo>
                  <a:pt x="3020754" y="309563"/>
                </a:moveTo>
                <a:lnTo>
                  <a:pt x="3020416" y="310303"/>
                </a:lnTo>
                <a:lnTo>
                  <a:pt x="3021735" y="310961"/>
                </a:lnTo>
                <a:close/>
                <a:moveTo>
                  <a:pt x="471264" y="308730"/>
                </a:moveTo>
                <a:lnTo>
                  <a:pt x="471262" y="308743"/>
                </a:lnTo>
                <a:lnTo>
                  <a:pt x="471286" y="308743"/>
                </a:lnTo>
                <a:close/>
                <a:moveTo>
                  <a:pt x="2973218" y="308036"/>
                </a:moveTo>
                <a:lnTo>
                  <a:pt x="2973119" y="308237"/>
                </a:lnTo>
                <a:lnTo>
                  <a:pt x="2973202" y="308404"/>
                </a:lnTo>
                <a:close/>
                <a:moveTo>
                  <a:pt x="2902221" y="307799"/>
                </a:moveTo>
                <a:lnTo>
                  <a:pt x="2903230" y="310868"/>
                </a:lnTo>
                <a:lnTo>
                  <a:pt x="2903498" y="310326"/>
                </a:lnTo>
                <a:cubicBezTo>
                  <a:pt x="2903498" y="308926"/>
                  <a:pt x="2903152" y="308225"/>
                  <a:pt x="2902632" y="307875"/>
                </a:cubicBezTo>
                <a:close/>
                <a:moveTo>
                  <a:pt x="3071832" y="307703"/>
                </a:moveTo>
                <a:lnTo>
                  <a:pt x="3071723" y="308005"/>
                </a:lnTo>
                <a:lnTo>
                  <a:pt x="3071723" y="313258"/>
                </a:lnTo>
                <a:lnTo>
                  <a:pt x="3073034" y="315919"/>
                </a:lnTo>
                <a:lnTo>
                  <a:pt x="3074313" y="315919"/>
                </a:lnTo>
                <a:cubicBezTo>
                  <a:pt x="3074313" y="315919"/>
                  <a:pt x="3074313" y="315919"/>
                  <a:pt x="3075681" y="315919"/>
                </a:cubicBezTo>
                <a:cubicBezTo>
                  <a:pt x="3075681" y="317340"/>
                  <a:pt x="3075681" y="318761"/>
                  <a:pt x="3075681" y="318761"/>
                </a:cubicBezTo>
                <a:cubicBezTo>
                  <a:pt x="3075681" y="320892"/>
                  <a:pt x="3074655" y="321957"/>
                  <a:pt x="3073459" y="322845"/>
                </a:cubicBezTo>
                <a:lnTo>
                  <a:pt x="3071909" y="324286"/>
                </a:lnTo>
                <a:lnTo>
                  <a:pt x="3075644" y="325993"/>
                </a:lnTo>
                <a:lnTo>
                  <a:pt x="3077008" y="321560"/>
                </a:lnTo>
                <a:cubicBezTo>
                  <a:pt x="3078437" y="321560"/>
                  <a:pt x="3078437" y="320131"/>
                  <a:pt x="3077008" y="318702"/>
                </a:cubicBezTo>
                <a:cubicBezTo>
                  <a:pt x="3077008" y="317273"/>
                  <a:pt x="3077008" y="315844"/>
                  <a:pt x="3078437" y="315844"/>
                </a:cubicBezTo>
                <a:lnTo>
                  <a:pt x="3078466" y="315841"/>
                </a:lnTo>
                <a:lnTo>
                  <a:pt x="3078369" y="315745"/>
                </a:lnTo>
                <a:cubicBezTo>
                  <a:pt x="3076962" y="315745"/>
                  <a:pt x="3076962" y="315745"/>
                  <a:pt x="3076962" y="314357"/>
                </a:cubicBezTo>
                <a:cubicBezTo>
                  <a:pt x="3075556" y="314357"/>
                  <a:pt x="3074150" y="312968"/>
                  <a:pt x="3074150" y="310191"/>
                </a:cubicBezTo>
                <a:lnTo>
                  <a:pt x="3074367" y="309740"/>
                </a:lnTo>
                <a:lnTo>
                  <a:pt x="3072393" y="307703"/>
                </a:lnTo>
                <a:close/>
                <a:moveTo>
                  <a:pt x="144432" y="307656"/>
                </a:moveTo>
                <a:lnTo>
                  <a:pt x="144394" y="307694"/>
                </a:lnTo>
                <a:lnTo>
                  <a:pt x="144500" y="307715"/>
                </a:lnTo>
                <a:close/>
                <a:moveTo>
                  <a:pt x="73338" y="307645"/>
                </a:moveTo>
                <a:cubicBezTo>
                  <a:pt x="76096" y="309042"/>
                  <a:pt x="76096" y="311836"/>
                  <a:pt x="77475" y="313233"/>
                </a:cubicBezTo>
                <a:cubicBezTo>
                  <a:pt x="77475" y="314630"/>
                  <a:pt x="77475" y="314630"/>
                  <a:pt x="77475" y="316027"/>
                </a:cubicBezTo>
                <a:cubicBezTo>
                  <a:pt x="76096" y="316027"/>
                  <a:pt x="76096" y="317424"/>
                  <a:pt x="74717" y="316027"/>
                </a:cubicBezTo>
                <a:cubicBezTo>
                  <a:pt x="73338" y="316027"/>
                  <a:pt x="71959" y="316027"/>
                  <a:pt x="70580" y="314630"/>
                </a:cubicBezTo>
                <a:cubicBezTo>
                  <a:pt x="70580" y="314630"/>
                  <a:pt x="69201" y="313233"/>
                  <a:pt x="70580" y="311836"/>
                </a:cubicBezTo>
                <a:cubicBezTo>
                  <a:pt x="71959" y="311836"/>
                  <a:pt x="76096" y="314630"/>
                  <a:pt x="73338" y="307645"/>
                </a:cubicBezTo>
                <a:close/>
                <a:moveTo>
                  <a:pt x="18053" y="307645"/>
                </a:moveTo>
                <a:cubicBezTo>
                  <a:pt x="19557" y="304636"/>
                  <a:pt x="19557" y="304636"/>
                  <a:pt x="21061" y="309149"/>
                </a:cubicBezTo>
                <a:cubicBezTo>
                  <a:pt x="21061" y="310654"/>
                  <a:pt x="19557" y="310654"/>
                  <a:pt x="18053" y="310654"/>
                </a:cubicBezTo>
                <a:cubicBezTo>
                  <a:pt x="18053" y="309149"/>
                  <a:pt x="18053" y="307645"/>
                  <a:pt x="18053" y="307645"/>
                </a:cubicBezTo>
                <a:close/>
                <a:moveTo>
                  <a:pt x="2885426" y="307574"/>
                </a:moveTo>
                <a:lnTo>
                  <a:pt x="2885414" y="307695"/>
                </a:lnTo>
                <a:lnTo>
                  <a:pt x="2885480" y="307629"/>
                </a:lnTo>
                <a:close/>
                <a:moveTo>
                  <a:pt x="1256722" y="307529"/>
                </a:moveTo>
                <a:lnTo>
                  <a:pt x="1256694" y="307558"/>
                </a:lnTo>
                <a:lnTo>
                  <a:pt x="1256723" y="307543"/>
                </a:lnTo>
                <a:close/>
                <a:moveTo>
                  <a:pt x="349096" y="306900"/>
                </a:moveTo>
                <a:lnTo>
                  <a:pt x="349648" y="307513"/>
                </a:lnTo>
                <a:lnTo>
                  <a:pt x="349648" y="307311"/>
                </a:lnTo>
                <a:lnTo>
                  <a:pt x="349792" y="307249"/>
                </a:lnTo>
                <a:close/>
                <a:moveTo>
                  <a:pt x="2973804" y="306852"/>
                </a:moveTo>
                <a:lnTo>
                  <a:pt x="2973631" y="307202"/>
                </a:lnTo>
                <a:lnTo>
                  <a:pt x="2974467" y="307202"/>
                </a:lnTo>
                <a:close/>
                <a:moveTo>
                  <a:pt x="3060591" y="306473"/>
                </a:moveTo>
                <a:lnTo>
                  <a:pt x="3059568" y="306912"/>
                </a:lnTo>
                <a:lnTo>
                  <a:pt x="3059303" y="306780"/>
                </a:lnTo>
                <a:lnTo>
                  <a:pt x="3060336" y="307752"/>
                </a:lnTo>
                <a:close/>
                <a:moveTo>
                  <a:pt x="3006231" y="305960"/>
                </a:moveTo>
                <a:lnTo>
                  <a:pt x="3006209" y="305966"/>
                </a:lnTo>
                <a:lnTo>
                  <a:pt x="3006343" y="306091"/>
                </a:lnTo>
                <a:close/>
                <a:moveTo>
                  <a:pt x="78369" y="305142"/>
                </a:moveTo>
                <a:lnTo>
                  <a:pt x="78933" y="306064"/>
                </a:lnTo>
                <a:lnTo>
                  <a:pt x="78980" y="306082"/>
                </a:lnTo>
                <a:lnTo>
                  <a:pt x="78980" y="306015"/>
                </a:lnTo>
                <a:lnTo>
                  <a:pt x="79149" y="305932"/>
                </a:lnTo>
                <a:close/>
                <a:moveTo>
                  <a:pt x="2820426" y="304756"/>
                </a:moveTo>
                <a:lnTo>
                  <a:pt x="2818555" y="305319"/>
                </a:lnTo>
                <a:lnTo>
                  <a:pt x="2821764" y="305791"/>
                </a:lnTo>
                <a:close/>
                <a:moveTo>
                  <a:pt x="1921603" y="304680"/>
                </a:moveTo>
                <a:lnTo>
                  <a:pt x="1921617" y="304823"/>
                </a:lnTo>
                <a:lnTo>
                  <a:pt x="1921664" y="304738"/>
                </a:lnTo>
                <a:close/>
                <a:moveTo>
                  <a:pt x="3167288" y="304679"/>
                </a:moveTo>
                <a:lnTo>
                  <a:pt x="3167144" y="304761"/>
                </a:lnTo>
                <a:lnTo>
                  <a:pt x="3167288" y="304848"/>
                </a:lnTo>
                <a:close/>
                <a:moveTo>
                  <a:pt x="3032859" y="304461"/>
                </a:moveTo>
                <a:lnTo>
                  <a:pt x="3032752" y="304636"/>
                </a:lnTo>
                <a:lnTo>
                  <a:pt x="3032626" y="304490"/>
                </a:lnTo>
                <a:lnTo>
                  <a:pt x="3032739" y="304681"/>
                </a:lnTo>
                <a:lnTo>
                  <a:pt x="3032845" y="304654"/>
                </a:lnTo>
                <a:lnTo>
                  <a:pt x="3032814" y="304636"/>
                </a:lnTo>
                <a:close/>
                <a:moveTo>
                  <a:pt x="1290141" y="303868"/>
                </a:moveTo>
                <a:lnTo>
                  <a:pt x="1289177" y="304563"/>
                </a:lnTo>
                <a:lnTo>
                  <a:pt x="1290448" y="305113"/>
                </a:lnTo>
                <a:close/>
                <a:moveTo>
                  <a:pt x="1486049" y="303674"/>
                </a:moveTo>
                <a:lnTo>
                  <a:pt x="1486373" y="304183"/>
                </a:lnTo>
                <a:lnTo>
                  <a:pt x="1486162" y="303687"/>
                </a:lnTo>
                <a:close/>
                <a:moveTo>
                  <a:pt x="1034650" y="303493"/>
                </a:moveTo>
                <a:lnTo>
                  <a:pt x="1035623" y="306441"/>
                </a:lnTo>
                <a:lnTo>
                  <a:pt x="1035541" y="306565"/>
                </a:lnTo>
                <a:lnTo>
                  <a:pt x="1035961" y="306140"/>
                </a:lnTo>
                <a:close/>
                <a:moveTo>
                  <a:pt x="1510807" y="303336"/>
                </a:moveTo>
                <a:lnTo>
                  <a:pt x="1511342" y="303851"/>
                </a:lnTo>
                <a:lnTo>
                  <a:pt x="1511228" y="303336"/>
                </a:lnTo>
                <a:close/>
                <a:moveTo>
                  <a:pt x="139168" y="303320"/>
                </a:moveTo>
                <a:lnTo>
                  <a:pt x="140133" y="303810"/>
                </a:lnTo>
                <a:lnTo>
                  <a:pt x="139975" y="303335"/>
                </a:lnTo>
                <a:lnTo>
                  <a:pt x="139907" y="303320"/>
                </a:lnTo>
                <a:close/>
                <a:moveTo>
                  <a:pt x="138585" y="303320"/>
                </a:moveTo>
                <a:lnTo>
                  <a:pt x="138376" y="303748"/>
                </a:lnTo>
                <a:lnTo>
                  <a:pt x="138965" y="303320"/>
                </a:lnTo>
                <a:close/>
                <a:moveTo>
                  <a:pt x="1068511" y="303312"/>
                </a:moveTo>
                <a:lnTo>
                  <a:pt x="1067895" y="303336"/>
                </a:lnTo>
                <a:lnTo>
                  <a:pt x="1068178" y="304135"/>
                </a:lnTo>
                <a:close/>
                <a:moveTo>
                  <a:pt x="329204" y="303095"/>
                </a:moveTo>
                <a:lnTo>
                  <a:pt x="329134" y="303164"/>
                </a:lnTo>
                <a:lnTo>
                  <a:pt x="328809" y="303135"/>
                </a:lnTo>
                <a:lnTo>
                  <a:pt x="329291" y="303459"/>
                </a:lnTo>
                <a:close/>
                <a:moveTo>
                  <a:pt x="95643" y="303066"/>
                </a:moveTo>
                <a:lnTo>
                  <a:pt x="95643" y="304310"/>
                </a:lnTo>
                <a:lnTo>
                  <a:pt x="95873" y="304260"/>
                </a:lnTo>
                <a:lnTo>
                  <a:pt x="95721" y="303106"/>
                </a:lnTo>
                <a:close/>
                <a:moveTo>
                  <a:pt x="130577" y="302846"/>
                </a:moveTo>
                <a:lnTo>
                  <a:pt x="130279" y="303132"/>
                </a:lnTo>
                <a:lnTo>
                  <a:pt x="130210" y="303111"/>
                </a:lnTo>
                <a:lnTo>
                  <a:pt x="130258" y="303258"/>
                </a:lnTo>
                <a:lnTo>
                  <a:pt x="130379" y="303182"/>
                </a:lnTo>
                <a:close/>
                <a:moveTo>
                  <a:pt x="40336" y="302846"/>
                </a:moveTo>
                <a:lnTo>
                  <a:pt x="40264" y="303132"/>
                </a:lnTo>
                <a:lnTo>
                  <a:pt x="39866" y="302933"/>
                </a:lnTo>
                <a:lnTo>
                  <a:pt x="39866" y="304636"/>
                </a:lnTo>
                <a:lnTo>
                  <a:pt x="40336" y="304433"/>
                </a:lnTo>
                <a:close/>
                <a:moveTo>
                  <a:pt x="879549" y="302694"/>
                </a:moveTo>
                <a:lnTo>
                  <a:pt x="879218" y="305837"/>
                </a:lnTo>
                <a:lnTo>
                  <a:pt x="880196" y="303861"/>
                </a:lnTo>
                <a:lnTo>
                  <a:pt x="880100" y="303633"/>
                </a:lnTo>
                <a:lnTo>
                  <a:pt x="880254" y="303193"/>
                </a:lnTo>
                <a:close/>
                <a:moveTo>
                  <a:pt x="155240" y="302114"/>
                </a:moveTo>
                <a:lnTo>
                  <a:pt x="154938" y="302292"/>
                </a:lnTo>
                <a:lnTo>
                  <a:pt x="155185" y="302249"/>
                </a:lnTo>
                <a:close/>
                <a:moveTo>
                  <a:pt x="3049430" y="301746"/>
                </a:moveTo>
                <a:lnTo>
                  <a:pt x="3049312" y="301778"/>
                </a:lnTo>
                <a:lnTo>
                  <a:pt x="3049796" y="301936"/>
                </a:lnTo>
                <a:close/>
                <a:moveTo>
                  <a:pt x="2723561" y="301410"/>
                </a:moveTo>
                <a:lnTo>
                  <a:pt x="2724183" y="302039"/>
                </a:lnTo>
                <a:lnTo>
                  <a:pt x="2724267" y="301784"/>
                </a:lnTo>
                <a:close/>
                <a:moveTo>
                  <a:pt x="155269" y="301383"/>
                </a:moveTo>
                <a:lnTo>
                  <a:pt x="155213" y="301421"/>
                </a:lnTo>
                <a:lnTo>
                  <a:pt x="155308" y="301502"/>
                </a:lnTo>
                <a:close/>
                <a:moveTo>
                  <a:pt x="3037669" y="301113"/>
                </a:moveTo>
                <a:lnTo>
                  <a:pt x="3037350" y="301432"/>
                </a:lnTo>
                <a:lnTo>
                  <a:pt x="3037573" y="301389"/>
                </a:lnTo>
                <a:close/>
                <a:moveTo>
                  <a:pt x="2926708" y="300991"/>
                </a:moveTo>
                <a:lnTo>
                  <a:pt x="2926923" y="301255"/>
                </a:lnTo>
                <a:lnTo>
                  <a:pt x="2926814" y="301010"/>
                </a:lnTo>
                <a:close/>
                <a:moveTo>
                  <a:pt x="876111" y="300793"/>
                </a:moveTo>
                <a:lnTo>
                  <a:pt x="878296" y="301809"/>
                </a:lnTo>
                <a:lnTo>
                  <a:pt x="876985" y="300882"/>
                </a:lnTo>
                <a:close/>
                <a:moveTo>
                  <a:pt x="1470716" y="300706"/>
                </a:moveTo>
                <a:lnTo>
                  <a:pt x="1470687" y="300724"/>
                </a:lnTo>
                <a:lnTo>
                  <a:pt x="1470747" y="300722"/>
                </a:lnTo>
                <a:close/>
                <a:moveTo>
                  <a:pt x="75355" y="300406"/>
                </a:moveTo>
                <a:lnTo>
                  <a:pt x="75207" y="300443"/>
                </a:lnTo>
                <a:lnTo>
                  <a:pt x="74905" y="300443"/>
                </a:lnTo>
                <a:lnTo>
                  <a:pt x="75478" y="301081"/>
                </a:lnTo>
                <a:lnTo>
                  <a:pt x="75218" y="300553"/>
                </a:lnTo>
                <a:close/>
                <a:moveTo>
                  <a:pt x="1542399" y="300269"/>
                </a:moveTo>
                <a:lnTo>
                  <a:pt x="1545237" y="303633"/>
                </a:lnTo>
                <a:lnTo>
                  <a:pt x="1545273" y="303473"/>
                </a:lnTo>
                <a:lnTo>
                  <a:pt x="1544130" y="301933"/>
                </a:lnTo>
                <a:close/>
                <a:moveTo>
                  <a:pt x="3098953" y="300030"/>
                </a:moveTo>
                <a:lnTo>
                  <a:pt x="3099106" y="300162"/>
                </a:lnTo>
                <a:lnTo>
                  <a:pt x="3099132" y="300083"/>
                </a:lnTo>
                <a:close/>
                <a:moveTo>
                  <a:pt x="2842816" y="299879"/>
                </a:moveTo>
                <a:lnTo>
                  <a:pt x="2842427" y="300066"/>
                </a:lnTo>
                <a:lnTo>
                  <a:pt x="2842253" y="300499"/>
                </a:lnTo>
                <a:lnTo>
                  <a:pt x="2841104" y="301298"/>
                </a:lnTo>
                <a:lnTo>
                  <a:pt x="2842253" y="301049"/>
                </a:lnTo>
                <a:lnTo>
                  <a:pt x="2842253" y="300499"/>
                </a:lnTo>
                <a:close/>
                <a:moveTo>
                  <a:pt x="128756" y="299757"/>
                </a:moveTo>
                <a:lnTo>
                  <a:pt x="128688" y="299788"/>
                </a:lnTo>
                <a:lnTo>
                  <a:pt x="128803" y="299904"/>
                </a:lnTo>
                <a:close/>
                <a:moveTo>
                  <a:pt x="157807" y="299646"/>
                </a:moveTo>
                <a:lnTo>
                  <a:pt x="157476" y="299872"/>
                </a:lnTo>
                <a:lnTo>
                  <a:pt x="157852" y="300128"/>
                </a:lnTo>
                <a:close/>
                <a:moveTo>
                  <a:pt x="2741099" y="299643"/>
                </a:moveTo>
                <a:lnTo>
                  <a:pt x="2741368" y="300050"/>
                </a:lnTo>
                <a:lnTo>
                  <a:pt x="2741198" y="299654"/>
                </a:lnTo>
                <a:close/>
                <a:moveTo>
                  <a:pt x="3146663" y="299371"/>
                </a:moveTo>
                <a:cubicBezTo>
                  <a:pt x="3146663" y="299371"/>
                  <a:pt x="3148051" y="299371"/>
                  <a:pt x="3148051" y="300743"/>
                </a:cubicBezTo>
                <a:cubicBezTo>
                  <a:pt x="3149440" y="300743"/>
                  <a:pt x="3150829" y="302114"/>
                  <a:pt x="3150829" y="303486"/>
                </a:cubicBezTo>
                <a:cubicBezTo>
                  <a:pt x="3152217" y="304858"/>
                  <a:pt x="3152217" y="307601"/>
                  <a:pt x="3154995" y="308972"/>
                </a:cubicBezTo>
                <a:cubicBezTo>
                  <a:pt x="3156383" y="310344"/>
                  <a:pt x="3156383" y="313088"/>
                  <a:pt x="3157772" y="314459"/>
                </a:cubicBezTo>
                <a:cubicBezTo>
                  <a:pt x="3157772" y="317203"/>
                  <a:pt x="3159160" y="318574"/>
                  <a:pt x="3160549" y="319946"/>
                </a:cubicBezTo>
                <a:cubicBezTo>
                  <a:pt x="3160549" y="322689"/>
                  <a:pt x="3156383" y="318574"/>
                  <a:pt x="3154995" y="321317"/>
                </a:cubicBezTo>
                <a:cubicBezTo>
                  <a:pt x="3154995" y="321317"/>
                  <a:pt x="3154995" y="321317"/>
                  <a:pt x="3153606" y="321317"/>
                </a:cubicBezTo>
                <a:cubicBezTo>
                  <a:pt x="3153606" y="319946"/>
                  <a:pt x="3152217" y="317203"/>
                  <a:pt x="3149440" y="318574"/>
                </a:cubicBezTo>
                <a:cubicBezTo>
                  <a:pt x="3148051" y="315831"/>
                  <a:pt x="3143886" y="315831"/>
                  <a:pt x="3146663" y="311716"/>
                </a:cubicBezTo>
                <a:cubicBezTo>
                  <a:pt x="3142497" y="308972"/>
                  <a:pt x="3143886" y="304858"/>
                  <a:pt x="3143886" y="302114"/>
                </a:cubicBezTo>
                <a:cubicBezTo>
                  <a:pt x="3145274" y="300743"/>
                  <a:pt x="3145274" y="299371"/>
                  <a:pt x="3146663" y="299371"/>
                </a:cubicBezTo>
                <a:close/>
                <a:moveTo>
                  <a:pt x="61251" y="299371"/>
                </a:moveTo>
                <a:lnTo>
                  <a:pt x="62431" y="300533"/>
                </a:lnTo>
                <a:lnTo>
                  <a:pt x="62384" y="300649"/>
                </a:lnTo>
                <a:lnTo>
                  <a:pt x="62582" y="300661"/>
                </a:lnTo>
                <a:cubicBezTo>
                  <a:pt x="65289" y="300661"/>
                  <a:pt x="67997" y="302058"/>
                  <a:pt x="70705" y="304852"/>
                </a:cubicBezTo>
                <a:lnTo>
                  <a:pt x="70705" y="304636"/>
                </a:lnTo>
                <a:cubicBezTo>
                  <a:pt x="70705" y="304636"/>
                  <a:pt x="70705" y="304636"/>
                  <a:pt x="70705" y="303132"/>
                </a:cubicBezTo>
                <a:lnTo>
                  <a:pt x="70706" y="303132"/>
                </a:lnTo>
                <a:lnTo>
                  <a:pt x="70706" y="301683"/>
                </a:lnTo>
                <a:lnTo>
                  <a:pt x="70555" y="301627"/>
                </a:lnTo>
                <a:lnTo>
                  <a:pt x="69308" y="300242"/>
                </a:lnTo>
                <a:lnTo>
                  <a:pt x="66136" y="301104"/>
                </a:lnTo>
                <a:lnTo>
                  <a:pt x="64457" y="299371"/>
                </a:lnTo>
                <a:close/>
                <a:moveTo>
                  <a:pt x="1318856" y="299304"/>
                </a:moveTo>
                <a:lnTo>
                  <a:pt x="1318541" y="299378"/>
                </a:lnTo>
                <a:lnTo>
                  <a:pt x="1319913" y="300669"/>
                </a:lnTo>
                <a:close/>
                <a:moveTo>
                  <a:pt x="1097573" y="299304"/>
                </a:moveTo>
                <a:lnTo>
                  <a:pt x="1096646" y="299547"/>
                </a:lnTo>
                <a:lnTo>
                  <a:pt x="1096873" y="299575"/>
                </a:lnTo>
                <a:lnTo>
                  <a:pt x="1098573" y="300410"/>
                </a:lnTo>
                <a:close/>
                <a:moveTo>
                  <a:pt x="1452493" y="299129"/>
                </a:moveTo>
                <a:lnTo>
                  <a:pt x="1451901" y="299248"/>
                </a:lnTo>
                <a:lnTo>
                  <a:pt x="1452571" y="299286"/>
                </a:lnTo>
                <a:close/>
                <a:moveTo>
                  <a:pt x="1231731" y="299129"/>
                </a:moveTo>
                <a:lnTo>
                  <a:pt x="1230921" y="299296"/>
                </a:lnTo>
                <a:lnTo>
                  <a:pt x="1231942" y="299554"/>
                </a:lnTo>
                <a:close/>
                <a:moveTo>
                  <a:pt x="140047" y="299079"/>
                </a:moveTo>
                <a:lnTo>
                  <a:pt x="140102" y="299502"/>
                </a:lnTo>
                <a:lnTo>
                  <a:pt x="140687" y="299896"/>
                </a:lnTo>
                <a:lnTo>
                  <a:pt x="140349" y="299390"/>
                </a:lnTo>
                <a:close/>
                <a:moveTo>
                  <a:pt x="3018823" y="299017"/>
                </a:moveTo>
                <a:lnTo>
                  <a:pt x="3018418" y="299039"/>
                </a:lnTo>
                <a:lnTo>
                  <a:pt x="3016863" y="301487"/>
                </a:lnTo>
                <a:lnTo>
                  <a:pt x="3017398" y="301770"/>
                </a:lnTo>
                <a:lnTo>
                  <a:pt x="3019027" y="299371"/>
                </a:lnTo>
                <a:lnTo>
                  <a:pt x="3019044" y="299391"/>
                </a:lnTo>
                <a:close/>
                <a:moveTo>
                  <a:pt x="533874" y="298981"/>
                </a:moveTo>
                <a:lnTo>
                  <a:pt x="533346" y="299129"/>
                </a:lnTo>
                <a:lnTo>
                  <a:pt x="533256" y="299083"/>
                </a:lnTo>
                <a:lnTo>
                  <a:pt x="533383" y="299924"/>
                </a:lnTo>
                <a:lnTo>
                  <a:pt x="534282" y="299597"/>
                </a:lnTo>
                <a:close/>
                <a:moveTo>
                  <a:pt x="1513584" y="298880"/>
                </a:moveTo>
                <a:lnTo>
                  <a:pt x="1513584" y="300531"/>
                </a:lnTo>
                <a:lnTo>
                  <a:pt x="1514154" y="300608"/>
                </a:lnTo>
                <a:close/>
                <a:moveTo>
                  <a:pt x="2673173" y="298780"/>
                </a:moveTo>
                <a:lnTo>
                  <a:pt x="2672416" y="298869"/>
                </a:lnTo>
                <a:lnTo>
                  <a:pt x="2667600" y="298950"/>
                </a:lnTo>
                <a:lnTo>
                  <a:pt x="2668007" y="299054"/>
                </a:lnTo>
                <a:cubicBezTo>
                  <a:pt x="2669736" y="298878"/>
                  <a:pt x="2671466" y="298526"/>
                  <a:pt x="2672849" y="299229"/>
                </a:cubicBezTo>
                <a:close/>
                <a:moveTo>
                  <a:pt x="3072729" y="298745"/>
                </a:moveTo>
                <a:lnTo>
                  <a:pt x="3072340" y="298757"/>
                </a:lnTo>
                <a:lnTo>
                  <a:pt x="3072675" y="298858"/>
                </a:lnTo>
                <a:close/>
                <a:moveTo>
                  <a:pt x="2405529" y="298517"/>
                </a:moveTo>
                <a:lnTo>
                  <a:pt x="2404816" y="299129"/>
                </a:lnTo>
                <a:lnTo>
                  <a:pt x="2404837" y="299215"/>
                </a:lnTo>
                <a:lnTo>
                  <a:pt x="2405050" y="299044"/>
                </a:lnTo>
                <a:close/>
                <a:moveTo>
                  <a:pt x="71044" y="298484"/>
                </a:moveTo>
                <a:lnTo>
                  <a:pt x="69456" y="300123"/>
                </a:lnTo>
                <a:lnTo>
                  <a:pt x="70706" y="300123"/>
                </a:lnTo>
                <a:lnTo>
                  <a:pt x="71044" y="300123"/>
                </a:lnTo>
                <a:close/>
                <a:moveTo>
                  <a:pt x="884274" y="298077"/>
                </a:moveTo>
                <a:lnTo>
                  <a:pt x="884183" y="298117"/>
                </a:lnTo>
                <a:lnTo>
                  <a:pt x="884411" y="298109"/>
                </a:lnTo>
                <a:close/>
                <a:moveTo>
                  <a:pt x="144762" y="297969"/>
                </a:moveTo>
                <a:lnTo>
                  <a:pt x="144465" y="297982"/>
                </a:lnTo>
                <a:lnTo>
                  <a:pt x="147023" y="298236"/>
                </a:lnTo>
                <a:lnTo>
                  <a:pt x="146949" y="298176"/>
                </a:lnTo>
                <a:close/>
                <a:moveTo>
                  <a:pt x="244303" y="297945"/>
                </a:moveTo>
                <a:lnTo>
                  <a:pt x="244303" y="298978"/>
                </a:lnTo>
                <a:lnTo>
                  <a:pt x="245302" y="299979"/>
                </a:lnTo>
                <a:close/>
                <a:moveTo>
                  <a:pt x="1070672" y="297726"/>
                </a:moveTo>
                <a:lnTo>
                  <a:pt x="1071284" y="299643"/>
                </a:lnTo>
                <a:lnTo>
                  <a:pt x="1072418" y="298387"/>
                </a:lnTo>
                <a:close/>
                <a:moveTo>
                  <a:pt x="2871588" y="297661"/>
                </a:moveTo>
                <a:lnTo>
                  <a:pt x="2872244" y="298302"/>
                </a:lnTo>
                <a:lnTo>
                  <a:pt x="2874963" y="298721"/>
                </a:lnTo>
                <a:close/>
                <a:moveTo>
                  <a:pt x="530213" y="297624"/>
                </a:moveTo>
                <a:lnTo>
                  <a:pt x="530220" y="297632"/>
                </a:lnTo>
                <a:lnTo>
                  <a:pt x="530228" y="297628"/>
                </a:lnTo>
                <a:close/>
                <a:moveTo>
                  <a:pt x="1549683" y="297551"/>
                </a:moveTo>
                <a:lnTo>
                  <a:pt x="1548863" y="298017"/>
                </a:lnTo>
                <a:lnTo>
                  <a:pt x="1550504" y="298017"/>
                </a:lnTo>
                <a:close/>
                <a:moveTo>
                  <a:pt x="772824" y="297480"/>
                </a:moveTo>
                <a:lnTo>
                  <a:pt x="780121" y="299421"/>
                </a:lnTo>
                <a:lnTo>
                  <a:pt x="780336" y="299494"/>
                </a:lnTo>
                <a:lnTo>
                  <a:pt x="779794" y="299129"/>
                </a:lnTo>
                <a:cubicBezTo>
                  <a:pt x="779100" y="298428"/>
                  <a:pt x="778405" y="297726"/>
                  <a:pt x="777711" y="297726"/>
                </a:cubicBezTo>
                <a:close/>
                <a:moveTo>
                  <a:pt x="2981347" y="297190"/>
                </a:moveTo>
                <a:lnTo>
                  <a:pt x="2981235" y="298036"/>
                </a:lnTo>
                <a:lnTo>
                  <a:pt x="2981551" y="297397"/>
                </a:lnTo>
                <a:close/>
                <a:moveTo>
                  <a:pt x="43220" y="296858"/>
                </a:moveTo>
                <a:lnTo>
                  <a:pt x="43233" y="297030"/>
                </a:lnTo>
                <a:lnTo>
                  <a:pt x="43418" y="296892"/>
                </a:lnTo>
                <a:close/>
                <a:moveTo>
                  <a:pt x="1989881" y="296559"/>
                </a:moveTo>
                <a:lnTo>
                  <a:pt x="1988350" y="296850"/>
                </a:lnTo>
                <a:lnTo>
                  <a:pt x="1988801" y="298048"/>
                </a:lnTo>
                <a:close/>
                <a:moveTo>
                  <a:pt x="1767725" y="296499"/>
                </a:moveTo>
                <a:lnTo>
                  <a:pt x="1767738" y="296538"/>
                </a:lnTo>
                <a:lnTo>
                  <a:pt x="1767747" y="296506"/>
                </a:lnTo>
                <a:close/>
                <a:moveTo>
                  <a:pt x="1459226" y="296324"/>
                </a:moveTo>
                <a:lnTo>
                  <a:pt x="1461357" y="297940"/>
                </a:lnTo>
                <a:lnTo>
                  <a:pt x="1461344" y="297902"/>
                </a:lnTo>
                <a:cubicBezTo>
                  <a:pt x="1460823" y="297376"/>
                  <a:pt x="1460129" y="297025"/>
                  <a:pt x="1459435" y="296324"/>
                </a:cubicBezTo>
                <a:close/>
                <a:moveTo>
                  <a:pt x="1394178" y="296324"/>
                </a:moveTo>
                <a:lnTo>
                  <a:pt x="1394590" y="297987"/>
                </a:lnTo>
                <a:lnTo>
                  <a:pt x="1395269" y="296613"/>
                </a:lnTo>
                <a:lnTo>
                  <a:pt x="1395575" y="296536"/>
                </a:lnTo>
                <a:close/>
                <a:moveTo>
                  <a:pt x="1294211" y="296324"/>
                </a:moveTo>
                <a:lnTo>
                  <a:pt x="1294179" y="296388"/>
                </a:lnTo>
                <a:lnTo>
                  <a:pt x="1294448" y="296564"/>
                </a:lnTo>
                <a:close/>
                <a:moveTo>
                  <a:pt x="1016523" y="296324"/>
                </a:moveTo>
                <a:lnTo>
                  <a:pt x="1016398" y="296831"/>
                </a:lnTo>
                <a:lnTo>
                  <a:pt x="1018763" y="299222"/>
                </a:lnTo>
                <a:lnTo>
                  <a:pt x="1018432" y="297551"/>
                </a:lnTo>
                <a:cubicBezTo>
                  <a:pt x="1017911" y="296675"/>
                  <a:pt x="1017217" y="296324"/>
                  <a:pt x="1016523" y="296324"/>
                </a:cubicBezTo>
                <a:close/>
                <a:moveTo>
                  <a:pt x="984589" y="296324"/>
                </a:moveTo>
                <a:lnTo>
                  <a:pt x="984445" y="296380"/>
                </a:lnTo>
                <a:lnTo>
                  <a:pt x="984748" y="296408"/>
                </a:lnTo>
                <a:close/>
                <a:moveTo>
                  <a:pt x="1239435" y="296166"/>
                </a:moveTo>
                <a:lnTo>
                  <a:pt x="1240624" y="297462"/>
                </a:lnTo>
                <a:lnTo>
                  <a:pt x="1240061" y="296324"/>
                </a:lnTo>
                <a:close/>
                <a:moveTo>
                  <a:pt x="1737713" y="296149"/>
                </a:moveTo>
                <a:lnTo>
                  <a:pt x="1737590" y="296242"/>
                </a:lnTo>
                <a:lnTo>
                  <a:pt x="1737836" y="296242"/>
                </a:lnTo>
                <a:close/>
                <a:moveTo>
                  <a:pt x="3078295" y="296069"/>
                </a:moveTo>
                <a:lnTo>
                  <a:pt x="3078186" y="296123"/>
                </a:lnTo>
                <a:lnTo>
                  <a:pt x="3078186" y="296462"/>
                </a:lnTo>
                <a:close/>
                <a:moveTo>
                  <a:pt x="2179581" y="295973"/>
                </a:moveTo>
                <a:lnTo>
                  <a:pt x="2178673" y="297661"/>
                </a:lnTo>
                <a:lnTo>
                  <a:pt x="2180133" y="296190"/>
                </a:lnTo>
                <a:close/>
                <a:moveTo>
                  <a:pt x="239755" y="295843"/>
                </a:moveTo>
                <a:lnTo>
                  <a:pt x="239385" y="296687"/>
                </a:lnTo>
                <a:lnTo>
                  <a:pt x="240131" y="296187"/>
                </a:lnTo>
                <a:close/>
                <a:moveTo>
                  <a:pt x="160165" y="295318"/>
                </a:moveTo>
                <a:lnTo>
                  <a:pt x="160139" y="295370"/>
                </a:lnTo>
                <a:lnTo>
                  <a:pt x="160327" y="295483"/>
                </a:lnTo>
                <a:close/>
                <a:moveTo>
                  <a:pt x="3103065" y="295291"/>
                </a:moveTo>
                <a:lnTo>
                  <a:pt x="3102014" y="295933"/>
                </a:lnTo>
                <a:lnTo>
                  <a:pt x="3101562" y="296621"/>
                </a:lnTo>
                <a:lnTo>
                  <a:pt x="3101718" y="296494"/>
                </a:lnTo>
                <a:lnTo>
                  <a:pt x="3102121" y="296494"/>
                </a:lnTo>
                <a:lnTo>
                  <a:pt x="3101981" y="296420"/>
                </a:lnTo>
                <a:close/>
                <a:moveTo>
                  <a:pt x="3000047" y="295046"/>
                </a:moveTo>
                <a:lnTo>
                  <a:pt x="3000466" y="295152"/>
                </a:lnTo>
                <a:lnTo>
                  <a:pt x="3000291" y="295046"/>
                </a:lnTo>
                <a:close/>
                <a:moveTo>
                  <a:pt x="53852" y="295020"/>
                </a:moveTo>
                <a:lnTo>
                  <a:pt x="53773" y="295109"/>
                </a:lnTo>
                <a:lnTo>
                  <a:pt x="54099" y="295063"/>
                </a:lnTo>
                <a:close/>
                <a:moveTo>
                  <a:pt x="3078604" y="294952"/>
                </a:moveTo>
                <a:lnTo>
                  <a:pt x="3078260" y="295005"/>
                </a:lnTo>
                <a:lnTo>
                  <a:pt x="3078417" y="295630"/>
                </a:lnTo>
                <a:close/>
                <a:moveTo>
                  <a:pt x="954043" y="294921"/>
                </a:moveTo>
                <a:lnTo>
                  <a:pt x="954007" y="294947"/>
                </a:lnTo>
                <a:lnTo>
                  <a:pt x="954075" y="294946"/>
                </a:lnTo>
                <a:close/>
                <a:moveTo>
                  <a:pt x="2792267" y="294899"/>
                </a:moveTo>
                <a:lnTo>
                  <a:pt x="2791990" y="294946"/>
                </a:lnTo>
                <a:lnTo>
                  <a:pt x="2792267" y="295086"/>
                </a:lnTo>
                <a:close/>
                <a:moveTo>
                  <a:pt x="60536" y="294858"/>
                </a:moveTo>
                <a:lnTo>
                  <a:pt x="61078" y="295140"/>
                </a:lnTo>
                <a:lnTo>
                  <a:pt x="64831" y="295140"/>
                </a:lnTo>
                <a:lnTo>
                  <a:pt x="64899" y="294858"/>
                </a:lnTo>
                <a:close/>
                <a:moveTo>
                  <a:pt x="269035" y="294699"/>
                </a:moveTo>
                <a:lnTo>
                  <a:pt x="268763" y="295438"/>
                </a:lnTo>
                <a:lnTo>
                  <a:pt x="269330" y="294790"/>
                </a:lnTo>
                <a:close/>
                <a:moveTo>
                  <a:pt x="188879" y="294573"/>
                </a:moveTo>
                <a:lnTo>
                  <a:pt x="188652" y="294689"/>
                </a:lnTo>
                <a:lnTo>
                  <a:pt x="188364" y="294860"/>
                </a:lnTo>
                <a:lnTo>
                  <a:pt x="188799" y="294750"/>
                </a:lnTo>
                <a:lnTo>
                  <a:pt x="188849" y="294806"/>
                </a:lnTo>
                <a:close/>
                <a:moveTo>
                  <a:pt x="2345799" y="294571"/>
                </a:moveTo>
                <a:lnTo>
                  <a:pt x="2345489" y="294623"/>
                </a:lnTo>
                <a:lnTo>
                  <a:pt x="2348030" y="296547"/>
                </a:lnTo>
                <a:lnTo>
                  <a:pt x="2347881" y="296324"/>
                </a:lnTo>
                <a:cubicBezTo>
                  <a:pt x="2347187" y="295623"/>
                  <a:pt x="2346493" y="294921"/>
                  <a:pt x="2345799" y="294571"/>
                </a:cubicBezTo>
                <a:close/>
                <a:moveTo>
                  <a:pt x="1843788" y="294557"/>
                </a:moveTo>
                <a:lnTo>
                  <a:pt x="1841116" y="294921"/>
                </a:lnTo>
                <a:cubicBezTo>
                  <a:pt x="1841116" y="294921"/>
                  <a:pt x="1839739" y="296324"/>
                  <a:pt x="1839739" y="296324"/>
                </a:cubicBezTo>
                <a:lnTo>
                  <a:pt x="1839005" y="297294"/>
                </a:lnTo>
                <a:close/>
                <a:moveTo>
                  <a:pt x="224540" y="294300"/>
                </a:moveTo>
                <a:lnTo>
                  <a:pt x="224494" y="294334"/>
                </a:lnTo>
                <a:cubicBezTo>
                  <a:pt x="223810" y="295556"/>
                  <a:pt x="223468" y="296953"/>
                  <a:pt x="223468" y="297652"/>
                </a:cubicBezTo>
                <a:lnTo>
                  <a:pt x="223538" y="298044"/>
                </a:lnTo>
                <a:close/>
                <a:moveTo>
                  <a:pt x="916555" y="294221"/>
                </a:moveTo>
                <a:cubicBezTo>
                  <a:pt x="916035" y="294045"/>
                  <a:pt x="915514" y="294221"/>
                  <a:pt x="915037" y="294965"/>
                </a:cubicBezTo>
                <a:lnTo>
                  <a:pt x="914878" y="295492"/>
                </a:lnTo>
                <a:lnTo>
                  <a:pt x="915509" y="295209"/>
                </a:lnTo>
                <a:lnTo>
                  <a:pt x="917735" y="295709"/>
                </a:lnTo>
                <a:close/>
                <a:moveTo>
                  <a:pt x="186294" y="294011"/>
                </a:moveTo>
                <a:lnTo>
                  <a:pt x="186106" y="294125"/>
                </a:lnTo>
                <a:lnTo>
                  <a:pt x="186227" y="294159"/>
                </a:lnTo>
                <a:close/>
                <a:moveTo>
                  <a:pt x="500885" y="293549"/>
                </a:moveTo>
                <a:lnTo>
                  <a:pt x="501180" y="294916"/>
                </a:lnTo>
                <a:lnTo>
                  <a:pt x="502523" y="296275"/>
                </a:lnTo>
                <a:close/>
                <a:moveTo>
                  <a:pt x="2245171" y="293519"/>
                </a:moveTo>
                <a:lnTo>
                  <a:pt x="2245171" y="293615"/>
                </a:lnTo>
                <a:lnTo>
                  <a:pt x="2245229" y="293559"/>
                </a:lnTo>
                <a:close/>
                <a:moveTo>
                  <a:pt x="2022990" y="293519"/>
                </a:moveTo>
                <a:lnTo>
                  <a:pt x="2023002" y="293596"/>
                </a:lnTo>
                <a:lnTo>
                  <a:pt x="2023028" y="293545"/>
                </a:lnTo>
                <a:close/>
                <a:moveTo>
                  <a:pt x="13890" y="293470"/>
                </a:moveTo>
                <a:lnTo>
                  <a:pt x="15449" y="297302"/>
                </a:lnTo>
                <a:cubicBezTo>
                  <a:pt x="15970" y="298350"/>
                  <a:pt x="16664" y="299048"/>
                  <a:pt x="18053" y="299048"/>
                </a:cubicBezTo>
                <a:lnTo>
                  <a:pt x="18053" y="299182"/>
                </a:lnTo>
                <a:lnTo>
                  <a:pt x="18653" y="299007"/>
                </a:lnTo>
                <a:lnTo>
                  <a:pt x="18052" y="298807"/>
                </a:lnTo>
                <a:cubicBezTo>
                  <a:pt x="18710" y="298149"/>
                  <a:pt x="19368" y="297819"/>
                  <a:pt x="19697" y="297326"/>
                </a:cubicBezTo>
                <a:lnTo>
                  <a:pt x="19540" y="296146"/>
                </a:lnTo>
                <a:lnTo>
                  <a:pt x="18240" y="294858"/>
                </a:lnTo>
                <a:lnTo>
                  <a:pt x="18023" y="294643"/>
                </a:lnTo>
                <a:lnTo>
                  <a:pt x="18052" y="294857"/>
                </a:lnTo>
                <a:close/>
                <a:moveTo>
                  <a:pt x="299931" y="293396"/>
                </a:moveTo>
                <a:lnTo>
                  <a:pt x="299931" y="293652"/>
                </a:lnTo>
                <a:lnTo>
                  <a:pt x="300039" y="293615"/>
                </a:lnTo>
                <a:close/>
                <a:moveTo>
                  <a:pt x="277576" y="293293"/>
                </a:moveTo>
                <a:lnTo>
                  <a:pt x="277680" y="293397"/>
                </a:lnTo>
                <a:lnTo>
                  <a:pt x="277419" y="293615"/>
                </a:lnTo>
                <a:lnTo>
                  <a:pt x="277752" y="293615"/>
                </a:lnTo>
                <a:cubicBezTo>
                  <a:pt x="277752" y="292209"/>
                  <a:pt x="279145" y="292209"/>
                  <a:pt x="279145" y="293615"/>
                </a:cubicBezTo>
                <a:lnTo>
                  <a:pt x="279433" y="293760"/>
                </a:lnTo>
                <a:lnTo>
                  <a:pt x="279070" y="293397"/>
                </a:lnTo>
                <a:lnTo>
                  <a:pt x="279028" y="293354"/>
                </a:lnTo>
                <a:lnTo>
                  <a:pt x="277708" y="293354"/>
                </a:lnTo>
                <a:close/>
                <a:moveTo>
                  <a:pt x="3094959" y="293265"/>
                </a:moveTo>
                <a:lnTo>
                  <a:pt x="3094375" y="295568"/>
                </a:lnTo>
                <a:lnTo>
                  <a:pt x="3096520" y="294535"/>
                </a:lnTo>
                <a:close/>
                <a:moveTo>
                  <a:pt x="316400" y="293257"/>
                </a:moveTo>
                <a:lnTo>
                  <a:pt x="316489" y="293883"/>
                </a:lnTo>
                <a:lnTo>
                  <a:pt x="316755" y="293615"/>
                </a:lnTo>
                <a:close/>
                <a:moveTo>
                  <a:pt x="2857696" y="293152"/>
                </a:moveTo>
                <a:lnTo>
                  <a:pt x="2856640" y="293343"/>
                </a:lnTo>
                <a:lnTo>
                  <a:pt x="2857619" y="293405"/>
                </a:lnTo>
                <a:close/>
                <a:moveTo>
                  <a:pt x="182892" y="292946"/>
                </a:moveTo>
                <a:lnTo>
                  <a:pt x="183109" y="293277"/>
                </a:lnTo>
                <a:lnTo>
                  <a:pt x="184206" y="293587"/>
                </a:lnTo>
                <a:close/>
                <a:moveTo>
                  <a:pt x="2466959" y="292292"/>
                </a:moveTo>
                <a:lnTo>
                  <a:pt x="2466834" y="292609"/>
                </a:lnTo>
                <a:lnTo>
                  <a:pt x="2467213" y="292506"/>
                </a:lnTo>
                <a:close/>
                <a:moveTo>
                  <a:pt x="926274" y="292117"/>
                </a:moveTo>
                <a:lnTo>
                  <a:pt x="925420" y="293844"/>
                </a:lnTo>
                <a:lnTo>
                  <a:pt x="927800" y="292415"/>
                </a:lnTo>
                <a:close/>
                <a:moveTo>
                  <a:pt x="2728979" y="292013"/>
                </a:moveTo>
                <a:lnTo>
                  <a:pt x="2728921" y="292018"/>
                </a:lnTo>
                <a:lnTo>
                  <a:pt x="2729034" y="292245"/>
                </a:lnTo>
                <a:close/>
                <a:moveTo>
                  <a:pt x="15275" y="291979"/>
                </a:moveTo>
                <a:lnTo>
                  <a:pt x="15275" y="292064"/>
                </a:lnTo>
                <a:lnTo>
                  <a:pt x="14443" y="292901"/>
                </a:lnTo>
                <a:lnTo>
                  <a:pt x="15420" y="292413"/>
                </a:lnTo>
                <a:lnTo>
                  <a:pt x="15349" y="292029"/>
                </a:lnTo>
                <a:close/>
                <a:moveTo>
                  <a:pt x="126172" y="291946"/>
                </a:moveTo>
                <a:lnTo>
                  <a:pt x="126043" y="292011"/>
                </a:lnTo>
                <a:lnTo>
                  <a:pt x="126174" y="291946"/>
                </a:lnTo>
                <a:close/>
                <a:moveTo>
                  <a:pt x="133043" y="291660"/>
                </a:moveTo>
                <a:lnTo>
                  <a:pt x="133073" y="291751"/>
                </a:lnTo>
                <a:lnTo>
                  <a:pt x="133100" y="291747"/>
                </a:lnTo>
                <a:close/>
                <a:moveTo>
                  <a:pt x="130063" y="291655"/>
                </a:moveTo>
                <a:lnTo>
                  <a:pt x="130100" y="291765"/>
                </a:lnTo>
                <a:lnTo>
                  <a:pt x="130173" y="291765"/>
                </a:lnTo>
                <a:close/>
                <a:moveTo>
                  <a:pt x="2753174" y="291345"/>
                </a:moveTo>
                <a:lnTo>
                  <a:pt x="2755682" y="293411"/>
                </a:lnTo>
                <a:lnTo>
                  <a:pt x="2756155" y="293680"/>
                </a:lnTo>
                <a:cubicBezTo>
                  <a:pt x="2757543" y="293680"/>
                  <a:pt x="2757543" y="293680"/>
                  <a:pt x="2758932" y="293680"/>
                </a:cubicBezTo>
                <a:lnTo>
                  <a:pt x="2759230" y="293731"/>
                </a:lnTo>
                <a:lnTo>
                  <a:pt x="2758927" y="293604"/>
                </a:lnTo>
                <a:lnTo>
                  <a:pt x="2758981" y="293441"/>
                </a:lnTo>
                <a:lnTo>
                  <a:pt x="2756500" y="293441"/>
                </a:lnTo>
                <a:close/>
                <a:moveTo>
                  <a:pt x="71044" y="291150"/>
                </a:moveTo>
                <a:lnTo>
                  <a:pt x="70705" y="291849"/>
                </a:lnTo>
                <a:lnTo>
                  <a:pt x="71044" y="291980"/>
                </a:lnTo>
                <a:close/>
                <a:moveTo>
                  <a:pt x="315974" y="291111"/>
                </a:moveTo>
                <a:lnTo>
                  <a:pt x="316104" y="291177"/>
                </a:lnTo>
                <a:lnTo>
                  <a:pt x="316097" y="291129"/>
                </a:lnTo>
                <a:close/>
                <a:moveTo>
                  <a:pt x="2478589" y="290890"/>
                </a:moveTo>
                <a:lnTo>
                  <a:pt x="2478373" y="291185"/>
                </a:lnTo>
                <a:lnTo>
                  <a:pt x="2478928" y="290993"/>
                </a:lnTo>
                <a:close/>
                <a:moveTo>
                  <a:pt x="2822370" y="290639"/>
                </a:moveTo>
                <a:lnTo>
                  <a:pt x="2822825" y="290869"/>
                </a:lnTo>
                <a:lnTo>
                  <a:pt x="2822711" y="290639"/>
                </a:lnTo>
                <a:close/>
                <a:moveTo>
                  <a:pt x="3063177" y="290512"/>
                </a:moveTo>
                <a:lnTo>
                  <a:pt x="3063177" y="294620"/>
                </a:lnTo>
                <a:lnTo>
                  <a:pt x="3063259" y="294671"/>
                </a:lnTo>
                <a:lnTo>
                  <a:pt x="3063259" y="290512"/>
                </a:lnTo>
                <a:close/>
                <a:moveTo>
                  <a:pt x="126172" y="290463"/>
                </a:moveTo>
                <a:lnTo>
                  <a:pt x="126172" y="290538"/>
                </a:lnTo>
                <a:lnTo>
                  <a:pt x="126367" y="290735"/>
                </a:lnTo>
                <a:lnTo>
                  <a:pt x="126367" y="290595"/>
                </a:lnTo>
                <a:lnTo>
                  <a:pt x="126461" y="290501"/>
                </a:lnTo>
                <a:lnTo>
                  <a:pt x="126368" y="290495"/>
                </a:lnTo>
                <a:close/>
                <a:moveTo>
                  <a:pt x="41780" y="290435"/>
                </a:moveTo>
                <a:lnTo>
                  <a:pt x="41520" y="292245"/>
                </a:lnTo>
                <a:lnTo>
                  <a:pt x="40252" y="297302"/>
                </a:lnTo>
                <a:lnTo>
                  <a:pt x="41636" y="297661"/>
                </a:lnTo>
                <a:lnTo>
                  <a:pt x="41512" y="298155"/>
                </a:lnTo>
                <a:lnTo>
                  <a:pt x="41699" y="297566"/>
                </a:lnTo>
                <a:cubicBezTo>
                  <a:pt x="37609" y="296137"/>
                  <a:pt x="37609" y="293279"/>
                  <a:pt x="41699" y="291849"/>
                </a:cubicBezTo>
                <a:lnTo>
                  <a:pt x="41872" y="292212"/>
                </a:lnTo>
                <a:lnTo>
                  <a:pt x="41872" y="291742"/>
                </a:lnTo>
                <a:close/>
                <a:moveTo>
                  <a:pt x="3176860" y="290344"/>
                </a:moveTo>
                <a:cubicBezTo>
                  <a:pt x="3178228" y="291795"/>
                  <a:pt x="3180963" y="291795"/>
                  <a:pt x="3180963" y="294696"/>
                </a:cubicBezTo>
                <a:cubicBezTo>
                  <a:pt x="3182331" y="296147"/>
                  <a:pt x="3182331" y="297598"/>
                  <a:pt x="3182331" y="299048"/>
                </a:cubicBezTo>
                <a:cubicBezTo>
                  <a:pt x="3180963" y="304851"/>
                  <a:pt x="3178228" y="299048"/>
                  <a:pt x="3175493" y="299048"/>
                </a:cubicBezTo>
                <a:cubicBezTo>
                  <a:pt x="3176860" y="300499"/>
                  <a:pt x="3179596" y="300499"/>
                  <a:pt x="3179596" y="303400"/>
                </a:cubicBezTo>
                <a:lnTo>
                  <a:pt x="3178677" y="304701"/>
                </a:lnTo>
                <a:lnTo>
                  <a:pt x="3180356" y="306250"/>
                </a:lnTo>
                <a:cubicBezTo>
                  <a:pt x="3180889" y="306611"/>
                  <a:pt x="3181244" y="306611"/>
                  <a:pt x="3181244" y="305890"/>
                </a:cubicBezTo>
                <a:cubicBezTo>
                  <a:pt x="3182665" y="300123"/>
                  <a:pt x="3184086" y="304448"/>
                  <a:pt x="3185507" y="305890"/>
                </a:cubicBezTo>
                <a:cubicBezTo>
                  <a:pt x="3188348" y="308773"/>
                  <a:pt x="3182665" y="307332"/>
                  <a:pt x="3184086" y="310215"/>
                </a:cubicBezTo>
                <a:cubicBezTo>
                  <a:pt x="3184086" y="310215"/>
                  <a:pt x="3184086" y="310215"/>
                  <a:pt x="3184086" y="311657"/>
                </a:cubicBezTo>
                <a:cubicBezTo>
                  <a:pt x="3182665" y="311657"/>
                  <a:pt x="3182665" y="313098"/>
                  <a:pt x="3184086" y="313098"/>
                </a:cubicBezTo>
                <a:cubicBezTo>
                  <a:pt x="3182665" y="317424"/>
                  <a:pt x="3181244" y="314540"/>
                  <a:pt x="3178403" y="314540"/>
                </a:cubicBezTo>
                <a:cubicBezTo>
                  <a:pt x="3178403" y="314540"/>
                  <a:pt x="3176982" y="314540"/>
                  <a:pt x="3176982" y="313098"/>
                </a:cubicBezTo>
                <a:lnTo>
                  <a:pt x="3175886" y="308648"/>
                </a:lnTo>
                <a:lnTo>
                  <a:pt x="3175493" y="309203"/>
                </a:lnTo>
                <a:cubicBezTo>
                  <a:pt x="3175493" y="309203"/>
                  <a:pt x="3175493" y="309203"/>
                  <a:pt x="3174126" y="309203"/>
                </a:cubicBezTo>
                <a:cubicBezTo>
                  <a:pt x="3172758" y="310654"/>
                  <a:pt x="3171391" y="310654"/>
                  <a:pt x="3170023" y="309203"/>
                </a:cubicBezTo>
                <a:lnTo>
                  <a:pt x="3168717" y="307645"/>
                </a:lnTo>
                <a:lnTo>
                  <a:pt x="3165559" y="307645"/>
                </a:lnTo>
                <a:cubicBezTo>
                  <a:pt x="3164180" y="307645"/>
                  <a:pt x="3162801" y="307645"/>
                  <a:pt x="3162801" y="304636"/>
                </a:cubicBezTo>
                <a:lnTo>
                  <a:pt x="3163414" y="304636"/>
                </a:lnTo>
                <a:lnTo>
                  <a:pt x="3162255" y="303311"/>
                </a:lnTo>
                <a:lnTo>
                  <a:pt x="3161763" y="303258"/>
                </a:lnTo>
                <a:cubicBezTo>
                  <a:pt x="3159089" y="300500"/>
                  <a:pt x="3163101" y="299120"/>
                  <a:pt x="3163101" y="297742"/>
                </a:cubicBezTo>
                <a:cubicBezTo>
                  <a:pt x="3163101" y="296362"/>
                  <a:pt x="3163101" y="296362"/>
                  <a:pt x="3164438" y="296362"/>
                </a:cubicBezTo>
                <a:cubicBezTo>
                  <a:pt x="3164438" y="296362"/>
                  <a:pt x="3165775" y="296362"/>
                  <a:pt x="3165775" y="296362"/>
                </a:cubicBezTo>
                <a:lnTo>
                  <a:pt x="3167071" y="301711"/>
                </a:lnTo>
                <a:lnTo>
                  <a:pt x="3167363" y="301627"/>
                </a:lnTo>
                <a:lnTo>
                  <a:pt x="3167363" y="303400"/>
                </a:lnTo>
                <a:lnTo>
                  <a:pt x="3170023" y="303400"/>
                </a:lnTo>
                <a:cubicBezTo>
                  <a:pt x="3170023" y="303400"/>
                  <a:pt x="3168655" y="303400"/>
                  <a:pt x="3168655" y="301950"/>
                </a:cubicBezTo>
                <a:cubicBezTo>
                  <a:pt x="3170023" y="291795"/>
                  <a:pt x="3170023" y="290344"/>
                  <a:pt x="3176860" y="290344"/>
                </a:cubicBezTo>
                <a:close/>
                <a:moveTo>
                  <a:pt x="3130519" y="290331"/>
                </a:moveTo>
                <a:lnTo>
                  <a:pt x="3131052" y="290868"/>
                </a:lnTo>
                <a:cubicBezTo>
                  <a:pt x="3132449" y="290868"/>
                  <a:pt x="3132449" y="290868"/>
                  <a:pt x="3132449" y="290868"/>
                </a:cubicBezTo>
                <a:lnTo>
                  <a:pt x="3132470" y="290890"/>
                </a:lnTo>
                <a:lnTo>
                  <a:pt x="3132441" y="290846"/>
                </a:lnTo>
                <a:lnTo>
                  <a:pt x="3131719" y="290463"/>
                </a:lnTo>
                <a:close/>
                <a:moveTo>
                  <a:pt x="3077782" y="290324"/>
                </a:moveTo>
                <a:lnTo>
                  <a:pt x="3077636" y="290346"/>
                </a:lnTo>
                <a:lnTo>
                  <a:pt x="3078098" y="290808"/>
                </a:lnTo>
                <a:close/>
                <a:moveTo>
                  <a:pt x="55285" y="289163"/>
                </a:moveTo>
                <a:cubicBezTo>
                  <a:pt x="54580" y="290559"/>
                  <a:pt x="53875" y="290559"/>
                  <a:pt x="53170" y="290385"/>
                </a:cubicBezTo>
                <a:lnTo>
                  <a:pt x="51673" y="290509"/>
                </a:lnTo>
                <a:lnTo>
                  <a:pt x="52206" y="291098"/>
                </a:lnTo>
                <a:lnTo>
                  <a:pt x="54620" y="291473"/>
                </a:lnTo>
                <a:lnTo>
                  <a:pt x="55662" y="293130"/>
                </a:lnTo>
                <a:lnTo>
                  <a:pt x="55662" y="289499"/>
                </a:lnTo>
                <a:lnTo>
                  <a:pt x="55731" y="289524"/>
                </a:lnTo>
                <a:close/>
                <a:moveTo>
                  <a:pt x="2975408" y="289147"/>
                </a:moveTo>
                <a:lnTo>
                  <a:pt x="2975290" y="289266"/>
                </a:lnTo>
                <a:lnTo>
                  <a:pt x="2975550" y="289320"/>
                </a:lnTo>
                <a:close/>
                <a:moveTo>
                  <a:pt x="3003263" y="289014"/>
                </a:moveTo>
                <a:lnTo>
                  <a:pt x="3003235" y="289228"/>
                </a:lnTo>
                <a:lnTo>
                  <a:pt x="3003482" y="289453"/>
                </a:lnTo>
                <a:close/>
                <a:moveTo>
                  <a:pt x="3084043" y="288714"/>
                </a:moveTo>
                <a:lnTo>
                  <a:pt x="3084043" y="289393"/>
                </a:lnTo>
                <a:lnTo>
                  <a:pt x="3084078" y="289404"/>
                </a:lnTo>
                <a:lnTo>
                  <a:pt x="3084090" y="289429"/>
                </a:lnTo>
                <a:lnTo>
                  <a:pt x="3084158" y="288948"/>
                </a:lnTo>
                <a:close/>
                <a:moveTo>
                  <a:pt x="3086562" y="288249"/>
                </a:moveTo>
                <a:lnTo>
                  <a:pt x="3086555" y="288269"/>
                </a:lnTo>
                <a:lnTo>
                  <a:pt x="3086568" y="288250"/>
                </a:lnTo>
                <a:close/>
                <a:moveTo>
                  <a:pt x="240539" y="288148"/>
                </a:moveTo>
                <a:lnTo>
                  <a:pt x="240319" y="288240"/>
                </a:lnTo>
                <a:lnTo>
                  <a:pt x="240479" y="288339"/>
                </a:lnTo>
                <a:close/>
                <a:moveTo>
                  <a:pt x="2860251" y="287319"/>
                </a:moveTo>
                <a:lnTo>
                  <a:pt x="2860163" y="288097"/>
                </a:lnTo>
                <a:lnTo>
                  <a:pt x="2860412" y="287729"/>
                </a:lnTo>
                <a:close/>
                <a:moveTo>
                  <a:pt x="3106135" y="287216"/>
                </a:moveTo>
                <a:lnTo>
                  <a:pt x="3106135" y="291742"/>
                </a:lnTo>
                <a:lnTo>
                  <a:pt x="3105596" y="292655"/>
                </a:lnTo>
                <a:lnTo>
                  <a:pt x="3107536" y="290634"/>
                </a:lnTo>
                <a:cubicBezTo>
                  <a:pt x="3108230" y="289188"/>
                  <a:pt x="3107882" y="288464"/>
                  <a:pt x="3107188" y="287922"/>
                </a:cubicBezTo>
                <a:close/>
                <a:moveTo>
                  <a:pt x="2600893" y="286413"/>
                </a:moveTo>
                <a:lnTo>
                  <a:pt x="2600899" y="286441"/>
                </a:lnTo>
                <a:lnTo>
                  <a:pt x="2600900" y="286437"/>
                </a:lnTo>
                <a:close/>
                <a:moveTo>
                  <a:pt x="3004457" y="286055"/>
                </a:moveTo>
                <a:lnTo>
                  <a:pt x="3003867" y="286413"/>
                </a:lnTo>
                <a:lnTo>
                  <a:pt x="3005756" y="286413"/>
                </a:lnTo>
                <a:close/>
                <a:moveTo>
                  <a:pt x="3126855" y="285256"/>
                </a:moveTo>
                <a:lnTo>
                  <a:pt x="3125961" y="285744"/>
                </a:lnTo>
                <a:lnTo>
                  <a:pt x="3125972" y="285754"/>
                </a:lnTo>
                <a:lnTo>
                  <a:pt x="3126883" y="285305"/>
                </a:lnTo>
                <a:close/>
                <a:moveTo>
                  <a:pt x="2952482" y="285219"/>
                </a:moveTo>
                <a:lnTo>
                  <a:pt x="2950281" y="286921"/>
                </a:lnTo>
                <a:lnTo>
                  <a:pt x="2950609" y="287045"/>
                </a:lnTo>
                <a:cubicBezTo>
                  <a:pt x="2950955" y="286870"/>
                  <a:pt x="2951301" y="286520"/>
                  <a:pt x="2951994" y="286520"/>
                </a:cubicBezTo>
                <a:close/>
                <a:moveTo>
                  <a:pt x="376417" y="285024"/>
                </a:moveTo>
                <a:lnTo>
                  <a:pt x="376417" y="285094"/>
                </a:lnTo>
                <a:lnTo>
                  <a:pt x="376486" y="285094"/>
                </a:lnTo>
                <a:close/>
                <a:moveTo>
                  <a:pt x="70731" y="283575"/>
                </a:moveTo>
                <a:lnTo>
                  <a:pt x="71044" y="284866"/>
                </a:lnTo>
                <a:lnTo>
                  <a:pt x="71044" y="283575"/>
                </a:lnTo>
                <a:close/>
                <a:moveTo>
                  <a:pt x="133137" y="283498"/>
                </a:moveTo>
                <a:lnTo>
                  <a:pt x="132501" y="285428"/>
                </a:lnTo>
                <a:lnTo>
                  <a:pt x="133491" y="283903"/>
                </a:lnTo>
                <a:lnTo>
                  <a:pt x="133491" y="283841"/>
                </a:lnTo>
                <a:lnTo>
                  <a:pt x="133137" y="283575"/>
                </a:lnTo>
                <a:close/>
                <a:moveTo>
                  <a:pt x="244823" y="283276"/>
                </a:moveTo>
                <a:lnTo>
                  <a:pt x="244293" y="285025"/>
                </a:lnTo>
                <a:lnTo>
                  <a:pt x="245694" y="285025"/>
                </a:lnTo>
                <a:close/>
                <a:moveTo>
                  <a:pt x="3100054" y="283093"/>
                </a:moveTo>
                <a:lnTo>
                  <a:pt x="3099185" y="285079"/>
                </a:lnTo>
                <a:lnTo>
                  <a:pt x="3098889" y="284405"/>
                </a:lnTo>
                <a:lnTo>
                  <a:pt x="3098968" y="284728"/>
                </a:lnTo>
                <a:cubicBezTo>
                  <a:pt x="3098968" y="286132"/>
                  <a:pt x="3098968" y="286132"/>
                  <a:pt x="3098968" y="286132"/>
                </a:cubicBezTo>
                <a:lnTo>
                  <a:pt x="3098270" y="286477"/>
                </a:lnTo>
                <a:lnTo>
                  <a:pt x="3099267" y="286154"/>
                </a:lnTo>
                <a:cubicBezTo>
                  <a:pt x="3099954" y="284757"/>
                  <a:pt x="3100984" y="285106"/>
                  <a:pt x="3102186" y="285455"/>
                </a:cubicBezTo>
                <a:lnTo>
                  <a:pt x="3103696" y="285188"/>
                </a:lnTo>
                <a:lnTo>
                  <a:pt x="3103555" y="285041"/>
                </a:lnTo>
                <a:lnTo>
                  <a:pt x="3103486" y="285079"/>
                </a:lnTo>
                <a:cubicBezTo>
                  <a:pt x="3102132" y="286584"/>
                  <a:pt x="3102132" y="285079"/>
                  <a:pt x="3100778" y="283575"/>
                </a:cubicBezTo>
                <a:close/>
                <a:moveTo>
                  <a:pt x="258376" y="282463"/>
                </a:moveTo>
                <a:lnTo>
                  <a:pt x="258169" y="283301"/>
                </a:lnTo>
                <a:lnTo>
                  <a:pt x="257809" y="283210"/>
                </a:lnTo>
                <a:lnTo>
                  <a:pt x="258210" y="283629"/>
                </a:lnTo>
                <a:close/>
                <a:moveTo>
                  <a:pt x="42931" y="282394"/>
                </a:moveTo>
                <a:lnTo>
                  <a:pt x="42817" y="283192"/>
                </a:lnTo>
                <a:lnTo>
                  <a:pt x="43047" y="282540"/>
                </a:lnTo>
                <a:close/>
                <a:moveTo>
                  <a:pt x="255280" y="282159"/>
                </a:moveTo>
                <a:lnTo>
                  <a:pt x="255218" y="282305"/>
                </a:lnTo>
                <a:lnTo>
                  <a:pt x="255429" y="282234"/>
                </a:lnTo>
                <a:close/>
                <a:moveTo>
                  <a:pt x="72210" y="282142"/>
                </a:moveTo>
                <a:lnTo>
                  <a:pt x="72210" y="282322"/>
                </a:lnTo>
                <a:lnTo>
                  <a:pt x="72210" y="282360"/>
                </a:lnTo>
                <a:lnTo>
                  <a:pt x="72367" y="282200"/>
                </a:lnTo>
                <a:close/>
                <a:moveTo>
                  <a:pt x="71777" y="281980"/>
                </a:moveTo>
                <a:lnTo>
                  <a:pt x="71968" y="282131"/>
                </a:lnTo>
                <a:lnTo>
                  <a:pt x="72096" y="282099"/>
                </a:lnTo>
                <a:close/>
                <a:moveTo>
                  <a:pt x="274546" y="281947"/>
                </a:moveTo>
                <a:lnTo>
                  <a:pt x="274898" y="282234"/>
                </a:lnTo>
                <a:lnTo>
                  <a:pt x="274922" y="281996"/>
                </a:lnTo>
                <a:close/>
                <a:moveTo>
                  <a:pt x="3049836" y="281221"/>
                </a:moveTo>
                <a:lnTo>
                  <a:pt x="3049776" y="281242"/>
                </a:lnTo>
                <a:lnTo>
                  <a:pt x="3049794" y="281247"/>
                </a:lnTo>
                <a:close/>
                <a:moveTo>
                  <a:pt x="22140" y="281097"/>
                </a:moveTo>
                <a:cubicBezTo>
                  <a:pt x="20767" y="282513"/>
                  <a:pt x="22140" y="283929"/>
                  <a:pt x="22140" y="285345"/>
                </a:cubicBezTo>
                <a:lnTo>
                  <a:pt x="20860" y="286665"/>
                </a:lnTo>
                <a:lnTo>
                  <a:pt x="21023" y="286584"/>
                </a:lnTo>
                <a:cubicBezTo>
                  <a:pt x="21023" y="285204"/>
                  <a:pt x="21023" y="285204"/>
                  <a:pt x="22415" y="285204"/>
                </a:cubicBezTo>
                <a:lnTo>
                  <a:pt x="26171" y="283964"/>
                </a:lnTo>
                <a:lnTo>
                  <a:pt x="26089" y="282690"/>
                </a:lnTo>
                <a:cubicBezTo>
                  <a:pt x="25574" y="282159"/>
                  <a:pt x="24887" y="281805"/>
                  <a:pt x="24887" y="281097"/>
                </a:cubicBezTo>
                <a:cubicBezTo>
                  <a:pt x="23514" y="281097"/>
                  <a:pt x="23514" y="279681"/>
                  <a:pt x="22140" y="281097"/>
                </a:cubicBezTo>
                <a:close/>
                <a:moveTo>
                  <a:pt x="3029896" y="280762"/>
                </a:moveTo>
                <a:lnTo>
                  <a:pt x="3029953" y="280994"/>
                </a:lnTo>
                <a:lnTo>
                  <a:pt x="3029953" y="280805"/>
                </a:lnTo>
                <a:close/>
                <a:moveTo>
                  <a:pt x="132326" y="280343"/>
                </a:moveTo>
                <a:lnTo>
                  <a:pt x="132287" y="280373"/>
                </a:lnTo>
                <a:lnTo>
                  <a:pt x="132307" y="280413"/>
                </a:lnTo>
                <a:close/>
                <a:moveTo>
                  <a:pt x="255040" y="280321"/>
                </a:moveTo>
                <a:lnTo>
                  <a:pt x="255651" y="280958"/>
                </a:lnTo>
                <a:lnTo>
                  <a:pt x="255390" y="280498"/>
                </a:lnTo>
                <a:close/>
                <a:moveTo>
                  <a:pt x="100541" y="280191"/>
                </a:moveTo>
                <a:lnTo>
                  <a:pt x="100047" y="280438"/>
                </a:lnTo>
                <a:lnTo>
                  <a:pt x="100189" y="280726"/>
                </a:lnTo>
                <a:close/>
                <a:moveTo>
                  <a:pt x="2621302" y="280131"/>
                </a:moveTo>
                <a:lnTo>
                  <a:pt x="2621086" y="280503"/>
                </a:lnTo>
                <a:lnTo>
                  <a:pt x="2622444" y="280575"/>
                </a:lnTo>
                <a:close/>
                <a:moveTo>
                  <a:pt x="2648701" y="279846"/>
                </a:moveTo>
                <a:lnTo>
                  <a:pt x="2648110" y="280016"/>
                </a:lnTo>
                <a:lnTo>
                  <a:pt x="2648511" y="280308"/>
                </a:lnTo>
                <a:lnTo>
                  <a:pt x="2648786" y="280704"/>
                </a:lnTo>
                <a:close/>
                <a:moveTo>
                  <a:pt x="3061035" y="279617"/>
                </a:moveTo>
                <a:lnTo>
                  <a:pt x="3061441" y="280335"/>
                </a:lnTo>
                <a:cubicBezTo>
                  <a:pt x="3061700" y="280811"/>
                  <a:pt x="3061874" y="281071"/>
                  <a:pt x="3061874" y="280724"/>
                </a:cubicBezTo>
                <a:lnTo>
                  <a:pt x="3062059" y="280027"/>
                </a:lnTo>
                <a:close/>
                <a:moveTo>
                  <a:pt x="173914" y="279595"/>
                </a:moveTo>
                <a:lnTo>
                  <a:pt x="174600" y="281003"/>
                </a:lnTo>
                <a:lnTo>
                  <a:pt x="174793" y="280566"/>
                </a:lnTo>
                <a:lnTo>
                  <a:pt x="174832" y="280625"/>
                </a:lnTo>
                <a:lnTo>
                  <a:pt x="174808" y="280498"/>
                </a:lnTo>
                <a:close/>
                <a:moveTo>
                  <a:pt x="3170138" y="279480"/>
                </a:moveTo>
                <a:lnTo>
                  <a:pt x="3169748" y="279639"/>
                </a:lnTo>
                <a:lnTo>
                  <a:pt x="3169870" y="279644"/>
                </a:lnTo>
                <a:close/>
                <a:moveTo>
                  <a:pt x="58420" y="279312"/>
                </a:moveTo>
                <a:lnTo>
                  <a:pt x="56069" y="280341"/>
                </a:lnTo>
                <a:lnTo>
                  <a:pt x="56057" y="280365"/>
                </a:lnTo>
                <a:lnTo>
                  <a:pt x="55233" y="284955"/>
                </a:lnTo>
                <a:lnTo>
                  <a:pt x="55285" y="284972"/>
                </a:lnTo>
                <a:cubicBezTo>
                  <a:pt x="55285" y="285671"/>
                  <a:pt x="55638" y="286718"/>
                  <a:pt x="56167" y="287067"/>
                </a:cubicBezTo>
                <a:lnTo>
                  <a:pt x="57918" y="285175"/>
                </a:lnTo>
                <a:lnTo>
                  <a:pt x="57918" y="284910"/>
                </a:lnTo>
                <a:lnTo>
                  <a:pt x="56865" y="285079"/>
                </a:lnTo>
                <a:lnTo>
                  <a:pt x="59364" y="280257"/>
                </a:lnTo>
                <a:close/>
                <a:moveTo>
                  <a:pt x="253866" y="279096"/>
                </a:moveTo>
                <a:lnTo>
                  <a:pt x="254145" y="279387"/>
                </a:lnTo>
                <a:lnTo>
                  <a:pt x="254001" y="279096"/>
                </a:lnTo>
                <a:close/>
                <a:moveTo>
                  <a:pt x="3135352" y="278997"/>
                </a:moveTo>
                <a:lnTo>
                  <a:pt x="3135352" y="279256"/>
                </a:lnTo>
                <a:lnTo>
                  <a:pt x="3135532" y="279062"/>
                </a:lnTo>
                <a:lnTo>
                  <a:pt x="3135422" y="279062"/>
                </a:lnTo>
                <a:close/>
                <a:moveTo>
                  <a:pt x="3114865" y="277996"/>
                </a:moveTo>
                <a:lnTo>
                  <a:pt x="3114317" y="279062"/>
                </a:lnTo>
                <a:lnTo>
                  <a:pt x="3113433" y="278203"/>
                </a:lnTo>
                <a:lnTo>
                  <a:pt x="3113587" y="278821"/>
                </a:lnTo>
                <a:lnTo>
                  <a:pt x="3114315" y="279548"/>
                </a:lnTo>
                <a:close/>
                <a:moveTo>
                  <a:pt x="2933389" y="277947"/>
                </a:moveTo>
                <a:lnTo>
                  <a:pt x="2933753" y="279052"/>
                </a:lnTo>
                <a:lnTo>
                  <a:pt x="2934131" y="279195"/>
                </a:lnTo>
                <a:close/>
                <a:moveTo>
                  <a:pt x="170679" y="277866"/>
                </a:moveTo>
                <a:lnTo>
                  <a:pt x="170746" y="277934"/>
                </a:lnTo>
                <a:lnTo>
                  <a:pt x="170343" y="278237"/>
                </a:lnTo>
                <a:lnTo>
                  <a:pt x="170526" y="278271"/>
                </a:lnTo>
                <a:lnTo>
                  <a:pt x="171478" y="278271"/>
                </a:lnTo>
                <a:close/>
                <a:moveTo>
                  <a:pt x="53556" y="277683"/>
                </a:moveTo>
                <a:lnTo>
                  <a:pt x="54158" y="277987"/>
                </a:lnTo>
                <a:lnTo>
                  <a:pt x="54158" y="278184"/>
                </a:lnTo>
                <a:lnTo>
                  <a:pt x="54283" y="277934"/>
                </a:lnTo>
                <a:lnTo>
                  <a:pt x="53731" y="277683"/>
                </a:lnTo>
                <a:close/>
                <a:moveTo>
                  <a:pt x="140001" y="276722"/>
                </a:moveTo>
                <a:lnTo>
                  <a:pt x="139790" y="277141"/>
                </a:lnTo>
                <a:lnTo>
                  <a:pt x="140469" y="277374"/>
                </a:lnTo>
                <a:close/>
                <a:moveTo>
                  <a:pt x="3137951" y="276713"/>
                </a:moveTo>
                <a:lnTo>
                  <a:pt x="3137893" y="276829"/>
                </a:lnTo>
                <a:lnTo>
                  <a:pt x="3137966" y="276756"/>
                </a:lnTo>
                <a:close/>
                <a:moveTo>
                  <a:pt x="3157725" y="276505"/>
                </a:moveTo>
                <a:lnTo>
                  <a:pt x="3157609" y="276637"/>
                </a:lnTo>
                <a:lnTo>
                  <a:pt x="3157615" y="276639"/>
                </a:lnTo>
                <a:lnTo>
                  <a:pt x="3158203" y="276505"/>
                </a:lnTo>
                <a:close/>
                <a:moveTo>
                  <a:pt x="3064296" y="276400"/>
                </a:moveTo>
                <a:lnTo>
                  <a:pt x="3064368" y="276474"/>
                </a:lnTo>
                <a:lnTo>
                  <a:pt x="3064344" y="276568"/>
                </a:lnTo>
                <a:lnTo>
                  <a:pt x="3064645" y="276568"/>
                </a:lnTo>
                <a:cubicBezTo>
                  <a:pt x="3066030" y="279339"/>
                  <a:pt x="3066030" y="280724"/>
                  <a:pt x="3064645" y="282110"/>
                </a:cubicBezTo>
                <a:lnTo>
                  <a:pt x="3065141" y="282076"/>
                </a:lnTo>
                <a:lnTo>
                  <a:pt x="3064769" y="279438"/>
                </a:lnTo>
                <a:cubicBezTo>
                  <a:pt x="3064769" y="278027"/>
                  <a:pt x="3064769" y="278027"/>
                  <a:pt x="3064769" y="276617"/>
                </a:cubicBezTo>
                <a:lnTo>
                  <a:pt x="3065089" y="276496"/>
                </a:lnTo>
                <a:lnTo>
                  <a:pt x="3064946" y="276400"/>
                </a:lnTo>
                <a:close/>
                <a:moveTo>
                  <a:pt x="159695" y="276348"/>
                </a:moveTo>
                <a:lnTo>
                  <a:pt x="159576" y="276402"/>
                </a:lnTo>
                <a:lnTo>
                  <a:pt x="159736" y="276457"/>
                </a:lnTo>
                <a:close/>
                <a:moveTo>
                  <a:pt x="3035981" y="275817"/>
                </a:moveTo>
                <a:lnTo>
                  <a:pt x="3036516" y="276717"/>
                </a:lnTo>
                <a:lnTo>
                  <a:pt x="3036497" y="276732"/>
                </a:lnTo>
                <a:lnTo>
                  <a:pt x="3036950" y="276600"/>
                </a:lnTo>
                <a:lnTo>
                  <a:pt x="3037039" y="276605"/>
                </a:lnTo>
                <a:close/>
                <a:moveTo>
                  <a:pt x="175244" y="275330"/>
                </a:moveTo>
                <a:lnTo>
                  <a:pt x="173235" y="276348"/>
                </a:lnTo>
                <a:lnTo>
                  <a:pt x="173235" y="278271"/>
                </a:lnTo>
                <a:lnTo>
                  <a:pt x="173269" y="278271"/>
                </a:lnTo>
                <a:lnTo>
                  <a:pt x="173419" y="278579"/>
                </a:lnTo>
                <a:lnTo>
                  <a:pt x="173419" y="276292"/>
                </a:lnTo>
                <a:lnTo>
                  <a:pt x="174306" y="276292"/>
                </a:lnTo>
                <a:lnTo>
                  <a:pt x="175591" y="275680"/>
                </a:lnTo>
                <a:close/>
                <a:moveTo>
                  <a:pt x="270791" y="275160"/>
                </a:moveTo>
                <a:lnTo>
                  <a:pt x="270778" y="275178"/>
                </a:lnTo>
                <a:lnTo>
                  <a:pt x="270854" y="275171"/>
                </a:lnTo>
                <a:close/>
                <a:moveTo>
                  <a:pt x="42010" y="275071"/>
                </a:moveTo>
                <a:lnTo>
                  <a:pt x="41558" y="276555"/>
                </a:lnTo>
                <a:lnTo>
                  <a:pt x="42263" y="277636"/>
                </a:lnTo>
                <a:close/>
                <a:moveTo>
                  <a:pt x="504489" y="275025"/>
                </a:moveTo>
                <a:lnTo>
                  <a:pt x="503953" y="275272"/>
                </a:lnTo>
                <a:lnTo>
                  <a:pt x="504193" y="276124"/>
                </a:lnTo>
                <a:lnTo>
                  <a:pt x="504536" y="275639"/>
                </a:lnTo>
                <a:close/>
                <a:moveTo>
                  <a:pt x="167463" y="274941"/>
                </a:moveTo>
                <a:lnTo>
                  <a:pt x="167782" y="275455"/>
                </a:lnTo>
                <a:lnTo>
                  <a:pt x="167887" y="275755"/>
                </a:lnTo>
                <a:lnTo>
                  <a:pt x="167934" y="275661"/>
                </a:lnTo>
                <a:lnTo>
                  <a:pt x="167680" y="274941"/>
                </a:lnTo>
                <a:close/>
                <a:moveTo>
                  <a:pt x="63043" y="274676"/>
                </a:moveTo>
                <a:lnTo>
                  <a:pt x="62323" y="275177"/>
                </a:lnTo>
                <a:lnTo>
                  <a:pt x="62582" y="275426"/>
                </a:lnTo>
                <a:lnTo>
                  <a:pt x="63423" y="275832"/>
                </a:lnTo>
                <a:close/>
                <a:moveTo>
                  <a:pt x="3114088" y="274463"/>
                </a:moveTo>
                <a:lnTo>
                  <a:pt x="3113005" y="275489"/>
                </a:lnTo>
                <a:lnTo>
                  <a:pt x="3113202" y="277046"/>
                </a:lnTo>
                <a:close/>
                <a:moveTo>
                  <a:pt x="3114836" y="274079"/>
                </a:moveTo>
                <a:lnTo>
                  <a:pt x="3114782" y="274087"/>
                </a:lnTo>
                <a:lnTo>
                  <a:pt x="3114882" y="274150"/>
                </a:lnTo>
                <a:close/>
                <a:moveTo>
                  <a:pt x="129376" y="273827"/>
                </a:moveTo>
                <a:lnTo>
                  <a:pt x="128895" y="273918"/>
                </a:lnTo>
                <a:lnTo>
                  <a:pt x="128913" y="273922"/>
                </a:lnTo>
                <a:lnTo>
                  <a:pt x="129455" y="274101"/>
                </a:lnTo>
                <a:lnTo>
                  <a:pt x="129376" y="274047"/>
                </a:lnTo>
                <a:close/>
                <a:moveTo>
                  <a:pt x="3143536" y="273797"/>
                </a:moveTo>
                <a:lnTo>
                  <a:pt x="3143536" y="275122"/>
                </a:lnTo>
                <a:lnTo>
                  <a:pt x="3143724" y="275217"/>
                </a:lnTo>
                <a:lnTo>
                  <a:pt x="3145515" y="275027"/>
                </a:lnTo>
                <a:lnTo>
                  <a:pt x="3144133" y="273797"/>
                </a:lnTo>
                <a:lnTo>
                  <a:pt x="3143599" y="273797"/>
                </a:lnTo>
                <a:close/>
                <a:moveTo>
                  <a:pt x="2681639" y="273535"/>
                </a:moveTo>
                <a:lnTo>
                  <a:pt x="2680755" y="274004"/>
                </a:lnTo>
                <a:lnTo>
                  <a:pt x="2682538" y="275349"/>
                </a:lnTo>
                <a:close/>
                <a:moveTo>
                  <a:pt x="259116" y="273375"/>
                </a:moveTo>
                <a:lnTo>
                  <a:pt x="259488" y="274652"/>
                </a:lnTo>
                <a:lnTo>
                  <a:pt x="259601" y="273862"/>
                </a:lnTo>
                <a:close/>
                <a:moveTo>
                  <a:pt x="3136893" y="273344"/>
                </a:moveTo>
                <a:lnTo>
                  <a:pt x="3136689" y="273546"/>
                </a:lnTo>
                <a:lnTo>
                  <a:pt x="3136326" y="273583"/>
                </a:lnTo>
                <a:lnTo>
                  <a:pt x="3136759" y="273797"/>
                </a:lnTo>
                <a:lnTo>
                  <a:pt x="3137421" y="275101"/>
                </a:lnTo>
                <a:lnTo>
                  <a:pt x="3137080" y="274062"/>
                </a:lnTo>
                <a:close/>
                <a:moveTo>
                  <a:pt x="2812305" y="272793"/>
                </a:moveTo>
                <a:lnTo>
                  <a:pt x="2813082" y="278278"/>
                </a:lnTo>
                <a:lnTo>
                  <a:pt x="2813102" y="278219"/>
                </a:lnTo>
                <a:cubicBezTo>
                  <a:pt x="2814491" y="277516"/>
                  <a:pt x="2815185" y="276461"/>
                  <a:pt x="2815185" y="275583"/>
                </a:cubicBezTo>
                <a:cubicBezTo>
                  <a:pt x="2815185" y="274704"/>
                  <a:pt x="2814491" y="274002"/>
                  <a:pt x="2813102" y="274002"/>
                </a:cubicBezTo>
                <a:close/>
                <a:moveTo>
                  <a:pt x="129815" y="272358"/>
                </a:moveTo>
                <a:lnTo>
                  <a:pt x="129120" y="272398"/>
                </a:lnTo>
                <a:lnTo>
                  <a:pt x="129376" y="272657"/>
                </a:lnTo>
                <a:lnTo>
                  <a:pt x="129376" y="272639"/>
                </a:lnTo>
                <a:close/>
                <a:moveTo>
                  <a:pt x="3124295" y="272353"/>
                </a:moveTo>
                <a:lnTo>
                  <a:pt x="3124072" y="272527"/>
                </a:lnTo>
                <a:lnTo>
                  <a:pt x="3122765" y="279062"/>
                </a:lnTo>
                <a:cubicBezTo>
                  <a:pt x="3123442" y="277031"/>
                  <a:pt x="3123103" y="276354"/>
                  <a:pt x="3122427" y="276016"/>
                </a:cubicBezTo>
                <a:lnTo>
                  <a:pt x="3120816" y="275325"/>
                </a:lnTo>
                <a:lnTo>
                  <a:pt x="3120307" y="276900"/>
                </a:lnTo>
                <a:cubicBezTo>
                  <a:pt x="3118939" y="275489"/>
                  <a:pt x="3120307" y="278310"/>
                  <a:pt x="3120307" y="278310"/>
                </a:cubicBezTo>
                <a:lnTo>
                  <a:pt x="3119974" y="278310"/>
                </a:lnTo>
                <a:lnTo>
                  <a:pt x="3120721" y="279062"/>
                </a:lnTo>
                <a:lnTo>
                  <a:pt x="3122765" y="279062"/>
                </a:lnTo>
                <a:lnTo>
                  <a:pt x="3123033" y="279062"/>
                </a:lnTo>
                <a:lnTo>
                  <a:pt x="3124320" y="272581"/>
                </a:lnTo>
                <a:close/>
                <a:moveTo>
                  <a:pt x="3211472" y="272292"/>
                </a:moveTo>
                <a:cubicBezTo>
                  <a:pt x="3212883" y="272292"/>
                  <a:pt x="3212883" y="272292"/>
                  <a:pt x="3214293" y="273702"/>
                </a:cubicBezTo>
                <a:cubicBezTo>
                  <a:pt x="3215703" y="273702"/>
                  <a:pt x="3217114" y="275112"/>
                  <a:pt x="3218524" y="275112"/>
                </a:cubicBezTo>
                <a:cubicBezTo>
                  <a:pt x="3219934" y="276523"/>
                  <a:pt x="3218524" y="279344"/>
                  <a:pt x="3219934" y="282165"/>
                </a:cubicBezTo>
                <a:cubicBezTo>
                  <a:pt x="3219934" y="282165"/>
                  <a:pt x="3218524" y="282165"/>
                  <a:pt x="3218524" y="282165"/>
                </a:cubicBezTo>
                <a:cubicBezTo>
                  <a:pt x="3215703" y="283575"/>
                  <a:pt x="3212883" y="279344"/>
                  <a:pt x="3210062" y="277934"/>
                </a:cubicBezTo>
                <a:cubicBezTo>
                  <a:pt x="3208652" y="276523"/>
                  <a:pt x="3208652" y="273702"/>
                  <a:pt x="3211472" y="272292"/>
                </a:cubicBezTo>
                <a:close/>
                <a:moveTo>
                  <a:pt x="81179" y="272151"/>
                </a:moveTo>
                <a:lnTo>
                  <a:pt x="79927" y="272276"/>
                </a:lnTo>
                <a:lnTo>
                  <a:pt x="81350" y="272276"/>
                </a:lnTo>
                <a:close/>
                <a:moveTo>
                  <a:pt x="3059010" y="271547"/>
                </a:moveTo>
                <a:lnTo>
                  <a:pt x="3059045" y="271714"/>
                </a:lnTo>
                <a:lnTo>
                  <a:pt x="3059122" y="271761"/>
                </a:lnTo>
                <a:close/>
                <a:moveTo>
                  <a:pt x="262570" y="271425"/>
                </a:moveTo>
                <a:lnTo>
                  <a:pt x="265164" y="272466"/>
                </a:lnTo>
                <a:lnTo>
                  <a:pt x="265854" y="272417"/>
                </a:lnTo>
                <a:lnTo>
                  <a:pt x="264836" y="272270"/>
                </a:lnTo>
                <a:lnTo>
                  <a:pt x="264836" y="271807"/>
                </a:lnTo>
                <a:close/>
                <a:moveTo>
                  <a:pt x="2666509" y="270953"/>
                </a:moveTo>
                <a:lnTo>
                  <a:pt x="2665852" y="271081"/>
                </a:lnTo>
                <a:lnTo>
                  <a:pt x="2666771" y="272012"/>
                </a:lnTo>
                <a:close/>
                <a:moveTo>
                  <a:pt x="3127962" y="270748"/>
                </a:moveTo>
                <a:lnTo>
                  <a:pt x="3127078" y="271193"/>
                </a:lnTo>
                <a:lnTo>
                  <a:pt x="3127490" y="271838"/>
                </a:lnTo>
                <a:lnTo>
                  <a:pt x="3127399" y="271164"/>
                </a:lnTo>
                <a:close/>
                <a:moveTo>
                  <a:pt x="3145209" y="270728"/>
                </a:moveTo>
                <a:lnTo>
                  <a:pt x="3145495" y="272198"/>
                </a:lnTo>
                <a:lnTo>
                  <a:pt x="3145793" y="272330"/>
                </a:lnTo>
                <a:lnTo>
                  <a:pt x="3146784" y="272330"/>
                </a:lnTo>
                <a:close/>
                <a:moveTo>
                  <a:pt x="73203" y="270533"/>
                </a:moveTo>
                <a:lnTo>
                  <a:pt x="72432" y="270868"/>
                </a:lnTo>
                <a:lnTo>
                  <a:pt x="73714" y="270868"/>
                </a:lnTo>
                <a:lnTo>
                  <a:pt x="73714" y="270788"/>
                </a:lnTo>
                <a:close/>
                <a:moveTo>
                  <a:pt x="380212" y="269764"/>
                </a:moveTo>
                <a:lnTo>
                  <a:pt x="379363" y="270010"/>
                </a:lnTo>
                <a:lnTo>
                  <a:pt x="379346" y="270235"/>
                </a:lnTo>
                <a:close/>
                <a:moveTo>
                  <a:pt x="3232623" y="269534"/>
                </a:moveTo>
                <a:lnTo>
                  <a:pt x="3232045" y="270691"/>
                </a:lnTo>
                <a:lnTo>
                  <a:pt x="3234037" y="269735"/>
                </a:lnTo>
                <a:lnTo>
                  <a:pt x="3234455" y="269534"/>
                </a:lnTo>
                <a:close/>
                <a:moveTo>
                  <a:pt x="269046" y="269414"/>
                </a:moveTo>
                <a:lnTo>
                  <a:pt x="267624" y="270856"/>
                </a:lnTo>
                <a:lnTo>
                  <a:pt x="267337" y="272311"/>
                </a:lnTo>
                <a:lnTo>
                  <a:pt x="267597" y="272292"/>
                </a:lnTo>
                <a:cubicBezTo>
                  <a:pt x="267945" y="271769"/>
                  <a:pt x="267945" y="271071"/>
                  <a:pt x="267945" y="271071"/>
                </a:cubicBezTo>
                <a:close/>
                <a:moveTo>
                  <a:pt x="2622298" y="269351"/>
                </a:moveTo>
                <a:lnTo>
                  <a:pt x="2621433" y="269679"/>
                </a:lnTo>
                <a:lnTo>
                  <a:pt x="2621433" y="270588"/>
                </a:lnTo>
                <a:lnTo>
                  <a:pt x="2621751" y="269627"/>
                </a:lnTo>
                <a:close/>
                <a:moveTo>
                  <a:pt x="111745" y="269284"/>
                </a:moveTo>
                <a:lnTo>
                  <a:pt x="112250" y="269785"/>
                </a:lnTo>
                <a:lnTo>
                  <a:pt x="113474" y="270165"/>
                </a:lnTo>
                <a:lnTo>
                  <a:pt x="112243" y="269419"/>
                </a:lnTo>
                <a:lnTo>
                  <a:pt x="112089" y="269284"/>
                </a:lnTo>
                <a:lnTo>
                  <a:pt x="112076" y="269284"/>
                </a:lnTo>
                <a:close/>
                <a:moveTo>
                  <a:pt x="76509" y="269284"/>
                </a:moveTo>
                <a:lnTo>
                  <a:pt x="76596" y="269459"/>
                </a:lnTo>
                <a:lnTo>
                  <a:pt x="76160" y="269681"/>
                </a:lnTo>
                <a:lnTo>
                  <a:pt x="78672" y="269284"/>
                </a:lnTo>
                <a:close/>
                <a:moveTo>
                  <a:pt x="104806" y="269139"/>
                </a:moveTo>
                <a:lnTo>
                  <a:pt x="104847" y="269246"/>
                </a:lnTo>
                <a:lnTo>
                  <a:pt x="105502" y="269590"/>
                </a:lnTo>
                <a:lnTo>
                  <a:pt x="105811" y="269284"/>
                </a:lnTo>
                <a:lnTo>
                  <a:pt x="105306" y="269284"/>
                </a:lnTo>
                <a:lnTo>
                  <a:pt x="105118" y="269284"/>
                </a:lnTo>
                <a:close/>
                <a:moveTo>
                  <a:pt x="44132" y="268743"/>
                </a:moveTo>
                <a:lnTo>
                  <a:pt x="44020" y="269212"/>
                </a:lnTo>
                <a:lnTo>
                  <a:pt x="44142" y="269574"/>
                </a:lnTo>
                <a:lnTo>
                  <a:pt x="44504" y="269606"/>
                </a:lnTo>
                <a:close/>
                <a:moveTo>
                  <a:pt x="3032884" y="268655"/>
                </a:moveTo>
                <a:lnTo>
                  <a:pt x="3032359" y="269716"/>
                </a:lnTo>
                <a:lnTo>
                  <a:pt x="3032884" y="270599"/>
                </a:lnTo>
                <a:close/>
                <a:moveTo>
                  <a:pt x="52778" y="268450"/>
                </a:moveTo>
                <a:lnTo>
                  <a:pt x="52778" y="269606"/>
                </a:lnTo>
                <a:lnTo>
                  <a:pt x="51453" y="269606"/>
                </a:lnTo>
                <a:lnTo>
                  <a:pt x="51525" y="269659"/>
                </a:lnTo>
                <a:lnTo>
                  <a:pt x="51876" y="269910"/>
                </a:lnTo>
                <a:lnTo>
                  <a:pt x="52577" y="269910"/>
                </a:lnTo>
                <a:lnTo>
                  <a:pt x="54888" y="270104"/>
                </a:lnTo>
                <a:close/>
                <a:moveTo>
                  <a:pt x="3168841" y="267977"/>
                </a:moveTo>
                <a:lnTo>
                  <a:pt x="3168665" y="268155"/>
                </a:lnTo>
                <a:lnTo>
                  <a:pt x="3170138" y="269038"/>
                </a:lnTo>
                <a:lnTo>
                  <a:pt x="3170254" y="269084"/>
                </a:lnTo>
                <a:lnTo>
                  <a:pt x="3168822" y="268030"/>
                </a:lnTo>
                <a:close/>
                <a:moveTo>
                  <a:pt x="2946096" y="267804"/>
                </a:moveTo>
                <a:lnTo>
                  <a:pt x="2946796" y="269171"/>
                </a:lnTo>
                <a:lnTo>
                  <a:pt x="2946573" y="268044"/>
                </a:lnTo>
                <a:close/>
                <a:moveTo>
                  <a:pt x="2968608" y="266901"/>
                </a:moveTo>
                <a:lnTo>
                  <a:pt x="2968594" y="266942"/>
                </a:lnTo>
                <a:lnTo>
                  <a:pt x="2968621" y="266915"/>
                </a:lnTo>
                <a:close/>
                <a:moveTo>
                  <a:pt x="3043906" y="266845"/>
                </a:moveTo>
                <a:lnTo>
                  <a:pt x="3043893" y="266903"/>
                </a:lnTo>
                <a:lnTo>
                  <a:pt x="3044059" y="266911"/>
                </a:lnTo>
                <a:close/>
                <a:moveTo>
                  <a:pt x="2943206" y="266703"/>
                </a:moveTo>
                <a:lnTo>
                  <a:pt x="2940785" y="266912"/>
                </a:lnTo>
                <a:lnTo>
                  <a:pt x="2940886" y="266974"/>
                </a:lnTo>
                <a:close/>
                <a:moveTo>
                  <a:pt x="154506" y="266195"/>
                </a:moveTo>
                <a:lnTo>
                  <a:pt x="153794" y="266504"/>
                </a:lnTo>
                <a:cubicBezTo>
                  <a:pt x="153794" y="267910"/>
                  <a:pt x="153794" y="267910"/>
                  <a:pt x="153794" y="269317"/>
                </a:cubicBezTo>
                <a:lnTo>
                  <a:pt x="154066" y="269592"/>
                </a:lnTo>
                <a:lnTo>
                  <a:pt x="154066" y="267007"/>
                </a:lnTo>
                <a:close/>
                <a:moveTo>
                  <a:pt x="31938" y="265454"/>
                </a:moveTo>
                <a:lnTo>
                  <a:pt x="31827" y="265672"/>
                </a:lnTo>
                <a:lnTo>
                  <a:pt x="33129" y="268354"/>
                </a:lnTo>
                <a:cubicBezTo>
                  <a:pt x="33129" y="268354"/>
                  <a:pt x="33129" y="268354"/>
                  <a:pt x="34502" y="269770"/>
                </a:cubicBezTo>
                <a:cubicBezTo>
                  <a:pt x="34502" y="269770"/>
                  <a:pt x="34502" y="271186"/>
                  <a:pt x="34502" y="271186"/>
                </a:cubicBezTo>
                <a:lnTo>
                  <a:pt x="33275" y="273717"/>
                </a:lnTo>
                <a:lnTo>
                  <a:pt x="37233" y="273717"/>
                </a:lnTo>
                <a:lnTo>
                  <a:pt x="38152" y="274731"/>
                </a:lnTo>
                <a:lnTo>
                  <a:pt x="39913" y="273491"/>
                </a:lnTo>
                <a:lnTo>
                  <a:pt x="40233" y="270866"/>
                </a:lnTo>
                <a:lnTo>
                  <a:pt x="39372" y="269994"/>
                </a:lnTo>
                <a:lnTo>
                  <a:pt x="37179" y="268254"/>
                </a:lnTo>
                <a:lnTo>
                  <a:pt x="35787" y="266874"/>
                </a:lnTo>
                <a:lnTo>
                  <a:pt x="34021" y="267163"/>
                </a:lnTo>
                <a:cubicBezTo>
                  <a:pt x="33327" y="266822"/>
                  <a:pt x="32633" y="266137"/>
                  <a:pt x="31938" y="265454"/>
                </a:cubicBezTo>
                <a:close/>
                <a:moveTo>
                  <a:pt x="88026" y="264470"/>
                </a:moveTo>
                <a:lnTo>
                  <a:pt x="88758" y="265522"/>
                </a:lnTo>
                <a:lnTo>
                  <a:pt x="88758" y="266167"/>
                </a:lnTo>
                <a:lnTo>
                  <a:pt x="89271" y="265910"/>
                </a:lnTo>
                <a:lnTo>
                  <a:pt x="88563" y="265195"/>
                </a:lnTo>
                <a:close/>
                <a:moveTo>
                  <a:pt x="30424" y="263881"/>
                </a:moveTo>
                <a:lnTo>
                  <a:pt x="30550" y="264086"/>
                </a:lnTo>
                <a:lnTo>
                  <a:pt x="31532" y="264086"/>
                </a:lnTo>
                <a:close/>
                <a:moveTo>
                  <a:pt x="139799" y="263757"/>
                </a:moveTo>
                <a:lnTo>
                  <a:pt x="139084" y="264191"/>
                </a:lnTo>
                <a:lnTo>
                  <a:pt x="140229" y="264191"/>
                </a:lnTo>
                <a:lnTo>
                  <a:pt x="139799" y="263767"/>
                </a:lnTo>
                <a:close/>
                <a:moveTo>
                  <a:pt x="2794740" y="263626"/>
                </a:moveTo>
                <a:lnTo>
                  <a:pt x="2794043" y="263978"/>
                </a:lnTo>
                <a:lnTo>
                  <a:pt x="2794542" y="264481"/>
                </a:lnTo>
                <a:close/>
                <a:moveTo>
                  <a:pt x="2667237" y="263566"/>
                </a:moveTo>
                <a:lnTo>
                  <a:pt x="2666723" y="263789"/>
                </a:lnTo>
                <a:lnTo>
                  <a:pt x="2667237" y="264069"/>
                </a:lnTo>
                <a:close/>
                <a:moveTo>
                  <a:pt x="82972" y="263377"/>
                </a:moveTo>
                <a:lnTo>
                  <a:pt x="82972" y="263740"/>
                </a:lnTo>
                <a:lnTo>
                  <a:pt x="83200" y="264072"/>
                </a:lnTo>
                <a:lnTo>
                  <a:pt x="83170" y="264018"/>
                </a:lnTo>
                <a:close/>
                <a:moveTo>
                  <a:pt x="500820" y="262915"/>
                </a:moveTo>
                <a:lnTo>
                  <a:pt x="501007" y="263696"/>
                </a:lnTo>
                <a:lnTo>
                  <a:pt x="501376" y="264262"/>
                </a:lnTo>
                <a:close/>
                <a:moveTo>
                  <a:pt x="59333" y="262704"/>
                </a:moveTo>
                <a:lnTo>
                  <a:pt x="59616" y="265255"/>
                </a:lnTo>
                <a:lnTo>
                  <a:pt x="59908" y="262712"/>
                </a:lnTo>
                <a:lnTo>
                  <a:pt x="59530" y="262712"/>
                </a:lnTo>
                <a:close/>
                <a:moveTo>
                  <a:pt x="3131262" y="262501"/>
                </a:moveTo>
                <a:lnTo>
                  <a:pt x="3131262" y="262608"/>
                </a:lnTo>
                <a:lnTo>
                  <a:pt x="3131250" y="262620"/>
                </a:lnTo>
                <a:lnTo>
                  <a:pt x="3131737" y="263028"/>
                </a:lnTo>
                <a:lnTo>
                  <a:pt x="3131492" y="262735"/>
                </a:lnTo>
                <a:close/>
                <a:moveTo>
                  <a:pt x="3204778" y="262430"/>
                </a:moveTo>
                <a:cubicBezTo>
                  <a:pt x="3206170" y="261009"/>
                  <a:pt x="3207562" y="261009"/>
                  <a:pt x="3208953" y="262430"/>
                </a:cubicBezTo>
                <a:cubicBezTo>
                  <a:pt x="3211736" y="263851"/>
                  <a:pt x="3215910" y="262430"/>
                  <a:pt x="3218693" y="262430"/>
                </a:cubicBezTo>
                <a:cubicBezTo>
                  <a:pt x="3220085" y="262430"/>
                  <a:pt x="3221476" y="263851"/>
                  <a:pt x="3221476" y="263851"/>
                </a:cubicBezTo>
                <a:cubicBezTo>
                  <a:pt x="3221476" y="266693"/>
                  <a:pt x="3222868" y="268114"/>
                  <a:pt x="3225651" y="266693"/>
                </a:cubicBezTo>
                <a:cubicBezTo>
                  <a:pt x="3227042" y="265982"/>
                  <a:pt x="3228085" y="266693"/>
                  <a:pt x="3228955" y="267936"/>
                </a:cubicBezTo>
                <a:lnTo>
                  <a:pt x="3231216" y="272375"/>
                </a:lnTo>
                <a:lnTo>
                  <a:pt x="3231216" y="271089"/>
                </a:lnTo>
                <a:lnTo>
                  <a:pt x="3231514" y="270946"/>
                </a:lnTo>
                <a:lnTo>
                  <a:pt x="3232581" y="265610"/>
                </a:lnTo>
                <a:lnTo>
                  <a:pt x="3232332" y="265522"/>
                </a:lnTo>
                <a:cubicBezTo>
                  <a:pt x="3229491" y="265522"/>
                  <a:pt x="3228070" y="265522"/>
                  <a:pt x="3225228" y="265522"/>
                </a:cubicBezTo>
                <a:cubicBezTo>
                  <a:pt x="3228070" y="265522"/>
                  <a:pt x="3228070" y="259505"/>
                  <a:pt x="3232332" y="262514"/>
                </a:cubicBezTo>
                <a:cubicBezTo>
                  <a:pt x="3232332" y="264018"/>
                  <a:pt x="3233753" y="264018"/>
                  <a:pt x="3235174" y="262514"/>
                </a:cubicBezTo>
                <a:cubicBezTo>
                  <a:pt x="3236595" y="262514"/>
                  <a:pt x="3236950" y="263266"/>
                  <a:pt x="3236950" y="264206"/>
                </a:cubicBezTo>
                <a:lnTo>
                  <a:pt x="3236639" y="266675"/>
                </a:lnTo>
                <a:lnTo>
                  <a:pt x="3236760" y="266776"/>
                </a:lnTo>
                <a:lnTo>
                  <a:pt x="3238445" y="267619"/>
                </a:lnTo>
                <a:lnTo>
                  <a:pt x="3239678" y="267027"/>
                </a:lnTo>
                <a:lnTo>
                  <a:pt x="3240981" y="269529"/>
                </a:lnTo>
                <a:lnTo>
                  <a:pt x="3241063" y="269489"/>
                </a:lnTo>
                <a:cubicBezTo>
                  <a:pt x="3241063" y="265386"/>
                  <a:pt x="3242430" y="264018"/>
                  <a:pt x="3245166" y="264018"/>
                </a:cubicBezTo>
                <a:cubicBezTo>
                  <a:pt x="3246533" y="264018"/>
                  <a:pt x="3247901" y="264018"/>
                  <a:pt x="3249268" y="265386"/>
                </a:cubicBezTo>
                <a:cubicBezTo>
                  <a:pt x="3249268" y="265386"/>
                  <a:pt x="3249268" y="265386"/>
                  <a:pt x="3249268" y="266753"/>
                </a:cubicBezTo>
                <a:cubicBezTo>
                  <a:pt x="3249268" y="269489"/>
                  <a:pt x="3249268" y="272224"/>
                  <a:pt x="3249268" y="274959"/>
                </a:cubicBezTo>
                <a:cubicBezTo>
                  <a:pt x="3245165" y="274959"/>
                  <a:pt x="3241063" y="277267"/>
                  <a:pt x="3237537" y="276113"/>
                </a:cubicBezTo>
                <a:lnTo>
                  <a:pt x="3234385" y="273713"/>
                </a:lnTo>
                <a:lnTo>
                  <a:pt x="3234037" y="273797"/>
                </a:lnTo>
                <a:lnTo>
                  <a:pt x="3231216" y="273797"/>
                </a:lnTo>
                <a:lnTo>
                  <a:pt x="3215910" y="270955"/>
                </a:lnTo>
                <a:cubicBezTo>
                  <a:pt x="3214519" y="272376"/>
                  <a:pt x="3213127" y="270955"/>
                  <a:pt x="3211736" y="269534"/>
                </a:cubicBezTo>
                <a:cubicBezTo>
                  <a:pt x="3210344" y="269534"/>
                  <a:pt x="3207562" y="269534"/>
                  <a:pt x="3206170" y="266693"/>
                </a:cubicBezTo>
                <a:cubicBezTo>
                  <a:pt x="3204778" y="265272"/>
                  <a:pt x="3203387" y="263851"/>
                  <a:pt x="3204778" y="262430"/>
                </a:cubicBezTo>
                <a:close/>
                <a:moveTo>
                  <a:pt x="2642441" y="262316"/>
                </a:moveTo>
                <a:lnTo>
                  <a:pt x="2642437" y="262362"/>
                </a:lnTo>
                <a:lnTo>
                  <a:pt x="2642834" y="262429"/>
                </a:lnTo>
                <a:close/>
                <a:moveTo>
                  <a:pt x="3119813" y="262161"/>
                </a:moveTo>
                <a:lnTo>
                  <a:pt x="3119991" y="262514"/>
                </a:lnTo>
                <a:lnTo>
                  <a:pt x="3120570" y="262460"/>
                </a:lnTo>
                <a:close/>
                <a:moveTo>
                  <a:pt x="1160239" y="261978"/>
                </a:moveTo>
                <a:lnTo>
                  <a:pt x="1161789" y="263543"/>
                </a:lnTo>
                <a:lnTo>
                  <a:pt x="1161791" y="263543"/>
                </a:lnTo>
                <a:lnTo>
                  <a:pt x="1161049" y="262708"/>
                </a:lnTo>
                <a:close/>
                <a:moveTo>
                  <a:pt x="372950" y="261402"/>
                </a:moveTo>
                <a:lnTo>
                  <a:pt x="373028" y="262177"/>
                </a:lnTo>
                <a:lnTo>
                  <a:pt x="373124" y="261767"/>
                </a:lnTo>
                <a:close/>
                <a:moveTo>
                  <a:pt x="2660106" y="261298"/>
                </a:moveTo>
                <a:lnTo>
                  <a:pt x="2659963" y="262316"/>
                </a:lnTo>
                <a:lnTo>
                  <a:pt x="2660791" y="262484"/>
                </a:lnTo>
                <a:close/>
                <a:moveTo>
                  <a:pt x="145896" y="261186"/>
                </a:moveTo>
                <a:lnTo>
                  <a:pt x="145461" y="262285"/>
                </a:lnTo>
                <a:cubicBezTo>
                  <a:pt x="145461" y="262285"/>
                  <a:pt x="144073" y="262285"/>
                  <a:pt x="144073" y="262285"/>
                </a:cubicBezTo>
                <a:lnTo>
                  <a:pt x="143777" y="262385"/>
                </a:lnTo>
                <a:lnTo>
                  <a:pt x="143794" y="262389"/>
                </a:lnTo>
                <a:lnTo>
                  <a:pt x="143990" y="262389"/>
                </a:lnTo>
                <a:cubicBezTo>
                  <a:pt x="143990" y="262389"/>
                  <a:pt x="145387" y="262389"/>
                  <a:pt x="145387" y="262389"/>
                </a:cubicBezTo>
                <a:lnTo>
                  <a:pt x="146242" y="265764"/>
                </a:lnTo>
                <a:lnTo>
                  <a:pt x="147208" y="265600"/>
                </a:lnTo>
                <a:cubicBezTo>
                  <a:pt x="147208" y="264191"/>
                  <a:pt x="144465" y="264191"/>
                  <a:pt x="145836" y="262784"/>
                </a:cubicBezTo>
                <a:close/>
                <a:moveTo>
                  <a:pt x="2788444" y="261081"/>
                </a:moveTo>
                <a:lnTo>
                  <a:pt x="2788444" y="261217"/>
                </a:lnTo>
                <a:lnTo>
                  <a:pt x="2788489" y="261172"/>
                </a:lnTo>
                <a:close/>
                <a:moveTo>
                  <a:pt x="2629062" y="260805"/>
                </a:moveTo>
                <a:lnTo>
                  <a:pt x="2627279" y="261042"/>
                </a:lnTo>
                <a:lnTo>
                  <a:pt x="2628380" y="261264"/>
                </a:lnTo>
                <a:close/>
                <a:moveTo>
                  <a:pt x="3152236" y="260651"/>
                </a:moveTo>
                <a:lnTo>
                  <a:pt x="3152564" y="260904"/>
                </a:lnTo>
                <a:lnTo>
                  <a:pt x="3153622" y="261198"/>
                </a:lnTo>
                <a:cubicBezTo>
                  <a:pt x="3153622" y="261198"/>
                  <a:pt x="3154989" y="261198"/>
                  <a:pt x="3154989" y="261198"/>
                </a:cubicBezTo>
                <a:lnTo>
                  <a:pt x="3155171" y="261244"/>
                </a:lnTo>
                <a:lnTo>
                  <a:pt x="3154780" y="260965"/>
                </a:lnTo>
                <a:lnTo>
                  <a:pt x="3154758" y="261010"/>
                </a:lnTo>
                <a:cubicBezTo>
                  <a:pt x="3154758" y="261010"/>
                  <a:pt x="3153361" y="261010"/>
                  <a:pt x="3153361" y="261010"/>
                </a:cubicBezTo>
                <a:close/>
                <a:moveTo>
                  <a:pt x="3049318" y="260569"/>
                </a:moveTo>
                <a:lnTo>
                  <a:pt x="3048614" y="260870"/>
                </a:lnTo>
                <a:lnTo>
                  <a:pt x="3049236" y="261164"/>
                </a:lnTo>
                <a:close/>
                <a:moveTo>
                  <a:pt x="3144049" y="259946"/>
                </a:moveTo>
                <a:lnTo>
                  <a:pt x="3143570" y="261068"/>
                </a:lnTo>
                <a:lnTo>
                  <a:pt x="3143581" y="261074"/>
                </a:lnTo>
                <a:lnTo>
                  <a:pt x="3143599" y="261009"/>
                </a:lnTo>
                <a:lnTo>
                  <a:pt x="3144077" y="261217"/>
                </a:lnTo>
                <a:lnTo>
                  <a:pt x="3144049" y="261198"/>
                </a:lnTo>
                <a:close/>
                <a:moveTo>
                  <a:pt x="25632" y="259737"/>
                </a:moveTo>
                <a:lnTo>
                  <a:pt x="25961" y="259845"/>
                </a:lnTo>
                <a:lnTo>
                  <a:pt x="25912" y="259737"/>
                </a:lnTo>
                <a:close/>
                <a:moveTo>
                  <a:pt x="83931" y="259258"/>
                </a:moveTo>
                <a:lnTo>
                  <a:pt x="84347" y="259669"/>
                </a:lnTo>
                <a:lnTo>
                  <a:pt x="84422" y="259613"/>
                </a:lnTo>
                <a:lnTo>
                  <a:pt x="84384" y="259563"/>
                </a:lnTo>
                <a:close/>
                <a:moveTo>
                  <a:pt x="2800949" y="258442"/>
                </a:moveTo>
                <a:lnTo>
                  <a:pt x="2799598" y="261172"/>
                </a:lnTo>
                <a:lnTo>
                  <a:pt x="2801916" y="262343"/>
                </a:lnTo>
                <a:close/>
                <a:moveTo>
                  <a:pt x="71863" y="258310"/>
                </a:moveTo>
                <a:lnTo>
                  <a:pt x="71542" y="258429"/>
                </a:lnTo>
                <a:lnTo>
                  <a:pt x="71928" y="258616"/>
                </a:lnTo>
                <a:lnTo>
                  <a:pt x="72000" y="258689"/>
                </a:lnTo>
                <a:close/>
                <a:moveTo>
                  <a:pt x="3090696" y="258240"/>
                </a:moveTo>
                <a:lnTo>
                  <a:pt x="3090769" y="258377"/>
                </a:lnTo>
                <a:cubicBezTo>
                  <a:pt x="3090769" y="258377"/>
                  <a:pt x="3092161" y="259756"/>
                  <a:pt x="3092161" y="259756"/>
                </a:cubicBezTo>
                <a:lnTo>
                  <a:pt x="3092349" y="259878"/>
                </a:lnTo>
                <a:lnTo>
                  <a:pt x="3093408" y="259198"/>
                </a:lnTo>
                <a:lnTo>
                  <a:pt x="3092086" y="259600"/>
                </a:lnTo>
                <a:close/>
                <a:moveTo>
                  <a:pt x="139831" y="257928"/>
                </a:moveTo>
                <a:lnTo>
                  <a:pt x="139894" y="258077"/>
                </a:lnTo>
                <a:lnTo>
                  <a:pt x="139907" y="258066"/>
                </a:lnTo>
                <a:lnTo>
                  <a:pt x="139907" y="257965"/>
                </a:lnTo>
                <a:close/>
                <a:moveTo>
                  <a:pt x="3113421" y="257732"/>
                </a:moveTo>
                <a:lnTo>
                  <a:pt x="3113260" y="258000"/>
                </a:lnTo>
                <a:cubicBezTo>
                  <a:pt x="3113260" y="258000"/>
                  <a:pt x="3111756" y="258000"/>
                  <a:pt x="3111756" y="258000"/>
                </a:cubicBezTo>
                <a:lnTo>
                  <a:pt x="3111675" y="257934"/>
                </a:lnTo>
                <a:lnTo>
                  <a:pt x="3111876" y="258377"/>
                </a:lnTo>
                <a:lnTo>
                  <a:pt x="3113033" y="258377"/>
                </a:lnTo>
                <a:lnTo>
                  <a:pt x="3113326" y="258522"/>
                </a:lnTo>
                <a:lnTo>
                  <a:pt x="3113210" y="258377"/>
                </a:lnTo>
                <a:close/>
                <a:moveTo>
                  <a:pt x="1439391" y="257078"/>
                </a:moveTo>
                <a:lnTo>
                  <a:pt x="1439476" y="257232"/>
                </a:lnTo>
                <a:lnTo>
                  <a:pt x="1439662" y="257078"/>
                </a:lnTo>
                <a:close/>
                <a:moveTo>
                  <a:pt x="933191" y="257031"/>
                </a:moveTo>
                <a:lnTo>
                  <a:pt x="933217" y="257057"/>
                </a:lnTo>
                <a:lnTo>
                  <a:pt x="933271" y="257084"/>
                </a:lnTo>
                <a:close/>
                <a:moveTo>
                  <a:pt x="152405" y="256660"/>
                </a:moveTo>
                <a:lnTo>
                  <a:pt x="152605" y="256879"/>
                </a:lnTo>
                <a:lnTo>
                  <a:pt x="152645" y="256846"/>
                </a:lnTo>
                <a:close/>
                <a:moveTo>
                  <a:pt x="3089738" y="256446"/>
                </a:moveTo>
                <a:lnTo>
                  <a:pt x="3090654" y="258161"/>
                </a:lnTo>
                <a:lnTo>
                  <a:pt x="3090811" y="257699"/>
                </a:lnTo>
                <a:close/>
                <a:moveTo>
                  <a:pt x="3041516" y="256075"/>
                </a:moveTo>
                <a:lnTo>
                  <a:pt x="3044059" y="257191"/>
                </a:lnTo>
                <a:cubicBezTo>
                  <a:pt x="3044757" y="257885"/>
                  <a:pt x="3045456" y="258926"/>
                  <a:pt x="3046329" y="259794"/>
                </a:cubicBezTo>
                <a:lnTo>
                  <a:pt x="3047170" y="260190"/>
                </a:lnTo>
                <a:lnTo>
                  <a:pt x="3043897" y="256872"/>
                </a:lnTo>
                <a:lnTo>
                  <a:pt x="3043897" y="256510"/>
                </a:lnTo>
                <a:lnTo>
                  <a:pt x="3043794" y="256612"/>
                </a:lnTo>
                <a:close/>
                <a:moveTo>
                  <a:pt x="2906612" y="255433"/>
                </a:moveTo>
                <a:lnTo>
                  <a:pt x="2906398" y="255529"/>
                </a:lnTo>
                <a:lnTo>
                  <a:pt x="2906411" y="255565"/>
                </a:lnTo>
                <a:close/>
                <a:moveTo>
                  <a:pt x="3083874" y="255410"/>
                </a:moveTo>
                <a:lnTo>
                  <a:pt x="3083779" y="255556"/>
                </a:lnTo>
                <a:lnTo>
                  <a:pt x="3083818" y="255619"/>
                </a:lnTo>
                <a:lnTo>
                  <a:pt x="3086594" y="255619"/>
                </a:lnTo>
                <a:lnTo>
                  <a:pt x="3087527" y="255557"/>
                </a:lnTo>
                <a:lnTo>
                  <a:pt x="3087065" y="255410"/>
                </a:lnTo>
                <a:lnTo>
                  <a:pt x="3085253" y="255410"/>
                </a:lnTo>
                <a:cubicBezTo>
                  <a:pt x="3085253" y="255410"/>
                  <a:pt x="3083874" y="255410"/>
                  <a:pt x="3083874" y="255410"/>
                </a:cubicBezTo>
                <a:close/>
                <a:moveTo>
                  <a:pt x="148239" y="255254"/>
                </a:moveTo>
                <a:lnTo>
                  <a:pt x="147707" y="256599"/>
                </a:lnTo>
                <a:lnTo>
                  <a:pt x="148812" y="258489"/>
                </a:lnTo>
                <a:close/>
                <a:moveTo>
                  <a:pt x="3096556" y="255129"/>
                </a:moveTo>
                <a:lnTo>
                  <a:pt x="3096534" y="255150"/>
                </a:lnTo>
                <a:lnTo>
                  <a:pt x="3096546" y="255148"/>
                </a:lnTo>
                <a:close/>
                <a:moveTo>
                  <a:pt x="262142" y="254088"/>
                </a:moveTo>
                <a:lnTo>
                  <a:pt x="261169" y="254218"/>
                </a:lnTo>
                <a:lnTo>
                  <a:pt x="262953" y="255732"/>
                </a:lnTo>
                <a:close/>
                <a:moveTo>
                  <a:pt x="66100" y="254004"/>
                </a:moveTo>
                <a:lnTo>
                  <a:pt x="65973" y="255368"/>
                </a:lnTo>
                <a:cubicBezTo>
                  <a:pt x="66318" y="255894"/>
                  <a:pt x="67007" y="255894"/>
                  <a:pt x="67696" y="255894"/>
                </a:cubicBezTo>
                <a:lnTo>
                  <a:pt x="68039" y="256243"/>
                </a:lnTo>
                <a:lnTo>
                  <a:pt x="67787" y="255744"/>
                </a:lnTo>
                <a:lnTo>
                  <a:pt x="67696" y="255744"/>
                </a:lnTo>
                <a:lnTo>
                  <a:pt x="67696" y="255078"/>
                </a:lnTo>
                <a:close/>
                <a:moveTo>
                  <a:pt x="2882892" y="253614"/>
                </a:moveTo>
                <a:lnTo>
                  <a:pt x="2882897" y="253621"/>
                </a:lnTo>
                <a:lnTo>
                  <a:pt x="2882899" y="253620"/>
                </a:lnTo>
                <a:close/>
                <a:moveTo>
                  <a:pt x="3091903" y="252979"/>
                </a:moveTo>
                <a:lnTo>
                  <a:pt x="3092147" y="253988"/>
                </a:lnTo>
                <a:lnTo>
                  <a:pt x="3092232" y="254029"/>
                </a:lnTo>
                <a:lnTo>
                  <a:pt x="3092449" y="254051"/>
                </a:lnTo>
                <a:lnTo>
                  <a:pt x="3092485" y="254153"/>
                </a:lnTo>
                <a:lnTo>
                  <a:pt x="3093017" y="254413"/>
                </a:lnTo>
                <a:lnTo>
                  <a:pt x="3092525" y="253939"/>
                </a:lnTo>
                <a:close/>
                <a:moveTo>
                  <a:pt x="263140" y="252890"/>
                </a:moveTo>
                <a:lnTo>
                  <a:pt x="260655" y="253898"/>
                </a:lnTo>
                <a:lnTo>
                  <a:pt x="260621" y="253896"/>
                </a:lnTo>
                <a:lnTo>
                  <a:pt x="260941" y="254025"/>
                </a:lnTo>
                <a:lnTo>
                  <a:pt x="261115" y="254173"/>
                </a:lnTo>
                <a:close/>
                <a:moveTo>
                  <a:pt x="2974160" y="252849"/>
                </a:moveTo>
                <a:lnTo>
                  <a:pt x="2974003" y="252949"/>
                </a:lnTo>
                <a:lnTo>
                  <a:pt x="2974164" y="252911"/>
                </a:lnTo>
                <a:close/>
                <a:moveTo>
                  <a:pt x="156290" y="252830"/>
                </a:moveTo>
                <a:lnTo>
                  <a:pt x="155923" y="253192"/>
                </a:lnTo>
                <a:lnTo>
                  <a:pt x="156075" y="253346"/>
                </a:lnTo>
                <a:close/>
                <a:moveTo>
                  <a:pt x="1483711" y="252648"/>
                </a:moveTo>
                <a:lnTo>
                  <a:pt x="1483733" y="252675"/>
                </a:lnTo>
                <a:lnTo>
                  <a:pt x="1483747" y="252656"/>
                </a:lnTo>
                <a:close/>
                <a:moveTo>
                  <a:pt x="2979029" y="252553"/>
                </a:moveTo>
                <a:lnTo>
                  <a:pt x="2978321" y="252911"/>
                </a:lnTo>
                <a:lnTo>
                  <a:pt x="2979687" y="253372"/>
                </a:lnTo>
                <a:close/>
                <a:moveTo>
                  <a:pt x="3029777" y="252414"/>
                </a:moveTo>
                <a:lnTo>
                  <a:pt x="3027743" y="253801"/>
                </a:lnTo>
                <a:cubicBezTo>
                  <a:pt x="3026876" y="254867"/>
                  <a:pt x="3026528" y="256287"/>
                  <a:pt x="3027222" y="258418"/>
                </a:cubicBezTo>
                <a:lnTo>
                  <a:pt x="3026937" y="258564"/>
                </a:lnTo>
                <a:lnTo>
                  <a:pt x="3028363" y="259176"/>
                </a:lnTo>
                <a:lnTo>
                  <a:pt x="3027296" y="258579"/>
                </a:lnTo>
                <a:close/>
                <a:moveTo>
                  <a:pt x="170673" y="251279"/>
                </a:moveTo>
                <a:lnTo>
                  <a:pt x="170639" y="251383"/>
                </a:lnTo>
                <a:lnTo>
                  <a:pt x="170736" y="251406"/>
                </a:lnTo>
                <a:close/>
                <a:moveTo>
                  <a:pt x="75261" y="250839"/>
                </a:moveTo>
                <a:lnTo>
                  <a:pt x="74640" y="251452"/>
                </a:lnTo>
                <a:lnTo>
                  <a:pt x="75521" y="251887"/>
                </a:lnTo>
                <a:close/>
                <a:moveTo>
                  <a:pt x="1474907" y="250434"/>
                </a:moveTo>
                <a:lnTo>
                  <a:pt x="1476096" y="251448"/>
                </a:lnTo>
                <a:lnTo>
                  <a:pt x="1476363" y="250841"/>
                </a:lnTo>
                <a:close/>
                <a:moveTo>
                  <a:pt x="2853109" y="250228"/>
                </a:moveTo>
                <a:lnTo>
                  <a:pt x="2857548" y="251512"/>
                </a:lnTo>
                <a:lnTo>
                  <a:pt x="2858015" y="251643"/>
                </a:lnTo>
                <a:lnTo>
                  <a:pt x="2857507" y="251339"/>
                </a:lnTo>
                <a:lnTo>
                  <a:pt x="2857611" y="251188"/>
                </a:lnTo>
                <a:close/>
                <a:moveTo>
                  <a:pt x="248111" y="250071"/>
                </a:moveTo>
                <a:lnTo>
                  <a:pt x="246185" y="252462"/>
                </a:lnTo>
                <a:lnTo>
                  <a:pt x="243708" y="254567"/>
                </a:lnTo>
                <a:lnTo>
                  <a:pt x="244358" y="254387"/>
                </a:lnTo>
                <a:cubicBezTo>
                  <a:pt x="245555" y="254750"/>
                  <a:pt x="246581" y="255475"/>
                  <a:pt x="247265" y="255475"/>
                </a:cubicBezTo>
                <a:lnTo>
                  <a:pt x="248111" y="250987"/>
                </a:lnTo>
                <a:close/>
                <a:moveTo>
                  <a:pt x="41643" y="250040"/>
                </a:moveTo>
                <a:lnTo>
                  <a:pt x="41285" y="250384"/>
                </a:lnTo>
                <a:lnTo>
                  <a:pt x="42631" y="250317"/>
                </a:lnTo>
                <a:close/>
                <a:moveTo>
                  <a:pt x="3131893" y="249902"/>
                </a:moveTo>
                <a:lnTo>
                  <a:pt x="3131555" y="249926"/>
                </a:lnTo>
                <a:lnTo>
                  <a:pt x="3131681" y="249961"/>
                </a:lnTo>
                <a:close/>
                <a:moveTo>
                  <a:pt x="1121982" y="249856"/>
                </a:moveTo>
                <a:lnTo>
                  <a:pt x="1122044" y="250045"/>
                </a:lnTo>
                <a:lnTo>
                  <a:pt x="1122086" y="249961"/>
                </a:lnTo>
                <a:close/>
                <a:moveTo>
                  <a:pt x="3136565" y="249727"/>
                </a:moveTo>
                <a:lnTo>
                  <a:pt x="3135889" y="249798"/>
                </a:lnTo>
                <a:lnTo>
                  <a:pt x="3136526" y="251231"/>
                </a:lnTo>
                <a:lnTo>
                  <a:pt x="3133464" y="254677"/>
                </a:lnTo>
                <a:lnTo>
                  <a:pt x="3138089" y="258193"/>
                </a:lnTo>
                <a:lnTo>
                  <a:pt x="3140722" y="255619"/>
                </a:lnTo>
                <a:cubicBezTo>
                  <a:pt x="3139311" y="254240"/>
                  <a:pt x="3136491" y="252860"/>
                  <a:pt x="3136491" y="250102"/>
                </a:cubicBezTo>
                <a:lnTo>
                  <a:pt x="3137131" y="249727"/>
                </a:lnTo>
                <a:close/>
                <a:moveTo>
                  <a:pt x="128342" y="249726"/>
                </a:moveTo>
                <a:lnTo>
                  <a:pt x="129793" y="251123"/>
                </a:lnTo>
                <a:lnTo>
                  <a:pt x="130216" y="251123"/>
                </a:lnTo>
                <a:close/>
                <a:moveTo>
                  <a:pt x="6619" y="249726"/>
                </a:moveTo>
                <a:cubicBezTo>
                  <a:pt x="7973" y="249726"/>
                  <a:pt x="7973" y="251105"/>
                  <a:pt x="9327" y="251105"/>
                </a:cubicBezTo>
                <a:cubicBezTo>
                  <a:pt x="9327" y="252484"/>
                  <a:pt x="9327" y="253864"/>
                  <a:pt x="10681" y="255242"/>
                </a:cubicBezTo>
                <a:cubicBezTo>
                  <a:pt x="12035" y="256622"/>
                  <a:pt x="10681" y="258000"/>
                  <a:pt x="9327" y="258000"/>
                </a:cubicBezTo>
                <a:cubicBezTo>
                  <a:pt x="9327" y="258000"/>
                  <a:pt x="7973" y="258000"/>
                  <a:pt x="7973" y="256622"/>
                </a:cubicBezTo>
                <a:cubicBezTo>
                  <a:pt x="6619" y="256622"/>
                  <a:pt x="6619" y="253864"/>
                  <a:pt x="5265" y="252484"/>
                </a:cubicBezTo>
                <a:cubicBezTo>
                  <a:pt x="5265" y="252484"/>
                  <a:pt x="5265" y="252484"/>
                  <a:pt x="5265" y="251105"/>
                </a:cubicBezTo>
                <a:cubicBezTo>
                  <a:pt x="5265" y="251105"/>
                  <a:pt x="6619" y="249726"/>
                  <a:pt x="6619" y="249726"/>
                </a:cubicBezTo>
                <a:close/>
                <a:moveTo>
                  <a:pt x="3077642" y="249680"/>
                </a:moveTo>
                <a:lnTo>
                  <a:pt x="3077584" y="249726"/>
                </a:lnTo>
                <a:lnTo>
                  <a:pt x="3077700" y="249726"/>
                </a:lnTo>
                <a:close/>
                <a:moveTo>
                  <a:pt x="3064788" y="249521"/>
                </a:moveTo>
                <a:lnTo>
                  <a:pt x="3062321" y="249820"/>
                </a:lnTo>
                <a:lnTo>
                  <a:pt x="3065281" y="249820"/>
                </a:lnTo>
                <a:close/>
                <a:moveTo>
                  <a:pt x="110850" y="249460"/>
                </a:moveTo>
                <a:lnTo>
                  <a:pt x="110850" y="249707"/>
                </a:lnTo>
                <a:lnTo>
                  <a:pt x="110850" y="250106"/>
                </a:lnTo>
                <a:lnTo>
                  <a:pt x="111005" y="249937"/>
                </a:lnTo>
                <a:close/>
                <a:moveTo>
                  <a:pt x="1497307" y="249031"/>
                </a:moveTo>
                <a:lnTo>
                  <a:pt x="1497975" y="250385"/>
                </a:lnTo>
                <a:lnTo>
                  <a:pt x="1498311" y="250045"/>
                </a:lnTo>
                <a:close/>
                <a:moveTo>
                  <a:pt x="792590" y="248630"/>
                </a:moveTo>
                <a:lnTo>
                  <a:pt x="791175" y="249705"/>
                </a:lnTo>
                <a:lnTo>
                  <a:pt x="792464" y="249519"/>
                </a:lnTo>
                <a:close/>
                <a:moveTo>
                  <a:pt x="734589" y="248508"/>
                </a:moveTo>
                <a:lnTo>
                  <a:pt x="734670" y="248643"/>
                </a:lnTo>
                <a:lnTo>
                  <a:pt x="734753" y="248685"/>
                </a:lnTo>
                <a:lnTo>
                  <a:pt x="734721" y="248635"/>
                </a:lnTo>
                <a:close/>
                <a:moveTo>
                  <a:pt x="3032765" y="248498"/>
                </a:moveTo>
                <a:lnTo>
                  <a:pt x="3032460" y="249122"/>
                </a:lnTo>
                <a:lnTo>
                  <a:pt x="3032884" y="248859"/>
                </a:lnTo>
                <a:lnTo>
                  <a:pt x="3033007" y="248859"/>
                </a:lnTo>
                <a:close/>
                <a:moveTo>
                  <a:pt x="1206739" y="248288"/>
                </a:moveTo>
                <a:lnTo>
                  <a:pt x="1206739" y="250045"/>
                </a:lnTo>
                <a:lnTo>
                  <a:pt x="1207873" y="250523"/>
                </a:lnTo>
                <a:close/>
                <a:moveTo>
                  <a:pt x="3104501" y="248212"/>
                </a:moveTo>
                <a:lnTo>
                  <a:pt x="3104887" y="248598"/>
                </a:lnTo>
                <a:lnTo>
                  <a:pt x="3103618" y="251137"/>
                </a:lnTo>
                <a:lnTo>
                  <a:pt x="3103619" y="251137"/>
                </a:lnTo>
                <a:cubicBezTo>
                  <a:pt x="3103619" y="253958"/>
                  <a:pt x="3105061" y="255368"/>
                  <a:pt x="3107944" y="255368"/>
                </a:cubicBezTo>
                <a:lnTo>
                  <a:pt x="3107752" y="255744"/>
                </a:lnTo>
                <a:lnTo>
                  <a:pt x="3108696" y="255744"/>
                </a:lnTo>
                <a:cubicBezTo>
                  <a:pt x="3108696" y="254240"/>
                  <a:pt x="3108696" y="254240"/>
                  <a:pt x="3108696" y="254240"/>
                </a:cubicBezTo>
                <a:lnTo>
                  <a:pt x="3108696" y="252954"/>
                </a:lnTo>
                <a:lnTo>
                  <a:pt x="3108648" y="252951"/>
                </a:lnTo>
                <a:cubicBezTo>
                  <a:pt x="3108648" y="252951"/>
                  <a:pt x="3108648" y="252951"/>
                  <a:pt x="3108648" y="251553"/>
                </a:cubicBezTo>
                <a:cubicBezTo>
                  <a:pt x="3108648" y="250855"/>
                  <a:pt x="3109007" y="250506"/>
                  <a:pt x="3109366" y="249982"/>
                </a:cubicBezTo>
                <a:lnTo>
                  <a:pt x="3109848" y="248222"/>
                </a:lnTo>
                <a:lnTo>
                  <a:pt x="3104560" y="248222"/>
                </a:lnTo>
                <a:close/>
                <a:moveTo>
                  <a:pt x="1249101" y="248040"/>
                </a:moveTo>
                <a:lnTo>
                  <a:pt x="1251169" y="250045"/>
                </a:lnTo>
                <a:lnTo>
                  <a:pt x="1252599" y="250045"/>
                </a:lnTo>
                <a:lnTo>
                  <a:pt x="1252182" y="249866"/>
                </a:lnTo>
                <a:close/>
                <a:moveTo>
                  <a:pt x="172404" y="247988"/>
                </a:moveTo>
                <a:lnTo>
                  <a:pt x="171987" y="248330"/>
                </a:lnTo>
                <a:lnTo>
                  <a:pt x="172622" y="248648"/>
                </a:lnTo>
                <a:close/>
                <a:moveTo>
                  <a:pt x="724789" y="247182"/>
                </a:moveTo>
                <a:lnTo>
                  <a:pt x="724951" y="247241"/>
                </a:lnTo>
                <a:lnTo>
                  <a:pt x="725183" y="247194"/>
                </a:lnTo>
                <a:close/>
                <a:moveTo>
                  <a:pt x="2936623" y="247052"/>
                </a:moveTo>
                <a:lnTo>
                  <a:pt x="2936326" y="247138"/>
                </a:lnTo>
                <a:lnTo>
                  <a:pt x="2936896" y="247138"/>
                </a:lnTo>
                <a:lnTo>
                  <a:pt x="2938320" y="247969"/>
                </a:lnTo>
                <a:lnTo>
                  <a:pt x="2938019" y="247052"/>
                </a:lnTo>
                <a:cubicBezTo>
                  <a:pt x="2936623" y="247052"/>
                  <a:pt x="2936623" y="247052"/>
                  <a:pt x="2936623" y="247052"/>
                </a:cubicBezTo>
                <a:close/>
                <a:moveTo>
                  <a:pt x="3117360" y="246901"/>
                </a:moveTo>
                <a:lnTo>
                  <a:pt x="3117423" y="247519"/>
                </a:lnTo>
                <a:lnTo>
                  <a:pt x="3117423" y="246933"/>
                </a:lnTo>
                <a:close/>
                <a:moveTo>
                  <a:pt x="2998375" y="246858"/>
                </a:moveTo>
                <a:lnTo>
                  <a:pt x="2997892" y="247485"/>
                </a:lnTo>
                <a:cubicBezTo>
                  <a:pt x="2997373" y="248010"/>
                  <a:pt x="2997026" y="248710"/>
                  <a:pt x="2997719" y="250110"/>
                </a:cubicBezTo>
                <a:lnTo>
                  <a:pt x="2998545" y="250389"/>
                </a:lnTo>
                <a:lnTo>
                  <a:pt x="2998061" y="249894"/>
                </a:lnTo>
                <a:lnTo>
                  <a:pt x="2998233" y="249366"/>
                </a:lnTo>
                <a:lnTo>
                  <a:pt x="2998392" y="247376"/>
                </a:lnTo>
                <a:lnTo>
                  <a:pt x="2998792" y="246948"/>
                </a:lnTo>
                <a:close/>
                <a:moveTo>
                  <a:pt x="173901" y="246758"/>
                </a:moveTo>
                <a:lnTo>
                  <a:pt x="173784" y="246854"/>
                </a:lnTo>
                <a:lnTo>
                  <a:pt x="173954" y="246854"/>
                </a:lnTo>
                <a:close/>
                <a:moveTo>
                  <a:pt x="1016523" y="246684"/>
                </a:moveTo>
                <a:lnTo>
                  <a:pt x="1016279" y="248743"/>
                </a:lnTo>
                <a:lnTo>
                  <a:pt x="1016523" y="248643"/>
                </a:lnTo>
                <a:close/>
                <a:moveTo>
                  <a:pt x="701671" y="246454"/>
                </a:moveTo>
                <a:lnTo>
                  <a:pt x="702042" y="246890"/>
                </a:lnTo>
                <a:lnTo>
                  <a:pt x="703438" y="247125"/>
                </a:lnTo>
                <a:close/>
                <a:moveTo>
                  <a:pt x="851864" y="246070"/>
                </a:moveTo>
                <a:lnTo>
                  <a:pt x="852167" y="246539"/>
                </a:lnTo>
                <a:lnTo>
                  <a:pt x="852606" y="246446"/>
                </a:lnTo>
                <a:close/>
                <a:moveTo>
                  <a:pt x="858116" y="245920"/>
                </a:moveTo>
                <a:lnTo>
                  <a:pt x="857949" y="246005"/>
                </a:lnTo>
                <a:lnTo>
                  <a:pt x="858068" y="246013"/>
                </a:lnTo>
                <a:close/>
                <a:moveTo>
                  <a:pt x="154198" y="245825"/>
                </a:moveTo>
                <a:lnTo>
                  <a:pt x="153810" y="246027"/>
                </a:lnTo>
                <a:lnTo>
                  <a:pt x="153810" y="247094"/>
                </a:lnTo>
                <a:lnTo>
                  <a:pt x="153284" y="247613"/>
                </a:lnTo>
                <a:lnTo>
                  <a:pt x="153747" y="247470"/>
                </a:lnTo>
                <a:lnTo>
                  <a:pt x="155184" y="248801"/>
                </a:lnTo>
                <a:lnTo>
                  <a:pt x="155915" y="248621"/>
                </a:lnTo>
                <a:lnTo>
                  <a:pt x="154198" y="246891"/>
                </a:lnTo>
                <a:close/>
                <a:moveTo>
                  <a:pt x="758490" y="245734"/>
                </a:moveTo>
                <a:lnTo>
                  <a:pt x="756956" y="246240"/>
                </a:lnTo>
                <a:lnTo>
                  <a:pt x="757406" y="246364"/>
                </a:lnTo>
                <a:cubicBezTo>
                  <a:pt x="757927" y="246539"/>
                  <a:pt x="758273" y="246539"/>
                  <a:pt x="758273" y="245838"/>
                </a:cubicBezTo>
                <a:close/>
                <a:moveTo>
                  <a:pt x="2884036" y="245733"/>
                </a:moveTo>
                <a:lnTo>
                  <a:pt x="2884037" y="245756"/>
                </a:lnTo>
                <a:lnTo>
                  <a:pt x="2884048" y="245751"/>
                </a:lnTo>
                <a:close/>
                <a:moveTo>
                  <a:pt x="3092054" y="245658"/>
                </a:moveTo>
                <a:lnTo>
                  <a:pt x="3090769" y="248306"/>
                </a:lnTo>
                <a:lnTo>
                  <a:pt x="3090986" y="249202"/>
                </a:lnTo>
                <a:lnTo>
                  <a:pt x="3092360" y="248354"/>
                </a:lnTo>
                <a:lnTo>
                  <a:pt x="3093222" y="246876"/>
                </a:lnTo>
                <a:lnTo>
                  <a:pt x="3092429" y="246050"/>
                </a:lnTo>
                <a:close/>
                <a:moveTo>
                  <a:pt x="3114873" y="245641"/>
                </a:moveTo>
                <a:lnTo>
                  <a:pt x="3114741" y="245965"/>
                </a:lnTo>
                <a:lnTo>
                  <a:pt x="3115514" y="245965"/>
                </a:lnTo>
                <a:close/>
                <a:moveTo>
                  <a:pt x="2943808" y="245555"/>
                </a:moveTo>
                <a:lnTo>
                  <a:pt x="2943607" y="245631"/>
                </a:lnTo>
                <a:lnTo>
                  <a:pt x="2943808" y="245835"/>
                </a:lnTo>
                <a:close/>
                <a:moveTo>
                  <a:pt x="2779266" y="245208"/>
                </a:moveTo>
                <a:lnTo>
                  <a:pt x="2780111" y="248615"/>
                </a:lnTo>
                <a:lnTo>
                  <a:pt x="2780120" y="248694"/>
                </a:lnTo>
                <a:lnTo>
                  <a:pt x="2780158" y="248547"/>
                </a:lnTo>
                <a:cubicBezTo>
                  <a:pt x="2780158" y="247145"/>
                  <a:pt x="2780158" y="245742"/>
                  <a:pt x="2780158" y="245742"/>
                </a:cubicBezTo>
                <a:close/>
                <a:moveTo>
                  <a:pt x="1071061" y="245198"/>
                </a:moveTo>
                <a:lnTo>
                  <a:pt x="1070672" y="247241"/>
                </a:lnTo>
                <a:lnTo>
                  <a:pt x="1071629" y="246811"/>
                </a:lnTo>
                <a:close/>
                <a:moveTo>
                  <a:pt x="3077220" y="244734"/>
                </a:moveTo>
                <a:lnTo>
                  <a:pt x="3077914" y="245969"/>
                </a:lnTo>
                <a:lnTo>
                  <a:pt x="3077332" y="244771"/>
                </a:lnTo>
                <a:close/>
                <a:moveTo>
                  <a:pt x="2993683" y="244569"/>
                </a:moveTo>
                <a:lnTo>
                  <a:pt x="2993782" y="245258"/>
                </a:lnTo>
                <a:lnTo>
                  <a:pt x="2994428" y="245559"/>
                </a:lnTo>
                <a:lnTo>
                  <a:pt x="2994960" y="245390"/>
                </a:lnTo>
                <a:close/>
                <a:moveTo>
                  <a:pt x="3054963" y="244430"/>
                </a:moveTo>
                <a:lnTo>
                  <a:pt x="3055028" y="244694"/>
                </a:lnTo>
                <a:lnTo>
                  <a:pt x="3055028" y="244482"/>
                </a:lnTo>
                <a:close/>
                <a:moveTo>
                  <a:pt x="912337" y="244408"/>
                </a:moveTo>
                <a:lnTo>
                  <a:pt x="912390" y="244436"/>
                </a:lnTo>
                <a:lnTo>
                  <a:pt x="912564" y="244436"/>
                </a:lnTo>
                <a:lnTo>
                  <a:pt x="912474" y="244413"/>
                </a:lnTo>
                <a:close/>
                <a:moveTo>
                  <a:pt x="3026451" y="244317"/>
                </a:moveTo>
                <a:lnTo>
                  <a:pt x="3026567" y="244399"/>
                </a:lnTo>
                <a:lnTo>
                  <a:pt x="3026590" y="244344"/>
                </a:lnTo>
                <a:close/>
                <a:moveTo>
                  <a:pt x="2802023" y="244209"/>
                </a:moveTo>
                <a:lnTo>
                  <a:pt x="2802136" y="244282"/>
                </a:lnTo>
                <a:lnTo>
                  <a:pt x="2802136" y="244250"/>
                </a:lnTo>
                <a:close/>
                <a:moveTo>
                  <a:pt x="2965525" y="243894"/>
                </a:moveTo>
                <a:lnTo>
                  <a:pt x="2965627" y="244102"/>
                </a:lnTo>
                <a:lnTo>
                  <a:pt x="2965777" y="244151"/>
                </a:lnTo>
                <a:close/>
                <a:moveTo>
                  <a:pt x="3071840" y="243747"/>
                </a:moveTo>
                <a:lnTo>
                  <a:pt x="3071339" y="244273"/>
                </a:lnTo>
                <a:lnTo>
                  <a:pt x="3070435" y="244409"/>
                </a:lnTo>
                <a:lnTo>
                  <a:pt x="3071840" y="248496"/>
                </a:lnTo>
                <a:close/>
                <a:moveTo>
                  <a:pt x="249594" y="243613"/>
                </a:moveTo>
                <a:lnTo>
                  <a:pt x="249486" y="244048"/>
                </a:lnTo>
                <a:lnTo>
                  <a:pt x="249504" y="244005"/>
                </a:lnTo>
                <a:lnTo>
                  <a:pt x="249747" y="243910"/>
                </a:lnTo>
                <a:close/>
                <a:moveTo>
                  <a:pt x="2753503" y="243454"/>
                </a:moveTo>
                <a:lnTo>
                  <a:pt x="2753427" y="243463"/>
                </a:lnTo>
                <a:lnTo>
                  <a:pt x="2752997" y="244114"/>
                </a:lnTo>
                <a:close/>
                <a:moveTo>
                  <a:pt x="160414" y="243078"/>
                </a:moveTo>
                <a:lnTo>
                  <a:pt x="161412" y="243580"/>
                </a:lnTo>
                <a:lnTo>
                  <a:pt x="161290" y="243092"/>
                </a:lnTo>
                <a:close/>
                <a:moveTo>
                  <a:pt x="2796821" y="242937"/>
                </a:moveTo>
                <a:lnTo>
                  <a:pt x="2796727" y="243221"/>
                </a:lnTo>
                <a:lnTo>
                  <a:pt x="2797029" y="242953"/>
                </a:lnTo>
                <a:close/>
                <a:moveTo>
                  <a:pt x="2576216" y="242898"/>
                </a:moveTo>
                <a:lnTo>
                  <a:pt x="2576652" y="243062"/>
                </a:lnTo>
                <a:lnTo>
                  <a:pt x="2576608" y="243011"/>
                </a:lnTo>
                <a:close/>
                <a:moveTo>
                  <a:pt x="193167" y="242742"/>
                </a:moveTo>
                <a:lnTo>
                  <a:pt x="192804" y="242824"/>
                </a:lnTo>
                <a:lnTo>
                  <a:pt x="194135" y="246071"/>
                </a:lnTo>
                <a:lnTo>
                  <a:pt x="193947" y="242742"/>
                </a:lnTo>
                <a:close/>
                <a:moveTo>
                  <a:pt x="3072592" y="242697"/>
                </a:moveTo>
                <a:lnTo>
                  <a:pt x="3072592" y="242957"/>
                </a:lnTo>
                <a:lnTo>
                  <a:pt x="3073087" y="242957"/>
                </a:lnTo>
                <a:lnTo>
                  <a:pt x="3072613" y="242718"/>
                </a:lnTo>
                <a:close/>
                <a:moveTo>
                  <a:pt x="2522313" y="242597"/>
                </a:moveTo>
                <a:lnTo>
                  <a:pt x="2522853" y="243033"/>
                </a:lnTo>
                <a:lnTo>
                  <a:pt x="2523881" y="243656"/>
                </a:lnTo>
                <a:lnTo>
                  <a:pt x="2523135" y="243011"/>
                </a:lnTo>
                <a:close/>
                <a:moveTo>
                  <a:pt x="3024752" y="242528"/>
                </a:moveTo>
                <a:lnTo>
                  <a:pt x="3024608" y="242971"/>
                </a:lnTo>
                <a:lnTo>
                  <a:pt x="3024707" y="243081"/>
                </a:lnTo>
                <a:lnTo>
                  <a:pt x="3025006" y="243294"/>
                </a:lnTo>
                <a:close/>
                <a:moveTo>
                  <a:pt x="281651" y="242501"/>
                </a:moveTo>
                <a:lnTo>
                  <a:pt x="281561" y="242592"/>
                </a:lnTo>
                <a:lnTo>
                  <a:pt x="281561" y="243208"/>
                </a:lnTo>
                <a:lnTo>
                  <a:pt x="281852" y="243164"/>
                </a:lnTo>
                <a:lnTo>
                  <a:pt x="283023" y="243284"/>
                </a:lnTo>
                <a:lnTo>
                  <a:pt x="282106" y="242648"/>
                </a:lnTo>
                <a:lnTo>
                  <a:pt x="281819" y="242957"/>
                </a:lnTo>
                <a:close/>
                <a:moveTo>
                  <a:pt x="1740449" y="241923"/>
                </a:moveTo>
                <a:lnTo>
                  <a:pt x="1741182" y="243033"/>
                </a:lnTo>
                <a:lnTo>
                  <a:pt x="1741348" y="242530"/>
                </a:lnTo>
                <a:close/>
                <a:moveTo>
                  <a:pt x="1963318" y="241307"/>
                </a:moveTo>
                <a:lnTo>
                  <a:pt x="1963211" y="241523"/>
                </a:lnTo>
                <a:lnTo>
                  <a:pt x="1963318" y="241631"/>
                </a:lnTo>
                <a:close/>
                <a:moveTo>
                  <a:pt x="109678" y="241142"/>
                </a:moveTo>
                <a:lnTo>
                  <a:pt x="109341" y="241490"/>
                </a:lnTo>
                <a:lnTo>
                  <a:pt x="109341" y="244075"/>
                </a:lnTo>
                <a:lnTo>
                  <a:pt x="109457" y="244075"/>
                </a:lnTo>
                <a:lnTo>
                  <a:pt x="109678" y="244299"/>
                </a:lnTo>
                <a:close/>
                <a:moveTo>
                  <a:pt x="1076339" y="240075"/>
                </a:moveTo>
                <a:lnTo>
                  <a:pt x="1076339" y="240191"/>
                </a:lnTo>
                <a:lnTo>
                  <a:pt x="1076369" y="240115"/>
                </a:lnTo>
                <a:close/>
                <a:moveTo>
                  <a:pt x="3221538" y="239743"/>
                </a:moveTo>
                <a:lnTo>
                  <a:pt x="3222942" y="241658"/>
                </a:lnTo>
                <a:cubicBezTo>
                  <a:pt x="3221538" y="241658"/>
                  <a:pt x="3221538" y="241658"/>
                  <a:pt x="3221538" y="240221"/>
                </a:cubicBezTo>
                <a:close/>
                <a:moveTo>
                  <a:pt x="3117548" y="239407"/>
                </a:moveTo>
                <a:lnTo>
                  <a:pt x="3117196" y="239909"/>
                </a:lnTo>
                <a:lnTo>
                  <a:pt x="3116064" y="242702"/>
                </a:lnTo>
                <a:lnTo>
                  <a:pt x="3117423" y="239948"/>
                </a:lnTo>
                <a:lnTo>
                  <a:pt x="3117548" y="240106"/>
                </a:lnTo>
                <a:close/>
                <a:moveTo>
                  <a:pt x="3220836" y="238786"/>
                </a:moveTo>
                <a:lnTo>
                  <a:pt x="3221538" y="238786"/>
                </a:lnTo>
                <a:lnTo>
                  <a:pt x="3221538" y="239743"/>
                </a:lnTo>
                <a:close/>
                <a:moveTo>
                  <a:pt x="347997" y="238694"/>
                </a:moveTo>
                <a:lnTo>
                  <a:pt x="351385" y="238978"/>
                </a:lnTo>
                <a:cubicBezTo>
                  <a:pt x="355557" y="238978"/>
                  <a:pt x="359729" y="238978"/>
                  <a:pt x="363901" y="238978"/>
                </a:cubicBezTo>
                <a:lnTo>
                  <a:pt x="364805" y="238694"/>
                </a:lnTo>
                <a:close/>
                <a:moveTo>
                  <a:pt x="150385" y="238643"/>
                </a:moveTo>
                <a:lnTo>
                  <a:pt x="148597" y="238824"/>
                </a:lnTo>
                <a:lnTo>
                  <a:pt x="149686" y="239007"/>
                </a:lnTo>
                <a:close/>
                <a:moveTo>
                  <a:pt x="324171" y="238581"/>
                </a:moveTo>
                <a:lnTo>
                  <a:pt x="324962" y="238978"/>
                </a:lnTo>
                <a:lnTo>
                  <a:pt x="325966" y="238942"/>
                </a:lnTo>
                <a:lnTo>
                  <a:pt x="326021" y="238581"/>
                </a:lnTo>
                <a:close/>
                <a:moveTo>
                  <a:pt x="220390" y="238416"/>
                </a:moveTo>
                <a:lnTo>
                  <a:pt x="217013" y="239149"/>
                </a:lnTo>
                <a:lnTo>
                  <a:pt x="216929" y="239282"/>
                </a:lnTo>
                <a:lnTo>
                  <a:pt x="222313" y="238854"/>
                </a:lnTo>
                <a:lnTo>
                  <a:pt x="223084" y="238774"/>
                </a:lnTo>
                <a:lnTo>
                  <a:pt x="222673" y="238686"/>
                </a:lnTo>
                <a:lnTo>
                  <a:pt x="220390" y="238632"/>
                </a:lnTo>
                <a:close/>
                <a:moveTo>
                  <a:pt x="338542" y="237832"/>
                </a:moveTo>
                <a:lnTo>
                  <a:pt x="338318" y="237885"/>
                </a:lnTo>
                <a:lnTo>
                  <a:pt x="342567" y="238240"/>
                </a:lnTo>
                <a:close/>
                <a:moveTo>
                  <a:pt x="245512" y="237636"/>
                </a:moveTo>
                <a:lnTo>
                  <a:pt x="243659" y="237855"/>
                </a:lnTo>
                <a:lnTo>
                  <a:pt x="242634" y="238444"/>
                </a:lnTo>
                <a:lnTo>
                  <a:pt x="242398" y="238004"/>
                </a:lnTo>
                <a:lnTo>
                  <a:pt x="238916" y="238416"/>
                </a:lnTo>
                <a:lnTo>
                  <a:pt x="243155" y="238854"/>
                </a:lnTo>
                <a:close/>
                <a:moveTo>
                  <a:pt x="156814" y="237540"/>
                </a:moveTo>
                <a:lnTo>
                  <a:pt x="156814" y="238873"/>
                </a:lnTo>
                <a:lnTo>
                  <a:pt x="160552" y="240310"/>
                </a:lnTo>
                <a:close/>
                <a:moveTo>
                  <a:pt x="2962556" y="237537"/>
                </a:moveTo>
                <a:lnTo>
                  <a:pt x="2962451" y="237829"/>
                </a:lnTo>
                <a:lnTo>
                  <a:pt x="2963827" y="241332"/>
                </a:lnTo>
                <a:lnTo>
                  <a:pt x="2964120" y="241518"/>
                </a:lnTo>
                <a:close/>
                <a:moveTo>
                  <a:pt x="1558923" y="237405"/>
                </a:moveTo>
                <a:lnTo>
                  <a:pt x="1558944" y="237449"/>
                </a:lnTo>
                <a:lnTo>
                  <a:pt x="1558981" y="237447"/>
                </a:lnTo>
                <a:close/>
                <a:moveTo>
                  <a:pt x="541456" y="237391"/>
                </a:moveTo>
                <a:lnTo>
                  <a:pt x="541144" y="237424"/>
                </a:lnTo>
                <a:lnTo>
                  <a:pt x="544273" y="237424"/>
                </a:lnTo>
                <a:lnTo>
                  <a:pt x="544227" y="237391"/>
                </a:lnTo>
                <a:cubicBezTo>
                  <a:pt x="542841" y="237391"/>
                  <a:pt x="541456" y="236000"/>
                  <a:pt x="541456" y="237391"/>
                </a:cubicBezTo>
                <a:close/>
                <a:moveTo>
                  <a:pt x="740276" y="237376"/>
                </a:moveTo>
                <a:lnTo>
                  <a:pt x="740276" y="237424"/>
                </a:lnTo>
                <a:lnTo>
                  <a:pt x="740347" y="237424"/>
                </a:lnTo>
                <a:close/>
                <a:moveTo>
                  <a:pt x="1016606" y="237374"/>
                </a:moveTo>
                <a:lnTo>
                  <a:pt x="1016625" y="237376"/>
                </a:lnTo>
                <a:lnTo>
                  <a:pt x="1021603" y="237376"/>
                </a:lnTo>
                <a:lnTo>
                  <a:pt x="1021585" y="237374"/>
                </a:lnTo>
                <a:cubicBezTo>
                  <a:pt x="1020197" y="236665"/>
                  <a:pt x="1018461" y="237019"/>
                  <a:pt x="1016726" y="237374"/>
                </a:cubicBezTo>
                <a:close/>
                <a:moveTo>
                  <a:pt x="167564" y="237274"/>
                </a:moveTo>
                <a:lnTo>
                  <a:pt x="163486" y="239777"/>
                </a:lnTo>
                <a:lnTo>
                  <a:pt x="164373" y="239572"/>
                </a:lnTo>
                <a:lnTo>
                  <a:pt x="168653" y="237274"/>
                </a:lnTo>
                <a:close/>
                <a:moveTo>
                  <a:pt x="300025" y="237217"/>
                </a:moveTo>
                <a:lnTo>
                  <a:pt x="300123" y="237418"/>
                </a:lnTo>
                <a:lnTo>
                  <a:pt x="300047" y="237490"/>
                </a:lnTo>
                <a:lnTo>
                  <a:pt x="301001" y="237434"/>
                </a:lnTo>
                <a:close/>
                <a:moveTo>
                  <a:pt x="253895" y="237198"/>
                </a:moveTo>
                <a:lnTo>
                  <a:pt x="253427" y="237549"/>
                </a:lnTo>
                <a:lnTo>
                  <a:pt x="254271" y="237418"/>
                </a:lnTo>
                <a:lnTo>
                  <a:pt x="254501" y="237418"/>
                </a:lnTo>
                <a:lnTo>
                  <a:pt x="253938" y="237315"/>
                </a:lnTo>
                <a:close/>
                <a:moveTo>
                  <a:pt x="3089703" y="237191"/>
                </a:moveTo>
                <a:lnTo>
                  <a:pt x="3089516" y="237369"/>
                </a:lnTo>
                <a:lnTo>
                  <a:pt x="3089516" y="239948"/>
                </a:lnTo>
                <a:lnTo>
                  <a:pt x="3089297" y="239705"/>
                </a:lnTo>
                <a:lnTo>
                  <a:pt x="3089297" y="239914"/>
                </a:lnTo>
                <a:lnTo>
                  <a:pt x="3089297" y="242623"/>
                </a:lnTo>
                <a:lnTo>
                  <a:pt x="3089390" y="242623"/>
                </a:lnTo>
                <a:lnTo>
                  <a:pt x="3089703" y="242599"/>
                </a:lnTo>
                <a:lnTo>
                  <a:pt x="3089703" y="240366"/>
                </a:lnTo>
                <a:close/>
                <a:moveTo>
                  <a:pt x="273555" y="237071"/>
                </a:moveTo>
                <a:lnTo>
                  <a:pt x="273796" y="237369"/>
                </a:lnTo>
                <a:lnTo>
                  <a:pt x="273704" y="237418"/>
                </a:lnTo>
                <a:lnTo>
                  <a:pt x="273723" y="237418"/>
                </a:lnTo>
                <a:lnTo>
                  <a:pt x="274303" y="237385"/>
                </a:lnTo>
                <a:lnTo>
                  <a:pt x="273796" y="237315"/>
                </a:lnTo>
                <a:lnTo>
                  <a:pt x="275166" y="237090"/>
                </a:lnTo>
                <a:lnTo>
                  <a:pt x="275018" y="237076"/>
                </a:lnTo>
                <a:cubicBezTo>
                  <a:pt x="273608" y="237076"/>
                  <a:pt x="273608" y="237076"/>
                  <a:pt x="273608" y="237076"/>
                </a:cubicBezTo>
                <a:close/>
                <a:moveTo>
                  <a:pt x="3128155" y="237058"/>
                </a:moveTo>
                <a:lnTo>
                  <a:pt x="3128204" y="237090"/>
                </a:lnTo>
                <a:lnTo>
                  <a:pt x="3125804" y="238290"/>
                </a:lnTo>
                <a:lnTo>
                  <a:pt x="3125996" y="238444"/>
                </a:lnTo>
                <a:lnTo>
                  <a:pt x="3125996" y="238645"/>
                </a:lnTo>
                <a:lnTo>
                  <a:pt x="3128580" y="237345"/>
                </a:lnTo>
                <a:lnTo>
                  <a:pt x="3129101" y="237232"/>
                </a:lnTo>
                <a:lnTo>
                  <a:pt x="3128428" y="237137"/>
                </a:lnTo>
                <a:close/>
                <a:moveTo>
                  <a:pt x="522475" y="237046"/>
                </a:moveTo>
                <a:lnTo>
                  <a:pt x="521923" y="237350"/>
                </a:lnTo>
                <a:lnTo>
                  <a:pt x="520559" y="237350"/>
                </a:lnTo>
                <a:lnTo>
                  <a:pt x="520588" y="237387"/>
                </a:lnTo>
                <a:lnTo>
                  <a:pt x="520383" y="238840"/>
                </a:lnTo>
                <a:lnTo>
                  <a:pt x="520850" y="237424"/>
                </a:lnTo>
                <a:lnTo>
                  <a:pt x="522090" y="237424"/>
                </a:lnTo>
                <a:lnTo>
                  <a:pt x="522057" y="237391"/>
                </a:lnTo>
                <a:close/>
                <a:moveTo>
                  <a:pt x="1233525" y="237034"/>
                </a:moveTo>
                <a:lnTo>
                  <a:pt x="1232773" y="237224"/>
                </a:lnTo>
                <a:lnTo>
                  <a:pt x="1233675" y="237072"/>
                </a:lnTo>
                <a:close/>
                <a:moveTo>
                  <a:pt x="686708" y="236988"/>
                </a:moveTo>
                <a:lnTo>
                  <a:pt x="685838" y="238348"/>
                </a:lnTo>
                <a:lnTo>
                  <a:pt x="686075" y="238826"/>
                </a:lnTo>
                <a:lnTo>
                  <a:pt x="686145" y="238885"/>
                </a:lnTo>
                <a:lnTo>
                  <a:pt x="686117" y="238783"/>
                </a:lnTo>
                <a:close/>
                <a:moveTo>
                  <a:pt x="183721" y="236973"/>
                </a:moveTo>
                <a:lnTo>
                  <a:pt x="183463" y="237149"/>
                </a:lnTo>
                <a:lnTo>
                  <a:pt x="183601" y="237220"/>
                </a:lnTo>
                <a:close/>
                <a:moveTo>
                  <a:pt x="316194" y="236939"/>
                </a:moveTo>
                <a:lnTo>
                  <a:pt x="316671" y="237213"/>
                </a:lnTo>
                <a:lnTo>
                  <a:pt x="316001" y="237345"/>
                </a:lnTo>
                <a:lnTo>
                  <a:pt x="316277" y="237441"/>
                </a:lnTo>
                <a:lnTo>
                  <a:pt x="316520" y="237441"/>
                </a:lnTo>
                <a:lnTo>
                  <a:pt x="317603" y="236939"/>
                </a:lnTo>
                <a:lnTo>
                  <a:pt x="317423" y="236939"/>
                </a:lnTo>
                <a:lnTo>
                  <a:pt x="316520" y="236939"/>
                </a:lnTo>
                <a:close/>
                <a:moveTo>
                  <a:pt x="247633" y="236759"/>
                </a:moveTo>
                <a:lnTo>
                  <a:pt x="248221" y="237315"/>
                </a:lnTo>
                <a:lnTo>
                  <a:pt x="247336" y="237420"/>
                </a:lnTo>
                <a:lnTo>
                  <a:pt x="249260" y="237718"/>
                </a:lnTo>
                <a:lnTo>
                  <a:pt x="248473" y="237127"/>
                </a:lnTo>
                <a:lnTo>
                  <a:pt x="248222" y="237127"/>
                </a:lnTo>
                <a:lnTo>
                  <a:pt x="248350" y="237035"/>
                </a:lnTo>
                <a:lnTo>
                  <a:pt x="248222" y="236939"/>
                </a:lnTo>
                <a:lnTo>
                  <a:pt x="248483" y="236939"/>
                </a:lnTo>
                <a:lnTo>
                  <a:pt x="248507" y="236922"/>
                </a:lnTo>
                <a:close/>
                <a:moveTo>
                  <a:pt x="218217" y="236733"/>
                </a:moveTo>
                <a:lnTo>
                  <a:pt x="217913" y="236939"/>
                </a:lnTo>
                <a:lnTo>
                  <a:pt x="217397" y="236836"/>
                </a:lnTo>
                <a:lnTo>
                  <a:pt x="217635" y="237005"/>
                </a:lnTo>
                <a:lnTo>
                  <a:pt x="217734" y="236939"/>
                </a:lnTo>
                <a:lnTo>
                  <a:pt x="217913" y="236939"/>
                </a:lnTo>
                <a:lnTo>
                  <a:pt x="218103" y="236939"/>
                </a:lnTo>
                <a:close/>
                <a:moveTo>
                  <a:pt x="2854770" y="236050"/>
                </a:moveTo>
                <a:lnTo>
                  <a:pt x="2854985" y="236268"/>
                </a:lnTo>
                <a:lnTo>
                  <a:pt x="2854963" y="236099"/>
                </a:lnTo>
                <a:close/>
                <a:moveTo>
                  <a:pt x="302789" y="235992"/>
                </a:moveTo>
                <a:lnTo>
                  <a:pt x="302505" y="236174"/>
                </a:lnTo>
                <a:lnTo>
                  <a:pt x="302611" y="236187"/>
                </a:lnTo>
                <a:close/>
                <a:moveTo>
                  <a:pt x="281487" y="235992"/>
                </a:moveTo>
                <a:lnTo>
                  <a:pt x="281293" y="236085"/>
                </a:lnTo>
                <a:lnTo>
                  <a:pt x="281524" y="236047"/>
                </a:lnTo>
                <a:close/>
                <a:moveTo>
                  <a:pt x="320446" y="235859"/>
                </a:moveTo>
                <a:lnTo>
                  <a:pt x="320099" y="236187"/>
                </a:lnTo>
                <a:lnTo>
                  <a:pt x="320582" y="236187"/>
                </a:lnTo>
                <a:cubicBezTo>
                  <a:pt x="321936" y="236187"/>
                  <a:pt x="321936" y="236187"/>
                  <a:pt x="321936" y="237441"/>
                </a:cubicBezTo>
                <a:cubicBezTo>
                  <a:pt x="321936" y="238694"/>
                  <a:pt x="320582" y="237441"/>
                  <a:pt x="319228" y="238694"/>
                </a:cubicBezTo>
                <a:lnTo>
                  <a:pt x="318836" y="238755"/>
                </a:lnTo>
                <a:lnTo>
                  <a:pt x="318597" y="239783"/>
                </a:lnTo>
                <a:lnTo>
                  <a:pt x="319400" y="238978"/>
                </a:lnTo>
                <a:cubicBezTo>
                  <a:pt x="319400" y="237582"/>
                  <a:pt x="320790" y="237582"/>
                  <a:pt x="322181" y="237582"/>
                </a:cubicBezTo>
                <a:lnTo>
                  <a:pt x="322244" y="237614"/>
                </a:lnTo>
                <a:lnTo>
                  <a:pt x="321833" y="237213"/>
                </a:lnTo>
                <a:close/>
                <a:moveTo>
                  <a:pt x="348360" y="235854"/>
                </a:moveTo>
                <a:lnTo>
                  <a:pt x="347761" y="235903"/>
                </a:lnTo>
                <a:lnTo>
                  <a:pt x="348436" y="235936"/>
                </a:lnTo>
                <a:lnTo>
                  <a:pt x="348513" y="235921"/>
                </a:lnTo>
                <a:close/>
                <a:moveTo>
                  <a:pt x="2933798" y="235748"/>
                </a:moveTo>
                <a:lnTo>
                  <a:pt x="2933635" y="236080"/>
                </a:lnTo>
                <a:lnTo>
                  <a:pt x="2933846" y="236080"/>
                </a:lnTo>
                <a:lnTo>
                  <a:pt x="2933865" y="236088"/>
                </a:lnTo>
                <a:lnTo>
                  <a:pt x="2933848" y="235900"/>
                </a:lnTo>
                <a:close/>
                <a:moveTo>
                  <a:pt x="3089344" y="235709"/>
                </a:moveTo>
                <a:lnTo>
                  <a:pt x="3089892" y="235937"/>
                </a:lnTo>
                <a:lnTo>
                  <a:pt x="3089874" y="236057"/>
                </a:lnTo>
                <a:lnTo>
                  <a:pt x="3090820" y="235797"/>
                </a:lnTo>
                <a:lnTo>
                  <a:pt x="3090687" y="235709"/>
                </a:lnTo>
                <a:close/>
                <a:moveTo>
                  <a:pt x="380606" y="235690"/>
                </a:moveTo>
                <a:lnTo>
                  <a:pt x="379935" y="235755"/>
                </a:lnTo>
                <a:lnTo>
                  <a:pt x="379996" y="235961"/>
                </a:lnTo>
                <a:lnTo>
                  <a:pt x="380317" y="235961"/>
                </a:lnTo>
                <a:lnTo>
                  <a:pt x="380606" y="235862"/>
                </a:lnTo>
                <a:close/>
                <a:moveTo>
                  <a:pt x="2448369" y="235589"/>
                </a:moveTo>
                <a:lnTo>
                  <a:pt x="2447842" y="236016"/>
                </a:lnTo>
                <a:lnTo>
                  <a:pt x="2447865" y="236021"/>
                </a:lnTo>
                <a:lnTo>
                  <a:pt x="2448296" y="236578"/>
                </a:lnTo>
                <a:lnTo>
                  <a:pt x="2448116" y="236007"/>
                </a:lnTo>
                <a:close/>
                <a:moveTo>
                  <a:pt x="1778091" y="235476"/>
                </a:moveTo>
                <a:lnTo>
                  <a:pt x="1778830" y="236021"/>
                </a:lnTo>
                <a:lnTo>
                  <a:pt x="1779424" y="236021"/>
                </a:lnTo>
                <a:close/>
                <a:moveTo>
                  <a:pt x="246317" y="235243"/>
                </a:moveTo>
                <a:lnTo>
                  <a:pt x="246210" y="235413"/>
                </a:lnTo>
                <a:lnTo>
                  <a:pt x="246456" y="235645"/>
                </a:lnTo>
                <a:close/>
                <a:moveTo>
                  <a:pt x="2730092" y="234941"/>
                </a:moveTo>
                <a:lnTo>
                  <a:pt x="2728161" y="236155"/>
                </a:lnTo>
                <a:lnTo>
                  <a:pt x="2731098" y="238669"/>
                </a:lnTo>
                <a:lnTo>
                  <a:pt x="2730092" y="237408"/>
                </a:lnTo>
                <a:close/>
                <a:moveTo>
                  <a:pt x="284576" y="234763"/>
                </a:moveTo>
                <a:lnTo>
                  <a:pt x="284898" y="235080"/>
                </a:lnTo>
                <a:lnTo>
                  <a:pt x="285133" y="234986"/>
                </a:lnTo>
                <a:lnTo>
                  <a:pt x="285065" y="234934"/>
                </a:lnTo>
                <a:close/>
                <a:moveTo>
                  <a:pt x="284316" y="234673"/>
                </a:moveTo>
                <a:lnTo>
                  <a:pt x="284326" y="234682"/>
                </a:lnTo>
                <a:lnTo>
                  <a:pt x="283028" y="235404"/>
                </a:lnTo>
                <a:lnTo>
                  <a:pt x="284432" y="234713"/>
                </a:lnTo>
                <a:close/>
                <a:moveTo>
                  <a:pt x="2486069" y="234666"/>
                </a:moveTo>
                <a:lnTo>
                  <a:pt x="2486700" y="234893"/>
                </a:lnTo>
                <a:lnTo>
                  <a:pt x="2486557" y="234748"/>
                </a:lnTo>
                <a:close/>
                <a:moveTo>
                  <a:pt x="613508" y="234608"/>
                </a:moveTo>
                <a:lnTo>
                  <a:pt x="613406" y="234659"/>
                </a:lnTo>
                <a:lnTo>
                  <a:pt x="613668" y="234694"/>
                </a:lnTo>
                <a:close/>
                <a:moveTo>
                  <a:pt x="1078579" y="234516"/>
                </a:moveTo>
                <a:lnTo>
                  <a:pt x="1078521" y="234538"/>
                </a:lnTo>
                <a:lnTo>
                  <a:pt x="1078521" y="234663"/>
                </a:lnTo>
                <a:close/>
                <a:moveTo>
                  <a:pt x="2738360" y="234498"/>
                </a:moveTo>
                <a:lnTo>
                  <a:pt x="2738371" y="234520"/>
                </a:lnTo>
                <a:lnTo>
                  <a:pt x="2738456" y="234520"/>
                </a:lnTo>
                <a:close/>
                <a:moveTo>
                  <a:pt x="1522391" y="234410"/>
                </a:moveTo>
                <a:lnTo>
                  <a:pt x="1521649" y="234748"/>
                </a:lnTo>
                <a:lnTo>
                  <a:pt x="1520267" y="238421"/>
                </a:lnTo>
                <a:close/>
                <a:moveTo>
                  <a:pt x="364049" y="234390"/>
                </a:moveTo>
                <a:lnTo>
                  <a:pt x="363864" y="234557"/>
                </a:lnTo>
                <a:lnTo>
                  <a:pt x="364407" y="234557"/>
                </a:lnTo>
                <a:close/>
                <a:moveTo>
                  <a:pt x="1036187" y="234372"/>
                </a:moveTo>
                <a:lnTo>
                  <a:pt x="1035472" y="234538"/>
                </a:lnTo>
                <a:lnTo>
                  <a:pt x="1036196" y="234927"/>
                </a:lnTo>
                <a:lnTo>
                  <a:pt x="1036067" y="234562"/>
                </a:lnTo>
                <a:close/>
                <a:moveTo>
                  <a:pt x="363871" y="234307"/>
                </a:moveTo>
                <a:lnTo>
                  <a:pt x="363695" y="234348"/>
                </a:lnTo>
                <a:lnTo>
                  <a:pt x="364025" y="234379"/>
                </a:lnTo>
                <a:close/>
                <a:moveTo>
                  <a:pt x="255179" y="234231"/>
                </a:moveTo>
                <a:lnTo>
                  <a:pt x="254267" y="234607"/>
                </a:lnTo>
                <a:lnTo>
                  <a:pt x="255744" y="234494"/>
                </a:lnTo>
                <a:lnTo>
                  <a:pt x="255636" y="234682"/>
                </a:lnTo>
                <a:lnTo>
                  <a:pt x="255932" y="234682"/>
                </a:lnTo>
                <a:lnTo>
                  <a:pt x="255704" y="234231"/>
                </a:lnTo>
                <a:close/>
                <a:moveTo>
                  <a:pt x="1990866" y="233621"/>
                </a:moveTo>
                <a:lnTo>
                  <a:pt x="1990262" y="234343"/>
                </a:lnTo>
                <a:lnTo>
                  <a:pt x="1990775" y="234268"/>
                </a:lnTo>
                <a:close/>
                <a:moveTo>
                  <a:pt x="2885327" y="233488"/>
                </a:moveTo>
                <a:lnTo>
                  <a:pt x="2885327" y="239310"/>
                </a:lnTo>
                <a:lnTo>
                  <a:pt x="2888239" y="237369"/>
                </a:lnTo>
                <a:close/>
                <a:moveTo>
                  <a:pt x="819190" y="233298"/>
                </a:moveTo>
                <a:lnTo>
                  <a:pt x="818917" y="233938"/>
                </a:lnTo>
                <a:lnTo>
                  <a:pt x="819518" y="233528"/>
                </a:lnTo>
                <a:lnTo>
                  <a:pt x="819816" y="233502"/>
                </a:lnTo>
                <a:close/>
                <a:moveTo>
                  <a:pt x="2492511" y="233267"/>
                </a:moveTo>
                <a:lnTo>
                  <a:pt x="2490723" y="233342"/>
                </a:lnTo>
                <a:lnTo>
                  <a:pt x="2491064" y="234726"/>
                </a:lnTo>
                <a:close/>
                <a:moveTo>
                  <a:pt x="861891" y="233121"/>
                </a:moveTo>
                <a:lnTo>
                  <a:pt x="861812" y="233154"/>
                </a:lnTo>
                <a:lnTo>
                  <a:pt x="861924" y="233154"/>
                </a:lnTo>
                <a:close/>
                <a:moveTo>
                  <a:pt x="2837572" y="232950"/>
                </a:moveTo>
                <a:lnTo>
                  <a:pt x="2838103" y="233239"/>
                </a:lnTo>
                <a:lnTo>
                  <a:pt x="2838008" y="232950"/>
                </a:lnTo>
                <a:close/>
                <a:moveTo>
                  <a:pt x="475320" y="232643"/>
                </a:moveTo>
                <a:lnTo>
                  <a:pt x="474985" y="233000"/>
                </a:lnTo>
                <a:lnTo>
                  <a:pt x="475182" y="232915"/>
                </a:lnTo>
                <a:close/>
                <a:moveTo>
                  <a:pt x="1141683" y="232567"/>
                </a:moveTo>
                <a:lnTo>
                  <a:pt x="1141355" y="233107"/>
                </a:lnTo>
                <a:lnTo>
                  <a:pt x="1141863" y="232735"/>
                </a:lnTo>
                <a:close/>
                <a:moveTo>
                  <a:pt x="2936688" y="231862"/>
                </a:moveTo>
                <a:lnTo>
                  <a:pt x="2936486" y="234334"/>
                </a:lnTo>
                <a:lnTo>
                  <a:pt x="2936623" y="234265"/>
                </a:lnTo>
                <a:cubicBezTo>
                  <a:pt x="2936623" y="234265"/>
                  <a:pt x="2936623" y="235686"/>
                  <a:pt x="2936623" y="235686"/>
                </a:cubicBezTo>
                <a:lnTo>
                  <a:pt x="2939088" y="233345"/>
                </a:lnTo>
                <a:close/>
                <a:moveTo>
                  <a:pt x="2988204" y="231734"/>
                </a:moveTo>
                <a:lnTo>
                  <a:pt x="2988184" y="231750"/>
                </a:lnTo>
                <a:lnTo>
                  <a:pt x="2986921" y="231750"/>
                </a:lnTo>
                <a:lnTo>
                  <a:pt x="2986921" y="231889"/>
                </a:lnTo>
                <a:lnTo>
                  <a:pt x="2986899" y="231906"/>
                </a:lnTo>
                <a:lnTo>
                  <a:pt x="2988020" y="231906"/>
                </a:lnTo>
                <a:lnTo>
                  <a:pt x="2988079" y="231964"/>
                </a:lnTo>
                <a:close/>
                <a:moveTo>
                  <a:pt x="3007955" y="231674"/>
                </a:moveTo>
                <a:lnTo>
                  <a:pt x="3007753" y="231996"/>
                </a:lnTo>
                <a:lnTo>
                  <a:pt x="3009142" y="231996"/>
                </a:lnTo>
                <a:lnTo>
                  <a:pt x="3010206" y="232133"/>
                </a:lnTo>
                <a:lnTo>
                  <a:pt x="3009108" y="231674"/>
                </a:lnTo>
                <a:lnTo>
                  <a:pt x="3008985" y="231674"/>
                </a:lnTo>
                <a:close/>
                <a:moveTo>
                  <a:pt x="457509" y="231640"/>
                </a:moveTo>
                <a:lnTo>
                  <a:pt x="457908" y="233163"/>
                </a:lnTo>
                <a:lnTo>
                  <a:pt x="458082" y="233103"/>
                </a:lnTo>
                <a:lnTo>
                  <a:pt x="458177" y="233054"/>
                </a:lnTo>
                <a:lnTo>
                  <a:pt x="458044" y="232003"/>
                </a:lnTo>
                <a:close/>
                <a:moveTo>
                  <a:pt x="2791266" y="231558"/>
                </a:moveTo>
                <a:lnTo>
                  <a:pt x="2791195" y="231916"/>
                </a:lnTo>
                <a:lnTo>
                  <a:pt x="2791266" y="231715"/>
                </a:lnTo>
                <a:close/>
                <a:moveTo>
                  <a:pt x="2769243" y="231384"/>
                </a:moveTo>
                <a:lnTo>
                  <a:pt x="2768619" y="231823"/>
                </a:lnTo>
                <a:lnTo>
                  <a:pt x="2769049" y="231715"/>
                </a:lnTo>
                <a:close/>
                <a:moveTo>
                  <a:pt x="1363354" y="231057"/>
                </a:moveTo>
                <a:lnTo>
                  <a:pt x="1362904" y="231797"/>
                </a:lnTo>
                <a:lnTo>
                  <a:pt x="1364612" y="231853"/>
                </a:lnTo>
                <a:close/>
                <a:moveTo>
                  <a:pt x="259450" y="230863"/>
                </a:moveTo>
                <a:lnTo>
                  <a:pt x="259530" y="231038"/>
                </a:lnTo>
                <a:lnTo>
                  <a:pt x="259562" y="231029"/>
                </a:lnTo>
                <a:close/>
                <a:moveTo>
                  <a:pt x="1446667" y="230529"/>
                </a:moveTo>
                <a:lnTo>
                  <a:pt x="1446665" y="230546"/>
                </a:lnTo>
                <a:lnTo>
                  <a:pt x="1446684" y="230538"/>
                </a:lnTo>
                <a:close/>
                <a:moveTo>
                  <a:pt x="246821" y="230407"/>
                </a:moveTo>
                <a:lnTo>
                  <a:pt x="246789" y="230416"/>
                </a:lnTo>
                <a:lnTo>
                  <a:pt x="246825" y="230420"/>
                </a:lnTo>
                <a:lnTo>
                  <a:pt x="246825" y="231578"/>
                </a:lnTo>
                <a:lnTo>
                  <a:pt x="247141" y="230605"/>
                </a:lnTo>
                <a:close/>
                <a:moveTo>
                  <a:pt x="2736881" y="230386"/>
                </a:moveTo>
                <a:lnTo>
                  <a:pt x="2736541" y="231762"/>
                </a:lnTo>
                <a:lnTo>
                  <a:pt x="2736881" y="231792"/>
                </a:lnTo>
                <a:lnTo>
                  <a:pt x="2736881" y="231378"/>
                </a:lnTo>
                <a:close/>
                <a:moveTo>
                  <a:pt x="363636" y="230320"/>
                </a:moveTo>
                <a:lnTo>
                  <a:pt x="363694" y="230358"/>
                </a:lnTo>
                <a:lnTo>
                  <a:pt x="363779" y="230320"/>
                </a:lnTo>
                <a:close/>
                <a:moveTo>
                  <a:pt x="315257" y="230304"/>
                </a:moveTo>
                <a:lnTo>
                  <a:pt x="315237" y="230347"/>
                </a:lnTo>
                <a:lnTo>
                  <a:pt x="315642" y="230307"/>
                </a:lnTo>
                <a:lnTo>
                  <a:pt x="315261" y="230307"/>
                </a:lnTo>
                <a:close/>
                <a:moveTo>
                  <a:pt x="2599197" y="230178"/>
                </a:moveTo>
                <a:lnTo>
                  <a:pt x="2599128" y="230896"/>
                </a:lnTo>
                <a:lnTo>
                  <a:pt x="2601009" y="230692"/>
                </a:lnTo>
                <a:lnTo>
                  <a:pt x="2600412" y="230529"/>
                </a:lnTo>
                <a:cubicBezTo>
                  <a:pt x="2600412" y="230529"/>
                  <a:pt x="2599718" y="230178"/>
                  <a:pt x="2599197" y="230178"/>
                </a:cubicBezTo>
                <a:close/>
                <a:moveTo>
                  <a:pt x="2986847" y="230023"/>
                </a:moveTo>
                <a:lnTo>
                  <a:pt x="2986761" y="230169"/>
                </a:lnTo>
                <a:lnTo>
                  <a:pt x="2986689" y="230111"/>
                </a:lnTo>
                <a:lnTo>
                  <a:pt x="2986794" y="230284"/>
                </a:lnTo>
                <a:close/>
                <a:moveTo>
                  <a:pt x="2659001" y="229999"/>
                </a:moveTo>
                <a:lnTo>
                  <a:pt x="2659990" y="230547"/>
                </a:lnTo>
                <a:lnTo>
                  <a:pt x="2659613" y="230178"/>
                </a:lnTo>
                <a:close/>
                <a:moveTo>
                  <a:pt x="196102" y="229600"/>
                </a:moveTo>
                <a:lnTo>
                  <a:pt x="196948" y="230420"/>
                </a:lnTo>
                <a:lnTo>
                  <a:pt x="198218" y="230831"/>
                </a:lnTo>
                <a:lnTo>
                  <a:pt x="197374" y="230253"/>
                </a:lnTo>
                <a:close/>
                <a:moveTo>
                  <a:pt x="3000816" y="229308"/>
                </a:moveTo>
                <a:lnTo>
                  <a:pt x="3001740" y="230227"/>
                </a:lnTo>
                <a:lnTo>
                  <a:pt x="3001629" y="229427"/>
                </a:lnTo>
                <a:close/>
                <a:moveTo>
                  <a:pt x="2912089" y="229267"/>
                </a:moveTo>
                <a:lnTo>
                  <a:pt x="2911570" y="230631"/>
                </a:lnTo>
                <a:lnTo>
                  <a:pt x="2910835" y="230293"/>
                </a:lnTo>
                <a:lnTo>
                  <a:pt x="2911570" y="231209"/>
                </a:lnTo>
                <a:lnTo>
                  <a:pt x="2911757" y="230974"/>
                </a:lnTo>
                <a:lnTo>
                  <a:pt x="2911991" y="230894"/>
                </a:lnTo>
                <a:close/>
                <a:moveTo>
                  <a:pt x="660618" y="229042"/>
                </a:moveTo>
                <a:lnTo>
                  <a:pt x="661223" y="230865"/>
                </a:lnTo>
                <a:lnTo>
                  <a:pt x="661495" y="229042"/>
                </a:lnTo>
                <a:close/>
                <a:moveTo>
                  <a:pt x="349846" y="229029"/>
                </a:moveTo>
                <a:lnTo>
                  <a:pt x="348468" y="230375"/>
                </a:lnTo>
                <a:cubicBezTo>
                  <a:pt x="347066" y="231742"/>
                  <a:pt x="348468" y="231742"/>
                  <a:pt x="348468" y="233110"/>
                </a:cubicBezTo>
                <a:cubicBezTo>
                  <a:pt x="349870" y="233110"/>
                  <a:pt x="349870" y="234478"/>
                  <a:pt x="349870" y="234478"/>
                </a:cubicBezTo>
                <a:lnTo>
                  <a:pt x="349838" y="234509"/>
                </a:lnTo>
                <a:lnTo>
                  <a:pt x="350911" y="234573"/>
                </a:lnTo>
                <a:lnTo>
                  <a:pt x="349767" y="234307"/>
                </a:lnTo>
                <a:lnTo>
                  <a:pt x="351001" y="234307"/>
                </a:lnTo>
                <a:close/>
                <a:moveTo>
                  <a:pt x="401027" y="228916"/>
                </a:moveTo>
                <a:lnTo>
                  <a:pt x="400100" y="229556"/>
                </a:lnTo>
                <a:lnTo>
                  <a:pt x="401185" y="229204"/>
                </a:lnTo>
                <a:lnTo>
                  <a:pt x="401041" y="228916"/>
                </a:lnTo>
                <a:close/>
                <a:moveTo>
                  <a:pt x="1104905" y="228868"/>
                </a:moveTo>
                <a:lnTo>
                  <a:pt x="1104905" y="228932"/>
                </a:lnTo>
                <a:lnTo>
                  <a:pt x="1104999" y="228932"/>
                </a:lnTo>
                <a:close/>
                <a:moveTo>
                  <a:pt x="883762" y="228868"/>
                </a:moveTo>
                <a:lnTo>
                  <a:pt x="883725" y="228970"/>
                </a:lnTo>
                <a:lnTo>
                  <a:pt x="883823" y="228896"/>
                </a:lnTo>
                <a:close/>
                <a:moveTo>
                  <a:pt x="2582345" y="228851"/>
                </a:moveTo>
                <a:lnTo>
                  <a:pt x="2582115" y="228893"/>
                </a:lnTo>
                <a:lnTo>
                  <a:pt x="2582345" y="229124"/>
                </a:lnTo>
                <a:close/>
                <a:moveTo>
                  <a:pt x="451312" y="228771"/>
                </a:moveTo>
                <a:lnTo>
                  <a:pt x="451312" y="229002"/>
                </a:lnTo>
                <a:lnTo>
                  <a:pt x="451341" y="229041"/>
                </a:lnTo>
                <a:lnTo>
                  <a:pt x="452691" y="229041"/>
                </a:lnTo>
                <a:lnTo>
                  <a:pt x="452715" y="229047"/>
                </a:lnTo>
                <a:lnTo>
                  <a:pt x="452441" y="228771"/>
                </a:lnTo>
                <a:close/>
                <a:moveTo>
                  <a:pt x="109368" y="228665"/>
                </a:moveTo>
                <a:cubicBezTo>
                  <a:pt x="109368" y="228665"/>
                  <a:pt x="109368" y="230170"/>
                  <a:pt x="110722" y="231674"/>
                </a:cubicBezTo>
                <a:cubicBezTo>
                  <a:pt x="110722" y="231674"/>
                  <a:pt x="112076" y="233179"/>
                  <a:pt x="110722" y="234683"/>
                </a:cubicBezTo>
                <a:cubicBezTo>
                  <a:pt x="109368" y="234683"/>
                  <a:pt x="109368" y="233179"/>
                  <a:pt x="108014" y="231674"/>
                </a:cubicBezTo>
                <a:cubicBezTo>
                  <a:pt x="108014" y="231674"/>
                  <a:pt x="106660" y="231674"/>
                  <a:pt x="105306" y="231674"/>
                </a:cubicBezTo>
                <a:cubicBezTo>
                  <a:pt x="105306" y="228665"/>
                  <a:pt x="108014" y="228665"/>
                  <a:pt x="109368" y="228665"/>
                </a:cubicBezTo>
                <a:close/>
                <a:moveTo>
                  <a:pt x="3111755" y="228651"/>
                </a:moveTo>
                <a:lnTo>
                  <a:pt x="3111685" y="228662"/>
                </a:lnTo>
                <a:lnTo>
                  <a:pt x="3111700" y="228705"/>
                </a:lnTo>
                <a:close/>
                <a:moveTo>
                  <a:pt x="3100299" y="228619"/>
                </a:moveTo>
                <a:lnTo>
                  <a:pt x="3100420" y="228700"/>
                </a:lnTo>
                <a:lnTo>
                  <a:pt x="3100441" y="228711"/>
                </a:lnTo>
                <a:lnTo>
                  <a:pt x="3100490" y="228651"/>
                </a:lnTo>
                <a:close/>
                <a:moveTo>
                  <a:pt x="301522" y="228499"/>
                </a:moveTo>
                <a:lnTo>
                  <a:pt x="301193" y="228834"/>
                </a:lnTo>
                <a:lnTo>
                  <a:pt x="301304" y="228916"/>
                </a:lnTo>
                <a:close/>
                <a:moveTo>
                  <a:pt x="300674" y="228379"/>
                </a:moveTo>
                <a:lnTo>
                  <a:pt x="300779" y="228529"/>
                </a:lnTo>
                <a:lnTo>
                  <a:pt x="300933" y="228642"/>
                </a:lnTo>
                <a:close/>
                <a:moveTo>
                  <a:pt x="2792432" y="227443"/>
                </a:moveTo>
                <a:lnTo>
                  <a:pt x="2792362" y="227506"/>
                </a:lnTo>
                <a:lnTo>
                  <a:pt x="2792442" y="227506"/>
                </a:lnTo>
                <a:close/>
                <a:moveTo>
                  <a:pt x="451051" y="227443"/>
                </a:moveTo>
                <a:lnTo>
                  <a:pt x="450613" y="227725"/>
                </a:lnTo>
                <a:lnTo>
                  <a:pt x="451051" y="227725"/>
                </a:lnTo>
                <a:close/>
                <a:moveTo>
                  <a:pt x="403893" y="227442"/>
                </a:moveTo>
                <a:lnTo>
                  <a:pt x="403147" y="227806"/>
                </a:lnTo>
                <a:lnTo>
                  <a:pt x="403957" y="227806"/>
                </a:lnTo>
                <a:lnTo>
                  <a:pt x="403902" y="227450"/>
                </a:lnTo>
                <a:close/>
                <a:moveTo>
                  <a:pt x="295613" y="227408"/>
                </a:moveTo>
                <a:lnTo>
                  <a:pt x="295555" y="227424"/>
                </a:lnTo>
                <a:lnTo>
                  <a:pt x="295716" y="227579"/>
                </a:lnTo>
                <a:lnTo>
                  <a:pt x="296134" y="227537"/>
                </a:lnTo>
                <a:lnTo>
                  <a:pt x="295609" y="227412"/>
                </a:lnTo>
                <a:close/>
                <a:moveTo>
                  <a:pt x="425756" y="227387"/>
                </a:moveTo>
                <a:lnTo>
                  <a:pt x="426202" y="227450"/>
                </a:lnTo>
                <a:cubicBezTo>
                  <a:pt x="426202" y="227450"/>
                  <a:pt x="427596" y="228839"/>
                  <a:pt x="427596" y="227450"/>
                </a:cubicBezTo>
                <a:lnTo>
                  <a:pt x="427754" y="227387"/>
                </a:lnTo>
                <a:close/>
                <a:moveTo>
                  <a:pt x="310906" y="227309"/>
                </a:moveTo>
                <a:lnTo>
                  <a:pt x="310904" y="227312"/>
                </a:lnTo>
                <a:lnTo>
                  <a:pt x="309545" y="228646"/>
                </a:lnTo>
                <a:lnTo>
                  <a:pt x="309619" y="228871"/>
                </a:lnTo>
                <a:cubicBezTo>
                  <a:pt x="309619" y="228871"/>
                  <a:pt x="309619" y="228871"/>
                  <a:pt x="309619" y="230307"/>
                </a:cubicBezTo>
                <a:lnTo>
                  <a:pt x="309569" y="230358"/>
                </a:lnTo>
                <a:lnTo>
                  <a:pt x="309901" y="230358"/>
                </a:lnTo>
                <a:lnTo>
                  <a:pt x="309901" y="230170"/>
                </a:lnTo>
                <a:lnTo>
                  <a:pt x="309901" y="229042"/>
                </a:lnTo>
                <a:cubicBezTo>
                  <a:pt x="309901" y="229042"/>
                  <a:pt x="309901" y="227725"/>
                  <a:pt x="311217" y="227725"/>
                </a:cubicBezTo>
                <a:lnTo>
                  <a:pt x="311436" y="227710"/>
                </a:lnTo>
                <a:lnTo>
                  <a:pt x="311029" y="227434"/>
                </a:lnTo>
                <a:close/>
                <a:moveTo>
                  <a:pt x="376718" y="227301"/>
                </a:moveTo>
                <a:lnTo>
                  <a:pt x="376999" y="227655"/>
                </a:lnTo>
                <a:lnTo>
                  <a:pt x="377149" y="227649"/>
                </a:lnTo>
                <a:close/>
                <a:moveTo>
                  <a:pt x="332037" y="227287"/>
                </a:moveTo>
                <a:lnTo>
                  <a:pt x="331646" y="227672"/>
                </a:lnTo>
                <a:lnTo>
                  <a:pt x="331646" y="228729"/>
                </a:lnTo>
                <a:lnTo>
                  <a:pt x="332336" y="227360"/>
                </a:lnTo>
                <a:close/>
                <a:moveTo>
                  <a:pt x="468025" y="227216"/>
                </a:moveTo>
                <a:lnTo>
                  <a:pt x="467730" y="227372"/>
                </a:lnTo>
                <a:lnTo>
                  <a:pt x="467261" y="227422"/>
                </a:lnTo>
                <a:lnTo>
                  <a:pt x="467803" y="227496"/>
                </a:lnTo>
                <a:lnTo>
                  <a:pt x="467922" y="227465"/>
                </a:lnTo>
                <a:lnTo>
                  <a:pt x="467860" y="227435"/>
                </a:lnTo>
                <a:close/>
                <a:moveTo>
                  <a:pt x="2725828" y="227207"/>
                </a:moveTo>
                <a:lnTo>
                  <a:pt x="2724856" y="227334"/>
                </a:lnTo>
                <a:lnTo>
                  <a:pt x="2726566" y="227533"/>
                </a:lnTo>
                <a:close/>
                <a:moveTo>
                  <a:pt x="514679" y="227198"/>
                </a:moveTo>
                <a:lnTo>
                  <a:pt x="514668" y="227274"/>
                </a:lnTo>
                <a:lnTo>
                  <a:pt x="514776" y="227295"/>
                </a:lnTo>
                <a:close/>
                <a:moveTo>
                  <a:pt x="2804322" y="227161"/>
                </a:moveTo>
                <a:lnTo>
                  <a:pt x="2804914" y="227325"/>
                </a:lnTo>
                <a:lnTo>
                  <a:pt x="2804430" y="227161"/>
                </a:lnTo>
                <a:close/>
                <a:moveTo>
                  <a:pt x="3188131" y="227161"/>
                </a:moveTo>
                <a:cubicBezTo>
                  <a:pt x="3189533" y="227161"/>
                  <a:pt x="3189533" y="228576"/>
                  <a:pt x="3190934" y="228576"/>
                </a:cubicBezTo>
                <a:cubicBezTo>
                  <a:pt x="3192336" y="231408"/>
                  <a:pt x="3193738" y="227161"/>
                  <a:pt x="3195140" y="228576"/>
                </a:cubicBezTo>
                <a:cubicBezTo>
                  <a:pt x="3197943" y="228576"/>
                  <a:pt x="3200747" y="229993"/>
                  <a:pt x="3202148" y="234240"/>
                </a:cubicBezTo>
                <a:cubicBezTo>
                  <a:pt x="3202148" y="235656"/>
                  <a:pt x="3202499" y="236364"/>
                  <a:pt x="3203024" y="236718"/>
                </a:cubicBezTo>
                <a:lnTo>
                  <a:pt x="3204577" y="237003"/>
                </a:lnTo>
                <a:lnTo>
                  <a:pt x="3203286" y="233042"/>
                </a:lnTo>
                <a:cubicBezTo>
                  <a:pt x="3203286" y="231605"/>
                  <a:pt x="3204690" y="233042"/>
                  <a:pt x="3204690" y="233042"/>
                </a:cubicBezTo>
                <a:cubicBezTo>
                  <a:pt x="3206094" y="234477"/>
                  <a:pt x="3206094" y="234477"/>
                  <a:pt x="3207498" y="233042"/>
                </a:cubicBezTo>
                <a:cubicBezTo>
                  <a:pt x="3208902" y="230169"/>
                  <a:pt x="3210306" y="231605"/>
                  <a:pt x="3211710" y="233042"/>
                </a:cubicBezTo>
                <a:cubicBezTo>
                  <a:pt x="3211710" y="234477"/>
                  <a:pt x="3213114" y="234477"/>
                  <a:pt x="3214518" y="233042"/>
                </a:cubicBezTo>
                <a:cubicBezTo>
                  <a:pt x="3214518" y="233042"/>
                  <a:pt x="3213114" y="231605"/>
                  <a:pt x="3213114" y="231605"/>
                </a:cubicBezTo>
                <a:cubicBezTo>
                  <a:pt x="3213114" y="230169"/>
                  <a:pt x="3213114" y="230169"/>
                  <a:pt x="3214518" y="230169"/>
                </a:cubicBezTo>
                <a:lnTo>
                  <a:pt x="3220836" y="238786"/>
                </a:lnTo>
                <a:lnTo>
                  <a:pt x="3220134" y="238786"/>
                </a:lnTo>
                <a:cubicBezTo>
                  <a:pt x="3218730" y="237350"/>
                  <a:pt x="3218730" y="235913"/>
                  <a:pt x="3217326" y="237350"/>
                </a:cubicBezTo>
                <a:cubicBezTo>
                  <a:pt x="3215922" y="238786"/>
                  <a:pt x="3218730" y="238786"/>
                  <a:pt x="3218730" y="240221"/>
                </a:cubicBezTo>
                <a:cubicBezTo>
                  <a:pt x="3217326" y="241658"/>
                  <a:pt x="3217326" y="243094"/>
                  <a:pt x="3217326" y="244530"/>
                </a:cubicBezTo>
                <a:cubicBezTo>
                  <a:pt x="3217326" y="244530"/>
                  <a:pt x="3215922" y="244530"/>
                  <a:pt x="3215922" y="244530"/>
                </a:cubicBezTo>
                <a:cubicBezTo>
                  <a:pt x="3214518" y="245965"/>
                  <a:pt x="3214518" y="244530"/>
                  <a:pt x="3213114" y="244530"/>
                </a:cubicBezTo>
                <a:cubicBezTo>
                  <a:pt x="3211710" y="243094"/>
                  <a:pt x="3211710" y="240221"/>
                  <a:pt x="3211710" y="238786"/>
                </a:cubicBezTo>
                <a:lnTo>
                  <a:pt x="3207737" y="237973"/>
                </a:lnTo>
                <a:lnTo>
                  <a:pt x="3209157" y="241320"/>
                </a:lnTo>
                <a:cubicBezTo>
                  <a:pt x="3209157" y="244151"/>
                  <a:pt x="3213363" y="244151"/>
                  <a:pt x="3214764" y="246983"/>
                </a:cubicBezTo>
                <a:cubicBezTo>
                  <a:pt x="3214764" y="248399"/>
                  <a:pt x="3214764" y="248399"/>
                  <a:pt x="3216166" y="249815"/>
                </a:cubicBezTo>
                <a:cubicBezTo>
                  <a:pt x="3213363" y="251231"/>
                  <a:pt x="3211960" y="249815"/>
                  <a:pt x="3209157" y="251231"/>
                </a:cubicBezTo>
                <a:cubicBezTo>
                  <a:pt x="3206353" y="251231"/>
                  <a:pt x="3207755" y="248399"/>
                  <a:pt x="3206353" y="246983"/>
                </a:cubicBezTo>
                <a:cubicBezTo>
                  <a:pt x="3203550" y="245567"/>
                  <a:pt x="3202148" y="246983"/>
                  <a:pt x="3199345" y="248399"/>
                </a:cubicBezTo>
                <a:cubicBezTo>
                  <a:pt x="3197943" y="248399"/>
                  <a:pt x="3197943" y="248399"/>
                  <a:pt x="3196541" y="246983"/>
                </a:cubicBezTo>
                <a:cubicBezTo>
                  <a:pt x="3195140" y="245567"/>
                  <a:pt x="3195140" y="244151"/>
                  <a:pt x="3196541" y="242735"/>
                </a:cubicBezTo>
                <a:cubicBezTo>
                  <a:pt x="3197943" y="241320"/>
                  <a:pt x="3196541" y="239903"/>
                  <a:pt x="3195140" y="239903"/>
                </a:cubicBezTo>
                <a:cubicBezTo>
                  <a:pt x="3193738" y="239903"/>
                  <a:pt x="3190934" y="238488"/>
                  <a:pt x="3189533" y="237072"/>
                </a:cubicBezTo>
                <a:cubicBezTo>
                  <a:pt x="3185328" y="235656"/>
                  <a:pt x="3186729" y="231408"/>
                  <a:pt x="3185328" y="228576"/>
                </a:cubicBezTo>
                <a:cubicBezTo>
                  <a:pt x="3185328" y="227161"/>
                  <a:pt x="3188131" y="228576"/>
                  <a:pt x="3188131" y="227161"/>
                </a:cubicBezTo>
                <a:close/>
                <a:moveTo>
                  <a:pt x="908058" y="226730"/>
                </a:moveTo>
                <a:lnTo>
                  <a:pt x="908584" y="227805"/>
                </a:lnTo>
                <a:lnTo>
                  <a:pt x="908656" y="227792"/>
                </a:lnTo>
                <a:close/>
                <a:moveTo>
                  <a:pt x="168688" y="226725"/>
                </a:moveTo>
                <a:lnTo>
                  <a:pt x="168114" y="227287"/>
                </a:lnTo>
                <a:cubicBezTo>
                  <a:pt x="168114" y="227287"/>
                  <a:pt x="168114" y="228665"/>
                  <a:pt x="166703" y="228665"/>
                </a:cubicBezTo>
                <a:lnTo>
                  <a:pt x="166581" y="228425"/>
                </a:lnTo>
                <a:lnTo>
                  <a:pt x="166581" y="229042"/>
                </a:lnTo>
                <a:cubicBezTo>
                  <a:pt x="167969" y="227631"/>
                  <a:pt x="169358" y="229042"/>
                  <a:pt x="170746" y="230452"/>
                </a:cubicBezTo>
                <a:lnTo>
                  <a:pt x="169795" y="231247"/>
                </a:lnTo>
                <a:lnTo>
                  <a:pt x="173574" y="236080"/>
                </a:lnTo>
                <a:lnTo>
                  <a:pt x="173690" y="236080"/>
                </a:lnTo>
                <a:cubicBezTo>
                  <a:pt x="173690" y="236080"/>
                  <a:pt x="175096" y="236080"/>
                  <a:pt x="175096" y="237477"/>
                </a:cubicBezTo>
                <a:lnTo>
                  <a:pt x="175749" y="237396"/>
                </a:lnTo>
                <a:lnTo>
                  <a:pt x="175123" y="237240"/>
                </a:lnTo>
                <a:cubicBezTo>
                  <a:pt x="176490" y="237240"/>
                  <a:pt x="177858" y="235886"/>
                  <a:pt x="176490" y="234532"/>
                </a:cubicBezTo>
                <a:cubicBezTo>
                  <a:pt x="175123" y="233179"/>
                  <a:pt x="175123" y="231824"/>
                  <a:pt x="173755" y="230471"/>
                </a:cubicBezTo>
                <a:lnTo>
                  <a:pt x="174369" y="229863"/>
                </a:lnTo>
                <a:lnTo>
                  <a:pt x="173421" y="230170"/>
                </a:lnTo>
                <a:close/>
                <a:moveTo>
                  <a:pt x="2802062" y="226362"/>
                </a:moveTo>
                <a:lnTo>
                  <a:pt x="2802062" y="227550"/>
                </a:lnTo>
                <a:lnTo>
                  <a:pt x="2802136" y="227325"/>
                </a:lnTo>
                <a:lnTo>
                  <a:pt x="2802405" y="227161"/>
                </a:lnTo>
                <a:lnTo>
                  <a:pt x="2802349" y="227161"/>
                </a:lnTo>
                <a:lnTo>
                  <a:pt x="2802349" y="226459"/>
                </a:lnTo>
                <a:close/>
                <a:moveTo>
                  <a:pt x="293921" y="226194"/>
                </a:moveTo>
                <a:lnTo>
                  <a:pt x="294105" y="226216"/>
                </a:lnTo>
                <a:lnTo>
                  <a:pt x="294105" y="226194"/>
                </a:lnTo>
                <a:close/>
                <a:moveTo>
                  <a:pt x="290962" y="226194"/>
                </a:moveTo>
                <a:lnTo>
                  <a:pt x="290220" y="226689"/>
                </a:lnTo>
                <a:lnTo>
                  <a:pt x="291047" y="226194"/>
                </a:lnTo>
                <a:close/>
                <a:moveTo>
                  <a:pt x="3106096" y="226133"/>
                </a:moveTo>
                <a:lnTo>
                  <a:pt x="3104682" y="226252"/>
                </a:lnTo>
                <a:lnTo>
                  <a:pt x="3104031" y="226635"/>
                </a:lnTo>
                <a:lnTo>
                  <a:pt x="3105964" y="227438"/>
                </a:lnTo>
                <a:close/>
                <a:moveTo>
                  <a:pt x="326449" y="226095"/>
                </a:moveTo>
                <a:lnTo>
                  <a:pt x="326218" y="226330"/>
                </a:lnTo>
                <a:lnTo>
                  <a:pt x="326449" y="226405"/>
                </a:lnTo>
                <a:close/>
                <a:moveTo>
                  <a:pt x="253891" y="226090"/>
                </a:moveTo>
                <a:lnTo>
                  <a:pt x="253735" y="226175"/>
                </a:lnTo>
                <a:lnTo>
                  <a:pt x="253738" y="226177"/>
                </a:lnTo>
                <a:lnTo>
                  <a:pt x="253952" y="226412"/>
                </a:lnTo>
                <a:lnTo>
                  <a:pt x="254062" y="226443"/>
                </a:lnTo>
                <a:close/>
                <a:moveTo>
                  <a:pt x="3096621" y="226077"/>
                </a:moveTo>
                <a:lnTo>
                  <a:pt x="3096582" y="226120"/>
                </a:lnTo>
                <a:lnTo>
                  <a:pt x="3096758" y="226238"/>
                </a:lnTo>
                <a:close/>
                <a:moveTo>
                  <a:pt x="2752362" y="225879"/>
                </a:moveTo>
                <a:lnTo>
                  <a:pt x="2752114" y="226032"/>
                </a:lnTo>
                <a:lnTo>
                  <a:pt x="2751476" y="226310"/>
                </a:lnTo>
                <a:lnTo>
                  <a:pt x="2752362" y="226104"/>
                </a:lnTo>
                <a:close/>
                <a:moveTo>
                  <a:pt x="2736881" y="225816"/>
                </a:moveTo>
                <a:lnTo>
                  <a:pt x="2736503" y="226077"/>
                </a:lnTo>
                <a:lnTo>
                  <a:pt x="2736881" y="226141"/>
                </a:lnTo>
                <a:close/>
                <a:moveTo>
                  <a:pt x="2889797" y="225782"/>
                </a:moveTo>
                <a:lnTo>
                  <a:pt x="2890402" y="225984"/>
                </a:lnTo>
                <a:lnTo>
                  <a:pt x="2891008" y="225782"/>
                </a:lnTo>
                <a:close/>
                <a:moveTo>
                  <a:pt x="2878385" y="225736"/>
                </a:moveTo>
                <a:lnTo>
                  <a:pt x="2878532" y="225918"/>
                </a:lnTo>
                <a:lnTo>
                  <a:pt x="2878260" y="226194"/>
                </a:lnTo>
                <a:lnTo>
                  <a:pt x="2878460" y="226194"/>
                </a:lnTo>
                <a:lnTo>
                  <a:pt x="2879416" y="225915"/>
                </a:lnTo>
                <a:lnTo>
                  <a:pt x="2878719" y="225824"/>
                </a:lnTo>
                <a:close/>
                <a:moveTo>
                  <a:pt x="2555302" y="225485"/>
                </a:moveTo>
                <a:lnTo>
                  <a:pt x="2555470" y="225959"/>
                </a:lnTo>
                <a:lnTo>
                  <a:pt x="2556395" y="226130"/>
                </a:lnTo>
                <a:close/>
                <a:moveTo>
                  <a:pt x="3058324" y="225034"/>
                </a:moveTo>
                <a:lnTo>
                  <a:pt x="3056900" y="225254"/>
                </a:lnTo>
                <a:cubicBezTo>
                  <a:pt x="3056726" y="225603"/>
                  <a:pt x="3057075" y="226302"/>
                  <a:pt x="3057771" y="227698"/>
                </a:cubicBezTo>
                <a:lnTo>
                  <a:pt x="3057788" y="227734"/>
                </a:lnTo>
                <a:close/>
                <a:moveTo>
                  <a:pt x="455675" y="224906"/>
                </a:moveTo>
                <a:lnTo>
                  <a:pt x="455324" y="225730"/>
                </a:lnTo>
                <a:lnTo>
                  <a:pt x="455324" y="229400"/>
                </a:lnTo>
                <a:lnTo>
                  <a:pt x="455675" y="229316"/>
                </a:lnTo>
                <a:close/>
                <a:moveTo>
                  <a:pt x="2917436" y="224826"/>
                </a:moveTo>
                <a:lnTo>
                  <a:pt x="2916081" y="227537"/>
                </a:lnTo>
                <a:lnTo>
                  <a:pt x="2917531" y="227859"/>
                </a:lnTo>
                <a:lnTo>
                  <a:pt x="2917531" y="224915"/>
                </a:lnTo>
                <a:lnTo>
                  <a:pt x="2917460" y="224904"/>
                </a:lnTo>
                <a:close/>
                <a:moveTo>
                  <a:pt x="515351" y="224691"/>
                </a:moveTo>
                <a:lnTo>
                  <a:pt x="515309" y="224710"/>
                </a:lnTo>
                <a:lnTo>
                  <a:pt x="515247" y="224700"/>
                </a:lnTo>
                <a:lnTo>
                  <a:pt x="514953" y="224917"/>
                </a:lnTo>
                <a:lnTo>
                  <a:pt x="515012" y="224904"/>
                </a:lnTo>
                <a:lnTo>
                  <a:pt x="514998" y="224999"/>
                </a:lnTo>
                <a:lnTo>
                  <a:pt x="515130" y="224867"/>
                </a:lnTo>
                <a:close/>
                <a:moveTo>
                  <a:pt x="294105" y="224671"/>
                </a:moveTo>
                <a:lnTo>
                  <a:pt x="293680" y="224850"/>
                </a:lnTo>
                <a:lnTo>
                  <a:pt x="294105" y="224797"/>
                </a:lnTo>
                <a:close/>
                <a:moveTo>
                  <a:pt x="402774" y="224603"/>
                </a:moveTo>
                <a:lnTo>
                  <a:pt x="402854" y="224759"/>
                </a:lnTo>
                <a:lnTo>
                  <a:pt x="403055" y="224809"/>
                </a:lnTo>
                <a:close/>
                <a:moveTo>
                  <a:pt x="563914" y="224574"/>
                </a:moveTo>
                <a:lnTo>
                  <a:pt x="562512" y="224620"/>
                </a:lnTo>
                <a:lnTo>
                  <a:pt x="563301" y="224845"/>
                </a:lnTo>
                <a:close/>
                <a:moveTo>
                  <a:pt x="546261" y="224522"/>
                </a:moveTo>
                <a:lnTo>
                  <a:pt x="545613" y="224867"/>
                </a:lnTo>
                <a:lnTo>
                  <a:pt x="546417" y="224996"/>
                </a:lnTo>
                <a:close/>
                <a:moveTo>
                  <a:pt x="2979565" y="224219"/>
                </a:moveTo>
                <a:lnTo>
                  <a:pt x="2979783" y="224981"/>
                </a:lnTo>
                <a:lnTo>
                  <a:pt x="2981092" y="226305"/>
                </a:lnTo>
                <a:lnTo>
                  <a:pt x="2981391" y="226608"/>
                </a:lnTo>
                <a:lnTo>
                  <a:pt x="2981405" y="226302"/>
                </a:lnTo>
                <a:lnTo>
                  <a:pt x="2981821" y="226368"/>
                </a:lnTo>
                <a:lnTo>
                  <a:pt x="2981345" y="226032"/>
                </a:lnTo>
                <a:cubicBezTo>
                  <a:pt x="2979991" y="224654"/>
                  <a:pt x="2979991" y="224654"/>
                  <a:pt x="2979991" y="224654"/>
                </a:cubicBezTo>
                <a:close/>
                <a:moveTo>
                  <a:pt x="341415" y="223976"/>
                </a:moveTo>
                <a:lnTo>
                  <a:pt x="342471" y="225285"/>
                </a:lnTo>
                <a:lnTo>
                  <a:pt x="342860" y="224904"/>
                </a:lnTo>
                <a:lnTo>
                  <a:pt x="344125" y="225768"/>
                </a:lnTo>
                <a:lnTo>
                  <a:pt x="343159" y="224603"/>
                </a:lnTo>
                <a:close/>
                <a:moveTo>
                  <a:pt x="277858" y="223551"/>
                </a:moveTo>
                <a:lnTo>
                  <a:pt x="277822" y="223577"/>
                </a:lnTo>
                <a:lnTo>
                  <a:pt x="277802" y="223579"/>
                </a:lnTo>
                <a:lnTo>
                  <a:pt x="278063" y="224380"/>
                </a:lnTo>
                <a:close/>
                <a:moveTo>
                  <a:pt x="554459" y="223421"/>
                </a:moveTo>
                <a:lnTo>
                  <a:pt x="554619" y="223823"/>
                </a:lnTo>
                <a:lnTo>
                  <a:pt x="554970" y="223648"/>
                </a:lnTo>
                <a:close/>
                <a:moveTo>
                  <a:pt x="2892696" y="223414"/>
                </a:moveTo>
                <a:lnTo>
                  <a:pt x="2893238" y="225038"/>
                </a:lnTo>
                <a:lnTo>
                  <a:pt x="2894016" y="224779"/>
                </a:lnTo>
                <a:lnTo>
                  <a:pt x="2894139" y="224840"/>
                </a:lnTo>
                <a:lnTo>
                  <a:pt x="2893987" y="224717"/>
                </a:lnTo>
                <a:close/>
                <a:moveTo>
                  <a:pt x="265289" y="223390"/>
                </a:moveTo>
                <a:lnTo>
                  <a:pt x="265240" y="223400"/>
                </a:lnTo>
                <a:lnTo>
                  <a:pt x="266081" y="223816"/>
                </a:lnTo>
                <a:close/>
                <a:moveTo>
                  <a:pt x="3096477" y="223321"/>
                </a:moveTo>
                <a:lnTo>
                  <a:pt x="3096257" y="223400"/>
                </a:lnTo>
                <a:lnTo>
                  <a:pt x="3096257" y="224750"/>
                </a:lnTo>
                <a:lnTo>
                  <a:pt x="3096477" y="224529"/>
                </a:lnTo>
                <a:close/>
                <a:moveTo>
                  <a:pt x="2871587" y="223189"/>
                </a:moveTo>
                <a:lnTo>
                  <a:pt x="2871587" y="223400"/>
                </a:lnTo>
                <a:lnTo>
                  <a:pt x="2871798" y="223400"/>
                </a:lnTo>
                <a:close/>
                <a:moveTo>
                  <a:pt x="1003480" y="223177"/>
                </a:moveTo>
                <a:lnTo>
                  <a:pt x="1003533" y="223198"/>
                </a:lnTo>
                <a:lnTo>
                  <a:pt x="1003548" y="223190"/>
                </a:lnTo>
                <a:close/>
                <a:moveTo>
                  <a:pt x="2978507" y="223141"/>
                </a:moveTo>
                <a:lnTo>
                  <a:pt x="2976855" y="223941"/>
                </a:lnTo>
                <a:lnTo>
                  <a:pt x="2978723" y="223361"/>
                </a:lnTo>
                <a:lnTo>
                  <a:pt x="2978637" y="223274"/>
                </a:lnTo>
                <a:close/>
                <a:moveTo>
                  <a:pt x="1629390" y="223075"/>
                </a:moveTo>
                <a:lnTo>
                  <a:pt x="1627757" y="223194"/>
                </a:lnTo>
                <a:lnTo>
                  <a:pt x="1628555" y="223498"/>
                </a:lnTo>
                <a:close/>
                <a:moveTo>
                  <a:pt x="2914672" y="223014"/>
                </a:moveTo>
                <a:lnTo>
                  <a:pt x="2914672" y="223325"/>
                </a:lnTo>
                <a:lnTo>
                  <a:pt x="2914560" y="223551"/>
                </a:lnTo>
                <a:lnTo>
                  <a:pt x="2914702" y="223400"/>
                </a:lnTo>
                <a:lnTo>
                  <a:pt x="2914902" y="223500"/>
                </a:lnTo>
                <a:lnTo>
                  <a:pt x="2914823" y="223335"/>
                </a:lnTo>
                <a:close/>
                <a:moveTo>
                  <a:pt x="1797027" y="222579"/>
                </a:moveTo>
                <a:lnTo>
                  <a:pt x="1794740" y="223159"/>
                </a:lnTo>
                <a:lnTo>
                  <a:pt x="1795072" y="223498"/>
                </a:lnTo>
                <a:close/>
                <a:moveTo>
                  <a:pt x="2749213" y="222340"/>
                </a:moveTo>
                <a:lnTo>
                  <a:pt x="2748662" y="222435"/>
                </a:lnTo>
                <a:lnTo>
                  <a:pt x="2748825" y="222585"/>
                </a:lnTo>
                <a:close/>
                <a:moveTo>
                  <a:pt x="391658" y="222150"/>
                </a:moveTo>
                <a:lnTo>
                  <a:pt x="390296" y="222176"/>
                </a:lnTo>
                <a:lnTo>
                  <a:pt x="390296" y="223249"/>
                </a:lnTo>
                <a:close/>
                <a:moveTo>
                  <a:pt x="1804688" y="222073"/>
                </a:moveTo>
                <a:lnTo>
                  <a:pt x="1804795" y="222092"/>
                </a:lnTo>
                <a:lnTo>
                  <a:pt x="1804825" y="222084"/>
                </a:lnTo>
                <a:close/>
                <a:moveTo>
                  <a:pt x="2460897" y="221910"/>
                </a:moveTo>
                <a:lnTo>
                  <a:pt x="2459968" y="221990"/>
                </a:lnTo>
                <a:lnTo>
                  <a:pt x="2460170" y="222092"/>
                </a:lnTo>
                <a:close/>
                <a:moveTo>
                  <a:pt x="1042453" y="221896"/>
                </a:moveTo>
                <a:lnTo>
                  <a:pt x="1042589" y="222312"/>
                </a:lnTo>
                <a:lnTo>
                  <a:pt x="1043541" y="221896"/>
                </a:lnTo>
                <a:close/>
                <a:moveTo>
                  <a:pt x="2877365" y="221861"/>
                </a:moveTo>
                <a:lnTo>
                  <a:pt x="2877180" y="222708"/>
                </a:lnTo>
                <a:lnTo>
                  <a:pt x="2877365" y="222627"/>
                </a:lnTo>
                <a:close/>
                <a:moveTo>
                  <a:pt x="1391493" y="221856"/>
                </a:moveTo>
                <a:lnTo>
                  <a:pt x="1392514" y="223498"/>
                </a:lnTo>
                <a:lnTo>
                  <a:pt x="1393031" y="223723"/>
                </a:lnTo>
                <a:lnTo>
                  <a:pt x="1391571" y="221896"/>
                </a:lnTo>
                <a:close/>
                <a:moveTo>
                  <a:pt x="173755" y="221770"/>
                </a:moveTo>
                <a:cubicBezTo>
                  <a:pt x="173755" y="222460"/>
                  <a:pt x="173050" y="222460"/>
                  <a:pt x="172345" y="222632"/>
                </a:cubicBezTo>
                <a:lnTo>
                  <a:pt x="171151" y="224238"/>
                </a:lnTo>
                <a:lnTo>
                  <a:pt x="172711" y="223102"/>
                </a:lnTo>
                <a:cubicBezTo>
                  <a:pt x="173421" y="223275"/>
                  <a:pt x="174131" y="223964"/>
                  <a:pt x="174842" y="224654"/>
                </a:cubicBezTo>
                <a:cubicBezTo>
                  <a:pt x="176263" y="224654"/>
                  <a:pt x="176263" y="224654"/>
                  <a:pt x="176263" y="224654"/>
                </a:cubicBezTo>
                <a:lnTo>
                  <a:pt x="176865" y="226409"/>
                </a:lnTo>
                <a:lnTo>
                  <a:pt x="180593" y="226409"/>
                </a:lnTo>
                <a:cubicBezTo>
                  <a:pt x="180593" y="226409"/>
                  <a:pt x="181961" y="226409"/>
                  <a:pt x="181961" y="226409"/>
                </a:cubicBezTo>
                <a:cubicBezTo>
                  <a:pt x="183329" y="229116"/>
                  <a:pt x="181961" y="230471"/>
                  <a:pt x="181961" y="231824"/>
                </a:cubicBezTo>
                <a:cubicBezTo>
                  <a:pt x="182645" y="232501"/>
                  <a:pt x="184012" y="232163"/>
                  <a:pt x="185380" y="232163"/>
                </a:cubicBezTo>
                <a:lnTo>
                  <a:pt x="187082" y="233342"/>
                </a:lnTo>
                <a:lnTo>
                  <a:pt x="187686" y="233095"/>
                </a:lnTo>
                <a:lnTo>
                  <a:pt x="188949" y="234391"/>
                </a:lnTo>
                <a:lnTo>
                  <a:pt x="190914" y="234098"/>
                </a:lnTo>
                <a:cubicBezTo>
                  <a:pt x="191432" y="233764"/>
                  <a:pt x="191432" y="233095"/>
                  <a:pt x="190053" y="231758"/>
                </a:cubicBezTo>
                <a:lnTo>
                  <a:pt x="187831" y="227449"/>
                </a:lnTo>
                <a:lnTo>
                  <a:pt x="187686" y="227412"/>
                </a:lnTo>
                <a:cubicBezTo>
                  <a:pt x="186302" y="225991"/>
                  <a:pt x="186302" y="224570"/>
                  <a:pt x="184918" y="224570"/>
                </a:cubicBezTo>
                <a:lnTo>
                  <a:pt x="183674" y="223294"/>
                </a:lnTo>
                <a:lnTo>
                  <a:pt x="183329" y="223495"/>
                </a:lnTo>
                <a:cubicBezTo>
                  <a:pt x="181961" y="223495"/>
                  <a:pt x="180593" y="223495"/>
                  <a:pt x="180593" y="223495"/>
                </a:cubicBezTo>
                <a:cubicBezTo>
                  <a:pt x="177858" y="222084"/>
                  <a:pt x="175123" y="224905"/>
                  <a:pt x="173755" y="222084"/>
                </a:cubicBezTo>
                <a:close/>
                <a:moveTo>
                  <a:pt x="1437598" y="221727"/>
                </a:moveTo>
                <a:lnTo>
                  <a:pt x="1437641" y="221741"/>
                </a:lnTo>
                <a:lnTo>
                  <a:pt x="1437670" y="221732"/>
                </a:lnTo>
                <a:close/>
                <a:moveTo>
                  <a:pt x="3018405" y="221713"/>
                </a:moveTo>
                <a:lnTo>
                  <a:pt x="3018710" y="222063"/>
                </a:lnTo>
                <a:lnTo>
                  <a:pt x="3018812" y="222116"/>
                </a:lnTo>
                <a:lnTo>
                  <a:pt x="3018421" y="221723"/>
                </a:lnTo>
                <a:close/>
                <a:moveTo>
                  <a:pt x="1015546" y="221254"/>
                </a:moveTo>
                <a:lnTo>
                  <a:pt x="1016031" y="221780"/>
                </a:lnTo>
                <a:lnTo>
                  <a:pt x="1016238" y="221280"/>
                </a:lnTo>
                <a:close/>
                <a:moveTo>
                  <a:pt x="2013262" y="221093"/>
                </a:moveTo>
                <a:lnTo>
                  <a:pt x="2013929" y="222444"/>
                </a:lnTo>
                <a:lnTo>
                  <a:pt x="2015023" y="222242"/>
                </a:lnTo>
                <a:close/>
                <a:moveTo>
                  <a:pt x="1227557" y="220965"/>
                </a:moveTo>
                <a:lnTo>
                  <a:pt x="1223456" y="221633"/>
                </a:lnTo>
                <a:lnTo>
                  <a:pt x="1225888" y="222092"/>
                </a:lnTo>
                <a:close/>
                <a:moveTo>
                  <a:pt x="210814" y="220630"/>
                </a:moveTo>
                <a:lnTo>
                  <a:pt x="210184" y="221274"/>
                </a:lnTo>
                <a:lnTo>
                  <a:pt x="212430" y="224631"/>
                </a:lnTo>
                <a:cubicBezTo>
                  <a:pt x="213872" y="224631"/>
                  <a:pt x="215314" y="224631"/>
                  <a:pt x="218197" y="224631"/>
                </a:cubicBezTo>
                <a:cubicBezTo>
                  <a:pt x="218197" y="224631"/>
                  <a:pt x="219639" y="226067"/>
                  <a:pt x="219639" y="227503"/>
                </a:cubicBezTo>
                <a:lnTo>
                  <a:pt x="219285" y="227591"/>
                </a:lnTo>
                <a:lnTo>
                  <a:pt x="219285" y="230101"/>
                </a:lnTo>
                <a:lnTo>
                  <a:pt x="219338" y="230174"/>
                </a:lnTo>
                <a:lnTo>
                  <a:pt x="219338" y="230169"/>
                </a:lnTo>
                <a:cubicBezTo>
                  <a:pt x="222046" y="230169"/>
                  <a:pt x="223400" y="230169"/>
                  <a:pt x="226108" y="230169"/>
                </a:cubicBezTo>
                <a:cubicBezTo>
                  <a:pt x="226108" y="230169"/>
                  <a:pt x="226108" y="230169"/>
                  <a:pt x="227461" y="231567"/>
                </a:cubicBezTo>
                <a:cubicBezTo>
                  <a:pt x="227461" y="234360"/>
                  <a:pt x="228816" y="235757"/>
                  <a:pt x="230169" y="237154"/>
                </a:cubicBezTo>
                <a:lnTo>
                  <a:pt x="229817" y="237351"/>
                </a:lnTo>
                <a:lnTo>
                  <a:pt x="230131" y="237315"/>
                </a:lnTo>
                <a:cubicBezTo>
                  <a:pt x="231523" y="235999"/>
                  <a:pt x="232914" y="235999"/>
                  <a:pt x="234306" y="235999"/>
                </a:cubicBezTo>
                <a:lnTo>
                  <a:pt x="234717" y="236016"/>
                </a:lnTo>
                <a:lnTo>
                  <a:pt x="234682" y="235999"/>
                </a:lnTo>
                <a:cubicBezTo>
                  <a:pt x="237390" y="235999"/>
                  <a:pt x="240098" y="234682"/>
                  <a:pt x="241452" y="237315"/>
                </a:cubicBezTo>
                <a:lnTo>
                  <a:pt x="242027" y="237315"/>
                </a:lnTo>
                <a:lnTo>
                  <a:pt x="239666" y="232928"/>
                </a:lnTo>
                <a:lnTo>
                  <a:pt x="239821" y="227153"/>
                </a:lnTo>
                <a:lnTo>
                  <a:pt x="238067" y="225958"/>
                </a:lnTo>
                <a:cubicBezTo>
                  <a:pt x="237369" y="225243"/>
                  <a:pt x="236670" y="224529"/>
                  <a:pt x="235972" y="224529"/>
                </a:cubicBezTo>
                <a:cubicBezTo>
                  <a:pt x="235972" y="231674"/>
                  <a:pt x="233178" y="231674"/>
                  <a:pt x="228987" y="230245"/>
                </a:cubicBezTo>
                <a:cubicBezTo>
                  <a:pt x="227590" y="230245"/>
                  <a:pt x="227590" y="230245"/>
                  <a:pt x="226193" y="230245"/>
                </a:cubicBezTo>
                <a:cubicBezTo>
                  <a:pt x="224796" y="230245"/>
                  <a:pt x="223399" y="228816"/>
                  <a:pt x="223399" y="227387"/>
                </a:cubicBezTo>
                <a:lnTo>
                  <a:pt x="223131" y="226975"/>
                </a:lnTo>
                <a:lnTo>
                  <a:pt x="221362" y="225751"/>
                </a:lnTo>
                <a:lnTo>
                  <a:pt x="221691" y="224765"/>
                </a:lnTo>
                <a:lnTo>
                  <a:pt x="220605" y="223099"/>
                </a:lnTo>
                <a:cubicBezTo>
                  <a:pt x="219907" y="222384"/>
                  <a:pt x="218859" y="222384"/>
                  <a:pt x="217637" y="222206"/>
                </a:cubicBezTo>
                <a:lnTo>
                  <a:pt x="215747" y="221281"/>
                </a:lnTo>
                <a:lnTo>
                  <a:pt x="213845" y="221896"/>
                </a:lnTo>
                <a:cubicBezTo>
                  <a:pt x="213845" y="221896"/>
                  <a:pt x="212462" y="221896"/>
                  <a:pt x="211080" y="221896"/>
                </a:cubicBezTo>
                <a:close/>
                <a:moveTo>
                  <a:pt x="2795035" y="220579"/>
                </a:moveTo>
                <a:lnTo>
                  <a:pt x="2795515" y="220869"/>
                </a:lnTo>
                <a:lnTo>
                  <a:pt x="2795352" y="220579"/>
                </a:lnTo>
                <a:close/>
                <a:moveTo>
                  <a:pt x="1317142" y="220488"/>
                </a:moveTo>
                <a:lnTo>
                  <a:pt x="1317532" y="220686"/>
                </a:lnTo>
                <a:lnTo>
                  <a:pt x="1318312" y="220488"/>
                </a:lnTo>
                <a:close/>
                <a:moveTo>
                  <a:pt x="1504522" y="220413"/>
                </a:moveTo>
                <a:lnTo>
                  <a:pt x="1506375" y="220686"/>
                </a:lnTo>
                <a:lnTo>
                  <a:pt x="1506773" y="220486"/>
                </a:lnTo>
                <a:close/>
                <a:moveTo>
                  <a:pt x="2564810" y="220344"/>
                </a:moveTo>
                <a:lnTo>
                  <a:pt x="2564470" y="220691"/>
                </a:lnTo>
                <a:lnTo>
                  <a:pt x="2566604" y="220768"/>
                </a:lnTo>
                <a:close/>
                <a:moveTo>
                  <a:pt x="2321099" y="220100"/>
                </a:moveTo>
                <a:lnTo>
                  <a:pt x="2321648" y="220510"/>
                </a:lnTo>
                <a:lnTo>
                  <a:pt x="2322072" y="220518"/>
                </a:lnTo>
                <a:close/>
                <a:moveTo>
                  <a:pt x="2981345" y="219820"/>
                </a:moveTo>
                <a:lnTo>
                  <a:pt x="2981345" y="221896"/>
                </a:lnTo>
                <a:cubicBezTo>
                  <a:pt x="2982699" y="221896"/>
                  <a:pt x="2983376" y="221206"/>
                  <a:pt x="2983714" y="220516"/>
                </a:cubicBezTo>
                <a:lnTo>
                  <a:pt x="2983745" y="220391"/>
                </a:lnTo>
                <a:lnTo>
                  <a:pt x="2982500" y="220391"/>
                </a:lnTo>
                <a:close/>
                <a:moveTo>
                  <a:pt x="2332903" y="219541"/>
                </a:moveTo>
                <a:lnTo>
                  <a:pt x="2328865" y="220646"/>
                </a:lnTo>
                <a:lnTo>
                  <a:pt x="2331019" y="220686"/>
                </a:lnTo>
                <a:close/>
                <a:moveTo>
                  <a:pt x="3049318" y="219397"/>
                </a:moveTo>
                <a:lnTo>
                  <a:pt x="3048004" y="221354"/>
                </a:lnTo>
                <a:lnTo>
                  <a:pt x="3048492" y="221300"/>
                </a:lnTo>
                <a:close/>
                <a:moveTo>
                  <a:pt x="2521323" y="219279"/>
                </a:moveTo>
                <a:lnTo>
                  <a:pt x="2521296" y="219290"/>
                </a:lnTo>
                <a:lnTo>
                  <a:pt x="2521340" y="219313"/>
                </a:lnTo>
                <a:close/>
                <a:moveTo>
                  <a:pt x="2437042" y="219263"/>
                </a:moveTo>
                <a:lnTo>
                  <a:pt x="2437081" y="219280"/>
                </a:lnTo>
                <a:lnTo>
                  <a:pt x="2437094" y="219263"/>
                </a:lnTo>
                <a:close/>
                <a:moveTo>
                  <a:pt x="1931133" y="219258"/>
                </a:moveTo>
                <a:lnTo>
                  <a:pt x="1930665" y="220686"/>
                </a:lnTo>
                <a:lnTo>
                  <a:pt x="1932538" y="220686"/>
                </a:lnTo>
                <a:close/>
                <a:moveTo>
                  <a:pt x="1971421" y="219254"/>
                </a:moveTo>
                <a:lnTo>
                  <a:pt x="1971345" y="219280"/>
                </a:lnTo>
                <a:lnTo>
                  <a:pt x="1971431" y="219280"/>
                </a:lnTo>
                <a:close/>
                <a:moveTo>
                  <a:pt x="1749235" y="219253"/>
                </a:moveTo>
                <a:lnTo>
                  <a:pt x="1749106" y="219296"/>
                </a:lnTo>
                <a:lnTo>
                  <a:pt x="1749263" y="219280"/>
                </a:lnTo>
                <a:close/>
                <a:moveTo>
                  <a:pt x="145883" y="219231"/>
                </a:moveTo>
                <a:lnTo>
                  <a:pt x="143458" y="220459"/>
                </a:lnTo>
                <a:lnTo>
                  <a:pt x="143856" y="221670"/>
                </a:lnTo>
                <a:cubicBezTo>
                  <a:pt x="144420" y="222384"/>
                  <a:pt x="145172" y="223099"/>
                  <a:pt x="145924" y="224529"/>
                </a:cubicBezTo>
                <a:cubicBezTo>
                  <a:pt x="145924" y="224529"/>
                  <a:pt x="144420" y="224529"/>
                  <a:pt x="144420" y="224529"/>
                </a:cubicBezTo>
                <a:lnTo>
                  <a:pt x="144257" y="224994"/>
                </a:lnTo>
                <a:lnTo>
                  <a:pt x="148181" y="227537"/>
                </a:lnTo>
                <a:lnTo>
                  <a:pt x="148141" y="227614"/>
                </a:lnTo>
                <a:lnTo>
                  <a:pt x="148466" y="227450"/>
                </a:lnTo>
                <a:cubicBezTo>
                  <a:pt x="148466" y="227450"/>
                  <a:pt x="149841" y="227450"/>
                  <a:pt x="149841" y="227450"/>
                </a:cubicBezTo>
                <a:cubicBezTo>
                  <a:pt x="151216" y="227450"/>
                  <a:pt x="152591" y="226062"/>
                  <a:pt x="153965" y="224673"/>
                </a:cubicBezTo>
                <a:cubicBezTo>
                  <a:pt x="155340" y="223284"/>
                  <a:pt x="158089" y="223284"/>
                  <a:pt x="159464" y="226062"/>
                </a:cubicBezTo>
                <a:cubicBezTo>
                  <a:pt x="158089" y="228839"/>
                  <a:pt x="155340" y="230228"/>
                  <a:pt x="152591" y="231616"/>
                </a:cubicBezTo>
                <a:cubicBezTo>
                  <a:pt x="151216" y="231616"/>
                  <a:pt x="151216" y="233005"/>
                  <a:pt x="152591" y="234393"/>
                </a:cubicBezTo>
                <a:cubicBezTo>
                  <a:pt x="152591" y="234393"/>
                  <a:pt x="153965" y="235782"/>
                  <a:pt x="153965" y="237171"/>
                </a:cubicBezTo>
                <a:lnTo>
                  <a:pt x="153627" y="237597"/>
                </a:lnTo>
                <a:lnTo>
                  <a:pt x="155101" y="237597"/>
                </a:lnTo>
                <a:lnTo>
                  <a:pt x="155229" y="238264"/>
                </a:lnTo>
                <a:lnTo>
                  <a:pt x="156763" y="237502"/>
                </a:lnTo>
                <a:lnTo>
                  <a:pt x="156455" y="237274"/>
                </a:lnTo>
                <a:cubicBezTo>
                  <a:pt x="157843" y="233011"/>
                  <a:pt x="157843" y="233011"/>
                  <a:pt x="162009" y="234432"/>
                </a:cubicBezTo>
                <a:cubicBezTo>
                  <a:pt x="163398" y="237274"/>
                  <a:pt x="157843" y="235853"/>
                  <a:pt x="160621" y="238694"/>
                </a:cubicBezTo>
                <a:lnTo>
                  <a:pt x="161463" y="240246"/>
                </a:lnTo>
                <a:lnTo>
                  <a:pt x="161576" y="240219"/>
                </a:lnTo>
                <a:lnTo>
                  <a:pt x="163398" y="238694"/>
                </a:lnTo>
                <a:cubicBezTo>
                  <a:pt x="163398" y="237984"/>
                  <a:pt x="164439" y="237629"/>
                  <a:pt x="165134" y="237096"/>
                </a:cubicBezTo>
                <a:cubicBezTo>
                  <a:pt x="165828" y="236563"/>
                  <a:pt x="166175" y="235853"/>
                  <a:pt x="164787" y="234432"/>
                </a:cubicBezTo>
                <a:lnTo>
                  <a:pt x="164203" y="233237"/>
                </a:lnTo>
                <a:lnTo>
                  <a:pt x="163803" y="233273"/>
                </a:lnTo>
                <a:cubicBezTo>
                  <a:pt x="162415" y="233273"/>
                  <a:pt x="159637" y="231862"/>
                  <a:pt x="156860" y="233273"/>
                </a:cubicBezTo>
                <a:cubicBezTo>
                  <a:pt x="155471" y="234683"/>
                  <a:pt x="152694" y="234683"/>
                  <a:pt x="152694" y="231862"/>
                </a:cubicBezTo>
                <a:cubicBezTo>
                  <a:pt x="154083" y="229042"/>
                  <a:pt x="156860" y="227631"/>
                  <a:pt x="159637" y="226221"/>
                </a:cubicBezTo>
                <a:cubicBezTo>
                  <a:pt x="161026" y="226926"/>
                  <a:pt x="162067" y="226221"/>
                  <a:pt x="163109" y="225515"/>
                </a:cubicBezTo>
                <a:lnTo>
                  <a:pt x="164989" y="225134"/>
                </a:lnTo>
                <a:lnTo>
                  <a:pt x="163530" y="221426"/>
                </a:lnTo>
                <a:cubicBezTo>
                  <a:pt x="162825" y="220736"/>
                  <a:pt x="161767" y="221081"/>
                  <a:pt x="159651" y="223150"/>
                </a:cubicBezTo>
                <a:cubicBezTo>
                  <a:pt x="156831" y="225907"/>
                  <a:pt x="152600" y="223150"/>
                  <a:pt x="149779" y="221770"/>
                </a:cubicBezTo>
                <a:close/>
                <a:moveTo>
                  <a:pt x="2900042" y="219223"/>
                </a:moveTo>
                <a:lnTo>
                  <a:pt x="2902824" y="220695"/>
                </a:lnTo>
                <a:lnTo>
                  <a:pt x="2900310" y="219259"/>
                </a:lnTo>
                <a:close/>
                <a:moveTo>
                  <a:pt x="1604781" y="219081"/>
                </a:moveTo>
                <a:lnTo>
                  <a:pt x="1606350" y="219280"/>
                </a:lnTo>
                <a:lnTo>
                  <a:pt x="1607332" y="219081"/>
                </a:lnTo>
                <a:close/>
                <a:moveTo>
                  <a:pt x="1997144" y="218930"/>
                </a:moveTo>
                <a:lnTo>
                  <a:pt x="1995034" y="219257"/>
                </a:lnTo>
                <a:lnTo>
                  <a:pt x="1992540" y="219974"/>
                </a:lnTo>
                <a:lnTo>
                  <a:pt x="1996261" y="219280"/>
                </a:lnTo>
                <a:close/>
                <a:moveTo>
                  <a:pt x="231808" y="218865"/>
                </a:moveTo>
                <a:lnTo>
                  <a:pt x="230818" y="218984"/>
                </a:lnTo>
                <a:lnTo>
                  <a:pt x="231615" y="219301"/>
                </a:lnTo>
                <a:lnTo>
                  <a:pt x="231768" y="219147"/>
                </a:lnTo>
                <a:close/>
                <a:moveTo>
                  <a:pt x="766430" y="218797"/>
                </a:moveTo>
                <a:lnTo>
                  <a:pt x="767636" y="219831"/>
                </a:lnTo>
                <a:lnTo>
                  <a:pt x="768111" y="219878"/>
                </a:lnTo>
                <a:close/>
                <a:moveTo>
                  <a:pt x="2986814" y="218746"/>
                </a:moveTo>
                <a:lnTo>
                  <a:pt x="2986637" y="218987"/>
                </a:lnTo>
                <a:lnTo>
                  <a:pt x="2986341" y="219137"/>
                </a:lnTo>
                <a:lnTo>
                  <a:pt x="2986761" y="219137"/>
                </a:lnTo>
                <a:lnTo>
                  <a:pt x="2986797" y="219192"/>
                </a:lnTo>
                <a:lnTo>
                  <a:pt x="2986787" y="219112"/>
                </a:lnTo>
                <a:close/>
                <a:moveTo>
                  <a:pt x="2782160" y="218713"/>
                </a:moveTo>
                <a:lnTo>
                  <a:pt x="2782276" y="219299"/>
                </a:lnTo>
                <a:lnTo>
                  <a:pt x="2782387" y="219169"/>
                </a:lnTo>
                <a:close/>
                <a:moveTo>
                  <a:pt x="987960" y="218482"/>
                </a:moveTo>
                <a:lnTo>
                  <a:pt x="988258" y="218768"/>
                </a:lnTo>
                <a:cubicBezTo>
                  <a:pt x="989299" y="219299"/>
                  <a:pt x="990341" y="219654"/>
                  <a:pt x="991036" y="220363"/>
                </a:cubicBezTo>
                <a:lnTo>
                  <a:pt x="992545" y="220448"/>
                </a:lnTo>
                <a:close/>
                <a:moveTo>
                  <a:pt x="224559" y="218309"/>
                </a:moveTo>
                <a:lnTo>
                  <a:pt x="224792" y="218811"/>
                </a:lnTo>
                <a:lnTo>
                  <a:pt x="224796" y="218812"/>
                </a:lnTo>
                <a:lnTo>
                  <a:pt x="224979" y="218783"/>
                </a:lnTo>
                <a:close/>
                <a:moveTo>
                  <a:pt x="402536" y="217939"/>
                </a:moveTo>
                <a:lnTo>
                  <a:pt x="402309" y="218036"/>
                </a:lnTo>
                <a:lnTo>
                  <a:pt x="402309" y="220529"/>
                </a:lnTo>
                <a:lnTo>
                  <a:pt x="402754" y="220541"/>
                </a:lnTo>
                <a:lnTo>
                  <a:pt x="402536" y="220241"/>
                </a:lnTo>
                <a:close/>
                <a:moveTo>
                  <a:pt x="2924361" y="217900"/>
                </a:moveTo>
                <a:lnTo>
                  <a:pt x="2927008" y="226147"/>
                </a:lnTo>
                <a:lnTo>
                  <a:pt x="2928241" y="228709"/>
                </a:lnTo>
                <a:lnTo>
                  <a:pt x="2928241" y="228582"/>
                </a:lnTo>
                <a:lnTo>
                  <a:pt x="2928594" y="228402"/>
                </a:lnTo>
                <a:lnTo>
                  <a:pt x="2927459" y="226132"/>
                </a:lnTo>
                <a:lnTo>
                  <a:pt x="2927995" y="225596"/>
                </a:lnTo>
                <a:lnTo>
                  <a:pt x="2926942" y="225751"/>
                </a:lnTo>
                <a:cubicBezTo>
                  <a:pt x="2927626" y="222930"/>
                  <a:pt x="2927284" y="220815"/>
                  <a:pt x="2926258" y="219228"/>
                </a:cubicBezTo>
                <a:close/>
                <a:moveTo>
                  <a:pt x="309391" y="217779"/>
                </a:moveTo>
                <a:lnTo>
                  <a:pt x="309742" y="217914"/>
                </a:lnTo>
                <a:lnTo>
                  <a:pt x="309533" y="217786"/>
                </a:lnTo>
                <a:lnTo>
                  <a:pt x="309499" y="217786"/>
                </a:lnTo>
                <a:close/>
                <a:moveTo>
                  <a:pt x="183283" y="217759"/>
                </a:moveTo>
                <a:lnTo>
                  <a:pt x="182490" y="217840"/>
                </a:lnTo>
                <a:lnTo>
                  <a:pt x="182987" y="218205"/>
                </a:lnTo>
                <a:lnTo>
                  <a:pt x="183297" y="217766"/>
                </a:lnTo>
                <a:close/>
                <a:moveTo>
                  <a:pt x="173755" y="217699"/>
                </a:moveTo>
                <a:lnTo>
                  <a:pt x="173172" y="218891"/>
                </a:lnTo>
                <a:lnTo>
                  <a:pt x="173755" y="219012"/>
                </a:lnTo>
                <a:close/>
                <a:moveTo>
                  <a:pt x="2006137" y="217674"/>
                </a:moveTo>
                <a:lnTo>
                  <a:pt x="2011795" y="220135"/>
                </a:lnTo>
                <a:lnTo>
                  <a:pt x="2008025" y="217674"/>
                </a:lnTo>
                <a:close/>
                <a:moveTo>
                  <a:pt x="1693341" y="217674"/>
                </a:moveTo>
                <a:lnTo>
                  <a:pt x="1693734" y="217873"/>
                </a:lnTo>
                <a:lnTo>
                  <a:pt x="1693990" y="217674"/>
                </a:lnTo>
                <a:close/>
                <a:moveTo>
                  <a:pt x="322393" y="217637"/>
                </a:moveTo>
                <a:lnTo>
                  <a:pt x="325008" y="219329"/>
                </a:lnTo>
                <a:lnTo>
                  <a:pt x="324828" y="218226"/>
                </a:lnTo>
                <a:close/>
                <a:moveTo>
                  <a:pt x="1528157" y="217626"/>
                </a:moveTo>
                <a:lnTo>
                  <a:pt x="1527069" y="219280"/>
                </a:lnTo>
                <a:lnTo>
                  <a:pt x="1528592" y="219280"/>
                </a:lnTo>
                <a:close/>
                <a:moveTo>
                  <a:pt x="258376" y="217452"/>
                </a:moveTo>
                <a:lnTo>
                  <a:pt x="258233" y="217550"/>
                </a:lnTo>
                <a:lnTo>
                  <a:pt x="258376" y="217717"/>
                </a:lnTo>
                <a:close/>
                <a:moveTo>
                  <a:pt x="2400986" y="217441"/>
                </a:moveTo>
                <a:lnTo>
                  <a:pt x="2400247" y="217666"/>
                </a:lnTo>
                <a:lnTo>
                  <a:pt x="2400451" y="217873"/>
                </a:lnTo>
                <a:close/>
                <a:moveTo>
                  <a:pt x="2858488" y="217246"/>
                </a:moveTo>
                <a:lnTo>
                  <a:pt x="2859000" y="217721"/>
                </a:lnTo>
                <a:lnTo>
                  <a:pt x="2859346" y="217759"/>
                </a:lnTo>
                <a:lnTo>
                  <a:pt x="2861743" y="219376"/>
                </a:lnTo>
                <a:lnTo>
                  <a:pt x="2861799" y="219367"/>
                </a:lnTo>
                <a:lnTo>
                  <a:pt x="2859011" y="217508"/>
                </a:lnTo>
                <a:close/>
                <a:moveTo>
                  <a:pt x="288594" y="217239"/>
                </a:moveTo>
                <a:lnTo>
                  <a:pt x="288539" y="217633"/>
                </a:lnTo>
                <a:lnTo>
                  <a:pt x="288539" y="220449"/>
                </a:lnTo>
                <a:lnTo>
                  <a:pt x="288751" y="220449"/>
                </a:lnTo>
                <a:lnTo>
                  <a:pt x="288924" y="220518"/>
                </a:lnTo>
                <a:lnTo>
                  <a:pt x="288924" y="217382"/>
                </a:lnTo>
                <a:lnTo>
                  <a:pt x="288840" y="217382"/>
                </a:lnTo>
                <a:close/>
                <a:moveTo>
                  <a:pt x="2181859" y="216967"/>
                </a:moveTo>
                <a:lnTo>
                  <a:pt x="2181210" y="217409"/>
                </a:lnTo>
                <a:lnTo>
                  <a:pt x="2181789" y="217346"/>
                </a:lnTo>
                <a:close/>
                <a:moveTo>
                  <a:pt x="3031917" y="216966"/>
                </a:moveTo>
                <a:lnTo>
                  <a:pt x="3031781" y="217356"/>
                </a:lnTo>
                <a:lnTo>
                  <a:pt x="3032061" y="217399"/>
                </a:lnTo>
                <a:close/>
                <a:moveTo>
                  <a:pt x="471706" y="216404"/>
                </a:moveTo>
                <a:lnTo>
                  <a:pt x="472149" y="216443"/>
                </a:lnTo>
                <a:lnTo>
                  <a:pt x="471944" y="216404"/>
                </a:lnTo>
                <a:close/>
                <a:moveTo>
                  <a:pt x="3000040" y="216289"/>
                </a:moveTo>
                <a:lnTo>
                  <a:pt x="2999294" y="216502"/>
                </a:lnTo>
                <a:lnTo>
                  <a:pt x="2999883" y="216611"/>
                </a:lnTo>
                <a:close/>
                <a:moveTo>
                  <a:pt x="1711568" y="216045"/>
                </a:moveTo>
                <a:lnTo>
                  <a:pt x="1711778" y="216467"/>
                </a:lnTo>
                <a:lnTo>
                  <a:pt x="1712225" y="216531"/>
                </a:lnTo>
                <a:close/>
                <a:moveTo>
                  <a:pt x="104850" y="215945"/>
                </a:moveTo>
                <a:lnTo>
                  <a:pt x="105306" y="216255"/>
                </a:lnTo>
                <a:lnTo>
                  <a:pt x="105222" y="216421"/>
                </a:lnTo>
                <a:lnTo>
                  <a:pt x="105735" y="216054"/>
                </a:lnTo>
                <a:lnTo>
                  <a:pt x="105683" y="216029"/>
                </a:lnTo>
                <a:close/>
                <a:moveTo>
                  <a:pt x="2897998" y="215878"/>
                </a:moveTo>
                <a:lnTo>
                  <a:pt x="2899002" y="216129"/>
                </a:lnTo>
                <a:cubicBezTo>
                  <a:pt x="2899002" y="216129"/>
                  <a:pt x="2899002" y="217508"/>
                  <a:pt x="2899002" y="217508"/>
                </a:cubicBezTo>
                <a:lnTo>
                  <a:pt x="2898102" y="218334"/>
                </a:lnTo>
                <a:lnTo>
                  <a:pt x="2899408" y="218887"/>
                </a:lnTo>
                <a:lnTo>
                  <a:pt x="2899504" y="218937"/>
                </a:lnTo>
                <a:lnTo>
                  <a:pt x="2899504" y="216367"/>
                </a:lnTo>
                <a:lnTo>
                  <a:pt x="2899504" y="215878"/>
                </a:lnTo>
                <a:close/>
                <a:moveTo>
                  <a:pt x="1692000" y="215414"/>
                </a:moveTo>
                <a:lnTo>
                  <a:pt x="1690961" y="216467"/>
                </a:lnTo>
                <a:lnTo>
                  <a:pt x="1692532" y="217263"/>
                </a:lnTo>
                <a:close/>
                <a:moveTo>
                  <a:pt x="2622480" y="215290"/>
                </a:moveTo>
                <a:lnTo>
                  <a:pt x="2622384" y="215388"/>
                </a:lnTo>
                <a:lnTo>
                  <a:pt x="2622469" y="215412"/>
                </a:lnTo>
                <a:close/>
                <a:moveTo>
                  <a:pt x="2968193" y="214950"/>
                </a:moveTo>
                <a:lnTo>
                  <a:pt x="2967168" y="215008"/>
                </a:lnTo>
                <a:lnTo>
                  <a:pt x="2967641" y="215047"/>
                </a:lnTo>
                <a:lnTo>
                  <a:pt x="2968197" y="214954"/>
                </a:lnTo>
                <a:close/>
                <a:moveTo>
                  <a:pt x="2846624" y="214750"/>
                </a:moveTo>
                <a:lnTo>
                  <a:pt x="2846810" y="214938"/>
                </a:lnTo>
                <a:lnTo>
                  <a:pt x="2849106" y="214938"/>
                </a:lnTo>
                <a:lnTo>
                  <a:pt x="2847979" y="214750"/>
                </a:lnTo>
                <a:close/>
                <a:moveTo>
                  <a:pt x="2871411" y="214735"/>
                </a:moveTo>
                <a:lnTo>
                  <a:pt x="2871401" y="214738"/>
                </a:lnTo>
                <a:lnTo>
                  <a:pt x="2871422" y="214750"/>
                </a:lnTo>
                <a:close/>
                <a:moveTo>
                  <a:pt x="130226" y="214657"/>
                </a:moveTo>
                <a:lnTo>
                  <a:pt x="130176" y="214680"/>
                </a:lnTo>
                <a:lnTo>
                  <a:pt x="130236" y="214675"/>
                </a:lnTo>
                <a:close/>
                <a:moveTo>
                  <a:pt x="2413057" y="213622"/>
                </a:moveTo>
                <a:lnTo>
                  <a:pt x="2413076" y="213667"/>
                </a:lnTo>
                <a:lnTo>
                  <a:pt x="2413117" y="213671"/>
                </a:lnTo>
                <a:close/>
                <a:moveTo>
                  <a:pt x="255576" y="213605"/>
                </a:moveTo>
                <a:lnTo>
                  <a:pt x="255323" y="213797"/>
                </a:lnTo>
                <a:lnTo>
                  <a:pt x="254084" y="218706"/>
                </a:lnTo>
                <a:lnTo>
                  <a:pt x="254239" y="218887"/>
                </a:lnTo>
                <a:lnTo>
                  <a:pt x="254010" y="219002"/>
                </a:lnTo>
                <a:lnTo>
                  <a:pt x="253957" y="219209"/>
                </a:lnTo>
                <a:lnTo>
                  <a:pt x="254438" y="219313"/>
                </a:lnTo>
                <a:lnTo>
                  <a:pt x="254239" y="219137"/>
                </a:lnTo>
                <a:lnTo>
                  <a:pt x="255580" y="213612"/>
                </a:lnTo>
                <a:close/>
                <a:moveTo>
                  <a:pt x="305344" y="213514"/>
                </a:moveTo>
                <a:lnTo>
                  <a:pt x="305610" y="213720"/>
                </a:lnTo>
                <a:lnTo>
                  <a:pt x="305579" y="213666"/>
                </a:lnTo>
                <a:lnTo>
                  <a:pt x="305666" y="213592"/>
                </a:lnTo>
                <a:close/>
                <a:moveTo>
                  <a:pt x="2742324" y="213396"/>
                </a:moveTo>
                <a:lnTo>
                  <a:pt x="2744829" y="215061"/>
                </a:lnTo>
                <a:lnTo>
                  <a:pt x="2745166" y="215316"/>
                </a:lnTo>
                <a:lnTo>
                  <a:pt x="2745166" y="214693"/>
                </a:lnTo>
                <a:close/>
                <a:moveTo>
                  <a:pt x="2900357" y="213395"/>
                </a:moveTo>
                <a:lnTo>
                  <a:pt x="2899313" y="214439"/>
                </a:lnTo>
                <a:lnTo>
                  <a:pt x="2899659" y="214624"/>
                </a:lnTo>
                <a:lnTo>
                  <a:pt x="2899659" y="214819"/>
                </a:lnTo>
                <a:lnTo>
                  <a:pt x="2900800" y="213667"/>
                </a:lnTo>
                <a:close/>
                <a:moveTo>
                  <a:pt x="1473192" y="213308"/>
                </a:moveTo>
                <a:lnTo>
                  <a:pt x="1473129" y="213333"/>
                </a:lnTo>
                <a:lnTo>
                  <a:pt x="1473267" y="213377"/>
                </a:lnTo>
                <a:lnTo>
                  <a:pt x="1473452" y="213545"/>
                </a:lnTo>
                <a:lnTo>
                  <a:pt x="1473340" y="213750"/>
                </a:lnTo>
                <a:lnTo>
                  <a:pt x="1473863" y="213920"/>
                </a:lnTo>
                <a:lnTo>
                  <a:pt x="1473452" y="213545"/>
                </a:lnTo>
                <a:lnTo>
                  <a:pt x="1473504" y="213452"/>
                </a:lnTo>
                <a:lnTo>
                  <a:pt x="1473267" y="213377"/>
                </a:lnTo>
                <a:close/>
                <a:moveTo>
                  <a:pt x="2752064" y="213303"/>
                </a:moveTo>
                <a:lnTo>
                  <a:pt x="2752104" y="213649"/>
                </a:lnTo>
                <a:lnTo>
                  <a:pt x="2752114" y="213621"/>
                </a:lnTo>
                <a:lnTo>
                  <a:pt x="2752503" y="213815"/>
                </a:lnTo>
                <a:close/>
                <a:moveTo>
                  <a:pt x="2860172" y="213262"/>
                </a:moveTo>
                <a:lnTo>
                  <a:pt x="2860390" y="213371"/>
                </a:lnTo>
                <a:lnTo>
                  <a:pt x="2860428" y="213262"/>
                </a:lnTo>
                <a:close/>
                <a:moveTo>
                  <a:pt x="2914672" y="213179"/>
                </a:moveTo>
                <a:lnTo>
                  <a:pt x="2914672" y="213655"/>
                </a:lnTo>
                <a:lnTo>
                  <a:pt x="2914823" y="213491"/>
                </a:lnTo>
                <a:close/>
                <a:moveTo>
                  <a:pt x="2518005" y="213102"/>
                </a:moveTo>
                <a:lnTo>
                  <a:pt x="2518064" y="213270"/>
                </a:lnTo>
                <a:lnTo>
                  <a:pt x="2518122" y="213280"/>
                </a:lnTo>
                <a:close/>
                <a:moveTo>
                  <a:pt x="2635103" y="212840"/>
                </a:moveTo>
                <a:lnTo>
                  <a:pt x="2636532" y="213654"/>
                </a:lnTo>
                <a:cubicBezTo>
                  <a:pt x="2636532" y="213654"/>
                  <a:pt x="2637922" y="213654"/>
                  <a:pt x="2637922" y="213654"/>
                </a:cubicBezTo>
                <a:lnTo>
                  <a:pt x="2638249" y="213319"/>
                </a:lnTo>
                <a:close/>
                <a:moveTo>
                  <a:pt x="2935081" y="212621"/>
                </a:moveTo>
                <a:lnTo>
                  <a:pt x="2933883" y="213420"/>
                </a:lnTo>
                <a:lnTo>
                  <a:pt x="2933883" y="213621"/>
                </a:lnTo>
                <a:lnTo>
                  <a:pt x="2933838" y="213596"/>
                </a:lnTo>
                <a:lnTo>
                  <a:pt x="2934387" y="214546"/>
                </a:lnTo>
                <a:lnTo>
                  <a:pt x="2934387" y="213661"/>
                </a:lnTo>
                <a:close/>
                <a:moveTo>
                  <a:pt x="2956015" y="212441"/>
                </a:moveTo>
                <a:lnTo>
                  <a:pt x="2954920" y="213371"/>
                </a:lnTo>
                <a:lnTo>
                  <a:pt x="2954853" y="213978"/>
                </a:lnTo>
                <a:lnTo>
                  <a:pt x="2955171" y="213661"/>
                </a:lnTo>
                <a:close/>
                <a:moveTo>
                  <a:pt x="2118960" y="212311"/>
                </a:moveTo>
                <a:lnTo>
                  <a:pt x="2114984" y="217674"/>
                </a:lnTo>
                <a:lnTo>
                  <a:pt x="2114909" y="217705"/>
                </a:lnTo>
                <a:lnTo>
                  <a:pt x="2115131" y="217621"/>
                </a:lnTo>
                <a:lnTo>
                  <a:pt x="2119020" y="212322"/>
                </a:lnTo>
                <a:close/>
                <a:moveTo>
                  <a:pt x="2388063" y="212212"/>
                </a:moveTo>
                <a:lnTo>
                  <a:pt x="2387503" y="212745"/>
                </a:lnTo>
                <a:lnTo>
                  <a:pt x="2387952" y="213654"/>
                </a:lnTo>
                <a:lnTo>
                  <a:pt x="2388063" y="213992"/>
                </a:lnTo>
                <a:close/>
                <a:moveTo>
                  <a:pt x="141317" y="212128"/>
                </a:moveTo>
                <a:lnTo>
                  <a:pt x="138239" y="212470"/>
                </a:lnTo>
                <a:lnTo>
                  <a:pt x="138618" y="213246"/>
                </a:lnTo>
                <a:lnTo>
                  <a:pt x="138208" y="213664"/>
                </a:lnTo>
                <a:lnTo>
                  <a:pt x="138653" y="213622"/>
                </a:lnTo>
                <a:lnTo>
                  <a:pt x="139044" y="214175"/>
                </a:lnTo>
                <a:lnTo>
                  <a:pt x="140408" y="213622"/>
                </a:lnTo>
                <a:lnTo>
                  <a:pt x="141317" y="213622"/>
                </a:lnTo>
                <a:close/>
                <a:moveTo>
                  <a:pt x="141411" y="212117"/>
                </a:moveTo>
                <a:lnTo>
                  <a:pt x="141346" y="212125"/>
                </a:lnTo>
                <a:lnTo>
                  <a:pt x="141411" y="212141"/>
                </a:lnTo>
                <a:close/>
                <a:moveTo>
                  <a:pt x="2137830" y="212040"/>
                </a:moveTo>
                <a:lnTo>
                  <a:pt x="2138072" y="212248"/>
                </a:lnTo>
                <a:lnTo>
                  <a:pt x="2138317" y="212248"/>
                </a:lnTo>
                <a:lnTo>
                  <a:pt x="2138227" y="212212"/>
                </a:lnTo>
                <a:close/>
                <a:moveTo>
                  <a:pt x="458024" y="212009"/>
                </a:moveTo>
                <a:lnTo>
                  <a:pt x="458082" y="212081"/>
                </a:lnTo>
                <a:lnTo>
                  <a:pt x="458082" y="212117"/>
                </a:lnTo>
                <a:lnTo>
                  <a:pt x="458139" y="212125"/>
                </a:lnTo>
                <a:close/>
                <a:moveTo>
                  <a:pt x="2845783" y="211840"/>
                </a:moveTo>
                <a:lnTo>
                  <a:pt x="2845417" y="212117"/>
                </a:lnTo>
                <a:lnTo>
                  <a:pt x="2845417" y="212388"/>
                </a:lnTo>
                <a:close/>
                <a:moveTo>
                  <a:pt x="2957721" y="211740"/>
                </a:moveTo>
                <a:lnTo>
                  <a:pt x="2959270" y="212257"/>
                </a:lnTo>
                <a:lnTo>
                  <a:pt x="2959056" y="211967"/>
                </a:lnTo>
                <a:close/>
                <a:moveTo>
                  <a:pt x="323745" y="211596"/>
                </a:moveTo>
                <a:lnTo>
                  <a:pt x="323351" y="212090"/>
                </a:lnTo>
                <a:lnTo>
                  <a:pt x="324066" y="213558"/>
                </a:lnTo>
                <a:close/>
                <a:moveTo>
                  <a:pt x="2709979" y="211245"/>
                </a:moveTo>
                <a:lnTo>
                  <a:pt x="2710111" y="212248"/>
                </a:lnTo>
                <a:lnTo>
                  <a:pt x="2710383" y="215182"/>
                </a:lnTo>
                <a:lnTo>
                  <a:pt x="2710643" y="211913"/>
                </a:lnTo>
                <a:close/>
                <a:moveTo>
                  <a:pt x="167826" y="210738"/>
                </a:moveTo>
                <a:lnTo>
                  <a:pt x="167832" y="210744"/>
                </a:lnTo>
                <a:lnTo>
                  <a:pt x="171821" y="213321"/>
                </a:lnTo>
                <a:lnTo>
                  <a:pt x="171955" y="213364"/>
                </a:lnTo>
                <a:lnTo>
                  <a:pt x="168114" y="210828"/>
                </a:lnTo>
                <a:close/>
                <a:moveTo>
                  <a:pt x="75474" y="210623"/>
                </a:moveTo>
                <a:lnTo>
                  <a:pt x="75172" y="210707"/>
                </a:lnTo>
                <a:lnTo>
                  <a:pt x="75913" y="211453"/>
                </a:lnTo>
                <a:lnTo>
                  <a:pt x="76037" y="211267"/>
                </a:lnTo>
                <a:cubicBezTo>
                  <a:pt x="76253" y="210668"/>
                  <a:pt x="75993" y="210534"/>
                  <a:pt x="75474" y="210623"/>
                </a:cubicBezTo>
                <a:close/>
                <a:moveTo>
                  <a:pt x="2998575" y="210544"/>
                </a:moveTo>
                <a:lnTo>
                  <a:pt x="3000427" y="213371"/>
                </a:lnTo>
                <a:lnTo>
                  <a:pt x="3000427" y="215498"/>
                </a:lnTo>
                <a:lnTo>
                  <a:pt x="3000755" y="214825"/>
                </a:lnTo>
                <a:lnTo>
                  <a:pt x="3003360" y="214825"/>
                </a:lnTo>
                <a:lnTo>
                  <a:pt x="3003667" y="214518"/>
                </a:lnTo>
                <a:lnTo>
                  <a:pt x="3003624" y="214524"/>
                </a:lnTo>
                <a:cubicBezTo>
                  <a:pt x="3002213" y="215878"/>
                  <a:pt x="3002213" y="215878"/>
                  <a:pt x="3000803" y="214524"/>
                </a:cubicBezTo>
                <a:cubicBezTo>
                  <a:pt x="3000803" y="214524"/>
                  <a:pt x="3000803" y="214524"/>
                  <a:pt x="3000803" y="213170"/>
                </a:cubicBezTo>
                <a:cubicBezTo>
                  <a:pt x="3001508" y="211816"/>
                  <a:pt x="3001156" y="211139"/>
                  <a:pt x="3000450" y="210801"/>
                </a:cubicBezTo>
                <a:close/>
                <a:moveTo>
                  <a:pt x="186722" y="210482"/>
                </a:moveTo>
                <a:lnTo>
                  <a:pt x="186197" y="210529"/>
                </a:lnTo>
                <a:lnTo>
                  <a:pt x="185742" y="210753"/>
                </a:lnTo>
                <a:lnTo>
                  <a:pt x="186041" y="210707"/>
                </a:lnTo>
                <a:close/>
                <a:moveTo>
                  <a:pt x="2145328" y="210470"/>
                </a:moveTo>
                <a:lnTo>
                  <a:pt x="2145131" y="210868"/>
                </a:lnTo>
                <a:lnTo>
                  <a:pt x="2145354" y="210666"/>
                </a:lnTo>
                <a:close/>
                <a:moveTo>
                  <a:pt x="179955" y="209879"/>
                </a:moveTo>
                <a:lnTo>
                  <a:pt x="179146" y="210707"/>
                </a:lnTo>
                <a:lnTo>
                  <a:pt x="180912" y="210978"/>
                </a:lnTo>
                <a:close/>
                <a:moveTo>
                  <a:pt x="2724680" y="208499"/>
                </a:moveTo>
                <a:lnTo>
                  <a:pt x="2725383" y="209435"/>
                </a:lnTo>
                <a:lnTo>
                  <a:pt x="2725751" y="209435"/>
                </a:lnTo>
                <a:close/>
                <a:moveTo>
                  <a:pt x="2934908" y="207697"/>
                </a:moveTo>
                <a:lnTo>
                  <a:pt x="2936485" y="209272"/>
                </a:lnTo>
                <a:lnTo>
                  <a:pt x="2936288" y="210810"/>
                </a:lnTo>
                <a:lnTo>
                  <a:pt x="2937158" y="209504"/>
                </a:lnTo>
                <a:lnTo>
                  <a:pt x="2937537" y="208915"/>
                </a:lnTo>
                <a:lnTo>
                  <a:pt x="2936896" y="209192"/>
                </a:lnTo>
                <a:close/>
                <a:moveTo>
                  <a:pt x="2713269" y="207604"/>
                </a:moveTo>
                <a:lnTo>
                  <a:pt x="2713404" y="207741"/>
                </a:lnTo>
                <a:lnTo>
                  <a:pt x="2713412" y="207765"/>
                </a:lnTo>
                <a:lnTo>
                  <a:pt x="2713729" y="207604"/>
                </a:lnTo>
                <a:close/>
                <a:moveTo>
                  <a:pt x="2770085" y="207603"/>
                </a:moveTo>
                <a:lnTo>
                  <a:pt x="2769969" y="207721"/>
                </a:lnTo>
                <a:lnTo>
                  <a:pt x="2770040" y="207741"/>
                </a:lnTo>
                <a:close/>
                <a:moveTo>
                  <a:pt x="2967134" y="207380"/>
                </a:moveTo>
                <a:lnTo>
                  <a:pt x="2967313" y="207754"/>
                </a:lnTo>
                <a:lnTo>
                  <a:pt x="2967330" y="207754"/>
                </a:lnTo>
                <a:lnTo>
                  <a:pt x="2967447" y="207576"/>
                </a:lnTo>
                <a:lnTo>
                  <a:pt x="2967415" y="207604"/>
                </a:lnTo>
                <a:close/>
                <a:moveTo>
                  <a:pt x="2912804" y="207150"/>
                </a:moveTo>
                <a:lnTo>
                  <a:pt x="2912792" y="207163"/>
                </a:lnTo>
                <a:lnTo>
                  <a:pt x="2912388" y="207582"/>
                </a:lnTo>
                <a:close/>
                <a:moveTo>
                  <a:pt x="271526" y="206915"/>
                </a:moveTo>
                <a:lnTo>
                  <a:pt x="270680" y="208082"/>
                </a:lnTo>
                <a:lnTo>
                  <a:pt x="270883" y="208002"/>
                </a:lnTo>
                <a:lnTo>
                  <a:pt x="271751" y="207116"/>
                </a:lnTo>
                <a:lnTo>
                  <a:pt x="271758" y="207033"/>
                </a:lnTo>
                <a:close/>
                <a:moveTo>
                  <a:pt x="2126709" y="206891"/>
                </a:moveTo>
                <a:lnTo>
                  <a:pt x="2125591" y="208030"/>
                </a:lnTo>
                <a:lnTo>
                  <a:pt x="2126289" y="208620"/>
                </a:lnTo>
                <a:close/>
                <a:moveTo>
                  <a:pt x="404539" y="206878"/>
                </a:moveTo>
                <a:lnTo>
                  <a:pt x="402825" y="207999"/>
                </a:lnTo>
                <a:lnTo>
                  <a:pt x="404211" y="207783"/>
                </a:lnTo>
                <a:close/>
                <a:moveTo>
                  <a:pt x="2945293" y="206555"/>
                </a:moveTo>
                <a:lnTo>
                  <a:pt x="2946442" y="207703"/>
                </a:lnTo>
                <a:lnTo>
                  <a:pt x="2946301" y="206702"/>
                </a:lnTo>
                <a:close/>
                <a:moveTo>
                  <a:pt x="2985252" y="206376"/>
                </a:moveTo>
                <a:lnTo>
                  <a:pt x="2983752" y="207085"/>
                </a:lnTo>
                <a:lnTo>
                  <a:pt x="2985192" y="206644"/>
                </a:lnTo>
                <a:close/>
                <a:moveTo>
                  <a:pt x="427705" y="206342"/>
                </a:moveTo>
                <a:lnTo>
                  <a:pt x="427688" y="206345"/>
                </a:lnTo>
                <a:lnTo>
                  <a:pt x="427693" y="206350"/>
                </a:lnTo>
                <a:close/>
                <a:moveTo>
                  <a:pt x="2990704" y="206315"/>
                </a:moveTo>
                <a:lnTo>
                  <a:pt x="2990773" y="206350"/>
                </a:lnTo>
                <a:lnTo>
                  <a:pt x="2991149" y="206542"/>
                </a:lnTo>
                <a:lnTo>
                  <a:pt x="2990907" y="206315"/>
                </a:lnTo>
                <a:close/>
                <a:moveTo>
                  <a:pt x="69524" y="206183"/>
                </a:moveTo>
                <a:lnTo>
                  <a:pt x="69524" y="206427"/>
                </a:lnTo>
                <a:lnTo>
                  <a:pt x="70814" y="209025"/>
                </a:lnTo>
                <a:lnTo>
                  <a:pt x="72210" y="209025"/>
                </a:lnTo>
                <a:lnTo>
                  <a:pt x="72210" y="208870"/>
                </a:lnTo>
                <a:lnTo>
                  <a:pt x="69592" y="206183"/>
                </a:lnTo>
                <a:close/>
                <a:moveTo>
                  <a:pt x="2866231" y="206061"/>
                </a:moveTo>
                <a:lnTo>
                  <a:pt x="2866077" y="206091"/>
                </a:lnTo>
                <a:lnTo>
                  <a:pt x="2866031" y="206231"/>
                </a:lnTo>
                <a:lnTo>
                  <a:pt x="2866044" y="206245"/>
                </a:lnTo>
                <a:close/>
                <a:moveTo>
                  <a:pt x="2994988" y="206044"/>
                </a:moveTo>
                <a:lnTo>
                  <a:pt x="2995055" y="206133"/>
                </a:lnTo>
                <a:lnTo>
                  <a:pt x="2995161" y="206107"/>
                </a:lnTo>
                <a:lnTo>
                  <a:pt x="2995161" y="206100"/>
                </a:lnTo>
                <a:close/>
                <a:moveTo>
                  <a:pt x="3072155" y="206011"/>
                </a:moveTo>
                <a:lnTo>
                  <a:pt x="3072984" y="206476"/>
                </a:lnTo>
                <a:lnTo>
                  <a:pt x="3073052" y="206487"/>
                </a:lnTo>
                <a:lnTo>
                  <a:pt x="3073694" y="206309"/>
                </a:lnTo>
                <a:lnTo>
                  <a:pt x="3073229" y="206232"/>
                </a:lnTo>
                <a:close/>
                <a:moveTo>
                  <a:pt x="174059" y="205903"/>
                </a:moveTo>
                <a:lnTo>
                  <a:pt x="173630" y="206095"/>
                </a:lnTo>
                <a:lnTo>
                  <a:pt x="173630" y="206476"/>
                </a:lnTo>
                <a:lnTo>
                  <a:pt x="174283" y="206581"/>
                </a:lnTo>
                <a:lnTo>
                  <a:pt x="173755" y="206267"/>
                </a:lnTo>
                <a:close/>
                <a:moveTo>
                  <a:pt x="2943766" y="205830"/>
                </a:moveTo>
                <a:lnTo>
                  <a:pt x="2943754" y="205854"/>
                </a:lnTo>
                <a:lnTo>
                  <a:pt x="2943816" y="206231"/>
                </a:lnTo>
                <a:lnTo>
                  <a:pt x="2943077" y="208175"/>
                </a:lnTo>
                <a:lnTo>
                  <a:pt x="2943220" y="208292"/>
                </a:lnTo>
                <a:cubicBezTo>
                  <a:pt x="2943740" y="208465"/>
                  <a:pt x="2944086" y="208119"/>
                  <a:pt x="2944086" y="206733"/>
                </a:cubicBezTo>
                <a:lnTo>
                  <a:pt x="2944086" y="206379"/>
                </a:lnTo>
                <a:lnTo>
                  <a:pt x="2943888" y="206350"/>
                </a:lnTo>
                <a:close/>
                <a:moveTo>
                  <a:pt x="426978" y="205347"/>
                </a:moveTo>
                <a:lnTo>
                  <a:pt x="427068" y="205701"/>
                </a:lnTo>
                <a:lnTo>
                  <a:pt x="427177" y="205815"/>
                </a:lnTo>
                <a:close/>
                <a:moveTo>
                  <a:pt x="3009405" y="205113"/>
                </a:moveTo>
                <a:lnTo>
                  <a:pt x="3008326" y="205473"/>
                </a:lnTo>
                <a:cubicBezTo>
                  <a:pt x="3007699" y="205473"/>
                  <a:pt x="3007072" y="205473"/>
                  <a:pt x="3006445" y="206100"/>
                </a:cubicBezTo>
                <a:lnTo>
                  <a:pt x="3006445" y="205277"/>
                </a:lnTo>
                <a:lnTo>
                  <a:pt x="3006164" y="205348"/>
                </a:lnTo>
                <a:cubicBezTo>
                  <a:pt x="3006164" y="205348"/>
                  <a:pt x="3006164" y="205348"/>
                  <a:pt x="3004776" y="205348"/>
                </a:cubicBezTo>
                <a:cubicBezTo>
                  <a:pt x="3004776" y="205348"/>
                  <a:pt x="3004776" y="205348"/>
                  <a:pt x="3003387" y="205348"/>
                </a:cubicBezTo>
                <a:lnTo>
                  <a:pt x="3003330" y="205328"/>
                </a:lnTo>
                <a:lnTo>
                  <a:pt x="3002213" y="206401"/>
                </a:lnTo>
                <a:cubicBezTo>
                  <a:pt x="3002213" y="207754"/>
                  <a:pt x="3003624" y="209109"/>
                  <a:pt x="3005034" y="209109"/>
                </a:cubicBezTo>
                <a:cubicBezTo>
                  <a:pt x="3005034" y="210462"/>
                  <a:pt x="3006444" y="210462"/>
                  <a:pt x="3006444" y="211816"/>
                </a:cubicBezTo>
                <a:lnTo>
                  <a:pt x="3006429" y="211921"/>
                </a:lnTo>
                <a:lnTo>
                  <a:pt x="3007578" y="211490"/>
                </a:lnTo>
                <a:cubicBezTo>
                  <a:pt x="3007930" y="211666"/>
                  <a:pt x="3008281" y="212017"/>
                  <a:pt x="3008985" y="212017"/>
                </a:cubicBezTo>
                <a:cubicBezTo>
                  <a:pt x="3008985" y="216230"/>
                  <a:pt x="3011797" y="217634"/>
                  <a:pt x="3011797" y="221846"/>
                </a:cubicBezTo>
                <a:lnTo>
                  <a:pt x="3011812" y="221846"/>
                </a:lnTo>
                <a:lnTo>
                  <a:pt x="3009137" y="212117"/>
                </a:lnTo>
                <a:cubicBezTo>
                  <a:pt x="3010504" y="212117"/>
                  <a:pt x="3011872" y="212117"/>
                  <a:pt x="3013239" y="213538"/>
                </a:cubicBezTo>
                <a:lnTo>
                  <a:pt x="3013975" y="215126"/>
                </a:lnTo>
                <a:lnTo>
                  <a:pt x="3014487" y="215126"/>
                </a:lnTo>
                <a:cubicBezTo>
                  <a:pt x="3015898" y="215126"/>
                  <a:pt x="3015898" y="216480"/>
                  <a:pt x="3015898" y="217834"/>
                </a:cubicBezTo>
                <a:lnTo>
                  <a:pt x="3016491" y="217948"/>
                </a:lnTo>
                <a:lnTo>
                  <a:pt x="3016179" y="217705"/>
                </a:lnTo>
                <a:cubicBezTo>
                  <a:pt x="3016179" y="214911"/>
                  <a:pt x="3020294" y="216308"/>
                  <a:pt x="3020294" y="213514"/>
                </a:cubicBezTo>
                <a:cubicBezTo>
                  <a:pt x="3020294" y="212117"/>
                  <a:pt x="3020294" y="210720"/>
                  <a:pt x="3020294" y="209323"/>
                </a:cubicBezTo>
                <a:lnTo>
                  <a:pt x="3020476" y="209297"/>
                </a:lnTo>
                <a:lnTo>
                  <a:pt x="3020102" y="209224"/>
                </a:lnTo>
                <a:cubicBezTo>
                  <a:pt x="3018677" y="210612"/>
                  <a:pt x="3017251" y="210612"/>
                  <a:pt x="3014401" y="210612"/>
                </a:cubicBezTo>
                <a:lnTo>
                  <a:pt x="3013429" y="208718"/>
                </a:lnTo>
                <a:lnTo>
                  <a:pt x="3006445" y="206601"/>
                </a:lnTo>
                <a:lnTo>
                  <a:pt x="3010580" y="205348"/>
                </a:lnTo>
                <a:lnTo>
                  <a:pt x="3010330" y="205348"/>
                </a:lnTo>
                <a:close/>
                <a:moveTo>
                  <a:pt x="2886494" y="205001"/>
                </a:moveTo>
                <a:lnTo>
                  <a:pt x="2886803" y="205309"/>
                </a:lnTo>
                <a:lnTo>
                  <a:pt x="2886803" y="205001"/>
                </a:lnTo>
                <a:close/>
                <a:moveTo>
                  <a:pt x="2671370" y="204752"/>
                </a:moveTo>
                <a:lnTo>
                  <a:pt x="2671217" y="205217"/>
                </a:lnTo>
                <a:lnTo>
                  <a:pt x="2671775" y="205164"/>
                </a:lnTo>
                <a:close/>
                <a:moveTo>
                  <a:pt x="2911089" y="204670"/>
                </a:moveTo>
                <a:lnTo>
                  <a:pt x="2910961" y="204703"/>
                </a:lnTo>
                <a:lnTo>
                  <a:pt x="2911354" y="205495"/>
                </a:lnTo>
                <a:close/>
                <a:moveTo>
                  <a:pt x="131552" y="204666"/>
                </a:moveTo>
                <a:lnTo>
                  <a:pt x="131624" y="204827"/>
                </a:lnTo>
                <a:lnTo>
                  <a:pt x="131740" y="204884"/>
                </a:lnTo>
                <a:lnTo>
                  <a:pt x="132460" y="206316"/>
                </a:lnTo>
                <a:lnTo>
                  <a:pt x="132965" y="206155"/>
                </a:lnTo>
                <a:lnTo>
                  <a:pt x="132988" y="206135"/>
                </a:lnTo>
                <a:lnTo>
                  <a:pt x="131758" y="204877"/>
                </a:lnTo>
                <a:close/>
                <a:moveTo>
                  <a:pt x="120364" y="204499"/>
                </a:moveTo>
                <a:lnTo>
                  <a:pt x="120747" y="204659"/>
                </a:lnTo>
                <a:lnTo>
                  <a:pt x="120718" y="204594"/>
                </a:lnTo>
                <a:close/>
                <a:moveTo>
                  <a:pt x="412005" y="204278"/>
                </a:moveTo>
                <a:lnTo>
                  <a:pt x="412005" y="204991"/>
                </a:lnTo>
                <a:lnTo>
                  <a:pt x="412499" y="204918"/>
                </a:lnTo>
                <a:close/>
                <a:moveTo>
                  <a:pt x="2978770" y="204117"/>
                </a:moveTo>
                <a:lnTo>
                  <a:pt x="2978743" y="204171"/>
                </a:lnTo>
                <a:lnTo>
                  <a:pt x="2978833" y="204294"/>
                </a:lnTo>
                <a:close/>
                <a:moveTo>
                  <a:pt x="2873427" y="204086"/>
                </a:moveTo>
                <a:lnTo>
                  <a:pt x="2873082" y="204426"/>
                </a:lnTo>
                <a:lnTo>
                  <a:pt x="2874829" y="208737"/>
                </a:lnTo>
                <a:lnTo>
                  <a:pt x="2875382" y="209113"/>
                </a:lnTo>
                <a:close/>
                <a:moveTo>
                  <a:pt x="403250" y="203920"/>
                </a:moveTo>
                <a:lnTo>
                  <a:pt x="404645" y="206584"/>
                </a:lnTo>
                <a:lnTo>
                  <a:pt x="404729" y="206350"/>
                </a:lnTo>
                <a:cubicBezTo>
                  <a:pt x="404557" y="205634"/>
                  <a:pt x="404211" y="204918"/>
                  <a:pt x="404211" y="204918"/>
                </a:cubicBezTo>
                <a:close/>
                <a:moveTo>
                  <a:pt x="2897508" y="203871"/>
                </a:moveTo>
                <a:lnTo>
                  <a:pt x="2893920" y="206225"/>
                </a:lnTo>
                <a:lnTo>
                  <a:pt x="2893560" y="206166"/>
                </a:lnTo>
                <a:lnTo>
                  <a:pt x="2893812" y="206447"/>
                </a:lnTo>
                <a:lnTo>
                  <a:pt x="2894792" y="207206"/>
                </a:lnTo>
                <a:lnTo>
                  <a:pt x="2897704" y="204268"/>
                </a:lnTo>
                <a:close/>
                <a:moveTo>
                  <a:pt x="3025802" y="203669"/>
                </a:moveTo>
                <a:lnTo>
                  <a:pt x="3025742" y="203745"/>
                </a:lnTo>
                <a:lnTo>
                  <a:pt x="3025781" y="203735"/>
                </a:lnTo>
                <a:lnTo>
                  <a:pt x="3025963" y="203748"/>
                </a:lnTo>
                <a:close/>
                <a:moveTo>
                  <a:pt x="3046310" y="203508"/>
                </a:moveTo>
                <a:lnTo>
                  <a:pt x="3045642" y="204097"/>
                </a:lnTo>
                <a:lnTo>
                  <a:pt x="3046715" y="203843"/>
                </a:lnTo>
                <a:lnTo>
                  <a:pt x="3046310" y="203843"/>
                </a:lnTo>
                <a:close/>
                <a:moveTo>
                  <a:pt x="2874022" y="203440"/>
                </a:moveTo>
                <a:lnTo>
                  <a:pt x="2874056" y="203467"/>
                </a:lnTo>
                <a:lnTo>
                  <a:pt x="2873674" y="203843"/>
                </a:lnTo>
                <a:lnTo>
                  <a:pt x="2874649" y="203843"/>
                </a:lnTo>
                <a:cubicBezTo>
                  <a:pt x="2875965" y="203843"/>
                  <a:pt x="2875965" y="203843"/>
                  <a:pt x="2875965" y="203843"/>
                </a:cubicBezTo>
                <a:lnTo>
                  <a:pt x="2878349" y="203843"/>
                </a:lnTo>
                <a:lnTo>
                  <a:pt x="2878317" y="203718"/>
                </a:lnTo>
                <a:lnTo>
                  <a:pt x="2878821" y="203642"/>
                </a:lnTo>
                <a:lnTo>
                  <a:pt x="2878392" y="203554"/>
                </a:lnTo>
                <a:cubicBezTo>
                  <a:pt x="2876991" y="203554"/>
                  <a:pt x="2876991" y="203554"/>
                  <a:pt x="2875589" y="203554"/>
                </a:cubicBezTo>
                <a:lnTo>
                  <a:pt x="2875643" y="203467"/>
                </a:lnTo>
                <a:lnTo>
                  <a:pt x="2874295" y="203467"/>
                </a:lnTo>
                <a:close/>
                <a:moveTo>
                  <a:pt x="171693" y="203424"/>
                </a:moveTo>
                <a:lnTo>
                  <a:pt x="171020" y="203523"/>
                </a:lnTo>
                <a:lnTo>
                  <a:pt x="171808" y="203608"/>
                </a:lnTo>
                <a:close/>
                <a:moveTo>
                  <a:pt x="2824035" y="203183"/>
                </a:moveTo>
                <a:lnTo>
                  <a:pt x="2824035" y="203403"/>
                </a:lnTo>
                <a:lnTo>
                  <a:pt x="2824360" y="203418"/>
                </a:lnTo>
                <a:close/>
                <a:moveTo>
                  <a:pt x="2918425" y="202875"/>
                </a:moveTo>
                <a:lnTo>
                  <a:pt x="2918345" y="203628"/>
                </a:lnTo>
                <a:lnTo>
                  <a:pt x="2918934" y="203628"/>
                </a:lnTo>
                <a:close/>
                <a:moveTo>
                  <a:pt x="2720624" y="202353"/>
                </a:moveTo>
                <a:lnTo>
                  <a:pt x="2722608" y="205744"/>
                </a:lnTo>
                <a:lnTo>
                  <a:pt x="2722688" y="205851"/>
                </a:lnTo>
                <a:lnTo>
                  <a:pt x="2721157" y="202593"/>
                </a:lnTo>
                <a:close/>
                <a:moveTo>
                  <a:pt x="2744211" y="201525"/>
                </a:moveTo>
                <a:lnTo>
                  <a:pt x="2743680" y="202081"/>
                </a:lnTo>
                <a:lnTo>
                  <a:pt x="2744127" y="201832"/>
                </a:lnTo>
                <a:close/>
                <a:moveTo>
                  <a:pt x="112438" y="201019"/>
                </a:moveTo>
                <a:lnTo>
                  <a:pt x="112377" y="201049"/>
                </a:lnTo>
                <a:lnTo>
                  <a:pt x="112406" y="201123"/>
                </a:lnTo>
                <a:close/>
                <a:moveTo>
                  <a:pt x="3033539" y="200913"/>
                </a:moveTo>
                <a:lnTo>
                  <a:pt x="3033617" y="201227"/>
                </a:lnTo>
                <a:lnTo>
                  <a:pt x="3035779" y="202281"/>
                </a:lnTo>
                <a:lnTo>
                  <a:pt x="3035526" y="202412"/>
                </a:lnTo>
                <a:lnTo>
                  <a:pt x="3036645" y="202982"/>
                </a:lnTo>
                <a:lnTo>
                  <a:pt x="3035558" y="201909"/>
                </a:lnTo>
                <a:close/>
                <a:moveTo>
                  <a:pt x="3018662" y="200873"/>
                </a:moveTo>
                <a:lnTo>
                  <a:pt x="3018662" y="200888"/>
                </a:lnTo>
                <a:lnTo>
                  <a:pt x="3018677" y="200892"/>
                </a:lnTo>
                <a:close/>
                <a:moveTo>
                  <a:pt x="2760793" y="200852"/>
                </a:moveTo>
                <a:lnTo>
                  <a:pt x="2758994" y="203570"/>
                </a:lnTo>
                <a:lnTo>
                  <a:pt x="2762183" y="205075"/>
                </a:lnTo>
                <a:close/>
                <a:moveTo>
                  <a:pt x="130379" y="200646"/>
                </a:moveTo>
                <a:cubicBezTo>
                  <a:pt x="130379" y="199941"/>
                  <a:pt x="130034" y="200294"/>
                  <a:pt x="129517" y="200822"/>
                </a:cubicBezTo>
                <a:lnTo>
                  <a:pt x="129376" y="200914"/>
                </a:lnTo>
                <a:lnTo>
                  <a:pt x="129376" y="202339"/>
                </a:lnTo>
                <a:lnTo>
                  <a:pt x="130379" y="202339"/>
                </a:lnTo>
                <a:close/>
                <a:moveTo>
                  <a:pt x="681605" y="200541"/>
                </a:moveTo>
                <a:lnTo>
                  <a:pt x="681951" y="200786"/>
                </a:lnTo>
                <a:cubicBezTo>
                  <a:pt x="681951" y="200786"/>
                  <a:pt x="683340" y="200786"/>
                  <a:pt x="683340" y="200786"/>
                </a:cubicBezTo>
                <a:lnTo>
                  <a:pt x="683816" y="200729"/>
                </a:lnTo>
                <a:close/>
                <a:moveTo>
                  <a:pt x="309009" y="200513"/>
                </a:moveTo>
                <a:lnTo>
                  <a:pt x="308824" y="200700"/>
                </a:lnTo>
                <a:lnTo>
                  <a:pt x="309163" y="200700"/>
                </a:lnTo>
                <a:close/>
                <a:moveTo>
                  <a:pt x="3052876" y="200491"/>
                </a:moveTo>
                <a:lnTo>
                  <a:pt x="3053332" y="202343"/>
                </a:lnTo>
                <a:lnTo>
                  <a:pt x="3053362" y="202339"/>
                </a:lnTo>
                <a:lnTo>
                  <a:pt x="3053168" y="200791"/>
                </a:lnTo>
                <a:close/>
                <a:moveTo>
                  <a:pt x="2977217" y="200345"/>
                </a:moveTo>
                <a:lnTo>
                  <a:pt x="2977114" y="200715"/>
                </a:lnTo>
                <a:lnTo>
                  <a:pt x="2977217" y="200700"/>
                </a:lnTo>
                <a:close/>
                <a:moveTo>
                  <a:pt x="309499" y="200018"/>
                </a:moveTo>
                <a:lnTo>
                  <a:pt x="309468" y="200050"/>
                </a:lnTo>
                <a:lnTo>
                  <a:pt x="309307" y="200700"/>
                </a:lnTo>
                <a:lnTo>
                  <a:pt x="309499" y="200700"/>
                </a:lnTo>
                <a:close/>
                <a:moveTo>
                  <a:pt x="2797793" y="199849"/>
                </a:moveTo>
                <a:lnTo>
                  <a:pt x="2797234" y="200699"/>
                </a:lnTo>
                <a:lnTo>
                  <a:pt x="2797969" y="200605"/>
                </a:lnTo>
                <a:close/>
                <a:moveTo>
                  <a:pt x="166102" y="199641"/>
                </a:moveTo>
                <a:lnTo>
                  <a:pt x="164854" y="203467"/>
                </a:lnTo>
                <a:lnTo>
                  <a:pt x="164829" y="204073"/>
                </a:lnTo>
                <a:lnTo>
                  <a:pt x="165293" y="203843"/>
                </a:lnTo>
                <a:lnTo>
                  <a:pt x="165983" y="204197"/>
                </a:lnTo>
                <a:lnTo>
                  <a:pt x="165356" y="203655"/>
                </a:lnTo>
                <a:lnTo>
                  <a:pt x="166507" y="201301"/>
                </a:lnTo>
                <a:lnTo>
                  <a:pt x="166233" y="200584"/>
                </a:lnTo>
                <a:lnTo>
                  <a:pt x="166233" y="199641"/>
                </a:lnTo>
                <a:close/>
                <a:moveTo>
                  <a:pt x="2990595" y="199453"/>
                </a:moveTo>
                <a:lnTo>
                  <a:pt x="2989356" y="203372"/>
                </a:lnTo>
                <a:lnTo>
                  <a:pt x="2989720" y="203521"/>
                </a:lnTo>
                <a:lnTo>
                  <a:pt x="2990054" y="203503"/>
                </a:lnTo>
                <a:lnTo>
                  <a:pt x="2989897" y="203392"/>
                </a:lnTo>
                <a:lnTo>
                  <a:pt x="2991063" y="199794"/>
                </a:lnTo>
                <a:lnTo>
                  <a:pt x="2990889" y="199707"/>
                </a:lnTo>
                <a:close/>
                <a:moveTo>
                  <a:pt x="2957611" y="199296"/>
                </a:moveTo>
                <a:lnTo>
                  <a:pt x="2956317" y="200605"/>
                </a:lnTo>
                <a:lnTo>
                  <a:pt x="2955960" y="200666"/>
                </a:lnTo>
                <a:lnTo>
                  <a:pt x="2954889" y="201737"/>
                </a:lnTo>
                <a:lnTo>
                  <a:pt x="2956544" y="200834"/>
                </a:lnTo>
                <a:lnTo>
                  <a:pt x="2957571" y="199714"/>
                </a:lnTo>
                <a:lnTo>
                  <a:pt x="2957563" y="199707"/>
                </a:lnTo>
                <a:close/>
                <a:moveTo>
                  <a:pt x="2945142" y="199132"/>
                </a:moveTo>
                <a:lnTo>
                  <a:pt x="2945010" y="200584"/>
                </a:lnTo>
                <a:lnTo>
                  <a:pt x="2945073" y="200601"/>
                </a:lnTo>
                <a:close/>
                <a:moveTo>
                  <a:pt x="192489" y="198624"/>
                </a:moveTo>
                <a:lnTo>
                  <a:pt x="192486" y="198627"/>
                </a:lnTo>
                <a:lnTo>
                  <a:pt x="192486" y="198629"/>
                </a:lnTo>
                <a:close/>
                <a:moveTo>
                  <a:pt x="270807" y="197989"/>
                </a:moveTo>
                <a:lnTo>
                  <a:pt x="270803" y="198082"/>
                </a:lnTo>
                <a:lnTo>
                  <a:pt x="270883" y="198091"/>
                </a:lnTo>
                <a:close/>
                <a:moveTo>
                  <a:pt x="3085345" y="197823"/>
                </a:moveTo>
                <a:lnTo>
                  <a:pt x="3085345" y="198041"/>
                </a:lnTo>
                <a:lnTo>
                  <a:pt x="3085407" y="197917"/>
                </a:lnTo>
                <a:close/>
                <a:moveTo>
                  <a:pt x="455542" y="197500"/>
                </a:moveTo>
                <a:lnTo>
                  <a:pt x="455324" y="197826"/>
                </a:lnTo>
                <a:lnTo>
                  <a:pt x="455005" y="197781"/>
                </a:lnTo>
                <a:lnTo>
                  <a:pt x="455220" y="197997"/>
                </a:lnTo>
                <a:lnTo>
                  <a:pt x="455620" y="197997"/>
                </a:lnTo>
                <a:lnTo>
                  <a:pt x="455595" y="197971"/>
                </a:lnTo>
                <a:close/>
                <a:moveTo>
                  <a:pt x="3032690" y="197461"/>
                </a:moveTo>
                <a:lnTo>
                  <a:pt x="3033207" y="199563"/>
                </a:lnTo>
                <a:lnTo>
                  <a:pt x="3034142" y="197718"/>
                </a:lnTo>
                <a:close/>
                <a:moveTo>
                  <a:pt x="1897584" y="197125"/>
                </a:moveTo>
                <a:lnTo>
                  <a:pt x="1896477" y="197272"/>
                </a:lnTo>
                <a:lnTo>
                  <a:pt x="1896934" y="197619"/>
                </a:lnTo>
                <a:close/>
                <a:moveTo>
                  <a:pt x="3076025" y="196717"/>
                </a:moveTo>
                <a:lnTo>
                  <a:pt x="3075654" y="197488"/>
                </a:lnTo>
                <a:lnTo>
                  <a:pt x="3076308" y="197563"/>
                </a:lnTo>
                <a:close/>
                <a:moveTo>
                  <a:pt x="1700009" y="196307"/>
                </a:moveTo>
                <a:lnTo>
                  <a:pt x="1699448" y="196878"/>
                </a:lnTo>
                <a:lnTo>
                  <a:pt x="1700045" y="196698"/>
                </a:lnTo>
                <a:close/>
                <a:moveTo>
                  <a:pt x="112797" y="196286"/>
                </a:moveTo>
                <a:lnTo>
                  <a:pt x="112209" y="196572"/>
                </a:lnTo>
                <a:cubicBezTo>
                  <a:pt x="112209" y="196572"/>
                  <a:pt x="112209" y="196572"/>
                  <a:pt x="110793" y="196572"/>
                </a:cubicBezTo>
                <a:lnTo>
                  <a:pt x="110451" y="196322"/>
                </a:lnTo>
                <a:lnTo>
                  <a:pt x="106805" y="196322"/>
                </a:lnTo>
                <a:lnTo>
                  <a:pt x="106811" y="196415"/>
                </a:lnTo>
                <a:cubicBezTo>
                  <a:pt x="106811" y="197826"/>
                  <a:pt x="105432" y="197826"/>
                  <a:pt x="105432" y="197826"/>
                </a:cubicBezTo>
                <a:lnTo>
                  <a:pt x="105122" y="197826"/>
                </a:lnTo>
                <a:lnTo>
                  <a:pt x="105306" y="198148"/>
                </a:lnTo>
                <a:lnTo>
                  <a:pt x="105029" y="198500"/>
                </a:lnTo>
                <a:lnTo>
                  <a:pt x="105357" y="198256"/>
                </a:lnTo>
                <a:cubicBezTo>
                  <a:pt x="106760" y="198256"/>
                  <a:pt x="106760" y="198256"/>
                  <a:pt x="108164" y="199653"/>
                </a:cubicBezTo>
                <a:cubicBezTo>
                  <a:pt x="108164" y="198256"/>
                  <a:pt x="106760" y="198256"/>
                  <a:pt x="106760" y="196859"/>
                </a:cubicBezTo>
                <a:cubicBezTo>
                  <a:pt x="108164" y="195462"/>
                  <a:pt x="109569" y="195462"/>
                  <a:pt x="112377" y="196859"/>
                </a:cubicBezTo>
                <a:lnTo>
                  <a:pt x="112685" y="197165"/>
                </a:lnTo>
                <a:lnTo>
                  <a:pt x="112597" y="196726"/>
                </a:lnTo>
                <a:close/>
                <a:moveTo>
                  <a:pt x="3055383" y="195545"/>
                </a:moveTo>
                <a:lnTo>
                  <a:pt x="3055737" y="196352"/>
                </a:lnTo>
                <a:lnTo>
                  <a:pt x="3055571" y="195566"/>
                </a:lnTo>
                <a:close/>
                <a:moveTo>
                  <a:pt x="2574122" y="195287"/>
                </a:moveTo>
                <a:lnTo>
                  <a:pt x="2574122" y="195314"/>
                </a:lnTo>
                <a:lnTo>
                  <a:pt x="2574128" y="195290"/>
                </a:lnTo>
                <a:close/>
                <a:moveTo>
                  <a:pt x="1140151" y="195287"/>
                </a:moveTo>
                <a:lnTo>
                  <a:pt x="1140382" y="196926"/>
                </a:lnTo>
                <a:lnTo>
                  <a:pt x="1141365" y="195372"/>
                </a:lnTo>
                <a:close/>
                <a:moveTo>
                  <a:pt x="920803" y="195287"/>
                </a:moveTo>
                <a:lnTo>
                  <a:pt x="918632" y="196758"/>
                </a:lnTo>
                <a:lnTo>
                  <a:pt x="922268" y="195453"/>
                </a:lnTo>
                <a:close/>
                <a:moveTo>
                  <a:pt x="3059370" y="195249"/>
                </a:moveTo>
                <a:lnTo>
                  <a:pt x="3059371" y="195260"/>
                </a:lnTo>
                <a:lnTo>
                  <a:pt x="3059373" y="195259"/>
                </a:lnTo>
                <a:close/>
                <a:moveTo>
                  <a:pt x="302917" y="195178"/>
                </a:moveTo>
                <a:lnTo>
                  <a:pt x="301637" y="197758"/>
                </a:lnTo>
                <a:lnTo>
                  <a:pt x="302803" y="198091"/>
                </a:lnTo>
                <a:cubicBezTo>
                  <a:pt x="304191" y="198091"/>
                  <a:pt x="304191" y="199507"/>
                  <a:pt x="302803" y="200923"/>
                </a:cubicBezTo>
                <a:lnTo>
                  <a:pt x="302573" y="201038"/>
                </a:lnTo>
                <a:lnTo>
                  <a:pt x="302573" y="202124"/>
                </a:lnTo>
                <a:lnTo>
                  <a:pt x="302795" y="202200"/>
                </a:lnTo>
                <a:lnTo>
                  <a:pt x="302917" y="202160"/>
                </a:lnTo>
                <a:lnTo>
                  <a:pt x="302917" y="201022"/>
                </a:lnTo>
                <a:cubicBezTo>
                  <a:pt x="302917" y="201022"/>
                  <a:pt x="302917" y="199612"/>
                  <a:pt x="302917" y="198202"/>
                </a:cubicBezTo>
                <a:close/>
                <a:moveTo>
                  <a:pt x="220723" y="195028"/>
                </a:moveTo>
                <a:lnTo>
                  <a:pt x="220723" y="195270"/>
                </a:lnTo>
                <a:lnTo>
                  <a:pt x="220861" y="195287"/>
                </a:lnTo>
                <a:close/>
                <a:moveTo>
                  <a:pt x="2885755" y="194953"/>
                </a:moveTo>
                <a:lnTo>
                  <a:pt x="2885477" y="194981"/>
                </a:lnTo>
                <a:lnTo>
                  <a:pt x="2884974" y="195193"/>
                </a:lnTo>
                <a:lnTo>
                  <a:pt x="2885684" y="195193"/>
                </a:lnTo>
                <a:close/>
                <a:moveTo>
                  <a:pt x="3105094" y="194469"/>
                </a:moveTo>
                <a:lnTo>
                  <a:pt x="3104823" y="194728"/>
                </a:lnTo>
                <a:lnTo>
                  <a:pt x="3104925" y="194813"/>
                </a:lnTo>
                <a:close/>
                <a:moveTo>
                  <a:pt x="98500" y="193743"/>
                </a:moveTo>
                <a:lnTo>
                  <a:pt x="95889" y="197693"/>
                </a:lnTo>
                <a:lnTo>
                  <a:pt x="95889" y="197717"/>
                </a:lnTo>
                <a:lnTo>
                  <a:pt x="98336" y="194065"/>
                </a:lnTo>
                <a:lnTo>
                  <a:pt x="99155" y="196510"/>
                </a:lnTo>
                <a:lnTo>
                  <a:pt x="98536" y="193957"/>
                </a:lnTo>
                <a:lnTo>
                  <a:pt x="98613" y="193878"/>
                </a:lnTo>
                <a:close/>
                <a:moveTo>
                  <a:pt x="91296" y="193689"/>
                </a:moveTo>
                <a:lnTo>
                  <a:pt x="91075" y="194353"/>
                </a:lnTo>
                <a:lnTo>
                  <a:pt x="91767" y="194064"/>
                </a:lnTo>
                <a:lnTo>
                  <a:pt x="91767" y="194998"/>
                </a:lnTo>
                <a:lnTo>
                  <a:pt x="92626" y="194132"/>
                </a:lnTo>
                <a:close/>
                <a:moveTo>
                  <a:pt x="194279" y="193463"/>
                </a:moveTo>
                <a:lnTo>
                  <a:pt x="193295" y="193504"/>
                </a:lnTo>
                <a:lnTo>
                  <a:pt x="194457" y="193971"/>
                </a:lnTo>
                <a:lnTo>
                  <a:pt x="194525" y="194039"/>
                </a:lnTo>
                <a:lnTo>
                  <a:pt x="195827" y="194039"/>
                </a:lnTo>
                <a:lnTo>
                  <a:pt x="195507" y="193877"/>
                </a:lnTo>
                <a:lnTo>
                  <a:pt x="195152" y="193971"/>
                </a:lnTo>
                <a:cubicBezTo>
                  <a:pt x="194629" y="193801"/>
                  <a:pt x="194279" y="193463"/>
                  <a:pt x="194279" y="193463"/>
                </a:cubicBezTo>
                <a:close/>
                <a:moveTo>
                  <a:pt x="317008" y="193438"/>
                </a:moveTo>
                <a:lnTo>
                  <a:pt x="322399" y="193898"/>
                </a:lnTo>
                <a:lnTo>
                  <a:pt x="322567" y="193800"/>
                </a:lnTo>
                <a:lnTo>
                  <a:pt x="321789" y="193800"/>
                </a:lnTo>
                <a:lnTo>
                  <a:pt x="320708" y="193438"/>
                </a:lnTo>
                <a:close/>
                <a:moveTo>
                  <a:pt x="310247" y="193438"/>
                </a:moveTo>
                <a:lnTo>
                  <a:pt x="310638" y="193835"/>
                </a:lnTo>
                <a:lnTo>
                  <a:pt x="315291" y="193438"/>
                </a:lnTo>
                <a:close/>
                <a:moveTo>
                  <a:pt x="1404069" y="193427"/>
                </a:moveTo>
                <a:lnTo>
                  <a:pt x="1402536" y="196698"/>
                </a:lnTo>
                <a:lnTo>
                  <a:pt x="1404069" y="197656"/>
                </a:lnTo>
                <a:close/>
                <a:moveTo>
                  <a:pt x="3027841" y="193204"/>
                </a:moveTo>
                <a:lnTo>
                  <a:pt x="3027062" y="193528"/>
                </a:lnTo>
                <a:lnTo>
                  <a:pt x="3027423" y="193629"/>
                </a:lnTo>
                <a:close/>
                <a:moveTo>
                  <a:pt x="100188" y="192555"/>
                </a:moveTo>
                <a:lnTo>
                  <a:pt x="100135" y="192638"/>
                </a:lnTo>
                <a:lnTo>
                  <a:pt x="100100" y="192674"/>
                </a:lnTo>
                <a:lnTo>
                  <a:pt x="100390" y="192831"/>
                </a:lnTo>
                <a:close/>
                <a:moveTo>
                  <a:pt x="122120" y="192432"/>
                </a:moveTo>
                <a:lnTo>
                  <a:pt x="122120" y="197951"/>
                </a:lnTo>
                <a:lnTo>
                  <a:pt x="122060" y="197986"/>
                </a:lnTo>
                <a:lnTo>
                  <a:pt x="122317" y="198115"/>
                </a:lnTo>
                <a:lnTo>
                  <a:pt x="122324" y="198122"/>
                </a:lnTo>
                <a:lnTo>
                  <a:pt x="122324" y="192638"/>
                </a:lnTo>
                <a:close/>
                <a:moveTo>
                  <a:pt x="1907056" y="192114"/>
                </a:moveTo>
                <a:lnTo>
                  <a:pt x="1906789" y="192342"/>
                </a:lnTo>
                <a:lnTo>
                  <a:pt x="1908389" y="192342"/>
                </a:lnTo>
                <a:close/>
                <a:moveTo>
                  <a:pt x="1628607" y="191519"/>
                </a:moveTo>
                <a:lnTo>
                  <a:pt x="1627775" y="191585"/>
                </a:lnTo>
                <a:lnTo>
                  <a:pt x="1627013" y="192213"/>
                </a:lnTo>
                <a:close/>
                <a:moveTo>
                  <a:pt x="290663" y="191140"/>
                </a:moveTo>
                <a:lnTo>
                  <a:pt x="290652" y="191142"/>
                </a:lnTo>
                <a:lnTo>
                  <a:pt x="290659" y="191145"/>
                </a:lnTo>
                <a:close/>
                <a:moveTo>
                  <a:pt x="306762" y="191135"/>
                </a:moveTo>
                <a:lnTo>
                  <a:pt x="306717" y="191157"/>
                </a:lnTo>
                <a:lnTo>
                  <a:pt x="309274" y="192453"/>
                </a:lnTo>
                <a:lnTo>
                  <a:pt x="309901" y="193087"/>
                </a:lnTo>
                <a:lnTo>
                  <a:pt x="309901" y="192167"/>
                </a:lnTo>
                <a:lnTo>
                  <a:pt x="309280" y="192402"/>
                </a:lnTo>
                <a:close/>
                <a:moveTo>
                  <a:pt x="931915" y="191052"/>
                </a:moveTo>
                <a:lnTo>
                  <a:pt x="931909" y="191057"/>
                </a:lnTo>
                <a:lnTo>
                  <a:pt x="931915" y="191075"/>
                </a:lnTo>
                <a:close/>
                <a:moveTo>
                  <a:pt x="2535728" y="190934"/>
                </a:moveTo>
                <a:lnTo>
                  <a:pt x="2535245" y="191057"/>
                </a:lnTo>
                <a:cubicBezTo>
                  <a:pt x="2535245" y="192467"/>
                  <a:pt x="2535593" y="193172"/>
                  <a:pt x="2536114" y="193701"/>
                </a:cubicBezTo>
                <a:lnTo>
                  <a:pt x="2536488" y="194012"/>
                </a:lnTo>
                <a:close/>
                <a:moveTo>
                  <a:pt x="223181" y="190925"/>
                </a:moveTo>
                <a:lnTo>
                  <a:pt x="222897" y="191056"/>
                </a:lnTo>
                <a:lnTo>
                  <a:pt x="223199" y="191056"/>
                </a:lnTo>
                <a:lnTo>
                  <a:pt x="223199" y="190962"/>
                </a:lnTo>
                <a:close/>
                <a:moveTo>
                  <a:pt x="187294" y="190755"/>
                </a:moveTo>
                <a:lnTo>
                  <a:pt x="187294" y="191056"/>
                </a:lnTo>
                <a:lnTo>
                  <a:pt x="187294" y="191281"/>
                </a:lnTo>
                <a:lnTo>
                  <a:pt x="187426" y="191150"/>
                </a:lnTo>
                <a:lnTo>
                  <a:pt x="187898" y="191339"/>
                </a:lnTo>
                <a:close/>
                <a:moveTo>
                  <a:pt x="2878210" y="190544"/>
                </a:moveTo>
                <a:lnTo>
                  <a:pt x="2878532" y="190762"/>
                </a:lnTo>
                <a:lnTo>
                  <a:pt x="2878532" y="190654"/>
                </a:lnTo>
                <a:close/>
                <a:moveTo>
                  <a:pt x="1152845" y="190501"/>
                </a:moveTo>
                <a:lnTo>
                  <a:pt x="1152646" y="190880"/>
                </a:lnTo>
                <a:lnTo>
                  <a:pt x="1152915" y="191034"/>
                </a:lnTo>
                <a:close/>
                <a:moveTo>
                  <a:pt x="1817792" y="190288"/>
                </a:moveTo>
                <a:lnTo>
                  <a:pt x="1817851" y="190704"/>
                </a:lnTo>
                <a:lnTo>
                  <a:pt x="1817963" y="190720"/>
                </a:lnTo>
                <a:close/>
                <a:moveTo>
                  <a:pt x="139234" y="189947"/>
                </a:moveTo>
                <a:lnTo>
                  <a:pt x="138703" y="191182"/>
                </a:lnTo>
                <a:lnTo>
                  <a:pt x="137803" y="192099"/>
                </a:lnTo>
                <a:lnTo>
                  <a:pt x="138096" y="192052"/>
                </a:lnTo>
                <a:lnTo>
                  <a:pt x="138966" y="191056"/>
                </a:lnTo>
                <a:lnTo>
                  <a:pt x="138989" y="191049"/>
                </a:lnTo>
                <a:close/>
                <a:moveTo>
                  <a:pt x="773645" y="189646"/>
                </a:moveTo>
                <a:lnTo>
                  <a:pt x="771626" y="190852"/>
                </a:lnTo>
                <a:lnTo>
                  <a:pt x="775276" y="190475"/>
                </a:lnTo>
                <a:close/>
                <a:moveTo>
                  <a:pt x="1941321" y="189424"/>
                </a:moveTo>
                <a:lnTo>
                  <a:pt x="1941359" y="189527"/>
                </a:lnTo>
                <a:cubicBezTo>
                  <a:pt x="1942047" y="190935"/>
                  <a:pt x="1942743" y="191638"/>
                  <a:pt x="1943595" y="191814"/>
                </a:cubicBezTo>
                <a:lnTo>
                  <a:pt x="1946198" y="191134"/>
                </a:lnTo>
                <a:lnTo>
                  <a:pt x="1943808" y="191233"/>
                </a:lnTo>
                <a:close/>
                <a:moveTo>
                  <a:pt x="2972179" y="189397"/>
                </a:moveTo>
                <a:lnTo>
                  <a:pt x="2972838" y="189834"/>
                </a:lnTo>
                <a:lnTo>
                  <a:pt x="2973195" y="189471"/>
                </a:lnTo>
                <a:close/>
                <a:moveTo>
                  <a:pt x="3128422" y="189325"/>
                </a:moveTo>
                <a:lnTo>
                  <a:pt x="3128169" y="189583"/>
                </a:lnTo>
                <a:lnTo>
                  <a:pt x="3129459" y="193534"/>
                </a:lnTo>
                <a:close/>
                <a:moveTo>
                  <a:pt x="3107018" y="188795"/>
                </a:moveTo>
                <a:lnTo>
                  <a:pt x="3107438" y="189229"/>
                </a:lnTo>
                <a:lnTo>
                  <a:pt x="3107380" y="189798"/>
                </a:lnTo>
                <a:lnTo>
                  <a:pt x="3107485" y="189583"/>
                </a:lnTo>
                <a:cubicBezTo>
                  <a:pt x="3107485" y="189583"/>
                  <a:pt x="3108864" y="190992"/>
                  <a:pt x="3110243" y="190992"/>
                </a:cubicBezTo>
                <a:close/>
                <a:moveTo>
                  <a:pt x="1218589" y="188412"/>
                </a:moveTo>
                <a:lnTo>
                  <a:pt x="1218271" y="188815"/>
                </a:lnTo>
                <a:lnTo>
                  <a:pt x="1218835" y="188724"/>
                </a:lnTo>
                <a:close/>
                <a:moveTo>
                  <a:pt x="2974169" y="188307"/>
                </a:moveTo>
                <a:lnTo>
                  <a:pt x="2974147" y="188505"/>
                </a:lnTo>
                <a:lnTo>
                  <a:pt x="2974226" y="188424"/>
                </a:lnTo>
                <a:close/>
                <a:moveTo>
                  <a:pt x="2871585" y="188294"/>
                </a:moveTo>
                <a:lnTo>
                  <a:pt x="2871585" y="190768"/>
                </a:lnTo>
                <a:lnTo>
                  <a:pt x="2871587" y="190762"/>
                </a:lnTo>
                <a:lnTo>
                  <a:pt x="2871587" y="188295"/>
                </a:lnTo>
                <a:close/>
                <a:moveTo>
                  <a:pt x="3090827" y="188121"/>
                </a:moveTo>
                <a:lnTo>
                  <a:pt x="3090827" y="188761"/>
                </a:lnTo>
                <a:lnTo>
                  <a:pt x="3090898" y="188480"/>
                </a:lnTo>
                <a:close/>
                <a:moveTo>
                  <a:pt x="1375291" y="188031"/>
                </a:moveTo>
                <a:lnTo>
                  <a:pt x="1374771" y="188235"/>
                </a:lnTo>
                <a:lnTo>
                  <a:pt x="1376056" y="193460"/>
                </a:lnTo>
                <a:close/>
                <a:moveTo>
                  <a:pt x="3097658" y="187983"/>
                </a:moveTo>
                <a:lnTo>
                  <a:pt x="3096393" y="189295"/>
                </a:lnTo>
                <a:lnTo>
                  <a:pt x="3096425" y="189337"/>
                </a:lnTo>
                <a:lnTo>
                  <a:pt x="3096712" y="189530"/>
                </a:lnTo>
                <a:lnTo>
                  <a:pt x="3096607" y="189229"/>
                </a:lnTo>
                <a:lnTo>
                  <a:pt x="3097737" y="188063"/>
                </a:lnTo>
                <a:close/>
                <a:moveTo>
                  <a:pt x="2630410" y="187564"/>
                </a:moveTo>
                <a:lnTo>
                  <a:pt x="2629654" y="188235"/>
                </a:lnTo>
                <a:lnTo>
                  <a:pt x="2629875" y="189355"/>
                </a:lnTo>
                <a:close/>
                <a:moveTo>
                  <a:pt x="3105370" y="187423"/>
                </a:moveTo>
                <a:lnTo>
                  <a:pt x="3105071" y="187832"/>
                </a:lnTo>
                <a:lnTo>
                  <a:pt x="3105771" y="187832"/>
                </a:lnTo>
                <a:close/>
                <a:moveTo>
                  <a:pt x="1265200" y="187134"/>
                </a:moveTo>
                <a:lnTo>
                  <a:pt x="1265097" y="187177"/>
                </a:lnTo>
                <a:cubicBezTo>
                  <a:pt x="1264403" y="188235"/>
                  <a:pt x="1264403" y="189646"/>
                  <a:pt x="1265097" y="191057"/>
                </a:cubicBezTo>
                <a:lnTo>
                  <a:pt x="1265200" y="191268"/>
                </a:lnTo>
                <a:close/>
                <a:moveTo>
                  <a:pt x="137293" y="187035"/>
                </a:moveTo>
                <a:lnTo>
                  <a:pt x="137349" y="187044"/>
                </a:lnTo>
                <a:lnTo>
                  <a:pt x="137418" y="187035"/>
                </a:lnTo>
                <a:close/>
                <a:moveTo>
                  <a:pt x="3064474" y="187019"/>
                </a:moveTo>
                <a:lnTo>
                  <a:pt x="3064454" y="187030"/>
                </a:lnTo>
                <a:lnTo>
                  <a:pt x="3064484" y="187030"/>
                </a:lnTo>
                <a:close/>
                <a:moveTo>
                  <a:pt x="2964059" y="186946"/>
                </a:moveTo>
                <a:lnTo>
                  <a:pt x="2964831" y="188049"/>
                </a:lnTo>
                <a:lnTo>
                  <a:pt x="2966485" y="188174"/>
                </a:lnTo>
                <a:close/>
                <a:moveTo>
                  <a:pt x="1165704" y="186709"/>
                </a:moveTo>
                <a:lnTo>
                  <a:pt x="1166852" y="188305"/>
                </a:lnTo>
                <a:lnTo>
                  <a:pt x="1166529" y="186825"/>
                </a:lnTo>
                <a:close/>
                <a:moveTo>
                  <a:pt x="412916" y="186577"/>
                </a:moveTo>
                <a:lnTo>
                  <a:pt x="413523" y="186806"/>
                </a:lnTo>
                <a:lnTo>
                  <a:pt x="413612" y="186616"/>
                </a:lnTo>
                <a:close/>
                <a:moveTo>
                  <a:pt x="1928883" y="186502"/>
                </a:moveTo>
                <a:lnTo>
                  <a:pt x="1928586" y="186825"/>
                </a:lnTo>
                <a:lnTo>
                  <a:pt x="1928883" y="187736"/>
                </a:lnTo>
                <a:close/>
                <a:moveTo>
                  <a:pt x="631768" y="186271"/>
                </a:moveTo>
                <a:lnTo>
                  <a:pt x="631563" y="187310"/>
                </a:lnTo>
                <a:lnTo>
                  <a:pt x="632041" y="186825"/>
                </a:lnTo>
                <a:close/>
                <a:moveTo>
                  <a:pt x="3095978" y="186260"/>
                </a:moveTo>
                <a:lnTo>
                  <a:pt x="3095964" y="186365"/>
                </a:lnTo>
                <a:lnTo>
                  <a:pt x="3097254" y="187568"/>
                </a:lnTo>
                <a:close/>
                <a:moveTo>
                  <a:pt x="559850" y="186053"/>
                </a:moveTo>
                <a:lnTo>
                  <a:pt x="559850" y="188182"/>
                </a:lnTo>
                <a:lnTo>
                  <a:pt x="560863" y="188792"/>
                </a:lnTo>
                <a:lnTo>
                  <a:pt x="560927" y="188965"/>
                </a:lnTo>
                <a:lnTo>
                  <a:pt x="563864" y="190954"/>
                </a:lnTo>
                <a:lnTo>
                  <a:pt x="563913" y="190935"/>
                </a:lnTo>
                <a:lnTo>
                  <a:pt x="564015" y="190720"/>
                </a:lnTo>
                <a:lnTo>
                  <a:pt x="564015" y="190688"/>
                </a:lnTo>
                <a:lnTo>
                  <a:pt x="560863" y="188792"/>
                </a:lnTo>
                <a:close/>
                <a:moveTo>
                  <a:pt x="1709467" y="185795"/>
                </a:moveTo>
                <a:lnTo>
                  <a:pt x="1707853" y="186825"/>
                </a:lnTo>
                <a:cubicBezTo>
                  <a:pt x="1707853" y="188235"/>
                  <a:pt x="1707853" y="191057"/>
                  <a:pt x="1709231" y="192467"/>
                </a:cubicBezTo>
                <a:lnTo>
                  <a:pt x="1709467" y="193085"/>
                </a:lnTo>
                <a:close/>
                <a:moveTo>
                  <a:pt x="145785" y="185499"/>
                </a:moveTo>
                <a:lnTo>
                  <a:pt x="145761" y="185529"/>
                </a:lnTo>
                <a:lnTo>
                  <a:pt x="146958" y="192264"/>
                </a:lnTo>
                <a:lnTo>
                  <a:pt x="147022" y="192432"/>
                </a:lnTo>
                <a:lnTo>
                  <a:pt x="145901" y="185635"/>
                </a:lnTo>
                <a:close/>
                <a:moveTo>
                  <a:pt x="1322016" y="185415"/>
                </a:moveTo>
                <a:lnTo>
                  <a:pt x="1320658" y="186795"/>
                </a:lnTo>
                <a:lnTo>
                  <a:pt x="1320748" y="186713"/>
                </a:lnTo>
                <a:lnTo>
                  <a:pt x="1322020" y="185423"/>
                </a:lnTo>
                <a:close/>
                <a:moveTo>
                  <a:pt x="2043332" y="185061"/>
                </a:moveTo>
                <a:lnTo>
                  <a:pt x="2040953" y="185415"/>
                </a:lnTo>
                <a:cubicBezTo>
                  <a:pt x="2038182" y="188235"/>
                  <a:pt x="2038182" y="189646"/>
                  <a:pt x="2040953" y="191057"/>
                </a:cubicBezTo>
                <a:lnTo>
                  <a:pt x="2041608" y="191190"/>
                </a:lnTo>
                <a:close/>
                <a:moveTo>
                  <a:pt x="2854937" y="184053"/>
                </a:moveTo>
                <a:lnTo>
                  <a:pt x="2855414" y="184782"/>
                </a:lnTo>
                <a:lnTo>
                  <a:pt x="2855744" y="184546"/>
                </a:lnTo>
                <a:close/>
                <a:moveTo>
                  <a:pt x="142846" y="183910"/>
                </a:moveTo>
                <a:lnTo>
                  <a:pt x="142873" y="184210"/>
                </a:lnTo>
                <a:lnTo>
                  <a:pt x="143166" y="183910"/>
                </a:lnTo>
                <a:close/>
                <a:moveTo>
                  <a:pt x="3096307" y="183701"/>
                </a:moveTo>
                <a:lnTo>
                  <a:pt x="3096204" y="184503"/>
                </a:lnTo>
                <a:lnTo>
                  <a:pt x="3096991" y="183819"/>
                </a:lnTo>
                <a:close/>
                <a:moveTo>
                  <a:pt x="2849525" y="183493"/>
                </a:moveTo>
                <a:lnTo>
                  <a:pt x="2849046" y="183804"/>
                </a:lnTo>
                <a:lnTo>
                  <a:pt x="2849388" y="184053"/>
                </a:lnTo>
                <a:close/>
                <a:moveTo>
                  <a:pt x="1484212" y="183303"/>
                </a:moveTo>
                <a:lnTo>
                  <a:pt x="1483035" y="185689"/>
                </a:lnTo>
                <a:lnTo>
                  <a:pt x="1483577" y="185239"/>
                </a:lnTo>
                <a:close/>
                <a:moveTo>
                  <a:pt x="1513314" y="182958"/>
                </a:moveTo>
                <a:lnTo>
                  <a:pt x="1512557" y="183123"/>
                </a:lnTo>
                <a:lnTo>
                  <a:pt x="1512495" y="183788"/>
                </a:lnTo>
                <a:close/>
                <a:moveTo>
                  <a:pt x="3100031" y="182614"/>
                </a:moveTo>
                <a:lnTo>
                  <a:pt x="3099783" y="182828"/>
                </a:lnTo>
                <a:lnTo>
                  <a:pt x="3100288" y="182692"/>
                </a:lnTo>
                <a:close/>
                <a:moveTo>
                  <a:pt x="1734235" y="182594"/>
                </a:moveTo>
                <a:lnTo>
                  <a:pt x="1734235" y="183307"/>
                </a:lnTo>
                <a:lnTo>
                  <a:pt x="1735030" y="182683"/>
                </a:lnTo>
                <a:close/>
                <a:moveTo>
                  <a:pt x="85917" y="182459"/>
                </a:moveTo>
                <a:lnTo>
                  <a:pt x="86208" y="182782"/>
                </a:lnTo>
                <a:lnTo>
                  <a:pt x="86354" y="182782"/>
                </a:lnTo>
                <a:close/>
                <a:moveTo>
                  <a:pt x="265481" y="182324"/>
                </a:moveTo>
                <a:lnTo>
                  <a:pt x="265151" y="182499"/>
                </a:lnTo>
                <a:lnTo>
                  <a:pt x="266509" y="190713"/>
                </a:lnTo>
                <a:close/>
                <a:moveTo>
                  <a:pt x="3071647" y="182280"/>
                </a:moveTo>
                <a:lnTo>
                  <a:pt x="3070647" y="182295"/>
                </a:lnTo>
                <a:lnTo>
                  <a:pt x="3070830" y="182575"/>
                </a:lnTo>
                <a:close/>
                <a:moveTo>
                  <a:pt x="818043" y="181681"/>
                </a:moveTo>
                <a:lnTo>
                  <a:pt x="818043" y="187104"/>
                </a:lnTo>
                <a:lnTo>
                  <a:pt x="818591" y="186649"/>
                </a:lnTo>
                <a:cubicBezTo>
                  <a:pt x="819111" y="185767"/>
                  <a:pt x="819459" y="184710"/>
                  <a:pt x="819459" y="184004"/>
                </a:cubicBezTo>
                <a:close/>
                <a:moveTo>
                  <a:pt x="88628" y="181190"/>
                </a:moveTo>
                <a:lnTo>
                  <a:pt x="87338" y="182459"/>
                </a:lnTo>
                <a:lnTo>
                  <a:pt x="86900" y="182782"/>
                </a:lnTo>
                <a:lnTo>
                  <a:pt x="87254" y="182782"/>
                </a:lnTo>
                <a:cubicBezTo>
                  <a:pt x="87254" y="182782"/>
                  <a:pt x="87254" y="182782"/>
                  <a:pt x="88758" y="182782"/>
                </a:cubicBezTo>
                <a:lnTo>
                  <a:pt x="88963" y="182952"/>
                </a:lnTo>
                <a:lnTo>
                  <a:pt x="88963" y="182656"/>
                </a:lnTo>
                <a:cubicBezTo>
                  <a:pt x="89647" y="181967"/>
                  <a:pt x="90331" y="181967"/>
                  <a:pt x="91015" y="181967"/>
                </a:cubicBezTo>
                <a:lnTo>
                  <a:pt x="92011" y="181632"/>
                </a:lnTo>
                <a:lnTo>
                  <a:pt x="91814" y="181433"/>
                </a:lnTo>
                <a:lnTo>
                  <a:pt x="91420" y="181277"/>
                </a:lnTo>
                <a:lnTo>
                  <a:pt x="88758" y="181277"/>
                </a:lnTo>
                <a:close/>
                <a:moveTo>
                  <a:pt x="908408" y="181016"/>
                </a:moveTo>
                <a:lnTo>
                  <a:pt x="908309" y="181083"/>
                </a:lnTo>
                <a:lnTo>
                  <a:pt x="908309" y="181184"/>
                </a:lnTo>
                <a:close/>
                <a:moveTo>
                  <a:pt x="2975511" y="180947"/>
                </a:moveTo>
                <a:lnTo>
                  <a:pt x="2974732" y="181372"/>
                </a:lnTo>
                <a:lnTo>
                  <a:pt x="2975615" y="181372"/>
                </a:lnTo>
                <a:close/>
                <a:moveTo>
                  <a:pt x="202081" y="180725"/>
                </a:moveTo>
                <a:lnTo>
                  <a:pt x="201692" y="181433"/>
                </a:lnTo>
                <a:lnTo>
                  <a:pt x="202936" y="181433"/>
                </a:lnTo>
                <a:close/>
                <a:moveTo>
                  <a:pt x="3090833" y="179417"/>
                </a:moveTo>
                <a:lnTo>
                  <a:pt x="3090827" y="179439"/>
                </a:lnTo>
                <a:lnTo>
                  <a:pt x="3090843" y="179437"/>
                </a:lnTo>
                <a:close/>
                <a:moveTo>
                  <a:pt x="1697993" y="178531"/>
                </a:moveTo>
                <a:lnTo>
                  <a:pt x="1697793" y="178539"/>
                </a:lnTo>
                <a:lnTo>
                  <a:pt x="1697597" y="178979"/>
                </a:lnTo>
                <a:close/>
                <a:moveTo>
                  <a:pt x="822098" y="178269"/>
                </a:moveTo>
                <a:lnTo>
                  <a:pt x="822235" y="178363"/>
                </a:lnTo>
                <a:lnTo>
                  <a:pt x="822421" y="178269"/>
                </a:lnTo>
                <a:close/>
                <a:moveTo>
                  <a:pt x="3092405" y="176952"/>
                </a:moveTo>
                <a:lnTo>
                  <a:pt x="3091434" y="177077"/>
                </a:lnTo>
                <a:lnTo>
                  <a:pt x="3091414" y="177155"/>
                </a:lnTo>
                <a:close/>
                <a:moveTo>
                  <a:pt x="824986" y="176901"/>
                </a:moveTo>
                <a:lnTo>
                  <a:pt x="824986" y="176965"/>
                </a:lnTo>
                <a:lnTo>
                  <a:pt x="825012" y="176952"/>
                </a:lnTo>
                <a:close/>
                <a:moveTo>
                  <a:pt x="84496" y="176843"/>
                </a:moveTo>
                <a:lnTo>
                  <a:pt x="84496" y="176862"/>
                </a:lnTo>
                <a:lnTo>
                  <a:pt x="84526" y="176874"/>
                </a:lnTo>
                <a:close/>
                <a:moveTo>
                  <a:pt x="2965713" y="176779"/>
                </a:moveTo>
                <a:lnTo>
                  <a:pt x="2965713" y="178105"/>
                </a:lnTo>
                <a:lnTo>
                  <a:pt x="2966041" y="178105"/>
                </a:lnTo>
                <a:close/>
                <a:moveTo>
                  <a:pt x="3072817" y="176600"/>
                </a:moveTo>
                <a:lnTo>
                  <a:pt x="3072817" y="179473"/>
                </a:lnTo>
                <a:lnTo>
                  <a:pt x="3073017" y="179439"/>
                </a:lnTo>
                <a:cubicBezTo>
                  <a:pt x="3073702" y="179439"/>
                  <a:pt x="3073360" y="178728"/>
                  <a:pt x="3073017" y="177840"/>
                </a:cubicBezTo>
                <a:lnTo>
                  <a:pt x="3073017" y="176805"/>
                </a:lnTo>
                <a:close/>
                <a:moveTo>
                  <a:pt x="71850" y="175543"/>
                </a:moveTo>
                <a:lnTo>
                  <a:pt x="72954" y="176542"/>
                </a:lnTo>
                <a:lnTo>
                  <a:pt x="71959" y="175570"/>
                </a:lnTo>
                <a:close/>
                <a:moveTo>
                  <a:pt x="3100653" y="175436"/>
                </a:moveTo>
                <a:lnTo>
                  <a:pt x="3100601" y="175489"/>
                </a:lnTo>
                <a:lnTo>
                  <a:pt x="3100653" y="175542"/>
                </a:lnTo>
                <a:close/>
                <a:moveTo>
                  <a:pt x="3182352" y="175260"/>
                </a:moveTo>
                <a:cubicBezTo>
                  <a:pt x="3186583" y="173756"/>
                  <a:pt x="3189404" y="179773"/>
                  <a:pt x="3192225" y="176764"/>
                </a:cubicBezTo>
                <a:cubicBezTo>
                  <a:pt x="3192225" y="176764"/>
                  <a:pt x="3193635" y="178269"/>
                  <a:pt x="3193635" y="178269"/>
                </a:cubicBezTo>
                <a:cubicBezTo>
                  <a:pt x="3193635" y="179773"/>
                  <a:pt x="3192225" y="181277"/>
                  <a:pt x="3192225" y="181277"/>
                </a:cubicBezTo>
                <a:cubicBezTo>
                  <a:pt x="3190814" y="179773"/>
                  <a:pt x="3189404" y="179773"/>
                  <a:pt x="3187993" y="179773"/>
                </a:cubicBezTo>
                <a:cubicBezTo>
                  <a:pt x="3186583" y="179773"/>
                  <a:pt x="3185173" y="178269"/>
                  <a:pt x="3185173" y="178269"/>
                </a:cubicBezTo>
                <a:cubicBezTo>
                  <a:pt x="3183763" y="178269"/>
                  <a:pt x="3183763" y="176764"/>
                  <a:pt x="3182352" y="175260"/>
                </a:cubicBezTo>
                <a:close/>
                <a:moveTo>
                  <a:pt x="60927" y="174357"/>
                </a:moveTo>
                <a:lnTo>
                  <a:pt x="60927" y="179500"/>
                </a:lnTo>
                <a:lnTo>
                  <a:pt x="61178" y="179773"/>
                </a:lnTo>
                <a:cubicBezTo>
                  <a:pt x="61178" y="179773"/>
                  <a:pt x="63936" y="179773"/>
                  <a:pt x="62557" y="181277"/>
                </a:cubicBezTo>
                <a:cubicBezTo>
                  <a:pt x="62557" y="184286"/>
                  <a:pt x="61178" y="182782"/>
                  <a:pt x="58420" y="182782"/>
                </a:cubicBezTo>
                <a:cubicBezTo>
                  <a:pt x="58420" y="181277"/>
                  <a:pt x="57040" y="181277"/>
                  <a:pt x="55661" y="181277"/>
                </a:cubicBezTo>
                <a:cubicBezTo>
                  <a:pt x="57040" y="179773"/>
                  <a:pt x="57040" y="179773"/>
                  <a:pt x="57040" y="179773"/>
                </a:cubicBezTo>
                <a:lnTo>
                  <a:pt x="59364" y="178506"/>
                </a:lnTo>
                <a:lnTo>
                  <a:pt x="58788" y="175542"/>
                </a:lnTo>
                <a:cubicBezTo>
                  <a:pt x="58294" y="174357"/>
                  <a:pt x="58294" y="173681"/>
                  <a:pt x="60927" y="174357"/>
                </a:cubicBezTo>
                <a:close/>
                <a:moveTo>
                  <a:pt x="751366" y="174005"/>
                </a:moveTo>
                <a:lnTo>
                  <a:pt x="751124" y="174132"/>
                </a:lnTo>
                <a:lnTo>
                  <a:pt x="751433" y="174132"/>
                </a:lnTo>
                <a:close/>
                <a:moveTo>
                  <a:pt x="402404" y="173867"/>
                </a:moveTo>
                <a:lnTo>
                  <a:pt x="402105" y="173942"/>
                </a:lnTo>
                <a:lnTo>
                  <a:pt x="402510" y="174001"/>
                </a:lnTo>
                <a:close/>
                <a:moveTo>
                  <a:pt x="3103595" y="173538"/>
                </a:moveTo>
                <a:lnTo>
                  <a:pt x="3103016" y="173735"/>
                </a:lnTo>
                <a:lnTo>
                  <a:pt x="3103402" y="174131"/>
                </a:lnTo>
                <a:close/>
                <a:moveTo>
                  <a:pt x="1266881" y="173527"/>
                </a:moveTo>
                <a:lnTo>
                  <a:pt x="1267591" y="175685"/>
                </a:lnTo>
                <a:lnTo>
                  <a:pt x="1267873" y="175542"/>
                </a:lnTo>
                <a:close/>
                <a:moveTo>
                  <a:pt x="1120715" y="173322"/>
                </a:moveTo>
                <a:lnTo>
                  <a:pt x="1120715" y="174132"/>
                </a:lnTo>
                <a:lnTo>
                  <a:pt x="1120973" y="174001"/>
                </a:lnTo>
                <a:close/>
                <a:moveTo>
                  <a:pt x="129320" y="172695"/>
                </a:moveTo>
                <a:lnTo>
                  <a:pt x="125098" y="173029"/>
                </a:lnTo>
                <a:cubicBezTo>
                  <a:pt x="126485" y="171629"/>
                  <a:pt x="127872" y="171629"/>
                  <a:pt x="129259" y="173029"/>
                </a:cubicBezTo>
                <a:lnTo>
                  <a:pt x="129620" y="172755"/>
                </a:lnTo>
                <a:close/>
                <a:moveTo>
                  <a:pt x="1001298" y="172645"/>
                </a:moveTo>
                <a:lnTo>
                  <a:pt x="1001145" y="172661"/>
                </a:lnTo>
                <a:lnTo>
                  <a:pt x="1001323" y="172722"/>
                </a:lnTo>
                <a:close/>
                <a:moveTo>
                  <a:pt x="780548" y="172643"/>
                </a:moveTo>
                <a:lnTo>
                  <a:pt x="780548" y="172722"/>
                </a:lnTo>
                <a:lnTo>
                  <a:pt x="780586" y="172722"/>
                </a:lnTo>
                <a:close/>
                <a:moveTo>
                  <a:pt x="622161" y="172639"/>
                </a:moveTo>
                <a:lnTo>
                  <a:pt x="622322" y="172722"/>
                </a:lnTo>
                <a:lnTo>
                  <a:pt x="622322" y="172639"/>
                </a:lnTo>
                <a:close/>
                <a:moveTo>
                  <a:pt x="2853141" y="172433"/>
                </a:moveTo>
                <a:lnTo>
                  <a:pt x="2853141" y="174859"/>
                </a:lnTo>
                <a:lnTo>
                  <a:pt x="2853376" y="174688"/>
                </a:lnTo>
                <a:cubicBezTo>
                  <a:pt x="2853897" y="174511"/>
                  <a:pt x="2854243" y="174158"/>
                  <a:pt x="2853550" y="172744"/>
                </a:cubicBezTo>
                <a:close/>
                <a:moveTo>
                  <a:pt x="928423" y="171775"/>
                </a:moveTo>
                <a:lnTo>
                  <a:pt x="928022" y="172081"/>
                </a:lnTo>
                <a:lnTo>
                  <a:pt x="928265" y="172193"/>
                </a:lnTo>
                <a:close/>
                <a:moveTo>
                  <a:pt x="172080" y="171611"/>
                </a:moveTo>
                <a:lnTo>
                  <a:pt x="171417" y="171749"/>
                </a:lnTo>
                <a:lnTo>
                  <a:pt x="171756" y="174226"/>
                </a:lnTo>
                <a:close/>
                <a:moveTo>
                  <a:pt x="3076849" y="171349"/>
                </a:moveTo>
                <a:lnTo>
                  <a:pt x="3077150" y="172567"/>
                </a:lnTo>
                <a:lnTo>
                  <a:pt x="3078071" y="172056"/>
                </a:lnTo>
                <a:close/>
                <a:moveTo>
                  <a:pt x="1106858" y="171253"/>
                </a:moveTo>
                <a:lnTo>
                  <a:pt x="1102761" y="173973"/>
                </a:lnTo>
                <a:lnTo>
                  <a:pt x="1104577" y="173779"/>
                </a:lnTo>
                <a:cubicBezTo>
                  <a:pt x="1105444" y="173427"/>
                  <a:pt x="1106138" y="172722"/>
                  <a:pt x="1106832" y="171311"/>
                </a:cubicBezTo>
                <a:close/>
                <a:moveTo>
                  <a:pt x="802379" y="170527"/>
                </a:moveTo>
                <a:lnTo>
                  <a:pt x="801126" y="172794"/>
                </a:lnTo>
                <a:lnTo>
                  <a:pt x="801411" y="172722"/>
                </a:lnTo>
                <a:close/>
                <a:moveTo>
                  <a:pt x="133215" y="170033"/>
                </a:moveTo>
                <a:lnTo>
                  <a:pt x="132030" y="170930"/>
                </a:lnTo>
                <a:lnTo>
                  <a:pt x="132474" y="170860"/>
                </a:lnTo>
                <a:close/>
                <a:moveTo>
                  <a:pt x="836093" y="169827"/>
                </a:moveTo>
                <a:lnTo>
                  <a:pt x="835961" y="169927"/>
                </a:lnTo>
                <a:lnTo>
                  <a:pt x="836118" y="169901"/>
                </a:lnTo>
                <a:close/>
                <a:moveTo>
                  <a:pt x="713887" y="169821"/>
                </a:moveTo>
                <a:lnTo>
                  <a:pt x="713949" y="169901"/>
                </a:lnTo>
                <a:lnTo>
                  <a:pt x="713979" y="169841"/>
                </a:lnTo>
                <a:lnTo>
                  <a:pt x="713891" y="169825"/>
                </a:lnTo>
                <a:close/>
                <a:moveTo>
                  <a:pt x="3048931" y="169777"/>
                </a:moveTo>
                <a:lnTo>
                  <a:pt x="3049211" y="170089"/>
                </a:lnTo>
                <a:lnTo>
                  <a:pt x="3049365" y="169980"/>
                </a:lnTo>
                <a:lnTo>
                  <a:pt x="3049302" y="169995"/>
                </a:lnTo>
                <a:close/>
                <a:moveTo>
                  <a:pt x="270432" y="169637"/>
                </a:moveTo>
                <a:lnTo>
                  <a:pt x="270745" y="171217"/>
                </a:lnTo>
                <a:lnTo>
                  <a:pt x="271122" y="170672"/>
                </a:lnTo>
                <a:close/>
                <a:moveTo>
                  <a:pt x="670769" y="168417"/>
                </a:moveTo>
                <a:lnTo>
                  <a:pt x="670913" y="168490"/>
                </a:lnTo>
                <a:lnTo>
                  <a:pt x="671090" y="168417"/>
                </a:lnTo>
                <a:close/>
                <a:moveTo>
                  <a:pt x="133587" y="167519"/>
                </a:moveTo>
                <a:lnTo>
                  <a:pt x="134546" y="168548"/>
                </a:lnTo>
                <a:lnTo>
                  <a:pt x="134597" y="168490"/>
                </a:lnTo>
                <a:lnTo>
                  <a:pt x="134696" y="168445"/>
                </a:lnTo>
                <a:close/>
                <a:moveTo>
                  <a:pt x="603330" y="167481"/>
                </a:moveTo>
                <a:lnTo>
                  <a:pt x="602452" y="167832"/>
                </a:lnTo>
                <a:lnTo>
                  <a:pt x="604185" y="168417"/>
                </a:lnTo>
                <a:lnTo>
                  <a:pt x="604382" y="168817"/>
                </a:lnTo>
                <a:lnTo>
                  <a:pt x="604275" y="168490"/>
                </a:lnTo>
                <a:lnTo>
                  <a:pt x="607256" y="169041"/>
                </a:lnTo>
                <a:lnTo>
                  <a:pt x="605573" y="168417"/>
                </a:lnTo>
                <a:close/>
                <a:moveTo>
                  <a:pt x="2020609" y="167309"/>
                </a:moveTo>
                <a:lnTo>
                  <a:pt x="2020486" y="167375"/>
                </a:lnTo>
                <a:lnTo>
                  <a:pt x="2020486" y="167578"/>
                </a:lnTo>
                <a:close/>
                <a:moveTo>
                  <a:pt x="407963" y="167223"/>
                </a:moveTo>
                <a:lnTo>
                  <a:pt x="408879" y="169066"/>
                </a:lnTo>
                <a:lnTo>
                  <a:pt x="409562" y="168028"/>
                </a:lnTo>
                <a:close/>
                <a:moveTo>
                  <a:pt x="2875862" y="166892"/>
                </a:moveTo>
                <a:lnTo>
                  <a:pt x="2874881" y="167952"/>
                </a:lnTo>
                <a:lnTo>
                  <a:pt x="2875862" y="168559"/>
                </a:lnTo>
                <a:close/>
                <a:moveTo>
                  <a:pt x="2882945" y="166567"/>
                </a:moveTo>
                <a:lnTo>
                  <a:pt x="2882545" y="166996"/>
                </a:lnTo>
                <a:lnTo>
                  <a:pt x="2882683" y="167090"/>
                </a:lnTo>
                <a:lnTo>
                  <a:pt x="2883424" y="167693"/>
                </a:lnTo>
                <a:lnTo>
                  <a:pt x="2882699" y="166855"/>
                </a:lnTo>
                <a:close/>
                <a:moveTo>
                  <a:pt x="223574" y="166517"/>
                </a:moveTo>
                <a:lnTo>
                  <a:pt x="222534" y="167402"/>
                </a:lnTo>
                <a:lnTo>
                  <a:pt x="224596" y="166986"/>
                </a:lnTo>
                <a:lnTo>
                  <a:pt x="224528" y="166986"/>
                </a:lnTo>
                <a:close/>
                <a:moveTo>
                  <a:pt x="1056613" y="165588"/>
                </a:moveTo>
                <a:lnTo>
                  <a:pt x="1056854" y="166198"/>
                </a:lnTo>
                <a:lnTo>
                  <a:pt x="1056854" y="165670"/>
                </a:lnTo>
                <a:close/>
                <a:moveTo>
                  <a:pt x="1997589" y="165068"/>
                </a:moveTo>
                <a:lnTo>
                  <a:pt x="1996370" y="165482"/>
                </a:lnTo>
                <a:lnTo>
                  <a:pt x="1996333" y="165466"/>
                </a:lnTo>
                <a:lnTo>
                  <a:pt x="1996621" y="165670"/>
                </a:lnTo>
                <a:lnTo>
                  <a:pt x="1997026" y="165875"/>
                </a:lnTo>
                <a:close/>
                <a:moveTo>
                  <a:pt x="227724" y="164844"/>
                </a:moveTo>
                <a:lnTo>
                  <a:pt x="228665" y="165632"/>
                </a:lnTo>
                <a:lnTo>
                  <a:pt x="227620" y="166658"/>
                </a:lnTo>
                <a:lnTo>
                  <a:pt x="228601" y="166460"/>
                </a:lnTo>
                <a:lnTo>
                  <a:pt x="229292" y="165783"/>
                </a:lnTo>
                <a:lnTo>
                  <a:pt x="229393" y="165676"/>
                </a:lnTo>
                <a:lnTo>
                  <a:pt x="229289" y="165696"/>
                </a:lnTo>
                <a:close/>
                <a:moveTo>
                  <a:pt x="269082" y="164629"/>
                </a:moveTo>
                <a:lnTo>
                  <a:pt x="268407" y="164822"/>
                </a:lnTo>
                <a:lnTo>
                  <a:pt x="269116" y="164965"/>
                </a:lnTo>
                <a:close/>
                <a:moveTo>
                  <a:pt x="2853253" y="164458"/>
                </a:moveTo>
                <a:lnTo>
                  <a:pt x="2852863" y="164870"/>
                </a:lnTo>
                <a:lnTo>
                  <a:pt x="2853203" y="164970"/>
                </a:lnTo>
                <a:close/>
                <a:moveTo>
                  <a:pt x="2979935" y="164442"/>
                </a:moveTo>
                <a:lnTo>
                  <a:pt x="2979790" y="164478"/>
                </a:lnTo>
                <a:lnTo>
                  <a:pt x="2979927" y="164753"/>
                </a:lnTo>
                <a:close/>
                <a:moveTo>
                  <a:pt x="180417" y="164182"/>
                </a:moveTo>
                <a:lnTo>
                  <a:pt x="179375" y="164718"/>
                </a:lnTo>
                <a:lnTo>
                  <a:pt x="180572" y="164626"/>
                </a:lnTo>
                <a:lnTo>
                  <a:pt x="180691" y="164685"/>
                </a:lnTo>
                <a:lnTo>
                  <a:pt x="180525" y="164353"/>
                </a:lnTo>
                <a:lnTo>
                  <a:pt x="180730" y="164182"/>
                </a:lnTo>
                <a:close/>
                <a:moveTo>
                  <a:pt x="255393" y="163927"/>
                </a:moveTo>
                <a:lnTo>
                  <a:pt x="255468" y="164101"/>
                </a:lnTo>
                <a:lnTo>
                  <a:pt x="255592" y="164026"/>
                </a:lnTo>
                <a:close/>
                <a:moveTo>
                  <a:pt x="302549" y="162997"/>
                </a:moveTo>
                <a:lnTo>
                  <a:pt x="302494" y="163003"/>
                </a:lnTo>
                <a:lnTo>
                  <a:pt x="302580" y="163024"/>
                </a:lnTo>
                <a:close/>
                <a:moveTo>
                  <a:pt x="133245" y="162943"/>
                </a:moveTo>
                <a:cubicBezTo>
                  <a:pt x="134642" y="162943"/>
                  <a:pt x="134642" y="162943"/>
                  <a:pt x="134642" y="164353"/>
                </a:cubicBezTo>
                <a:lnTo>
                  <a:pt x="134451" y="164486"/>
                </a:lnTo>
                <a:lnTo>
                  <a:pt x="134863" y="164353"/>
                </a:lnTo>
                <a:lnTo>
                  <a:pt x="135166" y="164236"/>
                </a:lnTo>
                <a:close/>
                <a:moveTo>
                  <a:pt x="241497" y="162849"/>
                </a:moveTo>
                <a:lnTo>
                  <a:pt x="241546" y="163074"/>
                </a:lnTo>
                <a:lnTo>
                  <a:pt x="241703" y="163074"/>
                </a:lnTo>
                <a:lnTo>
                  <a:pt x="242086" y="162849"/>
                </a:lnTo>
                <a:close/>
                <a:moveTo>
                  <a:pt x="2538841" y="162581"/>
                </a:moveTo>
                <a:lnTo>
                  <a:pt x="2539137" y="163003"/>
                </a:lnTo>
                <a:lnTo>
                  <a:pt x="2539411" y="162849"/>
                </a:lnTo>
                <a:lnTo>
                  <a:pt x="2539659" y="162747"/>
                </a:lnTo>
                <a:close/>
                <a:moveTo>
                  <a:pt x="2147570" y="162360"/>
                </a:moveTo>
                <a:lnTo>
                  <a:pt x="2146760" y="163173"/>
                </a:lnTo>
                <a:lnTo>
                  <a:pt x="2147211" y="164533"/>
                </a:lnTo>
                <a:close/>
                <a:moveTo>
                  <a:pt x="212117" y="162238"/>
                </a:moveTo>
                <a:cubicBezTo>
                  <a:pt x="211768" y="162059"/>
                  <a:pt x="211418" y="162059"/>
                  <a:pt x="210720" y="162774"/>
                </a:cubicBezTo>
                <a:lnTo>
                  <a:pt x="211647" y="163343"/>
                </a:lnTo>
                <a:lnTo>
                  <a:pt x="211209" y="162903"/>
                </a:lnTo>
                <a:lnTo>
                  <a:pt x="212352" y="162328"/>
                </a:lnTo>
                <a:close/>
                <a:moveTo>
                  <a:pt x="689671" y="162161"/>
                </a:moveTo>
                <a:lnTo>
                  <a:pt x="689915" y="163290"/>
                </a:lnTo>
                <a:lnTo>
                  <a:pt x="690348" y="162849"/>
                </a:lnTo>
                <a:close/>
                <a:moveTo>
                  <a:pt x="3026752" y="161767"/>
                </a:moveTo>
                <a:lnTo>
                  <a:pt x="3026752" y="162640"/>
                </a:lnTo>
                <a:lnTo>
                  <a:pt x="3021712" y="163037"/>
                </a:lnTo>
                <a:lnTo>
                  <a:pt x="3026994" y="163037"/>
                </a:lnTo>
                <a:lnTo>
                  <a:pt x="3027507" y="163037"/>
                </a:lnTo>
                <a:lnTo>
                  <a:pt x="3026754" y="162849"/>
                </a:lnTo>
                <a:lnTo>
                  <a:pt x="3026754" y="161767"/>
                </a:lnTo>
                <a:close/>
                <a:moveTo>
                  <a:pt x="3087350" y="161410"/>
                </a:moveTo>
                <a:lnTo>
                  <a:pt x="3087180" y="161479"/>
                </a:lnTo>
                <a:lnTo>
                  <a:pt x="3088093" y="163306"/>
                </a:lnTo>
                <a:close/>
                <a:moveTo>
                  <a:pt x="241913" y="161399"/>
                </a:moveTo>
                <a:lnTo>
                  <a:pt x="241807" y="161506"/>
                </a:lnTo>
                <a:lnTo>
                  <a:pt x="241474" y="161729"/>
                </a:lnTo>
                <a:lnTo>
                  <a:pt x="244461" y="162849"/>
                </a:lnTo>
                <a:lnTo>
                  <a:pt x="243619" y="162849"/>
                </a:lnTo>
                <a:lnTo>
                  <a:pt x="244461" y="163074"/>
                </a:lnTo>
                <a:lnTo>
                  <a:pt x="247194" y="163074"/>
                </a:lnTo>
                <a:lnTo>
                  <a:pt x="244160" y="162523"/>
                </a:lnTo>
                <a:close/>
                <a:moveTo>
                  <a:pt x="3057627" y="161386"/>
                </a:moveTo>
                <a:lnTo>
                  <a:pt x="3057883" y="161559"/>
                </a:lnTo>
                <a:lnTo>
                  <a:pt x="3057870" y="161386"/>
                </a:lnTo>
                <a:close/>
                <a:moveTo>
                  <a:pt x="2231236" y="160329"/>
                </a:moveTo>
                <a:lnTo>
                  <a:pt x="2231156" y="160382"/>
                </a:lnTo>
                <a:lnTo>
                  <a:pt x="2231345" y="160372"/>
                </a:lnTo>
                <a:close/>
                <a:moveTo>
                  <a:pt x="168900" y="160210"/>
                </a:moveTo>
                <a:lnTo>
                  <a:pt x="168916" y="160421"/>
                </a:lnTo>
                <a:lnTo>
                  <a:pt x="169163" y="160323"/>
                </a:lnTo>
                <a:close/>
                <a:moveTo>
                  <a:pt x="2904706" y="160070"/>
                </a:moveTo>
                <a:lnTo>
                  <a:pt x="2904961" y="162138"/>
                </a:lnTo>
                <a:lnTo>
                  <a:pt x="2905903" y="160525"/>
                </a:lnTo>
                <a:close/>
                <a:moveTo>
                  <a:pt x="2957621" y="160032"/>
                </a:moveTo>
                <a:lnTo>
                  <a:pt x="2957583" y="160070"/>
                </a:lnTo>
                <a:lnTo>
                  <a:pt x="2957563" y="160084"/>
                </a:lnTo>
                <a:lnTo>
                  <a:pt x="2957563" y="160216"/>
                </a:lnTo>
                <a:lnTo>
                  <a:pt x="2957621" y="160216"/>
                </a:lnTo>
                <a:close/>
                <a:moveTo>
                  <a:pt x="2990111" y="159734"/>
                </a:moveTo>
                <a:lnTo>
                  <a:pt x="2989719" y="159798"/>
                </a:lnTo>
                <a:lnTo>
                  <a:pt x="2988896" y="160651"/>
                </a:lnTo>
                <a:lnTo>
                  <a:pt x="2989634" y="160216"/>
                </a:lnTo>
                <a:lnTo>
                  <a:pt x="2990712" y="160652"/>
                </a:lnTo>
                <a:close/>
                <a:moveTo>
                  <a:pt x="2553897" y="159730"/>
                </a:moveTo>
                <a:lnTo>
                  <a:pt x="2554156" y="160205"/>
                </a:lnTo>
                <a:lnTo>
                  <a:pt x="2554304" y="160083"/>
                </a:lnTo>
                <a:close/>
                <a:moveTo>
                  <a:pt x="2139176" y="159589"/>
                </a:moveTo>
                <a:lnTo>
                  <a:pt x="2140446" y="160878"/>
                </a:lnTo>
                <a:lnTo>
                  <a:pt x="2140341" y="160547"/>
                </a:lnTo>
                <a:close/>
                <a:moveTo>
                  <a:pt x="2575910" y="159026"/>
                </a:moveTo>
                <a:lnTo>
                  <a:pt x="2575910" y="160443"/>
                </a:lnTo>
                <a:lnTo>
                  <a:pt x="2576547" y="159676"/>
                </a:lnTo>
                <a:close/>
                <a:moveTo>
                  <a:pt x="3120457" y="158953"/>
                </a:moveTo>
                <a:cubicBezTo>
                  <a:pt x="3121155" y="159303"/>
                  <a:pt x="3121854" y="160001"/>
                  <a:pt x="3122552" y="160001"/>
                </a:cubicBezTo>
                <a:cubicBezTo>
                  <a:pt x="3122552" y="161398"/>
                  <a:pt x="3122552" y="161398"/>
                  <a:pt x="3123949" y="162795"/>
                </a:cubicBezTo>
                <a:cubicBezTo>
                  <a:pt x="3124648" y="162795"/>
                  <a:pt x="3125346" y="162795"/>
                  <a:pt x="3125695" y="163144"/>
                </a:cubicBezTo>
                <a:cubicBezTo>
                  <a:pt x="3126044" y="163494"/>
                  <a:pt x="3126044" y="164192"/>
                  <a:pt x="3125346" y="165589"/>
                </a:cubicBezTo>
                <a:cubicBezTo>
                  <a:pt x="3125346" y="165589"/>
                  <a:pt x="3125346" y="166986"/>
                  <a:pt x="3125346" y="166986"/>
                </a:cubicBezTo>
                <a:cubicBezTo>
                  <a:pt x="3123949" y="165589"/>
                  <a:pt x="3122552" y="164192"/>
                  <a:pt x="3119758" y="164192"/>
                </a:cubicBezTo>
                <a:cubicBezTo>
                  <a:pt x="3118361" y="162795"/>
                  <a:pt x="3116965" y="162795"/>
                  <a:pt x="3118361" y="160001"/>
                </a:cubicBezTo>
                <a:cubicBezTo>
                  <a:pt x="3119060" y="158604"/>
                  <a:pt x="3119758" y="158604"/>
                  <a:pt x="3120457" y="158953"/>
                </a:cubicBezTo>
                <a:close/>
                <a:moveTo>
                  <a:pt x="3075483" y="158900"/>
                </a:moveTo>
                <a:lnTo>
                  <a:pt x="3075256" y="159127"/>
                </a:lnTo>
                <a:lnTo>
                  <a:pt x="3075606" y="158900"/>
                </a:lnTo>
                <a:close/>
                <a:moveTo>
                  <a:pt x="469482" y="158739"/>
                </a:moveTo>
                <a:lnTo>
                  <a:pt x="469119" y="158830"/>
                </a:lnTo>
                <a:lnTo>
                  <a:pt x="469482" y="159559"/>
                </a:lnTo>
                <a:close/>
                <a:moveTo>
                  <a:pt x="542954" y="158585"/>
                </a:moveTo>
                <a:lnTo>
                  <a:pt x="542958" y="158655"/>
                </a:lnTo>
                <a:lnTo>
                  <a:pt x="542997" y="158706"/>
                </a:lnTo>
                <a:close/>
                <a:moveTo>
                  <a:pt x="1048565" y="158566"/>
                </a:moveTo>
                <a:lnTo>
                  <a:pt x="1049125" y="159067"/>
                </a:lnTo>
                <a:lnTo>
                  <a:pt x="1049966" y="159257"/>
                </a:lnTo>
                <a:close/>
                <a:moveTo>
                  <a:pt x="277877" y="158304"/>
                </a:moveTo>
                <a:lnTo>
                  <a:pt x="277858" y="158310"/>
                </a:lnTo>
                <a:lnTo>
                  <a:pt x="277865" y="158323"/>
                </a:lnTo>
                <a:close/>
                <a:moveTo>
                  <a:pt x="529407" y="158131"/>
                </a:moveTo>
                <a:lnTo>
                  <a:pt x="528923" y="161374"/>
                </a:lnTo>
                <a:lnTo>
                  <a:pt x="531210" y="158476"/>
                </a:lnTo>
                <a:close/>
                <a:moveTo>
                  <a:pt x="369391" y="158013"/>
                </a:moveTo>
                <a:lnTo>
                  <a:pt x="371234" y="158632"/>
                </a:lnTo>
                <a:lnTo>
                  <a:pt x="370920" y="158359"/>
                </a:lnTo>
                <a:close/>
                <a:moveTo>
                  <a:pt x="3028029" y="157658"/>
                </a:moveTo>
                <a:lnTo>
                  <a:pt x="3027014" y="161818"/>
                </a:lnTo>
                <a:lnTo>
                  <a:pt x="3026907" y="161797"/>
                </a:lnTo>
                <a:lnTo>
                  <a:pt x="3029387" y="163037"/>
                </a:lnTo>
                <a:lnTo>
                  <a:pt x="3029771" y="163037"/>
                </a:lnTo>
                <a:lnTo>
                  <a:pt x="3029871" y="162884"/>
                </a:lnTo>
                <a:lnTo>
                  <a:pt x="3027318" y="161219"/>
                </a:lnTo>
                <a:lnTo>
                  <a:pt x="3028216" y="157706"/>
                </a:lnTo>
                <a:close/>
                <a:moveTo>
                  <a:pt x="2376947" y="157570"/>
                </a:moveTo>
                <a:lnTo>
                  <a:pt x="2376955" y="157578"/>
                </a:lnTo>
                <a:lnTo>
                  <a:pt x="2376955" y="157572"/>
                </a:lnTo>
                <a:close/>
                <a:moveTo>
                  <a:pt x="3053612" y="157568"/>
                </a:moveTo>
                <a:lnTo>
                  <a:pt x="3054796" y="158712"/>
                </a:lnTo>
                <a:lnTo>
                  <a:pt x="3055989" y="167285"/>
                </a:lnTo>
                <a:lnTo>
                  <a:pt x="3056126" y="167271"/>
                </a:lnTo>
                <a:lnTo>
                  <a:pt x="3054953" y="158545"/>
                </a:lnTo>
                <a:lnTo>
                  <a:pt x="3055056" y="158435"/>
                </a:lnTo>
                <a:close/>
                <a:moveTo>
                  <a:pt x="1546116" y="157436"/>
                </a:moveTo>
                <a:lnTo>
                  <a:pt x="1546917" y="158618"/>
                </a:lnTo>
                <a:lnTo>
                  <a:pt x="1547404" y="159236"/>
                </a:lnTo>
                <a:lnTo>
                  <a:pt x="1547043" y="158501"/>
                </a:lnTo>
                <a:close/>
                <a:moveTo>
                  <a:pt x="366237" y="157301"/>
                </a:moveTo>
                <a:lnTo>
                  <a:pt x="366038" y="157432"/>
                </a:lnTo>
                <a:lnTo>
                  <a:pt x="366814" y="157432"/>
                </a:lnTo>
                <a:close/>
                <a:moveTo>
                  <a:pt x="339633" y="157118"/>
                </a:moveTo>
                <a:lnTo>
                  <a:pt x="339872" y="157322"/>
                </a:lnTo>
                <a:lnTo>
                  <a:pt x="339872" y="157301"/>
                </a:lnTo>
                <a:lnTo>
                  <a:pt x="339838" y="157197"/>
                </a:lnTo>
                <a:close/>
                <a:moveTo>
                  <a:pt x="375996" y="156877"/>
                </a:moveTo>
                <a:lnTo>
                  <a:pt x="373175" y="157301"/>
                </a:lnTo>
                <a:lnTo>
                  <a:pt x="375996" y="158681"/>
                </a:lnTo>
                <a:close/>
                <a:moveTo>
                  <a:pt x="498242" y="156875"/>
                </a:moveTo>
                <a:lnTo>
                  <a:pt x="498134" y="156907"/>
                </a:lnTo>
                <a:lnTo>
                  <a:pt x="498155" y="157147"/>
                </a:lnTo>
                <a:close/>
                <a:moveTo>
                  <a:pt x="3089055" y="156823"/>
                </a:moveTo>
                <a:lnTo>
                  <a:pt x="3089386" y="157489"/>
                </a:lnTo>
                <a:lnTo>
                  <a:pt x="3089768" y="157617"/>
                </a:lnTo>
                <a:lnTo>
                  <a:pt x="3089627" y="157329"/>
                </a:lnTo>
                <a:lnTo>
                  <a:pt x="3089623" y="157332"/>
                </a:lnTo>
                <a:close/>
                <a:moveTo>
                  <a:pt x="201281" y="156592"/>
                </a:moveTo>
                <a:lnTo>
                  <a:pt x="201052" y="156673"/>
                </a:lnTo>
                <a:lnTo>
                  <a:pt x="201087" y="156709"/>
                </a:lnTo>
                <a:close/>
                <a:moveTo>
                  <a:pt x="2830967" y="156481"/>
                </a:moveTo>
                <a:lnTo>
                  <a:pt x="2832351" y="162789"/>
                </a:lnTo>
                <a:lnTo>
                  <a:pt x="2832665" y="163424"/>
                </a:lnTo>
                <a:lnTo>
                  <a:pt x="2832740" y="161435"/>
                </a:lnTo>
                <a:cubicBezTo>
                  <a:pt x="2833433" y="158608"/>
                  <a:pt x="2832393" y="157195"/>
                  <a:pt x="2831006" y="156488"/>
                </a:cubicBezTo>
                <a:close/>
                <a:moveTo>
                  <a:pt x="170802" y="156068"/>
                </a:moveTo>
                <a:lnTo>
                  <a:pt x="170548" y="156132"/>
                </a:lnTo>
                <a:lnTo>
                  <a:pt x="171087" y="156946"/>
                </a:lnTo>
                <a:close/>
                <a:moveTo>
                  <a:pt x="3076734" y="156046"/>
                </a:moveTo>
                <a:lnTo>
                  <a:pt x="3076725" y="156072"/>
                </a:lnTo>
                <a:lnTo>
                  <a:pt x="3076750" y="156079"/>
                </a:lnTo>
                <a:close/>
                <a:moveTo>
                  <a:pt x="3038534" y="155891"/>
                </a:moveTo>
                <a:lnTo>
                  <a:pt x="3039491" y="158806"/>
                </a:lnTo>
                <a:cubicBezTo>
                  <a:pt x="3039491" y="160216"/>
                  <a:pt x="3039491" y="161627"/>
                  <a:pt x="3039491" y="161627"/>
                </a:cubicBezTo>
                <a:lnTo>
                  <a:pt x="3039869" y="162011"/>
                </a:lnTo>
                <a:lnTo>
                  <a:pt x="3041061" y="155891"/>
                </a:lnTo>
                <a:close/>
                <a:moveTo>
                  <a:pt x="2901849" y="155799"/>
                </a:moveTo>
                <a:lnTo>
                  <a:pt x="2901922" y="155848"/>
                </a:lnTo>
                <a:lnTo>
                  <a:pt x="2901910" y="155799"/>
                </a:lnTo>
                <a:close/>
                <a:moveTo>
                  <a:pt x="1310960" y="155683"/>
                </a:moveTo>
                <a:lnTo>
                  <a:pt x="1310943" y="155702"/>
                </a:lnTo>
                <a:lnTo>
                  <a:pt x="1311027" y="155751"/>
                </a:lnTo>
                <a:close/>
                <a:moveTo>
                  <a:pt x="3158991" y="155609"/>
                </a:moveTo>
                <a:cubicBezTo>
                  <a:pt x="3158991" y="155609"/>
                  <a:pt x="3160363" y="155609"/>
                  <a:pt x="3161735" y="157019"/>
                </a:cubicBezTo>
                <a:cubicBezTo>
                  <a:pt x="3163106" y="159840"/>
                  <a:pt x="3163106" y="158429"/>
                  <a:pt x="3164478" y="157019"/>
                </a:cubicBezTo>
                <a:cubicBezTo>
                  <a:pt x="3167221" y="157019"/>
                  <a:pt x="3169964" y="158429"/>
                  <a:pt x="3171336" y="159840"/>
                </a:cubicBezTo>
                <a:cubicBezTo>
                  <a:pt x="3172707" y="161251"/>
                  <a:pt x="3174079" y="162661"/>
                  <a:pt x="3174079" y="165481"/>
                </a:cubicBezTo>
                <a:cubicBezTo>
                  <a:pt x="3171336" y="168302"/>
                  <a:pt x="3169964" y="164071"/>
                  <a:pt x="3167221" y="164071"/>
                </a:cubicBezTo>
                <a:cubicBezTo>
                  <a:pt x="3164478" y="162661"/>
                  <a:pt x="3160363" y="161251"/>
                  <a:pt x="3157620" y="162661"/>
                </a:cubicBezTo>
                <a:cubicBezTo>
                  <a:pt x="3164478" y="162661"/>
                  <a:pt x="3164478" y="171123"/>
                  <a:pt x="3168592" y="173944"/>
                </a:cubicBezTo>
                <a:cubicBezTo>
                  <a:pt x="3165849" y="173944"/>
                  <a:pt x="3161735" y="176764"/>
                  <a:pt x="3158991" y="171123"/>
                </a:cubicBezTo>
                <a:cubicBezTo>
                  <a:pt x="3158991" y="171123"/>
                  <a:pt x="3156248" y="172533"/>
                  <a:pt x="3154877" y="171123"/>
                </a:cubicBezTo>
                <a:cubicBezTo>
                  <a:pt x="3154877" y="171123"/>
                  <a:pt x="3153505" y="171123"/>
                  <a:pt x="3153505" y="169712"/>
                </a:cubicBezTo>
                <a:cubicBezTo>
                  <a:pt x="3153505" y="165481"/>
                  <a:pt x="3156248" y="166892"/>
                  <a:pt x="3158991" y="166892"/>
                </a:cubicBezTo>
                <a:cubicBezTo>
                  <a:pt x="3157620" y="166892"/>
                  <a:pt x="3156248" y="165481"/>
                  <a:pt x="3154877" y="165481"/>
                </a:cubicBezTo>
                <a:cubicBezTo>
                  <a:pt x="3153505" y="164071"/>
                  <a:pt x="3150762" y="162661"/>
                  <a:pt x="3153505" y="158429"/>
                </a:cubicBezTo>
                <a:cubicBezTo>
                  <a:pt x="3154877" y="158429"/>
                  <a:pt x="3154877" y="154199"/>
                  <a:pt x="3158991" y="155609"/>
                </a:cubicBezTo>
                <a:close/>
                <a:moveTo>
                  <a:pt x="3010891" y="155601"/>
                </a:moveTo>
                <a:lnTo>
                  <a:pt x="3011947" y="156137"/>
                </a:lnTo>
                <a:lnTo>
                  <a:pt x="3012885" y="157088"/>
                </a:lnTo>
                <a:lnTo>
                  <a:pt x="3013013" y="156977"/>
                </a:lnTo>
                <a:lnTo>
                  <a:pt x="3011739" y="155703"/>
                </a:lnTo>
                <a:lnTo>
                  <a:pt x="3011736" y="155687"/>
                </a:lnTo>
                <a:close/>
                <a:moveTo>
                  <a:pt x="1344119" y="155535"/>
                </a:moveTo>
                <a:lnTo>
                  <a:pt x="1343980" y="155703"/>
                </a:lnTo>
                <a:lnTo>
                  <a:pt x="1344109" y="155768"/>
                </a:lnTo>
                <a:close/>
                <a:moveTo>
                  <a:pt x="183094" y="155449"/>
                </a:moveTo>
                <a:lnTo>
                  <a:pt x="183383" y="155600"/>
                </a:lnTo>
                <a:lnTo>
                  <a:pt x="183464" y="155502"/>
                </a:lnTo>
                <a:close/>
                <a:moveTo>
                  <a:pt x="2965809" y="154578"/>
                </a:moveTo>
                <a:lnTo>
                  <a:pt x="2964477" y="157374"/>
                </a:lnTo>
                <a:lnTo>
                  <a:pt x="2965480" y="157374"/>
                </a:lnTo>
                <a:lnTo>
                  <a:pt x="2964953" y="157207"/>
                </a:lnTo>
                <a:lnTo>
                  <a:pt x="2966070" y="154726"/>
                </a:lnTo>
                <a:close/>
                <a:moveTo>
                  <a:pt x="389827" y="154481"/>
                </a:moveTo>
                <a:lnTo>
                  <a:pt x="389827" y="154501"/>
                </a:lnTo>
                <a:lnTo>
                  <a:pt x="390137" y="154498"/>
                </a:lnTo>
                <a:close/>
                <a:moveTo>
                  <a:pt x="2983919" y="154441"/>
                </a:moveTo>
                <a:lnTo>
                  <a:pt x="2983997" y="154521"/>
                </a:lnTo>
                <a:lnTo>
                  <a:pt x="2984043" y="154441"/>
                </a:lnTo>
                <a:lnTo>
                  <a:pt x="2984022" y="154441"/>
                </a:lnTo>
                <a:close/>
                <a:moveTo>
                  <a:pt x="2868630" y="154326"/>
                </a:moveTo>
                <a:lnTo>
                  <a:pt x="2868205" y="154360"/>
                </a:lnTo>
                <a:lnTo>
                  <a:pt x="2868526" y="154441"/>
                </a:lnTo>
                <a:lnTo>
                  <a:pt x="2868697" y="154355"/>
                </a:lnTo>
                <a:close/>
                <a:moveTo>
                  <a:pt x="1789747" y="154307"/>
                </a:moveTo>
                <a:lnTo>
                  <a:pt x="1789739" y="154314"/>
                </a:lnTo>
                <a:lnTo>
                  <a:pt x="1789747" y="154435"/>
                </a:lnTo>
                <a:close/>
                <a:moveTo>
                  <a:pt x="2965218" y="153718"/>
                </a:moveTo>
                <a:lnTo>
                  <a:pt x="2965821" y="154533"/>
                </a:lnTo>
                <a:lnTo>
                  <a:pt x="2966157" y="154533"/>
                </a:lnTo>
                <a:lnTo>
                  <a:pt x="2966183" y="154476"/>
                </a:lnTo>
                <a:lnTo>
                  <a:pt x="2965933" y="154441"/>
                </a:lnTo>
                <a:close/>
                <a:moveTo>
                  <a:pt x="1123721" y="153614"/>
                </a:moveTo>
                <a:lnTo>
                  <a:pt x="1123055" y="154293"/>
                </a:lnTo>
                <a:cubicBezTo>
                  <a:pt x="1123055" y="155703"/>
                  <a:pt x="1123055" y="157114"/>
                  <a:pt x="1124440" y="157114"/>
                </a:cubicBezTo>
                <a:lnTo>
                  <a:pt x="1124622" y="157265"/>
                </a:lnTo>
                <a:close/>
                <a:moveTo>
                  <a:pt x="3006746" y="153356"/>
                </a:moveTo>
                <a:lnTo>
                  <a:pt x="3006676" y="153462"/>
                </a:lnTo>
                <a:lnTo>
                  <a:pt x="3007009" y="153631"/>
                </a:lnTo>
                <a:close/>
                <a:moveTo>
                  <a:pt x="2988353" y="153324"/>
                </a:moveTo>
                <a:lnTo>
                  <a:pt x="2988138" y="153459"/>
                </a:lnTo>
                <a:lnTo>
                  <a:pt x="2988410" y="153388"/>
                </a:lnTo>
                <a:close/>
                <a:moveTo>
                  <a:pt x="166696" y="153071"/>
                </a:moveTo>
                <a:lnTo>
                  <a:pt x="166696" y="153339"/>
                </a:lnTo>
                <a:lnTo>
                  <a:pt x="167777" y="153339"/>
                </a:lnTo>
                <a:lnTo>
                  <a:pt x="168209" y="153194"/>
                </a:lnTo>
                <a:lnTo>
                  <a:pt x="168085" y="153071"/>
                </a:lnTo>
                <a:cubicBezTo>
                  <a:pt x="168085" y="153071"/>
                  <a:pt x="168085" y="151691"/>
                  <a:pt x="166696" y="153071"/>
                </a:cubicBezTo>
                <a:close/>
                <a:moveTo>
                  <a:pt x="1764238" y="152646"/>
                </a:moveTo>
                <a:lnTo>
                  <a:pt x="1765310" y="154589"/>
                </a:lnTo>
                <a:lnTo>
                  <a:pt x="1764735" y="152897"/>
                </a:lnTo>
                <a:close/>
                <a:moveTo>
                  <a:pt x="345842" y="152554"/>
                </a:moveTo>
                <a:lnTo>
                  <a:pt x="345698" y="152625"/>
                </a:lnTo>
                <a:lnTo>
                  <a:pt x="345747" y="152648"/>
                </a:lnTo>
                <a:close/>
                <a:moveTo>
                  <a:pt x="286153" y="152463"/>
                </a:moveTo>
                <a:lnTo>
                  <a:pt x="284927" y="152767"/>
                </a:lnTo>
                <a:lnTo>
                  <a:pt x="285831" y="154490"/>
                </a:lnTo>
                <a:lnTo>
                  <a:pt x="285831" y="154349"/>
                </a:lnTo>
                <a:lnTo>
                  <a:pt x="286834" y="153309"/>
                </a:lnTo>
                <a:close/>
                <a:moveTo>
                  <a:pt x="333668" y="152336"/>
                </a:moveTo>
                <a:lnTo>
                  <a:pt x="334181" y="153199"/>
                </a:lnTo>
                <a:lnTo>
                  <a:pt x="334347" y="153145"/>
                </a:lnTo>
                <a:lnTo>
                  <a:pt x="334746" y="152689"/>
                </a:lnTo>
                <a:lnTo>
                  <a:pt x="334723" y="152694"/>
                </a:lnTo>
                <a:close/>
                <a:moveTo>
                  <a:pt x="3083124" y="151646"/>
                </a:moveTo>
                <a:lnTo>
                  <a:pt x="3083015" y="151658"/>
                </a:lnTo>
                <a:lnTo>
                  <a:pt x="3083147" y="151691"/>
                </a:lnTo>
                <a:close/>
                <a:moveTo>
                  <a:pt x="908290" y="151477"/>
                </a:moveTo>
                <a:lnTo>
                  <a:pt x="908155" y="151491"/>
                </a:lnTo>
                <a:lnTo>
                  <a:pt x="908308" y="151530"/>
                </a:lnTo>
                <a:lnTo>
                  <a:pt x="908357" y="151548"/>
                </a:lnTo>
                <a:close/>
                <a:moveTo>
                  <a:pt x="2217359" y="151378"/>
                </a:moveTo>
                <a:lnTo>
                  <a:pt x="2217613" y="151629"/>
                </a:lnTo>
                <a:lnTo>
                  <a:pt x="2217620" y="151618"/>
                </a:lnTo>
                <a:lnTo>
                  <a:pt x="2218077" y="151679"/>
                </a:lnTo>
                <a:close/>
                <a:moveTo>
                  <a:pt x="343558" y="151357"/>
                </a:moveTo>
                <a:lnTo>
                  <a:pt x="344000" y="151791"/>
                </a:lnTo>
                <a:lnTo>
                  <a:pt x="345240" y="152400"/>
                </a:lnTo>
                <a:lnTo>
                  <a:pt x="344126" y="151357"/>
                </a:lnTo>
                <a:close/>
                <a:moveTo>
                  <a:pt x="505619" y="151297"/>
                </a:moveTo>
                <a:lnTo>
                  <a:pt x="505833" y="151647"/>
                </a:lnTo>
                <a:lnTo>
                  <a:pt x="506072" y="151703"/>
                </a:lnTo>
                <a:lnTo>
                  <a:pt x="505879" y="151297"/>
                </a:lnTo>
                <a:close/>
                <a:moveTo>
                  <a:pt x="1421415" y="151296"/>
                </a:moveTo>
                <a:lnTo>
                  <a:pt x="1421411" y="151298"/>
                </a:lnTo>
                <a:lnTo>
                  <a:pt x="1421416" y="151297"/>
                </a:lnTo>
                <a:close/>
                <a:moveTo>
                  <a:pt x="418444" y="151253"/>
                </a:moveTo>
                <a:lnTo>
                  <a:pt x="418281" y="151345"/>
                </a:lnTo>
                <a:lnTo>
                  <a:pt x="418333" y="151369"/>
                </a:lnTo>
                <a:close/>
                <a:moveTo>
                  <a:pt x="234257" y="151246"/>
                </a:moveTo>
                <a:lnTo>
                  <a:pt x="234414" y="151744"/>
                </a:lnTo>
                <a:cubicBezTo>
                  <a:pt x="233071" y="153169"/>
                  <a:pt x="233071" y="154594"/>
                  <a:pt x="234414" y="156020"/>
                </a:cubicBezTo>
                <a:lnTo>
                  <a:pt x="234853" y="157418"/>
                </a:lnTo>
                <a:lnTo>
                  <a:pt x="234853" y="151942"/>
                </a:lnTo>
                <a:lnTo>
                  <a:pt x="234729" y="151942"/>
                </a:lnTo>
                <a:close/>
                <a:moveTo>
                  <a:pt x="1643034" y="150900"/>
                </a:moveTo>
                <a:lnTo>
                  <a:pt x="1643000" y="150955"/>
                </a:lnTo>
                <a:lnTo>
                  <a:pt x="1643061" y="150934"/>
                </a:lnTo>
                <a:close/>
                <a:moveTo>
                  <a:pt x="319178" y="150893"/>
                </a:moveTo>
                <a:lnTo>
                  <a:pt x="319178" y="151841"/>
                </a:lnTo>
                <a:lnTo>
                  <a:pt x="319465" y="151874"/>
                </a:lnTo>
                <a:lnTo>
                  <a:pt x="319465" y="151472"/>
                </a:lnTo>
                <a:close/>
                <a:moveTo>
                  <a:pt x="2247217" y="150849"/>
                </a:moveTo>
                <a:lnTo>
                  <a:pt x="2246573" y="151296"/>
                </a:lnTo>
                <a:lnTo>
                  <a:pt x="2247793" y="151080"/>
                </a:lnTo>
                <a:close/>
                <a:moveTo>
                  <a:pt x="312158" y="150519"/>
                </a:moveTo>
                <a:lnTo>
                  <a:pt x="311094" y="150586"/>
                </a:lnTo>
                <a:lnTo>
                  <a:pt x="309483" y="151378"/>
                </a:lnTo>
                <a:lnTo>
                  <a:pt x="308937" y="151378"/>
                </a:lnTo>
                <a:lnTo>
                  <a:pt x="309274" y="151491"/>
                </a:lnTo>
                <a:lnTo>
                  <a:pt x="310131" y="153267"/>
                </a:lnTo>
                <a:lnTo>
                  <a:pt x="310766" y="153231"/>
                </a:lnTo>
                <a:lnTo>
                  <a:pt x="312158" y="153231"/>
                </a:lnTo>
                <a:close/>
                <a:moveTo>
                  <a:pt x="227549" y="150508"/>
                </a:moveTo>
                <a:lnTo>
                  <a:pt x="224504" y="151544"/>
                </a:lnTo>
                <a:lnTo>
                  <a:pt x="223690" y="151710"/>
                </a:lnTo>
                <a:lnTo>
                  <a:pt x="225119" y="151834"/>
                </a:lnTo>
                <a:lnTo>
                  <a:pt x="225625" y="152341"/>
                </a:lnTo>
                <a:lnTo>
                  <a:pt x="226508" y="151727"/>
                </a:lnTo>
                <a:cubicBezTo>
                  <a:pt x="227899" y="151727"/>
                  <a:pt x="228594" y="152426"/>
                  <a:pt x="229289" y="153125"/>
                </a:cubicBezTo>
                <a:lnTo>
                  <a:pt x="229402" y="153181"/>
                </a:lnTo>
                <a:lnTo>
                  <a:pt x="229041" y="151744"/>
                </a:lnTo>
                <a:lnTo>
                  <a:pt x="228924" y="150668"/>
                </a:lnTo>
                <a:lnTo>
                  <a:pt x="228880" y="151942"/>
                </a:lnTo>
                <a:close/>
                <a:moveTo>
                  <a:pt x="318974" y="150481"/>
                </a:moveTo>
                <a:lnTo>
                  <a:pt x="318466" y="150757"/>
                </a:lnTo>
                <a:lnTo>
                  <a:pt x="318993" y="150520"/>
                </a:lnTo>
                <a:close/>
                <a:moveTo>
                  <a:pt x="985754" y="150446"/>
                </a:moveTo>
                <a:lnTo>
                  <a:pt x="984667" y="150591"/>
                </a:lnTo>
                <a:lnTo>
                  <a:pt x="984903" y="151309"/>
                </a:lnTo>
                <a:close/>
                <a:moveTo>
                  <a:pt x="267760" y="150264"/>
                </a:moveTo>
                <a:lnTo>
                  <a:pt x="267185" y="150717"/>
                </a:lnTo>
                <a:lnTo>
                  <a:pt x="269624" y="150330"/>
                </a:lnTo>
                <a:lnTo>
                  <a:pt x="270447" y="150330"/>
                </a:lnTo>
                <a:lnTo>
                  <a:pt x="270425" y="150264"/>
                </a:lnTo>
                <a:lnTo>
                  <a:pt x="268208" y="150264"/>
                </a:lnTo>
                <a:close/>
                <a:moveTo>
                  <a:pt x="264018" y="150264"/>
                </a:moveTo>
                <a:lnTo>
                  <a:pt x="263938" y="150350"/>
                </a:lnTo>
                <a:lnTo>
                  <a:pt x="264061" y="150330"/>
                </a:lnTo>
                <a:lnTo>
                  <a:pt x="264145" y="150350"/>
                </a:lnTo>
                <a:lnTo>
                  <a:pt x="264036" y="150264"/>
                </a:lnTo>
                <a:close/>
                <a:moveTo>
                  <a:pt x="3008791" y="150253"/>
                </a:moveTo>
                <a:lnTo>
                  <a:pt x="3007757" y="151822"/>
                </a:lnTo>
                <a:lnTo>
                  <a:pt x="3008891" y="150719"/>
                </a:lnTo>
                <a:close/>
                <a:moveTo>
                  <a:pt x="2993057" y="150219"/>
                </a:moveTo>
                <a:lnTo>
                  <a:pt x="2993788" y="150466"/>
                </a:lnTo>
                <a:lnTo>
                  <a:pt x="2993655" y="150219"/>
                </a:lnTo>
                <a:close/>
                <a:moveTo>
                  <a:pt x="2511907" y="150205"/>
                </a:moveTo>
                <a:lnTo>
                  <a:pt x="2512247" y="150329"/>
                </a:lnTo>
                <a:lnTo>
                  <a:pt x="2512179" y="150214"/>
                </a:lnTo>
                <a:close/>
                <a:moveTo>
                  <a:pt x="3045398" y="150176"/>
                </a:moveTo>
                <a:lnTo>
                  <a:pt x="3045182" y="150250"/>
                </a:lnTo>
                <a:cubicBezTo>
                  <a:pt x="3045182" y="151660"/>
                  <a:pt x="3045868" y="152365"/>
                  <a:pt x="3046555" y="152718"/>
                </a:cubicBezTo>
                <a:lnTo>
                  <a:pt x="3047201" y="152884"/>
                </a:lnTo>
                <a:close/>
                <a:moveTo>
                  <a:pt x="396916" y="150148"/>
                </a:moveTo>
                <a:lnTo>
                  <a:pt x="396611" y="150197"/>
                </a:lnTo>
                <a:lnTo>
                  <a:pt x="397089" y="150177"/>
                </a:lnTo>
                <a:close/>
                <a:moveTo>
                  <a:pt x="1685903" y="150147"/>
                </a:moveTo>
                <a:lnTo>
                  <a:pt x="1685884" y="150167"/>
                </a:lnTo>
                <a:lnTo>
                  <a:pt x="1686008" y="150173"/>
                </a:lnTo>
                <a:close/>
                <a:moveTo>
                  <a:pt x="1964382" y="150132"/>
                </a:moveTo>
                <a:lnTo>
                  <a:pt x="1964245" y="150156"/>
                </a:lnTo>
                <a:lnTo>
                  <a:pt x="1964405" y="150156"/>
                </a:lnTo>
                <a:close/>
                <a:moveTo>
                  <a:pt x="1684110" y="150125"/>
                </a:moveTo>
                <a:lnTo>
                  <a:pt x="1683991" y="150252"/>
                </a:lnTo>
                <a:lnTo>
                  <a:pt x="1684110" y="150211"/>
                </a:lnTo>
                <a:close/>
                <a:moveTo>
                  <a:pt x="1964799" y="150062"/>
                </a:moveTo>
                <a:lnTo>
                  <a:pt x="1964687" y="150081"/>
                </a:lnTo>
                <a:lnTo>
                  <a:pt x="1964687" y="150174"/>
                </a:lnTo>
                <a:lnTo>
                  <a:pt x="1964926" y="150416"/>
                </a:lnTo>
                <a:close/>
                <a:moveTo>
                  <a:pt x="1242613" y="150062"/>
                </a:moveTo>
                <a:lnTo>
                  <a:pt x="1242613" y="150122"/>
                </a:lnTo>
                <a:lnTo>
                  <a:pt x="1242885" y="150122"/>
                </a:lnTo>
                <a:lnTo>
                  <a:pt x="1242814" y="150062"/>
                </a:lnTo>
                <a:close/>
                <a:moveTo>
                  <a:pt x="1657637" y="150017"/>
                </a:moveTo>
                <a:lnTo>
                  <a:pt x="1657830" y="150115"/>
                </a:lnTo>
                <a:lnTo>
                  <a:pt x="1657778" y="150062"/>
                </a:lnTo>
                <a:lnTo>
                  <a:pt x="1657801" y="150017"/>
                </a:lnTo>
                <a:close/>
                <a:moveTo>
                  <a:pt x="190178" y="149986"/>
                </a:moveTo>
                <a:lnTo>
                  <a:pt x="190086" y="149994"/>
                </a:lnTo>
                <a:lnTo>
                  <a:pt x="190419" y="150116"/>
                </a:lnTo>
                <a:lnTo>
                  <a:pt x="190419" y="152768"/>
                </a:lnTo>
                <a:lnTo>
                  <a:pt x="194561" y="154130"/>
                </a:lnTo>
                <a:lnTo>
                  <a:pt x="198722" y="155234"/>
                </a:lnTo>
                <a:lnTo>
                  <a:pt x="195381" y="152960"/>
                </a:lnTo>
                <a:lnTo>
                  <a:pt x="195381" y="152116"/>
                </a:lnTo>
                <a:lnTo>
                  <a:pt x="193109" y="151340"/>
                </a:lnTo>
                <a:cubicBezTo>
                  <a:pt x="191902" y="150664"/>
                  <a:pt x="190868" y="149986"/>
                  <a:pt x="190178" y="149986"/>
                </a:cubicBezTo>
                <a:close/>
                <a:moveTo>
                  <a:pt x="2268743" y="149967"/>
                </a:moveTo>
                <a:lnTo>
                  <a:pt x="2268524" y="150376"/>
                </a:lnTo>
                <a:lnTo>
                  <a:pt x="2271546" y="150567"/>
                </a:lnTo>
                <a:lnTo>
                  <a:pt x="2272020" y="150447"/>
                </a:lnTo>
                <a:lnTo>
                  <a:pt x="2270132" y="149967"/>
                </a:lnTo>
                <a:cubicBezTo>
                  <a:pt x="2270132" y="149967"/>
                  <a:pt x="2268743" y="149967"/>
                  <a:pt x="2268743" y="149967"/>
                </a:cubicBezTo>
                <a:close/>
                <a:moveTo>
                  <a:pt x="2261801" y="149967"/>
                </a:moveTo>
                <a:lnTo>
                  <a:pt x="2260867" y="150191"/>
                </a:lnTo>
                <a:lnTo>
                  <a:pt x="2262078" y="150114"/>
                </a:lnTo>
                <a:close/>
                <a:moveTo>
                  <a:pt x="2185305" y="149967"/>
                </a:moveTo>
                <a:lnTo>
                  <a:pt x="2183587" y="150316"/>
                </a:lnTo>
                <a:lnTo>
                  <a:pt x="2185584" y="150567"/>
                </a:lnTo>
                <a:cubicBezTo>
                  <a:pt x="2186965" y="150567"/>
                  <a:pt x="2186965" y="150567"/>
                  <a:pt x="2186965" y="150567"/>
                </a:cubicBezTo>
                <a:cubicBezTo>
                  <a:pt x="2188345" y="151268"/>
                  <a:pt x="2189036" y="152668"/>
                  <a:pt x="2189901" y="154069"/>
                </a:cubicBezTo>
                <a:lnTo>
                  <a:pt x="2190493" y="154568"/>
                </a:lnTo>
                <a:lnTo>
                  <a:pt x="2187085" y="150437"/>
                </a:lnTo>
                <a:lnTo>
                  <a:pt x="2185806" y="150437"/>
                </a:lnTo>
                <a:lnTo>
                  <a:pt x="2185332" y="149967"/>
                </a:lnTo>
                <a:close/>
                <a:moveTo>
                  <a:pt x="2036610" y="149967"/>
                </a:moveTo>
                <a:lnTo>
                  <a:pt x="2034920" y="150691"/>
                </a:lnTo>
                <a:lnTo>
                  <a:pt x="2039206" y="151400"/>
                </a:lnTo>
                <a:close/>
                <a:moveTo>
                  <a:pt x="599670" y="149959"/>
                </a:moveTo>
                <a:lnTo>
                  <a:pt x="599136" y="149973"/>
                </a:lnTo>
                <a:lnTo>
                  <a:pt x="600019" y="150122"/>
                </a:lnTo>
                <a:lnTo>
                  <a:pt x="600330" y="150438"/>
                </a:lnTo>
                <a:lnTo>
                  <a:pt x="600809" y="150438"/>
                </a:lnTo>
                <a:close/>
                <a:moveTo>
                  <a:pt x="484792" y="149949"/>
                </a:moveTo>
                <a:lnTo>
                  <a:pt x="484767" y="150083"/>
                </a:lnTo>
                <a:lnTo>
                  <a:pt x="500957" y="151472"/>
                </a:lnTo>
                <a:lnTo>
                  <a:pt x="500957" y="151566"/>
                </a:lnTo>
                <a:lnTo>
                  <a:pt x="500957" y="151836"/>
                </a:lnTo>
                <a:lnTo>
                  <a:pt x="501087" y="151836"/>
                </a:lnTo>
                <a:lnTo>
                  <a:pt x="501757" y="151730"/>
                </a:lnTo>
                <a:lnTo>
                  <a:pt x="500957" y="151566"/>
                </a:lnTo>
                <a:lnTo>
                  <a:pt x="503511" y="150869"/>
                </a:lnTo>
                <a:lnTo>
                  <a:pt x="503128" y="150773"/>
                </a:lnTo>
                <a:cubicBezTo>
                  <a:pt x="502427" y="150599"/>
                  <a:pt x="501726" y="150599"/>
                  <a:pt x="501025" y="151297"/>
                </a:cubicBezTo>
                <a:close/>
                <a:moveTo>
                  <a:pt x="3077175" y="149917"/>
                </a:moveTo>
                <a:lnTo>
                  <a:pt x="3077225" y="150020"/>
                </a:lnTo>
                <a:lnTo>
                  <a:pt x="3077167" y="150437"/>
                </a:lnTo>
                <a:lnTo>
                  <a:pt x="3078154" y="150437"/>
                </a:lnTo>
                <a:lnTo>
                  <a:pt x="3079000" y="150650"/>
                </a:lnTo>
                <a:lnTo>
                  <a:pt x="3078605" y="150438"/>
                </a:lnTo>
                <a:lnTo>
                  <a:pt x="3082516" y="150438"/>
                </a:lnTo>
                <a:lnTo>
                  <a:pt x="3082316" y="150042"/>
                </a:lnTo>
                <a:lnTo>
                  <a:pt x="3082466" y="149917"/>
                </a:lnTo>
                <a:lnTo>
                  <a:pt x="3078126" y="149917"/>
                </a:lnTo>
                <a:close/>
                <a:moveTo>
                  <a:pt x="511506" y="149731"/>
                </a:moveTo>
                <a:lnTo>
                  <a:pt x="512240" y="151297"/>
                </a:lnTo>
                <a:cubicBezTo>
                  <a:pt x="510838" y="151297"/>
                  <a:pt x="510838" y="151297"/>
                  <a:pt x="509436" y="151297"/>
                </a:cubicBezTo>
                <a:lnTo>
                  <a:pt x="507927" y="151297"/>
                </a:lnTo>
                <a:lnTo>
                  <a:pt x="509231" y="151754"/>
                </a:lnTo>
                <a:lnTo>
                  <a:pt x="509191" y="151836"/>
                </a:lnTo>
                <a:lnTo>
                  <a:pt x="510817" y="151836"/>
                </a:lnTo>
                <a:cubicBezTo>
                  <a:pt x="510817" y="150437"/>
                  <a:pt x="512207" y="151836"/>
                  <a:pt x="512207" y="151836"/>
                </a:cubicBezTo>
                <a:lnTo>
                  <a:pt x="513039" y="151866"/>
                </a:lnTo>
                <a:lnTo>
                  <a:pt x="512599" y="151421"/>
                </a:lnTo>
                <a:close/>
                <a:moveTo>
                  <a:pt x="247045" y="149625"/>
                </a:moveTo>
                <a:lnTo>
                  <a:pt x="244954" y="150506"/>
                </a:lnTo>
                <a:lnTo>
                  <a:pt x="243433" y="151147"/>
                </a:lnTo>
                <a:lnTo>
                  <a:pt x="244589" y="151727"/>
                </a:lnTo>
                <a:lnTo>
                  <a:pt x="245595" y="152427"/>
                </a:lnTo>
                <a:lnTo>
                  <a:pt x="246382" y="152000"/>
                </a:lnTo>
                <a:close/>
                <a:moveTo>
                  <a:pt x="2067002" y="149615"/>
                </a:moveTo>
                <a:lnTo>
                  <a:pt x="2066311" y="149742"/>
                </a:lnTo>
                <a:lnTo>
                  <a:pt x="2067935" y="150117"/>
                </a:lnTo>
                <a:close/>
                <a:moveTo>
                  <a:pt x="1513651" y="149582"/>
                </a:moveTo>
                <a:lnTo>
                  <a:pt x="1512977" y="149685"/>
                </a:lnTo>
                <a:lnTo>
                  <a:pt x="1510223" y="150105"/>
                </a:lnTo>
                <a:lnTo>
                  <a:pt x="1510822" y="150156"/>
                </a:lnTo>
                <a:cubicBezTo>
                  <a:pt x="1510822" y="150156"/>
                  <a:pt x="1510822" y="150156"/>
                  <a:pt x="1512211" y="150156"/>
                </a:cubicBezTo>
                <a:lnTo>
                  <a:pt x="1513618" y="150156"/>
                </a:lnTo>
                <a:close/>
                <a:moveTo>
                  <a:pt x="806990" y="149431"/>
                </a:moveTo>
                <a:lnTo>
                  <a:pt x="807583" y="149610"/>
                </a:lnTo>
                <a:lnTo>
                  <a:pt x="810174" y="150146"/>
                </a:lnTo>
                <a:lnTo>
                  <a:pt x="811099" y="150122"/>
                </a:lnTo>
                <a:cubicBezTo>
                  <a:pt x="812488" y="150122"/>
                  <a:pt x="812488" y="150122"/>
                  <a:pt x="813877" y="150122"/>
                </a:cubicBezTo>
                <a:lnTo>
                  <a:pt x="813977" y="150112"/>
                </a:lnTo>
                <a:lnTo>
                  <a:pt x="813535" y="150062"/>
                </a:lnTo>
                <a:lnTo>
                  <a:pt x="813535" y="149936"/>
                </a:lnTo>
                <a:lnTo>
                  <a:pt x="810858" y="149936"/>
                </a:lnTo>
                <a:close/>
                <a:moveTo>
                  <a:pt x="3053425" y="149290"/>
                </a:moveTo>
                <a:lnTo>
                  <a:pt x="3053233" y="149632"/>
                </a:lnTo>
                <a:lnTo>
                  <a:pt x="3053377" y="149650"/>
                </a:lnTo>
                <a:close/>
                <a:moveTo>
                  <a:pt x="1138337" y="148962"/>
                </a:moveTo>
                <a:lnTo>
                  <a:pt x="1138297" y="150062"/>
                </a:lnTo>
                <a:lnTo>
                  <a:pt x="1137811" y="150939"/>
                </a:lnTo>
                <a:lnTo>
                  <a:pt x="1138613" y="150296"/>
                </a:lnTo>
                <a:lnTo>
                  <a:pt x="1138581" y="150280"/>
                </a:lnTo>
                <a:close/>
                <a:moveTo>
                  <a:pt x="1872893" y="148887"/>
                </a:moveTo>
                <a:lnTo>
                  <a:pt x="1871010" y="149176"/>
                </a:lnTo>
                <a:lnTo>
                  <a:pt x="1871265" y="150541"/>
                </a:lnTo>
                <a:close/>
                <a:moveTo>
                  <a:pt x="2781853" y="148831"/>
                </a:moveTo>
                <a:lnTo>
                  <a:pt x="2781220" y="150084"/>
                </a:lnTo>
                <a:lnTo>
                  <a:pt x="2781220" y="152761"/>
                </a:lnTo>
                <a:lnTo>
                  <a:pt x="2781410" y="152954"/>
                </a:lnTo>
                <a:lnTo>
                  <a:pt x="2781540" y="153025"/>
                </a:lnTo>
                <a:lnTo>
                  <a:pt x="2781540" y="151673"/>
                </a:lnTo>
                <a:lnTo>
                  <a:pt x="2781410" y="151540"/>
                </a:lnTo>
                <a:lnTo>
                  <a:pt x="2781540" y="150744"/>
                </a:lnTo>
                <a:lnTo>
                  <a:pt x="2781540" y="150437"/>
                </a:lnTo>
                <a:lnTo>
                  <a:pt x="2781587" y="150454"/>
                </a:lnTo>
                <a:close/>
                <a:moveTo>
                  <a:pt x="2829966" y="148713"/>
                </a:moveTo>
                <a:lnTo>
                  <a:pt x="2829966" y="148976"/>
                </a:lnTo>
                <a:lnTo>
                  <a:pt x="2829966" y="150127"/>
                </a:lnTo>
                <a:lnTo>
                  <a:pt x="2830925" y="150127"/>
                </a:lnTo>
                <a:lnTo>
                  <a:pt x="2831315" y="150127"/>
                </a:lnTo>
                <a:lnTo>
                  <a:pt x="2831289" y="150106"/>
                </a:lnTo>
                <a:lnTo>
                  <a:pt x="2831289" y="150062"/>
                </a:lnTo>
                <a:close/>
                <a:moveTo>
                  <a:pt x="3071541" y="148604"/>
                </a:moveTo>
                <a:lnTo>
                  <a:pt x="3072241" y="151402"/>
                </a:lnTo>
                <a:lnTo>
                  <a:pt x="3072586" y="151524"/>
                </a:lnTo>
                <a:lnTo>
                  <a:pt x="3072586" y="152870"/>
                </a:lnTo>
                <a:lnTo>
                  <a:pt x="3073122" y="152881"/>
                </a:lnTo>
                <a:lnTo>
                  <a:pt x="3073088" y="152862"/>
                </a:lnTo>
                <a:cubicBezTo>
                  <a:pt x="3073777" y="151441"/>
                  <a:pt x="3073432" y="150731"/>
                  <a:pt x="3072743" y="150020"/>
                </a:cubicBezTo>
                <a:close/>
                <a:moveTo>
                  <a:pt x="2143632" y="148557"/>
                </a:moveTo>
                <a:cubicBezTo>
                  <a:pt x="2142935" y="147852"/>
                  <a:pt x="2141547" y="148205"/>
                  <a:pt x="2140162" y="148734"/>
                </a:cubicBezTo>
                <a:lnTo>
                  <a:pt x="2139661" y="148911"/>
                </a:lnTo>
                <a:lnTo>
                  <a:pt x="2147915" y="149160"/>
                </a:lnTo>
                <a:close/>
                <a:moveTo>
                  <a:pt x="2312827" y="148381"/>
                </a:moveTo>
                <a:lnTo>
                  <a:pt x="2313006" y="149923"/>
                </a:lnTo>
                <a:lnTo>
                  <a:pt x="2313880" y="148488"/>
                </a:lnTo>
                <a:close/>
                <a:moveTo>
                  <a:pt x="863870" y="148351"/>
                </a:moveTo>
                <a:lnTo>
                  <a:pt x="863721" y="148651"/>
                </a:lnTo>
                <a:lnTo>
                  <a:pt x="863870" y="148801"/>
                </a:lnTo>
                <a:close/>
                <a:moveTo>
                  <a:pt x="3028074" y="148241"/>
                </a:moveTo>
                <a:lnTo>
                  <a:pt x="3028260" y="148781"/>
                </a:lnTo>
                <a:lnTo>
                  <a:pt x="3028571" y="148745"/>
                </a:lnTo>
                <a:close/>
                <a:moveTo>
                  <a:pt x="2318555" y="148205"/>
                </a:moveTo>
                <a:lnTo>
                  <a:pt x="2317890" y="148263"/>
                </a:lnTo>
                <a:lnTo>
                  <a:pt x="2319211" y="148597"/>
                </a:lnTo>
                <a:close/>
                <a:moveTo>
                  <a:pt x="367613" y="147855"/>
                </a:moveTo>
                <a:lnTo>
                  <a:pt x="368461" y="148945"/>
                </a:lnTo>
                <a:lnTo>
                  <a:pt x="368822" y="148481"/>
                </a:lnTo>
                <a:close/>
                <a:moveTo>
                  <a:pt x="2091516" y="147852"/>
                </a:moveTo>
                <a:lnTo>
                  <a:pt x="2091809" y="149336"/>
                </a:lnTo>
                <a:lnTo>
                  <a:pt x="2091931" y="148466"/>
                </a:lnTo>
                <a:lnTo>
                  <a:pt x="2093459" y="148246"/>
                </a:lnTo>
                <a:close/>
                <a:moveTo>
                  <a:pt x="299969" y="147397"/>
                </a:moveTo>
                <a:lnTo>
                  <a:pt x="300304" y="147583"/>
                </a:lnTo>
                <a:lnTo>
                  <a:pt x="300123" y="147429"/>
                </a:lnTo>
                <a:lnTo>
                  <a:pt x="300160" y="147429"/>
                </a:lnTo>
                <a:close/>
                <a:moveTo>
                  <a:pt x="813535" y="147395"/>
                </a:moveTo>
                <a:lnTo>
                  <a:pt x="812719" y="147523"/>
                </a:lnTo>
                <a:lnTo>
                  <a:pt x="813535" y="149849"/>
                </a:lnTo>
                <a:close/>
                <a:moveTo>
                  <a:pt x="3154429" y="147321"/>
                </a:moveTo>
                <a:cubicBezTo>
                  <a:pt x="3157270" y="147321"/>
                  <a:pt x="3158691" y="151512"/>
                  <a:pt x="3161532" y="147321"/>
                </a:cubicBezTo>
                <a:cubicBezTo>
                  <a:pt x="3161532" y="145924"/>
                  <a:pt x="3162953" y="147321"/>
                  <a:pt x="3164374" y="147321"/>
                </a:cubicBezTo>
                <a:cubicBezTo>
                  <a:pt x="3165795" y="145924"/>
                  <a:pt x="3165795" y="145924"/>
                  <a:pt x="3165795" y="148718"/>
                </a:cubicBezTo>
                <a:cubicBezTo>
                  <a:pt x="3165795" y="148718"/>
                  <a:pt x="3165795" y="150115"/>
                  <a:pt x="3164374" y="150115"/>
                </a:cubicBezTo>
                <a:cubicBezTo>
                  <a:pt x="3161532" y="150115"/>
                  <a:pt x="3162953" y="154306"/>
                  <a:pt x="3160112" y="155703"/>
                </a:cubicBezTo>
                <a:cubicBezTo>
                  <a:pt x="3160112" y="155703"/>
                  <a:pt x="3158691" y="155703"/>
                  <a:pt x="3157270" y="154306"/>
                </a:cubicBezTo>
                <a:cubicBezTo>
                  <a:pt x="3157270" y="151512"/>
                  <a:pt x="3153008" y="150115"/>
                  <a:pt x="3154429" y="147321"/>
                </a:cubicBezTo>
                <a:close/>
                <a:moveTo>
                  <a:pt x="2361880" y="147306"/>
                </a:moveTo>
                <a:lnTo>
                  <a:pt x="2361899" y="147659"/>
                </a:lnTo>
                <a:lnTo>
                  <a:pt x="2362354" y="147429"/>
                </a:lnTo>
                <a:lnTo>
                  <a:pt x="2362209" y="147429"/>
                </a:lnTo>
                <a:close/>
                <a:moveTo>
                  <a:pt x="3062795" y="147240"/>
                </a:moveTo>
                <a:lnTo>
                  <a:pt x="3061254" y="148021"/>
                </a:lnTo>
                <a:lnTo>
                  <a:pt x="3061425" y="148219"/>
                </a:lnTo>
                <a:lnTo>
                  <a:pt x="3063017" y="147373"/>
                </a:lnTo>
                <a:close/>
                <a:moveTo>
                  <a:pt x="1982880" y="147226"/>
                </a:moveTo>
                <a:lnTo>
                  <a:pt x="1982852" y="147241"/>
                </a:lnTo>
                <a:lnTo>
                  <a:pt x="1983163" y="147320"/>
                </a:lnTo>
                <a:close/>
                <a:moveTo>
                  <a:pt x="205101" y="147206"/>
                </a:moveTo>
                <a:lnTo>
                  <a:pt x="205089" y="147296"/>
                </a:lnTo>
                <a:lnTo>
                  <a:pt x="205132" y="147296"/>
                </a:lnTo>
                <a:close/>
                <a:moveTo>
                  <a:pt x="447655" y="147026"/>
                </a:moveTo>
                <a:lnTo>
                  <a:pt x="448123" y="148500"/>
                </a:lnTo>
                <a:lnTo>
                  <a:pt x="448167" y="148494"/>
                </a:lnTo>
                <a:close/>
                <a:moveTo>
                  <a:pt x="1086515" y="147019"/>
                </a:moveTo>
                <a:lnTo>
                  <a:pt x="1085643" y="147241"/>
                </a:lnTo>
                <a:cubicBezTo>
                  <a:pt x="1084257" y="150062"/>
                  <a:pt x="1087029" y="150062"/>
                  <a:pt x="1087029" y="151472"/>
                </a:cubicBezTo>
                <a:lnTo>
                  <a:pt x="1087448" y="153180"/>
                </a:lnTo>
                <a:lnTo>
                  <a:pt x="1087448" y="152937"/>
                </a:lnTo>
                <a:cubicBezTo>
                  <a:pt x="1086059" y="151530"/>
                  <a:pt x="1083282" y="148715"/>
                  <a:pt x="1086059" y="147307"/>
                </a:cubicBezTo>
                <a:close/>
                <a:moveTo>
                  <a:pt x="688493" y="146492"/>
                </a:moveTo>
                <a:lnTo>
                  <a:pt x="688493" y="147715"/>
                </a:lnTo>
                <a:lnTo>
                  <a:pt x="688895" y="147307"/>
                </a:lnTo>
                <a:close/>
                <a:moveTo>
                  <a:pt x="1278326" y="146359"/>
                </a:moveTo>
                <a:lnTo>
                  <a:pt x="1278076" y="147021"/>
                </a:lnTo>
                <a:lnTo>
                  <a:pt x="1278711" y="146537"/>
                </a:lnTo>
                <a:close/>
                <a:moveTo>
                  <a:pt x="2386964" y="146105"/>
                </a:moveTo>
                <a:lnTo>
                  <a:pt x="2386441" y="146365"/>
                </a:lnTo>
                <a:lnTo>
                  <a:pt x="2387094" y="146365"/>
                </a:lnTo>
                <a:close/>
                <a:moveTo>
                  <a:pt x="194152" y="146032"/>
                </a:moveTo>
                <a:lnTo>
                  <a:pt x="194832" y="146771"/>
                </a:lnTo>
                <a:lnTo>
                  <a:pt x="194914" y="146937"/>
                </a:lnTo>
                <a:lnTo>
                  <a:pt x="194860" y="146411"/>
                </a:lnTo>
                <a:close/>
                <a:moveTo>
                  <a:pt x="2419446" y="146002"/>
                </a:moveTo>
                <a:lnTo>
                  <a:pt x="2421534" y="146956"/>
                </a:lnTo>
                <a:lnTo>
                  <a:pt x="2420331" y="146105"/>
                </a:lnTo>
                <a:close/>
                <a:moveTo>
                  <a:pt x="2875474" y="145958"/>
                </a:moveTo>
                <a:lnTo>
                  <a:pt x="2875435" y="145997"/>
                </a:lnTo>
                <a:lnTo>
                  <a:pt x="2875483" y="145997"/>
                </a:lnTo>
                <a:close/>
                <a:moveTo>
                  <a:pt x="2379665" y="145932"/>
                </a:moveTo>
                <a:lnTo>
                  <a:pt x="2379552" y="146019"/>
                </a:lnTo>
                <a:lnTo>
                  <a:pt x="2381040" y="147582"/>
                </a:lnTo>
                <a:lnTo>
                  <a:pt x="2380925" y="146732"/>
                </a:lnTo>
                <a:cubicBezTo>
                  <a:pt x="2380621" y="146062"/>
                  <a:pt x="2380186" y="145846"/>
                  <a:pt x="2379665" y="145932"/>
                </a:cubicBezTo>
                <a:close/>
                <a:moveTo>
                  <a:pt x="360008" y="145920"/>
                </a:moveTo>
                <a:lnTo>
                  <a:pt x="359606" y="145982"/>
                </a:lnTo>
                <a:lnTo>
                  <a:pt x="359770" y="146115"/>
                </a:lnTo>
                <a:close/>
                <a:moveTo>
                  <a:pt x="2342851" y="145906"/>
                </a:moveTo>
                <a:lnTo>
                  <a:pt x="2343020" y="146422"/>
                </a:lnTo>
                <a:lnTo>
                  <a:pt x="2343131" y="146097"/>
                </a:lnTo>
                <a:close/>
                <a:moveTo>
                  <a:pt x="1306563" y="145831"/>
                </a:moveTo>
                <a:lnTo>
                  <a:pt x="1306353" y="146257"/>
                </a:lnTo>
                <a:lnTo>
                  <a:pt x="1306861" y="145900"/>
                </a:lnTo>
                <a:lnTo>
                  <a:pt x="1307015" y="145850"/>
                </a:lnTo>
                <a:close/>
                <a:moveTo>
                  <a:pt x="865115" y="145831"/>
                </a:moveTo>
                <a:lnTo>
                  <a:pt x="864558" y="146959"/>
                </a:lnTo>
                <a:lnTo>
                  <a:pt x="865995" y="146231"/>
                </a:lnTo>
                <a:close/>
                <a:moveTo>
                  <a:pt x="3096087" y="145787"/>
                </a:moveTo>
                <a:lnTo>
                  <a:pt x="3096354" y="146051"/>
                </a:lnTo>
                <a:lnTo>
                  <a:pt x="3096443" y="145938"/>
                </a:lnTo>
                <a:lnTo>
                  <a:pt x="3096284" y="145885"/>
                </a:lnTo>
                <a:close/>
                <a:moveTo>
                  <a:pt x="2163107" y="145737"/>
                </a:moveTo>
                <a:lnTo>
                  <a:pt x="2163107" y="146695"/>
                </a:lnTo>
                <a:lnTo>
                  <a:pt x="2163438" y="146365"/>
                </a:lnTo>
                <a:lnTo>
                  <a:pt x="2164128" y="146250"/>
                </a:lnTo>
                <a:close/>
                <a:moveTo>
                  <a:pt x="2546179" y="145524"/>
                </a:moveTo>
                <a:lnTo>
                  <a:pt x="2545616" y="146666"/>
                </a:lnTo>
                <a:lnTo>
                  <a:pt x="2547649" y="145790"/>
                </a:lnTo>
                <a:close/>
                <a:moveTo>
                  <a:pt x="656645" y="145523"/>
                </a:moveTo>
                <a:lnTo>
                  <a:pt x="656672" y="145572"/>
                </a:lnTo>
                <a:lnTo>
                  <a:pt x="656906" y="145632"/>
                </a:lnTo>
                <a:close/>
                <a:moveTo>
                  <a:pt x="1271570" y="145478"/>
                </a:moveTo>
                <a:lnTo>
                  <a:pt x="1271563" y="145499"/>
                </a:lnTo>
                <a:lnTo>
                  <a:pt x="1271588" y="145478"/>
                </a:lnTo>
                <a:close/>
                <a:moveTo>
                  <a:pt x="739786" y="145308"/>
                </a:moveTo>
                <a:lnTo>
                  <a:pt x="739712" y="145880"/>
                </a:lnTo>
                <a:cubicBezTo>
                  <a:pt x="739712" y="146765"/>
                  <a:pt x="740059" y="147473"/>
                  <a:pt x="741450" y="147473"/>
                </a:cubicBezTo>
                <a:lnTo>
                  <a:pt x="741721" y="147062"/>
                </a:lnTo>
                <a:close/>
                <a:moveTo>
                  <a:pt x="898406" y="145304"/>
                </a:moveTo>
                <a:lnTo>
                  <a:pt x="899189" y="145881"/>
                </a:lnTo>
                <a:lnTo>
                  <a:pt x="899967" y="145831"/>
                </a:lnTo>
                <a:close/>
                <a:moveTo>
                  <a:pt x="468075" y="145157"/>
                </a:moveTo>
                <a:lnTo>
                  <a:pt x="466621" y="148632"/>
                </a:lnTo>
                <a:lnTo>
                  <a:pt x="468075" y="149212"/>
                </a:lnTo>
                <a:close/>
                <a:moveTo>
                  <a:pt x="225725" y="145123"/>
                </a:moveTo>
                <a:lnTo>
                  <a:pt x="225612" y="146151"/>
                </a:lnTo>
                <a:lnTo>
                  <a:pt x="225912" y="145736"/>
                </a:lnTo>
                <a:lnTo>
                  <a:pt x="225940" y="145275"/>
                </a:lnTo>
                <a:close/>
                <a:moveTo>
                  <a:pt x="3064222" y="144760"/>
                </a:moveTo>
                <a:lnTo>
                  <a:pt x="3063166" y="147294"/>
                </a:lnTo>
                <a:lnTo>
                  <a:pt x="3063226" y="147262"/>
                </a:lnTo>
                <a:lnTo>
                  <a:pt x="3064222" y="145146"/>
                </a:lnTo>
                <a:close/>
                <a:moveTo>
                  <a:pt x="3008811" y="144635"/>
                </a:moveTo>
                <a:lnTo>
                  <a:pt x="3008811" y="144791"/>
                </a:lnTo>
                <a:lnTo>
                  <a:pt x="3009514" y="144813"/>
                </a:lnTo>
                <a:close/>
                <a:moveTo>
                  <a:pt x="451432" y="144504"/>
                </a:moveTo>
                <a:lnTo>
                  <a:pt x="451356" y="144571"/>
                </a:lnTo>
                <a:lnTo>
                  <a:pt x="451527" y="144571"/>
                </a:lnTo>
                <a:close/>
                <a:moveTo>
                  <a:pt x="1438218" y="144420"/>
                </a:moveTo>
                <a:cubicBezTo>
                  <a:pt x="1438218" y="144420"/>
                  <a:pt x="1436832" y="145831"/>
                  <a:pt x="1436832" y="147241"/>
                </a:cubicBezTo>
                <a:cubicBezTo>
                  <a:pt x="1438218" y="148651"/>
                  <a:pt x="1438218" y="150062"/>
                  <a:pt x="1435446" y="150062"/>
                </a:cubicBezTo>
                <a:lnTo>
                  <a:pt x="1435392" y="150062"/>
                </a:lnTo>
                <a:lnTo>
                  <a:pt x="1435855" y="150156"/>
                </a:lnTo>
                <a:lnTo>
                  <a:pt x="1436194" y="150156"/>
                </a:lnTo>
                <a:lnTo>
                  <a:pt x="1435925" y="150017"/>
                </a:lnTo>
                <a:lnTo>
                  <a:pt x="1438763" y="144541"/>
                </a:lnTo>
                <a:close/>
                <a:moveTo>
                  <a:pt x="296060" y="144403"/>
                </a:moveTo>
                <a:lnTo>
                  <a:pt x="295932" y="144478"/>
                </a:lnTo>
                <a:lnTo>
                  <a:pt x="295677" y="144478"/>
                </a:lnTo>
                <a:lnTo>
                  <a:pt x="296247" y="144872"/>
                </a:lnTo>
                <a:lnTo>
                  <a:pt x="295985" y="144557"/>
                </a:lnTo>
                <a:close/>
                <a:moveTo>
                  <a:pt x="706303" y="144384"/>
                </a:moveTo>
                <a:lnTo>
                  <a:pt x="706675" y="144641"/>
                </a:lnTo>
                <a:lnTo>
                  <a:pt x="707572" y="144845"/>
                </a:lnTo>
                <a:lnTo>
                  <a:pt x="706948" y="144493"/>
                </a:lnTo>
                <a:close/>
                <a:moveTo>
                  <a:pt x="3118116" y="144218"/>
                </a:moveTo>
                <a:lnTo>
                  <a:pt x="3118469" y="144609"/>
                </a:lnTo>
                <a:lnTo>
                  <a:pt x="3117726" y="146155"/>
                </a:lnTo>
                <a:lnTo>
                  <a:pt x="3117997" y="146292"/>
                </a:lnTo>
                <a:lnTo>
                  <a:pt x="3118719" y="144821"/>
                </a:lnTo>
                <a:lnTo>
                  <a:pt x="3118523" y="144421"/>
                </a:lnTo>
                <a:close/>
                <a:moveTo>
                  <a:pt x="382863" y="144174"/>
                </a:moveTo>
                <a:lnTo>
                  <a:pt x="382863" y="144651"/>
                </a:lnTo>
                <a:lnTo>
                  <a:pt x="383167" y="144483"/>
                </a:lnTo>
                <a:close/>
                <a:moveTo>
                  <a:pt x="1286960" y="144156"/>
                </a:moveTo>
                <a:lnTo>
                  <a:pt x="1287161" y="144420"/>
                </a:lnTo>
                <a:lnTo>
                  <a:pt x="1287811" y="144356"/>
                </a:lnTo>
                <a:close/>
                <a:moveTo>
                  <a:pt x="410827" y="144068"/>
                </a:moveTo>
                <a:lnTo>
                  <a:pt x="410025" y="144459"/>
                </a:lnTo>
                <a:lnTo>
                  <a:pt x="410934" y="144594"/>
                </a:lnTo>
                <a:close/>
                <a:moveTo>
                  <a:pt x="1649645" y="143875"/>
                </a:moveTo>
                <a:lnTo>
                  <a:pt x="1649209" y="144096"/>
                </a:lnTo>
                <a:lnTo>
                  <a:pt x="1649797" y="144360"/>
                </a:lnTo>
                <a:close/>
                <a:moveTo>
                  <a:pt x="264859" y="143809"/>
                </a:moveTo>
                <a:lnTo>
                  <a:pt x="264700" y="144216"/>
                </a:lnTo>
                <a:lnTo>
                  <a:pt x="266331" y="144597"/>
                </a:lnTo>
                <a:lnTo>
                  <a:pt x="266447" y="144519"/>
                </a:lnTo>
                <a:close/>
                <a:moveTo>
                  <a:pt x="594011" y="143369"/>
                </a:moveTo>
                <a:lnTo>
                  <a:pt x="592874" y="144429"/>
                </a:lnTo>
                <a:lnTo>
                  <a:pt x="593853" y="143833"/>
                </a:lnTo>
                <a:close/>
                <a:moveTo>
                  <a:pt x="2413379" y="143337"/>
                </a:moveTo>
                <a:lnTo>
                  <a:pt x="2413737" y="144601"/>
                </a:lnTo>
                <a:lnTo>
                  <a:pt x="2414680" y="144125"/>
                </a:lnTo>
                <a:close/>
                <a:moveTo>
                  <a:pt x="185565" y="143187"/>
                </a:moveTo>
                <a:lnTo>
                  <a:pt x="185516" y="143192"/>
                </a:lnTo>
                <a:lnTo>
                  <a:pt x="185524" y="143216"/>
                </a:lnTo>
                <a:close/>
                <a:moveTo>
                  <a:pt x="245857" y="143097"/>
                </a:moveTo>
                <a:lnTo>
                  <a:pt x="245714" y="143167"/>
                </a:lnTo>
                <a:cubicBezTo>
                  <a:pt x="245714" y="143167"/>
                  <a:pt x="244310" y="143167"/>
                  <a:pt x="242906" y="143167"/>
                </a:cubicBezTo>
                <a:lnTo>
                  <a:pt x="242749" y="143453"/>
                </a:lnTo>
                <a:lnTo>
                  <a:pt x="242909" y="143326"/>
                </a:lnTo>
                <a:cubicBezTo>
                  <a:pt x="242909" y="141890"/>
                  <a:pt x="244273" y="141890"/>
                  <a:pt x="245636" y="143326"/>
                </a:cubicBezTo>
                <a:lnTo>
                  <a:pt x="247175" y="144299"/>
                </a:lnTo>
                <a:lnTo>
                  <a:pt x="246527" y="143559"/>
                </a:lnTo>
                <a:lnTo>
                  <a:pt x="245857" y="143321"/>
                </a:lnTo>
                <a:close/>
                <a:moveTo>
                  <a:pt x="569646" y="143001"/>
                </a:moveTo>
                <a:lnTo>
                  <a:pt x="569481" y="143334"/>
                </a:lnTo>
                <a:lnTo>
                  <a:pt x="570291" y="143334"/>
                </a:lnTo>
                <a:lnTo>
                  <a:pt x="570634" y="143334"/>
                </a:lnTo>
                <a:lnTo>
                  <a:pt x="570563" y="143263"/>
                </a:lnTo>
                <a:close/>
                <a:moveTo>
                  <a:pt x="371862" y="142870"/>
                </a:moveTo>
                <a:lnTo>
                  <a:pt x="371833" y="142875"/>
                </a:lnTo>
                <a:lnTo>
                  <a:pt x="371998" y="143445"/>
                </a:lnTo>
                <a:lnTo>
                  <a:pt x="372693" y="143226"/>
                </a:lnTo>
                <a:lnTo>
                  <a:pt x="372182" y="143167"/>
                </a:lnTo>
                <a:close/>
                <a:moveTo>
                  <a:pt x="3025952" y="142828"/>
                </a:moveTo>
                <a:lnTo>
                  <a:pt x="3025535" y="142956"/>
                </a:lnTo>
                <a:cubicBezTo>
                  <a:pt x="3025535" y="142956"/>
                  <a:pt x="3024150" y="142956"/>
                  <a:pt x="3024150" y="142956"/>
                </a:cubicBezTo>
                <a:lnTo>
                  <a:pt x="3023551" y="142850"/>
                </a:lnTo>
                <a:lnTo>
                  <a:pt x="3024219" y="143477"/>
                </a:lnTo>
                <a:lnTo>
                  <a:pt x="3024246" y="143480"/>
                </a:lnTo>
                <a:cubicBezTo>
                  <a:pt x="3024246" y="143480"/>
                  <a:pt x="3024246" y="143480"/>
                  <a:pt x="3025688" y="143480"/>
                </a:cubicBezTo>
                <a:lnTo>
                  <a:pt x="3026160" y="143696"/>
                </a:lnTo>
                <a:lnTo>
                  <a:pt x="3025952" y="143198"/>
                </a:lnTo>
                <a:close/>
                <a:moveTo>
                  <a:pt x="798732" y="142796"/>
                </a:moveTo>
                <a:lnTo>
                  <a:pt x="798601" y="143086"/>
                </a:lnTo>
                <a:lnTo>
                  <a:pt x="795894" y="144732"/>
                </a:lnTo>
                <a:lnTo>
                  <a:pt x="796593" y="145019"/>
                </a:lnTo>
                <a:cubicBezTo>
                  <a:pt x="797154" y="144956"/>
                  <a:pt x="797757" y="144533"/>
                  <a:pt x="798447" y="143517"/>
                </a:cubicBezTo>
                <a:lnTo>
                  <a:pt x="799548" y="143988"/>
                </a:lnTo>
                <a:lnTo>
                  <a:pt x="798672" y="143041"/>
                </a:lnTo>
                <a:close/>
                <a:moveTo>
                  <a:pt x="1480987" y="142763"/>
                </a:moveTo>
                <a:lnTo>
                  <a:pt x="1481493" y="143089"/>
                </a:lnTo>
                <a:lnTo>
                  <a:pt x="1481639" y="143011"/>
                </a:lnTo>
                <a:close/>
                <a:moveTo>
                  <a:pt x="220297" y="142711"/>
                </a:moveTo>
                <a:lnTo>
                  <a:pt x="219279" y="142916"/>
                </a:lnTo>
                <a:lnTo>
                  <a:pt x="218829" y="142916"/>
                </a:lnTo>
                <a:lnTo>
                  <a:pt x="220459" y="143258"/>
                </a:lnTo>
                <a:close/>
                <a:moveTo>
                  <a:pt x="2090926" y="142596"/>
                </a:moveTo>
                <a:lnTo>
                  <a:pt x="2090673" y="142923"/>
                </a:lnTo>
                <a:lnTo>
                  <a:pt x="2090821" y="142916"/>
                </a:lnTo>
                <a:close/>
                <a:moveTo>
                  <a:pt x="593631" y="142579"/>
                </a:moveTo>
                <a:lnTo>
                  <a:pt x="594164" y="143104"/>
                </a:lnTo>
                <a:lnTo>
                  <a:pt x="594399" y="143046"/>
                </a:lnTo>
                <a:close/>
                <a:moveTo>
                  <a:pt x="1675840" y="142523"/>
                </a:moveTo>
                <a:lnTo>
                  <a:pt x="1675710" y="143446"/>
                </a:lnTo>
                <a:lnTo>
                  <a:pt x="1675840" y="142974"/>
                </a:lnTo>
                <a:close/>
                <a:moveTo>
                  <a:pt x="1172021" y="142194"/>
                </a:moveTo>
                <a:lnTo>
                  <a:pt x="1170657" y="142655"/>
                </a:lnTo>
                <a:lnTo>
                  <a:pt x="1171928" y="143352"/>
                </a:lnTo>
                <a:close/>
                <a:moveTo>
                  <a:pt x="1257871" y="142186"/>
                </a:moveTo>
                <a:lnTo>
                  <a:pt x="1257239" y="144733"/>
                </a:lnTo>
                <a:lnTo>
                  <a:pt x="1258058" y="144420"/>
                </a:lnTo>
                <a:lnTo>
                  <a:pt x="1258058" y="142281"/>
                </a:lnTo>
                <a:close/>
                <a:moveTo>
                  <a:pt x="336077" y="142121"/>
                </a:moveTo>
                <a:lnTo>
                  <a:pt x="336077" y="142916"/>
                </a:lnTo>
                <a:lnTo>
                  <a:pt x="336865" y="142916"/>
                </a:lnTo>
                <a:close/>
                <a:moveTo>
                  <a:pt x="377327" y="142069"/>
                </a:moveTo>
                <a:lnTo>
                  <a:pt x="377298" y="142086"/>
                </a:lnTo>
                <a:lnTo>
                  <a:pt x="377377" y="142069"/>
                </a:lnTo>
                <a:close/>
                <a:moveTo>
                  <a:pt x="2313226" y="141932"/>
                </a:moveTo>
                <a:lnTo>
                  <a:pt x="2312345" y="142719"/>
                </a:lnTo>
                <a:lnTo>
                  <a:pt x="2313174" y="142916"/>
                </a:lnTo>
                <a:close/>
                <a:moveTo>
                  <a:pt x="681538" y="141878"/>
                </a:moveTo>
                <a:lnTo>
                  <a:pt x="681125" y="143922"/>
                </a:lnTo>
                <a:lnTo>
                  <a:pt x="681951" y="143086"/>
                </a:lnTo>
                <a:lnTo>
                  <a:pt x="682122" y="143086"/>
                </a:lnTo>
                <a:lnTo>
                  <a:pt x="681652" y="141887"/>
                </a:lnTo>
                <a:close/>
                <a:moveTo>
                  <a:pt x="335827" y="141869"/>
                </a:moveTo>
                <a:lnTo>
                  <a:pt x="333714" y="143291"/>
                </a:lnTo>
                <a:lnTo>
                  <a:pt x="334723" y="143166"/>
                </a:lnTo>
                <a:lnTo>
                  <a:pt x="336010" y="142054"/>
                </a:lnTo>
                <a:close/>
                <a:moveTo>
                  <a:pt x="388474" y="141847"/>
                </a:moveTo>
                <a:lnTo>
                  <a:pt x="387471" y="142592"/>
                </a:lnTo>
                <a:lnTo>
                  <a:pt x="387471" y="142841"/>
                </a:lnTo>
                <a:close/>
                <a:moveTo>
                  <a:pt x="1108730" y="141782"/>
                </a:moveTo>
                <a:lnTo>
                  <a:pt x="1108506" y="143891"/>
                </a:lnTo>
                <a:lnTo>
                  <a:pt x="1107831" y="144357"/>
                </a:lnTo>
                <a:lnTo>
                  <a:pt x="1109893" y="144028"/>
                </a:lnTo>
                <a:close/>
                <a:moveTo>
                  <a:pt x="711114" y="141678"/>
                </a:moveTo>
                <a:lnTo>
                  <a:pt x="711091" y="141776"/>
                </a:lnTo>
                <a:lnTo>
                  <a:pt x="711469" y="141723"/>
                </a:lnTo>
                <a:close/>
                <a:moveTo>
                  <a:pt x="790209" y="141665"/>
                </a:moveTo>
                <a:lnTo>
                  <a:pt x="790147" y="141669"/>
                </a:lnTo>
                <a:lnTo>
                  <a:pt x="790272" y="141682"/>
                </a:lnTo>
                <a:lnTo>
                  <a:pt x="790269" y="141678"/>
                </a:lnTo>
                <a:close/>
                <a:moveTo>
                  <a:pt x="462385" y="141641"/>
                </a:moveTo>
                <a:lnTo>
                  <a:pt x="461729" y="141687"/>
                </a:lnTo>
                <a:lnTo>
                  <a:pt x="462374" y="141863"/>
                </a:lnTo>
                <a:lnTo>
                  <a:pt x="464203" y="142737"/>
                </a:lnTo>
                <a:lnTo>
                  <a:pt x="462852" y="141781"/>
                </a:lnTo>
                <a:lnTo>
                  <a:pt x="462653" y="141810"/>
                </a:lnTo>
                <a:close/>
                <a:moveTo>
                  <a:pt x="280168" y="141342"/>
                </a:moveTo>
                <a:lnTo>
                  <a:pt x="280087" y="141579"/>
                </a:lnTo>
                <a:lnTo>
                  <a:pt x="279789" y="141632"/>
                </a:lnTo>
                <a:lnTo>
                  <a:pt x="280064" y="141841"/>
                </a:lnTo>
                <a:cubicBezTo>
                  <a:pt x="280064" y="143238"/>
                  <a:pt x="280064" y="143238"/>
                  <a:pt x="280064" y="144635"/>
                </a:cubicBezTo>
                <a:cubicBezTo>
                  <a:pt x="278686" y="146032"/>
                  <a:pt x="277307" y="144635"/>
                  <a:pt x="275927" y="146032"/>
                </a:cubicBezTo>
                <a:cubicBezTo>
                  <a:pt x="277307" y="147429"/>
                  <a:pt x="277307" y="151620"/>
                  <a:pt x="280064" y="150223"/>
                </a:cubicBezTo>
                <a:cubicBezTo>
                  <a:pt x="281444" y="150223"/>
                  <a:pt x="282822" y="150223"/>
                  <a:pt x="282822" y="151620"/>
                </a:cubicBezTo>
                <a:lnTo>
                  <a:pt x="281914" y="152310"/>
                </a:lnTo>
                <a:lnTo>
                  <a:pt x="283073" y="151942"/>
                </a:lnTo>
                <a:lnTo>
                  <a:pt x="283883" y="151942"/>
                </a:lnTo>
                <a:lnTo>
                  <a:pt x="283360" y="151421"/>
                </a:lnTo>
                <a:cubicBezTo>
                  <a:pt x="283360" y="150032"/>
                  <a:pt x="281962" y="150032"/>
                  <a:pt x="280566" y="150032"/>
                </a:cubicBezTo>
                <a:cubicBezTo>
                  <a:pt x="280566" y="147255"/>
                  <a:pt x="280566" y="147255"/>
                  <a:pt x="286153" y="148644"/>
                </a:cubicBezTo>
                <a:cubicBezTo>
                  <a:pt x="286153" y="148644"/>
                  <a:pt x="286153" y="147255"/>
                  <a:pt x="286153" y="147255"/>
                </a:cubicBezTo>
                <a:lnTo>
                  <a:pt x="285831" y="147095"/>
                </a:lnTo>
                <a:lnTo>
                  <a:pt x="285831" y="147429"/>
                </a:lnTo>
                <a:lnTo>
                  <a:pt x="285166" y="146764"/>
                </a:lnTo>
                <a:lnTo>
                  <a:pt x="283360" y="145867"/>
                </a:lnTo>
                <a:cubicBezTo>
                  <a:pt x="281962" y="145867"/>
                  <a:pt x="280566" y="144478"/>
                  <a:pt x="280566" y="143090"/>
                </a:cubicBezTo>
                <a:cubicBezTo>
                  <a:pt x="280566" y="143090"/>
                  <a:pt x="280566" y="141701"/>
                  <a:pt x="280566" y="141701"/>
                </a:cubicBezTo>
                <a:lnTo>
                  <a:pt x="280566" y="141506"/>
                </a:lnTo>
                <a:lnTo>
                  <a:pt x="280189" y="141506"/>
                </a:lnTo>
                <a:close/>
                <a:moveTo>
                  <a:pt x="1135291" y="141207"/>
                </a:moveTo>
                <a:lnTo>
                  <a:pt x="1135525" y="141599"/>
                </a:lnTo>
                <a:lnTo>
                  <a:pt x="1135816" y="141965"/>
                </a:lnTo>
                <a:lnTo>
                  <a:pt x="1137537" y="141804"/>
                </a:lnTo>
                <a:lnTo>
                  <a:pt x="1136052" y="141678"/>
                </a:lnTo>
                <a:close/>
                <a:moveTo>
                  <a:pt x="1701276" y="141180"/>
                </a:moveTo>
                <a:lnTo>
                  <a:pt x="1702347" y="141829"/>
                </a:lnTo>
                <a:lnTo>
                  <a:pt x="1702487" y="141972"/>
                </a:lnTo>
                <a:lnTo>
                  <a:pt x="1702217" y="141556"/>
                </a:lnTo>
                <a:lnTo>
                  <a:pt x="1702224" y="141555"/>
                </a:lnTo>
                <a:close/>
                <a:moveTo>
                  <a:pt x="882397" y="141152"/>
                </a:moveTo>
                <a:lnTo>
                  <a:pt x="881506" y="141553"/>
                </a:lnTo>
                <a:lnTo>
                  <a:pt x="881844" y="141599"/>
                </a:lnTo>
                <a:close/>
                <a:moveTo>
                  <a:pt x="228711" y="141106"/>
                </a:moveTo>
                <a:lnTo>
                  <a:pt x="230788" y="142543"/>
                </a:lnTo>
                <a:lnTo>
                  <a:pt x="230817" y="142393"/>
                </a:lnTo>
                <a:close/>
                <a:moveTo>
                  <a:pt x="310801" y="140938"/>
                </a:moveTo>
                <a:lnTo>
                  <a:pt x="312363" y="143326"/>
                </a:lnTo>
                <a:lnTo>
                  <a:pt x="314726" y="143326"/>
                </a:lnTo>
                <a:lnTo>
                  <a:pt x="315243" y="143642"/>
                </a:lnTo>
                <a:lnTo>
                  <a:pt x="315343" y="143326"/>
                </a:lnTo>
                <a:lnTo>
                  <a:pt x="316671" y="143326"/>
                </a:lnTo>
                <a:lnTo>
                  <a:pt x="316671" y="143009"/>
                </a:lnTo>
                <a:lnTo>
                  <a:pt x="315577" y="142584"/>
                </a:lnTo>
                <a:lnTo>
                  <a:pt x="315343" y="143326"/>
                </a:lnTo>
                <a:lnTo>
                  <a:pt x="314726" y="143326"/>
                </a:lnTo>
                <a:lnTo>
                  <a:pt x="312089" y="141712"/>
                </a:lnTo>
                <a:close/>
                <a:moveTo>
                  <a:pt x="1102288" y="140922"/>
                </a:moveTo>
                <a:lnTo>
                  <a:pt x="1101839" y="141013"/>
                </a:lnTo>
                <a:lnTo>
                  <a:pt x="1102097" y="141071"/>
                </a:lnTo>
                <a:close/>
                <a:moveTo>
                  <a:pt x="541846" y="140680"/>
                </a:moveTo>
                <a:lnTo>
                  <a:pt x="541664" y="140749"/>
                </a:lnTo>
                <a:lnTo>
                  <a:pt x="542684" y="141769"/>
                </a:lnTo>
                <a:lnTo>
                  <a:pt x="542818" y="141701"/>
                </a:lnTo>
                <a:lnTo>
                  <a:pt x="542818" y="141652"/>
                </a:lnTo>
                <a:close/>
                <a:moveTo>
                  <a:pt x="2356837" y="140644"/>
                </a:moveTo>
                <a:lnTo>
                  <a:pt x="2355164" y="141208"/>
                </a:lnTo>
                <a:lnTo>
                  <a:pt x="2356272" y="141841"/>
                </a:lnTo>
                <a:cubicBezTo>
                  <a:pt x="2356621" y="142016"/>
                  <a:pt x="2356883" y="142016"/>
                  <a:pt x="2356970" y="141623"/>
                </a:cubicBezTo>
                <a:close/>
                <a:moveTo>
                  <a:pt x="326107" y="140589"/>
                </a:moveTo>
                <a:lnTo>
                  <a:pt x="326107" y="141254"/>
                </a:lnTo>
                <a:lnTo>
                  <a:pt x="326449" y="141599"/>
                </a:lnTo>
                <a:close/>
                <a:moveTo>
                  <a:pt x="2785224" y="140585"/>
                </a:moveTo>
                <a:lnTo>
                  <a:pt x="2783124" y="142026"/>
                </a:lnTo>
                <a:lnTo>
                  <a:pt x="2783300" y="142547"/>
                </a:lnTo>
                <a:close/>
                <a:moveTo>
                  <a:pt x="3020610" y="140457"/>
                </a:moveTo>
                <a:lnTo>
                  <a:pt x="3020146" y="140708"/>
                </a:lnTo>
                <a:lnTo>
                  <a:pt x="3020510" y="140863"/>
                </a:lnTo>
                <a:close/>
                <a:moveTo>
                  <a:pt x="446799" y="140405"/>
                </a:moveTo>
                <a:lnTo>
                  <a:pt x="446799" y="140409"/>
                </a:lnTo>
                <a:lnTo>
                  <a:pt x="445808" y="142392"/>
                </a:lnTo>
                <a:lnTo>
                  <a:pt x="445808" y="142393"/>
                </a:lnTo>
                <a:lnTo>
                  <a:pt x="446799" y="140659"/>
                </a:lnTo>
                <a:lnTo>
                  <a:pt x="448269" y="141302"/>
                </a:lnTo>
                <a:lnTo>
                  <a:pt x="447039" y="140405"/>
                </a:lnTo>
                <a:close/>
                <a:moveTo>
                  <a:pt x="252539" y="140383"/>
                </a:moveTo>
                <a:lnTo>
                  <a:pt x="252190" y="140487"/>
                </a:lnTo>
                <a:lnTo>
                  <a:pt x="252775" y="140538"/>
                </a:lnTo>
                <a:lnTo>
                  <a:pt x="252769" y="140534"/>
                </a:lnTo>
                <a:close/>
                <a:moveTo>
                  <a:pt x="324706" y="140308"/>
                </a:moveTo>
                <a:lnTo>
                  <a:pt x="324260" y="140355"/>
                </a:lnTo>
                <a:lnTo>
                  <a:pt x="324788" y="140474"/>
                </a:lnTo>
                <a:close/>
                <a:moveTo>
                  <a:pt x="3094719" y="140009"/>
                </a:moveTo>
                <a:lnTo>
                  <a:pt x="3094887" y="140342"/>
                </a:lnTo>
                <a:lnTo>
                  <a:pt x="3095055" y="140425"/>
                </a:lnTo>
                <a:lnTo>
                  <a:pt x="3094877" y="140234"/>
                </a:lnTo>
                <a:lnTo>
                  <a:pt x="3094869" y="140159"/>
                </a:lnTo>
                <a:close/>
                <a:moveTo>
                  <a:pt x="2526694" y="139938"/>
                </a:moveTo>
                <a:lnTo>
                  <a:pt x="2527383" y="140569"/>
                </a:lnTo>
                <a:lnTo>
                  <a:pt x="2527422" y="140642"/>
                </a:lnTo>
                <a:lnTo>
                  <a:pt x="2527394" y="140329"/>
                </a:lnTo>
                <a:lnTo>
                  <a:pt x="2527461" y="140297"/>
                </a:lnTo>
                <a:lnTo>
                  <a:pt x="2527391" y="140271"/>
                </a:lnTo>
                <a:close/>
                <a:moveTo>
                  <a:pt x="613133" y="139868"/>
                </a:moveTo>
                <a:lnTo>
                  <a:pt x="613608" y="140385"/>
                </a:lnTo>
                <a:lnTo>
                  <a:pt x="614019" y="140385"/>
                </a:lnTo>
                <a:lnTo>
                  <a:pt x="613906" y="140271"/>
                </a:lnTo>
                <a:lnTo>
                  <a:pt x="613529" y="140017"/>
                </a:lnTo>
                <a:lnTo>
                  <a:pt x="613785" y="140346"/>
                </a:lnTo>
                <a:close/>
                <a:moveTo>
                  <a:pt x="2420644" y="139727"/>
                </a:moveTo>
                <a:lnTo>
                  <a:pt x="2421439" y="140893"/>
                </a:lnTo>
                <a:lnTo>
                  <a:pt x="2422437" y="140700"/>
                </a:lnTo>
                <a:close/>
                <a:moveTo>
                  <a:pt x="432743" y="139649"/>
                </a:moveTo>
                <a:lnTo>
                  <a:pt x="434397" y="141874"/>
                </a:lnTo>
                <a:lnTo>
                  <a:pt x="434397" y="145073"/>
                </a:lnTo>
                <a:lnTo>
                  <a:pt x="434764" y="145982"/>
                </a:lnTo>
                <a:lnTo>
                  <a:pt x="434764" y="146091"/>
                </a:lnTo>
                <a:lnTo>
                  <a:pt x="436679" y="144583"/>
                </a:lnTo>
                <a:cubicBezTo>
                  <a:pt x="435995" y="143685"/>
                  <a:pt x="434628" y="142608"/>
                  <a:pt x="434628" y="141890"/>
                </a:cubicBezTo>
                <a:lnTo>
                  <a:pt x="435044" y="141890"/>
                </a:lnTo>
                <a:lnTo>
                  <a:pt x="434879" y="141810"/>
                </a:lnTo>
                <a:close/>
                <a:moveTo>
                  <a:pt x="1960805" y="139316"/>
                </a:moveTo>
                <a:lnTo>
                  <a:pt x="1960805" y="141373"/>
                </a:lnTo>
                <a:lnTo>
                  <a:pt x="1960974" y="141202"/>
                </a:lnTo>
                <a:close/>
                <a:moveTo>
                  <a:pt x="481399" y="139155"/>
                </a:moveTo>
                <a:lnTo>
                  <a:pt x="481267" y="139508"/>
                </a:lnTo>
                <a:lnTo>
                  <a:pt x="481930" y="139163"/>
                </a:lnTo>
                <a:lnTo>
                  <a:pt x="481399" y="139262"/>
                </a:lnTo>
                <a:close/>
                <a:moveTo>
                  <a:pt x="482461" y="139065"/>
                </a:moveTo>
                <a:lnTo>
                  <a:pt x="481951" y="139160"/>
                </a:lnTo>
                <a:lnTo>
                  <a:pt x="482154" y="139370"/>
                </a:lnTo>
                <a:close/>
                <a:moveTo>
                  <a:pt x="225265" y="139000"/>
                </a:moveTo>
                <a:lnTo>
                  <a:pt x="225205" y="139026"/>
                </a:lnTo>
                <a:lnTo>
                  <a:pt x="226480" y="139742"/>
                </a:lnTo>
                <a:close/>
                <a:moveTo>
                  <a:pt x="2213192" y="138967"/>
                </a:moveTo>
                <a:lnTo>
                  <a:pt x="2213074" y="139003"/>
                </a:lnTo>
                <a:lnTo>
                  <a:pt x="2213074" y="143892"/>
                </a:lnTo>
                <a:lnTo>
                  <a:pt x="2213192" y="143797"/>
                </a:lnTo>
                <a:close/>
                <a:moveTo>
                  <a:pt x="319098" y="138904"/>
                </a:moveTo>
                <a:cubicBezTo>
                  <a:pt x="319098" y="138904"/>
                  <a:pt x="317696" y="140308"/>
                  <a:pt x="316294" y="140308"/>
                </a:cubicBezTo>
                <a:lnTo>
                  <a:pt x="316128" y="140836"/>
                </a:lnTo>
                <a:lnTo>
                  <a:pt x="316671" y="140357"/>
                </a:lnTo>
                <a:lnTo>
                  <a:pt x="316671" y="140189"/>
                </a:lnTo>
                <a:lnTo>
                  <a:pt x="319070" y="139382"/>
                </a:lnTo>
                <a:lnTo>
                  <a:pt x="318927" y="139155"/>
                </a:lnTo>
                <a:lnTo>
                  <a:pt x="319416" y="139265"/>
                </a:lnTo>
                <a:lnTo>
                  <a:pt x="319521" y="139230"/>
                </a:lnTo>
                <a:close/>
                <a:moveTo>
                  <a:pt x="888427" y="138864"/>
                </a:moveTo>
                <a:lnTo>
                  <a:pt x="889171" y="139534"/>
                </a:lnTo>
                <a:lnTo>
                  <a:pt x="888629" y="138864"/>
                </a:lnTo>
                <a:close/>
                <a:moveTo>
                  <a:pt x="298654" y="138781"/>
                </a:moveTo>
                <a:lnTo>
                  <a:pt x="298720" y="138912"/>
                </a:lnTo>
                <a:lnTo>
                  <a:pt x="298768" y="138813"/>
                </a:lnTo>
                <a:close/>
                <a:moveTo>
                  <a:pt x="381721" y="138402"/>
                </a:moveTo>
                <a:lnTo>
                  <a:pt x="381265" y="138631"/>
                </a:lnTo>
                <a:lnTo>
                  <a:pt x="381829" y="138813"/>
                </a:lnTo>
                <a:close/>
                <a:moveTo>
                  <a:pt x="390801" y="137966"/>
                </a:moveTo>
                <a:lnTo>
                  <a:pt x="391137" y="138854"/>
                </a:lnTo>
                <a:lnTo>
                  <a:pt x="389701" y="140632"/>
                </a:lnTo>
                <a:lnTo>
                  <a:pt x="391308" y="139039"/>
                </a:lnTo>
                <a:lnTo>
                  <a:pt x="391870" y="139456"/>
                </a:lnTo>
                <a:lnTo>
                  <a:pt x="391742" y="139097"/>
                </a:lnTo>
                <a:close/>
                <a:moveTo>
                  <a:pt x="231673" y="137818"/>
                </a:moveTo>
                <a:lnTo>
                  <a:pt x="231673" y="137881"/>
                </a:lnTo>
                <a:lnTo>
                  <a:pt x="231685" y="137820"/>
                </a:lnTo>
                <a:close/>
                <a:moveTo>
                  <a:pt x="209796" y="137532"/>
                </a:moveTo>
                <a:lnTo>
                  <a:pt x="210116" y="138447"/>
                </a:lnTo>
                <a:lnTo>
                  <a:pt x="210841" y="138582"/>
                </a:lnTo>
                <a:close/>
                <a:moveTo>
                  <a:pt x="2985367" y="137525"/>
                </a:moveTo>
                <a:lnTo>
                  <a:pt x="2985367" y="140888"/>
                </a:lnTo>
                <a:lnTo>
                  <a:pt x="2985406" y="140903"/>
                </a:lnTo>
                <a:lnTo>
                  <a:pt x="2985406" y="140543"/>
                </a:lnTo>
                <a:lnTo>
                  <a:pt x="2985424" y="140507"/>
                </a:lnTo>
                <a:lnTo>
                  <a:pt x="2985424" y="137651"/>
                </a:lnTo>
                <a:lnTo>
                  <a:pt x="2986055" y="139227"/>
                </a:lnTo>
                <a:lnTo>
                  <a:pt x="2986803" y="137708"/>
                </a:lnTo>
                <a:cubicBezTo>
                  <a:pt x="2986803" y="137708"/>
                  <a:pt x="2986803" y="137708"/>
                  <a:pt x="2988200" y="137708"/>
                </a:cubicBezTo>
                <a:lnTo>
                  <a:pt x="2988421" y="137525"/>
                </a:lnTo>
                <a:close/>
                <a:moveTo>
                  <a:pt x="220459" y="137514"/>
                </a:moveTo>
                <a:lnTo>
                  <a:pt x="220895" y="138182"/>
                </a:lnTo>
                <a:lnTo>
                  <a:pt x="220957" y="137688"/>
                </a:lnTo>
                <a:close/>
                <a:moveTo>
                  <a:pt x="1181065" y="137456"/>
                </a:moveTo>
                <a:lnTo>
                  <a:pt x="1181654" y="137809"/>
                </a:lnTo>
                <a:lnTo>
                  <a:pt x="1182295" y="137984"/>
                </a:lnTo>
                <a:lnTo>
                  <a:pt x="1181879" y="137456"/>
                </a:lnTo>
                <a:close/>
                <a:moveTo>
                  <a:pt x="3084394" y="137442"/>
                </a:moveTo>
                <a:lnTo>
                  <a:pt x="3086422" y="141493"/>
                </a:lnTo>
                <a:lnTo>
                  <a:pt x="3086527" y="141538"/>
                </a:lnTo>
                <a:lnTo>
                  <a:pt x="3086768" y="141345"/>
                </a:lnTo>
                <a:lnTo>
                  <a:pt x="3085522" y="138215"/>
                </a:lnTo>
                <a:close/>
                <a:moveTo>
                  <a:pt x="285775" y="137377"/>
                </a:moveTo>
                <a:lnTo>
                  <a:pt x="285519" y="137850"/>
                </a:lnTo>
                <a:lnTo>
                  <a:pt x="286153" y="137535"/>
                </a:lnTo>
                <a:lnTo>
                  <a:pt x="286640" y="137639"/>
                </a:lnTo>
                <a:lnTo>
                  <a:pt x="286244" y="137377"/>
                </a:lnTo>
                <a:close/>
                <a:moveTo>
                  <a:pt x="283294" y="137377"/>
                </a:moveTo>
                <a:lnTo>
                  <a:pt x="282638" y="137534"/>
                </a:lnTo>
                <a:lnTo>
                  <a:pt x="283715" y="137803"/>
                </a:lnTo>
                <a:lnTo>
                  <a:pt x="285420" y="137377"/>
                </a:lnTo>
                <a:close/>
                <a:moveTo>
                  <a:pt x="2881745" y="137251"/>
                </a:moveTo>
                <a:lnTo>
                  <a:pt x="2883026" y="138917"/>
                </a:lnTo>
                <a:lnTo>
                  <a:pt x="2882467" y="137496"/>
                </a:lnTo>
                <a:close/>
                <a:moveTo>
                  <a:pt x="272394" y="137232"/>
                </a:moveTo>
                <a:lnTo>
                  <a:pt x="270553" y="137560"/>
                </a:lnTo>
                <a:lnTo>
                  <a:pt x="272695" y="138613"/>
                </a:lnTo>
                <a:lnTo>
                  <a:pt x="272894" y="138209"/>
                </a:lnTo>
                <a:close/>
                <a:moveTo>
                  <a:pt x="247722" y="137132"/>
                </a:moveTo>
                <a:lnTo>
                  <a:pt x="248221" y="137818"/>
                </a:lnTo>
                <a:lnTo>
                  <a:pt x="248221" y="139767"/>
                </a:lnTo>
                <a:lnTo>
                  <a:pt x="248522" y="140325"/>
                </a:lnTo>
                <a:cubicBezTo>
                  <a:pt x="248522" y="140325"/>
                  <a:pt x="248522" y="138904"/>
                  <a:pt x="248522" y="138904"/>
                </a:cubicBezTo>
                <a:lnTo>
                  <a:pt x="248522" y="137744"/>
                </a:lnTo>
                <a:close/>
                <a:moveTo>
                  <a:pt x="503991" y="137088"/>
                </a:moveTo>
                <a:lnTo>
                  <a:pt x="504643" y="137678"/>
                </a:lnTo>
                <a:lnTo>
                  <a:pt x="505335" y="137402"/>
                </a:lnTo>
                <a:close/>
                <a:moveTo>
                  <a:pt x="267778" y="136800"/>
                </a:moveTo>
                <a:lnTo>
                  <a:pt x="267231" y="137338"/>
                </a:lnTo>
                <a:lnTo>
                  <a:pt x="267778" y="137651"/>
                </a:lnTo>
                <a:lnTo>
                  <a:pt x="267276" y="138224"/>
                </a:lnTo>
                <a:lnTo>
                  <a:pt x="267923" y="137906"/>
                </a:lnTo>
                <a:lnTo>
                  <a:pt x="267778" y="137567"/>
                </a:lnTo>
                <a:close/>
                <a:moveTo>
                  <a:pt x="3006023" y="136694"/>
                </a:moveTo>
                <a:lnTo>
                  <a:pt x="3005998" y="137130"/>
                </a:lnTo>
                <a:lnTo>
                  <a:pt x="3008580" y="139043"/>
                </a:lnTo>
                <a:lnTo>
                  <a:pt x="3008811" y="139047"/>
                </a:lnTo>
                <a:lnTo>
                  <a:pt x="3009819" y="139455"/>
                </a:lnTo>
                <a:lnTo>
                  <a:pt x="3009031" y="138779"/>
                </a:lnTo>
                <a:lnTo>
                  <a:pt x="3006031" y="136695"/>
                </a:lnTo>
                <a:close/>
                <a:moveTo>
                  <a:pt x="365384" y="136589"/>
                </a:moveTo>
                <a:lnTo>
                  <a:pt x="366315" y="137500"/>
                </a:lnTo>
                <a:lnTo>
                  <a:pt x="366251" y="137629"/>
                </a:lnTo>
                <a:lnTo>
                  <a:pt x="366315" y="137651"/>
                </a:lnTo>
                <a:lnTo>
                  <a:pt x="366204" y="137725"/>
                </a:lnTo>
                <a:lnTo>
                  <a:pt x="366086" y="137961"/>
                </a:lnTo>
                <a:lnTo>
                  <a:pt x="366315" y="137844"/>
                </a:lnTo>
                <a:lnTo>
                  <a:pt x="366315" y="137651"/>
                </a:lnTo>
                <a:lnTo>
                  <a:pt x="366315" y="137500"/>
                </a:lnTo>
                <a:lnTo>
                  <a:pt x="366315" y="137377"/>
                </a:lnTo>
                <a:lnTo>
                  <a:pt x="366837" y="137320"/>
                </a:lnTo>
                <a:close/>
                <a:moveTo>
                  <a:pt x="224562" y="136454"/>
                </a:moveTo>
                <a:lnTo>
                  <a:pt x="224562" y="138401"/>
                </a:lnTo>
                <a:lnTo>
                  <a:pt x="224903" y="138793"/>
                </a:lnTo>
                <a:lnTo>
                  <a:pt x="224903" y="138779"/>
                </a:lnTo>
                <a:lnTo>
                  <a:pt x="224903" y="138022"/>
                </a:lnTo>
                <a:lnTo>
                  <a:pt x="224896" y="138031"/>
                </a:lnTo>
                <a:cubicBezTo>
                  <a:pt x="224723" y="137505"/>
                  <a:pt x="224723" y="136454"/>
                  <a:pt x="224723" y="136454"/>
                </a:cubicBezTo>
                <a:close/>
                <a:moveTo>
                  <a:pt x="256974" y="136272"/>
                </a:moveTo>
                <a:lnTo>
                  <a:pt x="256974" y="136396"/>
                </a:lnTo>
                <a:lnTo>
                  <a:pt x="257322" y="136272"/>
                </a:lnTo>
                <a:close/>
                <a:moveTo>
                  <a:pt x="2799445" y="136076"/>
                </a:moveTo>
                <a:lnTo>
                  <a:pt x="2799221" y="136102"/>
                </a:lnTo>
                <a:lnTo>
                  <a:pt x="2799221" y="140483"/>
                </a:lnTo>
                <a:lnTo>
                  <a:pt x="2799336" y="140511"/>
                </a:lnTo>
                <a:lnTo>
                  <a:pt x="2799445" y="137404"/>
                </a:lnTo>
                <a:close/>
                <a:moveTo>
                  <a:pt x="223145" y="136059"/>
                </a:moveTo>
                <a:lnTo>
                  <a:pt x="219966" y="136538"/>
                </a:lnTo>
                <a:lnTo>
                  <a:pt x="220070" y="137087"/>
                </a:lnTo>
                <a:lnTo>
                  <a:pt x="223159" y="136089"/>
                </a:lnTo>
                <a:close/>
                <a:moveTo>
                  <a:pt x="2482945" y="136049"/>
                </a:moveTo>
                <a:cubicBezTo>
                  <a:pt x="2482250" y="136049"/>
                  <a:pt x="2481209" y="136049"/>
                  <a:pt x="2480340" y="136401"/>
                </a:cubicBezTo>
                <a:lnTo>
                  <a:pt x="2479222" y="138163"/>
                </a:lnTo>
                <a:lnTo>
                  <a:pt x="2483079" y="136076"/>
                </a:lnTo>
                <a:close/>
                <a:moveTo>
                  <a:pt x="187031" y="135902"/>
                </a:moveTo>
                <a:lnTo>
                  <a:pt x="187294" y="136480"/>
                </a:lnTo>
                <a:lnTo>
                  <a:pt x="183282" y="139155"/>
                </a:lnTo>
                <a:lnTo>
                  <a:pt x="183283" y="139155"/>
                </a:lnTo>
                <a:lnTo>
                  <a:pt x="184335" y="140188"/>
                </a:lnTo>
                <a:lnTo>
                  <a:pt x="187059" y="138624"/>
                </a:lnTo>
                <a:lnTo>
                  <a:pt x="188690" y="137063"/>
                </a:lnTo>
                <a:lnTo>
                  <a:pt x="188235" y="136898"/>
                </a:lnTo>
                <a:cubicBezTo>
                  <a:pt x="187671" y="136898"/>
                  <a:pt x="187294" y="136898"/>
                  <a:pt x="187294" y="136146"/>
                </a:cubicBezTo>
                <a:close/>
                <a:moveTo>
                  <a:pt x="274509" y="134830"/>
                </a:moveTo>
                <a:lnTo>
                  <a:pt x="274616" y="134892"/>
                </a:lnTo>
                <a:lnTo>
                  <a:pt x="274731" y="134967"/>
                </a:lnTo>
                <a:lnTo>
                  <a:pt x="274682" y="134830"/>
                </a:lnTo>
                <a:close/>
                <a:moveTo>
                  <a:pt x="416103" y="134726"/>
                </a:moveTo>
                <a:lnTo>
                  <a:pt x="416510" y="135548"/>
                </a:lnTo>
                <a:lnTo>
                  <a:pt x="416510" y="134931"/>
                </a:lnTo>
                <a:close/>
                <a:moveTo>
                  <a:pt x="3064312" y="134582"/>
                </a:moveTo>
                <a:lnTo>
                  <a:pt x="3064312" y="134653"/>
                </a:lnTo>
                <a:lnTo>
                  <a:pt x="3064465" y="134672"/>
                </a:lnTo>
                <a:close/>
                <a:moveTo>
                  <a:pt x="138047" y="134574"/>
                </a:moveTo>
                <a:lnTo>
                  <a:pt x="137814" y="135242"/>
                </a:lnTo>
                <a:lnTo>
                  <a:pt x="138576" y="134847"/>
                </a:lnTo>
                <a:close/>
                <a:moveTo>
                  <a:pt x="2537629" y="133762"/>
                </a:moveTo>
                <a:lnTo>
                  <a:pt x="2536818" y="133979"/>
                </a:lnTo>
                <a:lnTo>
                  <a:pt x="2539778" y="136056"/>
                </a:lnTo>
                <a:lnTo>
                  <a:pt x="2539910" y="136072"/>
                </a:lnTo>
                <a:lnTo>
                  <a:pt x="2539887" y="136049"/>
                </a:lnTo>
                <a:cubicBezTo>
                  <a:pt x="2539195" y="133938"/>
                  <a:pt x="2538497" y="133586"/>
                  <a:pt x="2537629" y="133762"/>
                </a:cubicBezTo>
                <a:close/>
                <a:moveTo>
                  <a:pt x="184359" y="133420"/>
                </a:moveTo>
                <a:lnTo>
                  <a:pt x="183905" y="134004"/>
                </a:lnTo>
                <a:lnTo>
                  <a:pt x="184453" y="133639"/>
                </a:lnTo>
                <a:lnTo>
                  <a:pt x="184730" y="133764"/>
                </a:lnTo>
                <a:close/>
                <a:moveTo>
                  <a:pt x="290290" y="133375"/>
                </a:moveTo>
                <a:lnTo>
                  <a:pt x="290304" y="133389"/>
                </a:lnTo>
                <a:lnTo>
                  <a:pt x="290310" y="133375"/>
                </a:lnTo>
                <a:close/>
                <a:moveTo>
                  <a:pt x="2870061" y="133291"/>
                </a:moveTo>
                <a:lnTo>
                  <a:pt x="2870098" y="133342"/>
                </a:lnTo>
                <a:lnTo>
                  <a:pt x="2870233" y="133350"/>
                </a:lnTo>
                <a:close/>
                <a:moveTo>
                  <a:pt x="3141760" y="133080"/>
                </a:moveTo>
                <a:lnTo>
                  <a:pt x="3141794" y="133106"/>
                </a:lnTo>
                <a:lnTo>
                  <a:pt x="3142226" y="133199"/>
                </a:lnTo>
                <a:close/>
                <a:moveTo>
                  <a:pt x="184418" y="132842"/>
                </a:moveTo>
                <a:lnTo>
                  <a:pt x="184418" y="133198"/>
                </a:lnTo>
                <a:lnTo>
                  <a:pt x="184530" y="133068"/>
                </a:lnTo>
                <a:close/>
                <a:moveTo>
                  <a:pt x="340121" y="132501"/>
                </a:moveTo>
                <a:lnTo>
                  <a:pt x="340198" y="132585"/>
                </a:lnTo>
                <a:lnTo>
                  <a:pt x="340213" y="132511"/>
                </a:lnTo>
                <a:close/>
                <a:moveTo>
                  <a:pt x="76293" y="132134"/>
                </a:moveTo>
                <a:lnTo>
                  <a:pt x="76340" y="132310"/>
                </a:lnTo>
                <a:lnTo>
                  <a:pt x="76542" y="132196"/>
                </a:lnTo>
                <a:close/>
                <a:moveTo>
                  <a:pt x="2920208" y="132051"/>
                </a:moveTo>
                <a:lnTo>
                  <a:pt x="2920354" y="132414"/>
                </a:lnTo>
                <a:lnTo>
                  <a:pt x="2920552" y="132322"/>
                </a:lnTo>
                <a:close/>
                <a:moveTo>
                  <a:pt x="2972896" y="132009"/>
                </a:moveTo>
                <a:lnTo>
                  <a:pt x="2972290" y="132072"/>
                </a:lnTo>
                <a:lnTo>
                  <a:pt x="2972896" y="132802"/>
                </a:lnTo>
                <a:close/>
                <a:moveTo>
                  <a:pt x="3091363" y="131992"/>
                </a:moveTo>
                <a:lnTo>
                  <a:pt x="3091729" y="133400"/>
                </a:lnTo>
                <a:lnTo>
                  <a:pt x="3092572" y="132235"/>
                </a:lnTo>
                <a:close/>
                <a:moveTo>
                  <a:pt x="414782" y="131976"/>
                </a:moveTo>
                <a:lnTo>
                  <a:pt x="415134" y="132153"/>
                </a:lnTo>
                <a:lnTo>
                  <a:pt x="415439" y="132355"/>
                </a:lnTo>
                <a:lnTo>
                  <a:pt x="415439" y="131976"/>
                </a:lnTo>
                <a:close/>
                <a:moveTo>
                  <a:pt x="262249" y="131947"/>
                </a:moveTo>
                <a:cubicBezTo>
                  <a:pt x="261548" y="131947"/>
                  <a:pt x="260846" y="131947"/>
                  <a:pt x="260496" y="132307"/>
                </a:cubicBezTo>
                <a:lnTo>
                  <a:pt x="260770" y="134285"/>
                </a:lnTo>
                <a:lnTo>
                  <a:pt x="263197" y="132495"/>
                </a:lnTo>
                <a:close/>
                <a:moveTo>
                  <a:pt x="2955768" y="131740"/>
                </a:moveTo>
                <a:lnTo>
                  <a:pt x="2956038" y="132081"/>
                </a:lnTo>
                <a:lnTo>
                  <a:pt x="2956286" y="131740"/>
                </a:lnTo>
                <a:close/>
                <a:moveTo>
                  <a:pt x="3114582" y="131668"/>
                </a:moveTo>
                <a:lnTo>
                  <a:pt x="3114523" y="131683"/>
                </a:lnTo>
                <a:lnTo>
                  <a:pt x="3114582" y="131833"/>
                </a:lnTo>
                <a:close/>
                <a:moveTo>
                  <a:pt x="1850962" y="131633"/>
                </a:moveTo>
                <a:lnTo>
                  <a:pt x="1851065" y="131772"/>
                </a:lnTo>
                <a:lnTo>
                  <a:pt x="1851698" y="132227"/>
                </a:lnTo>
                <a:lnTo>
                  <a:pt x="1852047" y="131633"/>
                </a:lnTo>
                <a:close/>
                <a:moveTo>
                  <a:pt x="2837462" y="131564"/>
                </a:moveTo>
                <a:lnTo>
                  <a:pt x="2837895" y="131906"/>
                </a:lnTo>
                <a:cubicBezTo>
                  <a:pt x="2837895" y="131906"/>
                  <a:pt x="2839281" y="131906"/>
                  <a:pt x="2839281" y="131906"/>
                </a:cubicBezTo>
                <a:lnTo>
                  <a:pt x="2839281" y="133371"/>
                </a:lnTo>
                <a:lnTo>
                  <a:pt x="2839586" y="131819"/>
                </a:lnTo>
                <a:close/>
                <a:moveTo>
                  <a:pt x="225051" y="131560"/>
                </a:moveTo>
                <a:lnTo>
                  <a:pt x="222003" y="133084"/>
                </a:lnTo>
                <a:lnTo>
                  <a:pt x="222003" y="133137"/>
                </a:lnTo>
                <a:lnTo>
                  <a:pt x="221928" y="133121"/>
                </a:lnTo>
                <a:lnTo>
                  <a:pt x="221895" y="133138"/>
                </a:lnTo>
                <a:lnTo>
                  <a:pt x="221895" y="133114"/>
                </a:lnTo>
                <a:lnTo>
                  <a:pt x="221562" y="133042"/>
                </a:lnTo>
                <a:lnTo>
                  <a:pt x="222026" y="133263"/>
                </a:lnTo>
                <a:lnTo>
                  <a:pt x="222153" y="133517"/>
                </a:lnTo>
                <a:close/>
                <a:moveTo>
                  <a:pt x="3115445" y="131453"/>
                </a:moveTo>
                <a:lnTo>
                  <a:pt x="3114722" y="131633"/>
                </a:lnTo>
                <a:lnTo>
                  <a:pt x="3114784" y="132014"/>
                </a:lnTo>
                <a:lnTo>
                  <a:pt x="3114686" y="132096"/>
                </a:lnTo>
                <a:lnTo>
                  <a:pt x="3114876" y="132577"/>
                </a:lnTo>
                <a:lnTo>
                  <a:pt x="3114784" y="132014"/>
                </a:lnTo>
                <a:close/>
                <a:moveTo>
                  <a:pt x="243317" y="131344"/>
                </a:moveTo>
                <a:lnTo>
                  <a:pt x="244084" y="132135"/>
                </a:lnTo>
                <a:lnTo>
                  <a:pt x="244922" y="133285"/>
                </a:lnTo>
                <a:lnTo>
                  <a:pt x="244531" y="131621"/>
                </a:lnTo>
                <a:lnTo>
                  <a:pt x="244494" y="131633"/>
                </a:lnTo>
                <a:close/>
                <a:moveTo>
                  <a:pt x="3135893" y="130780"/>
                </a:moveTo>
                <a:lnTo>
                  <a:pt x="3134838" y="131482"/>
                </a:lnTo>
                <a:lnTo>
                  <a:pt x="3136694" y="131796"/>
                </a:lnTo>
                <a:lnTo>
                  <a:pt x="3137992" y="132201"/>
                </a:lnTo>
                <a:lnTo>
                  <a:pt x="3138028" y="132197"/>
                </a:lnTo>
                <a:lnTo>
                  <a:pt x="3138467" y="132245"/>
                </a:lnTo>
                <a:lnTo>
                  <a:pt x="3136694" y="131796"/>
                </a:lnTo>
                <a:close/>
                <a:moveTo>
                  <a:pt x="226443" y="130672"/>
                </a:moveTo>
                <a:lnTo>
                  <a:pt x="224723" y="130847"/>
                </a:lnTo>
                <a:lnTo>
                  <a:pt x="224655" y="130881"/>
                </a:lnTo>
                <a:lnTo>
                  <a:pt x="224904" y="130881"/>
                </a:lnTo>
                <a:lnTo>
                  <a:pt x="226056" y="130881"/>
                </a:lnTo>
                <a:lnTo>
                  <a:pt x="226107" y="130847"/>
                </a:lnTo>
                <a:lnTo>
                  <a:pt x="226244" y="130881"/>
                </a:lnTo>
                <a:lnTo>
                  <a:pt x="226408" y="130881"/>
                </a:lnTo>
                <a:lnTo>
                  <a:pt x="226353" y="130909"/>
                </a:lnTo>
                <a:lnTo>
                  <a:pt x="227102" y="131099"/>
                </a:lnTo>
                <a:close/>
                <a:moveTo>
                  <a:pt x="3009783" y="130448"/>
                </a:moveTo>
                <a:lnTo>
                  <a:pt x="3006046" y="131470"/>
                </a:lnTo>
                <a:lnTo>
                  <a:pt x="3006411" y="132264"/>
                </a:lnTo>
                <a:cubicBezTo>
                  <a:pt x="3006411" y="132264"/>
                  <a:pt x="3007784" y="133671"/>
                  <a:pt x="3009158" y="132264"/>
                </a:cubicBezTo>
                <a:close/>
                <a:moveTo>
                  <a:pt x="209430" y="130430"/>
                </a:moveTo>
                <a:lnTo>
                  <a:pt x="208948" y="130630"/>
                </a:lnTo>
                <a:lnTo>
                  <a:pt x="209539" y="130630"/>
                </a:lnTo>
                <a:lnTo>
                  <a:pt x="209664" y="130504"/>
                </a:lnTo>
                <a:lnTo>
                  <a:pt x="209765" y="130502"/>
                </a:lnTo>
                <a:close/>
                <a:moveTo>
                  <a:pt x="516697" y="130420"/>
                </a:moveTo>
                <a:lnTo>
                  <a:pt x="516792" y="130765"/>
                </a:lnTo>
                <a:lnTo>
                  <a:pt x="517100" y="130765"/>
                </a:lnTo>
                <a:close/>
                <a:moveTo>
                  <a:pt x="238974" y="130277"/>
                </a:moveTo>
                <a:lnTo>
                  <a:pt x="239117" y="130565"/>
                </a:lnTo>
                <a:lnTo>
                  <a:pt x="239607" y="130432"/>
                </a:lnTo>
                <a:close/>
                <a:moveTo>
                  <a:pt x="248656" y="130269"/>
                </a:moveTo>
                <a:lnTo>
                  <a:pt x="246791" y="130881"/>
                </a:lnTo>
                <a:lnTo>
                  <a:pt x="247161" y="130881"/>
                </a:lnTo>
                <a:lnTo>
                  <a:pt x="251341" y="132643"/>
                </a:lnTo>
                <a:lnTo>
                  <a:pt x="248221" y="130505"/>
                </a:lnTo>
                <a:cubicBezTo>
                  <a:pt x="248923" y="130505"/>
                  <a:pt x="249624" y="130865"/>
                  <a:pt x="250326" y="130865"/>
                </a:cubicBezTo>
                <a:lnTo>
                  <a:pt x="251021" y="130269"/>
                </a:lnTo>
                <a:close/>
                <a:moveTo>
                  <a:pt x="192099" y="130212"/>
                </a:moveTo>
                <a:lnTo>
                  <a:pt x="191529" y="130317"/>
                </a:lnTo>
                <a:lnTo>
                  <a:pt x="190962" y="130317"/>
                </a:lnTo>
                <a:lnTo>
                  <a:pt x="191397" y="130755"/>
                </a:lnTo>
                <a:lnTo>
                  <a:pt x="192517" y="131573"/>
                </a:lnTo>
                <a:lnTo>
                  <a:pt x="191808" y="130504"/>
                </a:lnTo>
                <a:close/>
                <a:moveTo>
                  <a:pt x="2966969" y="130158"/>
                </a:moveTo>
                <a:lnTo>
                  <a:pt x="2967324" y="130517"/>
                </a:lnTo>
                <a:lnTo>
                  <a:pt x="2968030" y="130702"/>
                </a:lnTo>
                <a:lnTo>
                  <a:pt x="2972203" y="131147"/>
                </a:lnTo>
                <a:lnTo>
                  <a:pt x="2973109" y="131050"/>
                </a:lnTo>
                <a:lnTo>
                  <a:pt x="2967388" y="130236"/>
                </a:lnTo>
                <a:close/>
                <a:moveTo>
                  <a:pt x="131832" y="129383"/>
                </a:moveTo>
                <a:lnTo>
                  <a:pt x="131714" y="129467"/>
                </a:lnTo>
                <a:lnTo>
                  <a:pt x="132060" y="129703"/>
                </a:lnTo>
                <a:close/>
                <a:moveTo>
                  <a:pt x="49550" y="129226"/>
                </a:moveTo>
                <a:cubicBezTo>
                  <a:pt x="50960" y="127872"/>
                  <a:pt x="50960" y="129226"/>
                  <a:pt x="52371" y="129226"/>
                </a:cubicBezTo>
                <a:cubicBezTo>
                  <a:pt x="53781" y="129226"/>
                  <a:pt x="53781" y="129226"/>
                  <a:pt x="53781" y="130580"/>
                </a:cubicBezTo>
                <a:cubicBezTo>
                  <a:pt x="53781" y="133288"/>
                  <a:pt x="56602" y="131934"/>
                  <a:pt x="59423" y="134642"/>
                </a:cubicBezTo>
                <a:cubicBezTo>
                  <a:pt x="55191" y="133288"/>
                  <a:pt x="52371" y="133288"/>
                  <a:pt x="50960" y="133288"/>
                </a:cubicBezTo>
                <a:cubicBezTo>
                  <a:pt x="49550" y="133288"/>
                  <a:pt x="49550" y="133288"/>
                  <a:pt x="49550" y="131934"/>
                </a:cubicBezTo>
                <a:cubicBezTo>
                  <a:pt x="49550" y="130580"/>
                  <a:pt x="48140" y="130580"/>
                  <a:pt x="49550" y="129226"/>
                </a:cubicBezTo>
                <a:close/>
                <a:moveTo>
                  <a:pt x="3056101" y="129043"/>
                </a:moveTo>
                <a:lnTo>
                  <a:pt x="3055979" y="129831"/>
                </a:lnTo>
                <a:lnTo>
                  <a:pt x="3056399" y="129973"/>
                </a:lnTo>
                <a:close/>
                <a:moveTo>
                  <a:pt x="151381" y="128931"/>
                </a:moveTo>
                <a:lnTo>
                  <a:pt x="151189" y="129181"/>
                </a:lnTo>
                <a:lnTo>
                  <a:pt x="151189" y="129452"/>
                </a:lnTo>
                <a:close/>
                <a:moveTo>
                  <a:pt x="385224" y="128482"/>
                </a:moveTo>
                <a:lnTo>
                  <a:pt x="385794" y="129342"/>
                </a:lnTo>
                <a:lnTo>
                  <a:pt x="385523" y="129978"/>
                </a:lnTo>
                <a:lnTo>
                  <a:pt x="386239" y="129376"/>
                </a:lnTo>
                <a:lnTo>
                  <a:pt x="387190" y="129651"/>
                </a:lnTo>
                <a:lnTo>
                  <a:pt x="386277" y="129166"/>
                </a:lnTo>
                <a:close/>
                <a:moveTo>
                  <a:pt x="2986940" y="127985"/>
                </a:moveTo>
                <a:lnTo>
                  <a:pt x="2986937" y="128010"/>
                </a:lnTo>
                <a:lnTo>
                  <a:pt x="2987267" y="128256"/>
                </a:lnTo>
                <a:lnTo>
                  <a:pt x="2987057" y="128043"/>
                </a:lnTo>
                <a:close/>
                <a:moveTo>
                  <a:pt x="194233" y="127729"/>
                </a:moveTo>
                <a:lnTo>
                  <a:pt x="194047" y="128257"/>
                </a:lnTo>
                <a:lnTo>
                  <a:pt x="194557" y="127744"/>
                </a:lnTo>
                <a:close/>
                <a:moveTo>
                  <a:pt x="308420" y="127322"/>
                </a:moveTo>
                <a:lnTo>
                  <a:pt x="307930" y="127833"/>
                </a:lnTo>
                <a:lnTo>
                  <a:pt x="309670" y="129002"/>
                </a:lnTo>
                <a:close/>
                <a:moveTo>
                  <a:pt x="2617841" y="126390"/>
                </a:moveTo>
                <a:lnTo>
                  <a:pt x="2618873" y="127695"/>
                </a:lnTo>
                <a:lnTo>
                  <a:pt x="2619489" y="128058"/>
                </a:lnTo>
                <a:close/>
                <a:moveTo>
                  <a:pt x="3079942" y="126368"/>
                </a:moveTo>
                <a:lnTo>
                  <a:pt x="3080001" y="126376"/>
                </a:lnTo>
                <a:lnTo>
                  <a:pt x="3080001" y="126368"/>
                </a:lnTo>
                <a:close/>
                <a:moveTo>
                  <a:pt x="101495" y="126305"/>
                </a:moveTo>
                <a:lnTo>
                  <a:pt x="101334" y="126508"/>
                </a:lnTo>
                <a:lnTo>
                  <a:pt x="102407" y="127615"/>
                </a:lnTo>
                <a:lnTo>
                  <a:pt x="102597" y="127432"/>
                </a:lnTo>
                <a:close/>
                <a:moveTo>
                  <a:pt x="3119826" y="126194"/>
                </a:moveTo>
                <a:cubicBezTo>
                  <a:pt x="3119826" y="127583"/>
                  <a:pt x="3121217" y="128971"/>
                  <a:pt x="3119826" y="130360"/>
                </a:cubicBezTo>
                <a:lnTo>
                  <a:pt x="3118374" y="130722"/>
                </a:lnTo>
                <a:lnTo>
                  <a:pt x="3118719" y="130781"/>
                </a:lnTo>
                <a:cubicBezTo>
                  <a:pt x="3120098" y="130781"/>
                  <a:pt x="3120098" y="130781"/>
                  <a:pt x="3120098" y="130781"/>
                </a:cubicBezTo>
                <a:lnTo>
                  <a:pt x="3120196" y="130881"/>
                </a:lnTo>
                <a:lnTo>
                  <a:pt x="3122732" y="130881"/>
                </a:lnTo>
                <a:cubicBezTo>
                  <a:pt x="3125591" y="132218"/>
                  <a:pt x="3124162" y="137567"/>
                  <a:pt x="3127020" y="137567"/>
                </a:cubicBezTo>
                <a:cubicBezTo>
                  <a:pt x="3128449" y="138904"/>
                  <a:pt x="3131308" y="136230"/>
                  <a:pt x="3131308" y="138904"/>
                </a:cubicBezTo>
                <a:lnTo>
                  <a:pt x="3125039" y="142423"/>
                </a:lnTo>
                <a:lnTo>
                  <a:pt x="3126993" y="143417"/>
                </a:lnTo>
                <a:lnTo>
                  <a:pt x="3127436" y="143623"/>
                </a:lnTo>
                <a:lnTo>
                  <a:pt x="3128570" y="142822"/>
                </a:lnTo>
                <a:lnTo>
                  <a:pt x="3131318" y="144764"/>
                </a:lnTo>
                <a:lnTo>
                  <a:pt x="3131226" y="144489"/>
                </a:lnTo>
                <a:cubicBezTo>
                  <a:pt x="3131226" y="144489"/>
                  <a:pt x="3132597" y="144489"/>
                  <a:pt x="3132597" y="144489"/>
                </a:cubicBezTo>
                <a:lnTo>
                  <a:pt x="3137408" y="143289"/>
                </a:lnTo>
                <a:lnTo>
                  <a:pt x="3133928" y="137407"/>
                </a:lnTo>
                <a:cubicBezTo>
                  <a:pt x="3133928" y="136004"/>
                  <a:pt x="3131163" y="134601"/>
                  <a:pt x="3132546" y="133199"/>
                </a:cubicBezTo>
                <a:lnTo>
                  <a:pt x="3133610" y="132299"/>
                </a:lnTo>
                <a:lnTo>
                  <a:pt x="3132349" y="133137"/>
                </a:lnTo>
                <a:cubicBezTo>
                  <a:pt x="3130958" y="133137"/>
                  <a:pt x="3130958" y="131749"/>
                  <a:pt x="3130958" y="131749"/>
                </a:cubicBezTo>
                <a:cubicBezTo>
                  <a:pt x="3129566" y="127583"/>
                  <a:pt x="3128175" y="124805"/>
                  <a:pt x="3124000" y="127583"/>
                </a:cubicBezTo>
                <a:cubicBezTo>
                  <a:pt x="3122609" y="127583"/>
                  <a:pt x="3121217" y="127583"/>
                  <a:pt x="3119826" y="126194"/>
                </a:cubicBezTo>
                <a:close/>
                <a:moveTo>
                  <a:pt x="277691" y="126073"/>
                </a:moveTo>
                <a:lnTo>
                  <a:pt x="275083" y="128808"/>
                </a:lnTo>
                <a:lnTo>
                  <a:pt x="276276" y="129064"/>
                </a:lnTo>
                <a:cubicBezTo>
                  <a:pt x="277679" y="129064"/>
                  <a:pt x="279082" y="127622"/>
                  <a:pt x="277679" y="126180"/>
                </a:cubicBezTo>
                <a:close/>
                <a:moveTo>
                  <a:pt x="81666" y="125683"/>
                </a:moveTo>
                <a:lnTo>
                  <a:pt x="81537" y="126086"/>
                </a:lnTo>
                <a:lnTo>
                  <a:pt x="80801" y="125894"/>
                </a:lnTo>
                <a:lnTo>
                  <a:pt x="81666" y="126349"/>
                </a:lnTo>
                <a:close/>
                <a:moveTo>
                  <a:pt x="2965548" y="125609"/>
                </a:moveTo>
                <a:lnTo>
                  <a:pt x="2965683" y="126838"/>
                </a:lnTo>
                <a:lnTo>
                  <a:pt x="2965986" y="126045"/>
                </a:lnTo>
                <a:close/>
                <a:moveTo>
                  <a:pt x="2940128" y="125406"/>
                </a:moveTo>
                <a:lnTo>
                  <a:pt x="2940885" y="127702"/>
                </a:lnTo>
                <a:cubicBezTo>
                  <a:pt x="2940885" y="129109"/>
                  <a:pt x="2940885" y="129109"/>
                  <a:pt x="2940885" y="129109"/>
                </a:cubicBezTo>
                <a:lnTo>
                  <a:pt x="2940774" y="132826"/>
                </a:lnTo>
                <a:lnTo>
                  <a:pt x="2942461" y="132051"/>
                </a:lnTo>
                <a:cubicBezTo>
                  <a:pt x="2939679" y="130630"/>
                  <a:pt x="2936897" y="129209"/>
                  <a:pt x="2941070" y="126367"/>
                </a:cubicBezTo>
                <a:close/>
                <a:moveTo>
                  <a:pt x="3003972" y="125196"/>
                </a:moveTo>
                <a:lnTo>
                  <a:pt x="3003664" y="125227"/>
                </a:lnTo>
                <a:lnTo>
                  <a:pt x="3003834" y="125728"/>
                </a:lnTo>
                <a:close/>
                <a:moveTo>
                  <a:pt x="172022" y="124672"/>
                </a:moveTo>
                <a:lnTo>
                  <a:pt x="172074" y="124726"/>
                </a:lnTo>
                <a:lnTo>
                  <a:pt x="172248" y="124863"/>
                </a:lnTo>
                <a:lnTo>
                  <a:pt x="173254" y="124863"/>
                </a:lnTo>
                <a:lnTo>
                  <a:pt x="173074" y="125512"/>
                </a:lnTo>
                <a:lnTo>
                  <a:pt x="173445" y="125803"/>
                </a:lnTo>
                <a:lnTo>
                  <a:pt x="174309" y="125125"/>
                </a:lnTo>
                <a:lnTo>
                  <a:pt x="173421" y="124675"/>
                </a:lnTo>
                <a:cubicBezTo>
                  <a:pt x="173421" y="126086"/>
                  <a:pt x="172028" y="126086"/>
                  <a:pt x="172028" y="124675"/>
                </a:cubicBezTo>
                <a:close/>
                <a:moveTo>
                  <a:pt x="2614985" y="123691"/>
                </a:moveTo>
                <a:lnTo>
                  <a:pt x="2616197" y="124611"/>
                </a:lnTo>
                <a:lnTo>
                  <a:pt x="2615393" y="123735"/>
                </a:lnTo>
                <a:close/>
                <a:moveTo>
                  <a:pt x="2612092" y="123383"/>
                </a:moveTo>
                <a:lnTo>
                  <a:pt x="2612059" y="123483"/>
                </a:lnTo>
                <a:lnTo>
                  <a:pt x="2613035" y="123483"/>
                </a:lnTo>
                <a:close/>
                <a:moveTo>
                  <a:pt x="67102" y="123265"/>
                </a:moveTo>
                <a:lnTo>
                  <a:pt x="72102" y="125239"/>
                </a:lnTo>
                <a:lnTo>
                  <a:pt x="73651" y="126202"/>
                </a:lnTo>
                <a:lnTo>
                  <a:pt x="72680" y="125300"/>
                </a:lnTo>
                <a:lnTo>
                  <a:pt x="72335" y="125164"/>
                </a:lnTo>
                <a:lnTo>
                  <a:pt x="67499" y="123265"/>
                </a:lnTo>
                <a:close/>
                <a:moveTo>
                  <a:pt x="94948" y="122739"/>
                </a:moveTo>
                <a:lnTo>
                  <a:pt x="95712" y="128209"/>
                </a:lnTo>
                <a:lnTo>
                  <a:pt x="95933" y="128872"/>
                </a:lnTo>
                <a:lnTo>
                  <a:pt x="97138" y="123484"/>
                </a:lnTo>
                <a:close/>
                <a:moveTo>
                  <a:pt x="385348" y="122641"/>
                </a:moveTo>
                <a:lnTo>
                  <a:pt x="385098" y="122684"/>
                </a:lnTo>
                <a:cubicBezTo>
                  <a:pt x="384402" y="122684"/>
                  <a:pt x="383706" y="123034"/>
                  <a:pt x="383010" y="125137"/>
                </a:cubicBezTo>
                <a:lnTo>
                  <a:pt x="383652" y="126107"/>
                </a:lnTo>
                <a:lnTo>
                  <a:pt x="383499" y="124952"/>
                </a:lnTo>
                <a:close/>
                <a:moveTo>
                  <a:pt x="317075" y="122275"/>
                </a:moveTo>
                <a:lnTo>
                  <a:pt x="317234" y="122395"/>
                </a:lnTo>
                <a:lnTo>
                  <a:pt x="317580" y="122333"/>
                </a:lnTo>
                <a:close/>
                <a:moveTo>
                  <a:pt x="2998070" y="120678"/>
                </a:moveTo>
                <a:lnTo>
                  <a:pt x="2997998" y="120751"/>
                </a:lnTo>
                <a:lnTo>
                  <a:pt x="2997975" y="121103"/>
                </a:lnTo>
                <a:lnTo>
                  <a:pt x="3000524" y="123681"/>
                </a:lnTo>
                <a:lnTo>
                  <a:pt x="3000793" y="124498"/>
                </a:lnTo>
                <a:lnTo>
                  <a:pt x="3000917" y="123820"/>
                </a:lnTo>
                <a:lnTo>
                  <a:pt x="3001376" y="123563"/>
                </a:lnTo>
                <a:lnTo>
                  <a:pt x="3000858" y="123466"/>
                </a:lnTo>
                <a:close/>
                <a:moveTo>
                  <a:pt x="206794" y="120576"/>
                </a:moveTo>
                <a:cubicBezTo>
                  <a:pt x="205405" y="122005"/>
                  <a:pt x="204016" y="122005"/>
                  <a:pt x="202627" y="122005"/>
                </a:cubicBezTo>
                <a:lnTo>
                  <a:pt x="202566" y="121963"/>
                </a:lnTo>
                <a:lnTo>
                  <a:pt x="200706" y="123845"/>
                </a:lnTo>
                <a:lnTo>
                  <a:pt x="201573" y="123998"/>
                </a:lnTo>
                <a:cubicBezTo>
                  <a:pt x="202097" y="123660"/>
                  <a:pt x="202446" y="122983"/>
                  <a:pt x="202446" y="122306"/>
                </a:cubicBezTo>
                <a:cubicBezTo>
                  <a:pt x="203843" y="120952"/>
                  <a:pt x="205239" y="120952"/>
                  <a:pt x="206636" y="120952"/>
                </a:cubicBezTo>
                <a:lnTo>
                  <a:pt x="207114" y="121068"/>
                </a:lnTo>
                <a:lnTo>
                  <a:pt x="206851" y="120914"/>
                </a:lnTo>
                <a:lnTo>
                  <a:pt x="207895" y="120576"/>
                </a:lnTo>
                <a:close/>
                <a:moveTo>
                  <a:pt x="84150" y="120278"/>
                </a:moveTo>
                <a:lnTo>
                  <a:pt x="82791" y="121232"/>
                </a:lnTo>
                <a:lnTo>
                  <a:pt x="82879" y="121776"/>
                </a:lnTo>
                <a:lnTo>
                  <a:pt x="83898" y="121207"/>
                </a:lnTo>
                <a:close/>
                <a:moveTo>
                  <a:pt x="166233" y="119342"/>
                </a:moveTo>
                <a:lnTo>
                  <a:pt x="166233" y="119447"/>
                </a:lnTo>
                <a:lnTo>
                  <a:pt x="166334" y="119445"/>
                </a:lnTo>
                <a:close/>
                <a:moveTo>
                  <a:pt x="118623" y="119258"/>
                </a:moveTo>
                <a:lnTo>
                  <a:pt x="118695" y="120196"/>
                </a:lnTo>
                <a:lnTo>
                  <a:pt x="119341" y="120483"/>
                </a:lnTo>
                <a:close/>
                <a:moveTo>
                  <a:pt x="205354" y="119105"/>
                </a:moveTo>
                <a:lnTo>
                  <a:pt x="205291" y="119147"/>
                </a:lnTo>
                <a:lnTo>
                  <a:pt x="205405" y="119147"/>
                </a:lnTo>
                <a:close/>
                <a:moveTo>
                  <a:pt x="2968800" y="118953"/>
                </a:moveTo>
                <a:lnTo>
                  <a:pt x="2968790" y="119061"/>
                </a:lnTo>
                <a:lnTo>
                  <a:pt x="2968846" y="119117"/>
                </a:lnTo>
                <a:close/>
                <a:moveTo>
                  <a:pt x="166712" y="118900"/>
                </a:moveTo>
                <a:lnTo>
                  <a:pt x="166536" y="119440"/>
                </a:lnTo>
                <a:lnTo>
                  <a:pt x="167132" y="119424"/>
                </a:lnTo>
                <a:lnTo>
                  <a:pt x="166712" y="119297"/>
                </a:lnTo>
                <a:close/>
                <a:moveTo>
                  <a:pt x="2835784" y="118782"/>
                </a:moveTo>
                <a:lnTo>
                  <a:pt x="2836509" y="119272"/>
                </a:lnTo>
                <a:lnTo>
                  <a:pt x="2836422" y="119420"/>
                </a:lnTo>
                <a:lnTo>
                  <a:pt x="2836821" y="119158"/>
                </a:lnTo>
                <a:close/>
                <a:moveTo>
                  <a:pt x="3047794" y="118140"/>
                </a:moveTo>
                <a:lnTo>
                  <a:pt x="3047759" y="118215"/>
                </a:lnTo>
                <a:lnTo>
                  <a:pt x="3047839" y="118158"/>
                </a:lnTo>
                <a:close/>
                <a:moveTo>
                  <a:pt x="3047897" y="118094"/>
                </a:moveTo>
                <a:lnTo>
                  <a:pt x="3047897" y="118116"/>
                </a:lnTo>
                <a:lnTo>
                  <a:pt x="3047929" y="118094"/>
                </a:lnTo>
                <a:close/>
                <a:moveTo>
                  <a:pt x="178871" y="118021"/>
                </a:moveTo>
                <a:lnTo>
                  <a:pt x="178502" y="118214"/>
                </a:lnTo>
                <a:lnTo>
                  <a:pt x="178879" y="118144"/>
                </a:lnTo>
                <a:close/>
                <a:moveTo>
                  <a:pt x="2619031" y="117699"/>
                </a:moveTo>
                <a:lnTo>
                  <a:pt x="2619000" y="117733"/>
                </a:lnTo>
                <a:lnTo>
                  <a:pt x="2619041" y="117754"/>
                </a:lnTo>
                <a:close/>
                <a:moveTo>
                  <a:pt x="2946654" y="117393"/>
                </a:moveTo>
                <a:lnTo>
                  <a:pt x="2946547" y="117759"/>
                </a:lnTo>
                <a:lnTo>
                  <a:pt x="2946654" y="117744"/>
                </a:lnTo>
                <a:close/>
                <a:moveTo>
                  <a:pt x="39090" y="117216"/>
                </a:moveTo>
                <a:cubicBezTo>
                  <a:pt x="39913" y="117571"/>
                  <a:pt x="40900" y="118637"/>
                  <a:pt x="41558" y="119347"/>
                </a:cubicBezTo>
                <a:cubicBezTo>
                  <a:pt x="46824" y="119347"/>
                  <a:pt x="48140" y="123610"/>
                  <a:pt x="46824" y="127872"/>
                </a:cubicBezTo>
                <a:cubicBezTo>
                  <a:pt x="45508" y="126451"/>
                  <a:pt x="44191" y="126451"/>
                  <a:pt x="42875" y="125030"/>
                </a:cubicBezTo>
                <a:cubicBezTo>
                  <a:pt x="42875" y="123610"/>
                  <a:pt x="41558" y="122189"/>
                  <a:pt x="40242" y="122189"/>
                </a:cubicBezTo>
                <a:cubicBezTo>
                  <a:pt x="38926" y="123610"/>
                  <a:pt x="37609" y="122189"/>
                  <a:pt x="37609" y="119347"/>
                </a:cubicBezTo>
                <a:cubicBezTo>
                  <a:pt x="37609" y="117216"/>
                  <a:pt x="38268" y="116861"/>
                  <a:pt x="39090" y="117216"/>
                </a:cubicBezTo>
                <a:close/>
                <a:moveTo>
                  <a:pt x="3085424" y="116439"/>
                </a:moveTo>
                <a:cubicBezTo>
                  <a:pt x="3086845" y="115085"/>
                  <a:pt x="3086845" y="115085"/>
                  <a:pt x="3088266" y="116439"/>
                </a:cubicBezTo>
                <a:cubicBezTo>
                  <a:pt x="3091107" y="116439"/>
                  <a:pt x="3093949" y="119147"/>
                  <a:pt x="3098212" y="117793"/>
                </a:cubicBezTo>
                <a:cubicBezTo>
                  <a:pt x="3095370" y="120501"/>
                  <a:pt x="3093949" y="121855"/>
                  <a:pt x="3091107" y="120501"/>
                </a:cubicBezTo>
                <a:cubicBezTo>
                  <a:pt x="3089687" y="120501"/>
                  <a:pt x="3086845" y="120501"/>
                  <a:pt x="3085424" y="119147"/>
                </a:cubicBezTo>
                <a:cubicBezTo>
                  <a:pt x="3085424" y="117793"/>
                  <a:pt x="3085424" y="117793"/>
                  <a:pt x="3085424" y="116439"/>
                </a:cubicBezTo>
                <a:close/>
                <a:moveTo>
                  <a:pt x="398677" y="116367"/>
                </a:moveTo>
                <a:lnTo>
                  <a:pt x="398638" y="116385"/>
                </a:lnTo>
                <a:lnTo>
                  <a:pt x="398774" y="116523"/>
                </a:lnTo>
                <a:lnTo>
                  <a:pt x="398883" y="116587"/>
                </a:lnTo>
                <a:lnTo>
                  <a:pt x="398659" y="116384"/>
                </a:lnTo>
                <a:close/>
                <a:moveTo>
                  <a:pt x="91783" y="116334"/>
                </a:moveTo>
                <a:lnTo>
                  <a:pt x="90430" y="117664"/>
                </a:lnTo>
                <a:lnTo>
                  <a:pt x="89857" y="117852"/>
                </a:lnTo>
                <a:lnTo>
                  <a:pt x="90277" y="117995"/>
                </a:lnTo>
                <a:lnTo>
                  <a:pt x="90262" y="117968"/>
                </a:lnTo>
                <a:cubicBezTo>
                  <a:pt x="90262" y="116589"/>
                  <a:pt x="91673" y="116589"/>
                  <a:pt x="91673" y="116589"/>
                </a:cubicBezTo>
                <a:lnTo>
                  <a:pt x="92780" y="117057"/>
                </a:lnTo>
                <a:close/>
                <a:moveTo>
                  <a:pt x="403920" y="115532"/>
                </a:moveTo>
                <a:lnTo>
                  <a:pt x="402671" y="116384"/>
                </a:lnTo>
                <a:lnTo>
                  <a:pt x="402942" y="116522"/>
                </a:lnTo>
                <a:close/>
                <a:moveTo>
                  <a:pt x="241344" y="115215"/>
                </a:moveTo>
                <a:lnTo>
                  <a:pt x="241032" y="115295"/>
                </a:lnTo>
                <a:lnTo>
                  <a:pt x="240763" y="115429"/>
                </a:lnTo>
                <a:lnTo>
                  <a:pt x="241381" y="115328"/>
                </a:lnTo>
                <a:close/>
                <a:moveTo>
                  <a:pt x="286087" y="115122"/>
                </a:moveTo>
                <a:lnTo>
                  <a:pt x="285706" y="115273"/>
                </a:lnTo>
                <a:lnTo>
                  <a:pt x="286133" y="115473"/>
                </a:lnTo>
                <a:close/>
                <a:moveTo>
                  <a:pt x="2880974" y="114806"/>
                </a:moveTo>
                <a:lnTo>
                  <a:pt x="2881050" y="115036"/>
                </a:lnTo>
                <a:lnTo>
                  <a:pt x="2881277" y="115129"/>
                </a:lnTo>
                <a:close/>
                <a:moveTo>
                  <a:pt x="391362" y="114185"/>
                </a:moveTo>
                <a:lnTo>
                  <a:pt x="391362" y="115324"/>
                </a:lnTo>
                <a:cubicBezTo>
                  <a:pt x="389970" y="116726"/>
                  <a:pt x="389274" y="117427"/>
                  <a:pt x="389622" y="118128"/>
                </a:cubicBezTo>
                <a:lnTo>
                  <a:pt x="390813" y="118866"/>
                </a:lnTo>
                <a:lnTo>
                  <a:pt x="391597" y="114902"/>
                </a:lnTo>
                <a:close/>
                <a:moveTo>
                  <a:pt x="3037829" y="113821"/>
                </a:moveTo>
                <a:lnTo>
                  <a:pt x="3037400" y="114780"/>
                </a:lnTo>
                <a:lnTo>
                  <a:pt x="3038228" y="113930"/>
                </a:lnTo>
                <a:close/>
                <a:moveTo>
                  <a:pt x="81612" y="113717"/>
                </a:moveTo>
                <a:lnTo>
                  <a:pt x="81591" y="113727"/>
                </a:lnTo>
                <a:lnTo>
                  <a:pt x="81904" y="115690"/>
                </a:lnTo>
                <a:lnTo>
                  <a:pt x="81904" y="113806"/>
                </a:lnTo>
                <a:close/>
                <a:moveTo>
                  <a:pt x="208959" y="113716"/>
                </a:moveTo>
                <a:lnTo>
                  <a:pt x="208876" y="113788"/>
                </a:lnTo>
                <a:cubicBezTo>
                  <a:pt x="208182" y="114859"/>
                  <a:pt x="207488" y="116288"/>
                  <a:pt x="206794" y="117717"/>
                </a:cubicBezTo>
                <a:lnTo>
                  <a:pt x="206961" y="117764"/>
                </a:lnTo>
                <a:close/>
                <a:moveTo>
                  <a:pt x="39114" y="113581"/>
                </a:moveTo>
                <a:cubicBezTo>
                  <a:pt x="40451" y="112076"/>
                  <a:pt x="43125" y="113581"/>
                  <a:pt x="44463" y="113581"/>
                </a:cubicBezTo>
                <a:cubicBezTo>
                  <a:pt x="45800" y="116589"/>
                  <a:pt x="49812" y="113581"/>
                  <a:pt x="51149" y="116589"/>
                </a:cubicBezTo>
                <a:cubicBezTo>
                  <a:pt x="48474" y="119598"/>
                  <a:pt x="45800" y="115085"/>
                  <a:pt x="43125" y="118094"/>
                </a:cubicBezTo>
                <a:cubicBezTo>
                  <a:pt x="41788" y="116589"/>
                  <a:pt x="40451" y="116589"/>
                  <a:pt x="39114" y="113581"/>
                </a:cubicBezTo>
                <a:close/>
                <a:moveTo>
                  <a:pt x="3047628" y="113242"/>
                </a:moveTo>
                <a:lnTo>
                  <a:pt x="3047845" y="113797"/>
                </a:lnTo>
                <a:lnTo>
                  <a:pt x="3047845" y="113605"/>
                </a:lnTo>
                <a:close/>
                <a:moveTo>
                  <a:pt x="2969035" y="113063"/>
                </a:moveTo>
                <a:lnTo>
                  <a:pt x="2967388" y="113473"/>
                </a:lnTo>
                <a:lnTo>
                  <a:pt x="2967669" y="113753"/>
                </a:lnTo>
                <a:close/>
                <a:moveTo>
                  <a:pt x="139633" y="113037"/>
                </a:moveTo>
                <a:lnTo>
                  <a:pt x="139496" y="113465"/>
                </a:lnTo>
                <a:lnTo>
                  <a:pt x="139770" y="113465"/>
                </a:lnTo>
                <a:close/>
                <a:moveTo>
                  <a:pt x="2984680" y="112880"/>
                </a:moveTo>
                <a:lnTo>
                  <a:pt x="2985329" y="113903"/>
                </a:lnTo>
                <a:lnTo>
                  <a:pt x="2985724" y="113304"/>
                </a:lnTo>
                <a:close/>
                <a:moveTo>
                  <a:pt x="155332" y="112546"/>
                </a:moveTo>
                <a:lnTo>
                  <a:pt x="156455" y="122144"/>
                </a:lnTo>
                <a:lnTo>
                  <a:pt x="155379" y="122144"/>
                </a:lnTo>
                <a:lnTo>
                  <a:pt x="156455" y="122325"/>
                </a:lnTo>
                <a:lnTo>
                  <a:pt x="156270" y="122565"/>
                </a:lnTo>
                <a:lnTo>
                  <a:pt x="156660" y="122306"/>
                </a:lnTo>
                <a:lnTo>
                  <a:pt x="157092" y="121855"/>
                </a:lnTo>
                <a:lnTo>
                  <a:pt x="156992" y="121855"/>
                </a:lnTo>
                <a:lnTo>
                  <a:pt x="155674" y="112631"/>
                </a:lnTo>
                <a:lnTo>
                  <a:pt x="155452" y="112546"/>
                </a:lnTo>
                <a:close/>
                <a:moveTo>
                  <a:pt x="337334" y="112165"/>
                </a:moveTo>
                <a:lnTo>
                  <a:pt x="336964" y="112181"/>
                </a:lnTo>
                <a:lnTo>
                  <a:pt x="336980" y="112213"/>
                </a:lnTo>
                <a:lnTo>
                  <a:pt x="336227" y="112213"/>
                </a:lnTo>
                <a:lnTo>
                  <a:pt x="334670" y="112213"/>
                </a:lnTo>
                <a:lnTo>
                  <a:pt x="334723" y="112226"/>
                </a:lnTo>
                <a:lnTo>
                  <a:pt x="330785" y="112226"/>
                </a:lnTo>
                <a:lnTo>
                  <a:pt x="334286" y="112520"/>
                </a:lnTo>
                <a:cubicBezTo>
                  <a:pt x="334286" y="112520"/>
                  <a:pt x="335678" y="112520"/>
                  <a:pt x="335678" y="112520"/>
                </a:cubicBezTo>
                <a:close/>
                <a:moveTo>
                  <a:pt x="164434" y="112077"/>
                </a:moveTo>
                <a:lnTo>
                  <a:pt x="164622" y="112208"/>
                </a:lnTo>
                <a:lnTo>
                  <a:pt x="164887" y="112077"/>
                </a:lnTo>
                <a:close/>
                <a:moveTo>
                  <a:pt x="3072343" y="111921"/>
                </a:moveTo>
                <a:lnTo>
                  <a:pt x="3072396" y="112024"/>
                </a:lnTo>
                <a:lnTo>
                  <a:pt x="3072441" y="111978"/>
                </a:lnTo>
                <a:close/>
                <a:moveTo>
                  <a:pt x="164309" y="111904"/>
                </a:moveTo>
                <a:lnTo>
                  <a:pt x="164218" y="111926"/>
                </a:lnTo>
                <a:lnTo>
                  <a:pt x="164239" y="111940"/>
                </a:lnTo>
                <a:close/>
                <a:moveTo>
                  <a:pt x="219239" y="111892"/>
                </a:moveTo>
                <a:lnTo>
                  <a:pt x="219392" y="111976"/>
                </a:lnTo>
                <a:lnTo>
                  <a:pt x="219438" y="111913"/>
                </a:lnTo>
                <a:close/>
                <a:moveTo>
                  <a:pt x="269679" y="111826"/>
                </a:moveTo>
                <a:lnTo>
                  <a:pt x="269583" y="111922"/>
                </a:lnTo>
                <a:lnTo>
                  <a:pt x="270787" y="112514"/>
                </a:lnTo>
                <a:lnTo>
                  <a:pt x="270787" y="112312"/>
                </a:lnTo>
                <a:lnTo>
                  <a:pt x="270537" y="112264"/>
                </a:lnTo>
                <a:close/>
                <a:moveTo>
                  <a:pt x="3011711" y="111274"/>
                </a:moveTo>
                <a:cubicBezTo>
                  <a:pt x="3011711" y="113380"/>
                  <a:pt x="3012405" y="114433"/>
                  <a:pt x="3013447" y="115135"/>
                </a:cubicBezTo>
                <a:lnTo>
                  <a:pt x="3014038" y="115407"/>
                </a:lnTo>
                <a:lnTo>
                  <a:pt x="3012019" y="111310"/>
                </a:lnTo>
                <a:close/>
                <a:moveTo>
                  <a:pt x="303222" y="111215"/>
                </a:moveTo>
                <a:lnTo>
                  <a:pt x="302594" y="112076"/>
                </a:lnTo>
                <a:lnTo>
                  <a:pt x="301453" y="112076"/>
                </a:lnTo>
                <a:lnTo>
                  <a:pt x="302431" y="112590"/>
                </a:lnTo>
                <a:lnTo>
                  <a:pt x="304618" y="112590"/>
                </a:lnTo>
                <a:lnTo>
                  <a:pt x="305051" y="112345"/>
                </a:lnTo>
                <a:lnTo>
                  <a:pt x="305485" y="112590"/>
                </a:lnTo>
                <a:lnTo>
                  <a:pt x="307930" y="112590"/>
                </a:lnTo>
                <a:lnTo>
                  <a:pt x="308872" y="112076"/>
                </a:lnTo>
                <a:lnTo>
                  <a:pt x="308495" y="112076"/>
                </a:lnTo>
                <a:lnTo>
                  <a:pt x="308313" y="112213"/>
                </a:lnTo>
                <a:cubicBezTo>
                  <a:pt x="306948" y="113581"/>
                  <a:pt x="305583" y="113581"/>
                  <a:pt x="304218" y="112213"/>
                </a:cubicBezTo>
                <a:close/>
                <a:moveTo>
                  <a:pt x="2938212" y="110920"/>
                </a:moveTo>
                <a:lnTo>
                  <a:pt x="2938770" y="111595"/>
                </a:lnTo>
                <a:lnTo>
                  <a:pt x="2938861" y="111636"/>
                </a:lnTo>
                <a:close/>
                <a:moveTo>
                  <a:pt x="133792" y="110701"/>
                </a:moveTo>
                <a:lnTo>
                  <a:pt x="133284" y="111988"/>
                </a:lnTo>
                <a:lnTo>
                  <a:pt x="133544" y="111988"/>
                </a:lnTo>
                <a:close/>
                <a:moveTo>
                  <a:pt x="535601" y="109967"/>
                </a:moveTo>
                <a:lnTo>
                  <a:pt x="535142" y="110732"/>
                </a:lnTo>
                <a:lnTo>
                  <a:pt x="535337" y="110740"/>
                </a:lnTo>
                <a:close/>
                <a:moveTo>
                  <a:pt x="233865" y="109802"/>
                </a:moveTo>
                <a:lnTo>
                  <a:pt x="233126" y="110673"/>
                </a:lnTo>
                <a:lnTo>
                  <a:pt x="233344" y="110614"/>
                </a:lnTo>
                <a:close/>
                <a:moveTo>
                  <a:pt x="296913" y="109618"/>
                </a:moveTo>
                <a:lnTo>
                  <a:pt x="296772" y="109762"/>
                </a:lnTo>
                <a:cubicBezTo>
                  <a:pt x="296772" y="111150"/>
                  <a:pt x="295405" y="112539"/>
                  <a:pt x="294037" y="112539"/>
                </a:cubicBezTo>
                <a:cubicBezTo>
                  <a:pt x="294037" y="112539"/>
                  <a:pt x="292669" y="112539"/>
                  <a:pt x="292669" y="112539"/>
                </a:cubicBezTo>
                <a:lnTo>
                  <a:pt x="292585" y="112539"/>
                </a:lnTo>
                <a:lnTo>
                  <a:pt x="292601" y="112546"/>
                </a:lnTo>
                <a:lnTo>
                  <a:pt x="292547" y="112568"/>
                </a:lnTo>
                <a:lnTo>
                  <a:pt x="292808" y="112590"/>
                </a:lnTo>
                <a:cubicBezTo>
                  <a:pt x="294183" y="112590"/>
                  <a:pt x="294183" y="112590"/>
                  <a:pt x="295558" y="112590"/>
                </a:cubicBezTo>
                <a:lnTo>
                  <a:pt x="296280" y="112076"/>
                </a:lnTo>
                <a:lnTo>
                  <a:pt x="295609" y="112076"/>
                </a:lnTo>
                <a:lnTo>
                  <a:pt x="296913" y="109619"/>
                </a:lnTo>
                <a:close/>
                <a:moveTo>
                  <a:pt x="2980172" y="109572"/>
                </a:moveTo>
                <a:lnTo>
                  <a:pt x="2981186" y="111109"/>
                </a:lnTo>
                <a:lnTo>
                  <a:pt x="2981764" y="111187"/>
                </a:lnTo>
                <a:lnTo>
                  <a:pt x="2981217" y="110632"/>
                </a:lnTo>
                <a:close/>
                <a:moveTo>
                  <a:pt x="3076884" y="109251"/>
                </a:moveTo>
                <a:lnTo>
                  <a:pt x="3075189" y="109389"/>
                </a:lnTo>
                <a:lnTo>
                  <a:pt x="3076979" y="109539"/>
                </a:lnTo>
                <a:close/>
                <a:moveTo>
                  <a:pt x="2988277" y="109122"/>
                </a:moveTo>
                <a:lnTo>
                  <a:pt x="2988141" y="109226"/>
                </a:lnTo>
                <a:lnTo>
                  <a:pt x="2987958" y="109914"/>
                </a:lnTo>
                <a:lnTo>
                  <a:pt x="2988092" y="109712"/>
                </a:lnTo>
                <a:lnTo>
                  <a:pt x="2988092" y="110643"/>
                </a:lnTo>
                <a:lnTo>
                  <a:pt x="2988277" y="109519"/>
                </a:lnTo>
                <a:close/>
                <a:moveTo>
                  <a:pt x="162767" y="107828"/>
                </a:moveTo>
                <a:lnTo>
                  <a:pt x="162895" y="108112"/>
                </a:lnTo>
                <a:lnTo>
                  <a:pt x="163024" y="107828"/>
                </a:lnTo>
                <a:close/>
                <a:moveTo>
                  <a:pt x="3068077" y="107288"/>
                </a:moveTo>
                <a:lnTo>
                  <a:pt x="3066905" y="107654"/>
                </a:lnTo>
                <a:lnTo>
                  <a:pt x="3067152" y="107786"/>
                </a:lnTo>
                <a:lnTo>
                  <a:pt x="3068284" y="107422"/>
                </a:lnTo>
                <a:close/>
                <a:moveTo>
                  <a:pt x="299485" y="106827"/>
                </a:moveTo>
                <a:lnTo>
                  <a:pt x="299508" y="106985"/>
                </a:lnTo>
                <a:lnTo>
                  <a:pt x="298354" y="108156"/>
                </a:lnTo>
                <a:lnTo>
                  <a:pt x="298365" y="108163"/>
                </a:lnTo>
                <a:lnTo>
                  <a:pt x="298404" y="108127"/>
                </a:lnTo>
                <a:lnTo>
                  <a:pt x="299707" y="106898"/>
                </a:lnTo>
                <a:close/>
                <a:moveTo>
                  <a:pt x="361980" y="106742"/>
                </a:moveTo>
                <a:lnTo>
                  <a:pt x="362103" y="106811"/>
                </a:lnTo>
                <a:lnTo>
                  <a:pt x="362243" y="106811"/>
                </a:lnTo>
                <a:lnTo>
                  <a:pt x="362108" y="106742"/>
                </a:lnTo>
                <a:close/>
                <a:moveTo>
                  <a:pt x="173755" y="106606"/>
                </a:moveTo>
                <a:lnTo>
                  <a:pt x="173755" y="106811"/>
                </a:lnTo>
                <a:lnTo>
                  <a:pt x="173558" y="107207"/>
                </a:lnTo>
                <a:lnTo>
                  <a:pt x="174508" y="109318"/>
                </a:lnTo>
                <a:cubicBezTo>
                  <a:pt x="173943" y="109945"/>
                  <a:pt x="173661" y="109945"/>
                  <a:pt x="173379" y="109631"/>
                </a:cubicBezTo>
                <a:lnTo>
                  <a:pt x="172769" y="108784"/>
                </a:lnTo>
                <a:lnTo>
                  <a:pt x="172251" y="109820"/>
                </a:lnTo>
                <a:cubicBezTo>
                  <a:pt x="170746" y="109820"/>
                  <a:pt x="170746" y="109820"/>
                  <a:pt x="169242" y="109820"/>
                </a:cubicBezTo>
                <a:lnTo>
                  <a:pt x="169242" y="110697"/>
                </a:lnTo>
                <a:lnTo>
                  <a:pt x="168568" y="110862"/>
                </a:lnTo>
                <a:lnTo>
                  <a:pt x="169393" y="110948"/>
                </a:lnTo>
                <a:lnTo>
                  <a:pt x="169507" y="111044"/>
                </a:lnTo>
                <a:lnTo>
                  <a:pt x="170815" y="111173"/>
                </a:lnTo>
                <a:cubicBezTo>
                  <a:pt x="172182" y="111173"/>
                  <a:pt x="173550" y="111173"/>
                  <a:pt x="174917" y="111512"/>
                </a:cubicBezTo>
                <a:lnTo>
                  <a:pt x="178853" y="113784"/>
                </a:lnTo>
                <a:lnTo>
                  <a:pt x="178853" y="113444"/>
                </a:lnTo>
                <a:lnTo>
                  <a:pt x="182900" y="112762"/>
                </a:lnTo>
                <a:lnTo>
                  <a:pt x="184704" y="110948"/>
                </a:lnTo>
                <a:lnTo>
                  <a:pt x="184834" y="110803"/>
                </a:lnTo>
                <a:lnTo>
                  <a:pt x="184444" y="110803"/>
                </a:lnTo>
                <a:cubicBezTo>
                  <a:pt x="183059" y="110803"/>
                  <a:pt x="183059" y="110803"/>
                  <a:pt x="181673" y="109414"/>
                </a:cubicBezTo>
                <a:lnTo>
                  <a:pt x="181649" y="109355"/>
                </a:lnTo>
                <a:lnTo>
                  <a:pt x="177375" y="109512"/>
                </a:lnTo>
                <a:close/>
                <a:moveTo>
                  <a:pt x="2908756" y="105378"/>
                </a:moveTo>
                <a:lnTo>
                  <a:pt x="2908552" y="105395"/>
                </a:lnTo>
                <a:lnTo>
                  <a:pt x="2908802" y="105906"/>
                </a:lnTo>
                <a:close/>
                <a:moveTo>
                  <a:pt x="288295" y="105346"/>
                </a:moveTo>
                <a:lnTo>
                  <a:pt x="288567" y="105596"/>
                </a:lnTo>
                <a:lnTo>
                  <a:pt x="288686" y="105609"/>
                </a:lnTo>
                <a:lnTo>
                  <a:pt x="288671" y="105491"/>
                </a:lnTo>
                <a:close/>
                <a:moveTo>
                  <a:pt x="254689" y="105307"/>
                </a:moveTo>
                <a:lnTo>
                  <a:pt x="255223" y="105414"/>
                </a:lnTo>
                <a:lnTo>
                  <a:pt x="255223" y="105307"/>
                </a:lnTo>
                <a:close/>
                <a:moveTo>
                  <a:pt x="538410" y="105284"/>
                </a:moveTo>
                <a:lnTo>
                  <a:pt x="537675" y="106510"/>
                </a:lnTo>
                <a:lnTo>
                  <a:pt x="538951" y="105306"/>
                </a:lnTo>
                <a:lnTo>
                  <a:pt x="538973" y="105284"/>
                </a:lnTo>
                <a:close/>
                <a:moveTo>
                  <a:pt x="374356" y="105276"/>
                </a:moveTo>
                <a:lnTo>
                  <a:pt x="374633" y="106398"/>
                </a:lnTo>
                <a:lnTo>
                  <a:pt x="374633" y="105375"/>
                </a:lnTo>
                <a:close/>
                <a:moveTo>
                  <a:pt x="2944619" y="105252"/>
                </a:moveTo>
                <a:lnTo>
                  <a:pt x="2943743" y="105891"/>
                </a:lnTo>
                <a:lnTo>
                  <a:pt x="2943743" y="106045"/>
                </a:lnTo>
                <a:lnTo>
                  <a:pt x="2944763" y="105323"/>
                </a:lnTo>
                <a:close/>
                <a:moveTo>
                  <a:pt x="2815814" y="105156"/>
                </a:moveTo>
                <a:lnTo>
                  <a:pt x="2815814" y="105364"/>
                </a:lnTo>
                <a:lnTo>
                  <a:pt x="2815923" y="105156"/>
                </a:lnTo>
                <a:close/>
                <a:moveTo>
                  <a:pt x="2914677" y="105051"/>
                </a:moveTo>
                <a:lnTo>
                  <a:pt x="2914674" y="105056"/>
                </a:lnTo>
                <a:lnTo>
                  <a:pt x="2914677" y="105056"/>
                </a:lnTo>
                <a:close/>
                <a:moveTo>
                  <a:pt x="539229" y="105024"/>
                </a:moveTo>
                <a:lnTo>
                  <a:pt x="538917" y="105088"/>
                </a:lnTo>
                <a:lnTo>
                  <a:pt x="538893" y="105078"/>
                </a:lnTo>
                <a:lnTo>
                  <a:pt x="539006" y="105250"/>
                </a:lnTo>
                <a:close/>
                <a:moveTo>
                  <a:pt x="246483" y="104377"/>
                </a:moveTo>
                <a:lnTo>
                  <a:pt x="246337" y="105611"/>
                </a:lnTo>
                <a:lnTo>
                  <a:pt x="246622" y="104447"/>
                </a:lnTo>
                <a:close/>
                <a:moveTo>
                  <a:pt x="2820858" y="104019"/>
                </a:moveTo>
                <a:lnTo>
                  <a:pt x="2821095" y="105223"/>
                </a:lnTo>
                <a:lnTo>
                  <a:pt x="2821225" y="105232"/>
                </a:lnTo>
                <a:close/>
                <a:moveTo>
                  <a:pt x="294029" y="104008"/>
                </a:moveTo>
                <a:lnTo>
                  <a:pt x="294103" y="104225"/>
                </a:lnTo>
                <a:lnTo>
                  <a:pt x="294605" y="104364"/>
                </a:lnTo>
                <a:lnTo>
                  <a:pt x="294206" y="104084"/>
                </a:lnTo>
                <a:close/>
                <a:moveTo>
                  <a:pt x="174705" y="103966"/>
                </a:moveTo>
                <a:lnTo>
                  <a:pt x="173755" y="105085"/>
                </a:lnTo>
                <a:lnTo>
                  <a:pt x="172606" y="105537"/>
                </a:lnTo>
                <a:lnTo>
                  <a:pt x="173755" y="105307"/>
                </a:lnTo>
                <a:lnTo>
                  <a:pt x="173755" y="105238"/>
                </a:lnTo>
                <a:close/>
                <a:moveTo>
                  <a:pt x="272103" y="103943"/>
                </a:moveTo>
                <a:lnTo>
                  <a:pt x="271969" y="104044"/>
                </a:lnTo>
                <a:lnTo>
                  <a:pt x="272342" y="104170"/>
                </a:lnTo>
                <a:lnTo>
                  <a:pt x="272103" y="103969"/>
                </a:lnTo>
                <a:close/>
                <a:moveTo>
                  <a:pt x="212027" y="103636"/>
                </a:moveTo>
                <a:lnTo>
                  <a:pt x="212117" y="103953"/>
                </a:lnTo>
                <a:lnTo>
                  <a:pt x="212024" y="103923"/>
                </a:lnTo>
                <a:lnTo>
                  <a:pt x="212117" y="103990"/>
                </a:lnTo>
                <a:cubicBezTo>
                  <a:pt x="212117" y="106623"/>
                  <a:pt x="210763" y="107939"/>
                  <a:pt x="210763" y="110572"/>
                </a:cubicBezTo>
                <a:lnTo>
                  <a:pt x="210403" y="110494"/>
                </a:lnTo>
                <a:lnTo>
                  <a:pt x="210612" y="111073"/>
                </a:lnTo>
                <a:lnTo>
                  <a:pt x="210612" y="112059"/>
                </a:lnTo>
                <a:lnTo>
                  <a:pt x="211249" y="111737"/>
                </a:lnTo>
                <a:lnTo>
                  <a:pt x="211249" y="110697"/>
                </a:lnTo>
                <a:lnTo>
                  <a:pt x="212345" y="105256"/>
                </a:lnTo>
                <a:lnTo>
                  <a:pt x="212242" y="105223"/>
                </a:lnTo>
                <a:cubicBezTo>
                  <a:pt x="212242" y="105223"/>
                  <a:pt x="212242" y="103802"/>
                  <a:pt x="212242" y="103802"/>
                </a:cubicBezTo>
                <a:close/>
                <a:moveTo>
                  <a:pt x="3054825" y="103618"/>
                </a:moveTo>
                <a:lnTo>
                  <a:pt x="3054886" y="103742"/>
                </a:lnTo>
                <a:lnTo>
                  <a:pt x="3054904" y="103706"/>
                </a:lnTo>
                <a:close/>
                <a:moveTo>
                  <a:pt x="304967" y="103531"/>
                </a:moveTo>
                <a:lnTo>
                  <a:pt x="304777" y="105032"/>
                </a:lnTo>
                <a:lnTo>
                  <a:pt x="305242" y="104862"/>
                </a:lnTo>
                <a:close/>
                <a:moveTo>
                  <a:pt x="434694" y="103503"/>
                </a:moveTo>
                <a:lnTo>
                  <a:pt x="435311" y="108447"/>
                </a:lnTo>
                <a:lnTo>
                  <a:pt x="435921" y="108094"/>
                </a:lnTo>
                <a:cubicBezTo>
                  <a:pt x="436268" y="107392"/>
                  <a:pt x="436268" y="106689"/>
                  <a:pt x="436268" y="106689"/>
                </a:cubicBezTo>
                <a:close/>
                <a:moveTo>
                  <a:pt x="334933" y="102936"/>
                </a:moveTo>
                <a:lnTo>
                  <a:pt x="336980" y="109193"/>
                </a:lnTo>
                <a:cubicBezTo>
                  <a:pt x="336980" y="109193"/>
                  <a:pt x="336980" y="109193"/>
                  <a:pt x="335626" y="109193"/>
                </a:cubicBezTo>
                <a:lnTo>
                  <a:pt x="335373" y="109114"/>
                </a:lnTo>
                <a:lnTo>
                  <a:pt x="335615" y="109478"/>
                </a:lnTo>
                <a:lnTo>
                  <a:pt x="336227" y="110705"/>
                </a:lnTo>
                <a:lnTo>
                  <a:pt x="336227" y="109478"/>
                </a:lnTo>
                <a:lnTo>
                  <a:pt x="337519" y="109478"/>
                </a:lnTo>
                <a:close/>
                <a:moveTo>
                  <a:pt x="274889" y="102513"/>
                </a:moveTo>
                <a:lnTo>
                  <a:pt x="274924" y="102549"/>
                </a:lnTo>
                <a:lnTo>
                  <a:pt x="274915" y="102513"/>
                </a:lnTo>
                <a:close/>
                <a:moveTo>
                  <a:pt x="159133" y="102164"/>
                </a:moveTo>
                <a:lnTo>
                  <a:pt x="156728" y="110906"/>
                </a:lnTo>
                <a:lnTo>
                  <a:pt x="156421" y="111066"/>
                </a:lnTo>
                <a:lnTo>
                  <a:pt x="156831" y="111136"/>
                </a:lnTo>
                <a:cubicBezTo>
                  <a:pt x="158210" y="111136"/>
                  <a:pt x="158210" y="111136"/>
                  <a:pt x="159589" y="111136"/>
                </a:cubicBezTo>
                <a:lnTo>
                  <a:pt x="160474" y="110787"/>
                </a:lnTo>
                <a:lnTo>
                  <a:pt x="159369" y="110697"/>
                </a:lnTo>
                <a:lnTo>
                  <a:pt x="159369" y="110572"/>
                </a:lnTo>
                <a:lnTo>
                  <a:pt x="156992" y="110572"/>
                </a:lnTo>
                <a:close/>
                <a:moveTo>
                  <a:pt x="3054635" y="101690"/>
                </a:moveTo>
                <a:lnTo>
                  <a:pt x="3054014" y="101986"/>
                </a:lnTo>
                <a:lnTo>
                  <a:pt x="3054141" y="102239"/>
                </a:lnTo>
                <a:close/>
                <a:moveTo>
                  <a:pt x="3143706" y="101425"/>
                </a:moveTo>
                <a:cubicBezTo>
                  <a:pt x="3146449" y="100041"/>
                  <a:pt x="3147821" y="101425"/>
                  <a:pt x="3149193" y="102809"/>
                </a:cubicBezTo>
                <a:cubicBezTo>
                  <a:pt x="3150564" y="104193"/>
                  <a:pt x="3149193" y="104193"/>
                  <a:pt x="3149193" y="105577"/>
                </a:cubicBezTo>
                <a:cubicBezTo>
                  <a:pt x="3147821" y="105577"/>
                  <a:pt x="3145078" y="106961"/>
                  <a:pt x="3146449" y="108345"/>
                </a:cubicBezTo>
                <a:cubicBezTo>
                  <a:pt x="3147821" y="111113"/>
                  <a:pt x="3149193" y="106961"/>
                  <a:pt x="3150564" y="106961"/>
                </a:cubicBezTo>
                <a:cubicBezTo>
                  <a:pt x="3151936" y="108345"/>
                  <a:pt x="3151936" y="111113"/>
                  <a:pt x="3154679" y="111113"/>
                </a:cubicBezTo>
                <a:cubicBezTo>
                  <a:pt x="3156051" y="111113"/>
                  <a:pt x="3157422" y="111113"/>
                  <a:pt x="3157422" y="113881"/>
                </a:cubicBezTo>
                <a:lnTo>
                  <a:pt x="3156442" y="115640"/>
                </a:lnTo>
                <a:lnTo>
                  <a:pt x="3155536" y="115784"/>
                </a:lnTo>
                <a:cubicBezTo>
                  <a:pt x="3154679" y="115957"/>
                  <a:pt x="3153993" y="115957"/>
                  <a:pt x="3153307" y="115265"/>
                </a:cubicBezTo>
                <a:cubicBezTo>
                  <a:pt x="3153993" y="115957"/>
                  <a:pt x="3155022" y="116649"/>
                  <a:pt x="3155879" y="116649"/>
                </a:cubicBezTo>
                <a:lnTo>
                  <a:pt x="3156442" y="115640"/>
                </a:lnTo>
                <a:lnTo>
                  <a:pt x="3158794" y="115265"/>
                </a:lnTo>
                <a:cubicBezTo>
                  <a:pt x="3160165" y="116649"/>
                  <a:pt x="3160165" y="116649"/>
                  <a:pt x="3161537" y="119418"/>
                </a:cubicBezTo>
                <a:cubicBezTo>
                  <a:pt x="3161537" y="122186"/>
                  <a:pt x="3164280" y="123570"/>
                  <a:pt x="3164280" y="126338"/>
                </a:cubicBezTo>
                <a:cubicBezTo>
                  <a:pt x="3162908" y="129106"/>
                  <a:pt x="3162908" y="126338"/>
                  <a:pt x="3161537" y="126338"/>
                </a:cubicBezTo>
                <a:cubicBezTo>
                  <a:pt x="3158794" y="126338"/>
                  <a:pt x="3156051" y="124954"/>
                  <a:pt x="3157422" y="130490"/>
                </a:cubicBezTo>
                <a:cubicBezTo>
                  <a:pt x="3160165" y="129106"/>
                  <a:pt x="3160165" y="131874"/>
                  <a:pt x="3161537" y="131874"/>
                </a:cubicBezTo>
                <a:cubicBezTo>
                  <a:pt x="3162908" y="134642"/>
                  <a:pt x="3161537" y="134642"/>
                  <a:pt x="3160165" y="134642"/>
                </a:cubicBezTo>
                <a:cubicBezTo>
                  <a:pt x="3158794" y="131874"/>
                  <a:pt x="3156051" y="131874"/>
                  <a:pt x="3154679" y="130490"/>
                </a:cubicBezTo>
                <a:cubicBezTo>
                  <a:pt x="3151936" y="131874"/>
                  <a:pt x="3151936" y="130490"/>
                  <a:pt x="3151936" y="129106"/>
                </a:cubicBezTo>
                <a:cubicBezTo>
                  <a:pt x="3151936" y="127722"/>
                  <a:pt x="3151936" y="127722"/>
                  <a:pt x="3151936" y="126338"/>
                </a:cubicBezTo>
                <a:cubicBezTo>
                  <a:pt x="3149193" y="124954"/>
                  <a:pt x="3147821" y="120802"/>
                  <a:pt x="3145078" y="119418"/>
                </a:cubicBezTo>
                <a:cubicBezTo>
                  <a:pt x="3145078" y="119418"/>
                  <a:pt x="3143706" y="118034"/>
                  <a:pt x="3143706" y="118034"/>
                </a:cubicBezTo>
                <a:cubicBezTo>
                  <a:pt x="3149193" y="112497"/>
                  <a:pt x="3140963" y="109729"/>
                  <a:pt x="3142335" y="104193"/>
                </a:cubicBezTo>
                <a:cubicBezTo>
                  <a:pt x="3143706" y="104193"/>
                  <a:pt x="3145078" y="105577"/>
                  <a:pt x="3146449" y="104193"/>
                </a:cubicBezTo>
                <a:cubicBezTo>
                  <a:pt x="3146449" y="102809"/>
                  <a:pt x="3143706" y="102809"/>
                  <a:pt x="3143706" y="101425"/>
                </a:cubicBezTo>
                <a:close/>
                <a:moveTo>
                  <a:pt x="259035" y="101008"/>
                </a:moveTo>
                <a:lnTo>
                  <a:pt x="260778" y="102620"/>
                </a:lnTo>
                <a:lnTo>
                  <a:pt x="261299" y="102725"/>
                </a:lnTo>
                <a:lnTo>
                  <a:pt x="259467" y="101116"/>
                </a:lnTo>
                <a:close/>
                <a:moveTo>
                  <a:pt x="271404" y="100941"/>
                </a:moveTo>
                <a:cubicBezTo>
                  <a:pt x="271339" y="100854"/>
                  <a:pt x="271382" y="101116"/>
                  <a:pt x="271469" y="101465"/>
                </a:cubicBezTo>
                <a:lnTo>
                  <a:pt x="271942" y="102414"/>
                </a:lnTo>
                <a:lnTo>
                  <a:pt x="271953" y="102410"/>
                </a:lnTo>
                <a:close/>
                <a:moveTo>
                  <a:pt x="254189" y="100877"/>
                </a:moveTo>
                <a:lnTo>
                  <a:pt x="255223" y="105028"/>
                </a:lnTo>
                <a:lnTo>
                  <a:pt x="255223" y="101223"/>
                </a:lnTo>
                <a:close/>
                <a:moveTo>
                  <a:pt x="158578" y="100041"/>
                </a:moveTo>
                <a:lnTo>
                  <a:pt x="159444" y="100940"/>
                </a:lnTo>
                <a:lnTo>
                  <a:pt x="159673" y="100041"/>
                </a:lnTo>
                <a:lnTo>
                  <a:pt x="159651" y="100041"/>
                </a:lnTo>
                <a:close/>
                <a:moveTo>
                  <a:pt x="194304" y="100039"/>
                </a:moveTo>
                <a:lnTo>
                  <a:pt x="194144" y="100118"/>
                </a:lnTo>
                <a:lnTo>
                  <a:pt x="194144" y="100556"/>
                </a:lnTo>
                <a:close/>
                <a:moveTo>
                  <a:pt x="420785" y="99956"/>
                </a:moveTo>
                <a:lnTo>
                  <a:pt x="420122" y="100000"/>
                </a:lnTo>
                <a:lnTo>
                  <a:pt x="420331" y="100100"/>
                </a:lnTo>
                <a:close/>
                <a:moveTo>
                  <a:pt x="2886548" y="99692"/>
                </a:moveTo>
                <a:lnTo>
                  <a:pt x="2885224" y="102370"/>
                </a:lnTo>
                <a:lnTo>
                  <a:pt x="2885312" y="102499"/>
                </a:lnTo>
                <a:lnTo>
                  <a:pt x="2885710" y="102298"/>
                </a:lnTo>
                <a:lnTo>
                  <a:pt x="2885367" y="102298"/>
                </a:lnTo>
                <a:lnTo>
                  <a:pt x="2886172" y="101090"/>
                </a:lnTo>
                <a:lnTo>
                  <a:pt x="2886548" y="99759"/>
                </a:lnTo>
                <a:close/>
                <a:moveTo>
                  <a:pt x="2982692" y="99680"/>
                </a:moveTo>
                <a:lnTo>
                  <a:pt x="2982876" y="99989"/>
                </a:lnTo>
                <a:lnTo>
                  <a:pt x="2982889" y="99786"/>
                </a:lnTo>
                <a:close/>
                <a:moveTo>
                  <a:pt x="427876" y="99665"/>
                </a:moveTo>
                <a:lnTo>
                  <a:pt x="428534" y="100983"/>
                </a:lnTo>
                <a:lnTo>
                  <a:pt x="429048" y="100793"/>
                </a:lnTo>
                <a:lnTo>
                  <a:pt x="429223" y="101183"/>
                </a:lnTo>
                <a:lnTo>
                  <a:pt x="431592" y="100590"/>
                </a:lnTo>
                <a:lnTo>
                  <a:pt x="430843" y="100400"/>
                </a:lnTo>
                <a:lnTo>
                  <a:pt x="428746" y="100794"/>
                </a:lnTo>
                <a:lnTo>
                  <a:pt x="428006" y="99683"/>
                </a:lnTo>
                <a:lnTo>
                  <a:pt x="427937" y="99665"/>
                </a:lnTo>
                <a:close/>
                <a:moveTo>
                  <a:pt x="3054566" y="99567"/>
                </a:moveTo>
                <a:lnTo>
                  <a:pt x="3054740" y="99665"/>
                </a:lnTo>
                <a:lnTo>
                  <a:pt x="3055664" y="100547"/>
                </a:lnTo>
                <a:lnTo>
                  <a:pt x="3056119" y="100041"/>
                </a:lnTo>
                <a:lnTo>
                  <a:pt x="3056119" y="100038"/>
                </a:lnTo>
                <a:close/>
                <a:moveTo>
                  <a:pt x="3060632" y="99422"/>
                </a:moveTo>
                <a:lnTo>
                  <a:pt x="3060572" y="99456"/>
                </a:lnTo>
                <a:cubicBezTo>
                  <a:pt x="3059204" y="100794"/>
                  <a:pt x="3059204" y="99456"/>
                  <a:pt x="3059204" y="99456"/>
                </a:cubicBezTo>
                <a:lnTo>
                  <a:pt x="3058620" y="99456"/>
                </a:lnTo>
                <a:lnTo>
                  <a:pt x="3059302" y="100041"/>
                </a:lnTo>
                <a:lnTo>
                  <a:pt x="3060644" y="100041"/>
                </a:lnTo>
                <a:lnTo>
                  <a:pt x="3060645" y="100041"/>
                </a:lnTo>
                <a:lnTo>
                  <a:pt x="3060874" y="100213"/>
                </a:lnTo>
                <a:lnTo>
                  <a:pt x="3060762" y="99994"/>
                </a:lnTo>
                <a:lnTo>
                  <a:pt x="3060644" y="100041"/>
                </a:lnTo>
                <a:lnTo>
                  <a:pt x="3060729" y="99930"/>
                </a:lnTo>
                <a:lnTo>
                  <a:pt x="3060632" y="99740"/>
                </a:lnTo>
                <a:close/>
                <a:moveTo>
                  <a:pt x="195569" y="99414"/>
                </a:moveTo>
                <a:lnTo>
                  <a:pt x="194706" y="99840"/>
                </a:lnTo>
                <a:lnTo>
                  <a:pt x="195606" y="99840"/>
                </a:lnTo>
                <a:lnTo>
                  <a:pt x="195569" y="99740"/>
                </a:lnTo>
                <a:close/>
                <a:moveTo>
                  <a:pt x="308385" y="99265"/>
                </a:moveTo>
                <a:lnTo>
                  <a:pt x="308028" y="99833"/>
                </a:lnTo>
                <a:lnTo>
                  <a:pt x="308313" y="99904"/>
                </a:lnTo>
                <a:lnTo>
                  <a:pt x="308491" y="99904"/>
                </a:lnTo>
                <a:close/>
                <a:moveTo>
                  <a:pt x="2898370" y="99065"/>
                </a:moveTo>
                <a:lnTo>
                  <a:pt x="2898585" y="99263"/>
                </a:lnTo>
                <a:lnTo>
                  <a:pt x="2898613" y="99148"/>
                </a:lnTo>
                <a:close/>
                <a:moveTo>
                  <a:pt x="206551" y="98612"/>
                </a:moveTo>
                <a:lnTo>
                  <a:pt x="206551" y="99840"/>
                </a:lnTo>
                <a:lnTo>
                  <a:pt x="206652" y="100121"/>
                </a:lnTo>
                <a:lnTo>
                  <a:pt x="206701" y="100041"/>
                </a:lnTo>
                <a:lnTo>
                  <a:pt x="207226" y="100423"/>
                </a:lnTo>
                <a:lnTo>
                  <a:pt x="206851" y="99891"/>
                </a:lnTo>
                <a:lnTo>
                  <a:pt x="207181" y="99891"/>
                </a:lnTo>
                <a:lnTo>
                  <a:pt x="206726" y="99539"/>
                </a:lnTo>
                <a:lnTo>
                  <a:pt x="206726" y="98612"/>
                </a:lnTo>
                <a:close/>
                <a:moveTo>
                  <a:pt x="2863098" y="98606"/>
                </a:moveTo>
                <a:lnTo>
                  <a:pt x="2863098" y="106527"/>
                </a:lnTo>
                <a:lnTo>
                  <a:pt x="2863300" y="106605"/>
                </a:lnTo>
                <a:lnTo>
                  <a:pt x="2863300" y="98655"/>
                </a:lnTo>
                <a:close/>
                <a:moveTo>
                  <a:pt x="2993509" y="98537"/>
                </a:moveTo>
                <a:lnTo>
                  <a:pt x="2992573" y="100545"/>
                </a:lnTo>
                <a:lnTo>
                  <a:pt x="2993742" y="99934"/>
                </a:lnTo>
                <a:cubicBezTo>
                  <a:pt x="2995079" y="98537"/>
                  <a:pt x="2996417" y="98537"/>
                  <a:pt x="2996417" y="99934"/>
                </a:cubicBezTo>
                <a:lnTo>
                  <a:pt x="2996417" y="100080"/>
                </a:lnTo>
                <a:lnTo>
                  <a:pt x="2996436" y="100041"/>
                </a:lnTo>
                <a:lnTo>
                  <a:pt x="2997306" y="100293"/>
                </a:lnTo>
                <a:lnTo>
                  <a:pt x="2996464" y="99665"/>
                </a:lnTo>
                <a:cubicBezTo>
                  <a:pt x="2996464" y="98286"/>
                  <a:pt x="2995076" y="99665"/>
                  <a:pt x="2993687" y="99665"/>
                </a:cubicBezTo>
                <a:lnTo>
                  <a:pt x="2993687" y="98537"/>
                </a:lnTo>
                <a:close/>
                <a:moveTo>
                  <a:pt x="195569" y="98352"/>
                </a:moveTo>
                <a:lnTo>
                  <a:pt x="195569" y="98386"/>
                </a:lnTo>
                <a:lnTo>
                  <a:pt x="195603" y="98376"/>
                </a:lnTo>
                <a:close/>
                <a:moveTo>
                  <a:pt x="220413" y="98226"/>
                </a:moveTo>
                <a:lnTo>
                  <a:pt x="220341" y="98299"/>
                </a:lnTo>
                <a:lnTo>
                  <a:pt x="220499" y="98317"/>
                </a:lnTo>
                <a:close/>
                <a:moveTo>
                  <a:pt x="175839" y="98036"/>
                </a:moveTo>
                <a:lnTo>
                  <a:pt x="175850" y="98055"/>
                </a:lnTo>
                <a:cubicBezTo>
                  <a:pt x="175850" y="98570"/>
                  <a:pt x="175850" y="98913"/>
                  <a:pt x="176549" y="98227"/>
                </a:cubicBezTo>
                <a:lnTo>
                  <a:pt x="176549" y="98036"/>
                </a:lnTo>
                <a:close/>
                <a:moveTo>
                  <a:pt x="2772970" y="97509"/>
                </a:moveTo>
                <a:lnTo>
                  <a:pt x="2772644" y="97777"/>
                </a:lnTo>
                <a:lnTo>
                  <a:pt x="2772470" y="97759"/>
                </a:lnTo>
                <a:lnTo>
                  <a:pt x="2772842" y="98135"/>
                </a:lnTo>
                <a:close/>
                <a:moveTo>
                  <a:pt x="180216" y="97472"/>
                </a:moveTo>
                <a:lnTo>
                  <a:pt x="180128" y="97575"/>
                </a:lnTo>
                <a:lnTo>
                  <a:pt x="180214" y="97486"/>
                </a:lnTo>
                <a:close/>
                <a:moveTo>
                  <a:pt x="3006121" y="97432"/>
                </a:moveTo>
                <a:lnTo>
                  <a:pt x="3006943" y="100758"/>
                </a:lnTo>
                <a:lnTo>
                  <a:pt x="3008962" y="101044"/>
                </a:lnTo>
                <a:lnTo>
                  <a:pt x="3009109" y="101117"/>
                </a:lnTo>
                <a:lnTo>
                  <a:pt x="3009160" y="101044"/>
                </a:lnTo>
                <a:cubicBezTo>
                  <a:pt x="3009160" y="99602"/>
                  <a:pt x="3008462" y="98882"/>
                  <a:pt x="3007588" y="98341"/>
                </a:cubicBezTo>
                <a:close/>
                <a:moveTo>
                  <a:pt x="3099295" y="97102"/>
                </a:moveTo>
                <a:lnTo>
                  <a:pt x="3099229" y="97119"/>
                </a:lnTo>
                <a:cubicBezTo>
                  <a:pt x="3099229" y="97119"/>
                  <a:pt x="3099229" y="97119"/>
                  <a:pt x="3097854" y="97119"/>
                </a:cubicBezTo>
                <a:lnTo>
                  <a:pt x="3094632" y="97119"/>
                </a:lnTo>
                <a:lnTo>
                  <a:pt x="3091563" y="99609"/>
                </a:lnTo>
                <a:lnTo>
                  <a:pt x="3090615" y="97119"/>
                </a:lnTo>
                <a:lnTo>
                  <a:pt x="3089720" y="97119"/>
                </a:lnTo>
                <a:lnTo>
                  <a:pt x="3088353" y="99122"/>
                </a:lnTo>
                <a:lnTo>
                  <a:pt x="3086457" y="99359"/>
                </a:lnTo>
                <a:lnTo>
                  <a:pt x="3086967" y="100041"/>
                </a:lnTo>
                <a:cubicBezTo>
                  <a:pt x="3085562" y="100041"/>
                  <a:pt x="3085562" y="100041"/>
                  <a:pt x="3085562" y="100041"/>
                </a:cubicBezTo>
                <a:lnTo>
                  <a:pt x="3085409" y="100000"/>
                </a:lnTo>
                <a:lnTo>
                  <a:pt x="3085467" y="100041"/>
                </a:lnTo>
                <a:cubicBezTo>
                  <a:pt x="3084150" y="99289"/>
                  <a:pt x="3083163" y="99289"/>
                  <a:pt x="3082340" y="99289"/>
                </a:cubicBezTo>
                <a:lnTo>
                  <a:pt x="3081016" y="98823"/>
                </a:lnTo>
                <a:lnTo>
                  <a:pt x="3079946" y="98537"/>
                </a:lnTo>
                <a:cubicBezTo>
                  <a:pt x="3078542" y="98537"/>
                  <a:pt x="3078542" y="98537"/>
                  <a:pt x="3077138" y="98537"/>
                </a:cubicBezTo>
                <a:lnTo>
                  <a:pt x="3074438" y="98034"/>
                </a:lnTo>
                <a:lnTo>
                  <a:pt x="3072926" y="99665"/>
                </a:lnTo>
                <a:lnTo>
                  <a:pt x="3072821" y="99665"/>
                </a:lnTo>
                <a:lnTo>
                  <a:pt x="3073130" y="99740"/>
                </a:lnTo>
                <a:lnTo>
                  <a:pt x="3075646" y="103421"/>
                </a:lnTo>
                <a:lnTo>
                  <a:pt x="3075646" y="102703"/>
                </a:lnTo>
                <a:cubicBezTo>
                  <a:pt x="3078382" y="98537"/>
                  <a:pt x="3082484" y="98537"/>
                  <a:pt x="3086587" y="101314"/>
                </a:cubicBezTo>
                <a:cubicBezTo>
                  <a:pt x="3086587" y="102703"/>
                  <a:pt x="3086587" y="102703"/>
                  <a:pt x="3087955" y="104091"/>
                </a:cubicBezTo>
                <a:cubicBezTo>
                  <a:pt x="3089322" y="108257"/>
                  <a:pt x="3085219" y="106868"/>
                  <a:pt x="3083852" y="106868"/>
                </a:cubicBezTo>
                <a:cubicBezTo>
                  <a:pt x="3085219" y="107563"/>
                  <a:pt x="3086587" y="107910"/>
                  <a:pt x="3087784" y="108431"/>
                </a:cubicBezTo>
                <a:lnTo>
                  <a:pt x="3090047" y="110459"/>
                </a:lnTo>
                <a:lnTo>
                  <a:pt x="3092182" y="106303"/>
                </a:lnTo>
                <a:cubicBezTo>
                  <a:pt x="3093204" y="105945"/>
                  <a:pt x="3094568" y="106660"/>
                  <a:pt x="3096613" y="108089"/>
                </a:cubicBezTo>
                <a:cubicBezTo>
                  <a:pt x="3096613" y="108089"/>
                  <a:pt x="3097976" y="108089"/>
                  <a:pt x="3097976" y="108089"/>
                </a:cubicBezTo>
                <a:cubicBezTo>
                  <a:pt x="3100703" y="109519"/>
                  <a:pt x="3102066" y="110948"/>
                  <a:pt x="3103429" y="106660"/>
                </a:cubicBezTo>
                <a:cubicBezTo>
                  <a:pt x="3103429" y="106660"/>
                  <a:pt x="3106156" y="103802"/>
                  <a:pt x="3107519" y="106660"/>
                </a:cubicBezTo>
                <a:cubicBezTo>
                  <a:pt x="3110246" y="109519"/>
                  <a:pt x="3108883" y="112377"/>
                  <a:pt x="3108883" y="113806"/>
                </a:cubicBezTo>
                <a:cubicBezTo>
                  <a:pt x="3103429" y="116664"/>
                  <a:pt x="3103429" y="118094"/>
                  <a:pt x="3100703" y="115235"/>
                </a:cubicBezTo>
                <a:cubicBezTo>
                  <a:pt x="3096613" y="110948"/>
                  <a:pt x="3092523" y="113806"/>
                  <a:pt x="3088433" y="112377"/>
                </a:cubicBezTo>
                <a:lnTo>
                  <a:pt x="3088797" y="111996"/>
                </a:lnTo>
                <a:lnTo>
                  <a:pt x="3087955" y="112423"/>
                </a:lnTo>
                <a:cubicBezTo>
                  <a:pt x="3086587" y="111035"/>
                  <a:pt x="3086587" y="113812"/>
                  <a:pt x="3085219" y="113812"/>
                </a:cubicBezTo>
                <a:cubicBezTo>
                  <a:pt x="3085219" y="115201"/>
                  <a:pt x="3083852" y="115201"/>
                  <a:pt x="3083852" y="115201"/>
                </a:cubicBezTo>
                <a:cubicBezTo>
                  <a:pt x="3082484" y="115201"/>
                  <a:pt x="3082484" y="116589"/>
                  <a:pt x="3081116" y="116589"/>
                </a:cubicBezTo>
                <a:lnTo>
                  <a:pt x="3079913" y="114552"/>
                </a:lnTo>
                <a:lnTo>
                  <a:pt x="3080165" y="115038"/>
                </a:lnTo>
                <a:lnTo>
                  <a:pt x="3081100" y="116658"/>
                </a:lnTo>
                <a:cubicBezTo>
                  <a:pt x="3082416" y="118025"/>
                  <a:pt x="3082416" y="118025"/>
                  <a:pt x="3081100" y="119392"/>
                </a:cubicBezTo>
                <a:lnTo>
                  <a:pt x="3079915" y="124315"/>
                </a:lnTo>
                <a:lnTo>
                  <a:pt x="3080102" y="124805"/>
                </a:lnTo>
                <a:lnTo>
                  <a:pt x="3081398" y="119598"/>
                </a:lnTo>
                <a:cubicBezTo>
                  <a:pt x="3081398" y="119598"/>
                  <a:pt x="3081398" y="119598"/>
                  <a:pt x="3082795" y="119598"/>
                </a:cubicBezTo>
                <a:cubicBezTo>
                  <a:pt x="3083493" y="119598"/>
                  <a:pt x="3084191" y="119598"/>
                  <a:pt x="3084715" y="119949"/>
                </a:cubicBezTo>
                <a:lnTo>
                  <a:pt x="3085505" y="122173"/>
                </a:lnTo>
                <a:lnTo>
                  <a:pt x="3086607" y="123359"/>
                </a:lnTo>
                <a:lnTo>
                  <a:pt x="3087529" y="123810"/>
                </a:lnTo>
                <a:lnTo>
                  <a:pt x="3088382" y="123810"/>
                </a:lnTo>
                <a:cubicBezTo>
                  <a:pt x="3089779" y="123810"/>
                  <a:pt x="3091176" y="123459"/>
                  <a:pt x="3092398" y="123459"/>
                </a:cubicBezTo>
                <a:lnTo>
                  <a:pt x="3094277" y="124570"/>
                </a:lnTo>
                <a:lnTo>
                  <a:pt x="3094877" y="123359"/>
                </a:lnTo>
                <a:cubicBezTo>
                  <a:pt x="3096268" y="123359"/>
                  <a:pt x="3096268" y="123359"/>
                  <a:pt x="3097659" y="124765"/>
                </a:cubicBezTo>
                <a:cubicBezTo>
                  <a:pt x="3099051" y="127578"/>
                  <a:pt x="3101834" y="127578"/>
                  <a:pt x="3103225" y="128984"/>
                </a:cubicBezTo>
                <a:cubicBezTo>
                  <a:pt x="3106008" y="130390"/>
                  <a:pt x="3108791" y="130390"/>
                  <a:pt x="3110183" y="131796"/>
                </a:cubicBezTo>
                <a:lnTo>
                  <a:pt x="3110302" y="132278"/>
                </a:lnTo>
                <a:lnTo>
                  <a:pt x="3114206" y="132278"/>
                </a:lnTo>
                <a:cubicBezTo>
                  <a:pt x="3114206" y="130881"/>
                  <a:pt x="3114206" y="130881"/>
                  <a:pt x="3114206" y="130881"/>
                </a:cubicBezTo>
                <a:lnTo>
                  <a:pt x="3114441" y="131476"/>
                </a:lnTo>
                <a:lnTo>
                  <a:pt x="3114582" y="131265"/>
                </a:lnTo>
                <a:lnTo>
                  <a:pt x="3114582" y="130781"/>
                </a:lnTo>
                <a:lnTo>
                  <a:pt x="3114646" y="131170"/>
                </a:lnTo>
                <a:lnTo>
                  <a:pt x="3117043" y="127583"/>
                </a:lnTo>
                <a:cubicBezTo>
                  <a:pt x="3115651" y="126194"/>
                  <a:pt x="3114260" y="124805"/>
                  <a:pt x="3112868" y="124805"/>
                </a:cubicBezTo>
                <a:cubicBezTo>
                  <a:pt x="3111477" y="123417"/>
                  <a:pt x="3110085" y="122028"/>
                  <a:pt x="3110085" y="119251"/>
                </a:cubicBezTo>
                <a:cubicBezTo>
                  <a:pt x="3110085" y="117862"/>
                  <a:pt x="3108694" y="116474"/>
                  <a:pt x="3110085" y="115085"/>
                </a:cubicBezTo>
                <a:cubicBezTo>
                  <a:pt x="3110781" y="115085"/>
                  <a:pt x="3111477" y="115432"/>
                  <a:pt x="3112172" y="115606"/>
                </a:cubicBezTo>
                <a:lnTo>
                  <a:pt x="3114057" y="115135"/>
                </a:lnTo>
                <a:lnTo>
                  <a:pt x="3111754" y="108315"/>
                </a:lnTo>
                <a:cubicBezTo>
                  <a:pt x="3114548" y="111073"/>
                  <a:pt x="3120136" y="111073"/>
                  <a:pt x="3121533" y="115210"/>
                </a:cubicBezTo>
                <a:cubicBezTo>
                  <a:pt x="3121533" y="115210"/>
                  <a:pt x="3121533" y="115210"/>
                  <a:pt x="3120136" y="115210"/>
                </a:cubicBezTo>
                <a:cubicBezTo>
                  <a:pt x="3119437" y="114521"/>
                  <a:pt x="3118389" y="113486"/>
                  <a:pt x="3117342" y="113314"/>
                </a:cubicBezTo>
                <a:lnTo>
                  <a:pt x="3115831" y="115085"/>
                </a:lnTo>
                <a:lnTo>
                  <a:pt x="3118434" y="115085"/>
                </a:lnTo>
                <a:cubicBezTo>
                  <a:pt x="3119826" y="115085"/>
                  <a:pt x="3121217" y="116474"/>
                  <a:pt x="3121217" y="117862"/>
                </a:cubicBezTo>
                <a:cubicBezTo>
                  <a:pt x="3125392" y="119251"/>
                  <a:pt x="3129566" y="119251"/>
                  <a:pt x="3130958" y="124805"/>
                </a:cubicBezTo>
                <a:lnTo>
                  <a:pt x="3131339" y="125005"/>
                </a:lnTo>
                <a:lnTo>
                  <a:pt x="3131163" y="124782"/>
                </a:lnTo>
                <a:cubicBezTo>
                  <a:pt x="3132546" y="123379"/>
                  <a:pt x="3132546" y="123379"/>
                  <a:pt x="3133928" y="121977"/>
                </a:cubicBezTo>
                <a:lnTo>
                  <a:pt x="3134017" y="122010"/>
                </a:lnTo>
                <a:lnTo>
                  <a:pt x="3134017" y="121102"/>
                </a:lnTo>
                <a:lnTo>
                  <a:pt x="3135388" y="122474"/>
                </a:lnTo>
                <a:lnTo>
                  <a:pt x="3136694" y="121977"/>
                </a:lnTo>
                <a:cubicBezTo>
                  <a:pt x="3135311" y="120574"/>
                  <a:pt x="3133928" y="120574"/>
                  <a:pt x="3132546" y="119171"/>
                </a:cubicBezTo>
                <a:cubicBezTo>
                  <a:pt x="3131163" y="119171"/>
                  <a:pt x="3131163" y="117769"/>
                  <a:pt x="3129779" y="116366"/>
                </a:cubicBezTo>
                <a:cubicBezTo>
                  <a:pt x="3122865" y="112158"/>
                  <a:pt x="3117333" y="109352"/>
                  <a:pt x="3110417" y="103741"/>
                </a:cubicBezTo>
                <a:cubicBezTo>
                  <a:pt x="3109034" y="102338"/>
                  <a:pt x="3106269" y="102338"/>
                  <a:pt x="3104886" y="100936"/>
                </a:cubicBezTo>
                <a:cubicBezTo>
                  <a:pt x="3104886" y="99533"/>
                  <a:pt x="3104886" y="99533"/>
                  <a:pt x="3104886" y="98130"/>
                </a:cubicBezTo>
                <a:lnTo>
                  <a:pt x="3106185" y="97636"/>
                </a:lnTo>
                <a:lnTo>
                  <a:pt x="3104659" y="98036"/>
                </a:lnTo>
                <a:cubicBezTo>
                  <a:pt x="3104659" y="98036"/>
                  <a:pt x="3104659" y="99414"/>
                  <a:pt x="3104659" y="99414"/>
                </a:cubicBezTo>
                <a:cubicBezTo>
                  <a:pt x="3104659" y="99414"/>
                  <a:pt x="3104659" y="100794"/>
                  <a:pt x="3104659" y="100794"/>
                </a:cubicBezTo>
                <a:cubicBezTo>
                  <a:pt x="3103224" y="100794"/>
                  <a:pt x="3103224" y="99414"/>
                  <a:pt x="3103224" y="99414"/>
                </a:cubicBezTo>
                <a:cubicBezTo>
                  <a:pt x="3102506" y="98725"/>
                  <a:pt x="3101429" y="98725"/>
                  <a:pt x="3100531" y="98552"/>
                </a:cubicBezTo>
                <a:close/>
                <a:moveTo>
                  <a:pt x="180715" y="96884"/>
                </a:moveTo>
                <a:lnTo>
                  <a:pt x="180703" y="96899"/>
                </a:lnTo>
                <a:lnTo>
                  <a:pt x="180744" y="96897"/>
                </a:lnTo>
                <a:close/>
                <a:moveTo>
                  <a:pt x="2895215" y="96581"/>
                </a:moveTo>
                <a:lnTo>
                  <a:pt x="2895184" y="97045"/>
                </a:lnTo>
                <a:lnTo>
                  <a:pt x="2895787" y="97299"/>
                </a:lnTo>
                <a:close/>
                <a:moveTo>
                  <a:pt x="137650" y="95528"/>
                </a:moveTo>
                <a:lnTo>
                  <a:pt x="137186" y="96035"/>
                </a:lnTo>
                <a:lnTo>
                  <a:pt x="138266" y="96876"/>
                </a:lnTo>
                <a:lnTo>
                  <a:pt x="139995" y="95528"/>
                </a:lnTo>
                <a:lnTo>
                  <a:pt x="138703" y="95528"/>
                </a:lnTo>
                <a:close/>
                <a:moveTo>
                  <a:pt x="3078898" y="95146"/>
                </a:moveTo>
                <a:lnTo>
                  <a:pt x="3078542" y="95528"/>
                </a:lnTo>
                <a:cubicBezTo>
                  <a:pt x="3079946" y="95528"/>
                  <a:pt x="3079946" y="97032"/>
                  <a:pt x="3081350" y="97032"/>
                </a:cubicBezTo>
                <a:lnTo>
                  <a:pt x="3082627" y="96690"/>
                </a:lnTo>
                <a:close/>
                <a:moveTo>
                  <a:pt x="2597134" y="95113"/>
                </a:moveTo>
                <a:lnTo>
                  <a:pt x="2596812" y="95237"/>
                </a:lnTo>
                <a:lnTo>
                  <a:pt x="2596893" y="95404"/>
                </a:lnTo>
                <a:close/>
                <a:moveTo>
                  <a:pt x="2599105" y="95052"/>
                </a:moveTo>
                <a:lnTo>
                  <a:pt x="2599452" y="95408"/>
                </a:lnTo>
                <a:lnTo>
                  <a:pt x="2599706" y="95472"/>
                </a:lnTo>
                <a:lnTo>
                  <a:pt x="2599589" y="95237"/>
                </a:lnTo>
                <a:close/>
                <a:moveTo>
                  <a:pt x="2899883" y="94805"/>
                </a:moveTo>
                <a:lnTo>
                  <a:pt x="2897950" y="96581"/>
                </a:lnTo>
                <a:lnTo>
                  <a:pt x="2898811" y="98350"/>
                </a:lnTo>
                <a:lnTo>
                  <a:pt x="2899497" y="95583"/>
                </a:lnTo>
                <a:close/>
                <a:moveTo>
                  <a:pt x="2841219" y="94738"/>
                </a:moveTo>
                <a:lnTo>
                  <a:pt x="2840969" y="95245"/>
                </a:lnTo>
                <a:lnTo>
                  <a:pt x="2841500" y="95245"/>
                </a:lnTo>
                <a:close/>
                <a:moveTo>
                  <a:pt x="491375" y="94490"/>
                </a:moveTo>
                <a:lnTo>
                  <a:pt x="490426" y="95451"/>
                </a:lnTo>
                <a:lnTo>
                  <a:pt x="490743" y="95772"/>
                </a:lnTo>
                <a:close/>
                <a:moveTo>
                  <a:pt x="2880613" y="94236"/>
                </a:moveTo>
                <a:lnTo>
                  <a:pt x="2880163" y="94941"/>
                </a:lnTo>
                <a:lnTo>
                  <a:pt x="2880329" y="94812"/>
                </a:lnTo>
                <a:close/>
                <a:moveTo>
                  <a:pt x="3042505" y="94230"/>
                </a:moveTo>
                <a:lnTo>
                  <a:pt x="3042460" y="94238"/>
                </a:lnTo>
                <a:lnTo>
                  <a:pt x="3042449" y="94247"/>
                </a:lnTo>
                <a:lnTo>
                  <a:pt x="3042518" y="94318"/>
                </a:lnTo>
                <a:close/>
                <a:moveTo>
                  <a:pt x="2885428" y="94147"/>
                </a:moveTo>
                <a:lnTo>
                  <a:pt x="2885344" y="94168"/>
                </a:lnTo>
                <a:lnTo>
                  <a:pt x="2886616" y="96741"/>
                </a:lnTo>
                <a:lnTo>
                  <a:pt x="2886616" y="96905"/>
                </a:lnTo>
                <a:lnTo>
                  <a:pt x="2886768" y="96827"/>
                </a:lnTo>
                <a:close/>
                <a:moveTo>
                  <a:pt x="3085687" y="94093"/>
                </a:moveTo>
                <a:lnTo>
                  <a:pt x="3085689" y="94107"/>
                </a:lnTo>
                <a:lnTo>
                  <a:pt x="3085998" y="94333"/>
                </a:lnTo>
                <a:close/>
                <a:moveTo>
                  <a:pt x="506596" y="93829"/>
                </a:moveTo>
                <a:lnTo>
                  <a:pt x="507089" y="94046"/>
                </a:lnTo>
                <a:lnTo>
                  <a:pt x="507517" y="93829"/>
                </a:lnTo>
                <a:close/>
                <a:moveTo>
                  <a:pt x="2893836" y="93717"/>
                </a:moveTo>
                <a:lnTo>
                  <a:pt x="2893828" y="93773"/>
                </a:lnTo>
                <a:lnTo>
                  <a:pt x="2893847" y="93773"/>
                </a:lnTo>
                <a:close/>
                <a:moveTo>
                  <a:pt x="128739" y="93387"/>
                </a:moveTo>
                <a:lnTo>
                  <a:pt x="128739" y="94346"/>
                </a:lnTo>
                <a:lnTo>
                  <a:pt x="128739" y="95439"/>
                </a:lnTo>
                <a:lnTo>
                  <a:pt x="129376" y="95439"/>
                </a:lnTo>
                <a:lnTo>
                  <a:pt x="129376" y="94024"/>
                </a:lnTo>
                <a:close/>
                <a:moveTo>
                  <a:pt x="2886720" y="93307"/>
                </a:moveTo>
                <a:lnTo>
                  <a:pt x="2886851" y="94024"/>
                </a:lnTo>
                <a:lnTo>
                  <a:pt x="2886871" y="94024"/>
                </a:lnTo>
                <a:lnTo>
                  <a:pt x="2886980" y="93994"/>
                </a:lnTo>
                <a:close/>
                <a:moveTo>
                  <a:pt x="407057" y="93134"/>
                </a:moveTo>
                <a:lnTo>
                  <a:pt x="407057" y="94374"/>
                </a:lnTo>
                <a:lnTo>
                  <a:pt x="409048" y="94731"/>
                </a:lnTo>
                <a:close/>
                <a:moveTo>
                  <a:pt x="139907" y="92235"/>
                </a:moveTo>
                <a:lnTo>
                  <a:pt x="139907" y="92519"/>
                </a:lnTo>
                <a:lnTo>
                  <a:pt x="139853" y="92502"/>
                </a:lnTo>
                <a:lnTo>
                  <a:pt x="140048" y="92656"/>
                </a:lnTo>
                <a:lnTo>
                  <a:pt x="140592" y="93229"/>
                </a:lnTo>
                <a:lnTo>
                  <a:pt x="140330" y="92693"/>
                </a:lnTo>
                <a:close/>
                <a:moveTo>
                  <a:pt x="3014336" y="92199"/>
                </a:moveTo>
                <a:lnTo>
                  <a:pt x="3014336" y="93730"/>
                </a:lnTo>
                <a:lnTo>
                  <a:pt x="3015715" y="92895"/>
                </a:lnTo>
                <a:close/>
                <a:moveTo>
                  <a:pt x="2658396" y="91407"/>
                </a:moveTo>
                <a:lnTo>
                  <a:pt x="2659034" y="91628"/>
                </a:lnTo>
                <a:lnTo>
                  <a:pt x="2658733" y="91411"/>
                </a:lnTo>
                <a:close/>
                <a:moveTo>
                  <a:pt x="3090827" y="91283"/>
                </a:moveTo>
                <a:lnTo>
                  <a:pt x="3090794" y="91300"/>
                </a:lnTo>
                <a:lnTo>
                  <a:pt x="3090977" y="91449"/>
                </a:lnTo>
                <a:close/>
                <a:moveTo>
                  <a:pt x="3016277" y="91125"/>
                </a:moveTo>
                <a:lnTo>
                  <a:pt x="3016865" y="91591"/>
                </a:lnTo>
                <a:lnTo>
                  <a:pt x="3016919" y="91496"/>
                </a:lnTo>
                <a:close/>
                <a:moveTo>
                  <a:pt x="387385" y="90840"/>
                </a:moveTo>
                <a:lnTo>
                  <a:pt x="386966" y="91899"/>
                </a:lnTo>
                <a:lnTo>
                  <a:pt x="387624" y="91566"/>
                </a:lnTo>
                <a:close/>
                <a:moveTo>
                  <a:pt x="3112942" y="90812"/>
                </a:moveTo>
                <a:lnTo>
                  <a:pt x="3112983" y="91449"/>
                </a:lnTo>
                <a:cubicBezTo>
                  <a:pt x="3112983" y="92158"/>
                  <a:pt x="3111952" y="91803"/>
                  <a:pt x="3111092" y="91803"/>
                </a:cubicBezTo>
                <a:lnTo>
                  <a:pt x="3110367" y="93897"/>
                </a:lnTo>
                <a:lnTo>
                  <a:pt x="3110404" y="93898"/>
                </a:lnTo>
                <a:cubicBezTo>
                  <a:pt x="3113275" y="93898"/>
                  <a:pt x="3114712" y="95277"/>
                  <a:pt x="3113275" y="98036"/>
                </a:cubicBezTo>
                <a:cubicBezTo>
                  <a:pt x="3113275" y="98036"/>
                  <a:pt x="3113275" y="98036"/>
                  <a:pt x="3111840" y="98036"/>
                </a:cubicBezTo>
                <a:cubicBezTo>
                  <a:pt x="3110404" y="98036"/>
                  <a:pt x="3108967" y="98036"/>
                  <a:pt x="3107532" y="98036"/>
                </a:cubicBezTo>
                <a:cubicBezTo>
                  <a:pt x="3107532" y="98036"/>
                  <a:pt x="3107173" y="97691"/>
                  <a:pt x="3106634" y="97518"/>
                </a:cubicBezTo>
                <a:lnTo>
                  <a:pt x="3106284" y="97610"/>
                </a:lnTo>
                <a:lnTo>
                  <a:pt x="3107652" y="98130"/>
                </a:lnTo>
                <a:cubicBezTo>
                  <a:pt x="3109034" y="98130"/>
                  <a:pt x="3110417" y="98130"/>
                  <a:pt x="3111800" y="98130"/>
                </a:cubicBezTo>
                <a:cubicBezTo>
                  <a:pt x="3114567" y="98130"/>
                  <a:pt x="3115950" y="99533"/>
                  <a:pt x="3117333" y="102338"/>
                </a:cubicBezTo>
                <a:cubicBezTo>
                  <a:pt x="3117333" y="99533"/>
                  <a:pt x="3114567" y="98130"/>
                  <a:pt x="3114567" y="95325"/>
                </a:cubicBezTo>
                <a:lnTo>
                  <a:pt x="3116631" y="93057"/>
                </a:lnTo>
                <a:lnTo>
                  <a:pt x="3113302" y="91362"/>
                </a:lnTo>
                <a:close/>
                <a:moveTo>
                  <a:pt x="129141" y="90328"/>
                </a:moveTo>
                <a:lnTo>
                  <a:pt x="128739" y="90867"/>
                </a:lnTo>
                <a:lnTo>
                  <a:pt x="128739" y="91552"/>
                </a:lnTo>
                <a:lnTo>
                  <a:pt x="128739" y="91651"/>
                </a:lnTo>
                <a:lnTo>
                  <a:pt x="129156" y="91235"/>
                </a:lnTo>
                <a:lnTo>
                  <a:pt x="129141" y="91220"/>
                </a:lnTo>
                <a:close/>
                <a:moveTo>
                  <a:pt x="2854420" y="90308"/>
                </a:moveTo>
                <a:lnTo>
                  <a:pt x="2854540" y="91582"/>
                </a:lnTo>
                <a:lnTo>
                  <a:pt x="2856183" y="91025"/>
                </a:lnTo>
                <a:close/>
                <a:moveTo>
                  <a:pt x="3081251" y="89829"/>
                </a:moveTo>
                <a:lnTo>
                  <a:pt x="3080911" y="90923"/>
                </a:lnTo>
                <a:lnTo>
                  <a:pt x="3081421" y="90105"/>
                </a:lnTo>
                <a:lnTo>
                  <a:pt x="3081349" y="90031"/>
                </a:lnTo>
                <a:close/>
                <a:moveTo>
                  <a:pt x="129101" y="89765"/>
                </a:moveTo>
                <a:lnTo>
                  <a:pt x="129141" y="89801"/>
                </a:lnTo>
                <a:lnTo>
                  <a:pt x="129141" y="89784"/>
                </a:lnTo>
                <a:close/>
                <a:moveTo>
                  <a:pt x="661231" y="89645"/>
                </a:moveTo>
                <a:lnTo>
                  <a:pt x="661104" y="89927"/>
                </a:lnTo>
                <a:lnTo>
                  <a:pt x="661231" y="90012"/>
                </a:lnTo>
                <a:close/>
                <a:moveTo>
                  <a:pt x="91766" y="88633"/>
                </a:moveTo>
                <a:lnTo>
                  <a:pt x="91570" y="89623"/>
                </a:lnTo>
                <a:lnTo>
                  <a:pt x="88846" y="91003"/>
                </a:lnTo>
                <a:lnTo>
                  <a:pt x="88908" y="91015"/>
                </a:lnTo>
                <a:cubicBezTo>
                  <a:pt x="90313" y="91015"/>
                  <a:pt x="90313" y="91015"/>
                  <a:pt x="90313" y="91015"/>
                </a:cubicBezTo>
                <a:lnTo>
                  <a:pt x="92900" y="91015"/>
                </a:lnTo>
                <a:close/>
                <a:moveTo>
                  <a:pt x="3074925" y="88461"/>
                </a:moveTo>
                <a:lnTo>
                  <a:pt x="3074444" y="88718"/>
                </a:lnTo>
                <a:lnTo>
                  <a:pt x="3076770" y="89905"/>
                </a:lnTo>
                <a:lnTo>
                  <a:pt x="3077138" y="89511"/>
                </a:lnTo>
                <a:lnTo>
                  <a:pt x="3077320" y="89705"/>
                </a:lnTo>
                <a:lnTo>
                  <a:pt x="3077249" y="88590"/>
                </a:lnTo>
                <a:lnTo>
                  <a:pt x="3077103" y="88664"/>
                </a:lnTo>
                <a:cubicBezTo>
                  <a:pt x="3077103" y="88664"/>
                  <a:pt x="3077103" y="88664"/>
                  <a:pt x="3075721" y="88664"/>
                </a:cubicBezTo>
                <a:close/>
                <a:moveTo>
                  <a:pt x="391832" y="88368"/>
                </a:moveTo>
                <a:lnTo>
                  <a:pt x="391788" y="88758"/>
                </a:lnTo>
                <a:lnTo>
                  <a:pt x="391832" y="88828"/>
                </a:lnTo>
                <a:close/>
                <a:moveTo>
                  <a:pt x="3010746" y="87922"/>
                </a:moveTo>
                <a:lnTo>
                  <a:pt x="3010837" y="88013"/>
                </a:lnTo>
                <a:lnTo>
                  <a:pt x="3011016" y="88078"/>
                </a:lnTo>
                <a:close/>
                <a:moveTo>
                  <a:pt x="2960122" y="87783"/>
                </a:moveTo>
                <a:lnTo>
                  <a:pt x="2960586" y="88700"/>
                </a:lnTo>
                <a:lnTo>
                  <a:pt x="2960537" y="88758"/>
                </a:lnTo>
                <a:lnTo>
                  <a:pt x="2960591" y="88758"/>
                </a:lnTo>
                <a:lnTo>
                  <a:pt x="2962366" y="88758"/>
                </a:lnTo>
                <a:cubicBezTo>
                  <a:pt x="2962884" y="89107"/>
                  <a:pt x="2963229" y="89457"/>
                  <a:pt x="2963229" y="88758"/>
                </a:cubicBezTo>
                <a:lnTo>
                  <a:pt x="2963742" y="88344"/>
                </a:lnTo>
                <a:lnTo>
                  <a:pt x="2963461" y="88353"/>
                </a:lnTo>
                <a:lnTo>
                  <a:pt x="2963376" y="88268"/>
                </a:lnTo>
                <a:lnTo>
                  <a:pt x="2962096" y="88688"/>
                </a:lnTo>
                <a:cubicBezTo>
                  <a:pt x="2961719" y="88523"/>
                  <a:pt x="2961344" y="88194"/>
                  <a:pt x="2960591" y="88194"/>
                </a:cubicBezTo>
                <a:close/>
                <a:moveTo>
                  <a:pt x="3055564" y="87648"/>
                </a:moveTo>
                <a:lnTo>
                  <a:pt x="3056131" y="88508"/>
                </a:lnTo>
                <a:lnTo>
                  <a:pt x="3056131" y="99862"/>
                </a:lnTo>
                <a:lnTo>
                  <a:pt x="3056565" y="99456"/>
                </a:lnTo>
                <a:lnTo>
                  <a:pt x="3056469" y="99456"/>
                </a:lnTo>
                <a:cubicBezTo>
                  <a:pt x="3052366" y="95445"/>
                  <a:pt x="3053733" y="92770"/>
                  <a:pt x="3056469" y="88759"/>
                </a:cubicBezTo>
                <a:lnTo>
                  <a:pt x="3057790" y="90050"/>
                </a:lnTo>
                <a:lnTo>
                  <a:pt x="3059070" y="89267"/>
                </a:lnTo>
                <a:lnTo>
                  <a:pt x="3057481" y="89511"/>
                </a:lnTo>
                <a:cubicBezTo>
                  <a:pt x="3057481" y="89511"/>
                  <a:pt x="3056127" y="89511"/>
                  <a:pt x="3056127" y="88194"/>
                </a:cubicBezTo>
                <a:close/>
                <a:moveTo>
                  <a:pt x="3079987" y="87182"/>
                </a:moveTo>
                <a:lnTo>
                  <a:pt x="3079868" y="87254"/>
                </a:lnTo>
                <a:lnTo>
                  <a:pt x="3079710" y="87334"/>
                </a:lnTo>
                <a:lnTo>
                  <a:pt x="3080869" y="89768"/>
                </a:lnTo>
                <a:lnTo>
                  <a:pt x="3081149" y="89618"/>
                </a:lnTo>
                <a:lnTo>
                  <a:pt x="3079974" y="87196"/>
                </a:lnTo>
                <a:close/>
                <a:moveTo>
                  <a:pt x="2928121" y="87061"/>
                </a:moveTo>
                <a:lnTo>
                  <a:pt x="2928242" y="87160"/>
                </a:lnTo>
                <a:lnTo>
                  <a:pt x="2926617" y="91082"/>
                </a:lnTo>
                <a:lnTo>
                  <a:pt x="2928528" y="87229"/>
                </a:lnTo>
                <a:close/>
                <a:moveTo>
                  <a:pt x="2878292" y="86899"/>
                </a:moveTo>
                <a:lnTo>
                  <a:pt x="2878253" y="87097"/>
                </a:lnTo>
                <a:lnTo>
                  <a:pt x="2878292" y="87022"/>
                </a:lnTo>
                <a:close/>
                <a:moveTo>
                  <a:pt x="340608" y="86648"/>
                </a:moveTo>
                <a:cubicBezTo>
                  <a:pt x="340090" y="86293"/>
                  <a:pt x="339399" y="86293"/>
                  <a:pt x="338708" y="87003"/>
                </a:cubicBezTo>
                <a:lnTo>
                  <a:pt x="337914" y="87181"/>
                </a:lnTo>
                <a:lnTo>
                  <a:pt x="340725" y="86888"/>
                </a:lnTo>
                <a:close/>
                <a:moveTo>
                  <a:pt x="3087373" y="86218"/>
                </a:moveTo>
                <a:lnTo>
                  <a:pt x="3086445" y="86696"/>
                </a:lnTo>
                <a:lnTo>
                  <a:pt x="3088125" y="87103"/>
                </a:lnTo>
                <a:lnTo>
                  <a:pt x="3088245" y="87184"/>
                </a:lnTo>
                <a:lnTo>
                  <a:pt x="3088253" y="87178"/>
                </a:lnTo>
                <a:close/>
                <a:moveTo>
                  <a:pt x="102225" y="86086"/>
                </a:moveTo>
                <a:lnTo>
                  <a:pt x="102051" y="86105"/>
                </a:lnTo>
                <a:lnTo>
                  <a:pt x="101306" y="86912"/>
                </a:lnTo>
                <a:lnTo>
                  <a:pt x="101744" y="86912"/>
                </a:lnTo>
                <a:close/>
                <a:moveTo>
                  <a:pt x="2884124" y="85771"/>
                </a:moveTo>
                <a:lnTo>
                  <a:pt x="2884468" y="86437"/>
                </a:lnTo>
                <a:lnTo>
                  <a:pt x="2884288" y="85823"/>
                </a:lnTo>
                <a:close/>
                <a:moveTo>
                  <a:pt x="2883758" y="85656"/>
                </a:moveTo>
                <a:lnTo>
                  <a:pt x="2883577" y="85845"/>
                </a:lnTo>
                <a:lnTo>
                  <a:pt x="2884076" y="85756"/>
                </a:lnTo>
                <a:close/>
                <a:moveTo>
                  <a:pt x="147264" y="85605"/>
                </a:moveTo>
                <a:lnTo>
                  <a:pt x="147094" y="85729"/>
                </a:lnTo>
                <a:lnTo>
                  <a:pt x="147551" y="86536"/>
                </a:lnTo>
                <a:lnTo>
                  <a:pt x="147321" y="85608"/>
                </a:lnTo>
                <a:close/>
                <a:moveTo>
                  <a:pt x="2950375" y="85488"/>
                </a:moveTo>
                <a:lnTo>
                  <a:pt x="2946590" y="86925"/>
                </a:lnTo>
                <a:lnTo>
                  <a:pt x="2950742" y="85923"/>
                </a:lnTo>
                <a:lnTo>
                  <a:pt x="2951056" y="85842"/>
                </a:lnTo>
                <a:lnTo>
                  <a:pt x="2950620" y="85749"/>
                </a:lnTo>
                <a:close/>
                <a:moveTo>
                  <a:pt x="261945" y="85330"/>
                </a:moveTo>
                <a:lnTo>
                  <a:pt x="262250" y="88544"/>
                </a:lnTo>
                <a:lnTo>
                  <a:pt x="262647" y="89340"/>
                </a:lnTo>
                <a:lnTo>
                  <a:pt x="262446" y="85750"/>
                </a:lnTo>
                <a:close/>
                <a:moveTo>
                  <a:pt x="250346" y="85169"/>
                </a:moveTo>
                <a:lnTo>
                  <a:pt x="251117" y="85750"/>
                </a:lnTo>
                <a:lnTo>
                  <a:pt x="251117" y="85272"/>
                </a:lnTo>
                <a:close/>
                <a:moveTo>
                  <a:pt x="372356" y="84645"/>
                </a:moveTo>
                <a:lnTo>
                  <a:pt x="372356" y="84796"/>
                </a:lnTo>
                <a:lnTo>
                  <a:pt x="373085" y="85561"/>
                </a:lnTo>
                <a:lnTo>
                  <a:pt x="373025" y="85999"/>
                </a:lnTo>
                <a:lnTo>
                  <a:pt x="373244" y="85557"/>
                </a:lnTo>
                <a:close/>
                <a:moveTo>
                  <a:pt x="61153" y="84412"/>
                </a:moveTo>
                <a:lnTo>
                  <a:pt x="61153" y="84450"/>
                </a:lnTo>
                <a:lnTo>
                  <a:pt x="61173" y="84453"/>
                </a:lnTo>
                <a:close/>
                <a:moveTo>
                  <a:pt x="3042460" y="84209"/>
                </a:moveTo>
                <a:lnTo>
                  <a:pt x="3042460" y="84489"/>
                </a:lnTo>
                <a:lnTo>
                  <a:pt x="3042935" y="84766"/>
                </a:lnTo>
                <a:close/>
                <a:moveTo>
                  <a:pt x="382946" y="84154"/>
                </a:moveTo>
                <a:lnTo>
                  <a:pt x="382945" y="84162"/>
                </a:lnTo>
                <a:cubicBezTo>
                  <a:pt x="384327" y="84162"/>
                  <a:pt x="384327" y="85582"/>
                  <a:pt x="384327" y="87003"/>
                </a:cubicBezTo>
                <a:lnTo>
                  <a:pt x="383113" y="87003"/>
                </a:lnTo>
                <a:lnTo>
                  <a:pt x="382893" y="87672"/>
                </a:lnTo>
                <a:lnTo>
                  <a:pt x="383293" y="87066"/>
                </a:lnTo>
                <a:cubicBezTo>
                  <a:pt x="383293" y="87066"/>
                  <a:pt x="384690" y="87066"/>
                  <a:pt x="384690" y="87066"/>
                </a:cubicBezTo>
                <a:lnTo>
                  <a:pt x="385411" y="86519"/>
                </a:lnTo>
                <a:lnTo>
                  <a:pt x="384848" y="85950"/>
                </a:lnTo>
                <a:close/>
                <a:moveTo>
                  <a:pt x="3095381" y="84146"/>
                </a:moveTo>
                <a:lnTo>
                  <a:pt x="3093837" y="84408"/>
                </a:lnTo>
                <a:lnTo>
                  <a:pt x="3093837" y="84644"/>
                </a:lnTo>
                <a:lnTo>
                  <a:pt x="3095103" y="84361"/>
                </a:lnTo>
                <a:close/>
                <a:moveTo>
                  <a:pt x="546274" y="84127"/>
                </a:moveTo>
                <a:lnTo>
                  <a:pt x="545972" y="84212"/>
                </a:lnTo>
                <a:lnTo>
                  <a:pt x="546177" y="84420"/>
                </a:lnTo>
                <a:close/>
                <a:moveTo>
                  <a:pt x="649732" y="83978"/>
                </a:moveTo>
                <a:lnTo>
                  <a:pt x="650145" y="84160"/>
                </a:lnTo>
                <a:lnTo>
                  <a:pt x="649838" y="83978"/>
                </a:lnTo>
                <a:close/>
                <a:moveTo>
                  <a:pt x="2991238" y="83965"/>
                </a:moveTo>
                <a:lnTo>
                  <a:pt x="2990862" y="84187"/>
                </a:lnTo>
                <a:lnTo>
                  <a:pt x="2990998" y="84341"/>
                </a:lnTo>
                <a:close/>
                <a:moveTo>
                  <a:pt x="579859" y="83929"/>
                </a:moveTo>
                <a:lnTo>
                  <a:pt x="579299" y="84212"/>
                </a:lnTo>
                <a:lnTo>
                  <a:pt x="580695" y="85623"/>
                </a:lnTo>
                <a:close/>
                <a:moveTo>
                  <a:pt x="3087042" y="83876"/>
                </a:moveTo>
                <a:lnTo>
                  <a:pt x="3086752" y="84245"/>
                </a:lnTo>
                <a:lnTo>
                  <a:pt x="3086459" y="84127"/>
                </a:lnTo>
                <a:lnTo>
                  <a:pt x="3086697" y="84354"/>
                </a:lnTo>
                <a:lnTo>
                  <a:pt x="3086851" y="84361"/>
                </a:lnTo>
                <a:lnTo>
                  <a:pt x="3086942" y="84455"/>
                </a:lnTo>
                <a:lnTo>
                  <a:pt x="3086942" y="84245"/>
                </a:lnTo>
                <a:close/>
                <a:moveTo>
                  <a:pt x="2956288" y="83507"/>
                </a:moveTo>
                <a:lnTo>
                  <a:pt x="2957617" y="84215"/>
                </a:lnTo>
                <a:lnTo>
                  <a:pt x="2958094" y="83848"/>
                </a:lnTo>
                <a:lnTo>
                  <a:pt x="2957639" y="83963"/>
                </a:lnTo>
                <a:close/>
                <a:moveTo>
                  <a:pt x="98342" y="82902"/>
                </a:moveTo>
                <a:lnTo>
                  <a:pt x="97784" y="84220"/>
                </a:lnTo>
                <a:lnTo>
                  <a:pt x="97356" y="85906"/>
                </a:lnTo>
                <a:lnTo>
                  <a:pt x="98348" y="82908"/>
                </a:lnTo>
                <a:close/>
                <a:moveTo>
                  <a:pt x="2775615" y="82820"/>
                </a:moveTo>
                <a:lnTo>
                  <a:pt x="2775700" y="82863"/>
                </a:lnTo>
                <a:lnTo>
                  <a:pt x="2775683" y="82829"/>
                </a:lnTo>
                <a:close/>
                <a:moveTo>
                  <a:pt x="533474" y="82807"/>
                </a:moveTo>
                <a:lnTo>
                  <a:pt x="533474" y="84450"/>
                </a:lnTo>
                <a:lnTo>
                  <a:pt x="535120" y="83115"/>
                </a:lnTo>
                <a:close/>
                <a:moveTo>
                  <a:pt x="525142" y="82807"/>
                </a:moveTo>
                <a:lnTo>
                  <a:pt x="525142" y="82838"/>
                </a:lnTo>
                <a:lnTo>
                  <a:pt x="525150" y="82816"/>
                </a:lnTo>
                <a:close/>
                <a:moveTo>
                  <a:pt x="3006323" y="82741"/>
                </a:moveTo>
                <a:lnTo>
                  <a:pt x="3006218" y="82802"/>
                </a:lnTo>
                <a:lnTo>
                  <a:pt x="3006261" y="82804"/>
                </a:lnTo>
                <a:lnTo>
                  <a:pt x="3006323" y="82741"/>
                </a:lnTo>
                <a:lnTo>
                  <a:pt x="3006570" y="82819"/>
                </a:lnTo>
                <a:lnTo>
                  <a:pt x="3006698" y="82825"/>
                </a:lnTo>
                <a:close/>
                <a:moveTo>
                  <a:pt x="3011240" y="82673"/>
                </a:moveTo>
                <a:lnTo>
                  <a:pt x="3011912" y="85567"/>
                </a:lnTo>
                <a:lnTo>
                  <a:pt x="3011983" y="85585"/>
                </a:lnTo>
                <a:lnTo>
                  <a:pt x="3011638" y="82935"/>
                </a:lnTo>
                <a:close/>
                <a:moveTo>
                  <a:pt x="2963100" y="82580"/>
                </a:moveTo>
                <a:lnTo>
                  <a:pt x="2962799" y="82657"/>
                </a:lnTo>
                <a:lnTo>
                  <a:pt x="2963130" y="82691"/>
                </a:lnTo>
                <a:close/>
                <a:moveTo>
                  <a:pt x="152805" y="82563"/>
                </a:moveTo>
                <a:lnTo>
                  <a:pt x="152696" y="82671"/>
                </a:lnTo>
                <a:lnTo>
                  <a:pt x="152736" y="82705"/>
                </a:lnTo>
                <a:close/>
                <a:moveTo>
                  <a:pt x="2893847" y="82540"/>
                </a:moveTo>
                <a:lnTo>
                  <a:pt x="2894506" y="83340"/>
                </a:lnTo>
                <a:lnTo>
                  <a:pt x="2894903" y="82540"/>
                </a:lnTo>
                <a:close/>
                <a:moveTo>
                  <a:pt x="258524" y="82459"/>
                </a:moveTo>
                <a:lnTo>
                  <a:pt x="259467" y="84353"/>
                </a:lnTo>
                <a:lnTo>
                  <a:pt x="261233" y="84733"/>
                </a:lnTo>
                <a:close/>
                <a:moveTo>
                  <a:pt x="2849267" y="82341"/>
                </a:moveTo>
                <a:lnTo>
                  <a:pt x="2847625" y="83469"/>
                </a:lnTo>
                <a:lnTo>
                  <a:pt x="2848725" y="86745"/>
                </a:lnTo>
                <a:lnTo>
                  <a:pt x="2849084" y="86903"/>
                </a:lnTo>
                <a:lnTo>
                  <a:pt x="2849267" y="86996"/>
                </a:lnTo>
                <a:lnTo>
                  <a:pt x="2849267" y="85778"/>
                </a:lnTo>
                <a:lnTo>
                  <a:pt x="2849235" y="85749"/>
                </a:lnTo>
                <a:lnTo>
                  <a:pt x="2849267" y="85693"/>
                </a:lnTo>
                <a:close/>
                <a:moveTo>
                  <a:pt x="2971167" y="82278"/>
                </a:moveTo>
                <a:cubicBezTo>
                  <a:pt x="2970653" y="82104"/>
                  <a:pt x="2970311" y="82104"/>
                  <a:pt x="2970311" y="82798"/>
                </a:cubicBezTo>
                <a:lnTo>
                  <a:pt x="2970197" y="83123"/>
                </a:lnTo>
                <a:lnTo>
                  <a:pt x="2971261" y="82304"/>
                </a:lnTo>
                <a:close/>
                <a:moveTo>
                  <a:pt x="201721" y="82255"/>
                </a:moveTo>
                <a:lnTo>
                  <a:pt x="201022" y="82956"/>
                </a:lnTo>
                <a:lnTo>
                  <a:pt x="202136" y="83515"/>
                </a:lnTo>
                <a:close/>
                <a:moveTo>
                  <a:pt x="3009937" y="81813"/>
                </a:moveTo>
                <a:lnTo>
                  <a:pt x="3009668" y="82722"/>
                </a:lnTo>
                <a:lnTo>
                  <a:pt x="3010471" y="82529"/>
                </a:lnTo>
                <a:lnTo>
                  <a:pt x="3010481" y="82173"/>
                </a:lnTo>
                <a:close/>
                <a:moveTo>
                  <a:pt x="2895349" y="81640"/>
                </a:moveTo>
                <a:lnTo>
                  <a:pt x="2895278" y="81674"/>
                </a:lnTo>
                <a:lnTo>
                  <a:pt x="2895319" y="81701"/>
                </a:lnTo>
                <a:close/>
                <a:moveTo>
                  <a:pt x="2925812" y="81538"/>
                </a:moveTo>
                <a:lnTo>
                  <a:pt x="2930755" y="82555"/>
                </a:lnTo>
                <a:lnTo>
                  <a:pt x="2930606" y="82260"/>
                </a:lnTo>
                <a:lnTo>
                  <a:pt x="2928686" y="81833"/>
                </a:lnTo>
                <a:lnTo>
                  <a:pt x="2928589" y="81895"/>
                </a:lnTo>
                <a:cubicBezTo>
                  <a:pt x="2927548" y="81895"/>
                  <a:pt x="2926507" y="81538"/>
                  <a:pt x="2925812" y="81538"/>
                </a:cubicBezTo>
                <a:close/>
                <a:moveTo>
                  <a:pt x="183471" y="81362"/>
                </a:moveTo>
                <a:lnTo>
                  <a:pt x="183421" y="81462"/>
                </a:lnTo>
                <a:lnTo>
                  <a:pt x="183645" y="81362"/>
                </a:lnTo>
                <a:close/>
                <a:moveTo>
                  <a:pt x="319354" y="81320"/>
                </a:moveTo>
                <a:lnTo>
                  <a:pt x="318330" y="82412"/>
                </a:lnTo>
                <a:lnTo>
                  <a:pt x="321116" y="81708"/>
                </a:lnTo>
                <a:close/>
                <a:moveTo>
                  <a:pt x="720504" y="81244"/>
                </a:moveTo>
                <a:lnTo>
                  <a:pt x="721811" y="82662"/>
                </a:lnTo>
                <a:lnTo>
                  <a:pt x="723054" y="82795"/>
                </a:lnTo>
                <a:close/>
                <a:moveTo>
                  <a:pt x="371540" y="81142"/>
                </a:moveTo>
                <a:lnTo>
                  <a:pt x="371515" y="81144"/>
                </a:lnTo>
                <a:lnTo>
                  <a:pt x="371562" y="81331"/>
                </a:lnTo>
                <a:close/>
                <a:moveTo>
                  <a:pt x="2994024" y="81074"/>
                </a:moveTo>
                <a:lnTo>
                  <a:pt x="2994971" y="81410"/>
                </a:lnTo>
                <a:lnTo>
                  <a:pt x="2994971" y="81777"/>
                </a:lnTo>
                <a:lnTo>
                  <a:pt x="2994998" y="81774"/>
                </a:lnTo>
                <a:lnTo>
                  <a:pt x="2995191" y="81850"/>
                </a:lnTo>
                <a:lnTo>
                  <a:pt x="2995191" y="81331"/>
                </a:lnTo>
                <a:lnTo>
                  <a:pt x="2995289" y="81231"/>
                </a:lnTo>
                <a:close/>
                <a:moveTo>
                  <a:pt x="340608" y="80965"/>
                </a:moveTo>
                <a:lnTo>
                  <a:pt x="341206" y="82192"/>
                </a:lnTo>
                <a:lnTo>
                  <a:pt x="341561" y="81115"/>
                </a:lnTo>
                <a:close/>
                <a:moveTo>
                  <a:pt x="3092309" y="80202"/>
                </a:moveTo>
                <a:cubicBezTo>
                  <a:pt x="3092309" y="80202"/>
                  <a:pt x="3092309" y="80202"/>
                  <a:pt x="3092309" y="81612"/>
                </a:cubicBezTo>
                <a:lnTo>
                  <a:pt x="3093291" y="81612"/>
                </a:lnTo>
                <a:lnTo>
                  <a:pt x="3092411" y="80202"/>
                </a:lnTo>
                <a:close/>
                <a:moveTo>
                  <a:pt x="180497" y="80061"/>
                </a:moveTo>
                <a:lnTo>
                  <a:pt x="180219" y="80124"/>
                </a:lnTo>
                <a:lnTo>
                  <a:pt x="181600" y="81487"/>
                </a:lnTo>
                <a:cubicBezTo>
                  <a:pt x="181600" y="81487"/>
                  <a:pt x="181600" y="82866"/>
                  <a:pt x="181600" y="84245"/>
                </a:cubicBezTo>
                <a:lnTo>
                  <a:pt x="182737" y="85368"/>
                </a:lnTo>
                <a:lnTo>
                  <a:pt x="182029" y="84320"/>
                </a:lnTo>
                <a:lnTo>
                  <a:pt x="183412" y="81481"/>
                </a:lnTo>
                <a:lnTo>
                  <a:pt x="182029" y="84245"/>
                </a:lnTo>
                <a:lnTo>
                  <a:pt x="182029" y="81362"/>
                </a:lnTo>
                <a:lnTo>
                  <a:pt x="181815" y="81362"/>
                </a:lnTo>
                <a:close/>
                <a:moveTo>
                  <a:pt x="168114" y="80055"/>
                </a:moveTo>
                <a:lnTo>
                  <a:pt x="167382" y="80632"/>
                </a:lnTo>
                <a:lnTo>
                  <a:pt x="166635" y="84412"/>
                </a:lnTo>
                <a:lnTo>
                  <a:pt x="166635" y="86871"/>
                </a:lnTo>
                <a:lnTo>
                  <a:pt x="167056" y="86733"/>
                </a:lnTo>
                <a:close/>
                <a:moveTo>
                  <a:pt x="113604" y="79935"/>
                </a:moveTo>
                <a:lnTo>
                  <a:pt x="113926" y="80296"/>
                </a:lnTo>
                <a:lnTo>
                  <a:pt x="114972" y="80296"/>
                </a:lnTo>
                <a:lnTo>
                  <a:pt x="115085" y="80281"/>
                </a:lnTo>
                <a:lnTo>
                  <a:pt x="115085" y="79983"/>
                </a:lnTo>
                <a:lnTo>
                  <a:pt x="115248" y="79935"/>
                </a:lnTo>
                <a:close/>
                <a:moveTo>
                  <a:pt x="2774273" y="79898"/>
                </a:moveTo>
                <a:lnTo>
                  <a:pt x="2774331" y="80014"/>
                </a:lnTo>
                <a:lnTo>
                  <a:pt x="2774696" y="80040"/>
                </a:lnTo>
                <a:close/>
                <a:moveTo>
                  <a:pt x="122722" y="79669"/>
                </a:moveTo>
                <a:lnTo>
                  <a:pt x="122616" y="79732"/>
                </a:lnTo>
                <a:lnTo>
                  <a:pt x="122700" y="79732"/>
                </a:lnTo>
                <a:close/>
                <a:moveTo>
                  <a:pt x="164015" y="79452"/>
                </a:moveTo>
                <a:lnTo>
                  <a:pt x="163430" y="79844"/>
                </a:lnTo>
                <a:lnTo>
                  <a:pt x="159272" y="79844"/>
                </a:lnTo>
                <a:lnTo>
                  <a:pt x="159464" y="80033"/>
                </a:lnTo>
                <a:lnTo>
                  <a:pt x="159236" y="80090"/>
                </a:lnTo>
                <a:lnTo>
                  <a:pt x="159614" y="80150"/>
                </a:lnTo>
                <a:cubicBezTo>
                  <a:pt x="161018" y="80150"/>
                  <a:pt x="162422" y="80150"/>
                  <a:pt x="163826" y="80150"/>
                </a:cubicBezTo>
                <a:lnTo>
                  <a:pt x="163978" y="80038"/>
                </a:lnTo>
                <a:close/>
                <a:moveTo>
                  <a:pt x="2936751" y="79379"/>
                </a:moveTo>
                <a:lnTo>
                  <a:pt x="2936309" y="79491"/>
                </a:lnTo>
                <a:lnTo>
                  <a:pt x="2937178" y="79920"/>
                </a:lnTo>
                <a:close/>
                <a:moveTo>
                  <a:pt x="2947402" y="79237"/>
                </a:moveTo>
                <a:lnTo>
                  <a:pt x="2946463" y="81115"/>
                </a:lnTo>
                <a:lnTo>
                  <a:pt x="2946499" y="81142"/>
                </a:lnTo>
                <a:lnTo>
                  <a:pt x="2946501" y="81143"/>
                </a:lnTo>
                <a:lnTo>
                  <a:pt x="2947554" y="79390"/>
                </a:lnTo>
                <a:close/>
                <a:moveTo>
                  <a:pt x="3112983" y="78690"/>
                </a:moveTo>
                <a:cubicBezTo>
                  <a:pt x="3110233" y="77273"/>
                  <a:pt x="3107482" y="78690"/>
                  <a:pt x="3104731" y="80108"/>
                </a:cubicBezTo>
                <a:cubicBezTo>
                  <a:pt x="3103356" y="81526"/>
                  <a:pt x="3104731" y="81526"/>
                  <a:pt x="3104731" y="82943"/>
                </a:cubicBezTo>
                <a:cubicBezTo>
                  <a:pt x="3105419" y="84361"/>
                  <a:pt x="3106450" y="85069"/>
                  <a:pt x="3107654" y="85601"/>
                </a:cubicBezTo>
                <a:lnTo>
                  <a:pt x="3109899" y="86507"/>
                </a:lnTo>
                <a:lnTo>
                  <a:pt x="3107849" y="84419"/>
                </a:lnTo>
                <a:cubicBezTo>
                  <a:pt x="3107849" y="84419"/>
                  <a:pt x="3106486" y="83030"/>
                  <a:pt x="3106486" y="81641"/>
                </a:cubicBezTo>
                <a:cubicBezTo>
                  <a:pt x="3109212" y="78864"/>
                  <a:pt x="3110576" y="77476"/>
                  <a:pt x="3113302" y="78864"/>
                </a:cubicBezTo>
                <a:lnTo>
                  <a:pt x="3113345" y="78877"/>
                </a:lnTo>
                <a:close/>
                <a:moveTo>
                  <a:pt x="2930086" y="78624"/>
                </a:moveTo>
                <a:lnTo>
                  <a:pt x="2929775" y="78679"/>
                </a:lnTo>
                <a:lnTo>
                  <a:pt x="2930141" y="78679"/>
                </a:lnTo>
                <a:close/>
                <a:moveTo>
                  <a:pt x="2856569" y="78593"/>
                </a:moveTo>
                <a:lnTo>
                  <a:pt x="2856183" y="79771"/>
                </a:lnTo>
                <a:cubicBezTo>
                  <a:pt x="2856183" y="81178"/>
                  <a:pt x="2856183" y="82585"/>
                  <a:pt x="2854800" y="82585"/>
                </a:cubicBezTo>
                <a:lnTo>
                  <a:pt x="2855400" y="82585"/>
                </a:lnTo>
                <a:lnTo>
                  <a:pt x="2856595" y="78970"/>
                </a:lnTo>
                <a:lnTo>
                  <a:pt x="2856569" y="78980"/>
                </a:lnTo>
                <a:close/>
                <a:moveTo>
                  <a:pt x="297281" y="78567"/>
                </a:moveTo>
                <a:lnTo>
                  <a:pt x="298349" y="82929"/>
                </a:lnTo>
                <a:lnTo>
                  <a:pt x="298283" y="82942"/>
                </a:lnTo>
                <a:lnTo>
                  <a:pt x="298789" y="83141"/>
                </a:lnTo>
                <a:close/>
                <a:moveTo>
                  <a:pt x="95836" y="78454"/>
                </a:moveTo>
                <a:lnTo>
                  <a:pt x="95691" y="78491"/>
                </a:lnTo>
                <a:lnTo>
                  <a:pt x="95364" y="78704"/>
                </a:lnTo>
                <a:lnTo>
                  <a:pt x="95716" y="78792"/>
                </a:lnTo>
                <a:lnTo>
                  <a:pt x="96968" y="80044"/>
                </a:lnTo>
                <a:lnTo>
                  <a:pt x="97199" y="79869"/>
                </a:lnTo>
                <a:lnTo>
                  <a:pt x="96882" y="79920"/>
                </a:lnTo>
                <a:cubicBezTo>
                  <a:pt x="96882" y="78604"/>
                  <a:pt x="96882" y="78604"/>
                  <a:pt x="95528" y="78604"/>
                </a:cubicBezTo>
                <a:close/>
                <a:moveTo>
                  <a:pt x="247544" y="78374"/>
                </a:moveTo>
                <a:lnTo>
                  <a:pt x="247389" y="78791"/>
                </a:lnTo>
                <a:cubicBezTo>
                  <a:pt x="247040" y="79497"/>
                  <a:pt x="247040" y="80202"/>
                  <a:pt x="248436" y="81612"/>
                </a:cubicBezTo>
                <a:lnTo>
                  <a:pt x="250667" y="83600"/>
                </a:lnTo>
                <a:close/>
                <a:moveTo>
                  <a:pt x="370829" y="77893"/>
                </a:moveTo>
                <a:lnTo>
                  <a:pt x="369120" y="78478"/>
                </a:lnTo>
                <a:lnTo>
                  <a:pt x="370829" y="78712"/>
                </a:lnTo>
                <a:close/>
                <a:moveTo>
                  <a:pt x="180701" y="77763"/>
                </a:moveTo>
                <a:lnTo>
                  <a:pt x="180392" y="77905"/>
                </a:lnTo>
                <a:lnTo>
                  <a:pt x="180487" y="78400"/>
                </a:lnTo>
                <a:close/>
                <a:moveTo>
                  <a:pt x="67243" y="77490"/>
                </a:moveTo>
                <a:lnTo>
                  <a:pt x="67995" y="78040"/>
                </a:lnTo>
                <a:cubicBezTo>
                  <a:pt x="68598" y="78397"/>
                  <a:pt x="69244" y="78576"/>
                  <a:pt x="69912" y="78308"/>
                </a:cubicBezTo>
                <a:lnTo>
                  <a:pt x="70150" y="78028"/>
                </a:lnTo>
                <a:close/>
                <a:moveTo>
                  <a:pt x="147200" y="77024"/>
                </a:moveTo>
                <a:lnTo>
                  <a:pt x="147264" y="77100"/>
                </a:lnTo>
                <a:lnTo>
                  <a:pt x="147396" y="77266"/>
                </a:lnTo>
                <a:lnTo>
                  <a:pt x="148372" y="77024"/>
                </a:lnTo>
                <a:close/>
                <a:moveTo>
                  <a:pt x="2894328" y="76956"/>
                </a:moveTo>
                <a:lnTo>
                  <a:pt x="2893742" y="77382"/>
                </a:lnTo>
                <a:lnTo>
                  <a:pt x="2893967" y="77457"/>
                </a:lnTo>
                <a:close/>
                <a:moveTo>
                  <a:pt x="2893712" y="76788"/>
                </a:moveTo>
                <a:lnTo>
                  <a:pt x="2893524" y="76958"/>
                </a:lnTo>
                <a:lnTo>
                  <a:pt x="2892931" y="77109"/>
                </a:lnTo>
                <a:lnTo>
                  <a:pt x="2893632" y="77344"/>
                </a:lnTo>
                <a:close/>
                <a:moveTo>
                  <a:pt x="327649" y="76431"/>
                </a:moveTo>
                <a:lnTo>
                  <a:pt x="327469" y="77131"/>
                </a:lnTo>
                <a:lnTo>
                  <a:pt x="327649" y="77058"/>
                </a:lnTo>
                <a:close/>
                <a:moveTo>
                  <a:pt x="2914592" y="76062"/>
                </a:moveTo>
                <a:lnTo>
                  <a:pt x="2914565" y="76145"/>
                </a:lnTo>
                <a:lnTo>
                  <a:pt x="2914624" y="76079"/>
                </a:lnTo>
                <a:close/>
                <a:moveTo>
                  <a:pt x="101186" y="75633"/>
                </a:moveTo>
                <a:lnTo>
                  <a:pt x="101186" y="75708"/>
                </a:lnTo>
                <a:lnTo>
                  <a:pt x="101186" y="75805"/>
                </a:lnTo>
                <a:lnTo>
                  <a:pt x="101691" y="75838"/>
                </a:lnTo>
                <a:lnTo>
                  <a:pt x="101244" y="75670"/>
                </a:lnTo>
                <a:close/>
                <a:moveTo>
                  <a:pt x="2970045" y="75630"/>
                </a:moveTo>
                <a:lnTo>
                  <a:pt x="2968779" y="76911"/>
                </a:lnTo>
                <a:lnTo>
                  <a:pt x="2968288" y="76911"/>
                </a:lnTo>
                <a:lnTo>
                  <a:pt x="2968860" y="77099"/>
                </a:lnTo>
                <a:lnTo>
                  <a:pt x="2968113" y="78083"/>
                </a:lnTo>
                <a:lnTo>
                  <a:pt x="2968941" y="77244"/>
                </a:lnTo>
                <a:lnTo>
                  <a:pt x="2970123" y="76045"/>
                </a:lnTo>
                <a:lnTo>
                  <a:pt x="2970045" y="76025"/>
                </a:lnTo>
                <a:close/>
                <a:moveTo>
                  <a:pt x="545766" y="75447"/>
                </a:moveTo>
                <a:lnTo>
                  <a:pt x="545972" y="75783"/>
                </a:lnTo>
                <a:cubicBezTo>
                  <a:pt x="545972" y="76485"/>
                  <a:pt x="546666" y="76485"/>
                  <a:pt x="547361" y="76134"/>
                </a:cubicBezTo>
                <a:lnTo>
                  <a:pt x="547835" y="75534"/>
                </a:lnTo>
                <a:lnTo>
                  <a:pt x="545860" y="75534"/>
                </a:lnTo>
                <a:close/>
                <a:moveTo>
                  <a:pt x="2768018" y="74996"/>
                </a:moveTo>
                <a:lnTo>
                  <a:pt x="2767903" y="75104"/>
                </a:lnTo>
                <a:lnTo>
                  <a:pt x="2769425" y="77017"/>
                </a:lnTo>
                <a:cubicBezTo>
                  <a:pt x="2770126" y="77899"/>
                  <a:pt x="2770827" y="78604"/>
                  <a:pt x="2771528" y="78604"/>
                </a:cubicBezTo>
                <a:lnTo>
                  <a:pt x="2771657" y="78580"/>
                </a:lnTo>
                <a:lnTo>
                  <a:pt x="2771456" y="78478"/>
                </a:lnTo>
                <a:close/>
                <a:moveTo>
                  <a:pt x="258164" y="74573"/>
                </a:moveTo>
                <a:lnTo>
                  <a:pt x="258082" y="74594"/>
                </a:lnTo>
                <a:lnTo>
                  <a:pt x="258093" y="74628"/>
                </a:lnTo>
                <a:close/>
                <a:moveTo>
                  <a:pt x="212171" y="74467"/>
                </a:moveTo>
                <a:lnTo>
                  <a:pt x="212171" y="74574"/>
                </a:lnTo>
                <a:lnTo>
                  <a:pt x="213546" y="74574"/>
                </a:lnTo>
                <a:lnTo>
                  <a:pt x="213583" y="74467"/>
                </a:lnTo>
                <a:close/>
                <a:moveTo>
                  <a:pt x="2872928" y="74467"/>
                </a:moveTo>
                <a:lnTo>
                  <a:pt x="2872806" y="74514"/>
                </a:lnTo>
                <a:lnTo>
                  <a:pt x="2873215" y="74664"/>
                </a:lnTo>
                <a:lnTo>
                  <a:pt x="2873312" y="74467"/>
                </a:lnTo>
                <a:close/>
                <a:moveTo>
                  <a:pt x="3036760" y="74256"/>
                </a:moveTo>
                <a:lnTo>
                  <a:pt x="3036760" y="75613"/>
                </a:lnTo>
                <a:lnTo>
                  <a:pt x="3037472" y="74898"/>
                </a:lnTo>
                <a:lnTo>
                  <a:pt x="3036847" y="74256"/>
                </a:lnTo>
                <a:close/>
                <a:moveTo>
                  <a:pt x="384327" y="74216"/>
                </a:moveTo>
                <a:lnTo>
                  <a:pt x="384213" y="75039"/>
                </a:lnTo>
                <a:lnTo>
                  <a:pt x="384367" y="74960"/>
                </a:lnTo>
                <a:lnTo>
                  <a:pt x="384367" y="74316"/>
                </a:lnTo>
                <a:lnTo>
                  <a:pt x="384457" y="74305"/>
                </a:lnTo>
                <a:close/>
                <a:moveTo>
                  <a:pt x="540295" y="74132"/>
                </a:moveTo>
                <a:lnTo>
                  <a:pt x="539203" y="74685"/>
                </a:lnTo>
                <a:lnTo>
                  <a:pt x="540417" y="74378"/>
                </a:lnTo>
                <a:close/>
                <a:moveTo>
                  <a:pt x="140771" y="74125"/>
                </a:moveTo>
                <a:lnTo>
                  <a:pt x="140040" y="74316"/>
                </a:lnTo>
                <a:lnTo>
                  <a:pt x="139632" y="75095"/>
                </a:lnTo>
                <a:close/>
                <a:moveTo>
                  <a:pt x="3029655" y="74111"/>
                </a:moveTo>
                <a:lnTo>
                  <a:pt x="3029678" y="74168"/>
                </a:lnTo>
                <a:lnTo>
                  <a:pt x="3029738" y="74153"/>
                </a:lnTo>
                <a:close/>
                <a:moveTo>
                  <a:pt x="2919239" y="73975"/>
                </a:moveTo>
                <a:lnTo>
                  <a:pt x="2919937" y="74391"/>
                </a:lnTo>
                <a:lnTo>
                  <a:pt x="2920257" y="74391"/>
                </a:lnTo>
                <a:lnTo>
                  <a:pt x="2921623" y="74391"/>
                </a:lnTo>
                <a:lnTo>
                  <a:pt x="2921473" y="74185"/>
                </a:lnTo>
                <a:lnTo>
                  <a:pt x="2921526" y="74091"/>
                </a:lnTo>
                <a:lnTo>
                  <a:pt x="2921433" y="74091"/>
                </a:lnTo>
                <a:cubicBezTo>
                  <a:pt x="2921433" y="74091"/>
                  <a:pt x="2920040" y="74091"/>
                  <a:pt x="2920040" y="74091"/>
                </a:cubicBezTo>
                <a:close/>
                <a:moveTo>
                  <a:pt x="141987" y="73808"/>
                </a:moveTo>
                <a:lnTo>
                  <a:pt x="141370" y="73969"/>
                </a:lnTo>
                <a:lnTo>
                  <a:pt x="142646" y="74187"/>
                </a:lnTo>
                <a:close/>
                <a:moveTo>
                  <a:pt x="317300" y="73686"/>
                </a:moveTo>
                <a:lnTo>
                  <a:pt x="316655" y="76913"/>
                </a:lnTo>
                <a:lnTo>
                  <a:pt x="317626" y="74749"/>
                </a:lnTo>
                <a:close/>
                <a:moveTo>
                  <a:pt x="2883999" y="73472"/>
                </a:moveTo>
                <a:lnTo>
                  <a:pt x="2885065" y="75279"/>
                </a:lnTo>
                <a:lnTo>
                  <a:pt x="2885671" y="74668"/>
                </a:lnTo>
                <a:lnTo>
                  <a:pt x="2886392" y="74729"/>
                </a:lnTo>
                <a:lnTo>
                  <a:pt x="2885661" y="74467"/>
                </a:lnTo>
                <a:close/>
                <a:moveTo>
                  <a:pt x="2599403" y="73320"/>
                </a:moveTo>
                <a:lnTo>
                  <a:pt x="2598897" y="73423"/>
                </a:lnTo>
                <a:lnTo>
                  <a:pt x="2598935" y="73686"/>
                </a:lnTo>
                <a:close/>
                <a:moveTo>
                  <a:pt x="2898886" y="73280"/>
                </a:moveTo>
                <a:lnTo>
                  <a:pt x="2899055" y="74145"/>
                </a:lnTo>
                <a:cubicBezTo>
                  <a:pt x="2899055" y="74145"/>
                  <a:pt x="2897673" y="74145"/>
                  <a:pt x="2897673" y="74145"/>
                </a:cubicBezTo>
                <a:lnTo>
                  <a:pt x="2896388" y="74842"/>
                </a:lnTo>
                <a:lnTo>
                  <a:pt x="2896343" y="74914"/>
                </a:lnTo>
                <a:lnTo>
                  <a:pt x="2896732" y="74668"/>
                </a:lnTo>
                <a:cubicBezTo>
                  <a:pt x="2898115" y="74668"/>
                  <a:pt x="2898115" y="74668"/>
                  <a:pt x="2899497" y="74668"/>
                </a:cubicBezTo>
                <a:cubicBezTo>
                  <a:pt x="2899497" y="73274"/>
                  <a:pt x="2899497" y="73274"/>
                  <a:pt x="2900880" y="74668"/>
                </a:cubicBezTo>
                <a:lnTo>
                  <a:pt x="2900913" y="74893"/>
                </a:lnTo>
                <a:lnTo>
                  <a:pt x="2900913" y="74300"/>
                </a:lnTo>
                <a:lnTo>
                  <a:pt x="2901775" y="74046"/>
                </a:lnTo>
                <a:lnTo>
                  <a:pt x="2900545" y="74091"/>
                </a:lnTo>
                <a:cubicBezTo>
                  <a:pt x="2899153" y="74091"/>
                  <a:pt x="2899153" y="74091"/>
                  <a:pt x="2899153" y="74091"/>
                </a:cubicBezTo>
                <a:close/>
                <a:moveTo>
                  <a:pt x="3173970" y="72962"/>
                </a:moveTo>
                <a:cubicBezTo>
                  <a:pt x="3175381" y="72962"/>
                  <a:pt x="3178201" y="74316"/>
                  <a:pt x="3181022" y="74316"/>
                </a:cubicBezTo>
                <a:cubicBezTo>
                  <a:pt x="3182432" y="75670"/>
                  <a:pt x="3183843" y="77024"/>
                  <a:pt x="3183843" y="78378"/>
                </a:cubicBezTo>
                <a:cubicBezTo>
                  <a:pt x="3182432" y="79732"/>
                  <a:pt x="3181022" y="78378"/>
                  <a:pt x="3181022" y="78378"/>
                </a:cubicBezTo>
                <a:cubicBezTo>
                  <a:pt x="3178201" y="78378"/>
                  <a:pt x="3175381" y="77024"/>
                  <a:pt x="3173970" y="77024"/>
                </a:cubicBezTo>
                <a:cubicBezTo>
                  <a:pt x="3173970" y="75670"/>
                  <a:pt x="3172560" y="72962"/>
                  <a:pt x="3173970" y="72962"/>
                </a:cubicBezTo>
                <a:close/>
                <a:moveTo>
                  <a:pt x="2862207" y="72839"/>
                </a:moveTo>
                <a:lnTo>
                  <a:pt x="2860886" y="73715"/>
                </a:lnTo>
                <a:lnTo>
                  <a:pt x="2861301" y="73622"/>
                </a:lnTo>
                <a:close/>
                <a:moveTo>
                  <a:pt x="2870230" y="72738"/>
                </a:moveTo>
                <a:lnTo>
                  <a:pt x="2870297" y="72893"/>
                </a:lnTo>
                <a:lnTo>
                  <a:pt x="2870582" y="72738"/>
                </a:lnTo>
                <a:close/>
                <a:moveTo>
                  <a:pt x="3025718" y="72091"/>
                </a:moveTo>
                <a:lnTo>
                  <a:pt x="3026270" y="72654"/>
                </a:lnTo>
                <a:lnTo>
                  <a:pt x="3027092" y="72822"/>
                </a:lnTo>
                <a:lnTo>
                  <a:pt x="3027120" y="72810"/>
                </a:lnTo>
                <a:close/>
                <a:moveTo>
                  <a:pt x="102012" y="72087"/>
                </a:moveTo>
                <a:lnTo>
                  <a:pt x="101186" y="72925"/>
                </a:lnTo>
                <a:lnTo>
                  <a:pt x="101186" y="72962"/>
                </a:lnTo>
                <a:lnTo>
                  <a:pt x="101244" y="72962"/>
                </a:lnTo>
                <a:lnTo>
                  <a:pt x="101856" y="73215"/>
                </a:lnTo>
                <a:lnTo>
                  <a:pt x="101545" y="72962"/>
                </a:lnTo>
                <a:close/>
                <a:moveTo>
                  <a:pt x="172655" y="72064"/>
                </a:moveTo>
                <a:lnTo>
                  <a:pt x="173113" y="72620"/>
                </a:lnTo>
                <a:lnTo>
                  <a:pt x="173343" y="72609"/>
                </a:lnTo>
                <a:close/>
                <a:moveTo>
                  <a:pt x="410984" y="71914"/>
                </a:moveTo>
                <a:lnTo>
                  <a:pt x="409142" y="73943"/>
                </a:lnTo>
                <a:lnTo>
                  <a:pt x="410217" y="76571"/>
                </a:lnTo>
                <a:close/>
                <a:moveTo>
                  <a:pt x="251801" y="71621"/>
                </a:moveTo>
                <a:lnTo>
                  <a:pt x="253326" y="72621"/>
                </a:lnTo>
                <a:lnTo>
                  <a:pt x="253809" y="72500"/>
                </a:lnTo>
                <a:close/>
                <a:moveTo>
                  <a:pt x="605379" y="71505"/>
                </a:moveTo>
                <a:lnTo>
                  <a:pt x="604521" y="72353"/>
                </a:lnTo>
                <a:lnTo>
                  <a:pt x="605539" y="71667"/>
                </a:lnTo>
                <a:close/>
                <a:moveTo>
                  <a:pt x="359426" y="71378"/>
                </a:moveTo>
                <a:lnTo>
                  <a:pt x="359091" y="71458"/>
                </a:lnTo>
                <a:lnTo>
                  <a:pt x="359326" y="71458"/>
                </a:lnTo>
                <a:lnTo>
                  <a:pt x="359434" y="71381"/>
                </a:lnTo>
                <a:close/>
                <a:moveTo>
                  <a:pt x="2985423" y="71376"/>
                </a:moveTo>
                <a:lnTo>
                  <a:pt x="2985092" y="71896"/>
                </a:lnTo>
                <a:lnTo>
                  <a:pt x="2985525" y="71673"/>
                </a:lnTo>
                <a:close/>
                <a:moveTo>
                  <a:pt x="344237" y="71374"/>
                </a:moveTo>
                <a:cubicBezTo>
                  <a:pt x="343546" y="72795"/>
                  <a:pt x="343546" y="73505"/>
                  <a:pt x="343892" y="74038"/>
                </a:cubicBezTo>
                <a:lnTo>
                  <a:pt x="345267" y="75310"/>
                </a:lnTo>
                <a:lnTo>
                  <a:pt x="344595" y="71909"/>
                </a:lnTo>
                <a:lnTo>
                  <a:pt x="345556" y="71374"/>
                </a:lnTo>
                <a:close/>
                <a:moveTo>
                  <a:pt x="2854628" y="70746"/>
                </a:moveTo>
                <a:lnTo>
                  <a:pt x="2854628" y="72833"/>
                </a:lnTo>
                <a:lnTo>
                  <a:pt x="2856183" y="71331"/>
                </a:lnTo>
                <a:close/>
                <a:moveTo>
                  <a:pt x="300116" y="70699"/>
                </a:moveTo>
                <a:lnTo>
                  <a:pt x="299730" y="71646"/>
                </a:lnTo>
                <a:lnTo>
                  <a:pt x="296179" y="74064"/>
                </a:lnTo>
                <a:lnTo>
                  <a:pt x="294603" y="73259"/>
                </a:lnTo>
                <a:lnTo>
                  <a:pt x="294206" y="73056"/>
                </a:lnTo>
                <a:cubicBezTo>
                  <a:pt x="295587" y="73056"/>
                  <a:pt x="295587" y="73056"/>
                  <a:pt x="295587" y="74467"/>
                </a:cubicBezTo>
                <a:lnTo>
                  <a:pt x="295601" y="74457"/>
                </a:lnTo>
                <a:lnTo>
                  <a:pt x="296179" y="74064"/>
                </a:lnTo>
                <a:lnTo>
                  <a:pt x="296716" y="74338"/>
                </a:lnTo>
                <a:lnTo>
                  <a:pt x="298615" y="73313"/>
                </a:lnTo>
                <a:cubicBezTo>
                  <a:pt x="299136" y="72611"/>
                  <a:pt x="299483" y="71909"/>
                  <a:pt x="300177" y="71909"/>
                </a:cubicBezTo>
                <a:lnTo>
                  <a:pt x="300574" y="71758"/>
                </a:lnTo>
                <a:lnTo>
                  <a:pt x="300015" y="71458"/>
                </a:lnTo>
                <a:close/>
                <a:moveTo>
                  <a:pt x="75347" y="70478"/>
                </a:moveTo>
                <a:lnTo>
                  <a:pt x="71796" y="72854"/>
                </a:lnTo>
                <a:cubicBezTo>
                  <a:pt x="73188" y="71458"/>
                  <a:pt x="74579" y="71458"/>
                  <a:pt x="75971" y="72854"/>
                </a:cubicBezTo>
                <a:cubicBezTo>
                  <a:pt x="75971" y="72854"/>
                  <a:pt x="75971" y="72854"/>
                  <a:pt x="75971" y="74252"/>
                </a:cubicBezTo>
                <a:lnTo>
                  <a:pt x="75494" y="74674"/>
                </a:lnTo>
                <a:lnTo>
                  <a:pt x="76096" y="74467"/>
                </a:lnTo>
                <a:lnTo>
                  <a:pt x="76096" y="75560"/>
                </a:lnTo>
                <a:lnTo>
                  <a:pt x="76461" y="74316"/>
                </a:lnTo>
                <a:cubicBezTo>
                  <a:pt x="76461" y="72925"/>
                  <a:pt x="76461" y="72925"/>
                  <a:pt x="76461" y="72925"/>
                </a:cubicBezTo>
                <a:lnTo>
                  <a:pt x="76461" y="71593"/>
                </a:lnTo>
                <a:close/>
                <a:moveTo>
                  <a:pt x="2994047" y="70384"/>
                </a:moveTo>
                <a:lnTo>
                  <a:pt x="2994149" y="70593"/>
                </a:lnTo>
                <a:lnTo>
                  <a:pt x="2994159" y="70444"/>
                </a:lnTo>
                <a:close/>
                <a:moveTo>
                  <a:pt x="246926" y="70294"/>
                </a:moveTo>
                <a:lnTo>
                  <a:pt x="246943" y="70383"/>
                </a:lnTo>
                <a:lnTo>
                  <a:pt x="246927" y="70423"/>
                </a:lnTo>
                <a:lnTo>
                  <a:pt x="247040" y="70329"/>
                </a:lnTo>
                <a:close/>
                <a:moveTo>
                  <a:pt x="145577" y="70038"/>
                </a:moveTo>
                <a:lnTo>
                  <a:pt x="145541" y="70383"/>
                </a:lnTo>
                <a:lnTo>
                  <a:pt x="145703" y="70254"/>
                </a:lnTo>
                <a:close/>
                <a:moveTo>
                  <a:pt x="3075968" y="69954"/>
                </a:moveTo>
                <a:lnTo>
                  <a:pt x="3074472" y="70185"/>
                </a:lnTo>
                <a:lnTo>
                  <a:pt x="3074315" y="70306"/>
                </a:lnTo>
                <a:lnTo>
                  <a:pt x="3074338" y="70329"/>
                </a:lnTo>
                <a:cubicBezTo>
                  <a:pt x="3077103" y="68919"/>
                  <a:pt x="3078485" y="68919"/>
                  <a:pt x="3079868" y="70329"/>
                </a:cubicBezTo>
                <a:lnTo>
                  <a:pt x="3080186" y="70005"/>
                </a:lnTo>
                <a:lnTo>
                  <a:pt x="3079853" y="69954"/>
                </a:lnTo>
                <a:close/>
                <a:moveTo>
                  <a:pt x="2984005" y="69014"/>
                </a:moveTo>
                <a:lnTo>
                  <a:pt x="2985270" y="70935"/>
                </a:lnTo>
                <a:lnTo>
                  <a:pt x="2984646" y="69134"/>
                </a:lnTo>
                <a:close/>
                <a:moveTo>
                  <a:pt x="398549" y="68950"/>
                </a:moveTo>
                <a:lnTo>
                  <a:pt x="398151" y="69470"/>
                </a:lnTo>
                <a:lnTo>
                  <a:pt x="398151" y="72561"/>
                </a:lnTo>
                <a:lnTo>
                  <a:pt x="398774" y="70164"/>
                </a:lnTo>
                <a:lnTo>
                  <a:pt x="398774" y="69118"/>
                </a:lnTo>
                <a:close/>
                <a:moveTo>
                  <a:pt x="152306" y="68928"/>
                </a:moveTo>
                <a:lnTo>
                  <a:pt x="151991" y="69137"/>
                </a:lnTo>
                <a:lnTo>
                  <a:pt x="152306" y="69043"/>
                </a:lnTo>
                <a:close/>
                <a:moveTo>
                  <a:pt x="98434" y="68740"/>
                </a:moveTo>
                <a:lnTo>
                  <a:pt x="97450" y="69236"/>
                </a:lnTo>
                <a:lnTo>
                  <a:pt x="97580" y="69272"/>
                </a:lnTo>
                <a:cubicBezTo>
                  <a:pt x="98095" y="69446"/>
                  <a:pt x="98438" y="69446"/>
                  <a:pt x="98438" y="68750"/>
                </a:cubicBezTo>
                <a:close/>
                <a:moveTo>
                  <a:pt x="2850470" y="68650"/>
                </a:moveTo>
                <a:lnTo>
                  <a:pt x="2850732" y="68738"/>
                </a:lnTo>
                <a:lnTo>
                  <a:pt x="2850691" y="68695"/>
                </a:lnTo>
                <a:close/>
                <a:moveTo>
                  <a:pt x="2881147" y="68637"/>
                </a:moveTo>
                <a:lnTo>
                  <a:pt x="2881797" y="69740"/>
                </a:lnTo>
                <a:lnTo>
                  <a:pt x="2881518" y="68637"/>
                </a:lnTo>
                <a:close/>
                <a:moveTo>
                  <a:pt x="3047897" y="68589"/>
                </a:moveTo>
                <a:lnTo>
                  <a:pt x="3047511" y="69117"/>
                </a:lnTo>
                <a:lnTo>
                  <a:pt x="3047879" y="69197"/>
                </a:lnTo>
                <a:close/>
                <a:moveTo>
                  <a:pt x="105292" y="68575"/>
                </a:moveTo>
                <a:lnTo>
                  <a:pt x="105296" y="68626"/>
                </a:lnTo>
                <a:lnTo>
                  <a:pt x="105323" y="68607"/>
                </a:lnTo>
                <a:close/>
                <a:moveTo>
                  <a:pt x="3137916" y="68449"/>
                </a:moveTo>
                <a:cubicBezTo>
                  <a:pt x="3140674" y="69954"/>
                  <a:pt x="3144811" y="69954"/>
                  <a:pt x="3143432" y="74467"/>
                </a:cubicBezTo>
                <a:cubicBezTo>
                  <a:pt x="3142053" y="74467"/>
                  <a:pt x="3140674" y="74467"/>
                  <a:pt x="3139295" y="71458"/>
                </a:cubicBezTo>
                <a:cubicBezTo>
                  <a:pt x="3139295" y="69954"/>
                  <a:pt x="3136537" y="69954"/>
                  <a:pt x="3137916" y="68449"/>
                </a:cubicBezTo>
                <a:close/>
                <a:moveTo>
                  <a:pt x="152592" y="68287"/>
                </a:moveTo>
                <a:lnTo>
                  <a:pt x="152545" y="68299"/>
                </a:lnTo>
                <a:lnTo>
                  <a:pt x="152567" y="68324"/>
                </a:lnTo>
                <a:close/>
                <a:moveTo>
                  <a:pt x="2864227" y="68260"/>
                </a:moveTo>
                <a:lnTo>
                  <a:pt x="2864288" y="68485"/>
                </a:lnTo>
                <a:lnTo>
                  <a:pt x="2864481" y="68518"/>
                </a:lnTo>
                <a:close/>
                <a:moveTo>
                  <a:pt x="302101" y="67850"/>
                </a:moveTo>
                <a:lnTo>
                  <a:pt x="301364" y="68672"/>
                </a:lnTo>
                <a:lnTo>
                  <a:pt x="302701" y="68466"/>
                </a:lnTo>
                <a:close/>
                <a:moveTo>
                  <a:pt x="111339" y="67682"/>
                </a:moveTo>
                <a:lnTo>
                  <a:pt x="110899" y="68557"/>
                </a:lnTo>
                <a:cubicBezTo>
                  <a:pt x="110196" y="68557"/>
                  <a:pt x="109492" y="68208"/>
                  <a:pt x="108789" y="68208"/>
                </a:cubicBezTo>
                <a:lnTo>
                  <a:pt x="108344" y="68576"/>
                </a:lnTo>
                <a:lnTo>
                  <a:pt x="108634" y="68902"/>
                </a:lnTo>
                <a:lnTo>
                  <a:pt x="109188" y="68570"/>
                </a:lnTo>
                <a:cubicBezTo>
                  <a:pt x="109712" y="68745"/>
                  <a:pt x="110410" y="69094"/>
                  <a:pt x="111109" y="69094"/>
                </a:cubicBezTo>
                <a:lnTo>
                  <a:pt x="111839" y="69581"/>
                </a:lnTo>
                <a:close/>
                <a:moveTo>
                  <a:pt x="622675" y="67612"/>
                </a:moveTo>
                <a:lnTo>
                  <a:pt x="622593" y="67778"/>
                </a:lnTo>
                <a:lnTo>
                  <a:pt x="622695" y="67788"/>
                </a:lnTo>
                <a:close/>
                <a:moveTo>
                  <a:pt x="241029" y="67415"/>
                </a:moveTo>
                <a:lnTo>
                  <a:pt x="241377" y="67590"/>
                </a:lnTo>
                <a:lnTo>
                  <a:pt x="241568" y="67590"/>
                </a:lnTo>
                <a:lnTo>
                  <a:pt x="241452" y="67509"/>
                </a:lnTo>
                <a:lnTo>
                  <a:pt x="241825" y="67453"/>
                </a:lnTo>
                <a:lnTo>
                  <a:pt x="241732" y="67415"/>
                </a:lnTo>
                <a:close/>
                <a:moveTo>
                  <a:pt x="124837" y="67283"/>
                </a:moveTo>
                <a:lnTo>
                  <a:pt x="124761" y="67360"/>
                </a:lnTo>
                <a:lnTo>
                  <a:pt x="125768" y="67531"/>
                </a:lnTo>
                <a:lnTo>
                  <a:pt x="126059" y="67283"/>
                </a:lnTo>
                <a:close/>
                <a:moveTo>
                  <a:pt x="616683" y="67090"/>
                </a:moveTo>
                <a:lnTo>
                  <a:pt x="614904" y="67254"/>
                </a:lnTo>
                <a:lnTo>
                  <a:pt x="616966" y="67377"/>
                </a:lnTo>
                <a:close/>
                <a:moveTo>
                  <a:pt x="316590" y="66303"/>
                </a:moveTo>
                <a:lnTo>
                  <a:pt x="316348" y="67267"/>
                </a:lnTo>
                <a:lnTo>
                  <a:pt x="316590" y="67990"/>
                </a:lnTo>
                <a:close/>
                <a:moveTo>
                  <a:pt x="3146682" y="66109"/>
                </a:moveTo>
                <a:cubicBezTo>
                  <a:pt x="3149357" y="66109"/>
                  <a:pt x="3149357" y="71793"/>
                  <a:pt x="3152031" y="73214"/>
                </a:cubicBezTo>
                <a:cubicBezTo>
                  <a:pt x="3153369" y="74634"/>
                  <a:pt x="3156043" y="74634"/>
                  <a:pt x="3156043" y="77476"/>
                </a:cubicBezTo>
                <a:cubicBezTo>
                  <a:pt x="3156043" y="77476"/>
                  <a:pt x="3154706" y="77476"/>
                  <a:pt x="3154706" y="77476"/>
                </a:cubicBezTo>
                <a:cubicBezTo>
                  <a:pt x="3150694" y="77476"/>
                  <a:pt x="3148020" y="77476"/>
                  <a:pt x="3145345" y="73214"/>
                </a:cubicBezTo>
                <a:cubicBezTo>
                  <a:pt x="3145345" y="71793"/>
                  <a:pt x="3144008" y="70372"/>
                  <a:pt x="3145345" y="67530"/>
                </a:cubicBezTo>
                <a:cubicBezTo>
                  <a:pt x="3145345" y="67530"/>
                  <a:pt x="3145345" y="64689"/>
                  <a:pt x="3146682" y="66109"/>
                </a:cubicBezTo>
                <a:close/>
                <a:moveTo>
                  <a:pt x="385717" y="65785"/>
                </a:moveTo>
                <a:lnTo>
                  <a:pt x="387894" y="67230"/>
                </a:lnTo>
                <a:lnTo>
                  <a:pt x="386195" y="65870"/>
                </a:lnTo>
                <a:close/>
                <a:moveTo>
                  <a:pt x="112305" y="65763"/>
                </a:moveTo>
                <a:lnTo>
                  <a:pt x="111674" y="67017"/>
                </a:lnTo>
                <a:lnTo>
                  <a:pt x="114458" y="66069"/>
                </a:lnTo>
                <a:close/>
                <a:moveTo>
                  <a:pt x="97182" y="65763"/>
                </a:moveTo>
                <a:lnTo>
                  <a:pt x="97182" y="65892"/>
                </a:lnTo>
                <a:lnTo>
                  <a:pt x="97361" y="65892"/>
                </a:lnTo>
                <a:lnTo>
                  <a:pt x="97869" y="65763"/>
                </a:lnTo>
                <a:close/>
                <a:moveTo>
                  <a:pt x="217913" y="64892"/>
                </a:moveTo>
                <a:lnTo>
                  <a:pt x="218134" y="65341"/>
                </a:lnTo>
                <a:lnTo>
                  <a:pt x="218134" y="65003"/>
                </a:lnTo>
                <a:close/>
                <a:moveTo>
                  <a:pt x="133049" y="64687"/>
                </a:moveTo>
                <a:lnTo>
                  <a:pt x="132306" y="67683"/>
                </a:lnTo>
                <a:lnTo>
                  <a:pt x="133236" y="64830"/>
                </a:lnTo>
                <a:lnTo>
                  <a:pt x="133054" y="64689"/>
                </a:lnTo>
                <a:close/>
                <a:moveTo>
                  <a:pt x="177060" y="64672"/>
                </a:moveTo>
                <a:lnTo>
                  <a:pt x="176987" y="65570"/>
                </a:lnTo>
                <a:lnTo>
                  <a:pt x="177580" y="65986"/>
                </a:lnTo>
                <a:close/>
                <a:moveTo>
                  <a:pt x="233027" y="64533"/>
                </a:moveTo>
                <a:lnTo>
                  <a:pt x="233027" y="65971"/>
                </a:lnTo>
                <a:lnTo>
                  <a:pt x="233178" y="66004"/>
                </a:lnTo>
                <a:lnTo>
                  <a:pt x="233768" y="66520"/>
                </a:lnTo>
                <a:lnTo>
                  <a:pt x="233823" y="66492"/>
                </a:lnTo>
                <a:lnTo>
                  <a:pt x="233178" y="65816"/>
                </a:lnTo>
                <a:lnTo>
                  <a:pt x="233178" y="64555"/>
                </a:lnTo>
                <a:close/>
                <a:moveTo>
                  <a:pt x="160784" y="64532"/>
                </a:moveTo>
                <a:lnTo>
                  <a:pt x="160763" y="64689"/>
                </a:lnTo>
                <a:lnTo>
                  <a:pt x="160649" y="64604"/>
                </a:lnTo>
                <a:lnTo>
                  <a:pt x="160649" y="65914"/>
                </a:lnTo>
                <a:cubicBezTo>
                  <a:pt x="159259" y="67307"/>
                  <a:pt x="159259" y="67307"/>
                  <a:pt x="157868" y="65914"/>
                </a:cubicBezTo>
                <a:lnTo>
                  <a:pt x="157370" y="65688"/>
                </a:lnTo>
                <a:lnTo>
                  <a:pt x="156578" y="67283"/>
                </a:lnTo>
                <a:lnTo>
                  <a:pt x="156480" y="67308"/>
                </a:lnTo>
                <a:lnTo>
                  <a:pt x="156622" y="67363"/>
                </a:lnTo>
                <a:lnTo>
                  <a:pt x="157959" y="66193"/>
                </a:lnTo>
                <a:lnTo>
                  <a:pt x="160818" y="66193"/>
                </a:lnTo>
                <a:lnTo>
                  <a:pt x="160817" y="66193"/>
                </a:lnTo>
                <a:cubicBezTo>
                  <a:pt x="160817" y="66193"/>
                  <a:pt x="160817" y="64688"/>
                  <a:pt x="160817" y="64688"/>
                </a:cubicBezTo>
                <a:close/>
                <a:moveTo>
                  <a:pt x="176106" y="63707"/>
                </a:moveTo>
                <a:lnTo>
                  <a:pt x="175943" y="64521"/>
                </a:lnTo>
                <a:lnTo>
                  <a:pt x="175887" y="64535"/>
                </a:lnTo>
                <a:lnTo>
                  <a:pt x="176012" y="64688"/>
                </a:lnTo>
                <a:lnTo>
                  <a:pt x="176012" y="64705"/>
                </a:lnTo>
                <a:lnTo>
                  <a:pt x="176106" y="64688"/>
                </a:lnTo>
                <a:close/>
                <a:moveTo>
                  <a:pt x="654576" y="63220"/>
                </a:moveTo>
                <a:lnTo>
                  <a:pt x="653465" y="63614"/>
                </a:lnTo>
                <a:lnTo>
                  <a:pt x="654287" y="63414"/>
                </a:lnTo>
                <a:close/>
                <a:moveTo>
                  <a:pt x="85575" y="62672"/>
                </a:moveTo>
                <a:lnTo>
                  <a:pt x="85570" y="62689"/>
                </a:lnTo>
                <a:lnTo>
                  <a:pt x="85578" y="62675"/>
                </a:lnTo>
                <a:close/>
                <a:moveTo>
                  <a:pt x="70589" y="61957"/>
                </a:moveTo>
                <a:lnTo>
                  <a:pt x="72181" y="64354"/>
                </a:lnTo>
                <a:lnTo>
                  <a:pt x="70982" y="61957"/>
                </a:lnTo>
                <a:close/>
                <a:moveTo>
                  <a:pt x="2956178" y="61911"/>
                </a:moveTo>
                <a:lnTo>
                  <a:pt x="2955439" y="63400"/>
                </a:lnTo>
                <a:lnTo>
                  <a:pt x="2955803" y="63769"/>
                </a:lnTo>
                <a:lnTo>
                  <a:pt x="2956647" y="62177"/>
                </a:lnTo>
                <a:close/>
                <a:moveTo>
                  <a:pt x="168268" y="61679"/>
                </a:moveTo>
                <a:lnTo>
                  <a:pt x="168708" y="62560"/>
                </a:lnTo>
                <a:lnTo>
                  <a:pt x="169054" y="61868"/>
                </a:lnTo>
                <a:lnTo>
                  <a:pt x="169214" y="61881"/>
                </a:lnTo>
                <a:lnTo>
                  <a:pt x="169027" y="61679"/>
                </a:lnTo>
                <a:close/>
                <a:moveTo>
                  <a:pt x="84241" y="61627"/>
                </a:moveTo>
                <a:lnTo>
                  <a:pt x="84104" y="62369"/>
                </a:lnTo>
                <a:lnTo>
                  <a:pt x="84954" y="62186"/>
                </a:lnTo>
                <a:close/>
                <a:moveTo>
                  <a:pt x="331754" y="61600"/>
                </a:moveTo>
                <a:lnTo>
                  <a:pt x="331672" y="61637"/>
                </a:lnTo>
                <a:lnTo>
                  <a:pt x="331715" y="61679"/>
                </a:lnTo>
                <a:close/>
                <a:moveTo>
                  <a:pt x="3048246" y="61491"/>
                </a:moveTo>
                <a:lnTo>
                  <a:pt x="3048240" y="61505"/>
                </a:lnTo>
                <a:lnTo>
                  <a:pt x="3048428" y="61505"/>
                </a:lnTo>
                <a:close/>
                <a:moveTo>
                  <a:pt x="707714" y="61461"/>
                </a:moveTo>
                <a:lnTo>
                  <a:pt x="708445" y="62014"/>
                </a:lnTo>
                <a:cubicBezTo>
                  <a:pt x="709139" y="62714"/>
                  <a:pt x="709833" y="63414"/>
                  <a:pt x="710702" y="63589"/>
                </a:cubicBezTo>
                <a:lnTo>
                  <a:pt x="710937" y="63476"/>
                </a:lnTo>
                <a:lnTo>
                  <a:pt x="708336" y="61461"/>
                </a:lnTo>
                <a:close/>
                <a:moveTo>
                  <a:pt x="719446" y="60757"/>
                </a:moveTo>
                <a:lnTo>
                  <a:pt x="719439" y="60761"/>
                </a:lnTo>
                <a:lnTo>
                  <a:pt x="719471" y="60770"/>
                </a:lnTo>
                <a:close/>
                <a:moveTo>
                  <a:pt x="2858751" y="60169"/>
                </a:moveTo>
                <a:lnTo>
                  <a:pt x="2860216" y="61830"/>
                </a:lnTo>
                <a:lnTo>
                  <a:pt x="2860703" y="61702"/>
                </a:lnTo>
                <a:lnTo>
                  <a:pt x="2860960" y="61527"/>
                </a:lnTo>
                <a:lnTo>
                  <a:pt x="2861310" y="60881"/>
                </a:lnTo>
                <a:close/>
                <a:moveTo>
                  <a:pt x="213321" y="60038"/>
                </a:moveTo>
                <a:lnTo>
                  <a:pt x="212171" y="60329"/>
                </a:lnTo>
                <a:lnTo>
                  <a:pt x="212171" y="61423"/>
                </a:lnTo>
                <a:close/>
                <a:moveTo>
                  <a:pt x="3010208" y="60028"/>
                </a:moveTo>
                <a:lnTo>
                  <a:pt x="3010909" y="60306"/>
                </a:lnTo>
                <a:lnTo>
                  <a:pt x="3010749" y="60175"/>
                </a:lnTo>
                <a:close/>
                <a:moveTo>
                  <a:pt x="2752742" y="59874"/>
                </a:moveTo>
                <a:lnTo>
                  <a:pt x="2752800" y="60378"/>
                </a:lnTo>
                <a:lnTo>
                  <a:pt x="2753509" y="59952"/>
                </a:lnTo>
                <a:close/>
                <a:moveTo>
                  <a:pt x="1501199" y="59703"/>
                </a:moveTo>
                <a:lnTo>
                  <a:pt x="1501145" y="59977"/>
                </a:lnTo>
                <a:lnTo>
                  <a:pt x="1501278" y="60054"/>
                </a:lnTo>
                <a:close/>
                <a:moveTo>
                  <a:pt x="3008675" y="59611"/>
                </a:moveTo>
                <a:lnTo>
                  <a:pt x="3007355" y="59970"/>
                </a:lnTo>
                <a:lnTo>
                  <a:pt x="3009787" y="59913"/>
                </a:lnTo>
                <a:close/>
                <a:moveTo>
                  <a:pt x="1723096" y="59419"/>
                </a:moveTo>
                <a:lnTo>
                  <a:pt x="1722984" y="59749"/>
                </a:lnTo>
                <a:lnTo>
                  <a:pt x="1722509" y="59990"/>
                </a:lnTo>
                <a:lnTo>
                  <a:pt x="1723352" y="60054"/>
                </a:lnTo>
                <a:close/>
                <a:moveTo>
                  <a:pt x="97101" y="58835"/>
                </a:moveTo>
                <a:lnTo>
                  <a:pt x="97066" y="58905"/>
                </a:lnTo>
                <a:lnTo>
                  <a:pt x="97182" y="58934"/>
                </a:lnTo>
                <a:close/>
                <a:moveTo>
                  <a:pt x="2121889" y="58534"/>
                </a:moveTo>
                <a:lnTo>
                  <a:pt x="2120384" y="58581"/>
                </a:lnTo>
                <a:lnTo>
                  <a:pt x="2120549" y="58646"/>
                </a:lnTo>
                <a:close/>
                <a:moveTo>
                  <a:pt x="404806" y="58507"/>
                </a:moveTo>
                <a:lnTo>
                  <a:pt x="403822" y="60776"/>
                </a:lnTo>
                <a:lnTo>
                  <a:pt x="405718" y="61735"/>
                </a:lnTo>
                <a:close/>
                <a:moveTo>
                  <a:pt x="299060" y="58419"/>
                </a:moveTo>
                <a:lnTo>
                  <a:pt x="298634" y="58671"/>
                </a:lnTo>
                <a:lnTo>
                  <a:pt x="298744" y="58671"/>
                </a:lnTo>
                <a:lnTo>
                  <a:pt x="298779" y="58710"/>
                </a:lnTo>
                <a:close/>
                <a:moveTo>
                  <a:pt x="2886150" y="58289"/>
                </a:moveTo>
                <a:lnTo>
                  <a:pt x="2886620" y="58780"/>
                </a:lnTo>
                <a:lnTo>
                  <a:pt x="2886620" y="58531"/>
                </a:lnTo>
                <a:close/>
                <a:moveTo>
                  <a:pt x="1683236" y="58130"/>
                </a:moveTo>
                <a:lnTo>
                  <a:pt x="1682120" y="58646"/>
                </a:lnTo>
                <a:lnTo>
                  <a:pt x="1683115" y="58646"/>
                </a:lnTo>
                <a:close/>
                <a:moveTo>
                  <a:pt x="1059200" y="58128"/>
                </a:moveTo>
                <a:lnTo>
                  <a:pt x="1058729" y="60054"/>
                </a:lnTo>
                <a:lnTo>
                  <a:pt x="1059675" y="60054"/>
                </a:lnTo>
                <a:close/>
                <a:moveTo>
                  <a:pt x="1542951" y="57430"/>
                </a:moveTo>
                <a:lnTo>
                  <a:pt x="1542875" y="57449"/>
                </a:lnTo>
                <a:lnTo>
                  <a:pt x="1541270" y="58363"/>
                </a:lnTo>
                <a:lnTo>
                  <a:pt x="1541549" y="58646"/>
                </a:lnTo>
                <a:close/>
                <a:moveTo>
                  <a:pt x="252833" y="57380"/>
                </a:moveTo>
                <a:lnTo>
                  <a:pt x="252780" y="57427"/>
                </a:lnTo>
                <a:lnTo>
                  <a:pt x="252780" y="57542"/>
                </a:lnTo>
                <a:close/>
                <a:moveTo>
                  <a:pt x="1338728" y="57165"/>
                </a:moveTo>
                <a:lnTo>
                  <a:pt x="1338691" y="57195"/>
                </a:lnTo>
                <a:lnTo>
                  <a:pt x="1338801" y="57239"/>
                </a:lnTo>
                <a:close/>
                <a:moveTo>
                  <a:pt x="822398" y="57060"/>
                </a:moveTo>
                <a:lnTo>
                  <a:pt x="821899" y="57239"/>
                </a:lnTo>
                <a:lnTo>
                  <a:pt x="822209" y="57239"/>
                </a:lnTo>
                <a:close/>
                <a:moveTo>
                  <a:pt x="2135150" y="56578"/>
                </a:moveTo>
                <a:lnTo>
                  <a:pt x="2135793" y="57239"/>
                </a:lnTo>
                <a:lnTo>
                  <a:pt x="2136065" y="57201"/>
                </a:lnTo>
                <a:close/>
                <a:moveTo>
                  <a:pt x="2936913" y="56555"/>
                </a:moveTo>
                <a:lnTo>
                  <a:pt x="2936591" y="57542"/>
                </a:lnTo>
                <a:lnTo>
                  <a:pt x="2936512" y="57624"/>
                </a:lnTo>
                <a:lnTo>
                  <a:pt x="2936512" y="57964"/>
                </a:lnTo>
                <a:lnTo>
                  <a:pt x="2936770" y="57704"/>
                </a:lnTo>
                <a:close/>
                <a:moveTo>
                  <a:pt x="892132" y="56517"/>
                </a:moveTo>
                <a:lnTo>
                  <a:pt x="893032" y="57239"/>
                </a:lnTo>
                <a:cubicBezTo>
                  <a:pt x="893032" y="57239"/>
                  <a:pt x="894421" y="57239"/>
                  <a:pt x="894421" y="57239"/>
                </a:cubicBezTo>
                <a:lnTo>
                  <a:pt x="895010" y="56828"/>
                </a:lnTo>
                <a:close/>
                <a:moveTo>
                  <a:pt x="295587" y="56174"/>
                </a:moveTo>
                <a:lnTo>
                  <a:pt x="295587" y="58671"/>
                </a:lnTo>
                <a:lnTo>
                  <a:pt x="295609" y="58671"/>
                </a:lnTo>
                <a:lnTo>
                  <a:pt x="295609" y="56199"/>
                </a:lnTo>
                <a:close/>
                <a:moveTo>
                  <a:pt x="2896407" y="56092"/>
                </a:moveTo>
                <a:lnTo>
                  <a:pt x="2895887" y="56414"/>
                </a:lnTo>
                <a:lnTo>
                  <a:pt x="2896820" y="56414"/>
                </a:lnTo>
                <a:lnTo>
                  <a:pt x="2897100" y="56983"/>
                </a:lnTo>
                <a:lnTo>
                  <a:pt x="2897447" y="56631"/>
                </a:lnTo>
                <a:lnTo>
                  <a:pt x="2896646" y="56164"/>
                </a:lnTo>
                <a:lnTo>
                  <a:pt x="2896646" y="56092"/>
                </a:lnTo>
                <a:close/>
                <a:moveTo>
                  <a:pt x="2881844" y="56069"/>
                </a:moveTo>
                <a:lnTo>
                  <a:pt x="2881598" y="56285"/>
                </a:lnTo>
                <a:lnTo>
                  <a:pt x="2882193" y="56248"/>
                </a:lnTo>
                <a:close/>
                <a:moveTo>
                  <a:pt x="2820175" y="56038"/>
                </a:moveTo>
                <a:lnTo>
                  <a:pt x="2820209" y="56132"/>
                </a:lnTo>
                <a:lnTo>
                  <a:pt x="2820269" y="56058"/>
                </a:lnTo>
                <a:close/>
                <a:moveTo>
                  <a:pt x="240025" y="55999"/>
                </a:moveTo>
                <a:lnTo>
                  <a:pt x="240071" y="56092"/>
                </a:lnTo>
                <a:lnTo>
                  <a:pt x="240071" y="56206"/>
                </a:lnTo>
                <a:lnTo>
                  <a:pt x="240184" y="56176"/>
                </a:lnTo>
                <a:close/>
                <a:moveTo>
                  <a:pt x="2729672" y="55936"/>
                </a:moveTo>
                <a:lnTo>
                  <a:pt x="2729426" y="55989"/>
                </a:lnTo>
                <a:lnTo>
                  <a:pt x="2729851" y="56013"/>
                </a:lnTo>
                <a:lnTo>
                  <a:pt x="2730060" y="56013"/>
                </a:lnTo>
                <a:lnTo>
                  <a:pt x="2730060" y="55936"/>
                </a:lnTo>
                <a:close/>
                <a:moveTo>
                  <a:pt x="2810092" y="55877"/>
                </a:moveTo>
                <a:lnTo>
                  <a:pt x="2810057" y="55897"/>
                </a:lnTo>
                <a:lnTo>
                  <a:pt x="2810057" y="56121"/>
                </a:lnTo>
                <a:lnTo>
                  <a:pt x="2810270" y="56013"/>
                </a:lnTo>
                <a:lnTo>
                  <a:pt x="2810997" y="56013"/>
                </a:lnTo>
                <a:lnTo>
                  <a:pt x="2810729" y="55877"/>
                </a:lnTo>
                <a:close/>
                <a:moveTo>
                  <a:pt x="295930" y="55845"/>
                </a:moveTo>
                <a:lnTo>
                  <a:pt x="295907" y="55942"/>
                </a:lnTo>
                <a:lnTo>
                  <a:pt x="296225" y="55898"/>
                </a:lnTo>
                <a:close/>
                <a:moveTo>
                  <a:pt x="526232" y="55838"/>
                </a:moveTo>
                <a:lnTo>
                  <a:pt x="526195" y="56093"/>
                </a:lnTo>
                <a:lnTo>
                  <a:pt x="526531" y="56115"/>
                </a:lnTo>
                <a:close/>
                <a:moveTo>
                  <a:pt x="2425496" y="55830"/>
                </a:moveTo>
                <a:lnTo>
                  <a:pt x="2425670" y="55927"/>
                </a:lnTo>
                <a:lnTo>
                  <a:pt x="2425703" y="55929"/>
                </a:lnTo>
                <a:lnTo>
                  <a:pt x="2425717" y="55830"/>
                </a:lnTo>
                <a:close/>
                <a:moveTo>
                  <a:pt x="1251261" y="55828"/>
                </a:moveTo>
                <a:lnTo>
                  <a:pt x="1251259" y="55832"/>
                </a:lnTo>
                <a:lnTo>
                  <a:pt x="1251261" y="55832"/>
                </a:lnTo>
                <a:close/>
                <a:moveTo>
                  <a:pt x="1029104" y="55813"/>
                </a:moveTo>
                <a:lnTo>
                  <a:pt x="1029123" y="55832"/>
                </a:lnTo>
                <a:lnTo>
                  <a:pt x="1029209" y="55847"/>
                </a:lnTo>
                <a:lnTo>
                  <a:pt x="1029211" y="55814"/>
                </a:lnTo>
                <a:lnTo>
                  <a:pt x="1029207" y="55813"/>
                </a:lnTo>
                <a:close/>
                <a:moveTo>
                  <a:pt x="1762096" y="55790"/>
                </a:moveTo>
                <a:lnTo>
                  <a:pt x="1761867" y="55877"/>
                </a:lnTo>
                <a:lnTo>
                  <a:pt x="1761202" y="56637"/>
                </a:lnTo>
                <a:lnTo>
                  <a:pt x="1761364" y="56711"/>
                </a:lnTo>
                <a:cubicBezTo>
                  <a:pt x="1761625" y="56975"/>
                  <a:pt x="1761841" y="57108"/>
                  <a:pt x="1761993" y="56821"/>
                </a:cubicBezTo>
                <a:close/>
                <a:moveTo>
                  <a:pt x="618681" y="55759"/>
                </a:moveTo>
                <a:lnTo>
                  <a:pt x="618558" y="55860"/>
                </a:lnTo>
                <a:lnTo>
                  <a:pt x="618613" y="55863"/>
                </a:lnTo>
                <a:close/>
                <a:moveTo>
                  <a:pt x="1471923" y="55490"/>
                </a:moveTo>
                <a:lnTo>
                  <a:pt x="1471823" y="55832"/>
                </a:lnTo>
                <a:lnTo>
                  <a:pt x="1471908" y="55832"/>
                </a:lnTo>
                <a:close/>
                <a:moveTo>
                  <a:pt x="2422867" y="55473"/>
                </a:moveTo>
                <a:lnTo>
                  <a:pt x="2423202" y="55814"/>
                </a:lnTo>
                <a:lnTo>
                  <a:pt x="2423207" y="55812"/>
                </a:lnTo>
                <a:close/>
                <a:moveTo>
                  <a:pt x="1365952" y="55364"/>
                </a:moveTo>
                <a:lnTo>
                  <a:pt x="1366119" y="55832"/>
                </a:lnTo>
                <a:lnTo>
                  <a:pt x="1366194" y="55832"/>
                </a:lnTo>
                <a:lnTo>
                  <a:pt x="1366317" y="55718"/>
                </a:lnTo>
                <a:close/>
                <a:moveTo>
                  <a:pt x="1280535" y="55158"/>
                </a:moveTo>
                <a:lnTo>
                  <a:pt x="1280535" y="56105"/>
                </a:lnTo>
                <a:lnTo>
                  <a:pt x="1280535" y="61331"/>
                </a:lnTo>
                <a:lnTo>
                  <a:pt x="1281865" y="61461"/>
                </a:lnTo>
                <a:lnTo>
                  <a:pt x="1280631" y="55210"/>
                </a:lnTo>
                <a:close/>
                <a:moveTo>
                  <a:pt x="922539" y="55065"/>
                </a:moveTo>
                <a:lnTo>
                  <a:pt x="921857" y="55729"/>
                </a:lnTo>
                <a:lnTo>
                  <a:pt x="923583" y="55832"/>
                </a:lnTo>
                <a:lnTo>
                  <a:pt x="923810" y="55970"/>
                </a:lnTo>
                <a:lnTo>
                  <a:pt x="924147" y="55691"/>
                </a:lnTo>
                <a:lnTo>
                  <a:pt x="923351" y="55787"/>
                </a:lnTo>
                <a:close/>
                <a:moveTo>
                  <a:pt x="1845607" y="55016"/>
                </a:moveTo>
                <a:lnTo>
                  <a:pt x="1845426" y="55775"/>
                </a:lnTo>
                <a:lnTo>
                  <a:pt x="1845544" y="55832"/>
                </a:lnTo>
                <a:lnTo>
                  <a:pt x="1845607" y="55841"/>
                </a:lnTo>
                <a:close/>
                <a:moveTo>
                  <a:pt x="2820386" y="54999"/>
                </a:moveTo>
                <a:lnTo>
                  <a:pt x="2819851" y="55135"/>
                </a:lnTo>
                <a:lnTo>
                  <a:pt x="2820056" y="55705"/>
                </a:lnTo>
                <a:close/>
                <a:moveTo>
                  <a:pt x="397782" y="54996"/>
                </a:moveTo>
                <a:lnTo>
                  <a:pt x="397430" y="55130"/>
                </a:lnTo>
                <a:lnTo>
                  <a:pt x="397594" y="55159"/>
                </a:lnTo>
                <a:close/>
                <a:moveTo>
                  <a:pt x="2835129" y="54986"/>
                </a:moveTo>
                <a:lnTo>
                  <a:pt x="2834216" y="55787"/>
                </a:lnTo>
                <a:lnTo>
                  <a:pt x="2834146" y="55798"/>
                </a:lnTo>
                <a:lnTo>
                  <a:pt x="2835783" y="55985"/>
                </a:lnTo>
                <a:lnTo>
                  <a:pt x="2835231" y="56163"/>
                </a:lnTo>
                <a:lnTo>
                  <a:pt x="2835784" y="56132"/>
                </a:lnTo>
                <a:cubicBezTo>
                  <a:pt x="2835784" y="56132"/>
                  <a:pt x="2837199" y="56132"/>
                  <a:pt x="2837199" y="56132"/>
                </a:cubicBezTo>
                <a:lnTo>
                  <a:pt x="2837199" y="57542"/>
                </a:lnTo>
                <a:lnTo>
                  <a:pt x="2837156" y="57594"/>
                </a:lnTo>
                <a:lnTo>
                  <a:pt x="2837281" y="57634"/>
                </a:lnTo>
                <a:lnTo>
                  <a:pt x="2837199" y="57542"/>
                </a:lnTo>
                <a:lnTo>
                  <a:pt x="2837384" y="57512"/>
                </a:lnTo>
                <a:lnTo>
                  <a:pt x="2837225" y="57489"/>
                </a:lnTo>
                <a:cubicBezTo>
                  <a:pt x="2837225" y="57489"/>
                  <a:pt x="2837225" y="57489"/>
                  <a:pt x="2837225" y="56092"/>
                </a:cubicBezTo>
                <a:lnTo>
                  <a:pt x="2837378" y="55783"/>
                </a:lnTo>
                <a:lnTo>
                  <a:pt x="2836927" y="55850"/>
                </a:lnTo>
                <a:cubicBezTo>
                  <a:pt x="2836927" y="55850"/>
                  <a:pt x="2836927" y="55850"/>
                  <a:pt x="2835573" y="55850"/>
                </a:cubicBezTo>
                <a:close/>
                <a:moveTo>
                  <a:pt x="1468830" y="54850"/>
                </a:moveTo>
                <a:lnTo>
                  <a:pt x="1468051" y="55639"/>
                </a:lnTo>
                <a:lnTo>
                  <a:pt x="1469021" y="55784"/>
                </a:lnTo>
                <a:lnTo>
                  <a:pt x="1469021" y="54910"/>
                </a:lnTo>
                <a:close/>
                <a:moveTo>
                  <a:pt x="2904874" y="54752"/>
                </a:moveTo>
                <a:lnTo>
                  <a:pt x="2904874" y="56092"/>
                </a:lnTo>
                <a:lnTo>
                  <a:pt x="2904191" y="57389"/>
                </a:lnTo>
                <a:lnTo>
                  <a:pt x="2905059" y="56509"/>
                </a:lnTo>
                <a:lnTo>
                  <a:pt x="2904875" y="56132"/>
                </a:lnTo>
                <a:lnTo>
                  <a:pt x="2906961" y="56310"/>
                </a:lnTo>
                <a:lnTo>
                  <a:pt x="2906212" y="56073"/>
                </a:lnTo>
                <a:close/>
                <a:moveTo>
                  <a:pt x="2917990" y="54705"/>
                </a:moveTo>
                <a:cubicBezTo>
                  <a:pt x="2917297" y="54705"/>
                  <a:pt x="2916604" y="55389"/>
                  <a:pt x="2915911" y="56073"/>
                </a:cubicBezTo>
                <a:lnTo>
                  <a:pt x="2915150" y="56314"/>
                </a:lnTo>
                <a:lnTo>
                  <a:pt x="2917286" y="56132"/>
                </a:lnTo>
                <a:cubicBezTo>
                  <a:pt x="2917286" y="55427"/>
                  <a:pt x="2917630" y="55427"/>
                  <a:pt x="2918147" y="55603"/>
                </a:cubicBezTo>
                <a:lnTo>
                  <a:pt x="2918814" y="55789"/>
                </a:lnTo>
                <a:close/>
                <a:moveTo>
                  <a:pt x="495274" y="54702"/>
                </a:moveTo>
                <a:lnTo>
                  <a:pt x="495250" y="54711"/>
                </a:lnTo>
                <a:lnTo>
                  <a:pt x="495288" y="54711"/>
                </a:lnTo>
                <a:close/>
                <a:moveTo>
                  <a:pt x="2133781" y="54632"/>
                </a:moveTo>
                <a:lnTo>
                  <a:pt x="2133848" y="54705"/>
                </a:lnTo>
                <a:lnTo>
                  <a:pt x="2133848" y="55790"/>
                </a:lnTo>
                <a:lnTo>
                  <a:pt x="2134238" y="55818"/>
                </a:lnTo>
                <a:lnTo>
                  <a:pt x="2134238" y="55018"/>
                </a:lnTo>
                <a:lnTo>
                  <a:pt x="2134176" y="54859"/>
                </a:lnTo>
                <a:close/>
                <a:moveTo>
                  <a:pt x="324846" y="54590"/>
                </a:moveTo>
                <a:lnTo>
                  <a:pt x="323333" y="55813"/>
                </a:lnTo>
                <a:lnTo>
                  <a:pt x="322772" y="55867"/>
                </a:lnTo>
                <a:lnTo>
                  <a:pt x="323333" y="56092"/>
                </a:lnTo>
                <a:lnTo>
                  <a:pt x="323743" y="56153"/>
                </a:lnTo>
                <a:close/>
                <a:moveTo>
                  <a:pt x="945045" y="54534"/>
                </a:moveTo>
                <a:lnTo>
                  <a:pt x="945215" y="54598"/>
                </a:lnTo>
                <a:lnTo>
                  <a:pt x="945432" y="54534"/>
                </a:lnTo>
                <a:close/>
                <a:moveTo>
                  <a:pt x="719424" y="54493"/>
                </a:moveTo>
                <a:lnTo>
                  <a:pt x="719066" y="54779"/>
                </a:lnTo>
                <a:lnTo>
                  <a:pt x="719056" y="54859"/>
                </a:lnTo>
                <a:lnTo>
                  <a:pt x="719272" y="54953"/>
                </a:lnTo>
                <a:close/>
                <a:moveTo>
                  <a:pt x="310971" y="54493"/>
                </a:moveTo>
                <a:lnTo>
                  <a:pt x="311116" y="54568"/>
                </a:lnTo>
                <a:lnTo>
                  <a:pt x="311187" y="54528"/>
                </a:lnTo>
                <a:close/>
                <a:moveTo>
                  <a:pt x="1323013" y="54409"/>
                </a:moveTo>
                <a:lnTo>
                  <a:pt x="1323071" y="54439"/>
                </a:lnTo>
                <a:lnTo>
                  <a:pt x="1323029" y="54409"/>
                </a:lnTo>
                <a:close/>
                <a:moveTo>
                  <a:pt x="447569" y="54337"/>
                </a:moveTo>
                <a:lnTo>
                  <a:pt x="447175" y="54409"/>
                </a:lnTo>
                <a:lnTo>
                  <a:pt x="444872" y="54869"/>
                </a:lnTo>
                <a:lnTo>
                  <a:pt x="447377" y="54711"/>
                </a:lnTo>
                <a:lnTo>
                  <a:pt x="447431" y="54717"/>
                </a:lnTo>
                <a:close/>
                <a:moveTo>
                  <a:pt x="768783" y="54311"/>
                </a:moveTo>
                <a:lnTo>
                  <a:pt x="766479" y="55769"/>
                </a:lnTo>
                <a:lnTo>
                  <a:pt x="766437" y="55775"/>
                </a:lnTo>
                <a:lnTo>
                  <a:pt x="766661" y="55832"/>
                </a:lnTo>
                <a:lnTo>
                  <a:pt x="767986" y="55899"/>
                </a:lnTo>
                <a:close/>
                <a:moveTo>
                  <a:pt x="2858312" y="54252"/>
                </a:moveTo>
                <a:lnTo>
                  <a:pt x="2859026" y="56289"/>
                </a:lnTo>
                <a:lnTo>
                  <a:pt x="2859026" y="55566"/>
                </a:lnTo>
                <a:close/>
                <a:moveTo>
                  <a:pt x="845547" y="54176"/>
                </a:moveTo>
                <a:lnTo>
                  <a:pt x="842884" y="55753"/>
                </a:lnTo>
                <a:lnTo>
                  <a:pt x="843039" y="55832"/>
                </a:lnTo>
                <a:lnTo>
                  <a:pt x="845031" y="55720"/>
                </a:lnTo>
                <a:close/>
                <a:moveTo>
                  <a:pt x="983234" y="54056"/>
                </a:moveTo>
                <a:lnTo>
                  <a:pt x="983234" y="54057"/>
                </a:lnTo>
                <a:lnTo>
                  <a:pt x="983235" y="54057"/>
                </a:lnTo>
                <a:close/>
                <a:moveTo>
                  <a:pt x="310244" y="54017"/>
                </a:moveTo>
                <a:lnTo>
                  <a:pt x="310304" y="54148"/>
                </a:lnTo>
                <a:lnTo>
                  <a:pt x="310540" y="54270"/>
                </a:lnTo>
                <a:close/>
                <a:moveTo>
                  <a:pt x="2027328" y="53907"/>
                </a:moveTo>
                <a:lnTo>
                  <a:pt x="2027328" y="54442"/>
                </a:lnTo>
                <a:lnTo>
                  <a:pt x="2027427" y="54425"/>
                </a:lnTo>
                <a:lnTo>
                  <a:pt x="2027457" y="54417"/>
                </a:lnTo>
                <a:close/>
                <a:moveTo>
                  <a:pt x="1989666" y="53898"/>
                </a:moveTo>
                <a:lnTo>
                  <a:pt x="1990703" y="54776"/>
                </a:lnTo>
                <a:lnTo>
                  <a:pt x="1991162" y="54699"/>
                </a:lnTo>
                <a:close/>
                <a:moveTo>
                  <a:pt x="1502350" y="53872"/>
                </a:moveTo>
                <a:lnTo>
                  <a:pt x="1502164" y="54816"/>
                </a:lnTo>
                <a:lnTo>
                  <a:pt x="1502649" y="54439"/>
                </a:lnTo>
                <a:lnTo>
                  <a:pt x="1502619" y="54409"/>
                </a:lnTo>
                <a:close/>
                <a:moveTo>
                  <a:pt x="724667" y="53819"/>
                </a:moveTo>
                <a:lnTo>
                  <a:pt x="723761" y="54464"/>
                </a:lnTo>
                <a:lnTo>
                  <a:pt x="724275" y="54600"/>
                </a:lnTo>
                <a:close/>
                <a:moveTo>
                  <a:pt x="1026937" y="53613"/>
                </a:moveTo>
                <a:lnTo>
                  <a:pt x="1026603" y="53760"/>
                </a:lnTo>
                <a:lnTo>
                  <a:pt x="1026955" y="54819"/>
                </a:lnTo>
                <a:lnTo>
                  <a:pt x="1027338" y="54626"/>
                </a:lnTo>
                <a:close/>
                <a:moveTo>
                  <a:pt x="426814" y="53564"/>
                </a:moveTo>
                <a:lnTo>
                  <a:pt x="427242" y="54802"/>
                </a:lnTo>
                <a:lnTo>
                  <a:pt x="427091" y="54912"/>
                </a:lnTo>
                <a:lnTo>
                  <a:pt x="427937" y="54711"/>
                </a:lnTo>
                <a:cubicBezTo>
                  <a:pt x="428631" y="54711"/>
                  <a:pt x="429672" y="55764"/>
                  <a:pt x="430887" y="56116"/>
                </a:cubicBezTo>
                <a:lnTo>
                  <a:pt x="431210" y="56079"/>
                </a:lnTo>
                <a:lnTo>
                  <a:pt x="427869" y="54409"/>
                </a:lnTo>
                <a:close/>
                <a:moveTo>
                  <a:pt x="839221" y="53547"/>
                </a:moveTo>
                <a:cubicBezTo>
                  <a:pt x="838860" y="53374"/>
                  <a:pt x="838500" y="53719"/>
                  <a:pt x="838500" y="54409"/>
                </a:cubicBezTo>
                <a:lnTo>
                  <a:pt x="838494" y="54402"/>
                </a:lnTo>
                <a:lnTo>
                  <a:pt x="838494" y="55861"/>
                </a:lnTo>
                <a:lnTo>
                  <a:pt x="838688" y="55846"/>
                </a:lnTo>
                <a:lnTo>
                  <a:pt x="838688" y="54910"/>
                </a:lnTo>
                <a:lnTo>
                  <a:pt x="839236" y="53594"/>
                </a:lnTo>
                <a:close/>
                <a:moveTo>
                  <a:pt x="201478" y="53524"/>
                </a:moveTo>
                <a:lnTo>
                  <a:pt x="202012" y="54304"/>
                </a:lnTo>
                <a:lnTo>
                  <a:pt x="201783" y="53602"/>
                </a:lnTo>
                <a:close/>
                <a:moveTo>
                  <a:pt x="458081" y="53462"/>
                </a:moveTo>
                <a:lnTo>
                  <a:pt x="456761" y="54505"/>
                </a:lnTo>
                <a:lnTo>
                  <a:pt x="455815" y="54943"/>
                </a:lnTo>
                <a:lnTo>
                  <a:pt x="458487" y="54711"/>
                </a:lnTo>
                <a:lnTo>
                  <a:pt x="459297" y="54472"/>
                </a:lnTo>
                <a:lnTo>
                  <a:pt x="458081" y="54373"/>
                </a:lnTo>
                <a:close/>
                <a:moveTo>
                  <a:pt x="1606277" y="53436"/>
                </a:moveTo>
                <a:lnTo>
                  <a:pt x="1603254" y="55169"/>
                </a:lnTo>
                <a:lnTo>
                  <a:pt x="1603867" y="55304"/>
                </a:lnTo>
                <a:close/>
                <a:moveTo>
                  <a:pt x="2042801" y="53406"/>
                </a:moveTo>
                <a:lnTo>
                  <a:pt x="2042801" y="53462"/>
                </a:lnTo>
                <a:lnTo>
                  <a:pt x="2042909" y="53406"/>
                </a:lnTo>
                <a:close/>
                <a:moveTo>
                  <a:pt x="156458" y="53398"/>
                </a:moveTo>
                <a:lnTo>
                  <a:pt x="156356" y="53499"/>
                </a:lnTo>
                <a:lnTo>
                  <a:pt x="156489" y="53422"/>
                </a:lnTo>
                <a:lnTo>
                  <a:pt x="156455" y="53406"/>
                </a:lnTo>
                <a:close/>
                <a:moveTo>
                  <a:pt x="2799278" y="53316"/>
                </a:moveTo>
                <a:lnTo>
                  <a:pt x="2799114" y="53406"/>
                </a:lnTo>
                <a:lnTo>
                  <a:pt x="2798711" y="53846"/>
                </a:lnTo>
                <a:close/>
                <a:moveTo>
                  <a:pt x="316229" y="53303"/>
                </a:moveTo>
                <a:lnTo>
                  <a:pt x="313298" y="54440"/>
                </a:lnTo>
                <a:lnTo>
                  <a:pt x="313294" y="54443"/>
                </a:lnTo>
                <a:lnTo>
                  <a:pt x="316233" y="53341"/>
                </a:lnTo>
                <a:close/>
                <a:moveTo>
                  <a:pt x="2208858" y="53297"/>
                </a:moveTo>
                <a:lnTo>
                  <a:pt x="2208814" y="53337"/>
                </a:lnTo>
                <a:lnTo>
                  <a:pt x="2208703" y="53449"/>
                </a:lnTo>
                <a:lnTo>
                  <a:pt x="2208858" y="53348"/>
                </a:lnTo>
                <a:close/>
                <a:moveTo>
                  <a:pt x="1013998" y="53258"/>
                </a:moveTo>
                <a:lnTo>
                  <a:pt x="1013877" y="53322"/>
                </a:lnTo>
                <a:lnTo>
                  <a:pt x="1014031" y="53289"/>
                </a:lnTo>
                <a:close/>
                <a:moveTo>
                  <a:pt x="2651884" y="53258"/>
                </a:moveTo>
                <a:lnTo>
                  <a:pt x="2651884" y="53578"/>
                </a:lnTo>
                <a:lnTo>
                  <a:pt x="2652092" y="53367"/>
                </a:lnTo>
                <a:close/>
                <a:moveTo>
                  <a:pt x="1810714" y="53254"/>
                </a:moveTo>
                <a:lnTo>
                  <a:pt x="1810684" y="53365"/>
                </a:lnTo>
                <a:lnTo>
                  <a:pt x="1810754" y="53406"/>
                </a:lnTo>
                <a:close/>
                <a:moveTo>
                  <a:pt x="2592545" y="53253"/>
                </a:moveTo>
                <a:lnTo>
                  <a:pt x="2592531" y="53255"/>
                </a:lnTo>
                <a:lnTo>
                  <a:pt x="2592539" y="53271"/>
                </a:lnTo>
                <a:close/>
                <a:moveTo>
                  <a:pt x="137688" y="53184"/>
                </a:moveTo>
                <a:lnTo>
                  <a:pt x="138458" y="54752"/>
                </a:lnTo>
                <a:lnTo>
                  <a:pt x="138621" y="54759"/>
                </a:lnTo>
                <a:lnTo>
                  <a:pt x="139079" y="54836"/>
                </a:lnTo>
                <a:lnTo>
                  <a:pt x="139079" y="54600"/>
                </a:lnTo>
                <a:cubicBezTo>
                  <a:pt x="139079" y="54600"/>
                  <a:pt x="137688" y="54600"/>
                  <a:pt x="137688" y="53184"/>
                </a:cubicBezTo>
                <a:close/>
                <a:moveTo>
                  <a:pt x="505738" y="53132"/>
                </a:moveTo>
                <a:lnTo>
                  <a:pt x="505597" y="54711"/>
                </a:lnTo>
                <a:lnTo>
                  <a:pt x="505701" y="54711"/>
                </a:lnTo>
                <a:lnTo>
                  <a:pt x="509460" y="54964"/>
                </a:lnTo>
                <a:lnTo>
                  <a:pt x="507021" y="54409"/>
                </a:lnTo>
                <a:close/>
                <a:moveTo>
                  <a:pt x="538662" y="53093"/>
                </a:moveTo>
                <a:lnTo>
                  <a:pt x="537807" y="53306"/>
                </a:lnTo>
                <a:lnTo>
                  <a:pt x="538596" y="53306"/>
                </a:lnTo>
                <a:close/>
                <a:moveTo>
                  <a:pt x="526437" y="53030"/>
                </a:moveTo>
                <a:lnTo>
                  <a:pt x="526437" y="53306"/>
                </a:lnTo>
                <a:lnTo>
                  <a:pt x="527548" y="53306"/>
                </a:lnTo>
                <a:close/>
                <a:moveTo>
                  <a:pt x="2838406" y="53029"/>
                </a:moveTo>
                <a:lnTo>
                  <a:pt x="2838123" y="53179"/>
                </a:lnTo>
                <a:lnTo>
                  <a:pt x="2838281" y="53217"/>
                </a:lnTo>
                <a:lnTo>
                  <a:pt x="2838439" y="53648"/>
                </a:lnTo>
                <a:lnTo>
                  <a:pt x="2838613" y="53298"/>
                </a:lnTo>
                <a:lnTo>
                  <a:pt x="2838880" y="53029"/>
                </a:lnTo>
                <a:close/>
                <a:moveTo>
                  <a:pt x="1588226" y="52943"/>
                </a:moveTo>
                <a:lnTo>
                  <a:pt x="1587888" y="52986"/>
                </a:lnTo>
                <a:lnTo>
                  <a:pt x="1588285" y="53406"/>
                </a:lnTo>
                <a:close/>
                <a:moveTo>
                  <a:pt x="963775" y="52936"/>
                </a:moveTo>
                <a:lnTo>
                  <a:pt x="963775" y="55839"/>
                </a:lnTo>
                <a:lnTo>
                  <a:pt x="963855" y="55832"/>
                </a:lnTo>
                <a:lnTo>
                  <a:pt x="963928" y="55847"/>
                </a:lnTo>
                <a:lnTo>
                  <a:pt x="963928" y="53029"/>
                </a:lnTo>
                <a:close/>
                <a:moveTo>
                  <a:pt x="2177492" y="52912"/>
                </a:moveTo>
                <a:lnTo>
                  <a:pt x="2177397" y="53017"/>
                </a:lnTo>
                <a:lnTo>
                  <a:pt x="2177450" y="53017"/>
                </a:lnTo>
                <a:lnTo>
                  <a:pt x="2177492" y="53118"/>
                </a:lnTo>
                <a:close/>
                <a:moveTo>
                  <a:pt x="466982" y="52896"/>
                </a:moveTo>
                <a:lnTo>
                  <a:pt x="466656" y="52976"/>
                </a:lnTo>
                <a:lnTo>
                  <a:pt x="465733" y="53352"/>
                </a:lnTo>
                <a:lnTo>
                  <a:pt x="466819" y="53306"/>
                </a:lnTo>
                <a:lnTo>
                  <a:pt x="466862" y="53318"/>
                </a:lnTo>
                <a:close/>
                <a:moveTo>
                  <a:pt x="292511" y="52790"/>
                </a:moveTo>
                <a:lnTo>
                  <a:pt x="291418" y="53030"/>
                </a:lnTo>
                <a:lnTo>
                  <a:pt x="291397" y="53035"/>
                </a:lnTo>
                <a:lnTo>
                  <a:pt x="291397" y="53311"/>
                </a:lnTo>
                <a:lnTo>
                  <a:pt x="291950" y="53311"/>
                </a:lnTo>
                <a:close/>
                <a:moveTo>
                  <a:pt x="2682595" y="52771"/>
                </a:moveTo>
                <a:lnTo>
                  <a:pt x="2682481" y="53930"/>
                </a:lnTo>
                <a:lnTo>
                  <a:pt x="2682607" y="53993"/>
                </a:lnTo>
                <a:lnTo>
                  <a:pt x="2682607" y="52774"/>
                </a:lnTo>
                <a:close/>
                <a:moveTo>
                  <a:pt x="256355" y="52738"/>
                </a:moveTo>
                <a:lnTo>
                  <a:pt x="255121" y="53155"/>
                </a:lnTo>
                <a:lnTo>
                  <a:pt x="254146" y="54364"/>
                </a:lnTo>
                <a:lnTo>
                  <a:pt x="254626" y="54076"/>
                </a:lnTo>
                <a:lnTo>
                  <a:pt x="255541" y="53311"/>
                </a:lnTo>
                <a:lnTo>
                  <a:pt x="255829" y="53311"/>
                </a:lnTo>
                <a:close/>
                <a:moveTo>
                  <a:pt x="201247" y="52736"/>
                </a:moveTo>
                <a:lnTo>
                  <a:pt x="201176" y="53083"/>
                </a:lnTo>
                <a:lnTo>
                  <a:pt x="201417" y="53434"/>
                </a:lnTo>
                <a:close/>
                <a:moveTo>
                  <a:pt x="2423015" y="52485"/>
                </a:moveTo>
                <a:lnTo>
                  <a:pt x="2421644" y="54334"/>
                </a:lnTo>
                <a:lnTo>
                  <a:pt x="2421831" y="54425"/>
                </a:lnTo>
                <a:lnTo>
                  <a:pt x="2421887" y="54481"/>
                </a:lnTo>
                <a:close/>
                <a:moveTo>
                  <a:pt x="1846308" y="52080"/>
                </a:moveTo>
                <a:lnTo>
                  <a:pt x="1845709" y="54590"/>
                </a:lnTo>
                <a:lnTo>
                  <a:pt x="1846824" y="53136"/>
                </a:lnTo>
                <a:lnTo>
                  <a:pt x="1846888" y="52159"/>
                </a:lnTo>
                <a:lnTo>
                  <a:pt x="1846695" y="52159"/>
                </a:lnTo>
                <a:close/>
                <a:moveTo>
                  <a:pt x="2905956" y="52068"/>
                </a:moveTo>
                <a:lnTo>
                  <a:pt x="2903422" y="54621"/>
                </a:lnTo>
                <a:lnTo>
                  <a:pt x="2903496" y="54695"/>
                </a:lnTo>
                <a:cubicBezTo>
                  <a:pt x="2904185" y="53996"/>
                  <a:pt x="2904530" y="53996"/>
                  <a:pt x="2904702" y="54171"/>
                </a:cubicBezTo>
                <a:lnTo>
                  <a:pt x="2904858" y="54644"/>
                </a:lnTo>
                <a:lnTo>
                  <a:pt x="2906121" y="52152"/>
                </a:lnTo>
                <a:close/>
                <a:moveTo>
                  <a:pt x="250284" y="52000"/>
                </a:moveTo>
                <a:lnTo>
                  <a:pt x="249816" y="54399"/>
                </a:lnTo>
                <a:lnTo>
                  <a:pt x="250919" y="54624"/>
                </a:lnTo>
                <a:lnTo>
                  <a:pt x="250919" y="54576"/>
                </a:lnTo>
                <a:close/>
                <a:moveTo>
                  <a:pt x="334813" y="51974"/>
                </a:moveTo>
                <a:lnTo>
                  <a:pt x="334723" y="51996"/>
                </a:lnTo>
                <a:lnTo>
                  <a:pt x="337409" y="57489"/>
                </a:lnTo>
                <a:lnTo>
                  <a:pt x="340096" y="57489"/>
                </a:lnTo>
                <a:lnTo>
                  <a:pt x="340471" y="56927"/>
                </a:lnTo>
                <a:lnTo>
                  <a:pt x="340747" y="56080"/>
                </a:lnTo>
                <a:lnTo>
                  <a:pt x="340203" y="57167"/>
                </a:lnTo>
                <a:cubicBezTo>
                  <a:pt x="338806" y="57167"/>
                  <a:pt x="338806" y="57167"/>
                  <a:pt x="337410" y="57167"/>
                </a:cubicBezTo>
                <a:close/>
                <a:moveTo>
                  <a:pt x="2737637" y="51901"/>
                </a:moveTo>
                <a:lnTo>
                  <a:pt x="2738326" y="53298"/>
                </a:lnTo>
                <a:lnTo>
                  <a:pt x="2738326" y="53262"/>
                </a:lnTo>
                <a:lnTo>
                  <a:pt x="2737731" y="51901"/>
                </a:lnTo>
                <a:close/>
                <a:moveTo>
                  <a:pt x="1068007" y="51901"/>
                </a:moveTo>
                <a:lnTo>
                  <a:pt x="1067504" y="51966"/>
                </a:lnTo>
                <a:lnTo>
                  <a:pt x="1067691" y="52028"/>
                </a:lnTo>
                <a:close/>
                <a:moveTo>
                  <a:pt x="302932" y="51901"/>
                </a:moveTo>
                <a:lnTo>
                  <a:pt x="303317" y="52090"/>
                </a:lnTo>
                <a:lnTo>
                  <a:pt x="303452" y="51901"/>
                </a:lnTo>
                <a:close/>
                <a:moveTo>
                  <a:pt x="546658" y="51883"/>
                </a:moveTo>
                <a:lnTo>
                  <a:pt x="547901" y="54113"/>
                </a:lnTo>
                <a:lnTo>
                  <a:pt x="548637" y="54425"/>
                </a:lnTo>
                <a:lnTo>
                  <a:pt x="548683" y="54426"/>
                </a:lnTo>
                <a:close/>
                <a:moveTo>
                  <a:pt x="2038115" y="51725"/>
                </a:moveTo>
                <a:lnTo>
                  <a:pt x="2037609" y="51806"/>
                </a:lnTo>
                <a:lnTo>
                  <a:pt x="2037940" y="52462"/>
                </a:lnTo>
                <a:lnTo>
                  <a:pt x="2038411" y="52046"/>
                </a:lnTo>
                <a:lnTo>
                  <a:pt x="2038291" y="51901"/>
                </a:lnTo>
                <a:close/>
                <a:moveTo>
                  <a:pt x="2030264" y="51612"/>
                </a:moveTo>
                <a:lnTo>
                  <a:pt x="2029983" y="51640"/>
                </a:lnTo>
                <a:lnTo>
                  <a:pt x="2030180" y="51818"/>
                </a:lnTo>
                <a:close/>
                <a:moveTo>
                  <a:pt x="356528" y="51521"/>
                </a:moveTo>
                <a:lnTo>
                  <a:pt x="356779" y="51981"/>
                </a:lnTo>
                <a:lnTo>
                  <a:pt x="356859" y="51901"/>
                </a:lnTo>
                <a:lnTo>
                  <a:pt x="363099" y="55645"/>
                </a:lnTo>
                <a:lnTo>
                  <a:pt x="363265" y="55501"/>
                </a:lnTo>
                <a:lnTo>
                  <a:pt x="356725" y="51696"/>
                </a:lnTo>
                <a:close/>
                <a:moveTo>
                  <a:pt x="2635896" y="51361"/>
                </a:moveTo>
                <a:lnTo>
                  <a:pt x="2635792" y="51621"/>
                </a:lnTo>
                <a:lnTo>
                  <a:pt x="2636255" y="51544"/>
                </a:lnTo>
                <a:close/>
                <a:moveTo>
                  <a:pt x="760963" y="51028"/>
                </a:moveTo>
                <a:lnTo>
                  <a:pt x="759346" y="51833"/>
                </a:lnTo>
                <a:cubicBezTo>
                  <a:pt x="759346" y="51833"/>
                  <a:pt x="760033" y="51833"/>
                  <a:pt x="760549" y="52175"/>
                </a:cubicBezTo>
                <a:lnTo>
                  <a:pt x="760703" y="54322"/>
                </a:lnTo>
                <a:lnTo>
                  <a:pt x="761004" y="54399"/>
                </a:lnTo>
                <a:lnTo>
                  <a:pt x="760963" y="54373"/>
                </a:lnTo>
                <a:close/>
                <a:moveTo>
                  <a:pt x="2299272" y="50993"/>
                </a:moveTo>
                <a:lnTo>
                  <a:pt x="2299272" y="51843"/>
                </a:lnTo>
                <a:lnTo>
                  <a:pt x="2298969" y="54357"/>
                </a:lnTo>
                <a:lnTo>
                  <a:pt x="2299447" y="51334"/>
                </a:lnTo>
                <a:close/>
                <a:moveTo>
                  <a:pt x="1529082" y="50825"/>
                </a:moveTo>
                <a:lnTo>
                  <a:pt x="1527527" y="50858"/>
                </a:lnTo>
                <a:lnTo>
                  <a:pt x="1528771" y="51279"/>
                </a:lnTo>
                <a:close/>
                <a:moveTo>
                  <a:pt x="2844029" y="50738"/>
                </a:moveTo>
                <a:lnTo>
                  <a:pt x="2843994" y="50745"/>
                </a:lnTo>
                <a:lnTo>
                  <a:pt x="2843994" y="51651"/>
                </a:lnTo>
                <a:cubicBezTo>
                  <a:pt x="2843295" y="52340"/>
                  <a:pt x="2842597" y="52340"/>
                  <a:pt x="2841899" y="52340"/>
                </a:cubicBezTo>
                <a:lnTo>
                  <a:pt x="2841602" y="52438"/>
                </a:lnTo>
                <a:lnTo>
                  <a:pt x="2843285" y="53002"/>
                </a:lnTo>
                <a:lnTo>
                  <a:pt x="2843744" y="51901"/>
                </a:lnTo>
                <a:lnTo>
                  <a:pt x="2844029" y="51901"/>
                </a:lnTo>
                <a:close/>
                <a:moveTo>
                  <a:pt x="1211881" y="50642"/>
                </a:moveTo>
                <a:lnTo>
                  <a:pt x="1211881" y="52344"/>
                </a:lnTo>
                <a:lnTo>
                  <a:pt x="1212320" y="53215"/>
                </a:lnTo>
                <a:lnTo>
                  <a:pt x="1212525" y="53188"/>
                </a:lnTo>
                <a:lnTo>
                  <a:pt x="1212525" y="50740"/>
                </a:lnTo>
                <a:lnTo>
                  <a:pt x="1212112" y="50740"/>
                </a:lnTo>
                <a:close/>
                <a:moveTo>
                  <a:pt x="2355948" y="50611"/>
                </a:moveTo>
                <a:lnTo>
                  <a:pt x="2358624" y="53322"/>
                </a:lnTo>
                <a:lnTo>
                  <a:pt x="2359021" y="53155"/>
                </a:lnTo>
                <a:cubicBezTo>
                  <a:pt x="2358327" y="51751"/>
                  <a:pt x="2357633" y="51049"/>
                  <a:pt x="2356765" y="50698"/>
                </a:cubicBezTo>
                <a:close/>
                <a:moveTo>
                  <a:pt x="234589" y="50584"/>
                </a:moveTo>
                <a:lnTo>
                  <a:pt x="234568" y="51166"/>
                </a:lnTo>
                <a:lnTo>
                  <a:pt x="234682" y="50731"/>
                </a:lnTo>
                <a:close/>
                <a:moveTo>
                  <a:pt x="422930" y="50457"/>
                </a:moveTo>
                <a:lnTo>
                  <a:pt x="424484" y="51955"/>
                </a:lnTo>
                <a:lnTo>
                  <a:pt x="424900" y="52033"/>
                </a:lnTo>
                <a:close/>
                <a:moveTo>
                  <a:pt x="405373" y="50409"/>
                </a:moveTo>
                <a:lnTo>
                  <a:pt x="405373" y="50409"/>
                </a:lnTo>
                <a:lnTo>
                  <a:pt x="405374" y="50409"/>
                </a:lnTo>
                <a:close/>
                <a:moveTo>
                  <a:pt x="2873934" y="50397"/>
                </a:moveTo>
                <a:lnTo>
                  <a:pt x="2873084" y="50536"/>
                </a:lnTo>
                <a:lnTo>
                  <a:pt x="2874381" y="51901"/>
                </a:lnTo>
                <a:lnTo>
                  <a:pt x="2874381" y="50397"/>
                </a:lnTo>
                <a:close/>
                <a:moveTo>
                  <a:pt x="1329494" y="50394"/>
                </a:moveTo>
                <a:lnTo>
                  <a:pt x="1328499" y="54409"/>
                </a:lnTo>
                <a:lnTo>
                  <a:pt x="1328466" y="54425"/>
                </a:lnTo>
                <a:lnTo>
                  <a:pt x="1329066" y="54425"/>
                </a:lnTo>
                <a:lnTo>
                  <a:pt x="1330003" y="50654"/>
                </a:lnTo>
                <a:close/>
                <a:moveTo>
                  <a:pt x="2580105" y="50295"/>
                </a:moveTo>
                <a:lnTo>
                  <a:pt x="2580492" y="50448"/>
                </a:lnTo>
                <a:lnTo>
                  <a:pt x="2580419" y="50334"/>
                </a:lnTo>
                <a:close/>
                <a:moveTo>
                  <a:pt x="117386" y="50291"/>
                </a:moveTo>
                <a:lnTo>
                  <a:pt x="113533" y="51619"/>
                </a:lnTo>
                <a:lnTo>
                  <a:pt x="114487" y="54581"/>
                </a:lnTo>
                <a:lnTo>
                  <a:pt x="114926" y="54534"/>
                </a:lnTo>
                <a:lnTo>
                  <a:pt x="119385" y="52631"/>
                </a:lnTo>
                <a:lnTo>
                  <a:pt x="117804" y="52026"/>
                </a:lnTo>
                <a:close/>
                <a:moveTo>
                  <a:pt x="2553405" y="50265"/>
                </a:moveTo>
                <a:lnTo>
                  <a:pt x="2553421" y="50272"/>
                </a:lnTo>
                <a:lnTo>
                  <a:pt x="2553427" y="50269"/>
                </a:lnTo>
                <a:close/>
                <a:moveTo>
                  <a:pt x="391542" y="50216"/>
                </a:moveTo>
                <a:lnTo>
                  <a:pt x="392767" y="53379"/>
                </a:lnTo>
                <a:cubicBezTo>
                  <a:pt x="392767" y="56226"/>
                  <a:pt x="390009" y="57650"/>
                  <a:pt x="392767" y="60498"/>
                </a:cubicBezTo>
                <a:lnTo>
                  <a:pt x="392648" y="60620"/>
                </a:lnTo>
                <a:lnTo>
                  <a:pt x="393179" y="60283"/>
                </a:lnTo>
                <a:cubicBezTo>
                  <a:pt x="386195" y="57489"/>
                  <a:pt x="393179" y="56092"/>
                  <a:pt x="393179" y="53298"/>
                </a:cubicBezTo>
                <a:lnTo>
                  <a:pt x="393254" y="53312"/>
                </a:lnTo>
                <a:lnTo>
                  <a:pt x="392943" y="53000"/>
                </a:lnTo>
                <a:cubicBezTo>
                  <a:pt x="392943" y="51612"/>
                  <a:pt x="391551" y="51612"/>
                  <a:pt x="391551" y="50223"/>
                </a:cubicBezTo>
                <a:close/>
                <a:moveTo>
                  <a:pt x="1383310" y="50187"/>
                </a:moveTo>
                <a:lnTo>
                  <a:pt x="1382687" y="50397"/>
                </a:lnTo>
                <a:lnTo>
                  <a:pt x="1383033" y="50494"/>
                </a:lnTo>
                <a:close/>
                <a:moveTo>
                  <a:pt x="1773134" y="50054"/>
                </a:moveTo>
                <a:lnTo>
                  <a:pt x="1768821" y="54425"/>
                </a:lnTo>
                <a:lnTo>
                  <a:pt x="1769051" y="54425"/>
                </a:lnTo>
                <a:lnTo>
                  <a:pt x="1773382" y="50181"/>
                </a:lnTo>
                <a:close/>
                <a:moveTo>
                  <a:pt x="3025008" y="50014"/>
                </a:moveTo>
                <a:lnTo>
                  <a:pt x="3025259" y="50515"/>
                </a:lnTo>
                <a:lnTo>
                  <a:pt x="3025001" y="50773"/>
                </a:lnTo>
                <a:lnTo>
                  <a:pt x="3025792" y="50773"/>
                </a:lnTo>
                <a:cubicBezTo>
                  <a:pt x="3027164" y="50773"/>
                  <a:pt x="3028535" y="50773"/>
                  <a:pt x="3029907" y="50773"/>
                </a:cubicBezTo>
                <a:lnTo>
                  <a:pt x="3029645" y="50504"/>
                </a:lnTo>
                <a:lnTo>
                  <a:pt x="3025704" y="50504"/>
                </a:lnTo>
                <a:close/>
                <a:moveTo>
                  <a:pt x="1839203" y="50012"/>
                </a:moveTo>
                <a:lnTo>
                  <a:pt x="1837582" y="53280"/>
                </a:lnTo>
                <a:lnTo>
                  <a:pt x="1838237" y="53113"/>
                </a:lnTo>
                <a:lnTo>
                  <a:pt x="1839206" y="50015"/>
                </a:lnTo>
                <a:close/>
                <a:moveTo>
                  <a:pt x="122952" y="49889"/>
                </a:moveTo>
                <a:lnTo>
                  <a:pt x="121102" y="53288"/>
                </a:lnTo>
                <a:lnTo>
                  <a:pt x="120565" y="53082"/>
                </a:lnTo>
                <a:lnTo>
                  <a:pt x="121100" y="53685"/>
                </a:lnTo>
                <a:lnTo>
                  <a:pt x="122045" y="53368"/>
                </a:lnTo>
                <a:lnTo>
                  <a:pt x="123261" y="54592"/>
                </a:lnTo>
                <a:lnTo>
                  <a:pt x="125427" y="54393"/>
                </a:lnTo>
                <a:lnTo>
                  <a:pt x="125972" y="54759"/>
                </a:lnTo>
                <a:lnTo>
                  <a:pt x="127571" y="54759"/>
                </a:lnTo>
                <a:cubicBezTo>
                  <a:pt x="127571" y="54759"/>
                  <a:pt x="128952" y="54759"/>
                  <a:pt x="128952" y="56151"/>
                </a:cubicBezTo>
                <a:lnTo>
                  <a:pt x="128975" y="56385"/>
                </a:lnTo>
                <a:lnTo>
                  <a:pt x="129338" y="56016"/>
                </a:lnTo>
                <a:cubicBezTo>
                  <a:pt x="130730" y="54600"/>
                  <a:pt x="130730" y="53184"/>
                  <a:pt x="129338" y="51768"/>
                </a:cubicBezTo>
                <a:cubicBezTo>
                  <a:pt x="126555" y="51768"/>
                  <a:pt x="125164" y="51768"/>
                  <a:pt x="123772" y="50352"/>
                </a:cubicBezTo>
                <a:close/>
                <a:moveTo>
                  <a:pt x="2371512" y="49554"/>
                </a:moveTo>
                <a:lnTo>
                  <a:pt x="2371512" y="50347"/>
                </a:lnTo>
                <a:lnTo>
                  <a:pt x="2371791" y="50253"/>
                </a:lnTo>
                <a:close/>
                <a:moveTo>
                  <a:pt x="184556" y="49452"/>
                </a:moveTo>
                <a:lnTo>
                  <a:pt x="184081" y="49551"/>
                </a:lnTo>
                <a:cubicBezTo>
                  <a:pt x="183397" y="49908"/>
                  <a:pt x="183055" y="50623"/>
                  <a:pt x="184423" y="52052"/>
                </a:cubicBezTo>
                <a:cubicBezTo>
                  <a:pt x="185790" y="52052"/>
                  <a:pt x="184423" y="53481"/>
                  <a:pt x="184423" y="53481"/>
                </a:cubicBezTo>
                <a:lnTo>
                  <a:pt x="184286" y="53463"/>
                </a:lnTo>
                <a:lnTo>
                  <a:pt x="184286" y="54771"/>
                </a:lnTo>
                <a:cubicBezTo>
                  <a:pt x="184286" y="54771"/>
                  <a:pt x="184286" y="54771"/>
                  <a:pt x="182896" y="54771"/>
                </a:cubicBezTo>
                <a:lnTo>
                  <a:pt x="182806" y="54816"/>
                </a:lnTo>
                <a:lnTo>
                  <a:pt x="184568" y="54816"/>
                </a:lnTo>
                <a:cubicBezTo>
                  <a:pt x="185978" y="53406"/>
                  <a:pt x="187389" y="53406"/>
                  <a:pt x="187389" y="54816"/>
                </a:cubicBezTo>
                <a:lnTo>
                  <a:pt x="188241" y="54816"/>
                </a:lnTo>
                <a:lnTo>
                  <a:pt x="188451" y="54683"/>
                </a:lnTo>
                <a:close/>
                <a:moveTo>
                  <a:pt x="2425730" y="49336"/>
                </a:moveTo>
                <a:lnTo>
                  <a:pt x="2425317" y="49380"/>
                </a:lnTo>
                <a:lnTo>
                  <a:pt x="2423945" y="51231"/>
                </a:lnTo>
                <a:close/>
                <a:moveTo>
                  <a:pt x="987658" y="49322"/>
                </a:moveTo>
                <a:lnTo>
                  <a:pt x="987732" y="49573"/>
                </a:lnTo>
                <a:lnTo>
                  <a:pt x="987703" y="49322"/>
                </a:lnTo>
                <a:close/>
                <a:moveTo>
                  <a:pt x="1204187" y="49288"/>
                </a:moveTo>
                <a:lnTo>
                  <a:pt x="1203779" y="49322"/>
                </a:lnTo>
                <a:lnTo>
                  <a:pt x="1203499" y="49370"/>
                </a:lnTo>
                <a:lnTo>
                  <a:pt x="1203499" y="49887"/>
                </a:lnTo>
                <a:lnTo>
                  <a:pt x="1204063" y="49430"/>
                </a:lnTo>
                <a:lnTo>
                  <a:pt x="1204373" y="49307"/>
                </a:lnTo>
                <a:close/>
                <a:moveTo>
                  <a:pt x="2493556" y="49269"/>
                </a:moveTo>
                <a:lnTo>
                  <a:pt x="2493556" y="49375"/>
                </a:lnTo>
                <a:lnTo>
                  <a:pt x="2493659" y="49319"/>
                </a:lnTo>
                <a:lnTo>
                  <a:pt x="2493647" y="49269"/>
                </a:lnTo>
                <a:close/>
                <a:moveTo>
                  <a:pt x="2488259" y="49213"/>
                </a:moveTo>
                <a:lnTo>
                  <a:pt x="2488152" y="49269"/>
                </a:lnTo>
                <a:lnTo>
                  <a:pt x="2488152" y="49346"/>
                </a:lnTo>
                <a:lnTo>
                  <a:pt x="2488348" y="49452"/>
                </a:lnTo>
                <a:close/>
                <a:moveTo>
                  <a:pt x="496273" y="49170"/>
                </a:moveTo>
                <a:lnTo>
                  <a:pt x="496324" y="49645"/>
                </a:lnTo>
                <a:lnTo>
                  <a:pt x="492478" y="50213"/>
                </a:lnTo>
                <a:lnTo>
                  <a:pt x="497161" y="50698"/>
                </a:lnTo>
                <a:close/>
                <a:moveTo>
                  <a:pt x="792811" y="49146"/>
                </a:moveTo>
                <a:lnTo>
                  <a:pt x="792754" y="49209"/>
                </a:lnTo>
                <a:lnTo>
                  <a:pt x="792902" y="49190"/>
                </a:lnTo>
                <a:close/>
                <a:moveTo>
                  <a:pt x="2123527" y="49134"/>
                </a:moveTo>
                <a:lnTo>
                  <a:pt x="2123157" y="49322"/>
                </a:lnTo>
                <a:lnTo>
                  <a:pt x="2122823" y="49390"/>
                </a:lnTo>
                <a:lnTo>
                  <a:pt x="2122808" y="49595"/>
                </a:lnTo>
                <a:lnTo>
                  <a:pt x="2123136" y="49430"/>
                </a:lnTo>
                <a:cubicBezTo>
                  <a:pt x="2123136" y="49430"/>
                  <a:pt x="2123483" y="49779"/>
                  <a:pt x="2124005" y="49954"/>
                </a:cubicBezTo>
                <a:lnTo>
                  <a:pt x="2125829" y="49453"/>
                </a:lnTo>
                <a:close/>
                <a:moveTo>
                  <a:pt x="579605" y="48965"/>
                </a:moveTo>
                <a:lnTo>
                  <a:pt x="579647" y="49010"/>
                </a:lnTo>
                <a:lnTo>
                  <a:pt x="579745" y="49021"/>
                </a:lnTo>
                <a:close/>
                <a:moveTo>
                  <a:pt x="2726784" y="48908"/>
                </a:moveTo>
                <a:lnTo>
                  <a:pt x="2726794" y="48927"/>
                </a:lnTo>
                <a:lnTo>
                  <a:pt x="2726802" y="48926"/>
                </a:lnTo>
                <a:close/>
                <a:moveTo>
                  <a:pt x="2623035" y="48891"/>
                </a:moveTo>
                <a:lnTo>
                  <a:pt x="2623015" y="48892"/>
                </a:lnTo>
                <a:lnTo>
                  <a:pt x="2623035" y="48952"/>
                </a:lnTo>
                <a:close/>
                <a:moveTo>
                  <a:pt x="1257029" y="48714"/>
                </a:moveTo>
                <a:lnTo>
                  <a:pt x="1255497" y="49252"/>
                </a:lnTo>
                <a:lnTo>
                  <a:pt x="1256246" y="49379"/>
                </a:lnTo>
                <a:close/>
                <a:moveTo>
                  <a:pt x="2703863" y="48658"/>
                </a:moveTo>
                <a:lnTo>
                  <a:pt x="2703301" y="48892"/>
                </a:lnTo>
                <a:lnTo>
                  <a:pt x="2703316" y="48855"/>
                </a:lnTo>
                <a:lnTo>
                  <a:pt x="2703274" y="48892"/>
                </a:lnTo>
                <a:lnTo>
                  <a:pt x="2702313" y="49171"/>
                </a:lnTo>
                <a:lnTo>
                  <a:pt x="2703546" y="49043"/>
                </a:lnTo>
                <a:close/>
                <a:moveTo>
                  <a:pt x="1163362" y="48543"/>
                </a:moveTo>
                <a:lnTo>
                  <a:pt x="1163587" y="48976"/>
                </a:lnTo>
                <a:lnTo>
                  <a:pt x="1164262" y="49216"/>
                </a:lnTo>
                <a:lnTo>
                  <a:pt x="1164713" y="49233"/>
                </a:lnTo>
                <a:close/>
                <a:moveTo>
                  <a:pt x="2819587" y="48441"/>
                </a:moveTo>
                <a:lnTo>
                  <a:pt x="2819835" y="49081"/>
                </a:lnTo>
                <a:lnTo>
                  <a:pt x="2818876" y="50092"/>
                </a:lnTo>
                <a:lnTo>
                  <a:pt x="2820407" y="49310"/>
                </a:lnTo>
                <a:lnTo>
                  <a:pt x="2821422" y="48740"/>
                </a:lnTo>
                <a:lnTo>
                  <a:pt x="2820023" y="49018"/>
                </a:lnTo>
                <a:close/>
                <a:moveTo>
                  <a:pt x="3076033" y="48187"/>
                </a:moveTo>
                <a:lnTo>
                  <a:pt x="3075513" y="49268"/>
                </a:lnTo>
                <a:lnTo>
                  <a:pt x="3076655" y="49268"/>
                </a:lnTo>
                <a:close/>
                <a:moveTo>
                  <a:pt x="480464" y="48071"/>
                </a:moveTo>
                <a:lnTo>
                  <a:pt x="480117" y="48590"/>
                </a:lnTo>
                <a:lnTo>
                  <a:pt x="480464" y="48950"/>
                </a:lnTo>
                <a:close/>
                <a:moveTo>
                  <a:pt x="374083" y="48059"/>
                </a:moveTo>
                <a:lnTo>
                  <a:pt x="373649" y="48961"/>
                </a:lnTo>
                <a:lnTo>
                  <a:pt x="374709" y="48824"/>
                </a:lnTo>
                <a:lnTo>
                  <a:pt x="374323" y="48752"/>
                </a:lnTo>
                <a:close/>
                <a:moveTo>
                  <a:pt x="305072" y="47885"/>
                </a:moveTo>
                <a:lnTo>
                  <a:pt x="304001" y="48883"/>
                </a:lnTo>
                <a:lnTo>
                  <a:pt x="304034" y="48892"/>
                </a:lnTo>
                <a:lnTo>
                  <a:pt x="304057" y="48943"/>
                </a:lnTo>
                <a:lnTo>
                  <a:pt x="304489" y="49015"/>
                </a:lnTo>
                <a:close/>
                <a:moveTo>
                  <a:pt x="3007208" y="47770"/>
                </a:moveTo>
                <a:lnTo>
                  <a:pt x="3007056" y="47809"/>
                </a:lnTo>
                <a:lnTo>
                  <a:pt x="3007208" y="47842"/>
                </a:lnTo>
                <a:close/>
                <a:moveTo>
                  <a:pt x="2049239" y="47751"/>
                </a:moveTo>
                <a:lnTo>
                  <a:pt x="2049065" y="47810"/>
                </a:lnTo>
                <a:lnTo>
                  <a:pt x="2049343" y="47874"/>
                </a:lnTo>
                <a:close/>
                <a:moveTo>
                  <a:pt x="2618931" y="47680"/>
                </a:moveTo>
                <a:lnTo>
                  <a:pt x="2618941" y="47686"/>
                </a:lnTo>
                <a:lnTo>
                  <a:pt x="2618956" y="47680"/>
                </a:lnTo>
                <a:close/>
                <a:moveTo>
                  <a:pt x="2926404" y="47667"/>
                </a:moveTo>
                <a:lnTo>
                  <a:pt x="2925549" y="48105"/>
                </a:lnTo>
                <a:lnTo>
                  <a:pt x="2925886" y="48165"/>
                </a:lnTo>
                <a:lnTo>
                  <a:pt x="2926242" y="47987"/>
                </a:lnTo>
                <a:close/>
                <a:moveTo>
                  <a:pt x="2842297" y="47588"/>
                </a:moveTo>
                <a:lnTo>
                  <a:pt x="2842200" y="47593"/>
                </a:lnTo>
                <a:lnTo>
                  <a:pt x="2842310" y="47610"/>
                </a:lnTo>
                <a:close/>
                <a:moveTo>
                  <a:pt x="2716277" y="47555"/>
                </a:moveTo>
                <a:lnTo>
                  <a:pt x="2716068" y="47635"/>
                </a:lnTo>
                <a:lnTo>
                  <a:pt x="2716305" y="47557"/>
                </a:lnTo>
                <a:close/>
                <a:moveTo>
                  <a:pt x="2973140" y="47513"/>
                </a:moveTo>
                <a:lnTo>
                  <a:pt x="2972785" y="48927"/>
                </a:lnTo>
                <a:lnTo>
                  <a:pt x="2973140" y="49296"/>
                </a:lnTo>
                <a:lnTo>
                  <a:pt x="2973140" y="49143"/>
                </a:lnTo>
                <a:close/>
                <a:moveTo>
                  <a:pt x="2706217" y="47482"/>
                </a:moveTo>
                <a:lnTo>
                  <a:pt x="2706310" y="47639"/>
                </a:lnTo>
                <a:lnTo>
                  <a:pt x="2706245" y="47666"/>
                </a:lnTo>
                <a:lnTo>
                  <a:pt x="2706340" y="47689"/>
                </a:lnTo>
                <a:lnTo>
                  <a:pt x="2706597" y="47482"/>
                </a:lnTo>
                <a:close/>
                <a:moveTo>
                  <a:pt x="2145878" y="47416"/>
                </a:moveTo>
                <a:lnTo>
                  <a:pt x="2144957" y="47650"/>
                </a:lnTo>
                <a:lnTo>
                  <a:pt x="2145546" y="47711"/>
                </a:lnTo>
                <a:cubicBezTo>
                  <a:pt x="2145546" y="48409"/>
                  <a:pt x="2145897" y="48409"/>
                  <a:pt x="2146070" y="48060"/>
                </a:cubicBezTo>
                <a:close/>
                <a:moveTo>
                  <a:pt x="2712910" y="47389"/>
                </a:moveTo>
                <a:lnTo>
                  <a:pt x="2713002" y="47482"/>
                </a:lnTo>
                <a:lnTo>
                  <a:pt x="2712098" y="47482"/>
                </a:lnTo>
                <a:lnTo>
                  <a:pt x="2713124" y="47990"/>
                </a:lnTo>
                <a:lnTo>
                  <a:pt x="2713387" y="48088"/>
                </a:lnTo>
                <a:lnTo>
                  <a:pt x="2713001" y="47730"/>
                </a:lnTo>
                <a:cubicBezTo>
                  <a:pt x="2714389" y="47730"/>
                  <a:pt x="2714389" y="47730"/>
                  <a:pt x="2715778" y="47730"/>
                </a:cubicBezTo>
                <a:lnTo>
                  <a:pt x="2715871" y="47699"/>
                </a:lnTo>
                <a:lnTo>
                  <a:pt x="2713126" y="47699"/>
                </a:lnTo>
                <a:lnTo>
                  <a:pt x="2713126" y="47389"/>
                </a:lnTo>
                <a:close/>
                <a:moveTo>
                  <a:pt x="55361" y="47388"/>
                </a:moveTo>
                <a:cubicBezTo>
                  <a:pt x="56715" y="47388"/>
                  <a:pt x="56715" y="47388"/>
                  <a:pt x="58068" y="47388"/>
                </a:cubicBezTo>
                <a:cubicBezTo>
                  <a:pt x="59423" y="48892"/>
                  <a:pt x="59423" y="50397"/>
                  <a:pt x="58068" y="51901"/>
                </a:cubicBezTo>
                <a:cubicBezTo>
                  <a:pt x="56715" y="53406"/>
                  <a:pt x="54006" y="53406"/>
                  <a:pt x="52653" y="53406"/>
                </a:cubicBezTo>
                <a:cubicBezTo>
                  <a:pt x="54006" y="51901"/>
                  <a:pt x="55361" y="48892"/>
                  <a:pt x="55361" y="47388"/>
                </a:cubicBezTo>
                <a:close/>
                <a:moveTo>
                  <a:pt x="403827" y="47353"/>
                </a:moveTo>
                <a:lnTo>
                  <a:pt x="403849" y="47391"/>
                </a:lnTo>
                <a:lnTo>
                  <a:pt x="403982" y="47411"/>
                </a:lnTo>
                <a:close/>
                <a:moveTo>
                  <a:pt x="2807751" y="47307"/>
                </a:moveTo>
                <a:lnTo>
                  <a:pt x="2807507" y="47388"/>
                </a:lnTo>
                <a:lnTo>
                  <a:pt x="2807322" y="47342"/>
                </a:lnTo>
                <a:lnTo>
                  <a:pt x="2807322" y="47818"/>
                </a:lnTo>
                <a:lnTo>
                  <a:pt x="2806341" y="51826"/>
                </a:lnTo>
                <a:lnTo>
                  <a:pt x="2806435" y="51901"/>
                </a:lnTo>
                <a:lnTo>
                  <a:pt x="2806582" y="52176"/>
                </a:lnTo>
                <a:lnTo>
                  <a:pt x="2808104" y="51875"/>
                </a:lnTo>
                <a:cubicBezTo>
                  <a:pt x="2808457" y="51525"/>
                  <a:pt x="2808457" y="50827"/>
                  <a:pt x="2807751" y="49430"/>
                </a:cubicBezTo>
                <a:close/>
                <a:moveTo>
                  <a:pt x="216435" y="47118"/>
                </a:moveTo>
                <a:lnTo>
                  <a:pt x="216558" y="47446"/>
                </a:lnTo>
                <a:lnTo>
                  <a:pt x="216640" y="47196"/>
                </a:lnTo>
                <a:close/>
                <a:moveTo>
                  <a:pt x="2868454" y="47087"/>
                </a:moveTo>
                <a:lnTo>
                  <a:pt x="2868725" y="47639"/>
                </a:lnTo>
                <a:lnTo>
                  <a:pt x="2867618" y="48078"/>
                </a:lnTo>
                <a:lnTo>
                  <a:pt x="2868839" y="48014"/>
                </a:lnTo>
                <a:lnTo>
                  <a:pt x="2869916" y="47905"/>
                </a:lnTo>
                <a:lnTo>
                  <a:pt x="2868841" y="47565"/>
                </a:lnTo>
                <a:close/>
                <a:moveTo>
                  <a:pt x="2911460" y="46797"/>
                </a:moveTo>
                <a:lnTo>
                  <a:pt x="2911597" y="47806"/>
                </a:lnTo>
                <a:lnTo>
                  <a:pt x="2911378" y="48006"/>
                </a:lnTo>
                <a:lnTo>
                  <a:pt x="2911755" y="47867"/>
                </a:lnTo>
                <a:cubicBezTo>
                  <a:pt x="2911755" y="47867"/>
                  <a:pt x="2913140" y="47867"/>
                  <a:pt x="2913140" y="47867"/>
                </a:cubicBezTo>
                <a:lnTo>
                  <a:pt x="2913403" y="47836"/>
                </a:lnTo>
                <a:lnTo>
                  <a:pt x="2913101" y="47764"/>
                </a:lnTo>
                <a:lnTo>
                  <a:pt x="2913813" y="47150"/>
                </a:lnTo>
                <a:lnTo>
                  <a:pt x="2913210" y="47388"/>
                </a:lnTo>
                <a:cubicBezTo>
                  <a:pt x="2911820" y="47388"/>
                  <a:pt x="2911820" y="47388"/>
                  <a:pt x="2911820" y="47388"/>
                </a:cubicBezTo>
                <a:close/>
                <a:moveTo>
                  <a:pt x="113372" y="46765"/>
                </a:moveTo>
                <a:lnTo>
                  <a:pt x="112715" y="46965"/>
                </a:lnTo>
                <a:lnTo>
                  <a:pt x="113533" y="47388"/>
                </a:lnTo>
                <a:close/>
                <a:moveTo>
                  <a:pt x="2900598" y="46636"/>
                </a:moveTo>
                <a:lnTo>
                  <a:pt x="2900852" y="47667"/>
                </a:lnTo>
                <a:lnTo>
                  <a:pt x="2900852" y="46636"/>
                </a:lnTo>
                <a:close/>
                <a:moveTo>
                  <a:pt x="803762" y="46485"/>
                </a:moveTo>
                <a:lnTo>
                  <a:pt x="802388" y="46953"/>
                </a:lnTo>
                <a:lnTo>
                  <a:pt x="804994" y="47324"/>
                </a:lnTo>
                <a:close/>
                <a:moveTo>
                  <a:pt x="543079" y="46448"/>
                </a:moveTo>
                <a:lnTo>
                  <a:pt x="543079" y="47388"/>
                </a:lnTo>
                <a:lnTo>
                  <a:pt x="543079" y="47388"/>
                </a:lnTo>
                <a:lnTo>
                  <a:pt x="543079" y="46448"/>
                </a:lnTo>
                <a:close/>
                <a:moveTo>
                  <a:pt x="189846" y="46400"/>
                </a:moveTo>
                <a:lnTo>
                  <a:pt x="189944" y="46466"/>
                </a:lnTo>
                <a:lnTo>
                  <a:pt x="189937" y="46447"/>
                </a:lnTo>
                <a:close/>
                <a:moveTo>
                  <a:pt x="3077332" y="46256"/>
                </a:moveTo>
                <a:lnTo>
                  <a:pt x="3076887" y="46410"/>
                </a:lnTo>
                <a:lnTo>
                  <a:pt x="3076632" y="46940"/>
                </a:lnTo>
                <a:close/>
                <a:moveTo>
                  <a:pt x="420974" y="46128"/>
                </a:moveTo>
                <a:lnTo>
                  <a:pt x="420789" y="46152"/>
                </a:lnTo>
                <a:lnTo>
                  <a:pt x="420974" y="46706"/>
                </a:lnTo>
                <a:close/>
                <a:moveTo>
                  <a:pt x="2934966" y="45997"/>
                </a:moveTo>
                <a:lnTo>
                  <a:pt x="2936418" y="47482"/>
                </a:lnTo>
                <a:cubicBezTo>
                  <a:pt x="2933660" y="47482"/>
                  <a:pt x="2930902" y="46072"/>
                  <a:pt x="2929523" y="46072"/>
                </a:cubicBezTo>
                <a:lnTo>
                  <a:pt x="2929267" y="46203"/>
                </a:lnTo>
                <a:lnTo>
                  <a:pt x="2929767" y="46499"/>
                </a:lnTo>
                <a:cubicBezTo>
                  <a:pt x="2931153" y="49235"/>
                  <a:pt x="2931153" y="50602"/>
                  <a:pt x="2929767" y="51970"/>
                </a:cubicBezTo>
                <a:cubicBezTo>
                  <a:pt x="2928381" y="53337"/>
                  <a:pt x="2925611" y="50602"/>
                  <a:pt x="2926996" y="53337"/>
                </a:cubicBezTo>
                <a:lnTo>
                  <a:pt x="2926938" y="53471"/>
                </a:lnTo>
                <a:lnTo>
                  <a:pt x="2926938" y="54722"/>
                </a:lnTo>
                <a:cubicBezTo>
                  <a:pt x="2931075" y="57542"/>
                  <a:pt x="2933833" y="57542"/>
                  <a:pt x="2935212" y="53311"/>
                </a:cubicBezTo>
                <a:cubicBezTo>
                  <a:pt x="2936591" y="51901"/>
                  <a:pt x="2936591" y="51901"/>
                  <a:pt x="2937970" y="53311"/>
                </a:cubicBezTo>
                <a:lnTo>
                  <a:pt x="2937024" y="56214"/>
                </a:lnTo>
                <a:lnTo>
                  <a:pt x="2937253" y="55951"/>
                </a:lnTo>
                <a:lnTo>
                  <a:pt x="2938017" y="53406"/>
                </a:lnTo>
                <a:cubicBezTo>
                  <a:pt x="2938017" y="53406"/>
                  <a:pt x="2938017" y="53406"/>
                  <a:pt x="2938017" y="54659"/>
                </a:cubicBezTo>
                <a:lnTo>
                  <a:pt x="2938017" y="54910"/>
                </a:lnTo>
                <a:lnTo>
                  <a:pt x="2938084" y="54994"/>
                </a:lnTo>
                <a:lnTo>
                  <a:pt x="2938157" y="54910"/>
                </a:lnTo>
                <a:lnTo>
                  <a:pt x="2938832" y="55930"/>
                </a:lnTo>
                <a:lnTo>
                  <a:pt x="2941025" y="58671"/>
                </a:lnTo>
                <a:lnTo>
                  <a:pt x="2940181" y="57968"/>
                </a:lnTo>
                <a:lnTo>
                  <a:pt x="2940931" y="59101"/>
                </a:lnTo>
                <a:cubicBezTo>
                  <a:pt x="2942318" y="59101"/>
                  <a:pt x="2943705" y="56307"/>
                  <a:pt x="2945092" y="56307"/>
                </a:cubicBezTo>
                <a:lnTo>
                  <a:pt x="2945793" y="56543"/>
                </a:lnTo>
                <a:lnTo>
                  <a:pt x="2945538" y="56414"/>
                </a:lnTo>
                <a:lnTo>
                  <a:pt x="2951010" y="56414"/>
                </a:lnTo>
                <a:lnTo>
                  <a:pt x="2950757" y="56038"/>
                </a:lnTo>
                <a:cubicBezTo>
                  <a:pt x="2950757" y="54609"/>
                  <a:pt x="2950757" y="54609"/>
                  <a:pt x="2950757" y="54609"/>
                </a:cubicBezTo>
                <a:cubicBezTo>
                  <a:pt x="2952132" y="53180"/>
                  <a:pt x="2952132" y="53180"/>
                  <a:pt x="2952132" y="53180"/>
                </a:cubicBezTo>
                <a:cubicBezTo>
                  <a:pt x="2954881" y="54609"/>
                  <a:pt x="2957630" y="54609"/>
                  <a:pt x="2961754" y="53180"/>
                </a:cubicBezTo>
                <a:lnTo>
                  <a:pt x="2961117" y="51854"/>
                </a:lnTo>
                <a:lnTo>
                  <a:pt x="2960300" y="51901"/>
                </a:lnTo>
                <a:cubicBezTo>
                  <a:pt x="2960300" y="51901"/>
                  <a:pt x="2960300" y="51901"/>
                  <a:pt x="2958937" y="51901"/>
                </a:cubicBezTo>
                <a:cubicBezTo>
                  <a:pt x="2958255" y="51196"/>
                  <a:pt x="2956892" y="51196"/>
                  <a:pt x="2955528" y="51019"/>
                </a:cubicBezTo>
                <a:lnTo>
                  <a:pt x="2952213" y="49133"/>
                </a:lnTo>
                <a:lnTo>
                  <a:pt x="2952213" y="49227"/>
                </a:lnTo>
                <a:cubicBezTo>
                  <a:pt x="2947905" y="50648"/>
                  <a:pt x="2942162" y="54910"/>
                  <a:pt x="2936417" y="50648"/>
                </a:cubicBezTo>
                <a:cubicBezTo>
                  <a:pt x="2936417" y="49227"/>
                  <a:pt x="2936417" y="49227"/>
                  <a:pt x="2936417" y="49227"/>
                </a:cubicBezTo>
                <a:cubicBezTo>
                  <a:pt x="2936417" y="49227"/>
                  <a:pt x="2936417" y="47806"/>
                  <a:pt x="2936417" y="47806"/>
                </a:cubicBezTo>
                <a:lnTo>
                  <a:pt x="2937212" y="47217"/>
                </a:lnTo>
                <a:lnTo>
                  <a:pt x="2936846" y="47388"/>
                </a:lnTo>
                <a:close/>
                <a:moveTo>
                  <a:pt x="203001" y="45972"/>
                </a:moveTo>
                <a:lnTo>
                  <a:pt x="202612" y="46099"/>
                </a:lnTo>
                <a:lnTo>
                  <a:pt x="202547" y="46414"/>
                </a:lnTo>
                <a:lnTo>
                  <a:pt x="202789" y="46528"/>
                </a:lnTo>
                <a:lnTo>
                  <a:pt x="203034" y="47200"/>
                </a:lnTo>
                <a:lnTo>
                  <a:pt x="202948" y="46058"/>
                </a:lnTo>
                <a:close/>
                <a:moveTo>
                  <a:pt x="2958937" y="45920"/>
                </a:moveTo>
                <a:lnTo>
                  <a:pt x="2958937" y="46259"/>
                </a:lnTo>
                <a:lnTo>
                  <a:pt x="2959979" y="46310"/>
                </a:lnTo>
                <a:close/>
                <a:moveTo>
                  <a:pt x="2550206" y="45297"/>
                </a:moveTo>
                <a:lnTo>
                  <a:pt x="2550948" y="46277"/>
                </a:lnTo>
                <a:lnTo>
                  <a:pt x="2551257" y="45643"/>
                </a:lnTo>
                <a:close/>
                <a:moveTo>
                  <a:pt x="323691" y="44944"/>
                </a:moveTo>
                <a:lnTo>
                  <a:pt x="323328" y="44990"/>
                </a:lnTo>
                <a:lnTo>
                  <a:pt x="321936" y="47689"/>
                </a:lnTo>
                <a:lnTo>
                  <a:pt x="322312" y="48026"/>
                </a:lnTo>
                <a:lnTo>
                  <a:pt x="322312" y="47764"/>
                </a:lnTo>
                <a:cubicBezTo>
                  <a:pt x="320933" y="46354"/>
                  <a:pt x="320933" y="44944"/>
                  <a:pt x="323691" y="44944"/>
                </a:cubicBezTo>
                <a:close/>
                <a:moveTo>
                  <a:pt x="2801671" y="44751"/>
                </a:moveTo>
                <a:lnTo>
                  <a:pt x="2801835" y="46299"/>
                </a:lnTo>
                <a:lnTo>
                  <a:pt x="2801671" y="46348"/>
                </a:lnTo>
                <a:lnTo>
                  <a:pt x="2801851" y="46421"/>
                </a:lnTo>
                <a:lnTo>
                  <a:pt x="2802305" y="46334"/>
                </a:lnTo>
                <a:lnTo>
                  <a:pt x="2801975" y="46004"/>
                </a:lnTo>
                <a:close/>
                <a:moveTo>
                  <a:pt x="3055522" y="44494"/>
                </a:moveTo>
                <a:lnTo>
                  <a:pt x="3055352" y="45006"/>
                </a:lnTo>
                <a:lnTo>
                  <a:pt x="3056045" y="45006"/>
                </a:lnTo>
                <a:close/>
                <a:moveTo>
                  <a:pt x="2691306" y="44443"/>
                </a:moveTo>
                <a:lnTo>
                  <a:pt x="2691807" y="45543"/>
                </a:lnTo>
                <a:lnTo>
                  <a:pt x="2692409" y="45373"/>
                </a:lnTo>
                <a:lnTo>
                  <a:pt x="2691948" y="44714"/>
                </a:lnTo>
                <a:close/>
                <a:moveTo>
                  <a:pt x="208273" y="44020"/>
                </a:moveTo>
                <a:lnTo>
                  <a:pt x="209073" y="44495"/>
                </a:lnTo>
                <a:lnTo>
                  <a:pt x="209657" y="44545"/>
                </a:lnTo>
                <a:close/>
                <a:moveTo>
                  <a:pt x="220970" y="43902"/>
                </a:moveTo>
                <a:lnTo>
                  <a:pt x="223024" y="47793"/>
                </a:lnTo>
                <a:lnTo>
                  <a:pt x="225121" y="48946"/>
                </a:lnTo>
                <a:close/>
                <a:moveTo>
                  <a:pt x="162775" y="43886"/>
                </a:moveTo>
                <a:lnTo>
                  <a:pt x="162618" y="44207"/>
                </a:lnTo>
                <a:lnTo>
                  <a:pt x="164642" y="46235"/>
                </a:lnTo>
                <a:lnTo>
                  <a:pt x="164311" y="45199"/>
                </a:lnTo>
                <a:close/>
                <a:moveTo>
                  <a:pt x="439613" y="43779"/>
                </a:moveTo>
                <a:lnTo>
                  <a:pt x="437993" y="46656"/>
                </a:lnTo>
                <a:lnTo>
                  <a:pt x="440280" y="47514"/>
                </a:lnTo>
                <a:close/>
                <a:moveTo>
                  <a:pt x="2489765" y="43649"/>
                </a:moveTo>
                <a:lnTo>
                  <a:pt x="2488941" y="43859"/>
                </a:lnTo>
                <a:lnTo>
                  <a:pt x="2490130" y="44028"/>
                </a:lnTo>
                <a:close/>
                <a:moveTo>
                  <a:pt x="318293" y="43608"/>
                </a:moveTo>
                <a:lnTo>
                  <a:pt x="318190" y="43816"/>
                </a:lnTo>
                <a:lnTo>
                  <a:pt x="319460" y="44355"/>
                </a:lnTo>
                <a:close/>
                <a:moveTo>
                  <a:pt x="357958" y="43585"/>
                </a:moveTo>
                <a:lnTo>
                  <a:pt x="356836" y="44164"/>
                </a:lnTo>
                <a:lnTo>
                  <a:pt x="356337" y="44929"/>
                </a:lnTo>
                <a:lnTo>
                  <a:pt x="357782" y="45029"/>
                </a:lnTo>
                <a:close/>
                <a:moveTo>
                  <a:pt x="2724102" y="43565"/>
                </a:moveTo>
                <a:lnTo>
                  <a:pt x="2723708" y="43758"/>
                </a:lnTo>
                <a:lnTo>
                  <a:pt x="2723893" y="43698"/>
                </a:lnTo>
                <a:close/>
                <a:moveTo>
                  <a:pt x="2942285" y="43412"/>
                </a:moveTo>
                <a:lnTo>
                  <a:pt x="2942171" y="43542"/>
                </a:lnTo>
                <a:lnTo>
                  <a:pt x="2942328" y="43514"/>
                </a:lnTo>
                <a:lnTo>
                  <a:pt x="2942315" y="43502"/>
                </a:lnTo>
                <a:close/>
                <a:moveTo>
                  <a:pt x="220147" y="43166"/>
                </a:moveTo>
                <a:lnTo>
                  <a:pt x="220042" y="43484"/>
                </a:lnTo>
                <a:lnTo>
                  <a:pt x="220360" y="43376"/>
                </a:lnTo>
                <a:close/>
                <a:moveTo>
                  <a:pt x="354255" y="43080"/>
                </a:moveTo>
                <a:lnTo>
                  <a:pt x="353835" y="43373"/>
                </a:lnTo>
                <a:lnTo>
                  <a:pt x="354030" y="43533"/>
                </a:lnTo>
                <a:lnTo>
                  <a:pt x="354347" y="43511"/>
                </a:lnTo>
                <a:lnTo>
                  <a:pt x="354155" y="43412"/>
                </a:lnTo>
                <a:close/>
                <a:moveTo>
                  <a:pt x="202984" y="42943"/>
                </a:moveTo>
                <a:lnTo>
                  <a:pt x="202507" y="43305"/>
                </a:lnTo>
                <a:lnTo>
                  <a:pt x="202612" y="43305"/>
                </a:lnTo>
                <a:close/>
                <a:moveTo>
                  <a:pt x="2723987" y="42547"/>
                </a:moveTo>
                <a:lnTo>
                  <a:pt x="2723436" y="43662"/>
                </a:lnTo>
                <a:lnTo>
                  <a:pt x="2724211" y="43492"/>
                </a:lnTo>
                <a:lnTo>
                  <a:pt x="2724316" y="42748"/>
                </a:lnTo>
                <a:close/>
                <a:moveTo>
                  <a:pt x="163937" y="41994"/>
                </a:moveTo>
                <a:lnTo>
                  <a:pt x="163695" y="42123"/>
                </a:lnTo>
                <a:lnTo>
                  <a:pt x="163663" y="42081"/>
                </a:lnTo>
                <a:lnTo>
                  <a:pt x="163357" y="42703"/>
                </a:lnTo>
                <a:lnTo>
                  <a:pt x="163810" y="42230"/>
                </a:lnTo>
                <a:close/>
                <a:moveTo>
                  <a:pt x="99908" y="41481"/>
                </a:moveTo>
                <a:lnTo>
                  <a:pt x="99908" y="47388"/>
                </a:lnTo>
                <a:lnTo>
                  <a:pt x="98563" y="47388"/>
                </a:lnTo>
                <a:lnTo>
                  <a:pt x="98563" y="49193"/>
                </a:lnTo>
                <a:lnTo>
                  <a:pt x="98563" y="50410"/>
                </a:lnTo>
                <a:lnTo>
                  <a:pt x="99165" y="50782"/>
                </a:lnTo>
                <a:cubicBezTo>
                  <a:pt x="99684" y="50961"/>
                  <a:pt x="100378" y="50961"/>
                  <a:pt x="101070" y="50246"/>
                </a:cubicBezTo>
                <a:cubicBezTo>
                  <a:pt x="101070" y="50246"/>
                  <a:pt x="101070" y="48817"/>
                  <a:pt x="101070" y="48817"/>
                </a:cubicBezTo>
                <a:lnTo>
                  <a:pt x="103354" y="47639"/>
                </a:lnTo>
                <a:lnTo>
                  <a:pt x="102626" y="47388"/>
                </a:lnTo>
                <a:cubicBezTo>
                  <a:pt x="102626" y="45978"/>
                  <a:pt x="101945" y="44920"/>
                  <a:pt x="101092" y="43686"/>
                </a:cubicBezTo>
                <a:close/>
                <a:moveTo>
                  <a:pt x="2825995" y="41342"/>
                </a:moveTo>
                <a:lnTo>
                  <a:pt x="2825355" y="41983"/>
                </a:lnTo>
                <a:lnTo>
                  <a:pt x="2826980" y="42123"/>
                </a:lnTo>
                <a:close/>
                <a:moveTo>
                  <a:pt x="390310" y="41314"/>
                </a:moveTo>
                <a:lnTo>
                  <a:pt x="389698" y="41768"/>
                </a:lnTo>
                <a:lnTo>
                  <a:pt x="390354" y="41633"/>
                </a:lnTo>
                <a:close/>
                <a:moveTo>
                  <a:pt x="107946" y="41153"/>
                </a:moveTo>
                <a:lnTo>
                  <a:pt x="105572" y="41917"/>
                </a:lnTo>
                <a:lnTo>
                  <a:pt x="105353" y="41906"/>
                </a:lnTo>
                <a:lnTo>
                  <a:pt x="105353" y="43157"/>
                </a:lnTo>
                <a:lnTo>
                  <a:pt x="105472" y="43218"/>
                </a:lnTo>
                <a:lnTo>
                  <a:pt x="107389" y="41394"/>
                </a:lnTo>
                <a:close/>
                <a:moveTo>
                  <a:pt x="2896437" y="40888"/>
                </a:moveTo>
                <a:lnTo>
                  <a:pt x="2896428" y="40892"/>
                </a:lnTo>
                <a:lnTo>
                  <a:pt x="2896439" y="40907"/>
                </a:lnTo>
                <a:close/>
                <a:moveTo>
                  <a:pt x="2896686" y="40766"/>
                </a:moveTo>
                <a:lnTo>
                  <a:pt x="2896636" y="40791"/>
                </a:lnTo>
                <a:lnTo>
                  <a:pt x="2896768" y="40889"/>
                </a:lnTo>
                <a:close/>
                <a:moveTo>
                  <a:pt x="173159" y="40734"/>
                </a:moveTo>
                <a:lnTo>
                  <a:pt x="173170" y="40833"/>
                </a:lnTo>
                <a:cubicBezTo>
                  <a:pt x="171165" y="40833"/>
                  <a:pt x="170162" y="41532"/>
                  <a:pt x="169827" y="42754"/>
                </a:cubicBezTo>
                <a:lnTo>
                  <a:pt x="170316" y="46457"/>
                </a:lnTo>
                <a:lnTo>
                  <a:pt x="170382" y="46413"/>
                </a:lnTo>
                <a:lnTo>
                  <a:pt x="170746" y="46657"/>
                </a:lnTo>
                <a:lnTo>
                  <a:pt x="170746" y="46335"/>
                </a:lnTo>
                <a:cubicBezTo>
                  <a:pt x="170746" y="44906"/>
                  <a:pt x="170746" y="43477"/>
                  <a:pt x="172114" y="42048"/>
                </a:cubicBezTo>
                <a:cubicBezTo>
                  <a:pt x="172798" y="41333"/>
                  <a:pt x="173482" y="41690"/>
                  <a:pt x="174165" y="42226"/>
                </a:cubicBezTo>
                <a:lnTo>
                  <a:pt x="175287" y="42910"/>
                </a:lnTo>
                <a:lnTo>
                  <a:pt x="173325" y="40934"/>
                </a:lnTo>
                <a:close/>
                <a:moveTo>
                  <a:pt x="3037915" y="40560"/>
                </a:moveTo>
                <a:lnTo>
                  <a:pt x="3037675" y="40640"/>
                </a:lnTo>
                <a:lnTo>
                  <a:pt x="3037762" y="40816"/>
                </a:lnTo>
                <a:close/>
                <a:moveTo>
                  <a:pt x="2972404" y="40031"/>
                </a:moveTo>
                <a:lnTo>
                  <a:pt x="2973191" y="41598"/>
                </a:lnTo>
                <a:lnTo>
                  <a:pt x="2973191" y="40445"/>
                </a:lnTo>
                <a:close/>
                <a:moveTo>
                  <a:pt x="287053" y="39456"/>
                </a:moveTo>
                <a:cubicBezTo>
                  <a:pt x="287053" y="40892"/>
                  <a:pt x="287406" y="41610"/>
                  <a:pt x="287935" y="42149"/>
                </a:cubicBezTo>
                <a:lnTo>
                  <a:pt x="289066" y="43092"/>
                </a:lnTo>
                <a:lnTo>
                  <a:pt x="290810" y="40412"/>
                </a:lnTo>
                <a:close/>
                <a:moveTo>
                  <a:pt x="136879" y="39325"/>
                </a:moveTo>
                <a:lnTo>
                  <a:pt x="136738" y="40548"/>
                </a:lnTo>
                <a:lnTo>
                  <a:pt x="137327" y="40941"/>
                </a:lnTo>
                <a:close/>
                <a:moveTo>
                  <a:pt x="3031326" y="39182"/>
                </a:moveTo>
                <a:lnTo>
                  <a:pt x="3031315" y="39182"/>
                </a:lnTo>
                <a:lnTo>
                  <a:pt x="3031249" y="39383"/>
                </a:lnTo>
                <a:lnTo>
                  <a:pt x="3031125" y="39548"/>
                </a:lnTo>
                <a:lnTo>
                  <a:pt x="3031341" y="39519"/>
                </a:lnTo>
                <a:lnTo>
                  <a:pt x="3031626" y="40055"/>
                </a:lnTo>
                <a:close/>
                <a:moveTo>
                  <a:pt x="2925723" y="39158"/>
                </a:moveTo>
                <a:lnTo>
                  <a:pt x="2925765" y="39619"/>
                </a:lnTo>
                <a:lnTo>
                  <a:pt x="2926843" y="39987"/>
                </a:lnTo>
                <a:close/>
                <a:moveTo>
                  <a:pt x="78980" y="39114"/>
                </a:moveTo>
                <a:cubicBezTo>
                  <a:pt x="80484" y="39114"/>
                  <a:pt x="81988" y="40618"/>
                  <a:pt x="81988" y="42123"/>
                </a:cubicBezTo>
                <a:cubicBezTo>
                  <a:pt x="81988" y="42123"/>
                  <a:pt x="81988" y="42123"/>
                  <a:pt x="81988" y="43627"/>
                </a:cubicBezTo>
                <a:cubicBezTo>
                  <a:pt x="80484" y="43627"/>
                  <a:pt x="78980" y="43627"/>
                  <a:pt x="78980" y="42123"/>
                </a:cubicBezTo>
                <a:cubicBezTo>
                  <a:pt x="78980" y="40618"/>
                  <a:pt x="78980" y="39114"/>
                  <a:pt x="78980" y="39114"/>
                </a:cubicBezTo>
                <a:close/>
                <a:moveTo>
                  <a:pt x="445007" y="38984"/>
                </a:moveTo>
                <a:lnTo>
                  <a:pt x="445023" y="39047"/>
                </a:lnTo>
                <a:lnTo>
                  <a:pt x="445057" y="39034"/>
                </a:lnTo>
                <a:close/>
                <a:moveTo>
                  <a:pt x="184943" y="38411"/>
                </a:moveTo>
                <a:lnTo>
                  <a:pt x="184681" y="39071"/>
                </a:lnTo>
                <a:lnTo>
                  <a:pt x="184787" y="39114"/>
                </a:lnTo>
                <a:lnTo>
                  <a:pt x="184851" y="39167"/>
                </a:lnTo>
                <a:close/>
                <a:moveTo>
                  <a:pt x="245198" y="38255"/>
                </a:moveTo>
                <a:lnTo>
                  <a:pt x="245161" y="38283"/>
                </a:lnTo>
                <a:lnTo>
                  <a:pt x="245155" y="38305"/>
                </a:lnTo>
                <a:close/>
                <a:moveTo>
                  <a:pt x="2948470" y="38213"/>
                </a:moveTo>
                <a:lnTo>
                  <a:pt x="2948852" y="39364"/>
                </a:lnTo>
                <a:lnTo>
                  <a:pt x="2949235" y="39364"/>
                </a:lnTo>
                <a:lnTo>
                  <a:pt x="2949555" y="39046"/>
                </a:lnTo>
                <a:lnTo>
                  <a:pt x="2949512" y="39056"/>
                </a:lnTo>
                <a:close/>
                <a:moveTo>
                  <a:pt x="3071754" y="38126"/>
                </a:moveTo>
                <a:lnTo>
                  <a:pt x="3071676" y="38186"/>
                </a:lnTo>
                <a:lnTo>
                  <a:pt x="3071886" y="38319"/>
                </a:lnTo>
                <a:close/>
                <a:moveTo>
                  <a:pt x="3062812" y="37861"/>
                </a:moveTo>
                <a:lnTo>
                  <a:pt x="3061169" y="37923"/>
                </a:lnTo>
                <a:lnTo>
                  <a:pt x="3062856" y="38088"/>
                </a:lnTo>
                <a:lnTo>
                  <a:pt x="3062812" y="38061"/>
                </a:lnTo>
                <a:close/>
                <a:moveTo>
                  <a:pt x="2984050" y="37751"/>
                </a:moveTo>
                <a:lnTo>
                  <a:pt x="2984063" y="37789"/>
                </a:lnTo>
                <a:lnTo>
                  <a:pt x="2984100" y="37777"/>
                </a:lnTo>
                <a:close/>
                <a:moveTo>
                  <a:pt x="2592803" y="37699"/>
                </a:moveTo>
                <a:lnTo>
                  <a:pt x="2592531" y="37854"/>
                </a:lnTo>
                <a:lnTo>
                  <a:pt x="2592958" y="38387"/>
                </a:lnTo>
                <a:close/>
                <a:moveTo>
                  <a:pt x="192560" y="37689"/>
                </a:moveTo>
                <a:lnTo>
                  <a:pt x="192560" y="37986"/>
                </a:lnTo>
                <a:lnTo>
                  <a:pt x="192560" y="42010"/>
                </a:lnTo>
                <a:lnTo>
                  <a:pt x="192642" y="41969"/>
                </a:lnTo>
                <a:lnTo>
                  <a:pt x="192685" y="42014"/>
                </a:lnTo>
                <a:lnTo>
                  <a:pt x="192685" y="37710"/>
                </a:lnTo>
                <a:lnTo>
                  <a:pt x="192642" y="37732"/>
                </a:lnTo>
                <a:close/>
                <a:moveTo>
                  <a:pt x="239944" y="37519"/>
                </a:moveTo>
                <a:lnTo>
                  <a:pt x="239998" y="37610"/>
                </a:lnTo>
                <a:lnTo>
                  <a:pt x="240047" y="37610"/>
                </a:lnTo>
                <a:close/>
                <a:moveTo>
                  <a:pt x="193187" y="37456"/>
                </a:moveTo>
                <a:lnTo>
                  <a:pt x="192712" y="37697"/>
                </a:lnTo>
                <a:lnTo>
                  <a:pt x="193730" y="41028"/>
                </a:lnTo>
                <a:lnTo>
                  <a:pt x="193996" y="40511"/>
                </a:lnTo>
                <a:lnTo>
                  <a:pt x="194054" y="40568"/>
                </a:lnTo>
                <a:lnTo>
                  <a:pt x="193187" y="37932"/>
                </a:lnTo>
                <a:close/>
                <a:moveTo>
                  <a:pt x="2966923" y="37146"/>
                </a:moveTo>
                <a:lnTo>
                  <a:pt x="2966542" y="37263"/>
                </a:lnTo>
                <a:lnTo>
                  <a:pt x="2967382" y="37388"/>
                </a:lnTo>
                <a:close/>
                <a:moveTo>
                  <a:pt x="91676" y="36702"/>
                </a:moveTo>
                <a:lnTo>
                  <a:pt x="90864" y="36973"/>
                </a:lnTo>
                <a:lnTo>
                  <a:pt x="90159" y="37209"/>
                </a:lnTo>
                <a:lnTo>
                  <a:pt x="91413" y="37815"/>
                </a:lnTo>
                <a:cubicBezTo>
                  <a:pt x="91413" y="37815"/>
                  <a:pt x="91413" y="37815"/>
                  <a:pt x="92828" y="37815"/>
                </a:cubicBezTo>
                <a:close/>
                <a:moveTo>
                  <a:pt x="251258" y="36481"/>
                </a:moveTo>
                <a:lnTo>
                  <a:pt x="251374" y="36535"/>
                </a:lnTo>
                <a:lnTo>
                  <a:pt x="251378" y="36481"/>
                </a:lnTo>
                <a:close/>
                <a:moveTo>
                  <a:pt x="2735175" y="36392"/>
                </a:moveTo>
                <a:lnTo>
                  <a:pt x="2735242" y="36515"/>
                </a:lnTo>
                <a:cubicBezTo>
                  <a:pt x="2735242" y="37951"/>
                  <a:pt x="2736649" y="39388"/>
                  <a:pt x="2736649" y="39388"/>
                </a:cubicBezTo>
                <a:lnTo>
                  <a:pt x="2736929" y="39101"/>
                </a:lnTo>
                <a:lnTo>
                  <a:pt x="2735300" y="36494"/>
                </a:lnTo>
                <a:close/>
                <a:moveTo>
                  <a:pt x="3046444" y="36254"/>
                </a:moveTo>
                <a:lnTo>
                  <a:pt x="3047583" y="36732"/>
                </a:lnTo>
                <a:lnTo>
                  <a:pt x="3048124" y="36732"/>
                </a:lnTo>
                <a:lnTo>
                  <a:pt x="3047737" y="36331"/>
                </a:lnTo>
                <a:close/>
                <a:moveTo>
                  <a:pt x="463383" y="36200"/>
                </a:moveTo>
                <a:lnTo>
                  <a:pt x="463398" y="36260"/>
                </a:lnTo>
                <a:lnTo>
                  <a:pt x="463411" y="36253"/>
                </a:lnTo>
                <a:close/>
                <a:moveTo>
                  <a:pt x="3041336" y="36105"/>
                </a:moveTo>
                <a:lnTo>
                  <a:pt x="3039555" y="36742"/>
                </a:lnTo>
                <a:lnTo>
                  <a:pt x="3042413" y="36742"/>
                </a:lnTo>
                <a:lnTo>
                  <a:pt x="3046173" y="36742"/>
                </a:lnTo>
                <a:lnTo>
                  <a:pt x="3046173" y="36732"/>
                </a:lnTo>
                <a:lnTo>
                  <a:pt x="3046338" y="36248"/>
                </a:lnTo>
                <a:lnTo>
                  <a:pt x="3043929" y="36105"/>
                </a:lnTo>
                <a:close/>
                <a:moveTo>
                  <a:pt x="285977" y="35396"/>
                </a:moveTo>
                <a:lnTo>
                  <a:pt x="285977" y="36584"/>
                </a:lnTo>
                <a:lnTo>
                  <a:pt x="287053" y="36584"/>
                </a:lnTo>
                <a:close/>
                <a:moveTo>
                  <a:pt x="132414" y="35341"/>
                </a:moveTo>
                <a:lnTo>
                  <a:pt x="132916" y="37860"/>
                </a:lnTo>
                <a:lnTo>
                  <a:pt x="132916" y="38217"/>
                </a:lnTo>
                <a:lnTo>
                  <a:pt x="133077" y="38053"/>
                </a:lnTo>
                <a:lnTo>
                  <a:pt x="133077" y="37667"/>
                </a:lnTo>
                <a:close/>
                <a:moveTo>
                  <a:pt x="139377" y="35293"/>
                </a:moveTo>
                <a:lnTo>
                  <a:pt x="138613" y="36279"/>
                </a:lnTo>
                <a:cubicBezTo>
                  <a:pt x="138613" y="36279"/>
                  <a:pt x="137229" y="36279"/>
                  <a:pt x="137229" y="36279"/>
                </a:cubicBezTo>
                <a:lnTo>
                  <a:pt x="137088" y="37505"/>
                </a:lnTo>
                <a:lnTo>
                  <a:pt x="138724" y="36750"/>
                </a:lnTo>
                <a:lnTo>
                  <a:pt x="141751" y="40786"/>
                </a:lnTo>
                <a:lnTo>
                  <a:pt x="142235" y="40675"/>
                </a:lnTo>
                <a:lnTo>
                  <a:pt x="139024" y="36320"/>
                </a:lnTo>
                <a:close/>
                <a:moveTo>
                  <a:pt x="2971938" y="35015"/>
                </a:moveTo>
                <a:lnTo>
                  <a:pt x="2971902" y="35045"/>
                </a:lnTo>
                <a:lnTo>
                  <a:pt x="2971906" y="35052"/>
                </a:lnTo>
                <a:close/>
                <a:moveTo>
                  <a:pt x="2584110" y="34814"/>
                </a:moveTo>
                <a:lnTo>
                  <a:pt x="2583444" y="35325"/>
                </a:lnTo>
                <a:lnTo>
                  <a:pt x="2584209" y="35046"/>
                </a:lnTo>
                <a:close/>
                <a:moveTo>
                  <a:pt x="436805" y="34639"/>
                </a:moveTo>
                <a:lnTo>
                  <a:pt x="436870" y="34856"/>
                </a:lnTo>
                <a:lnTo>
                  <a:pt x="437147" y="34778"/>
                </a:lnTo>
                <a:close/>
                <a:moveTo>
                  <a:pt x="147428" y="34591"/>
                </a:moveTo>
                <a:lnTo>
                  <a:pt x="147265" y="34923"/>
                </a:lnTo>
                <a:lnTo>
                  <a:pt x="147428" y="35089"/>
                </a:lnTo>
                <a:close/>
                <a:moveTo>
                  <a:pt x="2924209" y="34505"/>
                </a:moveTo>
                <a:lnTo>
                  <a:pt x="2925723" y="34967"/>
                </a:lnTo>
                <a:lnTo>
                  <a:pt x="2925723" y="34602"/>
                </a:lnTo>
                <a:close/>
                <a:moveTo>
                  <a:pt x="2936158" y="33848"/>
                </a:moveTo>
                <a:lnTo>
                  <a:pt x="2937568" y="34892"/>
                </a:lnTo>
                <a:lnTo>
                  <a:pt x="2937308" y="33848"/>
                </a:lnTo>
                <a:close/>
                <a:moveTo>
                  <a:pt x="2850665" y="33750"/>
                </a:moveTo>
                <a:lnTo>
                  <a:pt x="2850674" y="33849"/>
                </a:lnTo>
                <a:lnTo>
                  <a:pt x="2850760" y="33849"/>
                </a:lnTo>
                <a:close/>
                <a:moveTo>
                  <a:pt x="2616861" y="33485"/>
                </a:moveTo>
                <a:lnTo>
                  <a:pt x="2617473" y="33693"/>
                </a:lnTo>
                <a:lnTo>
                  <a:pt x="2617486" y="33643"/>
                </a:lnTo>
                <a:close/>
                <a:moveTo>
                  <a:pt x="2900258" y="33352"/>
                </a:moveTo>
                <a:lnTo>
                  <a:pt x="2900168" y="33427"/>
                </a:lnTo>
                <a:lnTo>
                  <a:pt x="2900306" y="33354"/>
                </a:lnTo>
                <a:close/>
                <a:moveTo>
                  <a:pt x="158201" y="32976"/>
                </a:moveTo>
                <a:lnTo>
                  <a:pt x="157921" y="35122"/>
                </a:lnTo>
                <a:lnTo>
                  <a:pt x="158932" y="36055"/>
                </a:lnTo>
                <a:lnTo>
                  <a:pt x="160486" y="35447"/>
                </a:lnTo>
                <a:lnTo>
                  <a:pt x="160268" y="34960"/>
                </a:lnTo>
                <a:lnTo>
                  <a:pt x="159356" y="35304"/>
                </a:lnTo>
                <a:close/>
                <a:moveTo>
                  <a:pt x="2839315" y="32521"/>
                </a:moveTo>
                <a:lnTo>
                  <a:pt x="2839315" y="36316"/>
                </a:lnTo>
                <a:lnTo>
                  <a:pt x="2838142" y="36457"/>
                </a:lnTo>
                <a:lnTo>
                  <a:pt x="2839504" y="36607"/>
                </a:lnTo>
                <a:lnTo>
                  <a:pt x="2839609" y="36572"/>
                </a:lnTo>
                <a:lnTo>
                  <a:pt x="2839437" y="36481"/>
                </a:lnTo>
                <a:lnTo>
                  <a:pt x="2839529" y="36461"/>
                </a:lnTo>
                <a:lnTo>
                  <a:pt x="2839391" y="36406"/>
                </a:lnTo>
                <a:lnTo>
                  <a:pt x="2839391" y="32559"/>
                </a:lnTo>
                <a:close/>
                <a:moveTo>
                  <a:pt x="158168" y="32235"/>
                </a:moveTo>
                <a:lnTo>
                  <a:pt x="158170" y="32241"/>
                </a:lnTo>
                <a:lnTo>
                  <a:pt x="158172" y="32238"/>
                </a:lnTo>
                <a:close/>
                <a:moveTo>
                  <a:pt x="2795260" y="32231"/>
                </a:moveTo>
                <a:lnTo>
                  <a:pt x="2799628" y="35595"/>
                </a:lnTo>
                <a:lnTo>
                  <a:pt x="2799209" y="33548"/>
                </a:lnTo>
                <a:close/>
                <a:moveTo>
                  <a:pt x="2894985" y="32135"/>
                </a:moveTo>
                <a:lnTo>
                  <a:pt x="2893869" y="32344"/>
                </a:lnTo>
                <a:lnTo>
                  <a:pt x="2893670" y="32344"/>
                </a:lnTo>
                <a:lnTo>
                  <a:pt x="2893670" y="32481"/>
                </a:lnTo>
                <a:lnTo>
                  <a:pt x="2895093" y="32288"/>
                </a:lnTo>
                <a:close/>
                <a:moveTo>
                  <a:pt x="186400" y="32016"/>
                </a:moveTo>
                <a:lnTo>
                  <a:pt x="187294" y="32490"/>
                </a:lnTo>
                <a:lnTo>
                  <a:pt x="185779" y="36306"/>
                </a:lnTo>
                <a:lnTo>
                  <a:pt x="187402" y="35165"/>
                </a:lnTo>
                <a:lnTo>
                  <a:pt x="187402" y="32666"/>
                </a:lnTo>
                <a:lnTo>
                  <a:pt x="187062" y="32083"/>
                </a:lnTo>
                <a:close/>
                <a:moveTo>
                  <a:pt x="177516" y="31059"/>
                </a:moveTo>
                <a:lnTo>
                  <a:pt x="177516" y="31082"/>
                </a:lnTo>
                <a:lnTo>
                  <a:pt x="177522" y="31070"/>
                </a:lnTo>
                <a:close/>
                <a:moveTo>
                  <a:pt x="3027655" y="31055"/>
                </a:moveTo>
                <a:lnTo>
                  <a:pt x="3029834" y="32311"/>
                </a:lnTo>
                <a:lnTo>
                  <a:pt x="3032560" y="34929"/>
                </a:lnTo>
                <a:lnTo>
                  <a:pt x="3032568" y="34902"/>
                </a:lnTo>
                <a:lnTo>
                  <a:pt x="3033790" y="31103"/>
                </a:lnTo>
                <a:lnTo>
                  <a:pt x="3031771" y="31579"/>
                </a:lnTo>
                <a:cubicBezTo>
                  <a:pt x="3030916" y="31055"/>
                  <a:pt x="3029891" y="30357"/>
                  <a:pt x="3028523" y="31055"/>
                </a:cubicBezTo>
                <a:close/>
                <a:moveTo>
                  <a:pt x="2882904" y="30990"/>
                </a:moveTo>
                <a:lnTo>
                  <a:pt x="2882993" y="31200"/>
                </a:lnTo>
                <a:lnTo>
                  <a:pt x="2883276" y="30990"/>
                </a:lnTo>
                <a:close/>
                <a:moveTo>
                  <a:pt x="131544" y="30965"/>
                </a:moveTo>
                <a:lnTo>
                  <a:pt x="131657" y="31532"/>
                </a:lnTo>
                <a:lnTo>
                  <a:pt x="132035" y="31459"/>
                </a:lnTo>
                <a:close/>
                <a:moveTo>
                  <a:pt x="462082" y="30883"/>
                </a:moveTo>
                <a:lnTo>
                  <a:pt x="462189" y="31322"/>
                </a:lnTo>
                <a:lnTo>
                  <a:pt x="462573" y="31385"/>
                </a:lnTo>
                <a:close/>
                <a:moveTo>
                  <a:pt x="63935" y="30840"/>
                </a:moveTo>
                <a:cubicBezTo>
                  <a:pt x="67885" y="30840"/>
                  <a:pt x="67885" y="33473"/>
                  <a:pt x="69201" y="36105"/>
                </a:cubicBezTo>
                <a:cubicBezTo>
                  <a:pt x="69201" y="36105"/>
                  <a:pt x="69201" y="36105"/>
                  <a:pt x="67885" y="36105"/>
                </a:cubicBezTo>
                <a:lnTo>
                  <a:pt x="64958" y="34154"/>
                </a:lnTo>
                <a:lnTo>
                  <a:pt x="66300" y="43711"/>
                </a:lnTo>
                <a:cubicBezTo>
                  <a:pt x="66300" y="43711"/>
                  <a:pt x="64903" y="45132"/>
                  <a:pt x="64903" y="45132"/>
                </a:cubicBezTo>
                <a:cubicBezTo>
                  <a:pt x="62109" y="43711"/>
                  <a:pt x="63506" y="38027"/>
                  <a:pt x="59315" y="39448"/>
                </a:cubicBezTo>
                <a:cubicBezTo>
                  <a:pt x="57918" y="39448"/>
                  <a:pt x="57918" y="38027"/>
                  <a:pt x="57918" y="36607"/>
                </a:cubicBezTo>
                <a:cubicBezTo>
                  <a:pt x="60712" y="36607"/>
                  <a:pt x="62109" y="35186"/>
                  <a:pt x="62109" y="32344"/>
                </a:cubicBezTo>
                <a:cubicBezTo>
                  <a:pt x="62109" y="32344"/>
                  <a:pt x="63506" y="32344"/>
                  <a:pt x="63506" y="32344"/>
                </a:cubicBezTo>
                <a:lnTo>
                  <a:pt x="63935" y="32781"/>
                </a:lnTo>
                <a:lnTo>
                  <a:pt x="63935" y="32156"/>
                </a:lnTo>
                <a:cubicBezTo>
                  <a:pt x="63935" y="32156"/>
                  <a:pt x="63935" y="32156"/>
                  <a:pt x="63935" y="30840"/>
                </a:cubicBezTo>
                <a:close/>
                <a:moveTo>
                  <a:pt x="2912975" y="30697"/>
                </a:moveTo>
                <a:lnTo>
                  <a:pt x="2912975" y="31079"/>
                </a:lnTo>
                <a:lnTo>
                  <a:pt x="2915110" y="31730"/>
                </a:lnTo>
                <a:lnTo>
                  <a:pt x="2913781" y="30928"/>
                </a:lnTo>
                <a:lnTo>
                  <a:pt x="2913210" y="30928"/>
                </a:lnTo>
                <a:close/>
                <a:moveTo>
                  <a:pt x="2954307" y="30504"/>
                </a:moveTo>
                <a:lnTo>
                  <a:pt x="2954405" y="30724"/>
                </a:lnTo>
                <a:lnTo>
                  <a:pt x="2954593" y="30724"/>
                </a:lnTo>
                <a:close/>
                <a:moveTo>
                  <a:pt x="177169" y="30025"/>
                </a:moveTo>
                <a:lnTo>
                  <a:pt x="176360" y="30840"/>
                </a:lnTo>
                <a:lnTo>
                  <a:pt x="177393" y="30840"/>
                </a:lnTo>
                <a:lnTo>
                  <a:pt x="177297" y="30671"/>
                </a:lnTo>
                <a:close/>
                <a:moveTo>
                  <a:pt x="2890552" y="29464"/>
                </a:moveTo>
                <a:lnTo>
                  <a:pt x="2890567" y="29502"/>
                </a:lnTo>
                <a:lnTo>
                  <a:pt x="2890583" y="29510"/>
                </a:lnTo>
                <a:close/>
                <a:moveTo>
                  <a:pt x="2895359" y="28433"/>
                </a:moveTo>
                <a:lnTo>
                  <a:pt x="2896238" y="30732"/>
                </a:lnTo>
                <a:lnTo>
                  <a:pt x="2896704" y="30732"/>
                </a:lnTo>
                <a:lnTo>
                  <a:pt x="2896420" y="28973"/>
                </a:lnTo>
                <a:close/>
                <a:moveTo>
                  <a:pt x="132398" y="27947"/>
                </a:moveTo>
                <a:lnTo>
                  <a:pt x="132916" y="28207"/>
                </a:lnTo>
                <a:lnTo>
                  <a:pt x="133397" y="28388"/>
                </a:lnTo>
                <a:lnTo>
                  <a:pt x="133077" y="27947"/>
                </a:lnTo>
                <a:close/>
                <a:moveTo>
                  <a:pt x="2955323" y="27939"/>
                </a:moveTo>
                <a:lnTo>
                  <a:pt x="2955420" y="28019"/>
                </a:lnTo>
                <a:lnTo>
                  <a:pt x="2955517" y="27939"/>
                </a:lnTo>
                <a:close/>
                <a:moveTo>
                  <a:pt x="3012762" y="27922"/>
                </a:moveTo>
                <a:lnTo>
                  <a:pt x="3012762" y="32503"/>
                </a:lnTo>
                <a:lnTo>
                  <a:pt x="3012301" y="33422"/>
                </a:lnTo>
                <a:lnTo>
                  <a:pt x="3013281" y="32424"/>
                </a:lnTo>
                <a:lnTo>
                  <a:pt x="3012844" y="32129"/>
                </a:lnTo>
                <a:lnTo>
                  <a:pt x="3012844" y="27926"/>
                </a:lnTo>
                <a:close/>
                <a:moveTo>
                  <a:pt x="2868549" y="27831"/>
                </a:moveTo>
                <a:lnTo>
                  <a:pt x="2867970" y="29488"/>
                </a:lnTo>
                <a:lnTo>
                  <a:pt x="2868435" y="29524"/>
                </a:lnTo>
                <a:lnTo>
                  <a:pt x="2868619" y="27831"/>
                </a:lnTo>
                <a:close/>
                <a:moveTo>
                  <a:pt x="157804" y="27313"/>
                </a:moveTo>
                <a:lnTo>
                  <a:pt x="157282" y="27582"/>
                </a:lnTo>
                <a:lnTo>
                  <a:pt x="156906" y="28352"/>
                </a:lnTo>
                <a:lnTo>
                  <a:pt x="156943" y="28466"/>
                </a:lnTo>
                <a:lnTo>
                  <a:pt x="157057" y="28105"/>
                </a:lnTo>
                <a:close/>
                <a:moveTo>
                  <a:pt x="3015856" y="27241"/>
                </a:moveTo>
                <a:lnTo>
                  <a:pt x="3015692" y="27324"/>
                </a:lnTo>
                <a:lnTo>
                  <a:pt x="3018684" y="29409"/>
                </a:lnTo>
                <a:cubicBezTo>
                  <a:pt x="3020277" y="30316"/>
                  <a:pt x="3022046" y="30679"/>
                  <a:pt x="3024171" y="29228"/>
                </a:cubicBezTo>
                <a:lnTo>
                  <a:pt x="3025955" y="30142"/>
                </a:lnTo>
                <a:lnTo>
                  <a:pt x="3025788" y="28261"/>
                </a:lnTo>
                <a:lnTo>
                  <a:pt x="3026011" y="28148"/>
                </a:lnTo>
                <a:lnTo>
                  <a:pt x="3024678" y="28019"/>
                </a:lnTo>
                <a:lnTo>
                  <a:pt x="3024486" y="28019"/>
                </a:lnTo>
                <a:cubicBezTo>
                  <a:pt x="3023076" y="28677"/>
                  <a:pt x="3021313" y="29006"/>
                  <a:pt x="3019550" y="28842"/>
                </a:cubicBezTo>
                <a:close/>
                <a:moveTo>
                  <a:pt x="81754" y="27238"/>
                </a:moveTo>
                <a:lnTo>
                  <a:pt x="81856" y="27484"/>
                </a:lnTo>
                <a:lnTo>
                  <a:pt x="83116" y="27742"/>
                </a:lnTo>
                <a:lnTo>
                  <a:pt x="82974" y="27529"/>
                </a:lnTo>
                <a:close/>
                <a:moveTo>
                  <a:pt x="2868482" y="26649"/>
                </a:moveTo>
                <a:lnTo>
                  <a:pt x="2868070" y="26802"/>
                </a:lnTo>
                <a:lnTo>
                  <a:pt x="2868482" y="26868"/>
                </a:lnTo>
                <a:close/>
                <a:moveTo>
                  <a:pt x="2708969" y="26623"/>
                </a:moveTo>
                <a:lnTo>
                  <a:pt x="2708961" y="26624"/>
                </a:lnTo>
                <a:cubicBezTo>
                  <a:pt x="2708961" y="26624"/>
                  <a:pt x="2707575" y="28027"/>
                  <a:pt x="2708961" y="28027"/>
                </a:cubicBezTo>
                <a:lnTo>
                  <a:pt x="2708969" y="28035"/>
                </a:lnTo>
                <a:close/>
                <a:moveTo>
                  <a:pt x="2973120" y="26577"/>
                </a:moveTo>
                <a:lnTo>
                  <a:pt x="2972703" y="26848"/>
                </a:lnTo>
                <a:lnTo>
                  <a:pt x="2972936" y="26778"/>
                </a:lnTo>
                <a:lnTo>
                  <a:pt x="2975805" y="26778"/>
                </a:lnTo>
                <a:lnTo>
                  <a:pt x="2975109" y="26577"/>
                </a:lnTo>
                <a:close/>
                <a:moveTo>
                  <a:pt x="2768734" y="25443"/>
                </a:moveTo>
                <a:lnTo>
                  <a:pt x="2769968" y="26690"/>
                </a:lnTo>
                <a:lnTo>
                  <a:pt x="2771720" y="28166"/>
                </a:lnTo>
                <a:lnTo>
                  <a:pt x="2771549" y="26628"/>
                </a:lnTo>
                <a:lnTo>
                  <a:pt x="2772032" y="26418"/>
                </a:lnTo>
                <a:lnTo>
                  <a:pt x="2771728" y="26463"/>
                </a:lnTo>
                <a:close/>
                <a:moveTo>
                  <a:pt x="2971160" y="25440"/>
                </a:moveTo>
                <a:lnTo>
                  <a:pt x="2965857" y="26778"/>
                </a:lnTo>
                <a:cubicBezTo>
                  <a:pt x="2967272" y="26778"/>
                  <a:pt x="2968334" y="27492"/>
                  <a:pt x="2969396" y="27850"/>
                </a:cubicBezTo>
                <a:lnTo>
                  <a:pt x="2971891" y="27094"/>
                </a:lnTo>
                <a:lnTo>
                  <a:pt x="2971766" y="25614"/>
                </a:lnTo>
                <a:close/>
                <a:moveTo>
                  <a:pt x="2932726" y="25415"/>
                </a:moveTo>
                <a:lnTo>
                  <a:pt x="2932567" y="25433"/>
                </a:lnTo>
                <a:lnTo>
                  <a:pt x="2932675" y="25442"/>
                </a:lnTo>
                <a:lnTo>
                  <a:pt x="2932411" y="25820"/>
                </a:lnTo>
                <a:lnTo>
                  <a:pt x="2932519" y="25760"/>
                </a:lnTo>
                <a:lnTo>
                  <a:pt x="2932630" y="25574"/>
                </a:lnTo>
                <a:lnTo>
                  <a:pt x="2932726" y="25574"/>
                </a:lnTo>
                <a:close/>
                <a:moveTo>
                  <a:pt x="2901837" y="25273"/>
                </a:moveTo>
                <a:lnTo>
                  <a:pt x="2901395" y="25472"/>
                </a:lnTo>
                <a:lnTo>
                  <a:pt x="2901944" y="25472"/>
                </a:lnTo>
                <a:lnTo>
                  <a:pt x="2902066" y="25348"/>
                </a:lnTo>
                <a:close/>
                <a:moveTo>
                  <a:pt x="2935498" y="25145"/>
                </a:moveTo>
                <a:lnTo>
                  <a:pt x="2934645" y="25574"/>
                </a:lnTo>
                <a:lnTo>
                  <a:pt x="2935594" y="25574"/>
                </a:lnTo>
                <a:cubicBezTo>
                  <a:pt x="2936965" y="26953"/>
                  <a:pt x="2938337" y="28332"/>
                  <a:pt x="2939709" y="29711"/>
                </a:cubicBezTo>
                <a:cubicBezTo>
                  <a:pt x="2941080" y="29711"/>
                  <a:pt x="2941080" y="29711"/>
                  <a:pt x="2941080" y="31090"/>
                </a:cubicBezTo>
                <a:lnTo>
                  <a:pt x="2941424" y="31321"/>
                </a:lnTo>
                <a:lnTo>
                  <a:pt x="2941193" y="30689"/>
                </a:lnTo>
                <a:lnTo>
                  <a:pt x="2935857" y="25487"/>
                </a:lnTo>
                <a:lnTo>
                  <a:pt x="2935638" y="25574"/>
                </a:lnTo>
                <a:lnTo>
                  <a:pt x="2935749" y="25382"/>
                </a:lnTo>
                <a:lnTo>
                  <a:pt x="2935638" y="25274"/>
                </a:lnTo>
                <a:lnTo>
                  <a:pt x="2935864" y="25145"/>
                </a:lnTo>
                <a:close/>
                <a:moveTo>
                  <a:pt x="2895799" y="25133"/>
                </a:moveTo>
                <a:lnTo>
                  <a:pt x="2895262" y="25401"/>
                </a:lnTo>
                <a:lnTo>
                  <a:pt x="2895262" y="28043"/>
                </a:lnTo>
                <a:lnTo>
                  <a:pt x="2896118" y="27105"/>
                </a:lnTo>
                <a:close/>
                <a:moveTo>
                  <a:pt x="2856413" y="25023"/>
                </a:moveTo>
                <a:lnTo>
                  <a:pt x="2855911" y="25480"/>
                </a:lnTo>
                <a:lnTo>
                  <a:pt x="2856322" y="25480"/>
                </a:lnTo>
                <a:lnTo>
                  <a:pt x="2856413" y="25480"/>
                </a:lnTo>
                <a:close/>
                <a:moveTo>
                  <a:pt x="155147" y="24963"/>
                </a:moveTo>
                <a:lnTo>
                  <a:pt x="156103" y="26234"/>
                </a:lnTo>
                <a:lnTo>
                  <a:pt x="156797" y="25664"/>
                </a:lnTo>
                <a:lnTo>
                  <a:pt x="156797" y="25563"/>
                </a:lnTo>
                <a:close/>
                <a:moveTo>
                  <a:pt x="430482" y="24809"/>
                </a:moveTo>
                <a:lnTo>
                  <a:pt x="430105" y="25252"/>
                </a:lnTo>
                <a:lnTo>
                  <a:pt x="431388" y="26543"/>
                </a:lnTo>
                <a:close/>
                <a:moveTo>
                  <a:pt x="2850517" y="24278"/>
                </a:moveTo>
                <a:lnTo>
                  <a:pt x="2850379" y="25244"/>
                </a:lnTo>
                <a:lnTo>
                  <a:pt x="2847832" y="26518"/>
                </a:lnTo>
                <a:lnTo>
                  <a:pt x="2850517" y="25595"/>
                </a:lnTo>
                <a:close/>
                <a:moveTo>
                  <a:pt x="117603" y="23954"/>
                </a:moveTo>
                <a:lnTo>
                  <a:pt x="117319" y="23983"/>
                </a:lnTo>
                <a:lnTo>
                  <a:pt x="117399" y="24137"/>
                </a:lnTo>
                <a:close/>
                <a:moveTo>
                  <a:pt x="80333" y="23838"/>
                </a:moveTo>
                <a:lnTo>
                  <a:pt x="80629" y="24547"/>
                </a:lnTo>
                <a:lnTo>
                  <a:pt x="82270" y="26891"/>
                </a:lnTo>
                <a:lnTo>
                  <a:pt x="82680" y="27086"/>
                </a:lnTo>
                <a:lnTo>
                  <a:pt x="80522" y="23838"/>
                </a:lnTo>
                <a:close/>
                <a:moveTo>
                  <a:pt x="2939654" y="23748"/>
                </a:moveTo>
                <a:lnTo>
                  <a:pt x="2939219" y="23967"/>
                </a:lnTo>
                <a:lnTo>
                  <a:pt x="2939784" y="23921"/>
                </a:lnTo>
                <a:lnTo>
                  <a:pt x="2940233" y="23748"/>
                </a:lnTo>
                <a:close/>
                <a:moveTo>
                  <a:pt x="2932348" y="22881"/>
                </a:moveTo>
                <a:lnTo>
                  <a:pt x="2932726" y="24768"/>
                </a:lnTo>
                <a:lnTo>
                  <a:pt x="2932726" y="23748"/>
                </a:lnTo>
                <a:close/>
                <a:moveTo>
                  <a:pt x="432579" y="22741"/>
                </a:moveTo>
                <a:lnTo>
                  <a:pt x="432187" y="22807"/>
                </a:lnTo>
                <a:lnTo>
                  <a:pt x="431920" y="23120"/>
                </a:lnTo>
                <a:close/>
                <a:moveTo>
                  <a:pt x="3037369" y="22144"/>
                </a:moveTo>
                <a:lnTo>
                  <a:pt x="3036339" y="22616"/>
                </a:lnTo>
                <a:lnTo>
                  <a:pt x="3038135" y="23736"/>
                </a:lnTo>
                <a:close/>
                <a:moveTo>
                  <a:pt x="2764073" y="22087"/>
                </a:moveTo>
                <a:lnTo>
                  <a:pt x="2765456" y="23068"/>
                </a:lnTo>
                <a:lnTo>
                  <a:pt x="2764785" y="22360"/>
                </a:lnTo>
                <a:close/>
                <a:moveTo>
                  <a:pt x="2608561" y="21805"/>
                </a:moveTo>
                <a:lnTo>
                  <a:pt x="2608988" y="23113"/>
                </a:lnTo>
                <a:lnTo>
                  <a:pt x="2609161" y="22413"/>
                </a:lnTo>
                <a:close/>
                <a:moveTo>
                  <a:pt x="194810" y="21568"/>
                </a:moveTo>
                <a:lnTo>
                  <a:pt x="194981" y="22132"/>
                </a:lnTo>
                <a:lnTo>
                  <a:pt x="195432" y="22197"/>
                </a:lnTo>
                <a:close/>
                <a:moveTo>
                  <a:pt x="2760793" y="20822"/>
                </a:moveTo>
                <a:lnTo>
                  <a:pt x="2759956" y="21259"/>
                </a:lnTo>
                <a:lnTo>
                  <a:pt x="2761179" y="20971"/>
                </a:lnTo>
                <a:close/>
                <a:moveTo>
                  <a:pt x="3057474" y="19561"/>
                </a:moveTo>
                <a:lnTo>
                  <a:pt x="3057438" y="19623"/>
                </a:lnTo>
                <a:lnTo>
                  <a:pt x="3057474" y="19657"/>
                </a:lnTo>
                <a:close/>
                <a:moveTo>
                  <a:pt x="3146052" y="19557"/>
                </a:moveTo>
                <a:cubicBezTo>
                  <a:pt x="3147441" y="23694"/>
                  <a:pt x="3151606" y="20936"/>
                  <a:pt x="3152995" y="22315"/>
                </a:cubicBezTo>
                <a:cubicBezTo>
                  <a:pt x="3150218" y="26452"/>
                  <a:pt x="3147441" y="27831"/>
                  <a:pt x="3144664" y="25073"/>
                </a:cubicBezTo>
                <a:cubicBezTo>
                  <a:pt x="3143969" y="24384"/>
                  <a:pt x="3142927" y="24384"/>
                  <a:pt x="3141886" y="24556"/>
                </a:cubicBezTo>
                <a:lnTo>
                  <a:pt x="3139443" y="25011"/>
                </a:lnTo>
                <a:lnTo>
                  <a:pt x="3139572" y="25156"/>
                </a:lnTo>
                <a:cubicBezTo>
                  <a:pt x="3139572" y="26577"/>
                  <a:pt x="3140961" y="27998"/>
                  <a:pt x="3139572" y="27998"/>
                </a:cubicBezTo>
                <a:cubicBezTo>
                  <a:pt x="3136795" y="26577"/>
                  <a:pt x="3136795" y="29419"/>
                  <a:pt x="3135406" y="30840"/>
                </a:cubicBezTo>
                <a:cubicBezTo>
                  <a:pt x="3134018" y="30840"/>
                  <a:pt x="3132629" y="30840"/>
                  <a:pt x="3131240" y="30840"/>
                </a:cubicBezTo>
                <a:cubicBezTo>
                  <a:pt x="3128463" y="29419"/>
                  <a:pt x="3127075" y="27998"/>
                  <a:pt x="3125686" y="25156"/>
                </a:cubicBezTo>
                <a:cubicBezTo>
                  <a:pt x="3125686" y="25156"/>
                  <a:pt x="3124297" y="25156"/>
                  <a:pt x="3124297" y="23736"/>
                </a:cubicBezTo>
                <a:cubicBezTo>
                  <a:pt x="3127075" y="22315"/>
                  <a:pt x="3128463" y="18053"/>
                  <a:pt x="3129852" y="23736"/>
                </a:cubicBezTo>
                <a:cubicBezTo>
                  <a:pt x="3130546" y="23736"/>
                  <a:pt x="3131588" y="23025"/>
                  <a:pt x="3132629" y="22670"/>
                </a:cubicBezTo>
                <a:lnTo>
                  <a:pt x="3135123" y="23627"/>
                </a:lnTo>
                <a:close/>
                <a:moveTo>
                  <a:pt x="3112903" y="19557"/>
                </a:moveTo>
                <a:cubicBezTo>
                  <a:pt x="3114332" y="20954"/>
                  <a:pt x="3115762" y="23748"/>
                  <a:pt x="3117191" y="23748"/>
                </a:cubicBezTo>
                <a:cubicBezTo>
                  <a:pt x="3118620" y="25145"/>
                  <a:pt x="3121478" y="25145"/>
                  <a:pt x="3122907" y="25145"/>
                </a:cubicBezTo>
                <a:cubicBezTo>
                  <a:pt x="3120049" y="27938"/>
                  <a:pt x="3115762" y="25145"/>
                  <a:pt x="3112903" y="29336"/>
                </a:cubicBezTo>
                <a:cubicBezTo>
                  <a:pt x="3111474" y="29336"/>
                  <a:pt x="3110045" y="27938"/>
                  <a:pt x="3110045" y="26541"/>
                </a:cubicBezTo>
                <a:cubicBezTo>
                  <a:pt x="3108616" y="23748"/>
                  <a:pt x="3110045" y="20954"/>
                  <a:pt x="3112903" y="19557"/>
                </a:cubicBezTo>
                <a:close/>
                <a:moveTo>
                  <a:pt x="2918107" y="19412"/>
                </a:moveTo>
                <a:lnTo>
                  <a:pt x="2917126" y="19436"/>
                </a:lnTo>
                <a:lnTo>
                  <a:pt x="2917538" y="19846"/>
                </a:lnTo>
                <a:close/>
                <a:moveTo>
                  <a:pt x="184328" y="19337"/>
                </a:moveTo>
                <a:lnTo>
                  <a:pt x="184351" y="19403"/>
                </a:lnTo>
                <a:lnTo>
                  <a:pt x="184490" y="19457"/>
                </a:lnTo>
                <a:close/>
                <a:moveTo>
                  <a:pt x="409879" y="19219"/>
                </a:moveTo>
                <a:lnTo>
                  <a:pt x="410156" y="19664"/>
                </a:lnTo>
                <a:lnTo>
                  <a:pt x="410261" y="19512"/>
                </a:lnTo>
                <a:close/>
                <a:moveTo>
                  <a:pt x="266528" y="18932"/>
                </a:moveTo>
                <a:lnTo>
                  <a:pt x="267026" y="19331"/>
                </a:lnTo>
                <a:lnTo>
                  <a:pt x="267338" y="19331"/>
                </a:lnTo>
                <a:close/>
                <a:moveTo>
                  <a:pt x="281075" y="18925"/>
                </a:moveTo>
                <a:lnTo>
                  <a:pt x="280608" y="19314"/>
                </a:lnTo>
                <a:lnTo>
                  <a:pt x="280884" y="19257"/>
                </a:lnTo>
                <a:close/>
                <a:moveTo>
                  <a:pt x="417127" y="18681"/>
                </a:moveTo>
                <a:lnTo>
                  <a:pt x="417615" y="19664"/>
                </a:lnTo>
                <a:lnTo>
                  <a:pt x="418508" y="20395"/>
                </a:lnTo>
                <a:lnTo>
                  <a:pt x="418917" y="19159"/>
                </a:lnTo>
                <a:lnTo>
                  <a:pt x="417915" y="19557"/>
                </a:lnTo>
                <a:close/>
                <a:moveTo>
                  <a:pt x="2924693" y="18371"/>
                </a:moveTo>
                <a:lnTo>
                  <a:pt x="2924378" y="18431"/>
                </a:lnTo>
                <a:lnTo>
                  <a:pt x="2924499" y="18458"/>
                </a:lnTo>
                <a:close/>
                <a:moveTo>
                  <a:pt x="234443" y="18342"/>
                </a:moveTo>
                <a:lnTo>
                  <a:pt x="234650" y="18482"/>
                </a:lnTo>
                <a:lnTo>
                  <a:pt x="234615" y="18342"/>
                </a:lnTo>
                <a:close/>
                <a:moveTo>
                  <a:pt x="298661" y="18193"/>
                </a:moveTo>
                <a:lnTo>
                  <a:pt x="298426" y="18213"/>
                </a:lnTo>
                <a:lnTo>
                  <a:pt x="298495" y="18284"/>
                </a:lnTo>
                <a:close/>
                <a:moveTo>
                  <a:pt x="2956202" y="17923"/>
                </a:moveTo>
                <a:lnTo>
                  <a:pt x="2956206" y="17937"/>
                </a:lnTo>
                <a:lnTo>
                  <a:pt x="2956211" y="17931"/>
                </a:lnTo>
                <a:close/>
                <a:moveTo>
                  <a:pt x="286803" y="17887"/>
                </a:moveTo>
                <a:lnTo>
                  <a:pt x="286927" y="18012"/>
                </a:lnTo>
                <a:lnTo>
                  <a:pt x="287020" y="17993"/>
                </a:lnTo>
                <a:close/>
                <a:moveTo>
                  <a:pt x="225443" y="17813"/>
                </a:moveTo>
                <a:lnTo>
                  <a:pt x="225191" y="18072"/>
                </a:lnTo>
                <a:lnTo>
                  <a:pt x="225800" y="18914"/>
                </a:lnTo>
                <a:close/>
                <a:moveTo>
                  <a:pt x="2384287" y="17678"/>
                </a:moveTo>
                <a:lnTo>
                  <a:pt x="2383309" y="17939"/>
                </a:lnTo>
                <a:lnTo>
                  <a:pt x="2384180" y="18117"/>
                </a:lnTo>
                <a:close/>
                <a:moveTo>
                  <a:pt x="297907" y="17675"/>
                </a:moveTo>
                <a:lnTo>
                  <a:pt x="298345" y="18128"/>
                </a:lnTo>
                <a:lnTo>
                  <a:pt x="298345" y="17970"/>
                </a:lnTo>
                <a:close/>
                <a:moveTo>
                  <a:pt x="3004493" y="17311"/>
                </a:moveTo>
                <a:lnTo>
                  <a:pt x="3003777" y="18031"/>
                </a:lnTo>
                <a:lnTo>
                  <a:pt x="3004774" y="18160"/>
                </a:lnTo>
                <a:close/>
                <a:moveTo>
                  <a:pt x="321848" y="17123"/>
                </a:moveTo>
                <a:lnTo>
                  <a:pt x="320814" y="18284"/>
                </a:lnTo>
                <a:lnTo>
                  <a:pt x="320157" y="19782"/>
                </a:lnTo>
                <a:lnTo>
                  <a:pt x="320948" y="19820"/>
                </a:lnTo>
                <a:close/>
                <a:moveTo>
                  <a:pt x="245867" y="16924"/>
                </a:moveTo>
                <a:lnTo>
                  <a:pt x="245638" y="17085"/>
                </a:lnTo>
                <a:lnTo>
                  <a:pt x="246113" y="16924"/>
                </a:lnTo>
                <a:close/>
                <a:moveTo>
                  <a:pt x="194130" y="16831"/>
                </a:moveTo>
                <a:lnTo>
                  <a:pt x="194151" y="16895"/>
                </a:lnTo>
                <a:lnTo>
                  <a:pt x="194648" y="16895"/>
                </a:lnTo>
                <a:lnTo>
                  <a:pt x="194565" y="16831"/>
                </a:lnTo>
                <a:close/>
                <a:moveTo>
                  <a:pt x="174444" y="16729"/>
                </a:moveTo>
                <a:lnTo>
                  <a:pt x="174497" y="17141"/>
                </a:lnTo>
                <a:lnTo>
                  <a:pt x="174722" y="17009"/>
                </a:lnTo>
                <a:close/>
                <a:moveTo>
                  <a:pt x="2888061" y="16716"/>
                </a:moveTo>
                <a:lnTo>
                  <a:pt x="2888253" y="16849"/>
                </a:lnTo>
                <a:lnTo>
                  <a:pt x="2887826" y="16912"/>
                </a:lnTo>
                <a:lnTo>
                  <a:pt x="2888300" y="17069"/>
                </a:lnTo>
                <a:lnTo>
                  <a:pt x="2888607" y="16763"/>
                </a:lnTo>
                <a:lnTo>
                  <a:pt x="2888389" y="16763"/>
                </a:lnTo>
                <a:close/>
                <a:moveTo>
                  <a:pt x="1573173" y="16632"/>
                </a:moveTo>
                <a:lnTo>
                  <a:pt x="1573238" y="16699"/>
                </a:lnTo>
                <a:lnTo>
                  <a:pt x="1573313" y="16632"/>
                </a:lnTo>
                <a:close/>
                <a:moveTo>
                  <a:pt x="415272" y="16621"/>
                </a:moveTo>
                <a:lnTo>
                  <a:pt x="415078" y="16754"/>
                </a:lnTo>
                <a:lnTo>
                  <a:pt x="414925" y="16871"/>
                </a:lnTo>
                <a:lnTo>
                  <a:pt x="415287" y="16871"/>
                </a:lnTo>
                <a:lnTo>
                  <a:pt x="415374" y="16733"/>
                </a:lnTo>
                <a:close/>
                <a:moveTo>
                  <a:pt x="256676" y="16579"/>
                </a:moveTo>
                <a:lnTo>
                  <a:pt x="255811" y="16823"/>
                </a:lnTo>
                <a:lnTo>
                  <a:pt x="256341" y="17902"/>
                </a:lnTo>
                <a:lnTo>
                  <a:pt x="256810" y="17902"/>
                </a:lnTo>
                <a:close/>
                <a:moveTo>
                  <a:pt x="1403555" y="16569"/>
                </a:moveTo>
                <a:lnTo>
                  <a:pt x="1403787" y="16699"/>
                </a:lnTo>
                <a:lnTo>
                  <a:pt x="1404064" y="16774"/>
                </a:lnTo>
                <a:lnTo>
                  <a:pt x="1403977" y="16699"/>
                </a:lnTo>
                <a:close/>
                <a:moveTo>
                  <a:pt x="1350873" y="16562"/>
                </a:moveTo>
                <a:lnTo>
                  <a:pt x="1351007" y="16699"/>
                </a:lnTo>
                <a:lnTo>
                  <a:pt x="1351142" y="16644"/>
                </a:lnTo>
                <a:close/>
                <a:moveTo>
                  <a:pt x="177386" y="16521"/>
                </a:moveTo>
                <a:lnTo>
                  <a:pt x="177516" y="17009"/>
                </a:lnTo>
                <a:lnTo>
                  <a:pt x="178127" y="16599"/>
                </a:lnTo>
                <a:lnTo>
                  <a:pt x="177516" y="16674"/>
                </a:lnTo>
                <a:close/>
                <a:moveTo>
                  <a:pt x="415572" y="16416"/>
                </a:moveTo>
                <a:lnTo>
                  <a:pt x="415320" y="16588"/>
                </a:lnTo>
                <a:lnTo>
                  <a:pt x="415439" y="16629"/>
                </a:lnTo>
                <a:close/>
                <a:moveTo>
                  <a:pt x="1816959" y="16120"/>
                </a:moveTo>
                <a:lnTo>
                  <a:pt x="1817522" y="16699"/>
                </a:lnTo>
                <a:lnTo>
                  <a:pt x="1817741" y="16254"/>
                </a:lnTo>
                <a:close/>
                <a:moveTo>
                  <a:pt x="251601" y="16062"/>
                </a:moveTo>
                <a:lnTo>
                  <a:pt x="251039" y="16339"/>
                </a:lnTo>
                <a:lnTo>
                  <a:pt x="251450" y="16549"/>
                </a:lnTo>
                <a:lnTo>
                  <a:pt x="251525" y="16549"/>
                </a:lnTo>
                <a:close/>
                <a:moveTo>
                  <a:pt x="1484346" y="15958"/>
                </a:moveTo>
                <a:lnTo>
                  <a:pt x="1484346" y="16699"/>
                </a:lnTo>
                <a:lnTo>
                  <a:pt x="1484965" y="16313"/>
                </a:lnTo>
                <a:close/>
                <a:moveTo>
                  <a:pt x="154438" y="15764"/>
                </a:moveTo>
                <a:lnTo>
                  <a:pt x="152701" y="18044"/>
                </a:lnTo>
                <a:lnTo>
                  <a:pt x="152769" y="18053"/>
                </a:lnTo>
                <a:lnTo>
                  <a:pt x="152822" y="18163"/>
                </a:lnTo>
                <a:close/>
                <a:moveTo>
                  <a:pt x="3034217" y="15718"/>
                </a:moveTo>
                <a:lnTo>
                  <a:pt x="3034217" y="17951"/>
                </a:lnTo>
                <a:lnTo>
                  <a:pt x="3035255" y="18160"/>
                </a:lnTo>
                <a:lnTo>
                  <a:pt x="3036082" y="19470"/>
                </a:lnTo>
                <a:lnTo>
                  <a:pt x="3035400" y="18053"/>
                </a:lnTo>
                <a:lnTo>
                  <a:pt x="3035417" y="18053"/>
                </a:lnTo>
                <a:close/>
                <a:moveTo>
                  <a:pt x="2851865" y="15498"/>
                </a:moveTo>
                <a:lnTo>
                  <a:pt x="2851721" y="15563"/>
                </a:lnTo>
                <a:lnTo>
                  <a:pt x="2851762" y="15556"/>
                </a:lnTo>
                <a:lnTo>
                  <a:pt x="2850941" y="21309"/>
                </a:lnTo>
                <a:lnTo>
                  <a:pt x="2851914" y="15546"/>
                </a:lnTo>
                <a:close/>
                <a:moveTo>
                  <a:pt x="159552" y="15420"/>
                </a:moveTo>
                <a:lnTo>
                  <a:pt x="158658" y="15671"/>
                </a:lnTo>
                <a:lnTo>
                  <a:pt x="159464" y="15671"/>
                </a:lnTo>
                <a:lnTo>
                  <a:pt x="160247" y="17107"/>
                </a:lnTo>
                <a:lnTo>
                  <a:pt x="160899" y="17000"/>
                </a:lnTo>
                <a:lnTo>
                  <a:pt x="161262" y="17179"/>
                </a:lnTo>
                <a:close/>
                <a:moveTo>
                  <a:pt x="156569" y="15420"/>
                </a:moveTo>
                <a:lnTo>
                  <a:pt x="156797" y="15646"/>
                </a:lnTo>
                <a:lnTo>
                  <a:pt x="156827" y="15671"/>
                </a:lnTo>
                <a:lnTo>
                  <a:pt x="157215" y="15671"/>
                </a:lnTo>
                <a:lnTo>
                  <a:pt x="156808" y="15420"/>
                </a:lnTo>
                <a:close/>
                <a:moveTo>
                  <a:pt x="1449524" y="15259"/>
                </a:moveTo>
                <a:lnTo>
                  <a:pt x="1449623" y="15280"/>
                </a:lnTo>
                <a:lnTo>
                  <a:pt x="1449637" y="15266"/>
                </a:lnTo>
                <a:close/>
                <a:moveTo>
                  <a:pt x="2181399" y="15250"/>
                </a:moveTo>
                <a:lnTo>
                  <a:pt x="2181446" y="15280"/>
                </a:lnTo>
                <a:lnTo>
                  <a:pt x="2181498" y="15254"/>
                </a:lnTo>
                <a:close/>
                <a:moveTo>
                  <a:pt x="1314782" y="15211"/>
                </a:moveTo>
                <a:lnTo>
                  <a:pt x="1314895" y="15280"/>
                </a:lnTo>
                <a:lnTo>
                  <a:pt x="1315165" y="15211"/>
                </a:lnTo>
                <a:close/>
                <a:moveTo>
                  <a:pt x="1782985" y="15072"/>
                </a:moveTo>
                <a:lnTo>
                  <a:pt x="1782563" y="15211"/>
                </a:lnTo>
                <a:lnTo>
                  <a:pt x="1782376" y="15280"/>
                </a:lnTo>
                <a:lnTo>
                  <a:pt x="1782812" y="15280"/>
                </a:lnTo>
                <a:close/>
                <a:moveTo>
                  <a:pt x="1095471" y="14936"/>
                </a:moveTo>
                <a:lnTo>
                  <a:pt x="1095431" y="15270"/>
                </a:lnTo>
                <a:lnTo>
                  <a:pt x="1095420" y="15272"/>
                </a:lnTo>
                <a:lnTo>
                  <a:pt x="1095441" y="15280"/>
                </a:lnTo>
                <a:lnTo>
                  <a:pt x="1095579" y="15245"/>
                </a:lnTo>
                <a:close/>
                <a:moveTo>
                  <a:pt x="691589" y="14824"/>
                </a:moveTo>
                <a:lnTo>
                  <a:pt x="691953" y="15103"/>
                </a:lnTo>
                <a:cubicBezTo>
                  <a:pt x="692473" y="15369"/>
                  <a:pt x="692994" y="15413"/>
                  <a:pt x="693558" y="15037"/>
                </a:cubicBezTo>
                <a:lnTo>
                  <a:pt x="693583" y="15002"/>
                </a:lnTo>
                <a:close/>
                <a:moveTo>
                  <a:pt x="1330694" y="14748"/>
                </a:moveTo>
                <a:lnTo>
                  <a:pt x="1329875" y="14911"/>
                </a:lnTo>
                <a:lnTo>
                  <a:pt x="1330173" y="15280"/>
                </a:lnTo>
                <a:close/>
                <a:moveTo>
                  <a:pt x="3005972" y="14100"/>
                </a:moveTo>
                <a:lnTo>
                  <a:pt x="3005212" y="14319"/>
                </a:lnTo>
                <a:lnTo>
                  <a:pt x="3005188" y="14647"/>
                </a:lnTo>
                <a:close/>
                <a:moveTo>
                  <a:pt x="181961" y="14014"/>
                </a:moveTo>
                <a:lnTo>
                  <a:pt x="181781" y="14270"/>
                </a:lnTo>
                <a:lnTo>
                  <a:pt x="182357" y="14850"/>
                </a:lnTo>
                <a:close/>
                <a:moveTo>
                  <a:pt x="171897" y="14010"/>
                </a:moveTo>
                <a:lnTo>
                  <a:pt x="172140" y="14171"/>
                </a:lnTo>
                <a:lnTo>
                  <a:pt x="172653" y="14114"/>
                </a:lnTo>
                <a:close/>
                <a:moveTo>
                  <a:pt x="1523373" y="13990"/>
                </a:moveTo>
                <a:lnTo>
                  <a:pt x="1523399" y="14015"/>
                </a:lnTo>
                <a:lnTo>
                  <a:pt x="1523375" y="13990"/>
                </a:lnTo>
                <a:close/>
                <a:moveTo>
                  <a:pt x="1681169" y="13791"/>
                </a:moveTo>
                <a:lnTo>
                  <a:pt x="1681299" y="13862"/>
                </a:lnTo>
                <a:lnTo>
                  <a:pt x="1681656" y="13791"/>
                </a:lnTo>
                <a:close/>
                <a:moveTo>
                  <a:pt x="1289618" y="13791"/>
                </a:moveTo>
                <a:lnTo>
                  <a:pt x="1289169" y="13862"/>
                </a:lnTo>
                <a:lnTo>
                  <a:pt x="1289828" y="13862"/>
                </a:lnTo>
                <a:close/>
                <a:moveTo>
                  <a:pt x="2373963" y="13784"/>
                </a:moveTo>
                <a:lnTo>
                  <a:pt x="2372924" y="14409"/>
                </a:lnTo>
                <a:lnTo>
                  <a:pt x="2370171" y="15162"/>
                </a:lnTo>
                <a:lnTo>
                  <a:pt x="2370288" y="15280"/>
                </a:lnTo>
                <a:lnTo>
                  <a:pt x="2371595" y="15548"/>
                </a:lnTo>
                <a:close/>
                <a:moveTo>
                  <a:pt x="2953661" y="13778"/>
                </a:moveTo>
                <a:lnTo>
                  <a:pt x="2953597" y="13783"/>
                </a:lnTo>
                <a:lnTo>
                  <a:pt x="2953661" y="13791"/>
                </a:lnTo>
                <a:close/>
                <a:moveTo>
                  <a:pt x="197150" y="13744"/>
                </a:moveTo>
                <a:lnTo>
                  <a:pt x="197163" y="13764"/>
                </a:lnTo>
                <a:lnTo>
                  <a:pt x="197193" y="13746"/>
                </a:lnTo>
                <a:close/>
                <a:moveTo>
                  <a:pt x="2137391" y="13665"/>
                </a:moveTo>
                <a:lnTo>
                  <a:pt x="2137222" y="13728"/>
                </a:lnTo>
                <a:lnTo>
                  <a:pt x="2136922" y="13765"/>
                </a:lnTo>
                <a:lnTo>
                  <a:pt x="2137052" y="13862"/>
                </a:lnTo>
                <a:lnTo>
                  <a:pt x="2137311" y="13944"/>
                </a:lnTo>
                <a:close/>
                <a:moveTo>
                  <a:pt x="2117457" y="13637"/>
                </a:moveTo>
                <a:lnTo>
                  <a:pt x="2116699" y="13666"/>
                </a:lnTo>
                <a:lnTo>
                  <a:pt x="2116020" y="14142"/>
                </a:lnTo>
                <a:lnTo>
                  <a:pt x="2116717" y="14216"/>
                </a:lnTo>
                <a:close/>
                <a:moveTo>
                  <a:pt x="419881" y="13455"/>
                </a:moveTo>
                <a:lnTo>
                  <a:pt x="419279" y="13881"/>
                </a:lnTo>
                <a:lnTo>
                  <a:pt x="418560" y="14373"/>
                </a:lnTo>
                <a:lnTo>
                  <a:pt x="419156" y="14292"/>
                </a:lnTo>
                <a:lnTo>
                  <a:pt x="419603" y="15212"/>
                </a:lnTo>
                <a:lnTo>
                  <a:pt x="419603" y="14291"/>
                </a:lnTo>
                <a:close/>
                <a:moveTo>
                  <a:pt x="250372" y="13437"/>
                </a:moveTo>
                <a:lnTo>
                  <a:pt x="249488" y="13553"/>
                </a:lnTo>
                <a:lnTo>
                  <a:pt x="249851" y="13821"/>
                </a:lnTo>
                <a:close/>
                <a:moveTo>
                  <a:pt x="1348452" y="13180"/>
                </a:moveTo>
                <a:lnTo>
                  <a:pt x="1348229" y="13862"/>
                </a:lnTo>
                <a:lnTo>
                  <a:pt x="1348428" y="14064"/>
                </a:lnTo>
                <a:close/>
                <a:moveTo>
                  <a:pt x="1779245" y="13061"/>
                </a:moveTo>
                <a:lnTo>
                  <a:pt x="1780101" y="13935"/>
                </a:lnTo>
                <a:lnTo>
                  <a:pt x="1780115" y="13880"/>
                </a:lnTo>
                <a:lnTo>
                  <a:pt x="1779524" y="13289"/>
                </a:lnTo>
                <a:close/>
                <a:moveTo>
                  <a:pt x="297479" y="13058"/>
                </a:moveTo>
                <a:lnTo>
                  <a:pt x="298345" y="17431"/>
                </a:lnTo>
                <a:lnTo>
                  <a:pt x="298345" y="13957"/>
                </a:lnTo>
                <a:close/>
                <a:moveTo>
                  <a:pt x="2583694" y="12895"/>
                </a:moveTo>
                <a:lnTo>
                  <a:pt x="2582928" y="13647"/>
                </a:lnTo>
                <a:lnTo>
                  <a:pt x="2582027" y="13431"/>
                </a:lnTo>
                <a:lnTo>
                  <a:pt x="2582800" y="13862"/>
                </a:lnTo>
                <a:lnTo>
                  <a:pt x="2582894" y="13824"/>
                </a:lnTo>
                <a:lnTo>
                  <a:pt x="2582829" y="13791"/>
                </a:lnTo>
                <a:lnTo>
                  <a:pt x="2583707" y="12895"/>
                </a:lnTo>
                <a:close/>
                <a:moveTo>
                  <a:pt x="2163343" y="12788"/>
                </a:moveTo>
                <a:lnTo>
                  <a:pt x="2163630" y="15820"/>
                </a:lnTo>
                <a:lnTo>
                  <a:pt x="2163638" y="15812"/>
                </a:lnTo>
                <a:lnTo>
                  <a:pt x="2163478" y="12788"/>
                </a:lnTo>
                <a:close/>
                <a:moveTo>
                  <a:pt x="1608068" y="12788"/>
                </a:moveTo>
                <a:lnTo>
                  <a:pt x="1608878" y="15405"/>
                </a:lnTo>
                <a:lnTo>
                  <a:pt x="1608226" y="12788"/>
                </a:lnTo>
                <a:close/>
                <a:moveTo>
                  <a:pt x="1220504" y="12788"/>
                </a:moveTo>
                <a:lnTo>
                  <a:pt x="1220751" y="13697"/>
                </a:lnTo>
                <a:lnTo>
                  <a:pt x="1220799" y="13671"/>
                </a:lnTo>
                <a:lnTo>
                  <a:pt x="1220799" y="12788"/>
                </a:lnTo>
                <a:close/>
                <a:moveTo>
                  <a:pt x="790317" y="12788"/>
                </a:moveTo>
                <a:lnTo>
                  <a:pt x="792955" y="14832"/>
                </a:lnTo>
                <a:lnTo>
                  <a:pt x="792059" y="12788"/>
                </a:lnTo>
                <a:close/>
                <a:moveTo>
                  <a:pt x="246906" y="12788"/>
                </a:moveTo>
                <a:lnTo>
                  <a:pt x="247012" y="12895"/>
                </a:lnTo>
                <a:lnTo>
                  <a:pt x="247678" y="14928"/>
                </a:lnTo>
                <a:lnTo>
                  <a:pt x="248451" y="14166"/>
                </a:lnTo>
                <a:lnTo>
                  <a:pt x="247052" y="12788"/>
                </a:lnTo>
                <a:close/>
                <a:moveTo>
                  <a:pt x="2635509" y="12745"/>
                </a:moveTo>
                <a:lnTo>
                  <a:pt x="2630448" y="13525"/>
                </a:lnTo>
                <a:lnTo>
                  <a:pt x="2632747" y="13990"/>
                </a:lnTo>
                <a:close/>
                <a:moveTo>
                  <a:pt x="2051115" y="12742"/>
                </a:moveTo>
                <a:lnTo>
                  <a:pt x="2051035" y="12750"/>
                </a:lnTo>
                <a:lnTo>
                  <a:pt x="2051228" y="12969"/>
                </a:lnTo>
                <a:close/>
                <a:moveTo>
                  <a:pt x="152694" y="12600"/>
                </a:moveTo>
                <a:lnTo>
                  <a:pt x="152694" y="12788"/>
                </a:lnTo>
                <a:lnTo>
                  <a:pt x="152809" y="12838"/>
                </a:lnTo>
                <a:close/>
                <a:moveTo>
                  <a:pt x="2852121" y="12526"/>
                </a:moveTo>
                <a:lnTo>
                  <a:pt x="2852204" y="12788"/>
                </a:lnTo>
                <a:lnTo>
                  <a:pt x="2851914" y="12788"/>
                </a:lnTo>
                <a:lnTo>
                  <a:pt x="2852837" y="13243"/>
                </a:lnTo>
                <a:close/>
                <a:moveTo>
                  <a:pt x="2651858" y="12514"/>
                </a:moveTo>
                <a:lnTo>
                  <a:pt x="2651839" y="12537"/>
                </a:lnTo>
                <a:lnTo>
                  <a:pt x="2651981" y="12531"/>
                </a:lnTo>
                <a:close/>
                <a:moveTo>
                  <a:pt x="864808" y="12514"/>
                </a:moveTo>
                <a:lnTo>
                  <a:pt x="860028" y="15844"/>
                </a:lnTo>
                <a:lnTo>
                  <a:pt x="861230" y="16167"/>
                </a:lnTo>
                <a:cubicBezTo>
                  <a:pt x="862098" y="15990"/>
                  <a:pt x="862793" y="15280"/>
                  <a:pt x="863487" y="13862"/>
                </a:cubicBezTo>
                <a:close/>
                <a:moveTo>
                  <a:pt x="1721754" y="12425"/>
                </a:moveTo>
                <a:lnTo>
                  <a:pt x="1720145" y="12532"/>
                </a:lnTo>
                <a:lnTo>
                  <a:pt x="1720241" y="12572"/>
                </a:lnTo>
                <a:cubicBezTo>
                  <a:pt x="1720241" y="12572"/>
                  <a:pt x="1721623" y="12572"/>
                  <a:pt x="1721623" y="12572"/>
                </a:cubicBezTo>
                <a:lnTo>
                  <a:pt x="1721619" y="12605"/>
                </a:lnTo>
                <a:lnTo>
                  <a:pt x="1721713" y="12443"/>
                </a:lnTo>
                <a:lnTo>
                  <a:pt x="1721880" y="12450"/>
                </a:lnTo>
                <a:close/>
                <a:moveTo>
                  <a:pt x="2330078" y="12424"/>
                </a:moveTo>
                <a:lnTo>
                  <a:pt x="2330078" y="12473"/>
                </a:lnTo>
                <a:lnTo>
                  <a:pt x="2330256" y="12548"/>
                </a:lnTo>
                <a:close/>
                <a:moveTo>
                  <a:pt x="2391628" y="12381"/>
                </a:moveTo>
                <a:lnTo>
                  <a:pt x="2390389" y="12425"/>
                </a:lnTo>
                <a:lnTo>
                  <a:pt x="2389691" y="12599"/>
                </a:lnTo>
                <a:lnTo>
                  <a:pt x="2390259" y="12621"/>
                </a:lnTo>
                <a:close/>
                <a:moveTo>
                  <a:pt x="2164733" y="12379"/>
                </a:moveTo>
                <a:lnTo>
                  <a:pt x="2164733" y="12443"/>
                </a:lnTo>
                <a:lnTo>
                  <a:pt x="2164875" y="12443"/>
                </a:lnTo>
                <a:lnTo>
                  <a:pt x="2164985" y="12441"/>
                </a:lnTo>
                <a:close/>
                <a:moveTo>
                  <a:pt x="1778403" y="12370"/>
                </a:moveTo>
                <a:lnTo>
                  <a:pt x="1778395" y="12375"/>
                </a:lnTo>
                <a:lnTo>
                  <a:pt x="1778416" y="12381"/>
                </a:lnTo>
                <a:close/>
                <a:moveTo>
                  <a:pt x="1767476" y="12370"/>
                </a:moveTo>
                <a:lnTo>
                  <a:pt x="1767372" y="12443"/>
                </a:lnTo>
                <a:lnTo>
                  <a:pt x="1767533" y="12443"/>
                </a:lnTo>
                <a:lnTo>
                  <a:pt x="1767605" y="12443"/>
                </a:lnTo>
                <a:lnTo>
                  <a:pt x="1767630" y="12370"/>
                </a:lnTo>
                <a:close/>
                <a:moveTo>
                  <a:pt x="2725200" y="12363"/>
                </a:moveTo>
                <a:lnTo>
                  <a:pt x="2725803" y="12506"/>
                </a:lnTo>
                <a:lnTo>
                  <a:pt x="2726012" y="12413"/>
                </a:lnTo>
                <a:close/>
                <a:moveTo>
                  <a:pt x="1865987" y="12358"/>
                </a:moveTo>
                <a:lnTo>
                  <a:pt x="1865987" y="12453"/>
                </a:lnTo>
                <a:lnTo>
                  <a:pt x="1865897" y="12587"/>
                </a:lnTo>
                <a:lnTo>
                  <a:pt x="1866130" y="12443"/>
                </a:lnTo>
                <a:cubicBezTo>
                  <a:pt x="1867519" y="12443"/>
                  <a:pt x="1867519" y="12443"/>
                  <a:pt x="1867519" y="12443"/>
                </a:cubicBezTo>
                <a:lnTo>
                  <a:pt x="1867791" y="12443"/>
                </a:lnTo>
                <a:lnTo>
                  <a:pt x="1867366" y="12358"/>
                </a:lnTo>
                <a:cubicBezTo>
                  <a:pt x="1867366" y="12358"/>
                  <a:pt x="1867366" y="12358"/>
                  <a:pt x="1865987" y="12358"/>
                </a:cubicBezTo>
                <a:close/>
                <a:moveTo>
                  <a:pt x="2376308" y="12357"/>
                </a:moveTo>
                <a:lnTo>
                  <a:pt x="2375786" y="12599"/>
                </a:lnTo>
                <a:lnTo>
                  <a:pt x="2375934" y="12599"/>
                </a:lnTo>
                <a:lnTo>
                  <a:pt x="2375829" y="12662"/>
                </a:lnTo>
                <a:lnTo>
                  <a:pt x="2376090" y="12662"/>
                </a:lnTo>
                <a:close/>
                <a:moveTo>
                  <a:pt x="865166" y="12355"/>
                </a:moveTo>
                <a:lnTo>
                  <a:pt x="864909" y="12461"/>
                </a:lnTo>
                <a:lnTo>
                  <a:pt x="865052" y="12533"/>
                </a:lnTo>
                <a:lnTo>
                  <a:pt x="865015" y="12487"/>
                </a:lnTo>
                <a:close/>
                <a:moveTo>
                  <a:pt x="2030060" y="12337"/>
                </a:moveTo>
                <a:lnTo>
                  <a:pt x="2029911" y="12369"/>
                </a:lnTo>
                <a:lnTo>
                  <a:pt x="2029871" y="12376"/>
                </a:lnTo>
                <a:lnTo>
                  <a:pt x="2029976" y="12443"/>
                </a:lnTo>
                <a:lnTo>
                  <a:pt x="2030068" y="12433"/>
                </a:lnTo>
                <a:lnTo>
                  <a:pt x="2029939" y="12411"/>
                </a:lnTo>
                <a:close/>
                <a:moveTo>
                  <a:pt x="1014243" y="12325"/>
                </a:moveTo>
                <a:lnTo>
                  <a:pt x="1013347" y="12370"/>
                </a:lnTo>
                <a:lnTo>
                  <a:pt x="1013267" y="12521"/>
                </a:lnTo>
                <a:lnTo>
                  <a:pt x="1013493" y="12443"/>
                </a:lnTo>
                <a:lnTo>
                  <a:pt x="1014534" y="13421"/>
                </a:lnTo>
                <a:lnTo>
                  <a:pt x="1013948" y="12411"/>
                </a:lnTo>
                <a:close/>
                <a:moveTo>
                  <a:pt x="1697497" y="12297"/>
                </a:moveTo>
                <a:lnTo>
                  <a:pt x="1696599" y="13658"/>
                </a:lnTo>
                <a:lnTo>
                  <a:pt x="1696933" y="13620"/>
                </a:lnTo>
                <a:close/>
                <a:moveTo>
                  <a:pt x="2685577" y="12284"/>
                </a:moveTo>
                <a:lnTo>
                  <a:pt x="2686754" y="12537"/>
                </a:lnTo>
                <a:lnTo>
                  <a:pt x="2686749" y="12603"/>
                </a:lnTo>
                <a:lnTo>
                  <a:pt x="2686779" y="12586"/>
                </a:lnTo>
                <a:lnTo>
                  <a:pt x="2687368" y="12337"/>
                </a:lnTo>
                <a:lnTo>
                  <a:pt x="2686799" y="12317"/>
                </a:lnTo>
                <a:close/>
                <a:moveTo>
                  <a:pt x="1606884" y="12266"/>
                </a:moveTo>
                <a:lnTo>
                  <a:pt x="1606810" y="12341"/>
                </a:lnTo>
                <a:lnTo>
                  <a:pt x="1607033" y="12361"/>
                </a:lnTo>
                <a:close/>
                <a:moveTo>
                  <a:pt x="1898997" y="12250"/>
                </a:moveTo>
                <a:lnTo>
                  <a:pt x="1899103" y="12358"/>
                </a:lnTo>
                <a:lnTo>
                  <a:pt x="1898708" y="12691"/>
                </a:lnTo>
                <a:lnTo>
                  <a:pt x="1899484" y="12443"/>
                </a:lnTo>
                <a:lnTo>
                  <a:pt x="1900157" y="12788"/>
                </a:lnTo>
                <a:lnTo>
                  <a:pt x="1903168" y="12788"/>
                </a:lnTo>
                <a:lnTo>
                  <a:pt x="1903554" y="12411"/>
                </a:lnTo>
                <a:lnTo>
                  <a:pt x="1903554" y="12250"/>
                </a:lnTo>
                <a:lnTo>
                  <a:pt x="1899614" y="12250"/>
                </a:lnTo>
                <a:close/>
                <a:moveTo>
                  <a:pt x="109538" y="12250"/>
                </a:moveTo>
                <a:lnTo>
                  <a:pt x="108697" y="12458"/>
                </a:lnTo>
                <a:lnTo>
                  <a:pt x="109548" y="12672"/>
                </a:lnTo>
                <a:cubicBezTo>
                  <a:pt x="110932" y="12672"/>
                  <a:pt x="110932" y="12672"/>
                  <a:pt x="110932" y="12672"/>
                </a:cubicBezTo>
                <a:lnTo>
                  <a:pt x="111969" y="12672"/>
                </a:lnTo>
                <a:lnTo>
                  <a:pt x="110948" y="12250"/>
                </a:lnTo>
                <a:cubicBezTo>
                  <a:pt x="110948" y="12250"/>
                  <a:pt x="109538" y="12250"/>
                  <a:pt x="109538" y="12250"/>
                </a:cubicBezTo>
                <a:close/>
                <a:moveTo>
                  <a:pt x="1513575" y="12239"/>
                </a:moveTo>
                <a:lnTo>
                  <a:pt x="1512829" y="12286"/>
                </a:lnTo>
                <a:lnTo>
                  <a:pt x="1513514" y="12443"/>
                </a:lnTo>
                <a:lnTo>
                  <a:pt x="1513769" y="12443"/>
                </a:lnTo>
                <a:lnTo>
                  <a:pt x="1513577" y="12240"/>
                </a:lnTo>
                <a:close/>
                <a:moveTo>
                  <a:pt x="2371402" y="12205"/>
                </a:moveTo>
                <a:lnTo>
                  <a:pt x="2371448" y="12250"/>
                </a:lnTo>
                <a:lnTo>
                  <a:pt x="2370915" y="12519"/>
                </a:lnTo>
                <a:lnTo>
                  <a:pt x="2371419" y="12599"/>
                </a:lnTo>
                <a:lnTo>
                  <a:pt x="2372238" y="12599"/>
                </a:lnTo>
                <a:lnTo>
                  <a:pt x="2371504" y="12223"/>
                </a:lnTo>
                <a:close/>
                <a:moveTo>
                  <a:pt x="1787275" y="12185"/>
                </a:moveTo>
                <a:lnTo>
                  <a:pt x="1786735" y="12370"/>
                </a:lnTo>
                <a:lnTo>
                  <a:pt x="1786735" y="12526"/>
                </a:lnTo>
                <a:lnTo>
                  <a:pt x="1786973" y="12443"/>
                </a:lnTo>
                <a:lnTo>
                  <a:pt x="1787128" y="12390"/>
                </a:lnTo>
                <a:lnTo>
                  <a:pt x="1787043" y="12411"/>
                </a:lnTo>
                <a:close/>
                <a:moveTo>
                  <a:pt x="1707418" y="12084"/>
                </a:moveTo>
                <a:lnTo>
                  <a:pt x="1707889" y="12581"/>
                </a:lnTo>
                <a:lnTo>
                  <a:pt x="1711188" y="12747"/>
                </a:lnTo>
                <a:lnTo>
                  <a:pt x="1711501" y="12676"/>
                </a:lnTo>
                <a:lnTo>
                  <a:pt x="1708049" y="12411"/>
                </a:lnTo>
                <a:close/>
                <a:moveTo>
                  <a:pt x="1929169" y="12074"/>
                </a:moveTo>
                <a:lnTo>
                  <a:pt x="1929968" y="12506"/>
                </a:lnTo>
                <a:lnTo>
                  <a:pt x="1930062" y="12554"/>
                </a:lnTo>
                <a:lnTo>
                  <a:pt x="1929946" y="12370"/>
                </a:lnTo>
                <a:lnTo>
                  <a:pt x="1930064" y="12249"/>
                </a:lnTo>
                <a:close/>
                <a:moveTo>
                  <a:pt x="607498" y="12059"/>
                </a:moveTo>
                <a:lnTo>
                  <a:pt x="606866" y="12591"/>
                </a:lnTo>
                <a:lnTo>
                  <a:pt x="607973" y="12139"/>
                </a:lnTo>
                <a:close/>
                <a:moveTo>
                  <a:pt x="2123303" y="11989"/>
                </a:moveTo>
                <a:lnTo>
                  <a:pt x="2122960" y="12250"/>
                </a:lnTo>
                <a:lnTo>
                  <a:pt x="2120245" y="12250"/>
                </a:lnTo>
                <a:lnTo>
                  <a:pt x="2120306" y="12411"/>
                </a:lnTo>
                <a:lnTo>
                  <a:pt x="2120242" y="12443"/>
                </a:lnTo>
                <a:lnTo>
                  <a:pt x="2120372" y="12443"/>
                </a:lnTo>
                <a:cubicBezTo>
                  <a:pt x="2121765" y="12443"/>
                  <a:pt x="2121765" y="12443"/>
                  <a:pt x="2123157" y="12443"/>
                </a:cubicBezTo>
                <a:lnTo>
                  <a:pt x="2123303" y="12515"/>
                </a:lnTo>
                <a:close/>
                <a:moveTo>
                  <a:pt x="299190" y="11836"/>
                </a:moveTo>
                <a:lnTo>
                  <a:pt x="299371" y="12292"/>
                </a:lnTo>
                <a:cubicBezTo>
                  <a:pt x="299712" y="12670"/>
                  <a:pt x="300054" y="12625"/>
                  <a:pt x="300396" y="12359"/>
                </a:cubicBezTo>
                <a:lnTo>
                  <a:pt x="300498" y="12227"/>
                </a:lnTo>
                <a:close/>
                <a:moveTo>
                  <a:pt x="2782789" y="11792"/>
                </a:moveTo>
                <a:lnTo>
                  <a:pt x="2781166" y="12694"/>
                </a:lnTo>
                <a:lnTo>
                  <a:pt x="2781168" y="12700"/>
                </a:lnTo>
                <a:lnTo>
                  <a:pt x="2782789" y="12934"/>
                </a:lnTo>
                <a:close/>
                <a:moveTo>
                  <a:pt x="1984695" y="11587"/>
                </a:moveTo>
                <a:lnTo>
                  <a:pt x="1985646" y="12798"/>
                </a:lnTo>
                <a:cubicBezTo>
                  <a:pt x="1985994" y="13153"/>
                  <a:pt x="1986342" y="13153"/>
                  <a:pt x="1987038" y="12443"/>
                </a:cubicBezTo>
                <a:lnTo>
                  <a:pt x="1987203" y="12284"/>
                </a:lnTo>
                <a:close/>
                <a:moveTo>
                  <a:pt x="266650" y="11408"/>
                </a:moveTo>
                <a:lnTo>
                  <a:pt x="266699" y="11451"/>
                </a:lnTo>
                <a:lnTo>
                  <a:pt x="266721" y="11430"/>
                </a:lnTo>
                <a:close/>
                <a:moveTo>
                  <a:pt x="1665831" y="11283"/>
                </a:moveTo>
                <a:lnTo>
                  <a:pt x="1665810" y="11332"/>
                </a:lnTo>
                <a:lnTo>
                  <a:pt x="1665871" y="11283"/>
                </a:lnTo>
                <a:close/>
                <a:moveTo>
                  <a:pt x="1221552" y="11283"/>
                </a:moveTo>
                <a:lnTo>
                  <a:pt x="1221552" y="12358"/>
                </a:lnTo>
                <a:lnTo>
                  <a:pt x="1222153" y="12358"/>
                </a:lnTo>
                <a:lnTo>
                  <a:pt x="1223455" y="11283"/>
                </a:lnTo>
                <a:close/>
                <a:moveTo>
                  <a:pt x="1231631" y="11265"/>
                </a:moveTo>
                <a:lnTo>
                  <a:pt x="1231631" y="12358"/>
                </a:lnTo>
                <a:lnTo>
                  <a:pt x="1231635" y="12365"/>
                </a:lnTo>
                <a:lnTo>
                  <a:pt x="1232170" y="11818"/>
                </a:lnTo>
                <a:lnTo>
                  <a:pt x="1231665" y="11283"/>
                </a:lnTo>
                <a:close/>
                <a:moveTo>
                  <a:pt x="1645725" y="11251"/>
                </a:moveTo>
                <a:lnTo>
                  <a:pt x="1645719" y="11253"/>
                </a:lnTo>
                <a:lnTo>
                  <a:pt x="1645719" y="12390"/>
                </a:lnTo>
                <a:lnTo>
                  <a:pt x="1645927" y="12355"/>
                </a:lnTo>
                <a:lnTo>
                  <a:pt x="1645725" y="12286"/>
                </a:lnTo>
                <a:close/>
                <a:moveTo>
                  <a:pt x="2524125" y="11140"/>
                </a:moveTo>
                <a:lnTo>
                  <a:pt x="2524152" y="11214"/>
                </a:lnTo>
                <a:lnTo>
                  <a:pt x="2522906" y="12443"/>
                </a:lnTo>
                <a:lnTo>
                  <a:pt x="2524176" y="12443"/>
                </a:lnTo>
                <a:lnTo>
                  <a:pt x="2524176" y="11283"/>
                </a:lnTo>
                <a:lnTo>
                  <a:pt x="2524221" y="11245"/>
                </a:lnTo>
                <a:lnTo>
                  <a:pt x="2524242" y="11219"/>
                </a:lnTo>
                <a:close/>
                <a:moveTo>
                  <a:pt x="546195" y="11119"/>
                </a:moveTo>
                <a:lnTo>
                  <a:pt x="546170" y="11122"/>
                </a:lnTo>
                <a:lnTo>
                  <a:pt x="546249" y="11185"/>
                </a:lnTo>
                <a:close/>
                <a:moveTo>
                  <a:pt x="2554339" y="11096"/>
                </a:moveTo>
                <a:lnTo>
                  <a:pt x="2555454" y="12309"/>
                </a:lnTo>
                <a:lnTo>
                  <a:pt x="2556445" y="12443"/>
                </a:lnTo>
                <a:lnTo>
                  <a:pt x="2556518" y="12443"/>
                </a:lnTo>
                <a:lnTo>
                  <a:pt x="2555356" y="11203"/>
                </a:lnTo>
                <a:close/>
                <a:moveTo>
                  <a:pt x="1135539" y="11019"/>
                </a:moveTo>
                <a:lnTo>
                  <a:pt x="1135021" y="11382"/>
                </a:lnTo>
                <a:lnTo>
                  <a:pt x="1135071" y="11387"/>
                </a:lnTo>
                <a:close/>
                <a:moveTo>
                  <a:pt x="2223975" y="10982"/>
                </a:moveTo>
                <a:lnTo>
                  <a:pt x="2223862" y="11025"/>
                </a:lnTo>
                <a:lnTo>
                  <a:pt x="2223975" y="11025"/>
                </a:lnTo>
                <a:close/>
                <a:moveTo>
                  <a:pt x="194064" y="10981"/>
                </a:moveTo>
                <a:lnTo>
                  <a:pt x="194064" y="10982"/>
                </a:lnTo>
                <a:lnTo>
                  <a:pt x="191465" y="15097"/>
                </a:lnTo>
                <a:lnTo>
                  <a:pt x="191465" y="16548"/>
                </a:lnTo>
                <a:lnTo>
                  <a:pt x="191807" y="16548"/>
                </a:lnTo>
                <a:lnTo>
                  <a:pt x="191807" y="15420"/>
                </a:lnTo>
                <a:lnTo>
                  <a:pt x="194451" y="11364"/>
                </a:lnTo>
                <a:close/>
                <a:moveTo>
                  <a:pt x="331960" y="10966"/>
                </a:moveTo>
                <a:lnTo>
                  <a:pt x="331928" y="11027"/>
                </a:lnTo>
                <a:lnTo>
                  <a:pt x="331974" y="11051"/>
                </a:lnTo>
                <a:close/>
                <a:moveTo>
                  <a:pt x="2213463" y="10907"/>
                </a:moveTo>
                <a:lnTo>
                  <a:pt x="2213049" y="11109"/>
                </a:lnTo>
                <a:lnTo>
                  <a:pt x="2213345" y="11025"/>
                </a:lnTo>
                <a:lnTo>
                  <a:pt x="2213573" y="11025"/>
                </a:lnTo>
                <a:lnTo>
                  <a:pt x="2213463" y="10982"/>
                </a:lnTo>
                <a:close/>
                <a:moveTo>
                  <a:pt x="2247353" y="10879"/>
                </a:moveTo>
                <a:lnTo>
                  <a:pt x="2244057" y="11984"/>
                </a:lnTo>
                <a:lnTo>
                  <a:pt x="2248503" y="11264"/>
                </a:lnTo>
                <a:close/>
                <a:moveTo>
                  <a:pt x="1274957" y="10853"/>
                </a:moveTo>
                <a:lnTo>
                  <a:pt x="1274525" y="11283"/>
                </a:lnTo>
                <a:lnTo>
                  <a:pt x="1277427" y="11283"/>
                </a:lnTo>
                <a:lnTo>
                  <a:pt x="1277100" y="10949"/>
                </a:lnTo>
                <a:lnTo>
                  <a:pt x="1277109" y="10853"/>
                </a:lnTo>
                <a:close/>
                <a:moveTo>
                  <a:pt x="507856" y="10597"/>
                </a:moveTo>
                <a:lnTo>
                  <a:pt x="507875" y="10624"/>
                </a:lnTo>
                <a:lnTo>
                  <a:pt x="507910" y="10604"/>
                </a:lnTo>
                <a:close/>
                <a:moveTo>
                  <a:pt x="1450631" y="10479"/>
                </a:moveTo>
                <a:lnTo>
                  <a:pt x="1449719" y="15182"/>
                </a:lnTo>
                <a:lnTo>
                  <a:pt x="1449931" y="14965"/>
                </a:lnTo>
                <a:lnTo>
                  <a:pt x="1450803" y="10605"/>
                </a:lnTo>
                <a:close/>
                <a:moveTo>
                  <a:pt x="2164639" y="10228"/>
                </a:moveTo>
                <a:lnTo>
                  <a:pt x="2163945" y="10922"/>
                </a:lnTo>
                <a:lnTo>
                  <a:pt x="2164639" y="11241"/>
                </a:lnTo>
                <a:lnTo>
                  <a:pt x="2164639" y="10961"/>
                </a:lnTo>
                <a:close/>
                <a:moveTo>
                  <a:pt x="390214" y="10113"/>
                </a:moveTo>
                <a:lnTo>
                  <a:pt x="388466" y="11010"/>
                </a:lnTo>
                <a:lnTo>
                  <a:pt x="390214" y="10623"/>
                </a:lnTo>
                <a:close/>
                <a:moveTo>
                  <a:pt x="240284" y="9899"/>
                </a:moveTo>
                <a:lnTo>
                  <a:pt x="239797" y="9969"/>
                </a:lnTo>
                <a:lnTo>
                  <a:pt x="239116" y="10833"/>
                </a:lnTo>
                <a:lnTo>
                  <a:pt x="240144" y="10101"/>
                </a:lnTo>
                <a:close/>
                <a:moveTo>
                  <a:pt x="2596071" y="9465"/>
                </a:moveTo>
                <a:lnTo>
                  <a:pt x="2596359" y="9761"/>
                </a:lnTo>
                <a:lnTo>
                  <a:pt x="2596359" y="9620"/>
                </a:lnTo>
                <a:close/>
                <a:moveTo>
                  <a:pt x="1896895" y="9379"/>
                </a:moveTo>
                <a:lnTo>
                  <a:pt x="1896674" y="9585"/>
                </a:lnTo>
                <a:lnTo>
                  <a:pt x="1896867" y="9779"/>
                </a:lnTo>
                <a:lnTo>
                  <a:pt x="1896742" y="9967"/>
                </a:lnTo>
                <a:lnTo>
                  <a:pt x="1897455" y="10688"/>
                </a:lnTo>
                <a:lnTo>
                  <a:pt x="1896844" y="9457"/>
                </a:lnTo>
                <a:close/>
                <a:moveTo>
                  <a:pt x="2350498" y="9270"/>
                </a:moveTo>
                <a:lnTo>
                  <a:pt x="2350367" y="9303"/>
                </a:lnTo>
                <a:lnTo>
                  <a:pt x="2350604" y="9497"/>
                </a:lnTo>
                <a:lnTo>
                  <a:pt x="2350625" y="9524"/>
                </a:lnTo>
                <a:lnTo>
                  <a:pt x="2350659" y="9457"/>
                </a:lnTo>
                <a:lnTo>
                  <a:pt x="2350904" y="9475"/>
                </a:lnTo>
                <a:lnTo>
                  <a:pt x="2350868" y="9457"/>
                </a:lnTo>
                <a:close/>
                <a:moveTo>
                  <a:pt x="2275906" y="9200"/>
                </a:moveTo>
                <a:lnTo>
                  <a:pt x="2275674" y="9539"/>
                </a:lnTo>
                <a:lnTo>
                  <a:pt x="2275847" y="9628"/>
                </a:lnTo>
                <a:lnTo>
                  <a:pt x="2275848" y="9628"/>
                </a:lnTo>
                <a:close/>
                <a:moveTo>
                  <a:pt x="787939" y="9101"/>
                </a:moveTo>
                <a:lnTo>
                  <a:pt x="787772" y="9168"/>
                </a:lnTo>
                <a:lnTo>
                  <a:pt x="789912" y="12453"/>
                </a:lnTo>
                <a:lnTo>
                  <a:pt x="789912" y="12474"/>
                </a:lnTo>
                <a:lnTo>
                  <a:pt x="790121" y="12635"/>
                </a:lnTo>
                <a:close/>
                <a:moveTo>
                  <a:pt x="481076" y="8462"/>
                </a:moveTo>
                <a:lnTo>
                  <a:pt x="481520" y="8574"/>
                </a:lnTo>
                <a:lnTo>
                  <a:pt x="481623" y="8462"/>
                </a:lnTo>
                <a:close/>
                <a:moveTo>
                  <a:pt x="1790801" y="8408"/>
                </a:moveTo>
                <a:lnTo>
                  <a:pt x="1790660" y="8844"/>
                </a:lnTo>
                <a:lnTo>
                  <a:pt x="1791000" y="8508"/>
                </a:lnTo>
                <a:close/>
                <a:moveTo>
                  <a:pt x="1413676" y="8299"/>
                </a:moveTo>
                <a:lnTo>
                  <a:pt x="1413676" y="10982"/>
                </a:lnTo>
                <a:lnTo>
                  <a:pt x="1414023" y="10934"/>
                </a:lnTo>
                <a:close/>
                <a:moveTo>
                  <a:pt x="2115680" y="8219"/>
                </a:moveTo>
                <a:lnTo>
                  <a:pt x="2115782" y="8274"/>
                </a:lnTo>
                <a:cubicBezTo>
                  <a:pt x="2115088" y="9779"/>
                  <a:pt x="2114048" y="10531"/>
                  <a:pt x="2113354" y="11283"/>
                </a:cubicBezTo>
                <a:lnTo>
                  <a:pt x="2113070" y="13751"/>
                </a:lnTo>
                <a:lnTo>
                  <a:pt x="2113411" y="13862"/>
                </a:lnTo>
                <a:lnTo>
                  <a:pt x="2113590" y="13881"/>
                </a:lnTo>
                <a:lnTo>
                  <a:pt x="2113360" y="13647"/>
                </a:lnTo>
                <a:lnTo>
                  <a:pt x="2116008" y="8252"/>
                </a:lnTo>
                <a:close/>
                <a:moveTo>
                  <a:pt x="1330322" y="7753"/>
                </a:moveTo>
                <a:lnTo>
                  <a:pt x="1330646" y="8039"/>
                </a:lnTo>
                <a:lnTo>
                  <a:pt x="1330734" y="8046"/>
                </a:lnTo>
                <a:close/>
                <a:moveTo>
                  <a:pt x="2057657" y="7240"/>
                </a:moveTo>
                <a:lnTo>
                  <a:pt x="2057469" y="7276"/>
                </a:lnTo>
                <a:lnTo>
                  <a:pt x="2057657" y="7272"/>
                </a:lnTo>
                <a:close/>
                <a:moveTo>
                  <a:pt x="1294060" y="7210"/>
                </a:moveTo>
                <a:lnTo>
                  <a:pt x="1292804" y="8237"/>
                </a:lnTo>
                <a:lnTo>
                  <a:pt x="1293542" y="8476"/>
                </a:lnTo>
                <a:close/>
                <a:moveTo>
                  <a:pt x="2547004" y="7146"/>
                </a:moveTo>
                <a:lnTo>
                  <a:pt x="2547016" y="7171"/>
                </a:lnTo>
                <a:lnTo>
                  <a:pt x="2547092" y="7146"/>
                </a:lnTo>
                <a:close/>
                <a:moveTo>
                  <a:pt x="252378" y="7112"/>
                </a:moveTo>
                <a:lnTo>
                  <a:pt x="252281" y="7136"/>
                </a:lnTo>
                <a:lnTo>
                  <a:pt x="252330" y="7146"/>
                </a:lnTo>
                <a:close/>
                <a:moveTo>
                  <a:pt x="1345923" y="7108"/>
                </a:moveTo>
                <a:lnTo>
                  <a:pt x="1345735" y="7140"/>
                </a:lnTo>
                <a:lnTo>
                  <a:pt x="1345779" y="7181"/>
                </a:lnTo>
                <a:close/>
                <a:moveTo>
                  <a:pt x="1469021" y="6813"/>
                </a:moveTo>
                <a:lnTo>
                  <a:pt x="1468779" y="7077"/>
                </a:lnTo>
                <a:lnTo>
                  <a:pt x="1469021" y="7089"/>
                </a:lnTo>
                <a:close/>
                <a:moveTo>
                  <a:pt x="1943449" y="6784"/>
                </a:moveTo>
                <a:lnTo>
                  <a:pt x="1943430" y="6806"/>
                </a:lnTo>
                <a:lnTo>
                  <a:pt x="1943460" y="6797"/>
                </a:lnTo>
                <a:close/>
                <a:moveTo>
                  <a:pt x="1224561" y="6770"/>
                </a:moveTo>
                <a:lnTo>
                  <a:pt x="1224561" y="7031"/>
                </a:lnTo>
                <a:lnTo>
                  <a:pt x="1224774" y="6883"/>
                </a:lnTo>
                <a:close/>
                <a:moveTo>
                  <a:pt x="1943326" y="6700"/>
                </a:moveTo>
                <a:lnTo>
                  <a:pt x="1943453" y="6766"/>
                </a:lnTo>
                <a:lnTo>
                  <a:pt x="1943599" y="6734"/>
                </a:lnTo>
                <a:close/>
                <a:moveTo>
                  <a:pt x="144420" y="5829"/>
                </a:moveTo>
                <a:cubicBezTo>
                  <a:pt x="145757" y="5829"/>
                  <a:pt x="147095" y="5829"/>
                  <a:pt x="149769" y="5829"/>
                </a:cubicBezTo>
                <a:cubicBezTo>
                  <a:pt x="151106" y="5829"/>
                  <a:pt x="153781" y="4513"/>
                  <a:pt x="155118" y="5829"/>
                </a:cubicBezTo>
                <a:cubicBezTo>
                  <a:pt x="156455" y="9779"/>
                  <a:pt x="152444" y="8462"/>
                  <a:pt x="152444" y="8462"/>
                </a:cubicBezTo>
                <a:cubicBezTo>
                  <a:pt x="151106" y="9779"/>
                  <a:pt x="151106" y="8462"/>
                  <a:pt x="149769" y="8462"/>
                </a:cubicBezTo>
                <a:cubicBezTo>
                  <a:pt x="149769" y="8462"/>
                  <a:pt x="149769" y="8462"/>
                  <a:pt x="148432" y="8462"/>
                </a:cubicBezTo>
                <a:cubicBezTo>
                  <a:pt x="147095" y="7146"/>
                  <a:pt x="147095" y="7146"/>
                  <a:pt x="145757" y="8462"/>
                </a:cubicBezTo>
                <a:cubicBezTo>
                  <a:pt x="144420" y="8462"/>
                  <a:pt x="144420" y="8462"/>
                  <a:pt x="144420" y="7146"/>
                </a:cubicBezTo>
                <a:cubicBezTo>
                  <a:pt x="144420" y="7146"/>
                  <a:pt x="144420" y="5829"/>
                  <a:pt x="144420" y="5829"/>
                </a:cubicBezTo>
                <a:close/>
                <a:moveTo>
                  <a:pt x="2618931" y="4137"/>
                </a:moveTo>
                <a:cubicBezTo>
                  <a:pt x="2618931" y="4137"/>
                  <a:pt x="2618931" y="4137"/>
                  <a:pt x="2618931" y="5266"/>
                </a:cubicBezTo>
                <a:lnTo>
                  <a:pt x="2617319" y="5266"/>
                </a:lnTo>
                <a:lnTo>
                  <a:pt x="2614414" y="5266"/>
                </a:lnTo>
                <a:cubicBezTo>
                  <a:pt x="2615919" y="3009"/>
                  <a:pt x="2617425" y="4137"/>
                  <a:pt x="2618931" y="4137"/>
                </a:cubicBezTo>
                <a:close/>
                <a:moveTo>
                  <a:pt x="183534" y="3009"/>
                </a:moveTo>
                <a:cubicBezTo>
                  <a:pt x="183534" y="4137"/>
                  <a:pt x="183534" y="5266"/>
                  <a:pt x="182029" y="5266"/>
                </a:cubicBezTo>
                <a:cubicBezTo>
                  <a:pt x="180525" y="5266"/>
                  <a:pt x="180525" y="5266"/>
                  <a:pt x="180525" y="4137"/>
                </a:cubicBezTo>
                <a:cubicBezTo>
                  <a:pt x="180525" y="3009"/>
                  <a:pt x="182029" y="3009"/>
                  <a:pt x="183534" y="3009"/>
                </a:cubicBezTo>
                <a:close/>
                <a:moveTo>
                  <a:pt x="339863" y="0"/>
                </a:moveTo>
                <a:cubicBezTo>
                  <a:pt x="342621" y="1354"/>
                  <a:pt x="344000" y="1354"/>
                  <a:pt x="345379" y="1354"/>
                </a:cubicBezTo>
                <a:cubicBezTo>
                  <a:pt x="345379" y="2708"/>
                  <a:pt x="346758" y="4062"/>
                  <a:pt x="346758" y="5416"/>
                </a:cubicBezTo>
                <a:cubicBezTo>
                  <a:pt x="346758" y="5416"/>
                  <a:pt x="345379" y="5416"/>
                  <a:pt x="345379" y="5416"/>
                </a:cubicBezTo>
                <a:lnTo>
                  <a:pt x="344540" y="5910"/>
                </a:lnTo>
                <a:lnTo>
                  <a:pt x="345740" y="5910"/>
                </a:lnTo>
                <a:cubicBezTo>
                  <a:pt x="349855" y="7307"/>
                  <a:pt x="352598" y="5910"/>
                  <a:pt x="356714" y="5910"/>
                </a:cubicBezTo>
                <a:lnTo>
                  <a:pt x="359176" y="5641"/>
                </a:lnTo>
                <a:lnTo>
                  <a:pt x="361514" y="5386"/>
                </a:lnTo>
                <a:lnTo>
                  <a:pt x="363853" y="5641"/>
                </a:lnTo>
                <a:lnTo>
                  <a:pt x="365194" y="5788"/>
                </a:lnTo>
                <a:lnTo>
                  <a:pt x="365509" y="5641"/>
                </a:lnTo>
                <a:lnTo>
                  <a:pt x="366315" y="5266"/>
                </a:lnTo>
                <a:cubicBezTo>
                  <a:pt x="367712" y="5266"/>
                  <a:pt x="367712" y="5266"/>
                  <a:pt x="369109" y="5266"/>
                </a:cubicBezTo>
                <a:lnTo>
                  <a:pt x="369324" y="5266"/>
                </a:lnTo>
                <a:lnTo>
                  <a:pt x="370506" y="5266"/>
                </a:lnTo>
                <a:lnTo>
                  <a:pt x="371921" y="6164"/>
                </a:lnTo>
                <a:lnTo>
                  <a:pt x="372905" y="6409"/>
                </a:lnTo>
                <a:cubicBezTo>
                  <a:pt x="373598" y="6582"/>
                  <a:pt x="374290" y="6582"/>
                  <a:pt x="374983" y="5892"/>
                </a:cubicBezTo>
                <a:lnTo>
                  <a:pt x="376094" y="5734"/>
                </a:lnTo>
                <a:lnTo>
                  <a:pt x="374589" y="5516"/>
                </a:lnTo>
                <a:cubicBezTo>
                  <a:pt x="376018" y="2758"/>
                  <a:pt x="378876" y="5516"/>
                  <a:pt x="380305" y="2758"/>
                </a:cubicBezTo>
                <a:cubicBezTo>
                  <a:pt x="383164" y="5516"/>
                  <a:pt x="386023" y="0"/>
                  <a:pt x="388881" y="5516"/>
                </a:cubicBezTo>
                <a:lnTo>
                  <a:pt x="388056" y="5636"/>
                </a:lnTo>
                <a:lnTo>
                  <a:pt x="388829" y="5892"/>
                </a:lnTo>
                <a:cubicBezTo>
                  <a:pt x="395753" y="4513"/>
                  <a:pt x="402677" y="7271"/>
                  <a:pt x="409600" y="4513"/>
                </a:cubicBezTo>
                <a:cubicBezTo>
                  <a:pt x="412370" y="5892"/>
                  <a:pt x="416524" y="4513"/>
                  <a:pt x="420678" y="4513"/>
                </a:cubicBezTo>
                <a:cubicBezTo>
                  <a:pt x="420678" y="4513"/>
                  <a:pt x="422063" y="4513"/>
                  <a:pt x="422063" y="4513"/>
                </a:cubicBezTo>
                <a:cubicBezTo>
                  <a:pt x="424832" y="5892"/>
                  <a:pt x="426217" y="5892"/>
                  <a:pt x="428986" y="4513"/>
                </a:cubicBezTo>
                <a:cubicBezTo>
                  <a:pt x="430371" y="4513"/>
                  <a:pt x="430371" y="4513"/>
                  <a:pt x="431755" y="5892"/>
                </a:cubicBezTo>
                <a:lnTo>
                  <a:pt x="431316" y="6330"/>
                </a:lnTo>
                <a:lnTo>
                  <a:pt x="431755" y="6770"/>
                </a:lnTo>
                <a:lnTo>
                  <a:pt x="431325" y="7307"/>
                </a:lnTo>
                <a:lnTo>
                  <a:pt x="432090" y="7307"/>
                </a:lnTo>
                <a:cubicBezTo>
                  <a:pt x="432090" y="7307"/>
                  <a:pt x="433477" y="7307"/>
                  <a:pt x="433477" y="7307"/>
                </a:cubicBezTo>
                <a:cubicBezTo>
                  <a:pt x="433477" y="7307"/>
                  <a:pt x="433477" y="7307"/>
                  <a:pt x="434865" y="7307"/>
                </a:cubicBezTo>
                <a:lnTo>
                  <a:pt x="437349" y="7307"/>
                </a:lnTo>
                <a:lnTo>
                  <a:pt x="437021" y="7146"/>
                </a:lnTo>
                <a:cubicBezTo>
                  <a:pt x="437021" y="5767"/>
                  <a:pt x="438427" y="4388"/>
                  <a:pt x="439833" y="4388"/>
                </a:cubicBezTo>
                <a:cubicBezTo>
                  <a:pt x="442646" y="4388"/>
                  <a:pt x="446865" y="3009"/>
                  <a:pt x="449677" y="4388"/>
                </a:cubicBezTo>
                <a:cubicBezTo>
                  <a:pt x="451083" y="5767"/>
                  <a:pt x="452490" y="5767"/>
                  <a:pt x="453896" y="5767"/>
                </a:cubicBezTo>
                <a:cubicBezTo>
                  <a:pt x="459521" y="4388"/>
                  <a:pt x="463740" y="3009"/>
                  <a:pt x="469365" y="4388"/>
                </a:cubicBezTo>
                <a:cubicBezTo>
                  <a:pt x="469365" y="4388"/>
                  <a:pt x="469365" y="4388"/>
                  <a:pt x="469365" y="5767"/>
                </a:cubicBezTo>
                <a:lnTo>
                  <a:pt x="468925" y="5918"/>
                </a:lnTo>
                <a:lnTo>
                  <a:pt x="469433" y="5892"/>
                </a:lnTo>
                <a:cubicBezTo>
                  <a:pt x="470801" y="5892"/>
                  <a:pt x="470801" y="5892"/>
                  <a:pt x="472168" y="5892"/>
                </a:cubicBezTo>
                <a:lnTo>
                  <a:pt x="472530" y="6014"/>
                </a:lnTo>
                <a:lnTo>
                  <a:pt x="472374" y="5829"/>
                </a:lnTo>
                <a:cubicBezTo>
                  <a:pt x="475109" y="5829"/>
                  <a:pt x="479212" y="5829"/>
                  <a:pt x="481947" y="5829"/>
                </a:cubicBezTo>
                <a:cubicBezTo>
                  <a:pt x="483315" y="5829"/>
                  <a:pt x="486050" y="4513"/>
                  <a:pt x="487417" y="5829"/>
                </a:cubicBezTo>
                <a:lnTo>
                  <a:pt x="487250" y="5910"/>
                </a:lnTo>
                <a:lnTo>
                  <a:pt x="519069" y="5910"/>
                </a:lnTo>
                <a:cubicBezTo>
                  <a:pt x="524650" y="7307"/>
                  <a:pt x="530231" y="5910"/>
                  <a:pt x="535812" y="5910"/>
                </a:cubicBezTo>
                <a:cubicBezTo>
                  <a:pt x="539997" y="5910"/>
                  <a:pt x="545578" y="5910"/>
                  <a:pt x="551159" y="5910"/>
                </a:cubicBezTo>
                <a:cubicBezTo>
                  <a:pt x="553950" y="5910"/>
                  <a:pt x="555344" y="7307"/>
                  <a:pt x="558135" y="5910"/>
                </a:cubicBezTo>
                <a:cubicBezTo>
                  <a:pt x="559530" y="7307"/>
                  <a:pt x="560925" y="5910"/>
                  <a:pt x="562320" y="5910"/>
                </a:cubicBezTo>
                <a:lnTo>
                  <a:pt x="563087" y="5910"/>
                </a:lnTo>
                <a:lnTo>
                  <a:pt x="562636" y="5717"/>
                </a:lnTo>
                <a:cubicBezTo>
                  <a:pt x="562636" y="3009"/>
                  <a:pt x="564017" y="3009"/>
                  <a:pt x="566780" y="4362"/>
                </a:cubicBezTo>
                <a:cubicBezTo>
                  <a:pt x="581971" y="4362"/>
                  <a:pt x="597163" y="4362"/>
                  <a:pt x="612354" y="4362"/>
                </a:cubicBezTo>
                <a:cubicBezTo>
                  <a:pt x="622022" y="4362"/>
                  <a:pt x="633071" y="4362"/>
                  <a:pt x="642738" y="5717"/>
                </a:cubicBezTo>
                <a:cubicBezTo>
                  <a:pt x="644119" y="5717"/>
                  <a:pt x="645500" y="4362"/>
                  <a:pt x="646881" y="5717"/>
                </a:cubicBezTo>
                <a:lnTo>
                  <a:pt x="646328" y="6001"/>
                </a:lnTo>
                <a:lnTo>
                  <a:pt x="646989" y="5892"/>
                </a:lnTo>
                <a:cubicBezTo>
                  <a:pt x="656767" y="5892"/>
                  <a:pt x="666895" y="5548"/>
                  <a:pt x="677022" y="5375"/>
                </a:cubicBezTo>
                <a:lnTo>
                  <a:pt x="706804" y="5888"/>
                </a:lnTo>
                <a:lnTo>
                  <a:pt x="719170" y="5375"/>
                </a:lnTo>
                <a:cubicBezTo>
                  <a:pt x="723327" y="5203"/>
                  <a:pt x="727484" y="5203"/>
                  <a:pt x="731641" y="5892"/>
                </a:cubicBezTo>
                <a:cubicBezTo>
                  <a:pt x="745496" y="7271"/>
                  <a:pt x="759353" y="4513"/>
                  <a:pt x="773209" y="5892"/>
                </a:cubicBezTo>
                <a:cubicBezTo>
                  <a:pt x="774595" y="6582"/>
                  <a:pt x="775980" y="6237"/>
                  <a:pt x="777192" y="5892"/>
                </a:cubicBezTo>
                <a:lnTo>
                  <a:pt x="780018" y="5892"/>
                </a:lnTo>
                <a:lnTo>
                  <a:pt x="780137" y="5892"/>
                </a:lnTo>
                <a:lnTo>
                  <a:pt x="780146" y="5901"/>
                </a:lnTo>
                <a:lnTo>
                  <a:pt x="784954" y="6237"/>
                </a:lnTo>
                <a:cubicBezTo>
                  <a:pt x="786365" y="5892"/>
                  <a:pt x="787775" y="5203"/>
                  <a:pt x="789890" y="4513"/>
                </a:cubicBezTo>
                <a:cubicBezTo>
                  <a:pt x="796942" y="4513"/>
                  <a:pt x="805405" y="5892"/>
                  <a:pt x="813867" y="5892"/>
                </a:cubicBezTo>
                <a:lnTo>
                  <a:pt x="813867" y="6770"/>
                </a:lnTo>
                <a:lnTo>
                  <a:pt x="813894" y="6770"/>
                </a:lnTo>
                <a:cubicBezTo>
                  <a:pt x="815287" y="8274"/>
                  <a:pt x="816680" y="6770"/>
                  <a:pt x="818073" y="6770"/>
                </a:cubicBezTo>
                <a:lnTo>
                  <a:pt x="818636" y="6973"/>
                </a:lnTo>
                <a:lnTo>
                  <a:pt x="820505" y="6652"/>
                </a:lnTo>
                <a:cubicBezTo>
                  <a:pt x="821689" y="6159"/>
                  <a:pt x="823043" y="5829"/>
                  <a:pt x="824397" y="7146"/>
                </a:cubicBezTo>
                <a:lnTo>
                  <a:pt x="822151" y="8238"/>
                </a:lnTo>
                <a:lnTo>
                  <a:pt x="822252" y="8274"/>
                </a:lnTo>
                <a:lnTo>
                  <a:pt x="822337" y="8552"/>
                </a:lnTo>
                <a:lnTo>
                  <a:pt x="824898" y="7271"/>
                </a:lnTo>
                <a:cubicBezTo>
                  <a:pt x="827657" y="7271"/>
                  <a:pt x="830415" y="4513"/>
                  <a:pt x="833173" y="5892"/>
                </a:cubicBezTo>
                <a:cubicBezTo>
                  <a:pt x="840068" y="5892"/>
                  <a:pt x="846963" y="4513"/>
                  <a:pt x="853858" y="5892"/>
                </a:cubicBezTo>
                <a:cubicBezTo>
                  <a:pt x="856616" y="7271"/>
                  <a:pt x="859374" y="5892"/>
                  <a:pt x="862132" y="7271"/>
                </a:cubicBezTo>
                <a:lnTo>
                  <a:pt x="862132" y="8274"/>
                </a:lnTo>
                <a:lnTo>
                  <a:pt x="863802" y="8274"/>
                </a:lnTo>
                <a:lnTo>
                  <a:pt x="866294" y="5698"/>
                </a:lnTo>
                <a:cubicBezTo>
                  <a:pt x="867338" y="5529"/>
                  <a:pt x="868381" y="5867"/>
                  <a:pt x="869077" y="5867"/>
                </a:cubicBezTo>
                <a:cubicBezTo>
                  <a:pt x="874643" y="4513"/>
                  <a:pt x="880210" y="5867"/>
                  <a:pt x="884384" y="5867"/>
                </a:cubicBezTo>
                <a:cubicBezTo>
                  <a:pt x="894125" y="5867"/>
                  <a:pt x="902474" y="5867"/>
                  <a:pt x="910824" y="4513"/>
                </a:cubicBezTo>
                <a:cubicBezTo>
                  <a:pt x="913607" y="4513"/>
                  <a:pt x="916389" y="4513"/>
                  <a:pt x="919173" y="5867"/>
                </a:cubicBezTo>
                <a:lnTo>
                  <a:pt x="919173" y="5910"/>
                </a:lnTo>
                <a:lnTo>
                  <a:pt x="934500" y="5386"/>
                </a:lnTo>
                <a:lnTo>
                  <a:pt x="948195" y="5854"/>
                </a:lnTo>
                <a:lnTo>
                  <a:pt x="949588" y="5403"/>
                </a:lnTo>
                <a:lnTo>
                  <a:pt x="949711" y="5266"/>
                </a:lnTo>
                <a:lnTo>
                  <a:pt x="949774" y="5343"/>
                </a:lnTo>
                <a:lnTo>
                  <a:pt x="950012" y="5266"/>
                </a:lnTo>
                <a:lnTo>
                  <a:pt x="949924" y="5529"/>
                </a:lnTo>
                <a:lnTo>
                  <a:pt x="950220" y="5893"/>
                </a:lnTo>
                <a:lnTo>
                  <a:pt x="981875" y="4513"/>
                </a:lnTo>
                <a:cubicBezTo>
                  <a:pt x="984662" y="4513"/>
                  <a:pt x="986055" y="5910"/>
                  <a:pt x="988843" y="5910"/>
                </a:cubicBezTo>
                <a:cubicBezTo>
                  <a:pt x="994416" y="4513"/>
                  <a:pt x="998596" y="5910"/>
                  <a:pt x="1004169" y="5910"/>
                </a:cubicBezTo>
                <a:lnTo>
                  <a:pt x="1004169" y="5867"/>
                </a:lnTo>
                <a:cubicBezTo>
                  <a:pt x="1006937" y="7221"/>
                  <a:pt x="1008321" y="4513"/>
                  <a:pt x="1011088" y="4513"/>
                </a:cubicBezTo>
                <a:cubicBezTo>
                  <a:pt x="1024925" y="4513"/>
                  <a:pt x="1037379" y="4513"/>
                  <a:pt x="1051217" y="4513"/>
                </a:cubicBezTo>
                <a:cubicBezTo>
                  <a:pt x="1060903" y="4513"/>
                  <a:pt x="1070589" y="4513"/>
                  <a:pt x="1080276" y="5867"/>
                </a:cubicBezTo>
                <a:cubicBezTo>
                  <a:pt x="1089961" y="7221"/>
                  <a:pt x="1101032" y="5867"/>
                  <a:pt x="1110717" y="5867"/>
                </a:cubicBezTo>
                <a:cubicBezTo>
                  <a:pt x="1117637" y="5867"/>
                  <a:pt x="1124555" y="4513"/>
                  <a:pt x="1131474" y="4513"/>
                </a:cubicBezTo>
                <a:cubicBezTo>
                  <a:pt x="1138393" y="4513"/>
                  <a:pt x="1145311" y="5867"/>
                  <a:pt x="1150846" y="5867"/>
                </a:cubicBezTo>
                <a:lnTo>
                  <a:pt x="1150835" y="5889"/>
                </a:lnTo>
                <a:lnTo>
                  <a:pt x="1165361" y="5375"/>
                </a:lnTo>
                <a:cubicBezTo>
                  <a:pt x="1170236" y="5203"/>
                  <a:pt x="1175111" y="5203"/>
                  <a:pt x="1179987" y="5892"/>
                </a:cubicBezTo>
                <a:cubicBezTo>
                  <a:pt x="1185558" y="7271"/>
                  <a:pt x="1191130" y="4513"/>
                  <a:pt x="1196702" y="5892"/>
                </a:cubicBezTo>
                <a:cubicBezTo>
                  <a:pt x="1203667" y="5892"/>
                  <a:pt x="1210631" y="5892"/>
                  <a:pt x="1217596" y="5892"/>
                </a:cubicBezTo>
                <a:cubicBezTo>
                  <a:pt x="1218292" y="6582"/>
                  <a:pt x="1219337" y="6237"/>
                  <a:pt x="1220556" y="5892"/>
                </a:cubicBezTo>
                <a:lnTo>
                  <a:pt x="1224560" y="5892"/>
                </a:lnTo>
                <a:lnTo>
                  <a:pt x="1224560" y="5266"/>
                </a:lnTo>
                <a:cubicBezTo>
                  <a:pt x="1225981" y="5266"/>
                  <a:pt x="1227402" y="5266"/>
                  <a:pt x="1227402" y="5266"/>
                </a:cubicBezTo>
                <a:lnTo>
                  <a:pt x="1235625" y="6716"/>
                </a:lnTo>
                <a:lnTo>
                  <a:pt x="1235643" y="6662"/>
                </a:lnTo>
                <a:cubicBezTo>
                  <a:pt x="1239855" y="6662"/>
                  <a:pt x="1244067" y="6662"/>
                  <a:pt x="1248279" y="5266"/>
                </a:cubicBezTo>
                <a:cubicBezTo>
                  <a:pt x="1252492" y="5266"/>
                  <a:pt x="1256704" y="6662"/>
                  <a:pt x="1262320" y="6662"/>
                </a:cubicBezTo>
                <a:lnTo>
                  <a:pt x="1262493" y="6748"/>
                </a:lnTo>
                <a:lnTo>
                  <a:pt x="1263524" y="5717"/>
                </a:lnTo>
                <a:cubicBezTo>
                  <a:pt x="1266232" y="3009"/>
                  <a:pt x="1267586" y="5717"/>
                  <a:pt x="1270293" y="4362"/>
                </a:cubicBezTo>
                <a:cubicBezTo>
                  <a:pt x="1270971" y="4362"/>
                  <a:pt x="1271986" y="4024"/>
                  <a:pt x="1273001" y="4024"/>
                </a:cubicBezTo>
                <a:lnTo>
                  <a:pt x="1275372" y="5505"/>
                </a:lnTo>
                <a:lnTo>
                  <a:pt x="1276119" y="5266"/>
                </a:lnTo>
                <a:lnTo>
                  <a:pt x="1276718" y="5673"/>
                </a:lnTo>
                <a:lnTo>
                  <a:pt x="1285788" y="4701"/>
                </a:lnTo>
                <a:lnTo>
                  <a:pt x="1294226" y="5605"/>
                </a:lnTo>
                <a:lnTo>
                  <a:pt x="1295433" y="5266"/>
                </a:lnTo>
                <a:lnTo>
                  <a:pt x="1295187" y="5708"/>
                </a:lnTo>
                <a:lnTo>
                  <a:pt x="1295229" y="5712"/>
                </a:lnTo>
                <a:lnTo>
                  <a:pt x="1295777" y="5266"/>
                </a:lnTo>
                <a:lnTo>
                  <a:pt x="1326105" y="5266"/>
                </a:lnTo>
                <a:lnTo>
                  <a:pt x="1326226" y="5266"/>
                </a:lnTo>
                <a:lnTo>
                  <a:pt x="1327502" y="5266"/>
                </a:lnTo>
                <a:lnTo>
                  <a:pt x="1328115" y="5805"/>
                </a:lnTo>
                <a:lnTo>
                  <a:pt x="1351652" y="4692"/>
                </a:lnTo>
                <a:lnTo>
                  <a:pt x="1355441" y="4419"/>
                </a:lnTo>
                <a:cubicBezTo>
                  <a:pt x="1356838" y="3009"/>
                  <a:pt x="1356838" y="3009"/>
                  <a:pt x="1358235" y="4419"/>
                </a:cubicBezTo>
                <a:cubicBezTo>
                  <a:pt x="1358933" y="5124"/>
                  <a:pt x="1358584" y="6182"/>
                  <a:pt x="1358584" y="6887"/>
                </a:cubicBezTo>
                <a:lnTo>
                  <a:pt x="1360075" y="7102"/>
                </a:lnTo>
                <a:lnTo>
                  <a:pt x="1358321" y="4513"/>
                </a:lnTo>
                <a:cubicBezTo>
                  <a:pt x="1363825" y="5867"/>
                  <a:pt x="1370705" y="4513"/>
                  <a:pt x="1376209" y="4513"/>
                </a:cubicBezTo>
                <a:cubicBezTo>
                  <a:pt x="1381712" y="4513"/>
                  <a:pt x="1387216" y="4513"/>
                  <a:pt x="1392720" y="4513"/>
                </a:cubicBezTo>
                <a:cubicBezTo>
                  <a:pt x="1396160" y="4513"/>
                  <a:pt x="1399599" y="5190"/>
                  <a:pt x="1403039" y="5698"/>
                </a:cubicBezTo>
                <a:lnTo>
                  <a:pt x="1412536" y="5854"/>
                </a:lnTo>
                <a:lnTo>
                  <a:pt x="1413676" y="5266"/>
                </a:lnTo>
                <a:lnTo>
                  <a:pt x="1413676" y="5869"/>
                </a:lnTo>
                <a:lnTo>
                  <a:pt x="1420391" y="5375"/>
                </a:lnTo>
                <a:cubicBezTo>
                  <a:pt x="1422852" y="5548"/>
                  <a:pt x="1425313" y="5892"/>
                  <a:pt x="1427422" y="5892"/>
                </a:cubicBezTo>
                <a:cubicBezTo>
                  <a:pt x="1433047" y="5892"/>
                  <a:pt x="1437266" y="5892"/>
                  <a:pt x="1442891" y="4513"/>
                </a:cubicBezTo>
                <a:lnTo>
                  <a:pt x="1444983" y="5539"/>
                </a:lnTo>
                <a:lnTo>
                  <a:pt x="1445505" y="5266"/>
                </a:lnTo>
                <a:cubicBezTo>
                  <a:pt x="1453819" y="5266"/>
                  <a:pt x="1462133" y="5266"/>
                  <a:pt x="1469061" y="5266"/>
                </a:cubicBezTo>
                <a:lnTo>
                  <a:pt x="1471706" y="5579"/>
                </a:lnTo>
                <a:lnTo>
                  <a:pt x="1485784" y="4406"/>
                </a:lnTo>
                <a:cubicBezTo>
                  <a:pt x="1495563" y="3009"/>
                  <a:pt x="1503944" y="5802"/>
                  <a:pt x="1513723" y="4406"/>
                </a:cubicBezTo>
                <a:lnTo>
                  <a:pt x="1516980" y="5492"/>
                </a:lnTo>
                <a:lnTo>
                  <a:pt x="1517613" y="5266"/>
                </a:lnTo>
                <a:cubicBezTo>
                  <a:pt x="1521825" y="5266"/>
                  <a:pt x="1527441" y="5266"/>
                  <a:pt x="1531653" y="5266"/>
                </a:cubicBezTo>
                <a:lnTo>
                  <a:pt x="1532581" y="5762"/>
                </a:lnTo>
                <a:lnTo>
                  <a:pt x="1539727" y="5336"/>
                </a:lnTo>
                <a:cubicBezTo>
                  <a:pt x="1542485" y="5171"/>
                  <a:pt x="1545243" y="5171"/>
                  <a:pt x="1548001" y="5829"/>
                </a:cubicBezTo>
                <a:lnTo>
                  <a:pt x="1547961" y="5852"/>
                </a:lnTo>
                <a:lnTo>
                  <a:pt x="1548278" y="5802"/>
                </a:lnTo>
                <a:cubicBezTo>
                  <a:pt x="1557977" y="4406"/>
                  <a:pt x="1567676" y="5802"/>
                  <a:pt x="1575990" y="3009"/>
                </a:cubicBezTo>
                <a:cubicBezTo>
                  <a:pt x="1578761" y="3009"/>
                  <a:pt x="1581533" y="4406"/>
                  <a:pt x="1584303" y="5802"/>
                </a:cubicBezTo>
                <a:cubicBezTo>
                  <a:pt x="1591232" y="5802"/>
                  <a:pt x="1599545" y="3009"/>
                  <a:pt x="1606473" y="5802"/>
                </a:cubicBezTo>
                <a:cubicBezTo>
                  <a:pt x="1607859" y="4406"/>
                  <a:pt x="1610625" y="3009"/>
                  <a:pt x="1612011" y="4406"/>
                </a:cubicBezTo>
                <a:cubicBezTo>
                  <a:pt x="1623087" y="5802"/>
                  <a:pt x="1632769" y="4406"/>
                  <a:pt x="1642439" y="4406"/>
                </a:cubicBezTo>
                <a:cubicBezTo>
                  <a:pt x="1643824" y="4406"/>
                  <a:pt x="1645202" y="4406"/>
                  <a:pt x="1646587" y="4406"/>
                </a:cubicBezTo>
                <a:lnTo>
                  <a:pt x="1644913" y="8642"/>
                </a:lnTo>
                <a:lnTo>
                  <a:pt x="1645595" y="7522"/>
                </a:lnTo>
                <a:cubicBezTo>
                  <a:pt x="1645595" y="6394"/>
                  <a:pt x="1645595" y="5266"/>
                  <a:pt x="1646964" y="5266"/>
                </a:cubicBezTo>
                <a:cubicBezTo>
                  <a:pt x="1653840" y="5266"/>
                  <a:pt x="1660719" y="6770"/>
                  <a:pt x="1667607" y="5266"/>
                </a:cubicBezTo>
                <a:lnTo>
                  <a:pt x="1668999" y="6764"/>
                </a:lnTo>
                <a:lnTo>
                  <a:pt x="1669009" y="6768"/>
                </a:lnTo>
                <a:lnTo>
                  <a:pt x="1670409" y="5266"/>
                </a:lnTo>
                <a:lnTo>
                  <a:pt x="1677297" y="6736"/>
                </a:lnTo>
                <a:lnTo>
                  <a:pt x="1677273" y="6686"/>
                </a:lnTo>
                <a:cubicBezTo>
                  <a:pt x="1678680" y="5266"/>
                  <a:pt x="1680088" y="5266"/>
                  <a:pt x="1680088" y="6686"/>
                </a:cubicBezTo>
                <a:lnTo>
                  <a:pt x="1681114" y="7056"/>
                </a:lnTo>
                <a:lnTo>
                  <a:pt x="1694157" y="5665"/>
                </a:lnTo>
                <a:cubicBezTo>
                  <a:pt x="1698669" y="5500"/>
                  <a:pt x="1703197" y="5829"/>
                  <a:pt x="1708049" y="7146"/>
                </a:cubicBezTo>
                <a:cubicBezTo>
                  <a:pt x="1709430" y="7146"/>
                  <a:pt x="1713631" y="7146"/>
                  <a:pt x="1715031" y="5829"/>
                </a:cubicBezTo>
                <a:cubicBezTo>
                  <a:pt x="1717811" y="4513"/>
                  <a:pt x="1719193" y="4513"/>
                  <a:pt x="1720574" y="5829"/>
                </a:cubicBezTo>
                <a:cubicBezTo>
                  <a:pt x="1722644" y="7146"/>
                  <a:pt x="1724379" y="6817"/>
                  <a:pt x="1726126" y="6323"/>
                </a:cubicBezTo>
                <a:lnTo>
                  <a:pt x="1731456" y="5849"/>
                </a:lnTo>
                <a:lnTo>
                  <a:pt x="1731357" y="5695"/>
                </a:lnTo>
                <a:cubicBezTo>
                  <a:pt x="1739689" y="5695"/>
                  <a:pt x="1748005" y="7092"/>
                  <a:pt x="1756317" y="5695"/>
                </a:cubicBezTo>
                <a:cubicBezTo>
                  <a:pt x="1764637" y="4298"/>
                  <a:pt x="1772948" y="4298"/>
                  <a:pt x="1781257" y="4298"/>
                </a:cubicBezTo>
                <a:cubicBezTo>
                  <a:pt x="1786806" y="4298"/>
                  <a:pt x="1790965" y="5695"/>
                  <a:pt x="1795125" y="2901"/>
                </a:cubicBezTo>
                <a:cubicBezTo>
                  <a:pt x="1797896" y="2901"/>
                  <a:pt x="1799283" y="1504"/>
                  <a:pt x="1800671" y="4298"/>
                </a:cubicBezTo>
                <a:cubicBezTo>
                  <a:pt x="1802058" y="4298"/>
                  <a:pt x="1802058" y="4298"/>
                  <a:pt x="1802058" y="4298"/>
                </a:cubicBezTo>
                <a:cubicBezTo>
                  <a:pt x="1802058" y="4298"/>
                  <a:pt x="1802058" y="5695"/>
                  <a:pt x="1800671" y="5695"/>
                </a:cubicBezTo>
                <a:lnTo>
                  <a:pt x="1800572" y="5708"/>
                </a:lnTo>
                <a:lnTo>
                  <a:pt x="1800939" y="5892"/>
                </a:lnTo>
                <a:lnTo>
                  <a:pt x="1804285" y="7006"/>
                </a:lnTo>
                <a:lnTo>
                  <a:pt x="1804962" y="6770"/>
                </a:lnTo>
                <a:cubicBezTo>
                  <a:pt x="1810456" y="8274"/>
                  <a:pt x="1814599" y="6770"/>
                  <a:pt x="1818741" y="6770"/>
                </a:cubicBezTo>
                <a:lnTo>
                  <a:pt x="1835191" y="5275"/>
                </a:lnTo>
                <a:lnTo>
                  <a:pt x="1835171" y="5266"/>
                </a:lnTo>
                <a:lnTo>
                  <a:pt x="1835219" y="5273"/>
                </a:lnTo>
                <a:lnTo>
                  <a:pt x="1835297" y="5266"/>
                </a:lnTo>
                <a:lnTo>
                  <a:pt x="1835457" y="5310"/>
                </a:lnTo>
                <a:lnTo>
                  <a:pt x="1840040" y="6018"/>
                </a:lnTo>
                <a:cubicBezTo>
                  <a:pt x="1841784" y="6018"/>
                  <a:pt x="1843532" y="6018"/>
                  <a:pt x="1844935" y="6770"/>
                </a:cubicBezTo>
                <a:lnTo>
                  <a:pt x="1844923" y="6978"/>
                </a:lnTo>
                <a:lnTo>
                  <a:pt x="1845502" y="6770"/>
                </a:lnTo>
                <a:lnTo>
                  <a:pt x="1846441" y="6770"/>
                </a:lnTo>
                <a:lnTo>
                  <a:pt x="1846896" y="6770"/>
                </a:lnTo>
                <a:lnTo>
                  <a:pt x="1849286" y="6770"/>
                </a:lnTo>
                <a:lnTo>
                  <a:pt x="1850304" y="6770"/>
                </a:lnTo>
                <a:lnTo>
                  <a:pt x="1852203" y="5802"/>
                </a:lnTo>
                <a:cubicBezTo>
                  <a:pt x="1857752" y="3009"/>
                  <a:pt x="1864684" y="4406"/>
                  <a:pt x="1870233" y="5802"/>
                </a:cubicBezTo>
                <a:cubicBezTo>
                  <a:pt x="1875783" y="5802"/>
                  <a:pt x="1879946" y="5802"/>
                  <a:pt x="1885497" y="4406"/>
                </a:cubicBezTo>
                <a:cubicBezTo>
                  <a:pt x="1886884" y="4406"/>
                  <a:pt x="1888272" y="4406"/>
                  <a:pt x="1889660" y="5802"/>
                </a:cubicBezTo>
                <a:cubicBezTo>
                  <a:pt x="1891048" y="7200"/>
                  <a:pt x="1892435" y="5802"/>
                  <a:pt x="1893823" y="5802"/>
                </a:cubicBezTo>
                <a:lnTo>
                  <a:pt x="1893823" y="7303"/>
                </a:lnTo>
                <a:lnTo>
                  <a:pt x="1893833" y="7325"/>
                </a:lnTo>
                <a:lnTo>
                  <a:pt x="1893833" y="6770"/>
                </a:lnTo>
                <a:cubicBezTo>
                  <a:pt x="1893833" y="6770"/>
                  <a:pt x="1893833" y="6770"/>
                  <a:pt x="1893833" y="5266"/>
                </a:cubicBezTo>
                <a:cubicBezTo>
                  <a:pt x="1895150" y="5266"/>
                  <a:pt x="1896467" y="5266"/>
                  <a:pt x="1899102" y="5266"/>
                </a:cubicBezTo>
                <a:lnTo>
                  <a:pt x="1898697" y="6652"/>
                </a:lnTo>
                <a:lnTo>
                  <a:pt x="1899614" y="5266"/>
                </a:lnTo>
                <a:cubicBezTo>
                  <a:pt x="1903766" y="6662"/>
                  <a:pt x="1907917" y="6662"/>
                  <a:pt x="1910692" y="5266"/>
                </a:cubicBezTo>
                <a:cubicBezTo>
                  <a:pt x="1914834" y="5266"/>
                  <a:pt x="1918969" y="5266"/>
                  <a:pt x="1923130" y="5266"/>
                </a:cubicBezTo>
                <a:lnTo>
                  <a:pt x="1924647" y="5604"/>
                </a:lnTo>
                <a:lnTo>
                  <a:pt x="1935653" y="4388"/>
                </a:lnTo>
                <a:cubicBezTo>
                  <a:pt x="1936350" y="4388"/>
                  <a:pt x="1937053" y="4043"/>
                  <a:pt x="1937904" y="4043"/>
                </a:cubicBezTo>
                <a:lnTo>
                  <a:pt x="1940263" y="5266"/>
                </a:lnTo>
                <a:lnTo>
                  <a:pt x="1941116" y="5266"/>
                </a:lnTo>
                <a:lnTo>
                  <a:pt x="1950550" y="5266"/>
                </a:lnTo>
                <a:lnTo>
                  <a:pt x="1950993" y="5266"/>
                </a:lnTo>
                <a:lnTo>
                  <a:pt x="1950840" y="5298"/>
                </a:lnTo>
                <a:lnTo>
                  <a:pt x="1955510" y="5829"/>
                </a:lnTo>
                <a:cubicBezTo>
                  <a:pt x="1957271" y="5642"/>
                  <a:pt x="1959037" y="5266"/>
                  <a:pt x="1960457" y="5266"/>
                </a:cubicBezTo>
                <a:cubicBezTo>
                  <a:pt x="1961877" y="5266"/>
                  <a:pt x="1964715" y="5266"/>
                  <a:pt x="1967555" y="5266"/>
                </a:cubicBezTo>
                <a:lnTo>
                  <a:pt x="1967555" y="5749"/>
                </a:lnTo>
                <a:lnTo>
                  <a:pt x="1975800" y="4560"/>
                </a:lnTo>
                <a:cubicBezTo>
                  <a:pt x="1978589" y="4733"/>
                  <a:pt x="1981379" y="5078"/>
                  <a:pt x="1984167" y="4388"/>
                </a:cubicBezTo>
                <a:cubicBezTo>
                  <a:pt x="1986957" y="5767"/>
                  <a:pt x="1989730" y="3009"/>
                  <a:pt x="1991117" y="4388"/>
                </a:cubicBezTo>
                <a:cubicBezTo>
                  <a:pt x="2000827" y="3009"/>
                  <a:pt x="2010535" y="4388"/>
                  <a:pt x="2020241" y="3009"/>
                </a:cubicBezTo>
                <a:cubicBezTo>
                  <a:pt x="2020241" y="3009"/>
                  <a:pt x="2021629" y="3009"/>
                  <a:pt x="2021629" y="3009"/>
                </a:cubicBezTo>
                <a:cubicBezTo>
                  <a:pt x="2025788" y="5767"/>
                  <a:pt x="2029948" y="3009"/>
                  <a:pt x="2032720" y="5767"/>
                </a:cubicBezTo>
                <a:cubicBezTo>
                  <a:pt x="2032720" y="5767"/>
                  <a:pt x="2034107" y="5767"/>
                  <a:pt x="2034107" y="5767"/>
                </a:cubicBezTo>
                <a:cubicBezTo>
                  <a:pt x="2034801" y="5078"/>
                  <a:pt x="2035841" y="4388"/>
                  <a:pt x="2036882" y="4388"/>
                </a:cubicBezTo>
                <a:lnTo>
                  <a:pt x="2039215" y="6708"/>
                </a:lnTo>
                <a:lnTo>
                  <a:pt x="2040947" y="5867"/>
                </a:lnTo>
                <a:cubicBezTo>
                  <a:pt x="2046518" y="7221"/>
                  <a:pt x="2052129" y="4513"/>
                  <a:pt x="2057746" y="5867"/>
                </a:cubicBezTo>
                <a:lnTo>
                  <a:pt x="2057746" y="5910"/>
                </a:lnTo>
                <a:lnTo>
                  <a:pt x="2070206" y="5910"/>
                </a:lnTo>
                <a:cubicBezTo>
                  <a:pt x="2073007" y="5910"/>
                  <a:pt x="2075808" y="5910"/>
                  <a:pt x="2077209" y="4513"/>
                </a:cubicBezTo>
                <a:cubicBezTo>
                  <a:pt x="2087011" y="4513"/>
                  <a:pt x="2095415" y="5910"/>
                  <a:pt x="2105217" y="5910"/>
                </a:cubicBezTo>
                <a:lnTo>
                  <a:pt x="2113514" y="5910"/>
                </a:lnTo>
                <a:lnTo>
                  <a:pt x="2113514" y="5266"/>
                </a:lnTo>
                <a:cubicBezTo>
                  <a:pt x="2114871" y="5266"/>
                  <a:pt x="2114871" y="5266"/>
                  <a:pt x="2116229" y="5266"/>
                </a:cubicBezTo>
                <a:cubicBezTo>
                  <a:pt x="2116907" y="6018"/>
                  <a:pt x="2117586" y="6018"/>
                  <a:pt x="2118264" y="6018"/>
                </a:cubicBezTo>
                <a:lnTo>
                  <a:pt x="2120109" y="6699"/>
                </a:lnTo>
                <a:lnTo>
                  <a:pt x="2120217" y="6662"/>
                </a:lnTo>
                <a:cubicBezTo>
                  <a:pt x="2121588" y="6662"/>
                  <a:pt x="2121588" y="5266"/>
                  <a:pt x="2122960" y="5266"/>
                </a:cubicBezTo>
                <a:cubicBezTo>
                  <a:pt x="2122960" y="6662"/>
                  <a:pt x="2122960" y="8059"/>
                  <a:pt x="2122960" y="8059"/>
                </a:cubicBezTo>
                <a:lnTo>
                  <a:pt x="2123303" y="8496"/>
                </a:lnTo>
                <a:lnTo>
                  <a:pt x="2123303" y="8086"/>
                </a:lnTo>
                <a:lnTo>
                  <a:pt x="2123957" y="8086"/>
                </a:lnTo>
                <a:lnTo>
                  <a:pt x="2123185" y="5736"/>
                </a:lnTo>
                <a:cubicBezTo>
                  <a:pt x="2124576" y="1504"/>
                  <a:pt x="2128737" y="5736"/>
                  <a:pt x="2131507" y="5736"/>
                </a:cubicBezTo>
                <a:cubicBezTo>
                  <a:pt x="2135642" y="2914"/>
                  <a:pt x="2141202" y="7146"/>
                  <a:pt x="2145377" y="2914"/>
                </a:cubicBezTo>
                <a:cubicBezTo>
                  <a:pt x="2152323" y="7146"/>
                  <a:pt x="2159288" y="1504"/>
                  <a:pt x="2164901" y="4325"/>
                </a:cubicBezTo>
                <a:cubicBezTo>
                  <a:pt x="2168941" y="5736"/>
                  <a:pt x="2173108" y="4325"/>
                  <a:pt x="2178684" y="2914"/>
                </a:cubicBezTo>
                <a:cubicBezTo>
                  <a:pt x="2181464" y="2914"/>
                  <a:pt x="2184236" y="5736"/>
                  <a:pt x="2188395" y="5736"/>
                </a:cubicBezTo>
                <a:cubicBezTo>
                  <a:pt x="2192546" y="4325"/>
                  <a:pt x="2198111" y="4325"/>
                  <a:pt x="2202281" y="4325"/>
                </a:cubicBezTo>
                <a:cubicBezTo>
                  <a:pt x="2206428" y="4325"/>
                  <a:pt x="2209191" y="4325"/>
                  <a:pt x="2213346" y="4325"/>
                </a:cubicBezTo>
                <a:cubicBezTo>
                  <a:pt x="2217528" y="5736"/>
                  <a:pt x="2221635" y="5736"/>
                  <a:pt x="2224437" y="4325"/>
                </a:cubicBezTo>
                <a:cubicBezTo>
                  <a:pt x="2225838" y="4325"/>
                  <a:pt x="2226891" y="3973"/>
                  <a:pt x="2227767" y="3973"/>
                </a:cubicBezTo>
                <a:lnTo>
                  <a:pt x="2229889" y="5616"/>
                </a:lnTo>
                <a:lnTo>
                  <a:pt x="2231622" y="6018"/>
                </a:lnTo>
                <a:cubicBezTo>
                  <a:pt x="2232477" y="6018"/>
                  <a:pt x="2233161" y="6018"/>
                  <a:pt x="2233843" y="6770"/>
                </a:cubicBezTo>
                <a:lnTo>
                  <a:pt x="2233843" y="6774"/>
                </a:lnTo>
                <a:lnTo>
                  <a:pt x="2233863" y="6770"/>
                </a:lnTo>
                <a:lnTo>
                  <a:pt x="2233863" y="7225"/>
                </a:lnTo>
                <a:lnTo>
                  <a:pt x="2235250" y="5301"/>
                </a:lnTo>
                <a:cubicBezTo>
                  <a:pt x="2235600" y="4419"/>
                  <a:pt x="2235950" y="3714"/>
                  <a:pt x="2236649" y="4419"/>
                </a:cubicBezTo>
                <a:cubicBezTo>
                  <a:pt x="2240818" y="8650"/>
                  <a:pt x="2244912" y="5829"/>
                  <a:pt x="2249006" y="7240"/>
                </a:cubicBezTo>
                <a:cubicBezTo>
                  <a:pt x="2253199" y="8650"/>
                  <a:pt x="2255972" y="4419"/>
                  <a:pt x="2258742" y="7240"/>
                </a:cubicBezTo>
                <a:lnTo>
                  <a:pt x="2259926" y="8445"/>
                </a:lnTo>
                <a:lnTo>
                  <a:pt x="2260454" y="8242"/>
                </a:lnTo>
                <a:lnTo>
                  <a:pt x="2262392" y="6206"/>
                </a:lnTo>
                <a:cubicBezTo>
                  <a:pt x="2263260" y="5529"/>
                  <a:pt x="2264301" y="5190"/>
                  <a:pt x="2265689" y="5867"/>
                </a:cubicBezTo>
                <a:cubicBezTo>
                  <a:pt x="2267078" y="5867"/>
                  <a:pt x="2267078" y="5867"/>
                  <a:pt x="2268466" y="5867"/>
                </a:cubicBezTo>
                <a:cubicBezTo>
                  <a:pt x="2269854" y="4513"/>
                  <a:pt x="2272631" y="7221"/>
                  <a:pt x="2274019" y="5867"/>
                </a:cubicBezTo>
                <a:cubicBezTo>
                  <a:pt x="2274019" y="5867"/>
                  <a:pt x="2275407" y="5867"/>
                  <a:pt x="2275407" y="5867"/>
                </a:cubicBezTo>
                <a:cubicBezTo>
                  <a:pt x="2275407" y="5867"/>
                  <a:pt x="2276796" y="4513"/>
                  <a:pt x="2278184" y="5867"/>
                </a:cubicBezTo>
                <a:lnTo>
                  <a:pt x="2277853" y="6350"/>
                </a:lnTo>
                <a:lnTo>
                  <a:pt x="2278571" y="5892"/>
                </a:lnTo>
                <a:cubicBezTo>
                  <a:pt x="2281347" y="5892"/>
                  <a:pt x="2285512" y="5892"/>
                  <a:pt x="2288288" y="5892"/>
                </a:cubicBezTo>
                <a:cubicBezTo>
                  <a:pt x="2291065" y="5892"/>
                  <a:pt x="2293841" y="7271"/>
                  <a:pt x="2296617" y="5892"/>
                </a:cubicBezTo>
                <a:cubicBezTo>
                  <a:pt x="2299394" y="4513"/>
                  <a:pt x="2302170" y="4513"/>
                  <a:pt x="2304947" y="5892"/>
                </a:cubicBezTo>
                <a:cubicBezTo>
                  <a:pt x="2307723" y="7271"/>
                  <a:pt x="2310500" y="4513"/>
                  <a:pt x="2313276" y="5892"/>
                </a:cubicBezTo>
                <a:cubicBezTo>
                  <a:pt x="2318829" y="5892"/>
                  <a:pt x="2325770" y="8650"/>
                  <a:pt x="2329934" y="4513"/>
                </a:cubicBezTo>
                <a:lnTo>
                  <a:pt x="2342092" y="5855"/>
                </a:lnTo>
                <a:lnTo>
                  <a:pt x="2342074" y="5802"/>
                </a:lnTo>
                <a:cubicBezTo>
                  <a:pt x="2350398" y="5802"/>
                  <a:pt x="2357338" y="4406"/>
                  <a:pt x="2365665" y="5802"/>
                </a:cubicBezTo>
                <a:cubicBezTo>
                  <a:pt x="2367053" y="7200"/>
                  <a:pt x="2369829" y="5802"/>
                  <a:pt x="2372605" y="5802"/>
                </a:cubicBezTo>
                <a:cubicBezTo>
                  <a:pt x="2385097" y="4406"/>
                  <a:pt x="2397589" y="4406"/>
                  <a:pt x="2410081" y="5802"/>
                </a:cubicBezTo>
                <a:cubicBezTo>
                  <a:pt x="2412857" y="5802"/>
                  <a:pt x="2415633" y="5802"/>
                  <a:pt x="2415633" y="3009"/>
                </a:cubicBezTo>
                <a:cubicBezTo>
                  <a:pt x="2415633" y="3009"/>
                  <a:pt x="2417021" y="3009"/>
                  <a:pt x="2417021" y="3009"/>
                </a:cubicBezTo>
                <a:cubicBezTo>
                  <a:pt x="2418409" y="4406"/>
                  <a:pt x="2421185" y="3009"/>
                  <a:pt x="2422573" y="5802"/>
                </a:cubicBezTo>
                <a:lnTo>
                  <a:pt x="2422573" y="5876"/>
                </a:lnTo>
                <a:lnTo>
                  <a:pt x="2422977" y="5744"/>
                </a:lnTo>
                <a:cubicBezTo>
                  <a:pt x="2427134" y="5744"/>
                  <a:pt x="2429906" y="8479"/>
                  <a:pt x="2434064" y="5744"/>
                </a:cubicBezTo>
                <a:cubicBezTo>
                  <a:pt x="2435450" y="3009"/>
                  <a:pt x="2438222" y="8479"/>
                  <a:pt x="2442380" y="7112"/>
                </a:cubicBezTo>
                <a:cubicBezTo>
                  <a:pt x="2447924" y="4376"/>
                  <a:pt x="2453468" y="7112"/>
                  <a:pt x="2459011" y="4376"/>
                </a:cubicBezTo>
                <a:cubicBezTo>
                  <a:pt x="2461784" y="5744"/>
                  <a:pt x="2463170" y="8479"/>
                  <a:pt x="2465941" y="5744"/>
                </a:cubicBezTo>
                <a:cubicBezTo>
                  <a:pt x="2467327" y="5744"/>
                  <a:pt x="2470099" y="7112"/>
                  <a:pt x="2472871" y="7112"/>
                </a:cubicBezTo>
                <a:cubicBezTo>
                  <a:pt x="2475643" y="8479"/>
                  <a:pt x="2474257" y="7112"/>
                  <a:pt x="2475643" y="5744"/>
                </a:cubicBezTo>
                <a:cubicBezTo>
                  <a:pt x="2478415" y="5744"/>
                  <a:pt x="2479801" y="4376"/>
                  <a:pt x="2481187" y="5744"/>
                </a:cubicBezTo>
                <a:lnTo>
                  <a:pt x="2483559" y="5744"/>
                </a:lnTo>
                <a:lnTo>
                  <a:pt x="2484924" y="4905"/>
                </a:lnTo>
                <a:lnTo>
                  <a:pt x="2489487" y="5744"/>
                </a:lnTo>
                <a:lnTo>
                  <a:pt x="2489503" y="5744"/>
                </a:lnTo>
                <a:lnTo>
                  <a:pt x="2489688" y="5762"/>
                </a:lnTo>
                <a:lnTo>
                  <a:pt x="2492390" y="5594"/>
                </a:lnTo>
                <a:cubicBezTo>
                  <a:pt x="2493432" y="5078"/>
                  <a:pt x="2494473" y="4388"/>
                  <a:pt x="2495168" y="4388"/>
                </a:cubicBezTo>
                <a:cubicBezTo>
                  <a:pt x="2496556" y="4388"/>
                  <a:pt x="2499334" y="4388"/>
                  <a:pt x="2500724" y="5767"/>
                </a:cubicBezTo>
                <a:cubicBezTo>
                  <a:pt x="2506280" y="5767"/>
                  <a:pt x="2510446" y="5767"/>
                  <a:pt x="2516002" y="5767"/>
                </a:cubicBezTo>
                <a:cubicBezTo>
                  <a:pt x="2518780" y="4388"/>
                  <a:pt x="2521906" y="4043"/>
                  <a:pt x="2525031" y="4215"/>
                </a:cubicBezTo>
                <a:lnTo>
                  <a:pt x="2533966" y="5751"/>
                </a:lnTo>
                <a:lnTo>
                  <a:pt x="2533966" y="5266"/>
                </a:lnTo>
                <a:lnTo>
                  <a:pt x="2535488" y="5710"/>
                </a:lnTo>
                <a:lnTo>
                  <a:pt x="2543410" y="5422"/>
                </a:lnTo>
                <a:cubicBezTo>
                  <a:pt x="2546338" y="5078"/>
                  <a:pt x="2549108" y="4388"/>
                  <a:pt x="2551854" y="3009"/>
                </a:cubicBezTo>
                <a:cubicBezTo>
                  <a:pt x="2553241" y="5767"/>
                  <a:pt x="2557386" y="3009"/>
                  <a:pt x="2558753" y="5767"/>
                </a:cubicBezTo>
                <a:cubicBezTo>
                  <a:pt x="2558753" y="5767"/>
                  <a:pt x="2558753" y="5767"/>
                  <a:pt x="2558753" y="7146"/>
                </a:cubicBezTo>
                <a:lnTo>
                  <a:pt x="2558649" y="7146"/>
                </a:lnTo>
                <a:lnTo>
                  <a:pt x="2559125" y="7307"/>
                </a:lnTo>
                <a:cubicBezTo>
                  <a:pt x="2560508" y="8704"/>
                  <a:pt x="2561908" y="7307"/>
                  <a:pt x="2563307" y="5910"/>
                </a:cubicBezTo>
                <a:lnTo>
                  <a:pt x="2564351" y="6067"/>
                </a:lnTo>
                <a:lnTo>
                  <a:pt x="2563269" y="5767"/>
                </a:lnTo>
                <a:cubicBezTo>
                  <a:pt x="2565971" y="4513"/>
                  <a:pt x="2567327" y="4513"/>
                  <a:pt x="2570042" y="5767"/>
                </a:cubicBezTo>
                <a:lnTo>
                  <a:pt x="2568645" y="6154"/>
                </a:lnTo>
                <a:lnTo>
                  <a:pt x="2570268" y="5910"/>
                </a:lnTo>
                <a:cubicBezTo>
                  <a:pt x="2570268" y="5910"/>
                  <a:pt x="2570268" y="5910"/>
                  <a:pt x="2571661" y="5910"/>
                </a:cubicBezTo>
                <a:lnTo>
                  <a:pt x="2572351" y="6171"/>
                </a:lnTo>
                <a:lnTo>
                  <a:pt x="2571547" y="5266"/>
                </a:lnTo>
                <a:cubicBezTo>
                  <a:pt x="2571547" y="5266"/>
                  <a:pt x="2573051" y="5266"/>
                  <a:pt x="2574566" y="5266"/>
                </a:cubicBezTo>
                <a:lnTo>
                  <a:pt x="2573756" y="6171"/>
                </a:lnTo>
                <a:lnTo>
                  <a:pt x="2574452" y="5910"/>
                </a:lnTo>
                <a:cubicBezTo>
                  <a:pt x="2576529" y="5212"/>
                  <a:pt x="2578945" y="5212"/>
                  <a:pt x="2581362" y="5386"/>
                </a:cubicBezTo>
                <a:lnTo>
                  <a:pt x="2588262" y="5904"/>
                </a:lnTo>
                <a:lnTo>
                  <a:pt x="2588079" y="5829"/>
                </a:lnTo>
                <a:lnTo>
                  <a:pt x="2598481" y="4871"/>
                </a:lnTo>
                <a:lnTo>
                  <a:pt x="2599145" y="4580"/>
                </a:lnTo>
                <a:cubicBezTo>
                  <a:pt x="2600191" y="4755"/>
                  <a:pt x="2601238" y="5104"/>
                  <a:pt x="2601936" y="4406"/>
                </a:cubicBezTo>
                <a:cubicBezTo>
                  <a:pt x="2606130" y="5802"/>
                  <a:pt x="2610325" y="4406"/>
                  <a:pt x="2614520" y="5802"/>
                </a:cubicBezTo>
                <a:lnTo>
                  <a:pt x="2614960" y="5802"/>
                </a:lnTo>
                <a:lnTo>
                  <a:pt x="2617319" y="5266"/>
                </a:lnTo>
                <a:lnTo>
                  <a:pt x="2619719" y="5731"/>
                </a:lnTo>
                <a:lnTo>
                  <a:pt x="2628505" y="5104"/>
                </a:lnTo>
                <a:cubicBezTo>
                  <a:pt x="2631651" y="5104"/>
                  <a:pt x="2634794" y="5104"/>
                  <a:pt x="2638279" y="4406"/>
                </a:cubicBezTo>
                <a:cubicBezTo>
                  <a:pt x="2641078" y="3009"/>
                  <a:pt x="2646680" y="3009"/>
                  <a:pt x="2650875" y="5802"/>
                </a:cubicBezTo>
                <a:cubicBezTo>
                  <a:pt x="2652268" y="7200"/>
                  <a:pt x="2655054" y="4406"/>
                  <a:pt x="2656447" y="3009"/>
                </a:cubicBezTo>
                <a:cubicBezTo>
                  <a:pt x="2657840" y="4406"/>
                  <a:pt x="2660626" y="3009"/>
                  <a:pt x="2663412" y="5802"/>
                </a:cubicBezTo>
                <a:lnTo>
                  <a:pt x="2664359" y="6753"/>
                </a:lnTo>
                <a:lnTo>
                  <a:pt x="2664806" y="6676"/>
                </a:lnTo>
                <a:lnTo>
                  <a:pt x="2665062" y="6838"/>
                </a:lnTo>
                <a:lnTo>
                  <a:pt x="2669233" y="2901"/>
                </a:lnTo>
                <a:cubicBezTo>
                  <a:pt x="2670941" y="2203"/>
                  <a:pt x="2672990" y="2203"/>
                  <a:pt x="2675728" y="2901"/>
                </a:cubicBezTo>
                <a:cubicBezTo>
                  <a:pt x="2681221" y="2901"/>
                  <a:pt x="2688077" y="4298"/>
                  <a:pt x="2694934" y="2901"/>
                </a:cubicBezTo>
                <a:cubicBezTo>
                  <a:pt x="2696303" y="2901"/>
                  <a:pt x="2696303" y="2901"/>
                  <a:pt x="2696303" y="4298"/>
                </a:cubicBezTo>
                <a:cubicBezTo>
                  <a:pt x="2697673" y="7092"/>
                  <a:pt x="2701782" y="2901"/>
                  <a:pt x="2703155" y="5695"/>
                </a:cubicBezTo>
                <a:lnTo>
                  <a:pt x="2702851" y="5927"/>
                </a:lnTo>
                <a:lnTo>
                  <a:pt x="2703433" y="5867"/>
                </a:lnTo>
                <a:cubicBezTo>
                  <a:pt x="2706204" y="5190"/>
                  <a:pt x="2708975" y="5190"/>
                  <a:pt x="2711747" y="5359"/>
                </a:cubicBezTo>
                <a:lnTo>
                  <a:pt x="2719757" y="5848"/>
                </a:lnTo>
                <a:lnTo>
                  <a:pt x="2719702" y="5802"/>
                </a:lnTo>
                <a:cubicBezTo>
                  <a:pt x="2723877" y="5802"/>
                  <a:pt x="2728050" y="5802"/>
                  <a:pt x="2730849" y="5802"/>
                </a:cubicBezTo>
                <a:cubicBezTo>
                  <a:pt x="2735014" y="7200"/>
                  <a:pt x="2740575" y="3009"/>
                  <a:pt x="2744755" y="5802"/>
                </a:cubicBezTo>
                <a:cubicBezTo>
                  <a:pt x="2746154" y="5802"/>
                  <a:pt x="2747542" y="5802"/>
                  <a:pt x="2748927" y="5802"/>
                </a:cubicBezTo>
                <a:cubicBezTo>
                  <a:pt x="2751708" y="7200"/>
                  <a:pt x="2751708" y="5802"/>
                  <a:pt x="2753140" y="4406"/>
                </a:cubicBezTo>
                <a:cubicBezTo>
                  <a:pt x="2754531" y="4406"/>
                  <a:pt x="2755923" y="4406"/>
                  <a:pt x="2757314" y="5802"/>
                </a:cubicBezTo>
                <a:cubicBezTo>
                  <a:pt x="2762880" y="7200"/>
                  <a:pt x="2767055" y="9993"/>
                  <a:pt x="2772621" y="5802"/>
                </a:cubicBezTo>
                <a:cubicBezTo>
                  <a:pt x="2774012" y="4406"/>
                  <a:pt x="2775403" y="4406"/>
                  <a:pt x="2775403" y="7200"/>
                </a:cubicBezTo>
                <a:lnTo>
                  <a:pt x="2775317" y="7373"/>
                </a:lnTo>
                <a:lnTo>
                  <a:pt x="2775912" y="6770"/>
                </a:lnTo>
                <a:lnTo>
                  <a:pt x="2778419" y="6770"/>
                </a:lnTo>
                <a:lnTo>
                  <a:pt x="2778670" y="6770"/>
                </a:lnTo>
                <a:lnTo>
                  <a:pt x="2782556" y="6770"/>
                </a:lnTo>
                <a:lnTo>
                  <a:pt x="2786693" y="6770"/>
                </a:lnTo>
                <a:lnTo>
                  <a:pt x="2786693" y="8274"/>
                </a:lnTo>
                <a:lnTo>
                  <a:pt x="2786801" y="8371"/>
                </a:lnTo>
                <a:lnTo>
                  <a:pt x="2786872" y="8180"/>
                </a:lnTo>
                <a:cubicBezTo>
                  <a:pt x="2788233" y="8180"/>
                  <a:pt x="2788233" y="8180"/>
                  <a:pt x="2789594" y="8180"/>
                </a:cubicBezTo>
                <a:lnTo>
                  <a:pt x="2790351" y="8078"/>
                </a:lnTo>
                <a:lnTo>
                  <a:pt x="2792578" y="6375"/>
                </a:lnTo>
                <a:cubicBezTo>
                  <a:pt x="2793763" y="6544"/>
                  <a:pt x="2795117" y="7221"/>
                  <a:pt x="2796471" y="7221"/>
                </a:cubicBezTo>
                <a:lnTo>
                  <a:pt x="2799658" y="7221"/>
                </a:lnTo>
                <a:lnTo>
                  <a:pt x="2799983" y="6958"/>
                </a:lnTo>
                <a:lnTo>
                  <a:pt x="2800309" y="7221"/>
                </a:lnTo>
                <a:lnTo>
                  <a:pt x="2807489" y="7221"/>
                </a:lnTo>
                <a:lnTo>
                  <a:pt x="2807799" y="6582"/>
                </a:lnTo>
                <a:lnTo>
                  <a:pt x="2810094" y="6749"/>
                </a:lnTo>
                <a:lnTo>
                  <a:pt x="2812266" y="6206"/>
                </a:lnTo>
                <a:cubicBezTo>
                  <a:pt x="2813018" y="6018"/>
                  <a:pt x="2813770" y="6018"/>
                  <a:pt x="2814522" y="6770"/>
                </a:cubicBezTo>
                <a:lnTo>
                  <a:pt x="2820037" y="9779"/>
                </a:lnTo>
                <a:lnTo>
                  <a:pt x="2820703" y="9448"/>
                </a:lnTo>
                <a:lnTo>
                  <a:pt x="2819779" y="8059"/>
                </a:lnTo>
                <a:cubicBezTo>
                  <a:pt x="2819779" y="6662"/>
                  <a:pt x="2819779" y="6662"/>
                  <a:pt x="2822568" y="6662"/>
                </a:cubicBezTo>
                <a:cubicBezTo>
                  <a:pt x="2823962" y="8059"/>
                  <a:pt x="2825356" y="8059"/>
                  <a:pt x="2828145" y="6662"/>
                </a:cubicBezTo>
                <a:cubicBezTo>
                  <a:pt x="2830933" y="5266"/>
                  <a:pt x="2835116" y="5266"/>
                  <a:pt x="2837904" y="6662"/>
                </a:cubicBezTo>
                <a:cubicBezTo>
                  <a:pt x="2846270" y="6662"/>
                  <a:pt x="2854635" y="6662"/>
                  <a:pt x="2863000" y="6662"/>
                </a:cubicBezTo>
                <a:cubicBezTo>
                  <a:pt x="2867183" y="6662"/>
                  <a:pt x="2871365" y="5266"/>
                  <a:pt x="2876942" y="8059"/>
                </a:cubicBezTo>
                <a:cubicBezTo>
                  <a:pt x="2876942" y="8059"/>
                  <a:pt x="2876942" y="9457"/>
                  <a:pt x="2876942" y="9457"/>
                </a:cubicBezTo>
                <a:lnTo>
                  <a:pt x="2876547" y="10289"/>
                </a:lnTo>
                <a:lnTo>
                  <a:pt x="2877305" y="9779"/>
                </a:lnTo>
                <a:lnTo>
                  <a:pt x="2877481" y="9832"/>
                </a:lnTo>
                <a:lnTo>
                  <a:pt x="2876943" y="9528"/>
                </a:lnTo>
                <a:cubicBezTo>
                  <a:pt x="2876943" y="9528"/>
                  <a:pt x="2876943" y="8149"/>
                  <a:pt x="2876943" y="8149"/>
                </a:cubicBezTo>
                <a:cubicBezTo>
                  <a:pt x="2882497" y="6770"/>
                  <a:pt x="2889440" y="8149"/>
                  <a:pt x="2894994" y="6770"/>
                </a:cubicBezTo>
                <a:cubicBezTo>
                  <a:pt x="2897771" y="6770"/>
                  <a:pt x="2899160" y="6770"/>
                  <a:pt x="2900548" y="9528"/>
                </a:cubicBezTo>
                <a:lnTo>
                  <a:pt x="2901131" y="9619"/>
                </a:lnTo>
                <a:lnTo>
                  <a:pt x="2906430" y="8651"/>
                </a:lnTo>
                <a:cubicBezTo>
                  <a:pt x="2907400" y="8274"/>
                  <a:pt x="2908325" y="7992"/>
                  <a:pt x="2909185" y="8086"/>
                </a:cubicBezTo>
                <a:lnTo>
                  <a:pt x="2911193" y="9528"/>
                </a:lnTo>
                <a:lnTo>
                  <a:pt x="2911657" y="9528"/>
                </a:lnTo>
                <a:cubicBezTo>
                  <a:pt x="2911657" y="9528"/>
                  <a:pt x="2913045" y="9528"/>
                  <a:pt x="2913045" y="9528"/>
                </a:cubicBezTo>
                <a:cubicBezTo>
                  <a:pt x="2913045" y="9528"/>
                  <a:pt x="2913045" y="10907"/>
                  <a:pt x="2913045" y="10907"/>
                </a:cubicBezTo>
                <a:lnTo>
                  <a:pt x="2912022" y="11274"/>
                </a:lnTo>
                <a:lnTo>
                  <a:pt x="2913329" y="11176"/>
                </a:lnTo>
                <a:lnTo>
                  <a:pt x="2913826" y="11407"/>
                </a:lnTo>
                <a:lnTo>
                  <a:pt x="2913046" y="10982"/>
                </a:lnTo>
                <a:cubicBezTo>
                  <a:pt x="2913046" y="9628"/>
                  <a:pt x="2913046" y="9628"/>
                  <a:pt x="2913046" y="9628"/>
                </a:cubicBezTo>
                <a:cubicBezTo>
                  <a:pt x="2918517" y="8274"/>
                  <a:pt x="2923987" y="8274"/>
                  <a:pt x="2928089" y="9628"/>
                </a:cubicBezTo>
                <a:cubicBezTo>
                  <a:pt x="2928089" y="9628"/>
                  <a:pt x="2928089" y="9628"/>
                  <a:pt x="2928089" y="10982"/>
                </a:cubicBezTo>
                <a:lnTo>
                  <a:pt x="2927446" y="11583"/>
                </a:lnTo>
                <a:lnTo>
                  <a:pt x="2928570" y="11176"/>
                </a:lnTo>
                <a:cubicBezTo>
                  <a:pt x="2929955" y="13969"/>
                  <a:pt x="2934112" y="9779"/>
                  <a:pt x="2935498" y="12572"/>
                </a:cubicBezTo>
                <a:cubicBezTo>
                  <a:pt x="2936883" y="12572"/>
                  <a:pt x="2938269" y="12572"/>
                  <a:pt x="2938269" y="13969"/>
                </a:cubicBezTo>
                <a:cubicBezTo>
                  <a:pt x="2938269" y="15366"/>
                  <a:pt x="2939654" y="15366"/>
                  <a:pt x="2939654" y="13969"/>
                </a:cubicBezTo>
                <a:cubicBezTo>
                  <a:pt x="2941039" y="9779"/>
                  <a:pt x="2943811" y="11176"/>
                  <a:pt x="2945196" y="12572"/>
                </a:cubicBezTo>
                <a:lnTo>
                  <a:pt x="2946119" y="12705"/>
                </a:lnTo>
                <a:lnTo>
                  <a:pt x="2945399" y="12411"/>
                </a:lnTo>
                <a:cubicBezTo>
                  <a:pt x="2946688" y="13070"/>
                  <a:pt x="2947978" y="12411"/>
                  <a:pt x="2949428" y="11918"/>
                </a:cubicBezTo>
                <a:lnTo>
                  <a:pt x="2953968" y="12366"/>
                </a:lnTo>
                <a:lnTo>
                  <a:pt x="2957827" y="9779"/>
                </a:lnTo>
                <a:cubicBezTo>
                  <a:pt x="2957827" y="9779"/>
                  <a:pt x="2959215" y="9779"/>
                  <a:pt x="2959215" y="9779"/>
                </a:cubicBezTo>
                <a:cubicBezTo>
                  <a:pt x="2964770" y="12572"/>
                  <a:pt x="2971712" y="11176"/>
                  <a:pt x="2977267" y="11176"/>
                </a:cubicBezTo>
                <a:cubicBezTo>
                  <a:pt x="2984210" y="11176"/>
                  <a:pt x="2991152" y="11176"/>
                  <a:pt x="2999484" y="12572"/>
                </a:cubicBezTo>
                <a:cubicBezTo>
                  <a:pt x="3000872" y="12572"/>
                  <a:pt x="3003649" y="11176"/>
                  <a:pt x="3006426" y="13970"/>
                </a:cubicBezTo>
                <a:lnTo>
                  <a:pt x="3006328" y="13998"/>
                </a:lnTo>
                <a:lnTo>
                  <a:pt x="3006679" y="14056"/>
                </a:lnTo>
                <a:lnTo>
                  <a:pt x="3016090" y="12802"/>
                </a:lnTo>
                <a:lnTo>
                  <a:pt x="3016090" y="12637"/>
                </a:lnTo>
                <a:cubicBezTo>
                  <a:pt x="3017469" y="12637"/>
                  <a:pt x="3020227" y="12637"/>
                  <a:pt x="3021606" y="12637"/>
                </a:cubicBezTo>
                <a:cubicBezTo>
                  <a:pt x="3022985" y="13991"/>
                  <a:pt x="3024364" y="13991"/>
                  <a:pt x="3027121" y="12637"/>
                </a:cubicBezTo>
                <a:cubicBezTo>
                  <a:pt x="3028501" y="11283"/>
                  <a:pt x="3031258" y="11283"/>
                  <a:pt x="3032637" y="13991"/>
                </a:cubicBezTo>
                <a:lnTo>
                  <a:pt x="3031985" y="14380"/>
                </a:lnTo>
                <a:lnTo>
                  <a:pt x="3032788" y="14292"/>
                </a:lnTo>
                <a:cubicBezTo>
                  <a:pt x="3034217" y="14292"/>
                  <a:pt x="3034217" y="15546"/>
                  <a:pt x="3034217" y="15546"/>
                </a:cubicBezTo>
                <a:lnTo>
                  <a:pt x="3034217" y="15606"/>
                </a:lnTo>
                <a:lnTo>
                  <a:pt x="3038052" y="15444"/>
                </a:lnTo>
                <a:lnTo>
                  <a:pt x="3040736" y="18053"/>
                </a:lnTo>
                <a:lnTo>
                  <a:pt x="3040870" y="18053"/>
                </a:lnTo>
                <a:lnTo>
                  <a:pt x="3040995" y="18089"/>
                </a:lnTo>
                <a:lnTo>
                  <a:pt x="3040929" y="18053"/>
                </a:lnTo>
                <a:cubicBezTo>
                  <a:pt x="3043688" y="18053"/>
                  <a:pt x="3046445" y="15044"/>
                  <a:pt x="3049203" y="16548"/>
                </a:cubicBezTo>
                <a:cubicBezTo>
                  <a:pt x="3050582" y="16548"/>
                  <a:pt x="3050582" y="16548"/>
                  <a:pt x="3051961" y="16548"/>
                </a:cubicBezTo>
                <a:cubicBezTo>
                  <a:pt x="3053340" y="16548"/>
                  <a:pt x="3054719" y="16548"/>
                  <a:pt x="3056098" y="18053"/>
                </a:cubicBezTo>
                <a:cubicBezTo>
                  <a:pt x="3056098" y="18053"/>
                  <a:pt x="3056098" y="18053"/>
                  <a:pt x="3057477" y="18053"/>
                </a:cubicBezTo>
                <a:lnTo>
                  <a:pt x="3057477" y="19331"/>
                </a:lnTo>
                <a:lnTo>
                  <a:pt x="3060210" y="19331"/>
                </a:lnTo>
                <a:cubicBezTo>
                  <a:pt x="3061577" y="15044"/>
                  <a:pt x="3064312" y="16473"/>
                  <a:pt x="3065680" y="16473"/>
                </a:cubicBezTo>
                <a:cubicBezTo>
                  <a:pt x="3065680" y="16473"/>
                  <a:pt x="3065680" y="16473"/>
                  <a:pt x="3065680" y="17902"/>
                </a:cubicBezTo>
                <a:lnTo>
                  <a:pt x="3065812" y="17994"/>
                </a:lnTo>
                <a:lnTo>
                  <a:pt x="3065748" y="17927"/>
                </a:lnTo>
                <a:cubicBezTo>
                  <a:pt x="3071263" y="16486"/>
                  <a:pt x="3074021" y="15044"/>
                  <a:pt x="3076780" y="22253"/>
                </a:cubicBezTo>
                <a:cubicBezTo>
                  <a:pt x="3079537" y="26577"/>
                  <a:pt x="3078158" y="19369"/>
                  <a:pt x="3079537" y="19369"/>
                </a:cubicBezTo>
                <a:cubicBezTo>
                  <a:pt x="3082295" y="17927"/>
                  <a:pt x="3085053" y="20811"/>
                  <a:pt x="3087811" y="22253"/>
                </a:cubicBezTo>
                <a:cubicBezTo>
                  <a:pt x="3090569" y="22253"/>
                  <a:pt x="3086432" y="23694"/>
                  <a:pt x="3086432" y="25136"/>
                </a:cubicBezTo>
                <a:cubicBezTo>
                  <a:pt x="3086432" y="26577"/>
                  <a:pt x="3085053" y="28019"/>
                  <a:pt x="3083674" y="28019"/>
                </a:cubicBezTo>
                <a:cubicBezTo>
                  <a:pt x="3082295" y="26577"/>
                  <a:pt x="3080916" y="29461"/>
                  <a:pt x="3080916" y="30902"/>
                </a:cubicBezTo>
                <a:cubicBezTo>
                  <a:pt x="3076780" y="32344"/>
                  <a:pt x="3074021" y="30902"/>
                  <a:pt x="3071263" y="29461"/>
                </a:cubicBezTo>
                <a:cubicBezTo>
                  <a:pt x="3069885" y="29461"/>
                  <a:pt x="3069885" y="28019"/>
                  <a:pt x="3071263" y="26577"/>
                </a:cubicBezTo>
                <a:lnTo>
                  <a:pt x="3071170" y="26383"/>
                </a:lnTo>
                <a:lnTo>
                  <a:pt x="3071150" y="26477"/>
                </a:lnTo>
                <a:cubicBezTo>
                  <a:pt x="3068415" y="27906"/>
                  <a:pt x="3067047" y="29336"/>
                  <a:pt x="3064312" y="29336"/>
                </a:cubicBezTo>
                <a:cubicBezTo>
                  <a:pt x="3062945" y="29336"/>
                  <a:pt x="3061577" y="27906"/>
                  <a:pt x="3060210" y="27906"/>
                </a:cubicBezTo>
                <a:lnTo>
                  <a:pt x="3060210" y="25211"/>
                </a:lnTo>
                <a:lnTo>
                  <a:pt x="3060016" y="25156"/>
                </a:lnTo>
                <a:cubicBezTo>
                  <a:pt x="3058648" y="27998"/>
                  <a:pt x="3055913" y="26577"/>
                  <a:pt x="3054546" y="26577"/>
                </a:cubicBezTo>
                <a:lnTo>
                  <a:pt x="3053981" y="26639"/>
                </a:lnTo>
                <a:lnTo>
                  <a:pt x="3053170" y="28283"/>
                </a:lnTo>
                <a:cubicBezTo>
                  <a:pt x="3052501" y="28960"/>
                  <a:pt x="3051833" y="29637"/>
                  <a:pt x="3051833" y="30991"/>
                </a:cubicBezTo>
                <a:cubicBezTo>
                  <a:pt x="3051833" y="30991"/>
                  <a:pt x="3050495" y="30991"/>
                  <a:pt x="3050495" y="30991"/>
                </a:cubicBezTo>
                <a:lnTo>
                  <a:pt x="3050495" y="32043"/>
                </a:lnTo>
                <a:cubicBezTo>
                  <a:pt x="3051874" y="34902"/>
                  <a:pt x="3054632" y="32043"/>
                  <a:pt x="3056011" y="34902"/>
                </a:cubicBezTo>
                <a:lnTo>
                  <a:pt x="3054019" y="35728"/>
                </a:lnTo>
                <a:lnTo>
                  <a:pt x="3056042" y="35353"/>
                </a:lnTo>
                <a:cubicBezTo>
                  <a:pt x="3057396" y="35353"/>
                  <a:pt x="3060104" y="35353"/>
                  <a:pt x="3062812" y="36607"/>
                </a:cubicBezTo>
                <a:lnTo>
                  <a:pt x="3062812" y="36707"/>
                </a:lnTo>
                <a:lnTo>
                  <a:pt x="3068829" y="35353"/>
                </a:lnTo>
                <a:lnTo>
                  <a:pt x="3071722" y="35353"/>
                </a:lnTo>
                <a:lnTo>
                  <a:pt x="3071722" y="35259"/>
                </a:lnTo>
                <a:cubicBezTo>
                  <a:pt x="3073111" y="33849"/>
                  <a:pt x="3074499" y="35259"/>
                  <a:pt x="3077277" y="36669"/>
                </a:cubicBezTo>
                <a:cubicBezTo>
                  <a:pt x="3078665" y="36669"/>
                  <a:pt x="3080054" y="36669"/>
                  <a:pt x="3081442" y="38080"/>
                </a:cubicBezTo>
                <a:cubicBezTo>
                  <a:pt x="3082831" y="39490"/>
                  <a:pt x="3082831" y="38080"/>
                  <a:pt x="3084219" y="36669"/>
                </a:cubicBezTo>
                <a:cubicBezTo>
                  <a:pt x="3085608" y="35259"/>
                  <a:pt x="3086650" y="34906"/>
                  <a:pt x="3087344" y="35435"/>
                </a:cubicBezTo>
                <a:lnTo>
                  <a:pt x="3088289" y="39114"/>
                </a:lnTo>
                <a:lnTo>
                  <a:pt x="3090973" y="39114"/>
                </a:lnTo>
                <a:cubicBezTo>
                  <a:pt x="3090973" y="39114"/>
                  <a:pt x="3092402" y="39114"/>
                  <a:pt x="3092402" y="39114"/>
                </a:cubicBezTo>
                <a:lnTo>
                  <a:pt x="3093184" y="39878"/>
                </a:lnTo>
                <a:lnTo>
                  <a:pt x="3094801" y="39051"/>
                </a:lnTo>
                <a:lnTo>
                  <a:pt x="3095583" y="38951"/>
                </a:lnTo>
                <a:lnTo>
                  <a:pt x="3097064" y="33723"/>
                </a:lnTo>
                <a:cubicBezTo>
                  <a:pt x="3097952" y="33034"/>
                  <a:pt x="3099372" y="33723"/>
                  <a:pt x="3102214" y="35102"/>
                </a:cubicBezTo>
                <a:cubicBezTo>
                  <a:pt x="3103635" y="35102"/>
                  <a:pt x="3105055" y="36481"/>
                  <a:pt x="3106476" y="37861"/>
                </a:cubicBezTo>
                <a:cubicBezTo>
                  <a:pt x="3106476" y="39239"/>
                  <a:pt x="3106476" y="39239"/>
                  <a:pt x="3107897" y="39239"/>
                </a:cubicBezTo>
                <a:lnTo>
                  <a:pt x="3107613" y="39270"/>
                </a:lnTo>
                <a:lnTo>
                  <a:pt x="3109257" y="42295"/>
                </a:lnTo>
                <a:cubicBezTo>
                  <a:pt x="3109962" y="43376"/>
                  <a:pt x="3111020" y="44097"/>
                  <a:pt x="3113135" y="43376"/>
                </a:cubicBezTo>
                <a:cubicBezTo>
                  <a:pt x="3115956" y="41934"/>
                  <a:pt x="3117366" y="44818"/>
                  <a:pt x="3120187" y="44818"/>
                </a:cubicBezTo>
                <a:cubicBezTo>
                  <a:pt x="3121597" y="46259"/>
                  <a:pt x="3121597" y="47701"/>
                  <a:pt x="3124417" y="47701"/>
                </a:cubicBezTo>
                <a:cubicBezTo>
                  <a:pt x="3124417" y="49143"/>
                  <a:pt x="3124417" y="50585"/>
                  <a:pt x="3124417" y="50585"/>
                </a:cubicBezTo>
                <a:cubicBezTo>
                  <a:pt x="3124417" y="52026"/>
                  <a:pt x="3124417" y="52026"/>
                  <a:pt x="3124417" y="52026"/>
                </a:cubicBezTo>
                <a:cubicBezTo>
                  <a:pt x="3121597" y="53468"/>
                  <a:pt x="3118776" y="54910"/>
                  <a:pt x="3115956" y="54910"/>
                </a:cubicBezTo>
                <a:cubicBezTo>
                  <a:pt x="3114545" y="54910"/>
                  <a:pt x="3113135" y="54910"/>
                  <a:pt x="3111725" y="53468"/>
                </a:cubicBezTo>
                <a:cubicBezTo>
                  <a:pt x="3108904" y="52026"/>
                  <a:pt x="3107494" y="49143"/>
                  <a:pt x="3103263" y="50585"/>
                </a:cubicBezTo>
                <a:cubicBezTo>
                  <a:pt x="3101853" y="50585"/>
                  <a:pt x="3099032" y="49143"/>
                  <a:pt x="3097622" y="47701"/>
                </a:cubicBezTo>
                <a:lnTo>
                  <a:pt x="3097501" y="47647"/>
                </a:lnTo>
                <a:lnTo>
                  <a:pt x="3095975" y="48020"/>
                </a:lnTo>
                <a:cubicBezTo>
                  <a:pt x="3095260" y="47845"/>
                  <a:pt x="3094546" y="47496"/>
                  <a:pt x="3093831" y="47496"/>
                </a:cubicBezTo>
                <a:lnTo>
                  <a:pt x="3093533" y="47496"/>
                </a:lnTo>
                <a:lnTo>
                  <a:pt x="3092042" y="49483"/>
                </a:lnTo>
                <a:cubicBezTo>
                  <a:pt x="3091518" y="50531"/>
                  <a:pt x="3090820" y="51579"/>
                  <a:pt x="3089423" y="51579"/>
                </a:cubicBezTo>
                <a:cubicBezTo>
                  <a:pt x="3089423" y="51579"/>
                  <a:pt x="3089423" y="51579"/>
                  <a:pt x="3088026" y="51579"/>
                </a:cubicBezTo>
                <a:cubicBezTo>
                  <a:pt x="3086629" y="51579"/>
                  <a:pt x="3083835" y="57167"/>
                  <a:pt x="3083835" y="50182"/>
                </a:cubicBezTo>
                <a:lnTo>
                  <a:pt x="3083835" y="50115"/>
                </a:lnTo>
                <a:lnTo>
                  <a:pt x="3082841" y="49143"/>
                </a:lnTo>
                <a:lnTo>
                  <a:pt x="3082554" y="49143"/>
                </a:lnTo>
                <a:lnTo>
                  <a:pt x="3082405" y="51713"/>
                </a:lnTo>
                <a:cubicBezTo>
                  <a:pt x="3082569" y="52653"/>
                  <a:pt x="3082569" y="53406"/>
                  <a:pt x="3081253" y="53406"/>
                </a:cubicBezTo>
                <a:lnTo>
                  <a:pt x="3081253" y="49143"/>
                </a:lnTo>
                <a:lnTo>
                  <a:pt x="3080900" y="49143"/>
                </a:lnTo>
                <a:lnTo>
                  <a:pt x="3081007" y="49268"/>
                </a:lnTo>
                <a:cubicBezTo>
                  <a:pt x="3081007" y="50698"/>
                  <a:pt x="3082381" y="52127"/>
                  <a:pt x="3081007" y="53556"/>
                </a:cubicBezTo>
                <a:cubicBezTo>
                  <a:pt x="3081007" y="53556"/>
                  <a:pt x="3081007" y="53556"/>
                  <a:pt x="3081007" y="54985"/>
                </a:cubicBezTo>
                <a:cubicBezTo>
                  <a:pt x="3081007" y="54985"/>
                  <a:pt x="3079634" y="54985"/>
                  <a:pt x="3079634" y="54985"/>
                </a:cubicBezTo>
                <a:cubicBezTo>
                  <a:pt x="3076887" y="49268"/>
                  <a:pt x="3075513" y="53556"/>
                  <a:pt x="3072766" y="56414"/>
                </a:cubicBezTo>
                <a:cubicBezTo>
                  <a:pt x="3071393" y="54985"/>
                  <a:pt x="3070019" y="54985"/>
                  <a:pt x="3068646" y="53556"/>
                </a:cubicBezTo>
                <a:cubicBezTo>
                  <a:pt x="3067272" y="53556"/>
                  <a:pt x="3065899" y="53556"/>
                  <a:pt x="3065899" y="50698"/>
                </a:cubicBezTo>
                <a:lnTo>
                  <a:pt x="3066462" y="50698"/>
                </a:lnTo>
                <a:lnTo>
                  <a:pt x="3066139" y="50635"/>
                </a:lnTo>
                <a:lnTo>
                  <a:pt x="3065899" y="50698"/>
                </a:lnTo>
                <a:cubicBezTo>
                  <a:pt x="3064525" y="52127"/>
                  <a:pt x="3063152" y="52127"/>
                  <a:pt x="3061778" y="52127"/>
                </a:cubicBezTo>
                <a:cubicBezTo>
                  <a:pt x="3059718" y="52127"/>
                  <a:pt x="3058001" y="52127"/>
                  <a:pt x="3056456" y="51769"/>
                </a:cubicBezTo>
                <a:lnTo>
                  <a:pt x="3052246" y="49316"/>
                </a:lnTo>
                <a:lnTo>
                  <a:pt x="3052100" y="50628"/>
                </a:lnTo>
                <a:cubicBezTo>
                  <a:pt x="3050716" y="52017"/>
                  <a:pt x="3049332" y="50628"/>
                  <a:pt x="3047948" y="50628"/>
                </a:cubicBezTo>
                <a:cubicBezTo>
                  <a:pt x="3047948" y="50628"/>
                  <a:pt x="3046565" y="50628"/>
                  <a:pt x="3046565" y="50628"/>
                </a:cubicBezTo>
                <a:lnTo>
                  <a:pt x="3046240" y="50628"/>
                </a:lnTo>
                <a:lnTo>
                  <a:pt x="3046366" y="50773"/>
                </a:lnTo>
                <a:cubicBezTo>
                  <a:pt x="3047738" y="53594"/>
                  <a:pt x="3046366" y="55004"/>
                  <a:pt x="3044994" y="53594"/>
                </a:cubicBezTo>
                <a:cubicBezTo>
                  <a:pt x="3042251" y="53594"/>
                  <a:pt x="3039508" y="55004"/>
                  <a:pt x="3038137" y="56415"/>
                </a:cubicBezTo>
                <a:cubicBezTo>
                  <a:pt x="3036765" y="56415"/>
                  <a:pt x="3036765" y="56415"/>
                  <a:pt x="3035393" y="56415"/>
                </a:cubicBezTo>
                <a:cubicBezTo>
                  <a:pt x="3032650" y="56415"/>
                  <a:pt x="3029907" y="55004"/>
                  <a:pt x="3027164" y="55004"/>
                </a:cubicBezTo>
                <a:cubicBezTo>
                  <a:pt x="3025792" y="55004"/>
                  <a:pt x="3024421" y="55004"/>
                  <a:pt x="3024421" y="52184"/>
                </a:cubicBezTo>
                <a:lnTo>
                  <a:pt x="3024421" y="51352"/>
                </a:lnTo>
                <a:lnTo>
                  <a:pt x="3023871" y="51901"/>
                </a:lnTo>
                <a:cubicBezTo>
                  <a:pt x="3021094" y="50515"/>
                  <a:pt x="3019705" y="50515"/>
                  <a:pt x="3016928" y="49130"/>
                </a:cubicBezTo>
                <a:cubicBezTo>
                  <a:pt x="3016928" y="49130"/>
                  <a:pt x="3016928" y="47744"/>
                  <a:pt x="3015539" y="47744"/>
                </a:cubicBezTo>
                <a:lnTo>
                  <a:pt x="3015371" y="47577"/>
                </a:lnTo>
                <a:lnTo>
                  <a:pt x="3011509" y="47577"/>
                </a:lnTo>
                <a:lnTo>
                  <a:pt x="3011521" y="47449"/>
                </a:lnTo>
                <a:lnTo>
                  <a:pt x="3011374" y="47744"/>
                </a:lnTo>
                <a:cubicBezTo>
                  <a:pt x="3011374" y="49130"/>
                  <a:pt x="3009985" y="49130"/>
                  <a:pt x="3008596" y="49130"/>
                </a:cubicBezTo>
                <a:lnTo>
                  <a:pt x="3007874" y="49130"/>
                </a:lnTo>
                <a:lnTo>
                  <a:pt x="3007874" y="49344"/>
                </a:lnTo>
                <a:cubicBezTo>
                  <a:pt x="3006463" y="52052"/>
                  <a:pt x="3003642" y="52052"/>
                  <a:pt x="3000822" y="53406"/>
                </a:cubicBezTo>
                <a:cubicBezTo>
                  <a:pt x="2999412" y="53406"/>
                  <a:pt x="2998001" y="53406"/>
                  <a:pt x="2996591" y="52052"/>
                </a:cubicBezTo>
                <a:lnTo>
                  <a:pt x="2996717" y="51938"/>
                </a:lnTo>
                <a:lnTo>
                  <a:pt x="2996551" y="51985"/>
                </a:lnTo>
                <a:cubicBezTo>
                  <a:pt x="2995179" y="51985"/>
                  <a:pt x="2995179" y="51985"/>
                  <a:pt x="2995179" y="51985"/>
                </a:cubicBezTo>
                <a:lnTo>
                  <a:pt x="2994938" y="51873"/>
                </a:lnTo>
                <a:lnTo>
                  <a:pt x="2991643" y="51394"/>
                </a:lnTo>
                <a:cubicBezTo>
                  <a:pt x="2990595" y="51225"/>
                  <a:pt x="2989548" y="51225"/>
                  <a:pt x="2988151" y="51902"/>
                </a:cubicBezTo>
                <a:cubicBezTo>
                  <a:pt x="2988849" y="50548"/>
                  <a:pt x="2988500" y="49871"/>
                  <a:pt x="2987802" y="49532"/>
                </a:cubicBezTo>
                <a:lnTo>
                  <a:pt x="2987258" y="49457"/>
                </a:lnTo>
                <a:lnTo>
                  <a:pt x="2988210" y="53406"/>
                </a:lnTo>
                <a:cubicBezTo>
                  <a:pt x="2986840" y="53406"/>
                  <a:pt x="2985470" y="53406"/>
                  <a:pt x="2985470" y="53406"/>
                </a:cubicBezTo>
                <a:lnTo>
                  <a:pt x="2982566" y="52653"/>
                </a:lnTo>
                <a:lnTo>
                  <a:pt x="2979769" y="53406"/>
                </a:lnTo>
                <a:lnTo>
                  <a:pt x="2977209" y="52027"/>
                </a:lnTo>
                <a:lnTo>
                  <a:pt x="2975880" y="53406"/>
                </a:lnTo>
                <a:cubicBezTo>
                  <a:pt x="2975880" y="53406"/>
                  <a:pt x="2974510" y="51985"/>
                  <a:pt x="2974510" y="51985"/>
                </a:cubicBezTo>
                <a:lnTo>
                  <a:pt x="2973461" y="50898"/>
                </a:lnTo>
                <a:lnTo>
                  <a:pt x="2973095" y="51215"/>
                </a:lnTo>
                <a:cubicBezTo>
                  <a:pt x="2972752" y="51393"/>
                  <a:pt x="2972752" y="51751"/>
                  <a:pt x="2974126" y="53180"/>
                </a:cubicBezTo>
                <a:cubicBezTo>
                  <a:pt x="2974126" y="53180"/>
                  <a:pt x="2975501" y="54609"/>
                  <a:pt x="2975501" y="54609"/>
                </a:cubicBezTo>
                <a:cubicBezTo>
                  <a:pt x="2980999" y="56038"/>
                  <a:pt x="2985124" y="57468"/>
                  <a:pt x="2990622" y="58897"/>
                </a:cubicBezTo>
                <a:lnTo>
                  <a:pt x="2990156" y="59382"/>
                </a:lnTo>
                <a:lnTo>
                  <a:pt x="2991244" y="59185"/>
                </a:lnTo>
                <a:cubicBezTo>
                  <a:pt x="2993987" y="56414"/>
                  <a:pt x="2996731" y="56414"/>
                  <a:pt x="2999474" y="59185"/>
                </a:cubicBezTo>
                <a:lnTo>
                  <a:pt x="2999474" y="60248"/>
                </a:lnTo>
                <a:lnTo>
                  <a:pt x="2999552" y="60087"/>
                </a:lnTo>
                <a:lnTo>
                  <a:pt x="2999690" y="60126"/>
                </a:lnTo>
                <a:lnTo>
                  <a:pt x="2999690" y="58671"/>
                </a:lnTo>
                <a:cubicBezTo>
                  <a:pt x="3005220" y="60175"/>
                  <a:pt x="3012131" y="58671"/>
                  <a:pt x="3017661" y="58671"/>
                </a:cubicBezTo>
                <a:cubicBezTo>
                  <a:pt x="3020425" y="61679"/>
                  <a:pt x="3023191" y="58671"/>
                  <a:pt x="3024573" y="58671"/>
                </a:cubicBezTo>
                <a:cubicBezTo>
                  <a:pt x="3028720" y="57166"/>
                  <a:pt x="3032867" y="57166"/>
                  <a:pt x="3037014" y="58671"/>
                </a:cubicBezTo>
                <a:cubicBezTo>
                  <a:pt x="3039779" y="60175"/>
                  <a:pt x="3042544" y="60175"/>
                  <a:pt x="3045309" y="58671"/>
                </a:cubicBezTo>
                <a:cubicBezTo>
                  <a:pt x="3046000" y="57918"/>
                  <a:pt x="3047037" y="57542"/>
                  <a:pt x="3048073" y="57918"/>
                </a:cubicBezTo>
                <a:lnTo>
                  <a:pt x="3050710" y="61505"/>
                </a:lnTo>
                <a:lnTo>
                  <a:pt x="3051371" y="61505"/>
                </a:lnTo>
                <a:lnTo>
                  <a:pt x="3055063" y="58001"/>
                </a:lnTo>
                <a:cubicBezTo>
                  <a:pt x="3056602" y="57472"/>
                  <a:pt x="3058312" y="57824"/>
                  <a:pt x="3060363" y="59235"/>
                </a:cubicBezTo>
                <a:cubicBezTo>
                  <a:pt x="3063098" y="59235"/>
                  <a:pt x="3065833" y="60646"/>
                  <a:pt x="3068568" y="59235"/>
                </a:cubicBezTo>
                <a:cubicBezTo>
                  <a:pt x="3069936" y="60646"/>
                  <a:pt x="3071304" y="59235"/>
                  <a:pt x="3071304" y="62056"/>
                </a:cubicBezTo>
                <a:cubicBezTo>
                  <a:pt x="3072671" y="63466"/>
                  <a:pt x="3075406" y="62056"/>
                  <a:pt x="3078141" y="62056"/>
                </a:cubicBezTo>
                <a:lnTo>
                  <a:pt x="3078141" y="62268"/>
                </a:lnTo>
                <a:lnTo>
                  <a:pt x="3078599" y="61679"/>
                </a:lnTo>
                <a:cubicBezTo>
                  <a:pt x="3081349" y="63097"/>
                  <a:pt x="3084100" y="63097"/>
                  <a:pt x="3086851" y="63097"/>
                </a:cubicBezTo>
                <a:lnTo>
                  <a:pt x="3086863" y="63100"/>
                </a:lnTo>
                <a:lnTo>
                  <a:pt x="3095225" y="63100"/>
                </a:lnTo>
                <a:cubicBezTo>
                  <a:pt x="3098019" y="63456"/>
                  <a:pt x="3100813" y="63811"/>
                  <a:pt x="3103606" y="63100"/>
                </a:cubicBezTo>
                <a:cubicBezTo>
                  <a:pt x="3105003" y="64521"/>
                  <a:pt x="3106400" y="64521"/>
                  <a:pt x="3107797" y="64521"/>
                </a:cubicBezTo>
                <a:cubicBezTo>
                  <a:pt x="3110591" y="64521"/>
                  <a:pt x="3111988" y="63100"/>
                  <a:pt x="3114781" y="65942"/>
                </a:cubicBezTo>
                <a:cubicBezTo>
                  <a:pt x="3114781" y="65942"/>
                  <a:pt x="3114781" y="65942"/>
                  <a:pt x="3116178" y="67363"/>
                </a:cubicBezTo>
                <a:cubicBezTo>
                  <a:pt x="3116178" y="71625"/>
                  <a:pt x="3113384" y="71625"/>
                  <a:pt x="3110591" y="71625"/>
                </a:cubicBezTo>
                <a:cubicBezTo>
                  <a:pt x="3110591" y="71625"/>
                  <a:pt x="3110591" y="68784"/>
                  <a:pt x="3109194" y="70205"/>
                </a:cubicBezTo>
                <a:cubicBezTo>
                  <a:pt x="3109194" y="70205"/>
                  <a:pt x="3109194" y="70205"/>
                  <a:pt x="3109194" y="71625"/>
                </a:cubicBezTo>
                <a:cubicBezTo>
                  <a:pt x="3109194" y="71625"/>
                  <a:pt x="3109194" y="73046"/>
                  <a:pt x="3107797" y="73046"/>
                </a:cubicBezTo>
                <a:lnTo>
                  <a:pt x="3107714" y="73088"/>
                </a:lnTo>
                <a:lnTo>
                  <a:pt x="3117110" y="75855"/>
                </a:lnTo>
                <a:cubicBezTo>
                  <a:pt x="3118485" y="75855"/>
                  <a:pt x="3118485" y="77273"/>
                  <a:pt x="3118485" y="77273"/>
                </a:cubicBezTo>
                <a:lnTo>
                  <a:pt x="3116140" y="79690"/>
                </a:lnTo>
                <a:lnTo>
                  <a:pt x="3122846" y="81641"/>
                </a:lnTo>
                <a:cubicBezTo>
                  <a:pt x="3122846" y="81641"/>
                  <a:pt x="3124209" y="81641"/>
                  <a:pt x="3124209" y="83030"/>
                </a:cubicBezTo>
                <a:cubicBezTo>
                  <a:pt x="3125572" y="84419"/>
                  <a:pt x="3128299" y="85807"/>
                  <a:pt x="3125572" y="87196"/>
                </a:cubicBezTo>
                <a:cubicBezTo>
                  <a:pt x="3124209" y="87196"/>
                  <a:pt x="3124209" y="85807"/>
                  <a:pt x="3122846" y="87196"/>
                </a:cubicBezTo>
                <a:cubicBezTo>
                  <a:pt x="3122846" y="88585"/>
                  <a:pt x="3122846" y="88585"/>
                  <a:pt x="3122846" y="88585"/>
                </a:cubicBezTo>
                <a:cubicBezTo>
                  <a:pt x="3121482" y="89973"/>
                  <a:pt x="3121482" y="91362"/>
                  <a:pt x="3124209" y="92751"/>
                </a:cubicBezTo>
                <a:cubicBezTo>
                  <a:pt x="3123527" y="94139"/>
                  <a:pt x="3122505" y="94487"/>
                  <a:pt x="3121482" y="94487"/>
                </a:cubicBezTo>
                <a:lnTo>
                  <a:pt x="3119102" y="94183"/>
                </a:lnTo>
                <a:lnTo>
                  <a:pt x="3122865" y="96727"/>
                </a:lnTo>
                <a:cubicBezTo>
                  <a:pt x="3124248" y="98130"/>
                  <a:pt x="3125630" y="99533"/>
                  <a:pt x="3125630" y="100936"/>
                </a:cubicBezTo>
                <a:cubicBezTo>
                  <a:pt x="3124248" y="105144"/>
                  <a:pt x="3128396" y="103741"/>
                  <a:pt x="3129779" y="105144"/>
                </a:cubicBezTo>
                <a:cubicBezTo>
                  <a:pt x="3128396" y="103741"/>
                  <a:pt x="3128396" y="100936"/>
                  <a:pt x="3128396" y="99533"/>
                </a:cubicBezTo>
                <a:cubicBezTo>
                  <a:pt x="3128396" y="98130"/>
                  <a:pt x="3128396" y="96727"/>
                  <a:pt x="3128396" y="95325"/>
                </a:cubicBezTo>
                <a:cubicBezTo>
                  <a:pt x="3129779" y="93922"/>
                  <a:pt x="3131163" y="93922"/>
                  <a:pt x="3132546" y="95325"/>
                </a:cubicBezTo>
                <a:cubicBezTo>
                  <a:pt x="3132546" y="96727"/>
                  <a:pt x="3132546" y="96727"/>
                  <a:pt x="3132546" y="98130"/>
                </a:cubicBezTo>
                <a:cubicBezTo>
                  <a:pt x="3132546" y="98130"/>
                  <a:pt x="3133928" y="99533"/>
                  <a:pt x="3133928" y="99533"/>
                </a:cubicBezTo>
                <a:cubicBezTo>
                  <a:pt x="3133928" y="99533"/>
                  <a:pt x="3135311" y="100936"/>
                  <a:pt x="3135311" y="100936"/>
                </a:cubicBezTo>
                <a:cubicBezTo>
                  <a:pt x="3139461" y="103741"/>
                  <a:pt x="3138077" y="109352"/>
                  <a:pt x="3142226" y="113560"/>
                </a:cubicBezTo>
                <a:cubicBezTo>
                  <a:pt x="3140844" y="113560"/>
                  <a:pt x="3140844" y="113560"/>
                  <a:pt x="3140844" y="113560"/>
                </a:cubicBezTo>
                <a:cubicBezTo>
                  <a:pt x="3139461" y="114963"/>
                  <a:pt x="3139461" y="116366"/>
                  <a:pt x="3139461" y="117769"/>
                </a:cubicBezTo>
                <a:cubicBezTo>
                  <a:pt x="3142226" y="120574"/>
                  <a:pt x="3143609" y="124782"/>
                  <a:pt x="3147759" y="126185"/>
                </a:cubicBezTo>
                <a:cubicBezTo>
                  <a:pt x="3147759" y="127588"/>
                  <a:pt x="3146375" y="127588"/>
                  <a:pt x="3146375" y="127588"/>
                </a:cubicBezTo>
                <a:cubicBezTo>
                  <a:pt x="3143609" y="127588"/>
                  <a:pt x="3142226" y="127588"/>
                  <a:pt x="3140844" y="126185"/>
                </a:cubicBezTo>
                <a:cubicBezTo>
                  <a:pt x="3139461" y="126185"/>
                  <a:pt x="3140844" y="127588"/>
                  <a:pt x="3140844" y="127588"/>
                </a:cubicBezTo>
                <a:cubicBezTo>
                  <a:pt x="3142226" y="128990"/>
                  <a:pt x="3143609" y="128990"/>
                  <a:pt x="3143609" y="131796"/>
                </a:cubicBezTo>
                <a:lnTo>
                  <a:pt x="3143609" y="134496"/>
                </a:lnTo>
                <a:lnTo>
                  <a:pt x="3144046" y="134830"/>
                </a:lnTo>
                <a:lnTo>
                  <a:pt x="3143609" y="135212"/>
                </a:lnTo>
                <a:lnTo>
                  <a:pt x="3143609" y="137407"/>
                </a:lnTo>
                <a:cubicBezTo>
                  <a:pt x="3143609" y="138810"/>
                  <a:pt x="3142226" y="138810"/>
                  <a:pt x="3139461" y="137407"/>
                </a:cubicBezTo>
                <a:cubicBezTo>
                  <a:pt x="3138077" y="136004"/>
                  <a:pt x="3138077" y="138810"/>
                  <a:pt x="3138077" y="140212"/>
                </a:cubicBezTo>
                <a:lnTo>
                  <a:pt x="3138180" y="140385"/>
                </a:lnTo>
                <a:lnTo>
                  <a:pt x="3144942" y="140385"/>
                </a:lnTo>
                <a:cubicBezTo>
                  <a:pt x="3149056" y="137651"/>
                  <a:pt x="3153171" y="139018"/>
                  <a:pt x="3154543" y="144489"/>
                </a:cubicBezTo>
                <a:cubicBezTo>
                  <a:pt x="3153171" y="147224"/>
                  <a:pt x="3153171" y="147224"/>
                  <a:pt x="3150428" y="145856"/>
                </a:cubicBezTo>
                <a:cubicBezTo>
                  <a:pt x="3149056" y="144489"/>
                  <a:pt x="3147685" y="144489"/>
                  <a:pt x="3149056" y="147224"/>
                </a:cubicBezTo>
                <a:cubicBezTo>
                  <a:pt x="3149056" y="147224"/>
                  <a:pt x="3147685" y="148591"/>
                  <a:pt x="3147685" y="148591"/>
                </a:cubicBezTo>
                <a:cubicBezTo>
                  <a:pt x="3147685" y="148591"/>
                  <a:pt x="3146313" y="149959"/>
                  <a:pt x="3146313" y="149959"/>
                </a:cubicBezTo>
                <a:cubicBezTo>
                  <a:pt x="3144942" y="148591"/>
                  <a:pt x="3144942" y="148591"/>
                  <a:pt x="3143570" y="148591"/>
                </a:cubicBezTo>
                <a:cubicBezTo>
                  <a:pt x="3142199" y="147224"/>
                  <a:pt x="3142199" y="148591"/>
                  <a:pt x="3140827" y="149959"/>
                </a:cubicBezTo>
                <a:cubicBezTo>
                  <a:pt x="3140827" y="151326"/>
                  <a:pt x="3139455" y="152694"/>
                  <a:pt x="3138084" y="151326"/>
                </a:cubicBezTo>
                <a:cubicBezTo>
                  <a:pt x="3136712" y="151326"/>
                  <a:pt x="3136712" y="151326"/>
                  <a:pt x="3136712" y="149959"/>
                </a:cubicBezTo>
                <a:cubicBezTo>
                  <a:pt x="3136026" y="148591"/>
                  <a:pt x="3135341" y="148249"/>
                  <a:pt x="3134655" y="148249"/>
                </a:cubicBezTo>
                <a:lnTo>
                  <a:pt x="3132700" y="148574"/>
                </a:lnTo>
                <a:lnTo>
                  <a:pt x="3132760" y="148745"/>
                </a:lnTo>
                <a:cubicBezTo>
                  <a:pt x="3129967" y="150062"/>
                  <a:pt x="3127173" y="152694"/>
                  <a:pt x="3122982" y="151378"/>
                </a:cubicBezTo>
                <a:lnTo>
                  <a:pt x="3122982" y="151405"/>
                </a:lnTo>
                <a:cubicBezTo>
                  <a:pt x="3121478" y="154199"/>
                  <a:pt x="3121478" y="154199"/>
                  <a:pt x="3119973" y="152802"/>
                </a:cubicBezTo>
                <a:lnTo>
                  <a:pt x="3119973" y="150438"/>
                </a:lnTo>
                <a:lnTo>
                  <a:pt x="3119973" y="150008"/>
                </a:lnTo>
                <a:lnTo>
                  <a:pt x="3119973" y="147630"/>
                </a:lnTo>
                <a:lnTo>
                  <a:pt x="3119924" y="147630"/>
                </a:lnTo>
                <a:lnTo>
                  <a:pt x="3119924" y="148672"/>
                </a:lnTo>
                <a:lnTo>
                  <a:pt x="3119924" y="150413"/>
                </a:lnTo>
                <a:lnTo>
                  <a:pt x="3119973" y="150438"/>
                </a:lnTo>
                <a:lnTo>
                  <a:pt x="3119924" y="150452"/>
                </a:lnTo>
                <a:lnTo>
                  <a:pt x="3119924" y="151484"/>
                </a:lnTo>
                <a:cubicBezTo>
                  <a:pt x="3119924" y="151484"/>
                  <a:pt x="3119924" y="152890"/>
                  <a:pt x="3119924" y="152890"/>
                </a:cubicBezTo>
                <a:cubicBezTo>
                  <a:pt x="3118532" y="154297"/>
                  <a:pt x="3118532" y="154297"/>
                  <a:pt x="3117140" y="154297"/>
                </a:cubicBezTo>
                <a:lnTo>
                  <a:pt x="3116965" y="154297"/>
                </a:lnTo>
                <a:lnTo>
                  <a:pt x="3116965" y="157207"/>
                </a:lnTo>
                <a:lnTo>
                  <a:pt x="3114815" y="157207"/>
                </a:lnTo>
                <a:lnTo>
                  <a:pt x="3114815" y="157542"/>
                </a:lnTo>
                <a:cubicBezTo>
                  <a:pt x="3112021" y="163225"/>
                  <a:pt x="3110624" y="157542"/>
                  <a:pt x="3107831" y="157542"/>
                </a:cubicBezTo>
                <a:cubicBezTo>
                  <a:pt x="3107831" y="157542"/>
                  <a:pt x="3107831" y="157542"/>
                  <a:pt x="3107831" y="156121"/>
                </a:cubicBezTo>
                <a:lnTo>
                  <a:pt x="3107773" y="154886"/>
                </a:lnTo>
                <a:lnTo>
                  <a:pt x="3107400" y="155703"/>
                </a:lnTo>
                <a:cubicBezTo>
                  <a:pt x="3105313" y="155703"/>
                  <a:pt x="3103574" y="155351"/>
                  <a:pt x="3102182" y="154473"/>
                </a:cubicBezTo>
                <a:lnTo>
                  <a:pt x="3100027" y="151447"/>
                </a:lnTo>
                <a:lnTo>
                  <a:pt x="3099212" y="151558"/>
                </a:lnTo>
                <a:cubicBezTo>
                  <a:pt x="3096454" y="152966"/>
                  <a:pt x="3096454" y="155783"/>
                  <a:pt x="3096454" y="158599"/>
                </a:cubicBezTo>
                <a:cubicBezTo>
                  <a:pt x="3097833" y="160008"/>
                  <a:pt x="3096454" y="161416"/>
                  <a:pt x="3095075" y="164233"/>
                </a:cubicBezTo>
                <a:cubicBezTo>
                  <a:pt x="3099212" y="161416"/>
                  <a:pt x="3101970" y="164233"/>
                  <a:pt x="3104727" y="164233"/>
                </a:cubicBezTo>
                <a:cubicBezTo>
                  <a:pt x="3108864" y="167050"/>
                  <a:pt x="3113001" y="172683"/>
                  <a:pt x="3117138" y="174091"/>
                </a:cubicBezTo>
                <a:cubicBezTo>
                  <a:pt x="3122654" y="175500"/>
                  <a:pt x="3122654" y="178317"/>
                  <a:pt x="3118517" y="182542"/>
                </a:cubicBezTo>
                <a:cubicBezTo>
                  <a:pt x="3119896" y="183950"/>
                  <a:pt x="3119896" y="183950"/>
                  <a:pt x="3121274" y="182542"/>
                </a:cubicBezTo>
                <a:cubicBezTo>
                  <a:pt x="3124033" y="181133"/>
                  <a:pt x="3125411" y="182542"/>
                  <a:pt x="3126791" y="183950"/>
                </a:cubicBezTo>
                <a:cubicBezTo>
                  <a:pt x="3126791" y="185358"/>
                  <a:pt x="3128169" y="185358"/>
                  <a:pt x="3128169" y="186767"/>
                </a:cubicBezTo>
                <a:lnTo>
                  <a:pt x="3129437" y="188062"/>
                </a:lnTo>
                <a:lnTo>
                  <a:pt x="3138665" y="186344"/>
                </a:lnTo>
                <a:cubicBezTo>
                  <a:pt x="3142163" y="185456"/>
                  <a:pt x="3145661" y="184746"/>
                  <a:pt x="3149160" y="185456"/>
                </a:cubicBezTo>
                <a:cubicBezTo>
                  <a:pt x="3147760" y="184035"/>
                  <a:pt x="3146361" y="184035"/>
                  <a:pt x="3144962" y="184035"/>
                </a:cubicBezTo>
                <a:cubicBezTo>
                  <a:pt x="3142163" y="185456"/>
                  <a:pt x="3139364" y="184035"/>
                  <a:pt x="3136566" y="184035"/>
                </a:cubicBezTo>
                <a:cubicBezTo>
                  <a:pt x="3135166" y="182615"/>
                  <a:pt x="3132367" y="182615"/>
                  <a:pt x="3133767" y="178352"/>
                </a:cubicBezTo>
                <a:cubicBezTo>
                  <a:pt x="3135166" y="178352"/>
                  <a:pt x="3136566" y="178352"/>
                  <a:pt x="3137965" y="176931"/>
                </a:cubicBezTo>
                <a:cubicBezTo>
                  <a:pt x="3139364" y="176931"/>
                  <a:pt x="3139364" y="176931"/>
                  <a:pt x="3139364" y="176931"/>
                </a:cubicBezTo>
                <a:cubicBezTo>
                  <a:pt x="3142163" y="176931"/>
                  <a:pt x="3142163" y="175511"/>
                  <a:pt x="3140764" y="174090"/>
                </a:cubicBezTo>
                <a:cubicBezTo>
                  <a:pt x="3139364" y="172669"/>
                  <a:pt x="3139364" y="169827"/>
                  <a:pt x="3140764" y="168406"/>
                </a:cubicBezTo>
                <a:cubicBezTo>
                  <a:pt x="3140764" y="166986"/>
                  <a:pt x="3140764" y="166986"/>
                  <a:pt x="3142163" y="166986"/>
                </a:cubicBezTo>
                <a:cubicBezTo>
                  <a:pt x="3146361" y="166986"/>
                  <a:pt x="3149160" y="169827"/>
                  <a:pt x="3153358" y="172669"/>
                </a:cubicBezTo>
                <a:cubicBezTo>
                  <a:pt x="3154757" y="176931"/>
                  <a:pt x="3154757" y="176931"/>
                  <a:pt x="3149160" y="176931"/>
                </a:cubicBezTo>
                <a:cubicBezTo>
                  <a:pt x="3150559" y="179773"/>
                  <a:pt x="3151958" y="181194"/>
                  <a:pt x="3154757" y="178352"/>
                </a:cubicBezTo>
                <a:cubicBezTo>
                  <a:pt x="3156156" y="176931"/>
                  <a:pt x="3157556" y="176931"/>
                  <a:pt x="3158955" y="178352"/>
                </a:cubicBezTo>
                <a:cubicBezTo>
                  <a:pt x="3161754" y="178352"/>
                  <a:pt x="3163153" y="176931"/>
                  <a:pt x="3165952" y="176931"/>
                </a:cubicBezTo>
                <a:cubicBezTo>
                  <a:pt x="3168750" y="175511"/>
                  <a:pt x="3172948" y="178352"/>
                  <a:pt x="3177146" y="178352"/>
                </a:cubicBezTo>
                <a:cubicBezTo>
                  <a:pt x="3178546" y="179773"/>
                  <a:pt x="3179945" y="179773"/>
                  <a:pt x="3181344" y="179773"/>
                </a:cubicBezTo>
                <a:cubicBezTo>
                  <a:pt x="3182744" y="179773"/>
                  <a:pt x="3184143" y="181194"/>
                  <a:pt x="3185542" y="181194"/>
                </a:cubicBezTo>
                <a:cubicBezTo>
                  <a:pt x="3186941" y="182615"/>
                  <a:pt x="3188341" y="184035"/>
                  <a:pt x="3185542" y="185456"/>
                </a:cubicBezTo>
                <a:cubicBezTo>
                  <a:pt x="3184143" y="185456"/>
                  <a:pt x="3182744" y="185456"/>
                  <a:pt x="3181344" y="185456"/>
                </a:cubicBezTo>
                <a:cubicBezTo>
                  <a:pt x="3182744" y="186877"/>
                  <a:pt x="3184143" y="186877"/>
                  <a:pt x="3181344" y="188297"/>
                </a:cubicBezTo>
                <a:cubicBezTo>
                  <a:pt x="3179945" y="189718"/>
                  <a:pt x="3179945" y="189718"/>
                  <a:pt x="3178546" y="188297"/>
                </a:cubicBezTo>
                <a:cubicBezTo>
                  <a:pt x="3178546" y="188297"/>
                  <a:pt x="3177146" y="188297"/>
                  <a:pt x="3177146" y="188297"/>
                </a:cubicBezTo>
                <a:cubicBezTo>
                  <a:pt x="3175747" y="188297"/>
                  <a:pt x="3177146" y="189718"/>
                  <a:pt x="3175747" y="191139"/>
                </a:cubicBezTo>
                <a:cubicBezTo>
                  <a:pt x="3172948" y="193981"/>
                  <a:pt x="3170150" y="191139"/>
                  <a:pt x="3167351" y="188297"/>
                </a:cubicBezTo>
                <a:cubicBezTo>
                  <a:pt x="3164552" y="185456"/>
                  <a:pt x="3161754" y="184035"/>
                  <a:pt x="3158955" y="182615"/>
                </a:cubicBezTo>
                <a:cubicBezTo>
                  <a:pt x="3158955" y="184035"/>
                  <a:pt x="3160354" y="185456"/>
                  <a:pt x="3160354" y="186877"/>
                </a:cubicBezTo>
                <a:cubicBezTo>
                  <a:pt x="3160354" y="186877"/>
                  <a:pt x="3160354" y="188297"/>
                  <a:pt x="3160354" y="188297"/>
                </a:cubicBezTo>
                <a:cubicBezTo>
                  <a:pt x="3158955" y="188297"/>
                  <a:pt x="3158955" y="188297"/>
                  <a:pt x="3157556" y="188297"/>
                </a:cubicBezTo>
                <a:cubicBezTo>
                  <a:pt x="3158955" y="188297"/>
                  <a:pt x="3160354" y="189718"/>
                  <a:pt x="3160354" y="189718"/>
                </a:cubicBezTo>
                <a:cubicBezTo>
                  <a:pt x="3161754" y="189718"/>
                  <a:pt x="3163153" y="191139"/>
                  <a:pt x="3164552" y="192560"/>
                </a:cubicBezTo>
                <a:cubicBezTo>
                  <a:pt x="3164552" y="195402"/>
                  <a:pt x="3161754" y="196822"/>
                  <a:pt x="3160354" y="198243"/>
                </a:cubicBezTo>
                <a:cubicBezTo>
                  <a:pt x="3160354" y="199664"/>
                  <a:pt x="3158955" y="199664"/>
                  <a:pt x="3157556" y="201085"/>
                </a:cubicBezTo>
                <a:cubicBezTo>
                  <a:pt x="3156156" y="202506"/>
                  <a:pt x="3153358" y="199664"/>
                  <a:pt x="3151958" y="199664"/>
                </a:cubicBezTo>
                <a:lnTo>
                  <a:pt x="3149287" y="198760"/>
                </a:lnTo>
                <a:lnTo>
                  <a:pt x="3147760" y="196822"/>
                </a:lnTo>
                <a:cubicBezTo>
                  <a:pt x="3146361" y="196822"/>
                  <a:pt x="3146361" y="195402"/>
                  <a:pt x="3144962" y="193981"/>
                </a:cubicBezTo>
                <a:cubicBezTo>
                  <a:pt x="3146361" y="195402"/>
                  <a:pt x="3146361" y="196822"/>
                  <a:pt x="3147760" y="198243"/>
                </a:cubicBezTo>
                <a:lnTo>
                  <a:pt x="3149287" y="198760"/>
                </a:lnTo>
                <a:lnTo>
                  <a:pt x="3149859" y="199487"/>
                </a:lnTo>
                <a:cubicBezTo>
                  <a:pt x="3150559" y="200019"/>
                  <a:pt x="3151259" y="200375"/>
                  <a:pt x="3151958" y="201085"/>
                </a:cubicBezTo>
                <a:cubicBezTo>
                  <a:pt x="3150559" y="203927"/>
                  <a:pt x="3147760" y="205347"/>
                  <a:pt x="3146361" y="202506"/>
                </a:cubicBezTo>
                <a:cubicBezTo>
                  <a:pt x="3144962" y="201085"/>
                  <a:pt x="3140764" y="201085"/>
                  <a:pt x="3143562" y="196822"/>
                </a:cubicBezTo>
                <a:cubicBezTo>
                  <a:pt x="3142163" y="195402"/>
                  <a:pt x="3137965" y="195402"/>
                  <a:pt x="3137965" y="192560"/>
                </a:cubicBezTo>
                <a:lnTo>
                  <a:pt x="3135662" y="197236"/>
                </a:lnTo>
                <a:lnTo>
                  <a:pt x="3137822" y="199442"/>
                </a:lnTo>
                <a:cubicBezTo>
                  <a:pt x="3139201" y="200850"/>
                  <a:pt x="3139201" y="202259"/>
                  <a:pt x="3140580" y="203667"/>
                </a:cubicBezTo>
                <a:cubicBezTo>
                  <a:pt x="3140580" y="205075"/>
                  <a:pt x="3141959" y="205075"/>
                  <a:pt x="3143338" y="206484"/>
                </a:cubicBezTo>
                <a:cubicBezTo>
                  <a:pt x="3143338" y="206484"/>
                  <a:pt x="3144717" y="207892"/>
                  <a:pt x="3144717" y="207892"/>
                </a:cubicBezTo>
                <a:cubicBezTo>
                  <a:pt x="3143338" y="210709"/>
                  <a:pt x="3141959" y="209300"/>
                  <a:pt x="3140580" y="209300"/>
                </a:cubicBezTo>
                <a:cubicBezTo>
                  <a:pt x="3139201" y="209300"/>
                  <a:pt x="3137822" y="207892"/>
                  <a:pt x="3137822" y="206484"/>
                </a:cubicBezTo>
                <a:cubicBezTo>
                  <a:pt x="3135064" y="203667"/>
                  <a:pt x="3132306" y="202259"/>
                  <a:pt x="3128169" y="202259"/>
                </a:cubicBezTo>
                <a:cubicBezTo>
                  <a:pt x="3128169" y="203667"/>
                  <a:pt x="3129548" y="205075"/>
                  <a:pt x="3130927" y="206484"/>
                </a:cubicBezTo>
                <a:cubicBezTo>
                  <a:pt x="3132306" y="206484"/>
                  <a:pt x="3133685" y="206484"/>
                  <a:pt x="3133685" y="207892"/>
                </a:cubicBezTo>
                <a:cubicBezTo>
                  <a:pt x="3135064" y="209300"/>
                  <a:pt x="3136443" y="212117"/>
                  <a:pt x="3133685" y="210709"/>
                </a:cubicBezTo>
                <a:cubicBezTo>
                  <a:pt x="3130927" y="209300"/>
                  <a:pt x="3128169" y="209300"/>
                  <a:pt x="3126791" y="209300"/>
                </a:cubicBezTo>
                <a:cubicBezTo>
                  <a:pt x="3125411" y="210709"/>
                  <a:pt x="3124033" y="209300"/>
                  <a:pt x="3122654" y="207892"/>
                </a:cubicBezTo>
                <a:cubicBezTo>
                  <a:pt x="3121274" y="206484"/>
                  <a:pt x="3119896" y="203667"/>
                  <a:pt x="3118517" y="202259"/>
                </a:cubicBezTo>
                <a:lnTo>
                  <a:pt x="3118450" y="202088"/>
                </a:lnTo>
                <a:lnTo>
                  <a:pt x="3118085" y="202343"/>
                </a:lnTo>
                <a:lnTo>
                  <a:pt x="3118517" y="203667"/>
                </a:lnTo>
                <a:cubicBezTo>
                  <a:pt x="3118517" y="203667"/>
                  <a:pt x="3118517" y="205075"/>
                  <a:pt x="3118517" y="205075"/>
                </a:cubicBezTo>
                <a:lnTo>
                  <a:pt x="3117894" y="205606"/>
                </a:lnTo>
                <a:lnTo>
                  <a:pt x="3119924" y="206476"/>
                </a:lnTo>
                <a:cubicBezTo>
                  <a:pt x="3118607" y="207604"/>
                  <a:pt x="3118607" y="207604"/>
                  <a:pt x="3117291" y="207604"/>
                </a:cubicBezTo>
                <a:lnTo>
                  <a:pt x="3116381" y="206824"/>
                </a:lnTo>
                <a:lnTo>
                  <a:pt x="3114380" y="206484"/>
                </a:lnTo>
                <a:cubicBezTo>
                  <a:pt x="3114380" y="206484"/>
                  <a:pt x="3113001" y="205075"/>
                  <a:pt x="3113001" y="205075"/>
                </a:cubicBezTo>
                <a:cubicBezTo>
                  <a:pt x="3111622" y="205075"/>
                  <a:pt x="3111622" y="203667"/>
                  <a:pt x="3110243" y="202259"/>
                </a:cubicBezTo>
                <a:cubicBezTo>
                  <a:pt x="3110243" y="200850"/>
                  <a:pt x="3108864" y="198034"/>
                  <a:pt x="3106106" y="198034"/>
                </a:cubicBezTo>
                <a:cubicBezTo>
                  <a:pt x="3106106" y="198034"/>
                  <a:pt x="3104727" y="196625"/>
                  <a:pt x="3104727" y="196625"/>
                </a:cubicBezTo>
                <a:cubicBezTo>
                  <a:pt x="3104727" y="196625"/>
                  <a:pt x="3104727" y="196625"/>
                  <a:pt x="3104727" y="195217"/>
                </a:cubicBezTo>
                <a:lnTo>
                  <a:pt x="3104924" y="194816"/>
                </a:lnTo>
                <a:lnTo>
                  <a:pt x="3104771" y="194777"/>
                </a:lnTo>
                <a:lnTo>
                  <a:pt x="3104731" y="194817"/>
                </a:lnTo>
                <a:lnTo>
                  <a:pt x="3104203" y="194635"/>
                </a:lnTo>
                <a:lnTo>
                  <a:pt x="3100417" y="193689"/>
                </a:lnTo>
                <a:lnTo>
                  <a:pt x="3101218" y="193609"/>
                </a:lnTo>
                <a:lnTo>
                  <a:pt x="3100669" y="193420"/>
                </a:lnTo>
                <a:lnTo>
                  <a:pt x="3099777" y="192500"/>
                </a:lnTo>
                <a:lnTo>
                  <a:pt x="3098012" y="193098"/>
                </a:lnTo>
                <a:cubicBezTo>
                  <a:pt x="3097131" y="193277"/>
                  <a:pt x="3096425" y="193635"/>
                  <a:pt x="3096425" y="195068"/>
                </a:cubicBezTo>
                <a:cubicBezTo>
                  <a:pt x="3097836" y="195068"/>
                  <a:pt x="3099246" y="195068"/>
                  <a:pt x="3100657" y="196501"/>
                </a:cubicBezTo>
                <a:cubicBezTo>
                  <a:pt x="3100657" y="197934"/>
                  <a:pt x="3102067" y="199366"/>
                  <a:pt x="3103477" y="199366"/>
                </a:cubicBezTo>
                <a:cubicBezTo>
                  <a:pt x="3102067" y="203664"/>
                  <a:pt x="3100657" y="199366"/>
                  <a:pt x="3099246" y="200799"/>
                </a:cubicBezTo>
                <a:cubicBezTo>
                  <a:pt x="3100657" y="202232"/>
                  <a:pt x="3103477" y="202232"/>
                  <a:pt x="3104887" y="205097"/>
                </a:cubicBezTo>
                <a:cubicBezTo>
                  <a:pt x="3107708" y="205097"/>
                  <a:pt x="3107708" y="207962"/>
                  <a:pt x="3110529" y="207962"/>
                </a:cubicBezTo>
                <a:cubicBezTo>
                  <a:pt x="3113349" y="209395"/>
                  <a:pt x="3116170" y="209395"/>
                  <a:pt x="3116170" y="213693"/>
                </a:cubicBezTo>
                <a:cubicBezTo>
                  <a:pt x="3113349" y="215126"/>
                  <a:pt x="3111939" y="212261"/>
                  <a:pt x="3110529" y="212261"/>
                </a:cubicBezTo>
                <a:cubicBezTo>
                  <a:pt x="3106297" y="212261"/>
                  <a:pt x="3103477" y="209395"/>
                  <a:pt x="3100657" y="209395"/>
                </a:cubicBezTo>
                <a:cubicBezTo>
                  <a:pt x="3097836" y="205097"/>
                  <a:pt x="3095015" y="206530"/>
                  <a:pt x="3092195" y="205097"/>
                </a:cubicBezTo>
                <a:cubicBezTo>
                  <a:pt x="3090784" y="203664"/>
                  <a:pt x="3089374" y="203664"/>
                  <a:pt x="3087964" y="205097"/>
                </a:cubicBezTo>
                <a:cubicBezTo>
                  <a:pt x="3087259" y="205814"/>
                  <a:pt x="3086553" y="206530"/>
                  <a:pt x="3085848" y="206888"/>
                </a:cubicBezTo>
                <a:lnTo>
                  <a:pt x="3083829" y="206546"/>
                </a:lnTo>
                <a:lnTo>
                  <a:pt x="3081841" y="208692"/>
                </a:lnTo>
                <a:cubicBezTo>
                  <a:pt x="3081140" y="208518"/>
                  <a:pt x="3080439" y="207819"/>
                  <a:pt x="3079738" y="207819"/>
                </a:cubicBezTo>
                <a:lnTo>
                  <a:pt x="3078791" y="207190"/>
                </a:lnTo>
                <a:lnTo>
                  <a:pt x="3075857" y="208717"/>
                </a:lnTo>
                <a:cubicBezTo>
                  <a:pt x="3074420" y="208545"/>
                  <a:pt x="3072984" y="207855"/>
                  <a:pt x="3071549" y="207855"/>
                </a:cubicBezTo>
                <a:cubicBezTo>
                  <a:pt x="3068676" y="206476"/>
                  <a:pt x="3067241" y="206476"/>
                  <a:pt x="3064368" y="206476"/>
                </a:cubicBezTo>
                <a:cubicBezTo>
                  <a:pt x="3064368" y="206476"/>
                  <a:pt x="3064368" y="205097"/>
                  <a:pt x="3064368" y="203718"/>
                </a:cubicBezTo>
                <a:lnTo>
                  <a:pt x="3065644" y="203820"/>
                </a:lnTo>
                <a:lnTo>
                  <a:pt x="3064916" y="203490"/>
                </a:lnTo>
                <a:cubicBezTo>
                  <a:pt x="3063530" y="203490"/>
                  <a:pt x="3063530" y="203490"/>
                  <a:pt x="3063530" y="203490"/>
                </a:cubicBezTo>
                <a:lnTo>
                  <a:pt x="3060472" y="202480"/>
                </a:lnTo>
                <a:lnTo>
                  <a:pt x="3062857" y="203785"/>
                </a:lnTo>
                <a:cubicBezTo>
                  <a:pt x="3060149" y="205173"/>
                  <a:pt x="3061503" y="209340"/>
                  <a:pt x="3060149" y="210728"/>
                </a:cubicBezTo>
                <a:cubicBezTo>
                  <a:pt x="3058795" y="212117"/>
                  <a:pt x="3057442" y="212117"/>
                  <a:pt x="3056087" y="212117"/>
                </a:cubicBezTo>
                <a:cubicBezTo>
                  <a:pt x="3056087" y="212117"/>
                  <a:pt x="3054734" y="212117"/>
                  <a:pt x="3054734" y="210728"/>
                </a:cubicBezTo>
                <a:cubicBezTo>
                  <a:pt x="3053380" y="210728"/>
                  <a:pt x="3053380" y="210728"/>
                  <a:pt x="3053380" y="209340"/>
                </a:cubicBezTo>
                <a:lnTo>
                  <a:pt x="3052893" y="208342"/>
                </a:lnTo>
                <a:lnTo>
                  <a:pt x="3051003" y="206551"/>
                </a:lnTo>
                <a:cubicBezTo>
                  <a:pt x="3051003" y="206551"/>
                  <a:pt x="3049574" y="206551"/>
                  <a:pt x="3049574" y="207905"/>
                </a:cubicBezTo>
                <a:cubicBezTo>
                  <a:pt x="3051003" y="209259"/>
                  <a:pt x="3051003" y="210613"/>
                  <a:pt x="3048145" y="210613"/>
                </a:cubicBezTo>
                <a:cubicBezTo>
                  <a:pt x="3046715" y="209259"/>
                  <a:pt x="3045286" y="209259"/>
                  <a:pt x="3043857" y="210613"/>
                </a:cubicBezTo>
                <a:lnTo>
                  <a:pt x="3040316" y="207258"/>
                </a:lnTo>
                <a:lnTo>
                  <a:pt x="3039433" y="207604"/>
                </a:lnTo>
                <a:cubicBezTo>
                  <a:pt x="3039433" y="207604"/>
                  <a:pt x="3039433" y="207604"/>
                  <a:pt x="3039433" y="206207"/>
                </a:cubicBezTo>
                <a:lnTo>
                  <a:pt x="3038691" y="205465"/>
                </a:lnTo>
                <a:lnTo>
                  <a:pt x="3039497" y="207926"/>
                </a:lnTo>
                <a:cubicBezTo>
                  <a:pt x="3038125" y="209323"/>
                  <a:pt x="3036753" y="209323"/>
                  <a:pt x="3035382" y="210720"/>
                </a:cubicBezTo>
                <a:cubicBezTo>
                  <a:pt x="3034010" y="210720"/>
                  <a:pt x="3032639" y="212117"/>
                  <a:pt x="3032639" y="214911"/>
                </a:cubicBezTo>
                <a:lnTo>
                  <a:pt x="3032563" y="215126"/>
                </a:lnTo>
                <a:lnTo>
                  <a:pt x="3034092" y="215126"/>
                </a:lnTo>
                <a:cubicBezTo>
                  <a:pt x="3034092" y="216523"/>
                  <a:pt x="3035485" y="216523"/>
                  <a:pt x="3035485" y="216523"/>
                </a:cubicBezTo>
                <a:lnTo>
                  <a:pt x="3039484" y="219197"/>
                </a:lnTo>
                <a:lnTo>
                  <a:pt x="3040883" y="215032"/>
                </a:lnTo>
                <a:cubicBezTo>
                  <a:pt x="3042304" y="215032"/>
                  <a:pt x="3042304" y="215032"/>
                  <a:pt x="3043725" y="213621"/>
                </a:cubicBezTo>
                <a:cubicBezTo>
                  <a:pt x="3043725" y="213621"/>
                  <a:pt x="3043725" y="213621"/>
                  <a:pt x="3045146" y="213621"/>
                </a:cubicBezTo>
                <a:cubicBezTo>
                  <a:pt x="3046567" y="215032"/>
                  <a:pt x="3046567" y="216442"/>
                  <a:pt x="3047987" y="216442"/>
                </a:cubicBezTo>
                <a:cubicBezTo>
                  <a:pt x="3047987" y="216442"/>
                  <a:pt x="3049408" y="217852"/>
                  <a:pt x="3049408" y="217852"/>
                </a:cubicBezTo>
                <a:lnTo>
                  <a:pt x="3049408" y="219190"/>
                </a:lnTo>
                <a:lnTo>
                  <a:pt x="3049539" y="218887"/>
                </a:lnTo>
                <a:lnTo>
                  <a:pt x="3050875" y="218887"/>
                </a:lnTo>
                <a:lnTo>
                  <a:pt x="3050663" y="217801"/>
                </a:lnTo>
                <a:cubicBezTo>
                  <a:pt x="3054829" y="216380"/>
                  <a:pt x="3056218" y="212117"/>
                  <a:pt x="3060384" y="214959"/>
                </a:cubicBezTo>
                <a:cubicBezTo>
                  <a:pt x="3061772" y="216380"/>
                  <a:pt x="3061772" y="216380"/>
                  <a:pt x="3061772" y="216380"/>
                </a:cubicBezTo>
                <a:cubicBezTo>
                  <a:pt x="3063161" y="217801"/>
                  <a:pt x="3064549" y="217801"/>
                  <a:pt x="3065938" y="217801"/>
                </a:cubicBezTo>
                <a:lnTo>
                  <a:pt x="3066534" y="218411"/>
                </a:lnTo>
                <a:lnTo>
                  <a:pt x="3069266" y="216442"/>
                </a:lnTo>
                <a:cubicBezTo>
                  <a:pt x="3070160" y="216254"/>
                  <a:pt x="3070874" y="216630"/>
                  <a:pt x="3071589" y="217382"/>
                </a:cubicBezTo>
                <a:cubicBezTo>
                  <a:pt x="3073018" y="219639"/>
                  <a:pt x="3074447" y="220391"/>
                  <a:pt x="3075876" y="220579"/>
                </a:cubicBezTo>
                <a:lnTo>
                  <a:pt x="3079548" y="220418"/>
                </a:lnTo>
                <a:lnTo>
                  <a:pt x="3079946" y="220316"/>
                </a:lnTo>
                <a:lnTo>
                  <a:pt x="3082579" y="220316"/>
                </a:lnTo>
                <a:lnTo>
                  <a:pt x="3086536" y="218887"/>
                </a:lnTo>
                <a:cubicBezTo>
                  <a:pt x="3087925" y="218887"/>
                  <a:pt x="3089313" y="218887"/>
                  <a:pt x="3090702" y="218887"/>
                </a:cubicBezTo>
                <a:cubicBezTo>
                  <a:pt x="3092091" y="218887"/>
                  <a:pt x="3093479" y="218887"/>
                  <a:pt x="3093479" y="218887"/>
                </a:cubicBezTo>
                <a:cubicBezTo>
                  <a:pt x="3094174" y="220391"/>
                  <a:pt x="3095215" y="220391"/>
                  <a:pt x="3096430" y="220391"/>
                </a:cubicBezTo>
                <a:lnTo>
                  <a:pt x="3098387" y="221128"/>
                </a:lnTo>
                <a:lnTo>
                  <a:pt x="3100579" y="220391"/>
                </a:lnTo>
                <a:cubicBezTo>
                  <a:pt x="3101947" y="221770"/>
                  <a:pt x="3103314" y="224529"/>
                  <a:pt x="3104682" y="221770"/>
                </a:cubicBezTo>
                <a:cubicBezTo>
                  <a:pt x="3106050" y="220391"/>
                  <a:pt x="3107417" y="220391"/>
                  <a:pt x="3108785" y="221770"/>
                </a:cubicBezTo>
                <a:lnTo>
                  <a:pt x="3108785" y="224679"/>
                </a:lnTo>
                <a:lnTo>
                  <a:pt x="3110176" y="226052"/>
                </a:lnTo>
                <a:lnTo>
                  <a:pt x="3110176" y="226158"/>
                </a:lnTo>
                <a:lnTo>
                  <a:pt x="3111657" y="226158"/>
                </a:lnTo>
                <a:cubicBezTo>
                  <a:pt x="3113161" y="228665"/>
                  <a:pt x="3113161" y="226158"/>
                  <a:pt x="3114666" y="224904"/>
                </a:cubicBezTo>
                <a:lnTo>
                  <a:pt x="3114713" y="225732"/>
                </a:lnTo>
                <a:lnTo>
                  <a:pt x="3115559" y="224897"/>
                </a:lnTo>
                <a:lnTo>
                  <a:pt x="3114639" y="224654"/>
                </a:lnTo>
                <a:cubicBezTo>
                  <a:pt x="3114639" y="221896"/>
                  <a:pt x="3117346" y="223275"/>
                  <a:pt x="3118700" y="223275"/>
                </a:cubicBezTo>
                <a:cubicBezTo>
                  <a:pt x="3121408" y="224654"/>
                  <a:pt x="3124115" y="226033"/>
                  <a:pt x="3126823" y="226033"/>
                </a:cubicBezTo>
                <a:lnTo>
                  <a:pt x="3126755" y="226075"/>
                </a:lnTo>
                <a:lnTo>
                  <a:pt x="3127024" y="226052"/>
                </a:lnTo>
                <a:lnTo>
                  <a:pt x="3127273" y="226083"/>
                </a:lnTo>
                <a:lnTo>
                  <a:pt x="3130810" y="225641"/>
                </a:lnTo>
                <a:lnTo>
                  <a:pt x="3134770" y="226136"/>
                </a:lnTo>
                <a:lnTo>
                  <a:pt x="3135448" y="226052"/>
                </a:lnTo>
                <a:lnTo>
                  <a:pt x="3137942" y="228514"/>
                </a:lnTo>
                <a:lnTo>
                  <a:pt x="3137942" y="224904"/>
                </a:lnTo>
                <a:cubicBezTo>
                  <a:pt x="3140742" y="224904"/>
                  <a:pt x="3143542" y="224904"/>
                  <a:pt x="3144941" y="224904"/>
                </a:cubicBezTo>
                <a:cubicBezTo>
                  <a:pt x="3147741" y="224904"/>
                  <a:pt x="3147741" y="229095"/>
                  <a:pt x="3151940" y="229095"/>
                </a:cubicBezTo>
                <a:cubicBezTo>
                  <a:pt x="3154740" y="231889"/>
                  <a:pt x="3158940" y="233286"/>
                  <a:pt x="3163139" y="231889"/>
                </a:cubicBezTo>
                <a:cubicBezTo>
                  <a:pt x="3165939" y="231889"/>
                  <a:pt x="3168739" y="233286"/>
                  <a:pt x="3171538" y="236080"/>
                </a:cubicBezTo>
                <a:cubicBezTo>
                  <a:pt x="3171538" y="234683"/>
                  <a:pt x="3170138" y="234683"/>
                  <a:pt x="3168739" y="233286"/>
                </a:cubicBezTo>
                <a:cubicBezTo>
                  <a:pt x="3168739" y="230492"/>
                  <a:pt x="3170138" y="230492"/>
                  <a:pt x="3171538" y="230492"/>
                </a:cubicBezTo>
                <a:cubicBezTo>
                  <a:pt x="3175738" y="227698"/>
                  <a:pt x="3175738" y="231889"/>
                  <a:pt x="3177138" y="234683"/>
                </a:cubicBezTo>
                <a:cubicBezTo>
                  <a:pt x="3178537" y="237477"/>
                  <a:pt x="3181337" y="240271"/>
                  <a:pt x="3184137" y="241667"/>
                </a:cubicBezTo>
                <a:cubicBezTo>
                  <a:pt x="3184137" y="241667"/>
                  <a:pt x="3185537" y="241667"/>
                  <a:pt x="3186936" y="241667"/>
                </a:cubicBezTo>
                <a:cubicBezTo>
                  <a:pt x="3186936" y="243064"/>
                  <a:pt x="3188336" y="243064"/>
                  <a:pt x="3188336" y="244462"/>
                </a:cubicBezTo>
                <a:cubicBezTo>
                  <a:pt x="3185537" y="247255"/>
                  <a:pt x="3181337" y="247255"/>
                  <a:pt x="3178537" y="244462"/>
                </a:cubicBezTo>
                <a:cubicBezTo>
                  <a:pt x="3177138" y="243064"/>
                  <a:pt x="3175738" y="243064"/>
                  <a:pt x="3174338" y="243064"/>
                </a:cubicBezTo>
                <a:cubicBezTo>
                  <a:pt x="3172938" y="243064"/>
                  <a:pt x="3172938" y="243064"/>
                  <a:pt x="3172938" y="243064"/>
                </a:cubicBezTo>
                <a:cubicBezTo>
                  <a:pt x="3170138" y="241667"/>
                  <a:pt x="3168739" y="240271"/>
                  <a:pt x="3167339" y="240271"/>
                </a:cubicBezTo>
                <a:cubicBezTo>
                  <a:pt x="3168739" y="241667"/>
                  <a:pt x="3168739" y="241667"/>
                  <a:pt x="3170138" y="243064"/>
                </a:cubicBezTo>
                <a:cubicBezTo>
                  <a:pt x="3171538" y="243064"/>
                  <a:pt x="3172938" y="244462"/>
                  <a:pt x="3174338" y="245858"/>
                </a:cubicBezTo>
                <a:cubicBezTo>
                  <a:pt x="3174338" y="247255"/>
                  <a:pt x="3175738" y="250049"/>
                  <a:pt x="3174338" y="251446"/>
                </a:cubicBezTo>
                <a:cubicBezTo>
                  <a:pt x="3172938" y="254240"/>
                  <a:pt x="3171538" y="251446"/>
                  <a:pt x="3170138" y="251446"/>
                </a:cubicBezTo>
                <a:cubicBezTo>
                  <a:pt x="3168739" y="251446"/>
                  <a:pt x="3167339" y="250049"/>
                  <a:pt x="3165939" y="250049"/>
                </a:cubicBezTo>
                <a:cubicBezTo>
                  <a:pt x="3164539" y="248652"/>
                  <a:pt x="3163139" y="247255"/>
                  <a:pt x="3161739" y="245858"/>
                </a:cubicBezTo>
                <a:cubicBezTo>
                  <a:pt x="3160339" y="244462"/>
                  <a:pt x="3158940" y="244462"/>
                  <a:pt x="3157540" y="243064"/>
                </a:cubicBezTo>
                <a:cubicBezTo>
                  <a:pt x="3156140" y="237477"/>
                  <a:pt x="3150541" y="234683"/>
                  <a:pt x="3146341" y="237477"/>
                </a:cubicBezTo>
                <a:lnTo>
                  <a:pt x="3145133" y="238682"/>
                </a:lnTo>
                <a:lnTo>
                  <a:pt x="3145198" y="238854"/>
                </a:lnTo>
                <a:cubicBezTo>
                  <a:pt x="3150753" y="243162"/>
                  <a:pt x="3145198" y="244598"/>
                  <a:pt x="3143810" y="246034"/>
                </a:cubicBezTo>
                <a:lnTo>
                  <a:pt x="3143542" y="246172"/>
                </a:lnTo>
                <a:lnTo>
                  <a:pt x="3143542" y="247345"/>
                </a:lnTo>
                <a:cubicBezTo>
                  <a:pt x="3143542" y="248724"/>
                  <a:pt x="3144953" y="250102"/>
                  <a:pt x="3143542" y="251482"/>
                </a:cubicBezTo>
                <a:cubicBezTo>
                  <a:pt x="3144953" y="252860"/>
                  <a:pt x="3146363" y="252860"/>
                  <a:pt x="3147773" y="254240"/>
                </a:cubicBezTo>
                <a:lnTo>
                  <a:pt x="3146480" y="256770"/>
                </a:lnTo>
                <a:lnTo>
                  <a:pt x="3146784" y="257023"/>
                </a:lnTo>
                <a:lnTo>
                  <a:pt x="3147948" y="257023"/>
                </a:lnTo>
                <a:lnTo>
                  <a:pt x="3147773" y="256779"/>
                </a:lnTo>
                <a:cubicBezTo>
                  <a:pt x="3149170" y="256779"/>
                  <a:pt x="3149170" y="256779"/>
                  <a:pt x="3150567" y="256779"/>
                </a:cubicBezTo>
                <a:cubicBezTo>
                  <a:pt x="3151964" y="258189"/>
                  <a:pt x="3151964" y="249727"/>
                  <a:pt x="3156155" y="255368"/>
                </a:cubicBezTo>
                <a:lnTo>
                  <a:pt x="3156155" y="258061"/>
                </a:lnTo>
                <a:lnTo>
                  <a:pt x="3159266" y="259059"/>
                </a:lnTo>
                <a:cubicBezTo>
                  <a:pt x="3160134" y="258706"/>
                  <a:pt x="3160828" y="258000"/>
                  <a:pt x="3161522" y="258000"/>
                </a:cubicBezTo>
                <a:cubicBezTo>
                  <a:pt x="3162911" y="258000"/>
                  <a:pt x="3162911" y="258000"/>
                  <a:pt x="3164300" y="258000"/>
                </a:cubicBezTo>
                <a:cubicBezTo>
                  <a:pt x="3165688" y="259411"/>
                  <a:pt x="3168465" y="260821"/>
                  <a:pt x="3169854" y="262232"/>
                </a:cubicBezTo>
                <a:cubicBezTo>
                  <a:pt x="3171243" y="262232"/>
                  <a:pt x="3172631" y="260821"/>
                  <a:pt x="3172631" y="262232"/>
                </a:cubicBezTo>
                <a:lnTo>
                  <a:pt x="3171270" y="264997"/>
                </a:lnTo>
                <a:lnTo>
                  <a:pt x="3171379" y="265312"/>
                </a:lnTo>
                <a:lnTo>
                  <a:pt x="3171599" y="265272"/>
                </a:lnTo>
                <a:cubicBezTo>
                  <a:pt x="3171599" y="263893"/>
                  <a:pt x="3171599" y="262514"/>
                  <a:pt x="3172987" y="262514"/>
                </a:cubicBezTo>
                <a:lnTo>
                  <a:pt x="3175640" y="262514"/>
                </a:lnTo>
                <a:lnTo>
                  <a:pt x="3175765" y="262514"/>
                </a:lnTo>
                <a:lnTo>
                  <a:pt x="3177671" y="262514"/>
                </a:lnTo>
                <a:cubicBezTo>
                  <a:pt x="3178348" y="262890"/>
                  <a:pt x="3179025" y="263266"/>
                  <a:pt x="3179702" y="262514"/>
                </a:cubicBezTo>
                <a:cubicBezTo>
                  <a:pt x="3181056" y="262514"/>
                  <a:pt x="3181056" y="262514"/>
                  <a:pt x="3181056" y="262514"/>
                </a:cubicBezTo>
                <a:lnTo>
                  <a:pt x="3181056" y="263608"/>
                </a:lnTo>
                <a:lnTo>
                  <a:pt x="3182708" y="263893"/>
                </a:lnTo>
                <a:lnTo>
                  <a:pt x="3182708" y="265522"/>
                </a:lnTo>
                <a:lnTo>
                  <a:pt x="3186723" y="265522"/>
                </a:lnTo>
                <a:cubicBezTo>
                  <a:pt x="3188077" y="266207"/>
                  <a:pt x="3189093" y="266890"/>
                  <a:pt x="3189431" y="267916"/>
                </a:cubicBezTo>
                <a:cubicBezTo>
                  <a:pt x="3189769" y="268941"/>
                  <a:pt x="3189431" y="270309"/>
                  <a:pt x="3188077" y="272361"/>
                </a:cubicBezTo>
                <a:cubicBezTo>
                  <a:pt x="3186723" y="272361"/>
                  <a:pt x="3188077" y="275096"/>
                  <a:pt x="3188077" y="275096"/>
                </a:cubicBezTo>
                <a:cubicBezTo>
                  <a:pt x="3192139" y="280566"/>
                  <a:pt x="3186723" y="279199"/>
                  <a:pt x="3185369" y="280566"/>
                </a:cubicBezTo>
                <a:cubicBezTo>
                  <a:pt x="3184016" y="279199"/>
                  <a:pt x="3181308" y="279199"/>
                  <a:pt x="3179954" y="277831"/>
                </a:cubicBezTo>
                <a:lnTo>
                  <a:pt x="3180227" y="277555"/>
                </a:lnTo>
                <a:lnTo>
                  <a:pt x="3179930" y="277683"/>
                </a:lnTo>
                <a:cubicBezTo>
                  <a:pt x="3179930" y="277683"/>
                  <a:pt x="3178542" y="277683"/>
                  <a:pt x="3178542" y="276304"/>
                </a:cubicBezTo>
                <a:cubicBezTo>
                  <a:pt x="3177153" y="276304"/>
                  <a:pt x="3177153" y="276304"/>
                  <a:pt x="3177153" y="274925"/>
                </a:cubicBezTo>
                <a:lnTo>
                  <a:pt x="3176937" y="274721"/>
                </a:lnTo>
                <a:lnTo>
                  <a:pt x="3175156" y="274116"/>
                </a:lnTo>
                <a:cubicBezTo>
                  <a:pt x="3174109" y="273609"/>
                  <a:pt x="3173061" y="273270"/>
                  <a:pt x="3171664" y="273947"/>
                </a:cubicBezTo>
                <a:lnTo>
                  <a:pt x="3171423" y="273201"/>
                </a:lnTo>
                <a:lnTo>
                  <a:pt x="3171400" y="273722"/>
                </a:lnTo>
                <a:lnTo>
                  <a:pt x="3170564" y="274123"/>
                </a:lnTo>
                <a:lnTo>
                  <a:pt x="3175704" y="278059"/>
                </a:lnTo>
                <a:cubicBezTo>
                  <a:pt x="3177095" y="279480"/>
                  <a:pt x="3177095" y="280901"/>
                  <a:pt x="3175704" y="282322"/>
                </a:cubicBezTo>
                <a:cubicBezTo>
                  <a:pt x="3174313" y="282322"/>
                  <a:pt x="3171530" y="282322"/>
                  <a:pt x="3172921" y="286584"/>
                </a:cubicBezTo>
                <a:cubicBezTo>
                  <a:pt x="3170138" y="286584"/>
                  <a:pt x="3171530" y="283743"/>
                  <a:pt x="3170138" y="282322"/>
                </a:cubicBezTo>
                <a:cubicBezTo>
                  <a:pt x="3167355" y="282322"/>
                  <a:pt x="3167355" y="285164"/>
                  <a:pt x="3164572" y="286584"/>
                </a:cubicBezTo>
                <a:lnTo>
                  <a:pt x="3163567" y="283506"/>
                </a:lnTo>
                <a:lnTo>
                  <a:pt x="3165242" y="282479"/>
                </a:lnTo>
                <a:lnTo>
                  <a:pt x="3163202" y="282387"/>
                </a:lnTo>
                <a:lnTo>
                  <a:pt x="3163567" y="283506"/>
                </a:lnTo>
                <a:lnTo>
                  <a:pt x="3163181" y="283743"/>
                </a:lnTo>
                <a:cubicBezTo>
                  <a:pt x="3161789" y="283743"/>
                  <a:pt x="3159006" y="283743"/>
                  <a:pt x="3157615" y="282322"/>
                </a:cubicBezTo>
                <a:cubicBezTo>
                  <a:pt x="3154832" y="280901"/>
                  <a:pt x="3150657" y="283743"/>
                  <a:pt x="3149266" y="278059"/>
                </a:cubicBezTo>
                <a:lnTo>
                  <a:pt x="3150851" y="277183"/>
                </a:lnTo>
                <a:lnTo>
                  <a:pt x="3149519" y="276505"/>
                </a:lnTo>
                <a:lnTo>
                  <a:pt x="3149130" y="276455"/>
                </a:lnTo>
                <a:lnTo>
                  <a:pt x="3149365" y="276638"/>
                </a:lnTo>
                <a:cubicBezTo>
                  <a:pt x="3146545" y="276638"/>
                  <a:pt x="3145134" y="278059"/>
                  <a:pt x="3146545" y="282321"/>
                </a:cubicBezTo>
                <a:cubicBezTo>
                  <a:pt x="3147955" y="285163"/>
                  <a:pt x="3149365" y="290846"/>
                  <a:pt x="3143724" y="290846"/>
                </a:cubicBezTo>
                <a:cubicBezTo>
                  <a:pt x="3142313" y="290846"/>
                  <a:pt x="3142313" y="292267"/>
                  <a:pt x="3142313" y="292267"/>
                </a:cubicBezTo>
                <a:cubicBezTo>
                  <a:pt x="3142313" y="295108"/>
                  <a:pt x="3143724" y="296529"/>
                  <a:pt x="3146545" y="296529"/>
                </a:cubicBezTo>
                <a:cubicBezTo>
                  <a:pt x="3143724" y="297950"/>
                  <a:pt x="3140903" y="299371"/>
                  <a:pt x="3138083" y="297950"/>
                </a:cubicBezTo>
                <a:cubicBezTo>
                  <a:pt x="3138083" y="296529"/>
                  <a:pt x="3137730" y="295819"/>
                  <a:pt x="3137201" y="295463"/>
                </a:cubicBezTo>
                <a:lnTo>
                  <a:pt x="3136639" y="295361"/>
                </a:lnTo>
                <a:lnTo>
                  <a:pt x="3136639" y="297900"/>
                </a:lnTo>
                <a:cubicBezTo>
                  <a:pt x="3135243" y="297900"/>
                  <a:pt x="3135243" y="297900"/>
                  <a:pt x="3133846" y="297900"/>
                </a:cubicBezTo>
                <a:cubicBezTo>
                  <a:pt x="3129655" y="296494"/>
                  <a:pt x="3125464" y="299306"/>
                  <a:pt x="3121274" y="302118"/>
                </a:cubicBezTo>
                <a:lnTo>
                  <a:pt x="3120593" y="302247"/>
                </a:lnTo>
                <a:lnTo>
                  <a:pt x="3125772" y="302355"/>
                </a:lnTo>
                <a:cubicBezTo>
                  <a:pt x="3128585" y="301828"/>
                  <a:pt x="3131398" y="300775"/>
                  <a:pt x="3134210" y="299371"/>
                </a:cubicBezTo>
                <a:cubicBezTo>
                  <a:pt x="3134210" y="299371"/>
                  <a:pt x="3135616" y="299371"/>
                  <a:pt x="3135616" y="300775"/>
                </a:cubicBezTo>
                <a:cubicBezTo>
                  <a:pt x="3137022" y="300775"/>
                  <a:pt x="3139835" y="300775"/>
                  <a:pt x="3141241" y="300775"/>
                </a:cubicBezTo>
                <a:cubicBezTo>
                  <a:pt x="3141241" y="302179"/>
                  <a:pt x="3137022" y="304988"/>
                  <a:pt x="3141241" y="304988"/>
                </a:cubicBezTo>
                <a:cubicBezTo>
                  <a:pt x="3142647" y="304988"/>
                  <a:pt x="3142647" y="306392"/>
                  <a:pt x="3142647" y="307796"/>
                </a:cubicBezTo>
                <a:cubicBezTo>
                  <a:pt x="3141241" y="309200"/>
                  <a:pt x="3141241" y="309200"/>
                  <a:pt x="3142647" y="310604"/>
                </a:cubicBezTo>
                <a:cubicBezTo>
                  <a:pt x="3141241" y="312008"/>
                  <a:pt x="3139835" y="310604"/>
                  <a:pt x="3137022" y="310604"/>
                </a:cubicBezTo>
                <a:cubicBezTo>
                  <a:pt x="3138429" y="313412"/>
                  <a:pt x="3139835" y="314816"/>
                  <a:pt x="3141241" y="314816"/>
                </a:cubicBezTo>
                <a:cubicBezTo>
                  <a:pt x="3142647" y="316220"/>
                  <a:pt x="3142647" y="316220"/>
                  <a:pt x="3144054" y="317624"/>
                </a:cubicBezTo>
                <a:cubicBezTo>
                  <a:pt x="3141241" y="317624"/>
                  <a:pt x="3138429" y="320432"/>
                  <a:pt x="3137022" y="316220"/>
                </a:cubicBezTo>
                <a:cubicBezTo>
                  <a:pt x="3134210" y="312008"/>
                  <a:pt x="3129991" y="310604"/>
                  <a:pt x="3125772" y="309200"/>
                </a:cubicBezTo>
                <a:cubicBezTo>
                  <a:pt x="3124367" y="310604"/>
                  <a:pt x="3128585" y="310604"/>
                  <a:pt x="3127179" y="312008"/>
                </a:cubicBezTo>
                <a:cubicBezTo>
                  <a:pt x="3125772" y="313412"/>
                  <a:pt x="3122960" y="314816"/>
                  <a:pt x="3121554" y="313412"/>
                </a:cubicBezTo>
                <a:cubicBezTo>
                  <a:pt x="3120148" y="314816"/>
                  <a:pt x="3118741" y="313412"/>
                  <a:pt x="3117335" y="313412"/>
                </a:cubicBezTo>
                <a:cubicBezTo>
                  <a:pt x="3114523" y="312008"/>
                  <a:pt x="3111710" y="312008"/>
                  <a:pt x="3111710" y="307796"/>
                </a:cubicBezTo>
                <a:cubicBezTo>
                  <a:pt x="3111710" y="306392"/>
                  <a:pt x="3113117" y="304988"/>
                  <a:pt x="3114523" y="304988"/>
                </a:cubicBezTo>
                <a:cubicBezTo>
                  <a:pt x="3115929" y="306392"/>
                  <a:pt x="3117335" y="307796"/>
                  <a:pt x="3118741" y="309200"/>
                </a:cubicBezTo>
                <a:lnTo>
                  <a:pt x="3118741" y="308322"/>
                </a:lnTo>
                <a:cubicBezTo>
                  <a:pt x="3118741" y="308498"/>
                  <a:pt x="3118741" y="308498"/>
                  <a:pt x="3118741" y="307796"/>
                </a:cubicBezTo>
                <a:cubicBezTo>
                  <a:pt x="3117335" y="307796"/>
                  <a:pt x="3115929" y="306392"/>
                  <a:pt x="3114523" y="304988"/>
                </a:cubicBezTo>
                <a:lnTo>
                  <a:pt x="3114629" y="304247"/>
                </a:lnTo>
                <a:lnTo>
                  <a:pt x="3115528" y="302437"/>
                </a:lnTo>
                <a:lnTo>
                  <a:pt x="3116580" y="302287"/>
                </a:lnTo>
                <a:lnTo>
                  <a:pt x="3115686" y="302118"/>
                </a:lnTo>
                <a:lnTo>
                  <a:pt x="3115528" y="302437"/>
                </a:lnTo>
                <a:lnTo>
                  <a:pt x="3114874" y="302530"/>
                </a:lnTo>
                <a:lnTo>
                  <a:pt x="3114629" y="304247"/>
                </a:lnTo>
                <a:lnTo>
                  <a:pt x="3114289" y="304931"/>
                </a:lnTo>
                <a:cubicBezTo>
                  <a:pt x="3112893" y="306337"/>
                  <a:pt x="3112893" y="306337"/>
                  <a:pt x="3111496" y="307743"/>
                </a:cubicBezTo>
                <a:cubicBezTo>
                  <a:pt x="3110099" y="307040"/>
                  <a:pt x="3109051" y="306689"/>
                  <a:pt x="3108178" y="306864"/>
                </a:cubicBezTo>
                <a:lnTo>
                  <a:pt x="3106446" y="308609"/>
                </a:lnTo>
                <a:lnTo>
                  <a:pt x="3106446" y="308961"/>
                </a:lnTo>
                <a:cubicBezTo>
                  <a:pt x="3105025" y="310372"/>
                  <a:pt x="3103604" y="310372"/>
                  <a:pt x="3103604" y="313192"/>
                </a:cubicBezTo>
                <a:lnTo>
                  <a:pt x="3102216" y="315949"/>
                </a:lnTo>
                <a:lnTo>
                  <a:pt x="3103437" y="317209"/>
                </a:lnTo>
                <a:cubicBezTo>
                  <a:pt x="3102083" y="317209"/>
                  <a:pt x="3102083" y="318606"/>
                  <a:pt x="3103437" y="320003"/>
                </a:cubicBezTo>
                <a:cubicBezTo>
                  <a:pt x="3102760" y="322098"/>
                  <a:pt x="3101745" y="321749"/>
                  <a:pt x="3100560" y="321051"/>
                </a:cubicBezTo>
                <a:lnTo>
                  <a:pt x="3096783" y="320034"/>
                </a:lnTo>
                <a:lnTo>
                  <a:pt x="3096500" y="320244"/>
                </a:lnTo>
                <a:cubicBezTo>
                  <a:pt x="3095079" y="320949"/>
                  <a:pt x="3093659" y="321302"/>
                  <a:pt x="3092416" y="321830"/>
                </a:cubicBezTo>
                <a:lnTo>
                  <a:pt x="3089680" y="324227"/>
                </a:lnTo>
                <a:lnTo>
                  <a:pt x="3092750" y="327390"/>
                </a:lnTo>
                <a:lnTo>
                  <a:pt x="3093651" y="331157"/>
                </a:lnTo>
                <a:lnTo>
                  <a:pt x="3093969" y="331428"/>
                </a:lnTo>
                <a:lnTo>
                  <a:pt x="3095680" y="331856"/>
                </a:lnTo>
                <a:cubicBezTo>
                  <a:pt x="3096370" y="331684"/>
                  <a:pt x="3097059" y="331339"/>
                  <a:pt x="3097748" y="331339"/>
                </a:cubicBezTo>
                <a:lnTo>
                  <a:pt x="3098139" y="330980"/>
                </a:lnTo>
                <a:lnTo>
                  <a:pt x="3097977" y="331035"/>
                </a:lnTo>
                <a:cubicBezTo>
                  <a:pt x="3096590" y="322591"/>
                  <a:pt x="3096590" y="321184"/>
                  <a:pt x="3103524" y="322591"/>
                </a:cubicBezTo>
                <a:cubicBezTo>
                  <a:pt x="3106298" y="322591"/>
                  <a:pt x="3107685" y="322591"/>
                  <a:pt x="3109072" y="323999"/>
                </a:cubicBezTo>
                <a:cubicBezTo>
                  <a:pt x="3110458" y="323999"/>
                  <a:pt x="3110458" y="323999"/>
                  <a:pt x="3111845" y="323999"/>
                </a:cubicBezTo>
                <a:cubicBezTo>
                  <a:pt x="3113232" y="325406"/>
                  <a:pt x="3114619" y="325406"/>
                  <a:pt x="3114619" y="326814"/>
                </a:cubicBezTo>
                <a:cubicBezTo>
                  <a:pt x="3116006" y="328221"/>
                  <a:pt x="3117392" y="329628"/>
                  <a:pt x="3118779" y="331035"/>
                </a:cubicBezTo>
                <a:cubicBezTo>
                  <a:pt x="3118779" y="335258"/>
                  <a:pt x="3121553" y="333850"/>
                  <a:pt x="3122939" y="333850"/>
                </a:cubicBezTo>
                <a:cubicBezTo>
                  <a:pt x="3124326" y="333850"/>
                  <a:pt x="3125713" y="333850"/>
                  <a:pt x="3125713" y="333850"/>
                </a:cubicBezTo>
                <a:cubicBezTo>
                  <a:pt x="3127100" y="335258"/>
                  <a:pt x="3129873" y="333850"/>
                  <a:pt x="3131260" y="333850"/>
                </a:cubicBezTo>
                <a:cubicBezTo>
                  <a:pt x="3132647" y="335258"/>
                  <a:pt x="3132647" y="332443"/>
                  <a:pt x="3134033" y="332443"/>
                </a:cubicBezTo>
                <a:cubicBezTo>
                  <a:pt x="3138194" y="331035"/>
                  <a:pt x="3136807" y="335258"/>
                  <a:pt x="3136807" y="338072"/>
                </a:cubicBezTo>
                <a:cubicBezTo>
                  <a:pt x="3139580" y="338072"/>
                  <a:pt x="3139580" y="342294"/>
                  <a:pt x="3140967" y="343701"/>
                </a:cubicBezTo>
                <a:cubicBezTo>
                  <a:pt x="3140967" y="345109"/>
                  <a:pt x="3140967" y="345109"/>
                  <a:pt x="3140967" y="345109"/>
                </a:cubicBezTo>
                <a:cubicBezTo>
                  <a:pt x="3140967" y="346516"/>
                  <a:pt x="3140967" y="347923"/>
                  <a:pt x="3139580" y="346516"/>
                </a:cubicBezTo>
                <a:cubicBezTo>
                  <a:pt x="3139580" y="345109"/>
                  <a:pt x="3138194" y="342294"/>
                  <a:pt x="3136807" y="342294"/>
                </a:cubicBezTo>
                <a:cubicBezTo>
                  <a:pt x="3131260" y="342294"/>
                  <a:pt x="3134033" y="346516"/>
                  <a:pt x="3134033" y="349330"/>
                </a:cubicBezTo>
                <a:cubicBezTo>
                  <a:pt x="3136807" y="352145"/>
                  <a:pt x="3136807" y="352145"/>
                  <a:pt x="3131260" y="354960"/>
                </a:cubicBezTo>
                <a:cubicBezTo>
                  <a:pt x="3129873" y="356367"/>
                  <a:pt x="3128486" y="356367"/>
                  <a:pt x="3127100" y="357774"/>
                </a:cubicBezTo>
                <a:cubicBezTo>
                  <a:pt x="3129873" y="359182"/>
                  <a:pt x="3131260" y="360589"/>
                  <a:pt x="3134033" y="361997"/>
                </a:cubicBezTo>
                <a:lnTo>
                  <a:pt x="3131858" y="364205"/>
                </a:lnTo>
                <a:lnTo>
                  <a:pt x="3134508" y="366923"/>
                </a:lnTo>
                <a:cubicBezTo>
                  <a:pt x="3135036" y="367466"/>
                  <a:pt x="3135565" y="367827"/>
                  <a:pt x="3136139" y="367782"/>
                </a:cubicBezTo>
                <a:lnTo>
                  <a:pt x="3137126" y="366957"/>
                </a:lnTo>
                <a:lnTo>
                  <a:pt x="3134980" y="364811"/>
                </a:lnTo>
                <a:cubicBezTo>
                  <a:pt x="3134980" y="364811"/>
                  <a:pt x="3134980" y="364811"/>
                  <a:pt x="3136484" y="363307"/>
                </a:cubicBezTo>
                <a:cubicBezTo>
                  <a:pt x="3136484" y="363307"/>
                  <a:pt x="3136484" y="363307"/>
                  <a:pt x="3137989" y="363307"/>
                </a:cubicBezTo>
                <a:lnTo>
                  <a:pt x="3137989" y="366237"/>
                </a:lnTo>
                <a:lnTo>
                  <a:pt x="3138033" y="366200"/>
                </a:lnTo>
                <a:lnTo>
                  <a:pt x="3140687" y="367561"/>
                </a:lnTo>
                <a:lnTo>
                  <a:pt x="3139442" y="363641"/>
                </a:lnTo>
                <a:cubicBezTo>
                  <a:pt x="3140796" y="362220"/>
                  <a:pt x="3140796" y="362220"/>
                  <a:pt x="3140796" y="360799"/>
                </a:cubicBezTo>
                <a:cubicBezTo>
                  <a:pt x="3140796" y="360799"/>
                  <a:pt x="3142150" y="359379"/>
                  <a:pt x="3142150" y="359379"/>
                </a:cubicBezTo>
                <a:cubicBezTo>
                  <a:pt x="3142150" y="357958"/>
                  <a:pt x="3143504" y="356537"/>
                  <a:pt x="3146212" y="356537"/>
                </a:cubicBezTo>
                <a:cubicBezTo>
                  <a:pt x="3147565" y="356537"/>
                  <a:pt x="3148919" y="357958"/>
                  <a:pt x="3148919" y="359379"/>
                </a:cubicBezTo>
                <a:cubicBezTo>
                  <a:pt x="3150273" y="360799"/>
                  <a:pt x="3150273" y="362220"/>
                  <a:pt x="3151627" y="363641"/>
                </a:cubicBezTo>
                <a:cubicBezTo>
                  <a:pt x="3152303" y="365062"/>
                  <a:pt x="3152303" y="365772"/>
                  <a:pt x="3151965" y="366127"/>
                </a:cubicBezTo>
                <a:cubicBezTo>
                  <a:pt x="3151627" y="366483"/>
                  <a:pt x="3150950" y="366483"/>
                  <a:pt x="3150273" y="366483"/>
                </a:cubicBezTo>
                <a:cubicBezTo>
                  <a:pt x="3150273" y="366483"/>
                  <a:pt x="3148919" y="366483"/>
                  <a:pt x="3148919" y="366483"/>
                </a:cubicBezTo>
                <a:cubicBezTo>
                  <a:pt x="3147565" y="365062"/>
                  <a:pt x="3146212" y="365062"/>
                  <a:pt x="3144857" y="366483"/>
                </a:cubicBezTo>
                <a:cubicBezTo>
                  <a:pt x="3144857" y="366483"/>
                  <a:pt x="3144857" y="367904"/>
                  <a:pt x="3144857" y="367904"/>
                </a:cubicBezTo>
                <a:lnTo>
                  <a:pt x="3143925" y="367904"/>
                </a:lnTo>
                <a:lnTo>
                  <a:pt x="3146495" y="370540"/>
                </a:lnTo>
                <a:cubicBezTo>
                  <a:pt x="3145085" y="374879"/>
                  <a:pt x="3147905" y="374879"/>
                  <a:pt x="3149316" y="374879"/>
                </a:cubicBezTo>
                <a:lnTo>
                  <a:pt x="3149622" y="374879"/>
                </a:lnTo>
                <a:lnTo>
                  <a:pt x="3149217" y="374673"/>
                </a:lnTo>
                <a:cubicBezTo>
                  <a:pt x="3149217" y="370411"/>
                  <a:pt x="3149217" y="368990"/>
                  <a:pt x="3152011" y="368990"/>
                </a:cubicBezTo>
                <a:cubicBezTo>
                  <a:pt x="3153407" y="370411"/>
                  <a:pt x="3156201" y="368990"/>
                  <a:pt x="3157598" y="367569"/>
                </a:cubicBezTo>
                <a:cubicBezTo>
                  <a:pt x="3157598" y="367569"/>
                  <a:pt x="3158995" y="367569"/>
                  <a:pt x="3160392" y="367569"/>
                </a:cubicBezTo>
                <a:cubicBezTo>
                  <a:pt x="3160392" y="367569"/>
                  <a:pt x="3161789" y="367569"/>
                  <a:pt x="3161789" y="367569"/>
                </a:cubicBezTo>
                <a:cubicBezTo>
                  <a:pt x="3161789" y="367569"/>
                  <a:pt x="3163186" y="367569"/>
                  <a:pt x="3163186" y="368990"/>
                </a:cubicBezTo>
                <a:cubicBezTo>
                  <a:pt x="3167376" y="368990"/>
                  <a:pt x="3171566" y="367569"/>
                  <a:pt x="3175757" y="370411"/>
                </a:cubicBezTo>
                <a:cubicBezTo>
                  <a:pt x="3177154" y="368990"/>
                  <a:pt x="3178551" y="368990"/>
                  <a:pt x="3178551" y="368990"/>
                </a:cubicBezTo>
                <a:cubicBezTo>
                  <a:pt x="3179947" y="364728"/>
                  <a:pt x="3185535" y="367569"/>
                  <a:pt x="3186932" y="363307"/>
                </a:cubicBezTo>
                <a:cubicBezTo>
                  <a:pt x="3186932" y="364728"/>
                  <a:pt x="3188329" y="364728"/>
                  <a:pt x="3189726" y="367569"/>
                </a:cubicBezTo>
                <a:cubicBezTo>
                  <a:pt x="3189726" y="367569"/>
                  <a:pt x="3189726" y="367569"/>
                  <a:pt x="3191122" y="368990"/>
                </a:cubicBezTo>
                <a:cubicBezTo>
                  <a:pt x="3192519" y="368990"/>
                  <a:pt x="3193567" y="369700"/>
                  <a:pt x="3194090" y="370944"/>
                </a:cubicBezTo>
                <a:lnTo>
                  <a:pt x="3193916" y="376094"/>
                </a:lnTo>
                <a:lnTo>
                  <a:pt x="3195009" y="376094"/>
                </a:lnTo>
                <a:cubicBezTo>
                  <a:pt x="3196372" y="376094"/>
                  <a:pt x="3196372" y="377540"/>
                  <a:pt x="3197735" y="378987"/>
                </a:cubicBezTo>
                <a:cubicBezTo>
                  <a:pt x="3200462" y="381880"/>
                  <a:pt x="3204551" y="380433"/>
                  <a:pt x="3205915" y="386220"/>
                </a:cubicBezTo>
                <a:cubicBezTo>
                  <a:pt x="3204551" y="387666"/>
                  <a:pt x="3203188" y="387666"/>
                  <a:pt x="3200462" y="387666"/>
                </a:cubicBezTo>
                <a:cubicBezTo>
                  <a:pt x="3203188" y="389113"/>
                  <a:pt x="3204551" y="389113"/>
                  <a:pt x="3205915" y="390559"/>
                </a:cubicBezTo>
                <a:cubicBezTo>
                  <a:pt x="3207278" y="392005"/>
                  <a:pt x="3207278" y="392005"/>
                  <a:pt x="3208641" y="392005"/>
                </a:cubicBezTo>
                <a:cubicBezTo>
                  <a:pt x="3204551" y="394899"/>
                  <a:pt x="3201825" y="390559"/>
                  <a:pt x="3199098" y="390559"/>
                </a:cubicBezTo>
                <a:cubicBezTo>
                  <a:pt x="3196372" y="392005"/>
                  <a:pt x="3193645" y="389113"/>
                  <a:pt x="3190919" y="392005"/>
                </a:cubicBezTo>
                <a:cubicBezTo>
                  <a:pt x="3189555" y="392005"/>
                  <a:pt x="3188192" y="390559"/>
                  <a:pt x="3188192" y="390559"/>
                </a:cubicBezTo>
                <a:cubicBezTo>
                  <a:pt x="3186829" y="389113"/>
                  <a:pt x="3186829" y="389113"/>
                  <a:pt x="3188192" y="387666"/>
                </a:cubicBezTo>
                <a:cubicBezTo>
                  <a:pt x="3189555" y="387666"/>
                  <a:pt x="3189555" y="387666"/>
                  <a:pt x="3190919" y="387666"/>
                </a:cubicBezTo>
                <a:cubicBezTo>
                  <a:pt x="3190919" y="387666"/>
                  <a:pt x="3192282" y="387666"/>
                  <a:pt x="3192282" y="387666"/>
                </a:cubicBezTo>
                <a:lnTo>
                  <a:pt x="3192282" y="387380"/>
                </a:lnTo>
                <a:lnTo>
                  <a:pt x="3188329" y="386040"/>
                </a:lnTo>
                <a:cubicBezTo>
                  <a:pt x="3186932" y="386040"/>
                  <a:pt x="3185535" y="386040"/>
                  <a:pt x="3185535" y="386040"/>
                </a:cubicBezTo>
                <a:cubicBezTo>
                  <a:pt x="3182741" y="383198"/>
                  <a:pt x="3178551" y="384619"/>
                  <a:pt x="3175757" y="381777"/>
                </a:cubicBezTo>
                <a:cubicBezTo>
                  <a:pt x="3172963" y="380357"/>
                  <a:pt x="3171566" y="381777"/>
                  <a:pt x="3170170" y="380357"/>
                </a:cubicBezTo>
                <a:cubicBezTo>
                  <a:pt x="3167376" y="378936"/>
                  <a:pt x="3167376" y="376094"/>
                  <a:pt x="3164582" y="376094"/>
                </a:cubicBezTo>
                <a:cubicBezTo>
                  <a:pt x="3161789" y="376094"/>
                  <a:pt x="3157598" y="371832"/>
                  <a:pt x="3154804" y="374673"/>
                </a:cubicBezTo>
                <a:cubicBezTo>
                  <a:pt x="3153407" y="376094"/>
                  <a:pt x="3153407" y="376094"/>
                  <a:pt x="3152011" y="376094"/>
                </a:cubicBezTo>
                <a:lnTo>
                  <a:pt x="3150726" y="375441"/>
                </a:lnTo>
                <a:lnTo>
                  <a:pt x="3150726" y="376326"/>
                </a:lnTo>
                <a:lnTo>
                  <a:pt x="3150629" y="376367"/>
                </a:lnTo>
                <a:lnTo>
                  <a:pt x="3151834" y="378852"/>
                </a:lnTo>
                <a:cubicBezTo>
                  <a:pt x="3153171" y="378852"/>
                  <a:pt x="3154509" y="380231"/>
                  <a:pt x="3154509" y="381610"/>
                </a:cubicBezTo>
                <a:cubicBezTo>
                  <a:pt x="3154509" y="381610"/>
                  <a:pt x="3154509" y="382989"/>
                  <a:pt x="3154509" y="382989"/>
                </a:cubicBezTo>
                <a:cubicBezTo>
                  <a:pt x="3153171" y="384368"/>
                  <a:pt x="3153171" y="384368"/>
                  <a:pt x="3151834" y="384368"/>
                </a:cubicBezTo>
                <a:cubicBezTo>
                  <a:pt x="3150497" y="383679"/>
                  <a:pt x="3149160" y="382644"/>
                  <a:pt x="3147655" y="381782"/>
                </a:cubicBezTo>
                <a:lnTo>
                  <a:pt x="3143832" y="380638"/>
                </a:lnTo>
                <a:lnTo>
                  <a:pt x="3142264" y="382112"/>
                </a:lnTo>
                <a:cubicBezTo>
                  <a:pt x="3140854" y="382112"/>
                  <a:pt x="3139444" y="382112"/>
                  <a:pt x="3139444" y="380665"/>
                </a:cubicBezTo>
                <a:lnTo>
                  <a:pt x="3139309" y="380475"/>
                </a:lnTo>
                <a:lnTo>
                  <a:pt x="3135328" y="384484"/>
                </a:lnTo>
                <a:cubicBezTo>
                  <a:pt x="3133950" y="385178"/>
                  <a:pt x="3132915" y="384484"/>
                  <a:pt x="3132053" y="383963"/>
                </a:cubicBezTo>
                <a:lnTo>
                  <a:pt x="3131257" y="384148"/>
                </a:lnTo>
                <a:lnTo>
                  <a:pt x="3129922" y="393395"/>
                </a:lnTo>
                <a:cubicBezTo>
                  <a:pt x="3129922" y="393395"/>
                  <a:pt x="3129922" y="393395"/>
                  <a:pt x="3128486" y="393395"/>
                </a:cubicBezTo>
                <a:lnTo>
                  <a:pt x="3128362" y="393211"/>
                </a:lnTo>
                <a:lnTo>
                  <a:pt x="3122663" y="394297"/>
                </a:lnTo>
                <a:cubicBezTo>
                  <a:pt x="3121952" y="394297"/>
                  <a:pt x="3121242" y="393958"/>
                  <a:pt x="3120710" y="393958"/>
                </a:cubicBezTo>
                <a:lnTo>
                  <a:pt x="3119912" y="395479"/>
                </a:lnTo>
                <a:lnTo>
                  <a:pt x="3120026" y="395839"/>
                </a:lnTo>
                <a:cubicBezTo>
                  <a:pt x="3118772" y="397155"/>
                  <a:pt x="3117518" y="397155"/>
                  <a:pt x="3117518" y="397155"/>
                </a:cubicBezTo>
                <a:lnTo>
                  <a:pt x="3117518" y="394132"/>
                </a:lnTo>
                <a:lnTo>
                  <a:pt x="3117513" y="394128"/>
                </a:lnTo>
                <a:lnTo>
                  <a:pt x="3117518" y="394111"/>
                </a:lnTo>
                <a:lnTo>
                  <a:pt x="3117518" y="391984"/>
                </a:lnTo>
                <a:lnTo>
                  <a:pt x="3117481" y="391984"/>
                </a:lnTo>
                <a:lnTo>
                  <a:pt x="3117017" y="391984"/>
                </a:lnTo>
                <a:lnTo>
                  <a:pt x="3117017" y="397281"/>
                </a:lnTo>
                <a:cubicBezTo>
                  <a:pt x="3115638" y="397281"/>
                  <a:pt x="3115638" y="398660"/>
                  <a:pt x="3115638" y="398660"/>
                </a:cubicBezTo>
                <a:lnTo>
                  <a:pt x="3110326" y="393348"/>
                </a:lnTo>
                <a:lnTo>
                  <a:pt x="3110142" y="393394"/>
                </a:lnTo>
                <a:cubicBezTo>
                  <a:pt x="3108706" y="393394"/>
                  <a:pt x="3108706" y="391952"/>
                  <a:pt x="3108706" y="391952"/>
                </a:cubicBezTo>
                <a:lnTo>
                  <a:pt x="3108706" y="391813"/>
                </a:lnTo>
                <a:lnTo>
                  <a:pt x="3105235" y="391121"/>
                </a:lnTo>
                <a:lnTo>
                  <a:pt x="3104922" y="391180"/>
                </a:lnTo>
                <a:lnTo>
                  <a:pt x="3104809" y="391036"/>
                </a:lnTo>
                <a:lnTo>
                  <a:pt x="3101890" y="390454"/>
                </a:lnTo>
                <a:cubicBezTo>
                  <a:pt x="3097775" y="390454"/>
                  <a:pt x="3099147" y="391821"/>
                  <a:pt x="3100518" y="393189"/>
                </a:cubicBezTo>
                <a:cubicBezTo>
                  <a:pt x="3100518" y="393189"/>
                  <a:pt x="3100518" y="394556"/>
                  <a:pt x="3100518" y="394556"/>
                </a:cubicBezTo>
                <a:cubicBezTo>
                  <a:pt x="3096403" y="394556"/>
                  <a:pt x="3093660" y="398659"/>
                  <a:pt x="3089545" y="397292"/>
                </a:cubicBezTo>
                <a:lnTo>
                  <a:pt x="3089442" y="397155"/>
                </a:lnTo>
                <a:lnTo>
                  <a:pt x="3088547" y="397155"/>
                </a:lnTo>
                <a:cubicBezTo>
                  <a:pt x="3085753" y="397155"/>
                  <a:pt x="3084356" y="391890"/>
                  <a:pt x="3081562" y="395839"/>
                </a:cubicBezTo>
                <a:lnTo>
                  <a:pt x="3080327" y="393510"/>
                </a:lnTo>
                <a:lnTo>
                  <a:pt x="3079939" y="393470"/>
                </a:lnTo>
                <a:cubicBezTo>
                  <a:pt x="3079939" y="393470"/>
                  <a:pt x="3078510" y="392040"/>
                  <a:pt x="3078510" y="392040"/>
                </a:cubicBezTo>
                <a:lnTo>
                  <a:pt x="3078360" y="391890"/>
                </a:lnTo>
                <a:lnTo>
                  <a:pt x="3073284" y="391890"/>
                </a:lnTo>
                <a:lnTo>
                  <a:pt x="3073242" y="391926"/>
                </a:lnTo>
                <a:lnTo>
                  <a:pt x="3075840" y="394648"/>
                </a:lnTo>
                <a:lnTo>
                  <a:pt x="3077129" y="398699"/>
                </a:lnTo>
                <a:lnTo>
                  <a:pt x="3078233" y="399012"/>
                </a:lnTo>
                <a:cubicBezTo>
                  <a:pt x="3078410" y="399365"/>
                  <a:pt x="3078410" y="400070"/>
                  <a:pt x="3078410" y="401480"/>
                </a:cubicBezTo>
                <a:cubicBezTo>
                  <a:pt x="3081252" y="408532"/>
                  <a:pt x="3081252" y="401480"/>
                  <a:pt x="3082672" y="400070"/>
                </a:cubicBezTo>
                <a:cubicBezTo>
                  <a:pt x="3084093" y="400070"/>
                  <a:pt x="3085514" y="401480"/>
                  <a:pt x="3085514" y="402890"/>
                </a:cubicBezTo>
                <a:lnTo>
                  <a:pt x="3085514" y="404431"/>
                </a:lnTo>
                <a:lnTo>
                  <a:pt x="3088389" y="403173"/>
                </a:lnTo>
                <a:lnTo>
                  <a:pt x="3089327" y="405636"/>
                </a:lnTo>
                <a:lnTo>
                  <a:pt x="3089720" y="405429"/>
                </a:lnTo>
                <a:cubicBezTo>
                  <a:pt x="3091099" y="405429"/>
                  <a:pt x="3091099" y="405429"/>
                  <a:pt x="3091099" y="405429"/>
                </a:cubicBezTo>
                <a:lnTo>
                  <a:pt x="3091612" y="405429"/>
                </a:lnTo>
                <a:lnTo>
                  <a:pt x="3092652" y="400164"/>
                </a:lnTo>
                <a:cubicBezTo>
                  <a:pt x="3094030" y="400164"/>
                  <a:pt x="3095065" y="400862"/>
                  <a:pt x="3095927" y="401911"/>
                </a:cubicBezTo>
                <a:lnTo>
                  <a:pt x="3098106" y="405646"/>
                </a:lnTo>
                <a:lnTo>
                  <a:pt x="3099964" y="406678"/>
                </a:lnTo>
                <a:lnTo>
                  <a:pt x="3100282" y="406056"/>
                </a:lnTo>
                <a:cubicBezTo>
                  <a:pt x="3101692" y="404677"/>
                  <a:pt x="3101692" y="406056"/>
                  <a:pt x="3101692" y="406056"/>
                </a:cubicBezTo>
                <a:lnTo>
                  <a:pt x="3102141" y="406934"/>
                </a:lnTo>
                <a:lnTo>
                  <a:pt x="3103282" y="406934"/>
                </a:lnTo>
                <a:cubicBezTo>
                  <a:pt x="3104636" y="406934"/>
                  <a:pt x="3104636" y="408438"/>
                  <a:pt x="3105990" y="408438"/>
                </a:cubicBezTo>
                <a:lnTo>
                  <a:pt x="3106160" y="408626"/>
                </a:lnTo>
                <a:lnTo>
                  <a:pt x="3108744" y="406573"/>
                </a:lnTo>
                <a:cubicBezTo>
                  <a:pt x="3109801" y="406401"/>
                  <a:pt x="3110859" y="406746"/>
                  <a:pt x="3111564" y="407435"/>
                </a:cubicBezTo>
                <a:cubicBezTo>
                  <a:pt x="3112975" y="410193"/>
                  <a:pt x="3115795" y="410193"/>
                  <a:pt x="3117206" y="410193"/>
                </a:cubicBezTo>
                <a:cubicBezTo>
                  <a:pt x="3118616" y="410193"/>
                  <a:pt x="3120026" y="411572"/>
                  <a:pt x="3120026" y="412952"/>
                </a:cubicBezTo>
                <a:cubicBezTo>
                  <a:pt x="3120026" y="412952"/>
                  <a:pt x="3118616" y="414330"/>
                  <a:pt x="3118616" y="414330"/>
                </a:cubicBezTo>
                <a:cubicBezTo>
                  <a:pt x="3118616" y="417088"/>
                  <a:pt x="3121436" y="415710"/>
                  <a:pt x="3121436" y="418467"/>
                </a:cubicBezTo>
                <a:cubicBezTo>
                  <a:pt x="3121436" y="418467"/>
                  <a:pt x="3120026" y="418467"/>
                  <a:pt x="3120026" y="419847"/>
                </a:cubicBezTo>
                <a:cubicBezTo>
                  <a:pt x="3117206" y="419847"/>
                  <a:pt x="3117206" y="415710"/>
                  <a:pt x="3114385" y="418467"/>
                </a:cubicBezTo>
                <a:cubicBezTo>
                  <a:pt x="3112975" y="418467"/>
                  <a:pt x="3111564" y="418467"/>
                  <a:pt x="3110154" y="417088"/>
                </a:cubicBezTo>
                <a:cubicBezTo>
                  <a:pt x="3110154" y="417088"/>
                  <a:pt x="3110154" y="417088"/>
                  <a:pt x="3108744" y="417088"/>
                </a:cubicBezTo>
                <a:lnTo>
                  <a:pt x="3110021" y="418337"/>
                </a:lnTo>
                <a:lnTo>
                  <a:pt x="3110202" y="418217"/>
                </a:lnTo>
                <a:lnTo>
                  <a:pt x="3110120" y="418435"/>
                </a:lnTo>
                <a:lnTo>
                  <a:pt x="3110154" y="418467"/>
                </a:lnTo>
                <a:lnTo>
                  <a:pt x="3110093" y="418507"/>
                </a:lnTo>
                <a:lnTo>
                  <a:pt x="3109497" y="420097"/>
                </a:lnTo>
                <a:lnTo>
                  <a:pt x="3108153" y="419772"/>
                </a:lnTo>
                <a:lnTo>
                  <a:pt x="3105923" y="421225"/>
                </a:lnTo>
                <a:lnTo>
                  <a:pt x="3104144" y="421225"/>
                </a:lnTo>
                <a:lnTo>
                  <a:pt x="3104889" y="422788"/>
                </a:lnTo>
                <a:cubicBezTo>
                  <a:pt x="3103510" y="424234"/>
                  <a:pt x="3103510" y="422788"/>
                  <a:pt x="3102131" y="422788"/>
                </a:cubicBezTo>
                <a:lnTo>
                  <a:pt x="3101863" y="422577"/>
                </a:lnTo>
                <a:lnTo>
                  <a:pt x="3098385" y="422072"/>
                </a:lnTo>
                <a:cubicBezTo>
                  <a:pt x="3097338" y="421564"/>
                  <a:pt x="3096290" y="421225"/>
                  <a:pt x="3094893" y="422579"/>
                </a:cubicBezTo>
                <a:cubicBezTo>
                  <a:pt x="3094893" y="425287"/>
                  <a:pt x="3093496" y="425287"/>
                  <a:pt x="3090703" y="426641"/>
                </a:cubicBezTo>
                <a:cubicBezTo>
                  <a:pt x="3087909" y="427995"/>
                  <a:pt x="3085115" y="427995"/>
                  <a:pt x="3082321" y="426641"/>
                </a:cubicBezTo>
                <a:lnTo>
                  <a:pt x="3082321" y="425539"/>
                </a:lnTo>
                <a:lnTo>
                  <a:pt x="3079616" y="426909"/>
                </a:lnTo>
                <a:cubicBezTo>
                  <a:pt x="3078914" y="427974"/>
                  <a:pt x="3078211" y="429040"/>
                  <a:pt x="3076807" y="428330"/>
                </a:cubicBezTo>
                <a:cubicBezTo>
                  <a:pt x="3076807" y="428330"/>
                  <a:pt x="3075404" y="425488"/>
                  <a:pt x="3074000" y="428330"/>
                </a:cubicBezTo>
                <a:cubicBezTo>
                  <a:pt x="3074000" y="431171"/>
                  <a:pt x="3074000" y="432592"/>
                  <a:pt x="3076807" y="432592"/>
                </a:cubicBezTo>
                <a:cubicBezTo>
                  <a:pt x="3076106" y="433302"/>
                  <a:pt x="3075052" y="433302"/>
                  <a:pt x="3074000" y="432947"/>
                </a:cubicBezTo>
                <a:lnTo>
                  <a:pt x="3071346" y="431269"/>
                </a:lnTo>
                <a:lnTo>
                  <a:pt x="3070347" y="434200"/>
                </a:lnTo>
                <a:cubicBezTo>
                  <a:pt x="3070347" y="435611"/>
                  <a:pt x="3070347" y="435611"/>
                  <a:pt x="3070347" y="437021"/>
                </a:cubicBezTo>
                <a:cubicBezTo>
                  <a:pt x="3067464" y="437021"/>
                  <a:pt x="3066022" y="435611"/>
                  <a:pt x="3063139" y="435611"/>
                </a:cubicBezTo>
                <a:cubicBezTo>
                  <a:pt x="3063139" y="434200"/>
                  <a:pt x="3063139" y="432790"/>
                  <a:pt x="3063139" y="432790"/>
                </a:cubicBezTo>
                <a:cubicBezTo>
                  <a:pt x="3061698" y="431379"/>
                  <a:pt x="3060256" y="431379"/>
                  <a:pt x="3058814" y="431380"/>
                </a:cubicBezTo>
                <a:lnTo>
                  <a:pt x="3054657" y="430024"/>
                </a:lnTo>
                <a:lnTo>
                  <a:pt x="3054683" y="429969"/>
                </a:lnTo>
                <a:lnTo>
                  <a:pt x="3055931" y="429969"/>
                </a:lnTo>
                <a:cubicBezTo>
                  <a:pt x="3057372" y="429969"/>
                  <a:pt x="3057372" y="429969"/>
                  <a:pt x="3058814" y="429969"/>
                </a:cubicBezTo>
                <a:lnTo>
                  <a:pt x="3059279" y="429628"/>
                </a:lnTo>
                <a:lnTo>
                  <a:pt x="3058873" y="429731"/>
                </a:lnTo>
                <a:lnTo>
                  <a:pt x="3056145" y="429731"/>
                </a:lnTo>
                <a:lnTo>
                  <a:pt x="3056145" y="429750"/>
                </a:lnTo>
                <a:cubicBezTo>
                  <a:pt x="3056145" y="429750"/>
                  <a:pt x="3054791" y="429750"/>
                  <a:pt x="3054791" y="429750"/>
                </a:cubicBezTo>
                <a:lnTo>
                  <a:pt x="3054683" y="429969"/>
                </a:lnTo>
                <a:lnTo>
                  <a:pt x="3054489" y="429969"/>
                </a:lnTo>
                <a:lnTo>
                  <a:pt x="3054657" y="430024"/>
                </a:lnTo>
                <a:lnTo>
                  <a:pt x="3053437" y="432508"/>
                </a:lnTo>
                <a:lnTo>
                  <a:pt x="3054490" y="432508"/>
                </a:lnTo>
                <a:lnTo>
                  <a:pt x="3054431" y="432603"/>
                </a:lnTo>
                <a:lnTo>
                  <a:pt x="3054715" y="432508"/>
                </a:lnTo>
                <a:cubicBezTo>
                  <a:pt x="3056094" y="433887"/>
                  <a:pt x="3057472" y="435266"/>
                  <a:pt x="3056094" y="436645"/>
                </a:cubicBezTo>
                <a:cubicBezTo>
                  <a:pt x="3056094" y="439403"/>
                  <a:pt x="3054715" y="438024"/>
                  <a:pt x="3053335" y="436645"/>
                </a:cubicBezTo>
                <a:cubicBezTo>
                  <a:pt x="3051957" y="436645"/>
                  <a:pt x="3051957" y="440782"/>
                  <a:pt x="3049199" y="439403"/>
                </a:cubicBezTo>
                <a:lnTo>
                  <a:pt x="3049253" y="439186"/>
                </a:lnTo>
                <a:lnTo>
                  <a:pt x="3049199" y="439278"/>
                </a:lnTo>
                <a:cubicBezTo>
                  <a:pt x="3047695" y="439278"/>
                  <a:pt x="3047695" y="437899"/>
                  <a:pt x="3047695" y="437899"/>
                </a:cubicBezTo>
                <a:cubicBezTo>
                  <a:pt x="3047695" y="437899"/>
                  <a:pt x="3046191" y="437899"/>
                  <a:pt x="3046191" y="437899"/>
                </a:cubicBezTo>
                <a:lnTo>
                  <a:pt x="3046191" y="437700"/>
                </a:lnTo>
                <a:lnTo>
                  <a:pt x="3045439" y="438232"/>
                </a:lnTo>
                <a:cubicBezTo>
                  <a:pt x="3044922" y="438761"/>
                  <a:pt x="3044922" y="439466"/>
                  <a:pt x="3046301" y="440876"/>
                </a:cubicBezTo>
                <a:cubicBezTo>
                  <a:pt x="3046301" y="440876"/>
                  <a:pt x="3046301" y="442287"/>
                  <a:pt x="3046301" y="442287"/>
                </a:cubicBezTo>
                <a:cubicBezTo>
                  <a:pt x="3044922" y="442287"/>
                  <a:pt x="3044922" y="442287"/>
                  <a:pt x="3043543" y="442287"/>
                </a:cubicBezTo>
                <a:cubicBezTo>
                  <a:pt x="3040785" y="440876"/>
                  <a:pt x="3039406" y="439466"/>
                  <a:pt x="3036648" y="440876"/>
                </a:cubicBezTo>
                <a:cubicBezTo>
                  <a:pt x="3033890" y="440876"/>
                  <a:pt x="3031133" y="439466"/>
                  <a:pt x="3031133" y="436645"/>
                </a:cubicBezTo>
                <a:lnTo>
                  <a:pt x="3031133" y="436334"/>
                </a:lnTo>
                <a:lnTo>
                  <a:pt x="3030346" y="434106"/>
                </a:lnTo>
                <a:lnTo>
                  <a:pt x="3030291" y="434096"/>
                </a:lnTo>
                <a:lnTo>
                  <a:pt x="3031151" y="437021"/>
                </a:lnTo>
                <a:cubicBezTo>
                  <a:pt x="3029646" y="437021"/>
                  <a:pt x="3028142" y="435517"/>
                  <a:pt x="3028142" y="434012"/>
                </a:cubicBezTo>
                <a:lnTo>
                  <a:pt x="3028360" y="433993"/>
                </a:lnTo>
                <a:lnTo>
                  <a:pt x="3025886" y="432508"/>
                </a:lnTo>
                <a:lnTo>
                  <a:pt x="3025886" y="431891"/>
                </a:lnTo>
                <a:lnTo>
                  <a:pt x="3025301" y="432508"/>
                </a:lnTo>
                <a:cubicBezTo>
                  <a:pt x="3022626" y="431098"/>
                  <a:pt x="3021289" y="431098"/>
                  <a:pt x="3018615" y="431098"/>
                </a:cubicBezTo>
                <a:cubicBezTo>
                  <a:pt x="3018615" y="431098"/>
                  <a:pt x="3018615" y="431098"/>
                  <a:pt x="3018615" y="429687"/>
                </a:cubicBezTo>
                <a:lnTo>
                  <a:pt x="3018352" y="428994"/>
                </a:lnTo>
                <a:lnTo>
                  <a:pt x="3018497" y="431004"/>
                </a:lnTo>
                <a:lnTo>
                  <a:pt x="3018363" y="431004"/>
                </a:lnTo>
                <a:lnTo>
                  <a:pt x="3017541" y="431756"/>
                </a:lnTo>
                <a:lnTo>
                  <a:pt x="3015997" y="432397"/>
                </a:lnTo>
                <a:lnTo>
                  <a:pt x="3016108" y="432508"/>
                </a:lnTo>
                <a:cubicBezTo>
                  <a:pt x="3014604" y="435517"/>
                  <a:pt x="3011595" y="437021"/>
                  <a:pt x="3008586" y="437021"/>
                </a:cubicBezTo>
                <a:lnTo>
                  <a:pt x="3008729" y="436703"/>
                </a:lnTo>
                <a:lnTo>
                  <a:pt x="3007494" y="438055"/>
                </a:lnTo>
                <a:cubicBezTo>
                  <a:pt x="3007135" y="438230"/>
                  <a:pt x="3006776" y="437881"/>
                  <a:pt x="3006058" y="436484"/>
                </a:cubicBezTo>
                <a:cubicBezTo>
                  <a:pt x="3006058" y="435086"/>
                  <a:pt x="3006417" y="434388"/>
                  <a:pt x="3006956" y="433864"/>
                </a:cubicBezTo>
                <a:lnTo>
                  <a:pt x="3008477" y="432653"/>
                </a:lnTo>
                <a:lnTo>
                  <a:pt x="3004770" y="432480"/>
                </a:lnTo>
                <a:cubicBezTo>
                  <a:pt x="3003728" y="432659"/>
                  <a:pt x="3003034" y="433373"/>
                  <a:pt x="3003034" y="435517"/>
                </a:cubicBezTo>
                <a:lnTo>
                  <a:pt x="2998078" y="435517"/>
                </a:lnTo>
                <a:cubicBezTo>
                  <a:pt x="2995320" y="437021"/>
                  <a:pt x="2992562" y="435517"/>
                  <a:pt x="2991183" y="435517"/>
                </a:cubicBezTo>
                <a:cubicBezTo>
                  <a:pt x="2991183" y="435517"/>
                  <a:pt x="2991183" y="434012"/>
                  <a:pt x="2991183" y="434012"/>
                </a:cubicBezTo>
                <a:lnTo>
                  <a:pt x="2990744" y="432099"/>
                </a:lnTo>
                <a:lnTo>
                  <a:pt x="2990744" y="434149"/>
                </a:lnTo>
                <a:lnTo>
                  <a:pt x="2990531" y="434324"/>
                </a:lnTo>
                <a:lnTo>
                  <a:pt x="2990531" y="435107"/>
                </a:lnTo>
                <a:cubicBezTo>
                  <a:pt x="2990531" y="436542"/>
                  <a:pt x="2990531" y="436542"/>
                  <a:pt x="2990531" y="436542"/>
                </a:cubicBezTo>
                <a:cubicBezTo>
                  <a:pt x="2989152" y="436542"/>
                  <a:pt x="2986394" y="436542"/>
                  <a:pt x="2986394" y="439415"/>
                </a:cubicBezTo>
                <a:cubicBezTo>
                  <a:pt x="2986394" y="442287"/>
                  <a:pt x="2983636" y="440851"/>
                  <a:pt x="2982257" y="439415"/>
                </a:cubicBezTo>
                <a:lnTo>
                  <a:pt x="2982257" y="438985"/>
                </a:lnTo>
                <a:lnTo>
                  <a:pt x="2981204" y="437962"/>
                </a:lnTo>
                <a:lnTo>
                  <a:pt x="2978910" y="435732"/>
                </a:lnTo>
                <a:lnTo>
                  <a:pt x="2978122" y="435517"/>
                </a:lnTo>
                <a:lnTo>
                  <a:pt x="2978073" y="435481"/>
                </a:lnTo>
                <a:lnTo>
                  <a:pt x="2977072" y="436495"/>
                </a:lnTo>
                <a:cubicBezTo>
                  <a:pt x="2974251" y="436495"/>
                  <a:pt x="2971431" y="439353"/>
                  <a:pt x="2967200" y="440782"/>
                </a:cubicBezTo>
                <a:cubicBezTo>
                  <a:pt x="2965790" y="440782"/>
                  <a:pt x="2964380" y="440782"/>
                  <a:pt x="2962969" y="439353"/>
                </a:cubicBezTo>
                <a:cubicBezTo>
                  <a:pt x="2961559" y="436495"/>
                  <a:pt x="2960149" y="439353"/>
                  <a:pt x="2958739" y="439353"/>
                </a:cubicBezTo>
                <a:cubicBezTo>
                  <a:pt x="2957328" y="439353"/>
                  <a:pt x="2955918" y="437924"/>
                  <a:pt x="2955918" y="435066"/>
                </a:cubicBezTo>
                <a:lnTo>
                  <a:pt x="2956174" y="434979"/>
                </a:lnTo>
                <a:lnTo>
                  <a:pt x="2953570" y="434979"/>
                </a:lnTo>
                <a:lnTo>
                  <a:pt x="2953415" y="435290"/>
                </a:lnTo>
                <a:lnTo>
                  <a:pt x="2955115" y="436766"/>
                </a:lnTo>
                <a:cubicBezTo>
                  <a:pt x="2955609" y="437290"/>
                  <a:pt x="2955938" y="437989"/>
                  <a:pt x="2955938" y="439385"/>
                </a:cubicBezTo>
                <a:cubicBezTo>
                  <a:pt x="2954622" y="440782"/>
                  <a:pt x="2953305" y="439385"/>
                  <a:pt x="2953305" y="439385"/>
                </a:cubicBezTo>
                <a:lnTo>
                  <a:pt x="2951522" y="438439"/>
                </a:lnTo>
                <a:lnTo>
                  <a:pt x="2952170" y="439528"/>
                </a:lnTo>
                <a:cubicBezTo>
                  <a:pt x="2952170" y="442370"/>
                  <a:pt x="2949311" y="440949"/>
                  <a:pt x="2947882" y="442370"/>
                </a:cubicBezTo>
                <a:cubicBezTo>
                  <a:pt x="2947882" y="442370"/>
                  <a:pt x="2946453" y="442370"/>
                  <a:pt x="2946453" y="443791"/>
                </a:cubicBezTo>
                <a:cubicBezTo>
                  <a:pt x="2945024" y="439528"/>
                  <a:pt x="2940737" y="440949"/>
                  <a:pt x="2937879" y="439528"/>
                </a:cubicBezTo>
                <a:lnTo>
                  <a:pt x="2938070" y="439338"/>
                </a:lnTo>
                <a:lnTo>
                  <a:pt x="2929122" y="437763"/>
                </a:lnTo>
                <a:cubicBezTo>
                  <a:pt x="2925979" y="437585"/>
                  <a:pt x="2922836" y="437941"/>
                  <a:pt x="2920043" y="439362"/>
                </a:cubicBezTo>
                <a:cubicBezTo>
                  <a:pt x="2915852" y="440782"/>
                  <a:pt x="2911662" y="437941"/>
                  <a:pt x="2907471" y="437941"/>
                </a:cubicBezTo>
                <a:cubicBezTo>
                  <a:pt x="2906074" y="436520"/>
                  <a:pt x="2903280" y="437941"/>
                  <a:pt x="2903280" y="435099"/>
                </a:cubicBezTo>
                <a:lnTo>
                  <a:pt x="2903327" y="435077"/>
                </a:lnTo>
                <a:lnTo>
                  <a:pt x="2903107" y="435066"/>
                </a:lnTo>
                <a:cubicBezTo>
                  <a:pt x="2901718" y="435066"/>
                  <a:pt x="2901718" y="435066"/>
                  <a:pt x="2900329" y="435066"/>
                </a:cubicBezTo>
                <a:lnTo>
                  <a:pt x="2900035" y="436280"/>
                </a:lnTo>
                <a:lnTo>
                  <a:pt x="2900422" y="435391"/>
                </a:lnTo>
                <a:cubicBezTo>
                  <a:pt x="2900422" y="436770"/>
                  <a:pt x="2901777" y="439528"/>
                  <a:pt x="2900422" y="440907"/>
                </a:cubicBezTo>
                <a:cubicBezTo>
                  <a:pt x="2899069" y="442286"/>
                  <a:pt x="2897715" y="440907"/>
                  <a:pt x="2896361" y="439528"/>
                </a:cubicBezTo>
                <a:cubicBezTo>
                  <a:pt x="2895007" y="438149"/>
                  <a:pt x="2893653" y="438149"/>
                  <a:pt x="2892299" y="439528"/>
                </a:cubicBezTo>
                <a:cubicBezTo>
                  <a:pt x="2890946" y="439528"/>
                  <a:pt x="2890946" y="440907"/>
                  <a:pt x="2890946" y="440907"/>
                </a:cubicBezTo>
                <a:cubicBezTo>
                  <a:pt x="2888238" y="436770"/>
                  <a:pt x="2885530" y="440907"/>
                  <a:pt x="2882822" y="439528"/>
                </a:cubicBezTo>
                <a:cubicBezTo>
                  <a:pt x="2882822" y="439528"/>
                  <a:pt x="2881468" y="439528"/>
                  <a:pt x="2881468" y="439528"/>
                </a:cubicBezTo>
                <a:cubicBezTo>
                  <a:pt x="2882822" y="438149"/>
                  <a:pt x="2882822" y="438149"/>
                  <a:pt x="2882822" y="438149"/>
                </a:cubicBezTo>
                <a:lnTo>
                  <a:pt x="2883384" y="437577"/>
                </a:lnTo>
                <a:lnTo>
                  <a:pt x="2882621" y="437899"/>
                </a:lnTo>
                <a:cubicBezTo>
                  <a:pt x="2881940" y="436519"/>
                  <a:pt x="2881258" y="435485"/>
                  <a:pt x="2880406" y="434968"/>
                </a:cubicBezTo>
                <a:lnTo>
                  <a:pt x="2877309" y="435133"/>
                </a:lnTo>
                <a:lnTo>
                  <a:pt x="2877309" y="435391"/>
                </a:lnTo>
                <a:lnTo>
                  <a:pt x="2873946" y="435391"/>
                </a:lnTo>
                <a:lnTo>
                  <a:pt x="2873249" y="435485"/>
                </a:lnTo>
                <a:lnTo>
                  <a:pt x="2873165" y="435391"/>
                </a:lnTo>
                <a:lnTo>
                  <a:pt x="2870366" y="435391"/>
                </a:lnTo>
                <a:cubicBezTo>
                  <a:pt x="2867589" y="432633"/>
                  <a:pt x="2867589" y="436770"/>
                  <a:pt x="2867589" y="438149"/>
                </a:cubicBezTo>
                <a:cubicBezTo>
                  <a:pt x="2867589" y="438149"/>
                  <a:pt x="2867589" y="438149"/>
                  <a:pt x="2866200" y="438149"/>
                </a:cubicBezTo>
                <a:cubicBezTo>
                  <a:pt x="2864812" y="436770"/>
                  <a:pt x="2863423" y="435391"/>
                  <a:pt x="2860646" y="438149"/>
                </a:cubicBezTo>
                <a:cubicBezTo>
                  <a:pt x="2859257" y="439528"/>
                  <a:pt x="2859257" y="438149"/>
                  <a:pt x="2857869" y="436770"/>
                </a:cubicBezTo>
                <a:cubicBezTo>
                  <a:pt x="2856480" y="436770"/>
                  <a:pt x="2853703" y="435391"/>
                  <a:pt x="2852315" y="438149"/>
                </a:cubicBezTo>
                <a:cubicBezTo>
                  <a:pt x="2850926" y="436770"/>
                  <a:pt x="2848149" y="442286"/>
                  <a:pt x="2848149" y="436770"/>
                </a:cubicBezTo>
                <a:lnTo>
                  <a:pt x="2847806" y="435407"/>
                </a:lnTo>
                <a:lnTo>
                  <a:pt x="2847806" y="436406"/>
                </a:lnTo>
                <a:cubicBezTo>
                  <a:pt x="2846420" y="435038"/>
                  <a:pt x="2843649" y="435038"/>
                  <a:pt x="2842263" y="433670"/>
                </a:cubicBezTo>
                <a:cubicBezTo>
                  <a:pt x="2842263" y="433670"/>
                  <a:pt x="2840878" y="433670"/>
                  <a:pt x="2840878" y="432303"/>
                </a:cubicBezTo>
                <a:lnTo>
                  <a:pt x="2840878" y="431044"/>
                </a:lnTo>
                <a:lnTo>
                  <a:pt x="2840855" y="431034"/>
                </a:lnTo>
                <a:lnTo>
                  <a:pt x="2840855" y="431072"/>
                </a:lnTo>
                <a:cubicBezTo>
                  <a:pt x="2840855" y="432439"/>
                  <a:pt x="2840855" y="433807"/>
                  <a:pt x="2839458" y="433807"/>
                </a:cubicBezTo>
                <a:cubicBezTo>
                  <a:pt x="2838061" y="433807"/>
                  <a:pt x="2838061" y="433807"/>
                  <a:pt x="2836664" y="433807"/>
                </a:cubicBezTo>
                <a:cubicBezTo>
                  <a:pt x="2832474" y="432439"/>
                  <a:pt x="2835268" y="435175"/>
                  <a:pt x="2835268" y="436542"/>
                </a:cubicBezTo>
                <a:cubicBezTo>
                  <a:pt x="2831077" y="435175"/>
                  <a:pt x="2829680" y="437910"/>
                  <a:pt x="2828283" y="439277"/>
                </a:cubicBezTo>
                <a:lnTo>
                  <a:pt x="2827537" y="438546"/>
                </a:lnTo>
                <a:lnTo>
                  <a:pt x="2828054" y="439612"/>
                </a:lnTo>
                <a:cubicBezTo>
                  <a:pt x="2828054" y="441033"/>
                  <a:pt x="2826675" y="441033"/>
                  <a:pt x="2826675" y="439612"/>
                </a:cubicBezTo>
                <a:cubicBezTo>
                  <a:pt x="2818401" y="445295"/>
                  <a:pt x="2811507" y="443875"/>
                  <a:pt x="2803233" y="439612"/>
                </a:cubicBezTo>
                <a:lnTo>
                  <a:pt x="2803233" y="439493"/>
                </a:lnTo>
                <a:lnTo>
                  <a:pt x="2795883" y="439667"/>
                </a:lnTo>
                <a:cubicBezTo>
                  <a:pt x="2793661" y="438795"/>
                  <a:pt x="2791609" y="437397"/>
                  <a:pt x="2789558" y="436699"/>
                </a:cubicBezTo>
                <a:lnTo>
                  <a:pt x="2789177" y="436699"/>
                </a:lnTo>
                <a:lnTo>
                  <a:pt x="2789216" y="436739"/>
                </a:lnTo>
                <a:cubicBezTo>
                  <a:pt x="2789900" y="438502"/>
                  <a:pt x="2790070" y="439560"/>
                  <a:pt x="2789921" y="440177"/>
                </a:cubicBezTo>
                <a:cubicBezTo>
                  <a:pt x="2789473" y="442028"/>
                  <a:pt x="2786139" y="439912"/>
                  <a:pt x="2785113" y="440970"/>
                </a:cubicBezTo>
                <a:cubicBezTo>
                  <a:pt x="2783746" y="438150"/>
                  <a:pt x="2781011" y="438150"/>
                  <a:pt x="2778276" y="438150"/>
                </a:cubicBezTo>
                <a:cubicBezTo>
                  <a:pt x="2775541" y="438150"/>
                  <a:pt x="2772805" y="439560"/>
                  <a:pt x="2768703" y="436739"/>
                </a:cubicBezTo>
                <a:cubicBezTo>
                  <a:pt x="2767335" y="435329"/>
                  <a:pt x="2765968" y="436739"/>
                  <a:pt x="2765968" y="439560"/>
                </a:cubicBezTo>
                <a:cubicBezTo>
                  <a:pt x="2765968" y="442381"/>
                  <a:pt x="2764600" y="440970"/>
                  <a:pt x="2764600" y="440970"/>
                </a:cubicBezTo>
                <a:lnTo>
                  <a:pt x="2764600" y="435099"/>
                </a:lnTo>
                <a:lnTo>
                  <a:pt x="2764374" y="435099"/>
                </a:lnTo>
                <a:lnTo>
                  <a:pt x="2764271" y="435097"/>
                </a:lnTo>
                <a:lnTo>
                  <a:pt x="2764271" y="435266"/>
                </a:lnTo>
                <a:cubicBezTo>
                  <a:pt x="2762908" y="436645"/>
                  <a:pt x="2765634" y="439403"/>
                  <a:pt x="2764271" y="440782"/>
                </a:cubicBezTo>
                <a:cubicBezTo>
                  <a:pt x="2758818" y="438024"/>
                  <a:pt x="2753365" y="438024"/>
                  <a:pt x="2747880" y="439403"/>
                </a:cubicBezTo>
                <a:lnTo>
                  <a:pt x="2747069" y="439541"/>
                </a:lnTo>
                <a:lnTo>
                  <a:pt x="2744422" y="440970"/>
                </a:lnTo>
                <a:lnTo>
                  <a:pt x="2742576" y="439516"/>
                </a:lnTo>
                <a:lnTo>
                  <a:pt x="2742576" y="439528"/>
                </a:lnTo>
                <a:cubicBezTo>
                  <a:pt x="2741177" y="439528"/>
                  <a:pt x="2739772" y="438108"/>
                  <a:pt x="2739772" y="440949"/>
                </a:cubicBezTo>
                <a:cubicBezTo>
                  <a:pt x="2739772" y="442370"/>
                  <a:pt x="2738371" y="442370"/>
                  <a:pt x="2736970" y="442370"/>
                </a:cubicBezTo>
                <a:cubicBezTo>
                  <a:pt x="2734158" y="440949"/>
                  <a:pt x="2729958" y="440949"/>
                  <a:pt x="2725728" y="443791"/>
                </a:cubicBezTo>
                <a:cubicBezTo>
                  <a:pt x="2725728" y="442370"/>
                  <a:pt x="2725728" y="442370"/>
                  <a:pt x="2725728" y="442370"/>
                </a:cubicBezTo>
                <a:lnTo>
                  <a:pt x="2725832" y="442284"/>
                </a:lnTo>
                <a:lnTo>
                  <a:pt x="2717460" y="439466"/>
                </a:lnTo>
                <a:lnTo>
                  <a:pt x="2717460" y="439278"/>
                </a:lnTo>
                <a:lnTo>
                  <a:pt x="2710409" y="437962"/>
                </a:lnTo>
                <a:cubicBezTo>
                  <a:pt x="2708998" y="439278"/>
                  <a:pt x="2706178" y="437962"/>
                  <a:pt x="2706178" y="436645"/>
                </a:cubicBezTo>
                <a:cubicBezTo>
                  <a:pt x="2706178" y="436645"/>
                  <a:pt x="2706178" y="436645"/>
                  <a:pt x="2707588" y="436645"/>
                </a:cubicBezTo>
                <a:lnTo>
                  <a:pt x="2707967" y="436520"/>
                </a:lnTo>
                <a:lnTo>
                  <a:pt x="2707648" y="436542"/>
                </a:lnTo>
                <a:lnTo>
                  <a:pt x="2707585" y="436520"/>
                </a:lnTo>
                <a:lnTo>
                  <a:pt x="2706272" y="436520"/>
                </a:lnTo>
                <a:cubicBezTo>
                  <a:pt x="2704863" y="437899"/>
                  <a:pt x="2704863" y="439278"/>
                  <a:pt x="2702038" y="439278"/>
                </a:cubicBezTo>
                <a:cubicBezTo>
                  <a:pt x="2697808" y="437899"/>
                  <a:pt x="2694987" y="439278"/>
                  <a:pt x="2690752" y="439278"/>
                </a:cubicBezTo>
                <a:cubicBezTo>
                  <a:pt x="2690752" y="437899"/>
                  <a:pt x="2689341" y="437899"/>
                  <a:pt x="2687928" y="439278"/>
                </a:cubicBezTo>
                <a:cubicBezTo>
                  <a:pt x="2687226" y="439278"/>
                  <a:pt x="2686521" y="439278"/>
                  <a:pt x="2685991" y="438933"/>
                </a:cubicBezTo>
                <a:lnTo>
                  <a:pt x="2685144" y="436614"/>
                </a:lnTo>
                <a:lnTo>
                  <a:pt x="2683377" y="436884"/>
                </a:lnTo>
                <a:lnTo>
                  <a:pt x="2681294" y="435798"/>
                </a:lnTo>
                <a:lnTo>
                  <a:pt x="2680991" y="439036"/>
                </a:lnTo>
                <a:cubicBezTo>
                  <a:pt x="2680631" y="440084"/>
                  <a:pt x="2679911" y="440782"/>
                  <a:pt x="2678476" y="440782"/>
                </a:cubicBezTo>
                <a:cubicBezTo>
                  <a:pt x="2678476" y="440782"/>
                  <a:pt x="2677035" y="440782"/>
                  <a:pt x="2677035" y="440782"/>
                </a:cubicBezTo>
                <a:cubicBezTo>
                  <a:pt x="2674157" y="439385"/>
                  <a:pt x="2672725" y="435194"/>
                  <a:pt x="2668429" y="437989"/>
                </a:cubicBezTo>
                <a:cubicBezTo>
                  <a:pt x="2668429" y="438687"/>
                  <a:pt x="2668071" y="438338"/>
                  <a:pt x="2667534" y="437814"/>
                </a:cubicBezTo>
                <a:lnTo>
                  <a:pt x="2667407" y="437735"/>
                </a:lnTo>
                <a:lnTo>
                  <a:pt x="2667152" y="437868"/>
                </a:lnTo>
                <a:cubicBezTo>
                  <a:pt x="2665792" y="437868"/>
                  <a:pt x="2664433" y="437868"/>
                  <a:pt x="2663074" y="439278"/>
                </a:cubicBezTo>
                <a:cubicBezTo>
                  <a:pt x="2661714" y="439278"/>
                  <a:pt x="2661714" y="439278"/>
                  <a:pt x="2660355" y="439278"/>
                </a:cubicBezTo>
                <a:cubicBezTo>
                  <a:pt x="2658995" y="437868"/>
                  <a:pt x="2656276" y="436457"/>
                  <a:pt x="2656276" y="435047"/>
                </a:cubicBezTo>
                <a:lnTo>
                  <a:pt x="2656276" y="428492"/>
                </a:lnTo>
                <a:lnTo>
                  <a:pt x="2656249" y="428492"/>
                </a:lnTo>
                <a:lnTo>
                  <a:pt x="2655937" y="428492"/>
                </a:lnTo>
                <a:lnTo>
                  <a:pt x="2655937" y="436542"/>
                </a:lnTo>
                <a:cubicBezTo>
                  <a:pt x="2654565" y="437910"/>
                  <a:pt x="2653194" y="436542"/>
                  <a:pt x="2651823" y="436542"/>
                </a:cubicBezTo>
                <a:cubicBezTo>
                  <a:pt x="2649076" y="437910"/>
                  <a:pt x="2646318" y="436542"/>
                  <a:pt x="2646318" y="439277"/>
                </a:cubicBezTo>
                <a:cubicBezTo>
                  <a:pt x="2644939" y="437910"/>
                  <a:pt x="2644939" y="437910"/>
                  <a:pt x="2644939" y="437910"/>
                </a:cubicBezTo>
                <a:lnTo>
                  <a:pt x="2642267" y="436585"/>
                </a:lnTo>
                <a:lnTo>
                  <a:pt x="2642267" y="442381"/>
                </a:lnTo>
                <a:cubicBezTo>
                  <a:pt x="2640892" y="442381"/>
                  <a:pt x="2640892" y="443791"/>
                  <a:pt x="2640892" y="443791"/>
                </a:cubicBezTo>
                <a:cubicBezTo>
                  <a:pt x="2640892" y="443791"/>
                  <a:pt x="2639517" y="443791"/>
                  <a:pt x="2639517" y="443791"/>
                </a:cubicBezTo>
                <a:cubicBezTo>
                  <a:pt x="2639517" y="442381"/>
                  <a:pt x="2638146" y="442381"/>
                  <a:pt x="2636773" y="440970"/>
                </a:cubicBezTo>
                <a:cubicBezTo>
                  <a:pt x="2636773" y="440970"/>
                  <a:pt x="2636773" y="440970"/>
                  <a:pt x="2635401" y="439560"/>
                </a:cubicBezTo>
                <a:cubicBezTo>
                  <a:pt x="2634038" y="439560"/>
                  <a:pt x="2632666" y="439560"/>
                  <a:pt x="2632666" y="440970"/>
                </a:cubicBezTo>
                <a:cubicBezTo>
                  <a:pt x="2629919" y="440970"/>
                  <a:pt x="2628546" y="442381"/>
                  <a:pt x="2625800" y="439560"/>
                </a:cubicBezTo>
                <a:cubicBezTo>
                  <a:pt x="2624427" y="438150"/>
                  <a:pt x="2623054" y="439560"/>
                  <a:pt x="2621681" y="439560"/>
                </a:cubicBezTo>
                <a:cubicBezTo>
                  <a:pt x="2618934" y="438150"/>
                  <a:pt x="2620307" y="438150"/>
                  <a:pt x="2621681" y="436739"/>
                </a:cubicBezTo>
                <a:lnTo>
                  <a:pt x="2621681" y="436531"/>
                </a:lnTo>
                <a:lnTo>
                  <a:pt x="2621538" y="436542"/>
                </a:lnTo>
                <a:lnTo>
                  <a:pt x="2621134" y="436432"/>
                </a:lnTo>
                <a:lnTo>
                  <a:pt x="2617434" y="436927"/>
                </a:lnTo>
                <a:cubicBezTo>
                  <a:pt x="2616281" y="436758"/>
                  <a:pt x="2615293" y="436420"/>
                  <a:pt x="2614634" y="436420"/>
                </a:cubicBezTo>
                <a:cubicBezTo>
                  <a:pt x="2614634" y="436420"/>
                  <a:pt x="2613316" y="436420"/>
                  <a:pt x="2613316" y="436420"/>
                </a:cubicBezTo>
                <a:lnTo>
                  <a:pt x="2612311" y="435386"/>
                </a:lnTo>
                <a:lnTo>
                  <a:pt x="2612928" y="436867"/>
                </a:lnTo>
                <a:lnTo>
                  <a:pt x="2612940" y="436871"/>
                </a:lnTo>
                <a:lnTo>
                  <a:pt x="2612933" y="436879"/>
                </a:lnTo>
                <a:lnTo>
                  <a:pt x="2612993" y="437021"/>
                </a:lnTo>
                <a:lnTo>
                  <a:pt x="2612833" y="437021"/>
                </a:lnTo>
                <a:lnTo>
                  <a:pt x="2611622" y="438732"/>
                </a:lnTo>
                <a:cubicBezTo>
                  <a:pt x="2610963" y="438902"/>
                  <a:pt x="2610305" y="438902"/>
                  <a:pt x="2610305" y="439579"/>
                </a:cubicBezTo>
                <a:cubicBezTo>
                  <a:pt x="2608987" y="440933"/>
                  <a:pt x="2608987" y="442287"/>
                  <a:pt x="2607669" y="439579"/>
                </a:cubicBezTo>
                <a:lnTo>
                  <a:pt x="2608016" y="438867"/>
                </a:lnTo>
                <a:lnTo>
                  <a:pt x="2607765" y="439372"/>
                </a:lnTo>
                <a:cubicBezTo>
                  <a:pt x="2606361" y="439372"/>
                  <a:pt x="2604958" y="439372"/>
                  <a:pt x="2603555" y="437962"/>
                </a:cubicBezTo>
                <a:lnTo>
                  <a:pt x="2603051" y="438025"/>
                </a:lnTo>
                <a:lnTo>
                  <a:pt x="2603258" y="438096"/>
                </a:lnTo>
                <a:cubicBezTo>
                  <a:pt x="2604623" y="439493"/>
                  <a:pt x="2603258" y="440890"/>
                  <a:pt x="2603258" y="442287"/>
                </a:cubicBezTo>
                <a:cubicBezTo>
                  <a:pt x="2601894" y="442287"/>
                  <a:pt x="2601894" y="442287"/>
                  <a:pt x="2601894" y="442287"/>
                </a:cubicBezTo>
                <a:cubicBezTo>
                  <a:pt x="2597809" y="442287"/>
                  <a:pt x="2595108" y="440890"/>
                  <a:pt x="2591001" y="442287"/>
                </a:cubicBezTo>
                <a:cubicBezTo>
                  <a:pt x="2589636" y="440890"/>
                  <a:pt x="2586897" y="442287"/>
                  <a:pt x="2584174" y="439493"/>
                </a:cubicBezTo>
                <a:lnTo>
                  <a:pt x="2582794" y="439493"/>
                </a:lnTo>
                <a:lnTo>
                  <a:pt x="2582794" y="439528"/>
                </a:lnTo>
                <a:cubicBezTo>
                  <a:pt x="2578525" y="438150"/>
                  <a:pt x="2572823" y="442287"/>
                  <a:pt x="2568532" y="436770"/>
                </a:cubicBezTo>
                <a:lnTo>
                  <a:pt x="2570057" y="436037"/>
                </a:lnTo>
                <a:lnTo>
                  <a:pt x="2568811" y="436495"/>
                </a:lnTo>
                <a:cubicBezTo>
                  <a:pt x="2568811" y="436495"/>
                  <a:pt x="2568811" y="436495"/>
                  <a:pt x="2567397" y="436495"/>
                </a:cubicBezTo>
                <a:lnTo>
                  <a:pt x="2567023" y="436873"/>
                </a:lnTo>
                <a:lnTo>
                  <a:pt x="2565352" y="440256"/>
                </a:lnTo>
                <a:cubicBezTo>
                  <a:pt x="2564355" y="440256"/>
                  <a:pt x="2563018" y="439579"/>
                  <a:pt x="2561671" y="439579"/>
                </a:cubicBezTo>
                <a:cubicBezTo>
                  <a:pt x="2561001" y="438902"/>
                  <a:pt x="2559992" y="439240"/>
                  <a:pt x="2559000" y="439410"/>
                </a:cubicBezTo>
                <a:lnTo>
                  <a:pt x="2556682" y="438379"/>
                </a:lnTo>
                <a:lnTo>
                  <a:pt x="2555217" y="439842"/>
                </a:lnTo>
                <a:cubicBezTo>
                  <a:pt x="2554525" y="440030"/>
                  <a:pt x="2553835" y="440030"/>
                  <a:pt x="2553146" y="440782"/>
                </a:cubicBezTo>
                <a:cubicBezTo>
                  <a:pt x="2552458" y="442286"/>
                  <a:pt x="2551763" y="441910"/>
                  <a:pt x="2551071" y="440970"/>
                </a:cubicBezTo>
                <a:lnTo>
                  <a:pt x="2549939" y="439199"/>
                </a:lnTo>
                <a:lnTo>
                  <a:pt x="2549272" y="439466"/>
                </a:lnTo>
                <a:cubicBezTo>
                  <a:pt x="2547859" y="439466"/>
                  <a:pt x="2546447" y="438055"/>
                  <a:pt x="2545053" y="439466"/>
                </a:cubicBezTo>
                <a:lnTo>
                  <a:pt x="2542221" y="440413"/>
                </a:lnTo>
                <a:lnTo>
                  <a:pt x="2542189" y="439503"/>
                </a:lnTo>
                <a:lnTo>
                  <a:pt x="2541138" y="439503"/>
                </a:lnTo>
                <a:lnTo>
                  <a:pt x="2541941" y="440506"/>
                </a:lnTo>
                <a:lnTo>
                  <a:pt x="2540834" y="440876"/>
                </a:lnTo>
                <a:cubicBezTo>
                  <a:pt x="2535207" y="436645"/>
                  <a:pt x="2530989" y="436645"/>
                  <a:pt x="2523956" y="442287"/>
                </a:cubicBezTo>
                <a:lnTo>
                  <a:pt x="2521654" y="439979"/>
                </a:lnTo>
                <a:lnTo>
                  <a:pt x="2518879" y="440933"/>
                </a:lnTo>
                <a:cubicBezTo>
                  <a:pt x="2518879" y="442362"/>
                  <a:pt x="2518879" y="442362"/>
                  <a:pt x="2518879" y="442362"/>
                </a:cubicBezTo>
                <a:cubicBezTo>
                  <a:pt x="2513335" y="443791"/>
                  <a:pt x="2509177" y="442362"/>
                  <a:pt x="2503633" y="443791"/>
                </a:cubicBezTo>
                <a:cubicBezTo>
                  <a:pt x="2502247" y="443791"/>
                  <a:pt x="2502247" y="442362"/>
                  <a:pt x="2502247" y="442362"/>
                </a:cubicBezTo>
                <a:cubicBezTo>
                  <a:pt x="2499475" y="442362"/>
                  <a:pt x="2498089" y="440933"/>
                  <a:pt x="2496702" y="440933"/>
                </a:cubicBezTo>
                <a:cubicBezTo>
                  <a:pt x="2496010" y="440218"/>
                  <a:pt x="2494970" y="439861"/>
                  <a:pt x="2494104" y="439325"/>
                </a:cubicBezTo>
                <a:lnTo>
                  <a:pt x="2493411" y="438133"/>
                </a:lnTo>
                <a:lnTo>
                  <a:pt x="2489765" y="439278"/>
                </a:lnTo>
                <a:cubicBezTo>
                  <a:pt x="2488329" y="439278"/>
                  <a:pt x="2488329" y="439278"/>
                  <a:pt x="2486892" y="439278"/>
                </a:cubicBezTo>
                <a:lnTo>
                  <a:pt x="2485173" y="437252"/>
                </a:lnTo>
                <a:lnTo>
                  <a:pt x="2483662" y="437037"/>
                </a:lnTo>
                <a:lnTo>
                  <a:pt x="2483533" y="437094"/>
                </a:lnTo>
                <a:lnTo>
                  <a:pt x="2482583" y="439278"/>
                </a:lnTo>
                <a:cubicBezTo>
                  <a:pt x="2482583" y="439278"/>
                  <a:pt x="2481147" y="439278"/>
                  <a:pt x="2479711" y="439278"/>
                </a:cubicBezTo>
                <a:lnTo>
                  <a:pt x="2479370" y="438957"/>
                </a:lnTo>
                <a:lnTo>
                  <a:pt x="2478654" y="439277"/>
                </a:lnTo>
                <a:cubicBezTo>
                  <a:pt x="2477273" y="439277"/>
                  <a:pt x="2477273" y="439277"/>
                  <a:pt x="2477273" y="439277"/>
                </a:cubicBezTo>
                <a:lnTo>
                  <a:pt x="2475860" y="438290"/>
                </a:lnTo>
                <a:lnTo>
                  <a:pt x="2473331" y="439196"/>
                </a:lnTo>
                <a:cubicBezTo>
                  <a:pt x="2472296" y="439725"/>
                  <a:pt x="2471262" y="440077"/>
                  <a:pt x="2469882" y="439372"/>
                </a:cubicBezTo>
                <a:lnTo>
                  <a:pt x="2469286" y="439250"/>
                </a:lnTo>
                <a:lnTo>
                  <a:pt x="2469992" y="439654"/>
                </a:lnTo>
                <a:cubicBezTo>
                  <a:pt x="2468638" y="439654"/>
                  <a:pt x="2467283" y="440970"/>
                  <a:pt x="2465929" y="442287"/>
                </a:cubicBezTo>
                <a:cubicBezTo>
                  <a:pt x="2465929" y="440970"/>
                  <a:pt x="2464575" y="439654"/>
                  <a:pt x="2463221" y="439654"/>
                </a:cubicBezTo>
                <a:cubicBezTo>
                  <a:pt x="2463221" y="438337"/>
                  <a:pt x="2463221" y="438337"/>
                  <a:pt x="2463221" y="438337"/>
                </a:cubicBezTo>
                <a:lnTo>
                  <a:pt x="2464355" y="438242"/>
                </a:lnTo>
                <a:lnTo>
                  <a:pt x="2462986" y="437962"/>
                </a:lnTo>
                <a:lnTo>
                  <a:pt x="2462777" y="437429"/>
                </a:lnTo>
                <a:lnTo>
                  <a:pt x="2460665" y="436363"/>
                </a:lnTo>
                <a:cubicBezTo>
                  <a:pt x="2459966" y="435305"/>
                  <a:pt x="2459355" y="434865"/>
                  <a:pt x="2458810" y="434798"/>
                </a:cubicBezTo>
                <a:lnTo>
                  <a:pt x="2458403" y="434988"/>
                </a:lnTo>
                <a:lnTo>
                  <a:pt x="2460211" y="436645"/>
                </a:lnTo>
                <a:cubicBezTo>
                  <a:pt x="2456261" y="435266"/>
                  <a:pt x="2458895" y="440782"/>
                  <a:pt x="2456261" y="440782"/>
                </a:cubicBezTo>
                <a:cubicBezTo>
                  <a:pt x="2454944" y="440782"/>
                  <a:pt x="2454944" y="439403"/>
                  <a:pt x="2454944" y="439403"/>
                </a:cubicBezTo>
                <a:lnTo>
                  <a:pt x="2454944" y="439400"/>
                </a:lnTo>
                <a:lnTo>
                  <a:pt x="2453555" y="438714"/>
                </a:lnTo>
                <a:cubicBezTo>
                  <a:pt x="2453205" y="438714"/>
                  <a:pt x="2452856" y="438714"/>
                  <a:pt x="2452157" y="438024"/>
                </a:cubicBezTo>
                <a:cubicBezTo>
                  <a:pt x="2449363" y="435266"/>
                  <a:pt x="2449363" y="438024"/>
                  <a:pt x="2447965" y="440782"/>
                </a:cubicBezTo>
                <a:cubicBezTo>
                  <a:pt x="2447965" y="440782"/>
                  <a:pt x="2447965" y="440782"/>
                  <a:pt x="2446568" y="440782"/>
                </a:cubicBezTo>
                <a:lnTo>
                  <a:pt x="2445172" y="436649"/>
                </a:lnTo>
                <a:lnTo>
                  <a:pt x="2441000" y="438770"/>
                </a:lnTo>
                <a:cubicBezTo>
                  <a:pt x="2439558" y="438940"/>
                  <a:pt x="2438116" y="438601"/>
                  <a:pt x="2436674" y="437924"/>
                </a:cubicBezTo>
                <a:cubicBezTo>
                  <a:pt x="2433790" y="435216"/>
                  <a:pt x="2432348" y="439278"/>
                  <a:pt x="2430907" y="437924"/>
                </a:cubicBezTo>
                <a:cubicBezTo>
                  <a:pt x="2430907" y="437924"/>
                  <a:pt x="2430907" y="436570"/>
                  <a:pt x="2430907" y="436570"/>
                </a:cubicBezTo>
                <a:lnTo>
                  <a:pt x="2431273" y="436377"/>
                </a:lnTo>
                <a:lnTo>
                  <a:pt x="2429954" y="436377"/>
                </a:lnTo>
                <a:lnTo>
                  <a:pt x="2429666" y="435808"/>
                </a:lnTo>
                <a:lnTo>
                  <a:pt x="2429666" y="436457"/>
                </a:lnTo>
                <a:cubicBezTo>
                  <a:pt x="2428312" y="439278"/>
                  <a:pt x="2425603" y="436457"/>
                  <a:pt x="2424249" y="437868"/>
                </a:cubicBezTo>
                <a:cubicBezTo>
                  <a:pt x="2424249" y="437868"/>
                  <a:pt x="2422895" y="437868"/>
                  <a:pt x="2422895" y="437868"/>
                </a:cubicBezTo>
                <a:lnTo>
                  <a:pt x="2420429" y="437012"/>
                </a:lnTo>
                <a:lnTo>
                  <a:pt x="2420429" y="442454"/>
                </a:lnTo>
                <a:cubicBezTo>
                  <a:pt x="2420429" y="443875"/>
                  <a:pt x="2420429" y="443875"/>
                  <a:pt x="2419035" y="443875"/>
                </a:cubicBezTo>
                <a:cubicBezTo>
                  <a:pt x="2419035" y="442454"/>
                  <a:pt x="2419035" y="442454"/>
                  <a:pt x="2419035" y="442454"/>
                </a:cubicBezTo>
                <a:cubicBezTo>
                  <a:pt x="2414855" y="439612"/>
                  <a:pt x="2412069" y="438191"/>
                  <a:pt x="2407889" y="441033"/>
                </a:cubicBezTo>
                <a:cubicBezTo>
                  <a:pt x="2406496" y="441033"/>
                  <a:pt x="2405102" y="441033"/>
                  <a:pt x="2405102" y="441033"/>
                </a:cubicBezTo>
                <a:cubicBezTo>
                  <a:pt x="2403709" y="441033"/>
                  <a:pt x="2403709" y="441033"/>
                  <a:pt x="2403709" y="441033"/>
                </a:cubicBezTo>
                <a:cubicBezTo>
                  <a:pt x="2402316" y="439612"/>
                  <a:pt x="2399529" y="439612"/>
                  <a:pt x="2398136" y="438191"/>
                </a:cubicBezTo>
                <a:cubicBezTo>
                  <a:pt x="2398136" y="436770"/>
                  <a:pt x="2396743" y="439612"/>
                  <a:pt x="2395349" y="438191"/>
                </a:cubicBezTo>
                <a:cubicBezTo>
                  <a:pt x="2392563" y="435350"/>
                  <a:pt x="2391170" y="438191"/>
                  <a:pt x="2389776" y="439612"/>
                </a:cubicBezTo>
                <a:cubicBezTo>
                  <a:pt x="2386990" y="445295"/>
                  <a:pt x="2385597" y="441033"/>
                  <a:pt x="2384203" y="439612"/>
                </a:cubicBezTo>
                <a:cubicBezTo>
                  <a:pt x="2384900" y="438191"/>
                  <a:pt x="2386293" y="437481"/>
                  <a:pt x="2387687" y="436593"/>
                </a:cubicBezTo>
                <a:lnTo>
                  <a:pt x="2388343" y="435823"/>
                </a:lnTo>
                <a:lnTo>
                  <a:pt x="2383945" y="439278"/>
                </a:lnTo>
                <a:lnTo>
                  <a:pt x="2381284" y="439278"/>
                </a:lnTo>
                <a:lnTo>
                  <a:pt x="2381284" y="439579"/>
                </a:lnTo>
                <a:cubicBezTo>
                  <a:pt x="2382714" y="442287"/>
                  <a:pt x="2379855" y="442287"/>
                  <a:pt x="2376996" y="442287"/>
                </a:cubicBezTo>
                <a:cubicBezTo>
                  <a:pt x="2374137" y="440933"/>
                  <a:pt x="2372707" y="440933"/>
                  <a:pt x="2369848" y="440933"/>
                </a:cubicBezTo>
                <a:lnTo>
                  <a:pt x="2369647" y="440742"/>
                </a:lnTo>
                <a:lnTo>
                  <a:pt x="2366430" y="440275"/>
                </a:lnTo>
                <a:cubicBezTo>
                  <a:pt x="2365383" y="440444"/>
                  <a:pt x="2364335" y="440782"/>
                  <a:pt x="2362937" y="440782"/>
                </a:cubicBezTo>
                <a:cubicBezTo>
                  <a:pt x="2361540" y="439428"/>
                  <a:pt x="2361540" y="439428"/>
                  <a:pt x="2360143" y="438074"/>
                </a:cubicBezTo>
                <a:lnTo>
                  <a:pt x="2360190" y="437988"/>
                </a:lnTo>
                <a:lnTo>
                  <a:pt x="2354726" y="439372"/>
                </a:lnTo>
                <a:cubicBezTo>
                  <a:pt x="2353334" y="439372"/>
                  <a:pt x="2351942" y="440782"/>
                  <a:pt x="2350550" y="437962"/>
                </a:cubicBezTo>
                <a:cubicBezTo>
                  <a:pt x="2350550" y="435141"/>
                  <a:pt x="2347768" y="436551"/>
                  <a:pt x="2346376" y="436551"/>
                </a:cubicBezTo>
                <a:lnTo>
                  <a:pt x="2344071" y="437720"/>
                </a:lnTo>
                <a:lnTo>
                  <a:pt x="2344025" y="437773"/>
                </a:lnTo>
                <a:lnTo>
                  <a:pt x="2343965" y="437773"/>
                </a:lnTo>
                <a:lnTo>
                  <a:pt x="2343595" y="437962"/>
                </a:lnTo>
                <a:lnTo>
                  <a:pt x="2343691" y="437773"/>
                </a:lnTo>
                <a:lnTo>
                  <a:pt x="2342623" y="437773"/>
                </a:lnTo>
                <a:cubicBezTo>
                  <a:pt x="2341220" y="436395"/>
                  <a:pt x="2339818" y="435015"/>
                  <a:pt x="2338416" y="435015"/>
                </a:cubicBezTo>
                <a:lnTo>
                  <a:pt x="2337399" y="435099"/>
                </a:lnTo>
                <a:lnTo>
                  <a:pt x="2342085" y="438108"/>
                </a:lnTo>
                <a:cubicBezTo>
                  <a:pt x="2342085" y="439528"/>
                  <a:pt x="2340702" y="439528"/>
                  <a:pt x="2339319" y="439528"/>
                </a:cubicBezTo>
                <a:cubicBezTo>
                  <a:pt x="2337937" y="438108"/>
                  <a:pt x="2337937" y="438108"/>
                  <a:pt x="2336554" y="439528"/>
                </a:cubicBezTo>
                <a:cubicBezTo>
                  <a:pt x="2335171" y="440949"/>
                  <a:pt x="2333789" y="440949"/>
                  <a:pt x="2332406" y="440949"/>
                </a:cubicBezTo>
                <a:cubicBezTo>
                  <a:pt x="2329641" y="443791"/>
                  <a:pt x="2328258" y="440949"/>
                  <a:pt x="2326876" y="439528"/>
                </a:cubicBezTo>
                <a:cubicBezTo>
                  <a:pt x="2324111" y="438108"/>
                  <a:pt x="2321345" y="443791"/>
                  <a:pt x="2318580" y="440949"/>
                </a:cubicBezTo>
                <a:cubicBezTo>
                  <a:pt x="2317198" y="438108"/>
                  <a:pt x="2315815" y="439528"/>
                  <a:pt x="2313050" y="439528"/>
                </a:cubicBezTo>
                <a:cubicBezTo>
                  <a:pt x="2310284" y="440949"/>
                  <a:pt x="2304754" y="438108"/>
                  <a:pt x="2301989" y="442370"/>
                </a:cubicBezTo>
                <a:lnTo>
                  <a:pt x="2299264" y="439570"/>
                </a:lnTo>
                <a:lnTo>
                  <a:pt x="2297311" y="440366"/>
                </a:lnTo>
                <a:cubicBezTo>
                  <a:pt x="2296953" y="441239"/>
                  <a:pt x="2296596" y="442287"/>
                  <a:pt x="2295167" y="442287"/>
                </a:cubicBezTo>
                <a:lnTo>
                  <a:pt x="2289539" y="440911"/>
                </a:lnTo>
                <a:lnTo>
                  <a:pt x="2289561" y="441083"/>
                </a:lnTo>
                <a:cubicBezTo>
                  <a:pt x="2288164" y="441083"/>
                  <a:pt x="2288164" y="441083"/>
                  <a:pt x="2286768" y="441083"/>
                </a:cubicBezTo>
                <a:lnTo>
                  <a:pt x="2281581" y="441083"/>
                </a:lnTo>
                <a:lnTo>
                  <a:pt x="2280976" y="440890"/>
                </a:lnTo>
                <a:lnTo>
                  <a:pt x="2271590" y="438150"/>
                </a:lnTo>
                <a:lnTo>
                  <a:pt x="2271543" y="438150"/>
                </a:lnTo>
                <a:cubicBezTo>
                  <a:pt x="2268808" y="439528"/>
                  <a:pt x="2266074" y="440908"/>
                  <a:pt x="2263340" y="436770"/>
                </a:cubicBezTo>
                <a:cubicBezTo>
                  <a:pt x="2263340" y="436770"/>
                  <a:pt x="2261973" y="436770"/>
                  <a:pt x="2261973" y="438150"/>
                </a:cubicBezTo>
                <a:lnTo>
                  <a:pt x="2261820" y="438372"/>
                </a:lnTo>
                <a:lnTo>
                  <a:pt x="2261950" y="440406"/>
                </a:lnTo>
                <a:cubicBezTo>
                  <a:pt x="2261442" y="440782"/>
                  <a:pt x="2260427" y="440782"/>
                  <a:pt x="2259074" y="440782"/>
                </a:cubicBezTo>
                <a:cubicBezTo>
                  <a:pt x="2255008" y="437773"/>
                  <a:pt x="2252290" y="442286"/>
                  <a:pt x="2249551" y="443790"/>
                </a:cubicBezTo>
                <a:lnTo>
                  <a:pt x="2249551" y="440712"/>
                </a:lnTo>
                <a:lnTo>
                  <a:pt x="2249381" y="440782"/>
                </a:lnTo>
                <a:cubicBezTo>
                  <a:pt x="2249381" y="440782"/>
                  <a:pt x="2249381" y="440782"/>
                  <a:pt x="2248013" y="440782"/>
                </a:cubicBezTo>
                <a:lnTo>
                  <a:pt x="2247081" y="440782"/>
                </a:lnTo>
                <a:lnTo>
                  <a:pt x="2245106" y="443790"/>
                </a:lnTo>
                <a:cubicBezTo>
                  <a:pt x="2245106" y="442286"/>
                  <a:pt x="2245106" y="442286"/>
                  <a:pt x="2243625" y="442286"/>
                </a:cubicBezTo>
                <a:cubicBezTo>
                  <a:pt x="2243625" y="442286"/>
                  <a:pt x="2243625" y="440782"/>
                  <a:pt x="2243625" y="440782"/>
                </a:cubicBezTo>
                <a:lnTo>
                  <a:pt x="2243780" y="440650"/>
                </a:lnTo>
                <a:lnTo>
                  <a:pt x="2242540" y="439372"/>
                </a:lnTo>
                <a:cubicBezTo>
                  <a:pt x="2242540" y="437962"/>
                  <a:pt x="2241515" y="437962"/>
                  <a:pt x="2240489" y="437962"/>
                </a:cubicBezTo>
                <a:lnTo>
                  <a:pt x="2239450" y="437265"/>
                </a:lnTo>
                <a:lnTo>
                  <a:pt x="2237813" y="439318"/>
                </a:lnTo>
                <a:cubicBezTo>
                  <a:pt x="2237471" y="440541"/>
                  <a:pt x="2237120" y="441588"/>
                  <a:pt x="2235720" y="440890"/>
                </a:cubicBezTo>
                <a:cubicBezTo>
                  <a:pt x="2231516" y="439493"/>
                  <a:pt x="2227312" y="438096"/>
                  <a:pt x="2223109" y="439493"/>
                </a:cubicBezTo>
                <a:cubicBezTo>
                  <a:pt x="2221707" y="438096"/>
                  <a:pt x="2221707" y="439493"/>
                  <a:pt x="2221707" y="439493"/>
                </a:cubicBezTo>
                <a:cubicBezTo>
                  <a:pt x="2220340" y="440890"/>
                  <a:pt x="2218980" y="440890"/>
                  <a:pt x="2218980" y="440890"/>
                </a:cubicBezTo>
                <a:cubicBezTo>
                  <a:pt x="2216198" y="438096"/>
                  <a:pt x="2212027" y="439493"/>
                  <a:pt x="2209263" y="439493"/>
                </a:cubicBezTo>
                <a:cubicBezTo>
                  <a:pt x="2206498" y="440191"/>
                  <a:pt x="2205116" y="440541"/>
                  <a:pt x="2204598" y="439842"/>
                </a:cubicBezTo>
                <a:lnTo>
                  <a:pt x="2205103" y="434058"/>
                </a:lnTo>
                <a:lnTo>
                  <a:pt x="2203844" y="436417"/>
                </a:lnTo>
                <a:cubicBezTo>
                  <a:pt x="2203494" y="437290"/>
                  <a:pt x="2203144" y="437989"/>
                  <a:pt x="2202445" y="437989"/>
                </a:cubicBezTo>
                <a:lnTo>
                  <a:pt x="2201550" y="438100"/>
                </a:lnTo>
                <a:lnTo>
                  <a:pt x="2202246" y="438275"/>
                </a:lnTo>
                <a:cubicBezTo>
                  <a:pt x="2200873" y="439654"/>
                  <a:pt x="2200873" y="441033"/>
                  <a:pt x="2200873" y="441033"/>
                </a:cubicBezTo>
                <a:cubicBezTo>
                  <a:pt x="2199495" y="442412"/>
                  <a:pt x="2198102" y="442412"/>
                  <a:pt x="2198102" y="443791"/>
                </a:cubicBezTo>
                <a:cubicBezTo>
                  <a:pt x="2196736" y="441033"/>
                  <a:pt x="2193948" y="441033"/>
                  <a:pt x="2193948" y="438275"/>
                </a:cubicBezTo>
                <a:lnTo>
                  <a:pt x="2194750" y="438080"/>
                </a:lnTo>
                <a:lnTo>
                  <a:pt x="2193999" y="437989"/>
                </a:lnTo>
                <a:cubicBezTo>
                  <a:pt x="2192600" y="437290"/>
                  <a:pt x="2191218" y="437639"/>
                  <a:pt x="2189634" y="438163"/>
                </a:cubicBezTo>
                <a:lnTo>
                  <a:pt x="2184272" y="439367"/>
                </a:lnTo>
                <a:lnTo>
                  <a:pt x="2184272" y="439528"/>
                </a:lnTo>
                <a:cubicBezTo>
                  <a:pt x="2184272" y="439528"/>
                  <a:pt x="2184272" y="439528"/>
                  <a:pt x="2182869" y="439528"/>
                </a:cubicBezTo>
                <a:cubicBezTo>
                  <a:pt x="2178612" y="439528"/>
                  <a:pt x="2172923" y="435266"/>
                  <a:pt x="2168691" y="439528"/>
                </a:cubicBezTo>
                <a:cubicBezTo>
                  <a:pt x="2167371" y="439528"/>
                  <a:pt x="2167371" y="443791"/>
                  <a:pt x="2164549" y="442370"/>
                </a:cubicBezTo>
                <a:lnTo>
                  <a:pt x="2161680" y="439529"/>
                </a:lnTo>
                <a:lnTo>
                  <a:pt x="2161680" y="439654"/>
                </a:lnTo>
                <a:cubicBezTo>
                  <a:pt x="2160369" y="441033"/>
                  <a:pt x="2160369" y="443791"/>
                  <a:pt x="2157727" y="442412"/>
                </a:cubicBezTo>
                <a:lnTo>
                  <a:pt x="2157727" y="442287"/>
                </a:lnTo>
                <a:lnTo>
                  <a:pt x="2144010" y="442287"/>
                </a:lnTo>
                <a:cubicBezTo>
                  <a:pt x="2142604" y="442287"/>
                  <a:pt x="2141218" y="439493"/>
                  <a:pt x="2139807" y="439493"/>
                </a:cubicBezTo>
                <a:lnTo>
                  <a:pt x="2139807" y="439466"/>
                </a:lnTo>
                <a:lnTo>
                  <a:pt x="2137063" y="439466"/>
                </a:lnTo>
                <a:cubicBezTo>
                  <a:pt x="2134168" y="439466"/>
                  <a:pt x="2129864" y="442287"/>
                  <a:pt x="2128438" y="436645"/>
                </a:cubicBezTo>
                <a:lnTo>
                  <a:pt x="2125698" y="436645"/>
                </a:lnTo>
                <a:lnTo>
                  <a:pt x="2123384" y="437680"/>
                </a:lnTo>
                <a:lnTo>
                  <a:pt x="2121446" y="437803"/>
                </a:lnTo>
                <a:lnTo>
                  <a:pt x="2121799" y="438074"/>
                </a:lnTo>
                <a:cubicBezTo>
                  <a:pt x="2119015" y="440933"/>
                  <a:pt x="2116229" y="438074"/>
                  <a:pt x="2113446" y="440933"/>
                </a:cubicBezTo>
                <a:cubicBezTo>
                  <a:pt x="2113446" y="440933"/>
                  <a:pt x="2112053" y="440933"/>
                  <a:pt x="2112053" y="440933"/>
                </a:cubicBezTo>
                <a:lnTo>
                  <a:pt x="2110486" y="442138"/>
                </a:lnTo>
                <a:lnTo>
                  <a:pt x="2110486" y="443790"/>
                </a:lnTo>
                <a:cubicBezTo>
                  <a:pt x="2108978" y="445295"/>
                  <a:pt x="2107469" y="443790"/>
                  <a:pt x="2107469" y="440782"/>
                </a:cubicBezTo>
                <a:lnTo>
                  <a:pt x="2107805" y="440843"/>
                </a:lnTo>
                <a:lnTo>
                  <a:pt x="2105787" y="438253"/>
                </a:lnTo>
                <a:cubicBezTo>
                  <a:pt x="2105090" y="437360"/>
                  <a:pt x="2104395" y="436645"/>
                  <a:pt x="2103698" y="436645"/>
                </a:cubicBezTo>
                <a:lnTo>
                  <a:pt x="2103698" y="436770"/>
                </a:lnTo>
                <a:cubicBezTo>
                  <a:pt x="2103698" y="440908"/>
                  <a:pt x="2100933" y="442287"/>
                  <a:pt x="2098169" y="440908"/>
                </a:cubicBezTo>
                <a:cubicBezTo>
                  <a:pt x="2092640" y="438150"/>
                  <a:pt x="2085729" y="439528"/>
                  <a:pt x="2080197" y="442287"/>
                </a:cubicBezTo>
                <a:cubicBezTo>
                  <a:pt x="2080197" y="440908"/>
                  <a:pt x="2078817" y="439528"/>
                  <a:pt x="2078817" y="438150"/>
                </a:cubicBezTo>
                <a:lnTo>
                  <a:pt x="2079254" y="437924"/>
                </a:lnTo>
                <a:lnTo>
                  <a:pt x="2078491" y="438096"/>
                </a:lnTo>
                <a:lnTo>
                  <a:pt x="2077878" y="438130"/>
                </a:lnTo>
                <a:lnTo>
                  <a:pt x="2067391" y="442098"/>
                </a:lnTo>
                <a:cubicBezTo>
                  <a:pt x="2063462" y="442286"/>
                  <a:pt x="2059535" y="441534"/>
                  <a:pt x="2056044" y="440782"/>
                </a:cubicBezTo>
                <a:lnTo>
                  <a:pt x="2052209" y="438127"/>
                </a:lnTo>
                <a:lnTo>
                  <a:pt x="2050041" y="438795"/>
                </a:lnTo>
                <a:cubicBezTo>
                  <a:pt x="2049183" y="438795"/>
                  <a:pt x="2048154" y="438795"/>
                  <a:pt x="2046782" y="439493"/>
                </a:cubicBezTo>
                <a:cubicBezTo>
                  <a:pt x="2045410" y="440890"/>
                  <a:pt x="2044038" y="439493"/>
                  <a:pt x="2042667" y="436699"/>
                </a:cubicBezTo>
                <a:lnTo>
                  <a:pt x="2043308" y="436419"/>
                </a:lnTo>
                <a:lnTo>
                  <a:pt x="2042485" y="436419"/>
                </a:lnTo>
                <a:lnTo>
                  <a:pt x="2042485" y="436109"/>
                </a:lnTo>
                <a:lnTo>
                  <a:pt x="2042041" y="436570"/>
                </a:lnTo>
                <a:cubicBezTo>
                  <a:pt x="2042041" y="436570"/>
                  <a:pt x="2040666" y="436570"/>
                  <a:pt x="2040666" y="436570"/>
                </a:cubicBezTo>
                <a:cubicBezTo>
                  <a:pt x="2040666" y="442287"/>
                  <a:pt x="2036541" y="439428"/>
                  <a:pt x="2033791" y="439428"/>
                </a:cubicBezTo>
                <a:cubicBezTo>
                  <a:pt x="2029666" y="439428"/>
                  <a:pt x="2025541" y="442287"/>
                  <a:pt x="2021415" y="440858"/>
                </a:cubicBezTo>
                <a:cubicBezTo>
                  <a:pt x="2021415" y="440858"/>
                  <a:pt x="2021415" y="439428"/>
                  <a:pt x="2021415" y="439428"/>
                </a:cubicBezTo>
                <a:cubicBezTo>
                  <a:pt x="2020041" y="437999"/>
                  <a:pt x="2017291" y="437999"/>
                  <a:pt x="2017291" y="437999"/>
                </a:cubicBezTo>
                <a:cubicBezTo>
                  <a:pt x="2011791" y="442287"/>
                  <a:pt x="2007666" y="436570"/>
                  <a:pt x="2002166" y="437999"/>
                </a:cubicBezTo>
                <a:lnTo>
                  <a:pt x="2002166" y="436587"/>
                </a:lnTo>
                <a:lnTo>
                  <a:pt x="1998973" y="438141"/>
                </a:lnTo>
                <a:cubicBezTo>
                  <a:pt x="1995469" y="438473"/>
                  <a:pt x="1991576" y="435809"/>
                  <a:pt x="1988462" y="437941"/>
                </a:cubicBezTo>
                <a:lnTo>
                  <a:pt x="1988183" y="437697"/>
                </a:lnTo>
                <a:lnTo>
                  <a:pt x="1987241" y="439560"/>
                </a:lnTo>
                <a:cubicBezTo>
                  <a:pt x="1985808" y="440970"/>
                  <a:pt x="1984375" y="442381"/>
                  <a:pt x="1982942" y="440970"/>
                </a:cubicBezTo>
                <a:cubicBezTo>
                  <a:pt x="1981509" y="439560"/>
                  <a:pt x="1980077" y="440970"/>
                  <a:pt x="1978644" y="440970"/>
                </a:cubicBezTo>
                <a:cubicBezTo>
                  <a:pt x="1978644" y="442381"/>
                  <a:pt x="1977211" y="443791"/>
                  <a:pt x="1975778" y="442381"/>
                </a:cubicBezTo>
                <a:lnTo>
                  <a:pt x="1975552" y="441491"/>
                </a:lnTo>
                <a:lnTo>
                  <a:pt x="1975552" y="442287"/>
                </a:lnTo>
                <a:cubicBezTo>
                  <a:pt x="1971481" y="440908"/>
                  <a:pt x="1968766" y="440908"/>
                  <a:pt x="1964694" y="440908"/>
                </a:cubicBezTo>
                <a:cubicBezTo>
                  <a:pt x="1960621" y="440908"/>
                  <a:pt x="1956560" y="440908"/>
                  <a:pt x="1952483" y="436770"/>
                </a:cubicBezTo>
                <a:lnTo>
                  <a:pt x="1952483" y="436739"/>
                </a:lnTo>
                <a:lnTo>
                  <a:pt x="1949185" y="439207"/>
                </a:lnTo>
                <a:cubicBezTo>
                  <a:pt x="1947966" y="439912"/>
                  <a:pt x="1946927" y="440970"/>
                  <a:pt x="1946927" y="443791"/>
                </a:cubicBezTo>
                <a:cubicBezTo>
                  <a:pt x="1944811" y="442381"/>
                  <a:pt x="1942707" y="442028"/>
                  <a:pt x="1940629" y="442028"/>
                </a:cubicBezTo>
                <a:lnTo>
                  <a:pt x="1934450" y="442374"/>
                </a:lnTo>
                <a:lnTo>
                  <a:pt x="1934450" y="442381"/>
                </a:lnTo>
                <a:cubicBezTo>
                  <a:pt x="1928731" y="442381"/>
                  <a:pt x="1922961" y="443791"/>
                  <a:pt x="1918643" y="439560"/>
                </a:cubicBezTo>
                <a:lnTo>
                  <a:pt x="1918643" y="439466"/>
                </a:lnTo>
                <a:lnTo>
                  <a:pt x="1910205" y="440782"/>
                </a:lnTo>
                <a:cubicBezTo>
                  <a:pt x="1908793" y="440782"/>
                  <a:pt x="1907387" y="439466"/>
                  <a:pt x="1907387" y="438150"/>
                </a:cubicBezTo>
                <a:lnTo>
                  <a:pt x="1908991" y="437773"/>
                </a:lnTo>
                <a:lnTo>
                  <a:pt x="1907759" y="437773"/>
                </a:lnTo>
                <a:cubicBezTo>
                  <a:pt x="1906382" y="436420"/>
                  <a:pt x="1905004" y="436420"/>
                  <a:pt x="1903625" y="436420"/>
                </a:cubicBezTo>
                <a:lnTo>
                  <a:pt x="1903744" y="436328"/>
                </a:lnTo>
                <a:lnTo>
                  <a:pt x="1903613" y="436377"/>
                </a:lnTo>
                <a:cubicBezTo>
                  <a:pt x="1902211" y="436377"/>
                  <a:pt x="1902211" y="436377"/>
                  <a:pt x="1900813" y="437773"/>
                </a:cubicBezTo>
                <a:lnTo>
                  <a:pt x="1899519" y="437075"/>
                </a:lnTo>
                <a:lnTo>
                  <a:pt x="1900608" y="439528"/>
                </a:lnTo>
                <a:cubicBezTo>
                  <a:pt x="1900608" y="440949"/>
                  <a:pt x="1899220" y="440949"/>
                  <a:pt x="1899220" y="439528"/>
                </a:cubicBezTo>
                <a:cubicBezTo>
                  <a:pt x="1893669" y="438108"/>
                  <a:pt x="1890894" y="440949"/>
                  <a:pt x="1886731" y="443791"/>
                </a:cubicBezTo>
                <a:cubicBezTo>
                  <a:pt x="1885343" y="440949"/>
                  <a:pt x="1883955" y="436687"/>
                  <a:pt x="1879791" y="440949"/>
                </a:cubicBezTo>
                <a:cubicBezTo>
                  <a:pt x="1879791" y="442370"/>
                  <a:pt x="1877016" y="442370"/>
                  <a:pt x="1875628" y="440949"/>
                </a:cubicBezTo>
                <a:cubicBezTo>
                  <a:pt x="1875628" y="440949"/>
                  <a:pt x="1875628" y="440949"/>
                  <a:pt x="1875628" y="439528"/>
                </a:cubicBezTo>
                <a:cubicBezTo>
                  <a:pt x="1872854" y="438108"/>
                  <a:pt x="1861754" y="439528"/>
                  <a:pt x="1858982" y="443791"/>
                </a:cubicBezTo>
                <a:lnTo>
                  <a:pt x="1856221" y="439540"/>
                </a:lnTo>
                <a:lnTo>
                  <a:pt x="1856221" y="439600"/>
                </a:lnTo>
                <a:cubicBezTo>
                  <a:pt x="1853431" y="442394"/>
                  <a:pt x="1850680" y="443791"/>
                  <a:pt x="1846505" y="442394"/>
                </a:cubicBezTo>
                <a:cubicBezTo>
                  <a:pt x="1843715" y="440997"/>
                  <a:pt x="1842328" y="442394"/>
                  <a:pt x="1839556" y="443791"/>
                </a:cubicBezTo>
                <a:cubicBezTo>
                  <a:pt x="1835401" y="440997"/>
                  <a:pt x="1831234" y="436806"/>
                  <a:pt x="1825672" y="439600"/>
                </a:cubicBezTo>
                <a:cubicBezTo>
                  <a:pt x="1822890" y="440997"/>
                  <a:pt x="1821508" y="439600"/>
                  <a:pt x="1820111" y="436806"/>
                </a:cubicBezTo>
                <a:lnTo>
                  <a:pt x="1820998" y="436714"/>
                </a:lnTo>
                <a:lnTo>
                  <a:pt x="1820177" y="436436"/>
                </a:lnTo>
                <a:lnTo>
                  <a:pt x="1820066" y="436327"/>
                </a:lnTo>
                <a:lnTo>
                  <a:pt x="1820111" y="436770"/>
                </a:lnTo>
                <a:cubicBezTo>
                  <a:pt x="1818767" y="442287"/>
                  <a:pt x="1814700" y="439528"/>
                  <a:pt x="1811991" y="439528"/>
                </a:cubicBezTo>
                <a:cubicBezTo>
                  <a:pt x="1810633" y="438150"/>
                  <a:pt x="1810633" y="439528"/>
                  <a:pt x="1809269" y="439528"/>
                </a:cubicBezTo>
                <a:cubicBezTo>
                  <a:pt x="1809269" y="439528"/>
                  <a:pt x="1807923" y="438150"/>
                  <a:pt x="1807923" y="438150"/>
                </a:cubicBezTo>
                <a:lnTo>
                  <a:pt x="1808095" y="436582"/>
                </a:lnTo>
                <a:lnTo>
                  <a:pt x="1807674" y="437857"/>
                </a:lnTo>
                <a:lnTo>
                  <a:pt x="1807457" y="437965"/>
                </a:lnTo>
                <a:lnTo>
                  <a:pt x="1807533" y="438055"/>
                </a:lnTo>
                <a:cubicBezTo>
                  <a:pt x="1808812" y="438055"/>
                  <a:pt x="1808812" y="439466"/>
                  <a:pt x="1808812" y="439466"/>
                </a:cubicBezTo>
                <a:cubicBezTo>
                  <a:pt x="1806228" y="439466"/>
                  <a:pt x="1802264" y="442287"/>
                  <a:pt x="1799631" y="439466"/>
                </a:cubicBezTo>
                <a:cubicBezTo>
                  <a:pt x="1799631" y="439466"/>
                  <a:pt x="1798315" y="438055"/>
                  <a:pt x="1798315" y="438055"/>
                </a:cubicBezTo>
                <a:lnTo>
                  <a:pt x="1798315" y="438024"/>
                </a:lnTo>
                <a:cubicBezTo>
                  <a:pt x="1795511" y="436645"/>
                  <a:pt x="1794107" y="439403"/>
                  <a:pt x="1792707" y="440782"/>
                </a:cubicBezTo>
                <a:cubicBezTo>
                  <a:pt x="1787097" y="438024"/>
                  <a:pt x="1780090" y="439403"/>
                  <a:pt x="1774483" y="439403"/>
                </a:cubicBezTo>
                <a:lnTo>
                  <a:pt x="1772557" y="439403"/>
                </a:lnTo>
                <a:lnTo>
                  <a:pt x="1769308" y="441696"/>
                </a:lnTo>
                <a:cubicBezTo>
                  <a:pt x="1767436" y="442045"/>
                  <a:pt x="1765389" y="441696"/>
                  <a:pt x="1763343" y="440997"/>
                </a:cubicBezTo>
                <a:cubicBezTo>
                  <a:pt x="1760618" y="439600"/>
                  <a:pt x="1757895" y="440997"/>
                  <a:pt x="1753810" y="443791"/>
                </a:cubicBezTo>
                <a:cubicBezTo>
                  <a:pt x="1753810" y="442394"/>
                  <a:pt x="1753810" y="442394"/>
                  <a:pt x="1753810" y="442394"/>
                </a:cubicBezTo>
                <a:lnTo>
                  <a:pt x="1753665" y="441801"/>
                </a:lnTo>
                <a:lnTo>
                  <a:pt x="1753472" y="442287"/>
                </a:lnTo>
                <a:cubicBezTo>
                  <a:pt x="1750740" y="438150"/>
                  <a:pt x="1745273" y="440908"/>
                  <a:pt x="1741168" y="439528"/>
                </a:cubicBezTo>
                <a:lnTo>
                  <a:pt x="1741168" y="439278"/>
                </a:lnTo>
                <a:cubicBezTo>
                  <a:pt x="1741168" y="439278"/>
                  <a:pt x="1739800" y="439278"/>
                  <a:pt x="1739800" y="439278"/>
                </a:cubicBezTo>
                <a:cubicBezTo>
                  <a:pt x="1734342" y="439278"/>
                  <a:pt x="1730204" y="435216"/>
                  <a:pt x="1726122" y="437924"/>
                </a:cubicBezTo>
                <a:lnTo>
                  <a:pt x="1726122" y="436308"/>
                </a:lnTo>
                <a:lnTo>
                  <a:pt x="1726008" y="436782"/>
                </a:lnTo>
                <a:lnTo>
                  <a:pt x="1726117" y="436770"/>
                </a:lnTo>
                <a:cubicBezTo>
                  <a:pt x="1726117" y="438150"/>
                  <a:pt x="1726117" y="438150"/>
                  <a:pt x="1726117" y="438150"/>
                </a:cubicBezTo>
                <a:cubicBezTo>
                  <a:pt x="1724737" y="439528"/>
                  <a:pt x="1724737" y="440908"/>
                  <a:pt x="1724737" y="442287"/>
                </a:cubicBezTo>
                <a:cubicBezTo>
                  <a:pt x="1723315" y="442287"/>
                  <a:pt x="1721927" y="440908"/>
                  <a:pt x="1720541" y="442287"/>
                </a:cubicBezTo>
                <a:lnTo>
                  <a:pt x="1698408" y="439555"/>
                </a:lnTo>
                <a:lnTo>
                  <a:pt x="1698408" y="439579"/>
                </a:lnTo>
                <a:cubicBezTo>
                  <a:pt x="1695628" y="439579"/>
                  <a:pt x="1691457" y="438150"/>
                  <a:pt x="1688676" y="441008"/>
                </a:cubicBezTo>
                <a:cubicBezTo>
                  <a:pt x="1687286" y="442437"/>
                  <a:pt x="1687286" y="439579"/>
                  <a:pt x="1685895" y="438150"/>
                </a:cubicBezTo>
                <a:cubicBezTo>
                  <a:pt x="1685895" y="435291"/>
                  <a:pt x="1683115" y="436720"/>
                  <a:pt x="1681725" y="438150"/>
                </a:cubicBezTo>
                <a:cubicBezTo>
                  <a:pt x="1680334" y="441008"/>
                  <a:pt x="1678944" y="439579"/>
                  <a:pt x="1676164" y="439579"/>
                </a:cubicBezTo>
                <a:cubicBezTo>
                  <a:pt x="1673379" y="439579"/>
                  <a:pt x="1671981" y="441008"/>
                  <a:pt x="1669207" y="442437"/>
                </a:cubicBezTo>
                <a:cubicBezTo>
                  <a:pt x="1667803" y="443866"/>
                  <a:pt x="1667803" y="445295"/>
                  <a:pt x="1666394" y="443866"/>
                </a:cubicBezTo>
                <a:lnTo>
                  <a:pt x="1662234" y="436723"/>
                </a:lnTo>
                <a:lnTo>
                  <a:pt x="1661998" y="437021"/>
                </a:lnTo>
                <a:lnTo>
                  <a:pt x="1661879" y="436886"/>
                </a:lnTo>
                <a:lnTo>
                  <a:pt x="1659414" y="438096"/>
                </a:lnTo>
                <a:cubicBezTo>
                  <a:pt x="1659414" y="442287"/>
                  <a:pt x="1656598" y="442287"/>
                  <a:pt x="1655192" y="439493"/>
                </a:cubicBezTo>
                <a:lnTo>
                  <a:pt x="1654660" y="438965"/>
                </a:lnTo>
                <a:lnTo>
                  <a:pt x="1654857" y="439600"/>
                </a:lnTo>
                <a:cubicBezTo>
                  <a:pt x="1649393" y="436806"/>
                  <a:pt x="1645294" y="440997"/>
                  <a:pt x="1639830" y="440997"/>
                </a:cubicBezTo>
                <a:cubicBezTo>
                  <a:pt x="1639830" y="440997"/>
                  <a:pt x="1638465" y="442394"/>
                  <a:pt x="1637098" y="440997"/>
                </a:cubicBezTo>
                <a:cubicBezTo>
                  <a:pt x="1635732" y="438203"/>
                  <a:pt x="1634366" y="438203"/>
                  <a:pt x="1633000" y="440997"/>
                </a:cubicBezTo>
                <a:cubicBezTo>
                  <a:pt x="1631634" y="443791"/>
                  <a:pt x="1630264" y="442394"/>
                  <a:pt x="1628895" y="442394"/>
                </a:cubicBezTo>
                <a:cubicBezTo>
                  <a:pt x="1624804" y="440997"/>
                  <a:pt x="1622063" y="442394"/>
                  <a:pt x="1619323" y="443791"/>
                </a:cubicBezTo>
                <a:cubicBezTo>
                  <a:pt x="1617952" y="442394"/>
                  <a:pt x="1617952" y="442394"/>
                  <a:pt x="1617952" y="442394"/>
                </a:cubicBezTo>
                <a:lnTo>
                  <a:pt x="1618047" y="442272"/>
                </a:lnTo>
                <a:lnTo>
                  <a:pt x="1617549" y="442475"/>
                </a:lnTo>
                <a:cubicBezTo>
                  <a:pt x="1616161" y="442475"/>
                  <a:pt x="1614772" y="441064"/>
                  <a:pt x="1611995" y="441064"/>
                </a:cubicBezTo>
                <a:cubicBezTo>
                  <a:pt x="1610606" y="439654"/>
                  <a:pt x="1607829" y="438243"/>
                  <a:pt x="1605051" y="439654"/>
                </a:cubicBezTo>
                <a:cubicBezTo>
                  <a:pt x="1602274" y="441064"/>
                  <a:pt x="1600886" y="441064"/>
                  <a:pt x="1599497" y="438243"/>
                </a:cubicBezTo>
                <a:cubicBezTo>
                  <a:pt x="1599497" y="438243"/>
                  <a:pt x="1598108" y="438243"/>
                  <a:pt x="1598108" y="438243"/>
                </a:cubicBezTo>
                <a:cubicBezTo>
                  <a:pt x="1595331" y="445295"/>
                  <a:pt x="1589776" y="438243"/>
                  <a:pt x="1585610" y="441064"/>
                </a:cubicBezTo>
                <a:lnTo>
                  <a:pt x="1585610" y="439656"/>
                </a:lnTo>
                <a:lnTo>
                  <a:pt x="1582401" y="441290"/>
                </a:lnTo>
                <a:cubicBezTo>
                  <a:pt x="1581348" y="442005"/>
                  <a:pt x="1580295" y="442362"/>
                  <a:pt x="1578891" y="440933"/>
                </a:cubicBezTo>
                <a:cubicBezTo>
                  <a:pt x="1578891" y="439503"/>
                  <a:pt x="1578891" y="439503"/>
                  <a:pt x="1577487" y="439503"/>
                </a:cubicBezTo>
                <a:cubicBezTo>
                  <a:pt x="1576083" y="436645"/>
                  <a:pt x="1574678" y="436645"/>
                  <a:pt x="1573274" y="438074"/>
                </a:cubicBezTo>
                <a:cubicBezTo>
                  <a:pt x="1571871" y="439503"/>
                  <a:pt x="1570466" y="439503"/>
                  <a:pt x="1569062" y="438074"/>
                </a:cubicBezTo>
                <a:lnTo>
                  <a:pt x="1569062" y="437924"/>
                </a:lnTo>
                <a:lnTo>
                  <a:pt x="1569062" y="437730"/>
                </a:lnTo>
                <a:lnTo>
                  <a:pt x="1569012" y="437773"/>
                </a:lnTo>
                <a:lnTo>
                  <a:pt x="1568915" y="437668"/>
                </a:lnTo>
                <a:lnTo>
                  <a:pt x="1569062" y="437924"/>
                </a:lnTo>
                <a:cubicBezTo>
                  <a:pt x="1566326" y="437924"/>
                  <a:pt x="1563591" y="436570"/>
                  <a:pt x="1560856" y="439278"/>
                </a:cubicBezTo>
                <a:cubicBezTo>
                  <a:pt x="1559489" y="435216"/>
                  <a:pt x="1558121" y="439278"/>
                  <a:pt x="1556753" y="439278"/>
                </a:cubicBezTo>
                <a:cubicBezTo>
                  <a:pt x="1555385" y="439278"/>
                  <a:pt x="1554018" y="439278"/>
                  <a:pt x="1554018" y="437924"/>
                </a:cubicBezTo>
                <a:lnTo>
                  <a:pt x="1554505" y="437483"/>
                </a:lnTo>
                <a:lnTo>
                  <a:pt x="1553735" y="437742"/>
                </a:lnTo>
                <a:lnTo>
                  <a:pt x="1554019" y="438024"/>
                </a:lnTo>
                <a:cubicBezTo>
                  <a:pt x="1554019" y="438024"/>
                  <a:pt x="1554019" y="438024"/>
                  <a:pt x="1554019" y="439403"/>
                </a:cubicBezTo>
                <a:cubicBezTo>
                  <a:pt x="1549853" y="438024"/>
                  <a:pt x="1547075" y="440782"/>
                  <a:pt x="1542909" y="440782"/>
                </a:cubicBezTo>
                <a:cubicBezTo>
                  <a:pt x="1541521" y="440782"/>
                  <a:pt x="1538743" y="439403"/>
                  <a:pt x="1537355" y="439403"/>
                </a:cubicBezTo>
                <a:cubicBezTo>
                  <a:pt x="1535966" y="438024"/>
                  <a:pt x="1537355" y="436645"/>
                  <a:pt x="1538743" y="435266"/>
                </a:cubicBezTo>
                <a:lnTo>
                  <a:pt x="1538863" y="435029"/>
                </a:lnTo>
                <a:lnTo>
                  <a:pt x="1538816" y="435047"/>
                </a:lnTo>
                <a:lnTo>
                  <a:pt x="1538211" y="435252"/>
                </a:lnTo>
                <a:lnTo>
                  <a:pt x="1537057" y="438992"/>
                </a:lnTo>
                <a:lnTo>
                  <a:pt x="1537470" y="439600"/>
                </a:lnTo>
                <a:cubicBezTo>
                  <a:pt x="1536045" y="442394"/>
                  <a:pt x="1534620" y="443791"/>
                  <a:pt x="1531770" y="442394"/>
                </a:cubicBezTo>
                <a:cubicBezTo>
                  <a:pt x="1528919" y="439600"/>
                  <a:pt x="1526069" y="439600"/>
                  <a:pt x="1523218" y="440997"/>
                </a:cubicBezTo>
                <a:cubicBezTo>
                  <a:pt x="1520368" y="442394"/>
                  <a:pt x="1517518" y="439600"/>
                  <a:pt x="1514667" y="439600"/>
                </a:cubicBezTo>
                <a:cubicBezTo>
                  <a:pt x="1513242" y="440997"/>
                  <a:pt x="1510392" y="440997"/>
                  <a:pt x="1510392" y="438203"/>
                </a:cubicBezTo>
                <a:lnTo>
                  <a:pt x="1510611" y="438096"/>
                </a:lnTo>
                <a:lnTo>
                  <a:pt x="1509253" y="438096"/>
                </a:lnTo>
                <a:cubicBezTo>
                  <a:pt x="1507871" y="435302"/>
                  <a:pt x="1507871" y="439493"/>
                  <a:pt x="1506488" y="439493"/>
                </a:cubicBezTo>
                <a:cubicBezTo>
                  <a:pt x="1506488" y="439493"/>
                  <a:pt x="1505106" y="439493"/>
                  <a:pt x="1503723" y="439493"/>
                </a:cubicBezTo>
                <a:cubicBezTo>
                  <a:pt x="1502341" y="440890"/>
                  <a:pt x="1502341" y="442287"/>
                  <a:pt x="1500959" y="442287"/>
                </a:cubicBezTo>
                <a:cubicBezTo>
                  <a:pt x="1495429" y="442287"/>
                  <a:pt x="1489899" y="440890"/>
                  <a:pt x="1485753" y="442287"/>
                </a:cubicBezTo>
                <a:cubicBezTo>
                  <a:pt x="1480223" y="439493"/>
                  <a:pt x="1476076" y="439493"/>
                  <a:pt x="1470546" y="439493"/>
                </a:cubicBezTo>
                <a:cubicBezTo>
                  <a:pt x="1467781" y="440890"/>
                  <a:pt x="1466399" y="439493"/>
                  <a:pt x="1462252" y="436699"/>
                </a:cubicBezTo>
                <a:lnTo>
                  <a:pt x="1462389" y="436391"/>
                </a:lnTo>
                <a:lnTo>
                  <a:pt x="1462329" y="436457"/>
                </a:lnTo>
                <a:lnTo>
                  <a:pt x="1459754" y="436806"/>
                </a:lnTo>
                <a:lnTo>
                  <a:pt x="1462252" y="436806"/>
                </a:lnTo>
                <a:cubicBezTo>
                  <a:pt x="1460848" y="439600"/>
                  <a:pt x="1458039" y="440997"/>
                  <a:pt x="1456635" y="439600"/>
                </a:cubicBezTo>
                <a:cubicBezTo>
                  <a:pt x="1452423" y="439600"/>
                  <a:pt x="1449615" y="439600"/>
                  <a:pt x="1446807" y="442394"/>
                </a:cubicBezTo>
                <a:cubicBezTo>
                  <a:pt x="1443999" y="443791"/>
                  <a:pt x="1442594" y="439600"/>
                  <a:pt x="1441190" y="438203"/>
                </a:cubicBezTo>
                <a:cubicBezTo>
                  <a:pt x="1441190" y="436806"/>
                  <a:pt x="1442594" y="435410"/>
                  <a:pt x="1442594" y="435410"/>
                </a:cubicBezTo>
                <a:lnTo>
                  <a:pt x="1442799" y="435308"/>
                </a:lnTo>
                <a:lnTo>
                  <a:pt x="1443045" y="434814"/>
                </a:lnTo>
                <a:lnTo>
                  <a:pt x="1442611" y="434980"/>
                </a:lnTo>
                <a:cubicBezTo>
                  <a:pt x="1442611" y="436377"/>
                  <a:pt x="1442611" y="436377"/>
                  <a:pt x="1441274" y="437773"/>
                </a:cubicBezTo>
                <a:cubicBezTo>
                  <a:pt x="1441274" y="437773"/>
                  <a:pt x="1439937" y="436377"/>
                  <a:pt x="1439937" y="436377"/>
                </a:cubicBezTo>
                <a:cubicBezTo>
                  <a:pt x="1439937" y="436377"/>
                  <a:pt x="1439937" y="434980"/>
                  <a:pt x="1439937" y="434980"/>
                </a:cubicBezTo>
                <a:lnTo>
                  <a:pt x="1439543" y="434842"/>
                </a:lnTo>
                <a:lnTo>
                  <a:pt x="1439811" y="435611"/>
                </a:lnTo>
                <a:lnTo>
                  <a:pt x="1439686" y="435611"/>
                </a:lnTo>
                <a:lnTo>
                  <a:pt x="1439686" y="436739"/>
                </a:lnTo>
                <a:cubicBezTo>
                  <a:pt x="1439686" y="436739"/>
                  <a:pt x="1438301" y="436739"/>
                  <a:pt x="1438301" y="438150"/>
                </a:cubicBezTo>
                <a:cubicBezTo>
                  <a:pt x="1438301" y="442381"/>
                  <a:pt x="1435529" y="440970"/>
                  <a:pt x="1432758" y="440970"/>
                </a:cubicBezTo>
                <a:cubicBezTo>
                  <a:pt x="1429987" y="438150"/>
                  <a:pt x="1428601" y="438150"/>
                  <a:pt x="1424444" y="439560"/>
                </a:cubicBezTo>
                <a:cubicBezTo>
                  <a:pt x="1421673" y="440970"/>
                  <a:pt x="1417516" y="443791"/>
                  <a:pt x="1413359" y="439560"/>
                </a:cubicBezTo>
                <a:lnTo>
                  <a:pt x="1414274" y="439055"/>
                </a:lnTo>
                <a:lnTo>
                  <a:pt x="1413610" y="439278"/>
                </a:lnTo>
                <a:cubicBezTo>
                  <a:pt x="1413610" y="437924"/>
                  <a:pt x="1413610" y="437924"/>
                  <a:pt x="1413610" y="437924"/>
                </a:cubicBezTo>
                <a:lnTo>
                  <a:pt x="1412385" y="437849"/>
                </a:lnTo>
                <a:lnTo>
                  <a:pt x="1413359" y="438275"/>
                </a:lnTo>
                <a:cubicBezTo>
                  <a:pt x="1411980" y="441033"/>
                  <a:pt x="1411980" y="442412"/>
                  <a:pt x="1410601" y="443791"/>
                </a:cubicBezTo>
                <a:cubicBezTo>
                  <a:pt x="1410601" y="443791"/>
                  <a:pt x="1409222" y="443791"/>
                  <a:pt x="1407843" y="442412"/>
                </a:cubicBezTo>
                <a:lnTo>
                  <a:pt x="1407809" y="442343"/>
                </a:lnTo>
                <a:lnTo>
                  <a:pt x="1402453" y="443415"/>
                </a:lnTo>
                <a:cubicBezTo>
                  <a:pt x="1400690" y="443790"/>
                  <a:pt x="1398927" y="443790"/>
                  <a:pt x="1396811" y="442286"/>
                </a:cubicBezTo>
                <a:lnTo>
                  <a:pt x="1396855" y="442262"/>
                </a:lnTo>
                <a:lnTo>
                  <a:pt x="1396218" y="441874"/>
                </a:lnTo>
                <a:lnTo>
                  <a:pt x="1396811" y="442475"/>
                </a:lnTo>
                <a:cubicBezTo>
                  <a:pt x="1395419" y="442475"/>
                  <a:pt x="1392636" y="443885"/>
                  <a:pt x="1391245" y="441064"/>
                </a:cubicBezTo>
                <a:cubicBezTo>
                  <a:pt x="1389853" y="439654"/>
                  <a:pt x="1385679" y="439654"/>
                  <a:pt x="1382895" y="441064"/>
                </a:cubicBezTo>
                <a:cubicBezTo>
                  <a:pt x="1380808" y="441770"/>
                  <a:pt x="1378373" y="442827"/>
                  <a:pt x="1375938" y="443003"/>
                </a:cubicBezTo>
                <a:lnTo>
                  <a:pt x="1369092" y="439708"/>
                </a:lnTo>
                <a:lnTo>
                  <a:pt x="1368807" y="439708"/>
                </a:lnTo>
                <a:cubicBezTo>
                  <a:pt x="1364641" y="443898"/>
                  <a:pt x="1361863" y="445295"/>
                  <a:pt x="1357697" y="441104"/>
                </a:cubicBezTo>
                <a:lnTo>
                  <a:pt x="1358244" y="440555"/>
                </a:lnTo>
                <a:lnTo>
                  <a:pt x="1357998" y="440782"/>
                </a:lnTo>
                <a:cubicBezTo>
                  <a:pt x="1356644" y="440782"/>
                  <a:pt x="1356644" y="439528"/>
                  <a:pt x="1355290" y="438275"/>
                </a:cubicBezTo>
                <a:cubicBezTo>
                  <a:pt x="1355290" y="438275"/>
                  <a:pt x="1355290" y="438275"/>
                  <a:pt x="1353936" y="438275"/>
                </a:cubicBezTo>
                <a:lnTo>
                  <a:pt x="1354275" y="437962"/>
                </a:lnTo>
                <a:lnTo>
                  <a:pt x="1353899" y="437962"/>
                </a:lnTo>
                <a:lnTo>
                  <a:pt x="1353937" y="438074"/>
                </a:lnTo>
                <a:cubicBezTo>
                  <a:pt x="1352432" y="438074"/>
                  <a:pt x="1350928" y="439428"/>
                  <a:pt x="1349424" y="440782"/>
                </a:cubicBezTo>
                <a:cubicBezTo>
                  <a:pt x="1349424" y="440782"/>
                  <a:pt x="1347919" y="439428"/>
                  <a:pt x="1347919" y="439428"/>
                </a:cubicBezTo>
                <a:lnTo>
                  <a:pt x="1347977" y="439273"/>
                </a:lnTo>
                <a:lnTo>
                  <a:pt x="1341110" y="438749"/>
                </a:lnTo>
                <a:cubicBezTo>
                  <a:pt x="1338685" y="438573"/>
                  <a:pt x="1336260" y="438573"/>
                  <a:pt x="1334182" y="439278"/>
                </a:cubicBezTo>
                <a:cubicBezTo>
                  <a:pt x="1334182" y="439278"/>
                  <a:pt x="1332796" y="439278"/>
                  <a:pt x="1332796" y="439278"/>
                </a:cubicBezTo>
                <a:lnTo>
                  <a:pt x="1332438" y="439187"/>
                </a:lnTo>
                <a:lnTo>
                  <a:pt x="1332875" y="439560"/>
                </a:lnTo>
                <a:cubicBezTo>
                  <a:pt x="1328739" y="438150"/>
                  <a:pt x="1324601" y="442381"/>
                  <a:pt x="1320464" y="440970"/>
                </a:cubicBezTo>
                <a:cubicBezTo>
                  <a:pt x="1316327" y="438150"/>
                  <a:pt x="1314948" y="440970"/>
                  <a:pt x="1312190" y="443791"/>
                </a:cubicBezTo>
                <a:cubicBezTo>
                  <a:pt x="1310811" y="442381"/>
                  <a:pt x="1309432" y="440970"/>
                  <a:pt x="1308053" y="439560"/>
                </a:cubicBezTo>
                <a:lnTo>
                  <a:pt x="1308076" y="439536"/>
                </a:lnTo>
                <a:lnTo>
                  <a:pt x="1303211" y="440046"/>
                </a:lnTo>
                <a:cubicBezTo>
                  <a:pt x="1301447" y="440563"/>
                  <a:pt x="1299685" y="440908"/>
                  <a:pt x="1298274" y="439528"/>
                </a:cubicBezTo>
                <a:cubicBezTo>
                  <a:pt x="1298274" y="439528"/>
                  <a:pt x="1298274" y="439528"/>
                  <a:pt x="1299685" y="439528"/>
                </a:cubicBezTo>
                <a:lnTo>
                  <a:pt x="1301419" y="438240"/>
                </a:lnTo>
                <a:lnTo>
                  <a:pt x="1299511" y="438847"/>
                </a:lnTo>
                <a:lnTo>
                  <a:pt x="1299779" y="439385"/>
                </a:lnTo>
                <a:cubicBezTo>
                  <a:pt x="1298391" y="440782"/>
                  <a:pt x="1298391" y="440782"/>
                  <a:pt x="1298391" y="439385"/>
                </a:cubicBezTo>
                <a:cubicBezTo>
                  <a:pt x="1294225" y="437989"/>
                  <a:pt x="1290059" y="439385"/>
                  <a:pt x="1287281" y="436591"/>
                </a:cubicBezTo>
                <a:cubicBezTo>
                  <a:pt x="1285893" y="435194"/>
                  <a:pt x="1284504" y="440782"/>
                  <a:pt x="1283115" y="439385"/>
                </a:cubicBezTo>
                <a:lnTo>
                  <a:pt x="1281757" y="438019"/>
                </a:lnTo>
                <a:lnTo>
                  <a:pt x="1281726" y="438074"/>
                </a:lnTo>
                <a:lnTo>
                  <a:pt x="1281648" y="438110"/>
                </a:lnTo>
                <a:lnTo>
                  <a:pt x="1281834" y="438203"/>
                </a:lnTo>
                <a:cubicBezTo>
                  <a:pt x="1281834" y="438203"/>
                  <a:pt x="1281834" y="438203"/>
                  <a:pt x="1283231" y="439600"/>
                </a:cubicBezTo>
                <a:cubicBezTo>
                  <a:pt x="1281834" y="440997"/>
                  <a:pt x="1280437" y="443791"/>
                  <a:pt x="1277643" y="442394"/>
                </a:cubicBezTo>
                <a:cubicBezTo>
                  <a:pt x="1277643" y="442394"/>
                  <a:pt x="1276247" y="442394"/>
                  <a:pt x="1274850" y="443791"/>
                </a:cubicBezTo>
                <a:cubicBezTo>
                  <a:pt x="1270659" y="442394"/>
                  <a:pt x="1267865" y="442394"/>
                  <a:pt x="1263674" y="442394"/>
                </a:cubicBezTo>
                <a:cubicBezTo>
                  <a:pt x="1263674" y="442394"/>
                  <a:pt x="1263674" y="442394"/>
                  <a:pt x="1262277" y="442394"/>
                </a:cubicBezTo>
                <a:cubicBezTo>
                  <a:pt x="1260880" y="440997"/>
                  <a:pt x="1258087" y="440997"/>
                  <a:pt x="1256690" y="440997"/>
                </a:cubicBezTo>
                <a:cubicBezTo>
                  <a:pt x="1255292" y="440997"/>
                  <a:pt x="1255292" y="439600"/>
                  <a:pt x="1253896" y="439600"/>
                </a:cubicBezTo>
                <a:lnTo>
                  <a:pt x="1254066" y="439259"/>
                </a:lnTo>
                <a:lnTo>
                  <a:pt x="1254033" y="439278"/>
                </a:lnTo>
                <a:cubicBezTo>
                  <a:pt x="1252596" y="439278"/>
                  <a:pt x="1251160" y="439278"/>
                  <a:pt x="1249725" y="439278"/>
                </a:cubicBezTo>
                <a:cubicBezTo>
                  <a:pt x="1246852" y="439278"/>
                  <a:pt x="1242544" y="439278"/>
                  <a:pt x="1241108" y="436520"/>
                </a:cubicBezTo>
                <a:lnTo>
                  <a:pt x="1241326" y="436271"/>
                </a:lnTo>
                <a:lnTo>
                  <a:pt x="1240993" y="436519"/>
                </a:lnTo>
                <a:cubicBezTo>
                  <a:pt x="1240993" y="436519"/>
                  <a:pt x="1239604" y="436519"/>
                  <a:pt x="1239604" y="436519"/>
                </a:cubicBezTo>
                <a:lnTo>
                  <a:pt x="1238490" y="436658"/>
                </a:lnTo>
                <a:lnTo>
                  <a:pt x="1239604" y="436687"/>
                </a:lnTo>
                <a:cubicBezTo>
                  <a:pt x="1238251" y="440949"/>
                  <a:pt x="1235543" y="439528"/>
                  <a:pt x="1232835" y="439528"/>
                </a:cubicBezTo>
                <a:cubicBezTo>
                  <a:pt x="1230127" y="439528"/>
                  <a:pt x="1227419" y="438108"/>
                  <a:pt x="1224711" y="442370"/>
                </a:cubicBezTo>
                <a:cubicBezTo>
                  <a:pt x="1224711" y="443791"/>
                  <a:pt x="1223357" y="442370"/>
                  <a:pt x="1222003" y="442370"/>
                </a:cubicBezTo>
                <a:cubicBezTo>
                  <a:pt x="1222003" y="440949"/>
                  <a:pt x="1222003" y="439528"/>
                  <a:pt x="1220649" y="439528"/>
                </a:cubicBezTo>
                <a:lnTo>
                  <a:pt x="1221721" y="438966"/>
                </a:lnTo>
                <a:lnTo>
                  <a:pt x="1220465" y="439278"/>
                </a:lnTo>
                <a:lnTo>
                  <a:pt x="1217791" y="436623"/>
                </a:lnTo>
                <a:lnTo>
                  <a:pt x="1217791" y="436770"/>
                </a:lnTo>
                <a:cubicBezTo>
                  <a:pt x="1216419" y="436770"/>
                  <a:pt x="1216419" y="436770"/>
                  <a:pt x="1216419" y="436770"/>
                </a:cubicBezTo>
                <a:lnTo>
                  <a:pt x="1216286" y="437023"/>
                </a:lnTo>
                <a:lnTo>
                  <a:pt x="1215816" y="441422"/>
                </a:lnTo>
                <a:cubicBezTo>
                  <a:pt x="1215346" y="442098"/>
                  <a:pt x="1214406" y="441760"/>
                  <a:pt x="1212525" y="439729"/>
                </a:cubicBezTo>
                <a:lnTo>
                  <a:pt x="1213405" y="439602"/>
                </a:lnTo>
                <a:lnTo>
                  <a:pt x="1212304" y="439528"/>
                </a:lnTo>
                <a:cubicBezTo>
                  <a:pt x="1212304" y="439528"/>
                  <a:pt x="1212304" y="439528"/>
                  <a:pt x="1210933" y="439528"/>
                </a:cubicBezTo>
                <a:lnTo>
                  <a:pt x="1210870" y="439479"/>
                </a:lnTo>
                <a:lnTo>
                  <a:pt x="1211021" y="439654"/>
                </a:lnTo>
                <a:cubicBezTo>
                  <a:pt x="1208244" y="438243"/>
                  <a:pt x="1204078" y="438243"/>
                  <a:pt x="1201301" y="441064"/>
                </a:cubicBezTo>
                <a:cubicBezTo>
                  <a:pt x="1199912" y="441064"/>
                  <a:pt x="1198523" y="439654"/>
                  <a:pt x="1197135" y="441064"/>
                </a:cubicBezTo>
                <a:cubicBezTo>
                  <a:pt x="1195746" y="443180"/>
                  <a:pt x="1194705" y="443533"/>
                  <a:pt x="1194010" y="443003"/>
                </a:cubicBezTo>
                <a:lnTo>
                  <a:pt x="1192983" y="439700"/>
                </a:lnTo>
                <a:lnTo>
                  <a:pt x="1189374" y="442298"/>
                </a:lnTo>
                <a:cubicBezTo>
                  <a:pt x="1185299" y="443620"/>
                  <a:pt x="1180221" y="441770"/>
                  <a:pt x="1175946" y="443885"/>
                </a:cubicBezTo>
                <a:cubicBezTo>
                  <a:pt x="1173095" y="441064"/>
                  <a:pt x="1170245" y="442475"/>
                  <a:pt x="1167394" y="439654"/>
                </a:cubicBezTo>
                <a:lnTo>
                  <a:pt x="1167699" y="439384"/>
                </a:lnTo>
                <a:lnTo>
                  <a:pt x="1165137" y="438074"/>
                </a:lnTo>
                <a:cubicBezTo>
                  <a:pt x="1163759" y="438074"/>
                  <a:pt x="1163759" y="438074"/>
                  <a:pt x="1162379" y="439428"/>
                </a:cubicBezTo>
                <a:cubicBezTo>
                  <a:pt x="1161001" y="440106"/>
                  <a:pt x="1159966" y="440106"/>
                  <a:pt x="1159104" y="439767"/>
                </a:cubicBezTo>
                <a:lnTo>
                  <a:pt x="1157004" y="438180"/>
                </a:lnTo>
                <a:lnTo>
                  <a:pt x="1156958" y="438225"/>
                </a:lnTo>
                <a:cubicBezTo>
                  <a:pt x="1156958" y="438225"/>
                  <a:pt x="1155547" y="438225"/>
                  <a:pt x="1155547" y="438225"/>
                </a:cubicBezTo>
                <a:lnTo>
                  <a:pt x="1148777" y="439308"/>
                </a:lnTo>
                <a:lnTo>
                  <a:pt x="1149906" y="438225"/>
                </a:lnTo>
                <a:lnTo>
                  <a:pt x="1150277" y="437868"/>
                </a:lnTo>
                <a:lnTo>
                  <a:pt x="1149509" y="437868"/>
                </a:lnTo>
                <a:lnTo>
                  <a:pt x="1149273" y="437718"/>
                </a:lnTo>
                <a:lnTo>
                  <a:pt x="1149341" y="438024"/>
                </a:lnTo>
                <a:cubicBezTo>
                  <a:pt x="1149341" y="439278"/>
                  <a:pt x="1149341" y="439278"/>
                  <a:pt x="1148213" y="439278"/>
                </a:cubicBezTo>
                <a:lnTo>
                  <a:pt x="1147102" y="435575"/>
                </a:lnTo>
                <a:lnTo>
                  <a:pt x="1146723" y="435047"/>
                </a:lnTo>
                <a:lnTo>
                  <a:pt x="1146046" y="435047"/>
                </a:lnTo>
                <a:lnTo>
                  <a:pt x="1146571" y="435216"/>
                </a:lnTo>
                <a:lnTo>
                  <a:pt x="1147936" y="439442"/>
                </a:lnTo>
                <a:lnTo>
                  <a:pt x="1147556" y="439503"/>
                </a:lnTo>
                <a:lnTo>
                  <a:pt x="1146571" y="439503"/>
                </a:lnTo>
                <a:cubicBezTo>
                  <a:pt x="1143799" y="443791"/>
                  <a:pt x="1139643" y="440933"/>
                  <a:pt x="1136871" y="442362"/>
                </a:cubicBezTo>
                <a:cubicBezTo>
                  <a:pt x="1136871" y="440933"/>
                  <a:pt x="1135486" y="440933"/>
                  <a:pt x="1135486" y="439503"/>
                </a:cubicBezTo>
                <a:cubicBezTo>
                  <a:pt x="1132715" y="439503"/>
                  <a:pt x="1131329" y="438074"/>
                  <a:pt x="1129943" y="439503"/>
                </a:cubicBezTo>
                <a:cubicBezTo>
                  <a:pt x="1127172" y="440933"/>
                  <a:pt x="1124401" y="440933"/>
                  <a:pt x="1123015" y="436645"/>
                </a:cubicBezTo>
                <a:lnTo>
                  <a:pt x="1123015" y="436565"/>
                </a:lnTo>
                <a:lnTo>
                  <a:pt x="1118111" y="438416"/>
                </a:lnTo>
                <a:cubicBezTo>
                  <a:pt x="1116206" y="438588"/>
                  <a:pt x="1114127" y="438588"/>
                  <a:pt x="1112049" y="439278"/>
                </a:cubicBezTo>
                <a:cubicBezTo>
                  <a:pt x="1110663" y="439278"/>
                  <a:pt x="1109277" y="439278"/>
                  <a:pt x="1106506" y="437899"/>
                </a:cubicBezTo>
                <a:lnTo>
                  <a:pt x="1106187" y="437863"/>
                </a:lnTo>
                <a:lnTo>
                  <a:pt x="1106467" y="438150"/>
                </a:lnTo>
                <a:cubicBezTo>
                  <a:pt x="1105088" y="438150"/>
                  <a:pt x="1105088" y="442381"/>
                  <a:pt x="1102330" y="442381"/>
                </a:cubicBezTo>
                <a:cubicBezTo>
                  <a:pt x="1098193" y="436739"/>
                  <a:pt x="1094056" y="439560"/>
                  <a:pt x="1089919" y="443791"/>
                </a:cubicBezTo>
                <a:cubicBezTo>
                  <a:pt x="1088539" y="440970"/>
                  <a:pt x="1085782" y="442381"/>
                  <a:pt x="1084403" y="439560"/>
                </a:cubicBezTo>
                <a:lnTo>
                  <a:pt x="1084225" y="439411"/>
                </a:lnTo>
                <a:lnTo>
                  <a:pt x="1075001" y="439576"/>
                </a:lnTo>
                <a:lnTo>
                  <a:pt x="1066597" y="436712"/>
                </a:lnTo>
                <a:lnTo>
                  <a:pt x="1066601" y="436720"/>
                </a:lnTo>
                <a:cubicBezTo>
                  <a:pt x="1065097" y="436720"/>
                  <a:pt x="1063593" y="435366"/>
                  <a:pt x="1063593" y="438074"/>
                </a:cubicBezTo>
                <a:cubicBezTo>
                  <a:pt x="1063593" y="440782"/>
                  <a:pt x="1062088" y="439428"/>
                  <a:pt x="1062088" y="439428"/>
                </a:cubicBezTo>
                <a:cubicBezTo>
                  <a:pt x="1062088" y="439428"/>
                  <a:pt x="1062088" y="438074"/>
                  <a:pt x="1062088" y="438074"/>
                </a:cubicBezTo>
                <a:lnTo>
                  <a:pt x="1062130" y="437962"/>
                </a:lnTo>
                <a:lnTo>
                  <a:pt x="1059725" y="437962"/>
                </a:lnTo>
                <a:lnTo>
                  <a:pt x="1060691" y="438203"/>
                </a:lnTo>
                <a:cubicBezTo>
                  <a:pt x="1060691" y="438203"/>
                  <a:pt x="1062088" y="438203"/>
                  <a:pt x="1062088" y="439600"/>
                </a:cubicBezTo>
                <a:cubicBezTo>
                  <a:pt x="1060691" y="439600"/>
                  <a:pt x="1060691" y="440997"/>
                  <a:pt x="1060691" y="442394"/>
                </a:cubicBezTo>
                <a:cubicBezTo>
                  <a:pt x="1059295" y="443791"/>
                  <a:pt x="1056500" y="442394"/>
                  <a:pt x="1055103" y="443791"/>
                </a:cubicBezTo>
                <a:cubicBezTo>
                  <a:pt x="1055103" y="443791"/>
                  <a:pt x="1053707" y="443791"/>
                  <a:pt x="1053707" y="443791"/>
                </a:cubicBezTo>
                <a:cubicBezTo>
                  <a:pt x="1048119" y="442394"/>
                  <a:pt x="1041135" y="440997"/>
                  <a:pt x="1035547" y="440997"/>
                </a:cubicBezTo>
                <a:cubicBezTo>
                  <a:pt x="1034149" y="440997"/>
                  <a:pt x="1034149" y="439600"/>
                  <a:pt x="1032753" y="439600"/>
                </a:cubicBezTo>
                <a:lnTo>
                  <a:pt x="1032845" y="438863"/>
                </a:lnTo>
                <a:lnTo>
                  <a:pt x="1031875" y="437881"/>
                </a:lnTo>
                <a:cubicBezTo>
                  <a:pt x="1027738" y="439278"/>
                  <a:pt x="1023601" y="439278"/>
                  <a:pt x="1019464" y="436484"/>
                </a:cubicBezTo>
                <a:lnTo>
                  <a:pt x="1018858" y="436688"/>
                </a:lnTo>
                <a:lnTo>
                  <a:pt x="1019213" y="436806"/>
                </a:lnTo>
                <a:cubicBezTo>
                  <a:pt x="1017809" y="440997"/>
                  <a:pt x="1015001" y="439600"/>
                  <a:pt x="1010789" y="439600"/>
                </a:cubicBezTo>
                <a:cubicBezTo>
                  <a:pt x="1010789" y="439600"/>
                  <a:pt x="1009385" y="439600"/>
                  <a:pt x="1009385" y="439600"/>
                </a:cubicBezTo>
                <a:cubicBezTo>
                  <a:pt x="1006577" y="440997"/>
                  <a:pt x="1005173" y="443791"/>
                  <a:pt x="1000960" y="443791"/>
                </a:cubicBezTo>
                <a:cubicBezTo>
                  <a:pt x="1000960" y="442394"/>
                  <a:pt x="998152" y="440997"/>
                  <a:pt x="999557" y="438203"/>
                </a:cubicBezTo>
                <a:lnTo>
                  <a:pt x="999719" y="438173"/>
                </a:lnTo>
                <a:lnTo>
                  <a:pt x="999549" y="438150"/>
                </a:lnTo>
                <a:cubicBezTo>
                  <a:pt x="999549" y="438150"/>
                  <a:pt x="998151" y="438150"/>
                  <a:pt x="998151" y="438150"/>
                </a:cubicBezTo>
                <a:cubicBezTo>
                  <a:pt x="998151" y="436833"/>
                  <a:pt x="998151" y="435517"/>
                  <a:pt x="999549" y="435517"/>
                </a:cubicBezTo>
                <a:lnTo>
                  <a:pt x="1000516" y="435517"/>
                </a:lnTo>
                <a:lnTo>
                  <a:pt x="999656" y="435141"/>
                </a:lnTo>
                <a:lnTo>
                  <a:pt x="999927" y="434905"/>
                </a:lnTo>
                <a:lnTo>
                  <a:pt x="999367" y="435047"/>
                </a:lnTo>
                <a:cubicBezTo>
                  <a:pt x="999367" y="436457"/>
                  <a:pt x="999367" y="436457"/>
                  <a:pt x="997978" y="437868"/>
                </a:cubicBezTo>
                <a:lnTo>
                  <a:pt x="995851" y="436787"/>
                </a:lnTo>
                <a:lnTo>
                  <a:pt x="994297" y="439842"/>
                </a:lnTo>
                <a:cubicBezTo>
                  <a:pt x="993765" y="440890"/>
                  <a:pt x="993054" y="441588"/>
                  <a:pt x="991633" y="440890"/>
                </a:cubicBezTo>
                <a:cubicBezTo>
                  <a:pt x="990213" y="438096"/>
                  <a:pt x="987371" y="438096"/>
                  <a:pt x="984529" y="436699"/>
                </a:cubicBezTo>
                <a:cubicBezTo>
                  <a:pt x="984529" y="436699"/>
                  <a:pt x="981688" y="435302"/>
                  <a:pt x="981688" y="439493"/>
                </a:cubicBezTo>
                <a:cubicBezTo>
                  <a:pt x="981688" y="440890"/>
                  <a:pt x="980267" y="439493"/>
                  <a:pt x="980267" y="439493"/>
                </a:cubicBezTo>
                <a:cubicBezTo>
                  <a:pt x="976005" y="439493"/>
                  <a:pt x="973163" y="439493"/>
                  <a:pt x="970321" y="439493"/>
                </a:cubicBezTo>
                <a:lnTo>
                  <a:pt x="970321" y="438128"/>
                </a:lnTo>
                <a:lnTo>
                  <a:pt x="967980" y="439315"/>
                </a:lnTo>
                <a:lnTo>
                  <a:pt x="968817" y="441033"/>
                </a:lnTo>
                <a:cubicBezTo>
                  <a:pt x="967474" y="443791"/>
                  <a:pt x="964788" y="442412"/>
                  <a:pt x="963444" y="442412"/>
                </a:cubicBezTo>
                <a:cubicBezTo>
                  <a:pt x="959415" y="441033"/>
                  <a:pt x="956729" y="442412"/>
                  <a:pt x="954042" y="443791"/>
                </a:cubicBezTo>
                <a:cubicBezTo>
                  <a:pt x="954042" y="441033"/>
                  <a:pt x="951355" y="442412"/>
                  <a:pt x="950012" y="439654"/>
                </a:cubicBezTo>
                <a:lnTo>
                  <a:pt x="950186" y="439594"/>
                </a:lnTo>
                <a:lnTo>
                  <a:pt x="949499" y="439445"/>
                </a:lnTo>
                <a:cubicBezTo>
                  <a:pt x="946696" y="439445"/>
                  <a:pt x="945294" y="438024"/>
                  <a:pt x="942490" y="438024"/>
                </a:cubicBezTo>
                <a:lnTo>
                  <a:pt x="942490" y="438150"/>
                </a:lnTo>
                <a:cubicBezTo>
                  <a:pt x="941475" y="437115"/>
                  <a:pt x="939698" y="439960"/>
                  <a:pt x="937730" y="439701"/>
                </a:cubicBezTo>
                <a:lnTo>
                  <a:pt x="935853" y="438252"/>
                </a:lnTo>
                <a:lnTo>
                  <a:pt x="935853" y="438311"/>
                </a:lnTo>
                <a:cubicBezTo>
                  <a:pt x="935853" y="439708"/>
                  <a:pt x="934482" y="438311"/>
                  <a:pt x="934482" y="439708"/>
                </a:cubicBezTo>
                <a:cubicBezTo>
                  <a:pt x="934482" y="445295"/>
                  <a:pt x="930367" y="442502"/>
                  <a:pt x="928995" y="442502"/>
                </a:cubicBezTo>
                <a:cubicBezTo>
                  <a:pt x="923509" y="443898"/>
                  <a:pt x="919394" y="445295"/>
                  <a:pt x="913907" y="441104"/>
                </a:cubicBezTo>
                <a:cubicBezTo>
                  <a:pt x="913907" y="441104"/>
                  <a:pt x="913907" y="439708"/>
                  <a:pt x="913907" y="439708"/>
                </a:cubicBezTo>
                <a:lnTo>
                  <a:pt x="915397" y="439329"/>
                </a:lnTo>
                <a:lnTo>
                  <a:pt x="913502" y="439385"/>
                </a:lnTo>
                <a:cubicBezTo>
                  <a:pt x="912113" y="437989"/>
                  <a:pt x="909336" y="437989"/>
                  <a:pt x="907947" y="439385"/>
                </a:cubicBezTo>
                <a:cubicBezTo>
                  <a:pt x="906559" y="440782"/>
                  <a:pt x="905170" y="439385"/>
                  <a:pt x="903782" y="439385"/>
                </a:cubicBezTo>
                <a:lnTo>
                  <a:pt x="903719" y="439134"/>
                </a:lnTo>
                <a:lnTo>
                  <a:pt x="899910" y="437797"/>
                </a:lnTo>
                <a:cubicBezTo>
                  <a:pt x="898503" y="438291"/>
                  <a:pt x="897097" y="439278"/>
                  <a:pt x="895691" y="439278"/>
                </a:cubicBezTo>
                <a:cubicBezTo>
                  <a:pt x="891472" y="439278"/>
                  <a:pt x="888660" y="437962"/>
                  <a:pt x="884441" y="439278"/>
                </a:cubicBezTo>
                <a:lnTo>
                  <a:pt x="883901" y="439095"/>
                </a:lnTo>
                <a:lnTo>
                  <a:pt x="884572" y="439560"/>
                </a:lnTo>
                <a:cubicBezTo>
                  <a:pt x="884572" y="440970"/>
                  <a:pt x="883171" y="442381"/>
                  <a:pt x="881769" y="442381"/>
                </a:cubicBezTo>
                <a:cubicBezTo>
                  <a:pt x="877563" y="438150"/>
                  <a:pt x="873358" y="439560"/>
                  <a:pt x="869152" y="443791"/>
                </a:cubicBezTo>
                <a:cubicBezTo>
                  <a:pt x="866349" y="440970"/>
                  <a:pt x="862143" y="440970"/>
                  <a:pt x="859339" y="440970"/>
                </a:cubicBezTo>
                <a:cubicBezTo>
                  <a:pt x="856536" y="440970"/>
                  <a:pt x="855134" y="440970"/>
                  <a:pt x="853732" y="439560"/>
                </a:cubicBezTo>
                <a:lnTo>
                  <a:pt x="853911" y="439395"/>
                </a:lnTo>
                <a:lnTo>
                  <a:pt x="848956" y="438542"/>
                </a:lnTo>
                <a:lnTo>
                  <a:pt x="843954" y="436645"/>
                </a:lnTo>
                <a:lnTo>
                  <a:pt x="843954" y="436720"/>
                </a:lnTo>
                <a:cubicBezTo>
                  <a:pt x="842638" y="436720"/>
                  <a:pt x="841321" y="440782"/>
                  <a:pt x="838688" y="439428"/>
                </a:cubicBezTo>
                <a:lnTo>
                  <a:pt x="838722" y="439370"/>
                </a:lnTo>
                <a:lnTo>
                  <a:pt x="838688" y="439403"/>
                </a:lnTo>
                <a:lnTo>
                  <a:pt x="838591" y="439505"/>
                </a:lnTo>
                <a:lnTo>
                  <a:pt x="836996" y="443227"/>
                </a:lnTo>
                <a:cubicBezTo>
                  <a:pt x="836056" y="443415"/>
                  <a:pt x="834928" y="443039"/>
                  <a:pt x="834175" y="443790"/>
                </a:cubicBezTo>
                <a:cubicBezTo>
                  <a:pt x="834175" y="442286"/>
                  <a:pt x="834175" y="442286"/>
                  <a:pt x="834175" y="442286"/>
                </a:cubicBezTo>
                <a:lnTo>
                  <a:pt x="834251" y="442136"/>
                </a:lnTo>
                <a:lnTo>
                  <a:pt x="831946" y="440984"/>
                </a:lnTo>
                <a:lnTo>
                  <a:pt x="831919" y="441033"/>
                </a:lnTo>
                <a:cubicBezTo>
                  <a:pt x="828910" y="442412"/>
                  <a:pt x="825902" y="443791"/>
                  <a:pt x="824397" y="439654"/>
                </a:cubicBezTo>
                <a:lnTo>
                  <a:pt x="824397" y="439528"/>
                </a:lnTo>
                <a:cubicBezTo>
                  <a:pt x="823008" y="440908"/>
                  <a:pt x="821620" y="442287"/>
                  <a:pt x="820231" y="442287"/>
                </a:cubicBezTo>
                <a:cubicBezTo>
                  <a:pt x="817454" y="440908"/>
                  <a:pt x="814677" y="442287"/>
                  <a:pt x="813288" y="440908"/>
                </a:cubicBezTo>
                <a:cubicBezTo>
                  <a:pt x="810511" y="439528"/>
                  <a:pt x="807733" y="439528"/>
                  <a:pt x="806345" y="439528"/>
                </a:cubicBezTo>
                <a:cubicBezTo>
                  <a:pt x="806345" y="439528"/>
                  <a:pt x="806345" y="439528"/>
                  <a:pt x="806345" y="438150"/>
                </a:cubicBezTo>
                <a:lnTo>
                  <a:pt x="806345" y="438041"/>
                </a:lnTo>
                <a:lnTo>
                  <a:pt x="802095" y="438843"/>
                </a:lnTo>
                <a:cubicBezTo>
                  <a:pt x="800884" y="438314"/>
                  <a:pt x="799846" y="437257"/>
                  <a:pt x="798462" y="436551"/>
                </a:cubicBezTo>
                <a:lnTo>
                  <a:pt x="797355" y="436927"/>
                </a:lnTo>
                <a:lnTo>
                  <a:pt x="798070" y="436927"/>
                </a:lnTo>
                <a:cubicBezTo>
                  <a:pt x="796727" y="441158"/>
                  <a:pt x="794041" y="439748"/>
                  <a:pt x="790011" y="439748"/>
                </a:cubicBezTo>
                <a:cubicBezTo>
                  <a:pt x="788668" y="441158"/>
                  <a:pt x="785982" y="441158"/>
                  <a:pt x="783295" y="441158"/>
                </a:cubicBezTo>
                <a:cubicBezTo>
                  <a:pt x="784639" y="446800"/>
                  <a:pt x="781952" y="442568"/>
                  <a:pt x="780609" y="443979"/>
                </a:cubicBezTo>
                <a:cubicBezTo>
                  <a:pt x="779265" y="442568"/>
                  <a:pt x="779265" y="442568"/>
                  <a:pt x="779265" y="441158"/>
                </a:cubicBezTo>
                <a:lnTo>
                  <a:pt x="780170" y="440652"/>
                </a:lnTo>
                <a:lnTo>
                  <a:pt x="779077" y="439493"/>
                </a:lnTo>
                <a:lnTo>
                  <a:pt x="779077" y="438779"/>
                </a:lnTo>
                <a:lnTo>
                  <a:pt x="778678" y="439277"/>
                </a:lnTo>
                <a:lnTo>
                  <a:pt x="773360" y="436696"/>
                </a:lnTo>
                <a:lnTo>
                  <a:pt x="772320" y="440416"/>
                </a:lnTo>
                <a:cubicBezTo>
                  <a:pt x="771625" y="441305"/>
                  <a:pt x="770582" y="441660"/>
                  <a:pt x="769191" y="440949"/>
                </a:cubicBezTo>
                <a:cubicBezTo>
                  <a:pt x="766410" y="438108"/>
                  <a:pt x="763629" y="435266"/>
                  <a:pt x="759458" y="439528"/>
                </a:cubicBezTo>
                <a:cubicBezTo>
                  <a:pt x="758068" y="440949"/>
                  <a:pt x="753897" y="440949"/>
                  <a:pt x="751116" y="439528"/>
                </a:cubicBezTo>
                <a:cubicBezTo>
                  <a:pt x="748335" y="438108"/>
                  <a:pt x="746945" y="439528"/>
                  <a:pt x="745554" y="443791"/>
                </a:cubicBezTo>
                <a:cubicBezTo>
                  <a:pt x="741383" y="440949"/>
                  <a:pt x="737212" y="440949"/>
                  <a:pt x="733041" y="443791"/>
                </a:cubicBezTo>
                <a:cubicBezTo>
                  <a:pt x="731650" y="442370"/>
                  <a:pt x="731650" y="442370"/>
                  <a:pt x="731650" y="442370"/>
                </a:cubicBezTo>
                <a:cubicBezTo>
                  <a:pt x="730260" y="440949"/>
                  <a:pt x="728869" y="442370"/>
                  <a:pt x="728869" y="440949"/>
                </a:cubicBezTo>
                <a:lnTo>
                  <a:pt x="728957" y="440940"/>
                </a:lnTo>
                <a:lnTo>
                  <a:pt x="728638" y="440908"/>
                </a:lnTo>
                <a:cubicBezTo>
                  <a:pt x="727249" y="440908"/>
                  <a:pt x="725860" y="440908"/>
                  <a:pt x="725860" y="439528"/>
                </a:cubicBezTo>
                <a:lnTo>
                  <a:pt x="725860" y="439466"/>
                </a:lnTo>
                <a:cubicBezTo>
                  <a:pt x="721912" y="436833"/>
                  <a:pt x="717962" y="440782"/>
                  <a:pt x="715330" y="438150"/>
                </a:cubicBezTo>
                <a:lnTo>
                  <a:pt x="716960" y="437335"/>
                </a:lnTo>
                <a:lnTo>
                  <a:pt x="716427" y="437037"/>
                </a:lnTo>
                <a:lnTo>
                  <a:pt x="714954" y="437773"/>
                </a:lnTo>
                <a:lnTo>
                  <a:pt x="713606" y="437100"/>
                </a:lnTo>
                <a:lnTo>
                  <a:pt x="711404" y="441647"/>
                </a:lnTo>
                <a:cubicBezTo>
                  <a:pt x="710366" y="442719"/>
                  <a:pt x="708982" y="443076"/>
                  <a:pt x="706905" y="442362"/>
                </a:cubicBezTo>
                <a:cubicBezTo>
                  <a:pt x="702753" y="440933"/>
                  <a:pt x="699985" y="442362"/>
                  <a:pt x="697217" y="442362"/>
                </a:cubicBezTo>
                <a:cubicBezTo>
                  <a:pt x="695833" y="442362"/>
                  <a:pt x="694449" y="443791"/>
                  <a:pt x="693065" y="442362"/>
                </a:cubicBezTo>
                <a:cubicBezTo>
                  <a:pt x="693065" y="442362"/>
                  <a:pt x="693065" y="440933"/>
                  <a:pt x="693065" y="440933"/>
                </a:cubicBezTo>
                <a:cubicBezTo>
                  <a:pt x="690297" y="439503"/>
                  <a:pt x="688913" y="440933"/>
                  <a:pt x="687529" y="440933"/>
                </a:cubicBezTo>
                <a:cubicBezTo>
                  <a:pt x="686145" y="440933"/>
                  <a:pt x="683377" y="440933"/>
                  <a:pt x="681993" y="439503"/>
                </a:cubicBezTo>
                <a:cubicBezTo>
                  <a:pt x="680609" y="438074"/>
                  <a:pt x="679225" y="436645"/>
                  <a:pt x="681993" y="433787"/>
                </a:cubicBezTo>
                <a:lnTo>
                  <a:pt x="682072" y="433789"/>
                </a:lnTo>
                <a:lnTo>
                  <a:pt x="681844" y="433595"/>
                </a:lnTo>
                <a:lnTo>
                  <a:pt x="675723" y="436716"/>
                </a:lnTo>
                <a:lnTo>
                  <a:pt x="675939" y="436699"/>
                </a:lnTo>
                <a:cubicBezTo>
                  <a:pt x="677325" y="435302"/>
                  <a:pt x="678711" y="435302"/>
                  <a:pt x="681482" y="433905"/>
                </a:cubicBezTo>
                <a:cubicBezTo>
                  <a:pt x="680096" y="436699"/>
                  <a:pt x="681482" y="436699"/>
                  <a:pt x="681482" y="438096"/>
                </a:cubicBezTo>
                <a:cubicBezTo>
                  <a:pt x="678711" y="435302"/>
                  <a:pt x="674553" y="439493"/>
                  <a:pt x="671783" y="439493"/>
                </a:cubicBezTo>
                <a:cubicBezTo>
                  <a:pt x="667626" y="440890"/>
                  <a:pt x="663468" y="442287"/>
                  <a:pt x="659312" y="442287"/>
                </a:cubicBezTo>
                <a:cubicBezTo>
                  <a:pt x="659312" y="439493"/>
                  <a:pt x="656541" y="440890"/>
                  <a:pt x="655155" y="438096"/>
                </a:cubicBezTo>
                <a:lnTo>
                  <a:pt x="655155" y="437773"/>
                </a:lnTo>
                <a:lnTo>
                  <a:pt x="655154" y="437773"/>
                </a:lnTo>
                <a:lnTo>
                  <a:pt x="655155" y="437772"/>
                </a:lnTo>
                <a:lnTo>
                  <a:pt x="655155" y="437492"/>
                </a:lnTo>
                <a:lnTo>
                  <a:pt x="653462" y="436222"/>
                </a:lnTo>
                <a:lnTo>
                  <a:pt x="651932" y="434309"/>
                </a:lnTo>
                <a:lnTo>
                  <a:pt x="651321" y="434220"/>
                </a:lnTo>
                <a:lnTo>
                  <a:pt x="649889" y="440782"/>
                </a:lnTo>
                <a:lnTo>
                  <a:pt x="644495" y="438310"/>
                </a:lnTo>
                <a:lnTo>
                  <a:pt x="643618" y="438535"/>
                </a:lnTo>
                <a:lnTo>
                  <a:pt x="641615" y="438022"/>
                </a:lnTo>
                <a:lnTo>
                  <a:pt x="641615" y="440908"/>
                </a:lnTo>
                <a:cubicBezTo>
                  <a:pt x="636100" y="442287"/>
                  <a:pt x="631962" y="439528"/>
                  <a:pt x="626447" y="439528"/>
                </a:cubicBezTo>
                <a:cubicBezTo>
                  <a:pt x="626447" y="439528"/>
                  <a:pt x="625067" y="439528"/>
                  <a:pt x="625067" y="438150"/>
                </a:cubicBezTo>
                <a:lnTo>
                  <a:pt x="625156" y="438067"/>
                </a:lnTo>
                <a:lnTo>
                  <a:pt x="624802" y="437999"/>
                </a:lnTo>
                <a:cubicBezTo>
                  <a:pt x="623408" y="436570"/>
                  <a:pt x="623408" y="436570"/>
                  <a:pt x="622015" y="436570"/>
                </a:cubicBezTo>
                <a:lnTo>
                  <a:pt x="621313" y="436525"/>
                </a:lnTo>
                <a:lnTo>
                  <a:pt x="622059" y="436770"/>
                </a:lnTo>
                <a:cubicBezTo>
                  <a:pt x="620662" y="436770"/>
                  <a:pt x="617868" y="438150"/>
                  <a:pt x="617868" y="440908"/>
                </a:cubicBezTo>
                <a:cubicBezTo>
                  <a:pt x="616471" y="442287"/>
                  <a:pt x="616471" y="442287"/>
                  <a:pt x="615074" y="442287"/>
                </a:cubicBezTo>
                <a:cubicBezTo>
                  <a:pt x="612280" y="442287"/>
                  <a:pt x="613677" y="440908"/>
                  <a:pt x="613677" y="439528"/>
                </a:cubicBezTo>
                <a:lnTo>
                  <a:pt x="613734" y="439528"/>
                </a:lnTo>
                <a:lnTo>
                  <a:pt x="613652" y="439428"/>
                </a:lnTo>
                <a:cubicBezTo>
                  <a:pt x="612258" y="439428"/>
                  <a:pt x="610865" y="439428"/>
                  <a:pt x="610865" y="439428"/>
                </a:cubicBezTo>
                <a:lnTo>
                  <a:pt x="610754" y="439609"/>
                </a:lnTo>
                <a:lnTo>
                  <a:pt x="610776" y="439600"/>
                </a:lnTo>
                <a:cubicBezTo>
                  <a:pt x="610776" y="440997"/>
                  <a:pt x="610776" y="443791"/>
                  <a:pt x="608029" y="443791"/>
                </a:cubicBezTo>
                <a:cubicBezTo>
                  <a:pt x="602535" y="442394"/>
                  <a:pt x="597040" y="440997"/>
                  <a:pt x="591546" y="440997"/>
                </a:cubicBezTo>
                <a:cubicBezTo>
                  <a:pt x="588799" y="438203"/>
                  <a:pt x="586052" y="439600"/>
                  <a:pt x="581931" y="439600"/>
                </a:cubicBezTo>
                <a:cubicBezTo>
                  <a:pt x="580558" y="440997"/>
                  <a:pt x="580558" y="442394"/>
                  <a:pt x="579184" y="439600"/>
                </a:cubicBezTo>
                <a:cubicBezTo>
                  <a:pt x="579184" y="439600"/>
                  <a:pt x="579184" y="439600"/>
                  <a:pt x="579184" y="438203"/>
                </a:cubicBezTo>
                <a:cubicBezTo>
                  <a:pt x="580558" y="438203"/>
                  <a:pt x="579184" y="435410"/>
                  <a:pt x="580558" y="435410"/>
                </a:cubicBezTo>
                <a:lnTo>
                  <a:pt x="581368" y="435410"/>
                </a:lnTo>
                <a:lnTo>
                  <a:pt x="580100" y="434980"/>
                </a:lnTo>
                <a:cubicBezTo>
                  <a:pt x="577352" y="434980"/>
                  <a:pt x="573232" y="434980"/>
                  <a:pt x="570484" y="437773"/>
                </a:cubicBezTo>
                <a:cubicBezTo>
                  <a:pt x="569111" y="437773"/>
                  <a:pt x="567738" y="434980"/>
                  <a:pt x="566364" y="434980"/>
                </a:cubicBezTo>
                <a:lnTo>
                  <a:pt x="565927" y="434766"/>
                </a:lnTo>
                <a:lnTo>
                  <a:pt x="566397" y="435175"/>
                </a:lnTo>
                <a:cubicBezTo>
                  <a:pt x="566397" y="436611"/>
                  <a:pt x="566397" y="438047"/>
                  <a:pt x="565022" y="439483"/>
                </a:cubicBezTo>
                <a:cubicBezTo>
                  <a:pt x="560898" y="443791"/>
                  <a:pt x="556774" y="440919"/>
                  <a:pt x="554024" y="438047"/>
                </a:cubicBezTo>
                <a:cubicBezTo>
                  <a:pt x="552650" y="436611"/>
                  <a:pt x="552650" y="436611"/>
                  <a:pt x="552650" y="436611"/>
                </a:cubicBezTo>
                <a:cubicBezTo>
                  <a:pt x="549901" y="442355"/>
                  <a:pt x="545777" y="438047"/>
                  <a:pt x="541653" y="436611"/>
                </a:cubicBezTo>
                <a:cubicBezTo>
                  <a:pt x="540277" y="436611"/>
                  <a:pt x="538903" y="436611"/>
                  <a:pt x="537528" y="438047"/>
                </a:cubicBezTo>
                <a:cubicBezTo>
                  <a:pt x="536153" y="438047"/>
                  <a:pt x="533404" y="439483"/>
                  <a:pt x="532029" y="438047"/>
                </a:cubicBezTo>
                <a:cubicBezTo>
                  <a:pt x="530655" y="436611"/>
                  <a:pt x="527906" y="439483"/>
                  <a:pt x="526531" y="438047"/>
                </a:cubicBezTo>
                <a:lnTo>
                  <a:pt x="527299" y="437245"/>
                </a:lnTo>
                <a:lnTo>
                  <a:pt x="526189" y="437773"/>
                </a:lnTo>
                <a:cubicBezTo>
                  <a:pt x="523454" y="437773"/>
                  <a:pt x="520719" y="436377"/>
                  <a:pt x="517983" y="436377"/>
                </a:cubicBezTo>
                <a:lnTo>
                  <a:pt x="517023" y="435395"/>
                </a:lnTo>
                <a:lnTo>
                  <a:pt x="515264" y="434953"/>
                </a:lnTo>
                <a:cubicBezTo>
                  <a:pt x="514402" y="434765"/>
                  <a:pt x="513368" y="434765"/>
                  <a:pt x="511989" y="435517"/>
                </a:cubicBezTo>
                <a:cubicBezTo>
                  <a:pt x="511989" y="435517"/>
                  <a:pt x="510610" y="437021"/>
                  <a:pt x="509231" y="434012"/>
                </a:cubicBezTo>
                <a:lnTo>
                  <a:pt x="505620" y="434012"/>
                </a:lnTo>
                <a:lnTo>
                  <a:pt x="505319" y="434012"/>
                </a:lnTo>
                <a:lnTo>
                  <a:pt x="505319" y="433882"/>
                </a:lnTo>
                <a:lnTo>
                  <a:pt x="505140" y="434240"/>
                </a:lnTo>
                <a:lnTo>
                  <a:pt x="505620" y="434012"/>
                </a:lnTo>
                <a:cubicBezTo>
                  <a:pt x="508479" y="436720"/>
                  <a:pt x="505620" y="438074"/>
                  <a:pt x="505620" y="439428"/>
                </a:cubicBezTo>
                <a:cubicBezTo>
                  <a:pt x="501333" y="436720"/>
                  <a:pt x="497045" y="440782"/>
                  <a:pt x="494187" y="439428"/>
                </a:cubicBezTo>
                <a:lnTo>
                  <a:pt x="494332" y="439199"/>
                </a:lnTo>
                <a:lnTo>
                  <a:pt x="492983" y="437881"/>
                </a:lnTo>
                <a:lnTo>
                  <a:pt x="492503" y="437822"/>
                </a:lnTo>
                <a:lnTo>
                  <a:pt x="492682" y="438024"/>
                </a:lnTo>
                <a:cubicBezTo>
                  <a:pt x="489924" y="438024"/>
                  <a:pt x="487166" y="440782"/>
                  <a:pt x="484408" y="438024"/>
                </a:cubicBezTo>
                <a:lnTo>
                  <a:pt x="484788" y="437835"/>
                </a:lnTo>
                <a:lnTo>
                  <a:pt x="484408" y="437881"/>
                </a:lnTo>
                <a:lnTo>
                  <a:pt x="484408" y="437756"/>
                </a:lnTo>
                <a:lnTo>
                  <a:pt x="481639" y="436377"/>
                </a:lnTo>
                <a:cubicBezTo>
                  <a:pt x="480937" y="435678"/>
                  <a:pt x="480237" y="434980"/>
                  <a:pt x="479361" y="434631"/>
                </a:cubicBezTo>
                <a:lnTo>
                  <a:pt x="477471" y="434829"/>
                </a:lnTo>
                <a:lnTo>
                  <a:pt x="477764" y="435216"/>
                </a:lnTo>
                <a:cubicBezTo>
                  <a:pt x="477764" y="436645"/>
                  <a:pt x="480647" y="435216"/>
                  <a:pt x="480647" y="438074"/>
                </a:cubicBezTo>
                <a:cubicBezTo>
                  <a:pt x="480647" y="439503"/>
                  <a:pt x="479206" y="440933"/>
                  <a:pt x="479206" y="439503"/>
                </a:cubicBezTo>
                <a:cubicBezTo>
                  <a:pt x="477764" y="439503"/>
                  <a:pt x="477764" y="439503"/>
                  <a:pt x="477764" y="439503"/>
                </a:cubicBezTo>
                <a:cubicBezTo>
                  <a:pt x="474881" y="438074"/>
                  <a:pt x="473439" y="443791"/>
                  <a:pt x="471997" y="440933"/>
                </a:cubicBezTo>
                <a:cubicBezTo>
                  <a:pt x="471997" y="439503"/>
                  <a:pt x="471997" y="438074"/>
                  <a:pt x="471997" y="438074"/>
                </a:cubicBezTo>
                <a:cubicBezTo>
                  <a:pt x="471997" y="436645"/>
                  <a:pt x="471997" y="436645"/>
                  <a:pt x="471997" y="435216"/>
                </a:cubicBezTo>
                <a:cubicBezTo>
                  <a:pt x="470556" y="436645"/>
                  <a:pt x="470556" y="438074"/>
                  <a:pt x="467672" y="438074"/>
                </a:cubicBezTo>
                <a:cubicBezTo>
                  <a:pt x="466231" y="436645"/>
                  <a:pt x="464789" y="436645"/>
                  <a:pt x="463347" y="436645"/>
                </a:cubicBezTo>
                <a:lnTo>
                  <a:pt x="463347" y="436377"/>
                </a:lnTo>
                <a:lnTo>
                  <a:pt x="461994" y="437773"/>
                </a:lnTo>
                <a:lnTo>
                  <a:pt x="461816" y="437558"/>
                </a:lnTo>
                <a:lnTo>
                  <a:pt x="462004" y="437924"/>
                </a:lnTo>
                <a:cubicBezTo>
                  <a:pt x="463347" y="439278"/>
                  <a:pt x="462004" y="439278"/>
                  <a:pt x="462004" y="439278"/>
                </a:cubicBezTo>
                <a:cubicBezTo>
                  <a:pt x="459318" y="439278"/>
                  <a:pt x="456631" y="437924"/>
                  <a:pt x="453945" y="439278"/>
                </a:cubicBezTo>
                <a:cubicBezTo>
                  <a:pt x="451259" y="439278"/>
                  <a:pt x="448572" y="437924"/>
                  <a:pt x="445886" y="437924"/>
                </a:cubicBezTo>
                <a:cubicBezTo>
                  <a:pt x="445886" y="437924"/>
                  <a:pt x="444542" y="436570"/>
                  <a:pt x="444542" y="435216"/>
                </a:cubicBezTo>
                <a:lnTo>
                  <a:pt x="444770" y="435230"/>
                </a:lnTo>
                <a:lnTo>
                  <a:pt x="444542" y="435141"/>
                </a:lnTo>
                <a:cubicBezTo>
                  <a:pt x="444542" y="435141"/>
                  <a:pt x="444542" y="433762"/>
                  <a:pt x="444542" y="433762"/>
                </a:cubicBezTo>
                <a:lnTo>
                  <a:pt x="444542" y="433711"/>
                </a:lnTo>
                <a:cubicBezTo>
                  <a:pt x="443139" y="435141"/>
                  <a:pt x="441735" y="435141"/>
                  <a:pt x="441735" y="435141"/>
                </a:cubicBezTo>
                <a:cubicBezTo>
                  <a:pt x="441735" y="435141"/>
                  <a:pt x="441735" y="436570"/>
                  <a:pt x="441735" y="436570"/>
                </a:cubicBezTo>
                <a:cubicBezTo>
                  <a:pt x="443139" y="435141"/>
                  <a:pt x="444542" y="435141"/>
                  <a:pt x="444542" y="437999"/>
                </a:cubicBezTo>
                <a:cubicBezTo>
                  <a:pt x="441735" y="436570"/>
                  <a:pt x="440330" y="442287"/>
                  <a:pt x="437522" y="440858"/>
                </a:cubicBezTo>
                <a:cubicBezTo>
                  <a:pt x="434714" y="436570"/>
                  <a:pt x="430502" y="436570"/>
                  <a:pt x="426290" y="436570"/>
                </a:cubicBezTo>
                <a:lnTo>
                  <a:pt x="424435" y="436570"/>
                </a:lnTo>
                <a:lnTo>
                  <a:pt x="423732" y="437021"/>
                </a:lnTo>
                <a:cubicBezTo>
                  <a:pt x="422353" y="437021"/>
                  <a:pt x="420974" y="437021"/>
                  <a:pt x="419595" y="435517"/>
                </a:cubicBezTo>
                <a:lnTo>
                  <a:pt x="419595" y="435247"/>
                </a:lnTo>
                <a:lnTo>
                  <a:pt x="419505" y="435517"/>
                </a:lnTo>
                <a:lnTo>
                  <a:pt x="418823" y="434298"/>
                </a:lnTo>
                <a:lnTo>
                  <a:pt x="418968" y="435517"/>
                </a:lnTo>
                <a:cubicBezTo>
                  <a:pt x="417652" y="435517"/>
                  <a:pt x="416336" y="434012"/>
                  <a:pt x="413703" y="435517"/>
                </a:cubicBezTo>
                <a:cubicBezTo>
                  <a:pt x="413045" y="435517"/>
                  <a:pt x="412057" y="435517"/>
                  <a:pt x="411070" y="435141"/>
                </a:cubicBezTo>
                <a:lnTo>
                  <a:pt x="408626" y="432696"/>
                </a:lnTo>
                <a:lnTo>
                  <a:pt x="408330" y="432696"/>
                </a:lnTo>
                <a:lnTo>
                  <a:pt x="408300" y="432652"/>
                </a:lnTo>
                <a:lnTo>
                  <a:pt x="407002" y="434012"/>
                </a:lnTo>
                <a:cubicBezTo>
                  <a:pt x="407002" y="434012"/>
                  <a:pt x="405566" y="434012"/>
                  <a:pt x="405566" y="434012"/>
                </a:cubicBezTo>
                <a:lnTo>
                  <a:pt x="401258" y="434012"/>
                </a:lnTo>
                <a:cubicBezTo>
                  <a:pt x="399822" y="432508"/>
                  <a:pt x="398026" y="432508"/>
                  <a:pt x="396411" y="432508"/>
                </a:cubicBezTo>
                <a:lnTo>
                  <a:pt x="393237" y="431241"/>
                </a:lnTo>
                <a:lnTo>
                  <a:pt x="392964" y="431286"/>
                </a:lnTo>
                <a:cubicBezTo>
                  <a:pt x="392964" y="431286"/>
                  <a:pt x="392964" y="431286"/>
                  <a:pt x="391567" y="431286"/>
                </a:cubicBezTo>
                <a:cubicBezTo>
                  <a:pt x="390170" y="431286"/>
                  <a:pt x="388773" y="431286"/>
                  <a:pt x="387376" y="431286"/>
                </a:cubicBezTo>
                <a:cubicBezTo>
                  <a:pt x="385979" y="431286"/>
                  <a:pt x="385979" y="431286"/>
                  <a:pt x="385979" y="431286"/>
                </a:cubicBezTo>
                <a:lnTo>
                  <a:pt x="385627" y="431221"/>
                </a:lnTo>
                <a:lnTo>
                  <a:pt x="381923" y="437773"/>
                </a:lnTo>
                <a:lnTo>
                  <a:pt x="380607" y="436377"/>
                </a:lnTo>
                <a:lnTo>
                  <a:pt x="380607" y="436395"/>
                </a:lnTo>
                <a:cubicBezTo>
                  <a:pt x="377849" y="437773"/>
                  <a:pt x="376470" y="436395"/>
                  <a:pt x="373712" y="436395"/>
                </a:cubicBezTo>
                <a:lnTo>
                  <a:pt x="372414" y="431204"/>
                </a:lnTo>
                <a:lnTo>
                  <a:pt x="372332" y="431204"/>
                </a:lnTo>
                <a:lnTo>
                  <a:pt x="372332" y="431254"/>
                </a:lnTo>
                <a:cubicBezTo>
                  <a:pt x="370954" y="432633"/>
                  <a:pt x="368196" y="431254"/>
                  <a:pt x="366816" y="434012"/>
                </a:cubicBezTo>
                <a:cubicBezTo>
                  <a:pt x="366816" y="434012"/>
                  <a:pt x="366816" y="434012"/>
                  <a:pt x="366816" y="432633"/>
                </a:cubicBezTo>
                <a:lnTo>
                  <a:pt x="366702" y="432462"/>
                </a:lnTo>
                <a:lnTo>
                  <a:pt x="366750" y="432608"/>
                </a:lnTo>
                <a:lnTo>
                  <a:pt x="366315" y="432559"/>
                </a:lnTo>
                <a:lnTo>
                  <a:pt x="366315" y="433583"/>
                </a:lnTo>
                <a:cubicBezTo>
                  <a:pt x="363641" y="435678"/>
                  <a:pt x="361635" y="435329"/>
                  <a:pt x="359796" y="434281"/>
                </a:cubicBezTo>
                <a:lnTo>
                  <a:pt x="355078" y="431294"/>
                </a:lnTo>
                <a:lnTo>
                  <a:pt x="354280" y="431204"/>
                </a:lnTo>
                <a:lnTo>
                  <a:pt x="354126" y="431148"/>
                </a:lnTo>
                <a:lnTo>
                  <a:pt x="343171" y="432508"/>
                </a:lnTo>
                <a:cubicBezTo>
                  <a:pt x="343171" y="432508"/>
                  <a:pt x="341782" y="432508"/>
                  <a:pt x="341782" y="432508"/>
                </a:cubicBezTo>
                <a:cubicBezTo>
                  <a:pt x="341782" y="432508"/>
                  <a:pt x="340394" y="432508"/>
                  <a:pt x="340394" y="432508"/>
                </a:cubicBezTo>
                <a:cubicBezTo>
                  <a:pt x="339699" y="431818"/>
                  <a:pt x="338658" y="431818"/>
                  <a:pt x="337790" y="431646"/>
                </a:cubicBezTo>
                <a:lnTo>
                  <a:pt x="336269" y="429800"/>
                </a:lnTo>
                <a:lnTo>
                  <a:pt x="336267" y="429800"/>
                </a:lnTo>
                <a:lnTo>
                  <a:pt x="336023" y="429775"/>
                </a:lnTo>
                <a:lnTo>
                  <a:pt x="336227" y="429876"/>
                </a:lnTo>
                <a:cubicBezTo>
                  <a:pt x="336227" y="429876"/>
                  <a:pt x="334798" y="429876"/>
                  <a:pt x="334798" y="429876"/>
                </a:cubicBezTo>
                <a:cubicBezTo>
                  <a:pt x="333369" y="431286"/>
                  <a:pt x="331940" y="431286"/>
                  <a:pt x="329082" y="429876"/>
                </a:cubicBezTo>
                <a:cubicBezTo>
                  <a:pt x="328367" y="430581"/>
                  <a:pt x="328367" y="431991"/>
                  <a:pt x="328189" y="433049"/>
                </a:cubicBezTo>
                <a:lnTo>
                  <a:pt x="326449" y="433985"/>
                </a:lnTo>
                <a:lnTo>
                  <a:pt x="326449" y="434163"/>
                </a:lnTo>
                <a:cubicBezTo>
                  <a:pt x="322237" y="434163"/>
                  <a:pt x="316621" y="437021"/>
                  <a:pt x="313813" y="431304"/>
                </a:cubicBezTo>
                <a:cubicBezTo>
                  <a:pt x="312409" y="429875"/>
                  <a:pt x="309600" y="434163"/>
                  <a:pt x="308196" y="432733"/>
                </a:cubicBezTo>
                <a:lnTo>
                  <a:pt x="306962" y="432733"/>
                </a:lnTo>
                <a:lnTo>
                  <a:pt x="306976" y="432790"/>
                </a:lnTo>
                <a:cubicBezTo>
                  <a:pt x="306976" y="432790"/>
                  <a:pt x="305555" y="432790"/>
                  <a:pt x="305555" y="432790"/>
                </a:cubicBezTo>
                <a:cubicBezTo>
                  <a:pt x="304134" y="432790"/>
                  <a:pt x="302714" y="434200"/>
                  <a:pt x="302714" y="435611"/>
                </a:cubicBezTo>
                <a:cubicBezTo>
                  <a:pt x="301293" y="434200"/>
                  <a:pt x="299872" y="437021"/>
                  <a:pt x="298451" y="437021"/>
                </a:cubicBezTo>
                <a:cubicBezTo>
                  <a:pt x="297030" y="437021"/>
                  <a:pt x="294189" y="437021"/>
                  <a:pt x="295610" y="432790"/>
                </a:cubicBezTo>
                <a:cubicBezTo>
                  <a:pt x="295610" y="432790"/>
                  <a:pt x="295610" y="431380"/>
                  <a:pt x="294189" y="431380"/>
                </a:cubicBezTo>
                <a:cubicBezTo>
                  <a:pt x="294189" y="431380"/>
                  <a:pt x="294189" y="431380"/>
                  <a:pt x="294189" y="432790"/>
                </a:cubicBezTo>
                <a:cubicBezTo>
                  <a:pt x="292768" y="437021"/>
                  <a:pt x="289926" y="435611"/>
                  <a:pt x="288506" y="435611"/>
                </a:cubicBezTo>
                <a:cubicBezTo>
                  <a:pt x="287085" y="434200"/>
                  <a:pt x="285664" y="434200"/>
                  <a:pt x="284243" y="434200"/>
                </a:cubicBezTo>
                <a:cubicBezTo>
                  <a:pt x="284243" y="434200"/>
                  <a:pt x="284243" y="432790"/>
                  <a:pt x="284243" y="432790"/>
                </a:cubicBezTo>
                <a:lnTo>
                  <a:pt x="283959" y="432508"/>
                </a:lnTo>
                <a:lnTo>
                  <a:pt x="278234" y="432508"/>
                </a:lnTo>
                <a:cubicBezTo>
                  <a:pt x="276203" y="432132"/>
                  <a:pt x="274172" y="431756"/>
                  <a:pt x="272142" y="432508"/>
                </a:cubicBezTo>
                <a:lnTo>
                  <a:pt x="270944" y="431177"/>
                </a:lnTo>
                <a:lnTo>
                  <a:pt x="270566" y="431079"/>
                </a:lnTo>
                <a:cubicBezTo>
                  <a:pt x="267823" y="431079"/>
                  <a:pt x="266451" y="429650"/>
                  <a:pt x="265079" y="432508"/>
                </a:cubicBezTo>
                <a:cubicBezTo>
                  <a:pt x="263708" y="432508"/>
                  <a:pt x="263708" y="432508"/>
                  <a:pt x="262336" y="432508"/>
                </a:cubicBezTo>
                <a:lnTo>
                  <a:pt x="262325" y="432508"/>
                </a:lnTo>
                <a:cubicBezTo>
                  <a:pt x="263641" y="433824"/>
                  <a:pt x="266274" y="433824"/>
                  <a:pt x="264958" y="436457"/>
                </a:cubicBezTo>
                <a:cubicBezTo>
                  <a:pt x="264958" y="437773"/>
                  <a:pt x="262325" y="437773"/>
                  <a:pt x="262325" y="436457"/>
                </a:cubicBezTo>
                <a:cubicBezTo>
                  <a:pt x="261008" y="435141"/>
                  <a:pt x="261008" y="433824"/>
                  <a:pt x="261008" y="432508"/>
                </a:cubicBezTo>
                <a:lnTo>
                  <a:pt x="260965" y="432508"/>
                </a:lnTo>
                <a:cubicBezTo>
                  <a:pt x="260965" y="432508"/>
                  <a:pt x="259593" y="432508"/>
                  <a:pt x="258221" y="432508"/>
                </a:cubicBezTo>
                <a:lnTo>
                  <a:pt x="258134" y="432485"/>
                </a:lnTo>
                <a:lnTo>
                  <a:pt x="258151" y="432508"/>
                </a:lnTo>
                <a:cubicBezTo>
                  <a:pt x="258151" y="432508"/>
                  <a:pt x="258489" y="433260"/>
                  <a:pt x="258489" y="434012"/>
                </a:cubicBezTo>
                <a:lnTo>
                  <a:pt x="256981" y="435353"/>
                </a:lnTo>
                <a:lnTo>
                  <a:pt x="258000" y="439579"/>
                </a:lnTo>
                <a:cubicBezTo>
                  <a:pt x="255242" y="439579"/>
                  <a:pt x="253863" y="445295"/>
                  <a:pt x="251105" y="443866"/>
                </a:cubicBezTo>
                <a:cubicBezTo>
                  <a:pt x="251105" y="441008"/>
                  <a:pt x="249726" y="439579"/>
                  <a:pt x="249726" y="438150"/>
                </a:cubicBezTo>
                <a:cubicBezTo>
                  <a:pt x="250416" y="437435"/>
                  <a:pt x="250760" y="436006"/>
                  <a:pt x="251278" y="434577"/>
                </a:cubicBezTo>
                <a:lnTo>
                  <a:pt x="253360" y="431699"/>
                </a:lnTo>
                <a:lnTo>
                  <a:pt x="252823" y="431102"/>
                </a:lnTo>
                <a:lnTo>
                  <a:pt x="252735" y="431079"/>
                </a:lnTo>
                <a:lnTo>
                  <a:pt x="252735" y="431129"/>
                </a:lnTo>
                <a:cubicBezTo>
                  <a:pt x="251325" y="431129"/>
                  <a:pt x="249914" y="431129"/>
                  <a:pt x="248504" y="432508"/>
                </a:cubicBezTo>
                <a:cubicBezTo>
                  <a:pt x="247094" y="431129"/>
                  <a:pt x="247094" y="431129"/>
                  <a:pt x="247094" y="431129"/>
                </a:cubicBezTo>
                <a:lnTo>
                  <a:pt x="246415" y="430976"/>
                </a:lnTo>
                <a:lnTo>
                  <a:pt x="246717" y="431285"/>
                </a:lnTo>
                <a:cubicBezTo>
                  <a:pt x="243959" y="434107"/>
                  <a:pt x="238444" y="435517"/>
                  <a:pt x="234306" y="434107"/>
                </a:cubicBezTo>
                <a:cubicBezTo>
                  <a:pt x="232927" y="432696"/>
                  <a:pt x="232238" y="431991"/>
                  <a:pt x="231893" y="431991"/>
                </a:cubicBezTo>
                <a:lnTo>
                  <a:pt x="231564" y="434012"/>
                </a:lnTo>
                <a:lnTo>
                  <a:pt x="231862" y="434012"/>
                </a:lnTo>
                <a:cubicBezTo>
                  <a:pt x="231862" y="435329"/>
                  <a:pt x="233178" y="437962"/>
                  <a:pt x="230546" y="437962"/>
                </a:cubicBezTo>
                <a:cubicBezTo>
                  <a:pt x="229887" y="438620"/>
                  <a:pt x="229229" y="438620"/>
                  <a:pt x="228736" y="438126"/>
                </a:cubicBezTo>
                <a:lnTo>
                  <a:pt x="227968" y="435517"/>
                </a:lnTo>
                <a:lnTo>
                  <a:pt x="227411" y="435517"/>
                </a:lnTo>
                <a:cubicBezTo>
                  <a:pt x="224653" y="435517"/>
                  <a:pt x="223274" y="434107"/>
                  <a:pt x="221895" y="432696"/>
                </a:cubicBezTo>
                <a:lnTo>
                  <a:pt x="221895" y="432341"/>
                </a:lnTo>
                <a:lnTo>
                  <a:pt x="219500" y="431011"/>
                </a:lnTo>
                <a:lnTo>
                  <a:pt x="219276" y="431154"/>
                </a:lnTo>
                <a:cubicBezTo>
                  <a:pt x="217187" y="429725"/>
                  <a:pt x="214749" y="429367"/>
                  <a:pt x="212312" y="428832"/>
                </a:cubicBezTo>
                <a:lnTo>
                  <a:pt x="205562" y="425542"/>
                </a:lnTo>
                <a:lnTo>
                  <a:pt x="205562" y="426901"/>
                </a:lnTo>
                <a:cubicBezTo>
                  <a:pt x="205562" y="428337"/>
                  <a:pt x="206959" y="429773"/>
                  <a:pt x="206959" y="429773"/>
                </a:cubicBezTo>
                <a:cubicBezTo>
                  <a:pt x="208356" y="431209"/>
                  <a:pt x="208356" y="432645"/>
                  <a:pt x="208356" y="434081"/>
                </a:cubicBezTo>
                <a:cubicBezTo>
                  <a:pt x="206959" y="435517"/>
                  <a:pt x="205562" y="435517"/>
                  <a:pt x="204165" y="434081"/>
                </a:cubicBezTo>
                <a:cubicBezTo>
                  <a:pt x="202768" y="434081"/>
                  <a:pt x="199974" y="435517"/>
                  <a:pt x="198577" y="432645"/>
                </a:cubicBezTo>
                <a:cubicBezTo>
                  <a:pt x="199974" y="431209"/>
                  <a:pt x="201371" y="429773"/>
                  <a:pt x="199974" y="426901"/>
                </a:cubicBezTo>
                <a:lnTo>
                  <a:pt x="199974" y="425584"/>
                </a:lnTo>
                <a:lnTo>
                  <a:pt x="199603" y="426490"/>
                </a:lnTo>
                <a:cubicBezTo>
                  <a:pt x="198235" y="426490"/>
                  <a:pt x="198235" y="426490"/>
                  <a:pt x="198235" y="426490"/>
                </a:cubicBezTo>
                <a:lnTo>
                  <a:pt x="198235" y="425695"/>
                </a:lnTo>
                <a:lnTo>
                  <a:pt x="196616" y="426524"/>
                </a:lnTo>
                <a:lnTo>
                  <a:pt x="197073" y="426741"/>
                </a:lnTo>
                <a:lnTo>
                  <a:pt x="195191" y="427638"/>
                </a:lnTo>
                <a:lnTo>
                  <a:pt x="194566" y="428277"/>
                </a:lnTo>
                <a:cubicBezTo>
                  <a:pt x="193187" y="428277"/>
                  <a:pt x="193187" y="428277"/>
                  <a:pt x="193187" y="428277"/>
                </a:cubicBezTo>
                <a:cubicBezTo>
                  <a:pt x="191808" y="428277"/>
                  <a:pt x="190429" y="428277"/>
                  <a:pt x="190429" y="431098"/>
                </a:cubicBezTo>
                <a:cubicBezTo>
                  <a:pt x="188361" y="431803"/>
                  <a:pt x="186981" y="431098"/>
                  <a:pt x="185947" y="429864"/>
                </a:cubicBezTo>
                <a:lnTo>
                  <a:pt x="183595" y="425568"/>
                </a:lnTo>
                <a:lnTo>
                  <a:pt x="183283" y="425738"/>
                </a:lnTo>
                <a:cubicBezTo>
                  <a:pt x="181904" y="424234"/>
                  <a:pt x="180525" y="425738"/>
                  <a:pt x="179146" y="424234"/>
                </a:cubicBezTo>
                <a:lnTo>
                  <a:pt x="178901" y="424145"/>
                </a:lnTo>
                <a:lnTo>
                  <a:pt x="179021" y="424234"/>
                </a:lnTo>
                <a:cubicBezTo>
                  <a:pt x="176250" y="425613"/>
                  <a:pt x="179021" y="428371"/>
                  <a:pt x="177635" y="429750"/>
                </a:cubicBezTo>
                <a:cubicBezTo>
                  <a:pt x="174864" y="431129"/>
                  <a:pt x="173478" y="428371"/>
                  <a:pt x="172092" y="431129"/>
                </a:cubicBezTo>
                <a:cubicBezTo>
                  <a:pt x="170707" y="431129"/>
                  <a:pt x="170707" y="431129"/>
                  <a:pt x="170707" y="431129"/>
                </a:cubicBezTo>
                <a:cubicBezTo>
                  <a:pt x="170707" y="429750"/>
                  <a:pt x="169322" y="428371"/>
                  <a:pt x="169322" y="428371"/>
                </a:cubicBezTo>
                <a:cubicBezTo>
                  <a:pt x="166550" y="428371"/>
                  <a:pt x="165165" y="429750"/>
                  <a:pt x="163779" y="431129"/>
                </a:cubicBezTo>
                <a:cubicBezTo>
                  <a:pt x="161007" y="432508"/>
                  <a:pt x="159622" y="432508"/>
                  <a:pt x="158237" y="431129"/>
                </a:cubicBezTo>
                <a:cubicBezTo>
                  <a:pt x="156851" y="428371"/>
                  <a:pt x="154080" y="426992"/>
                  <a:pt x="152694" y="424234"/>
                </a:cubicBezTo>
                <a:lnTo>
                  <a:pt x="152745" y="424133"/>
                </a:lnTo>
                <a:lnTo>
                  <a:pt x="150186" y="422837"/>
                </a:lnTo>
                <a:cubicBezTo>
                  <a:pt x="150186" y="421440"/>
                  <a:pt x="150186" y="420043"/>
                  <a:pt x="150186" y="420043"/>
                </a:cubicBezTo>
                <a:lnTo>
                  <a:pt x="150001" y="419572"/>
                </a:lnTo>
                <a:lnTo>
                  <a:pt x="149924" y="419720"/>
                </a:lnTo>
                <a:lnTo>
                  <a:pt x="149527" y="419720"/>
                </a:lnTo>
                <a:lnTo>
                  <a:pt x="149527" y="422556"/>
                </a:lnTo>
                <a:cubicBezTo>
                  <a:pt x="149527" y="424002"/>
                  <a:pt x="146756" y="424002"/>
                  <a:pt x="146756" y="425449"/>
                </a:cubicBezTo>
                <a:cubicBezTo>
                  <a:pt x="146756" y="425449"/>
                  <a:pt x="146756" y="426896"/>
                  <a:pt x="146756" y="426896"/>
                </a:cubicBezTo>
                <a:cubicBezTo>
                  <a:pt x="150913" y="426896"/>
                  <a:pt x="155070" y="425449"/>
                  <a:pt x="156455" y="431235"/>
                </a:cubicBezTo>
                <a:lnTo>
                  <a:pt x="155597" y="433923"/>
                </a:lnTo>
                <a:lnTo>
                  <a:pt x="156831" y="433762"/>
                </a:lnTo>
                <a:cubicBezTo>
                  <a:pt x="158241" y="432383"/>
                  <a:pt x="159652" y="431004"/>
                  <a:pt x="162473" y="432383"/>
                </a:cubicBezTo>
                <a:cubicBezTo>
                  <a:pt x="162473" y="436520"/>
                  <a:pt x="161062" y="436520"/>
                  <a:pt x="158241" y="435141"/>
                </a:cubicBezTo>
                <a:cubicBezTo>
                  <a:pt x="157184" y="434107"/>
                  <a:pt x="153746" y="436951"/>
                  <a:pt x="152688" y="435528"/>
                </a:cubicBezTo>
                <a:lnTo>
                  <a:pt x="152618" y="433015"/>
                </a:lnTo>
                <a:lnTo>
                  <a:pt x="152298" y="432681"/>
                </a:lnTo>
                <a:cubicBezTo>
                  <a:pt x="149527" y="429789"/>
                  <a:pt x="148141" y="432681"/>
                  <a:pt x="146756" y="432681"/>
                </a:cubicBezTo>
                <a:cubicBezTo>
                  <a:pt x="142599" y="434128"/>
                  <a:pt x="139828" y="431235"/>
                  <a:pt x="137056" y="432681"/>
                </a:cubicBezTo>
                <a:cubicBezTo>
                  <a:pt x="134285" y="437021"/>
                  <a:pt x="132900" y="432681"/>
                  <a:pt x="131514" y="431235"/>
                </a:cubicBezTo>
                <a:cubicBezTo>
                  <a:pt x="130128" y="429789"/>
                  <a:pt x="130128" y="429789"/>
                  <a:pt x="130128" y="428342"/>
                </a:cubicBezTo>
                <a:lnTo>
                  <a:pt x="131494" y="426916"/>
                </a:lnTo>
                <a:lnTo>
                  <a:pt x="130411" y="426716"/>
                </a:lnTo>
                <a:cubicBezTo>
                  <a:pt x="129000" y="428145"/>
                  <a:pt x="126179" y="428145"/>
                  <a:pt x="124769" y="428145"/>
                </a:cubicBezTo>
                <a:cubicBezTo>
                  <a:pt x="121948" y="431004"/>
                  <a:pt x="121948" y="431004"/>
                  <a:pt x="120538" y="425287"/>
                </a:cubicBezTo>
                <a:cubicBezTo>
                  <a:pt x="120538" y="420999"/>
                  <a:pt x="116307" y="423858"/>
                  <a:pt x="114896" y="423858"/>
                </a:cubicBezTo>
                <a:cubicBezTo>
                  <a:pt x="113486" y="423858"/>
                  <a:pt x="112076" y="422428"/>
                  <a:pt x="112076" y="420999"/>
                </a:cubicBezTo>
                <a:lnTo>
                  <a:pt x="112692" y="420887"/>
                </a:lnTo>
                <a:lnTo>
                  <a:pt x="112110" y="420874"/>
                </a:lnTo>
                <a:cubicBezTo>
                  <a:pt x="112110" y="422278"/>
                  <a:pt x="110708" y="422278"/>
                  <a:pt x="110708" y="420874"/>
                </a:cubicBezTo>
                <a:lnTo>
                  <a:pt x="108315" y="423271"/>
                </a:lnTo>
                <a:lnTo>
                  <a:pt x="108315" y="423983"/>
                </a:lnTo>
                <a:cubicBezTo>
                  <a:pt x="106899" y="423983"/>
                  <a:pt x="105483" y="423983"/>
                  <a:pt x="104067" y="423983"/>
                </a:cubicBezTo>
                <a:cubicBezTo>
                  <a:pt x="98404" y="421175"/>
                  <a:pt x="102651" y="426791"/>
                  <a:pt x="101235" y="428196"/>
                </a:cubicBezTo>
                <a:cubicBezTo>
                  <a:pt x="101235" y="429600"/>
                  <a:pt x="101235" y="431004"/>
                  <a:pt x="98404" y="429600"/>
                </a:cubicBezTo>
                <a:cubicBezTo>
                  <a:pt x="97695" y="428897"/>
                  <a:pt x="97341" y="427493"/>
                  <a:pt x="96987" y="425914"/>
                </a:cubicBezTo>
                <a:lnTo>
                  <a:pt x="95840" y="422074"/>
                </a:lnTo>
                <a:lnTo>
                  <a:pt x="94399" y="422805"/>
                </a:lnTo>
                <a:cubicBezTo>
                  <a:pt x="94399" y="422805"/>
                  <a:pt x="92989" y="424234"/>
                  <a:pt x="92989" y="424234"/>
                </a:cubicBezTo>
                <a:cubicBezTo>
                  <a:pt x="91579" y="424234"/>
                  <a:pt x="91579" y="422805"/>
                  <a:pt x="91579" y="422805"/>
                </a:cubicBezTo>
                <a:cubicBezTo>
                  <a:pt x="90168" y="421376"/>
                  <a:pt x="88758" y="421376"/>
                  <a:pt x="88758" y="421376"/>
                </a:cubicBezTo>
                <a:cubicBezTo>
                  <a:pt x="84527" y="419946"/>
                  <a:pt x="80296" y="418517"/>
                  <a:pt x="77475" y="415659"/>
                </a:cubicBezTo>
                <a:cubicBezTo>
                  <a:pt x="76065" y="412800"/>
                  <a:pt x="76065" y="411371"/>
                  <a:pt x="78885" y="409942"/>
                </a:cubicBezTo>
                <a:cubicBezTo>
                  <a:pt x="77475" y="408513"/>
                  <a:pt x="78885" y="407084"/>
                  <a:pt x="80296" y="405655"/>
                </a:cubicBezTo>
                <a:cubicBezTo>
                  <a:pt x="81706" y="405655"/>
                  <a:pt x="81706" y="405655"/>
                  <a:pt x="83116" y="405655"/>
                </a:cubicBezTo>
                <a:cubicBezTo>
                  <a:pt x="84527" y="407084"/>
                  <a:pt x="84527" y="407084"/>
                  <a:pt x="85937" y="405655"/>
                </a:cubicBezTo>
                <a:cubicBezTo>
                  <a:pt x="84527" y="401367"/>
                  <a:pt x="83116" y="398509"/>
                  <a:pt x="78885" y="401367"/>
                </a:cubicBezTo>
                <a:cubicBezTo>
                  <a:pt x="78885" y="401367"/>
                  <a:pt x="77475" y="401367"/>
                  <a:pt x="76065" y="401367"/>
                </a:cubicBezTo>
                <a:cubicBezTo>
                  <a:pt x="74654" y="401367"/>
                  <a:pt x="73244" y="402796"/>
                  <a:pt x="71833" y="404226"/>
                </a:cubicBezTo>
                <a:cubicBezTo>
                  <a:pt x="70423" y="405655"/>
                  <a:pt x="70423" y="405655"/>
                  <a:pt x="69013" y="405655"/>
                </a:cubicBezTo>
                <a:cubicBezTo>
                  <a:pt x="69013" y="402796"/>
                  <a:pt x="66192" y="398509"/>
                  <a:pt x="70423" y="395650"/>
                </a:cubicBezTo>
                <a:cubicBezTo>
                  <a:pt x="70423" y="397080"/>
                  <a:pt x="71833" y="397080"/>
                  <a:pt x="73244" y="397080"/>
                </a:cubicBezTo>
                <a:cubicBezTo>
                  <a:pt x="73244" y="397080"/>
                  <a:pt x="74654" y="398509"/>
                  <a:pt x="74654" y="398509"/>
                </a:cubicBezTo>
                <a:cubicBezTo>
                  <a:pt x="77475" y="399938"/>
                  <a:pt x="77475" y="397080"/>
                  <a:pt x="78885" y="395650"/>
                </a:cubicBezTo>
                <a:cubicBezTo>
                  <a:pt x="78885" y="395650"/>
                  <a:pt x="80296" y="395650"/>
                  <a:pt x="81706" y="395650"/>
                </a:cubicBezTo>
                <a:cubicBezTo>
                  <a:pt x="83116" y="395650"/>
                  <a:pt x="84527" y="395650"/>
                  <a:pt x="85937" y="397080"/>
                </a:cubicBezTo>
                <a:cubicBezTo>
                  <a:pt x="87348" y="401367"/>
                  <a:pt x="88758" y="399938"/>
                  <a:pt x="91579" y="399938"/>
                </a:cubicBezTo>
                <a:cubicBezTo>
                  <a:pt x="92989" y="399938"/>
                  <a:pt x="94399" y="399938"/>
                  <a:pt x="95810" y="401367"/>
                </a:cubicBezTo>
                <a:lnTo>
                  <a:pt x="99671" y="402672"/>
                </a:lnTo>
                <a:lnTo>
                  <a:pt x="104131" y="402376"/>
                </a:lnTo>
                <a:cubicBezTo>
                  <a:pt x="105682" y="402376"/>
                  <a:pt x="107061" y="402730"/>
                  <a:pt x="108440" y="404146"/>
                </a:cubicBezTo>
                <a:cubicBezTo>
                  <a:pt x="109819" y="404146"/>
                  <a:pt x="109819" y="404146"/>
                  <a:pt x="109819" y="404146"/>
                </a:cubicBezTo>
                <a:cubicBezTo>
                  <a:pt x="111198" y="405562"/>
                  <a:pt x="112577" y="405562"/>
                  <a:pt x="113956" y="404146"/>
                </a:cubicBezTo>
                <a:lnTo>
                  <a:pt x="114479" y="403071"/>
                </a:lnTo>
                <a:lnTo>
                  <a:pt x="113462" y="402728"/>
                </a:lnTo>
                <a:cubicBezTo>
                  <a:pt x="112076" y="401326"/>
                  <a:pt x="112076" y="399925"/>
                  <a:pt x="112076" y="398523"/>
                </a:cubicBezTo>
                <a:cubicBezTo>
                  <a:pt x="113462" y="397121"/>
                  <a:pt x="114847" y="397121"/>
                  <a:pt x="116233" y="398523"/>
                </a:cubicBezTo>
                <a:cubicBezTo>
                  <a:pt x="117618" y="398523"/>
                  <a:pt x="119004" y="399925"/>
                  <a:pt x="120389" y="399925"/>
                </a:cubicBezTo>
                <a:cubicBezTo>
                  <a:pt x="121775" y="399925"/>
                  <a:pt x="123161" y="401326"/>
                  <a:pt x="123161" y="399925"/>
                </a:cubicBezTo>
                <a:cubicBezTo>
                  <a:pt x="123161" y="398523"/>
                  <a:pt x="121775" y="397121"/>
                  <a:pt x="121775" y="397121"/>
                </a:cubicBezTo>
                <a:cubicBezTo>
                  <a:pt x="121775" y="394317"/>
                  <a:pt x="123161" y="395719"/>
                  <a:pt x="124547" y="395719"/>
                </a:cubicBezTo>
                <a:cubicBezTo>
                  <a:pt x="127318" y="395719"/>
                  <a:pt x="127318" y="394317"/>
                  <a:pt x="127318" y="392916"/>
                </a:cubicBezTo>
                <a:cubicBezTo>
                  <a:pt x="127318" y="391514"/>
                  <a:pt x="127318" y="391514"/>
                  <a:pt x="127318" y="391514"/>
                </a:cubicBezTo>
                <a:lnTo>
                  <a:pt x="128203" y="388909"/>
                </a:lnTo>
                <a:lnTo>
                  <a:pt x="128897" y="385351"/>
                </a:lnTo>
                <a:lnTo>
                  <a:pt x="128604" y="384852"/>
                </a:lnTo>
                <a:lnTo>
                  <a:pt x="126583" y="385872"/>
                </a:lnTo>
                <a:cubicBezTo>
                  <a:pt x="126583" y="385872"/>
                  <a:pt x="125186" y="385872"/>
                  <a:pt x="125186" y="385872"/>
                </a:cubicBezTo>
                <a:cubicBezTo>
                  <a:pt x="123789" y="385872"/>
                  <a:pt x="123789" y="385872"/>
                  <a:pt x="122392" y="385872"/>
                </a:cubicBezTo>
                <a:cubicBezTo>
                  <a:pt x="122392" y="385872"/>
                  <a:pt x="120995" y="385872"/>
                  <a:pt x="120995" y="385872"/>
                </a:cubicBezTo>
                <a:cubicBezTo>
                  <a:pt x="119598" y="384462"/>
                  <a:pt x="118201" y="385872"/>
                  <a:pt x="115407" y="385872"/>
                </a:cubicBezTo>
                <a:cubicBezTo>
                  <a:pt x="112614" y="384462"/>
                  <a:pt x="111216" y="381642"/>
                  <a:pt x="109819" y="380231"/>
                </a:cubicBezTo>
                <a:lnTo>
                  <a:pt x="109819" y="379121"/>
                </a:lnTo>
                <a:lnTo>
                  <a:pt x="109490" y="379182"/>
                </a:lnTo>
                <a:cubicBezTo>
                  <a:pt x="101310" y="377756"/>
                  <a:pt x="101310" y="377756"/>
                  <a:pt x="101310" y="367780"/>
                </a:cubicBezTo>
                <a:cubicBezTo>
                  <a:pt x="101310" y="364930"/>
                  <a:pt x="99946" y="363505"/>
                  <a:pt x="98583" y="363505"/>
                </a:cubicBezTo>
                <a:cubicBezTo>
                  <a:pt x="95856" y="363505"/>
                  <a:pt x="94493" y="363505"/>
                  <a:pt x="91766" y="363505"/>
                </a:cubicBezTo>
                <a:lnTo>
                  <a:pt x="91766" y="362931"/>
                </a:lnTo>
                <a:lnTo>
                  <a:pt x="91391" y="363307"/>
                </a:lnTo>
                <a:cubicBezTo>
                  <a:pt x="90074" y="363307"/>
                  <a:pt x="90074" y="363307"/>
                  <a:pt x="88758" y="363307"/>
                </a:cubicBezTo>
                <a:cubicBezTo>
                  <a:pt x="87442" y="361990"/>
                  <a:pt x="87442" y="361990"/>
                  <a:pt x="87442" y="361990"/>
                </a:cubicBezTo>
                <a:cubicBezTo>
                  <a:pt x="86125" y="360674"/>
                  <a:pt x="83493" y="361990"/>
                  <a:pt x="83493" y="359357"/>
                </a:cubicBezTo>
                <a:cubicBezTo>
                  <a:pt x="83493" y="359357"/>
                  <a:pt x="83493" y="359357"/>
                  <a:pt x="84809" y="358041"/>
                </a:cubicBezTo>
                <a:cubicBezTo>
                  <a:pt x="86126" y="358041"/>
                  <a:pt x="87771" y="358041"/>
                  <a:pt x="89416" y="358370"/>
                </a:cubicBezTo>
                <a:lnTo>
                  <a:pt x="92744" y="360034"/>
                </a:lnTo>
                <a:lnTo>
                  <a:pt x="93130" y="359229"/>
                </a:lnTo>
                <a:lnTo>
                  <a:pt x="94170" y="358142"/>
                </a:lnTo>
                <a:lnTo>
                  <a:pt x="92881" y="358142"/>
                </a:lnTo>
                <a:cubicBezTo>
                  <a:pt x="91488" y="355334"/>
                  <a:pt x="90095" y="353579"/>
                  <a:pt x="88355" y="353052"/>
                </a:cubicBezTo>
                <a:lnTo>
                  <a:pt x="81988" y="355248"/>
                </a:lnTo>
                <a:lnTo>
                  <a:pt x="81988" y="355284"/>
                </a:lnTo>
                <a:cubicBezTo>
                  <a:pt x="80634" y="355952"/>
                  <a:pt x="79957" y="357289"/>
                  <a:pt x="79450" y="358794"/>
                </a:cubicBezTo>
                <a:lnTo>
                  <a:pt x="78106" y="362773"/>
                </a:lnTo>
                <a:lnTo>
                  <a:pt x="79194" y="363871"/>
                </a:lnTo>
                <a:cubicBezTo>
                  <a:pt x="80591" y="363871"/>
                  <a:pt x="80591" y="363871"/>
                  <a:pt x="80591" y="363871"/>
                </a:cubicBezTo>
                <a:cubicBezTo>
                  <a:pt x="81988" y="365281"/>
                  <a:pt x="81988" y="366692"/>
                  <a:pt x="81988" y="368102"/>
                </a:cubicBezTo>
                <a:cubicBezTo>
                  <a:pt x="80591" y="368102"/>
                  <a:pt x="80591" y="369512"/>
                  <a:pt x="80591" y="369512"/>
                </a:cubicBezTo>
                <a:cubicBezTo>
                  <a:pt x="80591" y="372333"/>
                  <a:pt x="79194" y="372333"/>
                  <a:pt x="77797" y="370923"/>
                </a:cubicBezTo>
                <a:cubicBezTo>
                  <a:pt x="76401" y="370923"/>
                  <a:pt x="75003" y="369512"/>
                  <a:pt x="72210" y="368102"/>
                </a:cubicBezTo>
                <a:cubicBezTo>
                  <a:pt x="72210" y="366692"/>
                  <a:pt x="72210" y="365281"/>
                  <a:pt x="72210" y="363871"/>
                </a:cubicBezTo>
                <a:lnTo>
                  <a:pt x="72880" y="363307"/>
                </a:lnTo>
                <a:lnTo>
                  <a:pt x="72084" y="363307"/>
                </a:lnTo>
                <a:lnTo>
                  <a:pt x="70793" y="355457"/>
                </a:lnTo>
                <a:lnTo>
                  <a:pt x="70705" y="355355"/>
                </a:lnTo>
                <a:cubicBezTo>
                  <a:pt x="69326" y="356752"/>
                  <a:pt x="67947" y="356752"/>
                  <a:pt x="66568" y="355355"/>
                </a:cubicBezTo>
                <a:cubicBezTo>
                  <a:pt x="65190" y="355355"/>
                  <a:pt x="65190" y="356752"/>
                  <a:pt x="63810" y="355355"/>
                </a:cubicBezTo>
                <a:cubicBezTo>
                  <a:pt x="62431" y="352561"/>
                  <a:pt x="63810" y="349767"/>
                  <a:pt x="67947" y="349767"/>
                </a:cubicBezTo>
                <a:lnTo>
                  <a:pt x="69983" y="349767"/>
                </a:lnTo>
                <a:lnTo>
                  <a:pt x="65735" y="345391"/>
                </a:lnTo>
                <a:lnTo>
                  <a:pt x="64938" y="345391"/>
                </a:lnTo>
                <a:cubicBezTo>
                  <a:pt x="64938" y="345391"/>
                  <a:pt x="63560" y="345391"/>
                  <a:pt x="63560" y="345391"/>
                </a:cubicBezTo>
                <a:lnTo>
                  <a:pt x="62886" y="345725"/>
                </a:lnTo>
                <a:lnTo>
                  <a:pt x="63936" y="345725"/>
                </a:lnTo>
                <a:cubicBezTo>
                  <a:pt x="63936" y="348545"/>
                  <a:pt x="62557" y="351366"/>
                  <a:pt x="61178" y="352777"/>
                </a:cubicBezTo>
                <a:lnTo>
                  <a:pt x="60621" y="352505"/>
                </a:lnTo>
                <a:lnTo>
                  <a:pt x="59724" y="353360"/>
                </a:lnTo>
                <a:lnTo>
                  <a:pt x="61002" y="359713"/>
                </a:lnTo>
                <a:cubicBezTo>
                  <a:pt x="61002" y="359713"/>
                  <a:pt x="59573" y="361134"/>
                  <a:pt x="59573" y="361134"/>
                </a:cubicBezTo>
                <a:cubicBezTo>
                  <a:pt x="58144" y="361134"/>
                  <a:pt x="56715" y="361134"/>
                  <a:pt x="55285" y="362555"/>
                </a:cubicBezTo>
                <a:cubicBezTo>
                  <a:pt x="53856" y="355451"/>
                  <a:pt x="53856" y="355451"/>
                  <a:pt x="49569" y="352609"/>
                </a:cubicBezTo>
                <a:lnTo>
                  <a:pt x="48343" y="351391"/>
                </a:lnTo>
                <a:lnTo>
                  <a:pt x="47635" y="353799"/>
                </a:lnTo>
                <a:cubicBezTo>
                  <a:pt x="47106" y="354328"/>
                  <a:pt x="46401" y="354328"/>
                  <a:pt x="45695" y="353623"/>
                </a:cubicBezTo>
                <a:cubicBezTo>
                  <a:pt x="42875" y="352212"/>
                  <a:pt x="41464" y="353623"/>
                  <a:pt x="41464" y="355033"/>
                </a:cubicBezTo>
                <a:cubicBezTo>
                  <a:pt x="40054" y="350802"/>
                  <a:pt x="35823" y="355033"/>
                  <a:pt x="35823" y="350802"/>
                </a:cubicBezTo>
                <a:cubicBezTo>
                  <a:pt x="31592" y="349392"/>
                  <a:pt x="34413" y="347981"/>
                  <a:pt x="35823" y="346570"/>
                </a:cubicBezTo>
                <a:cubicBezTo>
                  <a:pt x="37938" y="345160"/>
                  <a:pt x="39701" y="344455"/>
                  <a:pt x="41464" y="344279"/>
                </a:cubicBezTo>
                <a:lnTo>
                  <a:pt x="46869" y="345123"/>
                </a:lnTo>
                <a:lnTo>
                  <a:pt x="44379" y="343901"/>
                </a:lnTo>
                <a:lnTo>
                  <a:pt x="44615" y="343592"/>
                </a:lnTo>
                <a:lnTo>
                  <a:pt x="44295" y="343750"/>
                </a:lnTo>
                <a:cubicBezTo>
                  <a:pt x="42958" y="342353"/>
                  <a:pt x="42958" y="339559"/>
                  <a:pt x="41620" y="339559"/>
                </a:cubicBezTo>
                <a:cubicBezTo>
                  <a:pt x="40283" y="338162"/>
                  <a:pt x="37609" y="335368"/>
                  <a:pt x="42958" y="336765"/>
                </a:cubicBezTo>
                <a:cubicBezTo>
                  <a:pt x="42958" y="336765"/>
                  <a:pt x="44295" y="335368"/>
                  <a:pt x="44295" y="335368"/>
                </a:cubicBezTo>
                <a:cubicBezTo>
                  <a:pt x="45632" y="333971"/>
                  <a:pt x="45632" y="333971"/>
                  <a:pt x="46969" y="333971"/>
                </a:cubicBezTo>
                <a:cubicBezTo>
                  <a:pt x="46969" y="333971"/>
                  <a:pt x="48307" y="333971"/>
                  <a:pt x="48307" y="333971"/>
                </a:cubicBezTo>
                <a:lnTo>
                  <a:pt x="48703" y="335629"/>
                </a:lnTo>
                <a:lnTo>
                  <a:pt x="48703" y="334509"/>
                </a:lnTo>
                <a:cubicBezTo>
                  <a:pt x="50020" y="333112"/>
                  <a:pt x="50678" y="333811"/>
                  <a:pt x="51172" y="334683"/>
                </a:cubicBezTo>
                <a:lnTo>
                  <a:pt x="52546" y="335818"/>
                </a:lnTo>
                <a:lnTo>
                  <a:pt x="53906" y="335818"/>
                </a:lnTo>
                <a:lnTo>
                  <a:pt x="54271" y="335607"/>
                </a:lnTo>
                <a:lnTo>
                  <a:pt x="54157" y="335627"/>
                </a:lnTo>
                <a:cubicBezTo>
                  <a:pt x="54157" y="334197"/>
                  <a:pt x="54157" y="332768"/>
                  <a:pt x="54157" y="331339"/>
                </a:cubicBezTo>
                <a:cubicBezTo>
                  <a:pt x="55520" y="331339"/>
                  <a:pt x="59610" y="334197"/>
                  <a:pt x="58247" y="328481"/>
                </a:cubicBezTo>
                <a:cubicBezTo>
                  <a:pt x="58247" y="327052"/>
                  <a:pt x="62337" y="324193"/>
                  <a:pt x="65064" y="324193"/>
                </a:cubicBezTo>
                <a:cubicBezTo>
                  <a:pt x="66427" y="324193"/>
                  <a:pt x="66427" y="324193"/>
                  <a:pt x="67791" y="324193"/>
                </a:cubicBezTo>
                <a:cubicBezTo>
                  <a:pt x="69154" y="328481"/>
                  <a:pt x="69154" y="328481"/>
                  <a:pt x="65064" y="329910"/>
                </a:cubicBezTo>
                <a:cubicBezTo>
                  <a:pt x="67791" y="329910"/>
                  <a:pt x="69154" y="331339"/>
                  <a:pt x="71881" y="329910"/>
                </a:cubicBezTo>
                <a:cubicBezTo>
                  <a:pt x="74607" y="329910"/>
                  <a:pt x="75971" y="329910"/>
                  <a:pt x="75971" y="334197"/>
                </a:cubicBezTo>
                <a:lnTo>
                  <a:pt x="75557" y="334392"/>
                </a:lnTo>
                <a:lnTo>
                  <a:pt x="76129" y="334492"/>
                </a:lnTo>
                <a:cubicBezTo>
                  <a:pt x="78900" y="334492"/>
                  <a:pt x="81671" y="333104"/>
                  <a:pt x="83057" y="335881"/>
                </a:cubicBezTo>
                <a:cubicBezTo>
                  <a:pt x="85829" y="335881"/>
                  <a:pt x="87214" y="334492"/>
                  <a:pt x="88599" y="337269"/>
                </a:cubicBezTo>
                <a:lnTo>
                  <a:pt x="87949" y="338573"/>
                </a:lnTo>
                <a:lnTo>
                  <a:pt x="88650" y="338573"/>
                </a:lnTo>
                <a:cubicBezTo>
                  <a:pt x="90047" y="338573"/>
                  <a:pt x="90047" y="338573"/>
                  <a:pt x="90047" y="338573"/>
                </a:cubicBezTo>
                <a:lnTo>
                  <a:pt x="90815" y="338573"/>
                </a:lnTo>
                <a:lnTo>
                  <a:pt x="90155" y="338484"/>
                </a:lnTo>
                <a:cubicBezTo>
                  <a:pt x="91552" y="336980"/>
                  <a:pt x="91552" y="336980"/>
                  <a:pt x="88758" y="333971"/>
                </a:cubicBezTo>
                <a:lnTo>
                  <a:pt x="88879" y="333938"/>
                </a:lnTo>
                <a:lnTo>
                  <a:pt x="85906" y="330453"/>
                </a:lnTo>
                <a:cubicBezTo>
                  <a:pt x="85561" y="328895"/>
                  <a:pt x="85561" y="327162"/>
                  <a:pt x="84871" y="325777"/>
                </a:cubicBezTo>
                <a:cubicBezTo>
                  <a:pt x="84871" y="325777"/>
                  <a:pt x="84871" y="324391"/>
                  <a:pt x="83492" y="323006"/>
                </a:cubicBezTo>
                <a:cubicBezTo>
                  <a:pt x="83492" y="321620"/>
                  <a:pt x="83492" y="321620"/>
                  <a:pt x="84871" y="321620"/>
                </a:cubicBezTo>
                <a:cubicBezTo>
                  <a:pt x="87630" y="320234"/>
                  <a:pt x="89008" y="323006"/>
                  <a:pt x="90387" y="325777"/>
                </a:cubicBezTo>
                <a:cubicBezTo>
                  <a:pt x="89008" y="324391"/>
                  <a:pt x="89008" y="321620"/>
                  <a:pt x="87630" y="320234"/>
                </a:cubicBezTo>
                <a:cubicBezTo>
                  <a:pt x="86250" y="318849"/>
                  <a:pt x="84871" y="320234"/>
                  <a:pt x="83492" y="318849"/>
                </a:cubicBezTo>
                <a:lnTo>
                  <a:pt x="84380" y="318166"/>
                </a:lnTo>
                <a:lnTo>
                  <a:pt x="83116" y="318449"/>
                </a:lnTo>
                <a:cubicBezTo>
                  <a:pt x="81706" y="319817"/>
                  <a:pt x="80296" y="318449"/>
                  <a:pt x="78885" y="318449"/>
                </a:cubicBezTo>
                <a:cubicBezTo>
                  <a:pt x="77475" y="315714"/>
                  <a:pt x="78885" y="315714"/>
                  <a:pt x="78885" y="312979"/>
                </a:cubicBezTo>
                <a:lnTo>
                  <a:pt x="80256" y="311649"/>
                </a:lnTo>
                <a:lnTo>
                  <a:pt x="77740" y="309133"/>
                </a:lnTo>
                <a:lnTo>
                  <a:pt x="77726" y="309149"/>
                </a:lnTo>
                <a:cubicBezTo>
                  <a:pt x="77036" y="307645"/>
                  <a:pt x="76002" y="307269"/>
                  <a:pt x="74968" y="307081"/>
                </a:cubicBezTo>
                <a:lnTo>
                  <a:pt x="72372" y="306196"/>
                </a:lnTo>
                <a:lnTo>
                  <a:pt x="72084" y="306140"/>
                </a:lnTo>
                <a:cubicBezTo>
                  <a:pt x="70705" y="306140"/>
                  <a:pt x="70705" y="306140"/>
                  <a:pt x="70705" y="306140"/>
                </a:cubicBezTo>
                <a:lnTo>
                  <a:pt x="70705" y="306248"/>
                </a:lnTo>
                <a:cubicBezTo>
                  <a:pt x="69351" y="306248"/>
                  <a:pt x="67997" y="307645"/>
                  <a:pt x="66643" y="307645"/>
                </a:cubicBezTo>
                <a:cubicBezTo>
                  <a:pt x="65289" y="307645"/>
                  <a:pt x="63935" y="307645"/>
                  <a:pt x="62582" y="306248"/>
                </a:cubicBezTo>
                <a:cubicBezTo>
                  <a:pt x="62582" y="304852"/>
                  <a:pt x="62582" y="302058"/>
                  <a:pt x="61227" y="304852"/>
                </a:cubicBezTo>
                <a:cubicBezTo>
                  <a:pt x="59874" y="306248"/>
                  <a:pt x="59874" y="306248"/>
                  <a:pt x="58520" y="306248"/>
                </a:cubicBezTo>
                <a:cubicBezTo>
                  <a:pt x="58520" y="304852"/>
                  <a:pt x="58520" y="303454"/>
                  <a:pt x="58520" y="303454"/>
                </a:cubicBezTo>
                <a:lnTo>
                  <a:pt x="58485" y="302736"/>
                </a:lnTo>
                <a:lnTo>
                  <a:pt x="58265" y="303269"/>
                </a:lnTo>
                <a:lnTo>
                  <a:pt x="58059" y="303093"/>
                </a:lnTo>
                <a:lnTo>
                  <a:pt x="58059" y="306141"/>
                </a:lnTo>
                <a:lnTo>
                  <a:pt x="54143" y="304773"/>
                </a:lnTo>
                <a:lnTo>
                  <a:pt x="53781" y="308360"/>
                </a:lnTo>
                <a:cubicBezTo>
                  <a:pt x="53028" y="309037"/>
                  <a:pt x="51900" y="309375"/>
                  <a:pt x="51148" y="310052"/>
                </a:cubicBezTo>
                <a:cubicBezTo>
                  <a:pt x="48140" y="311406"/>
                  <a:pt x="48140" y="310052"/>
                  <a:pt x="48140" y="307344"/>
                </a:cubicBezTo>
                <a:lnTo>
                  <a:pt x="50427" y="305286"/>
                </a:lnTo>
                <a:lnTo>
                  <a:pt x="49879" y="304712"/>
                </a:lnTo>
                <a:lnTo>
                  <a:pt x="49558" y="304543"/>
                </a:lnTo>
                <a:lnTo>
                  <a:pt x="49644" y="304636"/>
                </a:lnTo>
                <a:cubicBezTo>
                  <a:pt x="48247" y="306140"/>
                  <a:pt x="46850" y="306140"/>
                  <a:pt x="45453" y="306140"/>
                </a:cubicBezTo>
                <a:cubicBezTo>
                  <a:pt x="44755" y="305389"/>
                  <a:pt x="43707" y="306140"/>
                  <a:pt x="42659" y="306517"/>
                </a:cubicBezTo>
                <a:lnTo>
                  <a:pt x="39866" y="304637"/>
                </a:lnTo>
                <a:lnTo>
                  <a:pt x="39866" y="304852"/>
                </a:lnTo>
                <a:cubicBezTo>
                  <a:pt x="38529" y="304852"/>
                  <a:pt x="37191" y="306248"/>
                  <a:pt x="35854" y="307645"/>
                </a:cubicBezTo>
                <a:cubicBezTo>
                  <a:pt x="34517" y="307645"/>
                  <a:pt x="34517" y="307645"/>
                  <a:pt x="33180" y="307645"/>
                </a:cubicBezTo>
                <a:lnTo>
                  <a:pt x="33085" y="307611"/>
                </a:lnTo>
                <a:lnTo>
                  <a:pt x="33096" y="307645"/>
                </a:lnTo>
                <a:cubicBezTo>
                  <a:pt x="33096" y="307645"/>
                  <a:pt x="33096" y="307645"/>
                  <a:pt x="33096" y="309149"/>
                </a:cubicBezTo>
                <a:cubicBezTo>
                  <a:pt x="33096" y="309149"/>
                  <a:pt x="31717" y="310654"/>
                  <a:pt x="30338" y="309149"/>
                </a:cubicBezTo>
                <a:cubicBezTo>
                  <a:pt x="30338" y="307645"/>
                  <a:pt x="28958" y="309149"/>
                  <a:pt x="27580" y="307645"/>
                </a:cubicBezTo>
                <a:cubicBezTo>
                  <a:pt x="27580" y="307645"/>
                  <a:pt x="26200" y="307645"/>
                  <a:pt x="24822" y="307645"/>
                </a:cubicBezTo>
                <a:cubicBezTo>
                  <a:pt x="24822" y="306140"/>
                  <a:pt x="27580" y="304636"/>
                  <a:pt x="27580" y="303132"/>
                </a:cubicBezTo>
                <a:lnTo>
                  <a:pt x="22415" y="303132"/>
                </a:lnTo>
                <a:lnTo>
                  <a:pt x="21061" y="303132"/>
                </a:lnTo>
                <a:lnTo>
                  <a:pt x="22415" y="301782"/>
                </a:lnTo>
                <a:lnTo>
                  <a:pt x="22415" y="301753"/>
                </a:lnTo>
                <a:lnTo>
                  <a:pt x="21813" y="300560"/>
                </a:lnTo>
                <a:lnTo>
                  <a:pt x="21813" y="301815"/>
                </a:lnTo>
                <a:cubicBezTo>
                  <a:pt x="20560" y="301815"/>
                  <a:pt x="20560" y="301815"/>
                  <a:pt x="20560" y="303132"/>
                </a:cubicBezTo>
                <a:lnTo>
                  <a:pt x="18053" y="301816"/>
                </a:lnTo>
                <a:lnTo>
                  <a:pt x="18053" y="301842"/>
                </a:lnTo>
                <a:cubicBezTo>
                  <a:pt x="13886" y="304636"/>
                  <a:pt x="12498" y="304636"/>
                  <a:pt x="12498" y="299048"/>
                </a:cubicBezTo>
                <a:cubicBezTo>
                  <a:pt x="12498" y="297652"/>
                  <a:pt x="11109" y="297652"/>
                  <a:pt x="11109" y="297652"/>
                </a:cubicBezTo>
                <a:cubicBezTo>
                  <a:pt x="9721" y="297652"/>
                  <a:pt x="9721" y="297652"/>
                  <a:pt x="9721" y="297652"/>
                </a:cubicBezTo>
                <a:cubicBezTo>
                  <a:pt x="8332" y="296255"/>
                  <a:pt x="5555" y="297652"/>
                  <a:pt x="4166" y="296255"/>
                </a:cubicBezTo>
                <a:cubicBezTo>
                  <a:pt x="2777" y="296255"/>
                  <a:pt x="1389" y="297652"/>
                  <a:pt x="0" y="294858"/>
                </a:cubicBezTo>
                <a:cubicBezTo>
                  <a:pt x="0" y="293461"/>
                  <a:pt x="2777" y="293461"/>
                  <a:pt x="4166" y="292064"/>
                </a:cubicBezTo>
                <a:cubicBezTo>
                  <a:pt x="4166" y="292064"/>
                  <a:pt x="4166" y="290667"/>
                  <a:pt x="4166" y="290667"/>
                </a:cubicBezTo>
                <a:cubicBezTo>
                  <a:pt x="5555" y="289270"/>
                  <a:pt x="2777" y="286476"/>
                  <a:pt x="5555" y="286476"/>
                </a:cubicBezTo>
                <a:cubicBezTo>
                  <a:pt x="6943" y="285079"/>
                  <a:pt x="6943" y="289270"/>
                  <a:pt x="8332" y="289270"/>
                </a:cubicBezTo>
                <a:cubicBezTo>
                  <a:pt x="9721" y="289270"/>
                  <a:pt x="11109" y="289270"/>
                  <a:pt x="11109" y="289270"/>
                </a:cubicBezTo>
                <a:lnTo>
                  <a:pt x="11283" y="289328"/>
                </a:lnTo>
                <a:lnTo>
                  <a:pt x="11283" y="287962"/>
                </a:lnTo>
                <a:lnTo>
                  <a:pt x="12512" y="287962"/>
                </a:lnTo>
                <a:lnTo>
                  <a:pt x="12182" y="282867"/>
                </a:lnTo>
                <a:cubicBezTo>
                  <a:pt x="11152" y="281805"/>
                  <a:pt x="9778" y="281097"/>
                  <a:pt x="9778" y="279681"/>
                </a:cubicBezTo>
                <a:cubicBezTo>
                  <a:pt x="9778" y="279681"/>
                  <a:pt x="9778" y="278265"/>
                  <a:pt x="11152" y="278265"/>
                </a:cubicBezTo>
                <a:cubicBezTo>
                  <a:pt x="11152" y="278265"/>
                  <a:pt x="11152" y="278265"/>
                  <a:pt x="11152" y="276849"/>
                </a:cubicBezTo>
                <a:cubicBezTo>
                  <a:pt x="13899" y="275434"/>
                  <a:pt x="13899" y="278265"/>
                  <a:pt x="15272" y="279681"/>
                </a:cubicBezTo>
                <a:cubicBezTo>
                  <a:pt x="13899" y="276849"/>
                  <a:pt x="13899" y="275434"/>
                  <a:pt x="15272" y="274018"/>
                </a:cubicBezTo>
                <a:cubicBezTo>
                  <a:pt x="18019" y="271186"/>
                  <a:pt x="20767" y="269770"/>
                  <a:pt x="23514" y="274018"/>
                </a:cubicBezTo>
                <a:cubicBezTo>
                  <a:pt x="24887" y="274018"/>
                  <a:pt x="24887" y="274018"/>
                  <a:pt x="26261" y="275434"/>
                </a:cubicBezTo>
                <a:cubicBezTo>
                  <a:pt x="26261" y="275434"/>
                  <a:pt x="26261" y="276849"/>
                  <a:pt x="27635" y="275434"/>
                </a:cubicBezTo>
                <a:cubicBezTo>
                  <a:pt x="27635" y="274018"/>
                  <a:pt x="29008" y="272602"/>
                  <a:pt x="29008" y="269770"/>
                </a:cubicBezTo>
                <a:lnTo>
                  <a:pt x="29008" y="268596"/>
                </a:lnTo>
                <a:lnTo>
                  <a:pt x="23433" y="270070"/>
                </a:lnTo>
                <a:cubicBezTo>
                  <a:pt x="21871" y="269215"/>
                  <a:pt x="20829" y="266822"/>
                  <a:pt x="19441" y="262719"/>
                </a:cubicBezTo>
                <a:lnTo>
                  <a:pt x="19432" y="262514"/>
                </a:lnTo>
                <a:lnTo>
                  <a:pt x="18102" y="262514"/>
                </a:lnTo>
                <a:cubicBezTo>
                  <a:pt x="16698" y="262514"/>
                  <a:pt x="16698" y="261125"/>
                  <a:pt x="16698" y="261125"/>
                </a:cubicBezTo>
                <a:cubicBezTo>
                  <a:pt x="16698" y="259737"/>
                  <a:pt x="15294" y="258348"/>
                  <a:pt x="15294" y="256959"/>
                </a:cubicBezTo>
                <a:cubicBezTo>
                  <a:pt x="15294" y="254182"/>
                  <a:pt x="13890" y="252793"/>
                  <a:pt x="12486" y="252793"/>
                </a:cubicBezTo>
                <a:cubicBezTo>
                  <a:pt x="11082" y="251404"/>
                  <a:pt x="9678" y="251404"/>
                  <a:pt x="8274" y="250016"/>
                </a:cubicBezTo>
                <a:cubicBezTo>
                  <a:pt x="8274" y="248627"/>
                  <a:pt x="8274" y="248627"/>
                  <a:pt x="8274" y="248627"/>
                </a:cubicBezTo>
                <a:cubicBezTo>
                  <a:pt x="11082" y="247239"/>
                  <a:pt x="12486" y="244461"/>
                  <a:pt x="15294" y="247239"/>
                </a:cubicBezTo>
                <a:cubicBezTo>
                  <a:pt x="15294" y="247239"/>
                  <a:pt x="16698" y="245850"/>
                  <a:pt x="16698" y="244461"/>
                </a:cubicBezTo>
                <a:cubicBezTo>
                  <a:pt x="18102" y="245850"/>
                  <a:pt x="18102" y="245850"/>
                  <a:pt x="19506" y="245850"/>
                </a:cubicBezTo>
                <a:cubicBezTo>
                  <a:pt x="22315" y="247239"/>
                  <a:pt x="23719" y="248627"/>
                  <a:pt x="26527" y="248627"/>
                </a:cubicBezTo>
                <a:lnTo>
                  <a:pt x="26879" y="248690"/>
                </a:lnTo>
                <a:lnTo>
                  <a:pt x="27625" y="247157"/>
                </a:lnTo>
                <a:cubicBezTo>
                  <a:pt x="27625" y="248598"/>
                  <a:pt x="27625" y="248598"/>
                  <a:pt x="29027" y="248598"/>
                </a:cubicBezTo>
                <a:cubicBezTo>
                  <a:pt x="30429" y="248598"/>
                  <a:pt x="31830" y="247157"/>
                  <a:pt x="34634" y="248598"/>
                </a:cubicBezTo>
                <a:cubicBezTo>
                  <a:pt x="37438" y="252924"/>
                  <a:pt x="38840" y="250040"/>
                  <a:pt x="37438" y="245715"/>
                </a:cubicBezTo>
                <a:cubicBezTo>
                  <a:pt x="38840" y="239948"/>
                  <a:pt x="41643" y="242832"/>
                  <a:pt x="44447" y="244273"/>
                </a:cubicBezTo>
                <a:cubicBezTo>
                  <a:pt x="44447" y="244273"/>
                  <a:pt x="45849" y="245715"/>
                  <a:pt x="47250" y="245715"/>
                </a:cubicBezTo>
                <a:cubicBezTo>
                  <a:pt x="50054" y="247157"/>
                  <a:pt x="51456" y="251482"/>
                  <a:pt x="54259" y="252924"/>
                </a:cubicBezTo>
                <a:lnTo>
                  <a:pt x="54896" y="254234"/>
                </a:lnTo>
                <a:lnTo>
                  <a:pt x="55339" y="254398"/>
                </a:lnTo>
                <a:cubicBezTo>
                  <a:pt x="56736" y="254398"/>
                  <a:pt x="56736" y="255783"/>
                  <a:pt x="56736" y="257169"/>
                </a:cubicBezTo>
                <a:lnTo>
                  <a:pt x="57338" y="257169"/>
                </a:lnTo>
                <a:lnTo>
                  <a:pt x="56951" y="256779"/>
                </a:lnTo>
                <a:cubicBezTo>
                  <a:pt x="59745" y="253957"/>
                  <a:pt x="56951" y="253957"/>
                  <a:pt x="55554" y="252547"/>
                </a:cubicBezTo>
                <a:cubicBezTo>
                  <a:pt x="54158" y="251137"/>
                  <a:pt x="54158" y="249727"/>
                  <a:pt x="54158" y="248316"/>
                </a:cubicBezTo>
                <a:lnTo>
                  <a:pt x="54227" y="248195"/>
                </a:lnTo>
                <a:lnTo>
                  <a:pt x="50138" y="246650"/>
                </a:lnTo>
                <a:cubicBezTo>
                  <a:pt x="48751" y="245777"/>
                  <a:pt x="47364" y="244730"/>
                  <a:pt x="45977" y="244031"/>
                </a:cubicBezTo>
                <a:cubicBezTo>
                  <a:pt x="41817" y="241237"/>
                  <a:pt x="39043" y="238444"/>
                  <a:pt x="33496" y="238444"/>
                </a:cubicBezTo>
                <a:cubicBezTo>
                  <a:pt x="32109" y="237047"/>
                  <a:pt x="30722" y="235650"/>
                  <a:pt x="29335" y="234253"/>
                </a:cubicBezTo>
                <a:cubicBezTo>
                  <a:pt x="30722" y="230062"/>
                  <a:pt x="34883" y="234253"/>
                  <a:pt x="36270" y="232856"/>
                </a:cubicBezTo>
                <a:cubicBezTo>
                  <a:pt x="40430" y="230062"/>
                  <a:pt x="44590" y="232856"/>
                  <a:pt x="48751" y="231459"/>
                </a:cubicBezTo>
                <a:cubicBezTo>
                  <a:pt x="50138" y="231459"/>
                  <a:pt x="51525" y="231459"/>
                  <a:pt x="51525" y="231459"/>
                </a:cubicBezTo>
                <a:cubicBezTo>
                  <a:pt x="52911" y="231459"/>
                  <a:pt x="54298" y="231459"/>
                  <a:pt x="55685" y="231459"/>
                </a:cubicBezTo>
                <a:cubicBezTo>
                  <a:pt x="57072" y="232856"/>
                  <a:pt x="54298" y="235650"/>
                  <a:pt x="57072" y="235650"/>
                </a:cubicBezTo>
                <a:cubicBezTo>
                  <a:pt x="58459" y="235650"/>
                  <a:pt x="62620" y="237047"/>
                  <a:pt x="64006" y="235650"/>
                </a:cubicBezTo>
                <a:cubicBezTo>
                  <a:pt x="65393" y="228665"/>
                  <a:pt x="68167" y="232856"/>
                  <a:pt x="69554" y="234253"/>
                </a:cubicBezTo>
                <a:cubicBezTo>
                  <a:pt x="70941" y="235650"/>
                  <a:pt x="70941" y="235650"/>
                  <a:pt x="72328" y="235650"/>
                </a:cubicBezTo>
                <a:lnTo>
                  <a:pt x="72328" y="239782"/>
                </a:lnTo>
                <a:lnTo>
                  <a:pt x="81598" y="238444"/>
                </a:lnTo>
                <a:cubicBezTo>
                  <a:pt x="81598" y="238444"/>
                  <a:pt x="82991" y="238444"/>
                  <a:pt x="82991" y="239852"/>
                </a:cubicBezTo>
                <a:cubicBezTo>
                  <a:pt x="84384" y="239852"/>
                  <a:pt x="84384" y="239852"/>
                  <a:pt x="85777" y="241260"/>
                </a:cubicBezTo>
                <a:lnTo>
                  <a:pt x="86032" y="241452"/>
                </a:lnTo>
                <a:lnTo>
                  <a:pt x="89886" y="241452"/>
                </a:lnTo>
                <a:lnTo>
                  <a:pt x="89906" y="241452"/>
                </a:lnTo>
                <a:lnTo>
                  <a:pt x="89906" y="240099"/>
                </a:lnTo>
                <a:cubicBezTo>
                  <a:pt x="91292" y="238669"/>
                  <a:pt x="92677" y="240099"/>
                  <a:pt x="95449" y="238669"/>
                </a:cubicBezTo>
                <a:cubicBezTo>
                  <a:pt x="95449" y="237240"/>
                  <a:pt x="94063" y="234382"/>
                  <a:pt x="91292" y="234382"/>
                </a:cubicBezTo>
                <a:cubicBezTo>
                  <a:pt x="89906" y="232953"/>
                  <a:pt x="87135" y="232953"/>
                  <a:pt x="85749" y="231523"/>
                </a:cubicBezTo>
                <a:cubicBezTo>
                  <a:pt x="85749" y="228665"/>
                  <a:pt x="88520" y="230094"/>
                  <a:pt x="89906" y="228665"/>
                </a:cubicBezTo>
                <a:cubicBezTo>
                  <a:pt x="91292" y="228665"/>
                  <a:pt x="92677" y="230094"/>
                  <a:pt x="92677" y="231523"/>
                </a:cubicBezTo>
                <a:cubicBezTo>
                  <a:pt x="95449" y="232953"/>
                  <a:pt x="98220" y="230094"/>
                  <a:pt x="100991" y="230094"/>
                </a:cubicBezTo>
                <a:cubicBezTo>
                  <a:pt x="102377" y="230094"/>
                  <a:pt x="102377" y="230094"/>
                  <a:pt x="103762" y="230094"/>
                </a:cubicBezTo>
                <a:cubicBezTo>
                  <a:pt x="105148" y="231523"/>
                  <a:pt x="105148" y="231523"/>
                  <a:pt x="106534" y="232953"/>
                </a:cubicBezTo>
                <a:cubicBezTo>
                  <a:pt x="106534" y="235811"/>
                  <a:pt x="110690" y="234382"/>
                  <a:pt x="112076" y="238669"/>
                </a:cubicBezTo>
                <a:lnTo>
                  <a:pt x="111358" y="239409"/>
                </a:lnTo>
                <a:lnTo>
                  <a:pt x="112405" y="238873"/>
                </a:lnTo>
                <a:cubicBezTo>
                  <a:pt x="115131" y="237477"/>
                  <a:pt x="117858" y="234682"/>
                  <a:pt x="121948" y="238873"/>
                </a:cubicBezTo>
                <a:lnTo>
                  <a:pt x="120936" y="240487"/>
                </a:lnTo>
                <a:lnTo>
                  <a:pt x="122000" y="240277"/>
                </a:lnTo>
                <a:cubicBezTo>
                  <a:pt x="123383" y="240277"/>
                  <a:pt x="124766" y="241641"/>
                  <a:pt x="126149" y="241641"/>
                </a:cubicBezTo>
                <a:cubicBezTo>
                  <a:pt x="126149" y="240277"/>
                  <a:pt x="124766" y="236187"/>
                  <a:pt x="128915" y="238914"/>
                </a:cubicBezTo>
                <a:cubicBezTo>
                  <a:pt x="128915" y="240277"/>
                  <a:pt x="130298" y="240277"/>
                  <a:pt x="131681" y="240277"/>
                </a:cubicBezTo>
                <a:lnTo>
                  <a:pt x="132311" y="240707"/>
                </a:lnTo>
                <a:lnTo>
                  <a:pt x="131633" y="239865"/>
                </a:lnTo>
                <a:cubicBezTo>
                  <a:pt x="133062" y="239865"/>
                  <a:pt x="134491" y="239865"/>
                  <a:pt x="135920" y="238444"/>
                </a:cubicBezTo>
                <a:lnTo>
                  <a:pt x="136461" y="238962"/>
                </a:lnTo>
                <a:lnTo>
                  <a:pt x="136488" y="238958"/>
                </a:lnTo>
                <a:lnTo>
                  <a:pt x="136094" y="238559"/>
                </a:lnTo>
                <a:cubicBezTo>
                  <a:pt x="136094" y="237171"/>
                  <a:pt x="136094" y="234393"/>
                  <a:pt x="133345" y="237171"/>
                </a:cubicBezTo>
                <a:cubicBezTo>
                  <a:pt x="131970" y="237171"/>
                  <a:pt x="131970" y="238559"/>
                  <a:pt x="130595" y="237171"/>
                </a:cubicBezTo>
                <a:cubicBezTo>
                  <a:pt x="127846" y="233005"/>
                  <a:pt x="122347" y="234393"/>
                  <a:pt x="119598" y="231616"/>
                </a:cubicBezTo>
                <a:lnTo>
                  <a:pt x="120261" y="230278"/>
                </a:lnTo>
                <a:lnTo>
                  <a:pt x="119096" y="231674"/>
                </a:lnTo>
                <a:cubicBezTo>
                  <a:pt x="117843" y="231674"/>
                  <a:pt x="116589" y="231674"/>
                  <a:pt x="117843" y="230170"/>
                </a:cubicBezTo>
                <a:cubicBezTo>
                  <a:pt x="117843" y="230170"/>
                  <a:pt x="119096" y="230170"/>
                  <a:pt x="119096" y="230170"/>
                </a:cubicBezTo>
                <a:lnTo>
                  <a:pt x="120314" y="230170"/>
                </a:lnTo>
                <a:lnTo>
                  <a:pt x="120973" y="228839"/>
                </a:lnTo>
                <a:cubicBezTo>
                  <a:pt x="127846" y="221896"/>
                  <a:pt x="129220" y="221896"/>
                  <a:pt x="134720" y="226062"/>
                </a:cubicBezTo>
                <a:cubicBezTo>
                  <a:pt x="134720" y="227450"/>
                  <a:pt x="136094" y="227450"/>
                  <a:pt x="137469" y="228839"/>
                </a:cubicBezTo>
                <a:cubicBezTo>
                  <a:pt x="138843" y="230922"/>
                  <a:pt x="140218" y="231616"/>
                  <a:pt x="141593" y="231442"/>
                </a:cubicBezTo>
                <a:lnTo>
                  <a:pt x="144701" y="229481"/>
                </a:lnTo>
                <a:lnTo>
                  <a:pt x="142801" y="228865"/>
                </a:lnTo>
                <a:lnTo>
                  <a:pt x="140847" y="229709"/>
                </a:lnTo>
                <a:cubicBezTo>
                  <a:pt x="140283" y="229888"/>
                  <a:pt x="139907" y="229531"/>
                  <a:pt x="139907" y="227387"/>
                </a:cubicBezTo>
                <a:cubicBezTo>
                  <a:pt x="139907" y="227387"/>
                  <a:pt x="139907" y="225958"/>
                  <a:pt x="138403" y="224529"/>
                </a:cubicBezTo>
                <a:lnTo>
                  <a:pt x="139883" y="221715"/>
                </a:lnTo>
                <a:lnTo>
                  <a:pt x="139029" y="222004"/>
                </a:lnTo>
                <a:cubicBezTo>
                  <a:pt x="137650" y="221305"/>
                  <a:pt x="135926" y="221654"/>
                  <a:pt x="134203" y="221654"/>
                </a:cubicBezTo>
                <a:lnTo>
                  <a:pt x="131710" y="220392"/>
                </a:lnTo>
                <a:lnTo>
                  <a:pt x="130236" y="220392"/>
                </a:lnTo>
                <a:cubicBezTo>
                  <a:pt x="128839" y="220392"/>
                  <a:pt x="128839" y="220392"/>
                  <a:pt x="127442" y="218963"/>
                </a:cubicBezTo>
                <a:cubicBezTo>
                  <a:pt x="127442" y="218963"/>
                  <a:pt x="127442" y="218963"/>
                  <a:pt x="126045" y="218963"/>
                </a:cubicBezTo>
                <a:cubicBezTo>
                  <a:pt x="126045" y="217534"/>
                  <a:pt x="123251" y="217534"/>
                  <a:pt x="123251" y="216104"/>
                </a:cubicBezTo>
                <a:lnTo>
                  <a:pt x="123233" y="216067"/>
                </a:lnTo>
                <a:lnTo>
                  <a:pt x="120651" y="216067"/>
                </a:lnTo>
                <a:lnTo>
                  <a:pt x="119784" y="215786"/>
                </a:lnTo>
                <a:lnTo>
                  <a:pt x="120458" y="216330"/>
                </a:lnTo>
                <a:cubicBezTo>
                  <a:pt x="121854" y="217684"/>
                  <a:pt x="121854" y="219038"/>
                  <a:pt x="120458" y="220392"/>
                </a:cubicBezTo>
                <a:lnTo>
                  <a:pt x="118595" y="218887"/>
                </a:lnTo>
                <a:lnTo>
                  <a:pt x="117201" y="218887"/>
                </a:lnTo>
                <a:lnTo>
                  <a:pt x="116267" y="219038"/>
                </a:lnTo>
                <a:cubicBezTo>
                  <a:pt x="116267" y="220392"/>
                  <a:pt x="116267" y="220392"/>
                  <a:pt x="116267" y="220392"/>
                </a:cubicBezTo>
                <a:cubicBezTo>
                  <a:pt x="114870" y="220392"/>
                  <a:pt x="113473" y="220392"/>
                  <a:pt x="113473" y="219038"/>
                </a:cubicBezTo>
                <a:lnTo>
                  <a:pt x="112555" y="217259"/>
                </a:lnTo>
                <a:lnTo>
                  <a:pt x="112183" y="217382"/>
                </a:lnTo>
                <a:lnTo>
                  <a:pt x="110986" y="216192"/>
                </a:lnTo>
                <a:lnTo>
                  <a:pt x="108503" y="217383"/>
                </a:lnTo>
                <a:lnTo>
                  <a:pt x="106432" y="216389"/>
                </a:lnTo>
                <a:lnTo>
                  <a:pt x="106560" y="216480"/>
                </a:lnTo>
                <a:cubicBezTo>
                  <a:pt x="107981" y="217834"/>
                  <a:pt x="109402" y="217834"/>
                  <a:pt x="109402" y="221896"/>
                </a:cubicBezTo>
                <a:cubicBezTo>
                  <a:pt x="109402" y="224604"/>
                  <a:pt x="110822" y="221896"/>
                  <a:pt x="112243" y="221896"/>
                </a:cubicBezTo>
                <a:cubicBezTo>
                  <a:pt x="113664" y="221896"/>
                  <a:pt x="113664" y="223250"/>
                  <a:pt x="115085" y="224604"/>
                </a:cubicBezTo>
                <a:cubicBezTo>
                  <a:pt x="115085" y="225958"/>
                  <a:pt x="115085" y="225958"/>
                  <a:pt x="115085" y="227312"/>
                </a:cubicBezTo>
                <a:cubicBezTo>
                  <a:pt x="112243" y="227312"/>
                  <a:pt x="110822" y="228665"/>
                  <a:pt x="109402" y="228665"/>
                </a:cubicBezTo>
                <a:lnTo>
                  <a:pt x="109368" y="228665"/>
                </a:lnTo>
                <a:lnTo>
                  <a:pt x="107981" y="228665"/>
                </a:lnTo>
                <a:cubicBezTo>
                  <a:pt x="107981" y="227312"/>
                  <a:pt x="106560" y="227312"/>
                  <a:pt x="105139" y="225958"/>
                </a:cubicBezTo>
                <a:cubicBezTo>
                  <a:pt x="105139" y="225958"/>
                  <a:pt x="102297" y="227312"/>
                  <a:pt x="102297" y="224604"/>
                </a:cubicBezTo>
                <a:cubicBezTo>
                  <a:pt x="103718" y="223250"/>
                  <a:pt x="105139" y="224604"/>
                  <a:pt x="105139" y="223250"/>
                </a:cubicBezTo>
                <a:cubicBezTo>
                  <a:pt x="105139" y="223250"/>
                  <a:pt x="105139" y="221896"/>
                  <a:pt x="105139" y="221896"/>
                </a:cubicBezTo>
                <a:lnTo>
                  <a:pt x="105027" y="221683"/>
                </a:lnTo>
                <a:lnTo>
                  <a:pt x="102028" y="220391"/>
                </a:lnTo>
                <a:lnTo>
                  <a:pt x="101029" y="219960"/>
                </a:lnTo>
                <a:lnTo>
                  <a:pt x="99719" y="220392"/>
                </a:lnTo>
                <a:lnTo>
                  <a:pt x="98349" y="219039"/>
                </a:lnTo>
                <a:lnTo>
                  <a:pt x="98349" y="224353"/>
                </a:lnTo>
                <a:cubicBezTo>
                  <a:pt x="98349" y="224353"/>
                  <a:pt x="96985" y="225757"/>
                  <a:pt x="96985" y="225757"/>
                </a:cubicBezTo>
                <a:cubicBezTo>
                  <a:pt x="95622" y="225757"/>
                  <a:pt x="94259" y="227161"/>
                  <a:pt x="92895" y="227161"/>
                </a:cubicBezTo>
                <a:cubicBezTo>
                  <a:pt x="91532" y="227161"/>
                  <a:pt x="91532" y="227161"/>
                  <a:pt x="90168" y="225757"/>
                </a:cubicBezTo>
                <a:cubicBezTo>
                  <a:pt x="88805" y="222948"/>
                  <a:pt x="94259" y="220140"/>
                  <a:pt x="91532" y="218736"/>
                </a:cubicBezTo>
                <a:cubicBezTo>
                  <a:pt x="90169" y="217332"/>
                  <a:pt x="88805" y="217332"/>
                  <a:pt x="87612" y="217683"/>
                </a:cubicBezTo>
                <a:lnTo>
                  <a:pt x="84816" y="218699"/>
                </a:lnTo>
                <a:lnTo>
                  <a:pt x="84816" y="218971"/>
                </a:lnTo>
                <a:cubicBezTo>
                  <a:pt x="83432" y="220391"/>
                  <a:pt x="82048" y="220391"/>
                  <a:pt x="82048" y="218971"/>
                </a:cubicBezTo>
                <a:lnTo>
                  <a:pt x="80405" y="218886"/>
                </a:lnTo>
                <a:lnTo>
                  <a:pt x="80699" y="219083"/>
                </a:lnTo>
                <a:cubicBezTo>
                  <a:pt x="80699" y="219083"/>
                  <a:pt x="82096" y="219083"/>
                  <a:pt x="82096" y="220489"/>
                </a:cubicBezTo>
                <a:cubicBezTo>
                  <a:pt x="80699" y="221896"/>
                  <a:pt x="79302" y="221896"/>
                  <a:pt x="77905" y="221896"/>
                </a:cubicBezTo>
                <a:cubicBezTo>
                  <a:pt x="73714" y="221896"/>
                  <a:pt x="72317" y="220489"/>
                  <a:pt x="70920" y="216270"/>
                </a:cubicBezTo>
                <a:cubicBezTo>
                  <a:pt x="69524" y="221896"/>
                  <a:pt x="68126" y="221896"/>
                  <a:pt x="65333" y="219083"/>
                </a:cubicBezTo>
                <a:cubicBezTo>
                  <a:pt x="63936" y="217677"/>
                  <a:pt x="63936" y="217677"/>
                  <a:pt x="62539" y="217677"/>
                </a:cubicBezTo>
                <a:cubicBezTo>
                  <a:pt x="61142" y="216270"/>
                  <a:pt x="61142" y="214864"/>
                  <a:pt x="61142" y="213458"/>
                </a:cubicBezTo>
                <a:cubicBezTo>
                  <a:pt x="61142" y="212052"/>
                  <a:pt x="61142" y="212052"/>
                  <a:pt x="61142" y="212052"/>
                </a:cubicBezTo>
                <a:cubicBezTo>
                  <a:pt x="59745" y="209239"/>
                  <a:pt x="56951" y="210646"/>
                  <a:pt x="55554" y="209239"/>
                </a:cubicBezTo>
                <a:cubicBezTo>
                  <a:pt x="54157" y="207833"/>
                  <a:pt x="54157" y="210646"/>
                  <a:pt x="54157" y="210646"/>
                </a:cubicBezTo>
                <a:cubicBezTo>
                  <a:pt x="54157" y="210646"/>
                  <a:pt x="52760" y="212052"/>
                  <a:pt x="52760" y="212052"/>
                </a:cubicBezTo>
                <a:cubicBezTo>
                  <a:pt x="52760" y="212052"/>
                  <a:pt x="51363" y="212052"/>
                  <a:pt x="51363" y="212052"/>
                </a:cubicBezTo>
                <a:cubicBezTo>
                  <a:pt x="49967" y="210646"/>
                  <a:pt x="49967" y="210646"/>
                  <a:pt x="48569" y="210646"/>
                </a:cubicBezTo>
                <a:cubicBezTo>
                  <a:pt x="48569" y="209239"/>
                  <a:pt x="48569" y="206427"/>
                  <a:pt x="47173" y="205020"/>
                </a:cubicBezTo>
                <a:cubicBezTo>
                  <a:pt x="47173" y="205020"/>
                  <a:pt x="47173" y="205020"/>
                  <a:pt x="47173" y="203614"/>
                </a:cubicBezTo>
                <a:cubicBezTo>
                  <a:pt x="47173" y="203614"/>
                  <a:pt x="47173" y="202208"/>
                  <a:pt x="47173" y="202208"/>
                </a:cubicBezTo>
                <a:cubicBezTo>
                  <a:pt x="47173" y="200802"/>
                  <a:pt x="47173" y="199395"/>
                  <a:pt x="45776" y="197989"/>
                </a:cubicBezTo>
                <a:cubicBezTo>
                  <a:pt x="45776" y="197989"/>
                  <a:pt x="45776" y="197989"/>
                  <a:pt x="45776" y="196583"/>
                </a:cubicBezTo>
                <a:cubicBezTo>
                  <a:pt x="44379" y="196583"/>
                  <a:pt x="45776" y="195176"/>
                  <a:pt x="45776" y="193770"/>
                </a:cubicBezTo>
                <a:cubicBezTo>
                  <a:pt x="48569" y="192364"/>
                  <a:pt x="51363" y="193770"/>
                  <a:pt x="54157" y="193770"/>
                </a:cubicBezTo>
                <a:cubicBezTo>
                  <a:pt x="55554" y="193770"/>
                  <a:pt x="55554" y="193770"/>
                  <a:pt x="56951" y="195176"/>
                </a:cubicBezTo>
                <a:cubicBezTo>
                  <a:pt x="58348" y="196583"/>
                  <a:pt x="58348" y="196583"/>
                  <a:pt x="59745" y="197989"/>
                </a:cubicBezTo>
                <a:cubicBezTo>
                  <a:pt x="61142" y="196583"/>
                  <a:pt x="59745" y="195176"/>
                  <a:pt x="62539" y="195176"/>
                </a:cubicBezTo>
                <a:cubicBezTo>
                  <a:pt x="63936" y="195176"/>
                  <a:pt x="63936" y="195176"/>
                  <a:pt x="65333" y="196583"/>
                </a:cubicBezTo>
                <a:cubicBezTo>
                  <a:pt x="65333" y="196583"/>
                  <a:pt x="65333" y="196583"/>
                  <a:pt x="65333" y="197989"/>
                </a:cubicBezTo>
                <a:cubicBezTo>
                  <a:pt x="66729" y="199395"/>
                  <a:pt x="68126" y="199395"/>
                  <a:pt x="69524" y="199395"/>
                </a:cubicBezTo>
                <a:cubicBezTo>
                  <a:pt x="69524" y="197989"/>
                  <a:pt x="69524" y="197989"/>
                  <a:pt x="68126" y="196583"/>
                </a:cubicBezTo>
                <a:cubicBezTo>
                  <a:pt x="66729" y="195176"/>
                  <a:pt x="66729" y="193770"/>
                  <a:pt x="68126" y="190958"/>
                </a:cubicBezTo>
                <a:cubicBezTo>
                  <a:pt x="69524" y="189551"/>
                  <a:pt x="72317" y="190958"/>
                  <a:pt x="75111" y="192364"/>
                </a:cubicBezTo>
                <a:cubicBezTo>
                  <a:pt x="76508" y="193770"/>
                  <a:pt x="77905" y="196583"/>
                  <a:pt x="80699" y="197989"/>
                </a:cubicBezTo>
                <a:cubicBezTo>
                  <a:pt x="81397" y="198692"/>
                  <a:pt x="82096" y="199044"/>
                  <a:pt x="82619" y="199571"/>
                </a:cubicBezTo>
                <a:lnTo>
                  <a:pt x="83353" y="201787"/>
                </a:lnTo>
                <a:lnTo>
                  <a:pt x="84917" y="201626"/>
                </a:lnTo>
                <a:lnTo>
                  <a:pt x="86050" y="201060"/>
                </a:lnTo>
                <a:cubicBezTo>
                  <a:pt x="86050" y="199631"/>
                  <a:pt x="86050" y="199631"/>
                  <a:pt x="84621" y="198202"/>
                </a:cubicBezTo>
                <a:cubicBezTo>
                  <a:pt x="81763" y="196772"/>
                  <a:pt x="80333" y="193914"/>
                  <a:pt x="77475" y="192485"/>
                </a:cubicBezTo>
                <a:cubicBezTo>
                  <a:pt x="77475" y="192485"/>
                  <a:pt x="78904" y="191056"/>
                  <a:pt x="78904" y="191056"/>
                </a:cubicBezTo>
                <a:cubicBezTo>
                  <a:pt x="80333" y="191056"/>
                  <a:pt x="81763" y="191056"/>
                  <a:pt x="83192" y="191056"/>
                </a:cubicBezTo>
                <a:cubicBezTo>
                  <a:pt x="83907" y="191771"/>
                  <a:pt x="84621" y="191771"/>
                  <a:pt x="85336" y="191771"/>
                </a:cubicBezTo>
                <a:lnTo>
                  <a:pt x="87050" y="192342"/>
                </a:lnTo>
                <a:lnTo>
                  <a:pt x="87065" y="192278"/>
                </a:lnTo>
                <a:lnTo>
                  <a:pt x="87065" y="190931"/>
                </a:lnTo>
                <a:lnTo>
                  <a:pt x="86228" y="190931"/>
                </a:lnTo>
                <a:lnTo>
                  <a:pt x="87389" y="186246"/>
                </a:lnTo>
                <a:lnTo>
                  <a:pt x="85206" y="185602"/>
                </a:lnTo>
                <a:cubicBezTo>
                  <a:pt x="84140" y="185253"/>
                  <a:pt x="83075" y="185253"/>
                  <a:pt x="81654" y="186650"/>
                </a:cubicBezTo>
                <a:cubicBezTo>
                  <a:pt x="80233" y="188047"/>
                  <a:pt x="78812" y="186650"/>
                  <a:pt x="77391" y="185253"/>
                </a:cubicBezTo>
                <a:lnTo>
                  <a:pt x="77391" y="182607"/>
                </a:lnTo>
                <a:lnTo>
                  <a:pt x="74767" y="185171"/>
                </a:lnTo>
                <a:cubicBezTo>
                  <a:pt x="73363" y="186543"/>
                  <a:pt x="71959" y="186543"/>
                  <a:pt x="71959" y="185171"/>
                </a:cubicBezTo>
                <a:cubicBezTo>
                  <a:pt x="70555" y="185171"/>
                  <a:pt x="70555" y="183800"/>
                  <a:pt x="69151" y="183800"/>
                </a:cubicBezTo>
                <a:cubicBezTo>
                  <a:pt x="69151" y="183800"/>
                  <a:pt x="67747" y="183800"/>
                  <a:pt x="67747" y="182428"/>
                </a:cubicBezTo>
                <a:lnTo>
                  <a:pt x="68108" y="181899"/>
                </a:lnTo>
                <a:lnTo>
                  <a:pt x="67032" y="174366"/>
                </a:lnTo>
                <a:lnTo>
                  <a:pt x="66343" y="174198"/>
                </a:lnTo>
                <a:cubicBezTo>
                  <a:pt x="64938" y="174198"/>
                  <a:pt x="64938" y="174198"/>
                  <a:pt x="63534" y="172826"/>
                </a:cubicBezTo>
                <a:cubicBezTo>
                  <a:pt x="63534" y="172826"/>
                  <a:pt x="63534" y="172826"/>
                  <a:pt x="62131" y="171455"/>
                </a:cubicBezTo>
                <a:lnTo>
                  <a:pt x="62131" y="171037"/>
                </a:lnTo>
                <a:lnTo>
                  <a:pt x="58044" y="172388"/>
                </a:lnTo>
                <a:cubicBezTo>
                  <a:pt x="56665" y="173072"/>
                  <a:pt x="55286" y="173756"/>
                  <a:pt x="53907" y="173756"/>
                </a:cubicBezTo>
                <a:cubicBezTo>
                  <a:pt x="52528" y="173756"/>
                  <a:pt x="52528" y="173756"/>
                  <a:pt x="51149" y="173756"/>
                </a:cubicBezTo>
                <a:cubicBezTo>
                  <a:pt x="51149" y="172388"/>
                  <a:pt x="51149" y="171020"/>
                  <a:pt x="52528" y="169653"/>
                </a:cubicBezTo>
                <a:cubicBezTo>
                  <a:pt x="52528" y="169653"/>
                  <a:pt x="52528" y="169653"/>
                  <a:pt x="53907" y="169653"/>
                </a:cubicBezTo>
                <a:cubicBezTo>
                  <a:pt x="55286" y="169653"/>
                  <a:pt x="55286" y="169653"/>
                  <a:pt x="55286" y="166917"/>
                </a:cubicBezTo>
                <a:cubicBezTo>
                  <a:pt x="55286" y="165550"/>
                  <a:pt x="55286" y="164182"/>
                  <a:pt x="58044" y="165550"/>
                </a:cubicBezTo>
                <a:cubicBezTo>
                  <a:pt x="59423" y="166917"/>
                  <a:pt x="59423" y="165550"/>
                  <a:pt x="59423" y="164182"/>
                </a:cubicBezTo>
                <a:cubicBezTo>
                  <a:pt x="59423" y="162815"/>
                  <a:pt x="58044" y="161447"/>
                  <a:pt x="58044" y="162815"/>
                </a:cubicBezTo>
                <a:cubicBezTo>
                  <a:pt x="55286" y="162815"/>
                  <a:pt x="53907" y="162815"/>
                  <a:pt x="53907" y="158712"/>
                </a:cubicBezTo>
                <a:cubicBezTo>
                  <a:pt x="58044" y="160079"/>
                  <a:pt x="63560" y="160079"/>
                  <a:pt x="64939" y="166917"/>
                </a:cubicBezTo>
                <a:lnTo>
                  <a:pt x="64420" y="166917"/>
                </a:lnTo>
                <a:lnTo>
                  <a:pt x="64938" y="167340"/>
                </a:lnTo>
                <a:lnTo>
                  <a:pt x="67697" y="168687"/>
                </a:lnTo>
                <a:lnTo>
                  <a:pt x="67697" y="168490"/>
                </a:lnTo>
                <a:cubicBezTo>
                  <a:pt x="69201" y="168490"/>
                  <a:pt x="69201" y="168490"/>
                  <a:pt x="70706" y="168490"/>
                </a:cubicBezTo>
                <a:lnTo>
                  <a:pt x="70547" y="168711"/>
                </a:lnTo>
                <a:lnTo>
                  <a:pt x="70555" y="168711"/>
                </a:lnTo>
                <a:cubicBezTo>
                  <a:pt x="73363" y="163225"/>
                  <a:pt x="73363" y="170083"/>
                  <a:pt x="74767" y="168711"/>
                </a:cubicBezTo>
                <a:lnTo>
                  <a:pt x="76073" y="169987"/>
                </a:lnTo>
                <a:lnTo>
                  <a:pt x="75219" y="168208"/>
                </a:lnTo>
                <a:cubicBezTo>
                  <a:pt x="79280" y="169618"/>
                  <a:pt x="83342" y="163977"/>
                  <a:pt x="88758" y="168208"/>
                </a:cubicBezTo>
                <a:lnTo>
                  <a:pt x="87190" y="169161"/>
                </a:lnTo>
                <a:lnTo>
                  <a:pt x="89040" y="168827"/>
                </a:lnTo>
                <a:lnTo>
                  <a:pt x="90710" y="168490"/>
                </a:lnTo>
                <a:lnTo>
                  <a:pt x="88758" y="168490"/>
                </a:lnTo>
                <a:cubicBezTo>
                  <a:pt x="91466" y="165481"/>
                  <a:pt x="94174" y="165481"/>
                  <a:pt x="95528" y="166986"/>
                </a:cubicBezTo>
                <a:lnTo>
                  <a:pt x="95528" y="167174"/>
                </a:lnTo>
                <a:cubicBezTo>
                  <a:pt x="96924" y="165763"/>
                  <a:pt x="96924" y="164353"/>
                  <a:pt x="96924" y="162943"/>
                </a:cubicBezTo>
                <a:cubicBezTo>
                  <a:pt x="98322" y="161532"/>
                  <a:pt x="99719" y="162943"/>
                  <a:pt x="101115" y="162943"/>
                </a:cubicBezTo>
                <a:cubicBezTo>
                  <a:pt x="103909" y="162943"/>
                  <a:pt x="105306" y="164353"/>
                  <a:pt x="105306" y="161532"/>
                </a:cubicBezTo>
                <a:cubicBezTo>
                  <a:pt x="105306" y="160122"/>
                  <a:pt x="105306" y="160122"/>
                  <a:pt x="105306" y="160122"/>
                </a:cubicBezTo>
                <a:cubicBezTo>
                  <a:pt x="108100" y="160122"/>
                  <a:pt x="110894" y="161532"/>
                  <a:pt x="112291" y="157301"/>
                </a:cubicBezTo>
                <a:cubicBezTo>
                  <a:pt x="113688" y="155891"/>
                  <a:pt x="116482" y="155891"/>
                  <a:pt x="117879" y="157301"/>
                </a:cubicBezTo>
                <a:cubicBezTo>
                  <a:pt x="122070" y="154481"/>
                  <a:pt x="116482" y="154481"/>
                  <a:pt x="116482" y="153070"/>
                </a:cubicBezTo>
                <a:cubicBezTo>
                  <a:pt x="116482" y="151659"/>
                  <a:pt x="115085" y="151659"/>
                  <a:pt x="113688" y="151659"/>
                </a:cubicBezTo>
                <a:cubicBezTo>
                  <a:pt x="115085" y="148839"/>
                  <a:pt x="117879" y="150249"/>
                  <a:pt x="119275" y="148839"/>
                </a:cubicBezTo>
                <a:cubicBezTo>
                  <a:pt x="119275" y="147429"/>
                  <a:pt x="120672" y="147429"/>
                  <a:pt x="122070" y="147429"/>
                </a:cubicBezTo>
                <a:cubicBezTo>
                  <a:pt x="124863" y="147429"/>
                  <a:pt x="127657" y="148839"/>
                  <a:pt x="129054" y="153070"/>
                </a:cubicBezTo>
                <a:cubicBezTo>
                  <a:pt x="130451" y="154481"/>
                  <a:pt x="131848" y="154481"/>
                  <a:pt x="133245" y="155891"/>
                </a:cubicBezTo>
                <a:cubicBezTo>
                  <a:pt x="134642" y="155891"/>
                  <a:pt x="134642" y="157301"/>
                  <a:pt x="136039" y="158711"/>
                </a:cubicBezTo>
                <a:cubicBezTo>
                  <a:pt x="136039" y="158711"/>
                  <a:pt x="137435" y="158711"/>
                  <a:pt x="137435" y="158711"/>
                </a:cubicBezTo>
                <a:cubicBezTo>
                  <a:pt x="140230" y="160122"/>
                  <a:pt x="140230" y="158711"/>
                  <a:pt x="140230" y="155891"/>
                </a:cubicBezTo>
                <a:cubicBezTo>
                  <a:pt x="141626" y="155891"/>
                  <a:pt x="141626" y="155891"/>
                  <a:pt x="141626" y="155891"/>
                </a:cubicBezTo>
                <a:lnTo>
                  <a:pt x="144289" y="157235"/>
                </a:lnTo>
                <a:lnTo>
                  <a:pt x="144289" y="157064"/>
                </a:lnTo>
                <a:lnTo>
                  <a:pt x="144853" y="156946"/>
                </a:lnTo>
                <a:lnTo>
                  <a:pt x="146426" y="155693"/>
                </a:lnTo>
                <a:cubicBezTo>
                  <a:pt x="147095" y="154805"/>
                  <a:pt x="147763" y="153740"/>
                  <a:pt x="148432" y="153029"/>
                </a:cubicBezTo>
                <a:cubicBezTo>
                  <a:pt x="148432" y="151608"/>
                  <a:pt x="148432" y="151608"/>
                  <a:pt x="147095" y="151608"/>
                </a:cubicBezTo>
                <a:cubicBezTo>
                  <a:pt x="147095" y="150187"/>
                  <a:pt x="144420" y="151608"/>
                  <a:pt x="145757" y="148766"/>
                </a:cubicBezTo>
                <a:cubicBezTo>
                  <a:pt x="145757" y="145925"/>
                  <a:pt x="147095" y="145925"/>
                  <a:pt x="148432" y="145925"/>
                </a:cubicBezTo>
                <a:cubicBezTo>
                  <a:pt x="148432" y="145925"/>
                  <a:pt x="149769" y="145925"/>
                  <a:pt x="149769" y="145925"/>
                </a:cubicBezTo>
                <a:cubicBezTo>
                  <a:pt x="151106" y="145925"/>
                  <a:pt x="152444" y="147345"/>
                  <a:pt x="152444" y="147345"/>
                </a:cubicBezTo>
                <a:cubicBezTo>
                  <a:pt x="153781" y="148766"/>
                  <a:pt x="155118" y="151608"/>
                  <a:pt x="153781" y="153029"/>
                </a:cubicBezTo>
                <a:cubicBezTo>
                  <a:pt x="153112" y="154450"/>
                  <a:pt x="153446" y="155160"/>
                  <a:pt x="154115" y="155515"/>
                </a:cubicBezTo>
                <a:lnTo>
                  <a:pt x="154956" y="155643"/>
                </a:lnTo>
                <a:lnTo>
                  <a:pt x="155278" y="155631"/>
                </a:lnTo>
                <a:lnTo>
                  <a:pt x="155587" y="155631"/>
                </a:lnTo>
                <a:lnTo>
                  <a:pt x="155587" y="144796"/>
                </a:lnTo>
                <a:cubicBezTo>
                  <a:pt x="155587" y="144796"/>
                  <a:pt x="156976" y="144796"/>
                  <a:pt x="156976" y="144796"/>
                </a:cubicBezTo>
                <a:cubicBezTo>
                  <a:pt x="159753" y="143417"/>
                  <a:pt x="161142" y="140659"/>
                  <a:pt x="165307" y="140659"/>
                </a:cubicBezTo>
                <a:cubicBezTo>
                  <a:pt x="168085" y="140659"/>
                  <a:pt x="170862" y="142038"/>
                  <a:pt x="170862" y="146175"/>
                </a:cubicBezTo>
                <a:lnTo>
                  <a:pt x="172023" y="151942"/>
                </a:lnTo>
                <a:lnTo>
                  <a:pt x="173320" y="151942"/>
                </a:lnTo>
                <a:lnTo>
                  <a:pt x="174306" y="152197"/>
                </a:lnTo>
                <a:lnTo>
                  <a:pt x="174970" y="151338"/>
                </a:lnTo>
                <a:lnTo>
                  <a:pt x="175060" y="149993"/>
                </a:lnTo>
                <a:lnTo>
                  <a:pt x="175009" y="149986"/>
                </a:lnTo>
                <a:cubicBezTo>
                  <a:pt x="172251" y="145924"/>
                  <a:pt x="176388" y="145924"/>
                  <a:pt x="176388" y="144571"/>
                </a:cubicBezTo>
                <a:cubicBezTo>
                  <a:pt x="177078" y="143894"/>
                  <a:pt x="178112" y="143555"/>
                  <a:pt x="178801" y="143047"/>
                </a:cubicBezTo>
                <a:lnTo>
                  <a:pt x="178921" y="142164"/>
                </a:lnTo>
                <a:lnTo>
                  <a:pt x="177766" y="142164"/>
                </a:lnTo>
                <a:lnTo>
                  <a:pt x="177349" y="142164"/>
                </a:lnTo>
                <a:lnTo>
                  <a:pt x="177299" y="141916"/>
                </a:lnTo>
                <a:lnTo>
                  <a:pt x="169242" y="137651"/>
                </a:lnTo>
                <a:cubicBezTo>
                  <a:pt x="170662" y="134642"/>
                  <a:pt x="172083" y="136146"/>
                  <a:pt x="173504" y="136146"/>
                </a:cubicBezTo>
                <a:lnTo>
                  <a:pt x="175800" y="134931"/>
                </a:lnTo>
                <a:lnTo>
                  <a:pt x="174507" y="133639"/>
                </a:lnTo>
                <a:lnTo>
                  <a:pt x="174983" y="133400"/>
                </a:lnTo>
                <a:lnTo>
                  <a:pt x="174817" y="133343"/>
                </a:lnTo>
                <a:cubicBezTo>
                  <a:pt x="173445" y="133343"/>
                  <a:pt x="173445" y="130470"/>
                  <a:pt x="172074" y="131906"/>
                </a:cubicBezTo>
                <a:cubicBezTo>
                  <a:pt x="170702" y="134778"/>
                  <a:pt x="169331" y="133343"/>
                  <a:pt x="167959" y="130470"/>
                </a:cubicBezTo>
                <a:lnTo>
                  <a:pt x="167644" y="129811"/>
                </a:lnTo>
                <a:lnTo>
                  <a:pt x="167738" y="130539"/>
                </a:lnTo>
                <a:cubicBezTo>
                  <a:pt x="167738" y="130539"/>
                  <a:pt x="167738" y="131975"/>
                  <a:pt x="167738" y="131975"/>
                </a:cubicBezTo>
                <a:cubicBezTo>
                  <a:pt x="167738" y="131975"/>
                  <a:pt x="166349" y="130539"/>
                  <a:pt x="166349" y="131975"/>
                </a:cubicBezTo>
                <a:cubicBezTo>
                  <a:pt x="162183" y="134847"/>
                  <a:pt x="159406" y="139155"/>
                  <a:pt x="153851" y="137719"/>
                </a:cubicBezTo>
                <a:cubicBezTo>
                  <a:pt x="151074" y="137719"/>
                  <a:pt x="148296" y="136283"/>
                  <a:pt x="145519" y="136283"/>
                </a:cubicBezTo>
                <a:cubicBezTo>
                  <a:pt x="144131" y="136283"/>
                  <a:pt x="144131" y="134847"/>
                  <a:pt x="142742" y="134847"/>
                </a:cubicBezTo>
                <a:cubicBezTo>
                  <a:pt x="142742" y="133411"/>
                  <a:pt x="141353" y="133411"/>
                  <a:pt x="139965" y="134847"/>
                </a:cubicBezTo>
                <a:cubicBezTo>
                  <a:pt x="139965" y="137719"/>
                  <a:pt x="137187" y="136283"/>
                  <a:pt x="135799" y="137719"/>
                </a:cubicBezTo>
                <a:lnTo>
                  <a:pt x="134942" y="136834"/>
                </a:lnTo>
                <a:lnTo>
                  <a:pt x="132847" y="138173"/>
                </a:lnTo>
                <a:cubicBezTo>
                  <a:pt x="132153" y="138883"/>
                  <a:pt x="131459" y="139239"/>
                  <a:pt x="130070" y="137818"/>
                </a:cubicBezTo>
                <a:cubicBezTo>
                  <a:pt x="128682" y="136397"/>
                  <a:pt x="128682" y="134976"/>
                  <a:pt x="127293" y="134976"/>
                </a:cubicBezTo>
                <a:cubicBezTo>
                  <a:pt x="124516" y="133555"/>
                  <a:pt x="121738" y="137818"/>
                  <a:pt x="120350" y="133555"/>
                </a:cubicBezTo>
                <a:cubicBezTo>
                  <a:pt x="120350" y="132135"/>
                  <a:pt x="121738" y="132135"/>
                  <a:pt x="121738" y="130714"/>
                </a:cubicBezTo>
                <a:lnTo>
                  <a:pt x="122849" y="130677"/>
                </a:lnTo>
                <a:lnTo>
                  <a:pt x="122111" y="130394"/>
                </a:lnTo>
                <a:cubicBezTo>
                  <a:pt x="122111" y="128978"/>
                  <a:pt x="122111" y="128978"/>
                  <a:pt x="122111" y="128978"/>
                </a:cubicBezTo>
                <a:lnTo>
                  <a:pt x="120570" y="128453"/>
                </a:lnTo>
                <a:lnTo>
                  <a:pt x="121854" y="129075"/>
                </a:lnTo>
                <a:cubicBezTo>
                  <a:pt x="117664" y="130430"/>
                  <a:pt x="116267" y="129075"/>
                  <a:pt x="113473" y="126367"/>
                </a:cubicBezTo>
                <a:cubicBezTo>
                  <a:pt x="112076" y="126367"/>
                  <a:pt x="112076" y="125014"/>
                  <a:pt x="110679" y="126367"/>
                </a:cubicBezTo>
                <a:cubicBezTo>
                  <a:pt x="110679" y="127722"/>
                  <a:pt x="110679" y="129075"/>
                  <a:pt x="112076" y="129075"/>
                </a:cubicBezTo>
                <a:cubicBezTo>
                  <a:pt x="113473" y="130430"/>
                  <a:pt x="113473" y="131783"/>
                  <a:pt x="112076" y="133137"/>
                </a:cubicBezTo>
                <a:cubicBezTo>
                  <a:pt x="112076" y="133137"/>
                  <a:pt x="110679" y="131783"/>
                  <a:pt x="109282" y="130430"/>
                </a:cubicBezTo>
                <a:lnTo>
                  <a:pt x="109075" y="130311"/>
                </a:lnTo>
                <a:lnTo>
                  <a:pt x="109282" y="130547"/>
                </a:lnTo>
                <a:cubicBezTo>
                  <a:pt x="109282" y="131968"/>
                  <a:pt x="110679" y="133389"/>
                  <a:pt x="110679" y="134809"/>
                </a:cubicBezTo>
                <a:cubicBezTo>
                  <a:pt x="110679" y="134809"/>
                  <a:pt x="112076" y="136230"/>
                  <a:pt x="112076" y="136230"/>
                </a:cubicBezTo>
                <a:cubicBezTo>
                  <a:pt x="112076" y="137651"/>
                  <a:pt x="110679" y="137651"/>
                  <a:pt x="109282" y="137651"/>
                </a:cubicBezTo>
                <a:cubicBezTo>
                  <a:pt x="109282" y="137651"/>
                  <a:pt x="107885" y="137651"/>
                  <a:pt x="106488" y="137651"/>
                </a:cubicBezTo>
                <a:cubicBezTo>
                  <a:pt x="105091" y="136230"/>
                  <a:pt x="103694" y="133389"/>
                  <a:pt x="102297" y="133389"/>
                </a:cubicBezTo>
                <a:lnTo>
                  <a:pt x="102297" y="133261"/>
                </a:lnTo>
                <a:lnTo>
                  <a:pt x="99232" y="133594"/>
                </a:lnTo>
                <a:cubicBezTo>
                  <a:pt x="98386" y="133594"/>
                  <a:pt x="97709" y="133245"/>
                  <a:pt x="97032" y="131848"/>
                </a:cubicBezTo>
                <a:lnTo>
                  <a:pt x="97247" y="131626"/>
                </a:lnTo>
                <a:lnTo>
                  <a:pt x="96110" y="129404"/>
                </a:lnTo>
                <a:lnTo>
                  <a:pt x="97032" y="132170"/>
                </a:lnTo>
                <a:cubicBezTo>
                  <a:pt x="94238" y="132170"/>
                  <a:pt x="91444" y="133567"/>
                  <a:pt x="90047" y="137758"/>
                </a:cubicBezTo>
                <a:cubicBezTo>
                  <a:pt x="90047" y="139155"/>
                  <a:pt x="88651" y="139155"/>
                  <a:pt x="88651" y="137758"/>
                </a:cubicBezTo>
                <a:cubicBezTo>
                  <a:pt x="88651" y="137758"/>
                  <a:pt x="87254" y="136361"/>
                  <a:pt x="87254" y="136361"/>
                </a:cubicBezTo>
                <a:lnTo>
                  <a:pt x="84047" y="136361"/>
                </a:lnTo>
                <a:lnTo>
                  <a:pt x="83192" y="138949"/>
                </a:lnTo>
                <a:cubicBezTo>
                  <a:pt x="83192" y="141685"/>
                  <a:pt x="85900" y="140317"/>
                  <a:pt x="87254" y="143052"/>
                </a:cubicBezTo>
                <a:cubicBezTo>
                  <a:pt x="84546" y="143052"/>
                  <a:pt x="80484" y="144420"/>
                  <a:pt x="79130" y="140317"/>
                </a:cubicBezTo>
                <a:cubicBezTo>
                  <a:pt x="77776" y="137582"/>
                  <a:pt x="76422" y="137582"/>
                  <a:pt x="75068" y="137582"/>
                </a:cubicBezTo>
                <a:lnTo>
                  <a:pt x="74966" y="137582"/>
                </a:lnTo>
                <a:lnTo>
                  <a:pt x="74896" y="137651"/>
                </a:lnTo>
                <a:lnTo>
                  <a:pt x="74872" y="137582"/>
                </a:lnTo>
                <a:lnTo>
                  <a:pt x="73714" y="137582"/>
                </a:lnTo>
                <a:lnTo>
                  <a:pt x="74570" y="136718"/>
                </a:lnTo>
                <a:lnTo>
                  <a:pt x="73150" y="132652"/>
                </a:lnTo>
                <a:cubicBezTo>
                  <a:pt x="72452" y="131445"/>
                  <a:pt x="71404" y="130756"/>
                  <a:pt x="69308" y="130756"/>
                </a:cubicBezTo>
                <a:lnTo>
                  <a:pt x="69123" y="130446"/>
                </a:lnTo>
                <a:lnTo>
                  <a:pt x="65290" y="132609"/>
                </a:lnTo>
                <a:cubicBezTo>
                  <a:pt x="63936" y="132785"/>
                  <a:pt x="62582" y="132432"/>
                  <a:pt x="61228" y="131727"/>
                </a:cubicBezTo>
                <a:cubicBezTo>
                  <a:pt x="58520" y="130317"/>
                  <a:pt x="58520" y="127496"/>
                  <a:pt x="59874" y="124675"/>
                </a:cubicBezTo>
                <a:cubicBezTo>
                  <a:pt x="59874" y="123265"/>
                  <a:pt x="61228" y="121854"/>
                  <a:pt x="58520" y="119034"/>
                </a:cubicBezTo>
                <a:cubicBezTo>
                  <a:pt x="57166" y="119034"/>
                  <a:pt x="57166" y="117624"/>
                  <a:pt x="57166" y="116213"/>
                </a:cubicBezTo>
                <a:cubicBezTo>
                  <a:pt x="61228" y="116213"/>
                  <a:pt x="65290" y="113392"/>
                  <a:pt x="69352" y="114803"/>
                </a:cubicBezTo>
                <a:cubicBezTo>
                  <a:pt x="72059" y="114803"/>
                  <a:pt x="67998" y="111982"/>
                  <a:pt x="69352" y="110572"/>
                </a:cubicBezTo>
                <a:cubicBezTo>
                  <a:pt x="72059" y="110572"/>
                  <a:pt x="73414" y="113392"/>
                  <a:pt x="76121" y="113392"/>
                </a:cubicBezTo>
                <a:lnTo>
                  <a:pt x="76408" y="113392"/>
                </a:lnTo>
                <a:lnTo>
                  <a:pt x="77475" y="112281"/>
                </a:lnTo>
                <a:cubicBezTo>
                  <a:pt x="71959" y="109409"/>
                  <a:pt x="67822" y="109409"/>
                  <a:pt x="62306" y="106537"/>
                </a:cubicBezTo>
                <a:cubicBezTo>
                  <a:pt x="62306" y="106537"/>
                  <a:pt x="60927" y="105101"/>
                  <a:pt x="62306" y="105101"/>
                </a:cubicBezTo>
                <a:cubicBezTo>
                  <a:pt x="65064" y="105101"/>
                  <a:pt x="67822" y="105101"/>
                  <a:pt x="69201" y="105101"/>
                </a:cubicBezTo>
                <a:cubicBezTo>
                  <a:pt x="69201" y="105101"/>
                  <a:pt x="70580" y="105101"/>
                  <a:pt x="70580" y="105101"/>
                </a:cubicBezTo>
                <a:cubicBezTo>
                  <a:pt x="74717" y="102229"/>
                  <a:pt x="81612" y="102229"/>
                  <a:pt x="85749" y="100793"/>
                </a:cubicBezTo>
                <a:cubicBezTo>
                  <a:pt x="87128" y="100793"/>
                  <a:pt x="87128" y="100793"/>
                  <a:pt x="88508" y="100793"/>
                </a:cubicBezTo>
                <a:cubicBezTo>
                  <a:pt x="89886" y="103665"/>
                  <a:pt x="91266" y="105101"/>
                  <a:pt x="95403" y="103665"/>
                </a:cubicBezTo>
                <a:lnTo>
                  <a:pt x="95580" y="104590"/>
                </a:lnTo>
                <a:lnTo>
                  <a:pt x="95528" y="103802"/>
                </a:lnTo>
                <a:lnTo>
                  <a:pt x="98134" y="105105"/>
                </a:lnTo>
                <a:lnTo>
                  <a:pt x="98161" y="105101"/>
                </a:lnTo>
                <a:cubicBezTo>
                  <a:pt x="99539" y="105101"/>
                  <a:pt x="99539" y="105101"/>
                  <a:pt x="100919" y="105101"/>
                </a:cubicBezTo>
                <a:lnTo>
                  <a:pt x="101890" y="107123"/>
                </a:lnTo>
                <a:lnTo>
                  <a:pt x="102851" y="106623"/>
                </a:lnTo>
                <a:cubicBezTo>
                  <a:pt x="104237" y="106623"/>
                  <a:pt x="102851" y="103739"/>
                  <a:pt x="105623" y="102298"/>
                </a:cubicBezTo>
                <a:cubicBezTo>
                  <a:pt x="107008" y="102298"/>
                  <a:pt x="109780" y="103739"/>
                  <a:pt x="111165" y="102298"/>
                </a:cubicBezTo>
                <a:cubicBezTo>
                  <a:pt x="111165" y="102298"/>
                  <a:pt x="112551" y="102298"/>
                  <a:pt x="112551" y="102298"/>
                </a:cubicBezTo>
                <a:lnTo>
                  <a:pt x="112595" y="102480"/>
                </a:lnTo>
                <a:lnTo>
                  <a:pt x="115299" y="99510"/>
                </a:lnTo>
                <a:cubicBezTo>
                  <a:pt x="116327" y="99333"/>
                  <a:pt x="117355" y="99687"/>
                  <a:pt x="118039" y="99687"/>
                </a:cubicBezTo>
                <a:lnTo>
                  <a:pt x="122930" y="102214"/>
                </a:lnTo>
                <a:lnTo>
                  <a:pt x="121797" y="99933"/>
                </a:lnTo>
                <a:cubicBezTo>
                  <a:pt x="120408" y="99933"/>
                  <a:pt x="119019" y="98536"/>
                  <a:pt x="117630" y="98536"/>
                </a:cubicBezTo>
                <a:cubicBezTo>
                  <a:pt x="116242" y="98536"/>
                  <a:pt x="116242" y="98536"/>
                  <a:pt x="116242" y="98536"/>
                </a:cubicBezTo>
                <a:lnTo>
                  <a:pt x="115085" y="98536"/>
                </a:lnTo>
                <a:lnTo>
                  <a:pt x="115085" y="98537"/>
                </a:lnTo>
                <a:lnTo>
                  <a:pt x="115085" y="98536"/>
                </a:lnTo>
                <a:lnTo>
                  <a:pt x="114853" y="98536"/>
                </a:lnTo>
                <a:lnTo>
                  <a:pt x="114820" y="98401"/>
                </a:lnTo>
                <a:lnTo>
                  <a:pt x="112291" y="97108"/>
                </a:lnTo>
                <a:cubicBezTo>
                  <a:pt x="111592" y="96393"/>
                  <a:pt x="110894" y="95678"/>
                  <a:pt x="109497" y="95678"/>
                </a:cubicBezTo>
                <a:cubicBezTo>
                  <a:pt x="108799" y="96393"/>
                  <a:pt x="108450" y="96393"/>
                  <a:pt x="108100" y="96036"/>
                </a:cubicBezTo>
                <a:lnTo>
                  <a:pt x="106777" y="94343"/>
                </a:lnTo>
                <a:lnTo>
                  <a:pt x="105400" y="97116"/>
                </a:lnTo>
                <a:cubicBezTo>
                  <a:pt x="103990" y="97116"/>
                  <a:pt x="103990" y="97116"/>
                  <a:pt x="103990" y="97116"/>
                </a:cubicBezTo>
                <a:cubicBezTo>
                  <a:pt x="102579" y="97116"/>
                  <a:pt x="102579" y="98537"/>
                  <a:pt x="101169" y="97116"/>
                </a:cubicBezTo>
                <a:lnTo>
                  <a:pt x="101169" y="96948"/>
                </a:lnTo>
                <a:lnTo>
                  <a:pt x="98210" y="96280"/>
                </a:lnTo>
                <a:cubicBezTo>
                  <a:pt x="97333" y="95528"/>
                  <a:pt x="96631" y="94776"/>
                  <a:pt x="95929" y="95528"/>
                </a:cubicBezTo>
                <a:cubicBezTo>
                  <a:pt x="93121" y="97032"/>
                  <a:pt x="87504" y="92519"/>
                  <a:pt x="86101" y="98537"/>
                </a:cubicBezTo>
                <a:cubicBezTo>
                  <a:pt x="86101" y="100041"/>
                  <a:pt x="84696" y="100041"/>
                  <a:pt x="84696" y="98537"/>
                </a:cubicBezTo>
                <a:cubicBezTo>
                  <a:pt x="84696" y="94024"/>
                  <a:pt x="83292" y="94024"/>
                  <a:pt x="81888" y="94024"/>
                </a:cubicBezTo>
                <a:cubicBezTo>
                  <a:pt x="80484" y="94024"/>
                  <a:pt x="80484" y="92519"/>
                  <a:pt x="80484" y="92519"/>
                </a:cubicBezTo>
                <a:cubicBezTo>
                  <a:pt x="80484" y="92519"/>
                  <a:pt x="80484" y="91015"/>
                  <a:pt x="81888" y="91015"/>
                </a:cubicBezTo>
                <a:cubicBezTo>
                  <a:pt x="83292" y="90263"/>
                  <a:pt x="84696" y="90263"/>
                  <a:pt x="85925" y="90451"/>
                </a:cubicBezTo>
                <a:lnTo>
                  <a:pt x="88749" y="90985"/>
                </a:lnTo>
                <a:lnTo>
                  <a:pt x="81955" y="88232"/>
                </a:lnTo>
                <a:cubicBezTo>
                  <a:pt x="80582" y="88232"/>
                  <a:pt x="80582" y="86840"/>
                  <a:pt x="79208" y="85449"/>
                </a:cubicBezTo>
                <a:cubicBezTo>
                  <a:pt x="79208" y="84057"/>
                  <a:pt x="79208" y="84057"/>
                  <a:pt x="77834" y="84057"/>
                </a:cubicBezTo>
                <a:lnTo>
                  <a:pt x="77288" y="83504"/>
                </a:lnTo>
                <a:lnTo>
                  <a:pt x="77475" y="84471"/>
                </a:lnTo>
                <a:cubicBezTo>
                  <a:pt x="76096" y="88759"/>
                  <a:pt x="71959" y="87329"/>
                  <a:pt x="67822" y="87329"/>
                </a:cubicBezTo>
                <a:cubicBezTo>
                  <a:pt x="67822" y="87329"/>
                  <a:pt x="66443" y="85900"/>
                  <a:pt x="67822" y="84471"/>
                </a:cubicBezTo>
                <a:cubicBezTo>
                  <a:pt x="66443" y="85900"/>
                  <a:pt x="66443" y="85900"/>
                  <a:pt x="65064" y="87329"/>
                </a:cubicBezTo>
                <a:lnTo>
                  <a:pt x="64801" y="87329"/>
                </a:lnTo>
                <a:lnTo>
                  <a:pt x="65440" y="88553"/>
                </a:lnTo>
                <a:cubicBezTo>
                  <a:pt x="65440" y="91288"/>
                  <a:pt x="62582" y="92656"/>
                  <a:pt x="59724" y="94024"/>
                </a:cubicBezTo>
                <a:cubicBezTo>
                  <a:pt x="58294" y="92656"/>
                  <a:pt x="56865" y="91288"/>
                  <a:pt x="55436" y="89921"/>
                </a:cubicBezTo>
                <a:cubicBezTo>
                  <a:pt x="55436" y="89921"/>
                  <a:pt x="55436" y="89921"/>
                  <a:pt x="54006" y="88553"/>
                </a:cubicBezTo>
                <a:cubicBezTo>
                  <a:pt x="54006" y="88553"/>
                  <a:pt x="54006" y="87186"/>
                  <a:pt x="54006" y="85818"/>
                </a:cubicBezTo>
                <a:cubicBezTo>
                  <a:pt x="51148" y="83083"/>
                  <a:pt x="51148" y="81715"/>
                  <a:pt x="55436" y="80347"/>
                </a:cubicBezTo>
                <a:lnTo>
                  <a:pt x="56082" y="80347"/>
                </a:lnTo>
                <a:lnTo>
                  <a:pt x="55436" y="80150"/>
                </a:lnTo>
                <a:cubicBezTo>
                  <a:pt x="54006" y="78729"/>
                  <a:pt x="54006" y="78729"/>
                  <a:pt x="54006" y="78729"/>
                </a:cubicBezTo>
                <a:lnTo>
                  <a:pt x="53018" y="77747"/>
                </a:lnTo>
                <a:lnTo>
                  <a:pt x="50923" y="77045"/>
                </a:lnTo>
                <a:cubicBezTo>
                  <a:pt x="49531" y="77045"/>
                  <a:pt x="48140" y="75649"/>
                  <a:pt x="48140" y="74252"/>
                </a:cubicBezTo>
                <a:cubicBezTo>
                  <a:pt x="50923" y="71458"/>
                  <a:pt x="55097" y="71458"/>
                  <a:pt x="57880" y="71458"/>
                </a:cubicBezTo>
                <a:cubicBezTo>
                  <a:pt x="57880" y="71458"/>
                  <a:pt x="59272" y="71458"/>
                  <a:pt x="59272" y="71458"/>
                </a:cubicBezTo>
                <a:cubicBezTo>
                  <a:pt x="60664" y="71458"/>
                  <a:pt x="60664" y="72854"/>
                  <a:pt x="62055" y="72854"/>
                </a:cubicBezTo>
                <a:cubicBezTo>
                  <a:pt x="63447" y="72156"/>
                  <a:pt x="64490" y="71807"/>
                  <a:pt x="65186" y="71283"/>
                </a:cubicBezTo>
                <a:lnTo>
                  <a:pt x="66215" y="68700"/>
                </a:lnTo>
                <a:lnTo>
                  <a:pt x="66192" y="68700"/>
                </a:lnTo>
                <a:lnTo>
                  <a:pt x="66227" y="68671"/>
                </a:lnTo>
                <a:lnTo>
                  <a:pt x="66230" y="68664"/>
                </a:lnTo>
                <a:lnTo>
                  <a:pt x="66236" y="68663"/>
                </a:lnTo>
                <a:lnTo>
                  <a:pt x="67696" y="67446"/>
                </a:lnTo>
                <a:lnTo>
                  <a:pt x="68936" y="66413"/>
                </a:lnTo>
                <a:lnTo>
                  <a:pt x="69013" y="65870"/>
                </a:lnTo>
                <a:lnTo>
                  <a:pt x="70312" y="61957"/>
                </a:lnTo>
                <a:lnTo>
                  <a:pt x="68211" y="61957"/>
                </a:lnTo>
                <a:cubicBezTo>
                  <a:pt x="68211" y="61957"/>
                  <a:pt x="66825" y="60571"/>
                  <a:pt x="66825" y="60571"/>
                </a:cubicBezTo>
                <a:cubicBezTo>
                  <a:pt x="65440" y="60571"/>
                  <a:pt x="65440" y="60571"/>
                  <a:pt x="65440" y="59185"/>
                </a:cubicBezTo>
                <a:cubicBezTo>
                  <a:pt x="65440" y="59185"/>
                  <a:pt x="65440" y="57800"/>
                  <a:pt x="65440" y="57800"/>
                </a:cubicBezTo>
                <a:cubicBezTo>
                  <a:pt x="65440" y="56414"/>
                  <a:pt x="68211" y="56414"/>
                  <a:pt x="69596" y="56414"/>
                </a:cubicBezTo>
                <a:cubicBezTo>
                  <a:pt x="70982" y="57800"/>
                  <a:pt x="70982" y="57800"/>
                  <a:pt x="72368" y="59185"/>
                </a:cubicBezTo>
                <a:cubicBezTo>
                  <a:pt x="72368" y="60571"/>
                  <a:pt x="73753" y="61957"/>
                  <a:pt x="75139" y="61957"/>
                </a:cubicBezTo>
                <a:lnTo>
                  <a:pt x="75226" y="62029"/>
                </a:lnTo>
                <a:lnTo>
                  <a:pt x="75218" y="62014"/>
                </a:lnTo>
                <a:cubicBezTo>
                  <a:pt x="75218" y="60593"/>
                  <a:pt x="75218" y="59172"/>
                  <a:pt x="76535" y="59172"/>
                </a:cubicBezTo>
                <a:cubicBezTo>
                  <a:pt x="77851" y="57751"/>
                  <a:pt x="79167" y="59172"/>
                  <a:pt x="79167" y="59172"/>
                </a:cubicBezTo>
                <a:cubicBezTo>
                  <a:pt x="79167" y="59172"/>
                  <a:pt x="79167" y="60593"/>
                  <a:pt x="80483" y="59172"/>
                </a:cubicBezTo>
                <a:cubicBezTo>
                  <a:pt x="79167" y="59172"/>
                  <a:pt x="79167" y="57751"/>
                  <a:pt x="79167" y="56330"/>
                </a:cubicBezTo>
                <a:cubicBezTo>
                  <a:pt x="81800" y="54910"/>
                  <a:pt x="84433" y="59172"/>
                  <a:pt x="85749" y="56330"/>
                </a:cubicBezTo>
                <a:lnTo>
                  <a:pt x="85538" y="57015"/>
                </a:lnTo>
                <a:lnTo>
                  <a:pt x="86132" y="56151"/>
                </a:lnTo>
                <a:lnTo>
                  <a:pt x="88822" y="54344"/>
                </a:lnTo>
                <a:lnTo>
                  <a:pt x="87818" y="54176"/>
                </a:lnTo>
                <a:cubicBezTo>
                  <a:pt x="87103" y="54534"/>
                  <a:pt x="86389" y="55249"/>
                  <a:pt x="85674" y="55963"/>
                </a:cubicBezTo>
                <a:cubicBezTo>
                  <a:pt x="84245" y="51676"/>
                  <a:pt x="88532" y="53105"/>
                  <a:pt x="89961" y="53105"/>
                </a:cubicBezTo>
                <a:cubicBezTo>
                  <a:pt x="88532" y="51676"/>
                  <a:pt x="87103" y="50246"/>
                  <a:pt x="87103" y="48817"/>
                </a:cubicBezTo>
                <a:lnTo>
                  <a:pt x="87513" y="48761"/>
                </a:lnTo>
                <a:lnTo>
                  <a:pt x="87513" y="46410"/>
                </a:lnTo>
                <a:lnTo>
                  <a:pt x="87513" y="45999"/>
                </a:lnTo>
                <a:lnTo>
                  <a:pt x="87165" y="46020"/>
                </a:lnTo>
                <a:cubicBezTo>
                  <a:pt x="91413" y="43285"/>
                  <a:pt x="87165" y="41917"/>
                  <a:pt x="85749" y="40550"/>
                </a:cubicBezTo>
                <a:lnTo>
                  <a:pt x="85903" y="40327"/>
                </a:lnTo>
                <a:lnTo>
                  <a:pt x="84636" y="39056"/>
                </a:lnTo>
                <a:lnTo>
                  <a:pt x="84510" y="38049"/>
                </a:lnTo>
                <a:lnTo>
                  <a:pt x="84395" y="39114"/>
                </a:lnTo>
                <a:cubicBezTo>
                  <a:pt x="81687" y="36336"/>
                  <a:pt x="80333" y="32170"/>
                  <a:pt x="77625" y="30782"/>
                </a:cubicBezTo>
                <a:cubicBezTo>
                  <a:pt x="76271" y="30782"/>
                  <a:pt x="74917" y="30782"/>
                  <a:pt x="73563" y="29393"/>
                </a:cubicBezTo>
                <a:lnTo>
                  <a:pt x="74659" y="22650"/>
                </a:lnTo>
                <a:lnTo>
                  <a:pt x="69851" y="19970"/>
                </a:lnTo>
                <a:cubicBezTo>
                  <a:pt x="68112" y="19427"/>
                  <a:pt x="66375" y="19066"/>
                  <a:pt x="64984" y="18342"/>
                </a:cubicBezTo>
                <a:cubicBezTo>
                  <a:pt x="63594" y="18342"/>
                  <a:pt x="62204" y="18342"/>
                  <a:pt x="62204" y="16895"/>
                </a:cubicBezTo>
                <a:cubicBezTo>
                  <a:pt x="62204" y="15449"/>
                  <a:pt x="62204" y="14002"/>
                  <a:pt x="60813" y="12556"/>
                </a:cubicBezTo>
                <a:cubicBezTo>
                  <a:pt x="60813" y="12556"/>
                  <a:pt x="59423" y="11110"/>
                  <a:pt x="60813" y="9663"/>
                </a:cubicBezTo>
                <a:cubicBezTo>
                  <a:pt x="62204" y="8217"/>
                  <a:pt x="63594" y="9663"/>
                  <a:pt x="64984" y="11110"/>
                </a:cubicBezTo>
                <a:cubicBezTo>
                  <a:pt x="66375" y="11110"/>
                  <a:pt x="66375" y="11110"/>
                  <a:pt x="67765" y="11110"/>
                </a:cubicBezTo>
                <a:cubicBezTo>
                  <a:pt x="70546" y="12556"/>
                  <a:pt x="71936" y="12556"/>
                  <a:pt x="73327" y="9663"/>
                </a:cubicBezTo>
                <a:cubicBezTo>
                  <a:pt x="74717" y="6770"/>
                  <a:pt x="77498" y="8217"/>
                  <a:pt x="78889" y="8217"/>
                </a:cubicBezTo>
                <a:cubicBezTo>
                  <a:pt x="80279" y="9663"/>
                  <a:pt x="76108" y="12556"/>
                  <a:pt x="78889" y="14002"/>
                </a:cubicBezTo>
                <a:cubicBezTo>
                  <a:pt x="81669" y="15449"/>
                  <a:pt x="83060" y="14002"/>
                  <a:pt x="83060" y="9663"/>
                </a:cubicBezTo>
                <a:cubicBezTo>
                  <a:pt x="83060" y="8217"/>
                  <a:pt x="84450" y="8217"/>
                  <a:pt x="84450" y="9663"/>
                </a:cubicBezTo>
                <a:cubicBezTo>
                  <a:pt x="87231" y="15449"/>
                  <a:pt x="90012" y="11110"/>
                  <a:pt x="91402" y="9663"/>
                </a:cubicBezTo>
                <a:cubicBezTo>
                  <a:pt x="95574" y="12556"/>
                  <a:pt x="101135" y="11110"/>
                  <a:pt x="105306" y="12556"/>
                </a:cubicBezTo>
                <a:lnTo>
                  <a:pt x="105046" y="12742"/>
                </a:lnTo>
                <a:lnTo>
                  <a:pt x="105396" y="12672"/>
                </a:lnTo>
                <a:lnTo>
                  <a:pt x="106197" y="12471"/>
                </a:lnTo>
                <a:lnTo>
                  <a:pt x="105306" y="12250"/>
                </a:lnTo>
                <a:cubicBezTo>
                  <a:pt x="108127" y="10853"/>
                  <a:pt x="106717" y="5266"/>
                  <a:pt x="110948" y="5266"/>
                </a:cubicBezTo>
                <a:cubicBezTo>
                  <a:pt x="112358" y="10853"/>
                  <a:pt x="115179" y="10853"/>
                  <a:pt x="119410" y="10853"/>
                </a:cubicBezTo>
                <a:cubicBezTo>
                  <a:pt x="119410" y="9457"/>
                  <a:pt x="117999" y="8059"/>
                  <a:pt x="117999" y="6662"/>
                </a:cubicBezTo>
                <a:cubicBezTo>
                  <a:pt x="119410" y="8059"/>
                  <a:pt x="120820" y="8059"/>
                  <a:pt x="122231" y="8059"/>
                </a:cubicBezTo>
                <a:cubicBezTo>
                  <a:pt x="122231" y="8059"/>
                  <a:pt x="122231" y="9457"/>
                  <a:pt x="123641" y="9457"/>
                </a:cubicBezTo>
                <a:cubicBezTo>
                  <a:pt x="123641" y="9457"/>
                  <a:pt x="123641" y="8059"/>
                  <a:pt x="123641" y="8059"/>
                </a:cubicBezTo>
                <a:lnTo>
                  <a:pt x="123735" y="8106"/>
                </a:lnTo>
                <a:lnTo>
                  <a:pt x="123907" y="5620"/>
                </a:lnTo>
                <a:cubicBezTo>
                  <a:pt x="124424" y="5266"/>
                  <a:pt x="125114" y="5266"/>
                  <a:pt x="125114" y="5266"/>
                </a:cubicBezTo>
                <a:cubicBezTo>
                  <a:pt x="126493" y="6686"/>
                  <a:pt x="127872" y="5266"/>
                  <a:pt x="129251" y="5266"/>
                </a:cubicBezTo>
                <a:cubicBezTo>
                  <a:pt x="129251" y="8107"/>
                  <a:pt x="126493" y="9528"/>
                  <a:pt x="129251" y="10949"/>
                </a:cubicBezTo>
                <a:lnTo>
                  <a:pt x="128901" y="11309"/>
                </a:lnTo>
                <a:lnTo>
                  <a:pt x="130128" y="12537"/>
                </a:lnTo>
                <a:lnTo>
                  <a:pt x="130025" y="12744"/>
                </a:lnTo>
                <a:lnTo>
                  <a:pt x="130318" y="12562"/>
                </a:lnTo>
                <a:lnTo>
                  <a:pt x="129376" y="9564"/>
                </a:lnTo>
                <a:cubicBezTo>
                  <a:pt x="130693" y="8167"/>
                  <a:pt x="130693" y="6770"/>
                  <a:pt x="133326" y="8167"/>
                </a:cubicBezTo>
                <a:cubicBezTo>
                  <a:pt x="135958" y="10961"/>
                  <a:pt x="138591" y="9564"/>
                  <a:pt x="139907" y="12358"/>
                </a:cubicBezTo>
                <a:lnTo>
                  <a:pt x="138838" y="12811"/>
                </a:lnTo>
                <a:lnTo>
                  <a:pt x="139997" y="12672"/>
                </a:lnTo>
                <a:cubicBezTo>
                  <a:pt x="141381" y="12672"/>
                  <a:pt x="141381" y="12672"/>
                  <a:pt x="142765" y="12672"/>
                </a:cubicBezTo>
                <a:lnTo>
                  <a:pt x="142765" y="12739"/>
                </a:lnTo>
                <a:lnTo>
                  <a:pt x="142821" y="12572"/>
                </a:lnTo>
                <a:cubicBezTo>
                  <a:pt x="145642" y="13970"/>
                  <a:pt x="148463" y="11176"/>
                  <a:pt x="149873" y="9779"/>
                </a:cubicBezTo>
                <a:cubicBezTo>
                  <a:pt x="151284" y="9779"/>
                  <a:pt x="151284" y="9779"/>
                  <a:pt x="152694" y="11176"/>
                </a:cubicBezTo>
                <a:cubicBezTo>
                  <a:pt x="152694" y="11176"/>
                  <a:pt x="152694" y="11176"/>
                  <a:pt x="152694" y="12572"/>
                </a:cubicBezTo>
                <a:lnTo>
                  <a:pt x="152694" y="12599"/>
                </a:lnTo>
                <a:lnTo>
                  <a:pt x="160924" y="12599"/>
                </a:lnTo>
                <a:cubicBezTo>
                  <a:pt x="160924" y="12599"/>
                  <a:pt x="162295" y="12599"/>
                  <a:pt x="162295" y="12599"/>
                </a:cubicBezTo>
                <a:cubicBezTo>
                  <a:pt x="163667" y="14010"/>
                  <a:pt x="166410" y="15420"/>
                  <a:pt x="167782" y="15420"/>
                </a:cubicBezTo>
                <a:cubicBezTo>
                  <a:pt x="169153" y="16831"/>
                  <a:pt x="169153" y="16831"/>
                  <a:pt x="169153" y="15420"/>
                </a:cubicBezTo>
                <a:cubicBezTo>
                  <a:pt x="170525" y="9779"/>
                  <a:pt x="173268" y="12599"/>
                  <a:pt x="176011" y="12599"/>
                </a:cubicBezTo>
                <a:lnTo>
                  <a:pt x="175657" y="13005"/>
                </a:lnTo>
                <a:lnTo>
                  <a:pt x="176033" y="12828"/>
                </a:lnTo>
                <a:lnTo>
                  <a:pt x="176012" y="12537"/>
                </a:lnTo>
                <a:cubicBezTo>
                  <a:pt x="176012" y="11158"/>
                  <a:pt x="177516" y="9779"/>
                  <a:pt x="177516" y="9779"/>
                </a:cubicBezTo>
                <a:cubicBezTo>
                  <a:pt x="179021" y="9779"/>
                  <a:pt x="180525" y="9779"/>
                  <a:pt x="180525" y="11158"/>
                </a:cubicBezTo>
                <a:lnTo>
                  <a:pt x="181157" y="12316"/>
                </a:lnTo>
                <a:lnTo>
                  <a:pt x="180525" y="10982"/>
                </a:lnTo>
                <a:cubicBezTo>
                  <a:pt x="181879" y="9553"/>
                  <a:pt x="181879" y="9553"/>
                  <a:pt x="183233" y="9553"/>
                </a:cubicBezTo>
                <a:cubicBezTo>
                  <a:pt x="184587" y="9553"/>
                  <a:pt x="185941" y="10982"/>
                  <a:pt x="187295" y="12411"/>
                </a:cubicBezTo>
                <a:cubicBezTo>
                  <a:pt x="187295" y="9553"/>
                  <a:pt x="188649" y="8124"/>
                  <a:pt x="187295" y="6695"/>
                </a:cubicBezTo>
                <a:cubicBezTo>
                  <a:pt x="187295" y="6695"/>
                  <a:pt x="187295" y="5266"/>
                  <a:pt x="187295" y="5266"/>
                </a:cubicBezTo>
                <a:cubicBezTo>
                  <a:pt x="188649" y="5266"/>
                  <a:pt x="188649" y="5266"/>
                  <a:pt x="190003" y="5266"/>
                </a:cubicBezTo>
                <a:cubicBezTo>
                  <a:pt x="190003" y="5266"/>
                  <a:pt x="191357" y="5266"/>
                  <a:pt x="191357" y="5266"/>
                </a:cubicBezTo>
                <a:lnTo>
                  <a:pt x="193989" y="10823"/>
                </a:lnTo>
                <a:lnTo>
                  <a:pt x="193989" y="8086"/>
                </a:lnTo>
                <a:cubicBezTo>
                  <a:pt x="193631" y="7381"/>
                  <a:pt x="193274" y="6676"/>
                  <a:pt x="193989" y="5266"/>
                </a:cubicBezTo>
                <a:cubicBezTo>
                  <a:pt x="196847" y="8086"/>
                  <a:pt x="201135" y="8086"/>
                  <a:pt x="203993" y="6676"/>
                </a:cubicBezTo>
                <a:lnTo>
                  <a:pt x="203957" y="6817"/>
                </a:lnTo>
                <a:lnTo>
                  <a:pt x="208041" y="8217"/>
                </a:lnTo>
                <a:lnTo>
                  <a:pt x="208041" y="8389"/>
                </a:lnTo>
                <a:lnTo>
                  <a:pt x="208141" y="8086"/>
                </a:lnTo>
                <a:cubicBezTo>
                  <a:pt x="209538" y="9497"/>
                  <a:pt x="210935" y="6676"/>
                  <a:pt x="212332" y="6676"/>
                </a:cubicBezTo>
                <a:cubicBezTo>
                  <a:pt x="215126" y="9497"/>
                  <a:pt x="217919" y="5266"/>
                  <a:pt x="220713" y="6676"/>
                </a:cubicBezTo>
                <a:cubicBezTo>
                  <a:pt x="222110" y="6676"/>
                  <a:pt x="222110" y="8086"/>
                  <a:pt x="222110" y="8086"/>
                </a:cubicBezTo>
                <a:cubicBezTo>
                  <a:pt x="222110" y="8086"/>
                  <a:pt x="222110" y="9497"/>
                  <a:pt x="222110" y="9497"/>
                </a:cubicBezTo>
                <a:lnTo>
                  <a:pt x="222131" y="9663"/>
                </a:lnTo>
                <a:lnTo>
                  <a:pt x="226336" y="9663"/>
                </a:lnTo>
                <a:lnTo>
                  <a:pt x="226602" y="9663"/>
                </a:lnTo>
                <a:lnTo>
                  <a:pt x="230948" y="4647"/>
                </a:lnTo>
                <a:cubicBezTo>
                  <a:pt x="232694" y="3949"/>
                  <a:pt x="234790" y="4299"/>
                  <a:pt x="237584" y="5695"/>
                </a:cubicBezTo>
                <a:cubicBezTo>
                  <a:pt x="236187" y="5695"/>
                  <a:pt x="236187" y="4298"/>
                  <a:pt x="233393" y="2901"/>
                </a:cubicBezTo>
                <a:cubicBezTo>
                  <a:pt x="236187" y="4298"/>
                  <a:pt x="238980" y="2901"/>
                  <a:pt x="240377" y="2901"/>
                </a:cubicBezTo>
                <a:cubicBezTo>
                  <a:pt x="241775" y="2901"/>
                  <a:pt x="244568" y="1504"/>
                  <a:pt x="245965" y="4298"/>
                </a:cubicBezTo>
                <a:lnTo>
                  <a:pt x="244147" y="5829"/>
                </a:lnTo>
                <a:lnTo>
                  <a:pt x="245387" y="5829"/>
                </a:lnTo>
                <a:lnTo>
                  <a:pt x="246595" y="6058"/>
                </a:lnTo>
                <a:lnTo>
                  <a:pt x="245965" y="5641"/>
                </a:lnTo>
                <a:cubicBezTo>
                  <a:pt x="245965" y="4263"/>
                  <a:pt x="247319" y="4263"/>
                  <a:pt x="247319" y="2883"/>
                </a:cubicBezTo>
                <a:cubicBezTo>
                  <a:pt x="247319" y="2883"/>
                  <a:pt x="248673" y="2883"/>
                  <a:pt x="248673" y="1504"/>
                </a:cubicBezTo>
                <a:cubicBezTo>
                  <a:pt x="250027" y="2883"/>
                  <a:pt x="251381" y="5641"/>
                  <a:pt x="252735" y="5641"/>
                </a:cubicBezTo>
                <a:lnTo>
                  <a:pt x="252735" y="6858"/>
                </a:lnTo>
                <a:lnTo>
                  <a:pt x="254413" y="5665"/>
                </a:lnTo>
                <a:cubicBezTo>
                  <a:pt x="255107" y="5829"/>
                  <a:pt x="255802" y="6488"/>
                  <a:pt x="256496" y="7146"/>
                </a:cubicBezTo>
                <a:lnTo>
                  <a:pt x="254954" y="11408"/>
                </a:lnTo>
                <a:lnTo>
                  <a:pt x="255101" y="11408"/>
                </a:lnTo>
                <a:cubicBezTo>
                  <a:pt x="255801" y="10374"/>
                  <a:pt x="256151" y="8650"/>
                  <a:pt x="256851" y="7271"/>
                </a:cubicBezTo>
                <a:cubicBezTo>
                  <a:pt x="256851" y="8650"/>
                  <a:pt x="258251" y="8650"/>
                  <a:pt x="258251" y="8650"/>
                </a:cubicBezTo>
                <a:cubicBezTo>
                  <a:pt x="258951" y="9339"/>
                  <a:pt x="259301" y="10029"/>
                  <a:pt x="259650" y="10374"/>
                </a:cubicBezTo>
                <a:lnTo>
                  <a:pt x="260011" y="10285"/>
                </a:lnTo>
                <a:lnTo>
                  <a:pt x="258000" y="8274"/>
                </a:lnTo>
                <a:cubicBezTo>
                  <a:pt x="259504" y="8274"/>
                  <a:pt x="261009" y="9779"/>
                  <a:pt x="261009" y="9779"/>
                </a:cubicBezTo>
                <a:lnTo>
                  <a:pt x="261009" y="10039"/>
                </a:lnTo>
                <a:lnTo>
                  <a:pt x="261050" y="10029"/>
                </a:lnTo>
                <a:cubicBezTo>
                  <a:pt x="262450" y="7271"/>
                  <a:pt x="263850" y="5892"/>
                  <a:pt x="266650" y="7271"/>
                </a:cubicBezTo>
                <a:cubicBezTo>
                  <a:pt x="270850" y="7271"/>
                  <a:pt x="275049" y="4513"/>
                  <a:pt x="277849" y="7271"/>
                </a:cubicBezTo>
                <a:cubicBezTo>
                  <a:pt x="280649" y="11408"/>
                  <a:pt x="280649" y="7271"/>
                  <a:pt x="282049" y="5892"/>
                </a:cubicBezTo>
                <a:lnTo>
                  <a:pt x="282216" y="6057"/>
                </a:lnTo>
                <a:lnTo>
                  <a:pt x="282070" y="5802"/>
                </a:lnTo>
                <a:cubicBezTo>
                  <a:pt x="284745" y="3009"/>
                  <a:pt x="287419" y="7200"/>
                  <a:pt x="290094" y="5802"/>
                </a:cubicBezTo>
                <a:lnTo>
                  <a:pt x="290094" y="9990"/>
                </a:lnTo>
                <a:lnTo>
                  <a:pt x="290344" y="10018"/>
                </a:lnTo>
                <a:lnTo>
                  <a:pt x="290344" y="9847"/>
                </a:lnTo>
                <a:lnTo>
                  <a:pt x="290344" y="9779"/>
                </a:lnTo>
                <a:lnTo>
                  <a:pt x="290344" y="5744"/>
                </a:lnTo>
                <a:cubicBezTo>
                  <a:pt x="290344" y="5744"/>
                  <a:pt x="291698" y="5744"/>
                  <a:pt x="291698" y="5744"/>
                </a:cubicBezTo>
                <a:cubicBezTo>
                  <a:pt x="294406" y="4376"/>
                  <a:pt x="295760" y="7112"/>
                  <a:pt x="298467" y="7112"/>
                </a:cubicBezTo>
                <a:cubicBezTo>
                  <a:pt x="301176" y="8479"/>
                  <a:pt x="302530" y="4376"/>
                  <a:pt x="305237" y="5744"/>
                </a:cubicBezTo>
                <a:cubicBezTo>
                  <a:pt x="307945" y="4376"/>
                  <a:pt x="309299" y="3009"/>
                  <a:pt x="310653" y="5744"/>
                </a:cubicBezTo>
                <a:lnTo>
                  <a:pt x="310653" y="5802"/>
                </a:lnTo>
                <a:cubicBezTo>
                  <a:pt x="312064" y="4406"/>
                  <a:pt x="313474" y="5802"/>
                  <a:pt x="314884" y="5802"/>
                </a:cubicBezTo>
                <a:cubicBezTo>
                  <a:pt x="316295" y="4406"/>
                  <a:pt x="317705" y="3009"/>
                  <a:pt x="320526" y="5802"/>
                </a:cubicBezTo>
                <a:cubicBezTo>
                  <a:pt x="321936" y="7200"/>
                  <a:pt x="323346" y="7200"/>
                  <a:pt x="324757" y="5802"/>
                </a:cubicBezTo>
                <a:cubicBezTo>
                  <a:pt x="327577" y="5802"/>
                  <a:pt x="328988" y="7200"/>
                  <a:pt x="331809" y="5802"/>
                </a:cubicBezTo>
                <a:cubicBezTo>
                  <a:pt x="331809" y="5802"/>
                  <a:pt x="333219" y="4406"/>
                  <a:pt x="334629" y="4406"/>
                </a:cubicBezTo>
                <a:cubicBezTo>
                  <a:pt x="336040" y="5802"/>
                  <a:pt x="336040" y="5802"/>
                  <a:pt x="337450" y="5802"/>
                </a:cubicBezTo>
                <a:cubicBezTo>
                  <a:pt x="338861" y="5802"/>
                  <a:pt x="340271" y="5802"/>
                  <a:pt x="343092" y="5802"/>
                </a:cubicBezTo>
                <a:lnTo>
                  <a:pt x="343200" y="5910"/>
                </a:lnTo>
                <a:lnTo>
                  <a:pt x="344467" y="5910"/>
                </a:lnTo>
                <a:lnTo>
                  <a:pt x="342621" y="5416"/>
                </a:lnTo>
                <a:cubicBezTo>
                  <a:pt x="342621" y="4062"/>
                  <a:pt x="342621" y="2708"/>
                  <a:pt x="341242" y="2708"/>
                </a:cubicBezTo>
                <a:cubicBezTo>
                  <a:pt x="338484" y="2708"/>
                  <a:pt x="339863" y="1354"/>
                  <a:pt x="33986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2880" rtlCol="0" anchor="ctr">
            <a:noAutofit/>
          </a:bodyPr>
          <a:lstStyle/>
          <a:p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Наталья Бабёркина</a:t>
            </a:r>
            <a:endParaRPr 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: Shape 147">
            <a:extLst>
              <a:ext uri="{FF2B5EF4-FFF2-40B4-BE49-F238E27FC236}">
                <a16:creationId xmlns:a16="http://schemas.microsoft.com/office/drawing/2014/main" id="{FED9284C-3438-6441-8680-CF53BEEC7B85}"/>
              </a:ext>
            </a:extLst>
          </p:cNvPr>
          <p:cNvSpPr/>
          <p:nvPr/>
        </p:nvSpPr>
        <p:spPr>
          <a:xfrm>
            <a:off x="6096000" y="4808320"/>
            <a:ext cx="2901043" cy="444457"/>
          </a:xfrm>
          <a:custGeom>
            <a:avLst/>
            <a:gdLst>
              <a:gd name="connsiteX0" fmla="*/ 2281181 w 3249268"/>
              <a:gd name="connsiteY0" fmla="*/ 441083 h 444457"/>
              <a:gd name="connsiteX1" fmla="*/ 2281581 w 3249268"/>
              <a:gd name="connsiteY1" fmla="*/ 441083 h 444457"/>
              <a:gd name="connsiteX2" fmla="*/ 2281676 w 3249268"/>
              <a:gd name="connsiteY2" fmla="*/ 441113 h 444457"/>
              <a:gd name="connsiteX3" fmla="*/ 2542221 w 3249268"/>
              <a:gd name="connsiteY3" fmla="*/ 440413 h 444457"/>
              <a:gd name="connsiteX4" fmla="*/ 2542238 w 3249268"/>
              <a:gd name="connsiteY4" fmla="*/ 440876 h 444457"/>
              <a:gd name="connsiteX5" fmla="*/ 2541941 w 3249268"/>
              <a:gd name="connsiteY5" fmla="*/ 440506 h 444457"/>
              <a:gd name="connsiteX6" fmla="*/ 632716 w 3249268"/>
              <a:gd name="connsiteY6" fmla="*/ 439521 h 444457"/>
              <a:gd name="connsiteX7" fmla="*/ 632997 w 3249268"/>
              <a:gd name="connsiteY7" fmla="*/ 439701 h 444457"/>
              <a:gd name="connsiteX8" fmla="*/ 633398 w 3249268"/>
              <a:gd name="connsiteY8" fmla="*/ 439562 h 444457"/>
              <a:gd name="connsiteX9" fmla="*/ 633165 w 3249268"/>
              <a:gd name="connsiteY9" fmla="*/ 439607 h 444457"/>
              <a:gd name="connsiteX10" fmla="*/ 827047 w 3249268"/>
              <a:gd name="connsiteY10" fmla="*/ 439461 h 444457"/>
              <a:gd name="connsiteX11" fmla="*/ 826433 w 3249268"/>
              <a:gd name="connsiteY11" fmla="*/ 439574 h 444457"/>
              <a:gd name="connsiteX12" fmla="*/ 826936 w 3249268"/>
              <a:gd name="connsiteY12" fmla="*/ 439827 h 444457"/>
              <a:gd name="connsiteX13" fmla="*/ 1148777 w 3249268"/>
              <a:gd name="connsiteY13" fmla="*/ 439308 h 444457"/>
              <a:gd name="connsiteX14" fmla="*/ 1148495 w 3249268"/>
              <a:gd name="connsiteY14" fmla="*/ 439579 h 444457"/>
              <a:gd name="connsiteX15" fmla="*/ 1147085 w 3249268"/>
              <a:gd name="connsiteY15" fmla="*/ 439579 h 444457"/>
              <a:gd name="connsiteX16" fmla="*/ 1147556 w 3249268"/>
              <a:gd name="connsiteY16" fmla="*/ 439503 h 444457"/>
              <a:gd name="connsiteX17" fmla="*/ 1147956 w 3249268"/>
              <a:gd name="connsiteY17" fmla="*/ 439503 h 444457"/>
              <a:gd name="connsiteX18" fmla="*/ 1147936 w 3249268"/>
              <a:gd name="connsiteY18" fmla="*/ 439442 h 444457"/>
              <a:gd name="connsiteX19" fmla="*/ 782989 w 3249268"/>
              <a:gd name="connsiteY19" fmla="*/ 437998 h 444457"/>
              <a:gd name="connsiteX20" fmla="*/ 783027 w 3249268"/>
              <a:gd name="connsiteY20" fmla="*/ 438096 h 444457"/>
              <a:gd name="connsiteX21" fmla="*/ 782494 w 3249268"/>
              <a:gd name="connsiteY21" fmla="*/ 439085 h 444457"/>
              <a:gd name="connsiteX22" fmla="*/ 783295 w 3249268"/>
              <a:gd name="connsiteY22" fmla="*/ 438337 h 444457"/>
              <a:gd name="connsiteX23" fmla="*/ 783466 w 3249268"/>
              <a:gd name="connsiteY23" fmla="*/ 438276 h 444457"/>
              <a:gd name="connsiteX24" fmla="*/ 1360029 w 3249268"/>
              <a:gd name="connsiteY24" fmla="*/ 437962 h 444457"/>
              <a:gd name="connsiteX25" fmla="*/ 1360706 w 3249268"/>
              <a:gd name="connsiteY25" fmla="*/ 438275 h 444457"/>
              <a:gd name="connsiteX26" fmla="*/ 1360668 w 3249268"/>
              <a:gd name="connsiteY26" fmla="*/ 438311 h 444457"/>
              <a:gd name="connsiteX27" fmla="*/ 1361281 w 3249268"/>
              <a:gd name="connsiteY27" fmla="*/ 438311 h 444457"/>
              <a:gd name="connsiteX28" fmla="*/ 1360555 w 3249268"/>
              <a:gd name="connsiteY28" fmla="*/ 437962 h 444457"/>
              <a:gd name="connsiteX29" fmla="*/ 823262 w 3249268"/>
              <a:gd name="connsiteY29" fmla="*/ 437962 h 444457"/>
              <a:gd name="connsiteX30" fmla="*/ 824397 w 3249268"/>
              <a:gd name="connsiteY30" fmla="*/ 438150 h 444457"/>
              <a:gd name="connsiteX31" fmla="*/ 824397 w 3249268"/>
              <a:gd name="connsiteY31" fmla="*/ 438275 h 444457"/>
              <a:gd name="connsiteX32" fmla="*/ 825174 w 3249268"/>
              <a:gd name="connsiteY32" fmla="*/ 438809 h 444457"/>
              <a:gd name="connsiteX33" fmla="*/ 824758 w 3249268"/>
              <a:gd name="connsiteY33" fmla="*/ 437962 h 444457"/>
              <a:gd name="connsiteX34" fmla="*/ 741525 w 3249268"/>
              <a:gd name="connsiteY34" fmla="*/ 437932 h 444457"/>
              <a:gd name="connsiteX35" fmla="*/ 742085 w 3249268"/>
              <a:gd name="connsiteY35" fmla="*/ 439599 h 444457"/>
              <a:gd name="connsiteX36" fmla="*/ 742773 w 3249268"/>
              <a:gd name="connsiteY36" fmla="*/ 439528 h 444457"/>
              <a:gd name="connsiteX37" fmla="*/ 742054 w 3249268"/>
              <a:gd name="connsiteY37" fmla="*/ 438058 h 444457"/>
              <a:gd name="connsiteX38" fmla="*/ 1855690 w 3249268"/>
              <a:gd name="connsiteY38" fmla="*/ 437875 h 444457"/>
              <a:gd name="connsiteX39" fmla="*/ 1856215 w 3249268"/>
              <a:gd name="connsiteY39" fmla="*/ 438199 h 444457"/>
              <a:gd name="connsiteX40" fmla="*/ 1856215 w 3249268"/>
              <a:gd name="connsiteY40" fmla="*/ 438108 h 444457"/>
              <a:gd name="connsiteX41" fmla="*/ 1856785 w 3249268"/>
              <a:gd name="connsiteY41" fmla="*/ 437908 h 444457"/>
              <a:gd name="connsiteX42" fmla="*/ 1856493 w 3249268"/>
              <a:gd name="connsiteY42" fmla="*/ 437924 h 444457"/>
              <a:gd name="connsiteX43" fmla="*/ 2147999 w 3249268"/>
              <a:gd name="connsiteY43" fmla="*/ 437868 h 444457"/>
              <a:gd name="connsiteX44" fmla="*/ 2148229 w 3249268"/>
              <a:gd name="connsiteY44" fmla="*/ 438096 h 444457"/>
              <a:gd name="connsiteX45" fmla="*/ 2148492 w 3249268"/>
              <a:gd name="connsiteY45" fmla="*/ 438161 h 444457"/>
              <a:gd name="connsiteX46" fmla="*/ 2148740 w 3249268"/>
              <a:gd name="connsiteY46" fmla="*/ 438038 h 444457"/>
              <a:gd name="connsiteX47" fmla="*/ 2148370 w 3249268"/>
              <a:gd name="connsiteY47" fmla="*/ 437868 h 444457"/>
              <a:gd name="connsiteX48" fmla="*/ 1327254 w 3249268"/>
              <a:gd name="connsiteY48" fmla="*/ 437868 h 444457"/>
              <a:gd name="connsiteX49" fmla="*/ 1326180 w 3249268"/>
              <a:gd name="connsiteY49" fmla="*/ 437962 h 444457"/>
              <a:gd name="connsiteX50" fmla="*/ 1328210 w 3249268"/>
              <a:gd name="connsiteY50" fmla="*/ 438111 h 444457"/>
              <a:gd name="connsiteX51" fmla="*/ 746701 w 3249268"/>
              <a:gd name="connsiteY51" fmla="*/ 437857 h 444457"/>
              <a:gd name="connsiteX52" fmla="*/ 745429 w 3249268"/>
              <a:gd name="connsiteY52" fmla="*/ 438065 h 444457"/>
              <a:gd name="connsiteX53" fmla="*/ 745554 w 3249268"/>
              <a:gd name="connsiteY53" fmla="*/ 438108 h 444457"/>
              <a:gd name="connsiteX54" fmla="*/ 747435 w 3249268"/>
              <a:gd name="connsiteY54" fmla="*/ 437857 h 444457"/>
              <a:gd name="connsiteX55" fmla="*/ 2717581 w 3249268"/>
              <a:gd name="connsiteY55" fmla="*/ 437856 h 444457"/>
              <a:gd name="connsiteX56" fmla="*/ 2717366 w 3249268"/>
              <a:gd name="connsiteY56" fmla="*/ 437895 h 444457"/>
              <a:gd name="connsiteX57" fmla="*/ 2717460 w 3249268"/>
              <a:gd name="connsiteY57" fmla="*/ 437962 h 444457"/>
              <a:gd name="connsiteX58" fmla="*/ 2717460 w 3249268"/>
              <a:gd name="connsiteY58" fmla="*/ 438055 h 444457"/>
              <a:gd name="connsiteX59" fmla="*/ 2802864 w 3249268"/>
              <a:gd name="connsiteY59" fmla="*/ 437851 h 444457"/>
              <a:gd name="connsiteX60" fmla="*/ 2803234 w 3249268"/>
              <a:gd name="connsiteY60" fmla="*/ 438096 h 444457"/>
              <a:gd name="connsiteX61" fmla="*/ 2803234 w 3249268"/>
              <a:gd name="connsiteY61" fmla="*/ 438190 h 444457"/>
              <a:gd name="connsiteX62" fmla="*/ 2803389 w 3249268"/>
              <a:gd name="connsiteY62" fmla="*/ 437959 h 444457"/>
              <a:gd name="connsiteX63" fmla="*/ 2256354 w 3249268"/>
              <a:gd name="connsiteY63" fmla="*/ 437773 h 444457"/>
              <a:gd name="connsiteX64" fmla="*/ 2256354 w 3249268"/>
              <a:gd name="connsiteY64" fmla="*/ 437776 h 444457"/>
              <a:gd name="connsiteX65" fmla="*/ 2256365 w 3249268"/>
              <a:gd name="connsiteY65" fmla="*/ 437773 h 444457"/>
              <a:gd name="connsiteX66" fmla="*/ 508478 w 3249268"/>
              <a:gd name="connsiteY66" fmla="*/ 437773 h 444457"/>
              <a:gd name="connsiteX67" fmla="*/ 509231 w 3249268"/>
              <a:gd name="connsiteY67" fmla="*/ 437773 h 444457"/>
              <a:gd name="connsiteX68" fmla="*/ 509231 w 3249268"/>
              <a:gd name="connsiteY68" fmla="*/ 439277 h 444457"/>
              <a:gd name="connsiteX69" fmla="*/ 508478 w 3249268"/>
              <a:gd name="connsiteY69" fmla="*/ 437773 h 444457"/>
              <a:gd name="connsiteX70" fmla="*/ 2163585 w 3249268"/>
              <a:gd name="connsiteY70" fmla="*/ 437756 h 444457"/>
              <a:gd name="connsiteX71" fmla="*/ 2162159 w 3249268"/>
              <a:gd name="connsiteY71" fmla="*/ 437868 h 444457"/>
              <a:gd name="connsiteX72" fmla="*/ 2161217 w 3249268"/>
              <a:gd name="connsiteY72" fmla="*/ 437868 h 444457"/>
              <a:gd name="connsiteX73" fmla="*/ 2161680 w 3249268"/>
              <a:gd name="connsiteY73" fmla="*/ 438275 h 444457"/>
              <a:gd name="connsiteX74" fmla="*/ 2161680 w 3249268"/>
              <a:gd name="connsiteY74" fmla="*/ 439528 h 444457"/>
              <a:gd name="connsiteX75" fmla="*/ 2163107 w 3249268"/>
              <a:gd name="connsiteY75" fmla="*/ 438108 h 444457"/>
              <a:gd name="connsiteX76" fmla="*/ 1194473 w 3249268"/>
              <a:gd name="connsiteY76" fmla="*/ 437742 h 444457"/>
              <a:gd name="connsiteX77" fmla="*/ 1193779 w 3249268"/>
              <a:gd name="connsiteY77" fmla="*/ 437899 h 444457"/>
              <a:gd name="connsiteX78" fmla="*/ 1193771 w 3249268"/>
              <a:gd name="connsiteY78" fmla="*/ 437896 h 444457"/>
              <a:gd name="connsiteX79" fmla="*/ 1194395 w 3249268"/>
              <a:gd name="connsiteY79" fmla="*/ 438205 h 444457"/>
              <a:gd name="connsiteX80" fmla="*/ 1194473 w 3249268"/>
              <a:gd name="connsiteY80" fmla="*/ 438127 h 444457"/>
              <a:gd name="connsiteX81" fmla="*/ 2744211 w 3249268"/>
              <a:gd name="connsiteY81" fmla="*/ 437594 h 444457"/>
              <a:gd name="connsiteX82" fmla="*/ 2743554 w 3249268"/>
              <a:gd name="connsiteY82" fmla="*/ 437773 h 444457"/>
              <a:gd name="connsiteX83" fmla="*/ 2743596 w 3249268"/>
              <a:gd name="connsiteY83" fmla="*/ 437773 h 444457"/>
              <a:gd name="connsiteX84" fmla="*/ 2743914 w 3249268"/>
              <a:gd name="connsiteY84" fmla="*/ 437894 h 444457"/>
              <a:gd name="connsiteX85" fmla="*/ 1917708 w 3249268"/>
              <a:gd name="connsiteY85" fmla="*/ 437591 h 444457"/>
              <a:gd name="connsiteX86" fmla="*/ 1918643 w 3249268"/>
              <a:gd name="connsiteY86" fmla="*/ 438150 h 444457"/>
              <a:gd name="connsiteX87" fmla="*/ 1918712 w 3249268"/>
              <a:gd name="connsiteY87" fmla="*/ 437739 h 444457"/>
              <a:gd name="connsiteX88" fmla="*/ 1621421 w 3249268"/>
              <a:gd name="connsiteY88" fmla="*/ 437518 h 444457"/>
              <a:gd name="connsiteX89" fmla="*/ 1621715 w 3249268"/>
              <a:gd name="connsiteY89" fmla="*/ 438243 h 444457"/>
              <a:gd name="connsiteX90" fmla="*/ 1621537 w 3249268"/>
              <a:gd name="connsiteY90" fmla="*/ 438606 h 444457"/>
              <a:gd name="connsiteX91" fmla="*/ 1622063 w 3249268"/>
              <a:gd name="connsiteY91" fmla="*/ 438203 h 444457"/>
              <a:gd name="connsiteX92" fmla="*/ 1624590 w 3249268"/>
              <a:gd name="connsiteY92" fmla="*/ 438203 h 444457"/>
              <a:gd name="connsiteX93" fmla="*/ 1624918 w 3249268"/>
              <a:gd name="connsiteY93" fmla="*/ 437773 h 444457"/>
              <a:gd name="connsiteX94" fmla="*/ 1622145 w 3249268"/>
              <a:gd name="connsiteY94" fmla="*/ 437773 h 444457"/>
              <a:gd name="connsiteX95" fmla="*/ 603124 w 3249268"/>
              <a:gd name="connsiteY95" fmla="*/ 437500 h 444457"/>
              <a:gd name="connsiteX96" fmla="*/ 602400 w 3249268"/>
              <a:gd name="connsiteY96" fmla="*/ 437773 h 444457"/>
              <a:gd name="connsiteX97" fmla="*/ 602246 w 3249268"/>
              <a:gd name="connsiteY97" fmla="*/ 437617 h 444457"/>
              <a:gd name="connsiteX98" fmla="*/ 602535 w 3249268"/>
              <a:gd name="connsiteY98" fmla="*/ 438203 h 444457"/>
              <a:gd name="connsiteX99" fmla="*/ 602850 w 3249268"/>
              <a:gd name="connsiteY99" fmla="*/ 438493 h 444457"/>
              <a:gd name="connsiteX100" fmla="*/ 602502 w 3249268"/>
              <a:gd name="connsiteY100" fmla="*/ 437999 h 444457"/>
              <a:gd name="connsiteX101" fmla="*/ 1310444 w 3249268"/>
              <a:gd name="connsiteY101" fmla="*/ 437459 h 444457"/>
              <a:gd name="connsiteX102" fmla="*/ 1309241 w 3249268"/>
              <a:gd name="connsiteY102" fmla="*/ 437868 h 444457"/>
              <a:gd name="connsiteX103" fmla="*/ 1308633 w 3249268"/>
              <a:gd name="connsiteY103" fmla="*/ 437829 h 444457"/>
              <a:gd name="connsiteX104" fmla="*/ 1309475 w 3249268"/>
              <a:gd name="connsiteY104" fmla="*/ 438121 h 444457"/>
              <a:gd name="connsiteX105" fmla="*/ 1741881 w 3249268"/>
              <a:gd name="connsiteY105" fmla="*/ 437430 h 444457"/>
              <a:gd name="connsiteX106" fmla="*/ 1741086 w 3249268"/>
              <a:gd name="connsiteY106" fmla="*/ 437737 h 444457"/>
              <a:gd name="connsiteX107" fmla="*/ 1741168 w 3249268"/>
              <a:gd name="connsiteY107" fmla="*/ 437924 h 444457"/>
              <a:gd name="connsiteX108" fmla="*/ 1741168 w 3249268"/>
              <a:gd name="connsiteY108" fmla="*/ 438150 h 444457"/>
              <a:gd name="connsiteX109" fmla="*/ 2583048 w 3249268"/>
              <a:gd name="connsiteY109" fmla="*/ 437429 h 444457"/>
              <a:gd name="connsiteX110" fmla="*/ 2582554 w 3249268"/>
              <a:gd name="connsiteY110" fmla="*/ 437920 h 444457"/>
              <a:gd name="connsiteX111" fmla="*/ 2582794 w 3249268"/>
              <a:gd name="connsiteY111" fmla="*/ 438149 h 444457"/>
              <a:gd name="connsiteX112" fmla="*/ 2582794 w 3249268"/>
              <a:gd name="connsiteY112" fmla="*/ 438096 h 444457"/>
              <a:gd name="connsiteX113" fmla="*/ 723726 w 3249268"/>
              <a:gd name="connsiteY113" fmla="*/ 437216 h 444457"/>
              <a:gd name="connsiteX114" fmla="*/ 725860 w 3249268"/>
              <a:gd name="connsiteY114" fmla="*/ 438150 h 444457"/>
              <a:gd name="connsiteX115" fmla="*/ 726216 w 3249268"/>
              <a:gd name="connsiteY115" fmla="*/ 437769 h 444457"/>
              <a:gd name="connsiteX116" fmla="*/ 2303889 w 3249268"/>
              <a:gd name="connsiteY116" fmla="*/ 437096 h 444457"/>
              <a:gd name="connsiteX117" fmla="*/ 2300207 w 3249268"/>
              <a:gd name="connsiteY117" fmla="*/ 437622 h 444457"/>
              <a:gd name="connsiteX118" fmla="*/ 2299454 w 3249268"/>
              <a:gd name="connsiteY118" fmla="*/ 438096 h 444457"/>
              <a:gd name="connsiteX119" fmla="*/ 2299454 w 3249268"/>
              <a:gd name="connsiteY119" fmla="*/ 439292 h 444457"/>
              <a:gd name="connsiteX120" fmla="*/ 2300606 w 3249268"/>
              <a:gd name="connsiteY120" fmla="*/ 438108 h 444457"/>
              <a:gd name="connsiteX121" fmla="*/ 834717 w 3249268"/>
              <a:gd name="connsiteY121" fmla="*/ 437089 h 444457"/>
              <a:gd name="connsiteX122" fmla="*/ 833698 w 3249268"/>
              <a:gd name="connsiteY122" fmla="*/ 437484 h 444457"/>
              <a:gd name="connsiteX123" fmla="*/ 833896 w 3249268"/>
              <a:gd name="connsiteY123" fmla="*/ 437682 h 444457"/>
              <a:gd name="connsiteX124" fmla="*/ 1766268 w 3249268"/>
              <a:gd name="connsiteY124" fmla="*/ 436996 h 444457"/>
              <a:gd name="connsiteX125" fmla="*/ 1767436 w 3249268"/>
              <a:gd name="connsiteY125" fmla="*/ 438203 h 444457"/>
              <a:gd name="connsiteX126" fmla="*/ 1767628 w 3249268"/>
              <a:gd name="connsiteY126" fmla="*/ 438173 h 444457"/>
              <a:gd name="connsiteX127" fmla="*/ 1767479 w 3249268"/>
              <a:gd name="connsiteY127" fmla="*/ 438024 h 444457"/>
              <a:gd name="connsiteX128" fmla="*/ 1767995 w 3249268"/>
              <a:gd name="connsiteY128" fmla="*/ 437213 h 444457"/>
              <a:gd name="connsiteX129" fmla="*/ 1767416 w 3249268"/>
              <a:gd name="connsiteY129" fmla="*/ 437705 h 444457"/>
              <a:gd name="connsiteX130" fmla="*/ 1767340 w 3249268"/>
              <a:gd name="connsiteY130" fmla="*/ 437773 h 444457"/>
              <a:gd name="connsiteX131" fmla="*/ 1050826 w 3249268"/>
              <a:gd name="connsiteY131" fmla="*/ 436949 h 444457"/>
              <a:gd name="connsiteX132" fmla="*/ 1050314 w 3249268"/>
              <a:gd name="connsiteY132" fmla="*/ 437456 h 444457"/>
              <a:gd name="connsiteX133" fmla="*/ 1051748 w 3249268"/>
              <a:gd name="connsiteY133" fmla="*/ 437181 h 444457"/>
              <a:gd name="connsiteX134" fmla="*/ 2291479 w 3249268"/>
              <a:gd name="connsiteY134" fmla="*/ 436926 h 444457"/>
              <a:gd name="connsiteX135" fmla="*/ 2290143 w 3249268"/>
              <a:gd name="connsiteY135" fmla="*/ 437511 h 444457"/>
              <a:gd name="connsiteX136" fmla="*/ 2291304 w 3249268"/>
              <a:gd name="connsiteY136" fmla="*/ 437269 h 444457"/>
              <a:gd name="connsiteX137" fmla="*/ 1408796 w 3249268"/>
              <a:gd name="connsiteY137" fmla="*/ 436872 h 444457"/>
              <a:gd name="connsiteX138" fmla="*/ 1408491 w 3249268"/>
              <a:gd name="connsiteY138" fmla="*/ 436936 h 444457"/>
              <a:gd name="connsiteX139" fmla="*/ 1409024 w 3249268"/>
              <a:gd name="connsiteY139" fmla="*/ 436970 h 444457"/>
              <a:gd name="connsiteX140" fmla="*/ 1365971 w 3249268"/>
              <a:gd name="connsiteY140" fmla="*/ 436840 h 444457"/>
              <a:gd name="connsiteX141" fmla="*/ 1365971 w 3249268"/>
              <a:gd name="connsiteY141" fmla="*/ 437962 h 444457"/>
              <a:gd name="connsiteX142" fmla="*/ 1364910 w 3249268"/>
              <a:gd name="connsiteY142" fmla="*/ 438311 h 444457"/>
              <a:gd name="connsiteX143" fmla="*/ 1366029 w 3249268"/>
              <a:gd name="connsiteY143" fmla="*/ 438311 h 444457"/>
              <a:gd name="connsiteX144" fmla="*/ 1367097 w 3249268"/>
              <a:gd name="connsiteY144" fmla="*/ 437773 h 444457"/>
              <a:gd name="connsiteX145" fmla="*/ 1366473 w 3249268"/>
              <a:gd name="connsiteY145" fmla="*/ 437773 h 444457"/>
              <a:gd name="connsiteX146" fmla="*/ 1366473 w 3249268"/>
              <a:gd name="connsiteY146" fmla="*/ 437009 h 444457"/>
              <a:gd name="connsiteX147" fmla="*/ 2151758 w 3249268"/>
              <a:gd name="connsiteY147" fmla="*/ 436786 h 444457"/>
              <a:gd name="connsiteX148" fmla="*/ 2150963 w 3249268"/>
              <a:gd name="connsiteY148" fmla="*/ 436964 h 444457"/>
              <a:gd name="connsiteX149" fmla="*/ 2150917 w 3249268"/>
              <a:gd name="connsiteY149" fmla="*/ 437089 h 444457"/>
              <a:gd name="connsiteX150" fmla="*/ 2152917 w 3249268"/>
              <a:gd name="connsiteY150" fmla="*/ 438096 h 444457"/>
              <a:gd name="connsiteX151" fmla="*/ 2153628 w 3249268"/>
              <a:gd name="connsiteY151" fmla="*/ 438096 h 444457"/>
              <a:gd name="connsiteX152" fmla="*/ 2153400 w 3249268"/>
              <a:gd name="connsiteY152" fmla="*/ 437777 h 444457"/>
              <a:gd name="connsiteX153" fmla="*/ 2152013 w 3249268"/>
              <a:gd name="connsiteY153" fmla="*/ 437515 h 444457"/>
              <a:gd name="connsiteX154" fmla="*/ 1038301 w 3249268"/>
              <a:gd name="connsiteY154" fmla="*/ 436768 h 444457"/>
              <a:gd name="connsiteX155" fmla="*/ 1038340 w 3249268"/>
              <a:gd name="connsiteY155" fmla="*/ 436806 h 444457"/>
              <a:gd name="connsiteX156" fmla="*/ 1040449 w 3249268"/>
              <a:gd name="connsiteY156" fmla="*/ 437269 h 444457"/>
              <a:gd name="connsiteX157" fmla="*/ 1043299 w 3249268"/>
              <a:gd name="connsiteY157" fmla="*/ 437492 h 444457"/>
              <a:gd name="connsiteX158" fmla="*/ 1044157 w 3249268"/>
              <a:gd name="connsiteY158" fmla="*/ 437410 h 444457"/>
              <a:gd name="connsiteX159" fmla="*/ 1384251 w 3249268"/>
              <a:gd name="connsiteY159" fmla="*/ 436709 h 444457"/>
              <a:gd name="connsiteX160" fmla="*/ 1384015 w 3249268"/>
              <a:gd name="connsiteY160" fmla="*/ 436798 h 444457"/>
              <a:gd name="connsiteX161" fmla="*/ 1384287 w 3249268"/>
              <a:gd name="connsiteY161" fmla="*/ 436833 h 444457"/>
              <a:gd name="connsiteX162" fmla="*/ 1384399 w 3249268"/>
              <a:gd name="connsiteY162" fmla="*/ 436833 h 444457"/>
              <a:gd name="connsiteX163" fmla="*/ 2453971 w 3249268"/>
              <a:gd name="connsiteY163" fmla="*/ 436659 h 444457"/>
              <a:gd name="connsiteX164" fmla="*/ 2454948 w 3249268"/>
              <a:gd name="connsiteY164" fmla="*/ 438019 h 444457"/>
              <a:gd name="connsiteX165" fmla="*/ 2455217 w 3249268"/>
              <a:gd name="connsiteY165" fmla="*/ 437631 h 444457"/>
              <a:gd name="connsiteX166" fmla="*/ 2455076 w 3249268"/>
              <a:gd name="connsiteY166" fmla="*/ 437773 h 444457"/>
              <a:gd name="connsiteX167" fmla="*/ 1637769 w 3249268"/>
              <a:gd name="connsiteY167" fmla="*/ 436576 h 444457"/>
              <a:gd name="connsiteX168" fmla="*/ 1637813 w 3249268"/>
              <a:gd name="connsiteY168" fmla="*/ 436711 h 444457"/>
              <a:gd name="connsiteX169" fmla="*/ 1637869 w 3249268"/>
              <a:gd name="connsiteY169" fmla="*/ 436719 h 444457"/>
              <a:gd name="connsiteX170" fmla="*/ 1376287 w 3249268"/>
              <a:gd name="connsiteY170" fmla="*/ 436551 h 444457"/>
              <a:gd name="connsiteX171" fmla="*/ 1375260 w 3249268"/>
              <a:gd name="connsiteY171" fmla="*/ 436914 h 444457"/>
              <a:gd name="connsiteX172" fmla="*/ 1375750 w 3249268"/>
              <a:gd name="connsiteY172" fmla="*/ 436914 h 444457"/>
              <a:gd name="connsiteX173" fmla="*/ 1375747 w 3249268"/>
              <a:gd name="connsiteY173" fmla="*/ 436939 h 444457"/>
              <a:gd name="connsiteX174" fmla="*/ 1375938 w 3249268"/>
              <a:gd name="connsiteY174" fmla="*/ 436833 h 444457"/>
              <a:gd name="connsiteX175" fmla="*/ 1376757 w 3249268"/>
              <a:gd name="connsiteY175" fmla="*/ 436729 h 444457"/>
              <a:gd name="connsiteX176" fmla="*/ 2816102 w 3249268"/>
              <a:gd name="connsiteY176" fmla="*/ 436542 h 444457"/>
              <a:gd name="connsiteX177" fmla="*/ 2815655 w 3249268"/>
              <a:gd name="connsiteY177" fmla="*/ 437125 h 444457"/>
              <a:gd name="connsiteX178" fmla="*/ 2817340 w 3249268"/>
              <a:gd name="connsiteY178" fmla="*/ 436980 h 444457"/>
              <a:gd name="connsiteX179" fmla="*/ 2258929 w 3249268"/>
              <a:gd name="connsiteY179" fmla="*/ 436541 h 444457"/>
              <a:gd name="connsiteX180" fmla="*/ 2257716 w 3249268"/>
              <a:gd name="connsiteY180" fmla="*/ 437773 h 444457"/>
              <a:gd name="connsiteX181" fmla="*/ 2257721 w 3249268"/>
              <a:gd name="connsiteY181" fmla="*/ 437773 h 444457"/>
              <a:gd name="connsiteX182" fmla="*/ 2258365 w 3249268"/>
              <a:gd name="connsiteY182" fmla="*/ 438132 h 444457"/>
              <a:gd name="connsiteX183" fmla="*/ 1974560 w 3249268"/>
              <a:gd name="connsiteY183" fmla="*/ 436520 h 444457"/>
              <a:gd name="connsiteX184" fmla="*/ 1974411 w 3249268"/>
              <a:gd name="connsiteY184" fmla="*/ 436539 h 444457"/>
              <a:gd name="connsiteX185" fmla="*/ 1974653 w 3249268"/>
              <a:gd name="connsiteY185" fmla="*/ 436588 h 444457"/>
              <a:gd name="connsiteX186" fmla="*/ 1974791 w 3249268"/>
              <a:gd name="connsiteY186" fmla="*/ 436520 h 444457"/>
              <a:gd name="connsiteX187" fmla="*/ 1710283 w 3249268"/>
              <a:gd name="connsiteY187" fmla="*/ 436461 h 444457"/>
              <a:gd name="connsiteX188" fmla="*/ 1708505 w 3249268"/>
              <a:gd name="connsiteY188" fmla="*/ 437263 h 444457"/>
              <a:gd name="connsiteX189" fmla="*/ 1710723 w 3249268"/>
              <a:gd name="connsiteY189" fmla="*/ 436770 h 444457"/>
              <a:gd name="connsiteX190" fmla="*/ 1711038 w 3249268"/>
              <a:gd name="connsiteY190" fmla="*/ 436846 h 444457"/>
              <a:gd name="connsiteX191" fmla="*/ 1710415 w 3249268"/>
              <a:gd name="connsiteY191" fmla="*/ 436542 h 444457"/>
              <a:gd name="connsiteX192" fmla="*/ 942055 w 3249268"/>
              <a:gd name="connsiteY192" fmla="*/ 436457 h 444457"/>
              <a:gd name="connsiteX193" fmla="*/ 942490 w 3249268"/>
              <a:gd name="connsiteY193" fmla="*/ 436770 h 444457"/>
              <a:gd name="connsiteX194" fmla="*/ 942490 w 3249268"/>
              <a:gd name="connsiteY194" fmla="*/ 436604 h 444457"/>
              <a:gd name="connsiteX195" fmla="*/ 942644 w 3249268"/>
              <a:gd name="connsiteY195" fmla="*/ 436457 h 444457"/>
              <a:gd name="connsiteX196" fmla="*/ 2043957 w 3249268"/>
              <a:gd name="connsiteY196" fmla="*/ 436451 h 444457"/>
              <a:gd name="connsiteX197" fmla="*/ 2044038 w 3249268"/>
              <a:gd name="connsiteY197" fmla="*/ 436699 h 444457"/>
              <a:gd name="connsiteX198" fmla="*/ 2044348 w 3249268"/>
              <a:gd name="connsiteY198" fmla="*/ 436594 h 444457"/>
              <a:gd name="connsiteX199" fmla="*/ 2371281 w 3249268"/>
              <a:gd name="connsiteY199" fmla="*/ 436401 h 444457"/>
              <a:gd name="connsiteX200" fmla="*/ 2371429 w 3249268"/>
              <a:gd name="connsiteY200" fmla="*/ 436551 h 444457"/>
              <a:gd name="connsiteX201" fmla="*/ 2370037 w 3249268"/>
              <a:gd name="connsiteY201" fmla="*/ 437962 h 444457"/>
              <a:gd name="connsiteX202" fmla="*/ 2369729 w 3249268"/>
              <a:gd name="connsiteY202" fmla="*/ 437962 h 444457"/>
              <a:gd name="connsiteX203" fmla="*/ 2369924 w 3249268"/>
              <a:gd name="connsiteY203" fmla="*/ 438074 h 444457"/>
              <a:gd name="connsiteX204" fmla="*/ 2369924 w 3249268"/>
              <a:gd name="connsiteY204" fmla="*/ 438153 h 444457"/>
              <a:gd name="connsiteX205" fmla="*/ 2371278 w 3249268"/>
              <a:gd name="connsiteY205" fmla="*/ 436871 h 444457"/>
              <a:gd name="connsiteX206" fmla="*/ 2371737 w 3249268"/>
              <a:gd name="connsiteY206" fmla="*/ 436436 h 444457"/>
              <a:gd name="connsiteX207" fmla="*/ 2371565 w 3249268"/>
              <a:gd name="connsiteY207" fmla="*/ 436436 h 444457"/>
              <a:gd name="connsiteX208" fmla="*/ 600125 w 3249268"/>
              <a:gd name="connsiteY208" fmla="*/ 436335 h 444457"/>
              <a:gd name="connsiteX209" fmla="*/ 600997 w 3249268"/>
              <a:gd name="connsiteY209" fmla="*/ 436551 h 444457"/>
              <a:gd name="connsiteX210" fmla="*/ 600963 w 3249268"/>
              <a:gd name="connsiteY210" fmla="*/ 436589 h 444457"/>
              <a:gd name="connsiteX211" fmla="*/ 601196 w 3249268"/>
              <a:gd name="connsiteY211" fmla="*/ 436546 h 444457"/>
              <a:gd name="connsiteX212" fmla="*/ 601018 w 3249268"/>
              <a:gd name="connsiteY212" fmla="*/ 436363 h 444457"/>
              <a:gd name="connsiteX213" fmla="*/ 1911900 w 3249268"/>
              <a:gd name="connsiteY213" fmla="*/ 436333 h 444457"/>
              <a:gd name="connsiteX214" fmla="*/ 1911900 w 3249268"/>
              <a:gd name="connsiteY214" fmla="*/ 437096 h 444457"/>
              <a:gd name="connsiteX215" fmla="*/ 1911923 w 3249268"/>
              <a:gd name="connsiteY215" fmla="*/ 437091 h 444457"/>
              <a:gd name="connsiteX216" fmla="*/ 1911923 w 3249268"/>
              <a:gd name="connsiteY216" fmla="*/ 436420 h 444457"/>
              <a:gd name="connsiteX217" fmla="*/ 1912458 w 3249268"/>
              <a:gd name="connsiteY217" fmla="*/ 436420 h 444457"/>
              <a:gd name="connsiteX218" fmla="*/ 1912382 w 3249268"/>
              <a:gd name="connsiteY218" fmla="*/ 436377 h 444457"/>
              <a:gd name="connsiteX219" fmla="*/ 1912016 w 3249268"/>
              <a:gd name="connsiteY219" fmla="*/ 436377 h 444457"/>
              <a:gd name="connsiteX220" fmla="*/ 2283841 w 3249268"/>
              <a:gd name="connsiteY220" fmla="*/ 436300 h 444457"/>
              <a:gd name="connsiteX221" fmla="*/ 2286097 w 3249268"/>
              <a:gd name="connsiteY221" fmla="*/ 439066 h 444457"/>
              <a:gd name="connsiteX222" fmla="*/ 2286760 w 3249268"/>
              <a:gd name="connsiteY222" fmla="*/ 438382 h 444457"/>
              <a:gd name="connsiteX223" fmla="*/ 2286477 w 3249268"/>
              <a:gd name="connsiteY223" fmla="*/ 438275 h 444457"/>
              <a:gd name="connsiteX224" fmla="*/ 2288995 w 3249268"/>
              <a:gd name="connsiteY224" fmla="*/ 437750 h 444457"/>
              <a:gd name="connsiteX225" fmla="*/ 2286903 w 3249268"/>
              <a:gd name="connsiteY225" fmla="*/ 437881 h 444457"/>
              <a:gd name="connsiteX226" fmla="*/ 828219 w 3249268"/>
              <a:gd name="connsiteY226" fmla="*/ 436259 h 444457"/>
              <a:gd name="connsiteX227" fmla="*/ 827526 w 3249268"/>
              <a:gd name="connsiteY227" fmla="*/ 437321 h 444457"/>
              <a:gd name="connsiteX228" fmla="*/ 827526 w 3249268"/>
              <a:gd name="connsiteY228" fmla="*/ 438143 h 444457"/>
              <a:gd name="connsiteX229" fmla="*/ 828915 w 3249268"/>
              <a:gd name="connsiteY229" fmla="*/ 436614 h 444457"/>
              <a:gd name="connsiteX230" fmla="*/ 912010 w 3249268"/>
              <a:gd name="connsiteY230" fmla="*/ 436175 h 444457"/>
              <a:gd name="connsiteX231" fmla="*/ 911731 w 3249268"/>
              <a:gd name="connsiteY231" fmla="*/ 436351 h 444457"/>
              <a:gd name="connsiteX232" fmla="*/ 912113 w 3249268"/>
              <a:gd name="connsiteY232" fmla="*/ 436591 h 444457"/>
              <a:gd name="connsiteX233" fmla="*/ 1296174 w 3249268"/>
              <a:gd name="connsiteY233" fmla="*/ 436082 h 444457"/>
              <a:gd name="connsiteX234" fmla="*/ 1296328 w 3249268"/>
              <a:gd name="connsiteY234" fmla="*/ 436325 h 444457"/>
              <a:gd name="connsiteX235" fmla="*/ 1296797 w 3249268"/>
              <a:gd name="connsiteY235" fmla="*/ 436510 h 444457"/>
              <a:gd name="connsiteX236" fmla="*/ 1296771 w 3249268"/>
              <a:gd name="connsiteY236" fmla="*/ 436457 h 444457"/>
              <a:gd name="connsiteX237" fmla="*/ 1296787 w 3249268"/>
              <a:gd name="connsiteY237" fmla="*/ 436371 h 444457"/>
              <a:gd name="connsiteX238" fmla="*/ 1519523 w 3249268"/>
              <a:gd name="connsiteY238" fmla="*/ 436081 h 444457"/>
              <a:gd name="connsiteX239" fmla="*/ 1518958 w 3249268"/>
              <a:gd name="connsiteY239" fmla="*/ 436806 h 444457"/>
              <a:gd name="connsiteX240" fmla="*/ 1519589 w 3249268"/>
              <a:gd name="connsiteY240" fmla="*/ 436806 h 444457"/>
              <a:gd name="connsiteX241" fmla="*/ 1519417 w 3249268"/>
              <a:gd name="connsiteY241" fmla="*/ 436457 h 444457"/>
              <a:gd name="connsiteX242" fmla="*/ 2378723 w 3249268"/>
              <a:gd name="connsiteY242" fmla="*/ 436074 h 444457"/>
              <a:gd name="connsiteX243" fmla="*/ 2378425 w 3249268"/>
              <a:gd name="connsiteY243" fmla="*/ 436436 h 444457"/>
              <a:gd name="connsiteX244" fmla="*/ 2377949 w 3249268"/>
              <a:gd name="connsiteY244" fmla="*/ 436523 h 444457"/>
              <a:gd name="connsiteX245" fmla="*/ 2378484 w 3249268"/>
              <a:gd name="connsiteY245" fmla="*/ 436720 h 444457"/>
              <a:gd name="connsiteX246" fmla="*/ 2379240 w 3249268"/>
              <a:gd name="connsiteY246" fmla="*/ 437092 h 444457"/>
              <a:gd name="connsiteX247" fmla="*/ 1513150 w 3249268"/>
              <a:gd name="connsiteY247" fmla="*/ 436010 h 444457"/>
              <a:gd name="connsiteX248" fmla="*/ 1512791 w 3249268"/>
              <a:gd name="connsiteY248" fmla="*/ 437028 h 444457"/>
              <a:gd name="connsiteX249" fmla="*/ 1513242 w 3249268"/>
              <a:gd name="connsiteY249" fmla="*/ 436806 h 444457"/>
              <a:gd name="connsiteX250" fmla="*/ 1514426 w 3249268"/>
              <a:gd name="connsiteY250" fmla="*/ 436420 h 444457"/>
              <a:gd name="connsiteX251" fmla="*/ 1513776 w 3249268"/>
              <a:gd name="connsiteY251" fmla="*/ 436420 h 444457"/>
              <a:gd name="connsiteX252" fmla="*/ 1698130 w 3249268"/>
              <a:gd name="connsiteY252" fmla="*/ 435927 h 444457"/>
              <a:gd name="connsiteX253" fmla="*/ 1697940 w 3249268"/>
              <a:gd name="connsiteY253" fmla="*/ 436436 h 444457"/>
              <a:gd name="connsiteX254" fmla="*/ 1697561 w 3249268"/>
              <a:gd name="connsiteY254" fmla="*/ 436461 h 444457"/>
              <a:gd name="connsiteX255" fmla="*/ 1698182 w 3249268"/>
              <a:gd name="connsiteY255" fmla="*/ 436651 h 444457"/>
              <a:gd name="connsiteX256" fmla="*/ 1165582 w 3249268"/>
              <a:gd name="connsiteY256" fmla="*/ 435886 h 444457"/>
              <a:gd name="connsiteX257" fmla="*/ 1164831 w 3249268"/>
              <a:gd name="connsiteY257" fmla="*/ 436457 h 444457"/>
              <a:gd name="connsiteX258" fmla="*/ 1164602 w 3249268"/>
              <a:gd name="connsiteY258" fmla="*/ 436457 h 444457"/>
              <a:gd name="connsiteX259" fmla="*/ 1165137 w 3249268"/>
              <a:gd name="connsiteY259" fmla="*/ 436720 h 444457"/>
              <a:gd name="connsiteX260" fmla="*/ 1165137 w 3249268"/>
              <a:gd name="connsiteY260" fmla="*/ 436645 h 444457"/>
              <a:gd name="connsiteX261" fmla="*/ 2609201 w 3249268"/>
              <a:gd name="connsiteY261" fmla="*/ 435583 h 444457"/>
              <a:gd name="connsiteX262" fmla="*/ 2609201 w 3249268"/>
              <a:gd name="connsiteY262" fmla="*/ 435590 h 444457"/>
              <a:gd name="connsiteX263" fmla="*/ 2609229 w 3249268"/>
              <a:gd name="connsiteY263" fmla="*/ 435600 h 444457"/>
              <a:gd name="connsiteX264" fmla="*/ 2609229 w 3249268"/>
              <a:gd name="connsiteY264" fmla="*/ 435588 h 444457"/>
              <a:gd name="connsiteX265" fmla="*/ 585286 w 3249268"/>
              <a:gd name="connsiteY265" fmla="*/ 435563 h 444457"/>
              <a:gd name="connsiteX266" fmla="*/ 585286 w 3249268"/>
              <a:gd name="connsiteY266" fmla="*/ 435564 h 444457"/>
              <a:gd name="connsiteX267" fmla="*/ 585286 w 3249268"/>
              <a:gd name="connsiteY267" fmla="*/ 435564 h 444457"/>
              <a:gd name="connsiteX268" fmla="*/ 861229 w 3249268"/>
              <a:gd name="connsiteY268" fmla="*/ 435548 h 444457"/>
              <a:gd name="connsiteX269" fmla="*/ 859497 w 3249268"/>
              <a:gd name="connsiteY269" fmla="*/ 436700 h 444457"/>
              <a:gd name="connsiteX270" fmla="*/ 862640 w 3249268"/>
              <a:gd name="connsiteY270" fmla="*/ 435909 h 444457"/>
              <a:gd name="connsiteX271" fmla="*/ 2267871 w 3249268"/>
              <a:gd name="connsiteY271" fmla="*/ 435536 h 444457"/>
              <a:gd name="connsiteX272" fmla="*/ 2271543 w 3249268"/>
              <a:gd name="connsiteY272" fmla="*/ 436770 h 444457"/>
              <a:gd name="connsiteX273" fmla="*/ 2272127 w 3249268"/>
              <a:gd name="connsiteY273" fmla="*/ 437359 h 444457"/>
              <a:gd name="connsiteX274" fmla="*/ 2272773 w 3249268"/>
              <a:gd name="connsiteY274" fmla="*/ 436699 h 444457"/>
              <a:gd name="connsiteX275" fmla="*/ 2272938 w 3249268"/>
              <a:gd name="connsiteY275" fmla="*/ 436643 h 444457"/>
              <a:gd name="connsiteX276" fmla="*/ 2272938 w 3249268"/>
              <a:gd name="connsiteY276" fmla="*/ 436484 h 444457"/>
              <a:gd name="connsiteX277" fmla="*/ 2273029 w 3249268"/>
              <a:gd name="connsiteY277" fmla="*/ 436301 h 444457"/>
              <a:gd name="connsiteX278" fmla="*/ 2272833 w 3249268"/>
              <a:gd name="connsiteY278" fmla="*/ 436377 h 444457"/>
              <a:gd name="connsiteX279" fmla="*/ 902824 w 3249268"/>
              <a:gd name="connsiteY279" fmla="*/ 435532 h 444457"/>
              <a:gd name="connsiteX280" fmla="*/ 902898 w 3249268"/>
              <a:gd name="connsiteY280" fmla="*/ 436645 h 444457"/>
              <a:gd name="connsiteX281" fmla="*/ 903330 w 3249268"/>
              <a:gd name="connsiteY281" fmla="*/ 437570 h 444457"/>
              <a:gd name="connsiteX282" fmla="*/ 1349397 w 3249268"/>
              <a:gd name="connsiteY282" fmla="*/ 435439 h 444457"/>
              <a:gd name="connsiteX283" fmla="*/ 1349093 w 3249268"/>
              <a:gd name="connsiteY283" fmla="*/ 435716 h 444457"/>
              <a:gd name="connsiteX284" fmla="*/ 1349203 w 3249268"/>
              <a:gd name="connsiteY284" fmla="*/ 435963 h 444457"/>
              <a:gd name="connsiteX285" fmla="*/ 788439 w 3249268"/>
              <a:gd name="connsiteY285" fmla="*/ 435385 h 444457"/>
              <a:gd name="connsiteX286" fmla="*/ 786450 w 3249268"/>
              <a:gd name="connsiteY286" fmla="*/ 437195 h 444457"/>
              <a:gd name="connsiteX287" fmla="*/ 788164 w 3249268"/>
              <a:gd name="connsiteY287" fmla="*/ 436575 h 444457"/>
              <a:gd name="connsiteX288" fmla="*/ 789857 w 3249268"/>
              <a:gd name="connsiteY288" fmla="*/ 436676 h 444457"/>
              <a:gd name="connsiteX289" fmla="*/ 2894775 w 3249268"/>
              <a:gd name="connsiteY289" fmla="*/ 435366 h 444457"/>
              <a:gd name="connsiteX290" fmla="*/ 2894668 w 3249268"/>
              <a:gd name="connsiteY290" fmla="*/ 435736 h 444457"/>
              <a:gd name="connsiteX291" fmla="*/ 2894775 w 3249268"/>
              <a:gd name="connsiteY291" fmla="*/ 435828 h 444457"/>
              <a:gd name="connsiteX292" fmla="*/ 1003778 w 3249268"/>
              <a:gd name="connsiteY292" fmla="*/ 435312 h 444457"/>
              <a:gd name="connsiteX293" fmla="*/ 1003311 w 3249268"/>
              <a:gd name="connsiteY293" fmla="*/ 435517 h 444457"/>
              <a:gd name="connsiteX294" fmla="*/ 1003739 w 3249268"/>
              <a:gd name="connsiteY294" fmla="*/ 435517 h 444457"/>
              <a:gd name="connsiteX295" fmla="*/ 1004199 w 3249268"/>
              <a:gd name="connsiteY295" fmla="*/ 435625 h 444457"/>
              <a:gd name="connsiteX296" fmla="*/ 1184620 w 3249268"/>
              <a:gd name="connsiteY296" fmla="*/ 435300 h 444457"/>
              <a:gd name="connsiteX297" fmla="*/ 1184510 w 3249268"/>
              <a:gd name="connsiteY297" fmla="*/ 435424 h 444457"/>
              <a:gd name="connsiteX298" fmla="*/ 1185237 w 3249268"/>
              <a:gd name="connsiteY298" fmla="*/ 435475 h 444457"/>
              <a:gd name="connsiteX299" fmla="*/ 1007899 w 3249268"/>
              <a:gd name="connsiteY299" fmla="*/ 435266 h 444457"/>
              <a:gd name="connsiteX300" fmla="*/ 1007389 w 3249268"/>
              <a:gd name="connsiteY300" fmla="*/ 435644 h 444457"/>
              <a:gd name="connsiteX301" fmla="*/ 1007647 w 3249268"/>
              <a:gd name="connsiteY301" fmla="*/ 435583 h 444457"/>
              <a:gd name="connsiteX302" fmla="*/ 1007981 w 3249268"/>
              <a:gd name="connsiteY302" fmla="*/ 435410 h 444457"/>
              <a:gd name="connsiteX303" fmla="*/ 1008308 w 3249268"/>
              <a:gd name="connsiteY303" fmla="*/ 435367 h 444457"/>
              <a:gd name="connsiteX304" fmla="*/ 2553477 w 3249268"/>
              <a:gd name="connsiteY304" fmla="*/ 435249 h 444457"/>
              <a:gd name="connsiteX305" fmla="*/ 2553426 w 3249268"/>
              <a:gd name="connsiteY305" fmla="*/ 435353 h 444457"/>
              <a:gd name="connsiteX306" fmla="*/ 2553568 w 3249268"/>
              <a:gd name="connsiteY306" fmla="*/ 435342 h 444457"/>
              <a:gd name="connsiteX307" fmla="*/ 1226053 w 3249268"/>
              <a:gd name="connsiteY307" fmla="*/ 435249 h 444457"/>
              <a:gd name="connsiteX308" fmla="*/ 1226065 w 3249268"/>
              <a:gd name="connsiteY308" fmla="*/ 435266 h 444457"/>
              <a:gd name="connsiteX309" fmla="*/ 1226163 w 3249268"/>
              <a:gd name="connsiteY309" fmla="*/ 435284 h 444457"/>
              <a:gd name="connsiteX310" fmla="*/ 1349724 w 3249268"/>
              <a:gd name="connsiteY310" fmla="*/ 435141 h 444457"/>
              <a:gd name="connsiteX311" fmla="*/ 1349491 w 3249268"/>
              <a:gd name="connsiteY311" fmla="*/ 435353 h 444457"/>
              <a:gd name="connsiteX312" fmla="*/ 1350212 w 3249268"/>
              <a:gd name="connsiteY312" fmla="*/ 435209 h 444457"/>
              <a:gd name="connsiteX313" fmla="*/ 935759 w 3249268"/>
              <a:gd name="connsiteY313" fmla="*/ 435139 h 444457"/>
              <a:gd name="connsiteX314" fmla="*/ 935631 w 3249268"/>
              <a:gd name="connsiteY314" fmla="*/ 435194 h 444457"/>
              <a:gd name="connsiteX315" fmla="*/ 935720 w 3249268"/>
              <a:gd name="connsiteY315" fmla="*/ 435194 h 444457"/>
              <a:gd name="connsiteX316" fmla="*/ 935720 w 3249268"/>
              <a:gd name="connsiteY316" fmla="*/ 435517 h 444457"/>
              <a:gd name="connsiteX317" fmla="*/ 935721 w 3249268"/>
              <a:gd name="connsiteY317" fmla="*/ 435517 h 444457"/>
              <a:gd name="connsiteX318" fmla="*/ 935853 w 3249268"/>
              <a:gd name="connsiteY318" fmla="*/ 435517 h 444457"/>
              <a:gd name="connsiteX319" fmla="*/ 935853 w 3249268"/>
              <a:gd name="connsiteY319" fmla="*/ 436700 h 444457"/>
              <a:gd name="connsiteX320" fmla="*/ 936310 w 3249268"/>
              <a:gd name="connsiteY320" fmla="*/ 436457 h 444457"/>
              <a:gd name="connsiteX321" fmla="*/ 935971 w 3249268"/>
              <a:gd name="connsiteY321" fmla="*/ 436457 h 444457"/>
              <a:gd name="connsiteX322" fmla="*/ 935971 w 3249268"/>
              <a:gd name="connsiteY322" fmla="*/ 435392 h 444457"/>
              <a:gd name="connsiteX323" fmla="*/ 935721 w 3249268"/>
              <a:gd name="connsiteY323" fmla="*/ 435517 h 444457"/>
              <a:gd name="connsiteX324" fmla="*/ 2571567 w 3249268"/>
              <a:gd name="connsiteY324" fmla="*/ 435122 h 444457"/>
              <a:gd name="connsiteX325" fmla="*/ 2570998 w 3249268"/>
              <a:gd name="connsiteY325" fmla="*/ 435584 h 444457"/>
              <a:gd name="connsiteX326" fmla="*/ 2571393 w 3249268"/>
              <a:gd name="connsiteY326" fmla="*/ 435392 h 444457"/>
              <a:gd name="connsiteX327" fmla="*/ 2571782 w 3249268"/>
              <a:gd name="connsiteY327" fmla="*/ 435329 h 444457"/>
              <a:gd name="connsiteX328" fmla="*/ 2571567 w 3249268"/>
              <a:gd name="connsiteY328" fmla="*/ 435141 h 444457"/>
              <a:gd name="connsiteX329" fmla="*/ 1747927 w 3249268"/>
              <a:gd name="connsiteY329" fmla="*/ 435099 h 444457"/>
              <a:gd name="connsiteX330" fmla="*/ 1747256 w 3249268"/>
              <a:gd name="connsiteY330" fmla="*/ 435358 h 444457"/>
              <a:gd name="connsiteX331" fmla="*/ 1748005 w 3249268"/>
              <a:gd name="connsiteY331" fmla="*/ 435392 h 444457"/>
              <a:gd name="connsiteX332" fmla="*/ 1748015 w 3249268"/>
              <a:gd name="connsiteY332" fmla="*/ 435393 h 444457"/>
              <a:gd name="connsiteX333" fmla="*/ 1747961 w 3249268"/>
              <a:gd name="connsiteY333" fmla="*/ 435366 h 444457"/>
              <a:gd name="connsiteX334" fmla="*/ 1750093 w 3249268"/>
              <a:gd name="connsiteY334" fmla="*/ 435301 h 444457"/>
              <a:gd name="connsiteX335" fmla="*/ 2544892 w 3249268"/>
              <a:gd name="connsiteY335" fmla="*/ 435089 h 444457"/>
              <a:gd name="connsiteX336" fmla="*/ 2544845 w 3249268"/>
              <a:gd name="connsiteY336" fmla="*/ 435284 h 444457"/>
              <a:gd name="connsiteX337" fmla="*/ 2545053 w 3249268"/>
              <a:gd name="connsiteY337" fmla="*/ 435235 h 444457"/>
              <a:gd name="connsiteX338" fmla="*/ 2545230 w 3249268"/>
              <a:gd name="connsiteY338" fmla="*/ 435235 h 444457"/>
              <a:gd name="connsiteX339" fmla="*/ 1952209 w 3249268"/>
              <a:gd name="connsiteY339" fmla="*/ 435086 h 444457"/>
              <a:gd name="connsiteX340" fmla="*/ 1952483 w 3249268"/>
              <a:gd name="connsiteY340" fmla="*/ 435329 h 444457"/>
              <a:gd name="connsiteX341" fmla="*/ 1952483 w 3249268"/>
              <a:gd name="connsiteY341" fmla="*/ 435392 h 444457"/>
              <a:gd name="connsiteX342" fmla="*/ 1953468 w 3249268"/>
              <a:gd name="connsiteY342" fmla="*/ 435392 h 444457"/>
              <a:gd name="connsiteX343" fmla="*/ 1952320 w 3249268"/>
              <a:gd name="connsiteY343" fmla="*/ 435099 h 444457"/>
              <a:gd name="connsiteX344" fmla="*/ 2939120 w 3249268"/>
              <a:gd name="connsiteY344" fmla="*/ 435079 h 444457"/>
              <a:gd name="connsiteX345" fmla="*/ 2940396 w 3249268"/>
              <a:gd name="connsiteY345" fmla="*/ 437026 h 444457"/>
              <a:gd name="connsiteX346" fmla="*/ 2940737 w 3249268"/>
              <a:gd name="connsiteY346" fmla="*/ 436687 h 444457"/>
              <a:gd name="connsiteX347" fmla="*/ 2003610 w 3249268"/>
              <a:gd name="connsiteY347" fmla="*/ 435069 h 444457"/>
              <a:gd name="connsiteX348" fmla="*/ 2003591 w 3249268"/>
              <a:gd name="connsiteY348" fmla="*/ 435070 h 444457"/>
              <a:gd name="connsiteX349" fmla="*/ 2003605 w 3249268"/>
              <a:gd name="connsiteY349" fmla="*/ 435074 h 444457"/>
              <a:gd name="connsiteX350" fmla="*/ 1082827 w 3249268"/>
              <a:gd name="connsiteY350" fmla="*/ 435047 h 444457"/>
              <a:gd name="connsiteX351" fmla="*/ 1082425 w 3249268"/>
              <a:gd name="connsiteY351" fmla="*/ 435165 h 444457"/>
              <a:gd name="connsiteX352" fmla="*/ 1082893 w 3249268"/>
              <a:gd name="connsiteY352" fmla="*/ 435222 h 444457"/>
              <a:gd name="connsiteX353" fmla="*/ 1083157 w 3249268"/>
              <a:gd name="connsiteY353" fmla="*/ 435200 h 444457"/>
              <a:gd name="connsiteX354" fmla="*/ 995201 w 3249268"/>
              <a:gd name="connsiteY354" fmla="*/ 435047 h 444457"/>
              <a:gd name="connsiteX355" fmla="*/ 994507 w 3249268"/>
              <a:gd name="connsiteY355" fmla="*/ 435334 h 444457"/>
              <a:gd name="connsiteX356" fmla="*/ 995201 w 3249268"/>
              <a:gd name="connsiteY356" fmla="*/ 436016 h 444457"/>
              <a:gd name="connsiteX357" fmla="*/ 934578 w 3249268"/>
              <a:gd name="connsiteY357" fmla="*/ 435047 h 444457"/>
              <a:gd name="connsiteX358" fmla="*/ 933427 w 3249268"/>
              <a:gd name="connsiteY358" fmla="*/ 435194 h 444457"/>
              <a:gd name="connsiteX359" fmla="*/ 934627 w 3249268"/>
              <a:gd name="connsiteY359" fmla="*/ 435194 h 444457"/>
              <a:gd name="connsiteX360" fmla="*/ 1175615 w 3249268"/>
              <a:gd name="connsiteY360" fmla="*/ 435037 h 444457"/>
              <a:gd name="connsiteX361" fmla="*/ 1174761 w 3249268"/>
              <a:gd name="connsiteY361" fmla="*/ 435692 h 444457"/>
              <a:gd name="connsiteX362" fmla="*/ 1177464 w 3249268"/>
              <a:gd name="connsiteY362" fmla="*/ 436457 h 444457"/>
              <a:gd name="connsiteX363" fmla="*/ 843954 w 3249268"/>
              <a:gd name="connsiteY363" fmla="*/ 435020 h 444457"/>
              <a:gd name="connsiteX364" fmla="*/ 843954 w 3249268"/>
              <a:gd name="connsiteY364" fmla="*/ 435266 h 444457"/>
              <a:gd name="connsiteX365" fmla="*/ 845156 w 3249268"/>
              <a:gd name="connsiteY365" fmla="*/ 435077 h 444457"/>
              <a:gd name="connsiteX366" fmla="*/ 1818793 w 3249268"/>
              <a:gd name="connsiteY366" fmla="*/ 435015 h 444457"/>
              <a:gd name="connsiteX367" fmla="*/ 1818055 w 3249268"/>
              <a:gd name="connsiteY367" fmla="*/ 435392 h 444457"/>
              <a:gd name="connsiteX368" fmla="*/ 1818767 w 3249268"/>
              <a:gd name="connsiteY368" fmla="*/ 435392 h 444457"/>
              <a:gd name="connsiteX369" fmla="*/ 1819073 w 3249268"/>
              <a:gd name="connsiteY369" fmla="*/ 435302 h 444457"/>
              <a:gd name="connsiteX370" fmla="*/ 1810441 w 3249268"/>
              <a:gd name="connsiteY370" fmla="*/ 435015 h 444457"/>
              <a:gd name="connsiteX371" fmla="*/ 1809029 w 3249268"/>
              <a:gd name="connsiteY371" fmla="*/ 435275 h 444457"/>
              <a:gd name="connsiteX372" fmla="*/ 1810633 w 3249268"/>
              <a:gd name="connsiteY372" fmla="*/ 435392 h 444457"/>
              <a:gd name="connsiteX373" fmla="*/ 1811179 w 3249268"/>
              <a:gd name="connsiteY373" fmla="*/ 435392 h 444457"/>
              <a:gd name="connsiteX374" fmla="*/ 1563922 w 3249268"/>
              <a:gd name="connsiteY374" fmla="*/ 434980 h 444457"/>
              <a:gd name="connsiteX375" fmla="*/ 1562234 w 3249268"/>
              <a:gd name="connsiteY375" fmla="*/ 435364 h 444457"/>
              <a:gd name="connsiteX376" fmla="*/ 1562135 w 3249268"/>
              <a:gd name="connsiteY376" fmla="*/ 435486 h 444457"/>
              <a:gd name="connsiteX377" fmla="*/ 1563591 w 3249268"/>
              <a:gd name="connsiteY377" fmla="*/ 435216 h 444457"/>
              <a:gd name="connsiteX378" fmla="*/ 1564182 w 3249268"/>
              <a:gd name="connsiteY378" fmla="*/ 435000 h 444457"/>
              <a:gd name="connsiteX379" fmla="*/ 2417327 w 3249268"/>
              <a:gd name="connsiteY379" fmla="*/ 434953 h 444457"/>
              <a:gd name="connsiteX380" fmla="*/ 2416978 w 3249268"/>
              <a:gd name="connsiteY380" fmla="*/ 435023 h 444457"/>
              <a:gd name="connsiteX381" fmla="*/ 2417327 w 3249268"/>
              <a:gd name="connsiteY381" fmla="*/ 435141 h 444457"/>
              <a:gd name="connsiteX382" fmla="*/ 2417220 w 3249268"/>
              <a:gd name="connsiteY382" fmla="*/ 435350 h 444457"/>
              <a:gd name="connsiteX383" fmla="*/ 2417642 w 3249268"/>
              <a:gd name="connsiteY383" fmla="*/ 435350 h 444457"/>
              <a:gd name="connsiteX384" fmla="*/ 2418161 w 3249268"/>
              <a:gd name="connsiteY384" fmla="*/ 434953 h 444457"/>
              <a:gd name="connsiteX385" fmla="*/ 1627347 w 3249268"/>
              <a:gd name="connsiteY385" fmla="*/ 434953 h 444457"/>
              <a:gd name="connsiteX386" fmla="*/ 1626797 w 3249268"/>
              <a:gd name="connsiteY386" fmla="*/ 435517 h 444457"/>
              <a:gd name="connsiteX387" fmla="*/ 1627908 w 3249268"/>
              <a:gd name="connsiteY387" fmla="*/ 435517 h 444457"/>
              <a:gd name="connsiteX388" fmla="*/ 1627721 w 3249268"/>
              <a:gd name="connsiteY388" fmla="*/ 435329 h 444457"/>
              <a:gd name="connsiteX389" fmla="*/ 1628809 w 3249268"/>
              <a:gd name="connsiteY389" fmla="*/ 435329 h 444457"/>
              <a:gd name="connsiteX390" fmla="*/ 1587531 w 3249268"/>
              <a:gd name="connsiteY390" fmla="*/ 434953 h 444457"/>
              <a:gd name="connsiteX391" fmla="*/ 1588719 w 3249268"/>
              <a:gd name="connsiteY391" fmla="*/ 435216 h 444457"/>
              <a:gd name="connsiteX392" fmla="*/ 1588729 w 3249268"/>
              <a:gd name="connsiteY392" fmla="*/ 435423 h 444457"/>
              <a:gd name="connsiteX393" fmla="*/ 1589776 w 3249268"/>
              <a:gd name="connsiteY393" fmla="*/ 435423 h 444457"/>
              <a:gd name="connsiteX394" fmla="*/ 1590157 w 3249268"/>
              <a:gd name="connsiteY394" fmla="*/ 435616 h 444457"/>
              <a:gd name="connsiteX395" fmla="*/ 1590123 w 3249268"/>
              <a:gd name="connsiteY395" fmla="*/ 435517 h 444457"/>
              <a:gd name="connsiteX396" fmla="*/ 1590194 w 3249268"/>
              <a:gd name="connsiteY396" fmla="*/ 435635 h 444457"/>
              <a:gd name="connsiteX397" fmla="*/ 1591100 w 3249268"/>
              <a:gd name="connsiteY397" fmla="*/ 436095 h 444457"/>
              <a:gd name="connsiteX398" fmla="*/ 1590123 w 3249268"/>
              <a:gd name="connsiteY398" fmla="*/ 434953 h 444457"/>
              <a:gd name="connsiteX399" fmla="*/ 1589160 w 3249268"/>
              <a:gd name="connsiteY399" fmla="*/ 434953 h 444457"/>
              <a:gd name="connsiteX400" fmla="*/ 1588616 w 3249268"/>
              <a:gd name="connsiteY400" fmla="*/ 435056 h 444457"/>
              <a:gd name="connsiteX401" fmla="*/ 1588110 w 3249268"/>
              <a:gd name="connsiteY401" fmla="*/ 434953 h 444457"/>
              <a:gd name="connsiteX402" fmla="*/ 1923195 w 3249268"/>
              <a:gd name="connsiteY402" fmla="*/ 434876 h 444457"/>
              <a:gd name="connsiteX403" fmla="*/ 1923195 w 3249268"/>
              <a:gd name="connsiteY403" fmla="*/ 435066 h 444457"/>
              <a:gd name="connsiteX404" fmla="*/ 1922961 w 3249268"/>
              <a:gd name="connsiteY404" fmla="*/ 434986 h 444457"/>
              <a:gd name="connsiteX405" fmla="*/ 1922961 w 3249268"/>
              <a:gd name="connsiteY405" fmla="*/ 435329 h 444457"/>
              <a:gd name="connsiteX406" fmla="*/ 1923379 w 3249268"/>
              <a:gd name="connsiteY406" fmla="*/ 435492 h 444457"/>
              <a:gd name="connsiteX407" fmla="*/ 1923186 w 3249268"/>
              <a:gd name="connsiteY407" fmla="*/ 435099 h 444457"/>
              <a:gd name="connsiteX408" fmla="*/ 1923352 w 3249268"/>
              <a:gd name="connsiteY408" fmla="*/ 435123 h 444457"/>
              <a:gd name="connsiteX409" fmla="*/ 1923312 w 3249268"/>
              <a:gd name="connsiteY409" fmla="*/ 435112 h 444457"/>
              <a:gd name="connsiteX410" fmla="*/ 1283216 w 3249268"/>
              <a:gd name="connsiteY410" fmla="*/ 434869 h 444457"/>
              <a:gd name="connsiteX411" fmla="*/ 1282871 w 3249268"/>
              <a:gd name="connsiteY411" fmla="*/ 435047 h 444457"/>
              <a:gd name="connsiteX412" fmla="*/ 1282360 w 3249268"/>
              <a:gd name="connsiteY412" fmla="*/ 435170 h 444457"/>
              <a:gd name="connsiteX413" fmla="*/ 1283050 w 3249268"/>
              <a:gd name="connsiteY413" fmla="*/ 435326 h 444457"/>
              <a:gd name="connsiteX414" fmla="*/ 1283115 w 3249268"/>
              <a:gd name="connsiteY414" fmla="*/ 435194 h 444457"/>
              <a:gd name="connsiteX415" fmla="*/ 1799816 w 3249268"/>
              <a:gd name="connsiteY415" fmla="*/ 434807 h 444457"/>
              <a:gd name="connsiteX416" fmla="*/ 1799332 w 3249268"/>
              <a:gd name="connsiteY416" fmla="*/ 435015 h 444457"/>
              <a:gd name="connsiteX417" fmla="*/ 1797941 w 3249268"/>
              <a:gd name="connsiteY417" fmla="*/ 436436 h 444457"/>
              <a:gd name="connsiteX418" fmla="*/ 1797805 w 3249268"/>
              <a:gd name="connsiteY418" fmla="*/ 436436 h 444457"/>
              <a:gd name="connsiteX419" fmla="*/ 1798315 w 3249268"/>
              <a:gd name="connsiteY419" fmla="*/ 436645 h 444457"/>
              <a:gd name="connsiteX420" fmla="*/ 2419159 w 3249268"/>
              <a:gd name="connsiteY420" fmla="*/ 434804 h 444457"/>
              <a:gd name="connsiteX421" fmla="*/ 2418737 w 3249268"/>
              <a:gd name="connsiteY421" fmla="*/ 434953 h 444457"/>
              <a:gd name="connsiteX422" fmla="*/ 2418517 w 3249268"/>
              <a:gd name="connsiteY422" fmla="*/ 434953 h 444457"/>
              <a:gd name="connsiteX423" fmla="*/ 2418832 w 3249268"/>
              <a:gd name="connsiteY423" fmla="*/ 435194 h 444457"/>
              <a:gd name="connsiteX424" fmla="*/ 2418832 w 3249268"/>
              <a:gd name="connsiteY424" fmla="*/ 435047 h 444457"/>
              <a:gd name="connsiteX425" fmla="*/ 2795339 w 3249268"/>
              <a:gd name="connsiteY425" fmla="*/ 434253 h 444457"/>
              <a:gd name="connsiteX426" fmla="*/ 2795496 w 3249268"/>
              <a:gd name="connsiteY426" fmla="*/ 434595 h 444457"/>
              <a:gd name="connsiteX427" fmla="*/ 2795566 w 3249268"/>
              <a:gd name="connsiteY427" fmla="*/ 434650 h 444457"/>
              <a:gd name="connsiteX428" fmla="*/ 2795468 w 3249268"/>
              <a:gd name="connsiteY428" fmla="*/ 434357 h 444457"/>
              <a:gd name="connsiteX429" fmla="*/ 1920732 w 3249268"/>
              <a:gd name="connsiteY429" fmla="*/ 434219 h 444457"/>
              <a:gd name="connsiteX430" fmla="*/ 1920678 w 3249268"/>
              <a:gd name="connsiteY430" fmla="*/ 434560 h 444457"/>
              <a:gd name="connsiteX431" fmla="*/ 1921255 w 3249268"/>
              <a:gd name="connsiteY431" fmla="*/ 434398 h 444457"/>
              <a:gd name="connsiteX432" fmla="*/ 2098062 w 3249268"/>
              <a:gd name="connsiteY432" fmla="*/ 434167 h 444457"/>
              <a:gd name="connsiteX433" fmla="*/ 2099182 w 3249268"/>
              <a:gd name="connsiteY433" fmla="*/ 435302 h 444457"/>
              <a:gd name="connsiteX434" fmla="*/ 2099182 w 3249268"/>
              <a:gd name="connsiteY434" fmla="*/ 436699 h 444457"/>
              <a:gd name="connsiteX435" fmla="*/ 2098185 w 3249268"/>
              <a:gd name="connsiteY435" fmla="*/ 436657 h 444457"/>
              <a:gd name="connsiteX436" fmla="*/ 2099309 w 3249268"/>
              <a:gd name="connsiteY436" fmla="*/ 436833 h 444457"/>
              <a:gd name="connsiteX437" fmla="*/ 2099313 w 3249268"/>
              <a:gd name="connsiteY437" fmla="*/ 436860 h 444457"/>
              <a:gd name="connsiteX438" fmla="*/ 2099551 w 3249268"/>
              <a:gd name="connsiteY438" fmla="*/ 436770 h 444457"/>
              <a:gd name="connsiteX439" fmla="*/ 2100933 w 3249268"/>
              <a:gd name="connsiteY439" fmla="*/ 435392 h 444457"/>
              <a:gd name="connsiteX440" fmla="*/ 2103698 w 3249268"/>
              <a:gd name="connsiteY440" fmla="*/ 435392 h 444457"/>
              <a:gd name="connsiteX441" fmla="*/ 2103698 w 3249268"/>
              <a:gd name="connsiteY441" fmla="*/ 435216 h 444457"/>
              <a:gd name="connsiteX442" fmla="*/ 2103883 w 3249268"/>
              <a:gd name="connsiteY442" fmla="*/ 435015 h 444457"/>
              <a:gd name="connsiteX443" fmla="*/ 2099723 w 3249268"/>
              <a:gd name="connsiteY443" fmla="*/ 435015 h 444457"/>
              <a:gd name="connsiteX444" fmla="*/ 1698800 w 3249268"/>
              <a:gd name="connsiteY444" fmla="*/ 434127 h 444457"/>
              <a:gd name="connsiteX445" fmla="*/ 1698746 w 3249268"/>
              <a:gd name="connsiteY445" fmla="*/ 434272 h 444457"/>
              <a:gd name="connsiteX446" fmla="*/ 1699037 w 3249268"/>
              <a:gd name="connsiteY446" fmla="*/ 434238 h 444457"/>
              <a:gd name="connsiteX447" fmla="*/ 388881 w 3249268"/>
              <a:gd name="connsiteY447" fmla="*/ 434012 h 444457"/>
              <a:gd name="connsiteX448" fmla="*/ 390385 w 3249268"/>
              <a:gd name="connsiteY448" fmla="*/ 435517 h 444457"/>
              <a:gd name="connsiteX449" fmla="*/ 388881 w 3249268"/>
              <a:gd name="connsiteY449" fmla="*/ 435517 h 444457"/>
              <a:gd name="connsiteX450" fmla="*/ 388881 w 3249268"/>
              <a:gd name="connsiteY450" fmla="*/ 434012 h 444457"/>
              <a:gd name="connsiteX451" fmla="*/ 2548699 w 3249268"/>
              <a:gd name="connsiteY451" fmla="*/ 433979 h 444457"/>
              <a:gd name="connsiteX452" fmla="*/ 2546240 w 3249268"/>
              <a:gd name="connsiteY452" fmla="*/ 435066 h 444457"/>
              <a:gd name="connsiteX453" fmla="*/ 2546185 w 3249268"/>
              <a:gd name="connsiteY453" fmla="*/ 435235 h 444457"/>
              <a:gd name="connsiteX454" fmla="*/ 2547859 w 3249268"/>
              <a:gd name="connsiteY454" fmla="*/ 435235 h 444457"/>
              <a:gd name="connsiteX455" fmla="*/ 2548593 w 3249268"/>
              <a:gd name="connsiteY455" fmla="*/ 434339 h 444457"/>
              <a:gd name="connsiteX456" fmla="*/ 2933767 w 3249268"/>
              <a:gd name="connsiteY456" fmla="*/ 433926 h 444457"/>
              <a:gd name="connsiteX457" fmla="*/ 2933683 w 3249268"/>
              <a:gd name="connsiteY457" fmla="*/ 434012 h 444457"/>
              <a:gd name="connsiteX458" fmla="*/ 2933767 w 3249268"/>
              <a:gd name="connsiteY458" fmla="*/ 434012 h 444457"/>
              <a:gd name="connsiteX459" fmla="*/ 3021480 w 3249268"/>
              <a:gd name="connsiteY459" fmla="*/ 433862 h 444457"/>
              <a:gd name="connsiteX460" fmla="*/ 3026638 w 3249268"/>
              <a:gd name="connsiteY460" fmla="*/ 437924 h 444457"/>
              <a:gd name="connsiteX461" fmla="*/ 3025348 w 3249268"/>
              <a:gd name="connsiteY461" fmla="*/ 439278 h 444457"/>
              <a:gd name="connsiteX462" fmla="*/ 3018902 w 3249268"/>
              <a:gd name="connsiteY462" fmla="*/ 436570 h 444457"/>
              <a:gd name="connsiteX463" fmla="*/ 3021480 w 3249268"/>
              <a:gd name="connsiteY463" fmla="*/ 433862 h 444457"/>
              <a:gd name="connsiteX464" fmla="*/ 1730175 w 3249268"/>
              <a:gd name="connsiteY464" fmla="*/ 433833 h 444457"/>
              <a:gd name="connsiteX465" fmla="*/ 1730204 w 3249268"/>
              <a:gd name="connsiteY465" fmla="*/ 433862 h 444457"/>
              <a:gd name="connsiteX466" fmla="*/ 1730397 w 3249268"/>
              <a:gd name="connsiteY466" fmla="*/ 433900 h 444457"/>
              <a:gd name="connsiteX467" fmla="*/ 1730426 w 3249268"/>
              <a:gd name="connsiteY467" fmla="*/ 433893 h 444457"/>
              <a:gd name="connsiteX468" fmla="*/ 1391546 w 3249268"/>
              <a:gd name="connsiteY468" fmla="*/ 433820 h 444457"/>
              <a:gd name="connsiteX469" fmla="*/ 1391159 w 3249268"/>
              <a:gd name="connsiteY469" fmla="*/ 434141 h 444457"/>
              <a:gd name="connsiteX470" fmla="*/ 1391546 w 3249268"/>
              <a:gd name="connsiteY470" fmla="*/ 434012 h 444457"/>
              <a:gd name="connsiteX471" fmla="*/ 529727 w 3249268"/>
              <a:gd name="connsiteY471" fmla="*/ 433789 h 444457"/>
              <a:gd name="connsiteX472" fmla="*/ 529214 w 3249268"/>
              <a:gd name="connsiteY472" fmla="*/ 435244 h 444457"/>
              <a:gd name="connsiteX473" fmla="*/ 530318 w 3249268"/>
              <a:gd name="connsiteY473" fmla="*/ 434090 h 444457"/>
              <a:gd name="connsiteX474" fmla="*/ 530311 w 3249268"/>
              <a:gd name="connsiteY474" fmla="*/ 434068 h 444457"/>
              <a:gd name="connsiteX475" fmla="*/ 987031 w 3249268"/>
              <a:gd name="connsiteY475" fmla="*/ 433785 h 444457"/>
              <a:gd name="connsiteX476" fmla="*/ 986816 w 3249268"/>
              <a:gd name="connsiteY476" fmla="*/ 433864 h 444457"/>
              <a:gd name="connsiteX477" fmla="*/ 987143 w 3249268"/>
              <a:gd name="connsiteY477" fmla="*/ 433888 h 444457"/>
              <a:gd name="connsiteX478" fmla="*/ 1760398 w 3249268"/>
              <a:gd name="connsiteY478" fmla="*/ 433762 h 444457"/>
              <a:gd name="connsiteX479" fmla="*/ 1759878 w 3249268"/>
              <a:gd name="connsiteY479" fmla="*/ 434012 h 444457"/>
              <a:gd name="connsiteX480" fmla="*/ 1760618 w 3249268"/>
              <a:gd name="connsiteY480" fmla="*/ 434012 h 444457"/>
              <a:gd name="connsiteX481" fmla="*/ 1760738 w 3249268"/>
              <a:gd name="connsiteY481" fmla="*/ 434012 h 444457"/>
              <a:gd name="connsiteX482" fmla="*/ 1761980 w 3249268"/>
              <a:gd name="connsiteY482" fmla="*/ 434012 h 444457"/>
              <a:gd name="connsiteX483" fmla="*/ 1764689 w 3249268"/>
              <a:gd name="connsiteY483" fmla="*/ 435855 h 444457"/>
              <a:gd name="connsiteX484" fmla="*/ 1761784 w 3249268"/>
              <a:gd name="connsiteY484" fmla="*/ 433762 h 444457"/>
              <a:gd name="connsiteX485" fmla="*/ 1760398 w 3249268"/>
              <a:gd name="connsiteY485" fmla="*/ 433762 h 444457"/>
              <a:gd name="connsiteX486" fmla="*/ 2744979 w 3249268"/>
              <a:gd name="connsiteY486" fmla="*/ 433730 h 444457"/>
              <a:gd name="connsiteX487" fmla="*/ 2744828 w 3249268"/>
              <a:gd name="connsiteY487" fmla="*/ 433804 h 444457"/>
              <a:gd name="connsiteX488" fmla="*/ 2744886 w 3249268"/>
              <a:gd name="connsiteY488" fmla="*/ 433809 h 444457"/>
              <a:gd name="connsiteX489" fmla="*/ 2744946 w 3249268"/>
              <a:gd name="connsiteY489" fmla="*/ 433762 h 444457"/>
              <a:gd name="connsiteX490" fmla="*/ 535220 w 3249268"/>
              <a:gd name="connsiteY490" fmla="*/ 433722 h 444457"/>
              <a:gd name="connsiteX491" fmla="*/ 535200 w 3249268"/>
              <a:gd name="connsiteY491" fmla="*/ 433739 h 444457"/>
              <a:gd name="connsiteX492" fmla="*/ 535320 w 3249268"/>
              <a:gd name="connsiteY492" fmla="*/ 433739 h 444457"/>
              <a:gd name="connsiteX493" fmla="*/ 2068909 w 3249268"/>
              <a:gd name="connsiteY493" fmla="*/ 433711 h 444457"/>
              <a:gd name="connsiteX494" fmla="*/ 2068591 w 3249268"/>
              <a:gd name="connsiteY494" fmla="*/ 434021 h 444457"/>
              <a:gd name="connsiteX495" fmla="*/ 2069008 w 3249268"/>
              <a:gd name="connsiteY495" fmla="*/ 434080 h 444457"/>
              <a:gd name="connsiteX496" fmla="*/ 2071877 w 3249268"/>
              <a:gd name="connsiteY496" fmla="*/ 433711 h 444457"/>
              <a:gd name="connsiteX497" fmla="*/ 2010416 w 3249268"/>
              <a:gd name="connsiteY497" fmla="*/ 433711 h 444457"/>
              <a:gd name="connsiteX498" fmla="*/ 2010416 w 3249268"/>
              <a:gd name="connsiteY498" fmla="*/ 433955 h 444457"/>
              <a:gd name="connsiteX499" fmla="*/ 2010445 w 3249268"/>
              <a:gd name="connsiteY499" fmla="*/ 434012 h 444457"/>
              <a:gd name="connsiteX500" fmla="*/ 2010416 w 3249268"/>
              <a:gd name="connsiteY500" fmla="*/ 434012 h 444457"/>
              <a:gd name="connsiteX501" fmla="*/ 2010416 w 3249268"/>
              <a:gd name="connsiteY501" fmla="*/ 435141 h 444457"/>
              <a:gd name="connsiteX502" fmla="*/ 2010707 w 3249268"/>
              <a:gd name="connsiteY502" fmla="*/ 435065 h 444457"/>
              <a:gd name="connsiteX503" fmla="*/ 2010638 w 3249268"/>
              <a:gd name="connsiteY503" fmla="*/ 435065 h 444457"/>
              <a:gd name="connsiteX504" fmla="*/ 2010638 w 3249268"/>
              <a:gd name="connsiteY504" fmla="*/ 433711 h 444457"/>
              <a:gd name="connsiteX505" fmla="*/ 973403 w 3249268"/>
              <a:gd name="connsiteY505" fmla="*/ 433711 h 444457"/>
              <a:gd name="connsiteX506" fmla="*/ 973300 w 3249268"/>
              <a:gd name="connsiteY506" fmla="*/ 433731 h 444457"/>
              <a:gd name="connsiteX507" fmla="*/ 973330 w 3249268"/>
              <a:gd name="connsiteY507" fmla="*/ 433762 h 444457"/>
              <a:gd name="connsiteX508" fmla="*/ 973286 w 3249268"/>
              <a:gd name="connsiteY508" fmla="*/ 433896 h 444457"/>
              <a:gd name="connsiteX509" fmla="*/ 973570 w 3249268"/>
              <a:gd name="connsiteY509" fmla="*/ 433875 h 444457"/>
              <a:gd name="connsiteX510" fmla="*/ 2215593 w 3249268"/>
              <a:gd name="connsiteY510" fmla="*/ 433654 h 444457"/>
              <a:gd name="connsiteX511" fmla="*/ 2214699 w 3249268"/>
              <a:gd name="connsiteY511" fmla="*/ 434034 h 444457"/>
              <a:gd name="connsiteX512" fmla="*/ 2215934 w 3249268"/>
              <a:gd name="connsiteY512" fmla="*/ 433928 h 444457"/>
              <a:gd name="connsiteX513" fmla="*/ 1331469 w 3249268"/>
              <a:gd name="connsiteY513" fmla="*/ 433648 h 444457"/>
              <a:gd name="connsiteX514" fmla="*/ 1331491 w 3249268"/>
              <a:gd name="connsiteY514" fmla="*/ 433653 h 444457"/>
              <a:gd name="connsiteX515" fmla="*/ 1331499 w 3249268"/>
              <a:gd name="connsiteY515" fmla="*/ 433648 h 444457"/>
              <a:gd name="connsiteX516" fmla="*/ 1098193 w 3249268"/>
              <a:gd name="connsiteY516" fmla="*/ 433637 h 444457"/>
              <a:gd name="connsiteX517" fmla="*/ 1096740 w 3249268"/>
              <a:gd name="connsiteY517" fmla="*/ 434042 h 444457"/>
              <a:gd name="connsiteX518" fmla="*/ 1098193 w 3249268"/>
              <a:gd name="connsiteY518" fmla="*/ 433918 h 444457"/>
              <a:gd name="connsiteX519" fmla="*/ 1098460 w 3249268"/>
              <a:gd name="connsiteY519" fmla="*/ 434027 h 444457"/>
              <a:gd name="connsiteX520" fmla="*/ 1098193 w 3249268"/>
              <a:gd name="connsiteY520" fmla="*/ 433762 h 444457"/>
              <a:gd name="connsiteX521" fmla="*/ 1098696 w 3249268"/>
              <a:gd name="connsiteY521" fmla="*/ 433637 h 444457"/>
              <a:gd name="connsiteX522" fmla="*/ 1872905 w 3249268"/>
              <a:gd name="connsiteY522" fmla="*/ 433622 h 444457"/>
              <a:gd name="connsiteX523" fmla="*/ 1872031 w 3249268"/>
              <a:gd name="connsiteY523" fmla="*/ 433845 h 444457"/>
              <a:gd name="connsiteX524" fmla="*/ 1872854 w 3249268"/>
              <a:gd name="connsiteY524" fmla="*/ 433845 h 444457"/>
              <a:gd name="connsiteX525" fmla="*/ 1874260 w 3249268"/>
              <a:gd name="connsiteY525" fmla="*/ 434072 h 444457"/>
              <a:gd name="connsiteX526" fmla="*/ 752187 w 3249268"/>
              <a:gd name="connsiteY526" fmla="*/ 433596 h 444457"/>
              <a:gd name="connsiteX527" fmla="*/ 751182 w 3249268"/>
              <a:gd name="connsiteY527" fmla="*/ 435517 h 444457"/>
              <a:gd name="connsiteX528" fmla="*/ 752289 w 3249268"/>
              <a:gd name="connsiteY528" fmla="*/ 434119 h 444457"/>
              <a:gd name="connsiteX529" fmla="*/ 752187 w 3249268"/>
              <a:gd name="connsiteY529" fmla="*/ 433862 h 444457"/>
              <a:gd name="connsiteX530" fmla="*/ 1685549 w 3249268"/>
              <a:gd name="connsiteY530" fmla="*/ 433595 h 444457"/>
              <a:gd name="connsiteX531" fmla="*/ 1684611 w 3249268"/>
              <a:gd name="connsiteY531" fmla="*/ 433874 h 444457"/>
              <a:gd name="connsiteX532" fmla="*/ 1686538 w 3249268"/>
              <a:gd name="connsiteY532" fmla="*/ 434105 h 444457"/>
              <a:gd name="connsiteX533" fmla="*/ 871654 w 3249268"/>
              <a:gd name="connsiteY533" fmla="*/ 433595 h 444457"/>
              <a:gd name="connsiteX534" fmla="*/ 870852 w 3249268"/>
              <a:gd name="connsiteY534" fmla="*/ 434292 h 444457"/>
              <a:gd name="connsiteX535" fmla="*/ 872003 w 3249268"/>
              <a:gd name="connsiteY535" fmla="*/ 434120 h 444457"/>
              <a:gd name="connsiteX536" fmla="*/ 871784 w 3249268"/>
              <a:gd name="connsiteY536" fmla="*/ 434012 h 444457"/>
              <a:gd name="connsiteX537" fmla="*/ 872292 w 3249268"/>
              <a:gd name="connsiteY537" fmla="*/ 434077 h 444457"/>
              <a:gd name="connsiteX538" fmla="*/ 873082 w 3249268"/>
              <a:gd name="connsiteY538" fmla="*/ 433960 h 444457"/>
              <a:gd name="connsiteX539" fmla="*/ 2961951 w 3249268"/>
              <a:gd name="connsiteY539" fmla="*/ 433583 h 444457"/>
              <a:gd name="connsiteX540" fmla="*/ 2961805 w 3249268"/>
              <a:gd name="connsiteY540" fmla="*/ 433637 h 444457"/>
              <a:gd name="connsiteX541" fmla="*/ 2965790 w 3249268"/>
              <a:gd name="connsiteY541" fmla="*/ 433637 h 444457"/>
              <a:gd name="connsiteX542" fmla="*/ 2965808 w 3249268"/>
              <a:gd name="connsiteY542" fmla="*/ 433583 h 444457"/>
              <a:gd name="connsiteX543" fmla="*/ 2204958 w 3249268"/>
              <a:gd name="connsiteY543" fmla="*/ 433583 h 444457"/>
              <a:gd name="connsiteX544" fmla="*/ 2204596 w 3249268"/>
              <a:gd name="connsiteY544" fmla="*/ 433636 h 444457"/>
              <a:gd name="connsiteX545" fmla="*/ 2205241 w 3249268"/>
              <a:gd name="connsiteY545" fmla="*/ 433798 h 444457"/>
              <a:gd name="connsiteX546" fmla="*/ 2205181 w 3249268"/>
              <a:gd name="connsiteY546" fmla="*/ 433912 h 444457"/>
              <a:gd name="connsiteX547" fmla="*/ 2206178 w 3249268"/>
              <a:gd name="connsiteY547" fmla="*/ 434016 h 444457"/>
              <a:gd name="connsiteX548" fmla="*/ 1063824 w 3249268"/>
              <a:gd name="connsiteY548" fmla="*/ 433583 h 444457"/>
              <a:gd name="connsiteX549" fmla="*/ 1062407 w 3249268"/>
              <a:gd name="connsiteY549" fmla="*/ 434295 h 444457"/>
              <a:gd name="connsiteX550" fmla="*/ 1063592 w 3249268"/>
              <a:gd name="connsiteY550" fmla="*/ 434012 h 444457"/>
              <a:gd name="connsiteX551" fmla="*/ 1063584 w 3249268"/>
              <a:gd name="connsiteY551" fmla="*/ 434035 h 444457"/>
              <a:gd name="connsiteX552" fmla="*/ 1063593 w 3249268"/>
              <a:gd name="connsiteY552" fmla="*/ 434012 h 444457"/>
              <a:gd name="connsiteX553" fmla="*/ 1064695 w 3249268"/>
              <a:gd name="connsiteY553" fmla="*/ 434012 h 444457"/>
              <a:gd name="connsiteX554" fmla="*/ 1063970 w 3249268"/>
              <a:gd name="connsiteY554" fmla="*/ 433583 h 444457"/>
              <a:gd name="connsiteX555" fmla="*/ 755847 w 3249268"/>
              <a:gd name="connsiteY555" fmla="*/ 433523 h 444457"/>
              <a:gd name="connsiteX556" fmla="*/ 755737 w 3249268"/>
              <a:gd name="connsiteY556" fmla="*/ 433735 h 444457"/>
              <a:gd name="connsiteX557" fmla="*/ 756836 w 3249268"/>
              <a:gd name="connsiteY557" fmla="*/ 433698 h 444457"/>
              <a:gd name="connsiteX558" fmla="*/ 1222241 w 3249268"/>
              <a:gd name="connsiteY558" fmla="*/ 433425 h 444457"/>
              <a:gd name="connsiteX559" fmla="*/ 1221886 w 3249268"/>
              <a:gd name="connsiteY559" fmla="*/ 433637 h 444457"/>
              <a:gd name="connsiteX560" fmla="*/ 1223283 w 3249268"/>
              <a:gd name="connsiteY560" fmla="*/ 437798 h 444457"/>
              <a:gd name="connsiteX561" fmla="*/ 1815276 w 3249268"/>
              <a:gd name="connsiteY561" fmla="*/ 433413 h 444457"/>
              <a:gd name="connsiteX562" fmla="*/ 1810625 w 3249268"/>
              <a:gd name="connsiteY562" fmla="*/ 433648 h 444457"/>
              <a:gd name="connsiteX563" fmla="*/ 1810043 w 3249268"/>
              <a:gd name="connsiteY563" fmla="*/ 433648 h 444457"/>
              <a:gd name="connsiteX564" fmla="*/ 1810267 w 3249268"/>
              <a:gd name="connsiteY564" fmla="*/ 433773 h 444457"/>
              <a:gd name="connsiteX565" fmla="*/ 1814617 w 3249268"/>
              <a:gd name="connsiteY565" fmla="*/ 433595 h 444457"/>
              <a:gd name="connsiteX566" fmla="*/ 1363053 w 3249268"/>
              <a:gd name="connsiteY566" fmla="*/ 433350 h 444457"/>
              <a:gd name="connsiteX567" fmla="*/ 1363617 w 3249268"/>
              <a:gd name="connsiteY567" fmla="*/ 433915 h 444457"/>
              <a:gd name="connsiteX568" fmla="*/ 1363871 w 3249268"/>
              <a:gd name="connsiteY568" fmla="*/ 434047 h 444457"/>
              <a:gd name="connsiteX569" fmla="*/ 1363714 w 3249268"/>
              <a:gd name="connsiteY569" fmla="*/ 433730 h 444457"/>
              <a:gd name="connsiteX570" fmla="*/ 1363724 w 3249268"/>
              <a:gd name="connsiteY570" fmla="*/ 433732 h 444457"/>
              <a:gd name="connsiteX571" fmla="*/ 1363641 w 3249268"/>
              <a:gd name="connsiteY571" fmla="*/ 433648 h 444457"/>
              <a:gd name="connsiteX572" fmla="*/ 978243 w 3249268"/>
              <a:gd name="connsiteY572" fmla="*/ 433203 h 444457"/>
              <a:gd name="connsiteX573" fmla="*/ 977749 w 3249268"/>
              <a:gd name="connsiteY573" fmla="*/ 433567 h 444457"/>
              <a:gd name="connsiteX574" fmla="*/ 978648 w 3249268"/>
              <a:gd name="connsiteY574" fmla="*/ 433501 h 444457"/>
              <a:gd name="connsiteX575" fmla="*/ 1943903 w 3249268"/>
              <a:gd name="connsiteY575" fmla="*/ 433161 h 444457"/>
              <a:gd name="connsiteX576" fmla="*/ 1944686 w 3249268"/>
              <a:gd name="connsiteY576" fmla="*/ 433678 h 444457"/>
              <a:gd name="connsiteX577" fmla="*/ 1945289 w 3249268"/>
              <a:gd name="connsiteY577" fmla="*/ 433554 h 444457"/>
              <a:gd name="connsiteX578" fmla="*/ 1945213 w 3249268"/>
              <a:gd name="connsiteY578" fmla="*/ 433549 h 444457"/>
              <a:gd name="connsiteX579" fmla="*/ 3028133 w 3249268"/>
              <a:gd name="connsiteY579" fmla="*/ 433077 h 444457"/>
              <a:gd name="connsiteX580" fmla="*/ 3028387 w 3249268"/>
              <a:gd name="connsiteY580" fmla="*/ 433990 h 444457"/>
              <a:gd name="connsiteX581" fmla="*/ 3029275 w 3249268"/>
              <a:gd name="connsiteY581" fmla="*/ 433909 h 444457"/>
              <a:gd name="connsiteX582" fmla="*/ 3028471 w 3249268"/>
              <a:gd name="connsiteY582" fmla="*/ 433762 h 444457"/>
              <a:gd name="connsiteX583" fmla="*/ 1638931 w 3249268"/>
              <a:gd name="connsiteY583" fmla="*/ 433066 h 444457"/>
              <a:gd name="connsiteX584" fmla="*/ 1639865 w 3249268"/>
              <a:gd name="connsiteY584" fmla="*/ 433762 h 444457"/>
              <a:gd name="connsiteX585" fmla="*/ 1640107 w 3249268"/>
              <a:gd name="connsiteY585" fmla="*/ 433376 h 444457"/>
              <a:gd name="connsiteX586" fmla="*/ 1285643 w 3249268"/>
              <a:gd name="connsiteY586" fmla="*/ 433045 h 444457"/>
              <a:gd name="connsiteX587" fmla="*/ 1285620 w 3249268"/>
              <a:gd name="connsiteY587" fmla="*/ 433598 h 444457"/>
              <a:gd name="connsiteX588" fmla="*/ 1285893 w 3249268"/>
              <a:gd name="connsiteY588" fmla="*/ 433798 h 444457"/>
              <a:gd name="connsiteX589" fmla="*/ 1286019 w 3249268"/>
              <a:gd name="connsiteY589" fmla="*/ 433798 h 444457"/>
              <a:gd name="connsiteX590" fmla="*/ 1285872 w 3249268"/>
              <a:gd name="connsiteY590" fmla="*/ 433648 h 444457"/>
              <a:gd name="connsiteX591" fmla="*/ 1255608 w 3249268"/>
              <a:gd name="connsiteY591" fmla="*/ 433038 h 444457"/>
              <a:gd name="connsiteX592" fmla="*/ 1254888 w 3249268"/>
              <a:gd name="connsiteY592" fmla="*/ 433754 h 444457"/>
              <a:gd name="connsiteX593" fmla="*/ 1255400 w 3249268"/>
              <a:gd name="connsiteY593" fmla="*/ 433711 h 444457"/>
              <a:gd name="connsiteX594" fmla="*/ 1255400 w 3249268"/>
              <a:gd name="connsiteY594" fmla="*/ 434012 h 444457"/>
              <a:gd name="connsiteX595" fmla="*/ 1255904 w 3249268"/>
              <a:gd name="connsiteY595" fmla="*/ 434012 h 444457"/>
              <a:gd name="connsiteX596" fmla="*/ 1255400 w 3249268"/>
              <a:gd name="connsiteY596" fmla="*/ 433637 h 444457"/>
              <a:gd name="connsiteX597" fmla="*/ 2595649 w 3249268"/>
              <a:gd name="connsiteY597" fmla="*/ 432963 h 444457"/>
              <a:gd name="connsiteX598" fmla="*/ 2595656 w 3249268"/>
              <a:gd name="connsiteY598" fmla="*/ 433012 h 444457"/>
              <a:gd name="connsiteX599" fmla="*/ 2595730 w 3249268"/>
              <a:gd name="connsiteY599" fmla="*/ 432996 h 444457"/>
              <a:gd name="connsiteX600" fmla="*/ 255612 w 3249268"/>
              <a:gd name="connsiteY600" fmla="*/ 432816 h 444457"/>
              <a:gd name="connsiteX601" fmla="*/ 256087 w 3249268"/>
              <a:gd name="connsiteY601" fmla="*/ 433308 h 444457"/>
              <a:gd name="connsiteX602" fmla="*/ 255950 w 3249268"/>
              <a:gd name="connsiteY602" fmla="*/ 432884 h 444457"/>
              <a:gd name="connsiteX603" fmla="*/ 2134136 w 3249268"/>
              <a:gd name="connsiteY603" fmla="*/ 432815 h 444457"/>
              <a:gd name="connsiteX604" fmla="*/ 2134180 w 3249268"/>
              <a:gd name="connsiteY604" fmla="*/ 432908 h 444457"/>
              <a:gd name="connsiteX605" fmla="*/ 2134217 w 3249268"/>
              <a:gd name="connsiteY605" fmla="*/ 432823 h 444457"/>
              <a:gd name="connsiteX606" fmla="*/ 1345743 w 3249268"/>
              <a:gd name="connsiteY606" fmla="*/ 432711 h 444457"/>
              <a:gd name="connsiteX607" fmla="*/ 1346479 w 3249268"/>
              <a:gd name="connsiteY607" fmla="*/ 433460 h 444457"/>
              <a:gd name="connsiteX608" fmla="*/ 1346762 w 3249268"/>
              <a:gd name="connsiteY608" fmla="*/ 433687 h 444457"/>
              <a:gd name="connsiteX609" fmla="*/ 1347016 w 3249268"/>
              <a:gd name="connsiteY609" fmla="*/ 433805 h 444457"/>
              <a:gd name="connsiteX610" fmla="*/ 1347016 w 3249268"/>
              <a:gd name="connsiteY610" fmla="*/ 433730 h 444457"/>
              <a:gd name="connsiteX611" fmla="*/ 1347332 w 3249268"/>
              <a:gd name="connsiteY611" fmla="*/ 433648 h 444457"/>
              <a:gd name="connsiteX612" fmla="*/ 1346976 w 3249268"/>
              <a:gd name="connsiteY612" fmla="*/ 433648 h 444457"/>
              <a:gd name="connsiteX613" fmla="*/ 2239450 w 3249268"/>
              <a:gd name="connsiteY613" fmla="*/ 432710 h 444457"/>
              <a:gd name="connsiteX614" fmla="*/ 2239450 w 3249268"/>
              <a:gd name="connsiteY614" fmla="*/ 432733 h 444457"/>
              <a:gd name="connsiteX615" fmla="*/ 2239459 w 3249268"/>
              <a:gd name="connsiteY615" fmla="*/ 432738 h 444457"/>
              <a:gd name="connsiteX616" fmla="*/ 589043 w 3249268"/>
              <a:gd name="connsiteY616" fmla="*/ 432698 h 444457"/>
              <a:gd name="connsiteX617" fmla="*/ 588796 w 3249268"/>
              <a:gd name="connsiteY617" fmla="*/ 432886 h 444457"/>
              <a:gd name="connsiteX618" fmla="*/ 589154 w 3249268"/>
              <a:gd name="connsiteY618" fmla="*/ 432713 h 444457"/>
              <a:gd name="connsiteX619" fmla="*/ 1874093 w 3249268"/>
              <a:gd name="connsiteY619" fmla="*/ 432659 h 444457"/>
              <a:gd name="connsiteX620" fmla="*/ 1874353 w 3249268"/>
              <a:gd name="connsiteY620" fmla="*/ 432801 h 444457"/>
              <a:gd name="connsiteX621" fmla="*/ 1874639 w 3249268"/>
              <a:gd name="connsiteY621" fmla="*/ 432659 h 444457"/>
              <a:gd name="connsiteX622" fmla="*/ 2369443 w 3249268"/>
              <a:gd name="connsiteY622" fmla="*/ 432544 h 444457"/>
              <a:gd name="connsiteX623" fmla="*/ 2369508 w 3249268"/>
              <a:gd name="connsiteY623" fmla="*/ 432591 h 444457"/>
              <a:gd name="connsiteX624" fmla="*/ 2369549 w 3249268"/>
              <a:gd name="connsiteY624" fmla="*/ 432561 h 444457"/>
              <a:gd name="connsiteX625" fmla="*/ 462609 w 3249268"/>
              <a:gd name="connsiteY625" fmla="*/ 432540 h 444457"/>
              <a:gd name="connsiteX626" fmla="*/ 462376 w 3249268"/>
              <a:gd name="connsiteY626" fmla="*/ 432599 h 444457"/>
              <a:gd name="connsiteX627" fmla="*/ 461236 w 3249268"/>
              <a:gd name="connsiteY627" fmla="*/ 432801 h 444457"/>
              <a:gd name="connsiteX628" fmla="*/ 463347 w 3249268"/>
              <a:gd name="connsiteY628" fmla="*/ 434980 h 444457"/>
              <a:gd name="connsiteX629" fmla="*/ 463347 w 3249268"/>
              <a:gd name="connsiteY629" fmla="*/ 435216 h 444457"/>
              <a:gd name="connsiteX630" fmla="*/ 463731 w 3249268"/>
              <a:gd name="connsiteY630" fmla="*/ 435064 h 444457"/>
              <a:gd name="connsiteX631" fmla="*/ 2840879 w 3249268"/>
              <a:gd name="connsiteY631" fmla="*/ 432508 h 444457"/>
              <a:gd name="connsiteX632" fmla="*/ 2842382 w 3249268"/>
              <a:gd name="connsiteY632" fmla="*/ 434012 h 444457"/>
              <a:gd name="connsiteX633" fmla="*/ 2839374 w 3249268"/>
              <a:gd name="connsiteY633" fmla="*/ 434012 h 444457"/>
              <a:gd name="connsiteX634" fmla="*/ 2840879 w 3249268"/>
              <a:gd name="connsiteY634" fmla="*/ 432508 h 444457"/>
              <a:gd name="connsiteX635" fmla="*/ 2154649 w 3249268"/>
              <a:gd name="connsiteY635" fmla="*/ 432463 h 444457"/>
              <a:gd name="connsiteX636" fmla="*/ 2152993 w 3249268"/>
              <a:gd name="connsiteY636" fmla="*/ 433302 h 444457"/>
              <a:gd name="connsiteX637" fmla="*/ 2153502 w 3249268"/>
              <a:gd name="connsiteY637" fmla="*/ 434200 h 444457"/>
              <a:gd name="connsiteX638" fmla="*/ 515791 w 3249268"/>
              <a:gd name="connsiteY638" fmla="*/ 432453 h 444457"/>
              <a:gd name="connsiteX639" fmla="*/ 514997 w 3249268"/>
              <a:gd name="connsiteY639" fmla="*/ 432645 h 444457"/>
              <a:gd name="connsiteX640" fmla="*/ 514872 w 3249268"/>
              <a:gd name="connsiteY640" fmla="*/ 432645 h 444457"/>
              <a:gd name="connsiteX641" fmla="*/ 516397 w 3249268"/>
              <a:gd name="connsiteY641" fmla="*/ 434307 h 444457"/>
              <a:gd name="connsiteX642" fmla="*/ 1727092 w 3249268"/>
              <a:gd name="connsiteY642" fmla="*/ 432439 h 444457"/>
              <a:gd name="connsiteX643" fmla="*/ 1727035 w 3249268"/>
              <a:gd name="connsiteY643" fmla="*/ 432533 h 444457"/>
              <a:gd name="connsiteX644" fmla="*/ 1726795 w 3249268"/>
              <a:gd name="connsiteY644" fmla="*/ 433521 h 444457"/>
              <a:gd name="connsiteX645" fmla="*/ 1728036 w 3249268"/>
              <a:gd name="connsiteY645" fmla="*/ 432903 h 444457"/>
              <a:gd name="connsiteX646" fmla="*/ 2719952 w 3249268"/>
              <a:gd name="connsiteY646" fmla="*/ 432420 h 444457"/>
              <a:gd name="connsiteX647" fmla="*/ 2719933 w 3249268"/>
              <a:gd name="connsiteY647" fmla="*/ 432429 h 444457"/>
              <a:gd name="connsiteX648" fmla="*/ 2719937 w 3249268"/>
              <a:gd name="connsiteY648" fmla="*/ 432439 h 444457"/>
              <a:gd name="connsiteX649" fmla="*/ 2720041 w 3249268"/>
              <a:gd name="connsiteY649" fmla="*/ 432439 h 444457"/>
              <a:gd name="connsiteX650" fmla="*/ 1729840 w 3249268"/>
              <a:gd name="connsiteY650" fmla="*/ 432405 h 444457"/>
              <a:gd name="connsiteX651" fmla="*/ 1729874 w 3249268"/>
              <a:gd name="connsiteY651" fmla="*/ 432439 h 444457"/>
              <a:gd name="connsiteX652" fmla="*/ 1729874 w 3249268"/>
              <a:gd name="connsiteY652" fmla="*/ 432431 h 444457"/>
              <a:gd name="connsiteX653" fmla="*/ 3044831 w 3249268"/>
              <a:gd name="connsiteY653" fmla="*/ 432395 h 444457"/>
              <a:gd name="connsiteX654" fmla="*/ 3044831 w 3249268"/>
              <a:gd name="connsiteY654" fmla="*/ 432491 h 444457"/>
              <a:gd name="connsiteX655" fmla="*/ 3044909 w 3249268"/>
              <a:gd name="connsiteY655" fmla="*/ 432425 h 444457"/>
              <a:gd name="connsiteX656" fmla="*/ 2945116 w 3249268"/>
              <a:gd name="connsiteY656" fmla="*/ 432379 h 444457"/>
              <a:gd name="connsiteX657" fmla="*/ 2945116 w 3249268"/>
              <a:gd name="connsiteY657" fmla="*/ 433617 h 444457"/>
              <a:gd name="connsiteX658" fmla="*/ 2945109 w 3249268"/>
              <a:gd name="connsiteY658" fmla="*/ 433622 h 444457"/>
              <a:gd name="connsiteX659" fmla="*/ 2945408 w 3249268"/>
              <a:gd name="connsiteY659" fmla="*/ 433672 h 444457"/>
              <a:gd name="connsiteX660" fmla="*/ 2945408 w 3249268"/>
              <a:gd name="connsiteY660" fmla="*/ 432485 h 444457"/>
              <a:gd name="connsiteX661" fmla="*/ 2674583 w 3249268"/>
              <a:gd name="connsiteY661" fmla="*/ 432322 h 444457"/>
              <a:gd name="connsiteX662" fmla="*/ 2673990 w 3249268"/>
              <a:gd name="connsiteY662" fmla="*/ 433553 h 444457"/>
              <a:gd name="connsiteX663" fmla="*/ 2674157 w 3249268"/>
              <a:gd name="connsiteY663" fmla="*/ 433798 h 444457"/>
              <a:gd name="connsiteX664" fmla="*/ 2674583 w 3249268"/>
              <a:gd name="connsiteY664" fmla="*/ 433707 h 444457"/>
              <a:gd name="connsiteX665" fmla="*/ 3079831 w 3249268"/>
              <a:gd name="connsiteY665" fmla="*/ 432320 h 444457"/>
              <a:gd name="connsiteX666" fmla="*/ 3079667 w 3249268"/>
              <a:gd name="connsiteY666" fmla="*/ 435517 h 444457"/>
              <a:gd name="connsiteX667" fmla="*/ 3078350 w 3249268"/>
              <a:gd name="connsiteY667" fmla="*/ 435517 h 444457"/>
              <a:gd name="connsiteX668" fmla="*/ 3077034 w 3249268"/>
              <a:gd name="connsiteY668" fmla="*/ 432508 h 444457"/>
              <a:gd name="connsiteX669" fmla="*/ 3079831 w 3249268"/>
              <a:gd name="connsiteY669" fmla="*/ 432320 h 444457"/>
              <a:gd name="connsiteX670" fmla="*/ 1107833 w 3249268"/>
              <a:gd name="connsiteY670" fmla="*/ 432296 h 444457"/>
              <a:gd name="connsiteX671" fmla="*/ 1107644 w 3249268"/>
              <a:gd name="connsiteY671" fmla="*/ 432391 h 444457"/>
              <a:gd name="connsiteX672" fmla="*/ 1107892 w 3249268"/>
              <a:gd name="connsiteY672" fmla="*/ 432383 h 444457"/>
              <a:gd name="connsiteX673" fmla="*/ 1108244 w 3249268"/>
              <a:gd name="connsiteY673" fmla="*/ 432509 h 444457"/>
              <a:gd name="connsiteX674" fmla="*/ 1108096 w 3249268"/>
              <a:gd name="connsiteY674" fmla="*/ 432424 h 444457"/>
              <a:gd name="connsiteX675" fmla="*/ 2571636 w 3249268"/>
              <a:gd name="connsiteY675" fmla="*/ 432295 h 444457"/>
              <a:gd name="connsiteX676" fmla="*/ 2571636 w 3249268"/>
              <a:gd name="connsiteY676" fmla="*/ 432630 h 444457"/>
              <a:gd name="connsiteX677" fmla="*/ 2573024 w 3249268"/>
              <a:gd name="connsiteY677" fmla="*/ 435060 h 444457"/>
              <a:gd name="connsiteX678" fmla="*/ 2328599 w 3249268"/>
              <a:gd name="connsiteY678" fmla="*/ 432257 h 444457"/>
              <a:gd name="connsiteX679" fmla="*/ 2328361 w 3249268"/>
              <a:gd name="connsiteY679" fmla="*/ 432443 h 444457"/>
              <a:gd name="connsiteX680" fmla="*/ 2328883 w 3249268"/>
              <a:gd name="connsiteY680" fmla="*/ 432537 h 444457"/>
              <a:gd name="connsiteX681" fmla="*/ 2277054 w 3249268"/>
              <a:gd name="connsiteY681" fmla="*/ 432250 h 444457"/>
              <a:gd name="connsiteX682" fmla="*/ 2276691 w 3249268"/>
              <a:gd name="connsiteY682" fmla="*/ 432269 h 444457"/>
              <a:gd name="connsiteX683" fmla="*/ 2276674 w 3249268"/>
              <a:gd name="connsiteY683" fmla="*/ 432451 h 444457"/>
              <a:gd name="connsiteX684" fmla="*/ 1702151 w 3249268"/>
              <a:gd name="connsiteY684" fmla="*/ 432241 h 444457"/>
              <a:gd name="connsiteX685" fmla="*/ 1702583 w 3249268"/>
              <a:gd name="connsiteY685" fmla="*/ 432603 h 444457"/>
              <a:gd name="connsiteX686" fmla="*/ 1703015 w 3249268"/>
              <a:gd name="connsiteY686" fmla="*/ 432747 h 444457"/>
              <a:gd name="connsiteX687" fmla="*/ 1702354 w 3249268"/>
              <a:gd name="connsiteY687" fmla="*/ 432241 h 444457"/>
              <a:gd name="connsiteX688" fmla="*/ 988551 w 3249268"/>
              <a:gd name="connsiteY688" fmla="*/ 432241 h 444457"/>
              <a:gd name="connsiteX689" fmla="*/ 988616 w 3249268"/>
              <a:gd name="connsiteY689" fmla="*/ 432357 h 444457"/>
              <a:gd name="connsiteX690" fmla="*/ 989481 w 3249268"/>
              <a:gd name="connsiteY690" fmla="*/ 432865 h 444457"/>
              <a:gd name="connsiteX691" fmla="*/ 989821 w 3249268"/>
              <a:gd name="connsiteY691" fmla="*/ 432774 h 444457"/>
              <a:gd name="connsiteX692" fmla="*/ 991003 w 3249268"/>
              <a:gd name="connsiteY692" fmla="*/ 432241 h 444457"/>
              <a:gd name="connsiteX693" fmla="*/ 2791689 w 3249268"/>
              <a:gd name="connsiteY693" fmla="*/ 432234 h 444457"/>
              <a:gd name="connsiteX694" fmla="*/ 2791119 w 3249268"/>
              <a:gd name="connsiteY694" fmla="*/ 433884 h 444457"/>
              <a:gd name="connsiteX695" fmla="*/ 2791878 w 3249268"/>
              <a:gd name="connsiteY695" fmla="*/ 433803 h 444457"/>
              <a:gd name="connsiteX696" fmla="*/ 2792471 w 3249268"/>
              <a:gd name="connsiteY696" fmla="*/ 432508 h 444457"/>
              <a:gd name="connsiteX697" fmla="*/ 2792079 w 3249268"/>
              <a:gd name="connsiteY697" fmla="*/ 432508 h 444457"/>
              <a:gd name="connsiteX698" fmla="*/ 2938148 w 3249268"/>
              <a:gd name="connsiteY698" fmla="*/ 432231 h 444457"/>
              <a:gd name="connsiteX699" fmla="*/ 2937678 w 3249268"/>
              <a:gd name="connsiteY699" fmla="*/ 432426 h 444457"/>
              <a:gd name="connsiteX700" fmla="*/ 2937879 w 3249268"/>
              <a:gd name="connsiteY700" fmla="*/ 432499 h 444457"/>
              <a:gd name="connsiteX701" fmla="*/ 2937879 w 3249268"/>
              <a:gd name="connsiteY701" fmla="*/ 432425 h 444457"/>
              <a:gd name="connsiteX702" fmla="*/ 2938643 w 3249268"/>
              <a:gd name="connsiteY702" fmla="*/ 432551 h 444457"/>
              <a:gd name="connsiteX703" fmla="*/ 3050796 w 3249268"/>
              <a:gd name="connsiteY703" fmla="*/ 432195 h 444457"/>
              <a:gd name="connsiteX704" fmla="*/ 3050703 w 3249268"/>
              <a:gd name="connsiteY704" fmla="*/ 432361 h 444457"/>
              <a:gd name="connsiteX705" fmla="*/ 3050703 w 3249268"/>
              <a:gd name="connsiteY705" fmla="*/ 432383 h 444457"/>
              <a:gd name="connsiteX706" fmla="*/ 3050703 w 3249268"/>
              <a:gd name="connsiteY706" fmla="*/ 433762 h 444457"/>
              <a:gd name="connsiteX707" fmla="*/ 3050699 w 3249268"/>
              <a:gd name="connsiteY707" fmla="*/ 433847 h 444457"/>
              <a:gd name="connsiteX708" fmla="*/ 3050729 w 3249268"/>
              <a:gd name="connsiteY708" fmla="*/ 433836 h 444457"/>
              <a:gd name="connsiteX709" fmla="*/ 3050729 w 3249268"/>
              <a:gd name="connsiteY709" fmla="*/ 432508 h 444457"/>
              <a:gd name="connsiteX710" fmla="*/ 1505001 w 3249268"/>
              <a:gd name="connsiteY710" fmla="*/ 432132 h 444457"/>
              <a:gd name="connsiteX711" fmla="*/ 1504573 w 3249268"/>
              <a:gd name="connsiteY711" fmla="*/ 432642 h 444457"/>
              <a:gd name="connsiteX712" fmla="*/ 1505102 w 3249268"/>
              <a:gd name="connsiteY712" fmla="*/ 432514 h 444457"/>
              <a:gd name="connsiteX713" fmla="*/ 1505106 w 3249268"/>
              <a:gd name="connsiteY713" fmla="*/ 432508 h 444457"/>
              <a:gd name="connsiteX714" fmla="*/ 1505114 w 3249268"/>
              <a:gd name="connsiteY714" fmla="*/ 432511 h 444457"/>
              <a:gd name="connsiteX715" fmla="*/ 1505126 w 3249268"/>
              <a:gd name="connsiteY715" fmla="*/ 432508 h 444457"/>
              <a:gd name="connsiteX716" fmla="*/ 1505123 w 3249268"/>
              <a:gd name="connsiteY716" fmla="*/ 432514 h 444457"/>
              <a:gd name="connsiteX717" fmla="*/ 1509253 w 3249268"/>
              <a:gd name="connsiteY717" fmla="*/ 433905 h 444457"/>
              <a:gd name="connsiteX718" fmla="*/ 1510657 w 3249268"/>
              <a:gd name="connsiteY718" fmla="*/ 434378 h 444457"/>
              <a:gd name="connsiteX719" fmla="*/ 1509639 w 3249268"/>
              <a:gd name="connsiteY719" fmla="*/ 433711 h 444457"/>
              <a:gd name="connsiteX720" fmla="*/ 1509751 w 3249268"/>
              <a:gd name="connsiteY720" fmla="*/ 433656 h 444457"/>
              <a:gd name="connsiteX721" fmla="*/ 1509137 w 3249268"/>
              <a:gd name="connsiteY721" fmla="*/ 433542 h 444457"/>
              <a:gd name="connsiteX722" fmla="*/ 1505001 w 3249268"/>
              <a:gd name="connsiteY722" fmla="*/ 432132 h 444457"/>
              <a:gd name="connsiteX723" fmla="*/ 2541444 w 3249268"/>
              <a:gd name="connsiteY723" fmla="*/ 432121 h 444457"/>
              <a:gd name="connsiteX724" fmla="*/ 2541885 w 3249268"/>
              <a:gd name="connsiteY724" fmla="*/ 432273 h 444457"/>
              <a:gd name="connsiteX725" fmla="*/ 2542016 w 3249268"/>
              <a:gd name="connsiteY725" fmla="*/ 432207 h 444457"/>
              <a:gd name="connsiteX726" fmla="*/ 2542031 w 3249268"/>
              <a:gd name="connsiteY726" fmla="*/ 432194 h 444457"/>
              <a:gd name="connsiteX727" fmla="*/ 1391546 w 3249268"/>
              <a:gd name="connsiteY727" fmla="*/ 432109 h 444457"/>
              <a:gd name="connsiteX728" fmla="*/ 1391416 w 3249268"/>
              <a:gd name="connsiteY728" fmla="*/ 432241 h 444457"/>
              <a:gd name="connsiteX729" fmla="*/ 1390611 w 3249268"/>
              <a:gd name="connsiteY729" fmla="*/ 432377 h 444457"/>
              <a:gd name="connsiteX730" fmla="*/ 1391546 w 3249268"/>
              <a:gd name="connsiteY730" fmla="*/ 432326 h 444457"/>
              <a:gd name="connsiteX731" fmla="*/ 2017814 w 3249268"/>
              <a:gd name="connsiteY731" fmla="*/ 432098 h 444457"/>
              <a:gd name="connsiteX732" fmla="*/ 2017549 w 3249268"/>
              <a:gd name="connsiteY732" fmla="*/ 432357 h 444457"/>
              <a:gd name="connsiteX733" fmla="*/ 2017886 w 3249268"/>
              <a:gd name="connsiteY733" fmla="*/ 432475 h 444457"/>
              <a:gd name="connsiteX734" fmla="*/ 2018053 w 3249268"/>
              <a:gd name="connsiteY734" fmla="*/ 432128 h 444457"/>
              <a:gd name="connsiteX735" fmla="*/ 1344893 w 3249268"/>
              <a:gd name="connsiteY735" fmla="*/ 432065 h 444457"/>
              <a:gd name="connsiteX736" fmla="*/ 1344816 w 3249268"/>
              <a:gd name="connsiteY736" fmla="*/ 432124 h 444457"/>
              <a:gd name="connsiteX737" fmla="*/ 1344972 w 3249268"/>
              <a:gd name="connsiteY737" fmla="*/ 432249 h 444457"/>
              <a:gd name="connsiteX738" fmla="*/ 1345120 w 3249268"/>
              <a:gd name="connsiteY738" fmla="*/ 432237 h 444457"/>
              <a:gd name="connsiteX739" fmla="*/ 2281879 w 3249268"/>
              <a:gd name="connsiteY739" fmla="*/ 432042 h 444457"/>
              <a:gd name="connsiteX740" fmla="*/ 2281389 w 3249268"/>
              <a:gd name="connsiteY740" fmla="*/ 432241 h 444457"/>
              <a:gd name="connsiteX741" fmla="*/ 2281084 w 3249268"/>
              <a:gd name="connsiteY741" fmla="*/ 432138 h 444457"/>
              <a:gd name="connsiteX742" fmla="*/ 2281317 w 3249268"/>
              <a:gd name="connsiteY742" fmla="*/ 432293 h 444457"/>
              <a:gd name="connsiteX743" fmla="*/ 2281578 w 3249268"/>
              <a:gd name="connsiteY743" fmla="*/ 432352 h 444457"/>
              <a:gd name="connsiteX744" fmla="*/ 1275709 w 3249268"/>
              <a:gd name="connsiteY744" fmla="*/ 431942 h 444457"/>
              <a:gd name="connsiteX745" fmla="*/ 1275709 w 3249268"/>
              <a:gd name="connsiteY745" fmla="*/ 432154 h 444457"/>
              <a:gd name="connsiteX746" fmla="*/ 1275758 w 3249268"/>
              <a:gd name="connsiteY746" fmla="*/ 432321 h 444457"/>
              <a:gd name="connsiteX747" fmla="*/ 1276003 w 3249268"/>
              <a:gd name="connsiteY747" fmla="*/ 432226 h 444457"/>
              <a:gd name="connsiteX748" fmla="*/ 1276003 w 3249268"/>
              <a:gd name="connsiteY748" fmla="*/ 432141 h 444457"/>
              <a:gd name="connsiteX749" fmla="*/ 2082888 w 3249268"/>
              <a:gd name="connsiteY749" fmla="*/ 431923 h 444457"/>
              <a:gd name="connsiteX750" fmla="*/ 2082489 w 3249268"/>
              <a:gd name="connsiteY750" fmla="*/ 432259 h 444457"/>
              <a:gd name="connsiteX751" fmla="*/ 2082837 w 3249268"/>
              <a:gd name="connsiteY751" fmla="*/ 432357 h 444457"/>
              <a:gd name="connsiteX752" fmla="*/ 2909862 w 3249268"/>
              <a:gd name="connsiteY752" fmla="*/ 431863 h 444457"/>
              <a:gd name="connsiteX753" fmla="*/ 2910050 w 3249268"/>
              <a:gd name="connsiteY753" fmla="*/ 432207 h 444457"/>
              <a:gd name="connsiteX754" fmla="*/ 2909807 w 3249268"/>
              <a:gd name="connsiteY754" fmla="*/ 432419 h 444457"/>
              <a:gd name="connsiteX755" fmla="*/ 2910265 w 3249268"/>
              <a:gd name="connsiteY755" fmla="*/ 432257 h 444457"/>
              <a:gd name="connsiteX756" fmla="*/ 2910642 w 3249268"/>
              <a:gd name="connsiteY756" fmla="*/ 432369 h 444457"/>
              <a:gd name="connsiteX757" fmla="*/ 2910274 w 3249268"/>
              <a:gd name="connsiteY757" fmla="*/ 432231 h 444457"/>
              <a:gd name="connsiteX758" fmla="*/ 1447960 w 3249268"/>
              <a:gd name="connsiteY758" fmla="*/ 431842 h 444457"/>
              <a:gd name="connsiteX759" fmla="*/ 1447960 w 3249268"/>
              <a:gd name="connsiteY759" fmla="*/ 432186 h 444457"/>
              <a:gd name="connsiteX760" fmla="*/ 1446623 w 3249268"/>
              <a:gd name="connsiteY760" fmla="*/ 433583 h 444457"/>
              <a:gd name="connsiteX761" fmla="*/ 1445286 w 3249268"/>
              <a:gd name="connsiteY761" fmla="*/ 433583 h 444457"/>
              <a:gd name="connsiteX762" fmla="*/ 1444938 w 3249268"/>
              <a:gd name="connsiteY762" fmla="*/ 433873 h 444457"/>
              <a:gd name="connsiteX763" fmla="*/ 1445703 w 3249268"/>
              <a:gd name="connsiteY763" fmla="*/ 434012 h 444457"/>
              <a:gd name="connsiteX764" fmla="*/ 1446807 w 3249268"/>
              <a:gd name="connsiteY764" fmla="*/ 434012 h 444457"/>
              <a:gd name="connsiteX765" fmla="*/ 1449615 w 3249268"/>
              <a:gd name="connsiteY765" fmla="*/ 435410 h 444457"/>
              <a:gd name="connsiteX766" fmla="*/ 1449967 w 3249268"/>
              <a:gd name="connsiteY766" fmla="*/ 435497 h 444457"/>
              <a:gd name="connsiteX767" fmla="*/ 1447207 w 3249268"/>
              <a:gd name="connsiteY767" fmla="*/ 433637 h 444457"/>
              <a:gd name="connsiteX768" fmla="*/ 1448473 w 3249268"/>
              <a:gd name="connsiteY768" fmla="*/ 432339 h 444457"/>
              <a:gd name="connsiteX769" fmla="*/ 1448354 w 3249268"/>
              <a:gd name="connsiteY769" fmla="*/ 432241 h 444457"/>
              <a:gd name="connsiteX770" fmla="*/ 2108075 w 3249268"/>
              <a:gd name="connsiteY770" fmla="*/ 431818 h 444457"/>
              <a:gd name="connsiteX771" fmla="*/ 2107789 w 3249268"/>
              <a:gd name="connsiteY771" fmla="*/ 432182 h 444457"/>
              <a:gd name="connsiteX772" fmla="*/ 2110887 w 3249268"/>
              <a:gd name="connsiteY772" fmla="*/ 433348 h 444457"/>
              <a:gd name="connsiteX773" fmla="*/ 2109466 w 3249268"/>
              <a:gd name="connsiteY773" fmla="*/ 432174 h 444457"/>
              <a:gd name="connsiteX774" fmla="*/ 2108075 w 3249268"/>
              <a:gd name="connsiteY774" fmla="*/ 431818 h 444457"/>
              <a:gd name="connsiteX775" fmla="*/ 2319191 w 3249268"/>
              <a:gd name="connsiteY775" fmla="*/ 431739 h 444457"/>
              <a:gd name="connsiteX776" fmla="*/ 2317879 w 3249268"/>
              <a:gd name="connsiteY776" fmla="*/ 431952 h 444457"/>
              <a:gd name="connsiteX777" fmla="*/ 2318643 w 3249268"/>
              <a:gd name="connsiteY777" fmla="*/ 432198 h 444457"/>
              <a:gd name="connsiteX778" fmla="*/ 1910385 w 3249268"/>
              <a:gd name="connsiteY778" fmla="*/ 431687 h 444457"/>
              <a:gd name="connsiteX779" fmla="*/ 1912103 w 3249268"/>
              <a:gd name="connsiteY779" fmla="*/ 432733 h 444457"/>
              <a:gd name="connsiteX780" fmla="*/ 1914568 w 3249268"/>
              <a:gd name="connsiteY780" fmla="*/ 435232 h 444457"/>
              <a:gd name="connsiteX781" fmla="*/ 1914629 w 3249268"/>
              <a:gd name="connsiteY781" fmla="*/ 435174 h 444457"/>
              <a:gd name="connsiteX782" fmla="*/ 1911992 w 3249268"/>
              <a:gd name="connsiteY782" fmla="*/ 432535 h 444457"/>
              <a:gd name="connsiteX783" fmla="*/ 1911917 w 3249268"/>
              <a:gd name="connsiteY783" fmla="*/ 432508 h 444457"/>
              <a:gd name="connsiteX784" fmla="*/ 1912370 w 3249268"/>
              <a:gd name="connsiteY784" fmla="*/ 432023 h 444457"/>
              <a:gd name="connsiteX785" fmla="*/ 1912022 w 3249268"/>
              <a:gd name="connsiteY785" fmla="*/ 432241 h 444457"/>
              <a:gd name="connsiteX786" fmla="*/ 2394833 w 3249268"/>
              <a:gd name="connsiteY786" fmla="*/ 431651 h 444457"/>
              <a:gd name="connsiteX787" fmla="*/ 2396010 w 3249268"/>
              <a:gd name="connsiteY787" fmla="*/ 432289 h 444457"/>
              <a:gd name="connsiteX788" fmla="*/ 2396167 w 3249268"/>
              <a:gd name="connsiteY788" fmla="*/ 432132 h 444457"/>
              <a:gd name="connsiteX789" fmla="*/ 2396248 w 3249268"/>
              <a:gd name="connsiteY789" fmla="*/ 432112 h 444457"/>
              <a:gd name="connsiteX790" fmla="*/ 2249497 w 3249268"/>
              <a:gd name="connsiteY790" fmla="*/ 431607 h 444457"/>
              <a:gd name="connsiteX791" fmla="*/ 2249599 w 3249268"/>
              <a:gd name="connsiteY791" fmla="*/ 431662 h 444457"/>
              <a:gd name="connsiteX792" fmla="*/ 2249733 w 3249268"/>
              <a:gd name="connsiteY792" fmla="*/ 431640 h 444457"/>
              <a:gd name="connsiteX793" fmla="*/ 451674 w 3249268"/>
              <a:gd name="connsiteY793" fmla="*/ 431582 h 444457"/>
              <a:gd name="connsiteX794" fmla="*/ 451002 w 3249268"/>
              <a:gd name="connsiteY794" fmla="*/ 432669 h 444457"/>
              <a:gd name="connsiteX795" fmla="*/ 452105 w 3249268"/>
              <a:gd name="connsiteY795" fmla="*/ 434072 h 444457"/>
              <a:gd name="connsiteX796" fmla="*/ 453280 w 3249268"/>
              <a:gd name="connsiteY796" fmla="*/ 434495 h 444457"/>
              <a:gd name="connsiteX797" fmla="*/ 453510 w 3249268"/>
              <a:gd name="connsiteY797" fmla="*/ 434422 h 444457"/>
              <a:gd name="connsiteX798" fmla="*/ 3007787 w 3249268"/>
              <a:gd name="connsiteY798" fmla="*/ 431389 h 444457"/>
              <a:gd name="connsiteX799" fmla="*/ 3008549 w 3249268"/>
              <a:gd name="connsiteY799" fmla="*/ 432596 h 444457"/>
              <a:gd name="connsiteX800" fmla="*/ 3008930 w 3249268"/>
              <a:gd name="connsiteY800" fmla="*/ 432293 h 444457"/>
              <a:gd name="connsiteX801" fmla="*/ 2171685 w 3249268"/>
              <a:gd name="connsiteY801" fmla="*/ 431380 h 444457"/>
              <a:gd name="connsiteX802" fmla="*/ 2171679 w 3249268"/>
              <a:gd name="connsiteY802" fmla="*/ 431381 h 444457"/>
              <a:gd name="connsiteX803" fmla="*/ 2171691 w 3249268"/>
              <a:gd name="connsiteY803" fmla="*/ 431383 h 444457"/>
              <a:gd name="connsiteX804" fmla="*/ 2980261 w 3249268"/>
              <a:gd name="connsiteY804" fmla="*/ 431274 h 444457"/>
              <a:gd name="connsiteX805" fmla="*/ 2980177 w 3249268"/>
              <a:gd name="connsiteY805" fmla="*/ 431372 h 444457"/>
              <a:gd name="connsiteX806" fmla="*/ 2982257 w 3249268"/>
              <a:gd name="connsiteY806" fmla="*/ 432506 h 444457"/>
              <a:gd name="connsiteX807" fmla="*/ 2982257 w 3249268"/>
              <a:gd name="connsiteY807" fmla="*/ 432300 h 444457"/>
              <a:gd name="connsiteX808" fmla="*/ 2174357 w 3249268"/>
              <a:gd name="connsiteY808" fmla="*/ 431217 h 444457"/>
              <a:gd name="connsiteX809" fmla="*/ 2175250 w 3249268"/>
              <a:gd name="connsiteY809" fmla="*/ 432108 h 444457"/>
              <a:gd name="connsiteX810" fmla="*/ 2175828 w 3249268"/>
              <a:gd name="connsiteY810" fmla="*/ 432226 h 444457"/>
              <a:gd name="connsiteX811" fmla="*/ 2175855 w 3249268"/>
              <a:gd name="connsiteY811" fmla="*/ 432223 h 444457"/>
              <a:gd name="connsiteX812" fmla="*/ 1328310 w 3249268"/>
              <a:gd name="connsiteY812" fmla="*/ 431105 h 444457"/>
              <a:gd name="connsiteX813" fmla="*/ 1329126 w 3249268"/>
              <a:gd name="connsiteY813" fmla="*/ 431841 h 444457"/>
              <a:gd name="connsiteX814" fmla="*/ 1330025 w 3249268"/>
              <a:gd name="connsiteY814" fmla="*/ 432226 h 444457"/>
              <a:gd name="connsiteX815" fmla="*/ 1330025 w 3249268"/>
              <a:gd name="connsiteY815" fmla="*/ 433637 h 444457"/>
              <a:gd name="connsiteX816" fmla="*/ 1330312 w 3249268"/>
              <a:gd name="connsiteY816" fmla="*/ 433637 h 444457"/>
              <a:gd name="connsiteX817" fmla="*/ 1330312 w 3249268"/>
              <a:gd name="connsiteY817" fmla="*/ 432241 h 444457"/>
              <a:gd name="connsiteX818" fmla="*/ 1850323 w 3249268"/>
              <a:gd name="connsiteY818" fmla="*/ 430984 h 444457"/>
              <a:gd name="connsiteX819" fmla="*/ 1850108 w 3249268"/>
              <a:gd name="connsiteY819" fmla="*/ 431584 h 444457"/>
              <a:gd name="connsiteX820" fmla="*/ 1850706 w 3249268"/>
              <a:gd name="connsiteY820" fmla="*/ 431229 h 444457"/>
              <a:gd name="connsiteX821" fmla="*/ 2277224 w 3249268"/>
              <a:gd name="connsiteY821" fmla="*/ 430951 h 444457"/>
              <a:gd name="connsiteX822" fmla="*/ 2277224 w 3249268"/>
              <a:gd name="connsiteY822" fmla="*/ 432160 h 444457"/>
              <a:gd name="connsiteX823" fmla="*/ 2277302 w 3249268"/>
              <a:gd name="connsiteY823" fmla="*/ 432118 h 444457"/>
              <a:gd name="connsiteX824" fmla="*/ 1576961 w 3249268"/>
              <a:gd name="connsiteY824" fmla="*/ 430903 h 444457"/>
              <a:gd name="connsiteX825" fmla="*/ 1576847 w 3249268"/>
              <a:gd name="connsiteY825" fmla="*/ 430917 h 444457"/>
              <a:gd name="connsiteX826" fmla="*/ 1576559 w 3249268"/>
              <a:gd name="connsiteY826" fmla="*/ 431138 h 444457"/>
              <a:gd name="connsiteX827" fmla="*/ 1576570 w 3249268"/>
              <a:gd name="connsiteY827" fmla="*/ 431187 h 444457"/>
              <a:gd name="connsiteX828" fmla="*/ 2934011 w 3249268"/>
              <a:gd name="connsiteY828" fmla="*/ 430893 h 444457"/>
              <a:gd name="connsiteX829" fmla="*/ 2934011 w 3249268"/>
              <a:gd name="connsiteY829" fmla="*/ 431092 h 444457"/>
              <a:gd name="connsiteX830" fmla="*/ 2934290 w 3249268"/>
              <a:gd name="connsiteY830" fmla="*/ 431194 h 444457"/>
              <a:gd name="connsiteX831" fmla="*/ 2466658 w 3249268"/>
              <a:gd name="connsiteY831" fmla="*/ 430833 h 444457"/>
              <a:gd name="connsiteX832" fmla="*/ 2466998 w 3249268"/>
              <a:gd name="connsiteY832" fmla="*/ 431004 h 444457"/>
              <a:gd name="connsiteX833" fmla="*/ 2466998 w 3249268"/>
              <a:gd name="connsiteY833" fmla="*/ 431605 h 444457"/>
              <a:gd name="connsiteX834" fmla="*/ 2467601 w 3249268"/>
              <a:gd name="connsiteY834" fmla="*/ 431004 h 444457"/>
              <a:gd name="connsiteX835" fmla="*/ 2468440 w 3249268"/>
              <a:gd name="connsiteY835" fmla="*/ 430954 h 444457"/>
              <a:gd name="connsiteX836" fmla="*/ 2467487 w 3249268"/>
              <a:gd name="connsiteY836" fmla="*/ 430833 h 444457"/>
              <a:gd name="connsiteX837" fmla="*/ 1788659 w 3249268"/>
              <a:gd name="connsiteY837" fmla="*/ 430833 h 444457"/>
              <a:gd name="connsiteX838" fmla="*/ 1788802 w 3249268"/>
              <a:gd name="connsiteY838" fmla="*/ 430859 h 444457"/>
              <a:gd name="connsiteX839" fmla="*/ 1788844 w 3249268"/>
              <a:gd name="connsiteY839" fmla="*/ 430833 h 444457"/>
              <a:gd name="connsiteX840" fmla="*/ 1127387 w 3249268"/>
              <a:gd name="connsiteY840" fmla="*/ 430833 h 444457"/>
              <a:gd name="connsiteX841" fmla="*/ 1128782 w 3249268"/>
              <a:gd name="connsiteY841" fmla="*/ 431087 h 444457"/>
              <a:gd name="connsiteX842" fmla="*/ 1129566 w 3249268"/>
              <a:gd name="connsiteY842" fmla="*/ 430833 h 444457"/>
              <a:gd name="connsiteX843" fmla="*/ 282901 w 3249268"/>
              <a:gd name="connsiteY843" fmla="*/ 430713 h 444457"/>
              <a:gd name="connsiteX844" fmla="*/ 283065 w 3249268"/>
              <a:gd name="connsiteY844" fmla="*/ 431004 h 444457"/>
              <a:gd name="connsiteX845" fmla="*/ 282969 w 3249268"/>
              <a:gd name="connsiteY845" fmla="*/ 430956 h 444457"/>
              <a:gd name="connsiteX846" fmla="*/ 283011 w 3249268"/>
              <a:gd name="connsiteY846" fmla="*/ 431004 h 444457"/>
              <a:gd name="connsiteX847" fmla="*/ 283065 w 3249268"/>
              <a:gd name="connsiteY847" fmla="*/ 431004 h 444457"/>
              <a:gd name="connsiteX848" fmla="*/ 283113 w 3249268"/>
              <a:gd name="connsiteY848" fmla="*/ 431004 h 444457"/>
              <a:gd name="connsiteX849" fmla="*/ 1411578 w 3249268"/>
              <a:gd name="connsiteY849" fmla="*/ 430705 h 444457"/>
              <a:gd name="connsiteX850" fmla="*/ 1413610 w 3249268"/>
              <a:gd name="connsiteY850" fmla="*/ 431380 h 444457"/>
              <a:gd name="connsiteX851" fmla="*/ 1415047 w 3249268"/>
              <a:gd name="connsiteY851" fmla="*/ 431543 h 444457"/>
              <a:gd name="connsiteX852" fmla="*/ 1412247 w 3249268"/>
              <a:gd name="connsiteY852" fmla="*/ 430833 h 444457"/>
              <a:gd name="connsiteX853" fmla="*/ 1786736 w 3249268"/>
              <a:gd name="connsiteY853" fmla="*/ 430705 h 444457"/>
              <a:gd name="connsiteX854" fmla="*/ 1786803 w 3249268"/>
              <a:gd name="connsiteY854" fmla="*/ 430784 h 444457"/>
              <a:gd name="connsiteX855" fmla="*/ 1786819 w 3249268"/>
              <a:gd name="connsiteY855" fmla="*/ 430753 h 444457"/>
              <a:gd name="connsiteX856" fmla="*/ 1786846 w 3249268"/>
              <a:gd name="connsiteY856" fmla="*/ 430753 h 444457"/>
              <a:gd name="connsiteX857" fmla="*/ 1417357 w 3249268"/>
              <a:gd name="connsiteY857" fmla="*/ 430634 h 444457"/>
              <a:gd name="connsiteX858" fmla="*/ 1415840 w 3249268"/>
              <a:gd name="connsiteY858" fmla="*/ 431633 h 444457"/>
              <a:gd name="connsiteX859" fmla="*/ 1416713 w 3249268"/>
              <a:gd name="connsiteY859" fmla="*/ 431732 h 444457"/>
              <a:gd name="connsiteX860" fmla="*/ 2611246 w 3249268"/>
              <a:gd name="connsiteY860" fmla="*/ 430628 h 444457"/>
              <a:gd name="connsiteX861" fmla="*/ 2611545 w 3249268"/>
              <a:gd name="connsiteY861" fmla="*/ 432285 h 444457"/>
              <a:gd name="connsiteX862" fmla="*/ 2612474 w 3249268"/>
              <a:gd name="connsiteY862" fmla="*/ 430900 h 444457"/>
              <a:gd name="connsiteX863" fmla="*/ 1208463 w 3249268"/>
              <a:gd name="connsiteY863" fmla="*/ 430416 h 444457"/>
              <a:gd name="connsiteX864" fmla="*/ 1209054 w 3249268"/>
              <a:gd name="connsiteY864" fmla="*/ 431004 h 444457"/>
              <a:gd name="connsiteX865" fmla="*/ 1209947 w 3249268"/>
              <a:gd name="connsiteY865" fmla="*/ 431004 h 444457"/>
              <a:gd name="connsiteX866" fmla="*/ 1209492 w 3249268"/>
              <a:gd name="connsiteY866" fmla="*/ 430833 h 444457"/>
              <a:gd name="connsiteX867" fmla="*/ 2814274 w 3249268"/>
              <a:gd name="connsiteY867" fmla="*/ 429875 h 444457"/>
              <a:gd name="connsiteX868" fmla="*/ 2814358 w 3249268"/>
              <a:gd name="connsiteY868" fmla="*/ 429897 h 444457"/>
              <a:gd name="connsiteX869" fmla="*/ 2814324 w 3249268"/>
              <a:gd name="connsiteY869" fmla="*/ 429875 h 444457"/>
              <a:gd name="connsiteX870" fmla="*/ 432884 w 3249268"/>
              <a:gd name="connsiteY870" fmla="*/ 429768 h 444457"/>
              <a:gd name="connsiteX871" fmla="*/ 432318 w 3249268"/>
              <a:gd name="connsiteY871" fmla="*/ 430180 h 444457"/>
              <a:gd name="connsiteX872" fmla="*/ 433284 w 3249268"/>
              <a:gd name="connsiteY872" fmla="*/ 432288 h 444457"/>
              <a:gd name="connsiteX873" fmla="*/ 433310 w 3249268"/>
              <a:gd name="connsiteY873" fmla="*/ 432282 h 444457"/>
              <a:gd name="connsiteX874" fmla="*/ 434646 w 3249268"/>
              <a:gd name="connsiteY874" fmla="*/ 431602 h 444457"/>
              <a:gd name="connsiteX875" fmla="*/ 1874799 w 3249268"/>
              <a:gd name="connsiteY875" fmla="*/ 429668 h 444457"/>
              <a:gd name="connsiteX876" fmla="*/ 1874669 w 3249268"/>
              <a:gd name="connsiteY876" fmla="*/ 429800 h 444457"/>
              <a:gd name="connsiteX877" fmla="*/ 1874756 w 3249268"/>
              <a:gd name="connsiteY877" fmla="*/ 429844 h 444457"/>
              <a:gd name="connsiteX878" fmla="*/ 2128434 w 3249268"/>
              <a:gd name="connsiteY878" fmla="*/ 429616 h 444457"/>
              <a:gd name="connsiteX879" fmla="*/ 2128593 w 3249268"/>
              <a:gd name="connsiteY879" fmla="*/ 429875 h 444457"/>
              <a:gd name="connsiteX880" fmla="*/ 2130821 w 3249268"/>
              <a:gd name="connsiteY880" fmla="*/ 432376 h 444457"/>
              <a:gd name="connsiteX881" fmla="*/ 2133840 w 3249268"/>
              <a:gd name="connsiteY881" fmla="*/ 432706 h 444457"/>
              <a:gd name="connsiteX882" fmla="*/ 2133840 w 3249268"/>
              <a:gd name="connsiteY882" fmla="*/ 432241 h 444457"/>
              <a:gd name="connsiteX883" fmla="*/ 2132891 w 3249268"/>
              <a:gd name="connsiteY883" fmla="*/ 432241 h 444457"/>
              <a:gd name="connsiteX884" fmla="*/ 2131493 w 3249268"/>
              <a:gd name="connsiteY884" fmla="*/ 432241 h 444457"/>
              <a:gd name="connsiteX885" fmla="*/ 2309048 w 3249268"/>
              <a:gd name="connsiteY885" fmla="*/ 429534 h 444457"/>
              <a:gd name="connsiteX886" fmla="*/ 2308938 w 3249268"/>
              <a:gd name="connsiteY886" fmla="*/ 429875 h 444457"/>
              <a:gd name="connsiteX887" fmla="*/ 2309511 w 3249268"/>
              <a:gd name="connsiteY887" fmla="*/ 430082 h 444457"/>
              <a:gd name="connsiteX888" fmla="*/ 1321871 w 3249268"/>
              <a:gd name="connsiteY888" fmla="*/ 429510 h 444457"/>
              <a:gd name="connsiteX889" fmla="*/ 1322286 w 3249268"/>
              <a:gd name="connsiteY889" fmla="*/ 429781 h 444457"/>
              <a:gd name="connsiteX890" fmla="*/ 1322145 w 3249268"/>
              <a:gd name="connsiteY890" fmla="*/ 429528 h 444457"/>
              <a:gd name="connsiteX891" fmla="*/ 2999574 w 3249268"/>
              <a:gd name="connsiteY891" fmla="*/ 429437 h 444457"/>
              <a:gd name="connsiteX892" fmla="*/ 2998868 w 3249268"/>
              <a:gd name="connsiteY892" fmla="*/ 429800 h 444457"/>
              <a:gd name="connsiteX893" fmla="*/ 2999533 w 3249268"/>
              <a:gd name="connsiteY893" fmla="*/ 429800 h 444457"/>
              <a:gd name="connsiteX894" fmla="*/ 2214410 w 3249268"/>
              <a:gd name="connsiteY894" fmla="*/ 429426 h 444457"/>
              <a:gd name="connsiteX895" fmla="*/ 2214464 w 3249268"/>
              <a:gd name="connsiteY895" fmla="*/ 430291 h 444457"/>
              <a:gd name="connsiteX896" fmla="*/ 2214646 w 3249268"/>
              <a:gd name="connsiteY896" fmla="*/ 429426 h 444457"/>
              <a:gd name="connsiteX897" fmla="*/ 2102810 w 3249268"/>
              <a:gd name="connsiteY897" fmla="*/ 429426 h 444457"/>
              <a:gd name="connsiteX898" fmla="*/ 2103341 w 3249268"/>
              <a:gd name="connsiteY898" fmla="*/ 429556 h 444457"/>
              <a:gd name="connsiteX899" fmla="*/ 2103663 w 3249268"/>
              <a:gd name="connsiteY899" fmla="*/ 429426 h 444457"/>
              <a:gd name="connsiteX900" fmla="*/ 1660728 w 3249268"/>
              <a:gd name="connsiteY900" fmla="*/ 429426 h 444457"/>
              <a:gd name="connsiteX901" fmla="*/ 1660728 w 3249268"/>
              <a:gd name="connsiteY901" fmla="*/ 429503 h 444457"/>
              <a:gd name="connsiteX902" fmla="*/ 1662455 w 3249268"/>
              <a:gd name="connsiteY902" fmla="*/ 429547 h 444457"/>
              <a:gd name="connsiteX903" fmla="*/ 1662331 w 3249268"/>
              <a:gd name="connsiteY903" fmla="*/ 429531 h 444457"/>
              <a:gd name="connsiteX904" fmla="*/ 2896120 w 3249268"/>
              <a:gd name="connsiteY904" fmla="*/ 429384 h 444457"/>
              <a:gd name="connsiteX905" fmla="*/ 2896123 w 3249268"/>
              <a:gd name="connsiteY905" fmla="*/ 429391 h 444457"/>
              <a:gd name="connsiteX906" fmla="*/ 2896125 w 3249268"/>
              <a:gd name="connsiteY906" fmla="*/ 429389 h 444457"/>
              <a:gd name="connsiteX907" fmla="*/ 1990632 w 3249268"/>
              <a:gd name="connsiteY907" fmla="*/ 429201 h 444457"/>
              <a:gd name="connsiteX908" fmla="*/ 1990616 w 3249268"/>
              <a:gd name="connsiteY908" fmla="*/ 429255 h 444457"/>
              <a:gd name="connsiteX909" fmla="*/ 1990641 w 3249268"/>
              <a:gd name="connsiteY909" fmla="*/ 429204 h 444457"/>
              <a:gd name="connsiteX910" fmla="*/ 1772398 w 3249268"/>
              <a:gd name="connsiteY910" fmla="*/ 429105 h 444457"/>
              <a:gd name="connsiteX911" fmla="*/ 1771959 w 3249268"/>
              <a:gd name="connsiteY911" fmla="*/ 429323 h 444457"/>
              <a:gd name="connsiteX912" fmla="*/ 1774261 w 3249268"/>
              <a:gd name="connsiteY912" fmla="*/ 433762 h 444457"/>
              <a:gd name="connsiteX913" fmla="*/ 1773705 w 3249268"/>
              <a:gd name="connsiteY913" fmla="*/ 433972 h 444457"/>
              <a:gd name="connsiteX914" fmla="*/ 1775053 w 3249268"/>
              <a:gd name="connsiteY914" fmla="*/ 434157 h 444457"/>
              <a:gd name="connsiteX915" fmla="*/ 1774737 w 3249268"/>
              <a:gd name="connsiteY915" fmla="*/ 433807 h 444457"/>
              <a:gd name="connsiteX916" fmla="*/ 1232602 w 3249268"/>
              <a:gd name="connsiteY916" fmla="*/ 428905 h 444457"/>
              <a:gd name="connsiteX917" fmla="*/ 1233355 w 3249268"/>
              <a:gd name="connsiteY917" fmla="*/ 429280 h 444457"/>
              <a:gd name="connsiteX918" fmla="*/ 1233897 w 3249268"/>
              <a:gd name="connsiteY918" fmla="*/ 429318 h 444457"/>
              <a:gd name="connsiteX919" fmla="*/ 1860089 w 3249268"/>
              <a:gd name="connsiteY919" fmla="*/ 428885 h 444457"/>
              <a:gd name="connsiteX920" fmla="*/ 1855158 w 3249268"/>
              <a:gd name="connsiteY920" fmla="*/ 429302 h 444457"/>
              <a:gd name="connsiteX921" fmla="*/ 1856337 w 3249268"/>
              <a:gd name="connsiteY921" fmla="*/ 429800 h 444457"/>
              <a:gd name="connsiteX922" fmla="*/ 1860036 w 3249268"/>
              <a:gd name="connsiteY922" fmla="*/ 428907 h 444457"/>
              <a:gd name="connsiteX923" fmla="*/ 2104771 w 3249268"/>
              <a:gd name="connsiteY923" fmla="*/ 428632 h 444457"/>
              <a:gd name="connsiteX924" fmla="*/ 2103680 w 3249268"/>
              <a:gd name="connsiteY924" fmla="*/ 429420 h 444457"/>
              <a:gd name="connsiteX925" fmla="*/ 2103899 w 3249268"/>
              <a:gd name="connsiteY925" fmla="*/ 429332 h 444457"/>
              <a:gd name="connsiteX926" fmla="*/ 2104319 w 3249268"/>
              <a:gd name="connsiteY926" fmla="*/ 429172 h 444457"/>
              <a:gd name="connsiteX927" fmla="*/ 2118881 w 3249268"/>
              <a:gd name="connsiteY927" fmla="*/ 428298 h 444457"/>
              <a:gd name="connsiteX928" fmla="*/ 2119104 w 3249268"/>
              <a:gd name="connsiteY928" fmla="*/ 428446 h 444457"/>
              <a:gd name="connsiteX929" fmla="*/ 2119610 w 3249268"/>
              <a:gd name="connsiteY929" fmla="*/ 428311 h 444457"/>
              <a:gd name="connsiteX930" fmla="*/ 1219538 w 3249268"/>
              <a:gd name="connsiteY930" fmla="*/ 428019 h 444457"/>
              <a:gd name="connsiteX931" fmla="*/ 1220337 w 3249268"/>
              <a:gd name="connsiteY931" fmla="*/ 428590 h 444457"/>
              <a:gd name="connsiteX932" fmla="*/ 1221328 w 3249268"/>
              <a:gd name="connsiteY932" fmla="*/ 428019 h 444457"/>
              <a:gd name="connsiteX933" fmla="*/ 887307 w 3249268"/>
              <a:gd name="connsiteY933" fmla="*/ 428019 h 444457"/>
              <a:gd name="connsiteX934" fmla="*/ 886943 w 3249268"/>
              <a:gd name="connsiteY934" fmla="*/ 428203 h 444457"/>
              <a:gd name="connsiteX935" fmla="*/ 886943 w 3249268"/>
              <a:gd name="connsiteY935" fmla="*/ 432174 h 444457"/>
              <a:gd name="connsiteX936" fmla="*/ 886943 w 3249268"/>
              <a:gd name="connsiteY936" fmla="*/ 433595 h 444457"/>
              <a:gd name="connsiteX937" fmla="*/ 886075 w 3249268"/>
              <a:gd name="connsiteY937" fmla="*/ 434163 h 444457"/>
              <a:gd name="connsiteX938" fmla="*/ 887253 w 3249268"/>
              <a:gd name="connsiteY938" fmla="*/ 434012 h 444457"/>
              <a:gd name="connsiteX939" fmla="*/ 888040 w 3249268"/>
              <a:gd name="connsiteY939" fmla="*/ 434331 h 444457"/>
              <a:gd name="connsiteX940" fmla="*/ 887580 w 3249268"/>
              <a:gd name="connsiteY940" fmla="*/ 433583 h 444457"/>
              <a:gd name="connsiteX941" fmla="*/ 887580 w 3249268"/>
              <a:gd name="connsiteY941" fmla="*/ 432301 h 444457"/>
              <a:gd name="connsiteX942" fmla="*/ 887307 w 3249268"/>
              <a:gd name="connsiteY942" fmla="*/ 432241 h 444457"/>
              <a:gd name="connsiteX943" fmla="*/ 887307 w 3249268"/>
              <a:gd name="connsiteY943" fmla="*/ 428019 h 444457"/>
              <a:gd name="connsiteX944" fmla="*/ 2879645 w 3249268"/>
              <a:gd name="connsiteY944" fmla="*/ 427992 h 444457"/>
              <a:gd name="connsiteX945" fmla="*/ 2879127 w 3249268"/>
              <a:gd name="connsiteY945" fmla="*/ 429022 h 444457"/>
              <a:gd name="connsiteX946" fmla="*/ 2879895 w 3249268"/>
              <a:gd name="connsiteY946" fmla="*/ 428245 h 444457"/>
              <a:gd name="connsiteX947" fmla="*/ 2560531 w 3249268"/>
              <a:gd name="connsiteY947" fmla="*/ 427366 h 444457"/>
              <a:gd name="connsiteX948" fmla="*/ 2562612 w 3249268"/>
              <a:gd name="connsiteY948" fmla="*/ 428292 h 444457"/>
              <a:gd name="connsiteX949" fmla="*/ 2563489 w 3249268"/>
              <a:gd name="connsiteY949" fmla="*/ 427899 h 444457"/>
              <a:gd name="connsiteX950" fmla="*/ 2771839 w 3249268"/>
              <a:gd name="connsiteY950" fmla="*/ 427327 h 444457"/>
              <a:gd name="connsiteX951" fmla="*/ 2770639 w 3249268"/>
              <a:gd name="connsiteY951" fmla="*/ 427557 h 444457"/>
              <a:gd name="connsiteX952" fmla="*/ 2772627 w 3249268"/>
              <a:gd name="connsiteY952" fmla="*/ 427831 h 444457"/>
              <a:gd name="connsiteX953" fmla="*/ 1872474 w 3249268"/>
              <a:gd name="connsiteY953" fmla="*/ 426990 h 444457"/>
              <a:gd name="connsiteX954" fmla="*/ 1871907 w 3249268"/>
              <a:gd name="connsiteY954" fmla="*/ 427095 h 444457"/>
              <a:gd name="connsiteX955" fmla="*/ 1872376 w 3249268"/>
              <a:gd name="connsiteY955" fmla="*/ 427120 h 444457"/>
              <a:gd name="connsiteX956" fmla="*/ 2878608 w 3249268"/>
              <a:gd name="connsiteY956" fmla="*/ 426943 h 444457"/>
              <a:gd name="connsiteX957" fmla="*/ 2878240 w 3249268"/>
              <a:gd name="connsiteY957" fmla="*/ 427131 h 444457"/>
              <a:gd name="connsiteX958" fmla="*/ 2878697 w 3249268"/>
              <a:gd name="connsiteY958" fmla="*/ 427117 h 444457"/>
              <a:gd name="connsiteX959" fmla="*/ 2878780 w 3249268"/>
              <a:gd name="connsiteY959" fmla="*/ 427117 h 444457"/>
              <a:gd name="connsiteX960" fmla="*/ 305159 w 3249268"/>
              <a:gd name="connsiteY960" fmla="*/ 426867 h 444457"/>
              <a:gd name="connsiteX961" fmla="*/ 304310 w 3249268"/>
              <a:gd name="connsiteY961" fmla="*/ 427303 h 444457"/>
              <a:gd name="connsiteX962" fmla="*/ 305425 w 3249268"/>
              <a:gd name="connsiteY962" fmla="*/ 427165 h 444457"/>
              <a:gd name="connsiteX963" fmla="*/ 305388 w 3249268"/>
              <a:gd name="connsiteY963" fmla="*/ 427017 h 444457"/>
              <a:gd name="connsiteX964" fmla="*/ 305496 w 3249268"/>
              <a:gd name="connsiteY964" fmla="*/ 426996 h 444457"/>
              <a:gd name="connsiteX965" fmla="*/ 2980087 w 3249268"/>
              <a:gd name="connsiteY965" fmla="*/ 426867 h 444457"/>
              <a:gd name="connsiteX966" fmla="*/ 2979577 w 3249268"/>
              <a:gd name="connsiteY966" fmla="*/ 427004 h 444457"/>
              <a:gd name="connsiteX967" fmla="*/ 2980091 w 3249268"/>
              <a:gd name="connsiteY967" fmla="*/ 427027 h 444457"/>
              <a:gd name="connsiteX968" fmla="*/ 2980212 w 3249268"/>
              <a:gd name="connsiteY968" fmla="*/ 426902 h 444457"/>
              <a:gd name="connsiteX969" fmla="*/ 2977245 w 3249268"/>
              <a:gd name="connsiteY969" fmla="*/ 426867 h 444457"/>
              <a:gd name="connsiteX970" fmla="*/ 2977054 w 3249268"/>
              <a:gd name="connsiteY970" fmla="*/ 426894 h 444457"/>
              <a:gd name="connsiteX971" fmla="*/ 2977310 w 3249268"/>
              <a:gd name="connsiteY971" fmla="*/ 426905 h 444457"/>
              <a:gd name="connsiteX972" fmla="*/ 229027 w 3249268"/>
              <a:gd name="connsiteY972" fmla="*/ 426867 h 444457"/>
              <a:gd name="connsiteX973" fmla="*/ 228436 w 3249268"/>
              <a:gd name="connsiteY973" fmla="*/ 426977 h 444457"/>
              <a:gd name="connsiteX974" fmla="*/ 228790 w 3249268"/>
              <a:gd name="connsiteY974" fmla="*/ 427054 h 444457"/>
              <a:gd name="connsiteX975" fmla="*/ 230459 w 3249268"/>
              <a:gd name="connsiteY975" fmla="*/ 427737 h 444457"/>
              <a:gd name="connsiteX976" fmla="*/ 2860862 w 3249268"/>
              <a:gd name="connsiteY976" fmla="*/ 426787 h 444457"/>
              <a:gd name="connsiteX977" fmla="*/ 2860609 w 3249268"/>
              <a:gd name="connsiteY977" fmla="*/ 426942 h 444457"/>
              <a:gd name="connsiteX978" fmla="*/ 2858359 w 3249268"/>
              <a:gd name="connsiteY978" fmla="*/ 429567 h 444457"/>
              <a:gd name="connsiteX979" fmla="*/ 2858890 w 3249268"/>
              <a:gd name="connsiteY979" fmla="*/ 429567 h 444457"/>
              <a:gd name="connsiteX980" fmla="*/ 2992559 w 3249268"/>
              <a:gd name="connsiteY980" fmla="*/ 426452 h 444457"/>
              <a:gd name="connsiteX981" fmla="*/ 2992060 w 3249268"/>
              <a:gd name="connsiteY981" fmla="*/ 426671 h 444457"/>
              <a:gd name="connsiteX982" fmla="*/ 2992060 w 3249268"/>
              <a:gd name="connsiteY982" fmla="*/ 426837 h 444457"/>
              <a:gd name="connsiteX983" fmla="*/ 310128 w 3249268"/>
              <a:gd name="connsiteY983" fmla="*/ 426328 h 444457"/>
              <a:gd name="connsiteX984" fmla="*/ 310653 w 3249268"/>
              <a:gd name="connsiteY984" fmla="*/ 426867 h 444457"/>
              <a:gd name="connsiteX985" fmla="*/ 310509 w 3249268"/>
              <a:gd name="connsiteY985" fmla="*/ 426923 h 444457"/>
              <a:gd name="connsiteX986" fmla="*/ 311005 w 3249268"/>
              <a:gd name="connsiteY986" fmla="*/ 427017 h 444457"/>
              <a:gd name="connsiteX987" fmla="*/ 311255 w 3249268"/>
              <a:gd name="connsiteY987" fmla="*/ 426915 h 444457"/>
              <a:gd name="connsiteX988" fmla="*/ 311029 w 3249268"/>
              <a:gd name="connsiteY988" fmla="*/ 426791 h 444457"/>
              <a:gd name="connsiteX989" fmla="*/ 3063472 w 3249268"/>
              <a:gd name="connsiteY989" fmla="*/ 425840 h 444457"/>
              <a:gd name="connsiteX990" fmla="*/ 3064171 w 3249268"/>
              <a:gd name="connsiteY990" fmla="*/ 426703 h 444457"/>
              <a:gd name="connsiteX991" fmla="*/ 3064171 w 3249268"/>
              <a:gd name="connsiteY991" fmla="*/ 426342 h 444457"/>
              <a:gd name="connsiteX992" fmla="*/ 2749098 w 3249268"/>
              <a:gd name="connsiteY992" fmla="*/ 425783 h 444457"/>
              <a:gd name="connsiteX993" fmla="*/ 2749066 w 3249268"/>
              <a:gd name="connsiteY993" fmla="*/ 425848 h 444457"/>
              <a:gd name="connsiteX994" fmla="*/ 2748722 w 3249268"/>
              <a:gd name="connsiteY994" fmla="*/ 427621 h 444457"/>
              <a:gd name="connsiteX995" fmla="*/ 2749098 w 3249268"/>
              <a:gd name="connsiteY995" fmla="*/ 427075 h 444457"/>
              <a:gd name="connsiteX996" fmla="*/ 2749147 w 3249268"/>
              <a:gd name="connsiteY996" fmla="*/ 425684 h 444457"/>
              <a:gd name="connsiteX997" fmla="*/ 2749113 w 3249268"/>
              <a:gd name="connsiteY997" fmla="*/ 425753 h 444457"/>
              <a:gd name="connsiteX998" fmla="*/ 2749256 w 3249268"/>
              <a:gd name="connsiteY998" fmla="*/ 425891 h 444457"/>
              <a:gd name="connsiteX999" fmla="*/ 531818 w 3249268"/>
              <a:gd name="connsiteY999" fmla="*/ 425530 h 444457"/>
              <a:gd name="connsiteX1000" fmla="*/ 531852 w 3249268"/>
              <a:gd name="connsiteY1000" fmla="*/ 425556 h 444457"/>
              <a:gd name="connsiteX1001" fmla="*/ 531841 w 3249268"/>
              <a:gd name="connsiteY1001" fmla="*/ 425533 h 444457"/>
              <a:gd name="connsiteX1002" fmla="*/ 2827373 w 3249268"/>
              <a:gd name="connsiteY1002" fmla="*/ 425528 h 444457"/>
              <a:gd name="connsiteX1003" fmla="*/ 2827811 w 3249268"/>
              <a:gd name="connsiteY1003" fmla="*/ 426137 h 444457"/>
              <a:gd name="connsiteX1004" fmla="*/ 2827966 w 3249268"/>
              <a:gd name="connsiteY1004" fmla="*/ 425770 h 444457"/>
              <a:gd name="connsiteX1005" fmla="*/ 3068383 w 3249268"/>
              <a:gd name="connsiteY1005" fmla="*/ 425488 h 444457"/>
              <a:gd name="connsiteX1006" fmla="*/ 3065576 w 3249268"/>
              <a:gd name="connsiteY1006" fmla="*/ 426909 h 444457"/>
              <a:gd name="connsiteX1007" fmla="*/ 3064375 w 3249268"/>
              <a:gd name="connsiteY1007" fmla="*/ 429339 h 444457"/>
              <a:gd name="connsiteX1008" fmla="*/ 3064375 w 3249268"/>
              <a:gd name="connsiteY1008" fmla="*/ 429731 h 444457"/>
              <a:gd name="connsiteX1009" fmla="*/ 3064181 w 3249268"/>
              <a:gd name="connsiteY1009" fmla="*/ 429731 h 444457"/>
              <a:gd name="connsiteX1010" fmla="*/ 3064171 w 3249268"/>
              <a:gd name="connsiteY1010" fmla="*/ 429750 h 444457"/>
              <a:gd name="connsiteX1011" fmla="*/ 3064171 w 3249268"/>
              <a:gd name="connsiteY1011" fmla="*/ 429731 h 444457"/>
              <a:gd name="connsiteX1012" fmla="*/ 3062999 w 3249268"/>
              <a:gd name="connsiteY1012" fmla="*/ 429731 h 444457"/>
              <a:gd name="connsiteX1013" fmla="*/ 3062717 w 3249268"/>
              <a:gd name="connsiteY1013" fmla="*/ 429659 h 444457"/>
              <a:gd name="connsiteX1014" fmla="*/ 3063139 w 3249268"/>
              <a:gd name="connsiteY1014" fmla="*/ 429969 h 444457"/>
              <a:gd name="connsiteX1015" fmla="*/ 3064581 w 3249268"/>
              <a:gd name="connsiteY1015" fmla="*/ 429969 h 444457"/>
              <a:gd name="connsiteX1016" fmla="*/ 3066022 w 3249268"/>
              <a:gd name="connsiteY1016" fmla="*/ 427149 h 444457"/>
              <a:gd name="connsiteX1017" fmla="*/ 3068495 w 3249268"/>
              <a:gd name="connsiteY1017" fmla="*/ 425939 h 444457"/>
              <a:gd name="connsiteX1018" fmla="*/ 262336 w 3249268"/>
              <a:gd name="connsiteY1018" fmla="*/ 425339 h 444457"/>
              <a:gd name="connsiteX1019" fmla="*/ 262182 w 3249268"/>
              <a:gd name="connsiteY1019" fmla="*/ 425454 h 444457"/>
              <a:gd name="connsiteX1020" fmla="*/ 262295 w 3249268"/>
              <a:gd name="connsiteY1020" fmla="*/ 425568 h 444457"/>
              <a:gd name="connsiteX1021" fmla="*/ 262336 w 3249268"/>
              <a:gd name="connsiteY1021" fmla="*/ 425362 h 444457"/>
              <a:gd name="connsiteX1022" fmla="*/ 529948 w 3249268"/>
              <a:gd name="connsiteY1022" fmla="*/ 425264 h 444457"/>
              <a:gd name="connsiteX1023" fmla="*/ 530339 w 3249268"/>
              <a:gd name="connsiteY1023" fmla="*/ 425465 h 444457"/>
              <a:gd name="connsiteX1024" fmla="*/ 531360 w 3249268"/>
              <a:gd name="connsiteY1024" fmla="*/ 425465 h 444457"/>
              <a:gd name="connsiteX1025" fmla="*/ 495729 w 3249268"/>
              <a:gd name="connsiteY1025" fmla="*/ 425242 h 444457"/>
              <a:gd name="connsiteX1026" fmla="*/ 495573 w 3249268"/>
              <a:gd name="connsiteY1026" fmla="*/ 425557 h 444457"/>
              <a:gd name="connsiteX1027" fmla="*/ 495739 w 3249268"/>
              <a:gd name="connsiteY1027" fmla="*/ 425528 h 444457"/>
              <a:gd name="connsiteX1028" fmla="*/ 495739 w 3249268"/>
              <a:gd name="connsiteY1028" fmla="*/ 425243 h 444457"/>
              <a:gd name="connsiteX1029" fmla="*/ 240765 w 3249268"/>
              <a:gd name="connsiteY1029" fmla="*/ 425140 h 444457"/>
              <a:gd name="connsiteX1030" fmla="*/ 241159 w 3249268"/>
              <a:gd name="connsiteY1030" fmla="*/ 425891 h 444457"/>
              <a:gd name="connsiteX1031" fmla="*/ 241522 w 3249268"/>
              <a:gd name="connsiteY1031" fmla="*/ 425523 h 444457"/>
              <a:gd name="connsiteX1032" fmla="*/ 380606 w 3249268"/>
              <a:gd name="connsiteY1032" fmla="*/ 425137 h 444457"/>
              <a:gd name="connsiteX1033" fmla="*/ 380606 w 3249268"/>
              <a:gd name="connsiteY1033" fmla="*/ 425536 h 444457"/>
              <a:gd name="connsiteX1034" fmla="*/ 381397 w 3249268"/>
              <a:gd name="connsiteY1034" fmla="*/ 425137 h 444457"/>
              <a:gd name="connsiteX1035" fmla="*/ 278266 w 3249268"/>
              <a:gd name="connsiteY1035" fmla="*/ 425098 h 444457"/>
              <a:gd name="connsiteX1036" fmla="*/ 278843 w 3249268"/>
              <a:gd name="connsiteY1036" fmla="*/ 425416 h 444457"/>
              <a:gd name="connsiteX1037" fmla="*/ 279674 w 3249268"/>
              <a:gd name="connsiteY1037" fmla="*/ 426296 h 444457"/>
              <a:gd name="connsiteX1038" fmla="*/ 279061 w 3249268"/>
              <a:gd name="connsiteY1038" fmla="*/ 425457 h 444457"/>
              <a:gd name="connsiteX1039" fmla="*/ 279373 w 3249268"/>
              <a:gd name="connsiteY1039" fmla="*/ 425137 h 444457"/>
              <a:gd name="connsiteX1040" fmla="*/ 279212 w 3249268"/>
              <a:gd name="connsiteY1040" fmla="*/ 425137 h 444457"/>
              <a:gd name="connsiteX1041" fmla="*/ 2531638 w 3249268"/>
              <a:gd name="connsiteY1041" fmla="*/ 425083 h 444457"/>
              <a:gd name="connsiteX1042" fmla="*/ 2532538 w 3249268"/>
              <a:gd name="connsiteY1042" fmla="*/ 425487 h 444457"/>
              <a:gd name="connsiteX1043" fmla="*/ 2532459 w 3249268"/>
              <a:gd name="connsiteY1043" fmla="*/ 425802 h 444457"/>
              <a:gd name="connsiteX1044" fmla="*/ 2532845 w 3249268"/>
              <a:gd name="connsiteY1044" fmla="*/ 425362 h 444457"/>
              <a:gd name="connsiteX1045" fmla="*/ 2532990 w 3249268"/>
              <a:gd name="connsiteY1045" fmla="*/ 425356 h 444457"/>
              <a:gd name="connsiteX1046" fmla="*/ 2532773 w 3249268"/>
              <a:gd name="connsiteY1046" fmla="*/ 425204 h 444457"/>
              <a:gd name="connsiteX1047" fmla="*/ 2991478 w 3249268"/>
              <a:gd name="connsiteY1047" fmla="*/ 425010 h 444457"/>
              <a:gd name="connsiteX1048" fmla="*/ 2991957 w 3249268"/>
              <a:gd name="connsiteY1048" fmla="*/ 425440 h 444457"/>
              <a:gd name="connsiteX1049" fmla="*/ 2991957 w 3249268"/>
              <a:gd name="connsiteY1049" fmla="*/ 425287 h 444457"/>
              <a:gd name="connsiteX1050" fmla="*/ 2991957 w 3249268"/>
              <a:gd name="connsiteY1050" fmla="*/ 425099 h 444457"/>
              <a:gd name="connsiteX1051" fmla="*/ 2981801 w 3249268"/>
              <a:gd name="connsiteY1051" fmla="*/ 424975 h 444457"/>
              <a:gd name="connsiteX1052" fmla="*/ 2981146 w 3249268"/>
              <a:gd name="connsiteY1052" fmla="*/ 425097 h 444457"/>
              <a:gd name="connsiteX1053" fmla="*/ 2981507 w 3249268"/>
              <a:gd name="connsiteY1053" fmla="*/ 425456 h 444457"/>
              <a:gd name="connsiteX1054" fmla="*/ 2981433 w 3249268"/>
              <a:gd name="connsiteY1054" fmla="*/ 426195 h 444457"/>
              <a:gd name="connsiteX1055" fmla="*/ 2982543 w 3249268"/>
              <a:gd name="connsiteY1055" fmla="*/ 431903 h 444457"/>
              <a:gd name="connsiteX1056" fmla="*/ 2982671 w 3249268"/>
              <a:gd name="connsiteY1056" fmla="*/ 431755 h 444457"/>
              <a:gd name="connsiteX1057" fmla="*/ 2982188 w 3249268"/>
              <a:gd name="connsiteY1057" fmla="*/ 429123 h 444457"/>
              <a:gd name="connsiteX1058" fmla="*/ 2981530 w 3249268"/>
              <a:gd name="connsiteY1058" fmla="*/ 425533 h 444457"/>
              <a:gd name="connsiteX1059" fmla="*/ 318917 w 3249268"/>
              <a:gd name="connsiteY1059" fmla="*/ 424039 h 444457"/>
              <a:gd name="connsiteX1060" fmla="*/ 318927 w 3249268"/>
              <a:gd name="connsiteY1060" fmla="*/ 424083 h 444457"/>
              <a:gd name="connsiteX1061" fmla="*/ 318470 w 3249268"/>
              <a:gd name="connsiteY1061" fmla="*/ 424555 h 444457"/>
              <a:gd name="connsiteX1062" fmla="*/ 319424 w 3249268"/>
              <a:gd name="connsiteY1062" fmla="*/ 425404 h 444457"/>
              <a:gd name="connsiteX1063" fmla="*/ 319491 w 3249268"/>
              <a:gd name="connsiteY1063" fmla="*/ 425404 h 444457"/>
              <a:gd name="connsiteX1064" fmla="*/ 320194 w 3249268"/>
              <a:gd name="connsiteY1064" fmla="*/ 424501 h 444457"/>
              <a:gd name="connsiteX1065" fmla="*/ 319377 w 3249268"/>
              <a:gd name="connsiteY1065" fmla="*/ 425281 h 444457"/>
              <a:gd name="connsiteX1066" fmla="*/ 651347 w 3249268"/>
              <a:gd name="connsiteY1066" fmla="*/ 423882 h 444457"/>
              <a:gd name="connsiteX1067" fmla="*/ 655030 w 3249268"/>
              <a:gd name="connsiteY1067" fmla="*/ 429812 h 444457"/>
              <a:gd name="connsiteX1068" fmla="*/ 655155 w 3249268"/>
              <a:gd name="connsiteY1068" fmla="*/ 429875 h 444457"/>
              <a:gd name="connsiteX1069" fmla="*/ 655142 w 3249268"/>
              <a:gd name="connsiteY1069" fmla="*/ 429992 h 444457"/>
              <a:gd name="connsiteX1070" fmla="*/ 655147 w 3249268"/>
              <a:gd name="connsiteY1070" fmla="*/ 430001 h 444457"/>
              <a:gd name="connsiteX1071" fmla="*/ 655141 w 3249268"/>
              <a:gd name="connsiteY1071" fmla="*/ 430000 h 444457"/>
              <a:gd name="connsiteX1072" fmla="*/ 655102 w 3249268"/>
              <a:gd name="connsiteY1072" fmla="*/ 430357 h 444457"/>
              <a:gd name="connsiteX1073" fmla="*/ 655531 w 3249268"/>
              <a:gd name="connsiteY1073" fmla="*/ 429499 h 444457"/>
              <a:gd name="connsiteX1074" fmla="*/ 655604 w 3249268"/>
              <a:gd name="connsiteY1074" fmla="*/ 429499 h 444457"/>
              <a:gd name="connsiteX1075" fmla="*/ 655388 w 3249268"/>
              <a:gd name="connsiteY1075" fmla="*/ 429426 h 444457"/>
              <a:gd name="connsiteX1076" fmla="*/ 651743 w 3249268"/>
              <a:gd name="connsiteY1076" fmla="*/ 424149 h 444457"/>
              <a:gd name="connsiteX1077" fmla="*/ 327229 w 3249268"/>
              <a:gd name="connsiteY1077" fmla="*/ 423874 h 444457"/>
              <a:gd name="connsiteX1078" fmla="*/ 327389 w 3249268"/>
              <a:gd name="connsiteY1078" fmla="*/ 423983 h 444457"/>
              <a:gd name="connsiteX1079" fmla="*/ 327389 w 3249268"/>
              <a:gd name="connsiteY1079" fmla="*/ 424234 h 444457"/>
              <a:gd name="connsiteX1080" fmla="*/ 327652 w 3249268"/>
              <a:gd name="connsiteY1080" fmla="*/ 424234 h 444457"/>
              <a:gd name="connsiteX1081" fmla="*/ 328293 w 3249268"/>
              <a:gd name="connsiteY1081" fmla="*/ 425256 h 444457"/>
              <a:gd name="connsiteX1082" fmla="*/ 327953 w 3249268"/>
              <a:gd name="connsiteY1082" fmla="*/ 424184 h 444457"/>
              <a:gd name="connsiteX1083" fmla="*/ 328120 w 3249268"/>
              <a:gd name="connsiteY1083" fmla="*/ 424118 h 444457"/>
              <a:gd name="connsiteX1084" fmla="*/ 327700 w 3249268"/>
              <a:gd name="connsiteY1084" fmla="*/ 423874 h 444457"/>
              <a:gd name="connsiteX1085" fmla="*/ 382777 w 3249268"/>
              <a:gd name="connsiteY1085" fmla="*/ 423608 h 444457"/>
              <a:gd name="connsiteX1086" fmla="*/ 382863 w 3249268"/>
              <a:gd name="connsiteY1086" fmla="*/ 423783 h 444457"/>
              <a:gd name="connsiteX1087" fmla="*/ 382863 w 3249268"/>
              <a:gd name="connsiteY1087" fmla="*/ 424234 h 444457"/>
              <a:gd name="connsiteX1088" fmla="*/ 383127 w 3249268"/>
              <a:gd name="connsiteY1088" fmla="*/ 424263 h 444457"/>
              <a:gd name="connsiteX1089" fmla="*/ 383185 w 3249268"/>
              <a:gd name="connsiteY1089" fmla="*/ 424234 h 444457"/>
              <a:gd name="connsiteX1090" fmla="*/ 383344 w 3249268"/>
              <a:gd name="connsiteY1090" fmla="*/ 424288 h 444457"/>
              <a:gd name="connsiteX1091" fmla="*/ 383886 w 3249268"/>
              <a:gd name="connsiteY1091" fmla="*/ 424348 h 444457"/>
              <a:gd name="connsiteX1092" fmla="*/ 383186 w 3249268"/>
              <a:gd name="connsiteY1092" fmla="*/ 423874 h 444457"/>
              <a:gd name="connsiteX1093" fmla="*/ 308730 w 3249268"/>
              <a:gd name="connsiteY1093" fmla="*/ 423110 h 444457"/>
              <a:gd name="connsiteX1094" fmla="*/ 308346 w 3249268"/>
              <a:gd name="connsiteY1094" fmla="*/ 424498 h 444457"/>
              <a:gd name="connsiteX1095" fmla="*/ 308508 w 3249268"/>
              <a:gd name="connsiteY1095" fmla="*/ 424664 h 444457"/>
              <a:gd name="connsiteX1096" fmla="*/ 3015961 w 3249268"/>
              <a:gd name="connsiteY1096" fmla="*/ 422824 h 444457"/>
              <a:gd name="connsiteX1097" fmla="*/ 3016083 w 3249268"/>
              <a:gd name="connsiteY1097" fmla="*/ 423012 h 444457"/>
              <a:gd name="connsiteX1098" fmla="*/ 3016012 w 3249268"/>
              <a:gd name="connsiteY1098" fmla="*/ 422824 h 444457"/>
              <a:gd name="connsiteX1099" fmla="*/ 629079 w 3249268"/>
              <a:gd name="connsiteY1099" fmla="*/ 422717 h 444457"/>
              <a:gd name="connsiteX1100" fmla="*/ 629284 w 3249268"/>
              <a:gd name="connsiteY1100" fmla="*/ 422980 h 444457"/>
              <a:gd name="connsiteX1101" fmla="*/ 629340 w 3249268"/>
              <a:gd name="connsiteY1101" fmla="*/ 422877 h 444457"/>
              <a:gd name="connsiteX1102" fmla="*/ 274621 w 3249268"/>
              <a:gd name="connsiteY1102" fmla="*/ 422622 h 444457"/>
              <a:gd name="connsiteX1103" fmla="*/ 275150 w 3249268"/>
              <a:gd name="connsiteY1103" fmla="*/ 423007 h 444457"/>
              <a:gd name="connsiteX1104" fmla="*/ 275150 w 3249268"/>
              <a:gd name="connsiteY1104" fmla="*/ 422884 h 444457"/>
              <a:gd name="connsiteX1105" fmla="*/ 2660534 w 3249268"/>
              <a:gd name="connsiteY1105" fmla="*/ 422390 h 444457"/>
              <a:gd name="connsiteX1106" fmla="*/ 2659237 w 3249268"/>
              <a:gd name="connsiteY1106" fmla="*/ 422609 h 444457"/>
              <a:gd name="connsiteX1107" fmla="*/ 2660399 w 3249268"/>
              <a:gd name="connsiteY1107" fmla="*/ 422871 h 444457"/>
              <a:gd name="connsiteX1108" fmla="*/ 2660924 w 3249268"/>
              <a:gd name="connsiteY1108" fmla="*/ 422462 h 444457"/>
              <a:gd name="connsiteX1109" fmla="*/ 638975 w 3249268"/>
              <a:gd name="connsiteY1109" fmla="*/ 422390 h 444457"/>
              <a:gd name="connsiteX1110" fmla="*/ 639178 w 3249268"/>
              <a:gd name="connsiteY1110" fmla="*/ 422629 h 444457"/>
              <a:gd name="connsiteX1111" fmla="*/ 641261 w 3249268"/>
              <a:gd name="connsiteY1111" fmla="*/ 422980 h 444457"/>
              <a:gd name="connsiteX1112" fmla="*/ 641991 w 3249268"/>
              <a:gd name="connsiteY1112" fmla="*/ 422390 h 444457"/>
              <a:gd name="connsiteX1113" fmla="*/ 3018335 w 3249268"/>
              <a:gd name="connsiteY1113" fmla="*/ 421615 h 444457"/>
              <a:gd name="connsiteX1114" fmla="*/ 3017429 w 3249268"/>
              <a:gd name="connsiteY1114" fmla="*/ 422706 h 444457"/>
              <a:gd name="connsiteX1115" fmla="*/ 3017619 w 3249268"/>
              <a:gd name="connsiteY1115" fmla="*/ 422794 h 444457"/>
              <a:gd name="connsiteX1116" fmla="*/ 3017612 w 3249268"/>
              <a:gd name="connsiteY1116" fmla="*/ 422788 h 444457"/>
              <a:gd name="connsiteX1117" fmla="*/ 3056332 w 3249268"/>
              <a:gd name="connsiteY1117" fmla="*/ 421413 h 444457"/>
              <a:gd name="connsiteX1118" fmla="*/ 3056282 w 3249268"/>
              <a:gd name="connsiteY1118" fmla="*/ 421453 h 444457"/>
              <a:gd name="connsiteX1119" fmla="*/ 3056591 w 3249268"/>
              <a:gd name="connsiteY1119" fmla="*/ 421557 h 444457"/>
              <a:gd name="connsiteX1120" fmla="*/ 3056335 w 3249268"/>
              <a:gd name="connsiteY1120" fmla="*/ 421413 h 444457"/>
              <a:gd name="connsiteX1121" fmla="*/ 3059718 w 3249268"/>
              <a:gd name="connsiteY1121" fmla="*/ 421168 h 444457"/>
              <a:gd name="connsiteX1122" fmla="*/ 3059242 w 3249268"/>
              <a:gd name="connsiteY1122" fmla="*/ 421225 h 444457"/>
              <a:gd name="connsiteX1123" fmla="*/ 3058791 w 3249268"/>
              <a:gd name="connsiteY1123" fmla="*/ 421225 h 444457"/>
              <a:gd name="connsiteX1124" fmla="*/ 3060137 w 3249268"/>
              <a:gd name="connsiteY1124" fmla="*/ 421336 h 444457"/>
              <a:gd name="connsiteX1125" fmla="*/ 290060 w 3249268"/>
              <a:gd name="connsiteY1125" fmla="*/ 421099 h 444457"/>
              <a:gd name="connsiteX1126" fmla="*/ 290102 w 3249268"/>
              <a:gd name="connsiteY1126" fmla="*/ 421225 h 444457"/>
              <a:gd name="connsiteX1127" fmla="*/ 290152 w 3249268"/>
              <a:gd name="connsiteY1127" fmla="*/ 421171 h 444457"/>
              <a:gd name="connsiteX1128" fmla="*/ 647056 w 3249268"/>
              <a:gd name="connsiteY1128" fmla="*/ 420982 h 444457"/>
              <a:gd name="connsiteX1129" fmla="*/ 646299 w 3249268"/>
              <a:gd name="connsiteY1129" fmla="*/ 421238 h 444457"/>
              <a:gd name="connsiteX1130" fmla="*/ 648300 w 3249268"/>
              <a:gd name="connsiteY1130" fmla="*/ 421822 h 444457"/>
              <a:gd name="connsiteX1131" fmla="*/ 353271 w 3249268"/>
              <a:gd name="connsiteY1131" fmla="*/ 420951 h 444457"/>
              <a:gd name="connsiteX1132" fmla="*/ 352669 w 3249268"/>
              <a:gd name="connsiteY1132" fmla="*/ 421062 h 444457"/>
              <a:gd name="connsiteX1133" fmla="*/ 353037 w 3249268"/>
              <a:gd name="connsiteY1133" fmla="*/ 421809 h 444457"/>
              <a:gd name="connsiteX1134" fmla="*/ 352894 w 3249268"/>
              <a:gd name="connsiteY1134" fmla="*/ 421376 h 444457"/>
              <a:gd name="connsiteX1135" fmla="*/ 190187 w 3249268"/>
              <a:gd name="connsiteY1135" fmla="*/ 420715 h 444457"/>
              <a:gd name="connsiteX1136" fmla="*/ 189575 w 3249268"/>
              <a:gd name="connsiteY1136" fmla="*/ 421225 h 444457"/>
              <a:gd name="connsiteX1137" fmla="*/ 190141 w 3249268"/>
              <a:gd name="connsiteY1137" fmla="*/ 421225 h 444457"/>
              <a:gd name="connsiteX1138" fmla="*/ 132112 w 3249268"/>
              <a:gd name="connsiteY1138" fmla="*/ 420497 h 444457"/>
              <a:gd name="connsiteX1139" fmla="*/ 131735 w 3249268"/>
              <a:gd name="connsiteY1139" fmla="*/ 420874 h 444457"/>
              <a:gd name="connsiteX1140" fmla="*/ 130952 w 3249268"/>
              <a:gd name="connsiteY1140" fmla="*/ 420732 h 444457"/>
              <a:gd name="connsiteX1141" fmla="*/ 131821 w 3249268"/>
              <a:gd name="connsiteY1141" fmla="*/ 420999 h 444457"/>
              <a:gd name="connsiteX1142" fmla="*/ 133231 w 3249268"/>
              <a:gd name="connsiteY1142" fmla="*/ 425287 h 444457"/>
              <a:gd name="connsiteX1143" fmla="*/ 133151 w 3249268"/>
              <a:gd name="connsiteY1143" fmla="*/ 425449 h 444457"/>
              <a:gd name="connsiteX1144" fmla="*/ 134285 w 3249268"/>
              <a:gd name="connsiteY1144" fmla="*/ 425449 h 444457"/>
              <a:gd name="connsiteX1145" fmla="*/ 139419 w 3249268"/>
              <a:gd name="connsiteY1145" fmla="*/ 421429 h 444457"/>
              <a:gd name="connsiteX1146" fmla="*/ 137940 w 3249268"/>
              <a:gd name="connsiteY1146" fmla="*/ 421842 h 444457"/>
              <a:gd name="connsiteX1147" fmla="*/ 137072 w 3249268"/>
              <a:gd name="connsiteY1147" fmla="*/ 421309 h 444457"/>
              <a:gd name="connsiteX1148" fmla="*/ 132906 w 3249268"/>
              <a:gd name="connsiteY1148" fmla="*/ 421309 h 444457"/>
              <a:gd name="connsiteX1149" fmla="*/ 155558 w 3249268"/>
              <a:gd name="connsiteY1149" fmla="*/ 420190 h 444457"/>
              <a:gd name="connsiteX1150" fmla="*/ 154324 w 3249268"/>
              <a:gd name="connsiteY1150" fmla="*/ 421440 h 444457"/>
              <a:gd name="connsiteX1151" fmla="*/ 154274 w 3249268"/>
              <a:gd name="connsiteY1151" fmla="*/ 421540 h 444457"/>
              <a:gd name="connsiteX1152" fmla="*/ 158237 w 3249268"/>
              <a:gd name="connsiteY1152" fmla="*/ 422855 h 444457"/>
              <a:gd name="connsiteX1153" fmla="*/ 424843 w 3249268"/>
              <a:gd name="connsiteY1153" fmla="*/ 419872 h 444457"/>
              <a:gd name="connsiteX1154" fmla="*/ 424724 w 3249268"/>
              <a:gd name="connsiteY1154" fmla="*/ 420542 h 444457"/>
              <a:gd name="connsiteX1155" fmla="*/ 425133 w 3249268"/>
              <a:gd name="connsiteY1155" fmla="*/ 420036 h 444457"/>
              <a:gd name="connsiteX1156" fmla="*/ 535796 w 3249268"/>
              <a:gd name="connsiteY1156" fmla="*/ 419785 h 444457"/>
              <a:gd name="connsiteX1157" fmla="*/ 535785 w 3249268"/>
              <a:gd name="connsiteY1157" fmla="*/ 420063 h 444457"/>
              <a:gd name="connsiteX1158" fmla="*/ 535956 w 3249268"/>
              <a:gd name="connsiteY1158" fmla="*/ 420063 h 444457"/>
              <a:gd name="connsiteX1159" fmla="*/ 536259 w 3249268"/>
              <a:gd name="connsiteY1159" fmla="*/ 420164 h 444457"/>
              <a:gd name="connsiteX1160" fmla="*/ 204227 w 3249268"/>
              <a:gd name="connsiteY1160" fmla="*/ 419778 h 444457"/>
              <a:gd name="connsiteX1161" fmla="*/ 204224 w 3249268"/>
              <a:gd name="connsiteY1161" fmla="*/ 419781 h 444457"/>
              <a:gd name="connsiteX1162" fmla="*/ 204225 w 3249268"/>
              <a:gd name="connsiteY1162" fmla="*/ 419783 h 444457"/>
              <a:gd name="connsiteX1163" fmla="*/ 202252 w 3249268"/>
              <a:gd name="connsiteY1163" fmla="*/ 419748 h 444457"/>
              <a:gd name="connsiteX1164" fmla="*/ 202338 w 3249268"/>
              <a:gd name="connsiteY1164" fmla="*/ 419804 h 444457"/>
              <a:gd name="connsiteX1165" fmla="*/ 200280 w 3249268"/>
              <a:gd name="connsiteY1165" fmla="*/ 424836 h 444457"/>
              <a:gd name="connsiteX1166" fmla="*/ 202724 w 3249268"/>
              <a:gd name="connsiteY1166" fmla="*/ 419811 h 444457"/>
              <a:gd name="connsiteX1167" fmla="*/ 380412 w 3249268"/>
              <a:gd name="connsiteY1167" fmla="*/ 419656 h 444457"/>
              <a:gd name="connsiteX1168" fmla="*/ 376077 w 3249268"/>
              <a:gd name="connsiteY1168" fmla="*/ 421062 h 444457"/>
              <a:gd name="connsiteX1169" fmla="*/ 376073 w 3249268"/>
              <a:gd name="connsiteY1169" fmla="*/ 421080 h 444457"/>
              <a:gd name="connsiteX1170" fmla="*/ 380356 w 3249268"/>
              <a:gd name="connsiteY1170" fmla="*/ 420033 h 444457"/>
              <a:gd name="connsiteX1171" fmla="*/ 380356 w 3249268"/>
              <a:gd name="connsiteY1171" fmla="*/ 419721 h 444457"/>
              <a:gd name="connsiteX1172" fmla="*/ 380432 w 3249268"/>
              <a:gd name="connsiteY1172" fmla="*/ 419814 h 444457"/>
              <a:gd name="connsiteX1173" fmla="*/ 209955 w 3249268"/>
              <a:gd name="connsiteY1173" fmla="*/ 419574 h 444457"/>
              <a:gd name="connsiteX1174" fmla="*/ 209510 w 3249268"/>
              <a:gd name="connsiteY1174" fmla="*/ 421134 h 444457"/>
              <a:gd name="connsiteX1175" fmla="*/ 209526 w 3249268"/>
              <a:gd name="connsiteY1175" fmla="*/ 421150 h 444457"/>
              <a:gd name="connsiteX1176" fmla="*/ 209760 w 3249268"/>
              <a:gd name="connsiteY1176" fmla="*/ 421150 h 444457"/>
              <a:gd name="connsiteX1177" fmla="*/ 2970344 w 3249268"/>
              <a:gd name="connsiteY1177" fmla="*/ 419289 h 444457"/>
              <a:gd name="connsiteX1178" fmla="*/ 2969973 w 3249268"/>
              <a:gd name="connsiteY1178" fmla="*/ 419363 h 444457"/>
              <a:gd name="connsiteX1179" fmla="*/ 2969973 w 3249268"/>
              <a:gd name="connsiteY1179" fmla="*/ 425201 h 444457"/>
              <a:gd name="connsiteX1180" fmla="*/ 2970141 w 3249268"/>
              <a:gd name="connsiteY1180" fmla="*/ 425201 h 444457"/>
              <a:gd name="connsiteX1181" fmla="*/ 2970141 w 3249268"/>
              <a:gd name="connsiteY1181" fmla="*/ 425092 h 444457"/>
              <a:gd name="connsiteX1182" fmla="*/ 2969999 w 3249268"/>
              <a:gd name="connsiteY1182" fmla="*/ 425119 h 444457"/>
              <a:gd name="connsiteX1183" fmla="*/ 2969999 w 3249268"/>
              <a:gd name="connsiteY1183" fmla="*/ 421004 h 444457"/>
              <a:gd name="connsiteX1184" fmla="*/ 2970344 w 3249268"/>
              <a:gd name="connsiteY1184" fmla="*/ 419289 h 444457"/>
              <a:gd name="connsiteX1185" fmla="*/ 637817 w 3249268"/>
              <a:gd name="connsiteY1185" fmla="*/ 418714 h 444457"/>
              <a:gd name="connsiteX1186" fmla="*/ 637095 w 3249268"/>
              <a:gd name="connsiteY1186" fmla="*/ 420172 h 444457"/>
              <a:gd name="connsiteX1187" fmla="*/ 638620 w 3249268"/>
              <a:gd name="connsiteY1187" fmla="*/ 421971 h 444457"/>
              <a:gd name="connsiteX1188" fmla="*/ 2747767 w 3249268"/>
              <a:gd name="connsiteY1188" fmla="*/ 418656 h 444457"/>
              <a:gd name="connsiteX1189" fmla="*/ 2750530 w 3249268"/>
              <a:gd name="connsiteY1189" fmla="*/ 419593 h 444457"/>
              <a:gd name="connsiteX1190" fmla="*/ 2750530 w 3249268"/>
              <a:gd name="connsiteY1190" fmla="*/ 419652 h 444457"/>
              <a:gd name="connsiteX1191" fmla="*/ 2750705 w 3249268"/>
              <a:gd name="connsiteY1191" fmla="*/ 419652 h 444457"/>
              <a:gd name="connsiteX1192" fmla="*/ 2750530 w 3249268"/>
              <a:gd name="connsiteY1192" fmla="*/ 419593 h 444457"/>
              <a:gd name="connsiteX1193" fmla="*/ 2750530 w 3249268"/>
              <a:gd name="connsiteY1193" fmla="*/ 419303 h 444457"/>
              <a:gd name="connsiteX1194" fmla="*/ 2748524 w 3249268"/>
              <a:gd name="connsiteY1194" fmla="*/ 418781 h 444457"/>
              <a:gd name="connsiteX1195" fmla="*/ 2748451 w 3249268"/>
              <a:gd name="connsiteY1195" fmla="*/ 418656 h 444457"/>
              <a:gd name="connsiteX1196" fmla="*/ 574886 w 3249268"/>
              <a:gd name="connsiteY1196" fmla="*/ 418394 h 444457"/>
              <a:gd name="connsiteX1197" fmla="*/ 574775 w 3249268"/>
              <a:gd name="connsiteY1197" fmla="*/ 418612 h 444457"/>
              <a:gd name="connsiteX1198" fmla="*/ 577386 w 3249268"/>
              <a:gd name="connsiteY1198" fmla="*/ 420172 h 444457"/>
              <a:gd name="connsiteX1199" fmla="*/ 578014 w 3249268"/>
              <a:gd name="connsiteY1199" fmla="*/ 420331 h 444457"/>
              <a:gd name="connsiteX1200" fmla="*/ 577680 w 3249268"/>
              <a:gd name="connsiteY1200" fmla="*/ 419765 h 444457"/>
              <a:gd name="connsiteX1201" fmla="*/ 574886 w 3249268"/>
              <a:gd name="connsiteY1201" fmla="*/ 418394 h 444457"/>
              <a:gd name="connsiteX1202" fmla="*/ 3058712 w 3249268"/>
              <a:gd name="connsiteY1202" fmla="*/ 418182 h 444457"/>
              <a:gd name="connsiteX1203" fmla="*/ 3059757 w 3249268"/>
              <a:gd name="connsiteY1203" fmla="*/ 419240 h 444457"/>
              <a:gd name="connsiteX1204" fmla="*/ 3059998 w 3249268"/>
              <a:gd name="connsiteY1204" fmla="*/ 419014 h 444457"/>
              <a:gd name="connsiteX1205" fmla="*/ 3060304 w 3249268"/>
              <a:gd name="connsiteY1205" fmla="*/ 418406 h 444457"/>
              <a:gd name="connsiteX1206" fmla="*/ 162974 w 3249268"/>
              <a:gd name="connsiteY1206" fmla="*/ 417548 h 444457"/>
              <a:gd name="connsiteX1207" fmla="*/ 161997 w 3249268"/>
              <a:gd name="connsiteY1207" fmla="*/ 417995 h 444457"/>
              <a:gd name="connsiteX1208" fmla="*/ 165165 w 3249268"/>
              <a:gd name="connsiteY1208" fmla="*/ 420097 h 444457"/>
              <a:gd name="connsiteX1209" fmla="*/ 167936 w 3249268"/>
              <a:gd name="connsiteY1209" fmla="*/ 420097 h 444457"/>
              <a:gd name="connsiteX1210" fmla="*/ 168475 w 3249268"/>
              <a:gd name="connsiteY1210" fmla="*/ 419829 h 444457"/>
              <a:gd name="connsiteX1211" fmla="*/ 166575 w 3249268"/>
              <a:gd name="connsiteY1211" fmla="*/ 419829 h 444457"/>
              <a:gd name="connsiteX1212" fmla="*/ 165207 w 3249268"/>
              <a:gd name="connsiteY1212" fmla="*/ 419829 h 444457"/>
              <a:gd name="connsiteX1213" fmla="*/ 2865573 w 3249268"/>
              <a:gd name="connsiteY1213" fmla="*/ 417543 h 444457"/>
              <a:gd name="connsiteX1214" fmla="*/ 2864829 w 3249268"/>
              <a:gd name="connsiteY1214" fmla="*/ 419804 h 444457"/>
              <a:gd name="connsiteX1215" fmla="*/ 2866148 w 3249268"/>
              <a:gd name="connsiteY1215" fmla="*/ 418457 h 444457"/>
              <a:gd name="connsiteX1216" fmla="*/ 198560 w 3249268"/>
              <a:gd name="connsiteY1216" fmla="*/ 417096 h 444457"/>
              <a:gd name="connsiteX1217" fmla="*/ 198334 w 3249268"/>
              <a:gd name="connsiteY1217" fmla="*/ 417195 h 444457"/>
              <a:gd name="connsiteX1218" fmla="*/ 198834 w 3249268"/>
              <a:gd name="connsiteY1218" fmla="*/ 417520 h 444457"/>
              <a:gd name="connsiteX1219" fmla="*/ 163876 w 3249268"/>
              <a:gd name="connsiteY1219" fmla="*/ 416992 h 444457"/>
              <a:gd name="connsiteX1220" fmla="*/ 163872 w 3249268"/>
              <a:gd name="connsiteY1220" fmla="*/ 416993 h 444457"/>
              <a:gd name="connsiteX1221" fmla="*/ 163874 w 3249268"/>
              <a:gd name="connsiteY1221" fmla="*/ 416994 h 444457"/>
              <a:gd name="connsiteX1222" fmla="*/ 131883 w 3249268"/>
              <a:gd name="connsiteY1222" fmla="*/ 416889 h 444457"/>
              <a:gd name="connsiteX1223" fmla="*/ 131883 w 3249268"/>
              <a:gd name="connsiteY1223" fmla="*/ 416901 h 444457"/>
              <a:gd name="connsiteX1224" fmla="*/ 132488 w 3249268"/>
              <a:gd name="connsiteY1224" fmla="*/ 416938 h 444457"/>
              <a:gd name="connsiteX1225" fmla="*/ 176728 w 3249268"/>
              <a:gd name="connsiteY1225" fmla="*/ 416174 h 444457"/>
              <a:gd name="connsiteX1226" fmla="*/ 173413 w 3249268"/>
              <a:gd name="connsiteY1226" fmla="*/ 418432 h 444457"/>
              <a:gd name="connsiteX1227" fmla="*/ 171434 w 3249268"/>
              <a:gd name="connsiteY1227" fmla="*/ 419442 h 444457"/>
              <a:gd name="connsiteX1228" fmla="*/ 172092 w 3249268"/>
              <a:gd name="connsiteY1228" fmla="*/ 420097 h 444457"/>
              <a:gd name="connsiteX1229" fmla="*/ 173498 w 3249268"/>
              <a:gd name="connsiteY1229" fmla="*/ 420726 h 444457"/>
              <a:gd name="connsiteX1230" fmla="*/ 173630 w 3249268"/>
              <a:gd name="connsiteY1230" fmla="*/ 419720 h 444457"/>
              <a:gd name="connsiteX1231" fmla="*/ 177767 w 3249268"/>
              <a:gd name="connsiteY1231" fmla="*/ 418969 h 444457"/>
              <a:gd name="connsiteX1232" fmla="*/ 179469 w 3249268"/>
              <a:gd name="connsiteY1232" fmla="*/ 418659 h 444457"/>
              <a:gd name="connsiteX1233" fmla="*/ 178378 w 3249268"/>
              <a:gd name="connsiteY1233" fmla="*/ 418128 h 444457"/>
              <a:gd name="connsiteX1234" fmla="*/ 2864296 w 3249268"/>
              <a:gd name="connsiteY1234" fmla="*/ 415942 h 444457"/>
              <a:gd name="connsiteX1235" fmla="*/ 2864968 w 3249268"/>
              <a:gd name="connsiteY1235" fmla="*/ 416583 h 444457"/>
              <a:gd name="connsiteX1236" fmla="*/ 2864590 w 3249268"/>
              <a:gd name="connsiteY1236" fmla="*/ 415983 h 444457"/>
              <a:gd name="connsiteX1237" fmla="*/ 252379 w 3249268"/>
              <a:gd name="connsiteY1237" fmla="*/ 415654 h 444457"/>
              <a:gd name="connsiteX1238" fmla="*/ 252311 w 3249268"/>
              <a:gd name="connsiteY1238" fmla="*/ 415691 h 444457"/>
              <a:gd name="connsiteX1239" fmla="*/ 252578 w 3249268"/>
              <a:gd name="connsiteY1239" fmla="*/ 415745 h 444457"/>
              <a:gd name="connsiteX1240" fmla="*/ 252897 w 3249268"/>
              <a:gd name="connsiteY1240" fmla="*/ 415797 h 444457"/>
              <a:gd name="connsiteX1241" fmla="*/ 252769 w 3249268"/>
              <a:gd name="connsiteY1241" fmla="*/ 415734 h 444457"/>
              <a:gd name="connsiteX1242" fmla="*/ 474798 w 3249268"/>
              <a:gd name="connsiteY1242" fmla="*/ 415534 h 444457"/>
              <a:gd name="connsiteX1243" fmla="*/ 474595 w 3249268"/>
              <a:gd name="connsiteY1243" fmla="*/ 415603 h 444457"/>
              <a:gd name="connsiteX1244" fmla="*/ 474764 w 3249268"/>
              <a:gd name="connsiteY1244" fmla="*/ 415618 h 444457"/>
              <a:gd name="connsiteX1245" fmla="*/ 96820 w 3249268"/>
              <a:gd name="connsiteY1245" fmla="*/ 415476 h 444457"/>
              <a:gd name="connsiteX1246" fmla="*/ 96885 w 3249268"/>
              <a:gd name="connsiteY1246" fmla="*/ 415967 h 444457"/>
              <a:gd name="connsiteX1247" fmla="*/ 96987 w 3249268"/>
              <a:gd name="connsiteY1247" fmla="*/ 415559 h 444457"/>
              <a:gd name="connsiteX1248" fmla="*/ 521459 w 3249268"/>
              <a:gd name="connsiteY1248" fmla="*/ 415451 h 444457"/>
              <a:gd name="connsiteX1249" fmla="*/ 520453 w 3249268"/>
              <a:gd name="connsiteY1249" fmla="*/ 415960 h 444457"/>
              <a:gd name="connsiteX1250" fmla="*/ 520301 w 3249268"/>
              <a:gd name="connsiteY1250" fmla="*/ 416525 h 444457"/>
              <a:gd name="connsiteX1251" fmla="*/ 520868 w 3249268"/>
              <a:gd name="connsiteY1251" fmla="*/ 415960 h 444457"/>
              <a:gd name="connsiteX1252" fmla="*/ 521501 w 3249268"/>
              <a:gd name="connsiteY1252" fmla="*/ 416305 h 444457"/>
              <a:gd name="connsiteX1253" fmla="*/ 521842 w 3249268"/>
              <a:gd name="connsiteY1253" fmla="*/ 415960 h 444457"/>
              <a:gd name="connsiteX1254" fmla="*/ 522297 w 3249268"/>
              <a:gd name="connsiteY1254" fmla="*/ 415500 h 444457"/>
              <a:gd name="connsiteX1255" fmla="*/ 192388 w 3249268"/>
              <a:gd name="connsiteY1255" fmla="*/ 415135 h 444457"/>
              <a:gd name="connsiteX1256" fmla="*/ 192560 w 3249268"/>
              <a:gd name="connsiteY1256" fmla="*/ 415555 h 444457"/>
              <a:gd name="connsiteX1257" fmla="*/ 192527 w 3249268"/>
              <a:gd name="connsiteY1257" fmla="*/ 416075 h 444457"/>
              <a:gd name="connsiteX1258" fmla="*/ 192706 w 3249268"/>
              <a:gd name="connsiteY1258" fmla="*/ 415863 h 444457"/>
              <a:gd name="connsiteX1259" fmla="*/ 2992535 w 3249268"/>
              <a:gd name="connsiteY1259" fmla="*/ 415121 h 444457"/>
              <a:gd name="connsiteX1260" fmla="*/ 2992800 w 3249268"/>
              <a:gd name="connsiteY1260" fmla="*/ 416444 h 444457"/>
              <a:gd name="connsiteX1261" fmla="*/ 2992956 w 3249268"/>
              <a:gd name="connsiteY1261" fmla="*/ 415420 h 444457"/>
              <a:gd name="connsiteX1262" fmla="*/ 196858 w 3249268"/>
              <a:gd name="connsiteY1262" fmla="*/ 414525 h 444457"/>
              <a:gd name="connsiteX1263" fmla="*/ 196838 w 3249268"/>
              <a:gd name="connsiteY1263" fmla="*/ 414662 h 444457"/>
              <a:gd name="connsiteX1264" fmla="*/ 196994 w 3249268"/>
              <a:gd name="connsiteY1264" fmla="*/ 414525 h 444457"/>
              <a:gd name="connsiteX1265" fmla="*/ 581871 w 3249268"/>
              <a:gd name="connsiteY1265" fmla="*/ 414442 h 444457"/>
              <a:gd name="connsiteX1266" fmla="*/ 581871 w 3249268"/>
              <a:gd name="connsiteY1266" fmla="*/ 415650 h 444457"/>
              <a:gd name="connsiteX1267" fmla="*/ 582258 w 3249268"/>
              <a:gd name="connsiteY1267" fmla="*/ 416010 h 444457"/>
              <a:gd name="connsiteX1268" fmla="*/ 197195 w 3249268"/>
              <a:gd name="connsiteY1268" fmla="*/ 414417 h 444457"/>
              <a:gd name="connsiteX1269" fmla="*/ 197099 w 3249268"/>
              <a:gd name="connsiteY1269" fmla="*/ 414501 h 444457"/>
              <a:gd name="connsiteX1270" fmla="*/ 198268 w 3249268"/>
              <a:gd name="connsiteY1270" fmla="*/ 416546 h 444457"/>
              <a:gd name="connsiteX1271" fmla="*/ 311307 w 3249268"/>
              <a:gd name="connsiteY1271" fmla="*/ 414157 h 444457"/>
              <a:gd name="connsiteX1272" fmla="*/ 310766 w 3249268"/>
              <a:gd name="connsiteY1272" fmla="*/ 415734 h 444457"/>
              <a:gd name="connsiteX1273" fmla="*/ 310275 w 3249268"/>
              <a:gd name="connsiteY1273" fmla="*/ 417512 h 444457"/>
              <a:gd name="connsiteX1274" fmla="*/ 311029 w 3249268"/>
              <a:gd name="connsiteY1274" fmla="*/ 415960 h 444457"/>
              <a:gd name="connsiteX1275" fmla="*/ 313134 w 3249268"/>
              <a:gd name="connsiteY1275" fmla="*/ 416460 h 444457"/>
              <a:gd name="connsiteX1276" fmla="*/ 311054 w 3249268"/>
              <a:gd name="connsiteY1276" fmla="*/ 415437 h 444457"/>
              <a:gd name="connsiteX1277" fmla="*/ 345733 w 3249268"/>
              <a:gd name="connsiteY1277" fmla="*/ 414031 h 444457"/>
              <a:gd name="connsiteX1278" fmla="*/ 344352 w 3249268"/>
              <a:gd name="connsiteY1278" fmla="*/ 414731 h 444457"/>
              <a:gd name="connsiteX1279" fmla="*/ 344449 w 3249268"/>
              <a:gd name="connsiteY1279" fmla="*/ 415766 h 444457"/>
              <a:gd name="connsiteX1280" fmla="*/ 3104513 w 3249268"/>
              <a:gd name="connsiteY1280" fmla="*/ 413095 h 444457"/>
              <a:gd name="connsiteX1281" fmla="*/ 3104513 w 3249268"/>
              <a:gd name="connsiteY1281" fmla="*/ 414330 h 444457"/>
              <a:gd name="connsiteX1282" fmla="*/ 3105641 w 3249268"/>
              <a:gd name="connsiteY1282" fmla="*/ 413227 h 444457"/>
              <a:gd name="connsiteX1283" fmla="*/ 604221 w 3249268"/>
              <a:gd name="connsiteY1283" fmla="*/ 412907 h 444457"/>
              <a:gd name="connsiteX1284" fmla="*/ 603940 w 3249268"/>
              <a:gd name="connsiteY1284" fmla="*/ 413370 h 444457"/>
              <a:gd name="connsiteX1285" fmla="*/ 605342 w 3249268"/>
              <a:gd name="connsiteY1285" fmla="*/ 414008 h 444457"/>
              <a:gd name="connsiteX1286" fmla="*/ 201672 w 3249268"/>
              <a:gd name="connsiteY1286" fmla="*/ 412906 h 444457"/>
              <a:gd name="connsiteX1287" fmla="*/ 201446 w 3249268"/>
              <a:gd name="connsiteY1287" fmla="*/ 412983 h 444457"/>
              <a:gd name="connsiteX1288" fmla="*/ 202756 w 3249268"/>
              <a:gd name="connsiteY1288" fmla="*/ 415584 h 444457"/>
              <a:gd name="connsiteX1289" fmla="*/ 202783 w 3249268"/>
              <a:gd name="connsiteY1289" fmla="*/ 415570 h 444457"/>
              <a:gd name="connsiteX1290" fmla="*/ 553996 w 3249268"/>
              <a:gd name="connsiteY1290" fmla="*/ 412844 h 444457"/>
              <a:gd name="connsiteX1291" fmla="*/ 553932 w 3249268"/>
              <a:gd name="connsiteY1291" fmla="*/ 412907 h 444457"/>
              <a:gd name="connsiteX1292" fmla="*/ 554027 w 3249268"/>
              <a:gd name="connsiteY1292" fmla="*/ 413001 h 444457"/>
              <a:gd name="connsiteX1293" fmla="*/ 3122941 w 3249268"/>
              <a:gd name="connsiteY1293" fmla="*/ 412815 h 444457"/>
              <a:gd name="connsiteX1294" fmla="*/ 3125698 w 3249268"/>
              <a:gd name="connsiteY1294" fmla="*/ 412815 h 444457"/>
              <a:gd name="connsiteX1295" fmla="*/ 3136730 w 3249268"/>
              <a:gd name="connsiteY1295" fmla="*/ 418285 h 444457"/>
              <a:gd name="connsiteX1296" fmla="*/ 3139488 w 3249268"/>
              <a:gd name="connsiteY1296" fmla="*/ 421020 h 444457"/>
              <a:gd name="connsiteX1297" fmla="*/ 3135351 w 3249268"/>
              <a:gd name="connsiteY1297" fmla="*/ 421020 h 444457"/>
              <a:gd name="connsiteX1298" fmla="*/ 3135351 w 3249268"/>
              <a:gd name="connsiteY1298" fmla="*/ 425123 h 444457"/>
              <a:gd name="connsiteX1299" fmla="*/ 3131215 w 3249268"/>
              <a:gd name="connsiteY1299" fmla="*/ 425123 h 444457"/>
              <a:gd name="connsiteX1300" fmla="*/ 3124320 w 3249268"/>
              <a:gd name="connsiteY1300" fmla="*/ 421020 h 444457"/>
              <a:gd name="connsiteX1301" fmla="*/ 3122941 w 3249268"/>
              <a:gd name="connsiteY1301" fmla="*/ 412815 h 444457"/>
              <a:gd name="connsiteX1302" fmla="*/ 2918771 w 3249268"/>
              <a:gd name="connsiteY1302" fmla="*/ 412800 h 444457"/>
              <a:gd name="connsiteX1303" fmla="*/ 2918716 w 3249268"/>
              <a:gd name="connsiteY1303" fmla="*/ 412912 h 444457"/>
              <a:gd name="connsiteX1304" fmla="*/ 2920059 w 3249268"/>
              <a:gd name="connsiteY1304" fmla="*/ 414246 h 444457"/>
              <a:gd name="connsiteX1305" fmla="*/ 2919982 w 3249268"/>
              <a:gd name="connsiteY1305" fmla="*/ 413154 h 444457"/>
              <a:gd name="connsiteX1306" fmla="*/ 2918771 w 3249268"/>
              <a:gd name="connsiteY1306" fmla="*/ 412800 h 444457"/>
              <a:gd name="connsiteX1307" fmla="*/ 85937 w 3249268"/>
              <a:gd name="connsiteY1307" fmla="*/ 412800 h 444457"/>
              <a:gd name="connsiteX1308" fmla="*/ 86622 w 3249268"/>
              <a:gd name="connsiteY1308" fmla="*/ 413334 h 444457"/>
              <a:gd name="connsiteX1309" fmla="*/ 87571 w 3249268"/>
              <a:gd name="connsiteY1309" fmla="*/ 413007 h 444457"/>
              <a:gd name="connsiteX1310" fmla="*/ 3081860 w 3249268"/>
              <a:gd name="connsiteY1310" fmla="*/ 412418 h 444457"/>
              <a:gd name="connsiteX1311" fmla="*/ 3081479 w 3249268"/>
              <a:gd name="connsiteY1311" fmla="*/ 412521 h 444457"/>
              <a:gd name="connsiteX1312" fmla="*/ 3081556 w 3249268"/>
              <a:gd name="connsiteY1312" fmla="*/ 412598 h 444457"/>
              <a:gd name="connsiteX1313" fmla="*/ 193171 w 3249268"/>
              <a:gd name="connsiteY1313" fmla="*/ 412414 h 444457"/>
              <a:gd name="connsiteX1314" fmla="*/ 194064 w 3249268"/>
              <a:gd name="connsiteY1314" fmla="*/ 414455 h 444457"/>
              <a:gd name="connsiteX1315" fmla="*/ 193661 w 3249268"/>
              <a:gd name="connsiteY1315" fmla="*/ 414917 h 444457"/>
              <a:gd name="connsiteX1316" fmla="*/ 194133 w 3249268"/>
              <a:gd name="connsiteY1316" fmla="*/ 414455 h 444457"/>
              <a:gd name="connsiteX1317" fmla="*/ 194326 w 3249268"/>
              <a:gd name="connsiteY1317" fmla="*/ 414455 h 444457"/>
              <a:gd name="connsiteX1318" fmla="*/ 104096 w 3249268"/>
              <a:gd name="connsiteY1318" fmla="*/ 411601 h 444457"/>
              <a:gd name="connsiteX1319" fmla="*/ 104598 w 3249268"/>
              <a:gd name="connsiteY1319" fmla="*/ 416085 h 444457"/>
              <a:gd name="connsiteX1320" fmla="*/ 106549 w 3249268"/>
              <a:gd name="connsiteY1320" fmla="*/ 418020 h 444457"/>
              <a:gd name="connsiteX1321" fmla="*/ 107366 w 3249268"/>
              <a:gd name="connsiteY1321" fmla="*/ 417202 h 444457"/>
              <a:gd name="connsiteX1322" fmla="*/ 107061 w 3249268"/>
              <a:gd name="connsiteY1322" fmla="*/ 416889 h 444457"/>
              <a:gd name="connsiteX1323" fmla="*/ 108440 w 3249268"/>
              <a:gd name="connsiteY1323" fmla="*/ 414057 h 444457"/>
              <a:gd name="connsiteX1324" fmla="*/ 105682 w 3249268"/>
              <a:gd name="connsiteY1324" fmla="*/ 412110 h 444457"/>
              <a:gd name="connsiteX1325" fmla="*/ 128608 w 3249268"/>
              <a:gd name="connsiteY1325" fmla="*/ 410340 h 444457"/>
              <a:gd name="connsiteX1326" fmla="*/ 128282 w 3249268"/>
              <a:gd name="connsiteY1326" fmla="*/ 411210 h 444457"/>
              <a:gd name="connsiteX1327" fmla="*/ 128436 w 3249268"/>
              <a:gd name="connsiteY1327" fmla="*/ 411071 h 444457"/>
              <a:gd name="connsiteX1328" fmla="*/ 130436 w 3249268"/>
              <a:gd name="connsiteY1328" fmla="*/ 411434 h 444457"/>
              <a:gd name="connsiteX1329" fmla="*/ 130504 w 3249268"/>
              <a:gd name="connsiteY1329" fmla="*/ 411225 h 444457"/>
              <a:gd name="connsiteX1330" fmla="*/ 128608 w 3249268"/>
              <a:gd name="connsiteY1330" fmla="*/ 410340 h 444457"/>
              <a:gd name="connsiteX1331" fmla="*/ 144320 w 3249268"/>
              <a:gd name="connsiteY1331" fmla="*/ 410154 h 444457"/>
              <a:gd name="connsiteX1332" fmla="*/ 144177 w 3249268"/>
              <a:gd name="connsiteY1332" fmla="*/ 410458 h 444457"/>
              <a:gd name="connsiteX1333" fmla="*/ 145577 w 3249268"/>
              <a:gd name="connsiteY1333" fmla="*/ 414915 h 444457"/>
              <a:gd name="connsiteX1334" fmla="*/ 147434 w 3249268"/>
              <a:gd name="connsiteY1334" fmla="*/ 418462 h 444457"/>
              <a:gd name="connsiteX1335" fmla="*/ 147899 w 3249268"/>
              <a:gd name="connsiteY1335" fmla="*/ 418301 h 444457"/>
              <a:gd name="connsiteX1336" fmla="*/ 144388 w 3249268"/>
              <a:gd name="connsiteY1336" fmla="*/ 410011 h 444457"/>
              <a:gd name="connsiteX1337" fmla="*/ 144324 w 3249268"/>
              <a:gd name="connsiteY1337" fmla="*/ 410145 h 444457"/>
              <a:gd name="connsiteX1338" fmla="*/ 144556 w 3249268"/>
              <a:gd name="connsiteY1338" fmla="*/ 410069 h 444457"/>
              <a:gd name="connsiteX1339" fmla="*/ 563614 w 3249268"/>
              <a:gd name="connsiteY1339" fmla="*/ 409975 h 444457"/>
              <a:gd name="connsiteX1340" fmla="*/ 563692 w 3249268"/>
              <a:gd name="connsiteY1340" fmla="*/ 410128 h 444457"/>
              <a:gd name="connsiteX1341" fmla="*/ 563673 w 3249268"/>
              <a:gd name="connsiteY1341" fmla="*/ 409993 h 444457"/>
              <a:gd name="connsiteX1342" fmla="*/ 625695 w 3249268"/>
              <a:gd name="connsiteY1342" fmla="*/ 409928 h 444457"/>
              <a:gd name="connsiteX1343" fmla="*/ 624598 w 3249268"/>
              <a:gd name="connsiteY1343" fmla="*/ 410344 h 444457"/>
              <a:gd name="connsiteX1344" fmla="*/ 624598 w 3249268"/>
              <a:gd name="connsiteY1344" fmla="*/ 413263 h 444457"/>
              <a:gd name="connsiteX1345" fmla="*/ 210243 w 3249268"/>
              <a:gd name="connsiteY1345" fmla="*/ 409432 h 444457"/>
              <a:gd name="connsiteX1346" fmla="*/ 210612 w 3249268"/>
              <a:gd name="connsiteY1346" fmla="*/ 410216 h 444457"/>
              <a:gd name="connsiteX1347" fmla="*/ 210128 w 3249268"/>
              <a:gd name="connsiteY1347" fmla="*/ 410349 h 444457"/>
              <a:gd name="connsiteX1348" fmla="*/ 210836 w 3249268"/>
              <a:gd name="connsiteY1348" fmla="*/ 412450 h 444457"/>
              <a:gd name="connsiteX1349" fmla="*/ 211119 w 3249268"/>
              <a:gd name="connsiteY1349" fmla="*/ 410157 h 444457"/>
              <a:gd name="connsiteX1350" fmla="*/ 98550 w 3249268"/>
              <a:gd name="connsiteY1350" fmla="*/ 409419 h 444457"/>
              <a:gd name="connsiteX1351" fmla="*/ 97935 w 3249268"/>
              <a:gd name="connsiteY1351" fmla="*/ 409629 h 444457"/>
              <a:gd name="connsiteX1352" fmla="*/ 98236 w 3249268"/>
              <a:gd name="connsiteY1352" fmla="*/ 409942 h 444457"/>
              <a:gd name="connsiteX1353" fmla="*/ 170204 w 3249268"/>
              <a:gd name="connsiteY1353" fmla="*/ 408536 h 444457"/>
              <a:gd name="connsiteX1354" fmla="*/ 170560 w 3249268"/>
              <a:gd name="connsiteY1354" fmla="*/ 408652 h 444457"/>
              <a:gd name="connsiteX1355" fmla="*/ 170405 w 3249268"/>
              <a:gd name="connsiteY1355" fmla="*/ 408575 h 444457"/>
              <a:gd name="connsiteX1356" fmla="*/ 170386 w 3249268"/>
              <a:gd name="connsiteY1356" fmla="*/ 408536 h 444457"/>
              <a:gd name="connsiteX1357" fmla="*/ 392907 w 3249268"/>
              <a:gd name="connsiteY1357" fmla="*/ 408424 h 444457"/>
              <a:gd name="connsiteX1358" fmla="*/ 392871 w 3249268"/>
              <a:gd name="connsiteY1358" fmla="*/ 408436 h 444457"/>
              <a:gd name="connsiteX1359" fmla="*/ 392791 w 3249268"/>
              <a:gd name="connsiteY1359" fmla="*/ 408532 h 444457"/>
              <a:gd name="connsiteX1360" fmla="*/ 392932 w 3249268"/>
              <a:gd name="connsiteY1360" fmla="*/ 408463 h 444457"/>
              <a:gd name="connsiteX1361" fmla="*/ 478139 w 3249268"/>
              <a:gd name="connsiteY1361" fmla="*/ 408199 h 444457"/>
              <a:gd name="connsiteX1362" fmla="*/ 477688 w 3249268"/>
              <a:gd name="connsiteY1362" fmla="*/ 408543 h 444457"/>
              <a:gd name="connsiteX1363" fmla="*/ 477729 w 3249268"/>
              <a:gd name="connsiteY1363" fmla="*/ 408614 h 444457"/>
              <a:gd name="connsiteX1364" fmla="*/ 223150 w 3249268"/>
              <a:gd name="connsiteY1364" fmla="*/ 407912 h 444457"/>
              <a:gd name="connsiteX1365" fmla="*/ 223039 w 3249268"/>
              <a:gd name="connsiteY1365" fmla="*/ 408062 h 444457"/>
              <a:gd name="connsiteX1366" fmla="*/ 223064 w 3249268"/>
              <a:gd name="connsiteY1366" fmla="*/ 408095 h 444457"/>
              <a:gd name="connsiteX1367" fmla="*/ 2946475 w 3249268"/>
              <a:gd name="connsiteY1367" fmla="*/ 407352 h 444457"/>
              <a:gd name="connsiteX1368" fmla="*/ 2946600 w 3249268"/>
              <a:gd name="connsiteY1368" fmla="*/ 407416 h 444457"/>
              <a:gd name="connsiteX1369" fmla="*/ 2946572 w 3249268"/>
              <a:gd name="connsiteY1369" fmla="*/ 407359 h 444457"/>
              <a:gd name="connsiteX1370" fmla="*/ 223458 w 3249268"/>
              <a:gd name="connsiteY1370" fmla="*/ 407150 h 444457"/>
              <a:gd name="connsiteX1371" fmla="*/ 223484 w 3249268"/>
              <a:gd name="connsiteY1371" fmla="*/ 407206 h 444457"/>
              <a:gd name="connsiteX1372" fmla="*/ 223494 w 3249268"/>
              <a:gd name="connsiteY1372" fmla="*/ 407185 h 444457"/>
              <a:gd name="connsiteX1373" fmla="*/ 108440 w 3249268"/>
              <a:gd name="connsiteY1373" fmla="*/ 406978 h 444457"/>
              <a:gd name="connsiteX1374" fmla="*/ 108432 w 3249268"/>
              <a:gd name="connsiteY1374" fmla="*/ 406986 h 444457"/>
              <a:gd name="connsiteX1375" fmla="*/ 108512 w 3249268"/>
              <a:gd name="connsiteY1375" fmla="*/ 407009 h 444457"/>
              <a:gd name="connsiteX1376" fmla="*/ 101545 w 3249268"/>
              <a:gd name="connsiteY1376" fmla="*/ 406978 h 444457"/>
              <a:gd name="connsiteX1377" fmla="*/ 101348 w 3249268"/>
              <a:gd name="connsiteY1377" fmla="*/ 407225 h 444457"/>
              <a:gd name="connsiteX1378" fmla="*/ 102267 w 3249268"/>
              <a:gd name="connsiteY1378" fmla="*/ 411314 h 444457"/>
              <a:gd name="connsiteX1379" fmla="*/ 102651 w 3249268"/>
              <a:gd name="connsiteY1379" fmla="*/ 411347 h 444457"/>
              <a:gd name="connsiteX1380" fmla="*/ 103302 w 3249268"/>
              <a:gd name="connsiteY1380" fmla="*/ 411347 h 444457"/>
              <a:gd name="connsiteX1381" fmla="*/ 102924 w 3249268"/>
              <a:gd name="connsiteY1381" fmla="*/ 411225 h 444457"/>
              <a:gd name="connsiteX1382" fmla="*/ 101545 w 3249268"/>
              <a:gd name="connsiteY1382" fmla="*/ 406978 h 444457"/>
              <a:gd name="connsiteX1383" fmla="*/ 208595 w 3249268"/>
              <a:gd name="connsiteY1383" fmla="*/ 406887 h 444457"/>
              <a:gd name="connsiteX1384" fmla="*/ 208678 w 3249268"/>
              <a:gd name="connsiteY1384" fmla="*/ 406944 h 444457"/>
              <a:gd name="connsiteX1385" fmla="*/ 208662 w 3249268"/>
              <a:gd name="connsiteY1385" fmla="*/ 406896 h 444457"/>
              <a:gd name="connsiteX1386" fmla="*/ 2998695 w 3249268"/>
              <a:gd name="connsiteY1386" fmla="*/ 406834 h 444457"/>
              <a:gd name="connsiteX1387" fmla="*/ 2998798 w 3249268"/>
              <a:gd name="connsiteY1387" fmla="*/ 407551 h 444457"/>
              <a:gd name="connsiteX1388" fmla="*/ 2999224 w 3249268"/>
              <a:gd name="connsiteY1388" fmla="*/ 407310 h 444457"/>
              <a:gd name="connsiteX1389" fmla="*/ 2999613 w 3249268"/>
              <a:gd name="connsiteY1389" fmla="*/ 407244 h 444457"/>
              <a:gd name="connsiteX1390" fmla="*/ 2999540 w 3249268"/>
              <a:gd name="connsiteY1390" fmla="*/ 407216 h 444457"/>
              <a:gd name="connsiteX1391" fmla="*/ 397410 w 3249268"/>
              <a:gd name="connsiteY1391" fmla="*/ 406669 h 444457"/>
              <a:gd name="connsiteX1392" fmla="*/ 397063 w 3249268"/>
              <a:gd name="connsiteY1392" fmla="*/ 407014 h 444457"/>
              <a:gd name="connsiteX1393" fmla="*/ 398098 w 3249268"/>
              <a:gd name="connsiteY1393" fmla="*/ 409636 h 444457"/>
              <a:gd name="connsiteX1394" fmla="*/ 398696 w 3249268"/>
              <a:gd name="connsiteY1394" fmla="*/ 409939 h 444457"/>
              <a:gd name="connsiteX1395" fmla="*/ 192096 w 3249268"/>
              <a:gd name="connsiteY1395" fmla="*/ 406414 h 444457"/>
              <a:gd name="connsiteX1396" fmla="*/ 191710 w 3249268"/>
              <a:gd name="connsiteY1396" fmla="*/ 406690 h 444457"/>
              <a:gd name="connsiteX1397" fmla="*/ 191808 w 3249268"/>
              <a:gd name="connsiteY1397" fmla="*/ 406934 h 444457"/>
              <a:gd name="connsiteX1398" fmla="*/ 191368 w 3249268"/>
              <a:gd name="connsiteY1398" fmla="*/ 406934 h 444457"/>
              <a:gd name="connsiteX1399" fmla="*/ 191306 w 3249268"/>
              <a:gd name="connsiteY1399" fmla="*/ 406978 h 444457"/>
              <a:gd name="connsiteX1400" fmla="*/ 191221 w 3249268"/>
              <a:gd name="connsiteY1400" fmla="*/ 406934 h 444457"/>
              <a:gd name="connsiteX1401" fmla="*/ 190774 w 3249268"/>
              <a:gd name="connsiteY1401" fmla="*/ 406934 h 444457"/>
              <a:gd name="connsiteX1402" fmla="*/ 190953 w 3249268"/>
              <a:gd name="connsiteY1402" fmla="*/ 407344 h 444457"/>
              <a:gd name="connsiteX1403" fmla="*/ 191657 w 3249268"/>
              <a:gd name="connsiteY1403" fmla="*/ 407344 h 444457"/>
              <a:gd name="connsiteX1404" fmla="*/ 149086 w 3249268"/>
              <a:gd name="connsiteY1404" fmla="*/ 406132 h 444457"/>
              <a:gd name="connsiteX1405" fmla="*/ 150925 w 3249268"/>
              <a:gd name="connsiteY1405" fmla="*/ 406833 h 444457"/>
              <a:gd name="connsiteX1406" fmla="*/ 151238 w 3249268"/>
              <a:gd name="connsiteY1406" fmla="*/ 406909 h 444457"/>
              <a:gd name="connsiteX1407" fmla="*/ 151246 w 3249268"/>
              <a:gd name="connsiteY1407" fmla="*/ 406830 h 444457"/>
              <a:gd name="connsiteX1408" fmla="*/ 3149235 w 3249268"/>
              <a:gd name="connsiteY1408" fmla="*/ 406056 h 444457"/>
              <a:gd name="connsiteX1409" fmla="*/ 3156219 w 3249268"/>
              <a:gd name="connsiteY1409" fmla="*/ 406056 h 444457"/>
              <a:gd name="connsiteX1410" fmla="*/ 3160410 w 3249268"/>
              <a:gd name="connsiteY1410" fmla="*/ 410193 h 444457"/>
              <a:gd name="connsiteX1411" fmla="*/ 3159013 w 3249268"/>
              <a:gd name="connsiteY1411" fmla="*/ 415709 h 444457"/>
              <a:gd name="connsiteX1412" fmla="*/ 3161807 w 3249268"/>
              <a:gd name="connsiteY1412" fmla="*/ 417088 h 444457"/>
              <a:gd name="connsiteX1413" fmla="*/ 3159013 w 3249268"/>
              <a:gd name="connsiteY1413" fmla="*/ 421225 h 444457"/>
              <a:gd name="connsiteX1414" fmla="*/ 3167395 w 3249268"/>
              <a:gd name="connsiteY1414" fmla="*/ 421225 h 444457"/>
              <a:gd name="connsiteX1415" fmla="*/ 3163204 w 3249268"/>
              <a:gd name="connsiteY1415" fmla="*/ 410193 h 444457"/>
              <a:gd name="connsiteX1416" fmla="*/ 3165997 w 3249268"/>
              <a:gd name="connsiteY1416" fmla="*/ 408814 h 444457"/>
              <a:gd name="connsiteX1417" fmla="*/ 3172982 w 3249268"/>
              <a:gd name="connsiteY1417" fmla="*/ 411572 h 444457"/>
              <a:gd name="connsiteX1418" fmla="*/ 3174379 w 3249268"/>
              <a:gd name="connsiteY1418" fmla="*/ 414330 h 444457"/>
              <a:gd name="connsiteX1419" fmla="*/ 3175775 w 3249268"/>
              <a:gd name="connsiteY1419" fmla="*/ 421225 h 444457"/>
              <a:gd name="connsiteX1420" fmla="*/ 3178569 w 3249268"/>
              <a:gd name="connsiteY1420" fmla="*/ 423983 h 444457"/>
              <a:gd name="connsiteX1421" fmla="*/ 3174379 w 3249268"/>
              <a:gd name="connsiteY1421" fmla="*/ 425362 h 444457"/>
              <a:gd name="connsiteX1422" fmla="*/ 3171585 w 3249268"/>
              <a:gd name="connsiteY1422" fmla="*/ 425362 h 444457"/>
              <a:gd name="connsiteX1423" fmla="*/ 3164600 w 3249268"/>
              <a:gd name="connsiteY1423" fmla="*/ 425362 h 444457"/>
              <a:gd name="connsiteX1424" fmla="*/ 3153426 w 3249268"/>
              <a:gd name="connsiteY1424" fmla="*/ 426741 h 444457"/>
              <a:gd name="connsiteX1425" fmla="*/ 3143648 w 3249268"/>
              <a:gd name="connsiteY1425" fmla="*/ 422604 h 444457"/>
              <a:gd name="connsiteX1426" fmla="*/ 3140855 w 3249268"/>
              <a:gd name="connsiteY1426" fmla="*/ 412951 h 444457"/>
              <a:gd name="connsiteX1427" fmla="*/ 3139457 w 3249268"/>
              <a:gd name="connsiteY1427" fmla="*/ 410193 h 444457"/>
              <a:gd name="connsiteX1428" fmla="*/ 3146442 w 3249268"/>
              <a:gd name="connsiteY1428" fmla="*/ 407435 h 444457"/>
              <a:gd name="connsiteX1429" fmla="*/ 3149235 w 3249268"/>
              <a:gd name="connsiteY1429" fmla="*/ 406056 h 444457"/>
              <a:gd name="connsiteX1430" fmla="*/ 3084018 w 3249268"/>
              <a:gd name="connsiteY1430" fmla="*/ 405930 h 444457"/>
              <a:gd name="connsiteX1431" fmla="*/ 3084018 w 3249268"/>
              <a:gd name="connsiteY1431" fmla="*/ 406031 h 444457"/>
              <a:gd name="connsiteX1432" fmla="*/ 3085124 w 3249268"/>
              <a:gd name="connsiteY1432" fmla="*/ 407093 h 444457"/>
              <a:gd name="connsiteX1433" fmla="*/ 3085293 w 3249268"/>
              <a:gd name="connsiteY1433" fmla="*/ 407045 h 444457"/>
              <a:gd name="connsiteX1434" fmla="*/ 2942923 w 3249268"/>
              <a:gd name="connsiteY1434" fmla="*/ 405901 h 444457"/>
              <a:gd name="connsiteX1435" fmla="*/ 2936635 w 3249268"/>
              <a:gd name="connsiteY1435" fmla="*/ 406627 h 444457"/>
              <a:gd name="connsiteX1436" fmla="*/ 2937729 w 3249268"/>
              <a:gd name="connsiteY1436" fmla="*/ 406871 h 444457"/>
              <a:gd name="connsiteX1437" fmla="*/ 2940442 w 3249268"/>
              <a:gd name="connsiteY1437" fmla="*/ 406516 h 444457"/>
              <a:gd name="connsiteX1438" fmla="*/ 2977855 w 3249268"/>
              <a:gd name="connsiteY1438" fmla="*/ 405892 h 444457"/>
              <a:gd name="connsiteX1439" fmla="*/ 2977577 w 3249268"/>
              <a:gd name="connsiteY1439" fmla="*/ 405969 h 444457"/>
              <a:gd name="connsiteX1440" fmla="*/ 2978287 w 3249268"/>
              <a:gd name="connsiteY1440" fmla="*/ 406088 h 444457"/>
              <a:gd name="connsiteX1441" fmla="*/ 2981070 w 3249268"/>
              <a:gd name="connsiteY1441" fmla="*/ 407479 h 444457"/>
              <a:gd name="connsiteX1442" fmla="*/ 2981031 w 3249268"/>
              <a:gd name="connsiteY1442" fmla="*/ 407287 h 444457"/>
              <a:gd name="connsiteX1443" fmla="*/ 2978273 w 3249268"/>
              <a:gd name="connsiteY1443" fmla="*/ 405916 h 444457"/>
              <a:gd name="connsiteX1444" fmla="*/ 2978297 w 3249268"/>
              <a:gd name="connsiteY1444" fmla="*/ 405892 h 444457"/>
              <a:gd name="connsiteX1445" fmla="*/ 3031335 w 3249268"/>
              <a:gd name="connsiteY1445" fmla="*/ 405672 h 444457"/>
              <a:gd name="connsiteX1446" fmla="*/ 3030942 w 3249268"/>
              <a:gd name="connsiteY1446" fmla="*/ 405777 h 444457"/>
              <a:gd name="connsiteX1447" fmla="*/ 3031078 w 3249268"/>
              <a:gd name="connsiteY1447" fmla="*/ 405917 h 444457"/>
              <a:gd name="connsiteX1448" fmla="*/ 188548 w 3249268"/>
              <a:gd name="connsiteY1448" fmla="*/ 405562 h 444457"/>
              <a:gd name="connsiteX1449" fmla="*/ 188548 w 3249268"/>
              <a:gd name="connsiteY1449" fmla="*/ 405804 h 444457"/>
              <a:gd name="connsiteX1450" fmla="*/ 188834 w 3249268"/>
              <a:gd name="connsiteY1450" fmla="*/ 406498 h 444457"/>
              <a:gd name="connsiteX1451" fmla="*/ 188895 w 3249268"/>
              <a:gd name="connsiteY1451" fmla="*/ 405740 h 444457"/>
              <a:gd name="connsiteX1452" fmla="*/ 1730063 w 3249268"/>
              <a:gd name="connsiteY1452" fmla="*/ 405445 h 444457"/>
              <a:gd name="connsiteX1453" fmla="*/ 1729563 w 3249268"/>
              <a:gd name="connsiteY1453" fmla="*/ 405643 h 444457"/>
              <a:gd name="connsiteX1454" fmla="*/ 1730097 w 3249268"/>
              <a:gd name="connsiteY1454" fmla="*/ 405459 h 444457"/>
              <a:gd name="connsiteX1455" fmla="*/ 228155 w 3249268"/>
              <a:gd name="connsiteY1455" fmla="*/ 405341 h 444457"/>
              <a:gd name="connsiteX1456" fmla="*/ 227584 w 3249268"/>
              <a:gd name="connsiteY1456" fmla="*/ 405743 h 444457"/>
              <a:gd name="connsiteX1457" fmla="*/ 227584 w 3249268"/>
              <a:gd name="connsiteY1457" fmla="*/ 406064 h 444457"/>
              <a:gd name="connsiteX1458" fmla="*/ 228226 w 3249268"/>
              <a:gd name="connsiteY1458" fmla="*/ 407027 h 444457"/>
              <a:gd name="connsiteX1459" fmla="*/ 227913 w 3249268"/>
              <a:gd name="connsiteY1459" fmla="*/ 405731 h 444457"/>
              <a:gd name="connsiteX1460" fmla="*/ 197714 w 3249268"/>
              <a:gd name="connsiteY1460" fmla="*/ 405327 h 444457"/>
              <a:gd name="connsiteX1461" fmla="*/ 198427 w 3249268"/>
              <a:gd name="connsiteY1461" fmla="*/ 405908 h 444457"/>
              <a:gd name="connsiteX1462" fmla="*/ 198723 w 3249268"/>
              <a:gd name="connsiteY1462" fmla="*/ 405987 h 444457"/>
              <a:gd name="connsiteX1463" fmla="*/ 198578 w 3249268"/>
              <a:gd name="connsiteY1463" fmla="*/ 405597 h 444457"/>
              <a:gd name="connsiteX1464" fmla="*/ 198792 w 3249268"/>
              <a:gd name="connsiteY1464" fmla="*/ 405486 h 444457"/>
              <a:gd name="connsiteX1465" fmla="*/ 198201 w 3249268"/>
              <a:gd name="connsiteY1465" fmla="*/ 405562 h 444457"/>
              <a:gd name="connsiteX1466" fmla="*/ 3133639 w 3249268"/>
              <a:gd name="connsiteY1466" fmla="*/ 404677 h 444457"/>
              <a:gd name="connsiteX1467" fmla="*/ 3133639 w 3249268"/>
              <a:gd name="connsiteY1467" fmla="*/ 411447 h 444457"/>
              <a:gd name="connsiteX1468" fmla="*/ 3126744 w 3249268"/>
              <a:gd name="connsiteY1468" fmla="*/ 411447 h 444457"/>
              <a:gd name="connsiteX1469" fmla="*/ 3126744 w 3249268"/>
              <a:gd name="connsiteY1469" fmla="*/ 407385 h 444457"/>
              <a:gd name="connsiteX1470" fmla="*/ 3133639 w 3249268"/>
              <a:gd name="connsiteY1470" fmla="*/ 404677 h 444457"/>
              <a:gd name="connsiteX1471" fmla="*/ 173379 w 3249268"/>
              <a:gd name="connsiteY1471" fmla="*/ 404259 h 444457"/>
              <a:gd name="connsiteX1472" fmla="*/ 173304 w 3249268"/>
              <a:gd name="connsiteY1472" fmla="*/ 404677 h 444457"/>
              <a:gd name="connsiteX1473" fmla="*/ 173159 w 3249268"/>
              <a:gd name="connsiteY1473" fmla="*/ 404378 h 444457"/>
              <a:gd name="connsiteX1474" fmla="*/ 173140 w 3249268"/>
              <a:gd name="connsiteY1474" fmla="*/ 404472 h 444457"/>
              <a:gd name="connsiteX1475" fmla="*/ 173140 w 3249268"/>
              <a:gd name="connsiteY1475" fmla="*/ 408575 h 444457"/>
              <a:gd name="connsiteX1476" fmla="*/ 173140 w 3249268"/>
              <a:gd name="connsiteY1476" fmla="*/ 409847 h 444457"/>
              <a:gd name="connsiteX1477" fmla="*/ 173248 w 3249268"/>
              <a:gd name="connsiteY1477" fmla="*/ 409900 h 444457"/>
              <a:gd name="connsiteX1478" fmla="*/ 173379 w 3249268"/>
              <a:gd name="connsiteY1478" fmla="*/ 409810 h 444457"/>
              <a:gd name="connsiteX1479" fmla="*/ 173379 w 3249268"/>
              <a:gd name="connsiteY1479" fmla="*/ 408394 h 444457"/>
              <a:gd name="connsiteX1480" fmla="*/ 3028023 w 3249268"/>
              <a:gd name="connsiteY1480" fmla="*/ 404032 h 444457"/>
              <a:gd name="connsiteX1481" fmla="*/ 3028114 w 3249268"/>
              <a:gd name="connsiteY1481" fmla="*/ 404125 h 444457"/>
              <a:gd name="connsiteX1482" fmla="*/ 3028743 w 3249268"/>
              <a:gd name="connsiteY1482" fmla="*/ 404032 h 444457"/>
              <a:gd name="connsiteX1483" fmla="*/ 1781474 w 3249268"/>
              <a:gd name="connsiteY1483" fmla="*/ 403823 h 444457"/>
              <a:gd name="connsiteX1484" fmla="*/ 1780456 w 3249268"/>
              <a:gd name="connsiteY1484" fmla="*/ 405083 h 444457"/>
              <a:gd name="connsiteX1485" fmla="*/ 1781986 w 3249268"/>
              <a:gd name="connsiteY1485" fmla="*/ 404974 h 444457"/>
              <a:gd name="connsiteX1486" fmla="*/ 1783252 w 3249268"/>
              <a:gd name="connsiteY1486" fmla="*/ 405076 h 444457"/>
              <a:gd name="connsiteX1487" fmla="*/ 1642182 w 3249268"/>
              <a:gd name="connsiteY1487" fmla="*/ 403616 h 444457"/>
              <a:gd name="connsiteX1488" fmla="*/ 1641864 w 3249268"/>
              <a:gd name="connsiteY1488" fmla="*/ 403808 h 444457"/>
              <a:gd name="connsiteX1489" fmla="*/ 1642394 w 3249268"/>
              <a:gd name="connsiteY1489" fmla="*/ 403674 h 444457"/>
              <a:gd name="connsiteX1490" fmla="*/ 1874331 w 3249268"/>
              <a:gd name="connsiteY1490" fmla="*/ 403557 h 444457"/>
              <a:gd name="connsiteX1491" fmla="*/ 1873582 w 3249268"/>
              <a:gd name="connsiteY1491" fmla="*/ 404125 h 444457"/>
              <a:gd name="connsiteX1492" fmla="*/ 1874331 w 3249268"/>
              <a:gd name="connsiteY1492" fmla="*/ 404109 h 444457"/>
              <a:gd name="connsiteX1493" fmla="*/ 157573 w 3249268"/>
              <a:gd name="connsiteY1493" fmla="*/ 403461 h 444457"/>
              <a:gd name="connsiteX1494" fmla="*/ 157812 w 3249268"/>
              <a:gd name="connsiteY1494" fmla="*/ 404677 h 444457"/>
              <a:gd name="connsiteX1495" fmla="*/ 158050 w 3249268"/>
              <a:gd name="connsiteY1495" fmla="*/ 404677 h 444457"/>
              <a:gd name="connsiteX1496" fmla="*/ 2932984 w 3249268"/>
              <a:gd name="connsiteY1496" fmla="*/ 403172 h 444457"/>
              <a:gd name="connsiteX1497" fmla="*/ 2933123 w 3249268"/>
              <a:gd name="connsiteY1497" fmla="*/ 403590 h 444457"/>
              <a:gd name="connsiteX1498" fmla="*/ 2933521 w 3249268"/>
              <a:gd name="connsiteY1498" fmla="*/ 403172 h 444457"/>
              <a:gd name="connsiteX1499" fmla="*/ 1614795 w 3249268"/>
              <a:gd name="connsiteY1499" fmla="*/ 403164 h 444457"/>
              <a:gd name="connsiteX1500" fmla="*/ 1614726 w 3249268"/>
              <a:gd name="connsiteY1500" fmla="*/ 403303 h 444457"/>
              <a:gd name="connsiteX1501" fmla="*/ 1615113 w 3249268"/>
              <a:gd name="connsiteY1501" fmla="*/ 403173 h 444457"/>
              <a:gd name="connsiteX1502" fmla="*/ 1614795 w 3249268"/>
              <a:gd name="connsiteY1502" fmla="*/ 403173 h 444457"/>
              <a:gd name="connsiteX1503" fmla="*/ 1888938 w 3249268"/>
              <a:gd name="connsiteY1503" fmla="*/ 403147 h 444457"/>
              <a:gd name="connsiteX1504" fmla="*/ 1889242 w 3249268"/>
              <a:gd name="connsiteY1504" fmla="*/ 404071 h 444457"/>
              <a:gd name="connsiteX1505" fmla="*/ 1889784 w 3249268"/>
              <a:gd name="connsiteY1505" fmla="*/ 404105 h 444457"/>
              <a:gd name="connsiteX1506" fmla="*/ 1889843 w 3249268"/>
              <a:gd name="connsiteY1506" fmla="*/ 404044 h 444457"/>
              <a:gd name="connsiteX1507" fmla="*/ 1889670 w 3249268"/>
              <a:gd name="connsiteY1507" fmla="*/ 404032 h 444457"/>
              <a:gd name="connsiteX1508" fmla="*/ 2392265 w 3249268"/>
              <a:gd name="connsiteY1508" fmla="*/ 403117 h 444457"/>
              <a:gd name="connsiteX1509" fmla="*/ 2391830 w 3249268"/>
              <a:gd name="connsiteY1509" fmla="*/ 403339 h 444457"/>
              <a:gd name="connsiteX1510" fmla="*/ 2391629 w 3249268"/>
              <a:gd name="connsiteY1510" fmla="*/ 404405 h 444457"/>
              <a:gd name="connsiteX1511" fmla="*/ 2985126 w 3249268"/>
              <a:gd name="connsiteY1511" fmla="*/ 403115 h 444457"/>
              <a:gd name="connsiteX1512" fmla="*/ 2985082 w 3249268"/>
              <a:gd name="connsiteY1512" fmla="*/ 403165 h 444457"/>
              <a:gd name="connsiteX1513" fmla="*/ 2985214 w 3249268"/>
              <a:gd name="connsiteY1513" fmla="*/ 403123 h 444457"/>
              <a:gd name="connsiteX1514" fmla="*/ 2985187 w 3249268"/>
              <a:gd name="connsiteY1514" fmla="*/ 403115 h 444457"/>
              <a:gd name="connsiteX1515" fmla="*/ 278005 w 3249268"/>
              <a:gd name="connsiteY1515" fmla="*/ 403089 h 444457"/>
              <a:gd name="connsiteX1516" fmla="*/ 277933 w 3249268"/>
              <a:gd name="connsiteY1516" fmla="*/ 403172 h 444457"/>
              <a:gd name="connsiteX1517" fmla="*/ 277906 w 3249268"/>
              <a:gd name="connsiteY1517" fmla="*/ 403163 h 444457"/>
              <a:gd name="connsiteX1518" fmla="*/ 279005 w 3249268"/>
              <a:gd name="connsiteY1518" fmla="*/ 404301 h 444457"/>
              <a:gd name="connsiteX1519" fmla="*/ 279186 w 3249268"/>
              <a:gd name="connsiteY1519" fmla="*/ 404488 h 444457"/>
              <a:gd name="connsiteX1520" fmla="*/ 279701 w 3249268"/>
              <a:gd name="connsiteY1520" fmla="*/ 404226 h 444457"/>
              <a:gd name="connsiteX1521" fmla="*/ 278936 w 3249268"/>
              <a:gd name="connsiteY1521" fmla="*/ 404032 h 444457"/>
              <a:gd name="connsiteX1522" fmla="*/ 319107 w 3249268"/>
              <a:gd name="connsiteY1522" fmla="*/ 403044 h 444457"/>
              <a:gd name="connsiteX1523" fmla="*/ 319377 w 3249268"/>
              <a:gd name="connsiteY1523" fmla="*/ 403884 h 444457"/>
              <a:gd name="connsiteX1524" fmla="*/ 319377 w 3249268"/>
              <a:gd name="connsiteY1524" fmla="*/ 403116 h 444457"/>
              <a:gd name="connsiteX1525" fmla="*/ 319291 w 3249268"/>
              <a:gd name="connsiteY1525" fmla="*/ 403104 h 444457"/>
              <a:gd name="connsiteX1526" fmla="*/ 308370 w 3249268"/>
              <a:gd name="connsiteY1526" fmla="*/ 402941 h 444457"/>
              <a:gd name="connsiteX1527" fmla="*/ 308086 w 3249268"/>
              <a:gd name="connsiteY1527" fmla="*/ 403104 h 444457"/>
              <a:gd name="connsiteX1528" fmla="*/ 308194 w 3249268"/>
              <a:gd name="connsiteY1528" fmla="*/ 403368 h 444457"/>
              <a:gd name="connsiteX1529" fmla="*/ 425184 w 3249268"/>
              <a:gd name="connsiteY1529" fmla="*/ 402870 h 444457"/>
              <a:gd name="connsiteX1530" fmla="*/ 425095 w 3249268"/>
              <a:gd name="connsiteY1530" fmla="*/ 402880 h 444457"/>
              <a:gd name="connsiteX1531" fmla="*/ 425538 w 3249268"/>
              <a:gd name="connsiteY1531" fmla="*/ 403256 h 444457"/>
              <a:gd name="connsiteX1532" fmla="*/ 425565 w 3249268"/>
              <a:gd name="connsiteY1532" fmla="*/ 403251 h 444457"/>
              <a:gd name="connsiteX1533" fmla="*/ 251366 w 3249268"/>
              <a:gd name="connsiteY1533" fmla="*/ 402849 h 444457"/>
              <a:gd name="connsiteX1534" fmla="*/ 251388 w 3249268"/>
              <a:gd name="connsiteY1534" fmla="*/ 402872 h 444457"/>
              <a:gd name="connsiteX1535" fmla="*/ 251424 w 3249268"/>
              <a:gd name="connsiteY1535" fmla="*/ 402872 h 444457"/>
              <a:gd name="connsiteX1536" fmla="*/ 2917720 w 3249268"/>
              <a:gd name="connsiteY1536" fmla="*/ 402823 h 444457"/>
              <a:gd name="connsiteX1537" fmla="*/ 2917325 w 3249268"/>
              <a:gd name="connsiteY1537" fmla="*/ 402893 h 444457"/>
              <a:gd name="connsiteX1538" fmla="*/ 2917386 w 3249268"/>
              <a:gd name="connsiteY1538" fmla="*/ 402902 h 444457"/>
              <a:gd name="connsiteX1539" fmla="*/ 2918141 w 3249268"/>
              <a:gd name="connsiteY1539" fmla="*/ 403042 h 444457"/>
              <a:gd name="connsiteX1540" fmla="*/ 2861192 w 3249268"/>
              <a:gd name="connsiteY1540" fmla="*/ 402805 h 444457"/>
              <a:gd name="connsiteX1541" fmla="*/ 2861049 w 3249268"/>
              <a:gd name="connsiteY1541" fmla="*/ 402922 h 444457"/>
              <a:gd name="connsiteX1542" fmla="*/ 2860582 w 3249268"/>
              <a:gd name="connsiteY1542" fmla="*/ 404316 h 444457"/>
              <a:gd name="connsiteX1543" fmla="*/ 2860609 w 3249268"/>
              <a:gd name="connsiteY1543" fmla="*/ 404316 h 444457"/>
              <a:gd name="connsiteX1544" fmla="*/ 2860812 w 3249268"/>
              <a:gd name="connsiteY1544" fmla="*/ 404329 h 444457"/>
              <a:gd name="connsiteX1545" fmla="*/ 1836426 w 3249268"/>
              <a:gd name="connsiteY1545" fmla="*/ 402771 h 444457"/>
              <a:gd name="connsiteX1546" fmla="*/ 1836702 w 3249268"/>
              <a:gd name="connsiteY1546" fmla="*/ 403323 h 444457"/>
              <a:gd name="connsiteX1547" fmla="*/ 1836275 w 3249268"/>
              <a:gd name="connsiteY1547" fmla="*/ 404175 h 444457"/>
              <a:gd name="connsiteX1548" fmla="*/ 1836278 w 3249268"/>
              <a:gd name="connsiteY1548" fmla="*/ 404175 h 444457"/>
              <a:gd name="connsiteX1549" fmla="*/ 1836829 w 3249268"/>
              <a:gd name="connsiteY1549" fmla="*/ 403080 h 444457"/>
              <a:gd name="connsiteX1550" fmla="*/ 251248 w 3249268"/>
              <a:gd name="connsiteY1550" fmla="*/ 402727 h 444457"/>
              <a:gd name="connsiteX1551" fmla="*/ 251272 w 3249268"/>
              <a:gd name="connsiteY1551" fmla="*/ 402753 h 444457"/>
              <a:gd name="connsiteX1552" fmla="*/ 251293 w 3249268"/>
              <a:gd name="connsiteY1552" fmla="*/ 402731 h 444457"/>
              <a:gd name="connsiteX1553" fmla="*/ 2746401 w 3249268"/>
              <a:gd name="connsiteY1553" fmla="*/ 402715 h 444457"/>
              <a:gd name="connsiteX1554" fmla="*/ 2744410 w 3249268"/>
              <a:gd name="connsiteY1554" fmla="*/ 403713 h 444457"/>
              <a:gd name="connsiteX1555" fmla="*/ 2749673 w 3249268"/>
              <a:gd name="connsiteY1555" fmla="*/ 404255 h 444457"/>
              <a:gd name="connsiteX1556" fmla="*/ 2749882 w 3249268"/>
              <a:gd name="connsiteY1556" fmla="*/ 404231 h 444457"/>
              <a:gd name="connsiteX1557" fmla="*/ 2764657 w 3249268"/>
              <a:gd name="connsiteY1557" fmla="*/ 402659 h 444457"/>
              <a:gd name="connsiteX1558" fmla="*/ 2764614 w 3249268"/>
              <a:gd name="connsiteY1558" fmla="*/ 402715 h 444457"/>
              <a:gd name="connsiteX1559" fmla="*/ 2764405 w 3249268"/>
              <a:gd name="connsiteY1559" fmla="*/ 402715 h 444457"/>
              <a:gd name="connsiteX1560" fmla="*/ 2764412 w 3249268"/>
              <a:gd name="connsiteY1560" fmla="*/ 402722 h 444457"/>
              <a:gd name="connsiteX1561" fmla="*/ 2764412 w 3249268"/>
              <a:gd name="connsiteY1561" fmla="*/ 404600 h 444457"/>
              <a:gd name="connsiteX1562" fmla="*/ 2764434 w 3249268"/>
              <a:gd name="connsiteY1562" fmla="*/ 404606 h 444457"/>
              <a:gd name="connsiteX1563" fmla="*/ 2764434 w 3249268"/>
              <a:gd name="connsiteY1563" fmla="*/ 403201 h 444457"/>
              <a:gd name="connsiteX1564" fmla="*/ 3024280 w 3249268"/>
              <a:gd name="connsiteY1564" fmla="*/ 402636 h 444457"/>
              <a:gd name="connsiteX1565" fmla="*/ 3024451 w 3249268"/>
              <a:gd name="connsiteY1565" fmla="*/ 402985 h 444457"/>
              <a:gd name="connsiteX1566" fmla="*/ 3024397 w 3249268"/>
              <a:gd name="connsiteY1566" fmla="*/ 403079 h 444457"/>
              <a:gd name="connsiteX1567" fmla="*/ 3025374 w 3249268"/>
              <a:gd name="connsiteY1567" fmla="*/ 403079 h 444457"/>
              <a:gd name="connsiteX1568" fmla="*/ 3024494 w 3249268"/>
              <a:gd name="connsiteY1568" fmla="*/ 402636 h 444457"/>
              <a:gd name="connsiteX1569" fmla="*/ 2421893 w 3249268"/>
              <a:gd name="connsiteY1569" fmla="*/ 402604 h 444457"/>
              <a:gd name="connsiteX1570" fmla="*/ 2421810 w 3249268"/>
              <a:gd name="connsiteY1570" fmla="*/ 402614 h 444457"/>
              <a:gd name="connsiteX1571" fmla="*/ 2421783 w 3249268"/>
              <a:gd name="connsiteY1571" fmla="*/ 402642 h 444457"/>
              <a:gd name="connsiteX1572" fmla="*/ 293586 w 3249268"/>
              <a:gd name="connsiteY1572" fmla="*/ 402361 h 444457"/>
              <a:gd name="connsiteX1573" fmla="*/ 290219 w 3249268"/>
              <a:gd name="connsiteY1573" fmla="*/ 403022 h 444457"/>
              <a:gd name="connsiteX1574" fmla="*/ 290382 w 3249268"/>
              <a:gd name="connsiteY1574" fmla="*/ 403243 h 444457"/>
              <a:gd name="connsiteX1575" fmla="*/ 290398 w 3249268"/>
              <a:gd name="connsiteY1575" fmla="*/ 403229 h 444457"/>
              <a:gd name="connsiteX1576" fmla="*/ 528846 w 3249268"/>
              <a:gd name="connsiteY1576" fmla="*/ 401858 h 444457"/>
              <a:gd name="connsiteX1577" fmla="*/ 528187 w 3249268"/>
              <a:gd name="connsiteY1577" fmla="*/ 402099 h 444457"/>
              <a:gd name="connsiteX1578" fmla="*/ 527917 w 3249268"/>
              <a:gd name="connsiteY1578" fmla="*/ 402377 h 444457"/>
              <a:gd name="connsiteX1579" fmla="*/ 528785 w 3249268"/>
              <a:gd name="connsiteY1579" fmla="*/ 401919 h 444457"/>
              <a:gd name="connsiteX1580" fmla="*/ 521594 w 3249268"/>
              <a:gd name="connsiteY1580" fmla="*/ 401794 h 444457"/>
              <a:gd name="connsiteX1581" fmla="*/ 521842 w 3249268"/>
              <a:gd name="connsiteY1581" fmla="*/ 401919 h 444457"/>
              <a:gd name="connsiteX1582" fmla="*/ 524793 w 3249268"/>
              <a:gd name="connsiteY1582" fmla="*/ 404025 h 444457"/>
              <a:gd name="connsiteX1583" fmla="*/ 525129 w 3249268"/>
              <a:gd name="connsiteY1583" fmla="*/ 403848 h 444457"/>
              <a:gd name="connsiteX1584" fmla="*/ 522625 w 3249268"/>
              <a:gd name="connsiteY1584" fmla="*/ 401943 h 444457"/>
              <a:gd name="connsiteX1585" fmla="*/ 522076 w 3249268"/>
              <a:gd name="connsiteY1585" fmla="*/ 401794 h 444457"/>
              <a:gd name="connsiteX1586" fmla="*/ 1725136 w 3249268"/>
              <a:gd name="connsiteY1586" fmla="*/ 401760 h 444457"/>
              <a:gd name="connsiteX1587" fmla="*/ 1727525 w 3249268"/>
              <a:gd name="connsiteY1587" fmla="*/ 402922 h 444457"/>
              <a:gd name="connsiteX1588" fmla="*/ 1728663 w 3249268"/>
              <a:gd name="connsiteY1588" fmla="*/ 402922 h 444457"/>
              <a:gd name="connsiteX1589" fmla="*/ 1729559 w 3249268"/>
              <a:gd name="connsiteY1589" fmla="*/ 402851 h 444457"/>
              <a:gd name="connsiteX1590" fmla="*/ 1728416 w 3249268"/>
              <a:gd name="connsiteY1590" fmla="*/ 402851 h 444457"/>
              <a:gd name="connsiteX1591" fmla="*/ 1728416 w 3249268"/>
              <a:gd name="connsiteY1591" fmla="*/ 402654 h 444457"/>
              <a:gd name="connsiteX1592" fmla="*/ 2643518 w 3249268"/>
              <a:gd name="connsiteY1592" fmla="*/ 401668 h 444457"/>
              <a:gd name="connsiteX1593" fmla="*/ 2643770 w 3249268"/>
              <a:gd name="connsiteY1593" fmla="*/ 401796 h 444457"/>
              <a:gd name="connsiteX1594" fmla="*/ 2644149 w 3249268"/>
              <a:gd name="connsiteY1594" fmla="*/ 401668 h 444457"/>
              <a:gd name="connsiteX1595" fmla="*/ 2644030 w 3249268"/>
              <a:gd name="connsiteY1595" fmla="*/ 401668 h 444457"/>
              <a:gd name="connsiteX1596" fmla="*/ 198494 w 3249268"/>
              <a:gd name="connsiteY1596" fmla="*/ 401615 h 444457"/>
              <a:gd name="connsiteX1597" fmla="*/ 199580 w 3249268"/>
              <a:gd name="connsiteY1597" fmla="*/ 402730 h 444457"/>
              <a:gd name="connsiteX1598" fmla="*/ 200597 w 3249268"/>
              <a:gd name="connsiteY1598" fmla="*/ 404557 h 444457"/>
              <a:gd name="connsiteX1599" fmla="*/ 201336 w 3249268"/>
              <a:gd name="connsiteY1599" fmla="*/ 404176 h 444457"/>
              <a:gd name="connsiteX1600" fmla="*/ 199957 w 3249268"/>
              <a:gd name="connsiteY1600" fmla="*/ 402755 h 444457"/>
              <a:gd name="connsiteX1601" fmla="*/ 203120 w 3249268"/>
              <a:gd name="connsiteY1601" fmla="*/ 401668 h 444457"/>
              <a:gd name="connsiteX1602" fmla="*/ 198628 w 3249268"/>
              <a:gd name="connsiteY1602" fmla="*/ 401668 h 444457"/>
              <a:gd name="connsiteX1603" fmla="*/ 2834479 w 3249268"/>
              <a:gd name="connsiteY1603" fmla="*/ 401603 h 444457"/>
              <a:gd name="connsiteX1604" fmla="*/ 2834395 w 3249268"/>
              <a:gd name="connsiteY1604" fmla="*/ 401839 h 444457"/>
              <a:gd name="connsiteX1605" fmla="*/ 2834445 w 3249268"/>
              <a:gd name="connsiteY1605" fmla="*/ 401842 h 444457"/>
              <a:gd name="connsiteX1606" fmla="*/ 413634 w 3249268"/>
              <a:gd name="connsiteY1606" fmla="*/ 401543 h 444457"/>
              <a:gd name="connsiteX1607" fmla="*/ 413613 w 3249268"/>
              <a:gd name="connsiteY1607" fmla="*/ 401549 h 444457"/>
              <a:gd name="connsiteX1608" fmla="*/ 413674 w 3249268"/>
              <a:gd name="connsiteY1608" fmla="*/ 401548 h 444457"/>
              <a:gd name="connsiteX1609" fmla="*/ 2892284 w 3249268"/>
              <a:gd name="connsiteY1609" fmla="*/ 401542 h 444457"/>
              <a:gd name="connsiteX1610" fmla="*/ 2892284 w 3249268"/>
              <a:gd name="connsiteY1610" fmla="*/ 403022 h 444457"/>
              <a:gd name="connsiteX1611" fmla="*/ 2892990 w 3249268"/>
              <a:gd name="connsiteY1611" fmla="*/ 405076 h 444457"/>
              <a:gd name="connsiteX1612" fmla="*/ 2893603 w 3249268"/>
              <a:gd name="connsiteY1612" fmla="*/ 405545 h 444457"/>
              <a:gd name="connsiteX1613" fmla="*/ 231298 w 3249268"/>
              <a:gd name="connsiteY1613" fmla="*/ 401534 h 444457"/>
              <a:gd name="connsiteX1614" fmla="*/ 230834 w 3249268"/>
              <a:gd name="connsiteY1614" fmla="*/ 401766 h 444457"/>
              <a:gd name="connsiteX1615" fmla="*/ 231674 w 3249268"/>
              <a:gd name="connsiteY1615" fmla="*/ 402860 h 444457"/>
              <a:gd name="connsiteX1616" fmla="*/ 231559 w 3249268"/>
              <a:gd name="connsiteY1616" fmla="*/ 402941 h 444457"/>
              <a:gd name="connsiteX1617" fmla="*/ 231834 w 3249268"/>
              <a:gd name="connsiteY1617" fmla="*/ 402903 h 444457"/>
              <a:gd name="connsiteX1618" fmla="*/ 231843 w 3249268"/>
              <a:gd name="connsiteY1618" fmla="*/ 402898 h 444457"/>
              <a:gd name="connsiteX1619" fmla="*/ 2721185 w 3249268"/>
              <a:gd name="connsiteY1619" fmla="*/ 401518 h 444457"/>
              <a:gd name="connsiteX1620" fmla="*/ 2720546 w 3249268"/>
              <a:gd name="connsiteY1620" fmla="*/ 401681 h 444457"/>
              <a:gd name="connsiteX1621" fmla="*/ 2721411 w 3249268"/>
              <a:gd name="connsiteY1621" fmla="*/ 401796 h 444457"/>
              <a:gd name="connsiteX1622" fmla="*/ 2724761 w 3249268"/>
              <a:gd name="connsiteY1622" fmla="*/ 402057 h 444457"/>
              <a:gd name="connsiteX1623" fmla="*/ 965105 w 3249268"/>
              <a:gd name="connsiteY1623" fmla="*/ 401429 h 444457"/>
              <a:gd name="connsiteX1624" fmla="*/ 964620 w 3249268"/>
              <a:gd name="connsiteY1624" fmla="*/ 401795 h 444457"/>
              <a:gd name="connsiteX1625" fmla="*/ 964998 w 3249268"/>
              <a:gd name="connsiteY1625" fmla="*/ 402265 h 444457"/>
              <a:gd name="connsiteX1626" fmla="*/ 204523 w 3249268"/>
              <a:gd name="connsiteY1626" fmla="*/ 401388 h 444457"/>
              <a:gd name="connsiteX1627" fmla="*/ 204380 w 3249268"/>
              <a:gd name="connsiteY1627" fmla="*/ 401532 h 444457"/>
              <a:gd name="connsiteX1628" fmla="*/ 204611 w 3249268"/>
              <a:gd name="connsiteY1628" fmla="*/ 401690 h 444457"/>
              <a:gd name="connsiteX1629" fmla="*/ 2666872 w 3249268"/>
              <a:gd name="connsiteY1629" fmla="*/ 401346 h 444457"/>
              <a:gd name="connsiteX1630" fmla="*/ 2667315 w 3249268"/>
              <a:gd name="connsiteY1630" fmla="*/ 401796 h 444457"/>
              <a:gd name="connsiteX1631" fmla="*/ 2667315 w 3249268"/>
              <a:gd name="connsiteY1631" fmla="*/ 401837 h 444457"/>
              <a:gd name="connsiteX1632" fmla="*/ 2667439 w 3249268"/>
              <a:gd name="connsiteY1632" fmla="*/ 401668 h 444457"/>
              <a:gd name="connsiteX1633" fmla="*/ 2669228 w 3249268"/>
              <a:gd name="connsiteY1633" fmla="*/ 403494 h 444457"/>
              <a:gd name="connsiteX1634" fmla="*/ 2669279 w 3249268"/>
              <a:gd name="connsiteY1634" fmla="*/ 403388 h 444457"/>
              <a:gd name="connsiteX1635" fmla="*/ 2667257 w 3249268"/>
              <a:gd name="connsiteY1635" fmla="*/ 401346 h 444457"/>
              <a:gd name="connsiteX1636" fmla="*/ 1745871 w 3249268"/>
              <a:gd name="connsiteY1636" fmla="*/ 401346 h 444457"/>
              <a:gd name="connsiteX1637" fmla="*/ 1746491 w 3249268"/>
              <a:gd name="connsiteY1637" fmla="*/ 401454 h 444457"/>
              <a:gd name="connsiteX1638" fmla="*/ 1743711 w 3249268"/>
              <a:gd name="connsiteY1638" fmla="*/ 401454 h 444457"/>
              <a:gd name="connsiteX1639" fmla="*/ 1743437 w 3249268"/>
              <a:gd name="connsiteY1639" fmla="*/ 401745 h 444457"/>
              <a:gd name="connsiteX1640" fmla="*/ 1746758 w 3249268"/>
              <a:gd name="connsiteY1640" fmla="*/ 401480 h 444457"/>
              <a:gd name="connsiteX1641" fmla="*/ 1747700 w 3249268"/>
              <a:gd name="connsiteY1641" fmla="*/ 401500 h 444457"/>
              <a:gd name="connsiteX1642" fmla="*/ 1746879 w 3249268"/>
              <a:gd name="connsiteY1642" fmla="*/ 401346 h 444457"/>
              <a:gd name="connsiteX1643" fmla="*/ 917378 w 3249268"/>
              <a:gd name="connsiteY1643" fmla="*/ 401267 h 444457"/>
              <a:gd name="connsiteX1644" fmla="*/ 917189 w 3249268"/>
              <a:gd name="connsiteY1644" fmla="*/ 401315 h 444457"/>
              <a:gd name="connsiteX1645" fmla="*/ 918980 w 3249268"/>
              <a:gd name="connsiteY1645" fmla="*/ 401919 h 444457"/>
              <a:gd name="connsiteX1646" fmla="*/ 919247 w 3249268"/>
              <a:gd name="connsiteY1646" fmla="*/ 402071 h 444457"/>
              <a:gd name="connsiteX1647" fmla="*/ 919208 w 3249268"/>
              <a:gd name="connsiteY1647" fmla="*/ 401735 h 444457"/>
              <a:gd name="connsiteX1648" fmla="*/ 872504 w 3249268"/>
              <a:gd name="connsiteY1648" fmla="*/ 401175 h 444457"/>
              <a:gd name="connsiteX1649" fmla="*/ 871900 w 3249268"/>
              <a:gd name="connsiteY1649" fmla="*/ 401273 h 444457"/>
              <a:gd name="connsiteX1650" fmla="*/ 871900 w 3249268"/>
              <a:gd name="connsiteY1650" fmla="*/ 401292 h 444457"/>
              <a:gd name="connsiteX1651" fmla="*/ 870932 w 3249268"/>
              <a:gd name="connsiteY1651" fmla="*/ 401773 h 444457"/>
              <a:gd name="connsiteX1652" fmla="*/ 871178 w 3249268"/>
              <a:gd name="connsiteY1652" fmla="*/ 402068 h 444457"/>
              <a:gd name="connsiteX1653" fmla="*/ 871323 w 3249268"/>
              <a:gd name="connsiteY1653" fmla="*/ 402031 h 444457"/>
              <a:gd name="connsiteX1654" fmla="*/ 871785 w 3249268"/>
              <a:gd name="connsiteY1654" fmla="*/ 401668 h 444457"/>
              <a:gd name="connsiteX1655" fmla="*/ 871699 w 3249268"/>
              <a:gd name="connsiteY1655" fmla="*/ 401937 h 444457"/>
              <a:gd name="connsiteX1656" fmla="*/ 871768 w 3249268"/>
              <a:gd name="connsiteY1656" fmla="*/ 401919 h 444457"/>
              <a:gd name="connsiteX1657" fmla="*/ 149595 w 3249268"/>
              <a:gd name="connsiteY1657" fmla="*/ 401011 h 444457"/>
              <a:gd name="connsiteX1658" fmla="*/ 149652 w 3249268"/>
              <a:gd name="connsiteY1658" fmla="*/ 401184 h 444457"/>
              <a:gd name="connsiteX1659" fmla="*/ 149811 w 3249268"/>
              <a:gd name="connsiteY1659" fmla="*/ 401314 h 444457"/>
              <a:gd name="connsiteX1660" fmla="*/ 149792 w 3249268"/>
              <a:gd name="connsiteY1660" fmla="*/ 401604 h 444457"/>
              <a:gd name="connsiteX1661" fmla="*/ 149836 w 3249268"/>
              <a:gd name="connsiteY1661" fmla="*/ 401737 h 444457"/>
              <a:gd name="connsiteX1662" fmla="*/ 149785 w 3249268"/>
              <a:gd name="connsiteY1662" fmla="*/ 401714 h 444457"/>
              <a:gd name="connsiteX1663" fmla="*/ 149741 w 3249268"/>
              <a:gd name="connsiteY1663" fmla="*/ 402396 h 444457"/>
              <a:gd name="connsiteX1664" fmla="*/ 150186 w 3249268"/>
              <a:gd name="connsiteY1664" fmla="*/ 401585 h 444457"/>
              <a:gd name="connsiteX1665" fmla="*/ 233171 w 3249268"/>
              <a:gd name="connsiteY1665" fmla="*/ 400931 h 444457"/>
              <a:gd name="connsiteX1666" fmla="*/ 232303 w 3249268"/>
              <a:gd name="connsiteY1666" fmla="*/ 402665 h 444457"/>
              <a:gd name="connsiteX1667" fmla="*/ 234419 w 3249268"/>
              <a:gd name="connsiteY1667" fmla="*/ 401595 h 444457"/>
              <a:gd name="connsiteX1668" fmla="*/ 3037803 w 3249268"/>
              <a:gd name="connsiteY1668" fmla="*/ 400851 h 444457"/>
              <a:gd name="connsiteX1669" fmla="*/ 3037994 w 3249268"/>
              <a:gd name="connsiteY1669" fmla="*/ 401437 h 444457"/>
              <a:gd name="connsiteX1670" fmla="*/ 3037580 w 3249268"/>
              <a:gd name="connsiteY1670" fmla="*/ 401886 h 444457"/>
              <a:gd name="connsiteX1671" fmla="*/ 3038224 w 3249268"/>
              <a:gd name="connsiteY1671" fmla="*/ 401668 h 444457"/>
              <a:gd name="connsiteX1672" fmla="*/ 3039330 w 3249268"/>
              <a:gd name="connsiteY1672" fmla="*/ 401668 h 444457"/>
              <a:gd name="connsiteX1673" fmla="*/ 3039617 w 3249268"/>
              <a:gd name="connsiteY1673" fmla="*/ 401668 h 444457"/>
              <a:gd name="connsiteX1674" fmla="*/ 3039632 w 3249268"/>
              <a:gd name="connsiteY1674" fmla="*/ 401770 h 444457"/>
              <a:gd name="connsiteX1675" fmla="*/ 3040488 w 3249268"/>
              <a:gd name="connsiteY1675" fmla="*/ 402060 h 444457"/>
              <a:gd name="connsiteX1676" fmla="*/ 3039857 w 3249268"/>
              <a:gd name="connsiteY1676" fmla="*/ 401437 h 444457"/>
              <a:gd name="connsiteX1677" fmla="*/ 3038484 w 3249268"/>
              <a:gd name="connsiteY1677" fmla="*/ 401437 h 444457"/>
              <a:gd name="connsiteX1678" fmla="*/ 164250 w 3249268"/>
              <a:gd name="connsiteY1678" fmla="*/ 400711 h 444457"/>
              <a:gd name="connsiteX1679" fmla="*/ 164022 w 3249268"/>
              <a:gd name="connsiteY1679" fmla="*/ 400825 h 444457"/>
              <a:gd name="connsiteX1680" fmla="*/ 165356 w 3249268"/>
              <a:gd name="connsiteY1680" fmla="*/ 401505 h 444457"/>
              <a:gd name="connsiteX1681" fmla="*/ 165484 w 3249268"/>
              <a:gd name="connsiteY1681" fmla="*/ 401668 h 444457"/>
              <a:gd name="connsiteX1682" fmla="*/ 166165 w 3249268"/>
              <a:gd name="connsiteY1682" fmla="*/ 401668 h 444457"/>
              <a:gd name="connsiteX1683" fmla="*/ 1614795 w 3249268"/>
              <a:gd name="connsiteY1683" fmla="*/ 400475 h 444457"/>
              <a:gd name="connsiteX1684" fmla="*/ 1614316 w 3249268"/>
              <a:gd name="connsiteY1684" fmla="*/ 400665 h 444457"/>
              <a:gd name="connsiteX1685" fmla="*/ 1614795 w 3249268"/>
              <a:gd name="connsiteY1685" fmla="*/ 402111 h 444457"/>
              <a:gd name="connsiteX1686" fmla="*/ 3098970 w 3249268"/>
              <a:gd name="connsiteY1686" fmla="*/ 400164 h 444457"/>
              <a:gd name="connsiteX1687" fmla="*/ 3100474 w 3249268"/>
              <a:gd name="connsiteY1687" fmla="*/ 400164 h 444457"/>
              <a:gd name="connsiteX1688" fmla="*/ 3104987 w 3249268"/>
              <a:gd name="connsiteY1688" fmla="*/ 400164 h 444457"/>
              <a:gd name="connsiteX1689" fmla="*/ 3103483 w 3249268"/>
              <a:gd name="connsiteY1689" fmla="*/ 403172 h 444457"/>
              <a:gd name="connsiteX1690" fmla="*/ 3100474 w 3249268"/>
              <a:gd name="connsiteY1690" fmla="*/ 401668 h 444457"/>
              <a:gd name="connsiteX1691" fmla="*/ 3098970 w 3249268"/>
              <a:gd name="connsiteY1691" fmla="*/ 400164 h 444457"/>
              <a:gd name="connsiteX1692" fmla="*/ 419184 w 3249268"/>
              <a:gd name="connsiteY1692" fmla="*/ 400154 h 444457"/>
              <a:gd name="connsiteX1693" fmla="*/ 419169 w 3249268"/>
              <a:gd name="connsiteY1693" fmla="*/ 400161 h 444457"/>
              <a:gd name="connsiteX1694" fmla="*/ 419173 w 3249268"/>
              <a:gd name="connsiteY1694" fmla="*/ 400164 h 444457"/>
              <a:gd name="connsiteX1695" fmla="*/ 2866073 w 3249268"/>
              <a:gd name="connsiteY1695" fmla="*/ 400125 h 444457"/>
              <a:gd name="connsiteX1696" fmla="*/ 2866109 w 3249268"/>
              <a:gd name="connsiteY1696" fmla="*/ 400164 h 444457"/>
              <a:gd name="connsiteX1697" fmla="*/ 2867307 w 3249268"/>
              <a:gd name="connsiteY1697" fmla="*/ 400164 h 444457"/>
              <a:gd name="connsiteX1698" fmla="*/ 2867397 w 3249268"/>
              <a:gd name="connsiteY1698" fmla="*/ 400125 h 444457"/>
              <a:gd name="connsiteX1699" fmla="*/ 2866085 w 3249268"/>
              <a:gd name="connsiteY1699" fmla="*/ 400027 h 444457"/>
              <a:gd name="connsiteX1700" fmla="*/ 2866026 w 3249268"/>
              <a:gd name="connsiteY1700" fmla="*/ 400074 h 444457"/>
              <a:gd name="connsiteX1701" fmla="*/ 2866040 w 3249268"/>
              <a:gd name="connsiteY1701" fmla="*/ 400089 h 444457"/>
              <a:gd name="connsiteX1702" fmla="*/ 930307 w 3249268"/>
              <a:gd name="connsiteY1702" fmla="*/ 400027 h 444457"/>
              <a:gd name="connsiteX1703" fmla="*/ 928413 w 3249268"/>
              <a:gd name="connsiteY1703" fmla="*/ 400743 h 444457"/>
              <a:gd name="connsiteX1704" fmla="*/ 930502 w 3249268"/>
              <a:gd name="connsiteY1704" fmla="*/ 400109 h 444457"/>
              <a:gd name="connsiteX1705" fmla="*/ 2992161 w 3249268"/>
              <a:gd name="connsiteY1705" fmla="*/ 399950 h 444457"/>
              <a:gd name="connsiteX1706" fmla="*/ 2992197 w 3249268"/>
              <a:gd name="connsiteY1706" fmla="*/ 400046 h 444457"/>
              <a:gd name="connsiteX1707" fmla="*/ 2992201 w 3249268"/>
              <a:gd name="connsiteY1707" fmla="*/ 400033 h 444457"/>
              <a:gd name="connsiteX1708" fmla="*/ 853848 w 3249268"/>
              <a:gd name="connsiteY1708" fmla="*/ 399913 h 444457"/>
              <a:gd name="connsiteX1709" fmla="*/ 853769 w 3249268"/>
              <a:gd name="connsiteY1709" fmla="*/ 399926 h 444457"/>
              <a:gd name="connsiteX1710" fmla="*/ 853865 w 3249268"/>
              <a:gd name="connsiteY1710" fmla="*/ 399918 h 444457"/>
              <a:gd name="connsiteX1711" fmla="*/ 1332511 w 3249268"/>
              <a:gd name="connsiteY1711" fmla="*/ 399653 h 444457"/>
              <a:gd name="connsiteX1712" fmla="*/ 1331206 w 3249268"/>
              <a:gd name="connsiteY1712" fmla="*/ 400998 h 444457"/>
              <a:gd name="connsiteX1713" fmla="*/ 1333048 w 3249268"/>
              <a:gd name="connsiteY1713" fmla="*/ 400077 h 444457"/>
              <a:gd name="connsiteX1714" fmla="*/ 3020009 w 3249268"/>
              <a:gd name="connsiteY1714" fmla="*/ 399643 h 444457"/>
              <a:gd name="connsiteX1715" fmla="*/ 3019454 w 3249268"/>
              <a:gd name="connsiteY1715" fmla="*/ 401340 h 444457"/>
              <a:gd name="connsiteX1716" fmla="*/ 3020684 w 3249268"/>
              <a:gd name="connsiteY1716" fmla="*/ 401588 h 444457"/>
              <a:gd name="connsiteX1717" fmla="*/ 3020337 w 3249268"/>
              <a:gd name="connsiteY1717" fmla="*/ 399841 h 444457"/>
              <a:gd name="connsiteX1718" fmla="*/ 1885802 w 3249268"/>
              <a:gd name="connsiteY1718" fmla="*/ 399598 h 444457"/>
              <a:gd name="connsiteX1719" fmla="*/ 1886108 w 3249268"/>
              <a:gd name="connsiteY1719" fmla="*/ 399722 h 444457"/>
              <a:gd name="connsiteX1720" fmla="*/ 1886063 w 3249268"/>
              <a:gd name="connsiteY1720" fmla="*/ 399667 h 444457"/>
              <a:gd name="connsiteX1721" fmla="*/ 904460 w 3249268"/>
              <a:gd name="connsiteY1721" fmla="*/ 399551 h 444457"/>
              <a:gd name="connsiteX1722" fmla="*/ 903788 w 3249268"/>
              <a:gd name="connsiteY1722" fmla="*/ 400229 h 444457"/>
              <a:gd name="connsiteX1723" fmla="*/ 904061 w 3249268"/>
              <a:gd name="connsiteY1723" fmla="*/ 400369 h 444457"/>
              <a:gd name="connsiteX1724" fmla="*/ 536296 w 3249268"/>
              <a:gd name="connsiteY1724" fmla="*/ 399514 h 444457"/>
              <a:gd name="connsiteX1725" fmla="*/ 533904 w 3249268"/>
              <a:gd name="connsiteY1725" fmla="*/ 400201 h 444457"/>
              <a:gd name="connsiteX1726" fmla="*/ 537988 w 3249268"/>
              <a:gd name="connsiteY1726" fmla="*/ 399857 h 444457"/>
              <a:gd name="connsiteX1727" fmla="*/ 1122123 w 3249268"/>
              <a:gd name="connsiteY1727" fmla="*/ 399454 h 444457"/>
              <a:gd name="connsiteX1728" fmla="*/ 1122601 w 3249268"/>
              <a:gd name="connsiteY1728" fmla="*/ 399969 h 444457"/>
              <a:gd name="connsiteX1729" fmla="*/ 1123179 w 3249268"/>
              <a:gd name="connsiteY1729" fmla="*/ 400116 h 444457"/>
              <a:gd name="connsiteX1730" fmla="*/ 1123209 w 3249268"/>
              <a:gd name="connsiteY1730" fmla="*/ 400073 h 444457"/>
              <a:gd name="connsiteX1731" fmla="*/ 308831 w 3249268"/>
              <a:gd name="connsiteY1731" fmla="*/ 399387 h 444457"/>
              <a:gd name="connsiteX1732" fmla="*/ 305396 w 3249268"/>
              <a:gd name="connsiteY1732" fmla="*/ 400146 h 444457"/>
              <a:gd name="connsiteX1733" fmla="*/ 305183 w 3249268"/>
              <a:gd name="connsiteY1733" fmla="*/ 400415 h 444457"/>
              <a:gd name="connsiteX1734" fmla="*/ 305183 w 3249268"/>
              <a:gd name="connsiteY1734" fmla="*/ 400568 h 444457"/>
              <a:gd name="connsiteX1735" fmla="*/ 305284 w 3249268"/>
              <a:gd name="connsiteY1735" fmla="*/ 400369 h 444457"/>
              <a:gd name="connsiteX1736" fmla="*/ 306685 w 3249268"/>
              <a:gd name="connsiteY1736" fmla="*/ 400369 h 444457"/>
              <a:gd name="connsiteX1737" fmla="*/ 1152554 w 3249268"/>
              <a:gd name="connsiteY1737" fmla="*/ 399006 h 444457"/>
              <a:gd name="connsiteX1738" fmla="*/ 1152554 w 3249268"/>
              <a:gd name="connsiteY1738" fmla="*/ 399873 h 444457"/>
              <a:gd name="connsiteX1739" fmla="*/ 1153352 w 3249268"/>
              <a:gd name="connsiteY1739" fmla="*/ 400330 h 444457"/>
              <a:gd name="connsiteX1740" fmla="*/ 1152762 w 3249268"/>
              <a:gd name="connsiteY1740" fmla="*/ 399231 h 444457"/>
              <a:gd name="connsiteX1741" fmla="*/ 2323546 w 3249268"/>
              <a:gd name="connsiteY1741" fmla="*/ 398996 h 444457"/>
              <a:gd name="connsiteX1742" fmla="*/ 2321027 w 3249268"/>
              <a:gd name="connsiteY1742" fmla="*/ 401437 h 444457"/>
              <a:gd name="connsiteX1743" fmla="*/ 2320339 w 3249268"/>
              <a:gd name="connsiteY1743" fmla="*/ 404147 h 444457"/>
              <a:gd name="connsiteX1744" fmla="*/ 2320829 w 3249268"/>
              <a:gd name="connsiteY1744" fmla="*/ 404478 h 444457"/>
              <a:gd name="connsiteX1745" fmla="*/ 2730091 w 3249268"/>
              <a:gd name="connsiteY1745" fmla="*/ 398986 h 444457"/>
              <a:gd name="connsiteX1746" fmla="*/ 2730585 w 3249268"/>
              <a:gd name="connsiteY1746" fmla="*/ 399482 h 444457"/>
              <a:gd name="connsiteX1747" fmla="*/ 2730970 w 3249268"/>
              <a:gd name="connsiteY1747" fmla="*/ 398986 h 444457"/>
              <a:gd name="connsiteX1748" fmla="*/ 2604853 w 3249268"/>
              <a:gd name="connsiteY1748" fmla="*/ 398906 h 444457"/>
              <a:gd name="connsiteX1749" fmla="*/ 2604761 w 3249268"/>
              <a:gd name="connsiteY1749" fmla="*/ 398940 h 444457"/>
              <a:gd name="connsiteX1750" fmla="*/ 2604910 w 3249268"/>
              <a:gd name="connsiteY1750" fmla="*/ 398986 h 444457"/>
              <a:gd name="connsiteX1751" fmla="*/ 2988192 w 3249268"/>
              <a:gd name="connsiteY1751" fmla="*/ 398865 h 444457"/>
              <a:gd name="connsiteX1752" fmla="*/ 2988126 w 3249268"/>
              <a:gd name="connsiteY1752" fmla="*/ 398867 h 444457"/>
              <a:gd name="connsiteX1753" fmla="*/ 2988099 w 3249268"/>
              <a:gd name="connsiteY1753" fmla="*/ 398974 h 444457"/>
              <a:gd name="connsiteX1754" fmla="*/ 1531015 w 3249268"/>
              <a:gd name="connsiteY1754" fmla="*/ 398810 h 444457"/>
              <a:gd name="connsiteX1755" fmla="*/ 1531279 w 3249268"/>
              <a:gd name="connsiteY1755" fmla="*/ 398933 h 444457"/>
              <a:gd name="connsiteX1756" fmla="*/ 1531147 w 3249268"/>
              <a:gd name="connsiteY1756" fmla="*/ 398810 h 444457"/>
              <a:gd name="connsiteX1757" fmla="*/ 3066303 w 3249268"/>
              <a:gd name="connsiteY1757" fmla="*/ 398807 h 444457"/>
              <a:gd name="connsiteX1758" fmla="*/ 3065331 w 3249268"/>
              <a:gd name="connsiteY1758" fmla="*/ 399901 h 444457"/>
              <a:gd name="connsiteX1759" fmla="*/ 3067032 w 3249268"/>
              <a:gd name="connsiteY1759" fmla="*/ 399627 h 444457"/>
              <a:gd name="connsiteX1760" fmla="*/ 429101 w 3249268"/>
              <a:gd name="connsiteY1760" fmla="*/ 398760 h 444457"/>
              <a:gd name="connsiteX1761" fmla="*/ 428878 w 3249268"/>
              <a:gd name="connsiteY1761" fmla="*/ 398870 h 444457"/>
              <a:gd name="connsiteX1762" fmla="*/ 429122 w 3249268"/>
              <a:gd name="connsiteY1762" fmla="*/ 400573 h 444457"/>
              <a:gd name="connsiteX1763" fmla="*/ 429122 w 3249268"/>
              <a:gd name="connsiteY1763" fmla="*/ 398760 h 444457"/>
              <a:gd name="connsiteX1764" fmla="*/ 2992616 w 3249268"/>
              <a:gd name="connsiteY1764" fmla="*/ 398729 h 444457"/>
              <a:gd name="connsiteX1765" fmla="*/ 2992581 w 3249268"/>
              <a:gd name="connsiteY1765" fmla="*/ 398872 h 444457"/>
              <a:gd name="connsiteX1766" fmla="*/ 2992620 w 3249268"/>
              <a:gd name="connsiteY1766" fmla="*/ 398754 h 444457"/>
              <a:gd name="connsiteX1767" fmla="*/ 3123035 w 3249268"/>
              <a:gd name="connsiteY1767" fmla="*/ 398659 h 444457"/>
              <a:gd name="connsiteX1768" fmla="*/ 3124539 w 3249268"/>
              <a:gd name="connsiteY1768" fmla="*/ 398659 h 444457"/>
              <a:gd name="connsiteX1769" fmla="*/ 3124539 w 3249268"/>
              <a:gd name="connsiteY1769" fmla="*/ 400164 h 444457"/>
              <a:gd name="connsiteX1770" fmla="*/ 3123035 w 3249268"/>
              <a:gd name="connsiteY1770" fmla="*/ 400164 h 444457"/>
              <a:gd name="connsiteX1771" fmla="*/ 3123035 w 3249268"/>
              <a:gd name="connsiteY1771" fmla="*/ 398659 h 444457"/>
              <a:gd name="connsiteX1772" fmla="*/ 2908502 w 3249268"/>
              <a:gd name="connsiteY1772" fmla="*/ 398554 h 444457"/>
              <a:gd name="connsiteX1773" fmla="*/ 2907988 w 3249268"/>
              <a:gd name="connsiteY1773" fmla="*/ 398616 h 444457"/>
              <a:gd name="connsiteX1774" fmla="*/ 2908057 w 3249268"/>
              <a:gd name="connsiteY1774" fmla="*/ 398728 h 444457"/>
              <a:gd name="connsiteX1775" fmla="*/ 1355615 w 3249268"/>
              <a:gd name="connsiteY1775" fmla="*/ 398485 h 444457"/>
              <a:gd name="connsiteX1776" fmla="*/ 1355226 w 3249268"/>
              <a:gd name="connsiteY1776" fmla="*/ 398625 h 444457"/>
              <a:gd name="connsiteX1777" fmla="*/ 1356099 w 3249268"/>
              <a:gd name="connsiteY1777" fmla="*/ 398625 h 444457"/>
              <a:gd name="connsiteX1778" fmla="*/ 246943 w 3249268"/>
              <a:gd name="connsiteY1778" fmla="*/ 398471 h 444457"/>
              <a:gd name="connsiteX1779" fmla="*/ 246943 w 3249268"/>
              <a:gd name="connsiteY1779" fmla="*/ 398741 h 444457"/>
              <a:gd name="connsiteX1780" fmla="*/ 247245 w 3249268"/>
              <a:gd name="connsiteY1780" fmla="*/ 398584 h 444457"/>
              <a:gd name="connsiteX1781" fmla="*/ 248112 w 3249268"/>
              <a:gd name="connsiteY1781" fmla="*/ 399482 h 444457"/>
              <a:gd name="connsiteX1782" fmla="*/ 248164 w 3249268"/>
              <a:gd name="connsiteY1782" fmla="*/ 399098 h 444457"/>
              <a:gd name="connsiteX1783" fmla="*/ 248122 w 3249268"/>
              <a:gd name="connsiteY1783" fmla="*/ 398471 h 444457"/>
              <a:gd name="connsiteX1784" fmla="*/ 2673719 w 3249268"/>
              <a:gd name="connsiteY1784" fmla="*/ 398443 h 444457"/>
              <a:gd name="connsiteX1785" fmla="*/ 2672473 w 3249268"/>
              <a:gd name="connsiteY1785" fmla="*/ 399125 h 444457"/>
              <a:gd name="connsiteX1786" fmla="*/ 2675011 w 3249268"/>
              <a:gd name="connsiteY1786" fmla="*/ 399047 h 444457"/>
              <a:gd name="connsiteX1787" fmla="*/ 257898 w 3249268"/>
              <a:gd name="connsiteY1787" fmla="*/ 398185 h 444457"/>
              <a:gd name="connsiteX1788" fmla="*/ 257989 w 3249268"/>
              <a:gd name="connsiteY1788" fmla="*/ 398458 h 444457"/>
              <a:gd name="connsiteX1789" fmla="*/ 258028 w 3249268"/>
              <a:gd name="connsiteY1789" fmla="*/ 398445 h 444457"/>
              <a:gd name="connsiteX1790" fmla="*/ 2323801 w 3249268"/>
              <a:gd name="connsiteY1790" fmla="*/ 398177 h 444457"/>
              <a:gd name="connsiteX1791" fmla="*/ 2323898 w 3249268"/>
              <a:gd name="connsiteY1791" fmla="*/ 398287 h 444457"/>
              <a:gd name="connsiteX1792" fmla="*/ 2323924 w 3249268"/>
              <a:gd name="connsiteY1792" fmla="*/ 398235 h 444457"/>
              <a:gd name="connsiteX1793" fmla="*/ 557516 w 3249268"/>
              <a:gd name="connsiteY1793" fmla="*/ 397994 h 444457"/>
              <a:gd name="connsiteX1794" fmla="*/ 558123 w 3249268"/>
              <a:gd name="connsiteY1794" fmla="*/ 398797 h 444457"/>
              <a:gd name="connsiteX1795" fmla="*/ 558123 w 3249268"/>
              <a:gd name="connsiteY1795" fmla="*/ 399277 h 444457"/>
              <a:gd name="connsiteX1796" fmla="*/ 558363 w 3249268"/>
              <a:gd name="connsiteY1796" fmla="*/ 399501 h 444457"/>
              <a:gd name="connsiteX1797" fmla="*/ 558363 w 3249268"/>
              <a:gd name="connsiteY1797" fmla="*/ 398652 h 444457"/>
              <a:gd name="connsiteX1798" fmla="*/ 1280226 w 3249268"/>
              <a:gd name="connsiteY1798" fmla="*/ 397940 h 444457"/>
              <a:gd name="connsiteX1799" fmla="*/ 1281671 w 3249268"/>
              <a:gd name="connsiteY1799" fmla="*/ 398933 h 444457"/>
              <a:gd name="connsiteX1800" fmla="*/ 1282826 w 3249268"/>
              <a:gd name="connsiteY1800" fmla="*/ 398685 h 444457"/>
              <a:gd name="connsiteX1801" fmla="*/ 285992 w 3249268"/>
              <a:gd name="connsiteY1801" fmla="*/ 397917 h 444457"/>
              <a:gd name="connsiteX1802" fmla="*/ 285831 w 3249268"/>
              <a:gd name="connsiteY1802" fmla="*/ 397951 h 444457"/>
              <a:gd name="connsiteX1803" fmla="*/ 285831 w 3249268"/>
              <a:gd name="connsiteY1803" fmla="*/ 398445 h 444457"/>
              <a:gd name="connsiteX1804" fmla="*/ 283246 w 3249268"/>
              <a:gd name="connsiteY1804" fmla="*/ 400016 h 444457"/>
              <a:gd name="connsiteX1805" fmla="*/ 282161 w 3249268"/>
              <a:gd name="connsiteY1805" fmla="*/ 401848 h 444457"/>
              <a:gd name="connsiteX1806" fmla="*/ 286017 w 3249268"/>
              <a:gd name="connsiteY1806" fmla="*/ 399008 h 444457"/>
              <a:gd name="connsiteX1807" fmla="*/ 285992 w 3249268"/>
              <a:gd name="connsiteY1807" fmla="*/ 398982 h 444457"/>
              <a:gd name="connsiteX1808" fmla="*/ 3035864 w 3249268"/>
              <a:gd name="connsiteY1808" fmla="*/ 397678 h 444457"/>
              <a:gd name="connsiteX1809" fmla="*/ 3035941 w 3249268"/>
              <a:gd name="connsiteY1809" fmla="*/ 397742 h 444457"/>
              <a:gd name="connsiteX1810" fmla="*/ 3035926 w 3249268"/>
              <a:gd name="connsiteY1810" fmla="*/ 397698 h 444457"/>
              <a:gd name="connsiteX1811" fmla="*/ 893419 w 3249268"/>
              <a:gd name="connsiteY1811" fmla="*/ 397456 h 444457"/>
              <a:gd name="connsiteX1812" fmla="*/ 893988 w 3249268"/>
              <a:gd name="connsiteY1812" fmla="*/ 399112 h 444457"/>
              <a:gd name="connsiteX1813" fmla="*/ 894248 w 3249268"/>
              <a:gd name="connsiteY1813" fmla="*/ 399196 h 444457"/>
              <a:gd name="connsiteX1814" fmla="*/ 894248 w 3249268"/>
              <a:gd name="connsiteY1814" fmla="*/ 398933 h 444457"/>
              <a:gd name="connsiteX1815" fmla="*/ 893527 w 3249268"/>
              <a:gd name="connsiteY1815" fmla="*/ 397456 h 444457"/>
              <a:gd name="connsiteX1816" fmla="*/ 148406 w 3249268"/>
              <a:gd name="connsiteY1816" fmla="*/ 397429 h 444457"/>
              <a:gd name="connsiteX1817" fmla="*/ 148808 w 3249268"/>
              <a:gd name="connsiteY1817" fmla="*/ 398638 h 444457"/>
              <a:gd name="connsiteX1818" fmla="*/ 148808 w 3249268"/>
              <a:gd name="connsiteY1818" fmla="*/ 397832 h 444457"/>
              <a:gd name="connsiteX1819" fmla="*/ 2547653 w 3249268"/>
              <a:gd name="connsiteY1819" fmla="*/ 397415 h 444457"/>
              <a:gd name="connsiteX1820" fmla="*/ 2547560 w 3249268"/>
              <a:gd name="connsiteY1820" fmla="*/ 397453 h 444457"/>
              <a:gd name="connsiteX1821" fmla="*/ 2547889 w 3249268"/>
              <a:gd name="connsiteY1821" fmla="*/ 397537 h 444457"/>
              <a:gd name="connsiteX1822" fmla="*/ 2547794 w 3249268"/>
              <a:gd name="connsiteY1822" fmla="*/ 397445 h 444457"/>
              <a:gd name="connsiteX1823" fmla="*/ 2527429 w 3249268"/>
              <a:gd name="connsiteY1823" fmla="*/ 397243 h 444457"/>
              <a:gd name="connsiteX1824" fmla="*/ 2527157 w 3249268"/>
              <a:gd name="connsiteY1824" fmla="*/ 397469 h 444457"/>
              <a:gd name="connsiteX1825" fmla="*/ 2527286 w 3249268"/>
              <a:gd name="connsiteY1825" fmla="*/ 397533 h 444457"/>
              <a:gd name="connsiteX1826" fmla="*/ 583137 w 3249268"/>
              <a:gd name="connsiteY1826" fmla="*/ 397224 h 444457"/>
              <a:gd name="connsiteX1827" fmla="*/ 583177 w 3249268"/>
              <a:gd name="connsiteY1827" fmla="*/ 397374 h 444457"/>
              <a:gd name="connsiteX1828" fmla="*/ 583459 w 3249268"/>
              <a:gd name="connsiteY1828" fmla="*/ 397456 h 444457"/>
              <a:gd name="connsiteX1829" fmla="*/ 2000860 w 3249268"/>
              <a:gd name="connsiteY1829" fmla="*/ 397168 h 444457"/>
              <a:gd name="connsiteX1830" fmla="*/ 2000860 w 3249268"/>
              <a:gd name="connsiteY1830" fmla="*/ 398516 h 444457"/>
              <a:gd name="connsiteX1831" fmla="*/ 2000917 w 3249268"/>
              <a:gd name="connsiteY1831" fmla="*/ 398502 h 444457"/>
              <a:gd name="connsiteX1832" fmla="*/ 2000975 w 3249268"/>
              <a:gd name="connsiteY1832" fmla="*/ 398502 h 444457"/>
              <a:gd name="connsiteX1833" fmla="*/ 2000975 w 3249268"/>
              <a:gd name="connsiteY1833" fmla="*/ 397406 h 444457"/>
              <a:gd name="connsiteX1834" fmla="*/ 2891666 w 3249268"/>
              <a:gd name="connsiteY1834" fmla="*/ 397156 h 444457"/>
              <a:gd name="connsiteX1835" fmla="*/ 2891481 w 3249268"/>
              <a:gd name="connsiteY1835" fmla="*/ 397205 h 444457"/>
              <a:gd name="connsiteX1836" fmla="*/ 2891857 w 3249268"/>
              <a:gd name="connsiteY1836" fmla="*/ 398662 h 444457"/>
              <a:gd name="connsiteX1837" fmla="*/ 229172 w 3249268"/>
              <a:gd name="connsiteY1837" fmla="*/ 397040 h 444457"/>
              <a:gd name="connsiteX1838" fmla="*/ 227786 w 3249268"/>
              <a:gd name="connsiteY1838" fmla="*/ 398487 h 444457"/>
              <a:gd name="connsiteX1839" fmla="*/ 228050 w 3249268"/>
              <a:gd name="connsiteY1839" fmla="*/ 398722 h 444457"/>
              <a:gd name="connsiteX1840" fmla="*/ 2317134 w 3249268"/>
              <a:gd name="connsiteY1840" fmla="*/ 396852 h 444457"/>
              <a:gd name="connsiteX1841" fmla="*/ 2317185 w 3249268"/>
              <a:gd name="connsiteY1841" fmla="*/ 397056 h 444457"/>
              <a:gd name="connsiteX1842" fmla="*/ 2317305 w 3249268"/>
              <a:gd name="connsiteY1842" fmla="*/ 397098 h 444457"/>
              <a:gd name="connsiteX1843" fmla="*/ 210035 w 3249268"/>
              <a:gd name="connsiteY1843" fmla="*/ 396677 h 444457"/>
              <a:gd name="connsiteX1844" fmla="*/ 210130 w 3249268"/>
              <a:gd name="connsiteY1844" fmla="*/ 396961 h 444457"/>
              <a:gd name="connsiteX1845" fmla="*/ 210332 w 3249268"/>
              <a:gd name="connsiteY1845" fmla="*/ 396987 h 444457"/>
              <a:gd name="connsiteX1846" fmla="*/ 276870 w 3249268"/>
              <a:gd name="connsiteY1846" fmla="*/ 396662 h 444457"/>
              <a:gd name="connsiteX1847" fmla="*/ 277557 w 3249268"/>
              <a:gd name="connsiteY1847" fmla="*/ 397343 h 444457"/>
              <a:gd name="connsiteX1848" fmla="*/ 276136 w 3249268"/>
              <a:gd name="connsiteY1848" fmla="*/ 400164 h 444457"/>
              <a:gd name="connsiteX1849" fmla="*/ 275570 w 3249268"/>
              <a:gd name="connsiteY1849" fmla="*/ 399883 h 444457"/>
              <a:gd name="connsiteX1850" fmla="*/ 275188 w 3249268"/>
              <a:gd name="connsiteY1850" fmla="*/ 400948 h 444457"/>
              <a:gd name="connsiteX1851" fmla="*/ 274909 w 3249268"/>
              <a:gd name="connsiteY1851" fmla="*/ 400998 h 444457"/>
              <a:gd name="connsiteX1852" fmla="*/ 275087 w 3249268"/>
              <a:gd name="connsiteY1852" fmla="*/ 401122 h 444457"/>
              <a:gd name="connsiteX1853" fmla="*/ 276554 w 3249268"/>
              <a:gd name="connsiteY1853" fmla="*/ 400379 h 444457"/>
              <a:gd name="connsiteX1854" fmla="*/ 277933 w 3249268"/>
              <a:gd name="connsiteY1854" fmla="*/ 397585 h 444457"/>
              <a:gd name="connsiteX1855" fmla="*/ 277933 w 3249268"/>
              <a:gd name="connsiteY1855" fmla="*/ 396854 h 444457"/>
              <a:gd name="connsiteX1856" fmla="*/ 277858 w 3249268"/>
              <a:gd name="connsiteY1856" fmla="*/ 397155 h 444457"/>
              <a:gd name="connsiteX1857" fmla="*/ 1327637 w 3249268"/>
              <a:gd name="connsiteY1857" fmla="*/ 396061 h 444457"/>
              <a:gd name="connsiteX1858" fmla="*/ 1327808 w 3249268"/>
              <a:gd name="connsiteY1858" fmla="*/ 396149 h 444457"/>
              <a:gd name="connsiteX1859" fmla="*/ 1327907 w 3249268"/>
              <a:gd name="connsiteY1859" fmla="*/ 396073 h 444457"/>
              <a:gd name="connsiteX1860" fmla="*/ 289113 w 3249268"/>
              <a:gd name="connsiteY1860" fmla="*/ 396059 h 444457"/>
              <a:gd name="connsiteX1861" fmla="*/ 288732 w 3249268"/>
              <a:gd name="connsiteY1861" fmla="*/ 396188 h 444457"/>
              <a:gd name="connsiteX1862" fmla="*/ 288673 w 3249268"/>
              <a:gd name="connsiteY1862" fmla="*/ 396614 h 444457"/>
              <a:gd name="connsiteX1863" fmla="*/ 288840 w 3249268"/>
              <a:gd name="connsiteY1863" fmla="*/ 396253 h 444457"/>
              <a:gd name="connsiteX1864" fmla="*/ 289608 w 3249268"/>
              <a:gd name="connsiteY1864" fmla="*/ 396253 h 444457"/>
              <a:gd name="connsiteX1865" fmla="*/ 2469355 w 3249268"/>
              <a:gd name="connsiteY1865" fmla="*/ 396057 h 444457"/>
              <a:gd name="connsiteX1866" fmla="*/ 2470011 w 3249268"/>
              <a:gd name="connsiteY1866" fmla="*/ 397996 h 444457"/>
              <a:gd name="connsiteX1867" fmla="*/ 2470056 w 3249268"/>
              <a:gd name="connsiteY1867" fmla="*/ 398009 h 444457"/>
              <a:gd name="connsiteX1868" fmla="*/ 2469426 w 3249268"/>
              <a:gd name="connsiteY1868" fmla="*/ 396114 h 444457"/>
              <a:gd name="connsiteX1869" fmla="*/ 152683 w 3249268"/>
              <a:gd name="connsiteY1869" fmla="*/ 396026 h 444457"/>
              <a:gd name="connsiteX1870" fmla="*/ 151935 w 3249268"/>
              <a:gd name="connsiteY1870" fmla="*/ 398282 h 444457"/>
              <a:gd name="connsiteX1871" fmla="*/ 154159 w 3249268"/>
              <a:gd name="connsiteY1871" fmla="*/ 397526 h 444457"/>
              <a:gd name="connsiteX1872" fmla="*/ 892620 w 3249268"/>
              <a:gd name="connsiteY1872" fmla="*/ 395854 h 444457"/>
              <a:gd name="connsiteX1873" fmla="*/ 891607 w 3249268"/>
              <a:gd name="connsiteY1873" fmla="*/ 396102 h 444457"/>
              <a:gd name="connsiteX1874" fmla="*/ 892620 w 3249268"/>
              <a:gd name="connsiteY1874" fmla="*/ 396102 h 444457"/>
              <a:gd name="connsiteX1875" fmla="*/ 2976306 w 3249268"/>
              <a:gd name="connsiteY1875" fmla="*/ 395818 h 444457"/>
              <a:gd name="connsiteX1876" fmla="*/ 2978677 w 3249268"/>
              <a:gd name="connsiteY1876" fmla="*/ 396172 h 444457"/>
              <a:gd name="connsiteX1877" fmla="*/ 2978787 w 3249268"/>
              <a:gd name="connsiteY1877" fmla="*/ 396199 h 444457"/>
              <a:gd name="connsiteX1878" fmla="*/ 2978341 w 3249268"/>
              <a:gd name="connsiteY1878" fmla="*/ 395818 h 444457"/>
              <a:gd name="connsiteX1879" fmla="*/ 2913989 w 3249268"/>
              <a:gd name="connsiteY1879" fmla="*/ 395509 h 444457"/>
              <a:gd name="connsiteX1880" fmla="*/ 2912809 w 3249268"/>
              <a:gd name="connsiteY1880" fmla="*/ 396869 h 444457"/>
              <a:gd name="connsiteX1881" fmla="*/ 2914428 w 3249268"/>
              <a:gd name="connsiteY1881" fmla="*/ 396236 h 444457"/>
              <a:gd name="connsiteX1882" fmla="*/ 2914428 w 3249268"/>
              <a:gd name="connsiteY1882" fmla="*/ 395658 h 444457"/>
              <a:gd name="connsiteX1883" fmla="*/ 2768947 w 3249268"/>
              <a:gd name="connsiteY1883" fmla="*/ 395508 h 444457"/>
              <a:gd name="connsiteX1884" fmla="*/ 2768869 w 3249268"/>
              <a:gd name="connsiteY1884" fmla="*/ 395740 h 444457"/>
              <a:gd name="connsiteX1885" fmla="*/ 2770214 w 3249268"/>
              <a:gd name="connsiteY1885" fmla="*/ 397090 h 444457"/>
              <a:gd name="connsiteX1886" fmla="*/ 2770214 w 3249268"/>
              <a:gd name="connsiteY1886" fmla="*/ 397306 h 444457"/>
              <a:gd name="connsiteX1887" fmla="*/ 2770364 w 3249268"/>
              <a:gd name="connsiteY1887" fmla="*/ 397015 h 444457"/>
              <a:gd name="connsiteX1888" fmla="*/ 2769132 w 3249268"/>
              <a:gd name="connsiteY1888" fmla="*/ 395839 h 444457"/>
              <a:gd name="connsiteX1889" fmla="*/ 250468 w 3249268"/>
              <a:gd name="connsiteY1889" fmla="*/ 395390 h 444457"/>
              <a:gd name="connsiteX1890" fmla="*/ 249620 w 3249268"/>
              <a:gd name="connsiteY1890" fmla="*/ 396252 h 444457"/>
              <a:gd name="connsiteX1891" fmla="*/ 252479 w 3249268"/>
              <a:gd name="connsiteY1891" fmla="*/ 397401 h 444457"/>
              <a:gd name="connsiteX1892" fmla="*/ 252400 w 3249268"/>
              <a:gd name="connsiteY1892" fmla="*/ 397323 h 444457"/>
              <a:gd name="connsiteX1893" fmla="*/ 2928571 w 3249268"/>
              <a:gd name="connsiteY1893" fmla="*/ 395180 h 444457"/>
              <a:gd name="connsiteX1894" fmla="*/ 2928571 w 3249268"/>
              <a:gd name="connsiteY1894" fmla="*/ 397609 h 444457"/>
              <a:gd name="connsiteX1895" fmla="*/ 2929219 w 3249268"/>
              <a:gd name="connsiteY1895" fmla="*/ 397631 h 444457"/>
              <a:gd name="connsiteX1896" fmla="*/ 2930100 w 3249268"/>
              <a:gd name="connsiteY1896" fmla="*/ 396007 h 444457"/>
              <a:gd name="connsiteX1897" fmla="*/ 405589 w 3249268"/>
              <a:gd name="connsiteY1897" fmla="*/ 395172 h 444457"/>
              <a:gd name="connsiteX1898" fmla="*/ 405332 w 3249268"/>
              <a:gd name="connsiteY1898" fmla="*/ 395259 h 444457"/>
              <a:gd name="connsiteX1899" fmla="*/ 405602 w 3249268"/>
              <a:gd name="connsiteY1899" fmla="*/ 395198 h 444457"/>
              <a:gd name="connsiteX1900" fmla="*/ 935595 w 3249268"/>
              <a:gd name="connsiteY1900" fmla="*/ 394998 h 444457"/>
              <a:gd name="connsiteX1901" fmla="*/ 935089 w 3249268"/>
              <a:gd name="connsiteY1901" fmla="*/ 396020 h 444457"/>
              <a:gd name="connsiteX1902" fmla="*/ 935875 w 3249268"/>
              <a:gd name="connsiteY1902" fmla="*/ 395822 h 444457"/>
              <a:gd name="connsiteX1903" fmla="*/ 2895077 w 3249268"/>
              <a:gd name="connsiteY1903" fmla="*/ 394961 h 444457"/>
              <a:gd name="connsiteX1904" fmla="*/ 2895077 w 3249268"/>
              <a:gd name="connsiteY1904" fmla="*/ 395482 h 444457"/>
              <a:gd name="connsiteX1905" fmla="*/ 2895197 w 3249268"/>
              <a:gd name="connsiteY1905" fmla="*/ 395577 h 444457"/>
              <a:gd name="connsiteX1906" fmla="*/ 2580876 w 3249268"/>
              <a:gd name="connsiteY1906" fmla="*/ 394911 h 444457"/>
              <a:gd name="connsiteX1907" fmla="*/ 2582705 w 3249268"/>
              <a:gd name="connsiteY1907" fmla="*/ 396176 h 444457"/>
              <a:gd name="connsiteX1908" fmla="*/ 2582887 w 3249268"/>
              <a:gd name="connsiteY1908" fmla="*/ 395885 h 444457"/>
              <a:gd name="connsiteX1909" fmla="*/ 2582887 w 3249268"/>
              <a:gd name="connsiteY1909" fmla="*/ 395700 h 444457"/>
              <a:gd name="connsiteX1910" fmla="*/ 2582831 w 3249268"/>
              <a:gd name="connsiteY1910" fmla="*/ 395700 h 444457"/>
              <a:gd name="connsiteX1911" fmla="*/ 101294 w 3249268"/>
              <a:gd name="connsiteY1911" fmla="*/ 394899 h 444457"/>
              <a:gd name="connsiteX1912" fmla="*/ 102674 w 3249268"/>
              <a:gd name="connsiteY1912" fmla="*/ 394899 h 444457"/>
              <a:gd name="connsiteX1913" fmla="*/ 104053 w 3249268"/>
              <a:gd name="connsiteY1913" fmla="*/ 396296 h 444457"/>
              <a:gd name="connsiteX1914" fmla="*/ 104053 w 3249268"/>
              <a:gd name="connsiteY1914" fmla="*/ 401884 h 444457"/>
              <a:gd name="connsiteX1915" fmla="*/ 98536 w 3249268"/>
              <a:gd name="connsiteY1915" fmla="*/ 400486 h 444457"/>
              <a:gd name="connsiteX1916" fmla="*/ 98536 w 3249268"/>
              <a:gd name="connsiteY1916" fmla="*/ 399089 h 444457"/>
              <a:gd name="connsiteX1917" fmla="*/ 101294 w 3249268"/>
              <a:gd name="connsiteY1917" fmla="*/ 394899 h 444457"/>
              <a:gd name="connsiteX1918" fmla="*/ 1545768 w 3249268"/>
              <a:gd name="connsiteY1918" fmla="*/ 394881 h 444457"/>
              <a:gd name="connsiteX1919" fmla="*/ 1546201 w 3249268"/>
              <a:gd name="connsiteY1919" fmla="*/ 395343 h 444457"/>
              <a:gd name="connsiteX1920" fmla="*/ 1546304 w 3249268"/>
              <a:gd name="connsiteY1920" fmla="*/ 395233 h 444457"/>
              <a:gd name="connsiteX1921" fmla="*/ 1981319 w 3249268"/>
              <a:gd name="connsiteY1921" fmla="*/ 394798 h 444457"/>
              <a:gd name="connsiteX1922" fmla="*/ 1980511 w 3249268"/>
              <a:gd name="connsiteY1922" fmla="*/ 397103 h 444457"/>
              <a:gd name="connsiteX1923" fmla="*/ 1981319 w 3249268"/>
              <a:gd name="connsiteY1923" fmla="*/ 397469 h 444457"/>
              <a:gd name="connsiteX1924" fmla="*/ 3071891 w 3249268"/>
              <a:gd name="connsiteY1924" fmla="*/ 394791 h 444457"/>
              <a:gd name="connsiteX1925" fmla="*/ 3070494 w 3249268"/>
              <a:gd name="connsiteY1925" fmla="*/ 397585 h 444457"/>
              <a:gd name="connsiteX1926" fmla="*/ 3070640 w 3249268"/>
              <a:gd name="connsiteY1926" fmla="*/ 399630 h 444457"/>
              <a:gd name="connsiteX1927" fmla="*/ 3074147 w 3249268"/>
              <a:gd name="connsiteY1927" fmla="*/ 401453 h 444457"/>
              <a:gd name="connsiteX1928" fmla="*/ 3074147 w 3249268"/>
              <a:gd name="connsiteY1928" fmla="*/ 406934 h 444457"/>
              <a:gd name="connsiteX1929" fmla="*/ 3074255 w 3249268"/>
              <a:gd name="connsiteY1929" fmla="*/ 406934 h 444457"/>
              <a:gd name="connsiteX1930" fmla="*/ 3074255 w 3249268"/>
              <a:gd name="connsiteY1930" fmla="*/ 409942 h 444457"/>
              <a:gd name="connsiteX1931" fmla="*/ 3073856 w 3249268"/>
              <a:gd name="connsiteY1931" fmla="*/ 409960 h 444457"/>
              <a:gd name="connsiteX1932" fmla="*/ 3074159 w 3249268"/>
              <a:gd name="connsiteY1932" fmla="*/ 410084 h 444457"/>
              <a:gd name="connsiteX1933" fmla="*/ 3077861 w 3249268"/>
              <a:gd name="connsiteY1933" fmla="*/ 407714 h 444457"/>
              <a:gd name="connsiteX1934" fmla="*/ 3075568 w 3249268"/>
              <a:gd name="connsiteY1934" fmla="*/ 404301 h 444457"/>
              <a:gd name="connsiteX1935" fmla="*/ 3074148 w 3249268"/>
              <a:gd name="connsiteY1935" fmla="*/ 400070 h 444457"/>
              <a:gd name="connsiteX1936" fmla="*/ 3074388 w 3249268"/>
              <a:gd name="connsiteY1936" fmla="*/ 399950 h 444457"/>
              <a:gd name="connsiteX1937" fmla="*/ 3071891 w 3249268"/>
              <a:gd name="connsiteY1937" fmla="*/ 396027 h 444457"/>
              <a:gd name="connsiteX1938" fmla="*/ 1317559 w 3249268"/>
              <a:gd name="connsiteY1938" fmla="*/ 394707 h 444457"/>
              <a:gd name="connsiteX1939" fmla="*/ 1317075 w 3249268"/>
              <a:gd name="connsiteY1939" fmla="*/ 396346 h 444457"/>
              <a:gd name="connsiteX1940" fmla="*/ 1317408 w 3249268"/>
              <a:gd name="connsiteY1940" fmla="*/ 396061 h 444457"/>
              <a:gd name="connsiteX1941" fmla="*/ 1529883 w 3249268"/>
              <a:gd name="connsiteY1941" fmla="*/ 394684 h 444457"/>
              <a:gd name="connsiteX1942" fmla="*/ 1529735 w 3249268"/>
              <a:gd name="connsiteY1942" fmla="*/ 394748 h 444457"/>
              <a:gd name="connsiteX1943" fmla="*/ 1529875 w 3249268"/>
              <a:gd name="connsiteY1943" fmla="*/ 394748 h 444457"/>
              <a:gd name="connsiteX1944" fmla="*/ 248324 w 3249268"/>
              <a:gd name="connsiteY1944" fmla="*/ 394581 h 444457"/>
              <a:gd name="connsiteX1945" fmla="*/ 247473 w 3249268"/>
              <a:gd name="connsiteY1945" fmla="*/ 396302 h 444457"/>
              <a:gd name="connsiteX1946" fmla="*/ 247770 w 3249268"/>
              <a:gd name="connsiteY1946" fmla="*/ 396004 h 444457"/>
              <a:gd name="connsiteX1947" fmla="*/ 248453 w 3249268"/>
              <a:gd name="connsiteY1947" fmla="*/ 394617 h 444457"/>
              <a:gd name="connsiteX1948" fmla="*/ 173648 w 3249268"/>
              <a:gd name="connsiteY1948" fmla="*/ 394579 h 444457"/>
              <a:gd name="connsiteX1949" fmla="*/ 172999 w 3249268"/>
              <a:gd name="connsiteY1949" fmla="*/ 394917 h 444457"/>
              <a:gd name="connsiteX1950" fmla="*/ 173140 w 3249268"/>
              <a:gd name="connsiteY1950" fmla="*/ 394899 h 444457"/>
              <a:gd name="connsiteX1951" fmla="*/ 174370 w 3249268"/>
              <a:gd name="connsiteY1951" fmla="*/ 397359 h 444457"/>
              <a:gd name="connsiteX1952" fmla="*/ 174658 w 3249268"/>
              <a:gd name="connsiteY1952" fmla="*/ 397155 h 444457"/>
              <a:gd name="connsiteX1953" fmla="*/ 174601 w 3249268"/>
              <a:gd name="connsiteY1953" fmla="*/ 397470 h 444457"/>
              <a:gd name="connsiteX1954" fmla="*/ 174758 w 3249268"/>
              <a:gd name="connsiteY1954" fmla="*/ 397067 h 444457"/>
              <a:gd name="connsiteX1955" fmla="*/ 174868 w 3249268"/>
              <a:gd name="connsiteY1955" fmla="*/ 397067 h 444457"/>
              <a:gd name="connsiteX1956" fmla="*/ 173648 w 3249268"/>
              <a:gd name="connsiteY1956" fmla="*/ 394731 h 444457"/>
              <a:gd name="connsiteX1957" fmla="*/ 1534486 w 3249268"/>
              <a:gd name="connsiteY1957" fmla="*/ 394563 h 444457"/>
              <a:gd name="connsiteX1958" fmla="*/ 1534170 w 3249268"/>
              <a:gd name="connsiteY1958" fmla="*/ 394860 h 444457"/>
              <a:gd name="connsiteX1959" fmla="*/ 1535583 w 3249268"/>
              <a:gd name="connsiteY1959" fmla="*/ 397781 h 444457"/>
              <a:gd name="connsiteX1960" fmla="*/ 1535751 w 3249268"/>
              <a:gd name="connsiteY1960" fmla="*/ 397105 h 444457"/>
              <a:gd name="connsiteX1961" fmla="*/ 1486568 w 3249268"/>
              <a:gd name="connsiteY1961" fmla="*/ 394541 h 444457"/>
              <a:gd name="connsiteX1962" fmla="*/ 1485502 w 3249268"/>
              <a:gd name="connsiteY1962" fmla="*/ 395822 h 444457"/>
              <a:gd name="connsiteX1963" fmla="*/ 1485502 w 3249268"/>
              <a:gd name="connsiteY1963" fmla="*/ 397155 h 444457"/>
              <a:gd name="connsiteX1964" fmla="*/ 1485569 w 3249268"/>
              <a:gd name="connsiteY1964" fmla="*/ 397155 h 444457"/>
              <a:gd name="connsiteX1965" fmla="*/ 1485563 w 3249268"/>
              <a:gd name="connsiteY1965" fmla="*/ 397178 h 444457"/>
              <a:gd name="connsiteX1966" fmla="*/ 1486131 w 3249268"/>
              <a:gd name="connsiteY1966" fmla="*/ 396747 h 444457"/>
              <a:gd name="connsiteX1967" fmla="*/ 298317 w 3249268"/>
              <a:gd name="connsiteY1967" fmla="*/ 394523 h 444457"/>
              <a:gd name="connsiteX1968" fmla="*/ 297114 w 3249268"/>
              <a:gd name="connsiteY1968" fmla="*/ 400873 h 444457"/>
              <a:gd name="connsiteX1969" fmla="*/ 297114 w 3249268"/>
              <a:gd name="connsiteY1969" fmla="*/ 401105 h 444457"/>
              <a:gd name="connsiteX1970" fmla="*/ 298345 w 3249268"/>
              <a:gd name="connsiteY1970" fmla="*/ 394899 h 444457"/>
              <a:gd name="connsiteX1971" fmla="*/ 301080 w 3249268"/>
              <a:gd name="connsiteY1971" fmla="*/ 394899 h 444457"/>
              <a:gd name="connsiteX1972" fmla="*/ 302448 w 3249268"/>
              <a:gd name="connsiteY1972" fmla="*/ 394899 h 444457"/>
              <a:gd name="connsiteX1973" fmla="*/ 302627 w 3249268"/>
              <a:gd name="connsiteY1973" fmla="*/ 394989 h 444457"/>
              <a:gd name="connsiteX1974" fmla="*/ 302433 w 3249268"/>
              <a:gd name="connsiteY1974" fmla="*/ 394791 h 444457"/>
              <a:gd name="connsiteX1975" fmla="*/ 302286 w 3249268"/>
              <a:gd name="connsiteY1975" fmla="*/ 394523 h 444457"/>
              <a:gd name="connsiteX1976" fmla="*/ 1530325 w 3249268"/>
              <a:gd name="connsiteY1976" fmla="*/ 394494 h 444457"/>
              <a:gd name="connsiteX1977" fmla="*/ 1530020 w 3249268"/>
              <a:gd name="connsiteY1977" fmla="*/ 394625 h 444457"/>
              <a:gd name="connsiteX1978" fmla="*/ 1530803 w 3249268"/>
              <a:gd name="connsiteY1978" fmla="*/ 394625 h 444457"/>
              <a:gd name="connsiteX1979" fmla="*/ 1519292 w 3249268"/>
              <a:gd name="connsiteY1979" fmla="*/ 394494 h 444457"/>
              <a:gd name="connsiteX1980" fmla="*/ 1519243 w 3249268"/>
              <a:gd name="connsiteY1980" fmla="*/ 394510 h 444457"/>
              <a:gd name="connsiteX1981" fmla="*/ 1519627 w 3249268"/>
              <a:gd name="connsiteY1981" fmla="*/ 394899 h 444457"/>
              <a:gd name="connsiteX1982" fmla="*/ 1520302 w 3249268"/>
              <a:gd name="connsiteY1982" fmla="*/ 394899 h 444457"/>
              <a:gd name="connsiteX1983" fmla="*/ 1520170 w 3249268"/>
              <a:gd name="connsiteY1983" fmla="*/ 394625 h 444457"/>
              <a:gd name="connsiteX1984" fmla="*/ 1520185 w 3249268"/>
              <a:gd name="connsiteY1984" fmla="*/ 394494 h 444457"/>
              <a:gd name="connsiteX1985" fmla="*/ 363457 w 3249268"/>
              <a:gd name="connsiteY1985" fmla="*/ 394489 h 444457"/>
              <a:gd name="connsiteX1986" fmla="*/ 363457 w 3249268"/>
              <a:gd name="connsiteY1986" fmla="*/ 394523 h 444457"/>
              <a:gd name="connsiteX1987" fmla="*/ 363170 w 3249268"/>
              <a:gd name="connsiteY1987" fmla="*/ 395010 h 444457"/>
              <a:gd name="connsiteX1988" fmla="*/ 363970 w 3249268"/>
              <a:gd name="connsiteY1988" fmla="*/ 394791 h 444457"/>
              <a:gd name="connsiteX1989" fmla="*/ 364387 w 3249268"/>
              <a:gd name="connsiteY1989" fmla="*/ 394730 h 444457"/>
              <a:gd name="connsiteX1990" fmla="*/ 363557 w 3249268"/>
              <a:gd name="connsiteY1990" fmla="*/ 394522 h 444457"/>
              <a:gd name="connsiteX1991" fmla="*/ 2414629 w 3249268"/>
              <a:gd name="connsiteY1991" fmla="*/ 394397 h 444457"/>
              <a:gd name="connsiteX1992" fmla="*/ 2414629 w 3249268"/>
              <a:gd name="connsiteY1992" fmla="*/ 394617 h 444457"/>
              <a:gd name="connsiteX1993" fmla="*/ 2409085 w 3249268"/>
              <a:gd name="connsiteY1993" fmla="*/ 394617 h 444457"/>
              <a:gd name="connsiteX1994" fmla="*/ 2409455 w 3249268"/>
              <a:gd name="connsiteY1994" fmla="*/ 394773 h 444457"/>
              <a:gd name="connsiteX1995" fmla="*/ 2414735 w 3249268"/>
              <a:gd name="connsiteY1995" fmla="*/ 394773 h 444457"/>
              <a:gd name="connsiteX1996" fmla="*/ 2416174 w 3249268"/>
              <a:gd name="connsiteY1996" fmla="*/ 394773 h 444457"/>
              <a:gd name="connsiteX1997" fmla="*/ 2415615 w 3249268"/>
              <a:gd name="connsiteY1997" fmla="*/ 394397 h 444457"/>
              <a:gd name="connsiteX1998" fmla="*/ 1584634 w 3249268"/>
              <a:gd name="connsiteY1998" fmla="*/ 394376 h 444457"/>
              <a:gd name="connsiteX1999" fmla="*/ 1584607 w 3249268"/>
              <a:gd name="connsiteY1999" fmla="*/ 394404 h 444457"/>
              <a:gd name="connsiteX2000" fmla="*/ 1584660 w 3249268"/>
              <a:gd name="connsiteY2000" fmla="*/ 394619 h 444457"/>
              <a:gd name="connsiteX2001" fmla="*/ 521865 w 3249268"/>
              <a:gd name="connsiteY2001" fmla="*/ 394367 h 444457"/>
              <a:gd name="connsiteX2002" fmla="*/ 522076 w 3249268"/>
              <a:gd name="connsiteY2002" fmla="*/ 394585 h 444457"/>
              <a:gd name="connsiteX2003" fmla="*/ 522504 w 3249268"/>
              <a:gd name="connsiteY2003" fmla="*/ 394712 h 444457"/>
              <a:gd name="connsiteX2004" fmla="*/ 522069 w 3249268"/>
              <a:gd name="connsiteY2004" fmla="*/ 394523 h 444457"/>
              <a:gd name="connsiteX2005" fmla="*/ 179246 w 3249268"/>
              <a:gd name="connsiteY2005" fmla="*/ 394297 h 444457"/>
              <a:gd name="connsiteX2006" fmla="*/ 178989 w 3249268"/>
              <a:gd name="connsiteY2006" fmla="*/ 394341 h 444457"/>
              <a:gd name="connsiteX2007" fmla="*/ 179021 w 3249268"/>
              <a:gd name="connsiteY2007" fmla="*/ 394361 h 444457"/>
              <a:gd name="connsiteX2008" fmla="*/ 178406 w 3249268"/>
              <a:gd name="connsiteY2008" fmla="*/ 395933 h 444457"/>
              <a:gd name="connsiteX2009" fmla="*/ 178537 w 3249268"/>
              <a:gd name="connsiteY2009" fmla="*/ 395902 h 444457"/>
              <a:gd name="connsiteX2010" fmla="*/ 179235 w 3249268"/>
              <a:gd name="connsiteY2010" fmla="*/ 394731 h 444457"/>
              <a:gd name="connsiteX2011" fmla="*/ 180623 w 3249268"/>
              <a:gd name="connsiteY2011" fmla="*/ 394731 h 444457"/>
              <a:gd name="connsiteX2012" fmla="*/ 166735 w 3249268"/>
              <a:gd name="connsiteY2012" fmla="*/ 394272 h 444457"/>
              <a:gd name="connsiteX2013" fmla="*/ 166735 w 3249268"/>
              <a:gd name="connsiteY2013" fmla="*/ 394975 h 444457"/>
              <a:gd name="connsiteX2014" fmla="*/ 167756 w 3249268"/>
              <a:gd name="connsiteY2014" fmla="*/ 395155 h 444457"/>
              <a:gd name="connsiteX2015" fmla="*/ 166860 w 3249268"/>
              <a:gd name="connsiteY2015" fmla="*/ 394523 h 444457"/>
              <a:gd name="connsiteX2016" fmla="*/ 1679914 w 3249268"/>
              <a:gd name="connsiteY2016" fmla="*/ 394254 h 444457"/>
              <a:gd name="connsiteX2017" fmla="*/ 1677339 w 3249268"/>
              <a:gd name="connsiteY2017" fmla="*/ 394646 h 444457"/>
              <a:gd name="connsiteX2018" fmla="*/ 1679839 w 3249268"/>
              <a:gd name="connsiteY2018" fmla="*/ 394899 h 444457"/>
              <a:gd name="connsiteX2019" fmla="*/ 1682223 w 3249268"/>
              <a:gd name="connsiteY2019" fmla="*/ 395578 h 444457"/>
              <a:gd name="connsiteX2020" fmla="*/ 441326 w 3249268"/>
              <a:gd name="connsiteY2020" fmla="*/ 394209 h 444457"/>
              <a:gd name="connsiteX2021" fmla="*/ 441476 w 3249268"/>
              <a:gd name="connsiteY2021" fmla="*/ 394673 h 444457"/>
              <a:gd name="connsiteX2022" fmla="*/ 441699 w 3249268"/>
              <a:gd name="connsiteY2022" fmla="*/ 394788 h 444457"/>
              <a:gd name="connsiteX2023" fmla="*/ 443150 w 3249268"/>
              <a:gd name="connsiteY2023" fmla="*/ 395018 h 444457"/>
              <a:gd name="connsiteX2024" fmla="*/ 441412 w 3249268"/>
              <a:gd name="connsiteY2024" fmla="*/ 394320 h 444457"/>
              <a:gd name="connsiteX2025" fmla="*/ 1404805 w 3249268"/>
              <a:gd name="connsiteY2025" fmla="*/ 394186 h 444457"/>
              <a:gd name="connsiteX2026" fmla="*/ 1404905 w 3249268"/>
              <a:gd name="connsiteY2026" fmla="*/ 394478 h 444457"/>
              <a:gd name="connsiteX2027" fmla="*/ 1404885 w 3249268"/>
              <a:gd name="connsiteY2027" fmla="*/ 394225 h 444457"/>
              <a:gd name="connsiteX2028" fmla="*/ 2485589 w 3249268"/>
              <a:gd name="connsiteY2028" fmla="*/ 394122 h 444457"/>
              <a:gd name="connsiteX2029" fmla="*/ 2486923 w 3249268"/>
              <a:gd name="connsiteY2029" fmla="*/ 394552 h 444457"/>
              <a:gd name="connsiteX2030" fmla="*/ 2486983 w 3249268"/>
              <a:gd name="connsiteY2030" fmla="*/ 394626 h 444457"/>
              <a:gd name="connsiteX2031" fmla="*/ 2488294 w 3249268"/>
              <a:gd name="connsiteY2031" fmla="*/ 394293 h 444457"/>
              <a:gd name="connsiteX2032" fmla="*/ 246544 w 3249268"/>
              <a:gd name="connsiteY2032" fmla="*/ 394088 h 444457"/>
              <a:gd name="connsiteX2033" fmla="*/ 245770 w 3249268"/>
              <a:gd name="connsiteY2033" fmla="*/ 394559 h 444457"/>
              <a:gd name="connsiteX2034" fmla="*/ 248244 w 3249268"/>
              <a:gd name="connsiteY2034" fmla="*/ 394559 h 444457"/>
              <a:gd name="connsiteX2035" fmla="*/ 2824280 w 3249268"/>
              <a:gd name="connsiteY2035" fmla="*/ 394012 h 444457"/>
              <a:gd name="connsiteX2036" fmla="*/ 2823360 w 3249268"/>
              <a:gd name="connsiteY2036" fmla="*/ 394071 h 444457"/>
              <a:gd name="connsiteX2037" fmla="*/ 2825642 w 3249268"/>
              <a:gd name="connsiteY2037" fmla="*/ 394701 h 444457"/>
              <a:gd name="connsiteX2038" fmla="*/ 2825728 w 3249268"/>
              <a:gd name="connsiteY2038" fmla="*/ 394445 h 444457"/>
              <a:gd name="connsiteX2039" fmla="*/ 3027265 w 3249268"/>
              <a:gd name="connsiteY2039" fmla="*/ 393957 h 444457"/>
              <a:gd name="connsiteX2040" fmla="*/ 3027208 w 3249268"/>
              <a:gd name="connsiteY2040" fmla="*/ 393988 h 444457"/>
              <a:gd name="connsiteX2041" fmla="*/ 3027265 w 3249268"/>
              <a:gd name="connsiteY2041" fmla="*/ 393963 h 444457"/>
              <a:gd name="connsiteX2042" fmla="*/ 327921 w 3249268"/>
              <a:gd name="connsiteY2042" fmla="*/ 393951 h 444457"/>
              <a:gd name="connsiteX2043" fmla="*/ 326234 w 3249268"/>
              <a:gd name="connsiteY2043" fmla="*/ 394523 h 444457"/>
              <a:gd name="connsiteX2044" fmla="*/ 328057 w 3249268"/>
              <a:gd name="connsiteY2044" fmla="*/ 394985 h 444457"/>
              <a:gd name="connsiteX2045" fmla="*/ 2932175 w 3249268"/>
              <a:gd name="connsiteY2045" fmla="*/ 393888 h 444457"/>
              <a:gd name="connsiteX2046" fmla="*/ 2932269 w 3249268"/>
              <a:gd name="connsiteY2046" fmla="*/ 393980 h 444457"/>
              <a:gd name="connsiteX2047" fmla="*/ 2932276 w 3249268"/>
              <a:gd name="connsiteY2047" fmla="*/ 393958 h 444457"/>
              <a:gd name="connsiteX2048" fmla="*/ 2734844 w 3249268"/>
              <a:gd name="connsiteY2048" fmla="*/ 393885 h 444457"/>
              <a:gd name="connsiteX2049" fmla="*/ 2735098 w 3249268"/>
              <a:gd name="connsiteY2049" fmla="*/ 394399 h 444457"/>
              <a:gd name="connsiteX2050" fmla="*/ 2735198 w 3249268"/>
              <a:gd name="connsiteY2050" fmla="*/ 394278 h 444457"/>
              <a:gd name="connsiteX2051" fmla="*/ 2677713 w 3249268"/>
              <a:gd name="connsiteY2051" fmla="*/ 393784 h 444457"/>
              <a:gd name="connsiteX2052" fmla="*/ 2675810 w 3249268"/>
              <a:gd name="connsiteY2052" fmla="*/ 394938 h 444457"/>
              <a:gd name="connsiteX2053" fmla="*/ 2677295 w 3249268"/>
              <a:gd name="connsiteY2053" fmla="*/ 394536 h 444457"/>
              <a:gd name="connsiteX2054" fmla="*/ 2641768 w 3249268"/>
              <a:gd name="connsiteY2054" fmla="*/ 393732 h 444457"/>
              <a:gd name="connsiteX2055" fmla="*/ 2641204 w 3249268"/>
              <a:gd name="connsiteY2055" fmla="*/ 394299 h 444457"/>
              <a:gd name="connsiteX2056" fmla="*/ 2639767 w 3249268"/>
              <a:gd name="connsiteY2056" fmla="*/ 394031 h 444457"/>
              <a:gd name="connsiteX2057" fmla="*/ 2640908 w 3249268"/>
              <a:gd name="connsiteY2057" fmla="*/ 394523 h 444457"/>
              <a:gd name="connsiteX2058" fmla="*/ 2641063 w 3249268"/>
              <a:gd name="connsiteY2058" fmla="*/ 394674 h 444457"/>
              <a:gd name="connsiteX2059" fmla="*/ 1528121 w 3249268"/>
              <a:gd name="connsiteY2059" fmla="*/ 393664 h 444457"/>
              <a:gd name="connsiteX2060" fmla="*/ 1528502 w 3249268"/>
              <a:gd name="connsiteY2060" fmla="*/ 394625 h 444457"/>
              <a:gd name="connsiteX2061" fmla="*/ 1528488 w 3249268"/>
              <a:gd name="connsiteY2061" fmla="*/ 394680 h 444457"/>
              <a:gd name="connsiteX2062" fmla="*/ 1528914 w 3249268"/>
              <a:gd name="connsiteY2062" fmla="*/ 394748 h 444457"/>
              <a:gd name="connsiteX2063" fmla="*/ 1529030 w 3249268"/>
              <a:gd name="connsiteY2063" fmla="*/ 394748 h 444457"/>
              <a:gd name="connsiteX2064" fmla="*/ 1528945 w 3249268"/>
              <a:gd name="connsiteY2064" fmla="*/ 394494 h 444457"/>
              <a:gd name="connsiteX2065" fmla="*/ 1378081 w 3249268"/>
              <a:gd name="connsiteY2065" fmla="*/ 393647 h 444457"/>
              <a:gd name="connsiteX2066" fmla="*/ 1378277 w 3249268"/>
              <a:gd name="connsiteY2066" fmla="*/ 394641 h 444457"/>
              <a:gd name="connsiteX2067" fmla="*/ 1378540 w 3249268"/>
              <a:gd name="connsiteY2067" fmla="*/ 394420 h 444457"/>
              <a:gd name="connsiteX2068" fmla="*/ 2540326 w 3249268"/>
              <a:gd name="connsiteY2068" fmla="*/ 393606 h 444457"/>
              <a:gd name="connsiteX2069" fmla="*/ 2540381 w 3249268"/>
              <a:gd name="connsiteY2069" fmla="*/ 393760 h 444457"/>
              <a:gd name="connsiteX2070" fmla="*/ 2540599 w 3249268"/>
              <a:gd name="connsiteY2070" fmla="*/ 394054 h 444457"/>
              <a:gd name="connsiteX2071" fmla="*/ 1113502 w 3249268"/>
              <a:gd name="connsiteY2071" fmla="*/ 393540 h 444457"/>
              <a:gd name="connsiteX2072" fmla="*/ 1113502 w 3249268"/>
              <a:gd name="connsiteY2072" fmla="*/ 396061 h 444457"/>
              <a:gd name="connsiteX2073" fmla="*/ 1113502 w 3249268"/>
              <a:gd name="connsiteY2073" fmla="*/ 396254 h 444457"/>
              <a:gd name="connsiteX2074" fmla="*/ 1113533 w 3249268"/>
              <a:gd name="connsiteY2074" fmla="*/ 396278 h 444457"/>
              <a:gd name="connsiteX2075" fmla="*/ 1113657 w 3249268"/>
              <a:gd name="connsiteY2075" fmla="*/ 396278 h 444457"/>
              <a:gd name="connsiteX2076" fmla="*/ 1113657 w 3249268"/>
              <a:gd name="connsiteY2076" fmla="*/ 393598 h 444457"/>
              <a:gd name="connsiteX2077" fmla="*/ 481913 w 3249268"/>
              <a:gd name="connsiteY2077" fmla="*/ 393534 h 444457"/>
              <a:gd name="connsiteX2078" fmla="*/ 481521 w 3249268"/>
              <a:gd name="connsiteY2078" fmla="*/ 394320 h 444457"/>
              <a:gd name="connsiteX2079" fmla="*/ 481258 w 3249268"/>
              <a:gd name="connsiteY2079" fmla="*/ 394981 h 444457"/>
              <a:gd name="connsiteX2080" fmla="*/ 481788 w 3249268"/>
              <a:gd name="connsiteY2080" fmla="*/ 394523 h 444457"/>
              <a:gd name="connsiteX2081" fmla="*/ 481964 w 3249268"/>
              <a:gd name="connsiteY2081" fmla="*/ 394569 h 444457"/>
              <a:gd name="connsiteX2082" fmla="*/ 481913 w 3249268"/>
              <a:gd name="connsiteY2082" fmla="*/ 394523 h 444457"/>
              <a:gd name="connsiteX2083" fmla="*/ 2858884 w 3249268"/>
              <a:gd name="connsiteY2083" fmla="*/ 393412 h 444457"/>
              <a:gd name="connsiteX2084" fmla="*/ 2859198 w 3249268"/>
              <a:gd name="connsiteY2084" fmla="*/ 393725 h 444457"/>
              <a:gd name="connsiteX2085" fmla="*/ 2859085 w 3249268"/>
              <a:gd name="connsiteY2085" fmla="*/ 393475 h 444457"/>
              <a:gd name="connsiteX2086" fmla="*/ 1556894 w 3249268"/>
              <a:gd name="connsiteY2086" fmla="*/ 393409 h 444457"/>
              <a:gd name="connsiteX2087" fmla="*/ 1556275 w 3249268"/>
              <a:gd name="connsiteY2087" fmla="*/ 393437 h 444457"/>
              <a:gd name="connsiteX2088" fmla="*/ 1556275 w 3249268"/>
              <a:gd name="connsiteY2088" fmla="*/ 396061 h 444457"/>
              <a:gd name="connsiteX2089" fmla="*/ 1556275 w 3249268"/>
              <a:gd name="connsiteY2089" fmla="*/ 396215 h 444457"/>
              <a:gd name="connsiteX2090" fmla="*/ 1556425 w 3249268"/>
              <a:gd name="connsiteY2090" fmla="*/ 396215 h 444457"/>
              <a:gd name="connsiteX2091" fmla="*/ 1556712 w 3249268"/>
              <a:gd name="connsiteY2091" fmla="*/ 397050 h 444457"/>
              <a:gd name="connsiteX2092" fmla="*/ 1557676 w 3249268"/>
              <a:gd name="connsiteY2092" fmla="*/ 396061 h 444457"/>
              <a:gd name="connsiteX2093" fmla="*/ 1558036 w 3249268"/>
              <a:gd name="connsiteY2093" fmla="*/ 395692 h 444457"/>
              <a:gd name="connsiteX2094" fmla="*/ 1556894 w 3249268"/>
              <a:gd name="connsiteY2094" fmla="*/ 395767 h 444457"/>
              <a:gd name="connsiteX2095" fmla="*/ 373872 w 3249268"/>
              <a:gd name="connsiteY2095" fmla="*/ 393395 h 444457"/>
              <a:gd name="connsiteX2096" fmla="*/ 374514 w 3249268"/>
              <a:gd name="connsiteY2096" fmla="*/ 394404 h 444457"/>
              <a:gd name="connsiteX2097" fmla="*/ 374514 w 3249268"/>
              <a:gd name="connsiteY2097" fmla="*/ 394397 h 444457"/>
              <a:gd name="connsiteX2098" fmla="*/ 374704 w 3249268"/>
              <a:gd name="connsiteY2098" fmla="*/ 394397 h 444457"/>
              <a:gd name="connsiteX2099" fmla="*/ 3050937 w 3249268"/>
              <a:gd name="connsiteY2099" fmla="*/ 393394 h 444457"/>
              <a:gd name="connsiteX2100" fmla="*/ 3051039 w 3249268"/>
              <a:gd name="connsiteY2100" fmla="*/ 393483 h 444457"/>
              <a:gd name="connsiteX2101" fmla="*/ 3051014 w 3249268"/>
              <a:gd name="connsiteY2101" fmla="*/ 393414 h 444457"/>
              <a:gd name="connsiteX2102" fmla="*/ 2960714 w 3249268"/>
              <a:gd name="connsiteY2102" fmla="*/ 393332 h 444457"/>
              <a:gd name="connsiteX2103" fmla="*/ 2960742 w 3249268"/>
              <a:gd name="connsiteY2103" fmla="*/ 393582 h 444457"/>
              <a:gd name="connsiteX2104" fmla="*/ 2964351 w 3249268"/>
              <a:gd name="connsiteY2104" fmla="*/ 396043 h 444457"/>
              <a:gd name="connsiteX2105" fmla="*/ 2964067 w 3249268"/>
              <a:gd name="connsiteY2105" fmla="*/ 396257 h 444457"/>
              <a:gd name="connsiteX2106" fmla="*/ 2964708 w 3249268"/>
              <a:gd name="connsiteY2106" fmla="*/ 396172 h 444457"/>
              <a:gd name="connsiteX2107" fmla="*/ 2967078 w 3249268"/>
              <a:gd name="connsiteY2107" fmla="*/ 395818 h 444457"/>
              <a:gd name="connsiteX2108" fmla="*/ 2964485 w 3249268"/>
              <a:gd name="connsiteY2108" fmla="*/ 395818 h 444457"/>
              <a:gd name="connsiteX2109" fmla="*/ 2492087 w 3249268"/>
              <a:gd name="connsiteY2109" fmla="*/ 393306 h 444457"/>
              <a:gd name="connsiteX2110" fmla="*/ 2492049 w 3249268"/>
              <a:gd name="connsiteY2110" fmla="*/ 393338 h 444457"/>
              <a:gd name="connsiteX2111" fmla="*/ 2492103 w 3249268"/>
              <a:gd name="connsiteY2111" fmla="*/ 393324 h 444457"/>
              <a:gd name="connsiteX2112" fmla="*/ 1706666 w 3249268"/>
              <a:gd name="connsiteY2112" fmla="*/ 393282 h 444457"/>
              <a:gd name="connsiteX2113" fmla="*/ 1706244 w 3249268"/>
              <a:gd name="connsiteY2113" fmla="*/ 393474 h 444457"/>
              <a:gd name="connsiteX2114" fmla="*/ 1708271 w 3249268"/>
              <a:gd name="connsiteY2114" fmla="*/ 397681 h 444457"/>
              <a:gd name="connsiteX2115" fmla="*/ 1708852 w 3249268"/>
              <a:gd name="connsiteY2115" fmla="*/ 397703 h 444457"/>
              <a:gd name="connsiteX2116" fmla="*/ 2857997 w 3249268"/>
              <a:gd name="connsiteY2116" fmla="*/ 393216 h 444457"/>
              <a:gd name="connsiteX2117" fmla="*/ 2857122 w 3249268"/>
              <a:gd name="connsiteY2117" fmla="*/ 393394 h 444457"/>
              <a:gd name="connsiteX2118" fmla="*/ 2858826 w 3249268"/>
              <a:gd name="connsiteY2118" fmla="*/ 393394 h 444457"/>
              <a:gd name="connsiteX2119" fmla="*/ 2858735 w 3249268"/>
              <a:gd name="connsiteY2119" fmla="*/ 393366 h 444457"/>
              <a:gd name="connsiteX2120" fmla="*/ 2840897 w 3249268"/>
              <a:gd name="connsiteY2120" fmla="*/ 393173 h 444457"/>
              <a:gd name="connsiteX2121" fmla="*/ 2839753 w 3249268"/>
              <a:gd name="connsiteY2121" fmla="*/ 394332 h 444457"/>
              <a:gd name="connsiteX2122" fmla="*/ 2840754 w 3249268"/>
              <a:gd name="connsiteY2122" fmla="*/ 394187 h 444457"/>
              <a:gd name="connsiteX2123" fmla="*/ 423999 w 3249268"/>
              <a:gd name="connsiteY2123" fmla="*/ 393140 h 444457"/>
              <a:gd name="connsiteX2124" fmla="*/ 425172 w 3249268"/>
              <a:gd name="connsiteY2124" fmla="*/ 397366 h 444457"/>
              <a:gd name="connsiteX2125" fmla="*/ 426016 w 3249268"/>
              <a:gd name="connsiteY2125" fmla="*/ 397402 h 444457"/>
              <a:gd name="connsiteX2126" fmla="*/ 425738 w 3249268"/>
              <a:gd name="connsiteY2126" fmla="*/ 394372 h 444457"/>
              <a:gd name="connsiteX2127" fmla="*/ 1202445 w 3249268"/>
              <a:gd name="connsiteY2127" fmla="*/ 393091 h 444457"/>
              <a:gd name="connsiteX2128" fmla="*/ 1202455 w 3249268"/>
              <a:gd name="connsiteY2128" fmla="*/ 393112 h 444457"/>
              <a:gd name="connsiteX2129" fmla="*/ 1202455 w 3249268"/>
              <a:gd name="connsiteY2129" fmla="*/ 393094 h 444457"/>
              <a:gd name="connsiteX2130" fmla="*/ 1344152 w 3249268"/>
              <a:gd name="connsiteY2130" fmla="*/ 393072 h 444457"/>
              <a:gd name="connsiteX2131" fmla="*/ 1343919 w 3249268"/>
              <a:gd name="connsiteY2131" fmla="*/ 393184 h 444457"/>
              <a:gd name="connsiteX2132" fmla="*/ 1344136 w 3249268"/>
              <a:gd name="connsiteY2132" fmla="*/ 393344 h 444457"/>
              <a:gd name="connsiteX2133" fmla="*/ 185580 w 3249268"/>
              <a:gd name="connsiteY2133" fmla="*/ 393015 h 444457"/>
              <a:gd name="connsiteX2134" fmla="*/ 185711 w 3249268"/>
              <a:gd name="connsiteY2134" fmla="*/ 393251 h 444457"/>
              <a:gd name="connsiteX2135" fmla="*/ 185822 w 3249268"/>
              <a:gd name="connsiteY2135" fmla="*/ 393195 h 444457"/>
              <a:gd name="connsiteX2136" fmla="*/ 2432464 w 3249268"/>
              <a:gd name="connsiteY2136" fmla="*/ 392918 h 444457"/>
              <a:gd name="connsiteX2137" fmla="*/ 2430512 w 3249268"/>
              <a:gd name="connsiteY2137" fmla="*/ 393022 h 444457"/>
              <a:gd name="connsiteX2138" fmla="*/ 2430666 w 3249268"/>
              <a:gd name="connsiteY2138" fmla="*/ 393321 h 444457"/>
              <a:gd name="connsiteX2139" fmla="*/ 2432136 w 3249268"/>
              <a:gd name="connsiteY2139" fmla="*/ 393477 h 444457"/>
              <a:gd name="connsiteX2140" fmla="*/ 2461373 w 3249268"/>
              <a:gd name="connsiteY2140" fmla="*/ 392691 h 444457"/>
              <a:gd name="connsiteX2141" fmla="*/ 2459046 w 3249268"/>
              <a:gd name="connsiteY2141" fmla="*/ 394254 h 444457"/>
              <a:gd name="connsiteX2142" fmla="*/ 2458684 w 3249268"/>
              <a:gd name="connsiteY2142" fmla="*/ 394619 h 444457"/>
              <a:gd name="connsiteX2143" fmla="*/ 2461738 w 3249268"/>
              <a:gd name="connsiteY2143" fmla="*/ 392810 h 444457"/>
              <a:gd name="connsiteX2144" fmla="*/ 2970911 w 3249268"/>
              <a:gd name="connsiteY2144" fmla="*/ 392591 h 444457"/>
              <a:gd name="connsiteX2145" fmla="*/ 2971100 w 3249268"/>
              <a:gd name="connsiteY2145" fmla="*/ 392977 h 444457"/>
              <a:gd name="connsiteX2146" fmla="*/ 2971413 w 3249268"/>
              <a:gd name="connsiteY2146" fmla="*/ 392977 h 444457"/>
              <a:gd name="connsiteX2147" fmla="*/ 2498922 w 3249268"/>
              <a:gd name="connsiteY2147" fmla="*/ 392510 h 444457"/>
              <a:gd name="connsiteX2148" fmla="*/ 2496740 w 3249268"/>
              <a:gd name="connsiteY2148" fmla="*/ 392899 h 444457"/>
              <a:gd name="connsiteX2149" fmla="*/ 2496149 w 3249268"/>
              <a:gd name="connsiteY2149" fmla="*/ 392899 h 444457"/>
              <a:gd name="connsiteX2150" fmla="*/ 2496354 w 3249268"/>
              <a:gd name="connsiteY2150" fmla="*/ 393314 h 444457"/>
              <a:gd name="connsiteX2151" fmla="*/ 2497091 w 3249268"/>
              <a:gd name="connsiteY2151" fmla="*/ 393715 h 444457"/>
              <a:gd name="connsiteX2152" fmla="*/ 2496745 w 3249268"/>
              <a:gd name="connsiteY2152" fmla="*/ 393366 h 444457"/>
              <a:gd name="connsiteX2153" fmla="*/ 2498999 w 3249268"/>
              <a:gd name="connsiteY2153" fmla="*/ 392839 h 444457"/>
              <a:gd name="connsiteX2154" fmla="*/ 2910739 w 3249268"/>
              <a:gd name="connsiteY2154" fmla="*/ 392426 h 444457"/>
              <a:gd name="connsiteX2155" fmla="*/ 2910416 w 3249268"/>
              <a:gd name="connsiteY2155" fmla="*/ 394418 h 444457"/>
              <a:gd name="connsiteX2156" fmla="*/ 2907658 w 3249268"/>
              <a:gd name="connsiteY2156" fmla="*/ 394418 h 444457"/>
              <a:gd name="connsiteX2157" fmla="*/ 2906944 w 3249268"/>
              <a:gd name="connsiteY2157" fmla="*/ 393685 h 444457"/>
              <a:gd name="connsiteX2158" fmla="*/ 2906813 w 3249268"/>
              <a:gd name="connsiteY2158" fmla="*/ 393949 h 444457"/>
              <a:gd name="connsiteX2159" fmla="*/ 2907630 w 3249268"/>
              <a:gd name="connsiteY2159" fmla="*/ 394710 h 444457"/>
              <a:gd name="connsiteX2160" fmla="*/ 2908105 w 3249268"/>
              <a:gd name="connsiteY2160" fmla="*/ 394910 h 444457"/>
              <a:gd name="connsiteX2161" fmla="*/ 2907911 w 3249268"/>
              <a:gd name="connsiteY2161" fmla="*/ 394710 h 444457"/>
              <a:gd name="connsiteX2162" fmla="*/ 2910619 w 3249268"/>
              <a:gd name="connsiteY2162" fmla="*/ 394710 h 444457"/>
              <a:gd name="connsiteX2163" fmla="*/ 2911206 w 3249268"/>
              <a:gd name="connsiteY2163" fmla="*/ 394568 h 444457"/>
              <a:gd name="connsiteX2164" fmla="*/ 2910739 w 3249268"/>
              <a:gd name="connsiteY2164" fmla="*/ 394410 h 444457"/>
              <a:gd name="connsiteX2165" fmla="*/ 1418564 w 3249268"/>
              <a:gd name="connsiteY2165" fmla="*/ 392047 h 444457"/>
              <a:gd name="connsiteX2166" fmla="*/ 1420213 w 3249268"/>
              <a:gd name="connsiteY2166" fmla="*/ 393018 h 444457"/>
              <a:gd name="connsiteX2167" fmla="*/ 1420213 w 3249268"/>
              <a:gd name="connsiteY2167" fmla="*/ 392226 h 444457"/>
              <a:gd name="connsiteX2168" fmla="*/ 1418875 w 3249268"/>
              <a:gd name="connsiteY2168" fmla="*/ 392091 h 444457"/>
              <a:gd name="connsiteX2169" fmla="*/ 3073155 w 3249268"/>
              <a:gd name="connsiteY2169" fmla="*/ 392000 h 444457"/>
              <a:gd name="connsiteX2170" fmla="*/ 3073137 w 3249268"/>
              <a:gd name="connsiteY2170" fmla="*/ 392015 h 444457"/>
              <a:gd name="connsiteX2171" fmla="*/ 3071891 w 3249268"/>
              <a:gd name="connsiteY2171" fmla="*/ 394636 h 444457"/>
              <a:gd name="connsiteX2172" fmla="*/ 3071891 w 3249268"/>
              <a:gd name="connsiteY2172" fmla="*/ 394648 h 444457"/>
              <a:gd name="connsiteX2173" fmla="*/ 1261964 w 3249268"/>
              <a:gd name="connsiteY2173" fmla="*/ 391913 h 444457"/>
              <a:gd name="connsiteX2174" fmla="*/ 1261964 w 3249268"/>
              <a:gd name="connsiteY2174" fmla="*/ 392997 h 444457"/>
              <a:gd name="connsiteX2175" fmla="*/ 1262115 w 3249268"/>
              <a:gd name="connsiteY2175" fmla="*/ 393112 h 444457"/>
              <a:gd name="connsiteX2176" fmla="*/ 1601105 w 3249268"/>
              <a:gd name="connsiteY2176" fmla="*/ 391669 h 444457"/>
              <a:gd name="connsiteX2177" fmla="*/ 1601821 w 3249268"/>
              <a:gd name="connsiteY2177" fmla="*/ 393843 h 444457"/>
              <a:gd name="connsiteX2178" fmla="*/ 1602519 w 3249268"/>
              <a:gd name="connsiteY2178" fmla="*/ 392964 h 444457"/>
              <a:gd name="connsiteX2179" fmla="*/ 1033306 w 3249268"/>
              <a:gd name="connsiteY2179" fmla="*/ 391613 h 444457"/>
              <a:gd name="connsiteX2180" fmla="*/ 1033973 w 3249268"/>
              <a:gd name="connsiteY2180" fmla="*/ 394984 h 444457"/>
              <a:gd name="connsiteX2181" fmla="*/ 1035395 w 3249268"/>
              <a:gd name="connsiteY2181" fmla="*/ 393193 h 444457"/>
              <a:gd name="connsiteX2182" fmla="*/ 1033308 w 3249268"/>
              <a:gd name="connsiteY2182" fmla="*/ 391616 h 444457"/>
              <a:gd name="connsiteX2183" fmla="*/ 3115886 w 3249268"/>
              <a:gd name="connsiteY2183" fmla="*/ 391494 h 444457"/>
              <a:gd name="connsiteX2184" fmla="*/ 3115886 w 3249268"/>
              <a:gd name="connsiteY2184" fmla="*/ 391765 h 444457"/>
              <a:gd name="connsiteX2185" fmla="*/ 3115977 w 3249268"/>
              <a:gd name="connsiteY2185" fmla="*/ 391765 h 444457"/>
              <a:gd name="connsiteX2186" fmla="*/ 1537745 w 3249268"/>
              <a:gd name="connsiteY2186" fmla="*/ 391494 h 444457"/>
              <a:gd name="connsiteX2187" fmla="*/ 1535731 w 3249268"/>
              <a:gd name="connsiteY2187" fmla="*/ 393389 h 444457"/>
              <a:gd name="connsiteX2188" fmla="*/ 1537861 w 3249268"/>
              <a:gd name="connsiteY2188" fmla="*/ 391987 h 444457"/>
              <a:gd name="connsiteX2189" fmla="*/ 1645471 w 3249268"/>
              <a:gd name="connsiteY2189" fmla="*/ 391467 h 444457"/>
              <a:gd name="connsiteX2190" fmla="*/ 1645449 w 3249268"/>
              <a:gd name="connsiteY2190" fmla="*/ 391511 h 444457"/>
              <a:gd name="connsiteX2191" fmla="*/ 1645467 w 3249268"/>
              <a:gd name="connsiteY2191" fmla="*/ 391568 h 444457"/>
              <a:gd name="connsiteX2192" fmla="*/ 247656 w 3249268"/>
              <a:gd name="connsiteY2192" fmla="*/ 390987 h 444457"/>
              <a:gd name="connsiteX2193" fmla="*/ 248772 w 3249268"/>
              <a:gd name="connsiteY2193" fmla="*/ 392120 h 444457"/>
              <a:gd name="connsiteX2194" fmla="*/ 248671 w 3249268"/>
              <a:gd name="connsiteY2194" fmla="*/ 391817 h 444457"/>
              <a:gd name="connsiteX2195" fmla="*/ 1198292 w 3249268"/>
              <a:gd name="connsiteY2195" fmla="*/ 390867 h 444457"/>
              <a:gd name="connsiteX2196" fmla="*/ 1196723 w 3249268"/>
              <a:gd name="connsiteY2196" fmla="*/ 391107 h 444457"/>
              <a:gd name="connsiteX2197" fmla="*/ 1198292 w 3249268"/>
              <a:gd name="connsiteY2197" fmla="*/ 391702 h 444457"/>
              <a:gd name="connsiteX2198" fmla="*/ 199158 w 3249268"/>
              <a:gd name="connsiteY2198" fmla="*/ 390522 h 444457"/>
              <a:gd name="connsiteX2199" fmla="*/ 197385 w 3249268"/>
              <a:gd name="connsiteY2199" fmla="*/ 391877 h 444457"/>
              <a:gd name="connsiteX2200" fmla="*/ 199808 w 3249268"/>
              <a:gd name="connsiteY2200" fmla="*/ 393094 h 444457"/>
              <a:gd name="connsiteX2201" fmla="*/ 199808 w 3249268"/>
              <a:gd name="connsiteY2201" fmla="*/ 392706 h 444457"/>
              <a:gd name="connsiteX2202" fmla="*/ 165774 w 3249268"/>
              <a:gd name="connsiteY2202" fmla="*/ 390315 h 444457"/>
              <a:gd name="connsiteX2203" fmla="*/ 164506 w 3249268"/>
              <a:gd name="connsiteY2203" fmla="*/ 390525 h 444457"/>
              <a:gd name="connsiteX2204" fmla="*/ 166554 w 3249268"/>
              <a:gd name="connsiteY2204" fmla="*/ 391569 h 444457"/>
              <a:gd name="connsiteX2205" fmla="*/ 166887 w 3249268"/>
              <a:gd name="connsiteY2205" fmla="*/ 391236 h 444457"/>
              <a:gd name="connsiteX2206" fmla="*/ 2494982 w 3249268"/>
              <a:gd name="connsiteY2206" fmla="*/ 390302 h 444457"/>
              <a:gd name="connsiteX2207" fmla="*/ 2494982 w 3249268"/>
              <a:gd name="connsiteY2207" fmla="*/ 390523 h 444457"/>
              <a:gd name="connsiteX2208" fmla="*/ 2495027 w 3249268"/>
              <a:gd name="connsiteY2208" fmla="*/ 390612 h 444457"/>
              <a:gd name="connsiteX2209" fmla="*/ 2947653 w 3249268"/>
              <a:gd name="connsiteY2209" fmla="*/ 390234 h 444457"/>
              <a:gd name="connsiteX2210" fmla="*/ 2947466 w 3249268"/>
              <a:gd name="connsiteY2210" fmla="*/ 390574 h 444457"/>
              <a:gd name="connsiteX2211" fmla="*/ 2947851 w 3249268"/>
              <a:gd name="connsiteY2211" fmla="*/ 390420 h 444457"/>
              <a:gd name="connsiteX2212" fmla="*/ 2947805 w 3249268"/>
              <a:gd name="connsiteY2212" fmla="*/ 390385 h 444457"/>
              <a:gd name="connsiteX2213" fmla="*/ 2520350 w 3249268"/>
              <a:gd name="connsiteY2213" fmla="*/ 390221 h 444457"/>
              <a:gd name="connsiteX2214" fmla="*/ 2518973 w 3249268"/>
              <a:gd name="connsiteY2214" fmla="*/ 390811 h 444457"/>
              <a:gd name="connsiteX2215" fmla="*/ 2521390 w 3249268"/>
              <a:gd name="connsiteY2215" fmla="*/ 391138 h 444457"/>
              <a:gd name="connsiteX2216" fmla="*/ 1539162 w 3249268"/>
              <a:gd name="connsiteY2216" fmla="*/ 390160 h 444457"/>
              <a:gd name="connsiteX2217" fmla="*/ 1539075 w 3249268"/>
              <a:gd name="connsiteY2217" fmla="*/ 390242 h 444457"/>
              <a:gd name="connsiteX2218" fmla="*/ 1539752 w 3249268"/>
              <a:gd name="connsiteY2218" fmla="*/ 390211 h 444457"/>
              <a:gd name="connsiteX2219" fmla="*/ 2555182 w 3249268"/>
              <a:gd name="connsiteY2219" fmla="*/ 390097 h 444457"/>
              <a:gd name="connsiteX2220" fmla="*/ 2555519 w 3249268"/>
              <a:gd name="connsiteY2220" fmla="*/ 390204 h 444457"/>
              <a:gd name="connsiteX2221" fmla="*/ 2555750 w 3249268"/>
              <a:gd name="connsiteY2221" fmla="*/ 390097 h 444457"/>
              <a:gd name="connsiteX2222" fmla="*/ 2619345 w 3249268"/>
              <a:gd name="connsiteY2222" fmla="*/ 390027 h 444457"/>
              <a:gd name="connsiteX2223" fmla="*/ 2618970 w 3249268"/>
              <a:gd name="connsiteY2223" fmla="*/ 390097 h 444457"/>
              <a:gd name="connsiteX2224" fmla="*/ 2618464 w 3249268"/>
              <a:gd name="connsiteY2224" fmla="*/ 390224 h 444457"/>
              <a:gd name="connsiteX2225" fmla="*/ 2618791 w 3249268"/>
              <a:gd name="connsiteY2225" fmla="*/ 390556 h 444457"/>
              <a:gd name="connsiteX2226" fmla="*/ 1531769 w 3249268"/>
              <a:gd name="connsiteY2226" fmla="*/ 389988 h 444457"/>
              <a:gd name="connsiteX2227" fmla="*/ 1531876 w 3249268"/>
              <a:gd name="connsiteY2227" fmla="*/ 391716 h 444457"/>
              <a:gd name="connsiteX2228" fmla="*/ 1532307 w 3249268"/>
              <a:gd name="connsiteY2228" fmla="*/ 392708 h 444457"/>
              <a:gd name="connsiteX2229" fmla="*/ 295609 w 3249268"/>
              <a:gd name="connsiteY2229" fmla="*/ 389916 h 444457"/>
              <a:gd name="connsiteX2230" fmla="*/ 295609 w 3249268"/>
              <a:gd name="connsiteY2230" fmla="*/ 391664 h 444457"/>
              <a:gd name="connsiteX2231" fmla="*/ 296277 w 3249268"/>
              <a:gd name="connsiteY2231" fmla="*/ 390256 h 444457"/>
              <a:gd name="connsiteX2232" fmla="*/ 514286 w 3249268"/>
              <a:gd name="connsiteY2232" fmla="*/ 389810 h 444457"/>
              <a:gd name="connsiteX2233" fmla="*/ 513598 w 3249268"/>
              <a:gd name="connsiteY2233" fmla="*/ 390171 h 444457"/>
              <a:gd name="connsiteX2234" fmla="*/ 513776 w 3249268"/>
              <a:gd name="connsiteY2234" fmla="*/ 390327 h 444457"/>
              <a:gd name="connsiteX2235" fmla="*/ 513744 w 3249268"/>
              <a:gd name="connsiteY2235" fmla="*/ 390260 h 444457"/>
              <a:gd name="connsiteX2236" fmla="*/ 1640207 w 3249268"/>
              <a:gd name="connsiteY2236" fmla="*/ 389724 h 444457"/>
              <a:gd name="connsiteX2237" fmla="*/ 1640060 w 3249268"/>
              <a:gd name="connsiteY2237" fmla="*/ 390323 h 444457"/>
              <a:gd name="connsiteX2238" fmla="*/ 1640280 w 3249268"/>
              <a:gd name="connsiteY2238" fmla="*/ 390345 h 444457"/>
              <a:gd name="connsiteX2239" fmla="*/ 2755703 w 3249268"/>
              <a:gd name="connsiteY2239" fmla="*/ 389408 h 444457"/>
              <a:gd name="connsiteX2240" fmla="*/ 2755273 w 3249268"/>
              <a:gd name="connsiteY2240" fmla="*/ 391150 h 444457"/>
              <a:gd name="connsiteX2241" fmla="*/ 2756215 w 3249268"/>
              <a:gd name="connsiteY2241" fmla="*/ 391465 h 444457"/>
              <a:gd name="connsiteX2242" fmla="*/ 2547963 w 3249268"/>
              <a:gd name="connsiteY2242" fmla="*/ 389003 h 444457"/>
              <a:gd name="connsiteX2243" fmla="*/ 2548067 w 3249268"/>
              <a:gd name="connsiteY2243" fmla="*/ 389148 h 444457"/>
              <a:gd name="connsiteX2244" fmla="*/ 2548223 w 3249268"/>
              <a:gd name="connsiteY2244" fmla="*/ 389069 h 444457"/>
              <a:gd name="connsiteX2245" fmla="*/ 251211 w 3249268"/>
              <a:gd name="connsiteY2245" fmla="*/ 388961 h 444457"/>
              <a:gd name="connsiteX2246" fmla="*/ 251230 w 3249268"/>
              <a:gd name="connsiteY2246" fmla="*/ 389032 h 444457"/>
              <a:gd name="connsiteX2247" fmla="*/ 249199 w 3249268"/>
              <a:gd name="connsiteY2247" fmla="*/ 389709 h 444457"/>
              <a:gd name="connsiteX2248" fmla="*/ 248078 w 3249268"/>
              <a:gd name="connsiteY2248" fmla="*/ 390083 h 444457"/>
              <a:gd name="connsiteX2249" fmla="*/ 250269 w 3249268"/>
              <a:gd name="connsiteY2249" fmla="*/ 389863 h 444457"/>
              <a:gd name="connsiteX2250" fmla="*/ 252590 w 3249268"/>
              <a:gd name="connsiteY2250" fmla="*/ 391024 h 444457"/>
              <a:gd name="connsiteX2251" fmla="*/ 333307 w 3249268"/>
              <a:gd name="connsiteY2251" fmla="*/ 388898 h 444457"/>
              <a:gd name="connsiteX2252" fmla="*/ 333109 w 3249268"/>
              <a:gd name="connsiteY2252" fmla="*/ 389007 h 444457"/>
              <a:gd name="connsiteX2253" fmla="*/ 333307 w 3249268"/>
              <a:gd name="connsiteY2253" fmla="*/ 389162 h 444457"/>
              <a:gd name="connsiteX2254" fmla="*/ 2603558 w 3249268"/>
              <a:gd name="connsiteY2254" fmla="*/ 388816 h 444457"/>
              <a:gd name="connsiteX2255" fmla="*/ 2603226 w 3249268"/>
              <a:gd name="connsiteY2255" fmla="*/ 389151 h 444457"/>
              <a:gd name="connsiteX2256" fmla="*/ 2603521 w 3249268"/>
              <a:gd name="connsiteY2256" fmla="*/ 389151 h 444457"/>
              <a:gd name="connsiteX2257" fmla="*/ 317889 w 3249268"/>
              <a:gd name="connsiteY2257" fmla="*/ 388741 h 444457"/>
              <a:gd name="connsiteX2258" fmla="*/ 318096 w 3249268"/>
              <a:gd name="connsiteY2258" fmla="*/ 388881 h 444457"/>
              <a:gd name="connsiteX2259" fmla="*/ 318081 w 3249268"/>
              <a:gd name="connsiteY2259" fmla="*/ 388758 h 444457"/>
              <a:gd name="connsiteX2260" fmla="*/ 1063395 w 3249268"/>
              <a:gd name="connsiteY2260" fmla="*/ 388597 h 444457"/>
              <a:gd name="connsiteX2261" fmla="*/ 1063395 w 3249268"/>
              <a:gd name="connsiteY2261" fmla="*/ 390286 h 444457"/>
              <a:gd name="connsiteX2262" fmla="*/ 1063929 w 3249268"/>
              <a:gd name="connsiteY2262" fmla="*/ 390214 h 444457"/>
              <a:gd name="connsiteX2263" fmla="*/ 448195 w 3249268"/>
              <a:gd name="connsiteY2263" fmla="*/ 388553 h 444457"/>
              <a:gd name="connsiteX2264" fmla="*/ 448339 w 3249268"/>
              <a:gd name="connsiteY2264" fmla="*/ 388771 h 444457"/>
              <a:gd name="connsiteX2265" fmla="*/ 448782 w 3249268"/>
              <a:gd name="connsiteY2265" fmla="*/ 388994 h 444457"/>
              <a:gd name="connsiteX2266" fmla="*/ 448679 w 3249268"/>
              <a:gd name="connsiteY2266" fmla="*/ 388882 h 444457"/>
              <a:gd name="connsiteX2267" fmla="*/ 138340 w 3249268"/>
              <a:gd name="connsiteY2267" fmla="*/ 388463 h 444457"/>
              <a:gd name="connsiteX2268" fmla="*/ 138403 w 3249268"/>
              <a:gd name="connsiteY2268" fmla="*/ 388710 h 444457"/>
              <a:gd name="connsiteX2269" fmla="*/ 137017 w 3249268"/>
              <a:gd name="connsiteY2269" fmla="*/ 391514 h 444457"/>
              <a:gd name="connsiteX2270" fmla="*/ 136420 w 3249268"/>
              <a:gd name="connsiteY2270" fmla="*/ 392118 h 444457"/>
              <a:gd name="connsiteX2271" fmla="*/ 137650 w 3249268"/>
              <a:gd name="connsiteY2271" fmla="*/ 393144 h 444457"/>
              <a:gd name="connsiteX2272" fmla="*/ 137650 w 3249268"/>
              <a:gd name="connsiteY2272" fmla="*/ 394397 h 444457"/>
              <a:gd name="connsiteX2273" fmla="*/ 136988 w 3249268"/>
              <a:gd name="connsiteY2273" fmla="*/ 394466 h 444457"/>
              <a:gd name="connsiteX2274" fmla="*/ 135632 w 3249268"/>
              <a:gd name="connsiteY2274" fmla="*/ 401326 h 444457"/>
              <a:gd name="connsiteX2275" fmla="*/ 132354 w 3249268"/>
              <a:gd name="connsiteY2275" fmla="*/ 402793 h 444457"/>
              <a:gd name="connsiteX2276" fmla="*/ 136021 w 3249268"/>
              <a:gd name="connsiteY2276" fmla="*/ 401314 h 444457"/>
              <a:gd name="connsiteX2277" fmla="*/ 137399 w 3249268"/>
              <a:gd name="connsiteY2277" fmla="*/ 399898 h 444457"/>
              <a:gd name="connsiteX2278" fmla="*/ 139640 w 3249268"/>
              <a:gd name="connsiteY2278" fmla="*/ 401668 h 444457"/>
              <a:gd name="connsiteX2279" fmla="*/ 142690 w 3249268"/>
              <a:gd name="connsiteY2279" fmla="*/ 401339 h 444457"/>
              <a:gd name="connsiteX2280" fmla="*/ 142690 w 3249268"/>
              <a:gd name="connsiteY2280" fmla="*/ 400301 h 444457"/>
              <a:gd name="connsiteX2281" fmla="*/ 138402 w 3249268"/>
              <a:gd name="connsiteY2281" fmla="*/ 388813 h 444457"/>
              <a:gd name="connsiteX2282" fmla="*/ 138498 w 3249268"/>
              <a:gd name="connsiteY2282" fmla="*/ 388764 h 444457"/>
              <a:gd name="connsiteX2283" fmla="*/ 2889334 w 3249268"/>
              <a:gd name="connsiteY2283" fmla="*/ 388418 h 444457"/>
              <a:gd name="connsiteX2284" fmla="*/ 2889334 w 3249268"/>
              <a:gd name="connsiteY2284" fmla="*/ 389142 h 444457"/>
              <a:gd name="connsiteX2285" fmla="*/ 2889541 w 3249268"/>
              <a:gd name="connsiteY2285" fmla="*/ 389039 h 444457"/>
              <a:gd name="connsiteX2286" fmla="*/ 2514705 w 3249268"/>
              <a:gd name="connsiteY2286" fmla="*/ 388135 h 444457"/>
              <a:gd name="connsiteX2287" fmla="*/ 2515990 w 3249268"/>
              <a:gd name="connsiteY2287" fmla="*/ 389204 h 444457"/>
              <a:gd name="connsiteX2288" fmla="*/ 2516118 w 3249268"/>
              <a:gd name="connsiteY2288" fmla="*/ 389329 h 444457"/>
              <a:gd name="connsiteX2289" fmla="*/ 2515954 w 3249268"/>
              <a:gd name="connsiteY2289" fmla="*/ 388756 h 444457"/>
              <a:gd name="connsiteX2290" fmla="*/ 2517647 w 3249268"/>
              <a:gd name="connsiteY2290" fmla="*/ 388716 h 444457"/>
              <a:gd name="connsiteX2291" fmla="*/ 2517578 w 3249268"/>
              <a:gd name="connsiteY2291" fmla="*/ 388696 h 444457"/>
              <a:gd name="connsiteX2292" fmla="*/ 2516189 w 3249268"/>
              <a:gd name="connsiteY2292" fmla="*/ 388696 h 444457"/>
              <a:gd name="connsiteX2293" fmla="*/ 2572271 w 3249268"/>
              <a:gd name="connsiteY2293" fmla="*/ 387995 h 444457"/>
              <a:gd name="connsiteX2294" fmla="*/ 2572058 w 3249268"/>
              <a:gd name="connsiteY2294" fmla="*/ 388027 h 444457"/>
              <a:gd name="connsiteX2295" fmla="*/ 2572922 w 3249268"/>
              <a:gd name="connsiteY2295" fmla="*/ 391530 h 444457"/>
              <a:gd name="connsiteX2296" fmla="*/ 2573522 w 3249268"/>
              <a:gd name="connsiteY2296" fmla="*/ 392093 h 444457"/>
              <a:gd name="connsiteX2297" fmla="*/ 2575919 w 3249268"/>
              <a:gd name="connsiteY2297" fmla="*/ 392735 h 444457"/>
              <a:gd name="connsiteX2298" fmla="*/ 2575919 w 3249268"/>
              <a:gd name="connsiteY2298" fmla="*/ 391497 h 444457"/>
              <a:gd name="connsiteX2299" fmla="*/ 2572271 w 3249268"/>
              <a:gd name="connsiteY2299" fmla="*/ 387995 h 444457"/>
              <a:gd name="connsiteX2300" fmla="*/ 3124299 w 3249268"/>
              <a:gd name="connsiteY2300" fmla="*/ 387831 h 444457"/>
              <a:gd name="connsiteX2301" fmla="*/ 3122576 w 3249268"/>
              <a:gd name="connsiteY2301" fmla="*/ 389561 h 444457"/>
              <a:gd name="connsiteX2302" fmla="*/ 3123440 w 3249268"/>
              <a:gd name="connsiteY2302" fmla="*/ 389988 h 444457"/>
              <a:gd name="connsiteX2303" fmla="*/ 3125706 w 3249268"/>
              <a:gd name="connsiteY2303" fmla="*/ 389269 h 444457"/>
              <a:gd name="connsiteX2304" fmla="*/ 3125614 w 3249268"/>
              <a:gd name="connsiteY2304" fmla="*/ 389132 h 444457"/>
              <a:gd name="connsiteX2305" fmla="*/ 169755 w 3249268"/>
              <a:gd name="connsiteY2305" fmla="*/ 387711 h 444457"/>
              <a:gd name="connsiteX2306" fmla="*/ 170746 w 3249268"/>
              <a:gd name="connsiteY2306" fmla="*/ 389258 h 444457"/>
              <a:gd name="connsiteX2307" fmla="*/ 170746 w 3249268"/>
              <a:gd name="connsiteY2307" fmla="*/ 390385 h 444457"/>
              <a:gd name="connsiteX2308" fmla="*/ 171436 w 3249268"/>
              <a:gd name="connsiteY2308" fmla="*/ 391765 h 444457"/>
              <a:gd name="connsiteX2309" fmla="*/ 172376 w 3249268"/>
              <a:gd name="connsiteY2309" fmla="*/ 391765 h 444457"/>
              <a:gd name="connsiteX2310" fmla="*/ 173215 w 3249268"/>
              <a:gd name="connsiteY2310" fmla="*/ 392604 h 444457"/>
              <a:gd name="connsiteX2311" fmla="*/ 171917 w 3249268"/>
              <a:gd name="connsiteY2311" fmla="*/ 388773 h 444457"/>
              <a:gd name="connsiteX2312" fmla="*/ 3070056 w 3249268"/>
              <a:gd name="connsiteY2312" fmla="*/ 387584 h 444457"/>
              <a:gd name="connsiteX2313" fmla="*/ 3071274 w 3249268"/>
              <a:gd name="connsiteY2313" fmla="*/ 390292 h 444457"/>
              <a:gd name="connsiteX2314" fmla="*/ 3071752 w 3249268"/>
              <a:gd name="connsiteY2314" fmla="*/ 390531 h 444457"/>
              <a:gd name="connsiteX2315" fmla="*/ 3071672 w 3249268"/>
              <a:gd name="connsiteY2315" fmla="*/ 390278 h 444457"/>
              <a:gd name="connsiteX2316" fmla="*/ 3071672 w 3249268"/>
              <a:gd name="connsiteY2316" fmla="*/ 390385 h 444457"/>
              <a:gd name="connsiteX2317" fmla="*/ 3070504 w 3249268"/>
              <a:gd name="connsiteY2317" fmla="*/ 387584 h 444457"/>
              <a:gd name="connsiteX2318" fmla="*/ 3015787 w 3249268"/>
              <a:gd name="connsiteY2318" fmla="*/ 387567 h 444457"/>
              <a:gd name="connsiteX2319" fmla="*/ 3016635 w 3249268"/>
              <a:gd name="connsiteY2319" fmla="*/ 388425 h 444457"/>
              <a:gd name="connsiteX2320" fmla="*/ 3016457 w 3249268"/>
              <a:gd name="connsiteY2320" fmla="*/ 388244 h 444457"/>
              <a:gd name="connsiteX2321" fmla="*/ 429768 w 3249268"/>
              <a:gd name="connsiteY2321" fmla="*/ 387527 h 444457"/>
              <a:gd name="connsiteX2322" fmla="*/ 429883 w 3249268"/>
              <a:gd name="connsiteY2322" fmla="*/ 387760 h 444457"/>
              <a:gd name="connsiteX2323" fmla="*/ 430517 w 3249268"/>
              <a:gd name="connsiteY2323" fmla="*/ 387527 h 444457"/>
              <a:gd name="connsiteX2324" fmla="*/ 1466087 w 3249268"/>
              <a:gd name="connsiteY2324" fmla="*/ 387369 h 444457"/>
              <a:gd name="connsiteX2325" fmla="*/ 1466055 w 3249268"/>
              <a:gd name="connsiteY2325" fmla="*/ 387411 h 444457"/>
              <a:gd name="connsiteX2326" fmla="*/ 1466055 w 3249268"/>
              <a:gd name="connsiteY2326" fmla="*/ 388813 h 444457"/>
              <a:gd name="connsiteX2327" fmla="*/ 1465759 w 3249268"/>
              <a:gd name="connsiteY2327" fmla="*/ 389284 h 444457"/>
              <a:gd name="connsiteX2328" fmla="*/ 1466087 w 3249268"/>
              <a:gd name="connsiteY2328" fmla="*/ 389074 h 444457"/>
              <a:gd name="connsiteX2329" fmla="*/ 2593949 w 3249268"/>
              <a:gd name="connsiteY2329" fmla="*/ 387031 h 444457"/>
              <a:gd name="connsiteX2330" fmla="*/ 2593880 w 3249268"/>
              <a:gd name="connsiteY2330" fmla="*/ 387389 h 444457"/>
              <a:gd name="connsiteX2331" fmla="*/ 2594305 w 3249268"/>
              <a:gd name="connsiteY2331" fmla="*/ 387533 h 444457"/>
              <a:gd name="connsiteX2332" fmla="*/ 2593949 w 3249268"/>
              <a:gd name="connsiteY2332" fmla="*/ 387295 h 444457"/>
              <a:gd name="connsiteX2333" fmla="*/ 1598185 w 3249268"/>
              <a:gd name="connsiteY2333" fmla="*/ 386853 h 444457"/>
              <a:gd name="connsiteX2334" fmla="*/ 1597781 w 3249268"/>
              <a:gd name="connsiteY2334" fmla="*/ 386934 h 444457"/>
              <a:gd name="connsiteX2335" fmla="*/ 1598351 w 3249268"/>
              <a:gd name="connsiteY2335" fmla="*/ 387000 h 444457"/>
              <a:gd name="connsiteX2336" fmla="*/ 1600342 w 3249268"/>
              <a:gd name="connsiteY2336" fmla="*/ 390020 h 444457"/>
              <a:gd name="connsiteX2337" fmla="*/ 1599745 w 3249268"/>
              <a:gd name="connsiteY2337" fmla="*/ 387377 h 444457"/>
              <a:gd name="connsiteX2338" fmla="*/ 1598185 w 3249268"/>
              <a:gd name="connsiteY2338" fmla="*/ 386853 h 444457"/>
              <a:gd name="connsiteX2339" fmla="*/ 1428809 w 3249268"/>
              <a:gd name="connsiteY2339" fmla="*/ 386691 h 444457"/>
              <a:gd name="connsiteX2340" fmla="*/ 1428882 w 3249268"/>
              <a:gd name="connsiteY2340" fmla="*/ 386881 h 444457"/>
              <a:gd name="connsiteX2341" fmla="*/ 1428882 w 3249268"/>
              <a:gd name="connsiteY2341" fmla="*/ 386764 h 444457"/>
              <a:gd name="connsiteX2342" fmla="*/ 2878949 w 3249268"/>
              <a:gd name="connsiteY2342" fmla="*/ 386324 h 444457"/>
              <a:gd name="connsiteX2343" fmla="*/ 2879584 w 3249268"/>
              <a:gd name="connsiteY2343" fmla="*/ 388230 h 444457"/>
              <a:gd name="connsiteX2344" fmla="*/ 2879584 w 3249268"/>
              <a:gd name="connsiteY2344" fmla="*/ 387850 h 444457"/>
              <a:gd name="connsiteX2345" fmla="*/ 2879075 w 3249268"/>
              <a:gd name="connsiteY2345" fmla="*/ 386324 h 444457"/>
              <a:gd name="connsiteX2346" fmla="*/ 1880643 w 3249268"/>
              <a:gd name="connsiteY2346" fmla="*/ 386267 h 444457"/>
              <a:gd name="connsiteX2347" fmla="*/ 1881436 w 3249268"/>
              <a:gd name="connsiteY2347" fmla="*/ 388666 h 444457"/>
              <a:gd name="connsiteX2348" fmla="*/ 1881563 w 3249268"/>
              <a:gd name="connsiteY2348" fmla="*/ 388666 h 444457"/>
              <a:gd name="connsiteX2349" fmla="*/ 377383 w 3249268"/>
              <a:gd name="connsiteY2349" fmla="*/ 386220 h 444457"/>
              <a:gd name="connsiteX2350" fmla="*/ 377200 w 3249268"/>
              <a:gd name="connsiteY2350" fmla="*/ 387359 h 444457"/>
              <a:gd name="connsiteX2351" fmla="*/ 377854 w 3249268"/>
              <a:gd name="connsiteY2351" fmla="*/ 387393 h 444457"/>
              <a:gd name="connsiteX2352" fmla="*/ 3113193 w 3249268"/>
              <a:gd name="connsiteY2352" fmla="*/ 386160 h 444457"/>
              <a:gd name="connsiteX2353" fmla="*/ 3113014 w 3249268"/>
              <a:gd name="connsiteY2353" fmla="*/ 386185 h 444457"/>
              <a:gd name="connsiteX2354" fmla="*/ 3113193 w 3249268"/>
              <a:gd name="connsiteY2354" fmla="*/ 386276 h 444457"/>
              <a:gd name="connsiteX2355" fmla="*/ 398428 w 3249268"/>
              <a:gd name="connsiteY2355" fmla="*/ 386152 h 444457"/>
              <a:gd name="connsiteX2356" fmla="*/ 398386 w 3249268"/>
              <a:gd name="connsiteY2356" fmla="*/ 386270 h 444457"/>
              <a:gd name="connsiteX2357" fmla="*/ 398386 w 3249268"/>
              <a:gd name="connsiteY2357" fmla="*/ 389102 h 444457"/>
              <a:gd name="connsiteX2358" fmla="*/ 399530 w 3249268"/>
              <a:gd name="connsiteY2358" fmla="*/ 390065 h 444457"/>
              <a:gd name="connsiteX2359" fmla="*/ 3058005 w 3249268"/>
              <a:gd name="connsiteY2359" fmla="*/ 386101 h 444457"/>
              <a:gd name="connsiteX2360" fmla="*/ 3058096 w 3249268"/>
              <a:gd name="connsiteY2360" fmla="*/ 387282 h 444457"/>
              <a:gd name="connsiteX2361" fmla="*/ 3058733 w 3249268"/>
              <a:gd name="connsiteY2361" fmla="*/ 386828 h 444457"/>
              <a:gd name="connsiteX2362" fmla="*/ 1084579 w 3249268"/>
              <a:gd name="connsiteY2362" fmla="*/ 386008 h 444457"/>
              <a:gd name="connsiteX2363" fmla="*/ 1084521 w 3249268"/>
              <a:gd name="connsiteY2363" fmla="*/ 386060 h 444457"/>
              <a:gd name="connsiteX2364" fmla="*/ 1084528 w 3249268"/>
              <a:gd name="connsiteY2364" fmla="*/ 386075 h 444457"/>
              <a:gd name="connsiteX2365" fmla="*/ 3086594 w 3249268"/>
              <a:gd name="connsiteY2365" fmla="*/ 385924 h 444457"/>
              <a:gd name="connsiteX2366" fmla="*/ 3085788 w 3249268"/>
              <a:gd name="connsiteY2366" fmla="*/ 389951 h 444457"/>
              <a:gd name="connsiteX2367" fmla="*/ 3087025 w 3249268"/>
              <a:gd name="connsiteY2367" fmla="*/ 389492 h 444457"/>
              <a:gd name="connsiteX2368" fmla="*/ 3086853 w 3249268"/>
              <a:gd name="connsiteY2368" fmla="*/ 386249 h 444457"/>
              <a:gd name="connsiteX2369" fmla="*/ 274548 w 3249268"/>
              <a:gd name="connsiteY2369" fmla="*/ 385917 h 444457"/>
              <a:gd name="connsiteX2370" fmla="*/ 274548 w 3249268"/>
              <a:gd name="connsiteY2370" fmla="*/ 390302 h 444457"/>
              <a:gd name="connsiteX2371" fmla="*/ 274548 w 3249268"/>
              <a:gd name="connsiteY2371" fmla="*/ 392956 h 444457"/>
              <a:gd name="connsiteX2372" fmla="*/ 275657 w 3249268"/>
              <a:gd name="connsiteY2372" fmla="*/ 392755 h 444457"/>
              <a:gd name="connsiteX2373" fmla="*/ 276123 w 3249268"/>
              <a:gd name="connsiteY2373" fmla="*/ 391453 h 444457"/>
              <a:gd name="connsiteX2374" fmla="*/ 275175 w 3249268"/>
              <a:gd name="connsiteY2374" fmla="*/ 390493 h 444457"/>
              <a:gd name="connsiteX2375" fmla="*/ 275175 w 3249268"/>
              <a:gd name="connsiteY2375" fmla="*/ 386491 h 444457"/>
              <a:gd name="connsiteX2376" fmla="*/ 275031 w 3249268"/>
              <a:gd name="connsiteY2376" fmla="*/ 386410 h 444457"/>
              <a:gd name="connsiteX2377" fmla="*/ 3040891 w 3249268"/>
              <a:gd name="connsiteY2377" fmla="*/ 385872 h 444457"/>
              <a:gd name="connsiteX2378" fmla="*/ 3041036 w 3249268"/>
              <a:gd name="connsiteY2378" fmla="*/ 385983 h 444457"/>
              <a:gd name="connsiteX2379" fmla="*/ 3041036 w 3249268"/>
              <a:gd name="connsiteY2379" fmla="*/ 385872 h 444457"/>
              <a:gd name="connsiteX2380" fmla="*/ 3098598 w 3249268"/>
              <a:gd name="connsiteY2380" fmla="*/ 385014 h 444457"/>
              <a:gd name="connsiteX2381" fmla="*/ 3098461 w 3249268"/>
              <a:gd name="connsiteY2381" fmla="*/ 385154 h 444457"/>
              <a:gd name="connsiteX2382" fmla="*/ 3099200 w 3249268"/>
              <a:gd name="connsiteY2382" fmla="*/ 385338 h 444457"/>
              <a:gd name="connsiteX2383" fmla="*/ 2789396 w 3249268"/>
              <a:gd name="connsiteY2383" fmla="*/ 384936 h 444457"/>
              <a:gd name="connsiteX2384" fmla="*/ 2789380 w 3249268"/>
              <a:gd name="connsiteY2384" fmla="*/ 384943 h 444457"/>
              <a:gd name="connsiteX2385" fmla="*/ 2789018 w 3249268"/>
              <a:gd name="connsiteY2385" fmla="*/ 388707 h 444457"/>
              <a:gd name="connsiteX2386" fmla="*/ 2789538 w 3249268"/>
              <a:gd name="connsiteY2386" fmla="*/ 393071 h 444457"/>
              <a:gd name="connsiteX2387" fmla="*/ 2789538 w 3249268"/>
              <a:gd name="connsiteY2387" fmla="*/ 384936 h 444457"/>
              <a:gd name="connsiteX2388" fmla="*/ 2874012 w 3249268"/>
              <a:gd name="connsiteY2388" fmla="*/ 384867 h 444457"/>
              <a:gd name="connsiteX2389" fmla="*/ 2874005 w 3249268"/>
              <a:gd name="connsiteY2389" fmla="*/ 384889 h 444457"/>
              <a:gd name="connsiteX2390" fmla="*/ 2874012 w 3249268"/>
              <a:gd name="connsiteY2390" fmla="*/ 384889 h 444457"/>
              <a:gd name="connsiteX2391" fmla="*/ 309399 w 3249268"/>
              <a:gd name="connsiteY2391" fmla="*/ 384703 h 444457"/>
              <a:gd name="connsiteX2392" fmla="*/ 309399 w 3249268"/>
              <a:gd name="connsiteY2392" fmla="*/ 388598 h 444457"/>
              <a:gd name="connsiteX2393" fmla="*/ 309600 w 3249268"/>
              <a:gd name="connsiteY2393" fmla="*/ 388798 h 444457"/>
              <a:gd name="connsiteX2394" fmla="*/ 309782 w 3249268"/>
              <a:gd name="connsiteY2394" fmla="*/ 389001 h 444457"/>
              <a:gd name="connsiteX2395" fmla="*/ 309782 w 3249268"/>
              <a:gd name="connsiteY2395" fmla="*/ 388881 h 444457"/>
              <a:gd name="connsiteX2396" fmla="*/ 309782 w 3249268"/>
              <a:gd name="connsiteY2396" fmla="*/ 384989 h 444457"/>
              <a:gd name="connsiteX2397" fmla="*/ 203521 w 3249268"/>
              <a:gd name="connsiteY2397" fmla="*/ 384700 h 444457"/>
              <a:gd name="connsiteX2398" fmla="*/ 203911 w 3249268"/>
              <a:gd name="connsiteY2398" fmla="*/ 384846 h 444457"/>
              <a:gd name="connsiteX2399" fmla="*/ 203996 w 3249268"/>
              <a:gd name="connsiteY2399" fmla="*/ 384762 h 444457"/>
              <a:gd name="connsiteX2400" fmla="*/ 1842654 w 3249268"/>
              <a:gd name="connsiteY2400" fmla="*/ 384615 h 444457"/>
              <a:gd name="connsiteX2401" fmla="*/ 1842874 w 3249268"/>
              <a:gd name="connsiteY2401" fmla="*/ 384900 h 444457"/>
              <a:gd name="connsiteX2402" fmla="*/ 1843309 w 3249268"/>
              <a:gd name="connsiteY2402" fmla="*/ 384786 h 444457"/>
              <a:gd name="connsiteX2403" fmla="*/ 1566495 w 3249268"/>
              <a:gd name="connsiteY2403" fmla="*/ 384575 h 444457"/>
              <a:gd name="connsiteX2404" fmla="*/ 1565585 w 3249268"/>
              <a:gd name="connsiteY2404" fmla="*/ 386771 h 444457"/>
              <a:gd name="connsiteX2405" fmla="*/ 1566495 w 3249268"/>
              <a:gd name="connsiteY2405" fmla="*/ 386046 h 444457"/>
              <a:gd name="connsiteX2406" fmla="*/ 1566495 w 3249268"/>
              <a:gd name="connsiteY2406" fmla="*/ 384657 h 444457"/>
              <a:gd name="connsiteX2407" fmla="*/ 170671 w 3249268"/>
              <a:gd name="connsiteY2407" fmla="*/ 384525 h 444457"/>
              <a:gd name="connsiteX2408" fmla="*/ 170496 w 3249268"/>
              <a:gd name="connsiteY2408" fmla="*/ 384583 h 444457"/>
              <a:gd name="connsiteX2409" fmla="*/ 170671 w 3249268"/>
              <a:gd name="connsiteY2409" fmla="*/ 384640 h 444457"/>
              <a:gd name="connsiteX2410" fmla="*/ 503791 w 3249268"/>
              <a:gd name="connsiteY2410" fmla="*/ 384492 h 444457"/>
              <a:gd name="connsiteX2411" fmla="*/ 503917 w 3249268"/>
              <a:gd name="connsiteY2411" fmla="*/ 384564 h 444457"/>
              <a:gd name="connsiteX2412" fmla="*/ 503917 w 3249268"/>
              <a:gd name="connsiteY2412" fmla="*/ 384544 h 444457"/>
              <a:gd name="connsiteX2413" fmla="*/ 503857 w 3249268"/>
              <a:gd name="connsiteY2413" fmla="*/ 384502 h 444457"/>
              <a:gd name="connsiteX2414" fmla="*/ 220910 w 3249268"/>
              <a:gd name="connsiteY2414" fmla="*/ 384411 h 444457"/>
              <a:gd name="connsiteX2415" fmla="*/ 222338 w 3249268"/>
              <a:gd name="connsiteY2415" fmla="*/ 385443 h 444457"/>
              <a:gd name="connsiteX2416" fmla="*/ 222446 w 3249268"/>
              <a:gd name="connsiteY2416" fmla="*/ 385280 h 444457"/>
              <a:gd name="connsiteX2417" fmla="*/ 3071575 w 3249268"/>
              <a:gd name="connsiteY2417" fmla="*/ 384386 h 444457"/>
              <a:gd name="connsiteX2418" fmla="*/ 3070951 w 3249268"/>
              <a:gd name="connsiteY2418" fmla="*/ 384958 h 444457"/>
              <a:gd name="connsiteX2419" fmla="*/ 3070996 w 3249268"/>
              <a:gd name="connsiteY2419" fmla="*/ 385299 h 444457"/>
              <a:gd name="connsiteX2420" fmla="*/ 3036566 w 3249268"/>
              <a:gd name="connsiteY2420" fmla="*/ 383992 h 444457"/>
              <a:gd name="connsiteX2421" fmla="*/ 3036566 w 3249268"/>
              <a:gd name="connsiteY2421" fmla="*/ 384493 h 444457"/>
              <a:gd name="connsiteX2422" fmla="*/ 3035249 w 3249268"/>
              <a:gd name="connsiteY2422" fmla="*/ 385872 h 444457"/>
              <a:gd name="connsiteX2423" fmla="*/ 3035159 w 3249268"/>
              <a:gd name="connsiteY2423" fmla="*/ 385791 h 444457"/>
              <a:gd name="connsiteX2424" fmla="*/ 3035159 w 3249268"/>
              <a:gd name="connsiteY2424" fmla="*/ 386126 h 444457"/>
              <a:gd name="connsiteX2425" fmla="*/ 3035579 w 3249268"/>
              <a:gd name="connsiteY2425" fmla="*/ 385872 h 444457"/>
              <a:gd name="connsiteX2426" fmla="*/ 3041121 w 3249268"/>
              <a:gd name="connsiteY2426" fmla="*/ 390063 h 444457"/>
              <a:gd name="connsiteX2427" fmla="*/ 3041020 w 3249268"/>
              <a:gd name="connsiteY2427" fmla="*/ 390771 h 444457"/>
              <a:gd name="connsiteX2428" fmla="*/ 3041159 w 3249268"/>
              <a:gd name="connsiteY2428" fmla="*/ 390600 h 444457"/>
              <a:gd name="connsiteX2429" fmla="*/ 3042556 w 3249268"/>
              <a:gd name="connsiteY2429" fmla="*/ 390600 h 444457"/>
              <a:gd name="connsiteX2430" fmla="*/ 3043953 w 3249268"/>
              <a:gd name="connsiteY2430" fmla="*/ 396188 h 444457"/>
              <a:gd name="connsiteX2431" fmla="*/ 3044476 w 3249268"/>
              <a:gd name="connsiteY2431" fmla="*/ 393394 h 444457"/>
              <a:gd name="connsiteX2432" fmla="*/ 3043953 w 3249268"/>
              <a:gd name="connsiteY2432" fmla="*/ 390600 h 444457"/>
              <a:gd name="connsiteX2433" fmla="*/ 3043953 w 3249268"/>
              <a:gd name="connsiteY2433" fmla="*/ 389895 h 444457"/>
              <a:gd name="connsiteX2434" fmla="*/ 3043524 w 3249268"/>
              <a:gd name="connsiteY2434" fmla="*/ 390385 h 444457"/>
              <a:gd name="connsiteX2435" fmla="*/ 3042207 w 3249268"/>
              <a:gd name="connsiteY2435" fmla="*/ 390385 h 444457"/>
              <a:gd name="connsiteX2436" fmla="*/ 3039574 w 3249268"/>
              <a:gd name="connsiteY2436" fmla="*/ 385872 h 444457"/>
              <a:gd name="connsiteX2437" fmla="*/ 3039762 w 3249268"/>
              <a:gd name="connsiteY2437" fmla="*/ 385872 h 444457"/>
              <a:gd name="connsiteX2438" fmla="*/ 3037130 w 3249268"/>
              <a:gd name="connsiteY2438" fmla="*/ 384556 h 444457"/>
              <a:gd name="connsiteX2439" fmla="*/ 1160997 w 3249268"/>
              <a:gd name="connsiteY2439" fmla="*/ 383798 h 444457"/>
              <a:gd name="connsiteX2440" fmla="*/ 1160917 w 3249268"/>
              <a:gd name="connsiteY2440" fmla="*/ 383924 h 444457"/>
              <a:gd name="connsiteX2441" fmla="*/ 1161004 w 3249268"/>
              <a:gd name="connsiteY2441" fmla="*/ 383945 h 444457"/>
              <a:gd name="connsiteX2442" fmla="*/ 3041079 w 3249268"/>
              <a:gd name="connsiteY2442" fmla="*/ 383616 h 444457"/>
              <a:gd name="connsiteX2443" fmla="*/ 3041079 w 3249268"/>
              <a:gd name="connsiteY2443" fmla="*/ 384673 h 444457"/>
              <a:gd name="connsiteX2444" fmla="*/ 3041494 w 3249268"/>
              <a:gd name="connsiteY2444" fmla="*/ 383616 h 444457"/>
              <a:gd name="connsiteX2445" fmla="*/ 3041303 w 3249268"/>
              <a:gd name="connsiteY2445" fmla="*/ 383616 h 444457"/>
              <a:gd name="connsiteX2446" fmla="*/ 1621610 w 3249268"/>
              <a:gd name="connsiteY2446" fmla="*/ 383599 h 444457"/>
              <a:gd name="connsiteX2447" fmla="*/ 1621610 w 3249268"/>
              <a:gd name="connsiteY2447" fmla="*/ 384546 h 444457"/>
              <a:gd name="connsiteX2448" fmla="*/ 1621940 w 3249268"/>
              <a:gd name="connsiteY2448" fmla="*/ 384583 h 444457"/>
              <a:gd name="connsiteX2449" fmla="*/ 1622196 w 3249268"/>
              <a:gd name="connsiteY2449" fmla="*/ 384502 h 444457"/>
              <a:gd name="connsiteX2450" fmla="*/ 1622037 w 3249268"/>
              <a:gd name="connsiteY2450" fmla="*/ 384462 h 444457"/>
              <a:gd name="connsiteX2451" fmla="*/ 3016494 w 3249268"/>
              <a:gd name="connsiteY2451" fmla="*/ 383435 h 444457"/>
              <a:gd name="connsiteX2452" fmla="*/ 3018517 w 3249268"/>
              <a:gd name="connsiteY2452" fmla="*/ 386161 h 444457"/>
              <a:gd name="connsiteX2453" fmla="*/ 3018353 w 3249268"/>
              <a:gd name="connsiteY2453" fmla="*/ 386492 h 444457"/>
              <a:gd name="connsiteX2454" fmla="*/ 3018904 w 3249268"/>
              <a:gd name="connsiteY2454" fmla="*/ 385872 h 444457"/>
              <a:gd name="connsiteX2455" fmla="*/ 3018888 w 3249268"/>
              <a:gd name="connsiteY2455" fmla="*/ 385872 h 444457"/>
              <a:gd name="connsiteX2456" fmla="*/ 198646 w 3249268"/>
              <a:gd name="connsiteY2456" fmla="*/ 383342 h 444457"/>
              <a:gd name="connsiteX2457" fmla="*/ 198646 w 3249268"/>
              <a:gd name="connsiteY2457" fmla="*/ 384770 h 444457"/>
              <a:gd name="connsiteX2458" fmla="*/ 201176 w 3249268"/>
              <a:gd name="connsiteY2458" fmla="*/ 383821 h 444457"/>
              <a:gd name="connsiteX2459" fmla="*/ 202402 w 3249268"/>
              <a:gd name="connsiteY2459" fmla="*/ 384280 h 444457"/>
              <a:gd name="connsiteX2460" fmla="*/ 201381 w 3249268"/>
              <a:gd name="connsiteY2460" fmla="*/ 383342 h 444457"/>
              <a:gd name="connsiteX2461" fmla="*/ 198646 w 3249268"/>
              <a:gd name="connsiteY2461" fmla="*/ 383342 h 444457"/>
              <a:gd name="connsiteX2462" fmla="*/ 420606 w 3249268"/>
              <a:gd name="connsiteY2462" fmla="*/ 383315 h 444457"/>
              <a:gd name="connsiteX2463" fmla="*/ 420154 w 3249268"/>
              <a:gd name="connsiteY2463" fmla="*/ 383379 h 444457"/>
              <a:gd name="connsiteX2464" fmla="*/ 422264 w 3249268"/>
              <a:gd name="connsiteY2464" fmla="*/ 383635 h 444457"/>
              <a:gd name="connsiteX2465" fmla="*/ 422021 w 3249268"/>
              <a:gd name="connsiteY2465" fmla="*/ 383315 h 444457"/>
              <a:gd name="connsiteX2466" fmla="*/ 420606 w 3249268"/>
              <a:gd name="connsiteY2466" fmla="*/ 383315 h 444457"/>
              <a:gd name="connsiteX2467" fmla="*/ 1656444 w 3249268"/>
              <a:gd name="connsiteY2467" fmla="*/ 383274 h 444457"/>
              <a:gd name="connsiteX2468" fmla="*/ 1657414 w 3249268"/>
              <a:gd name="connsiteY2468" fmla="*/ 388191 h 444457"/>
              <a:gd name="connsiteX2469" fmla="*/ 1659012 w 3249268"/>
              <a:gd name="connsiteY2469" fmla="*/ 388666 h 444457"/>
              <a:gd name="connsiteX2470" fmla="*/ 1659281 w 3249268"/>
              <a:gd name="connsiteY2470" fmla="*/ 388666 h 444457"/>
              <a:gd name="connsiteX2471" fmla="*/ 3004779 w 3249268"/>
              <a:gd name="connsiteY2471" fmla="*/ 383241 h 444457"/>
              <a:gd name="connsiteX2472" fmla="*/ 3003619 w 3249268"/>
              <a:gd name="connsiteY2472" fmla="*/ 384368 h 444457"/>
              <a:gd name="connsiteX2473" fmla="*/ 3003100 w 3249268"/>
              <a:gd name="connsiteY2473" fmla="*/ 384017 h 444457"/>
              <a:gd name="connsiteX2474" fmla="*/ 3003440 w 3249268"/>
              <a:gd name="connsiteY2474" fmla="*/ 384715 h 444457"/>
              <a:gd name="connsiteX2475" fmla="*/ 3003244 w 3249268"/>
              <a:gd name="connsiteY2475" fmla="*/ 384866 h 444457"/>
              <a:gd name="connsiteX2476" fmla="*/ 3003408 w 3249268"/>
              <a:gd name="connsiteY2476" fmla="*/ 384773 h 444457"/>
              <a:gd name="connsiteX2477" fmla="*/ 3005455 w 3249268"/>
              <a:gd name="connsiteY2477" fmla="*/ 383738 h 444457"/>
              <a:gd name="connsiteX2478" fmla="*/ 2559238 w 3249268"/>
              <a:gd name="connsiteY2478" fmla="*/ 383093 h 444457"/>
              <a:gd name="connsiteX2479" fmla="*/ 2559238 w 3249268"/>
              <a:gd name="connsiteY2479" fmla="*/ 383181 h 444457"/>
              <a:gd name="connsiteX2480" fmla="*/ 2559440 w 3249268"/>
              <a:gd name="connsiteY2480" fmla="*/ 383299 h 444457"/>
              <a:gd name="connsiteX2481" fmla="*/ 1405085 w 3249268"/>
              <a:gd name="connsiteY2481" fmla="*/ 383022 h 444457"/>
              <a:gd name="connsiteX2482" fmla="*/ 1400983 w 3249268"/>
              <a:gd name="connsiteY2482" fmla="*/ 384368 h 444457"/>
              <a:gd name="connsiteX2483" fmla="*/ 1400929 w 3249268"/>
              <a:gd name="connsiteY2483" fmla="*/ 384212 h 444457"/>
              <a:gd name="connsiteX2484" fmla="*/ 1400896 w 3249268"/>
              <a:gd name="connsiteY2484" fmla="*/ 384483 h 444457"/>
              <a:gd name="connsiteX2485" fmla="*/ 1401110 w 3249268"/>
              <a:gd name="connsiteY2485" fmla="*/ 384368 h 444457"/>
              <a:gd name="connsiteX2486" fmla="*/ 1401661 w 3249268"/>
              <a:gd name="connsiteY2486" fmla="*/ 384788 h 444457"/>
              <a:gd name="connsiteX2487" fmla="*/ 1404989 w 3249268"/>
              <a:gd name="connsiteY2487" fmla="*/ 383666 h 444457"/>
              <a:gd name="connsiteX2488" fmla="*/ 1407417 w 3249268"/>
              <a:gd name="connsiteY2488" fmla="*/ 383052 h 444457"/>
              <a:gd name="connsiteX2489" fmla="*/ 1405085 w 3249268"/>
              <a:gd name="connsiteY2489" fmla="*/ 383052 h 444457"/>
              <a:gd name="connsiteX2490" fmla="*/ 3093688 w 3249268"/>
              <a:gd name="connsiteY2490" fmla="*/ 383000 h 444457"/>
              <a:gd name="connsiteX2491" fmla="*/ 3093123 w 3249268"/>
              <a:gd name="connsiteY2491" fmla="*/ 383056 h 444457"/>
              <a:gd name="connsiteX2492" fmla="*/ 3093663 w 3249268"/>
              <a:gd name="connsiteY2492" fmla="*/ 383339 h 444457"/>
              <a:gd name="connsiteX2493" fmla="*/ 3093663 w 3249268"/>
              <a:gd name="connsiteY2493" fmla="*/ 383052 h 444457"/>
              <a:gd name="connsiteX2494" fmla="*/ 1871580 w 3249268"/>
              <a:gd name="connsiteY2494" fmla="*/ 382815 h 444457"/>
              <a:gd name="connsiteX2495" fmla="*/ 1872651 w 3249268"/>
              <a:gd name="connsiteY2495" fmla="*/ 386061 h 444457"/>
              <a:gd name="connsiteX2496" fmla="*/ 1873110 w 3249268"/>
              <a:gd name="connsiteY2496" fmla="*/ 385897 h 444457"/>
              <a:gd name="connsiteX2497" fmla="*/ 1873107 w 3249268"/>
              <a:gd name="connsiteY2497" fmla="*/ 385895 h 444457"/>
              <a:gd name="connsiteX2498" fmla="*/ 3072019 w 3249268"/>
              <a:gd name="connsiteY2498" fmla="*/ 382788 h 444457"/>
              <a:gd name="connsiteX2499" fmla="*/ 3072380 w 3249268"/>
              <a:gd name="connsiteY2499" fmla="*/ 383118 h 444457"/>
              <a:gd name="connsiteX2500" fmla="*/ 3072508 w 3249268"/>
              <a:gd name="connsiteY2500" fmla="*/ 382915 h 444457"/>
              <a:gd name="connsiteX2501" fmla="*/ 193175 w 3249268"/>
              <a:gd name="connsiteY2501" fmla="*/ 382710 h 444457"/>
              <a:gd name="connsiteX2502" fmla="*/ 188476 w 3249268"/>
              <a:gd name="connsiteY2502" fmla="*/ 385873 h 444457"/>
              <a:gd name="connsiteX2503" fmla="*/ 187449 w 3249268"/>
              <a:gd name="connsiteY2503" fmla="*/ 385873 h 444457"/>
              <a:gd name="connsiteX2504" fmla="*/ 190830 w 3249268"/>
              <a:gd name="connsiteY2504" fmla="*/ 386249 h 444457"/>
              <a:gd name="connsiteX2505" fmla="*/ 194215 w 3249268"/>
              <a:gd name="connsiteY2505" fmla="*/ 388881 h 444457"/>
              <a:gd name="connsiteX2506" fmla="*/ 194288 w 3249268"/>
              <a:gd name="connsiteY2506" fmla="*/ 389488 h 444457"/>
              <a:gd name="connsiteX2507" fmla="*/ 194543 w 3249268"/>
              <a:gd name="connsiteY2507" fmla="*/ 389086 h 444457"/>
              <a:gd name="connsiteX2508" fmla="*/ 193175 w 3249268"/>
              <a:gd name="connsiteY2508" fmla="*/ 386214 h 444457"/>
              <a:gd name="connsiteX2509" fmla="*/ 193175 w 3249268"/>
              <a:gd name="connsiteY2509" fmla="*/ 383342 h 444457"/>
              <a:gd name="connsiteX2510" fmla="*/ 2996299 w 3249268"/>
              <a:gd name="connsiteY2510" fmla="*/ 382653 h 444457"/>
              <a:gd name="connsiteX2511" fmla="*/ 2996312 w 3249268"/>
              <a:gd name="connsiteY2511" fmla="*/ 382772 h 444457"/>
              <a:gd name="connsiteX2512" fmla="*/ 2996432 w 3249268"/>
              <a:gd name="connsiteY2512" fmla="*/ 382893 h 444457"/>
              <a:gd name="connsiteX2513" fmla="*/ 3030546 w 3249268"/>
              <a:gd name="connsiteY2513" fmla="*/ 382479 h 444457"/>
              <a:gd name="connsiteX2514" fmla="*/ 3032693 w 3249268"/>
              <a:gd name="connsiteY2514" fmla="*/ 383577 h 444457"/>
              <a:gd name="connsiteX2515" fmla="*/ 3031794 w 3249268"/>
              <a:gd name="connsiteY2515" fmla="*/ 382770 h 444457"/>
              <a:gd name="connsiteX2516" fmla="*/ 178888 w 3249268"/>
              <a:gd name="connsiteY2516" fmla="*/ 382187 h 444457"/>
              <a:gd name="connsiteX2517" fmla="*/ 177669 w 3249268"/>
              <a:gd name="connsiteY2517" fmla="*/ 382883 h 444457"/>
              <a:gd name="connsiteX2518" fmla="*/ 180318 w 3249268"/>
              <a:gd name="connsiteY2518" fmla="*/ 384481 h 444457"/>
              <a:gd name="connsiteX2519" fmla="*/ 182029 w 3249268"/>
              <a:gd name="connsiteY2519" fmla="*/ 388696 h 444457"/>
              <a:gd name="connsiteX2520" fmla="*/ 182029 w 3249268"/>
              <a:gd name="connsiteY2520" fmla="*/ 387377 h 444457"/>
              <a:gd name="connsiteX2521" fmla="*/ 187444 w 3249268"/>
              <a:gd name="connsiteY2521" fmla="*/ 385873 h 444457"/>
              <a:gd name="connsiteX2522" fmla="*/ 187079 w 3249268"/>
              <a:gd name="connsiteY2522" fmla="*/ 385873 h 444457"/>
              <a:gd name="connsiteX2523" fmla="*/ 186032 w 3249268"/>
              <a:gd name="connsiteY2523" fmla="*/ 383522 h 444457"/>
              <a:gd name="connsiteX2524" fmla="*/ 186299 w 3249268"/>
              <a:gd name="connsiteY2524" fmla="*/ 383162 h 444457"/>
              <a:gd name="connsiteX2525" fmla="*/ 184484 w 3249268"/>
              <a:gd name="connsiteY2525" fmla="*/ 382366 h 444457"/>
              <a:gd name="connsiteX2526" fmla="*/ 181633 w 3249268"/>
              <a:gd name="connsiteY2526" fmla="*/ 382187 h 444457"/>
              <a:gd name="connsiteX2527" fmla="*/ 2887950 w 3249268"/>
              <a:gd name="connsiteY2527" fmla="*/ 382100 h 444457"/>
              <a:gd name="connsiteX2528" fmla="*/ 2888352 w 3249268"/>
              <a:gd name="connsiteY2528" fmla="*/ 382916 h 444457"/>
              <a:gd name="connsiteX2529" fmla="*/ 2888352 w 3249268"/>
              <a:gd name="connsiteY2529" fmla="*/ 382195 h 444457"/>
              <a:gd name="connsiteX2530" fmla="*/ 2888044 w 3249268"/>
              <a:gd name="connsiteY2530" fmla="*/ 382195 h 444457"/>
              <a:gd name="connsiteX2531" fmla="*/ 2965756 w 3249268"/>
              <a:gd name="connsiteY2531" fmla="*/ 381872 h 444457"/>
              <a:gd name="connsiteX2532" fmla="*/ 2965646 w 3249268"/>
              <a:gd name="connsiteY2532" fmla="*/ 381996 h 444457"/>
              <a:gd name="connsiteX2533" fmla="*/ 2965725 w 3249268"/>
              <a:gd name="connsiteY2533" fmla="*/ 381981 h 444457"/>
              <a:gd name="connsiteX2534" fmla="*/ 2969850 w 3249268"/>
              <a:gd name="connsiteY2534" fmla="*/ 381981 h 444457"/>
              <a:gd name="connsiteX2535" fmla="*/ 2969850 w 3249268"/>
              <a:gd name="connsiteY2535" fmla="*/ 387080 h 444457"/>
              <a:gd name="connsiteX2536" fmla="*/ 2971363 w 3249268"/>
              <a:gd name="connsiteY2536" fmla="*/ 387286 h 444457"/>
              <a:gd name="connsiteX2537" fmla="*/ 2970069 w 3249268"/>
              <a:gd name="connsiteY2537" fmla="*/ 382111 h 444457"/>
              <a:gd name="connsiteX2538" fmla="*/ 2970168 w 3249268"/>
              <a:gd name="connsiteY2538" fmla="*/ 382111 h 444457"/>
              <a:gd name="connsiteX2539" fmla="*/ 2969931 w 3249268"/>
              <a:gd name="connsiteY2539" fmla="*/ 381872 h 444457"/>
              <a:gd name="connsiteX2540" fmla="*/ 2965756 w 3249268"/>
              <a:gd name="connsiteY2540" fmla="*/ 381872 h 444457"/>
              <a:gd name="connsiteX2541" fmla="*/ 1767280 w 3249268"/>
              <a:gd name="connsiteY2541" fmla="*/ 381861 h 444457"/>
              <a:gd name="connsiteX2542" fmla="*/ 1764065 w 3249268"/>
              <a:gd name="connsiteY2542" fmla="*/ 385070 h 444457"/>
              <a:gd name="connsiteX2543" fmla="*/ 1764149 w 3249268"/>
              <a:gd name="connsiteY2543" fmla="*/ 385070 h 444457"/>
              <a:gd name="connsiteX2544" fmla="*/ 1767236 w 3249268"/>
              <a:gd name="connsiteY2544" fmla="*/ 382376 h 444457"/>
              <a:gd name="connsiteX2545" fmla="*/ 1767276 w 3249268"/>
              <a:gd name="connsiteY2545" fmla="*/ 382262 h 444457"/>
              <a:gd name="connsiteX2546" fmla="*/ 1767367 w 3249268"/>
              <a:gd name="connsiteY2546" fmla="*/ 382262 h 444457"/>
              <a:gd name="connsiteX2547" fmla="*/ 1767531 w 3249268"/>
              <a:gd name="connsiteY2547" fmla="*/ 382112 h 444457"/>
              <a:gd name="connsiteX2548" fmla="*/ 1767531 w 3249268"/>
              <a:gd name="connsiteY2548" fmla="*/ 382262 h 444457"/>
              <a:gd name="connsiteX2549" fmla="*/ 1768657 w 3249268"/>
              <a:gd name="connsiteY2549" fmla="*/ 382262 h 444457"/>
              <a:gd name="connsiteX2550" fmla="*/ 1770857 w 3249268"/>
              <a:gd name="connsiteY2550" fmla="*/ 384220 h 444457"/>
              <a:gd name="connsiteX2551" fmla="*/ 1769351 w 3249268"/>
              <a:gd name="connsiteY2551" fmla="*/ 382420 h 444457"/>
              <a:gd name="connsiteX2552" fmla="*/ 1768655 w 3249268"/>
              <a:gd name="connsiteY2552" fmla="*/ 381861 h 444457"/>
              <a:gd name="connsiteX2553" fmla="*/ 1767280 w 3249268"/>
              <a:gd name="connsiteY2553" fmla="*/ 381861 h 444457"/>
              <a:gd name="connsiteX2554" fmla="*/ 3023058 w 3249268"/>
              <a:gd name="connsiteY2554" fmla="*/ 381860 h 444457"/>
              <a:gd name="connsiteX2555" fmla="*/ 3022872 w 3249268"/>
              <a:gd name="connsiteY2555" fmla="*/ 381899 h 444457"/>
              <a:gd name="connsiteX2556" fmla="*/ 3023024 w 3249268"/>
              <a:gd name="connsiteY2556" fmla="*/ 381923 h 444457"/>
              <a:gd name="connsiteX2557" fmla="*/ 3023145 w 3249268"/>
              <a:gd name="connsiteY2557" fmla="*/ 381882 h 444457"/>
              <a:gd name="connsiteX2558" fmla="*/ 341238 w 3249268"/>
              <a:gd name="connsiteY2558" fmla="*/ 381834 h 444457"/>
              <a:gd name="connsiteX2559" fmla="*/ 343484 w 3249268"/>
              <a:gd name="connsiteY2559" fmla="*/ 382799 h 444457"/>
              <a:gd name="connsiteX2560" fmla="*/ 343204 w 3249268"/>
              <a:gd name="connsiteY2560" fmla="*/ 382233 h 444457"/>
              <a:gd name="connsiteX2561" fmla="*/ 2938232 w 3249268"/>
              <a:gd name="connsiteY2561" fmla="*/ 381770 h 444457"/>
              <a:gd name="connsiteX2562" fmla="*/ 2937960 w 3249268"/>
              <a:gd name="connsiteY2562" fmla="*/ 381860 h 444457"/>
              <a:gd name="connsiteX2563" fmla="*/ 2938121 w 3249268"/>
              <a:gd name="connsiteY2563" fmla="*/ 381860 h 444457"/>
              <a:gd name="connsiteX2564" fmla="*/ 2938121 w 3249268"/>
              <a:gd name="connsiteY2564" fmla="*/ 385753 h 444457"/>
              <a:gd name="connsiteX2565" fmla="*/ 2938176 w 3249268"/>
              <a:gd name="connsiteY2565" fmla="*/ 385778 h 444457"/>
              <a:gd name="connsiteX2566" fmla="*/ 2938232 w 3249268"/>
              <a:gd name="connsiteY2566" fmla="*/ 385805 h 444457"/>
              <a:gd name="connsiteX2567" fmla="*/ 304763 w 3249268"/>
              <a:gd name="connsiteY2567" fmla="*/ 381709 h 444457"/>
              <a:gd name="connsiteX2568" fmla="*/ 307913 w 3249268"/>
              <a:gd name="connsiteY2568" fmla="*/ 389204 h 444457"/>
              <a:gd name="connsiteX2569" fmla="*/ 308171 w 3249268"/>
              <a:gd name="connsiteY2569" fmla="*/ 389860 h 444457"/>
              <a:gd name="connsiteX2570" fmla="*/ 308171 w 3249268"/>
              <a:gd name="connsiteY2570" fmla="*/ 388965 h 444457"/>
              <a:gd name="connsiteX2571" fmla="*/ 308020 w 3249268"/>
              <a:gd name="connsiteY2571" fmla="*/ 388965 h 444457"/>
              <a:gd name="connsiteX2572" fmla="*/ 306469 w 3249268"/>
              <a:gd name="connsiteY2572" fmla="*/ 384170 h 444457"/>
              <a:gd name="connsiteX2573" fmla="*/ 670628 w 3249268"/>
              <a:gd name="connsiteY2573" fmla="*/ 381694 h 444457"/>
              <a:gd name="connsiteX2574" fmla="*/ 669908 w 3249268"/>
              <a:gd name="connsiteY2574" fmla="*/ 381742 h 444457"/>
              <a:gd name="connsiteX2575" fmla="*/ 671348 w 3249268"/>
              <a:gd name="connsiteY2575" fmla="*/ 383198 h 444457"/>
              <a:gd name="connsiteX2576" fmla="*/ 669824 w 3249268"/>
              <a:gd name="connsiteY2576" fmla="*/ 386278 h 444457"/>
              <a:gd name="connsiteX2577" fmla="*/ 671149 w 3249268"/>
              <a:gd name="connsiteY2577" fmla="*/ 386427 h 444457"/>
              <a:gd name="connsiteX2578" fmla="*/ 672190 w 3249268"/>
              <a:gd name="connsiteY2578" fmla="*/ 384674 h 444457"/>
              <a:gd name="connsiteX2579" fmla="*/ 671494 w 3249268"/>
              <a:gd name="connsiteY2579" fmla="*/ 383346 h 444457"/>
              <a:gd name="connsiteX2580" fmla="*/ 671348 w 3249268"/>
              <a:gd name="connsiteY2580" fmla="*/ 383198 h 444457"/>
              <a:gd name="connsiteX2581" fmla="*/ 671381 w 3249268"/>
              <a:gd name="connsiteY2581" fmla="*/ 383130 h 444457"/>
              <a:gd name="connsiteX2582" fmla="*/ 210791 w 3249268"/>
              <a:gd name="connsiteY2582" fmla="*/ 381668 h 444457"/>
              <a:gd name="connsiteX2583" fmla="*/ 209081 w 3249268"/>
              <a:gd name="connsiteY2583" fmla="*/ 381999 h 444457"/>
              <a:gd name="connsiteX2584" fmla="*/ 209430 w 3249268"/>
              <a:gd name="connsiteY2584" fmla="*/ 384368 h 444457"/>
              <a:gd name="connsiteX2585" fmla="*/ 206843 w 3249268"/>
              <a:gd name="connsiteY2585" fmla="*/ 381861 h 444457"/>
              <a:gd name="connsiteX2586" fmla="*/ 206851 w 3249268"/>
              <a:gd name="connsiteY2586" fmla="*/ 381906 h 444457"/>
              <a:gd name="connsiteX2587" fmla="*/ 205484 w 3249268"/>
              <a:gd name="connsiteY2587" fmla="*/ 383342 h 444457"/>
              <a:gd name="connsiteX2588" fmla="*/ 205312 w 3249268"/>
              <a:gd name="connsiteY2588" fmla="*/ 383523 h 444457"/>
              <a:gd name="connsiteX2589" fmla="*/ 208844 w 3249268"/>
              <a:gd name="connsiteY2589" fmla="*/ 388232 h 444457"/>
              <a:gd name="connsiteX2590" fmla="*/ 209385 w 3249268"/>
              <a:gd name="connsiteY2590" fmla="*/ 387319 h 444457"/>
              <a:gd name="connsiteX2591" fmla="*/ 210771 w 3249268"/>
              <a:gd name="connsiteY2591" fmla="*/ 387319 h 444457"/>
              <a:gd name="connsiteX2592" fmla="*/ 210958 w 3249268"/>
              <a:gd name="connsiteY2592" fmla="*/ 387384 h 444457"/>
              <a:gd name="connsiteX2593" fmla="*/ 209735 w 3249268"/>
              <a:gd name="connsiteY2593" fmla="*/ 384905 h 444457"/>
              <a:gd name="connsiteX2594" fmla="*/ 211326 w 3249268"/>
              <a:gd name="connsiteY2594" fmla="*/ 384368 h 444457"/>
              <a:gd name="connsiteX2595" fmla="*/ 209893 w 3249268"/>
              <a:gd name="connsiteY2595" fmla="*/ 384368 h 444457"/>
              <a:gd name="connsiteX2596" fmla="*/ 1106793 w 3249268"/>
              <a:gd name="connsiteY2596" fmla="*/ 381636 h 444457"/>
              <a:gd name="connsiteX2597" fmla="*/ 1105339 w 3249268"/>
              <a:gd name="connsiteY2597" fmla="*/ 381984 h 444457"/>
              <a:gd name="connsiteX2598" fmla="*/ 1104180 w 3249268"/>
              <a:gd name="connsiteY2598" fmla="*/ 382033 h 444457"/>
              <a:gd name="connsiteX2599" fmla="*/ 1105583 w 3249268"/>
              <a:gd name="connsiteY2599" fmla="*/ 383046 h 444457"/>
              <a:gd name="connsiteX2600" fmla="*/ 1105052 w 3249268"/>
              <a:gd name="connsiteY2600" fmla="*/ 383666 h 444457"/>
              <a:gd name="connsiteX2601" fmla="*/ 1105591 w 3249268"/>
              <a:gd name="connsiteY2601" fmla="*/ 385301 h 444457"/>
              <a:gd name="connsiteX2602" fmla="*/ 1106192 w 3249268"/>
              <a:gd name="connsiteY2602" fmla="*/ 384421 h 444457"/>
              <a:gd name="connsiteX2603" fmla="*/ 1106441 w 3249268"/>
              <a:gd name="connsiteY2603" fmla="*/ 383666 h 444457"/>
              <a:gd name="connsiteX2604" fmla="*/ 1105583 w 3249268"/>
              <a:gd name="connsiteY2604" fmla="*/ 383046 h 444457"/>
              <a:gd name="connsiteX2605" fmla="*/ 1845002 w 3249268"/>
              <a:gd name="connsiteY2605" fmla="*/ 381628 h 444457"/>
              <a:gd name="connsiteX2606" fmla="*/ 1844693 w 3249268"/>
              <a:gd name="connsiteY2606" fmla="*/ 382192 h 444457"/>
              <a:gd name="connsiteX2607" fmla="*/ 1844309 w 3249268"/>
              <a:gd name="connsiteY2607" fmla="*/ 382279 h 444457"/>
              <a:gd name="connsiteX2608" fmla="*/ 1845143 w 3249268"/>
              <a:gd name="connsiteY2608" fmla="*/ 383146 h 444457"/>
              <a:gd name="connsiteX2609" fmla="*/ 272030 w 3249268"/>
              <a:gd name="connsiteY2609" fmla="*/ 381574 h 444457"/>
              <a:gd name="connsiteX2610" fmla="*/ 272386 w 3249268"/>
              <a:gd name="connsiteY2610" fmla="*/ 382112 h 444457"/>
              <a:gd name="connsiteX2611" fmla="*/ 272391 w 3249268"/>
              <a:gd name="connsiteY2611" fmla="*/ 382117 h 444457"/>
              <a:gd name="connsiteX2612" fmla="*/ 272924 w 3249268"/>
              <a:gd name="connsiteY2612" fmla="*/ 381574 h 444457"/>
              <a:gd name="connsiteX2613" fmla="*/ 957062 w 3249268"/>
              <a:gd name="connsiteY2613" fmla="*/ 381494 h 444457"/>
              <a:gd name="connsiteX2614" fmla="*/ 956539 w 3249268"/>
              <a:gd name="connsiteY2614" fmla="*/ 384665 h 444457"/>
              <a:gd name="connsiteX2615" fmla="*/ 956754 w 3249268"/>
              <a:gd name="connsiteY2615" fmla="*/ 384607 h 444457"/>
              <a:gd name="connsiteX2616" fmla="*/ 956937 w 3249268"/>
              <a:gd name="connsiteY2616" fmla="*/ 384679 h 444457"/>
              <a:gd name="connsiteX2617" fmla="*/ 957584 w 3249268"/>
              <a:gd name="connsiteY2617" fmla="*/ 384133 h 444457"/>
              <a:gd name="connsiteX2618" fmla="*/ 956656 w 3249268"/>
              <a:gd name="connsiteY2618" fmla="*/ 384368 h 444457"/>
              <a:gd name="connsiteX2619" fmla="*/ 156408 w 3249268"/>
              <a:gd name="connsiteY2619" fmla="*/ 381280 h 444457"/>
              <a:gd name="connsiteX2620" fmla="*/ 156365 w 3249268"/>
              <a:gd name="connsiteY2620" fmla="*/ 381301 h 444457"/>
              <a:gd name="connsiteX2621" fmla="*/ 156706 w 3249268"/>
              <a:gd name="connsiteY2621" fmla="*/ 383211 h 444457"/>
              <a:gd name="connsiteX2622" fmla="*/ 156706 w 3249268"/>
              <a:gd name="connsiteY2622" fmla="*/ 385988 h 444457"/>
              <a:gd name="connsiteX2623" fmla="*/ 154767 w 3249268"/>
              <a:gd name="connsiteY2623" fmla="*/ 385988 h 444457"/>
              <a:gd name="connsiteX2624" fmla="*/ 155703 w 3249268"/>
              <a:gd name="connsiteY2624" fmla="*/ 388849 h 444457"/>
              <a:gd name="connsiteX2625" fmla="*/ 159034 w 3249268"/>
              <a:gd name="connsiteY2625" fmla="*/ 389981 h 444457"/>
              <a:gd name="connsiteX2626" fmla="*/ 157959 w 3249268"/>
              <a:gd name="connsiteY2626" fmla="*/ 387847 h 444457"/>
              <a:gd name="connsiteX2627" fmla="*/ 158503 w 3249268"/>
              <a:gd name="connsiteY2627" fmla="*/ 387341 h 444457"/>
              <a:gd name="connsiteX2628" fmla="*/ 158389 w 3249268"/>
              <a:gd name="connsiteY2628" fmla="*/ 387377 h 444457"/>
              <a:gd name="connsiteX2629" fmla="*/ 156992 w 3249268"/>
              <a:gd name="connsiteY2629" fmla="*/ 385998 h 444457"/>
              <a:gd name="connsiteX2630" fmla="*/ 156992 w 3249268"/>
              <a:gd name="connsiteY2630" fmla="*/ 383240 h 444457"/>
              <a:gd name="connsiteX2631" fmla="*/ 2832777 w 3249268"/>
              <a:gd name="connsiteY2631" fmla="*/ 381156 h 444457"/>
              <a:gd name="connsiteX2632" fmla="*/ 2832652 w 3249268"/>
              <a:gd name="connsiteY2632" fmla="*/ 381914 h 444457"/>
              <a:gd name="connsiteX2633" fmla="*/ 2832777 w 3249268"/>
              <a:gd name="connsiteY2633" fmla="*/ 381883 h 444457"/>
              <a:gd name="connsiteX2634" fmla="*/ 3120822 w 3249268"/>
              <a:gd name="connsiteY2634" fmla="*/ 381071 h 444457"/>
              <a:gd name="connsiteX2635" fmla="*/ 3120256 w 3249268"/>
              <a:gd name="connsiteY2635" fmla="*/ 381923 h 444457"/>
              <a:gd name="connsiteX2636" fmla="*/ 3120332 w 3249268"/>
              <a:gd name="connsiteY2636" fmla="*/ 382000 h 444457"/>
              <a:gd name="connsiteX2637" fmla="*/ 3122089 w 3249268"/>
              <a:gd name="connsiteY2637" fmla="*/ 381891 h 444457"/>
              <a:gd name="connsiteX2638" fmla="*/ 3121539 w 3249268"/>
              <a:gd name="connsiteY2638" fmla="*/ 381706 h 444457"/>
              <a:gd name="connsiteX2639" fmla="*/ 1405137 w 3249268"/>
              <a:gd name="connsiteY2639" fmla="*/ 380938 h 444457"/>
              <a:gd name="connsiteX2640" fmla="*/ 1405137 w 3249268"/>
              <a:gd name="connsiteY2640" fmla="*/ 381642 h 444457"/>
              <a:gd name="connsiteX2641" fmla="*/ 1405137 w 3249268"/>
              <a:gd name="connsiteY2641" fmla="*/ 381711 h 444457"/>
              <a:gd name="connsiteX2642" fmla="*/ 1405886 w 3249268"/>
              <a:gd name="connsiteY2642" fmla="*/ 381346 h 444457"/>
              <a:gd name="connsiteX2643" fmla="*/ 190184 w 3249268"/>
              <a:gd name="connsiteY2643" fmla="*/ 380547 h 444457"/>
              <a:gd name="connsiteX2644" fmla="*/ 189531 w 3249268"/>
              <a:gd name="connsiteY2644" fmla="*/ 380689 h 444457"/>
              <a:gd name="connsiteX2645" fmla="*/ 190184 w 3249268"/>
              <a:gd name="connsiteY2645" fmla="*/ 380758 h 444457"/>
              <a:gd name="connsiteX2646" fmla="*/ 1848053 w 3249268"/>
              <a:gd name="connsiteY2646" fmla="*/ 380516 h 444457"/>
              <a:gd name="connsiteX2647" fmla="*/ 1848184 w 3249268"/>
              <a:gd name="connsiteY2647" fmla="*/ 381560 h 444457"/>
              <a:gd name="connsiteX2648" fmla="*/ 1848332 w 3249268"/>
              <a:gd name="connsiteY2648" fmla="*/ 381660 h 444457"/>
              <a:gd name="connsiteX2649" fmla="*/ 3014621 w 3249268"/>
              <a:gd name="connsiteY2649" fmla="*/ 380482 h 444457"/>
              <a:gd name="connsiteX2650" fmla="*/ 3014437 w 3249268"/>
              <a:gd name="connsiteY2650" fmla="*/ 380662 h 444457"/>
              <a:gd name="connsiteX2651" fmla="*/ 3016121 w 3249268"/>
              <a:gd name="connsiteY2651" fmla="*/ 382932 h 444457"/>
              <a:gd name="connsiteX2652" fmla="*/ 3014751 w 3249268"/>
              <a:gd name="connsiteY2652" fmla="*/ 380607 h 444457"/>
              <a:gd name="connsiteX2653" fmla="*/ 3014901 w 3249268"/>
              <a:gd name="connsiteY2653" fmla="*/ 380631 h 444457"/>
              <a:gd name="connsiteX2654" fmla="*/ 2990804 w 3249268"/>
              <a:gd name="connsiteY2654" fmla="*/ 380470 h 444457"/>
              <a:gd name="connsiteX2655" fmla="*/ 2991236 w 3249268"/>
              <a:gd name="connsiteY2655" fmla="*/ 381341 h 444457"/>
              <a:gd name="connsiteX2656" fmla="*/ 2991236 w 3249268"/>
              <a:gd name="connsiteY2656" fmla="*/ 380688 h 444457"/>
              <a:gd name="connsiteX2657" fmla="*/ 2816115 w 3249268"/>
              <a:gd name="connsiteY2657" fmla="*/ 380449 h 444457"/>
              <a:gd name="connsiteX2658" fmla="*/ 2816044 w 3249268"/>
              <a:gd name="connsiteY2658" fmla="*/ 380487 h 444457"/>
              <a:gd name="connsiteX2659" fmla="*/ 2816129 w 3249268"/>
              <a:gd name="connsiteY2659" fmla="*/ 380476 h 444457"/>
              <a:gd name="connsiteX2660" fmla="*/ 1185319 w 3249268"/>
              <a:gd name="connsiteY2660" fmla="*/ 380445 h 444457"/>
              <a:gd name="connsiteX2661" fmla="*/ 1185447 w 3249268"/>
              <a:gd name="connsiteY2661" fmla="*/ 380822 h 444457"/>
              <a:gd name="connsiteX2662" fmla="*/ 1184110 w 3249268"/>
              <a:gd name="connsiteY2662" fmla="*/ 383616 h 444457"/>
              <a:gd name="connsiteX2663" fmla="*/ 1181779 w 3249268"/>
              <a:gd name="connsiteY2663" fmla="*/ 382804 h 444457"/>
              <a:gd name="connsiteX2664" fmla="*/ 1182814 w 3249268"/>
              <a:gd name="connsiteY2664" fmla="*/ 383666 h 444457"/>
              <a:gd name="connsiteX2665" fmla="*/ 1185473 w 3249268"/>
              <a:gd name="connsiteY2665" fmla="*/ 383666 h 444457"/>
              <a:gd name="connsiteX2666" fmla="*/ 1184694 w 3249268"/>
              <a:gd name="connsiteY2666" fmla="*/ 383240 h 444457"/>
              <a:gd name="connsiteX2667" fmla="*/ 1185752 w 3249268"/>
              <a:gd name="connsiteY2667" fmla="*/ 381183 h 444457"/>
              <a:gd name="connsiteX2668" fmla="*/ 1185591 w 3249268"/>
              <a:gd name="connsiteY2668" fmla="*/ 380858 h 444457"/>
              <a:gd name="connsiteX2669" fmla="*/ 964713 w 3249268"/>
              <a:gd name="connsiteY2669" fmla="*/ 380398 h 444457"/>
              <a:gd name="connsiteX2670" fmla="*/ 962173 w 3249268"/>
              <a:gd name="connsiteY2670" fmla="*/ 382971 h 444457"/>
              <a:gd name="connsiteX2671" fmla="*/ 959912 w 3249268"/>
              <a:gd name="connsiteY2671" fmla="*/ 383543 h 444457"/>
              <a:gd name="connsiteX2672" fmla="*/ 960638 w 3249268"/>
              <a:gd name="connsiteY2672" fmla="*/ 383666 h 444457"/>
              <a:gd name="connsiteX2673" fmla="*/ 963876 w 3249268"/>
              <a:gd name="connsiteY2673" fmla="*/ 383939 h 444457"/>
              <a:gd name="connsiteX2674" fmla="*/ 962047 w 3249268"/>
              <a:gd name="connsiteY2674" fmla="*/ 383240 h 444457"/>
              <a:gd name="connsiteX2675" fmla="*/ 964748 w 3249268"/>
              <a:gd name="connsiteY2675" fmla="*/ 380574 h 444457"/>
              <a:gd name="connsiteX2676" fmla="*/ 2914854 w 3249268"/>
              <a:gd name="connsiteY2676" fmla="*/ 380276 h 444457"/>
              <a:gd name="connsiteX2677" fmla="*/ 2914854 w 3249268"/>
              <a:gd name="connsiteY2677" fmla="*/ 380678 h 444457"/>
              <a:gd name="connsiteX2678" fmla="*/ 2916082 w 3249268"/>
              <a:gd name="connsiteY2678" fmla="*/ 380276 h 444457"/>
              <a:gd name="connsiteX2679" fmla="*/ 304138 w 3249268"/>
              <a:gd name="connsiteY2679" fmla="*/ 380223 h 444457"/>
              <a:gd name="connsiteX2680" fmla="*/ 304202 w 3249268"/>
              <a:gd name="connsiteY2680" fmla="*/ 380375 h 444457"/>
              <a:gd name="connsiteX2681" fmla="*/ 304536 w 3249268"/>
              <a:gd name="connsiteY2681" fmla="*/ 380306 h 444457"/>
              <a:gd name="connsiteX2682" fmla="*/ 323403 w 3249268"/>
              <a:gd name="connsiteY2682" fmla="*/ 380177 h 444457"/>
              <a:gd name="connsiteX2683" fmla="*/ 323400 w 3249268"/>
              <a:gd name="connsiteY2683" fmla="*/ 380179 h 444457"/>
              <a:gd name="connsiteX2684" fmla="*/ 323406 w 3249268"/>
              <a:gd name="connsiteY2684" fmla="*/ 380178 h 444457"/>
              <a:gd name="connsiteX2685" fmla="*/ 186388 w 3249268"/>
              <a:gd name="connsiteY2685" fmla="*/ 379956 h 444457"/>
              <a:gd name="connsiteX2686" fmla="*/ 186799 w 3249268"/>
              <a:gd name="connsiteY2686" fmla="*/ 380401 h 444457"/>
              <a:gd name="connsiteX2687" fmla="*/ 186995 w 3249268"/>
              <a:gd name="connsiteY2687" fmla="*/ 380421 h 444457"/>
              <a:gd name="connsiteX2688" fmla="*/ 1816642 w 3249268"/>
              <a:gd name="connsiteY2688" fmla="*/ 379924 h 444457"/>
              <a:gd name="connsiteX2689" fmla="*/ 1816221 w 3249268"/>
              <a:gd name="connsiteY2689" fmla="*/ 380267 h 444457"/>
              <a:gd name="connsiteX2690" fmla="*/ 1817047 w 3249268"/>
              <a:gd name="connsiteY2690" fmla="*/ 379989 h 444457"/>
              <a:gd name="connsiteX2691" fmla="*/ 1628697 w 3249268"/>
              <a:gd name="connsiteY2691" fmla="*/ 379767 h 444457"/>
              <a:gd name="connsiteX2692" fmla="*/ 1627617 w 3249268"/>
              <a:gd name="connsiteY2692" fmla="*/ 383052 h 444457"/>
              <a:gd name="connsiteX2693" fmla="*/ 1627617 w 3249268"/>
              <a:gd name="connsiteY2693" fmla="*/ 383528 h 444457"/>
              <a:gd name="connsiteX2694" fmla="*/ 1628971 w 3249268"/>
              <a:gd name="connsiteY2694" fmla="*/ 383124 h 444457"/>
              <a:gd name="connsiteX2695" fmla="*/ 1627724 w 3249268"/>
              <a:gd name="connsiteY2695" fmla="*/ 383015 h 444457"/>
              <a:gd name="connsiteX2696" fmla="*/ 1628749 w 3249268"/>
              <a:gd name="connsiteY2696" fmla="*/ 379777 h 444457"/>
              <a:gd name="connsiteX2697" fmla="*/ 2928766 w 3249268"/>
              <a:gd name="connsiteY2697" fmla="*/ 379655 h 444457"/>
              <a:gd name="connsiteX2698" fmla="*/ 2927008 w 3249268"/>
              <a:gd name="connsiteY2698" fmla="*/ 379998 h 444457"/>
              <a:gd name="connsiteX2699" fmla="*/ 2928690 w 3249268"/>
              <a:gd name="connsiteY2699" fmla="*/ 380765 h 444457"/>
              <a:gd name="connsiteX2700" fmla="*/ 1795561 w 3249268"/>
              <a:gd name="connsiteY2700" fmla="*/ 379604 h 444457"/>
              <a:gd name="connsiteX2701" fmla="*/ 1797287 w 3249268"/>
              <a:gd name="connsiteY2701" fmla="*/ 381530 h 444457"/>
              <a:gd name="connsiteX2702" fmla="*/ 1796765 w 3249268"/>
              <a:gd name="connsiteY2702" fmla="*/ 380440 h 444457"/>
              <a:gd name="connsiteX2703" fmla="*/ 3193372 w 3249268"/>
              <a:gd name="connsiteY2703" fmla="*/ 379562 h 444457"/>
              <a:gd name="connsiteX2704" fmla="*/ 3193916 w 3249268"/>
              <a:gd name="connsiteY2704" fmla="*/ 381777 h 444457"/>
              <a:gd name="connsiteX2705" fmla="*/ 3194612 w 3249268"/>
              <a:gd name="connsiteY2705" fmla="*/ 382485 h 444457"/>
              <a:gd name="connsiteX2706" fmla="*/ 3193645 w 3249268"/>
              <a:gd name="connsiteY2706" fmla="*/ 380433 h 444457"/>
              <a:gd name="connsiteX2707" fmla="*/ 3063012 w 3249268"/>
              <a:gd name="connsiteY2707" fmla="*/ 379503 h 444457"/>
              <a:gd name="connsiteX2708" fmla="*/ 3063579 w 3249268"/>
              <a:gd name="connsiteY2708" fmla="*/ 380231 h 444457"/>
              <a:gd name="connsiteX2709" fmla="*/ 3064636 w 3249268"/>
              <a:gd name="connsiteY2709" fmla="*/ 380351 h 444457"/>
              <a:gd name="connsiteX2710" fmla="*/ 174758 w 3249268"/>
              <a:gd name="connsiteY2710" fmla="*/ 379497 h 444457"/>
              <a:gd name="connsiteX2711" fmla="*/ 174758 w 3249268"/>
              <a:gd name="connsiteY2711" fmla="*/ 382175 h 444457"/>
              <a:gd name="connsiteX2712" fmla="*/ 174959 w 3249268"/>
              <a:gd name="connsiteY2712" fmla="*/ 382111 h 444457"/>
              <a:gd name="connsiteX2713" fmla="*/ 175071 w 3249268"/>
              <a:gd name="connsiteY2713" fmla="*/ 382111 h 444457"/>
              <a:gd name="connsiteX2714" fmla="*/ 175071 w 3249268"/>
              <a:gd name="connsiteY2714" fmla="*/ 379706 h 444457"/>
              <a:gd name="connsiteX2715" fmla="*/ 1042565 w 3249268"/>
              <a:gd name="connsiteY2715" fmla="*/ 379454 h 444457"/>
              <a:gd name="connsiteX2716" fmla="*/ 1042465 w 3249268"/>
              <a:gd name="connsiteY2716" fmla="*/ 379985 h 444457"/>
              <a:gd name="connsiteX2717" fmla="*/ 1042700 w 3249268"/>
              <a:gd name="connsiteY2717" fmla="*/ 379589 h 444457"/>
              <a:gd name="connsiteX2718" fmla="*/ 133580 w 3249268"/>
              <a:gd name="connsiteY2718" fmla="*/ 379163 h 444457"/>
              <a:gd name="connsiteX2719" fmla="*/ 134681 w 3249268"/>
              <a:gd name="connsiteY2719" fmla="*/ 379689 h 444457"/>
              <a:gd name="connsiteX2720" fmla="*/ 134516 w 3249268"/>
              <a:gd name="connsiteY2720" fmla="*/ 379163 h 444457"/>
              <a:gd name="connsiteX2721" fmla="*/ 3087396 w 3249268"/>
              <a:gd name="connsiteY2721" fmla="*/ 379097 h 444457"/>
              <a:gd name="connsiteX2722" fmla="*/ 3087114 w 3249268"/>
              <a:gd name="connsiteY2722" fmla="*/ 379467 h 444457"/>
              <a:gd name="connsiteX2723" fmla="*/ 3087087 w 3249268"/>
              <a:gd name="connsiteY2723" fmla="*/ 379884 h 444457"/>
              <a:gd name="connsiteX2724" fmla="*/ 3087183 w 3249268"/>
              <a:gd name="connsiteY2724" fmla="*/ 379933 h 444457"/>
              <a:gd name="connsiteX2725" fmla="*/ 3005933 w 3249268"/>
              <a:gd name="connsiteY2725" fmla="*/ 378781 h 444457"/>
              <a:gd name="connsiteX2726" fmla="*/ 3005891 w 3249268"/>
              <a:gd name="connsiteY2726" fmla="*/ 379199 h 444457"/>
              <a:gd name="connsiteX2727" fmla="*/ 3006183 w 3249268"/>
              <a:gd name="connsiteY2727" fmla="*/ 379103 h 444457"/>
              <a:gd name="connsiteX2728" fmla="*/ 1840177 w 3249268"/>
              <a:gd name="connsiteY2728" fmla="*/ 378781 h 444457"/>
              <a:gd name="connsiteX2729" fmla="*/ 1840833 w 3249268"/>
              <a:gd name="connsiteY2729" fmla="*/ 379454 h 444457"/>
              <a:gd name="connsiteX2730" fmla="*/ 1842103 w 3249268"/>
              <a:gd name="connsiteY2730" fmla="*/ 384547 h 444457"/>
              <a:gd name="connsiteX2731" fmla="*/ 1842395 w 3249268"/>
              <a:gd name="connsiteY2731" fmla="*/ 384403 h 444457"/>
              <a:gd name="connsiteX2732" fmla="*/ 1841090 w 3249268"/>
              <a:gd name="connsiteY2732" fmla="*/ 379004 h 444457"/>
              <a:gd name="connsiteX2733" fmla="*/ 1841012 w 3249268"/>
              <a:gd name="connsiteY2733" fmla="*/ 378875 h 444457"/>
              <a:gd name="connsiteX2734" fmla="*/ 157216 w 3249268"/>
              <a:gd name="connsiteY2734" fmla="*/ 378698 h 444457"/>
              <a:gd name="connsiteX2735" fmla="*/ 155344 w 3249268"/>
              <a:gd name="connsiteY2735" fmla="*/ 379045 h 444457"/>
              <a:gd name="connsiteX2736" fmla="*/ 157273 w 3249268"/>
              <a:gd name="connsiteY2736" fmla="*/ 378813 h 444457"/>
              <a:gd name="connsiteX2737" fmla="*/ 158067 w 3249268"/>
              <a:gd name="connsiteY2737" fmla="*/ 380433 h 444457"/>
              <a:gd name="connsiteX2738" fmla="*/ 158027 w 3249268"/>
              <a:gd name="connsiteY2738" fmla="*/ 380454 h 444457"/>
              <a:gd name="connsiteX2739" fmla="*/ 158389 w 3249268"/>
              <a:gd name="connsiteY2739" fmla="*/ 380482 h 444457"/>
              <a:gd name="connsiteX2740" fmla="*/ 163976 w 3249268"/>
              <a:gd name="connsiteY2740" fmla="*/ 383240 h 444457"/>
              <a:gd name="connsiteX2741" fmla="*/ 163688 w 3249268"/>
              <a:gd name="connsiteY2741" fmla="*/ 383634 h 444457"/>
              <a:gd name="connsiteX2742" fmla="*/ 168260 w 3249268"/>
              <a:gd name="connsiteY2742" fmla="*/ 385379 h 444457"/>
              <a:gd name="connsiteX2743" fmla="*/ 169075 w 3249268"/>
              <a:gd name="connsiteY2743" fmla="*/ 386650 h 444457"/>
              <a:gd name="connsiteX2744" fmla="*/ 169075 w 3249268"/>
              <a:gd name="connsiteY2744" fmla="*/ 382049 h 444457"/>
              <a:gd name="connsiteX2745" fmla="*/ 166448 w 3249268"/>
              <a:gd name="connsiteY2745" fmla="*/ 379270 h 444457"/>
              <a:gd name="connsiteX2746" fmla="*/ 166186 w 3249268"/>
              <a:gd name="connsiteY2746" fmla="*/ 379085 h 444457"/>
              <a:gd name="connsiteX2747" fmla="*/ 164192 w 3249268"/>
              <a:gd name="connsiteY2747" fmla="*/ 380781 h 444457"/>
              <a:gd name="connsiteX2748" fmla="*/ 162150 w 3249268"/>
              <a:gd name="connsiteY2748" fmla="*/ 380433 h 444457"/>
              <a:gd name="connsiteX2749" fmla="*/ 158237 w 3249268"/>
              <a:gd name="connsiteY2749" fmla="*/ 378698 h 444457"/>
              <a:gd name="connsiteX2750" fmla="*/ 157273 w 3249268"/>
              <a:gd name="connsiteY2750" fmla="*/ 378813 h 444457"/>
              <a:gd name="connsiteX2751" fmla="*/ 2623049 w 3249268"/>
              <a:gd name="connsiteY2751" fmla="*/ 378440 h 444457"/>
              <a:gd name="connsiteX2752" fmla="*/ 2623141 w 3249268"/>
              <a:gd name="connsiteY2752" fmla="*/ 378890 h 444457"/>
              <a:gd name="connsiteX2753" fmla="*/ 2623243 w 3249268"/>
              <a:gd name="connsiteY2753" fmla="*/ 378730 h 444457"/>
              <a:gd name="connsiteX2754" fmla="*/ 150217 w 3249268"/>
              <a:gd name="connsiteY2754" fmla="*/ 378335 h 444457"/>
              <a:gd name="connsiteX2755" fmla="*/ 150857 w 3249268"/>
              <a:gd name="connsiteY2755" fmla="*/ 379005 h 444457"/>
              <a:gd name="connsiteX2756" fmla="*/ 151202 w 3249268"/>
              <a:gd name="connsiteY2756" fmla="*/ 379005 h 444457"/>
              <a:gd name="connsiteX2757" fmla="*/ 172747 w 3249268"/>
              <a:gd name="connsiteY2757" fmla="*/ 377948 h 444457"/>
              <a:gd name="connsiteX2758" fmla="*/ 172769 w 3249268"/>
              <a:gd name="connsiteY2758" fmla="*/ 378017 h 444457"/>
              <a:gd name="connsiteX2759" fmla="*/ 172805 w 3249268"/>
              <a:gd name="connsiteY2759" fmla="*/ 378035 h 444457"/>
              <a:gd name="connsiteX2760" fmla="*/ 144157 w 3249268"/>
              <a:gd name="connsiteY2760" fmla="*/ 377563 h 444457"/>
              <a:gd name="connsiteX2761" fmla="*/ 144169 w 3249268"/>
              <a:gd name="connsiteY2761" fmla="*/ 377749 h 444457"/>
              <a:gd name="connsiteX2762" fmla="*/ 142790 w 3249268"/>
              <a:gd name="connsiteY2762" fmla="*/ 380577 h 444457"/>
              <a:gd name="connsiteX2763" fmla="*/ 141685 w 3249268"/>
              <a:gd name="connsiteY2763" fmla="*/ 387377 h 444457"/>
              <a:gd name="connsiteX2764" fmla="*/ 142690 w 3249268"/>
              <a:gd name="connsiteY2764" fmla="*/ 387377 h 444457"/>
              <a:gd name="connsiteX2765" fmla="*/ 145548 w 3249268"/>
              <a:gd name="connsiteY2765" fmla="*/ 388813 h 444457"/>
              <a:gd name="connsiteX2766" fmla="*/ 146977 w 3249268"/>
              <a:gd name="connsiteY2766" fmla="*/ 390249 h 444457"/>
              <a:gd name="connsiteX2767" fmla="*/ 148406 w 3249268"/>
              <a:gd name="connsiteY2767" fmla="*/ 390249 h 444457"/>
              <a:gd name="connsiteX2768" fmla="*/ 148406 w 3249268"/>
              <a:gd name="connsiteY2768" fmla="*/ 391685 h 444457"/>
              <a:gd name="connsiteX2769" fmla="*/ 147615 w 3249268"/>
              <a:gd name="connsiteY2769" fmla="*/ 391950 h 444457"/>
              <a:gd name="connsiteX2770" fmla="*/ 148181 w 3249268"/>
              <a:gd name="connsiteY2770" fmla="*/ 391890 h 444457"/>
              <a:gd name="connsiteX2771" fmla="*/ 148181 w 3249268"/>
              <a:gd name="connsiteY2771" fmla="*/ 393144 h 444457"/>
              <a:gd name="connsiteX2772" fmla="*/ 145548 w 3249268"/>
              <a:gd name="connsiteY2772" fmla="*/ 394397 h 444457"/>
              <a:gd name="connsiteX2773" fmla="*/ 144823 w 3249268"/>
              <a:gd name="connsiteY2773" fmla="*/ 395088 h 444457"/>
              <a:gd name="connsiteX2774" fmla="*/ 144833 w 3249268"/>
              <a:gd name="connsiteY2774" fmla="*/ 395095 h 444457"/>
              <a:gd name="connsiteX2775" fmla="*/ 145548 w 3249268"/>
              <a:gd name="connsiteY2775" fmla="*/ 394557 h 444457"/>
              <a:gd name="connsiteX2776" fmla="*/ 148406 w 3249268"/>
              <a:gd name="connsiteY2776" fmla="*/ 393121 h 444457"/>
              <a:gd name="connsiteX2777" fmla="*/ 151214 w 3249268"/>
              <a:gd name="connsiteY2777" fmla="*/ 394531 h 444457"/>
              <a:gd name="connsiteX2778" fmla="*/ 151082 w 3249268"/>
              <a:gd name="connsiteY2778" fmla="*/ 394397 h 444457"/>
              <a:gd name="connsiteX2779" fmla="*/ 149685 w 3249268"/>
              <a:gd name="connsiteY2779" fmla="*/ 391556 h 444457"/>
              <a:gd name="connsiteX2780" fmla="*/ 149685 w 3249268"/>
              <a:gd name="connsiteY2780" fmla="*/ 387293 h 444457"/>
              <a:gd name="connsiteX2781" fmla="*/ 149685 w 3249268"/>
              <a:gd name="connsiteY2781" fmla="*/ 386675 h 444457"/>
              <a:gd name="connsiteX2782" fmla="*/ 147428 w 3249268"/>
              <a:gd name="connsiteY2782" fmla="*/ 383224 h 444457"/>
              <a:gd name="connsiteX2783" fmla="*/ 147828 w 3249268"/>
              <a:gd name="connsiteY2783" fmla="*/ 381595 h 444457"/>
              <a:gd name="connsiteX2784" fmla="*/ 147053 w 3249268"/>
              <a:gd name="connsiteY2784" fmla="*/ 382112 h 444457"/>
              <a:gd name="connsiteX2785" fmla="*/ 144294 w 3249268"/>
              <a:gd name="connsiteY2785" fmla="*/ 379354 h 444457"/>
              <a:gd name="connsiteX2786" fmla="*/ 144294 w 3249268"/>
              <a:gd name="connsiteY2786" fmla="*/ 377975 h 444457"/>
              <a:gd name="connsiteX2787" fmla="*/ 260347 w 3249268"/>
              <a:gd name="connsiteY2787" fmla="*/ 377469 h 444457"/>
              <a:gd name="connsiteX2788" fmla="*/ 260719 w 3249268"/>
              <a:gd name="connsiteY2788" fmla="*/ 377849 h 444457"/>
              <a:gd name="connsiteX2789" fmla="*/ 261499 w 3249268"/>
              <a:gd name="connsiteY2789" fmla="*/ 378049 h 444457"/>
              <a:gd name="connsiteX2790" fmla="*/ 119597 w 3249268"/>
              <a:gd name="connsiteY2790" fmla="*/ 377411 h 444457"/>
              <a:gd name="connsiteX2791" fmla="*/ 115407 w 3249268"/>
              <a:gd name="connsiteY2791" fmla="*/ 378820 h 444457"/>
              <a:gd name="connsiteX2792" fmla="*/ 119924 w 3249268"/>
              <a:gd name="connsiteY2792" fmla="*/ 378820 h 444457"/>
              <a:gd name="connsiteX2793" fmla="*/ 3043787 w 3249268"/>
              <a:gd name="connsiteY2793" fmla="*/ 377345 h 444457"/>
              <a:gd name="connsiteX2794" fmla="*/ 3043665 w 3249268"/>
              <a:gd name="connsiteY2794" fmla="*/ 377598 h 444457"/>
              <a:gd name="connsiteX2795" fmla="*/ 3043787 w 3249268"/>
              <a:gd name="connsiteY2795" fmla="*/ 377598 h 444457"/>
              <a:gd name="connsiteX2796" fmla="*/ 180619 w 3249268"/>
              <a:gd name="connsiteY2796" fmla="*/ 377324 h 444457"/>
              <a:gd name="connsiteX2797" fmla="*/ 180619 w 3249268"/>
              <a:gd name="connsiteY2797" fmla="*/ 378544 h 444457"/>
              <a:gd name="connsiteX2798" fmla="*/ 180742 w 3249268"/>
              <a:gd name="connsiteY2798" fmla="*/ 378435 h 444457"/>
              <a:gd name="connsiteX2799" fmla="*/ 128942 w 3249268"/>
              <a:gd name="connsiteY2799" fmla="*/ 376335 h 444457"/>
              <a:gd name="connsiteX2800" fmla="*/ 129037 w 3249268"/>
              <a:gd name="connsiteY2800" fmla="*/ 376431 h 444457"/>
              <a:gd name="connsiteX2801" fmla="*/ 129000 w 3249268"/>
              <a:gd name="connsiteY2801" fmla="*/ 376335 h 444457"/>
              <a:gd name="connsiteX2802" fmla="*/ 127621 w 3249268"/>
              <a:gd name="connsiteY2802" fmla="*/ 376335 h 444457"/>
              <a:gd name="connsiteX2803" fmla="*/ 126242 w 3249268"/>
              <a:gd name="connsiteY2803" fmla="*/ 377749 h 444457"/>
              <a:gd name="connsiteX2804" fmla="*/ 126242 w 3249268"/>
              <a:gd name="connsiteY2804" fmla="*/ 379829 h 444457"/>
              <a:gd name="connsiteX2805" fmla="*/ 128544 w 3249268"/>
              <a:gd name="connsiteY2805" fmla="*/ 376335 h 444457"/>
              <a:gd name="connsiteX2806" fmla="*/ 723562 w 3249268"/>
              <a:gd name="connsiteY2806" fmla="*/ 376260 h 444457"/>
              <a:gd name="connsiteX2807" fmla="*/ 723065 w 3249268"/>
              <a:gd name="connsiteY2807" fmla="*/ 376625 h 444457"/>
              <a:gd name="connsiteX2808" fmla="*/ 723188 w 3249268"/>
              <a:gd name="connsiteY2808" fmla="*/ 376646 h 444457"/>
              <a:gd name="connsiteX2809" fmla="*/ 723531 w 3249268"/>
              <a:gd name="connsiteY2809" fmla="*/ 377052 h 444457"/>
              <a:gd name="connsiteX2810" fmla="*/ 2930987 w 3249268"/>
              <a:gd name="connsiteY2810" fmla="*/ 376028 h 444457"/>
              <a:gd name="connsiteX2811" fmla="*/ 2929576 w 3249268"/>
              <a:gd name="connsiteY2811" fmla="*/ 376265 h 444457"/>
              <a:gd name="connsiteX2812" fmla="*/ 2929552 w 3249268"/>
              <a:gd name="connsiteY2812" fmla="*/ 376243 h 444457"/>
              <a:gd name="connsiteX2813" fmla="*/ 2929424 w 3249268"/>
              <a:gd name="connsiteY2813" fmla="*/ 377462 h 444457"/>
              <a:gd name="connsiteX2814" fmla="*/ 2930100 w 3249268"/>
              <a:gd name="connsiteY2814" fmla="*/ 376609 h 444457"/>
              <a:gd name="connsiteX2815" fmla="*/ 1728993 w 3249268"/>
              <a:gd name="connsiteY2815" fmla="*/ 375870 h 444457"/>
              <a:gd name="connsiteX2816" fmla="*/ 1729674 w 3249268"/>
              <a:gd name="connsiteY2816" fmla="*/ 376555 h 444457"/>
              <a:gd name="connsiteX2817" fmla="*/ 1729674 w 3249268"/>
              <a:gd name="connsiteY2817" fmla="*/ 376271 h 444457"/>
              <a:gd name="connsiteX2818" fmla="*/ 1729704 w 3249268"/>
              <a:gd name="connsiteY2818" fmla="*/ 376239 h 444457"/>
              <a:gd name="connsiteX2819" fmla="*/ 220389 w 3249268"/>
              <a:gd name="connsiteY2819" fmla="*/ 375818 h 444457"/>
              <a:gd name="connsiteX2820" fmla="*/ 219623 w 3249268"/>
              <a:gd name="connsiteY2820" fmla="*/ 376010 h 444457"/>
              <a:gd name="connsiteX2821" fmla="*/ 219497 w 3249268"/>
              <a:gd name="connsiteY2821" fmla="*/ 376199 h 444457"/>
              <a:gd name="connsiteX2822" fmla="*/ 219878 w 3249268"/>
              <a:gd name="connsiteY2822" fmla="*/ 376371 h 444457"/>
              <a:gd name="connsiteX2823" fmla="*/ 3106105 w 3249268"/>
              <a:gd name="connsiteY2823" fmla="*/ 375723 h 444457"/>
              <a:gd name="connsiteX2824" fmla="*/ 3103236 w 3249268"/>
              <a:gd name="connsiteY2824" fmla="*/ 381642 h 444457"/>
              <a:gd name="connsiteX2825" fmla="*/ 3102439 w 3249268"/>
              <a:gd name="connsiteY2825" fmla="*/ 381642 h 444457"/>
              <a:gd name="connsiteX2826" fmla="*/ 3103441 w 3249268"/>
              <a:gd name="connsiteY2826" fmla="*/ 381944 h 444457"/>
              <a:gd name="connsiteX2827" fmla="*/ 3103448 w 3249268"/>
              <a:gd name="connsiteY2827" fmla="*/ 381944 h 444457"/>
              <a:gd name="connsiteX2828" fmla="*/ 196091 w 3249268"/>
              <a:gd name="connsiteY2828" fmla="*/ 375519 h 444457"/>
              <a:gd name="connsiteX2829" fmla="*/ 195885 w 3249268"/>
              <a:gd name="connsiteY2829" fmla="*/ 376470 h 444457"/>
              <a:gd name="connsiteX2830" fmla="*/ 197311 w 3249268"/>
              <a:gd name="connsiteY2830" fmla="*/ 377899 h 444457"/>
              <a:gd name="connsiteX2831" fmla="*/ 200577 w 3249268"/>
              <a:gd name="connsiteY2831" fmla="*/ 380083 h 444457"/>
              <a:gd name="connsiteX2832" fmla="*/ 201381 w 3249268"/>
              <a:gd name="connsiteY2832" fmla="*/ 380470 h 444457"/>
              <a:gd name="connsiteX2833" fmla="*/ 204116 w 3249268"/>
              <a:gd name="connsiteY2833" fmla="*/ 380470 h 444457"/>
              <a:gd name="connsiteX2834" fmla="*/ 204165 w 3249268"/>
              <a:gd name="connsiteY2834" fmla="*/ 380463 h 444457"/>
              <a:gd name="connsiteX2835" fmla="*/ 203842 w 3249268"/>
              <a:gd name="connsiteY2835" fmla="*/ 380306 h 444457"/>
              <a:gd name="connsiteX2836" fmla="*/ 204155 w 3249268"/>
              <a:gd name="connsiteY2836" fmla="*/ 380189 h 444457"/>
              <a:gd name="connsiteX2837" fmla="*/ 201554 w 3249268"/>
              <a:gd name="connsiteY2837" fmla="*/ 380189 h 444457"/>
              <a:gd name="connsiteX2838" fmla="*/ 196863 w 3249268"/>
              <a:gd name="connsiteY2838" fmla="*/ 376881 h 444457"/>
              <a:gd name="connsiteX2839" fmla="*/ 1783884 w 3249268"/>
              <a:gd name="connsiteY2839" fmla="*/ 374981 h 444457"/>
              <a:gd name="connsiteX2840" fmla="*/ 1784399 w 3249268"/>
              <a:gd name="connsiteY2840" fmla="*/ 376470 h 444457"/>
              <a:gd name="connsiteX2841" fmla="*/ 1787308 w 3249268"/>
              <a:gd name="connsiteY2841" fmla="*/ 377439 h 444457"/>
              <a:gd name="connsiteX2842" fmla="*/ 1787611 w 3249268"/>
              <a:gd name="connsiteY2842" fmla="*/ 377137 h 444457"/>
              <a:gd name="connsiteX2843" fmla="*/ 2995320 w 3249268"/>
              <a:gd name="connsiteY2843" fmla="*/ 374953 h 444457"/>
              <a:gd name="connsiteX2844" fmla="*/ 2995263 w 3249268"/>
              <a:gd name="connsiteY2844" fmla="*/ 374977 h 444457"/>
              <a:gd name="connsiteX2845" fmla="*/ 2995317 w 3249268"/>
              <a:gd name="connsiteY2845" fmla="*/ 374995 h 444457"/>
              <a:gd name="connsiteX2846" fmla="*/ 755730 w 3249268"/>
              <a:gd name="connsiteY2846" fmla="*/ 374814 h 444457"/>
              <a:gd name="connsiteX2847" fmla="*/ 755496 w 3249268"/>
              <a:gd name="connsiteY2847" fmla="*/ 374857 h 444457"/>
              <a:gd name="connsiteX2848" fmla="*/ 754108 w 3249268"/>
              <a:gd name="connsiteY2848" fmla="*/ 376260 h 444457"/>
              <a:gd name="connsiteX2849" fmla="*/ 754796 w 3249268"/>
              <a:gd name="connsiteY2849" fmla="*/ 377649 h 444457"/>
              <a:gd name="connsiteX2850" fmla="*/ 1864770 w 3249268"/>
              <a:gd name="connsiteY2850" fmla="*/ 374688 h 444457"/>
              <a:gd name="connsiteX2851" fmla="*/ 1864770 w 3249268"/>
              <a:gd name="connsiteY2851" fmla="*/ 375227 h 444457"/>
              <a:gd name="connsiteX2852" fmla="*/ 1865521 w 3249268"/>
              <a:gd name="connsiteY2852" fmla="*/ 375192 h 444457"/>
              <a:gd name="connsiteX2853" fmla="*/ 963563 w 3249268"/>
              <a:gd name="connsiteY2853" fmla="*/ 374582 h 444457"/>
              <a:gd name="connsiteX2854" fmla="*/ 963551 w 3249268"/>
              <a:gd name="connsiteY2854" fmla="*/ 374590 h 444457"/>
              <a:gd name="connsiteX2855" fmla="*/ 963724 w 3249268"/>
              <a:gd name="connsiteY2855" fmla="*/ 376336 h 444457"/>
              <a:gd name="connsiteX2856" fmla="*/ 964226 w 3249268"/>
              <a:gd name="connsiteY2856" fmla="*/ 377933 h 444457"/>
              <a:gd name="connsiteX2857" fmla="*/ 1405311 w 3249268"/>
              <a:gd name="connsiteY2857" fmla="*/ 374483 h 444457"/>
              <a:gd name="connsiteX2858" fmla="*/ 1405137 w 3249268"/>
              <a:gd name="connsiteY2858" fmla="*/ 374825 h 444457"/>
              <a:gd name="connsiteX2859" fmla="*/ 1405137 w 3249268"/>
              <a:gd name="connsiteY2859" fmla="*/ 374988 h 444457"/>
              <a:gd name="connsiteX2860" fmla="*/ 328429 w 3249268"/>
              <a:gd name="connsiteY2860" fmla="*/ 374361 h 444457"/>
              <a:gd name="connsiteX2861" fmla="*/ 327716 w 3249268"/>
              <a:gd name="connsiteY2861" fmla="*/ 374659 h 444457"/>
              <a:gd name="connsiteX2862" fmla="*/ 327577 w 3249268"/>
              <a:gd name="connsiteY2862" fmla="*/ 374590 h 444457"/>
              <a:gd name="connsiteX2863" fmla="*/ 327615 w 3249268"/>
              <a:gd name="connsiteY2863" fmla="*/ 374701 h 444457"/>
              <a:gd name="connsiteX2864" fmla="*/ 327716 w 3249268"/>
              <a:gd name="connsiteY2864" fmla="*/ 374659 h 444457"/>
              <a:gd name="connsiteX2865" fmla="*/ 329552 w 3249268"/>
              <a:gd name="connsiteY2865" fmla="*/ 375581 h 444457"/>
              <a:gd name="connsiteX2866" fmla="*/ 330519 w 3249268"/>
              <a:gd name="connsiteY2866" fmla="*/ 376631 h 444457"/>
              <a:gd name="connsiteX2867" fmla="*/ 330884 w 3249268"/>
              <a:gd name="connsiteY2867" fmla="*/ 376860 h 444457"/>
              <a:gd name="connsiteX2868" fmla="*/ 330716 w 3249268"/>
              <a:gd name="connsiteY2868" fmla="*/ 376603 h 444457"/>
              <a:gd name="connsiteX2869" fmla="*/ 332368 w 3249268"/>
              <a:gd name="connsiteY2869" fmla="*/ 375431 h 444457"/>
              <a:gd name="connsiteX2870" fmla="*/ 330361 w 3249268"/>
              <a:gd name="connsiteY2870" fmla="*/ 375987 h 444457"/>
              <a:gd name="connsiteX2871" fmla="*/ 329552 w 3249268"/>
              <a:gd name="connsiteY2871" fmla="*/ 375581 h 444457"/>
              <a:gd name="connsiteX2872" fmla="*/ 672871 w 3249268"/>
              <a:gd name="connsiteY2872" fmla="*/ 374335 h 444457"/>
              <a:gd name="connsiteX2873" fmla="*/ 670802 w 3249268"/>
              <a:gd name="connsiteY2873" fmla="*/ 374857 h 444457"/>
              <a:gd name="connsiteX2874" fmla="*/ 671295 w 3249268"/>
              <a:gd name="connsiteY2874" fmla="*/ 376725 h 444457"/>
              <a:gd name="connsiteX2875" fmla="*/ 3039870 w 3249268"/>
              <a:gd name="connsiteY2875" fmla="*/ 373692 h 444457"/>
              <a:gd name="connsiteX2876" fmla="*/ 3040118 w 3249268"/>
              <a:gd name="connsiteY2876" fmla="*/ 373907 h 444457"/>
              <a:gd name="connsiteX2877" fmla="*/ 3040405 w 3249268"/>
              <a:gd name="connsiteY2877" fmla="*/ 373868 h 444457"/>
              <a:gd name="connsiteX2878" fmla="*/ 2998457 w 3249268"/>
              <a:gd name="connsiteY2878" fmla="*/ 373505 h 444457"/>
              <a:gd name="connsiteX2879" fmla="*/ 2998422 w 3249268"/>
              <a:gd name="connsiteY2879" fmla="*/ 373522 h 444457"/>
              <a:gd name="connsiteX2880" fmla="*/ 2999363 w 3249268"/>
              <a:gd name="connsiteY2880" fmla="*/ 374970 h 444457"/>
              <a:gd name="connsiteX2881" fmla="*/ 2999407 w 3249268"/>
              <a:gd name="connsiteY2881" fmla="*/ 374932 h 444457"/>
              <a:gd name="connsiteX2882" fmla="*/ 2999572 w 3249268"/>
              <a:gd name="connsiteY2882" fmla="*/ 374231 h 444457"/>
              <a:gd name="connsiteX2883" fmla="*/ 143095 w 3249268"/>
              <a:gd name="connsiteY2883" fmla="*/ 373490 h 444457"/>
              <a:gd name="connsiteX2884" fmla="*/ 142784 w 3249268"/>
              <a:gd name="connsiteY2884" fmla="*/ 373505 h 444457"/>
              <a:gd name="connsiteX2885" fmla="*/ 142790 w 3249268"/>
              <a:gd name="connsiteY2885" fmla="*/ 373507 h 444457"/>
              <a:gd name="connsiteX2886" fmla="*/ 143090 w 3249268"/>
              <a:gd name="connsiteY2886" fmla="*/ 373902 h 444457"/>
              <a:gd name="connsiteX2887" fmla="*/ 144430 w 3249268"/>
              <a:gd name="connsiteY2887" fmla="*/ 374398 h 444457"/>
              <a:gd name="connsiteX2888" fmla="*/ 2922968 w 3249268"/>
              <a:gd name="connsiteY2888" fmla="*/ 373461 h 444457"/>
              <a:gd name="connsiteX2889" fmla="*/ 2922827 w 3249268"/>
              <a:gd name="connsiteY2889" fmla="*/ 374620 h 444457"/>
              <a:gd name="connsiteX2890" fmla="*/ 2922981 w 3249268"/>
              <a:gd name="connsiteY2890" fmla="*/ 374303 h 444457"/>
              <a:gd name="connsiteX2891" fmla="*/ 2922981 w 3249268"/>
              <a:gd name="connsiteY2891" fmla="*/ 373837 h 444457"/>
              <a:gd name="connsiteX2892" fmla="*/ 2923208 w 3249268"/>
              <a:gd name="connsiteY2892" fmla="*/ 373837 h 444457"/>
              <a:gd name="connsiteX2893" fmla="*/ 2923392 w 3249268"/>
              <a:gd name="connsiteY2893" fmla="*/ 373461 h 444457"/>
              <a:gd name="connsiteX2894" fmla="*/ 566012 w 3249268"/>
              <a:gd name="connsiteY2894" fmla="*/ 373434 h 444457"/>
              <a:gd name="connsiteX2895" fmla="*/ 564882 w 3249268"/>
              <a:gd name="connsiteY2895" fmla="*/ 373837 h 444457"/>
              <a:gd name="connsiteX2896" fmla="*/ 566954 w 3249268"/>
              <a:gd name="connsiteY2896" fmla="*/ 373837 h 444457"/>
              <a:gd name="connsiteX2897" fmla="*/ 3096349 w 3249268"/>
              <a:gd name="connsiteY2897" fmla="*/ 373420 h 444457"/>
              <a:gd name="connsiteX2898" fmla="*/ 3096349 w 3249268"/>
              <a:gd name="connsiteY2898" fmla="*/ 377510 h 444457"/>
              <a:gd name="connsiteX2899" fmla="*/ 3096398 w 3249268"/>
              <a:gd name="connsiteY2899" fmla="*/ 377410 h 444457"/>
              <a:gd name="connsiteX2900" fmla="*/ 3097365 w 3249268"/>
              <a:gd name="connsiteY2900" fmla="*/ 373420 h 444457"/>
              <a:gd name="connsiteX2901" fmla="*/ 3031005 w 3249268"/>
              <a:gd name="connsiteY2901" fmla="*/ 373169 h 444457"/>
              <a:gd name="connsiteX2902" fmla="*/ 3031111 w 3249268"/>
              <a:gd name="connsiteY2902" fmla="*/ 373433 h 444457"/>
              <a:gd name="connsiteX2903" fmla="*/ 3032207 w 3249268"/>
              <a:gd name="connsiteY2903" fmla="*/ 374576 h 444457"/>
              <a:gd name="connsiteX2904" fmla="*/ 3032497 w 3249268"/>
              <a:gd name="connsiteY2904" fmla="*/ 374739 h 444457"/>
              <a:gd name="connsiteX2905" fmla="*/ 3032497 w 3249268"/>
              <a:gd name="connsiteY2905" fmla="*/ 374688 h 444457"/>
              <a:gd name="connsiteX2906" fmla="*/ 251423 w 3249268"/>
              <a:gd name="connsiteY2906" fmla="*/ 373093 h 444457"/>
              <a:gd name="connsiteX2907" fmla="*/ 250259 w 3249268"/>
              <a:gd name="connsiteY2907" fmla="*/ 377278 h 444457"/>
              <a:gd name="connsiteX2908" fmla="*/ 250999 w 3249268"/>
              <a:gd name="connsiteY2908" fmla="*/ 375008 h 444457"/>
              <a:gd name="connsiteX2909" fmla="*/ 252388 w 3249268"/>
              <a:gd name="connsiteY2909" fmla="*/ 373587 h 444457"/>
              <a:gd name="connsiteX2910" fmla="*/ 1402212 w 3249268"/>
              <a:gd name="connsiteY2910" fmla="*/ 373033 h 444457"/>
              <a:gd name="connsiteX2911" fmla="*/ 1402212 w 3249268"/>
              <a:gd name="connsiteY2911" fmla="*/ 373509 h 444457"/>
              <a:gd name="connsiteX2912" fmla="*/ 1402367 w 3249268"/>
              <a:gd name="connsiteY2912" fmla="*/ 373462 h 444457"/>
              <a:gd name="connsiteX2913" fmla="*/ 111099 w 3249268"/>
              <a:gd name="connsiteY2913" fmla="*/ 372966 h 444457"/>
              <a:gd name="connsiteX2914" fmla="*/ 110853 w 3249268"/>
              <a:gd name="connsiteY2914" fmla="*/ 373481 h 444457"/>
              <a:gd name="connsiteX2915" fmla="*/ 111296 w 3249268"/>
              <a:gd name="connsiteY2915" fmla="*/ 373943 h 444457"/>
              <a:gd name="connsiteX2916" fmla="*/ 111216 w 3249268"/>
              <a:gd name="connsiteY2916" fmla="*/ 373179 h 444457"/>
              <a:gd name="connsiteX2917" fmla="*/ 2688966 w 3249268"/>
              <a:gd name="connsiteY2917" fmla="*/ 372695 h 444457"/>
              <a:gd name="connsiteX2918" fmla="*/ 2688930 w 3249268"/>
              <a:gd name="connsiteY2918" fmla="*/ 372912 h 444457"/>
              <a:gd name="connsiteX2919" fmla="*/ 2688987 w 3249268"/>
              <a:gd name="connsiteY2919" fmla="*/ 372818 h 444457"/>
              <a:gd name="connsiteX2920" fmla="*/ 171534 w 3249268"/>
              <a:gd name="connsiteY2920" fmla="*/ 372544 h 444457"/>
              <a:gd name="connsiteX2921" fmla="*/ 169984 w 3249268"/>
              <a:gd name="connsiteY2921" fmla="*/ 374036 h 444457"/>
              <a:gd name="connsiteX2922" fmla="*/ 170883 w 3249268"/>
              <a:gd name="connsiteY2922" fmla="*/ 374512 h 444457"/>
              <a:gd name="connsiteX2923" fmla="*/ 234682 w 3249268"/>
              <a:gd name="connsiteY2923" fmla="*/ 372470 h 444457"/>
              <a:gd name="connsiteX2924" fmla="*/ 234682 w 3249268"/>
              <a:gd name="connsiteY2924" fmla="*/ 373044 h 444457"/>
              <a:gd name="connsiteX2925" fmla="*/ 235145 w 3249268"/>
              <a:gd name="connsiteY2925" fmla="*/ 373262 h 444457"/>
              <a:gd name="connsiteX2926" fmla="*/ 3204889 w 3249268"/>
              <a:gd name="connsiteY2926" fmla="*/ 372333 h 444457"/>
              <a:gd name="connsiteX2927" fmla="*/ 3206242 w 3249268"/>
              <a:gd name="connsiteY2927" fmla="*/ 372333 h 444457"/>
              <a:gd name="connsiteX2928" fmla="*/ 3208950 w 3249268"/>
              <a:gd name="connsiteY2928" fmla="*/ 373649 h 444457"/>
              <a:gd name="connsiteX2929" fmla="*/ 3209458 w 3249268"/>
              <a:gd name="connsiteY2929" fmla="*/ 375130 h 444457"/>
              <a:gd name="connsiteX2930" fmla="*/ 3208974 w 3249268"/>
              <a:gd name="connsiteY2930" fmla="*/ 377484 h 444457"/>
              <a:gd name="connsiteX2931" fmla="*/ 3209056 w 3249268"/>
              <a:gd name="connsiteY2931" fmla="*/ 377515 h 444457"/>
              <a:gd name="connsiteX2932" fmla="*/ 3210476 w 3249268"/>
              <a:gd name="connsiteY2932" fmla="*/ 377515 h 444457"/>
              <a:gd name="connsiteX2933" fmla="*/ 3214739 w 3249268"/>
              <a:gd name="connsiteY2933" fmla="*/ 383198 h 444457"/>
              <a:gd name="connsiteX2934" fmla="*/ 3216159 w 3249268"/>
              <a:gd name="connsiteY2934" fmla="*/ 384619 h 444457"/>
              <a:gd name="connsiteX2935" fmla="*/ 3214739 w 3249268"/>
              <a:gd name="connsiteY2935" fmla="*/ 388881 h 444457"/>
              <a:gd name="connsiteX2936" fmla="*/ 3213318 w 3249268"/>
              <a:gd name="connsiteY2936" fmla="*/ 388881 h 444457"/>
              <a:gd name="connsiteX2937" fmla="*/ 3209056 w 3249268"/>
              <a:gd name="connsiteY2937" fmla="*/ 386040 h 444457"/>
              <a:gd name="connsiteX2938" fmla="*/ 3203373 w 3249268"/>
              <a:gd name="connsiteY2938" fmla="*/ 380356 h 444457"/>
              <a:gd name="connsiteX2939" fmla="*/ 3206214 w 3249268"/>
              <a:gd name="connsiteY2939" fmla="*/ 377515 h 444457"/>
              <a:gd name="connsiteX2940" fmla="*/ 3207363 w 3249268"/>
              <a:gd name="connsiteY2940" fmla="*/ 377084 h 444457"/>
              <a:gd name="connsiteX2941" fmla="*/ 3206920 w 3249268"/>
              <a:gd name="connsiteY2941" fmla="*/ 376940 h 444457"/>
              <a:gd name="connsiteX2942" fmla="*/ 3204889 w 3249268"/>
              <a:gd name="connsiteY2942" fmla="*/ 376282 h 444457"/>
              <a:gd name="connsiteX2943" fmla="*/ 3204889 w 3249268"/>
              <a:gd name="connsiteY2943" fmla="*/ 372333 h 444457"/>
              <a:gd name="connsiteX2944" fmla="*/ 1849508 w 3249268"/>
              <a:gd name="connsiteY2944" fmla="*/ 372190 h 444457"/>
              <a:gd name="connsiteX2945" fmla="*/ 1849136 w 3249268"/>
              <a:gd name="connsiteY2945" fmla="*/ 372650 h 444457"/>
              <a:gd name="connsiteX2946" fmla="*/ 1849312 w 3249268"/>
              <a:gd name="connsiteY2946" fmla="*/ 377410 h 444457"/>
              <a:gd name="connsiteX2947" fmla="*/ 1847923 w 3249268"/>
              <a:gd name="connsiteY2947" fmla="*/ 378820 h 444457"/>
              <a:gd name="connsiteX2948" fmla="*/ 1847815 w 3249268"/>
              <a:gd name="connsiteY2948" fmla="*/ 378905 h 444457"/>
              <a:gd name="connsiteX2949" fmla="*/ 1847857 w 3249268"/>
              <a:gd name="connsiteY2949" fmla="*/ 378915 h 444457"/>
              <a:gd name="connsiteX2950" fmla="*/ 1847909 w 3249268"/>
              <a:gd name="connsiteY2950" fmla="*/ 379340 h 444457"/>
              <a:gd name="connsiteX2951" fmla="*/ 1849187 w 3249268"/>
              <a:gd name="connsiteY2951" fmla="*/ 378050 h 444457"/>
              <a:gd name="connsiteX2952" fmla="*/ 1852743 w 3249268"/>
              <a:gd name="connsiteY2952" fmla="*/ 377736 h 444457"/>
              <a:gd name="connsiteX2953" fmla="*/ 1849508 w 3249268"/>
              <a:gd name="connsiteY2953" fmla="*/ 377489 h 444457"/>
              <a:gd name="connsiteX2954" fmla="*/ 1383802 w 3249268"/>
              <a:gd name="connsiteY2954" fmla="*/ 372072 h 444457"/>
              <a:gd name="connsiteX2955" fmla="*/ 1384160 w 3249268"/>
              <a:gd name="connsiteY2955" fmla="*/ 372433 h 444457"/>
              <a:gd name="connsiteX2956" fmla="*/ 1384160 w 3249268"/>
              <a:gd name="connsiteY2956" fmla="*/ 372088 h 444457"/>
              <a:gd name="connsiteX2957" fmla="*/ 1878851 w 3249268"/>
              <a:gd name="connsiteY2957" fmla="*/ 371890 h 444457"/>
              <a:gd name="connsiteX2958" fmla="*/ 1879563 w 3249268"/>
              <a:gd name="connsiteY2958" fmla="*/ 373333 h 444457"/>
              <a:gd name="connsiteX2959" fmla="*/ 1880516 w 3249268"/>
              <a:gd name="connsiteY2959" fmla="*/ 371890 h 444457"/>
              <a:gd name="connsiteX2960" fmla="*/ 3024451 w 3249268"/>
              <a:gd name="connsiteY2960" fmla="*/ 370793 h 444457"/>
              <a:gd name="connsiteX2961" fmla="*/ 3024431 w 3249268"/>
              <a:gd name="connsiteY2961" fmla="*/ 370842 h 444457"/>
              <a:gd name="connsiteX2962" fmla="*/ 3024464 w 3249268"/>
              <a:gd name="connsiteY2962" fmla="*/ 370829 h 444457"/>
              <a:gd name="connsiteX2963" fmla="*/ 3024511 w 3249268"/>
              <a:gd name="connsiteY2963" fmla="*/ 370849 h 444457"/>
              <a:gd name="connsiteX2964" fmla="*/ 3210154 w 3249268"/>
              <a:gd name="connsiteY2964" fmla="*/ 370735 h 444457"/>
              <a:gd name="connsiteX2965" fmla="*/ 3216171 w 3249268"/>
              <a:gd name="connsiteY2965" fmla="*/ 374966 h 444457"/>
              <a:gd name="connsiteX2966" fmla="*/ 3216171 w 3249268"/>
              <a:gd name="connsiteY2966" fmla="*/ 376376 h 444457"/>
              <a:gd name="connsiteX2967" fmla="*/ 3210154 w 3249268"/>
              <a:gd name="connsiteY2967" fmla="*/ 373555 h 444457"/>
              <a:gd name="connsiteX2968" fmla="*/ 3210154 w 3249268"/>
              <a:gd name="connsiteY2968" fmla="*/ 370735 h 444457"/>
              <a:gd name="connsiteX2969" fmla="*/ 325165 w 3249268"/>
              <a:gd name="connsiteY2969" fmla="*/ 370680 h 444457"/>
              <a:gd name="connsiteX2970" fmla="*/ 324795 w 3249268"/>
              <a:gd name="connsiteY2970" fmla="*/ 371796 h 444457"/>
              <a:gd name="connsiteX2971" fmla="*/ 324795 w 3249268"/>
              <a:gd name="connsiteY2971" fmla="*/ 373193 h 444457"/>
              <a:gd name="connsiteX2972" fmla="*/ 325165 w 3249268"/>
              <a:gd name="connsiteY2972" fmla="*/ 373140 h 444457"/>
              <a:gd name="connsiteX2973" fmla="*/ 1828571 w 3249268"/>
              <a:gd name="connsiteY2973" fmla="*/ 370349 h 444457"/>
              <a:gd name="connsiteX2974" fmla="*/ 1828571 w 3249268"/>
              <a:gd name="connsiteY2974" fmla="*/ 370597 h 444457"/>
              <a:gd name="connsiteX2975" fmla="*/ 1825812 w 3249268"/>
              <a:gd name="connsiteY2975" fmla="*/ 370597 h 444457"/>
              <a:gd name="connsiteX2976" fmla="*/ 1825671 w 3249268"/>
              <a:gd name="connsiteY2976" fmla="*/ 370745 h 444457"/>
              <a:gd name="connsiteX2977" fmla="*/ 1825687 w 3249268"/>
              <a:gd name="connsiteY2977" fmla="*/ 371029 h 444457"/>
              <a:gd name="connsiteX2978" fmla="*/ 1828359 w 3249268"/>
              <a:gd name="connsiteY2978" fmla="*/ 371029 h 444457"/>
              <a:gd name="connsiteX2979" fmla="*/ 1829855 w 3249268"/>
              <a:gd name="connsiteY2979" fmla="*/ 371690 h 444457"/>
              <a:gd name="connsiteX2980" fmla="*/ 1828665 w 3249268"/>
              <a:gd name="connsiteY2980" fmla="*/ 370486 h 444457"/>
              <a:gd name="connsiteX2981" fmla="*/ 956484 w 3249268"/>
              <a:gd name="connsiteY2981" fmla="*/ 370050 h 444457"/>
              <a:gd name="connsiteX2982" fmla="*/ 956384 w 3249268"/>
              <a:gd name="connsiteY2982" fmla="*/ 370063 h 444457"/>
              <a:gd name="connsiteX2983" fmla="*/ 956545 w 3249268"/>
              <a:gd name="connsiteY2983" fmla="*/ 370117 h 444457"/>
              <a:gd name="connsiteX2984" fmla="*/ 166992 w 3249268"/>
              <a:gd name="connsiteY2984" fmla="*/ 369936 h 444457"/>
              <a:gd name="connsiteX2985" fmla="*/ 166971 w 3249268"/>
              <a:gd name="connsiteY2985" fmla="*/ 369947 h 444457"/>
              <a:gd name="connsiteX2986" fmla="*/ 167041 w 3249268"/>
              <a:gd name="connsiteY2986" fmla="*/ 370030 h 444457"/>
              <a:gd name="connsiteX2987" fmla="*/ 3075423 w 3249268"/>
              <a:gd name="connsiteY2987" fmla="*/ 369400 h 444457"/>
              <a:gd name="connsiteX2988" fmla="*/ 3076444 w 3249268"/>
              <a:gd name="connsiteY2988" fmla="*/ 369690 h 444457"/>
              <a:gd name="connsiteX2989" fmla="*/ 3076747 w 3249268"/>
              <a:gd name="connsiteY2989" fmla="*/ 369500 h 444457"/>
              <a:gd name="connsiteX2990" fmla="*/ 3076717 w 3249268"/>
              <a:gd name="connsiteY2990" fmla="*/ 369413 h 444457"/>
              <a:gd name="connsiteX2991" fmla="*/ 3075505 w 3249268"/>
              <a:gd name="connsiteY2991" fmla="*/ 369413 h 444457"/>
              <a:gd name="connsiteX2992" fmla="*/ 3075465 w 3249268"/>
              <a:gd name="connsiteY2992" fmla="*/ 369400 h 444457"/>
              <a:gd name="connsiteX2993" fmla="*/ 231685 w 3249268"/>
              <a:gd name="connsiteY2993" fmla="*/ 369335 h 444457"/>
              <a:gd name="connsiteX2994" fmla="*/ 231778 w 3249268"/>
              <a:gd name="connsiteY2994" fmla="*/ 369418 h 444457"/>
              <a:gd name="connsiteX2995" fmla="*/ 231752 w 3249268"/>
              <a:gd name="connsiteY2995" fmla="*/ 369346 h 444457"/>
              <a:gd name="connsiteX2996" fmla="*/ 252455 w 3249268"/>
              <a:gd name="connsiteY2996" fmla="*/ 369324 h 444457"/>
              <a:gd name="connsiteX2997" fmla="*/ 252466 w 3249268"/>
              <a:gd name="connsiteY2997" fmla="*/ 369346 h 444457"/>
              <a:gd name="connsiteX2998" fmla="*/ 252453 w 3249268"/>
              <a:gd name="connsiteY2998" fmla="*/ 369391 h 444457"/>
              <a:gd name="connsiteX2999" fmla="*/ 253271 w 3249268"/>
              <a:gd name="connsiteY2999" fmla="*/ 370229 h 444457"/>
              <a:gd name="connsiteX3000" fmla="*/ 252641 w 3249268"/>
              <a:gd name="connsiteY3000" fmla="*/ 369324 h 444457"/>
              <a:gd name="connsiteX3001" fmla="*/ 231577 w 3249268"/>
              <a:gd name="connsiteY3001" fmla="*/ 369317 h 444457"/>
              <a:gd name="connsiteX3002" fmla="*/ 230754 w 3249268"/>
              <a:gd name="connsiteY3002" fmla="*/ 370566 h 444457"/>
              <a:gd name="connsiteX3003" fmla="*/ 231668 w 3249268"/>
              <a:gd name="connsiteY3003" fmla="*/ 369332 h 444457"/>
              <a:gd name="connsiteX3004" fmla="*/ 3073868 w 3249268"/>
              <a:gd name="connsiteY3004" fmla="*/ 369143 h 444457"/>
              <a:gd name="connsiteX3005" fmla="*/ 3072696 w 3249268"/>
              <a:gd name="connsiteY3005" fmla="*/ 370327 h 444457"/>
              <a:gd name="connsiteX3006" fmla="*/ 3072852 w 3249268"/>
              <a:gd name="connsiteY3006" fmla="*/ 370982 h 444457"/>
              <a:gd name="connsiteX3007" fmla="*/ 3073152 w 3249268"/>
              <a:gd name="connsiteY3007" fmla="*/ 370829 h 444457"/>
              <a:gd name="connsiteX3008" fmla="*/ 3073650 w 3249268"/>
              <a:gd name="connsiteY3008" fmla="*/ 371083 h 444457"/>
              <a:gd name="connsiteX3009" fmla="*/ 3074456 w 3249268"/>
              <a:gd name="connsiteY3009" fmla="*/ 369400 h 444457"/>
              <a:gd name="connsiteX3010" fmla="*/ 3074256 w 3249268"/>
              <a:gd name="connsiteY3010" fmla="*/ 369400 h 444457"/>
              <a:gd name="connsiteX3011" fmla="*/ 228753 w 3249268"/>
              <a:gd name="connsiteY3011" fmla="*/ 368858 h 444457"/>
              <a:gd name="connsiteX3012" fmla="*/ 228678 w 3249268"/>
              <a:gd name="connsiteY3012" fmla="*/ 368967 h 444457"/>
              <a:gd name="connsiteX3013" fmla="*/ 230303 w 3249268"/>
              <a:gd name="connsiteY3013" fmla="*/ 369110 h 444457"/>
              <a:gd name="connsiteX3014" fmla="*/ 256088 w 3249268"/>
              <a:gd name="connsiteY3014" fmla="*/ 368601 h 444457"/>
              <a:gd name="connsiteX3015" fmla="*/ 255570 w 3249268"/>
              <a:gd name="connsiteY3015" fmla="*/ 369324 h 444457"/>
              <a:gd name="connsiteX3016" fmla="*/ 255801 w 3249268"/>
              <a:gd name="connsiteY3016" fmla="*/ 369324 h 444457"/>
              <a:gd name="connsiteX3017" fmla="*/ 1773274 w 3249268"/>
              <a:gd name="connsiteY3017" fmla="*/ 368069 h 444457"/>
              <a:gd name="connsiteX3018" fmla="*/ 1773056 w 3249268"/>
              <a:gd name="connsiteY3018" fmla="*/ 368142 h 444457"/>
              <a:gd name="connsiteX3019" fmla="*/ 1773347 w 3249268"/>
              <a:gd name="connsiteY3019" fmla="*/ 368221 h 444457"/>
              <a:gd name="connsiteX3020" fmla="*/ 1773223 w 3249268"/>
              <a:gd name="connsiteY3020" fmla="*/ 368121 h 444457"/>
              <a:gd name="connsiteX3021" fmla="*/ 120411 w 3249268"/>
              <a:gd name="connsiteY3021" fmla="*/ 367896 h 444457"/>
              <a:gd name="connsiteX3022" fmla="*/ 120329 w 3249268"/>
              <a:gd name="connsiteY3022" fmla="*/ 368144 h 444457"/>
              <a:gd name="connsiteX3023" fmla="*/ 120505 w 3249268"/>
              <a:gd name="connsiteY3023" fmla="*/ 368014 h 444457"/>
              <a:gd name="connsiteX3024" fmla="*/ 539529 w 3249268"/>
              <a:gd name="connsiteY3024" fmla="*/ 367554 h 444457"/>
              <a:gd name="connsiteX3025" fmla="*/ 538685 w 3249268"/>
              <a:gd name="connsiteY3025" fmla="*/ 367726 h 444457"/>
              <a:gd name="connsiteX3026" fmla="*/ 539204 w 3249268"/>
              <a:gd name="connsiteY3026" fmla="*/ 368212 h 444457"/>
              <a:gd name="connsiteX3027" fmla="*/ 2997591 w 3249268"/>
              <a:gd name="connsiteY3027" fmla="*/ 367375 h 444457"/>
              <a:gd name="connsiteX3028" fmla="*/ 3000441 w 3249268"/>
              <a:gd name="connsiteY3028" fmla="*/ 370543 h 444457"/>
              <a:gd name="connsiteX3029" fmla="*/ 3000735 w 3249268"/>
              <a:gd name="connsiteY3029" fmla="*/ 369300 h 444457"/>
              <a:gd name="connsiteX3030" fmla="*/ 3000700 w 3249268"/>
              <a:gd name="connsiteY3030" fmla="*/ 369324 h 444457"/>
              <a:gd name="connsiteX3031" fmla="*/ 1809891 w 3249268"/>
              <a:gd name="connsiteY3031" fmla="*/ 367038 h 444457"/>
              <a:gd name="connsiteX3032" fmla="*/ 1809296 w 3249268"/>
              <a:gd name="connsiteY3032" fmla="*/ 367362 h 444457"/>
              <a:gd name="connsiteX3033" fmla="*/ 1809014 w 3249268"/>
              <a:gd name="connsiteY3033" fmla="*/ 367653 h 444457"/>
              <a:gd name="connsiteX3034" fmla="*/ 1808472 w 3249268"/>
              <a:gd name="connsiteY3034" fmla="*/ 368506 h 444457"/>
              <a:gd name="connsiteX3035" fmla="*/ 2875272 w 3249268"/>
              <a:gd name="connsiteY3035" fmla="*/ 366596 h 444457"/>
              <a:gd name="connsiteX3036" fmla="*/ 2875376 w 3249268"/>
              <a:gd name="connsiteY3036" fmla="*/ 366670 h 444457"/>
              <a:gd name="connsiteX3037" fmla="*/ 2875672 w 3249268"/>
              <a:gd name="connsiteY3037" fmla="*/ 366795 h 444457"/>
              <a:gd name="connsiteX3038" fmla="*/ 2875658 w 3249268"/>
              <a:gd name="connsiteY3038" fmla="*/ 366752 h 444457"/>
              <a:gd name="connsiteX3039" fmla="*/ 2875456 w 3249268"/>
              <a:gd name="connsiteY3039" fmla="*/ 366683 h 444457"/>
              <a:gd name="connsiteX3040" fmla="*/ 2630227 w 3249268"/>
              <a:gd name="connsiteY3040" fmla="*/ 366527 h 444457"/>
              <a:gd name="connsiteX3041" fmla="*/ 2630129 w 3249268"/>
              <a:gd name="connsiteY3041" fmla="*/ 366569 h 444457"/>
              <a:gd name="connsiteX3042" fmla="*/ 2630426 w 3249268"/>
              <a:gd name="connsiteY3042" fmla="*/ 366889 h 444457"/>
              <a:gd name="connsiteX3043" fmla="*/ 3016266 w 3249268"/>
              <a:gd name="connsiteY3043" fmla="*/ 366441 h 444457"/>
              <a:gd name="connsiteX3044" fmla="*/ 3016162 w 3249268"/>
              <a:gd name="connsiteY3044" fmla="*/ 366446 h 444457"/>
              <a:gd name="connsiteX3045" fmla="*/ 3020192 w 3249268"/>
              <a:gd name="connsiteY3045" fmla="*/ 369410 h 444457"/>
              <a:gd name="connsiteX3046" fmla="*/ 3020403 w 3249268"/>
              <a:gd name="connsiteY3046" fmla="*/ 369199 h 444457"/>
              <a:gd name="connsiteX3047" fmla="*/ 3016266 w 3249268"/>
              <a:gd name="connsiteY3047" fmla="*/ 366441 h 444457"/>
              <a:gd name="connsiteX3048" fmla="*/ 326893 w 3249268"/>
              <a:gd name="connsiteY3048" fmla="*/ 365938 h 444457"/>
              <a:gd name="connsiteX3049" fmla="*/ 326708 w 3249268"/>
              <a:gd name="connsiteY3049" fmla="*/ 366034 h 444457"/>
              <a:gd name="connsiteX3050" fmla="*/ 326387 w 3249268"/>
              <a:gd name="connsiteY3050" fmla="*/ 366999 h 444457"/>
              <a:gd name="connsiteX3051" fmla="*/ 3116783 w 3249268"/>
              <a:gd name="connsiteY3051" fmla="*/ 365538 h 444457"/>
              <a:gd name="connsiteX3052" fmla="*/ 3114566 w 3249268"/>
              <a:gd name="connsiteY3052" fmla="*/ 367678 h 444457"/>
              <a:gd name="connsiteX3053" fmla="*/ 3114566 w 3249268"/>
              <a:gd name="connsiteY3053" fmla="*/ 368060 h 444457"/>
              <a:gd name="connsiteX3054" fmla="*/ 3115963 w 3249268"/>
              <a:gd name="connsiteY3054" fmla="*/ 372265 h 444457"/>
              <a:gd name="connsiteX3055" fmla="*/ 3116204 w 3249268"/>
              <a:gd name="connsiteY3055" fmla="*/ 372868 h 444457"/>
              <a:gd name="connsiteX3056" fmla="*/ 3116088 w 3249268"/>
              <a:gd name="connsiteY3056" fmla="*/ 372306 h 444457"/>
              <a:gd name="connsiteX3057" fmla="*/ 3116055 w 3249268"/>
              <a:gd name="connsiteY3057" fmla="*/ 372333 h 444457"/>
              <a:gd name="connsiteX3058" fmla="*/ 3114644 w 3249268"/>
              <a:gd name="connsiteY3058" fmla="*/ 367820 h 444457"/>
              <a:gd name="connsiteX3059" fmla="*/ 426290 w 3249268"/>
              <a:gd name="connsiteY3059" fmla="*/ 365521 h 444457"/>
              <a:gd name="connsiteX3060" fmla="*/ 425507 w 3249268"/>
              <a:gd name="connsiteY3060" fmla="*/ 366316 h 444457"/>
              <a:gd name="connsiteX3061" fmla="*/ 426761 w 3249268"/>
              <a:gd name="connsiteY3061" fmla="*/ 366316 h 444457"/>
              <a:gd name="connsiteX3062" fmla="*/ 1752003 w 3249268"/>
              <a:gd name="connsiteY3062" fmla="*/ 365413 h 444457"/>
              <a:gd name="connsiteX3063" fmla="*/ 1751764 w 3249268"/>
              <a:gd name="connsiteY3063" fmla="*/ 365443 h 444457"/>
              <a:gd name="connsiteX3064" fmla="*/ 1750524 w 3249268"/>
              <a:gd name="connsiteY3064" fmla="*/ 366670 h 444457"/>
              <a:gd name="connsiteX3065" fmla="*/ 1749829 w 3249268"/>
              <a:gd name="connsiteY3065" fmla="*/ 371128 h 444457"/>
              <a:gd name="connsiteX3066" fmla="*/ 1749879 w 3249268"/>
              <a:gd name="connsiteY3066" fmla="*/ 371162 h 444457"/>
              <a:gd name="connsiteX3067" fmla="*/ 1752752 w 3249268"/>
              <a:gd name="connsiteY3067" fmla="*/ 365413 h 444457"/>
              <a:gd name="connsiteX3068" fmla="*/ 342790 w 3249268"/>
              <a:gd name="connsiteY3068" fmla="*/ 365049 h 444457"/>
              <a:gd name="connsiteX3069" fmla="*/ 345053 w 3249268"/>
              <a:gd name="connsiteY3069" fmla="*/ 367136 h 444457"/>
              <a:gd name="connsiteX3070" fmla="*/ 344592 w 3249268"/>
              <a:gd name="connsiteY3070" fmla="*/ 365345 h 444457"/>
              <a:gd name="connsiteX3071" fmla="*/ 345087 w 3249268"/>
              <a:gd name="connsiteY3071" fmla="*/ 365049 h 444457"/>
              <a:gd name="connsiteX3072" fmla="*/ 2987991 w 3249268"/>
              <a:gd name="connsiteY3072" fmla="*/ 365000 h 444457"/>
              <a:gd name="connsiteX3073" fmla="*/ 2988040 w 3249268"/>
              <a:gd name="connsiteY3073" fmla="*/ 365030 h 444457"/>
              <a:gd name="connsiteX3074" fmla="*/ 2988071 w 3249268"/>
              <a:gd name="connsiteY3074" fmla="*/ 365000 h 444457"/>
              <a:gd name="connsiteX3075" fmla="*/ 133145 w 3249268"/>
              <a:gd name="connsiteY3075" fmla="*/ 365000 h 444457"/>
              <a:gd name="connsiteX3076" fmla="*/ 133137 w 3249268"/>
              <a:gd name="connsiteY3076" fmla="*/ 365022 h 444457"/>
              <a:gd name="connsiteX3077" fmla="*/ 133173 w 3249268"/>
              <a:gd name="connsiteY3077" fmla="*/ 365000 h 444457"/>
              <a:gd name="connsiteX3078" fmla="*/ 2665095 w 3249268"/>
              <a:gd name="connsiteY3078" fmla="*/ 364988 h 444457"/>
              <a:gd name="connsiteX3079" fmla="*/ 2664549 w 3249268"/>
              <a:gd name="connsiteY3079" fmla="*/ 365265 h 444457"/>
              <a:gd name="connsiteX3080" fmla="*/ 2665552 w 3249268"/>
              <a:gd name="connsiteY3080" fmla="*/ 367304 h 444457"/>
              <a:gd name="connsiteX3081" fmla="*/ 564995 w 3249268"/>
              <a:gd name="connsiteY3081" fmla="*/ 364905 h 444457"/>
              <a:gd name="connsiteX3082" fmla="*/ 565170 w 3249268"/>
              <a:gd name="connsiteY3082" fmla="*/ 365128 h 444457"/>
              <a:gd name="connsiteX3083" fmla="*/ 565373 w 3249268"/>
              <a:gd name="connsiteY3083" fmla="*/ 364923 h 444457"/>
              <a:gd name="connsiteX3084" fmla="*/ 3208649 w 3249268"/>
              <a:gd name="connsiteY3084" fmla="*/ 364811 h 444457"/>
              <a:gd name="connsiteX3085" fmla="*/ 3210154 w 3249268"/>
              <a:gd name="connsiteY3085" fmla="*/ 366315 h 444457"/>
              <a:gd name="connsiteX3086" fmla="*/ 3210154 w 3249268"/>
              <a:gd name="connsiteY3086" fmla="*/ 369324 h 444457"/>
              <a:gd name="connsiteX3087" fmla="*/ 3207145 w 3249268"/>
              <a:gd name="connsiteY3087" fmla="*/ 366315 h 444457"/>
              <a:gd name="connsiteX3088" fmla="*/ 3208649 w 3249268"/>
              <a:gd name="connsiteY3088" fmla="*/ 364811 h 444457"/>
              <a:gd name="connsiteX3089" fmla="*/ 118094 w 3249268"/>
              <a:gd name="connsiteY3089" fmla="*/ 364753 h 444457"/>
              <a:gd name="connsiteX3090" fmla="*/ 113863 w 3249268"/>
              <a:gd name="connsiteY3090" fmla="*/ 366315 h 444457"/>
              <a:gd name="connsiteX3091" fmla="*/ 110853 w 3249268"/>
              <a:gd name="connsiteY3091" fmla="*/ 365328 h 444457"/>
              <a:gd name="connsiteX3092" fmla="*/ 110853 w 3249268"/>
              <a:gd name="connsiteY3092" fmla="*/ 366355 h 444457"/>
              <a:gd name="connsiteX3093" fmla="*/ 111933 w 3249268"/>
              <a:gd name="connsiteY3093" fmla="*/ 369741 h 444457"/>
              <a:gd name="connsiteX3094" fmla="*/ 112614 w 3249268"/>
              <a:gd name="connsiteY3094" fmla="*/ 368948 h 444457"/>
              <a:gd name="connsiteX3095" fmla="*/ 114010 w 3249268"/>
              <a:gd name="connsiteY3095" fmla="*/ 367538 h 444457"/>
              <a:gd name="connsiteX3096" fmla="*/ 120995 w 3249268"/>
              <a:gd name="connsiteY3096" fmla="*/ 366127 h 444457"/>
              <a:gd name="connsiteX3097" fmla="*/ 120478 w 3249268"/>
              <a:gd name="connsiteY3097" fmla="*/ 367691 h 444457"/>
              <a:gd name="connsiteX3098" fmla="*/ 121854 w 3249268"/>
              <a:gd name="connsiteY3098" fmla="*/ 366315 h 444457"/>
              <a:gd name="connsiteX3099" fmla="*/ 122074 w 3249268"/>
              <a:gd name="connsiteY3099" fmla="*/ 366755 h 444457"/>
              <a:gd name="connsiteX3100" fmla="*/ 122105 w 3249268"/>
              <a:gd name="connsiteY3100" fmla="*/ 366436 h 444457"/>
              <a:gd name="connsiteX3101" fmla="*/ 122105 w 3249268"/>
              <a:gd name="connsiteY3101" fmla="*/ 366234 h 444457"/>
              <a:gd name="connsiteX3102" fmla="*/ 166390 w 3249268"/>
              <a:gd name="connsiteY3102" fmla="*/ 364674 h 444457"/>
              <a:gd name="connsiteX3103" fmla="*/ 166029 w 3249268"/>
              <a:gd name="connsiteY3103" fmla="*/ 364721 h 444457"/>
              <a:gd name="connsiteX3104" fmla="*/ 167856 w 3249268"/>
              <a:gd name="connsiteY3104" fmla="*/ 366639 h 444457"/>
              <a:gd name="connsiteX3105" fmla="*/ 167988 w 3249268"/>
              <a:gd name="connsiteY3105" fmla="*/ 366384 h 444457"/>
              <a:gd name="connsiteX3106" fmla="*/ 166390 w 3249268"/>
              <a:gd name="connsiteY3106" fmla="*/ 364674 h 444457"/>
              <a:gd name="connsiteX3107" fmla="*/ 2905256 w 3249268"/>
              <a:gd name="connsiteY3107" fmla="*/ 363951 h 444457"/>
              <a:gd name="connsiteX3108" fmla="*/ 2911620 w 3249268"/>
              <a:gd name="connsiteY3108" fmla="*/ 369355 h 444457"/>
              <a:gd name="connsiteX3109" fmla="*/ 2911620 w 3249268"/>
              <a:gd name="connsiteY3109" fmla="*/ 370769 h 444457"/>
              <a:gd name="connsiteX3110" fmla="*/ 2911464 w 3249268"/>
              <a:gd name="connsiteY3110" fmla="*/ 371245 h 444457"/>
              <a:gd name="connsiteX3111" fmla="*/ 2911875 w 3249268"/>
              <a:gd name="connsiteY3111" fmla="*/ 370829 h 444457"/>
              <a:gd name="connsiteX3112" fmla="*/ 2913134 w 3249268"/>
              <a:gd name="connsiteY3112" fmla="*/ 374660 h 444457"/>
              <a:gd name="connsiteX3113" fmla="*/ 2913174 w 3249268"/>
              <a:gd name="connsiteY3113" fmla="*/ 374620 h 444457"/>
              <a:gd name="connsiteX3114" fmla="*/ 2911794 w 3249268"/>
              <a:gd name="connsiteY3114" fmla="*/ 370377 h 444457"/>
              <a:gd name="connsiteX3115" fmla="*/ 2911794 w 3249268"/>
              <a:gd name="connsiteY3115" fmla="*/ 369336 h 444457"/>
              <a:gd name="connsiteX3116" fmla="*/ 2906711 w 3249268"/>
              <a:gd name="connsiteY3116" fmla="*/ 363986 h 444457"/>
              <a:gd name="connsiteX3117" fmla="*/ 3057507 w 3249268"/>
              <a:gd name="connsiteY3117" fmla="*/ 363888 h 444457"/>
              <a:gd name="connsiteX3118" fmla="*/ 3057454 w 3249268"/>
              <a:gd name="connsiteY3118" fmla="*/ 364175 h 444457"/>
              <a:gd name="connsiteX3119" fmla="*/ 3057710 w 3249268"/>
              <a:gd name="connsiteY3119" fmla="*/ 364300 h 444457"/>
              <a:gd name="connsiteX3120" fmla="*/ 155575 w 3249268"/>
              <a:gd name="connsiteY3120" fmla="*/ 363815 h 444457"/>
              <a:gd name="connsiteX3121" fmla="*/ 155434 w 3249268"/>
              <a:gd name="connsiteY3121" fmla="*/ 363865 h 444457"/>
              <a:gd name="connsiteX3122" fmla="*/ 156581 w 3249268"/>
              <a:gd name="connsiteY3122" fmla="*/ 372093 h 444457"/>
              <a:gd name="connsiteX3123" fmla="*/ 156461 w 3249268"/>
              <a:gd name="connsiteY3123" fmla="*/ 372145 h 444457"/>
              <a:gd name="connsiteX3124" fmla="*/ 156706 w 3249268"/>
              <a:gd name="connsiteY3124" fmla="*/ 372102 h 444457"/>
              <a:gd name="connsiteX3125" fmla="*/ 156923 w 3249268"/>
              <a:gd name="connsiteY3125" fmla="*/ 372102 h 444457"/>
              <a:gd name="connsiteX3126" fmla="*/ 156763 w 3249268"/>
              <a:gd name="connsiteY3126" fmla="*/ 367555 h 444457"/>
              <a:gd name="connsiteX3127" fmla="*/ 2602107 w 3249268"/>
              <a:gd name="connsiteY3127" fmla="*/ 363786 h 444457"/>
              <a:gd name="connsiteX3128" fmla="*/ 2601943 w 3249268"/>
              <a:gd name="connsiteY3128" fmla="*/ 364062 h 444457"/>
              <a:gd name="connsiteX3129" fmla="*/ 2601943 w 3249268"/>
              <a:gd name="connsiteY3129" fmla="*/ 364811 h 444457"/>
              <a:gd name="connsiteX3130" fmla="*/ 2602604 w 3249268"/>
              <a:gd name="connsiteY3130" fmla="*/ 367696 h 444457"/>
              <a:gd name="connsiteX3131" fmla="*/ 2603492 w 3249268"/>
              <a:gd name="connsiteY3131" fmla="*/ 365367 h 444457"/>
              <a:gd name="connsiteX3132" fmla="*/ 2602134 w 3249268"/>
              <a:gd name="connsiteY3132" fmla="*/ 365265 h 444457"/>
              <a:gd name="connsiteX3133" fmla="*/ 2602134 w 3249268"/>
              <a:gd name="connsiteY3133" fmla="*/ 363860 h 444457"/>
              <a:gd name="connsiteX3134" fmla="*/ 1762954 w 3249268"/>
              <a:gd name="connsiteY3134" fmla="*/ 363693 h 444457"/>
              <a:gd name="connsiteX3135" fmla="*/ 1762272 w 3249268"/>
              <a:gd name="connsiteY3135" fmla="*/ 363841 h 444457"/>
              <a:gd name="connsiteX3136" fmla="*/ 1763064 w 3249268"/>
              <a:gd name="connsiteY3136" fmla="*/ 363926 h 444457"/>
              <a:gd name="connsiteX3137" fmla="*/ 3005171 w 3249268"/>
              <a:gd name="connsiteY3137" fmla="*/ 363533 h 444457"/>
              <a:gd name="connsiteX3138" fmla="*/ 3005224 w 3249268"/>
              <a:gd name="connsiteY3138" fmla="*/ 363934 h 444457"/>
              <a:gd name="connsiteX3139" fmla="*/ 3008996 w 3249268"/>
              <a:gd name="connsiteY3139" fmla="*/ 363934 h 444457"/>
              <a:gd name="connsiteX3140" fmla="*/ 3009825 w 3249268"/>
              <a:gd name="connsiteY3140" fmla="*/ 364137 h 444457"/>
              <a:gd name="connsiteX3141" fmla="*/ 3009371 w 3249268"/>
              <a:gd name="connsiteY3141" fmla="*/ 363683 h 444457"/>
              <a:gd name="connsiteX3142" fmla="*/ 3007992 w 3249268"/>
              <a:gd name="connsiteY3142" fmla="*/ 363683 h 444457"/>
              <a:gd name="connsiteX3143" fmla="*/ 3007992 w 3249268"/>
              <a:gd name="connsiteY3143" fmla="*/ 363533 h 444457"/>
              <a:gd name="connsiteX3144" fmla="*/ 3005171 w 3249268"/>
              <a:gd name="connsiteY3144" fmla="*/ 363533 h 444457"/>
              <a:gd name="connsiteX3145" fmla="*/ 1811973 w 3249268"/>
              <a:gd name="connsiteY3145" fmla="*/ 363419 h 444457"/>
              <a:gd name="connsiteX3146" fmla="*/ 1810738 w 3249268"/>
              <a:gd name="connsiteY3146" fmla="*/ 363495 h 444457"/>
              <a:gd name="connsiteX3147" fmla="*/ 1811604 w 3249268"/>
              <a:gd name="connsiteY3147" fmla="*/ 365245 h 444457"/>
              <a:gd name="connsiteX3148" fmla="*/ 1811995 w 3249268"/>
              <a:gd name="connsiteY3148" fmla="*/ 364837 h 444457"/>
              <a:gd name="connsiteX3149" fmla="*/ 1811995 w 3249268"/>
              <a:gd name="connsiteY3149" fmla="*/ 363482 h 444457"/>
              <a:gd name="connsiteX3150" fmla="*/ 295706 w 3249268"/>
              <a:gd name="connsiteY3150" fmla="*/ 363388 h 444457"/>
              <a:gd name="connsiteX3151" fmla="*/ 295710 w 3249268"/>
              <a:gd name="connsiteY3151" fmla="*/ 363401 h 444457"/>
              <a:gd name="connsiteX3152" fmla="*/ 295634 w 3249268"/>
              <a:gd name="connsiteY3152" fmla="*/ 363427 h 444457"/>
              <a:gd name="connsiteX3153" fmla="*/ 295764 w 3249268"/>
              <a:gd name="connsiteY3153" fmla="*/ 363452 h 444457"/>
              <a:gd name="connsiteX3154" fmla="*/ 3016734 w 3249268"/>
              <a:gd name="connsiteY3154" fmla="*/ 363332 h 444457"/>
              <a:gd name="connsiteX3155" fmla="*/ 3016269 w 3249268"/>
              <a:gd name="connsiteY3155" fmla="*/ 363379 h 444457"/>
              <a:gd name="connsiteX3156" fmla="*/ 3016269 w 3249268"/>
              <a:gd name="connsiteY3156" fmla="*/ 363681 h 444457"/>
              <a:gd name="connsiteX3157" fmla="*/ 2888853 w 3249268"/>
              <a:gd name="connsiteY3157" fmla="*/ 363155 h 444457"/>
              <a:gd name="connsiteX3158" fmla="*/ 2889287 w 3249268"/>
              <a:gd name="connsiteY3158" fmla="*/ 363843 h 444457"/>
              <a:gd name="connsiteX3159" fmla="*/ 2889334 w 3249268"/>
              <a:gd name="connsiteY3159" fmla="*/ 363698 h 444457"/>
              <a:gd name="connsiteX3160" fmla="*/ 2889464 w 3249268"/>
              <a:gd name="connsiteY3160" fmla="*/ 363673 h 444457"/>
              <a:gd name="connsiteX3161" fmla="*/ 3025820 w 3249268"/>
              <a:gd name="connsiteY3161" fmla="*/ 363132 h 444457"/>
              <a:gd name="connsiteX3162" fmla="*/ 3025602 w 3249268"/>
              <a:gd name="connsiteY3162" fmla="*/ 363352 h 444457"/>
              <a:gd name="connsiteX3163" fmla="*/ 3025908 w 3249268"/>
              <a:gd name="connsiteY3163" fmla="*/ 363772 h 444457"/>
              <a:gd name="connsiteX3164" fmla="*/ 3026639 w 3249268"/>
              <a:gd name="connsiteY3164" fmla="*/ 363307 h 444457"/>
              <a:gd name="connsiteX3165" fmla="*/ 3025830 w 3249268"/>
              <a:gd name="connsiteY3165" fmla="*/ 363307 h 444457"/>
              <a:gd name="connsiteX3166" fmla="*/ 283232 w 3249268"/>
              <a:gd name="connsiteY3166" fmla="*/ 363036 h 444457"/>
              <a:gd name="connsiteX3167" fmla="*/ 283602 w 3249268"/>
              <a:gd name="connsiteY3167" fmla="*/ 363780 h 444457"/>
              <a:gd name="connsiteX3168" fmla="*/ 284440 w 3249268"/>
              <a:gd name="connsiteY3168" fmla="*/ 363414 h 444457"/>
              <a:gd name="connsiteX3169" fmla="*/ 3037772 w 3249268"/>
              <a:gd name="connsiteY3169" fmla="*/ 362470 h 444457"/>
              <a:gd name="connsiteX3170" fmla="*/ 3037986 w 3249268"/>
              <a:gd name="connsiteY3170" fmla="*/ 363013 h 444457"/>
              <a:gd name="connsiteX3171" fmla="*/ 3037986 w 3249268"/>
              <a:gd name="connsiteY3171" fmla="*/ 362790 h 444457"/>
              <a:gd name="connsiteX3172" fmla="*/ 3069888 w 3249268"/>
              <a:gd name="connsiteY3172" fmla="*/ 362333 h 444457"/>
              <a:gd name="connsiteX3173" fmla="*/ 3068166 w 3249268"/>
              <a:gd name="connsiteY3173" fmla="*/ 363201 h 444457"/>
              <a:gd name="connsiteX3174" fmla="*/ 3068595 w 3249268"/>
              <a:gd name="connsiteY3174" fmla="*/ 363638 h 444457"/>
              <a:gd name="connsiteX3175" fmla="*/ 362110 w 3249268"/>
              <a:gd name="connsiteY3175" fmla="*/ 362319 h 444457"/>
              <a:gd name="connsiteX3176" fmla="*/ 361497 w 3249268"/>
              <a:gd name="connsiteY3176" fmla="*/ 362616 h 444457"/>
              <a:gd name="connsiteX3177" fmla="*/ 361583 w 3249268"/>
              <a:gd name="connsiteY3177" fmla="*/ 362645 h 444457"/>
              <a:gd name="connsiteX3178" fmla="*/ 362173 w 3249268"/>
              <a:gd name="connsiteY3178" fmla="*/ 362344 h 444457"/>
              <a:gd name="connsiteX3179" fmla="*/ 3007786 w 3249268"/>
              <a:gd name="connsiteY3179" fmla="*/ 362038 h 444457"/>
              <a:gd name="connsiteX3180" fmla="*/ 3007992 w 3249268"/>
              <a:gd name="connsiteY3180" fmla="*/ 362104 h 444457"/>
              <a:gd name="connsiteX3181" fmla="*/ 3007992 w 3249268"/>
              <a:gd name="connsiteY3181" fmla="*/ 362304 h 444457"/>
              <a:gd name="connsiteX3182" fmla="*/ 3010578 w 3249268"/>
              <a:gd name="connsiteY3182" fmla="*/ 362649 h 444457"/>
              <a:gd name="connsiteX3183" fmla="*/ 3011001 w 3249268"/>
              <a:gd name="connsiteY3183" fmla="*/ 362179 h 444457"/>
              <a:gd name="connsiteX3184" fmla="*/ 2893285 w 3249268"/>
              <a:gd name="connsiteY3184" fmla="*/ 362032 h 444457"/>
              <a:gd name="connsiteX3185" fmla="*/ 2892799 w 3249268"/>
              <a:gd name="connsiteY3185" fmla="*/ 363024 h 444457"/>
              <a:gd name="connsiteX3186" fmla="*/ 2895518 w 3249268"/>
              <a:gd name="connsiteY3186" fmla="*/ 362494 h 444457"/>
              <a:gd name="connsiteX3187" fmla="*/ 2895203 w 3249268"/>
              <a:gd name="connsiteY3187" fmla="*/ 362387 h 444457"/>
              <a:gd name="connsiteX3188" fmla="*/ 2893285 w 3249268"/>
              <a:gd name="connsiteY3188" fmla="*/ 362032 h 444457"/>
              <a:gd name="connsiteX3189" fmla="*/ 3050268 w 3249268"/>
              <a:gd name="connsiteY3189" fmla="*/ 361953 h 444457"/>
              <a:gd name="connsiteX3190" fmla="*/ 3049365 w 3249268"/>
              <a:gd name="connsiteY3190" fmla="*/ 362248 h 444457"/>
              <a:gd name="connsiteX3191" fmla="*/ 3049365 w 3249268"/>
              <a:gd name="connsiteY3191" fmla="*/ 363307 h 444457"/>
              <a:gd name="connsiteX3192" fmla="*/ 3049313 w 3249268"/>
              <a:gd name="connsiteY3192" fmla="*/ 363285 h 444457"/>
              <a:gd name="connsiteX3193" fmla="*/ 3049313 w 3249268"/>
              <a:gd name="connsiteY3193" fmla="*/ 363351 h 444457"/>
              <a:gd name="connsiteX3194" fmla="*/ 3049357 w 3249268"/>
              <a:gd name="connsiteY3194" fmla="*/ 363307 h 444457"/>
              <a:gd name="connsiteX3195" fmla="*/ 3050729 w 3249268"/>
              <a:gd name="connsiteY3195" fmla="*/ 364678 h 444457"/>
              <a:gd name="connsiteX3196" fmla="*/ 3050729 w 3249268"/>
              <a:gd name="connsiteY3196" fmla="*/ 362265 h 444457"/>
              <a:gd name="connsiteX3197" fmla="*/ 3051047 w 3249268"/>
              <a:gd name="connsiteY3197" fmla="*/ 361953 h 444457"/>
              <a:gd name="connsiteX3198" fmla="*/ 1801322 w 3249268"/>
              <a:gd name="connsiteY3198" fmla="*/ 361855 h 444457"/>
              <a:gd name="connsiteX3199" fmla="*/ 1801458 w 3249268"/>
              <a:gd name="connsiteY3199" fmla="*/ 362079 h 444457"/>
              <a:gd name="connsiteX3200" fmla="*/ 1801598 w 3249268"/>
              <a:gd name="connsiteY3200" fmla="*/ 362100 h 444457"/>
              <a:gd name="connsiteX3201" fmla="*/ 248982 w 3249268"/>
              <a:gd name="connsiteY3201" fmla="*/ 361447 h 444457"/>
              <a:gd name="connsiteX3202" fmla="*/ 249526 w 3249268"/>
              <a:gd name="connsiteY3202" fmla="*/ 363123 h 444457"/>
              <a:gd name="connsiteX3203" fmla="*/ 250015 w 3249268"/>
              <a:gd name="connsiteY3203" fmla="*/ 362179 h 444457"/>
              <a:gd name="connsiteX3204" fmla="*/ 684241 w 3249268"/>
              <a:gd name="connsiteY3204" fmla="*/ 361336 h 444457"/>
              <a:gd name="connsiteX3205" fmla="*/ 683374 w 3249268"/>
              <a:gd name="connsiteY3205" fmla="*/ 363088 h 444457"/>
              <a:gd name="connsiteX3206" fmla="*/ 684686 w 3249268"/>
              <a:gd name="connsiteY3206" fmla="*/ 362236 h 444457"/>
              <a:gd name="connsiteX3207" fmla="*/ 2794943 w 3249268"/>
              <a:gd name="connsiteY3207" fmla="*/ 361315 h 444457"/>
              <a:gd name="connsiteX3208" fmla="*/ 2794943 w 3249268"/>
              <a:gd name="connsiteY3208" fmla="*/ 362295 h 444457"/>
              <a:gd name="connsiteX3209" fmla="*/ 2795185 w 3249268"/>
              <a:gd name="connsiteY3209" fmla="*/ 362445 h 444457"/>
              <a:gd name="connsiteX3210" fmla="*/ 178211 w 3249268"/>
              <a:gd name="connsiteY3210" fmla="*/ 361200 h 444457"/>
              <a:gd name="connsiteX3211" fmla="*/ 178859 w 3249268"/>
              <a:gd name="connsiteY3211" fmla="*/ 362473 h 444457"/>
              <a:gd name="connsiteX3212" fmla="*/ 179014 w 3249268"/>
              <a:gd name="connsiteY3212" fmla="*/ 362569 h 444457"/>
              <a:gd name="connsiteX3213" fmla="*/ 2970367 w 3249268"/>
              <a:gd name="connsiteY3213" fmla="*/ 361138 h 444457"/>
              <a:gd name="connsiteX3214" fmla="*/ 2970367 w 3249268"/>
              <a:gd name="connsiteY3214" fmla="*/ 364937 h 444457"/>
              <a:gd name="connsiteX3215" fmla="*/ 2968960 w 3249268"/>
              <a:gd name="connsiteY3215" fmla="*/ 364937 h 444457"/>
              <a:gd name="connsiteX3216" fmla="*/ 2969931 w 3249268"/>
              <a:gd name="connsiteY3216" fmla="*/ 365050 h 444457"/>
              <a:gd name="connsiteX3217" fmla="*/ 2971322 w 3249268"/>
              <a:gd name="connsiteY3217" fmla="*/ 365050 h 444457"/>
              <a:gd name="connsiteX3218" fmla="*/ 2971705 w 3249268"/>
              <a:gd name="connsiteY3218" fmla="*/ 365122 h 444457"/>
              <a:gd name="connsiteX3219" fmla="*/ 2971626 w 3249268"/>
              <a:gd name="connsiteY3219" fmla="*/ 365062 h 444457"/>
              <a:gd name="connsiteX3220" fmla="*/ 2971563 w 3249268"/>
              <a:gd name="connsiteY3220" fmla="*/ 364811 h 444457"/>
              <a:gd name="connsiteX3221" fmla="*/ 2970372 w 3249268"/>
              <a:gd name="connsiteY3221" fmla="*/ 364811 h 444457"/>
              <a:gd name="connsiteX3222" fmla="*/ 2970372 w 3249268"/>
              <a:gd name="connsiteY3222" fmla="*/ 361139 h 444457"/>
              <a:gd name="connsiteX3223" fmla="*/ 3096893 w 3249268"/>
              <a:gd name="connsiteY3223" fmla="*/ 361003 h 444457"/>
              <a:gd name="connsiteX3224" fmla="*/ 3096453 w 3249268"/>
              <a:gd name="connsiteY3224" fmla="*/ 361050 h 444457"/>
              <a:gd name="connsiteX3225" fmla="*/ 3096382 w 3249268"/>
              <a:gd name="connsiteY3225" fmla="*/ 361085 h 444457"/>
              <a:gd name="connsiteX3226" fmla="*/ 3097057 w 3249268"/>
              <a:gd name="connsiteY3226" fmla="*/ 361800 h 444457"/>
              <a:gd name="connsiteX3227" fmla="*/ 3097363 w 3249268"/>
              <a:gd name="connsiteY3227" fmla="*/ 361493 h 444457"/>
              <a:gd name="connsiteX3228" fmla="*/ 368182 w 3249268"/>
              <a:gd name="connsiteY3228" fmla="*/ 360316 h 444457"/>
              <a:gd name="connsiteX3229" fmla="*/ 368182 w 3249268"/>
              <a:gd name="connsiteY3229" fmla="*/ 360972 h 444457"/>
              <a:gd name="connsiteX3230" fmla="*/ 371731 w 3249268"/>
              <a:gd name="connsiteY3230" fmla="*/ 363682 h 444457"/>
              <a:gd name="connsiteX3231" fmla="*/ 370885 w 3249268"/>
              <a:gd name="connsiteY3231" fmla="*/ 370405 h 444457"/>
              <a:gd name="connsiteX3232" fmla="*/ 371288 w 3249268"/>
              <a:gd name="connsiteY3232" fmla="*/ 371446 h 444457"/>
              <a:gd name="connsiteX3233" fmla="*/ 372345 w 3249268"/>
              <a:gd name="connsiteY3233" fmla="*/ 363938 h 444457"/>
              <a:gd name="connsiteX3234" fmla="*/ 372711 w 3249268"/>
              <a:gd name="connsiteY3234" fmla="*/ 363567 h 444457"/>
              <a:gd name="connsiteX3235" fmla="*/ 372082 w 3249268"/>
              <a:gd name="connsiteY3235" fmla="*/ 363401 h 444457"/>
              <a:gd name="connsiteX3236" fmla="*/ 145857 w 3249268"/>
              <a:gd name="connsiteY3236" fmla="*/ 360314 h 444457"/>
              <a:gd name="connsiteX3237" fmla="*/ 147053 w 3249268"/>
              <a:gd name="connsiteY3237" fmla="*/ 363993 h 444457"/>
              <a:gd name="connsiteX3238" fmla="*/ 147053 w 3249268"/>
              <a:gd name="connsiteY3238" fmla="*/ 363770 h 444457"/>
              <a:gd name="connsiteX3239" fmla="*/ 356537 w 3249268"/>
              <a:gd name="connsiteY3239" fmla="*/ 360058 h 444457"/>
              <a:gd name="connsiteX3240" fmla="*/ 356537 w 3249268"/>
              <a:gd name="connsiteY3240" fmla="*/ 364065 h 444457"/>
              <a:gd name="connsiteX3241" fmla="*/ 356967 w 3249268"/>
              <a:gd name="connsiteY3241" fmla="*/ 363964 h 444457"/>
              <a:gd name="connsiteX3242" fmla="*/ 356967 w 3249268"/>
              <a:gd name="connsiteY3242" fmla="*/ 360232 h 444457"/>
              <a:gd name="connsiteX3243" fmla="*/ 2873183 w 3249268"/>
              <a:gd name="connsiteY3243" fmla="*/ 359699 h 444457"/>
              <a:gd name="connsiteX3244" fmla="*/ 2874418 w 3249268"/>
              <a:gd name="connsiteY3244" fmla="*/ 360679 h 444457"/>
              <a:gd name="connsiteX3245" fmla="*/ 2876739 w 3249268"/>
              <a:gd name="connsiteY3245" fmla="*/ 360837 h 444457"/>
              <a:gd name="connsiteX3246" fmla="*/ 2876035 w 3249268"/>
              <a:gd name="connsiteY3246" fmla="*/ 360612 h 444457"/>
              <a:gd name="connsiteX3247" fmla="*/ 2875969 w 3249268"/>
              <a:gd name="connsiteY3247" fmla="*/ 360634 h 444457"/>
              <a:gd name="connsiteX3248" fmla="*/ 2875961 w 3249268"/>
              <a:gd name="connsiteY3248" fmla="*/ 360588 h 444457"/>
              <a:gd name="connsiteX3249" fmla="*/ 2796772 w 3249268"/>
              <a:gd name="connsiteY3249" fmla="*/ 359582 h 444457"/>
              <a:gd name="connsiteX3250" fmla="*/ 2796569 w 3249268"/>
              <a:gd name="connsiteY3250" fmla="*/ 359620 h 444457"/>
              <a:gd name="connsiteX3251" fmla="*/ 2797090 w 3249268"/>
              <a:gd name="connsiteY3251" fmla="*/ 360550 h 444457"/>
              <a:gd name="connsiteX3252" fmla="*/ 156865 w 3249268"/>
              <a:gd name="connsiteY3252" fmla="*/ 359170 h 444457"/>
              <a:gd name="connsiteX3253" fmla="*/ 155703 w 3249268"/>
              <a:gd name="connsiteY3253" fmla="*/ 362518 h 444457"/>
              <a:gd name="connsiteX3254" fmla="*/ 155703 w 3249268"/>
              <a:gd name="connsiteY3254" fmla="*/ 363355 h 444457"/>
              <a:gd name="connsiteX3255" fmla="*/ 156934 w 3249268"/>
              <a:gd name="connsiteY3255" fmla="*/ 359478 h 444457"/>
              <a:gd name="connsiteX3256" fmla="*/ 157154 w 3249268"/>
              <a:gd name="connsiteY3256" fmla="*/ 359420 h 444457"/>
              <a:gd name="connsiteX3257" fmla="*/ 138402 w 3249268"/>
              <a:gd name="connsiteY3257" fmla="*/ 358740 h 444457"/>
              <a:gd name="connsiteX3258" fmla="*/ 137101 w 3249268"/>
              <a:gd name="connsiteY3258" fmla="*/ 360800 h 444457"/>
              <a:gd name="connsiteX3259" fmla="*/ 134561 w 3249268"/>
              <a:gd name="connsiteY3259" fmla="*/ 361145 h 444457"/>
              <a:gd name="connsiteX3260" fmla="*/ 138316 w 3249268"/>
              <a:gd name="connsiteY3260" fmla="*/ 362340 h 444457"/>
              <a:gd name="connsiteX3261" fmla="*/ 138402 w 3249268"/>
              <a:gd name="connsiteY3261" fmla="*/ 362302 h 444457"/>
              <a:gd name="connsiteX3262" fmla="*/ 150184 w 3249268"/>
              <a:gd name="connsiteY3262" fmla="*/ 358350 h 444457"/>
              <a:gd name="connsiteX3263" fmla="*/ 150374 w 3249268"/>
              <a:gd name="connsiteY3263" fmla="*/ 358452 h 444457"/>
              <a:gd name="connsiteX3264" fmla="*/ 150294 w 3249268"/>
              <a:gd name="connsiteY3264" fmla="*/ 358376 h 444457"/>
              <a:gd name="connsiteX3265" fmla="*/ 235972 w 3249268"/>
              <a:gd name="connsiteY3265" fmla="*/ 358307 h 444457"/>
              <a:gd name="connsiteX3266" fmla="*/ 235936 w 3249268"/>
              <a:gd name="connsiteY3266" fmla="*/ 358416 h 444457"/>
              <a:gd name="connsiteX3267" fmla="*/ 235936 w 3249268"/>
              <a:gd name="connsiteY3267" fmla="*/ 359357 h 444457"/>
              <a:gd name="connsiteX3268" fmla="*/ 236383 w 3249268"/>
              <a:gd name="connsiteY3268" fmla="*/ 359402 h 444457"/>
              <a:gd name="connsiteX3269" fmla="*/ 236003 w 3249268"/>
              <a:gd name="connsiteY3269" fmla="*/ 358307 h 444457"/>
              <a:gd name="connsiteX3270" fmla="*/ 2889738 w 3249268"/>
              <a:gd name="connsiteY3270" fmla="*/ 358081 h 444457"/>
              <a:gd name="connsiteX3271" fmla="*/ 2889624 w 3249268"/>
              <a:gd name="connsiteY3271" fmla="*/ 358125 h 444457"/>
              <a:gd name="connsiteX3272" fmla="*/ 2889723 w 3249268"/>
              <a:gd name="connsiteY3272" fmla="*/ 358125 h 444457"/>
              <a:gd name="connsiteX3273" fmla="*/ 3075552 w 3249268"/>
              <a:gd name="connsiteY3273" fmla="*/ 358062 h 444457"/>
              <a:gd name="connsiteX3274" fmla="*/ 3075505 w 3249268"/>
              <a:gd name="connsiteY3274" fmla="*/ 358086 h 444457"/>
              <a:gd name="connsiteX3275" fmla="*/ 3072697 w 3249268"/>
              <a:gd name="connsiteY3275" fmla="*/ 359501 h 444457"/>
              <a:gd name="connsiteX3276" fmla="*/ 3073551 w 3249268"/>
              <a:gd name="connsiteY3276" fmla="*/ 360459 h 444457"/>
              <a:gd name="connsiteX3277" fmla="*/ 3073204 w 3249268"/>
              <a:gd name="connsiteY3277" fmla="*/ 359477 h 444457"/>
              <a:gd name="connsiteX3278" fmla="*/ 3075670 w 3249268"/>
              <a:gd name="connsiteY3278" fmla="*/ 358169 h 444457"/>
              <a:gd name="connsiteX3279" fmla="*/ 132841 w 3249268"/>
              <a:gd name="connsiteY3279" fmla="*/ 358042 h 444457"/>
              <a:gd name="connsiteX3280" fmla="*/ 133137 w 3249268"/>
              <a:gd name="connsiteY3280" fmla="*/ 358342 h 444457"/>
              <a:gd name="connsiteX3281" fmla="*/ 133728 w 3249268"/>
              <a:gd name="connsiteY3281" fmla="*/ 358042 h 444457"/>
              <a:gd name="connsiteX3282" fmla="*/ 593173 w 3249268"/>
              <a:gd name="connsiteY3282" fmla="*/ 358029 h 444457"/>
              <a:gd name="connsiteX3283" fmla="*/ 593382 w 3249268"/>
              <a:gd name="connsiteY3283" fmla="*/ 358206 h 444457"/>
              <a:gd name="connsiteX3284" fmla="*/ 594427 w 3249268"/>
              <a:gd name="connsiteY3284" fmla="*/ 358029 h 444457"/>
              <a:gd name="connsiteX3285" fmla="*/ 137146 w 3249268"/>
              <a:gd name="connsiteY3285" fmla="*/ 357738 h 444457"/>
              <a:gd name="connsiteX3286" fmla="*/ 137086 w 3249268"/>
              <a:gd name="connsiteY3286" fmla="*/ 358042 h 444457"/>
              <a:gd name="connsiteX3287" fmla="*/ 136979 w 3249268"/>
              <a:gd name="connsiteY3287" fmla="*/ 358042 h 444457"/>
              <a:gd name="connsiteX3288" fmla="*/ 137274 w 3249268"/>
              <a:gd name="connsiteY3288" fmla="*/ 358342 h 444457"/>
              <a:gd name="connsiteX3289" fmla="*/ 138402 w 3249268"/>
              <a:gd name="connsiteY3289" fmla="*/ 358342 h 444457"/>
              <a:gd name="connsiteX3290" fmla="*/ 138402 w 3249268"/>
              <a:gd name="connsiteY3290" fmla="*/ 358215 h 444457"/>
              <a:gd name="connsiteX3291" fmla="*/ 138402 w 3249268"/>
              <a:gd name="connsiteY3291" fmla="*/ 358041 h 444457"/>
              <a:gd name="connsiteX3292" fmla="*/ 137399 w 3249268"/>
              <a:gd name="connsiteY3292" fmla="*/ 358041 h 444457"/>
              <a:gd name="connsiteX3293" fmla="*/ 148966 w 3249268"/>
              <a:gd name="connsiteY3293" fmla="*/ 357541 h 444457"/>
              <a:gd name="connsiteX3294" fmla="*/ 149685 w 3249268"/>
              <a:gd name="connsiteY3294" fmla="*/ 358041 h 444457"/>
              <a:gd name="connsiteX3295" fmla="*/ 149685 w 3249268"/>
              <a:gd name="connsiteY3295" fmla="*/ 357912 h 444457"/>
              <a:gd name="connsiteX3296" fmla="*/ 2785277 w 3249268"/>
              <a:gd name="connsiteY3296" fmla="*/ 357516 h 444457"/>
              <a:gd name="connsiteX3297" fmla="*/ 2784150 w 3249268"/>
              <a:gd name="connsiteY3297" fmla="*/ 359262 h 444457"/>
              <a:gd name="connsiteX3298" fmla="*/ 2784632 w 3249268"/>
              <a:gd name="connsiteY3298" fmla="*/ 359620 h 444457"/>
              <a:gd name="connsiteX3299" fmla="*/ 271597 w 3249268"/>
              <a:gd name="connsiteY3299" fmla="*/ 357507 h 444457"/>
              <a:gd name="connsiteX3300" fmla="*/ 271845 w 3249268"/>
              <a:gd name="connsiteY3300" fmla="*/ 358256 h 444457"/>
              <a:gd name="connsiteX3301" fmla="*/ 271866 w 3249268"/>
              <a:gd name="connsiteY3301" fmla="*/ 358277 h 444457"/>
              <a:gd name="connsiteX3302" fmla="*/ 272041 w 3249268"/>
              <a:gd name="connsiteY3302" fmla="*/ 358041 h 444457"/>
              <a:gd name="connsiteX3303" fmla="*/ 273294 w 3249268"/>
              <a:gd name="connsiteY3303" fmla="*/ 358041 h 444457"/>
              <a:gd name="connsiteX3304" fmla="*/ 273294 w 3249268"/>
              <a:gd name="connsiteY3304" fmla="*/ 358275 h 444457"/>
              <a:gd name="connsiteX3305" fmla="*/ 274443 w 3249268"/>
              <a:gd name="connsiteY3305" fmla="*/ 358611 h 444457"/>
              <a:gd name="connsiteX3306" fmla="*/ 273307 w 3249268"/>
              <a:gd name="connsiteY3306" fmla="*/ 357826 h 444457"/>
              <a:gd name="connsiteX3307" fmla="*/ 271916 w 3249268"/>
              <a:gd name="connsiteY3307" fmla="*/ 357826 h 444457"/>
              <a:gd name="connsiteX3308" fmla="*/ 412074 w 3249268"/>
              <a:gd name="connsiteY3308" fmla="*/ 356913 h 444457"/>
              <a:gd name="connsiteX3309" fmla="*/ 410937 w 3249268"/>
              <a:gd name="connsiteY3309" fmla="*/ 360323 h 444457"/>
              <a:gd name="connsiteX3310" fmla="*/ 411200 w 3249268"/>
              <a:gd name="connsiteY3310" fmla="*/ 361123 h 444457"/>
              <a:gd name="connsiteX3311" fmla="*/ 410694 w 3249268"/>
              <a:gd name="connsiteY3311" fmla="*/ 361310 h 444457"/>
              <a:gd name="connsiteX3312" fmla="*/ 410694 w 3249268"/>
              <a:gd name="connsiteY3312" fmla="*/ 361365 h 444457"/>
              <a:gd name="connsiteX3313" fmla="*/ 411200 w 3249268"/>
              <a:gd name="connsiteY3313" fmla="*/ 361123 h 444457"/>
              <a:gd name="connsiteX3314" fmla="*/ 412583 w 3249268"/>
              <a:gd name="connsiteY3314" fmla="*/ 356913 h 444457"/>
              <a:gd name="connsiteX3315" fmla="*/ 412311 w 3249268"/>
              <a:gd name="connsiteY3315" fmla="*/ 356913 h 444457"/>
              <a:gd name="connsiteX3316" fmla="*/ 318004 w 3249268"/>
              <a:gd name="connsiteY3316" fmla="*/ 356701 h 444457"/>
              <a:gd name="connsiteX3317" fmla="*/ 318104 w 3249268"/>
              <a:gd name="connsiteY3317" fmla="*/ 357009 h 444457"/>
              <a:gd name="connsiteX3318" fmla="*/ 318050 w 3249268"/>
              <a:gd name="connsiteY3318" fmla="*/ 356709 h 444457"/>
              <a:gd name="connsiteX3319" fmla="*/ 172151 w 3249268"/>
              <a:gd name="connsiteY3319" fmla="*/ 356629 h 444457"/>
              <a:gd name="connsiteX3320" fmla="*/ 171632 w 3249268"/>
              <a:gd name="connsiteY3320" fmla="*/ 356672 h 444457"/>
              <a:gd name="connsiteX3321" fmla="*/ 171855 w 3249268"/>
              <a:gd name="connsiteY3321" fmla="*/ 356788 h 444457"/>
              <a:gd name="connsiteX3322" fmla="*/ 176011 w 3249268"/>
              <a:gd name="connsiteY3322" fmla="*/ 358230 h 444457"/>
              <a:gd name="connsiteX3323" fmla="*/ 174696 w 3249268"/>
              <a:gd name="connsiteY3323" fmla="*/ 360967 h 444457"/>
              <a:gd name="connsiteX3324" fmla="*/ 174696 w 3249268"/>
              <a:gd name="connsiteY3324" fmla="*/ 361138 h 444457"/>
              <a:gd name="connsiteX3325" fmla="*/ 175145 w 3249268"/>
              <a:gd name="connsiteY3325" fmla="*/ 360688 h 444457"/>
              <a:gd name="connsiteX3326" fmla="*/ 176418 w 3249268"/>
              <a:gd name="connsiteY3326" fmla="*/ 358136 h 444457"/>
              <a:gd name="connsiteX3327" fmla="*/ 176363 w 3249268"/>
              <a:gd name="connsiteY3327" fmla="*/ 358042 h 444457"/>
              <a:gd name="connsiteX3328" fmla="*/ 172151 w 3249268"/>
              <a:gd name="connsiteY3328" fmla="*/ 356663 h 444457"/>
              <a:gd name="connsiteX3329" fmla="*/ 457200 w 3249268"/>
              <a:gd name="connsiteY3329" fmla="*/ 356540 h 444457"/>
              <a:gd name="connsiteX3330" fmla="*/ 458199 w 3249268"/>
              <a:gd name="connsiteY3330" fmla="*/ 356901 h 444457"/>
              <a:gd name="connsiteX3331" fmla="*/ 458380 w 3249268"/>
              <a:gd name="connsiteY3331" fmla="*/ 356901 h 444457"/>
              <a:gd name="connsiteX3332" fmla="*/ 462543 w 3249268"/>
              <a:gd name="connsiteY3332" fmla="*/ 358308 h 444457"/>
              <a:gd name="connsiteX3333" fmla="*/ 462779 w 3249268"/>
              <a:gd name="connsiteY3333" fmla="*/ 358548 h 444457"/>
              <a:gd name="connsiteX3334" fmla="*/ 462527 w 3249268"/>
              <a:gd name="connsiteY3334" fmla="*/ 357854 h 444457"/>
              <a:gd name="connsiteX3335" fmla="*/ 462835 w 3249268"/>
              <a:gd name="connsiteY3335" fmla="*/ 357225 h 444457"/>
              <a:gd name="connsiteX3336" fmla="*/ 462058 w 3249268"/>
              <a:gd name="connsiteY3336" fmla="*/ 358042 h 444457"/>
              <a:gd name="connsiteX3337" fmla="*/ 458189 w 3249268"/>
              <a:gd name="connsiteY3337" fmla="*/ 356688 h 444457"/>
              <a:gd name="connsiteX3338" fmla="*/ 463134 w 3249268"/>
              <a:gd name="connsiteY3338" fmla="*/ 356464 h 444457"/>
              <a:gd name="connsiteX3339" fmla="*/ 463183 w 3249268"/>
              <a:gd name="connsiteY3339" fmla="*/ 356516 h 444457"/>
              <a:gd name="connsiteX3340" fmla="*/ 463190 w 3249268"/>
              <a:gd name="connsiteY3340" fmla="*/ 356502 h 444457"/>
              <a:gd name="connsiteX3341" fmla="*/ 3078430 w 3249268"/>
              <a:gd name="connsiteY3341" fmla="*/ 356434 h 444457"/>
              <a:gd name="connsiteX3342" fmla="*/ 3078359 w 3249268"/>
              <a:gd name="connsiteY3342" fmla="*/ 356576 h 444457"/>
              <a:gd name="connsiteX3343" fmla="*/ 3078469 w 3249268"/>
              <a:gd name="connsiteY3343" fmla="*/ 356635 h 444457"/>
              <a:gd name="connsiteX3344" fmla="*/ 626458 w 3249268"/>
              <a:gd name="connsiteY3344" fmla="*/ 356370 h 444457"/>
              <a:gd name="connsiteX3345" fmla="*/ 626855 w 3249268"/>
              <a:gd name="connsiteY3345" fmla="*/ 356637 h 444457"/>
              <a:gd name="connsiteX3346" fmla="*/ 628553 w 3249268"/>
              <a:gd name="connsiteY3346" fmla="*/ 356435 h 444457"/>
              <a:gd name="connsiteX3347" fmla="*/ 2994794 w 3249268"/>
              <a:gd name="connsiteY3347" fmla="*/ 356349 h 444457"/>
              <a:gd name="connsiteX3348" fmla="*/ 2995007 w 3249268"/>
              <a:gd name="connsiteY3348" fmla="*/ 356537 h 444457"/>
              <a:gd name="connsiteX3349" fmla="*/ 2996333 w 3249268"/>
              <a:gd name="connsiteY3349" fmla="*/ 356537 h 444457"/>
              <a:gd name="connsiteX3350" fmla="*/ 2996899 w 3249268"/>
              <a:gd name="connsiteY3350" fmla="*/ 356965 h 444457"/>
              <a:gd name="connsiteX3351" fmla="*/ 2996761 w 3249268"/>
              <a:gd name="connsiteY3351" fmla="*/ 356545 h 444457"/>
              <a:gd name="connsiteX3352" fmla="*/ 2996514 w 3249268"/>
              <a:gd name="connsiteY3352" fmla="*/ 356462 h 444457"/>
              <a:gd name="connsiteX3353" fmla="*/ 2995133 w 3249268"/>
              <a:gd name="connsiteY3353" fmla="*/ 356462 h 444457"/>
              <a:gd name="connsiteX3354" fmla="*/ 320524 w 3249268"/>
              <a:gd name="connsiteY3354" fmla="*/ 356318 h 444457"/>
              <a:gd name="connsiteX3355" fmla="*/ 320089 w 3249268"/>
              <a:gd name="connsiteY3355" fmla="*/ 356684 h 444457"/>
              <a:gd name="connsiteX3356" fmla="*/ 320795 w 3249268"/>
              <a:gd name="connsiteY3356" fmla="*/ 356684 h 444457"/>
              <a:gd name="connsiteX3357" fmla="*/ 591058 w 3249268"/>
              <a:gd name="connsiteY3357" fmla="*/ 356192 h 444457"/>
              <a:gd name="connsiteX3358" fmla="*/ 591256 w 3249268"/>
              <a:gd name="connsiteY3358" fmla="*/ 356394 h 444457"/>
              <a:gd name="connsiteX3359" fmla="*/ 591231 w 3249268"/>
              <a:gd name="connsiteY3359" fmla="*/ 356290 h 444457"/>
              <a:gd name="connsiteX3360" fmla="*/ 110206 w 3249268"/>
              <a:gd name="connsiteY3360" fmla="*/ 355772 h 444457"/>
              <a:gd name="connsiteX3361" fmla="*/ 110843 w 3249268"/>
              <a:gd name="connsiteY3361" fmla="*/ 357771 h 444457"/>
              <a:gd name="connsiteX3362" fmla="*/ 111042 w 3249268"/>
              <a:gd name="connsiteY3362" fmla="*/ 356595 h 444457"/>
              <a:gd name="connsiteX3363" fmla="*/ 450331 w 3249268"/>
              <a:gd name="connsiteY3363" fmla="*/ 355412 h 444457"/>
              <a:gd name="connsiteX3364" fmla="*/ 449883 w 3249268"/>
              <a:gd name="connsiteY3364" fmla="*/ 355502 h 444457"/>
              <a:gd name="connsiteX3365" fmla="*/ 449505 w 3249268"/>
              <a:gd name="connsiteY3365" fmla="*/ 356150 h 444457"/>
              <a:gd name="connsiteX3366" fmla="*/ 452898 w 3249268"/>
              <a:gd name="connsiteY3366" fmla="*/ 355111 h 444457"/>
              <a:gd name="connsiteX3367" fmla="*/ 454133 w 3249268"/>
              <a:gd name="connsiteY3367" fmla="*/ 355927 h 444457"/>
              <a:gd name="connsiteX3368" fmla="*/ 454058 w 3249268"/>
              <a:gd name="connsiteY3368" fmla="*/ 355502 h 444457"/>
              <a:gd name="connsiteX3369" fmla="*/ 463921 w 3249268"/>
              <a:gd name="connsiteY3369" fmla="*/ 354802 h 444457"/>
              <a:gd name="connsiteX3370" fmla="*/ 463907 w 3249268"/>
              <a:gd name="connsiteY3370" fmla="*/ 355041 h 444457"/>
              <a:gd name="connsiteX3371" fmla="*/ 463911 w 3249268"/>
              <a:gd name="connsiteY3371" fmla="*/ 355033 h 444457"/>
              <a:gd name="connsiteX3372" fmla="*/ 463935 w 3249268"/>
              <a:gd name="connsiteY3372" fmla="*/ 355041 h 444457"/>
              <a:gd name="connsiteX3373" fmla="*/ 2920937 w 3249268"/>
              <a:gd name="connsiteY3373" fmla="*/ 354623 h 444457"/>
              <a:gd name="connsiteX3374" fmla="*/ 2920614 w 3249268"/>
              <a:gd name="connsiteY3374" fmla="*/ 355386 h 444457"/>
              <a:gd name="connsiteX3375" fmla="*/ 2920717 w 3249268"/>
              <a:gd name="connsiteY3375" fmla="*/ 355421 h 444457"/>
              <a:gd name="connsiteX3376" fmla="*/ 2936895 w 3249268"/>
              <a:gd name="connsiteY3376" fmla="*/ 354615 h 444457"/>
              <a:gd name="connsiteX3377" fmla="*/ 2936895 w 3249268"/>
              <a:gd name="connsiteY3377" fmla="*/ 355333 h 444457"/>
              <a:gd name="connsiteX3378" fmla="*/ 2937051 w 3249268"/>
              <a:gd name="connsiteY3378" fmla="*/ 355495 h 444457"/>
              <a:gd name="connsiteX3379" fmla="*/ 2937051 w 3249268"/>
              <a:gd name="connsiteY3379" fmla="*/ 355284 h 444457"/>
              <a:gd name="connsiteX3380" fmla="*/ 2937551 w 3249268"/>
              <a:gd name="connsiteY3380" fmla="*/ 354933 h 444457"/>
              <a:gd name="connsiteX3381" fmla="*/ 2937121 w 3249268"/>
              <a:gd name="connsiteY3381" fmla="*/ 355033 h 444457"/>
              <a:gd name="connsiteX3382" fmla="*/ 1808505 w 3249268"/>
              <a:gd name="connsiteY3382" fmla="*/ 354446 h 444457"/>
              <a:gd name="connsiteX3383" fmla="*/ 1808707 w 3249268"/>
              <a:gd name="connsiteY3383" fmla="*/ 355033 h 444457"/>
              <a:gd name="connsiteX3384" fmla="*/ 1809155 w 3249268"/>
              <a:gd name="connsiteY3384" fmla="*/ 355033 h 444457"/>
              <a:gd name="connsiteX3385" fmla="*/ 455620 w 3249268"/>
              <a:gd name="connsiteY3385" fmla="*/ 354049 h 444457"/>
              <a:gd name="connsiteX3386" fmla="*/ 455449 w 3249268"/>
              <a:gd name="connsiteY3386" fmla="*/ 354092 h 444457"/>
              <a:gd name="connsiteX3387" fmla="*/ 455797 w 3249268"/>
              <a:gd name="connsiteY3387" fmla="*/ 356032 h 444457"/>
              <a:gd name="connsiteX3388" fmla="*/ 455894 w 3249268"/>
              <a:gd name="connsiteY3388" fmla="*/ 356067 h 444457"/>
              <a:gd name="connsiteX3389" fmla="*/ 2803489 w 3249268"/>
              <a:gd name="connsiteY3389" fmla="*/ 353969 h 444457"/>
              <a:gd name="connsiteX3390" fmla="*/ 2803893 w 3249268"/>
              <a:gd name="connsiteY3390" fmla="*/ 354793 h 444457"/>
              <a:gd name="connsiteX3391" fmla="*/ 2804298 w 3249268"/>
              <a:gd name="connsiteY3391" fmla="*/ 354382 h 444457"/>
              <a:gd name="connsiteX3392" fmla="*/ 3062912 w 3249268"/>
              <a:gd name="connsiteY3392" fmla="*/ 353750 h 444457"/>
              <a:gd name="connsiteX3393" fmla="*/ 3062144 w 3249268"/>
              <a:gd name="connsiteY3393" fmla="*/ 354130 h 444457"/>
              <a:gd name="connsiteX3394" fmla="*/ 3062941 w 3249268"/>
              <a:gd name="connsiteY3394" fmla="*/ 354130 h 444457"/>
              <a:gd name="connsiteX3395" fmla="*/ 3062868 w 3249268"/>
              <a:gd name="connsiteY3395" fmla="*/ 353838 h 444457"/>
              <a:gd name="connsiteX3396" fmla="*/ 123071 w 3249268"/>
              <a:gd name="connsiteY3396" fmla="*/ 353736 h 444457"/>
              <a:gd name="connsiteX3397" fmla="*/ 122324 w 3249268"/>
              <a:gd name="connsiteY3397" fmla="*/ 355206 h 444457"/>
              <a:gd name="connsiteX3398" fmla="*/ 122324 w 3249268"/>
              <a:gd name="connsiteY3398" fmla="*/ 356491 h 444457"/>
              <a:gd name="connsiteX3399" fmla="*/ 123484 w 3249268"/>
              <a:gd name="connsiteY3399" fmla="*/ 354130 h 444457"/>
              <a:gd name="connsiteX3400" fmla="*/ 2983958 w 3249268"/>
              <a:gd name="connsiteY3400" fmla="*/ 353705 h 444457"/>
              <a:gd name="connsiteX3401" fmla="*/ 2983438 w 3249268"/>
              <a:gd name="connsiteY3401" fmla="*/ 353819 h 444457"/>
              <a:gd name="connsiteX3402" fmla="*/ 2984003 w 3249268"/>
              <a:gd name="connsiteY3402" fmla="*/ 354018 h 444457"/>
              <a:gd name="connsiteX3403" fmla="*/ 2984564 w 3249268"/>
              <a:gd name="connsiteY3403" fmla="*/ 353936 h 444457"/>
              <a:gd name="connsiteX3404" fmla="*/ 2984113 w 3249268"/>
              <a:gd name="connsiteY3404" fmla="*/ 353779 h 444457"/>
              <a:gd name="connsiteX3405" fmla="*/ 210647 w 3249268"/>
              <a:gd name="connsiteY3405" fmla="*/ 353504 h 444457"/>
              <a:gd name="connsiteX3406" fmla="*/ 212673 w 3249268"/>
              <a:gd name="connsiteY3406" fmla="*/ 356509 h 444457"/>
              <a:gd name="connsiteX3407" fmla="*/ 212706 w 3249268"/>
              <a:gd name="connsiteY3407" fmla="*/ 356509 h 444457"/>
              <a:gd name="connsiteX3408" fmla="*/ 211039 w 3249268"/>
              <a:gd name="connsiteY3408" fmla="*/ 353743 h 444457"/>
              <a:gd name="connsiteX3409" fmla="*/ 268980 w 3249268"/>
              <a:gd name="connsiteY3409" fmla="*/ 353330 h 444457"/>
              <a:gd name="connsiteX3410" fmla="*/ 269072 w 3249268"/>
              <a:gd name="connsiteY3410" fmla="*/ 354065 h 444457"/>
              <a:gd name="connsiteX3411" fmla="*/ 269538 w 3249268"/>
              <a:gd name="connsiteY3411" fmla="*/ 354450 h 444457"/>
              <a:gd name="connsiteX3412" fmla="*/ 2936155 w 3249268"/>
              <a:gd name="connsiteY3412" fmla="*/ 353243 h 444457"/>
              <a:gd name="connsiteX3413" fmla="*/ 2935517 w 3249268"/>
              <a:gd name="connsiteY3413" fmla="*/ 353904 h 444457"/>
              <a:gd name="connsiteX3414" fmla="*/ 2936512 w 3249268"/>
              <a:gd name="connsiteY3414" fmla="*/ 353904 h 444457"/>
              <a:gd name="connsiteX3415" fmla="*/ 75494 w 3249268"/>
              <a:gd name="connsiteY3415" fmla="*/ 353109 h 444457"/>
              <a:gd name="connsiteX3416" fmla="*/ 76221 w 3249268"/>
              <a:gd name="connsiteY3416" fmla="*/ 353958 h 444457"/>
              <a:gd name="connsiteX3417" fmla="*/ 76221 w 3249268"/>
              <a:gd name="connsiteY3417" fmla="*/ 357401 h 444457"/>
              <a:gd name="connsiteX3418" fmla="*/ 77926 w 3249268"/>
              <a:gd name="connsiteY3418" fmla="*/ 356453 h 444457"/>
              <a:gd name="connsiteX3419" fmla="*/ 76572 w 3249268"/>
              <a:gd name="connsiteY3419" fmla="*/ 353946 h 444457"/>
              <a:gd name="connsiteX3420" fmla="*/ 77202 w 3249268"/>
              <a:gd name="connsiteY3420" fmla="*/ 353652 h 444457"/>
              <a:gd name="connsiteX3421" fmla="*/ 76472 w 3249268"/>
              <a:gd name="connsiteY3421" fmla="*/ 353612 h 444457"/>
              <a:gd name="connsiteX3422" fmla="*/ 726062 w 3249268"/>
              <a:gd name="connsiteY3422" fmla="*/ 353046 h 444457"/>
              <a:gd name="connsiteX3423" fmla="*/ 729444 w 3249268"/>
              <a:gd name="connsiteY3423" fmla="*/ 355490 h 444457"/>
              <a:gd name="connsiteX3424" fmla="*/ 729011 w 3249268"/>
              <a:gd name="connsiteY3424" fmla="*/ 354452 h 444457"/>
              <a:gd name="connsiteX3425" fmla="*/ 728910 w 3249268"/>
              <a:gd name="connsiteY3425" fmla="*/ 354349 h 444457"/>
              <a:gd name="connsiteX3426" fmla="*/ 726686 w 3249268"/>
              <a:gd name="connsiteY3426" fmla="*/ 353121 h 444457"/>
              <a:gd name="connsiteX3427" fmla="*/ 1699087 w 3249268"/>
              <a:gd name="connsiteY3427" fmla="*/ 352890 h 444457"/>
              <a:gd name="connsiteX3428" fmla="*/ 1702622 w 3249268"/>
              <a:gd name="connsiteY3428" fmla="*/ 354228 h 444457"/>
              <a:gd name="connsiteX3429" fmla="*/ 1700920 w 3249268"/>
              <a:gd name="connsiteY3429" fmla="*/ 353023 h 444457"/>
              <a:gd name="connsiteX3430" fmla="*/ 244180 w 3249268"/>
              <a:gd name="connsiteY3430" fmla="*/ 352666 h 444457"/>
              <a:gd name="connsiteX3431" fmla="*/ 244108 w 3249268"/>
              <a:gd name="connsiteY3431" fmla="*/ 352669 h 444457"/>
              <a:gd name="connsiteX3432" fmla="*/ 243042 w 3249268"/>
              <a:gd name="connsiteY3432" fmla="*/ 353743 h 444457"/>
              <a:gd name="connsiteX3433" fmla="*/ 243070 w 3249268"/>
              <a:gd name="connsiteY3433" fmla="*/ 353743 h 444457"/>
              <a:gd name="connsiteX3434" fmla="*/ 244085 w 3249268"/>
              <a:gd name="connsiteY3434" fmla="*/ 352776 h 444457"/>
              <a:gd name="connsiteX3435" fmla="*/ 244180 w 3249268"/>
              <a:gd name="connsiteY3435" fmla="*/ 352958 h 444457"/>
              <a:gd name="connsiteX3436" fmla="*/ 3024390 w 3249268"/>
              <a:gd name="connsiteY3436" fmla="*/ 352499 h 444457"/>
              <a:gd name="connsiteX3437" fmla="*/ 3024390 w 3249268"/>
              <a:gd name="connsiteY3437" fmla="*/ 353885 h 444457"/>
              <a:gd name="connsiteX3438" fmla="*/ 3024340 w 3249268"/>
              <a:gd name="connsiteY3438" fmla="*/ 353893 h 444457"/>
              <a:gd name="connsiteX3439" fmla="*/ 3024534 w 3249268"/>
              <a:gd name="connsiteY3439" fmla="*/ 354114 h 444457"/>
              <a:gd name="connsiteX3440" fmla="*/ 3024987 w 3249268"/>
              <a:gd name="connsiteY3440" fmla="*/ 353927 h 444457"/>
              <a:gd name="connsiteX3441" fmla="*/ 3024544 w 3249268"/>
              <a:gd name="connsiteY3441" fmla="*/ 353779 h 444457"/>
              <a:gd name="connsiteX3442" fmla="*/ 3024544 w 3249268"/>
              <a:gd name="connsiteY3442" fmla="*/ 352525 h 444457"/>
              <a:gd name="connsiteX3443" fmla="*/ 3025798 w 3249268"/>
              <a:gd name="connsiteY3443" fmla="*/ 352525 h 444457"/>
              <a:gd name="connsiteX3444" fmla="*/ 3025811 w 3249268"/>
              <a:gd name="connsiteY3444" fmla="*/ 352524 h 444457"/>
              <a:gd name="connsiteX3445" fmla="*/ 3025794 w 3249268"/>
              <a:gd name="connsiteY3445" fmla="*/ 352499 h 444457"/>
              <a:gd name="connsiteX3446" fmla="*/ 3024390 w 3249268"/>
              <a:gd name="connsiteY3446" fmla="*/ 352499 h 444457"/>
              <a:gd name="connsiteX3447" fmla="*/ 3092366 w 3249268"/>
              <a:gd name="connsiteY3447" fmla="*/ 352463 h 444457"/>
              <a:gd name="connsiteX3448" fmla="*/ 3090979 w 3249268"/>
              <a:gd name="connsiteY3448" fmla="*/ 353905 h 444457"/>
              <a:gd name="connsiteX3449" fmla="*/ 3092366 w 3249268"/>
              <a:gd name="connsiteY3449" fmla="*/ 356788 h 444457"/>
              <a:gd name="connsiteX3450" fmla="*/ 3093675 w 3249268"/>
              <a:gd name="connsiteY3450" fmla="*/ 359510 h 444457"/>
              <a:gd name="connsiteX3451" fmla="*/ 3094982 w 3249268"/>
              <a:gd name="connsiteY3451" fmla="*/ 356695 h 444457"/>
              <a:gd name="connsiteX3452" fmla="*/ 3093659 w 3249268"/>
              <a:gd name="connsiteY3452" fmla="*/ 355409 h 444457"/>
              <a:gd name="connsiteX3453" fmla="*/ 3095013 w 3249268"/>
              <a:gd name="connsiteY3453" fmla="*/ 355409 h 444457"/>
              <a:gd name="connsiteX3454" fmla="*/ 3095134 w 3249268"/>
              <a:gd name="connsiteY3454" fmla="*/ 355341 h 444457"/>
              <a:gd name="connsiteX3455" fmla="*/ 3093753 w 3249268"/>
              <a:gd name="connsiteY3455" fmla="*/ 353905 h 444457"/>
              <a:gd name="connsiteX3456" fmla="*/ 3093753 w 3249268"/>
              <a:gd name="connsiteY3456" fmla="*/ 352463 h 444457"/>
              <a:gd name="connsiteX3457" fmla="*/ 3092366 w 3249268"/>
              <a:gd name="connsiteY3457" fmla="*/ 352463 h 444457"/>
              <a:gd name="connsiteX3458" fmla="*/ 666636 w 3249268"/>
              <a:gd name="connsiteY3458" fmla="*/ 352419 h 444457"/>
              <a:gd name="connsiteX3459" fmla="*/ 666064 w 3249268"/>
              <a:gd name="connsiteY3459" fmla="*/ 353575 h 444457"/>
              <a:gd name="connsiteX3460" fmla="*/ 667283 w 3249268"/>
              <a:gd name="connsiteY3460" fmla="*/ 352959 h 444457"/>
              <a:gd name="connsiteX3461" fmla="*/ 695210 w 3249268"/>
              <a:gd name="connsiteY3461" fmla="*/ 352348 h 444457"/>
              <a:gd name="connsiteX3462" fmla="*/ 697057 w 3249268"/>
              <a:gd name="connsiteY3462" fmla="*/ 353483 h 444457"/>
              <a:gd name="connsiteX3463" fmla="*/ 695794 w 3249268"/>
              <a:gd name="connsiteY3463" fmla="*/ 352419 h 444457"/>
              <a:gd name="connsiteX3464" fmla="*/ 687583 w 3249268"/>
              <a:gd name="connsiteY3464" fmla="*/ 352271 h 444457"/>
              <a:gd name="connsiteX3465" fmla="*/ 686075 w 3249268"/>
              <a:gd name="connsiteY3465" fmla="*/ 352419 h 444457"/>
              <a:gd name="connsiteX3466" fmla="*/ 686075 w 3249268"/>
              <a:gd name="connsiteY3466" fmla="*/ 353798 h 444457"/>
              <a:gd name="connsiteX3467" fmla="*/ 240116 w 3249268"/>
              <a:gd name="connsiteY3467" fmla="*/ 352080 h 444457"/>
              <a:gd name="connsiteX3468" fmla="*/ 241233 w 3249268"/>
              <a:gd name="connsiteY3468" fmla="*/ 352516 h 444457"/>
              <a:gd name="connsiteX3469" fmla="*/ 241334 w 3249268"/>
              <a:gd name="connsiteY3469" fmla="*/ 352411 h 444457"/>
              <a:gd name="connsiteX3470" fmla="*/ 241334 w 3249268"/>
              <a:gd name="connsiteY3470" fmla="*/ 352123 h 444457"/>
              <a:gd name="connsiteX3471" fmla="*/ 3037770 w 3249268"/>
              <a:gd name="connsiteY3471" fmla="*/ 351696 h 444457"/>
              <a:gd name="connsiteX3472" fmla="*/ 3038187 w 3249268"/>
              <a:gd name="connsiteY3472" fmla="*/ 354674 h 444457"/>
              <a:gd name="connsiteX3473" fmla="*/ 3038187 w 3249268"/>
              <a:gd name="connsiteY3473" fmla="*/ 352551 h 444457"/>
              <a:gd name="connsiteX3474" fmla="*/ 2880150 w 3249268"/>
              <a:gd name="connsiteY3474" fmla="*/ 351583 h 444457"/>
              <a:gd name="connsiteX3475" fmla="*/ 2878710 w 3249268"/>
              <a:gd name="connsiteY3475" fmla="*/ 352275 h 444457"/>
              <a:gd name="connsiteX3476" fmla="*/ 2878710 w 3249268"/>
              <a:gd name="connsiteY3476" fmla="*/ 352316 h 444457"/>
              <a:gd name="connsiteX3477" fmla="*/ 2659721 w 3249268"/>
              <a:gd name="connsiteY3477" fmla="*/ 351544 h 444457"/>
              <a:gd name="connsiteX3478" fmla="*/ 2660377 w 3249268"/>
              <a:gd name="connsiteY3478" fmla="*/ 352137 h 444457"/>
              <a:gd name="connsiteX3479" fmla="*/ 2660716 w 3249268"/>
              <a:gd name="connsiteY3479" fmla="*/ 352118 h 444457"/>
              <a:gd name="connsiteX3480" fmla="*/ 2937832 w 3249268"/>
              <a:gd name="connsiteY3480" fmla="*/ 351504 h 444457"/>
              <a:gd name="connsiteX3481" fmla="*/ 2937719 w 3249268"/>
              <a:gd name="connsiteY3481" fmla="*/ 351622 h 444457"/>
              <a:gd name="connsiteX3482" fmla="*/ 2937899 w 3249268"/>
              <a:gd name="connsiteY3482" fmla="*/ 351538 h 444457"/>
              <a:gd name="connsiteX3483" fmla="*/ 141149 w 3249268"/>
              <a:gd name="connsiteY3483" fmla="*/ 351220 h 444457"/>
              <a:gd name="connsiteX3484" fmla="*/ 141284 w 3249268"/>
              <a:gd name="connsiteY3484" fmla="*/ 351273 h 444457"/>
              <a:gd name="connsiteX3485" fmla="*/ 141286 w 3249268"/>
              <a:gd name="connsiteY3485" fmla="*/ 351272 h 444457"/>
              <a:gd name="connsiteX3486" fmla="*/ 141636 w 3249268"/>
              <a:gd name="connsiteY3486" fmla="*/ 351384 h 444457"/>
              <a:gd name="connsiteX3487" fmla="*/ 141411 w 3249268"/>
              <a:gd name="connsiteY3487" fmla="*/ 351272 h 444457"/>
              <a:gd name="connsiteX3488" fmla="*/ 2843429 w 3249268"/>
              <a:gd name="connsiteY3488" fmla="*/ 351077 h 444457"/>
              <a:gd name="connsiteX3489" fmla="*/ 2843625 w 3249268"/>
              <a:gd name="connsiteY3489" fmla="*/ 351275 h 444457"/>
              <a:gd name="connsiteX3490" fmla="*/ 2843625 w 3249268"/>
              <a:gd name="connsiteY3490" fmla="*/ 351144 h 444457"/>
              <a:gd name="connsiteX3491" fmla="*/ 2914678 w 3249268"/>
              <a:gd name="connsiteY3491" fmla="*/ 351013 h 444457"/>
              <a:gd name="connsiteX3492" fmla="*/ 2914678 w 3249268"/>
              <a:gd name="connsiteY3492" fmla="*/ 351133 h 444457"/>
              <a:gd name="connsiteX3493" fmla="*/ 2914719 w 3249268"/>
              <a:gd name="connsiteY3493" fmla="*/ 351048 h 444457"/>
              <a:gd name="connsiteX3494" fmla="*/ 2881341 w 3249268"/>
              <a:gd name="connsiteY3494" fmla="*/ 351012 h 444457"/>
              <a:gd name="connsiteX3495" fmla="*/ 2881331 w 3249268"/>
              <a:gd name="connsiteY3495" fmla="*/ 351016 h 444457"/>
              <a:gd name="connsiteX3496" fmla="*/ 2881345 w 3249268"/>
              <a:gd name="connsiteY3496" fmla="*/ 351015 h 444457"/>
              <a:gd name="connsiteX3497" fmla="*/ 3019998 w 3249268"/>
              <a:gd name="connsiteY3497" fmla="*/ 350909 h 444457"/>
              <a:gd name="connsiteX3498" fmla="*/ 3015862 w 3249268"/>
              <a:gd name="connsiteY3498" fmla="*/ 356462 h 444457"/>
              <a:gd name="connsiteX3499" fmla="*/ 3016113 w 3249268"/>
              <a:gd name="connsiteY3499" fmla="*/ 356462 h 444457"/>
              <a:gd name="connsiteX3500" fmla="*/ 3020178 w 3249268"/>
              <a:gd name="connsiteY3500" fmla="*/ 351113 h 444457"/>
              <a:gd name="connsiteX3501" fmla="*/ 1772815 w 3249268"/>
              <a:gd name="connsiteY3501" fmla="*/ 350900 h 444457"/>
              <a:gd name="connsiteX3502" fmla="*/ 1775598 w 3249268"/>
              <a:gd name="connsiteY3502" fmla="*/ 352776 h 444457"/>
              <a:gd name="connsiteX3503" fmla="*/ 1775901 w 3249268"/>
              <a:gd name="connsiteY3503" fmla="*/ 353150 h 444457"/>
              <a:gd name="connsiteX3504" fmla="*/ 1775901 w 3249268"/>
              <a:gd name="connsiteY3504" fmla="*/ 352275 h 444457"/>
              <a:gd name="connsiteX3505" fmla="*/ 1776684 w 3249268"/>
              <a:gd name="connsiteY3505" fmla="*/ 351922 h 444457"/>
              <a:gd name="connsiteX3506" fmla="*/ 1775801 w 3249268"/>
              <a:gd name="connsiteY3506" fmla="*/ 352165 h 444457"/>
              <a:gd name="connsiteX3507" fmla="*/ 1773701 w 3249268"/>
              <a:gd name="connsiteY3507" fmla="*/ 350972 h 444457"/>
              <a:gd name="connsiteX3508" fmla="*/ 2830211 w 3249268"/>
              <a:gd name="connsiteY3508" fmla="*/ 350868 h 444457"/>
              <a:gd name="connsiteX3509" fmla="*/ 2830304 w 3249268"/>
              <a:gd name="connsiteY3509" fmla="*/ 351144 h 444457"/>
              <a:gd name="connsiteX3510" fmla="*/ 2830759 w 3249268"/>
              <a:gd name="connsiteY3510" fmla="*/ 351272 h 444457"/>
              <a:gd name="connsiteX3511" fmla="*/ 436024 w 3249268"/>
              <a:gd name="connsiteY3511" fmla="*/ 350841 h 444457"/>
              <a:gd name="connsiteX3512" fmla="*/ 435968 w 3249268"/>
              <a:gd name="connsiteY3512" fmla="*/ 351272 h 444457"/>
              <a:gd name="connsiteX3513" fmla="*/ 436653 w 3249268"/>
              <a:gd name="connsiteY3513" fmla="*/ 351411 h 444457"/>
              <a:gd name="connsiteX3514" fmla="*/ 436268 w 3249268"/>
              <a:gd name="connsiteY3514" fmla="*/ 351021 h 444457"/>
              <a:gd name="connsiteX3515" fmla="*/ 436657 w 3249268"/>
              <a:gd name="connsiteY3515" fmla="*/ 350920 h 444457"/>
              <a:gd name="connsiteX3516" fmla="*/ 3019912 w 3249268"/>
              <a:gd name="connsiteY3516" fmla="*/ 350832 h 444457"/>
              <a:gd name="connsiteX3517" fmla="*/ 3019957 w 3249268"/>
              <a:gd name="connsiteY3517" fmla="*/ 350863 h 444457"/>
              <a:gd name="connsiteX3518" fmla="*/ 3019945 w 3249268"/>
              <a:gd name="connsiteY3518" fmla="*/ 350849 h 444457"/>
              <a:gd name="connsiteX3519" fmla="*/ 444292 w 3249268"/>
              <a:gd name="connsiteY3519" fmla="*/ 350821 h 444457"/>
              <a:gd name="connsiteX3520" fmla="*/ 443689 w 3249268"/>
              <a:gd name="connsiteY3520" fmla="*/ 350896 h 444457"/>
              <a:gd name="connsiteX3521" fmla="*/ 444166 w 3249268"/>
              <a:gd name="connsiteY3521" fmla="*/ 351021 h 444457"/>
              <a:gd name="connsiteX3522" fmla="*/ 444358 w 3249268"/>
              <a:gd name="connsiteY3522" fmla="*/ 351272 h 444457"/>
              <a:gd name="connsiteX3523" fmla="*/ 445322 w 3249268"/>
              <a:gd name="connsiteY3523" fmla="*/ 351272 h 444457"/>
              <a:gd name="connsiteX3524" fmla="*/ 515098 w 3249268"/>
              <a:gd name="connsiteY3524" fmla="*/ 350777 h 444457"/>
              <a:gd name="connsiteX3525" fmla="*/ 518087 w 3249268"/>
              <a:gd name="connsiteY3525" fmla="*/ 352300 h 444457"/>
              <a:gd name="connsiteX3526" fmla="*/ 517864 w 3249268"/>
              <a:gd name="connsiteY3526" fmla="*/ 351918 h 444457"/>
              <a:gd name="connsiteX3527" fmla="*/ 3010772 w 3249268"/>
              <a:gd name="connsiteY3527" fmla="*/ 350775 h 444457"/>
              <a:gd name="connsiteX3528" fmla="*/ 3010067 w 3249268"/>
              <a:gd name="connsiteY3528" fmla="*/ 350814 h 444457"/>
              <a:gd name="connsiteX3529" fmla="*/ 3011142 w 3249268"/>
              <a:gd name="connsiteY3529" fmla="*/ 351830 h 444457"/>
              <a:gd name="connsiteX3530" fmla="*/ 95107 w 3249268"/>
              <a:gd name="connsiteY3530" fmla="*/ 350745 h 444457"/>
              <a:gd name="connsiteX3531" fmla="*/ 95667 w 3249268"/>
              <a:gd name="connsiteY3531" fmla="*/ 351121 h 444457"/>
              <a:gd name="connsiteX3532" fmla="*/ 95974 w 3249268"/>
              <a:gd name="connsiteY3532" fmla="*/ 351276 h 444457"/>
              <a:gd name="connsiteX3533" fmla="*/ 95635 w 3249268"/>
              <a:gd name="connsiteY3533" fmla="*/ 350918 h 444457"/>
              <a:gd name="connsiteX3534" fmla="*/ 584323 w 3249268"/>
              <a:gd name="connsiteY3534" fmla="*/ 350715 h 444457"/>
              <a:gd name="connsiteX3535" fmla="*/ 584323 w 3249268"/>
              <a:gd name="connsiteY3535" fmla="*/ 350822 h 444457"/>
              <a:gd name="connsiteX3536" fmla="*/ 584381 w 3249268"/>
              <a:gd name="connsiteY3536" fmla="*/ 350802 h 444457"/>
              <a:gd name="connsiteX3537" fmla="*/ 584409 w 3249268"/>
              <a:gd name="connsiteY3537" fmla="*/ 350802 h 444457"/>
              <a:gd name="connsiteX3538" fmla="*/ 485698 w 3249268"/>
              <a:gd name="connsiteY3538" fmla="*/ 350715 h 444457"/>
              <a:gd name="connsiteX3539" fmla="*/ 487988 w 3249268"/>
              <a:gd name="connsiteY3539" fmla="*/ 351895 h 444457"/>
              <a:gd name="connsiteX3540" fmla="*/ 487451 w 3249268"/>
              <a:gd name="connsiteY3540" fmla="*/ 350802 h 444457"/>
              <a:gd name="connsiteX3541" fmla="*/ 487622 w 3249268"/>
              <a:gd name="connsiteY3541" fmla="*/ 350715 h 444457"/>
              <a:gd name="connsiteX3542" fmla="*/ 3077311 w 3249268"/>
              <a:gd name="connsiteY3542" fmla="*/ 350618 h 444457"/>
              <a:gd name="connsiteX3543" fmla="*/ 3077311 w 3249268"/>
              <a:gd name="connsiteY3543" fmla="*/ 350708 h 444457"/>
              <a:gd name="connsiteX3544" fmla="*/ 3076909 w 3249268"/>
              <a:gd name="connsiteY3544" fmla="*/ 350708 h 444457"/>
              <a:gd name="connsiteX3545" fmla="*/ 3076909 w 3249268"/>
              <a:gd name="connsiteY3545" fmla="*/ 351006 h 444457"/>
              <a:gd name="connsiteX3546" fmla="*/ 3077440 w 3249268"/>
              <a:gd name="connsiteY3546" fmla="*/ 351288 h 444457"/>
              <a:gd name="connsiteX3547" fmla="*/ 1802390 w 3249268"/>
              <a:gd name="connsiteY3547" fmla="*/ 350152 h 444457"/>
              <a:gd name="connsiteX3548" fmla="*/ 1802117 w 3249268"/>
              <a:gd name="connsiteY3548" fmla="*/ 350353 h 444457"/>
              <a:gd name="connsiteX3549" fmla="*/ 1804898 w 3249268"/>
              <a:gd name="connsiteY3549" fmla="*/ 351056 h 444457"/>
              <a:gd name="connsiteX3550" fmla="*/ 1804891 w 3249268"/>
              <a:gd name="connsiteY3550" fmla="*/ 351049 h 444457"/>
              <a:gd name="connsiteX3551" fmla="*/ 1802390 w 3249268"/>
              <a:gd name="connsiteY3551" fmla="*/ 350152 h 444457"/>
              <a:gd name="connsiteX3552" fmla="*/ 2897470 w 3249268"/>
              <a:gd name="connsiteY3552" fmla="*/ 350058 h 444457"/>
              <a:gd name="connsiteX3553" fmla="*/ 2896444 w 3249268"/>
              <a:gd name="connsiteY3553" fmla="*/ 350754 h 444457"/>
              <a:gd name="connsiteX3554" fmla="*/ 2896598 w 3249268"/>
              <a:gd name="connsiteY3554" fmla="*/ 351021 h 444457"/>
              <a:gd name="connsiteX3555" fmla="*/ 2896548 w 3249268"/>
              <a:gd name="connsiteY3555" fmla="*/ 352733 h 444457"/>
              <a:gd name="connsiteX3556" fmla="*/ 2896602 w 3249268"/>
              <a:gd name="connsiteY3556" fmla="*/ 352696 h 444457"/>
              <a:gd name="connsiteX3557" fmla="*/ 169529 w 3249268"/>
              <a:gd name="connsiteY3557" fmla="*/ 349910 h 444457"/>
              <a:gd name="connsiteX3558" fmla="*/ 167785 w 3249268"/>
              <a:gd name="connsiteY3558" fmla="*/ 352359 h 444457"/>
              <a:gd name="connsiteX3559" fmla="*/ 172151 w 3249268"/>
              <a:gd name="connsiteY3559" fmla="*/ 356525 h 444457"/>
              <a:gd name="connsiteX3560" fmla="*/ 172151 w 3249268"/>
              <a:gd name="connsiteY3560" fmla="*/ 355284 h 444457"/>
              <a:gd name="connsiteX3561" fmla="*/ 172151 w 3249268"/>
              <a:gd name="connsiteY3561" fmla="*/ 353905 h 444457"/>
              <a:gd name="connsiteX3562" fmla="*/ 172250 w 3249268"/>
              <a:gd name="connsiteY3562" fmla="*/ 353905 h 444457"/>
              <a:gd name="connsiteX3563" fmla="*/ 172250 w 3249268"/>
              <a:gd name="connsiteY3563" fmla="*/ 351272 h 444457"/>
              <a:gd name="connsiteX3564" fmla="*/ 172125 w 3249268"/>
              <a:gd name="connsiteY3564" fmla="*/ 351272 h 444457"/>
              <a:gd name="connsiteX3565" fmla="*/ 2764084 w 3249268"/>
              <a:gd name="connsiteY3565" fmla="*/ 349810 h 444457"/>
              <a:gd name="connsiteX3566" fmla="*/ 2764219 w 3249268"/>
              <a:gd name="connsiteY3566" fmla="*/ 350084 h 444457"/>
              <a:gd name="connsiteX3567" fmla="*/ 2765697 w 3249268"/>
              <a:gd name="connsiteY3567" fmla="*/ 349810 h 444457"/>
              <a:gd name="connsiteX3568" fmla="*/ 3014590 w 3249268"/>
              <a:gd name="connsiteY3568" fmla="*/ 349553 h 444457"/>
              <a:gd name="connsiteX3569" fmla="*/ 3014869 w 3249268"/>
              <a:gd name="connsiteY3569" fmla="*/ 350112 h 444457"/>
              <a:gd name="connsiteX3570" fmla="*/ 3015147 w 3249268"/>
              <a:gd name="connsiteY3570" fmla="*/ 349553 h 444457"/>
              <a:gd name="connsiteX3571" fmla="*/ 3085433 w 3249268"/>
              <a:gd name="connsiteY3571" fmla="*/ 349444 h 444457"/>
              <a:gd name="connsiteX3572" fmla="*/ 3085433 w 3249268"/>
              <a:gd name="connsiteY3572" fmla="*/ 349579 h 444457"/>
              <a:gd name="connsiteX3573" fmla="*/ 3085919 w 3249268"/>
              <a:gd name="connsiteY3573" fmla="*/ 349464 h 444457"/>
              <a:gd name="connsiteX3574" fmla="*/ 2766083 w 3249268"/>
              <a:gd name="connsiteY3574" fmla="*/ 349145 h 444457"/>
              <a:gd name="connsiteX3575" fmla="*/ 2765831 w 3249268"/>
              <a:gd name="connsiteY3575" fmla="*/ 349785 h 444457"/>
              <a:gd name="connsiteX3576" fmla="*/ 2766122 w 3249268"/>
              <a:gd name="connsiteY3576" fmla="*/ 349731 h 444457"/>
              <a:gd name="connsiteX3577" fmla="*/ 1685573 w 3249268"/>
              <a:gd name="connsiteY3577" fmla="*/ 348997 h 444457"/>
              <a:gd name="connsiteX3578" fmla="*/ 1685218 w 3249268"/>
              <a:gd name="connsiteY3578" fmla="*/ 349101 h 444457"/>
              <a:gd name="connsiteX3579" fmla="*/ 1685120 w 3249268"/>
              <a:gd name="connsiteY3579" fmla="*/ 349360 h 444457"/>
              <a:gd name="connsiteX3580" fmla="*/ 53159 w 3249268"/>
              <a:gd name="connsiteY3580" fmla="*/ 348979 h 444457"/>
              <a:gd name="connsiteX3581" fmla="*/ 52747 w 3249268"/>
              <a:gd name="connsiteY3581" fmla="*/ 349392 h 444457"/>
              <a:gd name="connsiteX3582" fmla="*/ 48516 w 3249268"/>
              <a:gd name="connsiteY3582" fmla="*/ 350802 h 444457"/>
              <a:gd name="connsiteX3583" fmla="*/ 48431 w 3249268"/>
              <a:gd name="connsiteY3583" fmla="*/ 351092 h 444457"/>
              <a:gd name="connsiteX3584" fmla="*/ 52427 w 3249268"/>
              <a:gd name="connsiteY3584" fmla="*/ 349767 h 444457"/>
              <a:gd name="connsiteX3585" fmla="*/ 53277 w 3249268"/>
              <a:gd name="connsiteY3585" fmla="*/ 350106 h 444457"/>
              <a:gd name="connsiteX3586" fmla="*/ 52653 w 3249268"/>
              <a:gd name="connsiteY3586" fmla="*/ 349579 h 444457"/>
              <a:gd name="connsiteX3587" fmla="*/ 53849 w 3249268"/>
              <a:gd name="connsiteY3587" fmla="*/ 349579 h 444457"/>
              <a:gd name="connsiteX3588" fmla="*/ 174164 w 3249268"/>
              <a:gd name="connsiteY3588" fmla="*/ 348506 h 444457"/>
              <a:gd name="connsiteX3589" fmla="*/ 173540 w 3249268"/>
              <a:gd name="connsiteY3589" fmla="*/ 351121 h 444457"/>
              <a:gd name="connsiteX3590" fmla="*/ 173567 w 3249268"/>
              <a:gd name="connsiteY3590" fmla="*/ 351121 h 444457"/>
              <a:gd name="connsiteX3591" fmla="*/ 173572 w 3249268"/>
              <a:gd name="connsiteY3591" fmla="*/ 351121 h 444457"/>
              <a:gd name="connsiteX3592" fmla="*/ 174607 w 3249268"/>
              <a:gd name="connsiteY3592" fmla="*/ 349595 h 444457"/>
              <a:gd name="connsiteX3593" fmla="*/ 2826991 w 3249268"/>
              <a:gd name="connsiteY3593" fmla="*/ 348499 h 444457"/>
              <a:gd name="connsiteX3594" fmla="*/ 2827017 w 3249268"/>
              <a:gd name="connsiteY3594" fmla="*/ 348589 h 444457"/>
              <a:gd name="connsiteX3595" fmla="*/ 2827017 w 3249268"/>
              <a:gd name="connsiteY3595" fmla="*/ 348517 h 444457"/>
              <a:gd name="connsiteX3596" fmla="*/ 481531 w 3249268"/>
              <a:gd name="connsiteY3596" fmla="*/ 348490 h 444457"/>
              <a:gd name="connsiteX3597" fmla="*/ 480497 w 3249268"/>
              <a:gd name="connsiteY3597" fmla="*/ 352682 h 444457"/>
              <a:gd name="connsiteX3598" fmla="*/ 481531 w 3249268"/>
              <a:gd name="connsiteY3598" fmla="*/ 353101 h 444457"/>
              <a:gd name="connsiteX3599" fmla="*/ 241577 w 3249268"/>
              <a:gd name="connsiteY3599" fmla="*/ 348355 h 444457"/>
              <a:gd name="connsiteX3600" fmla="*/ 241577 w 3249268"/>
              <a:gd name="connsiteY3600" fmla="*/ 348455 h 444457"/>
              <a:gd name="connsiteX3601" fmla="*/ 241906 w 3249268"/>
              <a:gd name="connsiteY3601" fmla="*/ 348425 h 444457"/>
              <a:gd name="connsiteX3602" fmla="*/ 241710 w 3249268"/>
              <a:gd name="connsiteY3602" fmla="*/ 348355 h 444457"/>
              <a:gd name="connsiteX3603" fmla="*/ 203106 w 3249268"/>
              <a:gd name="connsiteY3603" fmla="*/ 348345 h 444457"/>
              <a:gd name="connsiteX3604" fmla="*/ 203912 w 3249268"/>
              <a:gd name="connsiteY3604" fmla="*/ 351610 h 444457"/>
              <a:gd name="connsiteX3605" fmla="*/ 203289 w 3249268"/>
              <a:gd name="connsiteY3605" fmla="*/ 348488 h 444457"/>
              <a:gd name="connsiteX3606" fmla="*/ 3140570 w 3249268"/>
              <a:gd name="connsiteY3606" fmla="*/ 348263 h 444457"/>
              <a:gd name="connsiteX3607" fmla="*/ 3143328 w 3249268"/>
              <a:gd name="connsiteY3607" fmla="*/ 350896 h 444457"/>
              <a:gd name="connsiteX3608" fmla="*/ 3144707 w 3249268"/>
              <a:gd name="connsiteY3608" fmla="*/ 350896 h 444457"/>
              <a:gd name="connsiteX3609" fmla="*/ 3143328 w 3249268"/>
              <a:gd name="connsiteY3609" fmla="*/ 352212 h 444457"/>
              <a:gd name="connsiteX3610" fmla="*/ 3139191 w 3249268"/>
              <a:gd name="connsiteY3610" fmla="*/ 352212 h 444457"/>
              <a:gd name="connsiteX3611" fmla="*/ 3136433 w 3249268"/>
              <a:gd name="connsiteY3611" fmla="*/ 349579 h 444457"/>
              <a:gd name="connsiteX3612" fmla="*/ 3140570 w 3249268"/>
              <a:gd name="connsiteY3612" fmla="*/ 348263 h 444457"/>
              <a:gd name="connsiteX3613" fmla="*/ 2870150 w 3249268"/>
              <a:gd name="connsiteY3613" fmla="*/ 348114 h 444457"/>
              <a:gd name="connsiteX3614" fmla="*/ 2870109 w 3249268"/>
              <a:gd name="connsiteY3614" fmla="*/ 348150 h 444457"/>
              <a:gd name="connsiteX3615" fmla="*/ 2870292 w 3249268"/>
              <a:gd name="connsiteY3615" fmla="*/ 348290 h 444457"/>
              <a:gd name="connsiteX3616" fmla="*/ 3071795 w 3249268"/>
              <a:gd name="connsiteY3616" fmla="*/ 348098 h 444457"/>
              <a:gd name="connsiteX3617" fmla="*/ 3071405 w 3249268"/>
              <a:gd name="connsiteY3617" fmla="*/ 348175 h 444457"/>
              <a:gd name="connsiteX3618" fmla="*/ 3071293 w 3249268"/>
              <a:gd name="connsiteY3618" fmla="*/ 348175 h 444457"/>
              <a:gd name="connsiteX3619" fmla="*/ 3071795 w 3249268"/>
              <a:gd name="connsiteY3619" fmla="*/ 348564 h 444457"/>
              <a:gd name="connsiteX3620" fmla="*/ 163541 w 3249268"/>
              <a:gd name="connsiteY3620" fmla="*/ 348053 h 444457"/>
              <a:gd name="connsiteX3621" fmla="*/ 163541 w 3249268"/>
              <a:gd name="connsiteY3621" fmla="*/ 348138 h 444457"/>
              <a:gd name="connsiteX3622" fmla="*/ 163676 w 3249268"/>
              <a:gd name="connsiteY3622" fmla="*/ 349365 h 444457"/>
              <a:gd name="connsiteX3623" fmla="*/ 163676 w 3249268"/>
              <a:gd name="connsiteY3623" fmla="*/ 348195 h 444457"/>
              <a:gd name="connsiteX3624" fmla="*/ 109882 w 3249268"/>
              <a:gd name="connsiteY3624" fmla="*/ 347811 h 444457"/>
              <a:gd name="connsiteX3625" fmla="*/ 109604 w 3249268"/>
              <a:gd name="connsiteY3625" fmla="*/ 348175 h 444457"/>
              <a:gd name="connsiteX3626" fmla="*/ 105413 w 3249268"/>
              <a:gd name="connsiteY3626" fmla="*/ 352289 h 444457"/>
              <a:gd name="connsiteX3627" fmla="*/ 105306 w 3249268"/>
              <a:gd name="connsiteY3627" fmla="*/ 352343 h 444457"/>
              <a:gd name="connsiteX3628" fmla="*/ 105306 w 3249268"/>
              <a:gd name="connsiteY3628" fmla="*/ 353528 h 444457"/>
              <a:gd name="connsiteX3629" fmla="*/ 102890 w 3249268"/>
              <a:gd name="connsiteY3629" fmla="*/ 353528 h 444457"/>
              <a:gd name="connsiteX3630" fmla="*/ 102620 w 3249268"/>
              <a:gd name="connsiteY3630" fmla="*/ 353661 h 444457"/>
              <a:gd name="connsiteX3631" fmla="*/ 101223 w 3249268"/>
              <a:gd name="connsiteY3631" fmla="*/ 353661 h 444457"/>
              <a:gd name="connsiteX3632" fmla="*/ 100573 w 3249268"/>
              <a:gd name="connsiteY3632" fmla="*/ 353594 h 444457"/>
              <a:gd name="connsiteX3633" fmla="*/ 101239 w 3249268"/>
              <a:gd name="connsiteY3633" fmla="*/ 353930 h 444457"/>
              <a:gd name="connsiteX3634" fmla="*/ 104025 w 3249268"/>
              <a:gd name="connsiteY3634" fmla="*/ 354632 h 444457"/>
              <a:gd name="connsiteX3635" fmla="*/ 105557 w 3249268"/>
              <a:gd name="connsiteY3635" fmla="*/ 355018 h 444457"/>
              <a:gd name="connsiteX3636" fmla="*/ 106763 w 3249268"/>
              <a:gd name="connsiteY3636" fmla="*/ 354953 h 444457"/>
              <a:gd name="connsiteX3637" fmla="*/ 106811 w 3249268"/>
              <a:gd name="connsiteY3637" fmla="*/ 354929 h 444457"/>
              <a:gd name="connsiteX3638" fmla="*/ 106811 w 3249268"/>
              <a:gd name="connsiteY3638" fmla="*/ 353829 h 444457"/>
              <a:gd name="connsiteX3639" fmla="*/ 108879 w 3249268"/>
              <a:gd name="connsiteY3639" fmla="*/ 351968 h 444457"/>
              <a:gd name="connsiteX3640" fmla="*/ 109356 w 3249268"/>
              <a:gd name="connsiteY3640" fmla="*/ 353598 h 444457"/>
              <a:gd name="connsiteX3641" fmla="*/ 109490 w 3249268"/>
              <a:gd name="connsiteY3641" fmla="*/ 353528 h 444457"/>
              <a:gd name="connsiteX3642" fmla="*/ 109631 w 3249268"/>
              <a:gd name="connsiteY3642" fmla="*/ 353971 h 444457"/>
              <a:gd name="connsiteX3643" fmla="*/ 109631 w 3249268"/>
              <a:gd name="connsiteY3643" fmla="*/ 353818 h 444457"/>
              <a:gd name="connsiteX3644" fmla="*/ 113863 w 3249268"/>
              <a:gd name="connsiteY3644" fmla="*/ 353818 h 444457"/>
              <a:gd name="connsiteX3645" fmla="*/ 116683 w 3249268"/>
              <a:gd name="connsiteY3645" fmla="*/ 357984 h 444457"/>
              <a:gd name="connsiteX3646" fmla="*/ 116601 w 3249268"/>
              <a:gd name="connsiteY3646" fmla="*/ 358065 h 444457"/>
              <a:gd name="connsiteX3647" fmla="*/ 116662 w 3249268"/>
              <a:gd name="connsiteY3647" fmla="*/ 358188 h 444457"/>
              <a:gd name="connsiteX3648" fmla="*/ 116683 w 3249268"/>
              <a:gd name="connsiteY3648" fmla="*/ 357984 h 444457"/>
              <a:gd name="connsiteX3649" fmla="*/ 115273 w 3249268"/>
              <a:gd name="connsiteY3649" fmla="*/ 353818 h 444457"/>
              <a:gd name="connsiteX3650" fmla="*/ 115447 w 3249268"/>
              <a:gd name="connsiteY3650" fmla="*/ 353474 h 444457"/>
              <a:gd name="connsiteX3651" fmla="*/ 115085 w 3249268"/>
              <a:gd name="connsiteY3651" fmla="*/ 353528 h 444457"/>
              <a:gd name="connsiteX3652" fmla="*/ 115461 w 3249268"/>
              <a:gd name="connsiteY3652" fmla="*/ 351335 h 444457"/>
              <a:gd name="connsiteX3653" fmla="*/ 116603 w 3249268"/>
              <a:gd name="connsiteY3653" fmla="*/ 351199 h 444457"/>
              <a:gd name="connsiteX3654" fmla="*/ 116683 w 3249268"/>
              <a:gd name="connsiteY3654" fmla="*/ 351040 h 444457"/>
              <a:gd name="connsiteX3655" fmla="*/ 117681 w 3249268"/>
              <a:gd name="connsiteY3655" fmla="*/ 349918 h 444457"/>
              <a:gd name="connsiteX3656" fmla="*/ 115210 w 3249268"/>
              <a:gd name="connsiteY3656" fmla="*/ 349918 h 444457"/>
              <a:gd name="connsiteX3657" fmla="*/ 113831 w 3249268"/>
              <a:gd name="connsiteY3657" fmla="*/ 349918 h 444457"/>
              <a:gd name="connsiteX3658" fmla="*/ 109694 w 3249268"/>
              <a:gd name="connsiteY3658" fmla="*/ 352726 h 444457"/>
              <a:gd name="connsiteX3659" fmla="*/ 109694 w 3249268"/>
              <a:gd name="connsiteY3659" fmla="*/ 348514 h 444457"/>
              <a:gd name="connsiteX3660" fmla="*/ 1719145 w 3249268"/>
              <a:gd name="connsiteY3660" fmla="*/ 347382 h 444457"/>
              <a:gd name="connsiteX3661" fmla="*/ 1717232 w 3249268"/>
              <a:gd name="connsiteY3661" fmla="*/ 347889 h 444457"/>
              <a:gd name="connsiteX3662" fmla="*/ 1719961 w 3249268"/>
              <a:gd name="connsiteY3662" fmla="*/ 348216 h 444457"/>
              <a:gd name="connsiteX3663" fmla="*/ 234971 w 3249268"/>
              <a:gd name="connsiteY3663" fmla="*/ 347366 h 444457"/>
              <a:gd name="connsiteX3664" fmla="*/ 234893 w 3249268"/>
              <a:gd name="connsiteY3664" fmla="*/ 347486 h 444457"/>
              <a:gd name="connsiteX3665" fmla="*/ 235163 w 3249268"/>
              <a:gd name="connsiteY3665" fmla="*/ 347917 h 444457"/>
              <a:gd name="connsiteX3666" fmla="*/ 2990573 w 3249268"/>
              <a:gd name="connsiteY3666" fmla="*/ 347317 h 444457"/>
              <a:gd name="connsiteX3667" fmla="*/ 2990592 w 3249268"/>
              <a:gd name="connsiteY3667" fmla="*/ 347716 h 444457"/>
              <a:gd name="connsiteX3668" fmla="*/ 2990740 w 3249268"/>
              <a:gd name="connsiteY3668" fmla="*/ 347864 h 444457"/>
              <a:gd name="connsiteX3669" fmla="*/ 611967 w 3249268"/>
              <a:gd name="connsiteY3669" fmla="*/ 346985 h 444457"/>
              <a:gd name="connsiteX3670" fmla="*/ 611545 w 3249268"/>
              <a:gd name="connsiteY3670" fmla="*/ 347476 h 444457"/>
              <a:gd name="connsiteX3671" fmla="*/ 612620 w 3249268"/>
              <a:gd name="connsiteY3671" fmla="*/ 347506 h 444457"/>
              <a:gd name="connsiteX3672" fmla="*/ 153921 w 3249268"/>
              <a:gd name="connsiteY3672" fmla="*/ 346917 h 444457"/>
              <a:gd name="connsiteX3673" fmla="*/ 152596 w 3249268"/>
              <a:gd name="connsiteY3673" fmla="*/ 347986 h 444457"/>
              <a:gd name="connsiteX3674" fmla="*/ 152446 w 3249268"/>
              <a:gd name="connsiteY3674" fmla="*/ 348138 h 444457"/>
              <a:gd name="connsiteX3675" fmla="*/ 152456 w 3249268"/>
              <a:gd name="connsiteY3675" fmla="*/ 348138 h 444457"/>
              <a:gd name="connsiteX3676" fmla="*/ 153053 w 3249268"/>
              <a:gd name="connsiteY3676" fmla="*/ 348002 h 444457"/>
              <a:gd name="connsiteX3677" fmla="*/ 264891 w 3249268"/>
              <a:gd name="connsiteY3677" fmla="*/ 346914 h 444457"/>
              <a:gd name="connsiteX3678" fmla="*/ 264881 w 3249268"/>
              <a:gd name="connsiteY3678" fmla="*/ 346943 h 444457"/>
              <a:gd name="connsiteX3679" fmla="*/ 264864 w 3249268"/>
              <a:gd name="connsiteY3679" fmla="*/ 346938 h 444457"/>
              <a:gd name="connsiteX3680" fmla="*/ 264911 w 3249268"/>
              <a:gd name="connsiteY3680" fmla="*/ 347081 h 444457"/>
              <a:gd name="connsiteX3681" fmla="*/ 267685 w 3249268"/>
              <a:gd name="connsiteY3681" fmla="*/ 351272 h 444457"/>
              <a:gd name="connsiteX3682" fmla="*/ 268318 w 3249268"/>
              <a:gd name="connsiteY3682" fmla="*/ 352000 h 444457"/>
              <a:gd name="connsiteX3683" fmla="*/ 267800 w 3249268"/>
              <a:gd name="connsiteY3683" fmla="*/ 350960 h 444457"/>
              <a:gd name="connsiteX3684" fmla="*/ 267613 w 3249268"/>
              <a:gd name="connsiteY3684" fmla="*/ 351033 h 444457"/>
              <a:gd name="connsiteX3685" fmla="*/ 380671 w 3249268"/>
              <a:gd name="connsiteY3685" fmla="*/ 346501 h 444457"/>
              <a:gd name="connsiteX3686" fmla="*/ 380671 w 3249268"/>
              <a:gd name="connsiteY3686" fmla="*/ 347645 h 444457"/>
              <a:gd name="connsiteX3687" fmla="*/ 381574 w 3249268"/>
              <a:gd name="connsiteY3687" fmla="*/ 347081 h 444457"/>
              <a:gd name="connsiteX3688" fmla="*/ 3072902 w 3249268"/>
              <a:gd name="connsiteY3688" fmla="*/ 346199 h 444457"/>
              <a:gd name="connsiteX3689" fmla="*/ 3072972 w 3249268"/>
              <a:gd name="connsiteY3689" fmla="*/ 346683 h 444457"/>
              <a:gd name="connsiteX3690" fmla="*/ 3073174 w 3249268"/>
              <a:gd name="connsiteY3690" fmla="*/ 346477 h 444457"/>
              <a:gd name="connsiteX3691" fmla="*/ 384368 w 3249268"/>
              <a:gd name="connsiteY3691" fmla="*/ 345684 h 444457"/>
              <a:gd name="connsiteX3692" fmla="*/ 384368 w 3249268"/>
              <a:gd name="connsiteY3692" fmla="*/ 348899 h 444457"/>
              <a:gd name="connsiteX3693" fmla="*/ 384834 w 3249268"/>
              <a:gd name="connsiteY3693" fmla="*/ 347050 h 444457"/>
              <a:gd name="connsiteX3694" fmla="*/ 385254 w 3249268"/>
              <a:gd name="connsiteY3694" fmla="*/ 346127 h 444457"/>
              <a:gd name="connsiteX3695" fmla="*/ 2652854 w 3249268"/>
              <a:gd name="connsiteY3695" fmla="*/ 345466 h 444457"/>
              <a:gd name="connsiteX3696" fmla="*/ 2652618 w 3249268"/>
              <a:gd name="connsiteY3696" fmla="*/ 346473 h 444457"/>
              <a:gd name="connsiteX3697" fmla="*/ 2653234 w 3249268"/>
              <a:gd name="connsiteY3697" fmla="*/ 346617 h 444457"/>
              <a:gd name="connsiteX3698" fmla="*/ 443532 w 3249268"/>
              <a:gd name="connsiteY3698" fmla="*/ 345321 h 444457"/>
              <a:gd name="connsiteX3699" fmla="*/ 442887 w 3249268"/>
              <a:gd name="connsiteY3699" fmla="*/ 346608 h 444457"/>
              <a:gd name="connsiteX3700" fmla="*/ 443049 w 3249268"/>
              <a:gd name="connsiteY3700" fmla="*/ 346689 h 444457"/>
              <a:gd name="connsiteX3701" fmla="*/ 1750961 w 3249268"/>
              <a:gd name="connsiteY3701" fmla="*/ 345294 h 444457"/>
              <a:gd name="connsiteX3702" fmla="*/ 1750503 w 3249268"/>
              <a:gd name="connsiteY3702" fmla="*/ 345756 h 444457"/>
              <a:gd name="connsiteX3703" fmla="*/ 1750617 w 3249268"/>
              <a:gd name="connsiteY3703" fmla="*/ 345756 h 444457"/>
              <a:gd name="connsiteX3704" fmla="*/ 1754236 w 3249268"/>
              <a:gd name="connsiteY3704" fmla="*/ 346672 h 444457"/>
              <a:gd name="connsiteX3705" fmla="*/ 719480 w 3249268"/>
              <a:gd name="connsiteY3705" fmla="*/ 345277 h 444457"/>
              <a:gd name="connsiteX3706" fmla="*/ 719397 w 3249268"/>
              <a:gd name="connsiteY3706" fmla="*/ 345407 h 444457"/>
              <a:gd name="connsiteX3707" fmla="*/ 719618 w 3249268"/>
              <a:gd name="connsiteY3707" fmla="*/ 345556 h 444457"/>
              <a:gd name="connsiteX3708" fmla="*/ 496352 w 3249268"/>
              <a:gd name="connsiteY3708" fmla="*/ 345242 h 444457"/>
              <a:gd name="connsiteX3709" fmla="*/ 496290 w 3249268"/>
              <a:gd name="connsiteY3709" fmla="*/ 345294 h 444457"/>
              <a:gd name="connsiteX3710" fmla="*/ 496177 w 3249268"/>
              <a:gd name="connsiteY3710" fmla="*/ 345634 h 444457"/>
              <a:gd name="connsiteX3711" fmla="*/ 140234 w 3249268"/>
              <a:gd name="connsiteY3711" fmla="*/ 345136 h 444457"/>
              <a:gd name="connsiteX3712" fmla="*/ 140118 w 3249268"/>
              <a:gd name="connsiteY3712" fmla="*/ 345380 h 444457"/>
              <a:gd name="connsiteX3713" fmla="*/ 140234 w 3249268"/>
              <a:gd name="connsiteY3713" fmla="*/ 345503 h 444457"/>
              <a:gd name="connsiteX3714" fmla="*/ 140234 w 3249268"/>
              <a:gd name="connsiteY3714" fmla="*/ 345215 h 444457"/>
              <a:gd name="connsiteX3715" fmla="*/ 178526 w 3249268"/>
              <a:gd name="connsiteY3715" fmla="*/ 344741 h 444457"/>
              <a:gd name="connsiteX3716" fmla="*/ 178825 w 3249268"/>
              <a:gd name="connsiteY3716" fmla="*/ 345192 h 444457"/>
              <a:gd name="connsiteX3717" fmla="*/ 179216 w 3249268"/>
              <a:gd name="connsiteY3717" fmla="*/ 345192 h 444457"/>
              <a:gd name="connsiteX3718" fmla="*/ 3077311 w 3249268"/>
              <a:gd name="connsiteY3718" fmla="*/ 344740 h 444457"/>
              <a:gd name="connsiteX3719" fmla="*/ 3077311 w 3249268"/>
              <a:gd name="connsiteY3719" fmla="*/ 349552 h 444457"/>
              <a:gd name="connsiteX3720" fmla="*/ 3081098 w 3249268"/>
              <a:gd name="connsiteY3720" fmla="*/ 349039 h 444457"/>
              <a:gd name="connsiteX3721" fmla="*/ 3084045 w 3249268"/>
              <a:gd name="connsiteY3721" fmla="*/ 349579 h 444457"/>
              <a:gd name="connsiteX3722" fmla="*/ 3084831 w 3249268"/>
              <a:gd name="connsiteY3722" fmla="*/ 349579 h 444457"/>
              <a:gd name="connsiteX3723" fmla="*/ 3080920 w 3249268"/>
              <a:gd name="connsiteY3723" fmla="*/ 348357 h 444457"/>
              <a:gd name="connsiteX3724" fmla="*/ 3080965 w 3249268"/>
              <a:gd name="connsiteY3724" fmla="*/ 348187 h 444457"/>
              <a:gd name="connsiteX3725" fmla="*/ 3078458 w 3249268"/>
              <a:gd name="connsiteY3725" fmla="*/ 346232 h 444457"/>
              <a:gd name="connsiteX3726" fmla="*/ 3001722 w 3249268"/>
              <a:gd name="connsiteY3726" fmla="*/ 344304 h 444457"/>
              <a:gd name="connsiteX3727" fmla="*/ 3001750 w 3249268"/>
              <a:gd name="connsiteY3727" fmla="*/ 344325 h 444457"/>
              <a:gd name="connsiteX3728" fmla="*/ 3001746 w 3249268"/>
              <a:gd name="connsiteY3728" fmla="*/ 344314 h 444457"/>
              <a:gd name="connsiteX3729" fmla="*/ 47841 w 3249268"/>
              <a:gd name="connsiteY3729" fmla="*/ 344180 h 444457"/>
              <a:gd name="connsiteX3730" fmla="*/ 47201 w 3249268"/>
              <a:gd name="connsiteY3730" fmla="*/ 345156 h 444457"/>
              <a:gd name="connsiteX3731" fmla="*/ 47559 w 3249268"/>
              <a:gd name="connsiteY3731" fmla="*/ 345140 h 444457"/>
              <a:gd name="connsiteX3732" fmla="*/ 3065895 w 3249268"/>
              <a:gd name="connsiteY3732" fmla="*/ 343995 h 444457"/>
              <a:gd name="connsiteX3733" fmla="*/ 3065863 w 3249268"/>
              <a:gd name="connsiteY3733" fmla="*/ 344060 h 444457"/>
              <a:gd name="connsiteX3734" fmla="*/ 3065949 w 3249268"/>
              <a:gd name="connsiteY3734" fmla="*/ 344060 h 444457"/>
              <a:gd name="connsiteX3735" fmla="*/ 237162 w 3249268"/>
              <a:gd name="connsiteY3735" fmla="*/ 343990 h 444457"/>
              <a:gd name="connsiteX3736" fmla="*/ 237082 w 3249268"/>
              <a:gd name="connsiteY3736" fmla="*/ 344113 h 444457"/>
              <a:gd name="connsiteX3737" fmla="*/ 237162 w 3249268"/>
              <a:gd name="connsiteY3737" fmla="*/ 344032 h 444457"/>
              <a:gd name="connsiteX3738" fmla="*/ 2900478 w 3249268"/>
              <a:gd name="connsiteY3738" fmla="*/ 343754 h 444457"/>
              <a:gd name="connsiteX3739" fmla="*/ 2900506 w 3249268"/>
              <a:gd name="connsiteY3739" fmla="*/ 343783 h 444457"/>
              <a:gd name="connsiteX3740" fmla="*/ 2900506 w 3249268"/>
              <a:gd name="connsiteY3740" fmla="*/ 344625 h 444457"/>
              <a:gd name="connsiteX3741" fmla="*/ 2900773 w 3249268"/>
              <a:gd name="connsiteY3741" fmla="*/ 344246 h 444457"/>
              <a:gd name="connsiteX3742" fmla="*/ 2900773 w 3249268"/>
              <a:gd name="connsiteY3742" fmla="*/ 343891 h 444457"/>
              <a:gd name="connsiteX3743" fmla="*/ 2900665 w 3249268"/>
              <a:gd name="connsiteY3743" fmla="*/ 343875 h 444457"/>
              <a:gd name="connsiteX3744" fmla="*/ 421181 w 3249268"/>
              <a:gd name="connsiteY3744" fmla="*/ 343692 h 444457"/>
              <a:gd name="connsiteX3745" fmla="*/ 420661 w 3249268"/>
              <a:gd name="connsiteY3745" fmla="*/ 344220 h 444457"/>
              <a:gd name="connsiteX3746" fmla="*/ 420661 w 3249268"/>
              <a:gd name="connsiteY3746" fmla="*/ 350889 h 444457"/>
              <a:gd name="connsiteX3747" fmla="*/ 420913 w 3249268"/>
              <a:gd name="connsiteY3747" fmla="*/ 349864 h 444457"/>
              <a:gd name="connsiteX3748" fmla="*/ 420913 w 3249268"/>
              <a:gd name="connsiteY3748" fmla="*/ 344235 h 444457"/>
              <a:gd name="connsiteX3749" fmla="*/ 3047261 w 3249268"/>
              <a:gd name="connsiteY3749" fmla="*/ 343684 h 444457"/>
              <a:gd name="connsiteX3750" fmla="*/ 3047741 w 3249268"/>
              <a:gd name="connsiteY3750" fmla="*/ 344047 h 444457"/>
              <a:gd name="connsiteX3751" fmla="*/ 3047826 w 3249268"/>
              <a:gd name="connsiteY3751" fmla="*/ 343833 h 444457"/>
              <a:gd name="connsiteX3752" fmla="*/ 117248 w 3249268"/>
              <a:gd name="connsiteY3752" fmla="*/ 343630 h 444457"/>
              <a:gd name="connsiteX3753" fmla="*/ 116589 w 3249268"/>
              <a:gd name="connsiteY3753" fmla="*/ 343733 h 444457"/>
              <a:gd name="connsiteX3754" fmla="*/ 116589 w 3249268"/>
              <a:gd name="connsiteY3754" fmla="*/ 344302 h 444457"/>
              <a:gd name="connsiteX3755" fmla="*/ 428283 w 3249268"/>
              <a:gd name="connsiteY3755" fmla="*/ 343546 h 444457"/>
              <a:gd name="connsiteX3756" fmla="*/ 428263 w 3249268"/>
              <a:gd name="connsiteY3756" fmla="*/ 343567 h 444457"/>
              <a:gd name="connsiteX3757" fmla="*/ 428697 w 3249268"/>
              <a:gd name="connsiteY3757" fmla="*/ 344001 h 444457"/>
              <a:gd name="connsiteX3758" fmla="*/ 428723 w 3249268"/>
              <a:gd name="connsiteY3758" fmla="*/ 343901 h 444457"/>
              <a:gd name="connsiteX3759" fmla="*/ 428652 w 3249268"/>
              <a:gd name="connsiteY3759" fmla="*/ 343901 h 444457"/>
              <a:gd name="connsiteX3760" fmla="*/ 3086937 w 3249268"/>
              <a:gd name="connsiteY3760" fmla="*/ 343198 h 444457"/>
              <a:gd name="connsiteX3761" fmla="*/ 3086937 w 3249268"/>
              <a:gd name="connsiteY3761" fmla="*/ 343750 h 444457"/>
              <a:gd name="connsiteX3762" fmla="*/ 3086980 w 3249268"/>
              <a:gd name="connsiteY3762" fmla="*/ 343836 h 444457"/>
              <a:gd name="connsiteX3763" fmla="*/ 3087555 w 3249268"/>
              <a:gd name="connsiteY3763" fmla="*/ 343514 h 444457"/>
              <a:gd name="connsiteX3764" fmla="*/ 3081523 w 3249268"/>
              <a:gd name="connsiteY3764" fmla="*/ 342864 h 444457"/>
              <a:gd name="connsiteX3765" fmla="*/ 3079749 w 3249268"/>
              <a:gd name="connsiteY3765" fmla="*/ 343750 h 444457"/>
              <a:gd name="connsiteX3766" fmla="*/ 3077598 w 3249268"/>
              <a:gd name="connsiteY3766" fmla="*/ 343392 h 444457"/>
              <a:gd name="connsiteX3767" fmla="*/ 3079674 w 3249268"/>
              <a:gd name="connsiteY3767" fmla="*/ 344201 h 444457"/>
              <a:gd name="connsiteX3768" fmla="*/ 3080485 w 3249268"/>
              <a:gd name="connsiteY3768" fmla="*/ 344913 h 444457"/>
              <a:gd name="connsiteX3769" fmla="*/ 3080194 w 3249268"/>
              <a:gd name="connsiteY3769" fmla="*/ 343750 h 444457"/>
              <a:gd name="connsiteX3770" fmla="*/ 146225 w 3249268"/>
              <a:gd name="connsiteY3770" fmla="*/ 342633 h 444457"/>
              <a:gd name="connsiteX3771" fmla="*/ 147420 w 3249268"/>
              <a:gd name="connsiteY3771" fmla="*/ 343315 h 444457"/>
              <a:gd name="connsiteX3772" fmla="*/ 147478 w 3249268"/>
              <a:gd name="connsiteY3772" fmla="*/ 343267 h 444457"/>
              <a:gd name="connsiteX3773" fmla="*/ 2859074 w 3249268"/>
              <a:gd name="connsiteY3773" fmla="*/ 342553 h 444457"/>
              <a:gd name="connsiteX3774" fmla="*/ 2858837 w 3249268"/>
              <a:gd name="connsiteY3774" fmla="*/ 342563 h 444457"/>
              <a:gd name="connsiteX3775" fmla="*/ 2858816 w 3249268"/>
              <a:gd name="connsiteY3775" fmla="*/ 342571 h 444457"/>
              <a:gd name="connsiteX3776" fmla="*/ 2858890 w 3249268"/>
              <a:gd name="connsiteY3776" fmla="*/ 342587 h 444457"/>
              <a:gd name="connsiteX3777" fmla="*/ 2858921 w 3249268"/>
              <a:gd name="connsiteY3777" fmla="*/ 342631 h 444457"/>
              <a:gd name="connsiteX3778" fmla="*/ 51274 w 3249268"/>
              <a:gd name="connsiteY3778" fmla="*/ 342547 h 444457"/>
              <a:gd name="connsiteX3779" fmla="*/ 50436 w 3249268"/>
              <a:gd name="connsiteY3779" fmla="*/ 342657 h 444457"/>
              <a:gd name="connsiteX3780" fmla="*/ 51525 w 3249268"/>
              <a:gd name="connsiteY3780" fmla="*/ 342904 h 444457"/>
              <a:gd name="connsiteX3781" fmla="*/ 52376 w 3249268"/>
              <a:gd name="connsiteY3781" fmla="*/ 343153 h 444457"/>
              <a:gd name="connsiteX3782" fmla="*/ 3020309 w 3249268"/>
              <a:gd name="connsiteY3782" fmla="*/ 342541 h 444457"/>
              <a:gd name="connsiteX3783" fmla="*/ 3020025 w 3249268"/>
              <a:gd name="connsiteY3783" fmla="*/ 342593 h 444457"/>
              <a:gd name="connsiteX3784" fmla="*/ 3011839 w 3249268"/>
              <a:gd name="connsiteY3784" fmla="*/ 342593 h 444457"/>
              <a:gd name="connsiteX3785" fmla="*/ 3012059 w 3249268"/>
              <a:gd name="connsiteY3785" fmla="*/ 342800 h 444457"/>
              <a:gd name="connsiteX3786" fmla="*/ 3020178 w 3249268"/>
              <a:gd name="connsiteY3786" fmla="*/ 342800 h 444457"/>
              <a:gd name="connsiteX3787" fmla="*/ 1757192 w 3249268"/>
              <a:gd name="connsiteY3787" fmla="*/ 342538 h 444457"/>
              <a:gd name="connsiteX3788" fmla="*/ 1751029 w 3249268"/>
              <a:gd name="connsiteY3788" fmla="*/ 345225 h 444457"/>
              <a:gd name="connsiteX3789" fmla="*/ 1751022 w 3249268"/>
              <a:gd name="connsiteY3789" fmla="*/ 345232 h 444457"/>
              <a:gd name="connsiteX3790" fmla="*/ 1755589 w 3249268"/>
              <a:gd name="connsiteY3790" fmla="*/ 343695 h 444457"/>
              <a:gd name="connsiteX3791" fmla="*/ 606933 w 3249268"/>
              <a:gd name="connsiteY3791" fmla="*/ 342298 h 444457"/>
              <a:gd name="connsiteX3792" fmla="*/ 606307 w 3249268"/>
              <a:gd name="connsiteY3792" fmla="*/ 343024 h 444457"/>
              <a:gd name="connsiteX3793" fmla="*/ 606933 w 3249268"/>
              <a:gd name="connsiteY3793" fmla="*/ 342603 h 444457"/>
              <a:gd name="connsiteX3794" fmla="*/ 438128 w 3249268"/>
              <a:gd name="connsiteY3794" fmla="*/ 342275 h 444457"/>
              <a:gd name="connsiteX3795" fmla="*/ 438525 w 3249268"/>
              <a:gd name="connsiteY3795" fmla="*/ 342547 h 444457"/>
              <a:gd name="connsiteX3796" fmla="*/ 438525 w 3249268"/>
              <a:gd name="connsiteY3796" fmla="*/ 342785 h 444457"/>
              <a:gd name="connsiteX3797" fmla="*/ 438675 w 3249268"/>
              <a:gd name="connsiteY3797" fmla="*/ 342801 h 444457"/>
              <a:gd name="connsiteX3798" fmla="*/ 438675 w 3249268"/>
              <a:gd name="connsiteY3798" fmla="*/ 342396 h 444457"/>
              <a:gd name="connsiteX3799" fmla="*/ 113705 w 3249268"/>
              <a:gd name="connsiteY3799" fmla="*/ 342245 h 444457"/>
              <a:gd name="connsiteX3800" fmla="*/ 113795 w 3249268"/>
              <a:gd name="connsiteY3800" fmla="*/ 342688 h 444457"/>
              <a:gd name="connsiteX3801" fmla="*/ 113486 w 3249268"/>
              <a:gd name="connsiteY3801" fmla="*/ 343093 h 444457"/>
              <a:gd name="connsiteX3802" fmla="*/ 113831 w 3249268"/>
              <a:gd name="connsiteY3802" fmla="*/ 342898 h 444457"/>
              <a:gd name="connsiteX3803" fmla="*/ 115112 w 3249268"/>
              <a:gd name="connsiteY3803" fmla="*/ 342245 h 444457"/>
              <a:gd name="connsiteX3804" fmla="*/ 389228 w 3249268"/>
              <a:gd name="connsiteY3804" fmla="*/ 342063 h 444457"/>
              <a:gd name="connsiteX3805" fmla="*/ 387883 w 3249268"/>
              <a:gd name="connsiteY3805" fmla="*/ 345329 h 444457"/>
              <a:gd name="connsiteX3806" fmla="*/ 387933 w 3249268"/>
              <a:gd name="connsiteY3806" fmla="*/ 345343 h 444457"/>
              <a:gd name="connsiteX3807" fmla="*/ 483607 w 3249268"/>
              <a:gd name="connsiteY3807" fmla="*/ 341389 h 444457"/>
              <a:gd name="connsiteX3808" fmla="*/ 483078 w 3249268"/>
              <a:gd name="connsiteY3808" fmla="*/ 341460 h 444457"/>
              <a:gd name="connsiteX3809" fmla="*/ 483280 w 3249268"/>
              <a:gd name="connsiteY3809" fmla="*/ 341575 h 444457"/>
              <a:gd name="connsiteX3810" fmla="*/ 2939581 w 3249268"/>
              <a:gd name="connsiteY3810" fmla="*/ 341194 h 444457"/>
              <a:gd name="connsiteX3811" fmla="*/ 2938905 w 3249268"/>
              <a:gd name="connsiteY3811" fmla="*/ 342593 h 444457"/>
              <a:gd name="connsiteX3812" fmla="*/ 2941139 w 3249268"/>
              <a:gd name="connsiteY3812" fmla="*/ 342593 h 444457"/>
              <a:gd name="connsiteX3813" fmla="*/ 1769032 w 3249268"/>
              <a:gd name="connsiteY3813" fmla="*/ 340890 h 444457"/>
              <a:gd name="connsiteX3814" fmla="*/ 1769827 w 3249268"/>
              <a:gd name="connsiteY3814" fmla="*/ 343867 h 444457"/>
              <a:gd name="connsiteX3815" fmla="*/ 1770211 w 3249268"/>
              <a:gd name="connsiteY3815" fmla="*/ 342622 h 444457"/>
              <a:gd name="connsiteX3816" fmla="*/ 155249 w 3249268"/>
              <a:gd name="connsiteY3816" fmla="*/ 340887 h 444457"/>
              <a:gd name="connsiteX3817" fmla="*/ 155703 w 3249268"/>
              <a:gd name="connsiteY3817" fmla="*/ 341493 h 444457"/>
              <a:gd name="connsiteX3818" fmla="*/ 155559 w 3249268"/>
              <a:gd name="connsiteY3818" fmla="*/ 341493 h 444457"/>
              <a:gd name="connsiteX3819" fmla="*/ 156717 w 3249268"/>
              <a:gd name="connsiteY3819" fmla="*/ 343829 h 444457"/>
              <a:gd name="connsiteX3820" fmla="*/ 155798 w 3249268"/>
              <a:gd name="connsiteY3820" fmla="*/ 345065 h 444457"/>
              <a:gd name="connsiteX3821" fmla="*/ 156925 w 3249268"/>
              <a:gd name="connsiteY3821" fmla="*/ 344220 h 444457"/>
              <a:gd name="connsiteX3822" fmla="*/ 157637 w 3249268"/>
              <a:gd name="connsiteY3822" fmla="*/ 344378 h 444457"/>
              <a:gd name="connsiteX3823" fmla="*/ 156956 w 3249268"/>
              <a:gd name="connsiteY3823" fmla="*/ 344039 h 444457"/>
              <a:gd name="connsiteX3824" fmla="*/ 155577 w 3249268"/>
              <a:gd name="connsiteY3824" fmla="*/ 341146 h 444457"/>
              <a:gd name="connsiteX3825" fmla="*/ 3118779 w 3249268"/>
              <a:gd name="connsiteY3825" fmla="*/ 340887 h 444457"/>
              <a:gd name="connsiteX3826" fmla="*/ 3117392 w 3249268"/>
              <a:gd name="connsiteY3826" fmla="*/ 342294 h 444457"/>
              <a:gd name="connsiteX3827" fmla="*/ 3116006 w 3249268"/>
              <a:gd name="connsiteY3827" fmla="*/ 342294 h 444457"/>
              <a:gd name="connsiteX3828" fmla="*/ 3115543 w 3249268"/>
              <a:gd name="connsiteY3828" fmla="*/ 341825 h 444457"/>
              <a:gd name="connsiteX3829" fmla="*/ 3115543 w 3249268"/>
              <a:gd name="connsiteY3829" fmla="*/ 342588 h 444457"/>
              <a:gd name="connsiteX3830" fmla="*/ 3113527 w 3249268"/>
              <a:gd name="connsiteY3830" fmla="*/ 345721 h 444457"/>
              <a:gd name="connsiteX3831" fmla="*/ 3115474 w 3249268"/>
              <a:gd name="connsiteY3831" fmla="*/ 345859 h 444457"/>
              <a:gd name="connsiteX3832" fmla="*/ 3115826 w 3249268"/>
              <a:gd name="connsiteY3832" fmla="*/ 342891 h 444457"/>
              <a:gd name="connsiteX3833" fmla="*/ 3117229 w 3249268"/>
              <a:gd name="connsiteY3833" fmla="*/ 342891 h 444457"/>
              <a:gd name="connsiteX3834" fmla="*/ 3118633 w 3249268"/>
              <a:gd name="connsiteY3834" fmla="*/ 345684 h 444457"/>
              <a:gd name="connsiteX3835" fmla="*/ 3119938 w 3249268"/>
              <a:gd name="connsiteY3835" fmla="*/ 349579 h 444457"/>
              <a:gd name="connsiteX3836" fmla="*/ 3119985 w 3249268"/>
              <a:gd name="connsiteY3836" fmla="*/ 349579 h 444457"/>
              <a:gd name="connsiteX3837" fmla="*/ 3119957 w 3249268"/>
              <a:gd name="connsiteY3837" fmla="*/ 349635 h 444457"/>
              <a:gd name="connsiteX3838" fmla="*/ 3120037 w 3249268"/>
              <a:gd name="connsiteY3838" fmla="*/ 349875 h 444457"/>
              <a:gd name="connsiteX3839" fmla="*/ 3119820 w 3249268"/>
              <a:gd name="connsiteY3839" fmla="*/ 349909 h 444457"/>
              <a:gd name="connsiteX3840" fmla="*/ 3118668 w 3249268"/>
              <a:gd name="connsiteY3840" fmla="*/ 352212 h 444457"/>
              <a:gd name="connsiteX3841" fmla="*/ 3116036 w 3249268"/>
              <a:gd name="connsiteY3841" fmla="*/ 350896 h 444457"/>
              <a:gd name="connsiteX3842" fmla="*/ 3115192 w 3249268"/>
              <a:gd name="connsiteY3842" fmla="*/ 350052 h 444457"/>
              <a:gd name="connsiteX3843" fmla="*/ 3114421 w 3249268"/>
              <a:gd name="connsiteY3843" fmla="*/ 349875 h 444457"/>
              <a:gd name="connsiteX3844" fmla="*/ 3110209 w 3249268"/>
              <a:gd name="connsiteY3844" fmla="*/ 347081 h 444457"/>
              <a:gd name="connsiteX3845" fmla="*/ 3109068 w 3249268"/>
              <a:gd name="connsiteY3845" fmla="*/ 346962 h 444457"/>
              <a:gd name="connsiteX3846" fmla="*/ 3110207 w 3249268"/>
              <a:gd name="connsiteY3846" fmla="*/ 348263 h 444457"/>
              <a:gd name="connsiteX3847" fmla="*/ 3107621 w 3249268"/>
              <a:gd name="connsiteY3847" fmla="*/ 351219 h 444457"/>
              <a:gd name="connsiteX3848" fmla="*/ 3107621 w 3249268"/>
              <a:gd name="connsiteY3848" fmla="*/ 352463 h 444457"/>
              <a:gd name="connsiteX3849" fmla="*/ 3109008 w 3249268"/>
              <a:gd name="connsiteY3849" fmla="*/ 353905 h 444457"/>
              <a:gd name="connsiteX3850" fmla="*/ 3121489 w 3249268"/>
              <a:gd name="connsiteY3850" fmla="*/ 358230 h 444457"/>
              <a:gd name="connsiteX3851" fmla="*/ 3110395 w 3249268"/>
              <a:gd name="connsiteY3851" fmla="*/ 358230 h 444457"/>
              <a:gd name="connsiteX3852" fmla="*/ 3106234 w 3249268"/>
              <a:gd name="connsiteY3852" fmla="*/ 356788 h 444457"/>
              <a:gd name="connsiteX3853" fmla="*/ 3102941 w 3249268"/>
              <a:gd name="connsiteY3853" fmla="*/ 356247 h 444457"/>
              <a:gd name="connsiteX3854" fmla="*/ 3100752 w 3249268"/>
              <a:gd name="connsiteY3854" fmla="*/ 356772 h 444457"/>
              <a:gd name="connsiteX3855" fmla="*/ 3103152 w 3249268"/>
              <a:gd name="connsiteY3855" fmla="*/ 361941 h 444457"/>
              <a:gd name="connsiteX3856" fmla="*/ 3103438 w 3249268"/>
              <a:gd name="connsiteY3856" fmla="*/ 362179 h 444457"/>
              <a:gd name="connsiteX3857" fmla="*/ 3108853 w 3249268"/>
              <a:gd name="connsiteY3857" fmla="*/ 363589 h 444457"/>
              <a:gd name="connsiteX3858" fmla="*/ 3108907 w 3249268"/>
              <a:gd name="connsiteY3858" fmla="*/ 363872 h 444457"/>
              <a:gd name="connsiteX3859" fmla="*/ 3108979 w 3249268"/>
              <a:gd name="connsiteY3859" fmla="*/ 363854 h 444457"/>
              <a:gd name="connsiteX3860" fmla="*/ 3110132 w 3249268"/>
              <a:gd name="connsiteY3860" fmla="*/ 363854 h 444457"/>
              <a:gd name="connsiteX3861" fmla="*/ 3110132 w 3249268"/>
              <a:gd name="connsiteY3861" fmla="*/ 362304 h 444457"/>
              <a:gd name="connsiteX3862" fmla="*/ 3115848 w 3249268"/>
              <a:gd name="connsiteY3862" fmla="*/ 362304 h 444457"/>
              <a:gd name="connsiteX3863" fmla="*/ 3120135 w 3249268"/>
              <a:gd name="connsiteY3863" fmla="*/ 361442 h 444457"/>
              <a:gd name="connsiteX3864" fmla="*/ 3123703 w 3249268"/>
              <a:gd name="connsiteY3864" fmla="*/ 363307 h 444457"/>
              <a:gd name="connsiteX3865" fmla="*/ 3123931 w 3249268"/>
              <a:gd name="connsiteY3865" fmla="*/ 363307 h 444457"/>
              <a:gd name="connsiteX3866" fmla="*/ 3124241 w 3249268"/>
              <a:gd name="connsiteY3866" fmla="*/ 363307 h 444457"/>
              <a:gd name="connsiteX3867" fmla="*/ 3122939 w 3249268"/>
              <a:gd name="connsiteY3867" fmla="*/ 361821 h 444457"/>
              <a:gd name="connsiteX3868" fmla="*/ 3121553 w 3249268"/>
              <a:gd name="connsiteY3868" fmla="*/ 359182 h 444457"/>
              <a:gd name="connsiteX3869" fmla="*/ 3121553 w 3249268"/>
              <a:gd name="connsiteY3869" fmla="*/ 357774 h 444457"/>
              <a:gd name="connsiteX3870" fmla="*/ 3121553 w 3249268"/>
              <a:gd name="connsiteY3870" fmla="*/ 352145 h 444457"/>
              <a:gd name="connsiteX3871" fmla="*/ 3120166 w 3249268"/>
              <a:gd name="connsiteY3871" fmla="*/ 349330 h 444457"/>
              <a:gd name="connsiteX3872" fmla="*/ 3118779 w 3249268"/>
              <a:gd name="connsiteY3872" fmla="*/ 345109 h 444457"/>
              <a:gd name="connsiteX3873" fmla="*/ 3118779 w 3249268"/>
              <a:gd name="connsiteY3873" fmla="*/ 340887 h 444457"/>
              <a:gd name="connsiteX3874" fmla="*/ 3091853 w 3249268"/>
              <a:gd name="connsiteY3874" fmla="*/ 340483 h 444457"/>
              <a:gd name="connsiteX3875" fmla="*/ 3091969 w 3249268"/>
              <a:gd name="connsiteY3875" fmla="*/ 341046 h 444457"/>
              <a:gd name="connsiteX3876" fmla="*/ 3092199 w 3249268"/>
              <a:gd name="connsiteY3876" fmla="*/ 340917 h 444457"/>
              <a:gd name="connsiteX3877" fmla="*/ 561340 w 3249268"/>
              <a:gd name="connsiteY3877" fmla="*/ 340030 h 444457"/>
              <a:gd name="connsiteX3878" fmla="*/ 562226 w 3249268"/>
              <a:gd name="connsiteY3878" fmla="*/ 346571 h 444457"/>
              <a:gd name="connsiteX3879" fmla="*/ 562902 w 3249268"/>
              <a:gd name="connsiteY3879" fmla="*/ 347992 h 444457"/>
              <a:gd name="connsiteX3880" fmla="*/ 562098 w 3249268"/>
              <a:gd name="connsiteY3880" fmla="*/ 342321 h 444457"/>
              <a:gd name="connsiteX3881" fmla="*/ 3072907 w 3249268"/>
              <a:gd name="connsiteY3881" fmla="*/ 339647 h 444457"/>
              <a:gd name="connsiteX3882" fmla="*/ 3070180 w 3249268"/>
              <a:gd name="connsiteY3882" fmla="*/ 342382 h 444457"/>
              <a:gd name="connsiteX3883" fmla="*/ 3068999 w 3249268"/>
              <a:gd name="connsiteY3883" fmla="*/ 342382 h 444457"/>
              <a:gd name="connsiteX3884" fmla="*/ 3069953 w 3249268"/>
              <a:gd name="connsiteY3884" fmla="*/ 342847 h 444457"/>
              <a:gd name="connsiteX3885" fmla="*/ 3073128 w 3249268"/>
              <a:gd name="connsiteY3885" fmla="*/ 342647 h 444457"/>
              <a:gd name="connsiteX3886" fmla="*/ 3071392 w 3249268"/>
              <a:gd name="connsiteY3886" fmla="*/ 342358 h 444457"/>
              <a:gd name="connsiteX3887" fmla="*/ 3073127 w 3249268"/>
              <a:gd name="connsiteY3887" fmla="*/ 339758 h 444457"/>
              <a:gd name="connsiteX3888" fmla="*/ 3083918 w 3249268"/>
              <a:gd name="connsiteY3888" fmla="*/ 339596 h 444457"/>
              <a:gd name="connsiteX3889" fmla="*/ 3082535 w 3249268"/>
              <a:gd name="connsiteY3889" fmla="*/ 342358 h 444457"/>
              <a:gd name="connsiteX3890" fmla="*/ 3082451 w 3249268"/>
              <a:gd name="connsiteY3890" fmla="*/ 342400 h 444457"/>
              <a:gd name="connsiteX3891" fmla="*/ 3082451 w 3249268"/>
              <a:gd name="connsiteY3891" fmla="*/ 342666 h 444457"/>
              <a:gd name="connsiteX3892" fmla="*/ 3083929 w 3249268"/>
              <a:gd name="connsiteY3892" fmla="*/ 339895 h 444457"/>
              <a:gd name="connsiteX3893" fmla="*/ 3084074 w 3249268"/>
              <a:gd name="connsiteY3893" fmla="*/ 339914 h 444457"/>
              <a:gd name="connsiteX3894" fmla="*/ 510702 w 3249268"/>
              <a:gd name="connsiteY3894" fmla="*/ 339522 h 444457"/>
              <a:gd name="connsiteX3895" fmla="*/ 510991 w 3249268"/>
              <a:gd name="connsiteY3895" fmla="*/ 339989 h 444457"/>
              <a:gd name="connsiteX3896" fmla="*/ 510991 w 3249268"/>
              <a:gd name="connsiteY3896" fmla="*/ 339574 h 444457"/>
              <a:gd name="connsiteX3897" fmla="*/ 338106 w 3249268"/>
              <a:gd name="connsiteY3897" fmla="*/ 339242 h 444457"/>
              <a:gd name="connsiteX3898" fmla="*/ 338666 w 3249268"/>
              <a:gd name="connsiteY3898" fmla="*/ 339952 h 444457"/>
              <a:gd name="connsiteX3899" fmla="*/ 339078 w 3249268"/>
              <a:gd name="connsiteY3899" fmla="*/ 340161 h 444457"/>
              <a:gd name="connsiteX3900" fmla="*/ 339042 w 3249268"/>
              <a:gd name="connsiteY3900" fmla="*/ 340013 h 444457"/>
              <a:gd name="connsiteX3901" fmla="*/ 83057 w 3249268"/>
              <a:gd name="connsiteY3901" fmla="*/ 338658 h 444457"/>
              <a:gd name="connsiteX3902" fmla="*/ 87214 w 3249268"/>
              <a:gd name="connsiteY3902" fmla="*/ 340047 h 444457"/>
              <a:gd name="connsiteX3903" fmla="*/ 87368 w 3249268"/>
              <a:gd name="connsiteY3903" fmla="*/ 339738 h 444457"/>
              <a:gd name="connsiteX3904" fmla="*/ 88599 w 3249268"/>
              <a:gd name="connsiteY3904" fmla="*/ 340047 h 444457"/>
              <a:gd name="connsiteX3905" fmla="*/ 88840 w 3249268"/>
              <a:gd name="connsiteY3905" fmla="*/ 340167 h 444457"/>
              <a:gd name="connsiteX3906" fmla="*/ 88650 w 3249268"/>
              <a:gd name="connsiteY3906" fmla="*/ 339945 h 444457"/>
              <a:gd name="connsiteX3907" fmla="*/ 87721 w 3249268"/>
              <a:gd name="connsiteY3907" fmla="*/ 339032 h 444457"/>
              <a:gd name="connsiteX3908" fmla="*/ 87368 w 3249268"/>
              <a:gd name="connsiteY3908" fmla="*/ 339738 h 444457"/>
              <a:gd name="connsiteX3909" fmla="*/ 430617 w 3249268"/>
              <a:gd name="connsiteY3909" fmla="*/ 338498 h 444457"/>
              <a:gd name="connsiteX3910" fmla="*/ 430401 w 3249268"/>
              <a:gd name="connsiteY3910" fmla="*/ 338579 h 444457"/>
              <a:gd name="connsiteX3911" fmla="*/ 430397 w 3249268"/>
              <a:gd name="connsiteY3911" fmla="*/ 338592 h 444457"/>
              <a:gd name="connsiteX3912" fmla="*/ 430923 w 3249268"/>
              <a:gd name="connsiteY3912" fmla="*/ 338760 h 444457"/>
              <a:gd name="connsiteX3913" fmla="*/ 173789 w 3249268"/>
              <a:gd name="connsiteY3913" fmla="*/ 338444 h 444457"/>
              <a:gd name="connsiteX3914" fmla="*/ 173703 w 3249268"/>
              <a:gd name="connsiteY3914" fmla="*/ 338474 h 444457"/>
              <a:gd name="connsiteX3915" fmla="*/ 174007 w 3249268"/>
              <a:gd name="connsiteY3915" fmla="*/ 338814 h 444457"/>
              <a:gd name="connsiteX3916" fmla="*/ 173876 w 3249268"/>
              <a:gd name="connsiteY3916" fmla="*/ 338463 h 444457"/>
              <a:gd name="connsiteX3917" fmla="*/ 173755 w 3249268"/>
              <a:gd name="connsiteY3917" fmla="*/ 338484 h 444457"/>
              <a:gd name="connsiteX3918" fmla="*/ 2981512 w 3249268"/>
              <a:gd name="connsiteY3918" fmla="*/ 338333 h 444457"/>
              <a:gd name="connsiteX3919" fmla="*/ 2981541 w 3249268"/>
              <a:gd name="connsiteY3919" fmla="*/ 338362 h 444457"/>
              <a:gd name="connsiteX3920" fmla="*/ 2981599 w 3249268"/>
              <a:gd name="connsiteY3920" fmla="*/ 338333 h 444457"/>
              <a:gd name="connsiteX3921" fmla="*/ 2976935 w 3249268"/>
              <a:gd name="connsiteY3921" fmla="*/ 338333 h 444457"/>
              <a:gd name="connsiteX3922" fmla="*/ 2976836 w 3249268"/>
              <a:gd name="connsiteY3922" fmla="*/ 338400 h 444457"/>
              <a:gd name="connsiteX3923" fmla="*/ 2977167 w 3249268"/>
              <a:gd name="connsiteY3923" fmla="*/ 338372 h 444457"/>
              <a:gd name="connsiteX3924" fmla="*/ 2977264 w 3249268"/>
              <a:gd name="connsiteY3924" fmla="*/ 338372 h 444457"/>
              <a:gd name="connsiteX3925" fmla="*/ 2977303 w 3249268"/>
              <a:gd name="connsiteY3925" fmla="*/ 338333 h 444457"/>
              <a:gd name="connsiteX3926" fmla="*/ 65119 w 3249268"/>
              <a:gd name="connsiteY3926" fmla="*/ 337075 h 444457"/>
              <a:gd name="connsiteX3927" fmla="*/ 65315 w 3249268"/>
              <a:gd name="connsiteY3927" fmla="*/ 338432 h 444457"/>
              <a:gd name="connsiteX3928" fmla="*/ 65315 w 3249268"/>
              <a:gd name="connsiteY3928" fmla="*/ 337143 h 444457"/>
              <a:gd name="connsiteX3929" fmla="*/ 52112 w 3249268"/>
              <a:gd name="connsiteY3929" fmla="*/ 337053 h 444457"/>
              <a:gd name="connsiteX3930" fmla="*/ 51389 w 3249268"/>
              <a:gd name="connsiteY3930" fmla="*/ 338589 h 444457"/>
              <a:gd name="connsiteX3931" fmla="*/ 51547 w 3249268"/>
              <a:gd name="connsiteY3931" fmla="*/ 338734 h 444457"/>
              <a:gd name="connsiteX3932" fmla="*/ 397353 w 3249268"/>
              <a:gd name="connsiteY3932" fmla="*/ 336996 h 444457"/>
              <a:gd name="connsiteX3933" fmla="*/ 397199 w 3249268"/>
              <a:gd name="connsiteY3933" fmla="*/ 337049 h 444457"/>
              <a:gd name="connsiteX3934" fmla="*/ 396976 w 3249268"/>
              <a:gd name="connsiteY3934" fmla="*/ 337280 h 444457"/>
              <a:gd name="connsiteX3935" fmla="*/ 398453 w 3249268"/>
              <a:gd name="connsiteY3935" fmla="*/ 340897 h 444457"/>
              <a:gd name="connsiteX3936" fmla="*/ 398396 w 3249268"/>
              <a:gd name="connsiteY3936" fmla="*/ 340694 h 444457"/>
              <a:gd name="connsiteX3937" fmla="*/ 102469 w 3249268"/>
              <a:gd name="connsiteY3937" fmla="*/ 336980 h 444457"/>
              <a:gd name="connsiteX3938" fmla="*/ 102620 w 3249268"/>
              <a:gd name="connsiteY3938" fmla="*/ 337202 h 444457"/>
              <a:gd name="connsiteX3939" fmla="*/ 102620 w 3249268"/>
              <a:gd name="connsiteY3939" fmla="*/ 337454 h 444457"/>
              <a:gd name="connsiteX3940" fmla="*/ 102783 w 3249268"/>
              <a:gd name="connsiteY3940" fmla="*/ 336980 h 444457"/>
              <a:gd name="connsiteX3941" fmla="*/ 3049334 w 3249268"/>
              <a:gd name="connsiteY3941" fmla="*/ 336923 h 444457"/>
              <a:gd name="connsiteX3942" fmla="*/ 3049334 w 3249268"/>
              <a:gd name="connsiteY3942" fmla="*/ 336970 h 444457"/>
              <a:gd name="connsiteX3943" fmla="*/ 3049439 w 3249268"/>
              <a:gd name="connsiteY3943" fmla="*/ 336989 h 444457"/>
              <a:gd name="connsiteX3944" fmla="*/ 952307 w 3249268"/>
              <a:gd name="connsiteY3944" fmla="*/ 336806 h 444457"/>
              <a:gd name="connsiteX3945" fmla="*/ 952307 w 3249268"/>
              <a:gd name="connsiteY3945" fmla="*/ 341544 h 444457"/>
              <a:gd name="connsiteX3946" fmla="*/ 952364 w 3249268"/>
              <a:gd name="connsiteY3946" fmla="*/ 341965 h 444457"/>
              <a:gd name="connsiteX3947" fmla="*/ 952740 w 3249268"/>
              <a:gd name="connsiteY3947" fmla="*/ 339702 h 444457"/>
              <a:gd name="connsiteX3948" fmla="*/ 952740 w 3249268"/>
              <a:gd name="connsiteY3948" fmla="*/ 336914 h 444457"/>
              <a:gd name="connsiteX3949" fmla="*/ 1789483 w 3249268"/>
              <a:gd name="connsiteY3949" fmla="*/ 336387 h 444457"/>
              <a:gd name="connsiteX3950" fmla="*/ 1790003 w 3249268"/>
              <a:gd name="connsiteY3950" fmla="*/ 336698 h 444457"/>
              <a:gd name="connsiteX3951" fmla="*/ 1791170 w 3249268"/>
              <a:gd name="connsiteY3951" fmla="*/ 336866 h 444457"/>
              <a:gd name="connsiteX3952" fmla="*/ 3109997 w 3249268"/>
              <a:gd name="connsiteY3952" fmla="*/ 336074 h 444457"/>
              <a:gd name="connsiteX3953" fmla="*/ 3110048 w 3249268"/>
              <a:gd name="connsiteY3953" fmla="*/ 336880 h 444457"/>
              <a:gd name="connsiteX3954" fmla="*/ 3110385 w 3249268"/>
              <a:gd name="connsiteY3954" fmla="*/ 337143 h 444457"/>
              <a:gd name="connsiteX3955" fmla="*/ 3110315 w 3249268"/>
              <a:gd name="connsiteY3955" fmla="*/ 336165 h 444457"/>
              <a:gd name="connsiteX3956" fmla="*/ 271782 w 3249268"/>
              <a:gd name="connsiteY3956" fmla="*/ 335841 h 444457"/>
              <a:gd name="connsiteX3957" fmla="*/ 271458 w 3249268"/>
              <a:gd name="connsiteY3957" fmla="*/ 336688 h 444457"/>
              <a:gd name="connsiteX3958" fmla="*/ 271782 w 3249268"/>
              <a:gd name="connsiteY3958" fmla="*/ 337014 h 444457"/>
              <a:gd name="connsiteX3959" fmla="*/ 3100596 w 3249268"/>
              <a:gd name="connsiteY3959" fmla="*/ 335712 h 444457"/>
              <a:gd name="connsiteX3960" fmla="*/ 3100902 w 3249268"/>
              <a:gd name="connsiteY3960" fmla="*/ 336030 h 444457"/>
              <a:gd name="connsiteX3961" fmla="*/ 3100799 w 3249268"/>
              <a:gd name="connsiteY3961" fmla="*/ 335811 h 444457"/>
              <a:gd name="connsiteX3962" fmla="*/ 112282 w 3249268"/>
              <a:gd name="connsiteY3962" fmla="*/ 335669 h 444457"/>
              <a:gd name="connsiteX3963" fmla="*/ 112148 w 3249268"/>
              <a:gd name="connsiteY3963" fmla="*/ 335738 h 444457"/>
              <a:gd name="connsiteX3964" fmla="*/ 112307 w 3249268"/>
              <a:gd name="connsiteY3964" fmla="*/ 335796 h 444457"/>
              <a:gd name="connsiteX3965" fmla="*/ 394426 w 3249268"/>
              <a:gd name="connsiteY3965" fmla="*/ 334535 h 444457"/>
              <a:gd name="connsiteX3966" fmla="*/ 394146 w 3249268"/>
              <a:gd name="connsiteY3966" fmla="*/ 334885 h 444457"/>
              <a:gd name="connsiteX3967" fmla="*/ 394146 w 3249268"/>
              <a:gd name="connsiteY3967" fmla="*/ 335834 h 444457"/>
              <a:gd name="connsiteX3968" fmla="*/ 394221 w 3249268"/>
              <a:gd name="connsiteY3968" fmla="*/ 335758 h 444457"/>
              <a:gd name="connsiteX3969" fmla="*/ 394426 w 3249268"/>
              <a:gd name="connsiteY3969" fmla="*/ 335966 h 444457"/>
              <a:gd name="connsiteX3970" fmla="*/ 2982791 w 3249268"/>
              <a:gd name="connsiteY3970" fmla="*/ 334261 h 444457"/>
              <a:gd name="connsiteX3971" fmla="*/ 2981353 w 3249268"/>
              <a:gd name="connsiteY3971" fmla="*/ 334308 h 444457"/>
              <a:gd name="connsiteX3972" fmla="*/ 2983550 w 3249268"/>
              <a:gd name="connsiteY3972" fmla="*/ 335788 h 444457"/>
              <a:gd name="connsiteX3973" fmla="*/ 64723 w 3249268"/>
              <a:gd name="connsiteY3973" fmla="*/ 334019 h 444457"/>
              <a:gd name="connsiteX3974" fmla="*/ 64412 w 3249268"/>
              <a:gd name="connsiteY3974" fmla="*/ 334042 h 444457"/>
              <a:gd name="connsiteX3975" fmla="*/ 64917 w 3249268"/>
              <a:gd name="connsiteY3975" fmla="*/ 335745 h 444457"/>
              <a:gd name="connsiteX3976" fmla="*/ 138988 w 3249268"/>
              <a:gd name="connsiteY3976" fmla="*/ 334015 h 444457"/>
              <a:gd name="connsiteX3977" fmla="*/ 138861 w 3249268"/>
              <a:gd name="connsiteY3977" fmla="*/ 334130 h 444457"/>
              <a:gd name="connsiteX3978" fmla="*/ 139001 w 3249268"/>
              <a:gd name="connsiteY3978" fmla="*/ 334114 h 444457"/>
              <a:gd name="connsiteX3979" fmla="*/ 271521 w 3249268"/>
              <a:gd name="connsiteY3979" fmla="*/ 333972 h 444457"/>
              <a:gd name="connsiteX3980" fmla="*/ 271816 w 3249268"/>
              <a:gd name="connsiteY3980" fmla="*/ 334177 h 444457"/>
              <a:gd name="connsiteX3981" fmla="*/ 272019 w 3249268"/>
              <a:gd name="connsiteY3981" fmla="*/ 333972 h 444457"/>
              <a:gd name="connsiteX3982" fmla="*/ 271755 w 3249268"/>
              <a:gd name="connsiteY3982" fmla="*/ 333972 h 444457"/>
              <a:gd name="connsiteX3983" fmla="*/ 3060996 w 3249268"/>
              <a:gd name="connsiteY3983" fmla="*/ 333349 h 444457"/>
              <a:gd name="connsiteX3984" fmla="*/ 3061879 w 3249268"/>
              <a:gd name="connsiteY3984" fmla="*/ 335487 h 444457"/>
              <a:gd name="connsiteX3985" fmla="*/ 3062836 w 3249268"/>
              <a:gd name="connsiteY3985" fmla="*/ 336118 h 444457"/>
              <a:gd name="connsiteX3986" fmla="*/ 266057 w 3249268"/>
              <a:gd name="connsiteY3986" fmla="*/ 333262 h 444457"/>
              <a:gd name="connsiteX3987" fmla="*/ 265934 w 3249268"/>
              <a:gd name="connsiteY3987" fmla="*/ 333364 h 444457"/>
              <a:gd name="connsiteX3988" fmla="*/ 267613 w 3249268"/>
              <a:gd name="connsiteY3988" fmla="*/ 334211 h 444457"/>
              <a:gd name="connsiteX3989" fmla="*/ 267957 w 3249268"/>
              <a:gd name="connsiteY3989" fmla="*/ 334384 h 444457"/>
              <a:gd name="connsiteX3990" fmla="*/ 268550 w 3249268"/>
              <a:gd name="connsiteY3990" fmla="*/ 333972 h 444457"/>
              <a:gd name="connsiteX3991" fmla="*/ 267564 w 3249268"/>
              <a:gd name="connsiteY3991" fmla="*/ 333972 h 444457"/>
              <a:gd name="connsiteX3992" fmla="*/ 599082 w 3249268"/>
              <a:gd name="connsiteY3992" fmla="*/ 333052 h 444457"/>
              <a:gd name="connsiteX3993" fmla="*/ 598677 w 3249268"/>
              <a:gd name="connsiteY3993" fmla="*/ 334114 h 444457"/>
              <a:gd name="connsiteX3994" fmla="*/ 599527 w 3249268"/>
              <a:gd name="connsiteY3994" fmla="*/ 333255 h 444457"/>
              <a:gd name="connsiteX3995" fmla="*/ 98383 w 3249268"/>
              <a:gd name="connsiteY3995" fmla="*/ 333036 h 444457"/>
              <a:gd name="connsiteX3996" fmla="*/ 98268 w 3249268"/>
              <a:gd name="connsiteY3996" fmla="*/ 333087 h 444457"/>
              <a:gd name="connsiteX3997" fmla="*/ 98429 w 3249268"/>
              <a:gd name="connsiteY3997" fmla="*/ 333087 h 444457"/>
              <a:gd name="connsiteX3998" fmla="*/ 98435 w 3249268"/>
              <a:gd name="connsiteY3998" fmla="*/ 333087 h 444457"/>
              <a:gd name="connsiteX3999" fmla="*/ 234382 w 3249268"/>
              <a:gd name="connsiteY3999" fmla="*/ 332707 h 444457"/>
              <a:gd name="connsiteX4000" fmla="*/ 234348 w 3249268"/>
              <a:gd name="connsiteY4000" fmla="*/ 332718 h 444457"/>
              <a:gd name="connsiteX4001" fmla="*/ 233425 w 3249268"/>
              <a:gd name="connsiteY4001" fmla="*/ 334508 h 444457"/>
              <a:gd name="connsiteX4002" fmla="*/ 233483 w 3249268"/>
              <a:gd name="connsiteY4002" fmla="*/ 334633 h 444457"/>
              <a:gd name="connsiteX4003" fmla="*/ 418180 w 3249268"/>
              <a:gd name="connsiteY4003" fmla="*/ 332702 h 444457"/>
              <a:gd name="connsiteX4004" fmla="*/ 418089 w 3249268"/>
              <a:gd name="connsiteY4004" fmla="*/ 332721 h 444457"/>
              <a:gd name="connsiteX4005" fmla="*/ 418046 w 3249268"/>
              <a:gd name="connsiteY4005" fmla="*/ 332806 h 444457"/>
              <a:gd name="connsiteX4006" fmla="*/ 3060637 w 3249268"/>
              <a:gd name="connsiteY4006" fmla="*/ 332472 h 444457"/>
              <a:gd name="connsiteX4007" fmla="*/ 3060634 w 3249268"/>
              <a:gd name="connsiteY4007" fmla="*/ 332473 h 444457"/>
              <a:gd name="connsiteX4008" fmla="*/ 3060637 w 3249268"/>
              <a:gd name="connsiteY4008" fmla="*/ 332481 h 444457"/>
              <a:gd name="connsiteX4009" fmla="*/ 159093 w 3249268"/>
              <a:gd name="connsiteY4009" fmla="*/ 332076 h 444457"/>
              <a:gd name="connsiteX4010" fmla="*/ 159351 w 3249268"/>
              <a:gd name="connsiteY4010" fmla="*/ 332541 h 444457"/>
              <a:gd name="connsiteX4011" fmla="*/ 159505 w 3249268"/>
              <a:gd name="connsiteY4011" fmla="*/ 332510 h 444457"/>
              <a:gd name="connsiteX4012" fmla="*/ 159463 w 3249268"/>
              <a:gd name="connsiteY4012" fmla="*/ 332467 h 444457"/>
              <a:gd name="connsiteX4013" fmla="*/ 159553 w 3249268"/>
              <a:gd name="connsiteY4013" fmla="*/ 332467 h 444457"/>
              <a:gd name="connsiteX4014" fmla="*/ 3173041 w 3249268"/>
              <a:gd name="connsiteY4014" fmla="*/ 331715 h 444457"/>
              <a:gd name="connsiteX4015" fmla="*/ 3178527 w 3249268"/>
              <a:gd name="connsiteY4015" fmla="*/ 331715 h 444457"/>
              <a:gd name="connsiteX4016" fmla="*/ 3181271 w 3249268"/>
              <a:gd name="connsiteY4016" fmla="*/ 333069 h 444457"/>
              <a:gd name="connsiteX4017" fmla="*/ 3188128 w 3249268"/>
              <a:gd name="connsiteY4017" fmla="*/ 338485 h 444457"/>
              <a:gd name="connsiteX4018" fmla="*/ 3193615 w 3249268"/>
              <a:gd name="connsiteY4018" fmla="*/ 341193 h 444457"/>
              <a:gd name="connsiteX4019" fmla="*/ 3188128 w 3249268"/>
              <a:gd name="connsiteY4019" fmla="*/ 343900 h 444457"/>
              <a:gd name="connsiteX4020" fmla="*/ 3185385 w 3249268"/>
              <a:gd name="connsiteY4020" fmla="*/ 342546 h 444457"/>
              <a:gd name="connsiteX4021" fmla="*/ 3182642 w 3249268"/>
              <a:gd name="connsiteY4021" fmla="*/ 341193 h 444457"/>
              <a:gd name="connsiteX4022" fmla="*/ 3181271 w 3249268"/>
              <a:gd name="connsiteY4022" fmla="*/ 338485 h 444457"/>
              <a:gd name="connsiteX4023" fmla="*/ 3177156 w 3249268"/>
              <a:gd name="connsiteY4023" fmla="*/ 335777 h 444457"/>
              <a:gd name="connsiteX4024" fmla="*/ 3175784 w 3249268"/>
              <a:gd name="connsiteY4024" fmla="*/ 335777 h 444457"/>
              <a:gd name="connsiteX4025" fmla="*/ 3173041 w 3249268"/>
              <a:gd name="connsiteY4025" fmla="*/ 335777 h 444457"/>
              <a:gd name="connsiteX4026" fmla="*/ 3173041 w 3249268"/>
              <a:gd name="connsiteY4026" fmla="*/ 331715 h 444457"/>
              <a:gd name="connsiteX4027" fmla="*/ 2864658 w 3249268"/>
              <a:gd name="connsiteY4027" fmla="*/ 331715 h 444457"/>
              <a:gd name="connsiteX4028" fmla="*/ 2864792 w 3249268"/>
              <a:gd name="connsiteY4028" fmla="*/ 331783 h 444457"/>
              <a:gd name="connsiteX4029" fmla="*/ 2864725 w 3249268"/>
              <a:gd name="connsiteY4029" fmla="*/ 331715 h 444457"/>
              <a:gd name="connsiteX4030" fmla="*/ 3151978 w 3249268"/>
              <a:gd name="connsiteY4030" fmla="*/ 331599 h 444457"/>
              <a:gd name="connsiteX4031" fmla="*/ 3160144 w 3249268"/>
              <a:gd name="connsiteY4031" fmla="*/ 332988 h 444457"/>
              <a:gd name="connsiteX4032" fmla="*/ 3161505 w 3249268"/>
              <a:gd name="connsiteY4032" fmla="*/ 337154 h 444457"/>
              <a:gd name="connsiteX4033" fmla="*/ 3161505 w 3249268"/>
              <a:gd name="connsiteY4033" fmla="*/ 335765 h 444457"/>
              <a:gd name="connsiteX4034" fmla="*/ 3166949 w 3249268"/>
              <a:gd name="connsiteY4034" fmla="*/ 332988 h 444457"/>
              <a:gd name="connsiteX4035" fmla="*/ 3168310 w 3249268"/>
              <a:gd name="connsiteY4035" fmla="*/ 334377 h 444457"/>
              <a:gd name="connsiteX4036" fmla="*/ 3169671 w 3249268"/>
              <a:gd name="connsiteY4036" fmla="*/ 338543 h 444457"/>
              <a:gd name="connsiteX4037" fmla="*/ 3168310 w 3249268"/>
              <a:gd name="connsiteY4037" fmla="*/ 342708 h 444457"/>
              <a:gd name="connsiteX4038" fmla="*/ 3171032 w 3249268"/>
              <a:gd name="connsiteY4038" fmla="*/ 346874 h 444457"/>
              <a:gd name="connsiteX4039" fmla="*/ 3166949 w 3249268"/>
              <a:gd name="connsiteY4039" fmla="*/ 348263 h 444457"/>
              <a:gd name="connsiteX4040" fmla="*/ 3165588 w 3249268"/>
              <a:gd name="connsiteY4040" fmla="*/ 348263 h 444457"/>
              <a:gd name="connsiteX4041" fmla="*/ 3158783 w 3249268"/>
              <a:gd name="connsiteY4041" fmla="*/ 344097 h 444457"/>
              <a:gd name="connsiteX4042" fmla="*/ 3153339 w 3249268"/>
              <a:gd name="connsiteY4042" fmla="*/ 342708 h 444457"/>
              <a:gd name="connsiteX4043" fmla="*/ 3153339 w 3249268"/>
              <a:gd name="connsiteY4043" fmla="*/ 341320 h 444457"/>
              <a:gd name="connsiteX4044" fmla="*/ 3149256 w 3249268"/>
              <a:gd name="connsiteY4044" fmla="*/ 341320 h 444457"/>
              <a:gd name="connsiteX4045" fmla="*/ 3142450 w 3249268"/>
              <a:gd name="connsiteY4045" fmla="*/ 338543 h 444457"/>
              <a:gd name="connsiteX4046" fmla="*/ 3145172 w 3249268"/>
              <a:gd name="connsiteY4046" fmla="*/ 335765 h 444457"/>
              <a:gd name="connsiteX4047" fmla="*/ 3146534 w 3249268"/>
              <a:gd name="connsiteY4047" fmla="*/ 334377 h 444457"/>
              <a:gd name="connsiteX4048" fmla="*/ 3151978 w 3249268"/>
              <a:gd name="connsiteY4048" fmla="*/ 331599 h 444457"/>
              <a:gd name="connsiteX4049" fmla="*/ 238501 w 3249268"/>
              <a:gd name="connsiteY4049" fmla="*/ 331374 h 444457"/>
              <a:gd name="connsiteX4050" fmla="*/ 238474 w 3249268"/>
              <a:gd name="connsiteY4050" fmla="*/ 331383 h 444457"/>
              <a:gd name="connsiteX4051" fmla="*/ 238510 w 3249268"/>
              <a:gd name="connsiteY4051" fmla="*/ 331395 h 444457"/>
              <a:gd name="connsiteX4052" fmla="*/ 343123 w 3249268"/>
              <a:gd name="connsiteY4052" fmla="*/ 331373 h 444457"/>
              <a:gd name="connsiteX4053" fmla="*/ 343123 w 3249268"/>
              <a:gd name="connsiteY4053" fmla="*/ 331535 h 444457"/>
              <a:gd name="connsiteX4054" fmla="*/ 343204 w 3249268"/>
              <a:gd name="connsiteY4054" fmla="*/ 331569 h 444457"/>
              <a:gd name="connsiteX4055" fmla="*/ 343566 w 3249268"/>
              <a:gd name="connsiteY4055" fmla="*/ 331600 h 444457"/>
              <a:gd name="connsiteX4056" fmla="*/ 424927 w 3249268"/>
              <a:gd name="connsiteY4056" fmla="*/ 331305 h 444457"/>
              <a:gd name="connsiteX4057" fmla="*/ 424361 w 3249268"/>
              <a:gd name="connsiteY4057" fmla="*/ 331422 h 444457"/>
              <a:gd name="connsiteX4058" fmla="*/ 424835 w 3249268"/>
              <a:gd name="connsiteY4058" fmla="*/ 331527 h 444457"/>
              <a:gd name="connsiteX4059" fmla="*/ 425783 w 3249268"/>
              <a:gd name="connsiteY4059" fmla="*/ 331527 h 444457"/>
              <a:gd name="connsiteX4060" fmla="*/ 343123 w 3249268"/>
              <a:gd name="connsiteY4060" fmla="*/ 331236 h 444457"/>
              <a:gd name="connsiteX4061" fmla="*/ 343123 w 3249268"/>
              <a:gd name="connsiteY4061" fmla="*/ 331245 h 444457"/>
              <a:gd name="connsiteX4062" fmla="*/ 343172 w 3249268"/>
              <a:gd name="connsiteY4062" fmla="*/ 331245 h 444457"/>
              <a:gd name="connsiteX4063" fmla="*/ 356529 w 3249268"/>
              <a:gd name="connsiteY4063" fmla="*/ 331219 h 444457"/>
              <a:gd name="connsiteX4064" fmla="*/ 356634 w 3249268"/>
              <a:gd name="connsiteY4064" fmla="*/ 331286 h 444457"/>
              <a:gd name="connsiteX4065" fmla="*/ 356657 w 3249268"/>
              <a:gd name="connsiteY4065" fmla="*/ 331244 h 444457"/>
              <a:gd name="connsiteX4066" fmla="*/ 3077133 w 3249268"/>
              <a:gd name="connsiteY4066" fmla="*/ 331195 h 444457"/>
              <a:gd name="connsiteX4067" fmla="*/ 3077080 w 3249268"/>
              <a:gd name="connsiteY4067" fmla="*/ 331366 h 444457"/>
              <a:gd name="connsiteX4068" fmla="*/ 3083877 w 3249268"/>
              <a:gd name="connsiteY4068" fmla="*/ 339514 h 444457"/>
              <a:gd name="connsiteX4069" fmla="*/ 3080950 w 3249268"/>
              <a:gd name="connsiteY4069" fmla="*/ 334759 h 444457"/>
              <a:gd name="connsiteX4070" fmla="*/ 281967 w 3249268"/>
              <a:gd name="connsiteY4070" fmla="*/ 331076 h 444457"/>
              <a:gd name="connsiteX4071" fmla="*/ 282070 w 3249268"/>
              <a:gd name="connsiteY4071" fmla="*/ 331214 h 444457"/>
              <a:gd name="connsiteX4072" fmla="*/ 281727 w 3249268"/>
              <a:gd name="connsiteY4072" fmla="*/ 331407 h 444457"/>
              <a:gd name="connsiteX4073" fmla="*/ 282897 w 3249268"/>
              <a:gd name="connsiteY4073" fmla="*/ 331407 h 444457"/>
              <a:gd name="connsiteX4074" fmla="*/ 388544 w 3249268"/>
              <a:gd name="connsiteY4074" fmla="*/ 330975 h 444457"/>
              <a:gd name="connsiteX4075" fmla="*/ 390385 w 3249268"/>
              <a:gd name="connsiteY4075" fmla="*/ 331569 h 444457"/>
              <a:gd name="connsiteX4076" fmla="*/ 394426 w 3249268"/>
              <a:gd name="connsiteY4076" fmla="*/ 334302 h 444457"/>
              <a:gd name="connsiteX4077" fmla="*/ 394426 w 3249268"/>
              <a:gd name="connsiteY4077" fmla="*/ 334177 h 444457"/>
              <a:gd name="connsiteX4078" fmla="*/ 390267 w 3249268"/>
              <a:gd name="connsiteY4078" fmla="*/ 331305 h 444457"/>
              <a:gd name="connsiteX4079" fmla="*/ 390222 w 3249268"/>
              <a:gd name="connsiteY4079" fmla="*/ 331026 h 444457"/>
              <a:gd name="connsiteX4080" fmla="*/ 284549 w 3249268"/>
              <a:gd name="connsiteY4080" fmla="*/ 330870 h 444457"/>
              <a:gd name="connsiteX4081" fmla="*/ 284286 w 3249268"/>
              <a:gd name="connsiteY4081" fmla="*/ 331407 h 444457"/>
              <a:gd name="connsiteX4082" fmla="*/ 284288 w 3249268"/>
              <a:gd name="connsiteY4082" fmla="*/ 331407 h 444457"/>
              <a:gd name="connsiteX4083" fmla="*/ 284814 w 3249268"/>
              <a:gd name="connsiteY4083" fmla="*/ 331378 h 444457"/>
              <a:gd name="connsiteX4084" fmla="*/ 284800 w 3249268"/>
              <a:gd name="connsiteY4084" fmla="*/ 331373 h 444457"/>
              <a:gd name="connsiteX4085" fmla="*/ 314256 w 3249268"/>
              <a:gd name="connsiteY4085" fmla="*/ 330564 h 444457"/>
              <a:gd name="connsiteX4086" fmla="*/ 314832 w 3249268"/>
              <a:gd name="connsiteY4086" fmla="*/ 331373 h 444457"/>
              <a:gd name="connsiteX4087" fmla="*/ 314736 w 3249268"/>
              <a:gd name="connsiteY4087" fmla="*/ 331414 h 444457"/>
              <a:gd name="connsiteX4088" fmla="*/ 314861 w 3249268"/>
              <a:gd name="connsiteY4088" fmla="*/ 331407 h 444457"/>
              <a:gd name="connsiteX4089" fmla="*/ 316250 w 3249268"/>
              <a:gd name="connsiteY4089" fmla="*/ 332809 h 444457"/>
              <a:gd name="connsiteX4090" fmla="*/ 316797 w 3249268"/>
              <a:gd name="connsiteY4090" fmla="*/ 332861 h 444457"/>
              <a:gd name="connsiteX4091" fmla="*/ 317856 w 3249268"/>
              <a:gd name="connsiteY4091" fmla="*/ 331854 h 444457"/>
              <a:gd name="connsiteX4092" fmla="*/ 316295 w 3249268"/>
              <a:gd name="connsiteY4092" fmla="*/ 332467 h 444457"/>
              <a:gd name="connsiteX4093" fmla="*/ 314884 w 3249268"/>
              <a:gd name="connsiteY4093" fmla="*/ 331151 h 444457"/>
              <a:gd name="connsiteX4094" fmla="*/ 107932 w 3249268"/>
              <a:gd name="connsiteY4094" fmla="*/ 330305 h 444457"/>
              <a:gd name="connsiteX4095" fmla="*/ 108083 w 3249268"/>
              <a:gd name="connsiteY4095" fmla="*/ 331809 h 444457"/>
              <a:gd name="connsiteX4096" fmla="*/ 109299 w 3249268"/>
              <a:gd name="connsiteY4096" fmla="*/ 331464 h 444457"/>
              <a:gd name="connsiteX4097" fmla="*/ 109758 w 3249268"/>
              <a:gd name="connsiteY4097" fmla="*/ 331878 h 444457"/>
              <a:gd name="connsiteX4098" fmla="*/ 109694 w 3249268"/>
              <a:gd name="connsiteY4098" fmla="*/ 331393 h 444457"/>
              <a:gd name="connsiteX4099" fmla="*/ 109717 w 3249268"/>
              <a:gd name="connsiteY4099" fmla="*/ 331070 h 444457"/>
              <a:gd name="connsiteX4100" fmla="*/ 109443 w 3249268"/>
              <a:gd name="connsiteY4100" fmla="*/ 331070 h 444457"/>
              <a:gd name="connsiteX4101" fmla="*/ 3100862 w 3249268"/>
              <a:gd name="connsiteY4101" fmla="*/ 330060 h 444457"/>
              <a:gd name="connsiteX4102" fmla="*/ 3100174 w 3249268"/>
              <a:gd name="connsiteY4102" fmla="*/ 330292 h 444457"/>
              <a:gd name="connsiteX4103" fmla="*/ 3097833 w 3249268"/>
              <a:gd name="connsiteY4103" fmla="*/ 332634 h 444457"/>
              <a:gd name="connsiteX4104" fmla="*/ 3098142 w 3249268"/>
              <a:gd name="connsiteY4104" fmla="*/ 332950 h 444457"/>
              <a:gd name="connsiteX4105" fmla="*/ 275969 w 3249268"/>
              <a:gd name="connsiteY4105" fmla="*/ 329996 h 444457"/>
              <a:gd name="connsiteX4106" fmla="*/ 273215 w 3249268"/>
              <a:gd name="connsiteY4106" fmla="*/ 331399 h 444457"/>
              <a:gd name="connsiteX4107" fmla="*/ 274478 w 3249268"/>
              <a:gd name="connsiteY4107" fmla="*/ 332589 h 444457"/>
              <a:gd name="connsiteX4108" fmla="*/ 274548 w 3249268"/>
              <a:gd name="connsiteY4108" fmla="*/ 332578 h 444457"/>
              <a:gd name="connsiteX4109" fmla="*/ 274548 w 3249268"/>
              <a:gd name="connsiteY4109" fmla="*/ 331527 h 444457"/>
              <a:gd name="connsiteX4110" fmla="*/ 274763 w 3249268"/>
              <a:gd name="connsiteY4110" fmla="*/ 331339 h 444457"/>
              <a:gd name="connsiteX4111" fmla="*/ 273796 w 3249268"/>
              <a:gd name="connsiteY4111" fmla="*/ 331339 h 444457"/>
              <a:gd name="connsiteX4112" fmla="*/ 275787 w 3249268"/>
              <a:gd name="connsiteY4112" fmla="*/ 330443 h 444457"/>
              <a:gd name="connsiteX4113" fmla="*/ 276053 w 3249268"/>
              <a:gd name="connsiteY4113" fmla="*/ 330210 h 444457"/>
              <a:gd name="connsiteX4114" fmla="*/ 276221 w 3249268"/>
              <a:gd name="connsiteY4114" fmla="*/ 330247 h 444457"/>
              <a:gd name="connsiteX4115" fmla="*/ 276303 w 3249268"/>
              <a:gd name="connsiteY4115" fmla="*/ 330210 h 444457"/>
              <a:gd name="connsiteX4116" fmla="*/ 276254 w 3249268"/>
              <a:gd name="connsiteY4116" fmla="*/ 330255 h 444457"/>
              <a:gd name="connsiteX4117" fmla="*/ 276732 w 3249268"/>
              <a:gd name="connsiteY4117" fmla="*/ 330359 h 444457"/>
              <a:gd name="connsiteX4118" fmla="*/ 276282 w 3249268"/>
              <a:gd name="connsiteY4118" fmla="*/ 330011 h 444457"/>
              <a:gd name="connsiteX4119" fmla="*/ 3028028 w 3249268"/>
              <a:gd name="connsiteY4119" fmla="*/ 329781 h 444457"/>
              <a:gd name="connsiteX4120" fmla="*/ 3028299 w 3249268"/>
              <a:gd name="connsiteY4120" fmla="*/ 330095 h 444457"/>
              <a:gd name="connsiteX4121" fmla="*/ 3027829 w 3249268"/>
              <a:gd name="connsiteY4121" fmla="*/ 330726 h 444457"/>
              <a:gd name="connsiteX4122" fmla="*/ 3028497 w 3249268"/>
              <a:gd name="connsiteY4122" fmla="*/ 330055 h 444457"/>
              <a:gd name="connsiteX4123" fmla="*/ 3028303 w 3249268"/>
              <a:gd name="connsiteY4123" fmla="*/ 329960 h 444457"/>
              <a:gd name="connsiteX4124" fmla="*/ 3029028 w 3249268"/>
              <a:gd name="connsiteY4124" fmla="*/ 329907 h 444457"/>
              <a:gd name="connsiteX4125" fmla="*/ 3028714 w 3249268"/>
              <a:gd name="connsiteY4125" fmla="*/ 329781 h 444457"/>
              <a:gd name="connsiteX4126" fmla="*/ 448378 w 3249268"/>
              <a:gd name="connsiteY4126" fmla="*/ 329685 h 444457"/>
              <a:gd name="connsiteX4127" fmla="*/ 447833 w 3249268"/>
              <a:gd name="connsiteY4127" fmla="*/ 329869 h 444457"/>
              <a:gd name="connsiteX4128" fmla="*/ 448352 w 3249268"/>
              <a:gd name="connsiteY4128" fmla="*/ 329869 h 444457"/>
              <a:gd name="connsiteX4129" fmla="*/ 445526 w 3249268"/>
              <a:gd name="connsiteY4129" fmla="*/ 329666 h 444457"/>
              <a:gd name="connsiteX4130" fmla="*/ 445604 w 3249268"/>
              <a:gd name="connsiteY4130" fmla="*/ 329746 h 444457"/>
              <a:gd name="connsiteX4131" fmla="*/ 445582 w 3249268"/>
              <a:gd name="connsiteY4131" fmla="*/ 329667 h 444457"/>
              <a:gd name="connsiteX4132" fmla="*/ 3077968 w 3249268"/>
              <a:gd name="connsiteY4132" fmla="*/ 329046 h 444457"/>
              <a:gd name="connsiteX4133" fmla="*/ 3077794 w 3249268"/>
              <a:gd name="connsiteY4133" fmla="*/ 329082 h 444457"/>
              <a:gd name="connsiteX4134" fmla="*/ 3077515 w 3249268"/>
              <a:gd name="connsiteY4134" fmla="*/ 329974 h 444457"/>
              <a:gd name="connsiteX4135" fmla="*/ 2874344 w 3249268"/>
              <a:gd name="connsiteY4135" fmla="*/ 328880 h 444457"/>
              <a:gd name="connsiteX4136" fmla="*/ 2874072 w 3249268"/>
              <a:gd name="connsiteY4136" fmla="*/ 328903 h 444457"/>
              <a:gd name="connsiteX4137" fmla="*/ 2874072 w 3249268"/>
              <a:gd name="connsiteY4137" fmla="*/ 329164 h 444457"/>
              <a:gd name="connsiteX4138" fmla="*/ 354379 w 3249268"/>
              <a:gd name="connsiteY4138" fmla="*/ 328684 h 444457"/>
              <a:gd name="connsiteX4139" fmla="*/ 353721 w 3249268"/>
              <a:gd name="connsiteY4139" fmla="*/ 329009 h 444457"/>
              <a:gd name="connsiteX4140" fmla="*/ 354249 w 3249268"/>
              <a:gd name="connsiteY4140" fmla="*/ 329129 h 444457"/>
              <a:gd name="connsiteX4141" fmla="*/ 357926 w 3249268"/>
              <a:gd name="connsiteY4141" fmla="*/ 328661 h 444457"/>
              <a:gd name="connsiteX4142" fmla="*/ 356712 w 3249268"/>
              <a:gd name="connsiteY4142" fmla="*/ 331144 h 444457"/>
              <a:gd name="connsiteX4143" fmla="*/ 357926 w 3249268"/>
              <a:gd name="connsiteY4143" fmla="*/ 328918 h 444457"/>
              <a:gd name="connsiteX4144" fmla="*/ 163879 w 3249268"/>
              <a:gd name="connsiteY4144" fmla="*/ 328643 h 444457"/>
              <a:gd name="connsiteX4145" fmla="*/ 163791 w 3249268"/>
              <a:gd name="connsiteY4145" fmla="*/ 328770 h 444457"/>
              <a:gd name="connsiteX4146" fmla="*/ 164192 w 3249268"/>
              <a:gd name="connsiteY4146" fmla="*/ 329164 h 444457"/>
              <a:gd name="connsiteX4147" fmla="*/ 462221 w 3249268"/>
              <a:gd name="connsiteY4147" fmla="*/ 328517 h 444457"/>
              <a:gd name="connsiteX4148" fmla="*/ 462407 w 3249268"/>
              <a:gd name="connsiteY4148" fmla="*/ 328706 h 444457"/>
              <a:gd name="connsiteX4149" fmla="*/ 465154 w 3249268"/>
              <a:gd name="connsiteY4149" fmla="*/ 328706 h 444457"/>
              <a:gd name="connsiteX4150" fmla="*/ 413827 w 3249268"/>
              <a:gd name="connsiteY4150" fmla="*/ 328420 h 444457"/>
              <a:gd name="connsiteX4151" fmla="*/ 413818 w 3249268"/>
              <a:gd name="connsiteY4151" fmla="*/ 328429 h 444457"/>
              <a:gd name="connsiteX4152" fmla="*/ 413836 w 3249268"/>
              <a:gd name="connsiteY4152" fmla="*/ 328433 h 444457"/>
              <a:gd name="connsiteX4153" fmla="*/ 3092233 w 3249268"/>
              <a:gd name="connsiteY4153" fmla="*/ 328330 h 444457"/>
              <a:gd name="connsiteX4154" fmla="*/ 3092078 w 3249268"/>
              <a:gd name="connsiteY4154" fmla="*/ 328378 h 444457"/>
              <a:gd name="connsiteX4155" fmla="*/ 3092270 w 3249268"/>
              <a:gd name="connsiteY4155" fmla="*/ 328731 h 444457"/>
              <a:gd name="connsiteX4156" fmla="*/ 477076 w 3249268"/>
              <a:gd name="connsiteY4156" fmla="*/ 328330 h 444457"/>
              <a:gd name="connsiteX4157" fmla="*/ 477192 w 3249268"/>
              <a:gd name="connsiteY4157" fmla="*/ 328706 h 444457"/>
              <a:gd name="connsiteX4158" fmla="*/ 477702 w 3249268"/>
              <a:gd name="connsiteY4158" fmla="*/ 328330 h 444457"/>
              <a:gd name="connsiteX4159" fmla="*/ 358034 w 3249268"/>
              <a:gd name="connsiteY4159" fmla="*/ 328314 h 444457"/>
              <a:gd name="connsiteX4160" fmla="*/ 358041 w 3249268"/>
              <a:gd name="connsiteY4160" fmla="*/ 328424 h 444457"/>
              <a:gd name="connsiteX4161" fmla="*/ 358002 w 3249268"/>
              <a:gd name="connsiteY4161" fmla="*/ 328504 h 444457"/>
              <a:gd name="connsiteX4162" fmla="*/ 358188 w 3249268"/>
              <a:gd name="connsiteY4162" fmla="*/ 328470 h 444457"/>
              <a:gd name="connsiteX4163" fmla="*/ 318373 w 3249268"/>
              <a:gd name="connsiteY4163" fmla="*/ 328187 h 444457"/>
              <a:gd name="connsiteX4164" fmla="*/ 318701 w 3249268"/>
              <a:gd name="connsiteY4164" fmla="*/ 328454 h 444457"/>
              <a:gd name="connsiteX4165" fmla="*/ 319015 w 3249268"/>
              <a:gd name="connsiteY4165" fmla="*/ 328502 h 444457"/>
              <a:gd name="connsiteX4166" fmla="*/ 1760734 w 3249268"/>
              <a:gd name="connsiteY4166" fmla="*/ 327336 h 444457"/>
              <a:gd name="connsiteX4167" fmla="*/ 1761628 w 3249268"/>
              <a:gd name="connsiteY4167" fmla="*/ 330052 h 444457"/>
              <a:gd name="connsiteX4168" fmla="*/ 1762005 w 3249268"/>
              <a:gd name="connsiteY4168" fmla="*/ 329862 h 444457"/>
              <a:gd name="connsiteX4169" fmla="*/ 1761138 w 3249268"/>
              <a:gd name="connsiteY4169" fmla="*/ 327410 h 444457"/>
              <a:gd name="connsiteX4170" fmla="*/ 2890672 w 3249268"/>
              <a:gd name="connsiteY4170" fmla="*/ 327065 h 444457"/>
              <a:gd name="connsiteX4171" fmla="*/ 2890680 w 3249268"/>
              <a:gd name="connsiteY4171" fmla="*/ 327129 h 444457"/>
              <a:gd name="connsiteX4172" fmla="*/ 2890215 w 3249268"/>
              <a:gd name="connsiteY4172" fmla="*/ 327457 h 444457"/>
              <a:gd name="connsiteX4173" fmla="*/ 2891041 w 3249268"/>
              <a:gd name="connsiteY4173" fmla="*/ 327346 h 444457"/>
              <a:gd name="connsiteX4174" fmla="*/ 2883202 w 3249268"/>
              <a:gd name="connsiteY4174" fmla="*/ 326898 h 444457"/>
              <a:gd name="connsiteX4175" fmla="*/ 2882376 w 3249268"/>
              <a:gd name="connsiteY4175" fmla="*/ 327129 h 444457"/>
              <a:gd name="connsiteX4176" fmla="*/ 2882376 w 3249268"/>
              <a:gd name="connsiteY4176" fmla="*/ 329954 h 444457"/>
              <a:gd name="connsiteX4177" fmla="*/ 2885539 w 3249268"/>
              <a:gd name="connsiteY4177" fmla="*/ 334259 h 444457"/>
              <a:gd name="connsiteX4178" fmla="*/ 2886666 w 3249268"/>
              <a:gd name="connsiteY4178" fmla="*/ 333939 h 444457"/>
              <a:gd name="connsiteX4179" fmla="*/ 2962859 w 3249268"/>
              <a:gd name="connsiteY4179" fmla="*/ 326560 h 444457"/>
              <a:gd name="connsiteX4180" fmla="*/ 2961851 w 3249268"/>
              <a:gd name="connsiteY4180" fmla="*/ 327136 h 444457"/>
              <a:gd name="connsiteX4181" fmla="*/ 2961981 w 3249268"/>
              <a:gd name="connsiteY4181" fmla="*/ 327407 h 444457"/>
              <a:gd name="connsiteX4182" fmla="*/ 2961981 w 3249268"/>
              <a:gd name="connsiteY4182" fmla="*/ 330105 h 444457"/>
              <a:gd name="connsiteX4183" fmla="*/ 2962106 w 3249268"/>
              <a:gd name="connsiteY4183" fmla="*/ 330181 h 444457"/>
              <a:gd name="connsiteX4184" fmla="*/ 2962106 w 3249268"/>
              <a:gd name="connsiteY4184" fmla="*/ 327317 h 444457"/>
              <a:gd name="connsiteX4185" fmla="*/ 301970 w 3249268"/>
              <a:gd name="connsiteY4185" fmla="*/ 326404 h 444457"/>
              <a:gd name="connsiteX4186" fmla="*/ 301287 w 3249268"/>
              <a:gd name="connsiteY4186" fmla="*/ 326955 h 444457"/>
              <a:gd name="connsiteX4187" fmla="*/ 302547 w 3249268"/>
              <a:gd name="connsiteY4187" fmla="*/ 327270 h 444457"/>
              <a:gd name="connsiteX4188" fmla="*/ 16548 w 3249268"/>
              <a:gd name="connsiteY4188" fmla="*/ 325697 h 444457"/>
              <a:gd name="connsiteX4189" fmla="*/ 18053 w 3249268"/>
              <a:gd name="connsiteY4189" fmla="*/ 325697 h 444457"/>
              <a:gd name="connsiteX4190" fmla="*/ 18053 w 3249268"/>
              <a:gd name="connsiteY4190" fmla="*/ 331114 h 444457"/>
              <a:gd name="connsiteX4191" fmla="*/ 13539 w 3249268"/>
              <a:gd name="connsiteY4191" fmla="*/ 329759 h 444457"/>
              <a:gd name="connsiteX4192" fmla="*/ 16548 w 3249268"/>
              <a:gd name="connsiteY4192" fmla="*/ 325697 h 444457"/>
              <a:gd name="connsiteX4193" fmla="*/ 135818 w 3249268"/>
              <a:gd name="connsiteY4193" fmla="*/ 325521 h 444457"/>
              <a:gd name="connsiteX4194" fmla="*/ 135824 w 3249268"/>
              <a:gd name="connsiteY4194" fmla="*/ 325572 h 444457"/>
              <a:gd name="connsiteX4195" fmla="*/ 135870 w 3249268"/>
              <a:gd name="connsiteY4195" fmla="*/ 325572 h 444457"/>
              <a:gd name="connsiteX4196" fmla="*/ 3043961 w 3249268"/>
              <a:gd name="connsiteY4196" fmla="*/ 325478 h 444457"/>
              <a:gd name="connsiteX4197" fmla="*/ 3043939 w 3249268"/>
              <a:gd name="connsiteY4197" fmla="*/ 325528 h 444457"/>
              <a:gd name="connsiteX4198" fmla="*/ 3043939 w 3249268"/>
              <a:gd name="connsiteY4198" fmla="*/ 325590 h 444457"/>
              <a:gd name="connsiteX4199" fmla="*/ 136440 w 3249268"/>
              <a:gd name="connsiteY4199" fmla="*/ 325476 h 444457"/>
              <a:gd name="connsiteX4200" fmla="*/ 136247 w 3249268"/>
              <a:gd name="connsiteY4200" fmla="*/ 325572 h 444457"/>
              <a:gd name="connsiteX4201" fmla="*/ 136389 w 3249268"/>
              <a:gd name="connsiteY4201" fmla="*/ 325572 h 444457"/>
              <a:gd name="connsiteX4202" fmla="*/ 112201 w 3249268"/>
              <a:gd name="connsiteY4202" fmla="*/ 325362 h 444457"/>
              <a:gd name="connsiteX4203" fmla="*/ 112201 w 3249268"/>
              <a:gd name="connsiteY4203" fmla="*/ 325483 h 444457"/>
              <a:gd name="connsiteX4204" fmla="*/ 112201 w 3249268"/>
              <a:gd name="connsiteY4204" fmla="*/ 326880 h 444457"/>
              <a:gd name="connsiteX4205" fmla="*/ 114933 w 3249268"/>
              <a:gd name="connsiteY4205" fmla="*/ 328100 h 444457"/>
              <a:gd name="connsiteX4206" fmla="*/ 1758364 w 3249268"/>
              <a:gd name="connsiteY4206" fmla="*/ 325309 h 444457"/>
              <a:gd name="connsiteX4207" fmla="*/ 1758120 w 3249268"/>
              <a:gd name="connsiteY4207" fmla="*/ 325354 h 444457"/>
              <a:gd name="connsiteX4208" fmla="*/ 1758439 w 3249268"/>
              <a:gd name="connsiteY4208" fmla="*/ 325462 h 444457"/>
              <a:gd name="connsiteX4209" fmla="*/ 473008 w 3249268"/>
              <a:gd name="connsiteY4209" fmla="*/ 325179 h 444457"/>
              <a:gd name="connsiteX4210" fmla="*/ 469680 w 3249268"/>
              <a:gd name="connsiteY4210" fmla="*/ 327386 h 444457"/>
              <a:gd name="connsiteX4211" fmla="*/ 471278 w 3249268"/>
              <a:gd name="connsiteY4211" fmla="*/ 327472 h 444457"/>
              <a:gd name="connsiteX4212" fmla="*/ 2963772 w 3249268"/>
              <a:gd name="connsiteY4212" fmla="*/ 324964 h 444457"/>
              <a:gd name="connsiteX4213" fmla="*/ 2964074 w 3249268"/>
              <a:gd name="connsiteY4213" fmla="*/ 325336 h 444457"/>
              <a:gd name="connsiteX4214" fmla="*/ 2964102 w 3249268"/>
              <a:gd name="connsiteY4214" fmla="*/ 325308 h 444457"/>
              <a:gd name="connsiteX4215" fmla="*/ 3015444 w 3249268"/>
              <a:gd name="connsiteY4215" fmla="*/ 324708 h 444457"/>
              <a:gd name="connsiteX4216" fmla="*/ 3015573 w 3249268"/>
              <a:gd name="connsiteY4216" fmla="*/ 324883 h 444457"/>
              <a:gd name="connsiteX4217" fmla="*/ 3015582 w 3249268"/>
              <a:gd name="connsiteY4217" fmla="*/ 324873 h 444457"/>
              <a:gd name="connsiteX4218" fmla="*/ 349788 w 3249268"/>
              <a:gd name="connsiteY4218" fmla="*/ 324502 h 444457"/>
              <a:gd name="connsiteX4219" fmla="*/ 348726 w 3249268"/>
              <a:gd name="connsiteY4219" fmla="*/ 325701 h 444457"/>
              <a:gd name="connsiteX4220" fmla="*/ 350143 w 3249268"/>
              <a:gd name="connsiteY4220" fmla="*/ 325940 h 444457"/>
              <a:gd name="connsiteX4221" fmla="*/ 291554 w 3249268"/>
              <a:gd name="connsiteY4221" fmla="*/ 324413 h 444457"/>
              <a:gd name="connsiteX4222" fmla="*/ 291483 w 3249268"/>
              <a:gd name="connsiteY4222" fmla="*/ 324418 h 444457"/>
              <a:gd name="connsiteX4223" fmla="*/ 291605 w 3249268"/>
              <a:gd name="connsiteY4223" fmla="*/ 324518 h 444457"/>
              <a:gd name="connsiteX4224" fmla="*/ 3023565 w 3249268"/>
              <a:gd name="connsiteY4224" fmla="*/ 324355 h 444457"/>
              <a:gd name="connsiteX4225" fmla="*/ 3022783 w 3249268"/>
              <a:gd name="connsiteY4225" fmla="*/ 325929 h 444457"/>
              <a:gd name="connsiteX4226" fmla="*/ 3024111 w 3249268"/>
              <a:gd name="connsiteY4226" fmla="*/ 326563 h 444457"/>
              <a:gd name="connsiteX4227" fmla="*/ 238562 w 3249268"/>
              <a:gd name="connsiteY4227" fmla="*/ 324310 h 444457"/>
              <a:gd name="connsiteX4228" fmla="*/ 238497 w 3249268"/>
              <a:gd name="connsiteY4228" fmla="*/ 324343 h 444457"/>
              <a:gd name="connsiteX4229" fmla="*/ 238596 w 3249268"/>
              <a:gd name="connsiteY4229" fmla="*/ 324444 h 444457"/>
              <a:gd name="connsiteX4230" fmla="*/ 238548 w 3249268"/>
              <a:gd name="connsiteY4230" fmla="*/ 324346 h 444457"/>
              <a:gd name="connsiteX4231" fmla="*/ 192787 w 3249268"/>
              <a:gd name="connsiteY4231" fmla="*/ 324263 h 444457"/>
              <a:gd name="connsiteX4232" fmla="*/ 192775 w 3249268"/>
              <a:gd name="connsiteY4232" fmla="*/ 324287 h 444457"/>
              <a:gd name="connsiteX4233" fmla="*/ 191378 w 3249268"/>
              <a:gd name="connsiteY4233" fmla="*/ 325697 h 444457"/>
              <a:gd name="connsiteX4234" fmla="*/ 191291 w 3249268"/>
              <a:gd name="connsiteY4234" fmla="*/ 325688 h 444457"/>
              <a:gd name="connsiteX4235" fmla="*/ 191335 w 3249268"/>
              <a:gd name="connsiteY4235" fmla="*/ 325697 h 444457"/>
              <a:gd name="connsiteX4236" fmla="*/ 196837 w 3249268"/>
              <a:gd name="connsiteY4236" fmla="*/ 327126 h 444457"/>
              <a:gd name="connsiteX4237" fmla="*/ 202023 w 3249268"/>
              <a:gd name="connsiteY4237" fmla="*/ 332516 h 444457"/>
              <a:gd name="connsiteX4238" fmla="*/ 205214 w 3249268"/>
              <a:gd name="connsiteY4238" fmla="*/ 331965 h 444457"/>
              <a:gd name="connsiteX4239" fmla="*/ 208223 w 3249268"/>
              <a:gd name="connsiteY4239" fmla="*/ 331263 h 444457"/>
              <a:gd name="connsiteX4240" fmla="*/ 206807 w 3249268"/>
              <a:gd name="connsiteY4240" fmla="*/ 329859 h 444457"/>
              <a:gd name="connsiteX4241" fmla="*/ 205391 w 3249268"/>
              <a:gd name="connsiteY4241" fmla="*/ 329859 h 444457"/>
              <a:gd name="connsiteX4242" fmla="*/ 202559 w 3249268"/>
              <a:gd name="connsiteY4242" fmla="*/ 328455 h 444457"/>
              <a:gd name="connsiteX4243" fmla="*/ 201143 w 3249268"/>
              <a:gd name="connsiteY4243" fmla="*/ 327051 h 444457"/>
              <a:gd name="connsiteX4244" fmla="*/ 201014 w 3249268"/>
              <a:gd name="connsiteY4244" fmla="*/ 326794 h 444457"/>
              <a:gd name="connsiteX4245" fmla="*/ 1011743 w 3249268"/>
              <a:gd name="connsiteY4245" fmla="*/ 324197 h 444457"/>
              <a:gd name="connsiteX4246" fmla="*/ 1012017 w 3249268"/>
              <a:gd name="connsiteY4246" fmla="*/ 324695 h 444457"/>
              <a:gd name="connsiteX4247" fmla="*/ 1012127 w 3249268"/>
              <a:gd name="connsiteY4247" fmla="*/ 324806 h 444457"/>
              <a:gd name="connsiteX4248" fmla="*/ 376251 w 3249268"/>
              <a:gd name="connsiteY4248" fmla="*/ 324095 h 444457"/>
              <a:gd name="connsiteX4249" fmla="*/ 376508 w 3249268"/>
              <a:gd name="connsiteY4249" fmla="*/ 324533 h 444457"/>
              <a:gd name="connsiteX4250" fmla="*/ 376713 w 3249268"/>
              <a:gd name="connsiteY4250" fmla="*/ 324095 h 444457"/>
              <a:gd name="connsiteX4251" fmla="*/ 308773 w 3249268"/>
              <a:gd name="connsiteY4251" fmla="*/ 323642 h 444457"/>
              <a:gd name="connsiteX4252" fmla="*/ 308337 w 3249268"/>
              <a:gd name="connsiteY4252" fmla="*/ 324107 h 444457"/>
              <a:gd name="connsiteX4253" fmla="*/ 309507 w 3249268"/>
              <a:gd name="connsiteY4253" fmla="*/ 323943 h 444457"/>
              <a:gd name="connsiteX4254" fmla="*/ 3007494 w 3249268"/>
              <a:gd name="connsiteY4254" fmla="*/ 323266 h 444457"/>
              <a:gd name="connsiteX4255" fmla="*/ 3007683 w 3249268"/>
              <a:gd name="connsiteY4255" fmla="*/ 323321 h 444457"/>
              <a:gd name="connsiteX4256" fmla="*/ 3007686 w 3249268"/>
              <a:gd name="connsiteY4256" fmla="*/ 323289 h 444457"/>
              <a:gd name="connsiteX4257" fmla="*/ 196896 w 3249268"/>
              <a:gd name="connsiteY4257" fmla="*/ 322839 h 444457"/>
              <a:gd name="connsiteX4258" fmla="*/ 196822 w 3249268"/>
              <a:gd name="connsiteY4258" fmla="*/ 322852 h 444457"/>
              <a:gd name="connsiteX4259" fmla="*/ 196972 w 3249268"/>
              <a:gd name="connsiteY4259" fmla="*/ 322869 h 444457"/>
              <a:gd name="connsiteX4260" fmla="*/ 345671 w 3249268"/>
              <a:gd name="connsiteY4260" fmla="*/ 322643 h 444457"/>
              <a:gd name="connsiteX4261" fmla="*/ 345980 w 3249268"/>
              <a:gd name="connsiteY4261" fmla="*/ 323125 h 444457"/>
              <a:gd name="connsiteX4262" fmla="*/ 348061 w 3249268"/>
              <a:gd name="connsiteY4262" fmla="*/ 325588 h 444457"/>
              <a:gd name="connsiteX4263" fmla="*/ 348438 w 3249268"/>
              <a:gd name="connsiteY4263" fmla="*/ 325652 h 444457"/>
              <a:gd name="connsiteX4264" fmla="*/ 345823 w 3249268"/>
              <a:gd name="connsiteY4264" fmla="*/ 322699 h 444457"/>
              <a:gd name="connsiteX4265" fmla="*/ 3062561 w 3249268"/>
              <a:gd name="connsiteY4265" fmla="*/ 321775 h 444457"/>
              <a:gd name="connsiteX4266" fmla="*/ 3060862 w 3249268"/>
              <a:gd name="connsiteY4266" fmla="*/ 324608 h 444457"/>
              <a:gd name="connsiteX4267" fmla="*/ 3061031 w 3249268"/>
              <a:gd name="connsiteY4267" fmla="*/ 324835 h 444457"/>
              <a:gd name="connsiteX4268" fmla="*/ 105556 w 3249268"/>
              <a:gd name="connsiteY4268" fmla="*/ 321620 h 444457"/>
              <a:gd name="connsiteX4269" fmla="*/ 105176 w 3249268"/>
              <a:gd name="connsiteY4269" fmla="*/ 321811 h 444457"/>
              <a:gd name="connsiteX4270" fmla="*/ 106521 w 3249268"/>
              <a:gd name="connsiteY4270" fmla="*/ 321811 h 444457"/>
              <a:gd name="connsiteX4271" fmla="*/ 106521 w 3249268"/>
              <a:gd name="connsiteY4271" fmla="*/ 325948 h 444457"/>
              <a:gd name="connsiteX4272" fmla="*/ 106686 w 3249268"/>
              <a:gd name="connsiteY4272" fmla="*/ 328395 h 444457"/>
              <a:gd name="connsiteX4273" fmla="*/ 106686 w 3249268"/>
              <a:gd name="connsiteY4273" fmla="*/ 325483 h 444457"/>
              <a:gd name="connsiteX4274" fmla="*/ 106810 w 3249268"/>
              <a:gd name="connsiteY4274" fmla="*/ 325398 h 444457"/>
              <a:gd name="connsiteX4275" fmla="*/ 106810 w 3249268"/>
              <a:gd name="connsiteY4275" fmla="*/ 321620 h 444457"/>
              <a:gd name="connsiteX4276" fmla="*/ 1895287 w 3249268"/>
              <a:gd name="connsiteY4276" fmla="*/ 321513 h 444457"/>
              <a:gd name="connsiteX4277" fmla="*/ 1895247 w 3249268"/>
              <a:gd name="connsiteY4277" fmla="*/ 321553 h 444457"/>
              <a:gd name="connsiteX4278" fmla="*/ 1895287 w 3249268"/>
              <a:gd name="connsiteY4278" fmla="*/ 321567 h 444457"/>
              <a:gd name="connsiteX4279" fmla="*/ 2776989 w 3249268"/>
              <a:gd name="connsiteY4279" fmla="*/ 321486 h 444457"/>
              <a:gd name="connsiteX4280" fmla="*/ 2776915 w 3249268"/>
              <a:gd name="connsiteY4280" fmla="*/ 321710 h 444457"/>
              <a:gd name="connsiteX4281" fmla="*/ 2776850 w 3249268"/>
              <a:gd name="connsiteY4281" fmla="*/ 321948 h 444457"/>
              <a:gd name="connsiteX4282" fmla="*/ 2776989 w 3249268"/>
              <a:gd name="connsiteY4282" fmla="*/ 321792 h 444457"/>
              <a:gd name="connsiteX4283" fmla="*/ 2871282 w 3249268"/>
              <a:gd name="connsiteY4283" fmla="*/ 321472 h 444457"/>
              <a:gd name="connsiteX4284" fmla="*/ 2871588 w 3249268"/>
              <a:gd name="connsiteY4284" fmla="*/ 321783 h 444457"/>
              <a:gd name="connsiteX4285" fmla="*/ 2871668 w 3249268"/>
              <a:gd name="connsiteY4285" fmla="*/ 321945 h 444457"/>
              <a:gd name="connsiteX4286" fmla="*/ 2871653 w 3249268"/>
              <a:gd name="connsiteY4286" fmla="*/ 321786 h 444457"/>
              <a:gd name="connsiteX4287" fmla="*/ 2871713 w 3249268"/>
              <a:gd name="connsiteY4287" fmla="*/ 321776 h 444457"/>
              <a:gd name="connsiteX4288" fmla="*/ 2871304 w 3249268"/>
              <a:gd name="connsiteY4288" fmla="*/ 321478 h 444457"/>
              <a:gd name="connsiteX4289" fmla="*/ 823976 w 3249268"/>
              <a:gd name="connsiteY4289" fmla="*/ 321091 h 444457"/>
              <a:gd name="connsiteX4290" fmla="*/ 824556 w 3249268"/>
              <a:gd name="connsiteY4290" fmla="*/ 321886 h 444457"/>
              <a:gd name="connsiteX4291" fmla="*/ 824683 w 3249268"/>
              <a:gd name="connsiteY4291" fmla="*/ 321448 h 444457"/>
              <a:gd name="connsiteX4292" fmla="*/ 796456 w 3249268"/>
              <a:gd name="connsiteY4292" fmla="*/ 321041 h 444457"/>
              <a:gd name="connsiteX4293" fmla="*/ 796336 w 3249268"/>
              <a:gd name="connsiteY4293" fmla="*/ 321071 h 444457"/>
              <a:gd name="connsiteX4294" fmla="*/ 798683 w 3249268"/>
              <a:gd name="connsiteY4294" fmla="*/ 321664 h 444457"/>
              <a:gd name="connsiteX4295" fmla="*/ 798538 w 3249268"/>
              <a:gd name="connsiteY4295" fmla="*/ 321567 h 444457"/>
              <a:gd name="connsiteX4296" fmla="*/ 796456 w 3249268"/>
              <a:gd name="connsiteY4296" fmla="*/ 321041 h 444457"/>
              <a:gd name="connsiteX4297" fmla="*/ 1666940 w 3249268"/>
              <a:gd name="connsiteY4297" fmla="*/ 321026 h 444457"/>
              <a:gd name="connsiteX4298" fmla="*/ 1667337 w 3249268"/>
              <a:gd name="connsiteY4298" fmla="*/ 321886 h 444457"/>
              <a:gd name="connsiteX4299" fmla="*/ 1667337 w 3249268"/>
              <a:gd name="connsiteY4299" fmla="*/ 321241 h 444457"/>
              <a:gd name="connsiteX4300" fmla="*/ 1667105 w 3249268"/>
              <a:gd name="connsiteY4300" fmla="*/ 321216 h 444457"/>
              <a:gd name="connsiteX4301" fmla="*/ 1017912 w 3249268"/>
              <a:gd name="connsiteY4301" fmla="*/ 320515 h 444457"/>
              <a:gd name="connsiteX4302" fmla="*/ 1017783 w 3249268"/>
              <a:gd name="connsiteY4302" fmla="*/ 320564 h 444457"/>
              <a:gd name="connsiteX4303" fmla="*/ 1018020 w 3249268"/>
              <a:gd name="connsiteY4303" fmla="*/ 320556 h 444457"/>
              <a:gd name="connsiteX4304" fmla="*/ 878711 w 3249268"/>
              <a:gd name="connsiteY4304" fmla="*/ 320410 h 444457"/>
              <a:gd name="connsiteX4305" fmla="*/ 878711 w 3249268"/>
              <a:gd name="connsiteY4305" fmla="*/ 320482 h 444457"/>
              <a:gd name="connsiteX4306" fmla="*/ 878718 w 3249268"/>
              <a:gd name="connsiteY4306" fmla="*/ 320481 h 444457"/>
              <a:gd name="connsiteX4307" fmla="*/ 952740 w 3249268"/>
              <a:gd name="connsiteY4307" fmla="*/ 320189 h 444457"/>
              <a:gd name="connsiteX4308" fmla="*/ 952740 w 3249268"/>
              <a:gd name="connsiteY4308" fmla="*/ 320482 h 444457"/>
              <a:gd name="connsiteX4309" fmla="*/ 955084 w 3249268"/>
              <a:gd name="connsiteY4309" fmla="*/ 320482 h 444457"/>
              <a:gd name="connsiteX4310" fmla="*/ 955855 w 3249268"/>
              <a:gd name="connsiteY4310" fmla="*/ 320482 h 444457"/>
              <a:gd name="connsiteX4311" fmla="*/ 955525 w 3249268"/>
              <a:gd name="connsiteY4311" fmla="*/ 320189 h 444457"/>
              <a:gd name="connsiteX4312" fmla="*/ 952740 w 3249268"/>
              <a:gd name="connsiteY4312" fmla="*/ 320189 h 444457"/>
              <a:gd name="connsiteX4313" fmla="*/ 731893 w 3249268"/>
              <a:gd name="connsiteY4313" fmla="*/ 320165 h 444457"/>
              <a:gd name="connsiteX4314" fmla="*/ 731998 w 3249268"/>
              <a:gd name="connsiteY4314" fmla="*/ 320482 h 444457"/>
              <a:gd name="connsiteX4315" fmla="*/ 732433 w 3249268"/>
              <a:gd name="connsiteY4315" fmla="*/ 320482 h 444457"/>
              <a:gd name="connsiteX4316" fmla="*/ 768860 w 3249268"/>
              <a:gd name="connsiteY4316" fmla="*/ 320097 h 444457"/>
              <a:gd name="connsiteX4317" fmla="*/ 768513 w 3249268"/>
              <a:gd name="connsiteY4317" fmla="*/ 320339 h 444457"/>
              <a:gd name="connsiteX4318" fmla="*/ 768895 w 3249268"/>
              <a:gd name="connsiteY4318" fmla="*/ 321498 h 444457"/>
              <a:gd name="connsiteX4319" fmla="*/ 194006 w 3249268"/>
              <a:gd name="connsiteY4319" fmla="*/ 319890 h 444457"/>
              <a:gd name="connsiteX4320" fmla="*/ 194064 w 3249268"/>
              <a:gd name="connsiteY4320" fmla="*/ 319930 h 444457"/>
              <a:gd name="connsiteX4321" fmla="*/ 193825 w 3249268"/>
              <a:gd name="connsiteY4321" fmla="*/ 320056 h 444457"/>
              <a:gd name="connsiteX4322" fmla="*/ 194064 w 3249268"/>
              <a:gd name="connsiteY4322" fmla="*/ 320056 h 444457"/>
              <a:gd name="connsiteX4323" fmla="*/ 194064 w 3249268"/>
              <a:gd name="connsiteY4323" fmla="*/ 320031 h 444457"/>
              <a:gd name="connsiteX4324" fmla="*/ 194343 w 3249268"/>
              <a:gd name="connsiteY4324" fmla="*/ 319934 h 444457"/>
              <a:gd name="connsiteX4325" fmla="*/ 457271 w 3249268"/>
              <a:gd name="connsiteY4325" fmla="*/ 319888 h 444457"/>
              <a:gd name="connsiteX4326" fmla="*/ 457711 w 3249268"/>
              <a:gd name="connsiteY4326" fmla="*/ 320039 h 444457"/>
              <a:gd name="connsiteX4327" fmla="*/ 457917 w 3249268"/>
              <a:gd name="connsiteY4327" fmla="*/ 319936 h 444457"/>
              <a:gd name="connsiteX4328" fmla="*/ 445349 w 3249268"/>
              <a:gd name="connsiteY4328" fmla="*/ 319761 h 444457"/>
              <a:gd name="connsiteX4329" fmla="*/ 444429 w 3249268"/>
              <a:gd name="connsiteY4329" fmla="*/ 319821 h 444457"/>
              <a:gd name="connsiteX4330" fmla="*/ 444560 w 3249268"/>
              <a:gd name="connsiteY4330" fmla="*/ 319909 h 444457"/>
              <a:gd name="connsiteX4331" fmla="*/ 444562 w 3249268"/>
              <a:gd name="connsiteY4331" fmla="*/ 319918 h 444457"/>
              <a:gd name="connsiteX4332" fmla="*/ 92607 w 3249268"/>
              <a:gd name="connsiteY4332" fmla="*/ 319693 h 444457"/>
              <a:gd name="connsiteX4333" fmla="*/ 93145 w 3249268"/>
              <a:gd name="connsiteY4333" fmla="*/ 320234 h 444457"/>
              <a:gd name="connsiteX4334" fmla="*/ 93655 w 3249268"/>
              <a:gd name="connsiteY4334" fmla="*/ 319850 h 444457"/>
              <a:gd name="connsiteX4335" fmla="*/ 92989 w 3249268"/>
              <a:gd name="connsiteY4335" fmla="*/ 319817 h 444457"/>
              <a:gd name="connsiteX4336" fmla="*/ 1732252 w 3249268"/>
              <a:gd name="connsiteY4336" fmla="*/ 319522 h 444457"/>
              <a:gd name="connsiteX4337" fmla="*/ 1731976 w 3249268"/>
              <a:gd name="connsiteY4337" fmla="*/ 319706 h 444457"/>
              <a:gd name="connsiteX4338" fmla="*/ 1731965 w 3249268"/>
              <a:gd name="connsiteY4338" fmla="*/ 319794 h 444457"/>
              <a:gd name="connsiteX4339" fmla="*/ 152170 w 3249268"/>
              <a:gd name="connsiteY4339" fmla="*/ 319451 h 444457"/>
              <a:gd name="connsiteX4340" fmla="*/ 151190 w 3249268"/>
              <a:gd name="connsiteY4340" fmla="*/ 319930 h 444457"/>
              <a:gd name="connsiteX4341" fmla="*/ 150956 w 3249268"/>
              <a:gd name="connsiteY4341" fmla="*/ 319923 h 444457"/>
              <a:gd name="connsiteX4342" fmla="*/ 151484 w 3249268"/>
              <a:gd name="connsiteY4342" fmla="*/ 320138 h 444457"/>
              <a:gd name="connsiteX4343" fmla="*/ 112591 w 3249268"/>
              <a:gd name="connsiteY4343" fmla="*/ 319036 h 444457"/>
              <a:gd name="connsiteX4344" fmla="*/ 113970 w 3249268"/>
              <a:gd name="connsiteY4344" fmla="*/ 321607 h 444457"/>
              <a:gd name="connsiteX4345" fmla="*/ 116589 w 3249268"/>
              <a:gd name="connsiteY4345" fmla="*/ 321435 h 444457"/>
              <a:gd name="connsiteX4346" fmla="*/ 116053 w 3249268"/>
              <a:gd name="connsiteY4346" fmla="*/ 321920 h 444457"/>
              <a:gd name="connsiteX4347" fmla="*/ 116866 w 3249268"/>
              <a:gd name="connsiteY4347" fmla="*/ 321705 h 444457"/>
              <a:gd name="connsiteX4348" fmla="*/ 117351 w 3249268"/>
              <a:gd name="connsiteY4348" fmla="*/ 321705 h 444457"/>
              <a:gd name="connsiteX4349" fmla="*/ 116589 w 3249268"/>
              <a:gd name="connsiteY4349" fmla="*/ 321435 h 444457"/>
              <a:gd name="connsiteX4350" fmla="*/ 116589 w 3249268"/>
              <a:gd name="connsiteY4350" fmla="*/ 321435 h 444457"/>
              <a:gd name="connsiteX4351" fmla="*/ 116589 w 3249268"/>
              <a:gd name="connsiteY4351" fmla="*/ 320160 h 444457"/>
              <a:gd name="connsiteX4352" fmla="*/ 114068 w 3249268"/>
              <a:gd name="connsiteY4352" fmla="*/ 320160 h 444457"/>
              <a:gd name="connsiteX4353" fmla="*/ 153090 w 3249268"/>
              <a:gd name="connsiteY4353" fmla="*/ 319002 h 444457"/>
              <a:gd name="connsiteX4354" fmla="*/ 152874 w 3249268"/>
              <a:gd name="connsiteY4354" fmla="*/ 319107 h 444457"/>
              <a:gd name="connsiteX4355" fmla="*/ 153129 w 3249268"/>
              <a:gd name="connsiteY4355" fmla="*/ 319362 h 444457"/>
              <a:gd name="connsiteX4356" fmla="*/ 153346 w 3249268"/>
              <a:gd name="connsiteY4356" fmla="*/ 319258 h 444457"/>
              <a:gd name="connsiteX4357" fmla="*/ 770769 w 3249268"/>
              <a:gd name="connsiteY4357" fmla="*/ 318762 h 444457"/>
              <a:gd name="connsiteX4358" fmla="*/ 770637 w 3249268"/>
              <a:gd name="connsiteY4358" fmla="*/ 318854 h 444457"/>
              <a:gd name="connsiteX4359" fmla="*/ 770961 w 3249268"/>
              <a:gd name="connsiteY4359" fmla="*/ 318782 h 444457"/>
              <a:gd name="connsiteX4360" fmla="*/ 2625931 w 3249268"/>
              <a:gd name="connsiteY4360" fmla="*/ 318664 h 444457"/>
              <a:gd name="connsiteX4361" fmla="*/ 2625732 w 3249268"/>
              <a:gd name="connsiteY4361" fmla="*/ 318899 h 444457"/>
              <a:gd name="connsiteX4362" fmla="*/ 2627294 w 3249268"/>
              <a:gd name="connsiteY4362" fmla="*/ 320831 h 444457"/>
              <a:gd name="connsiteX4363" fmla="*/ 2628478 w 3249268"/>
              <a:gd name="connsiteY4363" fmla="*/ 321231 h 444457"/>
              <a:gd name="connsiteX4364" fmla="*/ 2988436 w 3249268"/>
              <a:gd name="connsiteY4364" fmla="*/ 318654 h 444457"/>
              <a:gd name="connsiteX4365" fmla="*/ 2989607 w 3249268"/>
              <a:gd name="connsiteY4365" fmla="*/ 319083 h 444457"/>
              <a:gd name="connsiteX4366" fmla="*/ 2988758 w 3249268"/>
              <a:gd name="connsiteY4366" fmla="*/ 318654 h 444457"/>
              <a:gd name="connsiteX4367" fmla="*/ 902397 w 3249268"/>
              <a:gd name="connsiteY4367" fmla="*/ 318549 h 444457"/>
              <a:gd name="connsiteX4368" fmla="*/ 902625 w 3249268"/>
              <a:gd name="connsiteY4368" fmla="*/ 318928 h 444457"/>
              <a:gd name="connsiteX4369" fmla="*/ 902020 w 3249268"/>
              <a:gd name="connsiteY4369" fmla="*/ 318928 h 444457"/>
              <a:gd name="connsiteX4370" fmla="*/ 902317 w 3249268"/>
              <a:gd name="connsiteY4370" fmla="*/ 319078 h 444457"/>
              <a:gd name="connsiteX4371" fmla="*/ 902819 w 3249268"/>
              <a:gd name="connsiteY4371" fmla="*/ 319421 h 444457"/>
              <a:gd name="connsiteX4372" fmla="*/ 902625 w 3249268"/>
              <a:gd name="connsiteY4372" fmla="*/ 318795 h 444457"/>
              <a:gd name="connsiteX4373" fmla="*/ 902860 w 3249268"/>
              <a:gd name="connsiteY4373" fmla="*/ 318736 h 444457"/>
              <a:gd name="connsiteX4374" fmla="*/ 231618 w 3249268"/>
              <a:gd name="connsiteY4374" fmla="*/ 318481 h 444457"/>
              <a:gd name="connsiteX4375" fmla="*/ 231291 w 3249268"/>
              <a:gd name="connsiteY4375" fmla="*/ 318590 h 444457"/>
              <a:gd name="connsiteX4376" fmla="*/ 231618 w 3249268"/>
              <a:gd name="connsiteY4376" fmla="*/ 318660 h 444457"/>
              <a:gd name="connsiteX4377" fmla="*/ 182731 w 3249268"/>
              <a:gd name="connsiteY4377" fmla="*/ 318426 h 444457"/>
              <a:gd name="connsiteX4378" fmla="*/ 182996 w 3249268"/>
              <a:gd name="connsiteY4378" fmla="*/ 318645 h 444457"/>
              <a:gd name="connsiteX4379" fmla="*/ 183048 w 3249268"/>
              <a:gd name="connsiteY4379" fmla="*/ 318642 h 444457"/>
              <a:gd name="connsiteX4380" fmla="*/ 182809 w 3249268"/>
              <a:gd name="connsiteY4380" fmla="*/ 318426 h 444457"/>
              <a:gd name="connsiteX4381" fmla="*/ 154211 w 3249268"/>
              <a:gd name="connsiteY4381" fmla="*/ 318421 h 444457"/>
              <a:gd name="connsiteX4382" fmla="*/ 154011 w 3249268"/>
              <a:gd name="connsiteY4382" fmla="*/ 318552 h 444457"/>
              <a:gd name="connsiteX4383" fmla="*/ 153876 w 3249268"/>
              <a:gd name="connsiteY4383" fmla="*/ 318618 h 444457"/>
              <a:gd name="connsiteX4384" fmla="*/ 153876 w 3249268"/>
              <a:gd name="connsiteY4384" fmla="*/ 319003 h 444457"/>
              <a:gd name="connsiteX4385" fmla="*/ 154031 w 3249268"/>
              <a:gd name="connsiteY4385" fmla="*/ 318928 h 444457"/>
              <a:gd name="connsiteX4386" fmla="*/ 154465 w 3249268"/>
              <a:gd name="connsiteY4386" fmla="*/ 318928 h 444457"/>
              <a:gd name="connsiteX4387" fmla="*/ 154198 w 3249268"/>
              <a:gd name="connsiteY4387" fmla="*/ 318551 h 444457"/>
              <a:gd name="connsiteX4388" fmla="*/ 155574 w 3249268"/>
              <a:gd name="connsiteY4388" fmla="*/ 318551 h 444457"/>
              <a:gd name="connsiteX4389" fmla="*/ 160022 w 3249268"/>
              <a:gd name="connsiteY4389" fmla="*/ 320070 h 444457"/>
              <a:gd name="connsiteX4390" fmla="*/ 162546 w 3249268"/>
              <a:gd name="connsiteY4390" fmla="*/ 319179 h 444457"/>
              <a:gd name="connsiteX4391" fmla="*/ 215807 w 3249268"/>
              <a:gd name="connsiteY4391" fmla="*/ 318411 h 444457"/>
              <a:gd name="connsiteX4392" fmla="*/ 216576 w 3249268"/>
              <a:gd name="connsiteY4392" fmla="*/ 318727 h 444457"/>
              <a:gd name="connsiteX4393" fmla="*/ 216910 w 3249268"/>
              <a:gd name="connsiteY4393" fmla="*/ 319107 h 444457"/>
              <a:gd name="connsiteX4394" fmla="*/ 220391 w 3249268"/>
              <a:gd name="connsiteY4394" fmla="*/ 320056 h 444457"/>
              <a:gd name="connsiteX4395" fmla="*/ 219542 w 3249268"/>
              <a:gd name="connsiteY4395" fmla="*/ 320287 h 444457"/>
              <a:gd name="connsiteX4396" fmla="*/ 220686 w 3249268"/>
              <a:gd name="connsiteY4396" fmla="*/ 320131 h 444457"/>
              <a:gd name="connsiteX4397" fmla="*/ 222805 w 3249268"/>
              <a:gd name="connsiteY4397" fmla="*/ 320131 h 444457"/>
              <a:gd name="connsiteX4398" fmla="*/ 222604 w 3249268"/>
              <a:gd name="connsiteY4398" fmla="*/ 319831 h 444457"/>
              <a:gd name="connsiteX4399" fmla="*/ 220738 w 3249268"/>
              <a:gd name="connsiteY4399" fmla="*/ 319831 h 444457"/>
              <a:gd name="connsiteX4400" fmla="*/ 216572 w 3249268"/>
              <a:gd name="connsiteY4400" fmla="*/ 318476 h 444457"/>
              <a:gd name="connsiteX4401" fmla="*/ 994037 w 3249268"/>
              <a:gd name="connsiteY4401" fmla="*/ 318386 h 444457"/>
              <a:gd name="connsiteX4402" fmla="*/ 993022 w 3249268"/>
              <a:gd name="connsiteY4402" fmla="*/ 318727 h 444457"/>
              <a:gd name="connsiteX4403" fmla="*/ 993111 w 3249268"/>
              <a:gd name="connsiteY4403" fmla="*/ 318795 h 444457"/>
              <a:gd name="connsiteX4404" fmla="*/ 993111 w 3249268"/>
              <a:gd name="connsiteY4404" fmla="*/ 318824 h 444457"/>
              <a:gd name="connsiteX4405" fmla="*/ 1051755 w 3249268"/>
              <a:gd name="connsiteY4405" fmla="*/ 318236 h 444457"/>
              <a:gd name="connsiteX4406" fmla="*/ 1049845 w 3249268"/>
              <a:gd name="connsiteY4406" fmla="*/ 318762 h 444457"/>
              <a:gd name="connsiteX4407" fmla="*/ 1049737 w 3249268"/>
              <a:gd name="connsiteY4407" fmla="*/ 319030 h 444457"/>
              <a:gd name="connsiteX4408" fmla="*/ 1052206 w 3249268"/>
              <a:gd name="connsiteY4408" fmla="*/ 318510 h 444457"/>
              <a:gd name="connsiteX4409" fmla="*/ 268485 w 3249268"/>
              <a:gd name="connsiteY4409" fmla="*/ 318236 h 444457"/>
              <a:gd name="connsiteX4410" fmla="*/ 268482 w 3249268"/>
              <a:gd name="connsiteY4410" fmla="*/ 318236 h 444457"/>
              <a:gd name="connsiteX4411" fmla="*/ 268488 w 3249268"/>
              <a:gd name="connsiteY4411" fmla="*/ 318241 h 444457"/>
              <a:gd name="connsiteX4412" fmla="*/ 3082844 w 3249268"/>
              <a:gd name="connsiteY4412" fmla="*/ 318181 h 444457"/>
              <a:gd name="connsiteX4413" fmla="*/ 3081240 w 3249268"/>
              <a:gd name="connsiteY4413" fmla="*/ 318511 h 444457"/>
              <a:gd name="connsiteX4414" fmla="*/ 3081294 w 3249268"/>
              <a:gd name="connsiteY4414" fmla="*/ 318694 h 444457"/>
              <a:gd name="connsiteX4415" fmla="*/ 831628 w 3249268"/>
              <a:gd name="connsiteY4415" fmla="*/ 317805 h 444457"/>
              <a:gd name="connsiteX4416" fmla="*/ 835665 w 3249268"/>
              <a:gd name="connsiteY4416" fmla="*/ 321886 h 444457"/>
              <a:gd name="connsiteX4417" fmla="*/ 836562 w 3249268"/>
              <a:gd name="connsiteY4417" fmla="*/ 322189 h 444457"/>
              <a:gd name="connsiteX4418" fmla="*/ 831861 w 3249268"/>
              <a:gd name="connsiteY4418" fmla="*/ 317885 h 444457"/>
              <a:gd name="connsiteX4419" fmla="*/ 2782503 w 3249268"/>
              <a:gd name="connsiteY4419" fmla="*/ 317528 h 444457"/>
              <a:gd name="connsiteX4420" fmla="*/ 2782545 w 3249268"/>
              <a:gd name="connsiteY4420" fmla="*/ 317576 h 444457"/>
              <a:gd name="connsiteX4421" fmla="*/ 2782609 w 3249268"/>
              <a:gd name="connsiteY4421" fmla="*/ 317614 h 444457"/>
              <a:gd name="connsiteX4422" fmla="*/ 3064398 w 3249268"/>
              <a:gd name="connsiteY4422" fmla="*/ 317424 h 444457"/>
              <a:gd name="connsiteX4423" fmla="*/ 3064398 w 3249268"/>
              <a:gd name="connsiteY4423" fmla="*/ 318100 h 444457"/>
              <a:gd name="connsiteX4424" fmla="*/ 3064737 w 3249268"/>
              <a:gd name="connsiteY4424" fmla="*/ 317424 h 444457"/>
              <a:gd name="connsiteX4425" fmla="*/ 184672 w 3249268"/>
              <a:gd name="connsiteY4425" fmla="*/ 317359 h 444457"/>
              <a:gd name="connsiteX4426" fmla="*/ 184373 w 3249268"/>
              <a:gd name="connsiteY4426" fmla="*/ 317408 h 444457"/>
              <a:gd name="connsiteX4427" fmla="*/ 183491 w 3249268"/>
              <a:gd name="connsiteY4427" fmla="*/ 318308 h 444457"/>
              <a:gd name="connsiteX4428" fmla="*/ 183534 w 3249268"/>
              <a:gd name="connsiteY4428" fmla="*/ 318426 h 444457"/>
              <a:gd name="connsiteX4429" fmla="*/ 183375 w 3249268"/>
              <a:gd name="connsiteY4429" fmla="*/ 318426 h 444457"/>
              <a:gd name="connsiteX4430" fmla="*/ 183171 w 3249268"/>
              <a:gd name="connsiteY4430" fmla="*/ 318634 h 444457"/>
              <a:gd name="connsiteX4431" fmla="*/ 187549 w 3249268"/>
              <a:gd name="connsiteY4431" fmla="*/ 318349 h 444457"/>
              <a:gd name="connsiteX4432" fmla="*/ 187318 w 3249268"/>
              <a:gd name="connsiteY4432" fmla="*/ 318207 h 444457"/>
              <a:gd name="connsiteX4433" fmla="*/ 183534 w 3249268"/>
              <a:gd name="connsiteY4433" fmla="*/ 318552 h 444457"/>
              <a:gd name="connsiteX4434" fmla="*/ 1484278 w 3249268"/>
              <a:gd name="connsiteY4434" fmla="*/ 317354 h 444457"/>
              <a:gd name="connsiteX4435" fmla="*/ 1484652 w 3249268"/>
              <a:gd name="connsiteY4435" fmla="*/ 317473 h 444457"/>
              <a:gd name="connsiteX4436" fmla="*/ 1484427 w 3249268"/>
              <a:gd name="connsiteY4436" fmla="*/ 317360 h 444457"/>
              <a:gd name="connsiteX4437" fmla="*/ 190359 w 3249268"/>
              <a:gd name="connsiteY4437" fmla="*/ 317304 h 444457"/>
              <a:gd name="connsiteX4438" fmla="*/ 190339 w 3249268"/>
              <a:gd name="connsiteY4438" fmla="*/ 317328 h 444457"/>
              <a:gd name="connsiteX4439" fmla="*/ 190407 w 3249268"/>
              <a:gd name="connsiteY4439" fmla="*/ 317376 h 444457"/>
              <a:gd name="connsiteX4440" fmla="*/ 919266 w 3249268"/>
              <a:gd name="connsiteY4440" fmla="*/ 317302 h 444457"/>
              <a:gd name="connsiteX4441" fmla="*/ 919330 w 3249268"/>
              <a:gd name="connsiteY4441" fmla="*/ 317401 h 444457"/>
              <a:gd name="connsiteX4442" fmla="*/ 919365 w 3249268"/>
              <a:gd name="connsiteY4442" fmla="*/ 317335 h 444457"/>
              <a:gd name="connsiteX4443" fmla="*/ 1893725 w 3249268"/>
              <a:gd name="connsiteY4443" fmla="*/ 317009 h 444457"/>
              <a:gd name="connsiteX4444" fmla="*/ 1893711 w 3249268"/>
              <a:gd name="connsiteY4444" fmla="*/ 317011 h 444457"/>
              <a:gd name="connsiteX4445" fmla="*/ 1893859 w 3249268"/>
              <a:gd name="connsiteY4445" fmla="*/ 317160 h 444457"/>
              <a:gd name="connsiteX4446" fmla="*/ 907963 w 3249268"/>
              <a:gd name="connsiteY4446" fmla="*/ 316940 h 444457"/>
              <a:gd name="connsiteX4447" fmla="*/ 907896 w 3249268"/>
              <a:gd name="connsiteY4447" fmla="*/ 317476 h 444457"/>
              <a:gd name="connsiteX4448" fmla="*/ 908193 w 3249268"/>
              <a:gd name="connsiteY4448" fmla="*/ 317401 h 444457"/>
              <a:gd name="connsiteX4449" fmla="*/ 1272690 w 3249268"/>
              <a:gd name="connsiteY4449" fmla="*/ 316658 h 444457"/>
              <a:gd name="connsiteX4450" fmla="*/ 1272509 w 3249268"/>
              <a:gd name="connsiteY4450" fmla="*/ 316768 h 444457"/>
              <a:gd name="connsiteX4451" fmla="*/ 1272788 w 3249268"/>
              <a:gd name="connsiteY4451" fmla="*/ 316718 h 444457"/>
              <a:gd name="connsiteX4452" fmla="*/ 1704766 w 3249268"/>
              <a:gd name="connsiteY4452" fmla="*/ 316220 h 444457"/>
              <a:gd name="connsiteX4453" fmla="*/ 1704077 w 3249268"/>
              <a:gd name="connsiteY4453" fmla="*/ 316240 h 444457"/>
              <a:gd name="connsiteX4454" fmla="*/ 1705668 w 3249268"/>
              <a:gd name="connsiteY4454" fmla="*/ 316960 h 444457"/>
              <a:gd name="connsiteX4455" fmla="*/ 978144 w 3249268"/>
              <a:gd name="connsiteY4455" fmla="*/ 316200 h 444457"/>
              <a:gd name="connsiteX4456" fmla="*/ 977385 w 3249268"/>
              <a:gd name="connsiteY4456" fmla="*/ 316214 h 444457"/>
              <a:gd name="connsiteX4457" fmla="*/ 977274 w 3249268"/>
              <a:gd name="connsiteY4457" fmla="*/ 316270 h 444457"/>
              <a:gd name="connsiteX4458" fmla="*/ 978270 w 3249268"/>
              <a:gd name="connsiteY4458" fmla="*/ 316270 h 444457"/>
              <a:gd name="connsiteX4459" fmla="*/ 3061520 w 3249268"/>
              <a:gd name="connsiteY4459" fmla="*/ 315925 h 444457"/>
              <a:gd name="connsiteX4460" fmla="*/ 3061627 w 3249268"/>
              <a:gd name="connsiteY4460" fmla="*/ 316033 h 444457"/>
              <a:gd name="connsiteX4461" fmla="*/ 3061795 w 3249268"/>
              <a:gd name="connsiteY4461" fmla="*/ 315996 h 444457"/>
              <a:gd name="connsiteX4462" fmla="*/ 209808 w 3249268"/>
              <a:gd name="connsiteY4462" fmla="*/ 315913 h 444457"/>
              <a:gd name="connsiteX4463" fmla="*/ 209784 w 3249268"/>
              <a:gd name="connsiteY4463" fmla="*/ 315942 h 444457"/>
              <a:gd name="connsiteX4464" fmla="*/ 209909 w 3249268"/>
              <a:gd name="connsiteY4464" fmla="*/ 315994 h 444457"/>
              <a:gd name="connsiteX4465" fmla="*/ 177694 w 3249268"/>
              <a:gd name="connsiteY4465" fmla="*/ 315873 h 444457"/>
              <a:gd name="connsiteX4466" fmla="*/ 176143 w 3249268"/>
              <a:gd name="connsiteY4466" fmla="*/ 317852 h 444457"/>
              <a:gd name="connsiteX4467" fmla="*/ 176252 w 3249268"/>
              <a:gd name="connsiteY4467" fmla="*/ 317830 h 444457"/>
              <a:gd name="connsiteX4468" fmla="*/ 177715 w 3249268"/>
              <a:gd name="connsiteY4468" fmla="*/ 315873 h 444457"/>
              <a:gd name="connsiteX4469" fmla="*/ 98271 w 3249268"/>
              <a:gd name="connsiteY4469" fmla="*/ 315685 h 444457"/>
              <a:gd name="connsiteX4470" fmla="*/ 98419 w 3249268"/>
              <a:gd name="connsiteY4470" fmla="*/ 316260 h 444457"/>
              <a:gd name="connsiteX4471" fmla="*/ 98661 w 3249268"/>
              <a:gd name="connsiteY4471" fmla="*/ 316077 h 444457"/>
              <a:gd name="connsiteX4472" fmla="*/ 2974831 w 3249268"/>
              <a:gd name="connsiteY4472" fmla="*/ 315577 h 444457"/>
              <a:gd name="connsiteX4473" fmla="*/ 2974431 w 3249268"/>
              <a:gd name="connsiteY4473" fmla="*/ 315777 h 444457"/>
              <a:gd name="connsiteX4474" fmla="*/ 2974355 w 3249268"/>
              <a:gd name="connsiteY4474" fmla="*/ 315931 h 444457"/>
              <a:gd name="connsiteX4475" fmla="*/ 2974393 w 3249268"/>
              <a:gd name="connsiteY4475" fmla="*/ 315919 h 444457"/>
              <a:gd name="connsiteX4476" fmla="*/ 2974518 w 3249268"/>
              <a:gd name="connsiteY4476" fmla="*/ 316245 h 444457"/>
              <a:gd name="connsiteX4477" fmla="*/ 2974518 w 3249268"/>
              <a:gd name="connsiteY4477" fmla="*/ 316208 h 444457"/>
              <a:gd name="connsiteX4478" fmla="*/ 3065227 w 3249268"/>
              <a:gd name="connsiteY4478" fmla="*/ 315514 h 444457"/>
              <a:gd name="connsiteX4479" fmla="*/ 3062151 w 3249268"/>
              <a:gd name="connsiteY4479" fmla="*/ 315949 h 444457"/>
              <a:gd name="connsiteX4480" fmla="*/ 3062151 w 3249268"/>
              <a:gd name="connsiteY4480" fmla="*/ 316035 h 444457"/>
              <a:gd name="connsiteX4481" fmla="*/ 3065227 w 3249268"/>
              <a:gd name="connsiteY4481" fmla="*/ 315514 h 444457"/>
              <a:gd name="connsiteX4482" fmla="*/ 3041981 w 3249268"/>
              <a:gd name="connsiteY4482" fmla="*/ 315390 h 444457"/>
              <a:gd name="connsiteX4483" fmla="*/ 3041870 w 3249268"/>
              <a:gd name="connsiteY4483" fmla="*/ 315474 h 444457"/>
              <a:gd name="connsiteX4484" fmla="*/ 3043105 w 3249268"/>
              <a:gd name="connsiteY4484" fmla="*/ 317344 h 444457"/>
              <a:gd name="connsiteX4485" fmla="*/ 3043327 w 3249268"/>
              <a:gd name="connsiteY4485" fmla="*/ 316944 h 444457"/>
              <a:gd name="connsiteX4486" fmla="*/ 109682 w 3249268"/>
              <a:gd name="connsiteY4486" fmla="*/ 315233 h 444457"/>
              <a:gd name="connsiteX4487" fmla="*/ 109561 w 3249268"/>
              <a:gd name="connsiteY4487" fmla="*/ 315580 h 444457"/>
              <a:gd name="connsiteX4488" fmla="*/ 109819 w 3249268"/>
              <a:gd name="connsiteY4488" fmla="*/ 315919 h 444457"/>
              <a:gd name="connsiteX4489" fmla="*/ 109604 w 3249268"/>
              <a:gd name="connsiteY4489" fmla="*/ 315919 h 444457"/>
              <a:gd name="connsiteX4490" fmla="*/ 110348 w 3249268"/>
              <a:gd name="connsiteY4490" fmla="*/ 317976 h 444457"/>
              <a:gd name="connsiteX4491" fmla="*/ 109819 w 3249268"/>
              <a:gd name="connsiteY4491" fmla="*/ 315919 h 444457"/>
              <a:gd name="connsiteX4492" fmla="*/ 109920 w 3249268"/>
              <a:gd name="connsiteY4492" fmla="*/ 315955 h 444457"/>
              <a:gd name="connsiteX4493" fmla="*/ 109904 w 3249268"/>
              <a:gd name="connsiteY4493" fmla="*/ 315935 h 444457"/>
              <a:gd name="connsiteX4494" fmla="*/ 2880992 w 3249268"/>
              <a:gd name="connsiteY4494" fmla="*/ 314671 h 444457"/>
              <a:gd name="connsiteX4495" fmla="*/ 2880992 w 3249268"/>
              <a:gd name="connsiteY4495" fmla="*/ 315828 h 444457"/>
              <a:gd name="connsiteX4496" fmla="*/ 2881308 w 3249268"/>
              <a:gd name="connsiteY4496" fmla="*/ 317011 h 444457"/>
              <a:gd name="connsiteX4497" fmla="*/ 2881308 w 3249268"/>
              <a:gd name="connsiteY4497" fmla="*/ 314671 h 444457"/>
              <a:gd name="connsiteX4498" fmla="*/ 2781392 w 3249268"/>
              <a:gd name="connsiteY4498" fmla="*/ 314635 h 444457"/>
              <a:gd name="connsiteX4499" fmla="*/ 2781156 w 3249268"/>
              <a:gd name="connsiteY4499" fmla="*/ 314764 h 444457"/>
              <a:gd name="connsiteX4500" fmla="*/ 2781174 w 3249268"/>
              <a:gd name="connsiteY4500" fmla="*/ 314911 h 444457"/>
              <a:gd name="connsiteX4501" fmla="*/ 3002405 w 3249268"/>
              <a:gd name="connsiteY4501" fmla="*/ 314510 h 444457"/>
              <a:gd name="connsiteX4502" fmla="*/ 3002026 w 3249268"/>
              <a:gd name="connsiteY4502" fmla="*/ 314537 h 444457"/>
              <a:gd name="connsiteX4503" fmla="*/ 3002026 w 3249268"/>
              <a:gd name="connsiteY4503" fmla="*/ 315698 h 444457"/>
              <a:gd name="connsiteX4504" fmla="*/ 3002098 w 3249268"/>
              <a:gd name="connsiteY4504" fmla="*/ 315758 h 444457"/>
              <a:gd name="connsiteX4505" fmla="*/ 3002098 w 3249268"/>
              <a:gd name="connsiteY4505" fmla="*/ 314820 h 444457"/>
              <a:gd name="connsiteX4506" fmla="*/ 105306 w 3249268"/>
              <a:gd name="connsiteY4506" fmla="*/ 314414 h 444457"/>
              <a:gd name="connsiteX4507" fmla="*/ 105306 w 3249268"/>
              <a:gd name="connsiteY4507" fmla="*/ 317281 h 444457"/>
              <a:gd name="connsiteX4508" fmla="*/ 106936 w 3249268"/>
              <a:gd name="connsiteY4508" fmla="*/ 317463 h 444457"/>
              <a:gd name="connsiteX4509" fmla="*/ 106936 w 3249268"/>
              <a:gd name="connsiteY4509" fmla="*/ 320940 h 444457"/>
              <a:gd name="connsiteX4510" fmla="*/ 108202 w 3249268"/>
              <a:gd name="connsiteY4510" fmla="*/ 315940 h 444457"/>
              <a:gd name="connsiteX4511" fmla="*/ 106247 w 3249268"/>
              <a:gd name="connsiteY4511" fmla="*/ 316295 h 444457"/>
              <a:gd name="connsiteX4512" fmla="*/ 105306 w 3249268"/>
              <a:gd name="connsiteY4512" fmla="*/ 314414 h 444457"/>
              <a:gd name="connsiteX4513" fmla="*/ 188791 w 3249268"/>
              <a:gd name="connsiteY4513" fmla="*/ 314320 h 444457"/>
              <a:gd name="connsiteX4514" fmla="*/ 188678 w 3249268"/>
              <a:gd name="connsiteY4514" fmla="*/ 314435 h 444457"/>
              <a:gd name="connsiteX4515" fmla="*/ 188799 w 3249268"/>
              <a:gd name="connsiteY4515" fmla="*/ 314414 h 444457"/>
              <a:gd name="connsiteX4516" fmla="*/ 190116 w 3249268"/>
              <a:gd name="connsiteY4516" fmla="*/ 317172 h 444457"/>
              <a:gd name="connsiteX4517" fmla="*/ 190150 w 3249268"/>
              <a:gd name="connsiteY4517" fmla="*/ 317197 h 444457"/>
              <a:gd name="connsiteX4518" fmla="*/ 188887 w 3249268"/>
              <a:gd name="connsiteY4518" fmla="*/ 314565 h 444457"/>
              <a:gd name="connsiteX4519" fmla="*/ 3084265 w 3249268"/>
              <a:gd name="connsiteY4519" fmla="*/ 314178 h 444457"/>
              <a:gd name="connsiteX4520" fmla="*/ 3083994 w 3249268"/>
              <a:gd name="connsiteY4520" fmla="*/ 314357 h 444457"/>
              <a:gd name="connsiteX4521" fmla="*/ 3084107 w 3249268"/>
              <a:gd name="connsiteY4521" fmla="*/ 314431 h 444457"/>
              <a:gd name="connsiteX4522" fmla="*/ 2852747 w 3249268"/>
              <a:gd name="connsiteY4522" fmla="*/ 313958 h 444457"/>
              <a:gd name="connsiteX4523" fmla="*/ 2853250 w 3249268"/>
              <a:gd name="connsiteY4523" fmla="*/ 314356 h 444457"/>
              <a:gd name="connsiteX4524" fmla="*/ 2853391 w 3249268"/>
              <a:gd name="connsiteY4524" fmla="*/ 314356 h 444457"/>
              <a:gd name="connsiteX4525" fmla="*/ 2805324 w 3249268"/>
              <a:gd name="connsiteY4525" fmla="*/ 313922 h 444457"/>
              <a:gd name="connsiteX4526" fmla="*/ 2805793 w 3249268"/>
              <a:gd name="connsiteY4526" fmla="*/ 315347 h 444457"/>
              <a:gd name="connsiteX4527" fmla="*/ 2806157 w 3249268"/>
              <a:gd name="connsiteY4527" fmla="*/ 314764 h 444457"/>
              <a:gd name="connsiteX4528" fmla="*/ 1740838 w 3249268"/>
              <a:gd name="connsiteY4528" fmla="*/ 313752 h 444457"/>
              <a:gd name="connsiteX4529" fmla="*/ 1739126 w 3249268"/>
              <a:gd name="connsiteY4529" fmla="*/ 314902 h 444457"/>
              <a:gd name="connsiteX4530" fmla="*/ 1743008 w 3249268"/>
              <a:gd name="connsiteY4530" fmla="*/ 313961 h 444457"/>
              <a:gd name="connsiteX4531" fmla="*/ 2889651 w 3249268"/>
              <a:gd name="connsiteY4531" fmla="*/ 313151 h 444457"/>
              <a:gd name="connsiteX4532" fmla="*/ 2889651 w 3249268"/>
              <a:gd name="connsiteY4532" fmla="*/ 313262 h 444457"/>
              <a:gd name="connsiteX4533" fmla="*/ 2889724 w 3249268"/>
              <a:gd name="connsiteY4533" fmla="*/ 313374 h 444457"/>
              <a:gd name="connsiteX4534" fmla="*/ 3018449 w 3249268"/>
              <a:gd name="connsiteY4534" fmla="*/ 313111 h 444457"/>
              <a:gd name="connsiteX4535" fmla="*/ 3018524 w 3249268"/>
              <a:gd name="connsiteY4535" fmla="*/ 313161 h 444457"/>
              <a:gd name="connsiteX4536" fmla="*/ 3015766 w 3249268"/>
              <a:gd name="connsiteY4536" fmla="*/ 314540 h 444457"/>
              <a:gd name="connsiteX4537" fmla="*/ 3014933 w 3249268"/>
              <a:gd name="connsiteY4537" fmla="*/ 314473 h 444457"/>
              <a:gd name="connsiteX4538" fmla="*/ 3015888 w 3249268"/>
              <a:gd name="connsiteY4538" fmla="*/ 314820 h 444457"/>
              <a:gd name="connsiteX4539" fmla="*/ 3017153 w 3249268"/>
              <a:gd name="connsiteY4539" fmla="*/ 315457 h 444457"/>
              <a:gd name="connsiteX4540" fmla="*/ 3016258 w 3249268"/>
              <a:gd name="connsiteY4540" fmla="*/ 314415 h 444457"/>
              <a:gd name="connsiteX4541" fmla="*/ 3018841 w 3249268"/>
              <a:gd name="connsiteY4541" fmla="*/ 313111 h 444457"/>
              <a:gd name="connsiteX4542" fmla="*/ 2851840 w 3249268"/>
              <a:gd name="connsiteY4542" fmla="*/ 313055 h 444457"/>
              <a:gd name="connsiteX4543" fmla="*/ 2851845 w 3249268"/>
              <a:gd name="connsiteY4543" fmla="*/ 313245 h 444457"/>
              <a:gd name="connsiteX4544" fmla="*/ 2852083 w 3249268"/>
              <a:gd name="connsiteY4544" fmla="*/ 313433 h 444457"/>
              <a:gd name="connsiteX4545" fmla="*/ 127943 w 3249268"/>
              <a:gd name="connsiteY4545" fmla="*/ 313011 h 444457"/>
              <a:gd name="connsiteX4546" fmla="*/ 127946 w 3249268"/>
              <a:gd name="connsiteY4546" fmla="*/ 313118 h 444457"/>
              <a:gd name="connsiteX4547" fmla="*/ 128045 w 3249268"/>
              <a:gd name="connsiteY4547" fmla="*/ 313011 h 444457"/>
              <a:gd name="connsiteX4548" fmla="*/ 3095244 w 3249268"/>
              <a:gd name="connsiteY4548" fmla="*/ 312968 h 444457"/>
              <a:gd name="connsiteX4549" fmla="*/ 3094324 w 3249268"/>
              <a:gd name="connsiteY4549" fmla="*/ 313216 h 444457"/>
              <a:gd name="connsiteX4550" fmla="*/ 3095079 w 3249268"/>
              <a:gd name="connsiteY4550" fmla="*/ 313192 h 444457"/>
              <a:gd name="connsiteX4551" fmla="*/ 3095471 w 3249268"/>
              <a:gd name="connsiteY4551" fmla="*/ 313192 h 444457"/>
              <a:gd name="connsiteX4552" fmla="*/ 167764 w 3249268"/>
              <a:gd name="connsiteY4552" fmla="*/ 312923 h 444457"/>
              <a:gd name="connsiteX4553" fmla="*/ 166840 w 3249268"/>
              <a:gd name="connsiteY4553" fmla="*/ 314291 h 444457"/>
              <a:gd name="connsiteX4554" fmla="*/ 167851 w 3249268"/>
              <a:gd name="connsiteY4554" fmla="*/ 312967 h 444457"/>
              <a:gd name="connsiteX4555" fmla="*/ 2889651 w 3249268"/>
              <a:gd name="connsiteY4555" fmla="*/ 312894 h 444457"/>
              <a:gd name="connsiteX4556" fmla="*/ 2889651 w 3249268"/>
              <a:gd name="connsiteY4556" fmla="*/ 313123 h 444457"/>
              <a:gd name="connsiteX4557" fmla="*/ 2889783 w 3249268"/>
              <a:gd name="connsiteY4557" fmla="*/ 313062 h 444457"/>
              <a:gd name="connsiteX4558" fmla="*/ 2889669 w 3249268"/>
              <a:gd name="connsiteY4558" fmla="*/ 313005 h 444457"/>
              <a:gd name="connsiteX4559" fmla="*/ 261128 w 3249268"/>
              <a:gd name="connsiteY4559" fmla="*/ 312636 h 444457"/>
              <a:gd name="connsiteX4560" fmla="*/ 260808 w 3249268"/>
              <a:gd name="connsiteY4560" fmla="*/ 312962 h 444457"/>
              <a:gd name="connsiteX4561" fmla="*/ 260957 w 3249268"/>
              <a:gd name="connsiteY4561" fmla="*/ 312979 h 444457"/>
              <a:gd name="connsiteX4562" fmla="*/ 319768 w 3249268"/>
              <a:gd name="connsiteY4562" fmla="*/ 312383 h 444457"/>
              <a:gd name="connsiteX4563" fmla="*/ 319253 w 3249268"/>
              <a:gd name="connsiteY4563" fmla="*/ 312908 h 444457"/>
              <a:gd name="connsiteX4564" fmla="*/ 319561 w 3249268"/>
              <a:gd name="connsiteY4564" fmla="*/ 313220 h 444457"/>
              <a:gd name="connsiteX4565" fmla="*/ 2975167 w 3249268"/>
              <a:gd name="connsiteY4565" fmla="*/ 312363 h 444457"/>
              <a:gd name="connsiteX4566" fmla="*/ 2975544 w 3249268"/>
              <a:gd name="connsiteY4566" fmla="*/ 313123 h 444457"/>
              <a:gd name="connsiteX4567" fmla="*/ 2975651 w 3249268"/>
              <a:gd name="connsiteY4567" fmla="*/ 312910 h 444457"/>
              <a:gd name="connsiteX4568" fmla="*/ 2975896 w 3249268"/>
              <a:gd name="connsiteY4568" fmla="*/ 313155 h 444457"/>
              <a:gd name="connsiteX4569" fmla="*/ 2975896 w 3249268"/>
              <a:gd name="connsiteY4569" fmla="*/ 312806 h 444457"/>
              <a:gd name="connsiteX4570" fmla="*/ 599851 w 3249268"/>
              <a:gd name="connsiteY4570" fmla="*/ 311963 h 444457"/>
              <a:gd name="connsiteX4571" fmla="*/ 598214 w 3249268"/>
              <a:gd name="connsiteY4571" fmla="*/ 312940 h 444457"/>
              <a:gd name="connsiteX4572" fmla="*/ 597693 w 3249268"/>
              <a:gd name="connsiteY4572" fmla="*/ 314689 h 444457"/>
              <a:gd name="connsiteX4573" fmla="*/ 597754 w 3249268"/>
              <a:gd name="connsiteY4573" fmla="*/ 315140 h 444457"/>
              <a:gd name="connsiteX4574" fmla="*/ 274963 w 3249268"/>
              <a:gd name="connsiteY4574" fmla="*/ 311890 h 444457"/>
              <a:gd name="connsiteX4575" fmla="*/ 274963 w 3249268"/>
              <a:gd name="connsiteY4575" fmla="*/ 312363 h 444457"/>
              <a:gd name="connsiteX4576" fmla="*/ 274967 w 3249268"/>
              <a:gd name="connsiteY4576" fmla="*/ 312369 h 444457"/>
              <a:gd name="connsiteX4577" fmla="*/ 274967 w 3249268"/>
              <a:gd name="connsiteY4577" fmla="*/ 311896 h 444457"/>
              <a:gd name="connsiteX4578" fmla="*/ 494306 w 3249268"/>
              <a:gd name="connsiteY4578" fmla="*/ 311816 h 444457"/>
              <a:gd name="connsiteX4579" fmla="*/ 494010 w 3249268"/>
              <a:gd name="connsiteY4579" fmla="*/ 311823 h 444457"/>
              <a:gd name="connsiteX4580" fmla="*/ 494416 w 3249268"/>
              <a:gd name="connsiteY4580" fmla="*/ 311927 h 444457"/>
              <a:gd name="connsiteX4581" fmla="*/ 3003350 w 3249268"/>
              <a:gd name="connsiteY4581" fmla="*/ 311707 h 444457"/>
              <a:gd name="connsiteX4582" fmla="*/ 3003051 w 3249268"/>
              <a:gd name="connsiteY4582" fmla="*/ 312389 h 444457"/>
              <a:gd name="connsiteX4583" fmla="*/ 3003355 w 3249268"/>
              <a:gd name="connsiteY4583" fmla="*/ 311782 h 444457"/>
              <a:gd name="connsiteX4584" fmla="*/ 3003505 w 3249268"/>
              <a:gd name="connsiteY4584" fmla="*/ 311707 h 444457"/>
              <a:gd name="connsiteX4585" fmla="*/ 3089767 w 3249268"/>
              <a:gd name="connsiteY4585" fmla="*/ 311682 h 444457"/>
              <a:gd name="connsiteX4586" fmla="*/ 3092263 w 3249268"/>
              <a:gd name="connsiteY4586" fmla="*/ 313279 h 444457"/>
              <a:gd name="connsiteX4587" fmla="*/ 3092923 w 3249268"/>
              <a:gd name="connsiteY4587" fmla="*/ 313259 h 444457"/>
              <a:gd name="connsiteX4588" fmla="*/ 3092431 w 3249268"/>
              <a:gd name="connsiteY4588" fmla="*/ 312968 h 444457"/>
              <a:gd name="connsiteX4589" fmla="*/ 3092105 w 3249268"/>
              <a:gd name="connsiteY4589" fmla="*/ 312718 h 444457"/>
              <a:gd name="connsiteX4590" fmla="*/ 3092229 w 3249268"/>
              <a:gd name="connsiteY4590" fmla="*/ 312910 h 444457"/>
              <a:gd name="connsiteX4591" fmla="*/ 3090454 w 3249268"/>
              <a:gd name="connsiteY4591" fmla="*/ 311727 h 444457"/>
              <a:gd name="connsiteX4592" fmla="*/ 101545 w 3249268"/>
              <a:gd name="connsiteY4592" fmla="*/ 311657 h 444457"/>
              <a:gd name="connsiteX4593" fmla="*/ 100947 w 3249268"/>
              <a:gd name="connsiteY4593" fmla="*/ 311683 h 444457"/>
              <a:gd name="connsiteX4594" fmla="*/ 101420 w 3249268"/>
              <a:gd name="connsiteY4594" fmla="*/ 311921 h 444457"/>
              <a:gd name="connsiteX4595" fmla="*/ 101545 w 3249268"/>
              <a:gd name="connsiteY4595" fmla="*/ 312173 h 444457"/>
              <a:gd name="connsiteX4596" fmla="*/ 101545 w 3249268"/>
              <a:gd name="connsiteY4596" fmla="*/ 311782 h 444457"/>
              <a:gd name="connsiteX4597" fmla="*/ 207066 w 3249268"/>
              <a:gd name="connsiteY4597" fmla="*/ 311572 h 444457"/>
              <a:gd name="connsiteX4598" fmla="*/ 207066 w 3249268"/>
              <a:gd name="connsiteY4598" fmla="*/ 311707 h 444457"/>
              <a:gd name="connsiteX4599" fmla="*/ 207328 w 3249268"/>
              <a:gd name="connsiteY4599" fmla="*/ 311707 h 444457"/>
              <a:gd name="connsiteX4600" fmla="*/ 2631784 w 3249268"/>
              <a:gd name="connsiteY4600" fmla="*/ 311464 h 444457"/>
              <a:gd name="connsiteX4601" fmla="*/ 2631285 w 3249268"/>
              <a:gd name="connsiteY4601" fmla="*/ 311874 h 444457"/>
              <a:gd name="connsiteX4602" fmla="*/ 2632326 w 3249268"/>
              <a:gd name="connsiteY4602" fmla="*/ 315035 h 444457"/>
              <a:gd name="connsiteX4603" fmla="*/ 2632702 w 3249268"/>
              <a:gd name="connsiteY4603" fmla="*/ 315162 h 444457"/>
              <a:gd name="connsiteX4604" fmla="*/ 310425 w 3249268"/>
              <a:gd name="connsiteY4604" fmla="*/ 311013 h 444457"/>
              <a:gd name="connsiteX4605" fmla="*/ 307422 w 3249268"/>
              <a:gd name="connsiteY4605" fmla="*/ 311395 h 444457"/>
              <a:gd name="connsiteX4606" fmla="*/ 307531 w 3249268"/>
              <a:gd name="connsiteY4606" fmla="*/ 311724 h 444457"/>
              <a:gd name="connsiteX4607" fmla="*/ 293053 w 3249268"/>
              <a:gd name="connsiteY4607" fmla="*/ 310925 h 444457"/>
              <a:gd name="connsiteX4608" fmla="*/ 292304 w 3249268"/>
              <a:gd name="connsiteY4608" fmla="*/ 311168 h 444457"/>
              <a:gd name="connsiteX4609" fmla="*/ 292443 w 3249268"/>
              <a:gd name="connsiteY4609" fmla="*/ 311299 h 444457"/>
              <a:gd name="connsiteX4610" fmla="*/ 3164305 w 3249268"/>
              <a:gd name="connsiteY4610" fmla="*/ 310486 h 444457"/>
              <a:gd name="connsiteX4611" fmla="*/ 3171409 w 3249268"/>
              <a:gd name="connsiteY4611" fmla="*/ 311824 h 444457"/>
              <a:gd name="connsiteX4612" fmla="*/ 3168568 w 3249268"/>
              <a:gd name="connsiteY4612" fmla="*/ 314498 h 444457"/>
              <a:gd name="connsiteX4613" fmla="*/ 3174251 w 3249268"/>
              <a:gd name="connsiteY4613" fmla="*/ 315835 h 444457"/>
              <a:gd name="connsiteX4614" fmla="*/ 3177092 w 3249268"/>
              <a:gd name="connsiteY4614" fmla="*/ 318510 h 444457"/>
              <a:gd name="connsiteX4615" fmla="*/ 3172830 w 3249268"/>
              <a:gd name="connsiteY4615" fmla="*/ 319847 h 444457"/>
              <a:gd name="connsiteX4616" fmla="*/ 3168568 w 3249268"/>
              <a:gd name="connsiteY4616" fmla="*/ 318510 h 444457"/>
              <a:gd name="connsiteX4617" fmla="*/ 3164305 w 3249268"/>
              <a:gd name="connsiteY4617" fmla="*/ 313161 h 444457"/>
              <a:gd name="connsiteX4618" fmla="*/ 3164305 w 3249268"/>
              <a:gd name="connsiteY4618" fmla="*/ 310486 h 444457"/>
              <a:gd name="connsiteX4619" fmla="*/ 87361 w 3249268"/>
              <a:gd name="connsiteY4619" fmla="*/ 310408 h 444457"/>
              <a:gd name="connsiteX4620" fmla="*/ 87361 w 3249268"/>
              <a:gd name="connsiteY4620" fmla="*/ 311702 h 444457"/>
              <a:gd name="connsiteX4621" fmla="*/ 88534 w 3249268"/>
              <a:gd name="connsiteY4621" fmla="*/ 312874 h 444457"/>
              <a:gd name="connsiteX4622" fmla="*/ 89287 w 3249268"/>
              <a:gd name="connsiteY4622" fmla="*/ 312808 h 444457"/>
              <a:gd name="connsiteX4623" fmla="*/ 90168 w 3249268"/>
              <a:gd name="connsiteY4623" fmla="*/ 311611 h 444457"/>
              <a:gd name="connsiteX4624" fmla="*/ 90286 w 3249268"/>
              <a:gd name="connsiteY4624" fmla="*/ 311383 h 444457"/>
              <a:gd name="connsiteX4625" fmla="*/ 201118 w 3249268"/>
              <a:gd name="connsiteY4625" fmla="*/ 310158 h 444457"/>
              <a:gd name="connsiteX4626" fmla="*/ 201126 w 3249268"/>
              <a:gd name="connsiteY4626" fmla="*/ 310224 h 444457"/>
              <a:gd name="connsiteX4627" fmla="*/ 200832 w 3249268"/>
              <a:gd name="connsiteY4627" fmla="*/ 310591 h 444457"/>
              <a:gd name="connsiteX4628" fmla="*/ 201232 w 3249268"/>
              <a:gd name="connsiteY4628" fmla="*/ 310278 h 444457"/>
              <a:gd name="connsiteX4629" fmla="*/ 2347146 w 3249268"/>
              <a:gd name="connsiteY4629" fmla="*/ 310082 h 444457"/>
              <a:gd name="connsiteX4630" fmla="*/ 2347360 w 3249268"/>
              <a:gd name="connsiteY4630" fmla="*/ 310348 h 444457"/>
              <a:gd name="connsiteX4631" fmla="*/ 2347471 w 3249268"/>
              <a:gd name="connsiteY4631" fmla="*/ 310301 h 444457"/>
              <a:gd name="connsiteX4632" fmla="*/ 3098566 w 3249268"/>
              <a:gd name="connsiteY4632" fmla="*/ 310023 h 444457"/>
              <a:gd name="connsiteX4633" fmla="*/ 3098056 w 3249268"/>
              <a:gd name="connsiteY4633" fmla="*/ 310191 h 444457"/>
              <a:gd name="connsiteX4634" fmla="*/ 3098056 w 3249268"/>
              <a:gd name="connsiteY4634" fmla="*/ 310805 h 444457"/>
              <a:gd name="connsiteX4635" fmla="*/ 100116 w 3249268"/>
              <a:gd name="connsiteY4635" fmla="*/ 309807 h 444457"/>
              <a:gd name="connsiteX4636" fmla="*/ 101545 w 3249268"/>
              <a:gd name="connsiteY4636" fmla="*/ 310403 h 444457"/>
              <a:gd name="connsiteX4637" fmla="*/ 101749 w 3249268"/>
              <a:gd name="connsiteY4637" fmla="*/ 310320 h 444457"/>
              <a:gd name="connsiteX4638" fmla="*/ 101577 w 3249268"/>
              <a:gd name="connsiteY4638" fmla="*/ 310302 h 444457"/>
              <a:gd name="connsiteX4639" fmla="*/ 3020754 w 3249268"/>
              <a:gd name="connsiteY4639" fmla="*/ 309563 h 444457"/>
              <a:gd name="connsiteX4640" fmla="*/ 3020416 w 3249268"/>
              <a:gd name="connsiteY4640" fmla="*/ 310303 h 444457"/>
              <a:gd name="connsiteX4641" fmla="*/ 3021735 w 3249268"/>
              <a:gd name="connsiteY4641" fmla="*/ 310961 h 444457"/>
              <a:gd name="connsiteX4642" fmla="*/ 471264 w 3249268"/>
              <a:gd name="connsiteY4642" fmla="*/ 308730 h 444457"/>
              <a:gd name="connsiteX4643" fmla="*/ 471262 w 3249268"/>
              <a:gd name="connsiteY4643" fmla="*/ 308743 h 444457"/>
              <a:gd name="connsiteX4644" fmla="*/ 471286 w 3249268"/>
              <a:gd name="connsiteY4644" fmla="*/ 308743 h 444457"/>
              <a:gd name="connsiteX4645" fmla="*/ 2973218 w 3249268"/>
              <a:gd name="connsiteY4645" fmla="*/ 308036 h 444457"/>
              <a:gd name="connsiteX4646" fmla="*/ 2973119 w 3249268"/>
              <a:gd name="connsiteY4646" fmla="*/ 308237 h 444457"/>
              <a:gd name="connsiteX4647" fmla="*/ 2973202 w 3249268"/>
              <a:gd name="connsiteY4647" fmla="*/ 308404 h 444457"/>
              <a:gd name="connsiteX4648" fmla="*/ 2902221 w 3249268"/>
              <a:gd name="connsiteY4648" fmla="*/ 307799 h 444457"/>
              <a:gd name="connsiteX4649" fmla="*/ 2903230 w 3249268"/>
              <a:gd name="connsiteY4649" fmla="*/ 310868 h 444457"/>
              <a:gd name="connsiteX4650" fmla="*/ 2903498 w 3249268"/>
              <a:gd name="connsiteY4650" fmla="*/ 310326 h 444457"/>
              <a:gd name="connsiteX4651" fmla="*/ 2902632 w 3249268"/>
              <a:gd name="connsiteY4651" fmla="*/ 307875 h 444457"/>
              <a:gd name="connsiteX4652" fmla="*/ 3071832 w 3249268"/>
              <a:gd name="connsiteY4652" fmla="*/ 307703 h 444457"/>
              <a:gd name="connsiteX4653" fmla="*/ 3071723 w 3249268"/>
              <a:gd name="connsiteY4653" fmla="*/ 308005 h 444457"/>
              <a:gd name="connsiteX4654" fmla="*/ 3071723 w 3249268"/>
              <a:gd name="connsiteY4654" fmla="*/ 313258 h 444457"/>
              <a:gd name="connsiteX4655" fmla="*/ 3073034 w 3249268"/>
              <a:gd name="connsiteY4655" fmla="*/ 315919 h 444457"/>
              <a:gd name="connsiteX4656" fmla="*/ 3074313 w 3249268"/>
              <a:gd name="connsiteY4656" fmla="*/ 315919 h 444457"/>
              <a:gd name="connsiteX4657" fmla="*/ 3075681 w 3249268"/>
              <a:gd name="connsiteY4657" fmla="*/ 315919 h 444457"/>
              <a:gd name="connsiteX4658" fmla="*/ 3075681 w 3249268"/>
              <a:gd name="connsiteY4658" fmla="*/ 318761 h 444457"/>
              <a:gd name="connsiteX4659" fmla="*/ 3073459 w 3249268"/>
              <a:gd name="connsiteY4659" fmla="*/ 322845 h 444457"/>
              <a:gd name="connsiteX4660" fmla="*/ 3071909 w 3249268"/>
              <a:gd name="connsiteY4660" fmla="*/ 324286 h 444457"/>
              <a:gd name="connsiteX4661" fmla="*/ 3075644 w 3249268"/>
              <a:gd name="connsiteY4661" fmla="*/ 325993 h 444457"/>
              <a:gd name="connsiteX4662" fmla="*/ 3077008 w 3249268"/>
              <a:gd name="connsiteY4662" fmla="*/ 321560 h 444457"/>
              <a:gd name="connsiteX4663" fmla="*/ 3077008 w 3249268"/>
              <a:gd name="connsiteY4663" fmla="*/ 318702 h 444457"/>
              <a:gd name="connsiteX4664" fmla="*/ 3078437 w 3249268"/>
              <a:gd name="connsiteY4664" fmla="*/ 315844 h 444457"/>
              <a:gd name="connsiteX4665" fmla="*/ 3078466 w 3249268"/>
              <a:gd name="connsiteY4665" fmla="*/ 315841 h 444457"/>
              <a:gd name="connsiteX4666" fmla="*/ 3078369 w 3249268"/>
              <a:gd name="connsiteY4666" fmla="*/ 315745 h 444457"/>
              <a:gd name="connsiteX4667" fmla="*/ 3076962 w 3249268"/>
              <a:gd name="connsiteY4667" fmla="*/ 314357 h 444457"/>
              <a:gd name="connsiteX4668" fmla="*/ 3074150 w 3249268"/>
              <a:gd name="connsiteY4668" fmla="*/ 310191 h 444457"/>
              <a:gd name="connsiteX4669" fmla="*/ 3074367 w 3249268"/>
              <a:gd name="connsiteY4669" fmla="*/ 309740 h 444457"/>
              <a:gd name="connsiteX4670" fmla="*/ 3072393 w 3249268"/>
              <a:gd name="connsiteY4670" fmla="*/ 307703 h 444457"/>
              <a:gd name="connsiteX4671" fmla="*/ 144432 w 3249268"/>
              <a:gd name="connsiteY4671" fmla="*/ 307656 h 444457"/>
              <a:gd name="connsiteX4672" fmla="*/ 144394 w 3249268"/>
              <a:gd name="connsiteY4672" fmla="*/ 307694 h 444457"/>
              <a:gd name="connsiteX4673" fmla="*/ 144500 w 3249268"/>
              <a:gd name="connsiteY4673" fmla="*/ 307715 h 444457"/>
              <a:gd name="connsiteX4674" fmla="*/ 73338 w 3249268"/>
              <a:gd name="connsiteY4674" fmla="*/ 307645 h 444457"/>
              <a:gd name="connsiteX4675" fmla="*/ 77475 w 3249268"/>
              <a:gd name="connsiteY4675" fmla="*/ 313233 h 444457"/>
              <a:gd name="connsiteX4676" fmla="*/ 77475 w 3249268"/>
              <a:gd name="connsiteY4676" fmla="*/ 316027 h 444457"/>
              <a:gd name="connsiteX4677" fmla="*/ 74717 w 3249268"/>
              <a:gd name="connsiteY4677" fmla="*/ 316027 h 444457"/>
              <a:gd name="connsiteX4678" fmla="*/ 70580 w 3249268"/>
              <a:gd name="connsiteY4678" fmla="*/ 314630 h 444457"/>
              <a:gd name="connsiteX4679" fmla="*/ 70580 w 3249268"/>
              <a:gd name="connsiteY4679" fmla="*/ 311836 h 444457"/>
              <a:gd name="connsiteX4680" fmla="*/ 73338 w 3249268"/>
              <a:gd name="connsiteY4680" fmla="*/ 307645 h 444457"/>
              <a:gd name="connsiteX4681" fmla="*/ 18053 w 3249268"/>
              <a:gd name="connsiteY4681" fmla="*/ 307645 h 444457"/>
              <a:gd name="connsiteX4682" fmla="*/ 21061 w 3249268"/>
              <a:gd name="connsiteY4682" fmla="*/ 309149 h 444457"/>
              <a:gd name="connsiteX4683" fmla="*/ 18053 w 3249268"/>
              <a:gd name="connsiteY4683" fmla="*/ 310654 h 444457"/>
              <a:gd name="connsiteX4684" fmla="*/ 18053 w 3249268"/>
              <a:gd name="connsiteY4684" fmla="*/ 307645 h 444457"/>
              <a:gd name="connsiteX4685" fmla="*/ 2885426 w 3249268"/>
              <a:gd name="connsiteY4685" fmla="*/ 307574 h 444457"/>
              <a:gd name="connsiteX4686" fmla="*/ 2885414 w 3249268"/>
              <a:gd name="connsiteY4686" fmla="*/ 307695 h 444457"/>
              <a:gd name="connsiteX4687" fmla="*/ 2885480 w 3249268"/>
              <a:gd name="connsiteY4687" fmla="*/ 307629 h 444457"/>
              <a:gd name="connsiteX4688" fmla="*/ 1256722 w 3249268"/>
              <a:gd name="connsiteY4688" fmla="*/ 307529 h 444457"/>
              <a:gd name="connsiteX4689" fmla="*/ 1256694 w 3249268"/>
              <a:gd name="connsiteY4689" fmla="*/ 307558 h 444457"/>
              <a:gd name="connsiteX4690" fmla="*/ 1256723 w 3249268"/>
              <a:gd name="connsiteY4690" fmla="*/ 307543 h 444457"/>
              <a:gd name="connsiteX4691" fmla="*/ 349096 w 3249268"/>
              <a:gd name="connsiteY4691" fmla="*/ 306900 h 444457"/>
              <a:gd name="connsiteX4692" fmla="*/ 349648 w 3249268"/>
              <a:gd name="connsiteY4692" fmla="*/ 307513 h 444457"/>
              <a:gd name="connsiteX4693" fmla="*/ 349648 w 3249268"/>
              <a:gd name="connsiteY4693" fmla="*/ 307311 h 444457"/>
              <a:gd name="connsiteX4694" fmla="*/ 349792 w 3249268"/>
              <a:gd name="connsiteY4694" fmla="*/ 307249 h 444457"/>
              <a:gd name="connsiteX4695" fmla="*/ 2973804 w 3249268"/>
              <a:gd name="connsiteY4695" fmla="*/ 306852 h 444457"/>
              <a:gd name="connsiteX4696" fmla="*/ 2973631 w 3249268"/>
              <a:gd name="connsiteY4696" fmla="*/ 307202 h 444457"/>
              <a:gd name="connsiteX4697" fmla="*/ 2974467 w 3249268"/>
              <a:gd name="connsiteY4697" fmla="*/ 307202 h 444457"/>
              <a:gd name="connsiteX4698" fmla="*/ 3060591 w 3249268"/>
              <a:gd name="connsiteY4698" fmla="*/ 306473 h 444457"/>
              <a:gd name="connsiteX4699" fmla="*/ 3059568 w 3249268"/>
              <a:gd name="connsiteY4699" fmla="*/ 306912 h 444457"/>
              <a:gd name="connsiteX4700" fmla="*/ 3059303 w 3249268"/>
              <a:gd name="connsiteY4700" fmla="*/ 306780 h 444457"/>
              <a:gd name="connsiteX4701" fmla="*/ 3060336 w 3249268"/>
              <a:gd name="connsiteY4701" fmla="*/ 307752 h 444457"/>
              <a:gd name="connsiteX4702" fmla="*/ 3006231 w 3249268"/>
              <a:gd name="connsiteY4702" fmla="*/ 305960 h 444457"/>
              <a:gd name="connsiteX4703" fmla="*/ 3006209 w 3249268"/>
              <a:gd name="connsiteY4703" fmla="*/ 305966 h 444457"/>
              <a:gd name="connsiteX4704" fmla="*/ 3006343 w 3249268"/>
              <a:gd name="connsiteY4704" fmla="*/ 306091 h 444457"/>
              <a:gd name="connsiteX4705" fmla="*/ 78369 w 3249268"/>
              <a:gd name="connsiteY4705" fmla="*/ 305142 h 444457"/>
              <a:gd name="connsiteX4706" fmla="*/ 78933 w 3249268"/>
              <a:gd name="connsiteY4706" fmla="*/ 306064 h 444457"/>
              <a:gd name="connsiteX4707" fmla="*/ 78980 w 3249268"/>
              <a:gd name="connsiteY4707" fmla="*/ 306082 h 444457"/>
              <a:gd name="connsiteX4708" fmla="*/ 78980 w 3249268"/>
              <a:gd name="connsiteY4708" fmla="*/ 306015 h 444457"/>
              <a:gd name="connsiteX4709" fmla="*/ 79149 w 3249268"/>
              <a:gd name="connsiteY4709" fmla="*/ 305932 h 444457"/>
              <a:gd name="connsiteX4710" fmla="*/ 2820426 w 3249268"/>
              <a:gd name="connsiteY4710" fmla="*/ 304756 h 444457"/>
              <a:gd name="connsiteX4711" fmla="*/ 2818555 w 3249268"/>
              <a:gd name="connsiteY4711" fmla="*/ 305319 h 444457"/>
              <a:gd name="connsiteX4712" fmla="*/ 2821764 w 3249268"/>
              <a:gd name="connsiteY4712" fmla="*/ 305791 h 444457"/>
              <a:gd name="connsiteX4713" fmla="*/ 1921603 w 3249268"/>
              <a:gd name="connsiteY4713" fmla="*/ 304680 h 444457"/>
              <a:gd name="connsiteX4714" fmla="*/ 1921617 w 3249268"/>
              <a:gd name="connsiteY4714" fmla="*/ 304823 h 444457"/>
              <a:gd name="connsiteX4715" fmla="*/ 1921664 w 3249268"/>
              <a:gd name="connsiteY4715" fmla="*/ 304738 h 444457"/>
              <a:gd name="connsiteX4716" fmla="*/ 3167288 w 3249268"/>
              <a:gd name="connsiteY4716" fmla="*/ 304679 h 444457"/>
              <a:gd name="connsiteX4717" fmla="*/ 3167144 w 3249268"/>
              <a:gd name="connsiteY4717" fmla="*/ 304761 h 444457"/>
              <a:gd name="connsiteX4718" fmla="*/ 3167288 w 3249268"/>
              <a:gd name="connsiteY4718" fmla="*/ 304848 h 444457"/>
              <a:gd name="connsiteX4719" fmla="*/ 3032859 w 3249268"/>
              <a:gd name="connsiteY4719" fmla="*/ 304461 h 444457"/>
              <a:gd name="connsiteX4720" fmla="*/ 3032752 w 3249268"/>
              <a:gd name="connsiteY4720" fmla="*/ 304636 h 444457"/>
              <a:gd name="connsiteX4721" fmla="*/ 3032626 w 3249268"/>
              <a:gd name="connsiteY4721" fmla="*/ 304490 h 444457"/>
              <a:gd name="connsiteX4722" fmla="*/ 3032739 w 3249268"/>
              <a:gd name="connsiteY4722" fmla="*/ 304681 h 444457"/>
              <a:gd name="connsiteX4723" fmla="*/ 3032845 w 3249268"/>
              <a:gd name="connsiteY4723" fmla="*/ 304654 h 444457"/>
              <a:gd name="connsiteX4724" fmla="*/ 3032814 w 3249268"/>
              <a:gd name="connsiteY4724" fmla="*/ 304636 h 444457"/>
              <a:gd name="connsiteX4725" fmla="*/ 1290141 w 3249268"/>
              <a:gd name="connsiteY4725" fmla="*/ 303868 h 444457"/>
              <a:gd name="connsiteX4726" fmla="*/ 1289177 w 3249268"/>
              <a:gd name="connsiteY4726" fmla="*/ 304563 h 444457"/>
              <a:gd name="connsiteX4727" fmla="*/ 1290448 w 3249268"/>
              <a:gd name="connsiteY4727" fmla="*/ 305113 h 444457"/>
              <a:gd name="connsiteX4728" fmla="*/ 1486049 w 3249268"/>
              <a:gd name="connsiteY4728" fmla="*/ 303674 h 444457"/>
              <a:gd name="connsiteX4729" fmla="*/ 1486373 w 3249268"/>
              <a:gd name="connsiteY4729" fmla="*/ 304183 h 444457"/>
              <a:gd name="connsiteX4730" fmla="*/ 1486162 w 3249268"/>
              <a:gd name="connsiteY4730" fmla="*/ 303687 h 444457"/>
              <a:gd name="connsiteX4731" fmla="*/ 1034650 w 3249268"/>
              <a:gd name="connsiteY4731" fmla="*/ 303493 h 444457"/>
              <a:gd name="connsiteX4732" fmla="*/ 1035623 w 3249268"/>
              <a:gd name="connsiteY4732" fmla="*/ 306441 h 444457"/>
              <a:gd name="connsiteX4733" fmla="*/ 1035541 w 3249268"/>
              <a:gd name="connsiteY4733" fmla="*/ 306565 h 444457"/>
              <a:gd name="connsiteX4734" fmla="*/ 1035961 w 3249268"/>
              <a:gd name="connsiteY4734" fmla="*/ 306140 h 444457"/>
              <a:gd name="connsiteX4735" fmla="*/ 1510807 w 3249268"/>
              <a:gd name="connsiteY4735" fmla="*/ 303336 h 444457"/>
              <a:gd name="connsiteX4736" fmla="*/ 1511342 w 3249268"/>
              <a:gd name="connsiteY4736" fmla="*/ 303851 h 444457"/>
              <a:gd name="connsiteX4737" fmla="*/ 1511228 w 3249268"/>
              <a:gd name="connsiteY4737" fmla="*/ 303336 h 444457"/>
              <a:gd name="connsiteX4738" fmla="*/ 139168 w 3249268"/>
              <a:gd name="connsiteY4738" fmla="*/ 303320 h 444457"/>
              <a:gd name="connsiteX4739" fmla="*/ 140133 w 3249268"/>
              <a:gd name="connsiteY4739" fmla="*/ 303810 h 444457"/>
              <a:gd name="connsiteX4740" fmla="*/ 139975 w 3249268"/>
              <a:gd name="connsiteY4740" fmla="*/ 303335 h 444457"/>
              <a:gd name="connsiteX4741" fmla="*/ 139907 w 3249268"/>
              <a:gd name="connsiteY4741" fmla="*/ 303320 h 444457"/>
              <a:gd name="connsiteX4742" fmla="*/ 138585 w 3249268"/>
              <a:gd name="connsiteY4742" fmla="*/ 303320 h 444457"/>
              <a:gd name="connsiteX4743" fmla="*/ 138376 w 3249268"/>
              <a:gd name="connsiteY4743" fmla="*/ 303748 h 444457"/>
              <a:gd name="connsiteX4744" fmla="*/ 138965 w 3249268"/>
              <a:gd name="connsiteY4744" fmla="*/ 303320 h 444457"/>
              <a:gd name="connsiteX4745" fmla="*/ 1068511 w 3249268"/>
              <a:gd name="connsiteY4745" fmla="*/ 303312 h 444457"/>
              <a:gd name="connsiteX4746" fmla="*/ 1067895 w 3249268"/>
              <a:gd name="connsiteY4746" fmla="*/ 303336 h 444457"/>
              <a:gd name="connsiteX4747" fmla="*/ 1068178 w 3249268"/>
              <a:gd name="connsiteY4747" fmla="*/ 304135 h 444457"/>
              <a:gd name="connsiteX4748" fmla="*/ 329204 w 3249268"/>
              <a:gd name="connsiteY4748" fmla="*/ 303095 h 444457"/>
              <a:gd name="connsiteX4749" fmla="*/ 329134 w 3249268"/>
              <a:gd name="connsiteY4749" fmla="*/ 303164 h 444457"/>
              <a:gd name="connsiteX4750" fmla="*/ 328809 w 3249268"/>
              <a:gd name="connsiteY4750" fmla="*/ 303135 h 444457"/>
              <a:gd name="connsiteX4751" fmla="*/ 329291 w 3249268"/>
              <a:gd name="connsiteY4751" fmla="*/ 303459 h 444457"/>
              <a:gd name="connsiteX4752" fmla="*/ 95643 w 3249268"/>
              <a:gd name="connsiteY4752" fmla="*/ 303066 h 444457"/>
              <a:gd name="connsiteX4753" fmla="*/ 95643 w 3249268"/>
              <a:gd name="connsiteY4753" fmla="*/ 304310 h 444457"/>
              <a:gd name="connsiteX4754" fmla="*/ 95873 w 3249268"/>
              <a:gd name="connsiteY4754" fmla="*/ 304260 h 444457"/>
              <a:gd name="connsiteX4755" fmla="*/ 95721 w 3249268"/>
              <a:gd name="connsiteY4755" fmla="*/ 303106 h 444457"/>
              <a:gd name="connsiteX4756" fmla="*/ 130577 w 3249268"/>
              <a:gd name="connsiteY4756" fmla="*/ 302846 h 444457"/>
              <a:gd name="connsiteX4757" fmla="*/ 130279 w 3249268"/>
              <a:gd name="connsiteY4757" fmla="*/ 303132 h 444457"/>
              <a:gd name="connsiteX4758" fmla="*/ 130210 w 3249268"/>
              <a:gd name="connsiteY4758" fmla="*/ 303111 h 444457"/>
              <a:gd name="connsiteX4759" fmla="*/ 130258 w 3249268"/>
              <a:gd name="connsiteY4759" fmla="*/ 303258 h 444457"/>
              <a:gd name="connsiteX4760" fmla="*/ 130379 w 3249268"/>
              <a:gd name="connsiteY4760" fmla="*/ 303182 h 444457"/>
              <a:gd name="connsiteX4761" fmla="*/ 40336 w 3249268"/>
              <a:gd name="connsiteY4761" fmla="*/ 302846 h 444457"/>
              <a:gd name="connsiteX4762" fmla="*/ 40264 w 3249268"/>
              <a:gd name="connsiteY4762" fmla="*/ 303132 h 444457"/>
              <a:gd name="connsiteX4763" fmla="*/ 39866 w 3249268"/>
              <a:gd name="connsiteY4763" fmla="*/ 302933 h 444457"/>
              <a:gd name="connsiteX4764" fmla="*/ 39866 w 3249268"/>
              <a:gd name="connsiteY4764" fmla="*/ 304636 h 444457"/>
              <a:gd name="connsiteX4765" fmla="*/ 40336 w 3249268"/>
              <a:gd name="connsiteY4765" fmla="*/ 304433 h 444457"/>
              <a:gd name="connsiteX4766" fmla="*/ 879549 w 3249268"/>
              <a:gd name="connsiteY4766" fmla="*/ 302694 h 444457"/>
              <a:gd name="connsiteX4767" fmla="*/ 879218 w 3249268"/>
              <a:gd name="connsiteY4767" fmla="*/ 305837 h 444457"/>
              <a:gd name="connsiteX4768" fmla="*/ 880196 w 3249268"/>
              <a:gd name="connsiteY4768" fmla="*/ 303861 h 444457"/>
              <a:gd name="connsiteX4769" fmla="*/ 880100 w 3249268"/>
              <a:gd name="connsiteY4769" fmla="*/ 303633 h 444457"/>
              <a:gd name="connsiteX4770" fmla="*/ 880254 w 3249268"/>
              <a:gd name="connsiteY4770" fmla="*/ 303193 h 444457"/>
              <a:gd name="connsiteX4771" fmla="*/ 155240 w 3249268"/>
              <a:gd name="connsiteY4771" fmla="*/ 302114 h 444457"/>
              <a:gd name="connsiteX4772" fmla="*/ 154938 w 3249268"/>
              <a:gd name="connsiteY4772" fmla="*/ 302292 h 444457"/>
              <a:gd name="connsiteX4773" fmla="*/ 155185 w 3249268"/>
              <a:gd name="connsiteY4773" fmla="*/ 302249 h 444457"/>
              <a:gd name="connsiteX4774" fmla="*/ 3049430 w 3249268"/>
              <a:gd name="connsiteY4774" fmla="*/ 301746 h 444457"/>
              <a:gd name="connsiteX4775" fmla="*/ 3049312 w 3249268"/>
              <a:gd name="connsiteY4775" fmla="*/ 301778 h 444457"/>
              <a:gd name="connsiteX4776" fmla="*/ 3049796 w 3249268"/>
              <a:gd name="connsiteY4776" fmla="*/ 301936 h 444457"/>
              <a:gd name="connsiteX4777" fmla="*/ 2723561 w 3249268"/>
              <a:gd name="connsiteY4777" fmla="*/ 301410 h 444457"/>
              <a:gd name="connsiteX4778" fmla="*/ 2724183 w 3249268"/>
              <a:gd name="connsiteY4778" fmla="*/ 302039 h 444457"/>
              <a:gd name="connsiteX4779" fmla="*/ 2724267 w 3249268"/>
              <a:gd name="connsiteY4779" fmla="*/ 301784 h 444457"/>
              <a:gd name="connsiteX4780" fmla="*/ 155269 w 3249268"/>
              <a:gd name="connsiteY4780" fmla="*/ 301383 h 444457"/>
              <a:gd name="connsiteX4781" fmla="*/ 155213 w 3249268"/>
              <a:gd name="connsiteY4781" fmla="*/ 301421 h 444457"/>
              <a:gd name="connsiteX4782" fmla="*/ 155308 w 3249268"/>
              <a:gd name="connsiteY4782" fmla="*/ 301502 h 444457"/>
              <a:gd name="connsiteX4783" fmla="*/ 3037669 w 3249268"/>
              <a:gd name="connsiteY4783" fmla="*/ 301113 h 444457"/>
              <a:gd name="connsiteX4784" fmla="*/ 3037350 w 3249268"/>
              <a:gd name="connsiteY4784" fmla="*/ 301432 h 444457"/>
              <a:gd name="connsiteX4785" fmla="*/ 3037573 w 3249268"/>
              <a:gd name="connsiteY4785" fmla="*/ 301389 h 444457"/>
              <a:gd name="connsiteX4786" fmla="*/ 2926708 w 3249268"/>
              <a:gd name="connsiteY4786" fmla="*/ 300991 h 444457"/>
              <a:gd name="connsiteX4787" fmla="*/ 2926923 w 3249268"/>
              <a:gd name="connsiteY4787" fmla="*/ 301255 h 444457"/>
              <a:gd name="connsiteX4788" fmla="*/ 2926814 w 3249268"/>
              <a:gd name="connsiteY4788" fmla="*/ 301010 h 444457"/>
              <a:gd name="connsiteX4789" fmla="*/ 876111 w 3249268"/>
              <a:gd name="connsiteY4789" fmla="*/ 300793 h 444457"/>
              <a:gd name="connsiteX4790" fmla="*/ 878296 w 3249268"/>
              <a:gd name="connsiteY4790" fmla="*/ 301809 h 444457"/>
              <a:gd name="connsiteX4791" fmla="*/ 876985 w 3249268"/>
              <a:gd name="connsiteY4791" fmla="*/ 300882 h 444457"/>
              <a:gd name="connsiteX4792" fmla="*/ 1470716 w 3249268"/>
              <a:gd name="connsiteY4792" fmla="*/ 300706 h 444457"/>
              <a:gd name="connsiteX4793" fmla="*/ 1470687 w 3249268"/>
              <a:gd name="connsiteY4793" fmla="*/ 300724 h 444457"/>
              <a:gd name="connsiteX4794" fmla="*/ 1470747 w 3249268"/>
              <a:gd name="connsiteY4794" fmla="*/ 300722 h 444457"/>
              <a:gd name="connsiteX4795" fmla="*/ 75355 w 3249268"/>
              <a:gd name="connsiteY4795" fmla="*/ 300406 h 444457"/>
              <a:gd name="connsiteX4796" fmla="*/ 75207 w 3249268"/>
              <a:gd name="connsiteY4796" fmla="*/ 300443 h 444457"/>
              <a:gd name="connsiteX4797" fmla="*/ 74905 w 3249268"/>
              <a:gd name="connsiteY4797" fmla="*/ 300443 h 444457"/>
              <a:gd name="connsiteX4798" fmla="*/ 75478 w 3249268"/>
              <a:gd name="connsiteY4798" fmla="*/ 301081 h 444457"/>
              <a:gd name="connsiteX4799" fmla="*/ 75218 w 3249268"/>
              <a:gd name="connsiteY4799" fmla="*/ 300553 h 444457"/>
              <a:gd name="connsiteX4800" fmla="*/ 1542399 w 3249268"/>
              <a:gd name="connsiteY4800" fmla="*/ 300269 h 444457"/>
              <a:gd name="connsiteX4801" fmla="*/ 1545237 w 3249268"/>
              <a:gd name="connsiteY4801" fmla="*/ 303633 h 444457"/>
              <a:gd name="connsiteX4802" fmla="*/ 1545273 w 3249268"/>
              <a:gd name="connsiteY4802" fmla="*/ 303473 h 444457"/>
              <a:gd name="connsiteX4803" fmla="*/ 1544130 w 3249268"/>
              <a:gd name="connsiteY4803" fmla="*/ 301933 h 444457"/>
              <a:gd name="connsiteX4804" fmla="*/ 3098953 w 3249268"/>
              <a:gd name="connsiteY4804" fmla="*/ 300030 h 444457"/>
              <a:gd name="connsiteX4805" fmla="*/ 3099106 w 3249268"/>
              <a:gd name="connsiteY4805" fmla="*/ 300162 h 444457"/>
              <a:gd name="connsiteX4806" fmla="*/ 3099132 w 3249268"/>
              <a:gd name="connsiteY4806" fmla="*/ 300083 h 444457"/>
              <a:gd name="connsiteX4807" fmla="*/ 2842816 w 3249268"/>
              <a:gd name="connsiteY4807" fmla="*/ 299879 h 444457"/>
              <a:gd name="connsiteX4808" fmla="*/ 2842427 w 3249268"/>
              <a:gd name="connsiteY4808" fmla="*/ 300066 h 444457"/>
              <a:gd name="connsiteX4809" fmla="*/ 2842253 w 3249268"/>
              <a:gd name="connsiteY4809" fmla="*/ 300499 h 444457"/>
              <a:gd name="connsiteX4810" fmla="*/ 2841104 w 3249268"/>
              <a:gd name="connsiteY4810" fmla="*/ 301298 h 444457"/>
              <a:gd name="connsiteX4811" fmla="*/ 2842253 w 3249268"/>
              <a:gd name="connsiteY4811" fmla="*/ 301049 h 444457"/>
              <a:gd name="connsiteX4812" fmla="*/ 2842253 w 3249268"/>
              <a:gd name="connsiteY4812" fmla="*/ 300499 h 444457"/>
              <a:gd name="connsiteX4813" fmla="*/ 128756 w 3249268"/>
              <a:gd name="connsiteY4813" fmla="*/ 299757 h 444457"/>
              <a:gd name="connsiteX4814" fmla="*/ 128688 w 3249268"/>
              <a:gd name="connsiteY4814" fmla="*/ 299788 h 444457"/>
              <a:gd name="connsiteX4815" fmla="*/ 128803 w 3249268"/>
              <a:gd name="connsiteY4815" fmla="*/ 299904 h 444457"/>
              <a:gd name="connsiteX4816" fmla="*/ 157807 w 3249268"/>
              <a:gd name="connsiteY4816" fmla="*/ 299646 h 444457"/>
              <a:gd name="connsiteX4817" fmla="*/ 157476 w 3249268"/>
              <a:gd name="connsiteY4817" fmla="*/ 299872 h 444457"/>
              <a:gd name="connsiteX4818" fmla="*/ 157852 w 3249268"/>
              <a:gd name="connsiteY4818" fmla="*/ 300128 h 444457"/>
              <a:gd name="connsiteX4819" fmla="*/ 2741099 w 3249268"/>
              <a:gd name="connsiteY4819" fmla="*/ 299643 h 444457"/>
              <a:gd name="connsiteX4820" fmla="*/ 2741368 w 3249268"/>
              <a:gd name="connsiteY4820" fmla="*/ 300050 h 444457"/>
              <a:gd name="connsiteX4821" fmla="*/ 2741198 w 3249268"/>
              <a:gd name="connsiteY4821" fmla="*/ 299654 h 444457"/>
              <a:gd name="connsiteX4822" fmla="*/ 3146663 w 3249268"/>
              <a:gd name="connsiteY4822" fmla="*/ 299371 h 444457"/>
              <a:gd name="connsiteX4823" fmla="*/ 3148051 w 3249268"/>
              <a:gd name="connsiteY4823" fmla="*/ 300743 h 444457"/>
              <a:gd name="connsiteX4824" fmla="*/ 3150829 w 3249268"/>
              <a:gd name="connsiteY4824" fmla="*/ 303486 h 444457"/>
              <a:gd name="connsiteX4825" fmla="*/ 3154995 w 3249268"/>
              <a:gd name="connsiteY4825" fmla="*/ 308972 h 444457"/>
              <a:gd name="connsiteX4826" fmla="*/ 3157772 w 3249268"/>
              <a:gd name="connsiteY4826" fmla="*/ 314459 h 444457"/>
              <a:gd name="connsiteX4827" fmla="*/ 3160549 w 3249268"/>
              <a:gd name="connsiteY4827" fmla="*/ 319946 h 444457"/>
              <a:gd name="connsiteX4828" fmla="*/ 3154995 w 3249268"/>
              <a:gd name="connsiteY4828" fmla="*/ 321317 h 444457"/>
              <a:gd name="connsiteX4829" fmla="*/ 3153606 w 3249268"/>
              <a:gd name="connsiteY4829" fmla="*/ 321317 h 444457"/>
              <a:gd name="connsiteX4830" fmla="*/ 3149440 w 3249268"/>
              <a:gd name="connsiteY4830" fmla="*/ 318574 h 444457"/>
              <a:gd name="connsiteX4831" fmla="*/ 3146663 w 3249268"/>
              <a:gd name="connsiteY4831" fmla="*/ 311716 h 444457"/>
              <a:gd name="connsiteX4832" fmla="*/ 3143886 w 3249268"/>
              <a:gd name="connsiteY4832" fmla="*/ 302114 h 444457"/>
              <a:gd name="connsiteX4833" fmla="*/ 3146663 w 3249268"/>
              <a:gd name="connsiteY4833" fmla="*/ 299371 h 444457"/>
              <a:gd name="connsiteX4834" fmla="*/ 61251 w 3249268"/>
              <a:gd name="connsiteY4834" fmla="*/ 299371 h 444457"/>
              <a:gd name="connsiteX4835" fmla="*/ 62431 w 3249268"/>
              <a:gd name="connsiteY4835" fmla="*/ 300533 h 444457"/>
              <a:gd name="connsiteX4836" fmla="*/ 62384 w 3249268"/>
              <a:gd name="connsiteY4836" fmla="*/ 300649 h 444457"/>
              <a:gd name="connsiteX4837" fmla="*/ 62582 w 3249268"/>
              <a:gd name="connsiteY4837" fmla="*/ 300661 h 444457"/>
              <a:gd name="connsiteX4838" fmla="*/ 70705 w 3249268"/>
              <a:gd name="connsiteY4838" fmla="*/ 304852 h 444457"/>
              <a:gd name="connsiteX4839" fmla="*/ 70705 w 3249268"/>
              <a:gd name="connsiteY4839" fmla="*/ 304636 h 444457"/>
              <a:gd name="connsiteX4840" fmla="*/ 70705 w 3249268"/>
              <a:gd name="connsiteY4840" fmla="*/ 303132 h 444457"/>
              <a:gd name="connsiteX4841" fmla="*/ 70706 w 3249268"/>
              <a:gd name="connsiteY4841" fmla="*/ 303132 h 444457"/>
              <a:gd name="connsiteX4842" fmla="*/ 70706 w 3249268"/>
              <a:gd name="connsiteY4842" fmla="*/ 301683 h 444457"/>
              <a:gd name="connsiteX4843" fmla="*/ 70555 w 3249268"/>
              <a:gd name="connsiteY4843" fmla="*/ 301627 h 444457"/>
              <a:gd name="connsiteX4844" fmla="*/ 69308 w 3249268"/>
              <a:gd name="connsiteY4844" fmla="*/ 300242 h 444457"/>
              <a:gd name="connsiteX4845" fmla="*/ 66136 w 3249268"/>
              <a:gd name="connsiteY4845" fmla="*/ 301104 h 444457"/>
              <a:gd name="connsiteX4846" fmla="*/ 64457 w 3249268"/>
              <a:gd name="connsiteY4846" fmla="*/ 299371 h 444457"/>
              <a:gd name="connsiteX4847" fmla="*/ 1318856 w 3249268"/>
              <a:gd name="connsiteY4847" fmla="*/ 299304 h 444457"/>
              <a:gd name="connsiteX4848" fmla="*/ 1318541 w 3249268"/>
              <a:gd name="connsiteY4848" fmla="*/ 299378 h 444457"/>
              <a:gd name="connsiteX4849" fmla="*/ 1319913 w 3249268"/>
              <a:gd name="connsiteY4849" fmla="*/ 300669 h 444457"/>
              <a:gd name="connsiteX4850" fmla="*/ 1097573 w 3249268"/>
              <a:gd name="connsiteY4850" fmla="*/ 299304 h 444457"/>
              <a:gd name="connsiteX4851" fmla="*/ 1096646 w 3249268"/>
              <a:gd name="connsiteY4851" fmla="*/ 299547 h 444457"/>
              <a:gd name="connsiteX4852" fmla="*/ 1096873 w 3249268"/>
              <a:gd name="connsiteY4852" fmla="*/ 299575 h 444457"/>
              <a:gd name="connsiteX4853" fmla="*/ 1098573 w 3249268"/>
              <a:gd name="connsiteY4853" fmla="*/ 300410 h 444457"/>
              <a:gd name="connsiteX4854" fmla="*/ 1452493 w 3249268"/>
              <a:gd name="connsiteY4854" fmla="*/ 299129 h 444457"/>
              <a:gd name="connsiteX4855" fmla="*/ 1451901 w 3249268"/>
              <a:gd name="connsiteY4855" fmla="*/ 299248 h 444457"/>
              <a:gd name="connsiteX4856" fmla="*/ 1452571 w 3249268"/>
              <a:gd name="connsiteY4856" fmla="*/ 299286 h 444457"/>
              <a:gd name="connsiteX4857" fmla="*/ 1231731 w 3249268"/>
              <a:gd name="connsiteY4857" fmla="*/ 299129 h 444457"/>
              <a:gd name="connsiteX4858" fmla="*/ 1230921 w 3249268"/>
              <a:gd name="connsiteY4858" fmla="*/ 299296 h 444457"/>
              <a:gd name="connsiteX4859" fmla="*/ 1231942 w 3249268"/>
              <a:gd name="connsiteY4859" fmla="*/ 299554 h 444457"/>
              <a:gd name="connsiteX4860" fmla="*/ 140047 w 3249268"/>
              <a:gd name="connsiteY4860" fmla="*/ 299079 h 444457"/>
              <a:gd name="connsiteX4861" fmla="*/ 140102 w 3249268"/>
              <a:gd name="connsiteY4861" fmla="*/ 299502 h 444457"/>
              <a:gd name="connsiteX4862" fmla="*/ 140687 w 3249268"/>
              <a:gd name="connsiteY4862" fmla="*/ 299896 h 444457"/>
              <a:gd name="connsiteX4863" fmla="*/ 140349 w 3249268"/>
              <a:gd name="connsiteY4863" fmla="*/ 299390 h 444457"/>
              <a:gd name="connsiteX4864" fmla="*/ 3018823 w 3249268"/>
              <a:gd name="connsiteY4864" fmla="*/ 299017 h 444457"/>
              <a:gd name="connsiteX4865" fmla="*/ 3018418 w 3249268"/>
              <a:gd name="connsiteY4865" fmla="*/ 299039 h 444457"/>
              <a:gd name="connsiteX4866" fmla="*/ 3016863 w 3249268"/>
              <a:gd name="connsiteY4866" fmla="*/ 301487 h 444457"/>
              <a:gd name="connsiteX4867" fmla="*/ 3017398 w 3249268"/>
              <a:gd name="connsiteY4867" fmla="*/ 301770 h 444457"/>
              <a:gd name="connsiteX4868" fmla="*/ 3019027 w 3249268"/>
              <a:gd name="connsiteY4868" fmla="*/ 299371 h 444457"/>
              <a:gd name="connsiteX4869" fmla="*/ 3019044 w 3249268"/>
              <a:gd name="connsiteY4869" fmla="*/ 299391 h 444457"/>
              <a:gd name="connsiteX4870" fmla="*/ 533874 w 3249268"/>
              <a:gd name="connsiteY4870" fmla="*/ 298981 h 444457"/>
              <a:gd name="connsiteX4871" fmla="*/ 533346 w 3249268"/>
              <a:gd name="connsiteY4871" fmla="*/ 299129 h 444457"/>
              <a:gd name="connsiteX4872" fmla="*/ 533256 w 3249268"/>
              <a:gd name="connsiteY4872" fmla="*/ 299083 h 444457"/>
              <a:gd name="connsiteX4873" fmla="*/ 533383 w 3249268"/>
              <a:gd name="connsiteY4873" fmla="*/ 299924 h 444457"/>
              <a:gd name="connsiteX4874" fmla="*/ 534282 w 3249268"/>
              <a:gd name="connsiteY4874" fmla="*/ 299597 h 444457"/>
              <a:gd name="connsiteX4875" fmla="*/ 1513584 w 3249268"/>
              <a:gd name="connsiteY4875" fmla="*/ 298880 h 444457"/>
              <a:gd name="connsiteX4876" fmla="*/ 1513584 w 3249268"/>
              <a:gd name="connsiteY4876" fmla="*/ 300531 h 444457"/>
              <a:gd name="connsiteX4877" fmla="*/ 1514154 w 3249268"/>
              <a:gd name="connsiteY4877" fmla="*/ 300608 h 444457"/>
              <a:gd name="connsiteX4878" fmla="*/ 2673173 w 3249268"/>
              <a:gd name="connsiteY4878" fmla="*/ 298780 h 444457"/>
              <a:gd name="connsiteX4879" fmla="*/ 2672416 w 3249268"/>
              <a:gd name="connsiteY4879" fmla="*/ 298869 h 444457"/>
              <a:gd name="connsiteX4880" fmla="*/ 2667600 w 3249268"/>
              <a:gd name="connsiteY4880" fmla="*/ 298950 h 444457"/>
              <a:gd name="connsiteX4881" fmla="*/ 2668007 w 3249268"/>
              <a:gd name="connsiteY4881" fmla="*/ 299054 h 444457"/>
              <a:gd name="connsiteX4882" fmla="*/ 2672849 w 3249268"/>
              <a:gd name="connsiteY4882" fmla="*/ 299229 h 444457"/>
              <a:gd name="connsiteX4883" fmla="*/ 3072729 w 3249268"/>
              <a:gd name="connsiteY4883" fmla="*/ 298745 h 444457"/>
              <a:gd name="connsiteX4884" fmla="*/ 3072340 w 3249268"/>
              <a:gd name="connsiteY4884" fmla="*/ 298757 h 444457"/>
              <a:gd name="connsiteX4885" fmla="*/ 3072675 w 3249268"/>
              <a:gd name="connsiteY4885" fmla="*/ 298858 h 444457"/>
              <a:gd name="connsiteX4886" fmla="*/ 2405529 w 3249268"/>
              <a:gd name="connsiteY4886" fmla="*/ 298517 h 444457"/>
              <a:gd name="connsiteX4887" fmla="*/ 2404816 w 3249268"/>
              <a:gd name="connsiteY4887" fmla="*/ 299129 h 444457"/>
              <a:gd name="connsiteX4888" fmla="*/ 2404837 w 3249268"/>
              <a:gd name="connsiteY4888" fmla="*/ 299215 h 444457"/>
              <a:gd name="connsiteX4889" fmla="*/ 2405050 w 3249268"/>
              <a:gd name="connsiteY4889" fmla="*/ 299044 h 444457"/>
              <a:gd name="connsiteX4890" fmla="*/ 71044 w 3249268"/>
              <a:gd name="connsiteY4890" fmla="*/ 298484 h 444457"/>
              <a:gd name="connsiteX4891" fmla="*/ 69456 w 3249268"/>
              <a:gd name="connsiteY4891" fmla="*/ 300123 h 444457"/>
              <a:gd name="connsiteX4892" fmla="*/ 70706 w 3249268"/>
              <a:gd name="connsiteY4892" fmla="*/ 300123 h 444457"/>
              <a:gd name="connsiteX4893" fmla="*/ 71044 w 3249268"/>
              <a:gd name="connsiteY4893" fmla="*/ 300123 h 444457"/>
              <a:gd name="connsiteX4894" fmla="*/ 884274 w 3249268"/>
              <a:gd name="connsiteY4894" fmla="*/ 298077 h 444457"/>
              <a:gd name="connsiteX4895" fmla="*/ 884183 w 3249268"/>
              <a:gd name="connsiteY4895" fmla="*/ 298117 h 444457"/>
              <a:gd name="connsiteX4896" fmla="*/ 884411 w 3249268"/>
              <a:gd name="connsiteY4896" fmla="*/ 298109 h 444457"/>
              <a:gd name="connsiteX4897" fmla="*/ 144762 w 3249268"/>
              <a:gd name="connsiteY4897" fmla="*/ 297969 h 444457"/>
              <a:gd name="connsiteX4898" fmla="*/ 144465 w 3249268"/>
              <a:gd name="connsiteY4898" fmla="*/ 297982 h 444457"/>
              <a:gd name="connsiteX4899" fmla="*/ 147023 w 3249268"/>
              <a:gd name="connsiteY4899" fmla="*/ 298236 h 444457"/>
              <a:gd name="connsiteX4900" fmla="*/ 146949 w 3249268"/>
              <a:gd name="connsiteY4900" fmla="*/ 298176 h 444457"/>
              <a:gd name="connsiteX4901" fmla="*/ 244303 w 3249268"/>
              <a:gd name="connsiteY4901" fmla="*/ 297945 h 444457"/>
              <a:gd name="connsiteX4902" fmla="*/ 244303 w 3249268"/>
              <a:gd name="connsiteY4902" fmla="*/ 298978 h 444457"/>
              <a:gd name="connsiteX4903" fmla="*/ 245302 w 3249268"/>
              <a:gd name="connsiteY4903" fmla="*/ 299979 h 444457"/>
              <a:gd name="connsiteX4904" fmla="*/ 1070672 w 3249268"/>
              <a:gd name="connsiteY4904" fmla="*/ 297726 h 444457"/>
              <a:gd name="connsiteX4905" fmla="*/ 1071284 w 3249268"/>
              <a:gd name="connsiteY4905" fmla="*/ 299643 h 444457"/>
              <a:gd name="connsiteX4906" fmla="*/ 1072418 w 3249268"/>
              <a:gd name="connsiteY4906" fmla="*/ 298387 h 444457"/>
              <a:gd name="connsiteX4907" fmla="*/ 2871588 w 3249268"/>
              <a:gd name="connsiteY4907" fmla="*/ 297661 h 444457"/>
              <a:gd name="connsiteX4908" fmla="*/ 2872244 w 3249268"/>
              <a:gd name="connsiteY4908" fmla="*/ 298302 h 444457"/>
              <a:gd name="connsiteX4909" fmla="*/ 2874963 w 3249268"/>
              <a:gd name="connsiteY4909" fmla="*/ 298721 h 444457"/>
              <a:gd name="connsiteX4910" fmla="*/ 530213 w 3249268"/>
              <a:gd name="connsiteY4910" fmla="*/ 297624 h 444457"/>
              <a:gd name="connsiteX4911" fmla="*/ 530220 w 3249268"/>
              <a:gd name="connsiteY4911" fmla="*/ 297632 h 444457"/>
              <a:gd name="connsiteX4912" fmla="*/ 530228 w 3249268"/>
              <a:gd name="connsiteY4912" fmla="*/ 297628 h 444457"/>
              <a:gd name="connsiteX4913" fmla="*/ 1549683 w 3249268"/>
              <a:gd name="connsiteY4913" fmla="*/ 297551 h 444457"/>
              <a:gd name="connsiteX4914" fmla="*/ 1548863 w 3249268"/>
              <a:gd name="connsiteY4914" fmla="*/ 298017 h 444457"/>
              <a:gd name="connsiteX4915" fmla="*/ 1550504 w 3249268"/>
              <a:gd name="connsiteY4915" fmla="*/ 298017 h 444457"/>
              <a:gd name="connsiteX4916" fmla="*/ 772824 w 3249268"/>
              <a:gd name="connsiteY4916" fmla="*/ 297480 h 444457"/>
              <a:gd name="connsiteX4917" fmla="*/ 780121 w 3249268"/>
              <a:gd name="connsiteY4917" fmla="*/ 299421 h 444457"/>
              <a:gd name="connsiteX4918" fmla="*/ 780336 w 3249268"/>
              <a:gd name="connsiteY4918" fmla="*/ 299494 h 444457"/>
              <a:gd name="connsiteX4919" fmla="*/ 779794 w 3249268"/>
              <a:gd name="connsiteY4919" fmla="*/ 299129 h 444457"/>
              <a:gd name="connsiteX4920" fmla="*/ 777711 w 3249268"/>
              <a:gd name="connsiteY4920" fmla="*/ 297726 h 444457"/>
              <a:gd name="connsiteX4921" fmla="*/ 2981347 w 3249268"/>
              <a:gd name="connsiteY4921" fmla="*/ 297190 h 444457"/>
              <a:gd name="connsiteX4922" fmla="*/ 2981235 w 3249268"/>
              <a:gd name="connsiteY4922" fmla="*/ 298036 h 444457"/>
              <a:gd name="connsiteX4923" fmla="*/ 2981551 w 3249268"/>
              <a:gd name="connsiteY4923" fmla="*/ 297397 h 444457"/>
              <a:gd name="connsiteX4924" fmla="*/ 43220 w 3249268"/>
              <a:gd name="connsiteY4924" fmla="*/ 296858 h 444457"/>
              <a:gd name="connsiteX4925" fmla="*/ 43233 w 3249268"/>
              <a:gd name="connsiteY4925" fmla="*/ 297030 h 444457"/>
              <a:gd name="connsiteX4926" fmla="*/ 43418 w 3249268"/>
              <a:gd name="connsiteY4926" fmla="*/ 296892 h 444457"/>
              <a:gd name="connsiteX4927" fmla="*/ 1989881 w 3249268"/>
              <a:gd name="connsiteY4927" fmla="*/ 296559 h 444457"/>
              <a:gd name="connsiteX4928" fmla="*/ 1988350 w 3249268"/>
              <a:gd name="connsiteY4928" fmla="*/ 296850 h 444457"/>
              <a:gd name="connsiteX4929" fmla="*/ 1988801 w 3249268"/>
              <a:gd name="connsiteY4929" fmla="*/ 298048 h 444457"/>
              <a:gd name="connsiteX4930" fmla="*/ 1767725 w 3249268"/>
              <a:gd name="connsiteY4930" fmla="*/ 296499 h 444457"/>
              <a:gd name="connsiteX4931" fmla="*/ 1767738 w 3249268"/>
              <a:gd name="connsiteY4931" fmla="*/ 296538 h 444457"/>
              <a:gd name="connsiteX4932" fmla="*/ 1767747 w 3249268"/>
              <a:gd name="connsiteY4932" fmla="*/ 296506 h 444457"/>
              <a:gd name="connsiteX4933" fmla="*/ 1459226 w 3249268"/>
              <a:gd name="connsiteY4933" fmla="*/ 296324 h 444457"/>
              <a:gd name="connsiteX4934" fmla="*/ 1461357 w 3249268"/>
              <a:gd name="connsiteY4934" fmla="*/ 297940 h 444457"/>
              <a:gd name="connsiteX4935" fmla="*/ 1461344 w 3249268"/>
              <a:gd name="connsiteY4935" fmla="*/ 297902 h 444457"/>
              <a:gd name="connsiteX4936" fmla="*/ 1459435 w 3249268"/>
              <a:gd name="connsiteY4936" fmla="*/ 296324 h 444457"/>
              <a:gd name="connsiteX4937" fmla="*/ 1394178 w 3249268"/>
              <a:gd name="connsiteY4937" fmla="*/ 296324 h 444457"/>
              <a:gd name="connsiteX4938" fmla="*/ 1394590 w 3249268"/>
              <a:gd name="connsiteY4938" fmla="*/ 297987 h 444457"/>
              <a:gd name="connsiteX4939" fmla="*/ 1395269 w 3249268"/>
              <a:gd name="connsiteY4939" fmla="*/ 296613 h 444457"/>
              <a:gd name="connsiteX4940" fmla="*/ 1395575 w 3249268"/>
              <a:gd name="connsiteY4940" fmla="*/ 296536 h 444457"/>
              <a:gd name="connsiteX4941" fmla="*/ 1294211 w 3249268"/>
              <a:gd name="connsiteY4941" fmla="*/ 296324 h 444457"/>
              <a:gd name="connsiteX4942" fmla="*/ 1294179 w 3249268"/>
              <a:gd name="connsiteY4942" fmla="*/ 296388 h 444457"/>
              <a:gd name="connsiteX4943" fmla="*/ 1294448 w 3249268"/>
              <a:gd name="connsiteY4943" fmla="*/ 296564 h 444457"/>
              <a:gd name="connsiteX4944" fmla="*/ 1016523 w 3249268"/>
              <a:gd name="connsiteY4944" fmla="*/ 296324 h 444457"/>
              <a:gd name="connsiteX4945" fmla="*/ 1016398 w 3249268"/>
              <a:gd name="connsiteY4945" fmla="*/ 296831 h 444457"/>
              <a:gd name="connsiteX4946" fmla="*/ 1018763 w 3249268"/>
              <a:gd name="connsiteY4946" fmla="*/ 299222 h 444457"/>
              <a:gd name="connsiteX4947" fmla="*/ 1018432 w 3249268"/>
              <a:gd name="connsiteY4947" fmla="*/ 297551 h 444457"/>
              <a:gd name="connsiteX4948" fmla="*/ 1016523 w 3249268"/>
              <a:gd name="connsiteY4948" fmla="*/ 296324 h 444457"/>
              <a:gd name="connsiteX4949" fmla="*/ 984589 w 3249268"/>
              <a:gd name="connsiteY4949" fmla="*/ 296324 h 444457"/>
              <a:gd name="connsiteX4950" fmla="*/ 984445 w 3249268"/>
              <a:gd name="connsiteY4950" fmla="*/ 296380 h 444457"/>
              <a:gd name="connsiteX4951" fmla="*/ 984748 w 3249268"/>
              <a:gd name="connsiteY4951" fmla="*/ 296408 h 444457"/>
              <a:gd name="connsiteX4952" fmla="*/ 1239435 w 3249268"/>
              <a:gd name="connsiteY4952" fmla="*/ 296166 h 444457"/>
              <a:gd name="connsiteX4953" fmla="*/ 1240624 w 3249268"/>
              <a:gd name="connsiteY4953" fmla="*/ 297462 h 444457"/>
              <a:gd name="connsiteX4954" fmla="*/ 1240061 w 3249268"/>
              <a:gd name="connsiteY4954" fmla="*/ 296324 h 444457"/>
              <a:gd name="connsiteX4955" fmla="*/ 1737713 w 3249268"/>
              <a:gd name="connsiteY4955" fmla="*/ 296149 h 444457"/>
              <a:gd name="connsiteX4956" fmla="*/ 1737590 w 3249268"/>
              <a:gd name="connsiteY4956" fmla="*/ 296242 h 444457"/>
              <a:gd name="connsiteX4957" fmla="*/ 1737836 w 3249268"/>
              <a:gd name="connsiteY4957" fmla="*/ 296242 h 444457"/>
              <a:gd name="connsiteX4958" fmla="*/ 3078295 w 3249268"/>
              <a:gd name="connsiteY4958" fmla="*/ 296069 h 444457"/>
              <a:gd name="connsiteX4959" fmla="*/ 3078186 w 3249268"/>
              <a:gd name="connsiteY4959" fmla="*/ 296123 h 444457"/>
              <a:gd name="connsiteX4960" fmla="*/ 3078186 w 3249268"/>
              <a:gd name="connsiteY4960" fmla="*/ 296462 h 444457"/>
              <a:gd name="connsiteX4961" fmla="*/ 2179581 w 3249268"/>
              <a:gd name="connsiteY4961" fmla="*/ 295973 h 444457"/>
              <a:gd name="connsiteX4962" fmla="*/ 2178673 w 3249268"/>
              <a:gd name="connsiteY4962" fmla="*/ 297661 h 444457"/>
              <a:gd name="connsiteX4963" fmla="*/ 2180133 w 3249268"/>
              <a:gd name="connsiteY4963" fmla="*/ 296190 h 444457"/>
              <a:gd name="connsiteX4964" fmla="*/ 239755 w 3249268"/>
              <a:gd name="connsiteY4964" fmla="*/ 295843 h 444457"/>
              <a:gd name="connsiteX4965" fmla="*/ 239385 w 3249268"/>
              <a:gd name="connsiteY4965" fmla="*/ 296687 h 444457"/>
              <a:gd name="connsiteX4966" fmla="*/ 240131 w 3249268"/>
              <a:gd name="connsiteY4966" fmla="*/ 296187 h 444457"/>
              <a:gd name="connsiteX4967" fmla="*/ 160165 w 3249268"/>
              <a:gd name="connsiteY4967" fmla="*/ 295318 h 444457"/>
              <a:gd name="connsiteX4968" fmla="*/ 160139 w 3249268"/>
              <a:gd name="connsiteY4968" fmla="*/ 295370 h 444457"/>
              <a:gd name="connsiteX4969" fmla="*/ 160327 w 3249268"/>
              <a:gd name="connsiteY4969" fmla="*/ 295483 h 444457"/>
              <a:gd name="connsiteX4970" fmla="*/ 3103065 w 3249268"/>
              <a:gd name="connsiteY4970" fmla="*/ 295291 h 444457"/>
              <a:gd name="connsiteX4971" fmla="*/ 3102014 w 3249268"/>
              <a:gd name="connsiteY4971" fmla="*/ 295933 h 444457"/>
              <a:gd name="connsiteX4972" fmla="*/ 3101562 w 3249268"/>
              <a:gd name="connsiteY4972" fmla="*/ 296621 h 444457"/>
              <a:gd name="connsiteX4973" fmla="*/ 3101718 w 3249268"/>
              <a:gd name="connsiteY4973" fmla="*/ 296494 h 444457"/>
              <a:gd name="connsiteX4974" fmla="*/ 3102121 w 3249268"/>
              <a:gd name="connsiteY4974" fmla="*/ 296494 h 444457"/>
              <a:gd name="connsiteX4975" fmla="*/ 3101981 w 3249268"/>
              <a:gd name="connsiteY4975" fmla="*/ 296420 h 444457"/>
              <a:gd name="connsiteX4976" fmla="*/ 3000047 w 3249268"/>
              <a:gd name="connsiteY4976" fmla="*/ 295046 h 444457"/>
              <a:gd name="connsiteX4977" fmla="*/ 3000466 w 3249268"/>
              <a:gd name="connsiteY4977" fmla="*/ 295152 h 444457"/>
              <a:gd name="connsiteX4978" fmla="*/ 3000291 w 3249268"/>
              <a:gd name="connsiteY4978" fmla="*/ 295046 h 444457"/>
              <a:gd name="connsiteX4979" fmla="*/ 53852 w 3249268"/>
              <a:gd name="connsiteY4979" fmla="*/ 295020 h 444457"/>
              <a:gd name="connsiteX4980" fmla="*/ 53773 w 3249268"/>
              <a:gd name="connsiteY4980" fmla="*/ 295109 h 444457"/>
              <a:gd name="connsiteX4981" fmla="*/ 54099 w 3249268"/>
              <a:gd name="connsiteY4981" fmla="*/ 295063 h 444457"/>
              <a:gd name="connsiteX4982" fmla="*/ 3078604 w 3249268"/>
              <a:gd name="connsiteY4982" fmla="*/ 294952 h 444457"/>
              <a:gd name="connsiteX4983" fmla="*/ 3078260 w 3249268"/>
              <a:gd name="connsiteY4983" fmla="*/ 295005 h 444457"/>
              <a:gd name="connsiteX4984" fmla="*/ 3078417 w 3249268"/>
              <a:gd name="connsiteY4984" fmla="*/ 295630 h 444457"/>
              <a:gd name="connsiteX4985" fmla="*/ 954043 w 3249268"/>
              <a:gd name="connsiteY4985" fmla="*/ 294921 h 444457"/>
              <a:gd name="connsiteX4986" fmla="*/ 954007 w 3249268"/>
              <a:gd name="connsiteY4986" fmla="*/ 294947 h 444457"/>
              <a:gd name="connsiteX4987" fmla="*/ 954075 w 3249268"/>
              <a:gd name="connsiteY4987" fmla="*/ 294946 h 444457"/>
              <a:gd name="connsiteX4988" fmla="*/ 2792267 w 3249268"/>
              <a:gd name="connsiteY4988" fmla="*/ 294899 h 444457"/>
              <a:gd name="connsiteX4989" fmla="*/ 2791990 w 3249268"/>
              <a:gd name="connsiteY4989" fmla="*/ 294946 h 444457"/>
              <a:gd name="connsiteX4990" fmla="*/ 2792267 w 3249268"/>
              <a:gd name="connsiteY4990" fmla="*/ 295086 h 444457"/>
              <a:gd name="connsiteX4991" fmla="*/ 60536 w 3249268"/>
              <a:gd name="connsiteY4991" fmla="*/ 294858 h 444457"/>
              <a:gd name="connsiteX4992" fmla="*/ 61078 w 3249268"/>
              <a:gd name="connsiteY4992" fmla="*/ 295140 h 444457"/>
              <a:gd name="connsiteX4993" fmla="*/ 64831 w 3249268"/>
              <a:gd name="connsiteY4993" fmla="*/ 295140 h 444457"/>
              <a:gd name="connsiteX4994" fmla="*/ 64899 w 3249268"/>
              <a:gd name="connsiteY4994" fmla="*/ 294858 h 444457"/>
              <a:gd name="connsiteX4995" fmla="*/ 269035 w 3249268"/>
              <a:gd name="connsiteY4995" fmla="*/ 294699 h 444457"/>
              <a:gd name="connsiteX4996" fmla="*/ 268763 w 3249268"/>
              <a:gd name="connsiteY4996" fmla="*/ 295438 h 444457"/>
              <a:gd name="connsiteX4997" fmla="*/ 269330 w 3249268"/>
              <a:gd name="connsiteY4997" fmla="*/ 294790 h 444457"/>
              <a:gd name="connsiteX4998" fmla="*/ 188879 w 3249268"/>
              <a:gd name="connsiteY4998" fmla="*/ 294573 h 444457"/>
              <a:gd name="connsiteX4999" fmla="*/ 188652 w 3249268"/>
              <a:gd name="connsiteY4999" fmla="*/ 294689 h 444457"/>
              <a:gd name="connsiteX5000" fmla="*/ 188364 w 3249268"/>
              <a:gd name="connsiteY5000" fmla="*/ 294860 h 444457"/>
              <a:gd name="connsiteX5001" fmla="*/ 188799 w 3249268"/>
              <a:gd name="connsiteY5001" fmla="*/ 294750 h 444457"/>
              <a:gd name="connsiteX5002" fmla="*/ 188849 w 3249268"/>
              <a:gd name="connsiteY5002" fmla="*/ 294806 h 444457"/>
              <a:gd name="connsiteX5003" fmla="*/ 2345799 w 3249268"/>
              <a:gd name="connsiteY5003" fmla="*/ 294571 h 444457"/>
              <a:gd name="connsiteX5004" fmla="*/ 2345489 w 3249268"/>
              <a:gd name="connsiteY5004" fmla="*/ 294623 h 444457"/>
              <a:gd name="connsiteX5005" fmla="*/ 2348030 w 3249268"/>
              <a:gd name="connsiteY5005" fmla="*/ 296547 h 444457"/>
              <a:gd name="connsiteX5006" fmla="*/ 2347881 w 3249268"/>
              <a:gd name="connsiteY5006" fmla="*/ 296324 h 444457"/>
              <a:gd name="connsiteX5007" fmla="*/ 2345799 w 3249268"/>
              <a:gd name="connsiteY5007" fmla="*/ 294571 h 444457"/>
              <a:gd name="connsiteX5008" fmla="*/ 1843788 w 3249268"/>
              <a:gd name="connsiteY5008" fmla="*/ 294557 h 444457"/>
              <a:gd name="connsiteX5009" fmla="*/ 1841116 w 3249268"/>
              <a:gd name="connsiteY5009" fmla="*/ 294921 h 444457"/>
              <a:gd name="connsiteX5010" fmla="*/ 1839739 w 3249268"/>
              <a:gd name="connsiteY5010" fmla="*/ 296324 h 444457"/>
              <a:gd name="connsiteX5011" fmla="*/ 1839005 w 3249268"/>
              <a:gd name="connsiteY5011" fmla="*/ 297294 h 444457"/>
              <a:gd name="connsiteX5012" fmla="*/ 224540 w 3249268"/>
              <a:gd name="connsiteY5012" fmla="*/ 294300 h 444457"/>
              <a:gd name="connsiteX5013" fmla="*/ 224494 w 3249268"/>
              <a:gd name="connsiteY5013" fmla="*/ 294334 h 444457"/>
              <a:gd name="connsiteX5014" fmla="*/ 223468 w 3249268"/>
              <a:gd name="connsiteY5014" fmla="*/ 297652 h 444457"/>
              <a:gd name="connsiteX5015" fmla="*/ 223538 w 3249268"/>
              <a:gd name="connsiteY5015" fmla="*/ 298044 h 444457"/>
              <a:gd name="connsiteX5016" fmla="*/ 916555 w 3249268"/>
              <a:gd name="connsiteY5016" fmla="*/ 294221 h 444457"/>
              <a:gd name="connsiteX5017" fmla="*/ 915037 w 3249268"/>
              <a:gd name="connsiteY5017" fmla="*/ 294965 h 444457"/>
              <a:gd name="connsiteX5018" fmla="*/ 914878 w 3249268"/>
              <a:gd name="connsiteY5018" fmla="*/ 295492 h 444457"/>
              <a:gd name="connsiteX5019" fmla="*/ 915509 w 3249268"/>
              <a:gd name="connsiteY5019" fmla="*/ 295209 h 444457"/>
              <a:gd name="connsiteX5020" fmla="*/ 917735 w 3249268"/>
              <a:gd name="connsiteY5020" fmla="*/ 295709 h 444457"/>
              <a:gd name="connsiteX5021" fmla="*/ 186294 w 3249268"/>
              <a:gd name="connsiteY5021" fmla="*/ 294011 h 444457"/>
              <a:gd name="connsiteX5022" fmla="*/ 186106 w 3249268"/>
              <a:gd name="connsiteY5022" fmla="*/ 294125 h 444457"/>
              <a:gd name="connsiteX5023" fmla="*/ 186227 w 3249268"/>
              <a:gd name="connsiteY5023" fmla="*/ 294159 h 444457"/>
              <a:gd name="connsiteX5024" fmla="*/ 500885 w 3249268"/>
              <a:gd name="connsiteY5024" fmla="*/ 293549 h 444457"/>
              <a:gd name="connsiteX5025" fmla="*/ 501180 w 3249268"/>
              <a:gd name="connsiteY5025" fmla="*/ 294916 h 444457"/>
              <a:gd name="connsiteX5026" fmla="*/ 502523 w 3249268"/>
              <a:gd name="connsiteY5026" fmla="*/ 296275 h 444457"/>
              <a:gd name="connsiteX5027" fmla="*/ 2245171 w 3249268"/>
              <a:gd name="connsiteY5027" fmla="*/ 293519 h 444457"/>
              <a:gd name="connsiteX5028" fmla="*/ 2245171 w 3249268"/>
              <a:gd name="connsiteY5028" fmla="*/ 293615 h 444457"/>
              <a:gd name="connsiteX5029" fmla="*/ 2245229 w 3249268"/>
              <a:gd name="connsiteY5029" fmla="*/ 293559 h 444457"/>
              <a:gd name="connsiteX5030" fmla="*/ 2022990 w 3249268"/>
              <a:gd name="connsiteY5030" fmla="*/ 293519 h 444457"/>
              <a:gd name="connsiteX5031" fmla="*/ 2023002 w 3249268"/>
              <a:gd name="connsiteY5031" fmla="*/ 293596 h 444457"/>
              <a:gd name="connsiteX5032" fmla="*/ 2023028 w 3249268"/>
              <a:gd name="connsiteY5032" fmla="*/ 293545 h 444457"/>
              <a:gd name="connsiteX5033" fmla="*/ 13890 w 3249268"/>
              <a:gd name="connsiteY5033" fmla="*/ 293470 h 444457"/>
              <a:gd name="connsiteX5034" fmla="*/ 15449 w 3249268"/>
              <a:gd name="connsiteY5034" fmla="*/ 297302 h 444457"/>
              <a:gd name="connsiteX5035" fmla="*/ 18053 w 3249268"/>
              <a:gd name="connsiteY5035" fmla="*/ 299048 h 444457"/>
              <a:gd name="connsiteX5036" fmla="*/ 18053 w 3249268"/>
              <a:gd name="connsiteY5036" fmla="*/ 299182 h 444457"/>
              <a:gd name="connsiteX5037" fmla="*/ 18653 w 3249268"/>
              <a:gd name="connsiteY5037" fmla="*/ 299007 h 444457"/>
              <a:gd name="connsiteX5038" fmla="*/ 18052 w 3249268"/>
              <a:gd name="connsiteY5038" fmla="*/ 298807 h 444457"/>
              <a:gd name="connsiteX5039" fmla="*/ 19697 w 3249268"/>
              <a:gd name="connsiteY5039" fmla="*/ 297326 h 444457"/>
              <a:gd name="connsiteX5040" fmla="*/ 19540 w 3249268"/>
              <a:gd name="connsiteY5040" fmla="*/ 296146 h 444457"/>
              <a:gd name="connsiteX5041" fmla="*/ 18240 w 3249268"/>
              <a:gd name="connsiteY5041" fmla="*/ 294858 h 444457"/>
              <a:gd name="connsiteX5042" fmla="*/ 18023 w 3249268"/>
              <a:gd name="connsiteY5042" fmla="*/ 294643 h 444457"/>
              <a:gd name="connsiteX5043" fmla="*/ 18052 w 3249268"/>
              <a:gd name="connsiteY5043" fmla="*/ 294857 h 444457"/>
              <a:gd name="connsiteX5044" fmla="*/ 299931 w 3249268"/>
              <a:gd name="connsiteY5044" fmla="*/ 293396 h 444457"/>
              <a:gd name="connsiteX5045" fmla="*/ 299931 w 3249268"/>
              <a:gd name="connsiteY5045" fmla="*/ 293652 h 444457"/>
              <a:gd name="connsiteX5046" fmla="*/ 300039 w 3249268"/>
              <a:gd name="connsiteY5046" fmla="*/ 293615 h 444457"/>
              <a:gd name="connsiteX5047" fmla="*/ 277576 w 3249268"/>
              <a:gd name="connsiteY5047" fmla="*/ 293293 h 444457"/>
              <a:gd name="connsiteX5048" fmla="*/ 277680 w 3249268"/>
              <a:gd name="connsiteY5048" fmla="*/ 293397 h 444457"/>
              <a:gd name="connsiteX5049" fmla="*/ 277419 w 3249268"/>
              <a:gd name="connsiteY5049" fmla="*/ 293615 h 444457"/>
              <a:gd name="connsiteX5050" fmla="*/ 277752 w 3249268"/>
              <a:gd name="connsiteY5050" fmla="*/ 293615 h 444457"/>
              <a:gd name="connsiteX5051" fmla="*/ 279145 w 3249268"/>
              <a:gd name="connsiteY5051" fmla="*/ 293615 h 444457"/>
              <a:gd name="connsiteX5052" fmla="*/ 279433 w 3249268"/>
              <a:gd name="connsiteY5052" fmla="*/ 293760 h 444457"/>
              <a:gd name="connsiteX5053" fmla="*/ 279070 w 3249268"/>
              <a:gd name="connsiteY5053" fmla="*/ 293397 h 444457"/>
              <a:gd name="connsiteX5054" fmla="*/ 279028 w 3249268"/>
              <a:gd name="connsiteY5054" fmla="*/ 293354 h 444457"/>
              <a:gd name="connsiteX5055" fmla="*/ 277708 w 3249268"/>
              <a:gd name="connsiteY5055" fmla="*/ 293354 h 444457"/>
              <a:gd name="connsiteX5056" fmla="*/ 3094959 w 3249268"/>
              <a:gd name="connsiteY5056" fmla="*/ 293265 h 444457"/>
              <a:gd name="connsiteX5057" fmla="*/ 3094375 w 3249268"/>
              <a:gd name="connsiteY5057" fmla="*/ 295568 h 444457"/>
              <a:gd name="connsiteX5058" fmla="*/ 3096520 w 3249268"/>
              <a:gd name="connsiteY5058" fmla="*/ 294535 h 444457"/>
              <a:gd name="connsiteX5059" fmla="*/ 316400 w 3249268"/>
              <a:gd name="connsiteY5059" fmla="*/ 293257 h 444457"/>
              <a:gd name="connsiteX5060" fmla="*/ 316489 w 3249268"/>
              <a:gd name="connsiteY5060" fmla="*/ 293883 h 444457"/>
              <a:gd name="connsiteX5061" fmla="*/ 316755 w 3249268"/>
              <a:gd name="connsiteY5061" fmla="*/ 293615 h 444457"/>
              <a:gd name="connsiteX5062" fmla="*/ 2857696 w 3249268"/>
              <a:gd name="connsiteY5062" fmla="*/ 293152 h 444457"/>
              <a:gd name="connsiteX5063" fmla="*/ 2856640 w 3249268"/>
              <a:gd name="connsiteY5063" fmla="*/ 293343 h 444457"/>
              <a:gd name="connsiteX5064" fmla="*/ 2857619 w 3249268"/>
              <a:gd name="connsiteY5064" fmla="*/ 293405 h 444457"/>
              <a:gd name="connsiteX5065" fmla="*/ 182892 w 3249268"/>
              <a:gd name="connsiteY5065" fmla="*/ 292946 h 444457"/>
              <a:gd name="connsiteX5066" fmla="*/ 183109 w 3249268"/>
              <a:gd name="connsiteY5066" fmla="*/ 293277 h 444457"/>
              <a:gd name="connsiteX5067" fmla="*/ 184206 w 3249268"/>
              <a:gd name="connsiteY5067" fmla="*/ 293587 h 444457"/>
              <a:gd name="connsiteX5068" fmla="*/ 2466959 w 3249268"/>
              <a:gd name="connsiteY5068" fmla="*/ 292292 h 444457"/>
              <a:gd name="connsiteX5069" fmla="*/ 2466834 w 3249268"/>
              <a:gd name="connsiteY5069" fmla="*/ 292609 h 444457"/>
              <a:gd name="connsiteX5070" fmla="*/ 2467213 w 3249268"/>
              <a:gd name="connsiteY5070" fmla="*/ 292506 h 444457"/>
              <a:gd name="connsiteX5071" fmla="*/ 926274 w 3249268"/>
              <a:gd name="connsiteY5071" fmla="*/ 292117 h 444457"/>
              <a:gd name="connsiteX5072" fmla="*/ 925420 w 3249268"/>
              <a:gd name="connsiteY5072" fmla="*/ 293844 h 444457"/>
              <a:gd name="connsiteX5073" fmla="*/ 927800 w 3249268"/>
              <a:gd name="connsiteY5073" fmla="*/ 292415 h 444457"/>
              <a:gd name="connsiteX5074" fmla="*/ 2728979 w 3249268"/>
              <a:gd name="connsiteY5074" fmla="*/ 292013 h 444457"/>
              <a:gd name="connsiteX5075" fmla="*/ 2728921 w 3249268"/>
              <a:gd name="connsiteY5075" fmla="*/ 292018 h 444457"/>
              <a:gd name="connsiteX5076" fmla="*/ 2729034 w 3249268"/>
              <a:gd name="connsiteY5076" fmla="*/ 292245 h 444457"/>
              <a:gd name="connsiteX5077" fmla="*/ 15275 w 3249268"/>
              <a:gd name="connsiteY5077" fmla="*/ 291979 h 444457"/>
              <a:gd name="connsiteX5078" fmla="*/ 15275 w 3249268"/>
              <a:gd name="connsiteY5078" fmla="*/ 292064 h 444457"/>
              <a:gd name="connsiteX5079" fmla="*/ 14443 w 3249268"/>
              <a:gd name="connsiteY5079" fmla="*/ 292901 h 444457"/>
              <a:gd name="connsiteX5080" fmla="*/ 15420 w 3249268"/>
              <a:gd name="connsiteY5080" fmla="*/ 292413 h 444457"/>
              <a:gd name="connsiteX5081" fmla="*/ 15349 w 3249268"/>
              <a:gd name="connsiteY5081" fmla="*/ 292029 h 444457"/>
              <a:gd name="connsiteX5082" fmla="*/ 126172 w 3249268"/>
              <a:gd name="connsiteY5082" fmla="*/ 291946 h 444457"/>
              <a:gd name="connsiteX5083" fmla="*/ 126043 w 3249268"/>
              <a:gd name="connsiteY5083" fmla="*/ 292011 h 444457"/>
              <a:gd name="connsiteX5084" fmla="*/ 126174 w 3249268"/>
              <a:gd name="connsiteY5084" fmla="*/ 291946 h 444457"/>
              <a:gd name="connsiteX5085" fmla="*/ 133043 w 3249268"/>
              <a:gd name="connsiteY5085" fmla="*/ 291660 h 444457"/>
              <a:gd name="connsiteX5086" fmla="*/ 133073 w 3249268"/>
              <a:gd name="connsiteY5086" fmla="*/ 291751 h 444457"/>
              <a:gd name="connsiteX5087" fmla="*/ 133100 w 3249268"/>
              <a:gd name="connsiteY5087" fmla="*/ 291747 h 444457"/>
              <a:gd name="connsiteX5088" fmla="*/ 130063 w 3249268"/>
              <a:gd name="connsiteY5088" fmla="*/ 291655 h 444457"/>
              <a:gd name="connsiteX5089" fmla="*/ 130100 w 3249268"/>
              <a:gd name="connsiteY5089" fmla="*/ 291765 h 444457"/>
              <a:gd name="connsiteX5090" fmla="*/ 130173 w 3249268"/>
              <a:gd name="connsiteY5090" fmla="*/ 291765 h 444457"/>
              <a:gd name="connsiteX5091" fmla="*/ 2753174 w 3249268"/>
              <a:gd name="connsiteY5091" fmla="*/ 291345 h 444457"/>
              <a:gd name="connsiteX5092" fmla="*/ 2755682 w 3249268"/>
              <a:gd name="connsiteY5092" fmla="*/ 293411 h 444457"/>
              <a:gd name="connsiteX5093" fmla="*/ 2756155 w 3249268"/>
              <a:gd name="connsiteY5093" fmla="*/ 293680 h 444457"/>
              <a:gd name="connsiteX5094" fmla="*/ 2758932 w 3249268"/>
              <a:gd name="connsiteY5094" fmla="*/ 293680 h 444457"/>
              <a:gd name="connsiteX5095" fmla="*/ 2759230 w 3249268"/>
              <a:gd name="connsiteY5095" fmla="*/ 293731 h 444457"/>
              <a:gd name="connsiteX5096" fmla="*/ 2758927 w 3249268"/>
              <a:gd name="connsiteY5096" fmla="*/ 293604 h 444457"/>
              <a:gd name="connsiteX5097" fmla="*/ 2758981 w 3249268"/>
              <a:gd name="connsiteY5097" fmla="*/ 293441 h 444457"/>
              <a:gd name="connsiteX5098" fmla="*/ 2756500 w 3249268"/>
              <a:gd name="connsiteY5098" fmla="*/ 293441 h 444457"/>
              <a:gd name="connsiteX5099" fmla="*/ 71044 w 3249268"/>
              <a:gd name="connsiteY5099" fmla="*/ 291150 h 444457"/>
              <a:gd name="connsiteX5100" fmla="*/ 70705 w 3249268"/>
              <a:gd name="connsiteY5100" fmla="*/ 291849 h 444457"/>
              <a:gd name="connsiteX5101" fmla="*/ 71044 w 3249268"/>
              <a:gd name="connsiteY5101" fmla="*/ 291980 h 444457"/>
              <a:gd name="connsiteX5102" fmla="*/ 315974 w 3249268"/>
              <a:gd name="connsiteY5102" fmla="*/ 291111 h 444457"/>
              <a:gd name="connsiteX5103" fmla="*/ 316104 w 3249268"/>
              <a:gd name="connsiteY5103" fmla="*/ 291177 h 444457"/>
              <a:gd name="connsiteX5104" fmla="*/ 316097 w 3249268"/>
              <a:gd name="connsiteY5104" fmla="*/ 291129 h 444457"/>
              <a:gd name="connsiteX5105" fmla="*/ 2478589 w 3249268"/>
              <a:gd name="connsiteY5105" fmla="*/ 290890 h 444457"/>
              <a:gd name="connsiteX5106" fmla="*/ 2478373 w 3249268"/>
              <a:gd name="connsiteY5106" fmla="*/ 291185 h 444457"/>
              <a:gd name="connsiteX5107" fmla="*/ 2478928 w 3249268"/>
              <a:gd name="connsiteY5107" fmla="*/ 290993 h 444457"/>
              <a:gd name="connsiteX5108" fmla="*/ 2822370 w 3249268"/>
              <a:gd name="connsiteY5108" fmla="*/ 290639 h 444457"/>
              <a:gd name="connsiteX5109" fmla="*/ 2822825 w 3249268"/>
              <a:gd name="connsiteY5109" fmla="*/ 290869 h 444457"/>
              <a:gd name="connsiteX5110" fmla="*/ 2822711 w 3249268"/>
              <a:gd name="connsiteY5110" fmla="*/ 290639 h 444457"/>
              <a:gd name="connsiteX5111" fmla="*/ 3063177 w 3249268"/>
              <a:gd name="connsiteY5111" fmla="*/ 290512 h 444457"/>
              <a:gd name="connsiteX5112" fmla="*/ 3063177 w 3249268"/>
              <a:gd name="connsiteY5112" fmla="*/ 294620 h 444457"/>
              <a:gd name="connsiteX5113" fmla="*/ 3063259 w 3249268"/>
              <a:gd name="connsiteY5113" fmla="*/ 294671 h 444457"/>
              <a:gd name="connsiteX5114" fmla="*/ 3063259 w 3249268"/>
              <a:gd name="connsiteY5114" fmla="*/ 290512 h 444457"/>
              <a:gd name="connsiteX5115" fmla="*/ 126172 w 3249268"/>
              <a:gd name="connsiteY5115" fmla="*/ 290463 h 444457"/>
              <a:gd name="connsiteX5116" fmla="*/ 126172 w 3249268"/>
              <a:gd name="connsiteY5116" fmla="*/ 290538 h 444457"/>
              <a:gd name="connsiteX5117" fmla="*/ 126367 w 3249268"/>
              <a:gd name="connsiteY5117" fmla="*/ 290735 h 444457"/>
              <a:gd name="connsiteX5118" fmla="*/ 126367 w 3249268"/>
              <a:gd name="connsiteY5118" fmla="*/ 290595 h 444457"/>
              <a:gd name="connsiteX5119" fmla="*/ 126461 w 3249268"/>
              <a:gd name="connsiteY5119" fmla="*/ 290501 h 444457"/>
              <a:gd name="connsiteX5120" fmla="*/ 126368 w 3249268"/>
              <a:gd name="connsiteY5120" fmla="*/ 290495 h 444457"/>
              <a:gd name="connsiteX5121" fmla="*/ 41780 w 3249268"/>
              <a:gd name="connsiteY5121" fmla="*/ 290435 h 444457"/>
              <a:gd name="connsiteX5122" fmla="*/ 41520 w 3249268"/>
              <a:gd name="connsiteY5122" fmla="*/ 292245 h 444457"/>
              <a:gd name="connsiteX5123" fmla="*/ 40252 w 3249268"/>
              <a:gd name="connsiteY5123" fmla="*/ 297302 h 444457"/>
              <a:gd name="connsiteX5124" fmla="*/ 41636 w 3249268"/>
              <a:gd name="connsiteY5124" fmla="*/ 297661 h 444457"/>
              <a:gd name="connsiteX5125" fmla="*/ 41512 w 3249268"/>
              <a:gd name="connsiteY5125" fmla="*/ 298155 h 444457"/>
              <a:gd name="connsiteX5126" fmla="*/ 41699 w 3249268"/>
              <a:gd name="connsiteY5126" fmla="*/ 297566 h 444457"/>
              <a:gd name="connsiteX5127" fmla="*/ 41699 w 3249268"/>
              <a:gd name="connsiteY5127" fmla="*/ 291849 h 444457"/>
              <a:gd name="connsiteX5128" fmla="*/ 41872 w 3249268"/>
              <a:gd name="connsiteY5128" fmla="*/ 292212 h 444457"/>
              <a:gd name="connsiteX5129" fmla="*/ 41872 w 3249268"/>
              <a:gd name="connsiteY5129" fmla="*/ 291742 h 444457"/>
              <a:gd name="connsiteX5130" fmla="*/ 3176860 w 3249268"/>
              <a:gd name="connsiteY5130" fmla="*/ 290344 h 444457"/>
              <a:gd name="connsiteX5131" fmla="*/ 3180963 w 3249268"/>
              <a:gd name="connsiteY5131" fmla="*/ 294696 h 444457"/>
              <a:gd name="connsiteX5132" fmla="*/ 3182331 w 3249268"/>
              <a:gd name="connsiteY5132" fmla="*/ 299048 h 444457"/>
              <a:gd name="connsiteX5133" fmla="*/ 3175493 w 3249268"/>
              <a:gd name="connsiteY5133" fmla="*/ 299048 h 444457"/>
              <a:gd name="connsiteX5134" fmla="*/ 3179596 w 3249268"/>
              <a:gd name="connsiteY5134" fmla="*/ 303400 h 444457"/>
              <a:gd name="connsiteX5135" fmla="*/ 3178677 w 3249268"/>
              <a:gd name="connsiteY5135" fmla="*/ 304701 h 444457"/>
              <a:gd name="connsiteX5136" fmla="*/ 3180356 w 3249268"/>
              <a:gd name="connsiteY5136" fmla="*/ 306250 h 444457"/>
              <a:gd name="connsiteX5137" fmla="*/ 3181244 w 3249268"/>
              <a:gd name="connsiteY5137" fmla="*/ 305890 h 444457"/>
              <a:gd name="connsiteX5138" fmla="*/ 3185507 w 3249268"/>
              <a:gd name="connsiteY5138" fmla="*/ 305890 h 444457"/>
              <a:gd name="connsiteX5139" fmla="*/ 3184086 w 3249268"/>
              <a:gd name="connsiteY5139" fmla="*/ 310215 h 444457"/>
              <a:gd name="connsiteX5140" fmla="*/ 3184086 w 3249268"/>
              <a:gd name="connsiteY5140" fmla="*/ 311657 h 444457"/>
              <a:gd name="connsiteX5141" fmla="*/ 3184086 w 3249268"/>
              <a:gd name="connsiteY5141" fmla="*/ 313098 h 444457"/>
              <a:gd name="connsiteX5142" fmla="*/ 3178403 w 3249268"/>
              <a:gd name="connsiteY5142" fmla="*/ 314540 h 444457"/>
              <a:gd name="connsiteX5143" fmla="*/ 3176982 w 3249268"/>
              <a:gd name="connsiteY5143" fmla="*/ 313098 h 444457"/>
              <a:gd name="connsiteX5144" fmla="*/ 3175886 w 3249268"/>
              <a:gd name="connsiteY5144" fmla="*/ 308648 h 444457"/>
              <a:gd name="connsiteX5145" fmla="*/ 3175493 w 3249268"/>
              <a:gd name="connsiteY5145" fmla="*/ 309203 h 444457"/>
              <a:gd name="connsiteX5146" fmla="*/ 3174126 w 3249268"/>
              <a:gd name="connsiteY5146" fmla="*/ 309203 h 444457"/>
              <a:gd name="connsiteX5147" fmla="*/ 3170023 w 3249268"/>
              <a:gd name="connsiteY5147" fmla="*/ 309203 h 444457"/>
              <a:gd name="connsiteX5148" fmla="*/ 3168717 w 3249268"/>
              <a:gd name="connsiteY5148" fmla="*/ 307645 h 444457"/>
              <a:gd name="connsiteX5149" fmla="*/ 3165559 w 3249268"/>
              <a:gd name="connsiteY5149" fmla="*/ 307645 h 444457"/>
              <a:gd name="connsiteX5150" fmla="*/ 3162801 w 3249268"/>
              <a:gd name="connsiteY5150" fmla="*/ 304636 h 444457"/>
              <a:gd name="connsiteX5151" fmla="*/ 3163414 w 3249268"/>
              <a:gd name="connsiteY5151" fmla="*/ 304636 h 444457"/>
              <a:gd name="connsiteX5152" fmla="*/ 3162255 w 3249268"/>
              <a:gd name="connsiteY5152" fmla="*/ 303311 h 444457"/>
              <a:gd name="connsiteX5153" fmla="*/ 3161763 w 3249268"/>
              <a:gd name="connsiteY5153" fmla="*/ 303258 h 444457"/>
              <a:gd name="connsiteX5154" fmla="*/ 3163101 w 3249268"/>
              <a:gd name="connsiteY5154" fmla="*/ 297742 h 444457"/>
              <a:gd name="connsiteX5155" fmla="*/ 3164438 w 3249268"/>
              <a:gd name="connsiteY5155" fmla="*/ 296362 h 444457"/>
              <a:gd name="connsiteX5156" fmla="*/ 3165775 w 3249268"/>
              <a:gd name="connsiteY5156" fmla="*/ 296362 h 444457"/>
              <a:gd name="connsiteX5157" fmla="*/ 3167071 w 3249268"/>
              <a:gd name="connsiteY5157" fmla="*/ 301711 h 444457"/>
              <a:gd name="connsiteX5158" fmla="*/ 3167363 w 3249268"/>
              <a:gd name="connsiteY5158" fmla="*/ 301627 h 444457"/>
              <a:gd name="connsiteX5159" fmla="*/ 3167363 w 3249268"/>
              <a:gd name="connsiteY5159" fmla="*/ 303400 h 444457"/>
              <a:gd name="connsiteX5160" fmla="*/ 3170023 w 3249268"/>
              <a:gd name="connsiteY5160" fmla="*/ 303400 h 444457"/>
              <a:gd name="connsiteX5161" fmla="*/ 3168655 w 3249268"/>
              <a:gd name="connsiteY5161" fmla="*/ 301950 h 444457"/>
              <a:gd name="connsiteX5162" fmla="*/ 3176860 w 3249268"/>
              <a:gd name="connsiteY5162" fmla="*/ 290344 h 444457"/>
              <a:gd name="connsiteX5163" fmla="*/ 3130519 w 3249268"/>
              <a:gd name="connsiteY5163" fmla="*/ 290331 h 444457"/>
              <a:gd name="connsiteX5164" fmla="*/ 3131052 w 3249268"/>
              <a:gd name="connsiteY5164" fmla="*/ 290868 h 444457"/>
              <a:gd name="connsiteX5165" fmla="*/ 3132449 w 3249268"/>
              <a:gd name="connsiteY5165" fmla="*/ 290868 h 444457"/>
              <a:gd name="connsiteX5166" fmla="*/ 3132470 w 3249268"/>
              <a:gd name="connsiteY5166" fmla="*/ 290890 h 444457"/>
              <a:gd name="connsiteX5167" fmla="*/ 3132441 w 3249268"/>
              <a:gd name="connsiteY5167" fmla="*/ 290846 h 444457"/>
              <a:gd name="connsiteX5168" fmla="*/ 3131719 w 3249268"/>
              <a:gd name="connsiteY5168" fmla="*/ 290463 h 444457"/>
              <a:gd name="connsiteX5169" fmla="*/ 3077782 w 3249268"/>
              <a:gd name="connsiteY5169" fmla="*/ 290324 h 444457"/>
              <a:gd name="connsiteX5170" fmla="*/ 3077636 w 3249268"/>
              <a:gd name="connsiteY5170" fmla="*/ 290346 h 444457"/>
              <a:gd name="connsiteX5171" fmla="*/ 3078098 w 3249268"/>
              <a:gd name="connsiteY5171" fmla="*/ 290808 h 444457"/>
              <a:gd name="connsiteX5172" fmla="*/ 55285 w 3249268"/>
              <a:gd name="connsiteY5172" fmla="*/ 289163 h 444457"/>
              <a:gd name="connsiteX5173" fmla="*/ 53170 w 3249268"/>
              <a:gd name="connsiteY5173" fmla="*/ 290385 h 444457"/>
              <a:gd name="connsiteX5174" fmla="*/ 51673 w 3249268"/>
              <a:gd name="connsiteY5174" fmla="*/ 290509 h 444457"/>
              <a:gd name="connsiteX5175" fmla="*/ 52206 w 3249268"/>
              <a:gd name="connsiteY5175" fmla="*/ 291098 h 444457"/>
              <a:gd name="connsiteX5176" fmla="*/ 54620 w 3249268"/>
              <a:gd name="connsiteY5176" fmla="*/ 291473 h 444457"/>
              <a:gd name="connsiteX5177" fmla="*/ 55662 w 3249268"/>
              <a:gd name="connsiteY5177" fmla="*/ 293130 h 444457"/>
              <a:gd name="connsiteX5178" fmla="*/ 55662 w 3249268"/>
              <a:gd name="connsiteY5178" fmla="*/ 289499 h 444457"/>
              <a:gd name="connsiteX5179" fmla="*/ 55731 w 3249268"/>
              <a:gd name="connsiteY5179" fmla="*/ 289524 h 444457"/>
              <a:gd name="connsiteX5180" fmla="*/ 2975408 w 3249268"/>
              <a:gd name="connsiteY5180" fmla="*/ 289147 h 444457"/>
              <a:gd name="connsiteX5181" fmla="*/ 2975290 w 3249268"/>
              <a:gd name="connsiteY5181" fmla="*/ 289266 h 444457"/>
              <a:gd name="connsiteX5182" fmla="*/ 2975550 w 3249268"/>
              <a:gd name="connsiteY5182" fmla="*/ 289320 h 444457"/>
              <a:gd name="connsiteX5183" fmla="*/ 3003263 w 3249268"/>
              <a:gd name="connsiteY5183" fmla="*/ 289014 h 444457"/>
              <a:gd name="connsiteX5184" fmla="*/ 3003235 w 3249268"/>
              <a:gd name="connsiteY5184" fmla="*/ 289228 h 444457"/>
              <a:gd name="connsiteX5185" fmla="*/ 3003482 w 3249268"/>
              <a:gd name="connsiteY5185" fmla="*/ 289453 h 444457"/>
              <a:gd name="connsiteX5186" fmla="*/ 3084043 w 3249268"/>
              <a:gd name="connsiteY5186" fmla="*/ 288714 h 444457"/>
              <a:gd name="connsiteX5187" fmla="*/ 3084043 w 3249268"/>
              <a:gd name="connsiteY5187" fmla="*/ 289393 h 444457"/>
              <a:gd name="connsiteX5188" fmla="*/ 3084078 w 3249268"/>
              <a:gd name="connsiteY5188" fmla="*/ 289404 h 444457"/>
              <a:gd name="connsiteX5189" fmla="*/ 3084090 w 3249268"/>
              <a:gd name="connsiteY5189" fmla="*/ 289429 h 444457"/>
              <a:gd name="connsiteX5190" fmla="*/ 3084158 w 3249268"/>
              <a:gd name="connsiteY5190" fmla="*/ 288948 h 444457"/>
              <a:gd name="connsiteX5191" fmla="*/ 3086562 w 3249268"/>
              <a:gd name="connsiteY5191" fmla="*/ 288249 h 444457"/>
              <a:gd name="connsiteX5192" fmla="*/ 3086555 w 3249268"/>
              <a:gd name="connsiteY5192" fmla="*/ 288269 h 444457"/>
              <a:gd name="connsiteX5193" fmla="*/ 3086568 w 3249268"/>
              <a:gd name="connsiteY5193" fmla="*/ 288250 h 444457"/>
              <a:gd name="connsiteX5194" fmla="*/ 240539 w 3249268"/>
              <a:gd name="connsiteY5194" fmla="*/ 288148 h 444457"/>
              <a:gd name="connsiteX5195" fmla="*/ 240319 w 3249268"/>
              <a:gd name="connsiteY5195" fmla="*/ 288240 h 444457"/>
              <a:gd name="connsiteX5196" fmla="*/ 240479 w 3249268"/>
              <a:gd name="connsiteY5196" fmla="*/ 288339 h 444457"/>
              <a:gd name="connsiteX5197" fmla="*/ 2860251 w 3249268"/>
              <a:gd name="connsiteY5197" fmla="*/ 287319 h 444457"/>
              <a:gd name="connsiteX5198" fmla="*/ 2860163 w 3249268"/>
              <a:gd name="connsiteY5198" fmla="*/ 288097 h 444457"/>
              <a:gd name="connsiteX5199" fmla="*/ 2860412 w 3249268"/>
              <a:gd name="connsiteY5199" fmla="*/ 287729 h 444457"/>
              <a:gd name="connsiteX5200" fmla="*/ 3106135 w 3249268"/>
              <a:gd name="connsiteY5200" fmla="*/ 287216 h 444457"/>
              <a:gd name="connsiteX5201" fmla="*/ 3106135 w 3249268"/>
              <a:gd name="connsiteY5201" fmla="*/ 291742 h 444457"/>
              <a:gd name="connsiteX5202" fmla="*/ 3105596 w 3249268"/>
              <a:gd name="connsiteY5202" fmla="*/ 292655 h 444457"/>
              <a:gd name="connsiteX5203" fmla="*/ 3107536 w 3249268"/>
              <a:gd name="connsiteY5203" fmla="*/ 290634 h 444457"/>
              <a:gd name="connsiteX5204" fmla="*/ 3107188 w 3249268"/>
              <a:gd name="connsiteY5204" fmla="*/ 287922 h 444457"/>
              <a:gd name="connsiteX5205" fmla="*/ 2600893 w 3249268"/>
              <a:gd name="connsiteY5205" fmla="*/ 286413 h 444457"/>
              <a:gd name="connsiteX5206" fmla="*/ 2600899 w 3249268"/>
              <a:gd name="connsiteY5206" fmla="*/ 286441 h 444457"/>
              <a:gd name="connsiteX5207" fmla="*/ 2600900 w 3249268"/>
              <a:gd name="connsiteY5207" fmla="*/ 286437 h 444457"/>
              <a:gd name="connsiteX5208" fmla="*/ 3004457 w 3249268"/>
              <a:gd name="connsiteY5208" fmla="*/ 286055 h 444457"/>
              <a:gd name="connsiteX5209" fmla="*/ 3003867 w 3249268"/>
              <a:gd name="connsiteY5209" fmla="*/ 286413 h 444457"/>
              <a:gd name="connsiteX5210" fmla="*/ 3005756 w 3249268"/>
              <a:gd name="connsiteY5210" fmla="*/ 286413 h 444457"/>
              <a:gd name="connsiteX5211" fmla="*/ 3126855 w 3249268"/>
              <a:gd name="connsiteY5211" fmla="*/ 285256 h 444457"/>
              <a:gd name="connsiteX5212" fmla="*/ 3125961 w 3249268"/>
              <a:gd name="connsiteY5212" fmla="*/ 285744 h 444457"/>
              <a:gd name="connsiteX5213" fmla="*/ 3125972 w 3249268"/>
              <a:gd name="connsiteY5213" fmla="*/ 285754 h 444457"/>
              <a:gd name="connsiteX5214" fmla="*/ 3126883 w 3249268"/>
              <a:gd name="connsiteY5214" fmla="*/ 285305 h 444457"/>
              <a:gd name="connsiteX5215" fmla="*/ 2952482 w 3249268"/>
              <a:gd name="connsiteY5215" fmla="*/ 285219 h 444457"/>
              <a:gd name="connsiteX5216" fmla="*/ 2950281 w 3249268"/>
              <a:gd name="connsiteY5216" fmla="*/ 286921 h 444457"/>
              <a:gd name="connsiteX5217" fmla="*/ 2950609 w 3249268"/>
              <a:gd name="connsiteY5217" fmla="*/ 287045 h 444457"/>
              <a:gd name="connsiteX5218" fmla="*/ 2951994 w 3249268"/>
              <a:gd name="connsiteY5218" fmla="*/ 286520 h 444457"/>
              <a:gd name="connsiteX5219" fmla="*/ 376417 w 3249268"/>
              <a:gd name="connsiteY5219" fmla="*/ 285024 h 444457"/>
              <a:gd name="connsiteX5220" fmla="*/ 376417 w 3249268"/>
              <a:gd name="connsiteY5220" fmla="*/ 285094 h 444457"/>
              <a:gd name="connsiteX5221" fmla="*/ 376486 w 3249268"/>
              <a:gd name="connsiteY5221" fmla="*/ 285094 h 444457"/>
              <a:gd name="connsiteX5222" fmla="*/ 70731 w 3249268"/>
              <a:gd name="connsiteY5222" fmla="*/ 283575 h 444457"/>
              <a:gd name="connsiteX5223" fmla="*/ 71044 w 3249268"/>
              <a:gd name="connsiteY5223" fmla="*/ 284866 h 444457"/>
              <a:gd name="connsiteX5224" fmla="*/ 71044 w 3249268"/>
              <a:gd name="connsiteY5224" fmla="*/ 283575 h 444457"/>
              <a:gd name="connsiteX5225" fmla="*/ 133137 w 3249268"/>
              <a:gd name="connsiteY5225" fmla="*/ 283498 h 444457"/>
              <a:gd name="connsiteX5226" fmla="*/ 132501 w 3249268"/>
              <a:gd name="connsiteY5226" fmla="*/ 285428 h 444457"/>
              <a:gd name="connsiteX5227" fmla="*/ 133491 w 3249268"/>
              <a:gd name="connsiteY5227" fmla="*/ 283903 h 444457"/>
              <a:gd name="connsiteX5228" fmla="*/ 133491 w 3249268"/>
              <a:gd name="connsiteY5228" fmla="*/ 283841 h 444457"/>
              <a:gd name="connsiteX5229" fmla="*/ 133137 w 3249268"/>
              <a:gd name="connsiteY5229" fmla="*/ 283575 h 444457"/>
              <a:gd name="connsiteX5230" fmla="*/ 244823 w 3249268"/>
              <a:gd name="connsiteY5230" fmla="*/ 283276 h 444457"/>
              <a:gd name="connsiteX5231" fmla="*/ 244293 w 3249268"/>
              <a:gd name="connsiteY5231" fmla="*/ 285025 h 444457"/>
              <a:gd name="connsiteX5232" fmla="*/ 245694 w 3249268"/>
              <a:gd name="connsiteY5232" fmla="*/ 285025 h 444457"/>
              <a:gd name="connsiteX5233" fmla="*/ 3100054 w 3249268"/>
              <a:gd name="connsiteY5233" fmla="*/ 283093 h 444457"/>
              <a:gd name="connsiteX5234" fmla="*/ 3099185 w 3249268"/>
              <a:gd name="connsiteY5234" fmla="*/ 285079 h 444457"/>
              <a:gd name="connsiteX5235" fmla="*/ 3098889 w 3249268"/>
              <a:gd name="connsiteY5235" fmla="*/ 284405 h 444457"/>
              <a:gd name="connsiteX5236" fmla="*/ 3098968 w 3249268"/>
              <a:gd name="connsiteY5236" fmla="*/ 284728 h 444457"/>
              <a:gd name="connsiteX5237" fmla="*/ 3098968 w 3249268"/>
              <a:gd name="connsiteY5237" fmla="*/ 286132 h 444457"/>
              <a:gd name="connsiteX5238" fmla="*/ 3098270 w 3249268"/>
              <a:gd name="connsiteY5238" fmla="*/ 286477 h 444457"/>
              <a:gd name="connsiteX5239" fmla="*/ 3099267 w 3249268"/>
              <a:gd name="connsiteY5239" fmla="*/ 286154 h 444457"/>
              <a:gd name="connsiteX5240" fmla="*/ 3102186 w 3249268"/>
              <a:gd name="connsiteY5240" fmla="*/ 285455 h 444457"/>
              <a:gd name="connsiteX5241" fmla="*/ 3103696 w 3249268"/>
              <a:gd name="connsiteY5241" fmla="*/ 285188 h 444457"/>
              <a:gd name="connsiteX5242" fmla="*/ 3103555 w 3249268"/>
              <a:gd name="connsiteY5242" fmla="*/ 285041 h 444457"/>
              <a:gd name="connsiteX5243" fmla="*/ 3103486 w 3249268"/>
              <a:gd name="connsiteY5243" fmla="*/ 285079 h 444457"/>
              <a:gd name="connsiteX5244" fmla="*/ 3100778 w 3249268"/>
              <a:gd name="connsiteY5244" fmla="*/ 283575 h 444457"/>
              <a:gd name="connsiteX5245" fmla="*/ 258376 w 3249268"/>
              <a:gd name="connsiteY5245" fmla="*/ 282463 h 444457"/>
              <a:gd name="connsiteX5246" fmla="*/ 258169 w 3249268"/>
              <a:gd name="connsiteY5246" fmla="*/ 283301 h 444457"/>
              <a:gd name="connsiteX5247" fmla="*/ 257809 w 3249268"/>
              <a:gd name="connsiteY5247" fmla="*/ 283210 h 444457"/>
              <a:gd name="connsiteX5248" fmla="*/ 258210 w 3249268"/>
              <a:gd name="connsiteY5248" fmla="*/ 283629 h 444457"/>
              <a:gd name="connsiteX5249" fmla="*/ 42931 w 3249268"/>
              <a:gd name="connsiteY5249" fmla="*/ 282394 h 444457"/>
              <a:gd name="connsiteX5250" fmla="*/ 42817 w 3249268"/>
              <a:gd name="connsiteY5250" fmla="*/ 283192 h 444457"/>
              <a:gd name="connsiteX5251" fmla="*/ 43047 w 3249268"/>
              <a:gd name="connsiteY5251" fmla="*/ 282540 h 444457"/>
              <a:gd name="connsiteX5252" fmla="*/ 255280 w 3249268"/>
              <a:gd name="connsiteY5252" fmla="*/ 282159 h 444457"/>
              <a:gd name="connsiteX5253" fmla="*/ 255218 w 3249268"/>
              <a:gd name="connsiteY5253" fmla="*/ 282305 h 444457"/>
              <a:gd name="connsiteX5254" fmla="*/ 255429 w 3249268"/>
              <a:gd name="connsiteY5254" fmla="*/ 282234 h 444457"/>
              <a:gd name="connsiteX5255" fmla="*/ 72210 w 3249268"/>
              <a:gd name="connsiteY5255" fmla="*/ 282142 h 444457"/>
              <a:gd name="connsiteX5256" fmla="*/ 72210 w 3249268"/>
              <a:gd name="connsiteY5256" fmla="*/ 282322 h 444457"/>
              <a:gd name="connsiteX5257" fmla="*/ 72210 w 3249268"/>
              <a:gd name="connsiteY5257" fmla="*/ 282360 h 444457"/>
              <a:gd name="connsiteX5258" fmla="*/ 72367 w 3249268"/>
              <a:gd name="connsiteY5258" fmla="*/ 282200 h 444457"/>
              <a:gd name="connsiteX5259" fmla="*/ 71777 w 3249268"/>
              <a:gd name="connsiteY5259" fmla="*/ 281980 h 444457"/>
              <a:gd name="connsiteX5260" fmla="*/ 71968 w 3249268"/>
              <a:gd name="connsiteY5260" fmla="*/ 282131 h 444457"/>
              <a:gd name="connsiteX5261" fmla="*/ 72096 w 3249268"/>
              <a:gd name="connsiteY5261" fmla="*/ 282099 h 444457"/>
              <a:gd name="connsiteX5262" fmla="*/ 274546 w 3249268"/>
              <a:gd name="connsiteY5262" fmla="*/ 281947 h 444457"/>
              <a:gd name="connsiteX5263" fmla="*/ 274898 w 3249268"/>
              <a:gd name="connsiteY5263" fmla="*/ 282234 h 444457"/>
              <a:gd name="connsiteX5264" fmla="*/ 274922 w 3249268"/>
              <a:gd name="connsiteY5264" fmla="*/ 281996 h 444457"/>
              <a:gd name="connsiteX5265" fmla="*/ 3049836 w 3249268"/>
              <a:gd name="connsiteY5265" fmla="*/ 281221 h 444457"/>
              <a:gd name="connsiteX5266" fmla="*/ 3049776 w 3249268"/>
              <a:gd name="connsiteY5266" fmla="*/ 281242 h 444457"/>
              <a:gd name="connsiteX5267" fmla="*/ 3049794 w 3249268"/>
              <a:gd name="connsiteY5267" fmla="*/ 281247 h 444457"/>
              <a:gd name="connsiteX5268" fmla="*/ 22140 w 3249268"/>
              <a:gd name="connsiteY5268" fmla="*/ 281097 h 444457"/>
              <a:gd name="connsiteX5269" fmla="*/ 22140 w 3249268"/>
              <a:gd name="connsiteY5269" fmla="*/ 285345 h 444457"/>
              <a:gd name="connsiteX5270" fmla="*/ 20860 w 3249268"/>
              <a:gd name="connsiteY5270" fmla="*/ 286665 h 444457"/>
              <a:gd name="connsiteX5271" fmla="*/ 21023 w 3249268"/>
              <a:gd name="connsiteY5271" fmla="*/ 286584 h 444457"/>
              <a:gd name="connsiteX5272" fmla="*/ 22415 w 3249268"/>
              <a:gd name="connsiteY5272" fmla="*/ 285204 h 444457"/>
              <a:gd name="connsiteX5273" fmla="*/ 26171 w 3249268"/>
              <a:gd name="connsiteY5273" fmla="*/ 283964 h 444457"/>
              <a:gd name="connsiteX5274" fmla="*/ 26089 w 3249268"/>
              <a:gd name="connsiteY5274" fmla="*/ 282690 h 444457"/>
              <a:gd name="connsiteX5275" fmla="*/ 24887 w 3249268"/>
              <a:gd name="connsiteY5275" fmla="*/ 281097 h 444457"/>
              <a:gd name="connsiteX5276" fmla="*/ 22140 w 3249268"/>
              <a:gd name="connsiteY5276" fmla="*/ 281097 h 444457"/>
              <a:gd name="connsiteX5277" fmla="*/ 3029896 w 3249268"/>
              <a:gd name="connsiteY5277" fmla="*/ 280762 h 444457"/>
              <a:gd name="connsiteX5278" fmla="*/ 3029953 w 3249268"/>
              <a:gd name="connsiteY5278" fmla="*/ 280994 h 444457"/>
              <a:gd name="connsiteX5279" fmla="*/ 3029953 w 3249268"/>
              <a:gd name="connsiteY5279" fmla="*/ 280805 h 444457"/>
              <a:gd name="connsiteX5280" fmla="*/ 132326 w 3249268"/>
              <a:gd name="connsiteY5280" fmla="*/ 280343 h 444457"/>
              <a:gd name="connsiteX5281" fmla="*/ 132287 w 3249268"/>
              <a:gd name="connsiteY5281" fmla="*/ 280373 h 444457"/>
              <a:gd name="connsiteX5282" fmla="*/ 132307 w 3249268"/>
              <a:gd name="connsiteY5282" fmla="*/ 280413 h 444457"/>
              <a:gd name="connsiteX5283" fmla="*/ 255040 w 3249268"/>
              <a:gd name="connsiteY5283" fmla="*/ 280321 h 444457"/>
              <a:gd name="connsiteX5284" fmla="*/ 255651 w 3249268"/>
              <a:gd name="connsiteY5284" fmla="*/ 280958 h 444457"/>
              <a:gd name="connsiteX5285" fmla="*/ 255390 w 3249268"/>
              <a:gd name="connsiteY5285" fmla="*/ 280498 h 444457"/>
              <a:gd name="connsiteX5286" fmla="*/ 100541 w 3249268"/>
              <a:gd name="connsiteY5286" fmla="*/ 280191 h 444457"/>
              <a:gd name="connsiteX5287" fmla="*/ 100047 w 3249268"/>
              <a:gd name="connsiteY5287" fmla="*/ 280438 h 444457"/>
              <a:gd name="connsiteX5288" fmla="*/ 100189 w 3249268"/>
              <a:gd name="connsiteY5288" fmla="*/ 280726 h 444457"/>
              <a:gd name="connsiteX5289" fmla="*/ 2621302 w 3249268"/>
              <a:gd name="connsiteY5289" fmla="*/ 280131 h 444457"/>
              <a:gd name="connsiteX5290" fmla="*/ 2621086 w 3249268"/>
              <a:gd name="connsiteY5290" fmla="*/ 280503 h 444457"/>
              <a:gd name="connsiteX5291" fmla="*/ 2622444 w 3249268"/>
              <a:gd name="connsiteY5291" fmla="*/ 280575 h 444457"/>
              <a:gd name="connsiteX5292" fmla="*/ 2648701 w 3249268"/>
              <a:gd name="connsiteY5292" fmla="*/ 279846 h 444457"/>
              <a:gd name="connsiteX5293" fmla="*/ 2648110 w 3249268"/>
              <a:gd name="connsiteY5293" fmla="*/ 280016 h 444457"/>
              <a:gd name="connsiteX5294" fmla="*/ 2648511 w 3249268"/>
              <a:gd name="connsiteY5294" fmla="*/ 280308 h 444457"/>
              <a:gd name="connsiteX5295" fmla="*/ 2648786 w 3249268"/>
              <a:gd name="connsiteY5295" fmla="*/ 280704 h 444457"/>
              <a:gd name="connsiteX5296" fmla="*/ 3061035 w 3249268"/>
              <a:gd name="connsiteY5296" fmla="*/ 279617 h 444457"/>
              <a:gd name="connsiteX5297" fmla="*/ 3061441 w 3249268"/>
              <a:gd name="connsiteY5297" fmla="*/ 280335 h 444457"/>
              <a:gd name="connsiteX5298" fmla="*/ 3061874 w 3249268"/>
              <a:gd name="connsiteY5298" fmla="*/ 280724 h 444457"/>
              <a:gd name="connsiteX5299" fmla="*/ 3062059 w 3249268"/>
              <a:gd name="connsiteY5299" fmla="*/ 280027 h 444457"/>
              <a:gd name="connsiteX5300" fmla="*/ 173914 w 3249268"/>
              <a:gd name="connsiteY5300" fmla="*/ 279595 h 444457"/>
              <a:gd name="connsiteX5301" fmla="*/ 174600 w 3249268"/>
              <a:gd name="connsiteY5301" fmla="*/ 281003 h 444457"/>
              <a:gd name="connsiteX5302" fmla="*/ 174793 w 3249268"/>
              <a:gd name="connsiteY5302" fmla="*/ 280566 h 444457"/>
              <a:gd name="connsiteX5303" fmla="*/ 174832 w 3249268"/>
              <a:gd name="connsiteY5303" fmla="*/ 280625 h 444457"/>
              <a:gd name="connsiteX5304" fmla="*/ 174808 w 3249268"/>
              <a:gd name="connsiteY5304" fmla="*/ 280498 h 444457"/>
              <a:gd name="connsiteX5305" fmla="*/ 3170138 w 3249268"/>
              <a:gd name="connsiteY5305" fmla="*/ 279480 h 444457"/>
              <a:gd name="connsiteX5306" fmla="*/ 3169748 w 3249268"/>
              <a:gd name="connsiteY5306" fmla="*/ 279639 h 444457"/>
              <a:gd name="connsiteX5307" fmla="*/ 3169870 w 3249268"/>
              <a:gd name="connsiteY5307" fmla="*/ 279644 h 444457"/>
              <a:gd name="connsiteX5308" fmla="*/ 58420 w 3249268"/>
              <a:gd name="connsiteY5308" fmla="*/ 279312 h 444457"/>
              <a:gd name="connsiteX5309" fmla="*/ 56069 w 3249268"/>
              <a:gd name="connsiteY5309" fmla="*/ 280341 h 444457"/>
              <a:gd name="connsiteX5310" fmla="*/ 56057 w 3249268"/>
              <a:gd name="connsiteY5310" fmla="*/ 280365 h 444457"/>
              <a:gd name="connsiteX5311" fmla="*/ 55233 w 3249268"/>
              <a:gd name="connsiteY5311" fmla="*/ 284955 h 444457"/>
              <a:gd name="connsiteX5312" fmla="*/ 55285 w 3249268"/>
              <a:gd name="connsiteY5312" fmla="*/ 284972 h 444457"/>
              <a:gd name="connsiteX5313" fmla="*/ 56167 w 3249268"/>
              <a:gd name="connsiteY5313" fmla="*/ 287067 h 444457"/>
              <a:gd name="connsiteX5314" fmla="*/ 57918 w 3249268"/>
              <a:gd name="connsiteY5314" fmla="*/ 285175 h 444457"/>
              <a:gd name="connsiteX5315" fmla="*/ 57918 w 3249268"/>
              <a:gd name="connsiteY5315" fmla="*/ 284910 h 444457"/>
              <a:gd name="connsiteX5316" fmla="*/ 56865 w 3249268"/>
              <a:gd name="connsiteY5316" fmla="*/ 285079 h 444457"/>
              <a:gd name="connsiteX5317" fmla="*/ 59364 w 3249268"/>
              <a:gd name="connsiteY5317" fmla="*/ 280257 h 444457"/>
              <a:gd name="connsiteX5318" fmla="*/ 253866 w 3249268"/>
              <a:gd name="connsiteY5318" fmla="*/ 279096 h 444457"/>
              <a:gd name="connsiteX5319" fmla="*/ 254145 w 3249268"/>
              <a:gd name="connsiteY5319" fmla="*/ 279387 h 444457"/>
              <a:gd name="connsiteX5320" fmla="*/ 254001 w 3249268"/>
              <a:gd name="connsiteY5320" fmla="*/ 279096 h 444457"/>
              <a:gd name="connsiteX5321" fmla="*/ 3135352 w 3249268"/>
              <a:gd name="connsiteY5321" fmla="*/ 278997 h 444457"/>
              <a:gd name="connsiteX5322" fmla="*/ 3135352 w 3249268"/>
              <a:gd name="connsiteY5322" fmla="*/ 279256 h 444457"/>
              <a:gd name="connsiteX5323" fmla="*/ 3135532 w 3249268"/>
              <a:gd name="connsiteY5323" fmla="*/ 279062 h 444457"/>
              <a:gd name="connsiteX5324" fmla="*/ 3135422 w 3249268"/>
              <a:gd name="connsiteY5324" fmla="*/ 279062 h 444457"/>
              <a:gd name="connsiteX5325" fmla="*/ 3114865 w 3249268"/>
              <a:gd name="connsiteY5325" fmla="*/ 277996 h 444457"/>
              <a:gd name="connsiteX5326" fmla="*/ 3114317 w 3249268"/>
              <a:gd name="connsiteY5326" fmla="*/ 279062 h 444457"/>
              <a:gd name="connsiteX5327" fmla="*/ 3113433 w 3249268"/>
              <a:gd name="connsiteY5327" fmla="*/ 278203 h 444457"/>
              <a:gd name="connsiteX5328" fmla="*/ 3113587 w 3249268"/>
              <a:gd name="connsiteY5328" fmla="*/ 278821 h 444457"/>
              <a:gd name="connsiteX5329" fmla="*/ 3114315 w 3249268"/>
              <a:gd name="connsiteY5329" fmla="*/ 279548 h 444457"/>
              <a:gd name="connsiteX5330" fmla="*/ 2933389 w 3249268"/>
              <a:gd name="connsiteY5330" fmla="*/ 277947 h 444457"/>
              <a:gd name="connsiteX5331" fmla="*/ 2933753 w 3249268"/>
              <a:gd name="connsiteY5331" fmla="*/ 279052 h 444457"/>
              <a:gd name="connsiteX5332" fmla="*/ 2934131 w 3249268"/>
              <a:gd name="connsiteY5332" fmla="*/ 279195 h 444457"/>
              <a:gd name="connsiteX5333" fmla="*/ 170679 w 3249268"/>
              <a:gd name="connsiteY5333" fmla="*/ 277866 h 444457"/>
              <a:gd name="connsiteX5334" fmla="*/ 170746 w 3249268"/>
              <a:gd name="connsiteY5334" fmla="*/ 277934 h 444457"/>
              <a:gd name="connsiteX5335" fmla="*/ 170343 w 3249268"/>
              <a:gd name="connsiteY5335" fmla="*/ 278237 h 444457"/>
              <a:gd name="connsiteX5336" fmla="*/ 170526 w 3249268"/>
              <a:gd name="connsiteY5336" fmla="*/ 278271 h 444457"/>
              <a:gd name="connsiteX5337" fmla="*/ 171478 w 3249268"/>
              <a:gd name="connsiteY5337" fmla="*/ 278271 h 444457"/>
              <a:gd name="connsiteX5338" fmla="*/ 53556 w 3249268"/>
              <a:gd name="connsiteY5338" fmla="*/ 277683 h 444457"/>
              <a:gd name="connsiteX5339" fmla="*/ 54158 w 3249268"/>
              <a:gd name="connsiteY5339" fmla="*/ 277987 h 444457"/>
              <a:gd name="connsiteX5340" fmla="*/ 54158 w 3249268"/>
              <a:gd name="connsiteY5340" fmla="*/ 278184 h 444457"/>
              <a:gd name="connsiteX5341" fmla="*/ 54283 w 3249268"/>
              <a:gd name="connsiteY5341" fmla="*/ 277934 h 444457"/>
              <a:gd name="connsiteX5342" fmla="*/ 53731 w 3249268"/>
              <a:gd name="connsiteY5342" fmla="*/ 277683 h 444457"/>
              <a:gd name="connsiteX5343" fmla="*/ 140001 w 3249268"/>
              <a:gd name="connsiteY5343" fmla="*/ 276722 h 444457"/>
              <a:gd name="connsiteX5344" fmla="*/ 139790 w 3249268"/>
              <a:gd name="connsiteY5344" fmla="*/ 277141 h 444457"/>
              <a:gd name="connsiteX5345" fmla="*/ 140469 w 3249268"/>
              <a:gd name="connsiteY5345" fmla="*/ 277374 h 444457"/>
              <a:gd name="connsiteX5346" fmla="*/ 3137951 w 3249268"/>
              <a:gd name="connsiteY5346" fmla="*/ 276713 h 444457"/>
              <a:gd name="connsiteX5347" fmla="*/ 3137893 w 3249268"/>
              <a:gd name="connsiteY5347" fmla="*/ 276829 h 444457"/>
              <a:gd name="connsiteX5348" fmla="*/ 3137966 w 3249268"/>
              <a:gd name="connsiteY5348" fmla="*/ 276756 h 444457"/>
              <a:gd name="connsiteX5349" fmla="*/ 3157725 w 3249268"/>
              <a:gd name="connsiteY5349" fmla="*/ 276505 h 444457"/>
              <a:gd name="connsiteX5350" fmla="*/ 3157609 w 3249268"/>
              <a:gd name="connsiteY5350" fmla="*/ 276637 h 444457"/>
              <a:gd name="connsiteX5351" fmla="*/ 3157615 w 3249268"/>
              <a:gd name="connsiteY5351" fmla="*/ 276639 h 444457"/>
              <a:gd name="connsiteX5352" fmla="*/ 3158203 w 3249268"/>
              <a:gd name="connsiteY5352" fmla="*/ 276505 h 444457"/>
              <a:gd name="connsiteX5353" fmla="*/ 3064296 w 3249268"/>
              <a:gd name="connsiteY5353" fmla="*/ 276400 h 444457"/>
              <a:gd name="connsiteX5354" fmla="*/ 3064368 w 3249268"/>
              <a:gd name="connsiteY5354" fmla="*/ 276474 h 444457"/>
              <a:gd name="connsiteX5355" fmla="*/ 3064344 w 3249268"/>
              <a:gd name="connsiteY5355" fmla="*/ 276568 h 444457"/>
              <a:gd name="connsiteX5356" fmla="*/ 3064645 w 3249268"/>
              <a:gd name="connsiteY5356" fmla="*/ 276568 h 444457"/>
              <a:gd name="connsiteX5357" fmla="*/ 3064645 w 3249268"/>
              <a:gd name="connsiteY5357" fmla="*/ 282110 h 444457"/>
              <a:gd name="connsiteX5358" fmla="*/ 3065141 w 3249268"/>
              <a:gd name="connsiteY5358" fmla="*/ 282076 h 444457"/>
              <a:gd name="connsiteX5359" fmla="*/ 3064769 w 3249268"/>
              <a:gd name="connsiteY5359" fmla="*/ 279438 h 444457"/>
              <a:gd name="connsiteX5360" fmla="*/ 3064769 w 3249268"/>
              <a:gd name="connsiteY5360" fmla="*/ 276617 h 444457"/>
              <a:gd name="connsiteX5361" fmla="*/ 3065089 w 3249268"/>
              <a:gd name="connsiteY5361" fmla="*/ 276496 h 444457"/>
              <a:gd name="connsiteX5362" fmla="*/ 3064946 w 3249268"/>
              <a:gd name="connsiteY5362" fmla="*/ 276400 h 444457"/>
              <a:gd name="connsiteX5363" fmla="*/ 159695 w 3249268"/>
              <a:gd name="connsiteY5363" fmla="*/ 276348 h 444457"/>
              <a:gd name="connsiteX5364" fmla="*/ 159576 w 3249268"/>
              <a:gd name="connsiteY5364" fmla="*/ 276402 h 444457"/>
              <a:gd name="connsiteX5365" fmla="*/ 159736 w 3249268"/>
              <a:gd name="connsiteY5365" fmla="*/ 276457 h 444457"/>
              <a:gd name="connsiteX5366" fmla="*/ 3035981 w 3249268"/>
              <a:gd name="connsiteY5366" fmla="*/ 275817 h 444457"/>
              <a:gd name="connsiteX5367" fmla="*/ 3036516 w 3249268"/>
              <a:gd name="connsiteY5367" fmla="*/ 276717 h 444457"/>
              <a:gd name="connsiteX5368" fmla="*/ 3036497 w 3249268"/>
              <a:gd name="connsiteY5368" fmla="*/ 276732 h 444457"/>
              <a:gd name="connsiteX5369" fmla="*/ 3036950 w 3249268"/>
              <a:gd name="connsiteY5369" fmla="*/ 276600 h 444457"/>
              <a:gd name="connsiteX5370" fmla="*/ 3037039 w 3249268"/>
              <a:gd name="connsiteY5370" fmla="*/ 276605 h 444457"/>
              <a:gd name="connsiteX5371" fmla="*/ 175244 w 3249268"/>
              <a:gd name="connsiteY5371" fmla="*/ 275330 h 444457"/>
              <a:gd name="connsiteX5372" fmla="*/ 173235 w 3249268"/>
              <a:gd name="connsiteY5372" fmla="*/ 276348 h 444457"/>
              <a:gd name="connsiteX5373" fmla="*/ 173235 w 3249268"/>
              <a:gd name="connsiteY5373" fmla="*/ 278271 h 444457"/>
              <a:gd name="connsiteX5374" fmla="*/ 173269 w 3249268"/>
              <a:gd name="connsiteY5374" fmla="*/ 278271 h 444457"/>
              <a:gd name="connsiteX5375" fmla="*/ 173419 w 3249268"/>
              <a:gd name="connsiteY5375" fmla="*/ 278579 h 444457"/>
              <a:gd name="connsiteX5376" fmla="*/ 173419 w 3249268"/>
              <a:gd name="connsiteY5376" fmla="*/ 276292 h 444457"/>
              <a:gd name="connsiteX5377" fmla="*/ 174306 w 3249268"/>
              <a:gd name="connsiteY5377" fmla="*/ 276292 h 444457"/>
              <a:gd name="connsiteX5378" fmla="*/ 175591 w 3249268"/>
              <a:gd name="connsiteY5378" fmla="*/ 275680 h 444457"/>
              <a:gd name="connsiteX5379" fmla="*/ 270791 w 3249268"/>
              <a:gd name="connsiteY5379" fmla="*/ 275160 h 444457"/>
              <a:gd name="connsiteX5380" fmla="*/ 270778 w 3249268"/>
              <a:gd name="connsiteY5380" fmla="*/ 275178 h 444457"/>
              <a:gd name="connsiteX5381" fmla="*/ 270854 w 3249268"/>
              <a:gd name="connsiteY5381" fmla="*/ 275171 h 444457"/>
              <a:gd name="connsiteX5382" fmla="*/ 42010 w 3249268"/>
              <a:gd name="connsiteY5382" fmla="*/ 275071 h 444457"/>
              <a:gd name="connsiteX5383" fmla="*/ 41558 w 3249268"/>
              <a:gd name="connsiteY5383" fmla="*/ 276555 h 444457"/>
              <a:gd name="connsiteX5384" fmla="*/ 42263 w 3249268"/>
              <a:gd name="connsiteY5384" fmla="*/ 277636 h 444457"/>
              <a:gd name="connsiteX5385" fmla="*/ 504489 w 3249268"/>
              <a:gd name="connsiteY5385" fmla="*/ 275025 h 444457"/>
              <a:gd name="connsiteX5386" fmla="*/ 503953 w 3249268"/>
              <a:gd name="connsiteY5386" fmla="*/ 275272 h 444457"/>
              <a:gd name="connsiteX5387" fmla="*/ 504193 w 3249268"/>
              <a:gd name="connsiteY5387" fmla="*/ 276124 h 444457"/>
              <a:gd name="connsiteX5388" fmla="*/ 504536 w 3249268"/>
              <a:gd name="connsiteY5388" fmla="*/ 275639 h 444457"/>
              <a:gd name="connsiteX5389" fmla="*/ 167463 w 3249268"/>
              <a:gd name="connsiteY5389" fmla="*/ 274941 h 444457"/>
              <a:gd name="connsiteX5390" fmla="*/ 167782 w 3249268"/>
              <a:gd name="connsiteY5390" fmla="*/ 275455 h 444457"/>
              <a:gd name="connsiteX5391" fmla="*/ 167887 w 3249268"/>
              <a:gd name="connsiteY5391" fmla="*/ 275755 h 444457"/>
              <a:gd name="connsiteX5392" fmla="*/ 167934 w 3249268"/>
              <a:gd name="connsiteY5392" fmla="*/ 275661 h 444457"/>
              <a:gd name="connsiteX5393" fmla="*/ 167680 w 3249268"/>
              <a:gd name="connsiteY5393" fmla="*/ 274941 h 444457"/>
              <a:gd name="connsiteX5394" fmla="*/ 63043 w 3249268"/>
              <a:gd name="connsiteY5394" fmla="*/ 274676 h 444457"/>
              <a:gd name="connsiteX5395" fmla="*/ 62323 w 3249268"/>
              <a:gd name="connsiteY5395" fmla="*/ 275177 h 444457"/>
              <a:gd name="connsiteX5396" fmla="*/ 62582 w 3249268"/>
              <a:gd name="connsiteY5396" fmla="*/ 275426 h 444457"/>
              <a:gd name="connsiteX5397" fmla="*/ 63423 w 3249268"/>
              <a:gd name="connsiteY5397" fmla="*/ 275832 h 444457"/>
              <a:gd name="connsiteX5398" fmla="*/ 3114088 w 3249268"/>
              <a:gd name="connsiteY5398" fmla="*/ 274463 h 444457"/>
              <a:gd name="connsiteX5399" fmla="*/ 3113005 w 3249268"/>
              <a:gd name="connsiteY5399" fmla="*/ 275489 h 444457"/>
              <a:gd name="connsiteX5400" fmla="*/ 3113202 w 3249268"/>
              <a:gd name="connsiteY5400" fmla="*/ 277046 h 444457"/>
              <a:gd name="connsiteX5401" fmla="*/ 3114836 w 3249268"/>
              <a:gd name="connsiteY5401" fmla="*/ 274079 h 444457"/>
              <a:gd name="connsiteX5402" fmla="*/ 3114782 w 3249268"/>
              <a:gd name="connsiteY5402" fmla="*/ 274087 h 444457"/>
              <a:gd name="connsiteX5403" fmla="*/ 3114882 w 3249268"/>
              <a:gd name="connsiteY5403" fmla="*/ 274150 h 444457"/>
              <a:gd name="connsiteX5404" fmla="*/ 129376 w 3249268"/>
              <a:gd name="connsiteY5404" fmla="*/ 273827 h 444457"/>
              <a:gd name="connsiteX5405" fmla="*/ 128895 w 3249268"/>
              <a:gd name="connsiteY5405" fmla="*/ 273918 h 444457"/>
              <a:gd name="connsiteX5406" fmla="*/ 128913 w 3249268"/>
              <a:gd name="connsiteY5406" fmla="*/ 273922 h 444457"/>
              <a:gd name="connsiteX5407" fmla="*/ 129455 w 3249268"/>
              <a:gd name="connsiteY5407" fmla="*/ 274101 h 444457"/>
              <a:gd name="connsiteX5408" fmla="*/ 129376 w 3249268"/>
              <a:gd name="connsiteY5408" fmla="*/ 274047 h 444457"/>
              <a:gd name="connsiteX5409" fmla="*/ 3143536 w 3249268"/>
              <a:gd name="connsiteY5409" fmla="*/ 273797 h 444457"/>
              <a:gd name="connsiteX5410" fmla="*/ 3143536 w 3249268"/>
              <a:gd name="connsiteY5410" fmla="*/ 275122 h 444457"/>
              <a:gd name="connsiteX5411" fmla="*/ 3143724 w 3249268"/>
              <a:gd name="connsiteY5411" fmla="*/ 275217 h 444457"/>
              <a:gd name="connsiteX5412" fmla="*/ 3145515 w 3249268"/>
              <a:gd name="connsiteY5412" fmla="*/ 275027 h 444457"/>
              <a:gd name="connsiteX5413" fmla="*/ 3144133 w 3249268"/>
              <a:gd name="connsiteY5413" fmla="*/ 273797 h 444457"/>
              <a:gd name="connsiteX5414" fmla="*/ 3143599 w 3249268"/>
              <a:gd name="connsiteY5414" fmla="*/ 273797 h 444457"/>
              <a:gd name="connsiteX5415" fmla="*/ 2681639 w 3249268"/>
              <a:gd name="connsiteY5415" fmla="*/ 273535 h 444457"/>
              <a:gd name="connsiteX5416" fmla="*/ 2680755 w 3249268"/>
              <a:gd name="connsiteY5416" fmla="*/ 274004 h 444457"/>
              <a:gd name="connsiteX5417" fmla="*/ 2682538 w 3249268"/>
              <a:gd name="connsiteY5417" fmla="*/ 275349 h 444457"/>
              <a:gd name="connsiteX5418" fmla="*/ 259116 w 3249268"/>
              <a:gd name="connsiteY5418" fmla="*/ 273375 h 444457"/>
              <a:gd name="connsiteX5419" fmla="*/ 259488 w 3249268"/>
              <a:gd name="connsiteY5419" fmla="*/ 274652 h 444457"/>
              <a:gd name="connsiteX5420" fmla="*/ 259601 w 3249268"/>
              <a:gd name="connsiteY5420" fmla="*/ 273862 h 444457"/>
              <a:gd name="connsiteX5421" fmla="*/ 3136893 w 3249268"/>
              <a:gd name="connsiteY5421" fmla="*/ 273344 h 444457"/>
              <a:gd name="connsiteX5422" fmla="*/ 3136689 w 3249268"/>
              <a:gd name="connsiteY5422" fmla="*/ 273546 h 444457"/>
              <a:gd name="connsiteX5423" fmla="*/ 3136326 w 3249268"/>
              <a:gd name="connsiteY5423" fmla="*/ 273583 h 444457"/>
              <a:gd name="connsiteX5424" fmla="*/ 3136759 w 3249268"/>
              <a:gd name="connsiteY5424" fmla="*/ 273797 h 444457"/>
              <a:gd name="connsiteX5425" fmla="*/ 3137421 w 3249268"/>
              <a:gd name="connsiteY5425" fmla="*/ 275101 h 444457"/>
              <a:gd name="connsiteX5426" fmla="*/ 3137080 w 3249268"/>
              <a:gd name="connsiteY5426" fmla="*/ 274062 h 444457"/>
              <a:gd name="connsiteX5427" fmla="*/ 2812305 w 3249268"/>
              <a:gd name="connsiteY5427" fmla="*/ 272793 h 444457"/>
              <a:gd name="connsiteX5428" fmla="*/ 2813082 w 3249268"/>
              <a:gd name="connsiteY5428" fmla="*/ 278278 h 444457"/>
              <a:gd name="connsiteX5429" fmla="*/ 2813102 w 3249268"/>
              <a:gd name="connsiteY5429" fmla="*/ 278219 h 444457"/>
              <a:gd name="connsiteX5430" fmla="*/ 2815185 w 3249268"/>
              <a:gd name="connsiteY5430" fmla="*/ 275583 h 444457"/>
              <a:gd name="connsiteX5431" fmla="*/ 2813102 w 3249268"/>
              <a:gd name="connsiteY5431" fmla="*/ 274002 h 444457"/>
              <a:gd name="connsiteX5432" fmla="*/ 129815 w 3249268"/>
              <a:gd name="connsiteY5432" fmla="*/ 272358 h 444457"/>
              <a:gd name="connsiteX5433" fmla="*/ 129120 w 3249268"/>
              <a:gd name="connsiteY5433" fmla="*/ 272398 h 444457"/>
              <a:gd name="connsiteX5434" fmla="*/ 129376 w 3249268"/>
              <a:gd name="connsiteY5434" fmla="*/ 272657 h 444457"/>
              <a:gd name="connsiteX5435" fmla="*/ 129376 w 3249268"/>
              <a:gd name="connsiteY5435" fmla="*/ 272639 h 444457"/>
              <a:gd name="connsiteX5436" fmla="*/ 3124295 w 3249268"/>
              <a:gd name="connsiteY5436" fmla="*/ 272353 h 444457"/>
              <a:gd name="connsiteX5437" fmla="*/ 3124072 w 3249268"/>
              <a:gd name="connsiteY5437" fmla="*/ 272527 h 444457"/>
              <a:gd name="connsiteX5438" fmla="*/ 3122765 w 3249268"/>
              <a:gd name="connsiteY5438" fmla="*/ 279062 h 444457"/>
              <a:gd name="connsiteX5439" fmla="*/ 3122427 w 3249268"/>
              <a:gd name="connsiteY5439" fmla="*/ 276016 h 444457"/>
              <a:gd name="connsiteX5440" fmla="*/ 3120816 w 3249268"/>
              <a:gd name="connsiteY5440" fmla="*/ 275325 h 444457"/>
              <a:gd name="connsiteX5441" fmla="*/ 3120307 w 3249268"/>
              <a:gd name="connsiteY5441" fmla="*/ 276900 h 444457"/>
              <a:gd name="connsiteX5442" fmla="*/ 3120307 w 3249268"/>
              <a:gd name="connsiteY5442" fmla="*/ 278310 h 444457"/>
              <a:gd name="connsiteX5443" fmla="*/ 3119974 w 3249268"/>
              <a:gd name="connsiteY5443" fmla="*/ 278310 h 444457"/>
              <a:gd name="connsiteX5444" fmla="*/ 3120721 w 3249268"/>
              <a:gd name="connsiteY5444" fmla="*/ 279062 h 444457"/>
              <a:gd name="connsiteX5445" fmla="*/ 3122765 w 3249268"/>
              <a:gd name="connsiteY5445" fmla="*/ 279062 h 444457"/>
              <a:gd name="connsiteX5446" fmla="*/ 3123033 w 3249268"/>
              <a:gd name="connsiteY5446" fmla="*/ 279062 h 444457"/>
              <a:gd name="connsiteX5447" fmla="*/ 3124320 w 3249268"/>
              <a:gd name="connsiteY5447" fmla="*/ 272581 h 444457"/>
              <a:gd name="connsiteX5448" fmla="*/ 3211472 w 3249268"/>
              <a:gd name="connsiteY5448" fmla="*/ 272292 h 444457"/>
              <a:gd name="connsiteX5449" fmla="*/ 3214293 w 3249268"/>
              <a:gd name="connsiteY5449" fmla="*/ 273702 h 444457"/>
              <a:gd name="connsiteX5450" fmla="*/ 3218524 w 3249268"/>
              <a:gd name="connsiteY5450" fmla="*/ 275112 h 444457"/>
              <a:gd name="connsiteX5451" fmla="*/ 3219934 w 3249268"/>
              <a:gd name="connsiteY5451" fmla="*/ 282165 h 444457"/>
              <a:gd name="connsiteX5452" fmla="*/ 3218524 w 3249268"/>
              <a:gd name="connsiteY5452" fmla="*/ 282165 h 444457"/>
              <a:gd name="connsiteX5453" fmla="*/ 3210062 w 3249268"/>
              <a:gd name="connsiteY5453" fmla="*/ 277934 h 444457"/>
              <a:gd name="connsiteX5454" fmla="*/ 3211472 w 3249268"/>
              <a:gd name="connsiteY5454" fmla="*/ 272292 h 444457"/>
              <a:gd name="connsiteX5455" fmla="*/ 81179 w 3249268"/>
              <a:gd name="connsiteY5455" fmla="*/ 272151 h 444457"/>
              <a:gd name="connsiteX5456" fmla="*/ 79927 w 3249268"/>
              <a:gd name="connsiteY5456" fmla="*/ 272276 h 444457"/>
              <a:gd name="connsiteX5457" fmla="*/ 81350 w 3249268"/>
              <a:gd name="connsiteY5457" fmla="*/ 272276 h 444457"/>
              <a:gd name="connsiteX5458" fmla="*/ 3059010 w 3249268"/>
              <a:gd name="connsiteY5458" fmla="*/ 271547 h 444457"/>
              <a:gd name="connsiteX5459" fmla="*/ 3059045 w 3249268"/>
              <a:gd name="connsiteY5459" fmla="*/ 271714 h 444457"/>
              <a:gd name="connsiteX5460" fmla="*/ 3059122 w 3249268"/>
              <a:gd name="connsiteY5460" fmla="*/ 271761 h 444457"/>
              <a:gd name="connsiteX5461" fmla="*/ 262570 w 3249268"/>
              <a:gd name="connsiteY5461" fmla="*/ 271425 h 444457"/>
              <a:gd name="connsiteX5462" fmla="*/ 265164 w 3249268"/>
              <a:gd name="connsiteY5462" fmla="*/ 272466 h 444457"/>
              <a:gd name="connsiteX5463" fmla="*/ 265854 w 3249268"/>
              <a:gd name="connsiteY5463" fmla="*/ 272417 h 444457"/>
              <a:gd name="connsiteX5464" fmla="*/ 264836 w 3249268"/>
              <a:gd name="connsiteY5464" fmla="*/ 272270 h 444457"/>
              <a:gd name="connsiteX5465" fmla="*/ 264836 w 3249268"/>
              <a:gd name="connsiteY5465" fmla="*/ 271807 h 444457"/>
              <a:gd name="connsiteX5466" fmla="*/ 2666509 w 3249268"/>
              <a:gd name="connsiteY5466" fmla="*/ 270953 h 444457"/>
              <a:gd name="connsiteX5467" fmla="*/ 2665852 w 3249268"/>
              <a:gd name="connsiteY5467" fmla="*/ 271081 h 444457"/>
              <a:gd name="connsiteX5468" fmla="*/ 2666771 w 3249268"/>
              <a:gd name="connsiteY5468" fmla="*/ 272012 h 444457"/>
              <a:gd name="connsiteX5469" fmla="*/ 3127962 w 3249268"/>
              <a:gd name="connsiteY5469" fmla="*/ 270748 h 444457"/>
              <a:gd name="connsiteX5470" fmla="*/ 3127078 w 3249268"/>
              <a:gd name="connsiteY5470" fmla="*/ 271193 h 444457"/>
              <a:gd name="connsiteX5471" fmla="*/ 3127490 w 3249268"/>
              <a:gd name="connsiteY5471" fmla="*/ 271838 h 444457"/>
              <a:gd name="connsiteX5472" fmla="*/ 3127399 w 3249268"/>
              <a:gd name="connsiteY5472" fmla="*/ 271164 h 444457"/>
              <a:gd name="connsiteX5473" fmla="*/ 3145209 w 3249268"/>
              <a:gd name="connsiteY5473" fmla="*/ 270728 h 444457"/>
              <a:gd name="connsiteX5474" fmla="*/ 3145495 w 3249268"/>
              <a:gd name="connsiteY5474" fmla="*/ 272198 h 444457"/>
              <a:gd name="connsiteX5475" fmla="*/ 3145793 w 3249268"/>
              <a:gd name="connsiteY5475" fmla="*/ 272330 h 444457"/>
              <a:gd name="connsiteX5476" fmla="*/ 3146784 w 3249268"/>
              <a:gd name="connsiteY5476" fmla="*/ 272330 h 444457"/>
              <a:gd name="connsiteX5477" fmla="*/ 73203 w 3249268"/>
              <a:gd name="connsiteY5477" fmla="*/ 270533 h 444457"/>
              <a:gd name="connsiteX5478" fmla="*/ 72432 w 3249268"/>
              <a:gd name="connsiteY5478" fmla="*/ 270868 h 444457"/>
              <a:gd name="connsiteX5479" fmla="*/ 73714 w 3249268"/>
              <a:gd name="connsiteY5479" fmla="*/ 270868 h 444457"/>
              <a:gd name="connsiteX5480" fmla="*/ 73714 w 3249268"/>
              <a:gd name="connsiteY5480" fmla="*/ 270788 h 444457"/>
              <a:gd name="connsiteX5481" fmla="*/ 380212 w 3249268"/>
              <a:gd name="connsiteY5481" fmla="*/ 269764 h 444457"/>
              <a:gd name="connsiteX5482" fmla="*/ 379363 w 3249268"/>
              <a:gd name="connsiteY5482" fmla="*/ 270010 h 444457"/>
              <a:gd name="connsiteX5483" fmla="*/ 379346 w 3249268"/>
              <a:gd name="connsiteY5483" fmla="*/ 270235 h 444457"/>
              <a:gd name="connsiteX5484" fmla="*/ 3232623 w 3249268"/>
              <a:gd name="connsiteY5484" fmla="*/ 269534 h 444457"/>
              <a:gd name="connsiteX5485" fmla="*/ 3232045 w 3249268"/>
              <a:gd name="connsiteY5485" fmla="*/ 270691 h 444457"/>
              <a:gd name="connsiteX5486" fmla="*/ 3234037 w 3249268"/>
              <a:gd name="connsiteY5486" fmla="*/ 269735 h 444457"/>
              <a:gd name="connsiteX5487" fmla="*/ 3234455 w 3249268"/>
              <a:gd name="connsiteY5487" fmla="*/ 269534 h 444457"/>
              <a:gd name="connsiteX5488" fmla="*/ 269046 w 3249268"/>
              <a:gd name="connsiteY5488" fmla="*/ 269414 h 444457"/>
              <a:gd name="connsiteX5489" fmla="*/ 267624 w 3249268"/>
              <a:gd name="connsiteY5489" fmla="*/ 270856 h 444457"/>
              <a:gd name="connsiteX5490" fmla="*/ 267337 w 3249268"/>
              <a:gd name="connsiteY5490" fmla="*/ 272311 h 444457"/>
              <a:gd name="connsiteX5491" fmla="*/ 267597 w 3249268"/>
              <a:gd name="connsiteY5491" fmla="*/ 272292 h 444457"/>
              <a:gd name="connsiteX5492" fmla="*/ 267945 w 3249268"/>
              <a:gd name="connsiteY5492" fmla="*/ 271071 h 444457"/>
              <a:gd name="connsiteX5493" fmla="*/ 2622298 w 3249268"/>
              <a:gd name="connsiteY5493" fmla="*/ 269351 h 444457"/>
              <a:gd name="connsiteX5494" fmla="*/ 2621433 w 3249268"/>
              <a:gd name="connsiteY5494" fmla="*/ 269679 h 444457"/>
              <a:gd name="connsiteX5495" fmla="*/ 2621433 w 3249268"/>
              <a:gd name="connsiteY5495" fmla="*/ 270588 h 444457"/>
              <a:gd name="connsiteX5496" fmla="*/ 2621751 w 3249268"/>
              <a:gd name="connsiteY5496" fmla="*/ 269627 h 444457"/>
              <a:gd name="connsiteX5497" fmla="*/ 111745 w 3249268"/>
              <a:gd name="connsiteY5497" fmla="*/ 269284 h 444457"/>
              <a:gd name="connsiteX5498" fmla="*/ 112250 w 3249268"/>
              <a:gd name="connsiteY5498" fmla="*/ 269785 h 444457"/>
              <a:gd name="connsiteX5499" fmla="*/ 113474 w 3249268"/>
              <a:gd name="connsiteY5499" fmla="*/ 270165 h 444457"/>
              <a:gd name="connsiteX5500" fmla="*/ 112243 w 3249268"/>
              <a:gd name="connsiteY5500" fmla="*/ 269419 h 444457"/>
              <a:gd name="connsiteX5501" fmla="*/ 112089 w 3249268"/>
              <a:gd name="connsiteY5501" fmla="*/ 269284 h 444457"/>
              <a:gd name="connsiteX5502" fmla="*/ 112076 w 3249268"/>
              <a:gd name="connsiteY5502" fmla="*/ 269284 h 444457"/>
              <a:gd name="connsiteX5503" fmla="*/ 76509 w 3249268"/>
              <a:gd name="connsiteY5503" fmla="*/ 269284 h 444457"/>
              <a:gd name="connsiteX5504" fmla="*/ 76596 w 3249268"/>
              <a:gd name="connsiteY5504" fmla="*/ 269459 h 444457"/>
              <a:gd name="connsiteX5505" fmla="*/ 76160 w 3249268"/>
              <a:gd name="connsiteY5505" fmla="*/ 269681 h 444457"/>
              <a:gd name="connsiteX5506" fmla="*/ 78672 w 3249268"/>
              <a:gd name="connsiteY5506" fmla="*/ 269284 h 444457"/>
              <a:gd name="connsiteX5507" fmla="*/ 104806 w 3249268"/>
              <a:gd name="connsiteY5507" fmla="*/ 269139 h 444457"/>
              <a:gd name="connsiteX5508" fmla="*/ 104847 w 3249268"/>
              <a:gd name="connsiteY5508" fmla="*/ 269246 h 444457"/>
              <a:gd name="connsiteX5509" fmla="*/ 105502 w 3249268"/>
              <a:gd name="connsiteY5509" fmla="*/ 269590 h 444457"/>
              <a:gd name="connsiteX5510" fmla="*/ 105811 w 3249268"/>
              <a:gd name="connsiteY5510" fmla="*/ 269284 h 444457"/>
              <a:gd name="connsiteX5511" fmla="*/ 105306 w 3249268"/>
              <a:gd name="connsiteY5511" fmla="*/ 269284 h 444457"/>
              <a:gd name="connsiteX5512" fmla="*/ 105118 w 3249268"/>
              <a:gd name="connsiteY5512" fmla="*/ 269284 h 444457"/>
              <a:gd name="connsiteX5513" fmla="*/ 44132 w 3249268"/>
              <a:gd name="connsiteY5513" fmla="*/ 268743 h 444457"/>
              <a:gd name="connsiteX5514" fmla="*/ 44020 w 3249268"/>
              <a:gd name="connsiteY5514" fmla="*/ 269212 h 444457"/>
              <a:gd name="connsiteX5515" fmla="*/ 44142 w 3249268"/>
              <a:gd name="connsiteY5515" fmla="*/ 269574 h 444457"/>
              <a:gd name="connsiteX5516" fmla="*/ 44504 w 3249268"/>
              <a:gd name="connsiteY5516" fmla="*/ 269606 h 444457"/>
              <a:gd name="connsiteX5517" fmla="*/ 3032884 w 3249268"/>
              <a:gd name="connsiteY5517" fmla="*/ 268655 h 444457"/>
              <a:gd name="connsiteX5518" fmla="*/ 3032359 w 3249268"/>
              <a:gd name="connsiteY5518" fmla="*/ 269716 h 444457"/>
              <a:gd name="connsiteX5519" fmla="*/ 3032884 w 3249268"/>
              <a:gd name="connsiteY5519" fmla="*/ 270599 h 444457"/>
              <a:gd name="connsiteX5520" fmla="*/ 52778 w 3249268"/>
              <a:gd name="connsiteY5520" fmla="*/ 268450 h 444457"/>
              <a:gd name="connsiteX5521" fmla="*/ 52778 w 3249268"/>
              <a:gd name="connsiteY5521" fmla="*/ 269606 h 444457"/>
              <a:gd name="connsiteX5522" fmla="*/ 51453 w 3249268"/>
              <a:gd name="connsiteY5522" fmla="*/ 269606 h 444457"/>
              <a:gd name="connsiteX5523" fmla="*/ 51525 w 3249268"/>
              <a:gd name="connsiteY5523" fmla="*/ 269659 h 444457"/>
              <a:gd name="connsiteX5524" fmla="*/ 51876 w 3249268"/>
              <a:gd name="connsiteY5524" fmla="*/ 269910 h 444457"/>
              <a:gd name="connsiteX5525" fmla="*/ 52577 w 3249268"/>
              <a:gd name="connsiteY5525" fmla="*/ 269910 h 444457"/>
              <a:gd name="connsiteX5526" fmla="*/ 54888 w 3249268"/>
              <a:gd name="connsiteY5526" fmla="*/ 270104 h 444457"/>
              <a:gd name="connsiteX5527" fmla="*/ 3168841 w 3249268"/>
              <a:gd name="connsiteY5527" fmla="*/ 267977 h 444457"/>
              <a:gd name="connsiteX5528" fmla="*/ 3168665 w 3249268"/>
              <a:gd name="connsiteY5528" fmla="*/ 268155 h 444457"/>
              <a:gd name="connsiteX5529" fmla="*/ 3170138 w 3249268"/>
              <a:gd name="connsiteY5529" fmla="*/ 269038 h 444457"/>
              <a:gd name="connsiteX5530" fmla="*/ 3170254 w 3249268"/>
              <a:gd name="connsiteY5530" fmla="*/ 269084 h 444457"/>
              <a:gd name="connsiteX5531" fmla="*/ 3168822 w 3249268"/>
              <a:gd name="connsiteY5531" fmla="*/ 268030 h 444457"/>
              <a:gd name="connsiteX5532" fmla="*/ 2946096 w 3249268"/>
              <a:gd name="connsiteY5532" fmla="*/ 267804 h 444457"/>
              <a:gd name="connsiteX5533" fmla="*/ 2946796 w 3249268"/>
              <a:gd name="connsiteY5533" fmla="*/ 269171 h 444457"/>
              <a:gd name="connsiteX5534" fmla="*/ 2946573 w 3249268"/>
              <a:gd name="connsiteY5534" fmla="*/ 268044 h 444457"/>
              <a:gd name="connsiteX5535" fmla="*/ 2968608 w 3249268"/>
              <a:gd name="connsiteY5535" fmla="*/ 266901 h 444457"/>
              <a:gd name="connsiteX5536" fmla="*/ 2968594 w 3249268"/>
              <a:gd name="connsiteY5536" fmla="*/ 266942 h 444457"/>
              <a:gd name="connsiteX5537" fmla="*/ 2968621 w 3249268"/>
              <a:gd name="connsiteY5537" fmla="*/ 266915 h 444457"/>
              <a:gd name="connsiteX5538" fmla="*/ 3043906 w 3249268"/>
              <a:gd name="connsiteY5538" fmla="*/ 266845 h 444457"/>
              <a:gd name="connsiteX5539" fmla="*/ 3043893 w 3249268"/>
              <a:gd name="connsiteY5539" fmla="*/ 266903 h 444457"/>
              <a:gd name="connsiteX5540" fmla="*/ 3044059 w 3249268"/>
              <a:gd name="connsiteY5540" fmla="*/ 266911 h 444457"/>
              <a:gd name="connsiteX5541" fmla="*/ 2943206 w 3249268"/>
              <a:gd name="connsiteY5541" fmla="*/ 266703 h 444457"/>
              <a:gd name="connsiteX5542" fmla="*/ 2940785 w 3249268"/>
              <a:gd name="connsiteY5542" fmla="*/ 266912 h 444457"/>
              <a:gd name="connsiteX5543" fmla="*/ 2940886 w 3249268"/>
              <a:gd name="connsiteY5543" fmla="*/ 266974 h 444457"/>
              <a:gd name="connsiteX5544" fmla="*/ 154506 w 3249268"/>
              <a:gd name="connsiteY5544" fmla="*/ 266195 h 444457"/>
              <a:gd name="connsiteX5545" fmla="*/ 153794 w 3249268"/>
              <a:gd name="connsiteY5545" fmla="*/ 266504 h 444457"/>
              <a:gd name="connsiteX5546" fmla="*/ 153794 w 3249268"/>
              <a:gd name="connsiteY5546" fmla="*/ 269317 h 444457"/>
              <a:gd name="connsiteX5547" fmla="*/ 154066 w 3249268"/>
              <a:gd name="connsiteY5547" fmla="*/ 269592 h 444457"/>
              <a:gd name="connsiteX5548" fmla="*/ 154066 w 3249268"/>
              <a:gd name="connsiteY5548" fmla="*/ 267007 h 444457"/>
              <a:gd name="connsiteX5549" fmla="*/ 31938 w 3249268"/>
              <a:gd name="connsiteY5549" fmla="*/ 265454 h 444457"/>
              <a:gd name="connsiteX5550" fmla="*/ 31827 w 3249268"/>
              <a:gd name="connsiteY5550" fmla="*/ 265672 h 444457"/>
              <a:gd name="connsiteX5551" fmla="*/ 33129 w 3249268"/>
              <a:gd name="connsiteY5551" fmla="*/ 268354 h 444457"/>
              <a:gd name="connsiteX5552" fmla="*/ 34502 w 3249268"/>
              <a:gd name="connsiteY5552" fmla="*/ 269770 h 444457"/>
              <a:gd name="connsiteX5553" fmla="*/ 34502 w 3249268"/>
              <a:gd name="connsiteY5553" fmla="*/ 271186 h 444457"/>
              <a:gd name="connsiteX5554" fmla="*/ 33275 w 3249268"/>
              <a:gd name="connsiteY5554" fmla="*/ 273717 h 444457"/>
              <a:gd name="connsiteX5555" fmla="*/ 37233 w 3249268"/>
              <a:gd name="connsiteY5555" fmla="*/ 273717 h 444457"/>
              <a:gd name="connsiteX5556" fmla="*/ 38152 w 3249268"/>
              <a:gd name="connsiteY5556" fmla="*/ 274731 h 444457"/>
              <a:gd name="connsiteX5557" fmla="*/ 39913 w 3249268"/>
              <a:gd name="connsiteY5557" fmla="*/ 273491 h 444457"/>
              <a:gd name="connsiteX5558" fmla="*/ 40233 w 3249268"/>
              <a:gd name="connsiteY5558" fmla="*/ 270866 h 444457"/>
              <a:gd name="connsiteX5559" fmla="*/ 39372 w 3249268"/>
              <a:gd name="connsiteY5559" fmla="*/ 269994 h 444457"/>
              <a:gd name="connsiteX5560" fmla="*/ 37179 w 3249268"/>
              <a:gd name="connsiteY5560" fmla="*/ 268254 h 444457"/>
              <a:gd name="connsiteX5561" fmla="*/ 35787 w 3249268"/>
              <a:gd name="connsiteY5561" fmla="*/ 266874 h 444457"/>
              <a:gd name="connsiteX5562" fmla="*/ 34021 w 3249268"/>
              <a:gd name="connsiteY5562" fmla="*/ 267163 h 444457"/>
              <a:gd name="connsiteX5563" fmla="*/ 31938 w 3249268"/>
              <a:gd name="connsiteY5563" fmla="*/ 265454 h 444457"/>
              <a:gd name="connsiteX5564" fmla="*/ 88026 w 3249268"/>
              <a:gd name="connsiteY5564" fmla="*/ 264470 h 444457"/>
              <a:gd name="connsiteX5565" fmla="*/ 88758 w 3249268"/>
              <a:gd name="connsiteY5565" fmla="*/ 265522 h 444457"/>
              <a:gd name="connsiteX5566" fmla="*/ 88758 w 3249268"/>
              <a:gd name="connsiteY5566" fmla="*/ 266167 h 444457"/>
              <a:gd name="connsiteX5567" fmla="*/ 89271 w 3249268"/>
              <a:gd name="connsiteY5567" fmla="*/ 265910 h 444457"/>
              <a:gd name="connsiteX5568" fmla="*/ 88563 w 3249268"/>
              <a:gd name="connsiteY5568" fmla="*/ 265195 h 444457"/>
              <a:gd name="connsiteX5569" fmla="*/ 30424 w 3249268"/>
              <a:gd name="connsiteY5569" fmla="*/ 263881 h 444457"/>
              <a:gd name="connsiteX5570" fmla="*/ 30550 w 3249268"/>
              <a:gd name="connsiteY5570" fmla="*/ 264086 h 444457"/>
              <a:gd name="connsiteX5571" fmla="*/ 31532 w 3249268"/>
              <a:gd name="connsiteY5571" fmla="*/ 264086 h 444457"/>
              <a:gd name="connsiteX5572" fmla="*/ 139799 w 3249268"/>
              <a:gd name="connsiteY5572" fmla="*/ 263757 h 444457"/>
              <a:gd name="connsiteX5573" fmla="*/ 139084 w 3249268"/>
              <a:gd name="connsiteY5573" fmla="*/ 264191 h 444457"/>
              <a:gd name="connsiteX5574" fmla="*/ 140229 w 3249268"/>
              <a:gd name="connsiteY5574" fmla="*/ 264191 h 444457"/>
              <a:gd name="connsiteX5575" fmla="*/ 139799 w 3249268"/>
              <a:gd name="connsiteY5575" fmla="*/ 263767 h 444457"/>
              <a:gd name="connsiteX5576" fmla="*/ 2794740 w 3249268"/>
              <a:gd name="connsiteY5576" fmla="*/ 263626 h 444457"/>
              <a:gd name="connsiteX5577" fmla="*/ 2794043 w 3249268"/>
              <a:gd name="connsiteY5577" fmla="*/ 263978 h 444457"/>
              <a:gd name="connsiteX5578" fmla="*/ 2794542 w 3249268"/>
              <a:gd name="connsiteY5578" fmla="*/ 264481 h 444457"/>
              <a:gd name="connsiteX5579" fmla="*/ 2667237 w 3249268"/>
              <a:gd name="connsiteY5579" fmla="*/ 263566 h 444457"/>
              <a:gd name="connsiteX5580" fmla="*/ 2666723 w 3249268"/>
              <a:gd name="connsiteY5580" fmla="*/ 263789 h 444457"/>
              <a:gd name="connsiteX5581" fmla="*/ 2667237 w 3249268"/>
              <a:gd name="connsiteY5581" fmla="*/ 264069 h 444457"/>
              <a:gd name="connsiteX5582" fmla="*/ 82972 w 3249268"/>
              <a:gd name="connsiteY5582" fmla="*/ 263377 h 444457"/>
              <a:gd name="connsiteX5583" fmla="*/ 82972 w 3249268"/>
              <a:gd name="connsiteY5583" fmla="*/ 263740 h 444457"/>
              <a:gd name="connsiteX5584" fmla="*/ 83200 w 3249268"/>
              <a:gd name="connsiteY5584" fmla="*/ 264072 h 444457"/>
              <a:gd name="connsiteX5585" fmla="*/ 83170 w 3249268"/>
              <a:gd name="connsiteY5585" fmla="*/ 264018 h 444457"/>
              <a:gd name="connsiteX5586" fmla="*/ 500820 w 3249268"/>
              <a:gd name="connsiteY5586" fmla="*/ 262915 h 444457"/>
              <a:gd name="connsiteX5587" fmla="*/ 501007 w 3249268"/>
              <a:gd name="connsiteY5587" fmla="*/ 263696 h 444457"/>
              <a:gd name="connsiteX5588" fmla="*/ 501376 w 3249268"/>
              <a:gd name="connsiteY5588" fmla="*/ 264262 h 444457"/>
              <a:gd name="connsiteX5589" fmla="*/ 59333 w 3249268"/>
              <a:gd name="connsiteY5589" fmla="*/ 262704 h 444457"/>
              <a:gd name="connsiteX5590" fmla="*/ 59616 w 3249268"/>
              <a:gd name="connsiteY5590" fmla="*/ 265255 h 444457"/>
              <a:gd name="connsiteX5591" fmla="*/ 59908 w 3249268"/>
              <a:gd name="connsiteY5591" fmla="*/ 262712 h 444457"/>
              <a:gd name="connsiteX5592" fmla="*/ 59530 w 3249268"/>
              <a:gd name="connsiteY5592" fmla="*/ 262712 h 444457"/>
              <a:gd name="connsiteX5593" fmla="*/ 3131262 w 3249268"/>
              <a:gd name="connsiteY5593" fmla="*/ 262501 h 444457"/>
              <a:gd name="connsiteX5594" fmla="*/ 3131262 w 3249268"/>
              <a:gd name="connsiteY5594" fmla="*/ 262608 h 444457"/>
              <a:gd name="connsiteX5595" fmla="*/ 3131250 w 3249268"/>
              <a:gd name="connsiteY5595" fmla="*/ 262620 h 444457"/>
              <a:gd name="connsiteX5596" fmla="*/ 3131737 w 3249268"/>
              <a:gd name="connsiteY5596" fmla="*/ 263028 h 444457"/>
              <a:gd name="connsiteX5597" fmla="*/ 3131492 w 3249268"/>
              <a:gd name="connsiteY5597" fmla="*/ 262735 h 444457"/>
              <a:gd name="connsiteX5598" fmla="*/ 3204778 w 3249268"/>
              <a:gd name="connsiteY5598" fmla="*/ 262430 h 444457"/>
              <a:gd name="connsiteX5599" fmla="*/ 3208953 w 3249268"/>
              <a:gd name="connsiteY5599" fmla="*/ 262430 h 444457"/>
              <a:gd name="connsiteX5600" fmla="*/ 3218693 w 3249268"/>
              <a:gd name="connsiteY5600" fmla="*/ 262430 h 444457"/>
              <a:gd name="connsiteX5601" fmla="*/ 3221476 w 3249268"/>
              <a:gd name="connsiteY5601" fmla="*/ 263851 h 444457"/>
              <a:gd name="connsiteX5602" fmla="*/ 3225651 w 3249268"/>
              <a:gd name="connsiteY5602" fmla="*/ 266693 h 444457"/>
              <a:gd name="connsiteX5603" fmla="*/ 3228955 w 3249268"/>
              <a:gd name="connsiteY5603" fmla="*/ 267936 h 444457"/>
              <a:gd name="connsiteX5604" fmla="*/ 3231216 w 3249268"/>
              <a:gd name="connsiteY5604" fmla="*/ 272375 h 444457"/>
              <a:gd name="connsiteX5605" fmla="*/ 3231216 w 3249268"/>
              <a:gd name="connsiteY5605" fmla="*/ 271089 h 444457"/>
              <a:gd name="connsiteX5606" fmla="*/ 3231514 w 3249268"/>
              <a:gd name="connsiteY5606" fmla="*/ 270946 h 444457"/>
              <a:gd name="connsiteX5607" fmla="*/ 3232581 w 3249268"/>
              <a:gd name="connsiteY5607" fmla="*/ 265610 h 444457"/>
              <a:gd name="connsiteX5608" fmla="*/ 3232332 w 3249268"/>
              <a:gd name="connsiteY5608" fmla="*/ 265522 h 444457"/>
              <a:gd name="connsiteX5609" fmla="*/ 3225228 w 3249268"/>
              <a:gd name="connsiteY5609" fmla="*/ 265522 h 444457"/>
              <a:gd name="connsiteX5610" fmla="*/ 3232332 w 3249268"/>
              <a:gd name="connsiteY5610" fmla="*/ 262514 h 444457"/>
              <a:gd name="connsiteX5611" fmla="*/ 3235174 w 3249268"/>
              <a:gd name="connsiteY5611" fmla="*/ 262514 h 444457"/>
              <a:gd name="connsiteX5612" fmla="*/ 3236950 w 3249268"/>
              <a:gd name="connsiteY5612" fmla="*/ 264206 h 444457"/>
              <a:gd name="connsiteX5613" fmla="*/ 3236639 w 3249268"/>
              <a:gd name="connsiteY5613" fmla="*/ 266675 h 444457"/>
              <a:gd name="connsiteX5614" fmla="*/ 3236760 w 3249268"/>
              <a:gd name="connsiteY5614" fmla="*/ 266776 h 444457"/>
              <a:gd name="connsiteX5615" fmla="*/ 3238445 w 3249268"/>
              <a:gd name="connsiteY5615" fmla="*/ 267619 h 444457"/>
              <a:gd name="connsiteX5616" fmla="*/ 3239678 w 3249268"/>
              <a:gd name="connsiteY5616" fmla="*/ 267027 h 444457"/>
              <a:gd name="connsiteX5617" fmla="*/ 3240981 w 3249268"/>
              <a:gd name="connsiteY5617" fmla="*/ 269529 h 444457"/>
              <a:gd name="connsiteX5618" fmla="*/ 3241063 w 3249268"/>
              <a:gd name="connsiteY5618" fmla="*/ 269489 h 444457"/>
              <a:gd name="connsiteX5619" fmla="*/ 3245166 w 3249268"/>
              <a:gd name="connsiteY5619" fmla="*/ 264018 h 444457"/>
              <a:gd name="connsiteX5620" fmla="*/ 3249268 w 3249268"/>
              <a:gd name="connsiteY5620" fmla="*/ 265386 h 444457"/>
              <a:gd name="connsiteX5621" fmla="*/ 3249268 w 3249268"/>
              <a:gd name="connsiteY5621" fmla="*/ 266753 h 444457"/>
              <a:gd name="connsiteX5622" fmla="*/ 3249268 w 3249268"/>
              <a:gd name="connsiteY5622" fmla="*/ 274959 h 444457"/>
              <a:gd name="connsiteX5623" fmla="*/ 3237537 w 3249268"/>
              <a:gd name="connsiteY5623" fmla="*/ 276113 h 444457"/>
              <a:gd name="connsiteX5624" fmla="*/ 3234385 w 3249268"/>
              <a:gd name="connsiteY5624" fmla="*/ 273713 h 444457"/>
              <a:gd name="connsiteX5625" fmla="*/ 3234037 w 3249268"/>
              <a:gd name="connsiteY5625" fmla="*/ 273797 h 444457"/>
              <a:gd name="connsiteX5626" fmla="*/ 3231216 w 3249268"/>
              <a:gd name="connsiteY5626" fmla="*/ 273797 h 444457"/>
              <a:gd name="connsiteX5627" fmla="*/ 3215910 w 3249268"/>
              <a:gd name="connsiteY5627" fmla="*/ 270955 h 444457"/>
              <a:gd name="connsiteX5628" fmla="*/ 3211736 w 3249268"/>
              <a:gd name="connsiteY5628" fmla="*/ 269534 h 444457"/>
              <a:gd name="connsiteX5629" fmla="*/ 3206170 w 3249268"/>
              <a:gd name="connsiteY5629" fmla="*/ 266693 h 444457"/>
              <a:gd name="connsiteX5630" fmla="*/ 3204778 w 3249268"/>
              <a:gd name="connsiteY5630" fmla="*/ 262430 h 444457"/>
              <a:gd name="connsiteX5631" fmla="*/ 2642441 w 3249268"/>
              <a:gd name="connsiteY5631" fmla="*/ 262316 h 444457"/>
              <a:gd name="connsiteX5632" fmla="*/ 2642437 w 3249268"/>
              <a:gd name="connsiteY5632" fmla="*/ 262362 h 444457"/>
              <a:gd name="connsiteX5633" fmla="*/ 2642834 w 3249268"/>
              <a:gd name="connsiteY5633" fmla="*/ 262429 h 444457"/>
              <a:gd name="connsiteX5634" fmla="*/ 3119813 w 3249268"/>
              <a:gd name="connsiteY5634" fmla="*/ 262161 h 444457"/>
              <a:gd name="connsiteX5635" fmla="*/ 3119991 w 3249268"/>
              <a:gd name="connsiteY5635" fmla="*/ 262514 h 444457"/>
              <a:gd name="connsiteX5636" fmla="*/ 3120570 w 3249268"/>
              <a:gd name="connsiteY5636" fmla="*/ 262460 h 444457"/>
              <a:gd name="connsiteX5637" fmla="*/ 1160239 w 3249268"/>
              <a:gd name="connsiteY5637" fmla="*/ 261978 h 444457"/>
              <a:gd name="connsiteX5638" fmla="*/ 1161789 w 3249268"/>
              <a:gd name="connsiteY5638" fmla="*/ 263543 h 444457"/>
              <a:gd name="connsiteX5639" fmla="*/ 1161791 w 3249268"/>
              <a:gd name="connsiteY5639" fmla="*/ 263543 h 444457"/>
              <a:gd name="connsiteX5640" fmla="*/ 1161049 w 3249268"/>
              <a:gd name="connsiteY5640" fmla="*/ 262708 h 444457"/>
              <a:gd name="connsiteX5641" fmla="*/ 372950 w 3249268"/>
              <a:gd name="connsiteY5641" fmla="*/ 261402 h 444457"/>
              <a:gd name="connsiteX5642" fmla="*/ 373028 w 3249268"/>
              <a:gd name="connsiteY5642" fmla="*/ 262177 h 444457"/>
              <a:gd name="connsiteX5643" fmla="*/ 373124 w 3249268"/>
              <a:gd name="connsiteY5643" fmla="*/ 261767 h 444457"/>
              <a:gd name="connsiteX5644" fmla="*/ 2660106 w 3249268"/>
              <a:gd name="connsiteY5644" fmla="*/ 261298 h 444457"/>
              <a:gd name="connsiteX5645" fmla="*/ 2659963 w 3249268"/>
              <a:gd name="connsiteY5645" fmla="*/ 262316 h 444457"/>
              <a:gd name="connsiteX5646" fmla="*/ 2660791 w 3249268"/>
              <a:gd name="connsiteY5646" fmla="*/ 262484 h 444457"/>
              <a:gd name="connsiteX5647" fmla="*/ 145896 w 3249268"/>
              <a:gd name="connsiteY5647" fmla="*/ 261186 h 444457"/>
              <a:gd name="connsiteX5648" fmla="*/ 145461 w 3249268"/>
              <a:gd name="connsiteY5648" fmla="*/ 262285 h 444457"/>
              <a:gd name="connsiteX5649" fmla="*/ 144073 w 3249268"/>
              <a:gd name="connsiteY5649" fmla="*/ 262285 h 444457"/>
              <a:gd name="connsiteX5650" fmla="*/ 143777 w 3249268"/>
              <a:gd name="connsiteY5650" fmla="*/ 262385 h 444457"/>
              <a:gd name="connsiteX5651" fmla="*/ 143794 w 3249268"/>
              <a:gd name="connsiteY5651" fmla="*/ 262389 h 444457"/>
              <a:gd name="connsiteX5652" fmla="*/ 143990 w 3249268"/>
              <a:gd name="connsiteY5652" fmla="*/ 262389 h 444457"/>
              <a:gd name="connsiteX5653" fmla="*/ 145387 w 3249268"/>
              <a:gd name="connsiteY5653" fmla="*/ 262389 h 444457"/>
              <a:gd name="connsiteX5654" fmla="*/ 146242 w 3249268"/>
              <a:gd name="connsiteY5654" fmla="*/ 265764 h 444457"/>
              <a:gd name="connsiteX5655" fmla="*/ 147208 w 3249268"/>
              <a:gd name="connsiteY5655" fmla="*/ 265600 h 444457"/>
              <a:gd name="connsiteX5656" fmla="*/ 145836 w 3249268"/>
              <a:gd name="connsiteY5656" fmla="*/ 262784 h 444457"/>
              <a:gd name="connsiteX5657" fmla="*/ 2788444 w 3249268"/>
              <a:gd name="connsiteY5657" fmla="*/ 261081 h 444457"/>
              <a:gd name="connsiteX5658" fmla="*/ 2788444 w 3249268"/>
              <a:gd name="connsiteY5658" fmla="*/ 261217 h 444457"/>
              <a:gd name="connsiteX5659" fmla="*/ 2788489 w 3249268"/>
              <a:gd name="connsiteY5659" fmla="*/ 261172 h 444457"/>
              <a:gd name="connsiteX5660" fmla="*/ 2629062 w 3249268"/>
              <a:gd name="connsiteY5660" fmla="*/ 260805 h 444457"/>
              <a:gd name="connsiteX5661" fmla="*/ 2627279 w 3249268"/>
              <a:gd name="connsiteY5661" fmla="*/ 261042 h 444457"/>
              <a:gd name="connsiteX5662" fmla="*/ 2628380 w 3249268"/>
              <a:gd name="connsiteY5662" fmla="*/ 261264 h 444457"/>
              <a:gd name="connsiteX5663" fmla="*/ 3152236 w 3249268"/>
              <a:gd name="connsiteY5663" fmla="*/ 260651 h 444457"/>
              <a:gd name="connsiteX5664" fmla="*/ 3152564 w 3249268"/>
              <a:gd name="connsiteY5664" fmla="*/ 260904 h 444457"/>
              <a:gd name="connsiteX5665" fmla="*/ 3153622 w 3249268"/>
              <a:gd name="connsiteY5665" fmla="*/ 261198 h 444457"/>
              <a:gd name="connsiteX5666" fmla="*/ 3154989 w 3249268"/>
              <a:gd name="connsiteY5666" fmla="*/ 261198 h 444457"/>
              <a:gd name="connsiteX5667" fmla="*/ 3155171 w 3249268"/>
              <a:gd name="connsiteY5667" fmla="*/ 261244 h 444457"/>
              <a:gd name="connsiteX5668" fmla="*/ 3154780 w 3249268"/>
              <a:gd name="connsiteY5668" fmla="*/ 260965 h 444457"/>
              <a:gd name="connsiteX5669" fmla="*/ 3154758 w 3249268"/>
              <a:gd name="connsiteY5669" fmla="*/ 261010 h 444457"/>
              <a:gd name="connsiteX5670" fmla="*/ 3153361 w 3249268"/>
              <a:gd name="connsiteY5670" fmla="*/ 261010 h 444457"/>
              <a:gd name="connsiteX5671" fmla="*/ 3049318 w 3249268"/>
              <a:gd name="connsiteY5671" fmla="*/ 260569 h 444457"/>
              <a:gd name="connsiteX5672" fmla="*/ 3048614 w 3249268"/>
              <a:gd name="connsiteY5672" fmla="*/ 260870 h 444457"/>
              <a:gd name="connsiteX5673" fmla="*/ 3049236 w 3249268"/>
              <a:gd name="connsiteY5673" fmla="*/ 261164 h 444457"/>
              <a:gd name="connsiteX5674" fmla="*/ 3144049 w 3249268"/>
              <a:gd name="connsiteY5674" fmla="*/ 259946 h 444457"/>
              <a:gd name="connsiteX5675" fmla="*/ 3143570 w 3249268"/>
              <a:gd name="connsiteY5675" fmla="*/ 261068 h 444457"/>
              <a:gd name="connsiteX5676" fmla="*/ 3143581 w 3249268"/>
              <a:gd name="connsiteY5676" fmla="*/ 261074 h 444457"/>
              <a:gd name="connsiteX5677" fmla="*/ 3143599 w 3249268"/>
              <a:gd name="connsiteY5677" fmla="*/ 261009 h 444457"/>
              <a:gd name="connsiteX5678" fmla="*/ 3144077 w 3249268"/>
              <a:gd name="connsiteY5678" fmla="*/ 261217 h 444457"/>
              <a:gd name="connsiteX5679" fmla="*/ 3144049 w 3249268"/>
              <a:gd name="connsiteY5679" fmla="*/ 261198 h 444457"/>
              <a:gd name="connsiteX5680" fmla="*/ 25632 w 3249268"/>
              <a:gd name="connsiteY5680" fmla="*/ 259737 h 444457"/>
              <a:gd name="connsiteX5681" fmla="*/ 25961 w 3249268"/>
              <a:gd name="connsiteY5681" fmla="*/ 259845 h 444457"/>
              <a:gd name="connsiteX5682" fmla="*/ 25912 w 3249268"/>
              <a:gd name="connsiteY5682" fmla="*/ 259737 h 444457"/>
              <a:gd name="connsiteX5683" fmla="*/ 83931 w 3249268"/>
              <a:gd name="connsiteY5683" fmla="*/ 259258 h 444457"/>
              <a:gd name="connsiteX5684" fmla="*/ 84347 w 3249268"/>
              <a:gd name="connsiteY5684" fmla="*/ 259669 h 444457"/>
              <a:gd name="connsiteX5685" fmla="*/ 84422 w 3249268"/>
              <a:gd name="connsiteY5685" fmla="*/ 259613 h 444457"/>
              <a:gd name="connsiteX5686" fmla="*/ 84384 w 3249268"/>
              <a:gd name="connsiteY5686" fmla="*/ 259563 h 444457"/>
              <a:gd name="connsiteX5687" fmla="*/ 2800949 w 3249268"/>
              <a:gd name="connsiteY5687" fmla="*/ 258442 h 444457"/>
              <a:gd name="connsiteX5688" fmla="*/ 2799598 w 3249268"/>
              <a:gd name="connsiteY5688" fmla="*/ 261172 h 444457"/>
              <a:gd name="connsiteX5689" fmla="*/ 2801916 w 3249268"/>
              <a:gd name="connsiteY5689" fmla="*/ 262343 h 444457"/>
              <a:gd name="connsiteX5690" fmla="*/ 71863 w 3249268"/>
              <a:gd name="connsiteY5690" fmla="*/ 258310 h 444457"/>
              <a:gd name="connsiteX5691" fmla="*/ 71542 w 3249268"/>
              <a:gd name="connsiteY5691" fmla="*/ 258429 h 444457"/>
              <a:gd name="connsiteX5692" fmla="*/ 71928 w 3249268"/>
              <a:gd name="connsiteY5692" fmla="*/ 258616 h 444457"/>
              <a:gd name="connsiteX5693" fmla="*/ 72000 w 3249268"/>
              <a:gd name="connsiteY5693" fmla="*/ 258689 h 444457"/>
              <a:gd name="connsiteX5694" fmla="*/ 3090696 w 3249268"/>
              <a:gd name="connsiteY5694" fmla="*/ 258240 h 444457"/>
              <a:gd name="connsiteX5695" fmla="*/ 3090769 w 3249268"/>
              <a:gd name="connsiteY5695" fmla="*/ 258377 h 444457"/>
              <a:gd name="connsiteX5696" fmla="*/ 3092161 w 3249268"/>
              <a:gd name="connsiteY5696" fmla="*/ 259756 h 444457"/>
              <a:gd name="connsiteX5697" fmla="*/ 3092349 w 3249268"/>
              <a:gd name="connsiteY5697" fmla="*/ 259878 h 444457"/>
              <a:gd name="connsiteX5698" fmla="*/ 3093408 w 3249268"/>
              <a:gd name="connsiteY5698" fmla="*/ 259198 h 444457"/>
              <a:gd name="connsiteX5699" fmla="*/ 3092086 w 3249268"/>
              <a:gd name="connsiteY5699" fmla="*/ 259600 h 444457"/>
              <a:gd name="connsiteX5700" fmla="*/ 139831 w 3249268"/>
              <a:gd name="connsiteY5700" fmla="*/ 257928 h 444457"/>
              <a:gd name="connsiteX5701" fmla="*/ 139894 w 3249268"/>
              <a:gd name="connsiteY5701" fmla="*/ 258077 h 444457"/>
              <a:gd name="connsiteX5702" fmla="*/ 139907 w 3249268"/>
              <a:gd name="connsiteY5702" fmla="*/ 258066 h 444457"/>
              <a:gd name="connsiteX5703" fmla="*/ 139907 w 3249268"/>
              <a:gd name="connsiteY5703" fmla="*/ 257965 h 444457"/>
              <a:gd name="connsiteX5704" fmla="*/ 3113421 w 3249268"/>
              <a:gd name="connsiteY5704" fmla="*/ 257732 h 444457"/>
              <a:gd name="connsiteX5705" fmla="*/ 3113260 w 3249268"/>
              <a:gd name="connsiteY5705" fmla="*/ 258000 h 444457"/>
              <a:gd name="connsiteX5706" fmla="*/ 3111756 w 3249268"/>
              <a:gd name="connsiteY5706" fmla="*/ 258000 h 444457"/>
              <a:gd name="connsiteX5707" fmla="*/ 3111675 w 3249268"/>
              <a:gd name="connsiteY5707" fmla="*/ 257934 h 444457"/>
              <a:gd name="connsiteX5708" fmla="*/ 3111876 w 3249268"/>
              <a:gd name="connsiteY5708" fmla="*/ 258377 h 444457"/>
              <a:gd name="connsiteX5709" fmla="*/ 3113033 w 3249268"/>
              <a:gd name="connsiteY5709" fmla="*/ 258377 h 444457"/>
              <a:gd name="connsiteX5710" fmla="*/ 3113326 w 3249268"/>
              <a:gd name="connsiteY5710" fmla="*/ 258522 h 444457"/>
              <a:gd name="connsiteX5711" fmla="*/ 3113210 w 3249268"/>
              <a:gd name="connsiteY5711" fmla="*/ 258377 h 444457"/>
              <a:gd name="connsiteX5712" fmla="*/ 1439391 w 3249268"/>
              <a:gd name="connsiteY5712" fmla="*/ 257078 h 444457"/>
              <a:gd name="connsiteX5713" fmla="*/ 1439476 w 3249268"/>
              <a:gd name="connsiteY5713" fmla="*/ 257232 h 444457"/>
              <a:gd name="connsiteX5714" fmla="*/ 1439662 w 3249268"/>
              <a:gd name="connsiteY5714" fmla="*/ 257078 h 444457"/>
              <a:gd name="connsiteX5715" fmla="*/ 933191 w 3249268"/>
              <a:gd name="connsiteY5715" fmla="*/ 257031 h 444457"/>
              <a:gd name="connsiteX5716" fmla="*/ 933217 w 3249268"/>
              <a:gd name="connsiteY5716" fmla="*/ 257057 h 444457"/>
              <a:gd name="connsiteX5717" fmla="*/ 933271 w 3249268"/>
              <a:gd name="connsiteY5717" fmla="*/ 257084 h 444457"/>
              <a:gd name="connsiteX5718" fmla="*/ 152405 w 3249268"/>
              <a:gd name="connsiteY5718" fmla="*/ 256660 h 444457"/>
              <a:gd name="connsiteX5719" fmla="*/ 152605 w 3249268"/>
              <a:gd name="connsiteY5719" fmla="*/ 256879 h 444457"/>
              <a:gd name="connsiteX5720" fmla="*/ 152645 w 3249268"/>
              <a:gd name="connsiteY5720" fmla="*/ 256846 h 444457"/>
              <a:gd name="connsiteX5721" fmla="*/ 3089738 w 3249268"/>
              <a:gd name="connsiteY5721" fmla="*/ 256446 h 444457"/>
              <a:gd name="connsiteX5722" fmla="*/ 3090654 w 3249268"/>
              <a:gd name="connsiteY5722" fmla="*/ 258161 h 444457"/>
              <a:gd name="connsiteX5723" fmla="*/ 3090811 w 3249268"/>
              <a:gd name="connsiteY5723" fmla="*/ 257699 h 444457"/>
              <a:gd name="connsiteX5724" fmla="*/ 3041516 w 3249268"/>
              <a:gd name="connsiteY5724" fmla="*/ 256075 h 444457"/>
              <a:gd name="connsiteX5725" fmla="*/ 3044059 w 3249268"/>
              <a:gd name="connsiteY5725" fmla="*/ 257191 h 444457"/>
              <a:gd name="connsiteX5726" fmla="*/ 3046329 w 3249268"/>
              <a:gd name="connsiteY5726" fmla="*/ 259794 h 444457"/>
              <a:gd name="connsiteX5727" fmla="*/ 3047170 w 3249268"/>
              <a:gd name="connsiteY5727" fmla="*/ 260190 h 444457"/>
              <a:gd name="connsiteX5728" fmla="*/ 3043897 w 3249268"/>
              <a:gd name="connsiteY5728" fmla="*/ 256872 h 444457"/>
              <a:gd name="connsiteX5729" fmla="*/ 3043897 w 3249268"/>
              <a:gd name="connsiteY5729" fmla="*/ 256510 h 444457"/>
              <a:gd name="connsiteX5730" fmla="*/ 3043794 w 3249268"/>
              <a:gd name="connsiteY5730" fmla="*/ 256612 h 444457"/>
              <a:gd name="connsiteX5731" fmla="*/ 2906612 w 3249268"/>
              <a:gd name="connsiteY5731" fmla="*/ 255433 h 444457"/>
              <a:gd name="connsiteX5732" fmla="*/ 2906398 w 3249268"/>
              <a:gd name="connsiteY5732" fmla="*/ 255529 h 444457"/>
              <a:gd name="connsiteX5733" fmla="*/ 2906411 w 3249268"/>
              <a:gd name="connsiteY5733" fmla="*/ 255565 h 444457"/>
              <a:gd name="connsiteX5734" fmla="*/ 3083874 w 3249268"/>
              <a:gd name="connsiteY5734" fmla="*/ 255410 h 444457"/>
              <a:gd name="connsiteX5735" fmla="*/ 3083779 w 3249268"/>
              <a:gd name="connsiteY5735" fmla="*/ 255556 h 444457"/>
              <a:gd name="connsiteX5736" fmla="*/ 3083818 w 3249268"/>
              <a:gd name="connsiteY5736" fmla="*/ 255619 h 444457"/>
              <a:gd name="connsiteX5737" fmla="*/ 3086594 w 3249268"/>
              <a:gd name="connsiteY5737" fmla="*/ 255619 h 444457"/>
              <a:gd name="connsiteX5738" fmla="*/ 3087527 w 3249268"/>
              <a:gd name="connsiteY5738" fmla="*/ 255557 h 444457"/>
              <a:gd name="connsiteX5739" fmla="*/ 3087065 w 3249268"/>
              <a:gd name="connsiteY5739" fmla="*/ 255410 h 444457"/>
              <a:gd name="connsiteX5740" fmla="*/ 3085253 w 3249268"/>
              <a:gd name="connsiteY5740" fmla="*/ 255410 h 444457"/>
              <a:gd name="connsiteX5741" fmla="*/ 3083874 w 3249268"/>
              <a:gd name="connsiteY5741" fmla="*/ 255410 h 444457"/>
              <a:gd name="connsiteX5742" fmla="*/ 148239 w 3249268"/>
              <a:gd name="connsiteY5742" fmla="*/ 255254 h 444457"/>
              <a:gd name="connsiteX5743" fmla="*/ 147707 w 3249268"/>
              <a:gd name="connsiteY5743" fmla="*/ 256599 h 444457"/>
              <a:gd name="connsiteX5744" fmla="*/ 148812 w 3249268"/>
              <a:gd name="connsiteY5744" fmla="*/ 258489 h 444457"/>
              <a:gd name="connsiteX5745" fmla="*/ 3096556 w 3249268"/>
              <a:gd name="connsiteY5745" fmla="*/ 255129 h 444457"/>
              <a:gd name="connsiteX5746" fmla="*/ 3096534 w 3249268"/>
              <a:gd name="connsiteY5746" fmla="*/ 255150 h 444457"/>
              <a:gd name="connsiteX5747" fmla="*/ 3096546 w 3249268"/>
              <a:gd name="connsiteY5747" fmla="*/ 255148 h 444457"/>
              <a:gd name="connsiteX5748" fmla="*/ 262142 w 3249268"/>
              <a:gd name="connsiteY5748" fmla="*/ 254088 h 444457"/>
              <a:gd name="connsiteX5749" fmla="*/ 261169 w 3249268"/>
              <a:gd name="connsiteY5749" fmla="*/ 254218 h 444457"/>
              <a:gd name="connsiteX5750" fmla="*/ 262953 w 3249268"/>
              <a:gd name="connsiteY5750" fmla="*/ 255732 h 444457"/>
              <a:gd name="connsiteX5751" fmla="*/ 66100 w 3249268"/>
              <a:gd name="connsiteY5751" fmla="*/ 254004 h 444457"/>
              <a:gd name="connsiteX5752" fmla="*/ 65973 w 3249268"/>
              <a:gd name="connsiteY5752" fmla="*/ 255368 h 444457"/>
              <a:gd name="connsiteX5753" fmla="*/ 67696 w 3249268"/>
              <a:gd name="connsiteY5753" fmla="*/ 255894 h 444457"/>
              <a:gd name="connsiteX5754" fmla="*/ 68039 w 3249268"/>
              <a:gd name="connsiteY5754" fmla="*/ 256243 h 444457"/>
              <a:gd name="connsiteX5755" fmla="*/ 67787 w 3249268"/>
              <a:gd name="connsiteY5755" fmla="*/ 255744 h 444457"/>
              <a:gd name="connsiteX5756" fmla="*/ 67696 w 3249268"/>
              <a:gd name="connsiteY5756" fmla="*/ 255744 h 444457"/>
              <a:gd name="connsiteX5757" fmla="*/ 67696 w 3249268"/>
              <a:gd name="connsiteY5757" fmla="*/ 255078 h 444457"/>
              <a:gd name="connsiteX5758" fmla="*/ 2882892 w 3249268"/>
              <a:gd name="connsiteY5758" fmla="*/ 253614 h 444457"/>
              <a:gd name="connsiteX5759" fmla="*/ 2882897 w 3249268"/>
              <a:gd name="connsiteY5759" fmla="*/ 253621 h 444457"/>
              <a:gd name="connsiteX5760" fmla="*/ 2882899 w 3249268"/>
              <a:gd name="connsiteY5760" fmla="*/ 253620 h 444457"/>
              <a:gd name="connsiteX5761" fmla="*/ 3091903 w 3249268"/>
              <a:gd name="connsiteY5761" fmla="*/ 252979 h 444457"/>
              <a:gd name="connsiteX5762" fmla="*/ 3092147 w 3249268"/>
              <a:gd name="connsiteY5762" fmla="*/ 253988 h 444457"/>
              <a:gd name="connsiteX5763" fmla="*/ 3092232 w 3249268"/>
              <a:gd name="connsiteY5763" fmla="*/ 254029 h 444457"/>
              <a:gd name="connsiteX5764" fmla="*/ 3092449 w 3249268"/>
              <a:gd name="connsiteY5764" fmla="*/ 254051 h 444457"/>
              <a:gd name="connsiteX5765" fmla="*/ 3092485 w 3249268"/>
              <a:gd name="connsiteY5765" fmla="*/ 254153 h 444457"/>
              <a:gd name="connsiteX5766" fmla="*/ 3093017 w 3249268"/>
              <a:gd name="connsiteY5766" fmla="*/ 254413 h 444457"/>
              <a:gd name="connsiteX5767" fmla="*/ 3092525 w 3249268"/>
              <a:gd name="connsiteY5767" fmla="*/ 253939 h 444457"/>
              <a:gd name="connsiteX5768" fmla="*/ 263140 w 3249268"/>
              <a:gd name="connsiteY5768" fmla="*/ 252890 h 444457"/>
              <a:gd name="connsiteX5769" fmla="*/ 260655 w 3249268"/>
              <a:gd name="connsiteY5769" fmla="*/ 253898 h 444457"/>
              <a:gd name="connsiteX5770" fmla="*/ 260621 w 3249268"/>
              <a:gd name="connsiteY5770" fmla="*/ 253896 h 444457"/>
              <a:gd name="connsiteX5771" fmla="*/ 260941 w 3249268"/>
              <a:gd name="connsiteY5771" fmla="*/ 254025 h 444457"/>
              <a:gd name="connsiteX5772" fmla="*/ 261115 w 3249268"/>
              <a:gd name="connsiteY5772" fmla="*/ 254173 h 444457"/>
              <a:gd name="connsiteX5773" fmla="*/ 2974160 w 3249268"/>
              <a:gd name="connsiteY5773" fmla="*/ 252849 h 444457"/>
              <a:gd name="connsiteX5774" fmla="*/ 2974003 w 3249268"/>
              <a:gd name="connsiteY5774" fmla="*/ 252949 h 444457"/>
              <a:gd name="connsiteX5775" fmla="*/ 2974164 w 3249268"/>
              <a:gd name="connsiteY5775" fmla="*/ 252911 h 444457"/>
              <a:gd name="connsiteX5776" fmla="*/ 156290 w 3249268"/>
              <a:gd name="connsiteY5776" fmla="*/ 252830 h 444457"/>
              <a:gd name="connsiteX5777" fmla="*/ 155923 w 3249268"/>
              <a:gd name="connsiteY5777" fmla="*/ 253192 h 444457"/>
              <a:gd name="connsiteX5778" fmla="*/ 156075 w 3249268"/>
              <a:gd name="connsiteY5778" fmla="*/ 253346 h 444457"/>
              <a:gd name="connsiteX5779" fmla="*/ 1483711 w 3249268"/>
              <a:gd name="connsiteY5779" fmla="*/ 252648 h 444457"/>
              <a:gd name="connsiteX5780" fmla="*/ 1483733 w 3249268"/>
              <a:gd name="connsiteY5780" fmla="*/ 252675 h 444457"/>
              <a:gd name="connsiteX5781" fmla="*/ 1483747 w 3249268"/>
              <a:gd name="connsiteY5781" fmla="*/ 252656 h 444457"/>
              <a:gd name="connsiteX5782" fmla="*/ 2979029 w 3249268"/>
              <a:gd name="connsiteY5782" fmla="*/ 252553 h 444457"/>
              <a:gd name="connsiteX5783" fmla="*/ 2978321 w 3249268"/>
              <a:gd name="connsiteY5783" fmla="*/ 252911 h 444457"/>
              <a:gd name="connsiteX5784" fmla="*/ 2979687 w 3249268"/>
              <a:gd name="connsiteY5784" fmla="*/ 253372 h 444457"/>
              <a:gd name="connsiteX5785" fmla="*/ 3029777 w 3249268"/>
              <a:gd name="connsiteY5785" fmla="*/ 252414 h 444457"/>
              <a:gd name="connsiteX5786" fmla="*/ 3027743 w 3249268"/>
              <a:gd name="connsiteY5786" fmla="*/ 253801 h 444457"/>
              <a:gd name="connsiteX5787" fmla="*/ 3027222 w 3249268"/>
              <a:gd name="connsiteY5787" fmla="*/ 258418 h 444457"/>
              <a:gd name="connsiteX5788" fmla="*/ 3026937 w 3249268"/>
              <a:gd name="connsiteY5788" fmla="*/ 258564 h 444457"/>
              <a:gd name="connsiteX5789" fmla="*/ 3028363 w 3249268"/>
              <a:gd name="connsiteY5789" fmla="*/ 259176 h 444457"/>
              <a:gd name="connsiteX5790" fmla="*/ 3027296 w 3249268"/>
              <a:gd name="connsiteY5790" fmla="*/ 258579 h 444457"/>
              <a:gd name="connsiteX5791" fmla="*/ 170673 w 3249268"/>
              <a:gd name="connsiteY5791" fmla="*/ 251279 h 444457"/>
              <a:gd name="connsiteX5792" fmla="*/ 170639 w 3249268"/>
              <a:gd name="connsiteY5792" fmla="*/ 251383 h 444457"/>
              <a:gd name="connsiteX5793" fmla="*/ 170736 w 3249268"/>
              <a:gd name="connsiteY5793" fmla="*/ 251406 h 444457"/>
              <a:gd name="connsiteX5794" fmla="*/ 75261 w 3249268"/>
              <a:gd name="connsiteY5794" fmla="*/ 250839 h 444457"/>
              <a:gd name="connsiteX5795" fmla="*/ 74640 w 3249268"/>
              <a:gd name="connsiteY5795" fmla="*/ 251452 h 444457"/>
              <a:gd name="connsiteX5796" fmla="*/ 75521 w 3249268"/>
              <a:gd name="connsiteY5796" fmla="*/ 251887 h 444457"/>
              <a:gd name="connsiteX5797" fmla="*/ 1474907 w 3249268"/>
              <a:gd name="connsiteY5797" fmla="*/ 250434 h 444457"/>
              <a:gd name="connsiteX5798" fmla="*/ 1476096 w 3249268"/>
              <a:gd name="connsiteY5798" fmla="*/ 251448 h 444457"/>
              <a:gd name="connsiteX5799" fmla="*/ 1476363 w 3249268"/>
              <a:gd name="connsiteY5799" fmla="*/ 250841 h 444457"/>
              <a:gd name="connsiteX5800" fmla="*/ 2853109 w 3249268"/>
              <a:gd name="connsiteY5800" fmla="*/ 250228 h 444457"/>
              <a:gd name="connsiteX5801" fmla="*/ 2857548 w 3249268"/>
              <a:gd name="connsiteY5801" fmla="*/ 251512 h 444457"/>
              <a:gd name="connsiteX5802" fmla="*/ 2858015 w 3249268"/>
              <a:gd name="connsiteY5802" fmla="*/ 251643 h 444457"/>
              <a:gd name="connsiteX5803" fmla="*/ 2857507 w 3249268"/>
              <a:gd name="connsiteY5803" fmla="*/ 251339 h 444457"/>
              <a:gd name="connsiteX5804" fmla="*/ 2857611 w 3249268"/>
              <a:gd name="connsiteY5804" fmla="*/ 251188 h 444457"/>
              <a:gd name="connsiteX5805" fmla="*/ 248111 w 3249268"/>
              <a:gd name="connsiteY5805" fmla="*/ 250071 h 444457"/>
              <a:gd name="connsiteX5806" fmla="*/ 246185 w 3249268"/>
              <a:gd name="connsiteY5806" fmla="*/ 252462 h 444457"/>
              <a:gd name="connsiteX5807" fmla="*/ 243708 w 3249268"/>
              <a:gd name="connsiteY5807" fmla="*/ 254567 h 444457"/>
              <a:gd name="connsiteX5808" fmla="*/ 244358 w 3249268"/>
              <a:gd name="connsiteY5808" fmla="*/ 254387 h 444457"/>
              <a:gd name="connsiteX5809" fmla="*/ 247265 w 3249268"/>
              <a:gd name="connsiteY5809" fmla="*/ 255475 h 444457"/>
              <a:gd name="connsiteX5810" fmla="*/ 248111 w 3249268"/>
              <a:gd name="connsiteY5810" fmla="*/ 250987 h 444457"/>
              <a:gd name="connsiteX5811" fmla="*/ 41643 w 3249268"/>
              <a:gd name="connsiteY5811" fmla="*/ 250040 h 444457"/>
              <a:gd name="connsiteX5812" fmla="*/ 41285 w 3249268"/>
              <a:gd name="connsiteY5812" fmla="*/ 250384 h 444457"/>
              <a:gd name="connsiteX5813" fmla="*/ 42631 w 3249268"/>
              <a:gd name="connsiteY5813" fmla="*/ 250317 h 444457"/>
              <a:gd name="connsiteX5814" fmla="*/ 3131893 w 3249268"/>
              <a:gd name="connsiteY5814" fmla="*/ 249902 h 444457"/>
              <a:gd name="connsiteX5815" fmla="*/ 3131555 w 3249268"/>
              <a:gd name="connsiteY5815" fmla="*/ 249926 h 444457"/>
              <a:gd name="connsiteX5816" fmla="*/ 3131681 w 3249268"/>
              <a:gd name="connsiteY5816" fmla="*/ 249961 h 444457"/>
              <a:gd name="connsiteX5817" fmla="*/ 1121982 w 3249268"/>
              <a:gd name="connsiteY5817" fmla="*/ 249856 h 444457"/>
              <a:gd name="connsiteX5818" fmla="*/ 1122044 w 3249268"/>
              <a:gd name="connsiteY5818" fmla="*/ 250045 h 444457"/>
              <a:gd name="connsiteX5819" fmla="*/ 1122086 w 3249268"/>
              <a:gd name="connsiteY5819" fmla="*/ 249961 h 444457"/>
              <a:gd name="connsiteX5820" fmla="*/ 3136565 w 3249268"/>
              <a:gd name="connsiteY5820" fmla="*/ 249727 h 444457"/>
              <a:gd name="connsiteX5821" fmla="*/ 3135889 w 3249268"/>
              <a:gd name="connsiteY5821" fmla="*/ 249798 h 444457"/>
              <a:gd name="connsiteX5822" fmla="*/ 3136526 w 3249268"/>
              <a:gd name="connsiteY5822" fmla="*/ 251231 h 444457"/>
              <a:gd name="connsiteX5823" fmla="*/ 3133464 w 3249268"/>
              <a:gd name="connsiteY5823" fmla="*/ 254677 h 444457"/>
              <a:gd name="connsiteX5824" fmla="*/ 3138089 w 3249268"/>
              <a:gd name="connsiteY5824" fmla="*/ 258193 h 444457"/>
              <a:gd name="connsiteX5825" fmla="*/ 3140722 w 3249268"/>
              <a:gd name="connsiteY5825" fmla="*/ 255619 h 444457"/>
              <a:gd name="connsiteX5826" fmla="*/ 3136491 w 3249268"/>
              <a:gd name="connsiteY5826" fmla="*/ 250102 h 444457"/>
              <a:gd name="connsiteX5827" fmla="*/ 3137131 w 3249268"/>
              <a:gd name="connsiteY5827" fmla="*/ 249727 h 444457"/>
              <a:gd name="connsiteX5828" fmla="*/ 128342 w 3249268"/>
              <a:gd name="connsiteY5828" fmla="*/ 249726 h 444457"/>
              <a:gd name="connsiteX5829" fmla="*/ 129793 w 3249268"/>
              <a:gd name="connsiteY5829" fmla="*/ 251123 h 444457"/>
              <a:gd name="connsiteX5830" fmla="*/ 130216 w 3249268"/>
              <a:gd name="connsiteY5830" fmla="*/ 251123 h 444457"/>
              <a:gd name="connsiteX5831" fmla="*/ 6619 w 3249268"/>
              <a:gd name="connsiteY5831" fmla="*/ 249726 h 444457"/>
              <a:gd name="connsiteX5832" fmla="*/ 9327 w 3249268"/>
              <a:gd name="connsiteY5832" fmla="*/ 251105 h 444457"/>
              <a:gd name="connsiteX5833" fmla="*/ 10681 w 3249268"/>
              <a:gd name="connsiteY5833" fmla="*/ 255242 h 444457"/>
              <a:gd name="connsiteX5834" fmla="*/ 9327 w 3249268"/>
              <a:gd name="connsiteY5834" fmla="*/ 258000 h 444457"/>
              <a:gd name="connsiteX5835" fmla="*/ 7973 w 3249268"/>
              <a:gd name="connsiteY5835" fmla="*/ 256622 h 444457"/>
              <a:gd name="connsiteX5836" fmla="*/ 5265 w 3249268"/>
              <a:gd name="connsiteY5836" fmla="*/ 252484 h 444457"/>
              <a:gd name="connsiteX5837" fmla="*/ 5265 w 3249268"/>
              <a:gd name="connsiteY5837" fmla="*/ 251105 h 444457"/>
              <a:gd name="connsiteX5838" fmla="*/ 6619 w 3249268"/>
              <a:gd name="connsiteY5838" fmla="*/ 249726 h 444457"/>
              <a:gd name="connsiteX5839" fmla="*/ 3077642 w 3249268"/>
              <a:gd name="connsiteY5839" fmla="*/ 249680 h 444457"/>
              <a:gd name="connsiteX5840" fmla="*/ 3077584 w 3249268"/>
              <a:gd name="connsiteY5840" fmla="*/ 249726 h 444457"/>
              <a:gd name="connsiteX5841" fmla="*/ 3077700 w 3249268"/>
              <a:gd name="connsiteY5841" fmla="*/ 249726 h 444457"/>
              <a:gd name="connsiteX5842" fmla="*/ 3064788 w 3249268"/>
              <a:gd name="connsiteY5842" fmla="*/ 249521 h 444457"/>
              <a:gd name="connsiteX5843" fmla="*/ 3062321 w 3249268"/>
              <a:gd name="connsiteY5843" fmla="*/ 249820 h 444457"/>
              <a:gd name="connsiteX5844" fmla="*/ 3065281 w 3249268"/>
              <a:gd name="connsiteY5844" fmla="*/ 249820 h 444457"/>
              <a:gd name="connsiteX5845" fmla="*/ 110850 w 3249268"/>
              <a:gd name="connsiteY5845" fmla="*/ 249460 h 444457"/>
              <a:gd name="connsiteX5846" fmla="*/ 110850 w 3249268"/>
              <a:gd name="connsiteY5846" fmla="*/ 249707 h 444457"/>
              <a:gd name="connsiteX5847" fmla="*/ 110850 w 3249268"/>
              <a:gd name="connsiteY5847" fmla="*/ 250106 h 444457"/>
              <a:gd name="connsiteX5848" fmla="*/ 111005 w 3249268"/>
              <a:gd name="connsiteY5848" fmla="*/ 249937 h 444457"/>
              <a:gd name="connsiteX5849" fmla="*/ 1497307 w 3249268"/>
              <a:gd name="connsiteY5849" fmla="*/ 249031 h 444457"/>
              <a:gd name="connsiteX5850" fmla="*/ 1497975 w 3249268"/>
              <a:gd name="connsiteY5850" fmla="*/ 250385 h 444457"/>
              <a:gd name="connsiteX5851" fmla="*/ 1498311 w 3249268"/>
              <a:gd name="connsiteY5851" fmla="*/ 250045 h 444457"/>
              <a:gd name="connsiteX5852" fmla="*/ 792590 w 3249268"/>
              <a:gd name="connsiteY5852" fmla="*/ 248630 h 444457"/>
              <a:gd name="connsiteX5853" fmla="*/ 791175 w 3249268"/>
              <a:gd name="connsiteY5853" fmla="*/ 249705 h 444457"/>
              <a:gd name="connsiteX5854" fmla="*/ 792464 w 3249268"/>
              <a:gd name="connsiteY5854" fmla="*/ 249519 h 444457"/>
              <a:gd name="connsiteX5855" fmla="*/ 734589 w 3249268"/>
              <a:gd name="connsiteY5855" fmla="*/ 248508 h 444457"/>
              <a:gd name="connsiteX5856" fmla="*/ 734670 w 3249268"/>
              <a:gd name="connsiteY5856" fmla="*/ 248643 h 444457"/>
              <a:gd name="connsiteX5857" fmla="*/ 734753 w 3249268"/>
              <a:gd name="connsiteY5857" fmla="*/ 248685 h 444457"/>
              <a:gd name="connsiteX5858" fmla="*/ 734721 w 3249268"/>
              <a:gd name="connsiteY5858" fmla="*/ 248635 h 444457"/>
              <a:gd name="connsiteX5859" fmla="*/ 3032765 w 3249268"/>
              <a:gd name="connsiteY5859" fmla="*/ 248498 h 444457"/>
              <a:gd name="connsiteX5860" fmla="*/ 3032460 w 3249268"/>
              <a:gd name="connsiteY5860" fmla="*/ 249122 h 444457"/>
              <a:gd name="connsiteX5861" fmla="*/ 3032884 w 3249268"/>
              <a:gd name="connsiteY5861" fmla="*/ 248859 h 444457"/>
              <a:gd name="connsiteX5862" fmla="*/ 3033007 w 3249268"/>
              <a:gd name="connsiteY5862" fmla="*/ 248859 h 444457"/>
              <a:gd name="connsiteX5863" fmla="*/ 1206739 w 3249268"/>
              <a:gd name="connsiteY5863" fmla="*/ 248288 h 444457"/>
              <a:gd name="connsiteX5864" fmla="*/ 1206739 w 3249268"/>
              <a:gd name="connsiteY5864" fmla="*/ 250045 h 444457"/>
              <a:gd name="connsiteX5865" fmla="*/ 1207873 w 3249268"/>
              <a:gd name="connsiteY5865" fmla="*/ 250523 h 444457"/>
              <a:gd name="connsiteX5866" fmla="*/ 3104501 w 3249268"/>
              <a:gd name="connsiteY5866" fmla="*/ 248212 h 444457"/>
              <a:gd name="connsiteX5867" fmla="*/ 3104887 w 3249268"/>
              <a:gd name="connsiteY5867" fmla="*/ 248598 h 444457"/>
              <a:gd name="connsiteX5868" fmla="*/ 3103618 w 3249268"/>
              <a:gd name="connsiteY5868" fmla="*/ 251137 h 444457"/>
              <a:gd name="connsiteX5869" fmla="*/ 3103619 w 3249268"/>
              <a:gd name="connsiteY5869" fmla="*/ 251137 h 444457"/>
              <a:gd name="connsiteX5870" fmla="*/ 3107944 w 3249268"/>
              <a:gd name="connsiteY5870" fmla="*/ 255368 h 444457"/>
              <a:gd name="connsiteX5871" fmla="*/ 3107752 w 3249268"/>
              <a:gd name="connsiteY5871" fmla="*/ 255744 h 444457"/>
              <a:gd name="connsiteX5872" fmla="*/ 3108696 w 3249268"/>
              <a:gd name="connsiteY5872" fmla="*/ 255744 h 444457"/>
              <a:gd name="connsiteX5873" fmla="*/ 3108696 w 3249268"/>
              <a:gd name="connsiteY5873" fmla="*/ 254240 h 444457"/>
              <a:gd name="connsiteX5874" fmla="*/ 3108696 w 3249268"/>
              <a:gd name="connsiteY5874" fmla="*/ 252954 h 444457"/>
              <a:gd name="connsiteX5875" fmla="*/ 3108648 w 3249268"/>
              <a:gd name="connsiteY5875" fmla="*/ 252951 h 444457"/>
              <a:gd name="connsiteX5876" fmla="*/ 3108648 w 3249268"/>
              <a:gd name="connsiteY5876" fmla="*/ 251553 h 444457"/>
              <a:gd name="connsiteX5877" fmla="*/ 3109366 w 3249268"/>
              <a:gd name="connsiteY5877" fmla="*/ 249982 h 444457"/>
              <a:gd name="connsiteX5878" fmla="*/ 3109848 w 3249268"/>
              <a:gd name="connsiteY5878" fmla="*/ 248222 h 444457"/>
              <a:gd name="connsiteX5879" fmla="*/ 3104560 w 3249268"/>
              <a:gd name="connsiteY5879" fmla="*/ 248222 h 444457"/>
              <a:gd name="connsiteX5880" fmla="*/ 1249101 w 3249268"/>
              <a:gd name="connsiteY5880" fmla="*/ 248040 h 444457"/>
              <a:gd name="connsiteX5881" fmla="*/ 1251169 w 3249268"/>
              <a:gd name="connsiteY5881" fmla="*/ 250045 h 444457"/>
              <a:gd name="connsiteX5882" fmla="*/ 1252599 w 3249268"/>
              <a:gd name="connsiteY5882" fmla="*/ 250045 h 444457"/>
              <a:gd name="connsiteX5883" fmla="*/ 1252182 w 3249268"/>
              <a:gd name="connsiteY5883" fmla="*/ 249866 h 444457"/>
              <a:gd name="connsiteX5884" fmla="*/ 172404 w 3249268"/>
              <a:gd name="connsiteY5884" fmla="*/ 247988 h 444457"/>
              <a:gd name="connsiteX5885" fmla="*/ 171987 w 3249268"/>
              <a:gd name="connsiteY5885" fmla="*/ 248330 h 444457"/>
              <a:gd name="connsiteX5886" fmla="*/ 172622 w 3249268"/>
              <a:gd name="connsiteY5886" fmla="*/ 248648 h 444457"/>
              <a:gd name="connsiteX5887" fmla="*/ 724789 w 3249268"/>
              <a:gd name="connsiteY5887" fmla="*/ 247182 h 444457"/>
              <a:gd name="connsiteX5888" fmla="*/ 724951 w 3249268"/>
              <a:gd name="connsiteY5888" fmla="*/ 247241 h 444457"/>
              <a:gd name="connsiteX5889" fmla="*/ 725183 w 3249268"/>
              <a:gd name="connsiteY5889" fmla="*/ 247194 h 444457"/>
              <a:gd name="connsiteX5890" fmla="*/ 2936623 w 3249268"/>
              <a:gd name="connsiteY5890" fmla="*/ 247052 h 444457"/>
              <a:gd name="connsiteX5891" fmla="*/ 2936326 w 3249268"/>
              <a:gd name="connsiteY5891" fmla="*/ 247138 h 444457"/>
              <a:gd name="connsiteX5892" fmla="*/ 2936896 w 3249268"/>
              <a:gd name="connsiteY5892" fmla="*/ 247138 h 444457"/>
              <a:gd name="connsiteX5893" fmla="*/ 2938320 w 3249268"/>
              <a:gd name="connsiteY5893" fmla="*/ 247969 h 444457"/>
              <a:gd name="connsiteX5894" fmla="*/ 2938019 w 3249268"/>
              <a:gd name="connsiteY5894" fmla="*/ 247052 h 444457"/>
              <a:gd name="connsiteX5895" fmla="*/ 2936623 w 3249268"/>
              <a:gd name="connsiteY5895" fmla="*/ 247052 h 444457"/>
              <a:gd name="connsiteX5896" fmla="*/ 3117360 w 3249268"/>
              <a:gd name="connsiteY5896" fmla="*/ 246901 h 444457"/>
              <a:gd name="connsiteX5897" fmla="*/ 3117423 w 3249268"/>
              <a:gd name="connsiteY5897" fmla="*/ 247519 h 444457"/>
              <a:gd name="connsiteX5898" fmla="*/ 3117423 w 3249268"/>
              <a:gd name="connsiteY5898" fmla="*/ 246933 h 444457"/>
              <a:gd name="connsiteX5899" fmla="*/ 2998375 w 3249268"/>
              <a:gd name="connsiteY5899" fmla="*/ 246858 h 444457"/>
              <a:gd name="connsiteX5900" fmla="*/ 2997892 w 3249268"/>
              <a:gd name="connsiteY5900" fmla="*/ 247485 h 444457"/>
              <a:gd name="connsiteX5901" fmla="*/ 2997719 w 3249268"/>
              <a:gd name="connsiteY5901" fmla="*/ 250110 h 444457"/>
              <a:gd name="connsiteX5902" fmla="*/ 2998545 w 3249268"/>
              <a:gd name="connsiteY5902" fmla="*/ 250389 h 444457"/>
              <a:gd name="connsiteX5903" fmla="*/ 2998061 w 3249268"/>
              <a:gd name="connsiteY5903" fmla="*/ 249894 h 444457"/>
              <a:gd name="connsiteX5904" fmla="*/ 2998233 w 3249268"/>
              <a:gd name="connsiteY5904" fmla="*/ 249366 h 444457"/>
              <a:gd name="connsiteX5905" fmla="*/ 2998392 w 3249268"/>
              <a:gd name="connsiteY5905" fmla="*/ 247376 h 444457"/>
              <a:gd name="connsiteX5906" fmla="*/ 2998792 w 3249268"/>
              <a:gd name="connsiteY5906" fmla="*/ 246948 h 444457"/>
              <a:gd name="connsiteX5907" fmla="*/ 173901 w 3249268"/>
              <a:gd name="connsiteY5907" fmla="*/ 246758 h 444457"/>
              <a:gd name="connsiteX5908" fmla="*/ 173784 w 3249268"/>
              <a:gd name="connsiteY5908" fmla="*/ 246854 h 444457"/>
              <a:gd name="connsiteX5909" fmla="*/ 173954 w 3249268"/>
              <a:gd name="connsiteY5909" fmla="*/ 246854 h 444457"/>
              <a:gd name="connsiteX5910" fmla="*/ 1016523 w 3249268"/>
              <a:gd name="connsiteY5910" fmla="*/ 246684 h 444457"/>
              <a:gd name="connsiteX5911" fmla="*/ 1016279 w 3249268"/>
              <a:gd name="connsiteY5911" fmla="*/ 248743 h 444457"/>
              <a:gd name="connsiteX5912" fmla="*/ 1016523 w 3249268"/>
              <a:gd name="connsiteY5912" fmla="*/ 248643 h 444457"/>
              <a:gd name="connsiteX5913" fmla="*/ 701671 w 3249268"/>
              <a:gd name="connsiteY5913" fmla="*/ 246454 h 444457"/>
              <a:gd name="connsiteX5914" fmla="*/ 702042 w 3249268"/>
              <a:gd name="connsiteY5914" fmla="*/ 246890 h 444457"/>
              <a:gd name="connsiteX5915" fmla="*/ 703438 w 3249268"/>
              <a:gd name="connsiteY5915" fmla="*/ 247125 h 444457"/>
              <a:gd name="connsiteX5916" fmla="*/ 851864 w 3249268"/>
              <a:gd name="connsiteY5916" fmla="*/ 246070 h 444457"/>
              <a:gd name="connsiteX5917" fmla="*/ 852167 w 3249268"/>
              <a:gd name="connsiteY5917" fmla="*/ 246539 h 444457"/>
              <a:gd name="connsiteX5918" fmla="*/ 852606 w 3249268"/>
              <a:gd name="connsiteY5918" fmla="*/ 246446 h 444457"/>
              <a:gd name="connsiteX5919" fmla="*/ 858116 w 3249268"/>
              <a:gd name="connsiteY5919" fmla="*/ 245920 h 444457"/>
              <a:gd name="connsiteX5920" fmla="*/ 857949 w 3249268"/>
              <a:gd name="connsiteY5920" fmla="*/ 246005 h 444457"/>
              <a:gd name="connsiteX5921" fmla="*/ 858068 w 3249268"/>
              <a:gd name="connsiteY5921" fmla="*/ 246013 h 444457"/>
              <a:gd name="connsiteX5922" fmla="*/ 154198 w 3249268"/>
              <a:gd name="connsiteY5922" fmla="*/ 245825 h 444457"/>
              <a:gd name="connsiteX5923" fmla="*/ 153810 w 3249268"/>
              <a:gd name="connsiteY5923" fmla="*/ 246027 h 444457"/>
              <a:gd name="connsiteX5924" fmla="*/ 153810 w 3249268"/>
              <a:gd name="connsiteY5924" fmla="*/ 247094 h 444457"/>
              <a:gd name="connsiteX5925" fmla="*/ 153284 w 3249268"/>
              <a:gd name="connsiteY5925" fmla="*/ 247613 h 444457"/>
              <a:gd name="connsiteX5926" fmla="*/ 153747 w 3249268"/>
              <a:gd name="connsiteY5926" fmla="*/ 247470 h 444457"/>
              <a:gd name="connsiteX5927" fmla="*/ 155184 w 3249268"/>
              <a:gd name="connsiteY5927" fmla="*/ 248801 h 444457"/>
              <a:gd name="connsiteX5928" fmla="*/ 155915 w 3249268"/>
              <a:gd name="connsiteY5928" fmla="*/ 248621 h 444457"/>
              <a:gd name="connsiteX5929" fmla="*/ 154198 w 3249268"/>
              <a:gd name="connsiteY5929" fmla="*/ 246891 h 444457"/>
              <a:gd name="connsiteX5930" fmla="*/ 758490 w 3249268"/>
              <a:gd name="connsiteY5930" fmla="*/ 245734 h 444457"/>
              <a:gd name="connsiteX5931" fmla="*/ 756956 w 3249268"/>
              <a:gd name="connsiteY5931" fmla="*/ 246240 h 444457"/>
              <a:gd name="connsiteX5932" fmla="*/ 757406 w 3249268"/>
              <a:gd name="connsiteY5932" fmla="*/ 246364 h 444457"/>
              <a:gd name="connsiteX5933" fmla="*/ 758273 w 3249268"/>
              <a:gd name="connsiteY5933" fmla="*/ 245838 h 444457"/>
              <a:gd name="connsiteX5934" fmla="*/ 2884036 w 3249268"/>
              <a:gd name="connsiteY5934" fmla="*/ 245733 h 444457"/>
              <a:gd name="connsiteX5935" fmla="*/ 2884037 w 3249268"/>
              <a:gd name="connsiteY5935" fmla="*/ 245756 h 444457"/>
              <a:gd name="connsiteX5936" fmla="*/ 2884048 w 3249268"/>
              <a:gd name="connsiteY5936" fmla="*/ 245751 h 444457"/>
              <a:gd name="connsiteX5937" fmla="*/ 3092054 w 3249268"/>
              <a:gd name="connsiteY5937" fmla="*/ 245658 h 444457"/>
              <a:gd name="connsiteX5938" fmla="*/ 3090769 w 3249268"/>
              <a:gd name="connsiteY5938" fmla="*/ 248306 h 444457"/>
              <a:gd name="connsiteX5939" fmla="*/ 3090986 w 3249268"/>
              <a:gd name="connsiteY5939" fmla="*/ 249202 h 444457"/>
              <a:gd name="connsiteX5940" fmla="*/ 3092360 w 3249268"/>
              <a:gd name="connsiteY5940" fmla="*/ 248354 h 444457"/>
              <a:gd name="connsiteX5941" fmla="*/ 3093222 w 3249268"/>
              <a:gd name="connsiteY5941" fmla="*/ 246876 h 444457"/>
              <a:gd name="connsiteX5942" fmla="*/ 3092429 w 3249268"/>
              <a:gd name="connsiteY5942" fmla="*/ 246050 h 444457"/>
              <a:gd name="connsiteX5943" fmla="*/ 3114873 w 3249268"/>
              <a:gd name="connsiteY5943" fmla="*/ 245641 h 444457"/>
              <a:gd name="connsiteX5944" fmla="*/ 3114741 w 3249268"/>
              <a:gd name="connsiteY5944" fmla="*/ 245965 h 444457"/>
              <a:gd name="connsiteX5945" fmla="*/ 3115514 w 3249268"/>
              <a:gd name="connsiteY5945" fmla="*/ 245965 h 444457"/>
              <a:gd name="connsiteX5946" fmla="*/ 2943808 w 3249268"/>
              <a:gd name="connsiteY5946" fmla="*/ 245555 h 444457"/>
              <a:gd name="connsiteX5947" fmla="*/ 2943607 w 3249268"/>
              <a:gd name="connsiteY5947" fmla="*/ 245631 h 444457"/>
              <a:gd name="connsiteX5948" fmla="*/ 2943808 w 3249268"/>
              <a:gd name="connsiteY5948" fmla="*/ 245835 h 444457"/>
              <a:gd name="connsiteX5949" fmla="*/ 2779266 w 3249268"/>
              <a:gd name="connsiteY5949" fmla="*/ 245208 h 444457"/>
              <a:gd name="connsiteX5950" fmla="*/ 2780111 w 3249268"/>
              <a:gd name="connsiteY5950" fmla="*/ 248615 h 444457"/>
              <a:gd name="connsiteX5951" fmla="*/ 2780120 w 3249268"/>
              <a:gd name="connsiteY5951" fmla="*/ 248694 h 444457"/>
              <a:gd name="connsiteX5952" fmla="*/ 2780158 w 3249268"/>
              <a:gd name="connsiteY5952" fmla="*/ 248547 h 444457"/>
              <a:gd name="connsiteX5953" fmla="*/ 2780158 w 3249268"/>
              <a:gd name="connsiteY5953" fmla="*/ 245742 h 444457"/>
              <a:gd name="connsiteX5954" fmla="*/ 1071061 w 3249268"/>
              <a:gd name="connsiteY5954" fmla="*/ 245198 h 444457"/>
              <a:gd name="connsiteX5955" fmla="*/ 1070672 w 3249268"/>
              <a:gd name="connsiteY5955" fmla="*/ 247241 h 444457"/>
              <a:gd name="connsiteX5956" fmla="*/ 1071629 w 3249268"/>
              <a:gd name="connsiteY5956" fmla="*/ 246811 h 444457"/>
              <a:gd name="connsiteX5957" fmla="*/ 3077220 w 3249268"/>
              <a:gd name="connsiteY5957" fmla="*/ 244734 h 444457"/>
              <a:gd name="connsiteX5958" fmla="*/ 3077914 w 3249268"/>
              <a:gd name="connsiteY5958" fmla="*/ 245969 h 444457"/>
              <a:gd name="connsiteX5959" fmla="*/ 3077332 w 3249268"/>
              <a:gd name="connsiteY5959" fmla="*/ 244771 h 444457"/>
              <a:gd name="connsiteX5960" fmla="*/ 2993683 w 3249268"/>
              <a:gd name="connsiteY5960" fmla="*/ 244569 h 444457"/>
              <a:gd name="connsiteX5961" fmla="*/ 2993782 w 3249268"/>
              <a:gd name="connsiteY5961" fmla="*/ 245258 h 444457"/>
              <a:gd name="connsiteX5962" fmla="*/ 2994428 w 3249268"/>
              <a:gd name="connsiteY5962" fmla="*/ 245559 h 444457"/>
              <a:gd name="connsiteX5963" fmla="*/ 2994960 w 3249268"/>
              <a:gd name="connsiteY5963" fmla="*/ 245390 h 444457"/>
              <a:gd name="connsiteX5964" fmla="*/ 3054963 w 3249268"/>
              <a:gd name="connsiteY5964" fmla="*/ 244430 h 444457"/>
              <a:gd name="connsiteX5965" fmla="*/ 3055028 w 3249268"/>
              <a:gd name="connsiteY5965" fmla="*/ 244694 h 444457"/>
              <a:gd name="connsiteX5966" fmla="*/ 3055028 w 3249268"/>
              <a:gd name="connsiteY5966" fmla="*/ 244482 h 444457"/>
              <a:gd name="connsiteX5967" fmla="*/ 912337 w 3249268"/>
              <a:gd name="connsiteY5967" fmla="*/ 244408 h 444457"/>
              <a:gd name="connsiteX5968" fmla="*/ 912390 w 3249268"/>
              <a:gd name="connsiteY5968" fmla="*/ 244436 h 444457"/>
              <a:gd name="connsiteX5969" fmla="*/ 912564 w 3249268"/>
              <a:gd name="connsiteY5969" fmla="*/ 244436 h 444457"/>
              <a:gd name="connsiteX5970" fmla="*/ 912474 w 3249268"/>
              <a:gd name="connsiteY5970" fmla="*/ 244413 h 444457"/>
              <a:gd name="connsiteX5971" fmla="*/ 3026451 w 3249268"/>
              <a:gd name="connsiteY5971" fmla="*/ 244317 h 444457"/>
              <a:gd name="connsiteX5972" fmla="*/ 3026567 w 3249268"/>
              <a:gd name="connsiteY5972" fmla="*/ 244399 h 444457"/>
              <a:gd name="connsiteX5973" fmla="*/ 3026590 w 3249268"/>
              <a:gd name="connsiteY5973" fmla="*/ 244344 h 444457"/>
              <a:gd name="connsiteX5974" fmla="*/ 2802023 w 3249268"/>
              <a:gd name="connsiteY5974" fmla="*/ 244209 h 444457"/>
              <a:gd name="connsiteX5975" fmla="*/ 2802136 w 3249268"/>
              <a:gd name="connsiteY5975" fmla="*/ 244282 h 444457"/>
              <a:gd name="connsiteX5976" fmla="*/ 2802136 w 3249268"/>
              <a:gd name="connsiteY5976" fmla="*/ 244250 h 444457"/>
              <a:gd name="connsiteX5977" fmla="*/ 2965525 w 3249268"/>
              <a:gd name="connsiteY5977" fmla="*/ 243894 h 444457"/>
              <a:gd name="connsiteX5978" fmla="*/ 2965627 w 3249268"/>
              <a:gd name="connsiteY5978" fmla="*/ 244102 h 444457"/>
              <a:gd name="connsiteX5979" fmla="*/ 2965777 w 3249268"/>
              <a:gd name="connsiteY5979" fmla="*/ 244151 h 444457"/>
              <a:gd name="connsiteX5980" fmla="*/ 3071840 w 3249268"/>
              <a:gd name="connsiteY5980" fmla="*/ 243747 h 444457"/>
              <a:gd name="connsiteX5981" fmla="*/ 3071339 w 3249268"/>
              <a:gd name="connsiteY5981" fmla="*/ 244273 h 444457"/>
              <a:gd name="connsiteX5982" fmla="*/ 3070435 w 3249268"/>
              <a:gd name="connsiteY5982" fmla="*/ 244409 h 444457"/>
              <a:gd name="connsiteX5983" fmla="*/ 3071840 w 3249268"/>
              <a:gd name="connsiteY5983" fmla="*/ 248496 h 444457"/>
              <a:gd name="connsiteX5984" fmla="*/ 249594 w 3249268"/>
              <a:gd name="connsiteY5984" fmla="*/ 243613 h 444457"/>
              <a:gd name="connsiteX5985" fmla="*/ 249486 w 3249268"/>
              <a:gd name="connsiteY5985" fmla="*/ 244048 h 444457"/>
              <a:gd name="connsiteX5986" fmla="*/ 249504 w 3249268"/>
              <a:gd name="connsiteY5986" fmla="*/ 244005 h 444457"/>
              <a:gd name="connsiteX5987" fmla="*/ 249747 w 3249268"/>
              <a:gd name="connsiteY5987" fmla="*/ 243910 h 444457"/>
              <a:gd name="connsiteX5988" fmla="*/ 2753503 w 3249268"/>
              <a:gd name="connsiteY5988" fmla="*/ 243454 h 444457"/>
              <a:gd name="connsiteX5989" fmla="*/ 2753427 w 3249268"/>
              <a:gd name="connsiteY5989" fmla="*/ 243463 h 444457"/>
              <a:gd name="connsiteX5990" fmla="*/ 2752997 w 3249268"/>
              <a:gd name="connsiteY5990" fmla="*/ 244114 h 444457"/>
              <a:gd name="connsiteX5991" fmla="*/ 160414 w 3249268"/>
              <a:gd name="connsiteY5991" fmla="*/ 243078 h 444457"/>
              <a:gd name="connsiteX5992" fmla="*/ 161412 w 3249268"/>
              <a:gd name="connsiteY5992" fmla="*/ 243580 h 444457"/>
              <a:gd name="connsiteX5993" fmla="*/ 161290 w 3249268"/>
              <a:gd name="connsiteY5993" fmla="*/ 243092 h 444457"/>
              <a:gd name="connsiteX5994" fmla="*/ 2796821 w 3249268"/>
              <a:gd name="connsiteY5994" fmla="*/ 242937 h 444457"/>
              <a:gd name="connsiteX5995" fmla="*/ 2796727 w 3249268"/>
              <a:gd name="connsiteY5995" fmla="*/ 243221 h 444457"/>
              <a:gd name="connsiteX5996" fmla="*/ 2797029 w 3249268"/>
              <a:gd name="connsiteY5996" fmla="*/ 242953 h 444457"/>
              <a:gd name="connsiteX5997" fmla="*/ 2576216 w 3249268"/>
              <a:gd name="connsiteY5997" fmla="*/ 242898 h 444457"/>
              <a:gd name="connsiteX5998" fmla="*/ 2576652 w 3249268"/>
              <a:gd name="connsiteY5998" fmla="*/ 243062 h 444457"/>
              <a:gd name="connsiteX5999" fmla="*/ 2576608 w 3249268"/>
              <a:gd name="connsiteY5999" fmla="*/ 243011 h 444457"/>
              <a:gd name="connsiteX6000" fmla="*/ 193167 w 3249268"/>
              <a:gd name="connsiteY6000" fmla="*/ 242742 h 444457"/>
              <a:gd name="connsiteX6001" fmla="*/ 192804 w 3249268"/>
              <a:gd name="connsiteY6001" fmla="*/ 242824 h 444457"/>
              <a:gd name="connsiteX6002" fmla="*/ 194135 w 3249268"/>
              <a:gd name="connsiteY6002" fmla="*/ 246071 h 444457"/>
              <a:gd name="connsiteX6003" fmla="*/ 193947 w 3249268"/>
              <a:gd name="connsiteY6003" fmla="*/ 242742 h 444457"/>
              <a:gd name="connsiteX6004" fmla="*/ 3072592 w 3249268"/>
              <a:gd name="connsiteY6004" fmla="*/ 242697 h 444457"/>
              <a:gd name="connsiteX6005" fmla="*/ 3072592 w 3249268"/>
              <a:gd name="connsiteY6005" fmla="*/ 242957 h 444457"/>
              <a:gd name="connsiteX6006" fmla="*/ 3073087 w 3249268"/>
              <a:gd name="connsiteY6006" fmla="*/ 242957 h 444457"/>
              <a:gd name="connsiteX6007" fmla="*/ 3072613 w 3249268"/>
              <a:gd name="connsiteY6007" fmla="*/ 242718 h 444457"/>
              <a:gd name="connsiteX6008" fmla="*/ 2522313 w 3249268"/>
              <a:gd name="connsiteY6008" fmla="*/ 242597 h 444457"/>
              <a:gd name="connsiteX6009" fmla="*/ 2522853 w 3249268"/>
              <a:gd name="connsiteY6009" fmla="*/ 243033 h 444457"/>
              <a:gd name="connsiteX6010" fmla="*/ 2523881 w 3249268"/>
              <a:gd name="connsiteY6010" fmla="*/ 243656 h 444457"/>
              <a:gd name="connsiteX6011" fmla="*/ 2523135 w 3249268"/>
              <a:gd name="connsiteY6011" fmla="*/ 243011 h 444457"/>
              <a:gd name="connsiteX6012" fmla="*/ 3024752 w 3249268"/>
              <a:gd name="connsiteY6012" fmla="*/ 242528 h 444457"/>
              <a:gd name="connsiteX6013" fmla="*/ 3024608 w 3249268"/>
              <a:gd name="connsiteY6013" fmla="*/ 242971 h 444457"/>
              <a:gd name="connsiteX6014" fmla="*/ 3024707 w 3249268"/>
              <a:gd name="connsiteY6014" fmla="*/ 243081 h 444457"/>
              <a:gd name="connsiteX6015" fmla="*/ 3025006 w 3249268"/>
              <a:gd name="connsiteY6015" fmla="*/ 243294 h 444457"/>
              <a:gd name="connsiteX6016" fmla="*/ 281651 w 3249268"/>
              <a:gd name="connsiteY6016" fmla="*/ 242501 h 444457"/>
              <a:gd name="connsiteX6017" fmla="*/ 281561 w 3249268"/>
              <a:gd name="connsiteY6017" fmla="*/ 242592 h 444457"/>
              <a:gd name="connsiteX6018" fmla="*/ 281561 w 3249268"/>
              <a:gd name="connsiteY6018" fmla="*/ 243208 h 444457"/>
              <a:gd name="connsiteX6019" fmla="*/ 281852 w 3249268"/>
              <a:gd name="connsiteY6019" fmla="*/ 243164 h 444457"/>
              <a:gd name="connsiteX6020" fmla="*/ 283023 w 3249268"/>
              <a:gd name="connsiteY6020" fmla="*/ 243284 h 444457"/>
              <a:gd name="connsiteX6021" fmla="*/ 282106 w 3249268"/>
              <a:gd name="connsiteY6021" fmla="*/ 242648 h 444457"/>
              <a:gd name="connsiteX6022" fmla="*/ 281819 w 3249268"/>
              <a:gd name="connsiteY6022" fmla="*/ 242957 h 444457"/>
              <a:gd name="connsiteX6023" fmla="*/ 1740449 w 3249268"/>
              <a:gd name="connsiteY6023" fmla="*/ 241923 h 444457"/>
              <a:gd name="connsiteX6024" fmla="*/ 1741182 w 3249268"/>
              <a:gd name="connsiteY6024" fmla="*/ 243033 h 444457"/>
              <a:gd name="connsiteX6025" fmla="*/ 1741348 w 3249268"/>
              <a:gd name="connsiteY6025" fmla="*/ 242530 h 444457"/>
              <a:gd name="connsiteX6026" fmla="*/ 1963318 w 3249268"/>
              <a:gd name="connsiteY6026" fmla="*/ 241307 h 444457"/>
              <a:gd name="connsiteX6027" fmla="*/ 1963211 w 3249268"/>
              <a:gd name="connsiteY6027" fmla="*/ 241523 h 444457"/>
              <a:gd name="connsiteX6028" fmla="*/ 1963318 w 3249268"/>
              <a:gd name="connsiteY6028" fmla="*/ 241631 h 444457"/>
              <a:gd name="connsiteX6029" fmla="*/ 109678 w 3249268"/>
              <a:gd name="connsiteY6029" fmla="*/ 241142 h 444457"/>
              <a:gd name="connsiteX6030" fmla="*/ 109341 w 3249268"/>
              <a:gd name="connsiteY6030" fmla="*/ 241490 h 444457"/>
              <a:gd name="connsiteX6031" fmla="*/ 109341 w 3249268"/>
              <a:gd name="connsiteY6031" fmla="*/ 244075 h 444457"/>
              <a:gd name="connsiteX6032" fmla="*/ 109457 w 3249268"/>
              <a:gd name="connsiteY6032" fmla="*/ 244075 h 444457"/>
              <a:gd name="connsiteX6033" fmla="*/ 109678 w 3249268"/>
              <a:gd name="connsiteY6033" fmla="*/ 244299 h 444457"/>
              <a:gd name="connsiteX6034" fmla="*/ 1076339 w 3249268"/>
              <a:gd name="connsiteY6034" fmla="*/ 240075 h 444457"/>
              <a:gd name="connsiteX6035" fmla="*/ 1076339 w 3249268"/>
              <a:gd name="connsiteY6035" fmla="*/ 240191 h 444457"/>
              <a:gd name="connsiteX6036" fmla="*/ 1076369 w 3249268"/>
              <a:gd name="connsiteY6036" fmla="*/ 240115 h 444457"/>
              <a:gd name="connsiteX6037" fmla="*/ 3221538 w 3249268"/>
              <a:gd name="connsiteY6037" fmla="*/ 239743 h 444457"/>
              <a:gd name="connsiteX6038" fmla="*/ 3222942 w 3249268"/>
              <a:gd name="connsiteY6038" fmla="*/ 241658 h 444457"/>
              <a:gd name="connsiteX6039" fmla="*/ 3221538 w 3249268"/>
              <a:gd name="connsiteY6039" fmla="*/ 240221 h 444457"/>
              <a:gd name="connsiteX6040" fmla="*/ 3117548 w 3249268"/>
              <a:gd name="connsiteY6040" fmla="*/ 239407 h 444457"/>
              <a:gd name="connsiteX6041" fmla="*/ 3117196 w 3249268"/>
              <a:gd name="connsiteY6041" fmla="*/ 239909 h 444457"/>
              <a:gd name="connsiteX6042" fmla="*/ 3116064 w 3249268"/>
              <a:gd name="connsiteY6042" fmla="*/ 242702 h 444457"/>
              <a:gd name="connsiteX6043" fmla="*/ 3117423 w 3249268"/>
              <a:gd name="connsiteY6043" fmla="*/ 239948 h 444457"/>
              <a:gd name="connsiteX6044" fmla="*/ 3117548 w 3249268"/>
              <a:gd name="connsiteY6044" fmla="*/ 240106 h 444457"/>
              <a:gd name="connsiteX6045" fmla="*/ 3220836 w 3249268"/>
              <a:gd name="connsiteY6045" fmla="*/ 238786 h 444457"/>
              <a:gd name="connsiteX6046" fmla="*/ 3221538 w 3249268"/>
              <a:gd name="connsiteY6046" fmla="*/ 238786 h 444457"/>
              <a:gd name="connsiteX6047" fmla="*/ 3221538 w 3249268"/>
              <a:gd name="connsiteY6047" fmla="*/ 239743 h 444457"/>
              <a:gd name="connsiteX6048" fmla="*/ 347997 w 3249268"/>
              <a:gd name="connsiteY6048" fmla="*/ 238694 h 444457"/>
              <a:gd name="connsiteX6049" fmla="*/ 351385 w 3249268"/>
              <a:gd name="connsiteY6049" fmla="*/ 238978 h 444457"/>
              <a:gd name="connsiteX6050" fmla="*/ 363901 w 3249268"/>
              <a:gd name="connsiteY6050" fmla="*/ 238978 h 444457"/>
              <a:gd name="connsiteX6051" fmla="*/ 364805 w 3249268"/>
              <a:gd name="connsiteY6051" fmla="*/ 238694 h 444457"/>
              <a:gd name="connsiteX6052" fmla="*/ 150385 w 3249268"/>
              <a:gd name="connsiteY6052" fmla="*/ 238643 h 444457"/>
              <a:gd name="connsiteX6053" fmla="*/ 148597 w 3249268"/>
              <a:gd name="connsiteY6053" fmla="*/ 238824 h 444457"/>
              <a:gd name="connsiteX6054" fmla="*/ 149686 w 3249268"/>
              <a:gd name="connsiteY6054" fmla="*/ 239007 h 444457"/>
              <a:gd name="connsiteX6055" fmla="*/ 324171 w 3249268"/>
              <a:gd name="connsiteY6055" fmla="*/ 238581 h 444457"/>
              <a:gd name="connsiteX6056" fmla="*/ 324962 w 3249268"/>
              <a:gd name="connsiteY6056" fmla="*/ 238978 h 444457"/>
              <a:gd name="connsiteX6057" fmla="*/ 325966 w 3249268"/>
              <a:gd name="connsiteY6057" fmla="*/ 238942 h 444457"/>
              <a:gd name="connsiteX6058" fmla="*/ 326021 w 3249268"/>
              <a:gd name="connsiteY6058" fmla="*/ 238581 h 444457"/>
              <a:gd name="connsiteX6059" fmla="*/ 220390 w 3249268"/>
              <a:gd name="connsiteY6059" fmla="*/ 238416 h 444457"/>
              <a:gd name="connsiteX6060" fmla="*/ 217013 w 3249268"/>
              <a:gd name="connsiteY6060" fmla="*/ 239149 h 444457"/>
              <a:gd name="connsiteX6061" fmla="*/ 216929 w 3249268"/>
              <a:gd name="connsiteY6061" fmla="*/ 239282 h 444457"/>
              <a:gd name="connsiteX6062" fmla="*/ 222313 w 3249268"/>
              <a:gd name="connsiteY6062" fmla="*/ 238854 h 444457"/>
              <a:gd name="connsiteX6063" fmla="*/ 223084 w 3249268"/>
              <a:gd name="connsiteY6063" fmla="*/ 238774 h 444457"/>
              <a:gd name="connsiteX6064" fmla="*/ 222673 w 3249268"/>
              <a:gd name="connsiteY6064" fmla="*/ 238686 h 444457"/>
              <a:gd name="connsiteX6065" fmla="*/ 220390 w 3249268"/>
              <a:gd name="connsiteY6065" fmla="*/ 238632 h 444457"/>
              <a:gd name="connsiteX6066" fmla="*/ 338542 w 3249268"/>
              <a:gd name="connsiteY6066" fmla="*/ 237832 h 444457"/>
              <a:gd name="connsiteX6067" fmla="*/ 338318 w 3249268"/>
              <a:gd name="connsiteY6067" fmla="*/ 237885 h 444457"/>
              <a:gd name="connsiteX6068" fmla="*/ 342567 w 3249268"/>
              <a:gd name="connsiteY6068" fmla="*/ 238240 h 444457"/>
              <a:gd name="connsiteX6069" fmla="*/ 245512 w 3249268"/>
              <a:gd name="connsiteY6069" fmla="*/ 237636 h 444457"/>
              <a:gd name="connsiteX6070" fmla="*/ 243659 w 3249268"/>
              <a:gd name="connsiteY6070" fmla="*/ 237855 h 444457"/>
              <a:gd name="connsiteX6071" fmla="*/ 242634 w 3249268"/>
              <a:gd name="connsiteY6071" fmla="*/ 238444 h 444457"/>
              <a:gd name="connsiteX6072" fmla="*/ 242398 w 3249268"/>
              <a:gd name="connsiteY6072" fmla="*/ 238004 h 444457"/>
              <a:gd name="connsiteX6073" fmla="*/ 238916 w 3249268"/>
              <a:gd name="connsiteY6073" fmla="*/ 238416 h 444457"/>
              <a:gd name="connsiteX6074" fmla="*/ 243155 w 3249268"/>
              <a:gd name="connsiteY6074" fmla="*/ 238854 h 444457"/>
              <a:gd name="connsiteX6075" fmla="*/ 156814 w 3249268"/>
              <a:gd name="connsiteY6075" fmla="*/ 237540 h 444457"/>
              <a:gd name="connsiteX6076" fmla="*/ 156814 w 3249268"/>
              <a:gd name="connsiteY6076" fmla="*/ 238873 h 444457"/>
              <a:gd name="connsiteX6077" fmla="*/ 160552 w 3249268"/>
              <a:gd name="connsiteY6077" fmla="*/ 240310 h 444457"/>
              <a:gd name="connsiteX6078" fmla="*/ 2962556 w 3249268"/>
              <a:gd name="connsiteY6078" fmla="*/ 237537 h 444457"/>
              <a:gd name="connsiteX6079" fmla="*/ 2962451 w 3249268"/>
              <a:gd name="connsiteY6079" fmla="*/ 237829 h 444457"/>
              <a:gd name="connsiteX6080" fmla="*/ 2963827 w 3249268"/>
              <a:gd name="connsiteY6080" fmla="*/ 241332 h 444457"/>
              <a:gd name="connsiteX6081" fmla="*/ 2964120 w 3249268"/>
              <a:gd name="connsiteY6081" fmla="*/ 241518 h 444457"/>
              <a:gd name="connsiteX6082" fmla="*/ 1558923 w 3249268"/>
              <a:gd name="connsiteY6082" fmla="*/ 237405 h 444457"/>
              <a:gd name="connsiteX6083" fmla="*/ 1558944 w 3249268"/>
              <a:gd name="connsiteY6083" fmla="*/ 237449 h 444457"/>
              <a:gd name="connsiteX6084" fmla="*/ 1558981 w 3249268"/>
              <a:gd name="connsiteY6084" fmla="*/ 237447 h 444457"/>
              <a:gd name="connsiteX6085" fmla="*/ 541456 w 3249268"/>
              <a:gd name="connsiteY6085" fmla="*/ 237391 h 444457"/>
              <a:gd name="connsiteX6086" fmla="*/ 541144 w 3249268"/>
              <a:gd name="connsiteY6086" fmla="*/ 237424 h 444457"/>
              <a:gd name="connsiteX6087" fmla="*/ 544273 w 3249268"/>
              <a:gd name="connsiteY6087" fmla="*/ 237424 h 444457"/>
              <a:gd name="connsiteX6088" fmla="*/ 544227 w 3249268"/>
              <a:gd name="connsiteY6088" fmla="*/ 237391 h 444457"/>
              <a:gd name="connsiteX6089" fmla="*/ 541456 w 3249268"/>
              <a:gd name="connsiteY6089" fmla="*/ 237391 h 444457"/>
              <a:gd name="connsiteX6090" fmla="*/ 740276 w 3249268"/>
              <a:gd name="connsiteY6090" fmla="*/ 237376 h 444457"/>
              <a:gd name="connsiteX6091" fmla="*/ 740276 w 3249268"/>
              <a:gd name="connsiteY6091" fmla="*/ 237424 h 444457"/>
              <a:gd name="connsiteX6092" fmla="*/ 740347 w 3249268"/>
              <a:gd name="connsiteY6092" fmla="*/ 237424 h 444457"/>
              <a:gd name="connsiteX6093" fmla="*/ 1016606 w 3249268"/>
              <a:gd name="connsiteY6093" fmla="*/ 237374 h 444457"/>
              <a:gd name="connsiteX6094" fmla="*/ 1016625 w 3249268"/>
              <a:gd name="connsiteY6094" fmla="*/ 237376 h 444457"/>
              <a:gd name="connsiteX6095" fmla="*/ 1021603 w 3249268"/>
              <a:gd name="connsiteY6095" fmla="*/ 237376 h 444457"/>
              <a:gd name="connsiteX6096" fmla="*/ 1021585 w 3249268"/>
              <a:gd name="connsiteY6096" fmla="*/ 237374 h 444457"/>
              <a:gd name="connsiteX6097" fmla="*/ 1016726 w 3249268"/>
              <a:gd name="connsiteY6097" fmla="*/ 237374 h 444457"/>
              <a:gd name="connsiteX6098" fmla="*/ 167564 w 3249268"/>
              <a:gd name="connsiteY6098" fmla="*/ 237274 h 444457"/>
              <a:gd name="connsiteX6099" fmla="*/ 163486 w 3249268"/>
              <a:gd name="connsiteY6099" fmla="*/ 239777 h 444457"/>
              <a:gd name="connsiteX6100" fmla="*/ 164373 w 3249268"/>
              <a:gd name="connsiteY6100" fmla="*/ 239572 h 444457"/>
              <a:gd name="connsiteX6101" fmla="*/ 168653 w 3249268"/>
              <a:gd name="connsiteY6101" fmla="*/ 237274 h 444457"/>
              <a:gd name="connsiteX6102" fmla="*/ 300025 w 3249268"/>
              <a:gd name="connsiteY6102" fmla="*/ 237217 h 444457"/>
              <a:gd name="connsiteX6103" fmla="*/ 300123 w 3249268"/>
              <a:gd name="connsiteY6103" fmla="*/ 237418 h 444457"/>
              <a:gd name="connsiteX6104" fmla="*/ 300047 w 3249268"/>
              <a:gd name="connsiteY6104" fmla="*/ 237490 h 444457"/>
              <a:gd name="connsiteX6105" fmla="*/ 301001 w 3249268"/>
              <a:gd name="connsiteY6105" fmla="*/ 237434 h 444457"/>
              <a:gd name="connsiteX6106" fmla="*/ 253895 w 3249268"/>
              <a:gd name="connsiteY6106" fmla="*/ 237198 h 444457"/>
              <a:gd name="connsiteX6107" fmla="*/ 253427 w 3249268"/>
              <a:gd name="connsiteY6107" fmla="*/ 237549 h 444457"/>
              <a:gd name="connsiteX6108" fmla="*/ 254271 w 3249268"/>
              <a:gd name="connsiteY6108" fmla="*/ 237418 h 444457"/>
              <a:gd name="connsiteX6109" fmla="*/ 254501 w 3249268"/>
              <a:gd name="connsiteY6109" fmla="*/ 237418 h 444457"/>
              <a:gd name="connsiteX6110" fmla="*/ 253938 w 3249268"/>
              <a:gd name="connsiteY6110" fmla="*/ 237315 h 444457"/>
              <a:gd name="connsiteX6111" fmla="*/ 3089703 w 3249268"/>
              <a:gd name="connsiteY6111" fmla="*/ 237191 h 444457"/>
              <a:gd name="connsiteX6112" fmla="*/ 3089516 w 3249268"/>
              <a:gd name="connsiteY6112" fmla="*/ 237369 h 444457"/>
              <a:gd name="connsiteX6113" fmla="*/ 3089516 w 3249268"/>
              <a:gd name="connsiteY6113" fmla="*/ 239948 h 444457"/>
              <a:gd name="connsiteX6114" fmla="*/ 3089297 w 3249268"/>
              <a:gd name="connsiteY6114" fmla="*/ 239705 h 444457"/>
              <a:gd name="connsiteX6115" fmla="*/ 3089297 w 3249268"/>
              <a:gd name="connsiteY6115" fmla="*/ 239914 h 444457"/>
              <a:gd name="connsiteX6116" fmla="*/ 3089297 w 3249268"/>
              <a:gd name="connsiteY6116" fmla="*/ 242623 h 444457"/>
              <a:gd name="connsiteX6117" fmla="*/ 3089390 w 3249268"/>
              <a:gd name="connsiteY6117" fmla="*/ 242623 h 444457"/>
              <a:gd name="connsiteX6118" fmla="*/ 3089703 w 3249268"/>
              <a:gd name="connsiteY6118" fmla="*/ 242599 h 444457"/>
              <a:gd name="connsiteX6119" fmla="*/ 3089703 w 3249268"/>
              <a:gd name="connsiteY6119" fmla="*/ 240366 h 444457"/>
              <a:gd name="connsiteX6120" fmla="*/ 273555 w 3249268"/>
              <a:gd name="connsiteY6120" fmla="*/ 237071 h 444457"/>
              <a:gd name="connsiteX6121" fmla="*/ 273796 w 3249268"/>
              <a:gd name="connsiteY6121" fmla="*/ 237369 h 444457"/>
              <a:gd name="connsiteX6122" fmla="*/ 273704 w 3249268"/>
              <a:gd name="connsiteY6122" fmla="*/ 237418 h 444457"/>
              <a:gd name="connsiteX6123" fmla="*/ 273723 w 3249268"/>
              <a:gd name="connsiteY6123" fmla="*/ 237418 h 444457"/>
              <a:gd name="connsiteX6124" fmla="*/ 274303 w 3249268"/>
              <a:gd name="connsiteY6124" fmla="*/ 237385 h 444457"/>
              <a:gd name="connsiteX6125" fmla="*/ 273796 w 3249268"/>
              <a:gd name="connsiteY6125" fmla="*/ 237315 h 444457"/>
              <a:gd name="connsiteX6126" fmla="*/ 275166 w 3249268"/>
              <a:gd name="connsiteY6126" fmla="*/ 237090 h 444457"/>
              <a:gd name="connsiteX6127" fmla="*/ 275018 w 3249268"/>
              <a:gd name="connsiteY6127" fmla="*/ 237076 h 444457"/>
              <a:gd name="connsiteX6128" fmla="*/ 273608 w 3249268"/>
              <a:gd name="connsiteY6128" fmla="*/ 237076 h 444457"/>
              <a:gd name="connsiteX6129" fmla="*/ 3128155 w 3249268"/>
              <a:gd name="connsiteY6129" fmla="*/ 237058 h 444457"/>
              <a:gd name="connsiteX6130" fmla="*/ 3128204 w 3249268"/>
              <a:gd name="connsiteY6130" fmla="*/ 237090 h 444457"/>
              <a:gd name="connsiteX6131" fmla="*/ 3125804 w 3249268"/>
              <a:gd name="connsiteY6131" fmla="*/ 238290 h 444457"/>
              <a:gd name="connsiteX6132" fmla="*/ 3125996 w 3249268"/>
              <a:gd name="connsiteY6132" fmla="*/ 238444 h 444457"/>
              <a:gd name="connsiteX6133" fmla="*/ 3125996 w 3249268"/>
              <a:gd name="connsiteY6133" fmla="*/ 238645 h 444457"/>
              <a:gd name="connsiteX6134" fmla="*/ 3128580 w 3249268"/>
              <a:gd name="connsiteY6134" fmla="*/ 237345 h 444457"/>
              <a:gd name="connsiteX6135" fmla="*/ 3129101 w 3249268"/>
              <a:gd name="connsiteY6135" fmla="*/ 237232 h 444457"/>
              <a:gd name="connsiteX6136" fmla="*/ 3128428 w 3249268"/>
              <a:gd name="connsiteY6136" fmla="*/ 237137 h 444457"/>
              <a:gd name="connsiteX6137" fmla="*/ 522475 w 3249268"/>
              <a:gd name="connsiteY6137" fmla="*/ 237046 h 444457"/>
              <a:gd name="connsiteX6138" fmla="*/ 521923 w 3249268"/>
              <a:gd name="connsiteY6138" fmla="*/ 237350 h 444457"/>
              <a:gd name="connsiteX6139" fmla="*/ 520559 w 3249268"/>
              <a:gd name="connsiteY6139" fmla="*/ 237350 h 444457"/>
              <a:gd name="connsiteX6140" fmla="*/ 520588 w 3249268"/>
              <a:gd name="connsiteY6140" fmla="*/ 237387 h 444457"/>
              <a:gd name="connsiteX6141" fmla="*/ 520383 w 3249268"/>
              <a:gd name="connsiteY6141" fmla="*/ 238840 h 444457"/>
              <a:gd name="connsiteX6142" fmla="*/ 520850 w 3249268"/>
              <a:gd name="connsiteY6142" fmla="*/ 237424 h 444457"/>
              <a:gd name="connsiteX6143" fmla="*/ 522090 w 3249268"/>
              <a:gd name="connsiteY6143" fmla="*/ 237424 h 444457"/>
              <a:gd name="connsiteX6144" fmla="*/ 522057 w 3249268"/>
              <a:gd name="connsiteY6144" fmla="*/ 237391 h 444457"/>
              <a:gd name="connsiteX6145" fmla="*/ 1233525 w 3249268"/>
              <a:gd name="connsiteY6145" fmla="*/ 237034 h 444457"/>
              <a:gd name="connsiteX6146" fmla="*/ 1232773 w 3249268"/>
              <a:gd name="connsiteY6146" fmla="*/ 237224 h 444457"/>
              <a:gd name="connsiteX6147" fmla="*/ 1233675 w 3249268"/>
              <a:gd name="connsiteY6147" fmla="*/ 237072 h 444457"/>
              <a:gd name="connsiteX6148" fmla="*/ 686708 w 3249268"/>
              <a:gd name="connsiteY6148" fmla="*/ 236988 h 444457"/>
              <a:gd name="connsiteX6149" fmla="*/ 685838 w 3249268"/>
              <a:gd name="connsiteY6149" fmla="*/ 238348 h 444457"/>
              <a:gd name="connsiteX6150" fmla="*/ 686075 w 3249268"/>
              <a:gd name="connsiteY6150" fmla="*/ 238826 h 444457"/>
              <a:gd name="connsiteX6151" fmla="*/ 686145 w 3249268"/>
              <a:gd name="connsiteY6151" fmla="*/ 238885 h 444457"/>
              <a:gd name="connsiteX6152" fmla="*/ 686117 w 3249268"/>
              <a:gd name="connsiteY6152" fmla="*/ 238783 h 444457"/>
              <a:gd name="connsiteX6153" fmla="*/ 183721 w 3249268"/>
              <a:gd name="connsiteY6153" fmla="*/ 236973 h 444457"/>
              <a:gd name="connsiteX6154" fmla="*/ 183463 w 3249268"/>
              <a:gd name="connsiteY6154" fmla="*/ 237149 h 444457"/>
              <a:gd name="connsiteX6155" fmla="*/ 183601 w 3249268"/>
              <a:gd name="connsiteY6155" fmla="*/ 237220 h 444457"/>
              <a:gd name="connsiteX6156" fmla="*/ 316194 w 3249268"/>
              <a:gd name="connsiteY6156" fmla="*/ 236939 h 444457"/>
              <a:gd name="connsiteX6157" fmla="*/ 316671 w 3249268"/>
              <a:gd name="connsiteY6157" fmla="*/ 237213 h 444457"/>
              <a:gd name="connsiteX6158" fmla="*/ 316001 w 3249268"/>
              <a:gd name="connsiteY6158" fmla="*/ 237345 h 444457"/>
              <a:gd name="connsiteX6159" fmla="*/ 316277 w 3249268"/>
              <a:gd name="connsiteY6159" fmla="*/ 237441 h 444457"/>
              <a:gd name="connsiteX6160" fmla="*/ 316520 w 3249268"/>
              <a:gd name="connsiteY6160" fmla="*/ 237441 h 444457"/>
              <a:gd name="connsiteX6161" fmla="*/ 317603 w 3249268"/>
              <a:gd name="connsiteY6161" fmla="*/ 236939 h 444457"/>
              <a:gd name="connsiteX6162" fmla="*/ 317423 w 3249268"/>
              <a:gd name="connsiteY6162" fmla="*/ 236939 h 444457"/>
              <a:gd name="connsiteX6163" fmla="*/ 316520 w 3249268"/>
              <a:gd name="connsiteY6163" fmla="*/ 236939 h 444457"/>
              <a:gd name="connsiteX6164" fmla="*/ 247633 w 3249268"/>
              <a:gd name="connsiteY6164" fmla="*/ 236759 h 444457"/>
              <a:gd name="connsiteX6165" fmla="*/ 248221 w 3249268"/>
              <a:gd name="connsiteY6165" fmla="*/ 237315 h 444457"/>
              <a:gd name="connsiteX6166" fmla="*/ 247336 w 3249268"/>
              <a:gd name="connsiteY6166" fmla="*/ 237420 h 444457"/>
              <a:gd name="connsiteX6167" fmla="*/ 249260 w 3249268"/>
              <a:gd name="connsiteY6167" fmla="*/ 237718 h 444457"/>
              <a:gd name="connsiteX6168" fmla="*/ 248473 w 3249268"/>
              <a:gd name="connsiteY6168" fmla="*/ 237127 h 444457"/>
              <a:gd name="connsiteX6169" fmla="*/ 248222 w 3249268"/>
              <a:gd name="connsiteY6169" fmla="*/ 237127 h 444457"/>
              <a:gd name="connsiteX6170" fmla="*/ 248350 w 3249268"/>
              <a:gd name="connsiteY6170" fmla="*/ 237035 h 444457"/>
              <a:gd name="connsiteX6171" fmla="*/ 248222 w 3249268"/>
              <a:gd name="connsiteY6171" fmla="*/ 236939 h 444457"/>
              <a:gd name="connsiteX6172" fmla="*/ 248483 w 3249268"/>
              <a:gd name="connsiteY6172" fmla="*/ 236939 h 444457"/>
              <a:gd name="connsiteX6173" fmla="*/ 248507 w 3249268"/>
              <a:gd name="connsiteY6173" fmla="*/ 236922 h 444457"/>
              <a:gd name="connsiteX6174" fmla="*/ 218217 w 3249268"/>
              <a:gd name="connsiteY6174" fmla="*/ 236733 h 444457"/>
              <a:gd name="connsiteX6175" fmla="*/ 217913 w 3249268"/>
              <a:gd name="connsiteY6175" fmla="*/ 236939 h 444457"/>
              <a:gd name="connsiteX6176" fmla="*/ 217397 w 3249268"/>
              <a:gd name="connsiteY6176" fmla="*/ 236836 h 444457"/>
              <a:gd name="connsiteX6177" fmla="*/ 217635 w 3249268"/>
              <a:gd name="connsiteY6177" fmla="*/ 237005 h 444457"/>
              <a:gd name="connsiteX6178" fmla="*/ 217734 w 3249268"/>
              <a:gd name="connsiteY6178" fmla="*/ 236939 h 444457"/>
              <a:gd name="connsiteX6179" fmla="*/ 217913 w 3249268"/>
              <a:gd name="connsiteY6179" fmla="*/ 236939 h 444457"/>
              <a:gd name="connsiteX6180" fmla="*/ 218103 w 3249268"/>
              <a:gd name="connsiteY6180" fmla="*/ 236939 h 444457"/>
              <a:gd name="connsiteX6181" fmla="*/ 2854770 w 3249268"/>
              <a:gd name="connsiteY6181" fmla="*/ 236050 h 444457"/>
              <a:gd name="connsiteX6182" fmla="*/ 2854985 w 3249268"/>
              <a:gd name="connsiteY6182" fmla="*/ 236268 h 444457"/>
              <a:gd name="connsiteX6183" fmla="*/ 2854963 w 3249268"/>
              <a:gd name="connsiteY6183" fmla="*/ 236099 h 444457"/>
              <a:gd name="connsiteX6184" fmla="*/ 302789 w 3249268"/>
              <a:gd name="connsiteY6184" fmla="*/ 235992 h 444457"/>
              <a:gd name="connsiteX6185" fmla="*/ 302505 w 3249268"/>
              <a:gd name="connsiteY6185" fmla="*/ 236174 h 444457"/>
              <a:gd name="connsiteX6186" fmla="*/ 302611 w 3249268"/>
              <a:gd name="connsiteY6186" fmla="*/ 236187 h 444457"/>
              <a:gd name="connsiteX6187" fmla="*/ 281487 w 3249268"/>
              <a:gd name="connsiteY6187" fmla="*/ 235992 h 444457"/>
              <a:gd name="connsiteX6188" fmla="*/ 281293 w 3249268"/>
              <a:gd name="connsiteY6188" fmla="*/ 236085 h 444457"/>
              <a:gd name="connsiteX6189" fmla="*/ 281524 w 3249268"/>
              <a:gd name="connsiteY6189" fmla="*/ 236047 h 444457"/>
              <a:gd name="connsiteX6190" fmla="*/ 320446 w 3249268"/>
              <a:gd name="connsiteY6190" fmla="*/ 235859 h 444457"/>
              <a:gd name="connsiteX6191" fmla="*/ 320099 w 3249268"/>
              <a:gd name="connsiteY6191" fmla="*/ 236187 h 444457"/>
              <a:gd name="connsiteX6192" fmla="*/ 320582 w 3249268"/>
              <a:gd name="connsiteY6192" fmla="*/ 236187 h 444457"/>
              <a:gd name="connsiteX6193" fmla="*/ 321936 w 3249268"/>
              <a:gd name="connsiteY6193" fmla="*/ 237441 h 444457"/>
              <a:gd name="connsiteX6194" fmla="*/ 319228 w 3249268"/>
              <a:gd name="connsiteY6194" fmla="*/ 238694 h 444457"/>
              <a:gd name="connsiteX6195" fmla="*/ 318836 w 3249268"/>
              <a:gd name="connsiteY6195" fmla="*/ 238755 h 444457"/>
              <a:gd name="connsiteX6196" fmla="*/ 318597 w 3249268"/>
              <a:gd name="connsiteY6196" fmla="*/ 239783 h 444457"/>
              <a:gd name="connsiteX6197" fmla="*/ 319400 w 3249268"/>
              <a:gd name="connsiteY6197" fmla="*/ 238978 h 444457"/>
              <a:gd name="connsiteX6198" fmla="*/ 322181 w 3249268"/>
              <a:gd name="connsiteY6198" fmla="*/ 237582 h 444457"/>
              <a:gd name="connsiteX6199" fmla="*/ 322244 w 3249268"/>
              <a:gd name="connsiteY6199" fmla="*/ 237614 h 444457"/>
              <a:gd name="connsiteX6200" fmla="*/ 321833 w 3249268"/>
              <a:gd name="connsiteY6200" fmla="*/ 237213 h 444457"/>
              <a:gd name="connsiteX6201" fmla="*/ 348360 w 3249268"/>
              <a:gd name="connsiteY6201" fmla="*/ 235854 h 444457"/>
              <a:gd name="connsiteX6202" fmla="*/ 347761 w 3249268"/>
              <a:gd name="connsiteY6202" fmla="*/ 235903 h 444457"/>
              <a:gd name="connsiteX6203" fmla="*/ 348436 w 3249268"/>
              <a:gd name="connsiteY6203" fmla="*/ 235936 h 444457"/>
              <a:gd name="connsiteX6204" fmla="*/ 348513 w 3249268"/>
              <a:gd name="connsiteY6204" fmla="*/ 235921 h 444457"/>
              <a:gd name="connsiteX6205" fmla="*/ 2933798 w 3249268"/>
              <a:gd name="connsiteY6205" fmla="*/ 235748 h 444457"/>
              <a:gd name="connsiteX6206" fmla="*/ 2933635 w 3249268"/>
              <a:gd name="connsiteY6206" fmla="*/ 236080 h 444457"/>
              <a:gd name="connsiteX6207" fmla="*/ 2933846 w 3249268"/>
              <a:gd name="connsiteY6207" fmla="*/ 236080 h 444457"/>
              <a:gd name="connsiteX6208" fmla="*/ 2933865 w 3249268"/>
              <a:gd name="connsiteY6208" fmla="*/ 236088 h 444457"/>
              <a:gd name="connsiteX6209" fmla="*/ 2933848 w 3249268"/>
              <a:gd name="connsiteY6209" fmla="*/ 235900 h 444457"/>
              <a:gd name="connsiteX6210" fmla="*/ 3089344 w 3249268"/>
              <a:gd name="connsiteY6210" fmla="*/ 235709 h 444457"/>
              <a:gd name="connsiteX6211" fmla="*/ 3089892 w 3249268"/>
              <a:gd name="connsiteY6211" fmla="*/ 235937 h 444457"/>
              <a:gd name="connsiteX6212" fmla="*/ 3089874 w 3249268"/>
              <a:gd name="connsiteY6212" fmla="*/ 236057 h 444457"/>
              <a:gd name="connsiteX6213" fmla="*/ 3090820 w 3249268"/>
              <a:gd name="connsiteY6213" fmla="*/ 235797 h 444457"/>
              <a:gd name="connsiteX6214" fmla="*/ 3090687 w 3249268"/>
              <a:gd name="connsiteY6214" fmla="*/ 235709 h 444457"/>
              <a:gd name="connsiteX6215" fmla="*/ 380606 w 3249268"/>
              <a:gd name="connsiteY6215" fmla="*/ 235690 h 444457"/>
              <a:gd name="connsiteX6216" fmla="*/ 379935 w 3249268"/>
              <a:gd name="connsiteY6216" fmla="*/ 235755 h 444457"/>
              <a:gd name="connsiteX6217" fmla="*/ 379996 w 3249268"/>
              <a:gd name="connsiteY6217" fmla="*/ 235961 h 444457"/>
              <a:gd name="connsiteX6218" fmla="*/ 380317 w 3249268"/>
              <a:gd name="connsiteY6218" fmla="*/ 235961 h 444457"/>
              <a:gd name="connsiteX6219" fmla="*/ 380606 w 3249268"/>
              <a:gd name="connsiteY6219" fmla="*/ 235862 h 444457"/>
              <a:gd name="connsiteX6220" fmla="*/ 2448369 w 3249268"/>
              <a:gd name="connsiteY6220" fmla="*/ 235589 h 444457"/>
              <a:gd name="connsiteX6221" fmla="*/ 2447842 w 3249268"/>
              <a:gd name="connsiteY6221" fmla="*/ 236016 h 444457"/>
              <a:gd name="connsiteX6222" fmla="*/ 2447865 w 3249268"/>
              <a:gd name="connsiteY6222" fmla="*/ 236021 h 444457"/>
              <a:gd name="connsiteX6223" fmla="*/ 2448296 w 3249268"/>
              <a:gd name="connsiteY6223" fmla="*/ 236578 h 444457"/>
              <a:gd name="connsiteX6224" fmla="*/ 2448116 w 3249268"/>
              <a:gd name="connsiteY6224" fmla="*/ 236007 h 444457"/>
              <a:gd name="connsiteX6225" fmla="*/ 1778091 w 3249268"/>
              <a:gd name="connsiteY6225" fmla="*/ 235476 h 444457"/>
              <a:gd name="connsiteX6226" fmla="*/ 1778830 w 3249268"/>
              <a:gd name="connsiteY6226" fmla="*/ 236021 h 444457"/>
              <a:gd name="connsiteX6227" fmla="*/ 1779424 w 3249268"/>
              <a:gd name="connsiteY6227" fmla="*/ 236021 h 444457"/>
              <a:gd name="connsiteX6228" fmla="*/ 246317 w 3249268"/>
              <a:gd name="connsiteY6228" fmla="*/ 235243 h 444457"/>
              <a:gd name="connsiteX6229" fmla="*/ 246210 w 3249268"/>
              <a:gd name="connsiteY6229" fmla="*/ 235413 h 444457"/>
              <a:gd name="connsiteX6230" fmla="*/ 246456 w 3249268"/>
              <a:gd name="connsiteY6230" fmla="*/ 235645 h 444457"/>
              <a:gd name="connsiteX6231" fmla="*/ 2730092 w 3249268"/>
              <a:gd name="connsiteY6231" fmla="*/ 234941 h 444457"/>
              <a:gd name="connsiteX6232" fmla="*/ 2728161 w 3249268"/>
              <a:gd name="connsiteY6232" fmla="*/ 236155 h 444457"/>
              <a:gd name="connsiteX6233" fmla="*/ 2731098 w 3249268"/>
              <a:gd name="connsiteY6233" fmla="*/ 238669 h 444457"/>
              <a:gd name="connsiteX6234" fmla="*/ 2730092 w 3249268"/>
              <a:gd name="connsiteY6234" fmla="*/ 237408 h 444457"/>
              <a:gd name="connsiteX6235" fmla="*/ 284576 w 3249268"/>
              <a:gd name="connsiteY6235" fmla="*/ 234763 h 444457"/>
              <a:gd name="connsiteX6236" fmla="*/ 284898 w 3249268"/>
              <a:gd name="connsiteY6236" fmla="*/ 235080 h 444457"/>
              <a:gd name="connsiteX6237" fmla="*/ 285133 w 3249268"/>
              <a:gd name="connsiteY6237" fmla="*/ 234986 h 444457"/>
              <a:gd name="connsiteX6238" fmla="*/ 285065 w 3249268"/>
              <a:gd name="connsiteY6238" fmla="*/ 234934 h 444457"/>
              <a:gd name="connsiteX6239" fmla="*/ 284316 w 3249268"/>
              <a:gd name="connsiteY6239" fmla="*/ 234673 h 444457"/>
              <a:gd name="connsiteX6240" fmla="*/ 284326 w 3249268"/>
              <a:gd name="connsiteY6240" fmla="*/ 234682 h 444457"/>
              <a:gd name="connsiteX6241" fmla="*/ 283028 w 3249268"/>
              <a:gd name="connsiteY6241" fmla="*/ 235404 h 444457"/>
              <a:gd name="connsiteX6242" fmla="*/ 284432 w 3249268"/>
              <a:gd name="connsiteY6242" fmla="*/ 234713 h 444457"/>
              <a:gd name="connsiteX6243" fmla="*/ 2486069 w 3249268"/>
              <a:gd name="connsiteY6243" fmla="*/ 234666 h 444457"/>
              <a:gd name="connsiteX6244" fmla="*/ 2486700 w 3249268"/>
              <a:gd name="connsiteY6244" fmla="*/ 234893 h 444457"/>
              <a:gd name="connsiteX6245" fmla="*/ 2486557 w 3249268"/>
              <a:gd name="connsiteY6245" fmla="*/ 234748 h 444457"/>
              <a:gd name="connsiteX6246" fmla="*/ 613508 w 3249268"/>
              <a:gd name="connsiteY6246" fmla="*/ 234608 h 444457"/>
              <a:gd name="connsiteX6247" fmla="*/ 613406 w 3249268"/>
              <a:gd name="connsiteY6247" fmla="*/ 234659 h 444457"/>
              <a:gd name="connsiteX6248" fmla="*/ 613668 w 3249268"/>
              <a:gd name="connsiteY6248" fmla="*/ 234694 h 444457"/>
              <a:gd name="connsiteX6249" fmla="*/ 1078579 w 3249268"/>
              <a:gd name="connsiteY6249" fmla="*/ 234516 h 444457"/>
              <a:gd name="connsiteX6250" fmla="*/ 1078521 w 3249268"/>
              <a:gd name="connsiteY6250" fmla="*/ 234538 h 444457"/>
              <a:gd name="connsiteX6251" fmla="*/ 1078521 w 3249268"/>
              <a:gd name="connsiteY6251" fmla="*/ 234663 h 444457"/>
              <a:gd name="connsiteX6252" fmla="*/ 2738360 w 3249268"/>
              <a:gd name="connsiteY6252" fmla="*/ 234498 h 444457"/>
              <a:gd name="connsiteX6253" fmla="*/ 2738371 w 3249268"/>
              <a:gd name="connsiteY6253" fmla="*/ 234520 h 444457"/>
              <a:gd name="connsiteX6254" fmla="*/ 2738456 w 3249268"/>
              <a:gd name="connsiteY6254" fmla="*/ 234520 h 444457"/>
              <a:gd name="connsiteX6255" fmla="*/ 1522391 w 3249268"/>
              <a:gd name="connsiteY6255" fmla="*/ 234410 h 444457"/>
              <a:gd name="connsiteX6256" fmla="*/ 1521649 w 3249268"/>
              <a:gd name="connsiteY6256" fmla="*/ 234748 h 444457"/>
              <a:gd name="connsiteX6257" fmla="*/ 1520267 w 3249268"/>
              <a:gd name="connsiteY6257" fmla="*/ 238421 h 444457"/>
              <a:gd name="connsiteX6258" fmla="*/ 364049 w 3249268"/>
              <a:gd name="connsiteY6258" fmla="*/ 234390 h 444457"/>
              <a:gd name="connsiteX6259" fmla="*/ 363864 w 3249268"/>
              <a:gd name="connsiteY6259" fmla="*/ 234557 h 444457"/>
              <a:gd name="connsiteX6260" fmla="*/ 364407 w 3249268"/>
              <a:gd name="connsiteY6260" fmla="*/ 234557 h 444457"/>
              <a:gd name="connsiteX6261" fmla="*/ 1036187 w 3249268"/>
              <a:gd name="connsiteY6261" fmla="*/ 234372 h 444457"/>
              <a:gd name="connsiteX6262" fmla="*/ 1035472 w 3249268"/>
              <a:gd name="connsiteY6262" fmla="*/ 234538 h 444457"/>
              <a:gd name="connsiteX6263" fmla="*/ 1036196 w 3249268"/>
              <a:gd name="connsiteY6263" fmla="*/ 234927 h 444457"/>
              <a:gd name="connsiteX6264" fmla="*/ 1036067 w 3249268"/>
              <a:gd name="connsiteY6264" fmla="*/ 234562 h 444457"/>
              <a:gd name="connsiteX6265" fmla="*/ 363871 w 3249268"/>
              <a:gd name="connsiteY6265" fmla="*/ 234307 h 444457"/>
              <a:gd name="connsiteX6266" fmla="*/ 363695 w 3249268"/>
              <a:gd name="connsiteY6266" fmla="*/ 234348 h 444457"/>
              <a:gd name="connsiteX6267" fmla="*/ 364025 w 3249268"/>
              <a:gd name="connsiteY6267" fmla="*/ 234379 h 444457"/>
              <a:gd name="connsiteX6268" fmla="*/ 255179 w 3249268"/>
              <a:gd name="connsiteY6268" fmla="*/ 234231 h 444457"/>
              <a:gd name="connsiteX6269" fmla="*/ 254267 w 3249268"/>
              <a:gd name="connsiteY6269" fmla="*/ 234607 h 444457"/>
              <a:gd name="connsiteX6270" fmla="*/ 255744 w 3249268"/>
              <a:gd name="connsiteY6270" fmla="*/ 234494 h 444457"/>
              <a:gd name="connsiteX6271" fmla="*/ 255636 w 3249268"/>
              <a:gd name="connsiteY6271" fmla="*/ 234682 h 444457"/>
              <a:gd name="connsiteX6272" fmla="*/ 255932 w 3249268"/>
              <a:gd name="connsiteY6272" fmla="*/ 234682 h 444457"/>
              <a:gd name="connsiteX6273" fmla="*/ 255704 w 3249268"/>
              <a:gd name="connsiteY6273" fmla="*/ 234231 h 444457"/>
              <a:gd name="connsiteX6274" fmla="*/ 1990866 w 3249268"/>
              <a:gd name="connsiteY6274" fmla="*/ 233621 h 444457"/>
              <a:gd name="connsiteX6275" fmla="*/ 1990262 w 3249268"/>
              <a:gd name="connsiteY6275" fmla="*/ 234343 h 444457"/>
              <a:gd name="connsiteX6276" fmla="*/ 1990775 w 3249268"/>
              <a:gd name="connsiteY6276" fmla="*/ 234268 h 444457"/>
              <a:gd name="connsiteX6277" fmla="*/ 2885327 w 3249268"/>
              <a:gd name="connsiteY6277" fmla="*/ 233488 h 444457"/>
              <a:gd name="connsiteX6278" fmla="*/ 2885327 w 3249268"/>
              <a:gd name="connsiteY6278" fmla="*/ 239310 h 444457"/>
              <a:gd name="connsiteX6279" fmla="*/ 2888239 w 3249268"/>
              <a:gd name="connsiteY6279" fmla="*/ 237369 h 444457"/>
              <a:gd name="connsiteX6280" fmla="*/ 819190 w 3249268"/>
              <a:gd name="connsiteY6280" fmla="*/ 233298 h 444457"/>
              <a:gd name="connsiteX6281" fmla="*/ 818917 w 3249268"/>
              <a:gd name="connsiteY6281" fmla="*/ 233938 h 444457"/>
              <a:gd name="connsiteX6282" fmla="*/ 819518 w 3249268"/>
              <a:gd name="connsiteY6282" fmla="*/ 233528 h 444457"/>
              <a:gd name="connsiteX6283" fmla="*/ 819816 w 3249268"/>
              <a:gd name="connsiteY6283" fmla="*/ 233502 h 444457"/>
              <a:gd name="connsiteX6284" fmla="*/ 2492511 w 3249268"/>
              <a:gd name="connsiteY6284" fmla="*/ 233267 h 444457"/>
              <a:gd name="connsiteX6285" fmla="*/ 2490723 w 3249268"/>
              <a:gd name="connsiteY6285" fmla="*/ 233342 h 444457"/>
              <a:gd name="connsiteX6286" fmla="*/ 2491064 w 3249268"/>
              <a:gd name="connsiteY6286" fmla="*/ 234726 h 444457"/>
              <a:gd name="connsiteX6287" fmla="*/ 861891 w 3249268"/>
              <a:gd name="connsiteY6287" fmla="*/ 233121 h 444457"/>
              <a:gd name="connsiteX6288" fmla="*/ 861812 w 3249268"/>
              <a:gd name="connsiteY6288" fmla="*/ 233154 h 444457"/>
              <a:gd name="connsiteX6289" fmla="*/ 861924 w 3249268"/>
              <a:gd name="connsiteY6289" fmla="*/ 233154 h 444457"/>
              <a:gd name="connsiteX6290" fmla="*/ 2837572 w 3249268"/>
              <a:gd name="connsiteY6290" fmla="*/ 232950 h 444457"/>
              <a:gd name="connsiteX6291" fmla="*/ 2838103 w 3249268"/>
              <a:gd name="connsiteY6291" fmla="*/ 233239 h 444457"/>
              <a:gd name="connsiteX6292" fmla="*/ 2838008 w 3249268"/>
              <a:gd name="connsiteY6292" fmla="*/ 232950 h 444457"/>
              <a:gd name="connsiteX6293" fmla="*/ 475320 w 3249268"/>
              <a:gd name="connsiteY6293" fmla="*/ 232643 h 444457"/>
              <a:gd name="connsiteX6294" fmla="*/ 474985 w 3249268"/>
              <a:gd name="connsiteY6294" fmla="*/ 233000 h 444457"/>
              <a:gd name="connsiteX6295" fmla="*/ 475182 w 3249268"/>
              <a:gd name="connsiteY6295" fmla="*/ 232915 h 444457"/>
              <a:gd name="connsiteX6296" fmla="*/ 1141683 w 3249268"/>
              <a:gd name="connsiteY6296" fmla="*/ 232567 h 444457"/>
              <a:gd name="connsiteX6297" fmla="*/ 1141355 w 3249268"/>
              <a:gd name="connsiteY6297" fmla="*/ 233107 h 444457"/>
              <a:gd name="connsiteX6298" fmla="*/ 1141863 w 3249268"/>
              <a:gd name="connsiteY6298" fmla="*/ 232735 h 444457"/>
              <a:gd name="connsiteX6299" fmla="*/ 2936688 w 3249268"/>
              <a:gd name="connsiteY6299" fmla="*/ 231862 h 444457"/>
              <a:gd name="connsiteX6300" fmla="*/ 2936486 w 3249268"/>
              <a:gd name="connsiteY6300" fmla="*/ 234334 h 444457"/>
              <a:gd name="connsiteX6301" fmla="*/ 2936623 w 3249268"/>
              <a:gd name="connsiteY6301" fmla="*/ 234265 h 444457"/>
              <a:gd name="connsiteX6302" fmla="*/ 2936623 w 3249268"/>
              <a:gd name="connsiteY6302" fmla="*/ 235686 h 444457"/>
              <a:gd name="connsiteX6303" fmla="*/ 2939088 w 3249268"/>
              <a:gd name="connsiteY6303" fmla="*/ 233345 h 444457"/>
              <a:gd name="connsiteX6304" fmla="*/ 2988204 w 3249268"/>
              <a:gd name="connsiteY6304" fmla="*/ 231734 h 444457"/>
              <a:gd name="connsiteX6305" fmla="*/ 2988184 w 3249268"/>
              <a:gd name="connsiteY6305" fmla="*/ 231750 h 444457"/>
              <a:gd name="connsiteX6306" fmla="*/ 2986921 w 3249268"/>
              <a:gd name="connsiteY6306" fmla="*/ 231750 h 444457"/>
              <a:gd name="connsiteX6307" fmla="*/ 2986921 w 3249268"/>
              <a:gd name="connsiteY6307" fmla="*/ 231889 h 444457"/>
              <a:gd name="connsiteX6308" fmla="*/ 2986899 w 3249268"/>
              <a:gd name="connsiteY6308" fmla="*/ 231906 h 444457"/>
              <a:gd name="connsiteX6309" fmla="*/ 2988020 w 3249268"/>
              <a:gd name="connsiteY6309" fmla="*/ 231906 h 444457"/>
              <a:gd name="connsiteX6310" fmla="*/ 2988079 w 3249268"/>
              <a:gd name="connsiteY6310" fmla="*/ 231964 h 444457"/>
              <a:gd name="connsiteX6311" fmla="*/ 3007955 w 3249268"/>
              <a:gd name="connsiteY6311" fmla="*/ 231674 h 444457"/>
              <a:gd name="connsiteX6312" fmla="*/ 3007753 w 3249268"/>
              <a:gd name="connsiteY6312" fmla="*/ 231996 h 444457"/>
              <a:gd name="connsiteX6313" fmla="*/ 3009142 w 3249268"/>
              <a:gd name="connsiteY6313" fmla="*/ 231996 h 444457"/>
              <a:gd name="connsiteX6314" fmla="*/ 3010206 w 3249268"/>
              <a:gd name="connsiteY6314" fmla="*/ 232133 h 444457"/>
              <a:gd name="connsiteX6315" fmla="*/ 3009108 w 3249268"/>
              <a:gd name="connsiteY6315" fmla="*/ 231674 h 444457"/>
              <a:gd name="connsiteX6316" fmla="*/ 3008985 w 3249268"/>
              <a:gd name="connsiteY6316" fmla="*/ 231674 h 444457"/>
              <a:gd name="connsiteX6317" fmla="*/ 457509 w 3249268"/>
              <a:gd name="connsiteY6317" fmla="*/ 231640 h 444457"/>
              <a:gd name="connsiteX6318" fmla="*/ 457908 w 3249268"/>
              <a:gd name="connsiteY6318" fmla="*/ 233163 h 444457"/>
              <a:gd name="connsiteX6319" fmla="*/ 458082 w 3249268"/>
              <a:gd name="connsiteY6319" fmla="*/ 233103 h 444457"/>
              <a:gd name="connsiteX6320" fmla="*/ 458177 w 3249268"/>
              <a:gd name="connsiteY6320" fmla="*/ 233054 h 444457"/>
              <a:gd name="connsiteX6321" fmla="*/ 458044 w 3249268"/>
              <a:gd name="connsiteY6321" fmla="*/ 232003 h 444457"/>
              <a:gd name="connsiteX6322" fmla="*/ 2791266 w 3249268"/>
              <a:gd name="connsiteY6322" fmla="*/ 231558 h 444457"/>
              <a:gd name="connsiteX6323" fmla="*/ 2791195 w 3249268"/>
              <a:gd name="connsiteY6323" fmla="*/ 231916 h 444457"/>
              <a:gd name="connsiteX6324" fmla="*/ 2791266 w 3249268"/>
              <a:gd name="connsiteY6324" fmla="*/ 231715 h 444457"/>
              <a:gd name="connsiteX6325" fmla="*/ 2769243 w 3249268"/>
              <a:gd name="connsiteY6325" fmla="*/ 231384 h 444457"/>
              <a:gd name="connsiteX6326" fmla="*/ 2768619 w 3249268"/>
              <a:gd name="connsiteY6326" fmla="*/ 231823 h 444457"/>
              <a:gd name="connsiteX6327" fmla="*/ 2769049 w 3249268"/>
              <a:gd name="connsiteY6327" fmla="*/ 231715 h 444457"/>
              <a:gd name="connsiteX6328" fmla="*/ 1363354 w 3249268"/>
              <a:gd name="connsiteY6328" fmla="*/ 231057 h 444457"/>
              <a:gd name="connsiteX6329" fmla="*/ 1362904 w 3249268"/>
              <a:gd name="connsiteY6329" fmla="*/ 231797 h 444457"/>
              <a:gd name="connsiteX6330" fmla="*/ 1364612 w 3249268"/>
              <a:gd name="connsiteY6330" fmla="*/ 231853 h 444457"/>
              <a:gd name="connsiteX6331" fmla="*/ 259450 w 3249268"/>
              <a:gd name="connsiteY6331" fmla="*/ 230863 h 444457"/>
              <a:gd name="connsiteX6332" fmla="*/ 259530 w 3249268"/>
              <a:gd name="connsiteY6332" fmla="*/ 231038 h 444457"/>
              <a:gd name="connsiteX6333" fmla="*/ 259562 w 3249268"/>
              <a:gd name="connsiteY6333" fmla="*/ 231029 h 444457"/>
              <a:gd name="connsiteX6334" fmla="*/ 1446667 w 3249268"/>
              <a:gd name="connsiteY6334" fmla="*/ 230529 h 444457"/>
              <a:gd name="connsiteX6335" fmla="*/ 1446665 w 3249268"/>
              <a:gd name="connsiteY6335" fmla="*/ 230546 h 444457"/>
              <a:gd name="connsiteX6336" fmla="*/ 1446684 w 3249268"/>
              <a:gd name="connsiteY6336" fmla="*/ 230538 h 444457"/>
              <a:gd name="connsiteX6337" fmla="*/ 246821 w 3249268"/>
              <a:gd name="connsiteY6337" fmla="*/ 230407 h 444457"/>
              <a:gd name="connsiteX6338" fmla="*/ 246789 w 3249268"/>
              <a:gd name="connsiteY6338" fmla="*/ 230416 h 444457"/>
              <a:gd name="connsiteX6339" fmla="*/ 246825 w 3249268"/>
              <a:gd name="connsiteY6339" fmla="*/ 230420 h 444457"/>
              <a:gd name="connsiteX6340" fmla="*/ 246825 w 3249268"/>
              <a:gd name="connsiteY6340" fmla="*/ 231578 h 444457"/>
              <a:gd name="connsiteX6341" fmla="*/ 247141 w 3249268"/>
              <a:gd name="connsiteY6341" fmla="*/ 230605 h 444457"/>
              <a:gd name="connsiteX6342" fmla="*/ 2736881 w 3249268"/>
              <a:gd name="connsiteY6342" fmla="*/ 230386 h 444457"/>
              <a:gd name="connsiteX6343" fmla="*/ 2736541 w 3249268"/>
              <a:gd name="connsiteY6343" fmla="*/ 231762 h 444457"/>
              <a:gd name="connsiteX6344" fmla="*/ 2736881 w 3249268"/>
              <a:gd name="connsiteY6344" fmla="*/ 231792 h 444457"/>
              <a:gd name="connsiteX6345" fmla="*/ 2736881 w 3249268"/>
              <a:gd name="connsiteY6345" fmla="*/ 231378 h 444457"/>
              <a:gd name="connsiteX6346" fmla="*/ 363636 w 3249268"/>
              <a:gd name="connsiteY6346" fmla="*/ 230320 h 444457"/>
              <a:gd name="connsiteX6347" fmla="*/ 363694 w 3249268"/>
              <a:gd name="connsiteY6347" fmla="*/ 230358 h 444457"/>
              <a:gd name="connsiteX6348" fmla="*/ 363779 w 3249268"/>
              <a:gd name="connsiteY6348" fmla="*/ 230320 h 444457"/>
              <a:gd name="connsiteX6349" fmla="*/ 315257 w 3249268"/>
              <a:gd name="connsiteY6349" fmla="*/ 230304 h 444457"/>
              <a:gd name="connsiteX6350" fmla="*/ 315237 w 3249268"/>
              <a:gd name="connsiteY6350" fmla="*/ 230347 h 444457"/>
              <a:gd name="connsiteX6351" fmla="*/ 315642 w 3249268"/>
              <a:gd name="connsiteY6351" fmla="*/ 230307 h 444457"/>
              <a:gd name="connsiteX6352" fmla="*/ 315261 w 3249268"/>
              <a:gd name="connsiteY6352" fmla="*/ 230307 h 444457"/>
              <a:gd name="connsiteX6353" fmla="*/ 2599197 w 3249268"/>
              <a:gd name="connsiteY6353" fmla="*/ 230178 h 444457"/>
              <a:gd name="connsiteX6354" fmla="*/ 2599128 w 3249268"/>
              <a:gd name="connsiteY6354" fmla="*/ 230896 h 444457"/>
              <a:gd name="connsiteX6355" fmla="*/ 2601009 w 3249268"/>
              <a:gd name="connsiteY6355" fmla="*/ 230692 h 444457"/>
              <a:gd name="connsiteX6356" fmla="*/ 2600412 w 3249268"/>
              <a:gd name="connsiteY6356" fmla="*/ 230529 h 444457"/>
              <a:gd name="connsiteX6357" fmla="*/ 2599197 w 3249268"/>
              <a:gd name="connsiteY6357" fmla="*/ 230178 h 444457"/>
              <a:gd name="connsiteX6358" fmla="*/ 2986847 w 3249268"/>
              <a:gd name="connsiteY6358" fmla="*/ 230023 h 444457"/>
              <a:gd name="connsiteX6359" fmla="*/ 2986761 w 3249268"/>
              <a:gd name="connsiteY6359" fmla="*/ 230169 h 444457"/>
              <a:gd name="connsiteX6360" fmla="*/ 2986689 w 3249268"/>
              <a:gd name="connsiteY6360" fmla="*/ 230111 h 444457"/>
              <a:gd name="connsiteX6361" fmla="*/ 2986794 w 3249268"/>
              <a:gd name="connsiteY6361" fmla="*/ 230284 h 444457"/>
              <a:gd name="connsiteX6362" fmla="*/ 2659001 w 3249268"/>
              <a:gd name="connsiteY6362" fmla="*/ 229999 h 444457"/>
              <a:gd name="connsiteX6363" fmla="*/ 2659990 w 3249268"/>
              <a:gd name="connsiteY6363" fmla="*/ 230547 h 444457"/>
              <a:gd name="connsiteX6364" fmla="*/ 2659613 w 3249268"/>
              <a:gd name="connsiteY6364" fmla="*/ 230178 h 444457"/>
              <a:gd name="connsiteX6365" fmla="*/ 196102 w 3249268"/>
              <a:gd name="connsiteY6365" fmla="*/ 229600 h 444457"/>
              <a:gd name="connsiteX6366" fmla="*/ 196948 w 3249268"/>
              <a:gd name="connsiteY6366" fmla="*/ 230420 h 444457"/>
              <a:gd name="connsiteX6367" fmla="*/ 198218 w 3249268"/>
              <a:gd name="connsiteY6367" fmla="*/ 230831 h 444457"/>
              <a:gd name="connsiteX6368" fmla="*/ 197374 w 3249268"/>
              <a:gd name="connsiteY6368" fmla="*/ 230253 h 444457"/>
              <a:gd name="connsiteX6369" fmla="*/ 3000816 w 3249268"/>
              <a:gd name="connsiteY6369" fmla="*/ 229308 h 444457"/>
              <a:gd name="connsiteX6370" fmla="*/ 3001740 w 3249268"/>
              <a:gd name="connsiteY6370" fmla="*/ 230227 h 444457"/>
              <a:gd name="connsiteX6371" fmla="*/ 3001629 w 3249268"/>
              <a:gd name="connsiteY6371" fmla="*/ 229427 h 444457"/>
              <a:gd name="connsiteX6372" fmla="*/ 2912089 w 3249268"/>
              <a:gd name="connsiteY6372" fmla="*/ 229267 h 444457"/>
              <a:gd name="connsiteX6373" fmla="*/ 2911570 w 3249268"/>
              <a:gd name="connsiteY6373" fmla="*/ 230631 h 444457"/>
              <a:gd name="connsiteX6374" fmla="*/ 2910835 w 3249268"/>
              <a:gd name="connsiteY6374" fmla="*/ 230293 h 444457"/>
              <a:gd name="connsiteX6375" fmla="*/ 2911570 w 3249268"/>
              <a:gd name="connsiteY6375" fmla="*/ 231209 h 444457"/>
              <a:gd name="connsiteX6376" fmla="*/ 2911757 w 3249268"/>
              <a:gd name="connsiteY6376" fmla="*/ 230974 h 444457"/>
              <a:gd name="connsiteX6377" fmla="*/ 2911991 w 3249268"/>
              <a:gd name="connsiteY6377" fmla="*/ 230894 h 444457"/>
              <a:gd name="connsiteX6378" fmla="*/ 660618 w 3249268"/>
              <a:gd name="connsiteY6378" fmla="*/ 229042 h 444457"/>
              <a:gd name="connsiteX6379" fmla="*/ 661223 w 3249268"/>
              <a:gd name="connsiteY6379" fmla="*/ 230865 h 444457"/>
              <a:gd name="connsiteX6380" fmla="*/ 661495 w 3249268"/>
              <a:gd name="connsiteY6380" fmla="*/ 229042 h 444457"/>
              <a:gd name="connsiteX6381" fmla="*/ 349846 w 3249268"/>
              <a:gd name="connsiteY6381" fmla="*/ 229029 h 444457"/>
              <a:gd name="connsiteX6382" fmla="*/ 348468 w 3249268"/>
              <a:gd name="connsiteY6382" fmla="*/ 230375 h 444457"/>
              <a:gd name="connsiteX6383" fmla="*/ 348468 w 3249268"/>
              <a:gd name="connsiteY6383" fmla="*/ 233110 h 444457"/>
              <a:gd name="connsiteX6384" fmla="*/ 349870 w 3249268"/>
              <a:gd name="connsiteY6384" fmla="*/ 234478 h 444457"/>
              <a:gd name="connsiteX6385" fmla="*/ 349838 w 3249268"/>
              <a:gd name="connsiteY6385" fmla="*/ 234509 h 444457"/>
              <a:gd name="connsiteX6386" fmla="*/ 350911 w 3249268"/>
              <a:gd name="connsiteY6386" fmla="*/ 234573 h 444457"/>
              <a:gd name="connsiteX6387" fmla="*/ 349767 w 3249268"/>
              <a:gd name="connsiteY6387" fmla="*/ 234307 h 444457"/>
              <a:gd name="connsiteX6388" fmla="*/ 351001 w 3249268"/>
              <a:gd name="connsiteY6388" fmla="*/ 234307 h 444457"/>
              <a:gd name="connsiteX6389" fmla="*/ 401027 w 3249268"/>
              <a:gd name="connsiteY6389" fmla="*/ 228916 h 444457"/>
              <a:gd name="connsiteX6390" fmla="*/ 400100 w 3249268"/>
              <a:gd name="connsiteY6390" fmla="*/ 229556 h 444457"/>
              <a:gd name="connsiteX6391" fmla="*/ 401185 w 3249268"/>
              <a:gd name="connsiteY6391" fmla="*/ 229204 h 444457"/>
              <a:gd name="connsiteX6392" fmla="*/ 401041 w 3249268"/>
              <a:gd name="connsiteY6392" fmla="*/ 228916 h 444457"/>
              <a:gd name="connsiteX6393" fmla="*/ 1104905 w 3249268"/>
              <a:gd name="connsiteY6393" fmla="*/ 228868 h 444457"/>
              <a:gd name="connsiteX6394" fmla="*/ 1104905 w 3249268"/>
              <a:gd name="connsiteY6394" fmla="*/ 228932 h 444457"/>
              <a:gd name="connsiteX6395" fmla="*/ 1104999 w 3249268"/>
              <a:gd name="connsiteY6395" fmla="*/ 228932 h 444457"/>
              <a:gd name="connsiteX6396" fmla="*/ 883762 w 3249268"/>
              <a:gd name="connsiteY6396" fmla="*/ 228868 h 444457"/>
              <a:gd name="connsiteX6397" fmla="*/ 883725 w 3249268"/>
              <a:gd name="connsiteY6397" fmla="*/ 228970 h 444457"/>
              <a:gd name="connsiteX6398" fmla="*/ 883823 w 3249268"/>
              <a:gd name="connsiteY6398" fmla="*/ 228896 h 444457"/>
              <a:gd name="connsiteX6399" fmla="*/ 2582345 w 3249268"/>
              <a:gd name="connsiteY6399" fmla="*/ 228851 h 444457"/>
              <a:gd name="connsiteX6400" fmla="*/ 2582115 w 3249268"/>
              <a:gd name="connsiteY6400" fmla="*/ 228893 h 444457"/>
              <a:gd name="connsiteX6401" fmla="*/ 2582345 w 3249268"/>
              <a:gd name="connsiteY6401" fmla="*/ 229124 h 444457"/>
              <a:gd name="connsiteX6402" fmla="*/ 451312 w 3249268"/>
              <a:gd name="connsiteY6402" fmla="*/ 228771 h 444457"/>
              <a:gd name="connsiteX6403" fmla="*/ 451312 w 3249268"/>
              <a:gd name="connsiteY6403" fmla="*/ 229002 h 444457"/>
              <a:gd name="connsiteX6404" fmla="*/ 451341 w 3249268"/>
              <a:gd name="connsiteY6404" fmla="*/ 229041 h 444457"/>
              <a:gd name="connsiteX6405" fmla="*/ 452691 w 3249268"/>
              <a:gd name="connsiteY6405" fmla="*/ 229041 h 444457"/>
              <a:gd name="connsiteX6406" fmla="*/ 452715 w 3249268"/>
              <a:gd name="connsiteY6406" fmla="*/ 229047 h 444457"/>
              <a:gd name="connsiteX6407" fmla="*/ 452441 w 3249268"/>
              <a:gd name="connsiteY6407" fmla="*/ 228771 h 444457"/>
              <a:gd name="connsiteX6408" fmla="*/ 109368 w 3249268"/>
              <a:gd name="connsiteY6408" fmla="*/ 228665 h 444457"/>
              <a:gd name="connsiteX6409" fmla="*/ 110722 w 3249268"/>
              <a:gd name="connsiteY6409" fmla="*/ 231674 h 444457"/>
              <a:gd name="connsiteX6410" fmla="*/ 110722 w 3249268"/>
              <a:gd name="connsiteY6410" fmla="*/ 234683 h 444457"/>
              <a:gd name="connsiteX6411" fmla="*/ 108014 w 3249268"/>
              <a:gd name="connsiteY6411" fmla="*/ 231674 h 444457"/>
              <a:gd name="connsiteX6412" fmla="*/ 105306 w 3249268"/>
              <a:gd name="connsiteY6412" fmla="*/ 231674 h 444457"/>
              <a:gd name="connsiteX6413" fmla="*/ 109368 w 3249268"/>
              <a:gd name="connsiteY6413" fmla="*/ 228665 h 444457"/>
              <a:gd name="connsiteX6414" fmla="*/ 3111755 w 3249268"/>
              <a:gd name="connsiteY6414" fmla="*/ 228651 h 444457"/>
              <a:gd name="connsiteX6415" fmla="*/ 3111685 w 3249268"/>
              <a:gd name="connsiteY6415" fmla="*/ 228662 h 444457"/>
              <a:gd name="connsiteX6416" fmla="*/ 3111700 w 3249268"/>
              <a:gd name="connsiteY6416" fmla="*/ 228705 h 444457"/>
              <a:gd name="connsiteX6417" fmla="*/ 3100299 w 3249268"/>
              <a:gd name="connsiteY6417" fmla="*/ 228619 h 444457"/>
              <a:gd name="connsiteX6418" fmla="*/ 3100420 w 3249268"/>
              <a:gd name="connsiteY6418" fmla="*/ 228700 h 444457"/>
              <a:gd name="connsiteX6419" fmla="*/ 3100441 w 3249268"/>
              <a:gd name="connsiteY6419" fmla="*/ 228711 h 444457"/>
              <a:gd name="connsiteX6420" fmla="*/ 3100490 w 3249268"/>
              <a:gd name="connsiteY6420" fmla="*/ 228651 h 444457"/>
              <a:gd name="connsiteX6421" fmla="*/ 301522 w 3249268"/>
              <a:gd name="connsiteY6421" fmla="*/ 228499 h 444457"/>
              <a:gd name="connsiteX6422" fmla="*/ 301193 w 3249268"/>
              <a:gd name="connsiteY6422" fmla="*/ 228834 h 444457"/>
              <a:gd name="connsiteX6423" fmla="*/ 301304 w 3249268"/>
              <a:gd name="connsiteY6423" fmla="*/ 228916 h 444457"/>
              <a:gd name="connsiteX6424" fmla="*/ 300674 w 3249268"/>
              <a:gd name="connsiteY6424" fmla="*/ 228379 h 444457"/>
              <a:gd name="connsiteX6425" fmla="*/ 300779 w 3249268"/>
              <a:gd name="connsiteY6425" fmla="*/ 228529 h 444457"/>
              <a:gd name="connsiteX6426" fmla="*/ 300933 w 3249268"/>
              <a:gd name="connsiteY6426" fmla="*/ 228642 h 444457"/>
              <a:gd name="connsiteX6427" fmla="*/ 2792432 w 3249268"/>
              <a:gd name="connsiteY6427" fmla="*/ 227443 h 444457"/>
              <a:gd name="connsiteX6428" fmla="*/ 2792362 w 3249268"/>
              <a:gd name="connsiteY6428" fmla="*/ 227506 h 444457"/>
              <a:gd name="connsiteX6429" fmla="*/ 2792442 w 3249268"/>
              <a:gd name="connsiteY6429" fmla="*/ 227506 h 444457"/>
              <a:gd name="connsiteX6430" fmla="*/ 451051 w 3249268"/>
              <a:gd name="connsiteY6430" fmla="*/ 227443 h 444457"/>
              <a:gd name="connsiteX6431" fmla="*/ 450613 w 3249268"/>
              <a:gd name="connsiteY6431" fmla="*/ 227725 h 444457"/>
              <a:gd name="connsiteX6432" fmla="*/ 451051 w 3249268"/>
              <a:gd name="connsiteY6432" fmla="*/ 227725 h 444457"/>
              <a:gd name="connsiteX6433" fmla="*/ 403893 w 3249268"/>
              <a:gd name="connsiteY6433" fmla="*/ 227442 h 444457"/>
              <a:gd name="connsiteX6434" fmla="*/ 403147 w 3249268"/>
              <a:gd name="connsiteY6434" fmla="*/ 227806 h 444457"/>
              <a:gd name="connsiteX6435" fmla="*/ 403957 w 3249268"/>
              <a:gd name="connsiteY6435" fmla="*/ 227806 h 444457"/>
              <a:gd name="connsiteX6436" fmla="*/ 403902 w 3249268"/>
              <a:gd name="connsiteY6436" fmla="*/ 227450 h 444457"/>
              <a:gd name="connsiteX6437" fmla="*/ 295613 w 3249268"/>
              <a:gd name="connsiteY6437" fmla="*/ 227408 h 444457"/>
              <a:gd name="connsiteX6438" fmla="*/ 295555 w 3249268"/>
              <a:gd name="connsiteY6438" fmla="*/ 227424 h 444457"/>
              <a:gd name="connsiteX6439" fmla="*/ 295716 w 3249268"/>
              <a:gd name="connsiteY6439" fmla="*/ 227579 h 444457"/>
              <a:gd name="connsiteX6440" fmla="*/ 296134 w 3249268"/>
              <a:gd name="connsiteY6440" fmla="*/ 227537 h 444457"/>
              <a:gd name="connsiteX6441" fmla="*/ 295609 w 3249268"/>
              <a:gd name="connsiteY6441" fmla="*/ 227412 h 444457"/>
              <a:gd name="connsiteX6442" fmla="*/ 425756 w 3249268"/>
              <a:gd name="connsiteY6442" fmla="*/ 227387 h 444457"/>
              <a:gd name="connsiteX6443" fmla="*/ 426202 w 3249268"/>
              <a:gd name="connsiteY6443" fmla="*/ 227450 h 444457"/>
              <a:gd name="connsiteX6444" fmla="*/ 427596 w 3249268"/>
              <a:gd name="connsiteY6444" fmla="*/ 227450 h 444457"/>
              <a:gd name="connsiteX6445" fmla="*/ 427754 w 3249268"/>
              <a:gd name="connsiteY6445" fmla="*/ 227387 h 444457"/>
              <a:gd name="connsiteX6446" fmla="*/ 310906 w 3249268"/>
              <a:gd name="connsiteY6446" fmla="*/ 227309 h 444457"/>
              <a:gd name="connsiteX6447" fmla="*/ 310904 w 3249268"/>
              <a:gd name="connsiteY6447" fmla="*/ 227312 h 444457"/>
              <a:gd name="connsiteX6448" fmla="*/ 309545 w 3249268"/>
              <a:gd name="connsiteY6448" fmla="*/ 228646 h 444457"/>
              <a:gd name="connsiteX6449" fmla="*/ 309619 w 3249268"/>
              <a:gd name="connsiteY6449" fmla="*/ 228871 h 444457"/>
              <a:gd name="connsiteX6450" fmla="*/ 309619 w 3249268"/>
              <a:gd name="connsiteY6450" fmla="*/ 230307 h 444457"/>
              <a:gd name="connsiteX6451" fmla="*/ 309569 w 3249268"/>
              <a:gd name="connsiteY6451" fmla="*/ 230358 h 444457"/>
              <a:gd name="connsiteX6452" fmla="*/ 309901 w 3249268"/>
              <a:gd name="connsiteY6452" fmla="*/ 230358 h 444457"/>
              <a:gd name="connsiteX6453" fmla="*/ 309901 w 3249268"/>
              <a:gd name="connsiteY6453" fmla="*/ 230170 h 444457"/>
              <a:gd name="connsiteX6454" fmla="*/ 309901 w 3249268"/>
              <a:gd name="connsiteY6454" fmla="*/ 229042 h 444457"/>
              <a:gd name="connsiteX6455" fmla="*/ 311217 w 3249268"/>
              <a:gd name="connsiteY6455" fmla="*/ 227725 h 444457"/>
              <a:gd name="connsiteX6456" fmla="*/ 311436 w 3249268"/>
              <a:gd name="connsiteY6456" fmla="*/ 227710 h 444457"/>
              <a:gd name="connsiteX6457" fmla="*/ 311029 w 3249268"/>
              <a:gd name="connsiteY6457" fmla="*/ 227434 h 444457"/>
              <a:gd name="connsiteX6458" fmla="*/ 376718 w 3249268"/>
              <a:gd name="connsiteY6458" fmla="*/ 227301 h 444457"/>
              <a:gd name="connsiteX6459" fmla="*/ 376999 w 3249268"/>
              <a:gd name="connsiteY6459" fmla="*/ 227655 h 444457"/>
              <a:gd name="connsiteX6460" fmla="*/ 377149 w 3249268"/>
              <a:gd name="connsiteY6460" fmla="*/ 227649 h 444457"/>
              <a:gd name="connsiteX6461" fmla="*/ 332037 w 3249268"/>
              <a:gd name="connsiteY6461" fmla="*/ 227287 h 444457"/>
              <a:gd name="connsiteX6462" fmla="*/ 331646 w 3249268"/>
              <a:gd name="connsiteY6462" fmla="*/ 227672 h 444457"/>
              <a:gd name="connsiteX6463" fmla="*/ 331646 w 3249268"/>
              <a:gd name="connsiteY6463" fmla="*/ 228729 h 444457"/>
              <a:gd name="connsiteX6464" fmla="*/ 332336 w 3249268"/>
              <a:gd name="connsiteY6464" fmla="*/ 227360 h 444457"/>
              <a:gd name="connsiteX6465" fmla="*/ 468025 w 3249268"/>
              <a:gd name="connsiteY6465" fmla="*/ 227216 h 444457"/>
              <a:gd name="connsiteX6466" fmla="*/ 467730 w 3249268"/>
              <a:gd name="connsiteY6466" fmla="*/ 227372 h 444457"/>
              <a:gd name="connsiteX6467" fmla="*/ 467261 w 3249268"/>
              <a:gd name="connsiteY6467" fmla="*/ 227422 h 444457"/>
              <a:gd name="connsiteX6468" fmla="*/ 467803 w 3249268"/>
              <a:gd name="connsiteY6468" fmla="*/ 227496 h 444457"/>
              <a:gd name="connsiteX6469" fmla="*/ 467922 w 3249268"/>
              <a:gd name="connsiteY6469" fmla="*/ 227465 h 444457"/>
              <a:gd name="connsiteX6470" fmla="*/ 467860 w 3249268"/>
              <a:gd name="connsiteY6470" fmla="*/ 227435 h 444457"/>
              <a:gd name="connsiteX6471" fmla="*/ 2725828 w 3249268"/>
              <a:gd name="connsiteY6471" fmla="*/ 227207 h 444457"/>
              <a:gd name="connsiteX6472" fmla="*/ 2724856 w 3249268"/>
              <a:gd name="connsiteY6472" fmla="*/ 227334 h 444457"/>
              <a:gd name="connsiteX6473" fmla="*/ 2726566 w 3249268"/>
              <a:gd name="connsiteY6473" fmla="*/ 227533 h 444457"/>
              <a:gd name="connsiteX6474" fmla="*/ 514679 w 3249268"/>
              <a:gd name="connsiteY6474" fmla="*/ 227198 h 444457"/>
              <a:gd name="connsiteX6475" fmla="*/ 514668 w 3249268"/>
              <a:gd name="connsiteY6475" fmla="*/ 227274 h 444457"/>
              <a:gd name="connsiteX6476" fmla="*/ 514776 w 3249268"/>
              <a:gd name="connsiteY6476" fmla="*/ 227295 h 444457"/>
              <a:gd name="connsiteX6477" fmla="*/ 2804322 w 3249268"/>
              <a:gd name="connsiteY6477" fmla="*/ 227161 h 444457"/>
              <a:gd name="connsiteX6478" fmla="*/ 2804914 w 3249268"/>
              <a:gd name="connsiteY6478" fmla="*/ 227325 h 444457"/>
              <a:gd name="connsiteX6479" fmla="*/ 2804430 w 3249268"/>
              <a:gd name="connsiteY6479" fmla="*/ 227161 h 444457"/>
              <a:gd name="connsiteX6480" fmla="*/ 3188131 w 3249268"/>
              <a:gd name="connsiteY6480" fmla="*/ 227161 h 444457"/>
              <a:gd name="connsiteX6481" fmla="*/ 3190934 w 3249268"/>
              <a:gd name="connsiteY6481" fmla="*/ 228576 h 444457"/>
              <a:gd name="connsiteX6482" fmla="*/ 3195140 w 3249268"/>
              <a:gd name="connsiteY6482" fmla="*/ 228576 h 444457"/>
              <a:gd name="connsiteX6483" fmla="*/ 3202148 w 3249268"/>
              <a:gd name="connsiteY6483" fmla="*/ 234240 h 444457"/>
              <a:gd name="connsiteX6484" fmla="*/ 3203024 w 3249268"/>
              <a:gd name="connsiteY6484" fmla="*/ 236718 h 444457"/>
              <a:gd name="connsiteX6485" fmla="*/ 3204577 w 3249268"/>
              <a:gd name="connsiteY6485" fmla="*/ 237003 h 444457"/>
              <a:gd name="connsiteX6486" fmla="*/ 3203286 w 3249268"/>
              <a:gd name="connsiteY6486" fmla="*/ 233042 h 444457"/>
              <a:gd name="connsiteX6487" fmla="*/ 3204690 w 3249268"/>
              <a:gd name="connsiteY6487" fmla="*/ 233042 h 444457"/>
              <a:gd name="connsiteX6488" fmla="*/ 3207498 w 3249268"/>
              <a:gd name="connsiteY6488" fmla="*/ 233042 h 444457"/>
              <a:gd name="connsiteX6489" fmla="*/ 3211710 w 3249268"/>
              <a:gd name="connsiteY6489" fmla="*/ 233042 h 444457"/>
              <a:gd name="connsiteX6490" fmla="*/ 3214518 w 3249268"/>
              <a:gd name="connsiteY6490" fmla="*/ 233042 h 444457"/>
              <a:gd name="connsiteX6491" fmla="*/ 3213114 w 3249268"/>
              <a:gd name="connsiteY6491" fmla="*/ 231605 h 444457"/>
              <a:gd name="connsiteX6492" fmla="*/ 3214518 w 3249268"/>
              <a:gd name="connsiteY6492" fmla="*/ 230169 h 444457"/>
              <a:gd name="connsiteX6493" fmla="*/ 3220836 w 3249268"/>
              <a:gd name="connsiteY6493" fmla="*/ 238786 h 444457"/>
              <a:gd name="connsiteX6494" fmla="*/ 3220134 w 3249268"/>
              <a:gd name="connsiteY6494" fmla="*/ 238786 h 444457"/>
              <a:gd name="connsiteX6495" fmla="*/ 3217326 w 3249268"/>
              <a:gd name="connsiteY6495" fmla="*/ 237350 h 444457"/>
              <a:gd name="connsiteX6496" fmla="*/ 3218730 w 3249268"/>
              <a:gd name="connsiteY6496" fmla="*/ 240221 h 444457"/>
              <a:gd name="connsiteX6497" fmla="*/ 3217326 w 3249268"/>
              <a:gd name="connsiteY6497" fmla="*/ 244530 h 444457"/>
              <a:gd name="connsiteX6498" fmla="*/ 3215922 w 3249268"/>
              <a:gd name="connsiteY6498" fmla="*/ 244530 h 444457"/>
              <a:gd name="connsiteX6499" fmla="*/ 3213114 w 3249268"/>
              <a:gd name="connsiteY6499" fmla="*/ 244530 h 444457"/>
              <a:gd name="connsiteX6500" fmla="*/ 3211710 w 3249268"/>
              <a:gd name="connsiteY6500" fmla="*/ 238786 h 444457"/>
              <a:gd name="connsiteX6501" fmla="*/ 3207737 w 3249268"/>
              <a:gd name="connsiteY6501" fmla="*/ 237973 h 444457"/>
              <a:gd name="connsiteX6502" fmla="*/ 3209157 w 3249268"/>
              <a:gd name="connsiteY6502" fmla="*/ 241320 h 444457"/>
              <a:gd name="connsiteX6503" fmla="*/ 3214764 w 3249268"/>
              <a:gd name="connsiteY6503" fmla="*/ 246983 h 444457"/>
              <a:gd name="connsiteX6504" fmla="*/ 3216166 w 3249268"/>
              <a:gd name="connsiteY6504" fmla="*/ 249815 h 444457"/>
              <a:gd name="connsiteX6505" fmla="*/ 3209157 w 3249268"/>
              <a:gd name="connsiteY6505" fmla="*/ 251231 h 444457"/>
              <a:gd name="connsiteX6506" fmla="*/ 3206353 w 3249268"/>
              <a:gd name="connsiteY6506" fmla="*/ 246983 h 444457"/>
              <a:gd name="connsiteX6507" fmla="*/ 3199345 w 3249268"/>
              <a:gd name="connsiteY6507" fmla="*/ 248399 h 444457"/>
              <a:gd name="connsiteX6508" fmla="*/ 3196541 w 3249268"/>
              <a:gd name="connsiteY6508" fmla="*/ 246983 h 444457"/>
              <a:gd name="connsiteX6509" fmla="*/ 3196541 w 3249268"/>
              <a:gd name="connsiteY6509" fmla="*/ 242735 h 444457"/>
              <a:gd name="connsiteX6510" fmla="*/ 3195140 w 3249268"/>
              <a:gd name="connsiteY6510" fmla="*/ 239903 h 444457"/>
              <a:gd name="connsiteX6511" fmla="*/ 3189533 w 3249268"/>
              <a:gd name="connsiteY6511" fmla="*/ 237072 h 444457"/>
              <a:gd name="connsiteX6512" fmla="*/ 3185328 w 3249268"/>
              <a:gd name="connsiteY6512" fmla="*/ 228576 h 444457"/>
              <a:gd name="connsiteX6513" fmla="*/ 3188131 w 3249268"/>
              <a:gd name="connsiteY6513" fmla="*/ 227161 h 444457"/>
              <a:gd name="connsiteX6514" fmla="*/ 908058 w 3249268"/>
              <a:gd name="connsiteY6514" fmla="*/ 226730 h 444457"/>
              <a:gd name="connsiteX6515" fmla="*/ 908584 w 3249268"/>
              <a:gd name="connsiteY6515" fmla="*/ 227805 h 444457"/>
              <a:gd name="connsiteX6516" fmla="*/ 908656 w 3249268"/>
              <a:gd name="connsiteY6516" fmla="*/ 227792 h 444457"/>
              <a:gd name="connsiteX6517" fmla="*/ 168688 w 3249268"/>
              <a:gd name="connsiteY6517" fmla="*/ 226725 h 444457"/>
              <a:gd name="connsiteX6518" fmla="*/ 168114 w 3249268"/>
              <a:gd name="connsiteY6518" fmla="*/ 227287 h 444457"/>
              <a:gd name="connsiteX6519" fmla="*/ 166703 w 3249268"/>
              <a:gd name="connsiteY6519" fmla="*/ 228665 h 444457"/>
              <a:gd name="connsiteX6520" fmla="*/ 166581 w 3249268"/>
              <a:gd name="connsiteY6520" fmla="*/ 228425 h 444457"/>
              <a:gd name="connsiteX6521" fmla="*/ 166581 w 3249268"/>
              <a:gd name="connsiteY6521" fmla="*/ 229042 h 444457"/>
              <a:gd name="connsiteX6522" fmla="*/ 170746 w 3249268"/>
              <a:gd name="connsiteY6522" fmla="*/ 230452 h 444457"/>
              <a:gd name="connsiteX6523" fmla="*/ 169795 w 3249268"/>
              <a:gd name="connsiteY6523" fmla="*/ 231247 h 444457"/>
              <a:gd name="connsiteX6524" fmla="*/ 173574 w 3249268"/>
              <a:gd name="connsiteY6524" fmla="*/ 236080 h 444457"/>
              <a:gd name="connsiteX6525" fmla="*/ 173690 w 3249268"/>
              <a:gd name="connsiteY6525" fmla="*/ 236080 h 444457"/>
              <a:gd name="connsiteX6526" fmla="*/ 175096 w 3249268"/>
              <a:gd name="connsiteY6526" fmla="*/ 237477 h 444457"/>
              <a:gd name="connsiteX6527" fmla="*/ 175749 w 3249268"/>
              <a:gd name="connsiteY6527" fmla="*/ 237396 h 444457"/>
              <a:gd name="connsiteX6528" fmla="*/ 175123 w 3249268"/>
              <a:gd name="connsiteY6528" fmla="*/ 237240 h 444457"/>
              <a:gd name="connsiteX6529" fmla="*/ 176490 w 3249268"/>
              <a:gd name="connsiteY6529" fmla="*/ 234532 h 444457"/>
              <a:gd name="connsiteX6530" fmla="*/ 173755 w 3249268"/>
              <a:gd name="connsiteY6530" fmla="*/ 230471 h 444457"/>
              <a:gd name="connsiteX6531" fmla="*/ 174369 w 3249268"/>
              <a:gd name="connsiteY6531" fmla="*/ 229863 h 444457"/>
              <a:gd name="connsiteX6532" fmla="*/ 173421 w 3249268"/>
              <a:gd name="connsiteY6532" fmla="*/ 230170 h 444457"/>
              <a:gd name="connsiteX6533" fmla="*/ 2802062 w 3249268"/>
              <a:gd name="connsiteY6533" fmla="*/ 226362 h 444457"/>
              <a:gd name="connsiteX6534" fmla="*/ 2802062 w 3249268"/>
              <a:gd name="connsiteY6534" fmla="*/ 227550 h 444457"/>
              <a:gd name="connsiteX6535" fmla="*/ 2802136 w 3249268"/>
              <a:gd name="connsiteY6535" fmla="*/ 227325 h 444457"/>
              <a:gd name="connsiteX6536" fmla="*/ 2802405 w 3249268"/>
              <a:gd name="connsiteY6536" fmla="*/ 227161 h 444457"/>
              <a:gd name="connsiteX6537" fmla="*/ 2802349 w 3249268"/>
              <a:gd name="connsiteY6537" fmla="*/ 227161 h 444457"/>
              <a:gd name="connsiteX6538" fmla="*/ 2802349 w 3249268"/>
              <a:gd name="connsiteY6538" fmla="*/ 226459 h 444457"/>
              <a:gd name="connsiteX6539" fmla="*/ 293921 w 3249268"/>
              <a:gd name="connsiteY6539" fmla="*/ 226194 h 444457"/>
              <a:gd name="connsiteX6540" fmla="*/ 294105 w 3249268"/>
              <a:gd name="connsiteY6540" fmla="*/ 226216 h 444457"/>
              <a:gd name="connsiteX6541" fmla="*/ 294105 w 3249268"/>
              <a:gd name="connsiteY6541" fmla="*/ 226194 h 444457"/>
              <a:gd name="connsiteX6542" fmla="*/ 290962 w 3249268"/>
              <a:gd name="connsiteY6542" fmla="*/ 226194 h 444457"/>
              <a:gd name="connsiteX6543" fmla="*/ 290220 w 3249268"/>
              <a:gd name="connsiteY6543" fmla="*/ 226689 h 444457"/>
              <a:gd name="connsiteX6544" fmla="*/ 291047 w 3249268"/>
              <a:gd name="connsiteY6544" fmla="*/ 226194 h 444457"/>
              <a:gd name="connsiteX6545" fmla="*/ 3106096 w 3249268"/>
              <a:gd name="connsiteY6545" fmla="*/ 226133 h 444457"/>
              <a:gd name="connsiteX6546" fmla="*/ 3104682 w 3249268"/>
              <a:gd name="connsiteY6546" fmla="*/ 226252 h 444457"/>
              <a:gd name="connsiteX6547" fmla="*/ 3104031 w 3249268"/>
              <a:gd name="connsiteY6547" fmla="*/ 226635 h 444457"/>
              <a:gd name="connsiteX6548" fmla="*/ 3105964 w 3249268"/>
              <a:gd name="connsiteY6548" fmla="*/ 227438 h 444457"/>
              <a:gd name="connsiteX6549" fmla="*/ 326449 w 3249268"/>
              <a:gd name="connsiteY6549" fmla="*/ 226095 h 444457"/>
              <a:gd name="connsiteX6550" fmla="*/ 326218 w 3249268"/>
              <a:gd name="connsiteY6550" fmla="*/ 226330 h 444457"/>
              <a:gd name="connsiteX6551" fmla="*/ 326449 w 3249268"/>
              <a:gd name="connsiteY6551" fmla="*/ 226405 h 444457"/>
              <a:gd name="connsiteX6552" fmla="*/ 253891 w 3249268"/>
              <a:gd name="connsiteY6552" fmla="*/ 226090 h 444457"/>
              <a:gd name="connsiteX6553" fmla="*/ 253735 w 3249268"/>
              <a:gd name="connsiteY6553" fmla="*/ 226175 h 444457"/>
              <a:gd name="connsiteX6554" fmla="*/ 253738 w 3249268"/>
              <a:gd name="connsiteY6554" fmla="*/ 226177 h 444457"/>
              <a:gd name="connsiteX6555" fmla="*/ 253952 w 3249268"/>
              <a:gd name="connsiteY6555" fmla="*/ 226412 h 444457"/>
              <a:gd name="connsiteX6556" fmla="*/ 254062 w 3249268"/>
              <a:gd name="connsiteY6556" fmla="*/ 226443 h 444457"/>
              <a:gd name="connsiteX6557" fmla="*/ 3096621 w 3249268"/>
              <a:gd name="connsiteY6557" fmla="*/ 226077 h 444457"/>
              <a:gd name="connsiteX6558" fmla="*/ 3096582 w 3249268"/>
              <a:gd name="connsiteY6558" fmla="*/ 226120 h 444457"/>
              <a:gd name="connsiteX6559" fmla="*/ 3096758 w 3249268"/>
              <a:gd name="connsiteY6559" fmla="*/ 226238 h 444457"/>
              <a:gd name="connsiteX6560" fmla="*/ 2752362 w 3249268"/>
              <a:gd name="connsiteY6560" fmla="*/ 225879 h 444457"/>
              <a:gd name="connsiteX6561" fmla="*/ 2752114 w 3249268"/>
              <a:gd name="connsiteY6561" fmla="*/ 226032 h 444457"/>
              <a:gd name="connsiteX6562" fmla="*/ 2751476 w 3249268"/>
              <a:gd name="connsiteY6562" fmla="*/ 226310 h 444457"/>
              <a:gd name="connsiteX6563" fmla="*/ 2752362 w 3249268"/>
              <a:gd name="connsiteY6563" fmla="*/ 226104 h 444457"/>
              <a:gd name="connsiteX6564" fmla="*/ 2736881 w 3249268"/>
              <a:gd name="connsiteY6564" fmla="*/ 225816 h 444457"/>
              <a:gd name="connsiteX6565" fmla="*/ 2736503 w 3249268"/>
              <a:gd name="connsiteY6565" fmla="*/ 226077 h 444457"/>
              <a:gd name="connsiteX6566" fmla="*/ 2736881 w 3249268"/>
              <a:gd name="connsiteY6566" fmla="*/ 226141 h 444457"/>
              <a:gd name="connsiteX6567" fmla="*/ 2889797 w 3249268"/>
              <a:gd name="connsiteY6567" fmla="*/ 225782 h 444457"/>
              <a:gd name="connsiteX6568" fmla="*/ 2890402 w 3249268"/>
              <a:gd name="connsiteY6568" fmla="*/ 225984 h 444457"/>
              <a:gd name="connsiteX6569" fmla="*/ 2891008 w 3249268"/>
              <a:gd name="connsiteY6569" fmla="*/ 225782 h 444457"/>
              <a:gd name="connsiteX6570" fmla="*/ 2878385 w 3249268"/>
              <a:gd name="connsiteY6570" fmla="*/ 225736 h 444457"/>
              <a:gd name="connsiteX6571" fmla="*/ 2878532 w 3249268"/>
              <a:gd name="connsiteY6571" fmla="*/ 225918 h 444457"/>
              <a:gd name="connsiteX6572" fmla="*/ 2878260 w 3249268"/>
              <a:gd name="connsiteY6572" fmla="*/ 226194 h 444457"/>
              <a:gd name="connsiteX6573" fmla="*/ 2878460 w 3249268"/>
              <a:gd name="connsiteY6573" fmla="*/ 226194 h 444457"/>
              <a:gd name="connsiteX6574" fmla="*/ 2879416 w 3249268"/>
              <a:gd name="connsiteY6574" fmla="*/ 225915 h 444457"/>
              <a:gd name="connsiteX6575" fmla="*/ 2878719 w 3249268"/>
              <a:gd name="connsiteY6575" fmla="*/ 225824 h 444457"/>
              <a:gd name="connsiteX6576" fmla="*/ 2555302 w 3249268"/>
              <a:gd name="connsiteY6576" fmla="*/ 225485 h 444457"/>
              <a:gd name="connsiteX6577" fmla="*/ 2555470 w 3249268"/>
              <a:gd name="connsiteY6577" fmla="*/ 225959 h 444457"/>
              <a:gd name="connsiteX6578" fmla="*/ 2556395 w 3249268"/>
              <a:gd name="connsiteY6578" fmla="*/ 226130 h 444457"/>
              <a:gd name="connsiteX6579" fmla="*/ 3058324 w 3249268"/>
              <a:gd name="connsiteY6579" fmla="*/ 225034 h 444457"/>
              <a:gd name="connsiteX6580" fmla="*/ 3056900 w 3249268"/>
              <a:gd name="connsiteY6580" fmla="*/ 225254 h 444457"/>
              <a:gd name="connsiteX6581" fmla="*/ 3057771 w 3249268"/>
              <a:gd name="connsiteY6581" fmla="*/ 227698 h 444457"/>
              <a:gd name="connsiteX6582" fmla="*/ 3057788 w 3249268"/>
              <a:gd name="connsiteY6582" fmla="*/ 227734 h 444457"/>
              <a:gd name="connsiteX6583" fmla="*/ 455675 w 3249268"/>
              <a:gd name="connsiteY6583" fmla="*/ 224906 h 444457"/>
              <a:gd name="connsiteX6584" fmla="*/ 455324 w 3249268"/>
              <a:gd name="connsiteY6584" fmla="*/ 225730 h 444457"/>
              <a:gd name="connsiteX6585" fmla="*/ 455324 w 3249268"/>
              <a:gd name="connsiteY6585" fmla="*/ 229400 h 444457"/>
              <a:gd name="connsiteX6586" fmla="*/ 455675 w 3249268"/>
              <a:gd name="connsiteY6586" fmla="*/ 229316 h 444457"/>
              <a:gd name="connsiteX6587" fmla="*/ 2917436 w 3249268"/>
              <a:gd name="connsiteY6587" fmla="*/ 224826 h 444457"/>
              <a:gd name="connsiteX6588" fmla="*/ 2916081 w 3249268"/>
              <a:gd name="connsiteY6588" fmla="*/ 227537 h 444457"/>
              <a:gd name="connsiteX6589" fmla="*/ 2917531 w 3249268"/>
              <a:gd name="connsiteY6589" fmla="*/ 227859 h 444457"/>
              <a:gd name="connsiteX6590" fmla="*/ 2917531 w 3249268"/>
              <a:gd name="connsiteY6590" fmla="*/ 224915 h 444457"/>
              <a:gd name="connsiteX6591" fmla="*/ 2917460 w 3249268"/>
              <a:gd name="connsiteY6591" fmla="*/ 224904 h 444457"/>
              <a:gd name="connsiteX6592" fmla="*/ 515351 w 3249268"/>
              <a:gd name="connsiteY6592" fmla="*/ 224691 h 444457"/>
              <a:gd name="connsiteX6593" fmla="*/ 515309 w 3249268"/>
              <a:gd name="connsiteY6593" fmla="*/ 224710 h 444457"/>
              <a:gd name="connsiteX6594" fmla="*/ 515247 w 3249268"/>
              <a:gd name="connsiteY6594" fmla="*/ 224700 h 444457"/>
              <a:gd name="connsiteX6595" fmla="*/ 514953 w 3249268"/>
              <a:gd name="connsiteY6595" fmla="*/ 224917 h 444457"/>
              <a:gd name="connsiteX6596" fmla="*/ 515012 w 3249268"/>
              <a:gd name="connsiteY6596" fmla="*/ 224904 h 444457"/>
              <a:gd name="connsiteX6597" fmla="*/ 514998 w 3249268"/>
              <a:gd name="connsiteY6597" fmla="*/ 224999 h 444457"/>
              <a:gd name="connsiteX6598" fmla="*/ 515130 w 3249268"/>
              <a:gd name="connsiteY6598" fmla="*/ 224867 h 444457"/>
              <a:gd name="connsiteX6599" fmla="*/ 294105 w 3249268"/>
              <a:gd name="connsiteY6599" fmla="*/ 224671 h 444457"/>
              <a:gd name="connsiteX6600" fmla="*/ 293680 w 3249268"/>
              <a:gd name="connsiteY6600" fmla="*/ 224850 h 444457"/>
              <a:gd name="connsiteX6601" fmla="*/ 294105 w 3249268"/>
              <a:gd name="connsiteY6601" fmla="*/ 224797 h 444457"/>
              <a:gd name="connsiteX6602" fmla="*/ 402774 w 3249268"/>
              <a:gd name="connsiteY6602" fmla="*/ 224603 h 444457"/>
              <a:gd name="connsiteX6603" fmla="*/ 402854 w 3249268"/>
              <a:gd name="connsiteY6603" fmla="*/ 224759 h 444457"/>
              <a:gd name="connsiteX6604" fmla="*/ 403055 w 3249268"/>
              <a:gd name="connsiteY6604" fmla="*/ 224809 h 444457"/>
              <a:gd name="connsiteX6605" fmla="*/ 563914 w 3249268"/>
              <a:gd name="connsiteY6605" fmla="*/ 224574 h 444457"/>
              <a:gd name="connsiteX6606" fmla="*/ 562512 w 3249268"/>
              <a:gd name="connsiteY6606" fmla="*/ 224620 h 444457"/>
              <a:gd name="connsiteX6607" fmla="*/ 563301 w 3249268"/>
              <a:gd name="connsiteY6607" fmla="*/ 224845 h 444457"/>
              <a:gd name="connsiteX6608" fmla="*/ 546261 w 3249268"/>
              <a:gd name="connsiteY6608" fmla="*/ 224522 h 444457"/>
              <a:gd name="connsiteX6609" fmla="*/ 545613 w 3249268"/>
              <a:gd name="connsiteY6609" fmla="*/ 224867 h 444457"/>
              <a:gd name="connsiteX6610" fmla="*/ 546417 w 3249268"/>
              <a:gd name="connsiteY6610" fmla="*/ 224996 h 444457"/>
              <a:gd name="connsiteX6611" fmla="*/ 2979565 w 3249268"/>
              <a:gd name="connsiteY6611" fmla="*/ 224219 h 444457"/>
              <a:gd name="connsiteX6612" fmla="*/ 2979783 w 3249268"/>
              <a:gd name="connsiteY6612" fmla="*/ 224981 h 444457"/>
              <a:gd name="connsiteX6613" fmla="*/ 2981092 w 3249268"/>
              <a:gd name="connsiteY6613" fmla="*/ 226305 h 444457"/>
              <a:gd name="connsiteX6614" fmla="*/ 2981391 w 3249268"/>
              <a:gd name="connsiteY6614" fmla="*/ 226608 h 444457"/>
              <a:gd name="connsiteX6615" fmla="*/ 2981405 w 3249268"/>
              <a:gd name="connsiteY6615" fmla="*/ 226302 h 444457"/>
              <a:gd name="connsiteX6616" fmla="*/ 2981821 w 3249268"/>
              <a:gd name="connsiteY6616" fmla="*/ 226368 h 444457"/>
              <a:gd name="connsiteX6617" fmla="*/ 2981345 w 3249268"/>
              <a:gd name="connsiteY6617" fmla="*/ 226032 h 444457"/>
              <a:gd name="connsiteX6618" fmla="*/ 2979991 w 3249268"/>
              <a:gd name="connsiteY6618" fmla="*/ 224654 h 444457"/>
              <a:gd name="connsiteX6619" fmla="*/ 341415 w 3249268"/>
              <a:gd name="connsiteY6619" fmla="*/ 223976 h 444457"/>
              <a:gd name="connsiteX6620" fmla="*/ 342471 w 3249268"/>
              <a:gd name="connsiteY6620" fmla="*/ 225285 h 444457"/>
              <a:gd name="connsiteX6621" fmla="*/ 342860 w 3249268"/>
              <a:gd name="connsiteY6621" fmla="*/ 224904 h 444457"/>
              <a:gd name="connsiteX6622" fmla="*/ 344125 w 3249268"/>
              <a:gd name="connsiteY6622" fmla="*/ 225768 h 444457"/>
              <a:gd name="connsiteX6623" fmla="*/ 343159 w 3249268"/>
              <a:gd name="connsiteY6623" fmla="*/ 224603 h 444457"/>
              <a:gd name="connsiteX6624" fmla="*/ 277858 w 3249268"/>
              <a:gd name="connsiteY6624" fmla="*/ 223551 h 444457"/>
              <a:gd name="connsiteX6625" fmla="*/ 277822 w 3249268"/>
              <a:gd name="connsiteY6625" fmla="*/ 223577 h 444457"/>
              <a:gd name="connsiteX6626" fmla="*/ 277802 w 3249268"/>
              <a:gd name="connsiteY6626" fmla="*/ 223579 h 444457"/>
              <a:gd name="connsiteX6627" fmla="*/ 278063 w 3249268"/>
              <a:gd name="connsiteY6627" fmla="*/ 224380 h 444457"/>
              <a:gd name="connsiteX6628" fmla="*/ 554459 w 3249268"/>
              <a:gd name="connsiteY6628" fmla="*/ 223421 h 444457"/>
              <a:gd name="connsiteX6629" fmla="*/ 554619 w 3249268"/>
              <a:gd name="connsiteY6629" fmla="*/ 223823 h 444457"/>
              <a:gd name="connsiteX6630" fmla="*/ 554970 w 3249268"/>
              <a:gd name="connsiteY6630" fmla="*/ 223648 h 444457"/>
              <a:gd name="connsiteX6631" fmla="*/ 2892696 w 3249268"/>
              <a:gd name="connsiteY6631" fmla="*/ 223414 h 444457"/>
              <a:gd name="connsiteX6632" fmla="*/ 2893238 w 3249268"/>
              <a:gd name="connsiteY6632" fmla="*/ 225038 h 444457"/>
              <a:gd name="connsiteX6633" fmla="*/ 2894016 w 3249268"/>
              <a:gd name="connsiteY6633" fmla="*/ 224779 h 444457"/>
              <a:gd name="connsiteX6634" fmla="*/ 2894139 w 3249268"/>
              <a:gd name="connsiteY6634" fmla="*/ 224840 h 444457"/>
              <a:gd name="connsiteX6635" fmla="*/ 2893987 w 3249268"/>
              <a:gd name="connsiteY6635" fmla="*/ 224717 h 444457"/>
              <a:gd name="connsiteX6636" fmla="*/ 265289 w 3249268"/>
              <a:gd name="connsiteY6636" fmla="*/ 223390 h 444457"/>
              <a:gd name="connsiteX6637" fmla="*/ 265240 w 3249268"/>
              <a:gd name="connsiteY6637" fmla="*/ 223400 h 444457"/>
              <a:gd name="connsiteX6638" fmla="*/ 266081 w 3249268"/>
              <a:gd name="connsiteY6638" fmla="*/ 223816 h 444457"/>
              <a:gd name="connsiteX6639" fmla="*/ 3096477 w 3249268"/>
              <a:gd name="connsiteY6639" fmla="*/ 223321 h 444457"/>
              <a:gd name="connsiteX6640" fmla="*/ 3096257 w 3249268"/>
              <a:gd name="connsiteY6640" fmla="*/ 223400 h 444457"/>
              <a:gd name="connsiteX6641" fmla="*/ 3096257 w 3249268"/>
              <a:gd name="connsiteY6641" fmla="*/ 224750 h 444457"/>
              <a:gd name="connsiteX6642" fmla="*/ 3096477 w 3249268"/>
              <a:gd name="connsiteY6642" fmla="*/ 224529 h 444457"/>
              <a:gd name="connsiteX6643" fmla="*/ 2871587 w 3249268"/>
              <a:gd name="connsiteY6643" fmla="*/ 223189 h 444457"/>
              <a:gd name="connsiteX6644" fmla="*/ 2871587 w 3249268"/>
              <a:gd name="connsiteY6644" fmla="*/ 223400 h 444457"/>
              <a:gd name="connsiteX6645" fmla="*/ 2871798 w 3249268"/>
              <a:gd name="connsiteY6645" fmla="*/ 223400 h 444457"/>
              <a:gd name="connsiteX6646" fmla="*/ 1003480 w 3249268"/>
              <a:gd name="connsiteY6646" fmla="*/ 223177 h 444457"/>
              <a:gd name="connsiteX6647" fmla="*/ 1003533 w 3249268"/>
              <a:gd name="connsiteY6647" fmla="*/ 223198 h 444457"/>
              <a:gd name="connsiteX6648" fmla="*/ 1003548 w 3249268"/>
              <a:gd name="connsiteY6648" fmla="*/ 223190 h 444457"/>
              <a:gd name="connsiteX6649" fmla="*/ 2978507 w 3249268"/>
              <a:gd name="connsiteY6649" fmla="*/ 223141 h 444457"/>
              <a:gd name="connsiteX6650" fmla="*/ 2976855 w 3249268"/>
              <a:gd name="connsiteY6650" fmla="*/ 223941 h 444457"/>
              <a:gd name="connsiteX6651" fmla="*/ 2978723 w 3249268"/>
              <a:gd name="connsiteY6651" fmla="*/ 223361 h 444457"/>
              <a:gd name="connsiteX6652" fmla="*/ 2978637 w 3249268"/>
              <a:gd name="connsiteY6652" fmla="*/ 223274 h 444457"/>
              <a:gd name="connsiteX6653" fmla="*/ 1629390 w 3249268"/>
              <a:gd name="connsiteY6653" fmla="*/ 223075 h 444457"/>
              <a:gd name="connsiteX6654" fmla="*/ 1627757 w 3249268"/>
              <a:gd name="connsiteY6654" fmla="*/ 223194 h 444457"/>
              <a:gd name="connsiteX6655" fmla="*/ 1628555 w 3249268"/>
              <a:gd name="connsiteY6655" fmla="*/ 223498 h 444457"/>
              <a:gd name="connsiteX6656" fmla="*/ 2914672 w 3249268"/>
              <a:gd name="connsiteY6656" fmla="*/ 223014 h 444457"/>
              <a:gd name="connsiteX6657" fmla="*/ 2914672 w 3249268"/>
              <a:gd name="connsiteY6657" fmla="*/ 223325 h 444457"/>
              <a:gd name="connsiteX6658" fmla="*/ 2914560 w 3249268"/>
              <a:gd name="connsiteY6658" fmla="*/ 223551 h 444457"/>
              <a:gd name="connsiteX6659" fmla="*/ 2914702 w 3249268"/>
              <a:gd name="connsiteY6659" fmla="*/ 223400 h 444457"/>
              <a:gd name="connsiteX6660" fmla="*/ 2914902 w 3249268"/>
              <a:gd name="connsiteY6660" fmla="*/ 223500 h 444457"/>
              <a:gd name="connsiteX6661" fmla="*/ 2914823 w 3249268"/>
              <a:gd name="connsiteY6661" fmla="*/ 223335 h 444457"/>
              <a:gd name="connsiteX6662" fmla="*/ 1797027 w 3249268"/>
              <a:gd name="connsiteY6662" fmla="*/ 222579 h 444457"/>
              <a:gd name="connsiteX6663" fmla="*/ 1794740 w 3249268"/>
              <a:gd name="connsiteY6663" fmla="*/ 223159 h 444457"/>
              <a:gd name="connsiteX6664" fmla="*/ 1795072 w 3249268"/>
              <a:gd name="connsiteY6664" fmla="*/ 223498 h 444457"/>
              <a:gd name="connsiteX6665" fmla="*/ 2749213 w 3249268"/>
              <a:gd name="connsiteY6665" fmla="*/ 222340 h 444457"/>
              <a:gd name="connsiteX6666" fmla="*/ 2748662 w 3249268"/>
              <a:gd name="connsiteY6666" fmla="*/ 222435 h 444457"/>
              <a:gd name="connsiteX6667" fmla="*/ 2748825 w 3249268"/>
              <a:gd name="connsiteY6667" fmla="*/ 222585 h 444457"/>
              <a:gd name="connsiteX6668" fmla="*/ 391658 w 3249268"/>
              <a:gd name="connsiteY6668" fmla="*/ 222150 h 444457"/>
              <a:gd name="connsiteX6669" fmla="*/ 390296 w 3249268"/>
              <a:gd name="connsiteY6669" fmla="*/ 222176 h 444457"/>
              <a:gd name="connsiteX6670" fmla="*/ 390296 w 3249268"/>
              <a:gd name="connsiteY6670" fmla="*/ 223249 h 444457"/>
              <a:gd name="connsiteX6671" fmla="*/ 1804688 w 3249268"/>
              <a:gd name="connsiteY6671" fmla="*/ 222073 h 444457"/>
              <a:gd name="connsiteX6672" fmla="*/ 1804795 w 3249268"/>
              <a:gd name="connsiteY6672" fmla="*/ 222092 h 444457"/>
              <a:gd name="connsiteX6673" fmla="*/ 1804825 w 3249268"/>
              <a:gd name="connsiteY6673" fmla="*/ 222084 h 444457"/>
              <a:gd name="connsiteX6674" fmla="*/ 2460897 w 3249268"/>
              <a:gd name="connsiteY6674" fmla="*/ 221910 h 444457"/>
              <a:gd name="connsiteX6675" fmla="*/ 2459968 w 3249268"/>
              <a:gd name="connsiteY6675" fmla="*/ 221990 h 444457"/>
              <a:gd name="connsiteX6676" fmla="*/ 2460170 w 3249268"/>
              <a:gd name="connsiteY6676" fmla="*/ 222092 h 444457"/>
              <a:gd name="connsiteX6677" fmla="*/ 1042453 w 3249268"/>
              <a:gd name="connsiteY6677" fmla="*/ 221896 h 444457"/>
              <a:gd name="connsiteX6678" fmla="*/ 1042589 w 3249268"/>
              <a:gd name="connsiteY6678" fmla="*/ 222312 h 444457"/>
              <a:gd name="connsiteX6679" fmla="*/ 1043541 w 3249268"/>
              <a:gd name="connsiteY6679" fmla="*/ 221896 h 444457"/>
              <a:gd name="connsiteX6680" fmla="*/ 2877365 w 3249268"/>
              <a:gd name="connsiteY6680" fmla="*/ 221861 h 444457"/>
              <a:gd name="connsiteX6681" fmla="*/ 2877180 w 3249268"/>
              <a:gd name="connsiteY6681" fmla="*/ 222708 h 444457"/>
              <a:gd name="connsiteX6682" fmla="*/ 2877365 w 3249268"/>
              <a:gd name="connsiteY6682" fmla="*/ 222627 h 444457"/>
              <a:gd name="connsiteX6683" fmla="*/ 1391493 w 3249268"/>
              <a:gd name="connsiteY6683" fmla="*/ 221856 h 444457"/>
              <a:gd name="connsiteX6684" fmla="*/ 1392514 w 3249268"/>
              <a:gd name="connsiteY6684" fmla="*/ 223498 h 444457"/>
              <a:gd name="connsiteX6685" fmla="*/ 1393031 w 3249268"/>
              <a:gd name="connsiteY6685" fmla="*/ 223723 h 444457"/>
              <a:gd name="connsiteX6686" fmla="*/ 1391571 w 3249268"/>
              <a:gd name="connsiteY6686" fmla="*/ 221896 h 444457"/>
              <a:gd name="connsiteX6687" fmla="*/ 173755 w 3249268"/>
              <a:gd name="connsiteY6687" fmla="*/ 221770 h 444457"/>
              <a:gd name="connsiteX6688" fmla="*/ 172345 w 3249268"/>
              <a:gd name="connsiteY6688" fmla="*/ 222632 h 444457"/>
              <a:gd name="connsiteX6689" fmla="*/ 171151 w 3249268"/>
              <a:gd name="connsiteY6689" fmla="*/ 224238 h 444457"/>
              <a:gd name="connsiteX6690" fmla="*/ 172711 w 3249268"/>
              <a:gd name="connsiteY6690" fmla="*/ 223102 h 444457"/>
              <a:gd name="connsiteX6691" fmla="*/ 174842 w 3249268"/>
              <a:gd name="connsiteY6691" fmla="*/ 224654 h 444457"/>
              <a:gd name="connsiteX6692" fmla="*/ 176263 w 3249268"/>
              <a:gd name="connsiteY6692" fmla="*/ 224654 h 444457"/>
              <a:gd name="connsiteX6693" fmla="*/ 176865 w 3249268"/>
              <a:gd name="connsiteY6693" fmla="*/ 226409 h 444457"/>
              <a:gd name="connsiteX6694" fmla="*/ 180593 w 3249268"/>
              <a:gd name="connsiteY6694" fmla="*/ 226409 h 444457"/>
              <a:gd name="connsiteX6695" fmla="*/ 181961 w 3249268"/>
              <a:gd name="connsiteY6695" fmla="*/ 226409 h 444457"/>
              <a:gd name="connsiteX6696" fmla="*/ 181961 w 3249268"/>
              <a:gd name="connsiteY6696" fmla="*/ 231824 h 444457"/>
              <a:gd name="connsiteX6697" fmla="*/ 185380 w 3249268"/>
              <a:gd name="connsiteY6697" fmla="*/ 232163 h 444457"/>
              <a:gd name="connsiteX6698" fmla="*/ 187082 w 3249268"/>
              <a:gd name="connsiteY6698" fmla="*/ 233342 h 444457"/>
              <a:gd name="connsiteX6699" fmla="*/ 187686 w 3249268"/>
              <a:gd name="connsiteY6699" fmla="*/ 233095 h 444457"/>
              <a:gd name="connsiteX6700" fmla="*/ 188949 w 3249268"/>
              <a:gd name="connsiteY6700" fmla="*/ 234391 h 444457"/>
              <a:gd name="connsiteX6701" fmla="*/ 190914 w 3249268"/>
              <a:gd name="connsiteY6701" fmla="*/ 234098 h 444457"/>
              <a:gd name="connsiteX6702" fmla="*/ 190053 w 3249268"/>
              <a:gd name="connsiteY6702" fmla="*/ 231758 h 444457"/>
              <a:gd name="connsiteX6703" fmla="*/ 187831 w 3249268"/>
              <a:gd name="connsiteY6703" fmla="*/ 227449 h 444457"/>
              <a:gd name="connsiteX6704" fmla="*/ 187686 w 3249268"/>
              <a:gd name="connsiteY6704" fmla="*/ 227412 h 444457"/>
              <a:gd name="connsiteX6705" fmla="*/ 184918 w 3249268"/>
              <a:gd name="connsiteY6705" fmla="*/ 224570 h 444457"/>
              <a:gd name="connsiteX6706" fmla="*/ 183674 w 3249268"/>
              <a:gd name="connsiteY6706" fmla="*/ 223294 h 444457"/>
              <a:gd name="connsiteX6707" fmla="*/ 183329 w 3249268"/>
              <a:gd name="connsiteY6707" fmla="*/ 223495 h 444457"/>
              <a:gd name="connsiteX6708" fmla="*/ 180593 w 3249268"/>
              <a:gd name="connsiteY6708" fmla="*/ 223495 h 444457"/>
              <a:gd name="connsiteX6709" fmla="*/ 173755 w 3249268"/>
              <a:gd name="connsiteY6709" fmla="*/ 222084 h 444457"/>
              <a:gd name="connsiteX6710" fmla="*/ 1437598 w 3249268"/>
              <a:gd name="connsiteY6710" fmla="*/ 221727 h 444457"/>
              <a:gd name="connsiteX6711" fmla="*/ 1437641 w 3249268"/>
              <a:gd name="connsiteY6711" fmla="*/ 221741 h 444457"/>
              <a:gd name="connsiteX6712" fmla="*/ 1437670 w 3249268"/>
              <a:gd name="connsiteY6712" fmla="*/ 221732 h 444457"/>
              <a:gd name="connsiteX6713" fmla="*/ 3018405 w 3249268"/>
              <a:gd name="connsiteY6713" fmla="*/ 221713 h 444457"/>
              <a:gd name="connsiteX6714" fmla="*/ 3018710 w 3249268"/>
              <a:gd name="connsiteY6714" fmla="*/ 222063 h 444457"/>
              <a:gd name="connsiteX6715" fmla="*/ 3018812 w 3249268"/>
              <a:gd name="connsiteY6715" fmla="*/ 222116 h 444457"/>
              <a:gd name="connsiteX6716" fmla="*/ 3018421 w 3249268"/>
              <a:gd name="connsiteY6716" fmla="*/ 221723 h 444457"/>
              <a:gd name="connsiteX6717" fmla="*/ 1015546 w 3249268"/>
              <a:gd name="connsiteY6717" fmla="*/ 221254 h 444457"/>
              <a:gd name="connsiteX6718" fmla="*/ 1016031 w 3249268"/>
              <a:gd name="connsiteY6718" fmla="*/ 221780 h 444457"/>
              <a:gd name="connsiteX6719" fmla="*/ 1016238 w 3249268"/>
              <a:gd name="connsiteY6719" fmla="*/ 221280 h 444457"/>
              <a:gd name="connsiteX6720" fmla="*/ 2013262 w 3249268"/>
              <a:gd name="connsiteY6720" fmla="*/ 221093 h 444457"/>
              <a:gd name="connsiteX6721" fmla="*/ 2013929 w 3249268"/>
              <a:gd name="connsiteY6721" fmla="*/ 222444 h 444457"/>
              <a:gd name="connsiteX6722" fmla="*/ 2015023 w 3249268"/>
              <a:gd name="connsiteY6722" fmla="*/ 222242 h 444457"/>
              <a:gd name="connsiteX6723" fmla="*/ 1227557 w 3249268"/>
              <a:gd name="connsiteY6723" fmla="*/ 220965 h 444457"/>
              <a:gd name="connsiteX6724" fmla="*/ 1223456 w 3249268"/>
              <a:gd name="connsiteY6724" fmla="*/ 221633 h 444457"/>
              <a:gd name="connsiteX6725" fmla="*/ 1225888 w 3249268"/>
              <a:gd name="connsiteY6725" fmla="*/ 222092 h 444457"/>
              <a:gd name="connsiteX6726" fmla="*/ 210814 w 3249268"/>
              <a:gd name="connsiteY6726" fmla="*/ 220630 h 444457"/>
              <a:gd name="connsiteX6727" fmla="*/ 210184 w 3249268"/>
              <a:gd name="connsiteY6727" fmla="*/ 221274 h 444457"/>
              <a:gd name="connsiteX6728" fmla="*/ 212430 w 3249268"/>
              <a:gd name="connsiteY6728" fmla="*/ 224631 h 444457"/>
              <a:gd name="connsiteX6729" fmla="*/ 218197 w 3249268"/>
              <a:gd name="connsiteY6729" fmla="*/ 224631 h 444457"/>
              <a:gd name="connsiteX6730" fmla="*/ 219639 w 3249268"/>
              <a:gd name="connsiteY6730" fmla="*/ 227503 h 444457"/>
              <a:gd name="connsiteX6731" fmla="*/ 219285 w 3249268"/>
              <a:gd name="connsiteY6731" fmla="*/ 227591 h 444457"/>
              <a:gd name="connsiteX6732" fmla="*/ 219285 w 3249268"/>
              <a:gd name="connsiteY6732" fmla="*/ 230101 h 444457"/>
              <a:gd name="connsiteX6733" fmla="*/ 219338 w 3249268"/>
              <a:gd name="connsiteY6733" fmla="*/ 230174 h 444457"/>
              <a:gd name="connsiteX6734" fmla="*/ 219338 w 3249268"/>
              <a:gd name="connsiteY6734" fmla="*/ 230169 h 444457"/>
              <a:gd name="connsiteX6735" fmla="*/ 226108 w 3249268"/>
              <a:gd name="connsiteY6735" fmla="*/ 230169 h 444457"/>
              <a:gd name="connsiteX6736" fmla="*/ 227461 w 3249268"/>
              <a:gd name="connsiteY6736" fmla="*/ 231567 h 444457"/>
              <a:gd name="connsiteX6737" fmla="*/ 230169 w 3249268"/>
              <a:gd name="connsiteY6737" fmla="*/ 237154 h 444457"/>
              <a:gd name="connsiteX6738" fmla="*/ 229817 w 3249268"/>
              <a:gd name="connsiteY6738" fmla="*/ 237351 h 444457"/>
              <a:gd name="connsiteX6739" fmla="*/ 230131 w 3249268"/>
              <a:gd name="connsiteY6739" fmla="*/ 237315 h 444457"/>
              <a:gd name="connsiteX6740" fmla="*/ 234306 w 3249268"/>
              <a:gd name="connsiteY6740" fmla="*/ 235999 h 444457"/>
              <a:gd name="connsiteX6741" fmla="*/ 234717 w 3249268"/>
              <a:gd name="connsiteY6741" fmla="*/ 236016 h 444457"/>
              <a:gd name="connsiteX6742" fmla="*/ 234682 w 3249268"/>
              <a:gd name="connsiteY6742" fmla="*/ 235999 h 444457"/>
              <a:gd name="connsiteX6743" fmla="*/ 241452 w 3249268"/>
              <a:gd name="connsiteY6743" fmla="*/ 237315 h 444457"/>
              <a:gd name="connsiteX6744" fmla="*/ 242027 w 3249268"/>
              <a:gd name="connsiteY6744" fmla="*/ 237315 h 444457"/>
              <a:gd name="connsiteX6745" fmla="*/ 239666 w 3249268"/>
              <a:gd name="connsiteY6745" fmla="*/ 232928 h 444457"/>
              <a:gd name="connsiteX6746" fmla="*/ 239821 w 3249268"/>
              <a:gd name="connsiteY6746" fmla="*/ 227153 h 444457"/>
              <a:gd name="connsiteX6747" fmla="*/ 238067 w 3249268"/>
              <a:gd name="connsiteY6747" fmla="*/ 225958 h 444457"/>
              <a:gd name="connsiteX6748" fmla="*/ 235972 w 3249268"/>
              <a:gd name="connsiteY6748" fmla="*/ 224529 h 444457"/>
              <a:gd name="connsiteX6749" fmla="*/ 228987 w 3249268"/>
              <a:gd name="connsiteY6749" fmla="*/ 230245 h 444457"/>
              <a:gd name="connsiteX6750" fmla="*/ 226193 w 3249268"/>
              <a:gd name="connsiteY6750" fmla="*/ 230245 h 444457"/>
              <a:gd name="connsiteX6751" fmla="*/ 223399 w 3249268"/>
              <a:gd name="connsiteY6751" fmla="*/ 227387 h 444457"/>
              <a:gd name="connsiteX6752" fmla="*/ 223131 w 3249268"/>
              <a:gd name="connsiteY6752" fmla="*/ 226975 h 444457"/>
              <a:gd name="connsiteX6753" fmla="*/ 221362 w 3249268"/>
              <a:gd name="connsiteY6753" fmla="*/ 225751 h 444457"/>
              <a:gd name="connsiteX6754" fmla="*/ 221691 w 3249268"/>
              <a:gd name="connsiteY6754" fmla="*/ 224765 h 444457"/>
              <a:gd name="connsiteX6755" fmla="*/ 220605 w 3249268"/>
              <a:gd name="connsiteY6755" fmla="*/ 223099 h 444457"/>
              <a:gd name="connsiteX6756" fmla="*/ 217637 w 3249268"/>
              <a:gd name="connsiteY6756" fmla="*/ 222206 h 444457"/>
              <a:gd name="connsiteX6757" fmla="*/ 215747 w 3249268"/>
              <a:gd name="connsiteY6757" fmla="*/ 221281 h 444457"/>
              <a:gd name="connsiteX6758" fmla="*/ 213845 w 3249268"/>
              <a:gd name="connsiteY6758" fmla="*/ 221896 h 444457"/>
              <a:gd name="connsiteX6759" fmla="*/ 211080 w 3249268"/>
              <a:gd name="connsiteY6759" fmla="*/ 221896 h 444457"/>
              <a:gd name="connsiteX6760" fmla="*/ 2795035 w 3249268"/>
              <a:gd name="connsiteY6760" fmla="*/ 220579 h 444457"/>
              <a:gd name="connsiteX6761" fmla="*/ 2795515 w 3249268"/>
              <a:gd name="connsiteY6761" fmla="*/ 220869 h 444457"/>
              <a:gd name="connsiteX6762" fmla="*/ 2795352 w 3249268"/>
              <a:gd name="connsiteY6762" fmla="*/ 220579 h 444457"/>
              <a:gd name="connsiteX6763" fmla="*/ 1317142 w 3249268"/>
              <a:gd name="connsiteY6763" fmla="*/ 220488 h 444457"/>
              <a:gd name="connsiteX6764" fmla="*/ 1317532 w 3249268"/>
              <a:gd name="connsiteY6764" fmla="*/ 220686 h 444457"/>
              <a:gd name="connsiteX6765" fmla="*/ 1318312 w 3249268"/>
              <a:gd name="connsiteY6765" fmla="*/ 220488 h 444457"/>
              <a:gd name="connsiteX6766" fmla="*/ 1504522 w 3249268"/>
              <a:gd name="connsiteY6766" fmla="*/ 220413 h 444457"/>
              <a:gd name="connsiteX6767" fmla="*/ 1506375 w 3249268"/>
              <a:gd name="connsiteY6767" fmla="*/ 220686 h 444457"/>
              <a:gd name="connsiteX6768" fmla="*/ 1506773 w 3249268"/>
              <a:gd name="connsiteY6768" fmla="*/ 220486 h 444457"/>
              <a:gd name="connsiteX6769" fmla="*/ 2564810 w 3249268"/>
              <a:gd name="connsiteY6769" fmla="*/ 220344 h 444457"/>
              <a:gd name="connsiteX6770" fmla="*/ 2564470 w 3249268"/>
              <a:gd name="connsiteY6770" fmla="*/ 220691 h 444457"/>
              <a:gd name="connsiteX6771" fmla="*/ 2566604 w 3249268"/>
              <a:gd name="connsiteY6771" fmla="*/ 220768 h 444457"/>
              <a:gd name="connsiteX6772" fmla="*/ 2321099 w 3249268"/>
              <a:gd name="connsiteY6772" fmla="*/ 220100 h 444457"/>
              <a:gd name="connsiteX6773" fmla="*/ 2321648 w 3249268"/>
              <a:gd name="connsiteY6773" fmla="*/ 220510 h 444457"/>
              <a:gd name="connsiteX6774" fmla="*/ 2322072 w 3249268"/>
              <a:gd name="connsiteY6774" fmla="*/ 220518 h 444457"/>
              <a:gd name="connsiteX6775" fmla="*/ 2981345 w 3249268"/>
              <a:gd name="connsiteY6775" fmla="*/ 219820 h 444457"/>
              <a:gd name="connsiteX6776" fmla="*/ 2981345 w 3249268"/>
              <a:gd name="connsiteY6776" fmla="*/ 221896 h 444457"/>
              <a:gd name="connsiteX6777" fmla="*/ 2983714 w 3249268"/>
              <a:gd name="connsiteY6777" fmla="*/ 220516 h 444457"/>
              <a:gd name="connsiteX6778" fmla="*/ 2983745 w 3249268"/>
              <a:gd name="connsiteY6778" fmla="*/ 220391 h 444457"/>
              <a:gd name="connsiteX6779" fmla="*/ 2982500 w 3249268"/>
              <a:gd name="connsiteY6779" fmla="*/ 220391 h 444457"/>
              <a:gd name="connsiteX6780" fmla="*/ 2332903 w 3249268"/>
              <a:gd name="connsiteY6780" fmla="*/ 219541 h 444457"/>
              <a:gd name="connsiteX6781" fmla="*/ 2328865 w 3249268"/>
              <a:gd name="connsiteY6781" fmla="*/ 220646 h 444457"/>
              <a:gd name="connsiteX6782" fmla="*/ 2331019 w 3249268"/>
              <a:gd name="connsiteY6782" fmla="*/ 220686 h 444457"/>
              <a:gd name="connsiteX6783" fmla="*/ 3049318 w 3249268"/>
              <a:gd name="connsiteY6783" fmla="*/ 219397 h 444457"/>
              <a:gd name="connsiteX6784" fmla="*/ 3048004 w 3249268"/>
              <a:gd name="connsiteY6784" fmla="*/ 221354 h 444457"/>
              <a:gd name="connsiteX6785" fmla="*/ 3048492 w 3249268"/>
              <a:gd name="connsiteY6785" fmla="*/ 221300 h 444457"/>
              <a:gd name="connsiteX6786" fmla="*/ 2521323 w 3249268"/>
              <a:gd name="connsiteY6786" fmla="*/ 219279 h 444457"/>
              <a:gd name="connsiteX6787" fmla="*/ 2521296 w 3249268"/>
              <a:gd name="connsiteY6787" fmla="*/ 219290 h 444457"/>
              <a:gd name="connsiteX6788" fmla="*/ 2521340 w 3249268"/>
              <a:gd name="connsiteY6788" fmla="*/ 219313 h 444457"/>
              <a:gd name="connsiteX6789" fmla="*/ 2437042 w 3249268"/>
              <a:gd name="connsiteY6789" fmla="*/ 219263 h 444457"/>
              <a:gd name="connsiteX6790" fmla="*/ 2437081 w 3249268"/>
              <a:gd name="connsiteY6790" fmla="*/ 219280 h 444457"/>
              <a:gd name="connsiteX6791" fmla="*/ 2437094 w 3249268"/>
              <a:gd name="connsiteY6791" fmla="*/ 219263 h 444457"/>
              <a:gd name="connsiteX6792" fmla="*/ 1931133 w 3249268"/>
              <a:gd name="connsiteY6792" fmla="*/ 219258 h 444457"/>
              <a:gd name="connsiteX6793" fmla="*/ 1930665 w 3249268"/>
              <a:gd name="connsiteY6793" fmla="*/ 220686 h 444457"/>
              <a:gd name="connsiteX6794" fmla="*/ 1932538 w 3249268"/>
              <a:gd name="connsiteY6794" fmla="*/ 220686 h 444457"/>
              <a:gd name="connsiteX6795" fmla="*/ 1971421 w 3249268"/>
              <a:gd name="connsiteY6795" fmla="*/ 219254 h 444457"/>
              <a:gd name="connsiteX6796" fmla="*/ 1971345 w 3249268"/>
              <a:gd name="connsiteY6796" fmla="*/ 219280 h 444457"/>
              <a:gd name="connsiteX6797" fmla="*/ 1971431 w 3249268"/>
              <a:gd name="connsiteY6797" fmla="*/ 219280 h 444457"/>
              <a:gd name="connsiteX6798" fmla="*/ 1749235 w 3249268"/>
              <a:gd name="connsiteY6798" fmla="*/ 219253 h 444457"/>
              <a:gd name="connsiteX6799" fmla="*/ 1749106 w 3249268"/>
              <a:gd name="connsiteY6799" fmla="*/ 219296 h 444457"/>
              <a:gd name="connsiteX6800" fmla="*/ 1749263 w 3249268"/>
              <a:gd name="connsiteY6800" fmla="*/ 219280 h 444457"/>
              <a:gd name="connsiteX6801" fmla="*/ 145883 w 3249268"/>
              <a:gd name="connsiteY6801" fmla="*/ 219231 h 444457"/>
              <a:gd name="connsiteX6802" fmla="*/ 143458 w 3249268"/>
              <a:gd name="connsiteY6802" fmla="*/ 220459 h 444457"/>
              <a:gd name="connsiteX6803" fmla="*/ 143856 w 3249268"/>
              <a:gd name="connsiteY6803" fmla="*/ 221670 h 444457"/>
              <a:gd name="connsiteX6804" fmla="*/ 145924 w 3249268"/>
              <a:gd name="connsiteY6804" fmla="*/ 224529 h 444457"/>
              <a:gd name="connsiteX6805" fmla="*/ 144420 w 3249268"/>
              <a:gd name="connsiteY6805" fmla="*/ 224529 h 444457"/>
              <a:gd name="connsiteX6806" fmla="*/ 144257 w 3249268"/>
              <a:gd name="connsiteY6806" fmla="*/ 224994 h 444457"/>
              <a:gd name="connsiteX6807" fmla="*/ 148181 w 3249268"/>
              <a:gd name="connsiteY6807" fmla="*/ 227537 h 444457"/>
              <a:gd name="connsiteX6808" fmla="*/ 148141 w 3249268"/>
              <a:gd name="connsiteY6808" fmla="*/ 227614 h 444457"/>
              <a:gd name="connsiteX6809" fmla="*/ 148466 w 3249268"/>
              <a:gd name="connsiteY6809" fmla="*/ 227450 h 444457"/>
              <a:gd name="connsiteX6810" fmla="*/ 149841 w 3249268"/>
              <a:gd name="connsiteY6810" fmla="*/ 227450 h 444457"/>
              <a:gd name="connsiteX6811" fmla="*/ 153965 w 3249268"/>
              <a:gd name="connsiteY6811" fmla="*/ 224673 h 444457"/>
              <a:gd name="connsiteX6812" fmla="*/ 159464 w 3249268"/>
              <a:gd name="connsiteY6812" fmla="*/ 226062 h 444457"/>
              <a:gd name="connsiteX6813" fmla="*/ 152591 w 3249268"/>
              <a:gd name="connsiteY6813" fmla="*/ 231616 h 444457"/>
              <a:gd name="connsiteX6814" fmla="*/ 152591 w 3249268"/>
              <a:gd name="connsiteY6814" fmla="*/ 234393 h 444457"/>
              <a:gd name="connsiteX6815" fmla="*/ 153965 w 3249268"/>
              <a:gd name="connsiteY6815" fmla="*/ 237171 h 444457"/>
              <a:gd name="connsiteX6816" fmla="*/ 153627 w 3249268"/>
              <a:gd name="connsiteY6816" fmla="*/ 237597 h 444457"/>
              <a:gd name="connsiteX6817" fmla="*/ 155101 w 3249268"/>
              <a:gd name="connsiteY6817" fmla="*/ 237597 h 444457"/>
              <a:gd name="connsiteX6818" fmla="*/ 155229 w 3249268"/>
              <a:gd name="connsiteY6818" fmla="*/ 238264 h 444457"/>
              <a:gd name="connsiteX6819" fmla="*/ 156763 w 3249268"/>
              <a:gd name="connsiteY6819" fmla="*/ 237502 h 444457"/>
              <a:gd name="connsiteX6820" fmla="*/ 156455 w 3249268"/>
              <a:gd name="connsiteY6820" fmla="*/ 237274 h 444457"/>
              <a:gd name="connsiteX6821" fmla="*/ 162009 w 3249268"/>
              <a:gd name="connsiteY6821" fmla="*/ 234432 h 444457"/>
              <a:gd name="connsiteX6822" fmla="*/ 160621 w 3249268"/>
              <a:gd name="connsiteY6822" fmla="*/ 238694 h 444457"/>
              <a:gd name="connsiteX6823" fmla="*/ 161463 w 3249268"/>
              <a:gd name="connsiteY6823" fmla="*/ 240246 h 444457"/>
              <a:gd name="connsiteX6824" fmla="*/ 161576 w 3249268"/>
              <a:gd name="connsiteY6824" fmla="*/ 240219 h 444457"/>
              <a:gd name="connsiteX6825" fmla="*/ 163398 w 3249268"/>
              <a:gd name="connsiteY6825" fmla="*/ 238694 h 444457"/>
              <a:gd name="connsiteX6826" fmla="*/ 165134 w 3249268"/>
              <a:gd name="connsiteY6826" fmla="*/ 237096 h 444457"/>
              <a:gd name="connsiteX6827" fmla="*/ 164787 w 3249268"/>
              <a:gd name="connsiteY6827" fmla="*/ 234432 h 444457"/>
              <a:gd name="connsiteX6828" fmla="*/ 164203 w 3249268"/>
              <a:gd name="connsiteY6828" fmla="*/ 233237 h 444457"/>
              <a:gd name="connsiteX6829" fmla="*/ 163803 w 3249268"/>
              <a:gd name="connsiteY6829" fmla="*/ 233273 h 444457"/>
              <a:gd name="connsiteX6830" fmla="*/ 156860 w 3249268"/>
              <a:gd name="connsiteY6830" fmla="*/ 233273 h 444457"/>
              <a:gd name="connsiteX6831" fmla="*/ 152694 w 3249268"/>
              <a:gd name="connsiteY6831" fmla="*/ 231862 h 444457"/>
              <a:gd name="connsiteX6832" fmla="*/ 159637 w 3249268"/>
              <a:gd name="connsiteY6832" fmla="*/ 226221 h 444457"/>
              <a:gd name="connsiteX6833" fmla="*/ 163109 w 3249268"/>
              <a:gd name="connsiteY6833" fmla="*/ 225515 h 444457"/>
              <a:gd name="connsiteX6834" fmla="*/ 164989 w 3249268"/>
              <a:gd name="connsiteY6834" fmla="*/ 225134 h 444457"/>
              <a:gd name="connsiteX6835" fmla="*/ 163530 w 3249268"/>
              <a:gd name="connsiteY6835" fmla="*/ 221426 h 444457"/>
              <a:gd name="connsiteX6836" fmla="*/ 159651 w 3249268"/>
              <a:gd name="connsiteY6836" fmla="*/ 223150 h 444457"/>
              <a:gd name="connsiteX6837" fmla="*/ 149779 w 3249268"/>
              <a:gd name="connsiteY6837" fmla="*/ 221770 h 444457"/>
              <a:gd name="connsiteX6838" fmla="*/ 2900042 w 3249268"/>
              <a:gd name="connsiteY6838" fmla="*/ 219223 h 444457"/>
              <a:gd name="connsiteX6839" fmla="*/ 2902824 w 3249268"/>
              <a:gd name="connsiteY6839" fmla="*/ 220695 h 444457"/>
              <a:gd name="connsiteX6840" fmla="*/ 2900310 w 3249268"/>
              <a:gd name="connsiteY6840" fmla="*/ 219259 h 444457"/>
              <a:gd name="connsiteX6841" fmla="*/ 1604781 w 3249268"/>
              <a:gd name="connsiteY6841" fmla="*/ 219081 h 444457"/>
              <a:gd name="connsiteX6842" fmla="*/ 1606350 w 3249268"/>
              <a:gd name="connsiteY6842" fmla="*/ 219280 h 444457"/>
              <a:gd name="connsiteX6843" fmla="*/ 1607332 w 3249268"/>
              <a:gd name="connsiteY6843" fmla="*/ 219081 h 444457"/>
              <a:gd name="connsiteX6844" fmla="*/ 1997144 w 3249268"/>
              <a:gd name="connsiteY6844" fmla="*/ 218930 h 444457"/>
              <a:gd name="connsiteX6845" fmla="*/ 1995034 w 3249268"/>
              <a:gd name="connsiteY6845" fmla="*/ 219257 h 444457"/>
              <a:gd name="connsiteX6846" fmla="*/ 1992540 w 3249268"/>
              <a:gd name="connsiteY6846" fmla="*/ 219974 h 444457"/>
              <a:gd name="connsiteX6847" fmla="*/ 1996261 w 3249268"/>
              <a:gd name="connsiteY6847" fmla="*/ 219280 h 444457"/>
              <a:gd name="connsiteX6848" fmla="*/ 231808 w 3249268"/>
              <a:gd name="connsiteY6848" fmla="*/ 218865 h 444457"/>
              <a:gd name="connsiteX6849" fmla="*/ 230818 w 3249268"/>
              <a:gd name="connsiteY6849" fmla="*/ 218984 h 444457"/>
              <a:gd name="connsiteX6850" fmla="*/ 231615 w 3249268"/>
              <a:gd name="connsiteY6850" fmla="*/ 219301 h 444457"/>
              <a:gd name="connsiteX6851" fmla="*/ 231768 w 3249268"/>
              <a:gd name="connsiteY6851" fmla="*/ 219147 h 444457"/>
              <a:gd name="connsiteX6852" fmla="*/ 766430 w 3249268"/>
              <a:gd name="connsiteY6852" fmla="*/ 218797 h 444457"/>
              <a:gd name="connsiteX6853" fmla="*/ 767636 w 3249268"/>
              <a:gd name="connsiteY6853" fmla="*/ 219831 h 444457"/>
              <a:gd name="connsiteX6854" fmla="*/ 768111 w 3249268"/>
              <a:gd name="connsiteY6854" fmla="*/ 219878 h 444457"/>
              <a:gd name="connsiteX6855" fmla="*/ 2986814 w 3249268"/>
              <a:gd name="connsiteY6855" fmla="*/ 218746 h 444457"/>
              <a:gd name="connsiteX6856" fmla="*/ 2986637 w 3249268"/>
              <a:gd name="connsiteY6856" fmla="*/ 218987 h 444457"/>
              <a:gd name="connsiteX6857" fmla="*/ 2986341 w 3249268"/>
              <a:gd name="connsiteY6857" fmla="*/ 219137 h 444457"/>
              <a:gd name="connsiteX6858" fmla="*/ 2986761 w 3249268"/>
              <a:gd name="connsiteY6858" fmla="*/ 219137 h 444457"/>
              <a:gd name="connsiteX6859" fmla="*/ 2986797 w 3249268"/>
              <a:gd name="connsiteY6859" fmla="*/ 219192 h 444457"/>
              <a:gd name="connsiteX6860" fmla="*/ 2986787 w 3249268"/>
              <a:gd name="connsiteY6860" fmla="*/ 219112 h 444457"/>
              <a:gd name="connsiteX6861" fmla="*/ 2782160 w 3249268"/>
              <a:gd name="connsiteY6861" fmla="*/ 218713 h 444457"/>
              <a:gd name="connsiteX6862" fmla="*/ 2782276 w 3249268"/>
              <a:gd name="connsiteY6862" fmla="*/ 219299 h 444457"/>
              <a:gd name="connsiteX6863" fmla="*/ 2782387 w 3249268"/>
              <a:gd name="connsiteY6863" fmla="*/ 219169 h 444457"/>
              <a:gd name="connsiteX6864" fmla="*/ 987960 w 3249268"/>
              <a:gd name="connsiteY6864" fmla="*/ 218482 h 444457"/>
              <a:gd name="connsiteX6865" fmla="*/ 988258 w 3249268"/>
              <a:gd name="connsiteY6865" fmla="*/ 218768 h 444457"/>
              <a:gd name="connsiteX6866" fmla="*/ 991036 w 3249268"/>
              <a:gd name="connsiteY6866" fmla="*/ 220363 h 444457"/>
              <a:gd name="connsiteX6867" fmla="*/ 992545 w 3249268"/>
              <a:gd name="connsiteY6867" fmla="*/ 220448 h 444457"/>
              <a:gd name="connsiteX6868" fmla="*/ 224559 w 3249268"/>
              <a:gd name="connsiteY6868" fmla="*/ 218309 h 444457"/>
              <a:gd name="connsiteX6869" fmla="*/ 224792 w 3249268"/>
              <a:gd name="connsiteY6869" fmla="*/ 218811 h 444457"/>
              <a:gd name="connsiteX6870" fmla="*/ 224796 w 3249268"/>
              <a:gd name="connsiteY6870" fmla="*/ 218812 h 444457"/>
              <a:gd name="connsiteX6871" fmla="*/ 224979 w 3249268"/>
              <a:gd name="connsiteY6871" fmla="*/ 218783 h 444457"/>
              <a:gd name="connsiteX6872" fmla="*/ 402536 w 3249268"/>
              <a:gd name="connsiteY6872" fmla="*/ 217939 h 444457"/>
              <a:gd name="connsiteX6873" fmla="*/ 402309 w 3249268"/>
              <a:gd name="connsiteY6873" fmla="*/ 218036 h 444457"/>
              <a:gd name="connsiteX6874" fmla="*/ 402309 w 3249268"/>
              <a:gd name="connsiteY6874" fmla="*/ 220529 h 444457"/>
              <a:gd name="connsiteX6875" fmla="*/ 402754 w 3249268"/>
              <a:gd name="connsiteY6875" fmla="*/ 220541 h 444457"/>
              <a:gd name="connsiteX6876" fmla="*/ 402536 w 3249268"/>
              <a:gd name="connsiteY6876" fmla="*/ 220241 h 444457"/>
              <a:gd name="connsiteX6877" fmla="*/ 2924361 w 3249268"/>
              <a:gd name="connsiteY6877" fmla="*/ 217900 h 444457"/>
              <a:gd name="connsiteX6878" fmla="*/ 2927008 w 3249268"/>
              <a:gd name="connsiteY6878" fmla="*/ 226147 h 444457"/>
              <a:gd name="connsiteX6879" fmla="*/ 2928241 w 3249268"/>
              <a:gd name="connsiteY6879" fmla="*/ 228709 h 444457"/>
              <a:gd name="connsiteX6880" fmla="*/ 2928241 w 3249268"/>
              <a:gd name="connsiteY6880" fmla="*/ 228582 h 444457"/>
              <a:gd name="connsiteX6881" fmla="*/ 2928594 w 3249268"/>
              <a:gd name="connsiteY6881" fmla="*/ 228402 h 444457"/>
              <a:gd name="connsiteX6882" fmla="*/ 2927459 w 3249268"/>
              <a:gd name="connsiteY6882" fmla="*/ 226132 h 444457"/>
              <a:gd name="connsiteX6883" fmla="*/ 2927995 w 3249268"/>
              <a:gd name="connsiteY6883" fmla="*/ 225596 h 444457"/>
              <a:gd name="connsiteX6884" fmla="*/ 2926942 w 3249268"/>
              <a:gd name="connsiteY6884" fmla="*/ 225751 h 444457"/>
              <a:gd name="connsiteX6885" fmla="*/ 2926258 w 3249268"/>
              <a:gd name="connsiteY6885" fmla="*/ 219228 h 444457"/>
              <a:gd name="connsiteX6886" fmla="*/ 309391 w 3249268"/>
              <a:gd name="connsiteY6886" fmla="*/ 217779 h 444457"/>
              <a:gd name="connsiteX6887" fmla="*/ 309742 w 3249268"/>
              <a:gd name="connsiteY6887" fmla="*/ 217914 h 444457"/>
              <a:gd name="connsiteX6888" fmla="*/ 309533 w 3249268"/>
              <a:gd name="connsiteY6888" fmla="*/ 217786 h 444457"/>
              <a:gd name="connsiteX6889" fmla="*/ 309499 w 3249268"/>
              <a:gd name="connsiteY6889" fmla="*/ 217786 h 444457"/>
              <a:gd name="connsiteX6890" fmla="*/ 183283 w 3249268"/>
              <a:gd name="connsiteY6890" fmla="*/ 217759 h 444457"/>
              <a:gd name="connsiteX6891" fmla="*/ 182490 w 3249268"/>
              <a:gd name="connsiteY6891" fmla="*/ 217840 h 444457"/>
              <a:gd name="connsiteX6892" fmla="*/ 182987 w 3249268"/>
              <a:gd name="connsiteY6892" fmla="*/ 218205 h 444457"/>
              <a:gd name="connsiteX6893" fmla="*/ 183297 w 3249268"/>
              <a:gd name="connsiteY6893" fmla="*/ 217766 h 444457"/>
              <a:gd name="connsiteX6894" fmla="*/ 173755 w 3249268"/>
              <a:gd name="connsiteY6894" fmla="*/ 217699 h 444457"/>
              <a:gd name="connsiteX6895" fmla="*/ 173172 w 3249268"/>
              <a:gd name="connsiteY6895" fmla="*/ 218891 h 444457"/>
              <a:gd name="connsiteX6896" fmla="*/ 173755 w 3249268"/>
              <a:gd name="connsiteY6896" fmla="*/ 219012 h 444457"/>
              <a:gd name="connsiteX6897" fmla="*/ 2006137 w 3249268"/>
              <a:gd name="connsiteY6897" fmla="*/ 217674 h 444457"/>
              <a:gd name="connsiteX6898" fmla="*/ 2011795 w 3249268"/>
              <a:gd name="connsiteY6898" fmla="*/ 220135 h 444457"/>
              <a:gd name="connsiteX6899" fmla="*/ 2008025 w 3249268"/>
              <a:gd name="connsiteY6899" fmla="*/ 217674 h 444457"/>
              <a:gd name="connsiteX6900" fmla="*/ 1693341 w 3249268"/>
              <a:gd name="connsiteY6900" fmla="*/ 217674 h 444457"/>
              <a:gd name="connsiteX6901" fmla="*/ 1693734 w 3249268"/>
              <a:gd name="connsiteY6901" fmla="*/ 217873 h 444457"/>
              <a:gd name="connsiteX6902" fmla="*/ 1693990 w 3249268"/>
              <a:gd name="connsiteY6902" fmla="*/ 217674 h 444457"/>
              <a:gd name="connsiteX6903" fmla="*/ 322393 w 3249268"/>
              <a:gd name="connsiteY6903" fmla="*/ 217637 h 444457"/>
              <a:gd name="connsiteX6904" fmla="*/ 325008 w 3249268"/>
              <a:gd name="connsiteY6904" fmla="*/ 219329 h 444457"/>
              <a:gd name="connsiteX6905" fmla="*/ 324828 w 3249268"/>
              <a:gd name="connsiteY6905" fmla="*/ 218226 h 444457"/>
              <a:gd name="connsiteX6906" fmla="*/ 1528157 w 3249268"/>
              <a:gd name="connsiteY6906" fmla="*/ 217626 h 444457"/>
              <a:gd name="connsiteX6907" fmla="*/ 1527069 w 3249268"/>
              <a:gd name="connsiteY6907" fmla="*/ 219280 h 444457"/>
              <a:gd name="connsiteX6908" fmla="*/ 1528592 w 3249268"/>
              <a:gd name="connsiteY6908" fmla="*/ 219280 h 444457"/>
              <a:gd name="connsiteX6909" fmla="*/ 258376 w 3249268"/>
              <a:gd name="connsiteY6909" fmla="*/ 217452 h 444457"/>
              <a:gd name="connsiteX6910" fmla="*/ 258233 w 3249268"/>
              <a:gd name="connsiteY6910" fmla="*/ 217550 h 444457"/>
              <a:gd name="connsiteX6911" fmla="*/ 258376 w 3249268"/>
              <a:gd name="connsiteY6911" fmla="*/ 217717 h 444457"/>
              <a:gd name="connsiteX6912" fmla="*/ 2400986 w 3249268"/>
              <a:gd name="connsiteY6912" fmla="*/ 217441 h 444457"/>
              <a:gd name="connsiteX6913" fmla="*/ 2400247 w 3249268"/>
              <a:gd name="connsiteY6913" fmla="*/ 217666 h 444457"/>
              <a:gd name="connsiteX6914" fmla="*/ 2400451 w 3249268"/>
              <a:gd name="connsiteY6914" fmla="*/ 217873 h 444457"/>
              <a:gd name="connsiteX6915" fmla="*/ 2858488 w 3249268"/>
              <a:gd name="connsiteY6915" fmla="*/ 217246 h 444457"/>
              <a:gd name="connsiteX6916" fmla="*/ 2859000 w 3249268"/>
              <a:gd name="connsiteY6916" fmla="*/ 217721 h 444457"/>
              <a:gd name="connsiteX6917" fmla="*/ 2859346 w 3249268"/>
              <a:gd name="connsiteY6917" fmla="*/ 217759 h 444457"/>
              <a:gd name="connsiteX6918" fmla="*/ 2861743 w 3249268"/>
              <a:gd name="connsiteY6918" fmla="*/ 219376 h 444457"/>
              <a:gd name="connsiteX6919" fmla="*/ 2861799 w 3249268"/>
              <a:gd name="connsiteY6919" fmla="*/ 219367 h 444457"/>
              <a:gd name="connsiteX6920" fmla="*/ 2859011 w 3249268"/>
              <a:gd name="connsiteY6920" fmla="*/ 217508 h 444457"/>
              <a:gd name="connsiteX6921" fmla="*/ 288594 w 3249268"/>
              <a:gd name="connsiteY6921" fmla="*/ 217239 h 444457"/>
              <a:gd name="connsiteX6922" fmla="*/ 288539 w 3249268"/>
              <a:gd name="connsiteY6922" fmla="*/ 217633 h 444457"/>
              <a:gd name="connsiteX6923" fmla="*/ 288539 w 3249268"/>
              <a:gd name="connsiteY6923" fmla="*/ 220449 h 444457"/>
              <a:gd name="connsiteX6924" fmla="*/ 288751 w 3249268"/>
              <a:gd name="connsiteY6924" fmla="*/ 220449 h 444457"/>
              <a:gd name="connsiteX6925" fmla="*/ 288924 w 3249268"/>
              <a:gd name="connsiteY6925" fmla="*/ 220518 h 444457"/>
              <a:gd name="connsiteX6926" fmla="*/ 288924 w 3249268"/>
              <a:gd name="connsiteY6926" fmla="*/ 217382 h 444457"/>
              <a:gd name="connsiteX6927" fmla="*/ 288840 w 3249268"/>
              <a:gd name="connsiteY6927" fmla="*/ 217382 h 444457"/>
              <a:gd name="connsiteX6928" fmla="*/ 2181859 w 3249268"/>
              <a:gd name="connsiteY6928" fmla="*/ 216967 h 444457"/>
              <a:gd name="connsiteX6929" fmla="*/ 2181210 w 3249268"/>
              <a:gd name="connsiteY6929" fmla="*/ 217409 h 444457"/>
              <a:gd name="connsiteX6930" fmla="*/ 2181789 w 3249268"/>
              <a:gd name="connsiteY6930" fmla="*/ 217346 h 444457"/>
              <a:gd name="connsiteX6931" fmla="*/ 3031917 w 3249268"/>
              <a:gd name="connsiteY6931" fmla="*/ 216966 h 444457"/>
              <a:gd name="connsiteX6932" fmla="*/ 3031781 w 3249268"/>
              <a:gd name="connsiteY6932" fmla="*/ 217356 h 444457"/>
              <a:gd name="connsiteX6933" fmla="*/ 3032061 w 3249268"/>
              <a:gd name="connsiteY6933" fmla="*/ 217399 h 444457"/>
              <a:gd name="connsiteX6934" fmla="*/ 471706 w 3249268"/>
              <a:gd name="connsiteY6934" fmla="*/ 216404 h 444457"/>
              <a:gd name="connsiteX6935" fmla="*/ 472149 w 3249268"/>
              <a:gd name="connsiteY6935" fmla="*/ 216443 h 444457"/>
              <a:gd name="connsiteX6936" fmla="*/ 471944 w 3249268"/>
              <a:gd name="connsiteY6936" fmla="*/ 216404 h 444457"/>
              <a:gd name="connsiteX6937" fmla="*/ 3000040 w 3249268"/>
              <a:gd name="connsiteY6937" fmla="*/ 216289 h 444457"/>
              <a:gd name="connsiteX6938" fmla="*/ 2999294 w 3249268"/>
              <a:gd name="connsiteY6938" fmla="*/ 216502 h 444457"/>
              <a:gd name="connsiteX6939" fmla="*/ 2999883 w 3249268"/>
              <a:gd name="connsiteY6939" fmla="*/ 216611 h 444457"/>
              <a:gd name="connsiteX6940" fmla="*/ 1711568 w 3249268"/>
              <a:gd name="connsiteY6940" fmla="*/ 216045 h 444457"/>
              <a:gd name="connsiteX6941" fmla="*/ 1711778 w 3249268"/>
              <a:gd name="connsiteY6941" fmla="*/ 216467 h 444457"/>
              <a:gd name="connsiteX6942" fmla="*/ 1712225 w 3249268"/>
              <a:gd name="connsiteY6942" fmla="*/ 216531 h 444457"/>
              <a:gd name="connsiteX6943" fmla="*/ 104850 w 3249268"/>
              <a:gd name="connsiteY6943" fmla="*/ 215945 h 444457"/>
              <a:gd name="connsiteX6944" fmla="*/ 105306 w 3249268"/>
              <a:gd name="connsiteY6944" fmla="*/ 216255 h 444457"/>
              <a:gd name="connsiteX6945" fmla="*/ 105222 w 3249268"/>
              <a:gd name="connsiteY6945" fmla="*/ 216421 h 444457"/>
              <a:gd name="connsiteX6946" fmla="*/ 105735 w 3249268"/>
              <a:gd name="connsiteY6946" fmla="*/ 216054 h 444457"/>
              <a:gd name="connsiteX6947" fmla="*/ 105683 w 3249268"/>
              <a:gd name="connsiteY6947" fmla="*/ 216029 h 444457"/>
              <a:gd name="connsiteX6948" fmla="*/ 2897998 w 3249268"/>
              <a:gd name="connsiteY6948" fmla="*/ 215878 h 444457"/>
              <a:gd name="connsiteX6949" fmla="*/ 2899002 w 3249268"/>
              <a:gd name="connsiteY6949" fmla="*/ 216129 h 444457"/>
              <a:gd name="connsiteX6950" fmla="*/ 2899002 w 3249268"/>
              <a:gd name="connsiteY6950" fmla="*/ 217508 h 444457"/>
              <a:gd name="connsiteX6951" fmla="*/ 2898102 w 3249268"/>
              <a:gd name="connsiteY6951" fmla="*/ 218334 h 444457"/>
              <a:gd name="connsiteX6952" fmla="*/ 2899408 w 3249268"/>
              <a:gd name="connsiteY6952" fmla="*/ 218887 h 444457"/>
              <a:gd name="connsiteX6953" fmla="*/ 2899504 w 3249268"/>
              <a:gd name="connsiteY6953" fmla="*/ 218937 h 444457"/>
              <a:gd name="connsiteX6954" fmla="*/ 2899504 w 3249268"/>
              <a:gd name="connsiteY6954" fmla="*/ 216367 h 444457"/>
              <a:gd name="connsiteX6955" fmla="*/ 2899504 w 3249268"/>
              <a:gd name="connsiteY6955" fmla="*/ 215878 h 444457"/>
              <a:gd name="connsiteX6956" fmla="*/ 1692000 w 3249268"/>
              <a:gd name="connsiteY6956" fmla="*/ 215414 h 444457"/>
              <a:gd name="connsiteX6957" fmla="*/ 1690961 w 3249268"/>
              <a:gd name="connsiteY6957" fmla="*/ 216467 h 444457"/>
              <a:gd name="connsiteX6958" fmla="*/ 1692532 w 3249268"/>
              <a:gd name="connsiteY6958" fmla="*/ 217263 h 444457"/>
              <a:gd name="connsiteX6959" fmla="*/ 2622480 w 3249268"/>
              <a:gd name="connsiteY6959" fmla="*/ 215290 h 444457"/>
              <a:gd name="connsiteX6960" fmla="*/ 2622384 w 3249268"/>
              <a:gd name="connsiteY6960" fmla="*/ 215388 h 444457"/>
              <a:gd name="connsiteX6961" fmla="*/ 2622469 w 3249268"/>
              <a:gd name="connsiteY6961" fmla="*/ 215412 h 444457"/>
              <a:gd name="connsiteX6962" fmla="*/ 2968193 w 3249268"/>
              <a:gd name="connsiteY6962" fmla="*/ 214950 h 444457"/>
              <a:gd name="connsiteX6963" fmla="*/ 2967168 w 3249268"/>
              <a:gd name="connsiteY6963" fmla="*/ 215008 h 444457"/>
              <a:gd name="connsiteX6964" fmla="*/ 2967641 w 3249268"/>
              <a:gd name="connsiteY6964" fmla="*/ 215047 h 444457"/>
              <a:gd name="connsiteX6965" fmla="*/ 2968197 w 3249268"/>
              <a:gd name="connsiteY6965" fmla="*/ 214954 h 444457"/>
              <a:gd name="connsiteX6966" fmla="*/ 2846624 w 3249268"/>
              <a:gd name="connsiteY6966" fmla="*/ 214750 h 444457"/>
              <a:gd name="connsiteX6967" fmla="*/ 2846810 w 3249268"/>
              <a:gd name="connsiteY6967" fmla="*/ 214938 h 444457"/>
              <a:gd name="connsiteX6968" fmla="*/ 2849106 w 3249268"/>
              <a:gd name="connsiteY6968" fmla="*/ 214938 h 444457"/>
              <a:gd name="connsiteX6969" fmla="*/ 2847979 w 3249268"/>
              <a:gd name="connsiteY6969" fmla="*/ 214750 h 444457"/>
              <a:gd name="connsiteX6970" fmla="*/ 2871411 w 3249268"/>
              <a:gd name="connsiteY6970" fmla="*/ 214735 h 444457"/>
              <a:gd name="connsiteX6971" fmla="*/ 2871401 w 3249268"/>
              <a:gd name="connsiteY6971" fmla="*/ 214738 h 444457"/>
              <a:gd name="connsiteX6972" fmla="*/ 2871422 w 3249268"/>
              <a:gd name="connsiteY6972" fmla="*/ 214750 h 444457"/>
              <a:gd name="connsiteX6973" fmla="*/ 130226 w 3249268"/>
              <a:gd name="connsiteY6973" fmla="*/ 214657 h 444457"/>
              <a:gd name="connsiteX6974" fmla="*/ 130176 w 3249268"/>
              <a:gd name="connsiteY6974" fmla="*/ 214680 h 444457"/>
              <a:gd name="connsiteX6975" fmla="*/ 130236 w 3249268"/>
              <a:gd name="connsiteY6975" fmla="*/ 214675 h 444457"/>
              <a:gd name="connsiteX6976" fmla="*/ 2413057 w 3249268"/>
              <a:gd name="connsiteY6976" fmla="*/ 213622 h 444457"/>
              <a:gd name="connsiteX6977" fmla="*/ 2413076 w 3249268"/>
              <a:gd name="connsiteY6977" fmla="*/ 213667 h 444457"/>
              <a:gd name="connsiteX6978" fmla="*/ 2413117 w 3249268"/>
              <a:gd name="connsiteY6978" fmla="*/ 213671 h 444457"/>
              <a:gd name="connsiteX6979" fmla="*/ 255576 w 3249268"/>
              <a:gd name="connsiteY6979" fmla="*/ 213605 h 444457"/>
              <a:gd name="connsiteX6980" fmla="*/ 255323 w 3249268"/>
              <a:gd name="connsiteY6980" fmla="*/ 213797 h 444457"/>
              <a:gd name="connsiteX6981" fmla="*/ 254084 w 3249268"/>
              <a:gd name="connsiteY6981" fmla="*/ 218706 h 444457"/>
              <a:gd name="connsiteX6982" fmla="*/ 254239 w 3249268"/>
              <a:gd name="connsiteY6982" fmla="*/ 218887 h 444457"/>
              <a:gd name="connsiteX6983" fmla="*/ 254010 w 3249268"/>
              <a:gd name="connsiteY6983" fmla="*/ 219002 h 444457"/>
              <a:gd name="connsiteX6984" fmla="*/ 253957 w 3249268"/>
              <a:gd name="connsiteY6984" fmla="*/ 219209 h 444457"/>
              <a:gd name="connsiteX6985" fmla="*/ 254438 w 3249268"/>
              <a:gd name="connsiteY6985" fmla="*/ 219313 h 444457"/>
              <a:gd name="connsiteX6986" fmla="*/ 254239 w 3249268"/>
              <a:gd name="connsiteY6986" fmla="*/ 219137 h 444457"/>
              <a:gd name="connsiteX6987" fmla="*/ 255580 w 3249268"/>
              <a:gd name="connsiteY6987" fmla="*/ 213612 h 444457"/>
              <a:gd name="connsiteX6988" fmla="*/ 305344 w 3249268"/>
              <a:gd name="connsiteY6988" fmla="*/ 213514 h 444457"/>
              <a:gd name="connsiteX6989" fmla="*/ 305610 w 3249268"/>
              <a:gd name="connsiteY6989" fmla="*/ 213720 h 444457"/>
              <a:gd name="connsiteX6990" fmla="*/ 305579 w 3249268"/>
              <a:gd name="connsiteY6990" fmla="*/ 213666 h 444457"/>
              <a:gd name="connsiteX6991" fmla="*/ 305666 w 3249268"/>
              <a:gd name="connsiteY6991" fmla="*/ 213592 h 444457"/>
              <a:gd name="connsiteX6992" fmla="*/ 2742324 w 3249268"/>
              <a:gd name="connsiteY6992" fmla="*/ 213396 h 444457"/>
              <a:gd name="connsiteX6993" fmla="*/ 2744829 w 3249268"/>
              <a:gd name="connsiteY6993" fmla="*/ 215061 h 444457"/>
              <a:gd name="connsiteX6994" fmla="*/ 2745166 w 3249268"/>
              <a:gd name="connsiteY6994" fmla="*/ 215316 h 444457"/>
              <a:gd name="connsiteX6995" fmla="*/ 2745166 w 3249268"/>
              <a:gd name="connsiteY6995" fmla="*/ 214693 h 444457"/>
              <a:gd name="connsiteX6996" fmla="*/ 2900357 w 3249268"/>
              <a:gd name="connsiteY6996" fmla="*/ 213395 h 444457"/>
              <a:gd name="connsiteX6997" fmla="*/ 2899313 w 3249268"/>
              <a:gd name="connsiteY6997" fmla="*/ 214439 h 444457"/>
              <a:gd name="connsiteX6998" fmla="*/ 2899659 w 3249268"/>
              <a:gd name="connsiteY6998" fmla="*/ 214624 h 444457"/>
              <a:gd name="connsiteX6999" fmla="*/ 2899659 w 3249268"/>
              <a:gd name="connsiteY6999" fmla="*/ 214819 h 444457"/>
              <a:gd name="connsiteX7000" fmla="*/ 2900800 w 3249268"/>
              <a:gd name="connsiteY7000" fmla="*/ 213667 h 444457"/>
              <a:gd name="connsiteX7001" fmla="*/ 1473192 w 3249268"/>
              <a:gd name="connsiteY7001" fmla="*/ 213308 h 444457"/>
              <a:gd name="connsiteX7002" fmla="*/ 1473129 w 3249268"/>
              <a:gd name="connsiteY7002" fmla="*/ 213333 h 444457"/>
              <a:gd name="connsiteX7003" fmla="*/ 1473267 w 3249268"/>
              <a:gd name="connsiteY7003" fmla="*/ 213377 h 444457"/>
              <a:gd name="connsiteX7004" fmla="*/ 1473452 w 3249268"/>
              <a:gd name="connsiteY7004" fmla="*/ 213545 h 444457"/>
              <a:gd name="connsiteX7005" fmla="*/ 1473340 w 3249268"/>
              <a:gd name="connsiteY7005" fmla="*/ 213750 h 444457"/>
              <a:gd name="connsiteX7006" fmla="*/ 1473863 w 3249268"/>
              <a:gd name="connsiteY7006" fmla="*/ 213920 h 444457"/>
              <a:gd name="connsiteX7007" fmla="*/ 1473452 w 3249268"/>
              <a:gd name="connsiteY7007" fmla="*/ 213545 h 444457"/>
              <a:gd name="connsiteX7008" fmla="*/ 1473504 w 3249268"/>
              <a:gd name="connsiteY7008" fmla="*/ 213452 h 444457"/>
              <a:gd name="connsiteX7009" fmla="*/ 1473267 w 3249268"/>
              <a:gd name="connsiteY7009" fmla="*/ 213377 h 444457"/>
              <a:gd name="connsiteX7010" fmla="*/ 2752064 w 3249268"/>
              <a:gd name="connsiteY7010" fmla="*/ 213303 h 444457"/>
              <a:gd name="connsiteX7011" fmla="*/ 2752104 w 3249268"/>
              <a:gd name="connsiteY7011" fmla="*/ 213649 h 444457"/>
              <a:gd name="connsiteX7012" fmla="*/ 2752114 w 3249268"/>
              <a:gd name="connsiteY7012" fmla="*/ 213621 h 444457"/>
              <a:gd name="connsiteX7013" fmla="*/ 2752503 w 3249268"/>
              <a:gd name="connsiteY7013" fmla="*/ 213815 h 444457"/>
              <a:gd name="connsiteX7014" fmla="*/ 2860172 w 3249268"/>
              <a:gd name="connsiteY7014" fmla="*/ 213262 h 444457"/>
              <a:gd name="connsiteX7015" fmla="*/ 2860390 w 3249268"/>
              <a:gd name="connsiteY7015" fmla="*/ 213371 h 444457"/>
              <a:gd name="connsiteX7016" fmla="*/ 2860428 w 3249268"/>
              <a:gd name="connsiteY7016" fmla="*/ 213262 h 444457"/>
              <a:gd name="connsiteX7017" fmla="*/ 2914672 w 3249268"/>
              <a:gd name="connsiteY7017" fmla="*/ 213179 h 444457"/>
              <a:gd name="connsiteX7018" fmla="*/ 2914672 w 3249268"/>
              <a:gd name="connsiteY7018" fmla="*/ 213655 h 444457"/>
              <a:gd name="connsiteX7019" fmla="*/ 2914823 w 3249268"/>
              <a:gd name="connsiteY7019" fmla="*/ 213491 h 444457"/>
              <a:gd name="connsiteX7020" fmla="*/ 2518005 w 3249268"/>
              <a:gd name="connsiteY7020" fmla="*/ 213102 h 444457"/>
              <a:gd name="connsiteX7021" fmla="*/ 2518064 w 3249268"/>
              <a:gd name="connsiteY7021" fmla="*/ 213270 h 444457"/>
              <a:gd name="connsiteX7022" fmla="*/ 2518122 w 3249268"/>
              <a:gd name="connsiteY7022" fmla="*/ 213280 h 444457"/>
              <a:gd name="connsiteX7023" fmla="*/ 2635103 w 3249268"/>
              <a:gd name="connsiteY7023" fmla="*/ 212840 h 444457"/>
              <a:gd name="connsiteX7024" fmla="*/ 2636532 w 3249268"/>
              <a:gd name="connsiteY7024" fmla="*/ 213654 h 444457"/>
              <a:gd name="connsiteX7025" fmla="*/ 2637922 w 3249268"/>
              <a:gd name="connsiteY7025" fmla="*/ 213654 h 444457"/>
              <a:gd name="connsiteX7026" fmla="*/ 2638249 w 3249268"/>
              <a:gd name="connsiteY7026" fmla="*/ 213319 h 444457"/>
              <a:gd name="connsiteX7027" fmla="*/ 2935081 w 3249268"/>
              <a:gd name="connsiteY7027" fmla="*/ 212621 h 444457"/>
              <a:gd name="connsiteX7028" fmla="*/ 2933883 w 3249268"/>
              <a:gd name="connsiteY7028" fmla="*/ 213420 h 444457"/>
              <a:gd name="connsiteX7029" fmla="*/ 2933883 w 3249268"/>
              <a:gd name="connsiteY7029" fmla="*/ 213621 h 444457"/>
              <a:gd name="connsiteX7030" fmla="*/ 2933838 w 3249268"/>
              <a:gd name="connsiteY7030" fmla="*/ 213596 h 444457"/>
              <a:gd name="connsiteX7031" fmla="*/ 2934387 w 3249268"/>
              <a:gd name="connsiteY7031" fmla="*/ 214546 h 444457"/>
              <a:gd name="connsiteX7032" fmla="*/ 2934387 w 3249268"/>
              <a:gd name="connsiteY7032" fmla="*/ 213661 h 444457"/>
              <a:gd name="connsiteX7033" fmla="*/ 2956015 w 3249268"/>
              <a:gd name="connsiteY7033" fmla="*/ 212441 h 444457"/>
              <a:gd name="connsiteX7034" fmla="*/ 2954920 w 3249268"/>
              <a:gd name="connsiteY7034" fmla="*/ 213371 h 444457"/>
              <a:gd name="connsiteX7035" fmla="*/ 2954853 w 3249268"/>
              <a:gd name="connsiteY7035" fmla="*/ 213978 h 444457"/>
              <a:gd name="connsiteX7036" fmla="*/ 2955171 w 3249268"/>
              <a:gd name="connsiteY7036" fmla="*/ 213661 h 444457"/>
              <a:gd name="connsiteX7037" fmla="*/ 2118960 w 3249268"/>
              <a:gd name="connsiteY7037" fmla="*/ 212311 h 444457"/>
              <a:gd name="connsiteX7038" fmla="*/ 2114984 w 3249268"/>
              <a:gd name="connsiteY7038" fmla="*/ 217674 h 444457"/>
              <a:gd name="connsiteX7039" fmla="*/ 2114909 w 3249268"/>
              <a:gd name="connsiteY7039" fmla="*/ 217705 h 444457"/>
              <a:gd name="connsiteX7040" fmla="*/ 2115131 w 3249268"/>
              <a:gd name="connsiteY7040" fmla="*/ 217621 h 444457"/>
              <a:gd name="connsiteX7041" fmla="*/ 2119020 w 3249268"/>
              <a:gd name="connsiteY7041" fmla="*/ 212322 h 444457"/>
              <a:gd name="connsiteX7042" fmla="*/ 2388063 w 3249268"/>
              <a:gd name="connsiteY7042" fmla="*/ 212212 h 444457"/>
              <a:gd name="connsiteX7043" fmla="*/ 2387503 w 3249268"/>
              <a:gd name="connsiteY7043" fmla="*/ 212745 h 444457"/>
              <a:gd name="connsiteX7044" fmla="*/ 2387952 w 3249268"/>
              <a:gd name="connsiteY7044" fmla="*/ 213654 h 444457"/>
              <a:gd name="connsiteX7045" fmla="*/ 2388063 w 3249268"/>
              <a:gd name="connsiteY7045" fmla="*/ 213992 h 444457"/>
              <a:gd name="connsiteX7046" fmla="*/ 141317 w 3249268"/>
              <a:gd name="connsiteY7046" fmla="*/ 212128 h 444457"/>
              <a:gd name="connsiteX7047" fmla="*/ 138239 w 3249268"/>
              <a:gd name="connsiteY7047" fmla="*/ 212470 h 444457"/>
              <a:gd name="connsiteX7048" fmla="*/ 138618 w 3249268"/>
              <a:gd name="connsiteY7048" fmla="*/ 213246 h 444457"/>
              <a:gd name="connsiteX7049" fmla="*/ 138208 w 3249268"/>
              <a:gd name="connsiteY7049" fmla="*/ 213664 h 444457"/>
              <a:gd name="connsiteX7050" fmla="*/ 138653 w 3249268"/>
              <a:gd name="connsiteY7050" fmla="*/ 213622 h 444457"/>
              <a:gd name="connsiteX7051" fmla="*/ 139044 w 3249268"/>
              <a:gd name="connsiteY7051" fmla="*/ 214175 h 444457"/>
              <a:gd name="connsiteX7052" fmla="*/ 140408 w 3249268"/>
              <a:gd name="connsiteY7052" fmla="*/ 213622 h 444457"/>
              <a:gd name="connsiteX7053" fmla="*/ 141317 w 3249268"/>
              <a:gd name="connsiteY7053" fmla="*/ 213622 h 444457"/>
              <a:gd name="connsiteX7054" fmla="*/ 141411 w 3249268"/>
              <a:gd name="connsiteY7054" fmla="*/ 212117 h 444457"/>
              <a:gd name="connsiteX7055" fmla="*/ 141346 w 3249268"/>
              <a:gd name="connsiteY7055" fmla="*/ 212125 h 444457"/>
              <a:gd name="connsiteX7056" fmla="*/ 141411 w 3249268"/>
              <a:gd name="connsiteY7056" fmla="*/ 212141 h 444457"/>
              <a:gd name="connsiteX7057" fmla="*/ 2137830 w 3249268"/>
              <a:gd name="connsiteY7057" fmla="*/ 212040 h 444457"/>
              <a:gd name="connsiteX7058" fmla="*/ 2138072 w 3249268"/>
              <a:gd name="connsiteY7058" fmla="*/ 212248 h 444457"/>
              <a:gd name="connsiteX7059" fmla="*/ 2138317 w 3249268"/>
              <a:gd name="connsiteY7059" fmla="*/ 212248 h 444457"/>
              <a:gd name="connsiteX7060" fmla="*/ 2138227 w 3249268"/>
              <a:gd name="connsiteY7060" fmla="*/ 212212 h 444457"/>
              <a:gd name="connsiteX7061" fmla="*/ 458024 w 3249268"/>
              <a:gd name="connsiteY7061" fmla="*/ 212009 h 444457"/>
              <a:gd name="connsiteX7062" fmla="*/ 458082 w 3249268"/>
              <a:gd name="connsiteY7062" fmla="*/ 212081 h 444457"/>
              <a:gd name="connsiteX7063" fmla="*/ 458082 w 3249268"/>
              <a:gd name="connsiteY7063" fmla="*/ 212117 h 444457"/>
              <a:gd name="connsiteX7064" fmla="*/ 458139 w 3249268"/>
              <a:gd name="connsiteY7064" fmla="*/ 212125 h 444457"/>
              <a:gd name="connsiteX7065" fmla="*/ 2845783 w 3249268"/>
              <a:gd name="connsiteY7065" fmla="*/ 211840 h 444457"/>
              <a:gd name="connsiteX7066" fmla="*/ 2845417 w 3249268"/>
              <a:gd name="connsiteY7066" fmla="*/ 212117 h 444457"/>
              <a:gd name="connsiteX7067" fmla="*/ 2845417 w 3249268"/>
              <a:gd name="connsiteY7067" fmla="*/ 212388 h 444457"/>
              <a:gd name="connsiteX7068" fmla="*/ 2957721 w 3249268"/>
              <a:gd name="connsiteY7068" fmla="*/ 211740 h 444457"/>
              <a:gd name="connsiteX7069" fmla="*/ 2959270 w 3249268"/>
              <a:gd name="connsiteY7069" fmla="*/ 212257 h 444457"/>
              <a:gd name="connsiteX7070" fmla="*/ 2959056 w 3249268"/>
              <a:gd name="connsiteY7070" fmla="*/ 211967 h 444457"/>
              <a:gd name="connsiteX7071" fmla="*/ 323745 w 3249268"/>
              <a:gd name="connsiteY7071" fmla="*/ 211596 h 444457"/>
              <a:gd name="connsiteX7072" fmla="*/ 323351 w 3249268"/>
              <a:gd name="connsiteY7072" fmla="*/ 212090 h 444457"/>
              <a:gd name="connsiteX7073" fmla="*/ 324066 w 3249268"/>
              <a:gd name="connsiteY7073" fmla="*/ 213558 h 444457"/>
              <a:gd name="connsiteX7074" fmla="*/ 2709979 w 3249268"/>
              <a:gd name="connsiteY7074" fmla="*/ 211245 h 444457"/>
              <a:gd name="connsiteX7075" fmla="*/ 2710111 w 3249268"/>
              <a:gd name="connsiteY7075" fmla="*/ 212248 h 444457"/>
              <a:gd name="connsiteX7076" fmla="*/ 2710383 w 3249268"/>
              <a:gd name="connsiteY7076" fmla="*/ 215182 h 444457"/>
              <a:gd name="connsiteX7077" fmla="*/ 2710643 w 3249268"/>
              <a:gd name="connsiteY7077" fmla="*/ 211913 h 444457"/>
              <a:gd name="connsiteX7078" fmla="*/ 167826 w 3249268"/>
              <a:gd name="connsiteY7078" fmla="*/ 210738 h 444457"/>
              <a:gd name="connsiteX7079" fmla="*/ 167832 w 3249268"/>
              <a:gd name="connsiteY7079" fmla="*/ 210744 h 444457"/>
              <a:gd name="connsiteX7080" fmla="*/ 171821 w 3249268"/>
              <a:gd name="connsiteY7080" fmla="*/ 213321 h 444457"/>
              <a:gd name="connsiteX7081" fmla="*/ 171955 w 3249268"/>
              <a:gd name="connsiteY7081" fmla="*/ 213364 h 444457"/>
              <a:gd name="connsiteX7082" fmla="*/ 168114 w 3249268"/>
              <a:gd name="connsiteY7082" fmla="*/ 210828 h 444457"/>
              <a:gd name="connsiteX7083" fmla="*/ 75474 w 3249268"/>
              <a:gd name="connsiteY7083" fmla="*/ 210623 h 444457"/>
              <a:gd name="connsiteX7084" fmla="*/ 75172 w 3249268"/>
              <a:gd name="connsiteY7084" fmla="*/ 210707 h 444457"/>
              <a:gd name="connsiteX7085" fmla="*/ 75913 w 3249268"/>
              <a:gd name="connsiteY7085" fmla="*/ 211453 h 444457"/>
              <a:gd name="connsiteX7086" fmla="*/ 76037 w 3249268"/>
              <a:gd name="connsiteY7086" fmla="*/ 211267 h 444457"/>
              <a:gd name="connsiteX7087" fmla="*/ 75474 w 3249268"/>
              <a:gd name="connsiteY7087" fmla="*/ 210623 h 444457"/>
              <a:gd name="connsiteX7088" fmla="*/ 2998575 w 3249268"/>
              <a:gd name="connsiteY7088" fmla="*/ 210544 h 444457"/>
              <a:gd name="connsiteX7089" fmla="*/ 3000427 w 3249268"/>
              <a:gd name="connsiteY7089" fmla="*/ 213371 h 444457"/>
              <a:gd name="connsiteX7090" fmla="*/ 3000427 w 3249268"/>
              <a:gd name="connsiteY7090" fmla="*/ 215498 h 444457"/>
              <a:gd name="connsiteX7091" fmla="*/ 3000755 w 3249268"/>
              <a:gd name="connsiteY7091" fmla="*/ 214825 h 444457"/>
              <a:gd name="connsiteX7092" fmla="*/ 3003360 w 3249268"/>
              <a:gd name="connsiteY7092" fmla="*/ 214825 h 444457"/>
              <a:gd name="connsiteX7093" fmla="*/ 3003667 w 3249268"/>
              <a:gd name="connsiteY7093" fmla="*/ 214518 h 444457"/>
              <a:gd name="connsiteX7094" fmla="*/ 3003624 w 3249268"/>
              <a:gd name="connsiteY7094" fmla="*/ 214524 h 444457"/>
              <a:gd name="connsiteX7095" fmla="*/ 3000803 w 3249268"/>
              <a:gd name="connsiteY7095" fmla="*/ 214524 h 444457"/>
              <a:gd name="connsiteX7096" fmla="*/ 3000803 w 3249268"/>
              <a:gd name="connsiteY7096" fmla="*/ 213170 h 444457"/>
              <a:gd name="connsiteX7097" fmla="*/ 3000450 w 3249268"/>
              <a:gd name="connsiteY7097" fmla="*/ 210801 h 444457"/>
              <a:gd name="connsiteX7098" fmla="*/ 186722 w 3249268"/>
              <a:gd name="connsiteY7098" fmla="*/ 210482 h 444457"/>
              <a:gd name="connsiteX7099" fmla="*/ 186197 w 3249268"/>
              <a:gd name="connsiteY7099" fmla="*/ 210529 h 444457"/>
              <a:gd name="connsiteX7100" fmla="*/ 185742 w 3249268"/>
              <a:gd name="connsiteY7100" fmla="*/ 210753 h 444457"/>
              <a:gd name="connsiteX7101" fmla="*/ 186041 w 3249268"/>
              <a:gd name="connsiteY7101" fmla="*/ 210707 h 444457"/>
              <a:gd name="connsiteX7102" fmla="*/ 2145328 w 3249268"/>
              <a:gd name="connsiteY7102" fmla="*/ 210470 h 444457"/>
              <a:gd name="connsiteX7103" fmla="*/ 2145131 w 3249268"/>
              <a:gd name="connsiteY7103" fmla="*/ 210868 h 444457"/>
              <a:gd name="connsiteX7104" fmla="*/ 2145354 w 3249268"/>
              <a:gd name="connsiteY7104" fmla="*/ 210666 h 444457"/>
              <a:gd name="connsiteX7105" fmla="*/ 179955 w 3249268"/>
              <a:gd name="connsiteY7105" fmla="*/ 209879 h 444457"/>
              <a:gd name="connsiteX7106" fmla="*/ 179146 w 3249268"/>
              <a:gd name="connsiteY7106" fmla="*/ 210707 h 444457"/>
              <a:gd name="connsiteX7107" fmla="*/ 180912 w 3249268"/>
              <a:gd name="connsiteY7107" fmla="*/ 210978 h 444457"/>
              <a:gd name="connsiteX7108" fmla="*/ 2724680 w 3249268"/>
              <a:gd name="connsiteY7108" fmla="*/ 208499 h 444457"/>
              <a:gd name="connsiteX7109" fmla="*/ 2725383 w 3249268"/>
              <a:gd name="connsiteY7109" fmla="*/ 209435 h 444457"/>
              <a:gd name="connsiteX7110" fmla="*/ 2725751 w 3249268"/>
              <a:gd name="connsiteY7110" fmla="*/ 209435 h 444457"/>
              <a:gd name="connsiteX7111" fmla="*/ 2934908 w 3249268"/>
              <a:gd name="connsiteY7111" fmla="*/ 207697 h 444457"/>
              <a:gd name="connsiteX7112" fmla="*/ 2936485 w 3249268"/>
              <a:gd name="connsiteY7112" fmla="*/ 209272 h 444457"/>
              <a:gd name="connsiteX7113" fmla="*/ 2936288 w 3249268"/>
              <a:gd name="connsiteY7113" fmla="*/ 210810 h 444457"/>
              <a:gd name="connsiteX7114" fmla="*/ 2937158 w 3249268"/>
              <a:gd name="connsiteY7114" fmla="*/ 209504 h 444457"/>
              <a:gd name="connsiteX7115" fmla="*/ 2937537 w 3249268"/>
              <a:gd name="connsiteY7115" fmla="*/ 208915 h 444457"/>
              <a:gd name="connsiteX7116" fmla="*/ 2936896 w 3249268"/>
              <a:gd name="connsiteY7116" fmla="*/ 209192 h 444457"/>
              <a:gd name="connsiteX7117" fmla="*/ 2713269 w 3249268"/>
              <a:gd name="connsiteY7117" fmla="*/ 207604 h 444457"/>
              <a:gd name="connsiteX7118" fmla="*/ 2713404 w 3249268"/>
              <a:gd name="connsiteY7118" fmla="*/ 207741 h 444457"/>
              <a:gd name="connsiteX7119" fmla="*/ 2713412 w 3249268"/>
              <a:gd name="connsiteY7119" fmla="*/ 207765 h 444457"/>
              <a:gd name="connsiteX7120" fmla="*/ 2713729 w 3249268"/>
              <a:gd name="connsiteY7120" fmla="*/ 207604 h 444457"/>
              <a:gd name="connsiteX7121" fmla="*/ 2770085 w 3249268"/>
              <a:gd name="connsiteY7121" fmla="*/ 207603 h 444457"/>
              <a:gd name="connsiteX7122" fmla="*/ 2769969 w 3249268"/>
              <a:gd name="connsiteY7122" fmla="*/ 207721 h 444457"/>
              <a:gd name="connsiteX7123" fmla="*/ 2770040 w 3249268"/>
              <a:gd name="connsiteY7123" fmla="*/ 207741 h 444457"/>
              <a:gd name="connsiteX7124" fmla="*/ 2967134 w 3249268"/>
              <a:gd name="connsiteY7124" fmla="*/ 207380 h 444457"/>
              <a:gd name="connsiteX7125" fmla="*/ 2967313 w 3249268"/>
              <a:gd name="connsiteY7125" fmla="*/ 207754 h 444457"/>
              <a:gd name="connsiteX7126" fmla="*/ 2967330 w 3249268"/>
              <a:gd name="connsiteY7126" fmla="*/ 207754 h 444457"/>
              <a:gd name="connsiteX7127" fmla="*/ 2967447 w 3249268"/>
              <a:gd name="connsiteY7127" fmla="*/ 207576 h 444457"/>
              <a:gd name="connsiteX7128" fmla="*/ 2967415 w 3249268"/>
              <a:gd name="connsiteY7128" fmla="*/ 207604 h 444457"/>
              <a:gd name="connsiteX7129" fmla="*/ 2912804 w 3249268"/>
              <a:gd name="connsiteY7129" fmla="*/ 207150 h 444457"/>
              <a:gd name="connsiteX7130" fmla="*/ 2912792 w 3249268"/>
              <a:gd name="connsiteY7130" fmla="*/ 207163 h 444457"/>
              <a:gd name="connsiteX7131" fmla="*/ 2912388 w 3249268"/>
              <a:gd name="connsiteY7131" fmla="*/ 207582 h 444457"/>
              <a:gd name="connsiteX7132" fmla="*/ 271526 w 3249268"/>
              <a:gd name="connsiteY7132" fmla="*/ 206915 h 444457"/>
              <a:gd name="connsiteX7133" fmla="*/ 270680 w 3249268"/>
              <a:gd name="connsiteY7133" fmla="*/ 208082 h 444457"/>
              <a:gd name="connsiteX7134" fmla="*/ 270883 w 3249268"/>
              <a:gd name="connsiteY7134" fmla="*/ 208002 h 444457"/>
              <a:gd name="connsiteX7135" fmla="*/ 271751 w 3249268"/>
              <a:gd name="connsiteY7135" fmla="*/ 207116 h 444457"/>
              <a:gd name="connsiteX7136" fmla="*/ 271758 w 3249268"/>
              <a:gd name="connsiteY7136" fmla="*/ 207033 h 444457"/>
              <a:gd name="connsiteX7137" fmla="*/ 2126709 w 3249268"/>
              <a:gd name="connsiteY7137" fmla="*/ 206891 h 444457"/>
              <a:gd name="connsiteX7138" fmla="*/ 2125591 w 3249268"/>
              <a:gd name="connsiteY7138" fmla="*/ 208030 h 444457"/>
              <a:gd name="connsiteX7139" fmla="*/ 2126289 w 3249268"/>
              <a:gd name="connsiteY7139" fmla="*/ 208620 h 444457"/>
              <a:gd name="connsiteX7140" fmla="*/ 404539 w 3249268"/>
              <a:gd name="connsiteY7140" fmla="*/ 206878 h 444457"/>
              <a:gd name="connsiteX7141" fmla="*/ 402825 w 3249268"/>
              <a:gd name="connsiteY7141" fmla="*/ 207999 h 444457"/>
              <a:gd name="connsiteX7142" fmla="*/ 404211 w 3249268"/>
              <a:gd name="connsiteY7142" fmla="*/ 207783 h 444457"/>
              <a:gd name="connsiteX7143" fmla="*/ 2945293 w 3249268"/>
              <a:gd name="connsiteY7143" fmla="*/ 206555 h 444457"/>
              <a:gd name="connsiteX7144" fmla="*/ 2946442 w 3249268"/>
              <a:gd name="connsiteY7144" fmla="*/ 207703 h 444457"/>
              <a:gd name="connsiteX7145" fmla="*/ 2946301 w 3249268"/>
              <a:gd name="connsiteY7145" fmla="*/ 206702 h 444457"/>
              <a:gd name="connsiteX7146" fmla="*/ 2985252 w 3249268"/>
              <a:gd name="connsiteY7146" fmla="*/ 206376 h 444457"/>
              <a:gd name="connsiteX7147" fmla="*/ 2983752 w 3249268"/>
              <a:gd name="connsiteY7147" fmla="*/ 207085 h 444457"/>
              <a:gd name="connsiteX7148" fmla="*/ 2985192 w 3249268"/>
              <a:gd name="connsiteY7148" fmla="*/ 206644 h 444457"/>
              <a:gd name="connsiteX7149" fmla="*/ 427705 w 3249268"/>
              <a:gd name="connsiteY7149" fmla="*/ 206342 h 444457"/>
              <a:gd name="connsiteX7150" fmla="*/ 427688 w 3249268"/>
              <a:gd name="connsiteY7150" fmla="*/ 206345 h 444457"/>
              <a:gd name="connsiteX7151" fmla="*/ 427693 w 3249268"/>
              <a:gd name="connsiteY7151" fmla="*/ 206350 h 444457"/>
              <a:gd name="connsiteX7152" fmla="*/ 2990704 w 3249268"/>
              <a:gd name="connsiteY7152" fmla="*/ 206315 h 444457"/>
              <a:gd name="connsiteX7153" fmla="*/ 2990773 w 3249268"/>
              <a:gd name="connsiteY7153" fmla="*/ 206350 h 444457"/>
              <a:gd name="connsiteX7154" fmla="*/ 2991149 w 3249268"/>
              <a:gd name="connsiteY7154" fmla="*/ 206542 h 444457"/>
              <a:gd name="connsiteX7155" fmla="*/ 2990907 w 3249268"/>
              <a:gd name="connsiteY7155" fmla="*/ 206315 h 444457"/>
              <a:gd name="connsiteX7156" fmla="*/ 69524 w 3249268"/>
              <a:gd name="connsiteY7156" fmla="*/ 206183 h 444457"/>
              <a:gd name="connsiteX7157" fmla="*/ 69524 w 3249268"/>
              <a:gd name="connsiteY7157" fmla="*/ 206427 h 444457"/>
              <a:gd name="connsiteX7158" fmla="*/ 70814 w 3249268"/>
              <a:gd name="connsiteY7158" fmla="*/ 209025 h 444457"/>
              <a:gd name="connsiteX7159" fmla="*/ 72210 w 3249268"/>
              <a:gd name="connsiteY7159" fmla="*/ 209025 h 444457"/>
              <a:gd name="connsiteX7160" fmla="*/ 72210 w 3249268"/>
              <a:gd name="connsiteY7160" fmla="*/ 208870 h 444457"/>
              <a:gd name="connsiteX7161" fmla="*/ 69592 w 3249268"/>
              <a:gd name="connsiteY7161" fmla="*/ 206183 h 444457"/>
              <a:gd name="connsiteX7162" fmla="*/ 2866231 w 3249268"/>
              <a:gd name="connsiteY7162" fmla="*/ 206061 h 444457"/>
              <a:gd name="connsiteX7163" fmla="*/ 2866077 w 3249268"/>
              <a:gd name="connsiteY7163" fmla="*/ 206091 h 444457"/>
              <a:gd name="connsiteX7164" fmla="*/ 2866031 w 3249268"/>
              <a:gd name="connsiteY7164" fmla="*/ 206231 h 444457"/>
              <a:gd name="connsiteX7165" fmla="*/ 2866044 w 3249268"/>
              <a:gd name="connsiteY7165" fmla="*/ 206245 h 444457"/>
              <a:gd name="connsiteX7166" fmla="*/ 2994988 w 3249268"/>
              <a:gd name="connsiteY7166" fmla="*/ 206044 h 444457"/>
              <a:gd name="connsiteX7167" fmla="*/ 2995055 w 3249268"/>
              <a:gd name="connsiteY7167" fmla="*/ 206133 h 444457"/>
              <a:gd name="connsiteX7168" fmla="*/ 2995161 w 3249268"/>
              <a:gd name="connsiteY7168" fmla="*/ 206107 h 444457"/>
              <a:gd name="connsiteX7169" fmla="*/ 2995161 w 3249268"/>
              <a:gd name="connsiteY7169" fmla="*/ 206100 h 444457"/>
              <a:gd name="connsiteX7170" fmla="*/ 3072155 w 3249268"/>
              <a:gd name="connsiteY7170" fmla="*/ 206011 h 444457"/>
              <a:gd name="connsiteX7171" fmla="*/ 3072984 w 3249268"/>
              <a:gd name="connsiteY7171" fmla="*/ 206476 h 444457"/>
              <a:gd name="connsiteX7172" fmla="*/ 3073052 w 3249268"/>
              <a:gd name="connsiteY7172" fmla="*/ 206487 h 444457"/>
              <a:gd name="connsiteX7173" fmla="*/ 3073694 w 3249268"/>
              <a:gd name="connsiteY7173" fmla="*/ 206309 h 444457"/>
              <a:gd name="connsiteX7174" fmla="*/ 3073229 w 3249268"/>
              <a:gd name="connsiteY7174" fmla="*/ 206232 h 444457"/>
              <a:gd name="connsiteX7175" fmla="*/ 174059 w 3249268"/>
              <a:gd name="connsiteY7175" fmla="*/ 205903 h 444457"/>
              <a:gd name="connsiteX7176" fmla="*/ 173630 w 3249268"/>
              <a:gd name="connsiteY7176" fmla="*/ 206095 h 444457"/>
              <a:gd name="connsiteX7177" fmla="*/ 173630 w 3249268"/>
              <a:gd name="connsiteY7177" fmla="*/ 206476 h 444457"/>
              <a:gd name="connsiteX7178" fmla="*/ 174283 w 3249268"/>
              <a:gd name="connsiteY7178" fmla="*/ 206581 h 444457"/>
              <a:gd name="connsiteX7179" fmla="*/ 173755 w 3249268"/>
              <a:gd name="connsiteY7179" fmla="*/ 206267 h 444457"/>
              <a:gd name="connsiteX7180" fmla="*/ 2943766 w 3249268"/>
              <a:gd name="connsiteY7180" fmla="*/ 205830 h 444457"/>
              <a:gd name="connsiteX7181" fmla="*/ 2943754 w 3249268"/>
              <a:gd name="connsiteY7181" fmla="*/ 205854 h 444457"/>
              <a:gd name="connsiteX7182" fmla="*/ 2943816 w 3249268"/>
              <a:gd name="connsiteY7182" fmla="*/ 206231 h 444457"/>
              <a:gd name="connsiteX7183" fmla="*/ 2943077 w 3249268"/>
              <a:gd name="connsiteY7183" fmla="*/ 208175 h 444457"/>
              <a:gd name="connsiteX7184" fmla="*/ 2943220 w 3249268"/>
              <a:gd name="connsiteY7184" fmla="*/ 208292 h 444457"/>
              <a:gd name="connsiteX7185" fmla="*/ 2944086 w 3249268"/>
              <a:gd name="connsiteY7185" fmla="*/ 206733 h 444457"/>
              <a:gd name="connsiteX7186" fmla="*/ 2944086 w 3249268"/>
              <a:gd name="connsiteY7186" fmla="*/ 206379 h 444457"/>
              <a:gd name="connsiteX7187" fmla="*/ 2943888 w 3249268"/>
              <a:gd name="connsiteY7187" fmla="*/ 206350 h 444457"/>
              <a:gd name="connsiteX7188" fmla="*/ 426978 w 3249268"/>
              <a:gd name="connsiteY7188" fmla="*/ 205347 h 444457"/>
              <a:gd name="connsiteX7189" fmla="*/ 427068 w 3249268"/>
              <a:gd name="connsiteY7189" fmla="*/ 205701 h 444457"/>
              <a:gd name="connsiteX7190" fmla="*/ 427177 w 3249268"/>
              <a:gd name="connsiteY7190" fmla="*/ 205815 h 444457"/>
              <a:gd name="connsiteX7191" fmla="*/ 3009405 w 3249268"/>
              <a:gd name="connsiteY7191" fmla="*/ 205113 h 444457"/>
              <a:gd name="connsiteX7192" fmla="*/ 3008326 w 3249268"/>
              <a:gd name="connsiteY7192" fmla="*/ 205473 h 444457"/>
              <a:gd name="connsiteX7193" fmla="*/ 3006445 w 3249268"/>
              <a:gd name="connsiteY7193" fmla="*/ 206100 h 444457"/>
              <a:gd name="connsiteX7194" fmla="*/ 3006445 w 3249268"/>
              <a:gd name="connsiteY7194" fmla="*/ 205277 h 444457"/>
              <a:gd name="connsiteX7195" fmla="*/ 3006164 w 3249268"/>
              <a:gd name="connsiteY7195" fmla="*/ 205348 h 444457"/>
              <a:gd name="connsiteX7196" fmla="*/ 3004776 w 3249268"/>
              <a:gd name="connsiteY7196" fmla="*/ 205348 h 444457"/>
              <a:gd name="connsiteX7197" fmla="*/ 3003387 w 3249268"/>
              <a:gd name="connsiteY7197" fmla="*/ 205348 h 444457"/>
              <a:gd name="connsiteX7198" fmla="*/ 3003330 w 3249268"/>
              <a:gd name="connsiteY7198" fmla="*/ 205328 h 444457"/>
              <a:gd name="connsiteX7199" fmla="*/ 3002213 w 3249268"/>
              <a:gd name="connsiteY7199" fmla="*/ 206401 h 444457"/>
              <a:gd name="connsiteX7200" fmla="*/ 3005034 w 3249268"/>
              <a:gd name="connsiteY7200" fmla="*/ 209109 h 444457"/>
              <a:gd name="connsiteX7201" fmla="*/ 3006444 w 3249268"/>
              <a:gd name="connsiteY7201" fmla="*/ 211816 h 444457"/>
              <a:gd name="connsiteX7202" fmla="*/ 3006429 w 3249268"/>
              <a:gd name="connsiteY7202" fmla="*/ 211921 h 444457"/>
              <a:gd name="connsiteX7203" fmla="*/ 3007578 w 3249268"/>
              <a:gd name="connsiteY7203" fmla="*/ 211490 h 444457"/>
              <a:gd name="connsiteX7204" fmla="*/ 3008985 w 3249268"/>
              <a:gd name="connsiteY7204" fmla="*/ 212017 h 444457"/>
              <a:gd name="connsiteX7205" fmla="*/ 3011797 w 3249268"/>
              <a:gd name="connsiteY7205" fmla="*/ 221846 h 444457"/>
              <a:gd name="connsiteX7206" fmla="*/ 3011812 w 3249268"/>
              <a:gd name="connsiteY7206" fmla="*/ 221846 h 444457"/>
              <a:gd name="connsiteX7207" fmla="*/ 3009137 w 3249268"/>
              <a:gd name="connsiteY7207" fmla="*/ 212117 h 444457"/>
              <a:gd name="connsiteX7208" fmla="*/ 3013239 w 3249268"/>
              <a:gd name="connsiteY7208" fmla="*/ 213538 h 444457"/>
              <a:gd name="connsiteX7209" fmla="*/ 3013975 w 3249268"/>
              <a:gd name="connsiteY7209" fmla="*/ 215126 h 444457"/>
              <a:gd name="connsiteX7210" fmla="*/ 3014487 w 3249268"/>
              <a:gd name="connsiteY7210" fmla="*/ 215126 h 444457"/>
              <a:gd name="connsiteX7211" fmla="*/ 3015898 w 3249268"/>
              <a:gd name="connsiteY7211" fmla="*/ 217834 h 444457"/>
              <a:gd name="connsiteX7212" fmla="*/ 3016491 w 3249268"/>
              <a:gd name="connsiteY7212" fmla="*/ 217948 h 444457"/>
              <a:gd name="connsiteX7213" fmla="*/ 3016179 w 3249268"/>
              <a:gd name="connsiteY7213" fmla="*/ 217705 h 444457"/>
              <a:gd name="connsiteX7214" fmla="*/ 3020294 w 3249268"/>
              <a:gd name="connsiteY7214" fmla="*/ 213514 h 444457"/>
              <a:gd name="connsiteX7215" fmla="*/ 3020294 w 3249268"/>
              <a:gd name="connsiteY7215" fmla="*/ 209323 h 444457"/>
              <a:gd name="connsiteX7216" fmla="*/ 3020476 w 3249268"/>
              <a:gd name="connsiteY7216" fmla="*/ 209297 h 444457"/>
              <a:gd name="connsiteX7217" fmla="*/ 3020102 w 3249268"/>
              <a:gd name="connsiteY7217" fmla="*/ 209224 h 444457"/>
              <a:gd name="connsiteX7218" fmla="*/ 3014401 w 3249268"/>
              <a:gd name="connsiteY7218" fmla="*/ 210612 h 444457"/>
              <a:gd name="connsiteX7219" fmla="*/ 3013429 w 3249268"/>
              <a:gd name="connsiteY7219" fmla="*/ 208718 h 444457"/>
              <a:gd name="connsiteX7220" fmla="*/ 3006445 w 3249268"/>
              <a:gd name="connsiteY7220" fmla="*/ 206601 h 444457"/>
              <a:gd name="connsiteX7221" fmla="*/ 3010580 w 3249268"/>
              <a:gd name="connsiteY7221" fmla="*/ 205348 h 444457"/>
              <a:gd name="connsiteX7222" fmla="*/ 3010330 w 3249268"/>
              <a:gd name="connsiteY7222" fmla="*/ 205348 h 444457"/>
              <a:gd name="connsiteX7223" fmla="*/ 2886494 w 3249268"/>
              <a:gd name="connsiteY7223" fmla="*/ 205001 h 444457"/>
              <a:gd name="connsiteX7224" fmla="*/ 2886803 w 3249268"/>
              <a:gd name="connsiteY7224" fmla="*/ 205309 h 444457"/>
              <a:gd name="connsiteX7225" fmla="*/ 2886803 w 3249268"/>
              <a:gd name="connsiteY7225" fmla="*/ 205001 h 444457"/>
              <a:gd name="connsiteX7226" fmla="*/ 2671370 w 3249268"/>
              <a:gd name="connsiteY7226" fmla="*/ 204752 h 444457"/>
              <a:gd name="connsiteX7227" fmla="*/ 2671217 w 3249268"/>
              <a:gd name="connsiteY7227" fmla="*/ 205217 h 444457"/>
              <a:gd name="connsiteX7228" fmla="*/ 2671775 w 3249268"/>
              <a:gd name="connsiteY7228" fmla="*/ 205164 h 444457"/>
              <a:gd name="connsiteX7229" fmla="*/ 2911089 w 3249268"/>
              <a:gd name="connsiteY7229" fmla="*/ 204670 h 444457"/>
              <a:gd name="connsiteX7230" fmla="*/ 2910961 w 3249268"/>
              <a:gd name="connsiteY7230" fmla="*/ 204703 h 444457"/>
              <a:gd name="connsiteX7231" fmla="*/ 2911354 w 3249268"/>
              <a:gd name="connsiteY7231" fmla="*/ 205495 h 444457"/>
              <a:gd name="connsiteX7232" fmla="*/ 131552 w 3249268"/>
              <a:gd name="connsiteY7232" fmla="*/ 204666 h 444457"/>
              <a:gd name="connsiteX7233" fmla="*/ 131624 w 3249268"/>
              <a:gd name="connsiteY7233" fmla="*/ 204827 h 444457"/>
              <a:gd name="connsiteX7234" fmla="*/ 131740 w 3249268"/>
              <a:gd name="connsiteY7234" fmla="*/ 204884 h 444457"/>
              <a:gd name="connsiteX7235" fmla="*/ 132460 w 3249268"/>
              <a:gd name="connsiteY7235" fmla="*/ 206316 h 444457"/>
              <a:gd name="connsiteX7236" fmla="*/ 132965 w 3249268"/>
              <a:gd name="connsiteY7236" fmla="*/ 206155 h 444457"/>
              <a:gd name="connsiteX7237" fmla="*/ 132988 w 3249268"/>
              <a:gd name="connsiteY7237" fmla="*/ 206135 h 444457"/>
              <a:gd name="connsiteX7238" fmla="*/ 131758 w 3249268"/>
              <a:gd name="connsiteY7238" fmla="*/ 204877 h 444457"/>
              <a:gd name="connsiteX7239" fmla="*/ 120364 w 3249268"/>
              <a:gd name="connsiteY7239" fmla="*/ 204499 h 444457"/>
              <a:gd name="connsiteX7240" fmla="*/ 120747 w 3249268"/>
              <a:gd name="connsiteY7240" fmla="*/ 204659 h 444457"/>
              <a:gd name="connsiteX7241" fmla="*/ 120718 w 3249268"/>
              <a:gd name="connsiteY7241" fmla="*/ 204594 h 444457"/>
              <a:gd name="connsiteX7242" fmla="*/ 412005 w 3249268"/>
              <a:gd name="connsiteY7242" fmla="*/ 204278 h 444457"/>
              <a:gd name="connsiteX7243" fmla="*/ 412005 w 3249268"/>
              <a:gd name="connsiteY7243" fmla="*/ 204991 h 444457"/>
              <a:gd name="connsiteX7244" fmla="*/ 412499 w 3249268"/>
              <a:gd name="connsiteY7244" fmla="*/ 204918 h 444457"/>
              <a:gd name="connsiteX7245" fmla="*/ 2978770 w 3249268"/>
              <a:gd name="connsiteY7245" fmla="*/ 204117 h 444457"/>
              <a:gd name="connsiteX7246" fmla="*/ 2978743 w 3249268"/>
              <a:gd name="connsiteY7246" fmla="*/ 204171 h 444457"/>
              <a:gd name="connsiteX7247" fmla="*/ 2978833 w 3249268"/>
              <a:gd name="connsiteY7247" fmla="*/ 204294 h 444457"/>
              <a:gd name="connsiteX7248" fmla="*/ 2873427 w 3249268"/>
              <a:gd name="connsiteY7248" fmla="*/ 204086 h 444457"/>
              <a:gd name="connsiteX7249" fmla="*/ 2873082 w 3249268"/>
              <a:gd name="connsiteY7249" fmla="*/ 204426 h 444457"/>
              <a:gd name="connsiteX7250" fmla="*/ 2874829 w 3249268"/>
              <a:gd name="connsiteY7250" fmla="*/ 208737 h 444457"/>
              <a:gd name="connsiteX7251" fmla="*/ 2875382 w 3249268"/>
              <a:gd name="connsiteY7251" fmla="*/ 209113 h 444457"/>
              <a:gd name="connsiteX7252" fmla="*/ 403250 w 3249268"/>
              <a:gd name="connsiteY7252" fmla="*/ 203920 h 444457"/>
              <a:gd name="connsiteX7253" fmla="*/ 404645 w 3249268"/>
              <a:gd name="connsiteY7253" fmla="*/ 206584 h 444457"/>
              <a:gd name="connsiteX7254" fmla="*/ 404729 w 3249268"/>
              <a:gd name="connsiteY7254" fmla="*/ 206350 h 444457"/>
              <a:gd name="connsiteX7255" fmla="*/ 404211 w 3249268"/>
              <a:gd name="connsiteY7255" fmla="*/ 204918 h 444457"/>
              <a:gd name="connsiteX7256" fmla="*/ 2897508 w 3249268"/>
              <a:gd name="connsiteY7256" fmla="*/ 203871 h 444457"/>
              <a:gd name="connsiteX7257" fmla="*/ 2893920 w 3249268"/>
              <a:gd name="connsiteY7257" fmla="*/ 206225 h 444457"/>
              <a:gd name="connsiteX7258" fmla="*/ 2893560 w 3249268"/>
              <a:gd name="connsiteY7258" fmla="*/ 206166 h 444457"/>
              <a:gd name="connsiteX7259" fmla="*/ 2893812 w 3249268"/>
              <a:gd name="connsiteY7259" fmla="*/ 206447 h 444457"/>
              <a:gd name="connsiteX7260" fmla="*/ 2894792 w 3249268"/>
              <a:gd name="connsiteY7260" fmla="*/ 207206 h 444457"/>
              <a:gd name="connsiteX7261" fmla="*/ 2897704 w 3249268"/>
              <a:gd name="connsiteY7261" fmla="*/ 204268 h 444457"/>
              <a:gd name="connsiteX7262" fmla="*/ 3025802 w 3249268"/>
              <a:gd name="connsiteY7262" fmla="*/ 203669 h 444457"/>
              <a:gd name="connsiteX7263" fmla="*/ 3025742 w 3249268"/>
              <a:gd name="connsiteY7263" fmla="*/ 203745 h 444457"/>
              <a:gd name="connsiteX7264" fmla="*/ 3025781 w 3249268"/>
              <a:gd name="connsiteY7264" fmla="*/ 203735 h 444457"/>
              <a:gd name="connsiteX7265" fmla="*/ 3025963 w 3249268"/>
              <a:gd name="connsiteY7265" fmla="*/ 203748 h 444457"/>
              <a:gd name="connsiteX7266" fmla="*/ 3046310 w 3249268"/>
              <a:gd name="connsiteY7266" fmla="*/ 203508 h 444457"/>
              <a:gd name="connsiteX7267" fmla="*/ 3045642 w 3249268"/>
              <a:gd name="connsiteY7267" fmla="*/ 204097 h 444457"/>
              <a:gd name="connsiteX7268" fmla="*/ 3046715 w 3249268"/>
              <a:gd name="connsiteY7268" fmla="*/ 203843 h 444457"/>
              <a:gd name="connsiteX7269" fmla="*/ 3046310 w 3249268"/>
              <a:gd name="connsiteY7269" fmla="*/ 203843 h 444457"/>
              <a:gd name="connsiteX7270" fmla="*/ 2874022 w 3249268"/>
              <a:gd name="connsiteY7270" fmla="*/ 203440 h 444457"/>
              <a:gd name="connsiteX7271" fmla="*/ 2874056 w 3249268"/>
              <a:gd name="connsiteY7271" fmla="*/ 203467 h 444457"/>
              <a:gd name="connsiteX7272" fmla="*/ 2873674 w 3249268"/>
              <a:gd name="connsiteY7272" fmla="*/ 203843 h 444457"/>
              <a:gd name="connsiteX7273" fmla="*/ 2874649 w 3249268"/>
              <a:gd name="connsiteY7273" fmla="*/ 203843 h 444457"/>
              <a:gd name="connsiteX7274" fmla="*/ 2875965 w 3249268"/>
              <a:gd name="connsiteY7274" fmla="*/ 203843 h 444457"/>
              <a:gd name="connsiteX7275" fmla="*/ 2878349 w 3249268"/>
              <a:gd name="connsiteY7275" fmla="*/ 203843 h 444457"/>
              <a:gd name="connsiteX7276" fmla="*/ 2878317 w 3249268"/>
              <a:gd name="connsiteY7276" fmla="*/ 203718 h 444457"/>
              <a:gd name="connsiteX7277" fmla="*/ 2878821 w 3249268"/>
              <a:gd name="connsiteY7277" fmla="*/ 203642 h 444457"/>
              <a:gd name="connsiteX7278" fmla="*/ 2878392 w 3249268"/>
              <a:gd name="connsiteY7278" fmla="*/ 203554 h 444457"/>
              <a:gd name="connsiteX7279" fmla="*/ 2875589 w 3249268"/>
              <a:gd name="connsiteY7279" fmla="*/ 203554 h 444457"/>
              <a:gd name="connsiteX7280" fmla="*/ 2875643 w 3249268"/>
              <a:gd name="connsiteY7280" fmla="*/ 203467 h 444457"/>
              <a:gd name="connsiteX7281" fmla="*/ 2874295 w 3249268"/>
              <a:gd name="connsiteY7281" fmla="*/ 203467 h 444457"/>
              <a:gd name="connsiteX7282" fmla="*/ 171693 w 3249268"/>
              <a:gd name="connsiteY7282" fmla="*/ 203424 h 444457"/>
              <a:gd name="connsiteX7283" fmla="*/ 171020 w 3249268"/>
              <a:gd name="connsiteY7283" fmla="*/ 203523 h 444457"/>
              <a:gd name="connsiteX7284" fmla="*/ 171808 w 3249268"/>
              <a:gd name="connsiteY7284" fmla="*/ 203608 h 444457"/>
              <a:gd name="connsiteX7285" fmla="*/ 2824035 w 3249268"/>
              <a:gd name="connsiteY7285" fmla="*/ 203183 h 444457"/>
              <a:gd name="connsiteX7286" fmla="*/ 2824035 w 3249268"/>
              <a:gd name="connsiteY7286" fmla="*/ 203403 h 444457"/>
              <a:gd name="connsiteX7287" fmla="*/ 2824360 w 3249268"/>
              <a:gd name="connsiteY7287" fmla="*/ 203418 h 444457"/>
              <a:gd name="connsiteX7288" fmla="*/ 2918425 w 3249268"/>
              <a:gd name="connsiteY7288" fmla="*/ 202875 h 444457"/>
              <a:gd name="connsiteX7289" fmla="*/ 2918345 w 3249268"/>
              <a:gd name="connsiteY7289" fmla="*/ 203628 h 444457"/>
              <a:gd name="connsiteX7290" fmla="*/ 2918934 w 3249268"/>
              <a:gd name="connsiteY7290" fmla="*/ 203628 h 444457"/>
              <a:gd name="connsiteX7291" fmla="*/ 2720624 w 3249268"/>
              <a:gd name="connsiteY7291" fmla="*/ 202353 h 444457"/>
              <a:gd name="connsiteX7292" fmla="*/ 2722608 w 3249268"/>
              <a:gd name="connsiteY7292" fmla="*/ 205744 h 444457"/>
              <a:gd name="connsiteX7293" fmla="*/ 2722688 w 3249268"/>
              <a:gd name="connsiteY7293" fmla="*/ 205851 h 444457"/>
              <a:gd name="connsiteX7294" fmla="*/ 2721157 w 3249268"/>
              <a:gd name="connsiteY7294" fmla="*/ 202593 h 444457"/>
              <a:gd name="connsiteX7295" fmla="*/ 2744211 w 3249268"/>
              <a:gd name="connsiteY7295" fmla="*/ 201525 h 444457"/>
              <a:gd name="connsiteX7296" fmla="*/ 2743680 w 3249268"/>
              <a:gd name="connsiteY7296" fmla="*/ 202081 h 444457"/>
              <a:gd name="connsiteX7297" fmla="*/ 2744127 w 3249268"/>
              <a:gd name="connsiteY7297" fmla="*/ 201832 h 444457"/>
              <a:gd name="connsiteX7298" fmla="*/ 112438 w 3249268"/>
              <a:gd name="connsiteY7298" fmla="*/ 201019 h 444457"/>
              <a:gd name="connsiteX7299" fmla="*/ 112377 w 3249268"/>
              <a:gd name="connsiteY7299" fmla="*/ 201049 h 444457"/>
              <a:gd name="connsiteX7300" fmla="*/ 112406 w 3249268"/>
              <a:gd name="connsiteY7300" fmla="*/ 201123 h 444457"/>
              <a:gd name="connsiteX7301" fmla="*/ 3033539 w 3249268"/>
              <a:gd name="connsiteY7301" fmla="*/ 200913 h 444457"/>
              <a:gd name="connsiteX7302" fmla="*/ 3033617 w 3249268"/>
              <a:gd name="connsiteY7302" fmla="*/ 201227 h 444457"/>
              <a:gd name="connsiteX7303" fmla="*/ 3035779 w 3249268"/>
              <a:gd name="connsiteY7303" fmla="*/ 202281 h 444457"/>
              <a:gd name="connsiteX7304" fmla="*/ 3035526 w 3249268"/>
              <a:gd name="connsiteY7304" fmla="*/ 202412 h 444457"/>
              <a:gd name="connsiteX7305" fmla="*/ 3036645 w 3249268"/>
              <a:gd name="connsiteY7305" fmla="*/ 202982 h 444457"/>
              <a:gd name="connsiteX7306" fmla="*/ 3035558 w 3249268"/>
              <a:gd name="connsiteY7306" fmla="*/ 201909 h 444457"/>
              <a:gd name="connsiteX7307" fmla="*/ 3018662 w 3249268"/>
              <a:gd name="connsiteY7307" fmla="*/ 200873 h 444457"/>
              <a:gd name="connsiteX7308" fmla="*/ 3018662 w 3249268"/>
              <a:gd name="connsiteY7308" fmla="*/ 200888 h 444457"/>
              <a:gd name="connsiteX7309" fmla="*/ 3018677 w 3249268"/>
              <a:gd name="connsiteY7309" fmla="*/ 200892 h 444457"/>
              <a:gd name="connsiteX7310" fmla="*/ 2760793 w 3249268"/>
              <a:gd name="connsiteY7310" fmla="*/ 200852 h 444457"/>
              <a:gd name="connsiteX7311" fmla="*/ 2758994 w 3249268"/>
              <a:gd name="connsiteY7311" fmla="*/ 203570 h 444457"/>
              <a:gd name="connsiteX7312" fmla="*/ 2762183 w 3249268"/>
              <a:gd name="connsiteY7312" fmla="*/ 205075 h 444457"/>
              <a:gd name="connsiteX7313" fmla="*/ 130379 w 3249268"/>
              <a:gd name="connsiteY7313" fmla="*/ 200646 h 444457"/>
              <a:gd name="connsiteX7314" fmla="*/ 129517 w 3249268"/>
              <a:gd name="connsiteY7314" fmla="*/ 200822 h 444457"/>
              <a:gd name="connsiteX7315" fmla="*/ 129376 w 3249268"/>
              <a:gd name="connsiteY7315" fmla="*/ 200914 h 444457"/>
              <a:gd name="connsiteX7316" fmla="*/ 129376 w 3249268"/>
              <a:gd name="connsiteY7316" fmla="*/ 202339 h 444457"/>
              <a:gd name="connsiteX7317" fmla="*/ 130379 w 3249268"/>
              <a:gd name="connsiteY7317" fmla="*/ 202339 h 444457"/>
              <a:gd name="connsiteX7318" fmla="*/ 681605 w 3249268"/>
              <a:gd name="connsiteY7318" fmla="*/ 200541 h 444457"/>
              <a:gd name="connsiteX7319" fmla="*/ 681951 w 3249268"/>
              <a:gd name="connsiteY7319" fmla="*/ 200786 h 444457"/>
              <a:gd name="connsiteX7320" fmla="*/ 683340 w 3249268"/>
              <a:gd name="connsiteY7320" fmla="*/ 200786 h 444457"/>
              <a:gd name="connsiteX7321" fmla="*/ 683816 w 3249268"/>
              <a:gd name="connsiteY7321" fmla="*/ 200729 h 444457"/>
              <a:gd name="connsiteX7322" fmla="*/ 309009 w 3249268"/>
              <a:gd name="connsiteY7322" fmla="*/ 200513 h 444457"/>
              <a:gd name="connsiteX7323" fmla="*/ 308824 w 3249268"/>
              <a:gd name="connsiteY7323" fmla="*/ 200700 h 444457"/>
              <a:gd name="connsiteX7324" fmla="*/ 309163 w 3249268"/>
              <a:gd name="connsiteY7324" fmla="*/ 200700 h 444457"/>
              <a:gd name="connsiteX7325" fmla="*/ 3052876 w 3249268"/>
              <a:gd name="connsiteY7325" fmla="*/ 200491 h 444457"/>
              <a:gd name="connsiteX7326" fmla="*/ 3053332 w 3249268"/>
              <a:gd name="connsiteY7326" fmla="*/ 202343 h 444457"/>
              <a:gd name="connsiteX7327" fmla="*/ 3053362 w 3249268"/>
              <a:gd name="connsiteY7327" fmla="*/ 202339 h 444457"/>
              <a:gd name="connsiteX7328" fmla="*/ 3053168 w 3249268"/>
              <a:gd name="connsiteY7328" fmla="*/ 200791 h 444457"/>
              <a:gd name="connsiteX7329" fmla="*/ 2977217 w 3249268"/>
              <a:gd name="connsiteY7329" fmla="*/ 200345 h 444457"/>
              <a:gd name="connsiteX7330" fmla="*/ 2977114 w 3249268"/>
              <a:gd name="connsiteY7330" fmla="*/ 200715 h 444457"/>
              <a:gd name="connsiteX7331" fmla="*/ 2977217 w 3249268"/>
              <a:gd name="connsiteY7331" fmla="*/ 200700 h 444457"/>
              <a:gd name="connsiteX7332" fmla="*/ 309499 w 3249268"/>
              <a:gd name="connsiteY7332" fmla="*/ 200018 h 444457"/>
              <a:gd name="connsiteX7333" fmla="*/ 309468 w 3249268"/>
              <a:gd name="connsiteY7333" fmla="*/ 200050 h 444457"/>
              <a:gd name="connsiteX7334" fmla="*/ 309307 w 3249268"/>
              <a:gd name="connsiteY7334" fmla="*/ 200700 h 444457"/>
              <a:gd name="connsiteX7335" fmla="*/ 309499 w 3249268"/>
              <a:gd name="connsiteY7335" fmla="*/ 200700 h 444457"/>
              <a:gd name="connsiteX7336" fmla="*/ 2797793 w 3249268"/>
              <a:gd name="connsiteY7336" fmla="*/ 199849 h 444457"/>
              <a:gd name="connsiteX7337" fmla="*/ 2797234 w 3249268"/>
              <a:gd name="connsiteY7337" fmla="*/ 200699 h 444457"/>
              <a:gd name="connsiteX7338" fmla="*/ 2797969 w 3249268"/>
              <a:gd name="connsiteY7338" fmla="*/ 200605 h 444457"/>
              <a:gd name="connsiteX7339" fmla="*/ 166102 w 3249268"/>
              <a:gd name="connsiteY7339" fmla="*/ 199641 h 444457"/>
              <a:gd name="connsiteX7340" fmla="*/ 164854 w 3249268"/>
              <a:gd name="connsiteY7340" fmla="*/ 203467 h 444457"/>
              <a:gd name="connsiteX7341" fmla="*/ 164829 w 3249268"/>
              <a:gd name="connsiteY7341" fmla="*/ 204073 h 444457"/>
              <a:gd name="connsiteX7342" fmla="*/ 165293 w 3249268"/>
              <a:gd name="connsiteY7342" fmla="*/ 203843 h 444457"/>
              <a:gd name="connsiteX7343" fmla="*/ 165983 w 3249268"/>
              <a:gd name="connsiteY7343" fmla="*/ 204197 h 444457"/>
              <a:gd name="connsiteX7344" fmla="*/ 165356 w 3249268"/>
              <a:gd name="connsiteY7344" fmla="*/ 203655 h 444457"/>
              <a:gd name="connsiteX7345" fmla="*/ 166507 w 3249268"/>
              <a:gd name="connsiteY7345" fmla="*/ 201301 h 444457"/>
              <a:gd name="connsiteX7346" fmla="*/ 166233 w 3249268"/>
              <a:gd name="connsiteY7346" fmla="*/ 200584 h 444457"/>
              <a:gd name="connsiteX7347" fmla="*/ 166233 w 3249268"/>
              <a:gd name="connsiteY7347" fmla="*/ 199641 h 444457"/>
              <a:gd name="connsiteX7348" fmla="*/ 2990595 w 3249268"/>
              <a:gd name="connsiteY7348" fmla="*/ 199453 h 444457"/>
              <a:gd name="connsiteX7349" fmla="*/ 2989356 w 3249268"/>
              <a:gd name="connsiteY7349" fmla="*/ 203372 h 444457"/>
              <a:gd name="connsiteX7350" fmla="*/ 2989720 w 3249268"/>
              <a:gd name="connsiteY7350" fmla="*/ 203521 h 444457"/>
              <a:gd name="connsiteX7351" fmla="*/ 2990054 w 3249268"/>
              <a:gd name="connsiteY7351" fmla="*/ 203503 h 444457"/>
              <a:gd name="connsiteX7352" fmla="*/ 2989897 w 3249268"/>
              <a:gd name="connsiteY7352" fmla="*/ 203392 h 444457"/>
              <a:gd name="connsiteX7353" fmla="*/ 2991063 w 3249268"/>
              <a:gd name="connsiteY7353" fmla="*/ 199794 h 444457"/>
              <a:gd name="connsiteX7354" fmla="*/ 2990889 w 3249268"/>
              <a:gd name="connsiteY7354" fmla="*/ 199707 h 444457"/>
              <a:gd name="connsiteX7355" fmla="*/ 2957611 w 3249268"/>
              <a:gd name="connsiteY7355" fmla="*/ 199296 h 444457"/>
              <a:gd name="connsiteX7356" fmla="*/ 2956317 w 3249268"/>
              <a:gd name="connsiteY7356" fmla="*/ 200605 h 444457"/>
              <a:gd name="connsiteX7357" fmla="*/ 2955960 w 3249268"/>
              <a:gd name="connsiteY7357" fmla="*/ 200666 h 444457"/>
              <a:gd name="connsiteX7358" fmla="*/ 2954889 w 3249268"/>
              <a:gd name="connsiteY7358" fmla="*/ 201737 h 444457"/>
              <a:gd name="connsiteX7359" fmla="*/ 2956544 w 3249268"/>
              <a:gd name="connsiteY7359" fmla="*/ 200834 h 444457"/>
              <a:gd name="connsiteX7360" fmla="*/ 2957571 w 3249268"/>
              <a:gd name="connsiteY7360" fmla="*/ 199714 h 444457"/>
              <a:gd name="connsiteX7361" fmla="*/ 2957563 w 3249268"/>
              <a:gd name="connsiteY7361" fmla="*/ 199707 h 444457"/>
              <a:gd name="connsiteX7362" fmla="*/ 2945142 w 3249268"/>
              <a:gd name="connsiteY7362" fmla="*/ 199132 h 444457"/>
              <a:gd name="connsiteX7363" fmla="*/ 2945010 w 3249268"/>
              <a:gd name="connsiteY7363" fmla="*/ 200584 h 444457"/>
              <a:gd name="connsiteX7364" fmla="*/ 2945073 w 3249268"/>
              <a:gd name="connsiteY7364" fmla="*/ 200601 h 444457"/>
              <a:gd name="connsiteX7365" fmla="*/ 192489 w 3249268"/>
              <a:gd name="connsiteY7365" fmla="*/ 198624 h 444457"/>
              <a:gd name="connsiteX7366" fmla="*/ 192486 w 3249268"/>
              <a:gd name="connsiteY7366" fmla="*/ 198627 h 444457"/>
              <a:gd name="connsiteX7367" fmla="*/ 192486 w 3249268"/>
              <a:gd name="connsiteY7367" fmla="*/ 198629 h 444457"/>
              <a:gd name="connsiteX7368" fmla="*/ 270807 w 3249268"/>
              <a:gd name="connsiteY7368" fmla="*/ 197989 h 444457"/>
              <a:gd name="connsiteX7369" fmla="*/ 270803 w 3249268"/>
              <a:gd name="connsiteY7369" fmla="*/ 198082 h 444457"/>
              <a:gd name="connsiteX7370" fmla="*/ 270883 w 3249268"/>
              <a:gd name="connsiteY7370" fmla="*/ 198091 h 444457"/>
              <a:gd name="connsiteX7371" fmla="*/ 3085345 w 3249268"/>
              <a:gd name="connsiteY7371" fmla="*/ 197823 h 444457"/>
              <a:gd name="connsiteX7372" fmla="*/ 3085345 w 3249268"/>
              <a:gd name="connsiteY7372" fmla="*/ 198041 h 444457"/>
              <a:gd name="connsiteX7373" fmla="*/ 3085407 w 3249268"/>
              <a:gd name="connsiteY7373" fmla="*/ 197917 h 444457"/>
              <a:gd name="connsiteX7374" fmla="*/ 455542 w 3249268"/>
              <a:gd name="connsiteY7374" fmla="*/ 197500 h 444457"/>
              <a:gd name="connsiteX7375" fmla="*/ 455324 w 3249268"/>
              <a:gd name="connsiteY7375" fmla="*/ 197826 h 444457"/>
              <a:gd name="connsiteX7376" fmla="*/ 455005 w 3249268"/>
              <a:gd name="connsiteY7376" fmla="*/ 197781 h 444457"/>
              <a:gd name="connsiteX7377" fmla="*/ 455220 w 3249268"/>
              <a:gd name="connsiteY7377" fmla="*/ 197997 h 444457"/>
              <a:gd name="connsiteX7378" fmla="*/ 455620 w 3249268"/>
              <a:gd name="connsiteY7378" fmla="*/ 197997 h 444457"/>
              <a:gd name="connsiteX7379" fmla="*/ 455595 w 3249268"/>
              <a:gd name="connsiteY7379" fmla="*/ 197971 h 444457"/>
              <a:gd name="connsiteX7380" fmla="*/ 3032690 w 3249268"/>
              <a:gd name="connsiteY7380" fmla="*/ 197461 h 444457"/>
              <a:gd name="connsiteX7381" fmla="*/ 3033207 w 3249268"/>
              <a:gd name="connsiteY7381" fmla="*/ 199563 h 444457"/>
              <a:gd name="connsiteX7382" fmla="*/ 3034142 w 3249268"/>
              <a:gd name="connsiteY7382" fmla="*/ 197718 h 444457"/>
              <a:gd name="connsiteX7383" fmla="*/ 1897584 w 3249268"/>
              <a:gd name="connsiteY7383" fmla="*/ 197125 h 444457"/>
              <a:gd name="connsiteX7384" fmla="*/ 1896477 w 3249268"/>
              <a:gd name="connsiteY7384" fmla="*/ 197272 h 444457"/>
              <a:gd name="connsiteX7385" fmla="*/ 1896934 w 3249268"/>
              <a:gd name="connsiteY7385" fmla="*/ 197619 h 444457"/>
              <a:gd name="connsiteX7386" fmla="*/ 3076025 w 3249268"/>
              <a:gd name="connsiteY7386" fmla="*/ 196717 h 444457"/>
              <a:gd name="connsiteX7387" fmla="*/ 3075654 w 3249268"/>
              <a:gd name="connsiteY7387" fmla="*/ 197488 h 444457"/>
              <a:gd name="connsiteX7388" fmla="*/ 3076308 w 3249268"/>
              <a:gd name="connsiteY7388" fmla="*/ 197563 h 444457"/>
              <a:gd name="connsiteX7389" fmla="*/ 1700009 w 3249268"/>
              <a:gd name="connsiteY7389" fmla="*/ 196307 h 444457"/>
              <a:gd name="connsiteX7390" fmla="*/ 1699448 w 3249268"/>
              <a:gd name="connsiteY7390" fmla="*/ 196878 h 444457"/>
              <a:gd name="connsiteX7391" fmla="*/ 1700045 w 3249268"/>
              <a:gd name="connsiteY7391" fmla="*/ 196698 h 444457"/>
              <a:gd name="connsiteX7392" fmla="*/ 112797 w 3249268"/>
              <a:gd name="connsiteY7392" fmla="*/ 196286 h 444457"/>
              <a:gd name="connsiteX7393" fmla="*/ 112209 w 3249268"/>
              <a:gd name="connsiteY7393" fmla="*/ 196572 h 444457"/>
              <a:gd name="connsiteX7394" fmla="*/ 110793 w 3249268"/>
              <a:gd name="connsiteY7394" fmla="*/ 196572 h 444457"/>
              <a:gd name="connsiteX7395" fmla="*/ 110451 w 3249268"/>
              <a:gd name="connsiteY7395" fmla="*/ 196322 h 444457"/>
              <a:gd name="connsiteX7396" fmla="*/ 106805 w 3249268"/>
              <a:gd name="connsiteY7396" fmla="*/ 196322 h 444457"/>
              <a:gd name="connsiteX7397" fmla="*/ 106811 w 3249268"/>
              <a:gd name="connsiteY7397" fmla="*/ 196415 h 444457"/>
              <a:gd name="connsiteX7398" fmla="*/ 105432 w 3249268"/>
              <a:gd name="connsiteY7398" fmla="*/ 197826 h 444457"/>
              <a:gd name="connsiteX7399" fmla="*/ 105122 w 3249268"/>
              <a:gd name="connsiteY7399" fmla="*/ 197826 h 444457"/>
              <a:gd name="connsiteX7400" fmla="*/ 105306 w 3249268"/>
              <a:gd name="connsiteY7400" fmla="*/ 198148 h 444457"/>
              <a:gd name="connsiteX7401" fmla="*/ 105029 w 3249268"/>
              <a:gd name="connsiteY7401" fmla="*/ 198500 h 444457"/>
              <a:gd name="connsiteX7402" fmla="*/ 105357 w 3249268"/>
              <a:gd name="connsiteY7402" fmla="*/ 198256 h 444457"/>
              <a:gd name="connsiteX7403" fmla="*/ 108164 w 3249268"/>
              <a:gd name="connsiteY7403" fmla="*/ 199653 h 444457"/>
              <a:gd name="connsiteX7404" fmla="*/ 106760 w 3249268"/>
              <a:gd name="connsiteY7404" fmla="*/ 196859 h 444457"/>
              <a:gd name="connsiteX7405" fmla="*/ 112377 w 3249268"/>
              <a:gd name="connsiteY7405" fmla="*/ 196859 h 444457"/>
              <a:gd name="connsiteX7406" fmla="*/ 112685 w 3249268"/>
              <a:gd name="connsiteY7406" fmla="*/ 197165 h 444457"/>
              <a:gd name="connsiteX7407" fmla="*/ 112597 w 3249268"/>
              <a:gd name="connsiteY7407" fmla="*/ 196726 h 444457"/>
              <a:gd name="connsiteX7408" fmla="*/ 3055383 w 3249268"/>
              <a:gd name="connsiteY7408" fmla="*/ 195545 h 444457"/>
              <a:gd name="connsiteX7409" fmla="*/ 3055737 w 3249268"/>
              <a:gd name="connsiteY7409" fmla="*/ 196352 h 444457"/>
              <a:gd name="connsiteX7410" fmla="*/ 3055571 w 3249268"/>
              <a:gd name="connsiteY7410" fmla="*/ 195566 h 444457"/>
              <a:gd name="connsiteX7411" fmla="*/ 2574122 w 3249268"/>
              <a:gd name="connsiteY7411" fmla="*/ 195287 h 444457"/>
              <a:gd name="connsiteX7412" fmla="*/ 2574122 w 3249268"/>
              <a:gd name="connsiteY7412" fmla="*/ 195314 h 444457"/>
              <a:gd name="connsiteX7413" fmla="*/ 2574128 w 3249268"/>
              <a:gd name="connsiteY7413" fmla="*/ 195290 h 444457"/>
              <a:gd name="connsiteX7414" fmla="*/ 1140151 w 3249268"/>
              <a:gd name="connsiteY7414" fmla="*/ 195287 h 444457"/>
              <a:gd name="connsiteX7415" fmla="*/ 1140382 w 3249268"/>
              <a:gd name="connsiteY7415" fmla="*/ 196926 h 444457"/>
              <a:gd name="connsiteX7416" fmla="*/ 1141365 w 3249268"/>
              <a:gd name="connsiteY7416" fmla="*/ 195372 h 444457"/>
              <a:gd name="connsiteX7417" fmla="*/ 920803 w 3249268"/>
              <a:gd name="connsiteY7417" fmla="*/ 195287 h 444457"/>
              <a:gd name="connsiteX7418" fmla="*/ 918632 w 3249268"/>
              <a:gd name="connsiteY7418" fmla="*/ 196758 h 444457"/>
              <a:gd name="connsiteX7419" fmla="*/ 922268 w 3249268"/>
              <a:gd name="connsiteY7419" fmla="*/ 195453 h 444457"/>
              <a:gd name="connsiteX7420" fmla="*/ 3059370 w 3249268"/>
              <a:gd name="connsiteY7420" fmla="*/ 195249 h 444457"/>
              <a:gd name="connsiteX7421" fmla="*/ 3059371 w 3249268"/>
              <a:gd name="connsiteY7421" fmla="*/ 195260 h 444457"/>
              <a:gd name="connsiteX7422" fmla="*/ 3059373 w 3249268"/>
              <a:gd name="connsiteY7422" fmla="*/ 195259 h 444457"/>
              <a:gd name="connsiteX7423" fmla="*/ 302917 w 3249268"/>
              <a:gd name="connsiteY7423" fmla="*/ 195178 h 444457"/>
              <a:gd name="connsiteX7424" fmla="*/ 301637 w 3249268"/>
              <a:gd name="connsiteY7424" fmla="*/ 197758 h 444457"/>
              <a:gd name="connsiteX7425" fmla="*/ 302803 w 3249268"/>
              <a:gd name="connsiteY7425" fmla="*/ 198091 h 444457"/>
              <a:gd name="connsiteX7426" fmla="*/ 302803 w 3249268"/>
              <a:gd name="connsiteY7426" fmla="*/ 200923 h 444457"/>
              <a:gd name="connsiteX7427" fmla="*/ 302573 w 3249268"/>
              <a:gd name="connsiteY7427" fmla="*/ 201038 h 444457"/>
              <a:gd name="connsiteX7428" fmla="*/ 302573 w 3249268"/>
              <a:gd name="connsiteY7428" fmla="*/ 202124 h 444457"/>
              <a:gd name="connsiteX7429" fmla="*/ 302795 w 3249268"/>
              <a:gd name="connsiteY7429" fmla="*/ 202200 h 444457"/>
              <a:gd name="connsiteX7430" fmla="*/ 302917 w 3249268"/>
              <a:gd name="connsiteY7430" fmla="*/ 202160 h 444457"/>
              <a:gd name="connsiteX7431" fmla="*/ 302917 w 3249268"/>
              <a:gd name="connsiteY7431" fmla="*/ 201022 h 444457"/>
              <a:gd name="connsiteX7432" fmla="*/ 302917 w 3249268"/>
              <a:gd name="connsiteY7432" fmla="*/ 198202 h 444457"/>
              <a:gd name="connsiteX7433" fmla="*/ 220723 w 3249268"/>
              <a:gd name="connsiteY7433" fmla="*/ 195028 h 444457"/>
              <a:gd name="connsiteX7434" fmla="*/ 220723 w 3249268"/>
              <a:gd name="connsiteY7434" fmla="*/ 195270 h 444457"/>
              <a:gd name="connsiteX7435" fmla="*/ 220861 w 3249268"/>
              <a:gd name="connsiteY7435" fmla="*/ 195287 h 444457"/>
              <a:gd name="connsiteX7436" fmla="*/ 2885755 w 3249268"/>
              <a:gd name="connsiteY7436" fmla="*/ 194953 h 444457"/>
              <a:gd name="connsiteX7437" fmla="*/ 2885477 w 3249268"/>
              <a:gd name="connsiteY7437" fmla="*/ 194981 h 444457"/>
              <a:gd name="connsiteX7438" fmla="*/ 2884974 w 3249268"/>
              <a:gd name="connsiteY7438" fmla="*/ 195193 h 444457"/>
              <a:gd name="connsiteX7439" fmla="*/ 2885684 w 3249268"/>
              <a:gd name="connsiteY7439" fmla="*/ 195193 h 444457"/>
              <a:gd name="connsiteX7440" fmla="*/ 3105094 w 3249268"/>
              <a:gd name="connsiteY7440" fmla="*/ 194469 h 444457"/>
              <a:gd name="connsiteX7441" fmla="*/ 3104823 w 3249268"/>
              <a:gd name="connsiteY7441" fmla="*/ 194728 h 444457"/>
              <a:gd name="connsiteX7442" fmla="*/ 3104925 w 3249268"/>
              <a:gd name="connsiteY7442" fmla="*/ 194813 h 444457"/>
              <a:gd name="connsiteX7443" fmla="*/ 98500 w 3249268"/>
              <a:gd name="connsiteY7443" fmla="*/ 193743 h 444457"/>
              <a:gd name="connsiteX7444" fmla="*/ 95889 w 3249268"/>
              <a:gd name="connsiteY7444" fmla="*/ 197693 h 444457"/>
              <a:gd name="connsiteX7445" fmla="*/ 95889 w 3249268"/>
              <a:gd name="connsiteY7445" fmla="*/ 197717 h 444457"/>
              <a:gd name="connsiteX7446" fmla="*/ 98336 w 3249268"/>
              <a:gd name="connsiteY7446" fmla="*/ 194065 h 444457"/>
              <a:gd name="connsiteX7447" fmla="*/ 99155 w 3249268"/>
              <a:gd name="connsiteY7447" fmla="*/ 196510 h 444457"/>
              <a:gd name="connsiteX7448" fmla="*/ 98536 w 3249268"/>
              <a:gd name="connsiteY7448" fmla="*/ 193957 h 444457"/>
              <a:gd name="connsiteX7449" fmla="*/ 98613 w 3249268"/>
              <a:gd name="connsiteY7449" fmla="*/ 193878 h 444457"/>
              <a:gd name="connsiteX7450" fmla="*/ 91296 w 3249268"/>
              <a:gd name="connsiteY7450" fmla="*/ 193689 h 444457"/>
              <a:gd name="connsiteX7451" fmla="*/ 91075 w 3249268"/>
              <a:gd name="connsiteY7451" fmla="*/ 194353 h 444457"/>
              <a:gd name="connsiteX7452" fmla="*/ 91767 w 3249268"/>
              <a:gd name="connsiteY7452" fmla="*/ 194064 h 444457"/>
              <a:gd name="connsiteX7453" fmla="*/ 91767 w 3249268"/>
              <a:gd name="connsiteY7453" fmla="*/ 194998 h 444457"/>
              <a:gd name="connsiteX7454" fmla="*/ 92626 w 3249268"/>
              <a:gd name="connsiteY7454" fmla="*/ 194132 h 444457"/>
              <a:gd name="connsiteX7455" fmla="*/ 194279 w 3249268"/>
              <a:gd name="connsiteY7455" fmla="*/ 193463 h 444457"/>
              <a:gd name="connsiteX7456" fmla="*/ 193295 w 3249268"/>
              <a:gd name="connsiteY7456" fmla="*/ 193504 h 444457"/>
              <a:gd name="connsiteX7457" fmla="*/ 194457 w 3249268"/>
              <a:gd name="connsiteY7457" fmla="*/ 193971 h 444457"/>
              <a:gd name="connsiteX7458" fmla="*/ 194525 w 3249268"/>
              <a:gd name="connsiteY7458" fmla="*/ 194039 h 444457"/>
              <a:gd name="connsiteX7459" fmla="*/ 195827 w 3249268"/>
              <a:gd name="connsiteY7459" fmla="*/ 194039 h 444457"/>
              <a:gd name="connsiteX7460" fmla="*/ 195507 w 3249268"/>
              <a:gd name="connsiteY7460" fmla="*/ 193877 h 444457"/>
              <a:gd name="connsiteX7461" fmla="*/ 195152 w 3249268"/>
              <a:gd name="connsiteY7461" fmla="*/ 193971 h 444457"/>
              <a:gd name="connsiteX7462" fmla="*/ 194279 w 3249268"/>
              <a:gd name="connsiteY7462" fmla="*/ 193463 h 444457"/>
              <a:gd name="connsiteX7463" fmla="*/ 317008 w 3249268"/>
              <a:gd name="connsiteY7463" fmla="*/ 193438 h 444457"/>
              <a:gd name="connsiteX7464" fmla="*/ 322399 w 3249268"/>
              <a:gd name="connsiteY7464" fmla="*/ 193898 h 444457"/>
              <a:gd name="connsiteX7465" fmla="*/ 322567 w 3249268"/>
              <a:gd name="connsiteY7465" fmla="*/ 193800 h 444457"/>
              <a:gd name="connsiteX7466" fmla="*/ 321789 w 3249268"/>
              <a:gd name="connsiteY7466" fmla="*/ 193800 h 444457"/>
              <a:gd name="connsiteX7467" fmla="*/ 320708 w 3249268"/>
              <a:gd name="connsiteY7467" fmla="*/ 193438 h 444457"/>
              <a:gd name="connsiteX7468" fmla="*/ 310247 w 3249268"/>
              <a:gd name="connsiteY7468" fmla="*/ 193438 h 444457"/>
              <a:gd name="connsiteX7469" fmla="*/ 310638 w 3249268"/>
              <a:gd name="connsiteY7469" fmla="*/ 193835 h 444457"/>
              <a:gd name="connsiteX7470" fmla="*/ 315291 w 3249268"/>
              <a:gd name="connsiteY7470" fmla="*/ 193438 h 444457"/>
              <a:gd name="connsiteX7471" fmla="*/ 1404069 w 3249268"/>
              <a:gd name="connsiteY7471" fmla="*/ 193427 h 444457"/>
              <a:gd name="connsiteX7472" fmla="*/ 1402536 w 3249268"/>
              <a:gd name="connsiteY7472" fmla="*/ 196698 h 444457"/>
              <a:gd name="connsiteX7473" fmla="*/ 1404069 w 3249268"/>
              <a:gd name="connsiteY7473" fmla="*/ 197656 h 444457"/>
              <a:gd name="connsiteX7474" fmla="*/ 3027841 w 3249268"/>
              <a:gd name="connsiteY7474" fmla="*/ 193204 h 444457"/>
              <a:gd name="connsiteX7475" fmla="*/ 3027062 w 3249268"/>
              <a:gd name="connsiteY7475" fmla="*/ 193528 h 444457"/>
              <a:gd name="connsiteX7476" fmla="*/ 3027423 w 3249268"/>
              <a:gd name="connsiteY7476" fmla="*/ 193629 h 444457"/>
              <a:gd name="connsiteX7477" fmla="*/ 100188 w 3249268"/>
              <a:gd name="connsiteY7477" fmla="*/ 192555 h 444457"/>
              <a:gd name="connsiteX7478" fmla="*/ 100135 w 3249268"/>
              <a:gd name="connsiteY7478" fmla="*/ 192638 h 444457"/>
              <a:gd name="connsiteX7479" fmla="*/ 100100 w 3249268"/>
              <a:gd name="connsiteY7479" fmla="*/ 192674 h 444457"/>
              <a:gd name="connsiteX7480" fmla="*/ 100390 w 3249268"/>
              <a:gd name="connsiteY7480" fmla="*/ 192831 h 444457"/>
              <a:gd name="connsiteX7481" fmla="*/ 122120 w 3249268"/>
              <a:gd name="connsiteY7481" fmla="*/ 192432 h 444457"/>
              <a:gd name="connsiteX7482" fmla="*/ 122120 w 3249268"/>
              <a:gd name="connsiteY7482" fmla="*/ 197951 h 444457"/>
              <a:gd name="connsiteX7483" fmla="*/ 122060 w 3249268"/>
              <a:gd name="connsiteY7483" fmla="*/ 197986 h 444457"/>
              <a:gd name="connsiteX7484" fmla="*/ 122317 w 3249268"/>
              <a:gd name="connsiteY7484" fmla="*/ 198115 h 444457"/>
              <a:gd name="connsiteX7485" fmla="*/ 122324 w 3249268"/>
              <a:gd name="connsiteY7485" fmla="*/ 198122 h 444457"/>
              <a:gd name="connsiteX7486" fmla="*/ 122324 w 3249268"/>
              <a:gd name="connsiteY7486" fmla="*/ 192638 h 444457"/>
              <a:gd name="connsiteX7487" fmla="*/ 1907056 w 3249268"/>
              <a:gd name="connsiteY7487" fmla="*/ 192114 h 444457"/>
              <a:gd name="connsiteX7488" fmla="*/ 1906789 w 3249268"/>
              <a:gd name="connsiteY7488" fmla="*/ 192342 h 444457"/>
              <a:gd name="connsiteX7489" fmla="*/ 1908389 w 3249268"/>
              <a:gd name="connsiteY7489" fmla="*/ 192342 h 444457"/>
              <a:gd name="connsiteX7490" fmla="*/ 1628607 w 3249268"/>
              <a:gd name="connsiteY7490" fmla="*/ 191519 h 444457"/>
              <a:gd name="connsiteX7491" fmla="*/ 1627775 w 3249268"/>
              <a:gd name="connsiteY7491" fmla="*/ 191585 h 444457"/>
              <a:gd name="connsiteX7492" fmla="*/ 1627013 w 3249268"/>
              <a:gd name="connsiteY7492" fmla="*/ 192213 h 444457"/>
              <a:gd name="connsiteX7493" fmla="*/ 290663 w 3249268"/>
              <a:gd name="connsiteY7493" fmla="*/ 191140 h 444457"/>
              <a:gd name="connsiteX7494" fmla="*/ 290652 w 3249268"/>
              <a:gd name="connsiteY7494" fmla="*/ 191142 h 444457"/>
              <a:gd name="connsiteX7495" fmla="*/ 290659 w 3249268"/>
              <a:gd name="connsiteY7495" fmla="*/ 191145 h 444457"/>
              <a:gd name="connsiteX7496" fmla="*/ 306762 w 3249268"/>
              <a:gd name="connsiteY7496" fmla="*/ 191135 h 444457"/>
              <a:gd name="connsiteX7497" fmla="*/ 306717 w 3249268"/>
              <a:gd name="connsiteY7497" fmla="*/ 191157 h 444457"/>
              <a:gd name="connsiteX7498" fmla="*/ 309274 w 3249268"/>
              <a:gd name="connsiteY7498" fmla="*/ 192453 h 444457"/>
              <a:gd name="connsiteX7499" fmla="*/ 309901 w 3249268"/>
              <a:gd name="connsiteY7499" fmla="*/ 193087 h 444457"/>
              <a:gd name="connsiteX7500" fmla="*/ 309901 w 3249268"/>
              <a:gd name="connsiteY7500" fmla="*/ 192167 h 444457"/>
              <a:gd name="connsiteX7501" fmla="*/ 309280 w 3249268"/>
              <a:gd name="connsiteY7501" fmla="*/ 192402 h 444457"/>
              <a:gd name="connsiteX7502" fmla="*/ 931915 w 3249268"/>
              <a:gd name="connsiteY7502" fmla="*/ 191052 h 444457"/>
              <a:gd name="connsiteX7503" fmla="*/ 931909 w 3249268"/>
              <a:gd name="connsiteY7503" fmla="*/ 191057 h 444457"/>
              <a:gd name="connsiteX7504" fmla="*/ 931915 w 3249268"/>
              <a:gd name="connsiteY7504" fmla="*/ 191075 h 444457"/>
              <a:gd name="connsiteX7505" fmla="*/ 2535728 w 3249268"/>
              <a:gd name="connsiteY7505" fmla="*/ 190934 h 444457"/>
              <a:gd name="connsiteX7506" fmla="*/ 2535245 w 3249268"/>
              <a:gd name="connsiteY7506" fmla="*/ 191057 h 444457"/>
              <a:gd name="connsiteX7507" fmla="*/ 2536114 w 3249268"/>
              <a:gd name="connsiteY7507" fmla="*/ 193701 h 444457"/>
              <a:gd name="connsiteX7508" fmla="*/ 2536488 w 3249268"/>
              <a:gd name="connsiteY7508" fmla="*/ 194012 h 444457"/>
              <a:gd name="connsiteX7509" fmla="*/ 223181 w 3249268"/>
              <a:gd name="connsiteY7509" fmla="*/ 190925 h 444457"/>
              <a:gd name="connsiteX7510" fmla="*/ 222897 w 3249268"/>
              <a:gd name="connsiteY7510" fmla="*/ 191056 h 444457"/>
              <a:gd name="connsiteX7511" fmla="*/ 223199 w 3249268"/>
              <a:gd name="connsiteY7511" fmla="*/ 191056 h 444457"/>
              <a:gd name="connsiteX7512" fmla="*/ 223199 w 3249268"/>
              <a:gd name="connsiteY7512" fmla="*/ 190962 h 444457"/>
              <a:gd name="connsiteX7513" fmla="*/ 187294 w 3249268"/>
              <a:gd name="connsiteY7513" fmla="*/ 190755 h 444457"/>
              <a:gd name="connsiteX7514" fmla="*/ 187294 w 3249268"/>
              <a:gd name="connsiteY7514" fmla="*/ 191056 h 444457"/>
              <a:gd name="connsiteX7515" fmla="*/ 187294 w 3249268"/>
              <a:gd name="connsiteY7515" fmla="*/ 191281 h 444457"/>
              <a:gd name="connsiteX7516" fmla="*/ 187426 w 3249268"/>
              <a:gd name="connsiteY7516" fmla="*/ 191150 h 444457"/>
              <a:gd name="connsiteX7517" fmla="*/ 187898 w 3249268"/>
              <a:gd name="connsiteY7517" fmla="*/ 191339 h 444457"/>
              <a:gd name="connsiteX7518" fmla="*/ 2878210 w 3249268"/>
              <a:gd name="connsiteY7518" fmla="*/ 190544 h 444457"/>
              <a:gd name="connsiteX7519" fmla="*/ 2878532 w 3249268"/>
              <a:gd name="connsiteY7519" fmla="*/ 190762 h 444457"/>
              <a:gd name="connsiteX7520" fmla="*/ 2878532 w 3249268"/>
              <a:gd name="connsiteY7520" fmla="*/ 190654 h 444457"/>
              <a:gd name="connsiteX7521" fmla="*/ 1152845 w 3249268"/>
              <a:gd name="connsiteY7521" fmla="*/ 190501 h 444457"/>
              <a:gd name="connsiteX7522" fmla="*/ 1152646 w 3249268"/>
              <a:gd name="connsiteY7522" fmla="*/ 190880 h 444457"/>
              <a:gd name="connsiteX7523" fmla="*/ 1152915 w 3249268"/>
              <a:gd name="connsiteY7523" fmla="*/ 191034 h 444457"/>
              <a:gd name="connsiteX7524" fmla="*/ 1817792 w 3249268"/>
              <a:gd name="connsiteY7524" fmla="*/ 190288 h 444457"/>
              <a:gd name="connsiteX7525" fmla="*/ 1817851 w 3249268"/>
              <a:gd name="connsiteY7525" fmla="*/ 190704 h 444457"/>
              <a:gd name="connsiteX7526" fmla="*/ 1817963 w 3249268"/>
              <a:gd name="connsiteY7526" fmla="*/ 190720 h 444457"/>
              <a:gd name="connsiteX7527" fmla="*/ 139234 w 3249268"/>
              <a:gd name="connsiteY7527" fmla="*/ 189947 h 444457"/>
              <a:gd name="connsiteX7528" fmla="*/ 138703 w 3249268"/>
              <a:gd name="connsiteY7528" fmla="*/ 191182 h 444457"/>
              <a:gd name="connsiteX7529" fmla="*/ 137803 w 3249268"/>
              <a:gd name="connsiteY7529" fmla="*/ 192099 h 444457"/>
              <a:gd name="connsiteX7530" fmla="*/ 138096 w 3249268"/>
              <a:gd name="connsiteY7530" fmla="*/ 192052 h 444457"/>
              <a:gd name="connsiteX7531" fmla="*/ 138966 w 3249268"/>
              <a:gd name="connsiteY7531" fmla="*/ 191056 h 444457"/>
              <a:gd name="connsiteX7532" fmla="*/ 138989 w 3249268"/>
              <a:gd name="connsiteY7532" fmla="*/ 191049 h 444457"/>
              <a:gd name="connsiteX7533" fmla="*/ 773645 w 3249268"/>
              <a:gd name="connsiteY7533" fmla="*/ 189646 h 444457"/>
              <a:gd name="connsiteX7534" fmla="*/ 771626 w 3249268"/>
              <a:gd name="connsiteY7534" fmla="*/ 190852 h 444457"/>
              <a:gd name="connsiteX7535" fmla="*/ 775276 w 3249268"/>
              <a:gd name="connsiteY7535" fmla="*/ 190475 h 444457"/>
              <a:gd name="connsiteX7536" fmla="*/ 1941321 w 3249268"/>
              <a:gd name="connsiteY7536" fmla="*/ 189424 h 444457"/>
              <a:gd name="connsiteX7537" fmla="*/ 1941359 w 3249268"/>
              <a:gd name="connsiteY7537" fmla="*/ 189527 h 444457"/>
              <a:gd name="connsiteX7538" fmla="*/ 1943595 w 3249268"/>
              <a:gd name="connsiteY7538" fmla="*/ 191814 h 444457"/>
              <a:gd name="connsiteX7539" fmla="*/ 1946198 w 3249268"/>
              <a:gd name="connsiteY7539" fmla="*/ 191134 h 444457"/>
              <a:gd name="connsiteX7540" fmla="*/ 1943808 w 3249268"/>
              <a:gd name="connsiteY7540" fmla="*/ 191233 h 444457"/>
              <a:gd name="connsiteX7541" fmla="*/ 2972179 w 3249268"/>
              <a:gd name="connsiteY7541" fmla="*/ 189397 h 444457"/>
              <a:gd name="connsiteX7542" fmla="*/ 2972838 w 3249268"/>
              <a:gd name="connsiteY7542" fmla="*/ 189834 h 444457"/>
              <a:gd name="connsiteX7543" fmla="*/ 2973195 w 3249268"/>
              <a:gd name="connsiteY7543" fmla="*/ 189471 h 444457"/>
              <a:gd name="connsiteX7544" fmla="*/ 3128422 w 3249268"/>
              <a:gd name="connsiteY7544" fmla="*/ 189325 h 444457"/>
              <a:gd name="connsiteX7545" fmla="*/ 3128169 w 3249268"/>
              <a:gd name="connsiteY7545" fmla="*/ 189583 h 444457"/>
              <a:gd name="connsiteX7546" fmla="*/ 3129459 w 3249268"/>
              <a:gd name="connsiteY7546" fmla="*/ 193534 h 444457"/>
              <a:gd name="connsiteX7547" fmla="*/ 3107018 w 3249268"/>
              <a:gd name="connsiteY7547" fmla="*/ 188795 h 444457"/>
              <a:gd name="connsiteX7548" fmla="*/ 3107438 w 3249268"/>
              <a:gd name="connsiteY7548" fmla="*/ 189229 h 444457"/>
              <a:gd name="connsiteX7549" fmla="*/ 3107380 w 3249268"/>
              <a:gd name="connsiteY7549" fmla="*/ 189798 h 444457"/>
              <a:gd name="connsiteX7550" fmla="*/ 3107485 w 3249268"/>
              <a:gd name="connsiteY7550" fmla="*/ 189583 h 444457"/>
              <a:gd name="connsiteX7551" fmla="*/ 3110243 w 3249268"/>
              <a:gd name="connsiteY7551" fmla="*/ 190992 h 444457"/>
              <a:gd name="connsiteX7552" fmla="*/ 1218589 w 3249268"/>
              <a:gd name="connsiteY7552" fmla="*/ 188412 h 444457"/>
              <a:gd name="connsiteX7553" fmla="*/ 1218271 w 3249268"/>
              <a:gd name="connsiteY7553" fmla="*/ 188815 h 444457"/>
              <a:gd name="connsiteX7554" fmla="*/ 1218835 w 3249268"/>
              <a:gd name="connsiteY7554" fmla="*/ 188724 h 444457"/>
              <a:gd name="connsiteX7555" fmla="*/ 2974169 w 3249268"/>
              <a:gd name="connsiteY7555" fmla="*/ 188307 h 444457"/>
              <a:gd name="connsiteX7556" fmla="*/ 2974147 w 3249268"/>
              <a:gd name="connsiteY7556" fmla="*/ 188505 h 444457"/>
              <a:gd name="connsiteX7557" fmla="*/ 2974226 w 3249268"/>
              <a:gd name="connsiteY7557" fmla="*/ 188424 h 444457"/>
              <a:gd name="connsiteX7558" fmla="*/ 2871585 w 3249268"/>
              <a:gd name="connsiteY7558" fmla="*/ 188294 h 444457"/>
              <a:gd name="connsiteX7559" fmla="*/ 2871585 w 3249268"/>
              <a:gd name="connsiteY7559" fmla="*/ 190768 h 444457"/>
              <a:gd name="connsiteX7560" fmla="*/ 2871587 w 3249268"/>
              <a:gd name="connsiteY7560" fmla="*/ 190762 h 444457"/>
              <a:gd name="connsiteX7561" fmla="*/ 2871587 w 3249268"/>
              <a:gd name="connsiteY7561" fmla="*/ 188295 h 444457"/>
              <a:gd name="connsiteX7562" fmla="*/ 3090827 w 3249268"/>
              <a:gd name="connsiteY7562" fmla="*/ 188121 h 444457"/>
              <a:gd name="connsiteX7563" fmla="*/ 3090827 w 3249268"/>
              <a:gd name="connsiteY7563" fmla="*/ 188761 h 444457"/>
              <a:gd name="connsiteX7564" fmla="*/ 3090898 w 3249268"/>
              <a:gd name="connsiteY7564" fmla="*/ 188480 h 444457"/>
              <a:gd name="connsiteX7565" fmla="*/ 1375291 w 3249268"/>
              <a:gd name="connsiteY7565" fmla="*/ 188031 h 444457"/>
              <a:gd name="connsiteX7566" fmla="*/ 1374771 w 3249268"/>
              <a:gd name="connsiteY7566" fmla="*/ 188235 h 444457"/>
              <a:gd name="connsiteX7567" fmla="*/ 1376056 w 3249268"/>
              <a:gd name="connsiteY7567" fmla="*/ 193460 h 444457"/>
              <a:gd name="connsiteX7568" fmla="*/ 3097658 w 3249268"/>
              <a:gd name="connsiteY7568" fmla="*/ 187983 h 444457"/>
              <a:gd name="connsiteX7569" fmla="*/ 3096393 w 3249268"/>
              <a:gd name="connsiteY7569" fmla="*/ 189295 h 444457"/>
              <a:gd name="connsiteX7570" fmla="*/ 3096425 w 3249268"/>
              <a:gd name="connsiteY7570" fmla="*/ 189337 h 444457"/>
              <a:gd name="connsiteX7571" fmla="*/ 3096712 w 3249268"/>
              <a:gd name="connsiteY7571" fmla="*/ 189530 h 444457"/>
              <a:gd name="connsiteX7572" fmla="*/ 3096607 w 3249268"/>
              <a:gd name="connsiteY7572" fmla="*/ 189229 h 444457"/>
              <a:gd name="connsiteX7573" fmla="*/ 3097737 w 3249268"/>
              <a:gd name="connsiteY7573" fmla="*/ 188063 h 444457"/>
              <a:gd name="connsiteX7574" fmla="*/ 2630410 w 3249268"/>
              <a:gd name="connsiteY7574" fmla="*/ 187564 h 444457"/>
              <a:gd name="connsiteX7575" fmla="*/ 2629654 w 3249268"/>
              <a:gd name="connsiteY7575" fmla="*/ 188235 h 444457"/>
              <a:gd name="connsiteX7576" fmla="*/ 2629875 w 3249268"/>
              <a:gd name="connsiteY7576" fmla="*/ 189355 h 444457"/>
              <a:gd name="connsiteX7577" fmla="*/ 3105370 w 3249268"/>
              <a:gd name="connsiteY7577" fmla="*/ 187423 h 444457"/>
              <a:gd name="connsiteX7578" fmla="*/ 3105071 w 3249268"/>
              <a:gd name="connsiteY7578" fmla="*/ 187832 h 444457"/>
              <a:gd name="connsiteX7579" fmla="*/ 3105771 w 3249268"/>
              <a:gd name="connsiteY7579" fmla="*/ 187832 h 444457"/>
              <a:gd name="connsiteX7580" fmla="*/ 1265200 w 3249268"/>
              <a:gd name="connsiteY7580" fmla="*/ 187134 h 444457"/>
              <a:gd name="connsiteX7581" fmla="*/ 1265097 w 3249268"/>
              <a:gd name="connsiteY7581" fmla="*/ 187177 h 444457"/>
              <a:gd name="connsiteX7582" fmla="*/ 1265097 w 3249268"/>
              <a:gd name="connsiteY7582" fmla="*/ 191057 h 444457"/>
              <a:gd name="connsiteX7583" fmla="*/ 1265200 w 3249268"/>
              <a:gd name="connsiteY7583" fmla="*/ 191268 h 444457"/>
              <a:gd name="connsiteX7584" fmla="*/ 137293 w 3249268"/>
              <a:gd name="connsiteY7584" fmla="*/ 187035 h 444457"/>
              <a:gd name="connsiteX7585" fmla="*/ 137349 w 3249268"/>
              <a:gd name="connsiteY7585" fmla="*/ 187044 h 444457"/>
              <a:gd name="connsiteX7586" fmla="*/ 137418 w 3249268"/>
              <a:gd name="connsiteY7586" fmla="*/ 187035 h 444457"/>
              <a:gd name="connsiteX7587" fmla="*/ 3064474 w 3249268"/>
              <a:gd name="connsiteY7587" fmla="*/ 187019 h 444457"/>
              <a:gd name="connsiteX7588" fmla="*/ 3064454 w 3249268"/>
              <a:gd name="connsiteY7588" fmla="*/ 187030 h 444457"/>
              <a:gd name="connsiteX7589" fmla="*/ 3064484 w 3249268"/>
              <a:gd name="connsiteY7589" fmla="*/ 187030 h 444457"/>
              <a:gd name="connsiteX7590" fmla="*/ 2964059 w 3249268"/>
              <a:gd name="connsiteY7590" fmla="*/ 186946 h 444457"/>
              <a:gd name="connsiteX7591" fmla="*/ 2964831 w 3249268"/>
              <a:gd name="connsiteY7591" fmla="*/ 188049 h 444457"/>
              <a:gd name="connsiteX7592" fmla="*/ 2966485 w 3249268"/>
              <a:gd name="connsiteY7592" fmla="*/ 188174 h 444457"/>
              <a:gd name="connsiteX7593" fmla="*/ 1165704 w 3249268"/>
              <a:gd name="connsiteY7593" fmla="*/ 186709 h 444457"/>
              <a:gd name="connsiteX7594" fmla="*/ 1166852 w 3249268"/>
              <a:gd name="connsiteY7594" fmla="*/ 188305 h 444457"/>
              <a:gd name="connsiteX7595" fmla="*/ 1166529 w 3249268"/>
              <a:gd name="connsiteY7595" fmla="*/ 186825 h 444457"/>
              <a:gd name="connsiteX7596" fmla="*/ 412916 w 3249268"/>
              <a:gd name="connsiteY7596" fmla="*/ 186577 h 444457"/>
              <a:gd name="connsiteX7597" fmla="*/ 413523 w 3249268"/>
              <a:gd name="connsiteY7597" fmla="*/ 186806 h 444457"/>
              <a:gd name="connsiteX7598" fmla="*/ 413612 w 3249268"/>
              <a:gd name="connsiteY7598" fmla="*/ 186616 h 444457"/>
              <a:gd name="connsiteX7599" fmla="*/ 1928883 w 3249268"/>
              <a:gd name="connsiteY7599" fmla="*/ 186502 h 444457"/>
              <a:gd name="connsiteX7600" fmla="*/ 1928586 w 3249268"/>
              <a:gd name="connsiteY7600" fmla="*/ 186825 h 444457"/>
              <a:gd name="connsiteX7601" fmla="*/ 1928883 w 3249268"/>
              <a:gd name="connsiteY7601" fmla="*/ 187736 h 444457"/>
              <a:gd name="connsiteX7602" fmla="*/ 631768 w 3249268"/>
              <a:gd name="connsiteY7602" fmla="*/ 186271 h 444457"/>
              <a:gd name="connsiteX7603" fmla="*/ 631563 w 3249268"/>
              <a:gd name="connsiteY7603" fmla="*/ 187310 h 444457"/>
              <a:gd name="connsiteX7604" fmla="*/ 632041 w 3249268"/>
              <a:gd name="connsiteY7604" fmla="*/ 186825 h 444457"/>
              <a:gd name="connsiteX7605" fmla="*/ 3095978 w 3249268"/>
              <a:gd name="connsiteY7605" fmla="*/ 186260 h 444457"/>
              <a:gd name="connsiteX7606" fmla="*/ 3095964 w 3249268"/>
              <a:gd name="connsiteY7606" fmla="*/ 186365 h 444457"/>
              <a:gd name="connsiteX7607" fmla="*/ 3097254 w 3249268"/>
              <a:gd name="connsiteY7607" fmla="*/ 187568 h 444457"/>
              <a:gd name="connsiteX7608" fmla="*/ 559850 w 3249268"/>
              <a:gd name="connsiteY7608" fmla="*/ 186053 h 444457"/>
              <a:gd name="connsiteX7609" fmla="*/ 559850 w 3249268"/>
              <a:gd name="connsiteY7609" fmla="*/ 188182 h 444457"/>
              <a:gd name="connsiteX7610" fmla="*/ 560863 w 3249268"/>
              <a:gd name="connsiteY7610" fmla="*/ 188792 h 444457"/>
              <a:gd name="connsiteX7611" fmla="*/ 560927 w 3249268"/>
              <a:gd name="connsiteY7611" fmla="*/ 188965 h 444457"/>
              <a:gd name="connsiteX7612" fmla="*/ 563864 w 3249268"/>
              <a:gd name="connsiteY7612" fmla="*/ 190954 h 444457"/>
              <a:gd name="connsiteX7613" fmla="*/ 563913 w 3249268"/>
              <a:gd name="connsiteY7613" fmla="*/ 190935 h 444457"/>
              <a:gd name="connsiteX7614" fmla="*/ 564015 w 3249268"/>
              <a:gd name="connsiteY7614" fmla="*/ 190720 h 444457"/>
              <a:gd name="connsiteX7615" fmla="*/ 564015 w 3249268"/>
              <a:gd name="connsiteY7615" fmla="*/ 190688 h 444457"/>
              <a:gd name="connsiteX7616" fmla="*/ 560863 w 3249268"/>
              <a:gd name="connsiteY7616" fmla="*/ 188792 h 444457"/>
              <a:gd name="connsiteX7617" fmla="*/ 1709467 w 3249268"/>
              <a:gd name="connsiteY7617" fmla="*/ 185795 h 444457"/>
              <a:gd name="connsiteX7618" fmla="*/ 1707853 w 3249268"/>
              <a:gd name="connsiteY7618" fmla="*/ 186825 h 444457"/>
              <a:gd name="connsiteX7619" fmla="*/ 1709231 w 3249268"/>
              <a:gd name="connsiteY7619" fmla="*/ 192467 h 444457"/>
              <a:gd name="connsiteX7620" fmla="*/ 1709467 w 3249268"/>
              <a:gd name="connsiteY7620" fmla="*/ 193085 h 444457"/>
              <a:gd name="connsiteX7621" fmla="*/ 145785 w 3249268"/>
              <a:gd name="connsiteY7621" fmla="*/ 185499 h 444457"/>
              <a:gd name="connsiteX7622" fmla="*/ 145761 w 3249268"/>
              <a:gd name="connsiteY7622" fmla="*/ 185529 h 444457"/>
              <a:gd name="connsiteX7623" fmla="*/ 146958 w 3249268"/>
              <a:gd name="connsiteY7623" fmla="*/ 192264 h 444457"/>
              <a:gd name="connsiteX7624" fmla="*/ 147022 w 3249268"/>
              <a:gd name="connsiteY7624" fmla="*/ 192432 h 444457"/>
              <a:gd name="connsiteX7625" fmla="*/ 145901 w 3249268"/>
              <a:gd name="connsiteY7625" fmla="*/ 185635 h 444457"/>
              <a:gd name="connsiteX7626" fmla="*/ 1322016 w 3249268"/>
              <a:gd name="connsiteY7626" fmla="*/ 185415 h 444457"/>
              <a:gd name="connsiteX7627" fmla="*/ 1320658 w 3249268"/>
              <a:gd name="connsiteY7627" fmla="*/ 186795 h 444457"/>
              <a:gd name="connsiteX7628" fmla="*/ 1320748 w 3249268"/>
              <a:gd name="connsiteY7628" fmla="*/ 186713 h 444457"/>
              <a:gd name="connsiteX7629" fmla="*/ 1322020 w 3249268"/>
              <a:gd name="connsiteY7629" fmla="*/ 185423 h 444457"/>
              <a:gd name="connsiteX7630" fmla="*/ 2043332 w 3249268"/>
              <a:gd name="connsiteY7630" fmla="*/ 185061 h 444457"/>
              <a:gd name="connsiteX7631" fmla="*/ 2040953 w 3249268"/>
              <a:gd name="connsiteY7631" fmla="*/ 185415 h 444457"/>
              <a:gd name="connsiteX7632" fmla="*/ 2040953 w 3249268"/>
              <a:gd name="connsiteY7632" fmla="*/ 191057 h 444457"/>
              <a:gd name="connsiteX7633" fmla="*/ 2041608 w 3249268"/>
              <a:gd name="connsiteY7633" fmla="*/ 191190 h 444457"/>
              <a:gd name="connsiteX7634" fmla="*/ 2854937 w 3249268"/>
              <a:gd name="connsiteY7634" fmla="*/ 184053 h 444457"/>
              <a:gd name="connsiteX7635" fmla="*/ 2855414 w 3249268"/>
              <a:gd name="connsiteY7635" fmla="*/ 184782 h 444457"/>
              <a:gd name="connsiteX7636" fmla="*/ 2855744 w 3249268"/>
              <a:gd name="connsiteY7636" fmla="*/ 184546 h 444457"/>
              <a:gd name="connsiteX7637" fmla="*/ 142846 w 3249268"/>
              <a:gd name="connsiteY7637" fmla="*/ 183910 h 444457"/>
              <a:gd name="connsiteX7638" fmla="*/ 142873 w 3249268"/>
              <a:gd name="connsiteY7638" fmla="*/ 184210 h 444457"/>
              <a:gd name="connsiteX7639" fmla="*/ 143166 w 3249268"/>
              <a:gd name="connsiteY7639" fmla="*/ 183910 h 444457"/>
              <a:gd name="connsiteX7640" fmla="*/ 3096307 w 3249268"/>
              <a:gd name="connsiteY7640" fmla="*/ 183701 h 444457"/>
              <a:gd name="connsiteX7641" fmla="*/ 3096204 w 3249268"/>
              <a:gd name="connsiteY7641" fmla="*/ 184503 h 444457"/>
              <a:gd name="connsiteX7642" fmla="*/ 3096991 w 3249268"/>
              <a:gd name="connsiteY7642" fmla="*/ 183819 h 444457"/>
              <a:gd name="connsiteX7643" fmla="*/ 2849525 w 3249268"/>
              <a:gd name="connsiteY7643" fmla="*/ 183493 h 444457"/>
              <a:gd name="connsiteX7644" fmla="*/ 2849046 w 3249268"/>
              <a:gd name="connsiteY7644" fmla="*/ 183804 h 444457"/>
              <a:gd name="connsiteX7645" fmla="*/ 2849388 w 3249268"/>
              <a:gd name="connsiteY7645" fmla="*/ 184053 h 444457"/>
              <a:gd name="connsiteX7646" fmla="*/ 1484212 w 3249268"/>
              <a:gd name="connsiteY7646" fmla="*/ 183303 h 444457"/>
              <a:gd name="connsiteX7647" fmla="*/ 1483035 w 3249268"/>
              <a:gd name="connsiteY7647" fmla="*/ 185689 h 444457"/>
              <a:gd name="connsiteX7648" fmla="*/ 1483577 w 3249268"/>
              <a:gd name="connsiteY7648" fmla="*/ 185239 h 444457"/>
              <a:gd name="connsiteX7649" fmla="*/ 1513314 w 3249268"/>
              <a:gd name="connsiteY7649" fmla="*/ 182958 h 444457"/>
              <a:gd name="connsiteX7650" fmla="*/ 1512557 w 3249268"/>
              <a:gd name="connsiteY7650" fmla="*/ 183123 h 444457"/>
              <a:gd name="connsiteX7651" fmla="*/ 1512495 w 3249268"/>
              <a:gd name="connsiteY7651" fmla="*/ 183788 h 444457"/>
              <a:gd name="connsiteX7652" fmla="*/ 3100031 w 3249268"/>
              <a:gd name="connsiteY7652" fmla="*/ 182614 h 444457"/>
              <a:gd name="connsiteX7653" fmla="*/ 3099783 w 3249268"/>
              <a:gd name="connsiteY7653" fmla="*/ 182828 h 444457"/>
              <a:gd name="connsiteX7654" fmla="*/ 3100288 w 3249268"/>
              <a:gd name="connsiteY7654" fmla="*/ 182692 h 444457"/>
              <a:gd name="connsiteX7655" fmla="*/ 1734235 w 3249268"/>
              <a:gd name="connsiteY7655" fmla="*/ 182594 h 444457"/>
              <a:gd name="connsiteX7656" fmla="*/ 1734235 w 3249268"/>
              <a:gd name="connsiteY7656" fmla="*/ 183307 h 444457"/>
              <a:gd name="connsiteX7657" fmla="*/ 1735030 w 3249268"/>
              <a:gd name="connsiteY7657" fmla="*/ 182683 h 444457"/>
              <a:gd name="connsiteX7658" fmla="*/ 85917 w 3249268"/>
              <a:gd name="connsiteY7658" fmla="*/ 182459 h 444457"/>
              <a:gd name="connsiteX7659" fmla="*/ 86208 w 3249268"/>
              <a:gd name="connsiteY7659" fmla="*/ 182782 h 444457"/>
              <a:gd name="connsiteX7660" fmla="*/ 86354 w 3249268"/>
              <a:gd name="connsiteY7660" fmla="*/ 182782 h 444457"/>
              <a:gd name="connsiteX7661" fmla="*/ 265481 w 3249268"/>
              <a:gd name="connsiteY7661" fmla="*/ 182324 h 444457"/>
              <a:gd name="connsiteX7662" fmla="*/ 265151 w 3249268"/>
              <a:gd name="connsiteY7662" fmla="*/ 182499 h 444457"/>
              <a:gd name="connsiteX7663" fmla="*/ 266509 w 3249268"/>
              <a:gd name="connsiteY7663" fmla="*/ 190713 h 444457"/>
              <a:gd name="connsiteX7664" fmla="*/ 3071647 w 3249268"/>
              <a:gd name="connsiteY7664" fmla="*/ 182280 h 444457"/>
              <a:gd name="connsiteX7665" fmla="*/ 3070647 w 3249268"/>
              <a:gd name="connsiteY7665" fmla="*/ 182295 h 444457"/>
              <a:gd name="connsiteX7666" fmla="*/ 3070830 w 3249268"/>
              <a:gd name="connsiteY7666" fmla="*/ 182575 h 444457"/>
              <a:gd name="connsiteX7667" fmla="*/ 818043 w 3249268"/>
              <a:gd name="connsiteY7667" fmla="*/ 181681 h 444457"/>
              <a:gd name="connsiteX7668" fmla="*/ 818043 w 3249268"/>
              <a:gd name="connsiteY7668" fmla="*/ 187104 h 444457"/>
              <a:gd name="connsiteX7669" fmla="*/ 818591 w 3249268"/>
              <a:gd name="connsiteY7669" fmla="*/ 186649 h 444457"/>
              <a:gd name="connsiteX7670" fmla="*/ 819459 w 3249268"/>
              <a:gd name="connsiteY7670" fmla="*/ 184004 h 444457"/>
              <a:gd name="connsiteX7671" fmla="*/ 88628 w 3249268"/>
              <a:gd name="connsiteY7671" fmla="*/ 181190 h 444457"/>
              <a:gd name="connsiteX7672" fmla="*/ 87338 w 3249268"/>
              <a:gd name="connsiteY7672" fmla="*/ 182459 h 444457"/>
              <a:gd name="connsiteX7673" fmla="*/ 86900 w 3249268"/>
              <a:gd name="connsiteY7673" fmla="*/ 182782 h 444457"/>
              <a:gd name="connsiteX7674" fmla="*/ 87254 w 3249268"/>
              <a:gd name="connsiteY7674" fmla="*/ 182782 h 444457"/>
              <a:gd name="connsiteX7675" fmla="*/ 88758 w 3249268"/>
              <a:gd name="connsiteY7675" fmla="*/ 182782 h 444457"/>
              <a:gd name="connsiteX7676" fmla="*/ 88963 w 3249268"/>
              <a:gd name="connsiteY7676" fmla="*/ 182952 h 444457"/>
              <a:gd name="connsiteX7677" fmla="*/ 88963 w 3249268"/>
              <a:gd name="connsiteY7677" fmla="*/ 182656 h 444457"/>
              <a:gd name="connsiteX7678" fmla="*/ 91015 w 3249268"/>
              <a:gd name="connsiteY7678" fmla="*/ 181967 h 444457"/>
              <a:gd name="connsiteX7679" fmla="*/ 92011 w 3249268"/>
              <a:gd name="connsiteY7679" fmla="*/ 181632 h 444457"/>
              <a:gd name="connsiteX7680" fmla="*/ 91814 w 3249268"/>
              <a:gd name="connsiteY7680" fmla="*/ 181433 h 444457"/>
              <a:gd name="connsiteX7681" fmla="*/ 91420 w 3249268"/>
              <a:gd name="connsiteY7681" fmla="*/ 181277 h 444457"/>
              <a:gd name="connsiteX7682" fmla="*/ 88758 w 3249268"/>
              <a:gd name="connsiteY7682" fmla="*/ 181277 h 444457"/>
              <a:gd name="connsiteX7683" fmla="*/ 908408 w 3249268"/>
              <a:gd name="connsiteY7683" fmla="*/ 181016 h 444457"/>
              <a:gd name="connsiteX7684" fmla="*/ 908309 w 3249268"/>
              <a:gd name="connsiteY7684" fmla="*/ 181083 h 444457"/>
              <a:gd name="connsiteX7685" fmla="*/ 908309 w 3249268"/>
              <a:gd name="connsiteY7685" fmla="*/ 181184 h 444457"/>
              <a:gd name="connsiteX7686" fmla="*/ 2975511 w 3249268"/>
              <a:gd name="connsiteY7686" fmla="*/ 180947 h 444457"/>
              <a:gd name="connsiteX7687" fmla="*/ 2974732 w 3249268"/>
              <a:gd name="connsiteY7687" fmla="*/ 181372 h 444457"/>
              <a:gd name="connsiteX7688" fmla="*/ 2975615 w 3249268"/>
              <a:gd name="connsiteY7688" fmla="*/ 181372 h 444457"/>
              <a:gd name="connsiteX7689" fmla="*/ 202081 w 3249268"/>
              <a:gd name="connsiteY7689" fmla="*/ 180725 h 444457"/>
              <a:gd name="connsiteX7690" fmla="*/ 201692 w 3249268"/>
              <a:gd name="connsiteY7690" fmla="*/ 181433 h 444457"/>
              <a:gd name="connsiteX7691" fmla="*/ 202936 w 3249268"/>
              <a:gd name="connsiteY7691" fmla="*/ 181433 h 444457"/>
              <a:gd name="connsiteX7692" fmla="*/ 3090833 w 3249268"/>
              <a:gd name="connsiteY7692" fmla="*/ 179417 h 444457"/>
              <a:gd name="connsiteX7693" fmla="*/ 3090827 w 3249268"/>
              <a:gd name="connsiteY7693" fmla="*/ 179439 h 444457"/>
              <a:gd name="connsiteX7694" fmla="*/ 3090843 w 3249268"/>
              <a:gd name="connsiteY7694" fmla="*/ 179437 h 444457"/>
              <a:gd name="connsiteX7695" fmla="*/ 1697993 w 3249268"/>
              <a:gd name="connsiteY7695" fmla="*/ 178531 h 444457"/>
              <a:gd name="connsiteX7696" fmla="*/ 1697793 w 3249268"/>
              <a:gd name="connsiteY7696" fmla="*/ 178539 h 444457"/>
              <a:gd name="connsiteX7697" fmla="*/ 1697597 w 3249268"/>
              <a:gd name="connsiteY7697" fmla="*/ 178979 h 444457"/>
              <a:gd name="connsiteX7698" fmla="*/ 822098 w 3249268"/>
              <a:gd name="connsiteY7698" fmla="*/ 178269 h 444457"/>
              <a:gd name="connsiteX7699" fmla="*/ 822235 w 3249268"/>
              <a:gd name="connsiteY7699" fmla="*/ 178363 h 444457"/>
              <a:gd name="connsiteX7700" fmla="*/ 822421 w 3249268"/>
              <a:gd name="connsiteY7700" fmla="*/ 178269 h 444457"/>
              <a:gd name="connsiteX7701" fmla="*/ 3092405 w 3249268"/>
              <a:gd name="connsiteY7701" fmla="*/ 176952 h 444457"/>
              <a:gd name="connsiteX7702" fmla="*/ 3091434 w 3249268"/>
              <a:gd name="connsiteY7702" fmla="*/ 177077 h 444457"/>
              <a:gd name="connsiteX7703" fmla="*/ 3091414 w 3249268"/>
              <a:gd name="connsiteY7703" fmla="*/ 177155 h 444457"/>
              <a:gd name="connsiteX7704" fmla="*/ 824986 w 3249268"/>
              <a:gd name="connsiteY7704" fmla="*/ 176901 h 444457"/>
              <a:gd name="connsiteX7705" fmla="*/ 824986 w 3249268"/>
              <a:gd name="connsiteY7705" fmla="*/ 176965 h 444457"/>
              <a:gd name="connsiteX7706" fmla="*/ 825012 w 3249268"/>
              <a:gd name="connsiteY7706" fmla="*/ 176952 h 444457"/>
              <a:gd name="connsiteX7707" fmla="*/ 84496 w 3249268"/>
              <a:gd name="connsiteY7707" fmla="*/ 176843 h 444457"/>
              <a:gd name="connsiteX7708" fmla="*/ 84496 w 3249268"/>
              <a:gd name="connsiteY7708" fmla="*/ 176862 h 444457"/>
              <a:gd name="connsiteX7709" fmla="*/ 84526 w 3249268"/>
              <a:gd name="connsiteY7709" fmla="*/ 176874 h 444457"/>
              <a:gd name="connsiteX7710" fmla="*/ 2965713 w 3249268"/>
              <a:gd name="connsiteY7710" fmla="*/ 176779 h 444457"/>
              <a:gd name="connsiteX7711" fmla="*/ 2965713 w 3249268"/>
              <a:gd name="connsiteY7711" fmla="*/ 178105 h 444457"/>
              <a:gd name="connsiteX7712" fmla="*/ 2966041 w 3249268"/>
              <a:gd name="connsiteY7712" fmla="*/ 178105 h 444457"/>
              <a:gd name="connsiteX7713" fmla="*/ 3072817 w 3249268"/>
              <a:gd name="connsiteY7713" fmla="*/ 176600 h 444457"/>
              <a:gd name="connsiteX7714" fmla="*/ 3072817 w 3249268"/>
              <a:gd name="connsiteY7714" fmla="*/ 179473 h 444457"/>
              <a:gd name="connsiteX7715" fmla="*/ 3073017 w 3249268"/>
              <a:gd name="connsiteY7715" fmla="*/ 179439 h 444457"/>
              <a:gd name="connsiteX7716" fmla="*/ 3073017 w 3249268"/>
              <a:gd name="connsiteY7716" fmla="*/ 177840 h 444457"/>
              <a:gd name="connsiteX7717" fmla="*/ 3073017 w 3249268"/>
              <a:gd name="connsiteY7717" fmla="*/ 176805 h 444457"/>
              <a:gd name="connsiteX7718" fmla="*/ 71850 w 3249268"/>
              <a:gd name="connsiteY7718" fmla="*/ 175543 h 444457"/>
              <a:gd name="connsiteX7719" fmla="*/ 72954 w 3249268"/>
              <a:gd name="connsiteY7719" fmla="*/ 176542 h 444457"/>
              <a:gd name="connsiteX7720" fmla="*/ 71959 w 3249268"/>
              <a:gd name="connsiteY7720" fmla="*/ 175570 h 444457"/>
              <a:gd name="connsiteX7721" fmla="*/ 3100653 w 3249268"/>
              <a:gd name="connsiteY7721" fmla="*/ 175436 h 444457"/>
              <a:gd name="connsiteX7722" fmla="*/ 3100601 w 3249268"/>
              <a:gd name="connsiteY7722" fmla="*/ 175489 h 444457"/>
              <a:gd name="connsiteX7723" fmla="*/ 3100653 w 3249268"/>
              <a:gd name="connsiteY7723" fmla="*/ 175542 h 444457"/>
              <a:gd name="connsiteX7724" fmla="*/ 3182352 w 3249268"/>
              <a:gd name="connsiteY7724" fmla="*/ 175260 h 444457"/>
              <a:gd name="connsiteX7725" fmla="*/ 3192225 w 3249268"/>
              <a:gd name="connsiteY7725" fmla="*/ 176764 h 444457"/>
              <a:gd name="connsiteX7726" fmla="*/ 3193635 w 3249268"/>
              <a:gd name="connsiteY7726" fmla="*/ 178269 h 444457"/>
              <a:gd name="connsiteX7727" fmla="*/ 3192225 w 3249268"/>
              <a:gd name="connsiteY7727" fmla="*/ 181277 h 444457"/>
              <a:gd name="connsiteX7728" fmla="*/ 3187993 w 3249268"/>
              <a:gd name="connsiteY7728" fmla="*/ 179773 h 444457"/>
              <a:gd name="connsiteX7729" fmla="*/ 3185173 w 3249268"/>
              <a:gd name="connsiteY7729" fmla="*/ 178269 h 444457"/>
              <a:gd name="connsiteX7730" fmla="*/ 3182352 w 3249268"/>
              <a:gd name="connsiteY7730" fmla="*/ 175260 h 444457"/>
              <a:gd name="connsiteX7731" fmla="*/ 60927 w 3249268"/>
              <a:gd name="connsiteY7731" fmla="*/ 174357 h 444457"/>
              <a:gd name="connsiteX7732" fmla="*/ 60927 w 3249268"/>
              <a:gd name="connsiteY7732" fmla="*/ 179500 h 444457"/>
              <a:gd name="connsiteX7733" fmla="*/ 61178 w 3249268"/>
              <a:gd name="connsiteY7733" fmla="*/ 179773 h 444457"/>
              <a:gd name="connsiteX7734" fmla="*/ 62557 w 3249268"/>
              <a:gd name="connsiteY7734" fmla="*/ 181277 h 444457"/>
              <a:gd name="connsiteX7735" fmla="*/ 58420 w 3249268"/>
              <a:gd name="connsiteY7735" fmla="*/ 182782 h 444457"/>
              <a:gd name="connsiteX7736" fmla="*/ 55661 w 3249268"/>
              <a:gd name="connsiteY7736" fmla="*/ 181277 h 444457"/>
              <a:gd name="connsiteX7737" fmla="*/ 57040 w 3249268"/>
              <a:gd name="connsiteY7737" fmla="*/ 179773 h 444457"/>
              <a:gd name="connsiteX7738" fmla="*/ 59364 w 3249268"/>
              <a:gd name="connsiteY7738" fmla="*/ 178506 h 444457"/>
              <a:gd name="connsiteX7739" fmla="*/ 58788 w 3249268"/>
              <a:gd name="connsiteY7739" fmla="*/ 175542 h 444457"/>
              <a:gd name="connsiteX7740" fmla="*/ 60927 w 3249268"/>
              <a:gd name="connsiteY7740" fmla="*/ 174357 h 444457"/>
              <a:gd name="connsiteX7741" fmla="*/ 751366 w 3249268"/>
              <a:gd name="connsiteY7741" fmla="*/ 174005 h 444457"/>
              <a:gd name="connsiteX7742" fmla="*/ 751124 w 3249268"/>
              <a:gd name="connsiteY7742" fmla="*/ 174132 h 444457"/>
              <a:gd name="connsiteX7743" fmla="*/ 751433 w 3249268"/>
              <a:gd name="connsiteY7743" fmla="*/ 174132 h 444457"/>
              <a:gd name="connsiteX7744" fmla="*/ 402404 w 3249268"/>
              <a:gd name="connsiteY7744" fmla="*/ 173867 h 444457"/>
              <a:gd name="connsiteX7745" fmla="*/ 402105 w 3249268"/>
              <a:gd name="connsiteY7745" fmla="*/ 173942 h 444457"/>
              <a:gd name="connsiteX7746" fmla="*/ 402510 w 3249268"/>
              <a:gd name="connsiteY7746" fmla="*/ 174001 h 444457"/>
              <a:gd name="connsiteX7747" fmla="*/ 3103595 w 3249268"/>
              <a:gd name="connsiteY7747" fmla="*/ 173538 h 444457"/>
              <a:gd name="connsiteX7748" fmla="*/ 3103016 w 3249268"/>
              <a:gd name="connsiteY7748" fmla="*/ 173735 h 444457"/>
              <a:gd name="connsiteX7749" fmla="*/ 3103402 w 3249268"/>
              <a:gd name="connsiteY7749" fmla="*/ 174131 h 444457"/>
              <a:gd name="connsiteX7750" fmla="*/ 1266881 w 3249268"/>
              <a:gd name="connsiteY7750" fmla="*/ 173527 h 444457"/>
              <a:gd name="connsiteX7751" fmla="*/ 1267591 w 3249268"/>
              <a:gd name="connsiteY7751" fmla="*/ 175685 h 444457"/>
              <a:gd name="connsiteX7752" fmla="*/ 1267873 w 3249268"/>
              <a:gd name="connsiteY7752" fmla="*/ 175542 h 444457"/>
              <a:gd name="connsiteX7753" fmla="*/ 1120715 w 3249268"/>
              <a:gd name="connsiteY7753" fmla="*/ 173322 h 444457"/>
              <a:gd name="connsiteX7754" fmla="*/ 1120715 w 3249268"/>
              <a:gd name="connsiteY7754" fmla="*/ 174132 h 444457"/>
              <a:gd name="connsiteX7755" fmla="*/ 1120973 w 3249268"/>
              <a:gd name="connsiteY7755" fmla="*/ 174001 h 444457"/>
              <a:gd name="connsiteX7756" fmla="*/ 129320 w 3249268"/>
              <a:gd name="connsiteY7756" fmla="*/ 172695 h 444457"/>
              <a:gd name="connsiteX7757" fmla="*/ 125098 w 3249268"/>
              <a:gd name="connsiteY7757" fmla="*/ 173029 h 444457"/>
              <a:gd name="connsiteX7758" fmla="*/ 129259 w 3249268"/>
              <a:gd name="connsiteY7758" fmla="*/ 173029 h 444457"/>
              <a:gd name="connsiteX7759" fmla="*/ 129620 w 3249268"/>
              <a:gd name="connsiteY7759" fmla="*/ 172755 h 444457"/>
              <a:gd name="connsiteX7760" fmla="*/ 1001298 w 3249268"/>
              <a:gd name="connsiteY7760" fmla="*/ 172645 h 444457"/>
              <a:gd name="connsiteX7761" fmla="*/ 1001145 w 3249268"/>
              <a:gd name="connsiteY7761" fmla="*/ 172661 h 444457"/>
              <a:gd name="connsiteX7762" fmla="*/ 1001323 w 3249268"/>
              <a:gd name="connsiteY7762" fmla="*/ 172722 h 444457"/>
              <a:gd name="connsiteX7763" fmla="*/ 780548 w 3249268"/>
              <a:gd name="connsiteY7763" fmla="*/ 172643 h 444457"/>
              <a:gd name="connsiteX7764" fmla="*/ 780548 w 3249268"/>
              <a:gd name="connsiteY7764" fmla="*/ 172722 h 444457"/>
              <a:gd name="connsiteX7765" fmla="*/ 780586 w 3249268"/>
              <a:gd name="connsiteY7765" fmla="*/ 172722 h 444457"/>
              <a:gd name="connsiteX7766" fmla="*/ 622161 w 3249268"/>
              <a:gd name="connsiteY7766" fmla="*/ 172639 h 444457"/>
              <a:gd name="connsiteX7767" fmla="*/ 622322 w 3249268"/>
              <a:gd name="connsiteY7767" fmla="*/ 172722 h 444457"/>
              <a:gd name="connsiteX7768" fmla="*/ 622322 w 3249268"/>
              <a:gd name="connsiteY7768" fmla="*/ 172639 h 444457"/>
              <a:gd name="connsiteX7769" fmla="*/ 2853141 w 3249268"/>
              <a:gd name="connsiteY7769" fmla="*/ 172433 h 444457"/>
              <a:gd name="connsiteX7770" fmla="*/ 2853141 w 3249268"/>
              <a:gd name="connsiteY7770" fmla="*/ 174859 h 444457"/>
              <a:gd name="connsiteX7771" fmla="*/ 2853376 w 3249268"/>
              <a:gd name="connsiteY7771" fmla="*/ 174688 h 444457"/>
              <a:gd name="connsiteX7772" fmla="*/ 2853550 w 3249268"/>
              <a:gd name="connsiteY7772" fmla="*/ 172744 h 444457"/>
              <a:gd name="connsiteX7773" fmla="*/ 928423 w 3249268"/>
              <a:gd name="connsiteY7773" fmla="*/ 171775 h 444457"/>
              <a:gd name="connsiteX7774" fmla="*/ 928022 w 3249268"/>
              <a:gd name="connsiteY7774" fmla="*/ 172081 h 444457"/>
              <a:gd name="connsiteX7775" fmla="*/ 928265 w 3249268"/>
              <a:gd name="connsiteY7775" fmla="*/ 172193 h 444457"/>
              <a:gd name="connsiteX7776" fmla="*/ 172080 w 3249268"/>
              <a:gd name="connsiteY7776" fmla="*/ 171611 h 444457"/>
              <a:gd name="connsiteX7777" fmla="*/ 171417 w 3249268"/>
              <a:gd name="connsiteY7777" fmla="*/ 171749 h 444457"/>
              <a:gd name="connsiteX7778" fmla="*/ 171756 w 3249268"/>
              <a:gd name="connsiteY7778" fmla="*/ 174226 h 444457"/>
              <a:gd name="connsiteX7779" fmla="*/ 3076849 w 3249268"/>
              <a:gd name="connsiteY7779" fmla="*/ 171349 h 444457"/>
              <a:gd name="connsiteX7780" fmla="*/ 3077150 w 3249268"/>
              <a:gd name="connsiteY7780" fmla="*/ 172567 h 444457"/>
              <a:gd name="connsiteX7781" fmla="*/ 3078071 w 3249268"/>
              <a:gd name="connsiteY7781" fmla="*/ 172056 h 444457"/>
              <a:gd name="connsiteX7782" fmla="*/ 1106858 w 3249268"/>
              <a:gd name="connsiteY7782" fmla="*/ 171253 h 444457"/>
              <a:gd name="connsiteX7783" fmla="*/ 1102761 w 3249268"/>
              <a:gd name="connsiteY7783" fmla="*/ 173973 h 444457"/>
              <a:gd name="connsiteX7784" fmla="*/ 1104577 w 3249268"/>
              <a:gd name="connsiteY7784" fmla="*/ 173779 h 444457"/>
              <a:gd name="connsiteX7785" fmla="*/ 1106832 w 3249268"/>
              <a:gd name="connsiteY7785" fmla="*/ 171311 h 444457"/>
              <a:gd name="connsiteX7786" fmla="*/ 802379 w 3249268"/>
              <a:gd name="connsiteY7786" fmla="*/ 170527 h 444457"/>
              <a:gd name="connsiteX7787" fmla="*/ 801126 w 3249268"/>
              <a:gd name="connsiteY7787" fmla="*/ 172794 h 444457"/>
              <a:gd name="connsiteX7788" fmla="*/ 801411 w 3249268"/>
              <a:gd name="connsiteY7788" fmla="*/ 172722 h 444457"/>
              <a:gd name="connsiteX7789" fmla="*/ 133215 w 3249268"/>
              <a:gd name="connsiteY7789" fmla="*/ 170033 h 444457"/>
              <a:gd name="connsiteX7790" fmla="*/ 132030 w 3249268"/>
              <a:gd name="connsiteY7790" fmla="*/ 170930 h 444457"/>
              <a:gd name="connsiteX7791" fmla="*/ 132474 w 3249268"/>
              <a:gd name="connsiteY7791" fmla="*/ 170860 h 444457"/>
              <a:gd name="connsiteX7792" fmla="*/ 836093 w 3249268"/>
              <a:gd name="connsiteY7792" fmla="*/ 169827 h 444457"/>
              <a:gd name="connsiteX7793" fmla="*/ 835961 w 3249268"/>
              <a:gd name="connsiteY7793" fmla="*/ 169927 h 444457"/>
              <a:gd name="connsiteX7794" fmla="*/ 836118 w 3249268"/>
              <a:gd name="connsiteY7794" fmla="*/ 169901 h 444457"/>
              <a:gd name="connsiteX7795" fmla="*/ 713887 w 3249268"/>
              <a:gd name="connsiteY7795" fmla="*/ 169821 h 444457"/>
              <a:gd name="connsiteX7796" fmla="*/ 713949 w 3249268"/>
              <a:gd name="connsiteY7796" fmla="*/ 169901 h 444457"/>
              <a:gd name="connsiteX7797" fmla="*/ 713979 w 3249268"/>
              <a:gd name="connsiteY7797" fmla="*/ 169841 h 444457"/>
              <a:gd name="connsiteX7798" fmla="*/ 713891 w 3249268"/>
              <a:gd name="connsiteY7798" fmla="*/ 169825 h 444457"/>
              <a:gd name="connsiteX7799" fmla="*/ 3048931 w 3249268"/>
              <a:gd name="connsiteY7799" fmla="*/ 169777 h 444457"/>
              <a:gd name="connsiteX7800" fmla="*/ 3049211 w 3249268"/>
              <a:gd name="connsiteY7800" fmla="*/ 170089 h 444457"/>
              <a:gd name="connsiteX7801" fmla="*/ 3049365 w 3249268"/>
              <a:gd name="connsiteY7801" fmla="*/ 169980 h 444457"/>
              <a:gd name="connsiteX7802" fmla="*/ 3049302 w 3249268"/>
              <a:gd name="connsiteY7802" fmla="*/ 169995 h 444457"/>
              <a:gd name="connsiteX7803" fmla="*/ 270432 w 3249268"/>
              <a:gd name="connsiteY7803" fmla="*/ 169637 h 444457"/>
              <a:gd name="connsiteX7804" fmla="*/ 270745 w 3249268"/>
              <a:gd name="connsiteY7804" fmla="*/ 171217 h 444457"/>
              <a:gd name="connsiteX7805" fmla="*/ 271122 w 3249268"/>
              <a:gd name="connsiteY7805" fmla="*/ 170672 h 444457"/>
              <a:gd name="connsiteX7806" fmla="*/ 670769 w 3249268"/>
              <a:gd name="connsiteY7806" fmla="*/ 168417 h 444457"/>
              <a:gd name="connsiteX7807" fmla="*/ 670913 w 3249268"/>
              <a:gd name="connsiteY7807" fmla="*/ 168490 h 444457"/>
              <a:gd name="connsiteX7808" fmla="*/ 671090 w 3249268"/>
              <a:gd name="connsiteY7808" fmla="*/ 168417 h 444457"/>
              <a:gd name="connsiteX7809" fmla="*/ 133587 w 3249268"/>
              <a:gd name="connsiteY7809" fmla="*/ 167519 h 444457"/>
              <a:gd name="connsiteX7810" fmla="*/ 134546 w 3249268"/>
              <a:gd name="connsiteY7810" fmla="*/ 168548 h 444457"/>
              <a:gd name="connsiteX7811" fmla="*/ 134597 w 3249268"/>
              <a:gd name="connsiteY7811" fmla="*/ 168490 h 444457"/>
              <a:gd name="connsiteX7812" fmla="*/ 134696 w 3249268"/>
              <a:gd name="connsiteY7812" fmla="*/ 168445 h 444457"/>
              <a:gd name="connsiteX7813" fmla="*/ 603330 w 3249268"/>
              <a:gd name="connsiteY7813" fmla="*/ 167481 h 444457"/>
              <a:gd name="connsiteX7814" fmla="*/ 602452 w 3249268"/>
              <a:gd name="connsiteY7814" fmla="*/ 167832 h 444457"/>
              <a:gd name="connsiteX7815" fmla="*/ 604185 w 3249268"/>
              <a:gd name="connsiteY7815" fmla="*/ 168417 h 444457"/>
              <a:gd name="connsiteX7816" fmla="*/ 604382 w 3249268"/>
              <a:gd name="connsiteY7816" fmla="*/ 168817 h 444457"/>
              <a:gd name="connsiteX7817" fmla="*/ 604275 w 3249268"/>
              <a:gd name="connsiteY7817" fmla="*/ 168490 h 444457"/>
              <a:gd name="connsiteX7818" fmla="*/ 607256 w 3249268"/>
              <a:gd name="connsiteY7818" fmla="*/ 169041 h 444457"/>
              <a:gd name="connsiteX7819" fmla="*/ 605573 w 3249268"/>
              <a:gd name="connsiteY7819" fmla="*/ 168417 h 444457"/>
              <a:gd name="connsiteX7820" fmla="*/ 2020609 w 3249268"/>
              <a:gd name="connsiteY7820" fmla="*/ 167309 h 444457"/>
              <a:gd name="connsiteX7821" fmla="*/ 2020486 w 3249268"/>
              <a:gd name="connsiteY7821" fmla="*/ 167375 h 444457"/>
              <a:gd name="connsiteX7822" fmla="*/ 2020486 w 3249268"/>
              <a:gd name="connsiteY7822" fmla="*/ 167578 h 444457"/>
              <a:gd name="connsiteX7823" fmla="*/ 407963 w 3249268"/>
              <a:gd name="connsiteY7823" fmla="*/ 167223 h 444457"/>
              <a:gd name="connsiteX7824" fmla="*/ 408879 w 3249268"/>
              <a:gd name="connsiteY7824" fmla="*/ 169066 h 444457"/>
              <a:gd name="connsiteX7825" fmla="*/ 409562 w 3249268"/>
              <a:gd name="connsiteY7825" fmla="*/ 168028 h 444457"/>
              <a:gd name="connsiteX7826" fmla="*/ 2875862 w 3249268"/>
              <a:gd name="connsiteY7826" fmla="*/ 166892 h 444457"/>
              <a:gd name="connsiteX7827" fmla="*/ 2874881 w 3249268"/>
              <a:gd name="connsiteY7827" fmla="*/ 167952 h 444457"/>
              <a:gd name="connsiteX7828" fmla="*/ 2875862 w 3249268"/>
              <a:gd name="connsiteY7828" fmla="*/ 168559 h 444457"/>
              <a:gd name="connsiteX7829" fmla="*/ 2882945 w 3249268"/>
              <a:gd name="connsiteY7829" fmla="*/ 166567 h 444457"/>
              <a:gd name="connsiteX7830" fmla="*/ 2882545 w 3249268"/>
              <a:gd name="connsiteY7830" fmla="*/ 166996 h 444457"/>
              <a:gd name="connsiteX7831" fmla="*/ 2882683 w 3249268"/>
              <a:gd name="connsiteY7831" fmla="*/ 167090 h 444457"/>
              <a:gd name="connsiteX7832" fmla="*/ 2883424 w 3249268"/>
              <a:gd name="connsiteY7832" fmla="*/ 167693 h 444457"/>
              <a:gd name="connsiteX7833" fmla="*/ 2882699 w 3249268"/>
              <a:gd name="connsiteY7833" fmla="*/ 166855 h 444457"/>
              <a:gd name="connsiteX7834" fmla="*/ 223574 w 3249268"/>
              <a:gd name="connsiteY7834" fmla="*/ 166517 h 444457"/>
              <a:gd name="connsiteX7835" fmla="*/ 222534 w 3249268"/>
              <a:gd name="connsiteY7835" fmla="*/ 167402 h 444457"/>
              <a:gd name="connsiteX7836" fmla="*/ 224596 w 3249268"/>
              <a:gd name="connsiteY7836" fmla="*/ 166986 h 444457"/>
              <a:gd name="connsiteX7837" fmla="*/ 224528 w 3249268"/>
              <a:gd name="connsiteY7837" fmla="*/ 166986 h 444457"/>
              <a:gd name="connsiteX7838" fmla="*/ 1056613 w 3249268"/>
              <a:gd name="connsiteY7838" fmla="*/ 165588 h 444457"/>
              <a:gd name="connsiteX7839" fmla="*/ 1056854 w 3249268"/>
              <a:gd name="connsiteY7839" fmla="*/ 166198 h 444457"/>
              <a:gd name="connsiteX7840" fmla="*/ 1056854 w 3249268"/>
              <a:gd name="connsiteY7840" fmla="*/ 165670 h 444457"/>
              <a:gd name="connsiteX7841" fmla="*/ 1997589 w 3249268"/>
              <a:gd name="connsiteY7841" fmla="*/ 165068 h 444457"/>
              <a:gd name="connsiteX7842" fmla="*/ 1996370 w 3249268"/>
              <a:gd name="connsiteY7842" fmla="*/ 165482 h 444457"/>
              <a:gd name="connsiteX7843" fmla="*/ 1996333 w 3249268"/>
              <a:gd name="connsiteY7843" fmla="*/ 165466 h 444457"/>
              <a:gd name="connsiteX7844" fmla="*/ 1996621 w 3249268"/>
              <a:gd name="connsiteY7844" fmla="*/ 165670 h 444457"/>
              <a:gd name="connsiteX7845" fmla="*/ 1997026 w 3249268"/>
              <a:gd name="connsiteY7845" fmla="*/ 165875 h 444457"/>
              <a:gd name="connsiteX7846" fmla="*/ 227724 w 3249268"/>
              <a:gd name="connsiteY7846" fmla="*/ 164844 h 444457"/>
              <a:gd name="connsiteX7847" fmla="*/ 228665 w 3249268"/>
              <a:gd name="connsiteY7847" fmla="*/ 165632 h 444457"/>
              <a:gd name="connsiteX7848" fmla="*/ 227620 w 3249268"/>
              <a:gd name="connsiteY7848" fmla="*/ 166658 h 444457"/>
              <a:gd name="connsiteX7849" fmla="*/ 228601 w 3249268"/>
              <a:gd name="connsiteY7849" fmla="*/ 166460 h 444457"/>
              <a:gd name="connsiteX7850" fmla="*/ 229292 w 3249268"/>
              <a:gd name="connsiteY7850" fmla="*/ 165783 h 444457"/>
              <a:gd name="connsiteX7851" fmla="*/ 229393 w 3249268"/>
              <a:gd name="connsiteY7851" fmla="*/ 165676 h 444457"/>
              <a:gd name="connsiteX7852" fmla="*/ 229289 w 3249268"/>
              <a:gd name="connsiteY7852" fmla="*/ 165696 h 444457"/>
              <a:gd name="connsiteX7853" fmla="*/ 269082 w 3249268"/>
              <a:gd name="connsiteY7853" fmla="*/ 164629 h 444457"/>
              <a:gd name="connsiteX7854" fmla="*/ 268407 w 3249268"/>
              <a:gd name="connsiteY7854" fmla="*/ 164822 h 444457"/>
              <a:gd name="connsiteX7855" fmla="*/ 269116 w 3249268"/>
              <a:gd name="connsiteY7855" fmla="*/ 164965 h 444457"/>
              <a:gd name="connsiteX7856" fmla="*/ 2853253 w 3249268"/>
              <a:gd name="connsiteY7856" fmla="*/ 164458 h 444457"/>
              <a:gd name="connsiteX7857" fmla="*/ 2852863 w 3249268"/>
              <a:gd name="connsiteY7857" fmla="*/ 164870 h 444457"/>
              <a:gd name="connsiteX7858" fmla="*/ 2853203 w 3249268"/>
              <a:gd name="connsiteY7858" fmla="*/ 164970 h 444457"/>
              <a:gd name="connsiteX7859" fmla="*/ 2979935 w 3249268"/>
              <a:gd name="connsiteY7859" fmla="*/ 164442 h 444457"/>
              <a:gd name="connsiteX7860" fmla="*/ 2979790 w 3249268"/>
              <a:gd name="connsiteY7860" fmla="*/ 164478 h 444457"/>
              <a:gd name="connsiteX7861" fmla="*/ 2979927 w 3249268"/>
              <a:gd name="connsiteY7861" fmla="*/ 164753 h 444457"/>
              <a:gd name="connsiteX7862" fmla="*/ 180417 w 3249268"/>
              <a:gd name="connsiteY7862" fmla="*/ 164182 h 444457"/>
              <a:gd name="connsiteX7863" fmla="*/ 179375 w 3249268"/>
              <a:gd name="connsiteY7863" fmla="*/ 164718 h 444457"/>
              <a:gd name="connsiteX7864" fmla="*/ 180572 w 3249268"/>
              <a:gd name="connsiteY7864" fmla="*/ 164626 h 444457"/>
              <a:gd name="connsiteX7865" fmla="*/ 180691 w 3249268"/>
              <a:gd name="connsiteY7865" fmla="*/ 164685 h 444457"/>
              <a:gd name="connsiteX7866" fmla="*/ 180525 w 3249268"/>
              <a:gd name="connsiteY7866" fmla="*/ 164353 h 444457"/>
              <a:gd name="connsiteX7867" fmla="*/ 180730 w 3249268"/>
              <a:gd name="connsiteY7867" fmla="*/ 164182 h 444457"/>
              <a:gd name="connsiteX7868" fmla="*/ 255393 w 3249268"/>
              <a:gd name="connsiteY7868" fmla="*/ 163927 h 444457"/>
              <a:gd name="connsiteX7869" fmla="*/ 255468 w 3249268"/>
              <a:gd name="connsiteY7869" fmla="*/ 164101 h 444457"/>
              <a:gd name="connsiteX7870" fmla="*/ 255592 w 3249268"/>
              <a:gd name="connsiteY7870" fmla="*/ 164026 h 444457"/>
              <a:gd name="connsiteX7871" fmla="*/ 302549 w 3249268"/>
              <a:gd name="connsiteY7871" fmla="*/ 162997 h 444457"/>
              <a:gd name="connsiteX7872" fmla="*/ 302494 w 3249268"/>
              <a:gd name="connsiteY7872" fmla="*/ 163003 h 444457"/>
              <a:gd name="connsiteX7873" fmla="*/ 302580 w 3249268"/>
              <a:gd name="connsiteY7873" fmla="*/ 163024 h 444457"/>
              <a:gd name="connsiteX7874" fmla="*/ 133245 w 3249268"/>
              <a:gd name="connsiteY7874" fmla="*/ 162943 h 444457"/>
              <a:gd name="connsiteX7875" fmla="*/ 134642 w 3249268"/>
              <a:gd name="connsiteY7875" fmla="*/ 164353 h 444457"/>
              <a:gd name="connsiteX7876" fmla="*/ 134451 w 3249268"/>
              <a:gd name="connsiteY7876" fmla="*/ 164486 h 444457"/>
              <a:gd name="connsiteX7877" fmla="*/ 134863 w 3249268"/>
              <a:gd name="connsiteY7877" fmla="*/ 164353 h 444457"/>
              <a:gd name="connsiteX7878" fmla="*/ 135166 w 3249268"/>
              <a:gd name="connsiteY7878" fmla="*/ 164236 h 444457"/>
              <a:gd name="connsiteX7879" fmla="*/ 241497 w 3249268"/>
              <a:gd name="connsiteY7879" fmla="*/ 162849 h 444457"/>
              <a:gd name="connsiteX7880" fmla="*/ 241546 w 3249268"/>
              <a:gd name="connsiteY7880" fmla="*/ 163074 h 444457"/>
              <a:gd name="connsiteX7881" fmla="*/ 241703 w 3249268"/>
              <a:gd name="connsiteY7881" fmla="*/ 163074 h 444457"/>
              <a:gd name="connsiteX7882" fmla="*/ 242086 w 3249268"/>
              <a:gd name="connsiteY7882" fmla="*/ 162849 h 444457"/>
              <a:gd name="connsiteX7883" fmla="*/ 2538841 w 3249268"/>
              <a:gd name="connsiteY7883" fmla="*/ 162581 h 444457"/>
              <a:gd name="connsiteX7884" fmla="*/ 2539137 w 3249268"/>
              <a:gd name="connsiteY7884" fmla="*/ 163003 h 444457"/>
              <a:gd name="connsiteX7885" fmla="*/ 2539411 w 3249268"/>
              <a:gd name="connsiteY7885" fmla="*/ 162849 h 444457"/>
              <a:gd name="connsiteX7886" fmla="*/ 2539659 w 3249268"/>
              <a:gd name="connsiteY7886" fmla="*/ 162747 h 444457"/>
              <a:gd name="connsiteX7887" fmla="*/ 2147570 w 3249268"/>
              <a:gd name="connsiteY7887" fmla="*/ 162360 h 444457"/>
              <a:gd name="connsiteX7888" fmla="*/ 2146760 w 3249268"/>
              <a:gd name="connsiteY7888" fmla="*/ 163173 h 444457"/>
              <a:gd name="connsiteX7889" fmla="*/ 2147211 w 3249268"/>
              <a:gd name="connsiteY7889" fmla="*/ 164533 h 444457"/>
              <a:gd name="connsiteX7890" fmla="*/ 212117 w 3249268"/>
              <a:gd name="connsiteY7890" fmla="*/ 162238 h 444457"/>
              <a:gd name="connsiteX7891" fmla="*/ 210720 w 3249268"/>
              <a:gd name="connsiteY7891" fmla="*/ 162774 h 444457"/>
              <a:gd name="connsiteX7892" fmla="*/ 211647 w 3249268"/>
              <a:gd name="connsiteY7892" fmla="*/ 163343 h 444457"/>
              <a:gd name="connsiteX7893" fmla="*/ 211209 w 3249268"/>
              <a:gd name="connsiteY7893" fmla="*/ 162903 h 444457"/>
              <a:gd name="connsiteX7894" fmla="*/ 212352 w 3249268"/>
              <a:gd name="connsiteY7894" fmla="*/ 162328 h 444457"/>
              <a:gd name="connsiteX7895" fmla="*/ 689671 w 3249268"/>
              <a:gd name="connsiteY7895" fmla="*/ 162161 h 444457"/>
              <a:gd name="connsiteX7896" fmla="*/ 689915 w 3249268"/>
              <a:gd name="connsiteY7896" fmla="*/ 163290 h 444457"/>
              <a:gd name="connsiteX7897" fmla="*/ 690348 w 3249268"/>
              <a:gd name="connsiteY7897" fmla="*/ 162849 h 444457"/>
              <a:gd name="connsiteX7898" fmla="*/ 3026752 w 3249268"/>
              <a:gd name="connsiteY7898" fmla="*/ 161767 h 444457"/>
              <a:gd name="connsiteX7899" fmla="*/ 3026752 w 3249268"/>
              <a:gd name="connsiteY7899" fmla="*/ 162640 h 444457"/>
              <a:gd name="connsiteX7900" fmla="*/ 3021712 w 3249268"/>
              <a:gd name="connsiteY7900" fmla="*/ 163037 h 444457"/>
              <a:gd name="connsiteX7901" fmla="*/ 3026994 w 3249268"/>
              <a:gd name="connsiteY7901" fmla="*/ 163037 h 444457"/>
              <a:gd name="connsiteX7902" fmla="*/ 3027507 w 3249268"/>
              <a:gd name="connsiteY7902" fmla="*/ 163037 h 444457"/>
              <a:gd name="connsiteX7903" fmla="*/ 3026754 w 3249268"/>
              <a:gd name="connsiteY7903" fmla="*/ 162849 h 444457"/>
              <a:gd name="connsiteX7904" fmla="*/ 3026754 w 3249268"/>
              <a:gd name="connsiteY7904" fmla="*/ 161767 h 444457"/>
              <a:gd name="connsiteX7905" fmla="*/ 3087350 w 3249268"/>
              <a:gd name="connsiteY7905" fmla="*/ 161410 h 444457"/>
              <a:gd name="connsiteX7906" fmla="*/ 3087180 w 3249268"/>
              <a:gd name="connsiteY7906" fmla="*/ 161479 h 444457"/>
              <a:gd name="connsiteX7907" fmla="*/ 3088093 w 3249268"/>
              <a:gd name="connsiteY7907" fmla="*/ 163306 h 444457"/>
              <a:gd name="connsiteX7908" fmla="*/ 241913 w 3249268"/>
              <a:gd name="connsiteY7908" fmla="*/ 161399 h 444457"/>
              <a:gd name="connsiteX7909" fmla="*/ 241807 w 3249268"/>
              <a:gd name="connsiteY7909" fmla="*/ 161506 h 444457"/>
              <a:gd name="connsiteX7910" fmla="*/ 241474 w 3249268"/>
              <a:gd name="connsiteY7910" fmla="*/ 161729 h 444457"/>
              <a:gd name="connsiteX7911" fmla="*/ 244461 w 3249268"/>
              <a:gd name="connsiteY7911" fmla="*/ 162849 h 444457"/>
              <a:gd name="connsiteX7912" fmla="*/ 243619 w 3249268"/>
              <a:gd name="connsiteY7912" fmla="*/ 162849 h 444457"/>
              <a:gd name="connsiteX7913" fmla="*/ 244461 w 3249268"/>
              <a:gd name="connsiteY7913" fmla="*/ 163074 h 444457"/>
              <a:gd name="connsiteX7914" fmla="*/ 247194 w 3249268"/>
              <a:gd name="connsiteY7914" fmla="*/ 163074 h 444457"/>
              <a:gd name="connsiteX7915" fmla="*/ 244160 w 3249268"/>
              <a:gd name="connsiteY7915" fmla="*/ 162523 h 444457"/>
              <a:gd name="connsiteX7916" fmla="*/ 3057627 w 3249268"/>
              <a:gd name="connsiteY7916" fmla="*/ 161386 h 444457"/>
              <a:gd name="connsiteX7917" fmla="*/ 3057883 w 3249268"/>
              <a:gd name="connsiteY7917" fmla="*/ 161559 h 444457"/>
              <a:gd name="connsiteX7918" fmla="*/ 3057870 w 3249268"/>
              <a:gd name="connsiteY7918" fmla="*/ 161386 h 444457"/>
              <a:gd name="connsiteX7919" fmla="*/ 2231236 w 3249268"/>
              <a:gd name="connsiteY7919" fmla="*/ 160329 h 444457"/>
              <a:gd name="connsiteX7920" fmla="*/ 2231156 w 3249268"/>
              <a:gd name="connsiteY7920" fmla="*/ 160382 h 444457"/>
              <a:gd name="connsiteX7921" fmla="*/ 2231345 w 3249268"/>
              <a:gd name="connsiteY7921" fmla="*/ 160372 h 444457"/>
              <a:gd name="connsiteX7922" fmla="*/ 168900 w 3249268"/>
              <a:gd name="connsiteY7922" fmla="*/ 160210 h 444457"/>
              <a:gd name="connsiteX7923" fmla="*/ 168916 w 3249268"/>
              <a:gd name="connsiteY7923" fmla="*/ 160421 h 444457"/>
              <a:gd name="connsiteX7924" fmla="*/ 169163 w 3249268"/>
              <a:gd name="connsiteY7924" fmla="*/ 160323 h 444457"/>
              <a:gd name="connsiteX7925" fmla="*/ 2904706 w 3249268"/>
              <a:gd name="connsiteY7925" fmla="*/ 160070 h 444457"/>
              <a:gd name="connsiteX7926" fmla="*/ 2904961 w 3249268"/>
              <a:gd name="connsiteY7926" fmla="*/ 162138 h 444457"/>
              <a:gd name="connsiteX7927" fmla="*/ 2905903 w 3249268"/>
              <a:gd name="connsiteY7927" fmla="*/ 160525 h 444457"/>
              <a:gd name="connsiteX7928" fmla="*/ 2957621 w 3249268"/>
              <a:gd name="connsiteY7928" fmla="*/ 160032 h 444457"/>
              <a:gd name="connsiteX7929" fmla="*/ 2957583 w 3249268"/>
              <a:gd name="connsiteY7929" fmla="*/ 160070 h 444457"/>
              <a:gd name="connsiteX7930" fmla="*/ 2957563 w 3249268"/>
              <a:gd name="connsiteY7930" fmla="*/ 160084 h 444457"/>
              <a:gd name="connsiteX7931" fmla="*/ 2957563 w 3249268"/>
              <a:gd name="connsiteY7931" fmla="*/ 160216 h 444457"/>
              <a:gd name="connsiteX7932" fmla="*/ 2957621 w 3249268"/>
              <a:gd name="connsiteY7932" fmla="*/ 160216 h 444457"/>
              <a:gd name="connsiteX7933" fmla="*/ 2990111 w 3249268"/>
              <a:gd name="connsiteY7933" fmla="*/ 159734 h 444457"/>
              <a:gd name="connsiteX7934" fmla="*/ 2989719 w 3249268"/>
              <a:gd name="connsiteY7934" fmla="*/ 159798 h 444457"/>
              <a:gd name="connsiteX7935" fmla="*/ 2988896 w 3249268"/>
              <a:gd name="connsiteY7935" fmla="*/ 160651 h 444457"/>
              <a:gd name="connsiteX7936" fmla="*/ 2989634 w 3249268"/>
              <a:gd name="connsiteY7936" fmla="*/ 160216 h 444457"/>
              <a:gd name="connsiteX7937" fmla="*/ 2990712 w 3249268"/>
              <a:gd name="connsiteY7937" fmla="*/ 160652 h 444457"/>
              <a:gd name="connsiteX7938" fmla="*/ 2553897 w 3249268"/>
              <a:gd name="connsiteY7938" fmla="*/ 159730 h 444457"/>
              <a:gd name="connsiteX7939" fmla="*/ 2554156 w 3249268"/>
              <a:gd name="connsiteY7939" fmla="*/ 160205 h 444457"/>
              <a:gd name="connsiteX7940" fmla="*/ 2554304 w 3249268"/>
              <a:gd name="connsiteY7940" fmla="*/ 160083 h 444457"/>
              <a:gd name="connsiteX7941" fmla="*/ 2139176 w 3249268"/>
              <a:gd name="connsiteY7941" fmla="*/ 159589 h 444457"/>
              <a:gd name="connsiteX7942" fmla="*/ 2140446 w 3249268"/>
              <a:gd name="connsiteY7942" fmla="*/ 160878 h 444457"/>
              <a:gd name="connsiteX7943" fmla="*/ 2140341 w 3249268"/>
              <a:gd name="connsiteY7943" fmla="*/ 160547 h 444457"/>
              <a:gd name="connsiteX7944" fmla="*/ 2575910 w 3249268"/>
              <a:gd name="connsiteY7944" fmla="*/ 159026 h 444457"/>
              <a:gd name="connsiteX7945" fmla="*/ 2575910 w 3249268"/>
              <a:gd name="connsiteY7945" fmla="*/ 160443 h 444457"/>
              <a:gd name="connsiteX7946" fmla="*/ 2576547 w 3249268"/>
              <a:gd name="connsiteY7946" fmla="*/ 159676 h 444457"/>
              <a:gd name="connsiteX7947" fmla="*/ 3120457 w 3249268"/>
              <a:gd name="connsiteY7947" fmla="*/ 158953 h 444457"/>
              <a:gd name="connsiteX7948" fmla="*/ 3122552 w 3249268"/>
              <a:gd name="connsiteY7948" fmla="*/ 160001 h 444457"/>
              <a:gd name="connsiteX7949" fmla="*/ 3123949 w 3249268"/>
              <a:gd name="connsiteY7949" fmla="*/ 162795 h 444457"/>
              <a:gd name="connsiteX7950" fmla="*/ 3125695 w 3249268"/>
              <a:gd name="connsiteY7950" fmla="*/ 163144 h 444457"/>
              <a:gd name="connsiteX7951" fmla="*/ 3125346 w 3249268"/>
              <a:gd name="connsiteY7951" fmla="*/ 165589 h 444457"/>
              <a:gd name="connsiteX7952" fmla="*/ 3125346 w 3249268"/>
              <a:gd name="connsiteY7952" fmla="*/ 166986 h 444457"/>
              <a:gd name="connsiteX7953" fmla="*/ 3119758 w 3249268"/>
              <a:gd name="connsiteY7953" fmla="*/ 164192 h 444457"/>
              <a:gd name="connsiteX7954" fmla="*/ 3118361 w 3249268"/>
              <a:gd name="connsiteY7954" fmla="*/ 160001 h 444457"/>
              <a:gd name="connsiteX7955" fmla="*/ 3120457 w 3249268"/>
              <a:gd name="connsiteY7955" fmla="*/ 158953 h 444457"/>
              <a:gd name="connsiteX7956" fmla="*/ 3075483 w 3249268"/>
              <a:gd name="connsiteY7956" fmla="*/ 158900 h 444457"/>
              <a:gd name="connsiteX7957" fmla="*/ 3075256 w 3249268"/>
              <a:gd name="connsiteY7957" fmla="*/ 159127 h 444457"/>
              <a:gd name="connsiteX7958" fmla="*/ 3075606 w 3249268"/>
              <a:gd name="connsiteY7958" fmla="*/ 158900 h 444457"/>
              <a:gd name="connsiteX7959" fmla="*/ 469482 w 3249268"/>
              <a:gd name="connsiteY7959" fmla="*/ 158739 h 444457"/>
              <a:gd name="connsiteX7960" fmla="*/ 469119 w 3249268"/>
              <a:gd name="connsiteY7960" fmla="*/ 158830 h 444457"/>
              <a:gd name="connsiteX7961" fmla="*/ 469482 w 3249268"/>
              <a:gd name="connsiteY7961" fmla="*/ 159559 h 444457"/>
              <a:gd name="connsiteX7962" fmla="*/ 542954 w 3249268"/>
              <a:gd name="connsiteY7962" fmla="*/ 158585 h 444457"/>
              <a:gd name="connsiteX7963" fmla="*/ 542958 w 3249268"/>
              <a:gd name="connsiteY7963" fmla="*/ 158655 h 444457"/>
              <a:gd name="connsiteX7964" fmla="*/ 542997 w 3249268"/>
              <a:gd name="connsiteY7964" fmla="*/ 158706 h 444457"/>
              <a:gd name="connsiteX7965" fmla="*/ 1048565 w 3249268"/>
              <a:gd name="connsiteY7965" fmla="*/ 158566 h 444457"/>
              <a:gd name="connsiteX7966" fmla="*/ 1049125 w 3249268"/>
              <a:gd name="connsiteY7966" fmla="*/ 159067 h 444457"/>
              <a:gd name="connsiteX7967" fmla="*/ 1049966 w 3249268"/>
              <a:gd name="connsiteY7967" fmla="*/ 159257 h 444457"/>
              <a:gd name="connsiteX7968" fmla="*/ 277877 w 3249268"/>
              <a:gd name="connsiteY7968" fmla="*/ 158304 h 444457"/>
              <a:gd name="connsiteX7969" fmla="*/ 277858 w 3249268"/>
              <a:gd name="connsiteY7969" fmla="*/ 158310 h 444457"/>
              <a:gd name="connsiteX7970" fmla="*/ 277865 w 3249268"/>
              <a:gd name="connsiteY7970" fmla="*/ 158323 h 444457"/>
              <a:gd name="connsiteX7971" fmla="*/ 529407 w 3249268"/>
              <a:gd name="connsiteY7971" fmla="*/ 158131 h 444457"/>
              <a:gd name="connsiteX7972" fmla="*/ 528923 w 3249268"/>
              <a:gd name="connsiteY7972" fmla="*/ 161374 h 444457"/>
              <a:gd name="connsiteX7973" fmla="*/ 531210 w 3249268"/>
              <a:gd name="connsiteY7973" fmla="*/ 158476 h 444457"/>
              <a:gd name="connsiteX7974" fmla="*/ 369391 w 3249268"/>
              <a:gd name="connsiteY7974" fmla="*/ 158013 h 444457"/>
              <a:gd name="connsiteX7975" fmla="*/ 371234 w 3249268"/>
              <a:gd name="connsiteY7975" fmla="*/ 158632 h 444457"/>
              <a:gd name="connsiteX7976" fmla="*/ 370920 w 3249268"/>
              <a:gd name="connsiteY7976" fmla="*/ 158359 h 444457"/>
              <a:gd name="connsiteX7977" fmla="*/ 3028029 w 3249268"/>
              <a:gd name="connsiteY7977" fmla="*/ 157658 h 444457"/>
              <a:gd name="connsiteX7978" fmla="*/ 3027014 w 3249268"/>
              <a:gd name="connsiteY7978" fmla="*/ 161818 h 444457"/>
              <a:gd name="connsiteX7979" fmla="*/ 3026907 w 3249268"/>
              <a:gd name="connsiteY7979" fmla="*/ 161797 h 444457"/>
              <a:gd name="connsiteX7980" fmla="*/ 3029387 w 3249268"/>
              <a:gd name="connsiteY7980" fmla="*/ 163037 h 444457"/>
              <a:gd name="connsiteX7981" fmla="*/ 3029771 w 3249268"/>
              <a:gd name="connsiteY7981" fmla="*/ 163037 h 444457"/>
              <a:gd name="connsiteX7982" fmla="*/ 3029871 w 3249268"/>
              <a:gd name="connsiteY7982" fmla="*/ 162884 h 444457"/>
              <a:gd name="connsiteX7983" fmla="*/ 3027318 w 3249268"/>
              <a:gd name="connsiteY7983" fmla="*/ 161219 h 444457"/>
              <a:gd name="connsiteX7984" fmla="*/ 3028216 w 3249268"/>
              <a:gd name="connsiteY7984" fmla="*/ 157706 h 444457"/>
              <a:gd name="connsiteX7985" fmla="*/ 2376947 w 3249268"/>
              <a:gd name="connsiteY7985" fmla="*/ 157570 h 444457"/>
              <a:gd name="connsiteX7986" fmla="*/ 2376955 w 3249268"/>
              <a:gd name="connsiteY7986" fmla="*/ 157578 h 444457"/>
              <a:gd name="connsiteX7987" fmla="*/ 2376955 w 3249268"/>
              <a:gd name="connsiteY7987" fmla="*/ 157572 h 444457"/>
              <a:gd name="connsiteX7988" fmla="*/ 3053612 w 3249268"/>
              <a:gd name="connsiteY7988" fmla="*/ 157568 h 444457"/>
              <a:gd name="connsiteX7989" fmla="*/ 3054796 w 3249268"/>
              <a:gd name="connsiteY7989" fmla="*/ 158712 h 444457"/>
              <a:gd name="connsiteX7990" fmla="*/ 3055989 w 3249268"/>
              <a:gd name="connsiteY7990" fmla="*/ 167285 h 444457"/>
              <a:gd name="connsiteX7991" fmla="*/ 3056126 w 3249268"/>
              <a:gd name="connsiteY7991" fmla="*/ 167271 h 444457"/>
              <a:gd name="connsiteX7992" fmla="*/ 3054953 w 3249268"/>
              <a:gd name="connsiteY7992" fmla="*/ 158545 h 444457"/>
              <a:gd name="connsiteX7993" fmla="*/ 3055056 w 3249268"/>
              <a:gd name="connsiteY7993" fmla="*/ 158435 h 444457"/>
              <a:gd name="connsiteX7994" fmla="*/ 1546116 w 3249268"/>
              <a:gd name="connsiteY7994" fmla="*/ 157436 h 444457"/>
              <a:gd name="connsiteX7995" fmla="*/ 1546917 w 3249268"/>
              <a:gd name="connsiteY7995" fmla="*/ 158618 h 444457"/>
              <a:gd name="connsiteX7996" fmla="*/ 1547404 w 3249268"/>
              <a:gd name="connsiteY7996" fmla="*/ 159236 h 444457"/>
              <a:gd name="connsiteX7997" fmla="*/ 1547043 w 3249268"/>
              <a:gd name="connsiteY7997" fmla="*/ 158501 h 444457"/>
              <a:gd name="connsiteX7998" fmla="*/ 366237 w 3249268"/>
              <a:gd name="connsiteY7998" fmla="*/ 157301 h 444457"/>
              <a:gd name="connsiteX7999" fmla="*/ 366038 w 3249268"/>
              <a:gd name="connsiteY7999" fmla="*/ 157432 h 444457"/>
              <a:gd name="connsiteX8000" fmla="*/ 366814 w 3249268"/>
              <a:gd name="connsiteY8000" fmla="*/ 157432 h 444457"/>
              <a:gd name="connsiteX8001" fmla="*/ 339633 w 3249268"/>
              <a:gd name="connsiteY8001" fmla="*/ 157118 h 444457"/>
              <a:gd name="connsiteX8002" fmla="*/ 339872 w 3249268"/>
              <a:gd name="connsiteY8002" fmla="*/ 157322 h 444457"/>
              <a:gd name="connsiteX8003" fmla="*/ 339872 w 3249268"/>
              <a:gd name="connsiteY8003" fmla="*/ 157301 h 444457"/>
              <a:gd name="connsiteX8004" fmla="*/ 339838 w 3249268"/>
              <a:gd name="connsiteY8004" fmla="*/ 157197 h 444457"/>
              <a:gd name="connsiteX8005" fmla="*/ 375996 w 3249268"/>
              <a:gd name="connsiteY8005" fmla="*/ 156877 h 444457"/>
              <a:gd name="connsiteX8006" fmla="*/ 373175 w 3249268"/>
              <a:gd name="connsiteY8006" fmla="*/ 157301 h 444457"/>
              <a:gd name="connsiteX8007" fmla="*/ 375996 w 3249268"/>
              <a:gd name="connsiteY8007" fmla="*/ 158681 h 444457"/>
              <a:gd name="connsiteX8008" fmla="*/ 498242 w 3249268"/>
              <a:gd name="connsiteY8008" fmla="*/ 156875 h 444457"/>
              <a:gd name="connsiteX8009" fmla="*/ 498134 w 3249268"/>
              <a:gd name="connsiteY8009" fmla="*/ 156907 h 444457"/>
              <a:gd name="connsiteX8010" fmla="*/ 498155 w 3249268"/>
              <a:gd name="connsiteY8010" fmla="*/ 157147 h 444457"/>
              <a:gd name="connsiteX8011" fmla="*/ 3089055 w 3249268"/>
              <a:gd name="connsiteY8011" fmla="*/ 156823 h 444457"/>
              <a:gd name="connsiteX8012" fmla="*/ 3089386 w 3249268"/>
              <a:gd name="connsiteY8012" fmla="*/ 157489 h 444457"/>
              <a:gd name="connsiteX8013" fmla="*/ 3089768 w 3249268"/>
              <a:gd name="connsiteY8013" fmla="*/ 157617 h 444457"/>
              <a:gd name="connsiteX8014" fmla="*/ 3089627 w 3249268"/>
              <a:gd name="connsiteY8014" fmla="*/ 157329 h 444457"/>
              <a:gd name="connsiteX8015" fmla="*/ 3089623 w 3249268"/>
              <a:gd name="connsiteY8015" fmla="*/ 157332 h 444457"/>
              <a:gd name="connsiteX8016" fmla="*/ 201281 w 3249268"/>
              <a:gd name="connsiteY8016" fmla="*/ 156592 h 444457"/>
              <a:gd name="connsiteX8017" fmla="*/ 201052 w 3249268"/>
              <a:gd name="connsiteY8017" fmla="*/ 156673 h 444457"/>
              <a:gd name="connsiteX8018" fmla="*/ 201087 w 3249268"/>
              <a:gd name="connsiteY8018" fmla="*/ 156709 h 444457"/>
              <a:gd name="connsiteX8019" fmla="*/ 2830967 w 3249268"/>
              <a:gd name="connsiteY8019" fmla="*/ 156481 h 444457"/>
              <a:gd name="connsiteX8020" fmla="*/ 2832351 w 3249268"/>
              <a:gd name="connsiteY8020" fmla="*/ 162789 h 444457"/>
              <a:gd name="connsiteX8021" fmla="*/ 2832665 w 3249268"/>
              <a:gd name="connsiteY8021" fmla="*/ 163424 h 444457"/>
              <a:gd name="connsiteX8022" fmla="*/ 2832740 w 3249268"/>
              <a:gd name="connsiteY8022" fmla="*/ 161435 h 444457"/>
              <a:gd name="connsiteX8023" fmla="*/ 2831006 w 3249268"/>
              <a:gd name="connsiteY8023" fmla="*/ 156488 h 444457"/>
              <a:gd name="connsiteX8024" fmla="*/ 170802 w 3249268"/>
              <a:gd name="connsiteY8024" fmla="*/ 156068 h 444457"/>
              <a:gd name="connsiteX8025" fmla="*/ 170548 w 3249268"/>
              <a:gd name="connsiteY8025" fmla="*/ 156132 h 444457"/>
              <a:gd name="connsiteX8026" fmla="*/ 171087 w 3249268"/>
              <a:gd name="connsiteY8026" fmla="*/ 156946 h 444457"/>
              <a:gd name="connsiteX8027" fmla="*/ 3076734 w 3249268"/>
              <a:gd name="connsiteY8027" fmla="*/ 156046 h 444457"/>
              <a:gd name="connsiteX8028" fmla="*/ 3076725 w 3249268"/>
              <a:gd name="connsiteY8028" fmla="*/ 156072 h 444457"/>
              <a:gd name="connsiteX8029" fmla="*/ 3076750 w 3249268"/>
              <a:gd name="connsiteY8029" fmla="*/ 156079 h 444457"/>
              <a:gd name="connsiteX8030" fmla="*/ 3038534 w 3249268"/>
              <a:gd name="connsiteY8030" fmla="*/ 155891 h 444457"/>
              <a:gd name="connsiteX8031" fmla="*/ 3039491 w 3249268"/>
              <a:gd name="connsiteY8031" fmla="*/ 158806 h 444457"/>
              <a:gd name="connsiteX8032" fmla="*/ 3039491 w 3249268"/>
              <a:gd name="connsiteY8032" fmla="*/ 161627 h 444457"/>
              <a:gd name="connsiteX8033" fmla="*/ 3039869 w 3249268"/>
              <a:gd name="connsiteY8033" fmla="*/ 162011 h 444457"/>
              <a:gd name="connsiteX8034" fmla="*/ 3041061 w 3249268"/>
              <a:gd name="connsiteY8034" fmla="*/ 155891 h 444457"/>
              <a:gd name="connsiteX8035" fmla="*/ 2901849 w 3249268"/>
              <a:gd name="connsiteY8035" fmla="*/ 155799 h 444457"/>
              <a:gd name="connsiteX8036" fmla="*/ 2901922 w 3249268"/>
              <a:gd name="connsiteY8036" fmla="*/ 155848 h 444457"/>
              <a:gd name="connsiteX8037" fmla="*/ 2901910 w 3249268"/>
              <a:gd name="connsiteY8037" fmla="*/ 155799 h 444457"/>
              <a:gd name="connsiteX8038" fmla="*/ 1310960 w 3249268"/>
              <a:gd name="connsiteY8038" fmla="*/ 155683 h 444457"/>
              <a:gd name="connsiteX8039" fmla="*/ 1310943 w 3249268"/>
              <a:gd name="connsiteY8039" fmla="*/ 155702 h 444457"/>
              <a:gd name="connsiteX8040" fmla="*/ 1311027 w 3249268"/>
              <a:gd name="connsiteY8040" fmla="*/ 155751 h 444457"/>
              <a:gd name="connsiteX8041" fmla="*/ 3158991 w 3249268"/>
              <a:gd name="connsiteY8041" fmla="*/ 155609 h 444457"/>
              <a:gd name="connsiteX8042" fmla="*/ 3161735 w 3249268"/>
              <a:gd name="connsiteY8042" fmla="*/ 157019 h 444457"/>
              <a:gd name="connsiteX8043" fmla="*/ 3164478 w 3249268"/>
              <a:gd name="connsiteY8043" fmla="*/ 157019 h 444457"/>
              <a:gd name="connsiteX8044" fmla="*/ 3171336 w 3249268"/>
              <a:gd name="connsiteY8044" fmla="*/ 159840 h 444457"/>
              <a:gd name="connsiteX8045" fmla="*/ 3174079 w 3249268"/>
              <a:gd name="connsiteY8045" fmla="*/ 165481 h 444457"/>
              <a:gd name="connsiteX8046" fmla="*/ 3167221 w 3249268"/>
              <a:gd name="connsiteY8046" fmla="*/ 164071 h 444457"/>
              <a:gd name="connsiteX8047" fmla="*/ 3157620 w 3249268"/>
              <a:gd name="connsiteY8047" fmla="*/ 162661 h 444457"/>
              <a:gd name="connsiteX8048" fmla="*/ 3168592 w 3249268"/>
              <a:gd name="connsiteY8048" fmla="*/ 173944 h 444457"/>
              <a:gd name="connsiteX8049" fmla="*/ 3158991 w 3249268"/>
              <a:gd name="connsiteY8049" fmla="*/ 171123 h 444457"/>
              <a:gd name="connsiteX8050" fmla="*/ 3154877 w 3249268"/>
              <a:gd name="connsiteY8050" fmla="*/ 171123 h 444457"/>
              <a:gd name="connsiteX8051" fmla="*/ 3153505 w 3249268"/>
              <a:gd name="connsiteY8051" fmla="*/ 169712 h 444457"/>
              <a:gd name="connsiteX8052" fmla="*/ 3158991 w 3249268"/>
              <a:gd name="connsiteY8052" fmla="*/ 166892 h 444457"/>
              <a:gd name="connsiteX8053" fmla="*/ 3154877 w 3249268"/>
              <a:gd name="connsiteY8053" fmla="*/ 165481 h 444457"/>
              <a:gd name="connsiteX8054" fmla="*/ 3153505 w 3249268"/>
              <a:gd name="connsiteY8054" fmla="*/ 158429 h 444457"/>
              <a:gd name="connsiteX8055" fmla="*/ 3158991 w 3249268"/>
              <a:gd name="connsiteY8055" fmla="*/ 155609 h 444457"/>
              <a:gd name="connsiteX8056" fmla="*/ 3010891 w 3249268"/>
              <a:gd name="connsiteY8056" fmla="*/ 155601 h 444457"/>
              <a:gd name="connsiteX8057" fmla="*/ 3011947 w 3249268"/>
              <a:gd name="connsiteY8057" fmla="*/ 156137 h 444457"/>
              <a:gd name="connsiteX8058" fmla="*/ 3012885 w 3249268"/>
              <a:gd name="connsiteY8058" fmla="*/ 157088 h 444457"/>
              <a:gd name="connsiteX8059" fmla="*/ 3013013 w 3249268"/>
              <a:gd name="connsiteY8059" fmla="*/ 156977 h 444457"/>
              <a:gd name="connsiteX8060" fmla="*/ 3011739 w 3249268"/>
              <a:gd name="connsiteY8060" fmla="*/ 155703 h 444457"/>
              <a:gd name="connsiteX8061" fmla="*/ 3011736 w 3249268"/>
              <a:gd name="connsiteY8061" fmla="*/ 155687 h 444457"/>
              <a:gd name="connsiteX8062" fmla="*/ 1344119 w 3249268"/>
              <a:gd name="connsiteY8062" fmla="*/ 155535 h 444457"/>
              <a:gd name="connsiteX8063" fmla="*/ 1343980 w 3249268"/>
              <a:gd name="connsiteY8063" fmla="*/ 155703 h 444457"/>
              <a:gd name="connsiteX8064" fmla="*/ 1344109 w 3249268"/>
              <a:gd name="connsiteY8064" fmla="*/ 155768 h 444457"/>
              <a:gd name="connsiteX8065" fmla="*/ 183094 w 3249268"/>
              <a:gd name="connsiteY8065" fmla="*/ 155449 h 444457"/>
              <a:gd name="connsiteX8066" fmla="*/ 183383 w 3249268"/>
              <a:gd name="connsiteY8066" fmla="*/ 155600 h 444457"/>
              <a:gd name="connsiteX8067" fmla="*/ 183464 w 3249268"/>
              <a:gd name="connsiteY8067" fmla="*/ 155502 h 444457"/>
              <a:gd name="connsiteX8068" fmla="*/ 2965809 w 3249268"/>
              <a:gd name="connsiteY8068" fmla="*/ 154578 h 444457"/>
              <a:gd name="connsiteX8069" fmla="*/ 2964477 w 3249268"/>
              <a:gd name="connsiteY8069" fmla="*/ 157374 h 444457"/>
              <a:gd name="connsiteX8070" fmla="*/ 2965480 w 3249268"/>
              <a:gd name="connsiteY8070" fmla="*/ 157374 h 444457"/>
              <a:gd name="connsiteX8071" fmla="*/ 2964953 w 3249268"/>
              <a:gd name="connsiteY8071" fmla="*/ 157207 h 444457"/>
              <a:gd name="connsiteX8072" fmla="*/ 2966070 w 3249268"/>
              <a:gd name="connsiteY8072" fmla="*/ 154726 h 444457"/>
              <a:gd name="connsiteX8073" fmla="*/ 389827 w 3249268"/>
              <a:gd name="connsiteY8073" fmla="*/ 154481 h 444457"/>
              <a:gd name="connsiteX8074" fmla="*/ 389827 w 3249268"/>
              <a:gd name="connsiteY8074" fmla="*/ 154501 h 444457"/>
              <a:gd name="connsiteX8075" fmla="*/ 390137 w 3249268"/>
              <a:gd name="connsiteY8075" fmla="*/ 154498 h 444457"/>
              <a:gd name="connsiteX8076" fmla="*/ 2983919 w 3249268"/>
              <a:gd name="connsiteY8076" fmla="*/ 154441 h 444457"/>
              <a:gd name="connsiteX8077" fmla="*/ 2983997 w 3249268"/>
              <a:gd name="connsiteY8077" fmla="*/ 154521 h 444457"/>
              <a:gd name="connsiteX8078" fmla="*/ 2984043 w 3249268"/>
              <a:gd name="connsiteY8078" fmla="*/ 154441 h 444457"/>
              <a:gd name="connsiteX8079" fmla="*/ 2984022 w 3249268"/>
              <a:gd name="connsiteY8079" fmla="*/ 154441 h 444457"/>
              <a:gd name="connsiteX8080" fmla="*/ 2868630 w 3249268"/>
              <a:gd name="connsiteY8080" fmla="*/ 154326 h 444457"/>
              <a:gd name="connsiteX8081" fmla="*/ 2868205 w 3249268"/>
              <a:gd name="connsiteY8081" fmla="*/ 154360 h 444457"/>
              <a:gd name="connsiteX8082" fmla="*/ 2868526 w 3249268"/>
              <a:gd name="connsiteY8082" fmla="*/ 154441 h 444457"/>
              <a:gd name="connsiteX8083" fmla="*/ 2868697 w 3249268"/>
              <a:gd name="connsiteY8083" fmla="*/ 154355 h 444457"/>
              <a:gd name="connsiteX8084" fmla="*/ 1789747 w 3249268"/>
              <a:gd name="connsiteY8084" fmla="*/ 154307 h 444457"/>
              <a:gd name="connsiteX8085" fmla="*/ 1789739 w 3249268"/>
              <a:gd name="connsiteY8085" fmla="*/ 154314 h 444457"/>
              <a:gd name="connsiteX8086" fmla="*/ 1789747 w 3249268"/>
              <a:gd name="connsiteY8086" fmla="*/ 154435 h 444457"/>
              <a:gd name="connsiteX8087" fmla="*/ 2965218 w 3249268"/>
              <a:gd name="connsiteY8087" fmla="*/ 153718 h 444457"/>
              <a:gd name="connsiteX8088" fmla="*/ 2965821 w 3249268"/>
              <a:gd name="connsiteY8088" fmla="*/ 154533 h 444457"/>
              <a:gd name="connsiteX8089" fmla="*/ 2966157 w 3249268"/>
              <a:gd name="connsiteY8089" fmla="*/ 154533 h 444457"/>
              <a:gd name="connsiteX8090" fmla="*/ 2966183 w 3249268"/>
              <a:gd name="connsiteY8090" fmla="*/ 154476 h 444457"/>
              <a:gd name="connsiteX8091" fmla="*/ 2965933 w 3249268"/>
              <a:gd name="connsiteY8091" fmla="*/ 154441 h 444457"/>
              <a:gd name="connsiteX8092" fmla="*/ 1123721 w 3249268"/>
              <a:gd name="connsiteY8092" fmla="*/ 153614 h 444457"/>
              <a:gd name="connsiteX8093" fmla="*/ 1123055 w 3249268"/>
              <a:gd name="connsiteY8093" fmla="*/ 154293 h 444457"/>
              <a:gd name="connsiteX8094" fmla="*/ 1124440 w 3249268"/>
              <a:gd name="connsiteY8094" fmla="*/ 157114 h 444457"/>
              <a:gd name="connsiteX8095" fmla="*/ 1124622 w 3249268"/>
              <a:gd name="connsiteY8095" fmla="*/ 157265 h 444457"/>
              <a:gd name="connsiteX8096" fmla="*/ 3006746 w 3249268"/>
              <a:gd name="connsiteY8096" fmla="*/ 153356 h 444457"/>
              <a:gd name="connsiteX8097" fmla="*/ 3006676 w 3249268"/>
              <a:gd name="connsiteY8097" fmla="*/ 153462 h 444457"/>
              <a:gd name="connsiteX8098" fmla="*/ 3007009 w 3249268"/>
              <a:gd name="connsiteY8098" fmla="*/ 153631 h 444457"/>
              <a:gd name="connsiteX8099" fmla="*/ 2988353 w 3249268"/>
              <a:gd name="connsiteY8099" fmla="*/ 153324 h 444457"/>
              <a:gd name="connsiteX8100" fmla="*/ 2988138 w 3249268"/>
              <a:gd name="connsiteY8100" fmla="*/ 153459 h 444457"/>
              <a:gd name="connsiteX8101" fmla="*/ 2988410 w 3249268"/>
              <a:gd name="connsiteY8101" fmla="*/ 153388 h 444457"/>
              <a:gd name="connsiteX8102" fmla="*/ 166696 w 3249268"/>
              <a:gd name="connsiteY8102" fmla="*/ 153071 h 444457"/>
              <a:gd name="connsiteX8103" fmla="*/ 166696 w 3249268"/>
              <a:gd name="connsiteY8103" fmla="*/ 153339 h 444457"/>
              <a:gd name="connsiteX8104" fmla="*/ 167777 w 3249268"/>
              <a:gd name="connsiteY8104" fmla="*/ 153339 h 444457"/>
              <a:gd name="connsiteX8105" fmla="*/ 168209 w 3249268"/>
              <a:gd name="connsiteY8105" fmla="*/ 153194 h 444457"/>
              <a:gd name="connsiteX8106" fmla="*/ 168085 w 3249268"/>
              <a:gd name="connsiteY8106" fmla="*/ 153071 h 444457"/>
              <a:gd name="connsiteX8107" fmla="*/ 166696 w 3249268"/>
              <a:gd name="connsiteY8107" fmla="*/ 153071 h 444457"/>
              <a:gd name="connsiteX8108" fmla="*/ 1764238 w 3249268"/>
              <a:gd name="connsiteY8108" fmla="*/ 152646 h 444457"/>
              <a:gd name="connsiteX8109" fmla="*/ 1765310 w 3249268"/>
              <a:gd name="connsiteY8109" fmla="*/ 154589 h 444457"/>
              <a:gd name="connsiteX8110" fmla="*/ 1764735 w 3249268"/>
              <a:gd name="connsiteY8110" fmla="*/ 152897 h 444457"/>
              <a:gd name="connsiteX8111" fmla="*/ 345842 w 3249268"/>
              <a:gd name="connsiteY8111" fmla="*/ 152554 h 444457"/>
              <a:gd name="connsiteX8112" fmla="*/ 345698 w 3249268"/>
              <a:gd name="connsiteY8112" fmla="*/ 152625 h 444457"/>
              <a:gd name="connsiteX8113" fmla="*/ 345747 w 3249268"/>
              <a:gd name="connsiteY8113" fmla="*/ 152648 h 444457"/>
              <a:gd name="connsiteX8114" fmla="*/ 286153 w 3249268"/>
              <a:gd name="connsiteY8114" fmla="*/ 152463 h 444457"/>
              <a:gd name="connsiteX8115" fmla="*/ 284927 w 3249268"/>
              <a:gd name="connsiteY8115" fmla="*/ 152767 h 444457"/>
              <a:gd name="connsiteX8116" fmla="*/ 285831 w 3249268"/>
              <a:gd name="connsiteY8116" fmla="*/ 154490 h 444457"/>
              <a:gd name="connsiteX8117" fmla="*/ 285831 w 3249268"/>
              <a:gd name="connsiteY8117" fmla="*/ 154349 h 444457"/>
              <a:gd name="connsiteX8118" fmla="*/ 286834 w 3249268"/>
              <a:gd name="connsiteY8118" fmla="*/ 153309 h 444457"/>
              <a:gd name="connsiteX8119" fmla="*/ 333668 w 3249268"/>
              <a:gd name="connsiteY8119" fmla="*/ 152336 h 444457"/>
              <a:gd name="connsiteX8120" fmla="*/ 334181 w 3249268"/>
              <a:gd name="connsiteY8120" fmla="*/ 153199 h 444457"/>
              <a:gd name="connsiteX8121" fmla="*/ 334347 w 3249268"/>
              <a:gd name="connsiteY8121" fmla="*/ 153145 h 444457"/>
              <a:gd name="connsiteX8122" fmla="*/ 334746 w 3249268"/>
              <a:gd name="connsiteY8122" fmla="*/ 152689 h 444457"/>
              <a:gd name="connsiteX8123" fmla="*/ 334723 w 3249268"/>
              <a:gd name="connsiteY8123" fmla="*/ 152694 h 444457"/>
              <a:gd name="connsiteX8124" fmla="*/ 3083124 w 3249268"/>
              <a:gd name="connsiteY8124" fmla="*/ 151646 h 444457"/>
              <a:gd name="connsiteX8125" fmla="*/ 3083015 w 3249268"/>
              <a:gd name="connsiteY8125" fmla="*/ 151658 h 444457"/>
              <a:gd name="connsiteX8126" fmla="*/ 3083147 w 3249268"/>
              <a:gd name="connsiteY8126" fmla="*/ 151691 h 444457"/>
              <a:gd name="connsiteX8127" fmla="*/ 908290 w 3249268"/>
              <a:gd name="connsiteY8127" fmla="*/ 151477 h 444457"/>
              <a:gd name="connsiteX8128" fmla="*/ 908155 w 3249268"/>
              <a:gd name="connsiteY8128" fmla="*/ 151491 h 444457"/>
              <a:gd name="connsiteX8129" fmla="*/ 908308 w 3249268"/>
              <a:gd name="connsiteY8129" fmla="*/ 151530 h 444457"/>
              <a:gd name="connsiteX8130" fmla="*/ 908357 w 3249268"/>
              <a:gd name="connsiteY8130" fmla="*/ 151548 h 444457"/>
              <a:gd name="connsiteX8131" fmla="*/ 2217359 w 3249268"/>
              <a:gd name="connsiteY8131" fmla="*/ 151378 h 444457"/>
              <a:gd name="connsiteX8132" fmla="*/ 2217613 w 3249268"/>
              <a:gd name="connsiteY8132" fmla="*/ 151629 h 444457"/>
              <a:gd name="connsiteX8133" fmla="*/ 2217620 w 3249268"/>
              <a:gd name="connsiteY8133" fmla="*/ 151618 h 444457"/>
              <a:gd name="connsiteX8134" fmla="*/ 2218077 w 3249268"/>
              <a:gd name="connsiteY8134" fmla="*/ 151679 h 444457"/>
              <a:gd name="connsiteX8135" fmla="*/ 343558 w 3249268"/>
              <a:gd name="connsiteY8135" fmla="*/ 151357 h 444457"/>
              <a:gd name="connsiteX8136" fmla="*/ 344000 w 3249268"/>
              <a:gd name="connsiteY8136" fmla="*/ 151791 h 444457"/>
              <a:gd name="connsiteX8137" fmla="*/ 345240 w 3249268"/>
              <a:gd name="connsiteY8137" fmla="*/ 152400 h 444457"/>
              <a:gd name="connsiteX8138" fmla="*/ 344126 w 3249268"/>
              <a:gd name="connsiteY8138" fmla="*/ 151357 h 444457"/>
              <a:gd name="connsiteX8139" fmla="*/ 505619 w 3249268"/>
              <a:gd name="connsiteY8139" fmla="*/ 151297 h 444457"/>
              <a:gd name="connsiteX8140" fmla="*/ 505833 w 3249268"/>
              <a:gd name="connsiteY8140" fmla="*/ 151647 h 444457"/>
              <a:gd name="connsiteX8141" fmla="*/ 506072 w 3249268"/>
              <a:gd name="connsiteY8141" fmla="*/ 151703 h 444457"/>
              <a:gd name="connsiteX8142" fmla="*/ 505879 w 3249268"/>
              <a:gd name="connsiteY8142" fmla="*/ 151297 h 444457"/>
              <a:gd name="connsiteX8143" fmla="*/ 1421415 w 3249268"/>
              <a:gd name="connsiteY8143" fmla="*/ 151296 h 444457"/>
              <a:gd name="connsiteX8144" fmla="*/ 1421411 w 3249268"/>
              <a:gd name="connsiteY8144" fmla="*/ 151298 h 444457"/>
              <a:gd name="connsiteX8145" fmla="*/ 1421416 w 3249268"/>
              <a:gd name="connsiteY8145" fmla="*/ 151297 h 444457"/>
              <a:gd name="connsiteX8146" fmla="*/ 418444 w 3249268"/>
              <a:gd name="connsiteY8146" fmla="*/ 151253 h 444457"/>
              <a:gd name="connsiteX8147" fmla="*/ 418281 w 3249268"/>
              <a:gd name="connsiteY8147" fmla="*/ 151345 h 444457"/>
              <a:gd name="connsiteX8148" fmla="*/ 418333 w 3249268"/>
              <a:gd name="connsiteY8148" fmla="*/ 151369 h 444457"/>
              <a:gd name="connsiteX8149" fmla="*/ 234257 w 3249268"/>
              <a:gd name="connsiteY8149" fmla="*/ 151246 h 444457"/>
              <a:gd name="connsiteX8150" fmla="*/ 234414 w 3249268"/>
              <a:gd name="connsiteY8150" fmla="*/ 151744 h 444457"/>
              <a:gd name="connsiteX8151" fmla="*/ 234414 w 3249268"/>
              <a:gd name="connsiteY8151" fmla="*/ 156020 h 444457"/>
              <a:gd name="connsiteX8152" fmla="*/ 234853 w 3249268"/>
              <a:gd name="connsiteY8152" fmla="*/ 157418 h 444457"/>
              <a:gd name="connsiteX8153" fmla="*/ 234853 w 3249268"/>
              <a:gd name="connsiteY8153" fmla="*/ 151942 h 444457"/>
              <a:gd name="connsiteX8154" fmla="*/ 234729 w 3249268"/>
              <a:gd name="connsiteY8154" fmla="*/ 151942 h 444457"/>
              <a:gd name="connsiteX8155" fmla="*/ 1643034 w 3249268"/>
              <a:gd name="connsiteY8155" fmla="*/ 150900 h 444457"/>
              <a:gd name="connsiteX8156" fmla="*/ 1643000 w 3249268"/>
              <a:gd name="connsiteY8156" fmla="*/ 150955 h 444457"/>
              <a:gd name="connsiteX8157" fmla="*/ 1643061 w 3249268"/>
              <a:gd name="connsiteY8157" fmla="*/ 150934 h 444457"/>
              <a:gd name="connsiteX8158" fmla="*/ 319178 w 3249268"/>
              <a:gd name="connsiteY8158" fmla="*/ 150893 h 444457"/>
              <a:gd name="connsiteX8159" fmla="*/ 319178 w 3249268"/>
              <a:gd name="connsiteY8159" fmla="*/ 151841 h 444457"/>
              <a:gd name="connsiteX8160" fmla="*/ 319465 w 3249268"/>
              <a:gd name="connsiteY8160" fmla="*/ 151874 h 444457"/>
              <a:gd name="connsiteX8161" fmla="*/ 319465 w 3249268"/>
              <a:gd name="connsiteY8161" fmla="*/ 151472 h 444457"/>
              <a:gd name="connsiteX8162" fmla="*/ 2247217 w 3249268"/>
              <a:gd name="connsiteY8162" fmla="*/ 150849 h 444457"/>
              <a:gd name="connsiteX8163" fmla="*/ 2246573 w 3249268"/>
              <a:gd name="connsiteY8163" fmla="*/ 151296 h 444457"/>
              <a:gd name="connsiteX8164" fmla="*/ 2247793 w 3249268"/>
              <a:gd name="connsiteY8164" fmla="*/ 151080 h 444457"/>
              <a:gd name="connsiteX8165" fmla="*/ 312158 w 3249268"/>
              <a:gd name="connsiteY8165" fmla="*/ 150519 h 444457"/>
              <a:gd name="connsiteX8166" fmla="*/ 311094 w 3249268"/>
              <a:gd name="connsiteY8166" fmla="*/ 150586 h 444457"/>
              <a:gd name="connsiteX8167" fmla="*/ 309483 w 3249268"/>
              <a:gd name="connsiteY8167" fmla="*/ 151378 h 444457"/>
              <a:gd name="connsiteX8168" fmla="*/ 308937 w 3249268"/>
              <a:gd name="connsiteY8168" fmla="*/ 151378 h 444457"/>
              <a:gd name="connsiteX8169" fmla="*/ 309274 w 3249268"/>
              <a:gd name="connsiteY8169" fmla="*/ 151491 h 444457"/>
              <a:gd name="connsiteX8170" fmla="*/ 310131 w 3249268"/>
              <a:gd name="connsiteY8170" fmla="*/ 153267 h 444457"/>
              <a:gd name="connsiteX8171" fmla="*/ 310766 w 3249268"/>
              <a:gd name="connsiteY8171" fmla="*/ 153231 h 444457"/>
              <a:gd name="connsiteX8172" fmla="*/ 312158 w 3249268"/>
              <a:gd name="connsiteY8172" fmla="*/ 153231 h 444457"/>
              <a:gd name="connsiteX8173" fmla="*/ 227549 w 3249268"/>
              <a:gd name="connsiteY8173" fmla="*/ 150508 h 444457"/>
              <a:gd name="connsiteX8174" fmla="*/ 224504 w 3249268"/>
              <a:gd name="connsiteY8174" fmla="*/ 151544 h 444457"/>
              <a:gd name="connsiteX8175" fmla="*/ 223690 w 3249268"/>
              <a:gd name="connsiteY8175" fmla="*/ 151710 h 444457"/>
              <a:gd name="connsiteX8176" fmla="*/ 225119 w 3249268"/>
              <a:gd name="connsiteY8176" fmla="*/ 151834 h 444457"/>
              <a:gd name="connsiteX8177" fmla="*/ 225625 w 3249268"/>
              <a:gd name="connsiteY8177" fmla="*/ 152341 h 444457"/>
              <a:gd name="connsiteX8178" fmla="*/ 226508 w 3249268"/>
              <a:gd name="connsiteY8178" fmla="*/ 151727 h 444457"/>
              <a:gd name="connsiteX8179" fmla="*/ 229289 w 3249268"/>
              <a:gd name="connsiteY8179" fmla="*/ 153125 h 444457"/>
              <a:gd name="connsiteX8180" fmla="*/ 229402 w 3249268"/>
              <a:gd name="connsiteY8180" fmla="*/ 153181 h 444457"/>
              <a:gd name="connsiteX8181" fmla="*/ 229041 w 3249268"/>
              <a:gd name="connsiteY8181" fmla="*/ 151744 h 444457"/>
              <a:gd name="connsiteX8182" fmla="*/ 228924 w 3249268"/>
              <a:gd name="connsiteY8182" fmla="*/ 150668 h 444457"/>
              <a:gd name="connsiteX8183" fmla="*/ 228880 w 3249268"/>
              <a:gd name="connsiteY8183" fmla="*/ 151942 h 444457"/>
              <a:gd name="connsiteX8184" fmla="*/ 318974 w 3249268"/>
              <a:gd name="connsiteY8184" fmla="*/ 150481 h 444457"/>
              <a:gd name="connsiteX8185" fmla="*/ 318466 w 3249268"/>
              <a:gd name="connsiteY8185" fmla="*/ 150757 h 444457"/>
              <a:gd name="connsiteX8186" fmla="*/ 318993 w 3249268"/>
              <a:gd name="connsiteY8186" fmla="*/ 150520 h 444457"/>
              <a:gd name="connsiteX8187" fmla="*/ 985754 w 3249268"/>
              <a:gd name="connsiteY8187" fmla="*/ 150446 h 444457"/>
              <a:gd name="connsiteX8188" fmla="*/ 984667 w 3249268"/>
              <a:gd name="connsiteY8188" fmla="*/ 150591 h 444457"/>
              <a:gd name="connsiteX8189" fmla="*/ 984903 w 3249268"/>
              <a:gd name="connsiteY8189" fmla="*/ 151309 h 444457"/>
              <a:gd name="connsiteX8190" fmla="*/ 267760 w 3249268"/>
              <a:gd name="connsiteY8190" fmla="*/ 150264 h 444457"/>
              <a:gd name="connsiteX8191" fmla="*/ 267185 w 3249268"/>
              <a:gd name="connsiteY8191" fmla="*/ 150717 h 444457"/>
              <a:gd name="connsiteX8192" fmla="*/ 269624 w 3249268"/>
              <a:gd name="connsiteY8192" fmla="*/ 150330 h 444457"/>
              <a:gd name="connsiteX8193" fmla="*/ 270447 w 3249268"/>
              <a:gd name="connsiteY8193" fmla="*/ 150330 h 444457"/>
              <a:gd name="connsiteX8194" fmla="*/ 270425 w 3249268"/>
              <a:gd name="connsiteY8194" fmla="*/ 150264 h 444457"/>
              <a:gd name="connsiteX8195" fmla="*/ 268208 w 3249268"/>
              <a:gd name="connsiteY8195" fmla="*/ 150264 h 444457"/>
              <a:gd name="connsiteX8196" fmla="*/ 264018 w 3249268"/>
              <a:gd name="connsiteY8196" fmla="*/ 150264 h 444457"/>
              <a:gd name="connsiteX8197" fmla="*/ 263938 w 3249268"/>
              <a:gd name="connsiteY8197" fmla="*/ 150350 h 444457"/>
              <a:gd name="connsiteX8198" fmla="*/ 264061 w 3249268"/>
              <a:gd name="connsiteY8198" fmla="*/ 150330 h 444457"/>
              <a:gd name="connsiteX8199" fmla="*/ 264145 w 3249268"/>
              <a:gd name="connsiteY8199" fmla="*/ 150350 h 444457"/>
              <a:gd name="connsiteX8200" fmla="*/ 264036 w 3249268"/>
              <a:gd name="connsiteY8200" fmla="*/ 150264 h 444457"/>
              <a:gd name="connsiteX8201" fmla="*/ 3008791 w 3249268"/>
              <a:gd name="connsiteY8201" fmla="*/ 150253 h 444457"/>
              <a:gd name="connsiteX8202" fmla="*/ 3007757 w 3249268"/>
              <a:gd name="connsiteY8202" fmla="*/ 151822 h 444457"/>
              <a:gd name="connsiteX8203" fmla="*/ 3008891 w 3249268"/>
              <a:gd name="connsiteY8203" fmla="*/ 150719 h 444457"/>
              <a:gd name="connsiteX8204" fmla="*/ 2993057 w 3249268"/>
              <a:gd name="connsiteY8204" fmla="*/ 150219 h 444457"/>
              <a:gd name="connsiteX8205" fmla="*/ 2993788 w 3249268"/>
              <a:gd name="connsiteY8205" fmla="*/ 150466 h 444457"/>
              <a:gd name="connsiteX8206" fmla="*/ 2993655 w 3249268"/>
              <a:gd name="connsiteY8206" fmla="*/ 150219 h 444457"/>
              <a:gd name="connsiteX8207" fmla="*/ 2511907 w 3249268"/>
              <a:gd name="connsiteY8207" fmla="*/ 150205 h 444457"/>
              <a:gd name="connsiteX8208" fmla="*/ 2512247 w 3249268"/>
              <a:gd name="connsiteY8208" fmla="*/ 150329 h 444457"/>
              <a:gd name="connsiteX8209" fmla="*/ 2512179 w 3249268"/>
              <a:gd name="connsiteY8209" fmla="*/ 150214 h 444457"/>
              <a:gd name="connsiteX8210" fmla="*/ 3045398 w 3249268"/>
              <a:gd name="connsiteY8210" fmla="*/ 150176 h 444457"/>
              <a:gd name="connsiteX8211" fmla="*/ 3045182 w 3249268"/>
              <a:gd name="connsiteY8211" fmla="*/ 150250 h 444457"/>
              <a:gd name="connsiteX8212" fmla="*/ 3046555 w 3249268"/>
              <a:gd name="connsiteY8212" fmla="*/ 152718 h 444457"/>
              <a:gd name="connsiteX8213" fmla="*/ 3047201 w 3249268"/>
              <a:gd name="connsiteY8213" fmla="*/ 152884 h 444457"/>
              <a:gd name="connsiteX8214" fmla="*/ 396916 w 3249268"/>
              <a:gd name="connsiteY8214" fmla="*/ 150148 h 444457"/>
              <a:gd name="connsiteX8215" fmla="*/ 396611 w 3249268"/>
              <a:gd name="connsiteY8215" fmla="*/ 150197 h 444457"/>
              <a:gd name="connsiteX8216" fmla="*/ 397089 w 3249268"/>
              <a:gd name="connsiteY8216" fmla="*/ 150177 h 444457"/>
              <a:gd name="connsiteX8217" fmla="*/ 1685903 w 3249268"/>
              <a:gd name="connsiteY8217" fmla="*/ 150147 h 444457"/>
              <a:gd name="connsiteX8218" fmla="*/ 1685884 w 3249268"/>
              <a:gd name="connsiteY8218" fmla="*/ 150167 h 444457"/>
              <a:gd name="connsiteX8219" fmla="*/ 1686008 w 3249268"/>
              <a:gd name="connsiteY8219" fmla="*/ 150173 h 444457"/>
              <a:gd name="connsiteX8220" fmla="*/ 1964382 w 3249268"/>
              <a:gd name="connsiteY8220" fmla="*/ 150132 h 444457"/>
              <a:gd name="connsiteX8221" fmla="*/ 1964245 w 3249268"/>
              <a:gd name="connsiteY8221" fmla="*/ 150156 h 444457"/>
              <a:gd name="connsiteX8222" fmla="*/ 1964405 w 3249268"/>
              <a:gd name="connsiteY8222" fmla="*/ 150156 h 444457"/>
              <a:gd name="connsiteX8223" fmla="*/ 1684110 w 3249268"/>
              <a:gd name="connsiteY8223" fmla="*/ 150125 h 444457"/>
              <a:gd name="connsiteX8224" fmla="*/ 1683991 w 3249268"/>
              <a:gd name="connsiteY8224" fmla="*/ 150252 h 444457"/>
              <a:gd name="connsiteX8225" fmla="*/ 1684110 w 3249268"/>
              <a:gd name="connsiteY8225" fmla="*/ 150211 h 444457"/>
              <a:gd name="connsiteX8226" fmla="*/ 1964799 w 3249268"/>
              <a:gd name="connsiteY8226" fmla="*/ 150062 h 444457"/>
              <a:gd name="connsiteX8227" fmla="*/ 1964687 w 3249268"/>
              <a:gd name="connsiteY8227" fmla="*/ 150081 h 444457"/>
              <a:gd name="connsiteX8228" fmla="*/ 1964687 w 3249268"/>
              <a:gd name="connsiteY8228" fmla="*/ 150174 h 444457"/>
              <a:gd name="connsiteX8229" fmla="*/ 1964926 w 3249268"/>
              <a:gd name="connsiteY8229" fmla="*/ 150416 h 444457"/>
              <a:gd name="connsiteX8230" fmla="*/ 1242613 w 3249268"/>
              <a:gd name="connsiteY8230" fmla="*/ 150062 h 444457"/>
              <a:gd name="connsiteX8231" fmla="*/ 1242613 w 3249268"/>
              <a:gd name="connsiteY8231" fmla="*/ 150122 h 444457"/>
              <a:gd name="connsiteX8232" fmla="*/ 1242885 w 3249268"/>
              <a:gd name="connsiteY8232" fmla="*/ 150122 h 444457"/>
              <a:gd name="connsiteX8233" fmla="*/ 1242814 w 3249268"/>
              <a:gd name="connsiteY8233" fmla="*/ 150062 h 444457"/>
              <a:gd name="connsiteX8234" fmla="*/ 1657637 w 3249268"/>
              <a:gd name="connsiteY8234" fmla="*/ 150017 h 444457"/>
              <a:gd name="connsiteX8235" fmla="*/ 1657830 w 3249268"/>
              <a:gd name="connsiteY8235" fmla="*/ 150115 h 444457"/>
              <a:gd name="connsiteX8236" fmla="*/ 1657778 w 3249268"/>
              <a:gd name="connsiteY8236" fmla="*/ 150062 h 444457"/>
              <a:gd name="connsiteX8237" fmla="*/ 1657801 w 3249268"/>
              <a:gd name="connsiteY8237" fmla="*/ 150017 h 444457"/>
              <a:gd name="connsiteX8238" fmla="*/ 190178 w 3249268"/>
              <a:gd name="connsiteY8238" fmla="*/ 149986 h 444457"/>
              <a:gd name="connsiteX8239" fmla="*/ 190086 w 3249268"/>
              <a:gd name="connsiteY8239" fmla="*/ 149994 h 444457"/>
              <a:gd name="connsiteX8240" fmla="*/ 190419 w 3249268"/>
              <a:gd name="connsiteY8240" fmla="*/ 150116 h 444457"/>
              <a:gd name="connsiteX8241" fmla="*/ 190419 w 3249268"/>
              <a:gd name="connsiteY8241" fmla="*/ 152768 h 444457"/>
              <a:gd name="connsiteX8242" fmla="*/ 194561 w 3249268"/>
              <a:gd name="connsiteY8242" fmla="*/ 154130 h 444457"/>
              <a:gd name="connsiteX8243" fmla="*/ 198722 w 3249268"/>
              <a:gd name="connsiteY8243" fmla="*/ 155234 h 444457"/>
              <a:gd name="connsiteX8244" fmla="*/ 195381 w 3249268"/>
              <a:gd name="connsiteY8244" fmla="*/ 152960 h 444457"/>
              <a:gd name="connsiteX8245" fmla="*/ 195381 w 3249268"/>
              <a:gd name="connsiteY8245" fmla="*/ 152116 h 444457"/>
              <a:gd name="connsiteX8246" fmla="*/ 193109 w 3249268"/>
              <a:gd name="connsiteY8246" fmla="*/ 151340 h 444457"/>
              <a:gd name="connsiteX8247" fmla="*/ 190178 w 3249268"/>
              <a:gd name="connsiteY8247" fmla="*/ 149986 h 444457"/>
              <a:gd name="connsiteX8248" fmla="*/ 2268743 w 3249268"/>
              <a:gd name="connsiteY8248" fmla="*/ 149967 h 444457"/>
              <a:gd name="connsiteX8249" fmla="*/ 2268524 w 3249268"/>
              <a:gd name="connsiteY8249" fmla="*/ 150376 h 444457"/>
              <a:gd name="connsiteX8250" fmla="*/ 2271546 w 3249268"/>
              <a:gd name="connsiteY8250" fmla="*/ 150567 h 444457"/>
              <a:gd name="connsiteX8251" fmla="*/ 2272020 w 3249268"/>
              <a:gd name="connsiteY8251" fmla="*/ 150447 h 444457"/>
              <a:gd name="connsiteX8252" fmla="*/ 2270132 w 3249268"/>
              <a:gd name="connsiteY8252" fmla="*/ 149967 h 444457"/>
              <a:gd name="connsiteX8253" fmla="*/ 2268743 w 3249268"/>
              <a:gd name="connsiteY8253" fmla="*/ 149967 h 444457"/>
              <a:gd name="connsiteX8254" fmla="*/ 2261801 w 3249268"/>
              <a:gd name="connsiteY8254" fmla="*/ 149967 h 444457"/>
              <a:gd name="connsiteX8255" fmla="*/ 2260867 w 3249268"/>
              <a:gd name="connsiteY8255" fmla="*/ 150191 h 444457"/>
              <a:gd name="connsiteX8256" fmla="*/ 2262078 w 3249268"/>
              <a:gd name="connsiteY8256" fmla="*/ 150114 h 444457"/>
              <a:gd name="connsiteX8257" fmla="*/ 2185305 w 3249268"/>
              <a:gd name="connsiteY8257" fmla="*/ 149967 h 444457"/>
              <a:gd name="connsiteX8258" fmla="*/ 2183587 w 3249268"/>
              <a:gd name="connsiteY8258" fmla="*/ 150316 h 444457"/>
              <a:gd name="connsiteX8259" fmla="*/ 2185584 w 3249268"/>
              <a:gd name="connsiteY8259" fmla="*/ 150567 h 444457"/>
              <a:gd name="connsiteX8260" fmla="*/ 2186965 w 3249268"/>
              <a:gd name="connsiteY8260" fmla="*/ 150567 h 444457"/>
              <a:gd name="connsiteX8261" fmla="*/ 2189901 w 3249268"/>
              <a:gd name="connsiteY8261" fmla="*/ 154069 h 444457"/>
              <a:gd name="connsiteX8262" fmla="*/ 2190493 w 3249268"/>
              <a:gd name="connsiteY8262" fmla="*/ 154568 h 444457"/>
              <a:gd name="connsiteX8263" fmla="*/ 2187085 w 3249268"/>
              <a:gd name="connsiteY8263" fmla="*/ 150437 h 444457"/>
              <a:gd name="connsiteX8264" fmla="*/ 2185806 w 3249268"/>
              <a:gd name="connsiteY8264" fmla="*/ 150437 h 444457"/>
              <a:gd name="connsiteX8265" fmla="*/ 2185332 w 3249268"/>
              <a:gd name="connsiteY8265" fmla="*/ 149967 h 444457"/>
              <a:gd name="connsiteX8266" fmla="*/ 2036610 w 3249268"/>
              <a:gd name="connsiteY8266" fmla="*/ 149967 h 444457"/>
              <a:gd name="connsiteX8267" fmla="*/ 2034920 w 3249268"/>
              <a:gd name="connsiteY8267" fmla="*/ 150691 h 444457"/>
              <a:gd name="connsiteX8268" fmla="*/ 2039206 w 3249268"/>
              <a:gd name="connsiteY8268" fmla="*/ 151400 h 444457"/>
              <a:gd name="connsiteX8269" fmla="*/ 599670 w 3249268"/>
              <a:gd name="connsiteY8269" fmla="*/ 149959 h 444457"/>
              <a:gd name="connsiteX8270" fmla="*/ 599136 w 3249268"/>
              <a:gd name="connsiteY8270" fmla="*/ 149973 h 444457"/>
              <a:gd name="connsiteX8271" fmla="*/ 600019 w 3249268"/>
              <a:gd name="connsiteY8271" fmla="*/ 150122 h 444457"/>
              <a:gd name="connsiteX8272" fmla="*/ 600330 w 3249268"/>
              <a:gd name="connsiteY8272" fmla="*/ 150438 h 444457"/>
              <a:gd name="connsiteX8273" fmla="*/ 600809 w 3249268"/>
              <a:gd name="connsiteY8273" fmla="*/ 150438 h 444457"/>
              <a:gd name="connsiteX8274" fmla="*/ 484792 w 3249268"/>
              <a:gd name="connsiteY8274" fmla="*/ 149949 h 444457"/>
              <a:gd name="connsiteX8275" fmla="*/ 484767 w 3249268"/>
              <a:gd name="connsiteY8275" fmla="*/ 150083 h 444457"/>
              <a:gd name="connsiteX8276" fmla="*/ 500957 w 3249268"/>
              <a:gd name="connsiteY8276" fmla="*/ 151472 h 444457"/>
              <a:gd name="connsiteX8277" fmla="*/ 500957 w 3249268"/>
              <a:gd name="connsiteY8277" fmla="*/ 151566 h 444457"/>
              <a:gd name="connsiteX8278" fmla="*/ 500957 w 3249268"/>
              <a:gd name="connsiteY8278" fmla="*/ 151836 h 444457"/>
              <a:gd name="connsiteX8279" fmla="*/ 501087 w 3249268"/>
              <a:gd name="connsiteY8279" fmla="*/ 151836 h 444457"/>
              <a:gd name="connsiteX8280" fmla="*/ 501757 w 3249268"/>
              <a:gd name="connsiteY8280" fmla="*/ 151730 h 444457"/>
              <a:gd name="connsiteX8281" fmla="*/ 500957 w 3249268"/>
              <a:gd name="connsiteY8281" fmla="*/ 151566 h 444457"/>
              <a:gd name="connsiteX8282" fmla="*/ 503511 w 3249268"/>
              <a:gd name="connsiteY8282" fmla="*/ 150869 h 444457"/>
              <a:gd name="connsiteX8283" fmla="*/ 503128 w 3249268"/>
              <a:gd name="connsiteY8283" fmla="*/ 150773 h 444457"/>
              <a:gd name="connsiteX8284" fmla="*/ 501025 w 3249268"/>
              <a:gd name="connsiteY8284" fmla="*/ 151297 h 444457"/>
              <a:gd name="connsiteX8285" fmla="*/ 3077175 w 3249268"/>
              <a:gd name="connsiteY8285" fmla="*/ 149917 h 444457"/>
              <a:gd name="connsiteX8286" fmla="*/ 3077225 w 3249268"/>
              <a:gd name="connsiteY8286" fmla="*/ 150020 h 444457"/>
              <a:gd name="connsiteX8287" fmla="*/ 3077167 w 3249268"/>
              <a:gd name="connsiteY8287" fmla="*/ 150437 h 444457"/>
              <a:gd name="connsiteX8288" fmla="*/ 3078154 w 3249268"/>
              <a:gd name="connsiteY8288" fmla="*/ 150437 h 444457"/>
              <a:gd name="connsiteX8289" fmla="*/ 3079000 w 3249268"/>
              <a:gd name="connsiteY8289" fmla="*/ 150650 h 444457"/>
              <a:gd name="connsiteX8290" fmla="*/ 3078605 w 3249268"/>
              <a:gd name="connsiteY8290" fmla="*/ 150438 h 444457"/>
              <a:gd name="connsiteX8291" fmla="*/ 3082516 w 3249268"/>
              <a:gd name="connsiteY8291" fmla="*/ 150438 h 444457"/>
              <a:gd name="connsiteX8292" fmla="*/ 3082316 w 3249268"/>
              <a:gd name="connsiteY8292" fmla="*/ 150042 h 444457"/>
              <a:gd name="connsiteX8293" fmla="*/ 3082466 w 3249268"/>
              <a:gd name="connsiteY8293" fmla="*/ 149917 h 444457"/>
              <a:gd name="connsiteX8294" fmla="*/ 3078126 w 3249268"/>
              <a:gd name="connsiteY8294" fmla="*/ 149917 h 444457"/>
              <a:gd name="connsiteX8295" fmla="*/ 511506 w 3249268"/>
              <a:gd name="connsiteY8295" fmla="*/ 149731 h 444457"/>
              <a:gd name="connsiteX8296" fmla="*/ 512240 w 3249268"/>
              <a:gd name="connsiteY8296" fmla="*/ 151297 h 444457"/>
              <a:gd name="connsiteX8297" fmla="*/ 509436 w 3249268"/>
              <a:gd name="connsiteY8297" fmla="*/ 151297 h 444457"/>
              <a:gd name="connsiteX8298" fmla="*/ 507927 w 3249268"/>
              <a:gd name="connsiteY8298" fmla="*/ 151297 h 444457"/>
              <a:gd name="connsiteX8299" fmla="*/ 509231 w 3249268"/>
              <a:gd name="connsiteY8299" fmla="*/ 151754 h 444457"/>
              <a:gd name="connsiteX8300" fmla="*/ 509191 w 3249268"/>
              <a:gd name="connsiteY8300" fmla="*/ 151836 h 444457"/>
              <a:gd name="connsiteX8301" fmla="*/ 510817 w 3249268"/>
              <a:gd name="connsiteY8301" fmla="*/ 151836 h 444457"/>
              <a:gd name="connsiteX8302" fmla="*/ 512207 w 3249268"/>
              <a:gd name="connsiteY8302" fmla="*/ 151836 h 444457"/>
              <a:gd name="connsiteX8303" fmla="*/ 513039 w 3249268"/>
              <a:gd name="connsiteY8303" fmla="*/ 151866 h 444457"/>
              <a:gd name="connsiteX8304" fmla="*/ 512599 w 3249268"/>
              <a:gd name="connsiteY8304" fmla="*/ 151421 h 444457"/>
              <a:gd name="connsiteX8305" fmla="*/ 247045 w 3249268"/>
              <a:gd name="connsiteY8305" fmla="*/ 149625 h 444457"/>
              <a:gd name="connsiteX8306" fmla="*/ 244954 w 3249268"/>
              <a:gd name="connsiteY8306" fmla="*/ 150506 h 444457"/>
              <a:gd name="connsiteX8307" fmla="*/ 243433 w 3249268"/>
              <a:gd name="connsiteY8307" fmla="*/ 151147 h 444457"/>
              <a:gd name="connsiteX8308" fmla="*/ 244589 w 3249268"/>
              <a:gd name="connsiteY8308" fmla="*/ 151727 h 444457"/>
              <a:gd name="connsiteX8309" fmla="*/ 245595 w 3249268"/>
              <a:gd name="connsiteY8309" fmla="*/ 152427 h 444457"/>
              <a:gd name="connsiteX8310" fmla="*/ 246382 w 3249268"/>
              <a:gd name="connsiteY8310" fmla="*/ 152000 h 444457"/>
              <a:gd name="connsiteX8311" fmla="*/ 2067002 w 3249268"/>
              <a:gd name="connsiteY8311" fmla="*/ 149615 h 444457"/>
              <a:gd name="connsiteX8312" fmla="*/ 2066311 w 3249268"/>
              <a:gd name="connsiteY8312" fmla="*/ 149742 h 444457"/>
              <a:gd name="connsiteX8313" fmla="*/ 2067935 w 3249268"/>
              <a:gd name="connsiteY8313" fmla="*/ 150117 h 444457"/>
              <a:gd name="connsiteX8314" fmla="*/ 1513651 w 3249268"/>
              <a:gd name="connsiteY8314" fmla="*/ 149582 h 444457"/>
              <a:gd name="connsiteX8315" fmla="*/ 1512977 w 3249268"/>
              <a:gd name="connsiteY8315" fmla="*/ 149685 h 444457"/>
              <a:gd name="connsiteX8316" fmla="*/ 1510223 w 3249268"/>
              <a:gd name="connsiteY8316" fmla="*/ 150105 h 444457"/>
              <a:gd name="connsiteX8317" fmla="*/ 1510822 w 3249268"/>
              <a:gd name="connsiteY8317" fmla="*/ 150156 h 444457"/>
              <a:gd name="connsiteX8318" fmla="*/ 1512211 w 3249268"/>
              <a:gd name="connsiteY8318" fmla="*/ 150156 h 444457"/>
              <a:gd name="connsiteX8319" fmla="*/ 1513618 w 3249268"/>
              <a:gd name="connsiteY8319" fmla="*/ 150156 h 444457"/>
              <a:gd name="connsiteX8320" fmla="*/ 806990 w 3249268"/>
              <a:gd name="connsiteY8320" fmla="*/ 149431 h 444457"/>
              <a:gd name="connsiteX8321" fmla="*/ 807583 w 3249268"/>
              <a:gd name="connsiteY8321" fmla="*/ 149610 h 444457"/>
              <a:gd name="connsiteX8322" fmla="*/ 810174 w 3249268"/>
              <a:gd name="connsiteY8322" fmla="*/ 150146 h 444457"/>
              <a:gd name="connsiteX8323" fmla="*/ 811099 w 3249268"/>
              <a:gd name="connsiteY8323" fmla="*/ 150122 h 444457"/>
              <a:gd name="connsiteX8324" fmla="*/ 813877 w 3249268"/>
              <a:gd name="connsiteY8324" fmla="*/ 150122 h 444457"/>
              <a:gd name="connsiteX8325" fmla="*/ 813977 w 3249268"/>
              <a:gd name="connsiteY8325" fmla="*/ 150112 h 444457"/>
              <a:gd name="connsiteX8326" fmla="*/ 813535 w 3249268"/>
              <a:gd name="connsiteY8326" fmla="*/ 150062 h 444457"/>
              <a:gd name="connsiteX8327" fmla="*/ 813535 w 3249268"/>
              <a:gd name="connsiteY8327" fmla="*/ 149936 h 444457"/>
              <a:gd name="connsiteX8328" fmla="*/ 810858 w 3249268"/>
              <a:gd name="connsiteY8328" fmla="*/ 149936 h 444457"/>
              <a:gd name="connsiteX8329" fmla="*/ 3053425 w 3249268"/>
              <a:gd name="connsiteY8329" fmla="*/ 149290 h 444457"/>
              <a:gd name="connsiteX8330" fmla="*/ 3053233 w 3249268"/>
              <a:gd name="connsiteY8330" fmla="*/ 149632 h 444457"/>
              <a:gd name="connsiteX8331" fmla="*/ 3053377 w 3249268"/>
              <a:gd name="connsiteY8331" fmla="*/ 149650 h 444457"/>
              <a:gd name="connsiteX8332" fmla="*/ 1138337 w 3249268"/>
              <a:gd name="connsiteY8332" fmla="*/ 148962 h 444457"/>
              <a:gd name="connsiteX8333" fmla="*/ 1138297 w 3249268"/>
              <a:gd name="connsiteY8333" fmla="*/ 150062 h 444457"/>
              <a:gd name="connsiteX8334" fmla="*/ 1137811 w 3249268"/>
              <a:gd name="connsiteY8334" fmla="*/ 150939 h 444457"/>
              <a:gd name="connsiteX8335" fmla="*/ 1138613 w 3249268"/>
              <a:gd name="connsiteY8335" fmla="*/ 150296 h 444457"/>
              <a:gd name="connsiteX8336" fmla="*/ 1138581 w 3249268"/>
              <a:gd name="connsiteY8336" fmla="*/ 150280 h 444457"/>
              <a:gd name="connsiteX8337" fmla="*/ 1872893 w 3249268"/>
              <a:gd name="connsiteY8337" fmla="*/ 148887 h 444457"/>
              <a:gd name="connsiteX8338" fmla="*/ 1871010 w 3249268"/>
              <a:gd name="connsiteY8338" fmla="*/ 149176 h 444457"/>
              <a:gd name="connsiteX8339" fmla="*/ 1871265 w 3249268"/>
              <a:gd name="connsiteY8339" fmla="*/ 150541 h 444457"/>
              <a:gd name="connsiteX8340" fmla="*/ 2781853 w 3249268"/>
              <a:gd name="connsiteY8340" fmla="*/ 148831 h 444457"/>
              <a:gd name="connsiteX8341" fmla="*/ 2781220 w 3249268"/>
              <a:gd name="connsiteY8341" fmla="*/ 150084 h 444457"/>
              <a:gd name="connsiteX8342" fmla="*/ 2781220 w 3249268"/>
              <a:gd name="connsiteY8342" fmla="*/ 152761 h 444457"/>
              <a:gd name="connsiteX8343" fmla="*/ 2781410 w 3249268"/>
              <a:gd name="connsiteY8343" fmla="*/ 152954 h 444457"/>
              <a:gd name="connsiteX8344" fmla="*/ 2781540 w 3249268"/>
              <a:gd name="connsiteY8344" fmla="*/ 153025 h 444457"/>
              <a:gd name="connsiteX8345" fmla="*/ 2781540 w 3249268"/>
              <a:gd name="connsiteY8345" fmla="*/ 151673 h 444457"/>
              <a:gd name="connsiteX8346" fmla="*/ 2781410 w 3249268"/>
              <a:gd name="connsiteY8346" fmla="*/ 151540 h 444457"/>
              <a:gd name="connsiteX8347" fmla="*/ 2781540 w 3249268"/>
              <a:gd name="connsiteY8347" fmla="*/ 150744 h 444457"/>
              <a:gd name="connsiteX8348" fmla="*/ 2781540 w 3249268"/>
              <a:gd name="connsiteY8348" fmla="*/ 150437 h 444457"/>
              <a:gd name="connsiteX8349" fmla="*/ 2781587 w 3249268"/>
              <a:gd name="connsiteY8349" fmla="*/ 150454 h 444457"/>
              <a:gd name="connsiteX8350" fmla="*/ 2829966 w 3249268"/>
              <a:gd name="connsiteY8350" fmla="*/ 148713 h 444457"/>
              <a:gd name="connsiteX8351" fmla="*/ 2829966 w 3249268"/>
              <a:gd name="connsiteY8351" fmla="*/ 148976 h 444457"/>
              <a:gd name="connsiteX8352" fmla="*/ 2829966 w 3249268"/>
              <a:gd name="connsiteY8352" fmla="*/ 150127 h 444457"/>
              <a:gd name="connsiteX8353" fmla="*/ 2830925 w 3249268"/>
              <a:gd name="connsiteY8353" fmla="*/ 150127 h 444457"/>
              <a:gd name="connsiteX8354" fmla="*/ 2831315 w 3249268"/>
              <a:gd name="connsiteY8354" fmla="*/ 150127 h 444457"/>
              <a:gd name="connsiteX8355" fmla="*/ 2831289 w 3249268"/>
              <a:gd name="connsiteY8355" fmla="*/ 150106 h 444457"/>
              <a:gd name="connsiteX8356" fmla="*/ 2831289 w 3249268"/>
              <a:gd name="connsiteY8356" fmla="*/ 150062 h 444457"/>
              <a:gd name="connsiteX8357" fmla="*/ 3071541 w 3249268"/>
              <a:gd name="connsiteY8357" fmla="*/ 148604 h 444457"/>
              <a:gd name="connsiteX8358" fmla="*/ 3072241 w 3249268"/>
              <a:gd name="connsiteY8358" fmla="*/ 151402 h 444457"/>
              <a:gd name="connsiteX8359" fmla="*/ 3072586 w 3249268"/>
              <a:gd name="connsiteY8359" fmla="*/ 151524 h 444457"/>
              <a:gd name="connsiteX8360" fmla="*/ 3072586 w 3249268"/>
              <a:gd name="connsiteY8360" fmla="*/ 152870 h 444457"/>
              <a:gd name="connsiteX8361" fmla="*/ 3073122 w 3249268"/>
              <a:gd name="connsiteY8361" fmla="*/ 152881 h 444457"/>
              <a:gd name="connsiteX8362" fmla="*/ 3073088 w 3249268"/>
              <a:gd name="connsiteY8362" fmla="*/ 152862 h 444457"/>
              <a:gd name="connsiteX8363" fmla="*/ 3072743 w 3249268"/>
              <a:gd name="connsiteY8363" fmla="*/ 150020 h 444457"/>
              <a:gd name="connsiteX8364" fmla="*/ 2143632 w 3249268"/>
              <a:gd name="connsiteY8364" fmla="*/ 148557 h 444457"/>
              <a:gd name="connsiteX8365" fmla="*/ 2140162 w 3249268"/>
              <a:gd name="connsiteY8365" fmla="*/ 148734 h 444457"/>
              <a:gd name="connsiteX8366" fmla="*/ 2139661 w 3249268"/>
              <a:gd name="connsiteY8366" fmla="*/ 148911 h 444457"/>
              <a:gd name="connsiteX8367" fmla="*/ 2147915 w 3249268"/>
              <a:gd name="connsiteY8367" fmla="*/ 149160 h 444457"/>
              <a:gd name="connsiteX8368" fmla="*/ 2312827 w 3249268"/>
              <a:gd name="connsiteY8368" fmla="*/ 148381 h 444457"/>
              <a:gd name="connsiteX8369" fmla="*/ 2313006 w 3249268"/>
              <a:gd name="connsiteY8369" fmla="*/ 149923 h 444457"/>
              <a:gd name="connsiteX8370" fmla="*/ 2313880 w 3249268"/>
              <a:gd name="connsiteY8370" fmla="*/ 148488 h 444457"/>
              <a:gd name="connsiteX8371" fmla="*/ 863870 w 3249268"/>
              <a:gd name="connsiteY8371" fmla="*/ 148351 h 444457"/>
              <a:gd name="connsiteX8372" fmla="*/ 863721 w 3249268"/>
              <a:gd name="connsiteY8372" fmla="*/ 148651 h 444457"/>
              <a:gd name="connsiteX8373" fmla="*/ 863870 w 3249268"/>
              <a:gd name="connsiteY8373" fmla="*/ 148801 h 444457"/>
              <a:gd name="connsiteX8374" fmla="*/ 3028074 w 3249268"/>
              <a:gd name="connsiteY8374" fmla="*/ 148241 h 444457"/>
              <a:gd name="connsiteX8375" fmla="*/ 3028260 w 3249268"/>
              <a:gd name="connsiteY8375" fmla="*/ 148781 h 444457"/>
              <a:gd name="connsiteX8376" fmla="*/ 3028571 w 3249268"/>
              <a:gd name="connsiteY8376" fmla="*/ 148745 h 444457"/>
              <a:gd name="connsiteX8377" fmla="*/ 2318555 w 3249268"/>
              <a:gd name="connsiteY8377" fmla="*/ 148205 h 444457"/>
              <a:gd name="connsiteX8378" fmla="*/ 2317890 w 3249268"/>
              <a:gd name="connsiteY8378" fmla="*/ 148263 h 444457"/>
              <a:gd name="connsiteX8379" fmla="*/ 2319211 w 3249268"/>
              <a:gd name="connsiteY8379" fmla="*/ 148597 h 444457"/>
              <a:gd name="connsiteX8380" fmla="*/ 367613 w 3249268"/>
              <a:gd name="connsiteY8380" fmla="*/ 147855 h 444457"/>
              <a:gd name="connsiteX8381" fmla="*/ 368461 w 3249268"/>
              <a:gd name="connsiteY8381" fmla="*/ 148945 h 444457"/>
              <a:gd name="connsiteX8382" fmla="*/ 368822 w 3249268"/>
              <a:gd name="connsiteY8382" fmla="*/ 148481 h 444457"/>
              <a:gd name="connsiteX8383" fmla="*/ 2091516 w 3249268"/>
              <a:gd name="connsiteY8383" fmla="*/ 147852 h 444457"/>
              <a:gd name="connsiteX8384" fmla="*/ 2091809 w 3249268"/>
              <a:gd name="connsiteY8384" fmla="*/ 149336 h 444457"/>
              <a:gd name="connsiteX8385" fmla="*/ 2091931 w 3249268"/>
              <a:gd name="connsiteY8385" fmla="*/ 148466 h 444457"/>
              <a:gd name="connsiteX8386" fmla="*/ 2093459 w 3249268"/>
              <a:gd name="connsiteY8386" fmla="*/ 148246 h 444457"/>
              <a:gd name="connsiteX8387" fmla="*/ 299969 w 3249268"/>
              <a:gd name="connsiteY8387" fmla="*/ 147397 h 444457"/>
              <a:gd name="connsiteX8388" fmla="*/ 300304 w 3249268"/>
              <a:gd name="connsiteY8388" fmla="*/ 147583 h 444457"/>
              <a:gd name="connsiteX8389" fmla="*/ 300123 w 3249268"/>
              <a:gd name="connsiteY8389" fmla="*/ 147429 h 444457"/>
              <a:gd name="connsiteX8390" fmla="*/ 300160 w 3249268"/>
              <a:gd name="connsiteY8390" fmla="*/ 147429 h 444457"/>
              <a:gd name="connsiteX8391" fmla="*/ 813535 w 3249268"/>
              <a:gd name="connsiteY8391" fmla="*/ 147395 h 444457"/>
              <a:gd name="connsiteX8392" fmla="*/ 812719 w 3249268"/>
              <a:gd name="connsiteY8392" fmla="*/ 147523 h 444457"/>
              <a:gd name="connsiteX8393" fmla="*/ 813535 w 3249268"/>
              <a:gd name="connsiteY8393" fmla="*/ 149849 h 444457"/>
              <a:gd name="connsiteX8394" fmla="*/ 3154429 w 3249268"/>
              <a:gd name="connsiteY8394" fmla="*/ 147321 h 444457"/>
              <a:gd name="connsiteX8395" fmla="*/ 3161532 w 3249268"/>
              <a:gd name="connsiteY8395" fmla="*/ 147321 h 444457"/>
              <a:gd name="connsiteX8396" fmla="*/ 3164374 w 3249268"/>
              <a:gd name="connsiteY8396" fmla="*/ 147321 h 444457"/>
              <a:gd name="connsiteX8397" fmla="*/ 3165795 w 3249268"/>
              <a:gd name="connsiteY8397" fmla="*/ 148718 h 444457"/>
              <a:gd name="connsiteX8398" fmla="*/ 3164374 w 3249268"/>
              <a:gd name="connsiteY8398" fmla="*/ 150115 h 444457"/>
              <a:gd name="connsiteX8399" fmla="*/ 3160112 w 3249268"/>
              <a:gd name="connsiteY8399" fmla="*/ 155703 h 444457"/>
              <a:gd name="connsiteX8400" fmla="*/ 3157270 w 3249268"/>
              <a:gd name="connsiteY8400" fmla="*/ 154306 h 444457"/>
              <a:gd name="connsiteX8401" fmla="*/ 3154429 w 3249268"/>
              <a:gd name="connsiteY8401" fmla="*/ 147321 h 444457"/>
              <a:gd name="connsiteX8402" fmla="*/ 2361880 w 3249268"/>
              <a:gd name="connsiteY8402" fmla="*/ 147306 h 444457"/>
              <a:gd name="connsiteX8403" fmla="*/ 2361899 w 3249268"/>
              <a:gd name="connsiteY8403" fmla="*/ 147659 h 444457"/>
              <a:gd name="connsiteX8404" fmla="*/ 2362354 w 3249268"/>
              <a:gd name="connsiteY8404" fmla="*/ 147429 h 444457"/>
              <a:gd name="connsiteX8405" fmla="*/ 2362209 w 3249268"/>
              <a:gd name="connsiteY8405" fmla="*/ 147429 h 444457"/>
              <a:gd name="connsiteX8406" fmla="*/ 3062795 w 3249268"/>
              <a:gd name="connsiteY8406" fmla="*/ 147240 h 444457"/>
              <a:gd name="connsiteX8407" fmla="*/ 3061254 w 3249268"/>
              <a:gd name="connsiteY8407" fmla="*/ 148021 h 444457"/>
              <a:gd name="connsiteX8408" fmla="*/ 3061425 w 3249268"/>
              <a:gd name="connsiteY8408" fmla="*/ 148219 h 444457"/>
              <a:gd name="connsiteX8409" fmla="*/ 3063017 w 3249268"/>
              <a:gd name="connsiteY8409" fmla="*/ 147373 h 444457"/>
              <a:gd name="connsiteX8410" fmla="*/ 1982880 w 3249268"/>
              <a:gd name="connsiteY8410" fmla="*/ 147226 h 444457"/>
              <a:gd name="connsiteX8411" fmla="*/ 1982852 w 3249268"/>
              <a:gd name="connsiteY8411" fmla="*/ 147241 h 444457"/>
              <a:gd name="connsiteX8412" fmla="*/ 1983163 w 3249268"/>
              <a:gd name="connsiteY8412" fmla="*/ 147320 h 444457"/>
              <a:gd name="connsiteX8413" fmla="*/ 205101 w 3249268"/>
              <a:gd name="connsiteY8413" fmla="*/ 147206 h 444457"/>
              <a:gd name="connsiteX8414" fmla="*/ 205089 w 3249268"/>
              <a:gd name="connsiteY8414" fmla="*/ 147296 h 444457"/>
              <a:gd name="connsiteX8415" fmla="*/ 205132 w 3249268"/>
              <a:gd name="connsiteY8415" fmla="*/ 147296 h 444457"/>
              <a:gd name="connsiteX8416" fmla="*/ 447655 w 3249268"/>
              <a:gd name="connsiteY8416" fmla="*/ 147026 h 444457"/>
              <a:gd name="connsiteX8417" fmla="*/ 448123 w 3249268"/>
              <a:gd name="connsiteY8417" fmla="*/ 148500 h 444457"/>
              <a:gd name="connsiteX8418" fmla="*/ 448167 w 3249268"/>
              <a:gd name="connsiteY8418" fmla="*/ 148494 h 444457"/>
              <a:gd name="connsiteX8419" fmla="*/ 1086515 w 3249268"/>
              <a:gd name="connsiteY8419" fmla="*/ 147019 h 444457"/>
              <a:gd name="connsiteX8420" fmla="*/ 1085643 w 3249268"/>
              <a:gd name="connsiteY8420" fmla="*/ 147241 h 444457"/>
              <a:gd name="connsiteX8421" fmla="*/ 1087029 w 3249268"/>
              <a:gd name="connsiteY8421" fmla="*/ 151472 h 444457"/>
              <a:gd name="connsiteX8422" fmla="*/ 1087448 w 3249268"/>
              <a:gd name="connsiteY8422" fmla="*/ 153180 h 444457"/>
              <a:gd name="connsiteX8423" fmla="*/ 1087448 w 3249268"/>
              <a:gd name="connsiteY8423" fmla="*/ 152937 h 444457"/>
              <a:gd name="connsiteX8424" fmla="*/ 1086059 w 3249268"/>
              <a:gd name="connsiteY8424" fmla="*/ 147307 h 444457"/>
              <a:gd name="connsiteX8425" fmla="*/ 688493 w 3249268"/>
              <a:gd name="connsiteY8425" fmla="*/ 146492 h 444457"/>
              <a:gd name="connsiteX8426" fmla="*/ 688493 w 3249268"/>
              <a:gd name="connsiteY8426" fmla="*/ 147715 h 444457"/>
              <a:gd name="connsiteX8427" fmla="*/ 688895 w 3249268"/>
              <a:gd name="connsiteY8427" fmla="*/ 147307 h 444457"/>
              <a:gd name="connsiteX8428" fmla="*/ 1278326 w 3249268"/>
              <a:gd name="connsiteY8428" fmla="*/ 146359 h 444457"/>
              <a:gd name="connsiteX8429" fmla="*/ 1278076 w 3249268"/>
              <a:gd name="connsiteY8429" fmla="*/ 147021 h 444457"/>
              <a:gd name="connsiteX8430" fmla="*/ 1278711 w 3249268"/>
              <a:gd name="connsiteY8430" fmla="*/ 146537 h 444457"/>
              <a:gd name="connsiteX8431" fmla="*/ 2386964 w 3249268"/>
              <a:gd name="connsiteY8431" fmla="*/ 146105 h 444457"/>
              <a:gd name="connsiteX8432" fmla="*/ 2386441 w 3249268"/>
              <a:gd name="connsiteY8432" fmla="*/ 146365 h 444457"/>
              <a:gd name="connsiteX8433" fmla="*/ 2387094 w 3249268"/>
              <a:gd name="connsiteY8433" fmla="*/ 146365 h 444457"/>
              <a:gd name="connsiteX8434" fmla="*/ 194152 w 3249268"/>
              <a:gd name="connsiteY8434" fmla="*/ 146032 h 444457"/>
              <a:gd name="connsiteX8435" fmla="*/ 194832 w 3249268"/>
              <a:gd name="connsiteY8435" fmla="*/ 146771 h 444457"/>
              <a:gd name="connsiteX8436" fmla="*/ 194914 w 3249268"/>
              <a:gd name="connsiteY8436" fmla="*/ 146937 h 444457"/>
              <a:gd name="connsiteX8437" fmla="*/ 194860 w 3249268"/>
              <a:gd name="connsiteY8437" fmla="*/ 146411 h 444457"/>
              <a:gd name="connsiteX8438" fmla="*/ 2419446 w 3249268"/>
              <a:gd name="connsiteY8438" fmla="*/ 146002 h 444457"/>
              <a:gd name="connsiteX8439" fmla="*/ 2421534 w 3249268"/>
              <a:gd name="connsiteY8439" fmla="*/ 146956 h 444457"/>
              <a:gd name="connsiteX8440" fmla="*/ 2420331 w 3249268"/>
              <a:gd name="connsiteY8440" fmla="*/ 146105 h 444457"/>
              <a:gd name="connsiteX8441" fmla="*/ 2875474 w 3249268"/>
              <a:gd name="connsiteY8441" fmla="*/ 145958 h 444457"/>
              <a:gd name="connsiteX8442" fmla="*/ 2875435 w 3249268"/>
              <a:gd name="connsiteY8442" fmla="*/ 145997 h 444457"/>
              <a:gd name="connsiteX8443" fmla="*/ 2875483 w 3249268"/>
              <a:gd name="connsiteY8443" fmla="*/ 145997 h 444457"/>
              <a:gd name="connsiteX8444" fmla="*/ 2379665 w 3249268"/>
              <a:gd name="connsiteY8444" fmla="*/ 145932 h 444457"/>
              <a:gd name="connsiteX8445" fmla="*/ 2379552 w 3249268"/>
              <a:gd name="connsiteY8445" fmla="*/ 146019 h 444457"/>
              <a:gd name="connsiteX8446" fmla="*/ 2381040 w 3249268"/>
              <a:gd name="connsiteY8446" fmla="*/ 147582 h 444457"/>
              <a:gd name="connsiteX8447" fmla="*/ 2380925 w 3249268"/>
              <a:gd name="connsiteY8447" fmla="*/ 146732 h 444457"/>
              <a:gd name="connsiteX8448" fmla="*/ 2379665 w 3249268"/>
              <a:gd name="connsiteY8448" fmla="*/ 145932 h 444457"/>
              <a:gd name="connsiteX8449" fmla="*/ 360008 w 3249268"/>
              <a:gd name="connsiteY8449" fmla="*/ 145920 h 444457"/>
              <a:gd name="connsiteX8450" fmla="*/ 359606 w 3249268"/>
              <a:gd name="connsiteY8450" fmla="*/ 145982 h 444457"/>
              <a:gd name="connsiteX8451" fmla="*/ 359770 w 3249268"/>
              <a:gd name="connsiteY8451" fmla="*/ 146115 h 444457"/>
              <a:gd name="connsiteX8452" fmla="*/ 2342851 w 3249268"/>
              <a:gd name="connsiteY8452" fmla="*/ 145906 h 444457"/>
              <a:gd name="connsiteX8453" fmla="*/ 2343020 w 3249268"/>
              <a:gd name="connsiteY8453" fmla="*/ 146422 h 444457"/>
              <a:gd name="connsiteX8454" fmla="*/ 2343131 w 3249268"/>
              <a:gd name="connsiteY8454" fmla="*/ 146097 h 444457"/>
              <a:gd name="connsiteX8455" fmla="*/ 1306563 w 3249268"/>
              <a:gd name="connsiteY8455" fmla="*/ 145831 h 444457"/>
              <a:gd name="connsiteX8456" fmla="*/ 1306353 w 3249268"/>
              <a:gd name="connsiteY8456" fmla="*/ 146257 h 444457"/>
              <a:gd name="connsiteX8457" fmla="*/ 1306861 w 3249268"/>
              <a:gd name="connsiteY8457" fmla="*/ 145900 h 444457"/>
              <a:gd name="connsiteX8458" fmla="*/ 1307015 w 3249268"/>
              <a:gd name="connsiteY8458" fmla="*/ 145850 h 444457"/>
              <a:gd name="connsiteX8459" fmla="*/ 865115 w 3249268"/>
              <a:gd name="connsiteY8459" fmla="*/ 145831 h 444457"/>
              <a:gd name="connsiteX8460" fmla="*/ 864558 w 3249268"/>
              <a:gd name="connsiteY8460" fmla="*/ 146959 h 444457"/>
              <a:gd name="connsiteX8461" fmla="*/ 865995 w 3249268"/>
              <a:gd name="connsiteY8461" fmla="*/ 146231 h 444457"/>
              <a:gd name="connsiteX8462" fmla="*/ 3096087 w 3249268"/>
              <a:gd name="connsiteY8462" fmla="*/ 145787 h 444457"/>
              <a:gd name="connsiteX8463" fmla="*/ 3096354 w 3249268"/>
              <a:gd name="connsiteY8463" fmla="*/ 146051 h 444457"/>
              <a:gd name="connsiteX8464" fmla="*/ 3096443 w 3249268"/>
              <a:gd name="connsiteY8464" fmla="*/ 145938 h 444457"/>
              <a:gd name="connsiteX8465" fmla="*/ 3096284 w 3249268"/>
              <a:gd name="connsiteY8465" fmla="*/ 145885 h 444457"/>
              <a:gd name="connsiteX8466" fmla="*/ 2163107 w 3249268"/>
              <a:gd name="connsiteY8466" fmla="*/ 145737 h 444457"/>
              <a:gd name="connsiteX8467" fmla="*/ 2163107 w 3249268"/>
              <a:gd name="connsiteY8467" fmla="*/ 146695 h 444457"/>
              <a:gd name="connsiteX8468" fmla="*/ 2163438 w 3249268"/>
              <a:gd name="connsiteY8468" fmla="*/ 146365 h 444457"/>
              <a:gd name="connsiteX8469" fmla="*/ 2164128 w 3249268"/>
              <a:gd name="connsiteY8469" fmla="*/ 146250 h 444457"/>
              <a:gd name="connsiteX8470" fmla="*/ 2546179 w 3249268"/>
              <a:gd name="connsiteY8470" fmla="*/ 145524 h 444457"/>
              <a:gd name="connsiteX8471" fmla="*/ 2545616 w 3249268"/>
              <a:gd name="connsiteY8471" fmla="*/ 146666 h 444457"/>
              <a:gd name="connsiteX8472" fmla="*/ 2547649 w 3249268"/>
              <a:gd name="connsiteY8472" fmla="*/ 145790 h 444457"/>
              <a:gd name="connsiteX8473" fmla="*/ 656645 w 3249268"/>
              <a:gd name="connsiteY8473" fmla="*/ 145523 h 444457"/>
              <a:gd name="connsiteX8474" fmla="*/ 656672 w 3249268"/>
              <a:gd name="connsiteY8474" fmla="*/ 145572 h 444457"/>
              <a:gd name="connsiteX8475" fmla="*/ 656906 w 3249268"/>
              <a:gd name="connsiteY8475" fmla="*/ 145632 h 444457"/>
              <a:gd name="connsiteX8476" fmla="*/ 1271570 w 3249268"/>
              <a:gd name="connsiteY8476" fmla="*/ 145478 h 444457"/>
              <a:gd name="connsiteX8477" fmla="*/ 1271563 w 3249268"/>
              <a:gd name="connsiteY8477" fmla="*/ 145499 h 444457"/>
              <a:gd name="connsiteX8478" fmla="*/ 1271588 w 3249268"/>
              <a:gd name="connsiteY8478" fmla="*/ 145478 h 444457"/>
              <a:gd name="connsiteX8479" fmla="*/ 739786 w 3249268"/>
              <a:gd name="connsiteY8479" fmla="*/ 145308 h 444457"/>
              <a:gd name="connsiteX8480" fmla="*/ 739712 w 3249268"/>
              <a:gd name="connsiteY8480" fmla="*/ 145880 h 444457"/>
              <a:gd name="connsiteX8481" fmla="*/ 741450 w 3249268"/>
              <a:gd name="connsiteY8481" fmla="*/ 147473 h 444457"/>
              <a:gd name="connsiteX8482" fmla="*/ 741721 w 3249268"/>
              <a:gd name="connsiteY8482" fmla="*/ 147062 h 444457"/>
              <a:gd name="connsiteX8483" fmla="*/ 898406 w 3249268"/>
              <a:gd name="connsiteY8483" fmla="*/ 145304 h 444457"/>
              <a:gd name="connsiteX8484" fmla="*/ 899189 w 3249268"/>
              <a:gd name="connsiteY8484" fmla="*/ 145881 h 444457"/>
              <a:gd name="connsiteX8485" fmla="*/ 899967 w 3249268"/>
              <a:gd name="connsiteY8485" fmla="*/ 145831 h 444457"/>
              <a:gd name="connsiteX8486" fmla="*/ 468075 w 3249268"/>
              <a:gd name="connsiteY8486" fmla="*/ 145157 h 444457"/>
              <a:gd name="connsiteX8487" fmla="*/ 466621 w 3249268"/>
              <a:gd name="connsiteY8487" fmla="*/ 148632 h 444457"/>
              <a:gd name="connsiteX8488" fmla="*/ 468075 w 3249268"/>
              <a:gd name="connsiteY8488" fmla="*/ 149212 h 444457"/>
              <a:gd name="connsiteX8489" fmla="*/ 225725 w 3249268"/>
              <a:gd name="connsiteY8489" fmla="*/ 145123 h 444457"/>
              <a:gd name="connsiteX8490" fmla="*/ 225612 w 3249268"/>
              <a:gd name="connsiteY8490" fmla="*/ 146151 h 444457"/>
              <a:gd name="connsiteX8491" fmla="*/ 225912 w 3249268"/>
              <a:gd name="connsiteY8491" fmla="*/ 145736 h 444457"/>
              <a:gd name="connsiteX8492" fmla="*/ 225940 w 3249268"/>
              <a:gd name="connsiteY8492" fmla="*/ 145275 h 444457"/>
              <a:gd name="connsiteX8493" fmla="*/ 3064222 w 3249268"/>
              <a:gd name="connsiteY8493" fmla="*/ 144760 h 444457"/>
              <a:gd name="connsiteX8494" fmla="*/ 3063166 w 3249268"/>
              <a:gd name="connsiteY8494" fmla="*/ 147294 h 444457"/>
              <a:gd name="connsiteX8495" fmla="*/ 3063226 w 3249268"/>
              <a:gd name="connsiteY8495" fmla="*/ 147262 h 444457"/>
              <a:gd name="connsiteX8496" fmla="*/ 3064222 w 3249268"/>
              <a:gd name="connsiteY8496" fmla="*/ 145146 h 444457"/>
              <a:gd name="connsiteX8497" fmla="*/ 3008811 w 3249268"/>
              <a:gd name="connsiteY8497" fmla="*/ 144635 h 444457"/>
              <a:gd name="connsiteX8498" fmla="*/ 3008811 w 3249268"/>
              <a:gd name="connsiteY8498" fmla="*/ 144791 h 444457"/>
              <a:gd name="connsiteX8499" fmla="*/ 3009514 w 3249268"/>
              <a:gd name="connsiteY8499" fmla="*/ 144813 h 444457"/>
              <a:gd name="connsiteX8500" fmla="*/ 451432 w 3249268"/>
              <a:gd name="connsiteY8500" fmla="*/ 144504 h 444457"/>
              <a:gd name="connsiteX8501" fmla="*/ 451356 w 3249268"/>
              <a:gd name="connsiteY8501" fmla="*/ 144571 h 444457"/>
              <a:gd name="connsiteX8502" fmla="*/ 451527 w 3249268"/>
              <a:gd name="connsiteY8502" fmla="*/ 144571 h 444457"/>
              <a:gd name="connsiteX8503" fmla="*/ 1438218 w 3249268"/>
              <a:gd name="connsiteY8503" fmla="*/ 144420 h 444457"/>
              <a:gd name="connsiteX8504" fmla="*/ 1436832 w 3249268"/>
              <a:gd name="connsiteY8504" fmla="*/ 147241 h 444457"/>
              <a:gd name="connsiteX8505" fmla="*/ 1435446 w 3249268"/>
              <a:gd name="connsiteY8505" fmla="*/ 150062 h 444457"/>
              <a:gd name="connsiteX8506" fmla="*/ 1435392 w 3249268"/>
              <a:gd name="connsiteY8506" fmla="*/ 150062 h 444457"/>
              <a:gd name="connsiteX8507" fmla="*/ 1435855 w 3249268"/>
              <a:gd name="connsiteY8507" fmla="*/ 150156 h 444457"/>
              <a:gd name="connsiteX8508" fmla="*/ 1436194 w 3249268"/>
              <a:gd name="connsiteY8508" fmla="*/ 150156 h 444457"/>
              <a:gd name="connsiteX8509" fmla="*/ 1435925 w 3249268"/>
              <a:gd name="connsiteY8509" fmla="*/ 150017 h 444457"/>
              <a:gd name="connsiteX8510" fmla="*/ 1438763 w 3249268"/>
              <a:gd name="connsiteY8510" fmla="*/ 144541 h 444457"/>
              <a:gd name="connsiteX8511" fmla="*/ 296060 w 3249268"/>
              <a:gd name="connsiteY8511" fmla="*/ 144403 h 444457"/>
              <a:gd name="connsiteX8512" fmla="*/ 295932 w 3249268"/>
              <a:gd name="connsiteY8512" fmla="*/ 144478 h 444457"/>
              <a:gd name="connsiteX8513" fmla="*/ 295677 w 3249268"/>
              <a:gd name="connsiteY8513" fmla="*/ 144478 h 444457"/>
              <a:gd name="connsiteX8514" fmla="*/ 296247 w 3249268"/>
              <a:gd name="connsiteY8514" fmla="*/ 144872 h 444457"/>
              <a:gd name="connsiteX8515" fmla="*/ 295985 w 3249268"/>
              <a:gd name="connsiteY8515" fmla="*/ 144557 h 444457"/>
              <a:gd name="connsiteX8516" fmla="*/ 706303 w 3249268"/>
              <a:gd name="connsiteY8516" fmla="*/ 144384 h 444457"/>
              <a:gd name="connsiteX8517" fmla="*/ 706675 w 3249268"/>
              <a:gd name="connsiteY8517" fmla="*/ 144641 h 444457"/>
              <a:gd name="connsiteX8518" fmla="*/ 707572 w 3249268"/>
              <a:gd name="connsiteY8518" fmla="*/ 144845 h 444457"/>
              <a:gd name="connsiteX8519" fmla="*/ 706948 w 3249268"/>
              <a:gd name="connsiteY8519" fmla="*/ 144493 h 444457"/>
              <a:gd name="connsiteX8520" fmla="*/ 3118116 w 3249268"/>
              <a:gd name="connsiteY8520" fmla="*/ 144218 h 444457"/>
              <a:gd name="connsiteX8521" fmla="*/ 3118469 w 3249268"/>
              <a:gd name="connsiteY8521" fmla="*/ 144609 h 444457"/>
              <a:gd name="connsiteX8522" fmla="*/ 3117726 w 3249268"/>
              <a:gd name="connsiteY8522" fmla="*/ 146155 h 444457"/>
              <a:gd name="connsiteX8523" fmla="*/ 3117997 w 3249268"/>
              <a:gd name="connsiteY8523" fmla="*/ 146292 h 444457"/>
              <a:gd name="connsiteX8524" fmla="*/ 3118719 w 3249268"/>
              <a:gd name="connsiteY8524" fmla="*/ 144821 h 444457"/>
              <a:gd name="connsiteX8525" fmla="*/ 3118523 w 3249268"/>
              <a:gd name="connsiteY8525" fmla="*/ 144421 h 444457"/>
              <a:gd name="connsiteX8526" fmla="*/ 382863 w 3249268"/>
              <a:gd name="connsiteY8526" fmla="*/ 144174 h 444457"/>
              <a:gd name="connsiteX8527" fmla="*/ 382863 w 3249268"/>
              <a:gd name="connsiteY8527" fmla="*/ 144651 h 444457"/>
              <a:gd name="connsiteX8528" fmla="*/ 383167 w 3249268"/>
              <a:gd name="connsiteY8528" fmla="*/ 144483 h 444457"/>
              <a:gd name="connsiteX8529" fmla="*/ 1286960 w 3249268"/>
              <a:gd name="connsiteY8529" fmla="*/ 144156 h 444457"/>
              <a:gd name="connsiteX8530" fmla="*/ 1287161 w 3249268"/>
              <a:gd name="connsiteY8530" fmla="*/ 144420 h 444457"/>
              <a:gd name="connsiteX8531" fmla="*/ 1287811 w 3249268"/>
              <a:gd name="connsiteY8531" fmla="*/ 144356 h 444457"/>
              <a:gd name="connsiteX8532" fmla="*/ 410827 w 3249268"/>
              <a:gd name="connsiteY8532" fmla="*/ 144068 h 444457"/>
              <a:gd name="connsiteX8533" fmla="*/ 410025 w 3249268"/>
              <a:gd name="connsiteY8533" fmla="*/ 144459 h 444457"/>
              <a:gd name="connsiteX8534" fmla="*/ 410934 w 3249268"/>
              <a:gd name="connsiteY8534" fmla="*/ 144594 h 444457"/>
              <a:gd name="connsiteX8535" fmla="*/ 1649645 w 3249268"/>
              <a:gd name="connsiteY8535" fmla="*/ 143875 h 444457"/>
              <a:gd name="connsiteX8536" fmla="*/ 1649209 w 3249268"/>
              <a:gd name="connsiteY8536" fmla="*/ 144096 h 444457"/>
              <a:gd name="connsiteX8537" fmla="*/ 1649797 w 3249268"/>
              <a:gd name="connsiteY8537" fmla="*/ 144360 h 444457"/>
              <a:gd name="connsiteX8538" fmla="*/ 264859 w 3249268"/>
              <a:gd name="connsiteY8538" fmla="*/ 143809 h 444457"/>
              <a:gd name="connsiteX8539" fmla="*/ 264700 w 3249268"/>
              <a:gd name="connsiteY8539" fmla="*/ 144216 h 444457"/>
              <a:gd name="connsiteX8540" fmla="*/ 266331 w 3249268"/>
              <a:gd name="connsiteY8540" fmla="*/ 144597 h 444457"/>
              <a:gd name="connsiteX8541" fmla="*/ 266447 w 3249268"/>
              <a:gd name="connsiteY8541" fmla="*/ 144519 h 444457"/>
              <a:gd name="connsiteX8542" fmla="*/ 594011 w 3249268"/>
              <a:gd name="connsiteY8542" fmla="*/ 143369 h 444457"/>
              <a:gd name="connsiteX8543" fmla="*/ 592874 w 3249268"/>
              <a:gd name="connsiteY8543" fmla="*/ 144429 h 444457"/>
              <a:gd name="connsiteX8544" fmla="*/ 593853 w 3249268"/>
              <a:gd name="connsiteY8544" fmla="*/ 143833 h 444457"/>
              <a:gd name="connsiteX8545" fmla="*/ 2413379 w 3249268"/>
              <a:gd name="connsiteY8545" fmla="*/ 143337 h 444457"/>
              <a:gd name="connsiteX8546" fmla="*/ 2413737 w 3249268"/>
              <a:gd name="connsiteY8546" fmla="*/ 144601 h 444457"/>
              <a:gd name="connsiteX8547" fmla="*/ 2414680 w 3249268"/>
              <a:gd name="connsiteY8547" fmla="*/ 144125 h 444457"/>
              <a:gd name="connsiteX8548" fmla="*/ 185565 w 3249268"/>
              <a:gd name="connsiteY8548" fmla="*/ 143187 h 444457"/>
              <a:gd name="connsiteX8549" fmla="*/ 185516 w 3249268"/>
              <a:gd name="connsiteY8549" fmla="*/ 143192 h 444457"/>
              <a:gd name="connsiteX8550" fmla="*/ 185524 w 3249268"/>
              <a:gd name="connsiteY8550" fmla="*/ 143216 h 444457"/>
              <a:gd name="connsiteX8551" fmla="*/ 245857 w 3249268"/>
              <a:gd name="connsiteY8551" fmla="*/ 143097 h 444457"/>
              <a:gd name="connsiteX8552" fmla="*/ 245714 w 3249268"/>
              <a:gd name="connsiteY8552" fmla="*/ 143167 h 444457"/>
              <a:gd name="connsiteX8553" fmla="*/ 242906 w 3249268"/>
              <a:gd name="connsiteY8553" fmla="*/ 143167 h 444457"/>
              <a:gd name="connsiteX8554" fmla="*/ 242749 w 3249268"/>
              <a:gd name="connsiteY8554" fmla="*/ 143453 h 444457"/>
              <a:gd name="connsiteX8555" fmla="*/ 242909 w 3249268"/>
              <a:gd name="connsiteY8555" fmla="*/ 143326 h 444457"/>
              <a:gd name="connsiteX8556" fmla="*/ 245636 w 3249268"/>
              <a:gd name="connsiteY8556" fmla="*/ 143326 h 444457"/>
              <a:gd name="connsiteX8557" fmla="*/ 247175 w 3249268"/>
              <a:gd name="connsiteY8557" fmla="*/ 144299 h 444457"/>
              <a:gd name="connsiteX8558" fmla="*/ 246527 w 3249268"/>
              <a:gd name="connsiteY8558" fmla="*/ 143559 h 444457"/>
              <a:gd name="connsiteX8559" fmla="*/ 245857 w 3249268"/>
              <a:gd name="connsiteY8559" fmla="*/ 143321 h 444457"/>
              <a:gd name="connsiteX8560" fmla="*/ 569646 w 3249268"/>
              <a:gd name="connsiteY8560" fmla="*/ 143001 h 444457"/>
              <a:gd name="connsiteX8561" fmla="*/ 569481 w 3249268"/>
              <a:gd name="connsiteY8561" fmla="*/ 143334 h 444457"/>
              <a:gd name="connsiteX8562" fmla="*/ 570291 w 3249268"/>
              <a:gd name="connsiteY8562" fmla="*/ 143334 h 444457"/>
              <a:gd name="connsiteX8563" fmla="*/ 570634 w 3249268"/>
              <a:gd name="connsiteY8563" fmla="*/ 143334 h 444457"/>
              <a:gd name="connsiteX8564" fmla="*/ 570563 w 3249268"/>
              <a:gd name="connsiteY8564" fmla="*/ 143263 h 444457"/>
              <a:gd name="connsiteX8565" fmla="*/ 371862 w 3249268"/>
              <a:gd name="connsiteY8565" fmla="*/ 142870 h 444457"/>
              <a:gd name="connsiteX8566" fmla="*/ 371833 w 3249268"/>
              <a:gd name="connsiteY8566" fmla="*/ 142875 h 444457"/>
              <a:gd name="connsiteX8567" fmla="*/ 371998 w 3249268"/>
              <a:gd name="connsiteY8567" fmla="*/ 143445 h 444457"/>
              <a:gd name="connsiteX8568" fmla="*/ 372693 w 3249268"/>
              <a:gd name="connsiteY8568" fmla="*/ 143226 h 444457"/>
              <a:gd name="connsiteX8569" fmla="*/ 372182 w 3249268"/>
              <a:gd name="connsiteY8569" fmla="*/ 143167 h 444457"/>
              <a:gd name="connsiteX8570" fmla="*/ 3025952 w 3249268"/>
              <a:gd name="connsiteY8570" fmla="*/ 142828 h 444457"/>
              <a:gd name="connsiteX8571" fmla="*/ 3025535 w 3249268"/>
              <a:gd name="connsiteY8571" fmla="*/ 142956 h 444457"/>
              <a:gd name="connsiteX8572" fmla="*/ 3024150 w 3249268"/>
              <a:gd name="connsiteY8572" fmla="*/ 142956 h 444457"/>
              <a:gd name="connsiteX8573" fmla="*/ 3023551 w 3249268"/>
              <a:gd name="connsiteY8573" fmla="*/ 142850 h 444457"/>
              <a:gd name="connsiteX8574" fmla="*/ 3024219 w 3249268"/>
              <a:gd name="connsiteY8574" fmla="*/ 143477 h 444457"/>
              <a:gd name="connsiteX8575" fmla="*/ 3024246 w 3249268"/>
              <a:gd name="connsiteY8575" fmla="*/ 143480 h 444457"/>
              <a:gd name="connsiteX8576" fmla="*/ 3025688 w 3249268"/>
              <a:gd name="connsiteY8576" fmla="*/ 143480 h 444457"/>
              <a:gd name="connsiteX8577" fmla="*/ 3026160 w 3249268"/>
              <a:gd name="connsiteY8577" fmla="*/ 143696 h 444457"/>
              <a:gd name="connsiteX8578" fmla="*/ 3025952 w 3249268"/>
              <a:gd name="connsiteY8578" fmla="*/ 143198 h 444457"/>
              <a:gd name="connsiteX8579" fmla="*/ 798732 w 3249268"/>
              <a:gd name="connsiteY8579" fmla="*/ 142796 h 444457"/>
              <a:gd name="connsiteX8580" fmla="*/ 798601 w 3249268"/>
              <a:gd name="connsiteY8580" fmla="*/ 143086 h 444457"/>
              <a:gd name="connsiteX8581" fmla="*/ 795894 w 3249268"/>
              <a:gd name="connsiteY8581" fmla="*/ 144732 h 444457"/>
              <a:gd name="connsiteX8582" fmla="*/ 796593 w 3249268"/>
              <a:gd name="connsiteY8582" fmla="*/ 145019 h 444457"/>
              <a:gd name="connsiteX8583" fmla="*/ 798447 w 3249268"/>
              <a:gd name="connsiteY8583" fmla="*/ 143517 h 444457"/>
              <a:gd name="connsiteX8584" fmla="*/ 799548 w 3249268"/>
              <a:gd name="connsiteY8584" fmla="*/ 143988 h 444457"/>
              <a:gd name="connsiteX8585" fmla="*/ 798672 w 3249268"/>
              <a:gd name="connsiteY8585" fmla="*/ 143041 h 444457"/>
              <a:gd name="connsiteX8586" fmla="*/ 1480987 w 3249268"/>
              <a:gd name="connsiteY8586" fmla="*/ 142763 h 444457"/>
              <a:gd name="connsiteX8587" fmla="*/ 1481493 w 3249268"/>
              <a:gd name="connsiteY8587" fmla="*/ 143089 h 444457"/>
              <a:gd name="connsiteX8588" fmla="*/ 1481639 w 3249268"/>
              <a:gd name="connsiteY8588" fmla="*/ 143011 h 444457"/>
              <a:gd name="connsiteX8589" fmla="*/ 220297 w 3249268"/>
              <a:gd name="connsiteY8589" fmla="*/ 142711 h 444457"/>
              <a:gd name="connsiteX8590" fmla="*/ 219279 w 3249268"/>
              <a:gd name="connsiteY8590" fmla="*/ 142916 h 444457"/>
              <a:gd name="connsiteX8591" fmla="*/ 218829 w 3249268"/>
              <a:gd name="connsiteY8591" fmla="*/ 142916 h 444457"/>
              <a:gd name="connsiteX8592" fmla="*/ 220459 w 3249268"/>
              <a:gd name="connsiteY8592" fmla="*/ 143258 h 444457"/>
              <a:gd name="connsiteX8593" fmla="*/ 2090926 w 3249268"/>
              <a:gd name="connsiteY8593" fmla="*/ 142596 h 444457"/>
              <a:gd name="connsiteX8594" fmla="*/ 2090673 w 3249268"/>
              <a:gd name="connsiteY8594" fmla="*/ 142923 h 444457"/>
              <a:gd name="connsiteX8595" fmla="*/ 2090821 w 3249268"/>
              <a:gd name="connsiteY8595" fmla="*/ 142916 h 444457"/>
              <a:gd name="connsiteX8596" fmla="*/ 593631 w 3249268"/>
              <a:gd name="connsiteY8596" fmla="*/ 142579 h 444457"/>
              <a:gd name="connsiteX8597" fmla="*/ 594164 w 3249268"/>
              <a:gd name="connsiteY8597" fmla="*/ 143104 h 444457"/>
              <a:gd name="connsiteX8598" fmla="*/ 594399 w 3249268"/>
              <a:gd name="connsiteY8598" fmla="*/ 143046 h 444457"/>
              <a:gd name="connsiteX8599" fmla="*/ 1675840 w 3249268"/>
              <a:gd name="connsiteY8599" fmla="*/ 142523 h 444457"/>
              <a:gd name="connsiteX8600" fmla="*/ 1675710 w 3249268"/>
              <a:gd name="connsiteY8600" fmla="*/ 143446 h 444457"/>
              <a:gd name="connsiteX8601" fmla="*/ 1675840 w 3249268"/>
              <a:gd name="connsiteY8601" fmla="*/ 142974 h 444457"/>
              <a:gd name="connsiteX8602" fmla="*/ 1172021 w 3249268"/>
              <a:gd name="connsiteY8602" fmla="*/ 142194 h 444457"/>
              <a:gd name="connsiteX8603" fmla="*/ 1170657 w 3249268"/>
              <a:gd name="connsiteY8603" fmla="*/ 142655 h 444457"/>
              <a:gd name="connsiteX8604" fmla="*/ 1171928 w 3249268"/>
              <a:gd name="connsiteY8604" fmla="*/ 143352 h 444457"/>
              <a:gd name="connsiteX8605" fmla="*/ 1257871 w 3249268"/>
              <a:gd name="connsiteY8605" fmla="*/ 142186 h 444457"/>
              <a:gd name="connsiteX8606" fmla="*/ 1257239 w 3249268"/>
              <a:gd name="connsiteY8606" fmla="*/ 144733 h 444457"/>
              <a:gd name="connsiteX8607" fmla="*/ 1258058 w 3249268"/>
              <a:gd name="connsiteY8607" fmla="*/ 144420 h 444457"/>
              <a:gd name="connsiteX8608" fmla="*/ 1258058 w 3249268"/>
              <a:gd name="connsiteY8608" fmla="*/ 142281 h 444457"/>
              <a:gd name="connsiteX8609" fmla="*/ 336077 w 3249268"/>
              <a:gd name="connsiteY8609" fmla="*/ 142121 h 444457"/>
              <a:gd name="connsiteX8610" fmla="*/ 336077 w 3249268"/>
              <a:gd name="connsiteY8610" fmla="*/ 142916 h 444457"/>
              <a:gd name="connsiteX8611" fmla="*/ 336865 w 3249268"/>
              <a:gd name="connsiteY8611" fmla="*/ 142916 h 444457"/>
              <a:gd name="connsiteX8612" fmla="*/ 377327 w 3249268"/>
              <a:gd name="connsiteY8612" fmla="*/ 142069 h 444457"/>
              <a:gd name="connsiteX8613" fmla="*/ 377298 w 3249268"/>
              <a:gd name="connsiteY8613" fmla="*/ 142086 h 444457"/>
              <a:gd name="connsiteX8614" fmla="*/ 377377 w 3249268"/>
              <a:gd name="connsiteY8614" fmla="*/ 142069 h 444457"/>
              <a:gd name="connsiteX8615" fmla="*/ 2313226 w 3249268"/>
              <a:gd name="connsiteY8615" fmla="*/ 141932 h 444457"/>
              <a:gd name="connsiteX8616" fmla="*/ 2312345 w 3249268"/>
              <a:gd name="connsiteY8616" fmla="*/ 142719 h 444457"/>
              <a:gd name="connsiteX8617" fmla="*/ 2313174 w 3249268"/>
              <a:gd name="connsiteY8617" fmla="*/ 142916 h 444457"/>
              <a:gd name="connsiteX8618" fmla="*/ 681538 w 3249268"/>
              <a:gd name="connsiteY8618" fmla="*/ 141878 h 444457"/>
              <a:gd name="connsiteX8619" fmla="*/ 681125 w 3249268"/>
              <a:gd name="connsiteY8619" fmla="*/ 143922 h 444457"/>
              <a:gd name="connsiteX8620" fmla="*/ 681951 w 3249268"/>
              <a:gd name="connsiteY8620" fmla="*/ 143086 h 444457"/>
              <a:gd name="connsiteX8621" fmla="*/ 682122 w 3249268"/>
              <a:gd name="connsiteY8621" fmla="*/ 143086 h 444457"/>
              <a:gd name="connsiteX8622" fmla="*/ 681652 w 3249268"/>
              <a:gd name="connsiteY8622" fmla="*/ 141887 h 444457"/>
              <a:gd name="connsiteX8623" fmla="*/ 335827 w 3249268"/>
              <a:gd name="connsiteY8623" fmla="*/ 141869 h 444457"/>
              <a:gd name="connsiteX8624" fmla="*/ 333714 w 3249268"/>
              <a:gd name="connsiteY8624" fmla="*/ 143291 h 444457"/>
              <a:gd name="connsiteX8625" fmla="*/ 334723 w 3249268"/>
              <a:gd name="connsiteY8625" fmla="*/ 143166 h 444457"/>
              <a:gd name="connsiteX8626" fmla="*/ 336010 w 3249268"/>
              <a:gd name="connsiteY8626" fmla="*/ 142054 h 444457"/>
              <a:gd name="connsiteX8627" fmla="*/ 388474 w 3249268"/>
              <a:gd name="connsiteY8627" fmla="*/ 141847 h 444457"/>
              <a:gd name="connsiteX8628" fmla="*/ 387471 w 3249268"/>
              <a:gd name="connsiteY8628" fmla="*/ 142592 h 444457"/>
              <a:gd name="connsiteX8629" fmla="*/ 387471 w 3249268"/>
              <a:gd name="connsiteY8629" fmla="*/ 142841 h 444457"/>
              <a:gd name="connsiteX8630" fmla="*/ 1108730 w 3249268"/>
              <a:gd name="connsiteY8630" fmla="*/ 141782 h 444457"/>
              <a:gd name="connsiteX8631" fmla="*/ 1108506 w 3249268"/>
              <a:gd name="connsiteY8631" fmla="*/ 143891 h 444457"/>
              <a:gd name="connsiteX8632" fmla="*/ 1107831 w 3249268"/>
              <a:gd name="connsiteY8632" fmla="*/ 144357 h 444457"/>
              <a:gd name="connsiteX8633" fmla="*/ 1109893 w 3249268"/>
              <a:gd name="connsiteY8633" fmla="*/ 144028 h 444457"/>
              <a:gd name="connsiteX8634" fmla="*/ 711114 w 3249268"/>
              <a:gd name="connsiteY8634" fmla="*/ 141678 h 444457"/>
              <a:gd name="connsiteX8635" fmla="*/ 711091 w 3249268"/>
              <a:gd name="connsiteY8635" fmla="*/ 141776 h 444457"/>
              <a:gd name="connsiteX8636" fmla="*/ 711469 w 3249268"/>
              <a:gd name="connsiteY8636" fmla="*/ 141723 h 444457"/>
              <a:gd name="connsiteX8637" fmla="*/ 790209 w 3249268"/>
              <a:gd name="connsiteY8637" fmla="*/ 141665 h 444457"/>
              <a:gd name="connsiteX8638" fmla="*/ 790147 w 3249268"/>
              <a:gd name="connsiteY8638" fmla="*/ 141669 h 444457"/>
              <a:gd name="connsiteX8639" fmla="*/ 790272 w 3249268"/>
              <a:gd name="connsiteY8639" fmla="*/ 141682 h 444457"/>
              <a:gd name="connsiteX8640" fmla="*/ 790269 w 3249268"/>
              <a:gd name="connsiteY8640" fmla="*/ 141678 h 444457"/>
              <a:gd name="connsiteX8641" fmla="*/ 462385 w 3249268"/>
              <a:gd name="connsiteY8641" fmla="*/ 141641 h 444457"/>
              <a:gd name="connsiteX8642" fmla="*/ 461729 w 3249268"/>
              <a:gd name="connsiteY8642" fmla="*/ 141687 h 444457"/>
              <a:gd name="connsiteX8643" fmla="*/ 462374 w 3249268"/>
              <a:gd name="connsiteY8643" fmla="*/ 141863 h 444457"/>
              <a:gd name="connsiteX8644" fmla="*/ 464203 w 3249268"/>
              <a:gd name="connsiteY8644" fmla="*/ 142737 h 444457"/>
              <a:gd name="connsiteX8645" fmla="*/ 462852 w 3249268"/>
              <a:gd name="connsiteY8645" fmla="*/ 141781 h 444457"/>
              <a:gd name="connsiteX8646" fmla="*/ 462653 w 3249268"/>
              <a:gd name="connsiteY8646" fmla="*/ 141810 h 444457"/>
              <a:gd name="connsiteX8647" fmla="*/ 280168 w 3249268"/>
              <a:gd name="connsiteY8647" fmla="*/ 141342 h 444457"/>
              <a:gd name="connsiteX8648" fmla="*/ 280087 w 3249268"/>
              <a:gd name="connsiteY8648" fmla="*/ 141579 h 444457"/>
              <a:gd name="connsiteX8649" fmla="*/ 279789 w 3249268"/>
              <a:gd name="connsiteY8649" fmla="*/ 141632 h 444457"/>
              <a:gd name="connsiteX8650" fmla="*/ 280064 w 3249268"/>
              <a:gd name="connsiteY8650" fmla="*/ 141841 h 444457"/>
              <a:gd name="connsiteX8651" fmla="*/ 280064 w 3249268"/>
              <a:gd name="connsiteY8651" fmla="*/ 144635 h 444457"/>
              <a:gd name="connsiteX8652" fmla="*/ 275927 w 3249268"/>
              <a:gd name="connsiteY8652" fmla="*/ 146032 h 444457"/>
              <a:gd name="connsiteX8653" fmla="*/ 280064 w 3249268"/>
              <a:gd name="connsiteY8653" fmla="*/ 150223 h 444457"/>
              <a:gd name="connsiteX8654" fmla="*/ 282822 w 3249268"/>
              <a:gd name="connsiteY8654" fmla="*/ 151620 h 444457"/>
              <a:gd name="connsiteX8655" fmla="*/ 281914 w 3249268"/>
              <a:gd name="connsiteY8655" fmla="*/ 152310 h 444457"/>
              <a:gd name="connsiteX8656" fmla="*/ 283073 w 3249268"/>
              <a:gd name="connsiteY8656" fmla="*/ 151942 h 444457"/>
              <a:gd name="connsiteX8657" fmla="*/ 283883 w 3249268"/>
              <a:gd name="connsiteY8657" fmla="*/ 151942 h 444457"/>
              <a:gd name="connsiteX8658" fmla="*/ 283360 w 3249268"/>
              <a:gd name="connsiteY8658" fmla="*/ 151421 h 444457"/>
              <a:gd name="connsiteX8659" fmla="*/ 280566 w 3249268"/>
              <a:gd name="connsiteY8659" fmla="*/ 150032 h 444457"/>
              <a:gd name="connsiteX8660" fmla="*/ 286153 w 3249268"/>
              <a:gd name="connsiteY8660" fmla="*/ 148644 h 444457"/>
              <a:gd name="connsiteX8661" fmla="*/ 286153 w 3249268"/>
              <a:gd name="connsiteY8661" fmla="*/ 147255 h 444457"/>
              <a:gd name="connsiteX8662" fmla="*/ 285831 w 3249268"/>
              <a:gd name="connsiteY8662" fmla="*/ 147095 h 444457"/>
              <a:gd name="connsiteX8663" fmla="*/ 285831 w 3249268"/>
              <a:gd name="connsiteY8663" fmla="*/ 147429 h 444457"/>
              <a:gd name="connsiteX8664" fmla="*/ 285166 w 3249268"/>
              <a:gd name="connsiteY8664" fmla="*/ 146764 h 444457"/>
              <a:gd name="connsiteX8665" fmla="*/ 283360 w 3249268"/>
              <a:gd name="connsiteY8665" fmla="*/ 145867 h 444457"/>
              <a:gd name="connsiteX8666" fmla="*/ 280566 w 3249268"/>
              <a:gd name="connsiteY8666" fmla="*/ 143090 h 444457"/>
              <a:gd name="connsiteX8667" fmla="*/ 280566 w 3249268"/>
              <a:gd name="connsiteY8667" fmla="*/ 141701 h 444457"/>
              <a:gd name="connsiteX8668" fmla="*/ 280566 w 3249268"/>
              <a:gd name="connsiteY8668" fmla="*/ 141506 h 444457"/>
              <a:gd name="connsiteX8669" fmla="*/ 280189 w 3249268"/>
              <a:gd name="connsiteY8669" fmla="*/ 141506 h 444457"/>
              <a:gd name="connsiteX8670" fmla="*/ 1135291 w 3249268"/>
              <a:gd name="connsiteY8670" fmla="*/ 141207 h 444457"/>
              <a:gd name="connsiteX8671" fmla="*/ 1135525 w 3249268"/>
              <a:gd name="connsiteY8671" fmla="*/ 141599 h 444457"/>
              <a:gd name="connsiteX8672" fmla="*/ 1135816 w 3249268"/>
              <a:gd name="connsiteY8672" fmla="*/ 141965 h 444457"/>
              <a:gd name="connsiteX8673" fmla="*/ 1137537 w 3249268"/>
              <a:gd name="connsiteY8673" fmla="*/ 141804 h 444457"/>
              <a:gd name="connsiteX8674" fmla="*/ 1136052 w 3249268"/>
              <a:gd name="connsiteY8674" fmla="*/ 141678 h 444457"/>
              <a:gd name="connsiteX8675" fmla="*/ 1701276 w 3249268"/>
              <a:gd name="connsiteY8675" fmla="*/ 141180 h 444457"/>
              <a:gd name="connsiteX8676" fmla="*/ 1702347 w 3249268"/>
              <a:gd name="connsiteY8676" fmla="*/ 141829 h 444457"/>
              <a:gd name="connsiteX8677" fmla="*/ 1702487 w 3249268"/>
              <a:gd name="connsiteY8677" fmla="*/ 141972 h 444457"/>
              <a:gd name="connsiteX8678" fmla="*/ 1702217 w 3249268"/>
              <a:gd name="connsiteY8678" fmla="*/ 141556 h 444457"/>
              <a:gd name="connsiteX8679" fmla="*/ 1702224 w 3249268"/>
              <a:gd name="connsiteY8679" fmla="*/ 141555 h 444457"/>
              <a:gd name="connsiteX8680" fmla="*/ 882397 w 3249268"/>
              <a:gd name="connsiteY8680" fmla="*/ 141152 h 444457"/>
              <a:gd name="connsiteX8681" fmla="*/ 881506 w 3249268"/>
              <a:gd name="connsiteY8681" fmla="*/ 141553 h 444457"/>
              <a:gd name="connsiteX8682" fmla="*/ 881844 w 3249268"/>
              <a:gd name="connsiteY8682" fmla="*/ 141599 h 444457"/>
              <a:gd name="connsiteX8683" fmla="*/ 228711 w 3249268"/>
              <a:gd name="connsiteY8683" fmla="*/ 141106 h 444457"/>
              <a:gd name="connsiteX8684" fmla="*/ 230788 w 3249268"/>
              <a:gd name="connsiteY8684" fmla="*/ 142543 h 444457"/>
              <a:gd name="connsiteX8685" fmla="*/ 230817 w 3249268"/>
              <a:gd name="connsiteY8685" fmla="*/ 142393 h 444457"/>
              <a:gd name="connsiteX8686" fmla="*/ 310801 w 3249268"/>
              <a:gd name="connsiteY8686" fmla="*/ 140938 h 444457"/>
              <a:gd name="connsiteX8687" fmla="*/ 312363 w 3249268"/>
              <a:gd name="connsiteY8687" fmla="*/ 143326 h 444457"/>
              <a:gd name="connsiteX8688" fmla="*/ 314726 w 3249268"/>
              <a:gd name="connsiteY8688" fmla="*/ 143326 h 444457"/>
              <a:gd name="connsiteX8689" fmla="*/ 315243 w 3249268"/>
              <a:gd name="connsiteY8689" fmla="*/ 143642 h 444457"/>
              <a:gd name="connsiteX8690" fmla="*/ 315343 w 3249268"/>
              <a:gd name="connsiteY8690" fmla="*/ 143326 h 444457"/>
              <a:gd name="connsiteX8691" fmla="*/ 316671 w 3249268"/>
              <a:gd name="connsiteY8691" fmla="*/ 143326 h 444457"/>
              <a:gd name="connsiteX8692" fmla="*/ 316671 w 3249268"/>
              <a:gd name="connsiteY8692" fmla="*/ 143009 h 444457"/>
              <a:gd name="connsiteX8693" fmla="*/ 315577 w 3249268"/>
              <a:gd name="connsiteY8693" fmla="*/ 142584 h 444457"/>
              <a:gd name="connsiteX8694" fmla="*/ 315343 w 3249268"/>
              <a:gd name="connsiteY8694" fmla="*/ 143326 h 444457"/>
              <a:gd name="connsiteX8695" fmla="*/ 314726 w 3249268"/>
              <a:gd name="connsiteY8695" fmla="*/ 143326 h 444457"/>
              <a:gd name="connsiteX8696" fmla="*/ 312089 w 3249268"/>
              <a:gd name="connsiteY8696" fmla="*/ 141712 h 444457"/>
              <a:gd name="connsiteX8697" fmla="*/ 1102288 w 3249268"/>
              <a:gd name="connsiteY8697" fmla="*/ 140922 h 444457"/>
              <a:gd name="connsiteX8698" fmla="*/ 1101839 w 3249268"/>
              <a:gd name="connsiteY8698" fmla="*/ 141013 h 444457"/>
              <a:gd name="connsiteX8699" fmla="*/ 1102097 w 3249268"/>
              <a:gd name="connsiteY8699" fmla="*/ 141071 h 444457"/>
              <a:gd name="connsiteX8700" fmla="*/ 541846 w 3249268"/>
              <a:gd name="connsiteY8700" fmla="*/ 140680 h 444457"/>
              <a:gd name="connsiteX8701" fmla="*/ 541664 w 3249268"/>
              <a:gd name="connsiteY8701" fmla="*/ 140749 h 444457"/>
              <a:gd name="connsiteX8702" fmla="*/ 542684 w 3249268"/>
              <a:gd name="connsiteY8702" fmla="*/ 141769 h 444457"/>
              <a:gd name="connsiteX8703" fmla="*/ 542818 w 3249268"/>
              <a:gd name="connsiteY8703" fmla="*/ 141701 h 444457"/>
              <a:gd name="connsiteX8704" fmla="*/ 542818 w 3249268"/>
              <a:gd name="connsiteY8704" fmla="*/ 141652 h 444457"/>
              <a:gd name="connsiteX8705" fmla="*/ 2356837 w 3249268"/>
              <a:gd name="connsiteY8705" fmla="*/ 140644 h 444457"/>
              <a:gd name="connsiteX8706" fmla="*/ 2355164 w 3249268"/>
              <a:gd name="connsiteY8706" fmla="*/ 141208 h 444457"/>
              <a:gd name="connsiteX8707" fmla="*/ 2356272 w 3249268"/>
              <a:gd name="connsiteY8707" fmla="*/ 141841 h 444457"/>
              <a:gd name="connsiteX8708" fmla="*/ 2356970 w 3249268"/>
              <a:gd name="connsiteY8708" fmla="*/ 141623 h 444457"/>
              <a:gd name="connsiteX8709" fmla="*/ 326107 w 3249268"/>
              <a:gd name="connsiteY8709" fmla="*/ 140589 h 444457"/>
              <a:gd name="connsiteX8710" fmla="*/ 326107 w 3249268"/>
              <a:gd name="connsiteY8710" fmla="*/ 141254 h 444457"/>
              <a:gd name="connsiteX8711" fmla="*/ 326449 w 3249268"/>
              <a:gd name="connsiteY8711" fmla="*/ 141599 h 444457"/>
              <a:gd name="connsiteX8712" fmla="*/ 2785224 w 3249268"/>
              <a:gd name="connsiteY8712" fmla="*/ 140585 h 444457"/>
              <a:gd name="connsiteX8713" fmla="*/ 2783124 w 3249268"/>
              <a:gd name="connsiteY8713" fmla="*/ 142026 h 444457"/>
              <a:gd name="connsiteX8714" fmla="*/ 2783300 w 3249268"/>
              <a:gd name="connsiteY8714" fmla="*/ 142547 h 444457"/>
              <a:gd name="connsiteX8715" fmla="*/ 3020610 w 3249268"/>
              <a:gd name="connsiteY8715" fmla="*/ 140457 h 444457"/>
              <a:gd name="connsiteX8716" fmla="*/ 3020146 w 3249268"/>
              <a:gd name="connsiteY8716" fmla="*/ 140708 h 444457"/>
              <a:gd name="connsiteX8717" fmla="*/ 3020510 w 3249268"/>
              <a:gd name="connsiteY8717" fmla="*/ 140863 h 444457"/>
              <a:gd name="connsiteX8718" fmla="*/ 446799 w 3249268"/>
              <a:gd name="connsiteY8718" fmla="*/ 140405 h 444457"/>
              <a:gd name="connsiteX8719" fmla="*/ 446799 w 3249268"/>
              <a:gd name="connsiteY8719" fmla="*/ 140409 h 444457"/>
              <a:gd name="connsiteX8720" fmla="*/ 445808 w 3249268"/>
              <a:gd name="connsiteY8720" fmla="*/ 142392 h 444457"/>
              <a:gd name="connsiteX8721" fmla="*/ 445808 w 3249268"/>
              <a:gd name="connsiteY8721" fmla="*/ 142393 h 444457"/>
              <a:gd name="connsiteX8722" fmla="*/ 446799 w 3249268"/>
              <a:gd name="connsiteY8722" fmla="*/ 140659 h 444457"/>
              <a:gd name="connsiteX8723" fmla="*/ 448269 w 3249268"/>
              <a:gd name="connsiteY8723" fmla="*/ 141302 h 444457"/>
              <a:gd name="connsiteX8724" fmla="*/ 447039 w 3249268"/>
              <a:gd name="connsiteY8724" fmla="*/ 140405 h 444457"/>
              <a:gd name="connsiteX8725" fmla="*/ 252539 w 3249268"/>
              <a:gd name="connsiteY8725" fmla="*/ 140383 h 444457"/>
              <a:gd name="connsiteX8726" fmla="*/ 252190 w 3249268"/>
              <a:gd name="connsiteY8726" fmla="*/ 140487 h 444457"/>
              <a:gd name="connsiteX8727" fmla="*/ 252775 w 3249268"/>
              <a:gd name="connsiteY8727" fmla="*/ 140538 h 444457"/>
              <a:gd name="connsiteX8728" fmla="*/ 252769 w 3249268"/>
              <a:gd name="connsiteY8728" fmla="*/ 140534 h 444457"/>
              <a:gd name="connsiteX8729" fmla="*/ 324706 w 3249268"/>
              <a:gd name="connsiteY8729" fmla="*/ 140308 h 444457"/>
              <a:gd name="connsiteX8730" fmla="*/ 324260 w 3249268"/>
              <a:gd name="connsiteY8730" fmla="*/ 140355 h 444457"/>
              <a:gd name="connsiteX8731" fmla="*/ 324788 w 3249268"/>
              <a:gd name="connsiteY8731" fmla="*/ 140474 h 444457"/>
              <a:gd name="connsiteX8732" fmla="*/ 3094719 w 3249268"/>
              <a:gd name="connsiteY8732" fmla="*/ 140009 h 444457"/>
              <a:gd name="connsiteX8733" fmla="*/ 3094887 w 3249268"/>
              <a:gd name="connsiteY8733" fmla="*/ 140342 h 444457"/>
              <a:gd name="connsiteX8734" fmla="*/ 3095055 w 3249268"/>
              <a:gd name="connsiteY8734" fmla="*/ 140425 h 444457"/>
              <a:gd name="connsiteX8735" fmla="*/ 3094877 w 3249268"/>
              <a:gd name="connsiteY8735" fmla="*/ 140234 h 444457"/>
              <a:gd name="connsiteX8736" fmla="*/ 3094869 w 3249268"/>
              <a:gd name="connsiteY8736" fmla="*/ 140159 h 444457"/>
              <a:gd name="connsiteX8737" fmla="*/ 2526694 w 3249268"/>
              <a:gd name="connsiteY8737" fmla="*/ 139938 h 444457"/>
              <a:gd name="connsiteX8738" fmla="*/ 2527383 w 3249268"/>
              <a:gd name="connsiteY8738" fmla="*/ 140569 h 444457"/>
              <a:gd name="connsiteX8739" fmla="*/ 2527422 w 3249268"/>
              <a:gd name="connsiteY8739" fmla="*/ 140642 h 444457"/>
              <a:gd name="connsiteX8740" fmla="*/ 2527394 w 3249268"/>
              <a:gd name="connsiteY8740" fmla="*/ 140329 h 444457"/>
              <a:gd name="connsiteX8741" fmla="*/ 2527461 w 3249268"/>
              <a:gd name="connsiteY8741" fmla="*/ 140297 h 444457"/>
              <a:gd name="connsiteX8742" fmla="*/ 2527391 w 3249268"/>
              <a:gd name="connsiteY8742" fmla="*/ 140271 h 444457"/>
              <a:gd name="connsiteX8743" fmla="*/ 613133 w 3249268"/>
              <a:gd name="connsiteY8743" fmla="*/ 139868 h 444457"/>
              <a:gd name="connsiteX8744" fmla="*/ 613608 w 3249268"/>
              <a:gd name="connsiteY8744" fmla="*/ 140385 h 444457"/>
              <a:gd name="connsiteX8745" fmla="*/ 614019 w 3249268"/>
              <a:gd name="connsiteY8745" fmla="*/ 140385 h 444457"/>
              <a:gd name="connsiteX8746" fmla="*/ 613906 w 3249268"/>
              <a:gd name="connsiteY8746" fmla="*/ 140271 h 444457"/>
              <a:gd name="connsiteX8747" fmla="*/ 613529 w 3249268"/>
              <a:gd name="connsiteY8747" fmla="*/ 140017 h 444457"/>
              <a:gd name="connsiteX8748" fmla="*/ 613785 w 3249268"/>
              <a:gd name="connsiteY8748" fmla="*/ 140346 h 444457"/>
              <a:gd name="connsiteX8749" fmla="*/ 2420644 w 3249268"/>
              <a:gd name="connsiteY8749" fmla="*/ 139727 h 444457"/>
              <a:gd name="connsiteX8750" fmla="*/ 2421439 w 3249268"/>
              <a:gd name="connsiteY8750" fmla="*/ 140893 h 444457"/>
              <a:gd name="connsiteX8751" fmla="*/ 2422437 w 3249268"/>
              <a:gd name="connsiteY8751" fmla="*/ 140700 h 444457"/>
              <a:gd name="connsiteX8752" fmla="*/ 432743 w 3249268"/>
              <a:gd name="connsiteY8752" fmla="*/ 139649 h 444457"/>
              <a:gd name="connsiteX8753" fmla="*/ 434397 w 3249268"/>
              <a:gd name="connsiteY8753" fmla="*/ 141874 h 444457"/>
              <a:gd name="connsiteX8754" fmla="*/ 434397 w 3249268"/>
              <a:gd name="connsiteY8754" fmla="*/ 145073 h 444457"/>
              <a:gd name="connsiteX8755" fmla="*/ 434764 w 3249268"/>
              <a:gd name="connsiteY8755" fmla="*/ 145982 h 444457"/>
              <a:gd name="connsiteX8756" fmla="*/ 434764 w 3249268"/>
              <a:gd name="connsiteY8756" fmla="*/ 146091 h 444457"/>
              <a:gd name="connsiteX8757" fmla="*/ 436679 w 3249268"/>
              <a:gd name="connsiteY8757" fmla="*/ 144583 h 444457"/>
              <a:gd name="connsiteX8758" fmla="*/ 434628 w 3249268"/>
              <a:gd name="connsiteY8758" fmla="*/ 141890 h 444457"/>
              <a:gd name="connsiteX8759" fmla="*/ 435044 w 3249268"/>
              <a:gd name="connsiteY8759" fmla="*/ 141890 h 444457"/>
              <a:gd name="connsiteX8760" fmla="*/ 434879 w 3249268"/>
              <a:gd name="connsiteY8760" fmla="*/ 141810 h 444457"/>
              <a:gd name="connsiteX8761" fmla="*/ 1960805 w 3249268"/>
              <a:gd name="connsiteY8761" fmla="*/ 139316 h 444457"/>
              <a:gd name="connsiteX8762" fmla="*/ 1960805 w 3249268"/>
              <a:gd name="connsiteY8762" fmla="*/ 141373 h 444457"/>
              <a:gd name="connsiteX8763" fmla="*/ 1960974 w 3249268"/>
              <a:gd name="connsiteY8763" fmla="*/ 141202 h 444457"/>
              <a:gd name="connsiteX8764" fmla="*/ 481399 w 3249268"/>
              <a:gd name="connsiteY8764" fmla="*/ 139155 h 444457"/>
              <a:gd name="connsiteX8765" fmla="*/ 481267 w 3249268"/>
              <a:gd name="connsiteY8765" fmla="*/ 139508 h 444457"/>
              <a:gd name="connsiteX8766" fmla="*/ 481930 w 3249268"/>
              <a:gd name="connsiteY8766" fmla="*/ 139163 h 444457"/>
              <a:gd name="connsiteX8767" fmla="*/ 481399 w 3249268"/>
              <a:gd name="connsiteY8767" fmla="*/ 139262 h 444457"/>
              <a:gd name="connsiteX8768" fmla="*/ 482461 w 3249268"/>
              <a:gd name="connsiteY8768" fmla="*/ 139065 h 444457"/>
              <a:gd name="connsiteX8769" fmla="*/ 481951 w 3249268"/>
              <a:gd name="connsiteY8769" fmla="*/ 139160 h 444457"/>
              <a:gd name="connsiteX8770" fmla="*/ 482154 w 3249268"/>
              <a:gd name="connsiteY8770" fmla="*/ 139370 h 444457"/>
              <a:gd name="connsiteX8771" fmla="*/ 225265 w 3249268"/>
              <a:gd name="connsiteY8771" fmla="*/ 139000 h 444457"/>
              <a:gd name="connsiteX8772" fmla="*/ 225205 w 3249268"/>
              <a:gd name="connsiteY8772" fmla="*/ 139026 h 444457"/>
              <a:gd name="connsiteX8773" fmla="*/ 226480 w 3249268"/>
              <a:gd name="connsiteY8773" fmla="*/ 139742 h 444457"/>
              <a:gd name="connsiteX8774" fmla="*/ 2213192 w 3249268"/>
              <a:gd name="connsiteY8774" fmla="*/ 138967 h 444457"/>
              <a:gd name="connsiteX8775" fmla="*/ 2213074 w 3249268"/>
              <a:gd name="connsiteY8775" fmla="*/ 139003 h 444457"/>
              <a:gd name="connsiteX8776" fmla="*/ 2213074 w 3249268"/>
              <a:gd name="connsiteY8776" fmla="*/ 143892 h 444457"/>
              <a:gd name="connsiteX8777" fmla="*/ 2213192 w 3249268"/>
              <a:gd name="connsiteY8777" fmla="*/ 143797 h 444457"/>
              <a:gd name="connsiteX8778" fmla="*/ 319098 w 3249268"/>
              <a:gd name="connsiteY8778" fmla="*/ 138904 h 444457"/>
              <a:gd name="connsiteX8779" fmla="*/ 316294 w 3249268"/>
              <a:gd name="connsiteY8779" fmla="*/ 140308 h 444457"/>
              <a:gd name="connsiteX8780" fmla="*/ 316128 w 3249268"/>
              <a:gd name="connsiteY8780" fmla="*/ 140836 h 444457"/>
              <a:gd name="connsiteX8781" fmla="*/ 316671 w 3249268"/>
              <a:gd name="connsiteY8781" fmla="*/ 140357 h 444457"/>
              <a:gd name="connsiteX8782" fmla="*/ 316671 w 3249268"/>
              <a:gd name="connsiteY8782" fmla="*/ 140189 h 444457"/>
              <a:gd name="connsiteX8783" fmla="*/ 319070 w 3249268"/>
              <a:gd name="connsiteY8783" fmla="*/ 139382 h 444457"/>
              <a:gd name="connsiteX8784" fmla="*/ 318927 w 3249268"/>
              <a:gd name="connsiteY8784" fmla="*/ 139155 h 444457"/>
              <a:gd name="connsiteX8785" fmla="*/ 319416 w 3249268"/>
              <a:gd name="connsiteY8785" fmla="*/ 139265 h 444457"/>
              <a:gd name="connsiteX8786" fmla="*/ 319521 w 3249268"/>
              <a:gd name="connsiteY8786" fmla="*/ 139230 h 444457"/>
              <a:gd name="connsiteX8787" fmla="*/ 888427 w 3249268"/>
              <a:gd name="connsiteY8787" fmla="*/ 138864 h 444457"/>
              <a:gd name="connsiteX8788" fmla="*/ 889171 w 3249268"/>
              <a:gd name="connsiteY8788" fmla="*/ 139534 h 444457"/>
              <a:gd name="connsiteX8789" fmla="*/ 888629 w 3249268"/>
              <a:gd name="connsiteY8789" fmla="*/ 138864 h 444457"/>
              <a:gd name="connsiteX8790" fmla="*/ 298654 w 3249268"/>
              <a:gd name="connsiteY8790" fmla="*/ 138781 h 444457"/>
              <a:gd name="connsiteX8791" fmla="*/ 298720 w 3249268"/>
              <a:gd name="connsiteY8791" fmla="*/ 138912 h 444457"/>
              <a:gd name="connsiteX8792" fmla="*/ 298768 w 3249268"/>
              <a:gd name="connsiteY8792" fmla="*/ 138813 h 444457"/>
              <a:gd name="connsiteX8793" fmla="*/ 381721 w 3249268"/>
              <a:gd name="connsiteY8793" fmla="*/ 138402 h 444457"/>
              <a:gd name="connsiteX8794" fmla="*/ 381265 w 3249268"/>
              <a:gd name="connsiteY8794" fmla="*/ 138631 h 444457"/>
              <a:gd name="connsiteX8795" fmla="*/ 381829 w 3249268"/>
              <a:gd name="connsiteY8795" fmla="*/ 138813 h 444457"/>
              <a:gd name="connsiteX8796" fmla="*/ 390801 w 3249268"/>
              <a:gd name="connsiteY8796" fmla="*/ 137966 h 444457"/>
              <a:gd name="connsiteX8797" fmla="*/ 391137 w 3249268"/>
              <a:gd name="connsiteY8797" fmla="*/ 138854 h 444457"/>
              <a:gd name="connsiteX8798" fmla="*/ 389701 w 3249268"/>
              <a:gd name="connsiteY8798" fmla="*/ 140632 h 444457"/>
              <a:gd name="connsiteX8799" fmla="*/ 391308 w 3249268"/>
              <a:gd name="connsiteY8799" fmla="*/ 139039 h 444457"/>
              <a:gd name="connsiteX8800" fmla="*/ 391870 w 3249268"/>
              <a:gd name="connsiteY8800" fmla="*/ 139456 h 444457"/>
              <a:gd name="connsiteX8801" fmla="*/ 391742 w 3249268"/>
              <a:gd name="connsiteY8801" fmla="*/ 139097 h 444457"/>
              <a:gd name="connsiteX8802" fmla="*/ 231673 w 3249268"/>
              <a:gd name="connsiteY8802" fmla="*/ 137818 h 444457"/>
              <a:gd name="connsiteX8803" fmla="*/ 231673 w 3249268"/>
              <a:gd name="connsiteY8803" fmla="*/ 137881 h 444457"/>
              <a:gd name="connsiteX8804" fmla="*/ 231685 w 3249268"/>
              <a:gd name="connsiteY8804" fmla="*/ 137820 h 444457"/>
              <a:gd name="connsiteX8805" fmla="*/ 209796 w 3249268"/>
              <a:gd name="connsiteY8805" fmla="*/ 137532 h 444457"/>
              <a:gd name="connsiteX8806" fmla="*/ 210116 w 3249268"/>
              <a:gd name="connsiteY8806" fmla="*/ 138447 h 444457"/>
              <a:gd name="connsiteX8807" fmla="*/ 210841 w 3249268"/>
              <a:gd name="connsiteY8807" fmla="*/ 138582 h 444457"/>
              <a:gd name="connsiteX8808" fmla="*/ 2985367 w 3249268"/>
              <a:gd name="connsiteY8808" fmla="*/ 137525 h 444457"/>
              <a:gd name="connsiteX8809" fmla="*/ 2985367 w 3249268"/>
              <a:gd name="connsiteY8809" fmla="*/ 140888 h 444457"/>
              <a:gd name="connsiteX8810" fmla="*/ 2985406 w 3249268"/>
              <a:gd name="connsiteY8810" fmla="*/ 140903 h 444457"/>
              <a:gd name="connsiteX8811" fmla="*/ 2985406 w 3249268"/>
              <a:gd name="connsiteY8811" fmla="*/ 140543 h 444457"/>
              <a:gd name="connsiteX8812" fmla="*/ 2985424 w 3249268"/>
              <a:gd name="connsiteY8812" fmla="*/ 140507 h 444457"/>
              <a:gd name="connsiteX8813" fmla="*/ 2985424 w 3249268"/>
              <a:gd name="connsiteY8813" fmla="*/ 137651 h 444457"/>
              <a:gd name="connsiteX8814" fmla="*/ 2986055 w 3249268"/>
              <a:gd name="connsiteY8814" fmla="*/ 139227 h 444457"/>
              <a:gd name="connsiteX8815" fmla="*/ 2986803 w 3249268"/>
              <a:gd name="connsiteY8815" fmla="*/ 137708 h 444457"/>
              <a:gd name="connsiteX8816" fmla="*/ 2988200 w 3249268"/>
              <a:gd name="connsiteY8816" fmla="*/ 137708 h 444457"/>
              <a:gd name="connsiteX8817" fmla="*/ 2988421 w 3249268"/>
              <a:gd name="connsiteY8817" fmla="*/ 137525 h 444457"/>
              <a:gd name="connsiteX8818" fmla="*/ 220459 w 3249268"/>
              <a:gd name="connsiteY8818" fmla="*/ 137514 h 444457"/>
              <a:gd name="connsiteX8819" fmla="*/ 220895 w 3249268"/>
              <a:gd name="connsiteY8819" fmla="*/ 138182 h 444457"/>
              <a:gd name="connsiteX8820" fmla="*/ 220957 w 3249268"/>
              <a:gd name="connsiteY8820" fmla="*/ 137688 h 444457"/>
              <a:gd name="connsiteX8821" fmla="*/ 1181065 w 3249268"/>
              <a:gd name="connsiteY8821" fmla="*/ 137456 h 444457"/>
              <a:gd name="connsiteX8822" fmla="*/ 1181654 w 3249268"/>
              <a:gd name="connsiteY8822" fmla="*/ 137809 h 444457"/>
              <a:gd name="connsiteX8823" fmla="*/ 1182295 w 3249268"/>
              <a:gd name="connsiteY8823" fmla="*/ 137984 h 444457"/>
              <a:gd name="connsiteX8824" fmla="*/ 1181879 w 3249268"/>
              <a:gd name="connsiteY8824" fmla="*/ 137456 h 444457"/>
              <a:gd name="connsiteX8825" fmla="*/ 3084394 w 3249268"/>
              <a:gd name="connsiteY8825" fmla="*/ 137442 h 444457"/>
              <a:gd name="connsiteX8826" fmla="*/ 3086422 w 3249268"/>
              <a:gd name="connsiteY8826" fmla="*/ 141493 h 444457"/>
              <a:gd name="connsiteX8827" fmla="*/ 3086527 w 3249268"/>
              <a:gd name="connsiteY8827" fmla="*/ 141538 h 444457"/>
              <a:gd name="connsiteX8828" fmla="*/ 3086768 w 3249268"/>
              <a:gd name="connsiteY8828" fmla="*/ 141345 h 444457"/>
              <a:gd name="connsiteX8829" fmla="*/ 3085522 w 3249268"/>
              <a:gd name="connsiteY8829" fmla="*/ 138215 h 444457"/>
              <a:gd name="connsiteX8830" fmla="*/ 285775 w 3249268"/>
              <a:gd name="connsiteY8830" fmla="*/ 137377 h 444457"/>
              <a:gd name="connsiteX8831" fmla="*/ 285519 w 3249268"/>
              <a:gd name="connsiteY8831" fmla="*/ 137850 h 444457"/>
              <a:gd name="connsiteX8832" fmla="*/ 286153 w 3249268"/>
              <a:gd name="connsiteY8832" fmla="*/ 137535 h 444457"/>
              <a:gd name="connsiteX8833" fmla="*/ 286640 w 3249268"/>
              <a:gd name="connsiteY8833" fmla="*/ 137639 h 444457"/>
              <a:gd name="connsiteX8834" fmla="*/ 286244 w 3249268"/>
              <a:gd name="connsiteY8834" fmla="*/ 137377 h 444457"/>
              <a:gd name="connsiteX8835" fmla="*/ 283294 w 3249268"/>
              <a:gd name="connsiteY8835" fmla="*/ 137377 h 444457"/>
              <a:gd name="connsiteX8836" fmla="*/ 282638 w 3249268"/>
              <a:gd name="connsiteY8836" fmla="*/ 137534 h 444457"/>
              <a:gd name="connsiteX8837" fmla="*/ 283715 w 3249268"/>
              <a:gd name="connsiteY8837" fmla="*/ 137803 h 444457"/>
              <a:gd name="connsiteX8838" fmla="*/ 285420 w 3249268"/>
              <a:gd name="connsiteY8838" fmla="*/ 137377 h 444457"/>
              <a:gd name="connsiteX8839" fmla="*/ 2881745 w 3249268"/>
              <a:gd name="connsiteY8839" fmla="*/ 137251 h 444457"/>
              <a:gd name="connsiteX8840" fmla="*/ 2883026 w 3249268"/>
              <a:gd name="connsiteY8840" fmla="*/ 138917 h 444457"/>
              <a:gd name="connsiteX8841" fmla="*/ 2882467 w 3249268"/>
              <a:gd name="connsiteY8841" fmla="*/ 137496 h 444457"/>
              <a:gd name="connsiteX8842" fmla="*/ 272394 w 3249268"/>
              <a:gd name="connsiteY8842" fmla="*/ 137232 h 444457"/>
              <a:gd name="connsiteX8843" fmla="*/ 270553 w 3249268"/>
              <a:gd name="connsiteY8843" fmla="*/ 137560 h 444457"/>
              <a:gd name="connsiteX8844" fmla="*/ 272695 w 3249268"/>
              <a:gd name="connsiteY8844" fmla="*/ 138613 h 444457"/>
              <a:gd name="connsiteX8845" fmla="*/ 272894 w 3249268"/>
              <a:gd name="connsiteY8845" fmla="*/ 138209 h 444457"/>
              <a:gd name="connsiteX8846" fmla="*/ 247722 w 3249268"/>
              <a:gd name="connsiteY8846" fmla="*/ 137132 h 444457"/>
              <a:gd name="connsiteX8847" fmla="*/ 248221 w 3249268"/>
              <a:gd name="connsiteY8847" fmla="*/ 137818 h 444457"/>
              <a:gd name="connsiteX8848" fmla="*/ 248221 w 3249268"/>
              <a:gd name="connsiteY8848" fmla="*/ 139767 h 444457"/>
              <a:gd name="connsiteX8849" fmla="*/ 248522 w 3249268"/>
              <a:gd name="connsiteY8849" fmla="*/ 140325 h 444457"/>
              <a:gd name="connsiteX8850" fmla="*/ 248522 w 3249268"/>
              <a:gd name="connsiteY8850" fmla="*/ 138904 h 444457"/>
              <a:gd name="connsiteX8851" fmla="*/ 248522 w 3249268"/>
              <a:gd name="connsiteY8851" fmla="*/ 137744 h 444457"/>
              <a:gd name="connsiteX8852" fmla="*/ 503991 w 3249268"/>
              <a:gd name="connsiteY8852" fmla="*/ 137088 h 444457"/>
              <a:gd name="connsiteX8853" fmla="*/ 504643 w 3249268"/>
              <a:gd name="connsiteY8853" fmla="*/ 137678 h 444457"/>
              <a:gd name="connsiteX8854" fmla="*/ 505335 w 3249268"/>
              <a:gd name="connsiteY8854" fmla="*/ 137402 h 444457"/>
              <a:gd name="connsiteX8855" fmla="*/ 267778 w 3249268"/>
              <a:gd name="connsiteY8855" fmla="*/ 136800 h 444457"/>
              <a:gd name="connsiteX8856" fmla="*/ 267231 w 3249268"/>
              <a:gd name="connsiteY8856" fmla="*/ 137338 h 444457"/>
              <a:gd name="connsiteX8857" fmla="*/ 267778 w 3249268"/>
              <a:gd name="connsiteY8857" fmla="*/ 137651 h 444457"/>
              <a:gd name="connsiteX8858" fmla="*/ 267276 w 3249268"/>
              <a:gd name="connsiteY8858" fmla="*/ 138224 h 444457"/>
              <a:gd name="connsiteX8859" fmla="*/ 267923 w 3249268"/>
              <a:gd name="connsiteY8859" fmla="*/ 137906 h 444457"/>
              <a:gd name="connsiteX8860" fmla="*/ 267778 w 3249268"/>
              <a:gd name="connsiteY8860" fmla="*/ 137567 h 444457"/>
              <a:gd name="connsiteX8861" fmla="*/ 3006023 w 3249268"/>
              <a:gd name="connsiteY8861" fmla="*/ 136694 h 444457"/>
              <a:gd name="connsiteX8862" fmla="*/ 3005998 w 3249268"/>
              <a:gd name="connsiteY8862" fmla="*/ 137130 h 444457"/>
              <a:gd name="connsiteX8863" fmla="*/ 3008580 w 3249268"/>
              <a:gd name="connsiteY8863" fmla="*/ 139043 h 444457"/>
              <a:gd name="connsiteX8864" fmla="*/ 3008811 w 3249268"/>
              <a:gd name="connsiteY8864" fmla="*/ 139047 h 444457"/>
              <a:gd name="connsiteX8865" fmla="*/ 3009819 w 3249268"/>
              <a:gd name="connsiteY8865" fmla="*/ 139455 h 444457"/>
              <a:gd name="connsiteX8866" fmla="*/ 3009031 w 3249268"/>
              <a:gd name="connsiteY8866" fmla="*/ 138779 h 444457"/>
              <a:gd name="connsiteX8867" fmla="*/ 3006031 w 3249268"/>
              <a:gd name="connsiteY8867" fmla="*/ 136695 h 444457"/>
              <a:gd name="connsiteX8868" fmla="*/ 365384 w 3249268"/>
              <a:gd name="connsiteY8868" fmla="*/ 136589 h 444457"/>
              <a:gd name="connsiteX8869" fmla="*/ 366315 w 3249268"/>
              <a:gd name="connsiteY8869" fmla="*/ 137500 h 444457"/>
              <a:gd name="connsiteX8870" fmla="*/ 366251 w 3249268"/>
              <a:gd name="connsiteY8870" fmla="*/ 137629 h 444457"/>
              <a:gd name="connsiteX8871" fmla="*/ 366315 w 3249268"/>
              <a:gd name="connsiteY8871" fmla="*/ 137651 h 444457"/>
              <a:gd name="connsiteX8872" fmla="*/ 366204 w 3249268"/>
              <a:gd name="connsiteY8872" fmla="*/ 137725 h 444457"/>
              <a:gd name="connsiteX8873" fmla="*/ 366086 w 3249268"/>
              <a:gd name="connsiteY8873" fmla="*/ 137961 h 444457"/>
              <a:gd name="connsiteX8874" fmla="*/ 366315 w 3249268"/>
              <a:gd name="connsiteY8874" fmla="*/ 137844 h 444457"/>
              <a:gd name="connsiteX8875" fmla="*/ 366315 w 3249268"/>
              <a:gd name="connsiteY8875" fmla="*/ 137651 h 444457"/>
              <a:gd name="connsiteX8876" fmla="*/ 366315 w 3249268"/>
              <a:gd name="connsiteY8876" fmla="*/ 137500 h 444457"/>
              <a:gd name="connsiteX8877" fmla="*/ 366315 w 3249268"/>
              <a:gd name="connsiteY8877" fmla="*/ 137377 h 444457"/>
              <a:gd name="connsiteX8878" fmla="*/ 366837 w 3249268"/>
              <a:gd name="connsiteY8878" fmla="*/ 137320 h 444457"/>
              <a:gd name="connsiteX8879" fmla="*/ 224562 w 3249268"/>
              <a:gd name="connsiteY8879" fmla="*/ 136454 h 444457"/>
              <a:gd name="connsiteX8880" fmla="*/ 224562 w 3249268"/>
              <a:gd name="connsiteY8880" fmla="*/ 138401 h 444457"/>
              <a:gd name="connsiteX8881" fmla="*/ 224903 w 3249268"/>
              <a:gd name="connsiteY8881" fmla="*/ 138793 h 444457"/>
              <a:gd name="connsiteX8882" fmla="*/ 224903 w 3249268"/>
              <a:gd name="connsiteY8882" fmla="*/ 138779 h 444457"/>
              <a:gd name="connsiteX8883" fmla="*/ 224903 w 3249268"/>
              <a:gd name="connsiteY8883" fmla="*/ 138022 h 444457"/>
              <a:gd name="connsiteX8884" fmla="*/ 224896 w 3249268"/>
              <a:gd name="connsiteY8884" fmla="*/ 138031 h 444457"/>
              <a:gd name="connsiteX8885" fmla="*/ 224723 w 3249268"/>
              <a:gd name="connsiteY8885" fmla="*/ 136454 h 444457"/>
              <a:gd name="connsiteX8886" fmla="*/ 256974 w 3249268"/>
              <a:gd name="connsiteY8886" fmla="*/ 136272 h 444457"/>
              <a:gd name="connsiteX8887" fmla="*/ 256974 w 3249268"/>
              <a:gd name="connsiteY8887" fmla="*/ 136396 h 444457"/>
              <a:gd name="connsiteX8888" fmla="*/ 257322 w 3249268"/>
              <a:gd name="connsiteY8888" fmla="*/ 136272 h 444457"/>
              <a:gd name="connsiteX8889" fmla="*/ 2799445 w 3249268"/>
              <a:gd name="connsiteY8889" fmla="*/ 136076 h 444457"/>
              <a:gd name="connsiteX8890" fmla="*/ 2799221 w 3249268"/>
              <a:gd name="connsiteY8890" fmla="*/ 136102 h 444457"/>
              <a:gd name="connsiteX8891" fmla="*/ 2799221 w 3249268"/>
              <a:gd name="connsiteY8891" fmla="*/ 140483 h 444457"/>
              <a:gd name="connsiteX8892" fmla="*/ 2799336 w 3249268"/>
              <a:gd name="connsiteY8892" fmla="*/ 140511 h 444457"/>
              <a:gd name="connsiteX8893" fmla="*/ 2799445 w 3249268"/>
              <a:gd name="connsiteY8893" fmla="*/ 137404 h 444457"/>
              <a:gd name="connsiteX8894" fmla="*/ 223145 w 3249268"/>
              <a:gd name="connsiteY8894" fmla="*/ 136059 h 444457"/>
              <a:gd name="connsiteX8895" fmla="*/ 219966 w 3249268"/>
              <a:gd name="connsiteY8895" fmla="*/ 136538 h 444457"/>
              <a:gd name="connsiteX8896" fmla="*/ 220070 w 3249268"/>
              <a:gd name="connsiteY8896" fmla="*/ 137087 h 444457"/>
              <a:gd name="connsiteX8897" fmla="*/ 223159 w 3249268"/>
              <a:gd name="connsiteY8897" fmla="*/ 136089 h 444457"/>
              <a:gd name="connsiteX8898" fmla="*/ 2482945 w 3249268"/>
              <a:gd name="connsiteY8898" fmla="*/ 136049 h 444457"/>
              <a:gd name="connsiteX8899" fmla="*/ 2480340 w 3249268"/>
              <a:gd name="connsiteY8899" fmla="*/ 136401 h 444457"/>
              <a:gd name="connsiteX8900" fmla="*/ 2479222 w 3249268"/>
              <a:gd name="connsiteY8900" fmla="*/ 138163 h 444457"/>
              <a:gd name="connsiteX8901" fmla="*/ 2483079 w 3249268"/>
              <a:gd name="connsiteY8901" fmla="*/ 136076 h 444457"/>
              <a:gd name="connsiteX8902" fmla="*/ 187031 w 3249268"/>
              <a:gd name="connsiteY8902" fmla="*/ 135902 h 444457"/>
              <a:gd name="connsiteX8903" fmla="*/ 187294 w 3249268"/>
              <a:gd name="connsiteY8903" fmla="*/ 136480 h 444457"/>
              <a:gd name="connsiteX8904" fmla="*/ 183282 w 3249268"/>
              <a:gd name="connsiteY8904" fmla="*/ 139155 h 444457"/>
              <a:gd name="connsiteX8905" fmla="*/ 183283 w 3249268"/>
              <a:gd name="connsiteY8905" fmla="*/ 139155 h 444457"/>
              <a:gd name="connsiteX8906" fmla="*/ 184335 w 3249268"/>
              <a:gd name="connsiteY8906" fmla="*/ 140188 h 444457"/>
              <a:gd name="connsiteX8907" fmla="*/ 187059 w 3249268"/>
              <a:gd name="connsiteY8907" fmla="*/ 138624 h 444457"/>
              <a:gd name="connsiteX8908" fmla="*/ 188690 w 3249268"/>
              <a:gd name="connsiteY8908" fmla="*/ 137063 h 444457"/>
              <a:gd name="connsiteX8909" fmla="*/ 188235 w 3249268"/>
              <a:gd name="connsiteY8909" fmla="*/ 136898 h 444457"/>
              <a:gd name="connsiteX8910" fmla="*/ 187294 w 3249268"/>
              <a:gd name="connsiteY8910" fmla="*/ 136146 h 444457"/>
              <a:gd name="connsiteX8911" fmla="*/ 274509 w 3249268"/>
              <a:gd name="connsiteY8911" fmla="*/ 134830 h 444457"/>
              <a:gd name="connsiteX8912" fmla="*/ 274616 w 3249268"/>
              <a:gd name="connsiteY8912" fmla="*/ 134892 h 444457"/>
              <a:gd name="connsiteX8913" fmla="*/ 274731 w 3249268"/>
              <a:gd name="connsiteY8913" fmla="*/ 134967 h 444457"/>
              <a:gd name="connsiteX8914" fmla="*/ 274682 w 3249268"/>
              <a:gd name="connsiteY8914" fmla="*/ 134830 h 444457"/>
              <a:gd name="connsiteX8915" fmla="*/ 416103 w 3249268"/>
              <a:gd name="connsiteY8915" fmla="*/ 134726 h 444457"/>
              <a:gd name="connsiteX8916" fmla="*/ 416510 w 3249268"/>
              <a:gd name="connsiteY8916" fmla="*/ 135548 h 444457"/>
              <a:gd name="connsiteX8917" fmla="*/ 416510 w 3249268"/>
              <a:gd name="connsiteY8917" fmla="*/ 134931 h 444457"/>
              <a:gd name="connsiteX8918" fmla="*/ 3064312 w 3249268"/>
              <a:gd name="connsiteY8918" fmla="*/ 134582 h 444457"/>
              <a:gd name="connsiteX8919" fmla="*/ 3064312 w 3249268"/>
              <a:gd name="connsiteY8919" fmla="*/ 134653 h 444457"/>
              <a:gd name="connsiteX8920" fmla="*/ 3064465 w 3249268"/>
              <a:gd name="connsiteY8920" fmla="*/ 134672 h 444457"/>
              <a:gd name="connsiteX8921" fmla="*/ 138047 w 3249268"/>
              <a:gd name="connsiteY8921" fmla="*/ 134574 h 444457"/>
              <a:gd name="connsiteX8922" fmla="*/ 137814 w 3249268"/>
              <a:gd name="connsiteY8922" fmla="*/ 135242 h 444457"/>
              <a:gd name="connsiteX8923" fmla="*/ 138576 w 3249268"/>
              <a:gd name="connsiteY8923" fmla="*/ 134847 h 444457"/>
              <a:gd name="connsiteX8924" fmla="*/ 2537629 w 3249268"/>
              <a:gd name="connsiteY8924" fmla="*/ 133762 h 444457"/>
              <a:gd name="connsiteX8925" fmla="*/ 2536818 w 3249268"/>
              <a:gd name="connsiteY8925" fmla="*/ 133979 h 444457"/>
              <a:gd name="connsiteX8926" fmla="*/ 2539778 w 3249268"/>
              <a:gd name="connsiteY8926" fmla="*/ 136056 h 444457"/>
              <a:gd name="connsiteX8927" fmla="*/ 2539910 w 3249268"/>
              <a:gd name="connsiteY8927" fmla="*/ 136072 h 444457"/>
              <a:gd name="connsiteX8928" fmla="*/ 2539887 w 3249268"/>
              <a:gd name="connsiteY8928" fmla="*/ 136049 h 444457"/>
              <a:gd name="connsiteX8929" fmla="*/ 2537629 w 3249268"/>
              <a:gd name="connsiteY8929" fmla="*/ 133762 h 444457"/>
              <a:gd name="connsiteX8930" fmla="*/ 184359 w 3249268"/>
              <a:gd name="connsiteY8930" fmla="*/ 133420 h 444457"/>
              <a:gd name="connsiteX8931" fmla="*/ 183905 w 3249268"/>
              <a:gd name="connsiteY8931" fmla="*/ 134004 h 444457"/>
              <a:gd name="connsiteX8932" fmla="*/ 184453 w 3249268"/>
              <a:gd name="connsiteY8932" fmla="*/ 133639 h 444457"/>
              <a:gd name="connsiteX8933" fmla="*/ 184730 w 3249268"/>
              <a:gd name="connsiteY8933" fmla="*/ 133764 h 444457"/>
              <a:gd name="connsiteX8934" fmla="*/ 290290 w 3249268"/>
              <a:gd name="connsiteY8934" fmla="*/ 133375 h 444457"/>
              <a:gd name="connsiteX8935" fmla="*/ 290304 w 3249268"/>
              <a:gd name="connsiteY8935" fmla="*/ 133389 h 444457"/>
              <a:gd name="connsiteX8936" fmla="*/ 290310 w 3249268"/>
              <a:gd name="connsiteY8936" fmla="*/ 133375 h 444457"/>
              <a:gd name="connsiteX8937" fmla="*/ 2870061 w 3249268"/>
              <a:gd name="connsiteY8937" fmla="*/ 133291 h 444457"/>
              <a:gd name="connsiteX8938" fmla="*/ 2870098 w 3249268"/>
              <a:gd name="connsiteY8938" fmla="*/ 133342 h 444457"/>
              <a:gd name="connsiteX8939" fmla="*/ 2870233 w 3249268"/>
              <a:gd name="connsiteY8939" fmla="*/ 133350 h 444457"/>
              <a:gd name="connsiteX8940" fmla="*/ 3141760 w 3249268"/>
              <a:gd name="connsiteY8940" fmla="*/ 133080 h 444457"/>
              <a:gd name="connsiteX8941" fmla="*/ 3141794 w 3249268"/>
              <a:gd name="connsiteY8941" fmla="*/ 133106 h 444457"/>
              <a:gd name="connsiteX8942" fmla="*/ 3142226 w 3249268"/>
              <a:gd name="connsiteY8942" fmla="*/ 133199 h 444457"/>
              <a:gd name="connsiteX8943" fmla="*/ 184418 w 3249268"/>
              <a:gd name="connsiteY8943" fmla="*/ 132842 h 444457"/>
              <a:gd name="connsiteX8944" fmla="*/ 184418 w 3249268"/>
              <a:gd name="connsiteY8944" fmla="*/ 133198 h 444457"/>
              <a:gd name="connsiteX8945" fmla="*/ 184530 w 3249268"/>
              <a:gd name="connsiteY8945" fmla="*/ 133068 h 444457"/>
              <a:gd name="connsiteX8946" fmla="*/ 340121 w 3249268"/>
              <a:gd name="connsiteY8946" fmla="*/ 132501 h 444457"/>
              <a:gd name="connsiteX8947" fmla="*/ 340198 w 3249268"/>
              <a:gd name="connsiteY8947" fmla="*/ 132585 h 444457"/>
              <a:gd name="connsiteX8948" fmla="*/ 340213 w 3249268"/>
              <a:gd name="connsiteY8948" fmla="*/ 132511 h 444457"/>
              <a:gd name="connsiteX8949" fmla="*/ 76293 w 3249268"/>
              <a:gd name="connsiteY8949" fmla="*/ 132134 h 444457"/>
              <a:gd name="connsiteX8950" fmla="*/ 76340 w 3249268"/>
              <a:gd name="connsiteY8950" fmla="*/ 132310 h 444457"/>
              <a:gd name="connsiteX8951" fmla="*/ 76542 w 3249268"/>
              <a:gd name="connsiteY8951" fmla="*/ 132196 h 444457"/>
              <a:gd name="connsiteX8952" fmla="*/ 2920208 w 3249268"/>
              <a:gd name="connsiteY8952" fmla="*/ 132051 h 444457"/>
              <a:gd name="connsiteX8953" fmla="*/ 2920354 w 3249268"/>
              <a:gd name="connsiteY8953" fmla="*/ 132414 h 444457"/>
              <a:gd name="connsiteX8954" fmla="*/ 2920552 w 3249268"/>
              <a:gd name="connsiteY8954" fmla="*/ 132322 h 444457"/>
              <a:gd name="connsiteX8955" fmla="*/ 2972896 w 3249268"/>
              <a:gd name="connsiteY8955" fmla="*/ 132009 h 444457"/>
              <a:gd name="connsiteX8956" fmla="*/ 2972290 w 3249268"/>
              <a:gd name="connsiteY8956" fmla="*/ 132072 h 444457"/>
              <a:gd name="connsiteX8957" fmla="*/ 2972896 w 3249268"/>
              <a:gd name="connsiteY8957" fmla="*/ 132802 h 444457"/>
              <a:gd name="connsiteX8958" fmla="*/ 3091363 w 3249268"/>
              <a:gd name="connsiteY8958" fmla="*/ 131992 h 444457"/>
              <a:gd name="connsiteX8959" fmla="*/ 3091729 w 3249268"/>
              <a:gd name="connsiteY8959" fmla="*/ 133400 h 444457"/>
              <a:gd name="connsiteX8960" fmla="*/ 3092572 w 3249268"/>
              <a:gd name="connsiteY8960" fmla="*/ 132235 h 444457"/>
              <a:gd name="connsiteX8961" fmla="*/ 414782 w 3249268"/>
              <a:gd name="connsiteY8961" fmla="*/ 131976 h 444457"/>
              <a:gd name="connsiteX8962" fmla="*/ 415134 w 3249268"/>
              <a:gd name="connsiteY8962" fmla="*/ 132153 h 444457"/>
              <a:gd name="connsiteX8963" fmla="*/ 415439 w 3249268"/>
              <a:gd name="connsiteY8963" fmla="*/ 132355 h 444457"/>
              <a:gd name="connsiteX8964" fmla="*/ 415439 w 3249268"/>
              <a:gd name="connsiteY8964" fmla="*/ 131976 h 444457"/>
              <a:gd name="connsiteX8965" fmla="*/ 262249 w 3249268"/>
              <a:gd name="connsiteY8965" fmla="*/ 131947 h 444457"/>
              <a:gd name="connsiteX8966" fmla="*/ 260496 w 3249268"/>
              <a:gd name="connsiteY8966" fmla="*/ 132307 h 444457"/>
              <a:gd name="connsiteX8967" fmla="*/ 260770 w 3249268"/>
              <a:gd name="connsiteY8967" fmla="*/ 134285 h 444457"/>
              <a:gd name="connsiteX8968" fmla="*/ 263197 w 3249268"/>
              <a:gd name="connsiteY8968" fmla="*/ 132495 h 444457"/>
              <a:gd name="connsiteX8969" fmla="*/ 2955768 w 3249268"/>
              <a:gd name="connsiteY8969" fmla="*/ 131740 h 444457"/>
              <a:gd name="connsiteX8970" fmla="*/ 2956038 w 3249268"/>
              <a:gd name="connsiteY8970" fmla="*/ 132081 h 444457"/>
              <a:gd name="connsiteX8971" fmla="*/ 2956286 w 3249268"/>
              <a:gd name="connsiteY8971" fmla="*/ 131740 h 444457"/>
              <a:gd name="connsiteX8972" fmla="*/ 3114582 w 3249268"/>
              <a:gd name="connsiteY8972" fmla="*/ 131668 h 444457"/>
              <a:gd name="connsiteX8973" fmla="*/ 3114523 w 3249268"/>
              <a:gd name="connsiteY8973" fmla="*/ 131683 h 444457"/>
              <a:gd name="connsiteX8974" fmla="*/ 3114582 w 3249268"/>
              <a:gd name="connsiteY8974" fmla="*/ 131833 h 444457"/>
              <a:gd name="connsiteX8975" fmla="*/ 1850962 w 3249268"/>
              <a:gd name="connsiteY8975" fmla="*/ 131633 h 444457"/>
              <a:gd name="connsiteX8976" fmla="*/ 1851065 w 3249268"/>
              <a:gd name="connsiteY8976" fmla="*/ 131772 h 444457"/>
              <a:gd name="connsiteX8977" fmla="*/ 1851698 w 3249268"/>
              <a:gd name="connsiteY8977" fmla="*/ 132227 h 444457"/>
              <a:gd name="connsiteX8978" fmla="*/ 1852047 w 3249268"/>
              <a:gd name="connsiteY8978" fmla="*/ 131633 h 444457"/>
              <a:gd name="connsiteX8979" fmla="*/ 2837462 w 3249268"/>
              <a:gd name="connsiteY8979" fmla="*/ 131564 h 444457"/>
              <a:gd name="connsiteX8980" fmla="*/ 2837895 w 3249268"/>
              <a:gd name="connsiteY8980" fmla="*/ 131906 h 444457"/>
              <a:gd name="connsiteX8981" fmla="*/ 2839281 w 3249268"/>
              <a:gd name="connsiteY8981" fmla="*/ 131906 h 444457"/>
              <a:gd name="connsiteX8982" fmla="*/ 2839281 w 3249268"/>
              <a:gd name="connsiteY8982" fmla="*/ 133371 h 444457"/>
              <a:gd name="connsiteX8983" fmla="*/ 2839586 w 3249268"/>
              <a:gd name="connsiteY8983" fmla="*/ 131819 h 444457"/>
              <a:gd name="connsiteX8984" fmla="*/ 225051 w 3249268"/>
              <a:gd name="connsiteY8984" fmla="*/ 131560 h 444457"/>
              <a:gd name="connsiteX8985" fmla="*/ 222003 w 3249268"/>
              <a:gd name="connsiteY8985" fmla="*/ 133084 h 444457"/>
              <a:gd name="connsiteX8986" fmla="*/ 222003 w 3249268"/>
              <a:gd name="connsiteY8986" fmla="*/ 133137 h 444457"/>
              <a:gd name="connsiteX8987" fmla="*/ 221928 w 3249268"/>
              <a:gd name="connsiteY8987" fmla="*/ 133121 h 444457"/>
              <a:gd name="connsiteX8988" fmla="*/ 221895 w 3249268"/>
              <a:gd name="connsiteY8988" fmla="*/ 133138 h 444457"/>
              <a:gd name="connsiteX8989" fmla="*/ 221895 w 3249268"/>
              <a:gd name="connsiteY8989" fmla="*/ 133114 h 444457"/>
              <a:gd name="connsiteX8990" fmla="*/ 221562 w 3249268"/>
              <a:gd name="connsiteY8990" fmla="*/ 133042 h 444457"/>
              <a:gd name="connsiteX8991" fmla="*/ 222026 w 3249268"/>
              <a:gd name="connsiteY8991" fmla="*/ 133263 h 444457"/>
              <a:gd name="connsiteX8992" fmla="*/ 222153 w 3249268"/>
              <a:gd name="connsiteY8992" fmla="*/ 133517 h 444457"/>
              <a:gd name="connsiteX8993" fmla="*/ 3115445 w 3249268"/>
              <a:gd name="connsiteY8993" fmla="*/ 131453 h 444457"/>
              <a:gd name="connsiteX8994" fmla="*/ 3114722 w 3249268"/>
              <a:gd name="connsiteY8994" fmla="*/ 131633 h 444457"/>
              <a:gd name="connsiteX8995" fmla="*/ 3114784 w 3249268"/>
              <a:gd name="connsiteY8995" fmla="*/ 132014 h 444457"/>
              <a:gd name="connsiteX8996" fmla="*/ 3114686 w 3249268"/>
              <a:gd name="connsiteY8996" fmla="*/ 132096 h 444457"/>
              <a:gd name="connsiteX8997" fmla="*/ 3114876 w 3249268"/>
              <a:gd name="connsiteY8997" fmla="*/ 132577 h 444457"/>
              <a:gd name="connsiteX8998" fmla="*/ 3114784 w 3249268"/>
              <a:gd name="connsiteY8998" fmla="*/ 132014 h 444457"/>
              <a:gd name="connsiteX8999" fmla="*/ 243317 w 3249268"/>
              <a:gd name="connsiteY8999" fmla="*/ 131344 h 444457"/>
              <a:gd name="connsiteX9000" fmla="*/ 244084 w 3249268"/>
              <a:gd name="connsiteY9000" fmla="*/ 132135 h 444457"/>
              <a:gd name="connsiteX9001" fmla="*/ 244922 w 3249268"/>
              <a:gd name="connsiteY9001" fmla="*/ 133285 h 444457"/>
              <a:gd name="connsiteX9002" fmla="*/ 244531 w 3249268"/>
              <a:gd name="connsiteY9002" fmla="*/ 131621 h 444457"/>
              <a:gd name="connsiteX9003" fmla="*/ 244494 w 3249268"/>
              <a:gd name="connsiteY9003" fmla="*/ 131633 h 444457"/>
              <a:gd name="connsiteX9004" fmla="*/ 3135893 w 3249268"/>
              <a:gd name="connsiteY9004" fmla="*/ 130780 h 444457"/>
              <a:gd name="connsiteX9005" fmla="*/ 3134838 w 3249268"/>
              <a:gd name="connsiteY9005" fmla="*/ 131482 h 444457"/>
              <a:gd name="connsiteX9006" fmla="*/ 3136694 w 3249268"/>
              <a:gd name="connsiteY9006" fmla="*/ 131796 h 444457"/>
              <a:gd name="connsiteX9007" fmla="*/ 3137992 w 3249268"/>
              <a:gd name="connsiteY9007" fmla="*/ 132201 h 444457"/>
              <a:gd name="connsiteX9008" fmla="*/ 3138028 w 3249268"/>
              <a:gd name="connsiteY9008" fmla="*/ 132197 h 444457"/>
              <a:gd name="connsiteX9009" fmla="*/ 3138467 w 3249268"/>
              <a:gd name="connsiteY9009" fmla="*/ 132245 h 444457"/>
              <a:gd name="connsiteX9010" fmla="*/ 3136694 w 3249268"/>
              <a:gd name="connsiteY9010" fmla="*/ 131796 h 444457"/>
              <a:gd name="connsiteX9011" fmla="*/ 226443 w 3249268"/>
              <a:gd name="connsiteY9011" fmla="*/ 130672 h 444457"/>
              <a:gd name="connsiteX9012" fmla="*/ 224723 w 3249268"/>
              <a:gd name="connsiteY9012" fmla="*/ 130847 h 444457"/>
              <a:gd name="connsiteX9013" fmla="*/ 224655 w 3249268"/>
              <a:gd name="connsiteY9013" fmla="*/ 130881 h 444457"/>
              <a:gd name="connsiteX9014" fmla="*/ 224904 w 3249268"/>
              <a:gd name="connsiteY9014" fmla="*/ 130881 h 444457"/>
              <a:gd name="connsiteX9015" fmla="*/ 226056 w 3249268"/>
              <a:gd name="connsiteY9015" fmla="*/ 130881 h 444457"/>
              <a:gd name="connsiteX9016" fmla="*/ 226107 w 3249268"/>
              <a:gd name="connsiteY9016" fmla="*/ 130847 h 444457"/>
              <a:gd name="connsiteX9017" fmla="*/ 226244 w 3249268"/>
              <a:gd name="connsiteY9017" fmla="*/ 130881 h 444457"/>
              <a:gd name="connsiteX9018" fmla="*/ 226408 w 3249268"/>
              <a:gd name="connsiteY9018" fmla="*/ 130881 h 444457"/>
              <a:gd name="connsiteX9019" fmla="*/ 226353 w 3249268"/>
              <a:gd name="connsiteY9019" fmla="*/ 130909 h 444457"/>
              <a:gd name="connsiteX9020" fmla="*/ 227102 w 3249268"/>
              <a:gd name="connsiteY9020" fmla="*/ 131099 h 444457"/>
              <a:gd name="connsiteX9021" fmla="*/ 3009783 w 3249268"/>
              <a:gd name="connsiteY9021" fmla="*/ 130448 h 444457"/>
              <a:gd name="connsiteX9022" fmla="*/ 3006046 w 3249268"/>
              <a:gd name="connsiteY9022" fmla="*/ 131470 h 444457"/>
              <a:gd name="connsiteX9023" fmla="*/ 3006411 w 3249268"/>
              <a:gd name="connsiteY9023" fmla="*/ 132264 h 444457"/>
              <a:gd name="connsiteX9024" fmla="*/ 3009158 w 3249268"/>
              <a:gd name="connsiteY9024" fmla="*/ 132264 h 444457"/>
              <a:gd name="connsiteX9025" fmla="*/ 209430 w 3249268"/>
              <a:gd name="connsiteY9025" fmla="*/ 130430 h 444457"/>
              <a:gd name="connsiteX9026" fmla="*/ 208948 w 3249268"/>
              <a:gd name="connsiteY9026" fmla="*/ 130630 h 444457"/>
              <a:gd name="connsiteX9027" fmla="*/ 209539 w 3249268"/>
              <a:gd name="connsiteY9027" fmla="*/ 130630 h 444457"/>
              <a:gd name="connsiteX9028" fmla="*/ 209664 w 3249268"/>
              <a:gd name="connsiteY9028" fmla="*/ 130504 h 444457"/>
              <a:gd name="connsiteX9029" fmla="*/ 209765 w 3249268"/>
              <a:gd name="connsiteY9029" fmla="*/ 130502 h 444457"/>
              <a:gd name="connsiteX9030" fmla="*/ 516697 w 3249268"/>
              <a:gd name="connsiteY9030" fmla="*/ 130420 h 444457"/>
              <a:gd name="connsiteX9031" fmla="*/ 516792 w 3249268"/>
              <a:gd name="connsiteY9031" fmla="*/ 130765 h 444457"/>
              <a:gd name="connsiteX9032" fmla="*/ 517100 w 3249268"/>
              <a:gd name="connsiteY9032" fmla="*/ 130765 h 444457"/>
              <a:gd name="connsiteX9033" fmla="*/ 238974 w 3249268"/>
              <a:gd name="connsiteY9033" fmla="*/ 130277 h 444457"/>
              <a:gd name="connsiteX9034" fmla="*/ 239117 w 3249268"/>
              <a:gd name="connsiteY9034" fmla="*/ 130565 h 444457"/>
              <a:gd name="connsiteX9035" fmla="*/ 239607 w 3249268"/>
              <a:gd name="connsiteY9035" fmla="*/ 130432 h 444457"/>
              <a:gd name="connsiteX9036" fmla="*/ 248656 w 3249268"/>
              <a:gd name="connsiteY9036" fmla="*/ 130269 h 444457"/>
              <a:gd name="connsiteX9037" fmla="*/ 246791 w 3249268"/>
              <a:gd name="connsiteY9037" fmla="*/ 130881 h 444457"/>
              <a:gd name="connsiteX9038" fmla="*/ 247161 w 3249268"/>
              <a:gd name="connsiteY9038" fmla="*/ 130881 h 444457"/>
              <a:gd name="connsiteX9039" fmla="*/ 251341 w 3249268"/>
              <a:gd name="connsiteY9039" fmla="*/ 132643 h 444457"/>
              <a:gd name="connsiteX9040" fmla="*/ 248221 w 3249268"/>
              <a:gd name="connsiteY9040" fmla="*/ 130505 h 444457"/>
              <a:gd name="connsiteX9041" fmla="*/ 250326 w 3249268"/>
              <a:gd name="connsiteY9041" fmla="*/ 130865 h 444457"/>
              <a:gd name="connsiteX9042" fmla="*/ 251021 w 3249268"/>
              <a:gd name="connsiteY9042" fmla="*/ 130269 h 444457"/>
              <a:gd name="connsiteX9043" fmla="*/ 192099 w 3249268"/>
              <a:gd name="connsiteY9043" fmla="*/ 130212 h 444457"/>
              <a:gd name="connsiteX9044" fmla="*/ 191529 w 3249268"/>
              <a:gd name="connsiteY9044" fmla="*/ 130317 h 444457"/>
              <a:gd name="connsiteX9045" fmla="*/ 190962 w 3249268"/>
              <a:gd name="connsiteY9045" fmla="*/ 130317 h 444457"/>
              <a:gd name="connsiteX9046" fmla="*/ 191397 w 3249268"/>
              <a:gd name="connsiteY9046" fmla="*/ 130755 h 444457"/>
              <a:gd name="connsiteX9047" fmla="*/ 192517 w 3249268"/>
              <a:gd name="connsiteY9047" fmla="*/ 131573 h 444457"/>
              <a:gd name="connsiteX9048" fmla="*/ 191808 w 3249268"/>
              <a:gd name="connsiteY9048" fmla="*/ 130504 h 444457"/>
              <a:gd name="connsiteX9049" fmla="*/ 2966969 w 3249268"/>
              <a:gd name="connsiteY9049" fmla="*/ 130158 h 444457"/>
              <a:gd name="connsiteX9050" fmla="*/ 2967324 w 3249268"/>
              <a:gd name="connsiteY9050" fmla="*/ 130517 h 444457"/>
              <a:gd name="connsiteX9051" fmla="*/ 2968030 w 3249268"/>
              <a:gd name="connsiteY9051" fmla="*/ 130702 h 444457"/>
              <a:gd name="connsiteX9052" fmla="*/ 2972203 w 3249268"/>
              <a:gd name="connsiteY9052" fmla="*/ 131147 h 444457"/>
              <a:gd name="connsiteX9053" fmla="*/ 2973109 w 3249268"/>
              <a:gd name="connsiteY9053" fmla="*/ 131050 h 444457"/>
              <a:gd name="connsiteX9054" fmla="*/ 2967388 w 3249268"/>
              <a:gd name="connsiteY9054" fmla="*/ 130236 h 444457"/>
              <a:gd name="connsiteX9055" fmla="*/ 131832 w 3249268"/>
              <a:gd name="connsiteY9055" fmla="*/ 129383 h 444457"/>
              <a:gd name="connsiteX9056" fmla="*/ 131714 w 3249268"/>
              <a:gd name="connsiteY9056" fmla="*/ 129467 h 444457"/>
              <a:gd name="connsiteX9057" fmla="*/ 132060 w 3249268"/>
              <a:gd name="connsiteY9057" fmla="*/ 129703 h 444457"/>
              <a:gd name="connsiteX9058" fmla="*/ 49550 w 3249268"/>
              <a:gd name="connsiteY9058" fmla="*/ 129226 h 444457"/>
              <a:gd name="connsiteX9059" fmla="*/ 52371 w 3249268"/>
              <a:gd name="connsiteY9059" fmla="*/ 129226 h 444457"/>
              <a:gd name="connsiteX9060" fmla="*/ 53781 w 3249268"/>
              <a:gd name="connsiteY9060" fmla="*/ 130580 h 444457"/>
              <a:gd name="connsiteX9061" fmla="*/ 59423 w 3249268"/>
              <a:gd name="connsiteY9061" fmla="*/ 134642 h 444457"/>
              <a:gd name="connsiteX9062" fmla="*/ 50960 w 3249268"/>
              <a:gd name="connsiteY9062" fmla="*/ 133288 h 444457"/>
              <a:gd name="connsiteX9063" fmla="*/ 49550 w 3249268"/>
              <a:gd name="connsiteY9063" fmla="*/ 131934 h 444457"/>
              <a:gd name="connsiteX9064" fmla="*/ 49550 w 3249268"/>
              <a:gd name="connsiteY9064" fmla="*/ 129226 h 444457"/>
              <a:gd name="connsiteX9065" fmla="*/ 3056101 w 3249268"/>
              <a:gd name="connsiteY9065" fmla="*/ 129043 h 444457"/>
              <a:gd name="connsiteX9066" fmla="*/ 3055979 w 3249268"/>
              <a:gd name="connsiteY9066" fmla="*/ 129831 h 444457"/>
              <a:gd name="connsiteX9067" fmla="*/ 3056399 w 3249268"/>
              <a:gd name="connsiteY9067" fmla="*/ 129973 h 444457"/>
              <a:gd name="connsiteX9068" fmla="*/ 151381 w 3249268"/>
              <a:gd name="connsiteY9068" fmla="*/ 128931 h 444457"/>
              <a:gd name="connsiteX9069" fmla="*/ 151189 w 3249268"/>
              <a:gd name="connsiteY9069" fmla="*/ 129181 h 444457"/>
              <a:gd name="connsiteX9070" fmla="*/ 151189 w 3249268"/>
              <a:gd name="connsiteY9070" fmla="*/ 129452 h 444457"/>
              <a:gd name="connsiteX9071" fmla="*/ 385224 w 3249268"/>
              <a:gd name="connsiteY9071" fmla="*/ 128482 h 444457"/>
              <a:gd name="connsiteX9072" fmla="*/ 385794 w 3249268"/>
              <a:gd name="connsiteY9072" fmla="*/ 129342 h 444457"/>
              <a:gd name="connsiteX9073" fmla="*/ 385523 w 3249268"/>
              <a:gd name="connsiteY9073" fmla="*/ 129978 h 444457"/>
              <a:gd name="connsiteX9074" fmla="*/ 386239 w 3249268"/>
              <a:gd name="connsiteY9074" fmla="*/ 129376 h 444457"/>
              <a:gd name="connsiteX9075" fmla="*/ 387190 w 3249268"/>
              <a:gd name="connsiteY9075" fmla="*/ 129651 h 444457"/>
              <a:gd name="connsiteX9076" fmla="*/ 386277 w 3249268"/>
              <a:gd name="connsiteY9076" fmla="*/ 129166 h 444457"/>
              <a:gd name="connsiteX9077" fmla="*/ 2986940 w 3249268"/>
              <a:gd name="connsiteY9077" fmla="*/ 127985 h 444457"/>
              <a:gd name="connsiteX9078" fmla="*/ 2986937 w 3249268"/>
              <a:gd name="connsiteY9078" fmla="*/ 128010 h 444457"/>
              <a:gd name="connsiteX9079" fmla="*/ 2987267 w 3249268"/>
              <a:gd name="connsiteY9079" fmla="*/ 128256 h 444457"/>
              <a:gd name="connsiteX9080" fmla="*/ 2987057 w 3249268"/>
              <a:gd name="connsiteY9080" fmla="*/ 128043 h 444457"/>
              <a:gd name="connsiteX9081" fmla="*/ 194233 w 3249268"/>
              <a:gd name="connsiteY9081" fmla="*/ 127729 h 444457"/>
              <a:gd name="connsiteX9082" fmla="*/ 194047 w 3249268"/>
              <a:gd name="connsiteY9082" fmla="*/ 128257 h 444457"/>
              <a:gd name="connsiteX9083" fmla="*/ 194557 w 3249268"/>
              <a:gd name="connsiteY9083" fmla="*/ 127744 h 444457"/>
              <a:gd name="connsiteX9084" fmla="*/ 308420 w 3249268"/>
              <a:gd name="connsiteY9084" fmla="*/ 127322 h 444457"/>
              <a:gd name="connsiteX9085" fmla="*/ 307930 w 3249268"/>
              <a:gd name="connsiteY9085" fmla="*/ 127833 h 444457"/>
              <a:gd name="connsiteX9086" fmla="*/ 309670 w 3249268"/>
              <a:gd name="connsiteY9086" fmla="*/ 129002 h 444457"/>
              <a:gd name="connsiteX9087" fmla="*/ 2617841 w 3249268"/>
              <a:gd name="connsiteY9087" fmla="*/ 126390 h 444457"/>
              <a:gd name="connsiteX9088" fmla="*/ 2618873 w 3249268"/>
              <a:gd name="connsiteY9088" fmla="*/ 127695 h 444457"/>
              <a:gd name="connsiteX9089" fmla="*/ 2619489 w 3249268"/>
              <a:gd name="connsiteY9089" fmla="*/ 128058 h 444457"/>
              <a:gd name="connsiteX9090" fmla="*/ 3079942 w 3249268"/>
              <a:gd name="connsiteY9090" fmla="*/ 126368 h 444457"/>
              <a:gd name="connsiteX9091" fmla="*/ 3080001 w 3249268"/>
              <a:gd name="connsiteY9091" fmla="*/ 126376 h 444457"/>
              <a:gd name="connsiteX9092" fmla="*/ 3080001 w 3249268"/>
              <a:gd name="connsiteY9092" fmla="*/ 126368 h 444457"/>
              <a:gd name="connsiteX9093" fmla="*/ 101495 w 3249268"/>
              <a:gd name="connsiteY9093" fmla="*/ 126305 h 444457"/>
              <a:gd name="connsiteX9094" fmla="*/ 101334 w 3249268"/>
              <a:gd name="connsiteY9094" fmla="*/ 126508 h 444457"/>
              <a:gd name="connsiteX9095" fmla="*/ 102407 w 3249268"/>
              <a:gd name="connsiteY9095" fmla="*/ 127615 h 444457"/>
              <a:gd name="connsiteX9096" fmla="*/ 102597 w 3249268"/>
              <a:gd name="connsiteY9096" fmla="*/ 127432 h 444457"/>
              <a:gd name="connsiteX9097" fmla="*/ 3119826 w 3249268"/>
              <a:gd name="connsiteY9097" fmla="*/ 126194 h 444457"/>
              <a:gd name="connsiteX9098" fmla="*/ 3119826 w 3249268"/>
              <a:gd name="connsiteY9098" fmla="*/ 130360 h 444457"/>
              <a:gd name="connsiteX9099" fmla="*/ 3118374 w 3249268"/>
              <a:gd name="connsiteY9099" fmla="*/ 130722 h 444457"/>
              <a:gd name="connsiteX9100" fmla="*/ 3118719 w 3249268"/>
              <a:gd name="connsiteY9100" fmla="*/ 130781 h 444457"/>
              <a:gd name="connsiteX9101" fmla="*/ 3120098 w 3249268"/>
              <a:gd name="connsiteY9101" fmla="*/ 130781 h 444457"/>
              <a:gd name="connsiteX9102" fmla="*/ 3120196 w 3249268"/>
              <a:gd name="connsiteY9102" fmla="*/ 130881 h 444457"/>
              <a:gd name="connsiteX9103" fmla="*/ 3122732 w 3249268"/>
              <a:gd name="connsiteY9103" fmla="*/ 130881 h 444457"/>
              <a:gd name="connsiteX9104" fmla="*/ 3127020 w 3249268"/>
              <a:gd name="connsiteY9104" fmla="*/ 137567 h 444457"/>
              <a:gd name="connsiteX9105" fmla="*/ 3131308 w 3249268"/>
              <a:gd name="connsiteY9105" fmla="*/ 138904 h 444457"/>
              <a:gd name="connsiteX9106" fmla="*/ 3125039 w 3249268"/>
              <a:gd name="connsiteY9106" fmla="*/ 142423 h 444457"/>
              <a:gd name="connsiteX9107" fmla="*/ 3126993 w 3249268"/>
              <a:gd name="connsiteY9107" fmla="*/ 143417 h 444457"/>
              <a:gd name="connsiteX9108" fmla="*/ 3127436 w 3249268"/>
              <a:gd name="connsiteY9108" fmla="*/ 143623 h 444457"/>
              <a:gd name="connsiteX9109" fmla="*/ 3128570 w 3249268"/>
              <a:gd name="connsiteY9109" fmla="*/ 142822 h 444457"/>
              <a:gd name="connsiteX9110" fmla="*/ 3131318 w 3249268"/>
              <a:gd name="connsiteY9110" fmla="*/ 144764 h 444457"/>
              <a:gd name="connsiteX9111" fmla="*/ 3131226 w 3249268"/>
              <a:gd name="connsiteY9111" fmla="*/ 144489 h 444457"/>
              <a:gd name="connsiteX9112" fmla="*/ 3132597 w 3249268"/>
              <a:gd name="connsiteY9112" fmla="*/ 144489 h 444457"/>
              <a:gd name="connsiteX9113" fmla="*/ 3137408 w 3249268"/>
              <a:gd name="connsiteY9113" fmla="*/ 143289 h 444457"/>
              <a:gd name="connsiteX9114" fmla="*/ 3133928 w 3249268"/>
              <a:gd name="connsiteY9114" fmla="*/ 137407 h 444457"/>
              <a:gd name="connsiteX9115" fmla="*/ 3132546 w 3249268"/>
              <a:gd name="connsiteY9115" fmla="*/ 133199 h 444457"/>
              <a:gd name="connsiteX9116" fmla="*/ 3133610 w 3249268"/>
              <a:gd name="connsiteY9116" fmla="*/ 132299 h 444457"/>
              <a:gd name="connsiteX9117" fmla="*/ 3132349 w 3249268"/>
              <a:gd name="connsiteY9117" fmla="*/ 133137 h 444457"/>
              <a:gd name="connsiteX9118" fmla="*/ 3130958 w 3249268"/>
              <a:gd name="connsiteY9118" fmla="*/ 131749 h 444457"/>
              <a:gd name="connsiteX9119" fmla="*/ 3124000 w 3249268"/>
              <a:gd name="connsiteY9119" fmla="*/ 127583 h 444457"/>
              <a:gd name="connsiteX9120" fmla="*/ 3119826 w 3249268"/>
              <a:gd name="connsiteY9120" fmla="*/ 126194 h 444457"/>
              <a:gd name="connsiteX9121" fmla="*/ 277691 w 3249268"/>
              <a:gd name="connsiteY9121" fmla="*/ 126073 h 444457"/>
              <a:gd name="connsiteX9122" fmla="*/ 275083 w 3249268"/>
              <a:gd name="connsiteY9122" fmla="*/ 128808 h 444457"/>
              <a:gd name="connsiteX9123" fmla="*/ 276276 w 3249268"/>
              <a:gd name="connsiteY9123" fmla="*/ 129064 h 444457"/>
              <a:gd name="connsiteX9124" fmla="*/ 277679 w 3249268"/>
              <a:gd name="connsiteY9124" fmla="*/ 126180 h 444457"/>
              <a:gd name="connsiteX9125" fmla="*/ 81666 w 3249268"/>
              <a:gd name="connsiteY9125" fmla="*/ 125683 h 444457"/>
              <a:gd name="connsiteX9126" fmla="*/ 81537 w 3249268"/>
              <a:gd name="connsiteY9126" fmla="*/ 126086 h 444457"/>
              <a:gd name="connsiteX9127" fmla="*/ 80801 w 3249268"/>
              <a:gd name="connsiteY9127" fmla="*/ 125894 h 444457"/>
              <a:gd name="connsiteX9128" fmla="*/ 81666 w 3249268"/>
              <a:gd name="connsiteY9128" fmla="*/ 126349 h 444457"/>
              <a:gd name="connsiteX9129" fmla="*/ 2965548 w 3249268"/>
              <a:gd name="connsiteY9129" fmla="*/ 125609 h 444457"/>
              <a:gd name="connsiteX9130" fmla="*/ 2965683 w 3249268"/>
              <a:gd name="connsiteY9130" fmla="*/ 126838 h 444457"/>
              <a:gd name="connsiteX9131" fmla="*/ 2965986 w 3249268"/>
              <a:gd name="connsiteY9131" fmla="*/ 126045 h 444457"/>
              <a:gd name="connsiteX9132" fmla="*/ 2940128 w 3249268"/>
              <a:gd name="connsiteY9132" fmla="*/ 125406 h 444457"/>
              <a:gd name="connsiteX9133" fmla="*/ 2940885 w 3249268"/>
              <a:gd name="connsiteY9133" fmla="*/ 127702 h 444457"/>
              <a:gd name="connsiteX9134" fmla="*/ 2940885 w 3249268"/>
              <a:gd name="connsiteY9134" fmla="*/ 129109 h 444457"/>
              <a:gd name="connsiteX9135" fmla="*/ 2940774 w 3249268"/>
              <a:gd name="connsiteY9135" fmla="*/ 132826 h 444457"/>
              <a:gd name="connsiteX9136" fmla="*/ 2942461 w 3249268"/>
              <a:gd name="connsiteY9136" fmla="*/ 132051 h 444457"/>
              <a:gd name="connsiteX9137" fmla="*/ 2941070 w 3249268"/>
              <a:gd name="connsiteY9137" fmla="*/ 126367 h 444457"/>
              <a:gd name="connsiteX9138" fmla="*/ 3003972 w 3249268"/>
              <a:gd name="connsiteY9138" fmla="*/ 125196 h 444457"/>
              <a:gd name="connsiteX9139" fmla="*/ 3003664 w 3249268"/>
              <a:gd name="connsiteY9139" fmla="*/ 125227 h 444457"/>
              <a:gd name="connsiteX9140" fmla="*/ 3003834 w 3249268"/>
              <a:gd name="connsiteY9140" fmla="*/ 125728 h 444457"/>
              <a:gd name="connsiteX9141" fmla="*/ 172022 w 3249268"/>
              <a:gd name="connsiteY9141" fmla="*/ 124672 h 444457"/>
              <a:gd name="connsiteX9142" fmla="*/ 172074 w 3249268"/>
              <a:gd name="connsiteY9142" fmla="*/ 124726 h 444457"/>
              <a:gd name="connsiteX9143" fmla="*/ 172248 w 3249268"/>
              <a:gd name="connsiteY9143" fmla="*/ 124863 h 444457"/>
              <a:gd name="connsiteX9144" fmla="*/ 173254 w 3249268"/>
              <a:gd name="connsiteY9144" fmla="*/ 124863 h 444457"/>
              <a:gd name="connsiteX9145" fmla="*/ 173074 w 3249268"/>
              <a:gd name="connsiteY9145" fmla="*/ 125512 h 444457"/>
              <a:gd name="connsiteX9146" fmla="*/ 173445 w 3249268"/>
              <a:gd name="connsiteY9146" fmla="*/ 125803 h 444457"/>
              <a:gd name="connsiteX9147" fmla="*/ 174309 w 3249268"/>
              <a:gd name="connsiteY9147" fmla="*/ 125125 h 444457"/>
              <a:gd name="connsiteX9148" fmla="*/ 173421 w 3249268"/>
              <a:gd name="connsiteY9148" fmla="*/ 124675 h 444457"/>
              <a:gd name="connsiteX9149" fmla="*/ 172028 w 3249268"/>
              <a:gd name="connsiteY9149" fmla="*/ 124675 h 444457"/>
              <a:gd name="connsiteX9150" fmla="*/ 2614985 w 3249268"/>
              <a:gd name="connsiteY9150" fmla="*/ 123691 h 444457"/>
              <a:gd name="connsiteX9151" fmla="*/ 2616197 w 3249268"/>
              <a:gd name="connsiteY9151" fmla="*/ 124611 h 444457"/>
              <a:gd name="connsiteX9152" fmla="*/ 2615393 w 3249268"/>
              <a:gd name="connsiteY9152" fmla="*/ 123735 h 444457"/>
              <a:gd name="connsiteX9153" fmla="*/ 2612092 w 3249268"/>
              <a:gd name="connsiteY9153" fmla="*/ 123383 h 444457"/>
              <a:gd name="connsiteX9154" fmla="*/ 2612059 w 3249268"/>
              <a:gd name="connsiteY9154" fmla="*/ 123483 h 444457"/>
              <a:gd name="connsiteX9155" fmla="*/ 2613035 w 3249268"/>
              <a:gd name="connsiteY9155" fmla="*/ 123483 h 444457"/>
              <a:gd name="connsiteX9156" fmla="*/ 67102 w 3249268"/>
              <a:gd name="connsiteY9156" fmla="*/ 123265 h 444457"/>
              <a:gd name="connsiteX9157" fmla="*/ 72102 w 3249268"/>
              <a:gd name="connsiteY9157" fmla="*/ 125239 h 444457"/>
              <a:gd name="connsiteX9158" fmla="*/ 73651 w 3249268"/>
              <a:gd name="connsiteY9158" fmla="*/ 126202 h 444457"/>
              <a:gd name="connsiteX9159" fmla="*/ 72680 w 3249268"/>
              <a:gd name="connsiteY9159" fmla="*/ 125300 h 444457"/>
              <a:gd name="connsiteX9160" fmla="*/ 72335 w 3249268"/>
              <a:gd name="connsiteY9160" fmla="*/ 125164 h 444457"/>
              <a:gd name="connsiteX9161" fmla="*/ 67499 w 3249268"/>
              <a:gd name="connsiteY9161" fmla="*/ 123265 h 444457"/>
              <a:gd name="connsiteX9162" fmla="*/ 94948 w 3249268"/>
              <a:gd name="connsiteY9162" fmla="*/ 122739 h 444457"/>
              <a:gd name="connsiteX9163" fmla="*/ 95712 w 3249268"/>
              <a:gd name="connsiteY9163" fmla="*/ 128209 h 444457"/>
              <a:gd name="connsiteX9164" fmla="*/ 95933 w 3249268"/>
              <a:gd name="connsiteY9164" fmla="*/ 128872 h 444457"/>
              <a:gd name="connsiteX9165" fmla="*/ 97138 w 3249268"/>
              <a:gd name="connsiteY9165" fmla="*/ 123484 h 444457"/>
              <a:gd name="connsiteX9166" fmla="*/ 385348 w 3249268"/>
              <a:gd name="connsiteY9166" fmla="*/ 122641 h 444457"/>
              <a:gd name="connsiteX9167" fmla="*/ 385098 w 3249268"/>
              <a:gd name="connsiteY9167" fmla="*/ 122684 h 444457"/>
              <a:gd name="connsiteX9168" fmla="*/ 383010 w 3249268"/>
              <a:gd name="connsiteY9168" fmla="*/ 125137 h 444457"/>
              <a:gd name="connsiteX9169" fmla="*/ 383652 w 3249268"/>
              <a:gd name="connsiteY9169" fmla="*/ 126107 h 444457"/>
              <a:gd name="connsiteX9170" fmla="*/ 383499 w 3249268"/>
              <a:gd name="connsiteY9170" fmla="*/ 124952 h 444457"/>
              <a:gd name="connsiteX9171" fmla="*/ 317075 w 3249268"/>
              <a:gd name="connsiteY9171" fmla="*/ 122275 h 444457"/>
              <a:gd name="connsiteX9172" fmla="*/ 317234 w 3249268"/>
              <a:gd name="connsiteY9172" fmla="*/ 122395 h 444457"/>
              <a:gd name="connsiteX9173" fmla="*/ 317580 w 3249268"/>
              <a:gd name="connsiteY9173" fmla="*/ 122333 h 444457"/>
              <a:gd name="connsiteX9174" fmla="*/ 2998070 w 3249268"/>
              <a:gd name="connsiteY9174" fmla="*/ 120678 h 444457"/>
              <a:gd name="connsiteX9175" fmla="*/ 2997998 w 3249268"/>
              <a:gd name="connsiteY9175" fmla="*/ 120751 h 444457"/>
              <a:gd name="connsiteX9176" fmla="*/ 2997975 w 3249268"/>
              <a:gd name="connsiteY9176" fmla="*/ 121103 h 444457"/>
              <a:gd name="connsiteX9177" fmla="*/ 3000524 w 3249268"/>
              <a:gd name="connsiteY9177" fmla="*/ 123681 h 444457"/>
              <a:gd name="connsiteX9178" fmla="*/ 3000793 w 3249268"/>
              <a:gd name="connsiteY9178" fmla="*/ 124498 h 444457"/>
              <a:gd name="connsiteX9179" fmla="*/ 3000917 w 3249268"/>
              <a:gd name="connsiteY9179" fmla="*/ 123820 h 444457"/>
              <a:gd name="connsiteX9180" fmla="*/ 3001376 w 3249268"/>
              <a:gd name="connsiteY9180" fmla="*/ 123563 h 444457"/>
              <a:gd name="connsiteX9181" fmla="*/ 3000858 w 3249268"/>
              <a:gd name="connsiteY9181" fmla="*/ 123466 h 444457"/>
              <a:gd name="connsiteX9182" fmla="*/ 206794 w 3249268"/>
              <a:gd name="connsiteY9182" fmla="*/ 120576 h 444457"/>
              <a:gd name="connsiteX9183" fmla="*/ 202627 w 3249268"/>
              <a:gd name="connsiteY9183" fmla="*/ 122005 h 444457"/>
              <a:gd name="connsiteX9184" fmla="*/ 202566 w 3249268"/>
              <a:gd name="connsiteY9184" fmla="*/ 121963 h 444457"/>
              <a:gd name="connsiteX9185" fmla="*/ 200706 w 3249268"/>
              <a:gd name="connsiteY9185" fmla="*/ 123845 h 444457"/>
              <a:gd name="connsiteX9186" fmla="*/ 201573 w 3249268"/>
              <a:gd name="connsiteY9186" fmla="*/ 123998 h 444457"/>
              <a:gd name="connsiteX9187" fmla="*/ 202446 w 3249268"/>
              <a:gd name="connsiteY9187" fmla="*/ 122306 h 444457"/>
              <a:gd name="connsiteX9188" fmla="*/ 206636 w 3249268"/>
              <a:gd name="connsiteY9188" fmla="*/ 120952 h 444457"/>
              <a:gd name="connsiteX9189" fmla="*/ 207114 w 3249268"/>
              <a:gd name="connsiteY9189" fmla="*/ 121068 h 444457"/>
              <a:gd name="connsiteX9190" fmla="*/ 206851 w 3249268"/>
              <a:gd name="connsiteY9190" fmla="*/ 120914 h 444457"/>
              <a:gd name="connsiteX9191" fmla="*/ 207895 w 3249268"/>
              <a:gd name="connsiteY9191" fmla="*/ 120576 h 444457"/>
              <a:gd name="connsiteX9192" fmla="*/ 84150 w 3249268"/>
              <a:gd name="connsiteY9192" fmla="*/ 120278 h 444457"/>
              <a:gd name="connsiteX9193" fmla="*/ 82791 w 3249268"/>
              <a:gd name="connsiteY9193" fmla="*/ 121232 h 444457"/>
              <a:gd name="connsiteX9194" fmla="*/ 82879 w 3249268"/>
              <a:gd name="connsiteY9194" fmla="*/ 121776 h 444457"/>
              <a:gd name="connsiteX9195" fmla="*/ 83898 w 3249268"/>
              <a:gd name="connsiteY9195" fmla="*/ 121207 h 444457"/>
              <a:gd name="connsiteX9196" fmla="*/ 166233 w 3249268"/>
              <a:gd name="connsiteY9196" fmla="*/ 119342 h 444457"/>
              <a:gd name="connsiteX9197" fmla="*/ 166233 w 3249268"/>
              <a:gd name="connsiteY9197" fmla="*/ 119447 h 444457"/>
              <a:gd name="connsiteX9198" fmla="*/ 166334 w 3249268"/>
              <a:gd name="connsiteY9198" fmla="*/ 119445 h 444457"/>
              <a:gd name="connsiteX9199" fmla="*/ 118623 w 3249268"/>
              <a:gd name="connsiteY9199" fmla="*/ 119258 h 444457"/>
              <a:gd name="connsiteX9200" fmla="*/ 118695 w 3249268"/>
              <a:gd name="connsiteY9200" fmla="*/ 120196 h 444457"/>
              <a:gd name="connsiteX9201" fmla="*/ 119341 w 3249268"/>
              <a:gd name="connsiteY9201" fmla="*/ 120483 h 444457"/>
              <a:gd name="connsiteX9202" fmla="*/ 205354 w 3249268"/>
              <a:gd name="connsiteY9202" fmla="*/ 119105 h 444457"/>
              <a:gd name="connsiteX9203" fmla="*/ 205291 w 3249268"/>
              <a:gd name="connsiteY9203" fmla="*/ 119147 h 444457"/>
              <a:gd name="connsiteX9204" fmla="*/ 205405 w 3249268"/>
              <a:gd name="connsiteY9204" fmla="*/ 119147 h 444457"/>
              <a:gd name="connsiteX9205" fmla="*/ 2968800 w 3249268"/>
              <a:gd name="connsiteY9205" fmla="*/ 118953 h 444457"/>
              <a:gd name="connsiteX9206" fmla="*/ 2968790 w 3249268"/>
              <a:gd name="connsiteY9206" fmla="*/ 119061 h 444457"/>
              <a:gd name="connsiteX9207" fmla="*/ 2968846 w 3249268"/>
              <a:gd name="connsiteY9207" fmla="*/ 119117 h 444457"/>
              <a:gd name="connsiteX9208" fmla="*/ 166712 w 3249268"/>
              <a:gd name="connsiteY9208" fmla="*/ 118900 h 444457"/>
              <a:gd name="connsiteX9209" fmla="*/ 166536 w 3249268"/>
              <a:gd name="connsiteY9209" fmla="*/ 119440 h 444457"/>
              <a:gd name="connsiteX9210" fmla="*/ 167132 w 3249268"/>
              <a:gd name="connsiteY9210" fmla="*/ 119424 h 444457"/>
              <a:gd name="connsiteX9211" fmla="*/ 166712 w 3249268"/>
              <a:gd name="connsiteY9211" fmla="*/ 119297 h 444457"/>
              <a:gd name="connsiteX9212" fmla="*/ 2835784 w 3249268"/>
              <a:gd name="connsiteY9212" fmla="*/ 118782 h 444457"/>
              <a:gd name="connsiteX9213" fmla="*/ 2836509 w 3249268"/>
              <a:gd name="connsiteY9213" fmla="*/ 119272 h 444457"/>
              <a:gd name="connsiteX9214" fmla="*/ 2836422 w 3249268"/>
              <a:gd name="connsiteY9214" fmla="*/ 119420 h 444457"/>
              <a:gd name="connsiteX9215" fmla="*/ 2836821 w 3249268"/>
              <a:gd name="connsiteY9215" fmla="*/ 119158 h 444457"/>
              <a:gd name="connsiteX9216" fmla="*/ 3047794 w 3249268"/>
              <a:gd name="connsiteY9216" fmla="*/ 118140 h 444457"/>
              <a:gd name="connsiteX9217" fmla="*/ 3047759 w 3249268"/>
              <a:gd name="connsiteY9217" fmla="*/ 118215 h 444457"/>
              <a:gd name="connsiteX9218" fmla="*/ 3047839 w 3249268"/>
              <a:gd name="connsiteY9218" fmla="*/ 118158 h 444457"/>
              <a:gd name="connsiteX9219" fmla="*/ 3047897 w 3249268"/>
              <a:gd name="connsiteY9219" fmla="*/ 118094 h 444457"/>
              <a:gd name="connsiteX9220" fmla="*/ 3047897 w 3249268"/>
              <a:gd name="connsiteY9220" fmla="*/ 118116 h 444457"/>
              <a:gd name="connsiteX9221" fmla="*/ 3047929 w 3249268"/>
              <a:gd name="connsiteY9221" fmla="*/ 118094 h 444457"/>
              <a:gd name="connsiteX9222" fmla="*/ 178871 w 3249268"/>
              <a:gd name="connsiteY9222" fmla="*/ 118021 h 444457"/>
              <a:gd name="connsiteX9223" fmla="*/ 178502 w 3249268"/>
              <a:gd name="connsiteY9223" fmla="*/ 118214 h 444457"/>
              <a:gd name="connsiteX9224" fmla="*/ 178879 w 3249268"/>
              <a:gd name="connsiteY9224" fmla="*/ 118144 h 444457"/>
              <a:gd name="connsiteX9225" fmla="*/ 2619031 w 3249268"/>
              <a:gd name="connsiteY9225" fmla="*/ 117699 h 444457"/>
              <a:gd name="connsiteX9226" fmla="*/ 2619000 w 3249268"/>
              <a:gd name="connsiteY9226" fmla="*/ 117733 h 444457"/>
              <a:gd name="connsiteX9227" fmla="*/ 2619041 w 3249268"/>
              <a:gd name="connsiteY9227" fmla="*/ 117754 h 444457"/>
              <a:gd name="connsiteX9228" fmla="*/ 2946654 w 3249268"/>
              <a:gd name="connsiteY9228" fmla="*/ 117393 h 444457"/>
              <a:gd name="connsiteX9229" fmla="*/ 2946547 w 3249268"/>
              <a:gd name="connsiteY9229" fmla="*/ 117759 h 444457"/>
              <a:gd name="connsiteX9230" fmla="*/ 2946654 w 3249268"/>
              <a:gd name="connsiteY9230" fmla="*/ 117744 h 444457"/>
              <a:gd name="connsiteX9231" fmla="*/ 39090 w 3249268"/>
              <a:gd name="connsiteY9231" fmla="*/ 117216 h 444457"/>
              <a:gd name="connsiteX9232" fmla="*/ 41558 w 3249268"/>
              <a:gd name="connsiteY9232" fmla="*/ 119347 h 444457"/>
              <a:gd name="connsiteX9233" fmla="*/ 46824 w 3249268"/>
              <a:gd name="connsiteY9233" fmla="*/ 127872 h 444457"/>
              <a:gd name="connsiteX9234" fmla="*/ 42875 w 3249268"/>
              <a:gd name="connsiteY9234" fmla="*/ 125030 h 444457"/>
              <a:gd name="connsiteX9235" fmla="*/ 40242 w 3249268"/>
              <a:gd name="connsiteY9235" fmla="*/ 122189 h 444457"/>
              <a:gd name="connsiteX9236" fmla="*/ 37609 w 3249268"/>
              <a:gd name="connsiteY9236" fmla="*/ 119347 h 444457"/>
              <a:gd name="connsiteX9237" fmla="*/ 39090 w 3249268"/>
              <a:gd name="connsiteY9237" fmla="*/ 117216 h 444457"/>
              <a:gd name="connsiteX9238" fmla="*/ 3085424 w 3249268"/>
              <a:gd name="connsiteY9238" fmla="*/ 116439 h 444457"/>
              <a:gd name="connsiteX9239" fmla="*/ 3088266 w 3249268"/>
              <a:gd name="connsiteY9239" fmla="*/ 116439 h 444457"/>
              <a:gd name="connsiteX9240" fmla="*/ 3098212 w 3249268"/>
              <a:gd name="connsiteY9240" fmla="*/ 117793 h 444457"/>
              <a:gd name="connsiteX9241" fmla="*/ 3091107 w 3249268"/>
              <a:gd name="connsiteY9241" fmla="*/ 120501 h 444457"/>
              <a:gd name="connsiteX9242" fmla="*/ 3085424 w 3249268"/>
              <a:gd name="connsiteY9242" fmla="*/ 119147 h 444457"/>
              <a:gd name="connsiteX9243" fmla="*/ 3085424 w 3249268"/>
              <a:gd name="connsiteY9243" fmla="*/ 116439 h 444457"/>
              <a:gd name="connsiteX9244" fmla="*/ 398677 w 3249268"/>
              <a:gd name="connsiteY9244" fmla="*/ 116367 h 444457"/>
              <a:gd name="connsiteX9245" fmla="*/ 398638 w 3249268"/>
              <a:gd name="connsiteY9245" fmla="*/ 116385 h 444457"/>
              <a:gd name="connsiteX9246" fmla="*/ 398774 w 3249268"/>
              <a:gd name="connsiteY9246" fmla="*/ 116523 h 444457"/>
              <a:gd name="connsiteX9247" fmla="*/ 398883 w 3249268"/>
              <a:gd name="connsiteY9247" fmla="*/ 116587 h 444457"/>
              <a:gd name="connsiteX9248" fmla="*/ 398659 w 3249268"/>
              <a:gd name="connsiteY9248" fmla="*/ 116384 h 444457"/>
              <a:gd name="connsiteX9249" fmla="*/ 91783 w 3249268"/>
              <a:gd name="connsiteY9249" fmla="*/ 116334 h 444457"/>
              <a:gd name="connsiteX9250" fmla="*/ 90430 w 3249268"/>
              <a:gd name="connsiteY9250" fmla="*/ 117664 h 444457"/>
              <a:gd name="connsiteX9251" fmla="*/ 89857 w 3249268"/>
              <a:gd name="connsiteY9251" fmla="*/ 117852 h 444457"/>
              <a:gd name="connsiteX9252" fmla="*/ 90277 w 3249268"/>
              <a:gd name="connsiteY9252" fmla="*/ 117995 h 444457"/>
              <a:gd name="connsiteX9253" fmla="*/ 90262 w 3249268"/>
              <a:gd name="connsiteY9253" fmla="*/ 117968 h 444457"/>
              <a:gd name="connsiteX9254" fmla="*/ 91673 w 3249268"/>
              <a:gd name="connsiteY9254" fmla="*/ 116589 h 444457"/>
              <a:gd name="connsiteX9255" fmla="*/ 92780 w 3249268"/>
              <a:gd name="connsiteY9255" fmla="*/ 117057 h 444457"/>
              <a:gd name="connsiteX9256" fmla="*/ 403920 w 3249268"/>
              <a:gd name="connsiteY9256" fmla="*/ 115532 h 444457"/>
              <a:gd name="connsiteX9257" fmla="*/ 402671 w 3249268"/>
              <a:gd name="connsiteY9257" fmla="*/ 116384 h 444457"/>
              <a:gd name="connsiteX9258" fmla="*/ 402942 w 3249268"/>
              <a:gd name="connsiteY9258" fmla="*/ 116522 h 444457"/>
              <a:gd name="connsiteX9259" fmla="*/ 241344 w 3249268"/>
              <a:gd name="connsiteY9259" fmla="*/ 115215 h 444457"/>
              <a:gd name="connsiteX9260" fmla="*/ 241032 w 3249268"/>
              <a:gd name="connsiteY9260" fmla="*/ 115295 h 444457"/>
              <a:gd name="connsiteX9261" fmla="*/ 240763 w 3249268"/>
              <a:gd name="connsiteY9261" fmla="*/ 115429 h 444457"/>
              <a:gd name="connsiteX9262" fmla="*/ 241381 w 3249268"/>
              <a:gd name="connsiteY9262" fmla="*/ 115328 h 444457"/>
              <a:gd name="connsiteX9263" fmla="*/ 286087 w 3249268"/>
              <a:gd name="connsiteY9263" fmla="*/ 115122 h 444457"/>
              <a:gd name="connsiteX9264" fmla="*/ 285706 w 3249268"/>
              <a:gd name="connsiteY9264" fmla="*/ 115273 h 444457"/>
              <a:gd name="connsiteX9265" fmla="*/ 286133 w 3249268"/>
              <a:gd name="connsiteY9265" fmla="*/ 115473 h 444457"/>
              <a:gd name="connsiteX9266" fmla="*/ 2880974 w 3249268"/>
              <a:gd name="connsiteY9266" fmla="*/ 114806 h 444457"/>
              <a:gd name="connsiteX9267" fmla="*/ 2881050 w 3249268"/>
              <a:gd name="connsiteY9267" fmla="*/ 115036 h 444457"/>
              <a:gd name="connsiteX9268" fmla="*/ 2881277 w 3249268"/>
              <a:gd name="connsiteY9268" fmla="*/ 115129 h 444457"/>
              <a:gd name="connsiteX9269" fmla="*/ 391362 w 3249268"/>
              <a:gd name="connsiteY9269" fmla="*/ 114185 h 444457"/>
              <a:gd name="connsiteX9270" fmla="*/ 391362 w 3249268"/>
              <a:gd name="connsiteY9270" fmla="*/ 115324 h 444457"/>
              <a:gd name="connsiteX9271" fmla="*/ 389622 w 3249268"/>
              <a:gd name="connsiteY9271" fmla="*/ 118128 h 444457"/>
              <a:gd name="connsiteX9272" fmla="*/ 390813 w 3249268"/>
              <a:gd name="connsiteY9272" fmla="*/ 118866 h 444457"/>
              <a:gd name="connsiteX9273" fmla="*/ 391597 w 3249268"/>
              <a:gd name="connsiteY9273" fmla="*/ 114902 h 444457"/>
              <a:gd name="connsiteX9274" fmla="*/ 3037829 w 3249268"/>
              <a:gd name="connsiteY9274" fmla="*/ 113821 h 444457"/>
              <a:gd name="connsiteX9275" fmla="*/ 3037400 w 3249268"/>
              <a:gd name="connsiteY9275" fmla="*/ 114780 h 444457"/>
              <a:gd name="connsiteX9276" fmla="*/ 3038228 w 3249268"/>
              <a:gd name="connsiteY9276" fmla="*/ 113930 h 444457"/>
              <a:gd name="connsiteX9277" fmla="*/ 81612 w 3249268"/>
              <a:gd name="connsiteY9277" fmla="*/ 113717 h 444457"/>
              <a:gd name="connsiteX9278" fmla="*/ 81591 w 3249268"/>
              <a:gd name="connsiteY9278" fmla="*/ 113727 h 444457"/>
              <a:gd name="connsiteX9279" fmla="*/ 81904 w 3249268"/>
              <a:gd name="connsiteY9279" fmla="*/ 115690 h 444457"/>
              <a:gd name="connsiteX9280" fmla="*/ 81904 w 3249268"/>
              <a:gd name="connsiteY9280" fmla="*/ 113806 h 444457"/>
              <a:gd name="connsiteX9281" fmla="*/ 208959 w 3249268"/>
              <a:gd name="connsiteY9281" fmla="*/ 113716 h 444457"/>
              <a:gd name="connsiteX9282" fmla="*/ 208876 w 3249268"/>
              <a:gd name="connsiteY9282" fmla="*/ 113788 h 444457"/>
              <a:gd name="connsiteX9283" fmla="*/ 206794 w 3249268"/>
              <a:gd name="connsiteY9283" fmla="*/ 117717 h 444457"/>
              <a:gd name="connsiteX9284" fmla="*/ 206961 w 3249268"/>
              <a:gd name="connsiteY9284" fmla="*/ 117764 h 444457"/>
              <a:gd name="connsiteX9285" fmla="*/ 39114 w 3249268"/>
              <a:gd name="connsiteY9285" fmla="*/ 113581 h 444457"/>
              <a:gd name="connsiteX9286" fmla="*/ 44463 w 3249268"/>
              <a:gd name="connsiteY9286" fmla="*/ 113581 h 444457"/>
              <a:gd name="connsiteX9287" fmla="*/ 51149 w 3249268"/>
              <a:gd name="connsiteY9287" fmla="*/ 116589 h 444457"/>
              <a:gd name="connsiteX9288" fmla="*/ 43125 w 3249268"/>
              <a:gd name="connsiteY9288" fmla="*/ 118094 h 444457"/>
              <a:gd name="connsiteX9289" fmla="*/ 39114 w 3249268"/>
              <a:gd name="connsiteY9289" fmla="*/ 113581 h 444457"/>
              <a:gd name="connsiteX9290" fmla="*/ 3047628 w 3249268"/>
              <a:gd name="connsiteY9290" fmla="*/ 113242 h 444457"/>
              <a:gd name="connsiteX9291" fmla="*/ 3047845 w 3249268"/>
              <a:gd name="connsiteY9291" fmla="*/ 113797 h 444457"/>
              <a:gd name="connsiteX9292" fmla="*/ 3047845 w 3249268"/>
              <a:gd name="connsiteY9292" fmla="*/ 113605 h 444457"/>
              <a:gd name="connsiteX9293" fmla="*/ 2969035 w 3249268"/>
              <a:gd name="connsiteY9293" fmla="*/ 113063 h 444457"/>
              <a:gd name="connsiteX9294" fmla="*/ 2967388 w 3249268"/>
              <a:gd name="connsiteY9294" fmla="*/ 113473 h 444457"/>
              <a:gd name="connsiteX9295" fmla="*/ 2967669 w 3249268"/>
              <a:gd name="connsiteY9295" fmla="*/ 113753 h 444457"/>
              <a:gd name="connsiteX9296" fmla="*/ 139633 w 3249268"/>
              <a:gd name="connsiteY9296" fmla="*/ 113037 h 444457"/>
              <a:gd name="connsiteX9297" fmla="*/ 139496 w 3249268"/>
              <a:gd name="connsiteY9297" fmla="*/ 113465 h 444457"/>
              <a:gd name="connsiteX9298" fmla="*/ 139770 w 3249268"/>
              <a:gd name="connsiteY9298" fmla="*/ 113465 h 444457"/>
              <a:gd name="connsiteX9299" fmla="*/ 2984680 w 3249268"/>
              <a:gd name="connsiteY9299" fmla="*/ 112880 h 444457"/>
              <a:gd name="connsiteX9300" fmla="*/ 2985329 w 3249268"/>
              <a:gd name="connsiteY9300" fmla="*/ 113903 h 444457"/>
              <a:gd name="connsiteX9301" fmla="*/ 2985724 w 3249268"/>
              <a:gd name="connsiteY9301" fmla="*/ 113304 h 444457"/>
              <a:gd name="connsiteX9302" fmla="*/ 155332 w 3249268"/>
              <a:gd name="connsiteY9302" fmla="*/ 112546 h 444457"/>
              <a:gd name="connsiteX9303" fmla="*/ 156455 w 3249268"/>
              <a:gd name="connsiteY9303" fmla="*/ 122144 h 444457"/>
              <a:gd name="connsiteX9304" fmla="*/ 155379 w 3249268"/>
              <a:gd name="connsiteY9304" fmla="*/ 122144 h 444457"/>
              <a:gd name="connsiteX9305" fmla="*/ 156455 w 3249268"/>
              <a:gd name="connsiteY9305" fmla="*/ 122325 h 444457"/>
              <a:gd name="connsiteX9306" fmla="*/ 156270 w 3249268"/>
              <a:gd name="connsiteY9306" fmla="*/ 122565 h 444457"/>
              <a:gd name="connsiteX9307" fmla="*/ 156660 w 3249268"/>
              <a:gd name="connsiteY9307" fmla="*/ 122306 h 444457"/>
              <a:gd name="connsiteX9308" fmla="*/ 157092 w 3249268"/>
              <a:gd name="connsiteY9308" fmla="*/ 121855 h 444457"/>
              <a:gd name="connsiteX9309" fmla="*/ 156992 w 3249268"/>
              <a:gd name="connsiteY9309" fmla="*/ 121855 h 444457"/>
              <a:gd name="connsiteX9310" fmla="*/ 155674 w 3249268"/>
              <a:gd name="connsiteY9310" fmla="*/ 112631 h 444457"/>
              <a:gd name="connsiteX9311" fmla="*/ 155452 w 3249268"/>
              <a:gd name="connsiteY9311" fmla="*/ 112546 h 444457"/>
              <a:gd name="connsiteX9312" fmla="*/ 337334 w 3249268"/>
              <a:gd name="connsiteY9312" fmla="*/ 112165 h 444457"/>
              <a:gd name="connsiteX9313" fmla="*/ 336964 w 3249268"/>
              <a:gd name="connsiteY9313" fmla="*/ 112181 h 444457"/>
              <a:gd name="connsiteX9314" fmla="*/ 336980 w 3249268"/>
              <a:gd name="connsiteY9314" fmla="*/ 112213 h 444457"/>
              <a:gd name="connsiteX9315" fmla="*/ 336227 w 3249268"/>
              <a:gd name="connsiteY9315" fmla="*/ 112213 h 444457"/>
              <a:gd name="connsiteX9316" fmla="*/ 334670 w 3249268"/>
              <a:gd name="connsiteY9316" fmla="*/ 112213 h 444457"/>
              <a:gd name="connsiteX9317" fmla="*/ 334723 w 3249268"/>
              <a:gd name="connsiteY9317" fmla="*/ 112226 h 444457"/>
              <a:gd name="connsiteX9318" fmla="*/ 330785 w 3249268"/>
              <a:gd name="connsiteY9318" fmla="*/ 112226 h 444457"/>
              <a:gd name="connsiteX9319" fmla="*/ 334286 w 3249268"/>
              <a:gd name="connsiteY9319" fmla="*/ 112520 h 444457"/>
              <a:gd name="connsiteX9320" fmla="*/ 335678 w 3249268"/>
              <a:gd name="connsiteY9320" fmla="*/ 112520 h 444457"/>
              <a:gd name="connsiteX9321" fmla="*/ 164434 w 3249268"/>
              <a:gd name="connsiteY9321" fmla="*/ 112077 h 444457"/>
              <a:gd name="connsiteX9322" fmla="*/ 164622 w 3249268"/>
              <a:gd name="connsiteY9322" fmla="*/ 112208 h 444457"/>
              <a:gd name="connsiteX9323" fmla="*/ 164887 w 3249268"/>
              <a:gd name="connsiteY9323" fmla="*/ 112077 h 444457"/>
              <a:gd name="connsiteX9324" fmla="*/ 3072343 w 3249268"/>
              <a:gd name="connsiteY9324" fmla="*/ 111921 h 444457"/>
              <a:gd name="connsiteX9325" fmla="*/ 3072396 w 3249268"/>
              <a:gd name="connsiteY9325" fmla="*/ 112024 h 444457"/>
              <a:gd name="connsiteX9326" fmla="*/ 3072441 w 3249268"/>
              <a:gd name="connsiteY9326" fmla="*/ 111978 h 444457"/>
              <a:gd name="connsiteX9327" fmla="*/ 164309 w 3249268"/>
              <a:gd name="connsiteY9327" fmla="*/ 111904 h 444457"/>
              <a:gd name="connsiteX9328" fmla="*/ 164218 w 3249268"/>
              <a:gd name="connsiteY9328" fmla="*/ 111926 h 444457"/>
              <a:gd name="connsiteX9329" fmla="*/ 164239 w 3249268"/>
              <a:gd name="connsiteY9329" fmla="*/ 111940 h 444457"/>
              <a:gd name="connsiteX9330" fmla="*/ 219239 w 3249268"/>
              <a:gd name="connsiteY9330" fmla="*/ 111892 h 444457"/>
              <a:gd name="connsiteX9331" fmla="*/ 219392 w 3249268"/>
              <a:gd name="connsiteY9331" fmla="*/ 111976 h 444457"/>
              <a:gd name="connsiteX9332" fmla="*/ 219438 w 3249268"/>
              <a:gd name="connsiteY9332" fmla="*/ 111913 h 444457"/>
              <a:gd name="connsiteX9333" fmla="*/ 269679 w 3249268"/>
              <a:gd name="connsiteY9333" fmla="*/ 111826 h 444457"/>
              <a:gd name="connsiteX9334" fmla="*/ 269583 w 3249268"/>
              <a:gd name="connsiteY9334" fmla="*/ 111922 h 444457"/>
              <a:gd name="connsiteX9335" fmla="*/ 270787 w 3249268"/>
              <a:gd name="connsiteY9335" fmla="*/ 112514 h 444457"/>
              <a:gd name="connsiteX9336" fmla="*/ 270787 w 3249268"/>
              <a:gd name="connsiteY9336" fmla="*/ 112312 h 444457"/>
              <a:gd name="connsiteX9337" fmla="*/ 270537 w 3249268"/>
              <a:gd name="connsiteY9337" fmla="*/ 112264 h 444457"/>
              <a:gd name="connsiteX9338" fmla="*/ 3011711 w 3249268"/>
              <a:gd name="connsiteY9338" fmla="*/ 111274 h 444457"/>
              <a:gd name="connsiteX9339" fmla="*/ 3013447 w 3249268"/>
              <a:gd name="connsiteY9339" fmla="*/ 115135 h 444457"/>
              <a:gd name="connsiteX9340" fmla="*/ 3014038 w 3249268"/>
              <a:gd name="connsiteY9340" fmla="*/ 115407 h 444457"/>
              <a:gd name="connsiteX9341" fmla="*/ 3012019 w 3249268"/>
              <a:gd name="connsiteY9341" fmla="*/ 111310 h 444457"/>
              <a:gd name="connsiteX9342" fmla="*/ 303222 w 3249268"/>
              <a:gd name="connsiteY9342" fmla="*/ 111215 h 444457"/>
              <a:gd name="connsiteX9343" fmla="*/ 302594 w 3249268"/>
              <a:gd name="connsiteY9343" fmla="*/ 112076 h 444457"/>
              <a:gd name="connsiteX9344" fmla="*/ 301453 w 3249268"/>
              <a:gd name="connsiteY9344" fmla="*/ 112076 h 444457"/>
              <a:gd name="connsiteX9345" fmla="*/ 302431 w 3249268"/>
              <a:gd name="connsiteY9345" fmla="*/ 112590 h 444457"/>
              <a:gd name="connsiteX9346" fmla="*/ 304618 w 3249268"/>
              <a:gd name="connsiteY9346" fmla="*/ 112590 h 444457"/>
              <a:gd name="connsiteX9347" fmla="*/ 305051 w 3249268"/>
              <a:gd name="connsiteY9347" fmla="*/ 112345 h 444457"/>
              <a:gd name="connsiteX9348" fmla="*/ 305485 w 3249268"/>
              <a:gd name="connsiteY9348" fmla="*/ 112590 h 444457"/>
              <a:gd name="connsiteX9349" fmla="*/ 307930 w 3249268"/>
              <a:gd name="connsiteY9349" fmla="*/ 112590 h 444457"/>
              <a:gd name="connsiteX9350" fmla="*/ 308872 w 3249268"/>
              <a:gd name="connsiteY9350" fmla="*/ 112076 h 444457"/>
              <a:gd name="connsiteX9351" fmla="*/ 308495 w 3249268"/>
              <a:gd name="connsiteY9351" fmla="*/ 112076 h 444457"/>
              <a:gd name="connsiteX9352" fmla="*/ 308313 w 3249268"/>
              <a:gd name="connsiteY9352" fmla="*/ 112213 h 444457"/>
              <a:gd name="connsiteX9353" fmla="*/ 304218 w 3249268"/>
              <a:gd name="connsiteY9353" fmla="*/ 112213 h 444457"/>
              <a:gd name="connsiteX9354" fmla="*/ 2938212 w 3249268"/>
              <a:gd name="connsiteY9354" fmla="*/ 110920 h 444457"/>
              <a:gd name="connsiteX9355" fmla="*/ 2938770 w 3249268"/>
              <a:gd name="connsiteY9355" fmla="*/ 111595 h 444457"/>
              <a:gd name="connsiteX9356" fmla="*/ 2938861 w 3249268"/>
              <a:gd name="connsiteY9356" fmla="*/ 111636 h 444457"/>
              <a:gd name="connsiteX9357" fmla="*/ 133792 w 3249268"/>
              <a:gd name="connsiteY9357" fmla="*/ 110701 h 444457"/>
              <a:gd name="connsiteX9358" fmla="*/ 133284 w 3249268"/>
              <a:gd name="connsiteY9358" fmla="*/ 111988 h 444457"/>
              <a:gd name="connsiteX9359" fmla="*/ 133544 w 3249268"/>
              <a:gd name="connsiteY9359" fmla="*/ 111988 h 444457"/>
              <a:gd name="connsiteX9360" fmla="*/ 535601 w 3249268"/>
              <a:gd name="connsiteY9360" fmla="*/ 109967 h 444457"/>
              <a:gd name="connsiteX9361" fmla="*/ 535142 w 3249268"/>
              <a:gd name="connsiteY9361" fmla="*/ 110732 h 444457"/>
              <a:gd name="connsiteX9362" fmla="*/ 535337 w 3249268"/>
              <a:gd name="connsiteY9362" fmla="*/ 110740 h 444457"/>
              <a:gd name="connsiteX9363" fmla="*/ 233865 w 3249268"/>
              <a:gd name="connsiteY9363" fmla="*/ 109802 h 444457"/>
              <a:gd name="connsiteX9364" fmla="*/ 233126 w 3249268"/>
              <a:gd name="connsiteY9364" fmla="*/ 110673 h 444457"/>
              <a:gd name="connsiteX9365" fmla="*/ 233344 w 3249268"/>
              <a:gd name="connsiteY9365" fmla="*/ 110614 h 444457"/>
              <a:gd name="connsiteX9366" fmla="*/ 296913 w 3249268"/>
              <a:gd name="connsiteY9366" fmla="*/ 109618 h 444457"/>
              <a:gd name="connsiteX9367" fmla="*/ 296772 w 3249268"/>
              <a:gd name="connsiteY9367" fmla="*/ 109762 h 444457"/>
              <a:gd name="connsiteX9368" fmla="*/ 294037 w 3249268"/>
              <a:gd name="connsiteY9368" fmla="*/ 112539 h 444457"/>
              <a:gd name="connsiteX9369" fmla="*/ 292669 w 3249268"/>
              <a:gd name="connsiteY9369" fmla="*/ 112539 h 444457"/>
              <a:gd name="connsiteX9370" fmla="*/ 292585 w 3249268"/>
              <a:gd name="connsiteY9370" fmla="*/ 112539 h 444457"/>
              <a:gd name="connsiteX9371" fmla="*/ 292601 w 3249268"/>
              <a:gd name="connsiteY9371" fmla="*/ 112546 h 444457"/>
              <a:gd name="connsiteX9372" fmla="*/ 292547 w 3249268"/>
              <a:gd name="connsiteY9372" fmla="*/ 112568 h 444457"/>
              <a:gd name="connsiteX9373" fmla="*/ 292808 w 3249268"/>
              <a:gd name="connsiteY9373" fmla="*/ 112590 h 444457"/>
              <a:gd name="connsiteX9374" fmla="*/ 295558 w 3249268"/>
              <a:gd name="connsiteY9374" fmla="*/ 112590 h 444457"/>
              <a:gd name="connsiteX9375" fmla="*/ 296280 w 3249268"/>
              <a:gd name="connsiteY9375" fmla="*/ 112076 h 444457"/>
              <a:gd name="connsiteX9376" fmla="*/ 295609 w 3249268"/>
              <a:gd name="connsiteY9376" fmla="*/ 112076 h 444457"/>
              <a:gd name="connsiteX9377" fmla="*/ 296913 w 3249268"/>
              <a:gd name="connsiteY9377" fmla="*/ 109619 h 444457"/>
              <a:gd name="connsiteX9378" fmla="*/ 2980172 w 3249268"/>
              <a:gd name="connsiteY9378" fmla="*/ 109572 h 444457"/>
              <a:gd name="connsiteX9379" fmla="*/ 2981186 w 3249268"/>
              <a:gd name="connsiteY9379" fmla="*/ 111109 h 444457"/>
              <a:gd name="connsiteX9380" fmla="*/ 2981764 w 3249268"/>
              <a:gd name="connsiteY9380" fmla="*/ 111187 h 444457"/>
              <a:gd name="connsiteX9381" fmla="*/ 2981217 w 3249268"/>
              <a:gd name="connsiteY9381" fmla="*/ 110632 h 444457"/>
              <a:gd name="connsiteX9382" fmla="*/ 3076884 w 3249268"/>
              <a:gd name="connsiteY9382" fmla="*/ 109251 h 444457"/>
              <a:gd name="connsiteX9383" fmla="*/ 3075189 w 3249268"/>
              <a:gd name="connsiteY9383" fmla="*/ 109389 h 444457"/>
              <a:gd name="connsiteX9384" fmla="*/ 3076979 w 3249268"/>
              <a:gd name="connsiteY9384" fmla="*/ 109539 h 444457"/>
              <a:gd name="connsiteX9385" fmla="*/ 2988277 w 3249268"/>
              <a:gd name="connsiteY9385" fmla="*/ 109122 h 444457"/>
              <a:gd name="connsiteX9386" fmla="*/ 2988141 w 3249268"/>
              <a:gd name="connsiteY9386" fmla="*/ 109226 h 444457"/>
              <a:gd name="connsiteX9387" fmla="*/ 2987958 w 3249268"/>
              <a:gd name="connsiteY9387" fmla="*/ 109914 h 444457"/>
              <a:gd name="connsiteX9388" fmla="*/ 2988092 w 3249268"/>
              <a:gd name="connsiteY9388" fmla="*/ 109712 h 444457"/>
              <a:gd name="connsiteX9389" fmla="*/ 2988092 w 3249268"/>
              <a:gd name="connsiteY9389" fmla="*/ 110643 h 444457"/>
              <a:gd name="connsiteX9390" fmla="*/ 2988277 w 3249268"/>
              <a:gd name="connsiteY9390" fmla="*/ 109519 h 444457"/>
              <a:gd name="connsiteX9391" fmla="*/ 162767 w 3249268"/>
              <a:gd name="connsiteY9391" fmla="*/ 107828 h 444457"/>
              <a:gd name="connsiteX9392" fmla="*/ 162895 w 3249268"/>
              <a:gd name="connsiteY9392" fmla="*/ 108112 h 444457"/>
              <a:gd name="connsiteX9393" fmla="*/ 163024 w 3249268"/>
              <a:gd name="connsiteY9393" fmla="*/ 107828 h 444457"/>
              <a:gd name="connsiteX9394" fmla="*/ 3068077 w 3249268"/>
              <a:gd name="connsiteY9394" fmla="*/ 107288 h 444457"/>
              <a:gd name="connsiteX9395" fmla="*/ 3066905 w 3249268"/>
              <a:gd name="connsiteY9395" fmla="*/ 107654 h 444457"/>
              <a:gd name="connsiteX9396" fmla="*/ 3067152 w 3249268"/>
              <a:gd name="connsiteY9396" fmla="*/ 107786 h 444457"/>
              <a:gd name="connsiteX9397" fmla="*/ 3068284 w 3249268"/>
              <a:gd name="connsiteY9397" fmla="*/ 107422 h 444457"/>
              <a:gd name="connsiteX9398" fmla="*/ 299485 w 3249268"/>
              <a:gd name="connsiteY9398" fmla="*/ 106827 h 444457"/>
              <a:gd name="connsiteX9399" fmla="*/ 299508 w 3249268"/>
              <a:gd name="connsiteY9399" fmla="*/ 106985 h 444457"/>
              <a:gd name="connsiteX9400" fmla="*/ 298354 w 3249268"/>
              <a:gd name="connsiteY9400" fmla="*/ 108156 h 444457"/>
              <a:gd name="connsiteX9401" fmla="*/ 298365 w 3249268"/>
              <a:gd name="connsiteY9401" fmla="*/ 108163 h 444457"/>
              <a:gd name="connsiteX9402" fmla="*/ 298404 w 3249268"/>
              <a:gd name="connsiteY9402" fmla="*/ 108127 h 444457"/>
              <a:gd name="connsiteX9403" fmla="*/ 299707 w 3249268"/>
              <a:gd name="connsiteY9403" fmla="*/ 106898 h 444457"/>
              <a:gd name="connsiteX9404" fmla="*/ 361980 w 3249268"/>
              <a:gd name="connsiteY9404" fmla="*/ 106742 h 444457"/>
              <a:gd name="connsiteX9405" fmla="*/ 362103 w 3249268"/>
              <a:gd name="connsiteY9405" fmla="*/ 106811 h 444457"/>
              <a:gd name="connsiteX9406" fmla="*/ 362243 w 3249268"/>
              <a:gd name="connsiteY9406" fmla="*/ 106811 h 444457"/>
              <a:gd name="connsiteX9407" fmla="*/ 362108 w 3249268"/>
              <a:gd name="connsiteY9407" fmla="*/ 106742 h 444457"/>
              <a:gd name="connsiteX9408" fmla="*/ 173755 w 3249268"/>
              <a:gd name="connsiteY9408" fmla="*/ 106606 h 444457"/>
              <a:gd name="connsiteX9409" fmla="*/ 173755 w 3249268"/>
              <a:gd name="connsiteY9409" fmla="*/ 106811 h 444457"/>
              <a:gd name="connsiteX9410" fmla="*/ 173558 w 3249268"/>
              <a:gd name="connsiteY9410" fmla="*/ 107207 h 444457"/>
              <a:gd name="connsiteX9411" fmla="*/ 174508 w 3249268"/>
              <a:gd name="connsiteY9411" fmla="*/ 109318 h 444457"/>
              <a:gd name="connsiteX9412" fmla="*/ 173379 w 3249268"/>
              <a:gd name="connsiteY9412" fmla="*/ 109631 h 444457"/>
              <a:gd name="connsiteX9413" fmla="*/ 172769 w 3249268"/>
              <a:gd name="connsiteY9413" fmla="*/ 108784 h 444457"/>
              <a:gd name="connsiteX9414" fmla="*/ 172251 w 3249268"/>
              <a:gd name="connsiteY9414" fmla="*/ 109820 h 444457"/>
              <a:gd name="connsiteX9415" fmla="*/ 169242 w 3249268"/>
              <a:gd name="connsiteY9415" fmla="*/ 109820 h 444457"/>
              <a:gd name="connsiteX9416" fmla="*/ 169242 w 3249268"/>
              <a:gd name="connsiteY9416" fmla="*/ 110697 h 444457"/>
              <a:gd name="connsiteX9417" fmla="*/ 168568 w 3249268"/>
              <a:gd name="connsiteY9417" fmla="*/ 110862 h 444457"/>
              <a:gd name="connsiteX9418" fmla="*/ 169393 w 3249268"/>
              <a:gd name="connsiteY9418" fmla="*/ 110948 h 444457"/>
              <a:gd name="connsiteX9419" fmla="*/ 169507 w 3249268"/>
              <a:gd name="connsiteY9419" fmla="*/ 111044 h 444457"/>
              <a:gd name="connsiteX9420" fmla="*/ 170815 w 3249268"/>
              <a:gd name="connsiteY9420" fmla="*/ 111173 h 444457"/>
              <a:gd name="connsiteX9421" fmla="*/ 174917 w 3249268"/>
              <a:gd name="connsiteY9421" fmla="*/ 111512 h 444457"/>
              <a:gd name="connsiteX9422" fmla="*/ 178853 w 3249268"/>
              <a:gd name="connsiteY9422" fmla="*/ 113784 h 444457"/>
              <a:gd name="connsiteX9423" fmla="*/ 178853 w 3249268"/>
              <a:gd name="connsiteY9423" fmla="*/ 113444 h 444457"/>
              <a:gd name="connsiteX9424" fmla="*/ 182900 w 3249268"/>
              <a:gd name="connsiteY9424" fmla="*/ 112762 h 444457"/>
              <a:gd name="connsiteX9425" fmla="*/ 184704 w 3249268"/>
              <a:gd name="connsiteY9425" fmla="*/ 110948 h 444457"/>
              <a:gd name="connsiteX9426" fmla="*/ 184834 w 3249268"/>
              <a:gd name="connsiteY9426" fmla="*/ 110803 h 444457"/>
              <a:gd name="connsiteX9427" fmla="*/ 184444 w 3249268"/>
              <a:gd name="connsiteY9427" fmla="*/ 110803 h 444457"/>
              <a:gd name="connsiteX9428" fmla="*/ 181673 w 3249268"/>
              <a:gd name="connsiteY9428" fmla="*/ 109414 h 444457"/>
              <a:gd name="connsiteX9429" fmla="*/ 181649 w 3249268"/>
              <a:gd name="connsiteY9429" fmla="*/ 109355 h 444457"/>
              <a:gd name="connsiteX9430" fmla="*/ 177375 w 3249268"/>
              <a:gd name="connsiteY9430" fmla="*/ 109512 h 444457"/>
              <a:gd name="connsiteX9431" fmla="*/ 2908756 w 3249268"/>
              <a:gd name="connsiteY9431" fmla="*/ 105378 h 444457"/>
              <a:gd name="connsiteX9432" fmla="*/ 2908552 w 3249268"/>
              <a:gd name="connsiteY9432" fmla="*/ 105395 h 444457"/>
              <a:gd name="connsiteX9433" fmla="*/ 2908802 w 3249268"/>
              <a:gd name="connsiteY9433" fmla="*/ 105906 h 444457"/>
              <a:gd name="connsiteX9434" fmla="*/ 288295 w 3249268"/>
              <a:gd name="connsiteY9434" fmla="*/ 105346 h 444457"/>
              <a:gd name="connsiteX9435" fmla="*/ 288567 w 3249268"/>
              <a:gd name="connsiteY9435" fmla="*/ 105596 h 444457"/>
              <a:gd name="connsiteX9436" fmla="*/ 288686 w 3249268"/>
              <a:gd name="connsiteY9436" fmla="*/ 105609 h 444457"/>
              <a:gd name="connsiteX9437" fmla="*/ 288671 w 3249268"/>
              <a:gd name="connsiteY9437" fmla="*/ 105491 h 444457"/>
              <a:gd name="connsiteX9438" fmla="*/ 254689 w 3249268"/>
              <a:gd name="connsiteY9438" fmla="*/ 105307 h 444457"/>
              <a:gd name="connsiteX9439" fmla="*/ 255223 w 3249268"/>
              <a:gd name="connsiteY9439" fmla="*/ 105414 h 444457"/>
              <a:gd name="connsiteX9440" fmla="*/ 255223 w 3249268"/>
              <a:gd name="connsiteY9440" fmla="*/ 105307 h 444457"/>
              <a:gd name="connsiteX9441" fmla="*/ 538410 w 3249268"/>
              <a:gd name="connsiteY9441" fmla="*/ 105284 h 444457"/>
              <a:gd name="connsiteX9442" fmla="*/ 537675 w 3249268"/>
              <a:gd name="connsiteY9442" fmla="*/ 106510 h 444457"/>
              <a:gd name="connsiteX9443" fmla="*/ 538951 w 3249268"/>
              <a:gd name="connsiteY9443" fmla="*/ 105306 h 444457"/>
              <a:gd name="connsiteX9444" fmla="*/ 538973 w 3249268"/>
              <a:gd name="connsiteY9444" fmla="*/ 105284 h 444457"/>
              <a:gd name="connsiteX9445" fmla="*/ 374356 w 3249268"/>
              <a:gd name="connsiteY9445" fmla="*/ 105276 h 444457"/>
              <a:gd name="connsiteX9446" fmla="*/ 374633 w 3249268"/>
              <a:gd name="connsiteY9446" fmla="*/ 106398 h 444457"/>
              <a:gd name="connsiteX9447" fmla="*/ 374633 w 3249268"/>
              <a:gd name="connsiteY9447" fmla="*/ 105375 h 444457"/>
              <a:gd name="connsiteX9448" fmla="*/ 2944619 w 3249268"/>
              <a:gd name="connsiteY9448" fmla="*/ 105252 h 444457"/>
              <a:gd name="connsiteX9449" fmla="*/ 2943743 w 3249268"/>
              <a:gd name="connsiteY9449" fmla="*/ 105891 h 444457"/>
              <a:gd name="connsiteX9450" fmla="*/ 2943743 w 3249268"/>
              <a:gd name="connsiteY9450" fmla="*/ 106045 h 444457"/>
              <a:gd name="connsiteX9451" fmla="*/ 2944763 w 3249268"/>
              <a:gd name="connsiteY9451" fmla="*/ 105323 h 444457"/>
              <a:gd name="connsiteX9452" fmla="*/ 2815814 w 3249268"/>
              <a:gd name="connsiteY9452" fmla="*/ 105156 h 444457"/>
              <a:gd name="connsiteX9453" fmla="*/ 2815814 w 3249268"/>
              <a:gd name="connsiteY9453" fmla="*/ 105364 h 444457"/>
              <a:gd name="connsiteX9454" fmla="*/ 2815923 w 3249268"/>
              <a:gd name="connsiteY9454" fmla="*/ 105156 h 444457"/>
              <a:gd name="connsiteX9455" fmla="*/ 2914677 w 3249268"/>
              <a:gd name="connsiteY9455" fmla="*/ 105051 h 444457"/>
              <a:gd name="connsiteX9456" fmla="*/ 2914674 w 3249268"/>
              <a:gd name="connsiteY9456" fmla="*/ 105056 h 444457"/>
              <a:gd name="connsiteX9457" fmla="*/ 2914677 w 3249268"/>
              <a:gd name="connsiteY9457" fmla="*/ 105056 h 444457"/>
              <a:gd name="connsiteX9458" fmla="*/ 539229 w 3249268"/>
              <a:gd name="connsiteY9458" fmla="*/ 105024 h 444457"/>
              <a:gd name="connsiteX9459" fmla="*/ 538917 w 3249268"/>
              <a:gd name="connsiteY9459" fmla="*/ 105088 h 444457"/>
              <a:gd name="connsiteX9460" fmla="*/ 538893 w 3249268"/>
              <a:gd name="connsiteY9460" fmla="*/ 105078 h 444457"/>
              <a:gd name="connsiteX9461" fmla="*/ 539006 w 3249268"/>
              <a:gd name="connsiteY9461" fmla="*/ 105250 h 444457"/>
              <a:gd name="connsiteX9462" fmla="*/ 246483 w 3249268"/>
              <a:gd name="connsiteY9462" fmla="*/ 104377 h 444457"/>
              <a:gd name="connsiteX9463" fmla="*/ 246337 w 3249268"/>
              <a:gd name="connsiteY9463" fmla="*/ 105611 h 444457"/>
              <a:gd name="connsiteX9464" fmla="*/ 246622 w 3249268"/>
              <a:gd name="connsiteY9464" fmla="*/ 104447 h 444457"/>
              <a:gd name="connsiteX9465" fmla="*/ 2820858 w 3249268"/>
              <a:gd name="connsiteY9465" fmla="*/ 104019 h 444457"/>
              <a:gd name="connsiteX9466" fmla="*/ 2821095 w 3249268"/>
              <a:gd name="connsiteY9466" fmla="*/ 105223 h 444457"/>
              <a:gd name="connsiteX9467" fmla="*/ 2821225 w 3249268"/>
              <a:gd name="connsiteY9467" fmla="*/ 105232 h 444457"/>
              <a:gd name="connsiteX9468" fmla="*/ 294029 w 3249268"/>
              <a:gd name="connsiteY9468" fmla="*/ 104008 h 444457"/>
              <a:gd name="connsiteX9469" fmla="*/ 294103 w 3249268"/>
              <a:gd name="connsiteY9469" fmla="*/ 104225 h 444457"/>
              <a:gd name="connsiteX9470" fmla="*/ 294605 w 3249268"/>
              <a:gd name="connsiteY9470" fmla="*/ 104364 h 444457"/>
              <a:gd name="connsiteX9471" fmla="*/ 294206 w 3249268"/>
              <a:gd name="connsiteY9471" fmla="*/ 104084 h 444457"/>
              <a:gd name="connsiteX9472" fmla="*/ 174705 w 3249268"/>
              <a:gd name="connsiteY9472" fmla="*/ 103966 h 444457"/>
              <a:gd name="connsiteX9473" fmla="*/ 173755 w 3249268"/>
              <a:gd name="connsiteY9473" fmla="*/ 105085 h 444457"/>
              <a:gd name="connsiteX9474" fmla="*/ 172606 w 3249268"/>
              <a:gd name="connsiteY9474" fmla="*/ 105537 h 444457"/>
              <a:gd name="connsiteX9475" fmla="*/ 173755 w 3249268"/>
              <a:gd name="connsiteY9475" fmla="*/ 105307 h 444457"/>
              <a:gd name="connsiteX9476" fmla="*/ 173755 w 3249268"/>
              <a:gd name="connsiteY9476" fmla="*/ 105238 h 444457"/>
              <a:gd name="connsiteX9477" fmla="*/ 272103 w 3249268"/>
              <a:gd name="connsiteY9477" fmla="*/ 103943 h 444457"/>
              <a:gd name="connsiteX9478" fmla="*/ 271969 w 3249268"/>
              <a:gd name="connsiteY9478" fmla="*/ 104044 h 444457"/>
              <a:gd name="connsiteX9479" fmla="*/ 272342 w 3249268"/>
              <a:gd name="connsiteY9479" fmla="*/ 104170 h 444457"/>
              <a:gd name="connsiteX9480" fmla="*/ 272103 w 3249268"/>
              <a:gd name="connsiteY9480" fmla="*/ 103969 h 444457"/>
              <a:gd name="connsiteX9481" fmla="*/ 212027 w 3249268"/>
              <a:gd name="connsiteY9481" fmla="*/ 103636 h 444457"/>
              <a:gd name="connsiteX9482" fmla="*/ 212117 w 3249268"/>
              <a:gd name="connsiteY9482" fmla="*/ 103953 h 444457"/>
              <a:gd name="connsiteX9483" fmla="*/ 212024 w 3249268"/>
              <a:gd name="connsiteY9483" fmla="*/ 103923 h 444457"/>
              <a:gd name="connsiteX9484" fmla="*/ 212117 w 3249268"/>
              <a:gd name="connsiteY9484" fmla="*/ 103990 h 444457"/>
              <a:gd name="connsiteX9485" fmla="*/ 210763 w 3249268"/>
              <a:gd name="connsiteY9485" fmla="*/ 110572 h 444457"/>
              <a:gd name="connsiteX9486" fmla="*/ 210403 w 3249268"/>
              <a:gd name="connsiteY9486" fmla="*/ 110494 h 444457"/>
              <a:gd name="connsiteX9487" fmla="*/ 210612 w 3249268"/>
              <a:gd name="connsiteY9487" fmla="*/ 111073 h 444457"/>
              <a:gd name="connsiteX9488" fmla="*/ 210612 w 3249268"/>
              <a:gd name="connsiteY9488" fmla="*/ 112059 h 444457"/>
              <a:gd name="connsiteX9489" fmla="*/ 211249 w 3249268"/>
              <a:gd name="connsiteY9489" fmla="*/ 111737 h 444457"/>
              <a:gd name="connsiteX9490" fmla="*/ 211249 w 3249268"/>
              <a:gd name="connsiteY9490" fmla="*/ 110697 h 444457"/>
              <a:gd name="connsiteX9491" fmla="*/ 212345 w 3249268"/>
              <a:gd name="connsiteY9491" fmla="*/ 105256 h 444457"/>
              <a:gd name="connsiteX9492" fmla="*/ 212242 w 3249268"/>
              <a:gd name="connsiteY9492" fmla="*/ 105223 h 444457"/>
              <a:gd name="connsiteX9493" fmla="*/ 212242 w 3249268"/>
              <a:gd name="connsiteY9493" fmla="*/ 103802 h 444457"/>
              <a:gd name="connsiteX9494" fmla="*/ 3054825 w 3249268"/>
              <a:gd name="connsiteY9494" fmla="*/ 103618 h 444457"/>
              <a:gd name="connsiteX9495" fmla="*/ 3054886 w 3249268"/>
              <a:gd name="connsiteY9495" fmla="*/ 103742 h 444457"/>
              <a:gd name="connsiteX9496" fmla="*/ 3054904 w 3249268"/>
              <a:gd name="connsiteY9496" fmla="*/ 103706 h 444457"/>
              <a:gd name="connsiteX9497" fmla="*/ 304967 w 3249268"/>
              <a:gd name="connsiteY9497" fmla="*/ 103531 h 444457"/>
              <a:gd name="connsiteX9498" fmla="*/ 304777 w 3249268"/>
              <a:gd name="connsiteY9498" fmla="*/ 105032 h 444457"/>
              <a:gd name="connsiteX9499" fmla="*/ 305242 w 3249268"/>
              <a:gd name="connsiteY9499" fmla="*/ 104862 h 444457"/>
              <a:gd name="connsiteX9500" fmla="*/ 434694 w 3249268"/>
              <a:gd name="connsiteY9500" fmla="*/ 103503 h 444457"/>
              <a:gd name="connsiteX9501" fmla="*/ 435311 w 3249268"/>
              <a:gd name="connsiteY9501" fmla="*/ 108447 h 444457"/>
              <a:gd name="connsiteX9502" fmla="*/ 435921 w 3249268"/>
              <a:gd name="connsiteY9502" fmla="*/ 108094 h 444457"/>
              <a:gd name="connsiteX9503" fmla="*/ 436268 w 3249268"/>
              <a:gd name="connsiteY9503" fmla="*/ 106689 h 444457"/>
              <a:gd name="connsiteX9504" fmla="*/ 334933 w 3249268"/>
              <a:gd name="connsiteY9504" fmla="*/ 102936 h 444457"/>
              <a:gd name="connsiteX9505" fmla="*/ 336980 w 3249268"/>
              <a:gd name="connsiteY9505" fmla="*/ 109193 h 444457"/>
              <a:gd name="connsiteX9506" fmla="*/ 335626 w 3249268"/>
              <a:gd name="connsiteY9506" fmla="*/ 109193 h 444457"/>
              <a:gd name="connsiteX9507" fmla="*/ 335373 w 3249268"/>
              <a:gd name="connsiteY9507" fmla="*/ 109114 h 444457"/>
              <a:gd name="connsiteX9508" fmla="*/ 335615 w 3249268"/>
              <a:gd name="connsiteY9508" fmla="*/ 109478 h 444457"/>
              <a:gd name="connsiteX9509" fmla="*/ 336227 w 3249268"/>
              <a:gd name="connsiteY9509" fmla="*/ 110705 h 444457"/>
              <a:gd name="connsiteX9510" fmla="*/ 336227 w 3249268"/>
              <a:gd name="connsiteY9510" fmla="*/ 109478 h 444457"/>
              <a:gd name="connsiteX9511" fmla="*/ 337519 w 3249268"/>
              <a:gd name="connsiteY9511" fmla="*/ 109478 h 444457"/>
              <a:gd name="connsiteX9512" fmla="*/ 274889 w 3249268"/>
              <a:gd name="connsiteY9512" fmla="*/ 102513 h 444457"/>
              <a:gd name="connsiteX9513" fmla="*/ 274924 w 3249268"/>
              <a:gd name="connsiteY9513" fmla="*/ 102549 h 444457"/>
              <a:gd name="connsiteX9514" fmla="*/ 274915 w 3249268"/>
              <a:gd name="connsiteY9514" fmla="*/ 102513 h 444457"/>
              <a:gd name="connsiteX9515" fmla="*/ 159133 w 3249268"/>
              <a:gd name="connsiteY9515" fmla="*/ 102164 h 444457"/>
              <a:gd name="connsiteX9516" fmla="*/ 156728 w 3249268"/>
              <a:gd name="connsiteY9516" fmla="*/ 110906 h 444457"/>
              <a:gd name="connsiteX9517" fmla="*/ 156421 w 3249268"/>
              <a:gd name="connsiteY9517" fmla="*/ 111066 h 444457"/>
              <a:gd name="connsiteX9518" fmla="*/ 156831 w 3249268"/>
              <a:gd name="connsiteY9518" fmla="*/ 111136 h 444457"/>
              <a:gd name="connsiteX9519" fmla="*/ 159589 w 3249268"/>
              <a:gd name="connsiteY9519" fmla="*/ 111136 h 444457"/>
              <a:gd name="connsiteX9520" fmla="*/ 160474 w 3249268"/>
              <a:gd name="connsiteY9520" fmla="*/ 110787 h 444457"/>
              <a:gd name="connsiteX9521" fmla="*/ 159369 w 3249268"/>
              <a:gd name="connsiteY9521" fmla="*/ 110697 h 444457"/>
              <a:gd name="connsiteX9522" fmla="*/ 159369 w 3249268"/>
              <a:gd name="connsiteY9522" fmla="*/ 110572 h 444457"/>
              <a:gd name="connsiteX9523" fmla="*/ 156992 w 3249268"/>
              <a:gd name="connsiteY9523" fmla="*/ 110572 h 444457"/>
              <a:gd name="connsiteX9524" fmla="*/ 3054635 w 3249268"/>
              <a:gd name="connsiteY9524" fmla="*/ 101690 h 444457"/>
              <a:gd name="connsiteX9525" fmla="*/ 3054014 w 3249268"/>
              <a:gd name="connsiteY9525" fmla="*/ 101986 h 444457"/>
              <a:gd name="connsiteX9526" fmla="*/ 3054141 w 3249268"/>
              <a:gd name="connsiteY9526" fmla="*/ 102239 h 444457"/>
              <a:gd name="connsiteX9527" fmla="*/ 3143706 w 3249268"/>
              <a:gd name="connsiteY9527" fmla="*/ 101425 h 444457"/>
              <a:gd name="connsiteX9528" fmla="*/ 3149193 w 3249268"/>
              <a:gd name="connsiteY9528" fmla="*/ 102809 h 444457"/>
              <a:gd name="connsiteX9529" fmla="*/ 3149193 w 3249268"/>
              <a:gd name="connsiteY9529" fmla="*/ 105577 h 444457"/>
              <a:gd name="connsiteX9530" fmla="*/ 3146449 w 3249268"/>
              <a:gd name="connsiteY9530" fmla="*/ 108345 h 444457"/>
              <a:gd name="connsiteX9531" fmla="*/ 3150564 w 3249268"/>
              <a:gd name="connsiteY9531" fmla="*/ 106961 h 444457"/>
              <a:gd name="connsiteX9532" fmla="*/ 3154679 w 3249268"/>
              <a:gd name="connsiteY9532" fmla="*/ 111113 h 444457"/>
              <a:gd name="connsiteX9533" fmla="*/ 3157422 w 3249268"/>
              <a:gd name="connsiteY9533" fmla="*/ 113881 h 444457"/>
              <a:gd name="connsiteX9534" fmla="*/ 3156442 w 3249268"/>
              <a:gd name="connsiteY9534" fmla="*/ 115640 h 444457"/>
              <a:gd name="connsiteX9535" fmla="*/ 3155536 w 3249268"/>
              <a:gd name="connsiteY9535" fmla="*/ 115784 h 444457"/>
              <a:gd name="connsiteX9536" fmla="*/ 3153307 w 3249268"/>
              <a:gd name="connsiteY9536" fmla="*/ 115265 h 444457"/>
              <a:gd name="connsiteX9537" fmla="*/ 3155879 w 3249268"/>
              <a:gd name="connsiteY9537" fmla="*/ 116649 h 444457"/>
              <a:gd name="connsiteX9538" fmla="*/ 3156442 w 3249268"/>
              <a:gd name="connsiteY9538" fmla="*/ 115640 h 444457"/>
              <a:gd name="connsiteX9539" fmla="*/ 3158794 w 3249268"/>
              <a:gd name="connsiteY9539" fmla="*/ 115265 h 444457"/>
              <a:gd name="connsiteX9540" fmla="*/ 3161537 w 3249268"/>
              <a:gd name="connsiteY9540" fmla="*/ 119418 h 444457"/>
              <a:gd name="connsiteX9541" fmla="*/ 3164280 w 3249268"/>
              <a:gd name="connsiteY9541" fmla="*/ 126338 h 444457"/>
              <a:gd name="connsiteX9542" fmla="*/ 3161537 w 3249268"/>
              <a:gd name="connsiteY9542" fmla="*/ 126338 h 444457"/>
              <a:gd name="connsiteX9543" fmla="*/ 3157422 w 3249268"/>
              <a:gd name="connsiteY9543" fmla="*/ 130490 h 444457"/>
              <a:gd name="connsiteX9544" fmla="*/ 3161537 w 3249268"/>
              <a:gd name="connsiteY9544" fmla="*/ 131874 h 444457"/>
              <a:gd name="connsiteX9545" fmla="*/ 3160165 w 3249268"/>
              <a:gd name="connsiteY9545" fmla="*/ 134642 h 444457"/>
              <a:gd name="connsiteX9546" fmla="*/ 3154679 w 3249268"/>
              <a:gd name="connsiteY9546" fmla="*/ 130490 h 444457"/>
              <a:gd name="connsiteX9547" fmla="*/ 3151936 w 3249268"/>
              <a:gd name="connsiteY9547" fmla="*/ 129106 h 444457"/>
              <a:gd name="connsiteX9548" fmla="*/ 3151936 w 3249268"/>
              <a:gd name="connsiteY9548" fmla="*/ 126338 h 444457"/>
              <a:gd name="connsiteX9549" fmla="*/ 3145078 w 3249268"/>
              <a:gd name="connsiteY9549" fmla="*/ 119418 h 444457"/>
              <a:gd name="connsiteX9550" fmla="*/ 3143706 w 3249268"/>
              <a:gd name="connsiteY9550" fmla="*/ 118034 h 444457"/>
              <a:gd name="connsiteX9551" fmla="*/ 3142335 w 3249268"/>
              <a:gd name="connsiteY9551" fmla="*/ 104193 h 444457"/>
              <a:gd name="connsiteX9552" fmla="*/ 3146449 w 3249268"/>
              <a:gd name="connsiteY9552" fmla="*/ 104193 h 444457"/>
              <a:gd name="connsiteX9553" fmla="*/ 3143706 w 3249268"/>
              <a:gd name="connsiteY9553" fmla="*/ 101425 h 444457"/>
              <a:gd name="connsiteX9554" fmla="*/ 259035 w 3249268"/>
              <a:gd name="connsiteY9554" fmla="*/ 101008 h 444457"/>
              <a:gd name="connsiteX9555" fmla="*/ 260778 w 3249268"/>
              <a:gd name="connsiteY9555" fmla="*/ 102620 h 444457"/>
              <a:gd name="connsiteX9556" fmla="*/ 261299 w 3249268"/>
              <a:gd name="connsiteY9556" fmla="*/ 102725 h 444457"/>
              <a:gd name="connsiteX9557" fmla="*/ 259467 w 3249268"/>
              <a:gd name="connsiteY9557" fmla="*/ 101116 h 444457"/>
              <a:gd name="connsiteX9558" fmla="*/ 271404 w 3249268"/>
              <a:gd name="connsiteY9558" fmla="*/ 100941 h 444457"/>
              <a:gd name="connsiteX9559" fmla="*/ 271469 w 3249268"/>
              <a:gd name="connsiteY9559" fmla="*/ 101465 h 444457"/>
              <a:gd name="connsiteX9560" fmla="*/ 271942 w 3249268"/>
              <a:gd name="connsiteY9560" fmla="*/ 102414 h 444457"/>
              <a:gd name="connsiteX9561" fmla="*/ 271953 w 3249268"/>
              <a:gd name="connsiteY9561" fmla="*/ 102410 h 444457"/>
              <a:gd name="connsiteX9562" fmla="*/ 254189 w 3249268"/>
              <a:gd name="connsiteY9562" fmla="*/ 100877 h 444457"/>
              <a:gd name="connsiteX9563" fmla="*/ 255223 w 3249268"/>
              <a:gd name="connsiteY9563" fmla="*/ 105028 h 444457"/>
              <a:gd name="connsiteX9564" fmla="*/ 255223 w 3249268"/>
              <a:gd name="connsiteY9564" fmla="*/ 101223 h 444457"/>
              <a:gd name="connsiteX9565" fmla="*/ 158578 w 3249268"/>
              <a:gd name="connsiteY9565" fmla="*/ 100041 h 444457"/>
              <a:gd name="connsiteX9566" fmla="*/ 159444 w 3249268"/>
              <a:gd name="connsiteY9566" fmla="*/ 100940 h 444457"/>
              <a:gd name="connsiteX9567" fmla="*/ 159673 w 3249268"/>
              <a:gd name="connsiteY9567" fmla="*/ 100041 h 444457"/>
              <a:gd name="connsiteX9568" fmla="*/ 159651 w 3249268"/>
              <a:gd name="connsiteY9568" fmla="*/ 100041 h 444457"/>
              <a:gd name="connsiteX9569" fmla="*/ 194304 w 3249268"/>
              <a:gd name="connsiteY9569" fmla="*/ 100039 h 444457"/>
              <a:gd name="connsiteX9570" fmla="*/ 194144 w 3249268"/>
              <a:gd name="connsiteY9570" fmla="*/ 100118 h 444457"/>
              <a:gd name="connsiteX9571" fmla="*/ 194144 w 3249268"/>
              <a:gd name="connsiteY9571" fmla="*/ 100556 h 444457"/>
              <a:gd name="connsiteX9572" fmla="*/ 420785 w 3249268"/>
              <a:gd name="connsiteY9572" fmla="*/ 99956 h 444457"/>
              <a:gd name="connsiteX9573" fmla="*/ 420122 w 3249268"/>
              <a:gd name="connsiteY9573" fmla="*/ 100000 h 444457"/>
              <a:gd name="connsiteX9574" fmla="*/ 420331 w 3249268"/>
              <a:gd name="connsiteY9574" fmla="*/ 100100 h 444457"/>
              <a:gd name="connsiteX9575" fmla="*/ 2886548 w 3249268"/>
              <a:gd name="connsiteY9575" fmla="*/ 99692 h 444457"/>
              <a:gd name="connsiteX9576" fmla="*/ 2885224 w 3249268"/>
              <a:gd name="connsiteY9576" fmla="*/ 102370 h 444457"/>
              <a:gd name="connsiteX9577" fmla="*/ 2885312 w 3249268"/>
              <a:gd name="connsiteY9577" fmla="*/ 102499 h 444457"/>
              <a:gd name="connsiteX9578" fmla="*/ 2885710 w 3249268"/>
              <a:gd name="connsiteY9578" fmla="*/ 102298 h 444457"/>
              <a:gd name="connsiteX9579" fmla="*/ 2885367 w 3249268"/>
              <a:gd name="connsiteY9579" fmla="*/ 102298 h 444457"/>
              <a:gd name="connsiteX9580" fmla="*/ 2886172 w 3249268"/>
              <a:gd name="connsiteY9580" fmla="*/ 101090 h 444457"/>
              <a:gd name="connsiteX9581" fmla="*/ 2886548 w 3249268"/>
              <a:gd name="connsiteY9581" fmla="*/ 99759 h 444457"/>
              <a:gd name="connsiteX9582" fmla="*/ 2982692 w 3249268"/>
              <a:gd name="connsiteY9582" fmla="*/ 99680 h 444457"/>
              <a:gd name="connsiteX9583" fmla="*/ 2982876 w 3249268"/>
              <a:gd name="connsiteY9583" fmla="*/ 99989 h 444457"/>
              <a:gd name="connsiteX9584" fmla="*/ 2982889 w 3249268"/>
              <a:gd name="connsiteY9584" fmla="*/ 99786 h 444457"/>
              <a:gd name="connsiteX9585" fmla="*/ 427876 w 3249268"/>
              <a:gd name="connsiteY9585" fmla="*/ 99665 h 444457"/>
              <a:gd name="connsiteX9586" fmla="*/ 428534 w 3249268"/>
              <a:gd name="connsiteY9586" fmla="*/ 100983 h 444457"/>
              <a:gd name="connsiteX9587" fmla="*/ 429048 w 3249268"/>
              <a:gd name="connsiteY9587" fmla="*/ 100793 h 444457"/>
              <a:gd name="connsiteX9588" fmla="*/ 429223 w 3249268"/>
              <a:gd name="connsiteY9588" fmla="*/ 101183 h 444457"/>
              <a:gd name="connsiteX9589" fmla="*/ 431592 w 3249268"/>
              <a:gd name="connsiteY9589" fmla="*/ 100590 h 444457"/>
              <a:gd name="connsiteX9590" fmla="*/ 430843 w 3249268"/>
              <a:gd name="connsiteY9590" fmla="*/ 100400 h 444457"/>
              <a:gd name="connsiteX9591" fmla="*/ 428746 w 3249268"/>
              <a:gd name="connsiteY9591" fmla="*/ 100794 h 444457"/>
              <a:gd name="connsiteX9592" fmla="*/ 428006 w 3249268"/>
              <a:gd name="connsiteY9592" fmla="*/ 99683 h 444457"/>
              <a:gd name="connsiteX9593" fmla="*/ 427937 w 3249268"/>
              <a:gd name="connsiteY9593" fmla="*/ 99665 h 444457"/>
              <a:gd name="connsiteX9594" fmla="*/ 3054566 w 3249268"/>
              <a:gd name="connsiteY9594" fmla="*/ 99567 h 444457"/>
              <a:gd name="connsiteX9595" fmla="*/ 3054740 w 3249268"/>
              <a:gd name="connsiteY9595" fmla="*/ 99665 h 444457"/>
              <a:gd name="connsiteX9596" fmla="*/ 3055664 w 3249268"/>
              <a:gd name="connsiteY9596" fmla="*/ 100547 h 444457"/>
              <a:gd name="connsiteX9597" fmla="*/ 3056119 w 3249268"/>
              <a:gd name="connsiteY9597" fmla="*/ 100041 h 444457"/>
              <a:gd name="connsiteX9598" fmla="*/ 3056119 w 3249268"/>
              <a:gd name="connsiteY9598" fmla="*/ 100038 h 444457"/>
              <a:gd name="connsiteX9599" fmla="*/ 3060632 w 3249268"/>
              <a:gd name="connsiteY9599" fmla="*/ 99422 h 444457"/>
              <a:gd name="connsiteX9600" fmla="*/ 3060572 w 3249268"/>
              <a:gd name="connsiteY9600" fmla="*/ 99456 h 444457"/>
              <a:gd name="connsiteX9601" fmla="*/ 3059204 w 3249268"/>
              <a:gd name="connsiteY9601" fmla="*/ 99456 h 444457"/>
              <a:gd name="connsiteX9602" fmla="*/ 3058620 w 3249268"/>
              <a:gd name="connsiteY9602" fmla="*/ 99456 h 444457"/>
              <a:gd name="connsiteX9603" fmla="*/ 3059302 w 3249268"/>
              <a:gd name="connsiteY9603" fmla="*/ 100041 h 444457"/>
              <a:gd name="connsiteX9604" fmla="*/ 3060644 w 3249268"/>
              <a:gd name="connsiteY9604" fmla="*/ 100041 h 444457"/>
              <a:gd name="connsiteX9605" fmla="*/ 3060645 w 3249268"/>
              <a:gd name="connsiteY9605" fmla="*/ 100041 h 444457"/>
              <a:gd name="connsiteX9606" fmla="*/ 3060874 w 3249268"/>
              <a:gd name="connsiteY9606" fmla="*/ 100213 h 444457"/>
              <a:gd name="connsiteX9607" fmla="*/ 3060762 w 3249268"/>
              <a:gd name="connsiteY9607" fmla="*/ 99994 h 444457"/>
              <a:gd name="connsiteX9608" fmla="*/ 3060644 w 3249268"/>
              <a:gd name="connsiteY9608" fmla="*/ 100041 h 444457"/>
              <a:gd name="connsiteX9609" fmla="*/ 3060729 w 3249268"/>
              <a:gd name="connsiteY9609" fmla="*/ 99930 h 444457"/>
              <a:gd name="connsiteX9610" fmla="*/ 3060632 w 3249268"/>
              <a:gd name="connsiteY9610" fmla="*/ 99740 h 444457"/>
              <a:gd name="connsiteX9611" fmla="*/ 195569 w 3249268"/>
              <a:gd name="connsiteY9611" fmla="*/ 99414 h 444457"/>
              <a:gd name="connsiteX9612" fmla="*/ 194706 w 3249268"/>
              <a:gd name="connsiteY9612" fmla="*/ 99840 h 444457"/>
              <a:gd name="connsiteX9613" fmla="*/ 195606 w 3249268"/>
              <a:gd name="connsiteY9613" fmla="*/ 99840 h 444457"/>
              <a:gd name="connsiteX9614" fmla="*/ 195569 w 3249268"/>
              <a:gd name="connsiteY9614" fmla="*/ 99740 h 444457"/>
              <a:gd name="connsiteX9615" fmla="*/ 308385 w 3249268"/>
              <a:gd name="connsiteY9615" fmla="*/ 99265 h 444457"/>
              <a:gd name="connsiteX9616" fmla="*/ 308028 w 3249268"/>
              <a:gd name="connsiteY9616" fmla="*/ 99833 h 444457"/>
              <a:gd name="connsiteX9617" fmla="*/ 308313 w 3249268"/>
              <a:gd name="connsiteY9617" fmla="*/ 99904 h 444457"/>
              <a:gd name="connsiteX9618" fmla="*/ 308491 w 3249268"/>
              <a:gd name="connsiteY9618" fmla="*/ 99904 h 444457"/>
              <a:gd name="connsiteX9619" fmla="*/ 2898370 w 3249268"/>
              <a:gd name="connsiteY9619" fmla="*/ 99065 h 444457"/>
              <a:gd name="connsiteX9620" fmla="*/ 2898585 w 3249268"/>
              <a:gd name="connsiteY9620" fmla="*/ 99263 h 444457"/>
              <a:gd name="connsiteX9621" fmla="*/ 2898613 w 3249268"/>
              <a:gd name="connsiteY9621" fmla="*/ 99148 h 444457"/>
              <a:gd name="connsiteX9622" fmla="*/ 206551 w 3249268"/>
              <a:gd name="connsiteY9622" fmla="*/ 98612 h 444457"/>
              <a:gd name="connsiteX9623" fmla="*/ 206551 w 3249268"/>
              <a:gd name="connsiteY9623" fmla="*/ 99840 h 444457"/>
              <a:gd name="connsiteX9624" fmla="*/ 206652 w 3249268"/>
              <a:gd name="connsiteY9624" fmla="*/ 100121 h 444457"/>
              <a:gd name="connsiteX9625" fmla="*/ 206701 w 3249268"/>
              <a:gd name="connsiteY9625" fmla="*/ 100041 h 444457"/>
              <a:gd name="connsiteX9626" fmla="*/ 207226 w 3249268"/>
              <a:gd name="connsiteY9626" fmla="*/ 100423 h 444457"/>
              <a:gd name="connsiteX9627" fmla="*/ 206851 w 3249268"/>
              <a:gd name="connsiteY9627" fmla="*/ 99891 h 444457"/>
              <a:gd name="connsiteX9628" fmla="*/ 207181 w 3249268"/>
              <a:gd name="connsiteY9628" fmla="*/ 99891 h 444457"/>
              <a:gd name="connsiteX9629" fmla="*/ 206726 w 3249268"/>
              <a:gd name="connsiteY9629" fmla="*/ 99539 h 444457"/>
              <a:gd name="connsiteX9630" fmla="*/ 206726 w 3249268"/>
              <a:gd name="connsiteY9630" fmla="*/ 98612 h 444457"/>
              <a:gd name="connsiteX9631" fmla="*/ 2863098 w 3249268"/>
              <a:gd name="connsiteY9631" fmla="*/ 98606 h 444457"/>
              <a:gd name="connsiteX9632" fmla="*/ 2863098 w 3249268"/>
              <a:gd name="connsiteY9632" fmla="*/ 106527 h 444457"/>
              <a:gd name="connsiteX9633" fmla="*/ 2863300 w 3249268"/>
              <a:gd name="connsiteY9633" fmla="*/ 106605 h 444457"/>
              <a:gd name="connsiteX9634" fmla="*/ 2863300 w 3249268"/>
              <a:gd name="connsiteY9634" fmla="*/ 98655 h 444457"/>
              <a:gd name="connsiteX9635" fmla="*/ 2993509 w 3249268"/>
              <a:gd name="connsiteY9635" fmla="*/ 98537 h 444457"/>
              <a:gd name="connsiteX9636" fmla="*/ 2992573 w 3249268"/>
              <a:gd name="connsiteY9636" fmla="*/ 100545 h 444457"/>
              <a:gd name="connsiteX9637" fmla="*/ 2993742 w 3249268"/>
              <a:gd name="connsiteY9637" fmla="*/ 99934 h 444457"/>
              <a:gd name="connsiteX9638" fmla="*/ 2996417 w 3249268"/>
              <a:gd name="connsiteY9638" fmla="*/ 99934 h 444457"/>
              <a:gd name="connsiteX9639" fmla="*/ 2996417 w 3249268"/>
              <a:gd name="connsiteY9639" fmla="*/ 100080 h 444457"/>
              <a:gd name="connsiteX9640" fmla="*/ 2996436 w 3249268"/>
              <a:gd name="connsiteY9640" fmla="*/ 100041 h 444457"/>
              <a:gd name="connsiteX9641" fmla="*/ 2997306 w 3249268"/>
              <a:gd name="connsiteY9641" fmla="*/ 100293 h 444457"/>
              <a:gd name="connsiteX9642" fmla="*/ 2996464 w 3249268"/>
              <a:gd name="connsiteY9642" fmla="*/ 99665 h 444457"/>
              <a:gd name="connsiteX9643" fmla="*/ 2993687 w 3249268"/>
              <a:gd name="connsiteY9643" fmla="*/ 99665 h 444457"/>
              <a:gd name="connsiteX9644" fmla="*/ 2993687 w 3249268"/>
              <a:gd name="connsiteY9644" fmla="*/ 98537 h 444457"/>
              <a:gd name="connsiteX9645" fmla="*/ 195569 w 3249268"/>
              <a:gd name="connsiteY9645" fmla="*/ 98352 h 444457"/>
              <a:gd name="connsiteX9646" fmla="*/ 195569 w 3249268"/>
              <a:gd name="connsiteY9646" fmla="*/ 98386 h 444457"/>
              <a:gd name="connsiteX9647" fmla="*/ 195603 w 3249268"/>
              <a:gd name="connsiteY9647" fmla="*/ 98376 h 444457"/>
              <a:gd name="connsiteX9648" fmla="*/ 220413 w 3249268"/>
              <a:gd name="connsiteY9648" fmla="*/ 98226 h 444457"/>
              <a:gd name="connsiteX9649" fmla="*/ 220341 w 3249268"/>
              <a:gd name="connsiteY9649" fmla="*/ 98299 h 444457"/>
              <a:gd name="connsiteX9650" fmla="*/ 220499 w 3249268"/>
              <a:gd name="connsiteY9650" fmla="*/ 98317 h 444457"/>
              <a:gd name="connsiteX9651" fmla="*/ 175839 w 3249268"/>
              <a:gd name="connsiteY9651" fmla="*/ 98036 h 444457"/>
              <a:gd name="connsiteX9652" fmla="*/ 175850 w 3249268"/>
              <a:gd name="connsiteY9652" fmla="*/ 98055 h 444457"/>
              <a:gd name="connsiteX9653" fmla="*/ 176549 w 3249268"/>
              <a:gd name="connsiteY9653" fmla="*/ 98227 h 444457"/>
              <a:gd name="connsiteX9654" fmla="*/ 176549 w 3249268"/>
              <a:gd name="connsiteY9654" fmla="*/ 98036 h 444457"/>
              <a:gd name="connsiteX9655" fmla="*/ 2772970 w 3249268"/>
              <a:gd name="connsiteY9655" fmla="*/ 97509 h 444457"/>
              <a:gd name="connsiteX9656" fmla="*/ 2772644 w 3249268"/>
              <a:gd name="connsiteY9656" fmla="*/ 97777 h 444457"/>
              <a:gd name="connsiteX9657" fmla="*/ 2772470 w 3249268"/>
              <a:gd name="connsiteY9657" fmla="*/ 97759 h 444457"/>
              <a:gd name="connsiteX9658" fmla="*/ 2772842 w 3249268"/>
              <a:gd name="connsiteY9658" fmla="*/ 98135 h 444457"/>
              <a:gd name="connsiteX9659" fmla="*/ 180216 w 3249268"/>
              <a:gd name="connsiteY9659" fmla="*/ 97472 h 444457"/>
              <a:gd name="connsiteX9660" fmla="*/ 180128 w 3249268"/>
              <a:gd name="connsiteY9660" fmla="*/ 97575 h 444457"/>
              <a:gd name="connsiteX9661" fmla="*/ 180214 w 3249268"/>
              <a:gd name="connsiteY9661" fmla="*/ 97486 h 444457"/>
              <a:gd name="connsiteX9662" fmla="*/ 3006121 w 3249268"/>
              <a:gd name="connsiteY9662" fmla="*/ 97432 h 444457"/>
              <a:gd name="connsiteX9663" fmla="*/ 3006943 w 3249268"/>
              <a:gd name="connsiteY9663" fmla="*/ 100758 h 444457"/>
              <a:gd name="connsiteX9664" fmla="*/ 3008962 w 3249268"/>
              <a:gd name="connsiteY9664" fmla="*/ 101044 h 444457"/>
              <a:gd name="connsiteX9665" fmla="*/ 3009109 w 3249268"/>
              <a:gd name="connsiteY9665" fmla="*/ 101117 h 444457"/>
              <a:gd name="connsiteX9666" fmla="*/ 3009160 w 3249268"/>
              <a:gd name="connsiteY9666" fmla="*/ 101044 h 444457"/>
              <a:gd name="connsiteX9667" fmla="*/ 3007588 w 3249268"/>
              <a:gd name="connsiteY9667" fmla="*/ 98341 h 444457"/>
              <a:gd name="connsiteX9668" fmla="*/ 3099295 w 3249268"/>
              <a:gd name="connsiteY9668" fmla="*/ 97102 h 444457"/>
              <a:gd name="connsiteX9669" fmla="*/ 3099229 w 3249268"/>
              <a:gd name="connsiteY9669" fmla="*/ 97119 h 444457"/>
              <a:gd name="connsiteX9670" fmla="*/ 3097854 w 3249268"/>
              <a:gd name="connsiteY9670" fmla="*/ 97119 h 444457"/>
              <a:gd name="connsiteX9671" fmla="*/ 3094632 w 3249268"/>
              <a:gd name="connsiteY9671" fmla="*/ 97119 h 444457"/>
              <a:gd name="connsiteX9672" fmla="*/ 3091563 w 3249268"/>
              <a:gd name="connsiteY9672" fmla="*/ 99609 h 444457"/>
              <a:gd name="connsiteX9673" fmla="*/ 3090615 w 3249268"/>
              <a:gd name="connsiteY9673" fmla="*/ 97119 h 444457"/>
              <a:gd name="connsiteX9674" fmla="*/ 3089720 w 3249268"/>
              <a:gd name="connsiteY9674" fmla="*/ 97119 h 444457"/>
              <a:gd name="connsiteX9675" fmla="*/ 3088353 w 3249268"/>
              <a:gd name="connsiteY9675" fmla="*/ 99122 h 444457"/>
              <a:gd name="connsiteX9676" fmla="*/ 3086457 w 3249268"/>
              <a:gd name="connsiteY9676" fmla="*/ 99359 h 444457"/>
              <a:gd name="connsiteX9677" fmla="*/ 3086967 w 3249268"/>
              <a:gd name="connsiteY9677" fmla="*/ 100041 h 444457"/>
              <a:gd name="connsiteX9678" fmla="*/ 3085562 w 3249268"/>
              <a:gd name="connsiteY9678" fmla="*/ 100041 h 444457"/>
              <a:gd name="connsiteX9679" fmla="*/ 3085409 w 3249268"/>
              <a:gd name="connsiteY9679" fmla="*/ 100000 h 444457"/>
              <a:gd name="connsiteX9680" fmla="*/ 3085467 w 3249268"/>
              <a:gd name="connsiteY9680" fmla="*/ 100041 h 444457"/>
              <a:gd name="connsiteX9681" fmla="*/ 3082340 w 3249268"/>
              <a:gd name="connsiteY9681" fmla="*/ 99289 h 444457"/>
              <a:gd name="connsiteX9682" fmla="*/ 3081016 w 3249268"/>
              <a:gd name="connsiteY9682" fmla="*/ 98823 h 444457"/>
              <a:gd name="connsiteX9683" fmla="*/ 3079946 w 3249268"/>
              <a:gd name="connsiteY9683" fmla="*/ 98537 h 444457"/>
              <a:gd name="connsiteX9684" fmla="*/ 3077138 w 3249268"/>
              <a:gd name="connsiteY9684" fmla="*/ 98537 h 444457"/>
              <a:gd name="connsiteX9685" fmla="*/ 3074438 w 3249268"/>
              <a:gd name="connsiteY9685" fmla="*/ 98034 h 444457"/>
              <a:gd name="connsiteX9686" fmla="*/ 3072926 w 3249268"/>
              <a:gd name="connsiteY9686" fmla="*/ 99665 h 444457"/>
              <a:gd name="connsiteX9687" fmla="*/ 3072821 w 3249268"/>
              <a:gd name="connsiteY9687" fmla="*/ 99665 h 444457"/>
              <a:gd name="connsiteX9688" fmla="*/ 3073130 w 3249268"/>
              <a:gd name="connsiteY9688" fmla="*/ 99740 h 444457"/>
              <a:gd name="connsiteX9689" fmla="*/ 3075646 w 3249268"/>
              <a:gd name="connsiteY9689" fmla="*/ 103421 h 444457"/>
              <a:gd name="connsiteX9690" fmla="*/ 3075646 w 3249268"/>
              <a:gd name="connsiteY9690" fmla="*/ 102703 h 444457"/>
              <a:gd name="connsiteX9691" fmla="*/ 3086587 w 3249268"/>
              <a:gd name="connsiteY9691" fmla="*/ 101314 h 444457"/>
              <a:gd name="connsiteX9692" fmla="*/ 3087955 w 3249268"/>
              <a:gd name="connsiteY9692" fmla="*/ 104091 h 444457"/>
              <a:gd name="connsiteX9693" fmla="*/ 3083852 w 3249268"/>
              <a:gd name="connsiteY9693" fmla="*/ 106868 h 444457"/>
              <a:gd name="connsiteX9694" fmla="*/ 3087784 w 3249268"/>
              <a:gd name="connsiteY9694" fmla="*/ 108431 h 444457"/>
              <a:gd name="connsiteX9695" fmla="*/ 3090047 w 3249268"/>
              <a:gd name="connsiteY9695" fmla="*/ 110459 h 444457"/>
              <a:gd name="connsiteX9696" fmla="*/ 3092182 w 3249268"/>
              <a:gd name="connsiteY9696" fmla="*/ 106303 h 444457"/>
              <a:gd name="connsiteX9697" fmla="*/ 3096613 w 3249268"/>
              <a:gd name="connsiteY9697" fmla="*/ 108089 h 444457"/>
              <a:gd name="connsiteX9698" fmla="*/ 3097976 w 3249268"/>
              <a:gd name="connsiteY9698" fmla="*/ 108089 h 444457"/>
              <a:gd name="connsiteX9699" fmla="*/ 3103429 w 3249268"/>
              <a:gd name="connsiteY9699" fmla="*/ 106660 h 444457"/>
              <a:gd name="connsiteX9700" fmla="*/ 3107519 w 3249268"/>
              <a:gd name="connsiteY9700" fmla="*/ 106660 h 444457"/>
              <a:gd name="connsiteX9701" fmla="*/ 3108883 w 3249268"/>
              <a:gd name="connsiteY9701" fmla="*/ 113806 h 444457"/>
              <a:gd name="connsiteX9702" fmla="*/ 3100703 w 3249268"/>
              <a:gd name="connsiteY9702" fmla="*/ 115235 h 444457"/>
              <a:gd name="connsiteX9703" fmla="*/ 3088433 w 3249268"/>
              <a:gd name="connsiteY9703" fmla="*/ 112377 h 444457"/>
              <a:gd name="connsiteX9704" fmla="*/ 3088797 w 3249268"/>
              <a:gd name="connsiteY9704" fmla="*/ 111996 h 444457"/>
              <a:gd name="connsiteX9705" fmla="*/ 3087955 w 3249268"/>
              <a:gd name="connsiteY9705" fmla="*/ 112423 h 444457"/>
              <a:gd name="connsiteX9706" fmla="*/ 3085219 w 3249268"/>
              <a:gd name="connsiteY9706" fmla="*/ 113812 h 444457"/>
              <a:gd name="connsiteX9707" fmla="*/ 3083852 w 3249268"/>
              <a:gd name="connsiteY9707" fmla="*/ 115201 h 444457"/>
              <a:gd name="connsiteX9708" fmla="*/ 3081116 w 3249268"/>
              <a:gd name="connsiteY9708" fmla="*/ 116589 h 444457"/>
              <a:gd name="connsiteX9709" fmla="*/ 3079913 w 3249268"/>
              <a:gd name="connsiteY9709" fmla="*/ 114552 h 444457"/>
              <a:gd name="connsiteX9710" fmla="*/ 3080165 w 3249268"/>
              <a:gd name="connsiteY9710" fmla="*/ 115038 h 444457"/>
              <a:gd name="connsiteX9711" fmla="*/ 3081100 w 3249268"/>
              <a:gd name="connsiteY9711" fmla="*/ 116658 h 444457"/>
              <a:gd name="connsiteX9712" fmla="*/ 3081100 w 3249268"/>
              <a:gd name="connsiteY9712" fmla="*/ 119392 h 444457"/>
              <a:gd name="connsiteX9713" fmla="*/ 3079915 w 3249268"/>
              <a:gd name="connsiteY9713" fmla="*/ 124315 h 444457"/>
              <a:gd name="connsiteX9714" fmla="*/ 3080102 w 3249268"/>
              <a:gd name="connsiteY9714" fmla="*/ 124805 h 444457"/>
              <a:gd name="connsiteX9715" fmla="*/ 3081398 w 3249268"/>
              <a:gd name="connsiteY9715" fmla="*/ 119598 h 444457"/>
              <a:gd name="connsiteX9716" fmla="*/ 3082795 w 3249268"/>
              <a:gd name="connsiteY9716" fmla="*/ 119598 h 444457"/>
              <a:gd name="connsiteX9717" fmla="*/ 3084715 w 3249268"/>
              <a:gd name="connsiteY9717" fmla="*/ 119949 h 444457"/>
              <a:gd name="connsiteX9718" fmla="*/ 3085505 w 3249268"/>
              <a:gd name="connsiteY9718" fmla="*/ 122173 h 444457"/>
              <a:gd name="connsiteX9719" fmla="*/ 3086607 w 3249268"/>
              <a:gd name="connsiteY9719" fmla="*/ 123359 h 444457"/>
              <a:gd name="connsiteX9720" fmla="*/ 3087529 w 3249268"/>
              <a:gd name="connsiteY9720" fmla="*/ 123810 h 444457"/>
              <a:gd name="connsiteX9721" fmla="*/ 3088382 w 3249268"/>
              <a:gd name="connsiteY9721" fmla="*/ 123810 h 444457"/>
              <a:gd name="connsiteX9722" fmla="*/ 3092398 w 3249268"/>
              <a:gd name="connsiteY9722" fmla="*/ 123459 h 444457"/>
              <a:gd name="connsiteX9723" fmla="*/ 3094277 w 3249268"/>
              <a:gd name="connsiteY9723" fmla="*/ 124570 h 444457"/>
              <a:gd name="connsiteX9724" fmla="*/ 3094877 w 3249268"/>
              <a:gd name="connsiteY9724" fmla="*/ 123359 h 444457"/>
              <a:gd name="connsiteX9725" fmla="*/ 3097659 w 3249268"/>
              <a:gd name="connsiteY9725" fmla="*/ 124765 h 444457"/>
              <a:gd name="connsiteX9726" fmla="*/ 3103225 w 3249268"/>
              <a:gd name="connsiteY9726" fmla="*/ 128984 h 444457"/>
              <a:gd name="connsiteX9727" fmla="*/ 3110183 w 3249268"/>
              <a:gd name="connsiteY9727" fmla="*/ 131796 h 444457"/>
              <a:gd name="connsiteX9728" fmla="*/ 3110302 w 3249268"/>
              <a:gd name="connsiteY9728" fmla="*/ 132278 h 444457"/>
              <a:gd name="connsiteX9729" fmla="*/ 3114206 w 3249268"/>
              <a:gd name="connsiteY9729" fmla="*/ 132278 h 444457"/>
              <a:gd name="connsiteX9730" fmla="*/ 3114206 w 3249268"/>
              <a:gd name="connsiteY9730" fmla="*/ 130881 h 444457"/>
              <a:gd name="connsiteX9731" fmla="*/ 3114441 w 3249268"/>
              <a:gd name="connsiteY9731" fmla="*/ 131476 h 444457"/>
              <a:gd name="connsiteX9732" fmla="*/ 3114582 w 3249268"/>
              <a:gd name="connsiteY9732" fmla="*/ 131265 h 444457"/>
              <a:gd name="connsiteX9733" fmla="*/ 3114582 w 3249268"/>
              <a:gd name="connsiteY9733" fmla="*/ 130781 h 444457"/>
              <a:gd name="connsiteX9734" fmla="*/ 3114646 w 3249268"/>
              <a:gd name="connsiteY9734" fmla="*/ 131170 h 444457"/>
              <a:gd name="connsiteX9735" fmla="*/ 3117043 w 3249268"/>
              <a:gd name="connsiteY9735" fmla="*/ 127583 h 444457"/>
              <a:gd name="connsiteX9736" fmla="*/ 3112868 w 3249268"/>
              <a:gd name="connsiteY9736" fmla="*/ 124805 h 444457"/>
              <a:gd name="connsiteX9737" fmla="*/ 3110085 w 3249268"/>
              <a:gd name="connsiteY9737" fmla="*/ 119251 h 444457"/>
              <a:gd name="connsiteX9738" fmla="*/ 3110085 w 3249268"/>
              <a:gd name="connsiteY9738" fmla="*/ 115085 h 444457"/>
              <a:gd name="connsiteX9739" fmla="*/ 3112172 w 3249268"/>
              <a:gd name="connsiteY9739" fmla="*/ 115606 h 444457"/>
              <a:gd name="connsiteX9740" fmla="*/ 3114057 w 3249268"/>
              <a:gd name="connsiteY9740" fmla="*/ 115135 h 444457"/>
              <a:gd name="connsiteX9741" fmla="*/ 3111754 w 3249268"/>
              <a:gd name="connsiteY9741" fmla="*/ 108315 h 444457"/>
              <a:gd name="connsiteX9742" fmla="*/ 3121533 w 3249268"/>
              <a:gd name="connsiteY9742" fmla="*/ 115210 h 444457"/>
              <a:gd name="connsiteX9743" fmla="*/ 3120136 w 3249268"/>
              <a:gd name="connsiteY9743" fmla="*/ 115210 h 444457"/>
              <a:gd name="connsiteX9744" fmla="*/ 3117342 w 3249268"/>
              <a:gd name="connsiteY9744" fmla="*/ 113314 h 444457"/>
              <a:gd name="connsiteX9745" fmla="*/ 3115831 w 3249268"/>
              <a:gd name="connsiteY9745" fmla="*/ 115085 h 444457"/>
              <a:gd name="connsiteX9746" fmla="*/ 3118434 w 3249268"/>
              <a:gd name="connsiteY9746" fmla="*/ 115085 h 444457"/>
              <a:gd name="connsiteX9747" fmla="*/ 3121217 w 3249268"/>
              <a:gd name="connsiteY9747" fmla="*/ 117862 h 444457"/>
              <a:gd name="connsiteX9748" fmla="*/ 3130958 w 3249268"/>
              <a:gd name="connsiteY9748" fmla="*/ 124805 h 444457"/>
              <a:gd name="connsiteX9749" fmla="*/ 3131339 w 3249268"/>
              <a:gd name="connsiteY9749" fmla="*/ 125005 h 444457"/>
              <a:gd name="connsiteX9750" fmla="*/ 3131163 w 3249268"/>
              <a:gd name="connsiteY9750" fmla="*/ 124782 h 444457"/>
              <a:gd name="connsiteX9751" fmla="*/ 3133928 w 3249268"/>
              <a:gd name="connsiteY9751" fmla="*/ 121977 h 444457"/>
              <a:gd name="connsiteX9752" fmla="*/ 3134017 w 3249268"/>
              <a:gd name="connsiteY9752" fmla="*/ 122010 h 444457"/>
              <a:gd name="connsiteX9753" fmla="*/ 3134017 w 3249268"/>
              <a:gd name="connsiteY9753" fmla="*/ 121102 h 444457"/>
              <a:gd name="connsiteX9754" fmla="*/ 3135388 w 3249268"/>
              <a:gd name="connsiteY9754" fmla="*/ 122474 h 444457"/>
              <a:gd name="connsiteX9755" fmla="*/ 3136694 w 3249268"/>
              <a:gd name="connsiteY9755" fmla="*/ 121977 h 444457"/>
              <a:gd name="connsiteX9756" fmla="*/ 3132546 w 3249268"/>
              <a:gd name="connsiteY9756" fmla="*/ 119171 h 444457"/>
              <a:gd name="connsiteX9757" fmla="*/ 3129779 w 3249268"/>
              <a:gd name="connsiteY9757" fmla="*/ 116366 h 444457"/>
              <a:gd name="connsiteX9758" fmla="*/ 3110417 w 3249268"/>
              <a:gd name="connsiteY9758" fmla="*/ 103741 h 444457"/>
              <a:gd name="connsiteX9759" fmla="*/ 3104886 w 3249268"/>
              <a:gd name="connsiteY9759" fmla="*/ 100936 h 444457"/>
              <a:gd name="connsiteX9760" fmla="*/ 3104886 w 3249268"/>
              <a:gd name="connsiteY9760" fmla="*/ 98130 h 444457"/>
              <a:gd name="connsiteX9761" fmla="*/ 3106185 w 3249268"/>
              <a:gd name="connsiteY9761" fmla="*/ 97636 h 444457"/>
              <a:gd name="connsiteX9762" fmla="*/ 3104659 w 3249268"/>
              <a:gd name="connsiteY9762" fmla="*/ 98036 h 444457"/>
              <a:gd name="connsiteX9763" fmla="*/ 3104659 w 3249268"/>
              <a:gd name="connsiteY9763" fmla="*/ 99414 h 444457"/>
              <a:gd name="connsiteX9764" fmla="*/ 3104659 w 3249268"/>
              <a:gd name="connsiteY9764" fmla="*/ 100794 h 444457"/>
              <a:gd name="connsiteX9765" fmla="*/ 3103224 w 3249268"/>
              <a:gd name="connsiteY9765" fmla="*/ 99414 h 444457"/>
              <a:gd name="connsiteX9766" fmla="*/ 3100531 w 3249268"/>
              <a:gd name="connsiteY9766" fmla="*/ 98552 h 444457"/>
              <a:gd name="connsiteX9767" fmla="*/ 180715 w 3249268"/>
              <a:gd name="connsiteY9767" fmla="*/ 96884 h 444457"/>
              <a:gd name="connsiteX9768" fmla="*/ 180703 w 3249268"/>
              <a:gd name="connsiteY9768" fmla="*/ 96899 h 444457"/>
              <a:gd name="connsiteX9769" fmla="*/ 180744 w 3249268"/>
              <a:gd name="connsiteY9769" fmla="*/ 96897 h 444457"/>
              <a:gd name="connsiteX9770" fmla="*/ 2895215 w 3249268"/>
              <a:gd name="connsiteY9770" fmla="*/ 96581 h 444457"/>
              <a:gd name="connsiteX9771" fmla="*/ 2895184 w 3249268"/>
              <a:gd name="connsiteY9771" fmla="*/ 97045 h 444457"/>
              <a:gd name="connsiteX9772" fmla="*/ 2895787 w 3249268"/>
              <a:gd name="connsiteY9772" fmla="*/ 97299 h 444457"/>
              <a:gd name="connsiteX9773" fmla="*/ 137650 w 3249268"/>
              <a:gd name="connsiteY9773" fmla="*/ 95528 h 444457"/>
              <a:gd name="connsiteX9774" fmla="*/ 137186 w 3249268"/>
              <a:gd name="connsiteY9774" fmla="*/ 96035 h 444457"/>
              <a:gd name="connsiteX9775" fmla="*/ 138266 w 3249268"/>
              <a:gd name="connsiteY9775" fmla="*/ 96876 h 444457"/>
              <a:gd name="connsiteX9776" fmla="*/ 139995 w 3249268"/>
              <a:gd name="connsiteY9776" fmla="*/ 95528 h 444457"/>
              <a:gd name="connsiteX9777" fmla="*/ 138703 w 3249268"/>
              <a:gd name="connsiteY9777" fmla="*/ 95528 h 444457"/>
              <a:gd name="connsiteX9778" fmla="*/ 3078898 w 3249268"/>
              <a:gd name="connsiteY9778" fmla="*/ 95146 h 444457"/>
              <a:gd name="connsiteX9779" fmla="*/ 3078542 w 3249268"/>
              <a:gd name="connsiteY9779" fmla="*/ 95528 h 444457"/>
              <a:gd name="connsiteX9780" fmla="*/ 3081350 w 3249268"/>
              <a:gd name="connsiteY9780" fmla="*/ 97032 h 444457"/>
              <a:gd name="connsiteX9781" fmla="*/ 3082627 w 3249268"/>
              <a:gd name="connsiteY9781" fmla="*/ 96690 h 444457"/>
              <a:gd name="connsiteX9782" fmla="*/ 2597134 w 3249268"/>
              <a:gd name="connsiteY9782" fmla="*/ 95113 h 444457"/>
              <a:gd name="connsiteX9783" fmla="*/ 2596812 w 3249268"/>
              <a:gd name="connsiteY9783" fmla="*/ 95237 h 444457"/>
              <a:gd name="connsiteX9784" fmla="*/ 2596893 w 3249268"/>
              <a:gd name="connsiteY9784" fmla="*/ 95404 h 444457"/>
              <a:gd name="connsiteX9785" fmla="*/ 2599105 w 3249268"/>
              <a:gd name="connsiteY9785" fmla="*/ 95052 h 444457"/>
              <a:gd name="connsiteX9786" fmla="*/ 2599452 w 3249268"/>
              <a:gd name="connsiteY9786" fmla="*/ 95408 h 444457"/>
              <a:gd name="connsiteX9787" fmla="*/ 2599706 w 3249268"/>
              <a:gd name="connsiteY9787" fmla="*/ 95472 h 444457"/>
              <a:gd name="connsiteX9788" fmla="*/ 2599589 w 3249268"/>
              <a:gd name="connsiteY9788" fmla="*/ 95237 h 444457"/>
              <a:gd name="connsiteX9789" fmla="*/ 2899883 w 3249268"/>
              <a:gd name="connsiteY9789" fmla="*/ 94805 h 444457"/>
              <a:gd name="connsiteX9790" fmla="*/ 2897950 w 3249268"/>
              <a:gd name="connsiteY9790" fmla="*/ 96581 h 444457"/>
              <a:gd name="connsiteX9791" fmla="*/ 2898811 w 3249268"/>
              <a:gd name="connsiteY9791" fmla="*/ 98350 h 444457"/>
              <a:gd name="connsiteX9792" fmla="*/ 2899497 w 3249268"/>
              <a:gd name="connsiteY9792" fmla="*/ 95583 h 444457"/>
              <a:gd name="connsiteX9793" fmla="*/ 2841219 w 3249268"/>
              <a:gd name="connsiteY9793" fmla="*/ 94738 h 444457"/>
              <a:gd name="connsiteX9794" fmla="*/ 2840969 w 3249268"/>
              <a:gd name="connsiteY9794" fmla="*/ 95245 h 444457"/>
              <a:gd name="connsiteX9795" fmla="*/ 2841500 w 3249268"/>
              <a:gd name="connsiteY9795" fmla="*/ 95245 h 444457"/>
              <a:gd name="connsiteX9796" fmla="*/ 491375 w 3249268"/>
              <a:gd name="connsiteY9796" fmla="*/ 94490 h 444457"/>
              <a:gd name="connsiteX9797" fmla="*/ 490426 w 3249268"/>
              <a:gd name="connsiteY9797" fmla="*/ 95451 h 444457"/>
              <a:gd name="connsiteX9798" fmla="*/ 490743 w 3249268"/>
              <a:gd name="connsiteY9798" fmla="*/ 95772 h 444457"/>
              <a:gd name="connsiteX9799" fmla="*/ 2880613 w 3249268"/>
              <a:gd name="connsiteY9799" fmla="*/ 94236 h 444457"/>
              <a:gd name="connsiteX9800" fmla="*/ 2880163 w 3249268"/>
              <a:gd name="connsiteY9800" fmla="*/ 94941 h 444457"/>
              <a:gd name="connsiteX9801" fmla="*/ 2880329 w 3249268"/>
              <a:gd name="connsiteY9801" fmla="*/ 94812 h 444457"/>
              <a:gd name="connsiteX9802" fmla="*/ 3042505 w 3249268"/>
              <a:gd name="connsiteY9802" fmla="*/ 94230 h 444457"/>
              <a:gd name="connsiteX9803" fmla="*/ 3042460 w 3249268"/>
              <a:gd name="connsiteY9803" fmla="*/ 94238 h 444457"/>
              <a:gd name="connsiteX9804" fmla="*/ 3042449 w 3249268"/>
              <a:gd name="connsiteY9804" fmla="*/ 94247 h 444457"/>
              <a:gd name="connsiteX9805" fmla="*/ 3042518 w 3249268"/>
              <a:gd name="connsiteY9805" fmla="*/ 94318 h 444457"/>
              <a:gd name="connsiteX9806" fmla="*/ 2885428 w 3249268"/>
              <a:gd name="connsiteY9806" fmla="*/ 94147 h 444457"/>
              <a:gd name="connsiteX9807" fmla="*/ 2885344 w 3249268"/>
              <a:gd name="connsiteY9807" fmla="*/ 94168 h 444457"/>
              <a:gd name="connsiteX9808" fmla="*/ 2886616 w 3249268"/>
              <a:gd name="connsiteY9808" fmla="*/ 96741 h 444457"/>
              <a:gd name="connsiteX9809" fmla="*/ 2886616 w 3249268"/>
              <a:gd name="connsiteY9809" fmla="*/ 96905 h 444457"/>
              <a:gd name="connsiteX9810" fmla="*/ 2886768 w 3249268"/>
              <a:gd name="connsiteY9810" fmla="*/ 96827 h 444457"/>
              <a:gd name="connsiteX9811" fmla="*/ 3085687 w 3249268"/>
              <a:gd name="connsiteY9811" fmla="*/ 94093 h 444457"/>
              <a:gd name="connsiteX9812" fmla="*/ 3085689 w 3249268"/>
              <a:gd name="connsiteY9812" fmla="*/ 94107 h 444457"/>
              <a:gd name="connsiteX9813" fmla="*/ 3085998 w 3249268"/>
              <a:gd name="connsiteY9813" fmla="*/ 94333 h 444457"/>
              <a:gd name="connsiteX9814" fmla="*/ 506596 w 3249268"/>
              <a:gd name="connsiteY9814" fmla="*/ 93829 h 444457"/>
              <a:gd name="connsiteX9815" fmla="*/ 507089 w 3249268"/>
              <a:gd name="connsiteY9815" fmla="*/ 94046 h 444457"/>
              <a:gd name="connsiteX9816" fmla="*/ 507517 w 3249268"/>
              <a:gd name="connsiteY9816" fmla="*/ 93829 h 444457"/>
              <a:gd name="connsiteX9817" fmla="*/ 2893836 w 3249268"/>
              <a:gd name="connsiteY9817" fmla="*/ 93717 h 444457"/>
              <a:gd name="connsiteX9818" fmla="*/ 2893828 w 3249268"/>
              <a:gd name="connsiteY9818" fmla="*/ 93773 h 444457"/>
              <a:gd name="connsiteX9819" fmla="*/ 2893847 w 3249268"/>
              <a:gd name="connsiteY9819" fmla="*/ 93773 h 444457"/>
              <a:gd name="connsiteX9820" fmla="*/ 128739 w 3249268"/>
              <a:gd name="connsiteY9820" fmla="*/ 93387 h 444457"/>
              <a:gd name="connsiteX9821" fmla="*/ 128739 w 3249268"/>
              <a:gd name="connsiteY9821" fmla="*/ 94346 h 444457"/>
              <a:gd name="connsiteX9822" fmla="*/ 128739 w 3249268"/>
              <a:gd name="connsiteY9822" fmla="*/ 95439 h 444457"/>
              <a:gd name="connsiteX9823" fmla="*/ 129376 w 3249268"/>
              <a:gd name="connsiteY9823" fmla="*/ 95439 h 444457"/>
              <a:gd name="connsiteX9824" fmla="*/ 129376 w 3249268"/>
              <a:gd name="connsiteY9824" fmla="*/ 94024 h 444457"/>
              <a:gd name="connsiteX9825" fmla="*/ 2886720 w 3249268"/>
              <a:gd name="connsiteY9825" fmla="*/ 93307 h 444457"/>
              <a:gd name="connsiteX9826" fmla="*/ 2886851 w 3249268"/>
              <a:gd name="connsiteY9826" fmla="*/ 94024 h 444457"/>
              <a:gd name="connsiteX9827" fmla="*/ 2886871 w 3249268"/>
              <a:gd name="connsiteY9827" fmla="*/ 94024 h 444457"/>
              <a:gd name="connsiteX9828" fmla="*/ 2886980 w 3249268"/>
              <a:gd name="connsiteY9828" fmla="*/ 93994 h 444457"/>
              <a:gd name="connsiteX9829" fmla="*/ 407057 w 3249268"/>
              <a:gd name="connsiteY9829" fmla="*/ 93134 h 444457"/>
              <a:gd name="connsiteX9830" fmla="*/ 407057 w 3249268"/>
              <a:gd name="connsiteY9830" fmla="*/ 94374 h 444457"/>
              <a:gd name="connsiteX9831" fmla="*/ 409048 w 3249268"/>
              <a:gd name="connsiteY9831" fmla="*/ 94731 h 444457"/>
              <a:gd name="connsiteX9832" fmla="*/ 139907 w 3249268"/>
              <a:gd name="connsiteY9832" fmla="*/ 92235 h 444457"/>
              <a:gd name="connsiteX9833" fmla="*/ 139907 w 3249268"/>
              <a:gd name="connsiteY9833" fmla="*/ 92519 h 444457"/>
              <a:gd name="connsiteX9834" fmla="*/ 139853 w 3249268"/>
              <a:gd name="connsiteY9834" fmla="*/ 92502 h 444457"/>
              <a:gd name="connsiteX9835" fmla="*/ 140048 w 3249268"/>
              <a:gd name="connsiteY9835" fmla="*/ 92656 h 444457"/>
              <a:gd name="connsiteX9836" fmla="*/ 140592 w 3249268"/>
              <a:gd name="connsiteY9836" fmla="*/ 93229 h 444457"/>
              <a:gd name="connsiteX9837" fmla="*/ 140330 w 3249268"/>
              <a:gd name="connsiteY9837" fmla="*/ 92693 h 444457"/>
              <a:gd name="connsiteX9838" fmla="*/ 3014336 w 3249268"/>
              <a:gd name="connsiteY9838" fmla="*/ 92199 h 444457"/>
              <a:gd name="connsiteX9839" fmla="*/ 3014336 w 3249268"/>
              <a:gd name="connsiteY9839" fmla="*/ 93730 h 444457"/>
              <a:gd name="connsiteX9840" fmla="*/ 3015715 w 3249268"/>
              <a:gd name="connsiteY9840" fmla="*/ 92895 h 444457"/>
              <a:gd name="connsiteX9841" fmla="*/ 2658396 w 3249268"/>
              <a:gd name="connsiteY9841" fmla="*/ 91407 h 444457"/>
              <a:gd name="connsiteX9842" fmla="*/ 2659034 w 3249268"/>
              <a:gd name="connsiteY9842" fmla="*/ 91628 h 444457"/>
              <a:gd name="connsiteX9843" fmla="*/ 2658733 w 3249268"/>
              <a:gd name="connsiteY9843" fmla="*/ 91411 h 444457"/>
              <a:gd name="connsiteX9844" fmla="*/ 3090827 w 3249268"/>
              <a:gd name="connsiteY9844" fmla="*/ 91283 h 444457"/>
              <a:gd name="connsiteX9845" fmla="*/ 3090794 w 3249268"/>
              <a:gd name="connsiteY9845" fmla="*/ 91300 h 444457"/>
              <a:gd name="connsiteX9846" fmla="*/ 3090977 w 3249268"/>
              <a:gd name="connsiteY9846" fmla="*/ 91449 h 444457"/>
              <a:gd name="connsiteX9847" fmla="*/ 3016277 w 3249268"/>
              <a:gd name="connsiteY9847" fmla="*/ 91125 h 444457"/>
              <a:gd name="connsiteX9848" fmla="*/ 3016865 w 3249268"/>
              <a:gd name="connsiteY9848" fmla="*/ 91591 h 444457"/>
              <a:gd name="connsiteX9849" fmla="*/ 3016919 w 3249268"/>
              <a:gd name="connsiteY9849" fmla="*/ 91496 h 444457"/>
              <a:gd name="connsiteX9850" fmla="*/ 387385 w 3249268"/>
              <a:gd name="connsiteY9850" fmla="*/ 90840 h 444457"/>
              <a:gd name="connsiteX9851" fmla="*/ 386966 w 3249268"/>
              <a:gd name="connsiteY9851" fmla="*/ 91899 h 444457"/>
              <a:gd name="connsiteX9852" fmla="*/ 387624 w 3249268"/>
              <a:gd name="connsiteY9852" fmla="*/ 91566 h 444457"/>
              <a:gd name="connsiteX9853" fmla="*/ 3112942 w 3249268"/>
              <a:gd name="connsiteY9853" fmla="*/ 90812 h 444457"/>
              <a:gd name="connsiteX9854" fmla="*/ 3112983 w 3249268"/>
              <a:gd name="connsiteY9854" fmla="*/ 91449 h 444457"/>
              <a:gd name="connsiteX9855" fmla="*/ 3111092 w 3249268"/>
              <a:gd name="connsiteY9855" fmla="*/ 91803 h 444457"/>
              <a:gd name="connsiteX9856" fmla="*/ 3110367 w 3249268"/>
              <a:gd name="connsiteY9856" fmla="*/ 93897 h 444457"/>
              <a:gd name="connsiteX9857" fmla="*/ 3110404 w 3249268"/>
              <a:gd name="connsiteY9857" fmla="*/ 93898 h 444457"/>
              <a:gd name="connsiteX9858" fmla="*/ 3113275 w 3249268"/>
              <a:gd name="connsiteY9858" fmla="*/ 98036 h 444457"/>
              <a:gd name="connsiteX9859" fmla="*/ 3111840 w 3249268"/>
              <a:gd name="connsiteY9859" fmla="*/ 98036 h 444457"/>
              <a:gd name="connsiteX9860" fmla="*/ 3107532 w 3249268"/>
              <a:gd name="connsiteY9860" fmla="*/ 98036 h 444457"/>
              <a:gd name="connsiteX9861" fmla="*/ 3106634 w 3249268"/>
              <a:gd name="connsiteY9861" fmla="*/ 97518 h 444457"/>
              <a:gd name="connsiteX9862" fmla="*/ 3106284 w 3249268"/>
              <a:gd name="connsiteY9862" fmla="*/ 97610 h 444457"/>
              <a:gd name="connsiteX9863" fmla="*/ 3107652 w 3249268"/>
              <a:gd name="connsiteY9863" fmla="*/ 98130 h 444457"/>
              <a:gd name="connsiteX9864" fmla="*/ 3111800 w 3249268"/>
              <a:gd name="connsiteY9864" fmla="*/ 98130 h 444457"/>
              <a:gd name="connsiteX9865" fmla="*/ 3117333 w 3249268"/>
              <a:gd name="connsiteY9865" fmla="*/ 102338 h 444457"/>
              <a:gd name="connsiteX9866" fmla="*/ 3114567 w 3249268"/>
              <a:gd name="connsiteY9866" fmla="*/ 95325 h 444457"/>
              <a:gd name="connsiteX9867" fmla="*/ 3116631 w 3249268"/>
              <a:gd name="connsiteY9867" fmla="*/ 93057 h 444457"/>
              <a:gd name="connsiteX9868" fmla="*/ 3113302 w 3249268"/>
              <a:gd name="connsiteY9868" fmla="*/ 91362 h 444457"/>
              <a:gd name="connsiteX9869" fmla="*/ 129141 w 3249268"/>
              <a:gd name="connsiteY9869" fmla="*/ 90328 h 444457"/>
              <a:gd name="connsiteX9870" fmla="*/ 128739 w 3249268"/>
              <a:gd name="connsiteY9870" fmla="*/ 90867 h 444457"/>
              <a:gd name="connsiteX9871" fmla="*/ 128739 w 3249268"/>
              <a:gd name="connsiteY9871" fmla="*/ 91552 h 444457"/>
              <a:gd name="connsiteX9872" fmla="*/ 128739 w 3249268"/>
              <a:gd name="connsiteY9872" fmla="*/ 91651 h 444457"/>
              <a:gd name="connsiteX9873" fmla="*/ 129156 w 3249268"/>
              <a:gd name="connsiteY9873" fmla="*/ 91235 h 444457"/>
              <a:gd name="connsiteX9874" fmla="*/ 129141 w 3249268"/>
              <a:gd name="connsiteY9874" fmla="*/ 91220 h 444457"/>
              <a:gd name="connsiteX9875" fmla="*/ 2854420 w 3249268"/>
              <a:gd name="connsiteY9875" fmla="*/ 90308 h 444457"/>
              <a:gd name="connsiteX9876" fmla="*/ 2854540 w 3249268"/>
              <a:gd name="connsiteY9876" fmla="*/ 91582 h 444457"/>
              <a:gd name="connsiteX9877" fmla="*/ 2856183 w 3249268"/>
              <a:gd name="connsiteY9877" fmla="*/ 91025 h 444457"/>
              <a:gd name="connsiteX9878" fmla="*/ 3081251 w 3249268"/>
              <a:gd name="connsiteY9878" fmla="*/ 89829 h 444457"/>
              <a:gd name="connsiteX9879" fmla="*/ 3080911 w 3249268"/>
              <a:gd name="connsiteY9879" fmla="*/ 90923 h 444457"/>
              <a:gd name="connsiteX9880" fmla="*/ 3081421 w 3249268"/>
              <a:gd name="connsiteY9880" fmla="*/ 90105 h 444457"/>
              <a:gd name="connsiteX9881" fmla="*/ 3081349 w 3249268"/>
              <a:gd name="connsiteY9881" fmla="*/ 90031 h 444457"/>
              <a:gd name="connsiteX9882" fmla="*/ 129101 w 3249268"/>
              <a:gd name="connsiteY9882" fmla="*/ 89765 h 444457"/>
              <a:gd name="connsiteX9883" fmla="*/ 129141 w 3249268"/>
              <a:gd name="connsiteY9883" fmla="*/ 89801 h 444457"/>
              <a:gd name="connsiteX9884" fmla="*/ 129141 w 3249268"/>
              <a:gd name="connsiteY9884" fmla="*/ 89784 h 444457"/>
              <a:gd name="connsiteX9885" fmla="*/ 661231 w 3249268"/>
              <a:gd name="connsiteY9885" fmla="*/ 89645 h 444457"/>
              <a:gd name="connsiteX9886" fmla="*/ 661104 w 3249268"/>
              <a:gd name="connsiteY9886" fmla="*/ 89927 h 444457"/>
              <a:gd name="connsiteX9887" fmla="*/ 661231 w 3249268"/>
              <a:gd name="connsiteY9887" fmla="*/ 90012 h 444457"/>
              <a:gd name="connsiteX9888" fmla="*/ 91766 w 3249268"/>
              <a:gd name="connsiteY9888" fmla="*/ 88633 h 444457"/>
              <a:gd name="connsiteX9889" fmla="*/ 91570 w 3249268"/>
              <a:gd name="connsiteY9889" fmla="*/ 89623 h 444457"/>
              <a:gd name="connsiteX9890" fmla="*/ 88846 w 3249268"/>
              <a:gd name="connsiteY9890" fmla="*/ 91003 h 444457"/>
              <a:gd name="connsiteX9891" fmla="*/ 88908 w 3249268"/>
              <a:gd name="connsiteY9891" fmla="*/ 91015 h 444457"/>
              <a:gd name="connsiteX9892" fmla="*/ 90313 w 3249268"/>
              <a:gd name="connsiteY9892" fmla="*/ 91015 h 444457"/>
              <a:gd name="connsiteX9893" fmla="*/ 92900 w 3249268"/>
              <a:gd name="connsiteY9893" fmla="*/ 91015 h 444457"/>
              <a:gd name="connsiteX9894" fmla="*/ 3074925 w 3249268"/>
              <a:gd name="connsiteY9894" fmla="*/ 88461 h 444457"/>
              <a:gd name="connsiteX9895" fmla="*/ 3074444 w 3249268"/>
              <a:gd name="connsiteY9895" fmla="*/ 88718 h 444457"/>
              <a:gd name="connsiteX9896" fmla="*/ 3076770 w 3249268"/>
              <a:gd name="connsiteY9896" fmla="*/ 89905 h 444457"/>
              <a:gd name="connsiteX9897" fmla="*/ 3077138 w 3249268"/>
              <a:gd name="connsiteY9897" fmla="*/ 89511 h 444457"/>
              <a:gd name="connsiteX9898" fmla="*/ 3077320 w 3249268"/>
              <a:gd name="connsiteY9898" fmla="*/ 89705 h 444457"/>
              <a:gd name="connsiteX9899" fmla="*/ 3077249 w 3249268"/>
              <a:gd name="connsiteY9899" fmla="*/ 88590 h 444457"/>
              <a:gd name="connsiteX9900" fmla="*/ 3077103 w 3249268"/>
              <a:gd name="connsiteY9900" fmla="*/ 88664 h 444457"/>
              <a:gd name="connsiteX9901" fmla="*/ 3075721 w 3249268"/>
              <a:gd name="connsiteY9901" fmla="*/ 88664 h 444457"/>
              <a:gd name="connsiteX9902" fmla="*/ 391832 w 3249268"/>
              <a:gd name="connsiteY9902" fmla="*/ 88368 h 444457"/>
              <a:gd name="connsiteX9903" fmla="*/ 391788 w 3249268"/>
              <a:gd name="connsiteY9903" fmla="*/ 88758 h 444457"/>
              <a:gd name="connsiteX9904" fmla="*/ 391832 w 3249268"/>
              <a:gd name="connsiteY9904" fmla="*/ 88828 h 444457"/>
              <a:gd name="connsiteX9905" fmla="*/ 3010746 w 3249268"/>
              <a:gd name="connsiteY9905" fmla="*/ 87922 h 444457"/>
              <a:gd name="connsiteX9906" fmla="*/ 3010837 w 3249268"/>
              <a:gd name="connsiteY9906" fmla="*/ 88013 h 444457"/>
              <a:gd name="connsiteX9907" fmla="*/ 3011016 w 3249268"/>
              <a:gd name="connsiteY9907" fmla="*/ 88078 h 444457"/>
              <a:gd name="connsiteX9908" fmla="*/ 2960122 w 3249268"/>
              <a:gd name="connsiteY9908" fmla="*/ 87783 h 444457"/>
              <a:gd name="connsiteX9909" fmla="*/ 2960586 w 3249268"/>
              <a:gd name="connsiteY9909" fmla="*/ 88700 h 444457"/>
              <a:gd name="connsiteX9910" fmla="*/ 2960537 w 3249268"/>
              <a:gd name="connsiteY9910" fmla="*/ 88758 h 444457"/>
              <a:gd name="connsiteX9911" fmla="*/ 2960591 w 3249268"/>
              <a:gd name="connsiteY9911" fmla="*/ 88758 h 444457"/>
              <a:gd name="connsiteX9912" fmla="*/ 2962366 w 3249268"/>
              <a:gd name="connsiteY9912" fmla="*/ 88758 h 444457"/>
              <a:gd name="connsiteX9913" fmla="*/ 2963229 w 3249268"/>
              <a:gd name="connsiteY9913" fmla="*/ 88758 h 444457"/>
              <a:gd name="connsiteX9914" fmla="*/ 2963742 w 3249268"/>
              <a:gd name="connsiteY9914" fmla="*/ 88344 h 444457"/>
              <a:gd name="connsiteX9915" fmla="*/ 2963461 w 3249268"/>
              <a:gd name="connsiteY9915" fmla="*/ 88353 h 444457"/>
              <a:gd name="connsiteX9916" fmla="*/ 2963376 w 3249268"/>
              <a:gd name="connsiteY9916" fmla="*/ 88268 h 444457"/>
              <a:gd name="connsiteX9917" fmla="*/ 2962096 w 3249268"/>
              <a:gd name="connsiteY9917" fmla="*/ 88688 h 444457"/>
              <a:gd name="connsiteX9918" fmla="*/ 2960591 w 3249268"/>
              <a:gd name="connsiteY9918" fmla="*/ 88194 h 444457"/>
              <a:gd name="connsiteX9919" fmla="*/ 3055564 w 3249268"/>
              <a:gd name="connsiteY9919" fmla="*/ 87648 h 444457"/>
              <a:gd name="connsiteX9920" fmla="*/ 3056131 w 3249268"/>
              <a:gd name="connsiteY9920" fmla="*/ 88508 h 444457"/>
              <a:gd name="connsiteX9921" fmla="*/ 3056131 w 3249268"/>
              <a:gd name="connsiteY9921" fmla="*/ 99862 h 444457"/>
              <a:gd name="connsiteX9922" fmla="*/ 3056565 w 3249268"/>
              <a:gd name="connsiteY9922" fmla="*/ 99456 h 444457"/>
              <a:gd name="connsiteX9923" fmla="*/ 3056469 w 3249268"/>
              <a:gd name="connsiteY9923" fmla="*/ 99456 h 444457"/>
              <a:gd name="connsiteX9924" fmla="*/ 3056469 w 3249268"/>
              <a:gd name="connsiteY9924" fmla="*/ 88759 h 444457"/>
              <a:gd name="connsiteX9925" fmla="*/ 3057790 w 3249268"/>
              <a:gd name="connsiteY9925" fmla="*/ 90050 h 444457"/>
              <a:gd name="connsiteX9926" fmla="*/ 3059070 w 3249268"/>
              <a:gd name="connsiteY9926" fmla="*/ 89267 h 444457"/>
              <a:gd name="connsiteX9927" fmla="*/ 3057481 w 3249268"/>
              <a:gd name="connsiteY9927" fmla="*/ 89511 h 444457"/>
              <a:gd name="connsiteX9928" fmla="*/ 3056127 w 3249268"/>
              <a:gd name="connsiteY9928" fmla="*/ 88194 h 444457"/>
              <a:gd name="connsiteX9929" fmla="*/ 3079987 w 3249268"/>
              <a:gd name="connsiteY9929" fmla="*/ 87182 h 444457"/>
              <a:gd name="connsiteX9930" fmla="*/ 3079868 w 3249268"/>
              <a:gd name="connsiteY9930" fmla="*/ 87254 h 444457"/>
              <a:gd name="connsiteX9931" fmla="*/ 3079710 w 3249268"/>
              <a:gd name="connsiteY9931" fmla="*/ 87334 h 444457"/>
              <a:gd name="connsiteX9932" fmla="*/ 3080869 w 3249268"/>
              <a:gd name="connsiteY9932" fmla="*/ 89768 h 444457"/>
              <a:gd name="connsiteX9933" fmla="*/ 3081149 w 3249268"/>
              <a:gd name="connsiteY9933" fmla="*/ 89618 h 444457"/>
              <a:gd name="connsiteX9934" fmla="*/ 3079974 w 3249268"/>
              <a:gd name="connsiteY9934" fmla="*/ 87196 h 444457"/>
              <a:gd name="connsiteX9935" fmla="*/ 2928121 w 3249268"/>
              <a:gd name="connsiteY9935" fmla="*/ 87061 h 444457"/>
              <a:gd name="connsiteX9936" fmla="*/ 2928242 w 3249268"/>
              <a:gd name="connsiteY9936" fmla="*/ 87160 h 444457"/>
              <a:gd name="connsiteX9937" fmla="*/ 2926617 w 3249268"/>
              <a:gd name="connsiteY9937" fmla="*/ 91082 h 444457"/>
              <a:gd name="connsiteX9938" fmla="*/ 2928528 w 3249268"/>
              <a:gd name="connsiteY9938" fmla="*/ 87229 h 444457"/>
              <a:gd name="connsiteX9939" fmla="*/ 2878292 w 3249268"/>
              <a:gd name="connsiteY9939" fmla="*/ 86899 h 444457"/>
              <a:gd name="connsiteX9940" fmla="*/ 2878253 w 3249268"/>
              <a:gd name="connsiteY9940" fmla="*/ 87097 h 444457"/>
              <a:gd name="connsiteX9941" fmla="*/ 2878292 w 3249268"/>
              <a:gd name="connsiteY9941" fmla="*/ 87022 h 444457"/>
              <a:gd name="connsiteX9942" fmla="*/ 340608 w 3249268"/>
              <a:gd name="connsiteY9942" fmla="*/ 86648 h 444457"/>
              <a:gd name="connsiteX9943" fmla="*/ 338708 w 3249268"/>
              <a:gd name="connsiteY9943" fmla="*/ 87003 h 444457"/>
              <a:gd name="connsiteX9944" fmla="*/ 337914 w 3249268"/>
              <a:gd name="connsiteY9944" fmla="*/ 87181 h 444457"/>
              <a:gd name="connsiteX9945" fmla="*/ 340725 w 3249268"/>
              <a:gd name="connsiteY9945" fmla="*/ 86888 h 444457"/>
              <a:gd name="connsiteX9946" fmla="*/ 3087373 w 3249268"/>
              <a:gd name="connsiteY9946" fmla="*/ 86218 h 444457"/>
              <a:gd name="connsiteX9947" fmla="*/ 3086445 w 3249268"/>
              <a:gd name="connsiteY9947" fmla="*/ 86696 h 444457"/>
              <a:gd name="connsiteX9948" fmla="*/ 3088125 w 3249268"/>
              <a:gd name="connsiteY9948" fmla="*/ 87103 h 444457"/>
              <a:gd name="connsiteX9949" fmla="*/ 3088245 w 3249268"/>
              <a:gd name="connsiteY9949" fmla="*/ 87184 h 444457"/>
              <a:gd name="connsiteX9950" fmla="*/ 3088253 w 3249268"/>
              <a:gd name="connsiteY9950" fmla="*/ 87178 h 444457"/>
              <a:gd name="connsiteX9951" fmla="*/ 102225 w 3249268"/>
              <a:gd name="connsiteY9951" fmla="*/ 86086 h 444457"/>
              <a:gd name="connsiteX9952" fmla="*/ 102051 w 3249268"/>
              <a:gd name="connsiteY9952" fmla="*/ 86105 h 444457"/>
              <a:gd name="connsiteX9953" fmla="*/ 101306 w 3249268"/>
              <a:gd name="connsiteY9953" fmla="*/ 86912 h 444457"/>
              <a:gd name="connsiteX9954" fmla="*/ 101744 w 3249268"/>
              <a:gd name="connsiteY9954" fmla="*/ 86912 h 444457"/>
              <a:gd name="connsiteX9955" fmla="*/ 2884124 w 3249268"/>
              <a:gd name="connsiteY9955" fmla="*/ 85771 h 444457"/>
              <a:gd name="connsiteX9956" fmla="*/ 2884468 w 3249268"/>
              <a:gd name="connsiteY9956" fmla="*/ 86437 h 444457"/>
              <a:gd name="connsiteX9957" fmla="*/ 2884288 w 3249268"/>
              <a:gd name="connsiteY9957" fmla="*/ 85823 h 444457"/>
              <a:gd name="connsiteX9958" fmla="*/ 2883758 w 3249268"/>
              <a:gd name="connsiteY9958" fmla="*/ 85656 h 444457"/>
              <a:gd name="connsiteX9959" fmla="*/ 2883577 w 3249268"/>
              <a:gd name="connsiteY9959" fmla="*/ 85845 h 444457"/>
              <a:gd name="connsiteX9960" fmla="*/ 2884076 w 3249268"/>
              <a:gd name="connsiteY9960" fmla="*/ 85756 h 444457"/>
              <a:gd name="connsiteX9961" fmla="*/ 147264 w 3249268"/>
              <a:gd name="connsiteY9961" fmla="*/ 85605 h 444457"/>
              <a:gd name="connsiteX9962" fmla="*/ 147094 w 3249268"/>
              <a:gd name="connsiteY9962" fmla="*/ 85729 h 444457"/>
              <a:gd name="connsiteX9963" fmla="*/ 147551 w 3249268"/>
              <a:gd name="connsiteY9963" fmla="*/ 86536 h 444457"/>
              <a:gd name="connsiteX9964" fmla="*/ 147321 w 3249268"/>
              <a:gd name="connsiteY9964" fmla="*/ 85608 h 444457"/>
              <a:gd name="connsiteX9965" fmla="*/ 2950375 w 3249268"/>
              <a:gd name="connsiteY9965" fmla="*/ 85488 h 444457"/>
              <a:gd name="connsiteX9966" fmla="*/ 2946590 w 3249268"/>
              <a:gd name="connsiteY9966" fmla="*/ 86925 h 444457"/>
              <a:gd name="connsiteX9967" fmla="*/ 2950742 w 3249268"/>
              <a:gd name="connsiteY9967" fmla="*/ 85923 h 444457"/>
              <a:gd name="connsiteX9968" fmla="*/ 2951056 w 3249268"/>
              <a:gd name="connsiteY9968" fmla="*/ 85842 h 444457"/>
              <a:gd name="connsiteX9969" fmla="*/ 2950620 w 3249268"/>
              <a:gd name="connsiteY9969" fmla="*/ 85749 h 444457"/>
              <a:gd name="connsiteX9970" fmla="*/ 261945 w 3249268"/>
              <a:gd name="connsiteY9970" fmla="*/ 85330 h 444457"/>
              <a:gd name="connsiteX9971" fmla="*/ 262250 w 3249268"/>
              <a:gd name="connsiteY9971" fmla="*/ 88544 h 444457"/>
              <a:gd name="connsiteX9972" fmla="*/ 262647 w 3249268"/>
              <a:gd name="connsiteY9972" fmla="*/ 89340 h 444457"/>
              <a:gd name="connsiteX9973" fmla="*/ 262446 w 3249268"/>
              <a:gd name="connsiteY9973" fmla="*/ 85750 h 444457"/>
              <a:gd name="connsiteX9974" fmla="*/ 250346 w 3249268"/>
              <a:gd name="connsiteY9974" fmla="*/ 85169 h 444457"/>
              <a:gd name="connsiteX9975" fmla="*/ 251117 w 3249268"/>
              <a:gd name="connsiteY9975" fmla="*/ 85750 h 444457"/>
              <a:gd name="connsiteX9976" fmla="*/ 251117 w 3249268"/>
              <a:gd name="connsiteY9976" fmla="*/ 85272 h 444457"/>
              <a:gd name="connsiteX9977" fmla="*/ 372356 w 3249268"/>
              <a:gd name="connsiteY9977" fmla="*/ 84645 h 444457"/>
              <a:gd name="connsiteX9978" fmla="*/ 372356 w 3249268"/>
              <a:gd name="connsiteY9978" fmla="*/ 84796 h 444457"/>
              <a:gd name="connsiteX9979" fmla="*/ 373085 w 3249268"/>
              <a:gd name="connsiteY9979" fmla="*/ 85561 h 444457"/>
              <a:gd name="connsiteX9980" fmla="*/ 373025 w 3249268"/>
              <a:gd name="connsiteY9980" fmla="*/ 85999 h 444457"/>
              <a:gd name="connsiteX9981" fmla="*/ 373244 w 3249268"/>
              <a:gd name="connsiteY9981" fmla="*/ 85557 h 444457"/>
              <a:gd name="connsiteX9982" fmla="*/ 61153 w 3249268"/>
              <a:gd name="connsiteY9982" fmla="*/ 84412 h 444457"/>
              <a:gd name="connsiteX9983" fmla="*/ 61153 w 3249268"/>
              <a:gd name="connsiteY9983" fmla="*/ 84450 h 444457"/>
              <a:gd name="connsiteX9984" fmla="*/ 61173 w 3249268"/>
              <a:gd name="connsiteY9984" fmla="*/ 84453 h 444457"/>
              <a:gd name="connsiteX9985" fmla="*/ 3042460 w 3249268"/>
              <a:gd name="connsiteY9985" fmla="*/ 84209 h 444457"/>
              <a:gd name="connsiteX9986" fmla="*/ 3042460 w 3249268"/>
              <a:gd name="connsiteY9986" fmla="*/ 84489 h 444457"/>
              <a:gd name="connsiteX9987" fmla="*/ 3042935 w 3249268"/>
              <a:gd name="connsiteY9987" fmla="*/ 84766 h 444457"/>
              <a:gd name="connsiteX9988" fmla="*/ 382946 w 3249268"/>
              <a:gd name="connsiteY9988" fmla="*/ 84154 h 444457"/>
              <a:gd name="connsiteX9989" fmla="*/ 382945 w 3249268"/>
              <a:gd name="connsiteY9989" fmla="*/ 84162 h 444457"/>
              <a:gd name="connsiteX9990" fmla="*/ 384327 w 3249268"/>
              <a:gd name="connsiteY9990" fmla="*/ 87003 h 444457"/>
              <a:gd name="connsiteX9991" fmla="*/ 383113 w 3249268"/>
              <a:gd name="connsiteY9991" fmla="*/ 87003 h 444457"/>
              <a:gd name="connsiteX9992" fmla="*/ 382893 w 3249268"/>
              <a:gd name="connsiteY9992" fmla="*/ 87672 h 444457"/>
              <a:gd name="connsiteX9993" fmla="*/ 383293 w 3249268"/>
              <a:gd name="connsiteY9993" fmla="*/ 87066 h 444457"/>
              <a:gd name="connsiteX9994" fmla="*/ 384690 w 3249268"/>
              <a:gd name="connsiteY9994" fmla="*/ 87066 h 444457"/>
              <a:gd name="connsiteX9995" fmla="*/ 385411 w 3249268"/>
              <a:gd name="connsiteY9995" fmla="*/ 86519 h 444457"/>
              <a:gd name="connsiteX9996" fmla="*/ 384848 w 3249268"/>
              <a:gd name="connsiteY9996" fmla="*/ 85950 h 444457"/>
              <a:gd name="connsiteX9997" fmla="*/ 3095381 w 3249268"/>
              <a:gd name="connsiteY9997" fmla="*/ 84146 h 444457"/>
              <a:gd name="connsiteX9998" fmla="*/ 3093837 w 3249268"/>
              <a:gd name="connsiteY9998" fmla="*/ 84408 h 444457"/>
              <a:gd name="connsiteX9999" fmla="*/ 3093837 w 3249268"/>
              <a:gd name="connsiteY9999" fmla="*/ 84644 h 444457"/>
              <a:gd name="connsiteX10000" fmla="*/ 3095103 w 3249268"/>
              <a:gd name="connsiteY10000" fmla="*/ 84361 h 444457"/>
              <a:gd name="connsiteX10001" fmla="*/ 546274 w 3249268"/>
              <a:gd name="connsiteY10001" fmla="*/ 84127 h 444457"/>
              <a:gd name="connsiteX10002" fmla="*/ 545972 w 3249268"/>
              <a:gd name="connsiteY10002" fmla="*/ 84212 h 444457"/>
              <a:gd name="connsiteX10003" fmla="*/ 546177 w 3249268"/>
              <a:gd name="connsiteY10003" fmla="*/ 84420 h 444457"/>
              <a:gd name="connsiteX10004" fmla="*/ 649732 w 3249268"/>
              <a:gd name="connsiteY10004" fmla="*/ 83978 h 444457"/>
              <a:gd name="connsiteX10005" fmla="*/ 650145 w 3249268"/>
              <a:gd name="connsiteY10005" fmla="*/ 84160 h 444457"/>
              <a:gd name="connsiteX10006" fmla="*/ 649838 w 3249268"/>
              <a:gd name="connsiteY10006" fmla="*/ 83978 h 444457"/>
              <a:gd name="connsiteX10007" fmla="*/ 2991238 w 3249268"/>
              <a:gd name="connsiteY10007" fmla="*/ 83965 h 444457"/>
              <a:gd name="connsiteX10008" fmla="*/ 2990862 w 3249268"/>
              <a:gd name="connsiteY10008" fmla="*/ 84187 h 444457"/>
              <a:gd name="connsiteX10009" fmla="*/ 2990998 w 3249268"/>
              <a:gd name="connsiteY10009" fmla="*/ 84341 h 444457"/>
              <a:gd name="connsiteX10010" fmla="*/ 579859 w 3249268"/>
              <a:gd name="connsiteY10010" fmla="*/ 83929 h 444457"/>
              <a:gd name="connsiteX10011" fmla="*/ 579299 w 3249268"/>
              <a:gd name="connsiteY10011" fmla="*/ 84212 h 444457"/>
              <a:gd name="connsiteX10012" fmla="*/ 580695 w 3249268"/>
              <a:gd name="connsiteY10012" fmla="*/ 85623 h 444457"/>
              <a:gd name="connsiteX10013" fmla="*/ 3087042 w 3249268"/>
              <a:gd name="connsiteY10013" fmla="*/ 83876 h 444457"/>
              <a:gd name="connsiteX10014" fmla="*/ 3086752 w 3249268"/>
              <a:gd name="connsiteY10014" fmla="*/ 84245 h 444457"/>
              <a:gd name="connsiteX10015" fmla="*/ 3086459 w 3249268"/>
              <a:gd name="connsiteY10015" fmla="*/ 84127 h 444457"/>
              <a:gd name="connsiteX10016" fmla="*/ 3086697 w 3249268"/>
              <a:gd name="connsiteY10016" fmla="*/ 84354 h 444457"/>
              <a:gd name="connsiteX10017" fmla="*/ 3086851 w 3249268"/>
              <a:gd name="connsiteY10017" fmla="*/ 84361 h 444457"/>
              <a:gd name="connsiteX10018" fmla="*/ 3086942 w 3249268"/>
              <a:gd name="connsiteY10018" fmla="*/ 84455 h 444457"/>
              <a:gd name="connsiteX10019" fmla="*/ 3086942 w 3249268"/>
              <a:gd name="connsiteY10019" fmla="*/ 84245 h 444457"/>
              <a:gd name="connsiteX10020" fmla="*/ 2956288 w 3249268"/>
              <a:gd name="connsiteY10020" fmla="*/ 83507 h 444457"/>
              <a:gd name="connsiteX10021" fmla="*/ 2957617 w 3249268"/>
              <a:gd name="connsiteY10021" fmla="*/ 84215 h 444457"/>
              <a:gd name="connsiteX10022" fmla="*/ 2958094 w 3249268"/>
              <a:gd name="connsiteY10022" fmla="*/ 83848 h 444457"/>
              <a:gd name="connsiteX10023" fmla="*/ 2957639 w 3249268"/>
              <a:gd name="connsiteY10023" fmla="*/ 83963 h 444457"/>
              <a:gd name="connsiteX10024" fmla="*/ 98342 w 3249268"/>
              <a:gd name="connsiteY10024" fmla="*/ 82902 h 444457"/>
              <a:gd name="connsiteX10025" fmla="*/ 97784 w 3249268"/>
              <a:gd name="connsiteY10025" fmla="*/ 84220 h 444457"/>
              <a:gd name="connsiteX10026" fmla="*/ 97356 w 3249268"/>
              <a:gd name="connsiteY10026" fmla="*/ 85906 h 444457"/>
              <a:gd name="connsiteX10027" fmla="*/ 98348 w 3249268"/>
              <a:gd name="connsiteY10027" fmla="*/ 82908 h 444457"/>
              <a:gd name="connsiteX10028" fmla="*/ 2775615 w 3249268"/>
              <a:gd name="connsiteY10028" fmla="*/ 82820 h 444457"/>
              <a:gd name="connsiteX10029" fmla="*/ 2775700 w 3249268"/>
              <a:gd name="connsiteY10029" fmla="*/ 82863 h 444457"/>
              <a:gd name="connsiteX10030" fmla="*/ 2775683 w 3249268"/>
              <a:gd name="connsiteY10030" fmla="*/ 82829 h 444457"/>
              <a:gd name="connsiteX10031" fmla="*/ 533474 w 3249268"/>
              <a:gd name="connsiteY10031" fmla="*/ 82807 h 444457"/>
              <a:gd name="connsiteX10032" fmla="*/ 533474 w 3249268"/>
              <a:gd name="connsiteY10032" fmla="*/ 84450 h 444457"/>
              <a:gd name="connsiteX10033" fmla="*/ 535120 w 3249268"/>
              <a:gd name="connsiteY10033" fmla="*/ 83115 h 444457"/>
              <a:gd name="connsiteX10034" fmla="*/ 525142 w 3249268"/>
              <a:gd name="connsiteY10034" fmla="*/ 82807 h 444457"/>
              <a:gd name="connsiteX10035" fmla="*/ 525142 w 3249268"/>
              <a:gd name="connsiteY10035" fmla="*/ 82838 h 444457"/>
              <a:gd name="connsiteX10036" fmla="*/ 525150 w 3249268"/>
              <a:gd name="connsiteY10036" fmla="*/ 82816 h 444457"/>
              <a:gd name="connsiteX10037" fmla="*/ 3006323 w 3249268"/>
              <a:gd name="connsiteY10037" fmla="*/ 82741 h 444457"/>
              <a:gd name="connsiteX10038" fmla="*/ 3006218 w 3249268"/>
              <a:gd name="connsiteY10038" fmla="*/ 82802 h 444457"/>
              <a:gd name="connsiteX10039" fmla="*/ 3006261 w 3249268"/>
              <a:gd name="connsiteY10039" fmla="*/ 82804 h 444457"/>
              <a:gd name="connsiteX10040" fmla="*/ 3006323 w 3249268"/>
              <a:gd name="connsiteY10040" fmla="*/ 82741 h 444457"/>
              <a:gd name="connsiteX10041" fmla="*/ 3006570 w 3249268"/>
              <a:gd name="connsiteY10041" fmla="*/ 82819 h 444457"/>
              <a:gd name="connsiteX10042" fmla="*/ 3006698 w 3249268"/>
              <a:gd name="connsiteY10042" fmla="*/ 82825 h 444457"/>
              <a:gd name="connsiteX10043" fmla="*/ 3011240 w 3249268"/>
              <a:gd name="connsiteY10043" fmla="*/ 82673 h 444457"/>
              <a:gd name="connsiteX10044" fmla="*/ 3011912 w 3249268"/>
              <a:gd name="connsiteY10044" fmla="*/ 85567 h 444457"/>
              <a:gd name="connsiteX10045" fmla="*/ 3011983 w 3249268"/>
              <a:gd name="connsiteY10045" fmla="*/ 85585 h 444457"/>
              <a:gd name="connsiteX10046" fmla="*/ 3011638 w 3249268"/>
              <a:gd name="connsiteY10046" fmla="*/ 82935 h 444457"/>
              <a:gd name="connsiteX10047" fmla="*/ 2963100 w 3249268"/>
              <a:gd name="connsiteY10047" fmla="*/ 82580 h 444457"/>
              <a:gd name="connsiteX10048" fmla="*/ 2962799 w 3249268"/>
              <a:gd name="connsiteY10048" fmla="*/ 82657 h 444457"/>
              <a:gd name="connsiteX10049" fmla="*/ 2963130 w 3249268"/>
              <a:gd name="connsiteY10049" fmla="*/ 82691 h 444457"/>
              <a:gd name="connsiteX10050" fmla="*/ 152805 w 3249268"/>
              <a:gd name="connsiteY10050" fmla="*/ 82563 h 444457"/>
              <a:gd name="connsiteX10051" fmla="*/ 152696 w 3249268"/>
              <a:gd name="connsiteY10051" fmla="*/ 82671 h 444457"/>
              <a:gd name="connsiteX10052" fmla="*/ 152736 w 3249268"/>
              <a:gd name="connsiteY10052" fmla="*/ 82705 h 444457"/>
              <a:gd name="connsiteX10053" fmla="*/ 2893847 w 3249268"/>
              <a:gd name="connsiteY10053" fmla="*/ 82540 h 444457"/>
              <a:gd name="connsiteX10054" fmla="*/ 2894506 w 3249268"/>
              <a:gd name="connsiteY10054" fmla="*/ 83340 h 444457"/>
              <a:gd name="connsiteX10055" fmla="*/ 2894903 w 3249268"/>
              <a:gd name="connsiteY10055" fmla="*/ 82540 h 444457"/>
              <a:gd name="connsiteX10056" fmla="*/ 258524 w 3249268"/>
              <a:gd name="connsiteY10056" fmla="*/ 82459 h 444457"/>
              <a:gd name="connsiteX10057" fmla="*/ 259467 w 3249268"/>
              <a:gd name="connsiteY10057" fmla="*/ 84353 h 444457"/>
              <a:gd name="connsiteX10058" fmla="*/ 261233 w 3249268"/>
              <a:gd name="connsiteY10058" fmla="*/ 84733 h 444457"/>
              <a:gd name="connsiteX10059" fmla="*/ 2849267 w 3249268"/>
              <a:gd name="connsiteY10059" fmla="*/ 82341 h 444457"/>
              <a:gd name="connsiteX10060" fmla="*/ 2847625 w 3249268"/>
              <a:gd name="connsiteY10060" fmla="*/ 83469 h 444457"/>
              <a:gd name="connsiteX10061" fmla="*/ 2848725 w 3249268"/>
              <a:gd name="connsiteY10061" fmla="*/ 86745 h 444457"/>
              <a:gd name="connsiteX10062" fmla="*/ 2849084 w 3249268"/>
              <a:gd name="connsiteY10062" fmla="*/ 86903 h 444457"/>
              <a:gd name="connsiteX10063" fmla="*/ 2849267 w 3249268"/>
              <a:gd name="connsiteY10063" fmla="*/ 86996 h 444457"/>
              <a:gd name="connsiteX10064" fmla="*/ 2849267 w 3249268"/>
              <a:gd name="connsiteY10064" fmla="*/ 85778 h 444457"/>
              <a:gd name="connsiteX10065" fmla="*/ 2849235 w 3249268"/>
              <a:gd name="connsiteY10065" fmla="*/ 85749 h 444457"/>
              <a:gd name="connsiteX10066" fmla="*/ 2849267 w 3249268"/>
              <a:gd name="connsiteY10066" fmla="*/ 85693 h 444457"/>
              <a:gd name="connsiteX10067" fmla="*/ 2971167 w 3249268"/>
              <a:gd name="connsiteY10067" fmla="*/ 82278 h 444457"/>
              <a:gd name="connsiteX10068" fmla="*/ 2970311 w 3249268"/>
              <a:gd name="connsiteY10068" fmla="*/ 82798 h 444457"/>
              <a:gd name="connsiteX10069" fmla="*/ 2970197 w 3249268"/>
              <a:gd name="connsiteY10069" fmla="*/ 83123 h 444457"/>
              <a:gd name="connsiteX10070" fmla="*/ 2971261 w 3249268"/>
              <a:gd name="connsiteY10070" fmla="*/ 82304 h 444457"/>
              <a:gd name="connsiteX10071" fmla="*/ 201721 w 3249268"/>
              <a:gd name="connsiteY10071" fmla="*/ 82255 h 444457"/>
              <a:gd name="connsiteX10072" fmla="*/ 201022 w 3249268"/>
              <a:gd name="connsiteY10072" fmla="*/ 82956 h 444457"/>
              <a:gd name="connsiteX10073" fmla="*/ 202136 w 3249268"/>
              <a:gd name="connsiteY10073" fmla="*/ 83515 h 444457"/>
              <a:gd name="connsiteX10074" fmla="*/ 3009937 w 3249268"/>
              <a:gd name="connsiteY10074" fmla="*/ 81813 h 444457"/>
              <a:gd name="connsiteX10075" fmla="*/ 3009668 w 3249268"/>
              <a:gd name="connsiteY10075" fmla="*/ 82722 h 444457"/>
              <a:gd name="connsiteX10076" fmla="*/ 3010471 w 3249268"/>
              <a:gd name="connsiteY10076" fmla="*/ 82529 h 444457"/>
              <a:gd name="connsiteX10077" fmla="*/ 3010481 w 3249268"/>
              <a:gd name="connsiteY10077" fmla="*/ 82173 h 444457"/>
              <a:gd name="connsiteX10078" fmla="*/ 2895349 w 3249268"/>
              <a:gd name="connsiteY10078" fmla="*/ 81640 h 444457"/>
              <a:gd name="connsiteX10079" fmla="*/ 2895278 w 3249268"/>
              <a:gd name="connsiteY10079" fmla="*/ 81674 h 444457"/>
              <a:gd name="connsiteX10080" fmla="*/ 2895319 w 3249268"/>
              <a:gd name="connsiteY10080" fmla="*/ 81701 h 444457"/>
              <a:gd name="connsiteX10081" fmla="*/ 2925812 w 3249268"/>
              <a:gd name="connsiteY10081" fmla="*/ 81538 h 444457"/>
              <a:gd name="connsiteX10082" fmla="*/ 2930755 w 3249268"/>
              <a:gd name="connsiteY10082" fmla="*/ 82555 h 444457"/>
              <a:gd name="connsiteX10083" fmla="*/ 2930606 w 3249268"/>
              <a:gd name="connsiteY10083" fmla="*/ 82260 h 444457"/>
              <a:gd name="connsiteX10084" fmla="*/ 2928686 w 3249268"/>
              <a:gd name="connsiteY10084" fmla="*/ 81833 h 444457"/>
              <a:gd name="connsiteX10085" fmla="*/ 2928589 w 3249268"/>
              <a:gd name="connsiteY10085" fmla="*/ 81895 h 444457"/>
              <a:gd name="connsiteX10086" fmla="*/ 2925812 w 3249268"/>
              <a:gd name="connsiteY10086" fmla="*/ 81538 h 444457"/>
              <a:gd name="connsiteX10087" fmla="*/ 183471 w 3249268"/>
              <a:gd name="connsiteY10087" fmla="*/ 81362 h 444457"/>
              <a:gd name="connsiteX10088" fmla="*/ 183421 w 3249268"/>
              <a:gd name="connsiteY10088" fmla="*/ 81462 h 444457"/>
              <a:gd name="connsiteX10089" fmla="*/ 183645 w 3249268"/>
              <a:gd name="connsiteY10089" fmla="*/ 81362 h 444457"/>
              <a:gd name="connsiteX10090" fmla="*/ 319354 w 3249268"/>
              <a:gd name="connsiteY10090" fmla="*/ 81320 h 444457"/>
              <a:gd name="connsiteX10091" fmla="*/ 318330 w 3249268"/>
              <a:gd name="connsiteY10091" fmla="*/ 82412 h 444457"/>
              <a:gd name="connsiteX10092" fmla="*/ 321116 w 3249268"/>
              <a:gd name="connsiteY10092" fmla="*/ 81708 h 444457"/>
              <a:gd name="connsiteX10093" fmla="*/ 720504 w 3249268"/>
              <a:gd name="connsiteY10093" fmla="*/ 81244 h 444457"/>
              <a:gd name="connsiteX10094" fmla="*/ 721811 w 3249268"/>
              <a:gd name="connsiteY10094" fmla="*/ 82662 h 444457"/>
              <a:gd name="connsiteX10095" fmla="*/ 723054 w 3249268"/>
              <a:gd name="connsiteY10095" fmla="*/ 82795 h 444457"/>
              <a:gd name="connsiteX10096" fmla="*/ 371540 w 3249268"/>
              <a:gd name="connsiteY10096" fmla="*/ 81142 h 444457"/>
              <a:gd name="connsiteX10097" fmla="*/ 371515 w 3249268"/>
              <a:gd name="connsiteY10097" fmla="*/ 81144 h 444457"/>
              <a:gd name="connsiteX10098" fmla="*/ 371562 w 3249268"/>
              <a:gd name="connsiteY10098" fmla="*/ 81331 h 444457"/>
              <a:gd name="connsiteX10099" fmla="*/ 2994024 w 3249268"/>
              <a:gd name="connsiteY10099" fmla="*/ 81074 h 444457"/>
              <a:gd name="connsiteX10100" fmla="*/ 2994971 w 3249268"/>
              <a:gd name="connsiteY10100" fmla="*/ 81410 h 444457"/>
              <a:gd name="connsiteX10101" fmla="*/ 2994971 w 3249268"/>
              <a:gd name="connsiteY10101" fmla="*/ 81777 h 444457"/>
              <a:gd name="connsiteX10102" fmla="*/ 2994998 w 3249268"/>
              <a:gd name="connsiteY10102" fmla="*/ 81774 h 444457"/>
              <a:gd name="connsiteX10103" fmla="*/ 2995191 w 3249268"/>
              <a:gd name="connsiteY10103" fmla="*/ 81850 h 444457"/>
              <a:gd name="connsiteX10104" fmla="*/ 2995191 w 3249268"/>
              <a:gd name="connsiteY10104" fmla="*/ 81331 h 444457"/>
              <a:gd name="connsiteX10105" fmla="*/ 2995289 w 3249268"/>
              <a:gd name="connsiteY10105" fmla="*/ 81231 h 444457"/>
              <a:gd name="connsiteX10106" fmla="*/ 340608 w 3249268"/>
              <a:gd name="connsiteY10106" fmla="*/ 80965 h 444457"/>
              <a:gd name="connsiteX10107" fmla="*/ 341206 w 3249268"/>
              <a:gd name="connsiteY10107" fmla="*/ 82192 h 444457"/>
              <a:gd name="connsiteX10108" fmla="*/ 341561 w 3249268"/>
              <a:gd name="connsiteY10108" fmla="*/ 81115 h 444457"/>
              <a:gd name="connsiteX10109" fmla="*/ 3092309 w 3249268"/>
              <a:gd name="connsiteY10109" fmla="*/ 80202 h 444457"/>
              <a:gd name="connsiteX10110" fmla="*/ 3092309 w 3249268"/>
              <a:gd name="connsiteY10110" fmla="*/ 81612 h 444457"/>
              <a:gd name="connsiteX10111" fmla="*/ 3093291 w 3249268"/>
              <a:gd name="connsiteY10111" fmla="*/ 81612 h 444457"/>
              <a:gd name="connsiteX10112" fmla="*/ 3092411 w 3249268"/>
              <a:gd name="connsiteY10112" fmla="*/ 80202 h 444457"/>
              <a:gd name="connsiteX10113" fmla="*/ 180497 w 3249268"/>
              <a:gd name="connsiteY10113" fmla="*/ 80061 h 444457"/>
              <a:gd name="connsiteX10114" fmla="*/ 180219 w 3249268"/>
              <a:gd name="connsiteY10114" fmla="*/ 80124 h 444457"/>
              <a:gd name="connsiteX10115" fmla="*/ 181600 w 3249268"/>
              <a:gd name="connsiteY10115" fmla="*/ 81487 h 444457"/>
              <a:gd name="connsiteX10116" fmla="*/ 181600 w 3249268"/>
              <a:gd name="connsiteY10116" fmla="*/ 84245 h 444457"/>
              <a:gd name="connsiteX10117" fmla="*/ 182737 w 3249268"/>
              <a:gd name="connsiteY10117" fmla="*/ 85368 h 444457"/>
              <a:gd name="connsiteX10118" fmla="*/ 182029 w 3249268"/>
              <a:gd name="connsiteY10118" fmla="*/ 84320 h 444457"/>
              <a:gd name="connsiteX10119" fmla="*/ 183412 w 3249268"/>
              <a:gd name="connsiteY10119" fmla="*/ 81481 h 444457"/>
              <a:gd name="connsiteX10120" fmla="*/ 182029 w 3249268"/>
              <a:gd name="connsiteY10120" fmla="*/ 84245 h 444457"/>
              <a:gd name="connsiteX10121" fmla="*/ 182029 w 3249268"/>
              <a:gd name="connsiteY10121" fmla="*/ 81362 h 444457"/>
              <a:gd name="connsiteX10122" fmla="*/ 181815 w 3249268"/>
              <a:gd name="connsiteY10122" fmla="*/ 81362 h 444457"/>
              <a:gd name="connsiteX10123" fmla="*/ 168114 w 3249268"/>
              <a:gd name="connsiteY10123" fmla="*/ 80055 h 444457"/>
              <a:gd name="connsiteX10124" fmla="*/ 167382 w 3249268"/>
              <a:gd name="connsiteY10124" fmla="*/ 80632 h 444457"/>
              <a:gd name="connsiteX10125" fmla="*/ 166635 w 3249268"/>
              <a:gd name="connsiteY10125" fmla="*/ 84412 h 444457"/>
              <a:gd name="connsiteX10126" fmla="*/ 166635 w 3249268"/>
              <a:gd name="connsiteY10126" fmla="*/ 86871 h 444457"/>
              <a:gd name="connsiteX10127" fmla="*/ 167056 w 3249268"/>
              <a:gd name="connsiteY10127" fmla="*/ 86733 h 444457"/>
              <a:gd name="connsiteX10128" fmla="*/ 113604 w 3249268"/>
              <a:gd name="connsiteY10128" fmla="*/ 79935 h 444457"/>
              <a:gd name="connsiteX10129" fmla="*/ 113926 w 3249268"/>
              <a:gd name="connsiteY10129" fmla="*/ 80296 h 444457"/>
              <a:gd name="connsiteX10130" fmla="*/ 114972 w 3249268"/>
              <a:gd name="connsiteY10130" fmla="*/ 80296 h 444457"/>
              <a:gd name="connsiteX10131" fmla="*/ 115085 w 3249268"/>
              <a:gd name="connsiteY10131" fmla="*/ 80281 h 444457"/>
              <a:gd name="connsiteX10132" fmla="*/ 115085 w 3249268"/>
              <a:gd name="connsiteY10132" fmla="*/ 79983 h 444457"/>
              <a:gd name="connsiteX10133" fmla="*/ 115248 w 3249268"/>
              <a:gd name="connsiteY10133" fmla="*/ 79935 h 444457"/>
              <a:gd name="connsiteX10134" fmla="*/ 2774273 w 3249268"/>
              <a:gd name="connsiteY10134" fmla="*/ 79898 h 444457"/>
              <a:gd name="connsiteX10135" fmla="*/ 2774331 w 3249268"/>
              <a:gd name="connsiteY10135" fmla="*/ 80014 h 444457"/>
              <a:gd name="connsiteX10136" fmla="*/ 2774696 w 3249268"/>
              <a:gd name="connsiteY10136" fmla="*/ 80040 h 444457"/>
              <a:gd name="connsiteX10137" fmla="*/ 122722 w 3249268"/>
              <a:gd name="connsiteY10137" fmla="*/ 79669 h 444457"/>
              <a:gd name="connsiteX10138" fmla="*/ 122616 w 3249268"/>
              <a:gd name="connsiteY10138" fmla="*/ 79732 h 444457"/>
              <a:gd name="connsiteX10139" fmla="*/ 122700 w 3249268"/>
              <a:gd name="connsiteY10139" fmla="*/ 79732 h 444457"/>
              <a:gd name="connsiteX10140" fmla="*/ 164015 w 3249268"/>
              <a:gd name="connsiteY10140" fmla="*/ 79452 h 444457"/>
              <a:gd name="connsiteX10141" fmla="*/ 163430 w 3249268"/>
              <a:gd name="connsiteY10141" fmla="*/ 79844 h 444457"/>
              <a:gd name="connsiteX10142" fmla="*/ 159272 w 3249268"/>
              <a:gd name="connsiteY10142" fmla="*/ 79844 h 444457"/>
              <a:gd name="connsiteX10143" fmla="*/ 159464 w 3249268"/>
              <a:gd name="connsiteY10143" fmla="*/ 80033 h 444457"/>
              <a:gd name="connsiteX10144" fmla="*/ 159236 w 3249268"/>
              <a:gd name="connsiteY10144" fmla="*/ 80090 h 444457"/>
              <a:gd name="connsiteX10145" fmla="*/ 159614 w 3249268"/>
              <a:gd name="connsiteY10145" fmla="*/ 80150 h 444457"/>
              <a:gd name="connsiteX10146" fmla="*/ 163826 w 3249268"/>
              <a:gd name="connsiteY10146" fmla="*/ 80150 h 444457"/>
              <a:gd name="connsiteX10147" fmla="*/ 163978 w 3249268"/>
              <a:gd name="connsiteY10147" fmla="*/ 80038 h 444457"/>
              <a:gd name="connsiteX10148" fmla="*/ 2936751 w 3249268"/>
              <a:gd name="connsiteY10148" fmla="*/ 79379 h 444457"/>
              <a:gd name="connsiteX10149" fmla="*/ 2936309 w 3249268"/>
              <a:gd name="connsiteY10149" fmla="*/ 79491 h 444457"/>
              <a:gd name="connsiteX10150" fmla="*/ 2937178 w 3249268"/>
              <a:gd name="connsiteY10150" fmla="*/ 79920 h 444457"/>
              <a:gd name="connsiteX10151" fmla="*/ 2947402 w 3249268"/>
              <a:gd name="connsiteY10151" fmla="*/ 79237 h 444457"/>
              <a:gd name="connsiteX10152" fmla="*/ 2946463 w 3249268"/>
              <a:gd name="connsiteY10152" fmla="*/ 81115 h 444457"/>
              <a:gd name="connsiteX10153" fmla="*/ 2946499 w 3249268"/>
              <a:gd name="connsiteY10153" fmla="*/ 81142 h 444457"/>
              <a:gd name="connsiteX10154" fmla="*/ 2946501 w 3249268"/>
              <a:gd name="connsiteY10154" fmla="*/ 81143 h 444457"/>
              <a:gd name="connsiteX10155" fmla="*/ 2947554 w 3249268"/>
              <a:gd name="connsiteY10155" fmla="*/ 79390 h 444457"/>
              <a:gd name="connsiteX10156" fmla="*/ 3112983 w 3249268"/>
              <a:gd name="connsiteY10156" fmla="*/ 78690 h 444457"/>
              <a:gd name="connsiteX10157" fmla="*/ 3104731 w 3249268"/>
              <a:gd name="connsiteY10157" fmla="*/ 80108 h 444457"/>
              <a:gd name="connsiteX10158" fmla="*/ 3104731 w 3249268"/>
              <a:gd name="connsiteY10158" fmla="*/ 82943 h 444457"/>
              <a:gd name="connsiteX10159" fmla="*/ 3107654 w 3249268"/>
              <a:gd name="connsiteY10159" fmla="*/ 85601 h 444457"/>
              <a:gd name="connsiteX10160" fmla="*/ 3109899 w 3249268"/>
              <a:gd name="connsiteY10160" fmla="*/ 86507 h 444457"/>
              <a:gd name="connsiteX10161" fmla="*/ 3107849 w 3249268"/>
              <a:gd name="connsiteY10161" fmla="*/ 84419 h 444457"/>
              <a:gd name="connsiteX10162" fmla="*/ 3106486 w 3249268"/>
              <a:gd name="connsiteY10162" fmla="*/ 81641 h 444457"/>
              <a:gd name="connsiteX10163" fmla="*/ 3113302 w 3249268"/>
              <a:gd name="connsiteY10163" fmla="*/ 78864 h 444457"/>
              <a:gd name="connsiteX10164" fmla="*/ 3113345 w 3249268"/>
              <a:gd name="connsiteY10164" fmla="*/ 78877 h 444457"/>
              <a:gd name="connsiteX10165" fmla="*/ 2930086 w 3249268"/>
              <a:gd name="connsiteY10165" fmla="*/ 78624 h 444457"/>
              <a:gd name="connsiteX10166" fmla="*/ 2929775 w 3249268"/>
              <a:gd name="connsiteY10166" fmla="*/ 78679 h 444457"/>
              <a:gd name="connsiteX10167" fmla="*/ 2930141 w 3249268"/>
              <a:gd name="connsiteY10167" fmla="*/ 78679 h 444457"/>
              <a:gd name="connsiteX10168" fmla="*/ 2856569 w 3249268"/>
              <a:gd name="connsiteY10168" fmla="*/ 78593 h 444457"/>
              <a:gd name="connsiteX10169" fmla="*/ 2856183 w 3249268"/>
              <a:gd name="connsiteY10169" fmla="*/ 79771 h 444457"/>
              <a:gd name="connsiteX10170" fmla="*/ 2854800 w 3249268"/>
              <a:gd name="connsiteY10170" fmla="*/ 82585 h 444457"/>
              <a:gd name="connsiteX10171" fmla="*/ 2855400 w 3249268"/>
              <a:gd name="connsiteY10171" fmla="*/ 82585 h 444457"/>
              <a:gd name="connsiteX10172" fmla="*/ 2856595 w 3249268"/>
              <a:gd name="connsiteY10172" fmla="*/ 78970 h 444457"/>
              <a:gd name="connsiteX10173" fmla="*/ 2856569 w 3249268"/>
              <a:gd name="connsiteY10173" fmla="*/ 78980 h 444457"/>
              <a:gd name="connsiteX10174" fmla="*/ 297281 w 3249268"/>
              <a:gd name="connsiteY10174" fmla="*/ 78567 h 444457"/>
              <a:gd name="connsiteX10175" fmla="*/ 298349 w 3249268"/>
              <a:gd name="connsiteY10175" fmla="*/ 82929 h 444457"/>
              <a:gd name="connsiteX10176" fmla="*/ 298283 w 3249268"/>
              <a:gd name="connsiteY10176" fmla="*/ 82942 h 444457"/>
              <a:gd name="connsiteX10177" fmla="*/ 298789 w 3249268"/>
              <a:gd name="connsiteY10177" fmla="*/ 83141 h 444457"/>
              <a:gd name="connsiteX10178" fmla="*/ 95836 w 3249268"/>
              <a:gd name="connsiteY10178" fmla="*/ 78454 h 444457"/>
              <a:gd name="connsiteX10179" fmla="*/ 95691 w 3249268"/>
              <a:gd name="connsiteY10179" fmla="*/ 78491 h 444457"/>
              <a:gd name="connsiteX10180" fmla="*/ 95364 w 3249268"/>
              <a:gd name="connsiteY10180" fmla="*/ 78704 h 444457"/>
              <a:gd name="connsiteX10181" fmla="*/ 95716 w 3249268"/>
              <a:gd name="connsiteY10181" fmla="*/ 78792 h 444457"/>
              <a:gd name="connsiteX10182" fmla="*/ 96968 w 3249268"/>
              <a:gd name="connsiteY10182" fmla="*/ 80044 h 444457"/>
              <a:gd name="connsiteX10183" fmla="*/ 97199 w 3249268"/>
              <a:gd name="connsiteY10183" fmla="*/ 79869 h 444457"/>
              <a:gd name="connsiteX10184" fmla="*/ 96882 w 3249268"/>
              <a:gd name="connsiteY10184" fmla="*/ 79920 h 444457"/>
              <a:gd name="connsiteX10185" fmla="*/ 95528 w 3249268"/>
              <a:gd name="connsiteY10185" fmla="*/ 78604 h 444457"/>
              <a:gd name="connsiteX10186" fmla="*/ 247544 w 3249268"/>
              <a:gd name="connsiteY10186" fmla="*/ 78374 h 444457"/>
              <a:gd name="connsiteX10187" fmla="*/ 247389 w 3249268"/>
              <a:gd name="connsiteY10187" fmla="*/ 78791 h 444457"/>
              <a:gd name="connsiteX10188" fmla="*/ 248436 w 3249268"/>
              <a:gd name="connsiteY10188" fmla="*/ 81612 h 444457"/>
              <a:gd name="connsiteX10189" fmla="*/ 250667 w 3249268"/>
              <a:gd name="connsiteY10189" fmla="*/ 83600 h 444457"/>
              <a:gd name="connsiteX10190" fmla="*/ 370829 w 3249268"/>
              <a:gd name="connsiteY10190" fmla="*/ 77893 h 444457"/>
              <a:gd name="connsiteX10191" fmla="*/ 369120 w 3249268"/>
              <a:gd name="connsiteY10191" fmla="*/ 78478 h 444457"/>
              <a:gd name="connsiteX10192" fmla="*/ 370829 w 3249268"/>
              <a:gd name="connsiteY10192" fmla="*/ 78712 h 444457"/>
              <a:gd name="connsiteX10193" fmla="*/ 180701 w 3249268"/>
              <a:gd name="connsiteY10193" fmla="*/ 77763 h 444457"/>
              <a:gd name="connsiteX10194" fmla="*/ 180392 w 3249268"/>
              <a:gd name="connsiteY10194" fmla="*/ 77905 h 444457"/>
              <a:gd name="connsiteX10195" fmla="*/ 180487 w 3249268"/>
              <a:gd name="connsiteY10195" fmla="*/ 78400 h 444457"/>
              <a:gd name="connsiteX10196" fmla="*/ 67243 w 3249268"/>
              <a:gd name="connsiteY10196" fmla="*/ 77490 h 444457"/>
              <a:gd name="connsiteX10197" fmla="*/ 67995 w 3249268"/>
              <a:gd name="connsiteY10197" fmla="*/ 78040 h 444457"/>
              <a:gd name="connsiteX10198" fmla="*/ 69912 w 3249268"/>
              <a:gd name="connsiteY10198" fmla="*/ 78308 h 444457"/>
              <a:gd name="connsiteX10199" fmla="*/ 70150 w 3249268"/>
              <a:gd name="connsiteY10199" fmla="*/ 78028 h 444457"/>
              <a:gd name="connsiteX10200" fmla="*/ 147200 w 3249268"/>
              <a:gd name="connsiteY10200" fmla="*/ 77024 h 444457"/>
              <a:gd name="connsiteX10201" fmla="*/ 147264 w 3249268"/>
              <a:gd name="connsiteY10201" fmla="*/ 77100 h 444457"/>
              <a:gd name="connsiteX10202" fmla="*/ 147396 w 3249268"/>
              <a:gd name="connsiteY10202" fmla="*/ 77266 h 444457"/>
              <a:gd name="connsiteX10203" fmla="*/ 148372 w 3249268"/>
              <a:gd name="connsiteY10203" fmla="*/ 77024 h 444457"/>
              <a:gd name="connsiteX10204" fmla="*/ 2894328 w 3249268"/>
              <a:gd name="connsiteY10204" fmla="*/ 76956 h 444457"/>
              <a:gd name="connsiteX10205" fmla="*/ 2893742 w 3249268"/>
              <a:gd name="connsiteY10205" fmla="*/ 77382 h 444457"/>
              <a:gd name="connsiteX10206" fmla="*/ 2893967 w 3249268"/>
              <a:gd name="connsiteY10206" fmla="*/ 77457 h 444457"/>
              <a:gd name="connsiteX10207" fmla="*/ 2893712 w 3249268"/>
              <a:gd name="connsiteY10207" fmla="*/ 76788 h 444457"/>
              <a:gd name="connsiteX10208" fmla="*/ 2893524 w 3249268"/>
              <a:gd name="connsiteY10208" fmla="*/ 76958 h 444457"/>
              <a:gd name="connsiteX10209" fmla="*/ 2892931 w 3249268"/>
              <a:gd name="connsiteY10209" fmla="*/ 77109 h 444457"/>
              <a:gd name="connsiteX10210" fmla="*/ 2893632 w 3249268"/>
              <a:gd name="connsiteY10210" fmla="*/ 77344 h 444457"/>
              <a:gd name="connsiteX10211" fmla="*/ 327649 w 3249268"/>
              <a:gd name="connsiteY10211" fmla="*/ 76431 h 444457"/>
              <a:gd name="connsiteX10212" fmla="*/ 327469 w 3249268"/>
              <a:gd name="connsiteY10212" fmla="*/ 77131 h 444457"/>
              <a:gd name="connsiteX10213" fmla="*/ 327649 w 3249268"/>
              <a:gd name="connsiteY10213" fmla="*/ 77058 h 444457"/>
              <a:gd name="connsiteX10214" fmla="*/ 2914592 w 3249268"/>
              <a:gd name="connsiteY10214" fmla="*/ 76062 h 444457"/>
              <a:gd name="connsiteX10215" fmla="*/ 2914565 w 3249268"/>
              <a:gd name="connsiteY10215" fmla="*/ 76145 h 444457"/>
              <a:gd name="connsiteX10216" fmla="*/ 2914624 w 3249268"/>
              <a:gd name="connsiteY10216" fmla="*/ 76079 h 444457"/>
              <a:gd name="connsiteX10217" fmla="*/ 101186 w 3249268"/>
              <a:gd name="connsiteY10217" fmla="*/ 75633 h 444457"/>
              <a:gd name="connsiteX10218" fmla="*/ 101186 w 3249268"/>
              <a:gd name="connsiteY10218" fmla="*/ 75708 h 444457"/>
              <a:gd name="connsiteX10219" fmla="*/ 101186 w 3249268"/>
              <a:gd name="connsiteY10219" fmla="*/ 75805 h 444457"/>
              <a:gd name="connsiteX10220" fmla="*/ 101691 w 3249268"/>
              <a:gd name="connsiteY10220" fmla="*/ 75838 h 444457"/>
              <a:gd name="connsiteX10221" fmla="*/ 101244 w 3249268"/>
              <a:gd name="connsiteY10221" fmla="*/ 75670 h 444457"/>
              <a:gd name="connsiteX10222" fmla="*/ 2970045 w 3249268"/>
              <a:gd name="connsiteY10222" fmla="*/ 75630 h 444457"/>
              <a:gd name="connsiteX10223" fmla="*/ 2968779 w 3249268"/>
              <a:gd name="connsiteY10223" fmla="*/ 76911 h 444457"/>
              <a:gd name="connsiteX10224" fmla="*/ 2968288 w 3249268"/>
              <a:gd name="connsiteY10224" fmla="*/ 76911 h 444457"/>
              <a:gd name="connsiteX10225" fmla="*/ 2968860 w 3249268"/>
              <a:gd name="connsiteY10225" fmla="*/ 77099 h 444457"/>
              <a:gd name="connsiteX10226" fmla="*/ 2968113 w 3249268"/>
              <a:gd name="connsiteY10226" fmla="*/ 78083 h 444457"/>
              <a:gd name="connsiteX10227" fmla="*/ 2968941 w 3249268"/>
              <a:gd name="connsiteY10227" fmla="*/ 77244 h 444457"/>
              <a:gd name="connsiteX10228" fmla="*/ 2970123 w 3249268"/>
              <a:gd name="connsiteY10228" fmla="*/ 76045 h 444457"/>
              <a:gd name="connsiteX10229" fmla="*/ 2970045 w 3249268"/>
              <a:gd name="connsiteY10229" fmla="*/ 76025 h 444457"/>
              <a:gd name="connsiteX10230" fmla="*/ 545766 w 3249268"/>
              <a:gd name="connsiteY10230" fmla="*/ 75447 h 444457"/>
              <a:gd name="connsiteX10231" fmla="*/ 545972 w 3249268"/>
              <a:gd name="connsiteY10231" fmla="*/ 75783 h 444457"/>
              <a:gd name="connsiteX10232" fmla="*/ 547361 w 3249268"/>
              <a:gd name="connsiteY10232" fmla="*/ 76134 h 444457"/>
              <a:gd name="connsiteX10233" fmla="*/ 547835 w 3249268"/>
              <a:gd name="connsiteY10233" fmla="*/ 75534 h 444457"/>
              <a:gd name="connsiteX10234" fmla="*/ 545860 w 3249268"/>
              <a:gd name="connsiteY10234" fmla="*/ 75534 h 444457"/>
              <a:gd name="connsiteX10235" fmla="*/ 2768018 w 3249268"/>
              <a:gd name="connsiteY10235" fmla="*/ 74996 h 444457"/>
              <a:gd name="connsiteX10236" fmla="*/ 2767903 w 3249268"/>
              <a:gd name="connsiteY10236" fmla="*/ 75104 h 444457"/>
              <a:gd name="connsiteX10237" fmla="*/ 2769425 w 3249268"/>
              <a:gd name="connsiteY10237" fmla="*/ 77017 h 444457"/>
              <a:gd name="connsiteX10238" fmla="*/ 2771528 w 3249268"/>
              <a:gd name="connsiteY10238" fmla="*/ 78604 h 444457"/>
              <a:gd name="connsiteX10239" fmla="*/ 2771657 w 3249268"/>
              <a:gd name="connsiteY10239" fmla="*/ 78580 h 444457"/>
              <a:gd name="connsiteX10240" fmla="*/ 2771456 w 3249268"/>
              <a:gd name="connsiteY10240" fmla="*/ 78478 h 444457"/>
              <a:gd name="connsiteX10241" fmla="*/ 258164 w 3249268"/>
              <a:gd name="connsiteY10241" fmla="*/ 74573 h 444457"/>
              <a:gd name="connsiteX10242" fmla="*/ 258082 w 3249268"/>
              <a:gd name="connsiteY10242" fmla="*/ 74594 h 444457"/>
              <a:gd name="connsiteX10243" fmla="*/ 258093 w 3249268"/>
              <a:gd name="connsiteY10243" fmla="*/ 74628 h 444457"/>
              <a:gd name="connsiteX10244" fmla="*/ 212171 w 3249268"/>
              <a:gd name="connsiteY10244" fmla="*/ 74467 h 444457"/>
              <a:gd name="connsiteX10245" fmla="*/ 212171 w 3249268"/>
              <a:gd name="connsiteY10245" fmla="*/ 74574 h 444457"/>
              <a:gd name="connsiteX10246" fmla="*/ 213546 w 3249268"/>
              <a:gd name="connsiteY10246" fmla="*/ 74574 h 444457"/>
              <a:gd name="connsiteX10247" fmla="*/ 213583 w 3249268"/>
              <a:gd name="connsiteY10247" fmla="*/ 74467 h 444457"/>
              <a:gd name="connsiteX10248" fmla="*/ 2872928 w 3249268"/>
              <a:gd name="connsiteY10248" fmla="*/ 74467 h 444457"/>
              <a:gd name="connsiteX10249" fmla="*/ 2872806 w 3249268"/>
              <a:gd name="connsiteY10249" fmla="*/ 74514 h 444457"/>
              <a:gd name="connsiteX10250" fmla="*/ 2873215 w 3249268"/>
              <a:gd name="connsiteY10250" fmla="*/ 74664 h 444457"/>
              <a:gd name="connsiteX10251" fmla="*/ 2873312 w 3249268"/>
              <a:gd name="connsiteY10251" fmla="*/ 74467 h 444457"/>
              <a:gd name="connsiteX10252" fmla="*/ 3036760 w 3249268"/>
              <a:gd name="connsiteY10252" fmla="*/ 74256 h 444457"/>
              <a:gd name="connsiteX10253" fmla="*/ 3036760 w 3249268"/>
              <a:gd name="connsiteY10253" fmla="*/ 75613 h 444457"/>
              <a:gd name="connsiteX10254" fmla="*/ 3037472 w 3249268"/>
              <a:gd name="connsiteY10254" fmla="*/ 74898 h 444457"/>
              <a:gd name="connsiteX10255" fmla="*/ 3036847 w 3249268"/>
              <a:gd name="connsiteY10255" fmla="*/ 74256 h 444457"/>
              <a:gd name="connsiteX10256" fmla="*/ 384327 w 3249268"/>
              <a:gd name="connsiteY10256" fmla="*/ 74216 h 444457"/>
              <a:gd name="connsiteX10257" fmla="*/ 384213 w 3249268"/>
              <a:gd name="connsiteY10257" fmla="*/ 75039 h 444457"/>
              <a:gd name="connsiteX10258" fmla="*/ 384367 w 3249268"/>
              <a:gd name="connsiteY10258" fmla="*/ 74960 h 444457"/>
              <a:gd name="connsiteX10259" fmla="*/ 384367 w 3249268"/>
              <a:gd name="connsiteY10259" fmla="*/ 74316 h 444457"/>
              <a:gd name="connsiteX10260" fmla="*/ 384457 w 3249268"/>
              <a:gd name="connsiteY10260" fmla="*/ 74305 h 444457"/>
              <a:gd name="connsiteX10261" fmla="*/ 540295 w 3249268"/>
              <a:gd name="connsiteY10261" fmla="*/ 74132 h 444457"/>
              <a:gd name="connsiteX10262" fmla="*/ 539203 w 3249268"/>
              <a:gd name="connsiteY10262" fmla="*/ 74685 h 444457"/>
              <a:gd name="connsiteX10263" fmla="*/ 540417 w 3249268"/>
              <a:gd name="connsiteY10263" fmla="*/ 74378 h 444457"/>
              <a:gd name="connsiteX10264" fmla="*/ 140771 w 3249268"/>
              <a:gd name="connsiteY10264" fmla="*/ 74125 h 444457"/>
              <a:gd name="connsiteX10265" fmla="*/ 140040 w 3249268"/>
              <a:gd name="connsiteY10265" fmla="*/ 74316 h 444457"/>
              <a:gd name="connsiteX10266" fmla="*/ 139632 w 3249268"/>
              <a:gd name="connsiteY10266" fmla="*/ 75095 h 444457"/>
              <a:gd name="connsiteX10267" fmla="*/ 3029655 w 3249268"/>
              <a:gd name="connsiteY10267" fmla="*/ 74111 h 444457"/>
              <a:gd name="connsiteX10268" fmla="*/ 3029678 w 3249268"/>
              <a:gd name="connsiteY10268" fmla="*/ 74168 h 444457"/>
              <a:gd name="connsiteX10269" fmla="*/ 3029738 w 3249268"/>
              <a:gd name="connsiteY10269" fmla="*/ 74153 h 444457"/>
              <a:gd name="connsiteX10270" fmla="*/ 2919239 w 3249268"/>
              <a:gd name="connsiteY10270" fmla="*/ 73975 h 444457"/>
              <a:gd name="connsiteX10271" fmla="*/ 2919937 w 3249268"/>
              <a:gd name="connsiteY10271" fmla="*/ 74391 h 444457"/>
              <a:gd name="connsiteX10272" fmla="*/ 2920257 w 3249268"/>
              <a:gd name="connsiteY10272" fmla="*/ 74391 h 444457"/>
              <a:gd name="connsiteX10273" fmla="*/ 2921623 w 3249268"/>
              <a:gd name="connsiteY10273" fmla="*/ 74391 h 444457"/>
              <a:gd name="connsiteX10274" fmla="*/ 2921473 w 3249268"/>
              <a:gd name="connsiteY10274" fmla="*/ 74185 h 444457"/>
              <a:gd name="connsiteX10275" fmla="*/ 2921526 w 3249268"/>
              <a:gd name="connsiteY10275" fmla="*/ 74091 h 444457"/>
              <a:gd name="connsiteX10276" fmla="*/ 2921433 w 3249268"/>
              <a:gd name="connsiteY10276" fmla="*/ 74091 h 444457"/>
              <a:gd name="connsiteX10277" fmla="*/ 2920040 w 3249268"/>
              <a:gd name="connsiteY10277" fmla="*/ 74091 h 444457"/>
              <a:gd name="connsiteX10278" fmla="*/ 141987 w 3249268"/>
              <a:gd name="connsiteY10278" fmla="*/ 73808 h 444457"/>
              <a:gd name="connsiteX10279" fmla="*/ 141370 w 3249268"/>
              <a:gd name="connsiteY10279" fmla="*/ 73969 h 444457"/>
              <a:gd name="connsiteX10280" fmla="*/ 142646 w 3249268"/>
              <a:gd name="connsiteY10280" fmla="*/ 74187 h 444457"/>
              <a:gd name="connsiteX10281" fmla="*/ 317300 w 3249268"/>
              <a:gd name="connsiteY10281" fmla="*/ 73686 h 444457"/>
              <a:gd name="connsiteX10282" fmla="*/ 316655 w 3249268"/>
              <a:gd name="connsiteY10282" fmla="*/ 76913 h 444457"/>
              <a:gd name="connsiteX10283" fmla="*/ 317626 w 3249268"/>
              <a:gd name="connsiteY10283" fmla="*/ 74749 h 444457"/>
              <a:gd name="connsiteX10284" fmla="*/ 2883999 w 3249268"/>
              <a:gd name="connsiteY10284" fmla="*/ 73472 h 444457"/>
              <a:gd name="connsiteX10285" fmla="*/ 2885065 w 3249268"/>
              <a:gd name="connsiteY10285" fmla="*/ 75279 h 444457"/>
              <a:gd name="connsiteX10286" fmla="*/ 2885671 w 3249268"/>
              <a:gd name="connsiteY10286" fmla="*/ 74668 h 444457"/>
              <a:gd name="connsiteX10287" fmla="*/ 2886392 w 3249268"/>
              <a:gd name="connsiteY10287" fmla="*/ 74729 h 444457"/>
              <a:gd name="connsiteX10288" fmla="*/ 2885661 w 3249268"/>
              <a:gd name="connsiteY10288" fmla="*/ 74467 h 444457"/>
              <a:gd name="connsiteX10289" fmla="*/ 2599403 w 3249268"/>
              <a:gd name="connsiteY10289" fmla="*/ 73320 h 444457"/>
              <a:gd name="connsiteX10290" fmla="*/ 2598897 w 3249268"/>
              <a:gd name="connsiteY10290" fmla="*/ 73423 h 444457"/>
              <a:gd name="connsiteX10291" fmla="*/ 2598935 w 3249268"/>
              <a:gd name="connsiteY10291" fmla="*/ 73686 h 444457"/>
              <a:gd name="connsiteX10292" fmla="*/ 2898886 w 3249268"/>
              <a:gd name="connsiteY10292" fmla="*/ 73280 h 444457"/>
              <a:gd name="connsiteX10293" fmla="*/ 2899055 w 3249268"/>
              <a:gd name="connsiteY10293" fmla="*/ 74145 h 444457"/>
              <a:gd name="connsiteX10294" fmla="*/ 2897673 w 3249268"/>
              <a:gd name="connsiteY10294" fmla="*/ 74145 h 444457"/>
              <a:gd name="connsiteX10295" fmla="*/ 2896388 w 3249268"/>
              <a:gd name="connsiteY10295" fmla="*/ 74842 h 444457"/>
              <a:gd name="connsiteX10296" fmla="*/ 2896343 w 3249268"/>
              <a:gd name="connsiteY10296" fmla="*/ 74914 h 444457"/>
              <a:gd name="connsiteX10297" fmla="*/ 2896732 w 3249268"/>
              <a:gd name="connsiteY10297" fmla="*/ 74668 h 444457"/>
              <a:gd name="connsiteX10298" fmla="*/ 2899497 w 3249268"/>
              <a:gd name="connsiteY10298" fmla="*/ 74668 h 444457"/>
              <a:gd name="connsiteX10299" fmla="*/ 2900880 w 3249268"/>
              <a:gd name="connsiteY10299" fmla="*/ 74668 h 444457"/>
              <a:gd name="connsiteX10300" fmla="*/ 2900913 w 3249268"/>
              <a:gd name="connsiteY10300" fmla="*/ 74893 h 444457"/>
              <a:gd name="connsiteX10301" fmla="*/ 2900913 w 3249268"/>
              <a:gd name="connsiteY10301" fmla="*/ 74300 h 444457"/>
              <a:gd name="connsiteX10302" fmla="*/ 2901775 w 3249268"/>
              <a:gd name="connsiteY10302" fmla="*/ 74046 h 444457"/>
              <a:gd name="connsiteX10303" fmla="*/ 2900545 w 3249268"/>
              <a:gd name="connsiteY10303" fmla="*/ 74091 h 444457"/>
              <a:gd name="connsiteX10304" fmla="*/ 2899153 w 3249268"/>
              <a:gd name="connsiteY10304" fmla="*/ 74091 h 444457"/>
              <a:gd name="connsiteX10305" fmla="*/ 3173970 w 3249268"/>
              <a:gd name="connsiteY10305" fmla="*/ 72962 h 444457"/>
              <a:gd name="connsiteX10306" fmla="*/ 3181022 w 3249268"/>
              <a:gd name="connsiteY10306" fmla="*/ 74316 h 444457"/>
              <a:gd name="connsiteX10307" fmla="*/ 3183843 w 3249268"/>
              <a:gd name="connsiteY10307" fmla="*/ 78378 h 444457"/>
              <a:gd name="connsiteX10308" fmla="*/ 3181022 w 3249268"/>
              <a:gd name="connsiteY10308" fmla="*/ 78378 h 444457"/>
              <a:gd name="connsiteX10309" fmla="*/ 3173970 w 3249268"/>
              <a:gd name="connsiteY10309" fmla="*/ 77024 h 444457"/>
              <a:gd name="connsiteX10310" fmla="*/ 3173970 w 3249268"/>
              <a:gd name="connsiteY10310" fmla="*/ 72962 h 444457"/>
              <a:gd name="connsiteX10311" fmla="*/ 2862207 w 3249268"/>
              <a:gd name="connsiteY10311" fmla="*/ 72839 h 444457"/>
              <a:gd name="connsiteX10312" fmla="*/ 2860886 w 3249268"/>
              <a:gd name="connsiteY10312" fmla="*/ 73715 h 444457"/>
              <a:gd name="connsiteX10313" fmla="*/ 2861301 w 3249268"/>
              <a:gd name="connsiteY10313" fmla="*/ 73622 h 444457"/>
              <a:gd name="connsiteX10314" fmla="*/ 2870230 w 3249268"/>
              <a:gd name="connsiteY10314" fmla="*/ 72738 h 444457"/>
              <a:gd name="connsiteX10315" fmla="*/ 2870297 w 3249268"/>
              <a:gd name="connsiteY10315" fmla="*/ 72893 h 444457"/>
              <a:gd name="connsiteX10316" fmla="*/ 2870582 w 3249268"/>
              <a:gd name="connsiteY10316" fmla="*/ 72738 h 444457"/>
              <a:gd name="connsiteX10317" fmla="*/ 3025718 w 3249268"/>
              <a:gd name="connsiteY10317" fmla="*/ 72091 h 444457"/>
              <a:gd name="connsiteX10318" fmla="*/ 3026270 w 3249268"/>
              <a:gd name="connsiteY10318" fmla="*/ 72654 h 444457"/>
              <a:gd name="connsiteX10319" fmla="*/ 3027092 w 3249268"/>
              <a:gd name="connsiteY10319" fmla="*/ 72822 h 444457"/>
              <a:gd name="connsiteX10320" fmla="*/ 3027120 w 3249268"/>
              <a:gd name="connsiteY10320" fmla="*/ 72810 h 444457"/>
              <a:gd name="connsiteX10321" fmla="*/ 102012 w 3249268"/>
              <a:gd name="connsiteY10321" fmla="*/ 72087 h 444457"/>
              <a:gd name="connsiteX10322" fmla="*/ 101186 w 3249268"/>
              <a:gd name="connsiteY10322" fmla="*/ 72925 h 444457"/>
              <a:gd name="connsiteX10323" fmla="*/ 101186 w 3249268"/>
              <a:gd name="connsiteY10323" fmla="*/ 72962 h 444457"/>
              <a:gd name="connsiteX10324" fmla="*/ 101244 w 3249268"/>
              <a:gd name="connsiteY10324" fmla="*/ 72962 h 444457"/>
              <a:gd name="connsiteX10325" fmla="*/ 101856 w 3249268"/>
              <a:gd name="connsiteY10325" fmla="*/ 73215 h 444457"/>
              <a:gd name="connsiteX10326" fmla="*/ 101545 w 3249268"/>
              <a:gd name="connsiteY10326" fmla="*/ 72962 h 444457"/>
              <a:gd name="connsiteX10327" fmla="*/ 172655 w 3249268"/>
              <a:gd name="connsiteY10327" fmla="*/ 72064 h 444457"/>
              <a:gd name="connsiteX10328" fmla="*/ 173113 w 3249268"/>
              <a:gd name="connsiteY10328" fmla="*/ 72620 h 444457"/>
              <a:gd name="connsiteX10329" fmla="*/ 173343 w 3249268"/>
              <a:gd name="connsiteY10329" fmla="*/ 72609 h 444457"/>
              <a:gd name="connsiteX10330" fmla="*/ 410984 w 3249268"/>
              <a:gd name="connsiteY10330" fmla="*/ 71914 h 444457"/>
              <a:gd name="connsiteX10331" fmla="*/ 409142 w 3249268"/>
              <a:gd name="connsiteY10331" fmla="*/ 73943 h 444457"/>
              <a:gd name="connsiteX10332" fmla="*/ 410217 w 3249268"/>
              <a:gd name="connsiteY10332" fmla="*/ 76571 h 444457"/>
              <a:gd name="connsiteX10333" fmla="*/ 251801 w 3249268"/>
              <a:gd name="connsiteY10333" fmla="*/ 71621 h 444457"/>
              <a:gd name="connsiteX10334" fmla="*/ 253326 w 3249268"/>
              <a:gd name="connsiteY10334" fmla="*/ 72621 h 444457"/>
              <a:gd name="connsiteX10335" fmla="*/ 253809 w 3249268"/>
              <a:gd name="connsiteY10335" fmla="*/ 72500 h 444457"/>
              <a:gd name="connsiteX10336" fmla="*/ 605379 w 3249268"/>
              <a:gd name="connsiteY10336" fmla="*/ 71505 h 444457"/>
              <a:gd name="connsiteX10337" fmla="*/ 604521 w 3249268"/>
              <a:gd name="connsiteY10337" fmla="*/ 72353 h 444457"/>
              <a:gd name="connsiteX10338" fmla="*/ 605539 w 3249268"/>
              <a:gd name="connsiteY10338" fmla="*/ 71667 h 444457"/>
              <a:gd name="connsiteX10339" fmla="*/ 359426 w 3249268"/>
              <a:gd name="connsiteY10339" fmla="*/ 71378 h 444457"/>
              <a:gd name="connsiteX10340" fmla="*/ 359091 w 3249268"/>
              <a:gd name="connsiteY10340" fmla="*/ 71458 h 444457"/>
              <a:gd name="connsiteX10341" fmla="*/ 359326 w 3249268"/>
              <a:gd name="connsiteY10341" fmla="*/ 71458 h 444457"/>
              <a:gd name="connsiteX10342" fmla="*/ 359434 w 3249268"/>
              <a:gd name="connsiteY10342" fmla="*/ 71381 h 444457"/>
              <a:gd name="connsiteX10343" fmla="*/ 2985423 w 3249268"/>
              <a:gd name="connsiteY10343" fmla="*/ 71376 h 444457"/>
              <a:gd name="connsiteX10344" fmla="*/ 2985092 w 3249268"/>
              <a:gd name="connsiteY10344" fmla="*/ 71896 h 444457"/>
              <a:gd name="connsiteX10345" fmla="*/ 2985525 w 3249268"/>
              <a:gd name="connsiteY10345" fmla="*/ 71673 h 444457"/>
              <a:gd name="connsiteX10346" fmla="*/ 344237 w 3249268"/>
              <a:gd name="connsiteY10346" fmla="*/ 71374 h 444457"/>
              <a:gd name="connsiteX10347" fmla="*/ 343892 w 3249268"/>
              <a:gd name="connsiteY10347" fmla="*/ 74038 h 444457"/>
              <a:gd name="connsiteX10348" fmla="*/ 345267 w 3249268"/>
              <a:gd name="connsiteY10348" fmla="*/ 75310 h 444457"/>
              <a:gd name="connsiteX10349" fmla="*/ 344595 w 3249268"/>
              <a:gd name="connsiteY10349" fmla="*/ 71909 h 444457"/>
              <a:gd name="connsiteX10350" fmla="*/ 345556 w 3249268"/>
              <a:gd name="connsiteY10350" fmla="*/ 71374 h 444457"/>
              <a:gd name="connsiteX10351" fmla="*/ 2854628 w 3249268"/>
              <a:gd name="connsiteY10351" fmla="*/ 70746 h 444457"/>
              <a:gd name="connsiteX10352" fmla="*/ 2854628 w 3249268"/>
              <a:gd name="connsiteY10352" fmla="*/ 72833 h 444457"/>
              <a:gd name="connsiteX10353" fmla="*/ 2856183 w 3249268"/>
              <a:gd name="connsiteY10353" fmla="*/ 71331 h 444457"/>
              <a:gd name="connsiteX10354" fmla="*/ 300116 w 3249268"/>
              <a:gd name="connsiteY10354" fmla="*/ 70699 h 444457"/>
              <a:gd name="connsiteX10355" fmla="*/ 299730 w 3249268"/>
              <a:gd name="connsiteY10355" fmla="*/ 71646 h 444457"/>
              <a:gd name="connsiteX10356" fmla="*/ 296179 w 3249268"/>
              <a:gd name="connsiteY10356" fmla="*/ 74064 h 444457"/>
              <a:gd name="connsiteX10357" fmla="*/ 294603 w 3249268"/>
              <a:gd name="connsiteY10357" fmla="*/ 73259 h 444457"/>
              <a:gd name="connsiteX10358" fmla="*/ 294206 w 3249268"/>
              <a:gd name="connsiteY10358" fmla="*/ 73056 h 444457"/>
              <a:gd name="connsiteX10359" fmla="*/ 295587 w 3249268"/>
              <a:gd name="connsiteY10359" fmla="*/ 74467 h 444457"/>
              <a:gd name="connsiteX10360" fmla="*/ 295601 w 3249268"/>
              <a:gd name="connsiteY10360" fmla="*/ 74457 h 444457"/>
              <a:gd name="connsiteX10361" fmla="*/ 296179 w 3249268"/>
              <a:gd name="connsiteY10361" fmla="*/ 74064 h 444457"/>
              <a:gd name="connsiteX10362" fmla="*/ 296716 w 3249268"/>
              <a:gd name="connsiteY10362" fmla="*/ 74338 h 444457"/>
              <a:gd name="connsiteX10363" fmla="*/ 298615 w 3249268"/>
              <a:gd name="connsiteY10363" fmla="*/ 73313 h 444457"/>
              <a:gd name="connsiteX10364" fmla="*/ 300177 w 3249268"/>
              <a:gd name="connsiteY10364" fmla="*/ 71909 h 444457"/>
              <a:gd name="connsiteX10365" fmla="*/ 300574 w 3249268"/>
              <a:gd name="connsiteY10365" fmla="*/ 71758 h 444457"/>
              <a:gd name="connsiteX10366" fmla="*/ 300015 w 3249268"/>
              <a:gd name="connsiteY10366" fmla="*/ 71458 h 444457"/>
              <a:gd name="connsiteX10367" fmla="*/ 75347 w 3249268"/>
              <a:gd name="connsiteY10367" fmla="*/ 70478 h 444457"/>
              <a:gd name="connsiteX10368" fmla="*/ 71796 w 3249268"/>
              <a:gd name="connsiteY10368" fmla="*/ 72854 h 444457"/>
              <a:gd name="connsiteX10369" fmla="*/ 75971 w 3249268"/>
              <a:gd name="connsiteY10369" fmla="*/ 72854 h 444457"/>
              <a:gd name="connsiteX10370" fmla="*/ 75971 w 3249268"/>
              <a:gd name="connsiteY10370" fmla="*/ 74252 h 444457"/>
              <a:gd name="connsiteX10371" fmla="*/ 75494 w 3249268"/>
              <a:gd name="connsiteY10371" fmla="*/ 74674 h 444457"/>
              <a:gd name="connsiteX10372" fmla="*/ 76096 w 3249268"/>
              <a:gd name="connsiteY10372" fmla="*/ 74467 h 444457"/>
              <a:gd name="connsiteX10373" fmla="*/ 76096 w 3249268"/>
              <a:gd name="connsiteY10373" fmla="*/ 75560 h 444457"/>
              <a:gd name="connsiteX10374" fmla="*/ 76461 w 3249268"/>
              <a:gd name="connsiteY10374" fmla="*/ 74316 h 444457"/>
              <a:gd name="connsiteX10375" fmla="*/ 76461 w 3249268"/>
              <a:gd name="connsiteY10375" fmla="*/ 72925 h 444457"/>
              <a:gd name="connsiteX10376" fmla="*/ 76461 w 3249268"/>
              <a:gd name="connsiteY10376" fmla="*/ 71593 h 444457"/>
              <a:gd name="connsiteX10377" fmla="*/ 2994047 w 3249268"/>
              <a:gd name="connsiteY10377" fmla="*/ 70384 h 444457"/>
              <a:gd name="connsiteX10378" fmla="*/ 2994149 w 3249268"/>
              <a:gd name="connsiteY10378" fmla="*/ 70593 h 444457"/>
              <a:gd name="connsiteX10379" fmla="*/ 2994159 w 3249268"/>
              <a:gd name="connsiteY10379" fmla="*/ 70444 h 444457"/>
              <a:gd name="connsiteX10380" fmla="*/ 246926 w 3249268"/>
              <a:gd name="connsiteY10380" fmla="*/ 70294 h 444457"/>
              <a:gd name="connsiteX10381" fmla="*/ 246943 w 3249268"/>
              <a:gd name="connsiteY10381" fmla="*/ 70383 h 444457"/>
              <a:gd name="connsiteX10382" fmla="*/ 246927 w 3249268"/>
              <a:gd name="connsiteY10382" fmla="*/ 70423 h 444457"/>
              <a:gd name="connsiteX10383" fmla="*/ 247040 w 3249268"/>
              <a:gd name="connsiteY10383" fmla="*/ 70329 h 444457"/>
              <a:gd name="connsiteX10384" fmla="*/ 145577 w 3249268"/>
              <a:gd name="connsiteY10384" fmla="*/ 70038 h 444457"/>
              <a:gd name="connsiteX10385" fmla="*/ 145541 w 3249268"/>
              <a:gd name="connsiteY10385" fmla="*/ 70383 h 444457"/>
              <a:gd name="connsiteX10386" fmla="*/ 145703 w 3249268"/>
              <a:gd name="connsiteY10386" fmla="*/ 70254 h 444457"/>
              <a:gd name="connsiteX10387" fmla="*/ 3075968 w 3249268"/>
              <a:gd name="connsiteY10387" fmla="*/ 69954 h 444457"/>
              <a:gd name="connsiteX10388" fmla="*/ 3074472 w 3249268"/>
              <a:gd name="connsiteY10388" fmla="*/ 70185 h 444457"/>
              <a:gd name="connsiteX10389" fmla="*/ 3074315 w 3249268"/>
              <a:gd name="connsiteY10389" fmla="*/ 70306 h 444457"/>
              <a:gd name="connsiteX10390" fmla="*/ 3074338 w 3249268"/>
              <a:gd name="connsiteY10390" fmla="*/ 70329 h 444457"/>
              <a:gd name="connsiteX10391" fmla="*/ 3079868 w 3249268"/>
              <a:gd name="connsiteY10391" fmla="*/ 70329 h 444457"/>
              <a:gd name="connsiteX10392" fmla="*/ 3080186 w 3249268"/>
              <a:gd name="connsiteY10392" fmla="*/ 70005 h 444457"/>
              <a:gd name="connsiteX10393" fmla="*/ 3079853 w 3249268"/>
              <a:gd name="connsiteY10393" fmla="*/ 69954 h 444457"/>
              <a:gd name="connsiteX10394" fmla="*/ 2984005 w 3249268"/>
              <a:gd name="connsiteY10394" fmla="*/ 69014 h 444457"/>
              <a:gd name="connsiteX10395" fmla="*/ 2985270 w 3249268"/>
              <a:gd name="connsiteY10395" fmla="*/ 70935 h 444457"/>
              <a:gd name="connsiteX10396" fmla="*/ 2984646 w 3249268"/>
              <a:gd name="connsiteY10396" fmla="*/ 69134 h 444457"/>
              <a:gd name="connsiteX10397" fmla="*/ 398549 w 3249268"/>
              <a:gd name="connsiteY10397" fmla="*/ 68950 h 444457"/>
              <a:gd name="connsiteX10398" fmla="*/ 398151 w 3249268"/>
              <a:gd name="connsiteY10398" fmla="*/ 69470 h 444457"/>
              <a:gd name="connsiteX10399" fmla="*/ 398151 w 3249268"/>
              <a:gd name="connsiteY10399" fmla="*/ 72561 h 444457"/>
              <a:gd name="connsiteX10400" fmla="*/ 398774 w 3249268"/>
              <a:gd name="connsiteY10400" fmla="*/ 70164 h 444457"/>
              <a:gd name="connsiteX10401" fmla="*/ 398774 w 3249268"/>
              <a:gd name="connsiteY10401" fmla="*/ 69118 h 444457"/>
              <a:gd name="connsiteX10402" fmla="*/ 152306 w 3249268"/>
              <a:gd name="connsiteY10402" fmla="*/ 68928 h 444457"/>
              <a:gd name="connsiteX10403" fmla="*/ 151991 w 3249268"/>
              <a:gd name="connsiteY10403" fmla="*/ 69137 h 444457"/>
              <a:gd name="connsiteX10404" fmla="*/ 152306 w 3249268"/>
              <a:gd name="connsiteY10404" fmla="*/ 69043 h 444457"/>
              <a:gd name="connsiteX10405" fmla="*/ 98434 w 3249268"/>
              <a:gd name="connsiteY10405" fmla="*/ 68740 h 444457"/>
              <a:gd name="connsiteX10406" fmla="*/ 97450 w 3249268"/>
              <a:gd name="connsiteY10406" fmla="*/ 69236 h 444457"/>
              <a:gd name="connsiteX10407" fmla="*/ 97580 w 3249268"/>
              <a:gd name="connsiteY10407" fmla="*/ 69272 h 444457"/>
              <a:gd name="connsiteX10408" fmla="*/ 98438 w 3249268"/>
              <a:gd name="connsiteY10408" fmla="*/ 68750 h 444457"/>
              <a:gd name="connsiteX10409" fmla="*/ 2850470 w 3249268"/>
              <a:gd name="connsiteY10409" fmla="*/ 68650 h 444457"/>
              <a:gd name="connsiteX10410" fmla="*/ 2850732 w 3249268"/>
              <a:gd name="connsiteY10410" fmla="*/ 68738 h 444457"/>
              <a:gd name="connsiteX10411" fmla="*/ 2850691 w 3249268"/>
              <a:gd name="connsiteY10411" fmla="*/ 68695 h 444457"/>
              <a:gd name="connsiteX10412" fmla="*/ 2881147 w 3249268"/>
              <a:gd name="connsiteY10412" fmla="*/ 68637 h 444457"/>
              <a:gd name="connsiteX10413" fmla="*/ 2881797 w 3249268"/>
              <a:gd name="connsiteY10413" fmla="*/ 69740 h 444457"/>
              <a:gd name="connsiteX10414" fmla="*/ 2881518 w 3249268"/>
              <a:gd name="connsiteY10414" fmla="*/ 68637 h 444457"/>
              <a:gd name="connsiteX10415" fmla="*/ 3047897 w 3249268"/>
              <a:gd name="connsiteY10415" fmla="*/ 68589 h 444457"/>
              <a:gd name="connsiteX10416" fmla="*/ 3047511 w 3249268"/>
              <a:gd name="connsiteY10416" fmla="*/ 69117 h 444457"/>
              <a:gd name="connsiteX10417" fmla="*/ 3047879 w 3249268"/>
              <a:gd name="connsiteY10417" fmla="*/ 69197 h 444457"/>
              <a:gd name="connsiteX10418" fmla="*/ 105292 w 3249268"/>
              <a:gd name="connsiteY10418" fmla="*/ 68575 h 444457"/>
              <a:gd name="connsiteX10419" fmla="*/ 105296 w 3249268"/>
              <a:gd name="connsiteY10419" fmla="*/ 68626 h 444457"/>
              <a:gd name="connsiteX10420" fmla="*/ 105323 w 3249268"/>
              <a:gd name="connsiteY10420" fmla="*/ 68607 h 444457"/>
              <a:gd name="connsiteX10421" fmla="*/ 3137916 w 3249268"/>
              <a:gd name="connsiteY10421" fmla="*/ 68449 h 444457"/>
              <a:gd name="connsiteX10422" fmla="*/ 3143432 w 3249268"/>
              <a:gd name="connsiteY10422" fmla="*/ 74467 h 444457"/>
              <a:gd name="connsiteX10423" fmla="*/ 3139295 w 3249268"/>
              <a:gd name="connsiteY10423" fmla="*/ 71458 h 444457"/>
              <a:gd name="connsiteX10424" fmla="*/ 3137916 w 3249268"/>
              <a:gd name="connsiteY10424" fmla="*/ 68449 h 444457"/>
              <a:gd name="connsiteX10425" fmla="*/ 152592 w 3249268"/>
              <a:gd name="connsiteY10425" fmla="*/ 68287 h 444457"/>
              <a:gd name="connsiteX10426" fmla="*/ 152545 w 3249268"/>
              <a:gd name="connsiteY10426" fmla="*/ 68299 h 444457"/>
              <a:gd name="connsiteX10427" fmla="*/ 152567 w 3249268"/>
              <a:gd name="connsiteY10427" fmla="*/ 68324 h 444457"/>
              <a:gd name="connsiteX10428" fmla="*/ 2864227 w 3249268"/>
              <a:gd name="connsiteY10428" fmla="*/ 68260 h 444457"/>
              <a:gd name="connsiteX10429" fmla="*/ 2864288 w 3249268"/>
              <a:gd name="connsiteY10429" fmla="*/ 68485 h 444457"/>
              <a:gd name="connsiteX10430" fmla="*/ 2864481 w 3249268"/>
              <a:gd name="connsiteY10430" fmla="*/ 68518 h 444457"/>
              <a:gd name="connsiteX10431" fmla="*/ 302101 w 3249268"/>
              <a:gd name="connsiteY10431" fmla="*/ 67850 h 444457"/>
              <a:gd name="connsiteX10432" fmla="*/ 301364 w 3249268"/>
              <a:gd name="connsiteY10432" fmla="*/ 68672 h 444457"/>
              <a:gd name="connsiteX10433" fmla="*/ 302701 w 3249268"/>
              <a:gd name="connsiteY10433" fmla="*/ 68466 h 444457"/>
              <a:gd name="connsiteX10434" fmla="*/ 111339 w 3249268"/>
              <a:gd name="connsiteY10434" fmla="*/ 67682 h 444457"/>
              <a:gd name="connsiteX10435" fmla="*/ 110899 w 3249268"/>
              <a:gd name="connsiteY10435" fmla="*/ 68557 h 444457"/>
              <a:gd name="connsiteX10436" fmla="*/ 108789 w 3249268"/>
              <a:gd name="connsiteY10436" fmla="*/ 68208 h 444457"/>
              <a:gd name="connsiteX10437" fmla="*/ 108344 w 3249268"/>
              <a:gd name="connsiteY10437" fmla="*/ 68576 h 444457"/>
              <a:gd name="connsiteX10438" fmla="*/ 108634 w 3249268"/>
              <a:gd name="connsiteY10438" fmla="*/ 68902 h 444457"/>
              <a:gd name="connsiteX10439" fmla="*/ 109188 w 3249268"/>
              <a:gd name="connsiteY10439" fmla="*/ 68570 h 444457"/>
              <a:gd name="connsiteX10440" fmla="*/ 111109 w 3249268"/>
              <a:gd name="connsiteY10440" fmla="*/ 69094 h 444457"/>
              <a:gd name="connsiteX10441" fmla="*/ 111839 w 3249268"/>
              <a:gd name="connsiteY10441" fmla="*/ 69581 h 444457"/>
              <a:gd name="connsiteX10442" fmla="*/ 622675 w 3249268"/>
              <a:gd name="connsiteY10442" fmla="*/ 67612 h 444457"/>
              <a:gd name="connsiteX10443" fmla="*/ 622593 w 3249268"/>
              <a:gd name="connsiteY10443" fmla="*/ 67778 h 444457"/>
              <a:gd name="connsiteX10444" fmla="*/ 622695 w 3249268"/>
              <a:gd name="connsiteY10444" fmla="*/ 67788 h 444457"/>
              <a:gd name="connsiteX10445" fmla="*/ 241029 w 3249268"/>
              <a:gd name="connsiteY10445" fmla="*/ 67415 h 444457"/>
              <a:gd name="connsiteX10446" fmla="*/ 241377 w 3249268"/>
              <a:gd name="connsiteY10446" fmla="*/ 67590 h 444457"/>
              <a:gd name="connsiteX10447" fmla="*/ 241568 w 3249268"/>
              <a:gd name="connsiteY10447" fmla="*/ 67590 h 444457"/>
              <a:gd name="connsiteX10448" fmla="*/ 241452 w 3249268"/>
              <a:gd name="connsiteY10448" fmla="*/ 67509 h 444457"/>
              <a:gd name="connsiteX10449" fmla="*/ 241825 w 3249268"/>
              <a:gd name="connsiteY10449" fmla="*/ 67453 h 444457"/>
              <a:gd name="connsiteX10450" fmla="*/ 241732 w 3249268"/>
              <a:gd name="connsiteY10450" fmla="*/ 67415 h 444457"/>
              <a:gd name="connsiteX10451" fmla="*/ 124837 w 3249268"/>
              <a:gd name="connsiteY10451" fmla="*/ 67283 h 444457"/>
              <a:gd name="connsiteX10452" fmla="*/ 124761 w 3249268"/>
              <a:gd name="connsiteY10452" fmla="*/ 67360 h 444457"/>
              <a:gd name="connsiteX10453" fmla="*/ 125768 w 3249268"/>
              <a:gd name="connsiteY10453" fmla="*/ 67531 h 444457"/>
              <a:gd name="connsiteX10454" fmla="*/ 126059 w 3249268"/>
              <a:gd name="connsiteY10454" fmla="*/ 67283 h 444457"/>
              <a:gd name="connsiteX10455" fmla="*/ 616683 w 3249268"/>
              <a:gd name="connsiteY10455" fmla="*/ 67090 h 444457"/>
              <a:gd name="connsiteX10456" fmla="*/ 614904 w 3249268"/>
              <a:gd name="connsiteY10456" fmla="*/ 67254 h 444457"/>
              <a:gd name="connsiteX10457" fmla="*/ 616966 w 3249268"/>
              <a:gd name="connsiteY10457" fmla="*/ 67377 h 444457"/>
              <a:gd name="connsiteX10458" fmla="*/ 316590 w 3249268"/>
              <a:gd name="connsiteY10458" fmla="*/ 66303 h 444457"/>
              <a:gd name="connsiteX10459" fmla="*/ 316348 w 3249268"/>
              <a:gd name="connsiteY10459" fmla="*/ 67267 h 444457"/>
              <a:gd name="connsiteX10460" fmla="*/ 316590 w 3249268"/>
              <a:gd name="connsiteY10460" fmla="*/ 67990 h 444457"/>
              <a:gd name="connsiteX10461" fmla="*/ 3146682 w 3249268"/>
              <a:gd name="connsiteY10461" fmla="*/ 66109 h 444457"/>
              <a:gd name="connsiteX10462" fmla="*/ 3152031 w 3249268"/>
              <a:gd name="connsiteY10462" fmla="*/ 73214 h 444457"/>
              <a:gd name="connsiteX10463" fmla="*/ 3156043 w 3249268"/>
              <a:gd name="connsiteY10463" fmla="*/ 77476 h 444457"/>
              <a:gd name="connsiteX10464" fmla="*/ 3154706 w 3249268"/>
              <a:gd name="connsiteY10464" fmla="*/ 77476 h 444457"/>
              <a:gd name="connsiteX10465" fmla="*/ 3145345 w 3249268"/>
              <a:gd name="connsiteY10465" fmla="*/ 73214 h 444457"/>
              <a:gd name="connsiteX10466" fmla="*/ 3145345 w 3249268"/>
              <a:gd name="connsiteY10466" fmla="*/ 67530 h 444457"/>
              <a:gd name="connsiteX10467" fmla="*/ 3146682 w 3249268"/>
              <a:gd name="connsiteY10467" fmla="*/ 66109 h 444457"/>
              <a:gd name="connsiteX10468" fmla="*/ 385717 w 3249268"/>
              <a:gd name="connsiteY10468" fmla="*/ 65785 h 444457"/>
              <a:gd name="connsiteX10469" fmla="*/ 387894 w 3249268"/>
              <a:gd name="connsiteY10469" fmla="*/ 67230 h 444457"/>
              <a:gd name="connsiteX10470" fmla="*/ 386195 w 3249268"/>
              <a:gd name="connsiteY10470" fmla="*/ 65870 h 444457"/>
              <a:gd name="connsiteX10471" fmla="*/ 112305 w 3249268"/>
              <a:gd name="connsiteY10471" fmla="*/ 65763 h 444457"/>
              <a:gd name="connsiteX10472" fmla="*/ 111674 w 3249268"/>
              <a:gd name="connsiteY10472" fmla="*/ 67017 h 444457"/>
              <a:gd name="connsiteX10473" fmla="*/ 114458 w 3249268"/>
              <a:gd name="connsiteY10473" fmla="*/ 66069 h 444457"/>
              <a:gd name="connsiteX10474" fmla="*/ 97182 w 3249268"/>
              <a:gd name="connsiteY10474" fmla="*/ 65763 h 444457"/>
              <a:gd name="connsiteX10475" fmla="*/ 97182 w 3249268"/>
              <a:gd name="connsiteY10475" fmla="*/ 65892 h 444457"/>
              <a:gd name="connsiteX10476" fmla="*/ 97361 w 3249268"/>
              <a:gd name="connsiteY10476" fmla="*/ 65892 h 444457"/>
              <a:gd name="connsiteX10477" fmla="*/ 97869 w 3249268"/>
              <a:gd name="connsiteY10477" fmla="*/ 65763 h 444457"/>
              <a:gd name="connsiteX10478" fmla="*/ 217913 w 3249268"/>
              <a:gd name="connsiteY10478" fmla="*/ 64892 h 444457"/>
              <a:gd name="connsiteX10479" fmla="*/ 218134 w 3249268"/>
              <a:gd name="connsiteY10479" fmla="*/ 65341 h 444457"/>
              <a:gd name="connsiteX10480" fmla="*/ 218134 w 3249268"/>
              <a:gd name="connsiteY10480" fmla="*/ 65003 h 444457"/>
              <a:gd name="connsiteX10481" fmla="*/ 133049 w 3249268"/>
              <a:gd name="connsiteY10481" fmla="*/ 64687 h 444457"/>
              <a:gd name="connsiteX10482" fmla="*/ 132306 w 3249268"/>
              <a:gd name="connsiteY10482" fmla="*/ 67683 h 444457"/>
              <a:gd name="connsiteX10483" fmla="*/ 133236 w 3249268"/>
              <a:gd name="connsiteY10483" fmla="*/ 64830 h 444457"/>
              <a:gd name="connsiteX10484" fmla="*/ 133054 w 3249268"/>
              <a:gd name="connsiteY10484" fmla="*/ 64689 h 444457"/>
              <a:gd name="connsiteX10485" fmla="*/ 177060 w 3249268"/>
              <a:gd name="connsiteY10485" fmla="*/ 64672 h 444457"/>
              <a:gd name="connsiteX10486" fmla="*/ 176987 w 3249268"/>
              <a:gd name="connsiteY10486" fmla="*/ 65570 h 444457"/>
              <a:gd name="connsiteX10487" fmla="*/ 177580 w 3249268"/>
              <a:gd name="connsiteY10487" fmla="*/ 65986 h 444457"/>
              <a:gd name="connsiteX10488" fmla="*/ 233027 w 3249268"/>
              <a:gd name="connsiteY10488" fmla="*/ 64533 h 444457"/>
              <a:gd name="connsiteX10489" fmla="*/ 233027 w 3249268"/>
              <a:gd name="connsiteY10489" fmla="*/ 65971 h 444457"/>
              <a:gd name="connsiteX10490" fmla="*/ 233178 w 3249268"/>
              <a:gd name="connsiteY10490" fmla="*/ 66004 h 444457"/>
              <a:gd name="connsiteX10491" fmla="*/ 233768 w 3249268"/>
              <a:gd name="connsiteY10491" fmla="*/ 66520 h 444457"/>
              <a:gd name="connsiteX10492" fmla="*/ 233823 w 3249268"/>
              <a:gd name="connsiteY10492" fmla="*/ 66492 h 444457"/>
              <a:gd name="connsiteX10493" fmla="*/ 233178 w 3249268"/>
              <a:gd name="connsiteY10493" fmla="*/ 65816 h 444457"/>
              <a:gd name="connsiteX10494" fmla="*/ 233178 w 3249268"/>
              <a:gd name="connsiteY10494" fmla="*/ 64555 h 444457"/>
              <a:gd name="connsiteX10495" fmla="*/ 160784 w 3249268"/>
              <a:gd name="connsiteY10495" fmla="*/ 64532 h 444457"/>
              <a:gd name="connsiteX10496" fmla="*/ 160763 w 3249268"/>
              <a:gd name="connsiteY10496" fmla="*/ 64689 h 444457"/>
              <a:gd name="connsiteX10497" fmla="*/ 160649 w 3249268"/>
              <a:gd name="connsiteY10497" fmla="*/ 64604 h 444457"/>
              <a:gd name="connsiteX10498" fmla="*/ 160649 w 3249268"/>
              <a:gd name="connsiteY10498" fmla="*/ 65914 h 444457"/>
              <a:gd name="connsiteX10499" fmla="*/ 157868 w 3249268"/>
              <a:gd name="connsiteY10499" fmla="*/ 65914 h 444457"/>
              <a:gd name="connsiteX10500" fmla="*/ 157370 w 3249268"/>
              <a:gd name="connsiteY10500" fmla="*/ 65688 h 444457"/>
              <a:gd name="connsiteX10501" fmla="*/ 156578 w 3249268"/>
              <a:gd name="connsiteY10501" fmla="*/ 67283 h 444457"/>
              <a:gd name="connsiteX10502" fmla="*/ 156480 w 3249268"/>
              <a:gd name="connsiteY10502" fmla="*/ 67308 h 444457"/>
              <a:gd name="connsiteX10503" fmla="*/ 156622 w 3249268"/>
              <a:gd name="connsiteY10503" fmla="*/ 67363 h 444457"/>
              <a:gd name="connsiteX10504" fmla="*/ 157959 w 3249268"/>
              <a:gd name="connsiteY10504" fmla="*/ 66193 h 444457"/>
              <a:gd name="connsiteX10505" fmla="*/ 160818 w 3249268"/>
              <a:gd name="connsiteY10505" fmla="*/ 66193 h 444457"/>
              <a:gd name="connsiteX10506" fmla="*/ 160817 w 3249268"/>
              <a:gd name="connsiteY10506" fmla="*/ 66193 h 444457"/>
              <a:gd name="connsiteX10507" fmla="*/ 160817 w 3249268"/>
              <a:gd name="connsiteY10507" fmla="*/ 64688 h 444457"/>
              <a:gd name="connsiteX10508" fmla="*/ 176106 w 3249268"/>
              <a:gd name="connsiteY10508" fmla="*/ 63707 h 444457"/>
              <a:gd name="connsiteX10509" fmla="*/ 175943 w 3249268"/>
              <a:gd name="connsiteY10509" fmla="*/ 64521 h 444457"/>
              <a:gd name="connsiteX10510" fmla="*/ 175887 w 3249268"/>
              <a:gd name="connsiteY10510" fmla="*/ 64535 h 444457"/>
              <a:gd name="connsiteX10511" fmla="*/ 176012 w 3249268"/>
              <a:gd name="connsiteY10511" fmla="*/ 64688 h 444457"/>
              <a:gd name="connsiteX10512" fmla="*/ 176012 w 3249268"/>
              <a:gd name="connsiteY10512" fmla="*/ 64705 h 444457"/>
              <a:gd name="connsiteX10513" fmla="*/ 176106 w 3249268"/>
              <a:gd name="connsiteY10513" fmla="*/ 64688 h 444457"/>
              <a:gd name="connsiteX10514" fmla="*/ 654576 w 3249268"/>
              <a:gd name="connsiteY10514" fmla="*/ 63220 h 444457"/>
              <a:gd name="connsiteX10515" fmla="*/ 653465 w 3249268"/>
              <a:gd name="connsiteY10515" fmla="*/ 63614 h 444457"/>
              <a:gd name="connsiteX10516" fmla="*/ 654287 w 3249268"/>
              <a:gd name="connsiteY10516" fmla="*/ 63414 h 444457"/>
              <a:gd name="connsiteX10517" fmla="*/ 85575 w 3249268"/>
              <a:gd name="connsiteY10517" fmla="*/ 62672 h 444457"/>
              <a:gd name="connsiteX10518" fmla="*/ 85570 w 3249268"/>
              <a:gd name="connsiteY10518" fmla="*/ 62689 h 444457"/>
              <a:gd name="connsiteX10519" fmla="*/ 85578 w 3249268"/>
              <a:gd name="connsiteY10519" fmla="*/ 62675 h 444457"/>
              <a:gd name="connsiteX10520" fmla="*/ 70589 w 3249268"/>
              <a:gd name="connsiteY10520" fmla="*/ 61957 h 444457"/>
              <a:gd name="connsiteX10521" fmla="*/ 72181 w 3249268"/>
              <a:gd name="connsiteY10521" fmla="*/ 64354 h 444457"/>
              <a:gd name="connsiteX10522" fmla="*/ 70982 w 3249268"/>
              <a:gd name="connsiteY10522" fmla="*/ 61957 h 444457"/>
              <a:gd name="connsiteX10523" fmla="*/ 2956178 w 3249268"/>
              <a:gd name="connsiteY10523" fmla="*/ 61911 h 444457"/>
              <a:gd name="connsiteX10524" fmla="*/ 2955439 w 3249268"/>
              <a:gd name="connsiteY10524" fmla="*/ 63400 h 444457"/>
              <a:gd name="connsiteX10525" fmla="*/ 2955803 w 3249268"/>
              <a:gd name="connsiteY10525" fmla="*/ 63769 h 444457"/>
              <a:gd name="connsiteX10526" fmla="*/ 2956647 w 3249268"/>
              <a:gd name="connsiteY10526" fmla="*/ 62177 h 444457"/>
              <a:gd name="connsiteX10527" fmla="*/ 168268 w 3249268"/>
              <a:gd name="connsiteY10527" fmla="*/ 61679 h 444457"/>
              <a:gd name="connsiteX10528" fmla="*/ 168708 w 3249268"/>
              <a:gd name="connsiteY10528" fmla="*/ 62560 h 444457"/>
              <a:gd name="connsiteX10529" fmla="*/ 169054 w 3249268"/>
              <a:gd name="connsiteY10529" fmla="*/ 61868 h 444457"/>
              <a:gd name="connsiteX10530" fmla="*/ 169214 w 3249268"/>
              <a:gd name="connsiteY10530" fmla="*/ 61881 h 444457"/>
              <a:gd name="connsiteX10531" fmla="*/ 169027 w 3249268"/>
              <a:gd name="connsiteY10531" fmla="*/ 61679 h 444457"/>
              <a:gd name="connsiteX10532" fmla="*/ 84241 w 3249268"/>
              <a:gd name="connsiteY10532" fmla="*/ 61627 h 444457"/>
              <a:gd name="connsiteX10533" fmla="*/ 84104 w 3249268"/>
              <a:gd name="connsiteY10533" fmla="*/ 62369 h 444457"/>
              <a:gd name="connsiteX10534" fmla="*/ 84954 w 3249268"/>
              <a:gd name="connsiteY10534" fmla="*/ 62186 h 444457"/>
              <a:gd name="connsiteX10535" fmla="*/ 331754 w 3249268"/>
              <a:gd name="connsiteY10535" fmla="*/ 61600 h 444457"/>
              <a:gd name="connsiteX10536" fmla="*/ 331672 w 3249268"/>
              <a:gd name="connsiteY10536" fmla="*/ 61637 h 444457"/>
              <a:gd name="connsiteX10537" fmla="*/ 331715 w 3249268"/>
              <a:gd name="connsiteY10537" fmla="*/ 61679 h 444457"/>
              <a:gd name="connsiteX10538" fmla="*/ 3048246 w 3249268"/>
              <a:gd name="connsiteY10538" fmla="*/ 61491 h 444457"/>
              <a:gd name="connsiteX10539" fmla="*/ 3048240 w 3249268"/>
              <a:gd name="connsiteY10539" fmla="*/ 61505 h 444457"/>
              <a:gd name="connsiteX10540" fmla="*/ 3048428 w 3249268"/>
              <a:gd name="connsiteY10540" fmla="*/ 61505 h 444457"/>
              <a:gd name="connsiteX10541" fmla="*/ 707714 w 3249268"/>
              <a:gd name="connsiteY10541" fmla="*/ 61461 h 444457"/>
              <a:gd name="connsiteX10542" fmla="*/ 708445 w 3249268"/>
              <a:gd name="connsiteY10542" fmla="*/ 62014 h 444457"/>
              <a:gd name="connsiteX10543" fmla="*/ 710702 w 3249268"/>
              <a:gd name="connsiteY10543" fmla="*/ 63589 h 444457"/>
              <a:gd name="connsiteX10544" fmla="*/ 710937 w 3249268"/>
              <a:gd name="connsiteY10544" fmla="*/ 63476 h 444457"/>
              <a:gd name="connsiteX10545" fmla="*/ 708336 w 3249268"/>
              <a:gd name="connsiteY10545" fmla="*/ 61461 h 444457"/>
              <a:gd name="connsiteX10546" fmla="*/ 719446 w 3249268"/>
              <a:gd name="connsiteY10546" fmla="*/ 60757 h 444457"/>
              <a:gd name="connsiteX10547" fmla="*/ 719439 w 3249268"/>
              <a:gd name="connsiteY10547" fmla="*/ 60761 h 444457"/>
              <a:gd name="connsiteX10548" fmla="*/ 719471 w 3249268"/>
              <a:gd name="connsiteY10548" fmla="*/ 60770 h 444457"/>
              <a:gd name="connsiteX10549" fmla="*/ 2858751 w 3249268"/>
              <a:gd name="connsiteY10549" fmla="*/ 60169 h 444457"/>
              <a:gd name="connsiteX10550" fmla="*/ 2860216 w 3249268"/>
              <a:gd name="connsiteY10550" fmla="*/ 61830 h 444457"/>
              <a:gd name="connsiteX10551" fmla="*/ 2860703 w 3249268"/>
              <a:gd name="connsiteY10551" fmla="*/ 61702 h 444457"/>
              <a:gd name="connsiteX10552" fmla="*/ 2860960 w 3249268"/>
              <a:gd name="connsiteY10552" fmla="*/ 61527 h 444457"/>
              <a:gd name="connsiteX10553" fmla="*/ 2861310 w 3249268"/>
              <a:gd name="connsiteY10553" fmla="*/ 60881 h 444457"/>
              <a:gd name="connsiteX10554" fmla="*/ 213321 w 3249268"/>
              <a:gd name="connsiteY10554" fmla="*/ 60038 h 444457"/>
              <a:gd name="connsiteX10555" fmla="*/ 212171 w 3249268"/>
              <a:gd name="connsiteY10555" fmla="*/ 60329 h 444457"/>
              <a:gd name="connsiteX10556" fmla="*/ 212171 w 3249268"/>
              <a:gd name="connsiteY10556" fmla="*/ 61423 h 444457"/>
              <a:gd name="connsiteX10557" fmla="*/ 3010208 w 3249268"/>
              <a:gd name="connsiteY10557" fmla="*/ 60028 h 444457"/>
              <a:gd name="connsiteX10558" fmla="*/ 3010909 w 3249268"/>
              <a:gd name="connsiteY10558" fmla="*/ 60306 h 444457"/>
              <a:gd name="connsiteX10559" fmla="*/ 3010749 w 3249268"/>
              <a:gd name="connsiteY10559" fmla="*/ 60175 h 444457"/>
              <a:gd name="connsiteX10560" fmla="*/ 2752742 w 3249268"/>
              <a:gd name="connsiteY10560" fmla="*/ 59874 h 444457"/>
              <a:gd name="connsiteX10561" fmla="*/ 2752800 w 3249268"/>
              <a:gd name="connsiteY10561" fmla="*/ 60378 h 444457"/>
              <a:gd name="connsiteX10562" fmla="*/ 2753509 w 3249268"/>
              <a:gd name="connsiteY10562" fmla="*/ 59952 h 444457"/>
              <a:gd name="connsiteX10563" fmla="*/ 1501199 w 3249268"/>
              <a:gd name="connsiteY10563" fmla="*/ 59703 h 444457"/>
              <a:gd name="connsiteX10564" fmla="*/ 1501145 w 3249268"/>
              <a:gd name="connsiteY10564" fmla="*/ 59977 h 444457"/>
              <a:gd name="connsiteX10565" fmla="*/ 1501278 w 3249268"/>
              <a:gd name="connsiteY10565" fmla="*/ 60054 h 444457"/>
              <a:gd name="connsiteX10566" fmla="*/ 3008675 w 3249268"/>
              <a:gd name="connsiteY10566" fmla="*/ 59611 h 444457"/>
              <a:gd name="connsiteX10567" fmla="*/ 3007355 w 3249268"/>
              <a:gd name="connsiteY10567" fmla="*/ 59970 h 444457"/>
              <a:gd name="connsiteX10568" fmla="*/ 3009787 w 3249268"/>
              <a:gd name="connsiteY10568" fmla="*/ 59913 h 444457"/>
              <a:gd name="connsiteX10569" fmla="*/ 1723096 w 3249268"/>
              <a:gd name="connsiteY10569" fmla="*/ 59419 h 444457"/>
              <a:gd name="connsiteX10570" fmla="*/ 1722984 w 3249268"/>
              <a:gd name="connsiteY10570" fmla="*/ 59749 h 444457"/>
              <a:gd name="connsiteX10571" fmla="*/ 1722509 w 3249268"/>
              <a:gd name="connsiteY10571" fmla="*/ 59990 h 444457"/>
              <a:gd name="connsiteX10572" fmla="*/ 1723352 w 3249268"/>
              <a:gd name="connsiteY10572" fmla="*/ 60054 h 444457"/>
              <a:gd name="connsiteX10573" fmla="*/ 97101 w 3249268"/>
              <a:gd name="connsiteY10573" fmla="*/ 58835 h 444457"/>
              <a:gd name="connsiteX10574" fmla="*/ 97066 w 3249268"/>
              <a:gd name="connsiteY10574" fmla="*/ 58905 h 444457"/>
              <a:gd name="connsiteX10575" fmla="*/ 97182 w 3249268"/>
              <a:gd name="connsiteY10575" fmla="*/ 58934 h 444457"/>
              <a:gd name="connsiteX10576" fmla="*/ 2121889 w 3249268"/>
              <a:gd name="connsiteY10576" fmla="*/ 58534 h 444457"/>
              <a:gd name="connsiteX10577" fmla="*/ 2120384 w 3249268"/>
              <a:gd name="connsiteY10577" fmla="*/ 58581 h 444457"/>
              <a:gd name="connsiteX10578" fmla="*/ 2120549 w 3249268"/>
              <a:gd name="connsiteY10578" fmla="*/ 58646 h 444457"/>
              <a:gd name="connsiteX10579" fmla="*/ 404806 w 3249268"/>
              <a:gd name="connsiteY10579" fmla="*/ 58507 h 444457"/>
              <a:gd name="connsiteX10580" fmla="*/ 403822 w 3249268"/>
              <a:gd name="connsiteY10580" fmla="*/ 60776 h 444457"/>
              <a:gd name="connsiteX10581" fmla="*/ 405718 w 3249268"/>
              <a:gd name="connsiteY10581" fmla="*/ 61735 h 444457"/>
              <a:gd name="connsiteX10582" fmla="*/ 299060 w 3249268"/>
              <a:gd name="connsiteY10582" fmla="*/ 58419 h 444457"/>
              <a:gd name="connsiteX10583" fmla="*/ 298634 w 3249268"/>
              <a:gd name="connsiteY10583" fmla="*/ 58671 h 444457"/>
              <a:gd name="connsiteX10584" fmla="*/ 298744 w 3249268"/>
              <a:gd name="connsiteY10584" fmla="*/ 58671 h 444457"/>
              <a:gd name="connsiteX10585" fmla="*/ 298779 w 3249268"/>
              <a:gd name="connsiteY10585" fmla="*/ 58710 h 444457"/>
              <a:gd name="connsiteX10586" fmla="*/ 2886150 w 3249268"/>
              <a:gd name="connsiteY10586" fmla="*/ 58289 h 444457"/>
              <a:gd name="connsiteX10587" fmla="*/ 2886620 w 3249268"/>
              <a:gd name="connsiteY10587" fmla="*/ 58780 h 444457"/>
              <a:gd name="connsiteX10588" fmla="*/ 2886620 w 3249268"/>
              <a:gd name="connsiteY10588" fmla="*/ 58531 h 444457"/>
              <a:gd name="connsiteX10589" fmla="*/ 1683236 w 3249268"/>
              <a:gd name="connsiteY10589" fmla="*/ 58130 h 444457"/>
              <a:gd name="connsiteX10590" fmla="*/ 1682120 w 3249268"/>
              <a:gd name="connsiteY10590" fmla="*/ 58646 h 444457"/>
              <a:gd name="connsiteX10591" fmla="*/ 1683115 w 3249268"/>
              <a:gd name="connsiteY10591" fmla="*/ 58646 h 444457"/>
              <a:gd name="connsiteX10592" fmla="*/ 1059200 w 3249268"/>
              <a:gd name="connsiteY10592" fmla="*/ 58128 h 444457"/>
              <a:gd name="connsiteX10593" fmla="*/ 1058729 w 3249268"/>
              <a:gd name="connsiteY10593" fmla="*/ 60054 h 444457"/>
              <a:gd name="connsiteX10594" fmla="*/ 1059675 w 3249268"/>
              <a:gd name="connsiteY10594" fmla="*/ 60054 h 444457"/>
              <a:gd name="connsiteX10595" fmla="*/ 1542951 w 3249268"/>
              <a:gd name="connsiteY10595" fmla="*/ 57430 h 444457"/>
              <a:gd name="connsiteX10596" fmla="*/ 1542875 w 3249268"/>
              <a:gd name="connsiteY10596" fmla="*/ 57449 h 444457"/>
              <a:gd name="connsiteX10597" fmla="*/ 1541270 w 3249268"/>
              <a:gd name="connsiteY10597" fmla="*/ 58363 h 444457"/>
              <a:gd name="connsiteX10598" fmla="*/ 1541549 w 3249268"/>
              <a:gd name="connsiteY10598" fmla="*/ 58646 h 444457"/>
              <a:gd name="connsiteX10599" fmla="*/ 252833 w 3249268"/>
              <a:gd name="connsiteY10599" fmla="*/ 57380 h 444457"/>
              <a:gd name="connsiteX10600" fmla="*/ 252780 w 3249268"/>
              <a:gd name="connsiteY10600" fmla="*/ 57427 h 444457"/>
              <a:gd name="connsiteX10601" fmla="*/ 252780 w 3249268"/>
              <a:gd name="connsiteY10601" fmla="*/ 57542 h 444457"/>
              <a:gd name="connsiteX10602" fmla="*/ 1338728 w 3249268"/>
              <a:gd name="connsiteY10602" fmla="*/ 57165 h 444457"/>
              <a:gd name="connsiteX10603" fmla="*/ 1338691 w 3249268"/>
              <a:gd name="connsiteY10603" fmla="*/ 57195 h 444457"/>
              <a:gd name="connsiteX10604" fmla="*/ 1338801 w 3249268"/>
              <a:gd name="connsiteY10604" fmla="*/ 57239 h 444457"/>
              <a:gd name="connsiteX10605" fmla="*/ 822398 w 3249268"/>
              <a:gd name="connsiteY10605" fmla="*/ 57060 h 444457"/>
              <a:gd name="connsiteX10606" fmla="*/ 821899 w 3249268"/>
              <a:gd name="connsiteY10606" fmla="*/ 57239 h 444457"/>
              <a:gd name="connsiteX10607" fmla="*/ 822209 w 3249268"/>
              <a:gd name="connsiteY10607" fmla="*/ 57239 h 444457"/>
              <a:gd name="connsiteX10608" fmla="*/ 2135150 w 3249268"/>
              <a:gd name="connsiteY10608" fmla="*/ 56578 h 444457"/>
              <a:gd name="connsiteX10609" fmla="*/ 2135793 w 3249268"/>
              <a:gd name="connsiteY10609" fmla="*/ 57239 h 444457"/>
              <a:gd name="connsiteX10610" fmla="*/ 2136065 w 3249268"/>
              <a:gd name="connsiteY10610" fmla="*/ 57201 h 444457"/>
              <a:gd name="connsiteX10611" fmla="*/ 2936913 w 3249268"/>
              <a:gd name="connsiteY10611" fmla="*/ 56555 h 444457"/>
              <a:gd name="connsiteX10612" fmla="*/ 2936591 w 3249268"/>
              <a:gd name="connsiteY10612" fmla="*/ 57542 h 444457"/>
              <a:gd name="connsiteX10613" fmla="*/ 2936512 w 3249268"/>
              <a:gd name="connsiteY10613" fmla="*/ 57624 h 444457"/>
              <a:gd name="connsiteX10614" fmla="*/ 2936512 w 3249268"/>
              <a:gd name="connsiteY10614" fmla="*/ 57964 h 444457"/>
              <a:gd name="connsiteX10615" fmla="*/ 2936770 w 3249268"/>
              <a:gd name="connsiteY10615" fmla="*/ 57704 h 444457"/>
              <a:gd name="connsiteX10616" fmla="*/ 892132 w 3249268"/>
              <a:gd name="connsiteY10616" fmla="*/ 56517 h 444457"/>
              <a:gd name="connsiteX10617" fmla="*/ 893032 w 3249268"/>
              <a:gd name="connsiteY10617" fmla="*/ 57239 h 444457"/>
              <a:gd name="connsiteX10618" fmla="*/ 894421 w 3249268"/>
              <a:gd name="connsiteY10618" fmla="*/ 57239 h 444457"/>
              <a:gd name="connsiteX10619" fmla="*/ 895010 w 3249268"/>
              <a:gd name="connsiteY10619" fmla="*/ 56828 h 444457"/>
              <a:gd name="connsiteX10620" fmla="*/ 295587 w 3249268"/>
              <a:gd name="connsiteY10620" fmla="*/ 56174 h 444457"/>
              <a:gd name="connsiteX10621" fmla="*/ 295587 w 3249268"/>
              <a:gd name="connsiteY10621" fmla="*/ 58671 h 444457"/>
              <a:gd name="connsiteX10622" fmla="*/ 295609 w 3249268"/>
              <a:gd name="connsiteY10622" fmla="*/ 58671 h 444457"/>
              <a:gd name="connsiteX10623" fmla="*/ 295609 w 3249268"/>
              <a:gd name="connsiteY10623" fmla="*/ 56199 h 444457"/>
              <a:gd name="connsiteX10624" fmla="*/ 2896407 w 3249268"/>
              <a:gd name="connsiteY10624" fmla="*/ 56092 h 444457"/>
              <a:gd name="connsiteX10625" fmla="*/ 2895887 w 3249268"/>
              <a:gd name="connsiteY10625" fmla="*/ 56414 h 444457"/>
              <a:gd name="connsiteX10626" fmla="*/ 2896820 w 3249268"/>
              <a:gd name="connsiteY10626" fmla="*/ 56414 h 444457"/>
              <a:gd name="connsiteX10627" fmla="*/ 2897100 w 3249268"/>
              <a:gd name="connsiteY10627" fmla="*/ 56983 h 444457"/>
              <a:gd name="connsiteX10628" fmla="*/ 2897447 w 3249268"/>
              <a:gd name="connsiteY10628" fmla="*/ 56631 h 444457"/>
              <a:gd name="connsiteX10629" fmla="*/ 2896646 w 3249268"/>
              <a:gd name="connsiteY10629" fmla="*/ 56164 h 444457"/>
              <a:gd name="connsiteX10630" fmla="*/ 2896646 w 3249268"/>
              <a:gd name="connsiteY10630" fmla="*/ 56092 h 444457"/>
              <a:gd name="connsiteX10631" fmla="*/ 2881844 w 3249268"/>
              <a:gd name="connsiteY10631" fmla="*/ 56069 h 444457"/>
              <a:gd name="connsiteX10632" fmla="*/ 2881598 w 3249268"/>
              <a:gd name="connsiteY10632" fmla="*/ 56285 h 444457"/>
              <a:gd name="connsiteX10633" fmla="*/ 2882193 w 3249268"/>
              <a:gd name="connsiteY10633" fmla="*/ 56248 h 444457"/>
              <a:gd name="connsiteX10634" fmla="*/ 2820175 w 3249268"/>
              <a:gd name="connsiteY10634" fmla="*/ 56038 h 444457"/>
              <a:gd name="connsiteX10635" fmla="*/ 2820209 w 3249268"/>
              <a:gd name="connsiteY10635" fmla="*/ 56132 h 444457"/>
              <a:gd name="connsiteX10636" fmla="*/ 2820269 w 3249268"/>
              <a:gd name="connsiteY10636" fmla="*/ 56058 h 444457"/>
              <a:gd name="connsiteX10637" fmla="*/ 240025 w 3249268"/>
              <a:gd name="connsiteY10637" fmla="*/ 55999 h 444457"/>
              <a:gd name="connsiteX10638" fmla="*/ 240071 w 3249268"/>
              <a:gd name="connsiteY10638" fmla="*/ 56092 h 444457"/>
              <a:gd name="connsiteX10639" fmla="*/ 240071 w 3249268"/>
              <a:gd name="connsiteY10639" fmla="*/ 56206 h 444457"/>
              <a:gd name="connsiteX10640" fmla="*/ 240184 w 3249268"/>
              <a:gd name="connsiteY10640" fmla="*/ 56176 h 444457"/>
              <a:gd name="connsiteX10641" fmla="*/ 2729672 w 3249268"/>
              <a:gd name="connsiteY10641" fmla="*/ 55936 h 444457"/>
              <a:gd name="connsiteX10642" fmla="*/ 2729426 w 3249268"/>
              <a:gd name="connsiteY10642" fmla="*/ 55989 h 444457"/>
              <a:gd name="connsiteX10643" fmla="*/ 2729851 w 3249268"/>
              <a:gd name="connsiteY10643" fmla="*/ 56013 h 444457"/>
              <a:gd name="connsiteX10644" fmla="*/ 2730060 w 3249268"/>
              <a:gd name="connsiteY10644" fmla="*/ 56013 h 444457"/>
              <a:gd name="connsiteX10645" fmla="*/ 2730060 w 3249268"/>
              <a:gd name="connsiteY10645" fmla="*/ 55936 h 444457"/>
              <a:gd name="connsiteX10646" fmla="*/ 2810092 w 3249268"/>
              <a:gd name="connsiteY10646" fmla="*/ 55877 h 444457"/>
              <a:gd name="connsiteX10647" fmla="*/ 2810057 w 3249268"/>
              <a:gd name="connsiteY10647" fmla="*/ 55897 h 444457"/>
              <a:gd name="connsiteX10648" fmla="*/ 2810057 w 3249268"/>
              <a:gd name="connsiteY10648" fmla="*/ 56121 h 444457"/>
              <a:gd name="connsiteX10649" fmla="*/ 2810270 w 3249268"/>
              <a:gd name="connsiteY10649" fmla="*/ 56013 h 444457"/>
              <a:gd name="connsiteX10650" fmla="*/ 2810997 w 3249268"/>
              <a:gd name="connsiteY10650" fmla="*/ 56013 h 444457"/>
              <a:gd name="connsiteX10651" fmla="*/ 2810729 w 3249268"/>
              <a:gd name="connsiteY10651" fmla="*/ 55877 h 444457"/>
              <a:gd name="connsiteX10652" fmla="*/ 295930 w 3249268"/>
              <a:gd name="connsiteY10652" fmla="*/ 55845 h 444457"/>
              <a:gd name="connsiteX10653" fmla="*/ 295907 w 3249268"/>
              <a:gd name="connsiteY10653" fmla="*/ 55942 h 444457"/>
              <a:gd name="connsiteX10654" fmla="*/ 296225 w 3249268"/>
              <a:gd name="connsiteY10654" fmla="*/ 55898 h 444457"/>
              <a:gd name="connsiteX10655" fmla="*/ 526232 w 3249268"/>
              <a:gd name="connsiteY10655" fmla="*/ 55838 h 444457"/>
              <a:gd name="connsiteX10656" fmla="*/ 526195 w 3249268"/>
              <a:gd name="connsiteY10656" fmla="*/ 56093 h 444457"/>
              <a:gd name="connsiteX10657" fmla="*/ 526531 w 3249268"/>
              <a:gd name="connsiteY10657" fmla="*/ 56115 h 444457"/>
              <a:gd name="connsiteX10658" fmla="*/ 2425496 w 3249268"/>
              <a:gd name="connsiteY10658" fmla="*/ 55830 h 444457"/>
              <a:gd name="connsiteX10659" fmla="*/ 2425670 w 3249268"/>
              <a:gd name="connsiteY10659" fmla="*/ 55927 h 444457"/>
              <a:gd name="connsiteX10660" fmla="*/ 2425703 w 3249268"/>
              <a:gd name="connsiteY10660" fmla="*/ 55929 h 444457"/>
              <a:gd name="connsiteX10661" fmla="*/ 2425717 w 3249268"/>
              <a:gd name="connsiteY10661" fmla="*/ 55830 h 444457"/>
              <a:gd name="connsiteX10662" fmla="*/ 1251261 w 3249268"/>
              <a:gd name="connsiteY10662" fmla="*/ 55828 h 444457"/>
              <a:gd name="connsiteX10663" fmla="*/ 1251259 w 3249268"/>
              <a:gd name="connsiteY10663" fmla="*/ 55832 h 444457"/>
              <a:gd name="connsiteX10664" fmla="*/ 1251261 w 3249268"/>
              <a:gd name="connsiteY10664" fmla="*/ 55832 h 444457"/>
              <a:gd name="connsiteX10665" fmla="*/ 1029104 w 3249268"/>
              <a:gd name="connsiteY10665" fmla="*/ 55813 h 444457"/>
              <a:gd name="connsiteX10666" fmla="*/ 1029123 w 3249268"/>
              <a:gd name="connsiteY10666" fmla="*/ 55832 h 444457"/>
              <a:gd name="connsiteX10667" fmla="*/ 1029209 w 3249268"/>
              <a:gd name="connsiteY10667" fmla="*/ 55847 h 444457"/>
              <a:gd name="connsiteX10668" fmla="*/ 1029211 w 3249268"/>
              <a:gd name="connsiteY10668" fmla="*/ 55814 h 444457"/>
              <a:gd name="connsiteX10669" fmla="*/ 1029207 w 3249268"/>
              <a:gd name="connsiteY10669" fmla="*/ 55813 h 444457"/>
              <a:gd name="connsiteX10670" fmla="*/ 1762096 w 3249268"/>
              <a:gd name="connsiteY10670" fmla="*/ 55790 h 444457"/>
              <a:gd name="connsiteX10671" fmla="*/ 1761867 w 3249268"/>
              <a:gd name="connsiteY10671" fmla="*/ 55877 h 444457"/>
              <a:gd name="connsiteX10672" fmla="*/ 1761202 w 3249268"/>
              <a:gd name="connsiteY10672" fmla="*/ 56637 h 444457"/>
              <a:gd name="connsiteX10673" fmla="*/ 1761364 w 3249268"/>
              <a:gd name="connsiteY10673" fmla="*/ 56711 h 444457"/>
              <a:gd name="connsiteX10674" fmla="*/ 1761993 w 3249268"/>
              <a:gd name="connsiteY10674" fmla="*/ 56821 h 444457"/>
              <a:gd name="connsiteX10675" fmla="*/ 618681 w 3249268"/>
              <a:gd name="connsiteY10675" fmla="*/ 55759 h 444457"/>
              <a:gd name="connsiteX10676" fmla="*/ 618558 w 3249268"/>
              <a:gd name="connsiteY10676" fmla="*/ 55860 h 444457"/>
              <a:gd name="connsiteX10677" fmla="*/ 618613 w 3249268"/>
              <a:gd name="connsiteY10677" fmla="*/ 55863 h 444457"/>
              <a:gd name="connsiteX10678" fmla="*/ 1471923 w 3249268"/>
              <a:gd name="connsiteY10678" fmla="*/ 55490 h 444457"/>
              <a:gd name="connsiteX10679" fmla="*/ 1471823 w 3249268"/>
              <a:gd name="connsiteY10679" fmla="*/ 55832 h 444457"/>
              <a:gd name="connsiteX10680" fmla="*/ 1471908 w 3249268"/>
              <a:gd name="connsiteY10680" fmla="*/ 55832 h 444457"/>
              <a:gd name="connsiteX10681" fmla="*/ 2422867 w 3249268"/>
              <a:gd name="connsiteY10681" fmla="*/ 55473 h 444457"/>
              <a:gd name="connsiteX10682" fmla="*/ 2423202 w 3249268"/>
              <a:gd name="connsiteY10682" fmla="*/ 55814 h 444457"/>
              <a:gd name="connsiteX10683" fmla="*/ 2423207 w 3249268"/>
              <a:gd name="connsiteY10683" fmla="*/ 55812 h 444457"/>
              <a:gd name="connsiteX10684" fmla="*/ 1365952 w 3249268"/>
              <a:gd name="connsiteY10684" fmla="*/ 55364 h 444457"/>
              <a:gd name="connsiteX10685" fmla="*/ 1366119 w 3249268"/>
              <a:gd name="connsiteY10685" fmla="*/ 55832 h 444457"/>
              <a:gd name="connsiteX10686" fmla="*/ 1366194 w 3249268"/>
              <a:gd name="connsiteY10686" fmla="*/ 55832 h 444457"/>
              <a:gd name="connsiteX10687" fmla="*/ 1366317 w 3249268"/>
              <a:gd name="connsiteY10687" fmla="*/ 55718 h 444457"/>
              <a:gd name="connsiteX10688" fmla="*/ 1280535 w 3249268"/>
              <a:gd name="connsiteY10688" fmla="*/ 55158 h 444457"/>
              <a:gd name="connsiteX10689" fmla="*/ 1280535 w 3249268"/>
              <a:gd name="connsiteY10689" fmla="*/ 56105 h 444457"/>
              <a:gd name="connsiteX10690" fmla="*/ 1280535 w 3249268"/>
              <a:gd name="connsiteY10690" fmla="*/ 61331 h 444457"/>
              <a:gd name="connsiteX10691" fmla="*/ 1281865 w 3249268"/>
              <a:gd name="connsiteY10691" fmla="*/ 61461 h 444457"/>
              <a:gd name="connsiteX10692" fmla="*/ 1280631 w 3249268"/>
              <a:gd name="connsiteY10692" fmla="*/ 55210 h 444457"/>
              <a:gd name="connsiteX10693" fmla="*/ 922539 w 3249268"/>
              <a:gd name="connsiteY10693" fmla="*/ 55065 h 444457"/>
              <a:gd name="connsiteX10694" fmla="*/ 921857 w 3249268"/>
              <a:gd name="connsiteY10694" fmla="*/ 55729 h 444457"/>
              <a:gd name="connsiteX10695" fmla="*/ 923583 w 3249268"/>
              <a:gd name="connsiteY10695" fmla="*/ 55832 h 444457"/>
              <a:gd name="connsiteX10696" fmla="*/ 923810 w 3249268"/>
              <a:gd name="connsiteY10696" fmla="*/ 55970 h 444457"/>
              <a:gd name="connsiteX10697" fmla="*/ 924147 w 3249268"/>
              <a:gd name="connsiteY10697" fmla="*/ 55691 h 444457"/>
              <a:gd name="connsiteX10698" fmla="*/ 923351 w 3249268"/>
              <a:gd name="connsiteY10698" fmla="*/ 55787 h 444457"/>
              <a:gd name="connsiteX10699" fmla="*/ 1845607 w 3249268"/>
              <a:gd name="connsiteY10699" fmla="*/ 55016 h 444457"/>
              <a:gd name="connsiteX10700" fmla="*/ 1845426 w 3249268"/>
              <a:gd name="connsiteY10700" fmla="*/ 55775 h 444457"/>
              <a:gd name="connsiteX10701" fmla="*/ 1845544 w 3249268"/>
              <a:gd name="connsiteY10701" fmla="*/ 55832 h 444457"/>
              <a:gd name="connsiteX10702" fmla="*/ 1845607 w 3249268"/>
              <a:gd name="connsiteY10702" fmla="*/ 55841 h 444457"/>
              <a:gd name="connsiteX10703" fmla="*/ 2820386 w 3249268"/>
              <a:gd name="connsiteY10703" fmla="*/ 54999 h 444457"/>
              <a:gd name="connsiteX10704" fmla="*/ 2819851 w 3249268"/>
              <a:gd name="connsiteY10704" fmla="*/ 55135 h 444457"/>
              <a:gd name="connsiteX10705" fmla="*/ 2820056 w 3249268"/>
              <a:gd name="connsiteY10705" fmla="*/ 55705 h 444457"/>
              <a:gd name="connsiteX10706" fmla="*/ 397782 w 3249268"/>
              <a:gd name="connsiteY10706" fmla="*/ 54996 h 444457"/>
              <a:gd name="connsiteX10707" fmla="*/ 397430 w 3249268"/>
              <a:gd name="connsiteY10707" fmla="*/ 55130 h 444457"/>
              <a:gd name="connsiteX10708" fmla="*/ 397594 w 3249268"/>
              <a:gd name="connsiteY10708" fmla="*/ 55159 h 444457"/>
              <a:gd name="connsiteX10709" fmla="*/ 2835129 w 3249268"/>
              <a:gd name="connsiteY10709" fmla="*/ 54986 h 444457"/>
              <a:gd name="connsiteX10710" fmla="*/ 2834216 w 3249268"/>
              <a:gd name="connsiteY10710" fmla="*/ 55787 h 444457"/>
              <a:gd name="connsiteX10711" fmla="*/ 2834146 w 3249268"/>
              <a:gd name="connsiteY10711" fmla="*/ 55798 h 444457"/>
              <a:gd name="connsiteX10712" fmla="*/ 2835783 w 3249268"/>
              <a:gd name="connsiteY10712" fmla="*/ 55985 h 444457"/>
              <a:gd name="connsiteX10713" fmla="*/ 2835231 w 3249268"/>
              <a:gd name="connsiteY10713" fmla="*/ 56163 h 444457"/>
              <a:gd name="connsiteX10714" fmla="*/ 2835784 w 3249268"/>
              <a:gd name="connsiteY10714" fmla="*/ 56132 h 444457"/>
              <a:gd name="connsiteX10715" fmla="*/ 2837199 w 3249268"/>
              <a:gd name="connsiteY10715" fmla="*/ 56132 h 444457"/>
              <a:gd name="connsiteX10716" fmla="*/ 2837199 w 3249268"/>
              <a:gd name="connsiteY10716" fmla="*/ 57542 h 444457"/>
              <a:gd name="connsiteX10717" fmla="*/ 2837156 w 3249268"/>
              <a:gd name="connsiteY10717" fmla="*/ 57594 h 444457"/>
              <a:gd name="connsiteX10718" fmla="*/ 2837281 w 3249268"/>
              <a:gd name="connsiteY10718" fmla="*/ 57634 h 444457"/>
              <a:gd name="connsiteX10719" fmla="*/ 2837199 w 3249268"/>
              <a:gd name="connsiteY10719" fmla="*/ 57542 h 444457"/>
              <a:gd name="connsiteX10720" fmla="*/ 2837384 w 3249268"/>
              <a:gd name="connsiteY10720" fmla="*/ 57512 h 444457"/>
              <a:gd name="connsiteX10721" fmla="*/ 2837225 w 3249268"/>
              <a:gd name="connsiteY10721" fmla="*/ 57489 h 444457"/>
              <a:gd name="connsiteX10722" fmla="*/ 2837225 w 3249268"/>
              <a:gd name="connsiteY10722" fmla="*/ 56092 h 444457"/>
              <a:gd name="connsiteX10723" fmla="*/ 2837378 w 3249268"/>
              <a:gd name="connsiteY10723" fmla="*/ 55783 h 444457"/>
              <a:gd name="connsiteX10724" fmla="*/ 2836927 w 3249268"/>
              <a:gd name="connsiteY10724" fmla="*/ 55850 h 444457"/>
              <a:gd name="connsiteX10725" fmla="*/ 2835573 w 3249268"/>
              <a:gd name="connsiteY10725" fmla="*/ 55850 h 444457"/>
              <a:gd name="connsiteX10726" fmla="*/ 1468830 w 3249268"/>
              <a:gd name="connsiteY10726" fmla="*/ 54850 h 444457"/>
              <a:gd name="connsiteX10727" fmla="*/ 1468051 w 3249268"/>
              <a:gd name="connsiteY10727" fmla="*/ 55639 h 444457"/>
              <a:gd name="connsiteX10728" fmla="*/ 1469021 w 3249268"/>
              <a:gd name="connsiteY10728" fmla="*/ 55784 h 444457"/>
              <a:gd name="connsiteX10729" fmla="*/ 1469021 w 3249268"/>
              <a:gd name="connsiteY10729" fmla="*/ 54910 h 444457"/>
              <a:gd name="connsiteX10730" fmla="*/ 2904874 w 3249268"/>
              <a:gd name="connsiteY10730" fmla="*/ 54752 h 444457"/>
              <a:gd name="connsiteX10731" fmla="*/ 2904874 w 3249268"/>
              <a:gd name="connsiteY10731" fmla="*/ 56092 h 444457"/>
              <a:gd name="connsiteX10732" fmla="*/ 2904191 w 3249268"/>
              <a:gd name="connsiteY10732" fmla="*/ 57389 h 444457"/>
              <a:gd name="connsiteX10733" fmla="*/ 2905059 w 3249268"/>
              <a:gd name="connsiteY10733" fmla="*/ 56509 h 444457"/>
              <a:gd name="connsiteX10734" fmla="*/ 2904875 w 3249268"/>
              <a:gd name="connsiteY10734" fmla="*/ 56132 h 444457"/>
              <a:gd name="connsiteX10735" fmla="*/ 2906961 w 3249268"/>
              <a:gd name="connsiteY10735" fmla="*/ 56310 h 444457"/>
              <a:gd name="connsiteX10736" fmla="*/ 2906212 w 3249268"/>
              <a:gd name="connsiteY10736" fmla="*/ 56073 h 444457"/>
              <a:gd name="connsiteX10737" fmla="*/ 2917990 w 3249268"/>
              <a:gd name="connsiteY10737" fmla="*/ 54705 h 444457"/>
              <a:gd name="connsiteX10738" fmla="*/ 2915911 w 3249268"/>
              <a:gd name="connsiteY10738" fmla="*/ 56073 h 444457"/>
              <a:gd name="connsiteX10739" fmla="*/ 2915150 w 3249268"/>
              <a:gd name="connsiteY10739" fmla="*/ 56314 h 444457"/>
              <a:gd name="connsiteX10740" fmla="*/ 2917286 w 3249268"/>
              <a:gd name="connsiteY10740" fmla="*/ 56132 h 444457"/>
              <a:gd name="connsiteX10741" fmla="*/ 2918147 w 3249268"/>
              <a:gd name="connsiteY10741" fmla="*/ 55603 h 444457"/>
              <a:gd name="connsiteX10742" fmla="*/ 2918814 w 3249268"/>
              <a:gd name="connsiteY10742" fmla="*/ 55789 h 444457"/>
              <a:gd name="connsiteX10743" fmla="*/ 495274 w 3249268"/>
              <a:gd name="connsiteY10743" fmla="*/ 54702 h 444457"/>
              <a:gd name="connsiteX10744" fmla="*/ 495250 w 3249268"/>
              <a:gd name="connsiteY10744" fmla="*/ 54711 h 444457"/>
              <a:gd name="connsiteX10745" fmla="*/ 495288 w 3249268"/>
              <a:gd name="connsiteY10745" fmla="*/ 54711 h 444457"/>
              <a:gd name="connsiteX10746" fmla="*/ 2133781 w 3249268"/>
              <a:gd name="connsiteY10746" fmla="*/ 54632 h 444457"/>
              <a:gd name="connsiteX10747" fmla="*/ 2133848 w 3249268"/>
              <a:gd name="connsiteY10747" fmla="*/ 54705 h 444457"/>
              <a:gd name="connsiteX10748" fmla="*/ 2133848 w 3249268"/>
              <a:gd name="connsiteY10748" fmla="*/ 55790 h 444457"/>
              <a:gd name="connsiteX10749" fmla="*/ 2134238 w 3249268"/>
              <a:gd name="connsiteY10749" fmla="*/ 55818 h 444457"/>
              <a:gd name="connsiteX10750" fmla="*/ 2134238 w 3249268"/>
              <a:gd name="connsiteY10750" fmla="*/ 55018 h 444457"/>
              <a:gd name="connsiteX10751" fmla="*/ 2134176 w 3249268"/>
              <a:gd name="connsiteY10751" fmla="*/ 54859 h 444457"/>
              <a:gd name="connsiteX10752" fmla="*/ 324846 w 3249268"/>
              <a:gd name="connsiteY10752" fmla="*/ 54590 h 444457"/>
              <a:gd name="connsiteX10753" fmla="*/ 323333 w 3249268"/>
              <a:gd name="connsiteY10753" fmla="*/ 55813 h 444457"/>
              <a:gd name="connsiteX10754" fmla="*/ 322772 w 3249268"/>
              <a:gd name="connsiteY10754" fmla="*/ 55867 h 444457"/>
              <a:gd name="connsiteX10755" fmla="*/ 323333 w 3249268"/>
              <a:gd name="connsiteY10755" fmla="*/ 56092 h 444457"/>
              <a:gd name="connsiteX10756" fmla="*/ 323743 w 3249268"/>
              <a:gd name="connsiteY10756" fmla="*/ 56153 h 444457"/>
              <a:gd name="connsiteX10757" fmla="*/ 945045 w 3249268"/>
              <a:gd name="connsiteY10757" fmla="*/ 54534 h 444457"/>
              <a:gd name="connsiteX10758" fmla="*/ 945215 w 3249268"/>
              <a:gd name="connsiteY10758" fmla="*/ 54598 h 444457"/>
              <a:gd name="connsiteX10759" fmla="*/ 945432 w 3249268"/>
              <a:gd name="connsiteY10759" fmla="*/ 54534 h 444457"/>
              <a:gd name="connsiteX10760" fmla="*/ 719424 w 3249268"/>
              <a:gd name="connsiteY10760" fmla="*/ 54493 h 444457"/>
              <a:gd name="connsiteX10761" fmla="*/ 719066 w 3249268"/>
              <a:gd name="connsiteY10761" fmla="*/ 54779 h 444457"/>
              <a:gd name="connsiteX10762" fmla="*/ 719056 w 3249268"/>
              <a:gd name="connsiteY10762" fmla="*/ 54859 h 444457"/>
              <a:gd name="connsiteX10763" fmla="*/ 719272 w 3249268"/>
              <a:gd name="connsiteY10763" fmla="*/ 54953 h 444457"/>
              <a:gd name="connsiteX10764" fmla="*/ 310971 w 3249268"/>
              <a:gd name="connsiteY10764" fmla="*/ 54493 h 444457"/>
              <a:gd name="connsiteX10765" fmla="*/ 311116 w 3249268"/>
              <a:gd name="connsiteY10765" fmla="*/ 54568 h 444457"/>
              <a:gd name="connsiteX10766" fmla="*/ 311187 w 3249268"/>
              <a:gd name="connsiteY10766" fmla="*/ 54528 h 444457"/>
              <a:gd name="connsiteX10767" fmla="*/ 1323013 w 3249268"/>
              <a:gd name="connsiteY10767" fmla="*/ 54409 h 444457"/>
              <a:gd name="connsiteX10768" fmla="*/ 1323071 w 3249268"/>
              <a:gd name="connsiteY10768" fmla="*/ 54439 h 444457"/>
              <a:gd name="connsiteX10769" fmla="*/ 1323029 w 3249268"/>
              <a:gd name="connsiteY10769" fmla="*/ 54409 h 444457"/>
              <a:gd name="connsiteX10770" fmla="*/ 447569 w 3249268"/>
              <a:gd name="connsiteY10770" fmla="*/ 54337 h 444457"/>
              <a:gd name="connsiteX10771" fmla="*/ 447175 w 3249268"/>
              <a:gd name="connsiteY10771" fmla="*/ 54409 h 444457"/>
              <a:gd name="connsiteX10772" fmla="*/ 444872 w 3249268"/>
              <a:gd name="connsiteY10772" fmla="*/ 54869 h 444457"/>
              <a:gd name="connsiteX10773" fmla="*/ 447377 w 3249268"/>
              <a:gd name="connsiteY10773" fmla="*/ 54711 h 444457"/>
              <a:gd name="connsiteX10774" fmla="*/ 447431 w 3249268"/>
              <a:gd name="connsiteY10774" fmla="*/ 54717 h 444457"/>
              <a:gd name="connsiteX10775" fmla="*/ 768783 w 3249268"/>
              <a:gd name="connsiteY10775" fmla="*/ 54311 h 444457"/>
              <a:gd name="connsiteX10776" fmla="*/ 766479 w 3249268"/>
              <a:gd name="connsiteY10776" fmla="*/ 55769 h 444457"/>
              <a:gd name="connsiteX10777" fmla="*/ 766437 w 3249268"/>
              <a:gd name="connsiteY10777" fmla="*/ 55775 h 444457"/>
              <a:gd name="connsiteX10778" fmla="*/ 766661 w 3249268"/>
              <a:gd name="connsiteY10778" fmla="*/ 55832 h 444457"/>
              <a:gd name="connsiteX10779" fmla="*/ 767986 w 3249268"/>
              <a:gd name="connsiteY10779" fmla="*/ 55899 h 444457"/>
              <a:gd name="connsiteX10780" fmla="*/ 2858312 w 3249268"/>
              <a:gd name="connsiteY10780" fmla="*/ 54252 h 444457"/>
              <a:gd name="connsiteX10781" fmla="*/ 2859026 w 3249268"/>
              <a:gd name="connsiteY10781" fmla="*/ 56289 h 444457"/>
              <a:gd name="connsiteX10782" fmla="*/ 2859026 w 3249268"/>
              <a:gd name="connsiteY10782" fmla="*/ 55566 h 444457"/>
              <a:gd name="connsiteX10783" fmla="*/ 845547 w 3249268"/>
              <a:gd name="connsiteY10783" fmla="*/ 54176 h 444457"/>
              <a:gd name="connsiteX10784" fmla="*/ 842884 w 3249268"/>
              <a:gd name="connsiteY10784" fmla="*/ 55753 h 444457"/>
              <a:gd name="connsiteX10785" fmla="*/ 843039 w 3249268"/>
              <a:gd name="connsiteY10785" fmla="*/ 55832 h 444457"/>
              <a:gd name="connsiteX10786" fmla="*/ 845031 w 3249268"/>
              <a:gd name="connsiteY10786" fmla="*/ 55720 h 444457"/>
              <a:gd name="connsiteX10787" fmla="*/ 983234 w 3249268"/>
              <a:gd name="connsiteY10787" fmla="*/ 54056 h 444457"/>
              <a:gd name="connsiteX10788" fmla="*/ 983234 w 3249268"/>
              <a:gd name="connsiteY10788" fmla="*/ 54057 h 444457"/>
              <a:gd name="connsiteX10789" fmla="*/ 983235 w 3249268"/>
              <a:gd name="connsiteY10789" fmla="*/ 54057 h 444457"/>
              <a:gd name="connsiteX10790" fmla="*/ 310244 w 3249268"/>
              <a:gd name="connsiteY10790" fmla="*/ 54017 h 444457"/>
              <a:gd name="connsiteX10791" fmla="*/ 310304 w 3249268"/>
              <a:gd name="connsiteY10791" fmla="*/ 54148 h 444457"/>
              <a:gd name="connsiteX10792" fmla="*/ 310540 w 3249268"/>
              <a:gd name="connsiteY10792" fmla="*/ 54270 h 444457"/>
              <a:gd name="connsiteX10793" fmla="*/ 2027328 w 3249268"/>
              <a:gd name="connsiteY10793" fmla="*/ 53907 h 444457"/>
              <a:gd name="connsiteX10794" fmla="*/ 2027328 w 3249268"/>
              <a:gd name="connsiteY10794" fmla="*/ 54442 h 444457"/>
              <a:gd name="connsiteX10795" fmla="*/ 2027427 w 3249268"/>
              <a:gd name="connsiteY10795" fmla="*/ 54425 h 444457"/>
              <a:gd name="connsiteX10796" fmla="*/ 2027457 w 3249268"/>
              <a:gd name="connsiteY10796" fmla="*/ 54417 h 444457"/>
              <a:gd name="connsiteX10797" fmla="*/ 1989666 w 3249268"/>
              <a:gd name="connsiteY10797" fmla="*/ 53898 h 444457"/>
              <a:gd name="connsiteX10798" fmla="*/ 1990703 w 3249268"/>
              <a:gd name="connsiteY10798" fmla="*/ 54776 h 444457"/>
              <a:gd name="connsiteX10799" fmla="*/ 1991162 w 3249268"/>
              <a:gd name="connsiteY10799" fmla="*/ 54699 h 444457"/>
              <a:gd name="connsiteX10800" fmla="*/ 1502350 w 3249268"/>
              <a:gd name="connsiteY10800" fmla="*/ 53872 h 444457"/>
              <a:gd name="connsiteX10801" fmla="*/ 1502164 w 3249268"/>
              <a:gd name="connsiteY10801" fmla="*/ 54816 h 444457"/>
              <a:gd name="connsiteX10802" fmla="*/ 1502649 w 3249268"/>
              <a:gd name="connsiteY10802" fmla="*/ 54439 h 444457"/>
              <a:gd name="connsiteX10803" fmla="*/ 1502619 w 3249268"/>
              <a:gd name="connsiteY10803" fmla="*/ 54409 h 444457"/>
              <a:gd name="connsiteX10804" fmla="*/ 724667 w 3249268"/>
              <a:gd name="connsiteY10804" fmla="*/ 53819 h 444457"/>
              <a:gd name="connsiteX10805" fmla="*/ 723761 w 3249268"/>
              <a:gd name="connsiteY10805" fmla="*/ 54464 h 444457"/>
              <a:gd name="connsiteX10806" fmla="*/ 724275 w 3249268"/>
              <a:gd name="connsiteY10806" fmla="*/ 54600 h 444457"/>
              <a:gd name="connsiteX10807" fmla="*/ 1026937 w 3249268"/>
              <a:gd name="connsiteY10807" fmla="*/ 53613 h 444457"/>
              <a:gd name="connsiteX10808" fmla="*/ 1026603 w 3249268"/>
              <a:gd name="connsiteY10808" fmla="*/ 53760 h 444457"/>
              <a:gd name="connsiteX10809" fmla="*/ 1026955 w 3249268"/>
              <a:gd name="connsiteY10809" fmla="*/ 54819 h 444457"/>
              <a:gd name="connsiteX10810" fmla="*/ 1027338 w 3249268"/>
              <a:gd name="connsiteY10810" fmla="*/ 54626 h 444457"/>
              <a:gd name="connsiteX10811" fmla="*/ 426814 w 3249268"/>
              <a:gd name="connsiteY10811" fmla="*/ 53564 h 444457"/>
              <a:gd name="connsiteX10812" fmla="*/ 427242 w 3249268"/>
              <a:gd name="connsiteY10812" fmla="*/ 54802 h 444457"/>
              <a:gd name="connsiteX10813" fmla="*/ 427091 w 3249268"/>
              <a:gd name="connsiteY10813" fmla="*/ 54912 h 444457"/>
              <a:gd name="connsiteX10814" fmla="*/ 427937 w 3249268"/>
              <a:gd name="connsiteY10814" fmla="*/ 54711 h 444457"/>
              <a:gd name="connsiteX10815" fmla="*/ 430887 w 3249268"/>
              <a:gd name="connsiteY10815" fmla="*/ 56116 h 444457"/>
              <a:gd name="connsiteX10816" fmla="*/ 431210 w 3249268"/>
              <a:gd name="connsiteY10816" fmla="*/ 56079 h 444457"/>
              <a:gd name="connsiteX10817" fmla="*/ 427869 w 3249268"/>
              <a:gd name="connsiteY10817" fmla="*/ 54409 h 444457"/>
              <a:gd name="connsiteX10818" fmla="*/ 839221 w 3249268"/>
              <a:gd name="connsiteY10818" fmla="*/ 53547 h 444457"/>
              <a:gd name="connsiteX10819" fmla="*/ 838500 w 3249268"/>
              <a:gd name="connsiteY10819" fmla="*/ 54409 h 444457"/>
              <a:gd name="connsiteX10820" fmla="*/ 838494 w 3249268"/>
              <a:gd name="connsiteY10820" fmla="*/ 54402 h 444457"/>
              <a:gd name="connsiteX10821" fmla="*/ 838494 w 3249268"/>
              <a:gd name="connsiteY10821" fmla="*/ 55861 h 444457"/>
              <a:gd name="connsiteX10822" fmla="*/ 838688 w 3249268"/>
              <a:gd name="connsiteY10822" fmla="*/ 55846 h 444457"/>
              <a:gd name="connsiteX10823" fmla="*/ 838688 w 3249268"/>
              <a:gd name="connsiteY10823" fmla="*/ 54910 h 444457"/>
              <a:gd name="connsiteX10824" fmla="*/ 839236 w 3249268"/>
              <a:gd name="connsiteY10824" fmla="*/ 53594 h 444457"/>
              <a:gd name="connsiteX10825" fmla="*/ 201478 w 3249268"/>
              <a:gd name="connsiteY10825" fmla="*/ 53524 h 444457"/>
              <a:gd name="connsiteX10826" fmla="*/ 202012 w 3249268"/>
              <a:gd name="connsiteY10826" fmla="*/ 54304 h 444457"/>
              <a:gd name="connsiteX10827" fmla="*/ 201783 w 3249268"/>
              <a:gd name="connsiteY10827" fmla="*/ 53602 h 444457"/>
              <a:gd name="connsiteX10828" fmla="*/ 458081 w 3249268"/>
              <a:gd name="connsiteY10828" fmla="*/ 53462 h 444457"/>
              <a:gd name="connsiteX10829" fmla="*/ 456761 w 3249268"/>
              <a:gd name="connsiteY10829" fmla="*/ 54505 h 444457"/>
              <a:gd name="connsiteX10830" fmla="*/ 455815 w 3249268"/>
              <a:gd name="connsiteY10830" fmla="*/ 54943 h 444457"/>
              <a:gd name="connsiteX10831" fmla="*/ 458487 w 3249268"/>
              <a:gd name="connsiteY10831" fmla="*/ 54711 h 444457"/>
              <a:gd name="connsiteX10832" fmla="*/ 459297 w 3249268"/>
              <a:gd name="connsiteY10832" fmla="*/ 54472 h 444457"/>
              <a:gd name="connsiteX10833" fmla="*/ 458081 w 3249268"/>
              <a:gd name="connsiteY10833" fmla="*/ 54373 h 444457"/>
              <a:gd name="connsiteX10834" fmla="*/ 1606277 w 3249268"/>
              <a:gd name="connsiteY10834" fmla="*/ 53436 h 444457"/>
              <a:gd name="connsiteX10835" fmla="*/ 1603254 w 3249268"/>
              <a:gd name="connsiteY10835" fmla="*/ 55169 h 444457"/>
              <a:gd name="connsiteX10836" fmla="*/ 1603867 w 3249268"/>
              <a:gd name="connsiteY10836" fmla="*/ 55304 h 444457"/>
              <a:gd name="connsiteX10837" fmla="*/ 2042801 w 3249268"/>
              <a:gd name="connsiteY10837" fmla="*/ 53406 h 444457"/>
              <a:gd name="connsiteX10838" fmla="*/ 2042801 w 3249268"/>
              <a:gd name="connsiteY10838" fmla="*/ 53462 h 444457"/>
              <a:gd name="connsiteX10839" fmla="*/ 2042909 w 3249268"/>
              <a:gd name="connsiteY10839" fmla="*/ 53406 h 444457"/>
              <a:gd name="connsiteX10840" fmla="*/ 156458 w 3249268"/>
              <a:gd name="connsiteY10840" fmla="*/ 53398 h 444457"/>
              <a:gd name="connsiteX10841" fmla="*/ 156356 w 3249268"/>
              <a:gd name="connsiteY10841" fmla="*/ 53499 h 444457"/>
              <a:gd name="connsiteX10842" fmla="*/ 156489 w 3249268"/>
              <a:gd name="connsiteY10842" fmla="*/ 53422 h 444457"/>
              <a:gd name="connsiteX10843" fmla="*/ 156455 w 3249268"/>
              <a:gd name="connsiteY10843" fmla="*/ 53406 h 444457"/>
              <a:gd name="connsiteX10844" fmla="*/ 2799278 w 3249268"/>
              <a:gd name="connsiteY10844" fmla="*/ 53316 h 444457"/>
              <a:gd name="connsiteX10845" fmla="*/ 2799114 w 3249268"/>
              <a:gd name="connsiteY10845" fmla="*/ 53406 h 444457"/>
              <a:gd name="connsiteX10846" fmla="*/ 2798711 w 3249268"/>
              <a:gd name="connsiteY10846" fmla="*/ 53846 h 444457"/>
              <a:gd name="connsiteX10847" fmla="*/ 316229 w 3249268"/>
              <a:gd name="connsiteY10847" fmla="*/ 53303 h 444457"/>
              <a:gd name="connsiteX10848" fmla="*/ 313298 w 3249268"/>
              <a:gd name="connsiteY10848" fmla="*/ 54440 h 444457"/>
              <a:gd name="connsiteX10849" fmla="*/ 313294 w 3249268"/>
              <a:gd name="connsiteY10849" fmla="*/ 54443 h 444457"/>
              <a:gd name="connsiteX10850" fmla="*/ 316233 w 3249268"/>
              <a:gd name="connsiteY10850" fmla="*/ 53341 h 444457"/>
              <a:gd name="connsiteX10851" fmla="*/ 2208858 w 3249268"/>
              <a:gd name="connsiteY10851" fmla="*/ 53297 h 444457"/>
              <a:gd name="connsiteX10852" fmla="*/ 2208814 w 3249268"/>
              <a:gd name="connsiteY10852" fmla="*/ 53337 h 444457"/>
              <a:gd name="connsiteX10853" fmla="*/ 2208703 w 3249268"/>
              <a:gd name="connsiteY10853" fmla="*/ 53449 h 444457"/>
              <a:gd name="connsiteX10854" fmla="*/ 2208858 w 3249268"/>
              <a:gd name="connsiteY10854" fmla="*/ 53348 h 444457"/>
              <a:gd name="connsiteX10855" fmla="*/ 1013998 w 3249268"/>
              <a:gd name="connsiteY10855" fmla="*/ 53258 h 444457"/>
              <a:gd name="connsiteX10856" fmla="*/ 1013877 w 3249268"/>
              <a:gd name="connsiteY10856" fmla="*/ 53322 h 444457"/>
              <a:gd name="connsiteX10857" fmla="*/ 1014031 w 3249268"/>
              <a:gd name="connsiteY10857" fmla="*/ 53289 h 444457"/>
              <a:gd name="connsiteX10858" fmla="*/ 2651884 w 3249268"/>
              <a:gd name="connsiteY10858" fmla="*/ 53258 h 444457"/>
              <a:gd name="connsiteX10859" fmla="*/ 2651884 w 3249268"/>
              <a:gd name="connsiteY10859" fmla="*/ 53578 h 444457"/>
              <a:gd name="connsiteX10860" fmla="*/ 2652092 w 3249268"/>
              <a:gd name="connsiteY10860" fmla="*/ 53367 h 444457"/>
              <a:gd name="connsiteX10861" fmla="*/ 1810714 w 3249268"/>
              <a:gd name="connsiteY10861" fmla="*/ 53254 h 444457"/>
              <a:gd name="connsiteX10862" fmla="*/ 1810684 w 3249268"/>
              <a:gd name="connsiteY10862" fmla="*/ 53365 h 444457"/>
              <a:gd name="connsiteX10863" fmla="*/ 1810754 w 3249268"/>
              <a:gd name="connsiteY10863" fmla="*/ 53406 h 444457"/>
              <a:gd name="connsiteX10864" fmla="*/ 2592545 w 3249268"/>
              <a:gd name="connsiteY10864" fmla="*/ 53253 h 444457"/>
              <a:gd name="connsiteX10865" fmla="*/ 2592531 w 3249268"/>
              <a:gd name="connsiteY10865" fmla="*/ 53255 h 444457"/>
              <a:gd name="connsiteX10866" fmla="*/ 2592539 w 3249268"/>
              <a:gd name="connsiteY10866" fmla="*/ 53271 h 444457"/>
              <a:gd name="connsiteX10867" fmla="*/ 137688 w 3249268"/>
              <a:gd name="connsiteY10867" fmla="*/ 53184 h 444457"/>
              <a:gd name="connsiteX10868" fmla="*/ 138458 w 3249268"/>
              <a:gd name="connsiteY10868" fmla="*/ 54752 h 444457"/>
              <a:gd name="connsiteX10869" fmla="*/ 138621 w 3249268"/>
              <a:gd name="connsiteY10869" fmla="*/ 54759 h 444457"/>
              <a:gd name="connsiteX10870" fmla="*/ 139079 w 3249268"/>
              <a:gd name="connsiteY10870" fmla="*/ 54836 h 444457"/>
              <a:gd name="connsiteX10871" fmla="*/ 139079 w 3249268"/>
              <a:gd name="connsiteY10871" fmla="*/ 54600 h 444457"/>
              <a:gd name="connsiteX10872" fmla="*/ 137688 w 3249268"/>
              <a:gd name="connsiteY10872" fmla="*/ 53184 h 444457"/>
              <a:gd name="connsiteX10873" fmla="*/ 505738 w 3249268"/>
              <a:gd name="connsiteY10873" fmla="*/ 53132 h 444457"/>
              <a:gd name="connsiteX10874" fmla="*/ 505597 w 3249268"/>
              <a:gd name="connsiteY10874" fmla="*/ 54711 h 444457"/>
              <a:gd name="connsiteX10875" fmla="*/ 505701 w 3249268"/>
              <a:gd name="connsiteY10875" fmla="*/ 54711 h 444457"/>
              <a:gd name="connsiteX10876" fmla="*/ 509460 w 3249268"/>
              <a:gd name="connsiteY10876" fmla="*/ 54964 h 444457"/>
              <a:gd name="connsiteX10877" fmla="*/ 507021 w 3249268"/>
              <a:gd name="connsiteY10877" fmla="*/ 54409 h 444457"/>
              <a:gd name="connsiteX10878" fmla="*/ 538662 w 3249268"/>
              <a:gd name="connsiteY10878" fmla="*/ 53093 h 444457"/>
              <a:gd name="connsiteX10879" fmla="*/ 537807 w 3249268"/>
              <a:gd name="connsiteY10879" fmla="*/ 53306 h 444457"/>
              <a:gd name="connsiteX10880" fmla="*/ 538596 w 3249268"/>
              <a:gd name="connsiteY10880" fmla="*/ 53306 h 444457"/>
              <a:gd name="connsiteX10881" fmla="*/ 526437 w 3249268"/>
              <a:gd name="connsiteY10881" fmla="*/ 53030 h 444457"/>
              <a:gd name="connsiteX10882" fmla="*/ 526437 w 3249268"/>
              <a:gd name="connsiteY10882" fmla="*/ 53306 h 444457"/>
              <a:gd name="connsiteX10883" fmla="*/ 527548 w 3249268"/>
              <a:gd name="connsiteY10883" fmla="*/ 53306 h 444457"/>
              <a:gd name="connsiteX10884" fmla="*/ 2838406 w 3249268"/>
              <a:gd name="connsiteY10884" fmla="*/ 53029 h 444457"/>
              <a:gd name="connsiteX10885" fmla="*/ 2838123 w 3249268"/>
              <a:gd name="connsiteY10885" fmla="*/ 53179 h 444457"/>
              <a:gd name="connsiteX10886" fmla="*/ 2838281 w 3249268"/>
              <a:gd name="connsiteY10886" fmla="*/ 53217 h 444457"/>
              <a:gd name="connsiteX10887" fmla="*/ 2838439 w 3249268"/>
              <a:gd name="connsiteY10887" fmla="*/ 53648 h 444457"/>
              <a:gd name="connsiteX10888" fmla="*/ 2838613 w 3249268"/>
              <a:gd name="connsiteY10888" fmla="*/ 53298 h 444457"/>
              <a:gd name="connsiteX10889" fmla="*/ 2838880 w 3249268"/>
              <a:gd name="connsiteY10889" fmla="*/ 53029 h 444457"/>
              <a:gd name="connsiteX10890" fmla="*/ 1588226 w 3249268"/>
              <a:gd name="connsiteY10890" fmla="*/ 52943 h 444457"/>
              <a:gd name="connsiteX10891" fmla="*/ 1587888 w 3249268"/>
              <a:gd name="connsiteY10891" fmla="*/ 52986 h 444457"/>
              <a:gd name="connsiteX10892" fmla="*/ 1588285 w 3249268"/>
              <a:gd name="connsiteY10892" fmla="*/ 53406 h 444457"/>
              <a:gd name="connsiteX10893" fmla="*/ 963775 w 3249268"/>
              <a:gd name="connsiteY10893" fmla="*/ 52936 h 444457"/>
              <a:gd name="connsiteX10894" fmla="*/ 963775 w 3249268"/>
              <a:gd name="connsiteY10894" fmla="*/ 55839 h 444457"/>
              <a:gd name="connsiteX10895" fmla="*/ 963855 w 3249268"/>
              <a:gd name="connsiteY10895" fmla="*/ 55832 h 444457"/>
              <a:gd name="connsiteX10896" fmla="*/ 963928 w 3249268"/>
              <a:gd name="connsiteY10896" fmla="*/ 55847 h 444457"/>
              <a:gd name="connsiteX10897" fmla="*/ 963928 w 3249268"/>
              <a:gd name="connsiteY10897" fmla="*/ 53029 h 444457"/>
              <a:gd name="connsiteX10898" fmla="*/ 2177492 w 3249268"/>
              <a:gd name="connsiteY10898" fmla="*/ 52912 h 444457"/>
              <a:gd name="connsiteX10899" fmla="*/ 2177397 w 3249268"/>
              <a:gd name="connsiteY10899" fmla="*/ 53017 h 444457"/>
              <a:gd name="connsiteX10900" fmla="*/ 2177450 w 3249268"/>
              <a:gd name="connsiteY10900" fmla="*/ 53017 h 444457"/>
              <a:gd name="connsiteX10901" fmla="*/ 2177492 w 3249268"/>
              <a:gd name="connsiteY10901" fmla="*/ 53118 h 444457"/>
              <a:gd name="connsiteX10902" fmla="*/ 466982 w 3249268"/>
              <a:gd name="connsiteY10902" fmla="*/ 52896 h 444457"/>
              <a:gd name="connsiteX10903" fmla="*/ 466656 w 3249268"/>
              <a:gd name="connsiteY10903" fmla="*/ 52976 h 444457"/>
              <a:gd name="connsiteX10904" fmla="*/ 465733 w 3249268"/>
              <a:gd name="connsiteY10904" fmla="*/ 53352 h 444457"/>
              <a:gd name="connsiteX10905" fmla="*/ 466819 w 3249268"/>
              <a:gd name="connsiteY10905" fmla="*/ 53306 h 444457"/>
              <a:gd name="connsiteX10906" fmla="*/ 466862 w 3249268"/>
              <a:gd name="connsiteY10906" fmla="*/ 53318 h 444457"/>
              <a:gd name="connsiteX10907" fmla="*/ 292511 w 3249268"/>
              <a:gd name="connsiteY10907" fmla="*/ 52790 h 444457"/>
              <a:gd name="connsiteX10908" fmla="*/ 291418 w 3249268"/>
              <a:gd name="connsiteY10908" fmla="*/ 53030 h 444457"/>
              <a:gd name="connsiteX10909" fmla="*/ 291397 w 3249268"/>
              <a:gd name="connsiteY10909" fmla="*/ 53035 h 444457"/>
              <a:gd name="connsiteX10910" fmla="*/ 291397 w 3249268"/>
              <a:gd name="connsiteY10910" fmla="*/ 53311 h 444457"/>
              <a:gd name="connsiteX10911" fmla="*/ 291950 w 3249268"/>
              <a:gd name="connsiteY10911" fmla="*/ 53311 h 444457"/>
              <a:gd name="connsiteX10912" fmla="*/ 2682595 w 3249268"/>
              <a:gd name="connsiteY10912" fmla="*/ 52771 h 444457"/>
              <a:gd name="connsiteX10913" fmla="*/ 2682481 w 3249268"/>
              <a:gd name="connsiteY10913" fmla="*/ 53930 h 444457"/>
              <a:gd name="connsiteX10914" fmla="*/ 2682607 w 3249268"/>
              <a:gd name="connsiteY10914" fmla="*/ 53993 h 444457"/>
              <a:gd name="connsiteX10915" fmla="*/ 2682607 w 3249268"/>
              <a:gd name="connsiteY10915" fmla="*/ 52774 h 444457"/>
              <a:gd name="connsiteX10916" fmla="*/ 256355 w 3249268"/>
              <a:gd name="connsiteY10916" fmla="*/ 52738 h 444457"/>
              <a:gd name="connsiteX10917" fmla="*/ 255121 w 3249268"/>
              <a:gd name="connsiteY10917" fmla="*/ 53155 h 444457"/>
              <a:gd name="connsiteX10918" fmla="*/ 254146 w 3249268"/>
              <a:gd name="connsiteY10918" fmla="*/ 54364 h 444457"/>
              <a:gd name="connsiteX10919" fmla="*/ 254626 w 3249268"/>
              <a:gd name="connsiteY10919" fmla="*/ 54076 h 444457"/>
              <a:gd name="connsiteX10920" fmla="*/ 255541 w 3249268"/>
              <a:gd name="connsiteY10920" fmla="*/ 53311 h 444457"/>
              <a:gd name="connsiteX10921" fmla="*/ 255829 w 3249268"/>
              <a:gd name="connsiteY10921" fmla="*/ 53311 h 444457"/>
              <a:gd name="connsiteX10922" fmla="*/ 201247 w 3249268"/>
              <a:gd name="connsiteY10922" fmla="*/ 52736 h 444457"/>
              <a:gd name="connsiteX10923" fmla="*/ 201176 w 3249268"/>
              <a:gd name="connsiteY10923" fmla="*/ 53083 h 444457"/>
              <a:gd name="connsiteX10924" fmla="*/ 201417 w 3249268"/>
              <a:gd name="connsiteY10924" fmla="*/ 53434 h 444457"/>
              <a:gd name="connsiteX10925" fmla="*/ 2423015 w 3249268"/>
              <a:gd name="connsiteY10925" fmla="*/ 52485 h 444457"/>
              <a:gd name="connsiteX10926" fmla="*/ 2421644 w 3249268"/>
              <a:gd name="connsiteY10926" fmla="*/ 54334 h 444457"/>
              <a:gd name="connsiteX10927" fmla="*/ 2421831 w 3249268"/>
              <a:gd name="connsiteY10927" fmla="*/ 54425 h 444457"/>
              <a:gd name="connsiteX10928" fmla="*/ 2421887 w 3249268"/>
              <a:gd name="connsiteY10928" fmla="*/ 54481 h 444457"/>
              <a:gd name="connsiteX10929" fmla="*/ 1846308 w 3249268"/>
              <a:gd name="connsiteY10929" fmla="*/ 52080 h 444457"/>
              <a:gd name="connsiteX10930" fmla="*/ 1845709 w 3249268"/>
              <a:gd name="connsiteY10930" fmla="*/ 54590 h 444457"/>
              <a:gd name="connsiteX10931" fmla="*/ 1846824 w 3249268"/>
              <a:gd name="connsiteY10931" fmla="*/ 53136 h 444457"/>
              <a:gd name="connsiteX10932" fmla="*/ 1846888 w 3249268"/>
              <a:gd name="connsiteY10932" fmla="*/ 52159 h 444457"/>
              <a:gd name="connsiteX10933" fmla="*/ 1846695 w 3249268"/>
              <a:gd name="connsiteY10933" fmla="*/ 52159 h 444457"/>
              <a:gd name="connsiteX10934" fmla="*/ 2905956 w 3249268"/>
              <a:gd name="connsiteY10934" fmla="*/ 52068 h 444457"/>
              <a:gd name="connsiteX10935" fmla="*/ 2903422 w 3249268"/>
              <a:gd name="connsiteY10935" fmla="*/ 54621 h 444457"/>
              <a:gd name="connsiteX10936" fmla="*/ 2903496 w 3249268"/>
              <a:gd name="connsiteY10936" fmla="*/ 54695 h 444457"/>
              <a:gd name="connsiteX10937" fmla="*/ 2904702 w 3249268"/>
              <a:gd name="connsiteY10937" fmla="*/ 54171 h 444457"/>
              <a:gd name="connsiteX10938" fmla="*/ 2904858 w 3249268"/>
              <a:gd name="connsiteY10938" fmla="*/ 54644 h 444457"/>
              <a:gd name="connsiteX10939" fmla="*/ 2906121 w 3249268"/>
              <a:gd name="connsiteY10939" fmla="*/ 52152 h 444457"/>
              <a:gd name="connsiteX10940" fmla="*/ 250284 w 3249268"/>
              <a:gd name="connsiteY10940" fmla="*/ 52000 h 444457"/>
              <a:gd name="connsiteX10941" fmla="*/ 249816 w 3249268"/>
              <a:gd name="connsiteY10941" fmla="*/ 54399 h 444457"/>
              <a:gd name="connsiteX10942" fmla="*/ 250919 w 3249268"/>
              <a:gd name="connsiteY10942" fmla="*/ 54624 h 444457"/>
              <a:gd name="connsiteX10943" fmla="*/ 250919 w 3249268"/>
              <a:gd name="connsiteY10943" fmla="*/ 54576 h 444457"/>
              <a:gd name="connsiteX10944" fmla="*/ 334813 w 3249268"/>
              <a:gd name="connsiteY10944" fmla="*/ 51974 h 444457"/>
              <a:gd name="connsiteX10945" fmla="*/ 334723 w 3249268"/>
              <a:gd name="connsiteY10945" fmla="*/ 51996 h 444457"/>
              <a:gd name="connsiteX10946" fmla="*/ 337409 w 3249268"/>
              <a:gd name="connsiteY10946" fmla="*/ 57489 h 444457"/>
              <a:gd name="connsiteX10947" fmla="*/ 340096 w 3249268"/>
              <a:gd name="connsiteY10947" fmla="*/ 57489 h 444457"/>
              <a:gd name="connsiteX10948" fmla="*/ 340471 w 3249268"/>
              <a:gd name="connsiteY10948" fmla="*/ 56927 h 444457"/>
              <a:gd name="connsiteX10949" fmla="*/ 340747 w 3249268"/>
              <a:gd name="connsiteY10949" fmla="*/ 56080 h 444457"/>
              <a:gd name="connsiteX10950" fmla="*/ 340203 w 3249268"/>
              <a:gd name="connsiteY10950" fmla="*/ 57167 h 444457"/>
              <a:gd name="connsiteX10951" fmla="*/ 337410 w 3249268"/>
              <a:gd name="connsiteY10951" fmla="*/ 57167 h 444457"/>
              <a:gd name="connsiteX10952" fmla="*/ 2737637 w 3249268"/>
              <a:gd name="connsiteY10952" fmla="*/ 51901 h 444457"/>
              <a:gd name="connsiteX10953" fmla="*/ 2738326 w 3249268"/>
              <a:gd name="connsiteY10953" fmla="*/ 53298 h 444457"/>
              <a:gd name="connsiteX10954" fmla="*/ 2738326 w 3249268"/>
              <a:gd name="connsiteY10954" fmla="*/ 53262 h 444457"/>
              <a:gd name="connsiteX10955" fmla="*/ 2737731 w 3249268"/>
              <a:gd name="connsiteY10955" fmla="*/ 51901 h 444457"/>
              <a:gd name="connsiteX10956" fmla="*/ 1068007 w 3249268"/>
              <a:gd name="connsiteY10956" fmla="*/ 51901 h 444457"/>
              <a:gd name="connsiteX10957" fmla="*/ 1067504 w 3249268"/>
              <a:gd name="connsiteY10957" fmla="*/ 51966 h 444457"/>
              <a:gd name="connsiteX10958" fmla="*/ 1067691 w 3249268"/>
              <a:gd name="connsiteY10958" fmla="*/ 52028 h 444457"/>
              <a:gd name="connsiteX10959" fmla="*/ 302932 w 3249268"/>
              <a:gd name="connsiteY10959" fmla="*/ 51901 h 444457"/>
              <a:gd name="connsiteX10960" fmla="*/ 303317 w 3249268"/>
              <a:gd name="connsiteY10960" fmla="*/ 52090 h 444457"/>
              <a:gd name="connsiteX10961" fmla="*/ 303452 w 3249268"/>
              <a:gd name="connsiteY10961" fmla="*/ 51901 h 444457"/>
              <a:gd name="connsiteX10962" fmla="*/ 546658 w 3249268"/>
              <a:gd name="connsiteY10962" fmla="*/ 51883 h 444457"/>
              <a:gd name="connsiteX10963" fmla="*/ 547901 w 3249268"/>
              <a:gd name="connsiteY10963" fmla="*/ 54113 h 444457"/>
              <a:gd name="connsiteX10964" fmla="*/ 548637 w 3249268"/>
              <a:gd name="connsiteY10964" fmla="*/ 54425 h 444457"/>
              <a:gd name="connsiteX10965" fmla="*/ 548683 w 3249268"/>
              <a:gd name="connsiteY10965" fmla="*/ 54426 h 444457"/>
              <a:gd name="connsiteX10966" fmla="*/ 2038115 w 3249268"/>
              <a:gd name="connsiteY10966" fmla="*/ 51725 h 444457"/>
              <a:gd name="connsiteX10967" fmla="*/ 2037609 w 3249268"/>
              <a:gd name="connsiteY10967" fmla="*/ 51806 h 444457"/>
              <a:gd name="connsiteX10968" fmla="*/ 2037940 w 3249268"/>
              <a:gd name="connsiteY10968" fmla="*/ 52462 h 444457"/>
              <a:gd name="connsiteX10969" fmla="*/ 2038411 w 3249268"/>
              <a:gd name="connsiteY10969" fmla="*/ 52046 h 444457"/>
              <a:gd name="connsiteX10970" fmla="*/ 2038291 w 3249268"/>
              <a:gd name="connsiteY10970" fmla="*/ 51901 h 444457"/>
              <a:gd name="connsiteX10971" fmla="*/ 2030264 w 3249268"/>
              <a:gd name="connsiteY10971" fmla="*/ 51612 h 444457"/>
              <a:gd name="connsiteX10972" fmla="*/ 2029983 w 3249268"/>
              <a:gd name="connsiteY10972" fmla="*/ 51640 h 444457"/>
              <a:gd name="connsiteX10973" fmla="*/ 2030180 w 3249268"/>
              <a:gd name="connsiteY10973" fmla="*/ 51818 h 444457"/>
              <a:gd name="connsiteX10974" fmla="*/ 356528 w 3249268"/>
              <a:gd name="connsiteY10974" fmla="*/ 51521 h 444457"/>
              <a:gd name="connsiteX10975" fmla="*/ 356779 w 3249268"/>
              <a:gd name="connsiteY10975" fmla="*/ 51981 h 444457"/>
              <a:gd name="connsiteX10976" fmla="*/ 356859 w 3249268"/>
              <a:gd name="connsiteY10976" fmla="*/ 51901 h 444457"/>
              <a:gd name="connsiteX10977" fmla="*/ 363099 w 3249268"/>
              <a:gd name="connsiteY10977" fmla="*/ 55645 h 444457"/>
              <a:gd name="connsiteX10978" fmla="*/ 363265 w 3249268"/>
              <a:gd name="connsiteY10978" fmla="*/ 55501 h 444457"/>
              <a:gd name="connsiteX10979" fmla="*/ 356725 w 3249268"/>
              <a:gd name="connsiteY10979" fmla="*/ 51696 h 444457"/>
              <a:gd name="connsiteX10980" fmla="*/ 2635896 w 3249268"/>
              <a:gd name="connsiteY10980" fmla="*/ 51361 h 444457"/>
              <a:gd name="connsiteX10981" fmla="*/ 2635792 w 3249268"/>
              <a:gd name="connsiteY10981" fmla="*/ 51621 h 444457"/>
              <a:gd name="connsiteX10982" fmla="*/ 2636255 w 3249268"/>
              <a:gd name="connsiteY10982" fmla="*/ 51544 h 444457"/>
              <a:gd name="connsiteX10983" fmla="*/ 760963 w 3249268"/>
              <a:gd name="connsiteY10983" fmla="*/ 51028 h 444457"/>
              <a:gd name="connsiteX10984" fmla="*/ 759346 w 3249268"/>
              <a:gd name="connsiteY10984" fmla="*/ 51833 h 444457"/>
              <a:gd name="connsiteX10985" fmla="*/ 760549 w 3249268"/>
              <a:gd name="connsiteY10985" fmla="*/ 52175 h 444457"/>
              <a:gd name="connsiteX10986" fmla="*/ 760703 w 3249268"/>
              <a:gd name="connsiteY10986" fmla="*/ 54322 h 444457"/>
              <a:gd name="connsiteX10987" fmla="*/ 761004 w 3249268"/>
              <a:gd name="connsiteY10987" fmla="*/ 54399 h 444457"/>
              <a:gd name="connsiteX10988" fmla="*/ 760963 w 3249268"/>
              <a:gd name="connsiteY10988" fmla="*/ 54373 h 444457"/>
              <a:gd name="connsiteX10989" fmla="*/ 2299272 w 3249268"/>
              <a:gd name="connsiteY10989" fmla="*/ 50993 h 444457"/>
              <a:gd name="connsiteX10990" fmla="*/ 2299272 w 3249268"/>
              <a:gd name="connsiteY10990" fmla="*/ 51843 h 444457"/>
              <a:gd name="connsiteX10991" fmla="*/ 2298969 w 3249268"/>
              <a:gd name="connsiteY10991" fmla="*/ 54357 h 444457"/>
              <a:gd name="connsiteX10992" fmla="*/ 2299447 w 3249268"/>
              <a:gd name="connsiteY10992" fmla="*/ 51334 h 444457"/>
              <a:gd name="connsiteX10993" fmla="*/ 1529082 w 3249268"/>
              <a:gd name="connsiteY10993" fmla="*/ 50825 h 444457"/>
              <a:gd name="connsiteX10994" fmla="*/ 1527527 w 3249268"/>
              <a:gd name="connsiteY10994" fmla="*/ 50858 h 444457"/>
              <a:gd name="connsiteX10995" fmla="*/ 1528771 w 3249268"/>
              <a:gd name="connsiteY10995" fmla="*/ 51279 h 444457"/>
              <a:gd name="connsiteX10996" fmla="*/ 2844029 w 3249268"/>
              <a:gd name="connsiteY10996" fmla="*/ 50738 h 444457"/>
              <a:gd name="connsiteX10997" fmla="*/ 2843994 w 3249268"/>
              <a:gd name="connsiteY10997" fmla="*/ 50745 h 444457"/>
              <a:gd name="connsiteX10998" fmla="*/ 2843994 w 3249268"/>
              <a:gd name="connsiteY10998" fmla="*/ 51651 h 444457"/>
              <a:gd name="connsiteX10999" fmla="*/ 2841899 w 3249268"/>
              <a:gd name="connsiteY10999" fmla="*/ 52340 h 444457"/>
              <a:gd name="connsiteX11000" fmla="*/ 2841602 w 3249268"/>
              <a:gd name="connsiteY11000" fmla="*/ 52438 h 444457"/>
              <a:gd name="connsiteX11001" fmla="*/ 2843285 w 3249268"/>
              <a:gd name="connsiteY11001" fmla="*/ 53002 h 444457"/>
              <a:gd name="connsiteX11002" fmla="*/ 2843744 w 3249268"/>
              <a:gd name="connsiteY11002" fmla="*/ 51901 h 444457"/>
              <a:gd name="connsiteX11003" fmla="*/ 2844029 w 3249268"/>
              <a:gd name="connsiteY11003" fmla="*/ 51901 h 444457"/>
              <a:gd name="connsiteX11004" fmla="*/ 1211881 w 3249268"/>
              <a:gd name="connsiteY11004" fmla="*/ 50642 h 444457"/>
              <a:gd name="connsiteX11005" fmla="*/ 1211881 w 3249268"/>
              <a:gd name="connsiteY11005" fmla="*/ 52344 h 444457"/>
              <a:gd name="connsiteX11006" fmla="*/ 1212320 w 3249268"/>
              <a:gd name="connsiteY11006" fmla="*/ 53215 h 444457"/>
              <a:gd name="connsiteX11007" fmla="*/ 1212525 w 3249268"/>
              <a:gd name="connsiteY11007" fmla="*/ 53188 h 444457"/>
              <a:gd name="connsiteX11008" fmla="*/ 1212525 w 3249268"/>
              <a:gd name="connsiteY11008" fmla="*/ 50740 h 444457"/>
              <a:gd name="connsiteX11009" fmla="*/ 1212112 w 3249268"/>
              <a:gd name="connsiteY11009" fmla="*/ 50740 h 444457"/>
              <a:gd name="connsiteX11010" fmla="*/ 2355948 w 3249268"/>
              <a:gd name="connsiteY11010" fmla="*/ 50611 h 444457"/>
              <a:gd name="connsiteX11011" fmla="*/ 2358624 w 3249268"/>
              <a:gd name="connsiteY11011" fmla="*/ 53322 h 444457"/>
              <a:gd name="connsiteX11012" fmla="*/ 2359021 w 3249268"/>
              <a:gd name="connsiteY11012" fmla="*/ 53155 h 444457"/>
              <a:gd name="connsiteX11013" fmla="*/ 2356765 w 3249268"/>
              <a:gd name="connsiteY11013" fmla="*/ 50698 h 444457"/>
              <a:gd name="connsiteX11014" fmla="*/ 234589 w 3249268"/>
              <a:gd name="connsiteY11014" fmla="*/ 50584 h 444457"/>
              <a:gd name="connsiteX11015" fmla="*/ 234568 w 3249268"/>
              <a:gd name="connsiteY11015" fmla="*/ 51166 h 444457"/>
              <a:gd name="connsiteX11016" fmla="*/ 234682 w 3249268"/>
              <a:gd name="connsiteY11016" fmla="*/ 50731 h 444457"/>
              <a:gd name="connsiteX11017" fmla="*/ 422930 w 3249268"/>
              <a:gd name="connsiteY11017" fmla="*/ 50457 h 444457"/>
              <a:gd name="connsiteX11018" fmla="*/ 424484 w 3249268"/>
              <a:gd name="connsiteY11018" fmla="*/ 51955 h 444457"/>
              <a:gd name="connsiteX11019" fmla="*/ 424900 w 3249268"/>
              <a:gd name="connsiteY11019" fmla="*/ 52033 h 444457"/>
              <a:gd name="connsiteX11020" fmla="*/ 405373 w 3249268"/>
              <a:gd name="connsiteY11020" fmla="*/ 50409 h 444457"/>
              <a:gd name="connsiteX11021" fmla="*/ 405373 w 3249268"/>
              <a:gd name="connsiteY11021" fmla="*/ 50409 h 444457"/>
              <a:gd name="connsiteX11022" fmla="*/ 405374 w 3249268"/>
              <a:gd name="connsiteY11022" fmla="*/ 50409 h 444457"/>
              <a:gd name="connsiteX11023" fmla="*/ 2873934 w 3249268"/>
              <a:gd name="connsiteY11023" fmla="*/ 50397 h 444457"/>
              <a:gd name="connsiteX11024" fmla="*/ 2873084 w 3249268"/>
              <a:gd name="connsiteY11024" fmla="*/ 50536 h 444457"/>
              <a:gd name="connsiteX11025" fmla="*/ 2874381 w 3249268"/>
              <a:gd name="connsiteY11025" fmla="*/ 51901 h 444457"/>
              <a:gd name="connsiteX11026" fmla="*/ 2874381 w 3249268"/>
              <a:gd name="connsiteY11026" fmla="*/ 50397 h 444457"/>
              <a:gd name="connsiteX11027" fmla="*/ 1329494 w 3249268"/>
              <a:gd name="connsiteY11027" fmla="*/ 50394 h 444457"/>
              <a:gd name="connsiteX11028" fmla="*/ 1328499 w 3249268"/>
              <a:gd name="connsiteY11028" fmla="*/ 54409 h 444457"/>
              <a:gd name="connsiteX11029" fmla="*/ 1328466 w 3249268"/>
              <a:gd name="connsiteY11029" fmla="*/ 54425 h 444457"/>
              <a:gd name="connsiteX11030" fmla="*/ 1329066 w 3249268"/>
              <a:gd name="connsiteY11030" fmla="*/ 54425 h 444457"/>
              <a:gd name="connsiteX11031" fmla="*/ 1330003 w 3249268"/>
              <a:gd name="connsiteY11031" fmla="*/ 50654 h 444457"/>
              <a:gd name="connsiteX11032" fmla="*/ 2580105 w 3249268"/>
              <a:gd name="connsiteY11032" fmla="*/ 50295 h 444457"/>
              <a:gd name="connsiteX11033" fmla="*/ 2580492 w 3249268"/>
              <a:gd name="connsiteY11033" fmla="*/ 50448 h 444457"/>
              <a:gd name="connsiteX11034" fmla="*/ 2580419 w 3249268"/>
              <a:gd name="connsiteY11034" fmla="*/ 50334 h 444457"/>
              <a:gd name="connsiteX11035" fmla="*/ 117386 w 3249268"/>
              <a:gd name="connsiteY11035" fmla="*/ 50291 h 444457"/>
              <a:gd name="connsiteX11036" fmla="*/ 113533 w 3249268"/>
              <a:gd name="connsiteY11036" fmla="*/ 51619 h 444457"/>
              <a:gd name="connsiteX11037" fmla="*/ 114487 w 3249268"/>
              <a:gd name="connsiteY11037" fmla="*/ 54581 h 444457"/>
              <a:gd name="connsiteX11038" fmla="*/ 114926 w 3249268"/>
              <a:gd name="connsiteY11038" fmla="*/ 54534 h 444457"/>
              <a:gd name="connsiteX11039" fmla="*/ 119385 w 3249268"/>
              <a:gd name="connsiteY11039" fmla="*/ 52631 h 444457"/>
              <a:gd name="connsiteX11040" fmla="*/ 117804 w 3249268"/>
              <a:gd name="connsiteY11040" fmla="*/ 52026 h 444457"/>
              <a:gd name="connsiteX11041" fmla="*/ 2553405 w 3249268"/>
              <a:gd name="connsiteY11041" fmla="*/ 50265 h 444457"/>
              <a:gd name="connsiteX11042" fmla="*/ 2553421 w 3249268"/>
              <a:gd name="connsiteY11042" fmla="*/ 50272 h 444457"/>
              <a:gd name="connsiteX11043" fmla="*/ 2553427 w 3249268"/>
              <a:gd name="connsiteY11043" fmla="*/ 50269 h 444457"/>
              <a:gd name="connsiteX11044" fmla="*/ 391542 w 3249268"/>
              <a:gd name="connsiteY11044" fmla="*/ 50216 h 444457"/>
              <a:gd name="connsiteX11045" fmla="*/ 392767 w 3249268"/>
              <a:gd name="connsiteY11045" fmla="*/ 53379 h 444457"/>
              <a:gd name="connsiteX11046" fmla="*/ 392767 w 3249268"/>
              <a:gd name="connsiteY11046" fmla="*/ 60498 h 444457"/>
              <a:gd name="connsiteX11047" fmla="*/ 392648 w 3249268"/>
              <a:gd name="connsiteY11047" fmla="*/ 60620 h 444457"/>
              <a:gd name="connsiteX11048" fmla="*/ 393179 w 3249268"/>
              <a:gd name="connsiteY11048" fmla="*/ 60283 h 444457"/>
              <a:gd name="connsiteX11049" fmla="*/ 393179 w 3249268"/>
              <a:gd name="connsiteY11049" fmla="*/ 53298 h 444457"/>
              <a:gd name="connsiteX11050" fmla="*/ 393254 w 3249268"/>
              <a:gd name="connsiteY11050" fmla="*/ 53312 h 444457"/>
              <a:gd name="connsiteX11051" fmla="*/ 392943 w 3249268"/>
              <a:gd name="connsiteY11051" fmla="*/ 53000 h 444457"/>
              <a:gd name="connsiteX11052" fmla="*/ 391551 w 3249268"/>
              <a:gd name="connsiteY11052" fmla="*/ 50223 h 444457"/>
              <a:gd name="connsiteX11053" fmla="*/ 1383310 w 3249268"/>
              <a:gd name="connsiteY11053" fmla="*/ 50187 h 444457"/>
              <a:gd name="connsiteX11054" fmla="*/ 1382687 w 3249268"/>
              <a:gd name="connsiteY11054" fmla="*/ 50397 h 444457"/>
              <a:gd name="connsiteX11055" fmla="*/ 1383033 w 3249268"/>
              <a:gd name="connsiteY11055" fmla="*/ 50494 h 444457"/>
              <a:gd name="connsiteX11056" fmla="*/ 1773134 w 3249268"/>
              <a:gd name="connsiteY11056" fmla="*/ 50054 h 444457"/>
              <a:gd name="connsiteX11057" fmla="*/ 1768821 w 3249268"/>
              <a:gd name="connsiteY11057" fmla="*/ 54425 h 444457"/>
              <a:gd name="connsiteX11058" fmla="*/ 1769051 w 3249268"/>
              <a:gd name="connsiteY11058" fmla="*/ 54425 h 444457"/>
              <a:gd name="connsiteX11059" fmla="*/ 1773382 w 3249268"/>
              <a:gd name="connsiteY11059" fmla="*/ 50181 h 444457"/>
              <a:gd name="connsiteX11060" fmla="*/ 3025008 w 3249268"/>
              <a:gd name="connsiteY11060" fmla="*/ 50014 h 444457"/>
              <a:gd name="connsiteX11061" fmla="*/ 3025259 w 3249268"/>
              <a:gd name="connsiteY11061" fmla="*/ 50515 h 444457"/>
              <a:gd name="connsiteX11062" fmla="*/ 3025001 w 3249268"/>
              <a:gd name="connsiteY11062" fmla="*/ 50773 h 444457"/>
              <a:gd name="connsiteX11063" fmla="*/ 3025792 w 3249268"/>
              <a:gd name="connsiteY11063" fmla="*/ 50773 h 444457"/>
              <a:gd name="connsiteX11064" fmla="*/ 3029907 w 3249268"/>
              <a:gd name="connsiteY11064" fmla="*/ 50773 h 444457"/>
              <a:gd name="connsiteX11065" fmla="*/ 3029645 w 3249268"/>
              <a:gd name="connsiteY11065" fmla="*/ 50504 h 444457"/>
              <a:gd name="connsiteX11066" fmla="*/ 3025704 w 3249268"/>
              <a:gd name="connsiteY11066" fmla="*/ 50504 h 444457"/>
              <a:gd name="connsiteX11067" fmla="*/ 1839203 w 3249268"/>
              <a:gd name="connsiteY11067" fmla="*/ 50012 h 444457"/>
              <a:gd name="connsiteX11068" fmla="*/ 1837582 w 3249268"/>
              <a:gd name="connsiteY11068" fmla="*/ 53280 h 444457"/>
              <a:gd name="connsiteX11069" fmla="*/ 1838237 w 3249268"/>
              <a:gd name="connsiteY11069" fmla="*/ 53113 h 444457"/>
              <a:gd name="connsiteX11070" fmla="*/ 1839206 w 3249268"/>
              <a:gd name="connsiteY11070" fmla="*/ 50015 h 444457"/>
              <a:gd name="connsiteX11071" fmla="*/ 122952 w 3249268"/>
              <a:gd name="connsiteY11071" fmla="*/ 49889 h 444457"/>
              <a:gd name="connsiteX11072" fmla="*/ 121102 w 3249268"/>
              <a:gd name="connsiteY11072" fmla="*/ 53288 h 444457"/>
              <a:gd name="connsiteX11073" fmla="*/ 120565 w 3249268"/>
              <a:gd name="connsiteY11073" fmla="*/ 53082 h 444457"/>
              <a:gd name="connsiteX11074" fmla="*/ 121100 w 3249268"/>
              <a:gd name="connsiteY11074" fmla="*/ 53685 h 444457"/>
              <a:gd name="connsiteX11075" fmla="*/ 122045 w 3249268"/>
              <a:gd name="connsiteY11075" fmla="*/ 53368 h 444457"/>
              <a:gd name="connsiteX11076" fmla="*/ 123261 w 3249268"/>
              <a:gd name="connsiteY11076" fmla="*/ 54592 h 444457"/>
              <a:gd name="connsiteX11077" fmla="*/ 125427 w 3249268"/>
              <a:gd name="connsiteY11077" fmla="*/ 54393 h 444457"/>
              <a:gd name="connsiteX11078" fmla="*/ 125972 w 3249268"/>
              <a:gd name="connsiteY11078" fmla="*/ 54759 h 444457"/>
              <a:gd name="connsiteX11079" fmla="*/ 127571 w 3249268"/>
              <a:gd name="connsiteY11079" fmla="*/ 54759 h 444457"/>
              <a:gd name="connsiteX11080" fmla="*/ 128952 w 3249268"/>
              <a:gd name="connsiteY11080" fmla="*/ 56151 h 444457"/>
              <a:gd name="connsiteX11081" fmla="*/ 128975 w 3249268"/>
              <a:gd name="connsiteY11081" fmla="*/ 56385 h 444457"/>
              <a:gd name="connsiteX11082" fmla="*/ 129338 w 3249268"/>
              <a:gd name="connsiteY11082" fmla="*/ 56016 h 444457"/>
              <a:gd name="connsiteX11083" fmla="*/ 129338 w 3249268"/>
              <a:gd name="connsiteY11083" fmla="*/ 51768 h 444457"/>
              <a:gd name="connsiteX11084" fmla="*/ 123772 w 3249268"/>
              <a:gd name="connsiteY11084" fmla="*/ 50352 h 444457"/>
              <a:gd name="connsiteX11085" fmla="*/ 2371512 w 3249268"/>
              <a:gd name="connsiteY11085" fmla="*/ 49554 h 444457"/>
              <a:gd name="connsiteX11086" fmla="*/ 2371512 w 3249268"/>
              <a:gd name="connsiteY11086" fmla="*/ 50347 h 444457"/>
              <a:gd name="connsiteX11087" fmla="*/ 2371791 w 3249268"/>
              <a:gd name="connsiteY11087" fmla="*/ 50253 h 444457"/>
              <a:gd name="connsiteX11088" fmla="*/ 184556 w 3249268"/>
              <a:gd name="connsiteY11088" fmla="*/ 49452 h 444457"/>
              <a:gd name="connsiteX11089" fmla="*/ 184081 w 3249268"/>
              <a:gd name="connsiteY11089" fmla="*/ 49551 h 444457"/>
              <a:gd name="connsiteX11090" fmla="*/ 184423 w 3249268"/>
              <a:gd name="connsiteY11090" fmla="*/ 52052 h 444457"/>
              <a:gd name="connsiteX11091" fmla="*/ 184423 w 3249268"/>
              <a:gd name="connsiteY11091" fmla="*/ 53481 h 444457"/>
              <a:gd name="connsiteX11092" fmla="*/ 184286 w 3249268"/>
              <a:gd name="connsiteY11092" fmla="*/ 53463 h 444457"/>
              <a:gd name="connsiteX11093" fmla="*/ 184286 w 3249268"/>
              <a:gd name="connsiteY11093" fmla="*/ 54771 h 444457"/>
              <a:gd name="connsiteX11094" fmla="*/ 182896 w 3249268"/>
              <a:gd name="connsiteY11094" fmla="*/ 54771 h 444457"/>
              <a:gd name="connsiteX11095" fmla="*/ 182806 w 3249268"/>
              <a:gd name="connsiteY11095" fmla="*/ 54816 h 444457"/>
              <a:gd name="connsiteX11096" fmla="*/ 184568 w 3249268"/>
              <a:gd name="connsiteY11096" fmla="*/ 54816 h 444457"/>
              <a:gd name="connsiteX11097" fmla="*/ 187389 w 3249268"/>
              <a:gd name="connsiteY11097" fmla="*/ 54816 h 444457"/>
              <a:gd name="connsiteX11098" fmla="*/ 188241 w 3249268"/>
              <a:gd name="connsiteY11098" fmla="*/ 54816 h 444457"/>
              <a:gd name="connsiteX11099" fmla="*/ 188451 w 3249268"/>
              <a:gd name="connsiteY11099" fmla="*/ 54683 h 444457"/>
              <a:gd name="connsiteX11100" fmla="*/ 2425730 w 3249268"/>
              <a:gd name="connsiteY11100" fmla="*/ 49336 h 444457"/>
              <a:gd name="connsiteX11101" fmla="*/ 2425317 w 3249268"/>
              <a:gd name="connsiteY11101" fmla="*/ 49380 h 444457"/>
              <a:gd name="connsiteX11102" fmla="*/ 2423945 w 3249268"/>
              <a:gd name="connsiteY11102" fmla="*/ 51231 h 444457"/>
              <a:gd name="connsiteX11103" fmla="*/ 987658 w 3249268"/>
              <a:gd name="connsiteY11103" fmla="*/ 49322 h 444457"/>
              <a:gd name="connsiteX11104" fmla="*/ 987732 w 3249268"/>
              <a:gd name="connsiteY11104" fmla="*/ 49573 h 444457"/>
              <a:gd name="connsiteX11105" fmla="*/ 987703 w 3249268"/>
              <a:gd name="connsiteY11105" fmla="*/ 49322 h 444457"/>
              <a:gd name="connsiteX11106" fmla="*/ 1204187 w 3249268"/>
              <a:gd name="connsiteY11106" fmla="*/ 49288 h 444457"/>
              <a:gd name="connsiteX11107" fmla="*/ 1203779 w 3249268"/>
              <a:gd name="connsiteY11107" fmla="*/ 49322 h 444457"/>
              <a:gd name="connsiteX11108" fmla="*/ 1203499 w 3249268"/>
              <a:gd name="connsiteY11108" fmla="*/ 49370 h 444457"/>
              <a:gd name="connsiteX11109" fmla="*/ 1203499 w 3249268"/>
              <a:gd name="connsiteY11109" fmla="*/ 49887 h 444457"/>
              <a:gd name="connsiteX11110" fmla="*/ 1204063 w 3249268"/>
              <a:gd name="connsiteY11110" fmla="*/ 49430 h 444457"/>
              <a:gd name="connsiteX11111" fmla="*/ 1204373 w 3249268"/>
              <a:gd name="connsiteY11111" fmla="*/ 49307 h 444457"/>
              <a:gd name="connsiteX11112" fmla="*/ 2493556 w 3249268"/>
              <a:gd name="connsiteY11112" fmla="*/ 49269 h 444457"/>
              <a:gd name="connsiteX11113" fmla="*/ 2493556 w 3249268"/>
              <a:gd name="connsiteY11113" fmla="*/ 49375 h 444457"/>
              <a:gd name="connsiteX11114" fmla="*/ 2493659 w 3249268"/>
              <a:gd name="connsiteY11114" fmla="*/ 49319 h 444457"/>
              <a:gd name="connsiteX11115" fmla="*/ 2493647 w 3249268"/>
              <a:gd name="connsiteY11115" fmla="*/ 49269 h 444457"/>
              <a:gd name="connsiteX11116" fmla="*/ 2488259 w 3249268"/>
              <a:gd name="connsiteY11116" fmla="*/ 49213 h 444457"/>
              <a:gd name="connsiteX11117" fmla="*/ 2488152 w 3249268"/>
              <a:gd name="connsiteY11117" fmla="*/ 49269 h 444457"/>
              <a:gd name="connsiteX11118" fmla="*/ 2488152 w 3249268"/>
              <a:gd name="connsiteY11118" fmla="*/ 49346 h 444457"/>
              <a:gd name="connsiteX11119" fmla="*/ 2488348 w 3249268"/>
              <a:gd name="connsiteY11119" fmla="*/ 49452 h 444457"/>
              <a:gd name="connsiteX11120" fmla="*/ 496273 w 3249268"/>
              <a:gd name="connsiteY11120" fmla="*/ 49170 h 444457"/>
              <a:gd name="connsiteX11121" fmla="*/ 496324 w 3249268"/>
              <a:gd name="connsiteY11121" fmla="*/ 49645 h 444457"/>
              <a:gd name="connsiteX11122" fmla="*/ 492478 w 3249268"/>
              <a:gd name="connsiteY11122" fmla="*/ 50213 h 444457"/>
              <a:gd name="connsiteX11123" fmla="*/ 497161 w 3249268"/>
              <a:gd name="connsiteY11123" fmla="*/ 50698 h 444457"/>
              <a:gd name="connsiteX11124" fmla="*/ 792811 w 3249268"/>
              <a:gd name="connsiteY11124" fmla="*/ 49146 h 444457"/>
              <a:gd name="connsiteX11125" fmla="*/ 792754 w 3249268"/>
              <a:gd name="connsiteY11125" fmla="*/ 49209 h 444457"/>
              <a:gd name="connsiteX11126" fmla="*/ 792902 w 3249268"/>
              <a:gd name="connsiteY11126" fmla="*/ 49190 h 444457"/>
              <a:gd name="connsiteX11127" fmla="*/ 2123527 w 3249268"/>
              <a:gd name="connsiteY11127" fmla="*/ 49134 h 444457"/>
              <a:gd name="connsiteX11128" fmla="*/ 2123157 w 3249268"/>
              <a:gd name="connsiteY11128" fmla="*/ 49322 h 444457"/>
              <a:gd name="connsiteX11129" fmla="*/ 2122823 w 3249268"/>
              <a:gd name="connsiteY11129" fmla="*/ 49390 h 444457"/>
              <a:gd name="connsiteX11130" fmla="*/ 2122808 w 3249268"/>
              <a:gd name="connsiteY11130" fmla="*/ 49595 h 444457"/>
              <a:gd name="connsiteX11131" fmla="*/ 2123136 w 3249268"/>
              <a:gd name="connsiteY11131" fmla="*/ 49430 h 444457"/>
              <a:gd name="connsiteX11132" fmla="*/ 2124005 w 3249268"/>
              <a:gd name="connsiteY11132" fmla="*/ 49954 h 444457"/>
              <a:gd name="connsiteX11133" fmla="*/ 2125829 w 3249268"/>
              <a:gd name="connsiteY11133" fmla="*/ 49453 h 444457"/>
              <a:gd name="connsiteX11134" fmla="*/ 579605 w 3249268"/>
              <a:gd name="connsiteY11134" fmla="*/ 48965 h 444457"/>
              <a:gd name="connsiteX11135" fmla="*/ 579647 w 3249268"/>
              <a:gd name="connsiteY11135" fmla="*/ 49010 h 444457"/>
              <a:gd name="connsiteX11136" fmla="*/ 579745 w 3249268"/>
              <a:gd name="connsiteY11136" fmla="*/ 49021 h 444457"/>
              <a:gd name="connsiteX11137" fmla="*/ 2726784 w 3249268"/>
              <a:gd name="connsiteY11137" fmla="*/ 48908 h 444457"/>
              <a:gd name="connsiteX11138" fmla="*/ 2726794 w 3249268"/>
              <a:gd name="connsiteY11138" fmla="*/ 48927 h 444457"/>
              <a:gd name="connsiteX11139" fmla="*/ 2726802 w 3249268"/>
              <a:gd name="connsiteY11139" fmla="*/ 48926 h 444457"/>
              <a:gd name="connsiteX11140" fmla="*/ 2623035 w 3249268"/>
              <a:gd name="connsiteY11140" fmla="*/ 48891 h 444457"/>
              <a:gd name="connsiteX11141" fmla="*/ 2623015 w 3249268"/>
              <a:gd name="connsiteY11141" fmla="*/ 48892 h 444457"/>
              <a:gd name="connsiteX11142" fmla="*/ 2623035 w 3249268"/>
              <a:gd name="connsiteY11142" fmla="*/ 48952 h 444457"/>
              <a:gd name="connsiteX11143" fmla="*/ 1257029 w 3249268"/>
              <a:gd name="connsiteY11143" fmla="*/ 48714 h 444457"/>
              <a:gd name="connsiteX11144" fmla="*/ 1255497 w 3249268"/>
              <a:gd name="connsiteY11144" fmla="*/ 49252 h 444457"/>
              <a:gd name="connsiteX11145" fmla="*/ 1256246 w 3249268"/>
              <a:gd name="connsiteY11145" fmla="*/ 49379 h 444457"/>
              <a:gd name="connsiteX11146" fmla="*/ 2703863 w 3249268"/>
              <a:gd name="connsiteY11146" fmla="*/ 48658 h 444457"/>
              <a:gd name="connsiteX11147" fmla="*/ 2703301 w 3249268"/>
              <a:gd name="connsiteY11147" fmla="*/ 48892 h 444457"/>
              <a:gd name="connsiteX11148" fmla="*/ 2703316 w 3249268"/>
              <a:gd name="connsiteY11148" fmla="*/ 48855 h 444457"/>
              <a:gd name="connsiteX11149" fmla="*/ 2703274 w 3249268"/>
              <a:gd name="connsiteY11149" fmla="*/ 48892 h 444457"/>
              <a:gd name="connsiteX11150" fmla="*/ 2702313 w 3249268"/>
              <a:gd name="connsiteY11150" fmla="*/ 49171 h 444457"/>
              <a:gd name="connsiteX11151" fmla="*/ 2703546 w 3249268"/>
              <a:gd name="connsiteY11151" fmla="*/ 49043 h 444457"/>
              <a:gd name="connsiteX11152" fmla="*/ 1163362 w 3249268"/>
              <a:gd name="connsiteY11152" fmla="*/ 48543 h 444457"/>
              <a:gd name="connsiteX11153" fmla="*/ 1163587 w 3249268"/>
              <a:gd name="connsiteY11153" fmla="*/ 48976 h 444457"/>
              <a:gd name="connsiteX11154" fmla="*/ 1164262 w 3249268"/>
              <a:gd name="connsiteY11154" fmla="*/ 49216 h 444457"/>
              <a:gd name="connsiteX11155" fmla="*/ 1164713 w 3249268"/>
              <a:gd name="connsiteY11155" fmla="*/ 49233 h 444457"/>
              <a:gd name="connsiteX11156" fmla="*/ 2819587 w 3249268"/>
              <a:gd name="connsiteY11156" fmla="*/ 48441 h 444457"/>
              <a:gd name="connsiteX11157" fmla="*/ 2819835 w 3249268"/>
              <a:gd name="connsiteY11157" fmla="*/ 49081 h 444457"/>
              <a:gd name="connsiteX11158" fmla="*/ 2818876 w 3249268"/>
              <a:gd name="connsiteY11158" fmla="*/ 50092 h 444457"/>
              <a:gd name="connsiteX11159" fmla="*/ 2820407 w 3249268"/>
              <a:gd name="connsiteY11159" fmla="*/ 49310 h 444457"/>
              <a:gd name="connsiteX11160" fmla="*/ 2821422 w 3249268"/>
              <a:gd name="connsiteY11160" fmla="*/ 48740 h 444457"/>
              <a:gd name="connsiteX11161" fmla="*/ 2820023 w 3249268"/>
              <a:gd name="connsiteY11161" fmla="*/ 49018 h 444457"/>
              <a:gd name="connsiteX11162" fmla="*/ 3076033 w 3249268"/>
              <a:gd name="connsiteY11162" fmla="*/ 48187 h 444457"/>
              <a:gd name="connsiteX11163" fmla="*/ 3075513 w 3249268"/>
              <a:gd name="connsiteY11163" fmla="*/ 49268 h 444457"/>
              <a:gd name="connsiteX11164" fmla="*/ 3076655 w 3249268"/>
              <a:gd name="connsiteY11164" fmla="*/ 49268 h 444457"/>
              <a:gd name="connsiteX11165" fmla="*/ 480464 w 3249268"/>
              <a:gd name="connsiteY11165" fmla="*/ 48071 h 444457"/>
              <a:gd name="connsiteX11166" fmla="*/ 480117 w 3249268"/>
              <a:gd name="connsiteY11166" fmla="*/ 48590 h 444457"/>
              <a:gd name="connsiteX11167" fmla="*/ 480464 w 3249268"/>
              <a:gd name="connsiteY11167" fmla="*/ 48950 h 444457"/>
              <a:gd name="connsiteX11168" fmla="*/ 374083 w 3249268"/>
              <a:gd name="connsiteY11168" fmla="*/ 48059 h 444457"/>
              <a:gd name="connsiteX11169" fmla="*/ 373649 w 3249268"/>
              <a:gd name="connsiteY11169" fmla="*/ 48961 h 444457"/>
              <a:gd name="connsiteX11170" fmla="*/ 374709 w 3249268"/>
              <a:gd name="connsiteY11170" fmla="*/ 48824 h 444457"/>
              <a:gd name="connsiteX11171" fmla="*/ 374323 w 3249268"/>
              <a:gd name="connsiteY11171" fmla="*/ 48752 h 444457"/>
              <a:gd name="connsiteX11172" fmla="*/ 305072 w 3249268"/>
              <a:gd name="connsiteY11172" fmla="*/ 47885 h 444457"/>
              <a:gd name="connsiteX11173" fmla="*/ 304001 w 3249268"/>
              <a:gd name="connsiteY11173" fmla="*/ 48883 h 444457"/>
              <a:gd name="connsiteX11174" fmla="*/ 304034 w 3249268"/>
              <a:gd name="connsiteY11174" fmla="*/ 48892 h 444457"/>
              <a:gd name="connsiteX11175" fmla="*/ 304057 w 3249268"/>
              <a:gd name="connsiteY11175" fmla="*/ 48943 h 444457"/>
              <a:gd name="connsiteX11176" fmla="*/ 304489 w 3249268"/>
              <a:gd name="connsiteY11176" fmla="*/ 49015 h 444457"/>
              <a:gd name="connsiteX11177" fmla="*/ 3007208 w 3249268"/>
              <a:gd name="connsiteY11177" fmla="*/ 47770 h 444457"/>
              <a:gd name="connsiteX11178" fmla="*/ 3007056 w 3249268"/>
              <a:gd name="connsiteY11178" fmla="*/ 47809 h 444457"/>
              <a:gd name="connsiteX11179" fmla="*/ 3007208 w 3249268"/>
              <a:gd name="connsiteY11179" fmla="*/ 47842 h 444457"/>
              <a:gd name="connsiteX11180" fmla="*/ 2049239 w 3249268"/>
              <a:gd name="connsiteY11180" fmla="*/ 47751 h 444457"/>
              <a:gd name="connsiteX11181" fmla="*/ 2049065 w 3249268"/>
              <a:gd name="connsiteY11181" fmla="*/ 47810 h 444457"/>
              <a:gd name="connsiteX11182" fmla="*/ 2049343 w 3249268"/>
              <a:gd name="connsiteY11182" fmla="*/ 47874 h 444457"/>
              <a:gd name="connsiteX11183" fmla="*/ 2618931 w 3249268"/>
              <a:gd name="connsiteY11183" fmla="*/ 47680 h 444457"/>
              <a:gd name="connsiteX11184" fmla="*/ 2618941 w 3249268"/>
              <a:gd name="connsiteY11184" fmla="*/ 47686 h 444457"/>
              <a:gd name="connsiteX11185" fmla="*/ 2618956 w 3249268"/>
              <a:gd name="connsiteY11185" fmla="*/ 47680 h 444457"/>
              <a:gd name="connsiteX11186" fmla="*/ 2926404 w 3249268"/>
              <a:gd name="connsiteY11186" fmla="*/ 47667 h 444457"/>
              <a:gd name="connsiteX11187" fmla="*/ 2925549 w 3249268"/>
              <a:gd name="connsiteY11187" fmla="*/ 48105 h 444457"/>
              <a:gd name="connsiteX11188" fmla="*/ 2925886 w 3249268"/>
              <a:gd name="connsiteY11188" fmla="*/ 48165 h 444457"/>
              <a:gd name="connsiteX11189" fmla="*/ 2926242 w 3249268"/>
              <a:gd name="connsiteY11189" fmla="*/ 47987 h 444457"/>
              <a:gd name="connsiteX11190" fmla="*/ 2842297 w 3249268"/>
              <a:gd name="connsiteY11190" fmla="*/ 47588 h 444457"/>
              <a:gd name="connsiteX11191" fmla="*/ 2842200 w 3249268"/>
              <a:gd name="connsiteY11191" fmla="*/ 47593 h 444457"/>
              <a:gd name="connsiteX11192" fmla="*/ 2842310 w 3249268"/>
              <a:gd name="connsiteY11192" fmla="*/ 47610 h 444457"/>
              <a:gd name="connsiteX11193" fmla="*/ 2716277 w 3249268"/>
              <a:gd name="connsiteY11193" fmla="*/ 47555 h 444457"/>
              <a:gd name="connsiteX11194" fmla="*/ 2716068 w 3249268"/>
              <a:gd name="connsiteY11194" fmla="*/ 47635 h 444457"/>
              <a:gd name="connsiteX11195" fmla="*/ 2716305 w 3249268"/>
              <a:gd name="connsiteY11195" fmla="*/ 47557 h 444457"/>
              <a:gd name="connsiteX11196" fmla="*/ 2973140 w 3249268"/>
              <a:gd name="connsiteY11196" fmla="*/ 47513 h 444457"/>
              <a:gd name="connsiteX11197" fmla="*/ 2972785 w 3249268"/>
              <a:gd name="connsiteY11197" fmla="*/ 48927 h 444457"/>
              <a:gd name="connsiteX11198" fmla="*/ 2973140 w 3249268"/>
              <a:gd name="connsiteY11198" fmla="*/ 49296 h 444457"/>
              <a:gd name="connsiteX11199" fmla="*/ 2973140 w 3249268"/>
              <a:gd name="connsiteY11199" fmla="*/ 49143 h 444457"/>
              <a:gd name="connsiteX11200" fmla="*/ 2706217 w 3249268"/>
              <a:gd name="connsiteY11200" fmla="*/ 47482 h 444457"/>
              <a:gd name="connsiteX11201" fmla="*/ 2706310 w 3249268"/>
              <a:gd name="connsiteY11201" fmla="*/ 47639 h 444457"/>
              <a:gd name="connsiteX11202" fmla="*/ 2706245 w 3249268"/>
              <a:gd name="connsiteY11202" fmla="*/ 47666 h 444457"/>
              <a:gd name="connsiteX11203" fmla="*/ 2706340 w 3249268"/>
              <a:gd name="connsiteY11203" fmla="*/ 47689 h 444457"/>
              <a:gd name="connsiteX11204" fmla="*/ 2706597 w 3249268"/>
              <a:gd name="connsiteY11204" fmla="*/ 47482 h 444457"/>
              <a:gd name="connsiteX11205" fmla="*/ 2145878 w 3249268"/>
              <a:gd name="connsiteY11205" fmla="*/ 47416 h 444457"/>
              <a:gd name="connsiteX11206" fmla="*/ 2144957 w 3249268"/>
              <a:gd name="connsiteY11206" fmla="*/ 47650 h 444457"/>
              <a:gd name="connsiteX11207" fmla="*/ 2145546 w 3249268"/>
              <a:gd name="connsiteY11207" fmla="*/ 47711 h 444457"/>
              <a:gd name="connsiteX11208" fmla="*/ 2146070 w 3249268"/>
              <a:gd name="connsiteY11208" fmla="*/ 48060 h 444457"/>
              <a:gd name="connsiteX11209" fmla="*/ 2712910 w 3249268"/>
              <a:gd name="connsiteY11209" fmla="*/ 47389 h 444457"/>
              <a:gd name="connsiteX11210" fmla="*/ 2713002 w 3249268"/>
              <a:gd name="connsiteY11210" fmla="*/ 47482 h 444457"/>
              <a:gd name="connsiteX11211" fmla="*/ 2712098 w 3249268"/>
              <a:gd name="connsiteY11211" fmla="*/ 47482 h 444457"/>
              <a:gd name="connsiteX11212" fmla="*/ 2713124 w 3249268"/>
              <a:gd name="connsiteY11212" fmla="*/ 47990 h 444457"/>
              <a:gd name="connsiteX11213" fmla="*/ 2713387 w 3249268"/>
              <a:gd name="connsiteY11213" fmla="*/ 48088 h 444457"/>
              <a:gd name="connsiteX11214" fmla="*/ 2713001 w 3249268"/>
              <a:gd name="connsiteY11214" fmla="*/ 47730 h 444457"/>
              <a:gd name="connsiteX11215" fmla="*/ 2715778 w 3249268"/>
              <a:gd name="connsiteY11215" fmla="*/ 47730 h 444457"/>
              <a:gd name="connsiteX11216" fmla="*/ 2715871 w 3249268"/>
              <a:gd name="connsiteY11216" fmla="*/ 47699 h 444457"/>
              <a:gd name="connsiteX11217" fmla="*/ 2713126 w 3249268"/>
              <a:gd name="connsiteY11217" fmla="*/ 47699 h 444457"/>
              <a:gd name="connsiteX11218" fmla="*/ 2713126 w 3249268"/>
              <a:gd name="connsiteY11218" fmla="*/ 47389 h 444457"/>
              <a:gd name="connsiteX11219" fmla="*/ 55361 w 3249268"/>
              <a:gd name="connsiteY11219" fmla="*/ 47388 h 444457"/>
              <a:gd name="connsiteX11220" fmla="*/ 58068 w 3249268"/>
              <a:gd name="connsiteY11220" fmla="*/ 47388 h 444457"/>
              <a:gd name="connsiteX11221" fmla="*/ 58068 w 3249268"/>
              <a:gd name="connsiteY11221" fmla="*/ 51901 h 444457"/>
              <a:gd name="connsiteX11222" fmla="*/ 52653 w 3249268"/>
              <a:gd name="connsiteY11222" fmla="*/ 53406 h 444457"/>
              <a:gd name="connsiteX11223" fmla="*/ 55361 w 3249268"/>
              <a:gd name="connsiteY11223" fmla="*/ 47388 h 444457"/>
              <a:gd name="connsiteX11224" fmla="*/ 403827 w 3249268"/>
              <a:gd name="connsiteY11224" fmla="*/ 47353 h 444457"/>
              <a:gd name="connsiteX11225" fmla="*/ 403849 w 3249268"/>
              <a:gd name="connsiteY11225" fmla="*/ 47391 h 444457"/>
              <a:gd name="connsiteX11226" fmla="*/ 403982 w 3249268"/>
              <a:gd name="connsiteY11226" fmla="*/ 47411 h 444457"/>
              <a:gd name="connsiteX11227" fmla="*/ 2807751 w 3249268"/>
              <a:gd name="connsiteY11227" fmla="*/ 47307 h 444457"/>
              <a:gd name="connsiteX11228" fmla="*/ 2807507 w 3249268"/>
              <a:gd name="connsiteY11228" fmla="*/ 47388 h 444457"/>
              <a:gd name="connsiteX11229" fmla="*/ 2807322 w 3249268"/>
              <a:gd name="connsiteY11229" fmla="*/ 47342 h 444457"/>
              <a:gd name="connsiteX11230" fmla="*/ 2807322 w 3249268"/>
              <a:gd name="connsiteY11230" fmla="*/ 47818 h 444457"/>
              <a:gd name="connsiteX11231" fmla="*/ 2806341 w 3249268"/>
              <a:gd name="connsiteY11231" fmla="*/ 51826 h 444457"/>
              <a:gd name="connsiteX11232" fmla="*/ 2806435 w 3249268"/>
              <a:gd name="connsiteY11232" fmla="*/ 51901 h 444457"/>
              <a:gd name="connsiteX11233" fmla="*/ 2806582 w 3249268"/>
              <a:gd name="connsiteY11233" fmla="*/ 52176 h 444457"/>
              <a:gd name="connsiteX11234" fmla="*/ 2808104 w 3249268"/>
              <a:gd name="connsiteY11234" fmla="*/ 51875 h 444457"/>
              <a:gd name="connsiteX11235" fmla="*/ 2807751 w 3249268"/>
              <a:gd name="connsiteY11235" fmla="*/ 49430 h 444457"/>
              <a:gd name="connsiteX11236" fmla="*/ 216435 w 3249268"/>
              <a:gd name="connsiteY11236" fmla="*/ 47118 h 444457"/>
              <a:gd name="connsiteX11237" fmla="*/ 216558 w 3249268"/>
              <a:gd name="connsiteY11237" fmla="*/ 47446 h 444457"/>
              <a:gd name="connsiteX11238" fmla="*/ 216640 w 3249268"/>
              <a:gd name="connsiteY11238" fmla="*/ 47196 h 444457"/>
              <a:gd name="connsiteX11239" fmla="*/ 2868454 w 3249268"/>
              <a:gd name="connsiteY11239" fmla="*/ 47087 h 444457"/>
              <a:gd name="connsiteX11240" fmla="*/ 2868725 w 3249268"/>
              <a:gd name="connsiteY11240" fmla="*/ 47639 h 444457"/>
              <a:gd name="connsiteX11241" fmla="*/ 2867618 w 3249268"/>
              <a:gd name="connsiteY11241" fmla="*/ 48078 h 444457"/>
              <a:gd name="connsiteX11242" fmla="*/ 2868839 w 3249268"/>
              <a:gd name="connsiteY11242" fmla="*/ 48014 h 444457"/>
              <a:gd name="connsiteX11243" fmla="*/ 2869916 w 3249268"/>
              <a:gd name="connsiteY11243" fmla="*/ 47905 h 444457"/>
              <a:gd name="connsiteX11244" fmla="*/ 2868841 w 3249268"/>
              <a:gd name="connsiteY11244" fmla="*/ 47565 h 444457"/>
              <a:gd name="connsiteX11245" fmla="*/ 2911460 w 3249268"/>
              <a:gd name="connsiteY11245" fmla="*/ 46797 h 444457"/>
              <a:gd name="connsiteX11246" fmla="*/ 2911597 w 3249268"/>
              <a:gd name="connsiteY11246" fmla="*/ 47806 h 444457"/>
              <a:gd name="connsiteX11247" fmla="*/ 2911378 w 3249268"/>
              <a:gd name="connsiteY11247" fmla="*/ 48006 h 444457"/>
              <a:gd name="connsiteX11248" fmla="*/ 2911755 w 3249268"/>
              <a:gd name="connsiteY11248" fmla="*/ 47867 h 444457"/>
              <a:gd name="connsiteX11249" fmla="*/ 2913140 w 3249268"/>
              <a:gd name="connsiteY11249" fmla="*/ 47867 h 444457"/>
              <a:gd name="connsiteX11250" fmla="*/ 2913403 w 3249268"/>
              <a:gd name="connsiteY11250" fmla="*/ 47836 h 444457"/>
              <a:gd name="connsiteX11251" fmla="*/ 2913101 w 3249268"/>
              <a:gd name="connsiteY11251" fmla="*/ 47764 h 444457"/>
              <a:gd name="connsiteX11252" fmla="*/ 2913813 w 3249268"/>
              <a:gd name="connsiteY11252" fmla="*/ 47150 h 444457"/>
              <a:gd name="connsiteX11253" fmla="*/ 2913210 w 3249268"/>
              <a:gd name="connsiteY11253" fmla="*/ 47388 h 444457"/>
              <a:gd name="connsiteX11254" fmla="*/ 2911820 w 3249268"/>
              <a:gd name="connsiteY11254" fmla="*/ 47388 h 444457"/>
              <a:gd name="connsiteX11255" fmla="*/ 113372 w 3249268"/>
              <a:gd name="connsiteY11255" fmla="*/ 46765 h 444457"/>
              <a:gd name="connsiteX11256" fmla="*/ 112715 w 3249268"/>
              <a:gd name="connsiteY11256" fmla="*/ 46965 h 444457"/>
              <a:gd name="connsiteX11257" fmla="*/ 113533 w 3249268"/>
              <a:gd name="connsiteY11257" fmla="*/ 47388 h 444457"/>
              <a:gd name="connsiteX11258" fmla="*/ 2900598 w 3249268"/>
              <a:gd name="connsiteY11258" fmla="*/ 46636 h 444457"/>
              <a:gd name="connsiteX11259" fmla="*/ 2900852 w 3249268"/>
              <a:gd name="connsiteY11259" fmla="*/ 47667 h 444457"/>
              <a:gd name="connsiteX11260" fmla="*/ 2900852 w 3249268"/>
              <a:gd name="connsiteY11260" fmla="*/ 46636 h 444457"/>
              <a:gd name="connsiteX11261" fmla="*/ 803762 w 3249268"/>
              <a:gd name="connsiteY11261" fmla="*/ 46485 h 444457"/>
              <a:gd name="connsiteX11262" fmla="*/ 802388 w 3249268"/>
              <a:gd name="connsiteY11262" fmla="*/ 46953 h 444457"/>
              <a:gd name="connsiteX11263" fmla="*/ 804994 w 3249268"/>
              <a:gd name="connsiteY11263" fmla="*/ 47324 h 444457"/>
              <a:gd name="connsiteX11264" fmla="*/ 543079 w 3249268"/>
              <a:gd name="connsiteY11264" fmla="*/ 46448 h 444457"/>
              <a:gd name="connsiteX11265" fmla="*/ 543079 w 3249268"/>
              <a:gd name="connsiteY11265" fmla="*/ 47388 h 444457"/>
              <a:gd name="connsiteX11266" fmla="*/ 543079 w 3249268"/>
              <a:gd name="connsiteY11266" fmla="*/ 47388 h 444457"/>
              <a:gd name="connsiteX11267" fmla="*/ 543079 w 3249268"/>
              <a:gd name="connsiteY11267" fmla="*/ 46448 h 444457"/>
              <a:gd name="connsiteX11268" fmla="*/ 189846 w 3249268"/>
              <a:gd name="connsiteY11268" fmla="*/ 46400 h 444457"/>
              <a:gd name="connsiteX11269" fmla="*/ 189944 w 3249268"/>
              <a:gd name="connsiteY11269" fmla="*/ 46466 h 444457"/>
              <a:gd name="connsiteX11270" fmla="*/ 189937 w 3249268"/>
              <a:gd name="connsiteY11270" fmla="*/ 46447 h 444457"/>
              <a:gd name="connsiteX11271" fmla="*/ 3077332 w 3249268"/>
              <a:gd name="connsiteY11271" fmla="*/ 46256 h 444457"/>
              <a:gd name="connsiteX11272" fmla="*/ 3076887 w 3249268"/>
              <a:gd name="connsiteY11272" fmla="*/ 46410 h 444457"/>
              <a:gd name="connsiteX11273" fmla="*/ 3076632 w 3249268"/>
              <a:gd name="connsiteY11273" fmla="*/ 46940 h 444457"/>
              <a:gd name="connsiteX11274" fmla="*/ 420974 w 3249268"/>
              <a:gd name="connsiteY11274" fmla="*/ 46128 h 444457"/>
              <a:gd name="connsiteX11275" fmla="*/ 420789 w 3249268"/>
              <a:gd name="connsiteY11275" fmla="*/ 46152 h 444457"/>
              <a:gd name="connsiteX11276" fmla="*/ 420974 w 3249268"/>
              <a:gd name="connsiteY11276" fmla="*/ 46706 h 444457"/>
              <a:gd name="connsiteX11277" fmla="*/ 2934966 w 3249268"/>
              <a:gd name="connsiteY11277" fmla="*/ 45997 h 444457"/>
              <a:gd name="connsiteX11278" fmla="*/ 2936418 w 3249268"/>
              <a:gd name="connsiteY11278" fmla="*/ 47482 h 444457"/>
              <a:gd name="connsiteX11279" fmla="*/ 2929523 w 3249268"/>
              <a:gd name="connsiteY11279" fmla="*/ 46072 h 444457"/>
              <a:gd name="connsiteX11280" fmla="*/ 2929267 w 3249268"/>
              <a:gd name="connsiteY11280" fmla="*/ 46203 h 444457"/>
              <a:gd name="connsiteX11281" fmla="*/ 2929767 w 3249268"/>
              <a:gd name="connsiteY11281" fmla="*/ 46499 h 444457"/>
              <a:gd name="connsiteX11282" fmla="*/ 2929767 w 3249268"/>
              <a:gd name="connsiteY11282" fmla="*/ 51970 h 444457"/>
              <a:gd name="connsiteX11283" fmla="*/ 2926996 w 3249268"/>
              <a:gd name="connsiteY11283" fmla="*/ 53337 h 444457"/>
              <a:gd name="connsiteX11284" fmla="*/ 2926938 w 3249268"/>
              <a:gd name="connsiteY11284" fmla="*/ 53471 h 444457"/>
              <a:gd name="connsiteX11285" fmla="*/ 2926938 w 3249268"/>
              <a:gd name="connsiteY11285" fmla="*/ 54722 h 444457"/>
              <a:gd name="connsiteX11286" fmla="*/ 2935212 w 3249268"/>
              <a:gd name="connsiteY11286" fmla="*/ 53311 h 444457"/>
              <a:gd name="connsiteX11287" fmla="*/ 2937970 w 3249268"/>
              <a:gd name="connsiteY11287" fmla="*/ 53311 h 444457"/>
              <a:gd name="connsiteX11288" fmla="*/ 2937024 w 3249268"/>
              <a:gd name="connsiteY11288" fmla="*/ 56214 h 444457"/>
              <a:gd name="connsiteX11289" fmla="*/ 2937253 w 3249268"/>
              <a:gd name="connsiteY11289" fmla="*/ 55951 h 444457"/>
              <a:gd name="connsiteX11290" fmla="*/ 2938017 w 3249268"/>
              <a:gd name="connsiteY11290" fmla="*/ 53406 h 444457"/>
              <a:gd name="connsiteX11291" fmla="*/ 2938017 w 3249268"/>
              <a:gd name="connsiteY11291" fmla="*/ 54659 h 444457"/>
              <a:gd name="connsiteX11292" fmla="*/ 2938017 w 3249268"/>
              <a:gd name="connsiteY11292" fmla="*/ 54910 h 444457"/>
              <a:gd name="connsiteX11293" fmla="*/ 2938084 w 3249268"/>
              <a:gd name="connsiteY11293" fmla="*/ 54994 h 444457"/>
              <a:gd name="connsiteX11294" fmla="*/ 2938157 w 3249268"/>
              <a:gd name="connsiteY11294" fmla="*/ 54910 h 444457"/>
              <a:gd name="connsiteX11295" fmla="*/ 2938832 w 3249268"/>
              <a:gd name="connsiteY11295" fmla="*/ 55930 h 444457"/>
              <a:gd name="connsiteX11296" fmla="*/ 2941025 w 3249268"/>
              <a:gd name="connsiteY11296" fmla="*/ 58671 h 444457"/>
              <a:gd name="connsiteX11297" fmla="*/ 2940181 w 3249268"/>
              <a:gd name="connsiteY11297" fmla="*/ 57968 h 444457"/>
              <a:gd name="connsiteX11298" fmla="*/ 2940931 w 3249268"/>
              <a:gd name="connsiteY11298" fmla="*/ 59101 h 444457"/>
              <a:gd name="connsiteX11299" fmla="*/ 2945092 w 3249268"/>
              <a:gd name="connsiteY11299" fmla="*/ 56307 h 444457"/>
              <a:gd name="connsiteX11300" fmla="*/ 2945793 w 3249268"/>
              <a:gd name="connsiteY11300" fmla="*/ 56543 h 444457"/>
              <a:gd name="connsiteX11301" fmla="*/ 2945538 w 3249268"/>
              <a:gd name="connsiteY11301" fmla="*/ 56414 h 444457"/>
              <a:gd name="connsiteX11302" fmla="*/ 2951010 w 3249268"/>
              <a:gd name="connsiteY11302" fmla="*/ 56414 h 444457"/>
              <a:gd name="connsiteX11303" fmla="*/ 2950757 w 3249268"/>
              <a:gd name="connsiteY11303" fmla="*/ 56038 h 444457"/>
              <a:gd name="connsiteX11304" fmla="*/ 2950757 w 3249268"/>
              <a:gd name="connsiteY11304" fmla="*/ 54609 h 444457"/>
              <a:gd name="connsiteX11305" fmla="*/ 2952132 w 3249268"/>
              <a:gd name="connsiteY11305" fmla="*/ 53180 h 444457"/>
              <a:gd name="connsiteX11306" fmla="*/ 2961754 w 3249268"/>
              <a:gd name="connsiteY11306" fmla="*/ 53180 h 444457"/>
              <a:gd name="connsiteX11307" fmla="*/ 2961117 w 3249268"/>
              <a:gd name="connsiteY11307" fmla="*/ 51854 h 444457"/>
              <a:gd name="connsiteX11308" fmla="*/ 2960300 w 3249268"/>
              <a:gd name="connsiteY11308" fmla="*/ 51901 h 444457"/>
              <a:gd name="connsiteX11309" fmla="*/ 2958937 w 3249268"/>
              <a:gd name="connsiteY11309" fmla="*/ 51901 h 444457"/>
              <a:gd name="connsiteX11310" fmla="*/ 2955528 w 3249268"/>
              <a:gd name="connsiteY11310" fmla="*/ 51019 h 444457"/>
              <a:gd name="connsiteX11311" fmla="*/ 2952213 w 3249268"/>
              <a:gd name="connsiteY11311" fmla="*/ 49133 h 444457"/>
              <a:gd name="connsiteX11312" fmla="*/ 2952213 w 3249268"/>
              <a:gd name="connsiteY11312" fmla="*/ 49227 h 444457"/>
              <a:gd name="connsiteX11313" fmla="*/ 2936417 w 3249268"/>
              <a:gd name="connsiteY11313" fmla="*/ 50648 h 444457"/>
              <a:gd name="connsiteX11314" fmla="*/ 2936417 w 3249268"/>
              <a:gd name="connsiteY11314" fmla="*/ 49227 h 444457"/>
              <a:gd name="connsiteX11315" fmla="*/ 2936417 w 3249268"/>
              <a:gd name="connsiteY11315" fmla="*/ 47806 h 444457"/>
              <a:gd name="connsiteX11316" fmla="*/ 2937212 w 3249268"/>
              <a:gd name="connsiteY11316" fmla="*/ 47217 h 444457"/>
              <a:gd name="connsiteX11317" fmla="*/ 2936846 w 3249268"/>
              <a:gd name="connsiteY11317" fmla="*/ 47388 h 444457"/>
              <a:gd name="connsiteX11318" fmla="*/ 203001 w 3249268"/>
              <a:gd name="connsiteY11318" fmla="*/ 45972 h 444457"/>
              <a:gd name="connsiteX11319" fmla="*/ 202612 w 3249268"/>
              <a:gd name="connsiteY11319" fmla="*/ 46099 h 444457"/>
              <a:gd name="connsiteX11320" fmla="*/ 202547 w 3249268"/>
              <a:gd name="connsiteY11320" fmla="*/ 46414 h 444457"/>
              <a:gd name="connsiteX11321" fmla="*/ 202789 w 3249268"/>
              <a:gd name="connsiteY11321" fmla="*/ 46528 h 444457"/>
              <a:gd name="connsiteX11322" fmla="*/ 203034 w 3249268"/>
              <a:gd name="connsiteY11322" fmla="*/ 47200 h 444457"/>
              <a:gd name="connsiteX11323" fmla="*/ 202948 w 3249268"/>
              <a:gd name="connsiteY11323" fmla="*/ 46058 h 444457"/>
              <a:gd name="connsiteX11324" fmla="*/ 2958937 w 3249268"/>
              <a:gd name="connsiteY11324" fmla="*/ 45920 h 444457"/>
              <a:gd name="connsiteX11325" fmla="*/ 2958937 w 3249268"/>
              <a:gd name="connsiteY11325" fmla="*/ 46259 h 444457"/>
              <a:gd name="connsiteX11326" fmla="*/ 2959979 w 3249268"/>
              <a:gd name="connsiteY11326" fmla="*/ 46310 h 444457"/>
              <a:gd name="connsiteX11327" fmla="*/ 2550206 w 3249268"/>
              <a:gd name="connsiteY11327" fmla="*/ 45297 h 444457"/>
              <a:gd name="connsiteX11328" fmla="*/ 2550948 w 3249268"/>
              <a:gd name="connsiteY11328" fmla="*/ 46277 h 444457"/>
              <a:gd name="connsiteX11329" fmla="*/ 2551257 w 3249268"/>
              <a:gd name="connsiteY11329" fmla="*/ 45643 h 444457"/>
              <a:gd name="connsiteX11330" fmla="*/ 323691 w 3249268"/>
              <a:gd name="connsiteY11330" fmla="*/ 44944 h 444457"/>
              <a:gd name="connsiteX11331" fmla="*/ 323328 w 3249268"/>
              <a:gd name="connsiteY11331" fmla="*/ 44990 h 444457"/>
              <a:gd name="connsiteX11332" fmla="*/ 321936 w 3249268"/>
              <a:gd name="connsiteY11332" fmla="*/ 47689 h 444457"/>
              <a:gd name="connsiteX11333" fmla="*/ 322312 w 3249268"/>
              <a:gd name="connsiteY11333" fmla="*/ 48026 h 444457"/>
              <a:gd name="connsiteX11334" fmla="*/ 322312 w 3249268"/>
              <a:gd name="connsiteY11334" fmla="*/ 47764 h 444457"/>
              <a:gd name="connsiteX11335" fmla="*/ 323691 w 3249268"/>
              <a:gd name="connsiteY11335" fmla="*/ 44944 h 444457"/>
              <a:gd name="connsiteX11336" fmla="*/ 2801671 w 3249268"/>
              <a:gd name="connsiteY11336" fmla="*/ 44751 h 444457"/>
              <a:gd name="connsiteX11337" fmla="*/ 2801835 w 3249268"/>
              <a:gd name="connsiteY11337" fmla="*/ 46299 h 444457"/>
              <a:gd name="connsiteX11338" fmla="*/ 2801671 w 3249268"/>
              <a:gd name="connsiteY11338" fmla="*/ 46348 h 444457"/>
              <a:gd name="connsiteX11339" fmla="*/ 2801851 w 3249268"/>
              <a:gd name="connsiteY11339" fmla="*/ 46421 h 444457"/>
              <a:gd name="connsiteX11340" fmla="*/ 2802305 w 3249268"/>
              <a:gd name="connsiteY11340" fmla="*/ 46334 h 444457"/>
              <a:gd name="connsiteX11341" fmla="*/ 2801975 w 3249268"/>
              <a:gd name="connsiteY11341" fmla="*/ 46004 h 444457"/>
              <a:gd name="connsiteX11342" fmla="*/ 3055522 w 3249268"/>
              <a:gd name="connsiteY11342" fmla="*/ 44494 h 444457"/>
              <a:gd name="connsiteX11343" fmla="*/ 3055352 w 3249268"/>
              <a:gd name="connsiteY11343" fmla="*/ 45006 h 444457"/>
              <a:gd name="connsiteX11344" fmla="*/ 3056045 w 3249268"/>
              <a:gd name="connsiteY11344" fmla="*/ 45006 h 444457"/>
              <a:gd name="connsiteX11345" fmla="*/ 2691306 w 3249268"/>
              <a:gd name="connsiteY11345" fmla="*/ 44443 h 444457"/>
              <a:gd name="connsiteX11346" fmla="*/ 2691807 w 3249268"/>
              <a:gd name="connsiteY11346" fmla="*/ 45543 h 444457"/>
              <a:gd name="connsiteX11347" fmla="*/ 2692409 w 3249268"/>
              <a:gd name="connsiteY11347" fmla="*/ 45373 h 444457"/>
              <a:gd name="connsiteX11348" fmla="*/ 2691948 w 3249268"/>
              <a:gd name="connsiteY11348" fmla="*/ 44714 h 444457"/>
              <a:gd name="connsiteX11349" fmla="*/ 208273 w 3249268"/>
              <a:gd name="connsiteY11349" fmla="*/ 44020 h 444457"/>
              <a:gd name="connsiteX11350" fmla="*/ 209073 w 3249268"/>
              <a:gd name="connsiteY11350" fmla="*/ 44495 h 444457"/>
              <a:gd name="connsiteX11351" fmla="*/ 209657 w 3249268"/>
              <a:gd name="connsiteY11351" fmla="*/ 44545 h 444457"/>
              <a:gd name="connsiteX11352" fmla="*/ 220970 w 3249268"/>
              <a:gd name="connsiteY11352" fmla="*/ 43902 h 444457"/>
              <a:gd name="connsiteX11353" fmla="*/ 223024 w 3249268"/>
              <a:gd name="connsiteY11353" fmla="*/ 47793 h 444457"/>
              <a:gd name="connsiteX11354" fmla="*/ 225121 w 3249268"/>
              <a:gd name="connsiteY11354" fmla="*/ 48946 h 444457"/>
              <a:gd name="connsiteX11355" fmla="*/ 162775 w 3249268"/>
              <a:gd name="connsiteY11355" fmla="*/ 43886 h 444457"/>
              <a:gd name="connsiteX11356" fmla="*/ 162618 w 3249268"/>
              <a:gd name="connsiteY11356" fmla="*/ 44207 h 444457"/>
              <a:gd name="connsiteX11357" fmla="*/ 164642 w 3249268"/>
              <a:gd name="connsiteY11357" fmla="*/ 46235 h 444457"/>
              <a:gd name="connsiteX11358" fmla="*/ 164311 w 3249268"/>
              <a:gd name="connsiteY11358" fmla="*/ 45199 h 444457"/>
              <a:gd name="connsiteX11359" fmla="*/ 439613 w 3249268"/>
              <a:gd name="connsiteY11359" fmla="*/ 43779 h 444457"/>
              <a:gd name="connsiteX11360" fmla="*/ 437993 w 3249268"/>
              <a:gd name="connsiteY11360" fmla="*/ 46656 h 444457"/>
              <a:gd name="connsiteX11361" fmla="*/ 440280 w 3249268"/>
              <a:gd name="connsiteY11361" fmla="*/ 47514 h 444457"/>
              <a:gd name="connsiteX11362" fmla="*/ 2489765 w 3249268"/>
              <a:gd name="connsiteY11362" fmla="*/ 43649 h 444457"/>
              <a:gd name="connsiteX11363" fmla="*/ 2488941 w 3249268"/>
              <a:gd name="connsiteY11363" fmla="*/ 43859 h 444457"/>
              <a:gd name="connsiteX11364" fmla="*/ 2490130 w 3249268"/>
              <a:gd name="connsiteY11364" fmla="*/ 44028 h 444457"/>
              <a:gd name="connsiteX11365" fmla="*/ 318293 w 3249268"/>
              <a:gd name="connsiteY11365" fmla="*/ 43608 h 444457"/>
              <a:gd name="connsiteX11366" fmla="*/ 318190 w 3249268"/>
              <a:gd name="connsiteY11366" fmla="*/ 43816 h 444457"/>
              <a:gd name="connsiteX11367" fmla="*/ 319460 w 3249268"/>
              <a:gd name="connsiteY11367" fmla="*/ 44355 h 444457"/>
              <a:gd name="connsiteX11368" fmla="*/ 357958 w 3249268"/>
              <a:gd name="connsiteY11368" fmla="*/ 43585 h 444457"/>
              <a:gd name="connsiteX11369" fmla="*/ 356836 w 3249268"/>
              <a:gd name="connsiteY11369" fmla="*/ 44164 h 444457"/>
              <a:gd name="connsiteX11370" fmla="*/ 356337 w 3249268"/>
              <a:gd name="connsiteY11370" fmla="*/ 44929 h 444457"/>
              <a:gd name="connsiteX11371" fmla="*/ 357782 w 3249268"/>
              <a:gd name="connsiteY11371" fmla="*/ 45029 h 444457"/>
              <a:gd name="connsiteX11372" fmla="*/ 2724102 w 3249268"/>
              <a:gd name="connsiteY11372" fmla="*/ 43565 h 444457"/>
              <a:gd name="connsiteX11373" fmla="*/ 2723708 w 3249268"/>
              <a:gd name="connsiteY11373" fmla="*/ 43758 h 444457"/>
              <a:gd name="connsiteX11374" fmla="*/ 2723893 w 3249268"/>
              <a:gd name="connsiteY11374" fmla="*/ 43698 h 444457"/>
              <a:gd name="connsiteX11375" fmla="*/ 2942285 w 3249268"/>
              <a:gd name="connsiteY11375" fmla="*/ 43412 h 444457"/>
              <a:gd name="connsiteX11376" fmla="*/ 2942171 w 3249268"/>
              <a:gd name="connsiteY11376" fmla="*/ 43542 h 444457"/>
              <a:gd name="connsiteX11377" fmla="*/ 2942328 w 3249268"/>
              <a:gd name="connsiteY11377" fmla="*/ 43514 h 444457"/>
              <a:gd name="connsiteX11378" fmla="*/ 2942315 w 3249268"/>
              <a:gd name="connsiteY11378" fmla="*/ 43502 h 444457"/>
              <a:gd name="connsiteX11379" fmla="*/ 220147 w 3249268"/>
              <a:gd name="connsiteY11379" fmla="*/ 43166 h 444457"/>
              <a:gd name="connsiteX11380" fmla="*/ 220042 w 3249268"/>
              <a:gd name="connsiteY11380" fmla="*/ 43484 h 444457"/>
              <a:gd name="connsiteX11381" fmla="*/ 220360 w 3249268"/>
              <a:gd name="connsiteY11381" fmla="*/ 43376 h 444457"/>
              <a:gd name="connsiteX11382" fmla="*/ 354255 w 3249268"/>
              <a:gd name="connsiteY11382" fmla="*/ 43080 h 444457"/>
              <a:gd name="connsiteX11383" fmla="*/ 353835 w 3249268"/>
              <a:gd name="connsiteY11383" fmla="*/ 43373 h 444457"/>
              <a:gd name="connsiteX11384" fmla="*/ 354030 w 3249268"/>
              <a:gd name="connsiteY11384" fmla="*/ 43533 h 444457"/>
              <a:gd name="connsiteX11385" fmla="*/ 354347 w 3249268"/>
              <a:gd name="connsiteY11385" fmla="*/ 43511 h 444457"/>
              <a:gd name="connsiteX11386" fmla="*/ 354155 w 3249268"/>
              <a:gd name="connsiteY11386" fmla="*/ 43412 h 444457"/>
              <a:gd name="connsiteX11387" fmla="*/ 202984 w 3249268"/>
              <a:gd name="connsiteY11387" fmla="*/ 42943 h 444457"/>
              <a:gd name="connsiteX11388" fmla="*/ 202507 w 3249268"/>
              <a:gd name="connsiteY11388" fmla="*/ 43305 h 444457"/>
              <a:gd name="connsiteX11389" fmla="*/ 202612 w 3249268"/>
              <a:gd name="connsiteY11389" fmla="*/ 43305 h 444457"/>
              <a:gd name="connsiteX11390" fmla="*/ 2723987 w 3249268"/>
              <a:gd name="connsiteY11390" fmla="*/ 42547 h 444457"/>
              <a:gd name="connsiteX11391" fmla="*/ 2723436 w 3249268"/>
              <a:gd name="connsiteY11391" fmla="*/ 43662 h 444457"/>
              <a:gd name="connsiteX11392" fmla="*/ 2724211 w 3249268"/>
              <a:gd name="connsiteY11392" fmla="*/ 43492 h 444457"/>
              <a:gd name="connsiteX11393" fmla="*/ 2724316 w 3249268"/>
              <a:gd name="connsiteY11393" fmla="*/ 42748 h 444457"/>
              <a:gd name="connsiteX11394" fmla="*/ 163937 w 3249268"/>
              <a:gd name="connsiteY11394" fmla="*/ 41994 h 444457"/>
              <a:gd name="connsiteX11395" fmla="*/ 163695 w 3249268"/>
              <a:gd name="connsiteY11395" fmla="*/ 42123 h 444457"/>
              <a:gd name="connsiteX11396" fmla="*/ 163663 w 3249268"/>
              <a:gd name="connsiteY11396" fmla="*/ 42081 h 444457"/>
              <a:gd name="connsiteX11397" fmla="*/ 163357 w 3249268"/>
              <a:gd name="connsiteY11397" fmla="*/ 42703 h 444457"/>
              <a:gd name="connsiteX11398" fmla="*/ 163810 w 3249268"/>
              <a:gd name="connsiteY11398" fmla="*/ 42230 h 444457"/>
              <a:gd name="connsiteX11399" fmla="*/ 99908 w 3249268"/>
              <a:gd name="connsiteY11399" fmla="*/ 41481 h 444457"/>
              <a:gd name="connsiteX11400" fmla="*/ 99908 w 3249268"/>
              <a:gd name="connsiteY11400" fmla="*/ 47388 h 444457"/>
              <a:gd name="connsiteX11401" fmla="*/ 98563 w 3249268"/>
              <a:gd name="connsiteY11401" fmla="*/ 47388 h 444457"/>
              <a:gd name="connsiteX11402" fmla="*/ 98563 w 3249268"/>
              <a:gd name="connsiteY11402" fmla="*/ 49193 h 444457"/>
              <a:gd name="connsiteX11403" fmla="*/ 98563 w 3249268"/>
              <a:gd name="connsiteY11403" fmla="*/ 50410 h 444457"/>
              <a:gd name="connsiteX11404" fmla="*/ 99165 w 3249268"/>
              <a:gd name="connsiteY11404" fmla="*/ 50782 h 444457"/>
              <a:gd name="connsiteX11405" fmla="*/ 101070 w 3249268"/>
              <a:gd name="connsiteY11405" fmla="*/ 50246 h 444457"/>
              <a:gd name="connsiteX11406" fmla="*/ 101070 w 3249268"/>
              <a:gd name="connsiteY11406" fmla="*/ 48817 h 444457"/>
              <a:gd name="connsiteX11407" fmla="*/ 103354 w 3249268"/>
              <a:gd name="connsiteY11407" fmla="*/ 47639 h 444457"/>
              <a:gd name="connsiteX11408" fmla="*/ 102626 w 3249268"/>
              <a:gd name="connsiteY11408" fmla="*/ 47388 h 444457"/>
              <a:gd name="connsiteX11409" fmla="*/ 101092 w 3249268"/>
              <a:gd name="connsiteY11409" fmla="*/ 43686 h 444457"/>
              <a:gd name="connsiteX11410" fmla="*/ 2825995 w 3249268"/>
              <a:gd name="connsiteY11410" fmla="*/ 41342 h 444457"/>
              <a:gd name="connsiteX11411" fmla="*/ 2825355 w 3249268"/>
              <a:gd name="connsiteY11411" fmla="*/ 41983 h 444457"/>
              <a:gd name="connsiteX11412" fmla="*/ 2826980 w 3249268"/>
              <a:gd name="connsiteY11412" fmla="*/ 42123 h 444457"/>
              <a:gd name="connsiteX11413" fmla="*/ 390310 w 3249268"/>
              <a:gd name="connsiteY11413" fmla="*/ 41314 h 444457"/>
              <a:gd name="connsiteX11414" fmla="*/ 389698 w 3249268"/>
              <a:gd name="connsiteY11414" fmla="*/ 41768 h 444457"/>
              <a:gd name="connsiteX11415" fmla="*/ 390354 w 3249268"/>
              <a:gd name="connsiteY11415" fmla="*/ 41633 h 444457"/>
              <a:gd name="connsiteX11416" fmla="*/ 107946 w 3249268"/>
              <a:gd name="connsiteY11416" fmla="*/ 41153 h 444457"/>
              <a:gd name="connsiteX11417" fmla="*/ 105572 w 3249268"/>
              <a:gd name="connsiteY11417" fmla="*/ 41917 h 444457"/>
              <a:gd name="connsiteX11418" fmla="*/ 105353 w 3249268"/>
              <a:gd name="connsiteY11418" fmla="*/ 41906 h 444457"/>
              <a:gd name="connsiteX11419" fmla="*/ 105353 w 3249268"/>
              <a:gd name="connsiteY11419" fmla="*/ 43157 h 444457"/>
              <a:gd name="connsiteX11420" fmla="*/ 105472 w 3249268"/>
              <a:gd name="connsiteY11420" fmla="*/ 43218 h 444457"/>
              <a:gd name="connsiteX11421" fmla="*/ 107389 w 3249268"/>
              <a:gd name="connsiteY11421" fmla="*/ 41394 h 444457"/>
              <a:gd name="connsiteX11422" fmla="*/ 2896437 w 3249268"/>
              <a:gd name="connsiteY11422" fmla="*/ 40888 h 444457"/>
              <a:gd name="connsiteX11423" fmla="*/ 2896428 w 3249268"/>
              <a:gd name="connsiteY11423" fmla="*/ 40892 h 444457"/>
              <a:gd name="connsiteX11424" fmla="*/ 2896439 w 3249268"/>
              <a:gd name="connsiteY11424" fmla="*/ 40907 h 444457"/>
              <a:gd name="connsiteX11425" fmla="*/ 2896686 w 3249268"/>
              <a:gd name="connsiteY11425" fmla="*/ 40766 h 444457"/>
              <a:gd name="connsiteX11426" fmla="*/ 2896636 w 3249268"/>
              <a:gd name="connsiteY11426" fmla="*/ 40791 h 444457"/>
              <a:gd name="connsiteX11427" fmla="*/ 2896768 w 3249268"/>
              <a:gd name="connsiteY11427" fmla="*/ 40889 h 444457"/>
              <a:gd name="connsiteX11428" fmla="*/ 173159 w 3249268"/>
              <a:gd name="connsiteY11428" fmla="*/ 40734 h 444457"/>
              <a:gd name="connsiteX11429" fmla="*/ 173170 w 3249268"/>
              <a:gd name="connsiteY11429" fmla="*/ 40833 h 444457"/>
              <a:gd name="connsiteX11430" fmla="*/ 169827 w 3249268"/>
              <a:gd name="connsiteY11430" fmla="*/ 42754 h 444457"/>
              <a:gd name="connsiteX11431" fmla="*/ 170316 w 3249268"/>
              <a:gd name="connsiteY11431" fmla="*/ 46457 h 444457"/>
              <a:gd name="connsiteX11432" fmla="*/ 170382 w 3249268"/>
              <a:gd name="connsiteY11432" fmla="*/ 46413 h 444457"/>
              <a:gd name="connsiteX11433" fmla="*/ 170746 w 3249268"/>
              <a:gd name="connsiteY11433" fmla="*/ 46657 h 444457"/>
              <a:gd name="connsiteX11434" fmla="*/ 170746 w 3249268"/>
              <a:gd name="connsiteY11434" fmla="*/ 46335 h 444457"/>
              <a:gd name="connsiteX11435" fmla="*/ 172114 w 3249268"/>
              <a:gd name="connsiteY11435" fmla="*/ 42048 h 444457"/>
              <a:gd name="connsiteX11436" fmla="*/ 174165 w 3249268"/>
              <a:gd name="connsiteY11436" fmla="*/ 42226 h 444457"/>
              <a:gd name="connsiteX11437" fmla="*/ 175287 w 3249268"/>
              <a:gd name="connsiteY11437" fmla="*/ 42910 h 444457"/>
              <a:gd name="connsiteX11438" fmla="*/ 173325 w 3249268"/>
              <a:gd name="connsiteY11438" fmla="*/ 40934 h 444457"/>
              <a:gd name="connsiteX11439" fmla="*/ 3037915 w 3249268"/>
              <a:gd name="connsiteY11439" fmla="*/ 40560 h 444457"/>
              <a:gd name="connsiteX11440" fmla="*/ 3037675 w 3249268"/>
              <a:gd name="connsiteY11440" fmla="*/ 40640 h 444457"/>
              <a:gd name="connsiteX11441" fmla="*/ 3037762 w 3249268"/>
              <a:gd name="connsiteY11441" fmla="*/ 40816 h 444457"/>
              <a:gd name="connsiteX11442" fmla="*/ 2972404 w 3249268"/>
              <a:gd name="connsiteY11442" fmla="*/ 40031 h 444457"/>
              <a:gd name="connsiteX11443" fmla="*/ 2973191 w 3249268"/>
              <a:gd name="connsiteY11443" fmla="*/ 41598 h 444457"/>
              <a:gd name="connsiteX11444" fmla="*/ 2973191 w 3249268"/>
              <a:gd name="connsiteY11444" fmla="*/ 40445 h 444457"/>
              <a:gd name="connsiteX11445" fmla="*/ 287053 w 3249268"/>
              <a:gd name="connsiteY11445" fmla="*/ 39456 h 444457"/>
              <a:gd name="connsiteX11446" fmla="*/ 287935 w 3249268"/>
              <a:gd name="connsiteY11446" fmla="*/ 42149 h 444457"/>
              <a:gd name="connsiteX11447" fmla="*/ 289066 w 3249268"/>
              <a:gd name="connsiteY11447" fmla="*/ 43092 h 444457"/>
              <a:gd name="connsiteX11448" fmla="*/ 290810 w 3249268"/>
              <a:gd name="connsiteY11448" fmla="*/ 40412 h 444457"/>
              <a:gd name="connsiteX11449" fmla="*/ 136879 w 3249268"/>
              <a:gd name="connsiteY11449" fmla="*/ 39325 h 444457"/>
              <a:gd name="connsiteX11450" fmla="*/ 136738 w 3249268"/>
              <a:gd name="connsiteY11450" fmla="*/ 40548 h 444457"/>
              <a:gd name="connsiteX11451" fmla="*/ 137327 w 3249268"/>
              <a:gd name="connsiteY11451" fmla="*/ 40941 h 444457"/>
              <a:gd name="connsiteX11452" fmla="*/ 3031326 w 3249268"/>
              <a:gd name="connsiteY11452" fmla="*/ 39182 h 444457"/>
              <a:gd name="connsiteX11453" fmla="*/ 3031315 w 3249268"/>
              <a:gd name="connsiteY11453" fmla="*/ 39182 h 444457"/>
              <a:gd name="connsiteX11454" fmla="*/ 3031249 w 3249268"/>
              <a:gd name="connsiteY11454" fmla="*/ 39383 h 444457"/>
              <a:gd name="connsiteX11455" fmla="*/ 3031125 w 3249268"/>
              <a:gd name="connsiteY11455" fmla="*/ 39548 h 444457"/>
              <a:gd name="connsiteX11456" fmla="*/ 3031341 w 3249268"/>
              <a:gd name="connsiteY11456" fmla="*/ 39519 h 444457"/>
              <a:gd name="connsiteX11457" fmla="*/ 3031626 w 3249268"/>
              <a:gd name="connsiteY11457" fmla="*/ 40055 h 444457"/>
              <a:gd name="connsiteX11458" fmla="*/ 2925723 w 3249268"/>
              <a:gd name="connsiteY11458" fmla="*/ 39158 h 444457"/>
              <a:gd name="connsiteX11459" fmla="*/ 2925765 w 3249268"/>
              <a:gd name="connsiteY11459" fmla="*/ 39619 h 444457"/>
              <a:gd name="connsiteX11460" fmla="*/ 2926843 w 3249268"/>
              <a:gd name="connsiteY11460" fmla="*/ 39987 h 444457"/>
              <a:gd name="connsiteX11461" fmla="*/ 78980 w 3249268"/>
              <a:gd name="connsiteY11461" fmla="*/ 39114 h 444457"/>
              <a:gd name="connsiteX11462" fmla="*/ 81988 w 3249268"/>
              <a:gd name="connsiteY11462" fmla="*/ 42123 h 444457"/>
              <a:gd name="connsiteX11463" fmla="*/ 81988 w 3249268"/>
              <a:gd name="connsiteY11463" fmla="*/ 43627 h 444457"/>
              <a:gd name="connsiteX11464" fmla="*/ 78980 w 3249268"/>
              <a:gd name="connsiteY11464" fmla="*/ 42123 h 444457"/>
              <a:gd name="connsiteX11465" fmla="*/ 78980 w 3249268"/>
              <a:gd name="connsiteY11465" fmla="*/ 39114 h 444457"/>
              <a:gd name="connsiteX11466" fmla="*/ 445007 w 3249268"/>
              <a:gd name="connsiteY11466" fmla="*/ 38984 h 444457"/>
              <a:gd name="connsiteX11467" fmla="*/ 445023 w 3249268"/>
              <a:gd name="connsiteY11467" fmla="*/ 39047 h 444457"/>
              <a:gd name="connsiteX11468" fmla="*/ 445057 w 3249268"/>
              <a:gd name="connsiteY11468" fmla="*/ 39034 h 444457"/>
              <a:gd name="connsiteX11469" fmla="*/ 184943 w 3249268"/>
              <a:gd name="connsiteY11469" fmla="*/ 38411 h 444457"/>
              <a:gd name="connsiteX11470" fmla="*/ 184681 w 3249268"/>
              <a:gd name="connsiteY11470" fmla="*/ 39071 h 444457"/>
              <a:gd name="connsiteX11471" fmla="*/ 184787 w 3249268"/>
              <a:gd name="connsiteY11471" fmla="*/ 39114 h 444457"/>
              <a:gd name="connsiteX11472" fmla="*/ 184851 w 3249268"/>
              <a:gd name="connsiteY11472" fmla="*/ 39167 h 444457"/>
              <a:gd name="connsiteX11473" fmla="*/ 245198 w 3249268"/>
              <a:gd name="connsiteY11473" fmla="*/ 38255 h 444457"/>
              <a:gd name="connsiteX11474" fmla="*/ 245161 w 3249268"/>
              <a:gd name="connsiteY11474" fmla="*/ 38283 h 444457"/>
              <a:gd name="connsiteX11475" fmla="*/ 245155 w 3249268"/>
              <a:gd name="connsiteY11475" fmla="*/ 38305 h 444457"/>
              <a:gd name="connsiteX11476" fmla="*/ 2948470 w 3249268"/>
              <a:gd name="connsiteY11476" fmla="*/ 38213 h 444457"/>
              <a:gd name="connsiteX11477" fmla="*/ 2948852 w 3249268"/>
              <a:gd name="connsiteY11477" fmla="*/ 39364 h 444457"/>
              <a:gd name="connsiteX11478" fmla="*/ 2949235 w 3249268"/>
              <a:gd name="connsiteY11478" fmla="*/ 39364 h 444457"/>
              <a:gd name="connsiteX11479" fmla="*/ 2949555 w 3249268"/>
              <a:gd name="connsiteY11479" fmla="*/ 39046 h 444457"/>
              <a:gd name="connsiteX11480" fmla="*/ 2949512 w 3249268"/>
              <a:gd name="connsiteY11480" fmla="*/ 39056 h 444457"/>
              <a:gd name="connsiteX11481" fmla="*/ 3071754 w 3249268"/>
              <a:gd name="connsiteY11481" fmla="*/ 38126 h 444457"/>
              <a:gd name="connsiteX11482" fmla="*/ 3071676 w 3249268"/>
              <a:gd name="connsiteY11482" fmla="*/ 38186 h 444457"/>
              <a:gd name="connsiteX11483" fmla="*/ 3071886 w 3249268"/>
              <a:gd name="connsiteY11483" fmla="*/ 38319 h 444457"/>
              <a:gd name="connsiteX11484" fmla="*/ 3062812 w 3249268"/>
              <a:gd name="connsiteY11484" fmla="*/ 37861 h 444457"/>
              <a:gd name="connsiteX11485" fmla="*/ 3061169 w 3249268"/>
              <a:gd name="connsiteY11485" fmla="*/ 37923 h 444457"/>
              <a:gd name="connsiteX11486" fmla="*/ 3062856 w 3249268"/>
              <a:gd name="connsiteY11486" fmla="*/ 38088 h 444457"/>
              <a:gd name="connsiteX11487" fmla="*/ 3062812 w 3249268"/>
              <a:gd name="connsiteY11487" fmla="*/ 38061 h 444457"/>
              <a:gd name="connsiteX11488" fmla="*/ 2984050 w 3249268"/>
              <a:gd name="connsiteY11488" fmla="*/ 37751 h 444457"/>
              <a:gd name="connsiteX11489" fmla="*/ 2984063 w 3249268"/>
              <a:gd name="connsiteY11489" fmla="*/ 37789 h 444457"/>
              <a:gd name="connsiteX11490" fmla="*/ 2984100 w 3249268"/>
              <a:gd name="connsiteY11490" fmla="*/ 37777 h 444457"/>
              <a:gd name="connsiteX11491" fmla="*/ 2592803 w 3249268"/>
              <a:gd name="connsiteY11491" fmla="*/ 37699 h 444457"/>
              <a:gd name="connsiteX11492" fmla="*/ 2592531 w 3249268"/>
              <a:gd name="connsiteY11492" fmla="*/ 37854 h 444457"/>
              <a:gd name="connsiteX11493" fmla="*/ 2592958 w 3249268"/>
              <a:gd name="connsiteY11493" fmla="*/ 38387 h 444457"/>
              <a:gd name="connsiteX11494" fmla="*/ 192560 w 3249268"/>
              <a:gd name="connsiteY11494" fmla="*/ 37689 h 444457"/>
              <a:gd name="connsiteX11495" fmla="*/ 192560 w 3249268"/>
              <a:gd name="connsiteY11495" fmla="*/ 37986 h 444457"/>
              <a:gd name="connsiteX11496" fmla="*/ 192560 w 3249268"/>
              <a:gd name="connsiteY11496" fmla="*/ 42010 h 444457"/>
              <a:gd name="connsiteX11497" fmla="*/ 192642 w 3249268"/>
              <a:gd name="connsiteY11497" fmla="*/ 41969 h 444457"/>
              <a:gd name="connsiteX11498" fmla="*/ 192685 w 3249268"/>
              <a:gd name="connsiteY11498" fmla="*/ 42014 h 444457"/>
              <a:gd name="connsiteX11499" fmla="*/ 192685 w 3249268"/>
              <a:gd name="connsiteY11499" fmla="*/ 37710 h 444457"/>
              <a:gd name="connsiteX11500" fmla="*/ 192642 w 3249268"/>
              <a:gd name="connsiteY11500" fmla="*/ 37732 h 444457"/>
              <a:gd name="connsiteX11501" fmla="*/ 239944 w 3249268"/>
              <a:gd name="connsiteY11501" fmla="*/ 37519 h 444457"/>
              <a:gd name="connsiteX11502" fmla="*/ 239998 w 3249268"/>
              <a:gd name="connsiteY11502" fmla="*/ 37610 h 444457"/>
              <a:gd name="connsiteX11503" fmla="*/ 240047 w 3249268"/>
              <a:gd name="connsiteY11503" fmla="*/ 37610 h 444457"/>
              <a:gd name="connsiteX11504" fmla="*/ 193187 w 3249268"/>
              <a:gd name="connsiteY11504" fmla="*/ 37456 h 444457"/>
              <a:gd name="connsiteX11505" fmla="*/ 192712 w 3249268"/>
              <a:gd name="connsiteY11505" fmla="*/ 37697 h 444457"/>
              <a:gd name="connsiteX11506" fmla="*/ 193730 w 3249268"/>
              <a:gd name="connsiteY11506" fmla="*/ 41028 h 444457"/>
              <a:gd name="connsiteX11507" fmla="*/ 193996 w 3249268"/>
              <a:gd name="connsiteY11507" fmla="*/ 40511 h 444457"/>
              <a:gd name="connsiteX11508" fmla="*/ 194054 w 3249268"/>
              <a:gd name="connsiteY11508" fmla="*/ 40568 h 444457"/>
              <a:gd name="connsiteX11509" fmla="*/ 193187 w 3249268"/>
              <a:gd name="connsiteY11509" fmla="*/ 37932 h 444457"/>
              <a:gd name="connsiteX11510" fmla="*/ 2966923 w 3249268"/>
              <a:gd name="connsiteY11510" fmla="*/ 37146 h 444457"/>
              <a:gd name="connsiteX11511" fmla="*/ 2966542 w 3249268"/>
              <a:gd name="connsiteY11511" fmla="*/ 37263 h 444457"/>
              <a:gd name="connsiteX11512" fmla="*/ 2967382 w 3249268"/>
              <a:gd name="connsiteY11512" fmla="*/ 37388 h 444457"/>
              <a:gd name="connsiteX11513" fmla="*/ 91676 w 3249268"/>
              <a:gd name="connsiteY11513" fmla="*/ 36702 h 444457"/>
              <a:gd name="connsiteX11514" fmla="*/ 90864 w 3249268"/>
              <a:gd name="connsiteY11514" fmla="*/ 36973 h 444457"/>
              <a:gd name="connsiteX11515" fmla="*/ 90159 w 3249268"/>
              <a:gd name="connsiteY11515" fmla="*/ 37209 h 444457"/>
              <a:gd name="connsiteX11516" fmla="*/ 91413 w 3249268"/>
              <a:gd name="connsiteY11516" fmla="*/ 37815 h 444457"/>
              <a:gd name="connsiteX11517" fmla="*/ 92828 w 3249268"/>
              <a:gd name="connsiteY11517" fmla="*/ 37815 h 444457"/>
              <a:gd name="connsiteX11518" fmla="*/ 251258 w 3249268"/>
              <a:gd name="connsiteY11518" fmla="*/ 36481 h 444457"/>
              <a:gd name="connsiteX11519" fmla="*/ 251374 w 3249268"/>
              <a:gd name="connsiteY11519" fmla="*/ 36535 h 444457"/>
              <a:gd name="connsiteX11520" fmla="*/ 251378 w 3249268"/>
              <a:gd name="connsiteY11520" fmla="*/ 36481 h 444457"/>
              <a:gd name="connsiteX11521" fmla="*/ 2735175 w 3249268"/>
              <a:gd name="connsiteY11521" fmla="*/ 36392 h 444457"/>
              <a:gd name="connsiteX11522" fmla="*/ 2735242 w 3249268"/>
              <a:gd name="connsiteY11522" fmla="*/ 36515 h 444457"/>
              <a:gd name="connsiteX11523" fmla="*/ 2736649 w 3249268"/>
              <a:gd name="connsiteY11523" fmla="*/ 39388 h 444457"/>
              <a:gd name="connsiteX11524" fmla="*/ 2736929 w 3249268"/>
              <a:gd name="connsiteY11524" fmla="*/ 39101 h 444457"/>
              <a:gd name="connsiteX11525" fmla="*/ 2735300 w 3249268"/>
              <a:gd name="connsiteY11525" fmla="*/ 36494 h 444457"/>
              <a:gd name="connsiteX11526" fmla="*/ 3046444 w 3249268"/>
              <a:gd name="connsiteY11526" fmla="*/ 36254 h 444457"/>
              <a:gd name="connsiteX11527" fmla="*/ 3047583 w 3249268"/>
              <a:gd name="connsiteY11527" fmla="*/ 36732 h 444457"/>
              <a:gd name="connsiteX11528" fmla="*/ 3048124 w 3249268"/>
              <a:gd name="connsiteY11528" fmla="*/ 36732 h 444457"/>
              <a:gd name="connsiteX11529" fmla="*/ 3047737 w 3249268"/>
              <a:gd name="connsiteY11529" fmla="*/ 36331 h 444457"/>
              <a:gd name="connsiteX11530" fmla="*/ 463383 w 3249268"/>
              <a:gd name="connsiteY11530" fmla="*/ 36200 h 444457"/>
              <a:gd name="connsiteX11531" fmla="*/ 463398 w 3249268"/>
              <a:gd name="connsiteY11531" fmla="*/ 36260 h 444457"/>
              <a:gd name="connsiteX11532" fmla="*/ 463411 w 3249268"/>
              <a:gd name="connsiteY11532" fmla="*/ 36253 h 444457"/>
              <a:gd name="connsiteX11533" fmla="*/ 3041336 w 3249268"/>
              <a:gd name="connsiteY11533" fmla="*/ 36105 h 444457"/>
              <a:gd name="connsiteX11534" fmla="*/ 3039555 w 3249268"/>
              <a:gd name="connsiteY11534" fmla="*/ 36742 h 444457"/>
              <a:gd name="connsiteX11535" fmla="*/ 3042413 w 3249268"/>
              <a:gd name="connsiteY11535" fmla="*/ 36742 h 444457"/>
              <a:gd name="connsiteX11536" fmla="*/ 3046173 w 3249268"/>
              <a:gd name="connsiteY11536" fmla="*/ 36742 h 444457"/>
              <a:gd name="connsiteX11537" fmla="*/ 3046173 w 3249268"/>
              <a:gd name="connsiteY11537" fmla="*/ 36732 h 444457"/>
              <a:gd name="connsiteX11538" fmla="*/ 3046338 w 3249268"/>
              <a:gd name="connsiteY11538" fmla="*/ 36248 h 444457"/>
              <a:gd name="connsiteX11539" fmla="*/ 3043929 w 3249268"/>
              <a:gd name="connsiteY11539" fmla="*/ 36105 h 444457"/>
              <a:gd name="connsiteX11540" fmla="*/ 285977 w 3249268"/>
              <a:gd name="connsiteY11540" fmla="*/ 35396 h 444457"/>
              <a:gd name="connsiteX11541" fmla="*/ 285977 w 3249268"/>
              <a:gd name="connsiteY11541" fmla="*/ 36584 h 444457"/>
              <a:gd name="connsiteX11542" fmla="*/ 287053 w 3249268"/>
              <a:gd name="connsiteY11542" fmla="*/ 36584 h 444457"/>
              <a:gd name="connsiteX11543" fmla="*/ 132414 w 3249268"/>
              <a:gd name="connsiteY11543" fmla="*/ 35341 h 444457"/>
              <a:gd name="connsiteX11544" fmla="*/ 132916 w 3249268"/>
              <a:gd name="connsiteY11544" fmla="*/ 37860 h 444457"/>
              <a:gd name="connsiteX11545" fmla="*/ 132916 w 3249268"/>
              <a:gd name="connsiteY11545" fmla="*/ 38217 h 444457"/>
              <a:gd name="connsiteX11546" fmla="*/ 133077 w 3249268"/>
              <a:gd name="connsiteY11546" fmla="*/ 38053 h 444457"/>
              <a:gd name="connsiteX11547" fmla="*/ 133077 w 3249268"/>
              <a:gd name="connsiteY11547" fmla="*/ 37667 h 444457"/>
              <a:gd name="connsiteX11548" fmla="*/ 139377 w 3249268"/>
              <a:gd name="connsiteY11548" fmla="*/ 35293 h 444457"/>
              <a:gd name="connsiteX11549" fmla="*/ 138613 w 3249268"/>
              <a:gd name="connsiteY11549" fmla="*/ 36279 h 444457"/>
              <a:gd name="connsiteX11550" fmla="*/ 137229 w 3249268"/>
              <a:gd name="connsiteY11550" fmla="*/ 36279 h 444457"/>
              <a:gd name="connsiteX11551" fmla="*/ 137088 w 3249268"/>
              <a:gd name="connsiteY11551" fmla="*/ 37505 h 444457"/>
              <a:gd name="connsiteX11552" fmla="*/ 138724 w 3249268"/>
              <a:gd name="connsiteY11552" fmla="*/ 36750 h 444457"/>
              <a:gd name="connsiteX11553" fmla="*/ 141751 w 3249268"/>
              <a:gd name="connsiteY11553" fmla="*/ 40786 h 444457"/>
              <a:gd name="connsiteX11554" fmla="*/ 142235 w 3249268"/>
              <a:gd name="connsiteY11554" fmla="*/ 40675 h 444457"/>
              <a:gd name="connsiteX11555" fmla="*/ 139024 w 3249268"/>
              <a:gd name="connsiteY11555" fmla="*/ 36320 h 444457"/>
              <a:gd name="connsiteX11556" fmla="*/ 2971938 w 3249268"/>
              <a:gd name="connsiteY11556" fmla="*/ 35015 h 444457"/>
              <a:gd name="connsiteX11557" fmla="*/ 2971902 w 3249268"/>
              <a:gd name="connsiteY11557" fmla="*/ 35045 h 444457"/>
              <a:gd name="connsiteX11558" fmla="*/ 2971906 w 3249268"/>
              <a:gd name="connsiteY11558" fmla="*/ 35052 h 444457"/>
              <a:gd name="connsiteX11559" fmla="*/ 2584110 w 3249268"/>
              <a:gd name="connsiteY11559" fmla="*/ 34814 h 444457"/>
              <a:gd name="connsiteX11560" fmla="*/ 2583444 w 3249268"/>
              <a:gd name="connsiteY11560" fmla="*/ 35325 h 444457"/>
              <a:gd name="connsiteX11561" fmla="*/ 2584209 w 3249268"/>
              <a:gd name="connsiteY11561" fmla="*/ 35046 h 444457"/>
              <a:gd name="connsiteX11562" fmla="*/ 436805 w 3249268"/>
              <a:gd name="connsiteY11562" fmla="*/ 34639 h 444457"/>
              <a:gd name="connsiteX11563" fmla="*/ 436870 w 3249268"/>
              <a:gd name="connsiteY11563" fmla="*/ 34856 h 444457"/>
              <a:gd name="connsiteX11564" fmla="*/ 437147 w 3249268"/>
              <a:gd name="connsiteY11564" fmla="*/ 34778 h 444457"/>
              <a:gd name="connsiteX11565" fmla="*/ 147428 w 3249268"/>
              <a:gd name="connsiteY11565" fmla="*/ 34591 h 444457"/>
              <a:gd name="connsiteX11566" fmla="*/ 147265 w 3249268"/>
              <a:gd name="connsiteY11566" fmla="*/ 34923 h 444457"/>
              <a:gd name="connsiteX11567" fmla="*/ 147428 w 3249268"/>
              <a:gd name="connsiteY11567" fmla="*/ 35089 h 444457"/>
              <a:gd name="connsiteX11568" fmla="*/ 2924209 w 3249268"/>
              <a:gd name="connsiteY11568" fmla="*/ 34505 h 444457"/>
              <a:gd name="connsiteX11569" fmla="*/ 2925723 w 3249268"/>
              <a:gd name="connsiteY11569" fmla="*/ 34967 h 444457"/>
              <a:gd name="connsiteX11570" fmla="*/ 2925723 w 3249268"/>
              <a:gd name="connsiteY11570" fmla="*/ 34602 h 444457"/>
              <a:gd name="connsiteX11571" fmla="*/ 2936158 w 3249268"/>
              <a:gd name="connsiteY11571" fmla="*/ 33848 h 444457"/>
              <a:gd name="connsiteX11572" fmla="*/ 2937568 w 3249268"/>
              <a:gd name="connsiteY11572" fmla="*/ 34892 h 444457"/>
              <a:gd name="connsiteX11573" fmla="*/ 2937308 w 3249268"/>
              <a:gd name="connsiteY11573" fmla="*/ 33848 h 444457"/>
              <a:gd name="connsiteX11574" fmla="*/ 2850665 w 3249268"/>
              <a:gd name="connsiteY11574" fmla="*/ 33750 h 444457"/>
              <a:gd name="connsiteX11575" fmla="*/ 2850674 w 3249268"/>
              <a:gd name="connsiteY11575" fmla="*/ 33849 h 444457"/>
              <a:gd name="connsiteX11576" fmla="*/ 2850760 w 3249268"/>
              <a:gd name="connsiteY11576" fmla="*/ 33849 h 444457"/>
              <a:gd name="connsiteX11577" fmla="*/ 2616861 w 3249268"/>
              <a:gd name="connsiteY11577" fmla="*/ 33485 h 444457"/>
              <a:gd name="connsiteX11578" fmla="*/ 2617473 w 3249268"/>
              <a:gd name="connsiteY11578" fmla="*/ 33693 h 444457"/>
              <a:gd name="connsiteX11579" fmla="*/ 2617486 w 3249268"/>
              <a:gd name="connsiteY11579" fmla="*/ 33643 h 444457"/>
              <a:gd name="connsiteX11580" fmla="*/ 2900258 w 3249268"/>
              <a:gd name="connsiteY11580" fmla="*/ 33352 h 444457"/>
              <a:gd name="connsiteX11581" fmla="*/ 2900168 w 3249268"/>
              <a:gd name="connsiteY11581" fmla="*/ 33427 h 444457"/>
              <a:gd name="connsiteX11582" fmla="*/ 2900306 w 3249268"/>
              <a:gd name="connsiteY11582" fmla="*/ 33354 h 444457"/>
              <a:gd name="connsiteX11583" fmla="*/ 158201 w 3249268"/>
              <a:gd name="connsiteY11583" fmla="*/ 32976 h 444457"/>
              <a:gd name="connsiteX11584" fmla="*/ 157921 w 3249268"/>
              <a:gd name="connsiteY11584" fmla="*/ 35122 h 444457"/>
              <a:gd name="connsiteX11585" fmla="*/ 158932 w 3249268"/>
              <a:gd name="connsiteY11585" fmla="*/ 36055 h 444457"/>
              <a:gd name="connsiteX11586" fmla="*/ 160486 w 3249268"/>
              <a:gd name="connsiteY11586" fmla="*/ 35447 h 444457"/>
              <a:gd name="connsiteX11587" fmla="*/ 160268 w 3249268"/>
              <a:gd name="connsiteY11587" fmla="*/ 34960 h 444457"/>
              <a:gd name="connsiteX11588" fmla="*/ 159356 w 3249268"/>
              <a:gd name="connsiteY11588" fmla="*/ 35304 h 444457"/>
              <a:gd name="connsiteX11589" fmla="*/ 2839315 w 3249268"/>
              <a:gd name="connsiteY11589" fmla="*/ 32521 h 444457"/>
              <a:gd name="connsiteX11590" fmla="*/ 2839315 w 3249268"/>
              <a:gd name="connsiteY11590" fmla="*/ 36316 h 444457"/>
              <a:gd name="connsiteX11591" fmla="*/ 2838142 w 3249268"/>
              <a:gd name="connsiteY11591" fmla="*/ 36457 h 444457"/>
              <a:gd name="connsiteX11592" fmla="*/ 2839504 w 3249268"/>
              <a:gd name="connsiteY11592" fmla="*/ 36607 h 444457"/>
              <a:gd name="connsiteX11593" fmla="*/ 2839609 w 3249268"/>
              <a:gd name="connsiteY11593" fmla="*/ 36572 h 444457"/>
              <a:gd name="connsiteX11594" fmla="*/ 2839437 w 3249268"/>
              <a:gd name="connsiteY11594" fmla="*/ 36481 h 444457"/>
              <a:gd name="connsiteX11595" fmla="*/ 2839529 w 3249268"/>
              <a:gd name="connsiteY11595" fmla="*/ 36461 h 444457"/>
              <a:gd name="connsiteX11596" fmla="*/ 2839391 w 3249268"/>
              <a:gd name="connsiteY11596" fmla="*/ 36406 h 444457"/>
              <a:gd name="connsiteX11597" fmla="*/ 2839391 w 3249268"/>
              <a:gd name="connsiteY11597" fmla="*/ 32559 h 444457"/>
              <a:gd name="connsiteX11598" fmla="*/ 158168 w 3249268"/>
              <a:gd name="connsiteY11598" fmla="*/ 32235 h 444457"/>
              <a:gd name="connsiteX11599" fmla="*/ 158170 w 3249268"/>
              <a:gd name="connsiteY11599" fmla="*/ 32241 h 444457"/>
              <a:gd name="connsiteX11600" fmla="*/ 158172 w 3249268"/>
              <a:gd name="connsiteY11600" fmla="*/ 32238 h 444457"/>
              <a:gd name="connsiteX11601" fmla="*/ 2795260 w 3249268"/>
              <a:gd name="connsiteY11601" fmla="*/ 32231 h 444457"/>
              <a:gd name="connsiteX11602" fmla="*/ 2799628 w 3249268"/>
              <a:gd name="connsiteY11602" fmla="*/ 35595 h 444457"/>
              <a:gd name="connsiteX11603" fmla="*/ 2799209 w 3249268"/>
              <a:gd name="connsiteY11603" fmla="*/ 33548 h 444457"/>
              <a:gd name="connsiteX11604" fmla="*/ 2894985 w 3249268"/>
              <a:gd name="connsiteY11604" fmla="*/ 32135 h 444457"/>
              <a:gd name="connsiteX11605" fmla="*/ 2893869 w 3249268"/>
              <a:gd name="connsiteY11605" fmla="*/ 32344 h 444457"/>
              <a:gd name="connsiteX11606" fmla="*/ 2893670 w 3249268"/>
              <a:gd name="connsiteY11606" fmla="*/ 32344 h 444457"/>
              <a:gd name="connsiteX11607" fmla="*/ 2893670 w 3249268"/>
              <a:gd name="connsiteY11607" fmla="*/ 32481 h 444457"/>
              <a:gd name="connsiteX11608" fmla="*/ 2895093 w 3249268"/>
              <a:gd name="connsiteY11608" fmla="*/ 32288 h 444457"/>
              <a:gd name="connsiteX11609" fmla="*/ 186400 w 3249268"/>
              <a:gd name="connsiteY11609" fmla="*/ 32016 h 444457"/>
              <a:gd name="connsiteX11610" fmla="*/ 187294 w 3249268"/>
              <a:gd name="connsiteY11610" fmla="*/ 32490 h 444457"/>
              <a:gd name="connsiteX11611" fmla="*/ 185779 w 3249268"/>
              <a:gd name="connsiteY11611" fmla="*/ 36306 h 444457"/>
              <a:gd name="connsiteX11612" fmla="*/ 187402 w 3249268"/>
              <a:gd name="connsiteY11612" fmla="*/ 35165 h 444457"/>
              <a:gd name="connsiteX11613" fmla="*/ 187402 w 3249268"/>
              <a:gd name="connsiteY11613" fmla="*/ 32666 h 444457"/>
              <a:gd name="connsiteX11614" fmla="*/ 187062 w 3249268"/>
              <a:gd name="connsiteY11614" fmla="*/ 32083 h 444457"/>
              <a:gd name="connsiteX11615" fmla="*/ 177516 w 3249268"/>
              <a:gd name="connsiteY11615" fmla="*/ 31059 h 444457"/>
              <a:gd name="connsiteX11616" fmla="*/ 177516 w 3249268"/>
              <a:gd name="connsiteY11616" fmla="*/ 31082 h 444457"/>
              <a:gd name="connsiteX11617" fmla="*/ 177522 w 3249268"/>
              <a:gd name="connsiteY11617" fmla="*/ 31070 h 444457"/>
              <a:gd name="connsiteX11618" fmla="*/ 3027655 w 3249268"/>
              <a:gd name="connsiteY11618" fmla="*/ 31055 h 444457"/>
              <a:gd name="connsiteX11619" fmla="*/ 3029834 w 3249268"/>
              <a:gd name="connsiteY11619" fmla="*/ 32311 h 444457"/>
              <a:gd name="connsiteX11620" fmla="*/ 3032560 w 3249268"/>
              <a:gd name="connsiteY11620" fmla="*/ 34929 h 444457"/>
              <a:gd name="connsiteX11621" fmla="*/ 3032568 w 3249268"/>
              <a:gd name="connsiteY11621" fmla="*/ 34902 h 444457"/>
              <a:gd name="connsiteX11622" fmla="*/ 3033790 w 3249268"/>
              <a:gd name="connsiteY11622" fmla="*/ 31103 h 444457"/>
              <a:gd name="connsiteX11623" fmla="*/ 3031771 w 3249268"/>
              <a:gd name="connsiteY11623" fmla="*/ 31579 h 444457"/>
              <a:gd name="connsiteX11624" fmla="*/ 3028523 w 3249268"/>
              <a:gd name="connsiteY11624" fmla="*/ 31055 h 444457"/>
              <a:gd name="connsiteX11625" fmla="*/ 2882904 w 3249268"/>
              <a:gd name="connsiteY11625" fmla="*/ 30990 h 444457"/>
              <a:gd name="connsiteX11626" fmla="*/ 2882993 w 3249268"/>
              <a:gd name="connsiteY11626" fmla="*/ 31200 h 444457"/>
              <a:gd name="connsiteX11627" fmla="*/ 2883276 w 3249268"/>
              <a:gd name="connsiteY11627" fmla="*/ 30990 h 444457"/>
              <a:gd name="connsiteX11628" fmla="*/ 131544 w 3249268"/>
              <a:gd name="connsiteY11628" fmla="*/ 30965 h 444457"/>
              <a:gd name="connsiteX11629" fmla="*/ 131657 w 3249268"/>
              <a:gd name="connsiteY11629" fmla="*/ 31532 h 444457"/>
              <a:gd name="connsiteX11630" fmla="*/ 132035 w 3249268"/>
              <a:gd name="connsiteY11630" fmla="*/ 31459 h 444457"/>
              <a:gd name="connsiteX11631" fmla="*/ 462082 w 3249268"/>
              <a:gd name="connsiteY11631" fmla="*/ 30883 h 444457"/>
              <a:gd name="connsiteX11632" fmla="*/ 462189 w 3249268"/>
              <a:gd name="connsiteY11632" fmla="*/ 31322 h 444457"/>
              <a:gd name="connsiteX11633" fmla="*/ 462573 w 3249268"/>
              <a:gd name="connsiteY11633" fmla="*/ 31385 h 444457"/>
              <a:gd name="connsiteX11634" fmla="*/ 63935 w 3249268"/>
              <a:gd name="connsiteY11634" fmla="*/ 30840 h 444457"/>
              <a:gd name="connsiteX11635" fmla="*/ 69201 w 3249268"/>
              <a:gd name="connsiteY11635" fmla="*/ 36105 h 444457"/>
              <a:gd name="connsiteX11636" fmla="*/ 67885 w 3249268"/>
              <a:gd name="connsiteY11636" fmla="*/ 36105 h 444457"/>
              <a:gd name="connsiteX11637" fmla="*/ 64958 w 3249268"/>
              <a:gd name="connsiteY11637" fmla="*/ 34154 h 444457"/>
              <a:gd name="connsiteX11638" fmla="*/ 66300 w 3249268"/>
              <a:gd name="connsiteY11638" fmla="*/ 43711 h 444457"/>
              <a:gd name="connsiteX11639" fmla="*/ 64903 w 3249268"/>
              <a:gd name="connsiteY11639" fmla="*/ 45132 h 444457"/>
              <a:gd name="connsiteX11640" fmla="*/ 59315 w 3249268"/>
              <a:gd name="connsiteY11640" fmla="*/ 39448 h 444457"/>
              <a:gd name="connsiteX11641" fmla="*/ 57918 w 3249268"/>
              <a:gd name="connsiteY11641" fmla="*/ 36607 h 444457"/>
              <a:gd name="connsiteX11642" fmla="*/ 62109 w 3249268"/>
              <a:gd name="connsiteY11642" fmla="*/ 32344 h 444457"/>
              <a:gd name="connsiteX11643" fmla="*/ 63506 w 3249268"/>
              <a:gd name="connsiteY11643" fmla="*/ 32344 h 444457"/>
              <a:gd name="connsiteX11644" fmla="*/ 63935 w 3249268"/>
              <a:gd name="connsiteY11644" fmla="*/ 32781 h 444457"/>
              <a:gd name="connsiteX11645" fmla="*/ 63935 w 3249268"/>
              <a:gd name="connsiteY11645" fmla="*/ 32156 h 444457"/>
              <a:gd name="connsiteX11646" fmla="*/ 63935 w 3249268"/>
              <a:gd name="connsiteY11646" fmla="*/ 30840 h 444457"/>
              <a:gd name="connsiteX11647" fmla="*/ 2912975 w 3249268"/>
              <a:gd name="connsiteY11647" fmla="*/ 30697 h 444457"/>
              <a:gd name="connsiteX11648" fmla="*/ 2912975 w 3249268"/>
              <a:gd name="connsiteY11648" fmla="*/ 31079 h 444457"/>
              <a:gd name="connsiteX11649" fmla="*/ 2915110 w 3249268"/>
              <a:gd name="connsiteY11649" fmla="*/ 31730 h 444457"/>
              <a:gd name="connsiteX11650" fmla="*/ 2913781 w 3249268"/>
              <a:gd name="connsiteY11650" fmla="*/ 30928 h 444457"/>
              <a:gd name="connsiteX11651" fmla="*/ 2913210 w 3249268"/>
              <a:gd name="connsiteY11651" fmla="*/ 30928 h 444457"/>
              <a:gd name="connsiteX11652" fmla="*/ 2954307 w 3249268"/>
              <a:gd name="connsiteY11652" fmla="*/ 30504 h 444457"/>
              <a:gd name="connsiteX11653" fmla="*/ 2954405 w 3249268"/>
              <a:gd name="connsiteY11653" fmla="*/ 30724 h 444457"/>
              <a:gd name="connsiteX11654" fmla="*/ 2954593 w 3249268"/>
              <a:gd name="connsiteY11654" fmla="*/ 30724 h 444457"/>
              <a:gd name="connsiteX11655" fmla="*/ 177169 w 3249268"/>
              <a:gd name="connsiteY11655" fmla="*/ 30025 h 444457"/>
              <a:gd name="connsiteX11656" fmla="*/ 176360 w 3249268"/>
              <a:gd name="connsiteY11656" fmla="*/ 30840 h 444457"/>
              <a:gd name="connsiteX11657" fmla="*/ 177393 w 3249268"/>
              <a:gd name="connsiteY11657" fmla="*/ 30840 h 444457"/>
              <a:gd name="connsiteX11658" fmla="*/ 177297 w 3249268"/>
              <a:gd name="connsiteY11658" fmla="*/ 30671 h 444457"/>
              <a:gd name="connsiteX11659" fmla="*/ 2890552 w 3249268"/>
              <a:gd name="connsiteY11659" fmla="*/ 29464 h 444457"/>
              <a:gd name="connsiteX11660" fmla="*/ 2890567 w 3249268"/>
              <a:gd name="connsiteY11660" fmla="*/ 29502 h 444457"/>
              <a:gd name="connsiteX11661" fmla="*/ 2890583 w 3249268"/>
              <a:gd name="connsiteY11661" fmla="*/ 29510 h 444457"/>
              <a:gd name="connsiteX11662" fmla="*/ 2895359 w 3249268"/>
              <a:gd name="connsiteY11662" fmla="*/ 28433 h 444457"/>
              <a:gd name="connsiteX11663" fmla="*/ 2896238 w 3249268"/>
              <a:gd name="connsiteY11663" fmla="*/ 30732 h 444457"/>
              <a:gd name="connsiteX11664" fmla="*/ 2896704 w 3249268"/>
              <a:gd name="connsiteY11664" fmla="*/ 30732 h 444457"/>
              <a:gd name="connsiteX11665" fmla="*/ 2896420 w 3249268"/>
              <a:gd name="connsiteY11665" fmla="*/ 28973 h 444457"/>
              <a:gd name="connsiteX11666" fmla="*/ 132398 w 3249268"/>
              <a:gd name="connsiteY11666" fmla="*/ 27947 h 444457"/>
              <a:gd name="connsiteX11667" fmla="*/ 132916 w 3249268"/>
              <a:gd name="connsiteY11667" fmla="*/ 28207 h 444457"/>
              <a:gd name="connsiteX11668" fmla="*/ 133397 w 3249268"/>
              <a:gd name="connsiteY11668" fmla="*/ 28388 h 444457"/>
              <a:gd name="connsiteX11669" fmla="*/ 133077 w 3249268"/>
              <a:gd name="connsiteY11669" fmla="*/ 27947 h 444457"/>
              <a:gd name="connsiteX11670" fmla="*/ 2955323 w 3249268"/>
              <a:gd name="connsiteY11670" fmla="*/ 27939 h 444457"/>
              <a:gd name="connsiteX11671" fmla="*/ 2955420 w 3249268"/>
              <a:gd name="connsiteY11671" fmla="*/ 28019 h 444457"/>
              <a:gd name="connsiteX11672" fmla="*/ 2955517 w 3249268"/>
              <a:gd name="connsiteY11672" fmla="*/ 27939 h 444457"/>
              <a:gd name="connsiteX11673" fmla="*/ 3012762 w 3249268"/>
              <a:gd name="connsiteY11673" fmla="*/ 27922 h 444457"/>
              <a:gd name="connsiteX11674" fmla="*/ 3012762 w 3249268"/>
              <a:gd name="connsiteY11674" fmla="*/ 32503 h 444457"/>
              <a:gd name="connsiteX11675" fmla="*/ 3012301 w 3249268"/>
              <a:gd name="connsiteY11675" fmla="*/ 33422 h 444457"/>
              <a:gd name="connsiteX11676" fmla="*/ 3013281 w 3249268"/>
              <a:gd name="connsiteY11676" fmla="*/ 32424 h 444457"/>
              <a:gd name="connsiteX11677" fmla="*/ 3012844 w 3249268"/>
              <a:gd name="connsiteY11677" fmla="*/ 32129 h 444457"/>
              <a:gd name="connsiteX11678" fmla="*/ 3012844 w 3249268"/>
              <a:gd name="connsiteY11678" fmla="*/ 27926 h 444457"/>
              <a:gd name="connsiteX11679" fmla="*/ 2868549 w 3249268"/>
              <a:gd name="connsiteY11679" fmla="*/ 27831 h 444457"/>
              <a:gd name="connsiteX11680" fmla="*/ 2867970 w 3249268"/>
              <a:gd name="connsiteY11680" fmla="*/ 29488 h 444457"/>
              <a:gd name="connsiteX11681" fmla="*/ 2868435 w 3249268"/>
              <a:gd name="connsiteY11681" fmla="*/ 29524 h 444457"/>
              <a:gd name="connsiteX11682" fmla="*/ 2868619 w 3249268"/>
              <a:gd name="connsiteY11682" fmla="*/ 27831 h 444457"/>
              <a:gd name="connsiteX11683" fmla="*/ 157804 w 3249268"/>
              <a:gd name="connsiteY11683" fmla="*/ 27313 h 444457"/>
              <a:gd name="connsiteX11684" fmla="*/ 157282 w 3249268"/>
              <a:gd name="connsiteY11684" fmla="*/ 27582 h 444457"/>
              <a:gd name="connsiteX11685" fmla="*/ 156906 w 3249268"/>
              <a:gd name="connsiteY11685" fmla="*/ 28352 h 444457"/>
              <a:gd name="connsiteX11686" fmla="*/ 156943 w 3249268"/>
              <a:gd name="connsiteY11686" fmla="*/ 28466 h 444457"/>
              <a:gd name="connsiteX11687" fmla="*/ 157057 w 3249268"/>
              <a:gd name="connsiteY11687" fmla="*/ 28105 h 444457"/>
              <a:gd name="connsiteX11688" fmla="*/ 3015856 w 3249268"/>
              <a:gd name="connsiteY11688" fmla="*/ 27241 h 444457"/>
              <a:gd name="connsiteX11689" fmla="*/ 3015692 w 3249268"/>
              <a:gd name="connsiteY11689" fmla="*/ 27324 h 444457"/>
              <a:gd name="connsiteX11690" fmla="*/ 3018684 w 3249268"/>
              <a:gd name="connsiteY11690" fmla="*/ 29409 h 444457"/>
              <a:gd name="connsiteX11691" fmla="*/ 3024171 w 3249268"/>
              <a:gd name="connsiteY11691" fmla="*/ 29228 h 444457"/>
              <a:gd name="connsiteX11692" fmla="*/ 3025955 w 3249268"/>
              <a:gd name="connsiteY11692" fmla="*/ 30142 h 444457"/>
              <a:gd name="connsiteX11693" fmla="*/ 3025788 w 3249268"/>
              <a:gd name="connsiteY11693" fmla="*/ 28261 h 444457"/>
              <a:gd name="connsiteX11694" fmla="*/ 3026011 w 3249268"/>
              <a:gd name="connsiteY11694" fmla="*/ 28148 h 444457"/>
              <a:gd name="connsiteX11695" fmla="*/ 3024678 w 3249268"/>
              <a:gd name="connsiteY11695" fmla="*/ 28019 h 444457"/>
              <a:gd name="connsiteX11696" fmla="*/ 3024486 w 3249268"/>
              <a:gd name="connsiteY11696" fmla="*/ 28019 h 444457"/>
              <a:gd name="connsiteX11697" fmla="*/ 3019550 w 3249268"/>
              <a:gd name="connsiteY11697" fmla="*/ 28842 h 444457"/>
              <a:gd name="connsiteX11698" fmla="*/ 81754 w 3249268"/>
              <a:gd name="connsiteY11698" fmla="*/ 27238 h 444457"/>
              <a:gd name="connsiteX11699" fmla="*/ 81856 w 3249268"/>
              <a:gd name="connsiteY11699" fmla="*/ 27484 h 444457"/>
              <a:gd name="connsiteX11700" fmla="*/ 83116 w 3249268"/>
              <a:gd name="connsiteY11700" fmla="*/ 27742 h 444457"/>
              <a:gd name="connsiteX11701" fmla="*/ 82974 w 3249268"/>
              <a:gd name="connsiteY11701" fmla="*/ 27529 h 444457"/>
              <a:gd name="connsiteX11702" fmla="*/ 2868482 w 3249268"/>
              <a:gd name="connsiteY11702" fmla="*/ 26649 h 444457"/>
              <a:gd name="connsiteX11703" fmla="*/ 2868070 w 3249268"/>
              <a:gd name="connsiteY11703" fmla="*/ 26802 h 444457"/>
              <a:gd name="connsiteX11704" fmla="*/ 2868482 w 3249268"/>
              <a:gd name="connsiteY11704" fmla="*/ 26868 h 444457"/>
              <a:gd name="connsiteX11705" fmla="*/ 2708969 w 3249268"/>
              <a:gd name="connsiteY11705" fmla="*/ 26623 h 444457"/>
              <a:gd name="connsiteX11706" fmla="*/ 2708961 w 3249268"/>
              <a:gd name="connsiteY11706" fmla="*/ 26624 h 444457"/>
              <a:gd name="connsiteX11707" fmla="*/ 2708961 w 3249268"/>
              <a:gd name="connsiteY11707" fmla="*/ 28027 h 444457"/>
              <a:gd name="connsiteX11708" fmla="*/ 2708969 w 3249268"/>
              <a:gd name="connsiteY11708" fmla="*/ 28035 h 444457"/>
              <a:gd name="connsiteX11709" fmla="*/ 2973120 w 3249268"/>
              <a:gd name="connsiteY11709" fmla="*/ 26577 h 444457"/>
              <a:gd name="connsiteX11710" fmla="*/ 2972703 w 3249268"/>
              <a:gd name="connsiteY11710" fmla="*/ 26848 h 444457"/>
              <a:gd name="connsiteX11711" fmla="*/ 2972936 w 3249268"/>
              <a:gd name="connsiteY11711" fmla="*/ 26778 h 444457"/>
              <a:gd name="connsiteX11712" fmla="*/ 2975805 w 3249268"/>
              <a:gd name="connsiteY11712" fmla="*/ 26778 h 444457"/>
              <a:gd name="connsiteX11713" fmla="*/ 2975109 w 3249268"/>
              <a:gd name="connsiteY11713" fmla="*/ 26577 h 444457"/>
              <a:gd name="connsiteX11714" fmla="*/ 2768734 w 3249268"/>
              <a:gd name="connsiteY11714" fmla="*/ 25443 h 444457"/>
              <a:gd name="connsiteX11715" fmla="*/ 2769968 w 3249268"/>
              <a:gd name="connsiteY11715" fmla="*/ 26690 h 444457"/>
              <a:gd name="connsiteX11716" fmla="*/ 2771720 w 3249268"/>
              <a:gd name="connsiteY11716" fmla="*/ 28166 h 444457"/>
              <a:gd name="connsiteX11717" fmla="*/ 2771549 w 3249268"/>
              <a:gd name="connsiteY11717" fmla="*/ 26628 h 444457"/>
              <a:gd name="connsiteX11718" fmla="*/ 2772032 w 3249268"/>
              <a:gd name="connsiteY11718" fmla="*/ 26418 h 444457"/>
              <a:gd name="connsiteX11719" fmla="*/ 2771728 w 3249268"/>
              <a:gd name="connsiteY11719" fmla="*/ 26463 h 444457"/>
              <a:gd name="connsiteX11720" fmla="*/ 2971160 w 3249268"/>
              <a:gd name="connsiteY11720" fmla="*/ 25440 h 444457"/>
              <a:gd name="connsiteX11721" fmla="*/ 2965857 w 3249268"/>
              <a:gd name="connsiteY11721" fmla="*/ 26778 h 444457"/>
              <a:gd name="connsiteX11722" fmla="*/ 2969396 w 3249268"/>
              <a:gd name="connsiteY11722" fmla="*/ 27850 h 444457"/>
              <a:gd name="connsiteX11723" fmla="*/ 2971891 w 3249268"/>
              <a:gd name="connsiteY11723" fmla="*/ 27094 h 444457"/>
              <a:gd name="connsiteX11724" fmla="*/ 2971766 w 3249268"/>
              <a:gd name="connsiteY11724" fmla="*/ 25614 h 444457"/>
              <a:gd name="connsiteX11725" fmla="*/ 2932726 w 3249268"/>
              <a:gd name="connsiteY11725" fmla="*/ 25415 h 444457"/>
              <a:gd name="connsiteX11726" fmla="*/ 2932567 w 3249268"/>
              <a:gd name="connsiteY11726" fmla="*/ 25433 h 444457"/>
              <a:gd name="connsiteX11727" fmla="*/ 2932675 w 3249268"/>
              <a:gd name="connsiteY11727" fmla="*/ 25442 h 444457"/>
              <a:gd name="connsiteX11728" fmla="*/ 2932411 w 3249268"/>
              <a:gd name="connsiteY11728" fmla="*/ 25820 h 444457"/>
              <a:gd name="connsiteX11729" fmla="*/ 2932519 w 3249268"/>
              <a:gd name="connsiteY11729" fmla="*/ 25760 h 444457"/>
              <a:gd name="connsiteX11730" fmla="*/ 2932630 w 3249268"/>
              <a:gd name="connsiteY11730" fmla="*/ 25574 h 444457"/>
              <a:gd name="connsiteX11731" fmla="*/ 2932726 w 3249268"/>
              <a:gd name="connsiteY11731" fmla="*/ 25574 h 444457"/>
              <a:gd name="connsiteX11732" fmla="*/ 2901837 w 3249268"/>
              <a:gd name="connsiteY11732" fmla="*/ 25273 h 444457"/>
              <a:gd name="connsiteX11733" fmla="*/ 2901395 w 3249268"/>
              <a:gd name="connsiteY11733" fmla="*/ 25472 h 444457"/>
              <a:gd name="connsiteX11734" fmla="*/ 2901944 w 3249268"/>
              <a:gd name="connsiteY11734" fmla="*/ 25472 h 444457"/>
              <a:gd name="connsiteX11735" fmla="*/ 2902066 w 3249268"/>
              <a:gd name="connsiteY11735" fmla="*/ 25348 h 444457"/>
              <a:gd name="connsiteX11736" fmla="*/ 2935498 w 3249268"/>
              <a:gd name="connsiteY11736" fmla="*/ 25145 h 444457"/>
              <a:gd name="connsiteX11737" fmla="*/ 2934645 w 3249268"/>
              <a:gd name="connsiteY11737" fmla="*/ 25574 h 444457"/>
              <a:gd name="connsiteX11738" fmla="*/ 2935594 w 3249268"/>
              <a:gd name="connsiteY11738" fmla="*/ 25574 h 444457"/>
              <a:gd name="connsiteX11739" fmla="*/ 2939709 w 3249268"/>
              <a:gd name="connsiteY11739" fmla="*/ 29711 h 444457"/>
              <a:gd name="connsiteX11740" fmla="*/ 2941080 w 3249268"/>
              <a:gd name="connsiteY11740" fmla="*/ 31090 h 444457"/>
              <a:gd name="connsiteX11741" fmla="*/ 2941424 w 3249268"/>
              <a:gd name="connsiteY11741" fmla="*/ 31321 h 444457"/>
              <a:gd name="connsiteX11742" fmla="*/ 2941193 w 3249268"/>
              <a:gd name="connsiteY11742" fmla="*/ 30689 h 444457"/>
              <a:gd name="connsiteX11743" fmla="*/ 2935857 w 3249268"/>
              <a:gd name="connsiteY11743" fmla="*/ 25487 h 444457"/>
              <a:gd name="connsiteX11744" fmla="*/ 2935638 w 3249268"/>
              <a:gd name="connsiteY11744" fmla="*/ 25574 h 444457"/>
              <a:gd name="connsiteX11745" fmla="*/ 2935749 w 3249268"/>
              <a:gd name="connsiteY11745" fmla="*/ 25382 h 444457"/>
              <a:gd name="connsiteX11746" fmla="*/ 2935638 w 3249268"/>
              <a:gd name="connsiteY11746" fmla="*/ 25274 h 444457"/>
              <a:gd name="connsiteX11747" fmla="*/ 2935864 w 3249268"/>
              <a:gd name="connsiteY11747" fmla="*/ 25145 h 444457"/>
              <a:gd name="connsiteX11748" fmla="*/ 2895799 w 3249268"/>
              <a:gd name="connsiteY11748" fmla="*/ 25133 h 444457"/>
              <a:gd name="connsiteX11749" fmla="*/ 2895262 w 3249268"/>
              <a:gd name="connsiteY11749" fmla="*/ 25401 h 444457"/>
              <a:gd name="connsiteX11750" fmla="*/ 2895262 w 3249268"/>
              <a:gd name="connsiteY11750" fmla="*/ 28043 h 444457"/>
              <a:gd name="connsiteX11751" fmla="*/ 2896118 w 3249268"/>
              <a:gd name="connsiteY11751" fmla="*/ 27105 h 444457"/>
              <a:gd name="connsiteX11752" fmla="*/ 2856413 w 3249268"/>
              <a:gd name="connsiteY11752" fmla="*/ 25023 h 444457"/>
              <a:gd name="connsiteX11753" fmla="*/ 2855911 w 3249268"/>
              <a:gd name="connsiteY11753" fmla="*/ 25480 h 444457"/>
              <a:gd name="connsiteX11754" fmla="*/ 2856322 w 3249268"/>
              <a:gd name="connsiteY11754" fmla="*/ 25480 h 444457"/>
              <a:gd name="connsiteX11755" fmla="*/ 2856413 w 3249268"/>
              <a:gd name="connsiteY11755" fmla="*/ 25480 h 444457"/>
              <a:gd name="connsiteX11756" fmla="*/ 155147 w 3249268"/>
              <a:gd name="connsiteY11756" fmla="*/ 24963 h 444457"/>
              <a:gd name="connsiteX11757" fmla="*/ 156103 w 3249268"/>
              <a:gd name="connsiteY11757" fmla="*/ 26234 h 444457"/>
              <a:gd name="connsiteX11758" fmla="*/ 156797 w 3249268"/>
              <a:gd name="connsiteY11758" fmla="*/ 25664 h 444457"/>
              <a:gd name="connsiteX11759" fmla="*/ 156797 w 3249268"/>
              <a:gd name="connsiteY11759" fmla="*/ 25563 h 444457"/>
              <a:gd name="connsiteX11760" fmla="*/ 430482 w 3249268"/>
              <a:gd name="connsiteY11760" fmla="*/ 24809 h 444457"/>
              <a:gd name="connsiteX11761" fmla="*/ 430105 w 3249268"/>
              <a:gd name="connsiteY11761" fmla="*/ 25252 h 444457"/>
              <a:gd name="connsiteX11762" fmla="*/ 431388 w 3249268"/>
              <a:gd name="connsiteY11762" fmla="*/ 26543 h 444457"/>
              <a:gd name="connsiteX11763" fmla="*/ 2850517 w 3249268"/>
              <a:gd name="connsiteY11763" fmla="*/ 24278 h 444457"/>
              <a:gd name="connsiteX11764" fmla="*/ 2850379 w 3249268"/>
              <a:gd name="connsiteY11764" fmla="*/ 25244 h 444457"/>
              <a:gd name="connsiteX11765" fmla="*/ 2847832 w 3249268"/>
              <a:gd name="connsiteY11765" fmla="*/ 26518 h 444457"/>
              <a:gd name="connsiteX11766" fmla="*/ 2850517 w 3249268"/>
              <a:gd name="connsiteY11766" fmla="*/ 25595 h 444457"/>
              <a:gd name="connsiteX11767" fmla="*/ 117603 w 3249268"/>
              <a:gd name="connsiteY11767" fmla="*/ 23954 h 444457"/>
              <a:gd name="connsiteX11768" fmla="*/ 117319 w 3249268"/>
              <a:gd name="connsiteY11768" fmla="*/ 23983 h 444457"/>
              <a:gd name="connsiteX11769" fmla="*/ 117399 w 3249268"/>
              <a:gd name="connsiteY11769" fmla="*/ 24137 h 444457"/>
              <a:gd name="connsiteX11770" fmla="*/ 80333 w 3249268"/>
              <a:gd name="connsiteY11770" fmla="*/ 23838 h 444457"/>
              <a:gd name="connsiteX11771" fmla="*/ 80629 w 3249268"/>
              <a:gd name="connsiteY11771" fmla="*/ 24547 h 444457"/>
              <a:gd name="connsiteX11772" fmla="*/ 82270 w 3249268"/>
              <a:gd name="connsiteY11772" fmla="*/ 26891 h 444457"/>
              <a:gd name="connsiteX11773" fmla="*/ 82680 w 3249268"/>
              <a:gd name="connsiteY11773" fmla="*/ 27086 h 444457"/>
              <a:gd name="connsiteX11774" fmla="*/ 80522 w 3249268"/>
              <a:gd name="connsiteY11774" fmla="*/ 23838 h 444457"/>
              <a:gd name="connsiteX11775" fmla="*/ 2939654 w 3249268"/>
              <a:gd name="connsiteY11775" fmla="*/ 23748 h 444457"/>
              <a:gd name="connsiteX11776" fmla="*/ 2939219 w 3249268"/>
              <a:gd name="connsiteY11776" fmla="*/ 23967 h 444457"/>
              <a:gd name="connsiteX11777" fmla="*/ 2939784 w 3249268"/>
              <a:gd name="connsiteY11777" fmla="*/ 23921 h 444457"/>
              <a:gd name="connsiteX11778" fmla="*/ 2940233 w 3249268"/>
              <a:gd name="connsiteY11778" fmla="*/ 23748 h 444457"/>
              <a:gd name="connsiteX11779" fmla="*/ 2932348 w 3249268"/>
              <a:gd name="connsiteY11779" fmla="*/ 22881 h 444457"/>
              <a:gd name="connsiteX11780" fmla="*/ 2932726 w 3249268"/>
              <a:gd name="connsiteY11780" fmla="*/ 24768 h 444457"/>
              <a:gd name="connsiteX11781" fmla="*/ 2932726 w 3249268"/>
              <a:gd name="connsiteY11781" fmla="*/ 23748 h 444457"/>
              <a:gd name="connsiteX11782" fmla="*/ 432579 w 3249268"/>
              <a:gd name="connsiteY11782" fmla="*/ 22741 h 444457"/>
              <a:gd name="connsiteX11783" fmla="*/ 432187 w 3249268"/>
              <a:gd name="connsiteY11783" fmla="*/ 22807 h 444457"/>
              <a:gd name="connsiteX11784" fmla="*/ 431920 w 3249268"/>
              <a:gd name="connsiteY11784" fmla="*/ 23120 h 444457"/>
              <a:gd name="connsiteX11785" fmla="*/ 3037369 w 3249268"/>
              <a:gd name="connsiteY11785" fmla="*/ 22144 h 444457"/>
              <a:gd name="connsiteX11786" fmla="*/ 3036339 w 3249268"/>
              <a:gd name="connsiteY11786" fmla="*/ 22616 h 444457"/>
              <a:gd name="connsiteX11787" fmla="*/ 3038135 w 3249268"/>
              <a:gd name="connsiteY11787" fmla="*/ 23736 h 444457"/>
              <a:gd name="connsiteX11788" fmla="*/ 2764073 w 3249268"/>
              <a:gd name="connsiteY11788" fmla="*/ 22087 h 444457"/>
              <a:gd name="connsiteX11789" fmla="*/ 2765456 w 3249268"/>
              <a:gd name="connsiteY11789" fmla="*/ 23068 h 444457"/>
              <a:gd name="connsiteX11790" fmla="*/ 2764785 w 3249268"/>
              <a:gd name="connsiteY11790" fmla="*/ 22360 h 444457"/>
              <a:gd name="connsiteX11791" fmla="*/ 2608561 w 3249268"/>
              <a:gd name="connsiteY11791" fmla="*/ 21805 h 444457"/>
              <a:gd name="connsiteX11792" fmla="*/ 2608988 w 3249268"/>
              <a:gd name="connsiteY11792" fmla="*/ 23113 h 444457"/>
              <a:gd name="connsiteX11793" fmla="*/ 2609161 w 3249268"/>
              <a:gd name="connsiteY11793" fmla="*/ 22413 h 444457"/>
              <a:gd name="connsiteX11794" fmla="*/ 194810 w 3249268"/>
              <a:gd name="connsiteY11794" fmla="*/ 21568 h 444457"/>
              <a:gd name="connsiteX11795" fmla="*/ 194981 w 3249268"/>
              <a:gd name="connsiteY11795" fmla="*/ 22132 h 444457"/>
              <a:gd name="connsiteX11796" fmla="*/ 195432 w 3249268"/>
              <a:gd name="connsiteY11796" fmla="*/ 22197 h 444457"/>
              <a:gd name="connsiteX11797" fmla="*/ 2760793 w 3249268"/>
              <a:gd name="connsiteY11797" fmla="*/ 20822 h 444457"/>
              <a:gd name="connsiteX11798" fmla="*/ 2759956 w 3249268"/>
              <a:gd name="connsiteY11798" fmla="*/ 21259 h 444457"/>
              <a:gd name="connsiteX11799" fmla="*/ 2761179 w 3249268"/>
              <a:gd name="connsiteY11799" fmla="*/ 20971 h 444457"/>
              <a:gd name="connsiteX11800" fmla="*/ 3057474 w 3249268"/>
              <a:gd name="connsiteY11800" fmla="*/ 19561 h 444457"/>
              <a:gd name="connsiteX11801" fmla="*/ 3057438 w 3249268"/>
              <a:gd name="connsiteY11801" fmla="*/ 19623 h 444457"/>
              <a:gd name="connsiteX11802" fmla="*/ 3057474 w 3249268"/>
              <a:gd name="connsiteY11802" fmla="*/ 19657 h 444457"/>
              <a:gd name="connsiteX11803" fmla="*/ 3146052 w 3249268"/>
              <a:gd name="connsiteY11803" fmla="*/ 19557 h 444457"/>
              <a:gd name="connsiteX11804" fmla="*/ 3152995 w 3249268"/>
              <a:gd name="connsiteY11804" fmla="*/ 22315 h 444457"/>
              <a:gd name="connsiteX11805" fmla="*/ 3144664 w 3249268"/>
              <a:gd name="connsiteY11805" fmla="*/ 25073 h 444457"/>
              <a:gd name="connsiteX11806" fmla="*/ 3141886 w 3249268"/>
              <a:gd name="connsiteY11806" fmla="*/ 24556 h 444457"/>
              <a:gd name="connsiteX11807" fmla="*/ 3139443 w 3249268"/>
              <a:gd name="connsiteY11807" fmla="*/ 25011 h 444457"/>
              <a:gd name="connsiteX11808" fmla="*/ 3139572 w 3249268"/>
              <a:gd name="connsiteY11808" fmla="*/ 25156 h 444457"/>
              <a:gd name="connsiteX11809" fmla="*/ 3139572 w 3249268"/>
              <a:gd name="connsiteY11809" fmla="*/ 27998 h 444457"/>
              <a:gd name="connsiteX11810" fmla="*/ 3135406 w 3249268"/>
              <a:gd name="connsiteY11810" fmla="*/ 30840 h 444457"/>
              <a:gd name="connsiteX11811" fmla="*/ 3131240 w 3249268"/>
              <a:gd name="connsiteY11811" fmla="*/ 30840 h 444457"/>
              <a:gd name="connsiteX11812" fmla="*/ 3125686 w 3249268"/>
              <a:gd name="connsiteY11812" fmla="*/ 25156 h 444457"/>
              <a:gd name="connsiteX11813" fmla="*/ 3124297 w 3249268"/>
              <a:gd name="connsiteY11813" fmla="*/ 23736 h 444457"/>
              <a:gd name="connsiteX11814" fmla="*/ 3129852 w 3249268"/>
              <a:gd name="connsiteY11814" fmla="*/ 23736 h 444457"/>
              <a:gd name="connsiteX11815" fmla="*/ 3132629 w 3249268"/>
              <a:gd name="connsiteY11815" fmla="*/ 22670 h 444457"/>
              <a:gd name="connsiteX11816" fmla="*/ 3135123 w 3249268"/>
              <a:gd name="connsiteY11816" fmla="*/ 23627 h 444457"/>
              <a:gd name="connsiteX11817" fmla="*/ 3112903 w 3249268"/>
              <a:gd name="connsiteY11817" fmla="*/ 19557 h 444457"/>
              <a:gd name="connsiteX11818" fmla="*/ 3117191 w 3249268"/>
              <a:gd name="connsiteY11818" fmla="*/ 23748 h 444457"/>
              <a:gd name="connsiteX11819" fmla="*/ 3122907 w 3249268"/>
              <a:gd name="connsiteY11819" fmla="*/ 25145 h 444457"/>
              <a:gd name="connsiteX11820" fmla="*/ 3112903 w 3249268"/>
              <a:gd name="connsiteY11820" fmla="*/ 29336 h 444457"/>
              <a:gd name="connsiteX11821" fmla="*/ 3110045 w 3249268"/>
              <a:gd name="connsiteY11821" fmla="*/ 26541 h 444457"/>
              <a:gd name="connsiteX11822" fmla="*/ 3112903 w 3249268"/>
              <a:gd name="connsiteY11822" fmla="*/ 19557 h 444457"/>
              <a:gd name="connsiteX11823" fmla="*/ 2918107 w 3249268"/>
              <a:gd name="connsiteY11823" fmla="*/ 19412 h 444457"/>
              <a:gd name="connsiteX11824" fmla="*/ 2917126 w 3249268"/>
              <a:gd name="connsiteY11824" fmla="*/ 19436 h 444457"/>
              <a:gd name="connsiteX11825" fmla="*/ 2917538 w 3249268"/>
              <a:gd name="connsiteY11825" fmla="*/ 19846 h 444457"/>
              <a:gd name="connsiteX11826" fmla="*/ 184328 w 3249268"/>
              <a:gd name="connsiteY11826" fmla="*/ 19337 h 444457"/>
              <a:gd name="connsiteX11827" fmla="*/ 184351 w 3249268"/>
              <a:gd name="connsiteY11827" fmla="*/ 19403 h 444457"/>
              <a:gd name="connsiteX11828" fmla="*/ 184490 w 3249268"/>
              <a:gd name="connsiteY11828" fmla="*/ 19457 h 444457"/>
              <a:gd name="connsiteX11829" fmla="*/ 409879 w 3249268"/>
              <a:gd name="connsiteY11829" fmla="*/ 19219 h 444457"/>
              <a:gd name="connsiteX11830" fmla="*/ 410156 w 3249268"/>
              <a:gd name="connsiteY11830" fmla="*/ 19664 h 444457"/>
              <a:gd name="connsiteX11831" fmla="*/ 410261 w 3249268"/>
              <a:gd name="connsiteY11831" fmla="*/ 19512 h 444457"/>
              <a:gd name="connsiteX11832" fmla="*/ 266528 w 3249268"/>
              <a:gd name="connsiteY11832" fmla="*/ 18932 h 444457"/>
              <a:gd name="connsiteX11833" fmla="*/ 267026 w 3249268"/>
              <a:gd name="connsiteY11833" fmla="*/ 19331 h 444457"/>
              <a:gd name="connsiteX11834" fmla="*/ 267338 w 3249268"/>
              <a:gd name="connsiteY11834" fmla="*/ 19331 h 444457"/>
              <a:gd name="connsiteX11835" fmla="*/ 281075 w 3249268"/>
              <a:gd name="connsiteY11835" fmla="*/ 18925 h 444457"/>
              <a:gd name="connsiteX11836" fmla="*/ 280608 w 3249268"/>
              <a:gd name="connsiteY11836" fmla="*/ 19314 h 444457"/>
              <a:gd name="connsiteX11837" fmla="*/ 280884 w 3249268"/>
              <a:gd name="connsiteY11837" fmla="*/ 19257 h 444457"/>
              <a:gd name="connsiteX11838" fmla="*/ 417127 w 3249268"/>
              <a:gd name="connsiteY11838" fmla="*/ 18681 h 444457"/>
              <a:gd name="connsiteX11839" fmla="*/ 417615 w 3249268"/>
              <a:gd name="connsiteY11839" fmla="*/ 19664 h 444457"/>
              <a:gd name="connsiteX11840" fmla="*/ 418508 w 3249268"/>
              <a:gd name="connsiteY11840" fmla="*/ 20395 h 444457"/>
              <a:gd name="connsiteX11841" fmla="*/ 418917 w 3249268"/>
              <a:gd name="connsiteY11841" fmla="*/ 19159 h 444457"/>
              <a:gd name="connsiteX11842" fmla="*/ 417915 w 3249268"/>
              <a:gd name="connsiteY11842" fmla="*/ 19557 h 444457"/>
              <a:gd name="connsiteX11843" fmla="*/ 2924693 w 3249268"/>
              <a:gd name="connsiteY11843" fmla="*/ 18371 h 444457"/>
              <a:gd name="connsiteX11844" fmla="*/ 2924378 w 3249268"/>
              <a:gd name="connsiteY11844" fmla="*/ 18431 h 444457"/>
              <a:gd name="connsiteX11845" fmla="*/ 2924499 w 3249268"/>
              <a:gd name="connsiteY11845" fmla="*/ 18458 h 444457"/>
              <a:gd name="connsiteX11846" fmla="*/ 234443 w 3249268"/>
              <a:gd name="connsiteY11846" fmla="*/ 18342 h 444457"/>
              <a:gd name="connsiteX11847" fmla="*/ 234650 w 3249268"/>
              <a:gd name="connsiteY11847" fmla="*/ 18482 h 444457"/>
              <a:gd name="connsiteX11848" fmla="*/ 234615 w 3249268"/>
              <a:gd name="connsiteY11848" fmla="*/ 18342 h 444457"/>
              <a:gd name="connsiteX11849" fmla="*/ 298661 w 3249268"/>
              <a:gd name="connsiteY11849" fmla="*/ 18193 h 444457"/>
              <a:gd name="connsiteX11850" fmla="*/ 298426 w 3249268"/>
              <a:gd name="connsiteY11850" fmla="*/ 18213 h 444457"/>
              <a:gd name="connsiteX11851" fmla="*/ 298495 w 3249268"/>
              <a:gd name="connsiteY11851" fmla="*/ 18284 h 444457"/>
              <a:gd name="connsiteX11852" fmla="*/ 2956202 w 3249268"/>
              <a:gd name="connsiteY11852" fmla="*/ 17923 h 444457"/>
              <a:gd name="connsiteX11853" fmla="*/ 2956206 w 3249268"/>
              <a:gd name="connsiteY11853" fmla="*/ 17937 h 444457"/>
              <a:gd name="connsiteX11854" fmla="*/ 2956211 w 3249268"/>
              <a:gd name="connsiteY11854" fmla="*/ 17931 h 444457"/>
              <a:gd name="connsiteX11855" fmla="*/ 286803 w 3249268"/>
              <a:gd name="connsiteY11855" fmla="*/ 17887 h 444457"/>
              <a:gd name="connsiteX11856" fmla="*/ 286927 w 3249268"/>
              <a:gd name="connsiteY11856" fmla="*/ 18012 h 444457"/>
              <a:gd name="connsiteX11857" fmla="*/ 287020 w 3249268"/>
              <a:gd name="connsiteY11857" fmla="*/ 17993 h 444457"/>
              <a:gd name="connsiteX11858" fmla="*/ 225443 w 3249268"/>
              <a:gd name="connsiteY11858" fmla="*/ 17813 h 444457"/>
              <a:gd name="connsiteX11859" fmla="*/ 225191 w 3249268"/>
              <a:gd name="connsiteY11859" fmla="*/ 18072 h 444457"/>
              <a:gd name="connsiteX11860" fmla="*/ 225800 w 3249268"/>
              <a:gd name="connsiteY11860" fmla="*/ 18914 h 444457"/>
              <a:gd name="connsiteX11861" fmla="*/ 2384287 w 3249268"/>
              <a:gd name="connsiteY11861" fmla="*/ 17678 h 444457"/>
              <a:gd name="connsiteX11862" fmla="*/ 2383309 w 3249268"/>
              <a:gd name="connsiteY11862" fmla="*/ 17939 h 444457"/>
              <a:gd name="connsiteX11863" fmla="*/ 2384180 w 3249268"/>
              <a:gd name="connsiteY11863" fmla="*/ 18117 h 444457"/>
              <a:gd name="connsiteX11864" fmla="*/ 297907 w 3249268"/>
              <a:gd name="connsiteY11864" fmla="*/ 17675 h 444457"/>
              <a:gd name="connsiteX11865" fmla="*/ 298345 w 3249268"/>
              <a:gd name="connsiteY11865" fmla="*/ 18128 h 444457"/>
              <a:gd name="connsiteX11866" fmla="*/ 298345 w 3249268"/>
              <a:gd name="connsiteY11866" fmla="*/ 17970 h 444457"/>
              <a:gd name="connsiteX11867" fmla="*/ 3004493 w 3249268"/>
              <a:gd name="connsiteY11867" fmla="*/ 17311 h 444457"/>
              <a:gd name="connsiteX11868" fmla="*/ 3003777 w 3249268"/>
              <a:gd name="connsiteY11868" fmla="*/ 18031 h 444457"/>
              <a:gd name="connsiteX11869" fmla="*/ 3004774 w 3249268"/>
              <a:gd name="connsiteY11869" fmla="*/ 18160 h 444457"/>
              <a:gd name="connsiteX11870" fmla="*/ 321848 w 3249268"/>
              <a:gd name="connsiteY11870" fmla="*/ 17123 h 444457"/>
              <a:gd name="connsiteX11871" fmla="*/ 320814 w 3249268"/>
              <a:gd name="connsiteY11871" fmla="*/ 18284 h 444457"/>
              <a:gd name="connsiteX11872" fmla="*/ 320157 w 3249268"/>
              <a:gd name="connsiteY11872" fmla="*/ 19782 h 444457"/>
              <a:gd name="connsiteX11873" fmla="*/ 320948 w 3249268"/>
              <a:gd name="connsiteY11873" fmla="*/ 19820 h 444457"/>
              <a:gd name="connsiteX11874" fmla="*/ 245867 w 3249268"/>
              <a:gd name="connsiteY11874" fmla="*/ 16924 h 444457"/>
              <a:gd name="connsiteX11875" fmla="*/ 245638 w 3249268"/>
              <a:gd name="connsiteY11875" fmla="*/ 17085 h 444457"/>
              <a:gd name="connsiteX11876" fmla="*/ 246113 w 3249268"/>
              <a:gd name="connsiteY11876" fmla="*/ 16924 h 444457"/>
              <a:gd name="connsiteX11877" fmla="*/ 194130 w 3249268"/>
              <a:gd name="connsiteY11877" fmla="*/ 16831 h 444457"/>
              <a:gd name="connsiteX11878" fmla="*/ 194151 w 3249268"/>
              <a:gd name="connsiteY11878" fmla="*/ 16895 h 444457"/>
              <a:gd name="connsiteX11879" fmla="*/ 194648 w 3249268"/>
              <a:gd name="connsiteY11879" fmla="*/ 16895 h 444457"/>
              <a:gd name="connsiteX11880" fmla="*/ 194565 w 3249268"/>
              <a:gd name="connsiteY11880" fmla="*/ 16831 h 444457"/>
              <a:gd name="connsiteX11881" fmla="*/ 174444 w 3249268"/>
              <a:gd name="connsiteY11881" fmla="*/ 16729 h 444457"/>
              <a:gd name="connsiteX11882" fmla="*/ 174497 w 3249268"/>
              <a:gd name="connsiteY11882" fmla="*/ 17141 h 444457"/>
              <a:gd name="connsiteX11883" fmla="*/ 174722 w 3249268"/>
              <a:gd name="connsiteY11883" fmla="*/ 17009 h 444457"/>
              <a:gd name="connsiteX11884" fmla="*/ 2888061 w 3249268"/>
              <a:gd name="connsiteY11884" fmla="*/ 16716 h 444457"/>
              <a:gd name="connsiteX11885" fmla="*/ 2888253 w 3249268"/>
              <a:gd name="connsiteY11885" fmla="*/ 16849 h 444457"/>
              <a:gd name="connsiteX11886" fmla="*/ 2887826 w 3249268"/>
              <a:gd name="connsiteY11886" fmla="*/ 16912 h 444457"/>
              <a:gd name="connsiteX11887" fmla="*/ 2888300 w 3249268"/>
              <a:gd name="connsiteY11887" fmla="*/ 17069 h 444457"/>
              <a:gd name="connsiteX11888" fmla="*/ 2888607 w 3249268"/>
              <a:gd name="connsiteY11888" fmla="*/ 16763 h 444457"/>
              <a:gd name="connsiteX11889" fmla="*/ 2888389 w 3249268"/>
              <a:gd name="connsiteY11889" fmla="*/ 16763 h 444457"/>
              <a:gd name="connsiteX11890" fmla="*/ 1573173 w 3249268"/>
              <a:gd name="connsiteY11890" fmla="*/ 16632 h 444457"/>
              <a:gd name="connsiteX11891" fmla="*/ 1573238 w 3249268"/>
              <a:gd name="connsiteY11891" fmla="*/ 16699 h 444457"/>
              <a:gd name="connsiteX11892" fmla="*/ 1573313 w 3249268"/>
              <a:gd name="connsiteY11892" fmla="*/ 16632 h 444457"/>
              <a:gd name="connsiteX11893" fmla="*/ 415272 w 3249268"/>
              <a:gd name="connsiteY11893" fmla="*/ 16621 h 444457"/>
              <a:gd name="connsiteX11894" fmla="*/ 415078 w 3249268"/>
              <a:gd name="connsiteY11894" fmla="*/ 16754 h 444457"/>
              <a:gd name="connsiteX11895" fmla="*/ 414925 w 3249268"/>
              <a:gd name="connsiteY11895" fmla="*/ 16871 h 444457"/>
              <a:gd name="connsiteX11896" fmla="*/ 415287 w 3249268"/>
              <a:gd name="connsiteY11896" fmla="*/ 16871 h 444457"/>
              <a:gd name="connsiteX11897" fmla="*/ 415374 w 3249268"/>
              <a:gd name="connsiteY11897" fmla="*/ 16733 h 444457"/>
              <a:gd name="connsiteX11898" fmla="*/ 256676 w 3249268"/>
              <a:gd name="connsiteY11898" fmla="*/ 16579 h 444457"/>
              <a:gd name="connsiteX11899" fmla="*/ 255811 w 3249268"/>
              <a:gd name="connsiteY11899" fmla="*/ 16823 h 444457"/>
              <a:gd name="connsiteX11900" fmla="*/ 256341 w 3249268"/>
              <a:gd name="connsiteY11900" fmla="*/ 17902 h 444457"/>
              <a:gd name="connsiteX11901" fmla="*/ 256810 w 3249268"/>
              <a:gd name="connsiteY11901" fmla="*/ 17902 h 444457"/>
              <a:gd name="connsiteX11902" fmla="*/ 1403555 w 3249268"/>
              <a:gd name="connsiteY11902" fmla="*/ 16569 h 444457"/>
              <a:gd name="connsiteX11903" fmla="*/ 1403787 w 3249268"/>
              <a:gd name="connsiteY11903" fmla="*/ 16699 h 444457"/>
              <a:gd name="connsiteX11904" fmla="*/ 1404064 w 3249268"/>
              <a:gd name="connsiteY11904" fmla="*/ 16774 h 444457"/>
              <a:gd name="connsiteX11905" fmla="*/ 1403977 w 3249268"/>
              <a:gd name="connsiteY11905" fmla="*/ 16699 h 444457"/>
              <a:gd name="connsiteX11906" fmla="*/ 1350873 w 3249268"/>
              <a:gd name="connsiteY11906" fmla="*/ 16562 h 444457"/>
              <a:gd name="connsiteX11907" fmla="*/ 1351007 w 3249268"/>
              <a:gd name="connsiteY11907" fmla="*/ 16699 h 444457"/>
              <a:gd name="connsiteX11908" fmla="*/ 1351142 w 3249268"/>
              <a:gd name="connsiteY11908" fmla="*/ 16644 h 444457"/>
              <a:gd name="connsiteX11909" fmla="*/ 177386 w 3249268"/>
              <a:gd name="connsiteY11909" fmla="*/ 16521 h 444457"/>
              <a:gd name="connsiteX11910" fmla="*/ 177516 w 3249268"/>
              <a:gd name="connsiteY11910" fmla="*/ 17009 h 444457"/>
              <a:gd name="connsiteX11911" fmla="*/ 178127 w 3249268"/>
              <a:gd name="connsiteY11911" fmla="*/ 16599 h 444457"/>
              <a:gd name="connsiteX11912" fmla="*/ 177516 w 3249268"/>
              <a:gd name="connsiteY11912" fmla="*/ 16674 h 444457"/>
              <a:gd name="connsiteX11913" fmla="*/ 415572 w 3249268"/>
              <a:gd name="connsiteY11913" fmla="*/ 16416 h 444457"/>
              <a:gd name="connsiteX11914" fmla="*/ 415320 w 3249268"/>
              <a:gd name="connsiteY11914" fmla="*/ 16588 h 444457"/>
              <a:gd name="connsiteX11915" fmla="*/ 415439 w 3249268"/>
              <a:gd name="connsiteY11915" fmla="*/ 16629 h 444457"/>
              <a:gd name="connsiteX11916" fmla="*/ 1816959 w 3249268"/>
              <a:gd name="connsiteY11916" fmla="*/ 16120 h 444457"/>
              <a:gd name="connsiteX11917" fmla="*/ 1817522 w 3249268"/>
              <a:gd name="connsiteY11917" fmla="*/ 16699 h 444457"/>
              <a:gd name="connsiteX11918" fmla="*/ 1817741 w 3249268"/>
              <a:gd name="connsiteY11918" fmla="*/ 16254 h 444457"/>
              <a:gd name="connsiteX11919" fmla="*/ 251601 w 3249268"/>
              <a:gd name="connsiteY11919" fmla="*/ 16062 h 444457"/>
              <a:gd name="connsiteX11920" fmla="*/ 251039 w 3249268"/>
              <a:gd name="connsiteY11920" fmla="*/ 16339 h 444457"/>
              <a:gd name="connsiteX11921" fmla="*/ 251450 w 3249268"/>
              <a:gd name="connsiteY11921" fmla="*/ 16549 h 444457"/>
              <a:gd name="connsiteX11922" fmla="*/ 251525 w 3249268"/>
              <a:gd name="connsiteY11922" fmla="*/ 16549 h 444457"/>
              <a:gd name="connsiteX11923" fmla="*/ 1484346 w 3249268"/>
              <a:gd name="connsiteY11923" fmla="*/ 15958 h 444457"/>
              <a:gd name="connsiteX11924" fmla="*/ 1484346 w 3249268"/>
              <a:gd name="connsiteY11924" fmla="*/ 16699 h 444457"/>
              <a:gd name="connsiteX11925" fmla="*/ 1484965 w 3249268"/>
              <a:gd name="connsiteY11925" fmla="*/ 16313 h 444457"/>
              <a:gd name="connsiteX11926" fmla="*/ 154438 w 3249268"/>
              <a:gd name="connsiteY11926" fmla="*/ 15764 h 444457"/>
              <a:gd name="connsiteX11927" fmla="*/ 152701 w 3249268"/>
              <a:gd name="connsiteY11927" fmla="*/ 18044 h 444457"/>
              <a:gd name="connsiteX11928" fmla="*/ 152769 w 3249268"/>
              <a:gd name="connsiteY11928" fmla="*/ 18053 h 444457"/>
              <a:gd name="connsiteX11929" fmla="*/ 152822 w 3249268"/>
              <a:gd name="connsiteY11929" fmla="*/ 18163 h 444457"/>
              <a:gd name="connsiteX11930" fmla="*/ 3034217 w 3249268"/>
              <a:gd name="connsiteY11930" fmla="*/ 15718 h 444457"/>
              <a:gd name="connsiteX11931" fmla="*/ 3034217 w 3249268"/>
              <a:gd name="connsiteY11931" fmla="*/ 17951 h 444457"/>
              <a:gd name="connsiteX11932" fmla="*/ 3035255 w 3249268"/>
              <a:gd name="connsiteY11932" fmla="*/ 18160 h 444457"/>
              <a:gd name="connsiteX11933" fmla="*/ 3036082 w 3249268"/>
              <a:gd name="connsiteY11933" fmla="*/ 19470 h 444457"/>
              <a:gd name="connsiteX11934" fmla="*/ 3035400 w 3249268"/>
              <a:gd name="connsiteY11934" fmla="*/ 18053 h 444457"/>
              <a:gd name="connsiteX11935" fmla="*/ 3035417 w 3249268"/>
              <a:gd name="connsiteY11935" fmla="*/ 18053 h 444457"/>
              <a:gd name="connsiteX11936" fmla="*/ 2851865 w 3249268"/>
              <a:gd name="connsiteY11936" fmla="*/ 15498 h 444457"/>
              <a:gd name="connsiteX11937" fmla="*/ 2851721 w 3249268"/>
              <a:gd name="connsiteY11937" fmla="*/ 15563 h 444457"/>
              <a:gd name="connsiteX11938" fmla="*/ 2851762 w 3249268"/>
              <a:gd name="connsiteY11938" fmla="*/ 15556 h 444457"/>
              <a:gd name="connsiteX11939" fmla="*/ 2850941 w 3249268"/>
              <a:gd name="connsiteY11939" fmla="*/ 21309 h 444457"/>
              <a:gd name="connsiteX11940" fmla="*/ 2851914 w 3249268"/>
              <a:gd name="connsiteY11940" fmla="*/ 15546 h 444457"/>
              <a:gd name="connsiteX11941" fmla="*/ 159552 w 3249268"/>
              <a:gd name="connsiteY11941" fmla="*/ 15420 h 444457"/>
              <a:gd name="connsiteX11942" fmla="*/ 158658 w 3249268"/>
              <a:gd name="connsiteY11942" fmla="*/ 15671 h 444457"/>
              <a:gd name="connsiteX11943" fmla="*/ 159464 w 3249268"/>
              <a:gd name="connsiteY11943" fmla="*/ 15671 h 444457"/>
              <a:gd name="connsiteX11944" fmla="*/ 160247 w 3249268"/>
              <a:gd name="connsiteY11944" fmla="*/ 17107 h 444457"/>
              <a:gd name="connsiteX11945" fmla="*/ 160899 w 3249268"/>
              <a:gd name="connsiteY11945" fmla="*/ 17000 h 444457"/>
              <a:gd name="connsiteX11946" fmla="*/ 161262 w 3249268"/>
              <a:gd name="connsiteY11946" fmla="*/ 17179 h 444457"/>
              <a:gd name="connsiteX11947" fmla="*/ 156569 w 3249268"/>
              <a:gd name="connsiteY11947" fmla="*/ 15420 h 444457"/>
              <a:gd name="connsiteX11948" fmla="*/ 156797 w 3249268"/>
              <a:gd name="connsiteY11948" fmla="*/ 15646 h 444457"/>
              <a:gd name="connsiteX11949" fmla="*/ 156827 w 3249268"/>
              <a:gd name="connsiteY11949" fmla="*/ 15671 h 444457"/>
              <a:gd name="connsiteX11950" fmla="*/ 157215 w 3249268"/>
              <a:gd name="connsiteY11950" fmla="*/ 15671 h 444457"/>
              <a:gd name="connsiteX11951" fmla="*/ 156808 w 3249268"/>
              <a:gd name="connsiteY11951" fmla="*/ 15420 h 444457"/>
              <a:gd name="connsiteX11952" fmla="*/ 1449524 w 3249268"/>
              <a:gd name="connsiteY11952" fmla="*/ 15259 h 444457"/>
              <a:gd name="connsiteX11953" fmla="*/ 1449623 w 3249268"/>
              <a:gd name="connsiteY11953" fmla="*/ 15280 h 444457"/>
              <a:gd name="connsiteX11954" fmla="*/ 1449637 w 3249268"/>
              <a:gd name="connsiteY11954" fmla="*/ 15266 h 444457"/>
              <a:gd name="connsiteX11955" fmla="*/ 2181399 w 3249268"/>
              <a:gd name="connsiteY11955" fmla="*/ 15250 h 444457"/>
              <a:gd name="connsiteX11956" fmla="*/ 2181446 w 3249268"/>
              <a:gd name="connsiteY11956" fmla="*/ 15280 h 444457"/>
              <a:gd name="connsiteX11957" fmla="*/ 2181498 w 3249268"/>
              <a:gd name="connsiteY11957" fmla="*/ 15254 h 444457"/>
              <a:gd name="connsiteX11958" fmla="*/ 1314782 w 3249268"/>
              <a:gd name="connsiteY11958" fmla="*/ 15211 h 444457"/>
              <a:gd name="connsiteX11959" fmla="*/ 1314895 w 3249268"/>
              <a:gd name="connsiteY11959" fmla="*/ 15280 h 444457"/>
              <a:gd name="connsiteX11960" fmla="*/ 1315165 w 3249268"/>
              <a:gd name="connsiteY11960" fmla="*/ 15211 h 444457"/>
              <a:gd name="connsiteX11961" fmla="*/ 1782985 w 3249268"/>
              <a:gd name="connsiteY11961" fmla="*/ 15072 h 444457"/>
              <a:gd name="connsiteX11962" fmla="*/ 1782563 w 3249268"/>
              <a:gd name="connsiteY11962" fmla="*/ 15211 h 444457"/>
              <a:gd name="connsiteX11963" fmla="*/ 1782376 w 3249268"/>
              <a:gd name="connsiteY11963" fmla="*/ 15280 h 444457"/>
              <a:gd name="connsiteX11964" fmla="*/ 1782812 w 3249268"/>
              <a:gd name="connsiteY11964" fmla="*/ 15280 h 444457"/>
              <a:gd name="connsiteX11965" fmla="*/ 1095471 w 3249268"/>
              <a:gd name="connsiteY11965" fmla="*/ 14936 h 444457"/>
              <a:gd name="connsiteX11966" fmla="*/ 1095431 w 3249268"/>
              <a:gd name="connsiteY11966" fmla="*/ 15270 h 444457"/>
              <a:gd name="connsiteX11967" fmla="*/ 1095420 w 3249268"/>
              <a:gd name="connsiteY11967" fmla="*/ 15272 h 444457"/>
              <a:gd name="connsiteX11968" fmla="*/ 1095441 w 3249268"/>
              <a:gd name="connsiteY11968" fmla="*/ 15280 h 444457"/>
              <a:gd name="connsiteX11969" fmla="*/ 1095579 w 3249268"/>
              <a:gd name="connsiteY11969" fmla="*/ 15245 h 444457"/>
              <a:gd name="connsiteX11970" fmla="*/ 691589 w 3249268"/>
              <a:gd name="connsiteY11970" fmla="*/ 14824 h 444457"/>
              <a:gd name="connsiteX11971" fmla="*/ 691953 w 3249268"/>
              <a:gd name="connsiteY11971" fmla="*/ 15103 h 444457"/>
              <a:gd name="connsiteX11972" fmla="*/ 693558 w 3249268"/>
              <a:gd name="connsiteY11972" fmla="*/ 15037 h 444457"/>
              <a:gd name="connsiteX11973" fmla="*/ 693583 w 3249268"/>
              <a:gd name="connsiteY11973" fmla="*/ 15002 h 444457"/>
              <a:gd name="connsiteX11974" fmla="*/ 1330694 w 3249268"/>
              <a:gd name="connsiteY11974" fmla="*/ 14748 h 444457"/>
              <a:gd name="connsiteX11975" fmla="*/ 1329875 w 3249268"/>
              <a:gd name="connsiteY11975" fmla="*/ 14911 h 444457"/>
              <a:gd name="connsiteX11976" fmla="*/ 1330173 w 3249268"/>
              <a:gd name="connsiteY11976" fmla="*/ 15280 h 444457"/>
              <a:gd name="connsiteX11977" fmla="*/ 3005972 w 3249268"/>
              <a:gd name="connsiteY11977" fmla="*/ 14100 h 444457"/>
              <a:gd name="connsiteX11978" fmla="*/ 3005212 w 3249268"/>
              <a:gd name="connsiteY11978" fmla="*/ 14319 h 444457"/>
              <a:gd name="connsiteX11979" fmla="*/ 3005188 w 3249268"/>
              <a:gd name="connsiteY11979" fmla="*/ 14647 h 444457"/>
              <a:gd name="connsiteX11980" fmla="*/ 181961 w 3249268"/>
              <a:gd name="connsiteY11980" fmla="*/ 14014 h 444457"/>
              <a:gd name="connsiteX11981" fmla="*/ 181781 w 3249268"/>
              <a:gd name="connsiteY11981" fmla="*/ 14270 h 444457"/>
              <a:gd name="connsiteX11982" fmla="*/ 182357 w 3249268"/>
              <a:gd name="connsiteY11982" fmla="*/ 14850 h 444457"/>
              <a:gd name="connsiteX11983" fmla="*/ 171897 w 3249268"/>
              <a:gd name="connsiteY11983" fmla="*/ 14010 h 444457"/>
              <a:gd name="connsiteX11984" fmla="*/ 172140 w 3249268"/>
              <a:gd name="connsiteY11984" fmla="*/ 14171 h 444457"/>
              <a:gd name="connsiteX11985" fmla="*/ 172653 w 3249268"/>
              <a:gd name="connsiteY11985" fmla="*/ 14114 h 444457"/>
              <a:gd name="connsiteX11986" fmla="*/ 1523373 w 3249268"/>
              <a:gd name="connsiteY11986" fmla="*/ 13990 h 444457"/>
              <a:gd name="connsiteX11987" fmla="*/ 1523399 w 3249268"/>
              <a:gd name="connsiteY11987" fmla="*/ 14015 h 444457"/>
              <a:gd name="connsiteX11988" fmla="*/ 1523375 w 3249268"/>
              <a:gd name="connsiteY11988" fmla="*/ 13990 h 444457"/>
              <a:gd name="connsiteX11989" fmla="*/ 1681169 w 3249268"/>
              <a:gd name="connsiteY11989" fmla="*/ 13791 h 444457"/>
              <a:gd name="connsiteX11990" fmla="*/ 1681299 w 3249268"/>
              <a:gd name="connsiteY11990" fmla="*/ 13862 h 444457"/>
              <a:gd name="connsiteX11991" fmla="*/ 1681656 w 3249268"/>
              <a:gd name="connsiteY11991" fmla="*/ 13791 h 444457"/>
              <a:gd name="connsiteX11992" fmla="*/ 1289618 w 3249268"/>
              <a:gd name="connsiteY11992" fmla="*/ 13791 h 444457"/>
              <a:gd name="connsiteX11993" fmla="*/ 1289169 w 3249268"/>
              <a:gd name="connsiteY11993" fmla="*/ 13862 h 444457"/>
              <a:gd name="connsiteX11994" fmla="*/ 1289828 w 3249268"/>
              <a:gd name="connsiteY11994" fmla="*/ 13862 h 444457"/>
              <a:gd name="connsiteX11995" fmla="*/ 2373963 w 3249268"/>
              <a:gd name="connsiteY11995" fmla="*/ 13784 h 444457"/>
              <a:gd name="connsiteX11996" fmla="*/ 2372924 w 3249268"/>
              <a:gd name="connsiteY11996" fmla="*/ 14409 h 444457"/>
              <a:gd name="connsiteX11997" fmla="*/ 2370171 w 3249268"/>
              <a:gd name="connsiteY11997" fmla="*/ 15162 h 444457"/>
              <a:gd name="connsiteX11998" fmla="*/ 2370288 w 3249268"/>
              <a:gd name="connsiteY11998" fmla="*/ 15280 h 444457"/>
              <a:gd name="connsiteX11999" fmla="*/ 2371595 w 3249268"/>
              <a:gd name="connsiteY11999" fmla="*/ 15548 h 444457"/>
              <a:gd name="connsiteX12000" fmla="*/ 2953661 w 3249268"/>
              <a:gd name="connsiteY12000" fmla="*/ 13778 h 444457"/>
              <a:gd name="connsiteX12001" fmla="*/ 2953597 w 3249268"/>
              <a:gd name="connsiteY12001" fmla="*/ 13783 h 444457"/>
              <a:gd name="connsiteX12002" fmla="*/ 2953661 w 3249268"/>
              <a:gd name="connsiteY12002" fmla="*/ 13791 h 444457"/>
              <a:gd name="connsiteX12003" fmla="*/ 197150 w 3249268"/>
              <a:gd name="connsiteY12003" fmla="*/ 13744 h 444457"/>
              <a:gd name="connsiteX12004" fmla="*/ 197163 w 3249268"/>
              <a:gd name="connsiteY12004" fmla="*/ 13764 h 444457"/>
              <a:gd name="connsiteX12005" fmla="*/ 197193 w 3249268"/>
              <a:gd name="connsiteY12005" fmla="*/ 13746 h 444457"/>
              <a:gd name="connsiteX12006" fmla="*/ 2137391 w 3249268"/>
              <a:gd name="connsiteY12006" fmla="*/ 13665 h 444457"/>
              <a:gd name="connsiteX12007" fmla="*/ 2137222 w 3249268"/>
              <a:gd name="connsiteY12007" fmla="*/ 13728 h 444457"/>
              <a:gd name="connsiteX12008" fmla="*/ 2136922 w 3249268"/>
              <a:gd name="connsiteY12008" fmla="*/ 13765 h 444457"/>
              <a:gd name="connsiteX12009" fmla="*/ 2137052 w 3249268"/>
              <a:gd name="connsiteY12009" fmla="*/ 13862 h 444457"/>
              <a:gd name="connsiteX12010" fmla="*/ 2137311 w 3249268"/>
              <a:gd name="connsiteY12010" fmla="*/ 13944 h 444457"/>
              <a:gd name="connsiteX12011" fmla="*/ 2117457 w 3249268"/>
              <a:gd name="connsiteY12011" fmla="*/ 13637 h 444457"/>
              <a:gd name="connsiteX12012" fmla="*/ 2116699 w 3249268"/>
              <a:gd name="connsiteY12012" fmla="*/ 13666 h 444457"/>
              <a:gd name="connsiteX12013" fmla="*/ 2116020 w 3249268"/>
              <a:gd name="connsiteY12013" fmla="*/ 14142 h 444457"/>
              <a:gd name="connsiteX12014" fmla="*/ 2116717 w 3249268"/>
              <a:gd name="connsiteY12014" fmla="*/ 14216 h 444457"/>
              <a:gd name="connsiteX12015" fmla="*/ 419881 w 3249268"/>
              <a:gd name="connsiteY12015" fmla="*/ 13455 h 444457"/>
              <a:gd name="connsiteX12016" fmla="*/ 419279 w 3249268"/>
              <a:gd name="connsiteY12016" fmla="*/ 13881 h 444457"/>
              <a:gd name="connsiteX12017" fmla="*/ 418560 w 3249268"/>
              <a:gd name="connsiteY12017" fmla="*/ 14373 h 444457"/>
              <a:gd name="connsiteX12018" fmla="*/ 419156 w 3249268"/>
              <a:gd name="connsiteY12018" fmla="*/ 14292 h 444457"/>
              <a:gd name="connsiteX12019" fmla="*/ 419603 w 3249268"/>
              <a:gd name="connsiteY12019" fmla="*/ 15212 h 444457"/>
              <a:gd name="connsiteX12020" fmla="*/ 419603 w 3249268"/>
              <a:gd name="connsiteY12020" fmla="*/ 14291 h 444457"/>
              <a:gd name="connsiteX12021" fmla="*/ 250372 w 3249268"/>
              <a:gd name="connsiteY12021" fmla="*/ 13437 h 444457"/>
              <a:gd name="connsiteX12022" fmla="*/ 249488 w 3249268"/>
              <a:gd name="connsiteY12022" fmla="*/ 13553 h 444457"/>
              <a:gd name="connsiteX12023" fmla="*/ 249851 w 3249268"/>
              <a:gd name="connsiteY12023" fmla="*/ 13821 h 444457"/>
              <a:gd name="connsiteX12024" fmla="*/ 1348452 w 3249268"/>
              <a:gd name="connsiteY12024" fmla="*/ 13180 h 444457"/>
              <a:gd name="connsiteX12025" fmla="*/ 1348229 w 3249268"/>
              <a:gd name="connsiteY12025" fmla="*/ 13862 h 444457"/>
              <a:gd name="connsiteX12026" fmla="*/ 1348428 w 3249268"/>
              <a:gd name="connsiteY12026" fmla="*/ 14064 h 444457"/>
              <a:gd name="connsiteX12027" fmla="*/ 1779245 w 3249268"/>
              <a:gd name="connsiteY12027" fmla="*/ 13061 h 444457"/>
              <a:gd name="connsiteX12028" fmla="*/ 1780101 w 3249268"/>
              <a:gd name="connsiteY12028" fmla="*/ 13935 h 444457"/>
              <a:gd name="connsiteX12029" fmla="*/ 1780115 w 3249268"/>
              <a:gd name="connsiteY12029" fmla="*/ 13880 h 444457"/>
              <a:gd name="connsiteX12030" fmla="*/ 1779524 w 3249268"/>
              <a:gd name="connsiteY12030" fmla="*/ 13289 h 444457"/>
              <a:gd name="connsiteX12031" fmla="*/ 297479 w 3249268"/>
              <a:gd name="connsiteY12031" fmla="*/ 13058 h 444457"/>
              <a:gd name="connsiteX12032" fmla="*/ 298345 w 3249268"/>
              <a:gd name="connsiteY12032" fmla="*/ 17431 h 444457"/>
              <a:gd name="connsiteX12033" fmla="*/ 298345 w 3249268"/>
              <a:gd name="connsiteY12033" fmla="*/ 13957 h 444457"/>
              <a:gd name="connsiteX12034" fmla="*/ 2583694 w 3249268"/>
              <a:gd name="connsiteY12034" fmla="*/ 12895 h 444457"/>
              <a:gd name="connsiteX12035" fmla="*/ 2582928 w 3249268"/>
              <a:gd name="connsiteY12035" fmla="*/ 13647 h 444457"/>
              <a:gd name="connsiteX12036" fmla="*/ 2582027 w 3249268"/>
              <a:gd name="connsiteY12036" fmla="*/ 13431 h 444457"/>
              <a:gd name="connsiteX12037" fmla="*/ 2582800 w 3249268"/>
              <a:gd name="connsiteY12037" fmla="*/ 13862 h 444457"/>
              <a:gd name="connsiteX12038" fmla="*/ 2582894 w 3249268"/>
              <a:gd name="connsiteY12038" fmla="*/ 13824 h 444457"/>
              <a:gd name="connsiteX12039" fmla="*/ 2582829 w 3249268"/>
              <a:gd name="connsiteY12039" fmla="*/ 13791 h 444457"/>
              <a:gd name="connsiteX12040" fmla="*/ 2583707 w 3249268"/>
              <a:gd name="connsiteY12040" fmla="*/ 12895 h 444457"/>
              <a:gd name="connsiteX12041" fmla="*/ 2163343 w 3249268"/>
              <a:gd name="connsiteY12041" fmla="*/ 12788 h 444457"/>
              <a:gd name="connsiteX12042" fmla="*/ 2163630 w 3249268"/>
              <a:gd name="connsiteY12042" fmla="*/ 15820 h 444457"/>
              <a:gd name="connsiteX12043" fmla="*/ 2163638 w 3249268"/>
              <a:gd name="connsiteY12043" fmla="*/ 15812 h 444457"/>
              <a:gd name="connsiteX12044" fmla="*/ 2163478 w 3249268"/>
              <a:gd name="connsiteY12044" fmla="*/ 12788 h 444457"/>
              <a:gd name="connsiteX12045" fmla="*/ 1608068 w 3249268"/>
              <a:gd name="connsiteY12045" fmla="*/ 12788 h 444457"/>
              <a:gd name="connsiteX12046" fmla="*/ 1608878 w 3249268"/>
              <a:gd name="connsiteY12046" fmla="*/ 15405 h 444457"/>
              <a:gd name="connsiteX12047" fmla="*/ 1608226 w 3249268"/>
              <a:gd name="connsiteY12047" fmla="*/ 12788 h 444457"/>
              <a:gd name="connsiteX12048" fmla="*/ 1220504 w 3249268"/>
              <a:gd name="connsiteY12048" fmla="*/ 12788 h 444457"/>
              <a:gd name="connsiteX12049" fmla="*/ 1220751 w 3249268"/>
              <a:gd name="connsiteY12049" fmla="*/ 13697 h 444457"/>
              <a:gd name="connsiteX12050" fmla="*/ 1220799 w 3249268"/>
              <a:gd name="connsiteY12050" fmla="*/ 13671 h 444457"/>
              <a:gd name="connsiteX12051" fmla="*/ 1220799 w 3249268"/>
              <a:gd name="connsiteY12051" fmla="*/ 12788 h 444457"/>
              <a:gd name="connsiteX12052" fmla="*/ 790317 w 3249268"/>
              <a:gd name="connsiteY12052" fmla="*/ 12788 h 444457"/>
              <a:gd name="connsiteX12053" fmla="*/ 792955 w 3249268"/>
              <a:gd name="connsiteY12053" fmla="*/ 14832 h 444457"/>
              <a:gd name="connsiteX12054" fmla="*/ 792059 w 3249268"/>
              <a:gd name="connsiteY12054" fmla="*/ 12788 h 444457"/>
              <a:gd name="connsiteX12055" fmla="*/ 246906 w 3249268"/>
              <a:gd name="connsiteY12055" fmla="*/ 12788 h 444457"/>
              <a:gd name="connsiteX12056" fmla="*/ 247012 w 3249268"/>
              <a:gd name="connsiteY12056" fmla="*/ 12895 h 444457"/>
              <a:gd name="connsiteX12057" fmla="*/ 247678 w 3249268"/>
              <a:gd name="connsiteY12057" fmla="*/ 14928 h 444457"/>
              <a:gd name="connsiteX12058" fmla="*/ 248451 w 3249268"/>
              <a:gd name="connsiteY12058" fmla="*/ 14166 h 444457"/>
              <a:gd name="connsiteX12059" fmla="*/ 247052 w 3249268"/>
              <a:gd name="connsiteY12059" fmla="*/ 12788 h 444457"/>
              <a:gd name="connsiteX12060" fmla="*/ 2635509 w 3249268"/>
              <a:gd name="connsiteY12060" fmla="*/ 12745 h 444457"/>
              <a:gd name="connsiteX12061" fmla="*/ 2630448 w 3249268"/>
              <a:gd name="connsiteY12061" fmla="*/ 13525 h 444457"/>
              <a:gd name="connsiteX12062" fmla="*/ 2632747 w 3249268"/>
              <a:gd name="connsiteY12062" fmla="*/ 13990 h 444457"/>
              <a:gd name="connsiteX12063" fmla="*/ 2051115 w 3249268"/>
              <a:gd name="connsiteY12063" fmla="*/ 12742 h 444457"/>
              <a:gd name="connsiteX12064" fmla="*/ 2051035 w 3249268"/>
              <a:gd name="connsiteY12064" fmla="*/ 12750 h 444457"/>
              <a:gd name="connsiteX12065" fmla="*/ 2051228 w 3249268"/>
              <a:gd name="connsiteY12065" fmla="*/ 12969 h 444457"/>
              <a:gd name="connsiteX12066" fmla="*/ 152694 w 3249268"/>
              <a:gd name="connsiteY12066" fmla="*/ 12600 h 444457"/>
              <a:gd name="connsiteX12067" fmla="*/ 152694 w 3249268"/>
              <a:gd name="connsiteY12067" fmla="*/ 12788 h 444457"/>
              <a:gd name="connsiteX12068" fmla="*/ 152809 w 3249268"/>
              <a:gd name="connsiteY12068" fmla="*/ 12838 h 444457"/>
              <a:gd name="connsiteX12069" fmla="*/ 2852121 w 3249268"/>
              <a:gd name="connsiteY12069" fmla="*/ 12526 h 444457"/>
              <a:gd name="connsiteX12070" fmla="*/ 2852204 w 3249268"/>
              <a:gd name="connsiteY12070" fmla="*/ 12788 h 444457"/>
              <a:gd name="connsiteX12071" fmla="*/ 2851914 w 3249268"/>
              <a:gd name="connsiteY12071" fmla="*/ 12788 h 444457"/>
              <a:gd name="connsiteX12072" fmla="*/ 2852837 w 3249268"/>
              <a:gd name="connsiteY12072" fmla="*/ 13243 h 444457"/>
              <a:gd name="connsiteX12073" fmla="*/ 2651858 w 3249268"/>
              <a:gd name="connsiteY12073" fmla="*/ 12514 h 444457"/>
              <a:gd name="connsiteX12074" fmla="*/ 2651839 w 3249268"/>
              <a:gd name="connsiteY12074" fmla="*/ 12537 h 444457"/>
              <a:gd name="connsiteX12075" fmla="*/ 2651981 w 3249268"/>
              <a:gd name="connsiteY12075" fmla="*/ 12531 h 444457"/>
              <a:gd name="connsiteX12076" fmla="*/ 864808 w 3249268"/>
              <a:gd name="connsiteY12076" fmla="*/ 12514 h 444457"/>
              <a:gd name="connsiteX12077" fmla="*/ 860028 w 3249268"/>
              <a:gd name="connsiteY12077" fmla="*/ 15844 h 444457"/>
              <a:gd name="connsiteX12078" fmla="*/ 861230 w 3249268"/>
              <a:gd name="connsiteY12078" fmla="*/ 16167 h 444457"/>
              <a:gd name="connsiteX12079" fmla="*/ 863487 w 3249268"/>
              <a:gd name="connsiteY12079" fmla="*/ 13862 h 444457"/>
              <a:gd name="connsiteX12080" fmla="*/ 1721754 w 3249268"/>
              <a:gd name="connsiteY12080" fmla="*/ 12425 h 444457"/>
              <a:gd name="connsiteX12081" fmla="*/ 1720145 w 3249268"/>
              <a:gd name="connsiteY12081" fmla="*/ 12532 h 444457"/>
              <a:gd name="connsiteX12082" fmla="*/ 1720241 w 3249268"/>
              <a:gd name="connsiteY12082" fmla="*/ 12572 h 444457"/>
              <a:gd name="connsiteX12083" fmla="*/ 1721623 w 3249268"/>
              <a:gd name="connsiteY12083" fmla="*/ 12572 h 444457"/>
              <a:gd name="connsiteX12084" fmla="*/ 1721619 w 3249268"/>
              <a:gd name="connsiteY12084" fmla="*/ 12605 h 444457"/>
              <a:gd name="connsiteX12085" fmla="*/ 1721713 w 3249268"/>
              <a:gd name="connsiteY12085" fmla="*/ 12443 h 444457"/>
              <a:gd name="connsiteX12086" fmla="*/ 1721880 w 3249268"/>
              <a:gd name="connsiteY12086" fmla="*/ 12450 h 444457"/>
              <a:gd name="connsiteX12087" fmla="*/ 2330078 w 3249268"/>
              <a:gd name="connsiteY12087" fmla="*/ 12424 h 444457"/>
              <a:gd name="connsiteX12088" fmla="*/ 2330078 w 3249268"/>
              <a:gd name="connsiteY12088" fmla="*/ 12473 h 444457"/>
              <a:gd name="connsiteX12089" fmla="*/ 2330256 w 3249268"/>
              <a:gd name="connsiteY12089" fmla="*/ 12548 h 444457"/>
              <a:gd name="connsiteX12090" fmla="*/ 2391628 w 3249268"/>
              <a:gd name="connsiteY12090" fmla="*/ 12381 h 444457"/>
              <a:gd name="connsiteX12091" fmla="*/ 2390389 w 3249268"/>
              <a:gd name="connsiteY12091" fmla="*/ 12425 h 444457"/>
              <a:gd name="connsiteX12092" fmla="*/ 2389691 w 3249268"/>
              <a:gd name="connsiteY12092" fmla="*/ 12599 h 444457"/>
              <a:gd name="connsiteX12093" fmla="*/ 2390259 w 3249268"/>
              <a:gd name="connsiteY12093" fmla="*/ 12621 h 444457"/>
              <a:gd name="connsiteX12094" fmla="*/ 2164733 w 3249268"/>
              <a:gd name="connsiteY12094" fmla="*/ 12379 h 444457"/>
              <a:gd name="connsiteX12095" fmla="*/ 2164733 w 3249268"/>
              <a:gd name="connsiteY12095" fmla="*/ 12443 h 444457"/>
              <a:gd name="connsiteX12096" fmla="*/ 2164875 w 3249268"/>
              <a:gd name="connsiteY12096" fmla="*/ 12443 h 444457"/>
              <a:gd name="connsiteX12097" fmla="*/ 2164985 w 3249268"/>
              <a:gd name="connsiteY12097" fmla="*/ 12441 h 444457"/>
              <a:gd name="connsiteX12098" fmla="*/ 1778403 w 3249268"/>
              <a:gd name="connsiteY12098" fmla="*/ 12370 h 444457"/>
              <a:gd name="connsiteX12099" fmla="*/ 1778395 w 3249268"/>
              <a:gd name="connsiteY12099" fmla="*/ 12375 h 444457"/>
              <a:gd name="connsiteX12100" fmla="*/ 1778416 w 3249268"/>
              <a:gd name="connsiteY12100" fmla="*/ 12381 h 444457"/>
              <a:gd name="connsiteX12101" fmla="*/ 1767476 w 3249268"/>
              <a:gd name="connsiteY12101" fmla="*/ 12370 h 444457"/>
              <a:gd name="connsiteX12102" fmla="*/ 1767372 w 3249268"/>
              <a:gd name="connsiteY12102" fmla="*/ 12443 h 444457"/>
              <a:gd name="connsiteX12103" fmla="*/ 1767533 w 3249268"/>
              <a:gd name="connsiteY12103" fmla="*/ 12443 h 444457"/>
              <a:gd name="connsiteX12104" fmla="*/ 1767605 w 3249268"/>
              <a:gd name="connsiteY12104" fmla="*/ 12443 h 444457"/>
              <a:gd name="connsiteX12105" fmla="*/ 1767630 w 3249268"/>
              <a:gd name="connsiteY12105" fmla="*/ 12370 h 444457"/>
              <a:gd name="connsiteX12106" fmla="*/ 2725200 w 3249268"/>
              <a:gd name="connsiteY12106" fmla="*/ 12363 h 444457"/>
              <a:gd name="connsiteX12107" fmla="*/ 2725803 w 3249268"/>
              <a:gd name="connsiteY12107" fmla="*/ 12506 h 444457"/>
              <a:gd name="connsiteX12108" fmla="*/ 2726012 w 3249268"/>
              <a:gd name="connsiteY12108" fmla="*/ 12413 h 444457"/>
              <a:gd name="connsiteX12109" fmla="*/ 1865987 w 3249268"/>
              <a:gd name="connsiteY12109" fmla="*/ 12358 h 444457"/>
              <a:gd name="connsiteX12110" fmla="*/ 1865987 w 3249268"/>
              <a:gd name="connsiteY12110" fmla="*/ 12453 h 444457"/>
              <a:gd name="connsiteX12111" fmla="*/ 1865897 w 3249268"/>
              <a:gd name="connsiteY12111" fmla="*/ 12587 h 444457"/>
              <a:gd name="connsiteX12112" fmla="*/ 1866130 w 3249268"/>
              <a:gd name="connsiteY12112" fmla="*/ 12443 h 444457"/>
              <a:gd name="connsiteX12113" fmla="*/ 1867519 w 3249268"/>
              <a:gd name="connsiteY12113" fmla="*/ 12443 h 444457"/>
              <a:gd name="connsiteX12114" fmla="*/ 1867791 w 3249268"/>
              <a:gd name="connsiteY12114" fmla="*/ 12443 h 444457"/>
              <a:gd name="connsiteX12115" fmla="*/ 1867366 w 3249268"/>
              <a:gd name="connsiteY12115" fmla="*/ 12358 h 444457"/>
              <a:gd name="connsiteX12116" fmla="*/ 1865987 w 3249268"/>
              <a:gd name="connsiteY12116" fmla="*/ 12358 h 444457"/>
              <a:gd name="connsiteX12117" fmla="*/ 2376308 w 3249268"/>
              <a:gd name="connsiteY12117" fmla="*/ 12357 h 444457"/>
              <a:gd name="connsiteX12118" fmla="*/ 2375786 w 3249268"/>
              <a:gd name="connsiteY12118" fmla="*/ 12599 h 444457"/>
              <a:gd name="connsiteX12119" fmla="*/ 2375934 w 3249268"/>
              <a:gd name="connsiteY12119" fmla="*/ 12599 h 444457"/>
              <a:gd name="connsiteX12120" fmla="*/ 2375829 w 3249268"/>
              <a:gd name="connsiteY12120" fmla="*/ 12662 h 444457"/>
              <a:gd name="connsiteX12121" fmla="*/ 2376090 w 3249268"/>
              <a:gd name="connsiteY12121" fmla="*/ 12662 h 444457"/>
              <a:gd name="connsiteX12122" fmla="*/ 865166 w 3249268"/>
              <a:gd name="connsiteY12122" fmla="*/ 12355 h 444457"/>
              <a:gd name="connsiteX12123" fmla="*/ 864909 w 3249268"/>
              <a:gd name="connsiteY12123" fmla="*/ 12461 h 444457"/>
              <a:gd name="connsiteX12124" fmla="*/ 865052 w 3249268"/>
              <a:gd name="connsiteY12124" fmla="*/ 12533 h 444457"/>
              <a:gd name="connsiteX12125" fmla="*/ 865015 w 3249268"/>
              <a:gd name="connsiteY12125" fmla="*/ 12487 h 444457"/>
              <a:gd name="connsiteX12126" fmla="*/ 2030060 w 3249268"/>
              <a:gd name="connsiteY12126" fmla="*/ 12337 h 444457"/>
              <a:gd name="connsiteX12127" fmla="*/ 2029911 w 3249268"/>
              <a:gd name="connsiteY12127" fmla="*/ 12369 h 444457"/>
              <a:gd name="connsiteX12128" fmla="*/ 2029871 w 3249268"/>
              <a:gd name="connsiteY12128" fmla="*/ 12376 h 444457"/>
              <a:gd name="connsiteX12129" fmla="*/ 2029976 w 3249268"/>
              <a:gd name="connsiteY12129" fmla="*/ 12443 h 444457"/>
              <a:gd name="connsiteX12130" fmla="*/ 2030068 w 3249268"/>
              <a:gd name="connsiteY12130" fmla="*/ 12433 h 444457"/>
              <a:gd name="connsiteX12131" fmla="*/ 2029939 w 3249268"/>
              <a:gd name="connsiteY12131" fmla="*/ 12411 h 444457"/>
              <a:gd name="connsiteX12132" fmla="*/ 1014243 w 3249268"/>
              <a:gd name="connsiteY12132" fmla="*/ 12325 h 444457"/>
              <a:gd name="connsiteX12133" fmla="*/ 1013347 w 3249268"/>
              <a:gd name="connsiteY12133" fmla="*/ 12370 h 444457"/>
              <a:gd name="connsiteX12134" fmla="*/ 1013267 w 3249268"/>
              <a:gd name="connsiteY12134" fmla="*/ 12521 h 444457"/>
              <a:gd name="connsiteX12135" fmla="*/ 1013493 w 3249268"/>
              <a:gd name="connsiteY12135" fmla="*/ 12443 h 444457"/>
              <a:gd name="connsiteX12136" fmla="*/ 1014534 w 3249268"/>
              <a:gd name="connsiteY12136" fmla="*/ 13421 h 444457"/>
              <a:gd name="connsiteX12137" fmla="*/ 1013948 w 3249268"/>
              <a:gd name="connsiteY12137" fmla="*/ 12411 h 444457"/>
              <a:gd name="connsiteX12138" fmla="*/ 1697497 w 3249268"/>
              <a:gd name="connsiteY12138" fmla="*/ 12297 h 444457"/>
              <a:gd name="connsiteX12139" fmla="*/ 1696599 w 3249268"/>
              <a:gd name="connsiteY12139" fmla="*/ 13658 h 444457"/>
              <a:gd name="connsiteX12140" fmla="*/ 1696933 w 3249268"/>
              <a:gd name="connsiteY12140" fmla="*/ 13620 h 444457"/>
              <a:gd name="connsiteX12141" fmla="*/ 2685577 w 3249268"/>
              <a:gd name="connsiteY12141" fmla="*/ 12284 h 444457"/>
              <a:gd name="connsiteX12142" fmla="*/ 2686754 w 3249268"/>
              <a:gd name="connsiteY12142" fmla="*/ 12537 h 444457"/>
              <a:gd name="connsiteX12143" fmla="*/ 2686749 w 3249268"/>
              <a:gd name="connsiteY12143" fmla="*/ 12603 h 444457"/>
              <a:gd name="connsiteX12144" fmla="*/ 2686779 w 3249268"/>
              <a:gd name="connsiteY12144" fmla="*/ 12586 h 444457"/>
              <a:gd name="connsiteX12145" fmla="*/ 2687368 w 3249268"/>
              <a:gd name="connsiteY12145" fmla="*/ 12337 h 444457"/>
              <a:gd name="connsiteX12146" fmla="*/ 2686799 w 3249268"/>
              <a:gd name="connsiteY12146" fmla="*/ 12317 h 444457"/>
              <a:gd name="connsiteX12147" fmla="*/ 1606884 w 3249268"/>
              <a:gd name="connsiteY12147" fmla="*/ 12266 h 444457"/>
              <a:gd name="connsiteX12148" fmla="*/ 1606810 w 3249268"/>
              <a:gd name="connsiteY12148" fmla="*/ 12341 h 444457"/>
              <a:gd name="connsiteX12149" fmla="*/ 1607033 w 3249268"/>
              <a:gd name="connsiteY12149" fmla="*/ 12361 h 444457"/>
              <a:gd name="connsiteX12150" fmla="*/ 1898997 w 3249268"/>
              <a:gd name="connsiteY12150" fmla="*/ 12250 h 444457"/>
              <a:gd name="connsiteX12151" fmla="*/ 1899103 w 3249268"/>
              <a:gd name="connsiteY12151" fmla="*/ 12358 h 444457"/>
              <a:gd name="connsiteX12152" fmla="*/ 1898708 w 3249268"/>
              <a:gd name="connsiteY12152" fmla="*/ 12691 h 444457"/>
              <a:gd name="connsiteX12153" fmla="*/ 1899484 w 3249268"/>
              <a:gd name="connsiteY12153" fmla="*/ 12443 h 444457"/>
              <a:gd name="connsiteX12154" fmla="*/ 1900157 w 3249268"/>
              <a:gd name="connsiteY12154" fmla="*/ 12788 h 444457"/>
              <a:gd name="connsiteX12155" fmla="*/ 1903168 w 3249268"/>
              <a:gd name="connsiteY12155" fmla="*/ 12788 h 444457"/>
              <a:gd name="connsiteX12156" fmla="*/ 1903554 w 3249268"/>
              <a:gd name="connsiteY12156" fmla="*/ 12411 h 444457"/>
              <a:gd name="connsiteX12157" fmla="*/ 1903554 w 3249268"/>
              <a:gd name="connsiteY12157" fmla="*/ 12250 h 444457"/>
              <a:gd name="connsiteX12158" fmla="*/ 1899614 w 3249268"/>
              <a:gd name="connsiteY12158" fmla="*/ 12250 h 444457"/>
              <a:gd name="connsiteX12159" fmla="*/ 109538 w 3249268"/>
              <a:gd name="connsiteY12159" fmla="*/ 12250 h 444457"/>
              <a:gd name="connsiteX12160" fmla="*/ 108697 w 3249268"/>
              <a:gd name="connsiteY12160" fmla="*/ 12458 h 444457"/>
              <a:gd name="connsiteX12161" fmla="*/ 109548 w 3249268"/>
              <a:gd name="connsiteY12161" fmla="*/ 12672 h 444457"/>
              <a:gd name="connsiteX12162" fmla="*/ 110932 w 3249268"/>
              <a:gd name="connsiteY12162" fmla="*/ 12672 h 444457"/>
              <a:gd name="connsiteX12163" fmla="*/ 111969 w 3249268"/>
              <a:gd name="connsiteY12163" fmla="*/ 12672 h 444457"/>
              <a:gd name="connsiteX12164" fmla="*/ 110948 w 3249268"/>
              <a:gd name="connsiteY12164" fmla="*/ 12250 h 444457"/>
              <a:gd name="connsiteX12165" fmla="*/ 109538 w 3249268"/>
              <a:gd name="connsiteY12165" fmla="*/ 12250 h 444457"/>
              <a:gd name="connsiteX12166" fmla="*/ 1513575 w 3249268"/>
              <a:gd name="connsiteY12166" fmla="*/ 12239 h 444457"/>
              <a:gd name="connsiteX12167" fmla="*/ 1512829 w 3249268"/>
              <a:gd name="connsiteY12167" fmla="*/ 12286 h 444457"/>
              <a:gd name="connsiteX12168" fmla="*/ 1513514 w 3249268"/>
              <a:gd name="connsiteY12168" fmla="*/ 12443 h 444457"/>
              <a:gd name="connsiteX12169" fmla="*/ 1513769 w 3249268"/>
              <a:gd name="connsiteY12169" fmla="*/ 12443 h 444457"/>
              <a:gd name="connsiteX12170" fmla="*/ 1513577 w 3249268"/>
              <a:gd name="connsiteY12170" fmla="*/ 12240 h 444457"/>
              <a:gd name="connsiteX12171" fmla="*/ 2371402 w 3249268"/>
              <a:gd name="connsiteY12171" fmla="*/ 12205 h 444457"/>
              <a:gd name="connsiteX12172" fmla="*/ 2371448 w 3249268"/>
              <a:gd name="connsiteY12172" fmla="*/ 12250 h 444457"/>
              <a:gd name="connsiteX12173" fmla="*/ 2370915 w 3249268"/>
              <a:gd name="connsiteY12173" fmla="*/ 12519 h 444457"/>
              <a:gd name="connsiteX12174" fmla="*/ 2371419 w 3249268"/>
              <a:gd name="connsiteY12174" fmla="*/ 12599 h 444457"/>
              <a:gd name="connsiteX12175" fmla="*/ 2372238 w 3249268"/>
              <a:gd name="connsiteY12175" fmla="*/ 12599 h 444457"/>
              <a:gd name="connsiteX12176" fmla="*/ 2371504 w 3249268"/>
              <a:gd name="connsiteY12176" fmla="*/ 12223 h 444457"/>
              <a:gd name="connsiteX12177" fmla="*/ 1787275 w 3249268"/>
              <a:gd name="connsiteY12177" fmla="*/ 12185 h 444457"/>
              <a:gd name="connsiteX12178" fmla="*/ 1786735 w 3249268"/>
              <a:gd name="connsiteY12178" fmla="*/ 12370 h 444457"/>
              <a:gd name="connsiteX12179" fmla="*/ 1786735 w 3249268"/>
              <a:gd name="connsiteY12179" fmla="*/ 12526 h 444457"/>
              <a:gd name="connsiteX12180" fmla="*/ 1786973 w 3249268"/>
              <a:gd name="connsiteY12180" fmla="*/ 12443 h 444457"/>
              <a:gd name="connsiteX12181" fmla="*/ 1787128 w 3249268"/>
              <a:gd name="connsiteY12181" fmla="*/ 12390 h 444457"/>
              <a:gd name="connsiteX12182" fmla="*/ 1787043 w 3249268"/>
              <a:gd name="connsiteY12182" fmla="*/ 12411 h 444457"/>
              <a:gd name="connsiteX12183" fmla="*/ 1707418 w 3249268"/>
              <a:gd name="connsiteY12183" fmla="*/ 12084 h 444457"/>
              <a:gd name="connsiteX12184" fmla="*/ 1707889 w 3249268"/>
              <a:gd name="connsiteY12184" fmla="*/ 12581 h 444457"/>
              <a:gd name="connsiteX12185" fmla="*/ 1711188 w 3249268"/>
              <a:gd name="connsiteY12185" fmla="*/ 12747 h 444457"/>
              <a:gd name="connsiteX12186" fmla="*/ 1711501 w 3249268"/>
              <a:gd name="connsiteY12186" fmla="*/ 12676 h 444457"/>
              <a:gd name="connsiteX12187" fmla="*/ 1708049 w 3249268"/>
              <a:gd name="connsiteY12187" fmla="*/ 12411 h 444457"/>
              <a:gd name="connsiteX12188" fmla="*/ 1929169 w 3249268"/>
              <a:gd name="connsiteY12188" fmla="*/ 12074 h 444457"/>
              <a:gd name="connsiteX12189" fmla="*/ 1929968 w 3249268"/>
              <a:gd name="connsiteY12189" fmla="*/ 12506 h 444457"/>
              <a:gd name="connsiteX12190" fmla="*/ 1930062 w 3249268"/>
              <a:gd name="connsiteY12190" fmla="*/ 12554 h 444457"/>
              <a:gd name="connsiteX12191" fmla="*/ 1929946 w 3249268"/>
              <a:gd name="connsiteY12191" fmla="*/ 12370 h 444457"/>
              <a:gd name="connsiteX12192" fmla="*/ 1930064 w 3249268"/>
              <a:gd name="connsiteY12192" fmla="*/ 12249 h 444457"/>
              <a:gd name="connsiteX12193" fmla="*/ 607498 w 3249268"/>
              <a:gd name="connsiteY12193" fmla="*/ 12059 h 444457"/>
              <a:gd name="connsiteX12194" fmla="*/ 606866 w 3249268"/>
              <a:gd name="connsiteY12194" fmla="*/ 12591 h 444457"/>
              <a:gd name="connsiteX12195" fmla="*/ 607973 w 3249268"/>
              <a:gd name="connsiteY12195" fmla="*/ 12139 h 444457"/>
              <a:gd name="connsiteX12196" fmla="*/ 2123303 w 3249268"/>
              <a:gd name="connsiteY12196" fmla="*/ 11989 h 444457"/>
              <a:gd name="connsiteX12197" fmla="*/ 2122960 w 3249268"/>
              <a:gd name="connsiteY12197" fmla="*/ 12250 h 444457"/>
              <a:gd name="connsiteX12198" fmla="*/ 2120245 w 3249268"/>
              <a:gd name="connsiteY12198" fmla="*/ 12250 h 444457"/>
              <a:gd name="connsiteX12199" fmla="*/ 2120306 w 3249268"/>
              <a:gd name="connsiteY12199" fmla="*/ 12411 h 444457"/>
              <a:gd name="connsiteX12200" fmla="*/ 2120242 w 3249268"/>
              <a:gd name="connsiteY12200" fmla="*/ 12443 h 444457"/>
              <a:gd name="connsiteX12201" fmla="*/ 2120372 w 3249268"/>
              <a:gd name="connsiteY12201" fmla="*/ 12443 h 444457"/>
              <a:gd name="connsiteX12202" fmla="*/ 2123157 w 3249268"/>
              <a:gd name="connsiteY12202" fmla="*/ 12443 h 444457"/>
              <a:gd name="connsiteX12203" fmla="*/ 2123303 w 3249268"/>
              <a:gd name="connsiteY12203" fmla="*/ 12515 h 444457"/>
              <a:gd name="connsiteX12204" fmla="*/ 299190 w 3249268"/>
              <a:gd name="connsiteY12204" fmla="*/ 11836 h 444457"/>
              <a:gd name="connsiteX12205" fmla="*/ 299371 w 3249268"/>
              <a:gd name="connsiteY12205" fmla="*/ 12292 h 444457"/>
              <a:gd name="connsiteX12206" fmla="*/ 300396 w 3249268"/>
              <a:gd name="connsiteY12206" fmla="*/ 12359 h 444457"/>
              <a:gd name="connsiteX12207" fmla="*/ 300498 w 3249268"/>
              <a:gd name="connsiteY12207" fmla="*/ 12227 h 444457"/>
              <a:gd name="connsiteX12208" fmla="*/ 2782789 w 3249268"/>
              <a:gd name="connsiteY12208" fmla="*/ 11792 h 444457"/>
              <a:gd name="connsiteX12209" fmla="*/ 2781166 w 3249268"/>
              <a:gd name="connsiteY12209" fmla="*/ 12694 h 444457"/>
              <a:gd name="connsiteX12210" fmla="*/ 2781168 w 3249268"/>
              <a:gd name="connsiteY12210" fmla="*/ 12700 h 444457"/>
              <a:gd name="connsiteX12211" fmla="*/ 2782789 w 3249268"/>
              <a:gd name="connsiteY12211" fmla="*/ 12934 h 444457"/>
              <a:gd name="connsiteX12212" fmla="*/ 1984695 w 3249268"/>
              <a:gd name="connsiteY12212" fmla="*/ 11587 h 444457"/>
              <a:gd name="connsiteX12213" fmla="*/ 1985646 w 3249268"/>
              <a:gd name="connsiteY12213" fmla="*/ 12798 h 444457"/>
              <a:gd name="connsiteX12214" fmla="*/ 1987038 w 3249268"/>
              <a:gd name="connsiteY12214" fmla="*/ 12443 h 444457"/>
              <a:gd name="connsiteX12215" fmla="*/ 1987203 w 3249268"/>
              <a:gd name="connsiteY12215" fmla="*/ 12284 h 444457"/>
              <a:gd name="connsiteX12216" fmla="*/ 266650 w 3249268"/>
              <a:gd name="connsiteY12216" fmla="*/ 11408 h 444457"/>
              <a:gd name="connsiteX12217" fmla="*/ 266699 w 3249268"/>
              <a:gd name="connsiteY12217" fmla="*/ 11451 h 444457"/>
              <a:gd name="connsiteX12218" fmla="*/ 266721 w 3249268"/>
              <a:gd name="connsiteY12218" fmla="*/ 11430 h 444457"/>
              <a:gd name="connsiteX12219" fmla="*/ 1665831 w 3249268"/>
              <a:gd name="connsiteY12219" fmla="*/ 11283 h 444457"/>
              <a:gd name="connsiteX12220" fmla="*/ 1665810 w 3249268"/>
              <a:gd name="connsiteY12220" fmla="*/ 11332 h 444457"/>
              <a:gd name="connsiteX12221" fmla="*/ 1665871 w 3249268"/>
              <a:gd name="connsiteY12221" fmla="*/ 11283 h 444457"/>
              <a:gd name="connsiteX12222" fmla="*/ 1221552 w 3249268"/>
              <a:gd name="connsiteY12222" fmla="*/ 11283 h 444457"/>
              <a:gd name="connsiteX12223" fmla="*/ 1221552 w 3249268"/>
              <a:gd name="connsiteY12223" fmla="*/ 12358 h 444457"/>
              <a:gd name="connsiteX12224" fmla="*/ 1222153 w 3249268"/>
              <a:gd name="connsiteY12224" fmla="*/ 12358 h 444457"/>
              <a:gd name="connsiteX12225" fmla="*/ 1223455 w 3249268"/>
              <a:gd name="connsiteY12225" fmla="*/ 11283 h 444457"/>
              <a:gd name="connsiteX12226" fmla="*/ 1231631 w 3249268"/>
              <a:gd name="connsiteY12226" fmla="*/ 11265 h 444457"/>
              <a:gd name="connsiteX12227" fmla="*/ 1231631 w 3249268"/>
              <a:gd name="connsiteY12227" fmla="*/ 12358 h 444457"/>
              <a:gd name="connsiteX12228" fmla="*/ 1231635 w 3249268"/>
              <a:gd name="connsiteY12228" fmla="*/ 12365 h 444457"/>
              <a:gd name="connsiteX12229" fmla="*/ 1232170 w 3249268"/>
              <a:gd name="connsiteY12229" fmla="*/ 11818 h 444457"/>
              <a:gd name="connsiteX12230" fmla="*/ 1231665 w 3249268"/>
              <a:gd name="connsiteY12230" fmla="*/ 11283 h 444457"/>
              <a:gd name="connsiteX12231" fmla="*/ 1645725 w 3249268"/>
              <a:gd name="connsiteY12231" fmla="*/ 11251 h 444457"/>
              <a:gd name="connsiteX12232" fmla="*/ 1645719 w 3249268"/>
              <a:gd name="connsiteY12232" fmla="*/ 11253 h 444457"/>
              <a:gd name="connsiteX12233" fmla="*/ 1645719 w 3249268"/>
              <a:gd name="connsiteY12233" fmla="*/ 12390 h 444457"/>
              <a:gd name="connsiteX12234" fmla="*/ 1645927 w 3249268"/>
              <a:gd name="connsiteY12234" fmla="*/ 12355 h 444457"/>
              <a:gd name="connsiteX12235" fmla="*/ 1645725 w 3249268"/>
              <a:gd name="connsiteY12235" fmla="*/ 12286 h 444457"/>
              <a:gd name="connsiteX12236" fmla="*/ 2524125 w 3249268"/>
              <a:gd name="connsiteY12236" fmla="*/ 11140 h 444457"/>
              <a:gd name="connsiteX12237" fmla="*/ 2524152 w 3249268"/>
              <a:gd name="connsiteY12237" fmla="*/ 11214 h 444457"/>
              <a:gd name="connsiteX12238" fmla="*/ 2522906 w 3249268"/>
              <a:gd name="connsiteY12238" fmla="*/ 12443 h 444457"/>
              <a:gd name="connsiteX12239" fmla="*/ 2524176 w 3249268"/>
              <a:gd name="connsiteY12239" fmla="*/ 12443 h 444457"/>
              <a:gd name="connsiteX12240" fmla="*/ 2524176 w 3249268"/>
              <a:gd name="connsiteY12240" fmla="*/ 11283 h 444457"/>
              <a:gd name="connsiteX12241" fmla="*/ 2524221 w 3249268"/>
              <a:gd name="connsiteY12241" fmla="*/ 11245 h 444457"/>
              <a:gd name="connsiteX12242" fmla="*/ 2524242 w 3249268"/>
              <a:gd name="connsiteY12242" fmla="*/ 11219 h 444457"/>
              <a:gd name="connsiteX12243" fmla="*/ 546195 w 3249268"/>
              <a:gd name="connsiteY12243" fmla="*/ 11119 h 444457"/>
              <a:gd name="connsiteX12244" fmla="*/ 546170 w 3249268"/>
              <a:gd name="connsiteY12244" fmla="*/ 11122 h 444457"/>
              <a:gd name="connsiteX12245" fmla="*/ 546249 w 3249268"/>
              <a:gd name="connsiteY12245" fmla="*/ 11185 h 444457"/>
              <a:gd name="connsiteX12246" fmla="*/ 2554339 w 3249268"/>
              <a:gd name="connsiteY12246" fmla="*/ 11096 h 444457"/>
              <a:gd name="connsiteX12247" fmla="*/ 2555454 w 3249268"/>
              <a:gd name="connsiteY12247" fmla="*/ 12309 h 444457"/>
              <a:gd name="connsiteX12248" fmla="*/ 2556445 w 3249268"/>
              <a:gd name="connsiteY12248" fmla="*/ 12443 h 444457"/>
              <a:gd name="connsiteX12249" fmla="*/ 2556518 w 3249268"/>
              <a:gd name="connsiteY12249" fmla="*/ 12443 h 444457"/>
              <a:gd name="connsiteX12250" fmla="*/ 2555356 w 3249268"/>
              <a:gd name="connsiteY12250" fmla="*/ 11203 h 444457"/>
              <a:gd name="connsiteX12251" fmla="*/ 1135539 w 3249268"/>
              <a:gd name="connsiteY12251" fmla="*/ 11019 h 444457"/>
              <a:gd name="connsiteX12252" fmla="*/ 1135021 w 3249268"/>
              <a:gd name="connsiteY12252" fmla="*/ 11382 h 444457"/>
              <a:gd name="connsiteX12253" fmla="*/ 1135071 w 3249268"/>
              <a:gd name="connsiteY12253" fmla="*/ 11387 h 444457"/>
              <a:gd name="connsiteX12254" fmla="*/ 2223975 w 3249268"/>
              <a:gd name="connsiteY12254" fmla="*/ 10982 h 444457"/>
              <a:gd name="connsiteX12255" fmla="*/ 2223862 w 3249268"/>
              <a:gd name="connsiteY12255" fmla="*/ 11025 h 444457"/>
              <a:gd name="connsiteX12256" fmla="*/ 2223975 w 3249268"/>
              <a:gd name="connsiteY12256" fmla="*/ 11025 h 444457"/>
              <a:gd name="connsiteX12257" fmla="*/ 194064 w 3249268"/>
              <a:gd name="connsiteY12257" fmla="*/ 10981 h 444457"/>
              <a:gd name="connsiteX12258" fmla="*/ 194064 w 3249268"/>
              <a:gd name="connsiteY12258" fmla="*/ 10982 h 444457"/>
              <a:gd name="connsiteX12259" fmla="*/ 191465 w 3249268"/>
              <a:gd name="connsiteY12259" fmla="*/ 15097 h 444457"/>
              <a:gd name="connsiteX12260" fmla="*/ 191465 w 3249268"/>
              <a:gd name="connsiteY12260" fmla="*/ 16548 h 444457"/>
              <a:gd name="connsiteX12261" fmla="*/ 191807 w 3249268"/>
              <a:gd name="connsiteY12261" fmla="*/ 16548 h 444457"/>
              <a:gd name="connsiteX12262" fmla="*/ 191807 w 3249268"/>
              <a:gd name="connsiteY12262" fmla="*/ 15420 h 444457"/>
              <a:gd name="connsiteX12263" fmla="*/ 194451 w 3249268"/>
              <a:gd name="connsiteY12263" fmla="*/ 11364 h 444457"/>
              <a:gd name="connsiteX12264" fmla="*/ 331960 w 3249268"/>
              <a:gd name="connsiteY12264" fmla="*/ 10966 h 444457"/>
              <a:gd name="connsiteX12265" fmla="*/ 331928 w 3249268"/>
              <a:gd name="connsiteY12265" fmla="*/ 11027 h 444457"/>
              <a:gd name="connsiteX12266" fmla="*/ 331974 w 3249268"/>
              <a:gd name="connsiteY12266" fmla="*/ 11051 h 444457"/>
              <a:gd name="connsiteX12267" fmla="*/ 2213463 w 3249268"/>
              <a:gd name="connsiteY12267" fmla="*/ 10907 h 444457"/>
              <a:gd name="connsiteX12268" fmla="*/ 2213049 w 3249268"/>
              <a:gd name="connsiteY12268" fmla="*/ 11109 h 444457"/>
              <a:gd name="connsiteX12269" fmla="*/ 2213345 w 3249268"/>
              <a:gd name="connsiteY12269" fmla="*/ 11025 h 444457"/>
              <a:gd name="connsiteX12270" fmla="*/ 2213573 w 3249268"/>
              <a:gd name="connsiteY12270" fmla="*/ 11025 h 444457"/>
              <a:gd name="connsiteX12271" fmla="*/ 2213463 w 3249268"/>
              <a:gd name="connsiteY12271" fmla="*/ 10982 h 444457"/>
              <a:gd name="connsiteX12272" fmla="*/ 2247353 w 3249268"/>
              <a:gd name="connsiteY12272" fmla="*/ 10879 h 444457"/>
              <a:gd name="connsiteX12273" fmla="*/ 2244057 w 3249268"/>
              <a:gd name="connsiteY12273" fmla="*/ 11984 h 444457"/>
              <a:gd name="connsiteX12274" fmla="*/ 2248503 w 3249268"/>
              <a:gd name="connsiteY12274" fmla="*/ 11264 h 444457"/>
              <a:gd name="connsiteX12275" fmla="*/ 1274957 w 3249268"/>
              <a:gd name="connsiteY12275" fmla="*/ 10853 h 444457"/>
              <a:gd name="connsiteX12276" fmla="*/ 1274525 w 3249268"/>
              <a:gd name="connsiteY12276" fmla="*/ 11283 h 444457"/>
              <a:gd name="connsiteX12277" fmla="*/ 1277427 w 3249268"/>
              <a:gd name="connsiteY12277" fmla="*/ 11283 h 444457"/>
              <a:gd name="connsiteX12278" fmla="*/ 1277100 w 3249268"/>
              <a:gd name="connsiteY12278" fmla="*/ 10949 h 444457"/>
              <a:gd name="connsiteX12279" fmla="*/ 1277109 w 3249268"/>
              <a:gd name="connsiteY12279" fmla="*/ 10853 h 444457"/>
              <a:gd name="connsiteX12280" fmla="*/ 507856 w 3249268"/>
              <a:gd name="connsiteY12280" fmla="*/ 10597 h 444457"/>
              <a:gd name="connsiteX12281" fmla="*/ 507875 w 3249268"/>
              <a:gd name="connsiteY12281" fmla="*/ 10624 h 444457"/>
              <a:gd name="connsiteX12282" fmla="*/ 507910 w 3249268"/>
              <a:gd name="connsiteY12282" fmla="*/ 10604 h 444457"/>
              <a:gd name="connsiteX12283" fmla="*/ 1450631 w 3249268"/>
              <a:gd name="connsiteY12283" fmla="*/ 10479 h 444457"/>
              <a:gd name="connsiteX12284" fmla="*/ 1449719 w 3249268"/>
              <a:gd name="connsiteY12284" fmla="*/ 15182 h 444457"/>
              <a:gd name="connsiteX12285" fmla="*/ 1449931 w 3249268"/>
              <a:gd name="connsiteY12285" fmla="*/ 14965 h 444457"/>
              <a:gd name="connsiteX12286" fmla="*/ 1450803 w 3249268"/>
              <a:gd name="connsiteY12286" fmla="*/ 10605 h 444457"/>
              <a:gd name="connsiteX12287" fmla="*/ 2164639 w 3249268"/>
              <a:gd name="connsiteY12287" fmla="*/ 10228 h 444457"/>
              <a:gd name="connsiteX12288" fmla="*/ 2163945 w 3249268"/>
              <a:gd name="connsiteY12288" fmla="*/ 10922 h 444457"/>
              <a:gd name="connsiteX12289" fmla="*/ 2164639 w 3249268"/>
              <a:gd name="connsiteY12289" fmla="*/ 11241 h 444457"/>
              <a:gd name="connsiteX12290" fmla="*/ 2164639 w 3249268"/>
              <a:gd name="connsiteY12290" fmla="*/ 10961 h 444457"/>
              <a:gd name="connsiteX12291" fmla="*/ 390214 w 3249268"/>
              <a:gd name="connsiteY12291" fmla="*/ 10113 h 444457"/>
              <a:gd name="connsiteX12292" fmla="*/ 388466 w 3249268"/>
              <a:gd name="connsiteY12292" fmla="*/ 11010 h 444457"/>
              <a:gd name="connsiteX12293" fmla="*/ 390214 w 3249268"/>
              <a:gd name="connsiteY12293" fmla="*/ 10623 h 444457"/>
              <a:gd name="connsiteX12294" fmla="*/ 240284 w 3249268"/>
              <a:gd name="connsiteY12294" fmla="*/ 9899 h 444457"/>
              <a:gd name="connsiteX12295" fmla="*/ 239797 w 3249268"/>
              <a:gd name="connsiteY12295" fmla="*/ 9969 h 444457"/>
              <a:gd name="connsiteX12296" fmla="*/ 239116 w 3249268"/>
              <a:gd name="connsiteY12296" fmla="*/ 10833 h 444457"/>
              <a:gd name="connsiteX12297" fmla="*/ 240144 w 3249268"/>
              <a:gd name="connsiteY12297" fmla="*/ 10101 h 444457"/>
              <a:gd name="connsiteX12298" fmla="*/ 2596071 w 3249268"/>
              <a:gd name="connsiteY12298" fmla="*/ 9465 h 444457"/>
              <a:gd name="connsiteX12299" fmla="*/ 2596359 w 3249268"/>
              <a:gd name="connsiteY12299" fmla="*/ 9761 h 444457"/>
              <a:gd name="connsiteX12300" fmla="*/ 2596359 w 3249268"/>
              <a:gd name="connsiteY12300" fmla="*/ 9620 h 444457"/>
              <a:gd name="connsiteX12301" fmla="*/ 1896895 w 3249268"/>
              <a:gd name="connsiteY12301" fmla="*/ 9379 h 444457"/>
              <a:gd name="connsiteX12302" fmla="*/ 1896674 w 3249268"/>
              <a:gd name="connsiteY12302" fmla="*/ 9585 h 444457"/>
              <a:gd name="connsiteX12303" fmla="*/ 1896867 w 3249268"/>
              <a:gd name="connsiteY12303" fmla="*/ 9779 h 444457"/>
              <a:gd name="connsiteX12304" fmla="*/ 1896742 w 3249268"/>
              <a:gd name="connsiteY12304" fmla="*/ 9967 h 444457"/>
              <a:gd name="connsiteX12305" fmla="*/ 1897455 w 3249268"/>
              <a:gd name="connsiteY12305" fmla="*/ 10688 h 444457"/>
              <a:gd name="connsiteX12306" fmla="*/ 1896844 w 3249268"/>
              <a:gd name="connsiteY12306" fmla="*/ 9457 h 444457"/>
              <a:gd name="connsiteX12307" fmla="*/ 2350498 w 3249268"/>
              <a:gd name="connsiteY12307" fmla="*/ 9270 h 444457"/>
              <a:gd name="connsiteX12308" fmla="*/ 2350367 w 3249268"/>
              <a:gd name="connsiteY12308" fmla="*/ 9303 h 444457"/>
              <a:gd name="connsiteX12309" fmla="*/ 2350604 w 3249268"/>
              <a:gd name="connsiteY12309" fmla="*/ 9497 h 444457"/>
              <a:gd name="connsiteX12310" fmla="*/ 2350625 w 3249268"/>
              <a:gd name="connsiteY12310" fmla="*/ 9524 h 444457"/>
              <a:gd name="connsiteX12311" fmla="*/ 2350659 w 3249268"/>
              <a:gd name="connsiteY12311" fmla="*/ 9457 h 444457"/>
              <a:gd name="connsiteX12312" fmla="*/ 2350904 w 3249268"/>
              <a:gd name="connsiteY12312" fmla="*/ 9475 h 444457"/>
              <a:gd name="connsiteX12313" fmla="*/ 2350868 w 3249268"/>
              <a:gd name="connsiteY12313" fmla="*/ 9457 h 444457"/>
              <a:gd name="connsiteX12314" fmla="*/ 2275906 w 3249268"/>
              <a:gd name="connsiteY12314" fmla="*/ 9200 h 444457"/>
              <a:gd name="connsiteX12315" fmla="*/ 2275674 w 3249268"/>
              <a:gd name="connsiteY12315" fmla="*/ 9539 h 444457"/>
              <a:gd name="connsiteX12316" fmla="*/ 2275847 w 3249268"/>
              <a:gd name="connsiteY12316" fmla="*/ 9628 h 444457"/>
              <a:gd name="connsiteX12317" fmla="*/ 2275848 w 3249268"/>
              <a:gd name="connsiteY12317" fmla="*/ 9628 h 444457"/>
              <a:gd name="connsiteX12318" fmla="*/ 787939 w 3249268"/>
              <a:gd name="connsiteY12318" fmla="*/ 9101 h 444457"/>
              <a:gd name="connsiteX12319" fmla="*/ 787772 w 3249268"/>
              <a:gd name="connsiteY12319" fmla="*/ 9168 h 444457"/>
              <a:gd name="connsiteX12320" fmla="*/ 789912 w 3249268"/>
              <a:gd name="connsiteY12320" fmla="*/ 12453 h 444457"/>
              <a:gd name="connsiteX12321" fmla="*/ 789912 w 3249268"/>
              <a:gd name="connsiteY12321" fmla="*/ 12474 h 444457"/>
              <a:gd name="connsiteX12322" fmla="*/ 790121 w 3249268"/>
              <a:gd name="connsiteY12322" fmla="*/ 12635 h 444457"/>
              <a:gd name="connsiteX12323" fmla="*/ 481076 w 3249268"/>
              <a:gd name="connsiteY12323" fmla="*/ 8462 h 444457"/>
              <a:gd name="connsiteX12324" fmla="*/ 481520 w 3249268"/>
              <a:gd name="connsiteY12324" fmla="*/ 8574 h 444457"/>
              <a:gd name="connsiteX12325" fmla="*/ 481623 w 3249268"/>
              <a:gd name="connsiteY12325" fmla="*/ 8462 h 444457"/>
              <a:gd name="connsiteX12326" fmla="*/ 1790801 w 3249268"/>
              <a:gd name="connsiteY12326" fmla="*/ 8408 h 444457"/>
              <a:gd name="connsiteX12327" fmla="*/ 1790660 w 3249268"/>
              <a:gd name="connsiteY12327" fmla="*/ 8844 h 444457"/>
              <a:gd name="connsiteX12328" fmla="*/ 1791000 w 3249268"/>
              <a:gd name="connsiteY12328" fmla="*/ 8508 h 444457"/>
              <a:gd name="connsiteX12329" fmla="*/ 1413676 w 3249268"/>
              <a:gd name="connsiteY12329" fmla="*/ 8299 h 444457"/>
              <a:gd name="connsiteX12330" fmla="*/ 1413676 w 3249268"/>
              <a:gd name="connsiteY12330" fmla="*/ 10982 h 444457"/>
              <a:gd name="connsiteX12331" fmla="*/ 1414023 w 3249268"/>
              <a:gd name="connsiteY12331" fmla="*/ 10934 h 444457"/>
              <a:gd name="connsiteX12332" fmla="*/ 2115680 w 3249268"/>
              <a:gd name="connsiteY12332" fmla="*/ 8219 h 444457"/>
              <a:gd name="connsiteX12333" fmla="*/ 2115782 w 3249268"/>
              <a:gd name="connsiteY12333" fmla="*/ 8274 h 444457"/>
              <a:gd name="connsiteX12334" fmla="*/ 2113354 w 3249268"/>
              <a:gd name="connsiteY12334" fmla="*/ 11283 h 444457"/>
              <a:gd name="connsiteX12335" fmla="*/ 2113070 w 3249268"/>
              <a:gd name="connsiteY12335" fmla="*/ 13751 h 444457"/>
              <a:gd name="connsiteX12336" fmla="*/ 2113411 w 3249268"/>
              <a:gd name="connsiteY12336" fmla="*/ 13862 h 444457"/>
              <a:gd name="connsiteX12337" fmla="*/ 2113590 w 3249268"/>
              <a:gd name="connsiteY12337" fmla="*/ 13881 h 444457"/>
              <a:gd name="connsiteX12338" fmla="*/ 2113360 w 3249268"/>
              <a:gd name="connsiteY12338" fmla="*/ 13647 h 444457"/>
              <a:gd name="connsiteX12339" fmla="*/ 2116008 w 3249268"/>
              <a:gd name="connsiteY12339" fmla="*/ 8252 h 444457"/>
              <a:gd name="connsiteX12340" fmla="*/ 1330322 w 3249268"/>
              <a:gd name="connsiteY12340" fmla="*/ 7753 h 444457"/>
              <a:gd name="connsiteX12341" fmla="*/ 1330646 w 3249268"/>
              <a:gd name="connsiteY12341" fmla="*/ 8039 h 444457"/>
              <a:gd name="connsiteX12342" fmla="*/ 1330734 w 3249268"/>
              <a:gd name="connsiteY12342" fmla="*/ 8046 h 444457"/>
              <a:gd name="connsiteX12343" fmla="*/ 2057657 w 3249268"/>
              <a:gd name="connsiteY12343" fmla="*/ 7240 h 444457"/>
              <a:gd name="connsiteX12344" fmla="*/ 2057469 w 3249268"/>
              <a:gd name="connsiteY12344" fmla="*/ 7276 h 444457"/>
              <a:gd name="connsiteX12345" fmla="*/ 2057657 w 3249268"/>
              <a:gd name="connsiteY12345" fmla="*/ 7272 h 444457"/>
              <a:gd name="connsiteX12346" fmla="*/ 1294060 w 3249268"/>
              <a:gd name="connsiteY12346" fmla="*/ 7210 h 444457"/>
              <a:gd name="connsiteX12347" fmla="*/ 1292804 w 3249268"/>
              <a:gd name="connsiteY12347" fmla="*/ 8237 h 444457"/>
              <a:gd name="connsiteX12348" fmla="*/ 1293542 w 3249268"/>
              <a:gd name="connsiteY12348" fmla="*/ 8476 h 444457"/>
              <a:gd name="connsiteX12349" fmla="*/ 2547004 w 3249268"/>
              <a:gd name="connsiteY12349" fmla="*/ 7146 h 444457"/>
              <a:gd name="connsiteX12350" fmla="*/ 2547016 w 3249268"/>
              <a:gd name="connsiteY12350" fmla="*/ 7171 h 444457"/>
              <a:gd name="connsiteX12351" fmla="*/ 2547092 w 3249268"/>
              <a:gd name="connsiteY12351" fmla="*/ 7146 h 444457"/>
              <a:gd name="connsiteX12352" fmla="*/ 252378 w 3249268"/>
              <a:gd name="connsiteY12352" fmla="*/ 7112 h 444457"/>
              <a:gd name="connsiteX12353" fmla="*/ 252281 w 3249268"/>
              <a:gd name="connsiteY12353" fmla="*/ 7136 h 444457"/>
              <a:gd name="connsiteX12354" fmla="*/ 252330 w 3249268"/>
              <a:gd name="connsiteY12354" fmla="*/ 7146 h 444457"/>
              <a:gd name="connsiteX12355" fmla="*/ 1345923 w 3249268"/>
              <a:gd name="connsiteY12355" fmla="*/ 7108 h 444457"/>
              <a:gd name="connsiteX12356" fmla="*/ 1345735 w 3249268"/>
              <a:gd name="connsiteY12356" fmla="*/ 7140 h 444457"/>
              <a:gd name="connsiteX12357" fmla="*/ 1345779 w 3249268"/>
              <a:gd name="connsiteY12357" fmla="*/ 7181 h 444457"/>
              <a:gd name="connsiteX12358" fmla="*/ 1469021 w 3249268"/>
              <a:gd name="connsiteY12358" fmla="*/ 6813 h 444457"/>
              <a:gd name="connsiteX12359" fmla="*/ 1468779 w 3249268"/>
              <a:gd name="connsiteY12359" fmla="*/ 7077 h 444457"/>
              <a:gd name="connsiteX12360" fmla="*/ 1469021 w 3249268"/>
              <a:gd name="connsiteY12360" fmla="*/ 7089 h 444457"/>
              <a:gd name="connsiteX12361" fmla="*/ 1943449 w 3249268"/>
              <a:gd name="connsiteY12361" fmla="*/ 6784 h 444457"/>
              <a:gd name="connsiteX12362" fmla="*/ 1943430 w 3249268"/>
              <a:gd name="connsiteY12362" fmla="*/ 6806 h 444457"/>
              <a:gd name="connsiteX12363" fmla="*/ 1943460 w 3249268"/>
              <a:gd name="connsiteY12363" fmla="*/ 6797 h 444457"/>
              <a:gd name="connsiteX12364" fmla="*/ 1224561 w 3249268"/>
              <a:gd name="connsiteY12364" fmla="*/ 6770 h 444457"/>
              <a:gd name="connsiteX12365" fmla="*/ 1224561 w 3249268"/>
              <a:gd name="connsiteY12365" fmla="*/ 7031 h 444457"/>
              <a:gd name="connsiteX12366" fmla="*/ 1224774 w 3249268"/>
              <a:gd name="connsiteY12366" fmla="*/ 6883 h 444457"/>
              <a:gd name="connsiteX12367" fmla="*/ 1943326 w 3249268"/>
              <a:gd name="connsiteY12367" fmla="*/ 6700 h 444457"/>
              <a:gd name="connsiteX12368" fmla="*/ 1943453 w 3249268"/>
              <a:gd name="connsiteY12368" fmla="*/ 6766 h 444457"/>
              <a:gd name="connsiteX12369" fmla="*/ 1943599 w 3249268"/>
              <a:gd name="connsiteY12369" fmla="*/ 6734 h 444457"/>
              <a:gd name="connsiteX12370" fmla="*/ 144420 w 3249268"/>
              <a:gd name="connsiteY12370" fmla="*/ 5829 h 444457"/>
              <a:gd name="connsiteX12371" fmla="*/ 149769 w 3249268"/>
              <a:gd name="connsiteY12371" fmla="*/ 5829 h 444457"/>
              <a:gd name="connsiteX12372" fmla="*/ 155118 w 3249268"/>
              <a:gd name="connsiteY12372" fmla="*/ 5829 h 444457"/>
              <a:gd name="connsiteX12373" fmla="*/ 152444 w 3249268"/>
              <a:gd name="connsiteY12373" fmla="*/ 8462 h 444457"/>
              <a:gd name="connsiteX12374" fmla="*/ 149769 w 3249268"/>
              <a:gd name="connsiteY12374" fmla="*/ 8462 h 444457"/>
              <a:gd name="connsiteX12375" fmla="*/ 148432 w 3249268"/>
              <a:gd name="connsiteY12375" fmla="*/ 8462 h 444457"/>
              <a:gd name="connsiteX12376" fmla="*/ 145757 w 3249268"/>
              <a:gd name="connsiteY12376" fmla="*/ 8462 h 444457"/>
              <a:gd name="connsiteX12377" fmla="*/ 144420 w 3249268"/>
              <a:gd name="connsiteY12377" fmla="*/ 7146 h 444457"/>
              <a:gd name="connsiteX12378" fmla="*/ 144420 w 3249268"/>
              <a:gd name="connsiteY12378" fmla="*/ 5829 h 444457"/>
              <a:gd name="connsiteX12379" fmla="*/ 2618931 w 3249268"/>
              <a:gd name="connsiteY12379" fmla="*/ 4137 h 444457"/>
              <a:gd name="connsiteX12380" fmla="*/ 2618931 w 3249268"/>
              <a:gd name="connsiteY12380" fmla="*/ 5266 h 444457"/>
              <a:gd name="connsiteX12381" fmla="*/ 2617319 w 3249268"/>
              <a:gd name="connsiteY12381" fmla="*/ 5266 h 444457"/>
              <a:gd name="connsiteX12382" fmla="*/ 2614414 w 3249268"/>
              <a:gd name="connsiteY12382" fmla="*/ 5266 h 444457"/>
              <a:gd name="connsiteX12383" fmla="*/ 2618931 w 3249268"/>
              <a:gd name="connsiteY12383" fmla="*/ 4137 h 444457"/>
              <a:gd name="connsiteX12384" fmla="*/ 183534 w 3249268"/>
              <a:gd name="connsiteY12384" fmla="*/ 3009 h 444457"/>
              <a:gd name="connsiteX12385" fmla="*/ 182029 w 3249268"/>
              <a:gd name="connsiteY12385" fmla="*/ 5266 h 444457"/>
              <a:gd name="connsiteX12386" fmla="*/ 180525 w 3249268"/>
              <a:gd name="connsiteY12386" fmla="*/ 4137 h 444457"/>
              <a:gd name="connsiteX12387" fmla="*/ 183534 w 3249268"/>
              <a:gd name="connsiteY12387" fmla="*/ 3009 h 444457"/>
              <a:gd name="connsiteX12388" fmla="*/ 339863 w 3249268"/>
              <a:gd name="connsiteY12388" fmla="*/ 0 h 444457"/>
              <a:gd name="connsiteX12389" fmla="*/ 345379 w 3249268"/>
              <a:gd name="connsiteY12389" fmla="*/ 1354 h 444457"/>
              <a:gd name="connsiteX12390" fmla="*/ 346758 w 3249268"/>
              <a:gd name="connsiteY12390" fmla="*/ 5416 h 444457"/>
              <a:gd name="connsiteX12391" fmla="*/ 345379 w 3249268"/>
              <a:gd name="connsiteY12391" fmla="*/ 5416 h 444457"/>
              <a:gd name="connsiteX12392" fmla="*/ 344540 w 3249268"/>
              <a:gd name="connsiteY12392" fmla="*/ 5910 h 444457"/>
              <a:gd name="connsiteX12393" fmla="*/ 345740 w 3249268"/>
              <a:gd name="connsiteY12393" fmla="*/ 5910 h 444457"/>
              <a:gd name="connsiteX12394" fmla="*/ 356714 w 3249268"/>
              <a:gd name="connsiteY12394" fmla="*/ 5910 h 444457"/>
              <a:gd name="connsiteX12395" fmla="*/ 359176 w 3249268"/>
              <a:gd name="connsiteY12395" fmla="*/ 5641 h 444457"/>
              <a:gd name="connsiteX12396" fmla="*/ 361514 w 3249268"/>
              <a:gd name="connsiteY12396" fmla="*/ 5386 h 444457"/>
              <a:gd name="connsiteX12397" fmla="*/ 363853 w 3249268"/>
              <a:gd name="connsiteY12397" fmla="*/ 5641 h 444457"/>
              <a:gd name="connsiteX12398" fmla="*/ 365194 w 3249268"/>
              <a:gd name="connsiteY12398" fmla="*/ 5788 h 444457"/>
              <a:gd name="connsiteX12399" fmla="*/ 365509 w 3249268"/>
              <a:gd name="connsiteY12399" fmla="*/ 5641 h 444457"/>
              <a:gd name="connsiteX12400" fmla="*/ 366315 w 3249268"/>
              <a:gd name="connsiteY12400" fmla="*/ 5266 h 444457"/>
              <a:gd name="connsiteX12401" fmla="*/ 369109 w 3249268"/>
              <a:gd name="connsiteY12401" fmla="*/ 5266 h 444457"/>
              <a:gd name="connsiteX12402" fmla="*/ 369324 w 3249268"/>
              <a:gd name="connsiteY12402" fmla="*/ 5266 h 444457"/>
              <a:gd name="connsiteX12403" fmla="*/ 370506 w 3249268"/>
              <a:gd name="connsiteY12403" fmla="*/ 5266 h 444457"/>
              <a:gd name="connsiteX12404" fmla="*/ 371921 w 3249268"/>
              <a:gd name="connsiteY12404" fmla="*/ 6164 h 444457"/>
              <a:gd name="connsiteX12405" fmla="*/ 372905 w 3249268"/>
              <a:gd name="connsiteY12405" fmla="*/ 6409 h 444457"/>
              <a:gd name="connsiteX12406" fmla="*/ 374983 w 3249268"/>
              <a:gd name="connsiteY12406" fmla="*/ 5892 h 444457"/>
              <a:gd name="connsiteX12407" fmla="*/ 376094 w 3249268"/>
              <a:gd name="connsiteY12407" fmla="*/ 5734 h 444457"/>
              <a:gd name="connsiteX12408" fmla="*/ 374589 w 3249268"/>
              <a:gd name="connsiteY12408" fmla="*/ 5516 h 444457"/>
              <a:gd name="connsiteX12409" fmla="*/ 380305 w 3249268"/>
              <a:gd name="connsiteY12409" fmla="*/ 2758 h 444457"/>
              <a:gd name="connsiteX12410" fmla="*/ 388881 w 3249268"/>
              <a:gd name="connsiteY12410" fmla="*/ 5516 h 444457"/>
              <a:gd name="connsiteX12411" fmla="*/ 388056 w 3249268"/>
              <a:gd name="connsiteY12411" fmla="*/ 5636 h 444457"/>
              <a:gd name="connsiteX12412" fmla="*/ 388829 w 3249268"/>
              <a:gd name="connsiteY12412" fmla="*/ 5892 h 444457"/>
              <a:gd name="connsiteX12413" fmla="*/ 409600 w 3249268"/>
              <a:gd name="connsiteY12413" fmla="*/ 4513 h 444457"/>
              <a:gd name="connsiteX12414" fmla="*/ 420678 w 3249268"/>
              <a:gd name="connsiteY12414" fmla="*/ 4513 h 444457"/>
              <a:gd name="connsiteX12415" fmla="*/ 422063 w 3249268"/>
              <a:gd name="connsiteY12415" fmla="*/ 4513 h 444457"/>
              <a:gd name="connsiteX12416" fmla="*/ 428986 w 3249268"/>
              <a:gd name="connsiteY12416" fmla="*/ 4513 h 444457"/>
              <a:gd name="connsiteX12417" fmla="*/ 431755 w 3249268"/>
              <a:gd name="connsiteY12417" fmla="*/ 5892 h 444457"/>
              <a:gd name="connsiteX12418" fmla="*/ 431316 w 3249268"/>
              <a:gd name="connsiteY12418" fmla="*/ 6330 h 444457"/>
              <a:gd name="connsiteX12419" fmla="*/ 431755 w 3249268"/>
              <a:gd name="connsiteY12419" fmla="*/ 6770 h 444457"/>
              <a:gd name="connsiteX12420" fmla="*/ 431325 w 3249268"/>
              <a:gd name="connsiteY12420" fmla="*/ 7307 h 444457"/>
              <a:gd name="connsiteX12421" fmla="*/ 432090 w 3249268"/>
              <a:gd name="connsiteY12421" fmla="*/ 7307 h 444457"/>
              <a:gd name="connsiteX12422" fmla="*/ 433477 w 3249268"/>
              <a:gd name="connsiteY12422" fmla="*/ 7307 h 444457"/>
              <a:gd name="connsiteX12423" fmla="*/ 434865 w 3249268"/>
              <a:gd name="connsiteY12423" fmla="*/ 7307 h 444457"/>
              <a:gd name="connsiteX12424" fmla="*/ 437349 w 3249268"/>
              <a:gd name="connsiteY12424" fmla="*/ 7307 h 444457"/>
              <a:gd name="connsiteX12425" fmla="*/ 437021 w 3249268"/>
              <a:gd name="connsiteY12425" fmla="*/ 7146 h 444457"/>
              <a:gd name="connsiteX12426" fmla="*/ 439833 w 3249268"/>
              <a:gd name="connsiteY12426" fmla="*/ 4388 h 444457"/>
              <a:gd name="connsiteX12427" fmla="*/ 449677 w 3249268"/>
              <a:gd name="connsiteY12427" fmla="*/ 4388 h 444457"/>
              <a:gd name="connsiteX12428" fmla="*/ 453896 w 3249268"/>
              <a:gd name="connsiteY12428" fmla="*/ 5767 h 444457"/>
              <a:gd name="connsiteX12429" fmla="*/ 469365 w 3249268"/>
              <a:gd name="connsiteY12429" fmla="*/ 4388 h 444457"/>
              <a:gd name="connsiteX12430" fmla="*/ 469365 w 3249268"/>
              <a:gd name="connsiteY12430" fmla="*/ 5767 h 444457"/>
              <a:gd name="connsiteX12431" fmla="*/ 468925 w 3249268"/>
              <a:gd name="connsiteY12431" fmla="*/ 5918 h 444457"/>
              <a:gd name="connsiteX12432" fmla="*/ 469433 w 3249268"/>
              <a:gd name="connsiteY12432" fmla="*/ 5892 h 444457"/>
              <a:gd name="connsiteX12433" fmla="*/ 472168 w 3249268"/>
              <a:gd name="connsiteY12433" fmla="*/ 5892 h 444457"/>
              <a:gd name="connsiteX12434" fmla="*/ 472530 w 3249268"/>
              <a:gd name="connsiteY12434" fmla="*/ 6014 h 444457"/>
              <a:gd name="connsiteX12435" fmla="*/ 472374 w 3249268"/>
              <a:gd name="connsiteY12435" fmla="*/ 5829 h 444457"/>
              <a:gd name="connsiteX12436" fmla="*/ 481947 w 3249268"/>
              <a:gd name="connsiteY12436" fmla="*/ 5829 h 444457"/>
              <a:gd name="connsiteX12437" fmla="*/ 487417 w 3249268"/>
              <a:gd name="connsiteY12437" fmla="*/ 5829 h 444457"/>
              <a:gd name="connsiteX12438" fmla="*/ 487250 w 3249268"/>
              <a:gd name="connsiteY12438" fmla="*/ 5910 h 444457"/>
              <a:gd name="connsiteX12439" fmla="*/ 519069 w 3249268"/>
              <a:gd name="connsiteY12439" fmla="*/ 5910 h 444457"/>
              <a:gd name="connsiteX12440" fmla="*/ 535812 w 3249268"/>
              <a:gd name="connsiteY12440" fmla="*/ 5910 h 444457"/>
              <a:gd name="connsiteX12441" fmla="*/ 551159 w 3249268"/>
              <a:gd name="connsiteY12441" fmla="*/ 5910 h 444457"/>
              <a:gd name="connsiteX12442" fmla="*/ 558135 w 3249268"/>
              <a:gd name="connsiteY12442" fmla="*/ 5910 h 444457"/>
              <a:gd name="connsiteX12443" fmla="*/ 562320 w 3249268"/>
              <a:gd name="connsiteY12443" fmla="*/ 5910 h 444457"/>
              <a:gd name="connsiteX12444" fmla="*/ 563087 w 3249268"/>
              <a:gd name="connsiteY12444" fmla="*/ 5910 h 444457"/>
              <a:gd name="connsiteX12445" fmla="*/ 562636 w 3249268"/>
              <a:gd name="connsiteY12445" fmla="*/ 5717 h 444457"/>
              <a:gd name="connsiteX12446" fmla="*/ 566780 w 3249268"/>
              <a:gd name="connsiteY12446" fmla="*/ 4362 h 444457"/>
              <a:gd name="connsiteX12447" fmla="*/ 612354 w 3249268"/>
              <a:gd name="connsiteY12447" fmla="*/ 4362 h 444457"/>
              <a:gd name="connsiteX12448" fmla="*/ 642738 w 3249268"/>
              <a:gd name="connsiteY12448" fmla="*/ 5717 h 444457"/>
              <a:gd name="connsiteX12449" fmla="*/ 646881 w 3249268"/>
              <a:gd name="connsiteY12449" fmla="*/ 5717 h 444457"/>
              <a:gd name="connsiteX12450" fmla="*/ 646328 w 3249268"/>
              <a:gd name="connsiteY12450" fmla="*/ 6001 h 444457"/>
              <a:gd name="connsiteX12451" fmla="*/ 646989 w 3249268"/>
              <a:gd name="connsiteY12451" fmla="*/ 5892 h 444457"/>
              <a:gd name="connsiteX12452" fmla="*/ 677022 w 3249268"/>
              <a:gd name="connsiteY12452" fmla="*/ 5375 h 444457"/>
              <a:gd name="connsiteX12453" fmla="*/ 706804 w 3249268"/>
              <a:gd name="connsiteY12453" fmla="*/ 5888 h 444457"/>
              <a:gd name="connsiteX12454" fmla="*/ 719170 w 3249268"/>
              <a:gd name="connsiteY12454" fmla="*/ 5375 h 444457"/>
              <a:gd name="connsiteX12455" fmla="*/ 731641 w 3249268"/>
              <a:gd name="connsiteY12455" fmla="*/ 5892 h 444457"/>
              <a:gd name="connsiteX12456" fmla="*/ 773209 w 3249268"/>
              <a:gd name="connsiteY12456" fmla="*/ 5892 h 444457"/>
              <a:gd name="connsiteX12457" fmla="*/ 777192 w 3249268"/>
              <a:gd name="connsiteY12457" fmla="*/ 5892 h 444457"/>
              <a:gd name="connsiteX12458" fmla="*/ 780018 w 3249268"/>
              <a:gd name="connsiteY12458" fmla="*/ 5892 h 444457"/>
              <a:gd name="connsiteX12459" fmla="*/ 780137 w 3249268"/>
              <a:gd name="connsiteY12459" fmla="*/ 5892 h 444457"/>
              <a:gd name="connsiteX12460" fmla="*/ 780146 w 3249268"/>
              <a:gd name="connsiteY12460" fmla="*/ 5901 h 444457"/>
              <a:gd name="connsiteX12461" fmla="*/ 784954 w 3249268"/>
              <a:gd name="connsiteY12461" fmla="*/ 6237 h 444457"/>
              <a:gd name="connsiteX12462" fmla="*/ 789890 w 3249268"/>
              <a:gd name="connsiteY12462" fmla="*/ 4513 h 444457"/>
              <a:gd name="connsiteX12463" fmla="*/ 813867 w 3249268"/>
              <a:gd name="connsiteY12463" fmla="*/ 5892 h 444457"/>
              <a:gd name="connsiteX12464" fmla="*/ 813867 w 3249268"/>
              <a:gd name="connsiteY12464" fmla="*/ 6770 h 444457"/>
              <a:gd name="connsiteX12465" fmla="*/ 813894 w 3249268"/>
              <a:gd name="connsiteY12465" fmla="*/ 6770 h 444457"/>
              <a:gd name="connsiteX12466" fmla="*/ 818073 w 3249268"/>
              <a:gd name="connsiteY12466" fmla="*/ 6770 h 444457"/>
              <a:gd name="connsiteX12467" fmla="*/ 818636 w 3249268"/>
              <a:gd name="connsiteY12467" fmla="*/ 6973 h 444457"/>
              <a:gd name="connsiteX12468" fmla="*/ 820505 w 3249268"/>
              <a:gd name="connsiteY12468" fmla="*/ 6652 h 444457"/>
              <a:gd name="connsiteX12469" fmla="*/ 824397 w 3249268"/>
              <a:gd name="connsiteY12469" fmla="*/ 7146 h 444457"/>
              <a:gd name="connsiteX12470" fmla="*/ 822151 w 3249268"/>
              <a:gd name="connsiteY12470" fmla="*/ 8238 h 444457"/>
              <a:gd name="connsiteX12471" fmla="*/ 822252 w 3249268"/>
              <a:gd name="connsiteY12471" fmla="*/ 8274 h 444457"/>
              <a:gd name="connsiteX12472" fmla="*/ 822337 w 3249268"/>
              <a:gd name="connsiteY12472" fmla="*/ 8552 h 444457"/>
              <a:gd name="connsiteX12473" fmla="*/ 824898 w 3249268"/>
              <a:gd name="connsiteY12473" fmla="*/ 7271 h 444457"/>
              <a:gd name="connsiteX12474" fmla="*/ 833173 w 3249268"/>
              <a:gd name="connsiteY12474" fmla="*/ 5892 h 444457"/>
              <a:gd name="connsiteX12475" fmla="*/ 853858 w 3249268"/>
              <a:gd name="connsiteY12475" fmla="*/ 5892 h 444457"/>
              <a:gd name="connsiteX12476" fmla="*/ 862132 w 3249268"/>
              <a:gd name="connsiteY12476" fmla="*/ 7271 h 444457"/>
              <a:gd name="connsiteX12477" fmla="*/ 862132 w 3249268"/>
              <a:gd name="connsiteY12477" fmla="*/ 8274 h 444457"/>
              <a:gd name="connsiteX12478" fmla="*/ 863802 w 3249268"/>
              <a:gd name="connsiteY12478" fmla="*/ 8274 h 444457"/>
              <a:gd name="connsiteX12479" fmla="*/ 866294 w 3249268"/>
              <a:gd name="connsiteY12479" fmla="*/ 5698 h 444457"/>
              <a:gd name="connsiteX12480" fmla="*/ 869077 w 3249268"/>
              <a:gd name="connsiteY12480" fmla="*/ 5867 h 444457"/>
              <a:gd name="connsiteX12481" fmla="*/ 884384 w 3249268"/>
              <a:gd name="connsiteY12481" fmla="*/ 5867 h 444457"/>
              <a:gd name="connsiteX12482" fmla="*/ 910824 w 3249268"/>
              <a:gd name="connsiteY12482" fmla="*/ 4513 h 444457"/>
              <a:gd name="connsiteX12483" fmla="*/ 919173 w 3249268"/>
              <a:gd name="connsiteY12483" fmla="*/ 5867 h 444457"/>
              <a:gd name="connsiteX12484" fmla="*/ 919173 w 3249268"/>
              <a:gd name="connsiteY12484" fmla="*/ 5910 h 444457"/>
              <a:gd name="connsiteX12485" fmla="*/ 934500 w 3249268"/>
              <a:gd name="connsiteY12485" fmla="*/ 5386 h 444457"/>
              <a:gd name="connsiteX12486" fmla="*/ 948195 w 3249268"/>
              <a:gd name="connsiteY12486" fmla="*/ 5854 h 444457"/>
              <a:gd name="connsiteX12487" fmla="*/ 949588 w 3249268"/>
              <a:gd name="connsiteY12487" fmla="*/ 5403 h 444457"/>
              <a:gd name="connsiteX12488" fmla="*/ 949711 w 3249268"/>
              <a:gd name="connsiteY12488" fmla="*/ 5266 h 444457"/>
              <a:gd name="connsiteX12489" fmla="*/ 949774 w 3249268"/>
              <a:gd name="connsiteY12489" fmla="*/ 5343 h 444457"/>
              <a:gd name="connsiteX12490" fmla="*/ 950012 w 3249268"/>
              <a:gd name="connsiteY12490" fmla="*/ 5266 h 444457"/>
              <a:gd name="connsiteX12491" fmla="*/ 949924 w 3249268"/>
              <a:gd name="connsiteY12491" fmla="*/ 5529 h 444457"/>
              <a:gd name="connsiteX12492" fmla="*/ 950220 w 3249268"/>
              <a:gd name="connsiteY12492" fmla="*/ 5893 h 444457"/>
              <a:gd name="connsiteX12493" fmla="*/ 981875 w 3249268"/>
              <a:gd name="connsiteY12493" fmla="*/ 4513 h 444457"/>
              <a:gd name="connsiteX12494" fmla="*/ 988843 w 3249268"/>
              <a:gd name="connsiteY12494" fmla="*/ 5910 h 444457"/>
              <a:gd name="connsiteX12495" fmla="*/ 1004169 w 3249268"/>
              <a:gd name="connsiteY12495" fmla="*/ 5910 h 444457"/>
              <a:gd name="connsiteX12496" fmla="*/ 1004169 w 3249268"/>
              <a:gd name="connsiteY12496" fmla="*/ 5867 h 444457"/>
              <a:gd name="connsiteX12497" fmla="*/ 1011088 w 3249268"/>
              <a:gd name="connsiteY12497" fmla="*/ 4513 h 444457"/>
              <a:gd name="connsiteX12498" fmla="*/ 1051217 w 3249268"/>
              <a:gd name="connsiteY12498" fmla="*/ 4513 h 444457"/>
              <a:gd name="connsiteX12499" fmla="*/ 1080276 w 3249268"/>
              <a:gd name="connsiteY12499" fmla="*/ 5867 h 444457"/>
              <a:gd name="connsiteX12500" fmla="*/ 1110717 w 3249268"/>
              <a:gd name="connsiteY12500" fmla="*/ 5867 h 444457"/>
              <a:gd name="connsiteX12501" fmla="*/ 1131474 w 3249268"/>
              <a:gd name="connsiteY12501" fmla="*/ 4513 h 444457"/>
              <a:gd name="connsiteX12502" fmla="*/ 1150846 w 3249268"/>
              <a:gd name="connsiteY12502" fmla="*/ 5867 h 444457"/>
              <a:gd name="connsiteX12503" fmla="*/ 1150835 w 3249268"/>
              <a:gd name="connsiteY12503" fmla="*/ 5889 h 444457"/>
              <a:gd name="connsiteX12504" fmla="*/ 1165361 w 3249268"/>
              <a:gd name="connsiteY12504" fmla="*/ 5375 h 444457"/>
              <a:gd name="connsiteX12505" fmla="*/ 1179987 w 3249268"/>
              <a:gd name="connsiteY12505" fmla="*/ 5892 h 444457"/>
              <a:gd name="connsiteX12506" fmla="*/ 1196702 w 3249268"/>
              <a:gd name="connsiteY12506" fmla="*/ 5892 h 444457"/>
              <a:gd name="connsiteX12507" fmla="*/ 1217596 w 3249268"/>
              <a:gd name="connsiteY12507" fmla="*/ 5892 h 444457"/>
              <a:gd name="connsiteX12508" fmla="*/ 1220556 w 3249268"/>
              <a:gd name="connsiteY12508" fmla="*/ 5892 h 444457"/>
              <a:gd name="connsiteX12509" fmla="*/ 1224560 w 3249268"/>
              <a:gd name="connsiteY12509" fmla="*/ 5892 h 444457"/>
              <a:gd name="connsiteX12510" fmla="*/ 1224560 w 3249268"/>
              <a:gd name="connsiteY12510" fmla="*/ 5266 h 444457"/>
              <a:gd name="connsiteX12511" fmla="*/ 1227402 w 3249268"/>
              <a:gd name="connsiteY12511" fmla="*/ 5266 h 444457"/>
              <a:gd name="connsiteX12512" fmla="*/ 1235625 w 3249268"/>
              <a:gd name="connsiteY12512" fmla="*/ 6716 h 444457"/>
              <a:gd name="connsiteX12513" fmla="*/ 1235643 w 3249268"/>
              <a:gd name="connsiteY12513" fmla="*/ 6662 h 444457"/>
              <a:gd name="connsiteX12514" fmla="*/ 1248279 w 3249268"/>
              <a:gd name="connsiteY12514" fmla="*/ 5266 h 444457"/>
              <a:gd name="connsiteX12515" fmla="*/ 1262320 w 3249268"/>
              <a:gd name="connsiteY12515" fmla="*/ 6662 h 444457"/>
              <a:gd name="connsiteX12516" fmla="*/ 1262493 w 3249268"/>
              <a:gd name="connsiteY12516" fmla="*/ 6748 h 444457"/>
              <a:gd name="connsiteX12517" fmla="*/ 1263524 w 3249268"/>
              <a:gd name="connsiteY12517" fmla="*/ 5717 h 444457"/>
              <a:gd name="connsiteX12518" fmla="*/ 1270293 w 3249268"/>
              <a:gd name="connsiteY12518" fmla="*/ 4362 h 444457"/>
              <a:gd name="connsiteX12519" fmla="*/ 1273001 w 3249268"/>
              <a:gd name="connsiteY12519" fmla="*/ 4024 h 444457"/>
              <a:gd name="connsiteX12520" fmla="*/ 1275372 w 3249268"/>
              <a:gd name="connsiteY12520" fmla="*/ 5505 h 444457"/>
              <a:gd name="connsiteX12521" fmla="*/ 1276119 w 3249268"/>
              <a:gd name="connsiteY12521" fmla="*/ 5266 h 444457"/>
              <a:gd name="connsiteX12522" fmla="*/ 1276718 w 3249268"/>
              <a:gd name="connsiteY12522" fmla="*/ 5673 h 444457"/>
              <a:gd name="connsiteX12523" fmla="*/ 1285788 w 3249268"/>
              <a:gd name="connsiteY12523" fmla="*/ 4701 h 444457"/>
              <a:gd name="connsiteX12524" fmla="*/ 1294226 w 3249268"/>
              <a:gd name="connsiteY12524" fmla="*/ 5605 h 444457"/>
              <a:gd name="connsiteX12525" fmla="*/ 1295433 w 3249268"/>
              <a:gd name="connsiteY12525" fmla="*/ 5266 h 444457"/>
              <a:gd name="connsiteX12526" fmla="*/ 1295187 w 3249268"/>
              <a:gd name="connsiteY12526" fmla="*/ 5708 h 444457"/>
              <a:gd name="connsiteX12527" fmla="*/ 1295229 w 3249268"/>
              <a:gd name="connsiteY12527" fmla="*/ 5712 h 444457"/>
              <a:gd name="connsiteX12528" fmla="*/ 1295777 w 3249268"/>
              <a:gd name="connsiteY12528" fmla="*/ 5266 h 444457"/>
              <a:gd name="connsiteX12529" fmla="*/ 1326105 w 3249268"/>
              <a:gd name="connsiteY12529" fmla="*/ 5266 h 444457"/>
              <a:gd name="connsiteX12530" fmla="*/ 1326226 w 3249268"/>
              <a:gd name="connsiteY12530" fmla="*/ 5266 h 444457"/>
              <a:gd name="connsiteX12531" fmla="*/ 1327502 w 3249268"/>
              <a:gd name="connsiteY12531" fmla="*/ 5266 h 444457"/>
              <a:gd name="connsiteX12532" fmla="*/ 1328115 w 3249268"/>
              <a:gd name="connsiteY12532" fmla="*/ 5805 h 444457"/>
              <a:gd name="connsiteX12533" fmla="*/ 1351652 w 3249268"/>
              <a:gd name="connsiteY12533" fmla="*/ 4692 h 444457"/>
              <a:gd name="connsiteX12534" fmla="*/ 1355441 w 3249268"/>
              <a:gd name="connsiteY12534" fmla="*/ 4419 h 444457"/>
              <a:gd name="connsiteX12535" fmla="*/ 1358235 w 3249268"/>
              <a:gd name="connsiteY12535" fmla="*/ 4419 h 444457"/>
              <a:gd name="connsiteX12536" fmla="*/ 1358584 w 3249268"/>
              <a:gd name="connsiteY12536" fmla="*/ 6887 h 444457"/>
              <a:gd name="connsiteX12537" fmla="*/ 1360075 w 3249268"/>
              <a:gd name="connsiteY12537" fmla="*/ 7102 h 444457"/>
              <a:gd name="connsiteX12538" fmla="*/ 1358321 w 3249268"/>
              <a:gd name="connsiteY12538" fmla="*/ 4513 h 444457"/>
              <a:gd name="connsiteX12539" fmla="*/ 1376209 w 3249268"/>
              <a:gd name="connsiteY12539" fmla="*/ 4513 h 444457"/>
              <a:gd name="connsiteX12540" fmla="*/ 1392720 w 3249268"/>
              <a:gd name="connsiteY12540" fmla="*/ 4513 h 444457"/>
              <a:gd name="connsiteX12541" fmla="*/ 1403039 w 3249268"/>
              <a:gd name="connsiteY12541" fmla="*/ 5698 h 444457"/>
              <a:gd name="connsiteX12542" fmla="*/ 1412536 w 3249268"/>
              <a:gd name="connsiteY12542" fmla="*/ 5854 h 444457"/>
              <a:gd name="connsiteX12543" fmla="*/ 1413676 w 3249268"/>
              <a:gd name="connsiteY12543" fmla="*/ 5266 h 444457"/>
              <a:gd name="connsiteX12544" fmla="*/ 1413676 w 3249268"/>
              <a:gd name="connsiteY12544" fmla="*/ 5869 h 444457"/>
              <a:gd name="connsiteX12545" fmla="*/ 1420391 w 3249268"/>
              <a:gd name="connsiteY12545" fmla="*/ 5375 h 444457"/>
              <a:gd name="connsiteX12546" fmla="*/ 1427422 w 3249268"/>
              <a:gd name="connsiteY12546" fmla="*/ 5892 h 444457"/>
              <a:gd name="connsiteX12547" fmla="*/ 1442891 w 3249268"/>
              <a:gd name="connsiteY12547" fmla="*/ 4513 h 444457"/>
              <a:gd name="connsiteX12548" fmla="*/ 1444983 w 3249268"/>
              <a:gd name="connsiteY12548" fmla="*/ 5539 h 444457"/>
              <a:gd name="connsiteX12549" fmla="*/ 1445505 w 3249268"/>
              <a:gd name="connsiteY12549" fmla="*/ 5266 h 444457"/>
              <a:gd name="connsiteX12550" fmla="*/ 1469061 w 3249268"/>
              <a:gd name="connsiteY12550" fmla="*/ 5266 h 444457"/>
              <a:gd name="connsiteX12551" fmla="*/ 1471706 w 3249268"/>
              <a:gd name="connsiteY12551" fmla="*/ 5579 h 444457"/>
              <a:gd name="connsiteX12552" fmla="*/ 1485784 w 3249268"/>
              <a:gd name="connsiteY12552" fmla="*/ 4406 h 444457"/>
              <a:gd name="connsiteX12553" fmla="*/ 1513723 w 3249268"/>
              <a:gd name="connsiteY12553" fmla="*/ 4406 h 444457"/>
              <a:gd name="connsiteX12554" fmla="*/ 1516980 w 3249268"/>
              <a:gd name="connsiteY12554" fmla="*/ 5492 h 444457"/>
              <a:gd name="connsiteX12555" fmla="*/ 1517613 w 3249268"/>
              <a:gd name="connsiteY12555" fmla="*/ 5266 h 444457"/>
              <a:gd name="connsiteX12556" fmla="*/ 1531653 w 3249268"/>
              <a:gd name="connsiteY12556" fmla="*/ 5266 h 444457"/>
              <a:gd name="connsiteX12557" fmla="*/ 1532581 w 3249268"/>
              <a:gd name="connsiteY12557" fmla="*/ 5762 h 444457"/>
              <a:gd name="connsiteX12558" fmla="*/ 1539727 w 3249268"/>
              <a:gd name="connsiteY12558" fmla="*/ 5336 h 444457"/>
              <a:gd name="connsiteX12559" fmla="*/ 1548001 w 3249268"/>
              <a:gd name="connsiteY12559" fmla="*/ 5829 h 444457"/>
              <a:gd name="connsiteX12560" fmla="*/ 1547961 w 3249268"/>
              <a:gd name="connsiteY12560" fmla="*/ 5852 h 444457"/>
              <a:gd name="connsiteX12561" fmla="*/ 1548278 w 3249268"/>
              <a:gd name="connsiteY12561" fmla="*/ 5802 h 444457"/>
              <a:gd name="connsiteX12562" fmla="*/ 1575990 w 3249268"/>
              <a:gd name="connsiteY12562" fmla="*/ 3009 h 444457"/>
              <a:gd name="connsiteX12563" fmla="*/ 1584303 w 3249268"/>
              <a:gd name="connsiteY12563" fmla="*/ 5802 h 444457"/>
              <a:gd name="connsiteX12564" fmla="*/ 1606473 w 3249268"/>
              <a:gd name="connsiteY12564" fmla="*/ 5802 h 444457"/>
              <a:gd name="connsiteX12565" fmla="*/ 1612011 w 3249268"/>
              <a:gd name="connsiteY12565" fmla="*/ 4406 h 444457"/>
              <a:gd name="connsiteX12566" fmla="*/ 1642439 w 3249268"/>
              <a:gd name="connsiteY12566" fmla="*/ 4406 h 444457"/>
              <a:gd name="connsiteX12567" fmla="*/ 1646587 w 3249268"/>
              <a:gd name="connsiteY12567" fmla="*/ 4406 h 444457"/>
              <a:gd name="connsiteX12568" fmla="*/ 1644913 w 3249268"/>
              <a:gd name="connsiteY12568" fmla="*/ 8642 h 444457"/>
              <a:gd name="connsiteX12569" fmla="*/ 1645595 w 3249268"/>
              <a:gd name="connsiteY12569" fmla="*/ 7522 h 444457"/>
              <a:gd name="connsiteX12570" fmla="*/ 1646964 w 3249268"/>
              <a:gd name="connsiteY12570" fmla="*/ 5266 h 444457"/>
              <a:gd name="connsiteX12571" fmla="*/ 1667607 w 3249268"/>
              <a:gd name="connsiteY12571" fmla="*/ 5266 h 444457"/>
              <a:gd name="connsiteX12572" fmla="*/ 1668999 w 3249268"/>
              <a:gd name="connsiteY12572" fmla="*/ 6764 h 444457"/>
              <a:gd name="connsiteX12573" fmla="*/ 1669009 w 3249268"/>
              <a:gd name="connsiteY12573" fmla="*/ 6768 h 444457"/>
              <a:gd name="connsiteX12574" fmla="*/ 1670409 w 3249268"/>
              <a:gd name="connsiteY12574" fmla="*/ 5266 h 444457"/>
              <a:gd name="connsiteX12575" fmla="*/ 1677297 w 3249268"/>
              <a:gd name="connsiteY12575" fmla="*/ 6736 h 444457"/>
              <a:gd name="connsiteX12576" fmla="*/ 1677273 w 3249268"/>
              <a:gd name="connsiteY12576" fmla="*/ 6686 h 444457"/>
              <a:gd name="connsiteX12577" fmla="*/ 1680088 w 3249268"/>
              <a:gd name="connsiteY12577" fmla="*/ 6686 h 444457"/>
              <a:gd name="connsiteX12578" fmla="*/ 1681114 w 3249268"/>
              <a:gd name="connsiteY12578" fmla="*/ 7056 h 444457"/>
              <a:gd name="connsiteX12579" fmla="*/ 1694157 w 3249268"/>
              <a:gd name="connsiteY12579" fmla="*/ 5665 h 444457"/>
              <a:gd name="connsiteX12580" fmla="*/ 1708049 w 3249268"/>
              <a:gd name="connsiteY12580" fmla="*/ 7146 h 444457"/>
              <a:gd name="connsiteX12581" fmla="*/ 1715031 w 3249268"/>
              <a:gd name="connsiteY12581" fmla="*/ 5829 h 444457"/>
              <a:gd name="connsiteX12582" fmla="*/ 1720574 w 3249268"/>
              <a:gd name="connsiteY12582" fmla="*/ 5829 h 444457"/>
              <a:gd name="connsiteX12583" fmla="*/ 1726126 w 3249268"/>
              <a:gd name="connsiteY12583" fmla="*/ 6323 h 444457"/>
              <a:gd name="connsiteX12584" fmla="*/ 1731456 w 3249268"/>
              <a:gd name="connsiteY12584" fmla="*/ 5849 h 444457"/>
              <a:gd name="connsiteX12585" fmla="*/ 1731357 w 3249268"/>
              <a:gd name="connsiteY12585" fmla="*/ 5695 h 444457"/>
              <a:gd name="connsiteX12586" fmla="*/ 1756317 w 3249268"/>
              <a:gd name="connsiteY12586" fmla="*/ 5695 h 444457"/>
              <a:gd name="connsiteX12587" fmla="*/ 1781257 w 3249268"/>
              <a:gd name="connsiteY12587" fmla="*/ 4298 h 444457"/>
              <a:gd name="connsiteX12588" fmla="*/ 1795125 w 3249268"/>
              <a:gd name="connsiteY12588" fmla="*/ 2901 h 444457"/>
              <a:gd name="connsiteX12589" fmla="*/ 1800671 w 3249268"/>
              <a:gd name="connsiteY12589" fmla="*/ 4298 h 444457"/>
              <a:gd name="connsiteX12590" fmla="*/ 1802058 w 3249268"/>
              <a:gd name="connsiteY12590" fmla="*/ 4298 h 444457"/>
              <a:gd name="connsiteX12591" fmla="*/ 1800671 w 3249268"/>
              <a:gd name="connsiteY12591" fmla="*/ 5695 h 444457"/>
              <a:gd name="connsiteX12592" fmla="*/ 1800572 w 3249268"/>
              <a:gd name="connsiteY12592" fmla="*/ 5708 h 444457"/>
              <a:gd name="connsiteX12593" fmla="*/ 1800939 w 3249268"/>
              <a:gd name="connsiteY12593" fmla="*/ 5892 h 444457"/>
              <a:gd name="connsiteX12594" fmla="*/ 1804285 w 3249268"/>
              <a:gd name="connsiteY12594" fmla="*/ 7006 h 444457"/>
              <a:gd name="connsiteX12595" fmla="*/ 1804962 w 3249268"/>
              <a:gd name="connsiteY12595" fmla="*/ 6770 h 444457"/>
              <a:gd name="connsiteX12596" fmla="*/ 1818741 w 3249268"/>
              <a:gd name="connsiteY12596" fmla="*/ 6770 h 444457"/>
              <a:gd name="connsiteX12597" fmla="*/ 1835191 w 3249268"/>
              <a:gd name="connsiteY12597" fmla="*/ 5275 h 444457"/>
              <a:gd name="connsiteX12598" fmla="*/ 1835171 w 3249268"/>
              <a:gd name="connsiteY12598" fmla="*/ 5266 h 444457"/>
              <a:gd name="connsiteX12599" fmla="*/ 1835219 w 3249268"/>
              <a:gd name="connsiteY12599" fmla="*/ 5273 h 444457"/>
              <a:gd name="connsiteX12600" fmla="*/ 1835297 w 3249268"/>
              <a:gd name="connsiteY12600" fmla="*/ 5266 h 444457"/>
              <a:gd name="connsiteX12601" fmla="*/ 1835457 w 3249268"/>
              <a:gd name="connsiteY12601" fmla="*/ 5310 h 444457"/>
              <a:gd name="connsiteX12602" fmla="*/ 1840040 w 3249268"/>
              <a:gd name="connsiteY12602" fmla="*/ 6018 h 444457"/>
              <a:gd name="connsiteX12603" fmla="*/ 1844935 w 3249268"/>
              <a:gd name="connsiteY12603" fmla="*/ 6770 h 444457"/>
              <a:gd name="connsiteX12604" fmla="*/ 1844923 w 3249268"/>
              <a:gd name="connsiteY12604" fmla="*/ 6978 h 444457"/>
              <a:gd name="connsiteX12605" fmla="*/ 1845502 w 3249268"/>
              <a:gd name="connsiteY12605" fmla="*/ 6770 h 444457"/>
              <a:gd name="connsiteX12606" fmla="*/ 1846441 w 3249268"/>
              <a:gd name="connsiteY12606" fmla="*/ 6770 h 444457"/>
              <a:gd name="connsiteX12607" fmla="*/ 1846896 w 3249268"/>
              <a:gd name="connsiteY12607" fmla="*/ 6770 h 444457"/>
              <a:gd name="connsiteX12608" fmla="*/ 1849286 w 3249268"/>
              <a:gd name="connsiteY12608" fmla="*/ 6770 h 444457"/>
              <a:gd name="connsiteX12609" fmla="*/ 1850304 w 3249268"/>
              <a:gd name="connsiteY12609" fmla="*/ 6770 h 444457"/>
              <a:gd name="connsiteX12610" fmla="*/ 1852203 w 3249268"/>
              <a:gd name="connsiteY12610" fmla="*/ 5802 h 444457"/>
              <a:gd name="connsiteX12611" fmla="*/ 1870233 w 3249268"/>
              <a:gd name="connsiteY12611" fmla="*/ 5802 h 444457"/>
              <a:gd name="connsiteX12612" fmla="*/ 1885497 w 3249268"/>
              <a:gd name="connsiteY12612" fmla="*/ 4406 h 444457"/>
              <a:gd name="connsiteX12613" fmla="*/ 1889660 w 3249268"/>
              <a:gd name="connsiteY12613" fmla="*/ 5802 h 444457"/>
              <a:gd name="connsiteX12614" fmla="*/ 1893823 w 3249268"/>
              <a:gd name="connsiteY12614" fmla="*/ 5802 h 444457"/>
              <a:gd name="connsiteX12615" fmla="*/ 1893823 w 3249268"/>
              <a:gd name="connsiteY12615" fmla="*/ 7303 h 444457"/>
              <a:gd name="connsiteX12616" fmla="*/ 1893833 w 3249268"/>
              <a:gd name="connsiteY12616" fmla="*/ 7325 h 444457"/>
              <a:gd name="connsiteX12617" fmla="*/ 1893833 w 3249268"/>
              <a:gd name="connsiteY12617" fmla="*/ 6770 h 444457"/>
              <a:gd name="connsiteX12618" fmla="*/ 1893833 w 3249268"/>
              <a:gd name="connsiteY12618" fmla="*/ 5266 h 444457"/>
              <a:gd name="connsiteX12619" fmla="*/ 1899102 w 3249268"/>
              <a:gd name="connsiteY12619" fmla="*/ 5266 h 444457"/>
              <a:gd name="connsiteX12620" fmla="*/ 1898697 w 3249268"/>
              <a:gd name="connsiteY12620" fmla="*/ 6652 h 444457"/>
              <a:gd name="connsiteX12621" fmla="*/ 1899614 w 3249268"/>
              <a:gd name="connsiteY12621" fmla="*/ 5266 h 444457"/>
              <a:gd name="connsiteX12622" fmla="*/ 1910692 w 3249268"/>
              <a:gd name="connsiteY12622" fmla="*/ 5266 h 444457"/>
              <a:gd name="connsiteX12623" fmla="*/ 1923130 w 3249268"/>
              <a:gd name="connsiteY12623" fmla="*/ 5266 h 444457"/>
              <a:gd name="connsiteX12624" fmla="*/ 1924647 w 3249268"/>
              <a:gd name="connsiteY12624" fmla="*/ 5604 h 444457"/>
              <a:gd name="connsiteX12625" fmla="*/ 1935653 w 3249268"/>
              <a:gd name="connsiteY12625" fmla="*/ 4388 h 444457"/>
              <a:gd name="connsiteX12626" fmla="*/ 1937904 w 3249268"/>
              <a:gd name="connsiteY12626" fmla="*/ 4043 h 444457"/>
              <a:gd name="connsiteX12627" fmla="*/ 1940263 w 3249268"/>
              <a:gd name="connsiteY12627" fmla="*/ 5266 h 444457"/>
              <a:gd name="connsiteX12628" fmla="*/ 1941116 w 3249268"/>
              <a:gd name="connsiteY12628" fmla="*/ 5266 h 444457"/>
              <a:gd name="connsiteX12629" fmla="*/ 1950550 w 3249268"/>
              <a:gd name="connsiteY12629" fmla="*/ 5266 h 444457"/>
              <a:gd name="connsiteX12630" fmla="*/ 1950993 w 3249268"/>
              <a:gd name="connsiteY12630" fmla="*/ 5266 h 444457"/>
              <a:gd name="connsiteX12631" fmla="*/ 1950840 w 3249268"/>
              <a:gd name="connsiteY12631" fmla="*/ 5298 h 444457"/>
              <a:gd name="connsiteX12632" fmla="*/ 1955510 w 3249268"/>
              <a:gd name="connsiteY12632" fmla="*/ 5829 h 444457"/>
              <a:gd name="connsiteX12633" fmla="*/ 1960457 w 3249268"/>
              <a:gd name="connsiteY12633" fmla="*/ 5266 h 444457"/>
              <a:gd name="connsiteX12634" fmla="*/ 1967555 w 3249268"/>
              <a:gd name="connsiteY12634" fmla="*/ 5266 h 444457"/>
              <a:gd name="connsiteX12635" fmla="*/ 1967555 w 3249268"/>
              <a:gd name="connsiteY12635" fmla="*/ 5749 h 444457"/>
              <a:gd name="connsiteX12636" fmla="*/ 1975800 w 3249268"/>
              <a:gd name="connsiteY12636" fmla="*/ 4560 h 444457"/>
              <a:gd name="connsiteX12637" fmla="*/ 1984167 w 3249268"/>
              <a:gd name="connsiteY12637" fmla="*/ 4388 h 444457"/>
              <a:gd name="connsiteX12638" fmla="*/ 1991117 w 3249268"/>
              <a:gd name="connsiteY12638" fmla="*/ 4388 h 444457"/>
              <a:gd name="connsiteX12639" fmla="*/ 2020241 w 3249268"/>
              <a:gd name="connsiteY12639" fmla="*/ 3009 h 444457"/>
              <a:gd name="connsiteX12640" fmla="*/ 2021629 w 3249268"/>
              <a:gd name="connsiteY12640" fmla="*/ 3009 h 444457"/>
              <a:gd name="connsiteX12641" fmla="*/ 2032720 w 3249268"/>
              <a:gd name="connsiteY12641" fmla="*/ 5767 h 444457"/>
              <a:gd name="connsiteX12642" fmla="*/ 2034107 w 3249268"/>
              <a:gd name="connsiteY12642" fmla="*/ 5767 h 444457"/>
              <a:gd name="connsiteX12643" fmla="*/ 2036882 w 3249268"/>
              <a:gd name="connsiteY12643" fmla="*/ 4388 h 444457"/>
              <a:gd name="connsiteX12644" fmla="*/ 2039215 w 3249268"/>
              <a:gd name="connsiteY12644" fmla="*/ 6708 h 444457"/>
              <a:gd name="connsiteX12645" fmla="*/ 2040947 w 3249268"/>
              <a:gd name="connsiteY12645" fmla="*/ 5867 h 444457"/>
              <a:gd name="connsiteX12646" fmla="*/ 2057746 w 3249268"/>
              <a:gd name="connsiteY12646" fmla="*/ 5867 h 444457"/>
              <a:gd name="connsiteX12647" fmla="*/ 2057746 w 3249268"/>
              <a:gd name="connsiteY12647" fmla="*/ 5910 h 444457"/>
              <a:gd name="connsiteX12648" fmla="*/ 2070206 w 3249268"/>
              <a:gd name="connsiteY12648" fmla="*/ 5910 h 444457"/>
              <a:gd name="connsiteX12649" fmla="*/ 2077209 w 3249268"/>
              <a:gd name="connsiteY12649" fmla="*/ 4513 h 444457"/>
              <a:gd name="connsiteX12650" fmla="*/ 2105217 w 3249268"/>
              <a:gd name="connsiteY12650" fmla="*/ 5910 h 444457"/>
              <a:gd name="connsiteX12651" fmla="*/ 2113514 w 3249268"/>
              <a:gd name="connsiteY12651" fmla="*/ 5910 h 444457"/>
              <a:gd name="connsiteX12652" fmla="*/ 2113514 w 3249268"/>
              <a:gd name="connsiteY12652" fmla="*/ 5266 h 444457"/>
              <a:gd name="connsiteX12653" fmla="*/ 2116229 w 3249268"/>
              <a:gd name="connsiteY12653" fmla="*/ 5266 h 444457"/>
              <a:gd name="connsiteX12654" fmla="*/ 2118264 w 3249268"/>
              <a:gd name="connsiteY12654" fmla="*/ 6018 h 444457"/>
              <a:gd name="connsiteX12655" fmla="*/ 2120109 w 3249268"/>
              <a:gd name="connsiteY12655" fmla="*/ 6699 h 444457"/>
              <a:gd name="connsiteX12656" fmla="*/ 2120217 w 3249268"/>
              <a:gd name="connsiteY12656" fmla="*/ 6662 h 444457"/>
              <a:gd name="connsiteX12657" fmla="*/ 2122960 w 3249268"/>
              <a:gd name="connsiteY12657" fmla="*/ 5266 h 444457"/>
              <a:gd name="connsiteX12658" fmla="*/ 2122960 w 3249268"/>
              <a:gd name="connsiteY12658" fmla="*/ 8059 h 444457"/>
              <a:gd name="connsiteX12659" fmla="*/ 2123303 w 3249268"/>
              <a:gd name="connsiteY12659" fmla="*/ 8496 h 444457"/>
              <a:gd name="connsiteX12660" fmla="*/ 2123303 w 3249268"/>
              <a:gd name="connsiteY12660" fmla="*/ 8086 h 444457"/>
              <a:gd name="connsiteX12661" fmla="*/ 2123957 w 3249268"/>
              <a:gd name="connsiteY12661" fmla="*/ 8086 h 444457"/>
              <a:gd name="connsiteX12662" fmla="*/ 2123185 w 3249268"/>
              <a:gd name="connsiteY12662" fmla="*/ 5736 h 444457"/>
              <a:gd name="connsiteX12663" fmla="*/ 2131507 w 3249268"/>
              <a:gd name="connsiteY12663" fmla="*/ 5736 h 444457"/>
              <a:gd name="connsiteX12664" fmla="*/ 2145377 w 3249268"/>
              <a:gd name="connsiteY12664" fmla="*/ 2914 h 444457"/>
              <a:gd name="connsiteX12665" fmla="*/ 2164901 w 3249268"/>
              <a:gd name="connsiteY12665" fmla="*/ 4325 h 444457"/>
              <a:gd name="connsiteX12666" fmla="*/ 2178684 w 3249268"/>
              <a:gd name="connsiteY12666" fmla="*/ 2914 h 444457"/>
              <a:gd name="connsiteX12667" fmla="*/ 2188395 w 3249268"/>
              <a:gd name="connsiteY12667" fmla="*/ 5736 h 444457"/>
              <a:gd name="connsiteX12668" fmla="*/ 2202281 w 3249268"/>
              <a:gd name="connsiteY12668" fmla="*/ 4325 h 444457"/>
              <a:gd name="connsiteX12669" fmla="*/ 2213346 w 3249268"/>
              <a:gd name="connsiteY12669" fmla="*/ 4325 h 444457"/>
              <a:gd name="connsiteX12670" fmla="*/ 2224437 w 3249268"/>
              <a:gd name="connsiteY12670" fmla="*/ 4325 h 444457"/>
              <a:gd name="connsiteX12671" fmla="*/ 2227767 w 3249268"/>
              <a:gd name="connsiteY12671" fmla="*/ 3973 h 444457"/>
              <a:gd name="connsiteX12672" fmla="*/ 2229889 w 3249268"/>
              <a:gd name="connsiteY12672" fmla="*/ 5616 h 444457"/>
              <a:gd name="connsiteX12673" fmla="*/ 2231622 w 3249268"/>
              <a:gd name="connsiteY12673" fmla="*/ 6018 h 444457"/>
              <a:gd name="connsiteX12674" fmla="*/ 2233843 w 3249268"/>
              <a:gd name="connsiteY12674" fmla="*/ 6770 h 444457"/>
              <a:gd name="connsiteX12675" fmla="*/ 2233843 w 3249268"/>
              <a:gd name="connsiteY12675" fmla="*/ 6774 h 444457"/>
              <a:gd name="connsiteX12676" fmla="*/ 2233863 w 3249268"/>
              <a:gd name="connsiteY12676" fmla="*/ 6770 h 444457"/>
              <a:gd name="connsiteX12677" fmla="*/ 2233863 w 3249268"/>
              <a:gd name="connsiteY12677" fmla="*/ 7225 h 444457"/>
              <a:gd name="connsiteX12678" fmla="*/ 2235250 w 3249268"/>
              <a:gd name="connsiteY12678" fmla="*/ 5301 h 444457"/>
              <a:gd name="connsiteX12679" fmla="*/ 2236649 w 3249268"/>
              <a:gd name="connsiteY12679" fmla="*/ 4419 h 444457"/>
              <a:gd name="connsiteX12680" fmla="*/ 2249006 w 3249268"/>
              <a:gd name="connsiteY12680" fmla="*/ 7240 h 444457"/>
              <a:gd name="connsiteX12681" fmla="*/ 2258742 w 3249268"/>
              <a:gd name="connsiteY12681" fmla="*/ 7240 h 444457"/>
              <a:gd name="connsiteX12682" fmla="*/ 2259926 w 3249268"/>
              <a:gd name="connsiteY12682" fmla="*/ 8445 h 444457"/>
              <a:gd name="connsiteX12683" fmla="*/ 2260454 w 3249268"/>
              <a:gd name="connsiteY12683" fmla="*/ 8242 h 444457"/>
              <a:gd name="connsiteX12684" fmla="*/ 2262392 w 3249268"/>
              <a:gd name="connsiteY12684" fmla="*/ 6206 h 444457"/>
              <a:gd name="connsiteX12685" fmla="*/ 2265689 w 3249268"/>
              <a:gd name="connsiteY12685" fmla="*/ 5867 h 444457"/>
              <a:gd name="connsiteX12686" fmla="*/ 2268466 w 3249268"/>
              <a:gd name="connsiteY12686" fmla="*/ 5867 h 444457"/>
              <a:gd name="connsiteX12687" fmla="*/ 2274019 w 3249268"/>
              <a:gd name="connsiteY12687" fmla="*/ 5867 h 444457"/>
              <a:gd name="connsiteX12688" fmla="*/ 2275407 w 3249268"/>
              <a:gd name="connsiteY12688" fmla="*/ 5867 h 444457"/>
              <a:gd name="connsiteX12689" fmla="*/ 2278184 w 3249268"/>
              <a:gd name="connsiteY12689" fmla="*/ 5867 h 444457"/>
              <a:gd name="connsiteX12690" fmla="*/ 2277853 w 3249268"/>
              <a:gd name="connsiteY12690" fmla="*/ 6350 h 444457"/>
              <a:gd name="connsiteX12691" fmla="*/ 2278571 w 3249268"/>
              <a:gd name="connsiteY12691" fmla="*/ 5892 h 444457"/>
              <a:gd name="connsiteX12692" fmla="*/ 2288288 w 3249268"/>
              <a:gd name="connsiteY12692" fmla="*/ 5892 h 444457"/>
              <a:gd name="connsiteX12693" fmla="*/ 2296617 w 3249268"/>
              <a:gd name="connsiteY12693" fmla="*/ 5892 h 444457"/>
              <a:gd name="connsiteX12694" fmla="*/ 2304947 w 3249268"/>
              <a:gd name="connsiteY12694" fmla="*/ 5892 h 444457"/>
              <a:gd name="connsiteX12695" fmla="*/ 2313276 w 3249268"/>
              <a:gd name="connsiteY12695" fmla="*/ 5892 h 444457"/>
              <a:gd name="connsiteX12696" fmla="*/ 2329934 w 3249268"/>
              <a:gd name="connsiteY12696" fmla="*/ 4513 h 444457"/>
              <a:gd name="connsiteX12697" fmla="*/ 2342092 w 3249268"/>
              <a:gd name="connsiteY12697" fmla="*/ 5855 h 444457"/>
              <a:gd name="connsiteX12698" fmla="*/ 2342074 w 3249268"/>
              <a:gd name="connsiteY12698" fmla="*/ 5802 h 444457"/>
              <a:gd name="connsiteX12699" fmla="*/ 2365665 w 3249268"/>
              <a:gd name="connsiteY12699" fmla="*/ 5802 h 444457"/>
              <a:gd name="connsiteX12700" fmla="*/ 2372605 w 3249268"/>
              <a:gd name="connsiteY12700" fmla="*/ 5802 h 444457"/>
              <a:gd name="connsiteX12701" fmla="*/ 2410081 w 3249268"/>
              <a:gd name="connsiteY12701" fmla="*/ 5802 h 444457"/>
              <a:gd name="connsiteX12702" fmla="*/ 2415633 w 3249268"/>
              <a:gd name="connsiteY12702" fmla="*/ 3009 h 444457"/>
              <a:gd name="connsiteX12703" fmla="*/ 2417021 w 3249268"/>
              <a:gd name="connsiteY12703" fmla="*/ 3009 h 444457"/>
              <a:gd name="connsiteX12704" fmla="*/ 2422573 w 3249268"/>
              <a:gd name="connsiteY12704" fmla="*/ 5802 h 444457"/>
              <a:gd name="connsiteX12705" fmla="*/ 2422573 w 3249268"/>
              <a:gd name="connsiteY12705" fmla="*/ 5876 h 444457"/>
              <a:gd name="connsiteX12706" fmla="*/ 2422977 w 3249268"/>
              <a:gd name="connsiteY12706" fmla="*/ 5744 h 444457"/>
              <a:gd name="connsiteX12707" fmla="*/ 2434064 w 3249268"/>
              <a:gd name="connsiteY12707" fmla="*/ 5744 h 444457"/>
              <a:gd name="connsiteX12708" fmla="*/ 2442380 w 3249268"/>
              <a:gd name="connsiteY12708" fmla="*/ 7112 h 444457"/>
              <a:gd name="connsiteX12709" fmla="*/ 2459011 w 3249268"/>
              <a:gd name="connsiteY12709" fmla="*/ 4376 h 444457"/>
              <a:gd name="connsiteX12710" fmla="*/ 2465941 w 3249268"/>
              <a:gd name="connsiteY12710" fmla="*/ 5744 h 444457"/>
              <a:gd name="connsiteX12711" fmla="*/ 2472871 w 3249268"/>
              <a:gd name="connsiteY12711" fmla="*/ 7112 h 444457"/>
              <a:gd name="connsiteX12712" fmla="*/ 2475643 w 3249268"/>
              <a:gd name="connsiteY12712" fmla="*/ 5744 h 444457"/>
              <a:gd name="connsiteX12713" fmla="*/ 2481187 w 3249268"/>
              <a:gd name="connsiteY12713" fmla="*/ 5744 h 444457"/>
              <a:gd name="connsiteX12714" fmla="*/ 2483559 w 3249268"/>
              <a:gd name="connsiteY12714" fmla="*/ 5744 h 444457"/>
              <a:gd name="connsiteX12715" fmla="*/ 2484924 w 3249268"/>
              <a:gd name="connsiteY12715" fmla="*/ 4905 h 444457"/>
              <a:gd name="connsiteX12716" fmla="*/ 2489487 w 3249268"/>
              <a:gd name="connsiteY12716" fmla="*/ 5744 h 444457"/>
              <a:gd name="connsiteX12717" fmla="*/ 2489503 w 3249268"/>
              <a:gd name="connsiteY12717" fmla="*/ 5744 h 444457"/>
              <a:gd name="connsiteX12718" fmla="*/ 2489688 w 3249268"/>
              <a:gd name="connsiteY12718" fmla="*/ 5762 h 444457"/>
              <a:gd name="connsiteX12719" fmla="*/ 2492390 w 3249268"/>
              <a:gd name="connsiteY12719" fmla="*/ 5594 h 444457"/>
              <a:gd name="connsiteX12720" fmla="*/ 2495168 w 3249268"/>
              <a:gd name="connsiteY12720" fmla="*/ 4388 h 444457"/>
              <a:gd name="connsiteX12721" fmla="*/ 2500724 w 3249268"/>
              <a:gd name="connsiteY12721" fmla="*/ 5767 h 444457"/>
              <a:gd name="connsiteX12722" fmla="*/ 2516002 w 3249268"/>
              <a:gd name="connsiteY12722" fmla="*/ 5767 h 444457"/>
              <a:gd name="connsiteX12723" fmla="*/ 2525031 w 3249268"/>
              <a:gd name="connsiteY12723" fmla="*/ 4215 h 444457"/>
              <a:gd name="connsiteX12724" fmla="*/ 2533966 w 3249268"/>
              <a:gd name="connsiteY12724" fmla="*/ 5751 h 444457"/>
              <a:gd name="connsiteX12725" fmla="*/ 2533966 w 3249268"/>
              <a:gd name="connsiteY12725" fmla="*/ 5266 h 444457"/>
              <a:gd name="connsiteX12726" fmla="*/ 2535488 w 3249268"/>
              <a:gd name="connsiteY12726" fmla="*/ 5710 h 444457"/>
              <a:gd name="connsiteX12727" fmla="*/ 2543410 w 3249268"/>
              <a:gd name="connsiteY12727" fmla="*/ 5422 h 444457"/>
              <a:gd name="connsiteX12728" fmla="*/ 2551854 w 3249268"/>
              <a:gd name="connsiteY12728" fmla="*/ 3009 h 444457"/>
              <a:gd name="connsiteX12729" fmla="*/ 2558753 w 3249268"/>
              <a:gd name="connsiteY12729" fmla="*/ 5767 h 444457"/>
              <a:gd name="connsiteX12730" fmla="*/ 2558753 w 3249268"/>
              <a:gd name="connsiteY12730" fmla="*/ 7146 h 444457"/>
              <a:gd name="connsiteX12731" fmla="*/ 2558649 w 3249268"/>
              <a:gd name="connsiteY12731" fmla="*/ 7146 h 444457"/>
              <a:gd name="connsiteX12732" fmla="*/ 2559125 w 3249268"/>
              <a:gd name="connsiteY12732" fmla="*/ 7307 h 444457"/>
              <a:gd name="connsiteX12733" fmla="*/ 2563307 w 3249268"/>
              <a:gd name="connsiteY12733" fmla="*/ 5910 h 444457"/>
              <a:gd name="connsiteX12734" fmla="*/ 2564351 w 3249268"/>
              <a:gd name="connsiteY12734" fmla="*/ 6067 h 444457"/>
              <a:gd name="connsiteX12735" fmla="*/ 2563269 w 3249268"/>
              <a:gd name="connsiteY12735" fmla="*/ 5767 h 444457"/>
              <a:gd name="connsiteX12736" fmla="*/ 2570042 w 3249268"/>
              <a:gd name="connsiteY12736" fmla="*/ 5767 h 444457"/>
              <a:gd name="connsiteX12737" fmla="*/ 2568645 w 3249268"/>
              <a:gd name="connsiteY12737" fmla="*/ 6154 h 444457"/>
              <a:gd name="connsiteX12738" fmla="*/ 2570268 w 3249268"/>
              <a:gd name="connsiteY12738" fmla="*/ 5910 h 444457"/>
              <a:gd name="connsiteX12739" fmla="*/ 2571661 w 3249268"/>
              <a:gd name="connsiteY12739" fmla="*/ 5910 h 444457"/>
              <a:gd name="connsiteX12740" fmla="*/ 2572351 w 3249268"/>
              <a:gd name="connsiteY12740" fmla="*/ 6171 h 444457"/>
              <a:gd name="connsiteX12741" fmla="*/ 2571547 w 3249268"/>
              <a:gd name="connsiteY12741" fmla="*/ 5266 h 444457"/>
              <a:gd name="connsiteX12742" fmla="*/ 2574566 w 3249268"/>
              <a:gd name="connsiteY12742" fmla="*/ 5266 h 444457"/>
              <a:gd name="connsiteX12743" fmla="*/ 2573756 w 3249268"/>
              <a:gd name="connsiteY12743" fmla="*/ 6171 h 444457"/>
              <a:gd name="connsiteX12744" fmla="*/ 2574452 w 3249268"/>
              <a:gd name="connsiteY12744" fmla="*/ 5910 h 444457"/>
              <a:gd name="connsiteX12745" fmla="*/ 2581362 w 3249268"/>
              <a:gd name="connsiteY12745" fmla="*/ 5386 h 444457"/>
              <a:gd name="connsiteX12746" fmla="*/ 2588262 w 3249268"/>
              <a:gd name="connsiteY12746" fmla="*/ 5904 h 444457"/>
              <a:gd name="connsiteX12747" fmla="*/ 2588079 w 3249268"/>
              <a:gd name="connsiteY12747" fmla="*/ 5829 h 444457"/>
              <a:gd name="connsiteX12748" fmla="*/ 2598481 w 3249268"/>
              <a:gd name="connsiteY12748" fmla="*/ 4871 h 444457"/>
              <a:gd name="connsiteX12749" fmla="*/ 2599145 w 3249268"/>
              <a:gd name="connsiteY12749" fmla="*/ 4580 h 444457"/>
              <a:gd name="connsiteX12750" fmla="*/ 2601936 w 3249268"/>
              <a:gd name="connsiteY12750" fmla="*/ 4406 h 444457"/>
              <a:gd name="connsiteX12751" fmla="*/ 2614520 w 3249268"/>
              <a:gd name="connsiteY12751" fmla="*/ 5802 h 444457"/>
              <a:gd name="connsiteX12752" fmla="*/ 2614960 w 3249268"/>
              <a:gd name="connsiteY12752" fmla="*/ 5802 h 444457"/>
              <a:gd name="connsiteX12753" fmla="*/ 2617319 w 3249268"/>
              <a:gd name="connsiteY12753" fmla="*/ 5266 h 444457"/>
              <a:gd name="connsiteX12754" fmla="*/ 2619719 w 3249268"/>
              <a:gd name="connsiteY12754" fmla="*/ 5731 h 444457"/>
              <a:gd name="connsiteX12755" fmla="*/ 2628505 w 3249268"/>
              <a:gd name="connsiteY12755" fmla="*/ 5104 h 444457"/>
              <a:gd name="connsiteX12756" fmla="*/ 2638279 w 3249268"/>
              <a:gd name="connsiteY12756" fmla="*/ 4406 h 444457"/>
              <a:gd name="connsiteX12757" fmla="*/ 2650875 w 3249268"/>
              <a:gd name="connsiteY12757" fmla="*/ 5802 h 444457"/>
              <a:gd name="connsiteX12758" fmla="*/ 2656447 w 3249268"/>
              <a:gd name="connsiteY12758" fmla="*/ 3009 h 444457"/>
              <a:gd name="connsiteX12759" fmla="*/ 2663412 w 3249268"/>
              <a:gd name="connsiteY12759" fmla="*/ 5802 h 444457"/>
              <a:gd name="connsiteX12760" fmla="*/ 2664359 w 3249268"/>
              <a:gd name="connsiteY12760" fmla="*/ 6753 h 444457"/>
              <a:gd name="connsiteX12761" fmla="*/ 2664806 w 3249268"/>
              <a:gd name="connsiteY12761" fmla="*/ 6676 h 444457"/>
              <a:gd name="connsiteX12762" fmla="*/ 2665062 w 3249268"/>
              <a:gd name="connsiteY12762" fmla="*/ 6838 h 444457"/>
              <a:gd name="connsiteX12763" fmla="*/ 2669233 w 3249268"/>
              <a:gd name="connsiteY12763" fmla="*/ 2901 h 444457"/>
              <a:gd name="connsiteX12764" fmla="*/ 2675728 w 3249268"/>
              <a:gd name="connsiteY12764" fmla="*/ 2901 h 444457"/>
              <a:gd name="connsiteX12765" fmla="*/ 2694934 w 3249268"/>
              <a:gd name="connsiteY12765" fmla="*/ 2901 h 444457"/>
              <a:gd name="connsiteX12766" fmla="*/ 2696303 w 3249268"/>
              <a:gd name="connsiteY12766" fmla="*/ 4298 h 444457"/>
              <a:gd name="connsiteX12767" fmla="*/ 2703155 w 3249268"/>
              <a:gd name="connsiteY12767" fmla="*/ 5695 h 444457"/>
              <a:gd name="connsiteX12768" fmla="*/ 2702851 w 3249268"/>
              <a:gd name="connsiteY12768" fmla="*/ 5927 h 444457"/>
              <a:gd name="connsiteX12769" fmla="*/ 2703433 w 3249268"/>
              <a:gd name="connsiteY12769" fmla="*/ 5867 h 444457"/>
              <a:gd name="connsiteX12770" fmla="*/ 2711747 w 3249268"/>
              <a:gd name="connsiteY12770" fmla="*/ 5359 h 444457"/>
              <a:gd name="connsiteX12771" fmla="*/ 2719757 w 3249268"/>
              <a:gd name="connsiteY12771" fmla="*/ 5848 h 444457"/>
              <a:gd name="connsiteX12772" fmla="*/ 2719702 w 3249268"/>
              <a:gd name="connsiteY12772" fmla="*/ 5802 h 444457"/>
              <a:gd name="connsiteX12773" fmla="*/ 2730849 w 3249268"/>
              <a:gd name="connsiteY12773" fmla="*/ 5802 h 444457"/>
              <a:gd name="connsiteX12774" fmla="*/ 2744755 w 3249268"/>
              <a:gd name="connsiteY12774" fmla="*/ 5802 h 444457"/>
              <a:gd name="connsiteX12775" fmla="*/ 2748927 w 3249268"/>
              <a:gd name="connsiteY12775" fmla="*/ 5802 h 444457"/>
              <a:gd name="connsiteX12776" fmla="*/ 2753140 w 3249268"/>
              <a:gd name="connsiteY12776" fmla="*/ 4406 h 444457"/>
              <a:gd name="connsiteX12777" fmla="*/ 2757314 w 3249268"/>
              <a:gd name="connsiteY12777" fmla="*/ 5802 h 444457"/>
              <a:gd name="connsiteX12778" fmla="*/ 2772621 w 3249268"/>
              <a:gd name="connsiteY12778" fmla="*/ 5802 h 444457"/>
              <a:gd name="connsiteX12779" fmla="*/ 2775403 w 3249268"/>
              <a:gd name="connsiteY12779" fmla="*/ 7200 h 444457"/>
              <a:gd name="connsiteX12780" fmla="*/ 2775317 w 3249268"/>
              <a:gd name="connsiteY12780" fmla="*/ 7373 h 444457"/>
              <a:gd name="connsiteX12781" fmla="*/ 2775912 w 3249268"/>
              <a:gd name="connsiteY12781" fmla="*/ 6770 h 444457"/>
              <a:gd name="connsiteX12782" fmla="*/ 2778419 w 3249268"/>
              <a:gd name="connsiteY12782" fmla="*/ 6770 h 444457"/>
              <a:gd name="connsiteX12783" fmla="*/ 2778670 w 3249268"/>
              <a:gd name="connsiteY12783" fmla="*/ 6770 h 444457"/>
              <a:gd name="connsiteX12784" fmla="*/ 2782556 w 3249268"/>
              <a:gd name="connsiteY12784" fmla="*/ 6770 h 444457"/>
              <a:gd name="connsiteX12785" fmla="*/ 2786693 w 3249268"/>
              <a:gd name="connsiteY12785" fmla="*/ 6770 h 444457"/>
              <a:gd name="connsiteX12786" fmla="*/ 2786693 w 3249268"/>
              <a:gd name="connsiteY12786" fmla="*/ 8274 h 444457"/>
              <a:gd name="connsiteX12787" fmla="*/ 2786801 w 3249268"/>
              <a:gd name="connsiteY12787" fmla="*/ 8371 h 444457"/>
              <a:gd name="connsiteX12788" fmla="*/ 2786872 w 3249268"/>
              <a:gd name="connsiteY12788" fmla="*/ 8180 h 444457"/>
              <a:gd name="connsiteX12789" fmla="*/ 2789594 w 3249268"/>
              <a:gd name="connsiteY12789" fmla="*/ 8180 h 444457"/>
              <a:gd name="connsiteX12790" fmla="*/ 2790351 w 3249268"/>
              <a:gd name="connsiteY12790" fmla="*/ 8078 h 444457"/>
              <a:gd name="connsiteX12791" fmla="*/ 2792578 w 3249268"/>
              <a:gd name="connsiteY12791" fmla="*/ 6375 h 444457"/>
              <a:gd name="connsiteX12792" fmla="*/ 2796471 w 3249268"/>
              <a:gd name="connsiteY12792" fmla="*/ 7221 h 444457"/>
              <a:gd name="connsiteX12793" fmla="*/ 2799658 w 3249268"/>
              <a:gd name="connsiteY12793" fmla="*/ 7221 h 444457"/>
              <a:gd name="connsiteX12794" fmla="*/ 2799983 w 3249268"/>
              <a:gd name="connsiteY12794" fmla="*/ 6958 h 444457"/>
              <a:gd name="connsiteX12795" fmla="*/ 2800309 w 3249268"/>
              <a:gd name="connsiteY12795" fmla="*/ 7221 h 444457"/>
              <a:gd name="connsiteX12796" fmla="*/ 2807489 w 3249268"/>
              <a:gd name="connsiteY12796" fmla="*/ 7221 h 444457"/>
              <a:gd name="connsiteX12797" fmla="*/ 2807799 w 3249268"/>
              <a:gd name="connsiteY12797" fmla="*/ 6582 h 444457"/>
              <a:gd name="connsiteX12798" fmla="*/ 2810094 w 3249268"/>
              <a:gd name="connsiteY12798" fmla="*/ 6749 h 444457"/>
              <a:gd name="connsiteX12799" fmla="*/ 2812266 w 3249268"/>
              <a:gd name="connsiteY12799" fmla="*/ 6206 h 444457"/>
              <a:gd name="connsiteX12800" fmla="*/ 2814522 w 3249268"/>
              <a:gd name="connsiteY12800" fmla="*/ 6770 h 444457"/>
              <a:gd name="connsiteX12801" fmla="*/ 2820037 w 3249268"/>
              <a:gd name="connsiteY12801" fmla="*/ 9779 h 444457"/>
              <a:gd name="connsiteX12802" fmla="*/ 2820703 w 3249268"/>
              <a:gd name="connsiteY12802" fmla="*/ 9448 h 444457"/>
              <a:gd name="connsiteX12803" fmla="*/ 2819779 w 3249268"/>
              <a:gd name="connsiteY12803" fmla="*/ 8059 h 444457"/>
              <a:gd name="connsiteX12804" fmla="*/ 2822568 w 3249268"/>
              <a:gd name="connsiteY12804" fmla="*/ 6662 h 444457"/>
              <a:gd name="connsiteX12805" fmla="*/ 2828145 w 3249268"/>
              <a:gd name="connsiteY12805" fmla="*/ 6662 h 444457"/>
              <a:gd name="connsiteX12806" fmla="*/ 2837904 w 3249268"/>
              <a:gd name="connsiteY12806" fmla="*/ 6662 h 444457"/>
              <a:gd name="connsiteX12807" fmla="*/ 2863000 w 3249268"/>
              <a:gd name="connsiteY12807" fmla="*/ 6662 h 444457"/>
              <a:gd name="connsiteX12808" fmla="*/ 2876942 w 3249268"/>
              <a:gd name="connsiteY12808" fmla="*/ 8059 h 444457"/>
              <a:gd name="connsiteX12809" fmla="*/ 2876942 w 3249268"/>
              <a:gd name="connsiteY12809" fmla="*/ 9457 h 444457"/>
              <a:gd name="connsiteX12810" fmla="*/ 2876547 w 3249268"/>
              <a:gd name="connsiteY12810" fmla="*/ 10289 h 444457"/>
              <a:gd name="connsiteX12811" fmla="*/ 2877305 w 3249268"/>
              <a:gd name="connsiteY12811" fmla="*/ 9779 h 444457"/>
              <a:gd name="connsiteX12812" fmla="*/ 2877481 w 3249268"/>
              <a:gd name="connsiteY12812" fmla="*/ 9832 h 444457"/>
              <a:gd name="connsiteX12813" fmla="*/ 2876943 w 3249268"/>
              <a:gd name="connsiteY12813" fmla="*/ 9528 h 444457"/>
              <a:gd name="connsiteX12814" fmla="*/ 2876943 w 3249268"/>
              <a:gd name="connsiteY12814" fmla="*/ 8149 h 444457"/>
              <a:gd name="connsiteX12815" fmla="*/ 2894994 w 3249268"/>
              <a:gd name="connsiteY12815" fmla="*/ 6770 h 444457"/>
              <a:gd name="connsiteX12816" fmla="*/ 2900548 w 3249268"/>
              <a:gd name="connsiteY12816" fmla="*/ 9528 h 444457"/>
              <a:gd name="connsiteX12817" fmla="*/ 2901131 w 3249268"/>
              <a:gd name="connsiteY12817" fmla="*/ 9619 h 444457"/>
              <a:gd name="connsiteX12818" fmla="*/ 2906430 w 3249268"/>
              <a:gd name="connsiteY12818" fmla="*/ 8651 h 444457"/>
              <a:gd name="connsiteX12819" fmla="*/ 2909185 w 3249268"/>
              <a:gd name="connsiteY12819" fmla="*/ 8086 h 444457"/>
              <a:gd name="connsiteX12820" fmla="*/ 2911193 w 3249268"/>
              <a:gd name="connsiteY12820" fmla="*/ 9528 h 444457"/>
              <a:gd name="connsiteX12821" fmla="*/ 2911657 w 3249268"/>
              <a:gd name="connsiteY12821" fmla="*/ 9528 h 444457"/>
              <a:gd name="connsiteX12822" fmla="*/ 2913045 w 3249268"/>
              <a:gd name="connsiteY12822" fmla="*/ 9528 h 444457"/>
              <a:gd name="connsiteX12823" fmla="*/ 2913045 w 3249268"/>
              <a:gd name="connsiteY12823" fmla="*/ 10907 h 444457"/>
              <a:gd name="connsiteX12824" fmla="*/ 2912022 w 3249268"/>
              <a:gd name="connsiteY12824" fmla="*/ 11274 h 444457"/>
              <a:gd name="connsiteX12825" fmla="*/ 2913329 w 3249268"/>
              <a:gd name="connsiteY12825" fmla="*/ 11176 h 444457"/>
              <a:gd name="connsiteX12826" fmla="*/ 2913826 w 3249268"/>
              <a:gd name="connsiteY12826" fmla="*/ 11407 h 444457"/>
              <a:gd name="connsiteX12827" fmla="*/ 2913046 w 3249268"/>
              <a:gd name="connsiteY12827" fmla="*/ 10982 h 444457"/>
              <a:gd name="connsiteX12828" fmla="*/ 2913046 w 3249268"/>
              <a:gd name="connsiteY12828" fmla="*/ 9628 h 444457"/>
              <a:gd name="connsiteX12829" fmla="*/ 2928089 w 3249268"/>
              <a:gd name="connsiteY12829" fmla="*/ 9628 h 444457"/>
              <a:gd name="connsiteX12830" fmla="*/ 2928089 w 3249268"/>
              <a:gd name="connsiteY12830" fmla="*/ 10982 h 444457"/>
              <a:gd name="connsiteX12831" fmla="*/ 2927446 w 3249268"/>
              <a:gd name="connsiteY12831" fmla="*/ 11583 h 444457"/>
              <a:gd name="connsiteX12832" fmla="*/ 2928570 w 3249268"/>
              <a:gd name="connsiteY12832" fmla="*/ 11176 h 444457"/>
              <a:gd name="connsiteX12833" fmla="*/ 2935498 w 3249268"/>
              <a:gd name="connsiteY12833" fmla="*/ 12572 h 444457"/>
              <a:gd name="connsiteX12834" fmla="*/ 2938269 w 3249268"/>
              <a:gd name="connsiteY12834" fmla="*/ 13969 h 444457"/>
              <a:gd name="connsiteX12835" fmla="*/ 2939654 w 3249268"/>
              <a:gd name="connsiteY12835" fmla="*/ 13969 h 444457"/>
              <a:gd name="connsiteX12836" fmla="*/ 2945196 w 3249268"/>
              <a:gd name="connsiteY12836" fmla="*/ 12572 h 444457"/>
              <a:gd name="connsiteX12837" fmla="*/ 2946119 w 3249268"/>
              <a:gd name="connsiteY12837" fmla="*/ 12705 h 444457"/>
              <a:gd name="connsiteX12838" fmla="*/ 2945399 w 3249268"/>
              <a:gd name="connsiteY12838" fmla="*/ 12411 h 444457"/>
              <a:gd name="connsiteX12839" fmla="*/ 2949428 w 3249268"/>
              <a:gd name="connsiteY12839" fmla="*/ 11918 h 444457"/>
              <a:gd name="connsiteX12840" fmla="*/ 2953968 w 3249268"/>
              <a:gd name="connsiteY12840" fmla="*/ 12366 h 444457"/>
              <a:gd name="connsiteX12841" fmla="*/ 2957827 w 3249268"/>
              <a:gd name="connsiteY12841" fmla="*/ 9779 h 444457"/>
              <a:gd name="connsiteX12842" fmla="*/ 2959215 w 3249268"/>
              <a:gd name="connsiteY12842" fmla="*/ 9779 h 444457"/>
              <a:gd name="connsiteX12843" fmla="*/ 2977267 w 3249268"/>
              <a:gd name="connsiteY12843" fmla="*/ 11176 h 444457"/>
              <a:gd name="connsiteX12844" fmla="*/ 2999484 w 3249268"/>
              <a:gd name="connsiteY12844" fmla="*/ 12572 h 444457"/>
              <a:gd name="connsiteX12845" fmla="*/ 3006426 w 3249268"/>
              <a:gd name="connsiteY12845" fmla="*/ 13970 h 444457"/>
              <a:gd name="connsiteX12846" fmla="*/ 3006328 w 3249268"/>
              <a:gd name="connsiteY12846" fmla="*/ 13998 h 444457"/>
              <a:gd name="connsiteX12847" fmla="*/ 3006679 w 3249268"/>
              <a:gd name="connsiteY12847" fmla="*/ 14056 h 444457"/>
              <a:gd name="connsiteX12848" fmla="*/ 3016090 w 3249268"/>
              <a:gd name="connsiteY12848" fmla="*/ 12802 h 444457"/>
              <a:gd name="connsiteX12849" fmla="*/ 3016090 w 3249268"/>
              <a:gd name="connsiteY12849" fmla="*/ 12637 h 444457"/>
              <a:gd name="connsiteX12850" fmla="*/ 3021606 w 3249268"/>
              <a:gd name="connsiteY12850" fmla="*/ 12637 h 444457"/>
              <a:gd name="connsiteX12851" fmla="*/ 3027121 w 3249268"/>
              <a:gd name="connsiteY12851" fmla="*/ 12637 h 444457"/>
              <a:gd name="connsiteX12852" fmla="*/ 3032637 w 3249268"/>
              <a:gd name="connsiteY12852" fmla="*/ 13991 h 444457"/>
              <a:gd name="connsiteX12853" fmla="*/ 3031985 w 3249268"/>
              <a:gd name="connsiteY12853" fmla="*/ 14380 h 444457"/>
              <a:gd name="connsiteX12854" fmla="*/ 3032788 w 3249268"/>
              <a:gd name="connsiteY12854" fmla="*/ 14292 h 444457"/>
              <a:gd name="connsiteX12855" fmla="*/ 3034217 w 3249268"/>
              <a:gd name="connsiteY12855" fmla="*/ 15546 h 444457"/>
              <a:gd name="connsiteX12856" fmla="*/ 3034217 w 3249268"/>
              <a:gd name="connsiteY12856" fmla="*/ 15606 h 444457"/>
              <a:gd name="connsiteX12857" fmla="*/ 3038052 w 3249268"/>
              <a:gd name="connsiteY12857" fmla="*/ 15444 h 444457"/>
              <a:gd name="connsiteX12858" fmla="*/ 3040736 w 3249268"/>
              <a:gd name="connsiteY12858" fmla="*/ 18053 h 444457"/>
              <a:gd name="connsiteX12859" fmla="*/ 3040870 w 3249268"/>
              <a:gd name="connsiteY12859" fmla="*/ 18053 h 444457"/>
              <a:gd name="connsiteX12860" fmla="*/ 3040995 w 3249268"/>
              <a:gd name="connsiteY12860" fmla="*/ 18089 h 444457"/>
              <a:gd name="connsiteX12861" fmla="*/ 3040929 w 3249268"/>
              <a:gd name="connsiteY12861" fmla="*/ 18053 h 444457"/>
              <a:gd name="connsiteX12862" fmla="*/ 3049203 w 3249268"/>
              <a:gd name="connsiteY12862" fmla="*/ 16548 h 444457"/>
              <a:gd name="connsiteX12863" fmla="*/ 3051961 w 3249268"/>
              <a:gd name="connsiteY12863" fmla="*/ 16548 h 444457"/>
              <a:gd name="connsiteX12864" fmla="*/ 3056098 w 3249268"/>
              <a:gd name="connsiteY12864" fmla="*/ 18053 h 444457"/>
              <a:gd name="connsiteX12865" fmla="*/ 3057477 w 3249268"/>
              <a:gd name="connsiteY12865" fmla="*/ 18053 h 444457"/>
              <a:gd name="connsiteX12866" fmla="*/ 3057477 w 3249268"/>
              <a:gd name="connsiteY12866" fmla="*/ 19331 h 444457"/>
              <a:gd name="connsiteX12867" fmla="*/ 3060210 w 3249268"/>
              <a:gd name="connsiteY12867" fmla="*/ 19331 h 444457"/>
              <a:gd name="connsiteX12868" fmla="*/ 3065680 w 3249268"/>
              <a:gd name="connsiteY12868" fmla="*/ 16473 h 444457"/>
              <a:gd name="connsiteX12869" fmla="*/ 3065680 w 3249268"/>
              <a:gd name="connsiteY12869" fmla="*/ 17902 h 444457"/>
              <a:gd name="connsiteX12870" fmla="*/ 3065812 w 3249268"/>
              <a:gd name="connsiteY12870" fmla="*/ 17994 h 444457"/>
              <a:gd name="connsiteX12871" fmla="*/ 3065748 w 3249268"/>
              <a:gd name="connsiteY12871" fmla="*/ 17927 h 444457"/>
              <a:gd name="connsiteX12872" fmla="*/ 3076780 w 3249268"/>
              <a:gd name="connsiteY12872" fmla="*/ 22253 h 444457"/>
              <a:gd name="connsiteX12873" fmla="*/ 3079537 w 3249268"/>
              <a:gd name="connsiteY12873" fmla="*/ 19369 h 444457"/>
              <a:gd name="connsiteX12874" fmla="*/ 3087811 w 3249268"/>
              <a:gd name="connsiteY12874" fmla="*/ 22253 h 444457"/>
              <a:gd name="connsiteX12875" fmla="*/ 3086432 w 3249268"/>
              <a:gd name="connsiteY12875" fmla="*/ 25136 h 444457"/>
              <a:gd name="connsiteX12876" fmla="*/ 3083674 w 3249268"/>
              <a:gd name="connsiteY12876" fmla="*/ 28019 h 444457"/>
              <a:gd name="connsiteX12877" fmla="*/ 3080916 w 3249268"/>
              <a:gd name="connsiteY12877" fmla="*/ 30902 h 444457"/>
              <a:gd name="connsiteX12878" fmla="*/ 3071263 w 3249268"/>
              <a:gd name="connsiteY12878" fmla="*/ 29461 h 444457"/>
              <a:gd name="connsiteX12879" fmla="*/ 3071263 w 3249268"/>
              <a:gd name="connsiteY12879" fmla="*/ 26577 h 444457"/>
              <a:gd name="connsiteX12880" fmla="*/ 3071170 w 3249268"/>
              <a:gd name="connsiteY12880" fmla="*/ 26383 h 444457"/>
              <a:gd name="connsiteX12881" fmla="*/ 3071150 w 3249268"/>
              <a:gd name="connsiteY12881" fmla="*/ 26477 h 444457"/>
              <a:gd name="connsiteX12882" fmla="*/ 3064312 w 3249268"/>
              <a:gd name="connsiteY12882" fmla="*/ 29336 h 444457"/>
              <a:gd name="connsiteX12883" fmla="*/ 3060210 w 3249268"/>
              <a:gd name="connsiteY12883" fmla="*/ 27906 h 444457"/>
              <a:gd name="connsiteX12884" fmla="*/ 3060210 w 3249268"/>
              <a:gd name="connsiteY12884" fmla="*/ 25211 h 444457"/>
              <a:gd name="connsiteX12885" fmla="*/ 3060016 w 3249268"/>
              <a:gd name="connsiteY12885" fmla="*/ 25156 h 444457"/>
              <a:gd name="connsiteX12886" fmla="*/ 3054546 w 3249268"/>
              <a:gd name="connsiteY12886" fmla="*/ 26577 h 444457"/>
              <a:gd name="connsiteX12887" fmla="*/ 3053981 w 3249268"/>
              <a:gd name="connsiteY12887" fmla="*/ 26639 h 444457"/>
              <a:gd name="connsiteX12888" fmla="*/ 3053170 w 3249268"/>
              <a:gd name="connsiteY12888" fmla="*/ 28283 h 444457"/>
              <a:gd name="connsiteX12889" fmla="*/ 3051833 w 3249268"/>
              <a:gd name="connsiteY12889" fmla="*/ 30991 h 444457"/>
              <a:gd name="connsiteX12890" fmla="*/ 3050495 w 3249268"/>
              <a:gd name="connsiteY12890" fmla="*/ 30991 h 444457"/>
              <a:gd name="connsiteX12891" fmla="*/ 3050495 w 3249268"/>
              <a:gd name="connsiteY12891" fmla="*/ 32043 h 444457"/>
              <a:gd name="connsiteX12892" fmla="*/ 3056011 w 3249268"/>
              <a:gd name="connsiteY12892" fmla="*/ 34902 h 444457"/>
              <a:gd name="connsiteX12893" fmla="*/ 3054019 w 3249268"/>
              <a:gd name="connsiteY12893" fmla="*/ 35728 h 444457"/>
              <a:gd name="connsiteX12894" fmla="*/ 3056042 w 3249268"/>
              <a:gd name="connsiteY12894" fmla="*/ 35353 h 444457"/>
              <a:gd name="connsiteX12895" fmla="*/ 3062812 w 3249268"/>
              <a:gd name="connsiteY12895" fmla="*/ 36607 h 444457"/>
              <a:gd name="connsiteX12896" fmla="*/ 3062812 w 3249268"/>
              <a:gd name="connsiteY12896" fmla="*/ 36707 h 444457"/>
              <a:gd name="connsiteX12897" fmla="*/ 3068829 w 3249268"/>
              <a:gd name="connsiteY12897" fmla="*/ 35353 h 444457"/>
              <a:gd name="connsiteX12898" fmla="*/ 3071722 w 3249268"/>
              <a:gd name="connsiteY12898" fmla="*/ 35353 h 444457"/>
              <a:gd name="connsiteX12899" fmla="*/ 3071722 w 3249268"/>
              <a:gd name="connsiteY12899" fmla="*/ 35259 h 444457"/>
              <a:gd name="connsiteX12900" fmla="*/ 3077277 w 3249268"/>
              <a:gd name="connsiteY12900" fmla="*/ 36669 h 444457"/>
              <a:gd name="connsiteX12901" fmla="*/ 3081442 w 3249268"/>
              <a:gd name="connsiteY12901" fmla="*/ 38080 h 444457"/>
              <a:gd name="connsiteX12902" fmla="*/ 3084219 w 3249268"/>
              <a:gd name="connsiteY12902" fmla="*/ 36669 h 444457"/>
              <a:gd name="connsiteX12903" fmla="*/ 3087344 w 3249268"/>
              <a:gd name="connsiteY12903" fmla="*/ 35435 h 444457"/>
              <a:gd name="connsiteX12904" fmla="*/ 3088289 w 3249268"/>
              <a:gd name="connsiteY12904" fmla="*/ 39114 h 444457"/>
              <a:gd name="connsiteX12905" fmla="*/ 3090973 w 3249268"/>
              <a:gd name="connsiteY12905" fmla="*/ 39114 h 444457"/>
              <a:gd name="connsiteX12906" fmla="*/ 3092402 w 3249268"/>
              <a:gd name="connsiteY12906" fmla="*/ 39114 h 444457"/>
              <a:gd name="connsiteX12907" fmla="*/ 3093184 w 3249268"/>
              <a:gd name="connsiteY12907" fmla="*/ 39878 h 444457"/>
              <a:gd name="connsiteX12908" fmla="*/ 3094801 w 3249268"/>
              <a:gd name="connsiteY12908" fmla="*/ 39051 h 444457"/>
              <a:gd name="connsiteX12909" fmla="*/ 3095583 w 3249268"/>
              <a:gd name="connsiteY12909" fmla="*/ 38951 h 444457"/>
              <a:gd name="connsiteX12910" fmla="*/ 3097064 w 3249268"/>
              <a:gd name="connsiteY12910" fmla="*/ 33723 h 444457"/>
              <a:gd name="connsiteX12911" fmla="*/ 3102214 w 3249268"/>
              <a:gd name="connsiteY12911" fmla="*/ 35102 h 444457"/>
              <a:gd name="connsiteX12912" fmla="*/ 3106476 w 3249268"/>
              <a:gd name="connsiteY12912" fmla="*/ 37861 h 444457"/>
              <a:gd name="connsiteX12913" fmla="*/ 3107897 w 3249268"/>
              <a:gd name="connsiteY12913" fmla="*/ 39239 h 444457"/>
              <a:gd name="connsiteX12914" fmla="*/ 3107613 w 3249268"/>
              <a:gd name="connsiteY12914" fmla="*/ 39270 h 444457"/>
              <a:gd name="connsiteX12915" fmla="*/ 3109257 w 3249268"/>
              <a:gd name="connsiteY12915" fmla="*/ 42295 h 444457"/>
              <a:gd name="connsiteX12916" fmla="*/ 3113135 w 3249268"/>
              <a:gd name="connsiteY12916" fmla="*/ 43376 h 444457"/>
              <a:gd name="connsiteX12917" fmla="*/ 3120187 w 3249268"/>
              <a:gd name="connsiteY12917" fmla="*/ 44818 h 444457"/>
              <a:gd name="connsiteX12918" fmla="*/ 3124417 w 3249268"/>
              <a:gd name="connsiteY12918" fmla="*/ 47701 h 444457"/>
              <a:gd name="connsiteX12919" fmla="*/ 3124417 w 3249268"/>
              <a:gd name="connsiteY12919" fmla="*/ 50585 h 444457"/>
              <a:gd name="connsiteX12920" fmla="*/ 3124417 w 3249268"/>
              <a:gd name="connsiteY12920" fmla="*/ 52026 h 444457"/>
              <a:gd name="connsiteX12921" fmla="*/ 3115956 w 3249268"/>
              <a:gd name="connsiteY12921" fmla="*/ 54910 h 444457"/>
              <a:gd name="connsiteX12922" fmla="*/ 3111725 w 3249268"/>
              <a:gd name="connsiteY12922" fmla="*/ 53468 h 444457"/>
              <a:gd name="connsiteX12923" fmla="*/ 3103263 w 3249268"/>
              <a:gd name="connsiteY12923" fmla="*/ 50585 h 444457"/>
              <a:gd name="connsiteX12924" fmla="*/ 3097622 w 3249268"/>
              <a:gd name="connsiteY12924" fmla="*/ 47701 h 444457"/>
              <a:gd name="connsiteX12925" fmla="*/ 3097501 w 3249268"/>
              <a:gd name="connsiteY12925" fmla="*/ 47647 h 444457"/>
              <a:gd name="connsiteX12926" fmla="*/ 3095975 w 3249268"/>
              <a:gd name="connsiteY12926" fmla="*/ 48020 h 444457"/>
              <a:gd name="connsiteX12927" fmla="*/ 3093831 w 3249268"/>
              <a:gd name="connsiteY12927" fmla="*/ 47496 h 444457"/>
              <a:gd name="connsiteX12928" fmla="*/ 3093533 w 3249268"/>
              <a:gd name="connsiteY12928" fmla="*/ 47496 h 444457"/>
              <a:gd name="connsiteX12929" fmla="*/ 3092042 w 3249268"/>
              <a:gd name="connsiteY12929" fmla="*/ 49483 h 444457"/>
              <a:gd name="connsiteX12930" fmla="*/ 3089423 w 3249268"/>
              <a:gd name="connsiteY12930" fmla="*/ 51579 h 444457"/>
              <a:gd name="connsiteX12931" fmla="*/ 3088026 w 3249268"/>
              <a:gd name="connsiteY12931" fmla="*/ 51579 h 444457"/>
              <a:gd name="connsiteX12932" fmla="*/ 3083835 w 3249268"/>
              <a:gd name="connsiteY12932" fmla="*/ 50182 h 444457"/>
              <a:gd name="connsiteX12933" fmla="*/ 3083835 w 3249268"/>
              <a:gd name="connsiteY12933" fmla="*/ 50115 h 444457"/>
              <a:gd name="connsiteX12934" fmla="*/ 3082841 w 3249268"/>
              <a:gd name="connsiteY12934" fmla="*/ 49143 h 444457"/>
              <a:gd name="connsiteX12935" fmla="*/ 3082554 w 3249268"/>
              <a:gd name="connsiteY12935" fmla="*/ 49143 h 444457"/>
              <a:gd name="connsiteX12936" fmla="*/ 3082405 w 3249268"/>
              <a:gd name="connsiteY12936" fmla="*/ 51713 h 444457"/>
              <a:gd name="connsiteX12937" fmla="*/ 3081253 w 3249268"/>
              <a:gd name="connsiteY12937" fmla="*/ 53406 h 444457"/>
              <a:gd name="connsiteX12938" fmla="*/ 3081253 w 3249268"/>
              <a:gd name="connsiteY12938" fmla="*/ 49143 h 444457"/>
              <a:gd name="connsiteX12939" fmla="*/ 3080900 w 3249268"/>
              <a:gd name="connsiteY12939" fmla="*/ 49143 h 444457"/>
              <a:gd name="connsiteX12940" fmla="*/ 3081007 w 3249268"/>
              <a:gd name="connsiteY12940" fmla="*/ 49268 h 444457"/>
              <a:gd name="connsiteX12941" fmla="*/ 3081007 w 3249268"/>
              <a:gd name="connsiteY12941" fmla="*/ 53556 h 444457"/>
              <a:gd name="connsiteX12942" fmla="*/ 3081007 w 3249268"/>
              <a:gd name="connsiteY12942" fmla="*/ 54985 h 444457"/>
              <a:gd name="connsiteX12943" fmla="*/ 3079634 w 3249268"/>
              <a:gd name="connsiteY12943" fmla="*/ 54985 h 444457"/>
              <a:gd name="connsiteX12944" fmla="*/ 3072766 w 3249268"/>
              <a:gd name="connsiteY12944" fmla="*/ 56414 h 444457"/>
              <a:gd name="connsiteX12945" fmla="*/ 3068646 w 3249268"/>
              <a:gd name="connsiteY12945" fmla="*/ 53556 h 444457"/>
              <a:gd name="connsiteX12946" fmla="*/ 3065899 w 3249268"/>
              <a:gd name="connsiteY12946" fmla="*/ 50698 h 444457"/>
              <a:gd name="connsiteX12947" fmla="*/ 3066462 w 3249268"/>
              <a:gd name="connsiteY12947" fmla="*/ 50698 h 444457"/>
              <a:gd name="connsiteX12948" fmla="*/ 3066139 w 3249268"/>
              <a:gd name="connsiteY12948" fmla="*/ 50635 h 444457"/>
              <a:gd name="connsiteX12949" fmla="*/ 3065899 w 3249268"/>
              <a:gd name="connsiteY12949" fmla="*/ 50698 h 444457"/>
              <a:gd name="connsiteX12950" fmla="*/ 3061778 w 3249268"/>
              <a:gd name="connsiteY12950" fmla="*/ 52127 h 444457"/>
              <a:gd name="connsiteX12951" fmla="*/ 3056456 w 3249268"/>
              <a:gd name="connsiteY12951" fmla="*/ 51769 h 444457"/>
              <a:gd name="connsiteX12952" fmla="*/ 3052246 w 3249268"/>
              <a:gd name="connsiteY12952" fmla="*/ 49316 h 444457"/>
              <a:gd name="connsiteX12953" fmla="*/ 3052100 w 3249268"/>
              <a:gd name="connsiteY12953" fmla="*/ 50628 h 444457"/>
              <a:gd name="connsiteX12954" fmla="*/ 3047948 w 3249268"/>
              <a:gd name="connsiteY12954" fmla="*/ 50628 h 444457"/>
              <a:gd name="connsiteX12955" fmla="*/ 3046565 w 3249268"/>
              <a:gd name="connsiteY12955" fmla="*/ 50628 h 444457"/>
              <a:gd name="connsiteX12956" fmla="*/ 3046240 w 3249268"/>
              <a:gd name="connsiteY12956" fmla="*/ 50628 h 444457"/>
              <a:gd name="connsiteX12957" fmla="*/ 3046366 w 3249268"/>
              <a:gd name="connsiteY12957" fmla="*/ 50773 h 444457"/>
              <a:gd name="connsiteX12958" fmla="*/ 3044994 w 3249268"/>
              <a:gd name="connsiteY12958" fmla="*/ 53594 h 444457"/>
              <a:gd name="connsiteX12959" fmla="*/ 3038137 w 3249268"/>
              <a:gd name="connsiteY12959" fmla="*/ 56415 h 444457"/>
              <a:gd name="connsiteX12960" fmla="*/ 3035393 w 3249268"/>
              <a:gd name="connsiteY12960" fmla="*/ 56415 h 444457"/>
              <a:gd name="connsiteX12961" fmla="*/ 3027164 w 3249268"/>
              <a:gd name="connsiteY12961" fmla="*/ 55004 h 444457"/>
              <a:gd name="connsiteX12962" fmla="*/ 3024421 w 3249268"/>
              <a:gd name="connsiteY12962" fmla="*/ 52184 h 444457"/>
              <a:gd name="connsiteX12963" fmla="*/ 3024421 w 3249268"/>
              <a:gd name="connsiteY12963" fmla="*/ 51352 h 444457"/>
              <a:gd name="connsiteX12964" fmla="*/ 3023871 w 3249268"/>
              <a:gd name="connsiteY12964" fmla="*/ 51901 h 444457"/>
              <a:gd name="connsiteX12965" fmla="*/ 3016928 w 3249268"/>
              <a:gd name="connsiteY12965" fmla="*/ 49130 h 444457"/>
              <a:gd name="connsiteX12966" fmla="*/ 3015539 w 3249268"/>
              <a:gd name="connsiteY12966" fmla="*/ 47744 h 444457"/>
              <a:gd name="connsiteX12967" fmla="*/ 3015371 w 3249268"/>
              <a:gd name="connsiteY12967" fmla="*/ 47577 h 444457"/>
              <a:gd name="connsiteX12968" fmla="*/ 3011509 w 3249268"/>
              <a:gd name="connsiteY12968" fmla="*/ 47577 h 444457"/>
              <a:gd name="connsiteX12969" fmla="*/ 3011521 w 3249268"/>
              <a:gd name="connsiteY12969" fmla="*/ 47449 h 444457"/>
              <a:gd name="connsiteX12970" fmla="*/ 3011374 w 3249268"/>
              <a:gd name="connsiteY12970" fmla="*/ 47744 h 444457"/>
              <a:gd name="connsiteX12971" fmla="*/ 3008596 w 3249268"/>
              <a:gd name="connsiteY12971" fmla="*/ 49130 h 444457"/>
              <a:gd name="connsiteX12972" fmla="*/ 3007874 w 3249268"/>
              <a:gd name="connsiteY12972" fmla="*/ 49130 h 444457"/>
              <a:gd name="connsiteX12973" fmla="*/ 3007874 w 3249268"/>
              <a:gd name="connsiteY12973" fmla="*/ 49344 h 444457"/>
              <a:gd name="connsiteX12974" fmla="*/ 3000822 w 3249268"/>
              <a:gd name="connsiteY12974" fmla="*/ 53406 h 444457"/>
              <a:gd name="connsiteX12975" fmla="*/ 2996591 w 3249268"/>
              <a:gd name="connsiteY12975" fmla="*/ 52052 h 444457"/>
              <a:gd name="connsiteX12976" fmla="*/ 2996717 w 3249268"/>
              <a:gd name="connsiteY12976" fmla="*/ 51938 h 444457"/>
              <a:gd name="connsiteX12977" fmla="*/ 2996551 w 3249268"/>
              <a:gd name="connsiteY12977" fmla="*/ 51985 h 444457"/>
              <a:gd name="connsiteX12978" fmla="*/ 2995179 w 3249268"/>
              <a:gd name="connsiteY12978" fmla="*/ 51985 h 444457"/>
              <a:gd name="connsiteX12979" fmla="*/ 2994938 w 3249268"/>
              <a:gd name="connsiteY12979" fmla="*/ 51873 h 444457"/>
              <a:gd name="connsiteX12980" fmla="*/ 2991643 w 3249268"/>
              <a:gd name="connsiteY12980" fmla="*/ 51394 h 444457"/>
              <a:gd name="connsiteX12981" fmla="*/ 2988151 w 3249268"/>
              <a:gd name="connsiteY12981" fmla="*/ 51902 h 444457"/>
              <a:gd name="connsiteX12982" fmla="*/ 2987802 w 3249268"/>
              <a:gd name="connsiteY12982" fmla="*/ 49532 h 444457"/>
              <a:gd name="connsiteX12983" fmla="*/ 2987258 w 3249268"/>
              <a:gd name="connsiteY12983" fmla="*/ 49457 h 444457"/>
              <a:gd name="connsiteX12984" fmla="*/ 2988210 w 3249268"/>
              <a:gd name="connsiteY12984" fmla="*/ 53406 h 444457"/>
              <a:gd name="connsiteX12985" fmla="*/ 2985470 w 3249268"/>
              <a:gd name="connsiteY12985" fmla="*/ 53406 h 444457"/>
              <a:gd name="connsiteX12986" fmla="*/ 2982566 w 3249268"/>
              <a:gd name="connsiteY12986" fmla="*/ 52653 h 444457"/>
              <a:gd name="connsiteX12987" fmla="*/ 2979769 w 3249268"/>
              <a:gd name="connsiteY12987" fmla="*/ 53406 h 444457"/>
              <a:gd name="connsiteX12988" fmla="*/ 2977209 w 3249268"/>
              <a:gd name="connsiteY12988" fmla="*/ 52027 h 444457"/>
              <a:gd name="connsiteX12989" fmla="*/ 2975880 w 3249268"/>
              <a:gd name="connsiteY12989" fmla="*/ 53406 h 444457"/>
              <a:gd name="connsiteX12990" fmla="*/ 2974510 w 3249268"/>
              <a:gd name="connsiteY12990" fmla="*/ 51985 h 444457"/>
              <a:gd name="connsiteX12991" fmla="*/ 2973461 w 3249268"/>
              <a:gd name="connsiteY12991" fmla="*/ 50898 h 444457"/>
              <a:gd name="connsiteX12992" fmla="*/ 2973095 w 3249268"/>
              <a:gd name="connsiteY12992" fmla="*/ 51215 h 444457"/>
              <a:gd name="connsiteX12993" fmla="*/ 2974126 w 3249268"/>
              <a:gd name="connsiteY12993" fmla="*/ 53180 h 444457"/>
              <a:gd name="connsiteX12994" fmla="*/ 2975501 w 3249268"/>
              <a:gd name="connsiteY12994" fmla="*/ 54609 h 444457"/>
              <a:gd name="connsiteX12995" fmla="*/ 2990622 w 3249268"/>
              <a:gd name="connsiteY12995" fmla="*/ 58897 h 444457"/>
              <a:gd name="connsiteX12996" fmla="*/ 2990156 w 3249268"/>
              <a:gd name="connsiteY12996" fmla="*/ 59382 h 444457"/>
              <a:gd name="connsiteX12997" fmla="*/ 2991244 w 3249268"/>
              <a:gd name="connsiteY12997" fmla="*/ 59185 h 444457"/>
              <a:gd name="connsiteX12998" fmla="*/ 2999474 w 3249268"/>
              <a:gd name="connsiteY12998" fmla="*/ 59185 h 444457"/>
              <a:gd name="connsiteX12999" fmla="*/ 2999474 w 3249268"/>
              <a:gd name="connsiteY12999" fmla="*/ 60248 h 444457"/>
              <a:gd name="connsiteX13000" fmla="*/ 2999552 w 3249268"/>
              <a:gd name="connsiteY13000" fmla="*/ 60087 h 444457"/>
              <a:gd name="connsiteX13001" fmla="*/ 2999690 w 3249268"/>
              <a:gd name="connsiteY13001" fmla="*/ 60126 h 444457"/>
              <a:gd name="connsiteX13002" fmla="*/ 2999690 w 3249268"/>
              <a:gd name="connsiteY13002" fmla="*/ 58671 h 444457"/>
              <a:gd name="connsiteX13003" fmla="*/ 3017661 w 3249268"/>
              <a:gd name="connsiteY13003" fmla="*/ 58671 h 444457"/>
              <a:gd name="connsiteX13004" fmla="*/ 3024573 w 3249268"/>
              <a:gd name="connsiteY13004" fmla="*/ 58671 h 444457"/>
              <a:gd name="connsiteX13005" fmla="*/ 3037014 w 3249268"/>
              <a:gd name="connsiteY13005" fmla="*/ 58671 h 444457"/>
              <a:gd name="connsiteX13006" fmla="*/ 3045309 w 3249268"/>
              <a:gd name="connsiteY13006" fmla="*/ 58671 h 444457"/>
              <a:gd name="connsiteX13007" fmla="*/ 3048073 w 3249268"/>
              <a:gd name="connsiteY13007" fmla="*/ 57918 h 444457"/>
              <a:gd name="connsiteX13008" fmla="*/ 3050710 w 3249268"/>
              <a:gd name="connsiteY13008" fmla="*/ 61505 h 444457"/>
              <a:gd name="connsiteX13009" fmla="*/ 3051371 w 3249268"/>
              <a:gd name="connsiteY13009" fmla="*/ 61505 h 444457"/>
              <a:gd name="connsiteX13010" fmla="*/ 3055063 w 3249268"/>
              <a:gd name="connsiteY13010" fmla="*/ 58001 h 444457"/>
              <a:gd name="connsiteX13011" fmla="*/ 3060363 w 3249268"/>
              <a:gd name="connsiteY13011" fmla="*/ 59235 h 444457"/>
              <a:gd name="connsiteX13012" fmla="*/ 3068568 w 3249268"/>
              <a:gd name="connsiteY13012" fmla="*/ 59235 h 444457"/>
              <a:gd name="connsiteX13013" fmla="*/ 3071304 w 3249268"/>
              <a:gd name="connsiteY13013" fmla="*/ 62056 h 444457"/>
              <a:gd name="connsiteX13014" fmla="*/ 3078141 w 3249268"/>
              <a:gd name="connsiteY13014" fmla="*/ 62056 h 444457"/>
              <a:gd name="connsiteX13015" fmla="*/ 3078141 w 3249268"/>
              <a:gd name="connsiteY13015" fmla="*/ 62268 h 444457"/>
              <a:gd name="connsiteX13016" fmla="*/ 3078599 w 3249268"/>
              <a:gd name="connsiteY13016" fmla="*/ 61679 h 444457"/>
              <a:gd name="connsiteX13017" fmla="*/ 3086851 w 3249268"/>
              <a:gd name="connsiteY13017" fmla="*/ 63097 h 444457"/>
              <a:gd name="connsiteX13018" fmla="*/ 3086863 w 3249268"/>
              <a:gd name="connsiteY13018" fmla="*/ 63100 h 444457"/>
              <a:gd name="connsiteX13019" fmla="*/ 3095225 w 3249268"/>
              <a:gd name="connsiteY13019" fmla="*/ 63100 h 444457"/>
              <a:gd name="connsiteX13020" fmla="*/ 3103606 w 3249268"/>
              <a:gd name="connsiteY13020" fmla="*/ 63100 h 444457"/>
              <a:gd name="connsiteX13021" fmla="*/ 3107797 w 3249268"/>
              <a:gd name="connsiteY13021" fmla="*/ 64521 h 444457"/>
              <a:gd name="connsiteX13022" fmla="*/ 3114781 w 3249268"/>
              <a:gd name="connsiteY13022" fmla="*/ 65942 h 444457"/>
              <a:gd name="connsiteX13023" fmla="*/ 3116178 w 3249268"/>
              <a:gd name="connsiteY13023" fmla="*/ 67363 h 444457"/>
              <a:gd name="connsiteX13024" fmla="*/ 3110591 w 3249268"/>
              <a:gd name="connsiteY13024" fmla="*/ 71625 h 444457"/>
              <a:gd name="connsiteX13025" fmla="*/ 3109194 w 3249268"/>
              <a:gd name="connsiteY13025" fmla="*/ 70205 h 444457"/>
              <a:gd name="connsiteX13026" fmla="*/ 3109194 w 3249268"/>
              <a:gd name="connsiteY13026" fmla="*/ 71625 h 444457"/>
              <a:gd name="connsiteX13027" fmla="*/ 3107797 w 3249268"/>
              <a:gd name="connsiteY13027" fmla="*/ 73046 h 444457"/>
              <a:gd name="connsiteX13028" fmla="*/ 3107714 w 3249268"/>
              <a:gd name="connsiteY13028" fmla="*/ 73088 h 444457"/>
              <a:gd name="connsiteX13029" fmla="*/ 3117110 w 3249268"/>
              <a:gd name="connsiteY13029" fmla="*/ 75855 h 444457"/>
              <a:gd name="connsiteX13030" fmla="*/ 3118485 w 3249268"/>
              <a:gd name="connsiteY13030" fmla="*/ 77273 h 444457"/>
              <a:gd name="connsiteX13031" fmla="*/ 3116140 w 3249268"/>
              <a:gd name="connsiteY13031" fmla="*/ 79690 h 444457"/>
              <a:gd name="connsiteX13032" fmla="*/ 3122846 w 3249268"/>
              <a:gd name="connsiteY13032" fmla="*/ 81641 h 444457"/>
              <a:gd name="connsiteX13033" fmla="*/ 3124209 w 3249268"/>
              <a:gd name="connsiteY13033" fmla="*/ 83030 h 444457"/>
              <a:gd name="connsiteX13034" fmla="*/ 3125572 w 3249268"/>
              <a:gd name="connsiteY13034" fmla="*/ 87196 h 444457"/>
              <a:gd name="connsiteX13035" fmla="*/ 3122846 w 3249268"/>
              <a:gd name="connsiteY13035" fmla="*/ 87196 h 444457"/>
              <a:gd name="connsiteX13036" fmla="*/ 3122846 w 3249268"/>
              <a:gd name="connsiteY13036" fmla="*/ 88585 h 444457"/>
              <a:gd name="connsiteX13037" fmla="*/ 3124209 w 3249268"/>
              <a:gd name="connsiteY13037" fmla="*/ 92751 h 444457"/>
              <a:gd name="connsiteX13038" fmla="*/ 3121482 w 3249268"/>
              <a:gd name="connsiteY13038" fmla="*/ 94487 h 444457"/>
              <a:gd name="connsiteX13039" fmla="*/ 3119102 w 3249268"/>
              <a:gd name="connsiteY13039" fmla="*/ 94183 h 444457"/>
              <a:gd name="connsiteX13040" fmla="*/ 3122865 w 3249268"/>
              <a:gd name="connsiteY13040" fmla="*/ 96727 h 444457"/>
              <a:gd name="connsiteX13041" fmla="*/ 3125630 w 3249268"/>
              <a:gd name="connsiteY13041" fmla="*/ 100936 h 444457"/>
              <a:gd name="connsiteX13042" fmla="*/ 3129779 w 3249268"/>
              <a:gd name="connsiteY13042" fmla="*/ 105144 h 444457"/>
              <a:gd name="connsiteX13043" fmla="*/ 3128396 w 3249268"/>
              <a:gd name="connsiteY13043" fmla="*/ 99533 h 444457"/>
              <a:gd name="connsiteX13044" fmla="*/ 3128396 w 3249268"/>
              <a:gd name="connsiteY13044" fmla="*/ 95325 h 444457"/>
              <a:gd name="connsiteX13045" fmla="*/ 3132546 w 3249268"/>
              <a:gd name="connsiteY13045" fmla="*/ 95325 h 444457"/>
              <a:gd name="connsiteX13046" fmla="*/ 3132546 w 3249268"/>
              <a:gd name="connsiteY13046" fmla="*/ 98130 h 444457"/>
              <a:gd name="connsiteX13047" fmla="*/ 3133928 w 3249268"/>
              <a:gd name="connsiteY13047" fmla="*/ 99533 h 444457"/>
              <a:gd name="connsiteX13048" fmla="*/ 3135311 w 3249268"/>
              <a:gd name="connsiteY13048" fmla="*/ 100936 h 444457"/>
              <a:gd name="connsiteX13049" fmla="*/ 3142226 w 3249268"/>
              <a:gd name="connsiteY13049" fmla="*/ 113560 h 444457"/>
              <a:gd name="connsiteX13050" fmla="*/ 3140844 w 3249268"/>
              <a:gd name="connsiteY13050" fmla="*/ 113560 h 444457"/>
              <a:gd name="connsiteX13051" fmla="*/ 3139461 w 3249268"/>
              <a:gd name="connsiteY13051" fmla="*/ 117769 h 444457"/>
              <a:gd name="connsiteX13052" fmla="*/ 3147759 w 3249268"/>
              <a:gd name="connsiteY13052" fmla="*/ 126185 h 444457"/>
              <a:gd name="connsiteX13053" fmla="*/ 3146375 w 3249268"/>
              <a:gd name="connsiteY13053" fmla="*/ 127588 h 444457"/>
              <a:gd name="connsiteX13054" fmla="*/ 3140844 w 3249268"/>
              <a:gd name="connsiteY13054" fmla="*/ 126185 h 444457"/>
              <a:gd name="connsiteX13055" fmla="*/ 3140844 w 3249268"/>
              <a:gd name="connsiteY13055" fmla="*/ 127588 h 444457"/>
              <a:gd name="connsiteX13056" fmla="*/ 3143609 w 3249268"/>
              <a:gd name="connsiteY13056" fmla="*/ 131796 h 444457"/>
              <a:gd name="connsiteX13057" fmla="*/ 3143609 w 3249268"/>
              <a:gd name="connsiteY13057" fmla="*/ 134496 h 444457"/>
              <a:gd name="connsiteX13058" fmla="*/ 3144046 w 3249268"/>
              <a:gd name="connsiteY13058" fmla="*/ 134830 h 444457"/>
              <a:gd name="connsiteX13059" fmla="*/ 3143609 w 3249268"/>
              <a:gd name="connsiteY13059" fmla="*/ 135212 h 444457"/>
              <a:gd name="connsiteX13060" fmla="*/ 3143609 w 3249268"/>
              <a:gd name="connsiteY13060" fmla="*/ 137407 h 444457"/>
              <a:gd name="connsiteX13061" fmla="*/ 3139461 w 3249268"/>
              <a:gd name="connsiteY13061" fmla="*/ 137407 h 444457"/>
              <a:gd name="connsiteX13062" fmla="*/ 3138077 w 3249268"/>
              <a:gd name="connsiteY13062" fmla="*/ 140212 h 444457"/>
              <a:gd name="connsiteX13063" fmla="*/ 3138180 w 3249268"/>
              <a:gd name="connsiteY13063" fmla="*/ 140385 h 444457"/>
              <a:gd name="connsiteX13064" fmla="*/ 3144942 w 3249268"/>
              <a:gd name="connsiteY13064" fmla="*/ 140385 h 444457"/>
              <a:gd name="connsiteX13065" fmla="*/ 3154543 w 3249268"/>
              <a:gd name="connsiteY13065" fmla="*/ 144489 h 444457"/>
              <a:gd name="connsiteX13066" fmla="*/ 3150428 w 3249268"/>
              <a:gd name="connsiteY13066" fmla="*/ 145856 h 444457"/>
              <a:gd name="connsiteX13067" fmla="*/ 3149056 w 3249268"/>
              <a:gd name="connsiteY13067" fmla="*/ 147224 h 444457"/>
              <a:gd name="connsiteX13068" fmla="*/ 3147685 w 3249268"/>
              <a:gd name="connsiteY13068" fmla="*/ 148591 h 444457"/>
              <a:gd name="connsiteX13069" fmla="*/ 3146313 w 3249268"/>
              <a:gd name="connsiteY13069" fmla="*/ 149959 h 444457"/>
              <a:gd name="connsiteX13070" fmla="*/ 3143570 w 3249268"/>
              <a:gd name="connsiteY13070" fmla="*/ 148591 h 444457"/>
              <a:gd name="connsiteX13071" fmla="*/ 3140827 w 3249268"/>
              <a:gd name="connsiteY13071" fmla="*/ 149959 h 444457"/>
              <a:gd name="connsiteX13072" fmla="*/ 3138084 w 3249268"/>
              <a:gd name="connsiteY13072" fmla="*/ 151326 h 444457"/>
              <a:gd name="connsiteX13073" fmla="*/ 3136712 w 3249268"/>
              <a:gd name="connsiteY13073" fmla="*/ 149959 h 444457"/>
              <a:gd name="connsiteX13074" fmla="*/ 3134655 w 3249268"/>
              <a:gd name="connsiteY13074" fmla="*/ 148249 h 444457"/>
              <a:gd name="connsiteX13075" fmla="*/ 3132700 w 3249268"/>
              <a:gd name="connsiteY13075" fmla="*/ 148574 h 444457"/>
              <a:gd name="connsiteX13076" fmla="*/ 3132760 w 3249268"/>
              <a:gd name="connsiteY13076" fmla="*/ 148745 h 444457"/>
              <a:gd name="connsiteX13077" fmla="*/ 3122982 w 3249268"/>
              <a:gd name="connsiteY13077" fmla="*/ 151378 h 444457"/>
              <a:gd name="connsiteX13078" fmla="*/ 3122982 w 3249268"/>
              <a:gd name="connsiteY13078" fmla="*/ 151405 h 444457"/>
              <a:gd name="connsiteX13079" fmla="*/ 3119973 w 3249268"/>
              <a:gd name="connsiteY13079" fmla="*/ 152802 h 444457"/>
              <a:gd name="connsiteX13080" fmla="*/ 3119973 w 3249268"/>
              <a:gd name="connsiteY13080" fmla="*/ 150438 h 444457"/>
              <a:gd name="connsiteX13081" fmla="*/ 3119973 w 3249268"/>
              <a:gd name="connsiteY13081" fmla="*/ 150008 h 444457"/>
              <a:gd name="connsiteX13082" fmla="*/ 3119973 w 3249268"/>
              <a:gd name="connsiteY13082" fmla="*/ 147630 h 444457"/>
              <a:gd name="connsiteX13083" fmla="*/ 3119924 w 3249268"/>
              <a:gd name="connsiteY13083" fmla="*/ 147630 h 444457"/>
              <a:gd name="connsiteX13084" fmla="*/ 3119924 w 3249268"/>
              <a:gd name="connsiteY13084" fmla="*/ 148672 h 444457"/>
              <a:gd name="connsiteX13085" fmla="*/ 3119924 w 3249268"/>
              <a:gd name="connsiteY13085" fmla="*/ 150413 h 444457"/>
              <a:gd name="connsiteX13086" fmla="*/ 3119973 w 3249268"/>
              <a:gd name="connsiteY13086" fmla="*/ 150438 h 444457"/>
              <a:gd name="connsiteX13087" fmla="*/ 3119924 w 3249268"/>
              <a:gd name="connsiteY13087" fmla="*/ 150452 h 444457"/>
              <a:gd name="connsiteX13088" fmla="*/ 3119924 w 3249268"/>
              <a:gd name="connsiteY13088" fmla="*/ 151484 h 444457"/>
              <a:gd name="connsiteX13089" fmla="*/ 3119924 w 3249268"/>
              <a:gd name="connsiteY13089" fmla="*/ 152890 h 444457"/>
              <a:gd name="connsiteX13090" fmla="*/ 3117140 w 3249268"/>
              <a:gd name="connsiteY13090" fmla="*/ 154297 h 444457"/>
              <a:gd name="connsiteX13091" fmla="*/ 3116965 w 3249268"/>
              <a:gd name="connsiteY13091" fmla="*/ 154297 h 444457"/>
              <a:gd name="connsiteX13092" fmla="*/ 3116965 w 3249268"/>
              <a:gd name="connsiteY13092" fmla="*/ 157207 h 444457"/>
              <a:gd name="connsiteX13093" fmla="*/ 3114815 w 3249268"/>
              <a:gd name="connsiteY13093" fmla="*/ 157207 h 444457"/>
              <a:gd name="connsiteX13094" fmla="*/ 3114815 w 3249268"/>
              <a:gd name="connsiteY13094" fmla="*/ 157542 h 444457"/>
              <a:gd name="connsiteX13095" fmla="*/ 3107831 w 3249268"/>
              <a:gd name="connsiteY13095" fmla="*/ 157542 h 444457"/>
              <a:gd name="connsiteX13096" fmla="*/ 3107831 w 3249268"/>
              <a:gd name="connsiteY13096" fmla="*/ 156121 h 444457"/>
              <a:gd name="connsiteX13097" fmla="*/ 3107773 w 3249268"/>
              <a:gd name="connsiteY13097" fmla="*/ 154886 h 444457"/>
              <a:gd name="connsiteX13098" fmla="*/ 3107400 w 3249268"/>
              <a:gd name="connsiteY13098" fmla="*/ 155703 h 444457"/>
              <a:gd name="connsiteX13099" fmla="*/ 3102182 w 3249268"/>
              <a:gd name="connsiteY13099" fmla="*/ 154473 h 444457"/>
              <a:gd name="connsiteX13100" fmla="*/ 3100027 w 3249268"/>
              <a:gd name="connsiteY13100" fmla="*/ 151447 h 444457"/>
              <a:gd name="connsiteX13101" fmla="*/ 3099212 w 3249268"/>
              <a:gd name="connsiteY13101" fmla="*/ 151558 h 444457"/>
              <a:gd name="connsiteX13102" fmla="*/ 3096454 w 3249268"/>
              <a:gd name="connsiteY13102" fmla="*/ 158599 h 444457"/>
              <a:gd name="connsiteX13103" fmla="*/ 3095075 w 3249268"/>
              <a:gd name="connsiteY13103" fmla="*/ 164233 h 444457"/>
              <a:gd name="connsiteX13104" fmla="*/ 3104727 w 3249268"/>
              <a:gd name="connsiteY13104" fmla="*/ 164233 h 444457"/>
              <a:gd name="connsiteX13105" fmla="*/ 3117138 w 3249268"/>
              <a:gd name="connsiteY13105" fmla="*/ 174091 h 444457"/>
              <a:gd name="connsiteX13106" fmla="*/ 3118517 w 3249268"/>
              <a:gd name="connsiteY13106" fmla="*/ 182542 h 444457"/>
              <a:gd name="connsiteX13107" fmla="*/ 3121274 w 3249268"/>
              <a:gd name="connsiteY13107" fmla="*/ 182542 h 444457"/>
              <a:gd name="connsiteX13108" fmla="*/ 3126791 w 3249268"/>
              <a:gd name="connsiteY13108" fmla="*/ 183950 h 444457"/>
              <a:gd name="connsiteX13109" fmla="*/ 3128169 w 3249268"/>
              <a:gd name="connsiteY13109" fmla="*/ 186767 h 444457"/>
              <a:gd name="connsiteX13110" fmla="*/ 3129437 w 3249268"/>
              <a:gd name="connsiteY13110" fmla="*/ 188062 h 444457"/>
              <a:gd name="connsiteX13111" fmla="*/ 3138665 w 3249268"/>
              <a:gd name="connsiteY13111" fmla="*/ 186344 h 444457"/>
              <a:gd name="connsiteX13112" fmla="*/ 3149160 w 3249268"/>
              <a:gd name="connsiteY13112" fmla="*/ 185456 h 444457"/>
              <a:gd name="connsiteX13113" fmla="*/ 3144962 w 3249268"/>
              <a:gd name="connsiteY13113" fmla="*/ 184035 h 444457"/>
              <a:gd name="connsiteX13114" fmla="*/ 3136566 w 3249268"/>
              <a:gd name="connsiteY13114" fmla="*/ 184035 h 444457"/>
              <a:gd name="connsiteX13115" fmla="*/ 3133767 w 3249268"/>
              <a:gd name="connsiteY13115" fmla="*/ 178352 h 444457"/>
              <a:gd name="connsiteX13116" fmla="*/ 3137965 w 3249268"/>
              <a:gd name="connsiteY13116" fmla="*/ 176931 h 444457"/>
              <a:gd name="connsiteX13117" fmla="*/ 3139364 w 3249268"/>
              <a:gd name="connsiteY13117" fmla="*/ 176931 h 444457"/>
              <a:gd name="connsiteX13118" fmla="*/ 3140764 w 3249268"/>
              <a:gd name="connsiteY13118" fmla="*/ 174090 h 444457"/>
              <a:gd name="connsiteX13119" fmla="*/ 3140764 w 3249268"/>
              <a:gd name="connsiteY13119" fmla="*/ 168406 h 444457"/>
              <a:gd name="connsiteX13120" fmla="*/ 3142163 w 3249268"/>
              <a:gd name="connsiteY13120" fmla="*/ 166986 h 444457"/>
              <a:gd name="connsiteX13121" fmla="*/ 3153358 w 3249268"/>
              <a:gd name="connsiteY13121" fmla="*/ 172669 h 444457"/>
              <a:gd name="connsiteX13122" fmla="*/ 3149160 w 3249268"/>
              <a:gd name="connsiteY13122" fmla="*/ 176931 h 444457"/>
              <a:gd name="connsiteX13123" fmla="*/ 3154757 w 3249268"/>
              <a:gd name="connsiteY13123" fmla="*/ 178352 h 444457"/>
              <a:gd name="connsiteX13124" fmla="*/ 3158955 w 3249268"/>
              <a:gd name="connsiteY13124" fmla="*/ 178352 h 444457"/>
              <a:gd name="connsiteX13125" fmla="*/ 3165952 w 3249268"/>
              <a:gd name="connsiteY13125" fmla="*/ 176931 h 444457"/>
              <a:gd name="connsiteX13126" fmla="*/ 3177146 w 3249268"/>
              <a:gd name="connsiteY13126" fmla="*/ 178352 h 444457"/>
              <a:gd name="connsiteX13127" fmla="*/ 3181344 w 3249268"/>
              <a:gd name="connsiteY13127" fmla="*/ 179773 h 444457"/>
              <a:gd name="connsiteX13128" fmla="*/ 3185542 w 3249268"/>
              <a:gd name="connsiteY13128" fmla="*/ 181194 h 444457"/>
              <a:gd name="connsiteX13129" fmla="*/ 3185542 w 3249268"/>
              <a:gd name="connsiteY13129" fmla="*/ 185456 h 444457"/>
              <a:gd name="connsiteX13130" fmla="*/ 3181344 w 3249268"/>
              <a:gd name="connsiteY13130" fmla="*/ 185456 h 444457"/>
              <a:gd name="connsiteX13131" fmla="*/ 3181344 w 3249268"/>
              <a:gd name="connsiteY13131" fmla="*/ 188297 h 444457"/>
              <a:gd name="connsiteX13132" fmla="*/ 3178546 w 3249268"/>
              <a:gd name="connsiteY13132" fmla="*/ 188297 h 444457"/>
              <a:gd name="connsiteX13133" fmla="*/ 3177146 w 3249268"/>
              <a:gd name="connsiteY13133" fmla="*/ 188297 h 444457"/>
              <a:gd name="connsiteX13134" fmla="*/ 3175747 w 3249268"/>
              <a:gd name="connsiteY13134" fmla="*/ 191139 h 444457"/>
              <a:gd name="connsiteX13135" fmla="*/ 3167351 w 3249268"/>
              <a:gd name="connsiteY13135" fmla="*/ 188297 h 444457"/>
              <a:gd name="connsiteX13136" fmla="*/ 3158955 w 3249268"/>
              <a:gd name="connsiteY13136" fmla="*/ 182615 h 444457"/>
              <a:gd name="connsiteX13137" fmla="*/ 3160354 w 3249268"/>
              <a:gd name="connsiteY13137" fmla="*/ 186877 h 444457"/>
              <a:gd name="connsiteX13138" fmla="*/ 3160354 w 3249268"/>
              <a:gd name="connsiteY13138" fmla="*/ 188297 h 444457"/>
              <a:gd name="connsiteX13139" fmla="*/ 3157556 w 3249268"/>
              <a:gd name="connsiteY13139" fmla="*/ 188297 h 444457"/>
              <a:gd name="connsiteX13140" fmla="*/ 3160354 w 3249268"/>
              <a:gd name="connsiteY13140" fmla="*/ 189718 h 444457"/>
              <a:gd name="connsiteX13141" fmla="*/ 3164552 w 3249268"/>
              <a:gd name="connsiteY13141" fmla="*/ 192560 h 444457"/>
              <a:gd name="connsiteX13142" fmla="*/ 3160354 w 3249268"/>
              <a:gd name="connsiteY13142" fmla="*/ 198243 h 444457"/>
              <a:gd name="connsiteX13143" fmla="*/ 3157556 w 3249268"/>
              <a:gd name="connsiteY13143" fmla="*/ 201085 h 444457"/>
              <a:gd name="connsiteX13144" fmla="*/ 3151958 w 3249268"/>
              <a:gd name="connsiteY13144" fmla="*/ 199664 h 444457"/>
              <a:gd name="connsiteX13145" fmla="*/ 3149287 w 3249268"/>
              <a:gd name="connsiteY13145" fmla="*/ 198760 h 444457"/>
              <a:gd name="connsiteX13146" fmla="*/ 3147760 w 3249268"/>
              <a:gd name="connsiteY13146" fmla="*/ 196822 h 444457"/>
              <a:gd name="connsiteX13147" fmla="*/ 3144962 w 3249268"/>
              <a:gd name="connsiteY13147" fmla="*/ 193981 h 444457"/>
              <a:gd name="connsiteX13148" fmla="*/ 3147760 w 3249268"/>
              <a:gd name="connsiteY13148" fmla="*/ 198243 h 444457"/>
              <a:gd name="connsiteX13149" fmla="*/ 3149287 w 3249268"/>
              <a:gd name="connsiteY13149" fmla="*/ 198760 h 444457"/>
              <a:gd name="connsiteX13150" fmla="*/ 3149859 w 3249268"/>
              <a:gd name="connsiteY13150" fmla="*/ 199487 h 444457"/>
              <a:gd name="connsiteX13151" fmla="*/ 3151958 w 3249268"/>
              <a:gd name="connsiteY13151" fmla="*/ 201085 h 444457"/>
              <a:gd name="connsiteX13152" fmla="*/ 3146361 w 3249268"/>
              <a:gd name="connsiteY13152" fmla="*/ 202506 h 444457"/>
              <a:gd name="connsiteX13153" fmla="*/ 3143562 w 3249268"/>
              <a:gd name="connsiteY13153" fmla="*/ 196822 h 444457"/>
              <a:gd name="connsiteX13154" fmla="*/ 3137965 w 3249268"/>
              <a:gd name="connsiteY13154" fmla="*/ 192560 h 444457"/>
              <a:gd name="connsiteX13155" fmla="*/ 3135662 w 3249268"/>
              <a:gd name="connsiteY13155" fmla="*/ 197236 h 444457"/>
              <a:gd name="connsiteX13156" fmla="*/ 3137822 w 3249268"/>
              <a:gd name="connsiteY13156" fmla="*/ 199442 h 444457"/>
              <a:gd name="connsiteX13157" fmla="*/ 3140580 w 3249268"/>
              <a:gd name="connsiteY13157" fmla="*/ 203667 h 444457"/>
              <a:gd name="connsiteX13158" fmla="*/ 3143338 w 3249268"/>
              <a:gd name="connsiteY13158" fmla="*/ 206484 h 444457"/>
              <a:gd name="connsiteX13159" fmla="*/ 3144717 w 3249268"/>
              <a:gd name="connsiteY13159" fmla="*/ 207892 h 444457"/>
              <a:gd name="connsiteX13160" fmla="*/ 3140580 w 3249268"/>
              <a:gd name="connsiteY13160" fmla="*/ 209300 h 444457"/>
              <a:gd name="connsiteX13161" fmla="*/ 3137822 w 3249268"/>
              <a:gd name="connsiteY13161" fmla="*/ 206484 h 444457"/>
              <a:gd name="connsiteX13162" fmla="*/ 3128169 w 3249268"/>
              <a:gd name="connsiteY13162" fmla="*/ 202259 h 444457"/>
              <a:gd name="connsiteX13163" fmla="*/ 3130927 w 3249268"/>
              <a:gd name="connsiteY13163" fmla="*/ 206484 h 444457"/>
              <a:gd name="connsiteX13164" fmla="*/ 3133685 w 3249268"/>
              <a:gd name="connsiteY13164" fmla="*/ 207892 h 444457"/>
              <a:gd name="connsiteX13165" fmla="*/ 3133685 w 3249268"/>
              <a:gd name="connsiteY13165" fmla="*/ 210709 h 444457"/>
              <a:gd name="connsiteX13166" fmla="*/ 3126791 w 3249268"/>
              <a:gd name="connsiteY13166" fmla="*/ 209300 h 444457"/>
              <a:gd name="connsiteX13167" fmla="*/ 3122654 w 3249268"/>
              <a:gd name="connsiteY13167" fmla="*/ 207892 h 444457"/>
              <a:gd name="connsiteX13168" fmla="*/ 3118517 w 3249268"/>
              <a:gd name="connsiteY13168" fmla="*/ 202259 h 444457"/>
              <a:gd name="connsiteX13169" fmla="*/ 3118450 w 3249268"/>
              <a:gd name="connsiteY13169" fmla="*/ 202088 h 444457"/>
              <a:gd name="connsiteX13170" fmla="*/ 3118085 w 3249268"/>
              <a:gd name="connsiteY13170" fmla="*/ 202343 h 444457"/>
              <a:gd name="connsiteX13171" fmla="*/ 3118517 w 3249268"/>
              <a:gd name="connsiteY13171" fmla="*/ 203667 h 444457"/>
              <a:gd name="connsiteX13172" fmla="*/ 3118517 w 3249268"/>
              <a:gd name="connsiteY13172" fmla="*/ 205075 h 444457"/>
              <a:gd name="connsiteX13173" fmla="*/ 3117894 w 3249268"/>
              <a:gd name="connsiteY13173" fmla="*/ 205606 h 444457"/>
              <a:gd name="connsiteX13174" fmla="*/ 3119924 w 3249268"/>
              <a:gd name="connsiteY13174" fmla="*/ 206476 h 444457"/>
              <a:gd name="connsiteX13175" fmla="*/ 3117291 w 3249268"/>
              <a:gd name="connsiteY13175" fmla="*/ 207604 h 444457"/>
              <a:gd name="connsiteX13176" fmla="*/ 3116381 w 3249268"/>
              <a:gd name="connsiteY13176" fmla="*/ 206824 h 444457"/>
              <a:gd name="connsiteX13177" fmla="*/ 3114380 w 3249268"/>
              <a:gd name="connsiteY13177" fmla="*/ 206484 h 444457"/>
              <a:gd name="connsiteX13178" fmla="*/ 3113001 w 3249268"/>
              <a:gd name="connsiteY13178" fmla="*/ 205075 h 444457"/>
              <a:gd name="connsiteX13179" fmla="*/ 3110243 w 3249268"/>
              <a:gd name="connsiteY13179" fmla="*/ 202259 h 444457"/>
              <a:gd name="connsiteX13180" fmla="*/ 3106106 w 3249268"/>
              <a:gd name="connsiteY13180" fmla="*/ 198034 h 444457"/>
              <a:gd name="connsiteX13181" fmla="*/ 3104727 w 3249268"/>
              <a:gd name="connsiteY13181" fmla="*/ 196625 h 444457"/>
              <a:gd name="connsiteX13182" fmla="*/ 3104727 w 3249268"/>
              <a:gd name="connsiteY13182" fmla="*/ 195217 h 444457"/>
              <a:gd name="connsiteX13183" fmla="*/ 3104924 w 3249268"/>
              <a:gd name="connsiteY13183" fmla="*/ 194816 h 444457"/>
              <a:gd name="connsiteX13184" fmla="*/ 3104771 w 3249268"/>
              <a:gd name="connsiteY13184" fmla="*/ 194777 h 444457"/>
              <a:gd name="connsiteX13185" fmla="*/ 3104731 w 3249268"/>
              <a:gd name="connsiteY13185" fmla="*/ 194817 h 444457"/>
              <a:gd name="connsiteX13186" fmla="*/ 3104203 w 3249268"/>
              <a:gd name="connsiteY13186" fmla="*/ 194635 h 444457"/>
              <a:gd name="connsiteX13187" fmla="*/ 3100417 w 3249268"/>
              <a:gd name="connsiteY13187" fmla="*/ 193689 h 444457"/>
              <a:gd name="connsiteX13188" fmla="*/ 3101218 w 3249268"/>
              <a:gd name="connsiteY13188" fmla="*/ 193609 h 444457"/>
              <a:gd name="connsiteX13189" fmla="*/ 3100669 w 3249268"/>
              <a:gd name="connsiteY13189" fmla="*/ 193420 h 444457"/>
              <a:gd name="connsiteX13190" fmla="*/ 3099777 w 3249268"/>
              <a:gd name="connsiteY13190" fmla="*/ 192500 h 444457"/>
              <a:gd name="connsiteX13191" fmla="*/ 3098012 w 3249268"/>
              <a:gd name="connsiteY13191" fmla="*/ 193098 h 444457"/>
              <a:gd name="connsiteX13192" fmla="*/ 3096425 w 3249268"/>
              <a:gd name="connsiteY13192" fmla="*/ 195068 h 444457"/>
              <a:gd name="connsiteX13193" fmla="*/ 3100657 w 3249268"/>
              <a:gd name="connsiteY13193" fmla="*/ 196501 h 444457"/>
              <a:gd name="connsiteX13194" fmla="*/ 3103477 w 3249268"/>
              <a:gd name="connsiteY13194" fmla="*/ 199366 h 444457"/>
              <a:gd name="connsiteX13195" fmla="*/ 3099246 w 3249268"/>
              <a:gd name="connsiteY13195" fmla="*/ 200799 h 444457"/>
              <a:gd name="connsiteX13196" fmla="*/ 3104887 w 3249268"/>
              <a:gd name="connsiteY13196" fmla="*/ 205097 h 444457"/>
              <a:gd name="connsiteX13197" fmla="*/ 3110529 w 3249268"/>
              <a:gd name="connsiteY13197" fmla="*/ 207962 h 444457"/>
              <a:gd name="connsiteX13198" fmla="*/ 3116170 w 3249268"/>
              <a:gd name="connsiteY13198" fmla="*/ 213693 h 444457"/>
              <a:gd name="connsiteX13199" fmla="*/ 3110529 w 3249268"/>
              <a:gd name="connsiteY13199" fmla="*/ 212261 h 444457"/>
              <a:gd name="connsiteX13200" fmla="*/ 3100657 w 3249268"/>
              <a:gd name="connsiteY13200" fmla="*/ 209395 h 444457"/>
              <a:gd name="connsiteX13201" fmla="*/ 3092195 w 3249268"/>
              <a:gd name="connsiteY13201" fmla="*/ 205097 h 444457"/>
              <a:gd name="connsiteX13202" fmla="*/ 3087964 w 3249268"/>
              <a:gd name="connsiteY13202" fmla="*/ 205097 h 444457"/>
              <a:gd name="connsiteX13203" fmla="*/ 3085848 w 3249268"/>
              <a:gd name="connsiteY13203" fmla="*/ 206888 h 444457"/>
              <a:gd name="connsiteX13204" fmla="*/ 3083829 w 3249268"/>
              <a:gd name="connsiteY13204" fmla="*/ 206546 h 444457"/>
              <a:gd name="connsiteX13205" fmla="*/ 3081841 w 3249268"/>
              <a:gd name="connsiteY13205" fmla="*/ 208692 h 444457"/>
              <a:gd name="connsiteX13206" fmla="*/ 3079738 w 3249268"/>
              <a:gd name="connsiteY13206" fmla="*/ 207819 h 444457"/>
              <a:gd name="connsiteX13207" fmla="*/ 3078791 w 3249268"/>
              <a:gd name="connsiteY13207" fmla="*/ 207190 h 444457"/>
              <a:gd name="connsiteX13208" fmla="*/ 3075857 w 3249268"/>
              <a:gd name="connsiteY13208" fmla="*/ 208717 h 444457"/>
              <a:gd name="connsiteX13209" fmla="*/ 3071549 w 3249268"/>
              <a:gd name="connsiteY13209" fmla="*/ 207855 h 444457"/>
              <a:gd name="connsiteX13210" fmla="*/ 3064368 w 3249268"/>
              <a:gd name="connsiteY13210" fmla="*/ 206476 h 444457"/>
              <a:gd name="connsiteX13211" fmla="*/ 3064368 w 3249268"/>
              <a:gd name="connsiteY13211" fmla="*/ 203718 h 444457"/>
              <a:gd name="connsiteX13212" fmla="*/ 3065644 w 3249268"/>
              <a:gd name="connsiteY13212" fmla="*/ 203820 h 444457"/>
              <a:gd name="connsiteX13213" fmla="*/ 3064916 w 3249268"/>
              <a:gd name="connsiteY13213" fmla="*/ 203490 h 444457"/>
              <a:gd name="connsiteX13214" fmla="*/ 3063530 w 3249268"/>
              <a:gd name="connsiteY13214" fmla="*/ 203490 h 444457"/>
              <a:gd name="connsiteX13215" fmla="*/ 3060472 w 3249268"/>
              <a:gd name="connsiteY13215" fmla="*/ 202480 h 444457"/>
              <a:gd name="connsiteX13216" fmla="*/ 3062857 w 3249268"/>
              <a:gd name="connsiteY13216" fmla="*/ 203785 h 444457"/>
              <a:gd name="connsiteX13217" fmla="*/ 3060149 w 3249268"/>
              <a:gd name="connsiteY13217" fmla="*/ 210728 h 444457"/>
              <a:gd name="connsiteX13218" fmla="*/ 3056087 w 3249268"/>
              <a:gd name="connsiteY13218" fmla="*/ 212117 h 444457"/>
              <a:gd name="connsiteX13219" fmla="*/ 3054734 w 3249268"/>
              <a:gd name="connsiteY13219" fmla="*/ 210728 h 444457"/>
              <a:gd name="connsiteX13220" fmla="*/ 3053380 w 3249268"/>
              <a:gd name="connsiteY13220" fmla="*/ 209340 h 444457"/>
              <a:gd name="connsiteX13221" fmla="*/ 3052893 w 3249268"/>
              <a:gd name="connsiteY13221" fmla="*/ 208342 h 444457"/>
              <a:gd name="connsiteX13222" fmla="*/ 3051003 w 3249268"/>
              <a:gd name="connsiteY13222" fmla="*/ 206551 h 444457"/>
              <a:gd name="connsiteX13223" fmla="*/ 3049574 w 3249268"/>
              <a:gd name="connsiteY13223" fmla="*/ 207905 h 444457"/>
              <a:gd name="connsiteX13224" fmla="*/ 3048145 w 3249268"/>
              <a:gd name="connsiteY13224" fmla="*/ 210613 h 444457"/>
              <a:gd name="connsiteX13225" fmla="*/ 3043857 w 3249268"/>
              <a:gd name="connsiteY13225" fmla="*/ 210613 h 444457"/>
              <a:gd name="connsiteX13226" fmla="*/ 3040316 w 3249268"/>
              <a:gd name="connsiteY13226" fmla="*/ 207258 h 444457"/>
              <a:gd name="connsiteX13227" fmla="*/ 3039433 w 3249268"/>
              <a:gd name="connsiteY13227" fmla="*/ 207604 h 444457"/>
              <a:gd name="connsiteX13228" fmla="*/ 3039433 w 3249268"/>
              <a:gd name="connsiteY13228" fmla="*/ 206207 h 444457"/>
              <a:gd name="connsiteX13229" fmla="*/ 3038691 w 3249268"/>
              <a:gd name="connsiteY13229" fmla="*/ 205465 h 444457"/>
              <a:gd name="connsiteX13230" fmla="*/ 3039497 w 3249268"/>
              <a:gd name="connsiteY13230" fmla="*/ 207926 h 444457"/>
              <a:gd name="connsiteX13231" fmla="*/ 3035382 w 3249268"/>
              <a:gd name="connsiteY13231" fmla="*/ 210720 h 444457"/>
              <a:gd name="connsiteX13232" fmla="*/ 3032639 w 3249268"/>
              <a:gd name="connsiteY13232" fmla="*/ 214911 h 444457"/>
              <a:gd name="connsiteX13233" fmla="*/ 3032563 w 3249268"/>
              <a:gd name="connsiteY13233" fmla="*/ 215126 h 444457"/>
              <a:gd name="connsiteX13234" fmla="*/ 3034092 w 3249268"/>
              <a:gd name="connsiteY13234" fmla="*/ 215126 h 444457"/>
              <a:gd name="connsiteX13235" fmla="*/ 3035485 w 3249268"/>
              <a:gd name="connsiteY13235" fmla="*/ 216523 h 444457"/>
              <a:gd name="connsiteX13236" fmla="*/ 3039484 w 3249268"/>
              <a:gd name="connsiteY13236" fmla="*/ 219197 h 444457"/>
              <a:gd name="connsiteX13237" fmla="*/ 3040883 w 3249268"/>
              <a:gd name="connsiteY13237" fmla="*/ 215032 h 444457"/>
              <a:gd name="connsiteX13238" fmla="*/ 3043725 w 3249268"/>
              <a:gd name="connsiteY13238" fmla="*/ 213621 h 444457"/>
              <a:gd name="connsiteX13239" fmla="*/ 3045146 w 3249268"/>
              <a:gd name="connsiteY13239" fmla="*/ 213621 h 444457"/>
              <a:gd name="connsiteX13240" fmla="*/ 3047987 w 3249268"/>
              <a:gd name="connsiteY13240" fmla="*/ 216442 h 444457"/>
              <a:gd name="connsiteX13241" fmla="*/ 3049408 w 3249268"/>
              <a:gd name="connsiteY13241" fmla="*/ 217852 h 444457"/>
              <a:gd name="connsiteX13242" fmla="*/ 3049408 w 3249268"/>
              <a:gd name="connsiteY13242" fmla="*/ 219190 h 444457"/>
              <a:gd name="connsiteX13243" fmla="*/ 3049539 w 3249268"/>
              <a:gd name="connsiteY13243" fmla="*/ 218887 h 444457"/>
              <a:gd name="connsiteX13244" fmla="*/ 3050875 w 3249268"/>
              <a:gd name="connsiteY13244" fmla="*/ 218887 h 444457"/>
              <a:gd name="connsiteX13245" fmla="*/ 3050663 w 3249268"/>
              <a:gd name="connsiteY13245" fmla="*/ 217801 h 444457"/>
              <a:gd name="connsiteX13246" fmla="*/ 3060384 w 3249268"/>
              <a:gd name="connsiteY13246" fmla="*/ 214959 h 444457"/>
              <a:gd name="connsiteX13247" fmla="*/ 3061772 w 3249268"/>
              <a:gd name="connsiteY13247" fmla="*/ 216380 h 444457"/>
              <a:gd name="connsiteX13248" fmla="*/ 3065938 w 3249268"/>
              <a:gd name="connsiteY13248" fmla="*/ 217801 h 444457"/>
              <a:gd name="connsiteX13249" fmla="*/ 3066534 w 3249268"/>
              <a:gd name="connsiteY13249" fmla="*/ 218411 h 444457"/>
              <a:gd name="connsiteX13250" fmla="*/ 3069266 w 3249268"/>
              <a:gd name="connsiteY13250" fmla="*/ 216442 h 444457"/>
              <a:gd name="connsiteX13251" fmla="*/ 3071589 w 3249268"/>
              <a:gd name="connsiteY13251" fmla="*/ 217382 h 444457"/>
              <a:gd name="connsiteX13252" fmla="*/ 3075876 w 3249268"/>
              <a:gd name="connsiteY13252" fmla="*/ 220579 h 444457"/>
              <a:gd name="connsiteX13253" fmla="*/ 3079548 w 3249268"/>
              <a:gd name="connsiteY13253" fmla="*/ 220418 h 444457"/>
              <a:gd name="connsiteX13254" fmla="*/ 3079946 w 3249268"/>
              <a:gd name="connsiteY13254" fmla="*/ 220316 h 444457"/>
              <a:gd name="connsiteX13255" fmla="*/ 3082579 w 3249268"/>
              <a:gd name="connsiteY13255" fmla="*/ 220316 h 444457"/>
              <a:gd name="connsiteX13256" fmla="*/ 3086536 w 3249268"/>
              <a:gd name="connsiteY13256" fmla="*/ 218887 h 444457"/>
              <a:gd name="connsiteX13257" fmla="*/ 3090702 w 3249268"/>
              <a:gd name="connsiteY13257" fmla="*/ 218887 h 444457"/>
              <a:gd name="connsiteX13258" fmla="*/ 3093479 w 3249268"/>
              <a:gd name="connsiteY13258" fmla="*/ 218887 h 444457"/>
              <a:gd name="connsiteX13259" fmla="*/ 3096430 w 3249268"/>
              <a:gd name="connsiteY13259" fmla="*/ 220391 h 444457"/>
              <a:gd name="connsiteX13260" fmla="*/ 3098387 w 3249268"/>
              <a:gd name="connsiteY13260" fmla="*/ 221128 h 444457"/>
              <a:gd name="connsiteX13261" fmla="*/ 3100579 w 3249268"/>
              <a:gd name="connsiteY13261" fmla="*/ 220391 h 444457"/>
              <a:gd name="connsiteX13262" fmla="*/ 3104682 w 3249268"/>
              <a:gd name="connsiteY13262" fmla="*/ 221770 h 444457"/>
              <a:gd name="connsiteX13263" fmla="*/ 3108785 w 3249268"/>
              <a:gd name="connsiteY13263" fmla="*/ 221770 h 444457"/>
              <a:gd name="connsiteX13264" fmla="*/ 3108785 w 3249268"/>
              <a:gd name="connsiteY13264" fmla="*/ 224679 h 444457"/>
              <a:gd name="connsiteX13265" fmla="*/ 3110176 w 3249268"/>
              <a:gd name="connsiteY13265" fmla="*/ 226052 h 444457"/>
              <a:gd name="connsiteX13266" fmla="*/ 3110176 w 3249268"/>
              <a:gd name="connsiteY13266" fmla="*/ 226158 h 444457"/>
              <a:gd name="connsiteX13267" fmla="*/ 3111657 w 3249268"/>
              <a:gd name="connsiteY13267" fmla="*/ 226158 h 444457"/>
              <a:gd name="connsiteX13268" fmla="*/ 3114666 w 3249268"/>
              <a:gd name="connsiteY13268" fmla="*/ 224904 h 444457"/>
              <a:gd name="connsiteX13269" fmla="*/ 3114713 w 3249268"/>
              <a:gd name="connsiteY13269" fmla="*/ 225732 h 444457"/>
              <a:gd name="connsiteX13270" fmla="*/ 3115559 w 3249268"/>
              <a:gd name="connsiteY13270" fmla="*/ 224897 h 444457"/>
              <a:gd name="connsiteX13271" fmla="*/ 3114639 w 3249268"/>
              <a:gd name="connsiteY13271" fmla="*/ 224654 h 444457"/>
              <a:gd name="connsiteX13272" fmla="*/ 3118700 w 3249268"/>
              <a:gd name="connsiteY13272" fmla="*/ 223275 h 444457"/>
              <a:gd name="connsiteX13273" fmla="*/ 3126823 w 3249268"/>
              <a:gd name="connsiteY13273" fmla="*/ 226033 h 444457"/>
              <a:gd name="connsiteX13274" fmla="*/ 3126755 w 3249268"/>
              <a:gd name="connsiteY13274" fmla="*/ 226075 h 444457"/>
              <a:gd name="connsiteX13275" fmla="*/ 3127024 w 3249268"/>
              <a:gd name="connsiteY13275" fmla="*/ 226052 h 444457"/>
              <a:gd name="connsiteX13276" fmla="*/ 3127273 w 3249268"/>
              <a:gd name="connsiteY13276" fmla="*/ 226083 h 444457"/>
              <a:gd name="connsiteX13277" fmla="*/ 3130810 w 3249268"/>
              <a:gd name="connsiteY13277" fmla="*/ 225641 h 444457"/>
              <a:gd name="connsiteX13278" fmla="*/ 3134770 w 3249268"/>
              <a:gd name="connsiteY13278" fmla="*/ 226136 h 444457"/>
              <a:gd name="connsiteX13279" fmla="*/ 3135448 w 3249268"/>
              <a:gd name="connsiteY13279" fmla="*/ 226052 h 444457"/>
              <a:gd name="connsiteX13280" fmla="*/ 3137942 w 3249268"/>
              <a:gd name="connsiteY13280" fmla="*/ 228514 h 444457"/>
              <a:gd name="connsiteX13281" fmla="*/ 3137942 w 3249268"/>
              <a:gd name="connsiteY13281" fmla="*/ 224904 h 444457"/>
              <a:gd name="connsiteX13282" fmla="*/ 3144941 w 3249268"/>
              <a:gd name="connsiteY13282" fmla="*/ 224904 h 444457"/>
              <a:gd name="connsiteX13283" fmla="*/ 3151940 w 3249268"/>
              <a:gd name="connsiteY13283" fmla="*/ 229095 h 444457"/>
              <a:gd name="connsiteX13284" fmla="*/ 3163139 w 3249268"/>
              <a:gd name="connsiteY13284" fmla="*/ 231889 h 444457"/>
              <a:gd name="connsiteX13285" fmla="*/ 3171538 w 3249268"/>
              <a:gd name="connsiteY13285" fmla="*/ 236080 h 444457"/>
              <a:gd name="connsiteX13286" fmla="*/ 3168739 w 3249268"/>
              <a:gd name="connsiteY13286" fmla="*/ 233286 h 444457"/>
              <a:gd name="connsiteX13287" fmla="*/ 3171538 w 3249268"/>
              <a:gd name="connsiteY13287" fmla="*/ 230492 h 444457"/>
              <a:gd name="connsiteX13288" fmla="*/ 3177138 w 3249268"/>
              <a:gd name="connsiteY13288" fmla="*/ 234683 h 444457"/>
              <a:gd name="connsiteX13289" fmla="*/ 3184137 w 3249268"/>
              <a:gd name="connsiteY13289" fmla="*/ 241667 h 444457"/>
              <a:gd name="connsiteX13290" fmla="*/ 3186936 w 3249268"/>
              <a:gd name="connsiteY13290" fmla="*/ 241667 h 444457"/>
              <a:gd name="connsiteX13291" fmla="*/ 3188336 w 3249268"/>
              <a:gd name="connsiteY13291" fmla="*/ 244462 h 444457"/>
              <a:gd name="connsiteX13292" fmla="*/ 3178537 w 3249268"/>
              <a:gd name="connsiteY13292" fmla="*/ 244462 h 444457"/>
              <a:gd name="connsiteX13293" fmla="*/ 3174338 w 3249268"/>
              <a:gd name="connsiteY13293" fmla="*/ 243064 h 444457"/>
              <a:gd name="connsiteX13294" fmla="*/ 3172938 w 3249268"/>
              <a:gd name="connsiteY13294" fmla="*/ 243064 h 444457"/>
              <a:gd name="connsiteX13295" fmla="*/ 3167339 w 3249268"/>
              <a:gd name="connsiteY13295" fmla="*/ 240271 h 444457"/>
              <a:gd name="connsiteX13296" fmla="*/ 3170138 w 3249268"/>
              <a:gd name="connsiteY13296" fmla="*/ 243064 h 444457"/>
              <a:gd name="connsiteX13297" fmla="*/ 3174338 w 3249268"/>
              <a:gd name="connsiteY13297" fmla="*/ 245858 h 444457"/>
              <a:gd name="connsiteX13298" fmla="*/ 3174338 w 3249268"/>
              <a:gd name="connsiteY13298" fmla="*/ 251446 h 444457"/>
              <a:gd name="connsiteX13299" fmla="*/ 3170138 w 3249268"/>
              <a:gd name="connsiteY13299" fmla="*/ 251446 h 444457"/>
              <a:gd name="connsiteX13300" fmla="*/ 3165939 w 3249268"/>
              <a:gd name="connsiteY13300" fmla="*/ 250049 h 444457"/>
              <a:gd name="connsiteX13301" fmla="*/ 3161739 w 3249268"/>
              <a:gd name="connsiteY13301" fmla="*/ 245858 h 444457"/>
              <a:gd name="connsiteX13302" fmla="*/ 3157540 w 3249268"/>
              <a:gd name="connsiteY13302" fmla="*/ 243064 h 444457"/>
              <a:gd name="connsiteX13303" fmla="*/ 3146341 w 3249268"/>
              <a:gd name="connsiteY13303" fmla="*/ 237477 h 444457"/>
              <a:gd name="connsiteX13304" fmla="*/ 3145133 w 3249268"/>
              <a:gd name="connsiteY13304" fmla="*/ 238682 h 444457"/>
              <a:gd name="connsiteX13305" fmla="*/ 3145198 w 3249268"/>
              <a:gd name="connsiteY13305" fmla="*/ 238854 h 444457"/>
              <a:gd name="connsiteX13306" fmla="*/ 3143810 w 3249268"/>
              <a:gd name="connsiteY13306" fmla="*/ 246034 h 444457"/>
              <a:gd name="connsiteX13307" fmla="*/ 3143542 w 3249268"/>
              <a:gd name="connsiteY13307" fmla="*/ 246172 h 444457"/>
              <a:gd name="connsiteX13308" fmla="*/ 3143542 w 3249268"/>
              <a:gd name="connsiteY13308" fmla="*/ 247345 h 444457"/>
              <a:gd name="connsiteX13309" fmla="*/ 3143542 w 3249268"/>
              <a:gd name="connsiteY13309" fmla="*/ 251482 h 444457"/>
              <a:gd name="connsiteX13310" fmla="*/ 3147773 w 3249268"/>
              <a:gd name="connsiteY13310" fmla="*/ 254240 h 444457"/>
              <a:gd name="connsiteX13311" fmla="*/ 3146480 w 3249268"/>
              <a:gd name="connsiteY13311" fmla="*/ 256770 h 444457"/>
              <a:gd name="connsiteX13312" fmla="*/ 3146784 w 3249268"/>
              <a:gd name="connsiteY13312" fmla="*/ 257023 h 444457"/>
              <a:gd name="connsiteX13313" fmla="*/ 3147948 w 3249268"/>
              <a:gd name="connsiteY13313" fmla="*/ 257023 h 444457"/>
              <a:gd name="connsiteX13314" fmla="*/ 3147773 w 3249268"/>
              <a:gd name="connsiteY13314" fmla="*/ 256779 h 444457"/>
              <a:gd name="connsiteX13315" fmla="*/ 3150567 w 3249268"/>
              <a:gd name="connsiteY13315" fmla="*/ 256779 h 444457"/>
              <a:gd name="connsiteX13316" fmla="*/ 3156155 w 3249268"/>
              <a:gd name="connsiteY13316" fmla="*/ 255368 h 444457"/>
              <a:gd name="connsiteX13317" fmla="*/ 3156155 w 3249268"/>
              <a:gd name="connsiteY13317" fmla="*/ 258061 h 444457"/>
              <a:gd name="connsiteX13318" fmla="*/ 3159266 w 3249268"/>
              <a:gd name="connsiteY13318" fmla="*/ 259059 h 444457"/>
              <a:gd name="connsiteX13319" fmla="*/ 3161522 w 3249268"/>
              <a:gd name="connsiteY13319" fmla="*/ 258000 h 444457"/>
              <a:gd name="connsiteX13320" fmla="*/ 3164300 w 3249268"/>
              <a:gd name="connsiteY13320" fmla="*/ 258000 h 444457"/>
              <a:gd name="connsiteX13321" fmla="*/ 3169854 w 3249268"/>
              <a:gd name="connsiteY13321" fmla="*/ 262232 h 444457"/>
              <a:gd name="connsiteX13322" fmla="*/ 3172631 w 3249268"/>
              <a:gd name="connsiteY13322" fmla="*/ 262232 h 444457"/>
              <a:gd name="connsiteX13323" fmla="*/ 3171270 w 3249268"/>
              <a:gd name="connsiteY13323" fmla="*/ 264997 h 444457"/>
              <a:gd name="connsiteX13324" fmla="*/ 3171379 w 3249268"/>
              <a:gd name="connsiteY13324" fmla="*/ 265312 h 444457"/>
              <a:gd name="connsiteX13325" fmla="*/ 3171599 w 3249268"/>
              <a:gd name="connsiteY13325" fmla="*/ 265272 h 444457"/>
              <a:gd name="connsiteX13326" fmla="*/ 3172987 w 3249268"/>
              <a:gd name="connsiteY13326" fmla="*/ 262514 h 444457"/>
              <a:gd name="connsiteX13327" fmla="*/ 3175640 w 3249268"/>
              <a:gd name="connsiteY13327" fmla="*/ 262514 h 444457"/>
              <a:gd name="connsiteX13328" fmla="*/ 3175765 w 3249268"/>
              <a:gd name="connsiteY13328" fmla="*/ 262514 h 444457"/>
              <a:gd name="connsiteX13329" fmla="*/ 3177671 w 3249268"/>
              <a:gd name="connsiteY13329" fmla="*/ 262514 h 444457"/>
              <a:gd name="connsiteX13330" fmla="*/ 3179702 w 3249268"/>
              <a:gd name="connsiteY13330" fmla="*/ 262514 h 444457"/>
              <a:gd name="connsiteX13331" fmla="*/ 3181056 w 3249268"/>
              <a:gd name="connsiteY13331" fmla="*/ 262514 h 444457"/>
              <a:gd name="connsiteX13332" fmla="*/ 3181056 w 3249268"/>
              <a:gd name="connsiteY13332" fmla="*/ 263608 h 444457"/>
              <a:gd name="connsiteX13333" fmla="*/ 3182708 w 3249268"/>
              <a:gd name="connsiteY13333" fmla="*/ 263893 h 444457"/>
              <a:gd name="connsiteX13334" fmla="*/ 3182708 w 3249268"/>
              <a:gd name="connsiteY13334" fmla="*/ 265522 h 444457"/>
              <a:gd name="connsiteX13335" fmla="*/ 3186723 w 3249268"/>
              <a:gd name="connsiteY13335" fmla="*/ 265522 h 444457"/>
              <a:gd name="connsiteX13336" fmla="*/ 3189431 w 3249268"/>
              <a:gd name="connsiteY13336" fmla="*/ 267916 h 444457"/>
              <a:gd name="connsiteX13337" fmla="*/ 3188077 w 3249268"/>
              <a:gd name="connsiteY13337" fmla="*/ 272361 h 444457"/>
              <a:gd name="connsiteX13338" fmla="*/ 3188077 w 3249268"/>
              <a:gd name="connsiteY13338" fmla="*/ 275096 h 444457"/>
              <a:gd name="connsiteX13339" fmla="*/ 3185369 w 3249268"/>
              <a:gd name="connsiteY13339" fmla="*/ 280566 h 444457"/>
              <a:gd name="connsiteX13340" fmla="*/ 3179954 w 3249268"/>
              <a:gd name="connsiteY13340" fmla="*/ 277831 h 444457"/>
              <a:gd name="connsiteX13341" fmla="*/ 3180227 w 3249268"/>
              <a:gd name="connsiteY13341" fmla="*/ 277555 h 444457"/>
              <a:gd name="connsiteX13342" fmla="*/ 3179930 w 3249268"/>
              <a:gd name="connsiteY13342" fmla="*/ 277683 h 444457"/>
              <a:gd name="connsiteX13343" fmla="*/ 3178542 w 3249268"/>
              <a:gd name="connsiteY13343" fmla="*/ 276304 h 444457"/>
              <a:gd name="connsiteX13344" fmla="*/ 3177153 w 3249268"/>
              <a:gd name="connsiteY13344" fmla="*/ 274925 h 444457"/>
              <a:gd name="connsiteX13345" fmla="*/ 3176937 w 3249268"/>
              <a:gd name="connsiteY13345" fmla="*/ 274721 h 444457"/>
              <a:gd name="connsiteX13346" fmla="*/ 3175156 w 3249268"/>
              <a:gd name="connsiteY13346" fmla="*/ 274116 h 444457"/>
              <a:gd name="connsiteX13347" fmla="*/ 3171664 w 3249268"/>
              <a:gd name="connsiteY13347" fmla="*/ 273947 h 444457"/>
              <a:gd name="connsiteX13348" fmla="*/ 3171423 w 3249268"/>
              <a:gd name="connsiteY13348" fmla="*/ 273201 h 444457"/>
              <a:gd name="connsiteX13349" fmla="*/ 3171400 w 3249268"/>
              <a:gd name="connsiteY13349" fmla="*/ 273722 h 444457"/>
              <a:gd name="connsiteX13350" fmla="*/ 3170564 w 3249268"/>
              <a:gd name="connsiteY13350" fmla="*/ 274123 h 444457"/>
              <a:gd name="connsiteX13351" fmla="*/ 3175704 w 3249268"/>
              <a:gd name="connsiteY13351" fmla="*/ 278059 h 444457"/>
              <a:gd name="connsiteX13352" fmla="*/ 3175704 w 3249268"/>
              <a:gd name="connsiteY13352" fmla="*/ 282322 h 444457"/>
              <a:gd name="connsiteX13353" fmla="*/ 3172921 w 3249268"/>
              <a:gd name="connsiteY13353" fmla="*/ 286584 h 444457"/>
              <a:gd name="connsiteX13354" fmla="*/ 3170138 w 3249268"/>
              <a:gd name="connsiteY13354" fmla="*/ 282322 h 444457"/>
              <a:gd name="connsiteX13355" fmla="*/ 3164572 w 3249268"/>
              <a:gd name="connsiteY13355" fmla="*/ 286584 h 444457"/>
              <a:gd name="connsiteX13356" fmla="*/ 3163567 w 3249268"/>
              <a:gd name="connsiteY13356" fmla="*/ 283506 h 444457"/>
              <a:gd name="connsiteX13357" fmla="*/ 3165242 w 3249268"/>
              <a:gd name="connsiteY13357" fmla="*/ 282479 h 444457"/>
              <a:gd name="connsiteX13358" fmla="*/ 3163202 w 3249268"/>
              <a:gd name="connsiteY13358" fmla="*/ 282387 h 444457"/>
              <a:gd name="connsiteX13359" fmla="*/ 3163567 w 3249268"/>
              <a:gd name="connsiteY13359" fmla="*/ 283506 h 444457"/>
              <a:gd name="connsiteX13360" fmla="*/ 3163181 w 3249268"/>
              <a:gd name="connsiteY13360" fmla="*/ 283743 h 444457"/>
              <a:gd name="connsiteX13361" fmla="*/ 3157615 w 3249268"/>
              <a:gd name="connsiteY13361" fmla="*/ 282322 h 444457"/>
              <a:gd name="connsiteX13362" fmla="*/ 3149266 w 3249268"/>
              <a:gd name="connsiteY13362" fmla="*/ 278059 h 444457"/>
              <a:gd name="connsiteX13363" fmla="*/ 3150851 w 3249268"/>
              <a:gd name="connsiteY13363" fmla="*/ 277183 h 444457"/>
              <a:gd name="connsiteX13364" fmla="*/ 3149519 w 3249268"/>
              <a:gd name="connsiteY13364" fmla="*/ 276505 h 444457"/>
              <a:gd name="connsiteX13365" fmla="*/ 3149130 w 3249268"/>
              <a:gd name="connsiteY13365" fmla="*/ 276455 h 444457"/>
              <a:gd name="connsiteX13366" fmla="*/ 3149365 w 3249268"/>
              <a:gd name="connsiteY13366" fmla="*/ 276638 h 444457"/>
              <a:gd name="connsiteX13367" fmla="*/ 3146545 w 3249268"/>
              <a:gd name="connsiteY13367" fmla="*/ 282321 h 444457"/>
              <a:gd name="connsiteX13368" fmla="*/ 3143724 w 3249268"/>
              <a:gd name="connsiteY13368" fmla="*/ 290846 h 444457"/>
              <a:gd name="connsiteX13369" fmla="*/ 3142313 w 3249268"/>
              <a:gd name="connsiteY13369" fmla="*/ 292267 h 444457"/>
              <a:gd name="connsiteX13370" fmla="*/ 3146545 w 3249268"/>
              <a:gd name="connsiteY13370" fmla="*/ 296529 h 444457"/>
              <a:gd name="connsiteX13371" fmla="*/ 3138083 w 3249268"/>
              <a:gd name="connsiteY13371" fmla="*/ 297950 h 444457"/>
              <a:gd name="connsiteX13372" fmla="*/ 3137201 w 3249268"/>
              <a:gd name="connsiteY13372" fmla="*/ 295463 h 444457"/>
              <a:gd name="connsiteX13373" fmla="*/ 3136639 w 3249268"/>
              <a:gd name="connsiteY13373" fmla="*/ 295361 h 444457"/>
              <a:gd name="connsiteX13374" fmla="*/ 3136639 w 3249268"/>
              <a:gd name="connsiteY13374" fmla="*/ 297900 h 444457"/>
              <a:gd name="connsiteX13375" fmla="*/ 3133846 w 3249268"/>
              <a:gd name="connsiteY13375" fmla="*/ 297900 h 444457"/>
              <a:gd name="connsiteX13376" fmla="*/ 3121274 w 3249268"/>
              <a:gd name="connsiteY13376" fmla="*/ 302118 h 444457"/>
              <a:gd name="connsiteX13377" fmla="*/ 3120593 w 3249268"/>
              <a:gd name="connsiteY13377" fmla="*/ 302247 h 444457"/>
              <a:gd name="connsiteX13378" fmla="*/ 3125772 w 3249268"/>
              <a:gd name="connsiteY13378" fmla="*/ 302355 h 444457"/>
              <a:gd name="connsiteX13379" fmla="*/ 3134210 w 3249268"/>
              <a:gd name="connsiteY13379" fmla="*/ 299371 h 444457"/>
              <a:gd name="connsiteX13380" fmla="*/ 3135616 w 3249268"/>
              <a:gd name="connsiteY13380" fmla="*/ 300775 h 444457"/>
              <a:gd name="connsiteX13381" fmla="*/ 3141241 w 3249268"/>
              <a:gd name="connsiteY13381" fmla="*/ 300775 h 444457"/>
              <a:gd name="connsiteX13382" fmla="*/ 3141241 w 3249268"/>
              <a:gd name="connsiteY13382" fmla="*/ 304988 h 444457"/>
              <a:gd name="connsiteX13383" fmla="*/ 3142647 w 3249268"/>
              <a:gd name="connsiteY13383" fmla="*/ 307796 h 444457"/>
              <a:gd name="connsiteX13384" fmla="*/ 3142647 w 3249268"/>
              <a:gd name="connsiteY13384" fmla="*/ 310604 h 444457"/>
              <a:gd name="connsiteX13385" fmla="*/ 3137022 w 3249268"/>
              <a:gd name="connsiteY13385" fmla="*/ 310604 h 444457"/>
              <a:gd name="connsiteX13386" fmla="*/ 3141241 w 3249268"/>
              <a:gd name="connsiteY13386" fmla="*/ 314816 h 444457"/>
              <a:gd name="connsiteX13387" fmla="*/ 3144054 w 3249268"/>
              <a:gd name="connsiteY13387" fmla="*/ 317624 h 444457"/>
              <a:gd name="connsiteX13388" fmla="*/ 3137022 w 3249268"/>
              <a:gd name="connsiteY13388" fmla="*/ 316220 h 444457"/>
              <a:gd name="connsiteX13389" fmla="*/ 3125772 w 3249268"/>
              <a:gd name="connsiteY13389" fmla="*/ 309200 h 444457"/>
              <a:gd name="connsiteX13390" fmla="*/ 3127179 w 3249268"/>
              <a:gd name="connsiteY13390" fmla="*/ 312008 h 444457"/>
              <a:gd name="connsiteX13391" fmla="*/ 3121554 w 3249268"/>
              <a:gd name="connsiteY13391" fmla="*/ 313412 h 444457"/>
              <a:gd name="connsiteX13392" fmla="*/ 3117335 w 3249268"/>
              <a:gd name="connsiteY13392" fmla="*/ 313412 h 444457"/>
              <a:gd name="connsiteX13393" fmla="*/ 3111710 w 3249268"/>
              <a:gd name="connsiteY13393" fmla="*/ 307796 h 444457"/>
              <a:gd name="connsiteX13394" fmla="*/ 3114523 w 3249268"/>
              <a:gd name="connsiteY13394" fmla="*/ 304988 h 444457"/>
              <a:gd name="connsiteX13395" fmla="*/ 3118741 w 3249268"/>
              <a:gd name="connsiteY13395" fmla="*/ 309200 h 444457"/>
              <a:gd name="connsiteX13396" fmla="*/ 3118741 w 3249268"/>
              <a:gd name="connsiteY13396" fmla="*/ 308322 h 444457"/>
              <a:gd name="connsiteX13397" fmla="*/ 3118741 w 3249268"/>
              <a:gd name="connsiteY13397" fmla="*/ 307796 h 444457"/>
              <a:gd name="connsiteX13398" fmla="*/ 3114523 w 3249268"/>
              <a:gd name="connsiteY13398" fmla="*/ 304988 h 444457"/>
              <a:gd name="connsiteX13399" fmla="*/ 3114629 w 3249268"/>
              <a:gd name="connsiteY13399" fmla="*/ 304247 h 444457"/>
              <a:gd name="connsiteX13400" fmla="*/ 3115528 w 3249268"/>
              <a:gd name="connsiteY13400" fmla="*/ 302437 h 444457"/>
              <a:gd name="connsiteX13401" fmla="*/ 3116580 w 3249268"/>
              <a:gd name="connsiteY13401" fmla="*/ 302287 h 444457"/>
              <a:gd name="connsiteX13402" fmla="*/ 3115686 w 3249268"/>
              <a:gd name="connsiteY13402" fmla="*/ 302118 h 444457"/>
              <a:gd name="connsiteX13403" fmla="*/ 3115528 w 3249268"/>
              <a:gd name="connsiteY13403" fmla="*/ 302437 h 444457"/>
              <a:gd name="connsiteX13404" fmla="*/ 3114874 w 3249268"/>
              <a:gd name="connsiteY13404" fmla="*/ 302530 h 444457"/>
              <a:gd name="connsiteX13405" fmla="*/ 3114629 w 3249268"/>
              <a:gd name="connsiteY13405" fmla="*/ 304247 h 444457"/>
              <a:gd name="connsiteX13406" fmla="*/ 3114289 w 3249268"/>
              <a:gd name="connsiteY13406" fmla="*/ 304931 h 444457"/>
              <a:gd name="connsiteX13407" fmla="*/ 3111496 w 3249268"/>
              <a:gd name="connsiteY13407" fmla="*/ 307743 h 444457"/>
              <a:gd name="connsiteX13408" fmla="*/ 3108178 w 3249268"/>
              <a:gd name="connsiteY13408" fmla="*/ 306864 h 444457"/>
              <a:gd name="connsiteX13409" fmla="*/ 3106446 w 3249268"/>
              <a:gd name="connsiteY13409" fmla="*/ 308609 h 444457"/>
              <a:gd name="connsiteX13410" fmla="*/ 3106446 w 3249268"/>
              <a:gd name="connsiteY13410" fmla="*/ 308961 h 444457"/>
              <a:gd name="connsiteX13411" fmla="*/ 3103604 w 3249268"/>
              <a:gd name="connsiteY13411" fmla="*/ 313192 h 444457"/>
              <a:gd name="connsiteX13412" fmla="*/ 3102216 w 3249268"/>
              <a:gd name="connsiteY13412" fmla="*/ 315949 h 444457"/>
              <a:gd name="connsiteX13413" fmla="*/ 3103437 w 3249268"/>
              <a:gd name="connsiteY13413" fmla="*/ 317209 h 444457"/>
              <a:gd name="connsiteX13414" fmla="*/ 3103437 w 3249268"/>
              <a:gd name="connsiteY13414" fmla="*/ 320003 h 444457"/>
              <a:gd name="connsiteX13415" fmla="*/ 3100560 w 3249268"/>
              <a:gd name="connsiteY13415" fmla="*/ 321051 h 444457"/>
              <a:gd name="connsiteX13416" fmla="*/ 3096783 w 3249268"/>
              <a:gd name="connsiteY13416" fmla="*/ 320034 h 444457"/>
              <a:gd name="connsiteX13417" fmla="*/ 3096500 w 3249268"/>
              <a:gd name="connsiteY13417" fmla="*/ 320244 h 444457"/>
              <a:gd name="connsiteX13418" fmla="*/ 3092416 w 3249268"/>
              <a:gd name="connsiteY13418" fmla="*/ 321830 h 444457"/>
              <a:gd name="connsiteX13419" fmla="*/ 3089680 w 3249268"/>
              <a:gd name="connsiteY13419" fmla="*/ 324227 h 444457"/>
              <a:gd name="connsiteX13420" fmla="*/ 3092750 w 3249268"/>
              <a:gd name="connsiteY13420" fmla="*/ 327390 h 444457"/>
              <a:gd name="connsiteX13421" fmla="*/ 3093651 w 3249268"/>
              <a:gd name="connsiteY13421" fmla="*/ 331157 h 444457"/>
              <a:gd name="connsiteX13422" fmla="*/ 3093969 w 3249268"/>
              <a:gd name="connsiteY13422" fmla="*/ 331428 h 444457"/>
              <a:gd name="connsiteX13423" fmla="*/ 3095680 w 3249268"/>
              <a:gd name="connsiteY13423" fmla="*/ 331856 h 444457"/>
              <a:gd name="connsiteX13424" fmla="*/ 3097748 w 3249268"/>
              <a:gd name="connsiteY13424" fmla="*/ 331339 h 444457"/>
              <a:gd name="connsiteX13425" fmla="*/ 3098139 w 3249268"/>
              <a:gd name="connsiteY13425" fmla="*/ 330980 h 444457"/>
              <a:gd name="connsiteX13426" fmla="*/ 3097977 w 3249268"/>
              <a:gd name="connsiteY13426" fmla="*/ 331035 h 444457"/>
              <a:gd name="connsiteX13427" fmla="*/ 3103524 w 3249268"/>
              <a:gd name="connsiteY13427" fmla="*/ 322591 h 444457"/>
              <a:gd name="connsiteX13428" fmla="*/ 3109072 w 3249268"/>
              <a:gd name="connsiteY13428" fmla="*/ 323999 h 444457"/>
              <a:gd name="connsiteX13429" fmla="*/ 3111845 w 3249268"/>
              <a:gd name="connsiteY13429" fmla="*/ 323999 h 444457"/>
              <a:gd name="connsiteX13430" fmla="*/ 3114619 w 3249268"/>
              <a:gd name="connsiteY13430" fmla="*/ 326814 h 444457"/>
              <a:gd name="connsiteX13431" fmla="*/ 3118779 w 3249268"/>
              <a:gd name="connsiteY13431" fmla="*/ 331035 h 444457"/>
              <a:gd name="connsiteX13432" fmla="*/ 3122939 w 3249268"/>
              <a:gd name="connsiteY13432" fmla="*/ 333850 h 444457"/>
              <a:gd name="connsiteX13433" fmla="*/ 3125713 w 3249268"/>
              <a:gd name="connsiteY13433" fmla="*/ 333850 h 444457"/>
              <a:gd name="connsiteX13434" fmla="*/ 3131260 w 3249268"/>
              <a:gd name="connsiteY13434" fmla="*/ 333850 h 444457"/>
              <a:gd name="connsiteX13435" fmla="*/ 3134033 w 3249268"/>
              <a:gd name="connsiteY13435" fmla="*/ 332443 h 444457"/>
              <a:gd name="connsiteX13436" fmla="*/ 3136807 w 3249268"/>
              <a:gd name="connsiteY13436" fmla="*/ 338072 h 444457"/>
              <a:gd name="connsiteX13437" fmla="*/ 3140967 w 3249268"/>
              <a:gd name="connsiteY13437" fmla="*/ 343701 h 444457"/>
              <a:gd name="connsiteX13438" fmla="*/ 3140967 w 3249268"/>
              <a:gd name="connsiteY13438" fmla="*/ 345109 h 444457"/>
              <a:gd name="connsiteX13439" fmla="*/ 3139580 w 3249268"/>
              <a:gd name="connsiteY13439" fmla="*/ 346516 h 444457"/>
              <a:gd name="connsiteX13440" fmla="*/ 3136807 w 3249268"/>
              <a:gd name="connsiteY13440" fmla="*/ 342294 h 444457"/>
              <a:gd name="connsiteX13441" fmla="*/ 3134033 w 3249268"/>
              <a:gd name="connsiteY13441" fmla="*/ 349330 h 444457"/>
              <a:gd name="connsiteX13442" fmla="*/ 3131260 w 3249268"/>
              <a:gd name="connsiteY13442" fmla="*/ 354960 h 444457"/>
              <a:gd name="connsiteX13443" fmla="*/ 3127100 w 3249268"/>
              <a:gd name="connsiteY13443" fmla="*/ 357774 h 444457"/>
              <a:gd name="connsiteX13444" fmla="*/ 3134033 w 3249268"/>
              <a:gd name="connsiteY13444" fmla="*/ 361997 h 444457"/>
              <a:gd name="connsiteX13445" fmla="*/ 3131858 w 3249268"/>
              <a:gd name="connsiteY13445" fmla="*/ 364205 h 444457"/>
              <a:gd name="connsiteX13446" fmla="*/ 3134508 w 3249268"/>
              <a:gd name="connsiteY13446" fmla="*/ 366923 h 444457"/>
              <a:gd name="connsiteX13447" fmla="*/ 3136139 w 3249268"/>
              <a:gd name="connsiteY13447" fmla="*/ 367782 h 444457"/>
              <a:gd name="connsiteX13448" fmla="*/ 3137126 w 3249268"/>
              <a:gd name="connsiteY13448" fmla="*/ 366957 h 444457"/>
              <a:gd name="connsiteX13449" fmla="*/ 3134980 w 3249268"/>
              <a:gd name="connsiteY13449" fmla="*/ 364811 h 444457"/>
              <a:gd name="connsiteX13450" fmla="*/ 3136484 w 3249268"/>
              <a:gd name="connsiteY13450" fmla="*/ 363307 h 444457"/>
              <a:gd name="connsiteX13451" fmla="*/ 3137989 w 3249268"/>
              <a:gd name="connsiteY13451" fmla="*/ 363307 h 444457"/>
              <a:gd name="connsiteX13452" fmla="*/ 3137989 w 3249268"/>
              <a:gd name="connsiteY13452" fmla="*/ 366237 h 444457"/>
              <a:gd name="connsiteX13453" fmla="*/ 3138033 w 3249268"/>
              <a:gd name="connsiteY13453" fmla="*/ 366200 h 444457"/>
              <a:gd name="connsiteX13454" fmla="*/ 3140687 w 3249268"/>
              <a:gd name="connsiteY13454" fmla="*/ 367561 h 444457"/>
              <a:gd name="connsiteX13455" fmla="*/ 3139442 w 3249268"/>
              <a:gd name="connsiteY13455" fmla="*/ 363641 h 444457"/>
              <a:gd name="connsiteX13456" fmla="*/ 3140796 w 3249268"/>
              <a:gd name="connsiteY13456" fmla="*/ 360799 h 444457"/>
              <a:gd name="connsiteX13457" fmla="*/ 3142150 w 3249268"/>
              <a:gd name="connsiteY13457" fmla="*/ 359379 h 444457"/>
              <a:gd name="connsiteX13458" fmla="*/ 3146212 w 3249268"/>
              <a:gd name="connsiteY13458" fmla="*/ 356537 h 444457"/>
              <a:gd name="connsiteX13459" fmla="*/ 3148919 w 3249268"/>
              <a:gd name="connsiteY13459" fmla="*/ 359379 h 444457"/>
              <a:gd name="connsiteX13460" fmla="*/ 3151627 w 3249268"/>
              <a:gd name="connsiteY13460" fmla="*/ 363641 h 444457"/>
              <a:gd name="connsiteX13461" fmla="*/ 3151965 w 3249268"/>
              <a:gd name="connsiteY13461" fmla="*/ 366127 h 444457"/>
              <a:gd name="connsiteX13462" fmla="*/ 3150273 w 3249268"/>
              <a:gd name="connsiteY13462" fmla="*/ 366483 h 444457"/>
              <a:gd name="connsiteX13463" fmla="*/ 3148919 w 3249268"/>
              <a:gd name="connsiteY13463" fmla="*/ 366483 h 444457"/>
              <a:gd name="connsiteX13464" fmla="*/ 3144857 w 3249268"/>
              <a:gd name="connsiteY13464" fmla="*/ 366483 h 444457"/>
              <a:gd name="connsiteX13465" fmla="*/ 3144857 w 3249268"/>
              <a:gd name="connsiteY13465" fmla="*/ 367904 h 444457"/>
              <a:gd name="connsiteX13466" fmla="*/ 3143925 w 3249268"/>
              <a:gd name="connsiteY13466" fmla="*/ 367904 h 444457"/>
              <a:gd name="connsiteX13467" fmla="*/ 3146495 w 3249268"/>
              <a:gd name="connsiteY13467" fmla="*/ 370540 h 444457"/>
              <a:gd name="connsiteX13468" fmla="*/ 3149316 w 3249268"/>
              <a:gd name="connsiteY13468" fmla="*/ 374879 h 444457"/>
              <a:gd name="connsiteX13469" fmla="*/ 3149622 w 3249268"/>
              <a:gd name="connsiteY13469" fmla="*/ 374879 h 444457"/>
              <a:gd name="connsiteX13470" fmla="*/ 3149217 w 3249268"/>
              <a:gd name="connsiteY13470" fmla="*/ 374673 h 444457"/>
              <a:gd name="connsiteX13471" fmla="*/ 3152011 w 3249268"/>
              <a:gd name="connsiteY13471" fmla="*/ 368990 h 444457"/>
              <a:gd name="connsiteX13472" fmla="*/ 3157598 w 3249268"/>
              <a:gd name="connsiteY13472" fmla="*/ 367569 h 444457"/>
              <a:gd name="connsiteX13473" fmla="*/ 3160392 w 3249268"/>
              <a:gd name="connsiteY13473" fmla="*/ 367569 h 444457"/>
              <a:gd name="connsiteX13474" fmla="*/ 3161789 w 3249268"/>
              <a:gd name="connsiteY13474" fmla="*/ 367569 h 444457"/>
              <a:gd name="connsiteX13475" fmla="*/ 3163186 w 3249268"/>
              <a:gd name="connsiteY13475" fmla="*/ 368990 h 444457"/>
              <a:gd name="connsiteX13476" fmla="*/ 3175757 w 3249268"/>
              <a:gd name="connsiteY13476" fmla="*/ 370411 h 444457"/>
              <a:gd name="connsiteX13477" fmla="*/ 3178551 w 3249268"/>
              <a:gd name="connsiteY13477" fmla="*/ 368990 h 444457"/>
              <a:gd name="connsiteX13478" fmla="*/ 3186932 w 3249268"/>
              <a:gd name="connsiteY13478" fmla="*/ 363307 h 444457"/>
              <a:gd name="connsiteX13479" fmla="*/ 3189726 w 3249268"/>
              <a:gd name="connsiteY13479" fmla="*/ 367569 h 444457"/>
              <a:gd name="connsiteX13480" fmla="*/ 3191122 w 3249268"/>
              <a:gd name="connsiteY13480" fmla="*/ 368990 h 444457"/>
              <a:gd name="connsiteX13481" fmla="*/ 3194090 w 3249268"/>
              <a:gd name="connsiteY13481" fmla="*/ 370944 h 444457"/>
              <a:gd name="connsiteX13482" fmla="*/ 3193916 w 3249268"/>
              <a:gd name="connsiteY13482" fmla="*/ 376094 h 444457"/>
              <a:gd name="connsiteX13483" fmla="*/ 3195009 w 3249268"/>
              <a:gd name="connsiteY13483" fmla="*/ 376094 h 444457"/>
              <a:gd name="connsiteX13484" fmla="*/ 3197735 w 3249268"/>
              <a:gd name="connsiteY13484" fmla="*/ 378987 h 444457"/>
              <a:gd name="connsiteX13485" fmla="*/ 3205915 w 3249268"/>
              <a:gd name="connsiteY13485" fmla="*/ 386220 h 444457"/>
              <a:gd name="connsiteX13486" fmla="*/ 3200462 w 3249268"/>
              <a:gd name="connsiteY13486" fmla="*/ 387666 h 444457"/>
              <a:gd name="connsiteX13487" fmla="*/ 3205915 w 3249268"/>
              <a:gd name="connsiteY13487" fmla="*/ 390559 h 444457"/>
              <a:gd name="connsiteX13488" fmla="*/ 3208641 w 3249268"/>
              <a:gd name="connsiteY13488" fmla="*/ 392005 h 444457"/>
              <a:gd name="connsiteX13489" fmla="*/ 3199098 w 3249268"/>
              <a:gd name="connsiteY13489" fmla="*/ 390559 h 444457"/>
              <a:gd name="connsiteX13490" fmla="*/ 3190919 w 3249268"/>
              <a:gd name="connsiteY13490" fmla="*/ 392005 h 444457"/>
              <a:gd name="connsiteX13491" fmla="*/ 3188192 w 3249268"/>
              <a:gd name="connsiteY13491" fmla="*/ 390559 h 444457"/>
              <a:gd name="connsiteX13492" fmla="*/ 3188192 w 3249268"/>
              <a:gd name="connsiteY13492" fmla="*/ 387666 h 444457"/>
              <a:gd name="connsiteX13493" fmla="*/ 3190919 w 3249268"/>
              <a:gd name="connsiteY13493" fmla="*/ 387666 h 444457"/>
              <a:gd name="connsiteX13494" fmla="*/ 3192282 w 3249268"/>
              <a:gd name="connsiteY13494" fmla="*/ 387666 h 444457"/>
              <a:gd name="connsiteX13495" fmla="*/ 3192282 w 3249268"/>
              <a:gd name="connsiteY13495" fmla="*/ 387380 h 444457"/>
              <a:gd name="connsiteX13496" fmla="*/ 3188329 w 3249268"/>
              <a:gd name="connsiteY13496" fmla="*/ 386040 h 444457"/>
              <a:gd name="connsiteX13497" fmla="*/ 3185535 w 3249268"/>
              <a:gd name="connsiteY13497" fmla="*/ 386040 h 444457"/>
              <a:gd name="connsiteX13498" fmla="*/ 3175757 w 3249268"/>
              <a:gd name="connsiteY13498" fmla="*/ 381777 h 444457"/>
              <a:gd name="connsiteX13499" fmla="*/ 3170170 w 3249268"/>
              <a:gd name="connsiteY13499" fmla="*/ 380357 h 444457"/>
              <a:gd name="connsiteX13500" fmla="*/ 3164582 w 3249268"/>
              <a:gd name="connsiteY13500" fmla="*/ 376094 h 444457"/>
              <a:gd name="connsiteX13501" fmla="*/ 3154804 w 3249268"/>
              <a:gd name="connsiteY13501" fmla="*/ 374673 h 444457"/>
              <a:gd name="connsiteX13502" fmla="*/ 3152011 w 3249268"/>
              <a:gd name="connsiteY13502" fmla="*/ 376094 h 444457"/>
              <a:gd name="connsiteX13503" fmla="*/ 3150726 w 3249268"/>
              <a:gd name="connsiteY13503" fmla="*/ 375441 h 444457"/>
              <a:gd name="connsiteX13504" fmla="*/ 3150726 w 3249268"/>
              <a:gd name="connsiteY13504" fmla="*/ 376326 h 444457"/>
              <a:gd name="connsiteX13505" fmla="*/ 3150629 w 3249268"/>
              <a:gd name="connsiteY13505" fmla="*/ 376367 h 444457"/>
              <a:gd name="connsiteX13506" fmla="*/ 3151834 w 3249268"/>
              <a:gd name="connsiteY13506" fmla="*/ 378852 h 444457"/>
              <a:gd name="connsiteX13507" fmla="*/ 3154509 w 3249268"/>
              <a:gd name="connsiteY13507" fmla="*/ 381610 h 444457"/>
              <a:gd name="connsiteX13508" fmla="*/ 3154509 w 3249268"/>
              <a:gd name="connsiteY13508" fmla="*/ 382989 h 444457"/>
              <a:gd name="connsiteX13509" fmla="*/ 3151834 w 3249268"/>
              <a:gd name="connsiteY13509" fmla="*/ 384368 h 444457"/>
              <a:gd name="connsiteX13510" fmla="*/ 3147655 w 3249268"/>
              <a:gd name="connsiteY13510" fmla="*/ 381782 h 444457"/>
              <a:gd name="connsiteX13511" fmla="*/ 3143832 w 3249268"/>
              <a:gd name="connsiteY13511" fmla="*/ 380638 h 444457"/>
              <a:gd name="connsiteX13512" fmla="*/ 3142264 w 3249268"/>
              <a:gd name="connsiteY13512" fmla="*/ 382112 h 444457"/>
              <a:gd name="connsiteX13513" fmla="*/ 3139444 w 3249268"/>
              <a:gd name="connsiteY13513" fmla="*/ 380665 h 444457"/>
              <a:gd name="connsiteX13514" fmla="*/ 3139309 w 3249268"/>
              <a:gd name="connsiteY13514" fmla="*/ 380475 h 444457"/>
              <a:gd name="connsiteX13515" fmla="*/ 3135328 w 3249268"/>
              <a:gd name="connsiteY13515" fmla="*/ 384484 h 444457"/>
              <a:gd name="connsiteX13516" fmla="*/ 3132053 w 3249268"/>
              <a:gd name="connsiteY13516" fmla="*/ 383963 h 444457"/>
              <a:gd name="connsiteX13517" fmla="*/ 3131257 w 3249268"/>
              <a:gd name="connsiteY13517" fmla="*/ 384148 h 444457"/>
              <a:gd name="connsiteX13518" fmla="*/ 3129922 w 3249268"/>
              <a:gd name="connsiteY13518" fmla="*/ 393395 h 444457"/>
              <a:gd name="connsiteX13519" fmla="*/ 3128486 w 3249268"/>
              <a:gd name="connsiteY13519" fmla="*/ 393395 h 444457"/>
              <a:gd name="connsiteX13520" fmla="*/ 3128362 w 3249268"/>
              <a:gd name="connsiteY13520" fmla="*/ 393211 h 444457"/>
              <a:gd name="connsiteX13521" fmla="*/ 3122663 w 3249268"/>
              <a:gd name="connsiteY13521" fmla="*/ 394297 h 444457"/>
              <a:gd name="connsiteX13522" fmla="*/ 3120710 w 3249268"/>
              <a:gd name="connsiteY13522" fmla="*/ 393958 h 444457"/>
              <a:gd name="connsiteX13523" fmla="*/ 3119912 w 3249268"/>
              <a:gd name="connsiteY13523" fmla="*/ 395479 h 444457"/>
              <a:gd name="connsiteX13524" fmla="*/ 3120026 w 3249268"/>
              <a:gd name="connsiteY13524" fmla="*/ 395839 h 444457"/>
              <a:gd name="connsiteX13525" fmla="*/ 3117518 w 3249268"/>
              <a:gd name="connsiteY13525" fmla="*/ 397155 h 444457"/>
              <a:gd name="connsiteX13526" fmla="*/ 3117518 w 3249268"/>
              <a:gd name="connsiteY13526" fmla="*/ 394132 h 444457"/>
              <a:gd name="connsiteX13527" fmla="*/ 3117513 w 3249268"/>
              <a:gd name="connsiteY13527" fmla="*/ 394128 h 444457"/>
              <a:gd name="connsiteX13528" fmla="*/ 3117518 w 3249268"/>
              <a:gd name="connsiteY13528" fmla="*/ 394111 h 444457"/>
              <a:gd name="connsiteX13529" fmla="*/ 3117518 w 3249268"/>
              <a:gd name="connsiteY13529" fmla="*/ 391984 h 444457"/>
              <a:gd name="connsiteX13530" fmla="*/ 3117481 w 3249268"/>
              <a:gd name="connsiteY13530" fmla="*/ 391984 h 444457"/>
              <a:gd name="connsiteX13531" fmla="*/ 3117017 w 3249268"/>
              <a:gd name="connsiteY13531" fmla="*/ 391984 h 444457"/>
              <a:gd name="connsiteX13532" fmla="*/ 3117017 w 3249268"/>
              <a:gd name="connsiteY13532" fmla="*/ 397281 h 444457"/>
              <a:gd name="connsiteX13533" fmla="*/ 3115638 w 3249268"/>
              <a:gd name="connsiteY13533" fmla="*/ 398660 h 444457"/>
              <a:gd name="connsiteX13534" fmla="*/ 3110326 w 3249268"/>
              <a:gd name="connsiteY13534" fmla="*/ 393348 h 444457"/>
              <a:gd name="connsiteX13535" fmla="*/ 3110142 w 3249268"/>
              <a:gd name="connsiteY13535" fmla="*/ 393394 h 444457"/>
              <a:gd name="connsiteX13536" fmla="*/ 3108706 w 3249268"/>
              <a:gd name="connsiteY13536" fmla="*/ 391952 h 444457"/>
              <a:gd name="connsiteX13537" fmla="*/ 3108706 w 3249268"/>
              <a:gd name="connsiteY13537" fmla="*/ 391813 h 444457"/>
              <a:gd name="connsiteX13538" fmla="*/ 3105235 w 3249268"/>
              <a:gd name="connsiteY13538" fmla="*/ 391121 h 444457"/>
              <a:gd name="connsiteX13539" fmla="*/ 3104922 w 3249268"/>
              <a:gd name="connsiteY13539" fmla="*/ 391180 h 444457"/>
              <a:gd name="connsiteX13540" fmla="*/ 3104809 w 3249268"/>
              <a:gd name="connsiteY13540" fmla="*/ 391036 h 444457"/>
              <a:gd name="connsiteX13541" fmla="*/ 3101890 w 3249268"/>
              <a:gd name="connsiteY13541" fmla="*/ 390454 h 444457"/>
              <a:gd name="connsiteX13542" fmla="*/ 3100518 w 3249268"/>
              <a:gd name="connsiteY13542" fmla="*/ 393189 h 444457"/>
              <a:gd name="connsiteX13543" fmla="*/ 3100518 w 3249268"/>
              <a:gd name="connsiteY13543" fmla="*/ 394556 h 444457"/>
              <a:gd name="connsiteX13544" fmla="*/ 3089545 w 3249268"/>
              <a:gd name="connsiteY13544" fmla="*/ 397292 h 444457"/>
              <a:gd name="connsiteX13545" fmla="*/ 3089442 w 3249268"/>
              <a:gd name="connsiteY13545" fmla="*/ 397155 h 444457"/>
              <a:gd name="connsiteX13546" fmla="*/ 3088547 w 3249268"/>
              <a:gd name="connsiteY13546" fmla="*/ 397155 h 444457"/>
              <a:gd name="connsiteX13547" fmla="*/ 3081562 w 3249268"/>
              <a:gd name="connsiteY13547" fmla="*/ 395839 h 444457"/>
              <a:gd name="connsiteX13548" fmla="*/ 3080327 w 3249268"/>
              <a:gd name="connsiteY13548" fmla="*/ 393510 h 444457"/>
              <a:gd name="connsiteX13549" fmla="*/ 3079939 w 3249268"/>
              <a:gd name="connsiteY13549" fmla="*/ 393470 h 444457"/>
              <a:gd name="connsiteX13550" fmla="*/ 3078510 w 3249268"/>
              <a:gd name="connsiteY13550" fmla="*/ 392040 h 444457"/>
              <a:gd name="connsiteX13551" fmla="*/ 3078360 w 3249268"/>
              <a:gd name="connsiteY13551" fmla="*/ 391890 h 444457"/>
              <a:gd name="connsiteX13552" fmla="*/ 3073284 w 3249268"/>
              <a:gd name="connsiteY13552" fmla="*/ 391890 h 444457"/>
              <a:gd name="connsiteX13553" fmla="*/ 3073242 w 3249268"/>
              <a:gd name="connsiteY13553" fmla="*/ 391926 h 444457"/>
              <a:gd name="connsiteX13554" fmla="*/ 3075840 w 3249268"/>
              <a:gd name="connsiteY13554" fmla="*/ 394648 h 444457"/>
              <a:gd name="connsiteX13555" fmla="*/ 3077129 w 3249268"/>
              <a:gd name="connsiteY13555" fmla="*/ 398699 h 444457"/>
              <a:gd name="connsiteX13556" fmla="*/ 3078233 w 3249268"/>
              <a:gd name="connsiteY13556" fmla="*/ 399012 h 444457"/>
              <a:gd name="connsiteX13557" fmla="*/ 3078410 w 3249268"/>
              <a:gd name="connsiteY13557" fmla="*/ 401480 h 444457"/>
              <a:gd name="connsiteX13558" fmla="*/ 3082672 w 3249268"/>
              <a:gd name="connsiteY13558" fmla="*/ 400070 h 444457"/>
              <a:gd name="connsiteX13559" fmla="*/ 3085514 w 3249268"/>
              <a:gd name="connsiteY13559" fmla="*/ 402890 h 444457"/>
              <a:gd name="connsiteX13560" fmla="*/ 3085514 w 3249268"/>
              <a:gd name="connsiteY13560" fmla="*/ 404431 h 444457"/>
              <a:gd name="connsiteX13561" fmla="*/ 3088389 w 3249268"/>
              <a:gd name="connsiteY13561" fmla="*/ 403173 h 444457"/>
              <a:gd name="connsiteX13562" fmla="*/ 3089327 w 3249268"/>
              <a:gd name="connsiteY13562" fmla="*/ 405636 h 444457"/>
              <a:gd name="connsiteX13563" fmla="*/ 3089720 w 3249268"/>
              <a:gd name="connsiteY13563" fmla="*/ 405429 h 444457"/>
              <a:gd name="connsiteX13564" fmla="*/ 3091099 w 3249268"/>
              <a:gd name="connsiteY13564" fmla="*/ 405429 h 444457"/>
              <a:gd name="connsiteX13565" fmla="*/ 3091612 w 3249268"/>
              <a:gd name="connsiteY13565" fmla="*/ 405429 h 444457"/>
              <a:gd name="connsiteX13566" fmla="*/ 3092652 w 3249268"/>
              <a:gd name="connsiteY13566" fmla="*/ 400164 h 444457"/>
              <a:gd name="connsiteX13567" fmla="*/ 3095927 w 3249268"/>
              <a:gd name="connsiteY13567" fmla="*/ 401911 h 444457"/>
              <a:gd name="connsiteX13568" fmla="*/ 3098106 w 3249268"/>
              <a:gd name="connsiteY13568" fmla="*/ 405646 h 444457"/>
              <a:gd name="connsiteX13569" fmla="*/ 3099964 w 3249268"/>
              <a:gd name="connsiteY13569" fmla="*/ 406678 h 444457"/>
              <a:gd name="connsiteX13570" fmla="*/ 3100282 w 3249268"/>
              <a:gd name="connsiteY13570" fmla="*/ 406056 h 444457"/>
              <a:gd name="connsiteX13571" fmla="*/ 3101692 w 3249268"/>
              <a:gd name="connsiteY13571" fmla="*/ 406056 h 444457"/>
              <a:gd name="connsiteX13572" fmla="*/ 3102141 w 3249268"/>
              <a:gd name="connsiteY13572" fmla="*/ 406934 h 444457"/>
              <a:gd name="connsiteX13573" fmla="*/ 3103282 w 3249268"/>
              <a:gd name="connsiteY13573" fmla="*/ 406934 h 444457"/>
              <a:gd name="connsiteX13574" fmla="*/ 3105990 w 3249268"/>
              <a:gd name="connsiteY13574" fmla="*/ 408438 h 444457"/>
              <a:gd name="connsiteX13575" fmla="*/ 3106160 w 3249268"/>
              <a:gd name="connsiteY13575" fmla="*/ 408626 h 444457"/>
              <a:gd name="connsiteX13576" fmla="*/ 3108744 w 3249268"/>
              <a:gd name="connsiteY13576" fmla="*/ 406573 h 444457"/>
              <a:gd name="connsiteX13577" fmla="*/ 3111564 w 3249268"/>
              <a:gd name="connsiteY13577" fmla="*/ 407435 h 444457"/>
              <a:gd name="connsiteX13578" fmla="*/ 3117206 w 3249268"/>
              <a:gd name="connsiteY13578" fmla="*/ 410193 h 444457"/>
              <a:gd name="connsiteX13579" fmla="*/ 3120026 w 3249268"/>
              <a:gd name="connsiteY13579" fmla="*/ 412952 h 444457"/>
              <a:gd name="connsiteX13580" fmla="*/ 3118616 w 3249268"/>
              <a:gd name="connsiteY13580" fmla="*/ 414330 h 444457"/>
              <a:gd name="connsiteX13581" fmla="*/ 3121436 w 3249268"/>
              <a:gd name="connsiteY13581" fmla="*/ 418467 h 444457"/>
              <a:gd name="connsiteX13582" fmla="*/ 3120026 w 3249268"/>
              <a:gd name="connsiteY13582" fmla="*/ 419847 h 444457"/>
              <a:gd name="connsiteX13583" fmla="*/ 3114385 w 3249268"/>
              <a:gd name="connsiteY13583" fmla="*/ 418467 h 444457"/>
              <a:gd name="connsiteX13584" fmla="*/ 3110154 w 3249268"/>
              <a:gd name="connsiteY13584" fmla="*/ 417088 h 444457"/>
              <a:gd name="connsiteX13585" fmla="*/ 3108744 w 3249268"/>
              <a:gd name="connsiteY13585" fmla="*/ 417088 h 444457"/>
              <a:gd name="connsiteX13586" fmla="*/ 3110021 w 3249268"/>
              <a:gd name="connsiteY13586" fmla="*/ 418337 h 444457"/>
              <a:gd name="connsiteX13587" fmla="*/ 3110202 w 3249268"/>
              <a:gd name="connsiteY13587" fmla="*/ 418217 h 444457"/>
              <a:gd name="connsiteX13588" fmla="*/ 3110120 w 3249268"/>
              <a:gd name="connsiteY13588" fmla="*/ 418435 h 444457"/>
              <a:gd name="connsiteX13589" fmla="*/ 3110154 w 3249268"/>
              <a:gd name="connsiteY13589" fmla="*/ 418467 h 444457"/>
              <a:gd name="connsiteX13590" fmla="*/ 3110093 w 3249268"/>
              <a:gd name="connsiteY13590" fmla="*/ 418507 h 444457"/>
              <a:gd name="connsiteX13591" fmla="*/ 3109497 w 3249268"/>
              <a:gd name="connsiteY13591" fmla="*/ 420097 h 444457"/>
              <a:gd name="connsiteX13592" fmla="*/ 3108153 w 3249268"/>
              <a:gd name="connsiteY13592" fmla="*/ 419772 h 444457"/>
              <a:gd name="connsiteX13593" fmla="*/ 3105923 w 3249268"/>
              <a:gd name="connsiteY13593" fmla="*/ 421225 h 444457"/>
              <a:gd name="connsiteX13594" fmla="*/ 3104144 w 3249268"/>
              <a:gd name="connsiteY13594" fmla="*/ 421225 h 444457"/>
              <a:gd name="connsiteX13595" fmla="*/ 3104889 w 3249268"/>
              <a:gd name="connsiteY13595" fmla="*/ 422788 h 444457"/>
              <a:gd name="connsiteX13596" fmla="*/ 3102131 w 3249268"/>
              <a:gd name="connsiteY13596" fmla="*/ 422788 h 444457"/>
              <a:gd name="connsiteX13597" fmla="*/ 3101863 w 3249268"/>
              <a:gd name="connsiteY13597" fmla="*/ 422577 h 444457"/>
              <a:gd name="connsiteX13598" fmla="*/ 3098385 w 3249268"/>
              <a:gd name="connsiteY13598" fmla="*/ 422072 h 444457"/>
              <a:gd name="connsiteX13599" fmla="*/ 3094893 w 3249268"/>
              <a:gd name="connsiteY13599" fmla="*/ 422579 h 444457"/>
              <a:gd name="connsiteX13600" fmla="*/ 3090703 w 3249268"/>
              <a:gd name="connsiteY13600" fmla="*/ 426641 h 444457"/>
              <a:gd name="connsiteX13601" fmla="*/ 3082321 w 3249268"/>
              <a:gd name="connsiteY13601" fmla="*/ 426641 h 444457"/>
              <a:gd name="connsiteX13602" fmla="*/ 3082321 w 3249268"/>
              <a:gd name="connsiteY13602" fmla="*/ 425539 h 444457"/>
              <a:gd name="connsiteX13603" fmla="*/ 3079616 w 3249268"/>
              <a:gd name="connsiteY13603" fmla="*/ 426909 h 444457"/>
              <a:gd name="connsiteX13604" fmla="*/ 3076807 w 3249268"/>
              <a:gd name="connsiteY13604" fmla="*/ 428330 h 444457"/>
              <a:gd name="connsiteX13605" fmla="*/ 3074000 w 3249268"/>
              <a:gd name="connsiteY13605" fmla="*/ 428330 h 444457"/>
              <a:gd name="connsiteX13606" fmla="*/ 3076807 w 3249268"/>
              <a:gd name="connsiteY13606" fmla="*/ 432592 h 444457"/>
              <a:gd name="connsiteX13607" fmla="*/ 3074000 w 3249268"/>
              <a:gd name="connsiteY13607" fmla="*/ 432947 h 444457"/>
              <a:gd name="connsiteX13608" fmla="*/ 3071346 w 3249268"/>
              <a:gd name="connsiteY13608" fmla="*/ 431269 h 444457"/>
              <a:gd name="connsiteX13609" fmla="*/ 3070347 w 3249268"/>
              <a:gd name="connsiteY13609" fmla="*/ 434200 h 444457"/>
              <a:gd name="connsiteX13610" fmla="*/ 3070347 w 3249268"/>
              <a:gd name="connsiteY13610" fmla="*/ 437021 h 444457"/>
              <a:gd name="connsiteX13611" fmla="*/ 3063139 w 3249268"/>
              <a:gd name="connsiteY13611" fmla="*/ 435611 h 444457"/>
              <a:gd name="connsiteX13612" fmla="*/ 3063139 w 3249268"/>
              <a:gd name="connsiteY13612" fmla="*/ 432790 h 444457"/>
              <a:gd name="connsiteX13613" fmla="*/ 3058814 w 3249268"/>
              <a:gd name="connsiteY13613" fmla="*/ 431380 h 444457"/>
              <a:gd name="connsiteX13614" fmla="*/ 3054657 w 3249268"/>
              <a:gd name="connsiteY13614" fmla="*/ 430024 h 444457"/>
              <a:gd name="connsiteX13615" fmla="*/ 3054683 w 3249268"/>
              <a:gd name="connsiteY13615" fmla="*/ 429969 h 444457"/>
              <a:gd name="connsiteX13616" fmla="*/ 3055931 w 3249268"/>
              <a:gd name="connsiteY13616" fmla="*/ 429969 h 444457"/>
              <a:gd name="connsiteX13617" fmla="*/ 3058814 w 3249268"/>
              <a:gd name="connsiteY13617" fmla="*/ 429969 h 444457"/>
              <a:gd name="connsiteX13618" fmla="*/ 3059279 w 3249268"/>
              <a:gd name="connsiteY13618" fmla="*/ 429628 h 444457"/>
              <a:gd name="connsiteX13619" fmla="*/ 3058873 w 3249268"/>
              <a:gd name="connsiteY13619" fmla="*/ 429731 h 444457"/>
              <a:gd name="connsiteX13620" fmla="*/ 3056145 w 3249268"/>
              <a:gd name="connsiteY13620" fmla="*/ 429731 h 444457"/>
              <a:gd name="connsiteX13621" fmla="*/ 3056145 w 3249268"/>
              <a:gd name="connsiteY13621" fmla="*/ 429750 h 444457"/>
              <a:gd name="connsiteX13622" fmla="*/ 3054791 w 3249268"/>
              <a:gd name="connsiteY13622" fmla="*/ 429750 h 444457"/>
              <a:gd name="connsiteX13623" fmla="*/ 3054683 w 3249268"/>
              <a:gd name="connsiteY13623" fmla="*/ 429969 h 444457"/>
              <a:gd name="connsiteX13624" fmla="*/ 3054489 w 3249268"/>
              <a:gd name="connsiteY13624" fmla="*/ 429969 h 444457"/>
              <a:gd name="connsiteX13625" fmla="*/ 3054657 w 3249268"/>
              <a:gd name="connsiteY13625" fmla="*/ 430024 h 444457"/>
              <a:gd name="connsiteX13626" fmla="*/ 3053437 w 3249268"/>
              <a:gd name="connsiteY13626" fmla="*/ 432508 h 444457"/>
              <a:gd name="connsiteX13627" fmla="*/ 3054490 w 3249268"/>
              <a:gd name="connsiteY13627" fmla="*/ 432508 h 444457"/>
              <a:gd name="connsiteX13628" fmla="*/ 3054431 w 3249268"/>
              <a:gd name="connsiteY13628" fmla="*/ 432603 h 444457"/>
              <a:gd name="connsiteX13629" fmla="*/ 3054715 w 3249268"/>
              <a:gd name="connsiteY13629" fmla="*/ 432508 h 444457"/>
              <a:gd name="connsiteX13630" fmla="*/ 3056094 w 3249268"/>
              <a:gd name="connsiteY13630" fmla="*/ 436645 h 444457"/>
              <a:gd name="connsiteX13631" fmla="*/ 3053335 w 3249268"/>
              <a:gd name="connsiteY13631" fmla="*/ 436645 h 444457"/>
              <a:gd name="connsiteX13632" fmla="*/ 3049199 w 3249268"/>
              <a:gd name="connsiteY13632" fmla="*/ 439403 h 444457"/>
              <a:gd name="connsiteX13633" fmla="*/ 3049253 w 3249268"/>
              <a:gd name="connsiteY13633" fmla="*/ 439186 h 444457"/>
              <a:gd name="connsiteX13634" fmla="*/ 3049199 w 3249268"/>
              <a:gd name="connsiteY13634" fmla="*/ 439278 h 444457"/>
              <a:gd name="connsiteX13635" fmla="*/ 3047695 w 3249268"/>
              <a:gd name="connsiteY13635" fmla="*/ 437899 h 444457"/>
              <a:gd name="connsiteX13636" fmla="*/ 3046191 w 3249268"/>
              <a:gd name="connsiteY13636" fmla="*/ 437899 h 444457"/>
              <a:gd name="connsiteX13637" fmla="*/ 3046191 w 3249268"/>
              <a:gd name="connsiteY13637" fmla="*/ 437700 h 444457"/>
              <a:gd name="connsiteX13638" fmla="*/ 3045439 w 3249268"/>
              <a:gd name="connsiteY13638" fmla="*/ 438232 h 444457"/>
              <a:gd name="connsiteX13639" fmla="*/ 3046301 w 3249268"/>
              <a:gd name="connsiteY13639" fmla="*/ 440876 h 444457"/>
              <a:gd name="connsiteX13640" fmla="*/ 3046301 w 3249268"/>
              <a:gd name="connsiteY13640" fmla="*/ 442287 h 444457"/>
              <a:gd name="connsiteX13641" fmla="*/ 3043543 w 3249268"/>
              <a:gd name="connsiteY13641" fmla="*/ 442287 h 444457"/>
              <a:gd name="connsiteX13642" fmla="*/ 3036648 w 3249268"/>
              <a:gd name="connsiteY13642" fmla="*/ 440876 h 444457"/>
              <a:gd name="connsiteX13643" fmla="*/ 3031133 w 3249268"/>
              <a:gd name="connsiteY13643" fmla="*/ 436645 h 444457"/>
              <a:gd name="connsiteX13644" fmla="*/ 3031133 w 3249268"/>
              <a:gd name="connsiteY13644" fmla="*/ 436334 h 444457"/>
              <a:gd name="connsiteX13645" fmla="*/ 3030346 w 3249268"/>
              <a:gd name="connsiteY13645" fmla="*/ 434106 h 444457"/>
              <a:gd name="connsiteX13646" fmla="*/ 3030291 w 3249268"/>
              <a:gd name="connsiteY13646" fmla="*/ 434096 h 444457"/>
              <a:gd name="connsiteX13647" fmla="*/ 3031151 w 3249268"/>
              <a:gd name="connsiteY13647" fmla="*/ 437021 h 444457"/>
              <a:gd name="connsiteX13648" fmla="*/ 3028142 w 3249268"/>
              <a:gd name="connsiteY13648" fmla="*/ 434012 h 444457"/>
              <a:gd name="connsiteX13649" fmla="*/ 3028360 w 3249268"/>
              <a:gd name="connsiteY13649" fmla="*/ 433993 h 444457"/>
              <a:gd name="connsiteX13650" fmla="*/ 3025886 w 3249268"/>
              <a:gd name="connsiteY13650" fmla="*/ 432508 h 444457"/>
              <a:gd name="connsiteX13651" fmla="*/ 3025886 w 3249268"/>
              <a:gd name="connsiteY13651" fmla="*/ 431891 h 444457"/>
              <a:gd name="connsiteX13652" fmla="*/ 3025301 w 3249268"/>
              <a:gd name="connsiteY13652" fmla="*/ 432508 h 444457"/>
              <a:gd name="connsiteX13653" fmla="*/ 3018615 w 3249268"/>
              <a:gd name="connsiteY13653" fmla="*/ 431098 h 444457"/>
              <a:gd name="connsiteX13654" fmla="*/ 3018615 w 3249268"/>
              <a:gd name="connsiteY13654" fmla="*/ 429687 h 444457"/>
              <a:gd name="connsiteX13655" fmla="*/ 3018352 w 3249268"/>
              <a:gd name="connsiteY13655" fmla="*/ 428994 h 444457"/>
              <a:gd name="connsiteX13656" fmla="*/ 3018497 w 3249268"/>
              <a:gd name="connsiteY13656" fmla="*/ 431004 h 444457"/>
              <a:gd name="connsiteX13657" fmla="*/ 3018363 w 3249268"/>
              <a:gd name="connsiteY13657" fmla="*/ 431004 h 444457"/>
              <a:gd name="connsiteX13658" fmla="*/ 3017541 w 3249268"/>
              <a:gd name="connsiteY13658" fmla="*/ 431756 h 444457"/>
              <a:gd name="connsiteX13659" fmla="*/ 3015997 w 3249268"/>
              <a:gd name="connsiteY13659" fmla="*/ 432397 h 444457"/>
              <a:gd name="connsiteX13660" fmla="*/ 3016108 w 3249268"/>
              <a:gd name="connsiteY13660" fmla="*/ 432508 h 444457"/>
              <a:gd name="connsiteX13661" fmla="*/ 3008586 w 3249268"/>
              <a:gd name="connsiteY13661" fmla="*/ 437021 h 444457"/>
              <a:gd name="connsiteX13662" fmla="*/ 3008729 w 3249268"/>
              <a:gd name="connsiteY13662" fmla="*/ 436703 h 444457"/>
              <a:gd name="connsiteX13663" fmla="*/ 3007494 w 3249268"/>
              <a:gd name="connsiteY13663" fmla="*/ 438055 h 444457"/>
              <a:gd name="connsiteX13664" fmla="*/ 3006058 w 3249268"/>
              <a:gd name="connsiteY13664" fmla="*/ 436484 h 444457"/>
              <a:gd name="connsiteX13665" fmla="*/ 3006956 w 3249268"/>
              <a:gd name="connsiteY13665" fmla="*/ 433864 h 444457"/>
              <a:gd name="connsiteX13666" fmla="*/ 3008477 w 3249268"/>
              <a:gd name="connsiteY13666" fmla="*/ 432653 h 444457"/>
              <a:gd name="connsiteX13667" fmla="*/ 3004770 w 3249268"/>
              <a:gd name="connsiteY13667" fmla="*/ 432480 h 444457"/>
              <a:gd name="connsiteX13668" fmla="*/ 3003034 w 3249268"/>
              <a:gd name="connsiteY13668" fmla="*/ 435517 h 444457"/>
              <a:gd name="connsiteX13669" fmla="*/ 2998078 w 3249268"/>
              <a:gd name="connsiteY13669" fmla="*/ 435517 h 444457"/>
              <a:gd name="connsiteX13670" fmla="*/ 2991183 w 3249268"/>
              <a:gd name="connsiteY13670" fmla="*/ 435517 h 444457"/>
              <a:gd name="connsiteX13671" fmla="*/ 2991183 w 3249268"/>
              <a:gd name="connsiteY13671" fmla="*/ 434012 h 444457"/>
              <a:gd name="connsiteX13672" fmla="*/ 2990744 w 3249268"/>
              <a:gd name="connsiteY13672" fmla="*/ 432099 h 444457"/>
              <a:gd name="connsiteX13673" fmla="*/ 2990744 w 3249268"/>
              <a:gd name="connsiteY13673" fmla="*/ 434149 h 444457"/>
              <a:gd name="connsiteX13674" fmla="*/ 2990531 w 3249268"/>
              <a:gd name="connsiteY13674" fmla="*/ 434324 h 444457"/>
              <a:gd name="connsiteX13675" fmla="*/ 2990531 w 3249268"/>
              <a:gd name="connsiteY13675" fmla="*/ 435107 h 444457"/>
              <a:gd name="connsiteX13676" fmla="*/ 2990531 w 3249268"/>
              <a:gd name="connsiteY13676" fmla="*/ 436542 h 444457"/>
              <a:gd name="connsiteX13677" fmla="*/ 2986394 w 3249268"/>
              <a:gd name="connsiteY13677" fmla="*/ 439415 h 444457"/>
              <a:gd name="connsiteX13678" fmla="*/ 2982257 w 3249268"/>
              <a:gd name="connsiteY13678" fmla="*/ 439415 h 444457"/>
              <a:gd name="connsiteX13679" fmla="*/ 2982257 w 3249268"/>
              <a:gd name="connsiteY13679" fmla="*/ 438985 h 444457"/>
              <a:gd name="connsiteX13680" fmla="*/ 2981204 w 3249268"/>
              <a:gd name="connsiteY13680" fmla="*/ 437962 h 444457"/>
              <a:gd name="connsiteX13681" fmla="*/ 2978910 w 3249268"/>
              <a:gd name="connsiteY13681" fmla="*/ 435732 h 444457"/>
              <a:gd name="connsiteX13682" fmla="*/ 2978122 w 3249268"/>
              <a:gd name="connsiteY13682" fmla="*/ 435517 h 444457"/>
              <a:gd name="connsiteX13683" fmla="*/ 2978073 w 3249268"/>
              <a:gd name="connsiteY13683" fmla="*/ 435481 h 444457"/>
              <a:gd name="connsiteX13684" fmla="*/ 2977072 w 3249268"/>
              <a:gd name="connsiteY13684" fmla="*/ 436495 h 444457"/>
              <a:gd name="connsiteX13685" fmla="*/ 2967200 w 3249268"/>
              <a:gd name="connsiteY13685" fmla="*/ 440782 h 444457"/>
              <a:gd name="connsiteX13686" fmla="*/ 2962969 w 3249268"/>
              <a:gd name="connsiteY13686" fmla="*/ 439353 h 444457"/>
              <a:gd name="connsiteX13687" fmla="*/ 2958739 w 3249268"/>
              <a:gd name="connsiteY13687" fmla="*/ 439353 h 444457"/>
              <a:gd name="connsiteX13688" fmla="*/ 2955918 w 3249268"/>
              <a:gd name="connsiteY13688" fmla="*/ 435066 h 444457"/>
              <a:gd name="connsiteX13689" fmla="*/ 2956174 w 3249268"/>
              <a:gd name="connsiteY13689" fmla="*/ 434979 h 444457"/>
              <a:gd name="connsiteX13690" fmla="*/ 2953570 w 3249268"/>
              <a:gd name="connsiteY13690" fmla="*/ 434979 h 444457"/>
              <a:gd name="connsiteX13691" fmla="*/ 2953415 w 3249268"/>
              <a:gd name="connsiteY13691" fmla="*/ 435290 h 444457"/>
              <a:gd name="connsiteX13692" fmla="*/ 2955115 w 3249268"/>
              <a:gd name="connsiteY13692" fmla="*/ 436766 h 444457"/>
              <a:gd name="connsiteX13693" fmla="*/ 2955938 w 3249268"/>
              <a:gd name="connsiteY13693" fmla="*/ 439385 h 444457"/>
              <a:gd name="connsiteX13694" fmla="*/ 2953305 w 3249268"/>
              <a:gd name="connsiteY13694" fmla="*/ 439385 h 444457"/>
              <a:gd name="connsiteX13695" fmla="*/ 2951522 w 3249268"/>
              <a:gd name="connsiteY13695" fmla="*/ 438439 h 444457"/>
              <a:gd name="connsiteX13696" fmla="*/ 2952170 w 3249268"/>
              <a:gd name="connsiteY13696" fmla="*/ 439528 h 444457"/>
              <a:gd name="connsiteX13697" fmla="*/ 2947882 w 3249268"/>
              <a:gd name="connsiteY13697" fmla="*/ 442370 h 444457"/>
              <a:gd name="connsiteX13698" fmla="*/ 2946453 w 3249268"/>
              <a:gd name="connsiteY13698" fmla="*/ 443791 h 444457"/>
              <a:gd name="connsiteX13699" fmla="*/ 2937879 w 3249268"/>
              <a:gd name="connsiteY13699" fmla="*/ 439528 h 444457"/>
              <a:gd name="connsiteX13700" fmla="*/ 2938070 w 3249268"/>
              <a:gd name="connsiteY13700" fmla="*/ 439338 h 444457"/>
              <a:gd name="connsiteX13701" fmla="*/ 2929122 w 3249268"/>
              <a:gd name="connsiteY13701" fmla="*/ 437763 h 444457"/>
              <a:gd name="connsiteX13702" fmla="*/ 2920043 w 3249268"/>
              <a:gd name="connsiteY13702" fmla="*/ 439362 h 444457"/>
              <a:gd name="connsiteX13703" fmla="*/ 2907471 w 3249268"/>
              <a:gd name="connsiteY13703" fmla="*/ 437941 h 444457"/>
              <a:gd name="connsiteX13704" fmla="*/ 2903280 w 3249268"/>
              <a:gd name="connsiteY13704" fmla="*/ 435099 h 444457"/>
              <a:gd name="connsiteX13705" fmla="*/ 2903327 w 3249268"/>
              <a:gd name="connsiteY13705" fmla="*/ 435077 h 444457"/>
              <a:gd name="connsiteX13706" fmla="*/ 2903107 w 3249268"/>
              <a:gd name="connsiteY13706" fmla="*/ 435066 h 444457"/>
              <a:gd name="connsiteX13707" fmla="*/ 2900329 w 3249268"/>
              <a:gd name="connsiteY13707" fmla="*/ 435066 h 444457"/>
              <a:gd name="connsiteX13708" fmla="*/ 2900035 w 3249268"/>
              <a:gd name="connsiteY13708" fmla="*/ 436280 h 444457"/>
              <a:gd name="connsiteX13709" fmla="*/ 2900422 w 3249268"/>
              <a:gd name="connsiteY13709" fmla="*/ 435391 h 444457"/>
              <a:gd name="connsiteX13710" fmla="*/ 2900422 w 3249268"/>
              <a:gd name="connsiteY13710" fmla="*/ 440907 h 444457"/>
              <a:gd name="connsiteX13711" fmla="*/ 2896361 w 3249268"/>
              <a:gd name="connsiteY13711" fmla="*/ 439528 h 444457"/>
              <a:gd name="connsiteX13712" fmla="*/ 2892299 w 3249268"/>
              <a:gd name="connsiteY13712" fmla="*/ 439528 h 444457"/>
              <a:gd name="connsiteX13713" fmla="*/ 2890946 w 3249268"/>
              <a:gd name="connsiteY13713" fmla="*/ 440907 h 444457"/>
              <a:gd name="connsiteX13714" fmla="*/ 2882822 w 3249268"/>
              <a:gd name="connsiteY13714" fmla="*/ 439528 h 444457"/>
              <a:gd name="connsiteX13715" fmla="*/ 2881468 w 3249268"/>
              <a:gd name="connsiteY13715" fmla="*/ 439528 h 444457"/>
              <a:gd name="connsiteX13716" fmla="*/ 2882822 w 3249268"/>
              <a:gd name="connsiteY13716" fmla="*/ 438149 h 444457"/>
              <a:gd name="connsiteX13717" fmla="*/ 2883384 w 3249268"/>
              <a:gd name="connsiteY13717" fmla="*/ 437577 h 444457"/>
              <a:gd name="connsiteX13718" fmla="*/ 2882621 w 3249268"/>
              <a:gd name="connsiteY13718" fmla="*/ 437899 h 444457"/>
              <a:gd name="connsiteX13719" fmla="*/ 2880406 w 3249268"/>
              <a:gd name="connsiteY13719" fmla="*/ 434968 h 444457"/>
              <a:gd name="connsiteX13720" fmla="*/ 2877309 w 3249268"/>
              <a:gd name="connsiteY13720" fmla="*/ 435133 h 444457"/>
              <a:gd name="connsiteX13721" fmla="*/ 2877309 w 3249268"/>
              <a:gd name="connsiteY13721" fmla="*/ 435391 h 444457"/>
              <a:gd name="connsiteX13722" fmla="*/ 2873946 w 3249268"/>
              <a:gd name="connsiteY13722" fmla="*/ 435391 h 444457"/>
              <a:gd name="connsiteX13723" fmla="*/ 2873249 w 3249268"/>
              <a:gd name="connsiteY13723" fmla="*/ 435485 h 444457"/>
              <a:gd name="connsiteX13724" fmla="*/ 2873165 w 3249268"/>
              <a:gd name="connsiteY13724" fmla="*/ 435391 h 444457"/>
              <a:gd name="connsiteX13725" fmla="*/ 2870366 w 3249268"/>
              <a:gd name="connsiteY13725" fmla="*/ 435391 h 444457"/>
              <a:gd name="connsiteX13726" fmla="*/ 2867589 w 3249268"/>
              <a:gd name="connsiteY13726" fmla="*/ 438149 h 444457"/>
              <a:gd name="connsiteX13727" fmla="*/ 2866200 w 3249268"/>
              <a:gd name="connsiteY13727" fmla="*/ 438149 h 444457"/>
              <a:gd name="connsiteX13728" fmla="*/ 2860646 w 3249268"/>
              <a:gd name="connsiteY13728" fmla="*/ 438149 h 444457"/>
              <a:gd name="connsiteX13729" fmla="*/ 2857869 w 3249268"/>
              <a:gd name="connsiteY13729" fmla="*/ 436770 h 444457"/>
              <a:gd name="connsiteX13730" fmla="*/ 2852315 w 3249268"/>
              <a:gd name="connsiteY13730" fmla="*/ 438149 h 444457"/>
              <a:gd name="connsiteX13731" fmla="*/ 2848149 w 3249268"/>
              <a:gd name="connsiteY13731" fmla="*/ 436770 h 444457"/>
              <a:gd name="connsiteX13732" fmla="*/ 2847806 w 3249268"/>
              <a:gd name="connsiteY13732" fmla="*/ 435407 h 444457"/>
              <a:gd name="connsiteX13733" fmla="*/ 2847806 w 3249268"/>
              <a:gd name="connsiteY13733" fmla="*/ 436406 h 444457"/>
              <a:gd name="connsiteX13734" fmla="*/ 2842263 w 3249268"/>
              <a:gd name="connsiteY13734" fmla="*/ 433670 h 444457"/>
              <a:gd name="connsiteX13735" fmla="*/ 2840878 w 3249268"/>
              <a:gd name="connsiteY13735" fmla="*/ 432303 h 444457"/>
              <a:gd name="connsiteX13736" fmla="*/ 2840878 w 3249268"/>
              <a:gd name="connsiteY13736" fmla="*/ 431044 h 444457"/>
              <a:gd name="connsiteX13737" fmla="*/ 2840855 w 3249268"/>
              <a:gd name="connsiteY13737" fmla="*/ 431034 h 444457"/>
              <a:gd name="connsiteX13738" fmla="*/ 2840855 w 3249268"/>
              <a:gd name="connsiteY13738" fmla="*/ 431072 h 444457"/>
              <a:gd name="connsiteX13739" fmla="*/ 2839458 w 3249268"/>
              <a:gd name="connsiteY13739" fmla="*/ 433807 h 444457"/>
              <a:gd name="connsiteX13740" fmla="*/ 2836664 w 3249268"/>
              <a:gd name="connsiteY13740" fmla="*/ 433807 h 444457"/>
              <a:gd name="connsiteX13741" fmla="*/ 2835268 w 3249268"/>
              <a:gd name="connsiteY13741" fmla="*/ 436542 h 444457"/>
              <a:gd name="connsiteX13742" fmla="*/ 2828283 w 3249268"/>
              <a:gd name="connsiteY13742" fmla="*/ 439277 h 444457"/>
              <a:gd name="connsiteX13743" fmla="*/ 2827537 w 3249268"/>
              <a:gd name="connsiteY13743" fmla="*/ 438546 h 444457"/>
              <a:gd name="connsiteX13744" fmla="*/ 2828054 w 3249268"/>
              <a:gd name="connsiteY13744" fmla="*/ 439612 h 444457"/>
              <a:gd name="connsiteX13745" fmla="*/ 2826675 w 3249268"/>
              <a:gd name="connsiteY13745" fmla="*/ 439612 h 444457"/>
              <a:gd name="connsiteX13746" fmla="*/ 2803233 w 3249268"/>
              <a:gd name="connsiteY13746" fmla="*/ 439612 h 444457"/>
              <a:gd name="connsiteX13747" fmla="*/ 2803233 w 3249268"/>
              <a:gd name="connsiteY13747" fmla="*/ 439493 h 444457"/>
              <a:gd name="connsiteX13748" fmla="*/ 2795883 w 3249268"/>
              <a:gd name="connsiteY13748" fmla="*/ 439667 h 444457"/>
              <a:gd name="connsiteX13749" fmla="*/ 2789558 w 3249268"/>
              <a:gd name="connsiteY13749" fmla="*/ 436699 h 444457"/>
              <a:gd name="connsiteX13750" fmla="*/ 2789177 w 3249268"/>
              <a:gd name="connsiteY13750" fmla="*/ 436699 h 444457"/>
              <a:gd name="connsiteX13751" fmla="*/ 2789216 w 3249268"/>
              <a:gd name="connsiteY13751" fmla="*/ 436739 h 444457"/>
              <a:gd name="connsiteX13752" fmla="*/ 2789921 w 3249268"/>
              <a:gd name="connsiteY13752" fmla="*/ 440177 h 444457"/>
              <a:gd name="connsiteX13753" fmla="*/ 2785113 w 3249268"/>
              <a:gd name="connsiteY13753" fmla="*/ 440970 h 444457"/>
              <a:gd name="connsiteX13754" fmla="*/ 2778276 w 3249268"/>
              <a:gd name="connsiteY13754" fmla="*/ 438150 h 444457"/>
              <a:gd name="connsiteX13755" fmla="*/ 2768703 w 3249268"/>
              <a:gd name="connsiteY13755" fmla="*/ 436739 h 444457"/>
              <a:gd name="connsiteX13756" fmla="*/ 2765968 w 3249268"/>
              <a:gd name="connsiteY13756" fmla="*/ 439560 h 444457"/>
              <a:gd name="connsiteX13757" fmla="*/ 2764600 w 3249268"/>
              <a:gd name="connsiteY13757" fmla="*/ 440970 h 444457"/>
              <a:gd name="connsiteX13758" fmla="*/ 2764600 w 3249268"/>
              <a:gd name="connsiteY13758" fmla="*/ 435099 h 444457"/>
              <a:gd name="connsiteX13759" fmla="*/ 2764374 w 3249268"/>
              <a:gd name="connsiteY13759" fmla="*/ 435099 h 444457"/>
              <a:gd name="connsiteX13760" fmla="*/ 2764271 w 3249268"/>
              <a:gd name="connsiteY13760" fmla="*/ 435097 h 444457"/>
              <a:gd name="connsiteX13761" fmla="*/ 2764271 w 3249268"/>
              <a:gd name="connsiteY13761" fmla="*/ 435266 h 444457"/>
              <a:gd name="connsiteX13762" fmla="*/ 2764271 w 3249268"/>
              <a:gd name="connsiteY13762" fmla="*/ 440782 h 444457"/>
              <a:gd name="connsiteX13763" fmla="*/ 2747880 w 3249268"/>
              <a:gd name="connsiteY13763" fmla="*/ 439403 h 444457"/>
              <a:gd name="connsiteX13764" fmla="*/ 2747069 w 3249268"/>
              <a:gd name="connsiteY13764" fmla="*/ 439541 h 444457"/>
              <a:gd name="connsiteX13765" fmla="*/ 2744422 w 3249268"/>
              <a:gd name="connsiteY13765" fmla="*/ 440970 h 444457"/>
              <a:gd name="connsiteX13766" fmla="*/ 2742576 w 3249268"/>
              <a:gd name="connsiteY13766" fmla="*/ 439516 h 444457"/>
              <a:gd name="connsiteX13767" fmla="*/ 2742576 w 3249268"/>
              <a:gd name="connsiteY13767" fmla="*/ 439528 h 444457"/>
              <a:gd name="connsiteX13768" fmla="*/ 2739772 w 3249268"/>
              <a:gd name="connsiteY13768" fmla="*/ 440949 h 444457"/>
              <a:gd name="connsiteX13769" fmla="*/ 2736970 w 3249268"/>
              <a:gd name="connsiteY13769" fmla="*/ 442370 h 444457"/>
              <a:gd name="connsiteX13770" fmla="*/ 2725728 w 3249268"/>
              <a:gd name="connsiteY13770" fmla="*/ 443791 h 444457"/>
              <a:gd name="connsiteX13771" fmla="*/ 2725728 w 3249268"/>
              <a:gd name="connsiteY13771" fmla="*/ 442370 h 444457"/>
              <a:gd name="connsiteX13772" fmla="*/ 2725832 w 3249268"/>
              <a:gd name="connsiteY13772" fmla="*/ 442284 h 444457"/>
              <a:gd name="connsiteX13773" fmla="*/ 2717460 w 3249268"/>
              <a:gd name="connsiteY13773" fmla="*/ 439466 h 444457"/>
              <a:gd name="connsiteX13774" fmla="*/ 2717460 w 3249268"/>
              <a:gd name="connsiteY13774" fmla="*/ 439278 h 444457"/>
              <a:gd name="connsiteX13775" fmla="*/ 2710409 w 3249268"/>
              <a:gd name="connsiteY13775" fmla="*/ 437962 h 444457"/>
              <a:gd name="connsiteX13776" fmla="*/ 2706178 w 3249268"/>
              <a:gd name="connsiteY13776" fmla="*/ 436645 h 444457"/>
              <a:gd name="connsiteX13777" fmla="*/ 2707588 w 3249268"/>
              <a:gd name="connsiteY13777" fmla="*/ 436645 h 444457"/>
              <a:gd name="connsiteX13778" fmla="*/ 2707967 w 3249268"/>
              <a:gd name="connsiteY13778" fmla="*/ 436520 h 444457"/>
              <a:gd name="connsiteX13779" fmla="*/ 2707648 w 3249268"/>
              <a:gd name="connsiteY13779" fmla="*/ 436542 h 444457"/>
              <a:gd name="connsiteX13780" fmla="*/ 2707585 w 3249268"/>
              <a:gd name="connsiteY13780" fmla="*/ 436520 h 444457"/>
              <a:gd name="connsiteX13781" fmla="*/ 2706272 w 3249268"/>
              <a:gd name="connsiteY13781" fmla="*/ 436520 h 444457"/>
              <a:gd name="connsiteX13782" fmla="*/ 2702038 w 3249268"/>
              <a:gd name="connsiteY13782" fmla="*/ 439278 h 444457"/>
              <a:gd name="connsiteX13783" fmla="*/ 2690752 w 3249268"/>
              <a:gd name="connsiteY13783" fmla="*/ 439278 h 444457"/>
              <a:gd name="connsiteX13784" fmla="*/ 2687928 w 3249268"/>
              <a:gd name="connsiteY13784" fmla="*/ 439278 h 444457"/>
              <a:gd name="connsiteX13785" fmla="*/ 2685991 w 3249268"/>
              <a:gd name="connsiteY13785" fmla="*/ 438933 h 444457"/>
              <a:gd name="connsiteX13786" fmla="*/ 2685144 w 3249268"/>
              <a:gd name="connsiteY13786" fmla="*/ 436614 h 444457"/>
              <a:gd name="connsiteX13787" fmla="*/ 2683377 w 3249268"/>
              <a:gd name="connsiteY13787" fmla="*/ 436884 h 444457"/>
              <a:gd name="connsiteX13788" fmla="*/ 2681294 w 3249268"/>
              <a:gd name="connsiteY13788" fmla="*/ 435798 h 444457"/>
              <a:gd name="connsiteX13789" fmla="*/ 2680991 w 3249268"/>
              <a:gd name="connsiteY13789" fmla="*/ 439036 h 444457"/>
              <a:gd name="connsiteX13790" fmla="*/ 2678476 w 3249268"/>
              <a:gd name="connsiteY13790" fmla="*/ 440782 h 444457"/>
              <a:gd name="connsiteX13791" fmla="*/ 2677035 w 3249268"/>
              <a:gd name="connsiteY13791" fmla="*/ 440782 h 444457"/>
              <a:gd name="connsiteX13792" fmla="*/ 2668429 w 3249268"/>
              <a:gd name="connsiteY13792" fmla="*/ 437989 h 444457"/>
              <a:gd name="connsiteX13793" fmla="*/ 2667534 w 3249268"/>
              <a:gd name="connsiteY13793" fmla="*/ 437814 h 444457"/>
              <a:gd name="connsiteX13794" fmla="*/ 2667407 w 3249268"/>
              <a:gd name="connsiteY13794" fmla="*/ 437735 h 444457"/>
              <a:gd name="connsiteX13795" fmla="*/ 2667152 w 3249268"/>
              <a:gd name="connsiteY13795" fmla="*/ 437868 h 444457"/>
              <a:gd name="connsiteX13796" fmla="*/ 2663074 w 3249268"/>
              <a:gd name="connsiteY13796" fmla="*/ 439278 h 444457"/>
              <a:gd name="connsiteX13797" fmla="*/ 2660355 w 3249268"/>
              <a:gd name="connsiteY13797" fmla="*/ 439278 h 444457"/>
              <a:gd name="connsiteX13798" fmla="*/ 2656276 w 3249268"/>
              <a:gd name="connsiteY13798" fmla="*/ 435047 h 444457"/>
              <a:gd name="connsiteX13799" fmla="*/ 2656276 w 3249268"/>
              <a:gd name="connsiteY13799" fmla="*/ 428492 h 444457"/>
              <a:gd name="connsiteX13800" fmla="*/ 2656249 w 3249268"/>
              <a:gd name="connsiteY13800" fmla="*/ 428492 h 444457"/>
              <a:gd name="connsiteX13801" fmla="*/ 2655937 w 3249268"/>
              <a:gd name="connsiteY13801" fmla="*/ 428492 h 444457"/>
              <a:gd name="connsiteX13802" fmla="*/ 2655937 w 3249268"/>
              <a:gd name="connsiteY13802" fmla="*/ 436542 h 444457"/>
              <a:gd name="connsiteX13803" fmla="*/ 2651823 w 3249268"/>
              <a:gd name="connsiteY13803" fmla="*/ 436542 h 444457"/>
              <a:gd name="connsiteX13804" fmla="*/ 2646318 w 3249268"/>
              <a:gd name="connsiteY13804" fmla="*/ 439277 h 444457"/>
              <a:gd name="connsiteX13805" fmla="*/ 2644939 w 3249268"/>
              <a:gd name="connsiteY13805" fmla="*/ 437910 h 444457"/>
              <a:gd name="connsiteX13806" fmla="*/ 2642267 w 3249268"/>
              <a:gd name="connsiteY13806" fmla="*/ 436585 h 444457"/>
              <a:gd name="connsiteX13807" fmla="*/ 2642267 w 3249268"/>
              <a:gd name="connsiteY13807" fmla="*/ 442381 h 444457"/>
              <a:gd name="connsiteX13808" fmla="*/ 2640892 w 3249268"/>
              <a:gd name="connsiteY13808" fmla="*/ 443791 h 444457"/>
              <a:gd name="connsiteX13809" fmla="*/ 2639517 w 3249268"/>
              <a:gd name="connsiteY13809" fmla="*/ 443791 h 444457"/>
              <a:gd name="connsiteX13810" fmla="*/ 2636773 w 3249268"/>
              <a:gd name="connsiteY13810" fmla="*/ 440970 h 444457"/>
              <a:gd name="connsiteX13811" fmla="*/ 2635401 w 3249268"/>
              <a:gd name="connsiteY13811" fmla="*/ 439560 h 444457"/>
              <a:gd name="connsiteX13812" fmla="*/ 2632666 w 3249268"/>
              <a:gd name="connsiteY13812" fmla="*/ 440970 h 444457"/>
              <a:gd name="connsiteX13813" fmla="*/ 2625800 w 3249268"/>
              <a:gd name="connsiteY13813" fmla="*/ 439560 h 444457"/>
              <a:gd name="connsiteX13814" fmla="*/ 2621681 w 3249268"/>
              <a:gd name="connsiteY13814" fmla="*/ 439560 h 444457"/>
              <a:gd name="connsiteX13815" fmla="*/ 2621681 w 3249268"/>
              <a:gd name="connsiteY13815" fmla="*/ 436739 h 444457"/>
              <a:gd name="connsiteX13816" fmla="*/ 2621681 w 3249268"/>
              <a:gd name="connsiteY13816" fmla="*/ 436531 h 444457"/>
              <a:gd name="connsiteX13817" fmla="*/ 2621538 w 3249268"/>
              <a:gd name="connsiteY13817" fmla="*/ 436542 h 444457"/>
              <a:gd name="connsiteX13818" fmla="*/ 2621134 w 3249268"/>
              <a:gd name="connsiteY13818" fmla="*/ 436432 h 444457"/>
              <a:gd name="connsiteX13819" fmla="*/ 2617434 w 3249268"/>
              <a:gd name="connsiteY13819" fmla="*/ 436927 h 444457"/>
              <a:gd name="connsiteX13820" fmla="*/ 2614634 w 3249268"/>
              <a:gd name="connsiteY13820" fmla="*/ 436420 h 444457"/>
              <a:gd name="connsiteX13821" fmla="*/ 2613316 w 3249268"/>
              <a:gd name="connsiteY13821" fmla="*/ 436420 h 444457"/>
              <a:gd name="connsiteX13822" fmla="*/ 2612311 w 3249268"/>
              <a:gd name="connsiteY13822" fmla="*/ 435386 h 444457"/>
              <a:gd name="connsiteX13823" fmla="*/ 2612928 w 3249268"/>
              <a:gd name="connsiteY13823" fmla="*/ 436867 h 444457"/>
              <a:gd name="connsiteX13824" fmla="*/ 2612940 w 3249268"/>
              <a:gd name="connsiteY13824" fmla="*/ 436871 h 444457"/>
              <a:gd name="connsiteX13825" fmla="*/ 2612933 w 3249268"/>
              <a:gd name="connsiteY13825" fmla="*/ 436879 h 444457"/>
              <a:gd name="connsiteX13826" fmla="*/ 2612993 w 3249268"/>
              <a:gd name="connsiteY13826" fmla="*/ 437021 h 444457"/>
              <a:gd name="connsiteX13827" fmla="*/ 2612833 w 3249268"/>
              <a:gd name="connsiteY13827" fmla="*/ 437021 h 444457"/>
              <a:gd name="connsiteX13828" fmla="*/ 2611622 w 3249268"/>
              <a:gd name="connsiteY13828" fmla="*/ 438732 h 444457"/>
              <a:gd name="connsiteX13829" fmla="*/ 2610305 w 3249268"/>
              <a:gd name="connsiteY13829" fmla="*/ 439579 h 444457"/>
              <a:gd name="connsiteX13830" fmla="*/ 2607669 w 3249268"/>
              <a:gd name="connsiteY13830" fmla="*/ 439579 h 444457"/>
              <a:gd name="connsiteX13831" fmla="*/ 2608016 w 3249268"/>
              <a:gd name="connsiteY13831" fmla="*/ 438867 h 444457"/>
              <a:gd name="connsiteX13832" fmla="*/ 2607765 w 3249268"/>
              <a:gd name="connsiteY13832" fmla="*/ 439372 h 444457"/>
              <a:gd name="connsiteX13833" fmla="*/ 2603555 w 3249268"/>
              <a:gd name="connsiteY13833" fmla="*/ 437962 h 444457"/>
              <a:gd name="connsiteX13834" fmla="*/ 2603051 w 3249268"/>
              <a:gd name="connsiteY13834" fmla="*/ 438025 h 444457"/>
              <a:gd name="connsiteX13835" fmla="*/ 2603258 w 3249268"/>
              <a:gd name="connsiteY13835" fmla="*/ 438096 h 444457"/>
              <a:gd name="connsiteX13836" fmla="*/ 2603258 w 3249268"/>
              <a:gd name="connsiteY13836" fmla="*/ 442287 h 444457"/>
              <a:gd name="connsiteX13837" fmla="*/ 2601894 w 3249268"/>
              <a:gd name="connsiteY13837" fmla="*/ 442287 h 444457"/>
              <a:gd name="connsiteX13838" fmla="*/ 2591001 w 3249268"/>
              <a:gd name="connsiteY13838" fmla="*/ 442287 h 444457"/>
              <a:gd name="connsiteX13839" fmla="*/ 2584174 w 3249268"/>
              <a:gd name="connsiteY13839" fmla="*/ 439493 h 444457"/>
              <a:gd name="connsiteX13840" fmla="*/ 2582794 w 3249268"/>
              <a:gd name="connsiteY13840" fmla="*/ 439493 h 444457"/>
              <a:gd name="connsiteX13841" fmla="*/ 2582794 w 3249268"/>
              <a:gd name="connsiteY13841" fmla="*/ 439528 h 444457"/>
              <a:gd name="connsiteX13842" fmla="*/ 2568532 w 3249268"/>
              <a:gd name="connsiteY13842" fmla="*/ 436770 h 444457"/>
              <a:gd name="connsiteX13843" fmla="*/ 2570057 w 3249268"/>
              <a:gd name="connsiteY13843" fmla="*/ 436037 h 444457"/>
              <a:gd name="connsiteX13844" fmla="*/ 2568811 w 3249268"/>
              <a:gd name="connsiteY13844" fmla="*/ 436495 h 444457"/>
              <a:gd name="connsiteX13845" fmla="*/ 2567397 w 3249268"/>
              <a:gd name="connsiteY13845" fmla="*/ 436495 h 444457"/>
              <a:gd name="connsiteX13846" fmla="*/ 2567023 w 3249268"/>
              <a:gd name="connsiteY13846" fmla="*/ 436873 h 444457"/>
              <a:gd name="connsiteX13847" fmla="*/ 2565352 w 3249268"/>
              <a:gd name="connsiteY13847" fmla="*/ 440256 h 444457"/>
              <a:gd name="connsiteX13848" fmla="*/ 2561671 w 3249268"/>
              <a:gd name="connsiteY13848" fmla="*/ 439579 h 444457"/>
              <a:gd name="connsiteX13849" fmla="*/ 2559000 w 3249268"/>
              <a:gd name="connsiteY13849" fmla="*/ 439410 h 444457"/>
              <a:gd name="connsiteX13850" fmla="*/ 2556682 w 3249268"/>
              <a:gd name="connsiteY13850" fmla="*/ 438379 h 444457"/>
              <a:gd name="connsiteX13851" fmla="*/ 2555217 w 3249268"/>
              <a:gd name="connsiteY13851" fmla="*/ 439842 h 444457"/>
              <a:gd name="connsiteX13852" fmla="*/ 2553146 w 3249268"/>
              <a:gd name="connsiteY13852" fmla="*/ 440782 h 444457"/>
              <a:gd name="connsiteX13853" fmla="*/ 2551071 w 3249268"/>
              <a:gd name="connsiteY13853" fmla="*/ 440970 h 444457"/>
              <a:gd name="connsiteX13854" fmla="*/ 2549939 w 3249268"/>
              <a:gd name="connsiteY13854" fmla="*/ 439199 h 444457"/>
              <a:gd name="connsiteX13855" fmla="*/ 2549272 w 3249268"/>
              <a:gd name="connsiteY13855" fmla="*/ 439466 h 444457"/>
              <a:gd name="connsiteX13856" fmla="*/ 2545053 w 3249268"/>
              <a:gd name="connsiteY13856" fmla="*/ 439466 h 444457"/>
              <a:gd name="connsiteX13857" fmla="*/ 2542221 w 3249268"/>
              <a:gd name="connsiteY13857" fmla="*/ 440413 h 444457"/>
              <a:gd name="connsiteX13858" fmla="*/ 2542189 w 3249268"/>
              <a:gd name="connsiteY13858" fmla="*/ 439503 h 444457"/>
              <a:gd name="connsiteX13859" fmla="*/ 2541138 w 3249268"/>
              <a:gd name="connsiteY13859" fmla="*/ 439503 h 444457"/>
              <a:gd name="connsiteX13860" fmla="*/ 2541941 w 3249268"/>
              <a:gd name="connsiteY13860" fmla="*/ 440506 h 444457"/>
              <a:gd name="connsiteX13861" fmla="*/ 2540834 w 3249268"/>
              <a:gd name="connsiteY13861" fmla="*/ 440876 h 444457"/>
              <a:gd name="connsiteX13862" fmla="*/ 2523956 w 3249268"/>
              <a:gd name="connsiteY13862" fmla="*/ 442287 h 444457"/>
              <a:gd name="connsiteX13863" fmla="*/ 2521654 w 3249268"/>
              <a:gd name="connsiteY13863" fmla="*/ 439979 h 444457"/>
              <a:gd name="connsiteX13864" fmla="*/ 2518879 w 3249268"/>
              <a:gd name="connsiteY13864" fmla="*/ 440933 h 444457"/>
              <a:gd name="connsiteX13865" fmla="*/ 2518879 w 3249268"/>
              <a:gd name="connsiteY13865" fmla="*/ 442362 h 444457"/>
              <a:gd name="connsiteX13866" fmla="*/ 2503633 w 3249268"/>
              <a:gd name="connsiteY13866" fmla="*/ 443791 h 444457"/>
              <a:gd name="connsiteX13867" fmla="*/ 2502247 w 3249268"/>
              <a:gd name="connsiteY13867" fmla="*/ 442362 h 444457"/>
              <a:gd name="connsiteX13868" fmla="*/ 2496702 w 3249268"/>
              <a:gd name="connsiteY13868" fmla="*/ 440933 h 444457"/>
              <a:gd name="connsiteX13869" fmla="*/ 2494104 w 3249268"/>
              <a:gd name="connsiteY13869" fmla="*/ 439325 h 444457"/>
              <a:gd name="connsiteX13870" fmla="*/ 2493411 w 3249268"/>
              <a:gd name="connsiteY13870" fmla="*/ 438133 h 444457"/>
              <a:gd name="connsiteX13871" fmla="*/ 2489765 w 3249268"/>
              <a:gd name="connsiteY13871" fmla="*/ 439278 h 444457"/>
              <a:gd name="connsiteX13872" fmla="*/ 2486892 w 3249268"/>
              <a:gd name="connsiteY13872" fmla="*/ 439278 h 444457"/>
              <a:gd name="connsiteX13873" fmla="*/ 2485173 w 3249268"/>
              <a:gd name="connsiteY13873" fmla="*/ 437252 h 444457"/>
              <a:gd name="connsiteX13874" fmla="*/ 2483662 w 3249268"/>
              <a:gd name="connsiteY13874" fmla="*/ 437037 h 444457"/>
              <a:gd name="connsiteX13875" fmla="*/ 2483533 w 3249268"/>
              <a:gd name="connsiteY13875" fmla="*/ 437094 h 444457"/>
              <a:gd name="connsiteX13876" fmla="*/ 2482583 w 3249268"/>
              <a:gd name="connsiteY13876" fmla="*/ 439278 h 444457"/>
              <a:gd name="connsiteX13877" fmla="*/ 2479711 w 3249268"/>
              <a:gd name="connsiteY13877" fmla="*/ 439278 h 444457"/>
              <a:gd name="connsiteX13878" fmla="*/ 2479370 w 3249268"/>
              <a:gd name="connsiteY13878" fmla="*/ 438957 h 444457"/>
              <a:gd name="connsiteX13879" fmla="*/ 2478654 w 3249268"/>
              <a:gd name="connsiteY13879" fmla="*/ 439277 h 444457"/>
              <a:gd name="connsiteX13880" fmla="*/ 2477273 w 3249268"/>
              <a:gd name="connsiteY13880" fmla="*/ 439277 h 444457"/>
              <a:gd name="connsiteX13881" fmla="*/ 2475860 w 3249268"/>
              <a:gd name="connsiteY13881" fmla="*/ 438290 h 444457"/>
              <a:gd name="connsiteX13882" fmla="*/ 2473331 w 3249268"/>
              <a:gd name="connsiteY13882" fmla="*/ 439196 h 444457"/>
              <a:gd name="connsiteX13883" fmla="*/ 2469882 w 3249268"/>
              <a:gd name="connsiteY13883" fmla="*/ 439372 h 444457"/>
              <a:gd name="connsiteX13884" fmla="*/ 2469286 w 3249268"/>
              <a:gd name="connsiteY13884" fmla="*/ 439250 h 444457"/>
              <a:gd name="connsiteX13885" fmla="*/ 2469992 w 3249268"/>
              <a:gd name="connsiteY13885" fmla="*/ 439654 h 444457"/>
              <a:gd name="connsiteX13886" fmla="*/ 2465929 w 3249268"/>
              <a:gd name="connsiteY13886" fmla="*/ 442287 h 444457"/>
              <a:gd name="connsiteX13887" fmla="*/ 2463221 w 3249268"/>
              <a:gd name="connsiteY13887" fmla="*/ 439654 h 444457"/>
              <a:gd name="connsiteX13888" fmla="*/ 2463221 w 3249268"/>
              <a:gd name="connsiteY13888" fmla="*/ 438337 h 444457"/>
              <a:gd name="connsiteX13889" fmla="*/ 2464355 w 3249268"/>
              <a:gd name="connsiteY13889" fmla="*/ 438242 h 444457"/>
              <a:gd name="connsiteX13890" fmla="*/ 2462986 w 3249268"/>
              <a:gd name="connsiteY13890" fmla="*/ 437962 h 444457"/>
              <a:gd name="connsiteX13891" fmla="*/ 2462777 w 3249268"/>
              <a:gd name="connsiteY13891" fmla="*/ 437429 h 444457"/>
              <a:gd name="connsiteX13892" fmla="*/ 2460665 w 3249268"/>
              <a:gd name="connsiteY13892" fmla="*/ 436363 h 444457"/>
              <a:gd name="connsiteX13893" fmla="*/ 2458810 w 3249268"/>
              <a:gd name="connsiteY13893" fmla="*/ 434798 h 444457"/>
              <a:gd name="connsiteX13894" fmla="*/ 2458403 w 3249268"/>
              <a:gd name="connsiteY13894" fmla="*/ 434988 h 444457"/>
              <a:gd name="connsiteX13895" fmla="*/ 2460211 w 3249268"/>
              <a:gd name="connsiteY13895" fmla="*/ 436645 h 444457"/>
              <a:gd name="connsiteX13896" fmla="*/ 2456261 w 3249268"/>
              <a:gd name="connsiteY13896" fmla="*/ 440782 h 444457"/>
              <a:gd name="connsiteX13897" fmla="*/ 2454944 w 3249268"/>
              <a:gd name="connsiteY13897" fmla="*/ 439403 h 444457"/>
              <a:gd name="connsiteX13898" fmla="*/ 2454944 w 3249268"/>
              <a:gd name="connsiteY13898" fmla="*/ 439400 h 444457"/>
              <a:gd name="connsiteX13899" fmla="*/ 2453555 w 3249268"/>
              <a:gd name="connsiteY13899" fmla="*/ 438714 h 444457"/>
              <a:gd name="connsiteX13900" fmla="*/ 2452157 w 3249268"/>
              <a:gd name="connsiteY13900" fmla="*/ 438024 h 444457"/>
              <a:gd name="connsiteX13901" fmla="*/ 2447965 w 3249268"/>
              <a:gd name="connsiteY13901" fmla="*/ 440782 h 444457"/>
              <a:gd name="connsiteX13902" fmla="*/ 2446568 w 3249268"/>
              <a:gd name="connsiteY13902" fmla="*/ 440782 h 444457"/>
              <a:gd name="connsiteX13903" fmla="*/ 2445172 w 3249268"/>
              <a:gd name="connsiteY13903" fmla="*/ 436649 h 444457"/>
              <a:gd name="connsiteX13904" fmla="*/ 2441000 w 3249268"/>
              <a:gd name="connsiteY13904" fmla="*/ 438770 h 444457"/>
              <a:gd name="connsiteX13905" fmla="*/ 2436674 w 3249268"/>
              <a:gd name="connsiteY13905" fmla="*/ 437924 h 444457"/>
              <a:gd name="connsiteX13906" fmla="*/ 2430907 w 3249268"/>
              <a:gd name="connsiteY13906" fmla="*/ 437924 h 444457"/>
              <a:gd name="connsiteX13907" fmla="*/ 2430907 w 3249268"/>
              <a:gd name="connsiteY13907" fmla="*/ 436570 h 444457"/>
              <a:gd name="connsiteX13908" fmla="*/ 2431273 w 3249268"/>
              <a:gd name="connsiteY13908" fmla="*/ 436377 h 444457"/>
              <a:gd name="connsiteX13909" fmla="*/ 2429954 w 3249268"/>
              <a:gd name="connsiteY13909" fmla="*/ 436377 h 444457"/>
              <a:gd name="connsiteX13910" fmla="*/ 2429666 w 3249268"/>
              <a:gd name="connsiteY13910" fmla="*/ 435808 h 444457"/>
              <a:gd name="connsiteX13911" fmla="*/ 2429666 w 3249268"/>
              <a:gd name="connsiteY13911" fmla="*/ 436457 h 444457"/>
              <a:gd name="connsiteX13912" fmla="*/ 2424249 w 3249268"/>
              <a:gd name="connsiteY13912" fmla="*/ 437868 h 444457"/>
              <a:gd name="connsiteX13913" fmla="*/ 2422895 w 3249268"/>
              <a:gd name="connsiteY13913" fmla="*/ 437868 h 444457"/>
              <a:gd name="connsiteX13914" fmla="*/ 2420429 w 3249268"/>
              <a:gd name="connsiteY13914" fmla="*/ 437012 h 444457"/>
              <a:gd name="connsiteX13915" fmla="*/ 2420429 w 3249268"/>
              <a:gd name="connsiteY13915" fmla="*/ 442454 h 444457"/>
              <a:gd name="connsiteX13916" fmla="*/ 2419035 w 3249268"/>
              <a:gd name="connsiteY13916" fmla="*/ 443875 h 444457"/>
              <a:gd name="connsiteX13917" fmla="*/ 2419035 w 3249268"/>
              <a:gd name="connsiteY13917" fmla="*/ 442454 h 444457"/>
              <a:gd name="connsiteX13918" fmla="*/ 2407889 w 3249268"/>
              <a:gd name="connsiteY13918" fmla="*/ 441033 h 444457"/>
              <a:gd name="connsiteX13919" fmla="*/ 2405102 w 3249268"/>
              <a:gd name="connsiteY13919" fmla="*/ 441033 h 444457"/>
              <a:gd name="connsiteX13920" fmla="*/ 2403709 w 3249268"/>
              <a:gd name="connsiteY13920" fmla="*/ 441033 h 444457"/>
              <a:gd name="connsiteX13921" fmla="*/ 2398136 w 3249268"/>
              <a:gd name="connsiteY13921" fmla="*/ 438191 h 444457"/>
              <a:gd name="connsiteX13922" fmla="*/ 2395349 w 3249268"/>
              <a:gd name="connsiteY13922" fmla="*/ 438191 h 444457"/>
              <a:gd name="connsiteX13923" fmla="*/ 2389776 w 3249268"/>
              <a:gd name="connsiteY13923" fmla="*/ 439612 h 444457"/>
              <a:gd name="connsiteX13924" fmla="*/ 2384203 w 3249268"/>
              <a:gd name="connsiteY13924" fmla="*/ 439612 h 444457"/>
              <a:gd name="connsiteX13925" fmla="*/ 2387687 w 3249268"/>
              <a:gd name="connsiteY13925" fmla="*/ 436593 h 444457"/>
              <a:gd name="connsiteX13926" fmla="*/ 2388343 w 3249268"/>
              <a:gd name="connsiteY13926" fmla="*/ 435823 h 444457"/>
              <a:gd name="connsiteX13927" fmla="*/ 2383945 w 3249268"/>
              <a:gd name="connsiteY13927" fmla="*/ 439278 h 444457"/>
              <a:gd name="connsiteX13928" fmla="*/ 2381284 w 3249268"/>
              <a:gd name="connsiteY13928" fmla="*/ 439278 h 444457"/>
              <a:gd name="connsiteX13929" fmla="*/ 2381284 w 3249268"/>
              <a:gd name="connsiteY13929" fmla="*/ 439579 h 444457"/>
              <a:gd name="connsiteX13930" fmla="*/ 2376996 w 3249268"/>
              <a:gd name="connsiteY13930" fmla="*/ 442287 h 444457"/>
              <a:gd name="connsiteX13931" fmla="*/ 2369848 w 3249268"/>
              <a:gd name="connsiteY13931" fmla="*/ 440933 h 444457"/>
              <a:gd name="connsiteX13932" fmla="*/ 2369647 w 3249268"/>
              <a:gd name="connsiteY13932" fmla="*/ 440742 h 444457"/>
              <a:gd name="connsiteX13933" fmla="*/ 2366430 w 3249268"/>
              <a:gd name="connsiteY13933" fmla="*/ 440275 h 444457"/>
              <a:gd name="connsiteX13934" fmla="*/ 2362937 w 3249268"/>
              <a:gd name="connsiteY13934" fmla="*/ 440782 h 444457"/>
              <a:gd name="connsiteX13935" fmla="*/ 2360143 w 3249268"/>
              <a:gd name="connsiteY13935" fmla="*/ 438074 h 444457"/>
              <a:gd name="connsiteX13936" fmla="*/ 2360190 w 3249268"/>
              <a:gd name="connsiteY13936" fmla="*/ 437988 h 444457"/>
              <a:gd name="connsiteX13937" fmla="*/ 2354726 w 3249268"/>
              <a:gd name="connsiteY13937" fmla="*/ 439372 h 444457"/>
              <a:gd name="connsiteX13938" fmla="*/ 2350550 w 3249268"/>
              <a:gd name="connsiteY13938" fmla="*/ 437962 h 444457"/>
              <a:gd name="connsiteX13939" fmla="*/ 2346376 w 3249268"/>
              <a:gd name="connsiteY13939" fmla="*/ 436551 h 444457"/>
              <a:gd name="connsiteX13940" fmla="*/ 2344071 w 3249268"/>
              <a:gd name="connsiteY13940" fmla="*/ 437720 h 444457"/>
              <a:gd name="connsiteX13941" fmla="*/ 2344025 w 3249268"/>
              <a:gd name="connsiteY13941" fmla="*/ 437773 h 444457"/>
              <a:gd name="connsiteX13942" fmla="*/ 2343965 w 3249268"/>
              <a:gd name="connsiteY13942" fmla="*/ 437773 h 444457"/>
              <a:gd name="connsiteX13943" fmla="*/ 2343595 w 3249268"/>
              <a:gd name="connsiteY13943" fmla="*/ 437962 h 444457"/>
              <a:gd name="connsiteX13944" fmla="*/ 2343691 w 3249268"/>
              <a:gd name="connsiteY13944" fmla="*/ 437773 h 444457"/>
              <a:gd name="connsiteX13945" fmla="*/ 2342623 w 3249268"/>
              <a:gd name="connsiteY13945" fmla="*/ 437773 h 444457"/>
              <a:gd name="connsiteX13946" fmla="*/ 2338416 w 3249268"/>
              <a:gd name="connsiteY13946" fmla="*/ 435015 h 444457"/>
              <a:gd name="connsiteX13947" fmla="*/ 2337399 w 3249268"/>
              <a:gd name="connsiteY13947" fmla="*/ 435099 h 444457"/>
              <a:gd name="connsiteX13948" fmla="*/ 2342085 w 3249268"/>
              <a:gd name="connsiteY13948" fmla="*/ 438108 h 444457"/>
              <a:gd name="connsiteX13949" fmla="*/ 2339319 w 3249268"/>
              <a:gd name="connsiteY13949" fmla="*/ 439528 h 444457"/>
              <a:gd name="connsiteX13950" fmla="*/ 2336554 w 3249268"/>
              <a:gd name="connsiteY13950" fmla="*/ 439528 h 444457"/>
              <a:gd name="connsiteX13951" fmla="*/ 2332406 w 3249268"/>
              <a:gd name="connsiteY13951" fmla="*/ 440949 h 444457"/>
              <a:gd name="connsiteX13952" fmla="*/ 2326876 w 3249268"/>
              <a:gd name="connsiteY13952" fmla="*/ 439528 h 444457"/>
              <a:gd name="connsiteX13953" fmla="*/ 2318580 w 3249268"/>
              <a:gd name="connsiteY13953" fmla="*/ 440949 h 444457"/>
              <a:gd name="connsiteX13954" fmla="*/ 2313050 w 3249268"/>
              <a:gd name="connsiteY13954" fmla="*/ 439528 h 444457"/>
              <a:gd name="connsiteX13955" fmla="*/ 2301989 w 3249268"/>
              <a:gd name="connsiteY13955" fmla="*/ 442370 h 444457"/>
              <a:gd name="connsiteX13956" fmla="*/ 2299264 w 3249268"/>
              <a:gd name="connsiteY13956" fmla="*/ 439570 h 444457"/>
              <a:gd name="connsiteX13957" fmla="*/ 2297311 w 3249268"/>
              <a:gd name="connsiteY13957" fmla="*/ 440366 h 444457"/>
              <a:gd name="connsiteX13958" fmla="*/ 2295167 w 3249268"/>
              <a:gd name="connsiteY13958" fmla="*/ 442287 h 444457"/>
              <a:gd name="connsiteX13959" fmla="*/ 2289539 w 3249268"/>
              <a:gd name="connsiteY13959" fmla="*/ 440911 h 444457"/>
              <a:gd name="connsiteX13960" fmla="*/ 2289561 w 3249268"/>
              <a:gd name="connsiteY13960" fmla="*/ 441083 h 444457"/>
              <a:gd name="connsiteX13961" fmla="*/ 2286768 w 3249268"/>
              <a:gd name="connsiteY13961" fmla="*/ 441083 h 444457"/>
              <a:gd name="connsiteX13962" fmla="*/ 2281581 w 3249268"/>
              <a:gd name="connsiteY13962" fmla="*/ 441083 h 444457"/>
              <a:gd name="connsiteX13963" fmla="*/ 2280976 w 3249268"/>
              <a:gd name="connsiteY13963" fmla="*/ 440890 h 444457"/>
              <a:gd name="connsiteX13964" fmla="*/ 2271590 w 3249268"/>
              <a:gd name="connsiteY13964" fmla="*/ 438150 h 444457"/>
              <a:gd name="connsiteX13965" fmla="*/ 2271543 w 3249268"/>
              <a:gd name="connsiteY13965" fmla="*/ 438150 h 444457"/>
              <a:gd name="connsiteX13966" fmla="*/ 2263340 w 3249268"/>
              <a:gd name="connsiteY13966" fmla="*/ 436770 h 444457"/>
              <a:gd name="connsiteX13967" fmla="*/ 2261973 w 3249268"/>
              <a:gd name="connsiteY13967" fmla="*/ 438150 h 444457"/>
              <a:gd name="connsiteX13968" fmla="*/ 2261820 w 3249268"/>
              <a:gd name="connsiteY13968" fmla="*/ 438372 h 444457"/>
              <a:gd name="connsiteX13969" fmla="*/ 2261950 w 3249268"/>
              <a:gd name="connsiteY13969" fmla="*/ 440406 h 444457"/>
              <a:gd name="connsiteX13970" fmla="*/ 2259074 w 3249268"/>
              <a:gd name="connsiteY13970" fmla="*/ 440782 h 444457"/>
              <a:gd name="connsiteX13971" fmla="*/ 2249551 w 3249268"/>
              <a:gd name="connsiteY13971" fmla="*/ 443790 h 444457"/>
              <a:gd name="connsiteX13972" fmla="*/ 2249551 w 3249268"/>
              <a:gd name="connsiteY13972" fmla="*/ 440712 h 444457"/>
              <a:gd name="connsiteX13973" fmla="*/ 2249381 w 3249268"/>
              <a:gd name="connsiteY13973" fmla="*/ 440782 h 444457"/>
              <a:gd name="connsiteX13974" fmla="*/ 2248013 w 3249268"/>
              <a:gd name="connsiteY13974" fmla="*/ 440782 h 444457"/>
              <a:gd name="connsiteX13975" fmla="*/ 2247081 w 3249268"/>
              <a:gd name="connsiteY13975" fmla="*/ 440782 h 444457"/>
              <a:gd name="connsiteX13976" fmla="*/ 2245106 w 3249268"/>
              <a:gd name="connsiteY13976" fmla="*/ 443790 h 444457"/>
              <a:gd name="connsiteX13977" fmla="*/ 2243625 w 3249268"/>
              <a:gd name="connsiteY13977" fmla="*/ 442286 h 444457"/>
              <a:gd name="connsiteX13978" fmla="*/ 2243625 w 3249268"/>
              <a:gd name="connsiteY13978" fmla="*/ 440782 h 444457"/>
              <a:gd name="connsiteX13979" fmla="*/ 2243780 w 3249268"/>
              <a:gd name="connsiteY13979" fmla="*/ 440650 h 444457"/>
              <a:gd name="connsiteX13980" fmla="*/ 2242540 w 3249268"/>
              <a:gd name="connsiteY13980" fmla="*/ 439372 h 444457"/>
              <a:gd name="connsiteX13981" fmla="*/ 2240489 w 3249268"/>
              <a:gd name="connsiteY13981" fmla="*/ 437962 h 444457"/>
              <a:gd name="connsiteX13982" fmla="*/ 2239450 w 3249268"/>
              <a:gd name="connsiteY13982" fmla="*/ 437265 h 444457"/>
              <a:gd name="connsiteX13983" fmla="*/ 2237813 w 3249268"/>
              <a:gd name="connsiteY13983" fmla="*/ 439318 h 444457"/>
              <a:gd name="connsiteX13984" fmla="*/ 2235720 w 3249268"/>
              <a:gd name="connsiteY13984" fmla="*/ 440890 h 444457"/>
              <a:gd name="connsiteX13985" fmla="*/ 2223109 w 3249268"/>
              <a:gd name="connsiteY13985" fmla="*/ 439493 h 444457"/>
              <a:gd name="connsiteX13986" fmla="*/ 2221707 w 3249268"/>
              <a:gd name="connsiteY13986" fmla="*/ 439493 h 444457"/>
              <a:gd name="connsiteX13987" fmla="*/ 2218980 w 3249268"/>
              <a:gd name="connsiteY13987" fmla="*/ 440890 h 444457"/>
              <a:gd name="connsiteX13988" fmla="*/ 2209263 w 3249268"/>
              <a:gd name="connsiteY13988" fmla="*/ 439493 h 444457"/>
              <a:gd name="connsiteX13989" fmla="*/ 2204598 w 3249268"/>
              <a:gd name="connsiteY13989" fmla="*/ 439842 h 444457"/>
              <a:gd name="connsiteX13990" fmla="*/ 2205103 w 3249268"/>
              <a:gd name="connsiteY13990" fmla="*/ 434058 h 444457"/>
              <a:gd name="connsiteX13991" fmla="*/ 2203844 w 3249268"/>
              <a:gd name="connsiteY13991" fmla="*/ 436417 h 444457"/>
              <a:gd name="connsiteX13992" fmla="*/ 2202445 w 3249268"/>
              <a:gd name="connsiteY13992" fmla="*/ 437989 h 444457"/>
              <a:gd name="connsiteX13993" fmla="*/ 2201550 w 3249268"/>
              <a:gd name="connsiteY13993" fmla="*/ 438100 h 444457"/>
              <a:gd name="connsiteX13994" fmla="*/ 2202246 w 3249268"/>
              <a:gd name="connsiteY13994" fmla="*/ 438275 h 444457"/>
              <a:gd name="connsiteX13995" fmla="*/ 2200873 w 3249268"/>
              <a:gd name="connsiteY13995" fmla="*/ 441033 h 444457"/>
              <a:gd name="connsiteX13996" fmla="*/ 2198102 w 3249268"/>
              <a:gd name="connsiteY13996" fmla="*/ 443791 h 444457"/>
              <a:gd name="connsiteX13997" fmla="*/ 2193948 w 3249268"/>
              <a:gd name="connsiteY13997" fmla="*/ 438275 h 444457"/>
              <a:gd name="connsiteX13998" fmla="*/ 2194750 w 3249268"/>
              <a:gd name="connsiteY13998" fmla="*/ 438080 h 444457"/>
              <a:gd name="connsiteX13999" fmla="*/ 2193999 w 3249268"/>
              <a:gd name="connsiteY13999" fmla="*/ 437989 h 444457"/>
              <a:gd name="connsiteX14000" fmla="*/ 2189634 w 3249268"/>
              <a:gd name="connsiteY14000" fmla="*/ 438163 h 444457"/>
              <a:gd name="connsiteX14001" fmla="*/ 2184272 w 3249268"/>
              <a:gd name="connsiteY14001" fmla="*/ 439367 h 444457"/>
              <a:gd name="connsiteX14002" fmla="*/ 2184272 w 3249268"/>
              <a:gd name="connsiteY14002" fmla="*/ 439528 h 444457"/>
              <a:gd name="connsiteX14003" fmla="*/ 2182869 w 3249268"/>
              <a:gd name="connsiteY14003" fmla="*/ 439528 h 444457"/>
              <a:gd name="connsiteX14004" fmla="*/ 2168691 w 3249268"/>
              <a:gd name="connsiteY14004" fmla="*/ 439528 h 444457"/>
              <a:gd name="connsiteX14005" fmla="*/ 2164549 w 3249268"/>
              <a:gd name="connsiteY14005" fmla="*/ 442370 h 444457"/>
              <a:gd name="connsiteX14006" fmla="*/ 2161680 w 3249268"/>
              <a:gd name="connsiteY14006" fmla="*/ 439529 h 444457"/>
              <a:gd name="connsiteX14007" fmla="*/ 2161680 w 3249268"/>
              <a:gd name="connsiteY14007" fmla="*/ 439654 h 444457"/>
              <a:gd name="connsiteX14008" fmla="*/ 2157727 w 3249268"/>
              <a:gd name="connsiteY14008" fmla="*/ 442412 h 444457"/>
              <a:gd name="connsiteX14009" fmla="*/ 2157727 w 3249268"/>
              <a:gd name="connsiteY14009" fmla="*/ 442287 h 444457"/>
              <a:gd name="connsiteX14010" fmla="*/ 2144010 w 3249268"/>
              <a:gd name="connsiteY14010" fmla="*/ 442287 h 444457"/>
              <a:gd name="connsiteX14011" fmla="*/ 2139807 w 3249268"/>
              <a:gd name="connsiteY14011" fmla="*/ 439493 h 444457"/>
              <a:gd name="connsiteX14012" fmla="*/ 2139807 w 3249268"/>
              <a:gd name="connsiteY14012" fmla="*/ 439466 h 444457"/>
              <a:gd name="connsiteX14013" fmla="*/ 2137063 w 3249268"/>
              <a:gd name="connsiteY14013" fmla="*/ 439466 h 444457"/>
              <a:gd name="connsiteX14014" fmla="*/ 2128438 w 3249268"/>
              <a:gd name="connsiteY14014" fmla="*/ 436645 h 444457"/>
              <a:gd name="connsiteX14015" fmla="*/ 2125698 w 3249268"/>
              <a:gd name="connsiteY14015" fmla="*/ 436645 h 444457"/>
              <a:gd name="connsiteX14016" fmla="*/ 2123384 w 3249268"/>
              <a:gd name="connsiteY14016" fmla="*/ 437680 h 444457"/>
              <a:gd name="connsiteX14017" fmla="*/ 2121446 w 3249268"/>
              <a:gd name="connsiteY14017" fmla="*/ 437803 h 444457"/>
              <a:gd name="connsiteX14018" fmla="*/ 2121799 w 3249268"/>
              <a:gd name="connsiteY14018" fmla="*/ 438074 h 444457"/>
              <a:gd name="connsiteX14019" fmla="*/ 2113446 w 3249268"/>
              <a:gd name="connsiteY14019" fmla="*/ 440933 h 444457"/>
              <a:gd name="connsiteX14020" fmla="*/ 2112053 w 3249268"/>
              <a:gd name="connsiteY14020" fmla="*/ 440933 h 444457"/>
              <a:gd name="connsiteX14021" fmla="*/ 2110486 w 3249268"/>
              <a:gd name="connsiteY14021" fmla="*/ 442138 h 444457"/>
              <a:gd name="connsiteX14022" fmla="*/ 2110486 w 3249268"/>
              <a:gd name="connsiteY14022" fmla="*/ 443790 h 444457"/>
              <a:gd name="connsiteX14023" fmla="*/ 2107469 w 3249268"/>
              <a:gd name="connsiteY14023" fmla="*/ 440782 h 444457"/>
              <a:gd name="connsiteX14024" fmla="*/ 2107805 w 3249268"/>
              <a:gd name="connsiteY14024" fmla="*/ 440843 h 444457"/>
              <a:gd name="connsiteX14025" fmla="*/ 2105787 w 3249268"/>
              <a:gd name="connsiteY14025" fmla="*/ 438253 h 444457"/>
              <a:gd name="connsiteX14026" fmla="*/ 2103698 w 3249268"/>
              <a:gd name="connsiteY14026" fmla="*/ 436645 h 444457"/>
              <a:gd name="connsiteX14027" fmla="*/ 2103698 w 3249268"/>
              <a:gd name="connsiteY14027" fmla="*/ 436770 h 444457"/>
              <a:gd name="connsiteX14028" fmla="*/ 2098169 w 3249268"/>
              <a:gd name="connsiteY14028" fmla="*/ 440908 h 444457"/>
              <a:gd name="connsiteX14029" fmla="*/ 2080197 w 3249268"/>
              <a:gd name="connsiteY14029" fmla="*/ 442287 h 444457"/>
              <a:gd name="connsiteX14030" fmla="*/ 2078817 w 3249268"/>
              <a:gd name="connsiteY14030" fmla="*/ 438150 h 444457"/>
              <a:gd name="connsiteX14031" fmla="*/ 2079254 w 3249268"/>
              <a:gd name="connsiteY14031" fmla="*/ 437924 h 444457"/>
              <a:gd name="connsiteX14032" fmla="*/ 2078491 w 3249268"/>
              <a:gd name="connsiteY14032" fmla="*/ 438096 h 444457"/>
              <a:gd name="connsiteX14033" fmla="*/ 2077878 w 3249268"/>
              <a:gd name="connsiteY14033" fmla="*/ 438130 h 444457"/>
              <a:gd name="connsiteX14034" fmla="*/ 2067391 w 3249268"/>
              <a:gd name="connsiteY14034" fmla="*/ 442098 h 444457"/>
              <a:gd name="connsiteX14035" fmla="*/ 2056044 w 3249268"/>
              <a:gd name="connsiteY14035" fmla="*/ 440782 h 444457"/>
              <a:gd name="connsiteX14036" fmla="*/ 2052209 w 3249268"/>
              <a:gd name="connsiteY14036" fmla="*/ 438127 h 444457"/>
              <a:gd name="connsiteX14037" fmla="*/ 2050041 w 3249268"/>
              <a:gd name="connsiteY14037" fmla="*/ 438795 h 444457"/>
              <a:gd name="connsiteX14038" fmla="*/ 2046782 w 3249268"/>
              <a:gd name="connsiteY14038" fmla="*/ 439493 h 444457"/>
              <a:gd name="connsiteX14039" fmla="*/ 2042667 w 3249268"/>
              <a:gd name="connsiteY14039" fmla="*/ 436699 h 444457"/>
              <a:gd name="connsiteX14040" fmla="*/ 2043308 w 3249268"/>
              <a:gd name="connsiteY14040" fmla="*/ 436419 h 444457"/>
              <a:gd name="connsiteX14041" fmla="*/ 2042485 w 3249268"/>
              <a:gd name="connsiteY14041" fmla="*/ 436419 h 444457"/>
              <a:gd name="connsiteX14042" fmla="*/ 2042485 w 3249268"/>
              <a:gd name="connsiteY14042" fmla="*/ 436109 h 444457"/>
              <a:gd name="connsiteX14043" fmla="*/ 2042041 w 3249268"/>
              <a:gd name="connsiteY14043" fmla="*/ 436570 h 444457"/>
              <a:gd name="connsiteX14044" fmla="*/ 2040666 w 3249268"/>
              <a:gd name="connsiteY14044" fmla="*/ 436570 h 444457"/>
              <a:gd name="connsiteX14045" fmla="*/ 2033791 w 3249268"/>
              <a:gd name="connsiteY14045" fmla="*/ 439428 h 444457"/>
              <a:gd name="connsiteX14046" fmla="*/ 2021415 w 3249268"/>
              <a:gd name="connsiteY14046" fmla="*/ 440858 h 444457"/>
              <a:gd name="connsiteX14047" fmla="*/ 2021415 w 3249268"/>
              <a:gd name="connsiteY14047" fmla="*/ 439428 h 444457"/>
              <a:gd name="connsiteX14048" fmla="*/ 2017291 w 3249268"/>
              <a:gd name="connsiteY14048" fmla="*/ 437999 h 444457"/>
              <a:gd name="connsiteX14049" fmla="*/ 2002166 w 3249268"/>
              <a:gd name="connsiteY14049" fmla="*/ 437999 h 444457"/>
              <a:gd name="connsiteX14050" fmla="*/ 2002166 w 3249268"/>
              <a:gd name="connsiteY14050" fmla="*/ 436587 h 444457"/>
              <a:gd name="connsiteX14051" fmla="*/ 1998973 w 3249268"/>
              <a:gd name="connsiteY14051" fmla="*/ 438141 h 444457"/>
              <a:gd name="connsiteX14052" fmla="*/ 1988462 w 3249268"/>
              <a:gd name="connsiteY14052" fmla="*/ 437941 h 444457"/>
              <a:gd name="connsiteX14053" fmla="*/ 1988183 w 3249268"/>
              <a:gd name="connsiteY14053" fmla="*/ 437697 h 444457"/>
              <a:gd name="connsiteX14054" fmla="*/ 1987241 w 3249268"/>
              <a:gd name="connsiteY14054" fmla="*/ 439560 h 444457"/>
              <a:gd name="connsiteX14055" fmla="*/ 1982942 w 3249268"/>
              <a:gd name="connsiteY14055" fmla="*/ 440970 h 444457"/>
              <a:gd name="connsiteX14056" fmla="*/ 1978644 w 3249268"/>
              <a:gd name="connsiteY14056" fmla="*/ 440970 h 444457"/>
              <a:gd name="connsiteX14057" fmla="*/ 1975778 w 3249268"/>
              <a:gd name="connsiteY14057" fmla="*/ 442381 h 444457"/>
              <a:gd name="connsiteX14058" fmla="*/ 1975552 w 3249268"/>
              <a:gd name="connsiteY14058" fmla="*/ 441491 h 444457"/>
              <a:gd name="connsiteX14059" fmla="*/ 1975552 w 3249268"/>
              <a:gd name="connsiteY14059" fmla="*/ 442287 h 444457"/>
              <a:gd name="connsiteX14060" fmla="*/ 1964694 w 3249268"/>
              <a:gd name="connsiteY14060" fmla="*/ 440908 h 444457"/>
              <a:gd name="connsiteX14061" fmla="*/ 1952483 w 3249268"/>
              <a:gd name="connsiteY14061" fmla="*/ 436770 h 444457"/>
              <a:gd name="connsiteX14062" fmla="*/ 1952483 w 3249268"/>
              <a:gd name="connsiteY14062" fmla="*/ 436739 h 444457"/>
              <a:gd name="connsiteX14063" fmla="*/ 1949185 w 3249268"/>
              <a:gd name="connsiteY14063" fmla="*/ 439207 h 444457"/>
              <a:gd name="connsiteX14064" fmla="*/ 1946927 w 3249268"/>
              <a:gd name="connsiteY14064" fmla="*/ 443791 h 444457"/>
              <a:gd name="connsiteX14065" fmla="*/ 1940629 w 3249268"/>
              <a:gd name="connsiteY14065" fmla="*/ 442028 h 444457"/>
              <a:gd name="connsiteX14066" fmla="*/ 1934450 w 3249268"/>
              <a:gd name="connsiteY14066" fmla="*/ 442374 h 444457"/>
              <a:gd name="connsiteX14067" fmla="*/ 1934450 w 3249268"/>
              <a:gd name="connsiteY14067" fmla="*/ 442381 h 444457"/>
              <a:gd name="connsiteX14068" fmla="*/ 1918643 w 3249268"/>
              <a:gd name="connsiteY14068" fmla="*/ 439560 h 444457"/>
              <a:gd name="connsiteX14069" fmla="*/ 1918643 w 3249268"/>
              <a:gd name="connsiteY14069" fmla="*/ 439466 h 444457"/>
              <a:gd name="connsiteX14070" fmla="*/ 1910205 w 3249268"/>
              <a:gd name="connsiteY14070" fmla="*/ 440782 h 444457"/>
              <a:gd name="connsiteX14071" fmla="*/ 1907387 w 3249268"/>
              <a:gd name="connsiteY14071" fmla="*/ 438150 h 444457"/>
              <a:gd name="connsiteX14072" fmla="*/ 1908991 w 3249268"/>
              <a:gd name="connsiteY14072" fmla="*/ 437773 h 444457"/>
              <a:gd name="connsiteX14073" fmla="*/ 1907759 w 3249268"/>
              <a:gd name="connsiteY14073" fmla="*/ 437773 h 444457"/>
              <a:gd name="connsiteX14074" fmla="*/ 1903625 w 3249268"/>
              <a:gd name="connsiteY14074" fmla="*/ 436420 h 444457"/>
              <a:gd name="connsiteX14075" fmla="*/ 1903744 w 3249268"/>
              <a:gd name="connsiteY14075" fmla="*/ 436328 h 444457"/>
              <a:gd name="connsiteX14076" fmla="*/ 1903613 w 3249268"/>
              <a:gd name="connsiteY14076" fmla="*/ 436377 h 444457"/>
              <a:gd name="connsiteX14077" fmla="*/ 1900813 w 3249268"/>
              <a:gd name="connsiteY14077" fmla="*/ 437773 h 444457"/>
              <a:gd name="connsiteX14078" fmla="*/ 1899519 w 3249268"/>
              <a:gd name="connsiteY14078" fmla="*/ 437075 h 444457"/>
              <a:gd name="connsiteX14079" fmla="*/ 1900608 w 3249268"/>
              <a:gd name="connsiteY14079" fmla="*/ 439528 h 444457"/>
              <a:gd name="connsiteX14080" fmla="*/ 1899220 w 3249268"/>
              <a:gd name="connsiteY14080" fmla="*/ 439528 h 444457"/>
              <a:gd name="connsiteX14081" fmla="*/ 1886731 w 3249268"/>
              <a:gd name="connsiteY14081" fmla="*/ 443791 h 444457"/>
              <a:gd name="connsiteX14082" fmla="*/ 1879791 w 3249268"/>
              <a:gd name="connsiteY14082" fmla="*/ 440949 h 444457"/>
              <a:gd name="connsiteX14083" fmla="*/ 1875628 w 3249268"/>
              <a:gd name="connsiteY14083" fmla="*/ 440949 h 444457"/>
              <a:gd name="connsiteX14084" fmla="*/ 1875628 w 3249268"/>
              <a:gd name="connsiteY14084" fmla="*/ 439528 h 444457"/>
              <a:gd name="connsiteX14085" fmla="*/ 1858982 w 3249268"/>
              <a:gd name="connsiteY14085" fmla="*/ 443791 h 444457"/>
              <a:gd name="connsiteX14086" fmla="*/ 1856221 w 3249268"/>
              <a:gd name="connsiteY14086" fmla="*/ 439540 h 444457"/>
              <a:gd name="connsiteX14087" fmla="*/ 1856221 w 3249268"/>
              <a:gd name="connsiteY14087" fmla="*/ 439600 h 444457"/>
              <a:gd name="connsiteX14088" fmla="*/ 1846505 w 3249268"/>
              <a:gd name="connsiteY14088" fmla="*/ 442394 h 444457"/>
              <a:gd name="connsiteX14089" fmla="*/ 1839556 w 3249268"/>
              <a:gd name="connsiteY14089" fmla="*/ 443791 h 444457"/>
              <a:gd name="connsiteX14090" fmla="*/ 1825672 w 3249268"/>
              <a:gd name="connsiteY14090" fmla="*/ 439600 h 444457"/>
              <a:gd name="connsiteX14091" fmla="*/ 1820111 w 3249268"/>
              <a:gd name="connsiteY14091" fmla="*/ 436806 h 444457"/>
              <a:gd name="connsiteX14092" fmla="*/ 1820998 w 3249268"/>
              <a:gd name="connsiteY14092" fmla="*/ 436714 h 444457"/>
              <a:gd name="connsiteX14093" fmla="*/ 1820177 w 3249268"/>
              <a:gd name="connsiteY14093" fmla="*/ 436436 h 444457"/>
              <a:gd name="connsiteX14094" fmla="*/ 1820066 w 3249268"/>
              <a:gd name="connsiteY14094" fmla="*/ 436327 h 444457"/>
              <a:gd name="connsiteX14095" fmla="*/ 1820111 w 3249268"/>
              <a:gd name="connsiteY14095" fmla="*/ 436770 h 444457"/>
              <a:gd name="connsiteX14096" fmla="*/ 1811991 w 3249268"/>
              <a:gd name="connsiteY14096" fmla="*/ 439528 h 444457"/>
              <a:gd name="connsiteX14097" fmla="*/ 1809269 w 3249268"/>
              <a:gd name="connsiteY14097" fmla="*/ 439528 h 444457"/>
              <a:gd name="connsiteX14098" fmla="*/ 1807923 w 3249268"/>
              <a:gd name="connsiteY14098" fmla="*/ 438150 h 444457"/>
              <a:gd name="connsiteX14099" fmla="*/ 1808095 w 3249268"/>
              <a:gd name="connsiteY14099" fmla="*/ 436582 h 444457"/>
              <a:gd name="connsiteX14100" fmla="*/ 1807674 w 3249268"/>
              <a:gd name="connsiteY14100" fmla="*/ 437857 h 444457"/>
              <a:gd name="connsiteX14101" fmla="*/ 1807457 w 3249268"/>
              <a:gd name="connsiteY14101" fmla="*/ 437965 h 444457"/>
              <a:gd name="connsiteX14102" fmla="*/ 1807533 w 3249268"/>
              <a:gd name="connsiteY14102" fmla="*/ 438055 h 444457"/>
              <a:gd name="connsiteX14103" fmla="*/ 1808812 w 3249268"/>
              <a:gd name="connsiteY14103" fmla="*/ 439466 h 444457"/>
              <a:gd name="connsiteX14104" fmla="*/ 1799631 w 3249268"/>
              <a:gd name="connsiteY14104" fmla="*/ 439466 h 444457"/>
              <a:gd name="connsiteX14105" fmla="*/ 1798315 w 3249268"/>
              <a:gd name="connsiteY14105" fmla="*/ 438055 h 444457"/>
              <a:gd name="connsiteX14106" fmla="*/ 1798315 w 3249268"/>
              <a:gd name="connsiteY14106" fmla="*/ 438024 h 444457"/>
              <a:gd name="connsiteX14107" fmla="*/ 1792707 w 3249268"/>
              <a:gd name="connsiteY14107" fmla="*/ 440782 h 444457"/>
              <a:gd name="connsiteX14108" fmla="*/ 1774483 w 3249268"/>
              <a:gd name="connsiteY14108" fmla="*/ 439403 h 444457"/>
              <a:gd name="connsiteX14109" fmla="*/ 1772557 w 3249268"/>
              <a:gd name="connsiteY14109" fmla="*/ 439403 h 444457"/>
              <a:gd name="connsiteX14110" fmla="*/ 1769308 w 3249268"/>
              <a:gd name="connsiteY14110" fmla="*/ 441696 h 444457"/>
              <a:gd name="connsiteX14111" fmla="*/ 1763343 w 3249268"/>
              <a:gd name="connsiteY14111" fmla="*/ 440997 h 444457"/>
              <a:gd name="connsiteX14112" fmla="*/ 1753810 w 3249268"/>
              <a:gd name="connsiteY14112" fmla="*/ 443791 h 444457"/>
              <a:gd name="connsiteX14113" fmla="*/ 1753810 w 3249268"/>
              <a:gd name="connsiteY14113" fmla="*/ 442394 h 444457"/>
              <a:gd name="connsiteX14114" fmla="*/ 1753665 w 3249268"/>
              <a:gd name="connsiteY14114" fmla="*/ 441801 h 444457"/>
              <a:gd name="connsiteX14115" fmla="*/ 1753472 w 3249268"/>
              <a:gd name="connsiteY14115" fmla="*/ 442287 h 444457"/>
              <a:gd name="connsiteX14116" fmla="*/ 1741168 w 3249268"/>
              <a:gd name="connsiteY14116" fmla="*/ 439528 h 444457"/>
              <a:gd name="connsiteX14117" fmla="*/ 1741168 w 3249268"/>
              <a:gd name="connsiteY14117" fmla="*/ 439278 h 444457"/>
              <a:gd name="connsiteX14118" fmla="*/ 1739800 w 3249268"/>
              <a:gd name="connsiteY14118" fmla="*/ 439278 h 444457"/>
              <a:gd name="connsiteX14119" fmla="*/ 1726122 w 3249268"/>
              <a:gd name="connsiteY14119" fmla="*/ 437924 h 444457"/>
              <a:gd name="connsiteX14120" fmla="*/ 1726122 w 3249268"/>
              <a:gd name="connsiteY14120" fmla="*/ 436308 h 444457"/>
              <a:gd name="connsiteX14121" fmla="*/ 1726008 w 3249268"/>
              <a:gd name="connsiteY14121" fmla="*/ 436782 h 444457"/>
              <a:gd name="connsiteX14122" fmla="*/ 1726117 w 3249268"/>
              <a:gd name="connsiteY14122" fmla="*/ 436770 h 444457"/>
              <a:gd name="connsiteX14123" fmla="*/ 1726117 w 3249268"/>
              <a:gd name="connsiteY14123" fmla="*/ 438150 h 444457"/>
              <a:gd name="connsiteX14124" fmla="*/ 1724737 w 3249268"/>
              <a:gd name="connsiteY14124" fmla="*/ 442287 h 444457"/>
              <a:gd name="connsiteX14125" fmla="*/ 1720541 w 3249268"/>
              <a:gd name="connsiteY14125" fmla="*/ 442287 h 444457"/>
              <a:gd name="connsiteX14126" fmla="*/ 1698408 w 3249268"/>
              <a:gd name="connsiteY14126" fmla="*/ 439555 h 444457"/>
              <a:gd name="connsiteX14127" fmla="*/ 1698408 w 3249268"/>
              <a:gd name="connsiteY14127" fmla="*/ 439579 h 444457"/>
              <a:gd name="connsiteX14128" fmla="*/ 1688676 w 3249268"/>
              <a:gd name="connsiteY14128" fmla="*/ 441008 h 444457"/>
              <a:gd name="connsiteX14129" fmla="*/ 1685895 w 3249268"/>
              <a:gd name="connsiteY14129" fmla="*/ 438150 h 444457"/>
              <a:gd name="connsiteX14130" fmla="*/ 1681725 w 3249268"/>
              <a:gd name="connsiteY14130" fmla="*/ 438150 h 444457"/>
              <a:gd name="connsiteX14131" fmla="*/ 1676164 w 3249268"/>
              <a:gd name="connsiteY14131" fmla="*/ 439579 h 444457"/>
              <a:gd name="connsiteX14132" fmla="*/ 1669207 w 3249268"/>
              <a:gd name="connsiteY14132" fmla="*/ 442437 h 444457"/>
              <a:gd name="connsiteX14133" fmla="*/ 1666394 w 3249268"/>
              <a:gd name="connsiteY14133" fmla="*/ 443866 h 444457"/>
              <a:gd name="connsiteX14134" fmla="*/ 1662234 w 3249268"/>
              <a:gd name="connsiteY14134" fmla="*/ 436723 h 444457"/>
              <a:gd name="connsiteX14135" fmla="*/ 1661998 w 3249268"/>
              <a:gd name="connsiteY14135" fmla="*/ 437021 h 444457"/>
              <a:gd name="connsiteX14136" fmla="*/ 1661879 w 3249268"/>
              <a:gd name="connsiteY14136" fmla="*/ 436886 h 444457"/>
              <a:gd name="connsiteX14137" fmla="*/ 1659414 w 3249268"/>
              <a:gd name="connsiteY14137" fmla="*/ 438096 h 444457"/>
              <a:gd name="connsiteX14138" fmla="*/ 1655192 w 3249268"/>
              <a:gd name="connsiteY14138" fmla="*/ 439493 h 444457"/>
              <a:gd name="connsiteX14139" fmla="*/ 1654660 w 3249268"/>
              <a:gd name="connsiteY14139" fmla="*/ 438965 h 444457"/>
              <a:gd name="connsiteX14140" fmla="*/ 1654857 w 3249268"/>
              <a:gd name="connsiteY14140" fmla="*/ 439600 h 444457"/>
              <a:gd name="connsiteX14141" fmla="*/ 1639830 w 3249268"/>
              <a:gd name="connsiteY14141" fmla="*/ 440997 h 444457"/>
              <a:gd name="connsiteX14142" fmla="*/ 1637098 w 3249268"/>
              <a:gd name="connsiteY14142" fmla="*/ 440997 h 444457"/>
              <a:gd name="connsiteX14143" fmla="*/ 1633000 w 3249268"/>
              <a:gd name="connsiteY14143" fmla="*/ 440997 h 444457"/>
              <a:gd name="connsiteX14144" fmla="*/ 1628895 w 3249268"/>
              <a:gd name="connsiteY14144" fmla="*/ 442394 h 444457"/>
              <a:gd name="connsiteX14145" fmla="*/ 1619323 w 3249268"/>
              <a:gd name="connsiteY14145" fmla="*/ 443791 h 444457"/>
              <a:gd name="connsiteX14146" fmla="*/ 1617952 w 3249268"/>
              <a:gd name="connsiteY14146" fmla="*/ 442394 h 444457"/>
              <a:gd name="connsiteX14147" fmla="*/ 1618047 w 3249268"/>
              <a:gd name="connsiteY14147" fmla="*/ 442272 h 444457"/>
              <a:gd name="connsiteX14148" fmla="*/ 1617549 w 3249268"/>
              <a:gd name="connsiteY14148" fmla="*/ 442475 h 444457"/>
              <a:gd name="connsiteX14149" fmla="*/ 1611995 w 3249268"/>
              <a:gd name="connsiteY14149" fmla="*/ 441064 h 444457"/>
              <a:gd name="connsiteX14150" fmla="*/ 1605051 w 3249268"/>
              <a:gd name="connsiteY14150" fmla="*/ 439654 h 444457"/>
              <a:gd name="connsiteX14151" fmla="*/ 1599497 w 3249268"/>
              <a:gd name="connsiteY14151" fmla="*/ 438243 h 444457"/>
              <a:gd name="connsiteX14152" fmla="*/ 1598108 w 3249268"/>
              <a:gd name="connsiteY14152" fmla="*/ 438243 h 444457"/>
              <a:gd name="connsiteX14153" fmla="*/ 1585610 w 3249268"/>
              <a:gd name="connsiteY14153" fmla="*/ 441064 h 444457"/>
              <a:gd name="connsiteX14154" fmla="*/ 1585610 w 3249268"/>
              <a:gd name="connsiteY14154" fmla="*/ 439656 h 444457"/>
              <a:gd name="connsiteX14155" fmla="*/ 1582401 w 3249268"/>
              <a:gd name="connsiteY14155" fmla="*/ 441290 h 444457"/>
              <a:gd name="connsiteX14156" fmla="*/ 1578891 w 3249268"/>
              <a:gd name="connsiteY14156" fmla="*/ 440933 h 444457"/>
              <a:gd name="connsiteX14157" fmla="*/ 1577487 w 3249268"/>
              <a:gd name="connsiteY14157" fmla="*/ 439503 h 444457"/>
              <a:gd name="connsiteX14158" fmla="*/ 1573274 w 3249268"/>
              <a:gd name="connsiteY14158" fmla="*/ 438074 h 444457"/>
              <a:gd name="connsiteX14159" fmla="*/ 1569062 w 3249268"/>
              <a:gd name="connsiteY14159" fmla="*/ 438074 h 444457"/>
              <a:gd name="connsiteX14160" fmla="*/ 1569062 w 3249268"/>
              <a:gd name="connsiteY14160" fmla="*/ 437924 h 444457"/>
              <a:gd name="connsiteX14161" fmla="*/ 1569062 w 3249268"/>
              <a:gd name="connsiteY14161" fmla="*/ 437730 h 444457"/>
              <a:gd name="connsiteX14162" fmla="*/ 1569012 w 3249268"/>
              <a:gd name="connsiteY14162" fmla="*/ 437773 h 444457"/>
              <a:gd name="connsiteX14163" fmla="*/ 1568915 w 3249268"/>
              <a:gd name="connsiteY14163" fmla="*/ 437668 h 444457"/>
              <a:gd name="connsiteX14164" fmla="*/ 1569062 w 3249268"/>
              <a:gd name="connsiteY14164" fmla="*/ 437924 h 444457"/>
              <a:gd name="connsiteX14165" fmla="*/ 1560856 w 3249268"/>
              <a:gd name="connsiteY14165" fmla="*/ 439278 h 444457"/>
              <a:gd name="connsiteX14166" fmla="*/ 1556753 w 3249268"/>
              <a:gd name="connsiteY14166" fmla="*/ 439278 h 444457"/>
              <a:gd name="connsiteX14167" fmla="*/ 1554018 w 3249268"/>
              <a:gd name="connsiteY14167" fmla="*/ 437924 h 444457"/>
              <a:gd name="connsiteX14168" fmla="*/ 1554505 w 3249268"/>
              <a:gd name="connsiteY14168" fmla="*/ 437483 h 444457"/>
              <a:gd name="connsiteX14169" fmla="*/ 1553735 w 3249268"/>
              <a:gd name="connsiteY14169" fmla="*/ 437742 h 444457"/>
              <a:gd name="connsiteX14170" fmla="*/ 1554019 w 3249268"/>
              <a:gd name="connsiteY14170" fmla="*/ 438024 h 444457"/>
              <a:gd name="connsiteX14171" fmla="*/ 1554019 w 3249268"/>
              <a:gd name="connsiteY14171" fmla="*/ 439403 h 444457"/>
              <a:gd name="connsiteX14172" fmla="*/ 1542909 w 3249268"/>
              <a:gd name="connsiteY14172" fmla="*/ 440782 h 444457"/>
              <a:gd name="connsiteX14173" fmla="*/ 1537355 w 3249268"/>
              <a:gd name="connsiteY14173" fmla="*/ 439403 h 444457"/>
              <a:gd name="connsiteX14174" fmla="*/ 1538743 w 3249268"/>
              <a:gd name="connsiteY14174" fmla="*/ 435266 h 444457"/>
              <a:gd name="connsiteX14175" fmla="*/ 1538863 w 3249268"/>
              <a:gd name="connsiteY14175" fmla="*/ 435029 h 444457"/>
              <a:gd name="connsiteX14176" fmla="*/ 1538816 w 3249268"/>
              <a:gd name="connsiteY14176" fmla="*/ 435047 h 444457"/>
              <a:gd name="connsiteX14177" fmla="*/ 1538211 w 3249268"/>
              <a:gd name="connsiteY14177" fmla="*/ 435252 h 444457"/>
              <a:gd name="connsiteX14178" fmla="*/ 1537057 w 3249268"/>
              <a:gd name="connsiteY14178" fmla="*/ 438992 h 444457"/>
              <a:gd name="connsiteX14179" fmla="*/ 1537470 w 3249268"/>
              <a:gd name="connsiteY14179" fmla="*/ 439600 h 444457"/>
              <a:gd name="connsiteX14180" fmla="*/ 1531770 w 3249268"/>
              <a:gd name="connsiteY14180" fmla="*/ 442394 h 444457"/>
              <a:gd name="connsiteX14181" fmla="*/ 1523218 w 3249268"/>
              <a:gd name="connsiteY14181" fmla="*/ 440997 h 444457"/>
              <a:gd name="connsiteX14182" fmla="*/ 1514667 w 3249268"/>
              <a:gd name="connsiteY14182" fmla="*/ 439600 h 444457"/>
              <a:gd name="connsiteX14183" fmla="*/ 1510392 w 3249268"/>
              <a:gd name="connsiteY14183" fmla="*/ 438203 h 444457"/>
              <a:gd name="connsiteX14184" fmla="*/ 1510611 w 3249268"/>
              <a:gd name="connsiteY14184" fmla="*/ 438096 h 444457"/>
              <a:gd name="connsiteX14185" fmla="*/ 1509253 w 3249268"/>
              <a:gd name="connsiteY14185" fmla="*/ 438096 h 444457"/>
              <a:gd name="connsiteX14186" fmla="*/ 1506488 w 3249268"/>
              <a:gd name="connsiteY14186" fmla="*/ 439493 h 444457"/>
              <a:gd name="connsiteX14187" fmla="*/ 1503723 w 3249268"/>
              <a:gd name="connsiteY14187" fmla="*/ 439493 h 444457"/>
              <a:gd name="connsiteX14188" fmla="*/ 1500959 w 3249268"/>
              <a:gd name="connsiteY14188" fmla="*/ 442287 h 444457"/>
              <a:gd name="connsiteX14189" fmla="*/ 1485753 w 3249268"/>
              <a:gd name="connsiteY14189" fmla="*/ 442287 h 444457"/>
              <a:gd name="connsiteX14190" fmla="*/ 1470546 w 3249268"/>
              <a:gd name="connsiteY14190" fmla="*/ 439493 h 444457"/>
              <a:gd name="connsiteX14191" fmla="*/ 1462252 w 3249268"/>
              <a:gd name="connsiteY14191" fmla="*/ 436699 h 444457"/>
              <a:gd name="connsiteX14192" fmla="*/ 1462389 w 3249268"/>
              <a:gd name="connsiteY14192" fmla="*/ 436391 h 444457"/>
              <a:gd name="connsiteX14193" fmla="*/ 1462329 w 3249268"/>
              <a:gd name="connsiteY14193" fmla="*/ 436457 h 444457"/>
              <a:gd name="connsiteX14194" fmla="*/ 1459754 w 3249268"/>
              <a:gd name="connsiteY14194" fmla="*/ 436806 h 444457"/>
              <a:gd name="connsiteX14195" fmla="*/ 1462252 w 3249268"/>
              <a:gd name="connsiteY14195" fmla="*/ 436806 h 444457"/>
              <a:gd name="connsiteX14196" fmla="*/ 1456635 w 3249268"/>
              <a:gd name="connsiteY14196" fmla="*/ 439600 h 444457"/>
              <a:gd name="connsiteX14197" fmla="*/ 1446807 w 3249268"/>
              <a:gd name="connsiteY14197" fmla="*/ 442394 h 444457"/>
              <a:gd name="connsiteX14198" fmla="*/ 1441190 w 3249268"/>
              <a:gd name="connsiteY14198" fmla="*/ 438203 h 444457"/>
              <a:gd name="connsiteX14199" fmla="*/ 1442594 w 3249268"/>
              <a:gd name="connsiteY14199" fmla="*/ 435410 h 444457"/>
              <a:gd name="connsiteX14200" fmla="*/ 1442799 w 3249268"/>
              <a:gd name="connsiteY14200" fmla="*/ 435308 h 444457"/>
              <a:gd name="connsiteX14201" fmla="*/ 1443045 w 3249268"/>
              <a:gd name="connsiteY14201" fmla="*/ 434814 h 444457"/>
              <a:gd name="connsiteX14202" fmla="*/ 1442611 w 3249268"/>
              <a:gd name="connsiteY14202" fmla="*/ 434980 h 444457"/>
              <a:gd name="connsiteX14203" fmla="*/ 1441274 w 3249268"/>
              <a:gd name="connsiteY14203" fmla="*/ 437773 h 444457"/>
              <a:gd name="connsiteX14204" fmla="*/ 1439937 w 3249268"/>
              <a:gd name="connsiteY14204" fmla="*/ 436377 h 444457"/>
              <a:gd name="connsiteX14205" fmla="*/ 1439937 w 3249268"/>
              <a:gd name="connsiteY14205" fmla="*/ 434980 h 444457"/>
              <a:gd name="connsiteX14206" fmla="*/ 1439543 w 3249268"/>
              <a:gd name="connsiteY14206" fmla="*/ 434842 h 444457"/>
              <a:gd name="connsiteX14207" fmla="*/ 1439811 w 3249268"/>
              <a:gd name="connsiteY14207" fmla="*/ 435611 h 444457"/>
              <a:gd name="connsiteX14208" fmla="*/ 1439686 w 3249268"/>
              <a:gd name="connsiteY14208" fmla="*/ 435611 h 444457"/>
              <a:gd name="connsiteX14209" fmla="*/ 1439686 w 3249268"/>
              <a:gd name="connsiteY14209" fmla="*/ 436739 h 444457"/>
              <a:gd name="connsiteX14210" fmla="*/ 1438301 w 3249268"/>
              <a:gd name="connsiteY14210" fmla="*/ 438150 h 444457"/>
              <a:gd name="connsiteX14211" fmla="*/ 1432758 w 3249268"/>
              <a:gd name="connsiteY14211" fmla="*/ 440970 h 444457"/>
              <a:gd name="connsiteX14212" fmla="*/ 1424444 w 3249268"/>
              <a:gd name="connsiteY14212" fmla="*/ 439560 h 444457"/>
              <a:gd name="connsiteX14213" fmla="*/ 1413359 w 3249268"/>
              <a:gd name="connsiteY14213" fmla="*/ 439560 h 444457"/>
              <a:gd name="connsiteX14214" fmla="*/ 1414274 w 3249268"/>
              <a:gd name="connsiteY14214" fmla="*/ 439055 h 444457"/>
              <a:gd name="connsiteX14215" fmla="*/ 1413610 w 3249268"/>
              <a:gd name="connsiteY14215" fmla="*/ 439278 h 444457"/>
              <a:gd name="connsiteX14216" fmla="*/ 1413610 w 3249268"/>
              <a:gd name="connsiteY14216" fmla="*/ 437924 h 444457"/>
              <a:gd name="connsiteX14217" fmla="*/ 1412385 w 3249268"/>
              <a:gd name="connsiteY14217" fmla="*/ 437849 h 444457"/>
              <a:gd name="connsiteX14218" fmla="*/ 1413359 w 3249268"/>
              <a:gd name="connsiteY14218" fmla="*/ 438275 h 444457"/>
              <a:gd name="connsiteX14219" fmla="*/ 1410601 w 3249268"/>
              <a:gd name="connsiteY14219" fmla="*/ 443791 h 444457"/>
              <a:gd name="connsiteX14220" fmla="*/ 1407843 w 3249268"/>
              <a:gd name="connsiteY14220" fmla="*/ 442412 h 444457"/>
              <a:gd name="connsiteX14221" fmla="*/ 1407809 w 3249268"/>
              <a:gd name="connsiteY14221" fmla="*/ 442343 h 444457"/>
              <a:gd name="connsiteX14222" fmla="*/ 1402453 w 3249268"/>
              <a:gd name="connsiteY14222" fmla="*/ 443415 h 444457"/>
              <a:gd name="connsiteX14223" fmla="*/ 1396811 w 3249268"/>
              <a:gd name="connsiteY14223" fmla="*/ 442286 h 444457"/>
              <a:gd name="connsiteX14224" fmla="*/ 1396855 w 3249268"/>
              <a:gd name="connsiteY14224" fmla="*/ 442262 h 444457"/>
              <a:gd name="connsiteX14225" fmla="*/ 1396218 w 3249268"/>
              <a:gd name="connsiteY14225" fmla="*/ 441874 h 444457"/>
              <a:gd name="connsiteX14226" fmla="*/ 1396811 w 3249268"/>
              <a:gd name="connsiteY14226" fmla="*/ 442475 h 444457"/>
              <a:gd name="connsiteX14227" fmla="*/ 1391245 w 3249268"/>
              <a:gd name="connsiteY14227" fmla="*/ 441064 h 444457"/>
              <a:gd name="connsiteX14228" fmla="*/ 1382895 w 3249268"/>
              <a:gd name="connsiteY14228" fmla="*/ 441064 h 444457"/>
              <a:gd name="connsiteX14229" fmla="*/ 1375938 w 3249268"/>
              <a:gd name="connsiteY14229" fmla="*/ 443003 h 444457"/>
              <a:gd name="connsiteX14230" fmla="*/ 1369092 w 3249268"/>
              <a:gd name="connsiteY14230" fmla="*/ 439708 h 444457"/>
              <a:gd name="connsiteX14231" fmla="*/ 1368807 w 3249268"/>
              <a:gd name="connsiteY14231" fmla="*/ 439708 h 444457"/>
              <a:gd name="connsiteX14232" fmla="*/ 1357697 w 3249268"/>
              <a:gd name="connsiteY14232" fmla="*/ 441104 h 444457"/>
              <a:gd name="connsiteX14233" fmla="*/ 1358244 w 3249268"/>
              <a:gd name="connsiteY14233" fmla="*/ 440555 h 444457"/>
              <a:gd name="connsiteX14234" fmla="*/ 1357998 w 3249268"/>
              <a:gd name="connsiteY14234" fmla="*/ 440782 h 444457"/>
              <a:gd name="connsiteX14235" fmla="*/ 1355290 w 3249268"/>
              <a:gd name="connsiteY14235" fmla="*/ 438275 h 444457"/>
              <a:gd name="connsiteX14236" fmla="*/ 1353936 w 3249268"/>
              <a:gd name="connsiteY14236" fmla="*/ 438275 h 444457"/>
              <a:gd name="connsiteX14237" fmla="*/ 1354275 w 3249268"/>
              <a:gd name="connsiteY14237" fmla="*/ 437962 h 444457"/>
              <a:gd name="connsiteX14238" fmla="*/ 1353899 w 3249268"/>
              <a:gd name="connsiteY14238" fmla="*/ 437962 h 444457"/>
              <a:gd name="connsiteX14239" fmla="*/ 1353937 w 3249268"/>
              <a:gd name="connsiteY14239" fmla="*/ 438074 h 444457"/>
              <a:gd name="connsiteX14240" fmla="*/ 1349424 w 3249268"/>
              <a:gd name="connsiteY14240" fmla="*/ 440782 h 444457"/>
              <a:gd name="connsiteX14241" fmla="*/ 1347919 w 3249268"/>
              <a:gd name="connsiteY14241" fmla="*/ 439428 h 444457"/>
              <a:gd name="connsiteX14242" fmla="*/ 1347977 w 3249268"/>
              <a:gd name="connsiteY14242" fmla="*/ 439273 h 444457"/>
              <a:gd name="connsiteX14243" fmla="*/ 1341110 w 3249268"/>
              <a:gd name="connsiteY14243" fmla="*/ 438749 h 444457"/>
              <a:gd name="connsiteX14244" fmla="*/ 1334182 w 3249268"/>
              <a:gd name="connsiteY14244" fmla="*/ 439278 h 444457"/>
              <a:gd name="connsiteX14245" fmla="*/ 1332796 w 3249268"/>
              <a:gd name="connsiteY14245" fmla="*/ 439278 h 444457"/>
              <a:gd name="connsiteX14246" fmla="*/ 1332438 w 3249268"/>
              <a:gd name="connsiteY14246" fmla="*/ 439187 h 444457"/>
              <a:gd name="connsiteX14247" fmla="*/ 1332875 w 3249268"/>
              <a:gd name="connsiteY14247" fmla="*/ 439560 h 444457"/>
              <a:gd name="connsiteX14248" fmla="*/ 1320464 w 3249268"/>
              <a:gd name="connsiteY14248" fmla="*/ 440970 h 444457"/>
              <a:gd name="connsiteX14249" fmla="*/ 1312190 w 3249268"/>
              <a:gd name="connsiteY14249" fmla="*/ 443791 h 444457"/>
              <a:gd name="connsiteX14250" fmla="*/ 1308053 w 3249268"/>
              <a:gd name="connsiteY14250" fmla="*/ 439560 h 444457"/>
              <a:gd name="connsiteX14251" fmla="*/ 1308076 w 3249268"/>
              <a:gd name="connsiteY14251" fmla="*/ 439536 h 444457"/>
              <a:gd name="connsiteX14252" fmla="*/ 1303211 w 3249268"/>
              <a:gd name="connsiteY14252" fmla="*/ 440046 h 444457"/>
              <a:gd name="connsiteX14253" fmla="*/ 1298274 w 3249268"/>
              <a:gd name="connsiteY14253" fmla="*/ 439528 h 444457"/>
              <a:gd name="connsiteX14254" fmla="*/ 1299685 w 3249268"/>
              <a:gd name="connsiteY14254" fmla="*/ 439528 h 444457"/>
              <a:gd name="connsiteX14255" fmla="*/ 1301419 w 3249268"/>
              <a:gd name="connsiteY14255" fmla="*/ 438240 h 444457"/>
              <a:gd name="connsiteX14256" fmla="*/ 1299511 w 3249268"/>
              <a:gd name="connsiteY14256" fmla="*/ 438847 h 444457"/>
              <a:gd name="connsiteX14257" fmla="*/ 1299779 w 3249268"/>
              <a:gd name="connsiteY14257" fmla="*/ 439385 h 444457"/>
              <a:gd name="connsiteX14258" fmla="*/ 1298391 w 3249268"/>
              <a:gd name="connsiteY14258" fmla="*/ 439385 h 444457"/>
              <a:gd name="connsiteX14259" fmla="*/ 1287281 w 3249268"/>
              <a:gd name="connsiteY14259" fmla="*/ 436591 h 444457"/>
              <a:gd name="connsiteX14260" fmla="*/ 1283115 w 3249268"/>
              <a:gd name="connsiteY14260" fmla="*/ 439385 h 444457"/>
              <a:gd name="connsiteX14261" fmla="*/ 1281757 w 3249268"/>
              <a:gd name="connsiteY14261" fmla="*/ 438019 h 444457"/>
              <a:gd name="connsiteX14262" fmla="*/ 1281726 w 3249268"/>
              <a:gd name="connsiteY14262" fmla="*/ 438074 h 444457"/>
              <a:gd name="connsiteX14263" fmla="*/ 1281648 w 3249268"/>
              <a:gd name="connsiteY14263" fmla="*/ 438110 h 444457"/>
              <a:gd name="connsiteX14264" fmla="*/ 1281834 w 3249268"/>
              <a:gd name="connsiteY14264" fmla="*/ 438203 h 444457"/>
              <a:gd name="connsiteX14265" fmla="*/ 1283231 w 3249268"/>
              <a:gd name="connsiteY14265" fmla="*/ 439600 h 444457"/>
              <a:gd name="connsiteX14266" fmla="*/ 1277643 w 3249268"/>
              <a:gd name="connsiteY14266" fmla="*/ 442394 h 444457"/>
              <a:gd name="connsiteX14267" fmla="*/ 1274850 w 3249268"/>
              <a:gd name="connsiteY14267" fmla="*/ 443791 h 444457"/>
              <a:gd name="connsiteX14268" fmla="*/ 1263674 w 3249268"/>
              <a:gd name="connsiteY14268" fmla="*/ 442394 h 444457"/>
              <a:gd name="connsiteX14269" fmla="*/ 1262277 w 3249268"/>
              <a:gd name="connsiteY14269" fmla="*/ 442394 h 444457"/>
              <a:gd name="connsiteX14270" fmla="*/ 1256690 w 3249268"/>
              <a:gd name="connsiteY14270" fmla="*/ 440997 h 444457"/>
              <a:gd name="connsiteX14271" fmla="*/ 1253896 w 3249268"/>
              <a:gd name="connsiteY14271" fmla="*/ 439600 h 444457"/>
              <a:gd name="connsiteX14272" fmla="*/ 1254066 w 3249268"/>
              <a:gd name="connsiteY14272" fmla="*/ 439259 h 444457"/>
              <a:gd name="connsiteX14273" fmla="*/ 1254033 w 3249268"/>
              <a:gd name="connsiteY14273" fmla="*/ 439278 h 444457"/>
              <a:gd name="connsiteX14274" fmla="*/ 1249725 w 3249268"/>
              <a:gd name="connsiteY14274" fmla="*/ 439278 h 444457"/>
              <a:gd name="connsiteX14275" fmla="*/ 1241108 w 3249268"/>
              <a:gd name="connsiteY14275" fmla="*/ 436520 h 444457"/>
              <a:gd name="connsiteX14276" fmla="*/ 1241326 w 3249268"/>
              <a:gd name="connsiteY14276" fmla="*/ 436271 h 444457"/>
              <a:gd name="connsiteX14277" fmla="*/ 1240993 w 3249268"/>
              <a:gd name="connsiteY14277" fmla="*/ 436519 h 444457"/>
              <a:gd name="connsiteX14278" fmla="*/ 1239604 w 3249268"/>
              <a:gd name="connsiteY14278" fmla="*/ 436519 h 444457"/>
              <a:gd name="connsiteX14279" fmla="*/ 1238490 w 3249268"/>
              <a:gd name="connsiteY14279" fmla="*/ 436658 h 444457"/>
              <a:gd name="connsiteX14280" fmla="*/ 1239604 w 3249268"/>
              <a:gd name="connsiteY14280" fmla="*/ 436687 h 444457"/>
              <a:gd name="connsiteX14281" fmla="*/ 1232835 w 3249268"/>
              <a:gd name="connsiteY14281" fmla="*/ 439528 h 444457"/>
              <a:gd name="connsiteX14282" fmla="*/ 1224711 w 3249268"/>
              <a:gd name="connsiteY14282" fmla="*/ 442370 h 444457"/>
              <a:gd name="connsiteX14283" fmla="*/ 1222003 w 3249268"/>
              <a:gd name="connsiteY14283" fmla="*/ 442370 h 444457"/>
              <a:gd name="connsiteX14284" fmla="*/ 1220649 w 3249268"/>
              <a:gd name="connsiteY14284" fmla="*/ 439528 h 444457"/>
              <a:gd name="connsiteX14285" fmla="*/ 1221721 w 3249268"/>
              <a:gd name="connsiteY14285" fmla="*/ 438966 h 444457"/>
              <a:gd name="connsiteX14286" fmla="*/ 1220465 w 3249268"/>
              <a:gd name="connsiteY14286" fmla="*/ 439278 h 444457"/>
              <a:gd name="connsiteX14287" fmla="*/ 1217791 w 3249268"/>
              <a:gd name="connsiteY14287" fmla="*/ 436623 h 444457"/>
              <a:gd name="connsiteX14288" fmla="*/ 1217791 w 3249268"/>
              <a:gd name="connsiteY14288" fmla="*/ 436770 h 444457"/>
              <a:gd name="connsiteX14289" fmla="*/ 1216419 w 3249268"/>
              <a:gd name="connsiteY14289" fmla="*/ 436770 h 444457"/>
              <a:gd name="connsiteX14290" fmla="*/ 1216286 w 3249268"/>
              <a:gd name="connsiteY14290" fmla="*/ 437023 h 444457"/>
              <a:gd name="connsiteX14291" fmla="*/ 1215816 w 3249268"/>
              <a:gd name="connsiteY14291" fmla="*/ 441422 h 444457"/>
              <a:gd name="connsiteX14292" fmla="*/ 1212525 w 3249268"/>
              <a:gd name="connsiteY14292" fmla="*/ 439729 h 444457"/>
              <a:gd name="connsiteX14293" fmla="*/ 1213405 w 3249268"/>
              <a:gd name="connsiteY14293" fmla="*/ 439602 h 444457"/>
              <a:gd name="connsiteX14294" fmla="*/ 1212304 w 3249268"/>
              <a:gd name="connsiteY14294" fmla="*/ 439528 h 444457"/>
              <a:gd name="connsiteX14295" fmla="*/ 1210933 w 3249268"/>
              <a:gd name="connsiteY14295" fmla="*/ 439528 h 444457"/>
              <a:gd name="connsiteX14296" fmla="*/ 1210870 w 3249268"/>
              <a:gd name="connsiteY14296" fmla="*/ 439479 h 444457"/>
              <a:gd name="connsiteX14297" fmla="*/ 1211021 w 3249268"/>
              <a:gd name="connsiteY14297" fmla="*/ 439654 h 444457"/>
              <a:gd name="connsiteX14298" fmla="*/ 1201301 w 3249268"/>
              <a:gd name="connsiteY14298" fmla="*/ 441064 h 444457"/>
              <a:gd name="connsiteX14299" fmla="*/ 1197135 w 3249268"/>
              <a:gd name="connsiteY14299" fmla="*/ 441064 h 444457"/>
              <a:gd name="connsiteX14300" fmla="*/ 1194010 w 3249268"/>
              <a:gd name="connsiteY14300" fmla="*/ 443003 h 444457"/>
              <a:gd name="connsiteX14301" fmla="*/ 1192983 w 3249268"/>
              <a:gd name="connsiteY14301" fmla="*/ 439700 h 444457"/>
              <a:gd name="connsiteX14302" fmla="*/ 1189374 w 3249268"/>
              <a:gd name="connsiteY14302" fmla="*/ 442298 h 444457"/>
              <a:gd name="connsiteX14303" fmla="*/ 1175946 w 3249268"/>
              <a:gd name="connsiteY14303" fmla="*/ 443885 h 444457"/>
              <a:gd name="connsiteX14304" fmla="*/ 1167394 w 3249268"/>
              <a:gd name="connsiteY14304" fmla="*/ 439654 h 444457"/>
              <a:gd name="connsiteX14305" fmla="*/ 1167699 w 3249268"/>
              <a:gd name="connsiteY14305" fmla="*/ 439384 h 444457"/>
              <a:gd name="connsiteX14306" fmla="*/ 1165137 w 3249268"/>
              <a:gd name="connsiteY14306" fmla="*/ 438074 h 444457"/>
              <a:gd name="connsiteX14307" fmla="*/ 1162379 w 3249268"/>
              <a:gd name="connsiteY14307" fmla="*/ 439428 h 444457"/>
              <a:gd name="connsiteX14308" fmla="*/ 1159104 w 3249268"/>
              <a:gd name="connsiteY14308" fmla="*/ 439767 h 444457"/>
              <a:gd name="connsiteX14309" fmla="*/ 1157004 w 3249268"/>
              <a:gd name="connsiteY14309" fmla="*/ 438180 h 444457"/>
              <a:gd name="connsiteX14310" fmla="*/ 1156958 w 3249268"/>
              <a:gd name="connsiteY14310" fmla="*/ 438225 h 444457"/>
              <a:gd name="connsiteX14311" fmla="*/ 1155547 w 3249268"/>
              <a:gd name="connsiteY14311" fmla="*/ 438225 h 444457"/>
              <a:gd name="connsiteX14312" fmla="*/ 1148777 w 3249268"/>
              <a:gd name="connsiteY14312" fmla="*/ 439308 h 444457"/>
              <a:gd name="connsiteX14313" fmla="*/ 1149906 w 3249268"/>
              <a:gd name="connsiteY14313" fmla="*/ 438225 h 444457"/>
              <a:gd name="connsiteX14314" fmla="*/ 1150277 w 3249268"/>
              <a:gd name="connsiteY14314" fmla="*/ 437868 h 444457"/>
              <a:gd name="connsiteX14315" fmla="*/ 1149509 w 3249268"/>
              <a:gd name="connsiteY14315" fmla="*/ 437868 h 444457"/>
              <a:gd name="connsiteX14316" fmla="*/ 1149273 w 3249268"/>
              <a:gd name="connsiteY14316" fmla="*/ 437718 h 444457"/>
              <a:gd name="connsiteX14317" fmla="*/ 1149341 w 3249268"/>
              <a:gd name="connsiteY14317" fmla="*/ 438024 h 444457"/>
              <a:gd name="connsiteX14318" fmla="*/ 1148213 w 3249268"/>
              <a:gd name="connsiteY14318" fmla="*/ 439278 h 444457"/>
              <a:gd name="connsiteX14319" fmla="*/ 1147102 w 3249268"/>
              <a:gd name="connsiteY14319" fmla="*/ 435575 h 444457"/>
              <a:gd name="connsiteX14320" fmla="*/ 1146723 w 3249268"/>
              <a:gd name="connsiteY14320" fmla="*/ 435047 h 444457"/>
              <a:gd name="connsiteX14321" fmla="*/ 1146046 w 3249268"/>
              <a:gd name="connsiteY14321" fmla="*/ 435047 h 444457"/>
              <a:gd name="connsiteX14322" fmla="*/ 1146571 w 3249268"/>
              <a:gd name="connsiteY14322" fmla="*/ 435216 h 444457"/>
              <a:gd name="connsiteX14323" fmla="*/ 1147936 w 3249268"/>
              <a:gd name="connsiteY14323" fmla="*/ 439442 h 444457"/>
              <a:gd name="connsiteX14324" fmla="*/ 1147556 w 3249268"/>
              <a:gd name="connsiteY14324" fmla="*/ 439503 h 444457"/>
              <a:gd name="connsiteX14325" fmla="*/ 1146571 w 3249268"/>
              <a:gd name="connsiteY14325" fmla="*/ 439503 h 444457"/>
              <a:gd name="connsiteX14326" fmla="*/ 1136871 w 3249268"/>
              <a:gd name="connsiteY14326" fmla="*/ 442362 h 444457"/>
              <a:gd name="connsiteX14327" fmla="*/ 1135486 w 3249268"/>
              <a:gd name="connsiteY14327" fmla="*/ 439503 h 444457"/>
              <a:gd name="connsiteX14328" fmla="*/ 1129943 w 3249268"/>
              <a:gd name="connsiteY14328" fmla="*/ 439503 h 444457"/>
              <a:gd name="connsiteX14329" fmla="*/ 1123015 w 3249268"/>
              <a:gd name="connsiteY14329" fmla="*/ 436645 h 444457"/>
              <a:gd name="connsiteX14330" fmla="*/ 1123015 w 3249268"/>
              <a:gd name="connsiteY14330" fmla="*/ 436565 h 444457"/>
              <a:gd name="connsiteX14331" fmla="*/ 1118111 w 3249268"/>
              <a:gd name="connsiteY14331" fmla="*/ 438416 h 444457"/>
              <a:gd name="connsiteX14332" fmla="*/ 1112049 w 3249268"/>
              <a:gd name="connsiteY14332" fmla="*/ 439278 h 444457"/>
              <a:gd name="connsiteX14333" fmla="*/ 1106506 w 3249268"/>
              <a:gd name="connsiteY14333" fmla="*/ 437899 h 444457"/>
              <a:gd name="connsiteX14334" fmla="*/ 1106187 w 3249268"/>
              <a:gd name="connsiteY14334" fmla="*/ 437863 h 444457"/>
              <a:gd name="connsiteX14335" fmla="*/ 1106467 w 3249268"/>
              <a:gd name="connsiteY14335" fmla="*/ 438150 h 444457"/>
              <a:gd name="connsiteX14336" fmla="*/ 1102330 w 3249268"/>
              <a:gd name="connsiteY14336" fmla="*/ 442381 h 444457"/>
              <a:gd name="connsiteX14337" fmla="*/ 1089919 w 3249268"/>
              <a:gd name="connsiteY14337" fmla="*/ 443791 h 444457"/>
              <a:gd name="connsiteX14338" fmla="*/ 1084403 w 3249268"/>
              <a:gd name="connsiteY14338" fmla="*/ 439560 h 444457"/>
              <a:gd name="connsiteX14339" fmla="*/ 1084225 w 3249268"/>
              <a:gd name="connsiteY14339" fmla="*/ 439411 h 444457"/>
              <a:gd name="connsiteX14340" fmla="*/ 1075001 w 3249268"/>
              <a:gd name="connsiteY14340" fmla="*/ 439576 h 444457"/>
              <a:gd name="connsiteX14341" fmla="*/ 1066597 w 3249268"/>
              <a:gd name="connsiteY14341" fmla="*/ 436712 h 444457"/>
              <a:gd name="connsiteX14342" fmla="*/ 1066601 w 3249268"/>
              <a:gd name="connsiteY14342" fmla="*/ 436720 h 444457"/>
              <a:gd name="connsiteX14343" fmla="*/ 1063593 w 3249268"/>
              <a:gd name="connsiteY14343" fmla="*/ 438074 h 444457"/>
              <a:gd name="connsiteX14344" fmla="*/ 1062088 w 3249268"/>
              <a:gd name="connsiteY14344" fmla="*/ 439428 h 444457"/>
              <a:gd name="connsiteX14345" fmla="*/ 1062088 w 3249268"/>
              <a:gd name="connsiteY14345" fmla="*/ 438074 h 444457"/>
              <a:gd name="connsiteX14346" fmla="*/ 1062130 w 3249268"/>
              <a:gd name="connsiteY14346" fmla="*/ 437962 h 444457"/>
              <a:gd name="connsiteX14347" fmla="*/ 1059725 w 3249268"/>
              <a:gd name="connsiteY14347" fmla="*/ 437962 h 444457"/>
              <a:gd name="connsiteX14348" fmla="*/ 1060691 w 3249268"/>
              <a:gd name="connsiteY14348" fmla="*/ 438203 h 444457"/>
              <a:gd name="connsiteX14349" fmla="*/ 1062088 w 3249268"/>
              <a:gd name="connsiteY14349" fmla="*/ 439600 h 444457"/>
              <a:gd name="connsiteX14350" fmla="*/ 1060691 w 3249268"/>
              <a:gd name="connsiteY14350" fmla="*/ 442394 h 444457"/>
              <a:gd name="connsiteX14351" fmla="*/ 1055103 w 3249268"/>
              <a:gd name="connsiteY14351" fmla="*/ 443791 h 444457"/>
              <a:gd name="connsiteX14352" fmla="*/ 1053707 w 3249268"/>
              <a:gd name="connsiteY14352" fmla="*/ 443791 h 444457"/>
              <a:gd name="connsiteX14353" fmla="*/ 1035547 w 3249268"/>
              <a:gd name="connsiteY14353" fmla="*/ 440997 h 444457"/>
              <a:gd name="connsiteX14354" fmla="*/ 1032753 w 3249268"/>
              <a:gd name="connsiteY14354" fmla="*/ 439600 h 444457"/>
              <a:gd name="connsiteX14355" fmla="*/ 1032845 w 3249268"/>
              <a:gd name="connsiteY14355" fmla="*/ 438863 h 444457"/>
              <a:gd name="connsiteX14356" fmla="*/ 1031875 w 3249268"/>
              <a:gd name="connsiteY14356" fmla="*/ 437881 h 444457"/>
              <a:gd name="connsiteX14357" fmla="*/ 1019464 w 3249268"/>
              <a:gd name="connsiteY14357" fmla="*/ 436484 h 444457"/>
              <a:gd name="connsiteX14358" fmla="*/ 1018858 w 3249268"/>
              <a:gd name="connsiteY14358" fmla="*/ 436688 h 444457"/>
              <a:gd name="connsiteX14359" fmla="*/ 1019213 w 3249268"/>
              <a:gd name="connsiteY14359" fmla="*/ 436806 h 444457"/>
              <a:gd name="connsiteX14360" fmla="*/ 1010789 w 3249268"/>
              <a:gd name="connsiteY14360" fmla="*/ 439600 h 444457"/>
              <a:gd name="connsiteX14361" fmla="*/ 1009385 w 3249268"/>
              <a:gd name="connsiteY14361" fmla="*/ 439600 h 444457"/>
              <a:gd name="connsiteX14362" fmla="*/ 1000960 w 3249268"/>
              <a:gd name="connsiteY14362" fmla="*/ 443791 h 444457"/>
              <a:gd name="connsiteX14363" fmla="*/ 999557 w 3249268"/>
              <a:gd name="connsiteY14363" fmla="*/ 438203 h 444457"/>
              <a:gd name="connsiteX14364" fmla="*/ 999719 w 3249268"/>
              <a:gd name="connsiteY14364" fmla="*/ 438173 h 444457"/>
              <a:gd name="connsiteX14365" fmla="*/ 999549 w 3249268"/>
              <a:gd name="connsiteY14365" fmla="*/ 438150 h 444457"/>
              <a:gd name="connsiteX14366" fmla="*/ 998151 w 3249268"/>
              <a:gd name="connsiteY14366" fmla="*/ 438150 h 444457"/>
              <a:gd name="connsiteX14367" fmla="*/ 999549 w 3249268"/>
              <a:gd name="connsiteY14367" fmla="*/ 435517 h 444457"/>
              <a:gd name="connsiteX14368" fmla="*/ 1000516 w 3249268"/>
              <a:gd name="connsiteY14368" fmla="*/ 435517 h 444457"/>
              <a:gd name="connsiteX14369" fmla="*/ 999656 w 3249268"/>
              <a:gd name="connsiteY14369" fmla="*/ 435141 h 444457"/>
              <a:gd name="connsiteX14370" fmla="*/ 999927 w 3249268"/>
              <a:gd name="connsiteY14370" fmla="*/ 434905 h 444457"/>
              <a:gd name="connsiteX14371" fmla="*/ 999367 w 3249268"/>
              <a:gd name="connsiteY14371" fmla="*/ 435047 h 444457"/>
              <a:gd name="connsiteX14372" fmla="*/ 997978 w 3249268"/>
              <a:gd name="connsiteY14372" fmla="*/ 437868 h 444457"/>
              <a:gd name="connsiteX14373" fmla="*/ 995851 w 3249268"/>
              <a:gd name="connsiteY14373" fmla="*/ 436787 h 444457"/>
              <a:gd name="connsiteX14374" fmla="*/ 994297 w 3249268"/>
              <a:gd name="connsiteY14374" fmla="*/ 439842 h 444457"/>
              <a:gd name="connsiteX14375" fmla="*/ 991633 w 3249268"/>
              <a:gd name="connsiteY14375" fmla="*/ 440890 h 444457"/>
              <a:gd name="connsiteX14376" fmla="*/ 984529 w 3249268"/>
              <a:gd name="connsiteY14376" fmla="*/ 436699 h 444457"/>
              <a:gd name="connsiteX14377" fmla="*/ 981688 w 3249268"/>
              <a:gd name="connsiteY14377" fmla="*/ 439493 h 444457"/>
              <a:gd name="connsiteX14378" fmla="*/ 980267 w 3249268"/>
              <a:gd name="connsiteY14378" fmla="*/ 439493 h 444457"/>
              <a:gd name="connsiteX14379" fmla="*/ 970321 w 3249268"/>
              <a:gd name="connsiteY14379" fmla="*/ 439493 h 444457"/>
              <a:gd name="connsiteX14380" fmla="*/ 970321 w 3249268"/>
              <a:gd name="connsiteY14380" fmla="*/ 438128 h 444457"/>
              <a:gd name="connsiteX14381" fmla="*/ 967980 w 3249268"/>
              <a:gd name="connsiteY14381" fmla="*/ 439315 h 444457"/>
              <a:gd name="connsiteX14382" fmla="*/ 968817 w 3249268"/>
              <a:gd name="connsiteY14382" fmla="*/ 441033 h 444457"/>
              <a:gd name="connsiteX14383" fmla="*/ 963444 w 3249268"/>
              <a:gd name="connsiteY14383" fmla="*/ 442412 h 444457"/>
              <a:gd name="connsiteX14384" fmla="*/ 954042 w 3249268"/>
              <a:gd name="connsiteY14384" fmla="*/ 443791 h 444457"/>
              <a:gd name="connsiteX14385" fmla="*/ 950012 w 3249268"/>
              <a:gd name="connsiteY14385" fmla="*/ 439654 h 444457"/>
              <a:gd name="connsiteX14386" fmla="*/ 950186 w 3249268"/>
              <a:gd name="connsiteY14386" fmla="*/ 439594 h 444457"/>
              <a:gd name="connsiteX14387" fmla="*/ 949499 w 3249268"/>
              <a:gd name="connsiteY14387" fmla="*/ 439445 h 444457"/>
              <a:gd name="connsiteX14388" fmla="*/ 942490 w 3249268"/>
              <a:gd name="connsiteY14388" fmla="*/ 438024 h 444457"/>
              <a:gd name="connsiteX14389" fmla="*/ 942490 w 3249268"/>
              <a:gd name="connsiteY14389" fmla="*/ 438150 h 444457"/>
              <a:gd name="connsiteX14390" fmla="*/ 937730 w 3249268"/>
              <a:gd name="connsiteY14390" fmla="*/ 439701 h 444457"/>
              <a:gd name="connsiteX14391" fmla="*/ 935853 w 3249268"/>
              <a:gd name="connsiteY14391" fmla="*/ 438252 h 444457"/>
              <a:gd name="connsiteX14392" fmla="*/ 935853 w 3249268"/>
              <a:gd name="connsiteY14392" fmla="*/ 438311 h 444457"/>
              <a:gd name="connsiteX14393" fmla="*/ 934482 w 3249268"/>
              <a:gd name="connsiteY14393" fmla="*/ 439708 h 444457"/>
              <a:gd name="connsiteX14394" fmla="*/ 928995 w 3249268"/>
              <a:gd name="connsiteY14394" fmla="*/ 442502 h 444457"/>
              <a:gd name="connsiteX14395" fmla="*/ 913907 w 3249268"/>
              <a:gd name="connsiteY14395" fmla="*/ 441104 h 444457"/>
              <a:gd name="connsiteX14396" fmla="*/ 913907 w 3249268"/>
              <a:gd name="connsiteY14396" fmla="*/ 439708 h 444457"/>
              <a:gd name="connsiteX14397" fmla="*/ 915397 w 3249268"/>
              <a:gd name="connsiteY14397" fmla="*/ 439329 h 444457"/>
              <a:gd name="connsiteX14398" fmla="*/ 913502 w 3249268"/>
              <a:gd name="connsiteY14398" fmla="*/ 439385 h 444457"/>
              <a:gd name="connsiteX14399" fmla="*/ 907947 w 3249268"/>
              <a:gd name="connsiteY14399" fmla="*/ 439385 h 444457"/>
              <a:gd name="connsiteX14400" fmla="*/ 903782 w 3249268"/>
              <a:gd name="connsiteY14400" fmla="*/ 439385 h 444457"/>
              <a:gd name="connsiteX14401" fmla="*/ 903719 w 3249268"/>
              <a:gd name="connsiteY14401" fmla="*/ 439134 h 444457"/>
              <a:gd name="connsiteX14402" fmla="*/ 899910 w 3249268"/>
              <a:gd name="connsiteY14402" fmla="*/ 437797 h 444457"/>
              <a:gd name="connsiteX14403" fmla="*/ 895691 w 3249268"/>
              <a:gd name="connsiteY14403" fmla="*/ 439278 h 444457"/>
              <a:gd name="connsiteX14404" fmla="*/ 884441 w 3249268"/>
              <a:gd name="connsiteY14404" fmla="*/ 439278 h 444457"/>
              <a:gd name="connsiteX14405" fmla="*/ 883901 w 3249268"/>
              <a:gd name="connsiteY14405" fmla="*/ 439095 h 444457"/>
              <a:gd name="connsiteX14406" fmla="*/ 884572 w 3249268"/>
              <a:gd name="connsiteY14406" fmla="*/ 439560 h 444457"/>
              <a:gd name="connsiteX14407" fmla="*/ 881769 w 3249268"/>
              <a:gd name="connsiteY14407" fmla="*/ 442381 h 444457"/>
              <a:gd name="connsiteX14408" fmla="*/ 869152 w 3249268"/>
              <a:gd name="connsiteY14408" fmla="*/ 443791 h 444457"/>
              <a:gd name="connsiteX14409" fmla="*/ 859339 w 3249268"/>
              <a:gd name="connsiteY14409" fmla="*/ 440970 h 444457"/>
              <a:gd name="connsiteX14410" fmla="*/ 853732 w 3249268"/>
              <a:gd name="connsiteY14410" fmla="*/ 439560 h 444457"/>
              <a:gd name="connsiteX14411" fmla="*/ 853911 w 3249268"/>
              <a:gd name="connsiteY14411" fmla="*/ 439395 h 444457"/>
              <a:gd name="connsiteX14412" fmla="*/ 848956 w 3249268"/>
              <a:gd name="connsiteY14412" fmla="*/ 438542 h 444457"/>
              <a:gd name="connsiteX14413" fmla="*/ 843954 w 3249268"/>
              <a:gd name="connsiteY14413" fmla="*/ 436645 h 444457"/>
              <a:gd name="connsiteX14414" fmla="*/ 843954 w 3249268"/>
              <a:gd name="connsiteY14414" fmla="*/ 436720 h 444457"/>
              <a:gd name="connsiteX14415" fmla="*/ 838688 w 3249268"/>
              <a:gd name="connsiteY14415" fmla="*/ 439428 h 444457"/>
              <a:gd name="connsiteX14416" fmla="*/ 838722 w 3249268"/>
              <a:gd name="connsiteY14416" fmla="*/ 439370 h 444457"/>
              <a:gd name="connsiteX14417" fmla="*/ 838688 w 3249268"/>
              <a:gd name="connsiteY14417" fmla="*/ 439403 h 444457"/>
              <a:gd name="connsiteX14418" fmla="*/ 838591 w 3249268"/>
              <a:gd name="connsiteY14418" fmla="*/ 439505 h 444457"/>
              <a:gd name="connsiteX14419" fmla="*/ 836996 w 3249268"/>
              <a:gd name="connsiteY14419" fmla="*/ 443227 h 444457"/>
              <a:gd name="connsiteX14420" fmla="*/ 834175 w 3249268"/>
              <a:gd name="connsiteY14420" fmla="*/ 443790 h 444457"/>
              <a:gd name="connsiteX14421" fmla="*/ 834175 w 3249268"/>
              <a:gd name="connsiteY14421" fmla="*/ 442286 h 444457"/>
              <a:gd name="connsiteX14422" fmla="*/ 834251 w 3249268"/>
              <a:gd name="connsiteY14422" fmla="*/ 442136 h 444457"/>
              <a:gd name="connsiteX14423" fmla="*/ 831946 w 3249268"/>
              <a:gd name="connsiteY14423" fmla="*/ 440984 h 444457"/>
              <a:gd name="connsiteX14424" fmla="*/ 831919 w 3249268"/>
              <a:gd name="connsiteY14424" fmla="*/ 441033 h 444457"/>
              <a:gd name="connsiteX14425" fmla="*/ 824397 w 3249268"/>
              <a:gd name="connsiteY14425" fmla="*/ 439654 h 444457"/>
              <a:gd name="connsiteX14426" fmla="*/ 824397 w 3249268"/>
              <a:gd name="connsiteY14426" fmla="*/ 439528 h 444457"/>
              <a:gd name="connsiteX14427" fmla="*/ 820231 w 3249268"/>
              <a:gd name="connsiteY14427" fmla="*/ 442287 h 444457"/>
              <a:gd name="connsiteX14428" fmla="*/ 813288 w 3249268"/>
              <a:gd name="connsiteY14428" fmla="*/ 440908 h 444457"/>
              <a:gd name="connsiteX14429" fmla="*/ 806345 w 3249268"/>
              <a:gd name="connsiteY14429" fmla="*/ 439528 h 444457"/>
              <a:gd name="connsiteX14430" fmla="*/ 806345 w 3249268"/>
              <a:gd name="connsiteY14430" fmla="*/ 438150 h 444457"/>
              <a:gd name="connsiteX14431" fmla="*/ 806345 w 3249268"/>
              <a:gd name="connsiteY14431" fmla="*/ 438041 h 444457"/>
              <a:gd name="connsiteX14432" fmla="*/ 802095 w 3249268"/>
              <a:gd name="connsiteY14432" fmla="*/ 438843 h 444457"/>
              <a:gd name="connsiteX14433" fmla="*/ 798462 w 3249268"/>
              <a:gd name="connsiteY14433" fmla="*/ 436551 h 444457"/>
              <a:gd name="connsiteX14434" fmla="*/ 797355 w 3249268"/>
              <a:gd name="connsiteY14434" fmla="*/ 436927 h 444457"/>
              <a:gd name="connsiteX14435" fmla="*/ 798070 w 3249268"/>
              <a:gd name="connsiteY14435" fmla="*/ 436927 h 444457"/>
              <a:gd name="connsiteX14436" fmla="*/ 790011 w 3249268"/>
              <a:gd name="connsiteY14436" fmla="*/ 439748 h 444457"/>
              <a:gd name="connsiteX14437" fmla="*/ 783295 w 3249268"/>
              <a:gd name="connsiteY14437" fmla="*/ 441158 h 444457"/>
              <a:gd name="connsiteX14438" fmla="*/ 780609 w 3249268"/>
              <a:gd name="connsiteY14438" fmla="*/ 443979 h 444457"/>
              <a:gd name="connsiteX14439" fmla="*/ 779265 w 3249268"/>
              <a:gd name="connsiteY14439" fmla="*/ 441158 h 444457"/>
              <a:gd name="connsiteX14440" fmla="*/ 780170 w 3249268"/>
              <a:gd name="connsiteY14440" fmla="*/ 440652 h 444457"/>
              <a:gd name="connsiteX14441" fmla="*/ 779077 w 3249268"/>
              <a:gd name="connsiteY14441" fmla="*/ 439493 h 444457"/>
              <a:gd name="connsiteX14442" fmla="*/ 779077 w 3249268"/>
              <a:gd name="connsiteY14442" fmla="*/ 438779 h 444457"/>
              <a:gd name="connsiteX14443" fmla="*/ 778678 w 3249268"/>
              <a:gd name="connsiteY14443" fmla="*/ 439277 h 444457"/>
              <a:gd name="connsiteX14444" fmla="*/ 773360 w 3249268"/>
              <a:gd name="connsiteY14444" fmla="*/ 436696 h 444457"/>
              <a:gd name="connsiteX14445" fmla="*/ 772320 w 3249268"/>
              <a:gd name="connsiteY14445" fmla="*/ 440416 h 444457"/>
              <a:gd name="connsiteX14446" fmla="*/ 769191 w 3249268"/>
              <a:gd name="connsiteY14446" fmla="*/ 440949 h 444457"/>
              <a:gd name="connsiteX14447" fmla="*/ 759458 w 3249268"/>
              <a:gd name="connsiteY14447" fmla="*/ 439528 h 444457"/>
              <a:gd name="connsiteX14448" fmla="*/ 751116 w 3249268"/>
              <a:gd name="connsiteY14448" fmla="*/ 439528 h 444457"/>
              <a:gd name="connsiteX14449" fmla="*/ 745554 w 3249268"/>
              <a:gd name="connsiteY14449" fmla="*/ 443791 h 444457"/>
              <a:gd name="connsiteX14450" fmla="*/ 733041 w 3249268"/>
              <a:gd name="connsiteY14450" fmla="*/ 443791 h 444457"/>
              <a:gd name="connsiteX14451" fmla="*/ 731650 w 3249268"/>
              <a:gd name="connsiteY14451" fmla="*/ 442370 h 444457"/>
              <a:gd name="connsiteX14452" fmla="*/ 728869 w 3249268"/>
              <a:gd name="connsiteY14452" fmla="*/ 440949 h 444457"/>
              <a:gd name="connsiteX14453" fmla="*/ 728957 w 3249268"/>
              <a:gd name="connsiteY14453" fmla="*/ 440940 h 444457"/>
              <a:gd name="connsiteX14454" fmla="*/ 728638 w 3249268"/>
              <a:gd name="connsiteY14454" fmla="*/ 440908 h 444457"/>
              <a:gd name="connsiteX14455" fmla="*/ 725860 w 3249268"/>
              <a:gd name="connsiteY14455" fmla="*/ 439528 h 444457"/>
              <a:gd name="connsiteX14456" fmla="*/ 725860 w 3249268"/>
              <a:gd name="connsiteY14456" fmla="*/ 439466 h 444457"/>
              <a:gd name="connsiteX14457" fmla="*/ 715330 w 3249268"/>
              <a:gd name="connsiteY14457" fmla="*/ 438150 h 444457"/>
              <a:gd name="connsiteX14458" fmla="*/ 716960 w 3249268"/>
              <a:gd name="connsiteY14458" fmla="*/ 437335 h 444457"/>
              <a:gd name="connsiteX14459" fmla="*/ 716427 w 3249268"/>
              <a:gd name="connsiteY14459" fmla="*/ 437037 h 444457"/>
              <a:gd name="connsiteX14460" fmla="*/ 714954 w 3249268"/>
              <a:gd name="connsiteY14460" fmla="*/ 437773 h 444457"/>
              <a:gd name="connsiteX14461" fmla="*/ 713606 w 3249268"/>
              <a:gd name="connsiteY14461" fmla="*/ 437100 h 444457"/>
              <a:gd name="connsiteX14462" fmla="*/ 711404 w 3249268"/>
              <a:gd name="connsiteY14462" fmla="*/ 441647 h 444457"/>
              <a:gd name="connsiteX14463" fmla="*/ 706905 w 3249268"/>
              <a:gd name="connsiteY14463" fmla="*/ 442362 h 444457"/>
              <a:gd name="connsiteX14464" fmla="*/ 697217 w 3249268"/>
              <a:gd name="connsiteY14464" fmla="*/ 442362 h 444457"/>
              <a:gd name="connsiteX14465" fmla="*/ 693065 w 3249268"/>
              <a:gd name="connsiteY14465" fmla="*/ 442362 h 444457"/>
              <a:gd name="connsiteX14466" fmla="*/ 693065 w 3249268"/>
              <a:gd name="connsiteY14466" fmla="*/ 440933 h 444457"/>
              <a:gd name="connsiteX14467" fmla="*/ 687529 w 3249268"/>
              <a:gd name="connsiteY14467" fmla="*/ 440933 h 444457"/>
              <a:gd name="connsiteX14468" fmla="*/ 681993 w 3249268"/>
              <a:gd name="connsiteY14468" fmla="*/ 439503 h 444457"/>
              <a:gd name="connsiteX14469" fmla="*/ 681993 w 3249268"/>
              <a:gd name="connsiteY14469" fmla="*/ 433787 h 444457"/>
              <a:gd name="connsiteX14470" fmla="*/ 682072 w 3249268"/>
              <a:gd name="connsiteY14470" fmla="*/ 433789 h 444457"/>
              <a:gd name="connsiteX14471" fmla="*/ 681844 w 3249268"/>
              <a:gd name="connsiteY14471" fmla="*/ 433595 h 444457"/>
              <a:gd name="connsiteX14472" fmla="*/ 675723 w 3249268"/>
              <a:gd name="connsiteY14472" fmla="*/ 436716 h 444457"/>
              <a:gd name="connsiteX14473" fmla="*/ 675939 w 3249268"/>
              <a:gd name="connsiteY14473" fmla="*/ 436699 h 444457"/>
              <a:gd name="connsiteX14474" fmla="*/ 681482 w 3249268"/>
              <a:gd name="connsiteY14474" fmla="*/ 433905 h 444457"/>
              <a:gd name="connsiteX14475" fmla="*/ 681482 w 3249268"/>
              <a:gd name="connsiteY14475" fmla="*/ 438096 h 444457"/>
              <a:gd name="connsiteX14476" fmla="*/ 671783 w 3249268"/>
              <a:gd name="connsiteY14476" fmla="*/ 439493 h 444457"/>
              <a:gd name="connsiteX14477" fmla="*/ 659312 w 3249268"/>
              <a:gd name="connsiteY14477" fmla="*/ 442287 h 444457"/>
              <a:gd name="connsiteX14478" fmla="*/ 655155 w 3249268"/>
              <a:gd name="connsiteY14478" fmla="*/ 438096 h 444457"/>
              <a:gd name="connsiteX14479" fmla="*/ 655155 w 3249268"/>
              <a:gd name="connsiteY14479" fmla="*/ 437773 h 444457"/>
              <a:gd name="connsiteX14480" fmla="*/ 655154 w 3249268"/>
              <a:gd name="connsiteY14480" fmla="*/ 437773 h 444457"/>
              <a:gd name="connsiteX14481" fmla="*/ 655155 w 3249268"/>
              <a:gd name="connsiteY14481" fmla="*/ 437772 h 444457"/>
              <a:gd name="connsiteX14482" fmla="*/ 655155 w 3249268"/>
              <a:gd name="connsiteY14482" fmla="*/ 437492 h 444457"/>
              <a:gd name="connsiteX14483" fmla="*/ 653462 w 3249268"/>
              <a:gd name="connsiteY14483" fmla="*/ 436222 h 444457"/>
              <a:gd name="connsiteX14484" fmla="*/ 651932 w 3249268"/>
              <a:gd name="connsiteY14484" fmla="*/ 434309 h 444457"/>
              <a:gd name="connsiteX14485" fmla="*/ 651321 w 3249268"/>
              <a:gd name="connsiteY14485" fmla="*/ 434220 h 444457"/>
              <a:gd name="connsiteX14486" fmla="*/ 649889 w 3249268"/>
              <a:gd name="connsiteY14486" fmla="*/ 440782 h 444457"/>
              <a:gd name="connsiteX14487" fmla="*/ 644495 w 3249268"/>
              <a:gd name="connsiteY14487" fmla="*/ 438310 h 444457"/>
              <a:gd name="connsiteX14488" fmla="*/ 643618 w 3249268"/>
              <a:gd name="connsiteY14488" fmla="*/ 438535 h 444457"/>
              <a:gd name="connsiteX14489" fmla="*/ 641615 w 3249268"/>
              <a:gd name="connsiteY14489" fmla="*/ 438022 h 444457"/>
              <a:gd name="connsiteX14490" fmla="*/ 641615 w 3249268"/>
              <a:gd name="connsiteY14490" fmla="*/ 440908 h 444457"/>
              <a:gd name="connsiteX14491" fmla="*/ 626447 w 3249268"/>
              <a:gd name="connsiteY14491" fmla="*/ 439528 h 444457"/>
              <a:gd name="connsiteX14492" fmla="*/ 625067 w 3249268"/>
              <a:gd name="connsiteY14492" fmla="*/ 438150 h 444457"/>
              <a:gd name="connsiteX14493" fmla="*/ 625156 w 3249268"/>
              <a:gd name="connsiteY14493" fmla="*/ 438067 h 444457"/>
              <a:gd name="connsiteX14494" fmla="*/ 624802 w 3249268"/>
              <a:gd name="connsiteY14494" fmla="*/ 437999 h 444457"/>
              <a:gd name="connsiteX14495" fmla="*/ 622015 w 3249268"/>
              <a:gd name="connsiteY14495" fmla="*/ 436570 h 444457"/>
              <a:gd name="connsiteX14496" fmla="*/ 621313 w 3249268"/>
              <a:gd name="connsiteY14496" fmla="*/ 436525 h 444457"/>
              <a:gd name="connsiteX14497" fmla="*/ 622059 w 3249268"/>
              <a:gd name="connsiteY14497" fmla="*/ 436770 h 444457"/>
              <a:gd name="connsiteX14498" fmla="*/ 617868 w 3249268"/>
              <a:gd name="connsiteY14498" fmla="*/ 440908 h 444457"/>
              <a:gd name="connsiteX14499" fmla="*/ 615074 w 3249268"/>
              <a:gd name="connsiteY14499" fmla="*/ 442287 h 444457"/>
              <a:gd name="connsiteX14500" fmla="*/ 613677 w 3249268"/>
              <a:gd name="connsiteY14500" fmla="*/ 439528 h 444457"/>
              <a:gd name="connsiteX14501" fmla="*/ 613734 w 3249268"/>
              <a:gd name="connsiteY14501" fmla="*/ 439528 h 444457"/>
              <a:gd name="connsiteX14502" fmla="*/ 613652 w 3249268"/>
              <a:gd name="connsiteY14502" fmla="*/ 439428 h 444457"/>
              <a:gd name="connsiteX14503" fmla="*/ 610865 w 3249268"/>
              <a:gd name="connsiteY14503" fmla="*/ 439428 h 444457"/>
              <a:gd name="connsiteX14504" fmla="*/ 610754 w 3249268"/>
              <a:gd name="connsiteY14504" fmla="*/ 439609 h 444457"/>
              <a:gd name="connsiteX14505" fmla="*/ 610776 w 3249268"/>
              <a:gd name="connsiteY14505" fmla="*/ 439600 h 444457"/>
              <a:gd name="connsiteX14506" fmla="*/ 608029 w 3249268"/>
              <a:gd name="connsiteY14506" fmla="*/ 443791 h 444457"/>
              <a:gd name="connsiteX14507" fmla="*/ 591546 w 3249268"/>
              <a:gd name="connsiteY14507" fmla="*/ 440997 h 444457"/>
              <a:gd name="connsiteX14508" fmla="*/ 581931 w 3249268"/>
              <a:gd name="connsiteY14508" fmla="*/ 439600 h 444457"/>
              <a:gd name="connsiteX14509" fmla="*/ 579184 w 3249268"/>
              <a:gd name="connsiteY14509" fmla="*/ 439600 h 444457"/>
              <a:gd name="connsiteX14510" fmla="*/ 579184 w 3249268"/>
              <a:gd name="connsiteY14510" fmla="*/ 438203 h 444457"/>
              <a:gd name="connsiteX14511" fmla="*/ 580558 w 3249268"/>
              <a:gd name="connsiteY14511" fmla="*/ 435410 h 444457"/>
              <a:gd name="connsiteX14512" fmla="*/ 581368 w 3249268"/>
              <a:gd name="connsiteY14512" fmla="*/ 435410 h 444457"/>
              <a:gd name="connsiteX14513" fmla="*/ 580100 w 3249268"/>
              <a:gd name="connsiteY14513" fmla="*/ 434980 h 444457"/>
              <a:gd name="connsiteX14514" fmla="*/ 570484 w 3249268"/>
              <a:gd name="connsiteY14514" fmla="*/ 437773 h 444457"/>
              <a:gd name="connsiteX14515" fmla="*/ 566364 w 3249268"/>
              <a:gd name="connsiteY14515" fmla="*/ 434980 h 444457"/>
              <a:gd name="connsiteX14516" fmla="*/ 565927 w 3249268"/>
              <a:gd name="connsiteY14516" fmla="*/ 434766 h 444457"/>
              <a:gd name="connsiteX14517" fmla="*/ 566397 w 3249268"/>
              <a:gd name="connsiteY14517" fmla="*/ 435175 h 444457"/>
              <a:gd name="connsiteX14518" fmla="*/ 565022 w 3249268"/>
              <a:gd name="connsiteY14518" fmla="*/ 439483 h 444457"/>
              <a:gd name="connsiteX14519" fmla="*/ 554024 w 3249268"/>
              <a:gd name="connsiteY14519" fmla="*/ 438047 h 444457"/>
              <a:gd name="connsiteX14520" fmla="*/ 552650 w 3249268"/>
              <a:gd name="connsiteY14520" fmla="*/ 436611 h 444457"/>
              <a:gd name="connsiteX14521" fmla="*/ 541653 w 3249268"/>
              <a:gd name="connsiteY14521" fmla="*/ 436611 h 444457"/>
              <a:gd name="connsiteX14522" fmla="*/ 537528 w 3249268"/>
              <a:gd name="connsiteY14522" fmla="*/ 438047 h 444457"/>
              <a:gd name="connsiteX14523" fmla="*/ 532029 w 3249268"/>
              <a:gd name="connsiteY14523" fmla="*/ 438047 h 444457"/>
              <a:gd name="connsiteX14524" fmla="*/ 526531 w 3249268"/>
              <a:gd name="connsiteY14524" fmla="*/ 438047 h 444457"/>
              <a:gd name="connsiteX14525" fmla="*/ 527299 w 3249268"/>
              <a:gd name="connsiteY14525" fmla="*/ 437245 h 444457"/>
              <a:gd name="connsiteX14526" fmla="*/ 526189 w 3249268"/>
              <a:gd name="connsiteY14526" fmla="*/ 437773 h 444457"/>
              <a:gd name="connsiteX14527" fmla="*/ 517983 w 3249268"/>
              <a:gd name="connsiteY14527" fmla="*/ 436377 h 444457"/>
              <a:gd name="connsiteX14528" fmla="*/ 517023 w 3249268"/>
              <a:gd name="connsiteY14528" fmla="*/ 435395 h 444457"/>
              <a:gd name="connsiteX14529" fmla="*/ 515264 w 3249268"/>
              <a:gd name="connsiteY14529" fmla="*/ 434953 h 444457"/>
              <a:gd name="connsiteX14530" fmla="*/ 511989 w 3249268"/>
              <a:gd name="connsiteY14530" fmla="*/ 435517 h 444457"/>
              <a:gd name="connsiteX14531" fmla="*/ 509231 w 3249268"/>
              <a:gd name="connsiteY14531" fmla="*/ 434012 h 444457"/>
              <a:gd name="connsiteX14532" fmla="*/ 505620 w 3249268"/>
              <a:gd name="connsiteY14532" fmla="*/ 434012 h 444457"/>
              <a:gd name="connsiteX14533" fmla="*/ 505319 w 3249268"/>
              <a:gd name="connsiteY14533" fmla="*/ 434012 h 444457"/>
              <a:gd name="connsiteX14534" fmla="*/ 505319 w 3249268"/>
              <a:gd name="connsiteY14534" fmla="*/ 433882 h 444457"/>
              <a:gd name="connsiteX14535" fmla="*/ 505140 w 3249268"/>
              <a:gd name="connsiteY14535" fmla="*/ 434240 h 444457"/>
              <a:gd name="connsiteX14536" fmla="*/ 505620 w 3249268"/>
              <a:gd name="connsiteY14536" fmla="*/ 434012 h 444457"/>
              <a:gd name="connsiteX14537" fmla="*/ 505620 w 3249268"/>
              <a:gd name="connsiteY14537" fmla="*/ 439428 h 444457"/>
              <a:gd name="connsiteX14538" fmla="*/ 494187 w 3249268"/>
              <a:gd name="connsiteY14538" fmla="*/ 439428 h 444457"/>
              <a:gd name="connsiteX14539" fmla="*/ 494332 w 3249268"/>
              <a:gd name="connsiteY14539" fmla="*/ 439199 h 444457"/>
              <a:gd name="connsiteX14540" fmla="*/ 492983 w 3249268"/>
              <a:gd name="connsiteY14540" fmla="*/ 437881 h 444457"/>
              <a:gd name="connsiteX14541" fmla="*/ 492503 w 3249268"/>
              <a:gd name="connsiteY14541" fmla="*/ 437822 h 444457"/>
              <a:gd name="connsiteX14542" fmla="*/ 492682 w 3249268"/>
              <a:gd name="connsiteY14542" fmla="*/ 438024 h 444457"/>
              <a:gd name="connsiteX14543" fmla="*/ 484408 w 3249268"/>
              <a:gd name="connsiteY14543" fmla="*/ 438024 h 444457"/>
              <a:gd name="connsiteX14544" fmla="*/ 484788 w 3249268"/>
              <a:gd name="connsiteY14544" fmla="*/ 437835 h 444457"/>
              <a:gd name="connsiteX14545" fmla="*/ 484408 w 3249268"/>
              <a:gd name="connsiteY14545" fmla="*/ 437881 h 444457"/>
              <a:gd name="connsiteX14546" fmla="*/ 484408 w 3249268"/>
              <a:gd name="connsiteY14546" fmla="*/ 437756 h 444457"/>
              <a:gd name="connsiteX14547" fmla="*/ 481639 w 3249268"/>
              <a:gd name="connsiteY14547" fmla="*/ 436377 h 444457"/>
              <a:gd name="connsiteX14548" fmla="*/ 479361 w 3249268"/>
              <a:gd name="connsiteY14548" fmla="*/ 434631 h 444457"/>
              <a:gd name="connsiteX14549" fmla="*/ 477471 w 3249268"/>
              <a:gd name="connsiteY14549" fmla="*/ 434829 h 444457"/>
              <a:gd name="connsiteX14550" fmla="*/ 477764 w 3249268"/>
              <a:gd name="connsiteY14550" fmla="*/ 435216 h 444457"/>
              <a:gd name="connsiteX14551" fmla="*/ 480647 w 3249268"/>
              <a:gd name="connsiteY14551" fmla="*/ 438074 h 444457"/>
              <a:gd name="connsiteX14552" fmla="*/ 479206 w 3249268"/>
              <a:gd name="connsiteY14552" fmla="*/ 439503 h 444457"/>
              <a:gd name="connsiteX14553" fmla="*/ 477764 w 3249268"/>
              <a:gd name="connsiteY14553" fmla="*/ 439503 h 444457"/>
              <a:gd name="connsiteX14554" fmla="*/ 471997 w 3249268"/>
              <a:gd name="connsiteY14554" fmla="*/ 440933 h 444457"/>
              <a:gd name="connsiteX14555" fmla="*/ 471997 w 3249268"/>
              <a:gd name="connsiteY14555" fmla="*/ 438074 h 444457"/>
              <a:gd name="connsiteX14556" fmla="*/ 471997 w 3249268"/>
              <a:gd name="connsiteY14556" fmla="*/ 435216 h 444457"/>
              <a:gd name="connsiteX14557" fmla="*/ 467672 w 3249268"/>
              <a:gd name="connsiteY14557" fmla="*/ 438074 h 444457"/>
              <a:gd name="connsiteX14558" fmla="*/ 463347 w 3249268"/>
              <a:gd name="connsiteY14558" fmla="*/ 436645 h 444457"/>
              <a:gd name="connsiteX14559" fmla="*/ 463347 w 3249268"/>
              <a:gd name="connsiteY14559" fmla="*/ 436377 h 444457"/>
              <a:gd name="connsiteX14560" fmla="*/ 461994 w 3249268"/>
              <a:gd name="connsiteY14560" fmla="*/ 437773 h 444457"/>
              <a:gd name="connsiteX14561" fmla="*/ 461816 w 3249268"/>
              <a:gd name="connsiteY14561" fmla="*/ 437558 h 444457"/>
              <a:gd name="connsiteX14562" fmla="*/ 462004 w 3249268"/>
              <a:gd name="connsiteY14562" fmla="*/ 437924 h 444457"/>
              <a:gd name="connsiteX14563" fmla="*/ 462004 w 3249268"/>
              <a:gd name="connsiteY14563" fmla="*/ 439278 h 444457"/>
              <a:gd name="connsiteX14564" fmla="*/ 453945 w 3249268"/>
              <a:gd name="connsiteY14564" fmla="*/ 439278 h 444457"/>
              <a:gd name="connsiteX14565" fmla="*/ 445886 w 3249268"/>
              <a:gd name="connsiteY14565" fmla="*/ 437924 h 444457"/>
              <a:gd name="connsiteX14566" fmla="*/ 444542 w 3249268"/>
              <a:gd name="connsiteY14566" fmla="*/ 435216 h 444457"/>
              <a:gd name="connsiteX14567" fmla="*/ 444770 w 3249268"/>
              <a:gd name="connsiteY14567" fmla="*/ 435230 h 444457"/>
              <a:gd name="connsiteX14568" fmla="*/ 444542 w 3249268"/>
              <a:gd name="connsiteY14568" fmla="*/ 435141 h 444457"/>
              <a:gd name="connsiteX14569" fmla="*/ 444542 w 3249268"/>
              <a:gd name="connsiteY14569" fmla="*/ 433762 h 444457"/>
              <a:gd name="connsiteX14570" fmla="*/ 444542 w 3249268"/>
              <a:gd name="connsiteY14570" fmla="*/ 433711 h 444457"/>
              <a:gd name="connsiteX14571" fmla="*/ 441735 w 3249268"/>
              <a:gd name="connsiteY14571" fmla="*/ 435141 h 444457"/>
              <a:gd name="connsiteX14572" fmla="*/ 441735 w 3249268"/>
              <a:gd name="connsiteY14572" fmla="*/ 436570 h 444457"/>
              <a:gd name="connsiteX14573" fmla="*/ 444542 w 3249268"/>
              <a:gd name="connsiteY14573" fmla="*/ 437999 h 444457"/>
              <a:gd name="connsiteX14574" fmla="*/ 437522 w 3249268"/>
              <a:gd name="connsiteY14574" fmla="*/ 440858 h 444457"/>
              <a:gd name="connsiteX14575" fmla="*/ 426290 w 3249268"/>
              <a:gd name="connsiteY14575" fmla="*/ 436570 h 444457"/>
              <a:gd name="connsiteX14576" fmla="*/ 424435 w 3249268"/>
              <a:gd name="connsiteY14576" fmla="*/ 436570 h 444457"/>
              <a:gd name="connsiteX14577" fmla="*/ 423732 w 3249268"/>
              <a:gd name="connsiteY14577" fmla="*/ 437021 h 444457"/>
              <a:gd name="connsiteX14578" fmla="*/ 419595 w 3249268"/>
              <a:gd name="connsiteY14578" fmla="*/ 435517 h 444457"/>
              <a:gd name="connsiteX14579" fmla="*/ 419595 w 3249268"/>
              <a:gd name="connsiteY14579" fmla="*/ 435247 h 444457"/>
              <a:gd name="connsiteX14580" fmla="*/ 419505 w 3249268"/>
              <a:gd name="connsiteY14580" fmla="*/ 435517 h 444457"/>
              <a:gd name="connsiteX14581" fmla="*/ 418823 w 3249268"/>
              <a:gd name="connsiteY14581" fmla="*/ 434298 h 444457"/>
              <a:gd name="connsiteX14582" fmla="*/ 418968 w 3249268"/>
              <a:gd name="connsiteY14582" fmla="*/ 435517 h 444457"/>
              <a:gd name="connsiteX14583" fmla="*/ 413703 w 3249268"/>
              <a:gd name="connsiteY14583" fmla="*/ 435517 h 444457"/>
              <a:gd name="connsiteX14584" fmla="*/ 411070 w 3249268"/>
              <a:gd name="connsiteY14584" fmla="*/ 435141 h 444457"/>
              <a:gd name="connsiteX14585" fmla="*/ 408626 w 3249268"/>
              <a:gd name="connsiteY14585" fmla="*/ 432696 h 444457"/>
              <a:gd name="connsiteX14586" fmla="*/ 408330 w 3249268"/>
              <a:gd name="connsiteY14586" fmla="*/ 432696 h 444457"/>
              <a:gd name="connsiteX14587" fmla="*/ 408300 w 3249268"/>
              <a:gd name="connsiteY14587" fmla="*/ 432652 h 444457"/>
              <a:gd name="connsiteX14588" fmla="*/ 407002 w 3249268"/>
              <a:gd name="connsiteY14588" fmla="*/ 434012 h 444457"/>
              <a:gd name="connsiteX14589" fmla="*/ 405566 w 3249268"/>
              <a:gd name="connsiteY14589" fmla="*/ 434012 h 444457"/>
              <a:gd name="connsiteX14590" fmla="*/ 401258 w 3249268"/>
              <a:gd name="connsiteY14590" fmla="*/ 434012 h 444457"/>
              <a:gd name="connsiteX14591" fmla="*/ 396411 w 3249268"/>
              <a:gd name="connsiteY14591" fmla="*/ 432508 h 444457"/>
              <a:gd name="connsiteX14592" fmla="*/ 393237 w 3249268"/>
              <a:gd name="connsiteY14592" fmla="*/ 431241 h 444457"/>
              <a:gd name="connsiteX14593" fmla="*/ 392964 w 3249268"/>
              <a:gd name="connsiteY14593" fmla="*/ 431286 h 444457"/>
              <a:gd name="connsiteX14594" fmla="*/ 391567 w 3249268"/>
              <a:gd name="connsiteY14594" fmla="*/ 431286 h 444457"/>
              <a:gd name="connsiteX14595" fmla="*/ 387376 w 3249268"/>
              <a:gd name="connsiteY14595" fmla="*/ 431286 h 444457"/>
              <a:gd name="connsiteX14596" fmla="*/ 385979 w 3249268"/>
              <a:gd name="connsiteY14596" fmla="*/ 431286 h 444457"/>
              <a:gd name="connsiteX14597" fmla="*/ 385627 w 3249268"/>
              <a:gd name="connsiteY14597" fmla="*/ 431221 h 444457"/>
              <a:gd name="connsiteX14598" fmla="*/ 381923 w 3249268"/>
              <a:gd name="connsiteY14598" fmla="*/ 437773 h 444457"/>
              <a:gd name="connsiteX14599" fmla="*/ 380607 w 3249268"/>
              <a:gd name="connsiteY14599" fmla="*/ 436377 h 444457"/>
              <a:gd name="connsiteX14600" fmla="*/ 380607 w 3249268"/>
              <a:gd name="connsiteY14600" fmla="*/ 436395 h 444457"/>
              <a:gd name="connsiteX14601" fmla="*/ 373712 w 3249268"/>
              <a:gd name="connsiteY14601" fmla="*/ 436395 h 444457"/>
              <a:gd name="connsiteX14602" fmla="*/ 372414 w 3249268"/>
              <a:gd name="connsiteY14602" fmla="*/ 431204 h 444457"/>
              <a:gd name="connsiteX14603" fmla="*/ 372332 w 3249268"/>
              <a:gd name="connsiteY14603" fmla="*/ 431204 h 444457"/>
              <a:gd name="connsiteX14604" fmla="*/ 372332 w 3249268"/>
              <a:gd name="connsiteY14604" fmla="*/ 431254 h 444457"/>
              <a:gd name="connsiteX14605" fmla="*/ 366816 w 3249268"/>
              <a:gd name="connsiteY14605" fmla="*/ 434012 h 444457"/>
              <a:gd name="connsiteX14606" fmla="*/ 366816 w 3249268"/>
              <a:gd name="connsiteY14606" fmla="*/ 432633 h 444457"/>
              <a:gd name="connsiteX14607" fmla="*/ 366702 w 3249268"/>
              <a:gd name="connsiteY14607" fmla="*/ 432462 h 444457"/>
              <a:gd name="connsiteX14608" fmla="*/ 366750 w 3249268"/>
              <a:gd name="connsiteY14608" fmla="*/ 432608 h 444457"/>
              <a:gd name="connsiteX14609" fmla="*/ 366315 w 3249268"/>
              <a:gd name="connsiteY14609" fmla="*/ 432559 h 444457"/>
              <a:gd name="connsiteX14610" fmla="*/ 366315 w 3249268"/>
              <a:gd name="connsiteY14610" fmla="*/ 433583 h 444457"/>
              <a:gd name="connsiteX14611" fmla="*/ 359796 w 3249268"/>
              <a:gd name="connsiteY14611" fmla="*/ 434281 h 444457"/>
              <a:gd name="connsiteX14612" fmla="*/ 355078 w 3249268"/>
              <a:gd name="connsiteY14612" fmla="*/ 431294 h 444457"/>
              <a:gd name="connsiteX14613" fmla="*/ 354280 w 3249268"/>
              <a:gd name="connsiteY14613" fmla="*/ 431204 h 444457"/>
              <a:gd name="connsiteX14614" fmla="*/ 354126 w 3249268"/>
              <a:gd name="connsiteY14614" fmla="*/ 431148 h 444457"/>
              <a:gd name="connsiteX14615" fmla="*/ 343171 w 3249268"/>
              <a:gd name="connsiteY14615" fmla="*/ 432508 h 444457"/>
              <a:gd name="connsiteX14616" fmla="*/ 341782 w 3249268"/>
              <a:gd name="connsiteY14616" fmla="*/ 432508 h 444457"/>
              <a:gd name="connsiteX14617" fmla="*/ 340394 w 3249268"/>
              <a:gd name="connsiteY14617" fmla="*/ 432508 h 444457"/>
              <a:gd name="connsiteX14618" fmla="*/ 337790 w 3249268"/>
              <a:gd name="connsiteY14618" fmla="*/ 431646 h 444457"/>
              <a:gd name="connsiteX14619" fmla="*/ 336269 w 3249268"/>
              <a:gd name="connsiteY14619" fmla="*/ 429800 h 444457"/>
              <a:gd name="connsiteX14620" fmla="*/ 336267 w 3249268"/>
              <a:gd name="connsiteY14620" fmla="*/ 429800 h 444457"/>
              <a:gd name="connsiteX14621" fmla="*/ 336023 w 3249268"/>
              <a:gd name="connsiteY14621" fmla="*/ 429775 h 444457"/>
              <a:gd name="connsiteX14622" fmla="*/ 336227 w 3249268"/>
              <a:gd name="connsiteY14622" fmla="*/ 429876 h 444457"/>
              <a:gd name="connsiteX14623" fmla="*/ 334798 w 3249268"/>
              <a:gd name="connsiteY14623" fmla="*/ 429876 h 444457"/>
              <a:gd name="connsiteX14624" fmla="*/ 329082 w 3249268"/>
              <a:gd name="connsiteY14624" fmla="*/ 429876 h 444457"/>
              <a:gd name="connsiteX14625" fmla="*/ 328189 w 3249268"/>
              <a:gd name="connsiteY14625" fmla="*/ 433049 h 444457"/>
              <a:gd name="connsiteX14626" fmla="*/ 326449 w 3249268"/>
              <a:gd name="connsiteY14626" fmla="*/ 433985 h 444457"/>
              <a:gd name="connsiteX14627" fmla="*/ 326449 w 3249268"/>
              <a:gd name="connsiteY14627" fmla="*/ 434163 h 444457"/>
              <a:gd name="connsiteX14628" fmla="*/ 313813 w 3249268"/>
              <a:gd name="connsiteY14628" fmla="*/ 431304 h 444457"/>
              <a:gd name="connsiteX14629" fmla="*/ 308196 w 3249268"/>
              <a:gd name="connsiteY14629" fmla="*/ 432733 h 444457"/>
              <a:gd name="connsiteX14630" fmla="*/ 306962 w 3249268"/>
              <a:gd name="connsiteY14630" fmla="*/ 432733 h 444457"/>
              <a:gd name="connsiteX14631" fmla="*/ 306976 w 3249268"/>
              <a:gd name="connsiteY14631" fmla="*/ 432790 h 444457"/>
              <a:gd name="connsiteX14632" fmla="*/ 305555 w 3249268"/>
              <a:gd name="connsiteY14632" fmla="*/ 432790 h 444457"/>
              <a:gd name="connsiteX14633" fmla="*/ 302714 w 3249268"/>
              <a:gd name="connsiteY14633" fmla="*/ 435611 h 444457"/>
              <a:gd name="connsiteX14634" fmla="*/ 298451 w 3249268"/>
              <a:gd name="connsiteY14634" fmla="*/ 437021 h 444457"/>
              <a:gd name="connsiteX14635" fmla="*/ 295610 w 3249268"/>
              <a:gd name="connsiteY14635" fmla="*/ 432790 h 444457"/>
              <a:gd name="connsiteX14636" fmla="*/ 294189 w 3249268"/>
              <a:gd name="connsiteY14636" fmla="*/ 431380 h 444457"/>
              <a:gd name="connsiteX14637" fmla="*/ 294189 w 3249268"/>
              <a:gd name="connsiteY14637" fmla="*/ 432790 h 444457"/>
              <a:gd name="connsiteX14638" fmla="*/ 288506 w 3249268"/>
              <a:gd name="connsiteY14638" fmla="*/ 435611 h 444457"/>
              <a:gd name="connsiteX14639" fmla="*/ 284243 w 3249268"/>
              <a:gd name="connsiteY14639" fmla="*/ 434200 h 444457"/>
              <a:gd name="connsiteX14640" fmla="*/ 284243 w 3249268"/>
              <a:gd name="connsiteY14640" fmla="*/ 432790 h 444457"/>
              <a:gd name="connsiteX14641" fmla="*/ 283959 w 3249268"/>
              <a:gd name="connsiteY14641" fmla="*/ 432508 h 444457"/>
              <a:gd name="connsiteX14642" fmla="*/ 278234 w 3249268"/>
              <a:gd name="connsiteY14642" fmla="*/ 432508 h 444457"/>
              <a:gd name="connsiteX14643" fmla="*/ 272142 w 3249268"/>
              <a:gd name="connsiteY14643" fmla="*/ 432508 h 444457"/>
              <a:gd name="connsiteX14644" fmla="*/ 270944 w 3249268"/>
              <a:gd name="connsiteY14644" fmla="*/ 431177 h 444457"/>
              <a:gd name="connsiteX14645" fmla="*/ 270566 w 3249268"/>
              <a:gd name="connsiteY14645" fmla="*/ 431079 h 444457"/>
              <a:gd name="connsiteX14646" fmla="*/ 265079 w 3249268"/>
              <a:gd name="connsiteY14646" fmla="*/ 432508 h 444457"/>
              <a:gd name="connsiteX14647" fmla="*/ 262336 w 3249268"/>
              <a:gd name="connsiteY14647" fmla="*/ 432508 h 444457"/>
              <a:gd name="connsiteX14648" fmla="*/ 262325 w 3249268"/>
              <a:gd name="connsiteY14648" fmla="*/ 432508 h 444457"/>
              <a:gd name="connsiteX14649" fmla="*/ 264958 w 3249268"/>
              <a:gd name="connsiteY14649" fmla="*/ 436457 h 444457"/>
              <a:gd name="connsiteX14650" fmla="*/ 262325 w 3249268"/>
              <a:gd name="connsiteY14650" fmla="*/ 436457 h 444457"/>
              <a:gd name="connsiteX14651" fmla="*/ 261008 w 3249268"/>
              <a:gd name="connsiteY14651" fmla="*/ 432508 h 444457"/>
              <a:gd name="connsiteX14652" fmla="*/ 260965 w 3249268"/>
              <a:gd name="connsiteY14652" fmla="*/ 432508 h 444457"/>
              <a:gd name="connsiteX14653" fmla="*/ 258221 w 3249268"/>
              <a:gd name="connsiteY14653" fmla="*/ 432508 h 444457"/>
              <a:gd name="connsiteX14654" fmla="*/ 258134 w 3249268"/>
              <a:gd name="connsiteY14654" fmla="*/ 432485 h 444457"/>
              <a:gd name="connsiteX14655" fmla="*/ 258151 w 3249268"/>
              <a:gd name="connsiteY14655" fmla="*/ 432508 h 444457"/>
              <a:gd name="connsiteX14656" fmla="*/ 258489 w 3249268"/>
              <a:gd name="connsiteY14656" fmla="*/ 434012 h 444457"/>
              <a:gd name="connsiteX14657" fmla="*/ 256981 w 3249268"/>
              <a:gd name="connsiteY14657" fmla="*/ 435353 h 444457"/>
              <a:gd name="connsiteX14658" fmla="*/ 258000 w 3249268"/>
              <a:gd name="connsiteY14658" fmla="*/ 439579 h 444457"/>
              <a:gd name="connsiteX14659" fmla="*/ 251105 w 3249268"/>
              <a:gd name="connsiteY14659" fmla="*/ 443866 h 444457"/>
              <a:gd name="connsiteX14660" fmla="*/ 249726 w 3249268"/>
              <a:gd name="connsiteY14660" fmla="*/ 438150 h 444457"/>
              <a:gd name="connsiteX14661" fmla="*/ 251278 w 3249268"/>
              <a:gd name="connsiteY14661" fmla="*/ 434577 h 444457"/>
              <a:gd name="connsiteX14662" fmla="*/ 253360 w 3249268"/>
              <a:gd name="connsiteY14662" fmla="*/ 431699 h 444457"/>
              <a:gd name="connsiteX14663" fmla="*/ 252823 w 3249268"/>
              <a:gd name="connsiteY14663" fmla="*/ 431102 h 444457"/>
              <a:gd name="connsiteX14664" fmla="*/ 252735 w 3249268"/>
              <a:gd name="connsiteY14664" fmla="*/ 431079 h 444457"/>
              <a:gd name="connsiteX14665" fmla="*/ 252735 w 3249268"/>
              <a:gd name="connsiteY14665" fmla="*/ 431129 h 444457"/>
              <a:gd name="connsiteX14666" fmla="*/ 248504 w 3249268"/>
              <a:gd name="connsiteY14666" fmla="*/ 432508 h 444457"/>
              <a:gd name="connsiteX14667" fmla="*/ 247094 w 3249268"/>
              <a:gd name="connsiteY14667" fmla="*/ 431129 h 444457"/>
              <a:gd name="connsiteX14668" fmla="*/ 246415 w 3249268"/>
              <a:gd name="connsiteY14668" fmla="*/ 430976 h 444457"/>
              <a:gd name="connsiteX14669" fmla="*/ 246717 w 3249268"/>
              <a:gd name="connsiteY14669" fmla="*/ 431285 h 444457"/>
              <a:gd name="connsiteX14670" fmla="*/ 234306 w 3249268"/>
              <a:gd name="connsiteY14670" fmla="*/ 434107 h 444457"/>
              <a:gd name="connsiteX14671" fmla="*/ 231893 w 3249268"/>
              <a:gd name="connsiteY14671" fmla="*/ 431991 h 444457"/>
              <a:gd name="connsiteX14672" fmla="*/ 231564 w 3249268"/>
              <a:gd name="connsiteY14672" fmla="*/ 434012 h 444457"/>
              <a:gd name="connsiteX14673" fmla="*/ 231862 w 3249268"/>
              <a:gd name="connsiteY14673" fmla="*/ 434012 h 444457"/>
              <a:gd name="connsiteX14674" fmla="*/ 230546 w 3249268"/>
              <a:gd name="connsiteY14674" fmla="*/ 437962 h 444457"/>
              <a:gd name="connsiteX14675" fmla="*/ 228736 w 3249268"/>
              <a:gd name="connsiteY14675" fmla="*/ 438126 h 444457"/>
              <a:gd name="connsiteX14676" fmla="*/ 227968 w 3249268"/>
              <a:gd name="connsiteY14676" fmla="*/ 435517 h 444457"/>
              <a:gd name="connsiteX14677" fmla="*/ 227411 w 3249268"/>
              <a:gd name="connsiteY14677" fmla="*/ 435517 h 444457"/>
              <a:gd name="connsiteX14678" fmla="*/ 221895 w 3249268"/>
              <a:gd name="connsiteY14678" fmla="*/ 432696 h 444457"/>
              <a:gd name="connsiteX14679" fmla="*/ 221895 w 3249268"/>
              <a:gd name="connsiteY14679" fmla="*/ 432341 h 444457"/>
              <a:gd name="connsiteX14680" fmla="*/ 219500 w 3249268"/>
              <a:gd name="connsiteY14680" fmla="*/ 431011 h 444457"/>
              <a:gd name="connsiteX14681" fmla="*/ 219276 w 3249268"/>
              <a:gd name="connsiteY14681" fmla="*/ 431154 h 444457"/>
              <a:gd name="connsiteX14682" fmla="*/ 212312 w 3249268"/>
              <a:gd name="connsiteY14682" fmla="*/ 428832 h 444457"/>
              <a:gd name="connsiteX14683" fmla="*/ 205562 w 3249268"/>
              <a:gd name="connsiteY14683" fmla="*/ 425542 h 444457"/>
              <a:gd name="connsiteX14684" fmla="*/ 205562 w 3249268"/>
              <a:gd name="connsiteY14684" fmla="*/ 426901 h 444457"/>
              <a:gd name="connsiteX14685" fmla="*/ 206959 w 3249268"/>
              <a:gd name="connsiteY14685" fmla="*/ 429773 h 444457"/>
              <a:gd name="connsiteX14686" fmla="*/ 208356 w 3249268"/>
              <a:gd name="connsiteY14686" fmla="*/ 434081 h 444457"/>
              <a:gd name="connsiteX14687" fmla="*/ 204165 w 3249268"/>
              <a:gd name="connsiteY14687" fmla="*/ 434081 h 444457"/>
              <a:gd name="connsiteX14688" fmla="*/ 198577 w 3249268"/>
              <a:gd name="connsiteY14688" fmla="*/ 432645 h 444457"/>
              <a:gd name="connsiteX14689" fmla="*/ 199974 w 3249268"/>
              <a:gd name="connsiteY14689" fmla="*/ 426901 h 444457"/>
              <a:gd name="connsiteX14690" fmla="*/ 199974 w 3249268"/>
              <a:gd name="connsiteY14690" fmla="*/ 425584 h 444457"/>
              <a:gd name="connsiteX14691" fmla="*/ 199603 w 3249268"/>
              <a:gd name="connsiteY14691" fmla="*/ 426490 h 444457"/>
              <a:gd name="connsiteX14692" fmla="*/ 198235 w 3249268"/>
              <a:gd name="connsiteY14692" fmla="*/ 426490 h 444457"/>
              <a:gd name="connsiteX14693" fmla="*/ 198235 w 3249268"/>
              <a:gd name="connsiteY14693" fmla="*/ 425695 h 444457"/>
              <a:gd name="connsiteX14694" fmla="*/ 196616 w 3249268"/>
              <a:gd name="connsiteY14694" fmla="*/ 426524 h 444457"/>
              <a:gd name="connsiteX14695" fmla="*/ 197073 w 3249268"/>
              <a:gd name="connsiteY14695" fmla="*/ 426741 h 444457"/>
              <a:gd name="connsiteX14696" fmla="*/ 195191 w 3249268"/>
              <a:gd name="connsiteY14696" fmla="*/ 427638 h 444457"/>
              <a:gd name="connsiteX14697" fmla="*/ 194566 w 3249268"/>
              <a:gd name="connsiteY14697" fmla="*/ 428277 h 444457"/>
              <a:gd name="connsiteX14698" fmla="*/ 193187 w 3249268"/>
              <a:gd name="connsiteY14698" fmla="*/ 428277 h 444457"/>
              <a:gd name="connsiteX14699" fmla="*/ 190429 w 3249268"/>
              <a:gd name="connsiteY14699" fmla="*/ 431098 h 444457"/>
              <a:gd name="connsiteX14700" fmla="*/ 185947 w 3249268"/>
              <a:gd name="connsiteY14700" fmla="*/ 429864 h 444457"/>
              <a:gd name="connsiteX14701" fmla="*/ 183595 w 3249268"/>
              <a:gd name="connsiteY14701" fmla="*/ 425568 h 444457"/>
              <a:gd name="connsiteX14702" fmla="*/ 183283 w 3249268"/>
              <a:gd name="connsiteY14702" fmla="*/ 425738 h 444457"/>
              <a:gd name="connsiteX14703" fmla="*/ 179146 w 3249268"/>
              <a:gd name="connsiteY14703" fmla="*/ 424234 h 444457"/>
              <a:gd name="connsiteX14704" fmla="*/ 178901 w 3249268"/>
              <a:gd name="connsiteY14704" fmla="*/ 424145 h 444457"/>
              <a:gd name="connsiteX14705" fmla="*/ 179021 w 3249268"/>
              <a:gd name="connsiteY14705" fmla="*/ 424234 h 444457"/>
              <a:gd name="connsiteX14706" fmla="*/ 177635 w 3249268"/>
              <a:gd name="connsiteY14706" fmla="*/ 429750 h 444457"/>
              <a:gd name="connsiteX14707" fmla="*/ 172092 w 3249268"/>
              <a:gd name="connsiteY14707" fmla="*/ 431129 h 444457"/>
              <a:gd name="connsiteX14708" fmla="*/ 170707 w 3249268"/>
              <a:gd name="connsiteY14708" fmla="*/ 431129 h 444457"/>
              <a:gd name="connsiteX14709" fmla="*/ 169322 w 3249268"/>
              <a:gd name="connsiteY14709" fmla="*/ 428371 h 444457"/>
              <a:gd name="connsiteX14710" fmla="*/ 163779 w 3249268"/>
              <a:gd name="connsiteY14710" fmla="*/ 431129 h 444457"/>
              <a:gd name="connsiteX14711" fmla="*/ 158237 w 3249268"/>
              <a:gd name="connsiteY14711" fmla="*/ 431129 h 444457"/>
              <a:gd name="connsiteX14712" fmla="*/ 152694 w 3249268"/>
              <a:gd name="connsiteY14712" fmla="*/ 424234 h 444457"/>
              <a:gd name="connsiteX14713" fmla="*/ 152745 w 3249268"/>
              <a:gd name="connsiteY14713" fmla="*/ 424133 h 444457"/>
              <a:gd name="connsiteX14714" fmla="*/ 150186 w 3249268"/>
              <a:gd name="connsiteY14714" fmla="*/ 422837 h 444457"/>
              <a:gd name="connsiteX14715" fmla="*/ 150186 w 3249268"/>
              <a:gd name="connsiteY14715" fmla="*/ 420043 h 444457"/>
              <a:gd name="connsiteX14716" fmla="*/ 150001 w 3249268"/>
              <a:gd name="connsiteY14716" fmla="*/ 419572 h 444457"/>
              <a:gd name="connsiteX14717" fmla="*/ 149924 w 3249268"/>
              <a:gd name="connsiteY14717" fmla="*/ 419720 h 444457"/>
              <a:gd name="connsiteX14718" fmla="*/ 149527 w 3249268"/>
              <a:gd name="connsiteY14718" fmla="*/ 419720 h 444457"/>
              <a:gd name="connsiteX14719" fmla="*/ 149527 w 3249268"/>
              <a:gd name="connsiteY14719" fmla="*/ 422556 h 444457"/>
              <a:gd name="connsiteX14720" fmla="*/ 146756 w 3249268"/>
              <a:gd name="connsiteY14720" fmla="*/ 425449 h 444457"/>
              <a:gd name="connsiteX14721" fmla="*/ 146756 w 3249268"/>
              <a:gd name="connsiteY14721" fmla="*/ 426896 h 444457"/>
              <a:gd name="connsiteX14722" fmla="*/ 156455 w 3249268"/>
              <a:gd name="connsiteY14722" fmla="*/ 431235 h 444457"/>
              <a:gd name="connsiteX14723" fmla="*/ 155597 w 3249268"/>
              <a:gd name="connsiteY14723" fmla="*/ 433923 h 444457"/>
              <a:gd name="connsiteX14724" fmla="*/ 156831 w 3249268"/>
              <a:gd name="connsiteY14724" fmla="*/ 433762 h 444457"/>
              <a:gd name="connsiteX14725" fmla="*/ 162473 w 3249268"/>
              <a:gd name="connsiteY14725" fmla="*/ 432383 h 444457"/>
              <a:gd name="connsiteX14726" fmla="*/ 158241 w 3249268"/>
              <a:gd name="connsiteY14726" fmla="*/ 435141 h 444457"/>
              <a:gd name="connsiteX14727" fmla="*/ 152688 w 3249268"/>
              <a:gd name="connsiteY14727" fmla="*/ 435528 h 444457"/>
              <a:gd name="connsiteX14728" fmla="*/ 152618 w 3249268"/>
              <a:gd name="connsiteY14728" fmla="*/ 433015 h 444457"/>
              <a:gd name="connsiteX14729" fmla="*/ 152298 w 3249268"/>
              <a:gd name="connsiteY14729" fmla="*/ 432681 h 444457"/>
              <a:gd name="connsiteX14730" fmla="*/ 146756 w 3249268"/>
              <a:gd name="connsiteY14730" fmla="*/ 432681 h 444457"/>
              <a:gd name="connsiteX14731" fmla="*/ 137056 w 3249268"/>
              <a:gd name="connsiteY14731" fmla="*/ 432681 h 444457"/>
              <a:gd name="connsiteX14732" fmla="*/ 131514 w 3249268"/>
              <a:gd name="connsiteY14732" fmla="*/ 431235 h 444457"/>
              <a:gd name="connsiteX14733" fmla="*/ 130128 w 3249268"/>
              <a:gd name="connsiteY14733" fmla="*/ 428342 h 444457"/>
              <a:gd name="connsiteX14734" fmla="*/ 131494 w 3249268"/>
              <a:gd name="connsiteY14734" fmla="*/ 426916 h 444457"/>
              <a:gd name="connsiteX14735" fmla="*/ 130411 w 3249268"/>
              <a:gd name="connsiteY14735" fmla="*/ 426716 h 444457"/>
              <a:gd name="connsiteX14736" fmla="*/ 124769 w 3249268"/>
              <a:gd name="connsiteY14736" fmla="*/ 428145 h 444457"/>
              <a:gd name="connsiteX14737" fmla="*/ 120538 w 3249268"/>
              <a:gd name="connsiteY14737" fmla="*/ 425287 h 444457"/>
              <a:gd name="connsiteX14738" fmla="*/ 114896 w 3249268"/>
              <a:gd name="connsiteY14738" fmla="*/ 423858 h 444457"/>
              <a:gd name="connsiteX14739" fmla="*/ 112076 w 3249268"/>
              <a:gd name="connsiteY14739" fmla="*/ 420999 h 444457"/>
              <a:gd name="connsiteX14740" fmla="*/ 112692 w 3249268"/>
              <a:gd name="connsiteY14740" fmla="*/ 420887 h 444457"/>
              <a:gd name="connsiteX14741" fmla="*/ 112110 w 3249268"/>
              <a:gd name="connsiteY14741" fmla="*/ 420874 h 444457"/>
              <a:gd name="connsiteX14742" fmla="*/ 110708 w 3249268"/>
              <a:gd name="connsiteY14742" fmla="*/ 420874 h 444457"/>
              <a:gd name="connsiteX14743" fmla="*/ 108315 w 3249268"/>
              <a:gd name="connsiteY14743" fmla="*/ 423271 h 444457"/>
              <a:gd name="connsiteX14744" fmla="*/ 108315 w 3249268"/>
              <a:gd name="connsiteY14744" fmla="*/ 423983 h 444457"/>
              <a:gd name="connsiteX14745" fmla="*/ 104067 w 3249268"/>
              <a:gd name="connsiteY14745" fmla="*/ 423983 h 444457"/>
              <a:gd name="connsiteX14746" fmla="*/ 101235 w 3249268"/>
              <a:gd name="connsiteY14746" fmla="*/ 428196 h 444457"/>
              <a:gd name="connsiteX14747" fmla="*/ 98404 w 3249268"/>
              <a:gd name="connsiteY14747" fmla="*/ 429600 h 444457"/>
              <a:gd name="connsiteX14748" fmla="*/ 96987 w 3249268"/>
              <a:gd name="connsiteY14748" fmla="*/ 425914 h 444457"/>
              <a:gd name="connsiteX14749" fmla="*/ 95840 w 3249268"/>
              <a:gd name="connsiteY14749" fmla="*/ 422074 h 444457"/>
              <a:gd name="connsiteX14750" fmla="*/ 94399 w 3249268"/>
              <a:gd name="connsiteY14750" fmla="*/ 422805 h 444457"/>
              <a:gd name="connsiteX14751" fmla="*/ 92989 w 3249268"/>
              <a:gd name="connsiteY14751" fmla="*/ 424234 h 444457"/>
              <a:gd name="connsiteX14752" fmla="*/ 91579 w 3249268"/>
              <a:gd name="connsiteY14752" fmla="*/ 422805 h 444457"/>
              <a:gd name="connsiteX14753" fmla="*/ 88758 w 3249268"/>
              <a:gd name="connsiteY14753" fmla="*/ 421376 h 444457"/>
              <a:gd name="connsiteX14754" fmla="*/ 77475 w 3249268"/>
              <a:gd name="connsiteY14754" fmla="*/ 415659 h 444457"/>
              <a:gd name="connsiteX14755" fmla="*/ 78885 w 3249268"/>
              <a:gd name="connsiteY14755" fmla="*/ 409942 h 444457"/>
              <a:gd name="connsiteX14756" fmla="*/ 80296 w 3249268"/>
              <a:gd name="connsiteY14756" fmla="*/ 405655 h 444457"/>
              <a:gd name="connsiteX14757" fmla="*/ 83116 w 3249268"/>
              <a:gd name="connsiteY14757" fmla="*/ 405655 h 444457"/>
              <a:gd name="connsiteX14758" fmla="*/ 85937 w 3249268"/>
              <a:gd name="connsiteY14758" fmla="*/ 405655 h 444457"/>
              <a:gd name="connsiteX14759" fmla="*/ 78885 w 3249268"/>
              <a:gd name="connsiteY14759" fmla="*/ 401367 h 444457"/>
              <a:gd name="connsiteX14760" fmla="*/ 76065 w 3249268"/>
              <a:gd name="connsiteY14760" fmla="*/ 401367 h 444457"/>
              <a:gd name="connsiteX14761" fmla="*/ 71833 w 3249268"/>
              <a:gd name="connsiteY14761" fmla="*/ 404226 h 444457"/>
              <a:gd name="connsiteX14762" fmla="*/ 69013 w 3249268"/>
              <a:gd name="connsiteY14762" fmla="*/ 405655 h 444457"/>
              <a:gd name="connsiteX14763" fmla="*/ 70423 w 3249268"/>
              <a:gd name="connsiteY14763" fmla="*/ 395650 h 444457"/>
              <a:gd name="connsiteX14764" fmla="*/ 73244 w 3249268"/>
              <a:gd name="connsiteY14764" fmla="*/ 397080 h 444457"/>
              <a:gd name="connsiteX14765" fmla="*/ 74654 w 3249268"/>
              <a:gd name="connsiteY14765" fmla="*/ 398509 h 444457"/>
              <a:gd name="connsiteX14766" fmla="*/ 78885 w 3249268"/>
              <a:gd name="connsiteY14766" fmla="*/ 395650 h 444457"/>
              <a:gd name="connsiteX14767" fmla="*/ 81706 w 3249268"/>
              <a:gd name="connsiteY14767" fmla="*/ 395650 h 444457"/>
              <a:gd name="connsiteX14768" fmla="*/ 85937 w 3249268"/>
              <a:gd name="connsiteY14768" fmla="*/ 397080 h 444457"/>
              <a:gd name="connsiteX14769" fmla="*/ 91579 w 3249268"/>
              <a:gd name="connsiteY14769" fmla="*/ 399938 h 444457"/>
              <a:gd name="connsiteX14770" fmla="*/ 95810 w 3249268"/>
              <a:gd name="connsiteY14770" fmla="*/ 401367 h 444457"/>
              <a:gd name="connsiteX14771" fmla="*/ 99671 w 3249268"/>
              <a:gd name="connsiteY14771" fmla="*/ 402672 h 444457"/>
              <a:gd name="connsiteX14772" fmla="*/ 104131 w 3249268"/>
              <a:gd name="connsiteY14772" fmla="*/ 402376 h 444457"/>
              <a:gd name="connsiteX14773" fmla="*/ 108440 w 3249268"/>
              <a:gd name="connsiteY14773" fmla="*/ 404146 h 444457"/>
              <a:gd name="connsiteX14774" fmla="*/ 109819 w 3249268"/>
              <a:gd name="connsiteY14774" fmla="*/ 404146 h 444457"/>
              <a:gd name="connsiteX14775" fmla="*/ 113956 w 3249268"/>
              <a:gd name="connsiteY14775" fmla="*/ 404146 h 444457"/>
              <a:gd name="connsiteX14776" fmla="*/ 114479 w 3249268"/>
              <a:gd name="connsiteY14776" fmla="*/ 403071 h 444457"/>
              <a:gd name="connsiteX14777" fmla="*/ 113462 w 3249268"/>
              <a:gd name="connsiteY14777" fmla="*/ 402728 h 444457"/>
              <a:gd name="connsiteX14778" fmla="*/ 112076 w 3249268"/>
              <a:gd name="connsiteY14778" fmla="*/ 398523 h 444457"/>
              <a:gd name="connsiteX14779" fmla="*/ 116233 w 3249268"/>
              <a:gd name="connsiteY14779" fmla="*/ 398523 h 444457"/>
              <a:gd name="connsiteX14780" fmla="*/ 120389 w 3249268"/>
              <a:gd name="connsiteY14780" fmla="*/ 399925 h 444457"/>
              <a:gd name="connsiteX14781" fmla="*/ 123161 w 3249268"/>
              <a:gd name="connsiteY14781" fmla="*/ 399925 h 444457"/>
              <a:gd name="connsiteX14782" fmla="*/ 121775 w 3249268"/>
              <a:gd name="connsiteY14782" fmla="*/ 397121 h 444457"/>
              <a:gd name="connsiteX14783" fmla="*/ 124547 w 3249268"/>
              <a:gd name="connsiteY14783" fmla="*/ 395719 h 444457"/>
              <a:gd name="connsiteX14784" fmla="*/ 127318 w 3249268"/>
              <a:gd name="connsiteY14784" fmla="*/ 392916 h 444457"/>
              <a:gd name="connsiteX14785" fmla="*/ 127318 w 3249268"/>
              <a:gd name="connsiteY14785" fmla="*/ 391514 h 444457"/>
              <a:gd name="connsiteX14786" fmla="*/ 128203 w 3249268"/>
              <a:gd name="connsiteY14786" fmla="*/ 388909 h 444457"/>
              <a:gd name="connsiteX14787" fmla="*/ 128897 w 3249268"/>
              <a:gd name="connsiteY14787" fmla="*/ 385351 h 444457"/>
              <a:gd name="connsiteX14788" fmla="*/ 128604 w 3249268"/>
              <a:gd name="connsiteY14788" fmla="*/ 384852 h 444457"/>
              <a:gd name="connsiteX14789" fmla="*/ 126583 w 3249268"/>
              <a:gd name="connsiteY14789" fmla="*/ 385872 h 444457"/>
              <a:gd name="connsiteX14790" fmla="*/ 125186 w 3249268"/>
              <a:gd name="connsiteY14790" fmla="*/ 385872 h 444457"/>
              <a:gd name="connsiteX14791" fmla="*/ 122392 w 3249268"/>
              <a:gd name="connsiteY14791" fmla="*/ 385872 h 444457"/>
              <a:gd name="connsiteX14792" fmla="*/ 120995 w 3249268"/>
              <a:gd name="connsiteY14792" fmla="*/ 385872 h 444457"/>
              <a:gd name="connsiteX14793" fmla="*/ 115407 w 3249268"/>
              <a:gd name="connsiteY14793" fmla="*/ 385872 h 444457"/>
              <a:gd name="connsiteX14794" fmla="*/ 109819 w 3249268"/>
              <a:gd name="connsiteY14794" fmla="*/ 380231 h 444457"/>
              <a:gd name="connsiteX14795" fmla="*/ 109819 w 3249268"/>
              <a:gd name="connsiteY14795" fmla="*/ 379121 h 444457"/>
              <a:gd name="connsiteX14796" fmla="*/ 109490 w 3249268"/>
              <a:gd name="connsiteY14796" fmla="*/ 379182 h 444457"/>
              <a:gd name="connsiteX14797" fmla="*/ 101310 w 3249268"/>
              <a:gd name="connsiteY14797" fmla="*/ 367780 h 444457"/>
              <a:gd name="connsiteX14798" fmla="*/ 98583 w 3249268"/>
              <a:gd name="connsiteY14798" fmla="*/ 363505 h 444457"/>
              <a:gd name="connsiteX14799" fmla="*/ 91766 w 3249268"/>
              <a:gd name="connsiteY14799" fmla="*/ 363505 h 444457"/>
              <a:gd name="connsiteX14800" fmla="*/ 91766 w 3249268"/>
              <a:gd name="connsiteY14800" fmla="*/ 362931 h 444457"/>
              <a:gd name="connsiteX14801" fmla="*/ 91391 w 3249268"/>
              <a:gd name="connsiteY14801" fmla="*/ 363307 h 444457"/>
              <a:gd name="connsiteX14802" fmla="*/ 88758 w 3249268"/>
              <a:gd name="connsiteY14802" fmla="*/ 363307 h 444457"/>
              <a:gd name="connsiteX14803" fmla="*/ 87442 w 3249268"/>
              <a:gd name="connsiteY14803" fmla="*/ 361990 h 444457"/>
              <a:gd name="connsiteX14804" fmla="*/ 83493 w 3249268"/>
              <a:gd name="connsiteY14804" fmla="*/ 359357 h 444457"/>
              <a:gd name="connsiteX14805" fmla="*/ 84809 w 3249268"/>
              <a:gd name="connsiteY14805" fmla="*/ 358041 h 444457"/>
              <a:gd name="connsiteX14806" fmla="*/ 89416 w 3249268"/>
              <a:gd name="connsiteY14806" fmla="*/ 358370 h 444457"/>
              <a:gd name="connsiteX14807" fmla="*/ 92744 w 3249268"/>
              <a:gd name="connsiteY14807" fmla="*/ 360034 h 444457"/>
              <a:gd name="connsiteX14808" fmla="*/ 93130 w 3249268"/>
              <a:gd name="connsiteY14808" fmla="*/ 359229 h 444457"/>
              <a:gd name="connsiteX14809" fmla="*/ 94170 w 3249268"/>
              <a:gd name="connsiteY14809" fmla="*/ 358142 h 444457"/>
              <a:gd name="connsiteX14810" fmla="*/ 92881 w 3249268"/>
              <a:gd name="connsiteY14810" fmla="*/ 358142 h 444457"/>
              <a:gd name="connsiteX14811" fmla="*/ 88355 w 3249268"/>
              <a:gd name="connsiteY14811" fmla="*/ 353052 h 444457"/>
              <a:gd name="connsiteX14812" fmla="*/ 81988 w 3249268"/>
              <a:gd name="connsiteY14812" fmla="*/ 355248 h 444457"/>
              <a:gd name="connsiteX14813" fmla="*/ 81988 w 3249268"/>
              <a:gd name="connsiteY14813" fmla="*/ 355284 h 444457"/>
              <a:gd name="connsiteX14814" fmla="*/ 79450 w 3249268"/>
              <a:gd name="connsiteY14814" fmla="*/ 358794 h 444457"/>
              <a:gd name="connsiteX14815" fmla="*/ 78106 w 3249268"/>
              <a:gd name="connsiteY14815" fmla="*/ 362773 h 444457"/>
              <a:gd name="connsiteX14816" fmla="*/ 79194 w 3249268"/>
              <a:gd name="connsiteY14816" fmla="*/ 363871 h 444457"/>
              <a:gd name="connsiteX14817" fmla="*/ 80591 w 3249268"/>
              <a:gd name="connsiteY14817" fmla="*/ 363871 h 444457"/>
              <a:gd name="connsiteX14818" fmla="*/ 81988 w 3249268"/>
              <a:gd name="connsiteY14818" fmla="*/ 368102 h 444457"/>
              <a:gd name="connsiteX14819" fmla="*/ 80591 w 3249268"/>
              <a:gd name="connsiteY14819" fmla="*/ 369512 h 444457"/>
              <a:gd name="connsiteX14820" fmla="*/ 77797 w 3249268"/>
              <a:gd name="connsiteY14820" fmla="*/ 370923 h 444457"/>
              <a:gd name="connsiteX14821" fmla="*/ 72210 w 3249268"/>
              <a:gd name="connsiteY14821" fmla="*/ 368102 h 444457"/>
              <a:gd name="connsiteX14822" fmla="*/ 72210 w 3249268"/>
              <a:gd name="connsiteY14822" fmla="*/ 363871 h 444457"/>
              <a:gd name="connsiteX14823" fmla="*/ 72880 w 3249268"/>
              <a:gd name="connsiteY14823" fmla="*/ 363307 h 444457"/>
              <a:gd name="connsiteX14824" fmla="*/ 72084 w 3249268"/>
              <a:gd name="connsiteY14824" fmla="*/ 363307 h 444457"/>
              <a:gd name="connsiteX14825" fmla="*/ 70793 w 3249268"/>
              <a:gd name="connsiteY14825" fmla="*/ 355457 h 444457"/>
              <a:gd name="connsiteX14826" fmla="*/ 70705 w 3249268"/>
              <a:gd name="connsiteY14826" fmla="*/ 355355 h 444457"/>
              <a:gd name="connsiteX14827" fmla="*/ 66568 w 3249268"/>
              <a:gd name="connsiteY14827" fmla="*/ 355355 h 444457"/>
              <a:gd name="connsiteX14828" fmla="*/ 63810 w 3249268"/>
              <a:gd name="connsiteY14828" fmla="*/ 355355 h 444457"/>
              <a:gd name="connsiteX14829" fmla="*/ 67947 w 3249268"/>
              <a:gd name="connsiteY14829" fmla="*/ 349767 h 444457"/>
              <a:gd name="connsiteX14830" fmla="*/ 69983 w 3249268"/>
              <a:gd name="connsiteY14830" fmla="*/ 349767 h 444457"/>
              <a:gd name="connsiteX14831" fmla="*/ 65735 w 3249268"/>
              <a:gd name="connsiteY14831" fmla="*/ 345391 h 444457"/>
              <a:gd name="connsiteX14832" fmla="*/ 64938 w 3249268"/>
              <a:gd name="connsiteY14832" fmla="*/ 345391 h 444457"/>
              <a:gd name="connsiteX14833" fmla="*/ 63560 w 3249268"/>
              <a:gd name="connsiteY14833" fmla="*/ 345391 h 444457"/>
              <a:gd name="connsiteX14834" fmla="*/ 62886 w 3249268"/>
              <a:gd name="connsiteY14834" fmla="*/ 345725 h 444457"/>
              <a:gd name="connsiteX14835" fmla="*/ 63936 w 3249268"/>
              <a:gd name="connsiteY14835" fmla="*/ 345725 h 444457"/>
              <a:gd name="connsiteX14836" fmla="*/ 61178 w 3249268"/>
              <a:gd name="connsiteY14836" fmla="*/ 352777 h 444457"/>
              <a:gd name="connsiteX14837" fmla="*/ 60621 w 3249268"/>
              <a:gd name="connsiteY14837" fmla="*/ 352505 h 444457"/>
              <a:gd name="connsiteX14838" fmla="*/ 59724 w 3249268"/>
              <a:gd name="connsiteY14838" fmla="*/ 353360 h 444457"/>
              <a:gd name="connsiteX14839" fmla="*/ 61002 w 3249268"/>
              <a:gd name="connsiteY14839" fmla="*/ 359713 h 444457"/>
              <a:gd name="connsiteX14840" fmla="*/ 59573 w 3249268"/>
              <a:gd name="connsiteY14840" fmla="*/ 361134 h 444457"/>
              <a:gd name="connsiteX14841" fmla="*/ 55285 w 3249268"/>
              <a:gd name="connsiteY14841" fmla="*/ 362555 h 444457"/>
              <a:gd name="connsiteX14842" fmla="*/ 49569 w 3249268"/>
              <a:gd name="connsiteY14842" fmla="*/ 352609 h 444457"/>
              <a:gd name="connsiteX14843" fmla="*/ 48343 w 3249268"/>
              <a:gd name="connsiteY14843" fmla="*/ 351391 h 444457"/>
              <a:gd name="connsiteX14844" fmla="*/ 47635 w 3249268"/>
              <a:gd name="connsiteY14844" fmla="*/ 353799 h 444457"/>
              <a:gd name="connsiteX14845" fmla="*/ 45695 w 3249268"/>
              <a:gd name="connsiteY14845" fmla="*/ 353623 h 444457"/>
              <a:gd name="connsiteX14846" fmla="*/ 41464 w 3249268"/>
              <a:gd name="connsiteY14846" fmla="*/ 355033 h 444457"/>
              <a:gd name="connsiteX14847" fmla="*/ 35823 w 3249268"/>
              <a:gd name="connsiteY14847" fmla="*/ 350802 h 444457"/>
              <a:gd name="connsiteX14848" fmla="*/ 35823 w 3249268"/>
              <a:gd name="connsiteY14848" fmla="*/ 346570 h 444457"/>
              <a:gd name="connsiteX14849" fmla="*/ 41464 w 3249268"/>
              <a:gd name="connsiteY14849" fmla="*/ 344279 h 444457"/>
              <a:gd name="connsiteX14850" fmla="*/ 46869 w 3249268"/>
              <a:gd name="connsiteY14850" fmla="*/ 345123 h 444457"/>
              <a:gd name="connsiteX14851" fmla="*/ 44379 w 3249268"/>
              <a:gd name="connsiteY14851" fmla="*/ 343901 h 444457"/>
              <a:gd name="connsiteX14852" fmla="*/ 44615 w 3249268"/>
              <a:gd name="connsiteY14852" fmla="*/ 343592 h 444457"/>
              <a:gd name="connsiteX14853" fmla="*/ 44295 w 3249268"/>
              <a:gd name="connsiteY14853" fmla="*/ 343750 h 444457"/>
              <a:gd name="connsiteX14854" fmla="*/ 41620 w 3249268"/>
              <a:gd name="connsiteY14854" fmla="*/ 339559 h 444457"/>
              <a:gd name="connsiteX14855" fmla="*/ 42958 w 3249268"/>
              <a:gd name="connsiteY14855" fmla="*/ 336765 h 444457"/>
              <a:gd name="connsiteX14856" fmla="*/ 44295 w 3249268"/>
              <a:gd name="connsiteY14856" fmla="*/ 335368 h 444457"/>
              <a:gd name="connsiteX14857" fmla="*/ 46969 w 3249268"/>
              <a:gd name="connsiteY14857" fmla="*/ 333971 h 444457"/>
              <a:gd name="connsiteX14858" fmla="*/ 48307 w 3249268"/>
              <a:gd name="connsiteY14858" fmla="*/ 333971 h 444457"/>
              <a:gd name="connsiteX14859" fmla="*/ 48703 w 3249268"/>
              <a:gd name="connsiteY14859" fmla="*/ 335629 h 444457"/>
              <a:gd name="connsiteX14860" fmla="*/ 48703 w 3249268"/>
              <a:gd name="connsiteY14860" fmla="*/ 334509 h 444457"/>
              <a:gd name="connsiteX14861" fmla="*/ 51172 w 3249268"/>
              <a:gd name="connsiteY14861" fmla="*/ 334683 h 444457"/>
              <a:gd name="connsiteX14862" fmla="*/ 52546 w 3249268"/>
              <a:gd name="connsiteY14862" fmla="*/ 335818 h 444457"/>
              <a:gd name="connsiteX14863" fmla="*/ 53906 w 3249268"/>
              <a:gd name="connsiteY14863" fmla="*/ 335818 h 444457"/>
              <a:gd name="connsiteX14864" fmla="*/ 54271 w 3249268"/>
              <a:gd name="connsiteY14864" fmla="*/ 335607 h 444457"/>
              <a:gd name="connsiteX14865" fmla="*/ 54157 w 3249268"/>
              <a:gd name="connsiteY14865" fmla="*/ 335627 h 444457"/>
              <a:gd name="connsiteX14866" fmla="*/ 54157 w 3249268"/>
              <a:gd name="connsiteY14866" fmla="*/ 331339 h 444457"/>
              <a:gd name="connsiteX14867" fmla="*/ 58247 w 3249268"/>
              <a:gd name="connsiteY14867" fmla="*/ 328481 h 444457"/>
              <a:gd name="connsiteX14868" fmla="*/ 65064 w 3249268"/>
              <a:gd name="connsiteY14868" fmla="*/ 324193 h 444457"/>
              <a:gd name="connsiteX14869" fmla="*/ 67791 w 3249268"/>
              <a:gd name="connsiteY14869" fmla="*/ 324193 h 444457"/>
              <a:gd name="connsiteX14870" fmla="*/ 65064 w 3249268"/>
              <a:gd name="connsiteY14870" fmla="*/ 329910 h 444457"/>
              <a:gd name="connsiteX14871" fmla="*/ 71881 w 3249268"/>
              <a:gd name="connsiteY14871" fmla="*/ 329910 h 444457"/>
              <a:gd name="connsiteX14872" fmla="*/ 75971 w 3249268"/>
              <a:gd name="connsiteY14872" fmla="*/ 334197 h 444457"/>
              <a:gd name="connsiteX14873" fmla="*/ 75557 w 3249268"/>
              <a:gd name="connsiteY14873" fmla="*/ 334392 h 444457"/>
              <a:gd name="connsiteX14874" fmla="*/ 76129 w 3249268"/>
              <a:gd name="connsiteY14874" fmla="*/ 334492 h 444457"/>
              <a:gd name="connsiteX14875" fmla="*/ 83057 w 3249268"/>
              <a:gd name="connsiteY14875" fmla="*/ 335881 h 444457"/>
              <a:gd name="connsiteX14876" fmla="*/ 88599 w 3249268"/>
              <a:gd name="connsiteY14876" fmla="*/ 337269 h 444457"/>
              <a:gd name="connsiteX14877" fmla="*/ 87949 w 3249268"/>
              <a:gd name="connsiteY14877" fmla="*/ 338573 h 444457"/>
              <a:gd name="connsiteX14878" fmla="*/ 88650 w 3249268"/>
              <a:gd name="connsiteY14878" fmla="*/ 338573 h 444457"/>
              <a:gd name="connsiteX14879" fmla="*/ 90047 w 3249268"/>
              <a:gd name="connsiteY14879" fmla="*/ 338573 h 444457"/>
              <a:gd name="connsiteX14880" fmla="*/ 90815 w 3249268"/>
              <a:gd name="connsiteY14880" fmla="*/ 338573 h 444457"/>
              <a:gd name="connsiteX14881" fmla="*/ 90155 w 3249268"/>
              <a:gd name="connsiteY14881" fmla="*/ 338484 h 444457"/>
              <a:gd name="connsiteX14882" fmla="*/ 88758 w 3249268"/>
              <a:gd name="connsiteY14882" fmla="*/ 333971 h 444457"/>
              <a:gd name="connsiteX14883" fmla="*/ 88879 w 3249268"/>
              <a:gd name="connsiteY14883" fmla="*/ 333938 h 444457"/>
              <a:gd name="connsiteX14884" fmla="*/ 85906 w 3249268"/>
              <a:gd name="connsiteY14884" fmla="*/ 330453 h 444457"/>
              <a:gd name="connsiteX14885" fmla="*/ 84871 w 3249268"/>
              <a:gd name="connsiteY14885" fmla="*/ 325777 h 444457"/>
              <a:gd name="connsiteX14886" fmla="*/ 83492 w 3249268"/>
              <a:gd name="connsiteY14886" fmla="*/ 323006 h 444457"/>
              <a:gd name="connsiteX14887" fmla="*/ 84871 w 3249268"/>
              <a:gd name="connsiteY14887" fmla="*/ 321620 h 444457"/>
              <a:gd name="connsiteX14888" fmla="*/ 90387 w 3249268"/>
              <a:gd name="connsiteY14888" fmla="*/ 325777 h 444457"/>
              <a:gd name="connsiteX14889" fmla="*/ 87630 w 3249268"/>
              <a:gd name="connsiteY14889" fmla="*/ 320234 h 444457"/>
              <a:gd name="connsiteX14890" fmla="*/ 83492 w 3249268"/>
              <a:gd name="connsiteY14890" fmla="*/ 318849 h 444457"/>
              <a:gd name="connsiteX14891" fmla="*/ 84380 w 3249268"/>
              <a:gd name="connsiteY14891" fmla="*/ 318166 h 444457"/>
              <a:gd name="connsiteX14892" fmla="*/ 83116 w 3249268"/>
              <a:gd name="connsiteY14892" fmla="*/ 318449 h 444457"/>
              <a:gd name="connsiteX14893" fmla="*/ 78885 w 3249268"/>
              <a:gd name="connsiteY14893" fmla="*/ 318449 h 444457"/>
              <a:gd name="connsiteX14894" fmla="*/ 78885 w 3249268"/>
              <a:gd name="connsiteY14894" fmla="*/ 312979 h 444457"/>
              <a:gd name="connsiteX14895" fmla="*/ 80256 w 3249268"/>
              <a:gd name="connsiteY14895" fmla="*/ 311649 h 444457"/>
              <a:gd name="connsiteX14896" fmla="*/ 77740 w 3249268"/>
              <a:gd name="connsiteY14896" fmla="*/ 309133 h 444457"/>
              <a:gd name="connsiteX14897" fmla="*/ 77726 w 3249268"/>
              <a:gd name="connsiteY14897" fmla="*/ 309149 h 444457"/>
              <a:gd name="connsiteX14898" fmla="*/ 74968 w 3249268"/>
              <a:gd name="connsiteY14898" fmla="*/ 307081 h 444457"/>
              <a:gd name="connsiteX14899" fmla="*/ 72372 w 3249268"/>
              <a:gd name="connsiteY14899" fmla="*/ 306196 h 444457"/>
              <a:gd name="connsiteX14900" fmla="*/ 72084 w 3249268"/>
              <a:gd name="connsiteY14900" fmla="*/ 306140 h 444457"/>
              <a:gd name="connsiteX14901" fmla="*/ 70705 w 3249268"/>
              <a:gd name="connsiteY14901" fmla="*/ 306140 h 444457"/>
              <a:gd name="connsiteX14902" fmla="*/ 70705 w 3249268"/>
              <a:gd name="connsiteY14902" fmla="*/ 306248 h 444457"/>
              <a:gd name="connsiteX14903" fmla="*/ 66643 w 3249268"/>
              <a:gd name="connsiteY14903" fmla="*/ 307645 h 444457"/>
              <a:gd name="connsiteX14904" fmla="*/ 62582 w 3249268"/>
              <a:gd name="connsiteY14904" fmla="*/ 306248 h 444457"/>
              <a:gd name="connsiteX14905" fmla="*/ 61227 w 3249268"/>
              <a:gd name="connsiteY14905" fmla="*/ 304852 h 444457"/>
              <a:gd name="connsiteX14906" fmla="*/ 58520 w 3249268"/>
              <a:gd name="connsiteY14906" fmla="*/ 306248 h 444457"/>
              <a:gd name="connsiteX14907" fmla="*/ 58520 w 3249268"/>
              <a:gd name="connsiteY14907" fmla="*/ 303454 h 444457"/>
              <a:gd name="connsiteX14908" fmla="*/ 58485 w 3249268"/>
              <a:gd name="connsiteY14908" fmla="*/ 302736 h 444457"/>
              <a:gd name="connsiteX14909" fmla="*/ 58265 w 3249268"/>
              <a:gd name="connsiteY14909" fmla="*/ 303269 h 444457"/>
              <a:gd name="connsiteX14910" fmla="*/ 58059 w 3249268"/>
              <a:gd name="connsiteY14910" fmla="*/ 303093 h 444457"/>
              <a:gd name="connsiteX14911" fmla="*/ 58059 w 3249268"/>
              <a:gd name="connsiteY14911" fmla="*/ 306141 h 444457"/>
              <a:gd name="connsiteX14912" fmla="*/ 54143 w 3249268"/>
              <a:gd name="connsiteY14912" fmla="*/ 304773 h 444457"/>
              <a:gd name="connsiteX14913" fmla="*/ 53781 w 3249268"/>
              <a:gd name="connsiteY14913" fmla="*/ 308360 h 444457"/>
              <a:gd name="connsiteX14914" fmla="*/ 51148 w 3249268"/>
              <a:gd name="connsiteY14914" fmla="*/ 310052 h 444457"/>
              <a:gd name="connsiteX14915" fmla="*/ 48140 w 3249268"/>
              <a:gd name="connsiteY14915" fmla="*/ 307344 h 444457"/>
              <a:gd name="connsiteX14916" fmla="*/ 50427 w 3249268"/>
              <a:gd name="connsiteY14916" fmla="*/ 305286 h 444457"/>
              <a:gd name="connsiteX14917" fmla="*/ 49879 w 3249268"/>
              <a:gd name="connsiteY14917" fmla="*/ 304712 h 444457"/>
              <a:gd name="connsiteX14918" fmla="*/ 49558 w 3249268"/>
              <a:gd name="connsiteY14918" fmla="*/ 304543 h 444457"/>
              <a:gd name="connsiteX14919" fmla="*/ 49644 w 3249268"/>
              <a:gd name="connsiteY14919" fmla="*/ 304636 h 444457"/>
              <a:gd name="connsiteX14920" fmla="*/ 45453 w 3249268"/>
              <a:gd name="connsiteY14920" fmla="*/ 306140 h 444457"/>
              <a:gd name="connsiteX14921" fmla="*/ 42659 w 3249268"/>
              <a:gd name="connsiteY14921" fmla="*/ 306517 h 444457"/>
              <a:gd name="connsiteX14922" fmla="*/ 39866 w 3249268"/>
              <a:gd name="connsiteY14922" fmla="*/ 304637 h 444457"/>
              <a:gd name="connsiteX14923" fmla="*/ 39866 w 3249268"/>
              <a:gd name="connsiteY14923" fmla="*/ 304852 h 444457"/>
              <a:gd name="connsiteX14924" fmla="*/ 35854 w 3249268"/>
              <a:gd name="connsiteY14924" fmla="*/ 307645 h 444457"/>
              <a:gd name="connsiteX14925" fmla="*/ 33180 w 3249268"/>
              <a:gd name="connsiteY14925" fmla="*/ 307645 h 444457"/>
              <a:gd name="connsiteX14926" fmla="*/ 33085 w 3249268"/>
              <a:gd name="connsiteY14926" fmla="*/ 307611 h 444457"/>
              <a:gd name="connsiteX14927" fmla="*/ 33096 w 3249268"/>
              <a:gd name="connsiteY14927" fmla="*/ 307645 h 444457"/>
              <a:gd name="connsiteX14928" fmla="*/ 33096 w 3249268"/>
              <a:gd name="connsiteY14928" fmla="*/ 309149 h 444457"/>
              <a:gd name="connsiteX14929" fmla="*/ 30338 w 3249268"/>
              <a:gd name="connsiteY14929" fmla="*/ 309149 h 444457"/>
              <a:gd name="connsiteX14930" fmla="*/ 27580 w 3249268"/>
              <a:gd name="connsiteY14930" fmla="*/ 307645 h 444457"/>
              <a:gd name="connsiteX14931" fmla="*/ 24822 w 3249268"/>
              <a:gd name="connsiteY14931" fmla="*/ 307645 h 444457"/>
              <a:gd name="connsiteX14932" fmla="*/ 27580 w 3249268"/>
              <a:gd name="connsiteY14932" fmla="*/ 303132 h 444457"/>
              <a:gd name="connsiteX14933" fmla="*/ 22415 w 3249268"/>
              <a:gd name="connsiteY14933" fmla="*/ 303132 h 444457"/>
              <a:gd name="connsiteX14934" fmla="*/ 21061 w 3249268"/>
              <a:gd name="connsiteY14934" fmla="*/ 303132 h 444457"/>
              <a:gd name="connsiteX14935" fmla="*/ 22415 w 3249268"/>
              <a:gd name="connsiteY14935" fmla="*/ 301782 h 444457"/>
              <a:gd name="connsiteX14936" fmla="*/ 22415 w 3249268"/>
              <a:gd name="connsiteY14936" fmla="*/ 301753 h 444457"/>
              <a:gd name="connsiteX14937" fmla="*/ 21813 w 3249268"/>
              <a:gd name="connsiteY14937" fmla="*/ 300560 h 444457"/>
              <a:gd name="connsiteX14938" fmla="*/ 21813 w 3249268"/>
              <a:gd name="connsiteY14938" fmla="*/ 301815 h 444457"/>
              <a:gd name="connsiteX14939" fmla="*/ 20560 w 3249268"/>
              <a:gd name="connsiteY14939" fmla="*/ 303132 h 444457"/>
              <a:gd name="connsiteX14940" fmla="*/ 18053 w 3249268"/>
              <a:gd name="connsiteY14940" fmla="*/ 301816 h 444457"/>
              <a:gd name="connsiteX14941" fmla="*/ 18053 w 3249268"/>
              <a:gd name="connsiteY14941" fmla="*/ 301842 h 444457"/>
              <a:gd name="connsiteX14942" fmla="*/ 12498 w 3249268"/>
              <a:gd name="connsiteY14942" fmla="*/ 299048 h 444457"/>
              <a:gd name="connsiteX14943" fmla="*/ 11109 w 3249268"/>
              <a:gd name="connsiteY14943" fmla="*/ 297652 h 444457"/>
              <a:gd name="connsiteX14944" fmla="*/ 9721 w 3249268"/>
              <a:gd name="connsiteY14944" fmla="*/ 297652 h 444457"/>
              <a:gd name="connsiteX14945" fmla="*/ 4166 w 3249268"/>
              <a:gd name="connsiteY14945" fmla="*/ 296255 h 444457"/>
              <a:gd name="connsiteX14946" fmla="*/ 0 w 3249268"/>
              <a:gd name="connsiteY14946" fmla="*/ 294858 h 444457"/>
              <a:gd name="connsiteX14947" fmla="*/ 4166 w 3249268"/>
              <a:gd name="connsiteY14947" fmla="*/ 292064 h 444457"/>
              <a:gd name="connsiteX14948" fmla="*/ 4166 w 3249268"/>
              <a:gd name="connsiteY14948" fmla="*/ 290667 h 444457"/>
              <a:gd name="connsiteX14949" fmla="*/ 5555 w 3249268"/>
              <a:gd name="connsiteY14949" fmla="*/ 286476 h 444457"/>
              <a:gd name="connsiteX14950" fmla="*/ 8332 w 3249268"/>
              <a:gd name="connsiteY14950" fmla="*/ 289270 h 444457"/>
              <a:gd name="connsiteX14951" fmla="*/ 11109 w 3249268"/>
              <a:gd name="connsiteY14951" fmla="*/ 289270 h 444457"/>
              <a:gd name="connsiteX14952" fmla="*/ 11283 w 3249268"/>
              <a:gd name="connsiteY14952" fmla="*/ 289328 h 444457"/>
              <a:gd name="connsiteX14953" fmla="*/ 11283 w 3249268"/>
              <a:gd name="connsiteY14953" fmla="*/ 287962 h 444457"/>
              <a:gd name="connsiteX14954" fmla="*/ 12512 w 3249268"/>
              <a:gd name="connsiteY14954" fmla="*/ 287962 h 444457"/>
              <a:gd name="connsiteX14955" fmla="*/ 12182 w 3249268"/>
              <a:gd name="connsiteY14955" fmla="*/ 282867 h 444457"/>
              <a:gd name="connsiteX14956" fmla="*/ 9778 w 3249268"/>
              <a:gd name="connsiteY14956" fmla="*/ 279681 h 444457"/>
              <a:gd name="connsiteX14957" fmla="*/ 11152 w 3249268"/>
              <a:gd name="connsiteY14957" fmla="*/ 278265 h 444457"/>
              <a:gd name="connsiteX14958" fmla="*/ 11152 w 3249268"/>
              <a:gd name="connsiteY14958" fmla="*/ 276849 h 444457"/>
              <a:gd name="connsiteX14959" fmla="*/ 15272 w 3249268"/>
              <a:gd name="connsiteY14959" fmla="*/ 279681 h 444457"/>
              <a:gd name="connsiteX14960" fmla="*/ 15272 w 3249268"/>
              <a:gd name="connsiteY14960" fmla="*/ 274018 h 444457"/>
              <a:gd name="connsiteX14961" fmla="*/ 23514 w 3249268"/>
              <a:gd name="connsiteY14961" fmla="*/ 274018 h 444457"/>
              <a:gd name="connsiteX14962" fmla="*/ 26261 w 3249268"/>
              <a:gd name="connsiteY14962" fmla="*/ 275434 h 444457"/>
              <a:gd name="connsiteX14963" fmla="*/ 27635 w 3249268"/>
              <a:gd name="connsiteY14963" fmla="*/ 275434 h 444457"/>
              <a:gd name="connsiteX14964" fmla="*/ 29008 w 3249268"/>
              <a:gd name="connsiteY14964" fmla="*/ 269770 h 444457"/>
              <a:gd name="connsiteX14965" fmla="*/ 29008 w 3249268"/>
              <a:gd name="connsiteY14965" fmla="*/ 268596 h 444457"/>
              <a:gd name="connsiteX14966" fmla="*/ 23433 w 3249268"/>
              <a:gd name="connsiteY14966" fmla="*/ 270070 h 444457"/>
              <a:gd name="connsiteX14967" fmla="*/ 19441 w 3249268"/>
              <a:gd name="connsiteY14967" fmla="*/ 262719 h 444457"/>
              <a:gd name="connsiteX14968" fmla="*/ 19432 w 3249268"/>
              <a:gd name="connsiteY14968" fmla="*/ 262514 h 444457"/>
              <a:gd name="connsiteX14969" fmla="*/ 18102 w 3249268"/>
              <a:gd name="connsiteY14969" fmla="*/ 262514 h 444457"/>
              <a:gd name="connsiteX14970" fmla="*/ 16698 w 3249268"/>
              <a:gd name="connsiteY14970" fmla="*/ 261125 h 444457"/>
              <a:gd name="connsiteX14971" fmla="*/ 15294 w 3249268"/>
              <a:gd name="connsiteY14971" fmla="*/ 256959 h 444457"/>
              <a:gd name="connsiteX14972" fmla="*/ 12486 w 3249268"/>
              <a:gd name="connsiteY14972" fmla="*/ 252793 h 444457"/>
              <a:gd name="connsiteX14973" fmla="*/ 8274 w 3249268"/>
              <a:gd name="connsiteY14973" fmla="*/ 250016 h 444457"/>
              <a:gd name="connsiteX14974" fmla="*/ 8274 w 3249268"/>
              <a:gd name="connsiteY14974" fmla="*/ 248627 h 444457"/>
              <a:gd name="connsiteX14975" fmla="*/ 15294 w 3249268"/>
              <a:gd name="connsiteY14975" fmla="*/ 247239 h 444457"/>
              <a:gd name="connsiteX14976" fmla="*/ 16698 w 3249268"/>
              <a:gd name="connsiteY14976" fmla="*/ 244461 h 444457"/>
              <a:gd name="connsiteX14977" fmla="*/ 19506 w 3249268"/>
              <a:gd name="connsiteY14977" fmla="*/ 245850 h 444457"/>
              <a:gd name="connsiteX14978" fmla="*/ 26527 w 3249268"/>
              <a:gd name="connsiteY14978" fmla="*/ 248627 h 444457"/>
              <a:gd name="connsiteX14979" fmla="*/ 26879 w 3249268"/>
              <a:gd name="connsiteY14979" fmla="*/ 248690 h 444457"/>
              <a:gd name="connsiteX14980" fmla="*/ 27625 w 3249268"/>
              <a:gd name="connsiteY14980" fmla="*/ 247157 h 444457"/>
              <a:gd name="connsiteX14981" fmla="*/ 29027 w 3249268"/>
              <a:gd name="connsiteY14981" fmla="*/ 248598 h 444457"/>
              <a:gd name="connsiteX14982" fmla="*/ 34634 w 3249268"/>
              <a:gd name="connsiteY14982" fmla="*/ 248598 h 444457"/>
              <a:gd name="connsiteX14983" fmla="*/ 37438 w 3249268"/>
              <a:gd name="connsiteY14983" fmla="*/ 245715 h 444457"/>
              <a:gd name="connsiteX14984" fmla="*/ 44447 w 3249268"/>
              <a:gd name="connsiteY14984" fmla="*/ 244273 h 444457"/>
              <a:gd name="connsiteX14985" fmla="*/ 47250 w 3249268"/>
              <a:gd name="connsiteY14985" fmla="*/ 245715 h 444457"/>
              <a:gd name="connsiteX14986" fmla="*/ 54259 w 3249268"/>
              <a:gd name="connsiteY14986" fmla="*/ 252924 h 444457"/>
              <a:gd name="connsiteX14987" fmla="*/ 54896 w 3249268"/>
              <a:gd name="connsiteY14987" fmla="*/ 254234 h 444457"/>
              <a:gd name="connsiteX14988" fmla="*/ 55339 w 3249268"/>
              <a:gd name="connsiteY14988" fmla="*/ 254398 h 444457"/>
              <a:gd name="connsiteX14989" fmla="*/ 56736 w 3249268"/>
              <a:gd name="connsiteY14989" fmla="*/ 257169 h 444457"/>
              <a:gd name="connsiteX14990" fmla="*/ 57338 w 3249268"/>
              <a:gd name="connsiteY14990" fmla="*/ 257169 h 444457"/>
              <a:gd name="connsiteX14991" fmla="*/ 56951 w 3249268"/>
              <a:gd name="connsiteY14991" fmla="*/ 256779 h 444457"/>
              <a:gd name="connsiteX14992" fmla="*/ 55554 w 3249268"/>
              <a:gd name="connsiteY14992" fmla="*/ 252547 h 444457"/>
              <a:gd name="connsiteX14993" fmla="*/ 54158 w 3249268"/>
              <a:gd name="connsiteY14993" fmla="*/ 248316 h 444457"/>
              <a:gd name="connsiteX14994" fmla="*/ 54227 w 3249268"/>
              <a:gd name="connsiteY14994" fmla="*/ 248195 h 444457"/>
              <a:gd name="connsiteX14995" fmla="*/ 50138 w 3249268"/>
              <a:gd name="connsiteY14995" fmla="*/ 246650 h 444457"/>
              <a:gd name="connsiteX14996" fmla="*/ 45977 w 3249268"/>
              <a:gd name="connsiteY14996" fmla="*/ 244031 h 444457"/>
              <a:gd name="connsiteX14997" fmla="*/ 33496 w 3249268"/>
              <a:gd name="connsiteY14997" fmla="*/ 238444 h 444457"/>
              <a:gd name="connsiteX14998" fmla="*/ 29335 w 3249268"/>
              <a:gd name="connsiteY14998" fmla="*/ 234253 h 444457"/>
              <a:gd name="connsiteX14999" fmla="*/ 36270 w 3249268"/>
              <a:gd name="connsiteY14999" fmla="*/ 232856 h 444457"/>
              <a:gd name="connsiteX15000" fmla="*/ 48751 w 3249268"/>
              <a:gd name="connsiteY15000" fmla="*/ 231459 h 444457"/>
              <a:gd name="connsiteX15001" fmla="*/ 51525 w 3249268"/>
              <a:gd name="connsiteY15001" fmla="*/ 231459 h 444457"/>
              <a:gd name="connsiteX15002" fmla="*/ 55685 w 3249268"/>
              <a:gd name="connsiteY15002" fmla="*/ 231459 h 444457"/>
              <a:gd name="connsiteX15003" fmla="*/ 57072 w 3249268"/>
              <a:gd name="connsiteY15003" fmla="*/ 235650 h 444457"/>
              <a:gd name="connsiteX15004" fmla="*/ 64006 w 3249268"/>
              <a:gd name="connsiteY15004" fmla="*/ 235650 h 444457"/>
              <a:gd name="connsiteX15005" fmla="*/ 69554 w 3249268"/>
              <a:gd name="connsiteY15005" fmla="*/ 234253 h 444457"/>
              <a:gd name="connsiteX15006" fmla="*/ 72328 w 3249268"/>
              <a:gd name="connsiteY15006" fmla="*/ 235650 h 444457"/>
              <a:gd name="connsiteX15007" fmla="*/ 72328 w 3249268"/>
              <a:gd name="connsiteY15007" fmla="*/ 239782 h 444457"/>
              <a:gd name="connsiteX15008" fmla="*/ 81598 w 3249268"/>
              <a:gd name="connsiteY15008" fmla="*/ 238444 h 444457"/>
              <a:gd name="connsiteX15009" fmla="*/ 82991 w 3249268"/>
              <a:gd name="connsiteY15009" fmla="*/ 239852 h 444457"/>
              <a:gd name="connsiteX15010" fmla="*/ 85777 w 3249268"/>
              <a:gd name="connsiteY15010" fmla="*/ 241260 h 444457"/>
              <a:gd name="connsiteX15011" fmla="*/ 86032 w 3249268"/>
              <a:gd name="connsiteY15011" fmla="*/ 241452 h 444457"/>
              <a:gd name="connsiteX15012" fmla="*/ 89886 w 3249268"/>
              <a:gd name="connsiteY15012" fmla="*/ 241452 h 444457"/>
              <a:gd name="connsiteX15013" fmla="*/ 89906 w 3249268"/>
              <a:gd name="connsiteY15013" fmla="*/ 241452 h 444457"/>
              <a:gd name="connsiteX15014" fmla="*/ 89906 w 3249268"/>
              <a:gd name="connsiteY15014" fmla="*/ 240099 h 444457"/>
              <a:gd name="connsiteX15015" fmla="*/ 95449 w 3249268"/>
              <a:gd name="connsiteY15015" fmla="*/ 238669 h 444457"/>
              <a:gd name="connsiteX15016" fmla="*/ 91292 w 3249268"/>
              <a:gd name="connsiteY15016" fmla="*/ 234382 h 444457"/>
              <a:gd name="connsiteX15017" fmla="*/ 85749 w 3249268"/>
              <a:gd name="connsiteY15017" fmla="*/ 231523 h 444457"/>
              <a:gd name="connsiteX15018" fmla="*/ 89906 w 3249268"/>
              <a:gd name="connsiteY15018" fmla="*/ 228665 h 444457"/>
              <a:gd name="connsiteX15019" fmla="*/ 92677 w 3249268"/>
              <a:gd name="connsiteY15019" fmla="*/ 231523 h 444457"/>
              <a:gd name="connsiteX15020" fmla="*/ 100991 w 3249268"/>
              <a:gd name="connsiteY15020" fmla="*/ 230094 h 444457"/>
              <a:gd name="connsiteX15021" fmla="*/ 103762 w 3249268"/>
              <a:gd name="connsiteY15021" fmla="*/ 230094 h 444457"/>
              <a:gd name="connsiteX15022" fmla="*/ 106534 w 3249268"/>
              <a:gd name="connsiteY15022" fmla="*/ 232953 h 444457"/>
              <a:gd name="connsiteX15023" fmla="*/ 112076 w 3249268"/>
              <a:gd name="connsiteY15023" fmla="*/ 238669 h 444457"/>
              <a:gd name="connsiteX15024" fmla="*/ 111358 w 3249268"/>
              <a:gd name="connsiteY15024" fmla="*/ 239409 h 444457"/>
              <a:gd name="connsiteX15025" fmla="*/ 112405 w 3249268"/>
              <a:gd name="connsiteY15025" fmla="*/ 238873 h 444457"/>
              <a:gd name="connsiteX15026" fmla="*/ 121948 w 3249268"/>
              <a:gd name="connsiteY15026" fmla="*/ 238873 h 444457"/>
              <a:gd name="connsiteX15027" fmla="*/ 120936 w 3249268"/>
              <a:gd name="connsiteY15027" fmla="*/ 240487 h 444457"/>
              <a:gd name="connsiteX15028" fmla="*/ 122000 w 3249268"/>
              <a:gd name="connsiteY15028" fmla="*/ 240277 h 444457"/>
              <a:gd name="connsiteX15029" fmla="*/ 126149 w 3249268"/>
              <a:gd name="connsiteY15029" fmla="*/ 241641 h 444457"/>
              <a:gd name="connsiteX15030" fmla="*/ 128915 w 3249268"/>
              <a:gd name="connsiteY15030" fmla="*/ 238914 h 444457"/>
              <a:gd name="connsiteX15031" fmla="*/ 131681 w 3249268"/>
              <a:gd name="connsiteY15031" fmla="*/ 240277 h 444457"/>
              <a:gd name="connsiteX15032" fmla="*/ 132311 w 3249268"/>
              <a:gd name="connsiteY15032" fmla="*/ 240707 h 444457"/>
              <a:gd name="connsiteX15033" fmla="*/ 131633 w 3249268"/>
              <a:gd name="connsiteY15033" fmla="*/ 239865 h 444457"/>
              <a:gd name="connsiteX15034" fmla="*/ 135920 w 3249268"/>
              <a:gd name="connsiteY15034" fmla="*/ 238444 h 444457"/>
              <a:gd name="connsiteX15035" fmla="*/ 136461 w 3249268"/>
              <a:gd name="connsiteY15035" fmla="*/ 238962 h 444457"/>
              <a:gd name="connsiteX15036" fmla="*/ 136488 w 3249268"/>
              <a:gd name="connsiteY15036" fmla="*/ 238958 h 444457"/>
              <a:gd name="connsiteX15037" fmla="*/ 136094 w 3249268"/>
              <a:gd name="connsiteY15037" fmla="*/ 238559 h 444457"/>
              <a:gd name="connsiteX15038" fmla="*/ 133345 w 3249268"/>
              <a:gd name="connsiteY15038" fmla="*/ 237171 h 444457"/>
              <a:gd name="connsiteX15039" fmla="*/ 130595 w 3249268"/>
              <a:gd name="connsiteY15039" fmla="*/ 237171 h 444457"/>
              <a:gd name="connsiteX15040" fmla="*/ 119598 w 3249268"/>
              <a:gd name="connsiteY15040" fmla="*/ 231616 h 444457"/>
              <a:gd name="connsiteX15041" fmla="*/ 120261 w 3249268"/>
              <a:gd name="connsiteY15041" fmla="*/ 230278 h 444457"/>
              <a:gd name="connsiteX15042" fmla="*/ 119096 w 3249268"/>
              <a:gd name="connsiteY15042" fmla="*/ 231674 h 444457"/>
              <a:gd name="connsiteX15043" fmla="*/ 117843 w 3249268"/>
              <a:gd name="connsiteY15043" fmla="*/ 230170 h 444457"/>
              <a:gd name="connsiteX15044" fmla="*/ 119096 w 3249268"/>
              <a:gd name="connsiteY15044" fmla="*/ 230170 h 444457"/>
              <a:gd name="connsiteX15045" fmla="*/ 120314 w 3249268"/>
              <a:gd name="connsiteY15045" fmla="*/ 230170 h 444457"/>
              <a:gd name="connsiteX15046" fmla="*/ 120973 w 3249268"/>
              <a:gd name="connsiteY15046" fmla="*/ 228839 h 444457"/>
              <a:gd name="connsiteX15047" fmla="*/ 134720 w 3249268"/>
              <a:gd name="connsiteY15047" fmla="*/ 226062 h 444457"/>
              <a:gd name="connsiteX15048" fmla="*/ 137469 w 3249268"/>
              <a:gd name="connsiteY15048" fmla="*/ 228839 h 444457"/>
              <a:gd name="connsiteX15049" fmla="*/ 141593 w 3249268"/>
              <a:gd name="connsiteY15049" fmla="*/ 231442 h 444457"/>
              <a:gd name="connsiteX15050" fmla="*/ 144701 w 3249268"/>
              <a:gd name="connsiteY15050" fmla="*/ 229481 h 444457"/>
              <a:gd name="connsiteX15051" fmla="*/ 142801 w 3249268"/>
              <a:gd name="connsiteY15051" fmla="*/ 228865 h 444457"/>
              <a:gd name="connsiteX15052" fmla="*/ 140847 w 3249268"/>
              <a:gd name="connsiteY15052" fmla="*/ 229709 h 444457"/>
              <a:gd name="connsiteX15053" fmla="*/ 139907 w 3249268"/>
              <a:gd name="connsiteY15053" fmla="*/ 227387 h 444457"/>
              <a:gd name="connsiteX15054" fmla="*/ 138403 w 3249268"/>
              <a:gd name="connsiteY15054" fmla="*/ 224529 h 444457"/>
              <a:gd name="connsiteX15055" fmla="*/ 139883 w 3249268"/>
              <a:gd name="connsiteY15055" fmla="*/ 221715 h 444457"/>
              <a:gd name="connsiteX15056" fmla="*/ 139029 w 3249268"/>
              <a:gd name="connsiteY15056" fmla="*/ 222004 h 444457"/>
              <a:gd name="connsiteX15057" fmla="*/ 134203 w 3249268"/>
              <a:gd name="connsiteY15057" fmla="*/ 221654 h 444457"/>
              <a:gd name="connsiteX15058" fmla="*/ 131710 w 3249268"/>
              <a:gd name="connsiteY15058" fmla="*/ 220392 h 444457"/>
              <a:gd name="connsiteX15059" fmla="*/ 130236 w 3249268"/>
              <a:gd name="connsiteY15059" fmla="*/ 220392 h 444457"/>
              <a:gd name="connsiteX15060" fmla="*/ 127442 w 3249268"/>
              <a:gd name="connsiteY15060" fmla="*/ 218963 h 444457"/>
              <a:gd name="connsiteX15061" fmla="*/ 126045 w 3249268"/>
              <a:gd name="connsiteY15061" fmla="*/ 218963 h 444457"/>
              <a:gd name="connsiteX15062" fmla="*/ 123251 w 3249268"/>
              <a:gd name="connsiteY15062" fmla="*/ 216104 h 444457"/>
              <a:gd name="connsiteX15063" fmla="*/ 123233 w 3249268"/>
              <a:gd name="connsiteY15063" fmla="*/ 216067 h 444457"/>
              <a:gd name="connsiteX15064" fmla="*/ 120651 w 3249268"/>
              <a:gd name="connsiteY15064" fmla="*/ 216067 h 444457"/>
              <a:gd name="connsiteX15065" fmla="*/ 119784 w 3249268"/>
              <a:gd name="connsiteY15065" fmla="*/ 215786 h 444457"/>
              <a:gd name="connsiteX15066" fmla="*/ 120458 w 3249268"/>
              <a:gd name="connsiteY15066" fmla="*/ 216330 h 444457"/>
              <a:gd name="connsiteX15067" fmla="*/ 120458 w 3249268"/>
              <a:gd name="connsiteY15067" fmla="*/ 220392 h 444457"/>
              <a:gd name="connsiteX15068" fmla="*/ 118595 w 3249268"/>
              <a:gd name="connsiteY15068" fmla="*/ 218887 h 444457"/>
              <a:gd name="connsiteX15069" fmla="*/ 117201 w 3249268"/>
              <a:gd name="connsiteY15069" fmla="*/ 218887 h 444457"/>
              <a:gd name="connsiteX15070" fmla="*/ 116267 w 3249268"/>
              <a:gd name="connsiteY15070" fmla="*/ 219038 h 444457"/>
              <a:gd name="connsiteX15071" fmla="*/ 116267 w 3249268"/>
              <a:gd name="connsiteY15071" fmla="*/ 220392 h 444457"/>
              <a:gd name="connsiteX15072" fmla="*/ 113473 w 3249268"/>
              <a:gd name="connsiteY15072" fmla="*/ 219038 h 444457"/>
              <a:gd name="connsiteX15073" fmla="*/ 112555 w 3249268"/>
              <a:gd name="connsiteY15073" fmla="*/ 217259 h 444457"/>
              <a:gd name="connsiteX15074" fmla="*/ 112183 w 3249268"/>
              <a:gd name="connsiteY15074" fmla="*/ 217382 h 444457"/>
              <a:gd name="connsiteX15075" fmla="*/ 110986 w 3249268"/>
              <a:gd name="connsiteY15075" fmla="*/ 216192 h 444457"/>
              <a:gd name="connsiteX15076" fmla="*/ 108503 w 3249268"/>
              <a:gd name="connsiteY15076" fmla="*/ 217383 h 444457"/>
              <a:gd name="connsiteX15077" fmla="*/ 106432 w 3249268"/>
              <a:gd name="connsiteY15077" fmla="*/ 216389 h 444457"/>
              <a:gd name="connsiteX15078" fmla="*/ 106560 w 3249268"/>
              <a:gd name="connsiteY15078" fmla="*/ 216480 h 444457"/>
              <a:gd name="connsiteX15079" fmla="*/ 109402 w 3249268"/>
              <a:gd name="connsiteY15079" fmla="*/ 221896 h 444457"/>
              <a:gd name="connsiteX15080" fmla="*/ 112243 w 3249268"/>
              <a:gd name="connsiteY15080" fmla="*/ 221896 h 444457"/>
              <a:gd name="connsiteX15081" fmla="*/ 115085 w 3249268"/>
              <a:gd name="connsiteY15081" fmla="*/ 224604 h 444457"/>
              <a:gd name="connsiteX15082" fmla="*/ 115085 w 3249268"/>
              <a:gd name="connsiteY15082" fmla="*/ 227312 h 444457"/>
              <a:gd name="connsiteX15083" fmla="*/ 109402 w 3249268"/>
              <a:gd name="connsiteY15083" fmla="*/ 228665 h 444457"/>
              <a:gd name="connsiteX15084" fmla="*/ 109368 w 3249268"/>
              <a:gd name="connsiteY15084" fmla="*/ 228665 h 444457"/>
              <a:gd name="connsiteX15085" fmla="*/ 107981 w 3249268"/>
              <a:gd name="connsiteY15085" fmla="*/ 228665 h 444457"/>
              <a:gd name="connsiteX15086" fmla="*/ 105139 w 3249268"/>
              <a:gd name="connsiteY15086" fmla="*/ 225958 h 444457"/>
              <a:gd name="connsiteX15087" fmla="*/ 102297 w 3249268"/>
              <a:gd name="connsiteY15087" fmla="*/ 224604 h 444457"/>
              <a:gd name="connsiteX15088" fmla="*/ 105139 w 3249268"/>
              <a:gd name="connsiteY15088" fmla="*/ 223250 h 444457"/>
              <a:gd name="connsiteX15089" fmla="*/ 105139 w 3249268"/>
              <a:gd name="connsiteY15089" fmla="*/ 221896 h 444457"/>
              <a:gd name="connsiteX15090" fmla="*/ 105027 w 3249268"/>
              <a:gd name="connsiteY15090" fmla="*/ 221683 h 444457"/>
              <a:gd name="connsiteX15091" fmla="*/ 102028 w 3249268"/>
              <a:gd name="connsiteY15091" fmla="*/ 220391 h 444457"/>
              <a:gd name="connsiteX15092" fmla="*/ 101029 w 3249268"/>
              <a:gd name="connsiteY15092" fmla="*/ 219960 h 444457"/>
              <a:gd name="connsiteX15093" fmla="*/ 99719 w 3249268"/>
              <a:gd name="connsiteY15093" fmla="*/ 220392 h 444457"/>
              <a:gd name="connsiteX15094" fmla="*/ 98349 w 3249268"/>
              <a:gd name="connsiteY15094" fmla="*/ 219039 h 444457"/>
              <a:gd name="connsiteX15095" fmla="*/ 98349 w 3249268"/>
              <a:gd name="connsiteY15095" fmla="*/ 224353 h 444457"/>
              <a:gd name="connsiteX15096" fmla="*/ 96985 w 3249268"/>
              <a:gd name="connsiteY15096" fmla="*/ 225757 h 444457"/>
              <a:gd name="connsiteX15097" fmla="*/ 92895 w 3249268"/>
              <a:gd name="connsiteY15097" fmla="*/ 227161 h 444457"/>
              <a:gd name="connsiteX15098" fmla="*/ 90168 w 3249268"/>
              <a:gd name="connsiteY15098" fmla="*/ 225757 h 444457"/>
              <a:gd name="connsiteX15099" fmla="*/ 91532 w 3249268"/>
              <a:gd name="connsiteY15099" fmla="*/ 218736 h 444457"/>
              <a:gd name="connsiteX15100" fmla="*/ 87612 w 3249268"/>
              <a:gd name="connsiteY15100" fmla="*/ 217683 h 444457"/>
              <a:gd name="connsiteX15101" fmla="*/ 84816 w 3249268"/>
              <a:gd name="connsiteY15101" fmla="*/ 218699 h 444457"/>
              <a:gd name="connsiteX15102" fmla="*/ 84816 w 3249268"/>
              <a:gd name="connsiteY15102" fmla="*/ 218971 h 444457"/>
              <a:gd name="connsiteX15103" fmla="*/ 82048 w 3249268"/>
              <a:gd name="connsiteY15103" fmla="*/ 218971 h 444457"/>
              <a:gd name="connsiteX15104" fmla="*/ 80405 w 3249268"/>
              <a:gd name="connsiteY15104" fmla="*/ 218886 h 444457"/>
              <a:gd name="connsiteX15105" fmla="*/ 80699 w 3249268"/>
              <a:gd name="connsiteY15105" fmla="*/ 219083 h 444457"/>
              <a:gd name="connsiteX15106" fmla="*/ 82096 w 3249268"/>
              <a:gd name="connsiteY15106" fmla="*/ 220489 h 444457"/>
              <a:gd name="connsiteX15107" fmla="*/ 77905 w 3249268"/>
              <a:gd name="connsiteY15107" fmla="*/ 221896 h 444457"/>
              <a:gd name="connsiteX15108" fmla="*/ 70920 w 3249268"/>
              <a:gd name="connsiteY15108" fmla="*/ 216270 h 444457"/>
              <a:gd name="connsiteX15109" fmla="*/ 65333 w 3249268"/>
              <a:gd name="connsiteY15109" fmla="*/ 219083 h 444457"/>
              <a:gd name="connsiteX15110" fmla="*/ 62539 w 3249268"/>
              <a:gd name="connsiteY15110" fmla="*/ 217677 h 444457"/>
              <a:gd name="connsiteX15111" fmla="*/ 61142 w 3249268"/>
              <a:gd name="connsiteY15111" fmla="*/ 213458 h 444457"/>
              <a:gd name="connsiteX15112" fmla="*/ 61142 w 3249268"/>
              <a:gd name="connsiteY15112" fmla="*/ 212052 h 444457"/>
              <a:gd name="connsiteX15113" fmla="*/ 55554 w 3249268"/>
              <a:gd name="connsiteY15113" fmla="*/ 209239 h 444457"/>
              <a:gd name="connsiteX15114" fmla="*/ 54157 w 3249268"/>
              <a:gd name="connsiteY15114" fmla="*/ 210646 h 444457"/>
              <a:gd name="connsiteX15115" fmla="*/ 52760 w 3249268"/>
              <a:gd name="connsiteY15115" fmla="*/ 212052 h 444457"/>
              <a:gd name="connsiteX15116" fmla="*/ 51363 w 3249268"/>
              <a:gd name="connsiteY15116" fmla="*/ 212052 h 444457"/>
              <a:gd name="connsiteX15117" fmla="*/ 48569 w 3249268"/>
              <a:gd name="connsiteY15117" fmla="*/ 210646 h 444457"/>
              <a:gd name="connsiteX15118" fmla="*/ 47173 w 3249268"/>
              <a:gd name="connsiteY15118" fmla="*/ 205020 h 444457"/>
              <a:gd name="connsiteX15119" fmla="*/ 47173 w 3249268"/>
              <a:gd name="connsiteY15119" fmla="*/ 203614 h 444457"/>
              <a:gd name="connsiteX15120" fmla="*/ 47173 w 3249268"/>
              <a:gd name="connsiteY15120" fmla="*/ 202208 h 444457"/>
              <a:gd name="connsiteX15121" fmla="*/ 45776 w 3249268"/>
              <a:gd name="connsiteY15121" fmla="*/ 197989 h 444457"/>
              <a:gd name="connsiteX15122" fmla="*/ 45776 w 3249268"/>
              <a:gd name="connsiteY15122" fmla="*/ 196583 h 444457"/>
              <a:gd name="connsiteX15123" fmla="*/ 45776 w 3249268"/>
              <a:gd name="connsiteY15123" fmla="*/ 193770 h 444457"/>
              <a:gd name="connsiteX15124" fmla="*/ 54157 w 3249268"/>
              <a:gd name="connsiteY15124" fmla="*/ 193770 h 444457"/>
              <a:gd name="connsiteX15125" fmla="*/ 56951 w 3249268"/>
              <a:gd name="connsiteY15125" fmla="*/ 195176 h 444457"/>
              <a:gd name="connsiteX15126" fmla="*/ 59745 w 3249268"/>
              <a:gd name="connsiteY15126" fmla="*/ 197989 h 444457"/>
              <a:gd name="connsiteX15127" fmla="*/ 62539 w 3249268"/>
              <a:gd name="connsiteY15127" fmla="*/ 195176 h 444457"/>
              <a:gd name="connsiteX15128" fmla="*/ 65333 w 3249268"/>
              <a:gd name="connsiteY15128" fmla="*/ 196583 h 444457"/>
              <a:gd name="connsiteX15129" fmla="*/ 65333 w 3249268"/>
              <a:gd name="connsiteY15129" fmla="*/ 197989 h 444457"/>
              <a:gd name="connsiteX15130" fmla="*/ 69524 w 3249268"/>
              <a:gd name="connsiteY15130" fmla="*/ 199395 h 444457"/>
              <a:gd name="connsiteX15131" fmla="*/ 68126 w 3249268"/>
              <a:gd name="connsiteY15131" fmla="*/ 196583 h 444457"/>
              <a:gd name="connsiteX15132" fmla="*/ 68126 w 3249268"/>
              <a:gd name="connsiteY15132" fmla="*/ 190958 h 444457"/>
              <a:gd name="connsiteX15133" fmla="*/ 75111 w 3249268"/>
              <a:gd name="connsiteY15133" fmla="*/ 192364 h 444457"/>
              <a:gd name="connsiteX15134" fmla="*/ 80699 w 3249268"/>
              <a:gd name="connsiteY15134" fmla="*/ 197989 h 444457"/>
              <a:gd name="connsiteX15135" fmla="*/ 82619 w 3249268"/>
              <a:gd name="connsiteY15135" fmla="*/ 199571 h 444457"/>
              <a:gd name="connsiteX15136" fmla="*/ 83353 w 3249268"/>
              <a:gd name="connsiteY15136" fmla="*/ 201787 h 444457"/>
              <a:gd name="connsiteX15137" fmla="*/ 84917 w 3249268"/>
              <a:gd name="connsiteY15137" fmla="*/ 201626 h 444457"/>
              <a:gd name="connsiteX15138" fmla="*/ 86050 w 3249268"/>
              <a:gd name="connsiteY15138" fmla="*/ 201060 h 444457"/>
              <a:gd name="connsiteX15139" fmla="*/ 84621 w 3249268"/>
              <a:gd name="connsiteY15139" fmla="*/ 198202 h 444457"/>
              <a:gd name="connsiteX15140" fmla="*/ 77475 w 3249268"/>
              <a:gd name="connsiteY15140" fmla="*/ 192485 h 444457"/>
              <a:gd name="connsiteX15141" fmla="*/ 78904 w 3249268"/>
              <a:gd name="connsiteY15141" fmla="*/ 191056 h 444457"/>
              <a:gd name="connsiteX15142" fmla="*/ 83192 w 3249268"/>
              <a:gd name="connsiteY15142" fmla="*/ 191056 h 444457"/>
              <a:gd name="connsiteX15143" fmla="*/ 85336 w 3249268"/>
              <a:gd name="connsiteY15143" fmla="*/ 191771 h 444457"/>
              <a:gd name="connsiteX15144" fmla="*/ 87050 w 3249268"/>
              <a:gd name="connsiteY15144" fmla="*/ 192342 h 444457"/>
              <a:gd name="connsiteX15145" fmla="*/ 87065 w 3249268"/>
              <a:gd name="connsiteY15145" fmla="*/ 192278 h 444457"/>
              <a:gd name="connsiteX15146" fmla="*/ 87065 w 3249268"/>
              <a:gd name="connsiteY15146" fmla="*/ 190931 h 444457"/>
              <a:gd name="connsiteX15147" fmla="*/ 86228 w 3249268"/>
              <a:gd name="connsiteY15147" fmla="*/ 190931 h 444457"/>
              <a:gd name="connsiteX15148" fmla="*/ 87389 w 3249268"/>
              <a:gd name="connsiteY15148" fmla="*/ 186246 h 444457"/>
              <a:gd name="connsiteX15149" fmla="*/ 85206 w 3249268"/>
              <a:gd name="connsiteY15149" fmla="*/ 185602 h 444457"/>
              <a:gd name="connsiteX15150" fmla="*/ 81654 w 3249268"/>
              <a:gd name="connsiteY15150" fmla="*/ 186650 h 444457"/>
              <a:gd name="connsiteX15151" fmla="*/ 77391 w 3249268"/>
              <a:gd name="connsiteY15151" fmla="*/ 185253 h 444457"/>
              <a:gd name="connsiteX15152" fmla="*/ 77391 w 3249268"/>
              <a:gd name="connsiteY15152" fmla="*/ 182607 h 444457"/>
              <a:gd name="connsiteX15153" fmla="*/ 74767 w 3249268"/>
              <a:gd name="connsiteY15153" fmla="*/ 185171 h 444457"/>
              <a:gd name="connsiteX15154" fmla="*/ 71959 w 3249268"/>
              <a:gd name="connsiteY15154" fmla="*/ 185171 h 444457"/>
              <a:gd name="connsiteX15155" fmla="*/ 69151 w 3249268"/>
              <a:gd name="connsiteY15155" fmla="*/ 183800 h 444457"/>
              <a:gd name="connsiteX15156" fmla="*/ 67747 w 3249268"/>
              <a:gd name="connsiteY15156" fmla="*/ 182428 h 444457"/>
              <a:gd name="connsiteX15157" fmla="*/ 68108 w 3249268"/>
              <a:gd name="connsiteY15157" fmla="*/ 181899 h 444457"/>
              <a:gd name="connsiteX15158" fmla="*/ 67032 w 3249268"/>
              <a:gd name="connsiteY15158" fmla="*/ 174366 h 444457"/>
              <a:gd name="connsiteX15159" fmla="*/ 66343 w 3249268"/>
              <a:gd name="connsiteY15159" fmla="*/ 174198 h 444457"/>
              <a:gd name="connsiteX15160" fmla="*/ 63534 w 3249268"/>
              <a:gd name="connsiteY15160" fmla="*/ 172826 h 444457"/>
              <a:gd name="connsiteX15161" fmla="*/ 62131 w 3249268"/>
              <a:gd name="connsiteY15161" fmla="*/ 171455 h 444457"/>
              <a:gd name="connsiteX15162" fmla="*/ 62131 w 3249268"/>
              <a:gd name="connsiteY15162" fmla="*/ 171037 h 444457"/>
              <a:gd name="connsiteX15163" fmla="*/ 58044 w 3249268"/>
              <a:gd name="connsiteY15163" fmla="*/ 172388 h 444457"/>
              <a:gd name="connsiteX15164" fmla="*/ 53907 w 3249268"/>
              <a:gd name="connsiteY15164" fmla="*/ 173756 h 444457"/>
              <a:gd name="connsiteX15165" fmla="*/ 51149 w 3249268"/>
              <a:gd name="connsiteY15165" fmla="*/ 173756 h 444457"/>
              <a:gd name="connsiteX15166" fmla="*/ 52528 w 3249268"/>
              <a:gd name="connsiteY15166" fmla="*/ 169653 h 444457"/>
              <a:gd name="connsiteX15167" fmla="*/ 53907 w 3249268"/>
              <a:gd name="connsiteY15167" fmla="*/ 169653 h 444457"/>
              <a:gd name="connsiteX15168" fmla="*/ 55286 w 3249268"/>
              <a:gd name="connsiteY15168" fmla="*/ 166917 h 444457"/>
              <a:gd name="connsiteX15169" fmla="*/ 58044 w 3249268"/>
              <a:gd name="connsiteY15169" fmla="*/ 165550 h 444457"/>
              <a:gd name="connsiteX15170" fmla="*/ 59423 w 3249268"/>
              <a:gd name="connsiteY15170" fmla="*/ 164182 h 444457"/>
              <a:gd name="connsiteX15171" fmla="*/ 58044 w 3249268"/>
              <a:gd name="connsiteY15171" fmla="*/ 162815 h 444457"/>
              <a:gd name="connsiteX15172" fmla="*/ 53907 w 3249268"/>
              <a:gd name="connsiteY15172" fmla="*/ 158712 h 444457"/>
              <a:gd name="connsiteX15173" fmla="*/ 64939 w 3249268"/>
              <a:gd name="connsiteY15173" fmla="*/ 166917 h 444457"/>
              <a:gd name="connsiteX15174" fmla="*/ 64420 w 3249268"/>
              <a:gd name="connsiteY15174" fmla="*/ 166917 h 444457"/>
              <a:gd name="connsiteX15175" fmla="*/ 64938 w 3249268"/>
              <a:gd name="connsiteY15175" fmla="*/ 167340 h 444457"/>
              <a:gd name="connsiteX15176" fmla="*/ 67697 w 3249268"/>
              <a:gd name="connsiteY15176" fmla="*/ 168687 h 444457"/>
              <a:gd name="connsiteX15177" fmla="*/ 67697 w 3249268"/>
              <a:gd name="connsiteY15177" fmla="*/ 168490 h 444457"/>
              <a:gd name="connsiteX15178" fmla="*/ 70706 w 3249268"/>
              <a:gd name="connsiteY15178" fmla="*/ 168490 h 444457"/>
              <a:gd name="connsiteX15179" fmla="*/ 70547 w 3249268"/>
              <a:gd name="connsiteY15179" fmla="*/ 168711 h 444457"/>
              <a:gd name="connsiteX15180" fmla="*/ 70555 w 3249268"/>
              <a:gd name="connsiteY15180" fmla="*/ 168711 h 444457"/>
              <a:gd name="connsiteX15181" fmla="*/ 74767 w 3249268"/>
              <a:gd name="connsiteY15181" fmla="*/ 168711 h 444457"/>
              <a:gd name="connsiteX15182" fmla="*/ 76073 w 3249268"/>
              <a:gd name="connsiteY15182" fmla="*/ 169987 h 444457"/>
              <a:gd name="connsiteX15183" fmla="*/ 75219 w 3249268"/>
              <a:gd name="connsiteY15183" fmla="*/ 168208 h 444457"/>
              <a:gd name="connsiteX15184" fmla="*/ 88758 w 3249268"/>
              <a:gd name="connsiteY15184" fmla="*/ 168208 h 444457"/>
              <a:gd name="connsiteX15185" fmla="*/ 87190 w 3249268"/>
              <a:gd name="connsiteY15185" fmla="*/ 169161 h 444457"/>
              <a:gd name="connsiteX15186" fmla="*/ 89040 w 3249268"/>
              <a:gd name="connsiteY15186" fmla="*/ 168827 h 444457"/>
              <a:gd name="connsiteX15187" fmla="*/ 90710 w 3249268"/>
              <a:gd name="connsiteY15187" fmla="*/ 168490 h 444457"/>
              <a:gd name="connsiteX15188" fmla="*/ 88758 w 3249268"/>
              <a:gd name="connsiteY15188" fmla="*/ 168490 h 444457"/>
              <a:gd name="connsiteX15189" fmla="*/ 95528 w 3249268"/>
              <a:gd name="connsiteY15189" fmla="*/ 166986 h 444457"/>
              <a:gd name="connsiteX15190" fmla="*/ 95528 w 3249268"/>
              <a:gd name="connsiteY15190" fmla="*/ 167174 h 444457"/>
              <a:gd name="connsiteX15191" fmla="*/ 96924 w 3249268"/>
              <a:gd name="connsiteY15191" fmla="*/ 162943 h 444457"/>
              <a:gd name="connsiteX15192" fmla="*/ 101115 w 3249268"/>
              <a:gd name="connsiteY15192" fmla="*/ 162943 h 444457"/>
              <a:gd name="connsiteX15193" fmla="*/ 105306 w 3249268"/>
              <a:gd name="connsiteY15193" fmla="*/ 161532 h 444457"/>
              <a:gd name="connsiteX15194" fmla="*/ 105306 w 3249268"/>
              <a:gd name="connsiteY15194" fmla="*/ 160122 h 444457"/>
              <a:gd name="connsiteX15195" fmla="*/ 112291 w 3249268"/>
              <a:gd name="connsiteY15195" fmla="*/ 157301 h 444457"/>
              <a:gd name="connsiteX15196" fmla="*/ 117879 w 3249268"/>
              <a:gd name="connsiteY15196" fmla="*/ 157301 h 444457"/>
              <a:gd name="connsiteX15197" fmla="*/ 116482 w 3249268"/>
              <a:gd name="connsiteY15197" fmla="*/ 153070 h 444457"/>
              <a:gd name="connsiteX15198" fmla="*/ 113688 w 3249268"/>
              <a:gd name="connsiteY15198" fmla="*/ 151659 h 444457"/>
              <a:gd name="connsiteX15199" fmla="*/ 119275 w 3249268"/>
              <a:gd name="connsiteY15199" fmla="*/ 148839 h 444457"/>
              <a:gd name="connsiteX15200" fmla="*/ 122070 w 3249268"/>
              <a:gd name="connsiteY15200" fmla="*/ 147429 h 444457"/>
              <a:gd name="connsiteX15201" fmla="*/ 129054 w 3249268"/>
              <a:gd name="connsiteY15201" fmla="*/ 153070 h 444457"/>
              <a:gd name="connsiteX15202" fmla="*/ 133245 w 3249268"/>
              <a:gd name="connsiteY15202" fmla="*/ 155891 h 444457"/>
              <a:gd name="connsiteX15203" fmla="*/ 136039 w 3249268"/>
              <a:gd name="connsiteY15203" fmla="*/ 158711 h 444457"/>
              <a:gd name="connsiteX15204" fmla="*/ 137435 w 3249268"/>
              <a:gd name="connsiteY15204" fmla="*/ 158711 h 444457"/>
              <a:gd name="connsiteX15205" fmla="*/ 140230 w 3249268"/>
              <a:gd name="connsiteY15205" fmla="*/ 155891 h 444457"/>
              <a:gd name="connsiteX15206" fmla="*/ 141626 w 3249268"/>
              <a:gd name="connsiteY15206" fmla="*/ 155891 h 444457"/>
              <a:gd name="connsiteX15207" fmla="*/ 144289 w 3249268"/>
              <a:gd name="connsiteY15207" fmla="*/ 157235 h 444457"/>
              <a:gd name="connsiteX15208" fmla="*/ 144289 w 3249268"/>
              <a:gd name="connsiteY15208" fmla="*/ 157064 h 444457"/>
              <a:gd name="connsiteX15209" fmla="*/ 144853 w 3249268"/>
              <a:gd name="connsiteY15209" fmla="*/ 156946 h 444457"/>
              <a:gd name="connsiteX15210" fmla="*/ 146426 w 3249268"/>
              <a:gd name="connsiteY15210" fmla="*/ 155693 h 444457"/>
              <a:gd name="connsiteX15211" fmla="*/ 148432 w 3249268"/>
              <a:gd name="connsiteY15211" fmla="*/ 153029 h 444457"/>
              <a:gd name="connsiteX15212" fmla="*/ 147095 w 3249268"/>
              <a:gd name="connsiteY15212" fmla="*/ 151608 h 444457"/>
              <a:gd name="connsiteX15213" fmla="*/ 145757 w 3249268"/>
              <a:gd name="connsiteY15213" fmla="*/ 148766 h 444457"/>
              <a:gd name="connsiteX15214" fmla="*/ 148432 w 3249268"/>
              <a:gd name="connsiteY15214" fmla="*/ 145925 h 444457"/>
              <a:gd name="connsiteX15215" fmla="*/ 149769 w 3249268"/>
              <a:gd name="connsiteY15215" fmla="*/ 145925 h 444457"/>
              <a:gd name="connsiteX15216" fmla="*/ 152444 w 3249268"/>
              <a:gd name="connsiteY15216" fmla="*/ 147345 h 444457"/>
              <a:gd name="connsiteX15217" fmla="*/ 153781 w 3249268"/>
              <a:gd name="connsiteY15217" fmla="*/ 153029 h 444457"/>
              <a:gd name="connsiteX15218" fmla="*/ 154115 w 3249268"/>
              <a:gd name="connsiteY15218" fmla="*/ 155515 h 444457"/>
              <a:gd name="connsiteX15219" fmla="*/ 154956 w 3249268"/>
              <a:gd name="connsiteY15219" fmla="*/ 155643 h 444457"/>
              <a:gd name="connsiteX15220" fmla="*/ 155278 w 3249268"/>
              <a:gd name="connsiteY15220" fmla="*/ 155631 h 444457"/>
              <a:gd name="connsiteX15221" fmla="*/ 155587 w 3249268"/>
              <a:gd name="connsiteY15221" fmla="*/ 155631 h 444457"/>
              <a:gd name="connsiteX15222" fmla="*/ 155587 w 3249268"/>
              <a:gd name="connsiteY15222" fmla="*/ 144796 h 444457"/>
              <a:gd name="connsiteX15223" fmla="*/ 156976 w 3249268"/>
              <a:gd name="connsiteY15223" fmla="*/ 144796 h 444457"/>
              <a:gd name="connsiteX15224" fmla="*/ 165307 w 3249268"/>
              <a:gd name="connsiteY15224" fmla="*/ 140659 h 444457"/>
              <a:gd name="connsiteX15225" fmla="*/ 170862 w 3249268"/>
              <a:gd name="connsiteY15225" fmla="*/ 146175 h 444457"/>
              <a:gd name="connsiteX15226" fmla="*/ 172023 w 3249268"/>
              <a:gd name="connsiteY15226" fmla="*/ 151942 h 444457"/>
              <a:gd name="connsiteX15227" fmla="*/ 173320 w 3249268"/>
              <a:gd name="connsiteY15227" fmla="*/ 151942 h 444457"/>
              <a:gd name="connsiteX15228" fmla="*/ 174306 w 3249268"/>
              <a:gd name="connsiteY15228" fmla="*/ 152197 h 444457"/>
              <a:gd name="connsiteX15229" fmla="*/ 174970 w 3249268"/>
              <a:gd name="connsiteY15229" fmla="*/ 151338 h 444457"/>
              <a:gd name="connsiteX15230" fmla="*/ 175060 w 3249268"/>
              <a:gd name="connsiteY15230" fmla="*/ 149993 h 444457"/>
              <a:gd name="connsiteX15231" fmla="*/ 175009 w 3249268"/>
              <a:gd name="connsiteY15231" fmla="*/ 149986 h 444457"/>
              <a:gd name="connsiteX15232" fmla="*/ 176388 w 3249268"/>
              <a:gd name="connsiteY15232" fmla="*/ 144571 h 444457"/>
              <a:gd name="connsiteX15233" fmla="*/ 178801 w 3249268"/>
              <a:gd name="connsiteY15233" fmla="*/ 143047 h 444457"/>
              <a:gd name="connsiteX15234" fmla="*/ 178921 w 3249268"/>
              <a:gd name="connsiteY15234" fmla="*/ 142164 h 444457"/>
              <a:gd name="connsiteX15235" fmla="*/ 177766 w 3249268"/>
              <a:gd name="connsiteY15235" fmla="*/ 142164 h 444457"/>
              <a:gd name="connsiteX15236" fmla="*/ 177349 w 3249268"/>
              <a:gd name="connsiteY15236" fmla="*/ 142164 h 444457"/>
              <a:gd name="connsiteX15237" fmla="*/ 177299 w 3249268"/>
              <a:gd name="connsiteY15237" fmla="*/ 141916 h 444457"/>
              <a:gd name="connsiteX15238" fmla="*/ 169242 w 3249268"/>
              <a:gd name="connsiteY15238" fmla="*/ 137651 h 444457"/>
              <a:gd name="connsiteX15239" fmla="*/ 173504 w 3249268"/>
              <a:gd name="connsiteY15239" fmla="*/ 136146 h 444457"/>
              <a:gd name="connsiteX15240" fmla="*/ 175800 w 3249268"/>
              <a:gd name="connsiteY15240" fmla="*/ 134931 h 444457"/>
              <a:gd name="connsiteX15241" fmla="*/ 174507 w 3249268"/>
              <a:gd name="connsiteY15241" fmla="*/ 133639 h 444457"/>
              <a:gd name="connsiteX15242" fmla="*/ 174983 w 3249268"/>
              <a:gd name="connsiteY15242" fmla="*/ 133400 h 444457"/>
              <a:gd name="connsiteX15243" fmla="*/ 174817 w 3249268"/>
              <a:gd name="connsiteY15243" fmla="*/ 133343 h 444457"/>
              <a:gd name="connsiteX15244" fmla="*/ 172074 w 3249268"/>
              <a:gd name="connsiteY15244" fmla="*/ 131906 h 444457"/>
              <a:gd name="connsiteX15245" fmla="*/ 167959 w 3249268"/>
              <a:gd name="connsiteY15245" fmla="*/ 130470 h 444457"/>
              <a:gd name="connsiteX15246" fmla="*/ 167644 w 3249268"/>
              <a:gd name="connsiteY15246" fmla="*/ 129811 h 444457"/>
              <a:gd name="connsiteX15247" fmla="*/ 167738 w 3249268"/>
              <a:gd name="connsiteY15247" fmla="*/ 130539 h 444457"/>
              <a:gd name="connsiteX15248" fmla="*/ 167738 w 3249268"/>
              <a:gd name="connsiteY15248" fmla="*/ 131975 h 444457"/>
              <a:gd name="connsiteX15249" fmla="*/ 166349 w 3249268"/>
              <a:gd name="connsiteY15249" fmla="*/ 131975 h 444457"/>
              <a:gd name="connsiteX15250" fmla="*/ 153851 w 3249268"/>
              <a:gd name="connsiteY15250" fmla="*/ 137719 h 444457"/>
              <a:gd name="connsiteX15251" fmla="*/ 145519 w 3249268"/>
              <a:gd name="connsiteY15251" fmla="*/ 136283 h 444457"/>
              <a:gd name="connsiteX15252" fmla="*/ 142742 w 3249268"/>
              <a:gd name="connsiteY15252" fmla="*/ 134847 h 444457"/>
              <a:gd name="connsiteX15253" fmla="*/ 139965 w 3249268"/>
              <a:gd name="connsiteY15253" fmla="*/ 134847 h 444457"/>
              <a:gd name="connsiteX15254" fmla="*/ 135799 w 3249268"/>
              <a:gd name="connsiteY15254" fmla="*/ 137719 h 444457"/>
              <a:gd name="connsiteX15255" fmla="*/ 134942 w 3249268"/>
              <a:gd name="connsiteY15255" fmla="*/ 136834 h 444457"/>
              <a:gd name="connsiteX15256" fmla="*/ 132847 w 3249268"/>
              <a:gd name="connsiteY15256" fmla="*/ 138173 h 444457"/>
              <a:gd name="connsiteX15257" fmla="*/ 130070 w 3249268"/>
              <a:gd name="connsiteY15257" fmla="*/ 137818 h 444457"/>
              <a:gd name="connsiteX15258" fmla="*/ 127293 w 3249268"/>
              <a:gd name="connsiteY15258" fmla="*/ 134976 h 444457"/>
              <a:gd name="connsiteX15259" fmla="*/ 120350 w 3249268"/>
              <a:gd name="connsiteY15259" fmla="*/ 133555 h 444457"/>
              <a:gd name="connsiteX15260" fmla="*/ 121738 w 3249268"/>
              <a:gd name="connsiteY15260" fmla="*/ 130714 h 444457"/>
              <a:gd name="connsiteX15261" fmla="*/ 122849 w 3249268"/>
              <a:gd name="connsiteY15261" fmla="*/ 130677 h 444457"/>
              <a:gd name="connsiteX15262" fmla="*/ 122111 w 3249268"/>
              <a:gd name="connsiteY15262" fmla="*/ 130394 h 444457"/>
              <a:gd name="connsiteX15263" fmla="*/ 122111 w 3249268"/>
              <a:gd name="connsiteY15263" fmla="*/ 128978 h 444457"/>
              <a:gd name="connsiteX15264" fmla="*/ 120570 w 3249268"/>
              <a:gd name="connsiteY15264" fmla="*/ 128453 h 444457"/>
              <a:gd name="connsiteX15265" fmla="*/ 121854 w 3249268"/>
              <a:gd name="connsiteY15265" fmla="*/ 129075 h 444457"/>
              <a:gd name="connsiteX15266" fmla="*/ 113473 w 3249268"/>
              <a:gd name="connsiteY15266" fmla="*/ 126367 h 444457"/>
              <a:gd name="connsiteX15267" fmla="*/ 110679 w 3249268"/>
              <a:gd name="connsiteY15267" fmla="*/ 126367 h 444457"/>
              <a:gd name="connsiteX15268" fmla="*/ 112076 w 3249268"/>
              <a:gd name="connsiteY15268" fmla="*/ 129075 h 444457"/>
              <a:gd name="connsiteX15269" fmla="*/ 112076 w 3249268"/>
              <a:gd name="connsiteY15269" fmla="*/ 133137 h 444457"/>
              <a:gd name="connsiteX15270" fmla="*/ 109282 w 3249268"/>
              <a:gd name="connsiteY15270" fmla="*/ 130430 h 444457"/>
              <a:gd name="connsiteX15271" fmla="*/ 109075 w 3249268"/>
              <a:gd name="connsiteY15271" fmla="*/ 130311 h 444457"/>
              <a:gd name="connsiteX15272" fmla="*/ 109282 w 3249268"/>
              <a:gd name="connsiteY15272" fmla="*/ 130547 h 444457"/>
              <a:gd name="connsiteX15273" fmla="*/ 110679 w 3249268"/>
              <a:gd name="connsiteY15273" fmla="*/ 134809 h 444457"/>
              <a:gd name="connsiteX15274" fmla="*/ 112076 w 3249268"/>
              <a:gd name="connsiteY15274" fmla="*/ 136230 h 444457"/>
              <a:gd name="connsiteX15275" fmla="*/ 109282 w 3249268"/>
              <a:gd name="connsiteY15275" fmla="*/ 137651 h 444457"/>
              <a:gd name="connsiteX15276" fmla="*/ 106488 w 3249268"/>
              <a:gd name="connsiteY15276" fmla="*/ 137651 h 444457"/>
              <a:gd name="connsiteX15277" fmla="*/ 102297 w 3249268"/>
              <a:gd name="connsiteY15277" fmla="*/ 133389 h 444457"/>
              <a:gd name="connsiteX15278" fmla="*/ 102297 w 3249268"/>
              <a:gd name="connsiteY15278" fmla="*/ 133261 h 444457"/>
              <a:gd name="connsiteX15279" fmla="*/ 99232 w 3249268"/>
              <a:gd name="connsiteY15279" fmla="*/ 133594 h 444457"/>
              <a:gd name="connsiteX15280" fmla="*/ 97032 w 3249268"/>
              <a:gd name="connsiteY15280" fmla="*/ 131848 h 444457"/>
              <a:gd name="connsiteX15281" fmla="*/ 97247 w 3249268"/>
              <a:gd name="connsiteY15281" fmla="*/ 131626 h 444457"/>
              <a:gd name="connsiteX15282" fmla="*/ 96110 w 3249268"/>
              <a:gd name="connsiteY15282" fmla="*/ 129404 h 444457"/>
              <a:gd name="connsiteX15283" fmla="*/ 97032 w 3249268"/>
              <a:gd name="connsiteY15283" fmla="*/ 132170 h 444457"/>
              <a:gd name="connsiteX15284" fmla="*/ 90047 w 3249268"/>
              <a:gd name="connsiteY15284" fmla="*/ 137758 h 444457"/>
              <a:gd name="connsiteX15285" fmla="*/ 88651 w 3249268"/>
              <a:gd name="connsiteY15285" fmla="*/ 137758 h 444457"/>
              <a:gd name="connsiteX15286" fmla="*/ 87254 w 3249268"/>
              <a:gd name="connsiteY15286" fmla="*/ 136361 h 444457"/>
              <a:gd name="connsiteX15287" fmla="*/ 84047 w 3249268"/>
              <a:gd name="connsiteY15287" fmla="*/ 136361 h 444457"/>
              <a:gd name="connsiteX15288" fmla="*/ 83192 w 3249268"/>
              <a:gd name="connsiteY15288" fmla="*/ 138949 h 444457"/>
              <a:gd name="connsiteX15289" fmla="*/ 87254 w 3249268"/>
              <a:gd name="connsiteY15289" fmla="*/ 143052 h 444457"/>
              <a:gd name="connsiteX15290" fmla="*/ 79130 w 3249268"/>
              <a:gd name="connsiteY15290" fmla="*/ 140317 h 444457"/>
              <a:gd name="connsiteX15291" fmla="*/ 75068 w 3249268"/>
              <a:gd name="connsiteY15291" fmla="*/ 137582 h 444457"/>
              <a:gd name="connsiteX15292" fmla="*/ 74966 w 3249268"/>
              <a:gd name="connsiteY15292" fmla="*/ 137582 h 444457"/>
              <a:gd name="connsiteX15293" fmla="*/ 74896 w 3249268"/>
              <a:gd name="connsiteY15293" fmla="*/ 137651 h 444457"/>
              <a:gd name="connsiteX15294" fmla="*/ 74872 w 3249268"/>
              <a:gd name="connsiteY15294" fmla="*/ 137582 h 444457"/>
              <a:gd name="connsiteX15295" fmla="*/ 73714 w 3249268"/>
              <a:gd name="connsiteY15295" fmla="*/ 137582 h 444457"/>
              <a:gd name="connsiteX15296" fmla="*/ 74570 w 3249268"/>
              <a:gd name="connsiteY15296" fmla="*/ 136718 h 444457"/>
              <a:gd name="connsiteX15297" fmla="*/ 73150 w 3249268"/>
              <a:gd name="connsiteY15297" fmla="*/ 132652 h 444457"/>
              <a:gd name="connsiteX15298" fmla="*/ 69308 w 3249268"/>
              <a:gd name="connsiteY15298" fmla="*/ 130756 h 444457"/>
              <a:gd name="connsiteX15299" fmla="*/ 69123 w 3249268"/>
              <a:gd name="connsiteY15299" fmla="*/ 130446 h 444457"/>
              <a:gd name="connsiteX15300" fmla="*/ 65290 w 3249268"/>
              <a:gd name="connsiteY15300" fmla="*/ 132609 h 444457"/>
              <a:gd name="connsiteX15301" fmla="*/ 61228 w 3249268"/>
              <a:gd name="connsiteY15301" fmla="*/ 131727 h 444457"/>
              <a:gd name="connsiteX15302" fmla="*/ 59874 w 3249268"/>
              <a:gd name="connsiteY15302" fmla="*/ 124675 h 444457"/>
              <a:gd name="connsiteX15303" fmla="*/ 58520 w 3249268"/>
              <a:gd name="connsiteY15303" fmla="*/ 119034 h 444457"/>
              <a:gd name="connsiteX15304" fmla="*/ 57166 w 3249268"/>
              <a:gd name="connsiteY15304" fmla="*/ 116213 h 444457"/>
              <a:gd name="connsiteX15305" fmla="*/ 69352 w 3249268"/>
              <a:gd name="connsiteY15305" fmla="*/ 114803 h 444457"/>
              <a:gd name="connsiteX15306" fmla="*/ 69352 w 3249268"/>
              <a:gd name="connsiteY15306" fmla="*/ 110572 h 444457"/>
              <a:gd name="connsiteX15307" fmla="*/ 76121 w 3249268"/>
              <a:gd name="connsiteY15307" fmla="*/ 113392 h 444457"/>
              <a:gd name="connsiteX15308" fmla="*/ 76408 w 3249268"/>
              <a:gd name="connsiteY15308" fmla="*/ 113392 h 444457"/>
              <a:gd name="connsiteX15309" fmla="*/ 77475 w 3249268"/>
              <a:gd name="connsiteY15309" fmla="*/ 112281 h 444457"/>
              <a:gd name="connsiteX15310" fmla="*/ 62306 w 3249268"/>
              <a:gd name="connsiteY15310" fmla="*/ 106537 h 444457"/>
              <a:gd name="connsiteX15311" fmla="*/ 62306 w 3249268"/>
              <a:gd name="connsiteY15311" fmla="*/ 105101 h 444457"/>
              <a:gd name="connsiteX15312" fmla="*/ 69201 w 3249268"/>
              <a:gd name="connsiteY15312" fmla="*/ 105101 h 444457"/>
              <a:gd name="connsiteX15313" fmla="*/ 70580 w 3249268"/>
              <a:gd name="connsiteY15313" fmla="*/ 105101 h 444457"/>
              <a:gd name="connsiteX15314" fmla="*/ 85749 w 3249268"/>
              <a:gd name="connsiteY15314" fmla="*/ 100793 h 444457"/>
              <a:gd name="connsiteX15315" fmla="*/ 88508 w 3249268"/>
              <a:gd name="connsiteY15315" fmla="*/ 100793 h 444457"/>
              <a:gd name="connsiteX15316" fmla="*/ 95403 w 3249268"/>
              <a:gd name="connsiteY15316" fmla="*/ 103665 h 444457"/>
              <a:gd name="connsiteX15317" fmla="*/ 95580 w 3249268"/>
              <a:gd name="connsiteY15317" fmla="*/ 104590 h 444457"/>
              <a:gd name="connsiteX15318" fmla="*/ 95528 w 3249268"/>
              <a:gd name="connsiteY15318" fmla="*/ 103802 h 444457"/>
              <a:gd name="connsiteX15319" fmla="*/ 98134 w 3249268"/>
              <a:gd name="connsiteY15319" fmla="*/ 105105 h 444457"/>
              <a:gd name="connsiteX15320" fmla="*/ 98161 w 3249268"/>
              <a:gd name="connsiteY15320" fmla="*/ 105101 h 444457"/>
              <a:gd name="connsiteX15321" fmla="*/ 100919 w 3249268"/>
              <a:gd name="connsiteY15321" fmla="*/ 105101 h 444457"/>
              <a:gd name="connsiteX15322" fmla="*/ 101890 w 3249268"/>
              <a:gd name="connsiteY15322" fmla="*/ 107123 h 444457"/>
              <a:gd name="connsiteX15323" fmla="*/ 102851 w 3249268"/>
              <a:gd name="connsiteY15323" fmla="*/ 106623 h 444457"/>
              <a:gd name="connsiteX15324" fmla="*/ 105623 w 3249268"/>
              <a:gd name="connsiteY15324" fmla="*/ 102298 h 444457"/>
              <a:gd name="connsiteX15325" fmla="*/ 111165 w 3249268"/>
              <a:gd name="connsiteY15325" fmla="*/ 102298 h 444457"/>
              <a:gd name="connsiteX15326" fmla="*/ 112551 w 3249268"/>
              <a:gd name="connsiteY15326" fmla="*/ 102298 h 444457"/>
              <a:gd name="connsiteX15327" fmla="*/ 112595 w 3249268"/>
              <a:gd name="connsiteY15327" fmla="*/ 102480 h 444457"/>
              <a:gd name="connsiteX15328" fmla="*/ 115299 w 3249268"/>
              <a:gd name="connsiteY15328" fmla="*/ 99510 h 444457"/>
              <a:gd name="connsiteX15329" fmla="*/ 118039 w 3249268"/>
              <a:gd name="connsiteY15329" fmla="*/ 99687 h 444457"/>
              <a:gd name="connsiteX15330" fmla="*/ 122930 w 3249268"/>
              <a:gd name="connsiteY15330" fmla="*/ 102214 h 444457"/>
              <a:gd name="connsiteX15331" fmla="*/ 121797 w 3249268"/>
              <a:gd name="connsiteY15331" fmla="*/ 99933 h 444457"/>
              <a:gd name="connsiteX15332" fmla="*/ 117630 w 3249268"/>
              <a:gd name="connsiteY15332" fmla="*/ 98536 h 444457"/>
              <a:gd name="connsiteX15333" fmla="*/ 116242 w 3249268"/>
              <a:gd name="connsiteY15333" fmla="*/ 98536 h 444457"/>
              <a:gd name="connsiteX15334" fmla="*/ 115085 w 3249268"/>
              <a:gd name="connsiteY15334" fmla="*/ 98536 h 444457"/>
              <a:gd name="connsiteX15335" fmla="*/ 115085 w 3249268"/>
              <a:gd name="connsiteY15335" fmla="*/ 98537 h 444457"/>
              <a:gd name="connsiteX15336" fmla="*/ 115085 w 3249268"/>
              <a:gd name="connsiteY15336" fmla="*/ 98536 h 444457"/>
              <a:gd name="connsiteX15337" fmla="*/ 114853 w 3249268"/>
              <a:gd name="connsiteY15337" fmla="*/ 98536 h 444457"/>
              <a:gd name="connsiteX15338" fmla="*/ 114820 w 3249268"/>
              <a:gd name="connsiteY15338" fmla="*/ 98401 h 444457"/>
              <a:gd name="connsiteX15339" fmla="*/ 112291 w 3249268"/>
              <a:gd name="connsiteY15339" fmla="*/ 97108 h 444457"/>
              <a:gd name="connsiteX15340" fmla="*/ 109497 w 3249268"/>
              <a:gd name="connsiteY15340" fmla="*/ 95678 h 444457"/>
              <a:gd name="connsiteX15341" fmla="*/ 108100 w 3249268"/>
              <a:gd name="connsiteY15341" fmla="*/ 96036 h 444457"/>
              <a:gd name="connsiteX15342" fmla="*/ 106777 w 3249268"/>
              <a:gd name="connsiteY15342" fmla="*/ 94343 h 444457"/>
              <a:gd name="connsiteX15343" fmla="*/ 105400 w 3249268"/>
              <a:gd name="connsiteY15343" fmla="*/ 97116 h 444457"/>
              <a:gd name="connsiteX15344" fmla="*/ 103990 w 3249268"/>
              <a:gd name="connsiteY15344" fmla="*/ 97116 h 444457"/>
              <a:gd name="connsiteX15345" fmla="*/ 101169 w 3249268"/>
              <a:gd name="connsiteY15345" fmla="*/ 97116 h 444457"/>
              <a:gd name="connsiteX15346" fmla="*/ 101169 w 3249268"/>
              <a:gd name="connsiteY15346" fmla="*/ 96948 h 444457"/>
              <a:gd name="connsiteX15347" fmla="*/ 98210 w 3249268"/>
              <a:gd name="connsiteY15347" fmla="*/ 96280 h 444457"/>
              <a:gd name="connsiteX15348" fmla="*/ 95929 w 3249268"/>
              <a:gd name="connsiteY15348" fmla="*/ 95528 h 444457"/>
              <a:gd name="connsiteX15349" fmla="*/ 86101 w 3249268"/>
              <a:gd name="connsiteY15349" fmla="*/ 98537 h 444457"/>
              <a:gd name="connsiteX15350" fmla="*/ 84696 w 3249268"/>
              <a:gd name="connsiteY15350" fmla="*/ 98537 h 444457"/>
              <a:gd name="connsiteX15351" fmla="*/ 81888 w 3249268"/>
              <a:gd name="connsiteY15351" fmla="*/ 94024 h 444457"/>
              <a:gd name="connsiteX15352" fmla="*/ 80484 w 3249268"/>
              <a:gd name="connsiteY15352" fmla="*/ 92519 h 444457"/>
              <a:gd name="connsiteX15353" fmla="*/ 81888 w 3249268"/>
              <a:gd name="connsiteY15353" fmla="*/ 91015 h 444457"/>
              <a:gd name="connsiteX15354" fmla="*/ 85925 w 3249268"/>
              <a:gd name="connsiteY15354" fmla="*/ 90451 h 444457"/>
              <a:gd name="connsiteX15355" fmla="*/ 88749 w 3249268"/>
              <a:gd name="connsiteY15355" fmla="*/ 90985 h 444457"/>
              <a:gd name="connsiteX15356" fmla="*/ 81955 w 3249268"/>
              <a:gd name="connsiteY15356" fmla="*/ 88232 h 444457"/>
              <a:gd name="connsiteX15357" fmla="*/ 79208 w 3249268"/>
              <a:gd name="connsiteY15357" fmla="*/ 85449 h 444457"/>
              <a:gd name="connsiteX15358" fmla="*/ 77834 w 3249268"/>
              <a:gd name="connsiteY15358" fmla="*/ 84057 h 444457"/>
              <a:gd name="connsiteX15359" fmla="*/ 77288 w 3249268"/>
              <a:gd name="connsiteY15359" fmla="*/ 83504 h 444457"/>
              <a:gd name="connsiteX15360" fmla="*/ 77475 w 3249268"/>
              <a:gd name="connsiteY15360" fmla="*/ 84471 h 444457"/>
              <a:gd name="connsiteX15361" fmla="*/ 67822 w 3249268"/>
              <a:gd name="connsiteY15361" fmla="*/ 87329 h 444457"/>
              <a:gd name="connsiteX15362" fmla="*/ 67822 w 3249268"/>
              <a:gd name="connsiteY15362" fmla="*/ 84471 h 444457"/>
              <a:gd name="connsiteX15363" fmla="*/ 65064 w 3249268"/>
              <a:gd name="connsiteY15363" fmla="*/ 87329 h 444457"/>
              <a:gd name="connsiteX15364" fmla="*/ 64801 w 3249268"/>
              <a:gd name="connsiteY15364" fmla="*/ 87329 h 444457"/>
              <a:gd name="connsiteX15365" fmla="*/ 65440 w 3249268"/>
              <a:gd name="connsiteY15365" fmla="*/ 88553 h 444457"/>
              <a:gd name="connsiteX15366" fmla="*/ 59724 w 3249268"/>
              <a:gd name="connsiteY15366" fmla="*/ 94024 h 444457"/>
              <a:gd name="connsiteX15367" fmla="*/ 55436 w 3249268"/>
              <a:gd name="connsiteY15367" fmla="*/ 89921 h 444457"/>
              <a:gd name="connsiteX15368" fmla="*/ 54006 w 3249268"/>
              <a:gd name="connsiteY15368" fmla="*/ 88553 h 444457"/>
              <a:gd name="connsiteX15369" fmla="*/ 54006 w 3249268"/>
              <a:gd name="connsiteY15369" fmla="*/ 85818 h 444457"/>
              <a:gd name="connsiteX15370" fmla="*/ 55436 w 3249268"/>
              <a:gd name="connsiteY15370" fmla="*/ 80347 h 444457"/>
              <a:gd name="connsiteX15371" fmla="*/ 56082 w 3249268"/>
              <a:gd name="connsiteY15371" fmla="*/ 80347 h 444457"/>
              <a:gd name="connsiteX15372" fmla="*/ 55436 w 3249268"/>
              <a:gd name="connsiteY15372" fmla="*/ 80150 h 444457"/>
              <a:gd name="connsiteX15373" fmla="*/ 54006 w 3249268"/>
              <a:gd name="connsiteY15373" fmla="*/ 78729 h 444457"/>
              <a:gd name="connsiteX15374" fmla="*/ 53018 w 3249268"/>
              <a:gd name="connsiteY15374" fmla="*/ 77747 h 444457"/>
              <a:gd name="connsiteX15375" fmla="*/ 50923 w 3249268"/>
              <a:gd name="connsiteY15375" fmla="*/ 77045 h 444457"/>
              <a:gd name="connsiteX15376" fmla="*/ 48140 w 3249268"/>
              <a:gd name="connsiteY15376" fmla="*/ 74252 h 444457"/>
              <a:gd name="connsiteX15377" fmla="*/ 57880 w 3249268"/>
              <a:gd name="connsiteY15377" fmla="*/ 71458 h 444457"/>
              <a:gd name="connsiteX15378" fmla="*/ 59272 w 3249268"/>
              <a:gd name="connsiteY15378" fmla="*/ 71458 h 444457"/>
              <a:gd name="connsiteX15379" fmla="*/ 62055 w 3249268"/>
              <a:gd name="connsiteY15379" fmla="*/ 72854 h 444457"/>
              <a:gd name="connsiteX15380" fmla="*/ 65186 w 3249268"/>
              <a:gd name="connsiteY15380" fmla="*/ 71283 h 444457"/>
              <a:gd name="connsiteX15381" fmla="*/ 66215 w 3249268"/>
              <a:gd name="connsiteY15381" fmla="*/ 68700 h 444457"/>
              <a:gd name="connsiteX15382" fmla="*/ 66192 w 3249268"/>
              <a:gd name="connsiteY15382" fmla="*/ 68700 h 444457"/>
              <a:gd name="connsiteX15383" fmla="*/ 66227 w 3249268"/>
              <a:gd name="connsiteY15383" fmla="*/ 68671 h 444457"/>
              <a:gd name="connsiteX15384" fmla="*/ 66230 w 3249268"/>
              <a:gd name="connsiteY15384" fmla="*/ 68664 h 444457"/>
              <a:gd name="connsiteX15385" fmla="*/ 66236 w 3249268"/>
              <a:gd name="connsiteY15385" fmla="*/ 68663 h 444457"/>
              <a:gd name="connsiteX15386" fmla="*/ 67696 w 3249268"/>
              <a:gd name="connsiteY15386" fmla="*/ 67446 h 444457"/>
              <a:gd name="connsiteX15387" fmla="*/ 68936 w 3249268"/>
              <a:gd name="connsiteY15387" fmla="*/ 66413 h 444457"/>
              <a:gd name="connsiteX15388" fmla="*/ 69013 w 3249268"/>
              <a:gd name="connsiteY15388" fmla="*/ 65870 h 444457"/>
              <a:gd name="connsiteX15389" fmla="*/ 70312 w 3249268"/>
              <a:gd name="connsiteY15389" fmla="*/ 61957 h 444457"/>
              <a:gd name="connsiteX15390" fmla="*/ 68211 w 3249268"/>
              <a:gd name="connsiteY15390" fmla="*/ 61957 h 444457"/>
              <a:gd name="connsiteX15391" fmla="*/ 66825 w 3249268"/>
              <a:gd name="connsiteY15391" fmla="*/ 60571 h 444457"/>
              <a:gd name="connsiteX15392" fmla="*/ 65440 w 3249268"/>
              <a:gd name="connsiteY15392" fmla="*/ 59185 h 444457"/>
              <a:gd name="connsiteX15393" fmla="*/ 65440 w 3249268"/>
              <a:gd name="connsiteY15393" fmla="*/ 57800 h 444457"/>
              <a:gd name="connsiteX15394" fmla="*/ 69596 w 3249268"/>
              <a:gd name="connsiteY15394" fmla="*/ 56414 h 444457"/>
              <a:gd name="connsiteX15395" fmla="*/ 72368 w 3249268"/>
              <a:gd name="connsiteY15395" fmla="*/ 59185 h 444457"/>
              <a:gd name="connsiteX15396" fmla="*/ 75139 w 3249268"/>
              <a:gd name="connsiteY15396" fmla="*/ 61957 h 444457"/>
              <a:gd name="connsiteX15397" fmla="*/ 75226 w 3249268"/>
              <a:gd name="connsiteY15397" fmla="*/ 62029 h 444457"/>
              <a:gd name="connsiteX15398" fmla="*/ 75218 w 3249268"/>
              <a:gd name="connsiteY15398" fmla="*/ 62014 h 444457"/>
              <a:gd name="connsiteX15399" fmla="*/ 76535 w 3249268"/>
              <a:gd name="connsiteY15399" fmla="*/ 59172 h 444457"/>
              <a:gd name="connsiteX15400" fmla="*/ 79167 w 3249268"/>
              <a:gd name="connsiteY15400" fmla="*/ 59172 h 444457"/>
              <a:gd name="connsiteX15401" fmla="*/ 80483 w 3249268"/>
              <a:gd name="connsiteY15401" fmla="*/ 59172 h 444457"/>
              <a:gd name="connsiteX15402" fmla="*/ 79167 w 3249268"/>
              <a:gd name="connsiteY15402" fmla="*/ 56330 h 444457"/>
              <a:gd name="connsiteX15403" fmla="*/ 85749 w 3249268"/>
              <a:gd name="connsiteY15403" fmla="*/ 56330 h 444457"/>
              <a:gd name="connsiteX15404" fmla="*/ 85538 w 3249268"/>
              <a:gd name="connsiteY15404" fmla="*/ 57015 h 444457"/>
              <a:gd name="connsiteX15405" fmla="*/ 86132 w 3249268"/>
              <a:gd name="connsiteY15405" fmla="*/ 56151 h 444457"/>
              <a:gd name="connsiteX15406" fmla="*/ 88822 w 3249268"/>
              <a:gd name="connsiteY15406" fmla="*/ 54344 h 444457"/>
              <a:gd name="connsiteX15407" fmla="*/ 87818 w 3249268"/>
              <a:gd name="connsiteY15407" fmla="*/ 54176 h 444457"/>
              <a:gd name="connsiteX15408" fmla="*/ 85674 w 3249268"/>
              <a:gd name="connsiteY15408" fmla="*/ 55963 h 444457"/>
              <a:gd name="connsiteX15409" fmla="*/ 89961 w 3249268"/>
              <a:gd name="connsiteY15409" fmla="*/ 53105 h 444457"/>
              <a:gd name="connsiteX15410" fmla="*/ 87103 w 3249268"/>
              <a:gd name="connsiteY15410" fmla="*/ 48817 h 444457"/>
              <a:gd name="connsiteX15411" fmla="*/ 87513 w 3249268"/>
              <a:gd name="connsiteY15411" fmla="*/ 48761 h 444457"/>
              <a:gd name="connsiteX15412" fmla="*/ 87513 w 3249268"/>
              <a:gd name="connsiteY15412" fmla="*/ 46410 h 444457"/>
              <a:gd name="connsiteX15413" fmla="*/ 87513 w 3249268"/>
              <a:gd name="connsiteY15413" fmla="*/ 45999 h 444457"/>
              <a:gd name="connsiteX15414" fmla="*/ 87165 w 3249268"/>
              <a:gd name="connsiteY15414" fmla="*/ 46020 h 444457"/>
              <a:gd name="connsiteX15415" fmla="*/ 85749 w 3249268"/>
              <a:gd name="connsiteY15415" fmla="*/ 40550 h 444457"/>
              <a:gd name="connsiteX15416" fmla="*/ 85903 w 3249268"/>
              <a:gd name="connsiteY15416" fmla="*/ 40327 h 444457"/>
              <a:gd name="connsiteX15417" fmla="*/ 84636 w 3249268"/>
              <a:gd name="connsiteY15417" fmla="*/ 39056 h 444457"/>
              <a:gd name="connsiteX15418" fmla="*/ 84510 w 3249268"/>
              <a:gd name="connsiteY15418" fmla="*/ 38049 h 444457"/>
              <a:gd name="connsiteX15419" fmla="*/ 84395 w 3249268"/>
              <a:gd name="connsiteY15419" fmla="*/ 39114 h 444457"/>
              <a:gd name="connsiteX15420" fmla="*/ 77625 w 3249268"/>
              <a:gd name="connsiteY15420" fmla="*/ 30782 h 444457"/>
              <a:gd name="connsiteX15421" fmla="*/ 73563 w 3249268"/>
              <a:gd name="connsiteY15421" fmla="*/ 29393 h 444457"/>
              <a:gd name="connsiteX15422" fmla="*/ 74659 w 3249268"/>
              <a:gd name="connsiteY15422" fmla="*/ 22650 h 444457"/>
              <a:gd name="connsiteX15423" fmla="*/ 69851 w 3249268"/>
              <a:gd name="connsiteY15423" fmla="*/ 19970 h 444457"/>
              <a:gd name="connsiteX15424" fmla="*/ 64984 w 3249268"/>
              <a:gd name="connsiteY15424" fmla="*/ 18342 h 444457"/>
              <a:gd name="connsiteX15425" fmla="*/ 62204 w 3249268"/>
              <a:gd name="connsiteY15425" fmla="*/ 16895 h 444457"/>
              <a:gd name="connsiteX15426" fmla="*/ 60813 w 3249268"/>
              <a:gd name="connsiteY15426" fmla="*/ 12556 h 444457"/>
              <a:gd name="connsiteX15427" fmla="*/ 60813 w 3249268"/>
              <a:gd name="connsiteY15427" fmla="*/ 9663 h 444457"/>
              <a:gd name="connsiteX15428" fmla="*/ 64984 w 3249268"/>
              <a:gd name="connsiteY15428" fmla="*/ 11110 h 444457"/>
              <a:gd name="connsiteX15429" fmla="*/ 67765 w 3249268"/>
              <a:gd name="connsiteY15429" fmla="*/ 11110 h 444457"/>
              <a:gd name="connsiteX15430" fmla="*/ 73327 w 3249268"/>
              <a:gd name="connsiteY15430" fmla="*/ 9663 h 444457"/>
              <a:gd name="connsiteX15431" fmla="*/ 78889 w 3249268"/>
              <a:gd name="connsiteY15431" fmla="*/ 8217 h 444457"/>
              <a:gd name="connsiteX15432" fmla="*/ 78889 w 3249268"/>
              <a:gd name="connsiteY15432" fmla="*/ 14002 h 444457"/>
              <a:gd name="connsiteX15433" fmla="*/ 83060 w 3249268"/>
              <a:gd name="connsiteY15433" fmla="*/ 9663 h 444457"/>
              <a:gd name="connsiteX15434" fmla="*/ 84450 w 3249268"/>
              <a:gd name="connsiteY15434" fmla="*/ 9663 h 444457"/>
              <a:gd name="connsiteX15435" fmla="*/ 91402 w 3249268"/>
              <a:gd name="connsiteY15435" fmla="*/ 9663 h 444457"/>
              <a:gd name="connsiteX15436" fmla="*/ 105306 w 3249268"/>
              <a:gd name="connsiteY15436" fmla="*/ 12556 h 444457"/>
              <a:gd name="connsiteX15437" fmla="*/ 105046 w 3249268"/>
              <a:gd name="connsiteY15437" fmla="*/ 12742 h 444457"/>
              <a:gd name="connsiteX15438" fmla="*/ 105396 w 3249268"/>
              <a:gd name="connsiteY15438" fmla="*/ 12672 h 444457"/>
              <a:gd name="connsiteX15439" fmla="*/ 106197 w 3249268"/>
              <a:gd name="connsiteY15439" fmla="*/ 12471 h 444457"/>
              <a:gd name="connsiteX15440" fmla="*/ 105306 w 3249268"/>
              <a:gd name="connsiteY15440" fmla="*/ 12250 h 444457"/>
              <a:gd name="connsiteX15441" fmla="*/ 110948 w 3249268"/>
              <a:gd name="connsiteY15441" fmla="*/ 5266 h 444457"/>
              <a:gd name="connsiteX15442" fmla="*/ 119410 w 3249268"/>
              <a:gd name="connsiteY15442" fmla="*/ 10853 h 444457"/>
              <a:gd name="connsiteX15443" fmla="*/ 117999 w 3249268"/>
              <a:gd name="connsiteY15443" fmla="*/ 6662 h 444457"/>
              <a:gd name="connsiteX15444" fmla="*/ 122231 w 3249268"/>
              <a:gd name="connsiteY15444" fmla="*/ 8059 h 444457"/>
              <a:gd name="connsiteX15445" fmla="*/ 123641 w 3249268"/>
              <a:gd name="connsiteY15445" fmla="*/ 9457 h 444457"/>
              <a:gd name="connsiteX15446" fmla="*/ 123641 w 3249268"/>
              <a:gd name="connsiteY15446" fmla="*/ 8059 h 444457"/>
              <a:gd name="connsiteX15447" fmla="*/ 123735 w 3249268"/>
              <a:gd name="connsiteY15447" fmla="*/ 8106 h 444457"/>
              <a:gd name="connsiteX15448" fmla="*/ 123907 w 3249268"/>
              <a:gd name="connsiteY15448" fmla="*/ 5620 h 444457"/>
              <a:gd name="connsiteX15449" fmla="*/ 125114 w 3249268"/>
              <a:gd name="connsiteY15449" fmla="*/ 5266 h 444457"/>
              <a:gd name="connsiteX15450" fmla="*/ 129251 w 3249268"/>
              <a:gd name="connsiteY15450" fmla="*/ 5266 h 444457"/>
              <a:gd name="connsiteX15451" fmla="*/ 129251 w 3249268"/>
              <a:gd name="connsiteY15451" fmla="*/ 10949 h 444457"/>
              <a:gd name="connsiteX15452" fmla="*/ 128901 w 3249268"/>
              <a:gd name="connsiteY15452" fmla="*/ 11309 h 444457"/>
              <a:gd name="connsiteX15453" fmla="*/ 130128 w 3249268"/>
              <a:gd name="connsiteY15453" fmla="*/ 12537 h 444457"/>
              <a:gd name="connsiteX15454" fmla="*/ 130025 w 3249268"/>
              <a:gd name="connsiteY15454" fmla="*/ 12744 h 444457"/>
              <a:gd name="connsiteX15455" fmla="*/ 130318 w 3249268"/>
              <a:gd name="connsiteY15455" fmla="*/ 12562 h 444457"/>
              <a:gd name="connsiteX15456" fmla="*/ 129376 w 3249268"/>
              <a:gd name="connsiteY15456" fmla="*/ 9564 h 444457"/>
              <a:gd name="connsiteX15457" fmla="*/ 133326 w 3249268"/>
              <a:gd name="connsiteY15457" fmla="*/ 8167 h 444457"/>
              <a:gd name="connsiteX15458" fmla="*/ 139907 w 3249268"/>
              <a:gd name="connsiteY15458" fmla="*/ 12358 h 444457"/>
              <a:gd name="connsiteX15459" fmla="*/ 138838 w 3249268"/>
              <a:gd name="connsiteY15459" fmla="*/ 12811 h 444457"/>
              <a:gd name="connsiteX15460" fmla="*/ 139997 w 3249268"/>
              <a:gd name="connsiteY15460" fmla="*/ 12672 h 444457"/>
              <a:gd name="connsiteX15461" fmla="*/ 142765 w 3249268"/>
              <a:gd name="connsiteY15461" fmla="*/ 12672 h 444457"/>
              <a:gd name="connsiteX15462" fmla="*/ 142765 w 3249268"/>
              <a:gd name="connsiteY15462" fmla="*/ 12739 h 444457"/>
              <a:gd name="connsiteX15463" fmla="*/ 142821 w 3249268"/>
              <a:gd name="connsiteY15463" fmla="*/ 12572 h 444457"/>
              <a:gd name="connsiteX15464" fmla="*/ 149873 w 3249268"/>
              <a:gd name="connsiteY15464" fmla="*/ 9779 h 444457"/>
              <a:gd name="connsiteX15465" fmla="*/ 152694 w 3249268"/>
              <a:gd name="connsiteY15465" fmla="*/ 11176 h 444457"/>
              <a:gd name="connsiteX15466" fmla="*/ 152694 w 3249268"/>
              <a:gd name="connsiteY15466" fmla="*/ 12572 h 444457"/>
              <a:gd name="connsiteX15467" fmla="*/ 152694 w 3249268"/>
              <a:gd name="connsiteY15467" fmla="*/ 12599 h 444457"/>
              <a:gd name="connsiteX15468" fmla="*/ 160924 w 3249268"/>
              <a:gd name="connsiteY15468" fmla="*/ 12599 h 444457"/>
              <a:gd name="connsiteX15469" fmla="*/ 162295 w 3249268"/>
              <a:gd name="connsiteY15469" fmla="*/ 12599 h 444457"/>
              <a:gd name="connsiteX15470" fmla="*/ 167782 w 3249268"/>
              <a:gd name="connsiteY15470" fmla="*/ 15420 h 444457"/>
              <a:gd name="connsiteX15471" fmla="*/ 169153 w 3249268"/>
              <a:gd name="connsiteY15471" fmla="*/ 15420 h 444457"/>
              <a:gd name="connsiteX15472" fmla="*/ 176011 w 3249268"/>
              <a:gd name="connsiteY15472" fmla="*/ 12599 h 444457"/>
              <a:gd name="connsiteX15473" fmla="*/ 175657 w 3249268"/>
              <a:gd name="connsiteY15473" fmla="*/ 13005 h 444457"/>
              <a:gd name="connsiteX15474" fmla="*/ 176033 w 3249268"/>
              <a:gd name="connsiteY15474" fmla="*/ 12828 h 444457"/>
              <a:gd name="connsiteX15475" fmla="*/ 176012 w 3249268"/>
              <a:gd name="connsiteY15475" fmla="*/ 12537 h 444457"/>
              <a:gd name="connsiteX15476" fmla="*/ 177516 w 3249268"/>
              <a:gd name="connsiteY15476" fmla="*/ 9779 h 444457"/>
              <a:gd name="connsiteX15477" fmla="*/ 180525 w 3249268"/>
              <a:gd name="connsiteY15477" fmla="*/ 11158 h 444457"/>
              <a:gd name="connsiteX15478" fmla="*/ 181157 w 3249268"/>
              <a:gd name="connsiteY15478" fmla="*/ 12316 h 444457"/>
              <a:gd name="connsiteX15479" fmla="*/ 180525 w 3249268"/>
              <a:gd name="connsiteY15479" fmla="*/ 10982 h 444457"/>
              <a:gd name="connsiteX15480" fmla="*/ 183233 w 3249268"/>
              <a:gd name="connsiteY15480" fmla="*/ 9553 h 444457"/>
              <a:gd name="connsiteX15481" fmla="*/ 187295 w 3249268"/>
              <a:gd name="connsiteY15481" fmla="*/ 12411 h 444457"/>
              <a:gd name="connsiteX15482" fmla="*/ 187295 w 3249268"/>
              <a:gd name="connsiteY15482" fmla="*/ 6695 h 444457"/>
              <a:gd name="connsiteX15483" fmla="*/ 187295 w 3249268"/>
              <a:gd name="connsiteY15483" fmla="*/ 5266 h 444457"/>
              <a:gd name="connsiteX15484" fmla="*/ 190003 w 3249268"/>
              <a:gd name="connsiteY15484" fmla="*/ 5266 h 444457"/>
              <a:gd name="connsiteX15485" fmla="*/ 191357 w 3249268"/>
              <a:gd name="connsiteY15485" fmla="*/ 5266 h 444457"/>
              <a:gd name="connsiteX15486" fmla="*/ 193989 w 3249268"/>
              <a:gd name="connsiteY15486" fmla="*/ 10823 h 444457"/>
              <a:gd name="connsiteX15487" fmla="*/ 193989 w 3249268"/>
              <a:gd name="connsiteY15487" fmla="*/ 8086 h 444457"/>
              <a:gd name="connsiteX15488" fmla="*/ 193989 w 3249268"/>
              <a:gd name="connsiteY15488" fmla="*/ 5266 h 444457"/>
              <a:gd name="connsiteX15489" fmla="*/ 203993 w 3249268"/>
              <a:gd name="connsiteY15489" fmla="*/ 6676 h 444457"/>
              <a:gd name="connsiteX15490" fmla="*/ 203957 w 3249268"/>
              <a:gd name="connsiteY15490" fmla="*/ 6817 h 444457"/>
              <a:gd name="connsiteX15491" fmla="*/ 208041 w 3249268"/>
              <a:gd name="connsiteY15491" fmla="*/ 8217 h 444457"/>
              <a:gd name="connsiteX15492" fmla="*/ 208041 w 3249268"/>
              <a:gd name="connsiteY15492" fmla="*/ 8389 h 444457"/>
              <a:gd name="connsiteX15493" fmla="*/ 208141 w 3249268"/>
              <a:gd name="connsiteY15493" fmla="*/ 8086 h 444457"/>
              <a:gd name="connsiteX15494" fmla="*/ 212332 w 3249268"/>
              <a:gd name="connsiteY15494" fmla="*/ 6676 h 444457"/>
              <a:gd name="connsiteX15495" fmla="*/ 220713 w 3249268"/>
              <a:gd name="connsiteY15495" fmla="*/ 6676 h 444457"/>
              <a:gd name="connsiteX15496" fmla="*/ 222110 w 3249268"/>
              <a:gd name="connsiteY15496" fmla="*/ 8086 h 444457"/>
              <a:gd name="connsiteX15497" fmla="*/ 222110 w 3249268"/>
              <a:gd name="connsiteY15497" fmla="*/ 9497 h 444457"/>
              <a:gd name="connsiteX15498" fmla="*/ 222131 w 3249268"/>
              <a:gd name="connsiteY15498" fmla="*/ 9663 h 444457"/>
              <a:gd name="connsiteX15499" fmla="*/ 226336 w 3249268"/>
              <a:gd name="connsiteY15499" fmla="*/ 9663 h 444457"/>
              <a:gd name="connsiteX15500" fmla="*/ 226602 w 3249268"/>
              <a:gd name="connsiteY15500" fmla="*/ 9663 h 444457"/>
              <a:gd name="connsiteX15501" fmla="*/ 230948 w 3249268"/>
              <a:gd name="connsiteY15501" fmla="*/ 4647 h 444457"/>
              <a:gd name="connsiteX15502" fmla="*/ 237584 w 3249268"/>
              <a:gd name="connsiteY15502" fmla="*/ 5695 h 444457"/>
              <a:gd name="connsiteX15503" fmla="*/ 233393 w 3249268"/>
              <a:gd name="connsiteY15503" fmla="*/ 2901 h 444457"/>
              <a:gd name="connsiteX15504" fmla="*/ 240377 w 3249268"/>
              <a:gd name="connsiteY15504" fmla="*/ 2901 h 444457"/>
              <a:gd name="connsiteX15505" fmla="*/ 245965 w 3249268"/>
              <a:gd name="connsiteY15505" fmla="*/ 4298 h 444457"/>
              <a:gd name="connsiteX15506" fmla="*/ 244147 w 3249268"/>
              <a:gd name="connsiteY15506" fmla="*/ 5829 h 444457"/>
              <a:gd name="connsiteX15507" fmla="*/ 245387 w 3249268"/>
              <a:gd name="connsiteY15507" fmla="*/ 5829 h 444457"/>
              <a:gd name="connsiteX15508" fmla="*/ 246595 w 3249268"/>
              <a:gd name="connsiteY15508" fmla="*/ 6058 h 444457"/>
              <a:gd name="connsiteX15509" fmla="*/ 245965 w 3249268"/>
              <a:gd name="connsiteY15509" fmla="*/ 5641 h 444457"/>
              <a:gd name="connsiteX15510" fmla="*/ 247319 w 3249268"/>
              <a:gd name="connsiteY15510" fmla="*/ 2883 h 444457"/>
              <a:gd name="connsiteX15511" fmla="*/ 248673 w 3249268"/>
              <a:gd name="connsiteY15511" fmla="*/ 1504 h 444457"/>
              <a:gd name="connsiteX15512" fmla="*/ 252735 w 3249268"/>
              <a:gd name="connsiteY15512" fmla="*/ 5641 h 444457"/>
              <a:gd name="connsiteX15513" fmla="*/ 252735 w 3249268"/>
              <a:gd name="connsiteY15513" fmla="*/ 6858 h 444457"/>
              <a:gd name="connsiteX15514" fmla="*/ 254413 w 3249268"/>
              <a:gd name="connsiteY15514" fmla="*/ 5665 h 444457"/>
              <a:gd name="connsiteX15515" fmla="*/ 256496 w 3249268"/>
              <a:gd name="connsiteY15515" fmla="*/ 7146 h 444457"/>
              <a:gd name="connsiteX15516" fmla="*/ 254954 w 3249268"/>
              <a:gd name="connsiteY15516" fmla="*/ 11408 h 444457"/>
              <a:gd name="connsiteX15517" fmla="*/ 255101 w 3249268"/>
              <a:gd name="connsiteY15517" fmla="*/ 11408 h 444457"/>
              <a:gd name="connsiteX15518" fmla="*/ 256851 w 3249268"/>
              <a:gd name="connsiteY15518" fmla="*/ 7271 h 444457"/>
              <a:gd name="connsiteX15519" fmla="*/ 258251 w 3249268"/>
              <a:gd name="connsiteY15519" fmla="*/ 8650 h 444457"/>
              <a:gd name="connsiteX15520" fmla="*/ 259650 w 3249268"/>
              <a:gd name="connsiteY15520" fmla="*/ 10374 h 444457"/>
              <a:gd name="connsiteX15521" fmla="*/ 260011 w 3249268"/>
              <a:gd name="connsiteY15521" fmla="*/ 10285 h 444457"/>
              <a:gd name="connsiteX15522" fmla="*/ 258000 w 3249268"/>
              <a:gd name="connsiteY15522" fmla="*/ 8274 h 444457"/>
              <a:gd name="connsiteX15523" fmla="*/ 261009 w 3249268"/>
              <a:gd name="connsiteY15523" fmla="*/ 9779 h 444457"/>
              <a:gd name="connsiteX15524" fmla="*/ 261009 w 3249268"/>
              <a:gd name="connsiteY15524" fmla="*/ 10039 h 444457"/>
              <a:gd name="connsiteX15525" fmla="*/ 261050 w 3249268"/>
              <a:gd name="connsiteY15525" fmla="*/ 10029 h 444457"/>
              <a:gd name="connsiteX15526" fmla="*/ 266650 w 3249268"/>
              <a:gd name="connsiteY15526" fmla="*/ 7271 h 444457"/>
              <a:gd name="connsiteX15527" fmla="*/ 277849 w 3249268"/>
              <a:gd name="connsiteY15527" fmla="*/ 7271 h 444457"/>
              <a:gd name="connsiteX15528" fmla="*/ 282049 w 3249268"/>
              <a:gd name="connsiteY15528" fmla="*/ 5892 h 444457"/>
              <a:gd name="connsiteX15529" fmla="*/ 282216 w 3249268"/>
              <a:gd name="connsiteY15529" fmla="*/ 6057 h 444457"/>
              <a:gd name="connsiteX15530" fmla="*/ 282070 w 3249268"/>
              <a:gd name="connsiteY15530" fmla="*/ 5802 h 444457"/>
              <a:gd name="connsiteX15531" fmla="*/ 290094 w 3249268"/>
              <a:gd name="connsiteY15531" fmla="*/ 5802 h 444457"/>
              <a:gd name="connsiteX15532" fmla="*/ 290094 w 3249268"/>
              <a:gd name="connsiteY15532" fmla="*/ 9990 h 444457"/>
              <a:gd name="connsiteX15533" fmla="*/ 290344 w 3249268"/>
              <a:gd name="connsiteY15533" fmla="*/ 10018 h 444457"/>
              <a:gd name="connsiteX15534" fmla="*/ 290344 w 3249268"/>
              <a:gd name="connsiteY15534" fmla="*/ 9847 h 444457"/>
              <a:gd name="connsiteX15535" fmla="*/ 290344 w 3249268"/>
              <a:gd name="connsiteY15535" fmla="*/ 9779 h 444457"/>
              <a:gd name="connsiteX15536" fmla="*/ 290344 w 3249268"/>
              <a:gd name="connsiteY15536" fmla="*/ 5744 h 444457"/>
              <a:gd name="connsiteX15537" fmla="*/ 291698 w 3249268"/>
              <a:gd name="connsiteY15537" fmla="*/ 5744 h 444457"/>
              <a:gd name="connsiteX15538" fmla="*/ 298467 w 3249268"/>
              <a:gd name="connsiteY15538" fmla="*/ 7112 h 444457"/>
              <a:gd name="connsiteX15539" fmla="*/ 305237 w 3249268"/>
              <a:gd name="connsiteY15539" fmla="*/ 5744 h 444457"/>
              <a:gd name="connsiteX15540" fmla="*/ 310653 w 3249268"/>
              <a:gd name="connsiteY15540" fmla="*/ 5744 h 444457"/>
              <a:gd name="connsiteX15541" fmla="*/ 310653 w 3249268"/>
              <a:gd name="connsiteY15541" fmla="*/ 5802 h 444457"/>
              <a:gd name="connsiteX15542" fmla="*/ 314884 w 3249268"/>
              <a:gd name="connsiteY15542" fmla="*/ 5802 h 444457"/>
              <a:gd name="connsiteX15543" fmla="*/ 320526 w 3249268"/>
              <a:gd name="connsiteY15543" fmla="*/ 5802 h 444457"/>
              <a:gd name="connsiteX15544" fmla="*/ 324757 w 3249268"/>
              <a:gd name="connsiteY15544" fmla="*/ 5802 h 444457"/>
              <a:gd name="connsiteX15545" fmla="*/ 331809 w 3249268"/>
              <a:gd name="connsiteY15545" fmla="*/ 5802 h 444457"/>
              <a:gd name="connsiteX15546" fmla="*/ 334629 w 3249268"/>
              <a:gd name="connsiteY15546" fmla="*/ 4406 h 444457"/>
              <a:gd name="connsiteX15547" fmla="*/ 337450 w 3249268"/>
              <a:gd name="connsiteY15547" fmla="*/ 5802 h 444457"/>
              <a:gd name="connsiteX15548" fmla="*/ 343092 w 3249268"/>
              <a:gd name="connsiteY15548" fmla="*/ 5802 h 444457"/>
              <a:gd name="connsiteX15549" fmla="*/ 343200 w 3249268"/>
              <a:gd name="connsiteY15549" fmla="*/ 5910 h 444457"/>
              <a:gd name="connsiteX15550" fmla="*/ 344467 w 3249268"/>
              <a:gd name="connsiteY15550" fmla="*/ 5910 h 444457"/>
              <a:gd name="connsiteX15551" fmla="*/ 342621 w 3249268"/>
              <a:gd name="connsiteY15551" fmla="*/ 5416 h 444457"/>
              <a:gd name="connsiteX15552" fmla="*/ 341242 w 3249268"/>
              <a:gd name="connsiteY15552" fmla="*/ 2708 h 444457"/>
              <a:gd name="connsiteX15553" fmla="*/ 339863 w 3249268"/>
              <a:gd name="connsiteY15553" fmla="*/ 0 h 44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</a:cxnLst>
            <a:rect l="l" t="t" r="r" b="b"/>
            <a:pathLst>
              <a:path w="3249268" h="444457">
                <a:moveTo>
                  <a:pt x="2281181" y="441083"/>
                </a:moveTo>
                <a:lnTo>
                  <a:pt x="2281581" y="441083"/>
                </a:lnTo>
                <a:lnTo>
                  <a:pt x="2281676" y="441113"/>
                </a:lnTo>
                <a:close/>
                <a:moveTo>
                  <a:pt x="2542221" y="440413"/>
                </a:moveTo>
                <a:lnTo>
                  <a:pt x="2542238" y="440876"/>
                </a:lnTo>
                <a:lnTo>
                  <a:pt x="2541941" y="440506"/>
                </a:lnTo>
                <a:close/>
                <a:moveTo>
                  <a:pt x="632716" y="439521"/>
                </a:moveTo>
                <a:lnTo>
                  <a:pt x="632997" y="439701"/>
                </a:lnTo>
                <a:lnTo>
                  <a:pt x="633398" y="439562"/>
                </a:lnTo>
                <a:lnTo>
                  <a:pt x="633165" y="439607"/>
                </a:lnTo>
                <a:close/>
                <a:moveTo>
                  <a:pt x="827047" y="439461"/>
                </a:moveTo>
                <a:lnTo>
                  <a:pt x="826433" y="439574"/>
                </a:lnTo>
                <a:lnTo>
                  <a:pt x="826936" y="439827"/>
                </a:lnTo>
                <a:close/>
                <a:moveTo>
                  <a:pt x="1148777" y="439308"/>
                </a:moveTo>
                <a:lnTo>
                  <a:pt x="1148495" y="439579"/>
                </a:lnTo>
                <a:cubicBezTo>
                  <a:pt x="1148495" y="439579"/>
                  <a:pt x="1148495" y="439579"/>
                  <a:pt x="1147085" y="439579"/>
                </a:cubicBezTo>
                <a:lnTo>
                  <a:pt x="1147556" y="439503"/>
                </a:lnTo>
                <a:lnTo>
                  <a:pt x="1147956" y="439503"/>
                </a:lnTo>
                <a:lnTo>
                  <a:pt x="1147936" y="439442"/>
                </a:lnTo>
                <a:close/>
                <a:moveTo>
                  <a:pt x="782989" y="437998"/>
                </a:moveTo>
                <a:lnTo>
                  <a:pt x="783027" y="438096"/>
                </a:lnTo>
                <a:lnTo>
                  <a:pt x="782494" y="439085"/>
                </a:lnTo>
                <a:lnTo>
                  <a:pt x="783295" y="438337"/>
                </a:lnTo>
                <a:lnTo>
                  <a:pt x="783466" y="438276"/>
                </a:lnTo>
                <a:close/>
                <a:moveTo>
                  <a:pt x="1360029" y="437962"/>
                </a:moveTo>
                <a:lnTo>
                  <a:pt x="1360706" y="438275"/>
                </a:lnTo>
                <a:lnTo>
                  <a:pt x="1360668" y="438311"/>
                </a:lnTo>
                <a:lnTo>
                  <a:pt x="1361281" y="438311"/>
                </a:lnTo>
                <a:lnTo>
                  <a:pt x="1360555" y="437962"/>
                </a:lnTo>
                <a:close/>
                <a:moveTo>
                  <a:pt x="823262" y="437962"/>
                </a:moveTo>
                <a:lnTo>
                  <a:pt x="824397" y="438150"/>
                </a:lnTo>
                <a:lnTo>
                  <a:pt x="824397" y="438275"/>
                </a:lnTo>
                <a:lnTo>
                  <a:pt x="825174" y="438809"/>
                </a:lnTo>
                <a:lnTo>
                  <a:pt x="824758" y="437962"/>
                </a:lnTo>
                <a:close/>
                <a:moveTo>
                  <a:pt x="741525" y="437932"/>
                </a:moveTo>
                <a:lnTo>
                  <a:pt x="742085" y="439599"/>
                </a:lnTo>
                <a:lnTo>
                  <a:pt x="742773" y="439528"/>
                </a:lnTo>
                <a:lnTo>
                  <a:pt x="742054" y="438058"/>
                </a:lnTo>
                <a:close/>
                <a:moveTo>
                  <a:pt x="1855690" y="437875"/>
                </a:moveTo>
                <a:lnTo>
                  <a:pt x="1856215" y="438199"/>
                </a:lnTo>
                <a:lnTo>
                  <a:pt x="1856215" y="438108"/>
                </a:lnTo>
                <a:lnTo>
                  <a:pt x="1856785" y="437908"/>
                </a:lnTo>
                <a:lnTo>
                  <a:pt x="1856493" y="437924"/>
                </a:lnTo>
                <a:close/>
                <a:moveTo>
                  <a:pt x="2147999" y="437868"/>
                </a:moveTo>
                <a:lnTo>
                  <a:pt x="2148229" y="438096"/>
                </a:lnTo>
                <a:lnTo>
                  <a:pt x="2148492" y="438161"/>
                </a:lnTo>
                <a:lnTo>
                  <a:pt x="2148740" y="438038"/>
                </a:lnTo>
                <a:lnTo>
                  <a:pt x="2148370" y="437868"/>
                </a:lnTo>
                <a:close/>
                <a:moveTo>
                  <a:pt x="1327254" y="437868"/>
                </a:moveTo>
                <a:lnTo>
                  <a:pt x="1326180" y="437962"/>
                </a:lnTo>
                <a:lnTo>
                  <a:pt x="1328210" y="438111"/>
                </a:lnTo>
                <a:close/>
                <a:moveTo>
                  <a:pt x="746701" y="437857"/>
                </a:moveTo>
                <a:lnTo>
                  <a:pt x="745429" y="438065"/>
                </a:lnTo>
                <a:lnTo>
                  <a:pt x="745554" y="438108"/>
                </a:lnTo>
                <a:lnTo>
                  <a:pt x="747435" y="437857"/>
                </a:lnTo>
                <a:close/>
                <a:moveTo>
                  <a:pt x="2717581" y="437856"/>
                </a:moveTo>
                <a:lnTo>
                  <a:pt x="2717366" y="437895"/>
                </a:lnTo>
                <a:lnTo>
                  <a:pt x="2717460" y="437962"/>
                </a:lnTo>
                <a:lnTo>
                  <a:pt x="2717460" y="438055"/>
                </a:lnTo>
                <a:close/>
                <a:moveTo>
                  <a:pt x="2802864" y="437851"/>
                </a:moveTo>
                <a:lnTo>
                  <a:pt x="2803234" y="438096"/>
                </a:lnTo>
                <a:lnTo>
                  <a:pt x="2803234" y="438190"/>
                </a:lnTo>
                <a:lnTo>
                  <a:pt x="2803389" y="437959"/>
                </a:lnTo>
                <a:close/>
                <a:moveTo>
                  <a:pt x="2256354" y="437773"/>
                </a:moveTo>
                <a:lnTo>
                  <a:pt x="2256354" y="437776"/>
                </a:lnTo>
                <a:lnTo>
                  <a:pt x="2256365" y="437773"/>
                </a:lnTo>
                <a:close/>
                <a:moveTo>
                  <a:pt x="508478" y="437773"/>
                </a:moveTo>
                <a:cubicBezTo>
                  <a:pt x="508478" y="437773"/>
                  <a:pt x="509231" y="437773"/>
                  <a:pt x="509231" y="437773"/>
                </a:cubicBezTo>
                <a:cubicBezTo>
                  <a:pt x="509231" y="439277"/>
                  <a:pt x="509231" y="439277"/>
                  <a:pt x="509231" y="439277"/>
                </a:cubicBezTo>
                <a:cubicBezTo>
                  <a:pt x="508478" y="439277"/>
                  <a:pt x="508478" y="439277"/>
                  <a:pt x="508478" y="437773"/>
                </a:cubicBezTo>
                <a:close/>
                <a:moveTo>
                  <a:pt x="2163585" y="437756"/>
                </a:moveTo>
                <a:lnTo>
                  <a:pt x="2162159" y="437868"/>
                </a:lnTo>
                <a:lnTo>
                  <a:pt x="2161217" y="437868"/>
                </a:lnTo>
                <a:lnTo>
                  <a:pt x="2161680" y="438275"/>
                </a:lnTo>
                <a:lnTo>
                  <a:pt x="2161680" y="439528"/>
                </a:lnTo>
                <a:lnTo>
                  <a:pt x="2163107" y="438108"/>
                </a:lnTo>
                <a:close/>
                <a:moveTo>
                  <a:pt x="1194473" y="437742"/>
                </a:moveTo>
                <a:lnTo>
                  <a:pt x="1193779" y="437899"/>
                </a:lnTo>
                <a:lnTo>
                  <a:pt x="1193771" y="437896"/>
                </a:lnTo>
                <a:lnTo>
                  <a:pt x="1194395" y="438205"/>
                </a:lnTo>
                <a:lnTo>
                  <a:pt x="1194473" y="438127"/>
                </a:lnTo>
                <a:close/>
                <a:moveTo>
                  <a:pt x="2744211" y="437594"/>
                </a:moveTo>
                <a:lnTo>
                  <a:pt x="2743554" y="437773"/>
                </a:lnTo>
                <a:lnTo>
                  <a:pt x="2743596" y="437773"/>
                </a:lnTo>
                <a:lnTo>
                  <a:pt x="2743914" y="437894"/>
                </a:lnTo>
                <a:close/>
                <a:moveTo>
                  <a:pt x="1917708" y="437591"/>
                </a:moveTo>
                <a:lnTo>
                  <a:pt x="1918643" y="438150"/>
                </a:lnTo>
                <a:lnTo>
                  <a:pt x="1918712" y="437739"/>
                </a:lnTo>
                <a:close/>
                <a:moveTo>
                  <a:pt x="1621421" y="437518"/>
                </a:moveTo>
                <a:lnTo>
                  <a:pt x="1621715" y="438243"/>
                </a:lnTo>
                <a:lnTo>
                  <a:pt x="1621537" y="438606"/>
                </a:lnTo>
                <a:lnTo>
                  <a:pt x="1622063" y="438203"/>
                </a:lnTo>
                <a:lnTo>
                  <a:pt x="1624590" y="438203"/>
                </a:lnTo>
                <a:lnTo>
                  <a:pt x="1624918" y="437773"/>
                </a:lnTo>
                <a:lnTo>
                  <a:pt x="1622145" y="437773"/>
                </a:lnTo>
                <a:close/>
                <a:moveTo>
                  <a:pt x="603124" y="437500"/>
                </a:moveTo>
                <a:lnTo>
                  <a:pt x="602400" y="437773"/>
                </a:lnTo>
                <a:lnTo>
                  <a:pt x="602246" y="437617"/>
                </a:lnTo>
                <a:lnTo>
                  <a:pt x="602535" y="438203"/>
                </a:lnTo>
                <a:lnTo>
                  <a:pt x="602850" y="438493"/>
                </a:lnTo>
                <a:lnTo>
                  <a:pt x="602502" y="437999"/>
                </a:lnTo>
                <a:close/>
                <a:moveTo>
                  <a:pt x="1310444" y="437459"/>
                </a:moveTo>
                <a:lnTo>
                  <a:pt x="1309241" y="437868"/>
                </a:lnTo>
                <a:lnTo>
                  <a:pt x="1308633" y="437829"/>
                </a:lnTo>
                <a:lnTo>
                  <a:pt x="1309475" y="438121"/>
                </a:lnTo>
                <a:close/>
                <a:moveTo>
                  <a:pt x="1741881" y="437430"/>
                </a:moveTo>
                <a:lnTo>
                  <a:pt x="1741086" y="437737"/>
                </a:lnTo>
                <a:lnTo>
                  <a:pt x="1741168" y="437924"/>
                </a:lnTo>
                <a:lnTo>
                  <a:pt x="1741168" y="438150"/>
                </a:lnTo>
                <a:close/>
                <a:moveTo>
                  <a:pt x="2583048" y="437429"/>
                </a:moveTo>
                <a:lnTo>
                  <a:pt x="2582554" y="437920"/>
                </a:lnTo>
                <a:lnTo>
                  <a:pt x="2582794" y="438149"/>
                </a:lnTo>
                <a:lnTo>
                  <a:pt x="2582794" y="438096"/>
                </a:lnTo>
                <a:close/>
                <a:moveTo>
                  <a:pt x="723726" y="437216"/>
                </a:moveTo>
                <a:lnTo>
                  <a:pt x="725860" y="438150"/>
                </a:lnTo>
                <a:lnTo>
                  <a:pt x="726216" y="437769"/>
                </a:lnTo>
                <a:close/>
                <a:moveTo>
                  <a:pt x="2303889" y="437096"/>
                </a:moveTo>
                <a:lnTo>
                  <a:pt x="2300207" y="437622"/>
                </a:lnTo>
                <a:lnTo>
                  <a:pt x="2299454" y="438096"/>
                </a:lnTo>
                <a:lnTo>
                  <a:pt x="2299454" y="439292"/>
                </a:lnTo>
                <a:lnTo>
                  <a:pt x="2300606" y="438108"/>
                </a:lnTo>
                <a:close/>
                <a:moveTo>
                  <a:pt x="834717" y="437089"/>
                </a:moveTo>
                <a:lnTo>
                  <a:pt x="833698" y="437484"/>
                </a:lnTo>
                <a:lnTo>
                  <a:pt x="833896" y="437682"/>
                </a:lnTo>
                <a:close/>
                <a:moveTo>
                  <a:pt x="1766268" y="436996"/>
                </a:moveTo>
                <a:lnTo>
                  <a:pt x="1767436" y="438203"/>
                </a:lnTo>
                <a:lnTo>
                  <a:pt x="1767628" y="438173"/>
                </a:lnTo>
                <a:lnTo>
                  <a:pt x="1767479" y="438024"/>
                </a:lnTo>
                <a:lnTo>
                  <a:pt x="1767995" y="437213"/>
                </a:lnTo>
                <a:lnTo>
                  <a:pt x="1767416" y="437705"/>
                </a:lnTo>
                <a:lnTo>
                  <a:pt x="1767340" y="437773"/>
                </a:lnTo>
                <a:close/>
                <a:moveTo>
                  <a:pt x="1050826" y="436949"/>
                </a:moveTo>
                <a:lnTo>
                  <a:pt x="1050314" y="437456"/>
                </a:lnTo>
                <a:lnTo>
                  <a:pt x="1051748" y="437181"/>
                </a:lnTo>
                <a:close/>
                <a:moveTo>
                  <a:pt x="2291479" y="436926"/>
                </a:moveTo>
                <a:lnTo>
                  <a:pt x="2290143" y="437511"/>
                </a:lnTo>
                <a:lnTo>
                  <a:pt x="2291304" y="437269"/>
                </a:lnTo>
                <a:close/>
                <a:moveTo>
                  <a:pt x="1408796" y="436872"/>
                </a:moveTo>
                <a:lnTo>
                  <a:pt x="1408491" y="436936"/>
                </a:lnTo>
                <a:lnTo>
                  <a:pt x="1409024" y="436970"/>
                </a:lnTo>
                <a:close/>
                <a:moveTo>
                  <a:pt x="1365971" y="436840"/>
                </a:moveTo>
                <a:lnTo>
                  <a:pt x="1365971" y="437962"/>
                </a:lnTo>
                <a:lnTo>
                  <a:pt x="1364910" y="438311"/>
                </a:lnTo>
                <a:lnTo>
                  <a:pt x="1366029" y="438311"/>
                </a:lnTo>
                <a:lnTo>
                  <a:pt x="1367097" y="437773"/>
                </a:lnTo>
                <a:lnTo>
                  <a:pt x="1366473" y="437773"/>
                </a:lnTo>
                <a:lnTo>
                  <a:pt x="1366473" y="437009"/>
                </a:lnTo>
                <a:close/>
                <a:moveTo>
                  <a:pt x="2151758" y="436786"/>
                </a:moveTo>
                <a:lnTo>
                  <a:pt x="2150963" y="436964"/>
                </a:lnTo>
                <a:lnTo>
                  <a:pt x="2150917" y="437089"/>
                </a:lnTo>
                <a:lnTo>
                  <a:pt x="2152917" y="438096"/>
                </a:lnTo>
                <a:lnTo>
                  <a:pt x="2153628" y="438096"/>
                </a:lnTo>
                <a:lnTo>
                  <a:pt x="2153400" y="437777"/>
                </a:lnTo>
                <a:lnTo>
                  <a:pt x="2152013" y="437515"/>
                </a:lnTo>
                <a:close/>
                <a:moveTo>
                  <a:pt x="1038301" y="436768"/>
                </a:moveTo>
                <a:lnTo>
                  <a:pt x="1038340" y="436806"/>
                </a:lnTo>
                <a:lnTo>
                  <a:pt x="1040449" y="437269"/>
                </a:lnTo>
                <a:lnTo>
                  <a:pt x="1043299" y="437492"/>
                </a:lnTo>
                <a:lnTo>
                  <a:pt x="1044157" y="437410"/>
                </a:lnTo>
                <a:close/>
                <a:moveTo>
                  <a:pt x="1384251" y="436709"/>
                </a:moveTo>
                <a:lnTo>
                  <a:pt x="1384015" y="436798"/>
                </a:lnTo>
                <a:lnTo>
                  <a:pt x="1384287" y="436833"/>
                </a:lnTo>
                <a:lnTo>
                  <a:pt x="1384399" y="436833"/>
                </a:lnTo>
                <a:close/>
                <a:moveTo>
                  <a:pt x="2453971" y="436659"/>
                </a:moveTo>
                <a:lnTo>
                  <a:pt x="2454948" y="438019"/>
                </a:lnTo>
                <a:lnTo>
                  <a:pt x="2455217" y="437631"/>
                </a:lnTo>
                <a:lnTo>
                  <a:pt x="2455076" y="437773"/>
                </a:lnTo>
                <a:close/>
                <a:moveTo>
                  <a:pt x="1637769" y="436576"/>
                </a:moveTo>
                <a:lnTo>
                  <a:pt x="1637813" y="436711"/>
                </a:lnTo>
                <a:lnTo>
                  <a:pt x="1637869" y="436719"/>
                </a:lnTo>
                <a:close/>
                <a:moveTo>
                  <a:pt x="1376287" y="436551"/>
                </a:moveTo>
                <a:lnTo>
                  <a:pt x="1375260" y="436914"/>
                </a:lnTo>
                <a:lnTo>
                  <a:pt x="1375750" y="436914"/>
                </a:lnTo>
                <a:lnTo>
                  <a:pt x="1375747" y="436939"/>
                </a:lnTo>
                <a:lnTo>
                  <a:pt x="1375938" y="436833"/>
                </a:lnTo>
                <a:lnTo>
                  <a:pt x="1376757" y="436729"/>
                </a:lnTo>
                <a:close/>
                <a:moveTo>
                  <a:pt x="2816102" y="436542"/>
                </a:moveTo>
                <a:lnTo>
                  <a:pt x="2815655" y="437125"/>
                </a:lnTo>
                <a:lnTo>
                  <a:pt x="2817340" y="436980"/>
                </a:lnTo>
                <a:close/>
                <a:moveTo>
                  <a:pt x="2258929" y="436541"/>
                </a:moveTo>
                <a:lnTo>
                  <a:pt x="2257716" y="437773"/>
                </a:lnTo>
                <a:lnTo>
                  <a:pt x="2257721" y="437773"/>
                </a:lnTo>
                <a:lnTo>
                  <a:pt x="2258365" y="438132"/>
                </a:lnTo>
                <a:close/>
                <a:moveTo>
                  <a:pt x="1974560" y="436520"/>
                </a:moveTo>
                <a:lnTo>
                  <a:pt x="1974411" y="436539"/>
                </a:lnTo>
                <a:lnTo>
                  <a:pt x="1974653" y="436588"/>
                </a:lnTo>
                <a:lnTo>
                  <a:pt x="1974791" y="436520"/>
                </a:lnTo>
                <a:close/>
                <a:moveTo>
                  <a:pt x="1710283" y="436461"/>
                </a:moveTo>
                <a:lnTo>
                  <a:pt x="1708505" y="437263"/>
                </a:lnTo>
                <a:lnTo>
                  <a:pt x="1710723" y="436770"/>
                </a:lnTo>
                <a:lnTo>
                  <a:pt x="1711038" y="436846"/>
                </a:lnTo>
                <a:lnTo>
                  <a:pt x="1710415" y="436542"/>
                </a:lnTo>
                <a:close/>
                <a:moveTo>
                  <a:pt x="942055" y="436457"/>
                </a:moveTo>
                <a:lnTo>
                  <a:pt x="942490" y="436770"/>
                </a:lnTo>
                <a:lnTo>
                  <a:pt x="942490" y="436604"/>
                </a:lnTo>
                <a:lnTo>
                  <a:pt x="942644" y="436457"/>
                </a:lnTo>
                <a:close/>
                <a:moveTo>
                  <a:pt x="2043957" y="436451"/>
                </a:moveTo>
                <a:lnTo>
                  <a:pt x="2044038" y="436699"/>
                </a:lnTo>
                <a:lnTo>
                  <a:pt x="2044348" y="436594"/>
                </a:lnTo>
                <a:close/>
                <a:moveTo>
                  <a:pt x="2371281" y="436401"/>
                </a:moveTo>
                <a:lnTo>
                  <a:pt x="2371429" y="436551"/>
                </a:lnTo>
                <a:cubicBezTo>
                  <a:pt x="2371429" y="437962"/>
                  <a:pt x="2371429" y="437962"/>
                  <a:pt x="2370037" y="437962"/>
                </a:cubicBezTo>
                <a:lnTo>
                  <a:pt x="2369729" y="437962"/>
                </a:lnTo>
                <a:lnTo>
                  <a:pt x="2369924" y="438074"/>
                </a:lnTo>
                <a:lnTo>
                  <a:pt x="2369924" y="438153"/>
                </a:lnTo>
                <a:lnTo>
                  <a:pt x="2371278" y="436871"/>
                </a:lnTo>
                <a:lnTo>
                  <a:pt x="2371737" y="436436"/>
                </a:lnTo>
                <a:lnTo>
                  <a:pt x="2371565" y="436436"/>
                </a:lnTo>
                <a:close/>
                <a:moveTo>
                  <a:pt x="600125" y="436335"/>
                </a:moveTo>
                <a:lnTo>
                  <a:pt x="600997" y="436551"/>
                </a:lnTo>
                <a:lnTo>
                  <a:pt x="600963" y="436589"/>
                </a:lnTo>
                <a:lnTo>
                  <a:pt x="601196" y="436546"/>
                </a:lnTo>
                <a:lnTo>
                  <a:pt x="601018" y="436363"/>
                </a:lnTo>
                <a:close/>
                <a:moveTo>
                  <a:pt x="1911900" y="436333"/>
                </a:moveTo>
                <a:lnTo>
                  <a:pt x="1911900" y="437096"/>
                </a:lnTo>
                <a:lnTo>
                  <a:pt x="1911923" y="437091"/>
                </a:lnTo>
                <a:lnTo>
                  <a:pt x="1911923" y="436420"/>
                </a:lnTo>
                <a:lnTo>
                  <a:pt x="1912458" y="436420"/>
                </a:lnTo>
                <a:lnTo>
                  <a:pt x="1912382" y="436377"/>
                </a:lnTo>
                <a:lnTo>
                  <a:pt x="1912016" y="436377"/>
                </a:lnTo>
                <a:close/>
                <a:moveTo>
                  <a:pt x="2283841" y="436300"/>
                </a:moveTo>
                <a:lnTo>
                  <a:pt x="2286097" y="439066"/>
                </a:lnTo>
                <a:lnTo>
                  <a:pt x="2286760" y="438382"/>
                </a:lnTo>
                <a:lnTo>
                  <a:pt x="2286477" y="438275"/>
                </a:lnTo>
                <a:lnTo>
                  <a:pt x="2288995" y="437750"/>
                </a:lnTo>
                <a:lnTo>
                  <a:pt x="2286903" y="437881"/>
                </a:lnTo>
                <a:close/>
                <a:moveTo>
                  <a:pt x="828219" y="436259"/>
                </a:moveTo>
                <a:lnTo>
                  <a:pt x="827526" y="437321"/>
                </a:lnTo>
                <a:lnTo>
                  <a:pt x="827526" y="438143"/>
                </a:lnTo>
                <a:lnTo>
                  <a:pt x="828915" y="436614"/>
                </a:lnTo>
                <a:close/>
                <a:moveTo>
                  <a:pt x="912010" y="436175"/>
                </a:moveTo>
                <a:lnTo>
                  <a:pt x="911731" y="436351"/>
                </a:lnTo>
                <a:lnTo>
                  <a:pt x="912113" y="436591"/>
                </a:lnTo>
                <a:close/>
                <a:moveTo>
                  <a:pt x="1296174" y="436082"/>
                </a:moveTo>
                <a:lnTo>
                  <a:pt x="1296328" y="436325"/>
                </a:lnTo>
                <a:lnTo>
                  <a:pt x="1296797" y="436510"/>
                </a:lnTo>
                <a:lnTo>
                  <a:pt x="1296771" y="436457"/>
                </a:lnTo>
                <a:lnTo>
                  <a:pt x="1296787" y="436371"/>
                </a:lnTo>
                <a:close/>
                <a:moveTo>
                  <a:pt x="1519523" y="436081"/>
                </a:moveTo>
                <a:lnTo>
                  <a:pt x="1518958" y="436806"/>
                </a:lnTo>
                <a:lnTo>
                  <a:pt x="1519589" y="436806"/>
                </a:lnTo>
                <a:lnTo>
                  <a:pt x="1519417" y="436457"/>
                </a:lnTo>
                <a:close/>
                <a:moveTo>
                  <a:pt x="2378723" y="436074"/>
                </a:moveTo>
                <a:lnTo>
                  <a:pt x="2378425" y="436436"/>
                </a:lnTo>
                <a:lnTo>
                  <a:pt x="2377949" y="436523"/>
                </a:lnTo>
                <a:lnTo>
                  <a:pt x="2378484" y="436720"/>
                </a:lnTo>
                <a:lnTo>
                  <a:pt x="2379240" y="437092"/>
                </a:lnTo>
                <a:close/>
                <a:moveTo>
                  <a:pt x="1513150" y="436010"/>
                </a:moveTo>
                <a:lnTo>
                  <a:pt x="1512791" y="437028"/>
                </a:lnTo>
                <a:lnTo>
                  <a:pt x="1513242" y="436806"/>
                </a:lnTo>
                <a:lnTo>
                  <a:pt x="1514426" y="436420"/>
                </a:lnTo>
                <a:lnTo>
                  <a:pt x="1513776" y="436420"/>
                </a:lnTo>
                <a:close/>
                <a:moveTo>
                  <a:pt x="1698130" y="435927"/>
                </a:moveTo>
                <a:lnTo>
                  <a:pt x="1697940" y="436436"/>
                </a:lnTo>
                <a:lnTo>
                  <a:pt x="1697561" y="436461"/>
                </a:lnTo>
                <a:lnTo>
                  <a:pt x="1698182" y="436651"/>
                </a:lnTo>
                <a:close/>
                <a:moveTo>
                  <a:pt x="1165582" y="435886"/>
                </a:moveTo>
                <a:lnTo>
                  <a:pt x="1164831" y="436457"/>
                </a:lnTo>
                <a:lnTo>
                  <a:pt x="1164602" y="436457"/>
                </a:lnTo>
                <a:lnTo>
                  <a:pt x="1165137" y="436720"/>
                </a:lnTo>
                <a:lnTo>
                  <a:pt x="1165137" y="436645"/>
                </a:lnTo>
                <a:close/>
                <a:moveTo>
                  <a:pt x="2609201" y="435583"/>
                </a:moveTo>
                <a:lnTo>
                  <a:pt x="2609201" y="435590"/>
                </a:lnTo>
                <a:lnTo>
                  <a:pt x="2609229" y="435600"/>
                </a:lnTo>
                <a:lnTo>
                  <a:pt x="2609229" y="435588"/>
                </a:lnTo>
                <a:close/>
                <a:moveTo>
                  <a:pt x="585286" y="435563"/>
                </a:moveTo>
                <a:lnTo>
                  <a:pt x="585286" y="435564"/>
                </a:lnTo>
                <a:lnTo>
                  <a:pt x="585286" y="435564"/>
                </a:lnTo>
                <a:close/>
                <a:moveTo>
                  <a:pt x="861229" y="435548"/>
                </a:moveTo>
                <a:lnTo>
                  <a:pt x="859497" y="436700"/>
                </a:lnTo>
                <a:lnTo>
                  <a:pt x="862640" y="435909"/>
                </a:lnTo>
                <a:close/>
                <a:moveTo>
                  <a:pt x="2267871" y="435536"/>
                </a:moveTo>
                <a:lnTo>
                  <a:pt x="2271543" y="436770"/>
                </a:lnTo>
                <a:lnTo>
                  <a:pt x="2272127" y="437359"/>
                </a:lnTo>
                <a:lnTo>
                  <a:pt x="2272773" y="436699"/>
                </a:lnTo>
                <a:lnTo>
                  <a:pt x="2272938" y="436643"/>
                </a:lnTo>
                <a:lnTo>
                  <a:pt x="2272938" y="436484"/>
                </a:lnTo>
                <a:lnTo>
                  <a:pt x="2273029" y="436301"/>
                </a:lnTo>
                <a:lnTo>
                  <a:pt x="2272833" y="436377"/>
                </a:lnTo>
                <a:close/>
                <a:moveTo>
                  <a:pt x="902824" y="435532"/>
                </a:moveTo>
                <a:lnTo>
                  <a:pt x="902898" y="436645"/>
                </a:lnTo>
                <a:lnTo>
                  <a:pt x="903330" y="437570"/>
                </a:lnTo>
                <a:close/>
                <a:moveTo>
                  <a:pt x="1349397" y="435439"/>
                </a:moveTo>
                <a:lnTo>
                  <a:pt x="1349093" y="435716"/>
                </a:lnTo>
                <a:lnTo>
                  <a:pt x="1349203" y="435963"/>
                </a:lnTo>
                <a:close/>
                <a:moveTo>
                  <a:pt x="788439" y="435385"/>
                </a:moveTo>
                <a:lnTo>
                  <a:pt x="786450" y="437195"/>
                </a:lnTo>
                <a:lnTo>
                  <a:pt x="788164" y="436575"/>
                </a:lnTo>
                <a:lnTo>
                  <a:pt x="789857" y="436676"/>
                </a:lnTo>
                <a:close/>
                <a:moveTo>
                  <a:pt x="2894775" y="435366"/>
                </a:moveTo>
                <a:lnTo>
                  <a:pt x="2894668" y="435736"/>
                </a:lnTo>
                <a:lnTo>
                  <a:pt x="2894775" y="435828"/>
                </a:lnTo>
                <a:close/>
                <a:moveTo>
                  <a:pt x="1003778" y="435312"/>
                </a:moveTo>
                <a:lnTo>
                  <a:pt x="1003311" y="435517"/>
                </a:lnTo>
                <a:lnTo>
                  <a:pt x="1003739" y="435517"/>
                </a:lnTo>
                <a:lnTo>
                  <a:pt x="1004199" y="435625"/>
                </a:lnTo>
                <a:close/>
                <a:moveTo>
                  <a:pt x="1184620" y="435300"/>
                </a:moveTo>
                <a:lnTo>
                  <a:pt x="1184510" y="435424"/>
                </a:lnTo>
                <a:lnTo>
                  <a:pt x="1185237" y="435475"/>
                </a:lnTo>
                <a:close/>
                <a:moveTo>
                  <a:pt x="1007899" y="435266"/>
                </a:moveTo>
                <a:lnTo>
                  <a:pt x="1007389" y="435644"/>
                </a:lnTo>
                <a:lnTo>
                  <a:pt x="1007647" y="435583"/>
                </a:lnTo>
                <a:lnTo>
                  <a:pt x="1007981" y="435410"/>
                </a:lnTo>
                <a:lnTo>
                  <a:pt x="1008308" y="435367"/>
                </a:lnTo>
                <a:close/>
                <a:moveTo>
                  <a:pt x="2553477" y="435249"/>
                </a:moveTo>
                <a:lnTo>
                  <a:pt x="2553426" y="435353"/>
                </a:lnTo>
                <a:lnTo>
                  <a:pt x="2553568" y="435342"/>
                </a:lnTo>
                <a:close/>
                <a:moveTo>
                  <a:pt x="1226053" y="435249"/>
                </a:moveTo>
                <a:lnTo>
                  <a:pt x="1226065" y="435266"/>
                </a:lnTo>
                <a:lnTo>
                  <a:pt x="1226163" y="435284"/>
                </a:lnTo>
                <a:close/>
                <a:moveTo>
                  <a:pt x="1349724" y="435141"/>
                </a:moveTo>
                <a:lnTo>
                  <a:pt x="1349491" y="435353"/>
                </a:lnTo>
                <a:lnTo>
                  <a:pt x="1350212" y="435209"/>
                </a:lnTo>
                <a:close/>
                <a:moveTo>
                  <a:pt x="935759" y="435139"/>
                </a:moveTo>
                <a:lnTo>
                  <a:pt x="935631" y="435194"/>
                </a:lnTo>
                <a:lnTo>
                  <a:pt x="935720" y="435194"/>
                </a:lnTo>
                <a:lnTo>
                  <a:pt x="935720" y="435517"/>
                </a:lnTo>
                <a:lnTo>
                  <a:pt x="935721" y="435517"/>
                </a:lnTo>
                <a:lnTo>
                  <a:pt x="935853" y="435517"/>
                </a:lnTo>
                <a:lnTo>
                  <a:pt x="935853" y="436700"/>
                </a:lnTo>
                <a:lnTo>
                  <a:pt x="936310" y="436457"/>
                </a:lnTo>
                <a:lnTo>
                  <a:pt x="935971" y="436457"/>
                </a:lnTo>
                <a:lnTo>
                  <a:pt x="935971" y="435392"/>
                </a:lnTo>
                <a:lnTo>
                  <a:pt x="935721" y="435517"/>
                </a:lnTo>
                <a:close/>
                <a:moveTo>
                  <a:pt x="2571567" y="435122"/>
                </a:moveTo>
                <a:lnTo>
                  <a:pt x="2570998" y="435584"/>
                </a:lnTo>
                <a:lnTo>
                  <a:pt x="2571393" y="435392"/>
                </a:lnTo>
                <a:lnTo>
                  <a:pt x="2571782" y="435329"/>
                </a:lnTo>
                <a:lnTo>
                  <a:pt x="2571567" y="435141"/>
                </a:lnTo>
                <a:close/>
                <a:moveTo>
                  <a:pt x="1747927" y="435099"/>
                </a:moveTo>
                <a:lnTo>
                  <a:pt x="1747256" y="435358"/>
                </a:lnTo>
                <a:lnTo>
                  <a:pt x="1748005" y="435392"/>
                </a:lnTo>
                <a:lnTo>
                  <a:pt x="1748015" y="435393"/>
                </a:lnTo>
                <a:lnTo>
                  <a:pt x="1747961" y="435366"/>
                </a:lnTo>
                <a:lnTo>
                  <a:pt x="1750093" y="435301"/>
                </a:lnTo>
                <a:close/>
                <a:moveTo>
                  <a:pt x="2544892" y="435089"/>
                </a:moveTo>
                <a:lnTo>
                  <a:pt x="2544845" y="435284"/>
                </a:lnTo>
                <a:lnTo>
                  <a:pt x="2545053" y="435235"/>
                </a:lnTo>
                <a:lnTo>
                  <a:pt x="2545230" y="435235"/>
                </a:lnTo>
                <a:close/>
                <a:moveTo>
                  <a:pt x="1952209" y="435086"/>
                </a:moveTo>
                <a:lnTo>
                  <a:pt x="1952483" y="435329"/>
                </a:lnTo>
                <a:lnTo>
                  <a:pt x="1952483" y="435392"/>
                </a:lnTo>
                <a:lnTo>
                  <a:pt x="1953468" y="435392"/>
                </a:lnTo>
                <a:lnTo>
                  <a:pt x="1952320" y="435099"/>
                </a:lnTo>
                <a:close/>
                <a:moveTo>
                  <a:pt x="2939120" y="435079"/>
                </a:moveTo>
                <a:lnTo>
                  <a:pt x="2940396" y="437026"/>
                </a:lnTo>
                <a:lnTo>
                  <a:pt x="2940737" y="436687"/>
                </a:lnTo>
                <a:close/>
                <a:moveTo>
                  <a:pt x="2003610" y="435069"/>
                </a:moveTo>
                <a:lnTo>
                  <a:pt x="2003591" y="435070"/>
                </a:lnTo>
                <a:lnTo>
                  <a:pt x="2003605" y="435074"/>
                </a:lnTo>
                <a:close/>
                <a:moveTo>
                  <a:pt x="1082827" y="435047"/>
                </a:moveTo>
                <a:lnTo>
                  <a:pt x="1082425" y="435165"/>
                </a:lnTo>
                <a:lnTo>
                  <a:pt x="1082893" y="435222"/>
                </a:lnTo>
                <a:lnTo>
                  <a:pt x="1083157" y="435200"/>
                </a:lnTo>
                <a:close/>
                <a:moveTo>
                  <a:pt x="995201" y="435047"/>
                </a:moveTo>
                <a:lnTo>
                  <a:pt x="994507" y="435334"/>
                </a:lnTo>
                <a:lnTo>
                  <a:pt x="995201" y="436016"/>
                </a:lnTo>
                <a:close/>
                <a:moveTo>
                  <a:pt x="934578" y="435047"/>
                </a:moveTo>
                <a:lnTo>
                  <a:pt x="933427" y="435194"/>
                </a:lnTo>
                <a:lnTo>
                  <a:pt x="934627" y="435194"/>
                </a:lnTo>
                <a:close/>
                <a:moveTo>
                  <a:pt x="1175615" y="435037"/>
                </a:moveTo>
                <a:lnTo>
                  <a:pt x="1174761" y="435692"/>
                </a:lnTo>
                <a:lnTo>
                  <a:pt x="1177464" y="436457"/>
                </a:lnTo>
                <a:close/>
                <a:moveTo>
                  <a:pt x="843954" y="435020"/>
                </a:moveTo>
                <a:lnTo>
                  <a:pt x="843954" y="435266"/>
                </a:lnTo>
                <a:lnTo>
                  <a:pt x="845156" y="435077"/>
                </a:lnTo>
                <a:close/>
                <a:moveTo>
                  <a:pt x="1818793" y="435015"/>
                </a:moveTo>
                <a:lnTo>
                  <a:pt x="1818055" y="435392"/>
                </a:lnTo>
                <a:lnTo>
                  <a:pt x="1818767" y="435392"/>
                </a:lnTo>
                <a:lnTo>
                  <a:pt x="1819073" y="435302"/>
                </a:lnTo>
                <a:close/>
                <a:moveTo>
                  <a:pt x="1810441" y="435015"/>
                </a:moveTo>
                <a:lnTo>
                  <a:pt x="1809029" y="435275"/>
                </a:lnTo>
                <a:lnTo>
                  <a:pt x="1810633" y="435392"/>
                </a:lnTo>
                <a:lnTo>
                  <a:pt x="1811179" y="435392"/>
                </a:lnTo>
                <a:close/>
                <a:moveTo>
                  <a:pt x="1563922" y="434980"/>
                </a:moveTo>
                <a:lnTo>
                  <a:pt x="1562234" y="435364"/>
                </a:lnTo>
                <a:lnTo>
                  <a:pt x="1562135" y="435486"/>
                </a:lnTo>
                <a:lnTo>
                  <a:pt x="1563591" y="435216"/>
                </a:lnTo>
                <a:lnTo>
                  <a:pt x="1564182" y="435000"/>
                </a:lnTo>
                <a:close/>
                <a:moveTo>
                  <a:pt x="2417327" y="434953"/>
                </a:moveTo>
                <a:lnTo>
                  <a:pt x="2416978" y="435023"/>
                </a:lnTo>
                <a:lnTo>
                  <a:pt x="2417327" y="435141"/>
                </a:lnTo>
                <a:lnTo>
                  <a:pt x="2417220" y="435350"/>
                </a:lnTo>
                <a:lnTo>
                  <a:pt x="2417642" y="435350"/>
                </a:lnTo>
                <a:lnTo>
                  <a:pt x="2418161" y="434953"/>
                </a:lnTo>
                <a:close/>
                <a:moveTo>
                  <a:pt x="1627347" y="434953"/>
                </a:moveTo>
                <a:lnTo>
                  <a:pt x="1626797" y="435517"/>
                </a:lnTo>
                <a:lnTo>
                  <a:pt x="1627908" y="435517"/>
                </a:lnTo>
                <a:lnTo>
                  <a:pt x="1627721" y="435329"/>
                </a:lnTo>
                <a:lnTo>
                  <a:pt x="1628809" y="435329"/>
                </a:lnTo>
                <a:close/>
                <a:moveTo>
                  <a:pt x="1587531" y="434953"/>
                </a:moveTo>
                <a:lnTo>
                  <a:pt x="1588719" y="435216"/>
                </a:lnTo>
                <a:lnTo>
                  <a:pt x="1588729" y="435423"/>
                </a:lnTo>
                <a:lnTo>
                  <a:pt x="1589776" y="435423"/>
                </a:lnTo>
                <a:lnTo>
                  <a:pt x="1590157" y="435616"/>
                </a:lnTo>
                <a:lnTo>
                  <a:pt x="1590123" y="435517"/>
                </a:lnTo>
                <a:lnTo>
                  <a:pt x="1590194" y="435635"/>
                </a:lnTo>
                <a:lnTo>
                  <a:pt x="1591100" y="436095"/>
                </a:lnTo>
                <a:lnTo>
                  <a:pt x="1590123" y="434953"/>
                </a:lnTo>
                <a:lnTo>
                  <a:pt x="1589160" y="434953"/>
                </a:lnTo>
                <a:lnTo>
                  <a:pt x="1588616" y="435056"/>
                </a:lnTo>
                <a:lnTo>
                  <a:pt x="1588110" y="434953"/>
                </a:lnTo>
                <a:close/>
                <a:moveTo>
                  <a:pt x="1923195" y="434876"/>
                </a:moveTo>
                <a:lnTo>
                  <a:pt x="1923195" y="435066"/>
                </a:lnTo>
                <a:lnTo>
                  <a:pt x="1922961" y="434986"/>
                </a:lnTo>
                <a:lnTo>
                  <a:pt x="1922961" y="435329"/>
                </a:lnTo>
                <a:lnTo>
                  <a:pt x="1923379" y="435492"/>
                </a:lnTo>
                <a:lnTo>
                  <a:pt x="1923186" y="435099"/>
                </a:lnTo>
                <a:lnTo>
                  <a:pt x="1923352" y="435123"/>
                </a:lnTo>
                <a:lnTo>
                  <a:pt x="1923312" y="435112"/>
                </a:lnTo>
                <a:close/>
                <a:moveTo>
                  <a:pt x="1283216" y="434869"/>
                </a:moveTo>
                <a:lnTo>
                  <a:pt x="1282871" y="435047"/>
                </a:lnTo>
                <a:lnTo>
                  <a:pt x="1282360" y="435170"/>
                </a:lnTo>
                <a:lnTo>
                  <a:pt x="1283050" y="435326"/>
                </a:lnTo>
                <a:lnTo>
                  <a:pt x="1283115" y="435194"/>
                </a:lnTo>
                <a:close/>
                <a:moveTo>
                  <a:pt x="1799816" y="434807"/>
                </a:moveTo>
                <a:lnTo>
                  <a:pt x="1799332" y="435015"/>
                </a:lnTo>
                <a:cubicBezTo>
                  <a:pt x="1799332" y="436436"/>
                  <a:pt x="1797941" y="436436"/>
                  <a:pt x="1797941" y="436436"/>
                </a:cubicBezTo>
                <a:lnTo>
                  <a:pt x="1797805" y="436436"/>
                </a:lnTo>
                <a:lnTo>
                  <a:pt x="1798315" y="436645"/>
                </a:lnTo>
                <a:close/>
                <a:moveTo>
                  <a:pt x="2419159" y="434804"/>
                </a:moveTo>
                <a:lnTo>
                  <a:pt x="2418737" y="434953"/>
                </a:lnTo>
                <a:lnTo>
                  <a:pt x="2418517" y="434953"/>
                </a:lnTo>
                <a:lnTo>
                  <a:pt x="2418832" y="435194"/>
                </a:lnTo>
                <a:lnTo>
                  <a:pt x="2418832" y="435047"/>
                </a:lnTo>
                <a:close/>
                <a:moveTo>
                  <a:pt x="2795339" y="434253"/>
                </a:moveTo>
                <a:lnTo>
                  <a:pt x="2795496" y="434595"/>
                </a:lnTo>
                <a:lnTo>
                  <a:pt x="2795566" y="434650"/>
                </a:lnTo>
                <a:lnTo>
                  <a:pt x="2795468" y="434357"/>
                </a:lnTo>
                <a:close/>
                <a:moveTo>
                  <a:pt x="1920732" y="434219"/>
                </a:moveTo>
                <a:lnTo>
                  <a:pt x="1920678" y="434560"/>
                </a:lnTo>
                <a:lnTo>
                  <a:pt x="1921255" y="434398"/>
                </a:lnTo>
                <a:close/>
                <a:moveTo>
                  <a:pt x="2098062" y="434167"/>
                </a:moveTo>
                <a:lnTo>
                  <a:pt x="2099182" y="435302"/>
                </a:lnTo>
                <a:cubicBezTo>
                  <a:pt x="2099182" y="435302"/>
                  <a:pt x="2099182" y="436699"/>
                  <a:pt x="2099182" y="436699"/>
                </a:cubicBezTo>
                <a:lnTo>
                  <a:pt x="2098185" y="436657"/>
                </a:lnTo>
                <a:lnTo>
                  <a:pt x="2099309" y="436833"/>
                </a:lnTo>
                <a:lnTo>
                  <a:pt x="2099313" y="436860"/>
                </a:lnTo>
                <a:lnTo>
                  <a:pt x="2099551" y="436770"/>
                </a:lnTo>
                <a:cubicBezTo>
                  <a:pt x="2099551" y="435392"/>
                  <a:pt x="2099551" y="435392"/>
                  <a:pt x="2100933" y="435392"/>
                </a:cubicBezTo>
                <a:cubicBezTo>
                  <a:pt x="2100933" y="434012"/>
                  <a:pt x="2102317" y="434012"/>
                  <a:pt x="2103698" y="435392"/>
                </a:cubicBezTo>
                <a:lnTo>
                  <a:pt x="2103698" y="435216"/>
                </a:lnTo>
                <a:lnTo>
                  <a:pt x="2103883" y="435015"/>
                </a:lnTo>
                <a:lnTo>
                  <a:pt x="2099723" y="435015"/>
                </a:lnTo>
                <a:close/>
                <a:moveTo>
                  <a:pt x="1698800" y="434127"/>
                </a:moveTo>
                <a:lnTo>
                  <a:pt x="1698746" y="434272"/>
                </a:lnTo>
                <a:lnTo>
                  <a:pt x="1699037" y="434238"/>
                </a:lnTo>
                <a:close/>
                <a:moveTo>
                  <a:pt x="388881" y="434012"/>
                </a:moveTo>
                <a:cubicBezTo>
                  <a:pt x="390385" y="434012"/>
                  <a:pt x="390385" y="435517"/>
                  <a:pt x="390385" y="435517"/>
                </a:cubicBezTo>
                <a:cubicBezTo>
                  <a:pt x="390385" y="435517"/>
                  <a:pt x="390385" y="437021"/>
                  <a:pt x="388881" y="435517"/>
                </a:cubicBezTo>
                <a:cubicBezTo>
                  <a:pt x="388881" y="434012"/>
                  <a:pt x="388881" y="434012"/>
                  <a:pt x="388881" y="434012"/>
                </a:cubicBezTo>
                <a:close/>
                <a:moveTo>
                  <a:pt x="2548699" y="433979"/>
                </a:moveTo>
                <a:lnTo>
                  <a:pt x="2546240" y="435066"/>
                </a:lnTo>
                <a:lnTo>
                  <a:pt x="2546185" y="435235"/>
                </a:lnTo>
                <a:lnTo>
                  <a:pt x="2547859" y="435235"/>
                </a:lnTo>
                <a:lnTo>
                  <a:pt x="2548593" y="434339"/>
                </a:lnTo>
                <a:close/>
                <a:moveTo>
                  <a:pt x="2933767" y="433926"/>
                </a:moveTo>
                <a:lnTo>
                  <a:pt x="2933683" y="434012"/>
                </a:lnTo>
                <a:lnTo>
                  <a:pt x="2933767" y="434012"/>
                </a:lnTo>
                <a:close/>
                <a:moveTo>
                  <a:pt x="3021480" y="433862"/>
                </a:moveTo>
                <a:cubicBezTo>
                  <a:pt x="3024059" y="433862"/>
                  <a:pt x="3026638" y="433862"/>
                  <a:pt x="3026638" y="437924"/>
                </a:cubicBezTo>
                <a:cubicBezTo>
                  <a:pt x="3026638" y="437924"/>
                  <a:pt x="3025348" y="437924"/>
                  <a:pt x="3025348" y="439278"/>
                </a:cubicBezTo>
                <a:cubicBezTo>
                  <a:pt x="3022769" y="439278"/>
                  <a:pt x="3020191" y="437924"/>
                  <a:pt x="3018902" y="436570"/>
                </a:cubicBezTo>
                <a:cubicBezTo>
                  <a:pt x="3017612" y="432508"/>
                  <a:pt x="3020191" y="432508"/>
                  <a:pt x="3021480" y="433862"/>
                </a:cubicBezTo>
                <a:close/>
                <a:moveTo>
                  <a:pt x="1730175" y="433833"/>
                </a:moveTo>
                <a:lnTo>
                  <a:pt x="1730204" y="433862"/>
                </a:lnTo>
                <a:lnTo>
                  <a:pt x="1730397" y="433900"/>
                </a:lnTo>
                <a:lnTo>
                  <a:pt x="1730426" y="433893"/>
                </a:lnTo>
                <a:close/>
                <a:moveTo>
                  <a:pt x="1391546" y="433820"/>
                </a:moveTo>
                <a:lnTo>
                  <a:pt x="1391159" y="434141"/>
                </a:lnTo>
                <a:lnTo>
                  <a:pt x="1391546" y="434012"/>
                </a:lnTo>
                <a:close/>
                <a:moveTo>
                  <a:pt x="529727" y="433789"/>
                </a:moveTo>
                <a:lnTo>
                  <a:pt x="529214" y="435244"/>
                </a:lnTo>
                <a:lnTo>
                  <a:pt x="530318" y="434090"/>
                </a:lnTo>
                <a:lnTo>
                  <a:pt x="530311" y="434068"/>
                </a:lnTo>
                <a:close/>
                <a:moveTo>
                  <a:pt x="987031" y="433785"/>
                </a:moveTo>
                <a:lnTo>
                  <a:pt x="986816" y="433864"/>
                </a:lnTo>
                <a:lnTo>
                  <a:pt x="987143" y="433888"/>
                </a:lnTo>
                <a:close/>
                <a:moveTo>
                  <a:pt x="1760398" y="433762"/>
                </a:moveTo>
                <a:lnTo>
                  <a:pt x="1759878" y="434012"/>
                </a:lnTo>
                <a:lnTo>
                  <a:pt x="1760618" y="434012"/>
                </a:lnTo>
                <a:lnTo>
                  <a:pt x="1760738" y="434012"/>
                </a:lnTo>
                <a:lnTo>
                  <a:pt x="1761980" y="434012"/>
                </a:lnTo>
                <a:lnTo>
                  <a:pt x="1764689" y="435855"/>
                </a:lnTo>
                <a:lnTo>
                  <a:pt x="1761784" y="433762"/>
                </a:lnTo>
                <a:cubicBezTo>
                  <a:pt x="1761784" y="433762"/>
                  <a:pt x="1761784" y="433762"/>
                  <a:pt x="1760398" y="433762"/>
                </a:cubicBezTo>
                <a:close/>
                <a:moveTo>
                  <a:pt x="2744979" y="433730"/>
                </a:moveTo>
                <a:lnTo>
                  <a:pt x="2744828" y="433804"/>
                </a:lnTo>
                <a:lnTo>
                  <a:pt x="2744886" y="433809"/>
                </a:lnTo>
                <a:lnTo>
                  <a:pt x="2744946" y="433762"/>
                </a:lnTo>
                <a:close/>
                <a:moveTo>
                  <a:pt x="535220" y="433722"/>
                </a:moveTo>
                <a:lnTo>
                  <a:pt x="535200" y="433739"/>
                </a:lnTo>
                <a:lnTo>
                  <a:pt x="535320" y="433739"/>
                </a:lnTo>
                <a:close/>
                <a:moveTo>
                  <a:pt x="2068909" y="433711"/>
                </a:moveTo>
                <a:lnTo>
                  <a:pt x="2068591" y="434021"/>
                </a:lnTo>
                <a:lnTo>
                  <a:pt x="2069008" y="434080"/>
                </a:lnTo>
                <a:lnTo>
                  <a:pt x="2071877" y="433711"/>
                </a:lnTo>
                <a:close/>
                <a:moveTo>
                  <a:pt x="2010416" y="433711"/>
                </a:moveTo>
                <a:lnTo>
                  <a:pt x="2010416" y="433955"/>
                </a:lnTo>
                <a:lnTo>
                  <a:pt x="2010445" y="434012"/>
                </a:lnTo>
                <a:lnTo>
                  <a:pt x="2010416" y="434012"/>
                </a:lnTo>
                <a:lnTo>
                  <a:pt x="2010416" y="435141"/>
                </a:lnTo>
                <a:lnTo>
                  <a:pt x="2010707" y="435065"/>
                </a:lnTo>
                <a:lnTo>
                  <a:pt x="2010638" y="435065"/>
                </a:lnTo>
                <a:cubicBezTo>
                  <a:pt x="2010638" y="435065"/>
                  <a:pt x="2010638" y="433711"/>
                  <a:pt x="2010638" y="433711"/>
                </a:cubicBezTo>
                <a:close/>
                <a:moveTo>
                  <a:pt x="973403" y="433711"/>
                </a:moveTo>
                <a:lnTo>
                  <a:pt x="973300" y="433731"/>
                </a:lnTo>
                <a:lnTo>
                  <a:pt x="973330" y="433762"/>
                </a:lnTo>
                <a:lnTo>
                  <a:pt x="973286" y="433896"/>
                </a:lnTo>
                <a:lnTo>
                  <a:pt x="973570" y="433875"/>
                </a:lnTo>
                <a:close/>
                <a:moveTo>
                  <a:pt x="2215593" y="433654"/>
                </a:moveTo>
                <a:lnTo>
                  <a:pt x="2214699" y="434034"/>
                </a:lnTo>
                <a:lnTo>
                  <a:pt x="2215934" y="433928"/>
                </a:lnTo>
                <a:close/>
                <a:moveTo>
                  <a:pt x="1331469" y="433648"/>
                </a:moveTo>
                <a:lnTo>
                  <a:pt x="1331491" y="433653"/>
                </a:lnTo>
                <a:lnTo>
                  <a:pt x="1331499" y="433648"/>
                </a:lnTo>
                <a:close/>
                <a:moveTo>
                  <a:pt x="1098193" y="433637"/>
                </a:moveTo>
                <a:lnTo>
                  <a:pt x="1096740" y="434042"/>
                </a:lnTo>
                <a:lnTo>
                  <a:pt x="1098193" y="433918"/>
                </a:lnTo>
                <a:lnTo>
                  <a:pt x="1098460" y="434027"/>
                </a:lnTo>
                <a:lnTo>
                  <a:pt x="1098193" y="433762"/>
                </a:lnTo>
                <a:lnTo>
                  <a:pt x="1098696" y="433637"/>
                </a:lnTo>
                <a:close/>
                <a:moveTo>
                  <a:pt x="1872905" y="433622"/>
                </a:moveTo>
                <a:lnTo>
                  <a:pt x="1872031" y="433845"/>
                </a:lnTo>
                <a:lnTo>
                  <a:pt x="1872854" y="433845"/>
                </a:lnTo>
                <a:lnTo>
                  <a:pt x="1874260" y="434072"/>
                </a:lnTo>
                <a:close/>
                <a:moveTo>
                  <a:pt x="752187" y="433596"/>
                </a:moveTo>
                <a:lnTo>
                  <a:pt x="751182" y="435517"/>
                </a:lnTo>
                <a:lnTo>
                  <a:pt x="752289" y="434119"/>
                </a:lnTo>
                <a:lnTo>
                  <a:pt x="752187" y="433862"/>
                </a:lnTo>
                <a:close/>
                <a:moveTo>
                  <a:pt x="1685549" y="433595"/>
                </a:moveTo>
                <a:lnTo>
                  <a:pt x="1684611" y="433874"/>
                </a:lnTo>
                <a:lnTo>
                  <a:pt x="1686538" y="434105"/>
                </a:lnTo>
                <a:close/>
                <a:moveTo>
                  <a:pt x="871654" y="433595"/>
                </a:moveTo>
                <a:lnTo>
                  <a:pt x="870852" y="434292"/>
                </a:lnTo>
                <a:lnTo>
                  <a:pt x="872003" y="434120"/>
                </a:lnTo>
                <a:lnTo>
                  <a:pt x="871784" y="434012"/>
                </a:lnTo>
                <a:lnTo>
                  <a:pt x="872292" y="434077"/>
                </a:lnTo>
                <a:lnTo>
                  <a:pt x="873082" y="433960"/>
                </a:lnTo>
                <a:close/>
                <a:moveTo>
                  <a:pt x="2961951" y="433583"/>
                </a:moveTo>
                <a:lnTo>
                  <a:pt x="2961805" y="433637"/>
                </a:lnTo>
                <a:lnTo>
                  <a:pt x="2965790" y="433637"/>
                </a:lnTo>
                <a:lnTo>
                  <a:pt x="2965808" y="433583"/>
                </a:lnTo>
                <a:close/>
                <a:moveTo>
                  <a:pt x="2204958" y="433583"/>
                </a:moveTo>
                <a:lnTo>
                  <a:pt x="2204596" y="433636"/>
                </a:lnTo>
                <a:lnTo>
                  <a:pt x="2205241" y="433798"/>
                </a:lnTo>
                <a:lnTo>
                  <a:pt x="2205181" y="433912"/>
                </a:lnTo>
                <a:lnTo>
                  <a:pt x="2206178" y="434016"/>
                </a:lnTo>
                <a:close/>
                <a:moveTo>
                  <a:pt x="1063824" y="433583"/>
                </a:moveTo>
                <a:lnTo>
                  <a:pt x="1062407" y="434295"/>
                </a:lnTo>
                <a:lnTo>
                  <a:pt x="1063592" y="434012"/>
                </a:lnTo>
                <a:lnTo>
                  <a:pt x="1063584" y="434035"/>
                </a:lnTo>
                <a:lnTo>
                  <a:pt x="1063593" y="434012"/>
                </a:lnTo>
                <a:lnTo>
                  <a:pt x="1064695" y="434012"/>
                </a:lnTo>
                <a:lnTo>
                  <a:pt x="1063970" y="433583"/>
                </a:lnTo>
                <a:close/>
                <a:moveTo>
                  <a:pt x="755847" y="433523"/>
                </a:moveTo>
                <a:lnTo>
                  <a:pt x="755737" y="433735"/>
                </a:lnTo>
                <a:lnTo>
                  <a:pt x="756836" y="433698"/>
                </a:lnTo>
                <a:close/>
                <a:moveTo>
                  <a:pt x="1222241" y="433425"/>
                </a:moveTo>
                <a:lnTo>
                  <a:pt x="1221886" y="433637"/>
                </a:lnTo>
                <a:lnTo>
                  <a:pt x="1223283" y="437798"/>
                </a:lnTo>
                <a:close/>
                <a:moveTo>
                  <a:pt x="1815276" y="433413"/>
                </a:moveTo>
                <a:lnTo>
                  <a:pt x="1810625" y="433648"/>
                </a:lnTo>
                <a:lnTo>
                  <a:pt x="1810043" y="433648"/>
                </a:lnTo>
                <a:lnTo>
                  <a:pt x="1810267" y="433773"/>
                </a:lnTo>
                <a:cubicBezTo>
                  <a:pt x="1812183" y="433950"/>
                  <a:pt x="1813923" y="433595"/>
                  <a:pt x="1814617" y="433595"/>
                </a:cubicBezTo>
                <a:close/>
                <a:moveTo>
                  <a:pt x="1363053" y="433350"/>
                </a:moveTo>
                <a:lnTo>
                  <a:pt x="1363617" y="433915"/>
                </a:lnTo>
                <a:lnTo>
                  <a:pt x="1363871" y="434047"/>
                </a:lnTo>
                <a:lnTo>
                  <a:pt x="1363714" y="433730"/>
                </a:lnTo>
                <a:lnTo>
                  <a:pt x="1363724" y="433732"/>
                </a:lnTo>
                <a:lnTo>
                  <a:pt x="1363641" y="433648"/>
                </a:lnTo>
                <a:close/>
                <a:moveTo>
                  <a:pt x="978243" y="433203"/>
                </a:moveTo>
                <a:lnTo>
                  <a:pt x="977749" y="433567"/>
                </a:lnTo>
                <a:lnTo>
                  <a:pt x="978648" y="433501"/>
                </a:lnTo>
                <a:close/>
                <a:moveTo>
                  <a:pt x="1943903" y="433161"/>
                </a:moveTo>
                <a:lnTo>
                  <a:pt x="1944686" y="433678"/>
                </a:lnTo>
                <a:lnTo>
                  <a:pt x="1945289" y="433554"/>
                </a:lnTo>
                <a:lnTo>
                  <a:pt x="1945213" y="433549"/>
                </a:lnTo>
                <a:close/>
                <a:moveTo>
                  <a:pt x="3028133" y="433077"/>
                </a:moveTo>
                <a:lnTo>
                  <a:pt x="3028387" y="433990"/>
                </a:lnTo>
                <a:lnTo>
                  <a:pt x="3029275" y="433909"/>
                </a:lnTo>
                <a:lnTo>
                  <a:pt x="3028471" y="433762"/>
                </a:lnTo>
                <a:close/>
                <a:moveTo>
                  <a:pt x="1638931" y="433066"/>
                </a:moveTo>
                <a:lnTo>
                  <a:pt x="1639865" y="433762"/>
                </a:lnTo>
                <a:lnTo>
                  <a:pt x="1640107" y="433376"/>
                </a:lnTo>
                <a:close/>
                <a:moveTo>
                  <a:pt x="1285643" y="433045"/>
                </a:moveTo>
                <a:lnTo>
                  <a:pt x="1285620" y="433598"/>
                </a:lnTo>
                <a:lnTo>
                  <a:pt x="1285893" y="433798"/>
                </a:lnTo>
                <a:lnTo>
                  <a:pt x="1286019" y="433798"/>
                </a:lnTo>
                <a:lnTo>
                  <a:pt x="1285872" y="433648"/>
                </a:lnTo>
                <a:close/>
                <a:moveTo>
                  <a:pt x="1255608" y="433038"/>
                </a:moveTo>
                <a:lnTo>
                  <a:pt x="1254888" y="433754"/>
                </a:lnTo>
                <a:lnTo>
                  <a:pt x="1255400" y="433711"/>
                </a:lnTo>
                <a:lnTo>
                  <a:pt x="1255400" y="434012"/>
                </a:lnTo>
                <a:lnTo>
                  <a:pt x="1255904" y="434012"/>
                </a:lnTo>
                <a:lnTo>
                  <a:pt x="1255400" y="433637"/>
                </a:lnTo>
                <a:close/>
                <a:moveTo>
                  <a:pt x="2595649" y="432963"/>
                </a:moveTo>
                <a:lnTo>
                  <a:pt x="2595656" y="433012"/>
                </a:lnTo>
                <a:lnTo>
                  <a:pt x="2595730" y="432996"/>
                </a:lnTo>
                <a:close/>
                <a:moveTo>
                  <a:pt x="255612" y="432816"/>
                </a:moveTo>
                <a:lnTo>
                  <a:pt x="256087" y="433308"/>
                </a:lnTo>
                <a:lnTo>
                  <a:pt x="255950" y="432884"/>
                </a:lnTo>
                <a:close/>
                <a:moveTo>
                  <a:pt x="2134136" y="432815"/>
                </a:moveTo>
                <a:lnTo>
                  <a:pt x="2134180" y="432908"/>
                </a:lnTo>
                <a:lnTo>
                  <a:pt x="2134217" y="432823"/>
                </a:lnTo>
                <a:close/>
                <a:moveTo>
                  <a:pt x="1345743" y="432711"/>
                </a:moveTo>
                <a:lnTo>
                  <a:pt x="1346479" y="433460"/>
                </a:lnTo>
                <a:lnTo>
                  <a:pt x="1346762" y="433687"/>
                </a:lnTo>
                <a:lnTo>
                  <a:pt x="1347016" y="433805"/>
                </a:lnTo>
                <a:lnTo>
                  <a:pt x="1347016" y="433730"/>
                </a:lnTo>
                <a:lnTo>
                  <a:pt x="1347332" y="433648"/>
                </a:lnTo>
                <a:lnTo>
                  <a:pt x="1346976" y="433648"/>
                </a:lnTo>
                <a:close/>
                <a:moveTo>
                  <a:pt x="2239450" y="432710"/>
                </a:moveTo>
                <a:lnTo>
                  <a:pt x="2239450" y="432733"/>
                </a:lnTo>
                <a:lnTo>
                  <a:pt x="2239459" y="432738"/>
                </a:lnTo>
                <a:close/>
                <a:moveTo>
                  <a:pt x="589043" y="432698"/>
                </a:moveTo>
                <a:lnTo>
                  <a:pt x="588796" y="432886"/>
                </a:lnTo>
                <a:lnTo>
                  <a:pt x="589154" y="432713"/>
                </a:lnTo>
                <a:close/>
                <a:moveTo>
                  <a:pt x="1874093" y="432659"/>
                </a:moveTo>
                <a:lnTo>
                  <a:pt x="1874353" y="432801"/>
                </a:lnTo>
                <a:lnTo>
                  <a:pt x="1874639" y="432659"/>
                </a:lnTo>
                <a:close/>
                <a:moveTo>
                  <a:pt x="2369443" y="432544"/>
                </a:moveTo>
                <a:lnTo>
                  <a:pt x="2369508" y="432591"/>
                </a:lnTo>
                <a:lnTo>
                  <a:pt x="2369549" y="432561"/>
                </a:lnTo>
                <a:close/>
                <a:moveTo>
                  <a:pt x="462609" y="432540"/>
                </a:moveTo>
                <a:lnTo>
                  <a:pt x="462376" y="432599"/>
                </a:lnTo>
                <a:lnTo>
                  <a:pt x="461236" y="432801"/>
                </a:lnTo>
                <a:lnTo>
                  <a:pt x="463347" y="434980"/>
                </a:lnTo>
                <a:lnTo>
                  <a:pt x="463347" y="435216"/>
                </a:lnTo>
                <a:lnTo>
                  <a:pt x="463731" y="435064"/>
                </a:lnTo>
                <a:close/>
                <a:moveTo>
                  <a:pt x="2840879" y="432508"/>
                </a:moveTo>
                <a:cubicBezTo>
                  <a:pt x="2842382" y="432508"/>
                  <a:pt x="2842382" y="432508"/>
                  <a:pt x="2842382" y="434012"/>
                </a:cubicBezTo>
                <a:cubicBezTo>
                  <a:pt x="2842382" y="434012"/>
                  <a:pt x="2840879" y="435517"/>
                  <a:pt x="2839374" y="434012"/>
                </a:cubicBezTo>
                <a:cubicBezTo>
                  <a:pt x="2839374" y="434012"/>
                  <a:pt x="2839374" y="432508"/>
                  <a:pt x="2840879" y="432508"/>
                </a:cubicBezTo>
                <a:close/>
                <a:moveTo>
                  <a:pt x="2154649" y="432463"/>
                </a:moveTo>
                <a:lnTo>
                  <a:pt x="2152993" y="433302"/>
                </a:lnTo>
                <a:lnTo>
                  <a:pt x="2153502" y="434200"/>
                </a:lnTo>
                <a:close/>
                <a:moveTo>
                  <a:pt x="515791" y="432453"/>
                </a:moveTo>
                <a:lnTo>
                  <a:pt x="514997" y="432645"/>
                </a:lnTo>
                <a:lnTo>
                  <a:pt x="514872" y="432645"/>
                </a:lnTo>
                <a:lnTo>
                  <a:pt x="516397" y="434307"/>
                </a:lnTo>
                <a:close/>
                <a:moveTo>
                  <a:pt x="1727092" y="432439"/>
                </a:moveTo>
                <a:lnTo>
                  <a:pt x="1727035" y="432533"/>
                </a:lnTo>
                <a:lnTo>
                  <a:pt x="1726795" y="433521"/>
                </a:lnTo>
                <a:lnTo>
                  <a:pt x="1728036" y="432903"/>
                </a:lnTo>
                <a:close/>
                <a:moveTo>
                  <a:pt x="2719952" y="432420"/>
                </a:moveTo>
                <a:lnTo>
                  <a:pt x="2719933" y="432429"/>
                </a:lnTo>
                <a:lnTo>
                  <a:pt x="2719937" y="432439"/>
                </a:lnTo>
                <a:lnTo>
                  <a:pt x="2720041" y="432439"/>
                </a:lnTo>
                <a:close/>
                <a:moveTo>
                  <a:pt x="1729840" y="432405"/>
                </a:moveTo>
                <a:lnTo>
                  <a:pt x="1729874" y="432439"/>
                </a:lnTo>
                <a:lnTo>
                  <a:pt x="1729874" y="432431"/>
                </a:lnTo>
                <a:close/>
                <a:moveTo>
                  <a:pt x="3044831" y="432395"/>
                </a:moveTo>
                <a:lnTo>
                  <a:pt x="3044831" y="432491"/>
                </a:lnTo>
                <a:lnTo>
                  <a:pt x="3044909" y="432425"/>
                </a:lnTo>
                <a:close/>
                <a:moveTo>
                  <a:pt x="2945116" y="432379"/>
                </a:moveTo>
                <a:lnTo>
                  <a:pt x="2945116" y="433617"/>
                </a:lnTo>
                <a:lnTo>
                  <a:pt x="2945109" y="433622"/>
                </a:lnTo>
                <a:lnTo>
                  <a:pt x="2945408" y="433672"/>
                </a:lnTo>
                <a:lnTo>
                  <a:pt x="2945408" y="432485"/>
                </a:lnTo>
                <a:close/>
                <a:moveTo>
                  <a:pt x="2674583" y="432322"/>
                </a:moveTo>
                <a:lnTo>
                  <a:pt x="2673990" y="433553"/>
                </a:lnTo>
                <a:lnTo>
                  <a:pt x="2674157" y="433798"/>
                </a:lnTo>
                <a:lnTo>
                  <a:pt x="2674583" y="433707"/>
                </a:lnTo>
                <a:close/>
                <a:moveTo>
                  <a:pt x="3079831" y="432320"/>
                </a:moveTo>
                <a:cubicBezTo>
                  <a:pt x="3080653" y="432508"/>
                  <a:pt x="3080983" y="433260"/>
                  <a:pt x="3079667" y="435517"/>
                </a:cubicBezTo>
                <a:cubicBezTo>
                  <a:pt x="3079667" y="435517"/>
                  <a:pt x="3078350" y="435517"/>
                  <a:pt x="3078350" y="435517"/>
                </a:cubicBezTo>
                <a:cubicBezTo>
                  <a:pt x="3078350" y="434012"/>
                  <a:pt x="3077034" y="434012"/>
                  <a:pt x="3077034" y="432508"/>
                </a:cubicBezTo>
                <a:cubicBezTo>
                  <a:pt x="3077692" y="432508"/>
                  <a:pt x="3079008" y="432132"/>
                  <a:pt x="3079831" y="432320"/>
                </a:cubicBezTo>
                <a:close/>
                <a:moveTo>
                  <a:pt x="1107833" y="432296"/>
                </a:moveTo>
                <a:lnTo>
                  <a:pt x="1107644" y="432391"/>
                </a:lnTo>
                <a:lnTo>
                  <a:pt x="1107892" y="432383"/>
                </a:lnTo>
                <a:lnTo>
                  <a:pt x="1108244" y="432509"/>
                </a:lnTo>
                <a:lnTo>
                  <a:pt x="1108096" y="432424"/>
                </a:lnTo>
                <a:close/>
                <a:moveTo>
                  <a:pt x="2571636" y="432295"/>
                </a:moveTo>
                <a:lnTo>
                  <a:pt x="2571636" y="432630"/>
                </a:lnTo>
                <a:lnTo>
                  <a:pt x="2573024" y="435060"/>
                </a:lnTo>
                <a:close/>
                <a:moveTo>
                  <a:pt x="2328599" y="432257"/>
                </a:moveTo>
                <a:lnTo>
                  <a:pt x="2328361" y="432443"/>
                </a:lnTo>
                <a:lnTo>
                  <a:pt x="2328883" y="432537"/>
                </a:lnTo>
                <a:close/>
                <a:moveTo>
                  <a:pt x="2277054" y="432250"/>
                </a:moveTo>
                <a:lnTo>
                  <a:pt x="2276691" y="432269"/>
                </a:lnTo>
                <a:lnTo>
                  <a:pt x="2276674" y="432451"/>
                </a:lnTo>
                <a:close/>
                <a:moveTo>
                  <a:pt x="1702151" y="432241"/>
                </a:moveTo>
                <a:lnTo>
                  <a:pt x="1702583" y="432603"/>
                </a:lnTo>
                <a:lnTo>
                  <a:pt x="1703015" y="432747"/>
                </a:lnTo>
                <a:lnTo>
                  <a:pt x="1702354" y="432241"/>
                </a:lnTo>
                <a:close/>
                <a:moveTo>
                  <a:pt x="988551" y="432241"/>
                </a:moveTo>
                <a:lnTo>
                  <a:pt x="988616" y="432357"/>
                </a:lnTo>
                <a:cubicBezTo>
                  <a:pt x="988616" y="433034"/>
                  <a:pt x="988962" y="433034"/>
                  <a:pt x="989481" y="432865"/>
                </a:cubicBezTo>
                <a:lnTo>
                  <a:pt x="989821" y="432774"/>
                </a:lnTo>
                <a:lnTo>
                  <a:pt x="991003" y="432241"/>
                </a:lnTo>
                <a:close/>
                <a:moveTo>
                  <a:pt x="2791689" y="432234"/>
                </a:moveTo>
                <a:lnTo>
                  <a:pt x="2791119" y="433884"/>
                </a:lnTo>
                <a:lnTo>
                  <a:pt x="2791878" y="433803"/>
                </a:lnTo>
                <a:lnTo>
                  <a:pt x="2792471" y="432508"/>
                </a:lnTo>
                <a:lnTo>
                  <a:pt x="2792079" y="432508"/>
                </a:lnTo>
                <a:close/>
                <a:moveTo>
                  <a:pt x="2938148" y="432231"/>
                </a:moveTo>
                <a:lnTo>
                  <a:pt x="2937678" y="432426"/>
                </a:lnTo>
                <a:lnTo>
                  <a:pt x="2937879" y="432499"/>
                </a:lnTo>
                <a:lnTo>
                  <a:pt x="2937879" y="432425"/>
                </a:lnTo>
                <a:lnTo>
                  <a:pt x="2938643" y="432551"/>
                </a:lnTo>
                <a:close/>
                <a:moveTo>
                  <a:pt x="3050796" y="432195"/>
                </a:moveTo>
                <a:lnTo>
                  <a:pt x="3050703" y="432361"/>
                </a:lnTo>
                <a:lnTo>
                  <a:pt x="3050703" y="432383"/>
                </a:lnTo>
                <a:cubicBezTo>
                  <a:pt x="3052208" y="432383"/>
                  <a:pt x="3050703" y="433762"/>
                  <a:pt x="3050703" y="433762"/>
                </a:cubicBezTo>
                <a:lnTo>
                  <a:pt x="3050699" y="433847"/>
                </a:lnTo>
                <a:lnTo>
                  <a:pt x="3050729" y="433836"/>
                </a:lnTo>
                <a:lnTo>
                  <a:pt x="3050729" y="432508"/>
                </a:lnTo>
                <a:close/>
                <a:moveTo>
                  <a:pt x="1505001" y="432132"/>
                </a:moveTo>
                <a:lnTo>
                  <a:pt x="1504573" y="432642"/>
                </a:lnTo>
                <a:lnTo>
                  <a:pt x="1505102" y="432514"/>
                </a:lnTo>
                <a:lnTo>
                  <a:pt x="1505106" y="432508"/>
                </a:lnTo>
                <a:lnTo>
                  <a:pt x="1505114" y="432511"/>
                </a:lnTo>
                <a:lnTo>
                  <a:pt x="1505126" y="432508"/>
                </a:lnTo>
                <a:lnTo>
                  <a:pt x="1505123" y="432514"/>
                </a:lnTo>
                <a:lnTo>
                  <a:pt x="1509253" y="433905"/>
                </a:lnTo>
                <a:lnTo>
                  <a:pt x="1510657" y="434378"/>
                </a:lnTo>
                <a:lnTo>
                  <a:pt x="1509639" y="433711"/>
                </a:lnTo>
                <a:lnTo>
                  <a:pt x="1509751" y="433656"/>
                </a:lnTo>
                <a:lnTo>
                  <a:pt x="1509137" y="433542"/>
                </a:lnTo>
                <a:cubicBezTo>
                  <a:pt x="1507759" y="433542"/>
                  <a:pt x="1506379" y="433542"/>
                  <a:pt x="1505001" y="432132"/>
                </a:cubicBezTo>
                <a:close/>
                <a:moveTo>
                  <a:pt x="2541444" y="432121"/>
                </a:moveTo>
                <a:lnTo>
                  <a:pt x="2541885" y="432273"/>
                </a:lnTo>
                <a:lnTo>
                  <a:pt x="2542016" y="432207"/>
                </a:lnTo>
                <a:lnTo>
                  <a:pt x="2542031" y="432194"/>
                </a:lnTo>
                <a:close/>
                <a:moveTo>
                  <a:pt x="1391546" y="432109"/>
                </a:moveTo>
                <a:lnTo>
                  <a:pt x="1391416" y="432241"/>
                </a:lnTo>
                <a:lnTo>
                  <a:pt x="1390611" y="432377"/>
                </a:lnTo>
                <a:lnTo>
                  <a:pt x="1391546" y="432326"/>
                </a:lnTo>
                <a:close/>
                <a:moveTo>
                  <a:pt x="2017814" y="432098"/>
                </a:moveTo>
                <a:lnTo>
                  <a:pt x="2017549" y="432357"/>
                </a:lnTo>
                <a:lnTo>
                  <a:pt x="2017886" y="432475"/>
                </a:lnTo>
                <a:lnTo>
                  <a:pt x="2018053" y="432128"/>
                </a:lnTo>
                <a:close/>
                <a:moveTo>
                  <a:pt x="1344893" y="432065"/>
                </a:moveTo>
                <a:lnTo>
                  <a:pt x="1344816" y="432124"/>
                </a:lnTo>
                <a:lnTo>
                  <a:pt x="1344972" y="432249"/>
                </a:lnTo>
                <a:lnTo>
                  <a:pt x="1345120" y="432237"/>
                </a:lnTo>
                <a:close/>
                <a:moveTo>
                  <a:pt x="2281879" y="432042"/>
                </a:moveTo>
                <a:lnTo>
                  <a:pt x="2281389" y="432241"/>
                </a:lnTo>
                <a:lnTo>
                  <a:pt x="2281084" y="432138"/>
                </a:lnTo>
                <a:lnTo>
                  <a:pt x="2281317" y="432293"/>
                </a:lnTo>
                <a:lnTo>
                  <a:pt x="2281578" y="432352"/>
                </a:lnTo>
                <a:close/>
                <a:moveTo>
                  <a:pt x="1275709" y="431942"/>
                </a:moveTo>
                <a:lnTo>
                  <a:pt x="1275709" y="432154"/>
                </a:lnTo>
                <a:lnTo>
                  <a:pt x="1275758" y="432321"/>
                </a:lnTo>
                <a:lnTo>
                  <a:pt x="1276003" y="432226"/>
                </a:lnTo>
                <a:lnTo>
                  <a:pt x="1276003" y="432141"/>
                </a:lnTo>
                <a:close/>
                <a:moveTo>
                  <a:pt x="2082888" y="431923"/>
                </a:moveTo>
                <a:lnTo>
                  <a:pt x="2082489" y="432259"/>
                </a:lnTo>
                <a:lnTo>
                  <a:pt x="2082837" y="432357"/>
                </a:lnTo>
                <a:close/>
                <a:moveTo>
                  <a:pt x="2909862" y="431863"/>
                </a:moveTo>
                <a:lnTo>
                  <a:pt x="2910050" y="432207"/>
                </a:lnTo>
                <a:lnTo>
                  <a:pt x="2909807" y="432419"/>
                </a:lnTo>
                <a:lnTo>
                  <a:pt x="2910265" y="432257"/>
                </a:lnTo>
                <a:lnTo>
                  <a:pt x="2910642" y="432369"/>
                </a:lnTo>
                <a:lnTo>
                  <a:pt x="2910274" y="432231"/>
                </a:lnTo>
                <a:close/>
                <a:moveTo>
                  <a:pt x="1447960" y="431842"/>
                </a:moveTo>
                <a:lnTo>
                  <a:pt x="1447960" y="432186"/>
                </a:lnTo>
                <a:cubicBezTo>
                  <a:pt x="1447960" y="432186"/>
                  <a:pt x="1446623" y="433583"/>
                  <a:pt x="1446623" y="433583"/>
                </a:cubicBezTo>
                <a:cubicBezTo>
                  <a:pt x="1445286" y="433583"/>
                  <a:pt x="1445286" y="433583"/>
                  <a:pt x="1445286" y="433583"/>
                </a:cubicBezTo>
                <a:lnTo>
                  <a:pt x="1444938" y="433873"/>
                </a:lnTo>
                <a:lnTo>
                  <a:pt x="1445703" y="434012"/>
                </a:lnTo>
                <a:lnTo>
                  <a:pt x="1446807" y="434012"/>
                </a:lnTo>
                <a:cubicBezTo>
                  <a:pt x="1446807" y="435410"/>
                  <a:pt x="1448211" y="436806"/>
                  <a:pt x="1449615" y="435410"/>
                </a:cubicBezTo>
                <a:lnTo>
                  <a:pt x="1449967" y="435497"/>
                </a:lnTo>
                <a:lnTo>
                  <a:pt x="1447207" y="433637"/>
                </a:lnTo>
                <a:lnTo>
                  <a:pt x="1448473" y="432339"/>
                </a:lnTo>
                <a:lnTo>
                  <a:pt x="1448354" y="432241"/>
                </a:lnTo>
                <a:close/>
                <a:moveTo>
                  <a:pt x="2108075" y="431818"/>
                </a:moveTo>
                <a:lnTo>
                  <a:pt x="2107789" y="432182"/>
                </a:lnTo>
                <a:lnTo>
                  <a:pt x="2110887" y="433348"/>
                </a:lnTo>
                <a:lnTo>
                  <a:pt x="2109466" y="432174"/>
                </a:lnTo>
                <a:cubicBezTo>
                  <a:pt x="2108770" y="431463"/>
                  <a:pt x="2108422" y="431463"/>
                  <a:pt x="2108075" y="431818"/>
                </a:cubicBezTo>
                <a:close/>
                <a:moveTo>
                  <a:pt x="2319191" y="431739"/>
                </a:moveTo>
                <a:lnTo>
                  <a:pt x="2317879" y="431952"/>
                </a:lnTo>
                <a:lnTo>
                  <a:pt x="2318643" y="432198"/>
                </a:lnTo>
                <a:close/>
                <a:moveTo>
                  <a:pt x="1910385" y="431687"/>
                </a:moveTo>
                <a:lnTo>
                  <a:pt x="1912103" y="432733"/>
                </a:lnTo>
                <a:lnTo>
                  <a:pt x="1914568" y="435232"/>
                </a:lnTo>
                <a:lnTo>
                  <a:pt x="1914629" y="435174"/>
                </a:lnTo>
                <a:lnTo>
                  <a:pt x="1911992" y="432535"/>
                </a:lnTo>
                <a:lnTo>
                  <a:pt x="1911917" y="432508"/>
                </a:lnTo>
                <a:lnTo>
                  <a:pt x="1912370" y="432023"/>
                </a:lnTo>
                <a:lnTo>
                  <a:pt x="1912022" y="432241"/>
                </a:lnTo>
                <a:close/>
                <a:moveTo>
                  <a:pt x="2394833" y="431651"/>
                </a:moveTo>
                <a:lnTo>
                  <a:pt x="2396010" y="432289"/>
                </a:lnTo>
                <a:lnTo>
                  <a:pt x="2396167" y="432132"/>
                </a:lnTo>
                <a:lnTo>
                  <a:pt x="2396248" y="432112"/>
                </a:lnTo>
                <a:close/>
                <a:moveTo>
                  <a:pt x="2249497" y="431607"/>
                </a:moveTo>
                <a:lnTo>
                  <a:pt x="2249599" y="431662"/>
                </a:lnTo>
                <a:lnTo>
                  <a:pt x="2249733" y="431640"/>
                </a:lnTo>
                <a:close/>
                <a:moveTo>
                  <a:pt x="451674" y="431582"/>
                </a:moveTo>
                <a:lnTo>
                  <a:pt x="451002" y="432669"/>
                </a:lnTo>
                <a:lnTo>
                  <a:pt x="452105" y="434072"/>
                </a:lnTo>
                <a:lnTo>
                  <a:pt x="453280" y="434495"/>
                </a:lnTo>
                <a:lnTo>
                  <a:pt x="453510" y="434422"/>
                </a:lnTo>
                <a:close/>
                <a:moveTo>
                  <a:pt x="3007787" y="431389"/>
                </a:moveTo>
                <a:lnTo>
                  <a:pt x="3008549" y="432596"/>
                </a:lnTo>
                <a:lnTo>
                  <a:pt x="3008930" y="432293"/>
                </a:lnTo>
                <a:close/>
                <a:moveTo>
                  <a:pt x="2171685" y="431380"/>
                </a:moveTo>
                <a:lnTo>
                  <a:pt x="2171679" y="431381"/>
                </a:lnTo>
                <a:lnTo>
                  <a:pt x="2171691" y="431383"/>
                </a:lnTo>
                <a:close/>
                <a:moveTo>
                  <a:pt x="2980261" y="431274"/>
                </a:moveTo>
                <a:lnTo>
                  <a:pt x="2980177" y="431372"/>
                </a:lnTo>
                <a:lnTo>
                  <a:pt x="2982257" y="432506"/>
                </a:lnTo>
                <a:lnTo>
                  <a:pt x="2982257" y="432300"/>
                </a:lnTo>
                <a:close/>
                <a:moveTo>
                  <a:pt x="2174357" y="431217"/>
                </a:moveTo>
                <a:lnTo>
                  <a:pt x="2175250" y="432108"/>
                </a:lnTo>
                <a:lnTo>
                  <a:pt x="2175828" y="432226"/>
                </a:lnTo>
                <a:lnTo>
                  <a:pt x="2175855" y="432223"/>
                </a:lnTo>
                <a:close/>
                <a:moveTo>
                  <a:pt x="1328310" y="431105"/>
                </a:moveTo>
                <a:lnTo>
                  <a:pt x="1329126" y="431841"/>
                </a:lnTo>
                <a:lnTo>
                  <a:pt x="1330025" y="432226"/>
                </a:lnTo>
                <a:cubicBezTo>
                  <a:pt x="1330025" y="432226"/>
                  <a:pt x="1330025" y="432226"/>
                  <a:pt x="1330025" y="433637"/>
                </a:cubicBezTo>
                <a:lnTo>
                  <a:pt x="1330312" y="433637"/>
                </a:lnTo>
                <a:lnTo>
                  <a:pt x="1330312" y="432241"/>
                </a:lnTo>
                <a:close/>
                <a:moveTo>
                  <a:pt x="1850323" y="430984"/>
                </a:moveTo>
                <a:lnTo>
                  <a:pt x="1850108" y="431584"/>
                </a:lnTo>
                <a:lnTo>
                  <a:pt x="1850706" y="431229"/>
                </a:lnTo>
                <a:close/>
                <a:moveTo>
                  <a:pt x="2277224" y="430951"/>
                </a:moveTo>
                <a:lnTo>
                  <a:pt x="2277224" y="432160"/>
                </a:lnTo>
                <a:lnTo>
                  <a:pt x="2277302" y="432118"/>
                </a:lnTo>
                <a:close/>
                <a:moveTo>
                  <a:pt x="1576961" y="430903"/>
                </a:moveTo>
                <a:lnTo>
                  <a:pt x="1576847" y="430917"/>
                </a:lnTo>
                <a:lnTo>
                  <a:pt x="1576559" y="431138"/>
                </a:lnTo>
                <a:lnTo>
                  <a:pt x="1576570" y="431187"/>
                </a:lnTo>
                <a:close/>
                <a:moveTo>
                  <a:pt x="2934011" y="430893"/>
                </a:moveTo>
                <a:lnTo>
                  <a:pt x="2934011" y="431092"/>
                </a:lnTo>
                <a:lnTo>
                  <a:pt x="2934290" y="431194"/>
                </a:lnTo>
                <a:close/>
                <a:moveTo>
                  <a:pt x="2466658" y="430833"/>
                </a:moveTo>
                <a:lnTo>
                  <a:pt x="2466998" y="431004"/>
                </a:lnTo>
                <a:lnTo>
                  <a:pt x="2466998" y="431605"/>
                </a:lnTo>
                <a:lnTo>
                  <a:pt x="2467601" y="431004"/>
                </a:lnTo>
                <a:lnTo>
                  <a:pt x="2468440" y="430954"/>
                </a:lnTo>
                <a:lnTo>
                  <a:pt x="2467487" y="430833"/>
                </a:lnTo>
                <a:close/>
                <a:moveTo>
                  <a:pt x="1788659" y="430833"/>
                </a:moveTo>
                <a:lnTo>
                  <a:pt x="1788802" y="430859"/>
                </a:lnTo>
                <a:lnTo>
                  <a:pt x="1788844" y="430833"/>
                </a:lnTo>
                <a:close/>
                <a:moveTo>
                  <a:pt x="1127387" y="430833"/>
                </a:moveTo>
                <a:lnTo>
                  <a:pt x="1128782" y="431087"/>
                </a:lnTo>
                <a:lnTo>
                  <a:pt x="1129566" y="430833"/>
                </a:lnTo>
                <a:close/>
                <a:moveTo>
                  <a:pt x="282901" y="430713"/>
                </a:moveTo>
                <a:lnTo>
                  <a:pt x="283065" y="431004"/>
                </a:lnTo>
                <a:lnTo>
                  <a:pt x="282969" y="430956"/>
                </a:lnTo>
                <a:lnTo>
                  <a:pt x="283011" y="431004"/>
                </a:lnTo>
                <a:lnTo>
                  <a:pt x="283065" y="431004"/>
                </a:lnTo>
                <a:lnTo>
                  <a:pt x="283113" y="431004"/>
                </a:lnTo>
                <a:close/>
                <a:moveTo>
                  <a:pt x="1411578" y="430705"/>
                </a:moveTo>
                <a:lnTo>
                  <a:pt x="1413610" y="431380"/>
                </a:lnTo>
                <a:lnTo>
                  <a:pt x="1415047" y="431543"/>
                </a:lnTo>
                <a:lnTo>
                  <a:pt x="1412247" y="430833"/>
                </a:lnTo>
                <a:close/>
                <a:moveTo>
                  <a:pt x="1786736" y="430705"/>
                </a:moveTo>
                <a:lnTo>
                  <a:pt x="1786803" y="430784"/>
                </a:lnTo>
                <a:lnTo>
                  <a:pt x="1786819" y="430753"/>
                </a:lnTo>
                <a:lnTo>
                  <a:pt x="1786846" y="430753"/>
                </a:lnTo>
                <a:close/>
                <a:moveTo>
                  <a:pt x="1417357" y="430634"/>
                </a:moveTo>
                <a:lnTo>
                  <a:pt x="1415840" y="431633"/>
                </a:lnTo>
                <a:lnTo>
                  <a:pt x="1416713" y="431732"/>
                </a:lnTo>
                <a:close/>
                <a:moveTo>
                  <a:pt x="2611246" y="430628"/>
                </a:moveTo>
                <a:lnTo>
                  <a:pt x="2611545" y="432285"/>
                </a:lnTo>
                <a:lnTo>
                  <a:pt x="2612474" y="430900"/>
                </a:lnTo>
                <a:close/>
                <a:moveTo>
                  <a:pt x="1208463" y="430416"/>
                </a:moveTo>
                <a:lnTo>
                  <a:pt x="1209054" y="431004"/>
                </a:lnTo>
                <a:lnTo>
                  <a:pt x="1209947" y="431004"/>
                </a:lnTo>
                <a:lnTo>
                  <a:pt x="1209492" y="430833"/>
                </a:lnTo>
                <a:close/>
                <a:moveTo>
                  <a:pt x="2814274" y="429875"/>
                </a:moveTo>
                <a:lnTo>
                  <a:pt x="2814358" y="429897"/>
                </a:lnTo>
                <a:lnTo>
                  <a:pt x="2814324" y="429875"/>
                </a:lnTo>
                <a:close/>
                <a:moveTo>
                  <a:pt x="432884" y="429768"/>
                </a:moveTo>
                <a:lnTo>
                  <a:pt x="432318" y="430180"/>
                </a:lnTo>
                <a:lnTo>
                  <a:pt x="433284" y="432288"/>
                </a:lnTo>
                <a:lnTo>
                  <a:pt x="433310" y="432282"/>
                </a:lnTo>
                <a:lnTo>
                  <a:pt x="434646" y="431602"/>
                </a:lnTo>
                <a:close/>
                <a:moveTo>
                  <a:pt x="1874799" y="429668"/>
                </a:moveTo>
                <a:lnTo>
                  <a:pt x="1874669" y="429800"/>
                </a:lnTo>
                <a:lnTo>
                  <a:pt x="1874756" y="429844"/>
                </a:lnTo>
                <a:close/>
                <a:moveTo>
                  <a:pt x="2128434" y="429616"/>
                </a:moveTo>
                <a:lnTo>
                  <a:pt x="2128593" y="429875"/>
                </a:lnTo>
                <a:cubicBezTo>
                  <a:pt x="2129276" y="431304"/>
                  <a:pt x="2129964" y="432019"/>
                  <a:pt x="2130821" y="432376"/>
                </a:cubicBezTo>
                <a:lnTo>
                  <a:pt x="2133840" y="432706"/>
                </a:lnTo>
                <a:lnTo>
                  <a:pt x="2133840" y="432241"/>
                </a:lnTo>
                <a:lnTo>
                  <a:pt x="2132891" y="432241"/>
                </a:lnTo>
                <a:cubicBezTo>
                  <a:pt x="2132891" y="432241"/>
                  <a:pt x="2131493" y="432241"/>
                  <a:pt x="2131493" y="432241"/>
                </a:cubicBezTo>
                <a:close/>
                <a:moveTo>
                  <a:pt x="2309048" y="429534"/>
                </a:moveTo>
                <a:lnTo>
                  <a:pt x="2308938" y="429875"/>
                </a:lnTo>
                <a:lnTo>
                  <a:pt x="2309511" y="430082"/>
                </a:lnTo>
                <a:close/>
                <a:moveTo>
                  <a:pt x="1321871" y="429510"/>
                </a:moveTo>
                <a:lnTo>
                  <a:pt x="1322286" y="429781"/>
                </a:lnTo>
                <a:lnTo>
                  <a:pt x="1322145" y="429528"/>
                </a:lnTo>
                <a:close/>
                <a:moveTo>
                  <a:pt x="2999574" y="429437"/>
                </a:moveTo>
                <a:lnTo>
                  <a:pt x="2998868" y="429800"/>
                </a:lnTo>
                <a:lnTo>
                  <a:pt x="2999533" y="429800"/>
                </a:lnTo>
                <a:close/>
                <a:moveTo>
                  <a:pt x="2214410" y="429426"/>
                </a:moveTo>
                <a:lnTo>
                  <a:pt x="2214464" y="430291"/>
                </a:lnTo>
                <a:lnTo>
                  <a:pt x="2214646" y="429426"/>
                </a:lnTo>
                <a:close/>
                <a:moveTo>
                  <a:pt x="2102810" y="429426"/>
                </a:moveTo>
                <a:lnTo>
                  <a:pt x="2103341" y="429556"/>
                </a:lnTo>
                <a:lnTo>
                  <a:pt x="2103663" y="429426"/>
                </a:lnTo>
                <a:close/>
                <a:moveTo>
                  <a:pt x="1660728" y="429426"/>
                </a:moveTo>
                <a:lnTo>
                  <a:pt x="1660728" y="429503"/>
                </a:lnTo>
                <a:lnTo>
                  <a:pt x="1662455" y="429547"/>
                </a:lnTo>
                <a:lnTo>
                  <a:pt x="1662331" y="429531"/>
                </a:lnTo>
                <a:close/>
                <a:moveTo>
                  <a:pt x="2896120" y="429384"/>
                </a:moveTo>
                <a:lnTo>
                  <a:pt x="2896123" y="429391"/>
                </a:lnTo>
                <a:lnTo>
                  <a:pt x="2896125" y="429389"/>
                </a:lnTo>
                <a:close/>
                <a:moveTo>
                  <a:pt x="1990632" y="429201"/>
                </a:moveTo>
                <a:lnTo>
                  <a:pt x="1990616" y="429255"/>
                </a:lnTo>
                <a:lnTo>
                  <a:pt x="1990641" y="429204"/>
                </a:lnTo>
                <a:close/>
                <a:moveTo>
                  <a:pt x="1772398" y="429105"/>
                </a:moveTo>
                <a:lnTo>
                  <a:pt x="1771959" y="429323"/>
                </a:lnTo>
                <a:lnTo>
                  <a:pt x="1774261" y="433762"/>
                </a:lnTo>
                <a:lnTo>
                  <a:pt x="1773705" y="433972"/>
                </a:lnTo>
                <a:lnTo>
                  <a:pt x="1775053" y="434157"/>
                </a:lnTo>
                <a:lnTo>
                  <a:pt x="1774737" y="433807"/>
                </a:lnTo>
                <a:close/>
                <a:moveTo>
                  <a:pt x="1232602" y="428905"/>
                </a:moveTo>
                <a:lnTo>
                  <a:pt x="1233355" y="429280"/>
                </a:lnTo>
                <a:lnTo>
                  <a:pt x="1233897" y="429318"/>
                </a:lnTo>
                <a:close/>
                <a:moveTo>
                  <a:pt x="1860089" y="428885"/>
                </a:moveTo>
                <a:lnTo>
                  <a:pt x="1855158" y="429302"/>
                </a:lnTo>
                <a:lnTo>
                  <a:pt x="1856337" y="429800"/>
                </a:lnTo>
                <a:cubicBezTo>
                  <a:pt x="1857042" y="430515"/>
                  <a:pt x="1858451" y="429800"/>
                  <a:pt x="1860036" y="428907"/>
                </a:cubicBezTo>
                <a:close/>
                <a:moveTo>
                  <a:pt x="2104771" y="428632"/>
                </a:moveTo>
                <a:lnTo>
                  <a:pt x="2103680" y="429420"/>
                </a:lnTo>
                <a:lnTo>
                  <a:pt x="2103899" y="429332"/>
                </a:lnTo>
                <a:lnTo>
                  <a:pt x="2104319" y="429172"/>
                </a:lnTo>
                <a:close/>
                <a:moveTo>
                  <a:pt x="2118881" y="428298"/>
                </a:moveTo>
                <a:lnTo>
                  <a:pt x="2119104" y="428446"/>
                </a:lnTo>
                <a:lnTo>
                  <a:pt x="2119610" y="428311"/>
                </a:lnTo>
                <a:close/>
                <a:moveTo>
                  <a:pt x="1219538" y="428019"/>
                </a:moveTo>
                <a:lnTo>
                  <a:pt x="1220337" y="428590"/>
                </a:lnTo>
                <a:lnTo>
                  <a:pt x="1221328" y="428019"/>
                </a:lnTo>
                <a:close/>
                <a:moveTo>
                  <a:pt x="887307" y="428019"/>
                </a:moveTo>
                <a:lnTo>
                  <a:pt x="886943" y="428203"/>
                </a:lnTo>
                <a:lnTo>
                  <a:pt x="886943" y="432174"/>
                </a:lnTo>
                <a:cubicBezTo>
                  <a:pt x="886943" y="432174"/>
                  <a:pt x="886943" y="433595"/>
                  <a:pt x="886943" y="433595"/>
                </a:cubicBezTo>
                <a:lnTo>
                  <a:pt x="886075" y="434163"/>
                </a:lnTo>
                <a:lnTo>
                  <a:pt x="887253" y="434012"/>
                </a:lnTo>
                <a:lnTo>
                  <a:pt x="888040" y="434331"/>
                </a:lnTo>
                <a:lnTo>
                  <a:pt x="887580" y="433583"/>
                </a:lnTo>
                <a:lnTo>
                  <a:pt x="887580" y="432301"/>
                </a:lnTo>
                <a:lnTo>
                  <a:pt x="887307" y="432241"/>
                </a:lnTo>
                <a:cubicBezTo>
                  <a:pt x="885918" y="430833"/>
                  <a:pt x="885918" y="429426"/>
                  <a:pt x="887307" y="428019"/>
                </a:cubicBezTo>
                <a:close/>
                <a:moveTo>
                  <a:pt x="2879645" y="427992"/>
                </a:moveTo>
                <a:lnTo>
                  <a:pt x="2879127" y="429022"/>
                </a:lnTo>
                <a:lnTo>
                  <a:pt x="2879895" y="428245"/>
                </a:lnTo>
                <a:close/>
                <a:moveTo>
                  <a:pt x="2560531" y="427366"/>
                </a:moveTo>
                <a:lnTo>
                  <a:pt x="2562612" y="428292"/>
                </a:lnTo>
                <a:lnTo>
                  <a:pt x="2563489" y="427899"/>
                </a:lnTo>
                <a:close/>
                <a:moveTo>
                  <a:pt x="2771839" y="427327"/>
                </a:moveTo>
                <a:lnTo>
                  <a:pt x="2770639" y="427557"/>
                </a:lnTo>
                <a:lnTo>
                  <a:pt x="2772627" y="427831"/>
                </a:lnTo>
                <a:close/>
                <a:moveTo>
                  <a:pt x="1872474" y="426990"/>
                </a:moveTo>
                <a:lnTo>
                  <a:pt x="1871907" y="427095"/>
                </a:lnTo>
                <a:lnTo>
                  <a:pt x="1872376" y="427120"/>
                </a:lnTo>
                <a:close/>
                <a:moveTo>
                  <a:pt x="2878608" y="426943"/>
                </a:moveTo>
                <a:lnTo>
                  <a:pt x="2878240" y="427131"/>
                </a:lnTo>
                <a:lnTo>
                  <a:pt x="2878697" y="427117"/>
                </a:lnTo>
                <a:lnTo>
                  <a:pt x="2878780" y="427117"/>
                </a:lnTo>
                <a:close/>
                <a:moveTo>
                  <a:pt x="305159" y="426867"/>
                </a:moveTo>
                <a:lnTo>
                  <a:pt x="304310" y="427303"/>
                </a:lnTo>
                <a:lnTo>
                  <a:pt x="305425" y="427165"/>
                </a:lnTo>
                <a:lnTo>
                  <a:pt x="305388" y="427017"/>
                </a:lnTo>
                <a:lnTo>
                  <a:pt x="305496" y="426996"/>
                </a:lnTo>
                <a:close/>
                <a:moveTo>
                  <a:pt x="2980087" y="426867"/>
                </a:moveTo>
                <a:lnTo>
                  <a:pt x="2979577" y="427004"/>
                </a:lnTo>
                <a:lnTo>
                  <a:pt x="2980091" y="427027"/>
                </a:lnTo>
                <a:lnTo>
                  <a:pt x="2980212" y="426902"/>
                </a:lnTo>
                <a:close/>
                <a:moveTo>
                  <a:pt x="2977245" y="426867"/>
                </a:moveTo>
                <a:lnTo>
                  <a:pt x="2977054" y="426894"/>
                </a:lnTo>
                <a:lnTo>
                  <a:pt x="2977310" y="426905"/>
                </a:lnTo>
                <a:close/>
                <a:moveTo>
                  <a:pt x="229027" y="426867"/>
                </a:moveTo>
                <a:lnTo>
                  <a:pt x="228436" y="426977"/>
                </a:lnTo>
                <a:lnTo>
                  <a:pt x="228790" y="427054"/>
                </a:lnTo>
                <a:lnTo>
                  <a:pt x="230459" y="427737"/>
                </a:lnTo>
                <a:close/>
                <a:moveTo>
                  <a:pt x="2860862" y="426787"/>
                </a:moveTo>
                <a:lnTo>
                  <a:pt x="2860609" y="426942"/>
                </a:lnTo>
                <a:lnTo>
                  <a:pt x="2858359" y="429567"/>
                </a:lnTo>
                <a:lnTo>
                  <a:pt x="2858890" y="429567"/>
                </a:lnTo>
                <a:close/>
                <a:moveTo>
                  <a:pt x="2992559" y="426452"/>
                </a:moveTo>
                <a:lnTo>
                  <a:pt x="2992060" y="426671"/>
                </a:lnTo>
                <a:lnTo>
                  <a:pt x="2992060" y="426837"/>
                </a:lnTo>
                <a:close/>
                <a:moveTo>
                  <a:pt x="310128" y="426328"/>
                </a:moveTo>
                <a:lnTo>
                  <a:pt x="310653" y="426867"/>
                </a:lnTo>
                <a:lnTo>
                  <a:pt x="310509" y="426923"/>
                </a:lnTo>
                <a:lnTo>
                  <a:pt x="311005" y="427017"/>
                </a:lnTo>
                <a:lnTo>
                  <a:pt x="311255" y="426915"/>
                </a:lnTo>
                <a:lnTo>
                  <a:pt x="311029" y="426791"/>
                </a:lnTo>
                <a:close/>
                <a:moveTo>
                  <a:pt x="3063472" y="425840"/>
                </a:moveTo>
                <a:lnTo>
                  <a:pt x="3064171" y="426703"/>
                </a:lnTo>
                <a:lnTo>
                  <a:pt x="3064171" y="426342"/>
                </a:lnTo>
                <a:close/>
                <a:moveTo>
                  <a:pt x="2749098" y="425783"/>
                </a:moveTo>
                <a:lnTo>
                  <a:pt x="2749066" y="425848"/>
                </a:lnTo>
                <a:lnTo>
                  <a:pt x="2748722" y="427621"/>
                </a:lnTo>
                <a:lnTo>
                  <a:pt x="2749098" y="427075"/>
                </a:lnTo>
                <a:close/>
                <a:moveTo>
                  <a:pt x="2749147" y="425684"/>
                </a:moveTo>
                <a:lnTo>
                  <a:pt x="2749113" y="425753"/>
                </a:lnTo>
                <a:lnTo>
                  <a:pt x="2749256" y="425891"/>
                </a:lnTo>
                <a:close/>
                <a:moveTo>
                  <a:pt x="531818" y="425530"/>
                </a:moveTo>
                <a:lnTo>
                  <a:pt x="531852" y="425556"/>
                </a:lnTo>
                <a:lnTo>
                  <a:pt x="531841" y="425533"/>
                </a:lnTo>
                <a:close/>
                <a:moveTo>
                  <a:pt x="2827373" y="425528"/>
                </a:moveTo>
                <a:lnTo>
                  <a:pt x="2827811" y="426137"/>
                </a:lnTo>
                <a:lnTo>
                  <a:pt x="2827966" y="425770"/>
                </a:lnTo>
                <a:close/>
                <a:moveTo>
                  <a:pt x="3068383" y="425488"/>
                </a:moveTo>
                <a:cubicBezTo>
                  <a:pt x="3066980" y="426909"/>
                  <a:pt x="3065576" y="426909"/>
                  <a:pt x="3065576" y="426909"/>
                </a:cubicBezTo>
                <a:lnTo>
                  <a:pt x="3064375" y="429339"/>
                </a:lnTo>
                <a:lnTo>
                  <a:pt x="3064375" y="429731"/>
                </a:lnTo>
                <a:lnTo>
                  <a:pt x="3064181" y="429731"/>
                </a:lnTo>
                <a:lnTo>
                  <a:pt x="3064171" y="429750"/>
                </a:lnTo>
                <a:lnTo>
                  <a:pt x="3064171" y="429731"/>
                </a:lnTo>
                <a:lnTo>
                  <a:pt x="3062999" y="429731"/>
                </a:lnTo>
                <a:lnTo>
                  <a:pt x="3062717" y="429659"/>
                </a:lnTo>
                <a:lnTo>
                  <a:pt x="3063139" y="429969"/>
                </a:lnTo>
                <a:cubicBezTo>
                  <a:pt x="3064581" y="429969"/>
                  <a:pt x="3064581" y="429969"/>
                  <a:pt x="3064581" y="429969"/>
                </a:cubicBezTo>
                <a:cubicBezTo>
                  <a:pt x="3066022" y="428559"/>
                  <a:pt x="3064581" y="428559"/>
                  <a:pt x="3066022" y="427149"/>
                </a:cubicBezTo>
                <a:lnTo>
                  <a:pt x="3068495" y="425939"/>
                </a:lnTo>
                <a:close/>
                <a:moveTo>
                  <a:pt x="262336" y="425339"/>
                </a:moveTo>
                <a:lnTo>
                  <a:pt x="262182" y="425454"/>
                </a:lnTo>
                <a:lnTo>
                  <a:pt x="262295" y="425568"/>
                </a:lnTo>
                <a:lnTo>
                  <a:pt x="262336" y="425362"/>
                </a:lnTo>
                <a:close/>
                <a:moveTo>
                  <a:pt x="529948" y="425264"/>
                </a:moveTo>
                <a:lnTo>
                  <a:pt x="530339" y="425465"/>
                </a:lnTo>
                <a:lnTo>
                  <a:pt x="531360" y="425465"/>
                </a:lnTo>
                <a:close/>
                <a:moveTo>
                  <a:pt x="495729" y="425242"/>
                </a:moveTo>
                <a:lnTo>
                  <a:pt x="495573" y="425557"/>
                </a:lnTo>
                <a:lnTo>
                  <a:pt x="495739" y="425528"/>
                </a:lnTo>
                <a:lnTo>
                  <a:pt x="495739" y="425243"/>
                </a:lnTo>
                <a:close/>
                <a:moveTo>
                  <a:pt x="240765" y="425140"/>
                </a:moveTo>
                <a:lnTo>
                  <a:pt x="241159" y="425891"/>
                </a:lnTo>
                <a:lnTo>
                  <a:pt x="241522" y="425523"/>
                </a:lnTo>
                <a:close/>
                <a:moveTo>
                  <a:pt x="380606" y="425137"/>
                </a:moveTo>
                <a:lnTo>
                  <a:pt x="380606" y="425536"/>
                </a:lnTo>
                <a:lnTo>
                  <a:pt x="381397" y="425137"/>
                </a:lnTo>
                <a:close/>
                <a:moveTo>
                  <a:pt x="278266" y="425098"/>
                </a:moveTo>
                <a:lnTo>
                  <a:pt x="278843" y="425416"/>
                </a:lnTo>
                <a:lnTo>
                  <a:pt x="279674" y="426296"/>
                </a:lnTo>
                <a:lnTo>
                  <a:pt x="279061" y="425457"/>
                </a:lnTo>
                <a:lnTo>
                  <a:pt x="279373" y="425137"/>
                </a:lnTo>
                <a:lnTo>
                  <a:pt x="279212" y="425137"/>
                </a:lnTo>
                <a:close/>
                <a:moveTo>
                  <a:pt x="2531638" y="425083"/>
                </a:moveTo>
                <a:lnTo>
                  <a:pt x="2532538" y="425487"/>
                </a:lnTo>
                <a:lnTo>
                  <a:pt x="2532459" y="425802"/>
                </a:lnTo>
                <a:lnTo>
                  <a:pt x="2532845" y="425362"/>
                </a:lnTo>
                <a:lnTo>
                  <a:pt x="2532990" y="425356"/>
                </a:lnTo>
                <a:lnTo>
                  <a:pt x="2532773" y="425204"/>
                </a:lnTo>
                <a:close/>
                <a:moveTo>
                  <a:pt x="2991478" y="425010"/>
                </a:moveTo>
                <a:lnTo>
                  <a:pt x="2991957" y="425440"/>
                </a:lnTo>
                <a:lnTo>
                  <a:pt x="2991957" y="425287"/>
                </a:lnTo>
                <a:lnTo>
                  <a:pt x="2991957" y="425099"/>
                </a:lnTo>
                <a:close/>
                <a:moveTo>
                  <a:pt x="2981801" y="424975"/>
                </a:moveTo>
                <a:lnTo>
                  <a:pt x="2981146" y="425097"/>
                </a:lnTo>
                <a:lnTo>
                  <a:pt x="2981507" y="425456"/>
                </a:lnTo>
                <a:lnTo>
                  <a:pt x="2981433" y="426195"/>
                </a:lnTo>
                <a:lnTo>
                  <a:pt x="2982543" y="431903"/>
                </a:lnTo>
                <a:lnTo>
                  <a:pt x="2982671" y="431755"/>
                </a:lnTo>
                <a:lnTo>
                  <a:pt x="2982188" y="429123"/>
                </a:lnTo>
                <a:cubicBezTo>
                  <a:pt x="2982188" y="427687"/>
                  <a:pt x="2982188" y="426251"/>
                  <a:pt x="2981530" y="425533"/>
                </a:cubicBezTo>
                <a:close/>
                <a:moveTo>
                  <a:pt x="318917" y="424039"/>
                </a:moveTo>
                <a:lnTo>
                  <a:pt x="318927" y="424083"/>
                </a:lnTo>
                <a:lnTo>
                  <a:pt x="318470" y="424555"/>
                </a:lnTo>
                <a:lnTo>
                  <a:pt x="319424" y="425404"/>
                </a:lnTo>
                <a:lnTo>
                  <a:pt x="319491" y="425404"/>
                </a:lnTo>
                <a:lnTo>
                  <a:pt x="320194" y="424501"/>
                </a:lnTo>
                <a:lnTo>
                  <a:pt x="319377" y="425281"/>
                </a:lnTo>
                <a:close/>
                <a:moveTo>
                  <a:pt x="651347" y="423882"/>
                </a:moveTo>
                <a:lnTo>
                  <a:pt x="655030" y="429812"/>
                </a:lnTo>
                <a:lnTo>
                  <a:pt x="655155" y="429875"/>
                </a:lnTo>
                <a:lnTo>
                  <a:pt x="655142" y="429992"/>
                </a:lnTo>
                <a:lnTo>
                  <a:pt x="655147" y="430001"/>
                </a:lnTo>
                <a:lnTo>
                  <a:pt x="655141" y="430000"/>
                </a:lnTo>
                <a:lnTo>
                  <a:pt x="655102" y="430357"/>
                </a:lnTo>
                <a:lnTo>
                  <a:pt x="655531" y="429499"/>
                </a:lnTo>
                <a:lnTo>
                  <a:pt x="655604" y="429499"/>
                </a:lnTo>
                <a:lnTo>
                  <a:pt x="655388" y="429426"/>
                </a:lnTo>
                <a:cubicBezTo>
                  <a:pt x="654000" y="428019"/>
                  <a:pt x="652958" y="425908"/>
                  <a:pt x="651743" y="424149"/>
                </a:cubicBezTo>
                <a:close/>
                <a:moveTo>
                  <a:pt x="327229" y="423874"/>
                </a:moveTo>
                <a:lnTo>
                  <a:pt x="327389" y="423983"/>
                </a:lnTo>
                <a:lnTo>
                  <a:pt x="327389" y="424234"/>
                </a:lnTo>
                <a:lnTo>
                  <a:pt x="327652" y="424234"/>
                </a:lnTo>
                <a:lnTo>
                  <a:pt x="328293" y="425256"/>
                </a:lnTo>
                <a:lnTo>
                  <a:pt x="327953" y="424184"/>
                </a:lnTo>
                <a:lnTo>
                  <a:pt x="328120" y="424118"/>
                </a:lnTo>
                <a:lnTo>
                  <a:pt x="327700" y="423874"/>
                </a:lnTo>
                <a:close/>
                <a:moveTo>
                  <a:pt x="382777" y="423608"/>
                </a:moveTo>
                <a:lnTo>
                  <a:pt x="382863" y="423783"/>
                </a:lnTo>
                <a:lnTo>
                  <a:pt x="382863" y="424234"/>
                </a:lnTo>
                <a:lnTo>
                  <a:pt x="383127" y="424263"/>
                </a:lnTo>
                <a:lnTo>
                  <a:pt x="383185" y="424234"/>
                </a:lnTo>
                <a:lnTo>
                  <a:pt x="383344" y="424288"/>
                </a:lnTo>
                <a:lnTo>
                  <a:pt x="383886" y="424348"/>
                </a:lnTo>
                <a:lnTo>
                  <a:pt x="383186" y="423874"/>
                </a:lnTo>
                <a:close/>
                <a:moveTo>
                  <a:pt x="308730" y="423110"/>
                </a:moveTo>
                <a:lnTo>
                  <a:pt x="308346" y="424498"/>
                </a:lnTo>
                <a:lnTo>
                  <a:pt x="308508" y="424664"/>
                </a:lnTo>
                <a:close/>
                <a:moveTo>
                  <a:pt x="3015961" y="422824"/>
                </a:moveTo>
                <a:lnTo>
                  <a:pt x="3016083" y="423012"/>
                </a:lnTo>
                <a:lnTo>
                  <a:pt x="3016012" y="422824"/>
                </a:lnTo>
                <a:close/>
                <a:moveTo>
                  <a:pt x="629079" y="422717"/>
                </a:moveTo>
                <a:lnTo>
                  <a:pt x="629284" y="422980"/>
                </a:lnTo>
                <a:lnTo>
                  <a:pt x="629340" y="422877"/>
                </a:lnTo>
                <a:close/>
                <a:moveTo>
                  <a:pt x="274621" y="422622"/>
                </a:moveTo>
                <a:lnTo>
                  <a:pt x="275150" y="423007"/>
                </a:lnTo>
                <a:lnTo>
                  <a:pt x="275150" y="422884"/>
                </a:lnTo>
                <a:close/>
                <a:moveTo>
                  <a:pt x="2660534" y="422390"/>
                </a:moveTo>
                <a:lnTo>
                  <a:pt x="2659237" y="422609"/>
                </a:lnTo>
                <a:lnTo>
                  <a:pt x="2660399" y="422871"/>
                </a:lnTo>
                <a:lnTo>
                  <a:pt x="2660924" y="422462"/>
                </a:lnTo>
                <a:close/>
                <a:moveTo>
                  <a:pt x="638975" y="422390"/>
                </a:moveTo>
                <a:lnTo>
                  <a:pt x="639178" y="422629"/>
                </a:lnTo>
                <a:cubicBezTo>
                  <a:pt x="639873" y="423331"/>
                  <a:pt x="640567" y="423683"/>
                  <a:pt x="641261" y="422980"/>
                </a:cubicBezTo>
                <a:lnTo>
                  <a:pt x="641991" y="422390"/>
                </a:lnTo>
                <a:close/>
                <a:moveTo>
                  <a:pt x="3018335" y="421615"/>
                </a:moveTo>
                <a:lnTo>
                  <a:pt x="3017429" y="422706"/>
                </a:lnTo>
                <a:lnTo>
                  <a:pt x="3017619" y="422794"/>
                </a:lnTo>
                <a:lnTo>
                  <a:pt x="3017612" y="422788"/>
                </a:lnTo>
                <a:close/>
                <a:moveTo>
                  <a:pt x="3056332" y="421413"/>
                </a:moveTo>
                <a:lnTo>
                  <a:pt x="3056282" y="421453"/>
                </a:lnTo>
                <a:lnTo>
                  <a:pt x="3056591" y="421557"/>
                </a:lnTo>
                <a:lnTo>
                  <a:pt x="3056335" y="421413"/>
                </a:lnTo>
                <a:close/>
                <a:moveTo>
                  <a:pt x="3059718" y="421168"/>
                </a:moveTo>
                <a:lnTo>
                  <a:pt x="3059242" y="421225"/>
                </a:lnTo>
                <a:lnTo>
                  <a:pt x="3058791" y="421225"/>
                </a:lnTo>
                <a:lnTo>
                  <a:pt x="3060137" y="421336"/>
                </a:lnTo>
                <a:close/>
                <a:moveTo>
                  <a:pt x="290060" y="421099"/>
                </a:moveTo>
                <a:lnTo>
                  <a:pt x="290102" y="421225"/>
                </a:lnTo>
                <a:lnTo>
                  <a:pt x="290152" y="421171"/>
                </a:lnTo>
                <a:close/>
                <a:moveTo>
                  <a:pt x="647056" y="420982"/>
                </a:moveTo>
                <a:lnTo>
                  <a:pt x="646299" y="421238"/>
                </a:lnTo>
                <a:lnTo>
                  <a:pt x="648300" y="421822"/>
                </a:lnTo>
                <a:close/>
                <a:moveTo>
                  <a:pt x="353271" y="420951"/>
                </a:moveTo>
                <a:lnTo>
                  <a:pt x="352669" y="421062"/>
                </a:lnTo>
                <a:lnTo>
                  <a:pt x="353037" y="421809"/>
                </a:lnTo>
                <a:lnTo>
                  <a:pt x="352894" y="421376"/>
                </a:lnTo>
                <a:close/>
                <a:moveTo>
                  <a:pt x="190187" y="420715"/>
                </a:moveTo>
                <a:lnTo>
                  <a:pt x="189575" y="421225"/>
                </a:lnTo>
                <a:lnTo>
                  <a:pt x="190141" y="421225"/>
                </a:lnTo>
                <a:close/>
                <a:moveTo>
                  <a:pt x="132112" y="420497"/>
                </a:moveTo>
                <a:lnTo>
                  <a:pt x="131735" y="420874"/>
                </a:lnTo>
                <a:lnTo>
                  <a:pt x="130952" y="420732"/>
                </a:lnTo>
                <a:lnTo>
                  <a:pt x="131821" y="420999"/>
                </a:lnTo>
                <a:cubicBezTo>
                  <a:pt x="133231" y="422428"/>
                  <a:pt x="134641" y="423858"/>
                  <a:pt x="133231" y="425287"/>
                </a:cubicBezTo>
                <a:lnTo>
                  <a:pt x="133151" y="425449"/>
                </a:lnTo>
                <a:lnTo>
                  <a:pt x="134285" y="425449"/>
                </a:lnTo>
                <a:lnTo>
                  <a:pt x="139419" y="421429"/>
                </a:lnTo>
                <a:lnTo>
                  <a:pt x="137940" y="421842"/>
                </a:lnTo>
                <a:cubicBezTo>
                  <a:pt x="137419" y="421664"/>
                  <a:pt x="137072" y="421309"/>
                  <a:pt x="137072" y="421309"/>
                </a:cubicBezTo>
                <a:cubicBezTo>
                  <a:pt x="135683" y="421309"/>
                  <a:pt x="134295" y="421309"/>
                  <a:pt x="132906" y="421309"/>
                </a:cubicBezTo>
                <a:close/>
                <a:moveTo>
                  <a:pt x="155558" y="420190"/>
                </a:moveTo>
                <a:lnTo>
                  <a:pt x="154324" y="421440"/>
                </a:lnTo>
                <a:lnTo>
                  <a:pt x="154274" y="421540"/>
                </a:lnTo>
                <a:lnTo>
                  <a:pt x="158237" y="422855"/>
                </a:lnTo>
                <a:close/>
                <a:moveTo>
                  <a:pt x="424843" y="419872"/>
                </a:moveTo>
                <a:lnTo>
                  <a:pt x="424724" y="420542"/>
                </a:lnTo>
                <a:lnTo>
                  <a:pt x="425133" y="420036"/>
                </a:lnTo>
                <a:close/>
                <a:moveTo>
                  <a:pt x="535796" y="419785"/>
                </a:moveTo>
                <a:lnTo>
                  <a:pt x="535785" y="420063"/>
                </a:lnTo>
                <a:lnTo>
                  <a:pt x="535956" y="420063"/>
                </a:lnTo>
                <a:lnTo>
                  <a:pt x="536259" y="420164"/>
                </a:lnTo>
                <a:close/>
                <a:moveTo>
                  <a:pt x="204227" y="419778"/>
                </a:moveTo>
                <a:lnTo>
                  <a:pt x="204224" y="419781"/>
                </a:lnTo>
                <a:lnTo>
                  <a:pt x="204225" y="419783"/>
                </a:lnTo>
                <a:close/>
                <a:moveTo>
                  <a:pt x="202252" y="419748"/>
                </a:moveTo>
                <a:lnTo>
                  <a:pt x="202338" y="419804"/>
                </a:lnTo>
                <a:lnTo>
                  <a:pt x="200280" y="424836"/>
                </a:lnTo>
                <a:lnTo>
                  <a:pt x="202724" y="419811"/>
                </a:lnTo>
                <a:close/>
                <a:moveTo>
                  <a:pt x="380412" y="419656"/>
                </a:moveTo>
                <a:cubicBezTo>
                  <a:pt x="378331" y="419656"/>
                  <a:pt x="376944" y="420008"/>
                  <a:pt x="376077" y="421062"/>
                </a:cubicBezTo>
                <a:lnTo>
                  <a:pt x="376073" y="421080"/>
                </a:lnTo>
                <a:lnTo>
                  <a:pt x="380356" y="420033"/>
                </a:lnTo>
                <a:lnTo>
                  <a:pt x="380356" y="419721"/>
                </a:lnTo>
                <a:lnTo>
                  <a:pt x="380432" y="419814"/>
                </a:lnTo>
                <a:close/>
                <a:moveTo>
                  <a:pt x="209955" y="419574"/>
                </a:moveTo>
                <a:lnTo>
                  <a:pt x="209510" y="421134"/>
                </a:lnTo>
                <a:lnTo>
                  <a:pt x="209526" y="421150"/>
                </a:lnTo>
                <a:lnTo>
                  <a:pt x="209760" y="421150"/>
                </a:lnTo>
                <a:close/>
                <a:moveTo>
                  <a:pt x="2970344" y="419289"/>
                </a:moveTo>
                <a:lnTo>
                  <a:pt x="2969973" y="419363"/>
                </a:lnTo>
                <a:lnTo>
                  <a:pt x="2969973" y="425201"/>
                </a:lnTo>
                <a:lnTo>
                  <a:pt x="2970141" y="425201"/>
                </a:lnTo>
                <a:lnTo>
                  <a:pt x="2970141" y="425092"/>
                </a:lnTo>
                <a:lnTo>
                  <a:pt x="2969999" y="425119"/>
                </a:lnTo>
                <a:cubicBezTo>
                  <a:pt x="2969999" y="423747"/>
                  <a:pt x="2968621" y="422376"/>
                  <a:pt x="2969999" y="421004"/>
                </a:cubicBezTo>
                <a:cubicBezTo>
                  <a:pt x="2969999" y="420318"/>
                  <a:pt x="2970344" y="419632"/>
                  <a:pt x="2970344" y="419289"/>
                </a:cubicBezTo>
                <a:close/>
                <a:moveTo>
                  <a:pt x="637817" y="418714"/>
                </a:moveTo>
                <a:lnTo>
                  <a:pt x="637095" y="420172"/>
                </a:lnTo>
                <a:lnTo>
                  <a:pt x="638620" y="421971"/>
                </a:lnTo>
                <a:close/>
                <a:moveTo>
                  <a:pt x="2747767" y="418656"/>
                </a:moveTo>
                <a:lnTo>
                  <a:pt x="2750530" y="419593"/>
                </a:lnTo>
                <a:lnTo>
                  <a:pt x="2750530" y="419652"/>
                </a:lnTo>
                <a:lnTo>
                  <a:pt x="2750705" y="419652"/>
                </a:lnTo>
                <a:lnTo>
                  <a:pt x="2750530" y="419593"/>
                </a:lnTo>
                <a:lnTo>
                  <a:pt x="2750530" y="419303"/>
                </a:lnTo>
                <a:lnTo>
                  <a:pt x="2748524" y="418781"/>
                </a:lnTo>
                <a:lnTo>
                  <a:pt x="2748451" y="418656"/>
                </a:lnTo>
                <a:close/>
                <a:moveTo>
                  <a:pt x="574886" y="418394"/>
                </a:moveTo>
                <a:lnTo>
                  <a:pt x="574775" y="418612"/>
                </a:lnTo>
                <a:lnTo>
                  <a:pt x="577386" y="420172"/>
                </a:lnTo>
                <a:lnTo>
                  <a:pt x="578014" y="420331"/>
                </a:lnTo>
                <a:lnTo>
                  <a:pt x="577680" y="419765"/>
                </a:lnTo>
                <a:cubicBezTo>
                  <a:pt x="576283" y="418394"/>
                  <a:pt x="576283" y="418394"/>
                  <a:pt x="574886" y="418394"/>
                </a:cubicBezTo>
                <a:close/>
                <a:moveTo>
                  <a:pt x="3058712" y="418182"/>
                </a:moveTo>
                <a:lnTo>
                  <a:pt x="3059757" y="419240"/>
                </a:lnTo>
                <a:lnTo>
                  <a:pt x="3059998" y="419014"/>
                </a:lnTo>
                <a:lnTo>
                  <a:pt x="3060304" y="418406"/>
                </a:lnTo>
                <a:close/>
                <a:moveTo>
                  <a:pt x="162974" y="417548"/>
                </a:moveTo>
                <a:lnTo>
                  <a:pt x="161997" y="417995"/>
                </a:lnTo>
                <a:lnTo>
                  <a:pt x="165165" y="420097"/>
                </a:lnTo>
                <a:cubicBezTo>
                  <a:pt x="166550" y="421476"/>
                  <a:pt x="166550" y="420097"/>
                  <a:pt x="167936" y="420097"/>
                </a:cubicBezTo>
                <a:lnTo>
                  <a:pt x="168475" y="419829"/>
                </a:lnTo>
                <a:lnTo>
                  <a:pt x="166575" y="419829"/>
                </a:lnTo>
                <a:cubicBezTo>
                  <a:pt x="166575" y="421225"/>
                  <a:pt x="165207" y="419829"/>
                  <a:pt x="165207" y="419829"/>
                </a:cubicBezTo>
                <a:close/>
                <a:moveTo>
                  <a:pt x="2865573" y="417543"/>
                </a:moveTo>
                <a:lnTo>
                  <a:pt x="2864829" y="419804"/>
                </a:lnTo>
                <a:lnTo>
                  <a:pt x="2866148" y="418457"/>
                </a:lnTo>
                <a:close/>
                <a:moveTo>
                  <a:pt x="198560" y="417096"/>
                </a:moveTo>
                <a:lnTo>
                  <a:pt x="198334" y="417195"/>
                </a:lnTo>
                <a:lnTo>
                  <a:pt x="198834" y="417520"/>
                </a:lnTo>
                <a:close/>
                <a:moveTo>
                  <a:pt x="163876" y="416992"/>
                </a:moveTo>
                <a:lnTo>
                  <a:pt x="163872" y="416993"/>
                </a:lnTo>
                <a:lnTo>
                  <a:pt x="163874" y="416994"/>
                </a:lnTo>
                <a:close/>
                <a:moveTo>
                  <a:pt x="131883" y="416889"/>
                </a:moveTo>
                <a:lnTo>
                  <a:pt x="131883" y="416901"/>
                </a:lnTo>
                <a:lnTo>
                  <a:pt x="132488" y="416938"/>
                </a:lnTo>
                <a:close/>
                <a:moveTo>
                  <a:pt x="176728" y="416174"/>
                </a:moveTo>
                <a:lnTo>
                  <a:pt x="173413" y="418432"/>
                </a:lnTo>
                <a:lnTo>
                  <a:pt x="171434" y="419442"/>
                </a:lnTo>
                <a:lnTo>
                  <a:pt x="172092" y="420097"/>
                </a:lnTo>
                <a:lnTo>
                  <a:pt x="173498" y="420726"/>
                </a:lnTo>
                <a:lnTo>
                  <a:pt x="173630" y="419720"/>
                </a:lnTo>
                <a:cubicBezTo>
                  <a:pt x="175009" y="418216"/>
                  <a:pt x="176388" y="418592"/>
                  <a:pt x="177767" y="418969"/>
                </a:cubicBezTo>
                <a:lnTo>
                  <a:pt x="179469" y="418659"/>
                </a:lnTo>
                <a:lnTo>
                  <a:pt x="178378" y="418128"/>
                </a:lnTo>
                <a:close/>
                <a:moveTo>
                  <a:pt x="2864296" y="415942"/>
                </a:moveTo>
                <a:lnTo>
                  <a:pt x="2864968" y="416583"/>
                </a:lnTo>
                <a:lnTo>
                  <a:pt x="2864590" y="415983"/>
                </a:lnTo>
                <a:close/>
                <a:moveTo>
                  <a:pt x="252379" y="415654"/>
                </a:moveTo>
                <a:lnTo>
                  <a:pt x="252311" y="415691"/>
                </a:lnTo>
                <a:lnTo>
                  <a:pt x="252578" y="415745"/>
                </a:lnTo>
                <a:lnTo>
                  <a:pt x="252897" y="415797"/>
                </a:lnTo>
                <a:lnTo>
                  <a:pt x="252769" y="415734"/>
                </a:lnTo>
                <a:close/>
                <a:moveTo>
                  <a:pt x="474798" y="415534"/>
                </a:moveTo>
                <a:lnTo>
                  <a:pt x="474595" y="415603"/>
                </a:lnTo>
                <a:lnTo>
                  <a:pt x="474764" y="415618"/>
                </a:lnTo>
                <a:close/>
                <a:moveTo>
                  <a:pt x="96820" y="415476"/>
                </a:moveTo>
                <a:lnTo>
                  <a:pt x="96885" y="415967"/>
                </a:lnTo>
                <a:lnTo>
                  <a:pt x="96987" y="415559"/>
                </a:lnTo>
                <a:close/>
                <a:moveTo>
                  <a:pt x="521459" y="415451"/>
                </a:moveTo>
                <a:lnTo>
                  <a:pt x="520453" y="415960"/>
                </a:lnTo>
                <a:lnTo>
                  <a:pt x="520301" y="416525"/>
                </a:lnTo>
                <a:lnTo>
                  <a:pt x="520868" y="415960"/>
                </a:lnTo>
                <a:lnTo>
                  <a:pt x="521501" y="416305"/>
                </a:lnTo>
                <a:lnTo>
                  <a:pt x="521842" y="415960"/>
                </a:lnTo>
                <a:lnTo>
                  <a:pt x="522297" y="415500"/>
                </a:lnTo>
                <a:close/>
                <a:moveTo>
                  <a:pt x="192388" y="415135"/>
                </a:moveTo>
                <a:lnTo>
                  <a:pt x="192560" y="415555"/>
                </a:lnTo>
                <a:lnTo>
                  <a:pt x="192527" y="416075"/>
                </a:lnTo>
                <a:lnTo>
                  <a:pt x="192706" y="415863"/>
                </a:lnTo>
                <a:close/>
                <a:moveTo>
                  <a:pt x="2992535" y="415121"/>
                </a:moveTo>
                <a:lnTo>
                  <a:pt x="2992800" y="416444"/>
                </a:lnTo>
                <a:lnTo>
                  <a:pt x="2992956" y="415420"/>
                </a:lnTo>
                <a:close/>
                <a:moveTo>
                  <a:pt x="196858" y="414525"/>
                </a:moveTo>
                <a:lnTo>
                  <a:pt x="196838" y="414662"/>
                </a:lnTo>
                <a:lnTo>
                  <a:pt x="196994" y="414525"/>
                </a:lnTo>
                <a:close/>
                <a:moveTo>
                  <a:pt x="581871" y="414442"/>
                </a:moveTo>
                <a:lnTo>
                  <a:pt x="581871" y="415650"/>
                </a:lnTo>
                <a:lnTo>
                  <a:pt x="582258" y="416010"/>
                </a:lnTo>
                <a:close/>
                <a:moveTo>
                  <a:pt x="197195" y="414417"/>
                </a:moveTo>
                <a:lnTo>
                  <a:pt x="197099" y="414501"/>
                </a:lnTo>
                <a:lnTo>
                  <a:pt x="198268" y="416546"/>
                </a:lnTo>
                <a:close/>
                <a:moveTo>
                  <a:pt x="311307" y="414157"/>
                </a:moveTo>
                <a:lnTo>
                  <a:pt x="310766" y="415734"/>
                </a:lnTo>
                <a:lnTo>
                  <a:pt x="310275" y="417512"/>
                </a:lnTo>
                <a:lnTo>
                  <a:pt x="311029" y="415960"/>
                </a:lnTo>
                <a:lnTo>
                  <a:pt x="313134" y="416460"/>
                </a:lnTo>
                <a:lnTo>
                  <a:pt x="311054" y="415437"/>
                </a:lnTo>
                <a:close/>
                <a:moveTo>
                  <a:pt x="345733" y="414031"/>
                </a:moveTo>
                <a:lnTo>
                  <a:pt x="344352" y="414731"/>
                </a:lnTo>
                <a:lnTo>
                  <a:pt x="344449" y="415766"/>
                </a:lnTo>
                <a:close/>
                <a:moveTo>
                  <a:pt x="3104513" y="413095"/>
                </a:moveTo>
                <a:lnTo>
                  <a:pt x="3104513" y="414330"/>
                </a:lnTo>
                <a:lnTo>
                  <a:pt x="3105641" y="413227"/>
                </a:lnTo>
                <a:close/>
                <a:moveTo>
                  <a:pt x="604221" y="412907"/>
                </a:moveTo>
                <a:lnTo>
                  <a:pt x="603940" y="413370"/>
                </a:lnTo>
                <a:lnTo>
                  <a:pt x="605342" y="414008"/>
                </a:lnTo>
                <a:close/>
                <a:moveTo>
                  <a:pt x="201672" y="412906"/>
                </a:moveTo>
                <a:lnTo>
                  <a:pt x="201446" y="412983"/>
                </a:lnTo>
                <a:lnTo>
                  <a:pt x="202756" y="415584"/>
                </a:lnTo>
                <a:lnTo>
                  <a:pt x="202783" y="415570"/>
                </a:lnTo>
                <a:close/>
                <a:moveTo>
                  <a:pt x="553996" y="412844"/>
                </a:moveTo>
                <a:lnTo>
                  <a:pt x="553932" y="412907"/>
                </a:lnTo>
                <a:lnTo>
                  <a:pt x="554027" y="413001"/>
                </a:lnTo>
                <a:close/>
                <a:moveTo>
                  <a:pt x="3122941" y="412815"/>
                </a:moveTo>
                <a:cubicBezTo>
                  <a:pt x="3124320" y="411447"/>
                  <a:pt x="3124320" y="411447"/>
                  <a:pt x="3125698" y="412815"/>
                </a:cubicBezTo>
                <a:cubicBezTo>
                  <a:pt x="3129835" y="414182"/>
                  <a:pt x="3133972" y="414182"/>
                  <a:pt x="3136730" y="418285"/>
                </a:cubicBezTo>
                <a:cubicBezTo>
                  <a:pt x="3138109" y="418285"/>
                  <a:pt x="3139488" y="419652"/>
                  <a:pt x="3139488" y="421020"/>
                </a:cubicBezTo>
                <a:cubicBezTo>
                  <a:pt x="3138109" y="423756"/>
                  <a:pt x="3136730" y="421020"/>
                  <a:pt x="3135351" y="421020"/>
                </a:cubicBezTo>
                <a:cubicBezTo>
                  <a:pt x="3135351" y="422388"/>
                  <a:pt x="3136730" y="423756"/>
                  <a:pt x="3135351" y="425123"/>
                </a:cubicBezTo>
                <a:cubicBezTo>
                  <a:pt x="3133972" y="426490"/>
                  <a:pt x="3132593" y="426490"/>
                  <a:pt x="3131215" y="425123"/>
                </a:cubicBezTo>
                <a:cubicBezTo>
                  <a:pt x="3131215" y="419652"/>
                  <a:pt x="3127078" y="421020"/>
                  <a:pt x="3124320" y="421020"/>
                </a:cubicBezTo>
                <a:cubicBezTo>
                  <a:pt x="3124320" y="418285"/>
                  <a:pt x="3124320" y="415549"/>
                  <a:pt x="3122941" y="412815"/>
                </a:cubicBezTo>
                <a:close/>
                <a:moveTo>
                  <a:pt x="2918771" y="412800"/>
                </a:moveTo>
                <a:lnTo>
                  <a:pt x="2918716" y="412912"/>
                </a:lnTo>
                <a:lnTo>
                  <a:pt x="2920059" y="414246"/>
                </a:lnTo>
                <a:lnTo>
                  <a:pt x="2919982" y="413154"/>
                </a:lnTo>
                <a:cubicBezTo>
                  <a:pt x="2919809" y="412800"/>
                  <a:pt x="2919463" y="412800"/>
                  <a:pt x="2918771" y="412800"/>
                </a:cubicBezTo>
                <a:close/>
                <a:moveTo>
                  <a:pt x="85937" y="412800"/>
                </a:moveTo>
                <a:lnTo>
                  <a:pt x="86622" y="413334"/>
                </a:lnTo>
                <a:lnTo>
                  <a:pt x="87571" y="413007"/>
                </a:lnTo>
                <a:close/>
                <a:moveTo>
                  <a:pt x="3081860" y="412418"/>
                </a:moveTo>
                <a:lnTo>
                  <a:pt x="3081479" y="412521"/>
                </a:lnTo>
                <a:lnTo>
                  <a:pt x="3081556" y="412598"/>
                </a:lnTo>
                <a:close/>
                <a:moveTo>
                  <a:pt x="193171" y="412414"/>
                </a:moveTo>
                <a:lnTo>
                  <a:pt x="194064" y="414455"/>
                </a:lnTo>
                <a:lnTo>
                  <a:pt x="193661" y="414917"/>
                </a:lnTo>
                <a:lnTo>
                  <a:pt x="194133" y="414455"/>
                </a:lnTo>
                <a:lnTo>
                  <a:pt x="194326" y="414455"/>
                </a:lnTo>
                <a:close/>
                <a:moveTo>
                  <a:pt x="104096" y="411601"/>
                </a:moveTo>
                <a:lnTo>
                  <a:pt x="104598" y="416085"/>
                </a:lnTo>
                <a:lnTo>
                  <a:pt x="106549" y="418020"/>
                </a:lnTo>
                <a:lnTo>
                  <a:pt x="107366" y="417202"/>
                </a:lnTo>
                <a:lnTo>
                  <a:pt x="107061" y="416889"/>
                </a:lnTo>
                <a:cubicBezTo>
                  <a:pt x="107061" y="415473"/>
                  <a:pt x="108440" y="415473"/>
                  <a:pt x="108440" y="414057"/>
                </a:cubicBezTo>
                <a:cubicBezTo>
                  <a:pt x="107751" y="412641"/>
                  <a:pt x="106716" y="412287"/>
                  <a:pt x="105682" y="412110"/>
                </a:cubicBezTo>
                <a:close/>
                <a:moveTo>
                  <a:pt x="128608" y="410340"/>
                </a:moveTo>
                <a:lnTo>
                  <a:pt x="128282" y="411210"/>
                </a:lnTo>
                <a:lnTo>
                  <a:pt x="128436" y="411071"/>
                </a:lnTo>
                <a:lnTo>
                  <a:pt x="130436" y="411434"/>
                </a:lnTo>
                <a:lnTo>
                  <a:pt x="130504" y="411225"/>
                </a:lnTo>
                <a:cubicBezTo>
                  <a:pt x="129815" y="411225"/>
                  <a:pt x="129125" y="410518"/>
                  <a:pt x="128608" y="410340"/>
                </a:cubicBezTo>
                <a:close/>
                <a:moveTo>
                  <a:pt x="144320" y="410154"/>
                </a:moveTo>
                <a:lnTo>
                  <a:pt x="144177" y="410458"/>
                </a:lnTo>
                <a:lnTo>
                  <a:pt x="145577" y="414915"/>
                </a:lnTo>
                <a:lnTo>
                  <a:pt x="147434" y="418462"/>
                </a:lnTo>
                <a:lnTo>
                  <a:pt x="147899" y="418301"/>
                </a:lnTo>
                <a:close/>
                <a:moveTo>
                  <a:pt x="144388" y="410011"/>
                </a:moveTo>
                <a:lnTo>
                  <a:pt x="144324" y="410145"/>
                </a:lnTo>
                <a:lnTo>
                  <a:pt x="144556" y="410069"/>
                </a:lnTo>
                <a:close/>
                <a:moveTo>
                  <a:pt x="563614" y="409975"/>
                </a:moveTo>
                <a:lnTo>
                  <a:pt x="563692" y="410128"/>
                </a:lnTo>
                <a:lnTo>
                  <a:pt x="563673" y="409993"/>
                </a:lnTo>
                <a:close/>
                <a:moveTo>
                  <a:pt x="625695" y="409928"/>
                </a:moveTo>
                <a:lnTo>
                  <a:pt x="624598" y="410344"/>
                </a:lnTo>
                <a:lnTo>
                  <a:pt x="624598" y="413263"/>
                </a:lnTo>
                <a:close/>
                <a:moveTo>
                  <a:pt x="210243" y="409432"/>
                </a:moveTo>
                <a:lnTo>
                  <a:pt x="210612" y="410216"/>
                </a:lnTo>
                <a:lnTo>
                  <a:pt x="210128" y="410349"/>
                </a:lnTo>
                <a:lnTo>
                  <a:pt x="210836" y="412450"/>
                </a:lnTo>
                <a:lnTo>
                  <a:pt x="211119" y="410157"/>
                </a:lnTo>
                <a:close/>
                <a:moveTo>
                  <a:pt x="98550" y="409419"/>
                </a:moveTo>
                <a:lnTo>
                  <a:pt x="97935" y="409629"/>
                </a:lnTo>
                <a:lnTo>
                  <a:pt x="98236" y="409942"/>
                </a:lnTo>
                <a:close/>
                <a:moveTo>
                  <a:pt x="170204" y="408536"/>
                </a:moveTo>
                <a:lnTo>
                  <a:pt x="170560" y="408652"/>
                </a:lnTo>
                <a:lnTo>
                  <a:pt x="170405" y="408575"/>
                </a:lnTo>
                <a:lnTo>
                  <a:pt x="170386" y="408536"/>
                </a:lnTo>
                <a:close/>
                <a:moveTo>
                  <a:pt x="392907" y="408424"/>
                </a:moveTo>
                <a:lnTo>
                  <a:pt x="392871" y="408436"/>
                </a:lnTo>
                <a:lnTo>
                  <a:pt x="392791" y="408532"/>
                </a:lnTo>
                <a:lnTo>
                  <a:pt x="392932" y="408463"/>
                </a:lnTo>
                <a:close/>
                <a:moveTo>
                  <a:pt x="478139" y="408199"/>
                </a:moveTo>
                <a:lnTo>
                  <a:pt x="477688" y="408543"/>
                </a:lnTo>
                <a:lnTo>
                  <a:pt x="477729" y="408614"/>
                </a:lnTo>
                <a:close/>
                <a:moveTo>
                  <a:pt x="223150" y="407912"/>
                </a:moveTo>
                <a:lnTo>
                  <a:pt x="223039" y="408062"/>
                </a:lnTo>
                <a:lnTo>
                  <a:pt x="223064" y="408095"/>
                </a:lnTo>
                <a:close/>
                <a:moveTo>
                  <a:pt x="2946475" y="407352"/>
                </a:moveTo>
                <a:lnTo>
                  <a:pt x="2946600" y="407416"/>
                </a:lnTo>
                <a:lnTo>
                  <a:pt x="2946572" y="407359"/>
                </a:lnTo>
                <a:close/>
                <a:moveTo>
                  <a:pt x="223458" y="407150"/>
                </a:moveTo>
                <a:lnTo>
                  <a:pt x="223484" y="407206"/>
                </a:lnTo>
                <a:lnTo>
                  <a:pt x="223494" y="407185"/>
                </a:lnTo>
                <a:close/>
                <a:moveTo>
                  <a:pt x="108440" y="406978"/>
                </a:moveTo>
                <a:lnTo>
                  <a:pt x="108432" y="406986"/>
                </a:lnTo>
                <a:lnTo>
                  <a:pt x="108512" y="407009"/>
                </a:lnTo>
                <a:close/>
                <a:moveTo>
                  <a:pt x="101545" y="406978"/>
                </a:moveTo>
                <a:lnTo>
                  <a:pt x="101348" y="407225"/>
                </a:lnTo>
                <a:lnTo>
                  <a:pt x="102267" y="411314"/>
                </a:lnTo>
                <a:lnTo>
                  <a:pt x="102651" y="411347"/>
                </a:lnTo>
                <a:lnTo>
                  <a:pt x="103302" y="411347"/>
                </a:lnTo>
                <a:lnTo>
                  <a:pt x="102924" y="411225"/>
                </a:lnTo>
                <a:cubicBezTo>
                  <a:pt x="102924" y="409810"/>
                  <a:pt x="101545" y="408393"/>
                  <a:pt x="101545" y="406978"/>
                </a:cubicBezTo>
                <a:close/>
                <a:moveTo>
                  <a:pt x="208595" y="406887"/>
                </a:moveTo>
                <a:lnTo>
                  <a:pt x="208678" y="406944"/>
                </a:lnTo>
                <a:lnTo>
                  <a:pt x="208662" y="406896"/>
                </a:lnTo>
                <a:close/>
                <a:moveTo>
                  <a:pt x="2998695" y="406834"/>
                </a:moveTo>
                <a:lnTo>
                  <a:pt x="2998798" y="407551"/>
                </a:lnTo>
                <a:lnTo>
                  <a:pt x="2999224" y="407310"/>
                </a:lnTo>
                <a:lnTo>
                  <a:pt x="2999613" y="407244"/>
                </a:lnTo>
                <a:lnTo>
                  <a:pt x="2999540" y="407216"/>
                </a:lnTo>
                <a:close/>
                <a:moveTo>
                  <a:pt x="397410" y="406669"/>
                </a:moveTo>
                <a:lnTo>
                  <a:pt x="397063" y="407014"/>
                </a:lnTo>
                <a:lnTo>
                  <a:pt x="398098" y="409636"/>
                </a:lnTo>
                <a:lnTo>
                  <a:pt x="398696" y="409939"/>
                </a:lnTo>
                <a:close/>
                <a:moveTo>
                  <a:pt x="192096" y="406414"/>
                </a:moveTo>
                <a:lnTo>
                  <a:pt x="191710" y="406690"/>
                </a:lnTo>
                <a:lnTo>
                  <a:pt x="191808" y="406934"/>
                </a:lnTo>
                <a:lnTo>
                  <a:pt x="191368" y="406934"/>
                </a:lnTo>
                <a:lnTo>
                  <a:pt x="191306" y="406978"/>
                </a:lnTo>
                <a:lnTo>
                  <a:pt x="191221" y="406934"/>
                </a:lnTo>
                <a:lnTo>
                  <a:pt x="190774" y="406934"/>
                </a:lnTo>
                <a:lnTo>
                  <a:pt x="190953" y="407344"/>
                </a:lnTo>
                <a:lnTo>
                  <a:pt x="191657" y="407344"/>
                </a:lnTo>
                <a:close/>
                <a:moveTo>
                  <a:pt x="149086" y="406132"/>
                </a:moveTo>
                <a:lnTo>
                  <a:pt x="150925" y="406833"/>
                </a:lnTo>
                <a:lnTo>
                  <a:pt x="151238" y="406909"/>
                </a:lnTo>
                <a:lnTo>
                  <a:pt x="151246" y="406830"/>
                </a:lnTo>
                <a:close/>
                <a:moveTo>
                  <a:pt x="3149235" y="406056"/>
                </a:moveTo>
                <a:cubicBezTo>
                  <a:pt x="3150632" y="406056"/>
                  <a:pt x="3153426" y="406056"/>
                  <a:pt x="3156219" y="406056"/>
                </a:cubicBezTo>
                <a:cubicBezTo>
                  <a:pt x="3159013" y="404677"/>
                  <a:pt x="3160410" y="407435"/>
                  <a:pt x="3160410" y="410193"/>
                </a:cubicBezTo>
                <a:cubicBezTo>
                  <a:pt x="3163204" y="412951"/>
                  <a:pt x="3163204" y="415709"/>
                  <a:pt x="3159013" y="415709"/>
                </a:cubicBezTo>
                <a:cubicBezTo>
                  <a:pt x="3160410" y="417088"/>
                  <a:pt x="3161807" y="415709"/>
                  <a:pt x="3161807" y="417088"/>
                </a:cubicBezTo>
                <a:cubicBezTo>
                  <a:pt x="3161807" y="419846"/>
                  <a:pt x="3160410" y="419846"/>
                  <a:pt x="3159013" y="421225"/>
                </a:cubicBezTo>
                <a:cubicBezTo>
                  <a:pt x="3161807" y="421225"/>
                  <a:pt x="3164600" y="421225"/>
                  <a:pt x="3167395" y="421225"/>
                </a:cubicBezTo>
                <a:cubicBezTo>
                  <a:pt x="3164600" y="418467"/>
                  <a:pt x="3161807" y="414330"/>
                  <a:pt x="3163204" y="410193"/>
                </a:cubicBezTo>
                <a:cubicBezTo>
                  <a:pt x="3163204" y="407435"/>
                  <a:pt x="3164600" y="407435"/>
                  <a:pt x="3165997" y="408814"/>
                </a:cubicBezTo>
                <a:cubicBezTo>
                  <a:pt x="3167395" y="411572"/>
                  <a:pt x="3170188" y="411572"/>
                  <a:pt x="3172982" y="411572"/>
                </a:cubicBezTo>
                <a:cubicBezTo>
                  <a:pt x="3174379" y="411572"/>
                  <a:pt x="3174379" y="412951"/>
                  <a:pt x="3174379" y="414330"/>
                </a:cubicBezTo>
                <a:cubicBezTo>
                  <a:pt x="3171585" y="417088"/>
                  <a:pt x="3174379" y="418467"/>
                  <a:pt x="3175775" y="421225"/>
                </a:cubicBezTo>
                <a:cubicBezTo>
                  <a:pt x="3177172" y="421225"/>
                  <a:pt x="3178569" y="422604"/>
                  <a:pt x="3178569" y="423983"/>
                </a:cubicBezTo>
                <a:cubicBezTo>
                  <a:pt x="3177172" y="426741"/>
                  <a:pt x="3175775" y="425362"/>
                  <a:pt x="3174379" y="425362"/>
                </a:cubicBezTo>
                <a:cubicBezTo>
                  <a:pt x="3172982" y="426741"/>
                  <a:pt x="3172982" y="426741"/>
                  <a:pt x="3171585" y="425362"/>
                </a:cubicBezTo>
                <a:cubicBezTo>
                  <a:pt x="3168791" y="428120"/>
                  <a:pt x="3167395" y="425362"/>
                  <a:pt x="3164600" y="425362"/>
                </a:cubicBezTo>
                <a:cubicBezTo>
                  <a:pt x="3161807" y="429499"/>
                  <a:pt x="3157616" y="426741"/>
                  <a:pt x="3153426" y="426741"/>
                </a:cubicBezTo>
                <a:cubicBezTo>
                  <a:pt x="3150632" y="425362"/>
                  <a:pt x="3146442" y="425362"/>
                  <a:pt x="3143648" y="422604"/>
                </a:cubicBezTo>
                <a:cubicBezTo>
                  <a:pt x="3142251" y="419846"/>
                  <a:pt x="3140855" y="417088"/>
                  <a:pt x="3140855" y="412951"/>
                </a:cubicBezTo>
                <a:cubicBezTo>
                  <a:pt x="3140855" y="412951"/>
                  <a:pt x="3139457" y="411572"/>
                  <a:pt x="3139457" y="410193"/>
                </a:cubicBezTo>
                <a:cubicBezTo>
                  <a:pt x="3140855" y="408814"/>
                  <a:pt x="3143648" y="408814"/>
                  <a:pt x="3146442" y="407435"/>
                </a:cubicBezTo>
                <a:cubicBezTo>
                  <a:pt x="3146442" y="407435"/>
                  <a:pt x="3147839" y="406056"/>
                  <a:pt x="3149235" y="406056"/>
                </a:cubicBezTo>
                <a:close/>
                <a:moveTo>
                  <a:pt x="3084018" y="405930"/>
                </a:moveTo>
                <a:lnTo>
                  <a:pt x="3084018" y="406031"/>
                </a:lnTo>
                <a:lnTo>
                  <a:pt x="3085124" y="407093"/>
                </a:lnTo>
                <a:lnTo>
                  <a:pt x="3085293" y="407045"/>
                </a:lnTo>
                <a:close/>
                <a:moveTo>
                  <a:pt x="2942923" y="405901"/>
                </a:moveTo>
                <a:lnTo>
                  <a:pt x="2936635" y="406627"/>
                </a:lnTo>
                <a:lnTo>
                  <a:pt x="2937729" y="406871"/>
                </a:lnTo>
                <a:lnTo>
                  <a:pt x="2940442" y="406516"/>
                </a:lnTo>
                <a:close/>
                <a:moveTo>
                  <a:pt x="2977855" y="405892"/>
                </a:moveTo>
                <a:lnTo>
                  <a:pt x="2977577" y="405969"/>
                </a:lnTo>
                <a:lnTo>
                  <a:pt x="2978287" y="406088"/>
                </a:lnTo>
                <a:lnTo>
                  <a:pt x="2981070" y="407479"/>
                </a:lnTo>
                <a:lnTo>
                  <a:pt x="2981031" y="407287"/>
                </a:lnTo>
                <a:cubicBezTo>
                  <a:pt x="2979652" y="407287"/>
                  <a:pt x="2978273" y="407287"/>
                  <a:pt x="2978273" y="405916"/>
                </a:cubicBezTo>
                <a:lnTo>
                  <a:pt x="2978297" y="405892"/>
                </a:lnTo>
                <a:close/>
                <a:moveTo>
                  <a:pt x="3031335" y="405672"/>
                </a:moveTo>
                <a:lnTo>
                  <a:pt x="3030942" y="405777"/>
                </a:lnTo>
                <a:lnTo>
                  <a:pt x="3031078" y="405917"/>
                </a:lnTo>
                <a:close/>
                <a:moveTo>
                  <a:pt x="188548" y="405562"/>
                </a:moveTo>
                <a:lnTo>
                  <a:pt x="188548" y="405804"/>
                </a:lnTo>
                <a:lnTo>
                  <a:pt x="188834" y="406498"/>
                </a:lnTo>
                <a:lnTo>
                  <a:pt x="188895" y="405740"/>
                </a:lnTo>
                <a:close/>
                <a:moveTo>
                  <a:pt x="1730063" y="405445"/>
                </a:moveTo>
                <a:lnTo>
                  <a:pt x="1729563" y="405643"/>
                </a:lnTo>
                <a:lnTo>
                  <a:pt x="1730097" y="405459"/>
                </a:lnTo>
                <a:close/>
                <a:moveTo>
                  <a:pt x="228155" y="405341"/>
                </a:moveTo>
                <a:lnTo>
                  <a:pt x="227584" y="405743"/>
                </a:lnTo>
                <a:lnTo>
                  <a:pt x="227584" y="406064"/>
                </a:lnTo>
                <a:lnTo>
                  <a:pt x="228226" y="407027"/>
                </a:lnTo>
                <a:lnTo>
                  <a:pt x="227913" y="405731"/>
                </a:lnTo>
                <a:close/>
                <a:moveTo>
                  <a:pt x="197714" y="405327"/>
                </a:moveTo>
                <a:lnTo>
                  <a:pt x="198427" y="405908"/>
                </a:lnTo>
                <a:lnTo>
                  <a:pt x="198723" y="405987"/>
                </a:lnTo>
                <a:lnTo>
                  <a:pt x="198578" y="405597"/>
                </a:lnTo>
                <a:lnTo>
                  <a:pt x="198792" y="405486"/>
                </a:lnTo>
                <a:lnTo>
                  <a:pt x="198201" y="405562"/>
                </a:lnTo>
                <a:close/>
                <a:moveTo>
                  <a:pt x="3133639" y="404677"/>
                </a:moveTo>
                <a:cubicBezTo>
                  <a:pt x="3135018" y="407385"/>
                  <a:pt x="3135018" y="408739"/>
                  <a:pt x="3133639" y="411447"/>
                </a:cubicBezTo>
                <a:cubicBezTo>
                  <a:pt x="3130881" y="411447"/>
                  <a:pt x="3128123" y="411447"/>
                  <a:pt x="3126744" y="411447"/>
                </a:cubicBezTo>
                <a:cubicBezTo>
                  <a:pt x="3126744" y="410093"/>
                  <a:pt x="3126744" y="408739"/>
                  <a:pt x="3126744" y="407385"/>
                </a:cubicBezTo>
                <a:cubicBezTo>
                  <a:pt x="3129502" y="406031"/>
                  <a:pt x="3130881" y="406031"/>
                  <a:pt x="3133639" y="404677"/>
                </a:cubicBezTo>
                <a:close/>
                <a:moveTo>
                  <a:pt x="173379" y="404259"/>
                </a:moveTo>
                <a:lnTo>
                  <a:pt x="173304" y="404677"/>
                </a:lnTo>
                <a:lnTo>
                  <a:pt x="173159" y="404378"/>
                </a:lnTo>
                <a:lnTo>
                  <a:pt x="173140" y="404472"/>
                </a:lnTo>
                <a:cubicBezTo>
                  <a:pt x="173140" y="405839"/>
                  <a:pt x="174508" y="407207"/>
                  <a:pt x="173140" y="408575"/>
                </a:cubicBezTo>
                <a:lnTo>
                  <a:pt x="173140" y="409847"/>
                </a:lnTo>
                <a:lnTo>
                  <a:pt x="173248" y="409900"/>
                </a:lnTo>
                <a:lnTo>
                  <a:pt x="173379" y="409810"/>
                </a:lnTo>
                <a:cubicBezTo>
                  <a:pt x="172000" y="408394"/>
                  <a:pt x="173379" y="408394"/>
                  <a:pt x="173379" y="408394"/>
                </a:cubicBezTo>
                <a:close/>
                <a:moveTo>
                  <a:pt x="3028023" y="404032"/>
                </a:moveTo>
                <a:lnTo>
                  <a:pt x="3028114" y="404125"/>
                </a:lnTo>
                <a:lnTo>
                  <a:pt x="3028743" y="404032"/>
                </a:lnTo>
                <a:close/>
                <a:moveTo>
                  <a:pt x="1781474" y="403823"/>
                </a:moveTo>
                <a:lnTo>
                  <a:pt x="1780456" y="405083"/>
                </a:lnTo>
                <a:lnTo>
                  <a:pt x="1781986" y="404974"/>
                </a:lnTo>
                <a:lnTo>
                  <a:pt x="1783252" y="405076"/>
                </a:lnTo>
                <a:close/>
                <a:moveTo>
                  <a:pt x="1642182" y="403616"/>
                </a:moveTo>
                <a:lnTo>
                  <a:pt x="1641864" y="403808"/>
                </a:lnTo>
                <a:lnTo>
                  <a:pt x="1642394" y="403674"/>
                </a:lnTo>
                <a:close/>
                <a:moveTo>
                  <a:pt x="1874331" y="403557"/>
                </a:moveTo>
                <a:lnTo>
                  <a:pt x="1873582" y="404125"/>
                </a:lnTo>
                <a:lnTo>
                  <a:pt x="1874331" y="404109"/>
                </a:lnTo>
                <a:close/>
                <a:moveTo>
                  <a:pt x="157573" y="403461"/>
                </a:moveTo>
                <a:lnTo>
                  <a:pt x="157812" y="404677"/>
                </a:lnTo>
                <a:lnTo>
                  <a:pt x="158050" y="404677"/>
                </a:lnTo>
                <a:close/>
                <a:moveTo>
                  <a:pt x="2932984" y="403172"/>
                </a:moveTo>
                <a:lnTo>
                  <a:pt x="2933123" y="403590"/>
                </a:lnTo>
                <a:lnTo>
                  <a:pt x="2933521" y="403172"/>
                </a:lnTo>
                <a:close/>
                <a:moveTo>
                  <a:pt x="1614795" y="403164"/>
                </a:moveTo>
                <a:lnTo>
                  <a:pt x="1614726" y="403303"/>
                </a:lnTo>
                <a:lnTo>
                  <a:pt x="1615113" y="403173"/>
                </a:lnTo>
                <a:lnTo>
                  <a:pt x="1614795" y="403173"/>
                </a:lnTo>
                <a:close/>
                <a:moveTo>
                  <a:pt x="1888938" y="403147"/>
                </a:moveTo>
                <a:lnTo>
                  <a:pt x="1889242" y="404071"/>
                </a:lnTo>
                <a:lnTo>
                  <a:pt x="1889784" y="404105"/>
                </a:lnTo>
                <a:lnTo>
                  <a:pt x="1889843" y="404044"/>
                </a:lnTo>
                <a:lnTo>
                  <a:pt x="1889670" y="404032"/>
                </a:lnTo>
                <a:close/>
                <a:moveTo>
                  <a:pt x="2392265" y="403117"/>
                </a:moveTo>
                <a:lnTo>
                  <a:pt x="2391830" y="403339"/>
                </a:lnTo>
                <a:lnTo>
                  <a:pt x="2391629" y="404405"/>
                </a:lnTo>
                <a:close/>
                <a:moveTo>
                  <a:pt x="2985126" y="403115"/>
                </a:moveTo>
                <a:lnTo>
                  <a:pt x="2985082" y="403165"/>
                </a:lnTo>
                <a:lnTo>
                  <a:pt x="2985214" y="403123"/>
                </a:lnTo>
                <a:lnTo>
                  <a:pt x="2985187" y="403115"/>
                </a:lnTo>
                <a:close/>
                <a:moveTo>
                  <a:pt x="278005" y="403089"/>
                </a:moveTo>
                <a:lnTo>
                  <a:pt x="277933" y="403172"/>
                </a:lnTo>
                <a:lnTo>
                  <a:pt x="277906" y="403163"/>
                </a:lnTo>
                <a:lnTo>
                  <a:pt x="279005" y="404301"/>
                </a:lnTo>
                <a:lnTo>
                  <a:pt x="279186" y="404488"/>
                </a:lnTo>
                <a:lnTo>
                  <a:pt x="279701" y="404226"/>
                </a:lnTo>
                <a:lnTo>
                  <a:pt x="278936" y="404032"/>
                </a:lnTo>
                <a:close/>
                <a:moveTo>
                  <a:pt x="319107" y="403044"/>
                </a:moveTo>
                <a:lnTo>
                  <a:pt x="319377" y="403884"/>
                </a:lnTo>
                <a:lnTo>
                  <a:pt x="319377" y="403116"/>
                </a:lnTo>
                <a:lnTo>
                  <a:pt x="319291" y="403104"/>
                </a:lnTo>
                <a:close/>
                <a:moveTo>
                  <a:pt x="308370" y="402941"/>
                </a:moveTo>
                <a:lnTo>
                  <a:pt x="308086" y="403104"/>
                </a:lnTo>
                <a:lnTo>
                  <a:pt x="308194" y="403368"/>
                </a:lnTo>
                <a:close/>
                <a:moveTo>
                  <a:pt x="425184" y="402870"/>
                </a:moveTo>
                <a:lnTo>
                  <a:pt x="425095" y="402880"/>
                </a:lnTo>
                <a:lnTo>
                  <a:pt x="425538" y="403256"/>
                </a:lnTo>
                <a:lnTo>
                  <a:pt x="425565" y="403251"/>
                </a:lnTo>
                <a:close/>
                <a:moveTo>
                  <a:pt x="251366" y="402849"/>
                </a:moveTo>
                <a:lnTo>
                  <a:pt x="251388" y="402872"/>
                </a:lnTo>
                <a:lnTo>
                  <a:pt x="251424" y="402872"/>
                </a:lnTo>
                <a:close/>
                <a:moveTo>
                  <a:pt x="2917720" y="402823"/>
                </a:moveTo>
                <a:lnTo>
                  <a:pt x="2917325" y="402893"/>
                </a:lnTo>
                <a:lnTo>
                  <a:pt x="2917386" y="402902"/>
                </a:lnTo>
                <a:lnTo>
                  <a:pt x="2918141" y="403042"/>
                </a:lnTo>
                <a:close/>
                <a:moveTo>
                  <a:pt x="2861192" y="402805"/>
                </a:moveTo>
                <a:lnTo>
                  <a:pt x="2861049" y="402922"/>
                </a:lnTo>
                <a:lnTo>
                  <a:pt x="2860582" y="404316"/>
                </a:lnTo>
                <a:lnTo>
                  <a:pt x="2860609" y="404316"/>
                </a:lnTo>
                <a:lnTo>
                  <a:pt x="2860812" y="404329"/>
                </a:lnTo>
                <a:close/>
                <a:moveTo>
                  <a:pt x="1836426" y="402771"/>
                </a:moveTo>
                <a:lnTo>
                  <a:pt x="1836702" y="403323"/>
                </a:lnTo>
                <a:lnTo>
                  <a:pt x="1836275" y="404175"/>
                </a:lnTo>
                <a:lnTo>
                  <a:pt x="1836278" y="404175"/>
                </a:lnTo>
                <a:lnTo>
                  <a:pt x="1836829" y="403080"/>
                </a:lnTo>
                <a:close/>
                <a:moveTo>
                  <a:pt x="251248" y="402727"/>
                </a:moveTo>
                <a:lnTo>
                  <a:pt x="251272" y="402753"/>
                </a:lnTo>
                <a:lnTo>
                  <a:pt x="251293" y="402731"/>
                </a:lnTo>
                <a:close/>
                <a:moveTo>
                  <a:pt x="2746401" y="402715"/>
                </a:moveTo>
                <a:lnTo>
                  <a:pt x="2744410" y="403713"/>
                </a:lnTo>
                <a:lnTo>
                  <a:pt x="2749673" y="404255"/>
                </a:lnTo>
                <a:lnTo>
                  <a:pt x="2749882" y="404231"/>
                </a:lnTo>
                <a:close/>
                <a:moveTo>
                  <a:pt x="2764657" y="402659"/>
                </a:moveTo>
                <a:lnTo>
                  <a:pt x="2764614" y="402715"/>
                </a:lnTo>
                <a:lnTo>
                  <a:pt x="2764405" y="402715"/>
                </a:lnTo>
                <a:lnTo>
                  <a:pt x="2764412" y="402722"/>
                </a:lnTo>
                <a:lnTo>
                  <a:pt x="2764412" y="404600"/>
                </a:lnTo>
                <a:lnTo>
                  <a:pt x="2764434" y="404606"/>
                </a:lnTo>
                <a:cubicBezTo>
                  <a:pt x="2764434" y="404606"/>
                  <a:pt x="2764434" y="403201"/>
                  <a:pt x="2764434" y="403201"/>
                </a:cubicBezTo>
                <a:close/>
                <a:moveTo>
                  <a:pt x="3024280" y="402636"/>
                </a:moveTo>
                <a:lnTo>
                  <a:pt x="3024451" y="402985"/>
                </a:lnTo>
                <a:lnTo>
                  <a:pt x="3024397" y="403079"/>
                </a:lnTo>
                <a:lnTo>
                  <a:pt x="3025374" y="403079"/>
                </a:lnTo>
                <a:lnTo>
                  <a:pt x="3024494" y="402636"/>
                </a:lnTo>
                <a:close/>
                <a:moveTo>
                  <a:pt x="2421893" y="402604"/>
                </a:moveTo>
                <a:lnTo>
                  <a:pt x="2421810" y="402614"/>
                </a:lnTo>
                <a:lnTo>
                  <a:pt x="2421783" y="402642"/>
                </a:lnTo>
                <a:close/>
                <a:moveTo>
                  <a:pt x="293586" y="402361"/>
                </a:moveTo>
                <a:lnTo>
                  <a:pt x="290219" y="403022"/>
                </a:lnTo>
                <a:lnTo>
                  <a:pt x="290382" y="403243"/>
                </a:lnTo>
                <a:lnTo>
                  <a:pt x="290398" y="403229"/>
                </a:lnTo>
                <a:close/>
                <a:moveTo>
                  <a:pt x="528846" y="401858"/>
                </a:moveTo>
                <a:lnTo>
                  <a:pt x="528187" y="402099"/>
                </a:lnTo>
                <a:lnTo>
                  <a:pt x="527917" y="402377"/>
                </a:lnTo>
                <a:lnTo>
                  <a:pt x="528785" y="401919"/>
                </a:lnTo>
                <a:close/>
                <a:moveTo>
                  <a:pt x="521594" y="401794"/>
                </a:moveTo>
                <a:lnTo>
                  <a:pt x="521842" y="401919"/>
                </a:lnTo>
                <a:cubicBezTo>
                  <a:pt x="522536" y="402621"/>
                  <a:pt x="523578" y="403674"/>
                  <a:pt x="524793" y="404025"/>
                </a:cubicBezTo>
                <a:lnTo>
                  <a:pt x="525129" y="403848"/>
                </a:lnTo>
                <a:lnTo>
                  <a:pt x="522625" y="401943"/>
                </a:lnTo>
                <a:lnTo>
                  <a:pt x="522076" y="401794"/>
                </a:lnTo>
                <a:close/>
                <a:moveTo>
                  <a:pt x="1725136" y="401760"/>
                </a:moveTo>
                <a:lnTo>
                  <a:pt x="1727525" y="402922"/>
                </a:lnTo>
                <a:lnTo>
                  <a:pt x="1728663" y="402922"/>
                </a:lnTo>
                <a:lnTo>
                  <a:pt x="1729559" y="402851"/>
                </a:lnTo>
                <a:lnTo>
                  <a:pt x="1728416" y="402851"/>
                </a:lnTo>
                <a:lnTo>
                  <a:pt x="1728416" y="402654"/>
                </a:lnTo>
                <a:close/>
                <a:moveTo>
                  <a:pt x="2643518" y="401668"/>
                </a:moveTo>
                <a:lnTo>
                  <a:pt x="2643770" y="401796"/>
                </a:lnTo>
                <a:lnTo>
                  <a:pt x="2644149" y="401668"/>
                </a:lnTo>
                <a:lnTo>
                  <a:pt x="2644030" y="401668"/>
                </a:lnTo>
                <a:close/>
                <a:moveTo>
                  <a:pt x="198494" y="401615"/>
                </a:moveTo>
                <a:lnTo>
                  <a:pt x="199580" y="402730"/>
                </a:lnTo>
                <a:lnTo>
                  <a:pt x="200597" y="404557"/>
                </a:lnTo>
                <a:lnTo>
                  <a:pt x="201336" y="404176"/>
                </a:lnTo>
                <a:cubicBezTo>
                  <a:pt x="199957" y="404176"/>
                  <a:pt x="199957" y="404176"/>
                  <a:pt x="199957" y="402755"/>
                </a:cubicBezTo>
                <a:lnTo>
                  <a:pt x="203120" y="401668"/>
                </a:lnTo>
                <a:lnTo>
                  <a:pt x="198628" y="401668"/>
                </a:lnTo>
                <a:close/>
                <a:moveTo>
                  <a:pt x="2834479" y="401603"/>
                </a:moveTo>
                <a:lnTo>
                  <a:pt x="2834395" y="401839"/>
                </a:lnTo>
                <a:lnTo>
                  <a:pt x="2834445" y="401842"/>
                </a:lnTo>
                <a:close/>
                <a:moveTo>
                  <a:pt x="413634" y="401543"/>
                </a:moveTo>
                <a:lnTo>
                  <a:pt x="413613" y="401549"/>
                </a:lnTo>
                <a:lnTo>
                  <a:pt x="413674" y="401548"/>
                </a:lnTo>
                <a:close/>
                <a:moveTo>
                  <a:pt x="2892284" y="401542"/>
                </a:moveTo>
                <a:lnTo>
                  <a:pt x="2892284" y="403022"/>
                </a:lnTo>
                <a:lnTo>
                  <a:pt x="2892990" y="405076"/>
                </a:lnTo>
                <a:lnTo>
                  <a:pt x="2893603" y="405545"/>
                </a:lnTo>
                <a:close/>
                <a:moveTo>
                  <a:pt x="231298" y="401534"/>
                </a:moveTo>
                <a:lnTo>
                  <a:pt x="230834" y="401766"/>
                </a:lnTo>
                <a:lnTo>
                  <a:pt x="231674" y="402860"/>
                </a:lnTo>
                <a:lnTo>
                  <a:pt x="231559" y="402941"/>
                </a:lnTo>
                <a:lnTo>
                  <a:pt x="231834" y="402903"/>
                </a:lnTo>
                <a:lnTo>
                  <a:pt x="231843" y="402898"/>
                </a:lnTo>
                <a:close/>
                <a:moveTo>
                  <a:pt x="2721185" y="401518"/>
                </a:moveTo>
                <a:lnTo>
                  <a:pt x="2720546" y="401681"/>
                </a:lnTo>
                <a:lnTo>
                  <a:pt x="2721411" y="401796"/>
                </a:lnTo>
                <a:lnTo>
                  <a:pt x="2724761" y="402057"/>
                </a:lnTo>
                <a:close/>
                <a:moveTo>
                  <a:pt x="965105" y="401429"/>
                </a:moveTo>
                <a:lnTo>
                  <a:pt x="964620" y="401795"/>
                </a:lnTo>
                <a:lnTo>
                  <a:pt x="964998" y="402265"/>
                </a:lnTo>
                <a:close/>
                <a:moveTo>
                  <a:pt x="204523" y="401388"/>
                </a:moveTo>
                <a:lnTo>
                  <a:pt x="204380" y="401532"/>
                </a:lnTo>
                <a:lnTo>
                  <a:pt x="204611" y="401690"/>
                </a:lnTo>
                <a:close/>
                <a:moveTo>
                  <a:pt x="2666872" y="401346"/>
                </a:moveTo>
                <a:lnTo>
                  <a:pt x="2667315" y="401796"/>
                </a:lnTo>
                <a:lnTo>
                  <a:pt x="2667315" y="401837"/>
                </a:lnTo>
                <a:lnTo>
                  <a:pt x="2667439" y="401668"/>
                </a:lnTo>
                <a:lnTo>
                  <a:pt x="2669228" y="403494"/>
                </a:lnTo>
                <a:lnTo>
                  <a:pt x="2669279" y="403388"/>
                </a:lnTo>
                <a:lnTo>
                  <a:pt x="2667257" y="401346"/>
                </a:lnTo>
                <a:close/>
                <a:moveTo>
                  <a:pt x="1745871" y="401346"/>
                </a:moveTo>
                <a:lnTo>
                  <a:pt x="1746491" y="401454"/>
                </a:lnTo>
                <a:cubicBezTo>
                  <a:pt x="1745102" y="401454"/>
                  <a:pt x="1745102" y="401454"/>
                  <a:pt x="1743711" y="401454"/>
                </a:cubicBezTo>
                <a:lnTo>
                  <a:pt x="1743437" y="401745"/>
                </a:lnTo>
                <a:lnTo>
                  <a:pt x="1746758" y="401480"/>
                </a:lnTo>
                <a:lnTo>
                  <a:pt x="1747700" y="401500"/>
                </a:lnTo>
                <a:lnTo>
                  <a:pt x="1746879" y="401346"/>
                </a:lnTo>
                <a:close/>
                <a:moveTo>
                  <a:pt x="917378" y="401267"/>
                </a:moveTo>
                <a:lnTo>
                  <a:pt x="917189" y="401315"/>
                </a:lnTo>
                <a:lnTo>
                  <a:pt x="918980" y="401919"/>
                </a:lnTo>
                <a:lnTo>
                  <a:pt x="919247" y="402071"/>
                </a:lnTo>
                <a:lnTo>
                  <a:pt x="919208" y="401735"/>
                </a:lnTo>
                <a:close/>
                <a:moveTo>
                  <a:pt x="872504" y="401175"/>
                </a:moveTo>
                <a:lnTo>
                  <a:pt x="871900" y="401273"/>
                </a:lnTo>
                <a:lnTo>
                  <a:pt x="871900" y="401292"/>
                </a:lnTo>
                <a:lnTo>
                  <a:pt x="870932" y="401773"/>
                </a:lnTo>
                <a:lnTo>
                  <a:pt x="871178" y="402068"/>
                </a:lnTo>
                <a:lnTo>
                  <a:pt x="871323" y="402031"/>
                </a:lnTo>
                <a:lnTo>
                  <a:pt x="871785" y="401668"/>
                </a:lnTo>
                <a:lnTo>
                  <a:pt x="871699" y="401937"/>
                </a:lnTo>
                <a:lnTo>
                  <a:pt x="871768" y="401919"/>
                </a:lnTo>
                <a:close/>
                <a:moveTo>
                  <a:pt x="149595" y="401011"/>
                </a:moveTo>
                <a:lnTo>
                  <a:pt x="149652" y="401184"/>
                </a:lnTo>
                <a:lnTo>
                  <a:pt x="149811" y="401314"/>
                </a:lnTo>
                <a:lnTo>
                  <a:pt x="149792" y="401604"/>
                </a:lnTo>
                <a:lnTo>
                  <a:pt x="149836" y="401737"/>
                </a:lnTo>
                <a:lnTo>
                  <a:pt x="149785" y="401714"/>
                </a:lnTo>
                <a:lnTo>
                  <a:pt x="149741" y="402396"/>
                </a:lnTo>
                <a:lnTo>
                  <a:pt x="150186" y="401585"/>
                </a:lnTo>
                <a:close/>
                <a:moveTo>
                  <a:pt x="233171" y="400931"/>
                </a:moveTo>
                <a:lnTo>
                  <a:pt x="232303" y="402665"/>
                </a:lnTo>
                <a:lnTo>
                  <a:pt x="234419" y="401595"/>
                </a:lnTo>
                <a:close/>
                <a:moveTo>
                  <a:pt x="3037803" y="400851"/>
                </a:moveTo>
                <a:lnTo>
                  <a:pt x="3037994" y="401437"/>
                </a:lnTo>
                <a:lnTo>
                  <a:pt x="3037580" y="401886"/>
                </a:lnTo>
                <a:lnTo>
                  <a:pt x="3038224" y="401668"/>
                </a:lnTo>
                <a:lnTo>
                  <a:pt x="3039330" y="401668"/>
                </a:lnTo>
                <a:lnTo>
                  <a:pt x="3039617" y="401668"/>
                </a:lnTo>
                <a:lnTo>
                  <a:pt x="3039632" y="401770"/>
                </a:lnTo>
                <a:lnTo>
                  <a:pt x="3040488" y="402060"/>
                </a:lnTo>
                <a:lnTo>
                  <a:pt x="3039857" y="401437"/>
                </a:lnTo>
                <a:cubicBezTo>
                  <a:pt x="3038484" y="401437"/>
                  <a:pt x="3038484" y="401437"/>
                  <a:pt x="3038484" y="401437"/>
                </a:cubicBezTo>
                <a:close/>
                <a:moveTo>
                  <a:pt x="164250" y="400711"/>
                </a:moveTo>
                <a:lnTo>
                  <a:pt x="164022" y="400825"/>
                </a:lnTo>
                <a:lnTo>
                  <a:pt x="165356" y="401505"/>
                </a:lnTo>
                <a:lnTo>
                  <a:pt x="165484" y="401668"/>
                </a:lnTo>
                <a:lnTo>
                  <a:pt x="166165" y="401668"/>
                </a:lnTo>
                <a:close/>
                <a:moveTo>
                  <a:pt x="1614795" y="400475"/>
                </a:moveTo>
                <a:lnTo>
                  <a:pt x="1614316" y="400665"/>
                </a:lnTo>
                <a:lnTo>
                  <a:pt x="1614795" y="402111"/>
                </a:lnTo>
                <a:close/>
                <a:moveTo>
                  <a:pt x="3098970" y="400164"/>
                </a:moveTo>
                <a:cubicBezTo>
                  <a:pt x="3098970" y="398659"/>
                  <a:pt x="3100474" y="400164"/>
                  <a:pt x="3100474" y="400164"/>
                </a:cubicBezTo>
                <a:cubicBezTo>
                  <a:pt x="3101979" y="400164"/>
                  <a:pt x="3103483" y="400164"/>
                  <a:pt x="3104987" y="400164"/>
                </a:cubicBezTo>
                <a:cubicBezTo>
                  <a:pt x="3106492" y="401668"/>
                  <a:pt x="3106492" y="403172"/>
                  <a:pt x="3103483" y="403172"/>
                </a:cubicBezTo>
                <a:cubicBezTo>
                  <a:pt x="3103483" y="401668"/>
                  <a:pt x="3101979" y="403172"/>
                  <a:pt x="3100474" y="401668"/>
                </a:cubicBezTo>
                <a:cubicBezTo>
                  <a:pt x="3098970" y="401668"/>
                  <a:pt x="3098970" y="400164"/>
                  <a:pt x="3098970" y="400164"/>
                </a:cubicBezTo>
                <a:close/>
                <a:moveTo>
                  <a:pt x="419184" y="400154"/>
                </a:moveTo>
                <a:lnTo>
                  <a:pt x="419169" y="400161"/>
                </a:lnTo>
                <a:lnTo>
                  <a:pt x="419173" y="400164"/>
                </a:lnTo>
                <a:close/>
                <a:moveTo>
                  <a:pt x="2866073" y="400125"/>
                </a:moveTo>
                <a:lnTo>
                  <a:pt x="2866109" y="400164"/>
                </a:lnTo>
                <a:lnTo>
                  <a:pt x="2867307" y="400164"/>
                </a:lnTo>
                <a:lnTo>
                  <a:pt x="2867397" y="400125"/>
                </a:lnTo>
                <a:close/>
                <a:moveTo>
                  <a:pt x="2866085" y="400027"/>
                </a:moveTo>
                <a:lnTo>
                  <a:pt x="2866026" y="400074"/>
                </a:lnTo>
                <a:lnTo>
                  <a:pt x="2866040" y="400089"/>
                </a:lnTo>
                <a:close/>
                <a:moveTo>
                  <a:pt x="930307" y="400027"/>
                </a:moveTo>
                <a:lnTo>
                  <a:pt x="928413" y="400743"/>
                </a:lnTo>
                <a:lnTo>
                  <a:pt x="930502" y="400109"/>
                </a:lnTo>
                <a:close/>
                <a:moveTo>
                  <a:pt x="2992161" y="399950"/>
                </a:moveTo>
                <a:lnTo>
                  <a:pt x="2992197" y="400046"/>
                </a:lnTo>
                <a:lnTo>
                  <a:pt x="2992201" y="400033"/>
                </a:lnTo>
                <a:close/>
                <a:moveTo>
                  <a:pt x="853848" y="399913"/>
                </a:moveTo>
                <a:lnTo>
                  <a:pt x="853769" y="399926"/>
                </a:lnTo>
                <a:lnTo>
                  <a:pt x="853865" y="399918"/>
                </a:lnTo>
                <a:close/>
                <a:moveTo>
                  <a:pt x="1332511" y="399653"/>
                </a:moveTo>
                <a:lnTo>
                  <a:pt x="1331206" y="400998"/>
                </a:lnTo>
                <a:lnTo>
                  <a:pt x="1333048" y="400077"/>
                </a:lnTo>
                <a:close/>
                <a:moveTo>
                  <a:pt x="3020009" y="399643"/>
                </a:moveTo>
                <a:lnTo>
                  <a:pt x="3019454" y="401340"/>
                </a:lnTo>
                <a:lnTo>
                  <a:pt x="3020684" y="401588"/>
                </a:lnTo>
                <a:cubicBezTo>
                  <a:pt x="3021030" y="401588"/>
                  <a:pt x="3021030" y="401239"/>
                  <a:pt x="3020337" y="399841"/>
                </a:cubicBezTo>
                <a:close/>
                <a:moveTo>
                  <a:pt x="1885802" y="399598"/>
                </a:moveTo>
                <a:lnTo>
                  <a:pt x="1886108" y="399722"/>
                </a:lnTo>
                <a:lnTo>
                  <a:pt x="1886063" y="399667"/>
                </a:lnTo>
                <a:close/>
                <a:moveTo>
                  <a:pt x="904460" y="399551"/>
                </a:moveTo>
                <a:lnTo>
                  <a:pt x="903788" y="400229"/>
                </a:lnTo>
                <a:lnTo>
                  <a:pt x="904061" y="400369"/>
                </a:lnTo>
                <a:close/>
                <a:moveTo>
                  <a:pt x="536296" y="399514"/>
                </a:moveTo>
                <a:lnTo>
                  <a:pt x="533904" y="400201"/>
                </a:lnTo>
                <a:lnTo>
                  <a:pt x="537988" y="399857"/>
                </a:lnTo>
                <a:close/>
                <a:moveTo>
                  <a:pt x="1122123" y="399454"/>
                </a:moveTo>
                <a:lnTo>
                  <a:pt x="1122601" y="399969"/>
                </a:lnTo>
                <a:lnTo>
                  <a:pt x="1123179" y="400116"/>
                </a:lnTo>
                <a:lnTo>
                  <a:pt x="1123209" y="400073"/>
                </a:lnTo>
                <a:close/>
                <a:moveTo>
                  <a:pt x="308831" y="399387"/>
                </a:moveTo>
                <a:lnTo>
                  <a:pt x="305396" y="400146"/>
                </a:lnTo>
                <a:lnTo>
                  <a:pt x="305183" y="400415"/>
                </a:lnTo>
                <a:lnTo>
                  <a:pt x="305183" y="400568"/>
                </a:lnTo>
                <a:lnTo>
                  <a:pt x="305284" y="400369"/>
                </a:lnTo>
                <a:cubicBezTo>
                  <a:pt x="306685" y="400369"/>
                  <a:pt x="306685" y="400369"/>
                  <a:pt x="306685" y="400369"/>
                </a:cubicBezTo>
                <a:close/>
                <a:moveTo>
                  <a:pt x="1152554" y="399006"/>
                </a:moveTo>
                <a:lnTo>
                  <a:pt x="1152554" y="399873"/>
                </a:lnTo>
                <a:lnTo>
                  <a:pt x="1153352" y="400330"/>
                </a:lnTo>
                <a:lnTo>
                  <a:pt x="1152762" y="399231"/>
                </a:lnTo>
                <a:close/>
                <a:moveTo>
                  <a:pt x="2323546" y="398996"/>
                </a:moveTo>
                <a:lnTo>
                  <a:pt x="2321027" y="401437"/>
                </a:lnTo>
                <a:lnTo>
                  <a:pt x="2320339" y="404147"/>
                </a:lnTo>
                <a:lnTo>
                  <a:pt x="2320829" y="404478"/>
                </a:lnTo>
                <a:close/>
                <a:moveTo>
                  <a:pt x="2730091" y="398986"/>
                </a:moveTo>
                <a:lnTo>
                  <a:pt x="2730585" y="399482"/>
                </a:lnTo>
                <a:lnTo>
                  <a:pt x="2730970" y="398986"/>
                </a:lnTo>
                <a:close/>
                <a:moveTo>
                  <a:pt x="2604853" y="398906"/>
                </a:moveTo>
                <a:lnTo>
                  <a:pt x="2604761" y="398940"/>
                </a:lnTo>
                <a:lnTo>
                  <a:pt x="2604910" y="398986"/>
                </a:lnTo>
                <a:close/>
                <a:moveTo>
                  <a:pt x="2988192" y="398865"/>
                </a:moveTo>
                <a:lnTo>
                  <a:pt x="2988126" y="398867"/>
                </a:lnTo>
                <a:lnTo>
                  <a:pt x="2988099" y="398974"/>
                </a:lnTo>
                <a:close/>
                <a:moveTo>
                  <a:pt x="1531015" y="398810"/>
                </a:moveTo>
                <a:lnTo>
                  <a:pt x="1531279" y="398933"/>
                </a:lnTo>
                <a:lnTo>
                  <a:pt x="1531147" y="398810"/>
                </a:lnTo>
                <a:close/>
                <a:moveTo>
                  <a:pt x="3066303" y="398807"/>
                </a:moveTo>
                <a:lnTo>
                  <a:pt x="3065331" y="399901"/>
                </a:lnTo>
                <a:lnTo>
                  <a:pt x="3067032" y="399627"/>
                </a:lnTo>
                <a:close/>
                <a:moveTo>
                  <a:pt x="429101" y="398760"/>
                </a:moveTo>
                <a:lnTo>
                  <a:pt x="428878" y="398870"/>
                </a:lnTo>
                <a:lnTo>
                  <a:pt x="429122" y="400573"/>
                </a:lnTo>
                <a:lnTo>
                  <a:pt x="429122" y="398760"/>
                </a:lnTo>
                <a:close/>
                <a:moveTo>
                  <a:pt x="2992616" y="398729"/>
                </a:moveTo>
                <a:lnTo>
                  <a:pt x="2992581" y="398872"/>
                </a:lnTo>
                <a:lnTo>
                  <a:pt x="2992620" y="398754"/>
                </a:lnTo>
                <a:close/>
                <a:moveTo>
                  <a:pt x="3123035" y="398659"/>
                </a:moveTo>
                <a:cubicBezTo>
                  <a:pt x="3123035" y="398659"/>
                  <a:pt x="3123035" y="398659"/>
                  <a:pt x="3124539" y="398659"/>
                </a:cubicBezTo>
                <a:cubicBezTo>
                  <a:pt x="3124539" y="398659"/>
                  <a:pt x="3124539" y="400164"/>
                  <a:pt x="3124539" y="400164"/>
                </a:cubicBezTo>
                <a:cubicBezTo>
                  <a:pt x="3123035" y="401668"/>
                  <a:pt x="3123035" y="401668"/>
                  <a:pt x="3123035" y="400164"/>
                </a:cubicBezTo>
                <a:cubicBezTo>
                  <a:pt x="3121530" y="400164"/>
                  <a:pt x="3123035" y="398659"/>
                  <a:pt x="3123035" y="398659"/>
                </a:cubicBezTo>
                <a:close/>
                <a:moveTo>
                  <a:pt x="2908502" y="398554"/>
                </a:moveTo>
                <a:lnTo>
                  <a:pt x="2907988" y="398616"/>
                </a:lnTo>
                <a:lnTo>
                  <a:pt x="2908057" y="398728"/>
                </a:lnTo>
                <a:close/>
                <a:moveTo>
                  <a:pt x="1355615" y="398485"/>
                </a:moveTo>
                <a:lnTo>
                  <a:pt x="1355226" y="398625"/>
                </a:lnTo>
                <a:lnTo>
                  <a:pt x="1356099" y="398625"/>
                </a:lnTo>
                <a:close/>
                <a:moveTo>
                  <a:pt x="246943" y="398471"/>
                </a:moveTo>
                <a:lnTo>
                  <a:pt x="246943" y="398741"/>
                </a:lnTo>
                <a:lnTo>
                  <a:pt x="247245" y="398584"/>
                </a:lnTo>
                <a:lnTo>
                  <a:pt x="248112" y="399482"/>
                </a:lnTo>
                <a:lnTo>
                  <a:pt x="248164" y="399098"/>
                </a:lnTo>
                <a:lnTo>
                  <a:pt x="248122" y="398471"/>
                </a:lnTo>
                <a:close/>
                <a:moveTo>
                  <a:pt x="2673719" y="398443"/>
                </a:moveTo>
                <a:lnTo>
                  <a:pt x="2672473" y="399125"/>
                </a:lnTo>
                <a:lnTo>
                  <a:pt x="2675011" y="399047"/>
                </a:lnTo>
                <a:close/>
                <a:moveTo>
                  <a:pt x="257898" y="398185"/>
                </a:moveTo>
                <a:lnTo>
                  <a:pt x="257989" y="398458"/>
                </a:lnTo>
                <a:lnTo>
                  <a:pt x="258028" y="398445"/>
                </a:lnTo>
                <a:close/>
                <a:moveTo>
                  <a:pt x="2323801" y="398177"/>
                </a:moveTo>
                <a:lnTo>
                  <a:pt x="2323898" y="398287"/>
                </a:lnTo>
                <a:lnTo>
                  <a:pt x="2323924" y="398235"/>
                </a:lnTo>
                <a:close/>
                <a:moveTo>
                  <a:pt x="557516" y="397994"/>
                </a:moveTo>
                <a:lnTo>
                  <a:pt x="558123" y="398797"/>
                </a:lnTo>
                <a:lnTo>
                  <a:pt x="558123" y="399277"/>
                </a:lnTo>
                <a:lnTo>
                  <a:pt x="558363" y="399501"/>
                </a:lnTo>
                <a:lnTo>
                  <a:pt x="558363" y="398652"/>
                </a:lnTo>
                <a:close/>
                <a:moveTo>
                  <a:pt x="1280226" y="397940"/>
                </a:moveTo>
                <a:lnTo>
                  <a:pt x="1281671" y="398933"/>
                </a:lnTo>
                <a:lnTo>
                  <a:pt x="1282826" y="398685"/>
                </a:lnTo>
                <a:close/>
                <a:moveTo>
                  <a:pt x="285992" y="397917"/>
                </a:moveTo>
                <a:lnTo>
                  <a:pt x="285831" y="397951"/>
                </a:lnTo>
                <a:lnTo>
                  <a:pt x="285831" y="398445"/>
                </a:lnTo>
                <a:cubicBezTo>
                  <a:pt x="285142" y="399143"/>
                  <a:pt x="284107" y="399492"/>
                  <a:pt x="283246" y="400016"/>
                </a:cubicBezTo>
                <a:lnTo>
                  <a:pt x="282161" y="401848"/>
                </a:lnTo>
                <a:lnTo>
                  <a:pt x="286017" y="399008"/>
                </a:lnTo>
                <a:lnTo>
                  <a:pt x="285992" y="398982"/>
                </a:lnTo>
                <a:close/>
                <a:moveTo>
                  <a:pt x="3035864" y="397678"/>
                </a:moveTo>
                <a:lnTo>
                  <a:pt x="3035941" y="397742"/>
                </a:lnTo>
                <a:lnTo>
                  <a:pt x="3035926" y="397698"/>
                </a:lnTo>
                <a:close/>
                <a:moveTo>
                  <a:pt x="893419" y="397456"/>
                </a:moveTo>
                <a:lnTo>
                  <a:pt x="893988" y="399112"/>
                </a:lnTo>
                <a:lnTo>
                  <a:pt x="894248" y="399196"/>
                </a:lnTo>
                <a:lnTo>
                  <a:pt x="894248" y="398933"/>
                </a:lnTo>
                <a:lnTo>
                  <a:pt x="893527" y="397456"/>
                </a:lnTo>
                <a:close/>
                <a:moveTo>
                  <a:pt x="148406" y="397429"/>
                </a:moveTo>
                <a:lnTo>
                  <a:pt x="148808" y="398638"/>
                </a:lnTo>
                <a:lnTo>
                  <a:pt x="148808" y="397832"/>
                </a:lnTo>
                <a:close/>
                <a:moveTo>
                  <a:pt x="2547653" y="397415"/>
                </a:moveTo>
                <a:lnTo>
                  <a:pt x="2547560" y="397453"/>
                </a:lnTo>
                <a:lnTo>
                  <a:pt x="2547889" y="397537"/>
                </a:lnTo>
                <a:lnTo>
                  <a:pt x="2547794" y="397445"/>
                </a:lnTo>
                <a:close/>
                <a:moveTo>
                  <a:pt x="2527429" y="397243"/>
                </a:moveTo>
                <a:lnTo>
                  <a:pt x="2527157" y="397469"/>
                </a:lnTo>
                <a:lnTo>
                  <a:pt x="2527286" y="397533"/>
                </a:lnTo>
                <a:close/>
                <a:moveTo>
                  <a:pt x="583137" y="397224"/>
                </a:moveTo>
                <a:lnTo>
                  <a:pt x="583177" y="397374"/>
                </a:lnTo>
                <a:lnTo>
                  <a:pt x="583459" y="397456"/>
                </a:lnTo>
                <a:close/>
                <a:moveTo>
                  <a:pt x="2000860" y="397168"/>
                </a:moveTo>
                <a:lnTo>
                  <a:pt x="2000860" y="398516"/>
                </a:lnTo>
                <a:lnTo>
                  <a:pt x="2000917" y="398502"/>
                </a:lnTo>
                <a:lnTo>
                  <a:pt x="2000975" y="398502"/>
                </a:lnTo>
                <a:lnTo>
                  <a:pt x="2000975" y="397406"/>
                </a:lnTo>
                <a:close/>
                <a:moveTo>
                  <a:pt x="2891666" y="397156"/>
                </a:moveTo>
                <a:lnTo>
                  <a:pt x="2891481" y="397205"/>
                </a:lnTo>
                <a:lnTo>
                  <a:pt x="2891857" y="398662"/>
                </a:lnTo>
                <a:close/>
                <a:moveTo>
                  <a:pt x="229172" y="397040"/>
                </a:moveTo>
                <a:lnTo>
                  <a:pt x="227786" y="398487"/>
                </a:lnTo>
                <a:lnTo>
                  <a:pt x="228050" y="398722"/>
                </a:lnTo>
                <a:close/>
                <a:moveTo>
                  <a:pt x="2317134" y="396852"/>
                </a:moveTo>
                <a:lnTo>
                  <a:pt x="2317185" y="397056"/>
                </a:lnTo>
                <a:lnTo>
                  <a:pt x="2317305" y="397098"/>
                </a:lnTo>
                <a:close/>
                <a:moveTo>
                  <a:pt x="210035" y="396677"/>
                </a:moveTo>
                <a:lnTo>
                  <a:pt x="210130" y="396961"/>
                </a:lnTo>
                <a:lnTo>
                  <a:pt x="210332" y="396987"/>
                </a:lnTo>
                <a:close/>
                <a:moveTo>
                  <a:pt x="276870" y="396662"/>
                </a:moveTo>
                <a:lnTo>
                  <a:pt x="277557" y="397343"/>
                </a:lnTo>
                <a:cubicBezTo>
                  <a:pt x="277557" y="398754"/>
                  <a:pt x="277557" y="398754"/>
                  <a:pt x="276136" y="400164"/>
                </a:cubicBezTo>
                <a:lnTo>
                  <a:pt x="275570" y="399883"/>
                </a:lnTo>
                <a:lnTo>
                  <a:pt x="275188" y="400948"/>
                </a:lnTo>
                <a:lnTo>
                  <a:pt x="274909" y="400998"/>
                </a:lnTo>
                <a:lnTo>
                  <a:pt x="275087" y="401122"/>
                </a:lnTo>
                <a:lnTo>
                  <a:pt x="276554" y="400379"/>
                </a:lnTo>
                <a:cubicBezTo>
                  <a:pt x="277933" y="398982"/>
                  <a:pt x="276554" y="397585"/>
                  <a:pt x="277933" y="397585"/>
                </a:cubicBezTo>
                <a:lnTo>
                  <a:pt x="277933" y="396854"/>
                </a:lnTo>
                <a:lnTo>
                  <a:pt x="277858" y="397155"/>
                </a:lnTo>
                <a:close/>
                <a:moveTo>
                  <a:pt x="1327637" y="396061"/>
                </a:moveTo>
                <a:lnTo>
                  <a:pt x="1327808" y="396149"/>
                </a:lnTo>
                <a:lnTo>
                  <a:pt x="1327907" y="396073"/>
                </a:lnTo>
                <a:close/>
                <a:moveTo>
                  <a:pt x="289113" y="396059"/>
                </a:moveTo>
                <a:lnTo>
                  <a:pt x="288732" y="396188"/>
                </a:lnTo>
                <a:lnTo>
                  <a:pt x="288673" y="396614"/>
                </a:lnTo>
                <a:lnTo>
                  <a:pt x="288840" y="396253"/>
                </a:lnTo>
                <a:lnTo>
                  <a:pt x="289608" y="396253"/>
                </a:lnTo>
                <a:close/>
                <a:moveTo>
                  <a:pt x="2469355" y="396057"/>
                </a:moveTo>
                <a:lnTo>
                  <a:pt x="2470011" y="397996"/>
                </a:lnTo>
                <a:lnTo>
                  <a:pt x="2470056" y="398009"/>
                </a:lnTo>
                <a:lnTo>
                  <a:pt x="2469426" y="396114"/>
                </a:lnTo>
                <a:close/>
                <a:moveTo>
                  <a:pt x="152683" y="396026"/>
                </a:moveTo>
                <a:lnTo>
                  <a:pt x="151935" y="398282"/>
                </a:lnTo>
                <a:lnTo>
                  <a:pt x="154159" y="397526"/>
                </a:lnTo>
                <a:close/>
                <a:moveTo>
                  <a:pt x="892620" y="395854"/>
                </a:moveTo>
                <a:lnTo>
                  <a:pt x="891607" y="396102"/>
                </a:lnTo>
                <a:lnTo>
                  <a:pt x="892620" y="396102"/>
                </a:lnTo>
                <a:close/>
                <a:moveTo>
                  <a:pt x="2976306" y="395818"/>
                </a:moveTo>
                <a:lnTo>
                  <a:pt x="2978677" y="396172"/>
                </a:lnTo>
                <a:lnTo>
                  <a:pt x="2978787" y="396199"/>
                </a:lnTo>
                <a:lnTo>
                  <a:pt x="2978341" y="395818"/>
                </a:lnTo>
                <a:close/>
                <a:moveTo>
                  <a:pt x="2913989" y="395509"/>
                </a:moveTo>
                <a:lnTo>
                  <a:pt x="2912809" y="396869"/>
                </a:lnTo>
                <a:lnTo>
                  <a:pt x="2914428" y="396236"/>
                </a:lnTo>
                <a:lnTo>
                  <a:pt x="2914428" y="395658"/>
                </a:lnTo>
                <a:close/>
                <a:moveTo>
                  <a:pt x="2768947" y="395508"/>
                </a:moveTo>
                <a:lnTo>
                  <a:pt x="2768869" y="395740"/>
                </a:lnTo>
                <a:lnTo>
                  <a:pt x="2770214" y="397090"/>
                </a:lnTo>
                <a:lnTo>
                  <a:pt x="2770214" y="397306"/>
                </a:lnTo>
                <a:lnTo>
                  <a:pt x="2770364" y="397015"/>
                </a:lnTo>
                <a:lnTo>
                  <a:pt x="2769132" y="395839"/>
                </a:lnTo>
                <a:close/>
                <a:moveTo>
                  <a:pt x="250468" y="395390"/>
                </a:moveTo>
                <a:lnTo>
                  <a:pt x="249620" y="396252"/>
                </a:lnTo>
                <a:lnTo>
                  <a:pt x="252479" y="397401"/>
                </a:lnTo>
                <a:lnTo>
                  <a:pt x="252400" y="397323"/>
                </a:lnTo>
                <a:close/>
                <a:moveTo>
                  <a:pt x="2928571" y="395180"/>
                </a:moveTo>
                <a:lnTo>
                  <a:pt x="2928571" y="397609"/>
                </a:lnTo>
                <a:lnTo>
                  <a:pt x="2929219" y="397631"/>
                </a:lnTo>
                <a:cubicBezTo>
                  <a:pt x="2929748" y="397479"/>
                  <a:pt x="2930100" y="397047"/>
                  <a:pt x="2930100" y="396007"/>
                </a:cubicBezTo>
                <a:close/>
                <a:moveTo>
                  <a:pt x="405589" y="395172"/>
                </a:moveTo>
                <a:lnTo>
                  <a:pt x="405332" y="395259"/>
                </a:lnTo>
                <a:lnTo>
                  <a:pt x="405602" y="395198"/>
                </a:lnTo>
                <a:close/>
                <a:moveTo>
                  <a:pt x="935595" y="394998"/>
                </a:moveTo>
                <a:lnTo>
                  <a:pt x="935089" y="396020"/>
                </a:lnTo>
                <a:lnTo>
                  <a:pt x="935875" y="395822"/>
                </a:lnTo>
                <a:close/>
                <a:moveTo>
                  <a:pt x="2895077" y="394961"/>
                </a:moveTo>
                <a:lnTo>
                  <a:pt x="2895077" y="395482"/>
                </a:lnTo>
                <a:lnTo>
                  <a:pt x="2895197" y="395577"/>
                </a:lnTo>
                <a:close/>
                <a:moveTo>
                  <a:pt x="2580876" y="394911"/>
                </a:moveTo>
                <a:lnTo>
                  <a:pt x="2582705" y="396176"/>
                </a:lnTo>
                <a:lnTo>
                  <a:pt x="2582887" y="395885"/>
                </a:lnTo>
                <a:lnTo>
                  <a:pt x="2582887" y="395700"/>
                </a:lnTo>
                <a:lnTo>
                  <a:pt x="2582831" y="395700"/>
                </a:lnTo>
                <a:close/>
                <a:moveTo>
                  <a:pt x="101294" y="394899"/>
                </a:moveTo>
                <a:cubicBezTo>
                  <a:pt x="101294" y="394899"/>
                  <a:pt x="102674" y="394899"/>
                  <a:pt x="102674" y="394899"/>
                </a:cubicBezTo>
                <a:cubicBezTo>
                  <a:pt x="102674" y="396296"/>
                  <a:pt x="104053" y="396296"/>
                  <a:pt x="104053" y="396296"/>
                </a:cubicBezTo>
                <a:cubicBezTo>
                  <a:pt x="105432" y="399089"/>
                  <a:pt x="106811" y="400486"/>
                  <a:pt x="104053" y="401884"/>
                </a:cubicBezTo>
                <a:cubicBezTo>
                  <a:pt x="101294" y="404677"/>
                  <a:pt x="101294" y="400486"/>
                  <a:pt x="98536" y="400486"/>
                </a:cubicBezTo>
                <a:cubicBezTo>
                  <a:pt x="98536" y="399089"/>
                  <a:pt x="98536" y="399089"/>
                  <a:pt x="98536" y="399089"/>
                </a:cubicBezTo>
                <a:cubicBezTo>
                  <a:pt x="98536" y="396296"/>
                  <a:pt x="98536" y="394899"/>
                  <a:pt x="101294" y="394899"/>
                </a:cubicBezTo>
                <a:close/>
                <a:moveTo>
                  <a:pt x="1545768" y="394881"/>
                </a:moveTo>
                <a:lnTo>
                  <a:pt x="1546201" y="395343"/>
                </a:lnTo>
                <a:lnTo>
                  <a:pt x="1546304" y="395233"/>
                </a:lnTo>
                <a:close/>
                <a:moveTo>
                  <a:pt x="1981319" y="394798"/>
                </a:moveTo>
                <a:lnTo>
                  <a:pt x="1980511" y="397103"/>
                </a:lnTo>
                <a:lnTo>
                  <a:pt x="1981319" y="397469"/>
                </a:lnTo>
                <a:close/>
                <a:moveTo>
                  <a:pt x="3071891" y="394791"/>
                </a:moveTo>
                <a:cubicBezTo>
                  <a:pt x="3070494" y="394791"/>
                  <a:pt x="3070494" y="396188"/>
                  <a:pt x="3070494" y="397585"/>
                </a:cubicBezTo>
                <a:lnTo>
                  <a:pt x="3070640" y="399630"/>
                </a:lnTo>
                <a:lnTo>
                  <a:pt x="3074147" y="401453"/>
                </a:lnTo>
                <a:lnTo>
                  <a:pt x="3074147" y="406934"/>
                </a:lnTo>
                <a:lnTo>
                  <a:pt x="3074255" y="406934"/>
                </a:lnTo>
                <a:cubicBezTo>
                  <a:pt x="3075651" y="406934"/>
                  <a:pt x="3075651" y="408438"/>
                  <a:pt x="3074255" y="409942"/>
                </a:cubicBezTo>
                <a:lnTo>
                  <a:pt x="3073856" y="409960"/>
                </a:lnTo>
                <a:lnTo>
                  <a:pt x="3074159" y="410084"/>
                </a:lnTo>
                <a:lnTo>
                  <a:pt x="3077861" y="407714"/>
                </a:lnTo>
                <a:lnTo>
                  <a:pt x="3075568" y="404301"/>
                </a:lnTo>
                <a:cubicBezTo>
                  <a:pt x="3075568" y="402890"/>
                  <a:pt x="3074148" y="401480"/>
                  <a:pt x="3074148" y="400070"/>
                </a:cubicBezTo>
                <a:lnTo>
                  <a:pt x="3074388" y="399950"/>
                </a:lnTo>
                <a:lnTo>
                  <a:pt x="3071891" y="396027"/>
                </a:lnTo>
                <a:close/>
                <a:moveTo>
                  <a:pt x="1317559" y="394707"/>
                </a:moveTo>
                <a:lnTo>
                  <a:pt x="1317075" y="396346"/>
                </a:lnTo>
                <a:lnTo>
                  <a:pt x="1317408" y="396061"/>
                </a:lnTo>
                <a:close/>
                <a:moveTo>
                  <a:pt x="1529883" y="394684"/>
                </a:moveTo>
                <a:lnTo>
                  <a:pt x="1529735" y="394748"/>
                </a:lnTo>
                <a:lnTo>
                  <a:pt x="1529875" y="394748"/>
                </a:lnTo>
                <a:close/>
                <a:moveTo>
                  <a:pt x="248324" y="394581"/>
                </a:moveTo>
                <a:lnTo>
                  <a:pt x="247473" y="396302"/>
                </a:lnTo>
                <a:lnTo>
                  <a:pt x="247770" y="396004"/>
                </a:lnTo>
                <a:lnTo>
                  <a:pt x="248453" y="394617"/>
                </a:lnTo>
                <a:close/>
                <a:moveTo>
                  <a:pt x="173648" y="394579"/>
                </a:moveTo>
                <a:lnTo>
                  <a:pt x="172999" y="394917"/>
                </a:lnTo>
                <a:lnTo>
                  <a:pt x="173140" y="394899"/>
                </a:lnTo>
                <a:lnTo>
                  <a:pt x="174370" y="397359"/>
                </a:lnTo>
                <a:lnTo>
                  <a:pt x="174658" y="397155"/>
                </a:lnTo>
                <a:lnTo>
                  <a:pt x="174601" y="397470"/>
                </a:lnTo>
                <a:lnTo>
                  <a:pt x="174758" y="397067"/>
                </a:lnTo>
                <a:lnTo>
                  <a:pt x="174868" y="397067"/>
                </a:lnTo>
                <a:lnTo>
                  <a:pt x="173648" y="394731"/>
                </a:lnTo>
                <a:close/>
                <a:moveTo>
                  <a:pt x="1534486" y="394563"/>
                </a:moveTo>
                <a:lnTo>
                  <a:pt x="1534170" y="394860"/>
                </a:lnTo>
                <a:lnTo>
                  <a:pt x="1535583" y="397781"/>
                </a:lnTo>
                <a:lnTo>
                  <a:pt x="1535751" y="397105"/>
                </a:lnTo>
                <a:close/>
                <a:moveTo>
                  <a:pt x="1486568" y="394541"/>
                </a:moveTo>
                <a:lnTo>
                  <a:pt x="1485502" y="395822"/>
                </a:lnTo>
                <a:lnTo>
                  <a:pt x="1485502" y="397155"/>
                </a:lnTo>
                <a:lnTo>
                  <a:pt x="1485569" y="397155"/>
                </a:lnTo>
                <a:lnTo>
                  <a:pt x="1485563" y="397178"/>
                </a:lnTo>
                <a:lnTo>
                  <a:pt x="1486131" y="396747"/>
                </a:lnTo>
                <a:close/>
                <a:moveTo>
                  <a:pt x="298317" y="394523"/>
                </a:moveTo>
                <a:lnTo>
                  <a:pt x="297114" y="400873"/>
                </a:lnTo>
                <a:lnTo>
                  <a:pt x="297114" y="401105"/>
                </a:lnTo>
                <a:lnTo>
                  <a:pt x="298345" y="394899"/>
                </a:lnTo>
                <a:cubicBezTo>
                  <a:pt x="299712" y="394899"/>
                  <a:pt x="299712" y="396278"/>
                  <a:pt x="301080" y="394899"/>
                </a:cubicBezTo>
                <a:cubicBezTo>
                  <a:pt x="302448" y="394899"/>
                  <a:pt x="302448" y="394899"/>
                  <a:pt x="302448" y="394899"/>
                </a:cubicBezTo>
                <a:lnTo>
                  <a:pt x="302627" y="394989"/>
                </a:lnTo>
                <a:lnTo>
                  <a:pt x="302433" y="394791"/>
                </a:lnTo>
                <a:lnTo>
                  <a:pt x="302286" y="394523"/>
                </a:lnTo>
                <a:close/>
                <a:moveTo>
                  <a:pt x="1530325" y="394494"/>
                </a:moveTo>
                <a:lnTo>
                  <a:pt x="1530020" y="394625"/>
                </a:lnTo>
                <a:lnTo>
                  <a:pt x="1530803" y="394625"/>
                </a:lnTo>
                <a:close/>
                <a:moveTo>
                  <a:pt x="1519292" y="394494"/>
                </a:moveTo>
                <a:lnTo>
                  <a:pt x="1519243" y="394510"/>
                </a:lnTo>
                <a:lnTo>
                  <a:pt x="1519627" y="394899"/>
                </a:lnTo>
                <a:lnTo>
                  <a:pt x="1520302" y="394899"/>
                </a:lnTo>
                <a:lnTo>
                  <a:pt x="1520170" y="394625"/>
                </a:lnTo>
                <a:lnTo>
                  <a:pt x="1520185" y="394494"/>
                </a:lnTo>
                <a:close/>
                <a:moveTo>
                  <a:pt x="363457" y="394489"/>
                </a:moveTo>
                <a:lnTo>
                  <a:pt x="363457" y="394523"/>
                </a:lnTo>
                <a:lnTo>
                  <a:pt x="363170" y="395010"/>
                </a:lnTo>
                <a:lnTo>
                  <a:pt x="363970" y="394791"/>
                </a:lnTo>
                <a:lnTo>
                  <a:pt x="364387" y="394730"/>
                </a:lnTo>
                <a:lnTo>
                  <a:pt x="363557" y="394522"/>
                </a:lnTo>
                <a:close/>
                <a:moveTo>
                  <a:pt x="2414629" y="394397"/>
                </a:moveTo>
                <a:lnTo>
                  <a:pt x="2414629" y="394617"/>
                </a:lnTo>
                <a:cubicBezTo>
                  <a:pt x="2413243" y="396027"/>
                  <a:pt x="2410471" y="393206"/>
                  <a:pt x="2409085" y="394617"/>
                </a:cubicBezTo>
                <a:lnTo>
                  <a:pt x="2409455" y="394773"/>
                </a:lnTo>
                <a:lnTo>
                  <a:pt x="2414735" y="394773"/>
                </a:lnTo>
                <a:lnTo>
                  <a:pt x="2416174" y="394773"/>
                </a:lnTo>
                <a:lnTo>
                  <a:pt x="2415615" y="394397"/>
                </a:lnTo>
                <a:close/>
                <a:moveTo>
                  <a:pt x="1584634" y="394376"/>
                </a:moveTo>
                <a:lnTo>
                  <a:pt x="1584607" y="394404"/>
                </a:lnTo>
                <a:lnTo>
                  <a:pt x="1584660" y="394619"/>
                </a:lnTo>
                <a:close/>
                <a:moveTo>
                  <a:pt x="521865" y="394367"/>
                </a:moveTo>
                <a:lnTo>
                  <a:pt x="522076" y="394585"/>
                </a:lnTo>
                <a:lnTo>
                  <a:pt x="522504" y="394712"/>
                </a:lnTo>
                <a:lnTo>
                  <a:pt x="522069" y="394523"/>
                </a:lnTo>
                <a:close/>
                <a:moveTo>
                  <a:pt x="179246" y="394297"/>
                </a:moveTo>
                <a:lnTo>
                  <a:pt x="178989" y="394341"/>
                </a:lnTo>
                <a:lnTo>
                  <a:pt x="179021" y="394361"/>
                </a:lnTo>
                <a:lnTo>
                  <a:pt x="178406" y="395933"/>
                </a:lnTo>
                <a:lnTo>
                  <a:pt x="178537" y="395902"/>
                </a:lnTo>
                <a:cubicBezTo>
                  <a:pt x="178537" y="395400"/>
                  <a:pt x="178537" y="394731"/>
                  <a:pt x="179235" y="394731"/>
                </a:cubicBezTo>
                <a:lnTo>
                  <a:pt x="180623" y="394731"/>
                </a:lnTo>
                <a:close/>
                <a:moveTo>
                  <a:pt x="166735" y="394272"/>
                </a:moveTo>
                <a:lnTo>
                  <a:pt x="166735" y="394975"/>
                </a:lnTo>
                <a:lnTo>
                  <a:pt x="167756" y="395155"/>
                </a:lnTo>
                <a:lnTo>
                  <a:pt x="166860" y="394523"/>
                </a:lnTo>
                <a:close/>
                <a:moveTo>
                  <a:pt x="1679914" y="394254"/>
                </a:moveTo>
                <a:lnTo>
                  <a:pt x="1677339" y="394646"/>
                </a:lnTo>
                <a:lnTo>
                  <a:pt x="1679839" y="394899"/>
                </a:lnTo>
                <a:lnTo>
                  <a:pt x="1682223" y="395578"/>
                </a:lnTo>
                <a:close/>
                <a:moveTo>
                  <a:pt x="441326" y="394209"/>
                </a:moveTo>
                <a:lnTo>
                  <a:pt x="441476" y="394673"/>
                </a:lnTo>
                <a:lnTo>
                  <a:pt x="441699" y="394788"/>
                </a:lnTo>
                <a:lnTo>
                  <a:pt x="443150" y="395018"/>
                </a:lnTo>
                <a:lnTo>
                  <a:pt x="441412" y="394320"/>
                </a:lnTo>
                <a:close/>
                <a:moveTo>
                  <a:pt x="1404805" y="394186"/>
                </a:moveTo>
                <a:lnTo>
                  <a:pt x="1404905" y="394478"/>
                </a:lnTo>
                <a:lnTo>
                  <a:pt x="1404885" y="394225"/>
                </a:lnTo>
                <a:close/>
                <a:moveTo>
                  <a:pt x="2485589" y="394122"/>
                </a:moveTo>
                <a:lnTo>
                  <a:pt x="2486923" y="394552"/>
                </a:lnTo>
                <a:lnTo>
                  <a:pt x="2486983" y="394626"/>
                </a:lnTo>
                <a:lnTo>
                  <a:pt x="2488294" y="394293"/>
                </a:lnTo>
                <a:close/>
                <a:moveTo>
                  <a:pt x="246544" y="394088"/>
                </a:moveTo>
                <a:lnTo>
                  <a:pt x="245770" y="394559"/>
                </a:lnTo>
                <a:lnTo>
                  <a:pt x="248244" y="394559"/>
                </a:lnTo>
                <a:close/>
                <a:moveTo>
                  <a:pt x="2824280" y="394012"/>
                </a:moveTo>
                <a:lnTo>
                  <a:pt x="2823360" y="394071"/>
                </a:lnTo>
                <a:lnTo>
                  <a:pt x="2825642" y="394701"/>
                </a:lnTo>
                <a:lnTo>
                  <a:pt x="2825728" y="394445"/>
                </a:lnTo>
                <a:close/>
                <a:moveTo>
                  <a:pt x="3027265" y="393957"/>
                </a:moveTo>
                <a:lnTo>
                  <a:pt x="3027208" y="393988"/>
                </a:lnTo>
                <a:lnTo>
                  <a:pt x="3027265" y="393963"/>
                </a:lnTo>
                <a:close/>
                <a:moveTo>
                  <a:pt x="327921" y="393951"/>
                </a:moveTo>
                <a:lnTo>
                  <a:pt x="326234" y="394523"/>
                </a:lnTo>
                <a:lnTo>
                  <a:pt x="328057" y="394985"/>
                </a:lnTo>
                <a:close/>
                <a:moveTo>
                  <a:pt x="2932175" y="393888"/>
                </a:moveTo>
                <a:lnTo>
                  <a:pt x="2932269" y="393980"/>
                </a:lnTo>
                <a:lnTo>
                  <a:pt x="2932276" y="393958"/>
                </a:lnTo>
                <a:close/>
                <a:moveTo>
                  <a:pt x="2734844" y="393885"/>
                </a:moveTo>
                <a:lnTo>
                  <a:pt x="2735098" y="394399"/>
                </a:lnTo>
                <a:lnTo>
                  <a:pt x="2735198" y="394278"/>
                </a:lnTo>
                <a:close/>
                <a:moveTo>
                  <a:pt x="2677713" y="393784"/>
                </a:moveTo>
                <a:lnTo>
                  <a:pt x="2675810" y="394938"/>
                </a:lnTo>
                <a:lnTo>
                  <a:pt x="2677295" y="394536"/>
                </a:lnTo>
                <a:close/>
                <a:moveTo>
                  <a:pt x="2641768" y="393732"/>
                </a:moveTo>
                <a:lnTo>
                  <a:pt x="2641204" y="394299"/>
                </a:lnTo>
                <a:lnTo>
                  <a:pt x="2639767" y="394031"/>
                </a:lnTo>
                <a:lnTo>
                  <a:pt x="2640908" y="394523"/>
                </a:lnTo>
                <a:lnTo>
                  <a:pt x="2641063" y="394674"/>
                </a:lnTo>
                <a:close/>
                <a:moveTo>
                  <a:pt x="1528121" y="393664"/>
                </a:moveTo>
                <a:lnTo>
                  <a:pt x="1528502" y="394625"/>
                </a:lnTo>
                <a:lnTo>
                  <a:pt x="1528488" y="394680"/>
                </a:lnTo>
                <a:lnTo>
                  <a:pt x="1528914" y="394748"/>
                </a:lnTo>
                <a:lnTo>
                  <a:pt x="1529030" y="394748"/>
                </a:lnTo>
                <a:lnTo>
                  <a:pt x="1528945" y="394494"/>
                </a:lnTo>
                <a:close/>
                <a:moveTo>
                  <a:pt x="1378081" y="393647"/>
                </a:moveTo>
                <a:lnTo>
                  <a:pt x="1378277" y="394641"/>
                </a:lnTo>
                <a:lnTo>
                  <a:pt x="1378540" y="394420"/>
                </a:lnTo>
                <a:close/>
                <a:moveTo>
                  <a:pt x="2540326" y="393606"/>
                </a:moveTo>
                <a:lnTo>
                  <a:pt x="2540381" y="393760"/>
                </a:lnTo>
                <a:lnTo>
                  <a:pt x="2540599" y="394054"/>
                </a:lnTo>
                <a:close/>
                <a:moveTo>
                  <a:pt x="1113502" y="393540"/>
                </a:moveTo>
                <a:lnTo>
                  <a:pt x="1113502" y="396061"/>
                </a:lnTo>
                <a:lnTo>
                  <a:pt x="1113502" y="396254"/>
                </a:lnTo>
                <a:lnTo>
                  <a:pt x="1113533" y="396278"/>
                </a:lnTo>
                <a:lnTo>
                  <a:pt x="1113657" y="396278"/>
                </a:lnTo>
                <a:lnTo>
                  <a:pt x="1113657" y="393598"/>
                </a:lnTo>
                <a:close/>
                <a:moveTo>
                  <a:pt x="481913" y="393534"/>
                </a:moveTo>
                <a:lnTo>
                  <a:pt x="481521" y="394320"/>
                </a:lnTo>
                <a:lnTo>
                  <a:pt x="481258" y="394981"/>
                </a:lnTo>
                <a:lnTo>
                  <a:pt x="481788" y="394523"/>
                </a:lnTo>
                <a:lnTo>
                  <a:pt x="481964" y="394569"/>
                </a:lnTo>
                <a:lnTo>
                  <a:pt x="481913" y="394523"/>
                </a:lnTo>
                <a:close/>
                <a:moveTo>
                  <a:pt x="2858884" y="393412"/>
                </a:moveTo>
                <a:lnTo>
                  <a:pt x="2859198" y="393725"/>
                </a:lnTo>
                <a:lnTo>
                  <a:pt x="2859085" y="393475"/>
                </a:lnTo>
                <a:close/>
                <a:moveTo>
                  <a:pt x="1556894" y="393409"/>
                </a:moveTo>
                <a:lnTo>
                  <a:pt x="1556275" y="393437"/>
                </a:lnTo>
                <a:lnTo>
                  <a:pt x="1556275" y="396061"/>
                </a:lnTo>
                <a:lnTo>
                  <a:pt x="1556275" y="396215"/>
                </a:lnTo>
                <a:lnTo>
                  <a:pt x="1556425" y="396215"/>
                </a:lnTo>
                <a:lnTo>
                  <a:pt x="1556712" y="397050"/>
                </a:lnTo>
                <a:lnTo>
                  <a:pt x="1557676" y="396061"/>
                </a:lnTo>
                <a:lnTo>
                  <a:pt x="1558036" y="395692"/>
                </a:lnTo>
                <a:lnTo>
                  <a:pt x="1556894" y="395767"/>
                </a:lnTo>
                <a:close/>
                <a:moveTo>
                  <a:pt x="373872" y="393395"/>
                </a:moveTo>
                <a:lnTo>
                  <a:pt x="374514" y="394404"/>
                </a:lnTo>
                <a:lnTo>
                  <a:pt x="374514" y="394397"/>
                </a:lnTo>
                <a:lnTo>
                  <a:pt x="374704" y="394397"/>
                </a:lnTo>
                <a:close/>
                <a:moveTo>
                  <a:pt x="3050937" y="393394"/>
                </a:moveTo>
                <a:lnTo>
                  <a:pt x="3051039" y="393483"/>
                </a:lnTo>
                <a:lnTo>
                  <a:pt x="3051014" y="393414"/>
                </a:lnTo>
                <a:close/>
                <a:moveTo>
                  <a:pt x="2960714" y="393332"/>
                </a:moveTo>
                <a:lnTo>
                  <a:pt x="2960742" y="393582"/>
                </a:lnTo>
                <a:cubicBezTo>
                  <a:pt x="2961601" y="394637"/>
                  <a:pt x="2962976" y="395340"/>
                  <a:pt x="2964351" y="396043"/>
                </a:cubicBezTo>
                <a:lnTo>
                  <a:pt x="2964067" y="396257"/>
                </a:lnTo>
                <a:lnTo>
                  <a:pt x="2964708" y="396172"/>
                </a:lnTo>
                <a:lnTo>
                  <a:pt x="2967078" y="395818"/>
                </a:lnTo>
                <a:lnTo>
                  <a:pt x="2964485" y="395818"/>
                </a:lnTo>
                <a:close/>
                <a:moveTo>
                  <a:pt x="2492087" y="393306"/>
                </a:moveTo>
                <a:lnTo>
                  <a:pt x="2492049" y="393338"/>
                </a:lnTo>
                <a:lnTo>
                  <a:pt x="2492103" y="393324"/>
                </a:lnTo>
                <a:close/>
                <a:moveTo>
                  <a:pt x="1706666" y="393282"/>
                </a:moveTo>
                <a:lnTo>
                  <a:pt x="1706244" y="393474"/>
                </a:lnTo>
                <a:lnTo>
                  <a:pt x="1708271" y="397681"/>
                </a:lnTo>
                <a:lnTo>
                  <a:pt x="1708852" y="397703"/>
                </a:lnTo>
                <a:close/>
                <a:moveTo>
                  <a:pt x="2857997" y="393216"/>
                </a:moveTo>
                <a:lnTo>
                  <a:pt x="2857122" y="393394"/>
                </a:lnTo>
                <a:lnTo>
                  <a:pt x="2858826" y="393394"/>
                </a:lnTo>
                <a:lnTo>
                  <a:pt x="2858735" y="393366"/>
                </a:lnTo>
                <a:close/>
                <a:moveTo>
                  <a:pt x="2840897" y="393173"/>
                </a:moveTo>
                <a:lnTo>
                  <a:pt x="2839753" y="394332"/>
                </a:lnTo>
                <a:lnTo>
                  <a:pt x="2840754" y="394187"/>
                </a:lnTo>
                <a:close/>
                <a:moveTo>
                  <a:pt x="423999" y="393140"/>
                </a:moveTo>
                <a:lnTo>
                  <a:pt x="425172" y="397366"/>
                </a:lnTo>
                <a:lnTo>
                  <a:pt x="426016" y="397402"/>
                </a:lnTo>
                <a:lnTo>
                  <a:pt x="425738" y="394372"/>
                </a:lnTo>
                <a:close/>
                <a:moveTo>
                  <a:pt x="1202445" y="393091"/>
                </a:moveTo>
                <a:lnTo>
                  <a:pt x="1202455" y="393112"/>
                </a:lnTo>
                <a:lnTo>
                  <a:pt x="1202455" y="393094"/>
                </a:lnTo>
                <a:close/>
                <a:moveTo>
                  <a:pt x="1344152" y="393072"/>
                </a:moveTo>
                <a:lnTo>
                  <a:pt x="1343919" y="393184"/>
                </a:lnTo>
                <a:lnTo>
                  <a:pt x="1344136" y="393344"/>
                </a:lnTo>
                <a:close/>
                <a:moveTo>
                  <a:pt x="185580" y="393015"/>
                </a:moveTo>
                <a:lnTo>
                  <a:pt x="185711" y="393251"/>
                </a:lnTo>
                <a:lnTo>
                  <a:pt x="185822" y="393195"/>
                </a:lnTo>
                <a:close/>
                <a:moveTo>
                  <a:pt x="2432464" y="392918"/>
                </a:moveTo>
                <a:lnTo>
                  <a:pt x="2430512" y="393022"/>
                </a:lnTo>
                <a:lnTo>
                  <a:pt x="2430666" y="393321"/>
                </a:lnTo>
                <a:cubicBezTo>
                  <a:pt x="2431105" y="393765"/>
                  <a:pt x="2431587" y="393898"/>
                  <a:pt x="2432136" y="393477"/>
                </a:cubicBezTo>
                <a:close/>
                <a:moveTo>
                  <a:pt x="2461373" y="392691"/>
                </a:moveTo>
                <a:lnTo>
                  <a:pt x="2459046" y="394254"/>
                </a:lnTo>
                <a:lnTo>
                  <a:pt x="2458684" y="394619"/>
                </a:lnTo>
                <a:lnTo>
                  <a:pt x="2461738" y="392810"/>
                </a:lnTo>
                <a:close/>
                <a:moveTo>
                  <a:pt x="2970911" y="392591"/>
                </a:moveTo>
                <a:lnTo>
                  <a:pt x="2971100" y="392977"/>
                </a:lnTo>
                <a:lnTo>
                  <a:pt x="2971413" y="392977"/>
                </a:lnTo>
                <a:close/>
                <a:moveTo>
                  <a:pt x="2498922" y="392510"/>
                </a:moveTo>
                <a:lnTo>
                  <a:pt x="2496740" y="392899"/>
                </a:lnTo>
                <a:lnTo>
                  <a:pt x="2496149" y="392899"/>
                </a:lnTo>
                <a:lnTo>
                  <a:pt x="2496354" y="393314"/>
                </a:lnTo>
                <a:lnTo>
                  <a:pt x="2497091" y="393715"/>
                </a:lnTo>
                <a:lnTo>
                  <a:pt x="2496745" y="393366"/>
                </a:lnTo>
                <a:cubicBezTo>
                  <a:pt x="2497439" y="393366"/>
                  <a:pt x="2498480" y="393366"/>
                  <a:pt x="2498999" y="392839"/>
                </a:cubicBezTo>
                <a:close/>
                <a:moveTo>
                  <a:pt x="2910739" y="392426"/>
                </a:moveTo>
                <a:lnTo>
                  <a:pt x="2910416" y="394418"/>
                </a:lnTo>
                <a:cubicBezTo>
                  <a:pt x="2910416" y="394418"/>
                  <a:pt x="2909037" y="394418"/>
                  <a:pt x="2907658" y="394418"/>
                </a:cubicBezTo>
                <a:lnTo>
                  <a:pt x="2906944" y="393685"/>
                </a:lnTo>
                <a:lnTo>
                  <a:pt x="2906813" y="393949"/>
                </a:lnTo>
                <a:lnTo>
                  <a:pt x="2907630" y="394710"/>
                </a:lnTo>
                <a:lnTo>
                  <a:pt x="2908105" y="394910"/>
                </a:lnTo>
                <a:lnTo>
                  <a:pt x="2907911" y="394710"/>
                </a:lnTo>
                <a:cubicBezTo>
                  <a:pt x="2909265" y="394710"/>
                  <a:pt x="2910619" y="394710"/>
                  <a:pt x="2910619" y="394710"/>
                </a:cubicBezTo>
                <a:lnTo>
                  <a:pt x="2911206" y="394568"/>
                </a:lnTo>
                <a:lnTo>
                  <a:pt x="2910739" y="394410"/>
                </a:lnTo>
                <a:close/>
                <a:moveTo>
                  <a:pt x="1418564" y="392047"/>
                </a:moveTo>
                <a:lnTo>
                  <a:pt x="1420213" y="393018"/>
                </a:lnTo>
                <a:lnTo>
                  <a:pt x="1420213" y="392226"/>
                </a:lnTo>
                <a:lnTo>
                  <a:pt x="1418875" y="392091"/>
                </a:lnTo>
                <a:close/>
                <a:moveTo>
                  <a:pt x="3073155" y="392000"/>
                </a:moveTo>
                <a:lnTo>
                  <a:pt x="3073137" y="392015"/>
                </a:lnTo>
                <a:lnTo>
                  <a:pt x="3071891" y="394636"/>
                </a:lnTo>
                <a:lnTo>
                  <a:pt x="3071891" y="394648"/>
                </a:lnTo>
                <a:close/>
                <a:moveTo>
                  <a:pt x="1261964" y="391913"/>
                </a:moveTo>
                <a:lnTo>
                  <a:pt x="1261964" y="392997"/>
                </a:lnTo>
                <a:lnTo>
                  <a:pt x="1262115" y="393112"/>
                </a:lnTo>
                <a:close/>
                <a:moveTo>
                  <a:pt x="1601105" y="391669"/>
                </a:moveTo>
                <a:lnTo>
                  <a:pt x="1601821" y="393843"/>
                </a:lnTo>
                <a:lnTo>
                  <a:pt x="1602519" y="392964"/>
                </a:lnTo>
                <a:close/>
                <a:moveTo>
                  <a:pt x="1033306" y="391613"/>
                </a:moveTo>
                <a:lnTo>
                  <a:pt x="1033973" y="394984"/>
                </a:lnTo>
                <a:lnTo>
                  <a:pt x="1035395" y="393193"/>
                </a:lnTo>
                <a:cubicBezTo>
                  <a:pt x="1035395" y="392668"/>
                  <a:pt x="1034700" y="392317"/>
                  <a:pt x="1033308" y="391616"/>
                </a:cubicBezTo>
                <a:close/>
                <a:moveTo>
                  <a:pt x="3115886" y="391494"/>
                </a:moveTo>
                <a:lnTo>
                  <a:pt x="3115886" y="391765"/>
                </a:lnTo>
                <a:lnTo>
                  <a:pt x="3115977" y="391765"/>
                </a:lnTo>
                <a:close/>
                <a:moveTo>
                  <a:pt x="1537745" y="391494"/>
                </a:moveTo>
                <a:lnTo>
                  <a:pt x="1535731" y="393389"/>
                </a:lnTo>
                <a:lnTo>
                  <a:pt x="1537861" y="391987"/>
                </a:lnTo>
                <a:close/>
                <a:moveTo>
                  <a:pt x="1645471" y="391467"/>
                </a:moveTo>
                <a:lnTo>
                  <a:pt x="1645449" y="391511"/>
                </a:lnTo>
                <a:lnTo>
                  <a:pt x="1645467" y="391568"/>
                </a:lnTo>
                <a:close/>
                <a:moveTo>
                  <a:pt x="247656" y="390987"/>
                </a:moveTo>
                <a:lnTo>
                  <a:pt x="248772" y="392120"/>
                </a:lnTo>
                <a:lnTo>
                  <a:pt x="248671" y="391817"/>
                </a:lnTo>
                <a:close/>
                <a:moveTo>
                  <a:pt x="1198292" y="390867"/>
                </a:moveTo>
                <a:lnTo>
                  <a:pt x="1196723" y="391107"/>
                </a:lnTo>
                <a:lnTo>
                  <a:pt x="1198292" y="391702"/>
                </a:lnTo>
                <a:close/>
                <a:moveTo>
                  <a:pt x="199158" y="390522"/>
                </a:moveTo>
                <a:lnTo>
                  <a:pt x="197385" y="391877"/>
                </a:lnTo>
                <a:lnTo>
                  <a:pt x="199808" y="393094"/>
                </a:lnTo>
                <a:lnTo>
                  <a:pt x="199808" y="392706"/>
                </a:lnTo>
                <a:close/>
                <a:moveTo>
                  <a:pt x="165774" y="390315"/>
                </a:moveTo>
                <a:lnTo>
                  <a:pt x="164506" y="390525"/>
                </a:lnTo>
                <a:lnTo>
                  <a:pt x="166554" y="391569"/>
                </a:lnTo>
                <a:lnTo>
                  <a:pt x="166887" y="391236"/>
                </a:lnTo>
                <a:close/>
                <a:moveTo>
                  <a:pt x="2494982" y="390302"/>
                </a:moveTo>
                <a:lnTo>
                  <a:pt x="2494982" y="390523"/>
                </a:lnTo>
                <a:lnTo>
                  <a:pt x="2495027" y="390612"/>
                </a:lnTo>
                <a:close/>
                <a:moveTo>
                  <a:pt x="2947653" y="390234"/>
                </a:moveTo>
                <a:lnTo>
                  <a:pt x="2947466" y="390574"/>
                </a:lnTo>
                <a:lnTo>
                  <a:pt x="2947851" y="390420"/>
                </a:lnTo>
                <a:lnTo>
                  <a:pt x="2947805" y="390385"/>
                </a:lnTo>
                <a:close/>
                <a:moveTo>
                  <a:pt x="2520350" y="390221"/>
                </a:moveTo>
                <a:lnTo>
                  <a:pt x="2518973" y="390811"/>
                </a:lnTo>
                <a:lnTo>
                  <a:pt x="2521390" y="391138"/>
                </a:lnTo>
                <a:close/>
                <a:moveTo>
                  <a:pt x="1539162" y="390160"/>
                </a:moveTo>
                <a:lnTo>
                  <a:pt x="1539075" y="390242"/>
                </a:lnTo>
                <a:lnTo>
                  <a:pt x="1539752" y="390211"/>
                </a:lnTo>
                <a:close/>
                <a:moveTo>
                  <a:pt x="2555182" y="390097"/>
                </a:moveTo>
                <a:lnTo>
                  <a:pt x="2555519" y="390204"/>
                </a:lnTo>
                <a:lnTo>
                  <a:pt x="2555750" y="390097"/>
                </a:lnTo>
                <a:close/>
                <a:moveTo>
                  <a:pt x="2619345" y="390027"/>
                </a:moveTo>
                <a:lnTo>
                  <a:pt x="2618970" y="390097"/>
                </a:lnTo>
                <a:lnTo>
                  <a:pt x="2618464" y="390224"/>
                </a:lnTo>
                <a:lnTo>
                  <a:pt x="2618791" y="390556"/>
                </a:lnTo>
                <a:close/>
                <a:moveTo>
                  <a:pt x="1531769" y="389988"/>
                </a:moveTo>
                <a:lnTo>
                  <a:pt x="1531876" y="391716"/>
                </a:lnTo>
                <a:lnTo>
                  <a:pt x="1532307" y="392708"/>
                </a:lnTo>
                <a:close/>
                <a:moveTo>
                  <a:pt x="295609" y="389916"/>
                </a:moveTo>
                <a:lnTo>
                  <a:pt x="295609" y="391664"/>
                </a:lnTo>
                <a:lnTo>
                  <a:pt x="296277" y="390256"/>
                </a:lnTo>
                <a:close/>
                <a:moveTo>
                  <a:pt x="514286" y="389810"/>
                </a:moveTo>
                <a:lnTo>
                  <a:pt x="513598" y="390171"/>
                </a:lnTo>
                <a:lnTo>
                  <a:pt x="513776" y="390327"/>
                </a:lnTo>
                <a:lnTo>
                  <a:pt x="513744" y="390260"/>
                </a:lnTo>
                <a:close/>
                <a:moveTo>
                  <a:pt x="1640207" y="389724"/>
                </a:moveTo>
                <a:lnTo>
                  <a:pt x="1640060" y="390323"/>
                </a:lnTo>
                <a:lnTo>
                  <a:pt x="1640280" y="390345"/>
                </a:lnTo>
                <a:close/>
                <a:moveTo>
                  <a:pt x="2755703" y="389408"/>
                </a:moveTo>
                <a:lnTo>
                  <a:pt x="2755273" y="391150"/>
                </a:lnTo>
                <a:lnTo>
                  <a:pt x="2756215" y="391465"/>
                </a:lnTo>
                <a:close/>
                <a:moveTo>
                  <a:pt x="2547963" y="389003"/>
                </a:moveTo>
                <a:lnTo>
                  <a:pt x="2548067" y="389148"/>
                </a:lnTo>
                <a:lnTo>
                  <a:pt x="2548223" y="389069"/>
                </a:lnTo>
                <a:close/>
                <a:moveTo>
                  <a:pt x="251211" y="388961"/>
                </a:moveTo>
                <a:lnTo>
                  <a:pt x="251230" y="389032"/>
                </a:lnTo>
                <a:cubicBezTo>
                  <a:pt x="250553" y="389709"/>
                  <a:pt x="249876" y="389709"/>
                  <a:pt x="249199" y="389709"/>
                </a:cubicBezTo>
                <a:lnTo>
                  <a:pt x="248078" y="390083"/>
                </a:lnTo>
                <a:lnTo>
                  <a:pt x="250269" y="389863"/>
                </a:lnTo>
                <a:lnTo>
                  <a:pt x="252590" y="391024"/>
                </a:lnTo>
                <a:close/>
                <a:moveTo>
                  <a:pt x="333307" y="388898"/>
                </a:moveTo>
                <a:lnTo>
                  <a:pt x="333109" y="389007"/>
                </a:lnTo>
                <a:lnTo>
                  <a:pt x="333307" y="389162"/>
                </a:lnTo>
                <a:close/>
                <a:moveTo>
                  <a:pt x="2603558" y="388816"/>
                </a:moveTo>
                <a:lnTo>
                  <a:pt x="2603226" y="389151"/>
                </a:lnTo>
                <a:lnTo>
                  <a:pt x="2603521" y="389151"/>
                </a:lnTo>
                <a:close/>
                <a:moveTo>
                  <a:pt x="317889" y="388741"/>
                </a:moveTo>
                <a:lnTo>
                  <a:pt x="318096" y="388881"/>
                </a:lnTo>
                <a:lnTo>
                  <a:pt x="318081" y="388758"/>
                </a:lnTo>
                <a:close/>
                <a:moveTo>
                  <a:pt x="1063395" y="388597"/>
                </a:moveTo>
                <a:lnTo>
                  <a:pt x="1063395" y="390286"/>
                </a:lnTo>
                <a:lnTo>
                  <a:pt x="1063929" y="390214"/>
                </a:lnTo>
                <a:close/>
                <a:moveTo>
                  <a:pt x="448195" y="388553"/>
                </a:moveTo>
                <a:lnTo>
                  <a:pt x="448339" y="388771"/>
                </a:lnTo>
                <a:lnTo>
                  <a:pt x="448782" y="388994"/>
                </a:lnTo>
                <a:lnTo>
                  <a:pt x="448679" y="388882"/>
                </a:lnTo>
                <a:close/>
                <a:moveTo>
                  <a:pt x="138340" y="388463"/>
                </a:moveTo>
                <a:lnTo>
                  <a:pt x="138403" y="388710"/>
                </a:lnTo>
                <a:cubicBezTo>
                  <a:pt x="137017" y="390112"/>
                  <a:pt x="134246" y="388710"/>
                  <a:pt x="137017" y="391514"/>
                </a:cubicBezTo>
                <a:lnTo>
                  <a:pt x="136420" y="392118"/>
                </a:lnTo>
                <a:lnTo>
                  <a:pt x="137650" y="393144"/>
                </a:lnTo>
                <a:cubicBezTo>
                  <a:pt x="137650" y="393144"/>
                  <a:pt x="137650" y="393144"/>
                  <a:pt x="137650" y="394397"/>
                </a:cubicBezTo>
                <a:lnTo>
                  <a:pt x="136988" y="394466"/>
                </a:lnTo>
                <a:lnTo>
                  <a:pt x="135632" y="401326"/>
                </a:lnTo>
                <a:lnTo>
                  <a:pt x="132354" y="402793"/>
                </a:lnTo>
                <a:lnTo>
                  <a:pt x="136021" y="401314"/>
                </a:lnTo>
                <a:cubicBezTo>
                  <a:pt x="136021" y="399898"/>
                  <a:pt x="136021" y="399898"/>
                  <a:pt x="137399" y="399898"/>
                </a:cubicBezTo>
                <a:cubicBezTo>
                  <a:pt x="138089" y="399898"/>
                  <a:pt x="138778" y="400960"/>
                  <a:pt x="139640" y="401668"/>
                </a:cubicBezTo>
                <a:lnTo>
                  <a:pt x="142690" y="401339"/>
                </a:lnTo>
                <a:lnTo>
                  <a:pt x="142690" y="400301"/>
                </a:lnTo>
                <a:cubicBezTo>
                  <a:pt x="142690" y="395993"/>
                  <a:pt x="139832" y="393121"/>
                  <a:pt x="138402" y="388813"/>
                </a:cubicBezTo>
                <a:lnTo>
                  <a:pt x="138498" y="388764"/>
                </a:lnTo>
                <a:close/>
                <a:moveTo>
                  <a:pt x="2889334" y="388418"/>
                </a:moveTo>
                <a:lnTo>
                  <a:pt x="2889334" y="389142"/>
                </a:lnTo>
                <a:lnTo>
                  <a:pt x="2889541" y="389039"/>
                </a:lnTo>
                <a:close/>
                <a:moveTo>
                  <a:pt x="2514705" y="388135"/>
                </a:moveTo>
                <a:lnTo>
                  <a:pt x="2515990" y="389204"/>
                </a:lnTo>
                <a:lnTo>
                  <a:pt x="2516118" y="389329"/>
                </a:lnTo>
                <a:lnTo>
                  <a:pt x="2515954" y="388756"/>
                </a:lnTo>
                <a:lnTo>
                  <a:pt x="2517647" y="388716"/>
                </a:lnTo>
                <a:lnTo>
                  <a:pt x="2517578" y="388696"/>
                </a:lnTo>
                <a:cubicBezTo>
                  <a:pt x="2517578" y="388696"/>
                  <a:pt x="2516189" y="388696"/>
                  <a:pt x="2516189" y="388696"/>
                </a:cubicBezTo>
                <a:close/>
                <a:moveTo>
                  <a:pt x="2572271" y="387995"/>
                </a:moveTo>
                <a:lnTo>
                  <a:pt x="2572058" y="388027"/>
                </a:lnTo>
                <a:lnTo>
                  <a:pt x="2572922" y="391530"/>
                </a:lnTo>
                <a:lnTo>
                  <a:pt x="2573522" y="392093"/>
                </a:lnTo>
                <a:lnTo>
                  <a:pt x="2575919" y="392735"/>
                </a:lnTo>
                <a:lnTo>
                  <a:pt x="2575919" y="391497"/>
                </a:lnTo>
                <a:cubicBezTo>
                  <a:pt x="2574536" y="390097"/>
                  <a:pt x="2573487" y="388696"/>
                  <a:pt x="2572271" y="387995"/>
                </a:cubicBezTo>
                <a:close/>
                <a:moveTo>
                  <a:pt x="3124299" y="387831"/>
                </a:moveTo>
                <a:lnTo>
                  <a:pt x="3122576" y="389561"/>
                </a:lnTo>
                <a:lnTo>
                  <a:pt x="3123440" y="389988"/>
                </a:lnTo>
                <a:lnTo>
                  <a:pt x="3125706" y="389269"/>
                </a:lnTo>
                <a:lnTo>
                  <a:pt x="3125614" y="389132"/>
                </a:lnTo>
                <a:close/>
                <a:moveTo>
                  <a:pt x="169755" y="387711"/>
                </a:moveTo>
                <a:lnTo>
                  <a:pt x="170746" y="389258"/>
                </a:lnTo>
                <a:lnTo>
                  <a:pt x="170746" y="390385"/>
                </a:lnTo>
                <a:lnTo>
                  <a:pt x="171436" y="391765"/>
                </a:lnTo>
                <a:lnTo>
                  <a:pt x="172376" y="391765"/>
                </a:lnTo>
                <a:lnTo>
                  <a:pt x="173215" y="392604"/>
                </a:lnTo>
                <a:lnTo>
                  <a:pt x="171917" y="388773"/>
                </a:lnTo>
                <a:close/>
                <a:moveTo>
                  <a:pt x="3070056" y="387584"/>
                </a:moveTo>
                <a:lnTo>
                  <a:pt x="3071274" y="390292"/>
                </a:lnTo>
                <a:lnTo>
                  <a:pt x="3071752" y="390531"/>
                </a:lnTo>
                <a:lnTo>
                  <a:pt x="3071672" y="390278"/>
                </a:lnTo>
                <a:lnTo>
                  <a:pt x="3071672" y="390385"/>
                </a:lnTo>
                <a:lnTo>
                  <a:pt x="3070504" y="387584"/>
                </a:lnTo>
                <a:close/>
                <a:moveTo>
                  <a:pt x="3015787" y="387567"/>
                </a:moveTo>
                <a:lnTo>
                  <a:pt x="3016635" y="388425"/>
                </a:lnTo>
                <a:lnTo>
                  <a:pt x="3016457" y="388244"/>
                </a:lnTo>
                <a:close/>
                <a:moveTo>
                  <a:pt x="429768" y="387527"/>
                </a:moveTo>
                <a:lnTo>
                  <a:pt x="429883" y="387760"/>
                </a:lnTo>
                <a:lnTo>
                  <a:pt x="430517" y="387527"/>
                </a:lnTo>
                <a:close/>
                <a:moveTo>
                  <a:pt x="1466087" y="387369"/>
                </a:moveTo>
                <a:lnTo>
                  <a:pt x="1466055" y="387411"/>
                </a:lnTo>
                <a:cubicBezTo>
                  <a:pt x="1466055" y="388813"/>
                  <a:pt x="1466055" y="388813"/>
                  <a:pt x="1466055" y="388813"/>
                </a:cubicBezTo>
                <a:lnTo>
                  <a:pt x="1465759" y="389284"/>
                </a:lnTo>
                <a:lnTo>
                  <a:pt x="1466087" y="389074"/>
                </a:lnTo>
                <a:close/>
                <a:moveTo>
                  <a:pt x="2593949" y="387031"/>
                </a:moveTo>
                <a:lnTo>
                  <a:pt x="2593880" y="387389"/>
                </a:lnTo>
                <a:lnTo>
                  <a:pt x="2594305" y="387533"/>
                </a:lnTo>
                <a:lnTo>
                  <a:pt x="2593949" y="387295"/>
                </a:lnTo>
                <a:close/>
                <a:moveTo>
                  <a:pt x="1598185" y="386853"/>
                </a:moveTo>
                <a:lnTo>
                  <a:pt x="1597781" y="386934"/>
                </a:lnTo>
                <a:lnTo>
                  <a:pt x="1598351" y="387000"/>
                </a:lnTo>
                <a:lnTo>
                  <a:pt x="1600342" y="390020"/>
                </a:lnTo>
                <a:lnTo>
                  <a:pt x="1599745" y="387377"/>
                </a:lnTo>
                <a:cubicBezTo>
                  <a:pt x="1599745" y="386678"/>
                  <a:pt x="1599052" y="386678"/>
                  <a:pt x="1598185" y="386853"/>
                </a:cubicBezTo>
                <a:close/>
                <a:moveTo>
                  <a:pt x="1428809" y="386691"/>
                </a:moveTo>
                <a:lnTo>
                  <a:pt x="1428882" y="386881"/>
                </a:lnTo>
                <a:lnTo>
                  <a:pt x="1428882" y="386764"/>
                </a:lnTo>
                <a:close/>
                <a:moveTo>
                  <a:pt x="2878949" y="386324"/>
                </a:moveTo>
                <a:lnTo>
                  <a:pt x="2879584" y="388230"/>
                </a:lnTo>
                <a:lnTo>
                  <a:pt x="2879584" y="387850"/>
                </a:lnTo>
                <a:lnTo>
                  <a:pt x="2879075" y="386324"/>
                </a:lnTo>
                <a:close/>
                <a:moveTo>
                  <a:pt x="1880643" y="386267"/>
                </a:moveTo>
                <a:lnTo>
                  <a:pt x="1881436" y="388666"/>
                </a:lnTo>
                <a:lnTo>
                  <a:pt x="1881563" y="388666"/>
                </a:lnTo>
                <a:close/>
                <a:moveTo>
                  <a:pt x="377383" y="386220"/>
                </a:moveTo>
                <a:lnTo>
                  <a:pt x="377200" y="387359"/>
                </a:lnTo>
                <a:lnTo>
                  <a:pt x="377854" y="387393"/>
                </a:lnTo>
                <a:close/>
                <a:moveTo>
                  <a:pt x="3113193" y="386160"/>
                </a:moveTo>
                <a:lnTo>
                  <a:pt x="3113014" y="386185"/>
                </a:lnTo>
                <a:lnTo>
                  <a:pt x="3113193" y="386276"/>
                </a:lnTo>
                <a:close/>
                <a:moveTo>
                  <a:pt x="398428" y="386152"/>
                </a:moveTo>
                <a:lnTo>
                  <a:pt x="398386" y="386270"/>
                </a:lnTo>
                <a:cubicBezTo>
                  <a:pt x="398386" y="387686"/>
                  <a:pt x="398386" y="389102"/>
                  <a:pt x="398386" y="389102"/>
                </a:cubicBezTo>
                <a:lnTo>
                  <a:pt x="399530" y="390065"/>
                </a:lnTo>
                <a:close/>
                <a:moveTo>
                  <a:pt x="3058005" y="386101"/>
                </a:moveTo>
                <a:lnTo>
                  <a:pt x="3058096" y="387282"/>
                </a:lnTo>
                <a:lnTo>
                  <a:pt x="3058733" y="386828"/>
                </a:lnTo>
                <a:close/>
                <a:moveTo>
                  <a:pt x="1084579" y="386008"/>
                </a:moveTo>
                <a:lnTo>
                  <a:pt x="1084521" y="386060"/>
                </a:lnTo>
                <a:lnTo>
                  <a:pt x="1084528" y="386075"/>
                </a:lnTo>
                <a:close/>
                <a:moveTo>
                  <a:pt x="3086594" y="385924"/>
                </a:moveTo>
                <a:lnTo>
                  <a:pt x="3085788" y="389951"/>
                </a:lnTo>
                <a:lnTo>
                  <a:pt x="3087025" y="389492"/>
                </a:lnTo>
                <a:cubicBezTo>
                  <a:pt x="3087882" y="389132"/>
                  <a:pt x="3088225" y="388411"/>
                  <a:pt x="3086853" y="386249"/>
                </a:cubicBezTo>
                <a:close/>
                <a:moveTo>
                  <a:pt x="274548" y="385917"/>
                </a:moveTo>
                <a:lnTo>
                  <a:pt x="274548" y="390302"/>
                </a:lnTo>
                <a:lnTo>
                  <a:pt x="274548" y="392956"/>
                </a:lnTo>
                <a:lnTo>
                  <a:pt x="275657" y="392755"/>
                </a:lnTo>
                <a:lnTo>
                  <a:pt x="276123" y="391453"/>
                </a:lnTo>
                <a:lnTo>
                  <a:pt x="275175" y="390493"/>
                </a:lnTo>
                <a:lnTo>
                  <a:pt x="275175" y="386491"/>
                </a:lnTo>
                <a:lnTo>
                  <a:pt x="275031" y="386410"/>
                </a:lnTo>
                <a:close/>
                <a:moveTo>
                  <a:pt x="3040891" y="385872"/>
                </a:moveTo>
                <a:lnTo>
                  <a:pt x="3041036" y="385983"/>
                </a:lnTo>
                <a:lnTo>
                  <a:pt x="3041036" y="385872"/>
                </a:lnTo>
                <a:close/>
                <a:moveTo>
                  <a:pt x="3098598" y="385014"/>
                </a:moveTo>
                <a:lnTo>
                  <a:pt x="3098461" y="385154"/>
                </a:lnTo>
                <a:lnTo>
                  <a:pt x="3099200" y="385338"/>
                </a:lnTo>
                <a:close/>
                <a:moveTo>
                  <a:pt x="2789396" y="384936"/>
                </a:moveTo>
                <a:lnTo>
                  <a:pt x="2789380" y="384943"/>
                </a:lnTo>
                <a:lnTo>
                  <a:pt x="2789018" y="388707"/>
                </a:lnTo>
                <a:lnTo>
                  <a:pt x="2789538" y="393071"/>
                </a:lnTo>
                <a:lnTo>
                  <a:pt x="2789538" y="384936"/>
                </a:lnTo>
                <a:close/>
                <a:moveTo>
                  <a:pt x="2874012" y="384867"/>
                </a:moveTo>
                <a:lnTo>
                  <a:pt x="2874005" y="384889"/>
                </a:lnTo>
                <a:lnTo>
                  <a:pt x="2874012" y="384889"/>
                </a:lnTo>
                <a:close/>
                <a:moveTo>
                  <a:pt x="309399" y="384703"/>
                </a:moveTo>
                <a:lnTo>
                  <a:pt x="309399" y="388598"/>
                </a:lnTo>
                <a:lnTo>
                  <a:pt x="309600" y="388798"/>
                </a:lnTo>
                <a:lnTo>
                  <a:pt x="309782" y="389001"/>
                </a:lnTo>
                <a:lnTo>
                  <a:pt x="309782" y="388881"/>
                </a:lnTo>
                <a:lnTo>
                  <a:pt x="309782" y="384989"/>
                </a:lnTo>
                <a:close/>
                <a:moveTo>
                  <a:pt x="203521" y="384700"/>
                </a:moveTo>
                <a:lnTo>
                  <a:pt x="203911" y="384846"/>
                </a:lnTo>
                <a:lnTo>
                  <a:pt x="203996" y="384762"/>
                </a:lnTo>
                <a:close/>
                <a:moveTo>
                  <a:pt x="1842654" y="384615"/>
                </a:moveTo>
                <a:lnTo>
                  <a:pt x="1842874" y="384900"/>
                </a:lnTo>
                <a:lnTo>
                  <a:pt x="1843309" y="384786"/>
                </a:lnTo>
                <a:close/>
                <a:moveTo>
                  <a:pt x="1566495" y="384575"/>
                </a:moveTo>
                <a:lnTo>
                  <a:pt x="1565585" y="386771"/>
                </a:lnTo>
                <a:lnTo>
                  <a:pt x="1566495" y="386046"/>
                </a:lnTo>
                <a:cubicBezTo>
                  <a:pt x="1566495" y="384657"/>
                  <a:pt x="1566495" y="384657"/>
                  <a:pt x="1566495" y="384657"/>
                </a:cubicBezTo>
                <a:close/>
                <a:moveTo>
                  <a:pt x="170671" y="384525"/>
                </a:moveTo>
                <a:lnTo>
                  <a:pt x="170496" y="384583"/>
                </a:lnTo>
                <a:lnTo>
                  <a:pt x="170671" y="384640"/>
                </a:lnTo>
                <a:close/>
                <a:moveTo>
                  <a:pt x="503791" y="384492"/>
                </a:moveTo>
                <a:lnTo>
                  <a:pt x="503917" y="384564"/>
                </a:lnTo>
                <a:lnTo>
                  <a:pt x="503917" y="384544"/>
                </a:lnTo>
                <a:lnTo>
                  <a:pt x="503857" y="384502"/>
                </a:lnTo>
                <a:close/>
                <a:moveTo>
                  <a:pt x="220910" y="384411"/>
                </a:moveTo>
                <a:lnTo>
                  <a:pt x="222338" y="385443"/>
                </a:lnTo>
                <a:lnTo>
                  <a:pt x="222446" y="385280"/>
                </a:lnTo>
                <a:close/>
                <a:moveTo>
                  <a:pt x="3071575" y="384386"/>
                </a:moveTo>
                <a:lnTo>
                  <a:pt x="3070951" y="384958"/>
                </a:lnTo>
                <a:lnTo>
                  <a:pt x="3070996" y="385299"/>
                </a:lnTo>
                <a:close/>
                <a:moveTo>
                  <a:pt x="3036566" y="383992"/>
                </a:moveTo>
                <a:lnTo>
                  <a:pt x="3036566" y="384493"/>
                </a:lnTo>
                <a:cubicBezTo>
                  <a:pt x="3035249" y="384493"/>
                  <a:pt x="3035249" y="385872"/>
                  <a:pt x="3035249" y="385872"/>
                </a:cubicBezTo>
                <a:lnTo>
                  <a:pt x="3035159" y="385791"/>
                </a:lnTo>
                <a:lnTo>
                  <a:pt x="3035159" y="386126"/>
                </a:lnTo>
                <a:lnTo>
                  <a:pt x="3035579" y="385872"/>
                </a:lnTo>
                <a:cubicBezTo>
                  <a:pt x="3038350" y="387269"/>
                  <a:pt x="3039735" y="388666"/>
                  <a:pt x="3041121" y="390063"/>
                </a:cubicBezTo>
                <a:lnTo>
                  <a:pt x="3041020" y="390771"/>
                </a:lnTo>
                <a:lnTo>
                  <a:pt x="3041159" y="390600"/>
                </a:lnTo>
                <a:cubicBezTo>
                  <a:pt x="3041159" y="390600"/>
                  <a:pt x="3042556" y="390600"/>
                  <a:pt x="3042556" y="390600"/>
                </a:cubicBezTo>
                <a:cubicBezTo>
                  <a:pt x="3043953" y="391997"/>
                  <a:pt x="3041159" y="394791"/>
                  <a:pt x="3043953" y="396188"/>
                </a:cubicBezTo>
                <a:cubicBezTo>
                  <a:pt x="3044651" y="394791"/>
                  <a:pt x="3044651" y="394093"/>
                  <a:pt x="3044476" y="393394"/>
                </a:cubicBezTo>
                <a:cubicBezTo>
                  <a:pt x="3044302" y="392696"/>
                  <a:pt x="3043953" y="391997"/>
                  <a:pt x="3043953" y="390600"/>
                </a:cubicBezTo>
                <a:lnTo>
                  <a:pt x="3043953" y="389895"/>
                </a:lnTo>
                <a:lnTo>
                  <a:pt x="3043524" y="390385"/>
                </a:lnTo>
                <a:cubicBezTo>
                  <a:pt x="3043524" y="390385"/>
                  <a:pt x="3042207" y="390385"/>
                  <a:pt x="3042207" y="390385"/>
                </a:cubicBezTo>
                <a:cubicBezTo>
                  <a:pt x="3042207" y="387377"/>
                  <a:pt x="3039574" y="387377"/>
                  <a:pt x="3039574" y="385872"/>
                </a:cubicBezTo>
                <a:lnTo>
                  <a:pt x="3039762" y="385872"/>
                </a:lnTo>
                <a:cubicBezTo>
                  <a:pt x="3038446" y="385872"/>
                  <a:pt x="3037130" y="384556"/>
                  <a:pt x="3037130" y="384556"/>
                </a:cubicBezTo>
                <a:close/>
                <a:moveTo>
                  <a:pt x="1160997" y="383798"/>
                </a:moveTo>
                <a:lnTo>
                  <a:pt x="1160917" y="383924"/>
                </a:lnTo>
                <a:lnTo>
                  <a:pt x="1161004" y="383945"/>
                </a:lnTo>
                <a:close/>
                <a:moveTo>
                  <a:pt x="3041079" y="383616"/>
                </a:moveTo>
                <a:lnTo>
                  <a:pt x="3041079" y="384673"/>
                </a:lnTo>
                <a:lnTo>
                  <a:pt x="3041494" y="383616"/>
                </a:lnTo>
                <a:lnTo>
                  <a:pt x="3041303" y="383616"/>
                </a:lnTo>
                <a:close/>
                <a:moveTo>
                  <a:pt x="1621610" y="383599"/>
                </a:moveTo>
                <a:lnTo>
                  <a:pt x="1621610" y="384546"/>
                </a:lnTo>
                <a:lnTo>
                  <a:pt x="1621940" y="384583"/>
                </a:lnTo>
                <a:lnTo>
                  <a:pt x="1622196" y="384502"/>
                </a:lnTo>
                <a:lnTo>
                  <a:pt x="1622037" y="384462"/>
                </a:lnTo>
                <a:close/>
                <a:moveTo>
                  <a:pt x="3016494" y="383435"/>
                </a:moveTo>
                <a:lnTo>
                  <a:pt x="3018517" y="386161"/>
                </a:lnTo>
                <a:lnTo>
                  <a:pt x="3018353" y="386492"/>
                </a:lnTo>
                <a:lnTo>
                  <a:pt x="3018904" y="385872"/>
                </a:lnTo>
                <a:lnTo>
                  <a:pt x="3018888" y="385872"/>
                </a:lnTo>
                <a:close/>
                <a:moveTo>
                  <a:pt x="198646" y="383342"/>
                </a:moveTo>
                <a:lnTo>
                  <a:pt x="198646" y="384770"/>
                </a:lnTo>
                <a:lnTo>
                  <a:pt x="201176" y="383821"/>
                </a:lnTo>
                <a:lnTo>
                  <a:pt x="202402" y="384280"/>
                </a:lnTo>
                <a:lnTo>
                  <a:pt x="201381" y="383342"/>
                </a:lnTo>
                <a:cubicBezTo>
                  <a:pt x="200013" y="383342"/>
                  <a:pt x="200013" y="383342"/>
                  <a:pt x="198646" y="383342"/>
                </a:cubicBezTo>
                <a:close/>
                <a:moveTo>
                  <a:pt x="420606" y="383315"/>
                </a:moveTo>
                <a:lnTo>
                  <a:pt x="420154" y="383379"/>
                </a:lnTo>
                <a:lnTo>
                  <a:pt x="422264" y="383635"/>
                </a:lnTo>
                <a:lnTo>
                  <a:pt x="422021" y="383315"/>
                </a:lnTo>
                <a:cubicBezTo>
                  <a:pt x="422021" y="383315"/>
                  <a:pt x="420606" y="383315"/>
                  <a:pt x="420606" y="383315"/>
                </a:cubicBezTo>
                <a:close/>
                <a:moveTo>
                  <a:pt x="1656444" y="383274"/>
                </a:moveTo>
                <a:lnTo>
                  <a:pt x="1657414" y="388191"/>
                </a:lnTo>
                <a:lnTo>
                  <a:pt x="1659012" y="388666"/>
                </a:lnTo>
                <a:lnTo>
                  <a:pt x="1659281" y="388666"/>
                </a:lnTo>
                <a:close/>
                <a:moveTo>
                  <a:pt x="3004779" y="383241"/>
                </a:moveTo>
                <a:lnTo>
                  <a:pt x="3003619" y="384368"/>
                </a:lnTo>
                <a:lnTo>
                  <a:pt x="3003100" y="384017"/>
                </a:lnTo>
                <a:lnTo>
                  <a:pt x="3003440" y="384715"/>
                </a:lnTo>
                <a:lnTo>
                  <a:pt x="3003244" y="384866"/>
                </a:lnTo>
                <a:lnTo>
                  <a:pt x="3003408" y="384773"/>
                </a:lnTo>
                <a:lnTo>
                  <a:pt x="3005455" y="383738"/>
                </a:lnTo>
                <a:close/>
                <a:moveTo>
                  <a:pt x="2559238" y="383093"/>
                </a:moveTo>
                <a:lnTo>
                  <a:pt x="2559238" y="383181"/>
                </a:lnTo>
                <a:lnTo>
                  <a:pt x="2559440" y="383299"/>
                </a:lnTo>
                <a:close/>
                <a:moveTo>
                  <a:pt x="1405085" y="383022"/>
                </a:moveTo>
                <a:lnTo>
                  <a:pt x="1400983" y="384368"/>
                </a:lnTo>
                <a:lnTo>
                  <a:pt x="1400929" y="384212"/>
                </a:lnTo>
                <a:lnTo>
                  <a:pt x="1400896" y="384483"/>
                </a:lnTo>
                <a:lnTo>
                  <a:pt x="1401110" y="384368"/>
                </a:lnTo>
                <a:lnTo>
                  <a:pt x="1401661" y="384788"/>
                </a:lnTo>
                <a:lnTo>
                  <a:pt x="1404989" y="383666"/>
                </a:lnTo>
                <a:lnTo>
                  <a:pt x="1407417" y="383052"/>
                </a:lnTo>
                <a:lnTo>
                  <a:pt x="1405085" y="383052"/>
                </a:lnTo>
                <a:close/>
                <a:moveTo>
                  <a:pt x="3093688" y="383000"/>
                </a:moveTo>
                <a:lnTo>
                  <a:pt x="3093123" y="383056"/>
                </a:lnTo>
                <a:lnTo>
                  <a:pt x="3093663" y="383339"/>
                </a:lnTo>
                <a:lnTo>
                  <a:pt x="3093663" y="383052"/>
                </a:lnTo>
                <a:close/>
                <a:moveTo>
                  <a:pt x="1871580" y="382815"/>
                </a:moveTo>
                <a:lnTo>
                  <a:pt x="1872651" y="386061"/>
                </a:lnTo>
                <a:lnTo>
                  <a:pt x="1873110" y="385897"/>
                </a:lnTo>
                <a:lnTo>
                  <a:pt x="1873107" y="385895"/>
                </a:lnTo>
                <a:close/>
                <a:moveTo>
                  <a:pt x="3072019" y="382788"/>
                </a:moveTo>
                <a:lnTo>
                  <a:pt x="3072380" y="383118"/>
                </a:lnTo>
                <a:lnTo>
                  <a:pt x="3072508" y="382915"/>
                </a:lnTo>
                <a:close/>
                <a:moveTo>
                  <a:pt x="193175" y="382710"/>
                </a:moveTo>
                <a:lnTo>
                  <a:pt x="188476" y="385873"/>
                </a:lnTo>
                <a:lnTo>
                  <a:pt x="187449" y="385873"/>
                </a:lnTo>
                <a:lnTo>
                  <a:pt x="190830" y="386249"/>
                </a:lnTo>
                <a:cubicBezTo>
                  <a:pt x="191845" y="386625"/>
                  <a:pt x="192861" y="387377"/>
                  <a:pt x="194215" y="388881"/>
                </a:cubicBezTo>
                <a:lnTo>
                  <a:pt x="194288" y="389488"/>
                </a:lnTo>
                <a:lnTo>
                  <a:pt x="194543" y="389086"/>
                </a:lnTo>
                <a:cubicBezTo>
                  <a:pt x="194543" y="389086"/>
                  <a:pt x="193175" y="387650"/>
                  <a:pt x="193175" y="386214"/>
                </a:cubicBezTo>
                <a:cubicBezTo>
                  <a:pt x="193175" y="384778"/>
                  <a:pt x="193175" y="383342"/>
                  <a:pt x="193175" y="383342"/>
                </a:cubicBezTo>
                <a:close/>
                <a:moveTo>
                  <a:pt x="2996299" y="382653"/>
                </a:moveTo>
                <a:lnTo>
                  <a:pt x="2996312" y="382772"/>
                </a:lnTo>
                <a:lnTo>
                  <a:pt x="2996432" y="382893"/>
                </a:lnTo>
                <a:close/>
                <a:moveTo>
                  <a:pt x="3030546" y="382479"/>
                </a:moveTo>
                <a:lnTo>
                  <a:pt x="3032693" y="383577"/>
                </a:lnTo>
                <a:lnTo>
                  <a:pt x="3031794" y="382770"/>
                </a:lnTo>
                <a:close/>
                <a:moveTo>
                  <a:pt x="178888" y="382187"/>
                </a:moveTo>
                <a:lnTo>
                  <a:pt x="177669" y="382883"/>
                </a:lnTo>
                <a:lnTo>
                  <a:pt x="180318" y="384481"/>
                </a:lnTo>
                <a:lnTo>
                  <a:pt x="182029" y="388696"/>
                </a:lnTo>
                <a:lnTo>
                  <a:pt x="182029" y="387377"/>
                </a:lnTo>
                <a:lnTo>
                  <a:pt x="187444" y="385873"/>
                </a:lnTo>
                <a:lnTo>
                  <a:pt x="187079" y="385873"/>
                </a:lnTo>
                <a:cubicBezTo>
                  <a:pt x="185682" y="384619"/>
                  <a:pt x="185682" y="383992"/>
                  <a:pt x="186032" y="383522"/>
                </a:cubicBezTo>
                <a:lnTo>
                  <a:pt x="186299" y="383162"/>
                </a:lnTo>
                <a:lnTo>
                  <a:pt x="184484" y="382366"/>
                </a:lnTo>
                <a:cubicBezTo>
                  <a:pt x="183415" y="381830"/>
                  <a:pt x="182346" y="381472"/>
                  <a:pt x="181633" y="382187"/>
                </a:cubicBezTo>
                <a:close/>
                <a:moveTo>
                  <a:pt x="2887950" y="382100"/>
                </a:moveTo>
                <a:lnTo>
                  <a:pt x="2888352" y="382916"/>
                </a:lnTo>
                <a:lnTo>
                  <a:pt x="2888352" y="382195"/>
                </a:lnTo>
                <a:lnTo>
                  <a:pt x="2888044" y="382195"/>
                </a:lnTo>
                <a:close/>
                <a:moveTo>
                  <a:pt x="2965756" y="381872"/>
                </a:moveTo>
                <a:lnTo>
                  <a:pt x="2965646" y="381996"/>
                </a:lnTo>
                <a:lnTo>
                  <a:pt x="2965725" y="381981"/>
                </a:lnTo>
                <a:cubicBezTo>
                  <a:pt x="2967100" y="380575"/>
                  <a:pt x="2968475" y="380575"/>
                  <a:pt x="2969850" y="381981"/>
                </a:cubicBezTo>
                <a:lnTo>
                  <a:pt x="2969850" y="387080"/>
                </a:lnTo>
                <a:lnTo>
                  <a:pt x="2971363" y="387286"/>
                </a:lnTo>
                <a:lnTo>
                  <a:pt x="2970069" y="382111"/>
                </a:lnTo>
                <a:lnTo>
                  <a:pt x="2970168" y="382111"/>
                </a:lnTo>
                <a:lnTo>
                  <a:pt x="2969931" y="381872"/>
                </a:lnTo>
                <a:cubicBezTo>
                  <a:pt x="2968539" y="381872"/>
                  <a:pt x="2967148" y="380470"/>
                  <a:pt x="2965756" y="381872"/>
                </a:cubicBezTo>
                <a:close/>
                <a:moveTo>
                  <a:pt x="1767280" y="381861"/>
                </a:moveTo>
                <a:lnTo>
                  <a:pt x="1764065" y="385070"/>
                </a:lnTo>
                <a:lnTo>
                  <a:pt x="1764149" y="385070"/>
                </a:lnTo>
                <a:lnTo>
                  <a:pt x="1767236" y="382376"/>
                </a:lnTo>
                <a:lnTo>
                  <a:pt x="1767276" y="382262"/>
                </a:lnTo>
                <a:lnTo>
                  <a:pt x="1767367" y="382262"/>
                </a:lnTo>
                <a:lnTo>
                  <a:pt x="1767531" y="382112"/>
                </a:lnTo>
                <a:lnTo>
                  <a:pt x="1767531" y="382262"/>
                </a:lnTo>
                <a:lnTo>
                  <a:pt x="1768657" y="382262"/>
                </a:lnTo>
                <a:lnTo>
                  <a:pt x="1770857" y="384220"/>
                </a:lnTo>
                <a:lnTo>
                  <a:pt x="1769351" y="382420"/>
                </a:lnTo>
                <a:lnTo>
                  <a:pt x="1768655" y="381861"/>
                </a:lnTo>
                <a:cubicBezTo>
                  <a:pt x="1768655" y="381861"/>
                  <a:pt x="1767280" y="381861"/>
                  <a:pt x="1767280" y="381861"/>
                </a:cubicBezTo>
                <a:close/>
                <a:moveTo>
                  <a:pt x="3023058" y="381860"/>
                </a:moveTo>
                <a:lnTo>
                  <a:pt x="3022872" y="381899"/>
                </a:lnTo>
                <a:lnTo>
                  <a:pt x="3023024" y="381923"/>
                </a:lnTo>
                <a:lnTo>
                  <a:pt x="3023145" y="381882"/>
                </a:lnTo>
                <a:close/>
                <a:moveTo>
                  <a:pt x="341238" y="381834"/>
                </a:moveTo>
                <a:lnTo>
                  <a:pt x="343484" y="382799"/>
                </a:lnTo>
                <a:lnTo>
                  <a:pt x="343204" y="382233"/>
                </a:lnTo>
                <a:close/>
                <a:moveTo>
                  <a:pt x="2938232" y="381770"/>
                </a:moveTo>
                <a:lnTo>
                  <a:pt x="2937960" y="381860"/>
                </a:lnTo>
                <a:lnTo>
                  <a:pt x="2938121" y="381860"/>
                </a:lnTo>
                <a:lnTo>
                  <a:pt x="2938121" y="385753"/>
                </a:lnTo>
                <a:lnTo>
                  <a:pt x="2938176" y="385778"/>
                </a:lnTo>
                <a:lnTo>
                  <a:pt x="2938232" y="385805"/>
                </a:lnTo>
                <a:close/>
                <a:moveTo>
                  <a:pt x="304763" y="381709"/>
                </a:moveTo>
                <a:lnTo>
                  <a:pt x="307913" y="389204"/>
                </a:lnTo>
                <a:lnTo>
                  <a:pt x="308171" y="389860"/>
                </a:lnTo>
                <a:lnTo>
                  <a:pt x="308171" y="388965"/>
                </a:lnTo>
                <a:lnTo>
                  <a:pt x="308020" y="388965"/>
                </a:lnTo>
                <a:cubicBezTo>
                  <a:pt x="307331" y="387544"/>
                  <a:pt x="306986" y="385769"/>
                  <a:pt x="306469" y="384170"/>
                </a:cubicBezTo>
                <a:close/>
                <a:moveTo>
                  <a:pt x="670628" y="381694"/>
                </a:moveTo>
                <a:lnTo>
                  <a:pt x="669908" y="381742"/>
                </a:lnTo>
                <a:lnTo>
                  <a:pt x="671348" y="383198"/>
                </a:lnTo>
                <a:lnTo>
                  <a:pt x="669824" y="386278"/>
                </a:lnTo>
                <a:lnTo>
                  <a:pt x="671149" y="386427"/>
                </a:lnTo>
                <a:cubicBezTo>
                  <a:pt x="671843" y="386077"/>
                  <a:pt x="672190" y="385375"/>
                  <a:pt x="672190" y="384674"/>
                </a:cubicBezTo>
                <a:lnTo>
                  <a:pt x="671494" y="383346"/>
                </a:lnTo>
                <a:lnTo>
                  <a:pt x="671348" y="383198"/>
                </a:lnTo>
                <a:lnTo>
                  <a:pt x="671381" y="383130"/>
                </a:lnTo>
                <a:close/>
                <a:moveTo>
                  <a:pt x="210791" y="381668"/>
                </a:moveTo>
                <a:lnTo>
                  <a:pt x="209081" y="381999"/>
                </a:lnTo>
                <a:cubicBezTo>
                  <a:pt x="209081" y="382676"/>
                  <a:pt x="209430" y="383691"/>
                  <a:pt x="209430" y="384368"/>
                </a:cubicBezTo>
                <a:lnTo>
                  <a:pt x="206843" y="381861"/>
                </a:lnTo>
                <a:lnTo>
                  <a:pt x="206851" y="381906"/>
                </a:lnTo>
                <a:cubicBezTo>
                  <a:pt x="206851" y="383342"/>
                  <a:pt x="205484" y="383342"/>
                  <a:pt x="205484" y="383342"/>
                </a:cubicBezTo>
                <a:lnTo>
                  <a:pt x="205312" y="383523"/>
                </a:lnTo>
                <a:lnTo>
                  <a:pt x="208844" y="388232"/>
                </a:lnTo>
                <a:lnTo>
                  <a:pt x="209385" y="387319"/>
                </a:lnTo>
                <a:cubicBezTo>
                  <a:pt x="209385" y="387319"/>
                  <a:pt x="210771" y="387319"/>
                  <a:pt x="210771" y="387319"/>
                </a:cubicBezTo>
                <a:lnTo>
                  <a:pt x="210958" y="387384"/>
                </a:lnTo>
                <a:lnTo>
                  <a:pt x="209735" y="384905"/>
                </a:lnTo>
                <a:lnTo>
                  <a:pt x="211326" y="384368"/>
                </a:lnTo>
                <a:lnTo>
                  <a:pt x="209893" y="384368"/>
                </a:lnTo>
                <a:close/>
                <a:moveTo>
                  <a:pt x="1106793" y="381636"/>
                </a:moveTo>
                <a:lnTo>
                  <a:pt x="1105339" y="381984"/>
                </a:lnTo>
                <a:lnTo>
                  <a:pt x="1104180" y="382033"/>
                </a:lnTo>
                <a:lnTo>
                  <a:pt x="1105583" y="383046"/>
                </a:lnTo>
                <a:lnTo>
                  <a:pt x="1105052" y="383666"/>
                </a:lnTo>
                <a:lnTo>
                  <a:pt x="1105591" y="385301"/>
                </a:lnTo>
                <a:lnTo>
                  <a:pt x="1106192" y="384421"/>
                </a:lnTo>
                <a:lnTo>
                  <a:pt x="1106441" y="383666"/>
                </a:lnTo>
                <a:lnTo>
                  <a:pt x="1105583" y="383046"/>
                </a:lnTo>
                <a:close/>
                <a:moveTo>
                  <a:pt x="1845002" y="381628"/>
                </a:moveTo>
                <a:lnTo>
                  <a:pt x="1844693" y="382192"/>
                </a:lnTo>
                <a:lnTo>
                  <a:pt x="1844309" y="382279"/>
                </a:lnTo>
                <a:lnTo>
                  <a:pt x="1845143" y="383146"/>
                </a:lnTo>
                <a:close/>
                <a:moveTo>
                  <a:pt x="272030" y="381574"/>
                </a:moveTo>
                <a:lnTo>
                  <a:pt x="272386" y="382112"/>
                </a:lnTo>
                <a:lnTo>
                  <a:pt x="272391" y="382117"/>
                </a:lnTo>
                <a:lnTo>
                  <a:pt x="272924" y="381574"/>
                </a:lnTo>
                <a:close/>
                <a:moveTo>
                  <a:pt x="957062" y="381494"/>
                </a:moveTo>
                <a:lnTo>
                  <a:pt x="956539" y="384665"/>
                </a:lnTo>
                <a:lnTo>
                  <a:pt x="956754" y="384607"/>
                </a:lnTo>
                <a:lnTo>
                  <a:pt x="956937" y="384679"/>
                </a:lnTo>
                <a:lnTo>
                  <a:pt x="957584" y="384133"/>
                </a:lnTo>
                <a:lnTo>
                  <a:pt x="956656" y="384368"/>
                </a:lnTo>
                <a:close/>
                <a:moveTo>
                  <a:pt x="156408" y="381280"/>
                </a:moveTo>
                <a:lnTo>
                  <a:pt x="156365" y="381301"/>
                </a:lnTo>
                <a:cubicBezTo>
                  <a:pt x="155685" y="381475"/>
                  <a:pt x="155344" y="381822"/>
                  <a:pt x="156706" y="383211"/>
                </a:cubicBezTo>
                <a:cubicBezTo>
                  <a:pt x="158067" y="383211"/>
                  <a:pt x="158067" y="384600"/>
                  <a:pt x="156706" y="385988"/>
                </a:cubicBezTo>
                <a:lnTo>
                  <a:pt x="154767" y="385988"/>
                </a:lnTo>
                <a:lnTo>
                  <a:pt x="155703" y="388849"/>
                </a:lnTo>
                <a:lnTo>
                  <a:pt x="159034" y="389981"/>
                </a:lnTo>
                <a:lnTo>
                  <a:pt x="157959" y="387847"/>
                </a:lnTo>
                <a:lnTo>
                  <a:pt x="158503" y="387341"/>
                </a:lnTo>
                <a:lnTo>
                  <a:pt x="158389" y="387377"/>
                </a:lnTo>
                <a:cubicBezTo>
                  <a:pt x="158389" y="385998"/>
                  <a:pt x="156992" y="385998"/>
                  <a:pt x="156992" y="385998"/>
                </a:cubicBezTo>
                <a:cubicBezTo>
                  <a:pt x="156992" y="384619"/>
                  <a:pt x="156992" y="384619"/>
                  <a:pt x="156992" y="383240"/>
                </a:cubicBezTo>
                <a:close/>
                <a:moveTo>
                  <a:pt x="2832777" y="381156"/>
                </a:moveTo>
                <a:lnTo>
                  <a:pt x="2832652" y="381914"/>
                </a:lnTo>
                <a:lnTo>
                  <a:pt x="2832777" y="381883"/>
                </a:lnTo>
                <a:close/>
                <a:moveTo>
                  <a:pt x="3120822" y="381071"/>
                </a:moveTo>
                <a:lnTo>
                  <a:pt x="3120256" y="381923"/>
                </a:lnTo>
                <a:lnTo>
                  <a:pt x="3120332" y="382000"/>
                </a:lnTo>
                <a:lnTo>
                  <a:pt x="3122089" y="381891"/>
                </a:lnTo>
                <a:lnTo>
                  <a:pt x="3121539" y="381706"/>
                </a:lnTo>
                <a:close/>
                <a:moveTo>
                  <a:pt x="1405137" y="380938"/>
                </a:moveTo>
                <a:lnTo>
                  <a:pt x="1405137" y="381642"/>
                </a:lnTo>
                <a:lnTo>
                  <a:pt x="1405137" y="381711"/>
                </a:lnTo>
                <a:lnTo>
                  <a:pt x="1405886" y="381346"/>
                </a:lnTo>
                <a:close/>
                <a:moveTo>
                  <a:pt x="190184" y="380547"/>
                </a:moveTo>
                <a:lnTo>
                  <a:pt x="189531" y="380689"/>
                </a:lnTo>
                <a:lnTo>
                  <a:pt x="190184" y="380758"/>
                </a:lnTo>
                <a:close/>
                <a:moveTo>
                  <a:pt x="1848053" y="380516"/>
                </a:moveTo>
                <a:lnTo>
                  <a:pt x="1848184" y="381560"/>
                </a:lnTo>
                <a:lnTo>
                  <a:pt x="1848332" y="381660"/>
                </a:lnTo>
                <a:close/>
                <a:moveTo>
                  <a:pt x="3014621" y="380482"/>
                </a:moveTo>
                <a:lnTo>
                  <a:pt x="3014437" y="380662"/>
                </a:lnTo>
                <a:lnTo>
                  <a:pt x="3016121" y="382932"/>
                </a:lnTo>
                <a:lnTo>
                  <a:pt x="3014751" y="380607"/>
                </a:lnTo>
                <a:lnTo>
                  <a:pt x="3014901" y="380631"/>
                </a:lnTo>
                <a:close/>
                <a:moveTo>
                  <a:pt x="2990804" y="380470"/>
                </a:moveTo>
                <a:lnTo>
                  <a:pt x="2991236" y="381341"/>
                </a:lnTo>
                <a:lnTo>
                  <a:pt x="2991236" y="380688"/>
                </a:lnTo>
                <a:close/>
                <a:moveTo>
                  <a:pt x="2816115" y="380449"/>
                </a:moveTo>
                <a:lnTo>
                  <a:pt x="2816044" y="380487"/>
                </a:lnTo>
                <a:lnTo>
                  <a:pt x="2816129" y="380476"/>
                </a:lnTo>
                <a:close/>
                <a:moveTo>
                  <a:pt x="1185319" y="380445"/>
                </a:moveTo>
                <a:lnTo>
                  <a:pt x="1185447" y="380822"/>
                </a:lnTo>
                <a:cubicBezTo>
                  <a:pt x="1185447" y="382219"/>
                  <a:pt x="1184110" y="383616"/>
                  <a:pt x="1184110" y="383616"/>
                </a:cubicBezTo>
                <a:lnTo>
                  <a:pt x="1181779" y="382804"/>
                </a:lnTo>
                <a:lnTo>
                  <a:pt x="1182814" y="383666"/>
                </a:lnTo>
                <a:lnTo>
                  <a:pt x="1185473" y="383666"/>
                </a:lnTo>
                <a:lnTo>
                  <a:pt x="1184694" y="383240"/>
                </a:lnTo>
                <a:lnTo>
                  <a:pt x="1185752" y="381183"/>
                </a:lnTo>
                <a:lnTo>
                  <a:pt x="1185591" y="380858"/>
                </a:lnTo>
                <a:close/>
                <a:moveTo>
                  <a:pt x="964713" y="380398"/>
                </a:moveTo>
                <a:lnTo>
                  <a:pt x="962173" y="382971"/>
                </a:lnTo>
                <a:lnTo>
                  <a:pt x="959912" y="383543"/>
                </a:lnTo>
                <a:lnTo>
                  <a:pt x="960638" y="383666"/>
                </a:lnTo>
                <a:lnTo>
                  <a:pt x="963876" y="383939"/>
                </a:lnTo>
                <a:lnTo>
                  <a:pt x="962047" y="383240"/>
                </a:lnTo>
                <a:lnTo>
                  <a:pt x="964748" y="380574"/>
                </a:lnTo>
                <a:close/>
                <a:moveTo>
                  <a:pt x="2914854" y="380276"/>
                </a:moveTo>
                <a:lnTo>
                  <a:pt x="2914854" y="380678"/>
                </a:lnTo>
                <a:lnTo>
                  <a:pt x="2916082" y="380276"/>
                </a:lnTo>
                <a:close/>
                <a:moveTo>
                  <a:pt x="304138" y="380223"/>
                </a:moveTo>
                <a:lnTo>
                  <a:pt x="304202" y="380375"/>
                </a:lnTo>
                <a:lnTo>
                  <a:pt x="304536" y="380306"/>
                </a:lnTo>
                <a:close/>
                <a:moveTo>
                  <a:pt x="323403" y="380177"/>
                </a:moveTo>
                <a:lnTo>
                  <a:pt x="323400" y="380179"/>
                </a:lnTo>
                <a:lnTo>
                  <a:pt x="323406" y="380178"/>
                </a:lnTo>
                <a:close/>
                <a:moveTo>
                  <a:pt x="186388" y="379956"/>
                </a:moveTo>
                <a:lnTo>
                  <a:pt x="186799" y="380401"/>
                </a:lnTo>
                <a:lnTo>
                  <a:pt x="186995" y="380421"/>
                </a:lnTo>
                <a:close/>
                <a:moveTo>
                  <a:pt x="1816642" y="379924"/>
                </a:moveTo>
                <a:lnTo>
                  <a:pt x="1816221" y="380267"/>
                </a:lnTo>
                <a:lnTo>
                  <a:pt x="1817047" y="379989"/>
                </a:lnTo>
                <a:close/>
                <a:moveTo>
                  <a:pt x="1628697" y="379767"/>
                </a:moveTo>
                <a:lnTo>
                  <a:pt x="1627617" y="383052"/>
                </a:lnTo>
                <a:lnTo>
                  <a:pt x="1627617" y="383528"/>
                </a:lnTo>
                <a:lnTo>
                  <a:pt x="1628971" y="383124"/>
                </a:lnTo>
                <a:lnTo>
                  <a:pt x="1627724" y="383015"/>
                </a:lnTo>
                <a:lnTo>
                  <a:pt x="1628749" y="379777"/>
                </a:lnTo>
                <a:close/>
                <a:moveTo>
                  <a:pt x="2928766" y="379655"/>
                </a:moveTo>
                <a:lnTo>
                  <a:pt x="2927008" y="379998"/>
                </a:lnTo>
                <a:lnTo>
                  <a:pt x="2928690" y="380765"/>
                </a:lnTo>
                <a:close/>
                <a:moveTo>
                  <a:pt x="1795561" y="379604"/>
                </a:moveTo>
                <a:lnTo>
                  <a:pt x="1797287" y="381530"/>
                </a:lnTo>
                <a:lnTo>
                  <a:pt x="1796765" y="380440"/>
                </a:lnTo>
                <a:close/>
                <a:moveTo>
                  <a:pt x="3193372" y="379562"/>
                </a:moveTo>
                <a:lnTo>
                  <a:pt x="3193916" y="381777"/>
                </a:lnTo>
                <a:lnTo>
                  <a:pt x="3194612" y="382485"/>
                </a:lnTo>
                <a:lnTo>
                  <a:pt x="3193645" y="380433"/>
                </a:lnTo>
                <a:close/>
                <a:moveTo>
                  <a:pt x="3063012" y="379503"/>
                </a:moveTo>
                <a:lnTo>
                  <a:pt x="3063579" y="380231"/>
                </a:lnTo>
                <a:lnTo>
                  <a:pt x="3064636" y="380351"/>
                </a:lnTo>
                <a:close/>
                <a:moveTo>
                  <a:pt x="174758" y="379497"/>
                </a:moveTo>
                <a:lnTo>
                  <a:pt x="174758" y="382175"/>
                </a:lnTo>
                <a:lnTo>
                  <a:pt x="174959" y="382111"/>
                </a:lnTo>
                <a:lnTo>
                  <a:pt x="175071" y="382111"/>
                </a:lnTo>
                <a:lnTo>
                  <a:pt x="175071" y="379706"/>
                </a:lnTo>
                <a:close/>
                <a:moveTo>
                  <a:pt x="1042565" y="379454"/>
                </a:moveTo>
                <a:lnTo>
                  <a:pt x="1042465" y="379985"/>
                </a:lnTo>
                <a:lnTo>
                  <a:pt x="1042700" y="379589"/>
                </a:lnTo>
                <a:close/>
                <a:moveTo>
                  <a:pt x="133580" y="379163"/>
                </a:moveTo>
                <a:lnTo>
                  <a:pt x="134681" y="379689"/>
                </a:lnTo>
                <a:lnTo>
                  <a:pt x="134516" y="379163"/>
                </a:lnTo>
                <a:close/>
                <a:moveTo>
                  <a:pt x="3087396" y="379097"/>
                </a:moveTo>
                <a:lnTo>
                  <a:pt x="3087114" y="379467"/>
                </a:lnTo>
                <a:lnTo>
                  <a:pt x="3087087" y="379884"/>
                </a:lnTo>
                <a:lnTo>
                  <a:pt x="3087183" y="379933"/>
                </a:lnTo>
                <a:close/>
                <a:moveTo>
                  <a:pt x="3005933" y="378781"/>
                </a:moveTo>
                <a:lnTo>
                  <a:pt x="3005891" y="379199"/>
                </a:lnTo>
                <a:lnTo>
                  <a:pt x="3006183" y="379103"/>
                </a:lnTo>
                <a:close/>
                <a:moveTo>
                  <a:pt x="1840177" y="378781"/>
                </a:moveTo>
                <a:lnTo>
                  <a:pt x="1840833" y="379454"/>
                </a:lnTo>
                <a:lnTo>
                  <a:pt x="1842103" y="384547"/>
                </a:lnTo>
                <a:lnTo>
                  <a:pt x="1842395" y="384403"/>
                </a:lnTo>
                <a:lnTo>
                  <a:pt x="1841090" y="379004"/>
                </a:lnTo>
                <a:lnTo>
                  <a:pt x="1841012" y="378875"/>
                </a:lnTo>
                <a:close/>
                <a:moveTo>
                  <a:pt x="157216" y="378698"/>
                </a:moveTo>
                <a:cubicBezTo>
                  <a:pt x="156706" y="378698"/>
                  <a:pt x="156025" y="379045"/>
                  <a:pt x="155344" y="379045"/>
                </a:cubicBezTo>
                <a:lnTo>
                  <a:pt x="157273" y="378813"/>
                </a:lnTo>
                <a:lnTo>
                  <a:pt x="158067" y="380433"/>
                </a:lnTo>
                <a:lnTo>
                  <a:pt x="158027" y="380454"/>
                </a:lnTo>
                <a:lnTo>
                  <a:pt x="158389" y="380482"/>
                </a:lnTo>
                <a:cubicBezTo>
                  <a:pt x="159786" y="381860"/>
                  <a:pt x="162580" y="381860"/>
                  <a:pt x="163976" y="383240"/>
                </a:cubicBezTo>
                <a:lnTo>
                  <a:pt x="163688" y="383634"/>
                </a:lnTo>
                <a:lnTo>
                  <a:pt x="168260" y="385379"/>
                </a:lnTo>
                <a:lnTo>
                  <a:pt x="169075" y="386650"/>
                </a:lnTo>
                <a:lnTo>
                  <a:pt x="169075" y="382049"/>
                </a:lnTo>
                <a:lnTo>
                  <a:pt x="166448" y="379270"/>
                </a:lnTo>
                <a:lnTo>
                  <a:pt x="166186" y="379085"/>
                </a:lnTo>
                <a:lnTo>
                  <a:pt x="164192" y="380781"/>
                </a:lnTo>
                <a:cubicBezTo>
                  <a:pt x="163511" y="380781"/>
                  <a:pt x="162831" y="380433"/>
                  <a:pt x="162150" y="380433"/>
                </a:cubicBezTo>
                <a:cubicBezTo>
                  <a:pt x="160789" y="379739"/>
                  <a:pt x="159428" y="379045"/>
                  <a:pt x="158237" y="378698"/>
                </a:cubicBezTo>
                <a:lnTo>
                  <a:pt x="157273" y="378813"/>
                </a:lnTo>
                <a:close/>
                <a:moveTo>
                  <a:pt x="2623049" y="378440"/>
                </a:moveTo>
                <a:lnTo>
                  <a:pt x="2623141" y="378890"/>
                </a:lnTo>
                <a:lnTo>
                  <a:pt x="2623243" y="378730"/>
                </a:lnTo>
                <a:close/>
                <a:moveTo>
                  <a:pt x="150217" y="378335"/>
                </a:moveTo>
                <a:lnTo>
                  <a:pt x="150857" y="379005"/>
                </a:lnTo>
                <a:lnTo>
                  <a:pt x="151202" y="379005"/>
                </a:lnTo>
                <a:close/>
                <a:moveTo>
                  <a:pt x="172747" y="377948"/>
                </a:moveTo>
                <a:lnTo>
                  <a:pt x="172769" y="378017"/>
                </a:lnTo>
                <a:lnTo>
                  <a:pt x="172805" y="378035"/>
                </a:lnTo>
                <a:close/>
                <a:moveTo>
                  <a:pt x="144157" y="377563"/>
                </a:moveTo>
                <a:lnTo>
                  <a:pt x="144169" y="377749"/>
                </a:lnTo>
                <a:cubicBezTo>
                  <a:pt x="144169" y="379163"/>
                  <a:pt x="142790" y="379163"/>
                  <a:pt x="142790" y="380577"/>
                </a:cubicBezTo>
                <a:lnTo>
                  <a:pt x="141685" y="387377"/>
                </a:lnTo>
                <a:lnTo>
                  <a:pt x="142690" y="387377"/>
                </a:lnTo>
                <a:cubicBezTo>
                  <a:pt x="142690" y="388813"/>
                  <a:pt x="144119" y="388813"/>
                  <a:pt x="145548" y="388813"/>
                </a:cubicBezTo>
                <a:cubicBezTo>
                  <a:pt x="146977" y="388813"/>
                  <a:pt x="146977" y="388813"/>
                  <a:pt x="146977" y="390249"/>
                </a:cubicBezTo>
                <a:cubicBezTo>
                  <a:pt x="148406" y="390249"/>
                  <a:pt x="148406" y="390249"/>
                  <a:pt x="148406" y="390249"/>
                </a:cubicBezTo>
                <a:cubicBezTo>
                  <a:pt x="148406" y="391685"/>
                  <a:pt x="148406" y="391685"/>
                  <a:pt x="148406" y="391685"/>
                </a:cubicBezTo>
                <a:lnTo>
                  <a:pt x="147615" y="391950"/>
                </a:lnTo>
                <a:lnTo>
                  <a:pt x="148181" y="391890"/>
                </a:lnTo>
                <a:cubicBezTo>
                  <a:pt x="148181" y="391890"/>
                  <a:pt x="148181" y="391890"/>
                  <a:pt x="148181" y="393144"/>
                </a:cubicBezTo>
                <a:cubicBezTo>
                  <a:pt x="146864" y="393144"/>
                  <a:pt x="145548" y="394397"/>
                  <a:pt x="145548" y="394397"/>
                </a:cubicBezTo>
                <a:lnTo>
                  <a:pt x="144823" y="395088"/>
                </a:lnTo>
                <a:lnTo>
                  <a:pt x="144833" y="395095"/>
                </a:lnTo>
                <a:cubicBezTo>
                  <a:pt x="144833" y="394916"/>
                  <a:pt x="144833" y="394557"/>
                  <a:pt x="145548" y="394557"/>
                </a:cubicBezTo>
                <a:cubicBezTo>
                  <a:pt x="145548" y="393121"/>
                  <a:pt x="146977" y="393121"/>
                  <a:pt x="148406" y="393121"/>
                </a:cubicBezTo>
                <a:lnTo>
                  <a:pt x="151214" y="394531"/>
                </a:lnTo>
                <a:lnTo>
                  <a:pt x="151082" y="394397"/>
                </a:lnTo>
                <a:cubicBezTo>
                  <a:pt x="149685" y="394397"/>
                  <a:pt x="149685" y="392977"/>
                  <a:pt x="149685" y="391556"/>
                </a:cubicBezTo>
                <a:cubicBezTo>
                  <a:pt x="149685" y="390135"/>
                  <a:pt x="149685" y="388714"/>
                  <a:pt x="149685" y="387293"/>
                </a:cubicBezTo>
                <a:lnTo>
                  <a:pt x="149685" y="386675"/>
                </a:lnTo>
                <a:lnTo>
                  <a:pt x="147428" y="383224"/>
                </a:lnTo>
                <a:lnTo>
                  <a:pt x="147828" y="381595"/>
                </a:lnTo>
                <a:lnTo>
                  <a:pt x="147053" y="382112"/>
                </a:lnTo>
                <a:cubicBezTo>
                  <a:pt x="145673" y="382112"/>
                  <a:pt x="145673" y="380733"/>
                  <a:pt x="144294" y="379354"/>
                </a:cubicBezTo>
                <a:cubicBezTo>
                  <a:pt x="144294" y="377975"/>
                  <a:pt x="144294" y="377975"/>
                  <a:pt x="144294" y="377975"/>
                </a:cubicBezTo>
                <a:close/>
                <a:moveTo>
                  <a:pt x="260347" y="377469"/>
                </a:moveTo>
                <a:lnTo>
                  <a:pt x="260719" y="377849"/>
                </a:lnTo>
                <a:lnTo>
                  <a:pt x="261499" y="378049"/>
                </a:lnTo>
                <a:close/>
                <a:moveTo>
                  <a:pt x="119597" y="377411"/>
                </a:moveTo>
                <a:lnTo>
                  <a:pt x="115407" y="378820"/>
                </a:lnTo>
                <a:lnTo>
                  <a:pt x="119924" y="378820"/>
                </a:lnTo>
                <a:close/>
                <a:moveTo>
                  <a:pt x="3043787" y="377345"/>
                </a:moveTo>
                <a:lnTo>
                  <a:pt x="3043665" y="377598"/>
                </a:lnTo>
                <a:lnTo>
                  <a:pt x="3043787" y="377598"/>
                </a:lnTo>
                <a:close/>
                <a:moveTo>
                  <a:pt x="180619" y="377324"/>
                </a:moveTo>
                <a:lnTo>
                  <a:pt x="180619" y="378544"/>
                </a:lnTo>
                <a:lnTo>
                  <a:pt x="180742" y="378435"/>
                </a:lnTo>
                <a:close/>
                <a:moveTo>
                  <a:pt x="128942" y="376335"/>
                </a:moveTo>
                <a:lnTo>
                  <a:pt x="129037" y="376431"/>
                </a:lnTo>
                <a:lnTo>
                  <a:pt x="129000" y="376335"/>
                </a:lnTo>
                <a:close/>
                <a:moveTo>
                  <a:pt x="127621" y="376335"/>
                </a:moveTo>
                <a:cubicBezTo>
                  <a:pt x="127621" y="376335"/>
                  <a:pt x="127621" y="376335"/>
                  <a:pt x="126242" y="377749"/>
                </a:cubicBezTo>
                <a:lnTo>
                  <a:pt x="126242" y="379829"/>
                </a:lnTo>
                <a:lnTo>
                  <a:pt x="128544" y="376335"/>
                </a:lnTo>
                <a:close/>
                <a:moveTo>
                  <a:pt x="723562" y="376260"/>
                </a:moveTo>
                <a:lnTo>
                  <a:pt x="723065" y="376625"/>
                </a:lnTo>
                <a:lnTo>
                  <a:pt x="723188" y="376646"/>
                </a:lnTo>
                <a:lnTo>
                  <a:pt x="723531" y="377052"/>
                </a:lnTo>
                <a:close/>
                <a:moveTo>
                  <a:pt x="2930987" y="376028"/>
                </a:moveTo>
                <a:lnTo>
                  <a:pt x="2929576" y="376265"/>
                </a:lnTo>
                <a:lnTo>
                  <a:pt x="2929552" y="376243"/>
                </a:lnTo>
                <a:lnTo>
                  <a:pt x="2929424" y="377462"/>
                </a:lnTo>
                <a:lnTo>
                  <a:pt x="2930100" y="376609"/>
                </a:lnTo>
                <a:close/>
                <a:moveTo>
                  <a:pt x="1728993" y="375870"/>
                </a:moveTo>
                <a:lnTo>
                  <a:pt x="1729674" y="376555"/>
                </a:lnTo>
                <a:lnTo>
                  <a:pt x="1729674" y="376271"/>
                </a:lnTo>
                <a:lnTo>
                  <a:pt x="1729704" y="376239"/>
                </a:lnTo>
                <a:close/>
                <a:moveTo>
                  <a:pt x="220389" y="375818"/>
                </a:moveTo>
                <a:lnTo>
                  <a:pt x="219623" y="376010"/>
                </a:lnTo>
                <a:lnTo>
                  <a:pt x="219497" y="376199"/>
                </a:lnTo>
                <a:lnTo>
                  <a:pt x="219878" y="376371"/>
                </a:lnTo>
                <a:close/>
                <a:moveTo>
                  <a:pt x="3106105" y="375723"/>
                </a:moveTo>
                <a:lnTo>
                  <a:pt x="3103236" y="381642"/>
                </a:lnTo>
                <a:lnTo>
                  <a:pt x="3102439" y="381642"/>
                </a:lnTo>
                <a:lnTo>
                  <a:pt x="3103441" y="381944"/>
                </a:lnTo>
                <a:lnTo>
                  <a:pt x="3103448" y="381944"/>
                </a:lnTo>
                <a:close/>
                <a:moveTo>
                  <a:pt x="196091" y="375519"/>
                </a:moveTo>
                <a:lnTo>
                  <a:pt x="195885" y="376470"/>
                </a:lnTo>
                <a:cubicBezTo>
                  <a:pt x="195885" y="376470"/>
                  <a:pt x="197311" y="377899"/>
                  <a:pt x="197311" y="377899"/>
                </a:cubicBezTo>
                <a:lnTo>
                  <a:pt x="200577" y="380083"/>
                </a:lnTo>
                <a:lnTo>
                  <a:pt x="201381" y="380470"/>
                </a:lnTo>
                <a:cubicBezTo>
                  <a:pt x="202749" y="380470"/>
                  <a:pt x="204116" y="380470"/>
                  <a:pt x="204116" y="380470"/>
                </a:cubicBezTo>
                <a:lnTo>
                  <a:pt x="204165" y="380463"/>
                </a:lnTo>
                <a:lnTo>
                  <a:pt x="203842" y="380306"/>
                </a:lnTo>
                <a:lnTo>
                  <a:pt x="204155" y="380189"/>
                </a:lnTo>
                <a:lnTo>
                  <a:pt x="201554" y="380189"/>
                </a:lnTo>
                <a:cubicBezTo>
                  <a:pt x="199469" y="380189"/>
                  <a:pt x="198079" y="378796"/>
                  <a:pt x="196863" y="376881"/>
                </a:cubicBezTo>
                <a:close/>
                <a:moveTo>
                  <a:pt x="1783884" y="374981"/>
                </a:moveTo>
                <a:lnTo>
                  <a:pt x="1784399" y="376470"/>
                </a:lnTo>
                <a:lnTo>
                  <a:pt x="1787308" y="377439"/>
                </a:lnTo>
                <a:lnTo>
                  <a:pt x="1787611" y="377137"/>
                </a:lnTo>
                <a:close/>
                <a:moveTo>
                  <a:pt x="2995320" y="374953"/>
                </a:moveTo>
                <a:lnTo>
                  <a:pt x="2995263" y="374977"/>
                </a:lnTo>
                <a:lnTo>
                  <a:pt x="2995317" y="374995"/>
                </a:lnTo>
                <a:close/>
                <a:moveTo>
                  <a:pt x="755730" y="374814"/>
                </a:moveTo>
                <a:lnTo>
                  <a:pt x="755496" y="374857"/>
                </a:lnTo>
                <a:cubicBezTo>
                  <a:pt x="754108" y="374857"/>
                  <a:pt x="754108" y="374857"/>
                  <a:pt x="754108" y="376260"/>
                </a:cubicBezTo>
                <a:lnTo>
                  <a:pt x="754796" y="377649"/>
                </a:lnTo>
                <a:close/>
                <a:moveTo>
                  <a:pt x="1864770" y="374688"/>
                </a:moveTo>
                <a:lnTo>
                  <a:pt x="1864770" y="375227"/>
                </a:lnTo>
                <a:lnTo>
                  <a:pt x="1865521" y="375192"/>
                </a:lnTo>
                <a:close/>
                <a:moveTo>
                  <a:pt x="963563" y="374582"/>
                </a:moveTo>
                <a:lnTo>
                  <a:pt x="963551" y="374590"/>
                </a:lnTo>
                <a:cubicBezTo>
                  <a:pt x="962862" y="374590"/>
                  <a:pt x="963207" y="375288"/>
                  <a:pt x="963724" y="376336"/>
                </a:cubicBezTo>
                <a:lnTo>
                  <a:pt x="964226" y="377933"/>
                </a:lnTo>
                <a:close/>
                <a:moveTo>
                  <a:pt x="1405311" y="374483"/>
                </a:moveTo>
                <a:lnTo>
                  <a:pt x="1405137" y="374825"/>
                </a:lnTo>
                <a:lnTo>
                  <a:pt x="1405137" y="374988"/>
                </a:lnTo>
                <a:close/>
                <a:moveTo>
                  <a:pt x="328429" y="374361"/>
                </a:moveTo>
                <a:lnTo>
                  <a:pt x="327716" y="374659"/>
                </a:lnTo>
                <a:lnTo>
                  <a:pt x="327577" y="374590"/>
                </a:lnTo>
                <a:lnTo>
                  <a:pt x="327615" y="374701"/>
                </a:lnTo>
                <a:lnTo>
                  <a:pt x="327716" y="374659"/>
                </a:lnTo>
                <a:lnTo>
                  <a:pt x="329552" y="375581"/>
                </a:lnTo>
                <a:lnTo>
                  <a:pt x="330519" y="376631"/>
                </a:lnTo>
                <a:lnTo>
                  <a:pt x="330884" y="376860"/>
                </a:lnTo>
                <a:lnTo>
                  <a:pt x="330716" y="376603"/>
                </a:lnTo>
                <a:lnTo>
                  <a:pt x="332368" y="375431"/>
                </a:lnTo>
                <a:lnTo>
                  <a:pt x="330361" y="375987"/>
                </a:lnTo>
                <a:lnTo>
                  <a:pt x="329552" y="375581"/>
                </a:lnTo>
                <a:close/>
                <a:moveTo>
                  <a:pt x="672871" y="374335"/>
                </a:moveTo>
                <a:lnTo>
                  <a:pt x="670802" y="374857"/>
                </a:lnTo>
                <a:lnTo>
                  <a:pt x="671295" y="376725"/>
                </a:lnTo>
                <a:close/>
                <a:moveTo>
                  <a:pt x="3039870" y="373692"/>
                </a:moveTo>
                <a:lnTo>
                  <a:pt x="3040118" y="373907"/>
                </a:lnTo>
                <a:lnTo>
                  <a:pt x="3040405" y="373868"/>
                </a:lnTo>
                <a:close/>
                <a:moveTo>
                  <a:pt x="2998457" y="373505"/>
                </a:moveTo>
                <a:lnTo>
                  <a:pt x="2998422" y="373522"/>
                </a:lnTo>
                <a:lnTo>
                  <a:pt x="2999363" y="374970"/>
                </a:lnTo>
                <a:lnTo>
                  <a:pt x="2999407" y="374932"/>
                </a:lnTo>
                <a:lnTo>
                  <a:pt x="2999572" y="374231"/>
                </a:lnTo>
                <a:close/>
                <a:moveTo>
                  <a:pt x="143095" y="373490"/>
                </a:moveTo>
                <a:lnTo>
                  <a:pt x="142784" y="373505"/>
                </a:lnTo>
                <a:lnTo>
                  <a:pt x="142790" y="373507"/>
                </a:lnTo>
                <a:lnTo>
                  <a:pt x="143090" y="373902"/>
                </a:lnTo>
                <a:lnTo>
                  <a:pt x="144430" y="374398"/>
                </a:lnTo>
                <a:close/>
                <a:moveTo>
                  <a:pt x="2922968" y="373461"/>
                </a:moveTo>
                <a:lnTo>
                  <a:pt x="2922827" y="374620"/>
                </a:lnTo>
                <a:lnTo>
                  <a:pt x="2922981" y="374303"/>
                </a:lnTo>
                <a:lnTo>
                  <a:pt x="2922981" y="373837"/>
                </a:lnTo>
                <a:lnTo>
                  <a:pt x="2923208" y="373837"/>
                </a:lnTo>
                <a:lnTo>
                  <a:pt x="2923392" y="373461"/>
                </a:lnTo>
                <a:close/>
                <a:moveTo>
                  <a:pt x="566012" y="373434"/>
                </a:moveTo>
                <a:lnTo>
                  <a:pt x="564882" y="373837"/>
                </a:lnTo>
                <a:lnTo>
                  <a:pt x="566954" y="373837"/>
                </a:lnTo>
                <a:close/>
                <a:moveTo>
                  <a:pt x="3096349" y="373420"/>
                </a:moveTo>
                <a:lnTo>
                  <a:pt x="3096349" y="377510"/>
                </a:lnTo>
                <a:lnTo>
                  <a:pt x="3096398" y="377410"/>
                </a:lnTo>
                <a:lnTo>
                  <a:pt x="3097365" y="373420"/>
                </a:lnTo>
                <a:close/>
                <a:moveTo>
                  <a:pt x="3031005" y="373169"/>
                </a:moveTo>
                <a:lnTo>
                  <a:pt x="3031111" y="373433"/>
                </a:lnTo>
                <a:lnTo>
                  <a:pt x="3032207" y="374576"/>
                </a:lnTo>
                <a:lnTo>
                  <a:pt x="3032497" y="374739"/>
                </a:lnTo>
                <a:lnTo>
                  <a:pt x="3032497" y="374688"/>
                </a:lnTo>
                <a:close/>
                <a:moveTo>
                  <a:pt x="251423" y="373093"/>
                </a:moveTo>
                <a:lnTo>
                  <a:pt x="250259" y="377278"/>
                </a:lnTo>
                <a:lnTo>
                  <a:pt x="250999" y="375008"/>
                </a:lnTo>
                <a:cubicBezTo>
                  <a:pt x="251693" y="375008"/>
                  <a:pt x="252388" y="374297"/>
                  <a:pt x="252388" y="373587"/>
                </a:cubicBezTo>
                <a:close/>
                <a:moveTo>
                  <a:pt x="1402212" y="373033"/>
                </a:moveTo>
                <a:lnTo>
                  <a:pt x="1402212" y="373509"/>
                </a:lnTo>
                <a:lnTo>
                  <a:pt x="1402367" y="373462"/>
                </a:lnTo>
                <a:close/>
                <a:moveTo>
                  <a:pt x="111099" y="372966"/>
                </a:moveTo>
                <a:lnTo>
                  <a:pt x="110853" y="373481"/>
                </a:lnTo>
                <a:lnTo>
                  <a:pt x="111296" y="373943"/>
                </a:lnTo>
                <a:lnTo>
                  <a:pt x="111216" y="373179"/>
                </a:lnTo>
                <a:close/>
                <a:moveTo>
                  <a:pt x="2688966" y="372695"/>
                </a:moveTo>
                <a:lnTo>
                  <a:pt x="2688930" y="372912"/>
                </a:lnTo>
                <a:lnTo>
                  <a:pt x="2688987" y="372818"/>
                </a:lnTo>
                <a:close/>
                <a:moveTo>
                  <a:pt x="171534" y="372544"/>
                </a:moveTo>
                <a:lnTo>
                  <a:pt x="169984" y="374036"/>
                </a:lnTo>
                <a:lnTo>
                  <a:pt x="170883" y="374512"/>
                </a:lnTo>
                <a:close/>
                <a:moveTo>
                  <a:pt x="234682" y="372470"/>
                </a:moveTo>
                <a:lnTo>
                  <a:pt x="234682" y="373044"/>
                </a:lnTo>
                <a:lnTo>
                  <a:pt x="235145" y="373262"/>
                </a:lnTo>
                <a:close/>
                <a:moveTo>
                  <a:pt x="3204889" y="372333"/>
                </a:moveTo>
                <a:cubicBezTo>
                  <a:pt x="3204889" y="372333"/>
                  <a:pt x="3206242" y="372333"/>
                  <a:pt x="3206242" y="372333"/>
                </a:cubicBezTo>
                <a:cubicBezTo>
                  <a:pt x="3207596" y="372333"/>
                  <a:pt x="3207596" y="372333"/>
                  <a:pt x="3208950" y="373649"/>
                </a:cubicBezTo>
                <a:cubicBezTo>
                  <a:pt x="3208273" y="374308"/>
                  <a:pt x="3208950" y="374637"/>
                  <a:pt x="3209458" y="375130"/>
                </a:cubicBezTo>
                <a:lnTo>
                  <a:pt x="3208974" y="377484"/>
                </a:lnTo>
                <a:lnTo>
                  <a:pt x="3209056" y="377515"/>
                </a:lnTo>
                <a:cubicBezTo>
                  <a:pt x="3209056" y="377515"/>
                  <a:pt x="3210476" y="377515"/>
                  <a:pt x="3210476" y="377515"/>
                </a:cubicBezTo>
                <a:cubicBezTo>
                  <a:pt x="3211897" y="378936"/>
                  <a:pt x="3214739" y="380356"/>
                  <a:pt x="3214739" y="383198"/>
                </a:cubicBezTo>
                <a:cubicBezTo>
                  <a:pt x="3214739" y="383198"/>
                  <a:pt x="3214739" y="384619"/>
                  <a:pt x="3216159" y="384619"/>
                </a:cubicBezTo>
                <a:cubicBezTo>
                  <a:pt x="3216159" y="386040"/>
                  <a:pt x="3216159" y="387461"/>
                  <a:pt x="3214739" y="388881"/>
                </a:cubicBezTo>
                <a:cubicBezTo>
                  <a:pt x="3214739" y="388881"/>
                  <a:pt x="3214739" y="388881"/>
                  <a:pt x="3213318" y="388881"/>
                </a:cubicBezTo>
                <a:cubicBezTo>
                  <a:pt x="3211897" y="388881"/>
                  <a:pt x="3209056" y="388881"/>
                  <a:pt x="3209056" y="386040"/>
                </a:cubicBezTo>
                <a:cubicBezTo>
                  <a:pt x="3209056" y="381777"/>
                  <a:pt x="3207635" y="378936"/>
                  <a:pt x="3203373" y="380356"/>
                </a:cubicBezTo>
                <a:cubicBezTo>
                  <a:pt x="3204793" y="378936"/>
                  <a:pt x="3206214" y="378936"/>
                  <a:pt x="3206214" y="377515"/>
                </a:cubicBezTo>
                <a:lnTo>
                  <a:pt x="3207363" y="377084"/>
                </a:lnTo>
                <a:lnTo>
                  <a:pt x="3206920" y="376940"/>
                </a:lnTo>
                <a:cubicBezTo>
                  <a:pt x="3206242" y="376940"/>
                  <a:pt x="3205565" y="376940"/>
                  <a:pt x="3204889" y="376282"/>
                </a:cubicBezTo>
                <a:cubicBezTo>
                  <a:pt x="3204889" y="374966"/>
                  <a:pt x="3204889" y="373649"/>
                  <a:pt x="3204889" y="372333"/>
                </a:cubicBezTo>
                <a:close/>
                <a:moveTo>
                  <a:pt x="1849508" y="372190"/>
                </a:moveTo>
                <a:lnTo>
                  <a:pt x="1849136" y="372650"/>
                </a:lnTo>
                <a:cubicBezTo>
                  <a:pt x="1848960" y="374237"/>
                  <a:pt x="1849312" y="376000"/>
                  <a:pt x="1849312" y="377410"/>
                </a:cubicBezTo>
                <a:cubicBezTo>
                  <a:pt x="1849312" y="377410"/>
                  <a:pt x="1849312" y="378820"/>
                  <a:pt x="1847923" y="378820"/>
                </a:cubicBezTo>
                <a:lnTo>
                  <a:pt x="1847815" y="378905"/>
                </a:lnTo>
                <a:lnTo>
                  <a:pt x="1847857" y="378915"/>
                </a:lnTo>
                <a:lnTo>
                  <a:pt x="1847909" y="379340"/>
                </a:lnTo>
                <a:lnTo>
                  <a:pt x="1849187" y="378050"/>
                </a:lnTo>
                <a:lnTo>
                  <a:pt x="1852743" y="377736"/>
                </a:lnTo>
                <a:lnTo>
                  <a:pt x="1849508" y="377489"/>
                </a:lnTo>
                <a:close/>
                <a:moveTo>
                  <a:pt x="1383802" y="372072"/>
                </a:moveTo>
                <a:lnTo>
                  <a:pt x="1384160" y="372433"/>
                </a:lnTo>
                <a:lnTo>
                  <a:pt x="1384160" y="372088"/>
                </a:lnTo>
                <a:close/>
                <a:moveTo>
                  <a:pt x="1878851" y="371890"/>
                </a:moveTo>
                <a:lnTo>
                  <a:pt x="1879563" y="373333"/>
                </a:lnTo>
                <a:lnTo>
                  <a:pt x="1880516" y="371890"/>
                </a:lnTo>
                <a:close/>
                <a:moveTo>
                  <a:pt x="3024451" y="370793"/>
                </a:moveTo>
                <a:lnTo>
                  <a:pt x="3024431" y="370842"/>
                </a:lnTo>
                <a:lnTo>
                  <a:pt x="3024464" y="370829"/>
                </a:lnTo>
                <a:lnTo>
                  <a:pt x="3024511" y="370849"/>
                </a:lnTo>
                <a:close/>
                <a:moveTo>
                  <a:pt x="3210154" y="370735"/>
                </a:moveTo>
                <a:cubicBezTo>
                  <a:pt x="3213162" y="369324"/>
                  <a:pt x="3214666" y="372145"/>
                  <a:pt x="3216171" y="374966"/>
                </a:cubicBezTo>
                <a:cubicBezTo>
                  <a:pt x="3216171" y="374966"/>
                  <a:pt x="3216171" y="374966"/>
                  <a:pt x="3216171" y="376376"/>
                </a:cubicBezTo>
                <a:cubicBezTo>
                  <a:pt x="3213162" y="380607"/>
                  <a:pt x="3213162" y="373555"/>
                  <a:pt x="3210154" y="373555"/>
                </a:cubicBezTo>
                <a:cubicBezTo>
                  <a:pt x="3210154" y="372145"/>
                  <a:pt x="3208649" y="372145"/>
                  <a:pt x="3210154" y="370735"/>
                </a:cubicBezTo>
                <a:close/>
                <a:moveTo>
                  <a:pt x="325165" y="370680"/>
                </a:moveTo>
                <a:lnTo>
                  <a:pt x="324795" y="371796"/>
                </a:lnTo>
                <a:cubicBezTo>
                  <a:pt x="323403" y="371796"/>
                  <a:pt x="324795" y="373193"/>
                  <a:pt x="324795" y="373193"/>
                </a:cubicBezTo>
                <a:lnTo>
                  <a:pt x="325165" y="373140"/>
                </a:lnTo>
                <a:close/>
                <a:moveTo>
                  <a:pt x="1828571" y="370349"/>
                </a:moveTo>
                <a:lnTo>
                  <a:pt x="1828571" y="370597"/>
                </a:lnTo>
                <a:cubicBezTo>
                  <a:pt x="1827193" y="370597"/>
                  <a:pt x="1827193" y="370597"/>
                  <a:pt x="1825812" y="370597"/>
                </a:cubicBezTo>
                <a:lnTo>
                  <a:pt x="1825671" y="370745"/>
                </a:lnTo>
                <a:lnTo>
                  <a:pt x="1825687" y="371029"/>
                </a:lnTo>
                <a:lnTo>
                  <a:pt x="1828359" y="371029"/>
                </a:lnTo>
                <a:lnTo>
                  <a:pt x="1829855" y="371690"/>
                </a:lnTo>
                <a:lnTo>
                  <a:pt x="1828665" y="370486"/>
                </a:lnTo>
                <a:close/>
                <a:moveTo>
                  <a:pt x="956484" y="370050"/>
                </a:moveTo>
                <a:lnTo>
                  <a:pt x="956384" y="370063"/>
                </a:lnTo>
                <a:lnTo>
                  <a:pt x="956545" y="370117"/>
                </a:lnTo>
                <a:close/>
                <a:moveTo>
                  <a:pt x="166992" y="369936"/>
                </a:moveTo>
                <a:lnTo>
                  <a:pt x="166971" y="369947"/>
                </a:lnTo>
                <a:lnTo>
                  <a:pt x="167041" y="370030"/>
                </a:lnTo>
                <a:close/>
                <a:moveTo>
                  <a:pt x="3075423" y="369400"/>
                </a:moveTo>
                <a:lnTo>
                  <a:pt x="3076444" y="369690"/>
                </a:lnTo>
                <a:lnTo>
                  <a:pt x="3076747" y="369500"/>
                </a:lnTo>
                <a:lnTo>
                  <a:pt x="3076717" y="369413"/>
                </a:lnTo>
                <a:lnTo>
                  <a:pt x="3075505" y="369413"/>
                </a:lnTo>
                <a:lnTo>
                  <a:pt x="3075465" y="369400"/>
                </a:lnTo>
                <a:close/>
                <a:moveTo>
                  <a:pt x="231685" y="369335"/>
                </a:moveTo>
                <a:lnTo>
                  <a:pt x="231778" y="369418"/>
                </a:lnTo>
                <a:lnTo>
                  <a:pt x="231752" y="369346"/>
                </a:lnTo>
                <a:close/>
                <a:moveTo>
                  <a:pt x="252455" y="369324"/>
                </a:moveTo>
                <a:lnTo>
                  <a:pt x="252466" y="369346"/>
                </a:lnTo>
                <a:lnTo>
                  <a:pt x="252453" y="369391"/>
                </a:lnTo>
                <a:lnTo>
                  <a:pt x="253271" y="370229"/>
                </a:lnTo>
                <a:lnTo>
                  <a:pt x="252641" y="369324"/>
                </a:lnTo>
                <a:close/>
                <a:moveTo>
                  <a:pt x="231577" y="369317"/>
                </a:moveTo>
                <a:lnTo>
                  <a:pt x="230754" y="370566"/>
                </a:lnTo>
                <a:lnTo>
                  <a:pt x="231668" y="369332"/>
                </a:lnTo>
                <a:close/>
                <a:moveTo>
                  <a:pt x="3073868" y="369143"/>
                </a:moveTo>
                <a:lnTo>
                  <a:pt x="3072696" y="370327"/>
                </a:lnTo>
                <a:lnTo>
                  <a:pt x="3072852" y="370982"/>
                </a:lnTo>
                <a:lnTo>
                  <a:pt x="3073152" y="370829"/>
                </a:lnTo>
                <a:lnTo>
                  <a:pt x="3073650" y="371083"/>
                </a:lnTo>
                <a:lnTo>
                  <a:pt x="3074456" y="369400"/>
                </a:lnTo>
                <a:lnTo>
                  <a:pt x="3074256" y="369400"/>
                </a:lnTo>
                <a:close/>
                <a:moveTo>
                  <a:pt x="228753" y="368858"/>
                </a:moveTo>
                <a:lnTo>
                  <a:pt x="228678" y="368967"/>
                </a:lnTo>
                <a:lnTo>
                  <a:pt x="230303" y="369110"/>
                </a:lnTo>
                <a:close/>
                <a:moveTo>
                  <a:pt x="256088" y="368601"/>
                </a:moveTo>
                <a:lnTo>
                  <a:pt x="255570" y="369324"/>
                </a:lnTo>
                <a:lnTo>
                  <a:pt x="255801" y="369324"/>
                </a:lnTo>
                <a:close/>
                <a:moveTo>
                  <a:pt x="1773274" y="368069"/>
                </a:moveTo>
                <a:lnTo>
                  <a:pt x="1773056" y="368142"/>
                </a:lnTo>
                <a:lnTo>
                  <a:pt x="1773347" y="368221"/>
                </a:lnTo>
                <a:lnTo>
                  <a:pt x="1773223" y="368121"/>
                </a:lnTo>
                <a:close/>
                <a:moveTo>
                  <a:pt x="120411" y="367896"/>
                </a:moveTo>
                <a:lnTo>
                  <a:pt x="120329" y="368144"/>
                </a:lnTo>
                <a:lnTo>
                  <a:pt x="120505" y="368014"/>
                </a:lnTo>
                <a:close/>
                <a:moveTo>
                  <a:pt x="539529" y="367554"/>
                </a:moveTo>
                <a:lnTo>
                  <a:pt x="538685" y="367726"/>
                </a:lnTo>
                <a:lnTo>
                  <a:pt x="539204" y="368212"/>
                </a:lnTo>
                <a:close/>
                <a:moveTo>
                  <a:pt x="2997591" y="367375"/>
                </a:moveTo>
                <a:lnTo>
                  <a:pt x="3000441" y="370543"/>
                </a:lnTo>
                <a:lnTo>
                  <a:pt x="3000735" y="369300"/>
                </a:lnTo>
                <a:lnTo>
                  <a:pt x="3000700" y="369324"/>
                </a:lnTo>
                <a:close/>
                <a:moveTo>
                  <a:pt x="1809891" y="367038"/>
                </a:moveTo>
                <a:lnTo>
                  <a:pt x="1809296" y="367362"/>
                </a:lnTo>
                <a:lnTo>
                  <a:pt x="1809014" y="367653"/>
                </a:lnTo>
                <a:lnTo>
                  <a:pt x="1808472" y="368506"/>
                </a:lnTo>
                <a:close/>
                <a:moveTo>
                  <a:pt x="2875272" y="366596"/>
                </a:moveTo>
                <a:lnTo>
                  <a:pt x="2875376" y="366670"/>
                </a:lnTo>
                <a:lnTo>
                  <a:pt x="2875672" y="366795"/>
                </a:lnTo>
                <a:lnTo>
                  <a:pt x="2875658" y="366752"/>
                </a:lnTo>
                <a:lnTo>
                  <a:pt x="2875456" y="366683"/>
                </a:lnTo>
                <a:close/>
                <a:moveTo>
                  <a:pt x="2630227" y="366527"/>
                </a:moveTo>
                <a:lnTo>
                  <a:pt x="2630129" y="366569"/>
                </a:lnTo>
                <a:lnTo>
                  <a:pt x="2630426" y="366889"/>
                </a:lnTo>
                <a:close/>
                <a:moveTo>
                  <a:pt x="3016266" y="366441"/>
                </a:moveTo>
                <a:lnTo>
                  <a:pt x="3016162" y="366446"/>
                </a:lnTo>
                <a:lnTo>
                  <a:pt x="3020192" y="369410"/>
                </a:lnTo>
                <a:lnTo>
                  <a:pt x="3020403" y="369199"/>
                </a:lnTo>
                <a:cubicBezTo>
                  <a:pt x="3019024" y="366441"/>
                  <a:pt x="3017645" y="366441"/>
                  <a:pt x="3016266" y="366441"/>
                </a:cubicBezTo>
                <a:close/>
                <a:moveTo>
                  <a:pt x="326893" y="365938"/>
                </a:moveTo>
                <a:lnTo>
                  <a:pt x="326708" y="366034"/>
                </a:lnTo>
                <a:lnTo>
                  <a:pt x="326387" y="366999"/>
                </a:lnTo>
                <a:close/>
                <a:moveTo>
                  <a:pt x="3116783" y="365538"/>
                </a:moveTo>
                <a:lnTo>
                  <a:pt x="3114566" y="367678"/>
                </a:lnTo>
                <a:lnTo>
                  <a:pt x="3114566" y="368060"/>
                </a:lnTo>
                <a:cubicBezTo>
                  <a:pt x="3114566" y="369462"/>
                  <a:pt x="3115963" y="370863"/>
                  <a:pt x="3115963" y="372265"/>
                </a:cubicBezTo>
                <a:lnTo>
                  <a:pt x="3116204" y="372868"/>
                </a:lnTo>
                <a:lnTo>
                  <a:pt x="3116088" y="372306"/>
                </a:lnTo>
                <a:lnTo>
                  <a:pt x="3116055" y="372333"/>
                </a:lnTo>
                <a:cubicBezTo>
                  <a:pt x="3114644" y="370829"/>
                  <a:pt x="3114644" y="369324"/>
                  <a:pt x="3114644" y="367820"/>
                </a:cubicBezTo>
                <a:close/>
                <a:moveTo>
                  <a:pt x="426290" y="365521"/>
                </a:moveTo>
                <a:lnTo>
                  <a:pt x="425507" y="366316"/>
                </a:lnTo>
                <a:lnTo>
                  <a:pt x="426761" y="366316"/>
                </a:lnTo>
                <a:close/>
                <a:moveTo>
                  <a:pt x="1752003" y="365413"/>
                </a:moveTo>
                <a:lnTo>
                  <a:pt x="1751764" y="365443"/>
                </a:lnTo>
                <a:lnTo>
                  <a:pt x="1750524" y="366670"/>
                </a:lnTo>
                <a:cubicBezTo>
                  <a:pt x="1749829" y="368727"/>
                  <a:pt x="1749481" y="370099"/>
                  <a:pt x="1749829" y="371128"/>
                </a:cubicBezTo>
                <a:lnTo>
                  <a:pt x="1749879" y="371162"/>
                </a:lnTo>
                <a:lnTo>
                  <a:pt x="1752752" y="365413"/>
                </a:lnTo>
                <a:close/>
                <a:moveTo>
                  <a:pt x="342790" y="365049"/>
                </a:moveTo>
                <a:lnTo>
                  <a:pt x="345053" y="367136"/>
                </a:lnTo>
                <a:lnTo>
                  <a:pt x="344592" y="365345"/>
                </a:lnTo>
                <a:lnTo>
                  <a:pt x="345087" y="365049"/>
                </a:lnTo>
                <a:close/>
                <a:moveTo>
                  <a:pt x="2987991" y="365000"/>
                </a:moveTo>
                <a:lnTo>
                  <a:pt x="2988040" y="365030"/>
                </a:lnTo>
                <a:lnTo>
                  <a:pt x="2988071" y="365000"/>
                </a:lnTo>
                <a:close/>
                <a:moveTo>
                  <a:pt x="133145" y="365000"/>
                </a:moveTo>
                <a:lnTo>
                  <a:pt x="133137" y="365022"/>
                </a:lnTo>
                <a:lnTo>
                  <a:pt x="133173" y="365000"/>
                </a:lnTo>
                <a:close/>
                <a:moveTo>
                  <a:pt x="2665095" y="364988"/>
                </a:moveTo>
                <a:lnTo>
                  <a:pt x="2664549" y="365265"/>
                </a:lnTo>
                <a:lnTo>
                  <a:pt x="2665552" y="367304"/>
                </a:lnTo>
                <a:close/>
                <a:moveTo>
                  <a:pt x="564995" y="364905"/>
                </a:moveTo>
                <a:lnTo>
                  <a:pt x="565170" y="365128"/>
                </a:lnTo>
                <a:lnTo>
                  <a:pt x="565373" y="364923"/>
                </a:lnTo>
                <a:close/>
                <a:moveTo>
                  <a:pt x="3208649" y="364811"/>
                </a:moveTo>
                <a:cubicBezTo>
                  <a:pt x="3208649" y="366315"/>
                  <a:pt x="3210154" y="366315"/>
                  <a:pt x="3210154" y="366315"/>
                </a:cubicBezTo>
                <a:cubicBezTo>
                  <a:pt x="3211658" y="367820"/>
                  <a:pt x="3211658" y="367820"/>
                  <a:pt x="3210154" y="369324"/>
                </a:cubicBezTo>
                <a:cubicBezTo>
                  <a:pt x="3207145" y="370829"/>
                  <a:pt x="3207145" y="369324"/>
                  <a:pt x="3207145" y="366315"/>
                </a:cubicBezTo>
                <a:cubicBezTo>
                  <a:pt x="3207145" y="366315"/>
                  <a:pt x="3207145" y="364811"/>
                  <a:pt x="3208649" y="364811"/>
                </a:cubicBezTo>
                <a:close/>
                <a:moveTo>
                  <a:pt x="118094" y="364753"/>
                </a:moveTo>
                <a:cubicBezTo>
                  <a:pt x="116683" y="364580"/>
                  <a:pt x="115273" y="364927"/>
                  <a:pt x="113863" y="366315"/>
                </a:cubicBezTo>
                <a:lnTo>
                  <a:pt x="110853" y="365328"/>
                </a:lnTo>
                <a:lnTo>
                  <a:pt x="110853" y="366355"/>
                </a:lnTo>
                <a:lnTo>
                  <a:pt x="111933" y="369741"/>
                </a:lnTo>
                <a:lnTo>
                  <a:pt x="112614" y="368948"/>
                </a:lnTo>
                <a:cubicBezTo>
                  <a:pt x="112614" y="368948"/>
                  <a:pt x="112614" y="368948"/>
                  <a:pt x="114010" y="367538"/>
                </a:cubicBezTo>
                <a:cubicBezTo>
                  <a:pt x="115407" y="366127"/>
                  <a:pt x="118201" y="363307"/>
                  <a:pt x="120995" y="366127"/>
                </a:cubicBezTo>
                <a:lnTo>
                  <a:pt x="120478" y="367691"/>
                </a:lnTo>
                <a:lnTo>
                  <a:pt x="121854" y="366315"/>
                </a:lnTo>
                <a:lnTo>
                  <a:pt x="122074" y="366755"/>
                </a:lnTo>
                <a:lnTo>
                  <a:pt x="122105" y="366436"/>
                </a:lnTo>
                <a:lnTo>
                  <a:pt x="122105" y="366234"/>
                </a:lnTo>
                <a:close/>
                <a:moveTo>
                  <a:pt x="166390" y="364674"/>
                </a:moveTo>
                <a:lnTo>
                  <a:pt x="166029" y="364721"/>
                </a:lnTo>
                <a:lnTo>
                  <a:pt x="167856" y="366639"/>
                </a:lnTo>
                <a:lnTo>
                  <a:pt x="167988" y="366384"/>
                </a:lnTo>
                <a:cubicBezTo>
                  <a:pt x="167278" y="365700"/>
                  <a:pt x="166923" y="365016"/>
                  <a:pt x="166390" y="364674"/>
                </a:cubicBezTo>
                <a:close/>
                <a:moveTo>
                  <a:pt x="2905256" y="363951"/>
                </a:moveTo>
                <a:lnTo>
                  <a:pt x="2911620" y="369355"/>
                </a:lnTo>
                <a:cubicBezTo>
                  <a:pt x="2911620" y="370769"/>
                  <a:pt x="2911620" y="370769"/>
                  <a:pt x="2911620" y="370769"/>
                </a:cubicBezTo>
                <a:lnTo>
                  <a:pt x="2911464" y="371245"/>
                </a:lnTo>
                <a:lnTo>
                  <a:pt x="2911875" y="370829"/>
                </a:lnTo>
                <a:lnTo>
                  <a:pt x="2913134" y="374660"/>
                </a:lnTo>
                <a:lnTo>
                  <a:pt x="2913174" y="374620"/>
                </a:lnTo>
                <a:cubicBezTo>
                  <a:pt x="2913174" y="373206"/>
                  <a:pt x="2911794" y="371791"/>
                  <a:pt x="2911794" y="370377"/>
                </a:cubicBezTo>
                <a:lnTo>
                  <a:pt x="2911794" y="369336"/>
                </a:lnTo>
                <a:lnTo>
                  <a:pt x="2906711" y="363986"/>
                </a:lnTo>
                <a:close/>
                <a:moveTo>
                  <a:pt x="3057507" y="363888"/>
                </a:moveTo>
                <a:lnTo>
                  <a:pt x="3057454" y="364175"/>
                </a:lnTo>
                <a:lnTo>
                  <a:pt x="3057710" y="364300"/>
                </a:lnTo>
                <a:close/>
                <a:moveTo>
                  <a:pt x="155575" y="363815"/>
                </a:moveTo>
                <a:lnTo>
                  <a:pt x="155434" y="363865"/>
                </a:lnTo>
                <a:lnTo>
                  <a:pt x="156581" y="372093"/>
                </a:lnTo>
                <a:lnTo>
                  <a:pt x="156461" y="372145"/>
                </a:lnTo>
                <a:lnTo>
                  <a:pt x="156706" y="372102"/>
                </a:lnTo>
                <a:lnTo>
                  <a:pt x="156923" y="372102"/>
                </a:lnTo>
                <a:lnTo>
                  <a:pt x="156763" y="367555"/>
                </a:lnTo>
                <a:close/>
                <a:moveTo>
                  <a:pt x="2602107" y="363786"/>
                </a:moveTo>
                <a:lnTo>
                  <a:pt x="2601943" y="364062"/>
                </a:lnTo>
                <a:lnTo>
                  <a:pt x="2601943" y="364811"/>
                </a:lnTo>
                <a:lnTo>
                  <a:pt x="2602604" y="367696"/>
                </a:lnTo>
                <a:lnTo>
                  <a:pt x="2603492" y="365367"/>
                </a:lnTo>
                <a:lnTo>
                  <a:pt x="2602134" y="365265"/>
                </a:lnTo>
                <a:cubicBezTo>
                  <a:pt x="2602134" y="365265"/>
                  <a:pt x="2600748" y="365265"/>
                  <a:pt x="2602134" y="363860"/>
                </a:cubicBezTo>
                <a:close/>
                <a:moveTo>
                  <a:pt x="1762954" y="363693"/>
                </a:moveTo>
                <a:lnTo>
                  <a:pt x="1762272" y="363841"/>
                </a:lnTo>
                <a:lnTo>
                  <a:pt x="1763064" y="363926"/>
                </a:lnTo>
                <a:close/>
                <a:moveTo>
                  <a:pt x="3005171" y="363533"/>
                </a:moveTo>
                <a:lnTo>
                  <a:pt x="3005224" y="363934"/>
                </a:lnTo>
                <a:lnTo>
                  <a:pt x="3008996" y="363934"/>
                </a:lnTo>
                <a:lnTo>
                  <a:pt x="3009825" y="364137"/>
                </a:lnTo>
                <a:lnTo>
                  <a:pt x="3009371" y="363683"/>
                </a:lnTo>
                <a:cubicBezTo>
                  <a:pt x="3009371" y="363683"/>
                  <a:pt x="3007992" y="363683"/>
                  <a:pt x="3007992" y="363683"/>
                </a:cubicBezTo>
                <a:lnTo>
                  <a:pt x="3007992" y="363533"/>
                </a:lnTo>
                <a:cubicBezTo>
                  <a:pt x="3006581" y="363533"/>
                  <a:pt x="3005171" y="363533"/>
                  <a:pt x="3005171" y="363533"/>
                </a:cubicBezTo>
                <a:close/>
                <a:moveTo>
                  <a:pt x="1811973" y="363419"/>
                </a:moveTo>
                <a:lnTo>
                  <a:pt x="1810738" y="363495"/>
                </a:lnTo>
                <a:lnTo>
                  <a:pt x="1811604" y="365245"/>
                </a:lnTo>
                <a:lnTo>
                  <a:pt x="1811995" y="364837"/>
                </a:lnTo>
                <a:lnTo>
                  <a:pt x="1811995" y="363482"/>
                </a:lnTo>
                <a:close/>
                <a:moveTo>
                  <a:pt x="295706" y="363388"/>
                </a:moveTo>
                <a:lnTo>
                  <a:pt x="295710" y="363401"/>
                </a:lnTo>
                <a:lnTo>
                  <a:pt x="295634" y="363427"/>
                </a:lnTo>
                <a:lnTo>
                  <a:pt x="295764" y="363452"/>
                </a:lnTo>
                <a:close/>
                <a:moveTo>
                  <a:pt x="3016734" y="363332"/>
                </a:moveTo>
                <a:lnTo>
                  <a:pt x="3016269" y="363379"/>
                </a:lnTo>
                <a:lnTo>
                  <a:pt x="3016269" y="363681"/>
                </a:lnTo>
                <a:close/>
                <a:moveTo>
                  <a:pt x="2888853" y="363155"/>
                </a:moveTo>
                <a:lnTo>
                  <a:pt x="2889287" y="363843"/>
                </a:lnTo>
                <a:lnTo>
                  <a:pt x="2889334" y="363698"/>
                </a:lnTo>
                <a:lnTo>
                  <a:pt x="2889464" y="363673"/>
                </a:lnTo>
                <a:close/>
                <a:moveTo>
                  <a:pt x="3025820" y="363132"/>
                </a:moveTo>
                <a:lnTo>
                  <a:pt x="3025602" y="363352"/>
                </a:lnTo>
                <a:lnTo>
                  <a:pt x="3025908" y="363772"/>
                </a:lnTo>
                <a:lnTo>
                  <a:pt x="3026639" y="363307"/>
                </a:lnTo>
                <a:lnTo>
                  <a:pt x="3025830" y="363307"/>
                </a:lnTo>
                <a:close/>
                <a:moveTo>
                  <a:pt x="283232" y="363036"/>
                </a:moveTo>
                <a:lnTo>
                  <a:pt x="283602" y="363780"/>
                </a:lnTo>
                <a:lnTo>
                  <a:pt x="284440" y="363414"/>
                </a:lnTo>
                <a:close/>
                <a:moveTo>
                  <a:pt x="3037772" y="362470"/>
                </a:moveTo>
                <a:lnTo>
                  <a:pt x="3037986" y="363013"/>
                </a:lnTo>
                <a:lnTo>
                  <a:pt x="3037986" y="362790"/>
                </a:lnTo>
                <a:close/>
                <a:moveTo>
                  <a:pt x="3069888" y="362333"/>
                </a:moveTo>
                <a:lnTo>
                  <a:pt x="3068166" y="363201"/>
                </a:lnTo>
                <a:lnTo>
                  <a:pt x="3068595" y="363638"/>
                </a:lnTo>
                <a:close/>
                <a:moveTo>
                  <a:pt x="362110" y="362319"/>
                </a:moveTo>
                <a:lnTo>
                  <a:pt x="361497" y="362616"/>
                </a:lnTo>
                <a:lnTo>
                  <a:pt x="361583" y="362645"/>
                </a:lnTo>
                <a:lnTo>
                  <a:pt x="362173" y="362344"/>
                </a:lnTo>
                <a:close/>
                <a:moveTo>
                  <a:pt x="3007786" y="362038"/>
                </a:moveTo>
                <a:lnTo>
                  <a:pt x="3007992" y="362104"/>
                </a:lnTo>
                <a:lnTo>
                  <a:pt x="3007992" y="362304"/>
                </a:lnTo>
                <a:cubicBezTo>
                  <a:pt x="3008682" y="361615"/>
                  <a:pt x="3009716" y="362304"/>
                  <a:pt x="3010578" y="362649"/>
                </a:cubicBezTo>
                <a:lnTo>
                  <a:pt x="3011001" y="362179"/>
                </a:lnTo>
                <a:close/>
                <a:moveTo>
                  <a:pt x="2893285" y="362032"/>
                </a:moveTo>
                <a:lnTo>
                  <a:pt x="2892799" y="363024"/>
                </a:lnTo>
                <a:lnTo>
                  <a:pt x="2895518" y="362494"/>
                </a:lnTo>
                <a:lnTo>
                  <a:pt x="2895203" y="362387"/>
                </a:lnTo>
                <a:cubicBezTo>
                  <a:pt x="2894506" y="362387"/>
                  <a:pt x="2893808" y="362032"/>
                  <a:pt x="2893285" y="362032"/>
                </a:cubicBezTo>
                <a:close/>
                <a:moveTo>
                  <a:pt x="3050268" y="361953"/>
                </a:moveTo>
                <a:lnTo>
                  <a:pt x="3049365" y="362248"/>
                </a:lnTo>
                <a:lnTo>
                  <a:pt x="3049365" y="363307"/>
                </a:lnTo>
                <a:lnTo>
                  <a:pt x="3049313" y="363285"/>
                </a:lnTo>
                <a:lnTo>
                  <a:pt x="3049313" y="363351"/>
                </a:lnTo>
                <a:lnTo>
                  <a:pt x="3049357" y="363307"/>
                </a:lnTo>
                <a:lnTo>
                  <a:pt x="3050729" y="364678"/>
                </a:lnTo>
                <a:lnTo>
                  <a:pt x="3050729" y="362265"/>
                </a:lnTo>
                <a:lnTo>
                  <a:pt x="3051047" y="361953"/>
                </a:lnTo>
                <a:close/>
                <a:moveTo>
                  <a:pt x="1801322" y="361855"/>
                </a:moveTo>
                <a:lnTo>
                  <a:pt x="1801458" y="362079"/>
                </a:lnTo>
                <a:lnTo>
                  <a:pt x="1801598" y="362100"/>
                </a:lnTo>
                <a:close/>
                <a:moveTo>
                  <a:pt x="248982" y="361447"/>
                </a:moveTo>
                <a:lnTo>
                  <a:pt x="249526" y="363123"/>
                </a:lnTo>
                <a:lnTo>
                  <a:pt x="250015" y="362179"/>
                </a:lnTo>
                <a:close/>
                <a:moveTo>
                  <a:pt x="684241" y="361336"/>
                </a:moveTo>
                <a:lnTo>
                  <a:pt x="683374" y="363088"/>
                </a:lnTo>
                <a:lnTo>
                  <a:pt x="684686" y="362236"/>
                </a:lnTo>
                <a:close/>
                <a:moveTo>
                  <a:pt x="2794943" y="361315"/>
                </a:moveTo>
                <a:lnTo>
                  <a:pt x="2794943" y="362295"/>
                </a:lnTo>
                <a:lnTo>
                  <a:pt x="2795185" y="362445"/>
                </a:lnTo>
                <a:close/>
                <a:moveTo>
                  <a:pt x="178211" y="361200"/>
                </a:moveTo>
                <a:lnTo>
                  <a:pt x="178859" y="362473"/>
                </a:lnTo>
                <a:lnTo>
                  <a:pt x="179014" y="362569"/>
                </a:lnTo>
                <a:close/>
                <a:moveTo>
                  <a:pt x="2970367" y="361138"/>
                </a:moveTo>
                <a:lnTo>
                  <a:pt x="2970367" y="364937"/>
                </a:lnTo>
                <a:lnTo>
                  <a:pt x="2968960" y="364937"/>
                </a:lnTo>
                <a:lnTo>
                  <a:pt x="2969931" y="365050"/>
                </a:lnTo>
                <a:cubicBezTo>
                  <a:pt x="2969931" y="363648"/>
                  <a:pt x="2971322" y="363648"/>
                  <a:pt x="2971322" y="365050"/>
                </a:cubicBezTo>
                <a:lnTo>
                  <a:pt x="2971705" y="365122"/>
                </a:lnTo>
                <a:lnTo>
                  <a:pt x="2971626" y="365062"/>
                </a:lnTo>
                <a:lnTo>
                  <a:pt x="2971563" y="364811"/>
                </a:lnTo>
                <a:lnTo>
                  <a:pt x="2970372" y="364811"/>
                </a:lnTo>
                <a:lnTo>
                  <a:pt x="2970372" y="361139"/>
                </a:lnTo>
                <a:close/>
                <a:moveTo>
                  <a:pt x="3096893" y="361003"/>
                </a:moveTo>
                <a:lnTo>
                  <a:pt x="3096453" y="361050"/>
                </a:lnTo>
                <a:lnTo>
                  <a:pt x="3096382" y="361085"/>
                </a:lnTo>
                <a:lnTo>
                  <a:pt x="3097057" y="361800"/>
                </a:lnTo>
                <a:lnTo>
                  <a:pt x="3097363" y="361493"/>
                </a:lnTo>
                <a:close/>
                <a:moveTo>
                  <a:pt x="368182" y="360316"/>
                </a:moveTo>
                <a:lnTo>
                  <a:pt x="368182" y="360972"/>
                </a:lnTo>
                <a:lnTo>
                  <a:pt x="371731" y="363682"/>
                </a:lnTo>
                <a:cubicBezTo>
                  <a:pt x="369700" y="366441"/>
                  <a:pt x="370039" y="368509"/>
                  <a:pt x="370885" y="370405"/>
                </a:cubicBezTo>
                <a:lnTo>
                  <a:pt x="371288" y="371446"/>
                </a:lnTo>
                <a:lnTo>
                  <a:pt x="372345" y="363938"/>
                </a:lnTo>
                <a:lnTo>
                  <a:pt x="372711" y="363567"/>
                </a:lnTo>
                <a:lnTo>
                  <a:pt x="372082" y="363401"/>
                </a:lnTo>
                <a:close/>
                <a:moveTo>
                  <a:pt x="145857" y="360314"/>
                </a:moveTo>
                <a:lnTo>
                  <a:pt x="147053" y="363993"/>
                </a:lnTo>
                <a:lnTo>
                  <a:pt x="147053" y="363770"/>
                </a:lnTo>
                <a:close/>
                <a:moveTo>
                  <a:pt x="356537" y="360058"/>
                </a:moveTo>
                <a:lnTo>
                  <a:pt x="356537" y="364065"/>
                </a:lnTo>
                <a:lnTo>
                  <a:pt x="356967" y="363964"/>
                </a:lnTo>
                <a:lnTo>
                  <a:pt x="356967" y="360232"/>
                </a:lnTo>
                <a:close/>
                <a:moveTo>
                  <a:pt x="2873183" y="359699"/>
                </a:moveTo>
                <a:lnTo>
                  <a:pt x="2874418" y="360679"/>
                </a:lnTo>
                <a:lnTo>
                  <a:pt x="2876739" y="360837"/>
                </a:lnTo>
                <a:lnTo>
                  <a:pt x="2876035" y="360612"/>
                </a:lnTo>
                <a:lnTo>
                  <a:pt x="2875969" y="360634"/>
                </a:lnTo>
                <a:lnTo>
                  <a:pt x="2875961" y="360588"/>
                </a:lnTo>
                <a:close/>
                <a:moveTo>
                  <a:pt x="2796772" y="359582"/>
                </a:moveTo>
                <a:lnTo>
                  <a:pt x="2796569" y="359620"/>
                </a:lnTo>
                <a:lnTo>
                  <a:pt x="2797090" y="360550"/>
                </a:lnTo>
                <a:close/>
                <a:moveTo>
                  <a:pt x="156865" y="359170"/>
                </a:moveTo>
                <a:lnTo>
                  <a:pt x="155703" y="362518"/>
                </a:lnTo>
                <a:lnTo>
                  <a:pt x="155703" y="363355"/>
                </a:lnTo>
                <a:lnTo>
                  <a:pt x="156934" y="359478"/>
                </a:lnTo>
                <a:lnTo>
                  <a:pt x="157154" y="359420"/>
                </a:lnTo>
                <a:close/>
                <a:moveTo>
                  <a:pt x="138402" y="358740"/>
                </a:moveTo>
                <a:lnTo>
                  <a:pt x="137101" y="360800"/>
                </a:lnTo>
                <a:lnTo>
                  <a:pt x="134561" y="361145"/>
                </a:lnTo>
                <a:lnTo>
                  <a:pt x="138316" y="362340"/>
                </a:lnTo>
                <a:lnTo>
                  <a:pt x="138402" y="362302"/>
                </a:lnTo>
                <a:close/>
                <a:moveTo>
                  <a:pt x="150184" y="358350"/>
                </a:moveTo>
                <a:lnTo>
                  <a:pt x="150374" y="358452"/>
                </a:lnTo>
                <a:lnTo>
                  <a:pt x="150294" y="358376"/>
                </a:lnTo>
                <a:close/>
                <a:moveTo>
                  <a:pt x="235972" y="358307"/>
                </a:moveTo>
                <a:lnTo>
                  <a:pt x="235936" y="358416"/>
                </a:lnTo>
                <a:lnTo>
                  <a:pt x="235936" y="359357"/>
                </a:lnTo>
                <a:lnTo>
                  <a:pt x="236383" y="359402"/>
                </a:lnTo>
                <a:lnTo>
                  <a:pt x="236003" y="358307"/>
                </a:lnTo>
                <a:close/>
                <a:moveTo>
                  <a:pt x="2889738" y="358081"/>
                </a:moveTo>
                <a:lnTo>
                  <a:pt x="2889624" y="358125"/>
                </a:lnTo>
                <a:lnTo>
                  <a:pt x="2889723" y="358125"/>
                </a:lnTo>
                <a:close/>
                <a:moveTo>
                  <a:pt x="3075552" y="358062"/>
                </a:moveTo>
                <a:lnTo>
                  <a:pt x="3075505" y="358086"/>
                </a:lnTo>
                <a:cubicBezTo>
                  <a:pt x="3074101" y="358086"/>
                  <a:pt x="3072697" y="358086"/>
                  <a:pt x="3072697" y="359501"/>
                </a:cubicBezTo>
                <a:lnTo>
                  <a:pt x="3073551" y="360459"/>
                </a:lnTo>
                <a:lnTo>
                  <a:pt x="3073204" y="359477"/>
                </a:lnTo>
                <a:lnTo>
                  <a:pt x="3075670" y="358169"/>
                </a:lnTo>
                <a:close/>
                <a:moveTo>
                  <a:pt x="132841" y="358042"/>
                </a:moveTo>
                <a:lnTo>
                  <a:pt x="133137" y="358342"/>
                </a:lnTo>
                <a:lnTo>
                  <a:pt x="133728" y="358042"/>
                </a:lnTo>
                <a:close/>
                <a:moveTo>
                  <a:pt x="593173" y="358029"/>
                </a:moveTo>
                <a:lnTo>
                  <a:pt x="593382" y="358206"/>
                </a:lnTo>
                <a:lnTo>
                  <a:pt x="594427" y="358029"/>
                </a:lnTo>
                <a:close/>
                <a:moveTo>
                  <a:pt x="137146" y="357738"/>
                </a:moveTo>
                <a:lnTo>
                  <a:pt x="137086" y="358042"/>
                </a:lnTo>
                <a:lnTo>
                  <a:pt x="136979" y="358042"/>
                </a:lnTo>
                <a:lnTo>
                  <a:pt x="137274" y="358342"/>
                </a:lnTo>
                <a:lnTo>
                  <a:pt x="138402" y="358342"/>
                </a:lnTo>
                <a:lnTo>
                  <a:pt x="138402" y="358215"/>
                </a:lnTo>
                <a:lnTo>
                  <a:pt x="138402" y="358041"/>
                </a:lnTo>
                <a:lnTo>
                  <a:pt x="137399" y="358041"/>
                </a:lnTo>
                <a:close/>
                <a:moveTo>
                  <a:pt x="148966" y="357541"/>
                </a:moveTo>
                <a:lnTo>
                  <a:pt x="149685" y="358041"/>
                </a:lnTo>
                <a:lnTo>
                  <a:pt x="149685" y="357912"/>
                </a:lnTo>
                <a:close/>
                <a:moveTo>
                  <a:pt x="2785277" y="357516"/>
                </a:moveTo>
                <a:lnTo>
                  <a:pt x="2784150" y="359262"/>
                </a:lnTo>
                <a:lnTo>
                  <a:pt x="2784632" y="359620"/>
                </a:lnTo>
                <a:close/>
                <a:moveTo>
                  <a:pt x="271597" y="357507"/>
                </a:moveTo>
                <a:lnTo>
                  <a:pt x="271845" y="358256"/>
                </a:lnTo>
                <a:lnTo>
                  <a:pt x="271866" y="358277"/>
                </a:lnTo>
                <a:lnTo>
                  <a:pt x="272041" y="358041"/>
                </a:lnTo>
                <a:cubicBezTo>
                  <a:pt x="273294" y="358041"/>
                  <a:pt x="273294" y="358041"/>
                  <a:pt x="273294" y="358041"/>
                </a:cubicBezTo>
                <a:lnTo>
                  <a:pt x="273294" y="358275"/>
                </a:lnTo>
                <a:lnTo>
                  <a:pt x="274443" y="358611"/>
                </a:lnTo>
                <a:lnTo>
                  <a:pt x="273307" y="357826"/>
                </a:lnTo>
                <a:cubicBezTo>
                  <a:pt x="273307" y="359223"/>
                  <a:pt x="273307" y="359223"/>
                  <a:pt x="271916" y="357826"/>
                </a:cubicBezTo>
                <a:close/>
                <a:moveTo>
                  <a:pt x="412074" y="356913"/>
                </a:moveTo>
                <a:lnTo>
                  <a:pt x="410937" y="360323"/>
                </a:lnTo>
                <a:lnTo>
                  <a:pt x="411200" y="361123"/>
                </a:lnTo>
                <a:lnTo>
                  <a:pt x="410694" y="361310"/>
                </a:lnTo>
                <a:lnTo>
                  <a:pt x="410694" y="361365"/>
                </a:lnTo>
                <a:lnTo>
                  <a:pt x="411200" y="361123"/>
                </a:lnTo>
                <a:lnTo>
                  <a:pt x="412583" y="356913"/>
                </a:lnTo>
                <a:lnTo>
                  <a:pt x="412311" y="356913"/>
                </a:lnTo>
                <a:close/>
                <a:moveTo>
                  <a:pt x="318004" y="356701"/>
                </a:moveTo>
                <a:lnTo>
                  <a:pt x="318104" y="357009"/>
                </a:lnTo>
                <a:lnTo>
                  <a:pt x="318050" y="356709"/>
                </a:lnTo>
                <a:close/>
                <a:moveTo>
                  <a:pt x="172151" y="356629"/>
                </a:moveTo>
                <a:lnTo>
                  <a:pt x="171632" y="356672"/>
                </a:lnTo>
                <a:lnTo>
                  <a:pt x="171855" y="356788"/>
                </a:lnTo>
                <a:cubicBezTo>
                  <a:pt x="173241" y="356788"/>
                  <a:pt x="174626" y="356788"/>
                  <a:pt x="176011" y="358230"/>
                </a:cubicBezTo>
                <a:lnTo>
                  <a:pt x="174696" y="360967"/>
                </a:lnTo>
                <a:lnTo>
                  <a:pt x="174696" y="361138"/>
                </a:lnTo>
                <a:lnTo>
                  <a:pt x="175145" y="360688"/>
                </a:lnTo>
                <a:lnTo>
                  <a:pt x="176418" y="358136"/>
                </a:lnTo>
                <a:lnTo>
                  <a:pt x="176363" y="358042"/>
                </a:lnTo>
                <a:cubicBezTo>
                  <a:pt x="174959" y="358042"/>
                  <a:pt x="173555" y="358042"/>
                  <a:pt x="172151" y="356663"/>
                </a:cubicBezTo>
                <a:close/>
                <a:moveTo>
                  <a:pt x="457200" y="356540"/>
                </a:moveTo>
                <a:lnTo>
                  <a:pt x="458199" y="356901"/>
                </a:lnTo>
                <a:lnTo>
                  <a:pt x="458380" y="356901"/>
                </a:lnTo>
                <a:cubicBezTo>
                  <a:pt x="459768" y="356901"/>
                  <a:pt x="461155" y="356901"/>
                  <a:pt x="462543" y="358308"/>
                </a:cubicBezTo>
                <a:lnTo>
                  <a:pt x="462779" y="358548"/>
                </a:lnTo>
                <a:lnTo>
                  <a:pt x="462527" y="357854"/>
                </a:lnTo>
                <a:lnTo>
                  <a:pt x="462835" y="357225"/>
                </a:lnTo>
                <a:lnTo>
                  <a:pt x="462058" y="358042"/>
                </a:lnTo>
                <a:cubicBezTo>
                  <a:pt x="460768" y="358042"/>
                  <a:pt x="459479" y="358042"/>
                  <a:pt x="458189" y="356688"/>
                </a:cubicBezTo>
                <a:close/>
                <a:moveTo>
                  <a:pt x="463134" y="356464"/>
                </a:moveTo>
                <a:lnTo>
                  <a:pt x="463183" y="356516"/>
                </a:lnTo>
                <a:lnTo>
                  <a:pt x="463190" y="356502"/>
                </a:lnTo>
                <a:close/>
                <a:moveTo>
                  <a:pt x="3078430" y="356434"/>
                </a:moveTo>
                <a:lnTo>
                  <a:pt x="3078359" y="356576"/>
                </a:lnTo>
                <a:lnTo>
                  <a:pt x="3078469" y="356635"/>
                </a:lnTo>
                <a:close/>
                <a:moveTo>
                  <a:pt x="626458" y="356370"/>
                </a:moveTo>
                <a:lnTo>
                  <a:pt x="626855" y="356637"/>
                </a:lnTo>
                <a:lnTo>
                  <a:pt x="628553" y="356435"/>
                </a:lnTo>
                <a:close/>
                <a:moveTo>
                  <a:pt x="2994794" y="356349"/>
                </a:moveTo>
                <a:lnTo>
                  <a:pt x="2995007" y="356537"/>
                </a:lnTo>
                <a:lnTo>
                  <a:pt x="2996333" y="356537"/>
                </a:lnTo>
                <a:lnTo>
                  <a:pt x="2996899" y="356965"/>
                </a:lnTo>
                <a:lnTo>
                  <a:pt x="2996761" y="356545"/>
                </a:lnTo>
                <a:lnTo>
                  <a:pt x="2996514" y="356462"/>
                </a:lnTo>
                <a:cubicBezTo>
                  <a:pt x="2996514" y="356462"/>
                  <a:pt x="2996514" y="356462"/>
                  <a:pt x="2995133" y="356462"/>
                </a:cubicBezTo>
                <a:close/>
                <a:moveTo>
                  <a:pt x="320524" y="356318"/>
                </a:moveTo>
                <a:lnTo>
                  <a:pt x="320089" y="356684"/>
                </a:lnTo>
                <a:lnTo>
                  <a:pt x="320795" y="356684"/>
                </a:lnTo>
                <a:close/>
                <a:moveTo>
                  <a:pt x="591058" y="356192"/>
                </a:moveTo>
                <a:lnTo>
                  <a:pt x="591256" y="356394"/>
                </a:lnTo>
                <a:lnTo>
                  <a:pt x="591231" y="356290"/>
                </a:lnTo>
                <a:close/>
                <a:moveTo>
                  <a:pt x="110206" y="355772"/>
                </a:moveTo>
                <a:lnTo>
                  <a:pt x="110843" y="357771"/>
                </a:lnTo>
                <a:lnTo>
                  <a:pt x="111042" y="356595"/>
                </a:lnTo>
                <a:close/>
                <a:moveTo>
                  <a:pt x="450331" y="355412"/>
                </a:moveTo>
                <a:lnTo>
                  <a:pt x="449883" y="355502"/>
                </a:lnTo>
                <a:lnTo>
                  <a:pt x="449505" y="356150"/>
                </a:lnTo>
                <a:close/>
                <a:moveTo>
                  <a:pt x="452898" y="355111"/>
                </a:moveTo>
                <a:lnTo>
                  <a:pt x="454133" y="355927"/>
                </a:lnTo>
                <a:lnTo>
                  <a:pt x="454058" y="355502"/>
                </a:lnTo>
                <a:close/>
                <a:moveTo>
                  <a:pt x="463921" y="354802"/>
                </a:moveTo>
                <a:lnTo>
                  <a:pt x="463907" y="355041"/>
                </a:lnTo>
                <a:lnTo>
                  <a:pt x="463911" y="355033"/>
                </a:lnTo>
                <a:lnTo>
                  <a:pt x="463935" y="355041"/>
                </a:lnTo>
                <a:close/>
                <a:moveTo>
                  <a:pt x="2920937" y="354623"/>
                </a:moveTo>
                <a:lnTo>
                  <a:pt x="2920614" y="355386"/>
                </a:lnTo>
                <a:lnTo>
                  <a:pt x="2920717" y="355421"/>
                </a:lnTo>
                <a:close/>
                <a:moveTo>
                  <a:pt x="2936895" y="354615"/>
                </a:moveTo>
                <a:lnTo>
                  <a:pt x="2936895" y="355333"/>
                </a:lnTo>
                <a:lnTo>
                  <a:pt x="2937051" y="355495"/>
                </a:lnTo>
                <a:lnTo>
                  <a:pt x="2937051" y="355284"/>
                </a:lnTo>
                <a:lnTo>
                  <a:pt x="2937551" y="354933"/>
                </a:lnTo>
                <a:lnTo>
                  <a:pt x="2937121" y="355033"/>
                </a:lnTo>
                <a:close/>
                <a:moveTo>
                  <a:pt x="1808505" y="354446"/>
                </a:moveTo>
                <a:lnTo>
                  <a:pt x="1808707" y="355033"/>
                </a:lnTo>
                <a:lnTo>
                  <a:pt x="1809155" y="355033"/>
                </a:lnTo>
                <a:close/>
                <a:moveTo>
                  <a:pt x="455620" y="354049"/>
                </a:moveTo>
                <a:lnTo>
                  <a:pt x="455449" y="354092"/>
                </a:lnTo>
                <a:cubicBezTo>
                  <a:pt x="454754" y="355502"/>
                  <a:pt x="455101" y="355855"/>
                  <a:pt x="455797" y="356032"/>
                </a:cubicBezTo>
                <a:lnTo>
                  <a:pt x="455894" y="356067"/>
                </a:lnTo>
                <a:close/>
                <a:moveTo>
                  <a:pt x="2803489" y="353969"/>
                </a:moveTo>
                <a:lnTo>
                  <a:pt x="2803893" y="354793"/>
                </a:lnTo>
                <a:lnTo>
                  <a:pt x="2804298" y="354382"/>
                </a:lnTo>
                <a:close/>
                <a:moveTo>
                  <a:pt x="3062912" y="353750"/>
                </a:moveTo>
                <a:lnTo>
                  <a:pt x="3062144" y="354130"/>
                </a:lnTo>
                <a:lnTo>
                  <a:pt x="3062941" y="354130"/>
                </a:lnTo>
                <a:lnTo>
                  <a:pt x="3062868" y="353838"/>
                </a:lnTo>
                <a:close/>
                <a:moveTo>
                  <a:pt x="123071" y="353736"/>
                </a:moveTo>
                <a:lnTo>
                  <a:pt x="122324" y="355206"/>
                </a:lnTo>
                <a:lnTo>
                  <a:pt x="122324" y="356491"/>
                </a:lnTo>
                <a:lnTo>
                  <a:pt x="123484" y="354130"/>
                </a:lnTo>
                <a:close/>
                <a:moveTo>
                  <a:pt x="2983958" y="353705"/>
                </a:moveTo>
                <a:lnTo>
                  <a:pt x="2983438" y="353819"/>
                </a:lnTo>
                <a:lnTo>
                  <a:pt x="2984003" y="354018"/>
                </a:lnTo>
                <a:lnTo>
                  <a:pt x="2984564" y="353936"/>
                </a:lnTo>
                <a:lnTo>
                  <a:pt x="2984113" y="353779"/>
                </a:lnTo>
                <a:close/>
                <a:moveTo>
                  <a:pt x="210647" y="353504"/>
                </a:moveTo>
                <a:lnTo>
                  <a:pt x="212673" y="356509"/>
                </a:lnTo>
                <a:lnTo>
                  <a:pt x="212706" y="356509"/>
                </a:lnTo>
                <a:lnTo>
                  <a:pt x="211039" y="353743"/>
                </a:lnTo>
                <a:close/>
                <a:moveTo>
                  <a:pt x="268980" y="353330"/>
                </a:moveTo>
                <a:lnTo>
                  <a:pt x="269072" y="354065"/>
                </a:lnTo>
                <a:lnTo>
                  <a:pt x="269538" y="354450"/>
                </a:lnTo>
                <a:close/>
                <a:moveTo>
                  <a:pt x="2936155" y="353243"/>
                </a:moveTo>
                <a:lnTo>
                  <a:pt x="2935517" y="353904"/>
                </a:lnTo>
                <a:lnTo>
                  <a:pt x="2936512" y="353904"/>
                </a:lnTo>
                <a:close/>
                <a:moveTo>
                  <a:pt x="75494" y="353109"/>
                </a:moveTo>
                <a:lnTo>
                  <a:pt x="76221" y="353958"/>
                </a:lnTo>
                <a:lnTo>
                  <a:pt x="76221" y="357401"/>
                </a:lnTo>
                <a:lnTo>
                  <a:pt x="77926" y="356453"/>
                </a:lnTo>
                <a:cubicBezTo>
                  <a:pt x="77926" y="355618"/>
                  <a:pt x="77249" y="354615"/>
                  <a:pt x="76572" y="353946"/>
                </a:cubicBezTo>
                <a:lnTo>
                  <a:pt x="77202" y="353652"/>
                </a:lnTo>
                <a:lnTo>
                  <a:pt x="76472" y="353612"/>
                </a:lnTo>
                <a:close/>
                <a:moveTo>
                  <a:pt x="726062" y="353046"/>
                </a:moveTo>
                <a:lnTo>
                  <a:pt x="729444" y="355490"/>
                </a:lnTo>
                <a:lnTo>
                  <a:pt x="729011" y="354452"/>
                </a:lnTo>
                <a:lnTo>
                  <a:pt x="728910" y="354349"/>
                </a:lnTo>
                <a:lnTo>
                  <a:pt x="726686" y="353121"/>
                </a:lnTo>
                <a:close/>
                <a:moveTo>
                  <a:pt x="1699087" y="352890"/>
                </a:moveTo>
                <a:lnTo>
                  <a:pt x="1702622" y="354228"/>
                </a:lnTo>
                <a:lnTo>
                  <a:pt x="1700920" y="353023"/>
                </a:lnTo>
                <a:close/>
                <a:moveTo>
                  <a:pt x="244180" y="352666"/>
                </a:moveTo>
                <a:lnTo>
                  <a:pt x="244108" y="352669"/>
                </a:lnTo>
                <a:lnTo>
                  <a:pt x="243042" y="353743"/>
                </a:lnTo>
                <a:lnTo>
                  <a:pt x="243070" y="353743"/>
                </a:lnTo>
                <a:lnTo>
                  <a:pt x="244085" y="352776"/>
                </a:lnTo>
                <a:lnTo>
                  <a:pt x="244180" y="352958"/>
                </a:lnTo>
                <a:close/>
                <a:moveTo>
                  <a:pt x="3024390" y="352499"/>
                </a:moveTo>
                <a:cubicBezTo>
                  <a:pt x="3024390" y="352499"/>
                  <a:pt x="3024390" y="353885"/>
                  <a:pt x="3024390" y="353885"/>
                </a:cubicBezTo>
                <a:lnTo>
                  <a:pt x="3024340" y="353893"/>
                </a:lnTo>
                <a:lnTo>
                  <a:pt x="3024534" y="354114"/>
                </a:lnTo>
                <a:lnTo>
                  <a:pt x="3024987" y="353927"/>
                </a:lnTo>
                <a:lnTo>
                  <a:pt x="3024544" y="353779"/>
                </a:lnTo>
                <a:cubicBezTo>
                  <a:pt x="3024544" y="353779"/>
                  <a:pt x="3024544" y="352525"/>
                  <a:pt x="3024544" y="352525"/>
                </a:cubicBezTo>
                <a:cubicBezTo>
                  <a:pt x="3024544" y="352525"/>
                  <a:pt x="3024544" y="352525"/>
                  <a:pt x="3025798" y="352525"/>
                </a:cubicBezTo>
                <a:lnTo>
                  <a:pt x="3025811" y="352524"/>
                </a:lnTo>
                <a:lnTo>
                  <a:pt x="3025794" y="352499"/>
                </a:lnTo>
                <a:cubicBezTo>
                  <a:pt x="3024390" y="352499"/>
                  <a:pt x="3025794" y="352499"/>
                  <a:pt x="3024390" y="352499"/>
                </a:cubicBezTo>
                <a:close/>
                <a:moveTo>
                  <a:pt x="3092366" y="352463"/>
                </a:moveTo>
                <a:cubicBezTo>
                  <a:pt x="3090979" y="352463"/>
                  <a:pt x="3090979" y="352463"/>
                  <a:pt x="3090979" y="353905"/>
                </a:cubicBezTo>
                <a:cubicBezTo>
                  <a:pt x="3090979" y="355347"/>
                  <a:pt x="3091673" y="356067"/>
                  <a:pt x="3092366" y="356788"/>
                </a:cubicBezTo>
                <a:lnTo>
                  <a:pt x="3093675" y="359510"/>
                </a:lnTo>
                <a:lnTo>
                  <a:pt x="3094982" y="356695"/>
                </a:lnTo>
                <a:lnTo>
                  <a:pt x="3093659" y="355409"/>
                </a:lnTo>
                <a:cubicBezTo>
                  <a:pt x="3093659" y="355409"/>
                  <a:pt x="3095013" y="355409"/>
                  <a:pt x="3095013" y="355409"/>
                </a:cubicBezTo>
                <a:lnTo>
                  <a:pt x="3095134" y="355341"/>
                </a:lnTo>
                <a:lnTo>
                  <a:pt x="3093753" y="353905"/>
                </a:lnTo>
                <a:cubicBezTo>
                  <a:pt x="3093753" y="353905"/>
                  <a:pt x="3093753" y="352463"/>
                  <a:pt x="3093753" y="352463"/>
                </a:cubicBezTo>
                <a:cubicBezTo>
                  <a:pt x="3093753" y="351021"/>
                  <a:pt x="3092366" y="352463"/>
                  <a:pt x="3092366" y="352463"/>
                </a:cubicBezTo>
                <a:close/>
                <a:moveTo>
                  <a:pt x="666636" y="352419"/>
                </a:moveTo>
                <a:lnTo>
                  <a:pt x="666064" y="353575"/>
                </a:lnTo>
                <a:lnTo>
                  <a:pt x="667283" y="352959"/>
                </a:lnTo>
                <a:close/>
                <a:moveTo>
                  <a:pt x="695210" y="352348"/>
                </a:moveTo>
                <a:lnTo>
                  <a:pt x="697057" y="353483"/>
                </a:lnTo>
                <a:lnTo>
                  <a:pt x="695794" y="352419"/>
                </a:lnTo>
                <a:close/>
                <a:moveTo>
                  <a:pt x="687583" y="352271"/>
                </a:moveTo>
                <a:lnTo>
                  <a:pt x="686075" y="352419"/>
                </a:lnTo>
                <a:lnTo>
                  <a:pt x="686075" y="353798"/>
                </a:lnTo>
                <a:close/>
                <a:moveTo>
                  <a:pt x="240116" y="352080"/>
                </a:moveTo>
                <a:lnTo>
                  <a:pt x="241233" y="352516"/>
                </a:lnTo>
                <a:lnTo>
                  <a:pt x="241334" y="352411"/>
                </a:lnTo>
                <a:lnTo>
                  <a:pt x="241334" y="352123"/>
                </a:lnTo>
                <a:close/>
                <a:moveTo>
                  <a:pt x="3037770" y="351696"/>
                </a:moveTo>
                <a:lnTo>
                  <a:pt x="3038187" y="354674"/>
                </a:lnTo>
                <a:lnTo>
                  <a:pt x="3038187" y="352551"/>
                </a:lnTo>
                <a:close/>
                <a:moveTo>
                  <a:pt x="2880150" y="351583"/>
                </a:moveTo>
                <a:lnTo>
                  <a:pt x="2878710" y="352275"/>
                </a:lnTo>
                <a:lnTo>
                  <a:pt x="2878710" y="352316"/>
                </a:lnTo>
                <a:close/>
                <a:moveTo>
                  <a:pt x="2659721" y="351544"/>
                </a:moveTo>
                <a:lnTo>
                  <a:pt x="2660377" y="352137"/>
                </a:lnTo>
                <a:lnTo>
                  <a:pt x="2660716" y="352118"/>
                </a:lnTo>
                <a:close/>
                <a:moveTo>
                  <a:pt x="2937832" y="351504"/>
                </a:moveTo>
                <a:lnTo>
                  <a:pt x="2937719" y="351622"/>
                </a:lnTo>
                <a:lnTo>
                  <a:pt x="2937899" y="351538"/>
                </a:lnTo>
                <a:close/>
                <a:moveTo>
                  <a:pt x="141149" y="351220"/>
                </a:moveTo>
                <a:lnTo>
                  <a:pt x="141284" y="351273"/>
                </a:lnTo>
                <a:lnTo>
                  <a:pt x="141286" y="351272"/>
                </a:lnTo>
                <a:lnTo>
                  <a:pt x="141636" y="351384"/>
                </a:lnTo>
                <a:lnTo>
                  <a:pt x="141411" y="351272"/>
                </a:lnTo>
                <a:close/>
                <a:moveTo>
                  <a:pt x="2843429" y="351077"/>
                </a:moveTo>
                <a:lnTo>
                  <a:pt x="2843625" y="351275"/>
                </a:lnTo>
                <a:lnTo>
                  <a:pt x="2843625" y="351144"/>
                </a:lnTo>
                <a:close/>
                <a:moveTo>
                  <a:pt x="2914678" y="351013"/>
                </a:moveTo>
                <a:lnTo>
                  <a:pt x="2914678" y="351133"/>
                </a:lnTo>
                <a:lnTo>
                  <a:pt x="2914719" y="351048"/>
                </a:lnTo>
                <a:close/>
                <a:moveTo>
                  <a:pt x="2881341" y="351012"/>
                </a:moveTo>
                <a:lnTo>
                  <a:pt x="2881331" y="351016"/>
                </a:lnTo>
                <a:lnTo>
                  <a:pt x="2881345" y="351015"/>
                </a:lnTo>
                <a:close/>
                <a:moveTo>
                  <a:pt x="3019998" y="350909"/>
                </a:moveTo>
                <a:lnTo>
                  <a:pt x="3015862" y="356462"/>
                </a:lnTo>
                <a:lnTo>
                  <a:pt x="3016113" y="356462"/>
                </a:lnTo>
                <a:lnTo>
                  <a:pt x="3020178" y="351113"/>
                </a:lnTo>
                <a:close/>
                <a:moveTo>
                  <a:pt x="1772815" y="350900"/>
                </a:moveTo>
                <a:lnTo>
                  <a:pt x="1775598" y="352776"/>
                </a:lnTo>
                <a:lnTo>
                  <a:pt x="1775901" y="353150"/>
                </a:lnTo>
                <a:lnTo>
                  <a:pt x="1775901" y="352275"/>
                </a:lnTo>
                <a:lnTo>
                  <a:pt x="1776684" y="351922"/>
                </a:lnTo>
                <a:lnTo>
                  <a:pt x="1775801" y="352165"/>
                </a:lnTo>
                <a:cubicBezTo>
                  <a:pt x="1775090" y="352165"/>
                  <a:pt x="1774399" y="351483"/>
                  <a:pt x="1773701" y="350972"/>
                </a:cubicBezTo>
                <a:close/>
                <a:moveTo>
                  <a:pt x="2830211" y="350868"/>
                </a:moveTo>
                <a:lnTo>
                  <a:pt x="2830304" y="351144"/>
                </a:lnTo>
                <a:lnTo>
                  <a:pt x="2830759" y="351272"/>
                </a:lnTo>
                <a:close/>
                <a:moveTo>
                  <a:pt x="436024" y="350841"/>
                </a:moveTo>
                <a:lnTo>
                  <a:pt x="435968" y="351272"/>
                </a:lnTo>
                <a:lnTo>
                  <a:pt x="436653" y="351411"/>
                </a:lnTo>
                <a:lnTo>
                  <a:pt x="436268" y="351021"/>
                </a:lnTo>
                <a:lnTo>
                  <a:pt x="436657" y="350920"/>
                </a:lnTo>
                <a:close/>
                <a:moveTo>
                  <a:pt x="3019912" y="350832"/>
                </a:moveTo>
                <a:lnTo>
                  <a:pt x="3019957" y="350863"/>
                </a:lnTo>
                <a:lnTo>
                  <a:pt x="3019945" y="350849"/>
                </a:lnTo>
                <a:close/>
                <a:moveTo>
                  <a:pt x="444292" y="350821"/>
                </a:moveTo>
                <a:lnTo>
                  <a:pt x="443689" y="350896"/>
                </a:lnTo>
                <a:lnTo>
                  <a:pt x="444166" y="351021"/>
                </a:lnTo>
                <a:lnTo>
                  <a:pt x="444358" y="351272"/>
                </a:lnTo>
                <a:lnTo>
                  <a:pt x="445322" y="351272"/>
                </a:lnTo>
                <a:close/>
                <a:moveTo>
                  <a:pt x="515098" y="350777"/>
                </a:moveTo>
                <a:lnTo>
                  <a:pt x="518087" y="352300"/>
                </a:lnTo>
                <a:lnTo>
                  <a:pt x="517864" y="351918"/>
                </a:lnTo>
                <a:close/>
                <a:moveTo>
                  <a:pt x="3010772" y="350775"/>
                </a:moveTo>
                <a:lnTo>
                  <a:pt x="3010067" y="350814"/>
                </a:lnTo>
                <a:lnTo>
                  <a:pt x="3011142" y="351830"/>
                </a:lnTo>
                <a:close/>
                <a:moveTo>
                  <a:pt x="95107" y="350745"/>
                </a:moveTo>
                <a:lnTo>
                  <a:pt x="95667" y="351121"/>
                </a:lnTo>
                <a:lnTo>
                  <a:pt x="95974" y="351276"/>
                </a:lnTo>
                <a:lnTo>
                  <a:pt x="95635" y="350918"/>
                </a:lnTo>
                <a:close/>
                <a:moveTo>
                  <a:pt x="584323" y="350715"/>
                </a:moveTo>
                <a:lnTo>
                  <a:pt x="584323" y="350822"/>
                </a:lnTo>
                <a:lnTo>
                  <a:pt x="584381" y="350802"/>
                </a:lnTo>
                <a:lnTo>
                  <a:pt x="584409" y="350802"/>
                </a:lnTo>
                <a:close/>
                <a:moveTo>
                  <a:pt x="485698" y="350715"/>
                </a:moveTo>
                <a:lnTo>
                  <a:pt x="487988" y="351895"/>
                </a:lnTo>
                <a:lnTo>
                  <a:pt x="487451" y="350802"/>
                </a:lnTo>
                <a:lnTo>
                  <a:pt x="487622" y="350715"/>
                </a:lnTo>
                <a:close/>
                <a:moveTo>
                  <a:pt x="3077311" y="350618"/>
                </a:moveTo>
                <a:lnTo>
                  <a:pt x="3077311" y="350708"/>
                </a:lnTo>
                <a:lnTo>
                  <a:pt x="3076909" y="350708"/>
                </a:lnTo>
                <a:lnTo>
                  <a:pt x="3076909" y="351006"/>
                </a:lnTo>
                <a:lnTo>
                  <a:pt x="3077440" y="351288"/>
                </a:lnTo>
                <a:close/>
                <a:moveTo>
                  <a:pt x="1802390" y="350152"/>
                </a:moveTo>
                <a:lnTo>
                  <a:pt x="1802117" y="350353"/>
                </a:lnTo>
                <a:lnTo>
                  <a:pt x="1804898" y="351056"/>
                </a:lnTo>
                <a:lnTo>
                  <a:pt x="1804891" y="351049"/>
                </a:lnTo>
                <a:cubicBezTo>
                  <a:pt x="1804108" y="350436"/>
                  <a:pt x="1803282" y="350043"/>
                  <a:pt x="1802390" y="350152"/>
                </a:cubicBezTo>
                <a:close/>
                <a:moveTo>
                  <a:pt x="2897470" y="350058"/>
                </a:moveTo>
                <a:lnTo>
                  <a:pt x="2896444" y="350754"/>
                </a:lnTo>
                <a:lnTo>
                  <a:pt x="2896598" y="351021"/>
                </a:lnTo>
                <a:lnTo>
                  <a:pt x="2896548" y="352733"/>
                </a:lnTo>
                <a:lnTo>
                  <a:pt x="2896602" y="352696"/>
                </a:lnTo>
                <a:close/>
                <a:moveTo>
                  <a:pt x="169529" y="349910"/>
                </a:moveTo>
                <a:lnTo>
                  <a:pt x="167785" y="352359"/>
                </a:lnTo>
                <a:lnTo>
                  <a:pt x="172151" y="356525"/>
                </a:lnTo>
                <a:lnTo>
                  <a:pt x="172151" y="355284"/>
                </a:lnTo>
                <a:cubicBezTo>
                  <a:pt x="172151" y="355284"/>
                  <a:pt x="172151" y="355284"/>
                  <a:pt x="172151" y="353905"/>
                </a:cubicBezTo>
                <a:lnTo>
                  <a:pt x="172250" y="353905"/>
                </a:lnTo>
                <a:lnTo>
                  <a:pt x="172250" y="351272"/>
                </a:lnTo>
                <a:lnTo>
                  <a:pt x="172125" y="351272"/>
                </a:lnTo>
                <a:close/>
                <a:moveTo>
                  <a:pt x="2764084" y="349810"/>
                </a:moveTo>
                <a:lnTo>
                  <a:pt x="2764219" y="350084"/>
                </a:lnTo>
                <a:lnTo>
                  <a:pt x="2765697" y="349810"/>
                </a:lnTo>
                <a:close/>
                <a:moveTo>
                  <a:pt x="3014590" y="349553"/>
                </a:moveTo>
                <a:lnTo>
                  <a:pt x="3014869" y="350112"/>
                </a:lnTo>
                <a:lnTo>
                  <a:pt x="3015147" y="349553"/>
                </a:lnTo>
                <a:close/>
                <a:moveTo>
                  <a:pt x="3085433" y="349444"/>
                </a:moveTo>
                <a:lnTo>
                  <a:pt x="3085433" y="349579"/>
                </a:lnTo>
                <a:lnTo>
                  <a:pt x="3085919" y="349464"/>
                </a:lnTo>
                <a:close/>
                <a:moveTo>
                  <a:pt x="2766083" y="349145"/>
                </a:moveTo>
                <a:lnTo>
                  <a:pt x="2765831" y="349785"/>
                </a:lnTo>
                <a:lnTo>
                  <a:pt x="2766122" y="349731"/>
                </a:lnTo>
                <a:close/>
                <a:moveTo>
                  <a:pt x="1685573" y="348997"/>
                </a:moveTo>
                <a:lnTo>
                  <a:pt x="1685218" y="349101"/>
                </a:lnTo>
                <a:lnTo>
                  <a:pt x="1685120" y="349360"/>
                </a:lnTo>
                <a:close/>
                <a:moveTo>
                  <a:pt x="53159" y="348979"/>
                </a:moveTo>
                <a:lnTo>
                  <a:pt x="52747" y="349392"/>
                </a:lnTo>
                <a:cubicBezTo>
                  <a:pt x="51337" y="350802"/>
                  <a:pt x="49926" y="350802"/>
                  <a:pt x="48516" y="350802"/>
                </a:cubicBezTo>
                <a:lnTo>
                  <a:pt x="48431" y="351092"/>
                </a:lnTo>
                <a:lnTo>
                  <a:pt x="52427" y="349767"/>
                </a:lnTo>
                <a:lnTo>
                  <a:pt x="53277" y="350106"/>
                </a:lnTo>
                <a:lnTo>
                  <a:pt x="52653" y="349579"/>
                </a:lnTo>
                <a:lnTo>
                  <a:pt x="53849" y="349579"/>
                </a:lnTo>
                <a:close/>
                <a:moveTo>
                  <a:pt x="174164" y="348506"/>
                </a:moveTo>
                <a:lnTo>
                  <a:pt x="173540" y="351121"/>
                </a:lnTo>
                <a:lnTo>
                  <a:pt x="173567" y="351121"/>
                </a:lnTo>
                <a:lnTo>
                  <a:pt x="173572" y="351121"/>
                </a:lnTo>
                <a:lnTo>
                  <a:pt x="174607" y="349595"/>
                </a:lnTo>
                <a:close/>
                <a:moveTo>
                  <a:pt x="2826991" y="348499"/>
                </a:moveTo>
                <a:lnTo>
                  <a:pt x="2827017" y="348589"/>
                </a:lnTo>
                <a:lnTo>
                  <a:pt x="2827017" y="348517"/>
                </a:lnTo>
                <a:close/>
                <a:moveTo>
                  <a:pt x="481531" y="348490"/>
                </a:moveTo>
                <a:lnTo>
                  <a:pt x="480497" y="352682"/>
                </a:lnTo>
                <a:lnTo>
                  <a:pt x="481531" y="353101"/>
                </a:lnTo>
                <a:close/>
                <a:moveTo>
                  <a:pt x="241577" y="348355"/>
                </a:moveTo>
                <a:lnTo>
                  <a:pt x="241577" y="348455"/>
                </a:lnTo>
                <a:lnTo>
                  <a:pt x="241906" y="348425"/>
                </a:lnTo>
                <a:lnTo>
                  <a:pt x="241710" y="348355"/>
                </a:lnTo>
                <a:close/>
                <a:moveTo>
                  <a:pt x="203106" y="348345"/>
                </a:moveTo>
                <a:lnTo>
                  <a:pt x="203912" y="351610"/>
                </a:lnTo>
                <a:lnTo>
                  <a:pt x="203289" y="348488"/>
                </a:lnTo>
                <a:close/>
                <a:moveTo>
                  <a:pt x="3140570" y="348263"/>
                </a:moveTo>
                <a:cubicBezTo>
                  <a:pt x="3140570" y="349579"/>
                  <a:pt x="3141949" y="349579"/>
                  <a:pt x="3143328" y="350896"/>
                </a:cubicBezTo>
                <a:cubicBezTo>
                  <a:pt x="3143328" y="350896"/>
                  <a:pt x="3144707" y="350896"/>
                  <a:pt x="3144707" y="350896"/>
                </a:cubicBezTo>
                <a:cubicBezTo>
                  <a:pt x="3144707" y="352212"/>
                  <a:pt x="3144707" y="352212"/>
                  <a:pt x="3143328" y="352212"/>
                </a:cubicBezTo>
                <a:cubicBezTo>
                  <a:pt x="3141949" y="350896"/>
                  <a:pt x="3140570" y="353528"/>
                  <a:pt x="3139191" y="352212"/>
                </a:cubicBezTo>
                <a:cubicBezTo>
                  <a:pt x="3137812" y="352212"/>
                  <a:pt x="3136433" y="352212"/>
                  <a:pt x="3136433" y="349579"/>
                </a:cubicBezTo>
                <a:cubicBezTo>
                  <a:pt x="3136433" y="348263"/>
                  <a:pt x="3139191" y="348263"/>
                  <a:pt x="3140570" y="348263"/>
                </a:cubicBezTo>
                <a:close/>
                <a:moveTo>
                  <a:pt x="2870150" y="348114"/>
                </a:moveTo>
                <a:lnTo>
                  <a:pt x="2870109" y="348150"/>
                </a:lnTo>
                <a:lnTo>
                  <a:pt x="2870292" y="348290"/>
                </a:lnTo>
                <a:close/>
                <a:moveTo>
                  <a:pt x="3071795" y="348098"/>
                </a:moveTo>
                <a:lnTo>
                  <a:pt x="3071405" y="348175"/>
                </a:lnTo>
                <a:lnTo>
                  <a:pt x="3071293" y="348175"/>
                </a:lnTo>
                <a:lnTo>
                  <a:pt x="3071795" y="348564"/>
                </a:lnTo>
                <a:close/>
                <a:moveTo>
                  <a:pt x="163541" y="348053"/>
                </a:moveTo>
                <a:lnTo>
                  <a:pt x="163541" y="348138"/>
                </a:lnTo>
                <a:lnTo>
                  <a:pt x="163676" y="349365"/>
                </a:lnTo>
                <a:lnTo>
                  <a:pt x="163676" y="348195"/>
                </a:lnTo>
                <a:close/>
                <a:moveTo>
                  <a:pt x="109882" y="347811"/>
                </a:moveTo>
                <a:lnTo>
                  <a:pt x="109604" y="348175"/>
                </a:lnTo>
                <a:cubicBezTo>
                  <a:pt x="108208" y="349547"/>
                  <a:pt x="106811" y="350918"/>
                  <a:pt x="105413" y="352289"/>
                </a:cubicBezTo>
                <a:lnTo>
                  <a:pt x="105306" y="352343"/>
                </a:lnTo>
                <a:lnTo>
                  <a:pt x="105306" y="353528"/>
                </a:lnTo>
                <a:lnTo>
                  <a:pt x="102890" y="353528"/>
                </a:lnTo>
                <a:lnTo>
                  <a:pt x="102620" y="353661"/>
                </a:lnTo>
                <a:cubicBezTo>
                  <a:pt x="101223" y="353661"/>
                  <a:pt x="101223" y="353661"/>
                  <a:pt x="101223" y="353661"/>
                </a:cubicBezTo>
                <a:lnTo>
                  <a:pt x="100573" y="353594"/>
                </a:lnTo>
                <a:lnTo>
                  <a:pt x="101239" y="353930"/>
                </a:lnTo>
                <a:cubicBezTo>
                  <a:pt x="101936" y="354632"/>
                  <a:pt x="102980" y="354632"/>
                  <a:pt x="104025" y="354632"/>
                </a:cubicBezTo>
                <a:lnTo>
                  <a:pt x="105557" y="355018"/>
                </a:lnTo>
                <a:lnTo>
                  <a:pt x="106763" y="354953"/>
                </a:lnTo>
                <a:lnTo>
                  <a:pt x="106811" y="354929"/>
                </a:lnTo>
                <a:lnTo>
                  <a:pt x="106811" y="353829"/>
                </a:lnTo>
                <a:cubicBezTo>
                  <a:pt x="107563" y="353152"/>
                  <a:pt x="108315" y="352137"/>
                  <a:pt x="108879" y="351968"/>
                </a:cubicBezTo>
                <a:lnTo>
                  <a:pt x="109356" y="353598"/>
                </a:lnTo>
                <a:lnTo>
                  <a:pt x="109490" y="353528"/>
                </a:lnTo>
                <a:lnTo>
                  <a:pt x="109631" y="353971"/>
                </a:lnTo>
                <a:lnTo>
                  <a:pt x="109631" y="353818"/>
                </a:lnTo>
                <a:cubicBezTo>
                  <a:pt x="111042" y="352429"/>
                  <a:pt x="112452" y="353818"/>
                  <a:pt x="113863" y="353818"/>
                </a:cubicBezTo>
                <a:cubicBezTo>
                  <a:pt x="113863" y="355206"/>
                  <a:pt x="116683" y="356595"/>
                  <a:pt x="116683" y="357984"/>
                </a:cubicBezTo>
                <a:lnTo>
                  <a:pt x="116601" y="358065"/>
                </a:lnTo>
                <a:lnTo>
                  <a:pt x="116662" y="358188"/>
                </a:lnTo>
                <a:lnTo>
                  <a:pt x="116683" y="357984"/>
                </a:lnTo>
                <a:cubicBezTo>
                  <a:pt x="116683" y="356595"/>
                  <a:pt x="115273" y="355206"/>
                  <a:pt x="115273" y="353818"/>
                </a:cubicBezTo>
                <a:lnTo>
                  <a:pt x="115447" y="353474"/>
                </a:lnTo>
                <a:lnTo>
                  <a:pt x="115085" y="353528"/>
                </a:lnTo>
                <a:cubicBezTo>
                  <a:pt x="114333" y="351648"/>
                  <a:pt x="114708" y="351335"/>
                  <a:pt x="115461" y="351335"/>
                </a:cubicBezTo>
                <a:lnTo>
                  <a:pt x="116603" y="351199"/>
                </a:lnTo>
                <a:lnTo>
                  <a:pt x="116683" y="351040"/>
                </a:lnTo>
                <a:lnTo>
                  <a:pt x="117681" y="349918"/>
                </a:lnTo>
                <a:lnTo>
                  <a:pt x="115210" y="349918"/>
                </a:lnTo>
                <a:cubicBezTo>
                  <a:pt x="115210" y="351322"/>
                  <a:pt x="113831" y="347110"/>
                  <a:pt x="113831" y="349918"/>
                </a:cubicBezTo>
                <a:cubicBezTo>
                  <a:pt x="112451" y="352726"/>
                  <a:pt x="112451" y="352726"/>
                  <a:pt x="109694" y="352726"/>
                </a:cubicBezTo>
                <a:cubicBezTo>
                  <a:pt x="108315" y="351322"/>
                  <a:pt x="109694" y="349918"/>
                  <a:pt x="109694" y="348514"/>
                </a:cubicBezTo>
                <a:close/>
                <a:moveTo>
                  <a:pt x="1719145" y="347382"/>
                </a:moveTo>
                <a:lnTo>
                  <a:pt x="1717232" y="347889"/>
                </a:lnTo>
                <a:lnTo>
                  <a:pt x="1719961" y="348216"/>
                </a:lnTo>
                <a:close/>
                <a:moveTo>
                  <a:pt x="234971" y="347366"/>
                </a:moveTo>
                <a:lnTo>
                  <a:pt x="234893" y="347486"/>
                </a:lnTo>
                <a:lnTo>
                  <a:pt x="235163" y="347917"/>
                </a:lnTo>
                <a:close/>
                <a:moveTo>
                  <a:pt x="2990573" y="347317"/>
                </a:moveTo>
                <a:lnTo>
                  <a:pt x="2990592" y="347716"/>
                </a:lnTo>
                <a:lnTo>
                  <a:pt x="2990740" y="347864"/>
                </a:lnTo>
                <a:close/>
                <a:moveTo>
                  <a:pt x="611967" y="346985"/>
                </a:moveTo>
                <a:lnTo>
                  <a:pt x="611545" y="347476"/>
                </a:lnTo>
                <a:lnTo>
                  <a:pt x="612620" y="347506"/>
                </a:lnTo>
                <a:close/>
                <a:moveTo>
                  <a:pt x="153921" y="346917"/>
                </a:moveTo>
                <a:lnTo>
                  <a:pt x="152596" y="347986"/>
                </a:lnTo>
                <a:lnTo>
                  <a:pt x="152446" y="348138"/>
                </a:lnTo>
                <a:lnTo>
                  <a:pt x="152456" y="348138"/>
                </a:lnTo>
                <a:lnTo>
                  <a:pt x="153053" y="348002"/>
                </a:lnTo>
                <a:close/>
                <a:moveTo>
                  <a:pt x="264891" y="346914"/>
                </a:moveTo>
                <a:lnTo>
                  <a:pt x="264881" y="346943"/>
                </a:lnTo>
                <a:lnTo>
                  <a:pt x="264864" y="346938"/>
                </a:lnTo>
                <a:lnTo>
                  <a:pt x="264911" y="347081"/>
                </a:lnTo>
                <a:cubicBezTo>
                  <a:pt x="264911" y="349875"/>
                  <a:pt x="266298" y="349875"/>
                  <a:pt x="267685" y="351272"/>
                </a:cubicBezTo>
                <a:lnTo>
                  <a:pt x="268318" y="352000"/>
                </a:lnTo>
                <a:lnTo>
                  <a:pt x="267800" y="350960"/>
                </a:lnTo>
                <a:lnTo>
                  <a:pt x="267613" y="351033"/>
                </a:lnTo>
                <a:close/>
                <a:moveTo>
                  <a:pt x="380671" y="346501"/>
                </a:moveTo>
                <a:lnTo>
                  <a:pt x="380671" y="347645"/>
                </a:lnTo>
                <a:lnTo>
                  <a:pt x="381574" y="347081"/>
                </a:lnTo>
                <a:close/>
                <a:moveTo>
                  <a:pt x="3072902" y="346199"/>
                </a:moveTo>
                <a:lnTo>
                  <a:pt x="3072972" y="346683"/>
                </a:lnTo>
                <a:lnTo>
                  <a:pt x="3073174" y="346477"/>
                </a:lnTo>
                <a:close/>
                <a:moveTo>
                  <a:pt x="384368" y="345684"/>
                </a:moveTo>
                <a:lnTo>
                  <a:pt x="384368" y="348899"/>
                </a:lnTo>
                <a:lnTo>
                  <a:pt x="384834" y="347050"/>
                </a:lnTo>
                <a:lnTo>
                  <a:pt x="385254" y="346127"/>
                </a:lnTo>
                <a:close/>
                <a:moveTo>
                  <a:pt x="2652854" y="345466"/>
                </a:moveTo>
                <a:lnTo>
                  <a:pt x="2652618" y="346473"/>
                </a:lnTo>
                <a:lnTo>
                  <a:pt x="2653234" y="346617"/>
                </a:lnTo>
                <a:close/>
                <a:moveTo>
                  <a:pt x="443532" y="345321"/>
                </a:moveTo>
                <a:lnTo>
                  <a:pt x="442887" y="346608"/>
                </a:lnTo>
                <a:lnTo>
                  <a:pt x="443049" y="346689"/>
                </a:lnTo>
                <a:close/>
                <a:moveTo>
                  <a:pt x="1750961" y="345294"/>
                </a:moveTo>
                <a:lnTo>
                  <a:pt x="1750503" y="345756"/>
                </a:lnTo>
                <a:lnTo>
                  <a:pt x="1750617" y="345756"/>
                </a:lnTo>
                <a:lnTo>
                  <a:pt x="1754236" y="346672"/>
                </a:lnTo>
                <a:close/>
                <a:moveTo>
                  <a:pt x="719480" y="345277"/>
                </a:moveTo>
                <a:lnTo>
                  <a:pt x="719397" y="345407"/>
                </a:lnTo>
                <a:lnTo>
                  <a:pt x="719618" y="345556"/>
                </a:lnTo>
                <a:close/>
                <a:moveTo>
                  <a:pt x="496352" y="345242"/>
                </a:moveTo>
                <a:lnTo>
                  <a:pt x="496290" y="345294"/>
                </a:lnTo>
                <a:lnTo>
                  <a:pt x="496177" y="345634"/>
                </a:lnTo>
                <a:close/>
                <a:moveTo>
                  <a:pt x="140234" y="345136"/>
                </a:moveTo>
                <a:lnTo>
                  <a:pt x="140118" y="345380"/>
                </a:lnTo>
                <a:lnTo>
                  <a:pt x="140234" y="345503"/>
                </a:lnTo>
                <a:lnTo>
                  <a:pt x="140234" y="345215"/>
                </a:lnTo>
                <a:close/>
                <a:moveTo>
                  <a:pt x="178526" y="344741"/>
                </a:moveTo>
                <a:lnTo>
                  <a:pt x="178825" y="345192"/>
                </a:lnTo>
                <a:lnTo>
                  <a:pt x="179216" y="345192"/>
                </a:lnTo>
                <a:close/>
                <a:moveTo>
                  <a:pt x="3077311" y="344740"/>
                </a:moveTo>
                <a:lnTo>
                  <a:pt x="3077311" y="349552"/>
                </a:lnTo>
                <a:lnTo>
                  <a:pt x="3081098" y="349039"/>
                </a:lnTo>
                <a:cubicBezTo>
                  <a:pt x="3082311" y="349219"/>
                  <a:pt x="3083352" y="349579"/>
                  <a:pt x="3084045" y="349579"/>
                </a:cubicBezTo>
                <a:lnTo>
                  <a:pt x="3084831" y="349579"/>
                </a:lnTo>
                <a:lnTo>
                  <a:pt x="3080920" y="348357"/>
                </a:lnTo>
                <a:lnTo>
                  <a:pt x="3080965" y="348187"/>
                </a:lnTo>
                <a:lnTo>
                  <a:pt x="3078458" y="346232"/>
                </a:lnTo>
                <a:close/>
                <a:moveTo>
                  <a:pt x="3001722" y="344304"/>
                </a:moveTo>
                <a:lnTo>
                  <a:pt x="3001750" y="344325"/>
                </a:lnTo>
                <a:lnTo>
                  <a:pt x="3001746" y="344314"/>
                </a:lnTo>
                <a:close/>
                <a:moveTo>
                  <a:pt x="47841" y="344180"/>
                </a:moveTo>
                <a:lnTo>
                  <a:pt x="47201" y="345156"/>
                </a:lnTo>
                <a:lnTo>
                  <a:pt x="47559" y="345140"/>
                </a:lnTo>
                <a:close/>
                <a:moveTo>
                  <a:pt x="3065895" y="343995"/>
                </a:moveTo>
                <a:lnTo>
                  <a:pt x="3065863" y="344060"/>
                </a:lnTo>
                <a:lnTo>
                  <a:pt x="3065949" y="344060"/>
                </a:lnTo>
                <a:close/>
                <a:moveTo>
                  <a:pt x="237162" y="343990"/>
                </a:moveTo>
                <a:lnTo>
                  <a:pt x="237082" y="344113"/>
                </a:lnTo>
                <a:lnTo>
                  <a:pt x="237162" y="344032"/>
                </a:lnTo>
                <a:close/>
                <a:moveTo>
                  <a:pt x="2900478" y="343754"/>
                </a:moveTo>
                <a:lnTo>
                  <a:pt x="2900506" y="343783"/>
                </a:lnTo>
                <a:lnTo>
                  <a:pt x="2900506" y="344625"/>
                </a:lnTo>
                <a:lnTo>
                  <a:pt x="2900773" y="344246"/>
                </a:lnTo>
                <a:lnTo>
                  <a:pt x="2900773" y="343891"/>
                </a:lnTo>
                <a:lnTo>
                  <a:pt x="2900665" y="343875"/>
                </a:lnTo>
                <a:close/>
                <a:moveTo>
                  <a:pt x="421181" y="343692"/>
                </a:moveTo>
                <a:lnTo>
                  <a:pt x="420661" y="344220"/>
                </a:lnTo>
                <a:lnTo>
                  <a:pt x="420661" y="350889"/>
                </a:lnTo>
                <a:lnTo>
                  <a:pt x="420913" y="349864"/>
                </a:lnTo>
                <a:cubicBezTo>
                  <a:pt x="419526" y="347050"/>
                  <a:pt x="419526" y="345643"/>
                  <a:pt x="420913" y="344235"/>
                </a:cubicBezTo>
                <a:close/>
                <a:moveTo>
                  <a:pt x="3047261" y="343684"/>
                </a:moveTo>
                <a:lnTo>
                  <a:pt x="3047741" y="344047"/>
                </a:lnTo>
                <a:lnTo>
                  <a:pt x="3047826" y="343833"/>
                </a:lnTo>
                <a:close/>
                <a:moveTo>
                  <a:pt x="117248" y="343630"/>
                </a:moveTo>
                <a:lnTo>
                  <a:pt x="116589" y="343733"/>
                </a:lnTo>
                <a:lnTo>
                  <a:pt x="116589" y="344302"/>
                </a:lnTo>
                <a:close/>
                <a:moveTo>
                  <a:pt x="428283" y="343546"/>
                </a:moveTo>
                <a:lnTo>
                  <a:pt x="428263" y="343567"/>
                </a:lnTo>
                <a:lnTo>
                  <a:pt x="428697" y="344001"/>
                </a:lnTo>
                <a:lnTo>
                  <a:pt x="428723" y="343901"/>
                </a:lnTo>
                <a:lnTo>
                  <a:pt x="428652" y="343901"/>
                </a:lnTo>
                <a:close/>
                <a:moveTo>
                  <a:pt x="3086937" y="343198"/>
                </a:moveTo>
                <a:lnTo>
                  <a:pt x="3086937" y="343750"/>
                </a:lnTo>
                <a:lnTo>
                  <a:pt x="3086980" y="343836"/>
                </a:lnTo>
                <a:lnTo>
                  <a:pt x="3087555" y="343514"/>
                </a:lnTo>
                <a:close/>
                <a:moveTo>
                  <a:pt x="3081523" y="342864"/>
                </a:moveTo>
                <a:lnTo>
                  <a:pt x="3079749" y="343750"/>
                </a:lnTo>
                <a:lnTo>
                  <a:pt x="3077598" y="343392"/>
                </a:lnTo>
                <a:lnTo>
                  <a:pt x="3079674" y="344201"/>
                </a:lnTo>
                <a:lnTo>
                  <a:pt x="3080485" y="344913"/>
                </a:lnTo>
                <a:lnTo>
                  <a:pt x="3080194" y="343750"/>
                </a:lnTo>
                <a:close/>
                <a:moveTo>
                  <a:pt x="146225" y="342633"/>
                </a:moveTo>
                <a:lnTo>
                  <a:pt x="147420" y="343315"/>
                </a:lnTo>
                <a:lnTo>
                  <a:pt x="147478" y="343267"/>
                </a:lnTo>
                <a:close/>
                <a:moveTo>
                  <a:pt x="2859074" y="342553"/>
                </a:moveTo>
                <a:lnTo>
                  <a:pt x="2858837" y="342563"/>
                </a:lnTo>
                <a:lnTo>
                  <a:pt x="2858816" y="342571"/>
                </a:lnTo>
                <a:lnTo>
                  <a:pt x="2858890" y="342587"/>
                </a:lnTo>
                <a:lnTo>
                  <a:pt x="2858921" y="342631"/>
                </a:lnTo>
                <a:close/>
                <a:moveTo>
                  <a:pt x="51274" y="342547"/>
                </a:moveTo>
                <a:lnTo>
                  <a:pt x="50436" y="342657"/>
                </a:lnTo>
                <a:lnTo>
                  <a:pt x="51525" y="342904"/>
                </a:lnTo>
                <a:lnTo>
                  <a:pt x="52376" y="343153"/>
                </a:lnTo>
                <a:close/>
                <a:moveTo>
                  <a:pt x="3020309" y="342541"/>
                </a:moveTo>
                <a:lnTo>
                  <a:pt x="3020025" y="342593"/>
                </a:lnTo>
                <a:lnTo>
                  <a:pt x="3011839" y="342593"/>
                </a:lnTo>
                <a:lnTo>
                  <a:pt x="3012059" y="342800"/>
                </a:lnTo>
                <a:lnTo>
                  <a:pt x="3020178" y="342800"/>
                </a:lnTo>
                <a:close/>
                <a:moveTo>
                  <a:pt x="1757192" y="342538"/>
                </a:moveTo>
                <a:lnTo>
                  <a:pt x="1751029" y="345225"/>
                </a:lnTo>
                <a:lnTo>
                  <a:pt x="1751022" y="345232"/>
                </a:lnTo>
                <a:lnTo>
                  <a:pt x="1755589" y="343695"/>
                </a:lnTo>
                <a:close/>
                <a:moveTo>
                  <a:pt x="606933" y="342298"/>
                </a:moveTo>
                <a:lnTo>
                  <a:pt x="606307" y="343024"/>
                </a:lnTo>
                <a:lnTo>
                  <a:pt x="606933" y="342603"/>
                </a:lnTo>
                <a:close/>
                <a:moveTo>
                  <a:pt x="438128" y="342275"/>
                </a:moveTo>
                <a:lnTo>
                  <a:pt x="438525" y="342547"/>
                </a:lnTo>
                <a:lnTo>
                  <a:pt x="438525" y="342785"/>
                </a:lnTo>
                <a:lnTo>
                  <a:pt x="438675" y="342801"/>
                </a:lnTo>
                <a:lnTo>
                  <a:pt x="438675" y="342396"/>
                </a:lnTo>
                <a:close/>
                <a:moveTo>
                  <a:pt x="113705" y="342245"/>
                </a:moveTo>
                <a:lnTo>
                  <a:pt x="113795" y="342688"/>
                </a:lnTo>
                <a:lnTo>
                  <a:pt x="113486" y="343093"/>
                </a:lnTo>
                <a:lnTo>
                  <a:pt x="113831" y="342898"/>
                </a:lnTo>
                <a:lnTo>
                  <a:pt x="115112" y="342245"/>
                </a:lnTo>
                <a:close/>
                <a:moveTo>
                  <a:pt x="389228" y="342063"/>
                </a:moveTo>
                <a:lnTo>
                  <a:pt x="387883" y="345329"/>
                </a:lnTo>
                <a:lnTo>
                  <a:pt x="387933" y="345343"/>
                </a:lnTo>
                <a:close/>
                <a:moveTo>
                  <a:pt x="483607" y="341389"/>
                </a:moveTo>
                <a:lnTo>
                  <a:pt x="483078" y="341460"/>
                </a:lnTo>
                <a:lnTo>
                  <a:pt x="483280" y="341575"/>
                </a:lnTo>
                <a:close/>
                <a:moveTo>
                  <a:pt x="2939581" y="341194"/>
                </a:moveTo>
                <a:lnTo>
                  <a:pt x="2938905" y="342593"/>
                </a:lnTo>
                <a:lnTo>
                  <a:pt x="2941139" y="342593"/>
                </a:lnTo>
                <a:close/>
                <a:moveTo>
                  <a:pt x="1769032" y="340890"/>
                </a:moveTo>
                <a:lnTo>
                  <a:pt x="1769827" y="343867"/>
                </a:lnTo>
                <a:lnTo>
                  <a:pt x="1770211" y="342622"/>
                </a:lnTo>
                <a:close/>
                <a:moveTo>
                  <a:pt x="155249" y="340887"/>
                </a:moveTo>
                <a:lnTo>
                  <a:pt x="155703" y="341493"/>
                </a:lnTo>
                <a:lnTo>
                  <a:pt x="155559" y="341493"/>
                </a:lnTo>
                <a:lnTo>
                  <a:pt x="156717" y="343829"/>
                </a:lnTo>
                <a:lnTo>
                  <a:pt x="155798" y="345065"/>
                </a:lnTo>
                <a:lnTo>
                  <a:pt x="156925" y="344220"/>
                </a:lnTo>
                <a:lnTo>
                  <a:pt x="157637" y="344378"/>
                </a:lnTo>
                <a:lnTo>
                  <a:pt x="156956" y="344039"/>
                </a:lnTo>
                <a:cubicBezTo>
                  <a:pt x="156956" y="344039"/>
                  <a:pt x="155577" y="342593"/>
                  <a:pt x="155577" y="341146"/>
                </a:cubicBezTo>
                <a:close/>
                <a:moveTo>
                  <a:pt x="3118779" y="340887"/>
                </a:moveTo>
                <a:cubicBezTo>
                  <a:pt x="3118779" y="340887"/>
                  <a:pt x="3117392" y="342294"/>
                  <a:pt x="3117392" y="342294"/>
                </a:cubicBezTo>
                <a:cubicBezTo>
                  <a:pt x="3117392" y="342294"/>
                  <a:pt x="3116006" y="342294"/>
                  <a:pt x="3116006" y="342294"/>
                </a:cubicBezTo>
                <a:lnTo>
                  <a:pt x="3115543" y="341825"/>
                </a:lnTo>
                <a:lnTo>
                  <a:pt x="3115543" y="342588"/>
                </a:lnTo>
                <a:lnTo>
                  <a:pt x="3113527" y="345721"/>
                </a:lnTo>
                <a:lnTo>
                  <a:pt x="3115474" y="345859"/>
                </a:lnTo>
                <a:cubicBezTo>
                  <a:pt x="3115826" y="345335"/>
                  <a:pt x="3115826" y="344288"/>
                  <a:pt x="3115826" y="342891"/>
                </a:cubicBezTo>
                <a:cubicBezTo>
                  <a:pt x="3115826" y="342891"/>
                  <a:pt x="3115826" y="342891"/>
                  <a:pt x="3117229" y="342891"/>
                </a:cubicBezTo>
                <a:cubicBezTo>
                  <a:pt x="3117229" y="342891"/>
                  <a:pt x="3118633" y="344288"/>
                  <a:pt x="3118633" y="345684"/>
                </a:cubicBezTo>
                <a:lnTo>
                  <a:pt x="3119938" y="349579"/>
                </a:lnTo>
                <a:lnTo>
                  <a:pt x="3119985" y="349579"/>
                </a:lnTo>
                <a:lnTo>
                  <a:pt x="3119957" y="349635"/>
                </a:lnTo>
                <a:lnTo>
                  <a:pt x="3120037" y="349875"/>
                </a:lnTo>
                <a:lnTo>
                  <a:pt x="3119820" y="349909"/>
                </a:lnTo>
                <a:lnTo>
                  <a:pt x="3118668" y="352212"/>
                </a:lnTo>
                <a:cubicBezTo>
                  <a:pt x="3117352" y="353528"/>
                  <a:pt x="3117352" y="350896"/>
                  <a:pt x="3116036" y="350896"/>
                </a:cubicBezTo>
                <a:lnTo>
                  <a:pt x="3115192" y="350052"/>
                </a:lnTo>
                <a:lnTo>
                  <a:pt x="3114421" y="349875"/>
                </a:lnTo>
                <a:cubicBezTo>
                  <a:pt x="3113017" y="348479"/>
                  <a:pt x="3111613" y="348479"/>
                  <a:pt x="3110209" y="347081"/>
                </a:cubicBezTo>
                <a:lnTo>
                  <a:pt x="3109068" y="346962"/>
                </a:lnTo>
                <a:lnTo>
                  <a:pt x="3110207" y="348263"/>
                </a:lnTo>
                <a:lnTo>
                  <a:pt x="3107621" y="351219"/>
                </a:lnTo>
                <a:lnTo>
                  <a:pt x="3107621" y="352463"/>
                </a:lnTo>
                <a:cubicBezTo>
                  <a:pt x="3109008" y="352463"/>
                  <a:pt x="3109008" y="353905"/>
                  <a:pt x="3109008" y="353905"/>
                </a:cubicBezTo>
                <a:cubicBezTo>
                  <a:pt x="3113168" y="356788"/>
                  <a:pt x="3117328" y="355346"/>
                  <a:pt x="3121489" y="358230"/>
                </a:cubicBezTo>
                <a:cubicBezTo>
                  <a:pt x="3118715" y="358230"/>
                  <a:pt x="3114555" y="358230"/>
                  <a:pt x="3110395" y="358230"/>
                </a:cubicBezTo>
                <a:cubicBezTo>
                  <a:pt x="3109008" y="359672"/>
                  <a:pt x="3107621" y="358230"/>
                  <a:pt x="3106234" y="356788"/>
                </a:cubicBezTo>
                <a:cubicBezTo>
                  <a:pt x="3104847" y="356788"/>
                  <a:pt x="3103807" y="356428"/>
                  <a:pt x="3102941" y="356247"/>
                </a:cubicBezTo>
                <a:lnTo>
                  <a:pt x="3100752" y="356772"/>
                </a:lnTo>
                <a:lnTo>
                  <a:pt x="3103152" y="361941"/>
                </a:lnTo>
                <a:lnTo>
                  <a:pt x="3103438" y="362179"/>
                </a:lnTo>
                <a:cubicBezTo>
                  <a:pt x="3104791" y="362179"/>
                  <a:pt x="3106145" y="363589"/>
                  <a:pt x="3108853" y="363589"/>
                </a:cubicBezTo>
                <a:lnTo>
                  <a:pt x="3108907" y="363872"/>
                </a:lnTo>
                <a:lnTo>
                  <a:pt x="3108979" y="363854"/>
                </a:lnTo>
                <a:lnTo>
                  <a:pt x="3110132" y="363854"/>
                </a:lnTo>
                <a:lnTo>
                  <a:pt x="3110132" y="362304"/>
                </a:lnTo>
                <a:cubicBezTo>
                  <a:pt x="3112990" y="360925"/>
                  <a:pt x="3114419" y="362304"/>
                  <a:pt x="3115848" y="362304"/>
                </a:cubicBezTo>
                <a:cubicBezTo>
                  <a:pt x="3117277" y="362304"/>
                  <a:pt x="3118706" y="361614"/>
                  <a:pt x="3120135" y="361442"/>
                </a:cubicBezTo>
                <a:lnTo>
                  <a:pt x="3123703" y="363307"/>
                </a:lnTo>
                <a:lnTo>
                  <a:pt x="3123931" y="363307"/>
                </a:lnTo>
                <a:lnTo>
                  <a:pt x="3124241" y="363307"/>
                </a:lnTo>
                <a:lnTo>
                  <a:pt x="3122939" y="361821"/>
                </a:lnTo>
                <a:cubicBezTo>
                  <a:pt x="3122246" y="361293"/>
                  <a:pt x="3121553" y="360589"/>
                  <a:pt x="3121553" y="359182"/>
                </a:cubicBezTo>
                <a:cubicBezTo>
                  <a:pt x="3121553" y="359182"/>
                  <a:pt x="3121553" y="359182"/>
                  <a:pt x="3121553" y="357774"/>
                </a:cubicBezTo>
                <a:cubicBezTo>
                  <a:pt x="3121553" y="356367"/>
                  <a:pt x="3121553" y="354960"/>
                  <a:pt x="3121553" y="352145"/>
                </a:cubicBezTo>
                <a:cubicBezTo>
                  <a:pt x="3121553" y="350738"/>
                  <a:pt x="3121553" y="350738"/>
                  <a:pt x="3120166" y="349330"/>
                </a:cubicBezTo>
                <a:cubicBezTo>
                  <a:pt x="3120166" y="347923"/>
                  <a:pt x="3118779" y="346516"/>
                  <a:pt x="3118779" y="345109"/>
                </a:cubicBezTo>
                <a:cubicBezTo>
                  <a:pt x="3118779" y="343701"/>
                  <a:pt x="3120166" y="342294"/>
                  <a:pt x="3118779" y="340887"/>
                </a:cubicBezTo>
                <a:close/>
                <a:moveTo>
                  <a:pt x="3091853" y="340483"/>
                </a:moveTo>
                <a:lnTo>
                  <a:pt x="3091969" y="341046"/>
                </a:lnTo>
                <a:lnTo>
                  <a:pt x="3092199" y="340917"/>
                </a:lnTo>
                <a:close/>
                <a:moveTo>
                  <a:pt x="561340" y="340030"/>
                </a:moveTo>
                <a:lnTo>
                  <a:pt x="562226" y="346571"/>
                </a:lnTo>
                <a:lnTo>
                  <a:pt x="562902" y="347992"/>
                </a:lnTo>
                <a:lnTo>
                  <a:pt x="562098" y="342321"/>
                </a:lnTo>
                <a:close/>
                <a:moveTo>
                  <a:pt x="3072907" y="339647"/>
                </a:moveTo>
                <a:cubicBezTo>
                  <a:pt x="3071885" y="339647"/>
                  <a:pt x="3070862" y="340331"/>
                  <a:pt x="3070180" y="342382"/>
                </a:cubicBezTo>
                <a:lnTo>
                  <a:pt x="3068999" y="342382"/>
                </a:lnTo>
                <a:lnTo>
                  <a:pt x="3069953" y="342847"/>
                </a:lnTo>
                <a:lnTo>
                  <a:pt x="3073128" y="342647"/>
                </a:lnTo>
                <a:lnTo>
                  <a:pt x="3071392" y="342358"/>
                </a:lnTo>
                <a:lnTo>
                  <a:pt x="3073127" y="339758"/>
                </a:lnTo>
                <a:close/>
                <a:moveTo>
                  <a:pt x="3083918" y="339596"/>
                </a:moveTo>
                <a:lnTo>
                  <a:pt x="3082535" y="342358"/>
                </a:lnTo>
                <a:lnTo>
                  <a:pt x="3082451" y="342400"/>
                </a:lnTo>
                <a:lnTo>
                  <a:pt x="3082451" y="342666"/>
                </a:lnTo>
                <a:lnTo>
                  <a:pt x="3083929" y="339895"/>
                </a:lnTo>
                <a:lnTo>
                  <a:pt x="3084074" y="339914"/>
                </a:lnTo>
                <a:close/>
                <a:moveTo>
                  <a:pt x="510702" y="339522"/>
                </a:moveTo>
                <a:lnTo>
                  <a:pt x="510991" y="339989"/>
                </a:lnTo>
                <a:lnTo>
                  <a:pt x="510991" y="339574"/>
                </a:lnTo>
                <a:close/>
                <a:moveTo>
                  <a:pt x="338106" y="339242"/>
                </a:moveTo>
                <a:lnTo>
                  <a:pt x="338666" y="339952"/>
                </a:lnTo>
                <a:lnTo>
                  <a:pt x="339078" y="340161"/>
                </a:lnTo>
                <a:lnTo>
                  <a:pt x="339042" y="340013"/>
                </a:lnTo>
                <a:close/>
                <a:moveTo>
                  <a:pt x="83057" y="338658"/>
                </a:moveTo>
                <a:cubicBezTo>
                  <a:pt x="84443" y="340047"/>
                  <a:pt x="85829" y="340047"/>
                  <a:pt x="87214" y="340047"/>
                </a:cubicBezTo>
                <a:lnTo>
                  <a:pt x="87368" y="339738"/>
                </a:lnTo>
                <a:lnTo>
                  <a:pt x="88599" y="340047"/>
                </a:lnTo>
                <a:lnTo>
                  <a:pt x="88840" y="340167"/>
                </a:lnTo>
                <a:lnTo>
                  <a:pt x="88650" y="339945"/>
                </a:lnTo>
                <a:lnTo>
                  <a:pt x="87721" y="339032"/>
                </a:lnTo>
                <a:lnTo>
                  <a:pt x="87368" y="339738"/>
                </a:lnTo>
                <a:close/>
                <a:moveTo>
                  <a:pt x="430617" y="338498"/>
                </a:moveTo>
                <a:lnTo>
                  <a:pt x="430401" y="338579"/>
                </a:lnTo>
                <a:lnTo>
                  <a:pt x="430397" y="338592"/>
                </a:lnTo>
                <a:lnTo>
                  <a:pt x="430923" y="338760"/>
                </a:lnTo>
                <a:close/>
                <a:moveTo>
                  <a:pt x="173789" y="338444"/>
                </a:moveTo>
                <a:lnTo>
                  <a:pt x="173703" y="338474"/>
                </a:lnTo>
                <a:lnTo>
                  <a:pt x="174007" y="338814"/>
                </a:lnTo>
                <a:lnTo>
                  <a:pt x="173876" y="338463"/>
                </a:lnTo>
                <a:lnTo>
                  <a:pt x="173755" y="338484"/>
                </a:lnTo>
                <a:close/>
                <a:moveTo>
                  <a:pt x="2981512" y="338333"/>
                </a:moveTo>
                <a:lnTo>
                  <a:pt x="2981541" y="338362"/>
                </a:lnTo>
                <a:lnTo>
                  <a:pt x="2981599" y="338333"/>
                </a:lnTo>
                <a:close/>
                <a:moveTo>
                  <a:pt x="2976935" y="338333"/>
                </a:moveTo>
                <a:lnTo>
                  <a:pt x="2976836" y="338400"/>
                </a:lnTo>
                <a:lnTo>
                  <a:pt x="2977167" y="338372"/>
                </a:lnTo>
                <a:lnTo>
                  <a:pt x="2977264" y="338372"/>
                </a:lnTo>
                <a:lnTo>
                  <a:pt x="2977303" y="338333"/>
                </a:lnTo>
                <a:close/>
                <a:moveTo>
                  <a:pt x="65119" y="337075"/>
                </a:moveTo>
                <a:lnTo>
                  <a:pt x="65315" y="338432"/>
                </a:lnTo>
                <a:lnTo>
                  <a:pt x="65315" y="337143"/>
                </a:lnTo>
                <a:close/>
                <a:moveTo>
                  <a:pt x="52112" y="337053"/>
                </a:moveTo>
                <a:lnTo>
                  <a:pt x="51389" y="338589"/>
                </a:lnTo>
                <a:lnTo>
                  <a:pt x="51547" y="338734"/>
                </a:lnTo>
                <a:close/>
                <a:moveTo>
                  <a:pt x="397353" y="336996"/>
                </a:moveTo>
                <a:lnTo>
                  <a:pt x="397199" y="337049"/>
                </a:lnTo>
                <a:lnTo>
                  <a:pt x="396976" y="337280"/>
                </a:lnTo>
                <a:lnTo>
                  <a:pt x="398453" y="340897"/>
                </a:lnTo>
                <a:lnTo>
                  <a:pt x="398396" y="340694"/>
                </a:lnTo>
                <a:close/>
                <a:moveTo>
                  <a:pt x="102469" y="336980"/>
                </a:moveTo>
                <a:lnTo>
                  <a:pt x="102620" y="337202"/>
                </a:lnTo>
                <a:lnTo>
                  <a:pt x="102620" y="337454"/>
                </a:lnTo>
                <a:lnTo>
                  <a:pt x="102783" y="336980"/>
                </a:lnTo>
                <a:close/>
                <a:moveTo>
                  <a:pt x="3049334" y="336923"/>
                </a:moveTo>
                <a:lnTo>
                  <a:pt x="3049334" y="336970"/>
                </a:lnTo>
                <a:lnTo>
                  <a:pt x="3049439" y="336989"/>
                </a:lnTo>
                <a:close/>
                <a:moveTo>
                  <a:pt x="952307" y="336806"/>
                </a:moveTo>
                <a:lnTo>
                  <a:pt x="952307" y="341544"/>
                </a:lnTo>
                <a:lnTo>
                  <a:pt x="952364" y="341965"/>
                </a:lnTo>
                <a:lnTo>
                  <a:pt x="952740" y="339702"/>
                </a:lnTo>
                <a:cubicBezTo>
                  <a:pt x="952740" y="338308"/>
                  <a:pt x="952740" y="338308"/>
                  <a:pt x="952740" y="336914"/>
                </a:cubicBezTo>
                <a:close/>
                <a:moveTo>
                  <a:pt x="1789483" y="336387"/>
                </a:moveTo>
                <a:lnTo>
                  <a:pt x="1790003" y="336698"/>
                </a:lnTo>
                <a:lnTo>
                  <a:pt x="1791170" y="336866"/>
                </a:lnTo>
                <a:close/>
                <a:moveTo>
                  <a:pt x="3109997" y="336074"/>
                </a:moveTo>
                <a:lnTo>
                  <a:pt x="3110048" y="336880"/>
                </a:lnTo>
                <a:lnTo>
                  <a:pt x="3110385" y="337143"/>
                </a:lnTo>
                <a:lnTo>
                  <a:pt x="3110315" y="336165"/>
                </a:lnTo>
                <a:close/>
                <a:moveTo>
                  <a:pt x="271782" y="335841"/>
                </a:moveTo>
                <a:lnTo>
                  <a:pt x="271458" y="336688"/>
                </a:lnTo>
                <a:lnTo>
                  <a:pt x="271782" y="337014"/>
                </a:lnTo>
                <a:close/>
                <a:moveTo>
                  <a:pt x="3100596" y="335712"/>
                </a:moveTo>
                <a:lnTo>
                  <a:pt x="3100902" y="336030"/>
                </a:lnTo>
                <a:lnTo>
                  <a:pt x="3100799" y="335811"/>
                </a:lnTo>
                <a:close/>
                <a:moveTo>
                  <a:pt x="112282" y="335669"/>
                </a:moveTo>
                <a:lnTo>
                  <a:pt x="112148" y="335738"/>
                </a:lnTo>
                <a:lnTo>
                  <a:pt x="112307" y="335796"/>
                </a:lnTo>
                <a:close/>
                <a:moveTo>
                  <a:pt x="394426" y="334535"/>
                </a:moveTo>
                <a:lnTo>
                  <a:pt x="394146" y="334885"/>
                </a:lnTo>
                <a:lnTo>
                  <a:pt x="394146" y="335834"/>
                </a:lnTo>
                <a:lnTo>
                  <a:pt x="394221" y="335758"/>
                </a:lnTo>
                <a:lnTo>
                  <a:pt x="394426" y="335966"/>
                </a:lnTo>
                <a:close/>
                <a:moveTo>
                  <a:pt x="2982791" y="334261"/>
                </a:moveTo>
                <a:lnTo>
                  <a:pt x="2981353" y="334308"/>
                </a:lnTo>
                <a:lnTo>
                  <a:pt x="2983550" y="335788"/>
                </a:lnTo>
                <a:close/>
                <a:moveTo>
                  <a:pt x="64723" y="334019"/>
                </a:moveTo>
                <a:lnTo>
                  <a:pt x="64412" y="334042"/>
                </a:lnTo>
                <a:lnTo>
                  <a:pt x="64917" y="335745"/>
                </a:lnTo>
                <a:close/>
                <a:moveTo>
                  <a:pt x="138988" y="334015"/>
                </a:moveTo>
                <a:lnTo>
                  <a:pt x="138861" y="334130"/>
                </a:lnTo>
                <a:lnTo>
                  <a:pt x="139001" y="334114"/>
                </a:lnTo>
                <a:close/>
                <a:moveTo>
                  <a:pt x="271521" y="333972"/>
                </a:moveTo>
                <a:lnTo>
                  <a:pt x="271816" y="334177"/>
                </a:lnTo>
                <a:lnTo>
                  <a:pt x="272019" y="333972"/>
                </a:lnTo>
                <a:lnTo>
                  <a:pt x="271755" y="333972"/>
                </a:lnTo>
                <a:close/>
                <a:moveTo>
                  <a:pt x="3060996" y="333349"/>
                </a:moveTo>
                <a:lnTo>
                  <a:pt x="3061879" y="335487"/>
                </a:lnTo>
                <a:lnTo>
                  <a:pt x="3062836" y="336118"/>
                </a:lnTo>
                <a:close/>
                <a:moveTo>
                  <a:pt x="266057" y="333262"/>
                </a:moveTo>
                <a:lnTo>
                  <a:pt x="265934" y="333364"/>
                </a:lnTo>
                <a:lnTo>
                  <a:pt x="267613" y="334211"/>
                </a:lnTo>
                <a:lnTo>
                  <a:pt x="267957" y="334384"/>
                </a:lnTo>
                <a:lnTo>
                  <a:pt x="268550" y="333972"/>
                </a:lnTo>
                <a:lnTo>
                  <a:pt x="267564" y="333972"/>
                </a:lnTo>
                <a:close/>
                <a:moveTo>
                  <a:pt x="599082" y="333052"/>
                </a:moveTo>
                <a:lnTo>
                  <a:pt x="598677" y="334114"/>
                </a:lnTo>
                <a:lnTo>
                  <a:pt x="599527" y="333255"/>
                </a:lnTo>
                <a:close/>
                <a:moveTo>
                  <a:pt x="98383" y="333036"/>
                </a:moveTo>
                <a:lnTo>
                  <a:pt x="98268" y="333087"/>
                </a:lnTo>
                <a:lnTo>
                  <a:pt x="98429" y="333087"/>
                </a:lnTo>
                <a:lnTo>
                  <a:pt x="98435" y="333087"/>
                </a:lnTo>
                <a:close/>
                <a:moveTo>
                  <a:pt x="234382" y="332707"/>
                </a:moveTo>
                <a:lnTo>
                  <a:pt x="234348" y="332718"/>
                </a:lnTo>
                <a:lnTo>
                  <a:pt x="233425" y="334508"/>
                </a:lnTo>
                <a:lnTo>
                  <a:pt x="233483" y="334633"/>
                </a:lnTo>
                <a:close/>
                <a:moveTo>
                  <a:pt x="418180" y="332702"/>
                </a:moveTo>
                <a:lnTo>
                  <a:pt x="418089" y="332721"/>
                </a:lnTo>
                <a:lnTo>
                  <a:pt x="418046" y="332806"/>
                </a:lnTo>
                <a:close/>
                <a:moveTo>
                  <a:pt x="3060637" y="332472"/>
                </a:moveTo>
                <a:lnTo>
                  <a:pt x="3060634" y="332473"/>
                </a:lnTo>
                <a:lnTo>
                  <a:pt x="3060637" y="332481"/>
                </a:lnTo>
                <a:close/>
                <a:moveTo>
                  <a:pt x="159093" y="332076"/>
                </a:moveTo>
                <a:lnTo>
                  <a:pt x="159351" y="332541"/>
                </a:lnTo>
                <a:lnTo>
                  <a:pt x="159505" y="332510"/>
                </a:lnTo>
                <a:lnTo>
                  <a:pt x="159463" y="332467"/>
                </a:lnTo>
                <a:lnTo>
                  <a:pt x="159553" y="332467"/>
                </a:lnTo>
                <a:close/>
                <a:moveTo>
                  <a:pt x="3173041" y="331715"/>
                </a:moveTo>
                <a:cubicBezTo>
                  <a:pt x="3174413" y="331715"/>
                  <a:pt x="3177156" y="331715"/>
                  <a:pt x="3178527" y="331715"/>
                </a:cubicBezTo>
                <a:cubicBezTo>
                  <a:pt x="3179899" y="331715"/>
                  <a:pt x="3179899" y="331715"/>
                  <a:pt x="3181271" y="333069"/>
                </a:cubicBezTo>
                <a:cubicBezTo>
                  <a:pt x="3185385" y="333069"/>
                  <a:pt x="3188128" y="334423"/>
                  <a:pt x="3188128" y="338485"/>
                </a:cubicBezTo>
                <a:cubicBezTo>
                  <a:pt x="3190872" y="339838"/>
                  <a:pt x="3192243" y="339838"/>
                  <a:pt x="3193615" y="341193"/>
                </a:cubicBezTo>
                <a:cubicBezTo>
                  <a:pt x="3192243" y="342546"/>
                  <a:pt x="3190872" y="345254"/>
                  <a:pt x="3188128" y="343900"/>
                </a:cubicBezTo>
                <a:cubicBezTo>
                  <a:pt x="3188128" y="342546"/>
                  <a:pt x="3186757" y="342546"/>
                  <a:pt x="3185385" y="342546"/>
                </a:cubicBezTo>
                <a:cubicBezTo>
                  <a:pt x="3184014" y="342546"/>
                  <a:pt x="3182642" y="341193"/>
                  <a:pt x="3182642" y="341193"/>
                </a:cubicBezTo>
                <a:cubicBezTo>
                  <a:pt x="3182642" y="339838"/>
                  <a:pt x="3181271" y="339838"/>
                  <a:pt x="3181271" y="338485"/>
                </a:cubicBezTo>
                <a:cubicBezTo>
                  <a:pt x="3181271" y="335777"/>
                  <a:pt x="3179899" y="334423"/>
                  <a:pt x="3177156" y="335777"/>
                </a:cubicBezTo>
                <a:cubicBezTo>
                  <a:pt x="3175784" y="335777"/>
                  <a:pt x="3175784" y="335777"/>
                  <a:pt x="3175784" y="335777"/>
                </a:cubicBezTo>
                <a:cubicBezTo>
                  <a:pt x="3174413" y="335777"/>
                  <a:pt x="3174413" y="335777"/>
                  <a:pt x="3173041" y="335777"/>
                </a:cubicBezTo>
                <a:cubicBezTo>
                  <a:pt x="3170298" y="333069"/>
                  <a:pt x="3170298" y="333069"/>
                  <a:pt x="3173041" y="331715"/>
                </a:cubicBezTo>
                <a:close/>
                <a:moveTo>
                  <a:pt x="2864658" y="331715"/>
                </a:moveTo>
                <a:lnTo>
                  <a:pt x="2864792" y="331783"/>
                </a:lnTo>
                <a:lnTo>
                  <a:pt x="2864725" y="331715"/>
                </a:lnTo>
                <a:close/>
                <a:moveTo>
                  <a:pt x="3151978" y="331599"/>
                </a:moveTo>
                <a:cubicBezTo>
                  <a:pt x="3154699" y="331599"/>
                  <a:pt x="3158783" y="330210"/>
                  <a:pt x="3160144" y="332988"/>
                </a:cubicBezTo>
                <a:cubicBezTo>
                  <a:pt x="3161505" y="334377"/>
                  <a:pt x="3161505" y="335765"/>
                  <a:pt x="3161505" y="337154"/>
                </a:cubicBezTo>
                <a:cubicBezTo>
                  <a:pt x="3161505" y="337154"/>
                  <a:pt x="3161505" y="335765"/>
                  <a:pt x="3161505" y="335765"/>
                </a:cubicBezTo>
                <a:cubicBezTo>
                  <a:pt x="3161505" y="331599"/>
                  <a:pt x="3162866" y="330210"/>
                  <a:pt x="3166949" y="332988"/>
                </a:cubicBezTo>
                <a:cubicBezTo>
                  <a:pt x="3166949" y="332988"/>
                  <a:pt x="3168310" y="332988"/>
                  <a:pt x="3168310" y="334377"/>
                </a:cubicBezTo>
                <a:cubicBezTo>
                  <a:pt x="3169671" y="335765"/>
                  <a:pt x="3169671" y="337154"/>
                  <a:pt x="3169671" y="338543"/>
                </a:cubicBezTo>
                <a:cubicBezTo>
                  <a:pt x="3169671" y="341320"/>
                  <a:pt x="3168310" y="341320"/>
                  <a:pt x="3168310" y="342708"/>
                </a:cubicBezTo>
                <a:cubicBezTo>
                  <a:pt x="3169671" y="344097"/>
                  <a:pt x="3171032" y="345486"/>
                  <a:pt x="3171032" y="346874"/>
                </a:cubicBezTo>
                <a:cubicBezTo>
                  <a:pt x="3169671" y="348263"/>
                  <a:pt x="3168310" y="348263"/>
                  <a:pt x="3166949" y="348263"/>
                </a:cubicBezTo>
                <a:cubicBezTo>
                  <a:pt x="3166949" y="348263"/>
                  <a:pt x="3165588" y="348263"/>
                  <a:pt x="3165588" y="348263"/>
                </a:cubicBezTo>
                <a:cubicBezTo>
                  <a:pt x="3164227" y="344097"/>
                  <a:pt x="3161505" y="344097"/>
                  <a:pt x="3158783" y="344097"/>
                </a:cubicBezTo>
                <a:cubicBezTo>
                  <a:pt x="3156061" y="344097"/>
                  <a:pt x="3154699" y="344097"/>
                  <a:pt x="3153339" y="342708"/>
                </a:cubicBezTo>
                <a:cubicBezTo>
                  <a:pt x="3153339" y="342708"/>
                  <a:pt x="3153339" y="341320"/>
                  <a:pt x="3153339" y="341320"/>
                </a:cubicBezTo>
                <a:cubicBezTo>
                  <a:pt x="3151978" y="338543"/>
                  <a:pt x="3150617" y="339931"/>
                  <a:pt x="3149256" y="341320"/>
                </a:cubicBezTo>
                <a:cubicBezTo>
                  <a:pt x="3146534" y="342708"/>
                  <a:pt x="3143812" y="342708"/>
                  <a:pt x="3142450" y="338543"/>
                </a:cubicBezTo>
                <a:cubicBezTo>
                  <a:pt x="3142450" y="337154"/>
                  <a:pt x="3143812" y="335765"/>
                  <a:pt x="3145172" y="335765"/>
                </a:cubicBezTo>
                <a:cubicBezTo>
                  <a:pt x="3145172" y="334377"/>
                  <a:pt x="3146534" y="334377"/>
                  <a:pt x="3146534" y="334377"/>
                </a:cubicBezTo>
                <a:cubicBezTo>
                  <a:pt x="3147895" y="332988"/>
                  <a:pt x="3149256" y="331599"/>
                  <a:pt x="3151978" y="331599"/>
                </a:cubicBezTo>
                <a:close/>
                <a:moveTo>
                  <a:pt x="238501" y="331374"/>
                </a:moveTo>
                <a:lnTo>
                  <a:pt x="238474" y="331383"/>
                </a:lnTo>
                <a:lnTo>
                  <a:pt x="238510" y="331395"/>
                </a:lnTo>
                <a:close/>
                <a:moveTo>
                  <a:pt x="343123" y="331373"/>
                </a:moveTo>
                <a:lnTo>
                  <a:pt x="343123" y="331535"/>
                </a:lnTo>
                <a:lnTo>
                  <a:pt x="343204" y="331569"/>
                </a:lnTo>
                <a:lnTo>
                  <a:pt x="343566" y="331600"/>
                </a:lnTo>
                <a:close/>
                <a:moveTo>
                  <a:pt x="424927" y="331305"/>
                </a:moveTo>
                <a:lnTo>
                  <a:pt x="424361" y="331422"/>
                </a:lnTo>
                <a:lnTo>
                  <a:pt x="424835" y="331527"/>
                </a:lnTo>
                <a:lnTo>
                  <a:pt x="425783" y="331527"/>
                </a:lnTo>
                <a:close/>
                <a:moveTo>
                  <a:pt x="343123" y="331236"/>
                </a:moveTo>
                <a:lnTo>
                  <a:pt x="343123" y="331245"/>
                </a:lnTo>
                <a:lnTo>
                  <a:pt x="343172" y="331245"/>
                </a:lnTo>
                <a:close/>
                <a:moveTo>
                  <a:pt x="356529" y="331219"/>
                </a:moveTo>
                <a:lnTo>
                  <a:pt x="356634" y="331286"/>
                </a:lnTo>
                <a:lnTo>
                  <a:pt x="356657" y="331244"/>
                </a:lnTo>
                <a:close/>
                <a:moveTo>
                  <a:pt x="3077133" y="331195"/>
                </a:moveTo>
                <a:lnTo>
                  <a:pt x="3077080" y="331366"/>
                </a:lnTo>
                <a:lnTo>
                  <a:pt x="3083877" y="339514"/>
                </a:lnTo>
                <a:lnTo>
                  <a:pt x="3080950" y="334759"/>
                </a:lnTo>
                <a:close/>
                <a:moveTo>
                  <a:pt x="281967" y="331076"/>
                </a:moveTo>
                <a:lnTo>
                  <a:pt x="282070" y="331214"/>
                </a:lnTo>
                <a:lnTo>
                  <a:pt x="281727" y="331407"/>
                </a:lnTo>
                <a:lnTo>
                  <a:pt x="282897" y="331407"/>
                </a:lnTo>
                <a:close/>
                <a:moveTo>
                  <a:pt x="388544" y="330975"/>
                </a:moveTo>
                <a:lnTo>
                  <a:pt x="390385" y="331569"/>
                </a:lnTo>
                <a:lnTo>
                  <a:pt x="394426" y="334302"/>
                </a:lnTo>
                <a:lnTo>
                  <a:pt x="394426" y="334177"/>
                </a:lnTo>
                <a:cubicBezTo>
                  <a:pt x="393040" y="334177"/>
                  <a:pt x="390267" y="332741"/>
                  <a:pt x="390267" y="331305"/>
                </a:cubicBezTo>
                <a:lnTo>
                  <a:pt x="390222" y="331026"/>
                </a:lnTo>
                <a:close/>
                <a:moveTo>
                  <a:pt x="284549" y="330870"/>
                </a:moveTo>
                <a:lnTo>
                  <a:pt x="284286" y="331407"/>
                </a:lnTo>
                <a:lnTo>
                  <a:pt x="284288" y="331407"/>
                </a:lnTo>
                <a:lnTo>
                  <a:pt x="284814" y="331378"/>
                </a:lnTo>
                <a:lnTo>
                  <a:pt x="284800" y="331373"/>
                </a:lnTo>
                <a:close/>
                <a:moveTo>
                  <a:pt x="314256" y="330564"/>
                </a:moveTo>
                <a:lnTo>
                  <a:pt x="314832" y="331373"/>
                </a:lnTo>
                <a:lnTo>
                  <a:pt x="314736" y="331414"/>
                </a:lnTo>
                <a:lnTo>
                  <a:pt x="314861" y="331407"/>
                </a:lnTo>
                <a:cubicBezTo>
                  <a:pt x="314861" y="331407"/>
                  <a:pt x="316250" y="331407"/>
                  <a:pt x="316250" y="332809"/>
                </a:cubicBezTo>
                <a:lnTo>
                  <a:pt x="316797" y="332861"/>
                </a:lnTo>
                <a:lnTo>
                  <a:pt x="317856" y="331854"/>
                </a:lnTo>
                <a:lnTo>
                  <a:pt x="316295" y="332467"/>
                </a:lnTo>
                <a:cubicBezTo>
                  <a:pt x="316295" y="332467"/>
                  <a:pt x="314884" y="332467"/>
                  <a:pt x="314884" y="331151"/>
                </a:cubicBezTo>
                <a:close/>
                <a:moveTo>
                  <a:pt x="107932" y="330305"/>
                </a:moveTo>
                <a:lnTo>
                  <a:pt x="108083" y="331809"/>
                </a:lnTo>
                <a:cubicBezTo>
                  <a:pt x="108257" y="331809"/>
                  <a:pt x="108604" y="331464"/>
                  <a:pt x="109299" y="331464"/>
                </a:cubicBezTo>
                <a:lnTo>
                  <a:pt x="109758" y="331878"/>
                </a:lnTo>
                <a:lnTo>
                  <a:pt x="109694" y="331393"/>
                </a:lnTo>
                <a:lnTo>
                  <a:pt x="109717" y="331070"/>
                </a:lnTo>
                <a:lnTo>
                  <a:pt x="109443" y="331070"/>
                </a:lnTo>
                <a:close/>
                <a:moveTo>
                  <a:pt x="3100862" y="330060"/>
                </a:moveTo>
                <a:lnTo>
                  <a:pt x="3100174" y="330292"/>
                </a:lnTo>
                <a:lnTo>
                  <a:pt x="3097833" y="332634"/>
                </a:lnTo>
                <a:lnTo>
                  <a:pt x="3098142" y="332950"/>
                </a:lnTo>
                <a:close/>
                <a:moveTo>
                  <a:pt x="275969" y="329996"/>
                </a:moveTo>
                <a:lnTo>
                  <a:pt x="273215" y="331399"/>
                </a:lnTo>
                <a:lnTo>
                  <a:pt x="274478" y="332589"/>
                </a:lnTo>
                <a:lnTo>
                  <a:pt x="274548" y="332578"/>
                </a:lnTo>
                <a:lnTo>
                  <a:pt x="274548" y="331527"/>
                </a:lnTo>
                <a:lnTo>
                  <a:pt x="274763" y="331339"/>
                </a:lnTo>
                <a:lnTo>
                  <a:pt x="273796" y="331339"/>
                </a:lnTo>
                <a:lnTo>
                  <a:pt x="275787" y="330443"/>
                </a:lnTo>
                <a:lnTo>
                  <a:pt x="276053" y="330210"/>
                </a:lnTo>
                <a:lnTo>
                  <a:pt x="276221" y="330247"/>
                </a:lnTo>
                <a:lnTo>
                  <a:pt x="276303" y="330210"/>
                </a:lnTo>
                <a:lnTo>
                  <a:pt x="276254" y="330255"/>
                </a:lnTo>
                <a:lnTo>
                  <a:pt x="276732" y="330359"/>
                </a:lnTo>
                <a:lnTo>
                  <a:pt x="276282" y="330011"/>
                </a:lnTo>
                <a:close/>
                <a:moveTo>
                  <a:pt x="3028028" y="329781"/>
                </a:moveTo>
                <a:lnTo>
                  <a:pt x="3028299" y="330095"/>
                </a:lnTo>
                <a:lnTo>
                  <a:pt x="3027829" y="330726"/>
                </a:lnTo>
                <a:lnTo>
                  <a:pt x="3028497" y="330055"/>
                </a:lnTo>
                <a:lnTo>
                  <a:pt x="3028303" y="329960"/>
                </a:lnTo>
                <a:lnTo>
                  <a:pt x="3029028" y="329907"/>
                </a:lnTo>
                <a:lnTo>
                  <a:pt x="3028714" y="329781"/>
                </a:lnTo>
                <a:close/>
                <a:moveTo>
                  <a:pt x="448378" y="329685"/>
                </a:moveTo>
                <a:lnTo>
                  <a:pt x="447833" y="329869"/>
                </a:lnTo>
                <a:lnTo>
                  <a:pt x="448352" y="329869"/>
                </a:lnTo>
                <a:close/>
                <a:moveTo>
                  <a:pt x="445526" y="329666"/>
                </a:moveTo>
                <a:lnTo>
                  <a:pt x="445604" y="329746"/>
                </a:lnTo>
                <a:lnTo>
                  <a:pt x="445582" y="329667"/>
                </a:lnTo>
                <a:close/>
                <a:moveTo>
                  <a:pt x="3077968" y="329046"/>
                </a:moveTo>
                <a:lnTo>
                  <a:pt x="3077794" y="329082"/>
                </a:lnTo>
                <a:lnTo>
                  <a:pt x="3077515" y="329974"/>
                </a:lnTo>
                <a:close/>
                <a:moveTo>
                  <a:pt x="2874344" y="328880"/>
                </a:moveTo>
                <a:lnTo>
                  <a:pt x="2874072" y="328903"/>
                </a:lnTo>
                <a:lnTo>
                  <a:pt x="2874072" y="329164"/>
                </a:lnTo>
                <a:close/>
                <a:moveTo>
                  <a:pt x="354379" y="328684"/>
                </a:moveTo>
                <a:lnTo>
                  <a:pt x="353721" y="329009"/>
                </a:lnTo>
                <a:lnTo>
                  <a:pt x="354249" y="329129"/>
                </a:lnTo>
                <a:close/>
                <a:moveTo>
                  <a:pt x="357926" y="328661"/>
                </a:moveTo>
                <a:lnTo>
                  <a:pt x="356712" y="331144"/>
                </a:lnTo>
                <a:lnTo>
                  <a:pt x="357926" y="328918"/>
                </a:lnTo>
                <a:close/>
                <a:moveTo>
                  <a:pt x="163879" y="328643"/>
                </a:moveTo>
                <a:lnTo>
                  <a:pt x="163791" y="328770"/>
                </a:lnTo>
                <a:lnTo>
                  <a:pt x="164192" y="329164"/>
                </a:lnTo>
                <a:close/>
                <a:moveTo>
                  <a:pt x="462221" y="328517"/>
                </a:moveTo>
                <a:lnTo>
                  <a:pt x="462407" y="328706"/>
                </a:lnTo>
                <a:lnTo>
                  <a:pt x="465154" y="328706"/>
                </a:lnTo>
                <a:close/>
                <a:moveTo>
                  <a:pt x="413827" y="328420"/>
                </a:moveTo>
                <a:lnTo>
                  <a:pt x="413818" y="328429"/>
                </a:lnTo>
                <a:lnTo>
                  <a:pt x="413836" y="328433"/>
                </a:lnTo>
                <a:close/>
                <a:moveTo>
                  <a:pt x="3092233" y="328330"/>
                </a:moveTo>
                <a:lnTo>
                  <a:pt x="3092078" y="328378"/>
                </a:lnTo>
                <a:lnTo>
                  <a:pt x="3092270" y="328731"/>
                </a:lnTo>
                <a:close/>
                <a:moveTo>
                  <a:pt x="477076" y="328330"/>
                </a:moveTo>
                <a:lnTo>
                  <a:pt x="477192" y="328706"/>
                </a:lnTo>
                <a:lnTo>
                  <a:pt x="477702" y="328330"/>
                </a:lnTo>
                <a:close/>
                <a:moveTo>
                  <a:pt x="358034" y="328314"/>
                </a:moveTo>
                <a:lnTo>
                  <a:pt x="358041" y="328424"/>
                </a:lnTo>
                <a:lnTo>
                  <a:pt x="358002" y="328504"/>
                </a:lnTo>
                <a:lnTo>
                  <a:pt x="358188" y="328470"/>
                </a:lnTo>
                <a:close/>
                <a:moveTo>
                  <a:pt x="318373" y="328187"/>
                </a:moveTo>
                <a:lnTo>
                  <a:pt x="318701" y="328454"/>
                </a:lnTo>
                <a:lnTo>
                  <a:pt x="319015" y="328502"/>
                </a:lnTo>
                <a:close/>
                <a:moveTo>
                  <a:pt x="1760734" y="327336"/>
                </a:moveTo>
                <a:lnTo>
                  <a:pt x="1761628" y="330052"/>
                </a:lnTo>
                <a:lnTo>
                  <a:pt x="1762005" y="329862"/>
                </a:lnTo>
                <a:cubicBezTo>
                  <a:pt x="1762005" y="328461"/>
                  <a:pt x="1761659" y="327761"/>
                  <a:pt x="1761138" y="327410"/>
                </a:cubicBezTo>
                <a:close/>
                <a:moveTo>
                  <a:pt x="2890672" y="327065"/>
                </a:moveTo>
                <a:lnTo>
                  <a:pt x="2890680" y="327129"/>
                </a:lnTo>
                <a:lnTo>
                  <a:pt x="2890215" y="327457"/>
                </a:lnTo>
                <a:lnTo>
                  <a:pt x="2891041" y="327346"/>
                </a:lnTo>
                <a:close/>
                <a:moveTo>
                  <a:pt x="2883202" y="326898"/>
                </a:moveTo>
                <a:lnTo>
                  <a:pt x="2882376" y="327129"/>
                </a:lnTo>
                <a:cubicBezTo>
                  <a:pt x="2882376" y="328541"/>
                  <a:pt x="2882376" y="329954"/>
                  <a:pt x="2882376" y="329954"/>
                </a:cubicBezTo>
                <a:lnTo>
                  <a:pt x="2885539" y="334259"/>
                </a:lnTo>
                <a:lnTo>
                  <a:pt x="2886666" y="333939"/>
                </a:lnTo>
                <a:close/>
                <a:moveTo>
                  <a:pt x="2962859" y="326560"/>
                </a:moveTo>
                <a:lnTo>
                  <a:pt x="2961851" y="327136"/>
                </a:lnTo>
                <a:lnTo>
                  <a:pt x="2961981" y="327407"/>
                </a:lnTo>
                <a:lnTo>
                  <a:pt x="2961981" y="330105"/>
                </a:lnTo>
                <a:lnTo>
                  <a:pt x="2962106" y="330181"/>
                </a:lnTo>
                <a:lnTo>
                  <a:pt x="2962106" y="327317"/>
                </a:lnTo>
                <a:close/>
                <a:moveTo>
                  <a:pt x="301970" y="326404"/>
                </a:moveTo>
                <a:lnTo>
                  <a:pt x="301287" y="326955"/>
                </a:lnTo>
                <a:lnTo>
                  <a:pt x="302547" y="327270"/>
                </a:lnTo>
                <a:close/>
                <a:moveTo>
                  <a:pt x="16548" y="325697"/>
                </a:moveTo>
                <a:cubicBezTo>
                  <a:pt x="16548" y="325697"/>
                  <a:pt x="16548" y="325697"/>
                  <a:pt x="18053" y="325697"/>
                </a:cubicBezTo>
                <a:cubicBezTo>
                  <a:pt x="18053" y="327052"/>
                  <a:pt x="21061" y="329759"/>
                  <a:pt x="18053" y="331114"/>
                </a:cubicBezTo>
                <a:cubicBezTo>
                  <a:pt x="16548" y="332467"/>
                  <a:pt x="15044" y="331114"/>
                  <a:pt x="13539" y="329759"/>
                </a:cubicBezTo>
                <a:cubicBezTo>
                  <a:pt x="12035" y="327052"/>
                  <a:pt x="15044" y="327052"/>
                  <a:pt x="16548" y="325697"/>
                </a:cubicBezTo>
                <a:close/>
                <a:moveTo>
                  <a:pt x="135818" y="325521"/>
                </a:moveTo>
                <a:lnTo>
                  <a:pt x="135824" y="325572"/>
                </a:lnTo>
                <a:lnTo>
                  <a:pt x="135870" y="325572"/>
                </a:lnTo>
                <a:close/>
                <a:moveTo>
                  <a:pt x="3043961" y="325478"/>
                </a:moveTo>
                <a:lnTo>
                  <a:pt x="3043939" y="325528"/>
                </a:lnTo>
                <a:lnTo>
                  <a:pt x="3043939" y="325590"/>
                </a:lnTo>
                <a:close/>
                <a:moveTo>
                  <a:pt x="136440" y="325476"/>
                </a:moveTo>
                <a:lnTo>
                  <a:pt x="136247" y="325572"/>
                </a:lnTo>
                <a:lnTo>
                  <a:pt x="136389" y="325572"/>
                </a:lnTo>
                <a:close/>
                <a:moveTo>
                  <a:pt x="112201" y="325362"/>
                </a:moveTo>
                <a:lnTo>
                  <a:pt x="112201" y="325483"/>
                </a:lnTo>
                <a:cubicBezTo>
                  <a:pt x="112201" y="326181"/>
                  <a:pt x="112201" y="326880"/>
                  <a:pt x="112201" y="326880"/>
                </a:cubicBezTo>
                <a:lnTo>
                  <a:pt x="114933" y="328100"/>
                </a:lnTo>
                <a:close/>
                <a:moveTo>
                  <a:pt x="1758364" y="325309"/>
                </a:moveTo>
                <a:lnTo>
                  <a:pt x="1758120" y="325354"/>
                </a:lnTo>
                <a:lnTo>
                  <a:pt x="1758439" y="325462"/>
                </a:lnTo>
                <a:close/>
                <a:moveTo>
                  <a:pt x="473008" y="325179"/>
                </a:moveTo>
                <a:lnTo>
                  <a:pt x="469680" y="327386"/>
                </a:lnTo>
                <a:lnTo>
                  <a:pt x="471278" y="327472"/>
                </a:lnTo>
                <a:close/>
                <a:moveTo>
                  <a:pt x="2963772" y="324964"/>
                </a:moveTo>
                <a:lnTo>
                  <a:pt x="2964074" y="325336"/>
                </a:lnTo>
                <a:lnTo>
                  <a:pt x="2964102" y="325308"/>
                </a:lnTo>
                <a:close/>
                <a:moveTo>
                  <a:pt x="3015444" y="324708"/>
                </a:moveTo>
                <a:lnTo>
                  <a:pt x="3015573" y="324883"/>
                </a:lnTo>
                <a:lnTo>
                  <a:pt x="3015582" y="324873"/>
                </a:lnTo>
                <a:close/>
                <a:moveTo>
                  <a:pt x="349788" y="324502"/>
                </a:moveTo>
                <a:lnTo>
                  <a:pt x="348726" y="325701"/>
                </a:lnTo>
                <a:lnTo>
                  <a:pt x="350143" y="325940"/>
                </a:lnTo>
                <a:close/>
                <a:moveTo>
                  <a:pt x="291554" y="324413"/>
                </a:moveTo>
                <a:lnTo>
                  <a:pt x="291483" y="324418"/>
                </a:lnTo>
                <a:lnTo>
                  <a:pt x="291605" y="324518"/>
                </a:lnTo>
                <a:close/>
                <a:moveTo>
                  <a:pt x="3023565" y="324355"/>
                </a:moveTo>
                <a:lnTo>
                  <a:pt x="3022783" y="325929"/>
                </a:lnTo>
                <a:lnTo>
                  <a:pt x="3024111" y="326563"/>
                </a:lnTo>
                <a:close/>
                <a:moveTo>
                  <a:pt x="238562" y="324310"/>
                </a:moveTo>
                <a:lnTo>
                  <a:pt x="238497" y="324343"/>
                </a:lnTo>
                <a:lnTo>
                  <a:pt x="238596" y="324444"/>
                </a:lnTo>
                <a:lnTo>
                  <a:pt x="238548" y="324346"/>
                </a:lnTo>
                <a:close/>
                <a:moveTo>
                  <a:pt x="192787" y="324263"/>
                </a:moveTo>
                <a:lnTo>
                  <a:pt x="192775" y="324287"/>
                </a:lnTo>
                <a:cubicBezTo>
                  <a:pt x="192775" y="325697"/>
                  <a:pt x="192775" y="325697"/>
                  <a:pt x="191378" y="325697"/>
                </a:cubicBezTo>
                <a:lnTo>
                  <a:pt x="191291" y="325688"/>
                </a:lnTo>
                <a:lnTo>
                  <a:pt x="191335" y="325697"/>
                </a:lnTo>
                <a:cubicBezTo>
                  <a:pt x="194086" y="325697"/>
                  <a:pt x="195461" y="327126"/>
                  <a:pt x="196837" y="327126"/>
                </a:cubicBezTo>
                <a:lnTo>
                  <a:pt x="202023" y="332516"/>
                </a:lnTo>
                <a:lnTo>
                  <a:pt x="205214" y="331965"/>
                </a:lnTo>
                <a:cubicBezTo>
                  <a:pt x="206453" y="331965"/>
                  <a:pt x="207515" y="331965"/>
                  <a:pt x="208223" y="331263"/>
                </a:cubicBezTo>
                <a:cubicBezTo>
                  <a:pt x="208223" y="329859"/>
                  <a:pt x="208223" y="329859"/>
                  <a:pt x="206807" y="329859"/>
                </a:cubicBezTo>
                <a:cubicBezTo>
                  <a:pt x="206807" y="329859"/>
                  <a:pt x="205391" y="329859"/>
                  <a:pt x="205391" y="329859"/>
                </a:cubicBezTo>
                <a:cubicBezTo>
                  <a:pt x="203975" y="329859"/>
                  <a:pt x="202559" y="328455"/>
                  <a:pt x="202559" y="328455"/>
                </a:cubicBezTo>
                <a:cubicBezTo>
                  <a:pt x="202559" y="328455"/>
                  <a:pt x="201143" y="327051"/>
                  <a:pt x="201143" y="327051"/>
                </a:cubicBezTo>
                <a:lnTo>
                  <a:pt x="201014" y="326794"/>
                </a:lnTo>
                <a:close/>
                <a:moveTo>
                  <a:pt x="1011743" y="324197"/>
                </a:moveTo>
                <a:lnTo>
                  <a:pt x="1012017" y="324695"/>
                </a:lnTo>
                <a:lnTo>
                  <a:pt x="1012127" y="324806"/>
                </a:lnTo>
                <a:close/>
                <a:moveTo>
                  <a:pt x="376251" y="324095"/>
                </a:moveTo>
                <a:lnTo>
                  <a:pt x="376508" y="324533"/>
                </a:lnTo>
                <a:lnTo>
                  <a:pt x="376713" y="324095"/>
                </a:lnTo>
                <a:close/>
                <a:moveTo>
                  <a:pt x="308773" y="323642"/>
                </a:moveTo>
                <a:lnTo>
                  <a:pt x="308337" y="324107"/>
                </a:lnTo>
                <a:lnTo>
                  <a:pt x="309507" y="323943"/>
                </a:lnTo>
                <a:close/>
                <a:moveTo>
                  <a:pt x="3007494" y="323266"/>
                </a:moveTo>
                <a:lnTo>
                  <a:pt x="3007683" y="323321"/>
                </a:lnTo>
                <a:lnTo>
                  <a:pt x="3007686" y="323289"/>
                </a:lnTo>
                <a:close/>
                <a:moveTo>
                  <a:pt x="196896" y="322839"/>
                </a:moveTo>
                <a:lnTo>
                  <a:pt x="196822" y="322852"/>
                </a:lnTo>
                <a:lnTo>
                  <a:pt x="196972" y="322869"/>
                </a:lnTo>
                <a:close/>
                <a:moveTo>
                  <a:pt x="345671" y="322643"/>
                </a:moveTo>
                <a:lnTo>
                  <a:pt x="345980" y="323125"/>
                </a:lnTo>
                <a:cubicBezTo>
                  <a:pt x="346674" y="323829"/>
                  <a:pt x="347367" y="324885"/>
                  <a:pt x="348061" y="325588"/>
                </a:cubicBezTo>
                <a:lnTo>
                  <a:pt x="348438" y="325652"/>
                </a:lnTo>
                <a:lnTo>
                  <a:pt x="345823" y="322699"/>
                </a:lnTo>
                <a:close/>
                <a:moveTo>
                  <a:pt x="3062561" y="321775"/>
                </a:moveTo>
                <a:lnTo>
                  <a:pt x="3060862" y="324608"/>
                </a:lnTo>
                <a:lnTo>
                  <a:pt x="3061031" y="324835"/>
                </a:lnTo>
                <a:close/>
                <a:moveTo>
                  <a:pt x="105556" y="321620"/>
                </a:moveTo>
                <a:lnTo>
                  <a:pt x="105176" y="321811"/>
                </a:lnTo>
                <a:lnTo>
                  <a:pt x="106521" y="321811"/>
                </a:lnTo>
                <a:cubicBezTo>
                  <a:pt x="107910" y="323190"/>
                  <a:pt x="107910" y="324569"/>
                  <a:pt x="106521" y="325948"/>
                </a:cubicBezTo>
                <a:lnTo>
                  <a:pt x="106686" y="328395"/>
                </a:lnTo>
                <a:lnTo>
                  <a:pt x="106686" y="325483"/>
                </a:lnTo>
                <a:lnTo>
                  <a:pt x="106810" y="325398"/>
                </a:lnTo>
                <a:lnTo>
                  <a:pt x="106810" y="321620"/>
                </a:lnTo>
                <a:close/>
                <a:moveTo>
                  <a:pt x="1895287" y="321513"/>
                </a:moveTo>
                <a:lnTo>
                  <a:pt x="1895247" y="321553"/>
                </a:lnTo>
                <a:lnTo>
                  <a:pt x="1895287" y="321567"/>
                </a:lnTo>
                <a:close/>
                <a:moveTo>
                  <a:pt x="2776989" y="321486"/>
                </a:moveTo>
                <a:lnTo>
                  <a:pt x="2776915" y="321710"/>
                </a:lnTo>
                <a:lnTo>
                  <a:pt x="2776850" y="321948"/>
                </a:lnTo>
                <a:lnTo>
                  <a:pt x="2776989" y="321792"/>
                </a:lnTo>
                <a:close/>
                <a:moveTo>
                  <a:pt x="2871282" y="321472"/>
                </a:moveTo>
                <a:lnTo>
                  <a:pt x="2871588" y="321783"/>
                </a:lnTo>
                <a:lnTo>
                  <a:pt x="2871668" y="321945"/>
                </a:lnTo>
                <a:lnTo>
                  <a:pt x="2871653" y="321786"/>
                </a:lnTo>
                <a:lnTo>
                  <a:pt x="2871713" y="321776"/>
                </a:lnTo>
                <a:lnTo>
                  <a:pt x="2871304" y="321478"/>
                </a:lnTo>
                <a:close/>
                <a:moveTo>
                  <a:pt x="823976" y="321091"/>
                </a:moveTo>
                <a:lnTo>
                  <a:pt x="824556" y="321886"/>
                </a:lnTo>
                <a:lnTo>
                  <a:pt x="824683" y="321448"/>
                </a:lnTo>
                <a:close/>
                <a:moveTo>
                  <a:pt x="796456" y="321041"/>
                </a:moveTo>
                <a:lnTo>
                  <a:pt x="796336" y="321071"/>
                </a:lnTo>
                <a:lnTo>
                  <a:pt x="798683" y="321664"/>
                </a:lnTo>
                <a:lnTo>
                  <a:pt x="798538" y="321567"/>
                </a:lnTo>
                <a:cubicBezTo>
                  <a:pt x="797844" y="321567"/>
                  <a:pt x="797150" y="321216"/>
                  <a:pt x="796456" y="321041"/>
                </a:cubicBezTo>
                <a:close/>
                <a:moveTo>
                  <a:pt x="1666940" y="321026"/>
                </a:moveTo>
                <a:lnTo>
                  <a:pt x="1667337" y="321886"/>
                </a:lnTo>
                <a:lnTo>
                  <a:pt x="1667337" y="321241"/>
                </a:lnTo>
                <a:lnTo>
                  <a:pt x="1667105" y="321216"/>
                </a:lnTo>
                <a:close/>
                <a:moveTo>
                  <a:pt x="1017912" y="320515"/>
                </a:moveTo>
                <a:lnTo>
                  <a:pt x="1017783" y="320564"/>
                </a:lnTo>
                <a:lnTo>
                  <a:pt x="1018020" y="320556"/>
                </a:lnTo>
                <a:close/>
                <a:moveTo>
                  <a:pt x="878711" y="320410"/>
                </a:moveTo>
                <a:lnTo>
                  <a:pt x="878711" y="320482"/>
                </a:lnTo>
                <a:lnTo>
                  <a:pt x="878718" y="320481"/>
                </a:lnTo>
                <a:close/>
                <a:moveTo>
                  <a:pt x="952740" y="320189"/>
                </a:moveTo>
                <a:lnTo>
                  <a:pt x="952740" y="320482"/>
                </a:lnTo>
                <a:lnTo>
                  <a:pt x="955084" y="320482"/>
                </a:lnTo>
                <a:lnTo>
                  <a:pt x="955855" y="320482"/>
                </a:lnTo>
                <a:lnTo>
                  <a:pt x="955525" y="320189"/>
                </a:lnTo>
                <a:cubicBezTo>
                  <a:pt x="954132" y="320189"/>
                  <a:pt x="954132" y="318795"/>
                  <a:pt x="952740" y="320189"/>
                </a:cubicBezTo>
                <a:close/>
                <a:moveTo>
                  <a:pt x="731893" y="320165"/>
                </a:moveTo>
                <a:lnTo>
                  <a:pt x="731998" y="320482"/>
                </a:lnTo>
                <a:lnTo>
                  <a:pt x="732433" y="320482"/>
                </a:lnTo>
                <a:close/>
                <a:moveTo>
                  <a:pt x="768860" y="320097"/>
                </a:moveTo>
                <a:lnTo>
                  <a:pt x="768513" y="320339"/>
                </a:lnTo>
                <a:lnTo>
                  <a:pt x="768895" y="321498"/>
                </a:lnTo>
                <a:close/>
                <a:moveTo>
                  <a:pt x="194006" y="319890"/>
                </a:moveTo>
                <a:lnTo>
                  <a:pt x="194064" y="319930"/>
                </a:lnTo>
                <a:lnTo>
                  <a:pt x="193825" y="320056"/>
                </a:lnTo>
                <a:lnTo>
                  <a:pt x="194064" y="320056"/>
                </a:lnTo>
                <a:lnTo>
                  <a:pt x="194064" y="320031"/>
                </a:lnTo>
                <a:lnTo>
                  <a:pt x="194343" y="319934"/>
                </a:lnTo>
                <a:close/>
                <a:moveTo>
                  <a:pt x="457271" y="319888"/>
                </a:moveTo>
                <a:lnTo>
                  <a:pt x="457711" y="320039"/>
                </a:lnTo>
                <a:lnTo>
                  <a:pt x="457917" y="319936"/>
                </a:lnTo>
                <a:close/>
                <a:moveTo>
                  <a:pt x="445349" y="319761"/>
                </a:moveTo>
                <a:lnTo>
                  <a:pt x="444429" y="319821"/>
                </a:lnTo>
                <a:lnTo>
                  <a:pt x="444560" y="319909"/>
                </a:lnTo>
                <a:lnTo>
                  <a:pt x="444562" y="319918"/>
                </a:lnTo>
                <a:close/>
                <a:moveTo>
                  <a:pt x="92607" y="319693"/>
                </a:moveTo>
                <a:lnTo>
                  <a:pt x="93145" y="320234"/>
                </a:lnTo>
                <a:lnTo>
                  <a:pt x="93655" y="319850"/>
                </a:lnTo>
                <a:lnTo>
                  <a:pt x="92989" y="319817"/>
                </a:lnTo>
                <a:close/>
                <a:moveTo>
                  <a:pt x="1732252" y="319522"/>
                </a:moveTo>
                <a:lnTo>
                  <a:pt x="1731976" y="319706"/>
                </a:lnTo>
                <a:lnTo>
                  <a:pt x="1731965" y="319794"/>
                </a:lnTo>
                <a:close/>
                <a:moveTo>
                  <a:pt x="152170" y="319451"/>
                </a:moveTo>
                <a:lnTo>
                  <a:pt x="151190" y="319930"/>
                </a:lnTo>
                <a:lnTo>
                  <a:pt x="150956" y="319923"/>
                </a:lnTo>
                <a:lnTo>
                  <a:pt x="151484" y="320138"/>
                </a:lnTo>
                <a:close/>
                <a:moveTo>
                  <a:pt x="112591" y="319036"/>
                </a:moveTo>
                <a:lnTo>
                  <a:pt x="113970" y="321607"/>
                </a:lnTo>
                <a:cubicBezTo>
                  <a:pt x="114843" y="321780"/>
                  <a:pt x="115890" y="321435"/>
                  <a:pt x="116589" y="321435"/>
                </a:cubicBezTo>
                <a:lnTo>
                  <a:pt x="116053" y="321920"/>
                </a:lnTo>
                <a:lnTo>
                  <a:pt x="116866" y="321705"/>
                </a:lnTo>
                <a:lnTo>
                  <a:pt x="117351" y="321705"/>
                </a:lnTo>
                <a:lnTo>
                  <a:pt x="116589" y="321435"/>
                </a:lnTo>
                <a:lnTo>
                  <a:pt x="116589" y="321435"/>
                </a:lnTo>
                <a:lnTo>
                  <a:pt x="116589" y="320160"/>
                </a:lnTo>
                <a:lnTo>
                  <a:pt x="114068" y="320160"/>
                </a:lnTo>
                <a:close/>
                <a:moveTo>
                  <a:pt x="153090" y="319002"/>
                </a:moveTo>
                <a:lnTo>
                  <a:pt x="152874" y="319107"/>
                </a:lnTo>
                <a:lnTo>
                  <a:pt x="153129" y="319362"/>
                </a:lnTo>
                <a:lnTo>
                  <a:pt x="153346" y="319258"/>
                </a:lnTo>
                <a:close/>
                <a:moveTo>
                  <a:pt x="770769" y="318762"/>
                </a:moveTo>
                <a:lnTo>
                  <a:pt x="770637" y="318854"/>
                </a:lnTo>
                <a:lnTo>
                  <a:pt x="770961" y="318782"/>
                </a:lnTo>
                <a:close/>
                <a:moveTo>
                  <a:pt x="2625931" y="318664"/>
                </a:moveTo>
                <a:lnTo>
                  <a:pt x="2625732" y="318899"/>
                </a:lnTo>
                <a:cubicBezTo>
                  <a:pt x="2625732" y="320304"/>
                  <a:pt x="2626426" y="320656"/>
                  <a:pt x="2627294" y="320831"/>
                </a:cubicBezTo>
                <a:lnTo>
                  <a:pt x="2628478" y="321231"/>
                </a:lnTo>
                <a:close/>
                <a:moveTo>
                  <a:pt x="2988436" y="318654"/>
                </a:moveTo>
                <a:lnTo>
                  <a:pt x="2989607" y="319083"/>
                </a:lnTo>
                <a:lnTo>
                  <a:pt x="2988758" y="318654"/>
                </a:lnTo>
                <a:close/>
                <a:moveTo>
                  <a:pt x="902397" y="318549"/>
                </a:moveTo>
                <a:lnTo>
                  <a:pt x="902625" y="318928"/>
                </a:lnTo>
                <a:lnTo>
                  <a:pt x="902020" y="318928"/>
                </a:lnTo>
                <a:lnTo>
                  <a:pt x="902317" y="319078"/>
                </a:lnTo>
                <a:lnTo>
                  <a:pt x="902819" y="319421"/>
                </a:lnTo>
                <a:lnTo>
                  <a:pt x="902625" y="318795"/>
                </a:lnTo>
                <a:lnTo>
                  <a:pt x="902860" y="318736"/>
                </a:lnTo>
                <a:close/>
                <a:moveTo>
                  <a:pt x="231618" y="318481"/>
                </a:moveTo>
                <a:lnTo>
                  <a:pt x="231291" y="318590"/>
                </a:lnTo>
                <a:lnTo>
                  <a:pt x="231618" y="318660"/>
                </a:lnTo>
                <a:close/>
                <a:moveTo>
                  <a:pt x="182731" y="318426"/>
                </a:moveTo>
                <a:lnTo>
                  <a:pt x="182996" y="318645"/>
                </a:lnTo>
                <a:lnTo>
                  <a:pt x="183048" y="318642"/>
                </a:lnTo>
                <a:lnTo>
                  <a:pt x="182809" y="318426"/>
                </a:lnTo>
                <a:close/>
                <a:moveTo>
                  <a:pt x="154211" y="318421"/>
                </a:moveTo>
                <a:lnTo>
                  <a:pt x="154011" y="318552"/>
                </a:lnTo>
                <a:lnTo>
                  <a:pt x="153876" y="318618"/>
                </a:lnTo>
                <a:lnTo>
                  <a:pt x="153876" y="319003"/>
                </a:lnTo>
                <a:lnTo>
                  <a:pt x="154031" y="318928"/>
                </a:lnTo>
                <a:lnTo>
                  <a:pt x="154465" y="318928"/>
                </a:lnTo>
                <a:lnTo>
                  <a:pt x="154198" y="318551"/>
                </a:lnTo>
                <a:cubicBezTo>
                  <a:pt x="155574" y="318551"/>
                  <a:pt x="155574" y="318551"/>
                  <a:pt x="155574" y="318551"/>
                </a:cubicBezTo>
                <a:cubicBezTo>
                  <a:pt x="157293" y="319623"/>
                  <a:pt x="158754" y="320070"/>
                  <a:pt x="160022" y="320070"/>
                </a:cubicBezTo>
                <a:lnTo>
                  <a:pt x="162546" y="319179"/>
                </a:lnTo>
                <a:close/>
                <a:moveTo>
                  <a:pt x="215807" y="318411"/>
                </a:moveTo>
                <a:lnTo>
                  <a:pt x="216576" y="318727"/>
                </a:lnTo>
                <a:lnTo>
                  <a:pt x="216910" y="319107"/>
                </a:lnTo>
                <a:lnTo>
                  <a:pt x="220391" y="320056"/>
                </a:lnTo>
                <a:lnTo>
                  <a:pt x="219542" y="320287"/>
                </a:lnTo>
                <a:lnTo>
                  <a:pt x="220686" y="320131"/>
                </a:lnTo>
                <a:lnTo>
                  <a:pt x="222805" y="320131"/>
                </a:lnTo>
                <a:lnTo>
                  <a:pt x="222604" y="319831"/>
                </a:lnTo>
                <a:lnTo>
                  <a:pt x="220738" y="319831"/>
                </a:lnTo>
                <a:cubicBezTo>
                  <a:pt x="219349" y="319831"/>
                  <a:pt x="217960" y="319831"/>
                  <a:pt x="216572" y="318476"/>
                </a:cubicBezTo>
                <a:close/>
                <a:moveTo>
                  <a:pt x="994037" y="318386"/>
                </a:moveTo>
                <a:lnTo>
                  <a:pt x="993022" y="318727"/>
                </a:lnTo>
                <a:lnTo>
                  <a:pt x="993111" y="318795"/>
                </a:lnTo>
                <a:lnTo>
                  <a:pt x="993111" y="318824"/>
                </a:lnTo>
                <a:close/>
                <a:moveTo>
                  <a:pt x="1051755" y="318236"/>
                </a:moveTo>
                <a:cubicBezTo>
                  <a:pt x="1051234" y="318061"/>
                  <a:pt x="1050540" y="318061"/>
                  <a:pt x="1049845" y="318762"/>
                </a:cubicBezTo>
                <a:lnTo>
                  <a:pt x="1049737" y="319030"/>
                </a:lnTo>
                <a:lnTo>
                  <a:pt x="1052206" y="318510"/>
                </a:lnTo>
                <a:close/>
                <a:moveTo>
                  <a:pt x="268485" y="318236"/>
                </a:moveTo>
                <a:lnTo>
                  <a:pt x="268482" y="318236"/>
                </a:lnTo>
                <a:lnTo>
                  <a:pt x="268488" y="318241"/>
                </a:lnTo>
                <a:close/>
                <a:moveTo>
                  <a:pt x="3082844" y="318181"/>
                </a:moveTo>
                <a:lnTo>
                  <a:pt x="3081240" y="318511"/>
                </a:lnTo>
                <a:lnTo>
                  <a:pt x="3081294" y="318694"/>
                </a:lnTo>
                <a:close/>
                <a:moveTo>
                  <a:pt x="831628" y="317805"/>
                </a:moveTo>
                <a:lnTo>
                  <a:pt x="835665" y="321886"/>
                </a:lnTo>
                <a:lnTo>
                  <a:pt x="836562" y="322189"/>
                </a:lnTo>
                <a:lnTo>
                  <a:pt x="831861" y="317885"/>
                </a:lnTo>
                <a:close/>
                <a:moveTo>
                  <a:pt x="2782503" y="317528"/>
                </a:moveTo>
                <a:lnTo>
                  <a:pt x="2782545" y="317576"/>
                </a:lnTo>
                <a:lnTo>
                  <a:pt x="2782609" y="317614"/>
                </a:lnTo>
                <a:close/>
                <a:moveTo>
                  <a:pt x="3064398" y="317424"/>
                </a:moveTo>
                <a:lnTo>
                  <a:pt x="3064398" y="318100"/>
                </a:lnTo>
                <a:lnTo>
                  <a:pt x="3064737" y="317424"/>
                </a:lnTo>
                <a:close/>
                <a:moveTo>
                  <a:pt x="184672" y="317359"/>
                </a:moveTo>
                <a:lnTo>
                  <a:pt x="184373" y="317408"/>
                </a:lnTo>
                <a:lnTo>
                  <a:pt x="183491" y="318308"/>
                </a:lnTo>
                <a:lnTo>
                  <a:pt x="183534" y="318426"/>
                </a:lnTo>
                <a:lnTo>
                  <a:pt x="183375" y="318426"/>
                </a:lnTo>
                <a:lnTo>
                  <a:pt x="183171" y="318634"/>
                </a:lnTo>
                <a:lnTo>
                  <a:pt x="187549" y="318349"/>
                </a:lnTo>
                <a:lnTo>
                  <a:pt x="187318" y="318207"/>
                </a:lnTo>
                <a:cubicBezTo>
                  <a:pt x="186166" y="318207"/>
                  <a:pt x="184850" y="318552"/>
                  <a:pt x="183534" y="318552"/>
                </a:cubicBezTo>
                <a:close/>
                <a:moveTo>
                  <a:pt x="1484278" y="317354"/>
                </a:moveTo>
                <a:lnTo>
                  <a:pt x="1484652" y="317473"/>
                </a:lnTo>
                <a:lnTo>
                  <a:pt x="1484427" y="317360"/>
                </a:lnTo>
                <a:close/>
                <a:moveTo>
                  <a:pt x="190359" y="317304"/>
                </a:moveTo>
                <a:lnTo>
                  <a:pt x="190339" y="317328"/>
                </a:lnTo>
                <a:lnTo>
                  <a:pt x="190407" y="317376"/>
                </a:lnTo>
                <a:close/>
                <a:moveTo>
                  <a:pt x="919266" y="317302"/>
                </a:moveTo>
                <a:lnTo>
                  <a:pt x="919330" y="317401"/>
                </a:lnTo>
                <a:lnTo>
                  <a:pt x="919365" y="317335"/>
                </a:lnTo>
                <a:close/>
                <a:moveTo>
                  <a:pt x="1893725" y="317009"/>
                </a:moveTo>
                <a:lnTo>
                  <a:pt x="1893711" y="317011"/>
                </a:lnTo>
                <a:lnTo>
                  <a:pt x="1893859" y="317160"/>
                </a:lnTo>
                <a:close/>
                <a:moveTo>
                  <a:pt x="907963" y="316940"/>
                </a:moveTo>
                <a:lnTo>
                  <a:pt x="907896" y="317476"/>
                </a:lnTo>
                <a:lnTo>
                  <a:pt x="908193" y="317401"/>
                </a:lnTo>
                <a:close/>
                <a:moveTo>
                  <a:pt x="1272690" y="316658"/>
                </a:moveTo>
                <a:lnTo>
                  <a:pt x="1272509" y="316768"/>
                </a:lnTo>
                <a:lnTo>
                  <a:pt x="1272788" y="316718"/>
                </a:lnTo>
                <a:close/>
                <a:moveTo>
                  <a:pt x="1704766" y="316220"/>
                </a:moveTo>
                <a:lnTo>
                  <a:pt x="1704077" y="316240"/>
                </a:lnTo>
                <a:lnTo>
                  <a:pt x="1705668" y="316960"/>
                </a:lnTo>
                <a:close/>
                <a:moveTo>
                  <a:pt x="978144" y="316200"/>
                </a:moveTo>
                <a:lnTo>
                  <a:pt x="977385" y="316214"/>
                </a:lnTo>
                <a:lnTo>
                  <a:pt x="977274" y="316270"/>
                </a:lnTo>
                <a:lnTo>
                  <a:pt x="978270" y="316270"/>
                </a:lnTo>
                <a:close/>
                <a:moveTo>
                  <a:pt x="3061520" y="315925"/>
                </a:moveTo>
                <a:lnTo>
                  <a:pt x="3061627" y="316033"/>
                </a:lnTo>
                <a:lnTo>
                  <a:pt x="3061795" y="315996"/>
                </a:lnTo>
                <a:close/>
                <a:moveTo>
                  <a:pt x="209808" y="315913"/>
                </a:moveTo>
                <a:lnTo>
                  <a:pt x="209784" y="315942"/>
                </a:lnTo>
                <a:lnTo>
                  <a:pt x="209909" y="315994"/>
                </a:lnTo>
                <a:close/>
                <a:moveTo>
                  <a:pt x="177694" y="315873"/>
                </a:moveTo>
                <a:lnTo>
                  <a:pt x="176143" y="317852"/>
                </a:lnTo>
                <a:lnTo>
                  <a:pt x="176252" y="317830"/>
                </a:lnTo>
                <a:lnTo>
                  <a:pt x="177715" y="315873"/>
                </a:lnTo>
                <a:close/>
                <a:moveTo>
                  <a:pt x="98271" y="315685"/>
                </a:moveTo>
                <a:lnTo>
                  <a:pt x="98419" y="316260"/>
                </a:lnTo>
                <a:lnTo>
                  <a:pt x="98661" y="316077"/>
                </a:lnTo>
                <a:close/>
                <a:moveTo>
                  <a:pt x="2974831" y="315577"/>
                </a:moveTo>
                <a:lnTo>
                  <a:pt x="2974431" y="315777"/>
                </a:lnTo>
                <a:lnTo>
                  <a:pt x="2974355" y="315931"/>
                </a:lnTo>
                <a:lnTo>
                  <a:pt x="2974393" y="315919"/>
                </a:lnTo>
                <a:lnTo>
                  <a:pt x="2974518" y="316245"/>
                </a:lnTo>
                <a:lnTo>
                  <a:pt x="2974518" y="316208"/>
                </a:lnTo>
                <a:close/>
                <a:moveTo>
                  <a:pt x="3065227" y="315514"/>
                </a:moveTo>
                <a:lnTo>
                  <a:pt x="3062151" y="315949"/>
                </a:lnTo>
                <a:lnTo>
                  <a:pt x="3062151" y="316035"/>
                </a:lnTo>
                <a:lnTo>
                  <a:pt x="3065227" y="315514"/>
                </a:lnTo>
                <a:close/>
                <a:moveTo>
                  <a:pt x="3041981" y="315390"/>
                </a:moveTo>
                <a:lnTo>
                  <a:pt x="3041870" y="315474"/>
                </a:lnTo>
                <a:lnTo>
                  <a:pt x="3043105" y="317344"/>
                </a:lnTo>
                <a:lnTo>
                  <a:pt x="3043327" y="316944"/>
                </a:lnTo>
                <a:close/>
                <a:moveTo>
                  <a:pt x="109682" y="315233"/>
                </a:moveTo>
                <a:lnTo>
                  <a:pt x="109561" y="315580"/>
                </a:lnTo>
                <a:lnTo>
                  <a:pt x="109819" y="315919"/>
                </a:lnTo>
                <a:lnTo>
                  <a:pt x="109604" y="315919"/>
                </a:lnTo>
                <a:lnTo>
                  <a:pt x="110348" y="317976"/>
                </a:lnTo>
                <a:lnTo>
                  <a:pt x="109819" y="315919"/>
                </a:lnTo>
                <a:lnTo>
                  <a:pt x="109920" y="315955"/>
                </a:lnTo>
                <a:lnTo>
                  <a:pt x="109904" y="315935"/>
                </a:lnTo>
                <a:close/>
                <a:moveTo>
                  <a:pt x="2880992" y="314671"/>
                </a:moveTo>
                <a:lnTo>
                  <a:pt x="2880992" y="315828"/>
                </a:lnTo>
                <a:lnTo>
                  <a:pt x="2881308" y="317011"/>
                </a:lnTo>
                <a:lnTo>
                  <a:pt x="2881308" y="314671"/>
                </a:lnTo>
                <a:close/>
                <a:moveTo>
                  <a:pt x="2781392" y="314635"/>
                </a:moveTo>
                <a:lnTo>
                  <a:pt x="2781156" y="314764"/>
                </a:lnTo>
                <a:lnTo>
                  <a:pt x="2781174" y="314911"/>
                </a:lnTo>
                <a:close/>
                <a:moveTo>
                  <a:pt x="3002405" y="314510"/>
                </a:moveTo>
                <a:lnTo>
                  <a:pt x="3002026" y="314537"/>
                </a:lnTo>
                <a:lnTo>
                  <a:pt x="3002026" y="315698"/>
                </a:lnTo>
                <a:lnTo>
                  <a:pt x="3002098" y="315758"/>
                </a:lnTo>
                <a:lnTo>
                  <a:pt x="3002098" y="314820"/>
                </a:lnTo>
                <a:close/>
                <a:moveTo>
                  <a:pt x="105306" y="314414"/>
                </a:moveTo>
                <a:lnTo>
                  <a:pt x="105306" y="317281"/>
                </a:lnTo>
                <a:lnTo>
                  <a:pt x="106936" y="317463"/>
                </a:lnTo>
                <a:lnTo>
                  <a:pt x="106936" y="320940"/>
                </a:lnTo>
                <a:lnTo>
                  <a:pt x="108202" y="315940"/>
                </a:lnTo>
                <a:lnTo>
                  <a:pt x="106247" y="316295"/>
                </a:lnTo>
                <a:cubicBezTo>
                  <a:pt x="105683" y="315919"/>
                  <a:pt x="105306" y="315167"/>
                  <a:pt x="105306" y="314414"/>
                </a:cubicBezTo>
                <a:close/>
                <a:moveTo>
                  <a:pt x="188791" y="314320"/>
                </a:moveTo>
                <a:lnTo>
                  <a:pt x="188678" y="314435"/>
                </a:lnTo>
                <a:lnTo>
                  <a:pt x="188799" y="314414"/>
                </a:lnTo>
                <a:cubicBezTo>
                  <a:pt x="188799" y="315794"/>
                  <a:pt x="190116" y="315794"/>
                  <a:pt x="190116" y="317172"/>
                </a:cubicBezTo>
                <a:lnTo>
                  <a:pt x="190150" y="317197"/>
                </a:lnTo>
                <a:lnTo>
                  <a:pt x="188887" y="314565"/>
                </a:lnTo>
                <a:close/>
                <a:moveTo>
                  <a:pt x="3084265" y="314178"/>
                </a:moveTo>
                <a:lnTo>
                  <a:pt x="3083994" y="314357"/>
                </a:lnTo>
                <a:lnTo>
                  <a:pt x="3084107" y="314431"/>
                </a:lnTo>
                <a:close/>
                <a:moveTo>
                  <a:pt x="2852747" y="313958"/>
                </a:moveTo>
                <a:lnTo>
                  <a:pt x="2853250" y="314356"/>
                </a:lnTo>
                <a:lnTo>
                  <a:pt x="2853391" y="314356"/>
                </a:lnTo>
                <a:close/>
                <a:moveTo>
                  <a:pt x="2805324" y="313922"/>
                </a:moveTo>
                <a:lnTo>
                  <a:pt x="2805793" y="315347"/>
                </a:lnTo>
                <a:lnTo>
                  <a:pt x="2806157" y="314764"/>
                </a:lnTo>
                <a:close/>
                <a:moveTo>
                  <a:pt x="1740838" y="313752"/>
                </a:moveTo>
                <a:lnTo>
                  <a:pt x="1739126" y="314902"/>
                </a:lnTo>
                <a:lnTo>
                  <a:pt x="1743008" y="313961"/>
                </a:lnTo>
                <a:close/>
                <a:moveTo>
                  <a:pt x="2889651" y="313151"/>
                </a:moveTo>
                <a:lnTo>
                  <a:pt x="2889651" y="313262"/>
                </a:lnTo>
                <a:lnTo>
                  <a:pt x="2889724" y="313374"/>
                </a:lnTo>
                <a:close/>
                <a:moveTo>
                  <a:pt x="3018449" y="313111"/>
                </a:moveTo>
                <a:lnTo>
                  <a:pt x="3018524" y="313161"/>
                </a:lnTo>
                <a:cubicBezTo>
                  <a:pt x="3017145" y="313161"/>
                  <a:pt x="3017145" y="314540"/>
                  <a:pt x="3015766" y="314540"/>
                </a:cubicBezTo>
                <a:lnTo>
                  <a:pt x="3014933" y="314473"/>
                </a:lnTo>
                <a:lnTo>
                  <a:pt x="3015888" y="314820"/>
                </a:lnTo>
                <a:lnTo>
                  <a:pt x="3017153" y="315457"/>
                </a:lnTo>
                <a:lnTo>
                  <a:pt x="3016258" y="314415"/>
                </a:lnTo>
                <a:lnTo>
                  <a:pt x="3018841" y="313111"/>
                </a:lnTo>
                <a:close/>
                <a:moveTo>
                  <a:pt x="2851840" y="313055"/>
                </a:moveTo>
                <a:lnTo>
                  <a:pt x="2851845" y="313245"/>
                </a:lnTo>
                <a:lnTo>
                  <a:pt x="2852083" y="313433"/>
                </a:lnTo>
                <a:close/>
                <a:moveTo>
                  <a:pt x="127943" y="313011"/>
                </a:moveTo>
                <a:lnTo>
                  <a:pt x="127946" y="313118"/>
                </a:lnTo>
                <a:lnTo>
                  <a:pt x="128045" y="313011"/>
                </a:lnTo>
                <a:close/>
                <a:moveTo>
                  <a:pt x="3095244" y="312968"/>
                </a:moveTo>
                <a:lnTo>
                  <a:pt x="3094324" y="313216"/>
                </a:lnTo>
                <a:lnTo>
                  <a:pt x="3095079" y="313192"/>
                </a:lnTo>
                <a:lnTo>
                  <a:pt x="3095471" y="313192"/>
                </a:lnTo>
                <a:close/>
                <a:moveTo>
                  <a:pt x="167764" y="312923"/>
                </a:moveTo>
                <a:lnTo>
                  <a:pt x="166840" y="314291"/>
                </a:lnTo>
                <a:lnTo>
                  <a:pt x="167851" y="312967"/>
                </a:lnTo>
                <a:close/>
                <a:moveTo>
                  <a:pt x="2889651" y="312894"/>
                </a:moveTo>
                <a:lnTo>
                  <a:pt x="2889651" y="313123"/>
                </a:lnTo>
                <a:lnTo>
                  <a:pt x="2889783" y="313062"/>
                </a:lnTo>
                <a:lnTo>
                  <a:pt x="2889669" y="313005"/>
                </a:lnTo>
                <a:close/>
                <a:moveTo>
                  <a:pt x="261128" y="312636"/>
                </a:moveTo>
                <a:lnTo>
                  <a:pt x="260808" y="312962"/>
                </a:lnTo>
                <a:lnTo>
                  <a:pt x="260957" y="312979"/>
                </a:lnTo>
                <a:close/>
                <a:moveTo>
                  <a:pt x="319768" y="312383"/>
                </a:moveTo>
                <a:lnTo>
                  <a:pt x="319253" y="312908"/>
                </a:lnTo>
                <a:lnTo>
                  <a:pt x="319561" y="313220"/>
                </a:lnTo>
                <a:close/>
                <a:moveTo>
                  <a:pt x="2975167" y="312363"/>
                </a:moveTo>
                <a:lnTo>
                  <a:pt x="2975544" y="313123"/>
                </a:lnTo>
                <a:lnTo>
                  <a:pt x="2975651" y="312910"/>
                </a:lnTo>
                <a:lnTo>
                  <a:pt x="2975896" y="313155"/>
                </a:lnTo>
                <a:lnTo>
                  <a:pt x="2975896" y="312806"/>
                </a:lnTo>
                <a:close/>
                <a:moveTo>
                  <a:pt x="599851" y="311963"/>
                </a:moveTo>
                <a:lnTo>
                  <a:pt x="598214" y="312940"/>
                </a:lnTo>
                <a:cubicBezTo>
                  <a:pt x="597519" y="312940"/>
                  <a:pt x="597519" y="313640"/>
                  <a:pt x="597693" y="314689"/>
                </a:cubicBezTo>
                <a:lnTo>
                  <a:pt x="597754" y="315140"/>
                </a:lnTo>
                <a:close/>
                <a:moveTo>
                  <a:pt x="274963" y="311890"/>
                </a:moveTo>
                <a:lnTo>
                  <a:pt x="274963" y="312363"/>
                </a:lnTo>
                <a:lnTo>
                  <a:pt x="274967" y="312369"/>
                </a:lnTo>
                <a:lnTo>
                  <a:pt x="274967" y="311896"/>
                </a:lnTo>
                <a:close/>
                <a:moveTo>
                  <a:pt x="494306" y="311816"/>
                </a:moveTo>
                <a:lnTo>
                  <a:pt x="494010" y="311823"/>
                </a:lnTo>
                <a:lnTo>
                  <a:pt x="494416" y="311927"/>
                </a:lnTo>
                <a:close/>
                <a:moveTo>
                  <a:pt x="3003350" y="311707"/>
                </a:moveTo>
                <a:lnTo>
                  <a:pt x="3003051" y="312389"/>
                </a:lnTo>
                <a:lnTo>
                  <a:pt x="3003355" y="311782"/>
                </a:lnTo>
                <a:lnTo>
                  <a:pt x="3003505" y="311707"/>
                </a:lnTo>
                <a:close/>
                <a:moveTo>
                  <a:pt x="3089767" y="311682"/>
                </a:moveTo>
                <a:lnTo>
                  <a:pt x="3092263" y="313279"/>
                </a:lnTo>
                <a:lnTo>
                  <a:pt x="3092923" y="313259"/>
                </a:lnTo>
                <a:lnTo>
                  <a:pt x="3092431" y="312968"/>
                </a:lnTo>
                <a:lnTo>
                  <a:pt x="3092105" y="312718"/>
                </a:lnTo>
                <a:lnTo>
                  <a:pt x="3092229" y="312910"/>
                </a:lnTo>
                <a:lnTo>
                  <a:pt x="3090454" y="311727"/>
                </a:lnTo>
                <a:close/>
                <a:moveTo>
                  <a:pt x="101545" y="311657"/>
                </a:moveTo>
                <a:lnTo>
                  <a:pt x="100947" y="311683"/>
                </a:lnTo>
                <a:lnTo>
                  <a:pt x="101420" y="311921"/>
                </a:lnTo>
                <a:lnTo>
                  <a:pt x="101545" y="312173"/>
                </a:lnTo>
                <a:lnTo>
                  <a:pt x="101545" y="311782"/>
                </a:lnTo>
                <a:close/>
                <a:moveTo>
                  <a:pt x="207066" y="311572"/>
                </a:moveTo>
                <a:lnTo>
                  <a:pt x="207066" y="311707"/>
                </a:lnTo>
                <a:lnTo>
                  <a:pt x="207328" y="311707"/>
                </a:lnTo>
                <a:close/>
                <a:moveTo>
                  <a:pt x="2631784" y="311464"/>
                </a:moveTo>
                <a:lnTo>
                  <a:pt x="2631285" y="311874"/>
                </a:lnTo>
                <a:cubicBezTo>
                  <a:pt x="2630591" y="313982"/>
                  <a:pt x="2631285" y="314684"/>
                  <a:pt x="2632326" y="315035"/>
                </a:cubicBezTo>
                <a:lnTo>
                  <a:pt x="2632702" y="315162"/>
                </a:lnTo>
                <a:close/>
                <a:moveTo>
                  <a:pt x="310425" y="311013"/>
                </a:moveTo>
                <a:lnTo>
                  <a:pt x="307422" y="311395"/>
                </a:lnTo>
                <a:lnTo>
                  <a:pt x="307531" y="311724"/>
                </a:lnTo>
                <a:close/>
                <a:moveTo>
                  <a:pt x="293053" y="310925"/>
                </a:moveTo>
                <a:lnTo>
                  <a:pt x="292304" y="311168"/>
                </a:lnTo>
                <a:lnTo>
                  <a:pt x="292443" y="311299"/>
                </a:lnTo>
                <a:close/>
                <a:moveTo>
                  <a:pt x="3164305" y="310486"/>
                </a:moveTo>
                <a:cubicBezTo>
                  <a:pt x="3167147" y="310486"/>
                  <a:pt x="3169988" y="309149"/>
                  <a:pt x="3171409" y="311824"/>
                </a:cubicBezTo>
                <a:cubicBezTo>
                  <a:pt x="3171409" y="313161"/>
                  <a:pt x="3169988" y="313161"/>
                  <a:pt x="3168568" y="314498"/>
                </a:cubicBezTo>
                <a:cubicBezTo>
                  <a:pt x="3169988" y="315835"/>
                  <a:pt x="3171409" y="315835"/>
                  <a:pt x="3174251" y="315835"/>
                </a:cubicBezTo>
                <a:cubicBezTo>
                  <a:pt x="3174251" y="317173"/>
                  <a:pt x="3175672" y="317173"/>
                  <a:pt x="3177092" y="318510"/>
                </a:cubicBezTo>
                <a:cubicBezTo>
                  <a:pt x="3175672" y="321184"/>
                  <a:pt x="3174251" y="319847"/>
                  <a:pt x="3172830" y="319847"/>
                </a:cubicBezTo>
                <a:cubicBezTo>
                  <a:pt x="3171409" y="318510"/>
                  <a:pt x="3169988" y="318510"/>
                  <a:pt x="3168568" y="318510"/>
                </a:cubicBezTo>
                <a:cubicBezTo>
                  <a:pt x="3165726" y="317173"/>
                  <a:pt x="3165726" y="315835"/>
                  <a:pt x="3164305" y="313161"/>
                </a:cubicBezTo>
                <a:cubicBezTo>
                  <a:pt x="3164305" y="311824"/>
                  <a:pt x="3164305" y="310486"/>
                  <a:pt x="3164305" y="310486"/>
                </a:cubicBezTo>
                <a:close/>
                <a:moveTo>
                  <a:pt x="87361" y="310408"/>
                </a:moveTo>
                <a:lnTo>
                  <a:pt x="87361" y="311702"/>
                </a:lnTo>
                <a:lnTo>
                  <a:pt x="88534" y="312874"/>
                </a:lnTo>
                <a:lnTo>
                  <a:pt x="89287" y="312808"/>
                </a:lnTo>
                <a:cubicBezTo>
                  <a:pt x="89816" y="312979"/>
                  <a:pt x="90168" y="312979"/>
                  <a:pt x="90168" y="311611"/>
                </a:cubicBezTo>
                <a:lnTo>
                  <a:pt x="90286" y="311383"/>
                </a:lnTo>
                <a:close/>
                <a:moveTo>
                  <a:pt x="201118" y="310158"/>
                </a:moveTo>
                <a:lnTo>
                  <a:pt x="201126" y="310224"/>
                </a:lnTo>
                <a:lnTo>
                  <a:pt x="200832" y="310591"/>
                </a:lnTo>
                <a:lnTo>
                  <a:pt x="201232" y="310278"/>
                </a:lnTo>
                <a:close/>
                <a:moveTo>
                  <a:pt x="2347146" y="310082"/>
                </a:moveTo>
                <a:lnTo>
                  <a:pt x="2347360" y="310348"/>
                </a:lnTo>
                <a:lnTo>
                  <a:pt x="2347471" y="310301"/>
                </a:lnTo>
                <a:close/>
                <a:moveTo>
                  <a:pt x="3098566" y="310023"/>
                </a:moveTo>
                <a:lnTo>
                  <a:pt x="3098056" y="310191"/>
                </a:lnTo>
                <a:lnTo>
                  <a:pt x="3098056" y="310805"/>
                </a:lnTo>
                <a:close/>
                <a:moveTo>
                  <a:pt x="100116" y="309807"/>
                </a:moveTo>
                <a:lnTo>
                  <a:pt x="101545" y="310403"/>
                </a:lnTo>
                <a:lnTo>
                  <a:pt x="101749" y="310320"/>
                </a:lnTo>
                <a:lnTo>
                  <a:pt x="101577" y="310302"/>
                </a:lnTo>
                <a:close/>
                <a:moveTo>
                  <a:pt x="3020754" y="309563"/>
                </a:moveTo>
                <a:lnTo>
                  <a:pt x="3020416" y="310303"/>
                </a:lnTo>
                <a:lnTo>
                  <a:pt x="3021735" y="310961"/>
                </a:lnTo>
                <a:close/>
                <a:moveTo>
                  <a:pt x="471264" y="308730"/>
                </a:moveTo>
                <a:lnTo>
                  <a:pt x="471262" y="308743"/>
                </a:lnTo>
                <a:lnTo>
                  <a:pt x="471286" y="308743"/>
                </a:lnTo>
                <a:close/>
                <a:moveTo>
                  <a:pt x="2973218" y="308036"/>
                </a:moveTo>
                <a:lnTo>
                  <a:pt x="2973119" y="308237"/>
                </a:lnTo>
                <a:lnTo>
                  <a:pt x="2973202" y="308404"/>
                </a:lnTo>
                <a:close/>
                <a:moveTo>
                  <a:pt x="2902221" y="307799"/>
                </a:moveTo>
                <a:lnTo>
                  <a:pt x="2903230" y="310868"/>
                </a:lnTo>
                <a:lnTo>
                  <a:pt x="2903498" y="310326"/>
                </a:lnTo>
                <a:cubicBezTo>
                  <a:pt x="2903498" y="308926"/>
                  <a:pt x="2903152" y="308225"/>
                  <a:pt x="2902632" y="307875"/>
                </a:cubicBezTo>
                <a:close/>
                <a:moveTo>
                  <a:pt x="3071832" y="307703"/>
                </a:moveTo>
                <a:lnTo>
                  <a:pt x="3071723" y="308005"/>
                </a:lnTo>
                <a:lnTo>
                  <a:pt x="3071723" y="313258"/>
                </a:lnTo>
                <a:lnTo>
                  <a:pt x="3073034" y="315919"/>
                </a:lnTo>
                <a:lnTo>
                  <a:pt x="3074313" y="315919"/>
                </a:lnTo>
                <a:cubicBezTo>
                  <a:pt x="3074313" y="315919"/>
                  <a:pt x="3074313" y="315919"/>
                  <a:pt x="3075681" y="315919"/>
                </a:cubicBezTo>
                <a:cubicBezTo>
                  <a:pt x="3075681" y="317340"/>
                  <a:pt x="3075681" y="318761"/>
                  <a:pt x="3075681" y="318761"/>
                </a:cubicBezTo>
                <a:cubicBezTo>
                  <a:pt x="3075681" y="320892"/>
                  <a:pt x="3074655" y="321957"/>
                  <a:pt x="3073459" y="322845"/>
                </a:cubicBezTo>
                <a:lnTo>
                  <a:pt x="3071909" y="324286"/>
                </a:lnTo>
                <a:lnTo>
                  <a:pt x="3075644" y="325993"/>
                </a:lnTo>
                <a:lnTo>
                  <a:pt x="3077008" y="321560"/>
                </a:lnTo>
                <a:cubicBezTo>
                  <a:pt x="3078437" y="321560"/>
                  <a:pt x="3078437" y="320131"/>
                  <a:pt x="3077008" y="318702"/>
                </a:cubicBezTo>
                <a:cubicBezTo>
                  <a:pt x="3077008" y="317273"/>
                  <a:pt x="3077008" y="315844"/>
                  <a:pt x="3078437" y="315844"/>
                </a:cubicBezTo>
                <a:lnTo>
                  <a:pt x="3078466" y="315841"/>
                </a:lnTo>
                <a:lnTo>
                  <a:pt x="3078369" y="315745"/>
                </a:lnTo>
                <a:cubicBezTo>
                  <a:pt x="3076962" y="315745"/>
                  <a:pt x="3076962" y="315745"/>
                  <a:pt x="3076962" y="314357"/>
                </a:cubicBezTo>
                <a:cubicBezTo>
                  <a:pt x="3075556" y="314357"/>
                  <a:pt x="3074150" y="312968"/>
                  <a:pt x="3074150" y="310191"/>
                </a:cubicBezTo>
                <a:lnTo>
                  <a:pt x="3074367" y="309740"/>
                </a:lnTo>
                <a:lnTo>
                  <a:pt x="3072393" y="307703"/>
                </a:lnTo>
                <a:close/>
                <a:moveTo>
                  <a:pt x="144432" y="307656"/>
                </a:moveTo>
                <a:lnTo>
                  <a:pt x="144394" y="307694"/>
                </a:lnTo>
                <a:lnTo>
                  <a:pt x="144500" y="307715"/>
                </a:lnTo>
                <a:close/>
                <a:moveTo>
                  <a:pt x="73338" y="307645"/>
                </a:moveTo>
                <a:cubicBezTo>
                  <a:pt x="76096" y="309042"/>
                  <a:pt x="76096" y="311836"/>
                  <a:pt x="77475" y="313233"/>
                </a:cubicBezTo>
                <a:cubicBezTo>
                  <a:pt x="77475" y="314630"/>
                  <a:pt x="77475" y="314630"/>
                  <a:pt x="77475" y="316027"/>
                </a:cubicBezTo>
                <a:cubicBezTo>
                  <a:pt x="76096" y="316027"/>
                  <a:pt x="76096" y="317424"/>
                  <a:pt x="74717" y="316027"/>
                </a:cubicBezTo>
                <a:cubicBezTo>
                  <a:pt x="73338" y="316027"/>
                  <a:pt x="71959" y="316027"/>
                  <a:pt x="70580" y="314630"/>
                </a:cubicBezTo>
                <a:cubicBezTo>
                  <a:pt x="70580" y="314630"/>
                  <a:pt x="69201" y="313233"/>
                  <a:pt x="70580" y="311836"/>
                </a:cubicBezTo>
                <a:cubicBezTo>
                  <a:pt x="71959" y="311836"/>
                  <a:pt x="76096" y="314630"/>
                  <a:pt x="73338" y="307645"/>
                </a:cubicBezTo>
                <a:close/>
                <a:moveTo>
                  <a:pt x="18053" y="307645"/>
                </a:moveTo>
                <a:cubicBezTo>
                  <a:pt x="19557" y="304636"/>
                  <a:pt x="19557" y="304636"/>
                  <a:pt x="21061" y="309149"/>
                </a:cubicBezTo>
                <a:cubicBezTo>
                  <a:pt x="21061" y="310654"/>
                  <a:pt x="19557" y="310654"/>
                  <a:pt x="18053" y="310654"/>
                </a:cubicBezTo>
                <a:cubicBezTo>
                  <a:pt x="18053" y="309149"/>
                  <a:pt x="18053" y="307645"/>
                  <a:pt x="18053" y="307645"/>
                </a:cubicBezTo>
                <a:close/>
                <a:moveTo>
                  <a:pt x="2885426" y="307574"/>
                </a:moveTo>
                <a:lnTo>
                  <a:pt x="2885414" y="307695"/>
                </a:lnTo>
                <a:lnTo>
                  <a:pt x="2885480" y="307629"/>
                </a:lnTo>
                <a:close/>
                <a:moveTo>
                  <a:pt x="1256722" y="307529"/>
                </a:moveTo>
                <a:lnTo>
                  <a:pt x="1256694" y="307558"/>
                </a:lnTo>
                <a:lnTo>
                  <a:pt x="1256723" y="307543"/>
                </a:lnTo>
                <a:close/>
                <a:moveTo>
                  <a:pt x="349096" y="306900"/>
                </a:moveTo>
                <a:lnTo>
                  <a:pt x="349648" y="307513"/>
                </a:lnTo>
                <a:lnTo>
                  <a:pt x="349648" y="307311"/>
                </a:lnTo>
                <a:lnTo>
                  <a:pt x="349792" y="307249"/>
                </a:lnTo>
                <a:close/>
                <a:moveTo>
                  <a:pt x="2973804" y="306852"/>
                </a:moveTo>
                <a:lnTo>
                  <a:pt x="2973631" y="307202"/>
                </a:lnTo>
                <a:lnTo>
                  <a:pt x="2974467" y="307202"/>
                </a:lnTo>
                <a:close/>
                <a:moveTo>
                  <a:pt x="3060591" y="306473"/>
                </a:moveTo>
                <a:lnTo>
                  <a:pt x="3059568" y="306912"/>
                </a:lnTo>
                <a:lnTo>
                  <a:pt x="3059303" y="306780"/>
                </a:lnTo>
                <a:lnTo>
                  <a:pt x="3060336" y="307752"/>
                </a:lnTo>
                <a:close/>
                <a:moveTo>
                  <a:pt x="3006231" y="305960"/>
                </a:moveTo>
                <a:lnTo>
                  <a:pt x="3006209" y="305966"/>
                </a:lnTo>
                <a:lnTo>
                  <a:pt x="3006343" y="306091"/>
                </a:lnTo>
                <a:close/>
                <a:moveTo>
                  <a:pt x="78369" y="305142"/>
                </a:moveTo>
                <a:lnTo>
                  <a:pt x="78933" y="306064"/>
                </a:lnTo>
                <a:lnTo>
                  <a:pt x="78980" y="306082"/>
                </a:lnTo>
                <a:lnTo>
                  <a:pt x="78980" y="306015"/>
                </a:lnTo>
                <a:lnTo>
                  <a:pt x="79149" y="305932"/>
                </a:lnTo>
                <a:close/>
                <a:moveTo>
                  <a:pt x="2820426" y="304756"/>
                </a:moveTo>
                <a:lnTo>
                  <a:pt x="2818555" y="305319"/>
                </a:lnTo>
                <a:lnTo>
                  <a:pt x="2821764" y="305791"/>
                </a:lnTo>
                <a:close/>
                <a:moveTo>
                  <a:pt x="1921603" y="304680"/>
                </a:moveTo>
                <a:lnTo>
                  <a:pt x="1921617" y="304823"/>
                </a:lnTo>
                <a:lnTo>
                  <a:pt x="1921664" y="304738"/>
                </a:lnTo>
                <a:close/>
                <a:moveTo>
                  <a:pt x="3167288" y="304679"/>
                </a:moveTo>
                <a:lnTo>
                  <a:pt x="3167144" y="304761"/>
                </a:lnTo>
                <a:lnTo>
                  <a:pt x="3167288" y="304848"/>
                </a:lnTo>
                <a:close/>
                <a:moveTo>
                  <a:pt x="3032859" y="304461"/>
                </a:moveTo>
                <a:lnTo>
                  <a:pt x="3032752" y="304636"/>
                </a:lnTo>
                <a:lnTo>
                  <a:pt x="3032626" y="304490"/>
                </a:lnTo>
                <a:lnTo>
                  <a:pt x="3032739" y="304681"/>
                </a:lnTo>
                <a:lnTo>
                  <a:pt x="3032845" y="304654"/>
                </a:lnTo>
                <a:lnTo>
                  <a:pt x="3032814" y="304636"/>
                </a:lnTo>
                <a:close/>
                <a:moveTo>
                  <a:pt x="1290141" y="303868"/>
                </a:moveTo>
                <a:lnTo>
                  <a:pt x="1289177" y="304563"/>
                </a:lnTo>
                <a:lnTo>
                  <a:pt x="1290448" y="305113"/>
                </a:lnTo>
                <a:close/>
                <a:moveTo>
                  <a:pt x="1486049" y="303674"/>
                </a:moveTo>
                <a:lnTo>
                  <a:pt x="1486373" y="304183"/>
                </a:lnTo>
                <a:lnTo>
                  <a:pt x="1486162" y="303687"/>
                </a:lnTo>
                <a:close/>
                <a:moveTo>
                  <a:pt x="1034650" y="303493"/>
                </a:moveTo>
                <a:lnTo>
                  <a:pt x="1035623" y="306441"/>
                </a:lnTo>
                <a:lnTo>
                  <a:pt x="1035541" y="306565"/>
                </a:lnTo>
                <a:lnTo>
                  <a:pt x="1035961" y="306140"/>
                </a:lnTo>
                <a:close/>
                <a:moveTo>
                  <a:pt x="1510807" y="303336"/>
                </a:moveTo>
                <a:lnTo>
                  <a:pt x="1511342" y="303851"/>
                </a:lnTo>
                <a:lnTo>
                  <a:pt x="1511228" y="303336"/>
                </a:lnTo>
                <a:close/>
                <a:moveTo>
                  <a:pt x="139168" y="303320"/>
                </a:moveTo>
                <a:lnTo>
                  <a:pt x="140133" y="303810"/>
                </a:lnTo>
                <a:lnTo>
                  <a:pt x="139975" y="303335"/>
                </a:lnTo>
                <a:lnTo>
                  <a:pt x="139907" y="303320"/>
                </a:lnTo>
                <a:close/>
                <a:moveTo>
                  <a:pt x="138585" y="303320"/>
                </a:moveTo>
                <a:lnTo>
                  <a:pt x="138376" y="303748"/>
                </a:lnTo>
                <a:lnTo>
                  <a:pt x="138965" y="303320"/>
                </a:lnTo>
                <a:close/>
                <a:moveTo>
                  <a:pt x="1068511" y="303312"/>
                </a:moveTo>
                <a:lnTo>
                  <a:pt x="1067895" y="303336"/>
                </a:lnTo>
                <a:lnTo>
                  <a:pt x="1068178" y="304135"/>
                </a:lnTo>
                <a:close/>
                <a:moveTo>
                  <a:pt x="329204" y="303095"/>
                </a:moveTo>
                <a:lnTo>
                  <a:pt x="329134" y="303164"/>
                </a:lnTo>
                <a:lnTo>
                  <a:pt x="328809" y="303135"/>
                </a:lnTo>
                <a:lnTo>
                  <a:pt x="329291" y="303459"/>
                </a:lnTo>
                <a:close/>
                <a:moveTo>
                  <a:pt x="95643" y="303066"/>
                </a:moveTo>
                <a:lnTo>
                  <a:pt x="95643" y="304310"/>
                </a:lnTo>
                <a:lnTo>
                  <a:pt x="95873" y="304260"/>
                </a:lnTo>
                <a:lnTo>
                  <a:pt x="95721" y="303106"/>
                </a:lnTo>
                <a:close/>
                <a:moveTo>
                  <a:pt x="130577" y="302846"/>
                </a:moveTo>
                <a:lnTo>
                  <a:pt x="130279" y="303132"/>
                </a:lnTo>
                <a:lnTo>
                  <a:pt x="130210" y="303111"/>
                </a:lnTo>
                <a:lnTo>
                  <a:pt x="130258" y="303258"/>
                </a:lnTo>
                <a:lnTo>
                  <a:pt x="130379" y="303182"/>
                </a:lnTo>
                <a:close/>
                <a:moveTo>
                  <a:pt x="40336" y="302846"/>
                </a:moveTo>
                <a:lnTo>
                  <a:pt x="40264" y="303132"/>
                </a:lnTo>
                <a:lnTo>
                  <a:pt x="39866" y="302933"/>
                </a:lnTo>
                <a:lnTo>
                  <a:pt x="39866" y="304636"/>
                </a:lnTo>
                <a:lnTo>
                  <a:pt x="40336" y="304433"/>
                </a:lnTo>
                <a:close/>
                <a:moveTo>
                  <a:pt x="879549" y="302694"/>
                </a:moveTo>
                <a:lnTo>
                  <a:pt x="879218" y="305837"/>
                </a:lnTo>
                <a:lnTo>
                  <a:pt x="880196" y="303861"/>
                </a:lnTo>
                <a:lnTo>
                  <a:pt x="880100" y="303633"/>
                </a:lnTo>
                <a:lnTo>
                  <a:pt x="880254" y="303193"/>
                </a:lnTo>
                <a:close/>
                <a:moveTo>
                  <a:pt x="155240" y="302114"/>
                </a:moveTo>
                <a:lnTo>
                  <a:pt x="154938" y="302292"/>
                </a:lnTo>
                <a:lnTo>
                  <a:pt x="155185" y="302249"/>
                </a:lnTo>
                <a:close/>
                <a:moveTo>
                  <a:pt x="3049430" y="301746"/>
                </a:moveTo>
                <a:lnTo>
                  <a:pt x="3049312" y="301778"/>
                </a:lnTo>
                <a:lnTo>
                  <a:pt x="3049796" y="301936"/>
                </a:lnTo>
                <a:close/>
                <a:moveTo>
                  <a:pt x="2723561" y="301410"/>
                </a:moveTo>
                <a:lnTo>
                  <a:pt x="2724183" y="302039"/>
                </a:lnTo>
                <a:lnTo>
                  <a:pt x="2724267" y="301784"/>
                </a:lnTo>
                <a:close/>
                <a:moveTo>
                  <a:pt x="155269" y="301383"/>
                </a:moveTo>
                <a:lnTo>
                  <a:pt x="155213" y="301421"/>
                </a:lnTo>
                <a:lnTo>
                  <a:pt x="155308" y="301502"/>
                </a:lnTo>
                <a:close/>
                <a:moveTo>
                  <a:pt x="3037669" y="301113"/>
                </a:moveTo>
                <a:lnTo>
                  <a:pt x="3037350" y="301432"/>
                </a:lnTo>
                <a:lnTo>
                  <a:pt x="3037573" y="301389"/>
                </a:lnTo>
                <a:close/>
                <a:moveTo>
                  <a:pt x="2926708" y="300991"/>
                </a:moveTo>
                <a:lnTo>
                  <a:pt x="2926923" y="301255"/>
                </a:lnTo>
                <a:lnTo>
                  <a:pt x="2926814" y="301010"/>
                </a:lnTo>
                <a:close/>
                <a:moveTo>
                  <a:pt x="876111" y="300793"/>
                </a:moveTo>
                <a:lnTo>
                  <a:pt x="878296" y="301809"/>
                </a:lnTo>
                <a:lnTo>
                  <a:pt x="876985" y="300882"/>
                </a:lnTo>
                <a:close/>
                <a:moveTo>
                  <a:pt x="1470716" y="300706"/>
                </a:moveTo>
                <a:lnTo>
                  <a:pt x="1470687" y="300724"/>
                </a:lnTo>
                <a:lnTo>
                  <a:pt x="1470747" y="300722"/>
                </a:lnTo>
                <a:close/>
                <a:moveTo>
                  <a:pt x="75355" y="300406"/>
                </a:moveTo>
                <a:lnTo>
                  <a:pt x="75207" y="300443"/>
                </a:lnTo>
                <a:lnTo>
                  <a:pt x="74905" y="300443"/>
                </a:lnTo>
                <a:lnTo>
                  <a:pt x="75478" y="301081"/>
                </a:lnTo>
                <a:lnTo>
                  <a:pt x="75218" y="300553"/>
                </a:lnTo>
                <a:close/>
                <a:moveTo>
                  <a:pt x="1542399" y="300269"/>
                </a:moveTo>
                <a:lnTo>
                  <a:pt x="1545237" y="303633"/>
                </a:lnTo>
                <a:lnTo>
                  <a:pt x="1545273" y="303473"/>
                </a:lnTo>
                <a:lnTo>
                  <a:pt x="1544130" y="301933"/>
                </a:lnTo>
                <a:close/>
                <a:moveTo>
                  <a:pt x="3098953" y="300030"/>
                </a:moveTo>
                <a:lnTo>
                  <a:pt x="3099106" y="300162"/>
                </a:lnTo>
                <a:lnTo>
                  <a:pt x="3099132" y="300083"/>
                </a:lnTo>
                <a:close/>
                <a:moveTo>
                  <a:pt x="2842816" y="299879"/>
                </a:moveTo>
                <a:lnTo>
                  <a:pt x="2842427" y="300066"/>
                </a:lnTo>
                <a:lnTo>
                  <a:pt x="2842253" y="300499"/>
                </a:lnTo>
                <a:lnTo>
                  <a:pt x="2841104" y="301298"/>
                </a:lnTo>
                <a:lnTo>
                  <a:pt x="2842253" y="301049"/>
                </a:lnTo>
                <a:lnTo>
                  <a:pt x="2842253" y="300499"/>
                </a:lnTo>
                <a:close/>
                <a:moveTo>
                  <a:pt x="128756" y="299757"/>
                </a:moveTo>
                <a:lnTo>
                  <a:pt x="128688" y="299788"/>
                </a:lnTo>
                <a:lnTo>
                  <a:pt x="128803" y="299904"/>
                </a:lnTo>
                <a:close/>
                <a:moveTo>
                  <a:pt x="157807" y="299646"/>
                </a:moveTo>
                <a:lnTo>
                  <a:pt x="157476" y="299872"/>
                </a:lnTo>
                <a:lnTo>
                  <a:pt x="157852" y="300128"/>
                </a:lnTo>
                <a:close/>
                <a:moveTo>
                  <a:pt x="2741099" y="299643"/>
                </a:moveTo>
                <a:lnTo>
                  <a:pt x="2741368" y="300050"/>
                </a:lnTo>
                <a:lnTo>
                  <a:pt x="2741198" y="299654"/>
                </a:lnTo>
                <a:close/>
                <a:moveTo>
                  <a:pt x="3146663" y="299371"/>
                </a:moveTo>
                <a:cubicBezTo>
                  <a:pt x="3146663" y="299371"/>
                  <a:pt x="3148051" y="299371"/>
                  <a:pt x="3148051" y="300743"/>
                </a:cubicBezTo>
                <a:cubicBezTo>
                  <a:pt x="3149440" y="300743"/>
                  <a:pt x="3150829" y="302114"/>
                  <a:pt x="3150829" y="303486"/>
                </a:cubicBezTo>
                <a:cubicBezTo>
                  <a:pt x="3152217" y="304858"/>
                  <a:pt x="3152217" y="307601"/>
                  <a:pt x="3154995" y="308972"/>
                </a:cubicBezTo>
                <a:cubicBezTo>
                  <a:pt x="3156383" y="310344"/>
                  <a:pt x="3156383" y="313088"/>
                  <a:pt x="3157772" y="314459"/>
                </a:cubicBezTo>
                <a:cubicBezTo>
                  <a:pt x="3157772" y="317203"/>
                  <a:pt x="3159160" y="318574"/>
                  <a:pt x="3160549" y="319946"/>
                </a:cubicBezTo>
                <a:cubicBezTo>
                  <a:pt x="3160549" y="322689"/>
                  <a:pt x="3156383" y="318574"/>
                  <a:pt x="3154995" y="321317"/>
                </a:cubicBezTo>
                <a:cubicBezTo>
                  <a:pt x="3154995" y="321317"/>
                  <a:pt x="3154995" y="321317"/>
                  <a:pt x="3153606" y="321317"/>
                </a:cubicBezTo>
                <a:cubicBezTo>
                  <a:pt x="3153606" y="319946"/>
                  <a:pt x="3152217" y="317203"/>
                  <a:pt x="3149440" y="318574"/>
                </a:cubicBezTo>
                <a:cubicBezTo>
                  <a:pt x="3148051" y="315831"/>
                  <a:pt x="3143886" y="315831"/>
                  <a:pt x="3146663" y="311716"/>
                </a:cubicBezTo>
                <a:cubicBezTo>
                  <a:pt x="3142497" y="308972"/>
                  <a:pt x="3143886" y="304858"/>
                  <a:pt x="3143886" y="302114"/>
                </a:cubicBezTo>
                <a:cubicBezTo>
                  <a:pt x="3145274" y="300743"/>
                  <a:pt x="3145274" y="299371"/>
                  <a:pt x="3146663" y="299371"/>
                </a:cubicBezTo>
                <a:close/>
                <a:moveTo>
                  <a:pt x="61251" y="299371"/>
                </a:moveTo>
                <a:lnTo>
                  <a:pt x="62431" y="300533"/>
                </a:lnTo>
                <a:lnTo>
                  <a:pt x="62384" y="300649"/>
                </a:lnTo>
                <a:lnTo>
                  <a:pt x="62582" y="300661"/>
                </a:lnTo>
                <a:cubicBezTo>
                  <a:pt x="65289" y="300661"/>
                  <a:pt x="67997" y="302058"/>
                  <a:pt x="70705" y="304852"/>
                </a:cubicBezTo>
                <a:lnTo>
                  <a:pt x="70705" y="304636"/>
                </a:lnTo>
                <a:cubicBezTo>
                  <a:pt x="70705" y="304636"/>
                  <a:pt x="70705" y="304636"/>
                  <a:pt x="70705" y="303132"/>
                </a:cubicBezTo>
                <a:lnTo>
                  <a:pt x="70706" y="303132"/>
                </a:lnTo>
                <a:lnTo>
                  <a:pt x="70706" y="301683"/>
                </a:lnTo>
                <a:lnTo>
                  <a:pt x="70555" y="301627"/>
                </a:lnTo>
                <a:lnTo>
                  <a:pt x="69308" y="300242"/>
                </a:lnTo>
                <a:lnTo>
                  <a:pt x="66136" y="301104"/>
                </a:lnTo>
                <a:lnTo>
                  <a:pt x="64457" y="299371"/>
                </a:lnTo>
                <a:close/>
                <a:moveTo>
                  <a:pt x="1318856" y="299304"/>
                </a:moveTo>
                <a:lnTo>
                  <a:pt x="1318541" y="299378"/>
                </a:lnTo>
                <a:lnTo>
                  <a:pt x="1319913" y="300669"/>
                </a:lnTo>
                <a:close/>
                <a:moveTo>
                  <a:pt x="1097573" y="299304"/>
                </a:moveTo>
                <a:lnTo>
                  <a:pt x="1096646" y="299547"/>
                </a:lnTo>
                <a:lnTo>
                  <a:pt x="1096873" y="299575"/>
                </a:lnTo>
                <a:lnTo>
                  <a:pt x="1098573" y="300410"/>
                </a:lnTo>
                <a:close/>
                <a:moveTo>
                  <a:pt x="1452493" y="299129"/>
                </a:moveTo>
                <a:lnTo>
                  <a:pt x="1451901" y="299248"/>
                </a:lnTo>
                <a:lnTo>
                  <a:pt x="1452571" y="299286"/>
                </a:lnTo>
                <a:close/>
                <a:moveTo>
                  <a:pt x="1231731" y="299129"/>
                </a:moveTo>
                <a:lnTo>
                  <a:pt x="1230921" y="299296"/>
                </a:lnTo>
                <a:lnTo>
                  <a:pt x="1231942" y="299554"/>
                </a:lnTo>
                <a:close/>
                <a:moveTo>
                  <a:pt x="140047" y="299079"/>
                </a:moveTo>
                <a:lnTo>
                  <a:pt x="140102" y="299502"/>
                </a:lnTo>
                <a:lnTo>
                  <a:pt x="140687" y="299896"/>
                </a:lnTo>
                <a:lnTo>
                  <a:pt x="140349" y="299390"/>
                </a:lnTo>
                <a:close/>
                <a:moveTo>
                  <a:pt x="3018823" y="299017"/>
                </a:moveTo>
                <a:lnTo>
                  <a:pt x="3018418" y="299039"/>
                </a:lnTo>
                <a:lnTo>
                  <a:pt x="3016863" y="301487"/>
                </a:lnTo>
                <a:lnTo>
                  <a:pt x="3017398" y="301770"/>
                </a:lnTo>
                <a:lnTo>
                  <a:pt x="3019027" y="299371"/>
                </a:lnTo>
                <a:lnTo>
                  <a:pt x="3019044" y="299391"/>
                </a:lnTo>
                <a:close/>
                <a:moveTo>
                  <a:pt x="533874" y="298981"/>
                </a:moveTo>
                <a:lnTo>
                  <a:pt x="533346" y="299129"/>
                </a:lnTo>
                <a:lnTo>
                  <a:pt x="533256" y="299083"/>
                </a:lnTo>
                <a:lnTo>
                  <a:pt x="533383" y="299924"/>
                </a:lnTo>
                <a:lnTo>
                  <a:pt x="534282" y="299597"/>
                </a:lnTo>
                <a:close/>
                <a:moveTo>
                  <a:pt x="1513584" y="298880"/>
                </a:moveTo>
                <a:lnTo>
                  <a:pt x="1513584" y="300531"/>
                </a:lnTo>
                <a:lnTo>
                  <a:pt x="1514154" y="300608"/>
                </a:lnTo>
                <a:close/>
                <a:moveTo>
                  <a:pt x="2673173" y="298780"/>
                </a:moveTo>
                <a:lnTo>
                  <a:pt x="2672416" y="298869"/>
                </a:lnTo>
                <a:lnTo>
                  <a:pt x="2667600" y="298950"/>
                </a:lnTo>
                <a:lnTo>
                  <a:pt x="2668007" y="299054"/>
                </a:lnTo>
                <a:cubicBezTo>
                  <a:pt x="2669736" y="298878"/>
                  <a:pt x="2671466" y="298526"/>
                  <a:pt x="2672849" y="299229"/>
                </a:cubicBezTo>
                <a:close/>
                <a:moveTo>
                  <a:pt x="3072729" y="298745"/>
                </a:moveTo>
                <a:lnTo>
                  <a:pt x="3072340" y="298757"/>
                </a:lnTo>
                <a:lnTo>
                  <a:pt x="3072675" y="298858"/>
                </a:lnTo>
                <a:close/>
                <a:moveTo>
                  <a:pt x="2405529" y="298517"/>
                </a:moveTo>
                <a:lnTo>
                  <a:pt x="2404816" y="299129"/>
                </a:lnTo>
                <a:lnTo>
                  <a:pt x="2404837" y="299215"/>
                </a:lnTo>
                <a:lnTo>
                  <a:pt x="2405050" y="299044"/>
                </a:lnTo>
                <a:close/>
                <a:moveTo>
                  <a:pt x="71044" y="298484"/>
                </a:moveTo>
                <a:lnTo>
                  <a:pt x="69456" y="300123"/>
                </a:lnTo>
                <a:lnTo>
                  <a:pt x="70706" y="300123"/>
                </a:lnTo>
                <a:lnTo>
                  <a:pt x="71044" y="300123"/>
                </a:lnTo>
                <a:close/>
                <a:moveTo>
                  <a:pt x="884274" y="298077"/>
                </a:moveTo>
                <a:lnTo>
                  <a:pt x="884183" y="298117"/>
                </a:lnTo>
                <a:lnTo>
                  <a:pt x="884411" y="298109"/>
                </a:lnTo>
                <a:close/>
                <a:moveTo>
                  <a:pt x="144762" y="297969"/>
                </a:moveTo>
                <a:lnTo>
                  <a:pt x="144465" y="297982"/>
                </a:lnTo>
                <a:lnTo>
                  <a:pt x="147023" y="298236"/>
                </a:lnTo>
                <a:lnTo>
                  <a:pt x="146949" y="298176"/>
                </a:lnTo>
                <a:close/>
                <a:moveTo>
                  <a:pt x="244303" y="297945"/>
                </a:moveTo>
                <a:lnTo>
                  <a:pt x="244303" y="298978"/>
                </a:lnTo>
                <a:lnTo>
                  <a:pt x="245302" y="299979"/>
                </a:lnTo>
                <a:close/>
                <a:moveTo>
                  <a:pt x="1070672" y="297726"/>
                </a:moveTo>
                <a:lnTo>
                  <a:pt x="1071284" y="299643"/>
                </a:lnTo>
                <a:lnTo>
                  <a:pt x="1072418" y="298387"/>
                </a:lnTo>
                <a:close/>
                <a:moveTo>
                  <a:pt x="2871588" y="297661"/>
                </a:moveTo>
                <a:lnTo>
                  <a:pt x="2872244" y="298302"/>
                </a:lnTo>
                <a:lnTo>
                  <a:pt x="2874963" y="298721"/>
                </a:lnTo>
                <a:close/>
                <a:moveTo>
                  <a:pt x="530213" y="297624"/>
                </a:moveTo>
                <a:lnTo>
                  <a:pt x="530220" y="297632"/>
                </a:lnTo>
                <a:lnTo>
                  <a:pt x="530228" y="297628"/>
                </a:lnTo>
                <a:close/>
                <a:moveTo>
                  <a:pt x="1549683" y="297551"/>
                </a:moveTo>
                <a:lnTo>
                  <a:pt x="1548863" y="298017"/>
                </a:lnTo>
                <a:lnTo>
                  <a:pt x="1550504" y="298017"/>
                </a:lnTo>
                <a:close/>
                <a:moveTo>
                  <a:pt x="772824" y="297480"/>
                </a:moveTo>
                <a:lnTo>
                  <a:pt x="780121" y="299421"/>
                </a:lnTo>
                <a:lnTo>
                  <a:pt x="780336" y="299494"/>
                </a:lnTo>
                <a:lnTo>
                  <a:pt x="779794" y="299129"/>
                </a:lnTo>
                <a:cubicBezTo>
                  <a:pt x="779100" y="298428"/>
                  <a:pt x="778405" y="297726"/>
                  <a:pt x="777711" y="297726"/>
                </a:cubicBezTo>
                <a:close/>
                <a:moveTo>
                  <a:pt x="2981347" y="297190"/>
                </a:moveTo>
                <a:lnTo>
                  <a:pt x="2981235" y="298036"/>
                </a:lnTo>
                <a:lnTo>
                  <a:pt x="2981551" y="297397"/>
                </a:lnTo>
                <a:close/>
                <a:moveTo>
                  <a:pt x="43220" y="296858"/>
                </a:moveTo>
                <a:lnTo>
                  <a:pt x="43233" y="297030"/>
                </a:lnTo>
                <a:lnTo>
                  <a:pt x="43418" y="296892"/>
                </a:lnTo>
                <a:close/>
                <a:moveTo>
                  <a:pt x="1989881" y="296559"/>
                </a:moveTo>
                <a:lnTo>
                  <a:pt x="1988350" y="296850"/>
                </a:lnTo>
                <a:lnTo>
                  <a:pt x="1988801" y="298048"/>
                </a:lnTo>
                <a:close/>
                <a:moveTo>
                  <a:pt x="1767725" y="296499"/>
                </a:moveTo>
                <a:lnTo>
                  <a:pt x="1767738" y="296538"/>
                </a:lnTo>
                <a:lnTo>
                  <a:pt x="1767747" y="296506"/>
                </a:lnTo>
                <a:close/>
                <a:moveTo>
                  <a:pt x="1459226" y="296324"/>
                </a:moveTo>
                <a:lnTo>
                  <a:pt x="1461357" y="297940"/>
                </a:lnTo>
                <a:lnTo>
                  <a:pt x="1461344" y="297902"/>
                </a:lnTo>
                <a:cubicBezTo>
                  <a:pt x="1460823" y="297376"/>
                  <a:pt x="1460129" y="297025"/>
                  <a:pt x="1459435" y="296324"/>
                </a:cubicBezTo>
                <a:close/>
                <a:moveTo>
                  <a:pt x="1394178" y="296324"/>
                </a:moveTo>
                <a:lnTo>
                  <a:pt x="1394590" y="297987"/>
                </a:lnTo>
                <a:lnTo>
                  <a:pt x="1395269" y="296613"/>
                </a:lnTo>
                <a:lnTo>
                  <a:pt x="1395575" y="296536"/>
                </a:lnTo>
                <a:close/>
                <a:moveTo>
                  <a:pt x="1294211" y="296324"/>
                </a:moveTo>
                <a:lnTo>
                  <a:pt x="1294179" y="296388"/>
                </a:lnTo>
                <a:lnTo>
                  <a:pt x="1294448" y="296564"/>
                </a:lnTo>
                <a:close/>
                <a:moveTo>
                  <a:pt x="1016523" y="296324"/>
                </a:moveTo>
                <a:lnTo>
                  <a:pt x="1016398" y="296831"/>
                </a:lnTo>
                <a:lnTo>
                  <a:pt x="1018763" y="299222"/>
                </a:lnTo>
                <a:lnTo>
                  <a:pt x="1018432" y="297551"/>
                </a:lnTo>
                <a:cubicBezTo>
                  <a:pt x="1017911" y="296675"/>
                  <a:pt x="1017217" y="296324"/>
                  <a:pt x="1016523" y="296324"/>
                </a:cubicBezTo>
                <a:close/>
                <a:moveTo>
                  <a:pt x="984589" y="296324"/>
                </a:moveTo>
                <a:lnTo>
                  <a:pt x="984445" y="296380"/>
                </a:lnTo>
                <a:lnTo>
                  <a:pt x="984748" y="296408"/>
                </a:lnTo>
                <a:close/>
                <a:moveTo>
                  <a:pt x="1239435" y="296166"/>
                </a:moveTo>
                <a:lnTo>
                  <a:pt x="1240624" y="297462"/>
                </a:lnTo>
                <a:lnTo>
                  <a:pt x="1240061" y="296324"/>
                </a:lnTo>
                <a:close/>
                <a:moveTo>
                  <a:pt x="1737713" y="296149"/>
                </a:moveTo>
                <a:lnTo>
                  <a:pt x="1737590" y="296242"/>
                </a:lnTo>
                <a:lnTo>
                  <a:pt x="1737836" y="296242"/>
                </a:lnTo>
                <a:close/>
                <a:moveTo>
                  <a:pt x="3078295" y="296069"/>
                </a:moveTo>
                <a:lnTo>
                  <a:pt x="3078186" y="296123"/>
                </a:lnTo>
                <a:lnTo>
                  <a:pt x="3078186" y="296462"/>
                </a:lnTo>
                <a:close/>
                <a:moveTo>
                  <a:pt x="2179581" y="295973"/>
                </a:moveTo>
                <a:lnTo>
                  <a:pt x="2178673" y="297661"/>
                </a:lnTo>
                <a:lnTo>
                  <a:pt x="2180133" y="296190"/>
                </a:lnTo>
                <a:close/>
                <a:moveTo>
                  <a:pt x="239755" y="295843"/>
                </a:moveTo>
                <a:lnTo>
                  <a:pt x="239385" y="296687"/>
                </a:lnTo>
                <a:lnTo>
                  <a:pt x="240131" y="296187"/>
                </a:lnTo>
                <a:close/>
                <a:moveTo>
                  <a:pt x="160165" y="295318"/>
                </a:moveTo>
                <a:lnTo>
                  <a:pt x="160139" y="295370"/>
                </a:lnTo>
                <a:lnTo>
                  <a:pt x="160327" y="295483"/>
                </a:lnTo>
                <a:close/>
                <a:moveTo>
                  <a:pt x="3103065" y="295291"/>
                </a:moveTo>
                <a:lnTo>
                  <a:pt x="3102014" y="295933"/>
                </a:lnTo>
                <a:lnTo>
                  <a:pt x="3101562" y="296621"/>
                </a:lnTo>
                <a:lnTo>
                  <a:pt x="3101718" y="296494"/>
                </a:lnTo>
                <a:lnTo>
                  <a:pt x="3102121" y="296494"/>
                </a:lnTo>
                <a:lnTo>
                  <a:pt x="3101981" y="296420"/>
                </a:lnTo>
                <a:close/>
                <a:moveTo>
                  <a:pt x="3000047" y="295046"/>
                </a:moveTo>
                <a:lnTo>
                  <a:pt x="3000466" y="295152"/>
                </a:lnTo>
                <a:lnTo>
                  <a:pt x="3000291" y="295046"/>
                </a:lnTo>
                <a:close/>
                <a:moveTo>
                  <a:pt x="53852" y="295020"/>
                </a:moveTo>
                <a:lnTo>
                  <a:pt x="53773" y="295109"/>
                </a:lnTo>
                <a:lnTo>
                  <a:pt x="54099" y="295063"/>
                </a:lnTo>
                <a:close/>
                <a:moveTo>
                  <a:pt x="3078604" y="294952"/>
                </a:moveTo>
                <a:lnTo>
                  <a:pt x="3078260" y="295005"/>
                </a:lnTo>
                <a:lnTo>
                  <a:pt x="3078417" y="295630"/>
                </a:lnTo>
                <a:close/>
                <a:moveTo>
                  <a:pt x="954043" y="294921"/>
                </a:moveTo>
                <a:lnTo>
                  <a:pt x="954007" y="294947"/>
                </a:lnTo>
                <a:lnTo>
                  <a:pt x="954075" y="294946"/>
                </a:lnTo>
                <a:close/>
                <a:moveTo>
                  <a:pt x="2792267" y="294899"/>
                </a:moveTo>
                <a:lnTo>
                  <a:pt x="2791990" y="294946"/>
                </a:lnTo>
                <a:lnTo>
                  <a:pt x="2792267" y="295086"/>
                </a:lnTo>
                <a:close/>
                <a:moveTo>
                  <a:pt x="60536" y="294858"/>
                </a:moveTo>
                <a:lnTo>
                  <a:pt x="61078" y="295140"/>
                </a:lnTo>
                <a:lnTo>
                  <a:pt x="64831" y="295140"/>
                </a:lnTo>
                <a:lnTo>
                  <a:pt x="64899" y="294858"/>
                </a:lnTo>
                <a:close/>
                <a:moveTo>
                  <a:pt x="269035" y="294699"/>
                </a:moveTo>
                <a:lnTo>
                  <a:pt x="268763" y="295438"/>
                </a:lnTo>
                <a:lnTo>
                  <a:pt x="269330" y="294790"/>
                </a:lnTo>
                <a:close/>
                <a:moveTo>
                  <a:pt x="188879" y="294573"/>
                </a:moveTo>
                <a:lnTo>
                  <a:pt x="188652" y="294689"/>
                </a:lnTo>
                <a:lnTo>
                  <a:pt x="188364" y="294860"/>
                </a:lnTo>
                <a:lnTo>
                  <a:pt x="188799" y="294750"/>
                </a:lnTo>
                <a:lnTo>
                  <a:pt x="188849" y="294806"/>
                </a:lnTo>
                <a:close/>
                <a:moveTo>
                  <a:pt x="2345799" y="294571"/>
                </a:moveTo>
                <a:lnTo>
                  <a:pt x="2345489" y="294623"/>
                </a:lnTo>
                <a:lnTo>
                  <a:pt x="2348030" y="296547"/>
                </a:lnTo>
                <a:lnTo>
                  <a:pt x="2347881" y="296324"/>
                </a:lnTo>
                <a:cubicBezTo>
                  <a:pt x="2347187" y="295623"/>
                  <a:pt x="2346493" y="294921"/>
                  <a:pt x="2345799" y="294571"/>
                </a:cubicBezTo>
                <a:close/>
                <a:moveTo>
                  <a:pt x="1843788" y="294557"/>
                </a:moveTo>
                <a:lnTo>
                  <a:pt x="1841116" y="294921"/>
                </a:lnTo>
                <a:cubicBezTo>
                  <a:pt x="1841116" y="294921"/>
                  <a:pt x="1839739" y="296324"/>
                  <a:pt x="1839739" y="296324"/>
                </a:cubicBezTo>
                <a:lnTo>
                  <a:pt x="1839005" y="297294"/>
                </a:lnTo>
                <a:close/>
                <a:moveTo>
                  <a:pt x="224540" y="294300"/>
                </a:moveTo>
                <a:lnTo>
                  <a:pt x="224494" y="294334"/>
                </a:lnTo>
                <a:cubicBezTo>
                  <a:pt x="223810" y="295556"/>
                  <a:pt x="223468" y="296953"/>
                  <a:pt x="223468" y="297652"/>
                </a:cubicBezTo>
                <a:lnTo>
                  <a:pt x="223538" y="298044"/>
                </a:lnTo>
                <a:close/>
                <a:moveTo>
                  <a:pt x="916555" y="294221"/>
                </a:moveTo>
                <a:cubicBezTo>
                  <a:pt x="916035" y="294045"/>
                  <a:pt x="915514" y="294221"/>
                  <a:pt x="915037" y="294965"/>
                </a:cubicBezTo>
                <a:lnTo>
                  <a:pt x="914878" y="295492"/>
                </a:lnTo>
                <a:lnTo>
                  <a:pt x="915509" y="295209"/>
                </a:lnTo>
                <a:lnTo>
                  <a:pt x="917735" y="295709"/>
                </a:lnTo>
                <a:close/>
                <a:moveTo>
                  <a:pt x="186294" y="294011"/>
                </a:moveTo>
                <a:lnTo>
                  <a:pt x="186106" y="294125"/>
                </a:lnTo>
                <a:lnTo>
                  <a:pt x="186227" y="294159"/>
                </a:lnTo>
                <a:close/>
                <a:moveTo>
                  <a:pt x="500885" y="293549"/>
                </a:moveTo>
                <a:lnTo>
                  <a:pt x="501180" y="294916"/>
                </a:lnTo>
                <a:lnTo>
                  <a:pt x="502523" y="296275"/>
                </a:lnTo>
                <a:close/>
                <a:moveTo>
                  <a:pt x="2245171" y="293519"/>
                </a:moveTo>
                <a:lnTo>
                  <a:pt x="2245171" y="293615"/>
                </a:lnTo>
                <a:lnTo>
                  <a:pt x="2245229" y="293559"/>
                </a:lnTo>
                <a:close/>
                <a:moveTo>
                  <a:pt x="2022990" y="293519"/>
                </a:moveTo>
                <a:lnTo>
                  <a:pt x="2023002" y="293596"/>
                </a:lnTo>
                <a:lnTo>
                  <a:pt x="2023028" y="293545"/>
                </a:lnTo>
                <a:close/>
                <a:moveTo>
                  <a:pt x="13890" y="293470"/>
                </a:moveTo>
                <a:lnTo>
                  <a:pt x="15449" y="297302"/>
                </a:lnTo>
                <a:cubicBezTo>
                  <a:pt x="15970" y="298350"/>
                  <a:pt x="16664" y="299048"/>
                  <a:pt x="18053" y="299048"/>
                </a:cubicBezTo>
                <a:lnTo>
                  <a:pt x="18053" y="299182"/>
                </a:lnTo>
                <a:lnTo>
                  <a:pt x="18653" y="299007"/>
                </a:lnTo>
                <a:lnTo>
                  <a:pt x="18052" y="298807"/>
                </a:lnTo>
                <a:cubicBezTo>
                  <a:pt x="18710" y="298149"/>
                  <a:pt x="19368" y="297819"/>
                  <a:pt x="19697" y="297326"/>
                </a:cubicBezTo>
                <a:lnTo>
                  <a:pt x="19540" y="296146"/>
                </a:lnTo>
                <a:lnTo>
                  <a:pt x="18240" y="294858"/>
                </a:lnTo>
                <a:lnTo>
                  <a:pt x="18023" y="294643"/>
                </a:lnTo>
                <a:lnTo>
                  <a:pt x="18052" y="294857"/>
                </a:lnTo>
                <a:close/>
                <a:moveTo>
                  <a:pt x="299931" y="293396"/>
                </a:moveTo>
                <a:lnTo>
                  <a:pt x="299931" y="293652"/>
                </a:lnTo>
                <a:lnTo>
                  <a:pt x="300039" y="293615"/>
                </a:lnTo>
                <a:close/>
                <a:moveTo>
                  <a:pt x="277576" y="293293"/>
                </a:moveTo>
                <a:lnTo>
                  <a:pt x="277680" y="293397"/>
                </a:lnTo>
                <a:lnTo>
                  <a:pt x="277419" y="293615"/>
                </a:lnTo>
                <a:lnTo>
                  <a:pt x="277752" y="293615"/>
                </a:lnTo>
                <a:cubicBezTo>
                  <a:pt x="277752" y="292209"/>
                  <a:pt x="279145" y="292209"/>
                  <a:pt x="279145" y="293615"/>
                </a:cubicBezTo>
                <a:lnTo>
                  <a:pt x="279433" y="293760"/>
                </a:lnTo>
                <a:lnTo>
                  <a:pt x="279070" y="293397"/>
                </a:lnTo>
                <a:lnTo>
                  <a:pt x="279028" y="293354"/>
                </a:lnTo>
                <a:lnTo>
                  <a:pt x="277708" y="293354"/>
                </a:lnTo>
                <a:close/>
                <a:moveTo>
                  <a:pt x="3094959" y="293265"/>
                </a:moveTo>
                <a:lnTo>
                  <a:pt x="3094375" y="295568"/>
                </a:lnTo>
                <a:lnTo>
                  <a:pt x="3096520" y="294535"/>
                </a:lnTo>
                <a:close/>
                <a:moveTo>
                  <a:pt x="316400" y="293257"/>
                </a:moveTo>
                <a:lnTo>
                  <a:pt x="316489" y="293883"/>
                </a:lnTo>
                <a:lnTo>
                  <a:pt x="316755" y="293615"/>
                </a:lnTo>
                <a:close/>
                <a:moveTo>
                  <a:pt x="2857696" y="293152"/>
                </a:moveTo>
                <a:lnTo>
                  <a:pt x="2856640" y="293343"/>
                </a:lnTo>
                <a:lnTo>
                  <a:pt x="2857619" y="293405"/>
                </a:lnTo>
                <a:close/>
                <a:moveTo>
                  <a:pt x="182892" y="292946"/>
                </a:moveTo>
                <a:lnTo>
                  <a:pt x="183109" y="293277"/>
                </a:lnTo>
                <a:lnTo>
                  <a:pt x="184206" y="293587"/>
                </a:lnTo>
                <a:close/>
                <a:moveTo>
                  <a:pt x="2466959" y="292292"/>
                </a:moveTo>
                <a:lnTo>
                  <a:pt x="2466834" y="292609"/>
                </a:lnTo>
                <a:lnTo>
                  <a:pt x="2467213" y="292506"/>
                </a:lnTo>
                <a:close/>
                <a:moveTo>
                  <a:pt x="926274" y="292117"/>
                </a:moveTo>
                <a:lnTo>
                  <a:pt x="925420" y="293844"/>
                </a:lnTo>
                <a:lnTo>
                  <a:pt x="927800" y="292415"/>
                </a:lnTo>
                <a:close/>
                <a:moveTo>
                  <a:pt x="2728979" y="292013"/>
                </a:moveTo>
                <a:lnTo>
                  <a:pt x="2728921" y="292018"/>
                </a:lnTo>
                <a:lnTo>
                  <a:pt x="2729034" y="292245"/>
                </a:lnTo>
                <a:close/>
                <a:moveTo>
                  <a:pt x="15275" y="291979"/>
                </a:moveTo>
                <a:lnTo>
                  <a:pt x="15275" y="292064"/>
                </a:lnTo>
                <a:lnTo>
                  <a:pt x="14443" y="292901"/>
                </a:lnTo>
                <a:lnTo>
                  <a:pt x="15420" y="292413"/>
                </a:lnTo>
                <a:lnTo>
                  <a:pt x="15349" y="292029"/>
                </a:lnTo>
                <a:close/>
                <a:moveTo>
                  <a:pt x="126172" y="291946"/>
                </a:moveTo>
                <a:lnTo>
                  <a:pt x="126043" y="292011"/>
                </a:lnTo>
                <a:lnTo>
                  <a:pt x="126174" y="291946"/>
                </a:lnTo>
                <a:close/>
                <a:moveTo>
                  <a:pt x="133043" y="291660"/>
                </a:moveTo>
                <a:lnTo>
                  <a:pt x="133073" y="291751"/>
                </a:lnTo>
                <a:lnTo>
                  <a:pt x="133100" y="291747"/>
                </a:lnTo>
                <a:close/>
                <a:moveTo>
                  <a:pt x="130063" y="291655"/>
                </a:moveTo>
                <a:lnTo>
                  <a:pt x="130100" y="291765"/>
                </a:lnTo>
                <a:lnTo>
                  <a:pt x="130173" y="291765"/>
                </a:lnTo>
                <a:close/>
                <a:moveTo>
                  <a:pt x="2753174" y="291345"/>
                </a:moveTo>
                <a:lnTo>
                  <a:pt x="2755682" y="293411"/>
                </a:lnTo>
                <a:lnTo>
                  <a:pt x="2756155" y="293680"/>
                </a:lnTo>
                <a:cubicBezTo>
                  <a:pt x="2757543" y="293680"/>
                  <a:pt x="2757543" y="293680"/>
                  <a:pt x="2758932" y="293680"/>
                </a:cubicBezTo>
                <a:lnTo>
                  <a:pt x="2759230" y="293731"/>
                </a:lnTo>
                <a:lnTo>
                  <a:pt x="2758927" y="293604"/>
                </a:lnTo>
                <a:lnTo>
                  <a:pt x="2758981" y="293441"/>
                </a:lnTo>
                <a:lnTo>
                  <a:pt x="2756500" y="293441"/>
                </a:lnTo>
                <a:close/>
                <a:moveTo>
                  <a:pt x="71044" y="291150"/>
                </a:moveTo>
                <a:lnTo>
                  <a:pt x="70705" y="291849"/>
                </a:lnTo>
                <a:lnTo>
                  <a:pt x="71044" y="291980"/>
                </a:lnTo>
                <a:close/>
                <a:moveTo>
                  <a:pt x="315974" y="291111"/>
                </a:moveTo>
                <a:lnTo>
                  <a:pt x="316104" y="291177"/>
                </a:lnTo>
                <a:lnTo>
                  <a:pt x="316097" y="291129"/>
                </a:lnTo>
                <a:close/>
                <a:moveTo>
                  <a:pt x="2478589" y="290890"/>
                </a:moveTo>
                <a:lnTo>
                  <a:pt x="2478373" y="291185"/>
                </a:lnTo>
                <a:lnTo>
                  <a:pt x="2478928" y="290993"/>
                </a:lnTo>
                <a:close/>
                <a:moveTo>
                  <a:pt x="2822370" y="290639"/>
                </a:moveTo>
                <a:lnTo>
                  <a:pt x="2822825" y="290869"/>
                </a:lnTo>
                <a:lnTo>
                  <a:pt x="2822711" y="290639"/>
                </a:lnTo>
                <a:close/>
                <a:moveTo>
                  <a:pt x="3063177" y="290512"/>
                </a:moveTo>
                <a:lnTo>
                  <a:pt x="3063177" y="294620"/>
                </a:lnTo>
                <a:lnTo>
                  <a:pt x="3063259" y="294671"/>
                </a:lnTo>
                <a:lnTo>
                  <a:pt x="3063259" y="290512"/>
                </a:lnTo>
                <a:close/>
                <a:moveTo>
                  <a:pt x="126172" y="290463"/>
                </a:moveTo>
                <a:lnTo>
                  <a:pt x="126172" y="290538"/>
                </a:lnTo>
                <a:lnTo>
                  <a:pt x="126367" y="290735"/>
                </a:lnTo>
                <a:lnTo>
                  <a:pt x="126367" y="290595"/>
                </a:lnTo>
                <a:lnTo>
                  <a:pt x="126461" y="290501"/>
                </a:lnTo>
                <a:lnTo>
                  <a:pt x="126368" y="290495"/>
                </a:lnTo>
                <a:close/>
                <a:moveTo>
                  <a:pt x="41780" y="290435"/>
                </a:moveTo>
                <a:lnTo>
                  <a:pt x="41520" y="292245"/>
                </a:lnTo>
                <a:lnTo>
                  <a:pt x="40252" y="297302"/>
                </a:lnTo>
                <a:lnTo>
                  <a:pt x="41636" y="297661"/>
                </a:lnTo>
                <a:lnTo>
                  <a:pt x="41512" y="298155"/>
                </a:lnTo>
                <a:lnTo>
                  <a:pt x="41699" y="297566"/>
                </a:lnTo>
                <a:cubicBezTo>
                  <a:pt x="37609" y="296137"/>
                  <a:pt x="37609" y="293279"/>
                  <a:pt x="41699" y="291849"/>
                </a:cubicBezTo>
                <a:lnTo>
                  <a:pt x="41872" y="292212"/>
                </a:lnTo>
                <a:lnTo>
                  <a:pt x="41872" y="291742"/>
                </a:lnTo>
                <a:close/>
                <a:moveTo>
                  <a:pt x="3176860" y="290344"/>
                </a:moveTo>
                <a:cubicBezTo>
                  <a:pt x="3178228" y="291795"/>
                  <a:pt x="3180963" y="291795"/>
                  <a:pt x="3180963" y="294696"/>
                </a:cubicBezTo>
                <a:cubicBezTo>
                  <a:pt x="3182331" y="296147"/>
                  <a:pt x="3182331" y="297598"/>
                  <a:pt x="3182331" y="299048"/>
                </a:cubicBezTo>
                <a:cubicBezTo>
                  <a:pt x="3180963" y="304851"/>
                  <a:pt x="3178228" y="299048"/>
                  <a:pt x="3175493" y="299048"/>
                </a:cubicBezTo>
                <a:cubicBezTo>
                  <a:pt x="3176860" y="300499"/>
                  <a:pt x="3179596" y="300499"/>
                  <a:pt x="3179596" y="303400"/>
                </a:cubicBezTo>
                <a:lnTo>
                  <a:pt x="3178677" y="304701"/>
                </a:lnTo>
                <a:lnTo>
                  <a:pt x="3180356" y="306250"/>
                </a:lnTo>
                <a:cubicBezTo>
                  <a:pt x="3180889" y="306611"/>
                  <a:pt x="3181244" y="306611"/>
                  <a:pt x="3181244" y="305890"/>
                </a:cubicBezTo>
                <a:cubicBezTo>
                  <a:pt x="3182665" y="300123"/>
                  <a:pt x="3184086" y="304448"/>
                  <a:pt x="3185507" y="305890"/>
                </a:cubicBezTo>
                <a:cubicBezTo>
                  <a:pt x="3188348" y="308773"/>
                  <a:pt x="3182665" y="307332"/>
                  <a:pt x="3184086" y="310215"/>
                </a:cubicBezTo>
                <a:cubicBezTo>
                  <a:pt x="3184086" y="310215"/>
                  <a:pt x="3184086" y="310215"/>
                  <a:pt x="3184086" y="311657"/>
                </a:cubicBezTo>
                <a:cubicBezTo>
                  <a:pt x="3182665" y="311657"/>
                  <a:pt x="3182665" y="313098"/>
                  <a:pt x="3184086" y="313098"/>
                </a:cubicBezTo>
                <a:cubicBezTo>
                  <a:pt x="3182665" y="317424"/>
                  <a:pt x="3181244" y="314540"/>
                  <a:pt x="3178403" y="314540"/>
                </a:cubicBezTo>
                <a:cubicBezTo>
                  <a:pt x="3178403" y="314540"/>
                  <a:pt x="3176982" y="314540"/>
                  <a:pt x="3176982" y="313098"/>
                </a:cubicBezTo>
                <a:lnTo>
                  <a:pt x="3175886" y="308648"/>
                </a:lnTo>
                <a:lnTo>
                  <a:pt x="3175493" y="309203"/>
                </a:lnTo>
                <a:cubicBezTo>
                  <a:pt x="3175493" y="309203"/>
                  <a:pt x="3175493" y="309203"/>
                  <a:pt x="3174126" y="309203"/>
                </a:cubicBezTo>
                <a:cubicBezTo>
                  <a:pt x="3172758" y="310654"/>
                  <a:pt x="3171391" y="310654"/>
                  <a:pt x="3170023" y="309203"/>
                </a:cubicBezTo>
                <a:lnTo>
                  <a:pt x="3168717" y="307645"/>
                </a:lnTo>
                <a:lnTo>
                  <a:pt x="3165559" y="307645"/>
                </a:lnTo>
                <a:cubicBezTo>
                  <a:pt x="3164180" y="307645"/>
                  <a:pt x="3162801" y="307645"/>
                  <a:pt x="3162801" y="304636"/>
                </a:cubicBezTo>
                <a:lnTo>
                  <a:pt x="3163414" y="304636"/>
                </a:lnTo>
                <a:lnTo>
                  <a:pt x="3162255" y="303311"/>
                </a:lnTo>
                <a:lnTo>
                  <a:pt x="3161763" y="303258"/>
                </a:lnTo>
                <a:cubicBezTo>
                  <a:pt x="3159089" y="300500"/>
                  <a:pt x="3163101" y="299120"/>
                  <a:pt x="3163101" y="297742"/>
                </a:cubicBezTo>
                <a:cubicBezTo>
                  <a:pt x="3163101" y="296362"/>
                  <a:pt x="3163101" y="296362"/>
                  <a:pt x="3164438" y="296362"/>
                </a:cubicBezTo>
                <a:cubicBezTo>
                  <a:pt x="3164438" y="296362"/>
                  <a:pt x="3165775" y="296362"/>
                  <a:pt x="3165775" y="296362"/>
                </a:cubicBezTo>
                <a:lnTo>
                  <a:pt x="3167071" y="301711"/>
                </a:lnTo>
                <a:lnTo>
                  <a:pt x="3167363" y="301627"/>
                </a:lnTo>
                <a:lnTo>
                  <a:pt x="3167363" y="303400"/>
                </a:lnTo>
                <a:lnTo>
                  <a:pt x="3170023" y="303400"/>
                </a:lnTo>
                <a:cubicBezTo>
                  <a:pt x="3170023" y="303400"/>
                  <a:pt x="3168655" y="303400"/>
                  <a:pt x="3168655" y="301950"/>
                </a:cubicBezTo>
                <a:cubicBezTo>
                  <a:pt x="3170023" y="291795"/>
                  <a:pt x="3170023" y="290344"/>
                  <a:pt x="3176860" y="290344"/>
                </a:cubicBezTo>
                <a:close/>
                <a:moveTo>
                  <a:pt x="3130519" y="290331"/>
                </a:moveTo>
                <a:lnTo>
                  <a:pt x="3131052" y="290868"/>
                </a:lnTo>
                <a:cubicBezTo>
                  <a:pt x="3132449" y="290868"/>
                  <a:pt x="3132449" y="290868"/>
                  <a:pt x="3132449" y="290868"/>
                </a:cubicBezTo>
                <a:lnTo>
                  <a:pt x="3132470" y="290890"/>
                </a:lnTo>
                <a:lnTo>
                  <a:pt x="3132441" y="290846"/>
                </a:lnTo>
                <a:lnTo>
                  <a:pt x="3131719" y="290463"/>
                </a:lnTo>
                <a:close/>
                <a:moveTo>
                  <a:pt x="3077782" y="290324"/>
                </a:moveTo>
                <a:lnTo>
                  <a:pt x="3077636" y="290346"/>
                </a:lnTo>
                <a:lnTo>
                  <a:pt x="3078098" y="290808"/>
                </a:lnTo>
                <a:close/>
                <a:moveTo>
                  <a:pt x="55285" y="289163"/>
                </a:moveTo>
                <a:cubicBezTo>
                  <a:pt x="54580" y="290559"/>
                  <a:pt x="53875" y="290559"/>
                  <a:pt x="53170" y="290385"/>
                </a:cubicBezTo>
                <a:lnTo>
                  <a:pt x="51673" y="290509"/>
                </a:lnTo>
                <a:lnTo>
                  <a:pt x="52206" y="291098"/>
                </a:lnTo>
                <a:lnTo>
                  <a:pt x="54620" y="291473"/>
                </a:lnTo>
                <a:lnTo>
                  <a:pt x="55662" y="293130"/>
                </a:lnTo>
                <a:lnTo>
                  <a:pt x="55662" y="289499"/>
                </a:lnTo>
                <a:lnTo>
                  <a:pt x="55731" y="289524"/>
                </a:lnTo>
                <a:close/>
                <a:moveTo>
                  <a:pt x="2975408" y="289147"/>
                </a:moveTo>
                <a:lnTo>
                  <a:pt x="2975290" y="289266"/>
                </a:lnTo>
                <a:lnTo>
                  <a:pt x="2975550" y="289320"/>
                </a:lnTo>
                <a:close/>
                <a:moveTo>
                  <a:pt x="3003263" y="289014"/>
                </a:moveTo>
                <a:lnTo>
                  <a:pt x="3003235" y="289228"/>
                </a:lnTo>
                <a:lnTo>
                  <a:pt x="3003482" y="289453"/>
                </a:lnTo>
                <a:close/>
                <a:moveTo>
                  <a:pt x="3084043" y="288714"/>
                </a:moveTo>
                <a:lnTo>
                  <a:pt x="3084043" y="289393"/>
                </a:lnTo>
                <a:lnTo>
                  <a:pt x="3084078" y="289404"/>
                </a:lnTo>
                <a:lnTo>
                  <a:pt x="3084090" y="289429"/>
                </a:lnTo>
                <a:lnTo>
                  <a:pt x="3084158" y="288948"/>
                </a:lnTo>
                <a:close/>
                <a:moveTo>
                  <a:pt x="3086562" y="288249"/>
                </a:moveTo>
                <a:lnTo>
                  <a:pt x="3086555" y="288269"/>
                </a:lnTo>
                <a:lnTo>
                  <a:pt x="3086568" y="288250"/>
                </a:lnTo>
                <a:close/>
                <a:moveTo>
                  <a:pt x="240539" y="288148"/>
                </a:moveTo>
                <a:lnTo>
                  <a:pt x="240319" y="288240"/>
                </a:lnTo>
                <a:lnTo>
                  <a:pt x="240479" y="288339"/>
                </a:lnTo>
                <a:close/>
                <a:moveTo>
                  <a:pt x="2860251" y="287319"/>
                </a:moveTo>
                <a:lnTo>
                  <a:pt x="2860163" y="288097"/>
                </a:lnTo>
                <a:lnTo>
                  <a:pt x="2860412" y="287729"/>
                </a:lnTo>
                <a:close/>
                <a:moveTo>
                  <a:pt x="3106135" y="287216"/>
                </a:moveTo>
                <a:lnTo>
                  <a:pt x="3106135" y="291742"/>
                </a:lnTo>
                <a:lnTo>
                  <a:pt x="3105596" y="292655"/>
                </a:lnTo>
                <a:lnTo>
                  <a:pt x="3107536" y="290634"/>
                </a:lnTo>
                <a:cubicBezTo>
                  <a:pt x="3108230" y="289188"/>
                  <a:pt x="3107882" y="288464"/>
                  <a:pt x="3107188" y="287922"/>
                </a:cubicBezTo>
                <a:close/>
                <a:moveTo>
                  <a:pt x="2600893" y="286413"/>
                </a:moveTo>
                <a:lnTo>
                  <a:pt x="2600899" y="286441"/>
                </a:lnTo>
                <a:lnTo>
                  <a:pt x="2600900" y="286437"/>
                </a:lnTo>
                <a:close/>
                <a:moveTo>
                  <a:pt x="3004457" y="286055"/>
                </a:moveTo>
                <a:lnTo>
                  <a:pt x="3003867" y="286413"/>
                </a:lnTo>
                <a:lnTo>
                  <a:pt x="3005756" y="286413"/>
                </a:lnTo>
                <a:close/>
                <a:moveTo>
                  <a:pt x="3126855" y="285256"/>
                </a:moveTo>
                <a:lnTo>
                  <a:pt x="3125961" y="285744"/>
                </a:lnTo>
                <a:lnTo>
                  <a:pt x="3125972" y="285754"/>
                </a:lnTo>
                <a:lnTo>
                  <a:pt x="3126883" y="285305"/>
                </a:lnTo>
                <a:close/>
                <a:moveTo>
                  <a:pt x="2952482" y="285219"/>
                </a:moveTo>
                <a:lnTo>
                  <a:pt x="2950281" y="286921"/>
                </a:lnTo>
                <a:lnTo>
                  <a:pt x="2950609" y="287045"/>
                </a:lnTo>
                <a:cubicBezTo>
                  <a:pt x="2950955" y="286870"/>
                  <a:pt x="2951301" y="286520"/>
                  <a:pt x="2951994" y="286520"/>
                </a:cubicBezTo>
                <a:close/>
                <a:moveTo>
                  <a:pt x="376417" y="285024"/>
                </a:moveTo>
                <a:lnTo>
                  <a:pt x="376417" y="285094"/>
                </a:lnTo>
                <a:lnTo>
                  <a:pt x="376486" y="285094"/>
                </a:lnTo>
                <a:close/>
                <a:moveTo>
                  <a:pt x="70731" y="283575"/>
                </a:moveTo>
                <a:lnTo>
                  <a:pt x="71044" y="284866"/>
                </a:lnTo>
                <a:lnTo>
                  <a:pt x="71044" y="283575"/>
                </a:lnTo>
                <a:close/>
                <a:moveTo>
                  <a:pt x="133137" y="283498"/>
                </a:moveTo>
                <a:lnTo>
                  <a:pt x="132501" y="285428"/>
                </a:lnTo>
                <a:lnTo>
                  <a:pt x="133491" y="283903"/>
                </a:lnTo>
                <a:lnTo>
                  <a:pt x="133491" y="283841"/>
                </a:lnTo>
                <a:lnTo>
                  <a:pt x="133137" y="283575"/>
                </a:lnTo>
                <a:close/>
                <a:moveTo>
                  <a:pt x="244823" y="283276"/>
                </a:moveTo>
                <a:lnTo>
                  <a:pt x="244293" y="285025"/>
                </a:lnTo>
                <a:lnTo>
                  <a:pt x="245694" y="285025"/>
                </a:lnTo>
                <a:close/>
                <a:moveTo>
                  <a:pt x="3100054" y="283093"/>
                </a:moveTo>
                <a:lnTo>
                  <a:pt x="3099185" y="285079"/>
                </a:lnTo>
                <a:lnTo>
                  <a:pt x="3098889" y="284405"/>
                </a:lnTo>
                <a:lnTo>
                  <a:pt x="3098968" y="284728"/>
                </a:lnTo>
                <a:cubicBezTo>
                  <a:pt x="3098968" y="286132"/>
                  <a:pt x="3098968" y="286132"/>
                  <a:pt x="3098968" y="286132"/>
                </a:cubicBezTo>
                <a:lnTo>
                  <a:pt x="3098270" y="286477"/>
                </a:lnTo>
                <a:lnTo>
                  <a:pt x="3099267" y="286154"/>
                </a:lnTo>
                <a:cubicBezTo>
                  <a:pt x="3099954" y="284757"/>
                  <a:pt x="3100984" y="285106"/>
                  <a:pt x="3102186" y="285455"/>
                </a:cubicBezTo>
                <a:lnTo>
                  <a:pt x="3103696" y="285188"/>
                </a:lnTo>
                <a:lnTo>
                  <a:pt x="3103555" y="285041"/>
                </a:lnTo>
                <a:lnTo>
                  <a:pt x="3103486" y="285079"/>
                </a:lnTo>
                <a:cubicBezTo>
                  <a:pt x="3102132" y="286584"/>
                  <a:pt x="3102132" y="285079"/>
                  <a:pt x="3100778" y="283575"/>
                </a:cubicBezTo>
                <a:close/>
                <a:moveTo>
                  <a:pt x="258376" y="282463"/>
                </a:moveTo>
                <a:lnTo>
                  <a:pt x="258169" y="283301"/>
                </a:lnTo>
                <a:lnTo>
                  <a:pt x="257809" y="283210"/>
                </a:lnTo>
                <a:lnTo>
                  <a:pt x="258210" y="283629"/>
                </a:lnTo>
                <a:close/>
                <a:moveTo>
                  <a:pt x="42931" y="282394"/>
                </a:moveTo>
                <a:lnTo>
                  <a:pt x="42817" y="283192"/>
                </a:lnTo>
                <a:lnTo>
                  <a:pt x="43047" y="282540"/>
                </a:lnTo>
                <a:close/>
                <a:moveTo>
                  <a:pt x="255280" y="282159"/>
                </a:moveTo>
                <a:lnTo>
                  <a:pt x="255218" y="282305"/>
                </a:lnTo>
                <a:lnTo>
                  <a:pt x="255429" y="282234"/>
                </a:lnTo>
                <a:close/>
                <a:moveTo>
                  <a:pt x="72210" y="282142"/>
                </a:moveTo>
                <a:lnTo>
                  <a:pt x="72210" y="282322"/>
                </a:lnTo>
                <a:lnTo>
                  <a:pt x="72210" y="282360"/>
                </a:lnTo>
                <a:lnTo>
                  <a:pt x="72367" y="282200"/>
                </a:lnTo>
                <a:close/>
                <a:moveTo>
                  <a:pt x="71777" y="281980"/>
                </a:moveTo>
                <a:lnTo>
                  <a:pt x="71968" y="282131"/>
                </a:lnTo>
                <a:lnTo>
                  <a:pt x="72096" y="282099"/>
                </a:lnTo>
                <a:close/>
                <a:moveTo>
                  <a:pt x="274546" y="281947"/>
                </a:moveTo>
                <a:lnTo>
                  <a:pt x="274898" y="282234"/>
                </a:lnTo>
                <a:lnTo>
                  <a:pt x="274922" y="281996"/>
                </a:lnTo>
                <a:close/>
                <a:moveTo>
                  <a:pt x="3049836" y="281221"/>
                </a:moveTo>
                <a:lnTo>
                  <a:pt x="3049776" y="281242"/>
                </a:lnTo>
                <a:lnTo>
                  <a:pt x="3049794" y="281247"/>
                </a:lnTo>
                <a:close/>
                <a:moveTo>
                  <a:pt x="22140" y="281097"/>
                </a:moveTo>
                <a:cubicBezTo>
                  <a:pt x="20767" y="282513"/>
                  <a:pt x="22140" y="283929"/>
                  <a:pt x="22140" y="285345"/>
                </a:cubicBezTo>
                <a:lnTo>
                  <a:pt x="20860" y="286665"/>
                </a:lnTo>
                <a:lnTo>
                  <a:pt x="21023" y="286584"/>
                </a:lnTo>
                <a:cubicBezTo>
                  <a:pt x="21023" y="285204"/>
                  <a:pt x="21023" y="285204"/>
                  <a:pt x="22415" y="285204"/>
                </a:cubicBezTo>
                <a:lnTo>
                  <a:pt x="26171" y="283964"/>
                </a:lnTo>
                <a:lnTo>
                  <a:pt x="26089" y="282690"/>
                </a:lnTo>
                <a:cubicBezTo>
                  <a:pt x="25574" y="282159"/>
                  <a:pt x="24887" y="281805"/>
                  <a:pt x="24887" y="281097"/>
                </a:cubicBezTo>
                <a:cubicBezTo>
                  <a:pt x="23514" y="281097"/>
                  <a:pt x="23514" y="279681"/>
                  <a:pt x="22140" y="281097"/>
                </a:cubicBezTo>
                <a:close/>
                <a:moveTo>
                  <a:pt x="3029896" y="280762"/>
                </a:moveTo>
                <a:lnTo>
                  <a:pt x="3029953" y="280994"/>
                </a:lnTo>
                <a:lnTo>
                  <a:pt x="3029953" y="280805"/>
                </a:lnTo>
                <a:close/>
                <a:moveTo>
                  <a:pt x="132326" y="280343"/>
                </a:moveTo>
                <a:lnTo>
                  <a:pt x="132287" y="280373"/>
                </a:lnTo>
                <a:lnTo>
                  <a:pt x="132307" y="280413"/>
                </a:lnTo>
                <a:close/>
                <a:moveTo>
                  <a:pt x="255040" y="280321"/>
                </a:moveTo>
                <a:lnTo>
                  <a:pt x="255651" y="280958"/>
                </a:lnTo>
                <a:lnTo>
                  <a:pt x="255390" y="280498"/>
                </a:lnTo>
                <a:close/>
                <a:moveTo>
                  <a:pt x="100541" y="280191"/>
                </a:moveTo>
                <a:lnTo>
                  <a:pt x="100047" y="280438"/>
                </a:lnTo>
                <a:lnTo>
                  <a:pt x="100189" y="280726"/>
                </a:lnTo>
                <a:close/>
                <a:moveTo>
                  <a:pt x="2621302" y="280131"/>
                </a:moveTo>
                <a:lnTo>
                  <a:pt x="2621086" y="280503"/>
                </a:lnTo>
                <a:lnTo>
                  <a:pt x="2622444" y="280575"/>
                </a:lnTo>
                <a:close/>
                <a:moveTo>
                  <a:pt x="2648701" y="279846"/>
                </a:moveTo>
                <a:lnTo>
                  <a:pt x="2648110" y="280016"/>
                </a:lnTo>
                <a:lnTo>
                  <a:pt x="2648511" y="280308"/>
                </a:lnTo>
                <a:lnTo>
                  <a:pt x="2648786" y="280704"/>
                </a:lnTo>
                <a:close/>
                <a:moveTo>
                  <a:pt x="3061035" y="279617"/>
                </a:moveTo>
                <a:lnTo>
                  <a:pt x="3061441" y="280335"/>
                </a:lnTo>
                <a:cubicBezTo>
                  <a:pt x="3061700" y="280811"/>
                  <a:pt x="3061874" y="281071"/>
                  <a:pt x="3061874" y="280724"/>
                </a:cubicBezTo>
                <a:lnTo>
                  <a:pt x="3062059" y="280027"/>
                </a:lnTo>
                <a:close/>
                <a:moveTo>
                  <a:pt x="173914" y="279595"/>
                </a:moveTo>
                <a:lnTo>
                  <a:pt x="174600" y="281003"/>
                </a:lnTo>
                <a:lnTo>
                  <a:pt x="174793" y="280566"/>
                </a:lnTo>
                <a:lnTo>
                  <a:pt x="174832" y="280625"/>
                </a:lnTo>
                <a:lnTo>
                  <a:pt x="174808" y="280498"/>
                </a:lnTo>
                <a:close/>
                <a:moveTo>
                  <a:pt x="3170138" y="279480"/>
                </a:moveTo>
                <a:lnTo>
                  <a:pt x="3169748" y="279639"/>
                </a:lnTo>
                <a:lnTo>
                  <a:pt x="3169870" y="279644"/>
                </a:lnTo>
                <a:close/>
                <a:moveTo>
                  <a:pt x="58420" y="279312"/>
                </a:moveTo>
                <a:lnTo>
                  <a:pt x="56069" y="280341"/>
                </a:lnTo>
                <a:lnTo>
                  <a:pt x="56057" y="280365"/>
                </a:lnTo>
                <a:lnTo>
                  <a:pt x="55233" y="284955"/>
                </a:lnTo>
                <a:lnTo>
                  <a:pt x="55285" y="284972"/>
                </a:lnTo>
                <a:cubicBezTo>
                  <a:pt x="55285" y="285671"/>
                  <a:pt x="55638" y="286718"/>
                  <a:pt x="56167" y="287067"/>
                </a:cubicBezTo>
                <a:lnTo>
                  <a:pt x="57918" y="285175"/>
                </a:lnTo>
                <a:lnTo>
                  <a:pt x="57918" y="284910"/>
                </a:lnTo>
                <a:lnTo>
                  <a:pt x="56865" y="285079"/>
                </a:lnTo>
                <a:lnTo>
                  <a:pt x="59364" y="280257"/>
                </a:lnTo>
                <a:close/>
                <a:moveTo>
                  <a:pt x="253866" y="279096"/>
                </a:moveTo>
                <a:lnTo>
                  <a:pt x="254145" y="279387"/>
                </a:lnTo>
                <a:lnTo>
                  <a:pt x="254001" y="279096"/>
                </a:lnTo>
                <a:close/>
                <a:moveTo>
                  <a:pt x="3135352" y="278997"/>
                </a:moveTo>
                <a:lnTo>
                  <a:pt x="3135352" y="279256"/>
                </a:lnTo>
                <a:lnTo>
                  <a:pt x="3135532" y="279062"/>
                </a:lnTo>
                <a:lnTo>
                  <a:pt x="3135422" y="279062"/>
                </a:lnTo>
                <a:close/>
                <a:moveTo>
                  <a:pt x="3114865" y="277996"/>
                </a:moveTo>
                <a:lnTo>
                  <a:pt x="3114317" y="279062"/>
                </a:lnTo>
                <a:lnTo>
                  <a:pt x="3113433" y="278203"/>
                </a:lnTo>
                <a:lnTo>
                  <a:pt x="3113587" y="278821"/>
                </a:lnTo>
                <a:lnTo>
                  <a:pt x="3114315" y="279548"/>
                </a:lnTo>
                <a:close/>
                <a:moveTo>
                  <a:pt x="2933389" y="277947"/>
                </a:moveTo>
                <a:lnTo>
                  <a:pt x="2933753" y="279052"/>
                </a:lnTo>
                <a:lnTo>
                  <a:pt x="2934131" y="279195"/>
                </a:lnTo>
                <a:close/>
                <a:moveTo>
                  <a:pt x="170679" y="277866"/>
                </a:moveTo>
                <a:lnTo>
                  <a:pt x="170746" y="277934"/>
                </a:lnTo>
                <a:lnTo>
                  <a:pt x="170343" y="278237"/>
                </a:lnTo>
                <a:lnTo>
                  <a:pt x="170526" y="278271"/>
                </a:lnTo>
                <a:lnTo>
                  <a:pt x="171478" y="278271"/>
                </a:lnTo>
                <a:close/>
                <a:moveTo>
                  <a:pt x="53556" y="277683"/>
                </a:moveTo>
                <a:lnTo>
                  <a:pt x="54158" y="277987"/>
                </a:lnTo>
                <a:lnTo>
                  <a:pt x="54158" y="278184"/>
                </a:lnTo>
                <a:lnTo>
                  <a:pt x="54283" y="277934"/>
                </a:lnTo>
                <a:lnTo>
                  <a:pt x="53731" y="277683"/>
                </a:lnTo>
                <a:close/>
                <a:moveTo>
                  <a:pt x="140001" y="276722"/>
                </a:moveTo>
                <a:lnTo>
                  <a:pt x="139790" y="277141"/>
                </a:lnTo>
                <a:lnTo>
                  <a:pt x="140469" y="277374"/>
                </a:lnTo>
                <a:close/>
                <a:moveTo>
                  <a:pt x="3137951" y="276713"/>
                </a:moveTo>
                <a:lnTo>
                  <a:pt x="3137893" y="276829"/>
                </a:lnTo>
                <a:lnTo>
                  <a:pt x="3137966" y="276756"/>
                </a:lnTo>
                <a:close/>
                <a:moveTo>
                  <a:pt x="3157725" y="276505"/>
                </a:moveTo>
                <a:lnTo>
                  <a:pt x="3157609" y="276637"/>
                </a:lnTo>
                <a:lnTo>
                  <a:pt x="3157615" y="276639"/>
                </a:lnTo>
                <a:lnTo>
                  <a:pt x="3158203" y="276505"/>
                </a:lnTo>
                <a:close/>
                <a:moveTo>
                  <a:pt x="3064296" y="276400"/>
                </a:moveTo>
                <a:lnTo>
                  <a:pt x="3064368" y="276474"/>
                </a:lnTo>
                <a:lnTo>
                  <a:pt x="3064344" y="276568"/>
                </a:lnTo>
                <a:lnTo>
                  <a:pt x="3064645" y="276568"/>
                </a:lnTo>
                <a:cubicBezTo>
                  <a:pt x="3066030" y="279339"/>
                  <a:pt x="3066030" y="280724"/>
                  <a:pt x="3064645" y="282110"/>
                </a:cubicBezTo>
                <a:lnTo>
                  <a:pt x="3065141" y="282076"/>
                </a:lnTo>
                <a:lnTo>
                  <a:pt x="3064769" y="279438"/>
                </a:lnTo>
                <a:cubicBezTo>
                  <a:pt x="3064769" y="278027"/>
                  <a:pt x="3064769" y="278027"/>
                  <a:pt x="3064769" y="276617"/>
                </a:cubicBezTo>
                <a:lnTo>
                  <a:pt x="3065089" y="276496"/>
                </a:lnTo>
                <a:lnTo>
                  <a:pt x="3064946" y="276400"/>
                </a:lnTo>
                <a:close/>
                <a:moveTo>
                  <a:pt x="159695" y="276348"/>
                </a:moveTo>
                <a:lnTo>
                  <a:pt x="159576" y="276402"/>
                </a:lnTo>
                <a:lnTo>
                  <a:pt x="159736" y="276457"/>
                </a:lnTo>
                <a:close/>
                <a:moveTo>
                  <a:pt x="3035981" y="275817"/>
                </a:moveTo>
                <a:lnTo>
                  <a:pt x="3036516" y="276717"/>
                </a:lnTo>
                <a:lnTo>
                  <a:pt x="3036497" y="276732"/>
                </a:lnTo>
                <a:lnTo>
                  <a:pt x="3036950" y="276600"/>
                </a:lnTo>
                <a:lnTo>
                  <a:pt x="3037039" y="276605"/>
                </a:lnTo>
                <a:close/>
                <a:moveTo>
                  <a:pt x="175244" y="275330"/>
                </a:moveTo>
                <a:lnTo>
                  <a:pt x="173235" y="276348"/>
                </a:lnTo>
                <a:lnTo>
                  <a:pt x="173235" y="278271"/>
                </a:lnTo>
                <a:lnTo>
                  <a:pt x="173269" y="278271"/>
                </a:lnTo>
                <a:lnTo>
                  <a:pt x="173419" y="278579"/>
                </a:lnTo>
                <a:lnTo>
                  <a:pt x="173419" y="276292"/>
                </a:lnTo>
                <a:lnTo>
                  <a:pt x="174306" y="276292"/>
                </a:lnTo>
                <a:lnTo>
                  <a:pt x="175591" y="275680"/>
                </a:lnTo>
                <a:close/>
                <a:moveTo>
                  <a:pt x="270791" y="275160"/>
                </a:moveTo>
                <a:lnTo>
                  <a:pt x="270778" y="275178"/>
                </a:lnTo>
                <a:lnTo>
                  <a:pt x="270854" y="275171"/>
                </a:lnTo>
                <a:close/>
                <a:moveTo>
                  <a:pt x="42010" y="275071"/>
                </a:moveTo>
                <a:lnTo>
                  <a:pt x="41558" y="276555"/>
                </a:lnTo>
                <a:lnTo>
                  <a:pt x="42263" y="277636"/>
                </a:lnTo>
                <a:close/>
                <a:moveTo>
                  <a:pt x="504489" y="275025"/>
                </a:moveTo>
                <a:lnTo>
                  <a:pt x="503953" y="275272"/>
                </a:lnTo>
                <a:lnTo>
                  <a:pt x="504193" y="276124"/>
                </a:lnTo>
                <a:lnTo>
                  <a:pt x="504536" y="275639"/>
                </a:lnTo>
                <a:close/>
                <a:moveTo>
                  <a:pt x="167463" y="274941"/>
                </a:moveTo>
                <a:lnTo>
                  <a:pt x="167782" y="275455"/>
                </a:lnTo>
                <a:lnTo>
                  <a:pt x="167887" y="275755"/>
                </a:lnTo>
                <a:lnTo>
                  <a:pt x="167934" y="275661"/>
                </a:lnTo>
                <a:lnTo>
                  <a:pt x="167680" y="274941"/>
                </a:lnTo>
                <a:close/>
                <a:moveTo>
                  <a:pt x="63043" y="274676"/>
                </a:moveTo>
                <a:lnTo>
                  <a:pt x="62323" y="275177"/>
                </a:lnTo>
                <a:lnTo>
                  <a:pt x="62582" y="275426"/>
                </a:lnTo>
                <a:lnTo>
                  <a:pt x="63423" y="275832"/>
                </a:lnTo>
                <a:close/>
                <a:moveTo>
                  <a:pt x="3114088" y="274463"/>
                </a:moveTo>
                <a:lnTo>
                  <a:pt x="3113005" y="275489"/>
                </a:lnTo>
                <a:lnTo>
                  <a:pt x="3113202" y="277046"/>
                </a:lnTo>
                <a:close/>
                <a:moveTo>
                  <a:pt x="3114836" y="274079"/>
                </a:moveTo>
                <a:lnTo>
                  <a:pt x="3114782" y="274087"/>
                </a:lnTo>
                <a:lnTo>
                  <a:pt x="3114882" y="274150"/>
                </a:lnTo>
                <a:close/>
                <a:moveTo>
                  <a:pt x="129376" y="273827"/>
                </a:moveTo>
                <a:lnTo>
                  <a:pt x="128895" y="273918"/>
                </a:lnTo>
                <a:lnTo>
                  <a:pt x="128913" y="273922"/>
                </a:lnTo>
                <a:lnTo>
                  <a:pt x="129455" y="274101"/>
                </a:lnTo>
                <a:lnTo>
                  <a:pt x="129376" y="274047"/>
                </a:lnTo>
                <a:close/>
                <a:moveTo>
                  <a:pt x="3143536" y="273797"/>
                </a:moveTo>
                <a:lnTo>
                  <a:pt x="3143536" y="275122"/>
                </a:lnTo>
                <a:lnTo>
                  <a:pt x="3143724" y="275217"/>
                </a:lnTo>
                <a:lnTo>
                  <a:pt x="3145515" y="275027"/>
                </a:lnTo>
                <a:lnTo>
                  <a:pt x="3144133" y="273797"/>
                </a:lnTo>
                <a:lnTo>
                  <a:pt x="3143599" y="273797"/>
                </a:lnTo>
                <a:close/>
                <a:moveTo>
                  <a:pt x="2681639" y="273535"/>
                </a:moveTo>
                <a:lnTo>
                  <a:pt x="2680755" y="274004"/>
                </a:lnTo>
                <a:lnTo>
                  <a:pt x="2682538" y="275349"/>
                </a:lnTo>
                <a:close/>
                <a:moveTo>
                  <a:pt x="259116" y="273375"/>
                </a:moveTo>
                <a:lnTo>
                  <a:pt x="259488" y="274652"/>
                </a:lnTo>
                <a:lnTo>
                  <a:pt x="259601" y="273862"/>
                </a:lnTo>
                <a:close/>
                <a:moveTo>
                  <a:pt x="3136893" y="273344"/>
                </a:moveTo>
                <a:lnTo>
                  <a:pt x="3136689" y="273546"/>
                </a:lnTo>
                <a:lnTo>
                  <a:pt x="3136326" y="273583"/>
                </a:lnTo>
                <a:lnTo>
                  <a:pt x="3136759" y="273797"/>
                </a:lnTo>
                <a:lnTo>
                  <a:pt x="3137421" y="275101"/>
                </a:lnTo>
                <a:lnTo>
                  <a:pt x="3137080" y="274062"/>
                </a:lnTo>
                <a:close/>
                <a:moveTo>
                  <a:pt x="2812305" y="272793"/>
                </a:moveTo>
                <a:lnTo>
                  <a:pt x="2813082" y="278278"/>
                </a:lnTo>
                <a:lnTo>
                  <a:pt x="2813102" y="278219"/>
                </a:lnTo>
                <a:cubicBezTo>
                  <a:pt x="2814491" y="277516"/>
                  <a:pt x="2815185" y="276461"/>
                  <a:pt x="2815185" y="275583"/>
                </a:cubicBezTo>
                <a:cubicBezTo>
                  <a:pt x="2815185" y="274704"/>
                  <a:pt x="2814491" y="274002"/>
                  <a:pt x="2813102" y="274002"/>
                </a:cubicBezTo>
                <a:close/>
                <a:moveTo>
                  <a:pt x="129815" y="272358"/>
                </a:moveTo>
                <a:lnTo>
                  <a:pt x="129120" y="272398"/>
                </a:lnTo>
                <a:lnTo>
                  <a:pt x="129376" y="272657"/>
                </a:lnTo>
                <a:lnTo>
                  <a:pt x="129376" y="272639"/>
                </a:lnTo>
                <a:close/>
                <a:moveTo>
                  <a:pt x="3124295" y="272353"/>
                </a:moveTo>
                <a:lnTo>
                  <a:pt x="3124072" y="272527"/>
                </a:lnTo>
                <a:lnTo>
                  <a:pt x="3122765" y="279062"/>
                </a:lnTo>
                <a:cubicBezTo>
                  <a:pt x="3123442" y="277031"/>
                  <a:pt x="3123103" y="276354"/>
                  <a:pt x="3122427" y="276016"/>
                </a:cubicBezTo>
                <a:lnTo>
                  <a:pt x="3120816" y="275325"/>
                </a:lnTo>
                <a:lnTo>
                  <a:pt x="3120307" y="276900"/>
                </a:lnTo>
                <a:cubicBezTo>
                  <a:pt x="3118939" y="275489"/>
                  <a:pt x="3120307" y="278310"/>
                  <a:pt x="3120307" y="278310"/>
                </a:cubicBezTo>
                <a:lnTo>
                  <a:pt x="3119974" y="278310"/>
                </a:lnTo>
                <a:lnTo>
                  <a:pt x="3120721" y="279062"/>
                </a:lnTo>
                <a:lnTo>
                  <a:pt x="3122765" y="279062"/>
                </a:lnTo>
                <a:lnTo>
                  <a:pt x="3123033" y="279062"/>
                </a:lnTo>
                <a:lnTo>
                  <a:pt x="3124320" y="272581"/>
                </a:lnTo>
                <a:close/>
                <a:moveTo>
                  <a:pt x="3211472" y="272292"/>
                </a:moveTo>
                <a:cubicBezTo>
                  <a:pt x="3212883" y="272292"/>
                  <a:pt x="3212883" y="272292"/>
                  <a:pt x="3214293" y="273702"/>
                </a:cubicBezTo>
                <a:cubicBezTo>
                  <a:pt x="3215703" y="273702"/>
                  <a:pt x="3217114" y="275112"/>
                  <a:pt x="3218524" y="275112"/>
                </a:cubicBezTo>
                <a:cubicBezTo>
                  <a:pt x="3219934" y="276523"/>
                  <a:pt x="3218524" y="279344"/>
                  <a:pt x="3219934" y="282165"/>
                </a:cubicBezTo>
                <a:cubicBezTo>
                  <a:pt x="3219934" y="282165"/>
                  <a:pt x="3218524" y="282165"/>
                  <a:pt x="3218524" y="282165"/>
                </a:cubicBezTo>
                <a:cubicBezTo>
                  <a:pt x="3215703" y="283575"/>
                  <a:pt x="3212883" y="279344"/>
                  <a:pt x="3210062" y="277934"/>
                </a:cubicBezTo>
                <a:cubicBezTo>
                  <a:pt x="3208652" y="276523"/>
                  <a:pt x="3208652" y="273702"/>
                  <a:pt x="3211472" y="272292"/>
                </a:cubicBezTo>
                <a:close/>
                <a:moveTo>
                  <a:pt x="81179" y="272151"/>
                </a:moveTo>
                <a:lnTo>
                  <a:pt x="79927" y="272276"/>
                </a:lnTo>
                <a:lnTo>
                  <a:pt x="81350" y="272276"/>
                </a:lnTo>
                <a:close/>
                <a:moveTo>
                  <a:pt x="3059010" y="271547"/>
                </a:moveTo>
                <a:lnTo>
                  <a:pt x="3059045" y="271714"/>
                </a:lnTo>
                <a:lnTo>
                  <a:pt x="3059122" y="271761"/>
                </a:lnTo>
                <a:close/>
                <a:moveTo>
                  <a:pt x="262570" y="271425"/>
                </a:moveTo>
                <a:lnTo>
                  <a:pt x="265164" y="272466"/>
                </a:lnTo>
                <a:lnTo>
                  <a:pt x="265854" y="272417"/>
                </a:lnTo>
                <a:lnTo>
                  <a:pt x="264836" y="272270"/>
                </a:lnTo>
                <a:lnTo>
                  <a:pt x="264836" y="271807"/>
                </a:lnTo>
                <a:close/>
                <a:moveTo>
                  <a:pt x="2666509" y="270953"/>
                </a:moveTo>
                <a:lnTo>
                  <a:pt x="2665852" y="271081"/>
                </a:lnTo>
                <a:lnTo>
                  <a:pt x="2666771" y="272012"/>
                </a:lnTo>
                <a:close/>
                <a:moveTo>
                  <a:pt x="3127962" y="270748"/>
                </a:moveTo>
                <a:lnTo>
                  <a:pt x="3127078" y="271193"/>
                </a:lnTo>
                <a:lnTo>
                  <a:pt x="3127490" y="271838"/>
                </a:lnTo>
                <a:lnTo>
                  <a:pt x="3127399" y="271164"/>
                </a:lnTo>
                <a:close/>
                <a:moveTo>
                  <a:pt x="3145209" y="270728"/>
                </a:moveTo>
                <a:lnTo>
                  <a:pt x="3145495" y="272198"/>
                </a:lnTo>
                <a:lnTo>
                  <a:pt x="3145793" y="272330"/>
                </a:lnTo>
                <a:lnTo>
                  <a:pt x="3146784" y="272330"/>
                </a:lnTo>
                <a:close/>
                <a:moveTo>
                  <a:pt x="73203" y="270533"/>
                </a:moveTo>
                <a:lnTo>
                  <a:pt x="72432" y="270868"/>
                </a:lnTo>
                <a:lnTo>
                  <a:pt x="73714" y="270868"/>
                </a:lnTo>
                <a:lnTo>
                  <a:pt x="73714" y="270788"/>
                </a:lnTo>
                <a:close/>
                <a:moveTo>
                  <a:pt x="380212" y="269764"/>
                </a:moveTo>
                <a:lnTo>
                  <a:pt x="379363" y="270010"/>
                </a:lnTo>
                <a:lnTo>
                  <a:pt x="379346" y="270235"/>
                </a:lnTo>
                <a:close/>
                <a:moveTo>
                  <a:pt x="3232623" y="269534"/>
                </a:moveTo>
                <a:lnTo>
                  <a:pt x="3232045" y="270691"/>
                </a:lnTo>
                <a:lnTo>
                  <a:pt x="3234037" y="269735"/>
                </a:lnTo>
                <a:lnTo>
                  <a:pt x="3234455" y="269534"/>
                </a:lnTo>
                <a:close/>
                <a:moveTo>
                  <a:pt x="269046" y="269414"/>
                </a:moveTo>
                <a:lnTo>
                  <a:pt x="267624" y="270856"/>
                </a:lnTo>
                <a:lnTo>
                  <a:pt x="267337" y="272311"/>
                </a:lnTo>
                <a:lnTo>
                  <a:pt x="267597" y="272292"/>
                </a:lnTo>
                <a:cubicBezTo>
                  <a:pt x="267945" y="271769"/>
                  <a:pt x="267945" y="271071"/>
                  <a:pt x="267945" y="271071"/>
                </a:cubicBezTo>
                <a:close/>
                <a:moveTo>
                  <a:pt x="2622298" y="269351"/>
                </a:moveTo>
                <a:lnTo>
                  <a:pt x="2621433" y="269679"/>
                </a:lnTo>
                <a:lnTo>
                  <a:pt x="2621433" y="270588"/>
                </a:lnTo>
                <a:lnTo>
                  <a:pt x="2621751" y="269627"/>
                </a:lnTo>
                <a:close/>
                <a:moveTo>
                  <a:pt x="111745" y="269284"/>
                </a:moveTo>
                <a:lnTo>
                  <a:pt x="112250" y="269785"/>
                </a:lnTo>
                <a:lnTo>
                  <a:pt x="113474" y="270165"/>
                </a:lnTo>
                <a:lnTo>
                  <a:pt x="112243" y="269419"/>
                </a:lnTo>
                <a:lnTo>
                  <a:pt x="112089" y="269284"/>
                </a:lnTo>
                <a:lnTo>
                  <a:pt x="112076" y="269284"/>
                </a:lnTo>
                <a:close/>
                <a:moveTo>
                  <a:pt x="76509" y="269284"/>
                </a:moveTo>
                <a:lnTo>
                  <a:pt x="76596" y="269459"/>
                </a:lnTo>
                <a:lnTo>
                  <a:pt x="76160" y="269681"/>
                </a:lnTo>
                <a:lnTo>
                  <a:pt x="78672" y="269284"/>
                </a:lnTo>
                <a:close/>
                <a:moveTo>
                  <a:pt x="104806" y="269139"/>
                </a:moveTo>
                <a:lnTo>
                  <a:pt x="104847" y="269246"/>
                </a:lnTo>
                <a:lnTo>
                  <a:pt x="105502" y="269590"/>
                </a:lnTo>
                <a:lnTo>
                  <a:pt x="105811" y="269284"/>
                </a:lnTo>
                <a:lnTo>
                  <a:pt x="105306" y="269284"/>
                </a:lnTo>
                <a:lnTo>
                  <a:pt x="105118" y="269284"/>
                </a:lnTo>
                <a:close/>
                <a:moveTo>
                  <a:pt x="44132" y="268743"/>
                </a:moveTo>
                <a:lnTo>
                  <a:pt x="44020" y="269212"/>
                </a:lnTo>
                <a:lnTo>
                  <a:pt x="44142" y="269574"/>
                </a:lnTo>
                <a:lnTo>
                  <a:pt x="44504" y="269606"/>
                </a:lnTo>
                <a:close/>
                <a:moveTo>
                  <a:pt x="3032884" y="268655"/>
                </a:moveTo>
                <a:lnTo>
                  <a:pt x="3032359" y="269716"/>
                </a:lnTo>
                <a:lnTo>
                  <a:pt x="3032884" y="270599"/>
                </a:lnTo>
                <a:close/>
                <a:moveTo>
                  <a:pt x="52778" y="268450"/>
                </a:moveTo>
                <a:lnTo>
                  <a:pt x="52778" y="269606"/>
                </a:lnTo>
                <a:lnTo>
                  <a:pt x="51453" y="269606"/>
                </a:lnTo>
                <a:lnTo>
                  <a:pt x="51525" y="269659"/>
                </a:lnTo>
                <a:lnTo>
                  <a:pt x="51876" y="269910"/>
                </a:lnTo>
                <a:lnTo>
                  <a:pt x="52577" y="269910"/>
                </a:lnTo>
                <a:lnTo>
                  <a:pt x="54888" y="270104"/>
                </a:lnTo>
                <a:close/>
                <a:moveTo>
                  <a:pt x="3168841" y="267977"/>
                </a:moveTo>
                <a:lnTo>
                  <a:pt x="3168665" y="268155"/>
                </a:lnTo>
                <a:lnTo>
                  <a:pt x="3170138" y="269038"/>
                </a:lnTo>
                <a:lnTo>
                  <a:pt x="3170254" y="269084"/>
                </a:lnTo>
                <a:lnTo>
                  <a:pt x="3168822" y="268030"/>
                </a:lnTo>
                <a:close/>
                <a:moveTo>
                  <a:pt x="2946096" y="267804"/>
                </a:moveTo>
                <a:lnTo>
                  <a:pt x="2946796" y="269171"/>
                </a:lnTo>
                <a:lnTo>
                  <a:pt x="2946573" y="268044"/>
                </a:lnTo>
                <a:close/>
                <a:moveTo>
                  <a:pt x="2968608" y="266901"/>
                </a:moveTo>
                <a:lnTo>
                  <a:pt x="2968594" y="266942"/>
                </a:lnTo>
                <a:lnTo>
                  <a:pt x="2968621" y="266915"/>
                </a:lnTo>
                <a:close/>
                <a:moveTo>
                  <a:pt x="3043906" y="266845"/>
                </a:moveTo>
                <a:lnTo>
                  <a:pt x="3043893" y="266903"/>
                </a:lnTo>
                <a:lnTo>
                  <a:pt x="3044059" y="266911"/>
                </a:lnTo>
                <a:close/>
                <a:moveTo>
                  <a:pt x="2943206" y="266703"/>
                </a:moveTo>
                <a:lnTo>
                  <a:pt x="2940785" y="266912"/>
                </a:lnTo>
                <a:lnTo>
                  <a:pt x="2940886" y="266974"/>
                </a:lnTo>
                <a:close/>
                <a:moveTo>
                  <a:pt x="154506" y="266195"/>
                </a:moveTo>
                <a:lnTo>
                  <a:pt x="153794" y="266504"/>
                </a:lnTo>
                <a:cubicBezTo>
                  <a:pt x="153794" y="267910"/>
                  <a:pt x="153794" y="267910"/>
                  <a:pt x="153794" y="269317"/>
                </a:cubicBezTo>
                <a:lnTo>
                  <a:pt x="154066" y="269592"/>
                </a:lnTo>
                <a:lnTo>
                  <a:pt x="154066" y="267007"/>
                </a:lnTo>
                <a:close/>
                <a:moveTo>
                  <a:pt x="31938" y="265454"/>
                </a:moveTo>
                <a:lnTo>
                  <a:pt x="31827" y="265672"/>
                </a:lnTo>
                <a:lnTo>
                  <a:pt x="33129" y="268354"/>
                </a:lnTo>
                <a:cubicBezTo>
                  <a:pt x="33129" y="268354"/>
                  <a:pt x="33129" y="268354"/>
                  <a:pt x="34502" y="269770"/>
                </a:cubicBezTo>
                <a:cubicBezTo>
                  <a:pt x="34502" y="269770"/>
                  <a:pt x="34502" y="271186"/>
                  <a:pt x="34502" y="271186"/>
                </a:cubicBezTo>
                <a:lnTo>
                  <a:pt x="33275" y="273717"/>
                </a:lnTo>
                <a:lnTo>
                  <a:pt x="37233" y="273717"/>
                </a:lnTo>
                <a:lnTo>
                  <a:pt x="38152" y="274731"/>
                </a:lnTo>
                <a:lnTo>
                  <a:pt x="39913" y="273491"/>
                </a:lnTo>
                <a:lnTo>
                  <a:pt x="40233" y="270866"/>
                </a:lnTo>
                <a:lnTo>
                  <a:pt x="39372" y="269994"/>
                </a:lnTo>
                <a:lnTo>
                  <a:pt x="37179" y="268254"/>
                </a:lnTo>
                <a:lnTo>
                  <a:pt x="35787" y="266874"/>
                </a:lnTo>
                <a:lnTo>
                  <a:pt x="34021" y="267163"/>
                </a:lnTo>
                <a:cubicBezTo>
                  <a:pt x="33327" y="266822"/>
                  <a:pt x="32633" y="266137"/>
                  <a:pt x="31938" y="265454"/>
                </a:cubicBezTo>
                <a:close/>
                <a:moveTo>
                  <a:pt x="88026" y="264470"/>
                </a:moveTo>
                <a:lnTo>
                  <a:pt x="88758" y="265522"/>
                </a:lnTo>
                <a:lnTo>
                  <a:pt x="88758" y="266167"/>
                </a:lnTo>
                <a:lnTo>
                  <a:pt x="89271" y="265910"/>
                </a:lnTo>
                <a:lnTo>
                  <a:pt x="88563" y="265195"/>
                </a:lnTo>
                <a:close/>
                <a:moveTo>
                  <a:pt x="30424" y="263881"/>
                </a:moveTo>
                <a:lnTo>
                  <a:pt x="30550" y="264086"/>
                </a:lnTo>
                <a:lnTo>
                  <a:pt x="31532" y="264086"/>
                </a:lnTo>
                <a:close/>
                <a:moveTo>
                  <a:pt x="139799" y="263757"/>
                </a:moveTo>
                <a:lnTo>
                  <a:pt x="139084" y="264191"/>
                </a:lnTo>
                <a:lnTo>
                  <a:pt x="140229" y="264191"/>
                </a:lnTo>
                <a:lnTo>
                  <a:pt x="139799" y="263767"/>
                </a:lnTo>
                <a:close/>
                <a:moveTo>
                  <a:pt x="2794740" y="263626"/>
                </a:moveTo>
                <a:lnTo>
                  <a:pt x="2794043" y="263978"/>
                </a:lnTo>
                <a:lnTo>
                  <a:pt x="2794542" y="264481"/>
                </a:lnTo>
                <a:close/>
                <a:moveTo>
                  <a:pt x="2667237" y="263566"/>
                </a:moveTo>
                <a:lnTo>
                  <a:pt x="2666723" y="263789"/>
                </a:lnTo>
                <a:lnTo>
                  <a:pt x="2667237" y="264069"/>
                </a:lnTo>
                <a:close/>
                <a:moveTo>
                  <a:pt x="82972" y="263377"/>
                </a:moveTo>
                <a:lnTo>
                  <a:pt x="82972" y="263740"/>
                </a:lnTo>
                <a:lnTo>
                  <a:pt x="83200" y="264072"/>
                </a:lnTo>
                <a:lnTo>
                  <a:pt x="83170" y="264018"/>
                </a:lnTo>
                <a:close/>
                <a:moveTo>
                  <a:pt x="500820" y="262915"/>
                </a:moveTo>
                <a:lnTo>
                  <a:pt x="501007" y="263696"/>
                </a:lnTo>
                <a:lnTo>
                  <a:pt x="501376" y="264262"/>
                </a:lnTo>
                <a:close/>
                <a:moveTo>
                  <a:pt x="59333" y="262704"/>
                </a:moveTo>
                <a:lnTo>
                  <a:pt x="59616" y="265255"/>
                </a:lnTo>
                <a:lnTo>
                  <a:pt x="59908" y="262712"/>
                </a:lnTo>
                <a:lnTo>
                  <a:pt x="59530" y="262712"/>
                </a:lnTo>
                <a:close/>
                <a:moveTo>
                  <a:pt x="3131262" y="262501"/>
                </a:moveTo>
                <a:lnTo>
                  <a:pt x="3131262" y="262608"/>
                </a:lnTo>
                <a:lnTo>
                  <a:pt x="3131250" y="262620"/>
                </a:lnTo>
                <a:lnTo>
                  <a:pt x="3131737" y="263028"/>
                </a:lnTo>
                <a:lnTo>
                  <a:pt x="3131492" y="262735"/>
                </a:lnTo>
                <a:close/>
                <a:moveTo>
                  <a:pt x="3204778" y="262430"/>
                </a:moveTo>
                <a:cubicBezTo>
                  <a:pt x="3206170" y="261009"/>
                  <a:pt x="3207562" y="261009"/>
                  <a:pt x="3208953" y="262430"/>
                </a:cubicBezTo>
                <a:cubicBezTo>
                  <a:pt x="3211736" y="263851"/>
                  <a:pt x="3215910" y="262430"/>
                  <a:pt x="3218693" y="262430"/>
                </a:cubicBezTo>
                <a:cubicBezTo>
                  <a:pt x="3220085" y="262430"/>
                  <a:pt x="3221476" y="263851"/>
                  <a:pt x="3221476" y="263851"/>
                </a:cubicBezTo>
                <a:cubicBezTo>
                  <a:pt x="3221476" y="266693"/>
                  <a:pt x="3222868" y="268114"/>
                  <a:pt x="3225651" y="266693"/>
                </a:cubicBezTo>
                <a:cubicBezTo>
                  <a:pt x="3227042" y="265982"/>
                  <a:pt x="3228085" y="266693"/>
                  <a:pt x="3228955" y="267936"/>
                </a:cubicBezTo>
                <a:lnTo>
                  <a:pt x="3231216" y="272375"/>
                </a:lnTo>
                <a:lnTo>
                  <a:pt x="3231216" y="271089"/>
                </a:lnTo>
                <a:lnTo>
                  <a:pt x="3231514" y="270946"/>
                </a:lnTo>
                <a:lnTo>
                  <a:pt x="3232581" y="265610"/>
                </a:lnTo>
                <a:lnTo>
                  <a:pt x="3232332" y="265522"/>
                </a:lnTo>
                <a:cubicBezTo>
                  <a:pt x="3229491" y="265522"/>
                  <a:pt x="3228070" y="265522"/>
                  <a:pt x="3225228" y="265522"/>
                </a:cubicBezTo>
                <a:cubicBezTo>
                  <a:pt x="3228070" y="265522"/>
                  <a:pt x="3228070" y="259505"/>
                  <a:pt x="3232332" y="262514"/>
                </a:cubicBezTo>
                <a:cubicBezTo>
                  <a:pt x="3232332" y="264018"/>
                  <a:pt x="3233753" y="264018"/>
                  <a:pt x="3235174" y="262514"/>
                </a:cubicBezTo>
                <a:cubicBezTo>
                  <a:pt x="3236595" y="262514"/>
                  <a:pt x="3236950" y="263266"/>
                  <a:pt x="3236950" y="264206"/>
                </a:cubicBezTo>
                <a:lnTo>
                  <a:pt x="3236639" y="266675"/>
                </a:lnTo>
                <a:lnTo>
                  <a:pt x="3236760" y="266776"/>
                </a:lnTo>
                <a:lnTo>
                  <a:pt x="3238445" y="267619"/>
                </a:lnTo>
                <a:lnTo>
                  <a:pt x="3239678" y="267027"/>
                </a:lnTo>
                <a:lnTo>
                  <a:pt x="3240981" y="269529"/>
                </a:lnTo>
                <a:lnTo>
                  <a:pt x="3241063" y="269489"/>
                </a:lnTo>
                <a:cubicBezTo>
                  <a:pt x="3241063" y="265386"/>
                  <a:pt x="3242430" y="264018"/>
                  <a:pt x="3245166" y="264018"/>
                </a:cubicBezTo>
                <a:cubicBezTo>
                  <a:pt x="3246533" y="264018"/>
                  <a:pt x="3247901" y="264018"/>
                  <a:pt x="3249268" y="265386"/>
                </a:cubicBezTo>
                <a:cubicBezTo>
                  <a:pt x="3249268" y="265386"/>
                  <a:pt x="3249268" y="265386"/>
                  <a:pt x="3249268" y="266753"/>
                </a:cubicBezTo>
                <a:cubicBezTo>
                  <a:pt x="3249268" y="269489"/>
                  <a:pt x="3249268" y="272224"/>
                  <a:pt x="3249268" y="274959"/>
                </a:cubicBezTo>
                <a:cubicBezTo>
                  <a:pt x="3245165" y="274959"/>
                  <a:pt x="3241063" y="277267"/>
                  <a:pt x="3237537" y="276113"/>
                </a:cubicBezTo>
                <a:lnTo>
                  <a:pt x="3234385" y="273713"/>
                </a:lnTo>
                <a:lnTo>
                  <a:pt x="3234037" y="273797"/>
                </a:lnTo>
                <a:lnTo>
                  <a:pt x="3231216" y="273797"/>
                </a:lnTo>
                <a:lnTo>
                  <a:pt x="3215910" y="270955"/>
                </a:lnTo>
                <a:cubicBezTo>
                  <a:pt x="3214519" y="272376"/>
                  <a:pt x="3213127" y="270955"/>
                  <a:pt x="3211736" y="269534"/>
                </a:cubicBezTo>
                <a:cubicBezTo>
                  <a:pt x="3210344" y="269534"/>
                  <a:pt x="3207562" y="269534"/>
                  <a:pt x="3206170" y="266693"/>
                </a:cubicBezTo>
                <a:cubicBezTo>
                  <a:pt x="3204778" y="265272"/>
                  <a:pt x="3203387" y="263851"/>
                  <a:pt x="3204778" y="262430"/>
                </a:cubicBezTo>
                <a:close/>
                <a:moveTo>
                  <a:pt x="2642441" y="262316"/>
                </a:moveTo>
                <a:lnTo>
                  <a:pt x="2642437" y="262362"/>
                </a:lnTo>
                <a:lnTo>
                  <a:pt x="2642834" y="262429"/>
                </a:lnTo>
                <a:close/>
                <a:moveTo>
                  <a:pt x="3119813" y="262161"/>
                </a:moveTo>
                <a:lnTo>
                  <a:pt x="3119991" y="262514"/>
                </a:lnTo>
                <a:lnTo>
                  <a:pt x="3120570" y="262460"/>
                </a:lnTo>
                <a:close/>
                <a:moveTo>
                  <a:pt x="1160239" y="261978"/>
                </a:moveTo>
                <a:lnTo>
                  <a:pt x="1161789" y="263543"/>
                </a:lnTo>
                <a:lnTo>
                  <a:pt x="1161791" y="263543"/>
                </a:lnTo>
                <a:lnTo>
                  <a:pt x="1161049" y="262708"/>
                </a:lnTo>
                <a:close/>
                <a:moveTo>
                  <a:pt x="372950" y="261402"/>
                </a:moveTo>
                <a:lnTo>
                  <a:pt x="373028" y="262177"/>
                </a:lnTo>
                <a:lnTo>
                  <a:pt x="373124" y="261767"/>
                </a:lnTo>
                <a:close/>
                <a:moveTo>
                  <a:pt x="2660106" y="261298"/>
                </a:moveTo>
                <a:lnTo>
                  <a:pt x="2659963" y="262316"/>
                </a:lnTo>
                <a:lnTo>
                  <a:pt x="2660791" y="262484"/>
                </a:lnTo>
                <a:close/>
                <a:moveTo>
                  <a:pt x="145896" y="261186"/>
                </a:moveTo>
                <a:lnTo>
                  <a:pt x="145461" y="262285"/>
                </a:lnTo>
                <a:cubicBezTo>
                  <a:pt x="145461" y="262285"/>
                  <a:pt x="144073" y="262285"/>
                  <a:pt x="144073" y="262285"/>
                </a:cubicBezTo>
                <a:lnTo>
                  <a:pt x="143777" y="262385"/>
                </a:lnTo>
                <a:lnTo>
                  <a:pt x="143794" y="262389"/>
                </a:lnTo>
                <a:lnTo>
                  <a:pt x="143990" y="262389"/>
                </a:lnTo>
                <a:cubicBezTo>
                  <a:pt x="143990" y="262389"/>
                  <a:pt x="145387" y="262389"/>
                  <a:pt x="145387" y="262389"/>
                </a:cubicBezTo>
                <a:lnTo>
                  <a:pt x="146242" y="265764"/>
                </a:lnTo>
                <a:lnTo>
                  <a:pt x="147208" y="265600"/>
                </a:lnTo>
                <a:cubicBezTo>
                  <a:pt x="147208" y="264191"/>
                  <a:pt x="144465" y="264191"/>
                  <a:pt x="145836" y="262784"/>
                </a:cubicBezTo>
                <a:close/>
                <a:moveTo>
                  <a:pt x="2788444" y="261081"/>
                </a:moveTo>
                <a:lnTo>
                  <a:pt x="2788444" y="261217"/>
                </a:lnTo>
                <a:lnTo>
                  <a:pt x="2788489" y="261172"/>
                </a:lnTo>
                <a:close/>
                <a:moveTo>
                  <a:pt x="2629062" y="260805"/>
                </a:moveTo>
                <a:lnTo>
                  <a:pt x="2627279" y="261042"/>
                </a:lnTo>
                <a:lnTo>
                  <a:pt x="2628380" y="261264"/>
                </a:lnTo>
                <a:close/>
                <a:moveTo>
                  <a:pt x="3152236" y="260651"/>
                </a:moveTo>
                <a:lnTo>
                  <a:pt x="3152564" y="260904"/>
                </a:lnTo>
                <a:lnTo>
                  <a:pt x="3153622" y="261198"/>
                </a:lnTo>
                <a:cubicBezTo>
                  <a:pt x="3153622" y="261198"/>
                  <a:pt x="3154989" y="261198"/>
                  <a:pt x="3154989" y="261198"/>
                </a:cubicBezTo>
                <a:lnTo>
                  <a:pt x="3155171" y="261244"/>
                </a:lnTo>
                <a:lnTo>
                  <a:pt x="3154780" y="260965"/>
                </a:lnTo>
                <a:lnTo>
                  <a:pt x="3154758" y="261010"/>
                </a:lnTo>
                <a:cubicBezTo>
                  <a:pt x="3154758" y="261010"/>
                  <a:pt x="3153361" y="261010"/>
                  <a:pt x="3153361" y="261010"/>
                </a:cubicBezTo>
                <a:close/>
                <a:moveTo>
                  <a:pt x="3049318" y="260569"/>
                </a:moveTo>
                <a:lnTo>
                  <a:pt x="3048614" y="260870"/>
                </a:lnTo>
                <a:lnTo>
                  <a:pt x="3049236" y="261164"/>
                </a:lnTo>
                <a:close/>
                <a:moveTo>
                  <a:pt x="3144049" y="259946"/>
                </a:moveTo>
                <a:lnTo>
                  <a:pt x="3143570" y="261068"/>
                </a:lnTo>
                <a:lnTo>
                  <a:pt x="3143581" y="261074"/>
                </a:lnTo>
                <a:lnTo>
                  <a:pt x="3143599" y="261009"/>
                </a:lnTo>
                <a:lnTo>
                  <a:pt x="3144077" y="261217"/>
                </a:lnTo>
                <a:lnTo>
                  <a:pt x="3144049" y="261198"/>
                </a:lnTo>
                <a:close/>
                <a:moveTo>
                  <a:pt x="25632" y="259737"/>
                </a:moveTo>
                <a:lnTo>
                  <a:pt x="25961" y="259845"/>
                </a:lnTo>
                <a:lnTo>
                  <a:pt x="25912" y="259737"/>
                </a:lnTo>
                <a:close/>
                <a:moveTo>
                  <a:pt x="83931" y="259258"/>
                </a:moveTo>
                <a:lnTo>
                  <a:pt x="84347" y="259669"/>
                </a:lnTo>
                <a:lnTo>
                  <a:pt x="84422" y="259613"/>
                </a:lnTo>
                <a:lnTo>
                  <a:pt x="84384" y="259563"/>
                </a:lnTo>
                <a:close/>
                <a:moveTo>
                  <a:pt x="2800949" y="258442"/>
                </a:moveTo>
                <a:lnTo>
                  <a:pt x="2799598" y="261172"/>
                </a:lnTo>
                <a:lnTo>
                  <a:pt x="2801916" y="262343"/>
                </a:lnTo>
                <a:close/>
                <a:moveTo>
                  <a:pt x="71863" y="258310"/>
                </a:moveTo>
                <a:lnTo>
                  <a:pt x="71542" y="258429"/>
                </a:lnTo>
                <a:lnTo>
                  <a:pt x="71928" y="258616"/>
                </a:lnTo>
                <a:lnTo>
                  <a:pt x="72000" y="258689"/>
                </a:lnTo>
                <a:close/>
                <a:moveTo>
                  <a:pt x="3090696" y="258240"/>
                </a:moveTo>
                <a:lnTo>
                  <a:pt x="3090769" y="258377"/>
                </a:lnTo>
                <a:cubicBezTo>
                  <a:pt x="3090769" y="258377"/>
                  <a:pt x="3092161" y="259756"/>
                  <a:pt x="3092161" y="259756"/>
                </a:cubicBezTo>
                <a:lnTo>
                  <a:pt x="3092349" y="259878"/>
                </a:lnTo>
                <a:lnTo>
                  <a:pt x="3093408" y="259198"/>
                </a:lnTo>
                <a:lnTo>
                  <a:pt x="3092086" y="259600"/>
                </a:lnTo>
                <a:close/>
                <a:moveTo>
                  <a:pt x="139831" y="257928"/>
                </a:moveTo>
                <a:lnTo>
                  <a:pt x="139894" y="258077"/>
                </a:lnTo>
                <a:lnTo>
                  <a:pt x="139907" y="258066"/>
                </a:lnTo>
                <a:lnTo>
                  <a:pt x="139907" y="257965"/>
                </a:lnTo>
                <a:close/>
                <a:moveTo>
                  <a:pt x="3113421" y="257732"/>
                </a:moveTo>
                <a:lnTo>
                  <a:pt x="3113260" y="258000"/>
                </a:lnTo>
                <a:cubicBezTo>
                  <a:pt x="3113260" y="258000"/>
                  <a:pt x="3111756" y="258000"/>
                  <a:pt x="3111756" y="258000"/>
                </a:cubicBezTo>
                <a:lnTo>
                  <a:pt x="3111675" y="257934"/>
                </a:lnTo>
                <a:lnTo>
                  <a:pt x="3111876" y="258377"/>
                </a:lnTo>
                <a:lnTo>
                  <a:pt x="3113033" y="258377"/>
                </a:lnTo>
                <a:lnTo>
                  <a:pt x="3113326" y="258522"/>
                </a:lnTo>
                <a:lnTo>
                  <a:pt x="3113210" y="258377"/>
                </a:lnTo>
                <a:close/>
                <a:moveTo>
                  <a:pt x="1439391" y="257078"/>
                </a:moveTo>
                <a:lnTo>
                  <a:pt x="1439476" y="257232"/>
                </a:lnTo>
                <a:lnTo>
                  <a:pt x="1439662" y="257078"/>
                </a:lnTo>
                <a:close/>
                <a:moveTo>
                  <a:pt x="933191" y="257031"/>
                </a:moveTo>
                <a:lnTo>
                  <a:pt x="933217" y="257057"/>
                </a:lnTo>
                <a:lnTo>
                  <a:pt x="933271" y="257084"/>
                </a:lnTo>
                <a:close/>
                <a:moveTo>
                  <a:pt x="152405" y="256660"/>
                </a:moveTo>
                <a:lnTo>
                  <a:pt x="152605" y="256879"/>
                </a:lnTo>
                <a:lnTo>
                  <a:pt x="152645" y="256846"/>
                </a:lnTo>
                <a:close/>
                <a:moveTo>
                  <a:pt x="3089738" y="256446"/>
                </a:moveTo>
                <a:lnTo>
                  <a:pt x="3090654" y="258161"/>
                </a:lnTo>
                <a:lnTo>
                  <a:pt x="3090811" y="257699"/>
                </a:lnTo>
                <a:close/>
                <a:moveTo>
                  <a:pt x="3041516" y="256075"/>
                </a:moveTo>
                <a:lnTo>
                  <a:pt x="3044059" y="257191"/>
                </a:lnTo>
                <a:cubicBezTo>
                  <a:pt x="3044757" y="257885"/>
                  <a:pt x="3045456" y="258926"/>
                  <a:pt x="3046329" y="259794"/>
                </a:cubicBezTo>
                <a:lnTo>
                  <a:pt x="3047170" y="260190"/>
                </a:lnTo>
                <a:lnTo>
                  <a:pt x="3043897" y="256872"/>
                </a:lnTo>
                <a:lnTo>
                  <a:pt x="3043897" y="256510"/>
                </a:lnTo>
                <a:lnTo>
                  <a:pt x="3043794" y="256612"/>
                </a:lnTo>
                <a:close/>
                <a:moveTo>
                  <a:pt x="2906612" y="255433"/>
                </a:moveTo>
                <a:lnTo>
                  <a:pt x="2906398" y="255529"/>
                </a:lnTo>
                <a:lnTo>
                  <a:pt x="2906411" y="255565"/>
                </a:lnTo>
                <a:close/>
                <a:moveTo>
                  <a:pt x="3083874" y="255410"/>
                </a:moveTo>
                <a:lnTo>
                  <a:pt x="3083779" y="255556"/>
                </a:lnTo>
                <a:lnTo>
                  <a:pt x="3083818" y="255619"/>
                </a:lnTo>
                <a:lnTo>
                  <a:pt x="3086594" y="255619"/>
                </a:lnTo>
                <a:lnTo>
                  <a:pt x="3087527" y="255557"/>
                </a:lnTo>
                <a:lnTo>
                  <a:pt x="3087065" y="255410"/>
                </a:lnTo>
                <a:lnTo>
                  <a:pt x="3085253" y="255410"/>
                </a:lnTo>
                <a:cubicBezTo>
                  <a:pt x="3085253" y="255410"/>
                  <a:pt x="3083874" y="255410"/>
                  <a:pt x="3083874" y="255410"/>
                </a:cubicBezTo>
                <a:close/>
                <a:moveTo>
                  <a:pt x="148239" y="255254"/>
                </a:moveTo>
                <a:lnTo>
                  <a:pt x="147707" y="256599"/>
                </a:lnTo>
                <a:lnTo>
                  <a:pt x="148812" y="258489"/>
                </a:lnTo>
                <a:close/>
                <a:moveTo>
                  <a:pt x="3096556" y="255129"/>
                </a:moveTo>
                <a:lnTo>
                  <a:pt x="3096534" y="255150"/>
                </a:lnTo>
                <a:lnTo>
                  <a:pt x="3096546" y="255148"/>
                </a:lnTo>
                <a:close/>
                <a:moveTo>
                  <a:pt x="262142" y="254088"/>
                </a:moveTo>
                <a:lnTo>
                  <a:pt x="261169" y="254218"/>
                </a:lnTo>
                <a:lnTo>
                  <a:pt x="262953" y="255732"/>
                </a:lnTo>
                <a:close/>
                <a:moveTo>
                  <a:pt x="66100" y="254004"/>
                </a:moveTo>
                <a:lnTo>
                  <a:pt x="65973" y="255368"/>
                </a:lnTo>
                <a:cubicBezTo>
                  <a:pt x="66318" y="255894"/>
                  <a:pt x="67007" y="255894"/>
                  <a:pt x="67696" y="255894"/>
                </a:cubicBezTo>
                <a:lnTo>
                  <a:pt x="68039" y="256243"/>
                </a:lnTo>
                <a:lnTo>
                  <a:pt x="67787" y="255744"/>
                </a:lnTo>
                <a:lnTo>
                  <a:pt x="67696" y="255744"/>
                </a:lnTo>
                <a:lnTo>
                  <a:pt x="67696" y="255078"/>
                </a:lnTo>
                <a:close/>
                <a:moveTo>
                  <a:pt x="2882892" y="253614"/>
                </a:moveTo>
                <a:lnTo>
                  <a:pt x="2882897" y="253621"/>
                </a:lnTo>
                <a:lnTo>
                  <a:pt x="2882899" y="253620"/>
                </a:lnTo>
                <a:close/>
                <a:moveTo>
                  <a:pt x="3091903" y="252979"/>
                </a:moveTo>
                <a:lnTo>
                  <a:pt x="3092147" y="253988"/>
                </a:lnTo>
                <a:lnTo>
                  <a:pt x="3092232" y="254029"/>
                </a:lnTo>
                <a:lnTo>
                  <a:pt x="3092449" y="254051"/>
                </a:lnTo>
                <a:lnTo>
                  <a:pt x="3092485" y="254153"/>
                </a:lnTo>
                <a:lnTo>
                  <a:pt x="3093017" y="254413"/>
                </a:lnTo>
                <a:lnTo>
                  <a:pt x="3092525" y="253939"/>
                </a:lnTo>
                <a:close/>
                <a:moveTo>
                  <a:pt x="263140" y="252890"/>
                </a:moveTo>
                <a:lnTo>
                  <a:pt x="260655" y="253898"/>
                </a:lnTo>
                <a:lnTo>
                  <a:pt x="260621" y="253896"/>
                </a:lnTo>
                <a:lnTo>
                  <a:pt x="260941" y="254025"/>
                </a:lnTo>
                <a:lnTo>
                  <a:pt x="261115" y="254173"/>
                </a:lnTo>
                <a:close/>
                <a:moveTo>
                  <a:pt x="2974160" y="252849"/>
                </a:moveTo>
                <a:lnTo>
                  <a:pt x="2974003" y="252949"/>
                </a:lnTo>
                <a:lnTo>
                  <a:pt x="2974164" y="252911"/>
                </a:lnTo>
                <a:close/>
                <a:moveTo>
                  <a:pt x="156290" y="252830"/>
                </a:moveTo>
                <a:lnTo>
                  <a:pt x="155923" y="253192"/>
                </a:lnTo>
                <a:lnTo>
                  <a:pt x="156075" y="253346"/>
                </a:lnTo>
                <a:close/>
                <a:moveTo>
                  <a:pt x="1483711" y="252648"/>
                </a:moveTo>
                <a:lnTo>
                  <a:pt x="1483733" y="252675"/>
                </a:lnTo>
                <a:lnTo>
                  <a:pt x="1483747" y="252656"/>
                </a:lnTo>
                <a:close/>
                <a:moveTo>
                  <a:pt x="2979029" y="252553"/>
                </a:moveTo>
                <a:lnTo>
                  <a:pt x="2978321" y="252911"/>
                </a:lnTo>
                <a:lnTo>
                  <a:pt x="2979687" y="253372"/>
                </a:lnTo>
                <a:close/>
                <a:moveTo>
                  <a:pt x="3029777" y="252414"/>
                </a:moveTo>
                <a:lnTo>
                  <a:pt x="3027743" y="253801"/>
                </a:lnTo>
                <a:cubicBezTo>
                  <a:pt x="3026876" y="254867"/>
                  <a:pt x="3026528" y="256287"/>
                  <a:pt x="3027222" y="258418"/>
                </a:cubicBezTo>
                <a:lnTo>
                  <a:pt x="3026937" y="258564"/>
                </a:lnTo>
                <a:lnTo>
                  <a:pt x="3028363" y="259176"/>
                </a:lnTo>
                <a:lnTo>
                  <a:pt x="3027296" y="258579"/>
                </a:lnTo>
                <a:close/>
                <a:moveTo>
                  <a:pt x="170673" y="251279"/>
                </a:moveTo>
                <a:lnTo>
                  <a:pt x="170639" y="251383"/>
                </a:lnTo>
                <a:lnTo>
                  <a:pt x="170736" y="251406"/>
                </a:lnTo>
                <a:close/>
                <a:moveTo>
                  <a:pt x="75261" y="250839"/>
                </a:moveTo>
                <a:lnTo>
                  <a:pt x="74640" y="251452"/>
                </a:lnTo>
                <a:lnTo>
                  <a:pt x="75521" y="251887"/>
                </a:lnTo>
                <a:close/>
                <a:moveTo>
                  <a:pt x="1474907" y="250434"/>
                </a:moveTo>
                <a:lnTo>
                  <a:pt x="1476096" y="251448"/>
                </a:lnTo>
                <a:lnTo>
                  <a:pt x="1476363" y="250841"/>
                </a:lnTo>
                <a:close/>
                <a:moveTo>
                  <a:pt x="2853109" y="250228"/>
                </a:moveTo>
                <a:lnTo>
                  <a:pt x="2857548" y="251512"/>
                </a:lnTo>
                <a:lnTo>
                  <a:pt x="2858015" y="251643"/>
                </a:lnTo>
                <a:lnTo>
                  <a:pt x="2857507" y="251339"/>
                </a:lnTo>
                <a:lnTo>
                  <a:pt x="2857611" y="251188"/>
                </a:lnTo>
                <a:close/>
                <a:moveTo>
                  <a:pt x="248111" y="250071"/>
                </a:moveTo>
                <a:lnTo>
                  <a:pt x="246185" y="252462"/>
                </a:lnTo>
                <a:lnTo>
                  <a:pt x="243708" y="254567"/>
                </a:lnTo>
                <a:lnTo>
                  <a:pt x="244358" y="254387"/>
                </a:lnTo>
                <a:cubicBezTo>
                  <a:pt x="245555" y="254750"/>
                  <a:pt x="246581" y="255475"/>
                  <a:pt x="247265" y="255475"/>
                </a:cubicBezTo>
                <a:lnTo>
                  <a:pt x="248111" y="250987"/>
                </a:lnTo>
                <a:close/>
                <a:moveTo>
                  <a:pt x="41643" y="250040"/>
                </a:moveTo>
                <a:lnTo>
                  <a:pt x="41285" y="250384"/>
                </a:lnTo>
                <a:lnTo>
                  <a:pt x="42631" y="250317"/>
                </a:lnTo>
                <a:close/>
                <a:moveTo>
                  <a:pt x="3131893" y="249902"/>
                </a:moveTo>
                <a:lnTo>
                  <a:pt x="3131555" y="249926"/>
                </a:lnTo>
                <a:lnTo>
                  <a:pt x="3131681" y="249961"/>
                </a:lnTo>
                <a:close/>
                <a:moveTo>
                  <a:pt x="1121982" y="249856"/>
                </a:moveTo>
                <a:lnTo>
                  <a:pt x="1122044" y="250045"/>
                </a:lnTo>
                <a:lnTo>
                  <a:pt x="1122086" y="249961"/>
                </a:lnTo>
                <a:close/>
                <a:moveTo>
                  <a:pt x="3136565" y="249727"/>
                </a:moveTo>
                <a:lnTo>
                  <a:pt x="3135889" y="249798"/>
                </a:lnTo>
                <a:lnTo>
                  <a:pt x="3136526" y="251231"/>
                </a:lnTo>
                <a:lnTo>
                  <a:pt x="3133464" y="254677"/>
                </a:lnTo>
                <a:lnTo>
                  <a:pt x="3138089" y="258193"/>
                </a:lnTo>
                <a:lnTo>
                  <a:pt x="3140722" y="255619"/>
                </a:lnTo>
                <a:cubicBezTo>
                  <a:pt x="3139311" y="254240"/>
                  <a:pt x="3136491" y="252860"/>
                  <a:pt x="3136491" y="250102"/>
                </a:cubicBezTo>
                <a:lnTo>
                  <a:pt x="3137131" y="249727"/>
                </a:lnTo>
                <a:close/>
                <a:moveTo>
                  <a:pt x="128342" y="249726"/>
                </a:moveTo>
                <a:lnTo>
                  <a:pt x="129793" y="251123"/>
                </a:lnTo>
                <a:lnTo>
                  <a:pt x="130216" y="251123"/>
                </a:lnTo>
                <a:close/>
                <a:moveTo>
                  <a:pt x="6619" y="249726"/>
                </a:moveTo>
                <a:cubicBezTo>
                  <a:pt x="7973" y="249726"/>
                  <a:pt x="7973" y="251105"/>
                  <a:pt x="9327" y="251105"/>
                </a:cubicBezTo>
                <a:cubicBezTo>
                  <a:pt x="9327" y="252484"/>
                  <a:pt x="9327" y="253864"/>
                  <a:pt x="10681" y="255242"/>
                </a:cubicBezTo>
                <a:cubicBezTo>
                  <a:pt x="12035" y="256622"/>
                  <a:pt x="10681" y="258000"/>
                  <a:pt x="9327" y="258000"/>
                </a:cubicBezTo>
                <a:cubicBezTo>
                  <a:pt x="9327" y="258000"/>
                  <a:pt x="7973" y="258000"/>
                  <a:pt x="7973" y="256622"/>
                </a:cubicBezTo>
                <a:cubicBezTo>
                  <a:pt x="6619" y="256622"/>
                  <a:pt x="6619" y="253864"/>
                  <a:pt x="5265" y="252484"/>
                </a:cubicBezTo>
                <a:cubicBezTo>
                  <a:pt x="5265" y="252484"/>
                  <a:pt x="5265" y="252484"/>
                  <a:pt x="5265" y="251105"/>
                </a:cubicBezTo>
                <a:cubicBezTo>
                  <a:pt x="5265" y="251105"/>
                  <a:pt x="6619" y="249726"/>
                  <a:pt x="6619" y="249726"/>
                </a:cubicBezTo>
                <a:close/>
                <a:moveTo>
                  <a:pt x="3077642" y="249680"/>
                </a:moveTo>
                <a:lnTo>
                  <a:pt x="3077584" y="249726"/>
                </a:lnTo>
                <a:lnTo>
                  <a:pt x="3077700" y="249726"/>
                </a:lnTo>
                <a:close/>
                <a:moveTo>
                  <a:pt x="3064788" y="249521"/>
                </a:moveTo>
                <a:lnTo>
                  <a:pt x="3062321" y="249820"/>
                </a:lnTo>
                <a:lnTo>
                  <a:pt x="3065281" y="249820"/>
                </a:lnTo>
                <a:close/>
                <a:moveTo>
                  <a:pt x="110850" y="249460"/>
                </a:moveTo>
                <a:lnTo>
                  <a:pt x="110850" y="249707"/>
                </a:lnTo>
                <a:lnTo>
                  <a:pt x="110850" y="250106"/>
                </a:lnTo>
                <a:lnTo>
                  <a:pt x="111005" y="249937"/>
                </a:lnTo>
                <a:close/>
                <a:moveTo>
                  <a:pt x="1497307" y="249031"/>
                </a:moveTo>
                <a:lnTo>
                  <a:pt x="1497975" y="250385"/>
                </a:lnTo>
                <a:lnTo>
                  <a:pt x="1498311" y="250045"/>
                </a:lnTo>
                <a:close/>
                <a:moveTo>
                  <a:pt x="792590" y="248630"/>
                </a:moveTo>
                <a:lnTo>
                  <a:pt x="791175" y="249705"/>
                </a:lnTo>
                <a:lnTo>
                  <a:pt x="792464" y="249519"/>
                </a:lnTo>
                <a:close/>
                <a:moveTo>
                  <a:pt x="734589" y="248508"/>
                </a:moveTo>
                <a:lnTo>
                  <a:pt x="734670" y="248643"/>
                </a:lnTo>
                <a:lnTo>
                  <a:pt x="734753" y="248685"/>
                </a:lnTo>
                <a:lnTo>
                  <a:pt x="734721" y="248635"/>
                </a:lnTo>
                <a:close/>
                <a:moveTo>
                  <a:pt x="3032765" y="248498"/>
                </a:moveTo>
                <a:lnTo>
                  <a:pt x="3032460" y="249122"/>
                </a:lnTo>
                <a:lnTo>
                  <a:pt x="3032884" y="248859"/>
                </a:lnTo>
                <a:lnTo>
                  <a:pt x="3033007" y="248859"/>
                </a:lnTo>
                <a:close/>
                <a:moveTo>
                  <a:pt x="1206739" y="248288"/>
                </a:moveTo>
                <a:lnTo>
                  <a:pt x="1206739" y="250045"/>
                </a:lnTo>
                <a:lnTo>
                  <a:pt x="1207873" y="250523"/>
                </a:lnTo>
                <a:close/>
                <a:moveTo>
                  <a:pt x="3104501" y="248212"/>
                </a:moveTo>
                <a:lnTo>
                  <a:pt x="3104887" y="248598"/>
                </a:lnTo>
                <a:lnTo>
                  <a:pt x="3103618" y="251137"/>
                </a:lnTo>
                <a:lnTo>
                  <a:pt x="3103619" y="251137"/>
                </a:lnTo>
                <a:cubicBezTo>
                  <a:pt x="3103619" y="253958"/>
                  <a:pt x="3105061" y="255368"/>
                  <a:pt x="3107944" y="255368"/>
                </a:cubicBezTo>
                <a:lnTo>
                  <a:pt x="3107752" y="255744"/>
                </a:lnTo>
                <a:lnTo>
                  <a:pt x="3108696" y="255744"/>
                </a:lnTo>
                <a:cubicBezTo>
                  <a:pt x="3108696" y="254240"/>
                  <a:pt x="3108696" y="254240"/>
                  <a:pt x="3108696" y="254240"/>
                </a:cubicBezTo>
                <a:lnTo>
                  <a:pt x="3108696" y="252954"/>
                </a:lnTo>
                <a:lnTo>
                  <a:pt x="3108648" y="252951"/>
                </a:lnTo>
                <a:cubicBezTo>
                  <a:pt x="3108648" y="252951"/>
                  <a:pt x="3108648" y="252951"/>
                  <a:pt x="3108648" y="251553"/>
                </a:cubicBezTo>
                <a:cubicBezTo>
                  <a:pt x="3108648" y="250855"/>
                  <a:pt x="3109007" y="250506"/>
                  <a:pt x="3109366" y="249982"/>
                </a:cubicBezTo>
                <a:lnTo>
                  <a:pt x="3109848" y="248222"/>
                </a:lnTo>
                <a:lnTo>
                  <a:pt x="3104560" y="248222"/>
                </a:lnTo>
                <a:close/>
                <a:moveTo>
                  <a:pt x="1249101" y="248040"/>
                </a:moveTo>
                <a:lnTo>
                  <a:pt x="1251169" y="250045"/>
                </a:lnTo>
                <a:lnTo>
                  <a:pt x="1252599" y="250045"/>
                </a:lnTo>
                <a:lnTo>
                  <a:pt x="1252182" y="249866"/>
                </a:lnTo>
                <a:close/>
                <a:moveTo>
                  <a:pt x="172404" y="247988"/>
                </a:moveTo>
                <a:lnTo>
                  <a:pt x="171987" y="248330"/>
                </a:lnTo>
                <a:lnTo>
                  <a:pt x="172622" y="248648"/>
                </a:lnTo>
                <a:close/>
                <a:moveTo>
                  <a:pt x="724789" y="247182"/>
                </a:moveTo>
                <a:lnTo>
                  <a:pt x="724951" y="247241"/>
                </a:lnTo>
                <a:lnTo>
                  <a:pt x="725183" y="247194"/>
                </a:lnTo>
                <a:close/>
                <a:moveTo>
                  <a:pt x="2936623" y="247052"/>
                </a:moveTo>
                <a:lnTo>
                  <a:pt x="2936326" y="247138"/>
                </a:lnTo>
                <a:lnTo>
                  <a:pt x="2936896" y="247138"/>
                </a:lnTo>
                <a:lnTo>
                  <a:pt x="2938320" y="247969"/>
                </a:lnTo>
                <a:lnTo>
                  <a:pt x="2938019" y="247052"/>
                </a:lnTo>
                <a:cubicBezTo>
                  <a:pt x="2936623" y="247052"/>
                  <a:pt x="2936623" y="247052"/>
                  <a:pt x="2936623" y="247052"/>
                </a:cubicBezTo>
                <a:close/>
                <a:moveTo>
                  <a:pt x="3117360" y="246901"/>
                </a:moveTo>
                <a:lnTo>
                  <a:pt x="3117423" y="247519"/>
                </a:lnTo>
                <a:lnTo>
                  <a:pt x="3117423" y="246933"/>
                </a:lnTo>
                <a:close/>
                <a:moveTo>
                  <a:pt x="2998375" y="246858"/>
                </a:moveTo>
                <a:lnTo>
                  <a:pt x="2997892" y="247485"/>
                </a:lnTo>
                <a:cubicBezTo>
                  <a:pt x="2997373" y="248010"/>
                  <a:pt x="2997026" y="248710"/>
                  <a:pt x="2997719" y="250110"/>
                </a:cubicBezTo>
                <a:lnTo>
                  <a:pt x="2998545" y="250389"/>
                </a:lnTo>
                <a:lnTo>
                  <a:pt x="2998061" y="249894"/>
                </a:lnTo>
                <a:lnTo>
                  <a:pt x="2998233" y="249366"/>
                </a:lnTo>
                <a:lnTo>
                  <a:pt x="2998392" y="247376"/>
                </a:lnTo>
                <a:lnTo>
                  <a:pt x="2998792" y="246948"/>
                </a:lnTo>
                <a:close/>
                <a:moveTo>
                  <a:pt x="173901" y="246758"/>
                </a:moveTo>
                <a:lnTo>
                  <a:pt x="173784" y="246854"/>
                </a:lnTo>
                <a:lnTo>
                  <a:pt x="173954" y="246854"/>
                </a:lnTo>
                <a:close/>
                <a:moveTo>
                  <a:pt x="1016523" y="246684"/>
                </a:moveTo>
                <a:lnTo>
                  <a:pt x="1016279" y="248743"/>
                </a:lnTo>
                <a:lnTo>
                  <a:pt x="1016523" y="248643"/>
                </a:lnTo>
                <a:close/>
                <a:moveTo>
                  <a:pt x="701671" y="246454"/>
                </a:moveTo>
                <a:lnTo>
                  <a:pt x="702042" y="246890"/>
                </a:lnTo>
                <a:lnTo>
                  <a:pt x="703438" y="247125"/>
                </a:lnTo>
                <a:close/>
                <a:moveTo>
                  <a:pt x="851864" y="246070"/>
                </a:moveTo>
                <a:lnTo>
                  <a:pt x="852167" y="246539"/>
                </a:lnTo>
                <a:lnTo>
                  <a:pt x="852606" y="246446"/>
                </a:lnTo>
                <a:close/>
                <a:moveTo>
                  <a:pt x="858116" y="245920"/>
                </a:moveTo>
                <a:lnTo>
                  <a:pt x="857949" y="246005"/>
                </a:lnTo>
                <a:lnTo>
                  <a:pt x="858068" y="246013"/>
                </a:lnTo>
                <a:close/>
                <a:moveTo>
                  <a:pt x="154198" y="245825"/>
                </a:moveTo>
                <a:lnTo>
                  <a:pt x="153810" y="246027"/>
                </a:lnTo>
                <a:lnTo>
                  <a:pt x="153810" y="247094"/>
                </a:lnTo>
                <a:lnTo>
                  <a:pt x="153284" y="247613"/>
                </a:lnTo>
                <a:lnTo>
                  <a:pt x="153747" y="247470"/>
                </a:lnTo>
                <a:lnTo>
                  <a:pt x="155184" y="248801"/>
                </a:lnTo>
                <a:lnTo>
                  <a:pt x="155915" y="248621"/>
                </a:lnTo>
                <a:lnTo>
                  <a:pt x="154198" y="246891"/>
                </a:lnTo>
                <a:close/>
                <a:moveTo>
                  <a:pt x="758490" y="245734"/>
                </a:moveTo>
                <a:lnTo>
                  <a:pt x="756956" y="246240"/>
                </a:lnTo>
                <a:lnTo>
                  <a:pt x="757406" y="246364"/>
                </a:lnTo>
                <a:cubicBezTo>
                  <a:pt x="757927" y="246539"/>
                  <a:pt x="758273" y="246539"/>
                  <a:pt x="758273" y="245838"/>
                </a:cubicBezTo>
                <a:close/>
                <a:moveTo>
                  <a:pt x="2884036" y="245733"/>
                </a:moveTo>
                <a:lnTo>
                  <a:pt x="2884037" y="245756"/>
                </a:lnTo>
                <a:lnTo>
                  <a:pt x="2884048" y="245751"/>
                </a:lnTo>
                <a:close/>
                <a:moveTo>
                  <a:pt x="3092054" y="245658"/>
                </a:moveTo>
                <a:lnTo>
                  <a:pt x="3090769" y="248306"/>
                </a:lnTo>
                <a:lnTo>
                  <a:pt x="3090986" y="249202"/>
                </a:lnTo>
                <a:lnTo>
                  <a:pt x="3092360" y="248354"/>
                </a:lnTo>
                <a:lnTo>
                  <a:pt x="3093222" y="246876"/>
                </a:lnTo>
                <a:lnTo>
                  <a:pt x="3092429" y="246050"/>
                </a:lnTo>
                <a:close/>
                <a:moveTo>
                  <a:pt x="3114873" y="245641"/>
                </a:moveTo>
                <a:lnTo>
                  <a:pt x="3114741" y="245965"/>
                </a:lnTo>
                <a:lnTo>
                  <a:pt x="3115514" y="245965"/>
                </a:lnTo>
                <a:close/>
                <a:moveTo>
                  <a:pt x="2943808" y="245555"/>
                </a:moveTo>
                <a:lnTo>
                  <a:pt x="2943607" y="245631"/>
                </a:lnTo>
                <a:lnTo>
                  <a:pt x="2943808" y="245835"/>
                </a:lnTo>
                <a:close/>
                <a:moveTo>
                  <a:pt x="2779266" y="245208"/>
                </a:moveTo>
                <a:lnTo>
                  <a:pt x="2780111" y="248615"/>
                </a:lnTo>
                <a:lnTo>
                  <a:pt x="2780120" y="248694"/>
                </a:lnTo>
                <a:lnTo>
                  <a:pt x="2780158" y="248547"/>
                </a:lnTo>
                <a:cubicBezTo>
                  <a:pt x="2780158" y="247145"/>
                  <a:pt x="2780158" y="245742"/>
                  <a:pt x="2780158" y="245742"/>
                </a:cubicBezTo>
                <a:close/>
                <a:moveTo>
                  <a:pt x="1071061" y="245198"/>
                </a:moveTo>
                <a:lnTo>
                  <a:pt x="1070672" y="247241"/>
                </a:lnTo>
                <a:lnTo>
                  <a:pt x="1071629" y="246811"/>
                </a:lnTo>
                <a:close/>
                <a:moveTo>
                  <a:pt x="3077220" y="244734"/>
                </a:moveTo>
                <a:lnTo>
                  <a:pt x="3077914" y="245969"/>
                </a:lnTo>
                <a:lnTo>
                  <a:pt x="3077332" y="244771"/>
                </a:lnTo>
                <a:close/>
                <a:moveTo>
                  <a:pt x="2993683" y="244569"/>
                </a:moveTo>
                <a:lnTo>
                  <a:pt x="2993782" y="245258"/>
                </a:lnTo>
                <a:lnTo>
                  <a:pt x="2994428" y="245559"/>
                </a:lnTo>
                <a:lnTo>
                  <a:pt x="2994960" y="245390"/>
                </a:lnTo>
                <a:close/>
                <a:moveTo>
                  <a:pt x="3054963" y="244430"/>
                </a:moveTo>
                <a:lnTo>
                  <a:pt x="3055028" y="244694"/>
                </a:lnTo>
                <a:lnTo>
                  <a:pt x="3055028" y="244482"/>
                </a:lnTo>
                <a:close/>
                <a:moveTo>
                  <a:pt x="912337" y="244408"/>
                </a:moveTo>
                <a:lnTo>
                  <a:pt x="912390" y="244436"/>
                </a:lnTo>
                <a:lnTo>
                  <a:pt x="912564" y="244436"/>
                </a:lnTo>
                <a:lnTo>
                  <a:pt x="912474" y="244413"/>
                </a:lnTo>
                <a:close/>
                <a:moveTo>
                  <a:pt x="3026451" y="244317"/>
                </a:moveTo>
                <a:lnTo>
                  <a:pt x="3026567" y="244399"/>
                </a:lnTo>
                <a:lnTo>
                  <a:pt x="3026590" y="244344"/>
                </a:lnTo>
                <a:close/>
                <a:moveTo>
                  <a:pt x="2802023" y="244209"/>
                </a:moveTo>
                <a:lnTo>
                  <a:pt x="2802136" y="244282"/>
                </a:lnTo>
                <a:lnTo>
                  <a:pt x="2802136" y="244250"/>
                </a:lnTo>
                <a:close/>
                <a:moveTo>
                  <a:pt x="2965525" y="243894"/>
                </a:moveTo>
                <a:lnTo>
                  <a:pt x="2965627" y="244102"/>
                </a:lnTo>
                <a:lnTo>
                  <a:pt x="2965777" y="244151"/>
                </a:lnTo>
                <a:close/>
                <a:moveTo>
                  <a:pt x="3071840" y="243747"/>
                </a:moveTo>
                <a:lnTo>
                  <a:pt x="3071339" y="244273"/>
                </a:lnTo>
                <a:lnTo>
                  <a:pt x="3070435" y="244409"/>
                </a:lnTo>
                <a:lnTo>
                  <a:pt x="3071840" y="248496"/>
                </a:lnTo>
                <a:close/>
                <a:moveTo>
                  <a:pt x="249594" y="243613"/>
                </a:moveTo>
                <a:lnTo>
                  <a:pt x="249486" y="244048"/>
                </a:lnTo>
                <a:lnTo>
                  <a:pt x="249504" y="244005"/>
                </a:lnTo>
                <a:lnTo>
                  <a:pt x="249747" y="243910"/>
                </a:lnTo>
                <a:close/>
                <a:moveTo>
                  <a:pt x="2753503" y="243454"/>
                </a:moveTo>
                <a:lnTo>
                  <a:pt x="2753427" y="243463"/>
                </a:lnTo>
                <a:lnTo>
                  <a:pt x="2752997" y="244114"/>
                </a:lnTo>
                <a:close/>
                <a:moveTo>
                  <a:pt x="160414" y="243078"/>
                </a:moveTo>
                <a:lnTo>
                  <a:pt x="161412" y="243580"/>
                </a:lnTo>
                <a:lnTo>
                  <a:pt x="161290" y="243092"/>
                </a:lnTo>
                <a:close/>
                <a:moveTo>
                  <a:pt x="2796821" y="242937"/>
                </a:moveTo>
                <a:lnTo>
                  <a:pt x="2796727" y="243221"/>
                </a:lnTo>
                <a:lnTo>
                  <a:pt x="2797029" y="242953"/>
                </a:lnTo>
                <a:close/>
                <a:moveTo>
                  <a:pt x="2576216" y="242898"/>
                </a:moveTo>
                <a:lnTo>
                  <a:pt x="2576652" y="243062"/>
                </a:lnTo>
                <a:lnTo>
                  <a:pt x="2576608" y="243011"/>
                </a:lnTo>
                <a:close/>
                <a:moveTo>
                  <a:pt x="193167" y="242742"/>
                </a:moveTo>
                <a:lnTo>
                  <a:pt x="192804" y="242824"/>
                </a:lnTo>
                <a:lnTo>
                  <a:pt x="194135" y="246071"/>
                </a:lnTo>
                <a:lnTo>
                  <a:pt x="193947" y="242742"/>
                </a:lnTo>
                <a:close/>
                <a:moveTo>
                  <a:pt x="3072592" y="242697"/>
                </a:moveTo>
                <a:lnTo>
                  <a:pt x="3072592" y="242957"/>
                </a:lnTo>
                <a:lnTo>
                  <a:pt x="3073087" y="242957"/>
                </a:lnTo>
                <a:lnTo>
                  <a:pt x="3072613" y="242718"/>
                </a:lnTo>
                <a:close/>
                <a:moveTo>
                  <a:pt x="2522313" y="242597"/>
                </a:moveTo>
                <a:lnTo>
                  <a:pt x="2522853" y="243033"/>
                </a:lnTo>
                <a:lnTo>
                  <a:pt x="2523881" y="243656"/>
                </a:lnTo>
                <a:lnTo>
                  <a:pt x="2523135" y="243011"/>
                </a:lnTo>
                <a:close/>
                <a:moveTo>
                  <a:pt x="3024752" y="242528"/>
                </a:moveTo>
                <a:lnTo>
                  <a:pt x="3024608" y="242971"/>
                </a:lnTo>
                <a:lnTo>
                  <a:pt x="3024707" y="243081"/>
                </a:lnTo>
                <a:lnTo>
                  <a:pt x="3025006" y="243294"/>
                </a:lnTo>
                <a:close/>
                <a:moveTo>
                  <a:pt x="281651" y="242501"/>
                </a:moveTo>
                <a:lnTo>
                  <a:pt x="281561" y="242592"/>
                </a:lnTo>
                <a:lnTo>
                  <a:pt x="281561" y="243208"/>
                </a:lnTo>
                <a:lnTo>
                  <a:pt x="281852" y="243164"/>
                </a:lnTo>
                <a:lnTo>
                  <a:pt x="283023" y="243284"/>
                </a:lnTo>
                <a:lnTo>
                  <a:pt x="282106" y="242648"/>
                </a:lnTo>
                <a:lnTo>
                  <a:pt x="281819" y="242957"/>
                </a:lnTo>
                <a:close/>
                <a:moveTo>
                  <a:pt x="1740449" y="241923"/>
                </a:moveTo>
                <a:lnTo>
                  <a:pt x="1741182" y="243033"/>
                </a:lnTo>
                <a:lnTo>
                  <a:pt x="1741348" y="242530"/>
                </a:lnTo>
                <a:close/>
                <a:moveTo>
                  <a:pt x="1963318" y="241307"/>
                </a:moveTo>
                <a:lnTo>
                  <a:pt x="1963211" y="241523"/>
                </a:lnTo>
                <a:lnTo>
                  <a:pt x="1963318" y="241631"/>
                </a:lnTo>
                <a:close/>
                <a:moveTo>
                  <a:pt x="109678" y="241142"/>
                </a:moveTo>
                <a:lnTo>
                  <a:pt x="109341" y="241490"/>
                </a:lnTo>
                <a:lnTo>
                  <a:pt x="109341" y="244075"/>
                </a:lnTo>
                <a:lnTo>
                  <a:pt x="109457" y="244075"/>
                </a:lnTo>
                <a:lnTo>
                  <a:pt x="109678" y="244299"/>
                </a:lnTo>
                <a:close/>
                <a:moveTo>
                  <a:pt x="1076339" y="240075"/>
                </a:moveTo>
                <a:lnTo>
                  <a:pt x="1076339" y="240191"/>
                </a:lnTo>
                <a:lnTo>
                  <a:pt x="1076369" y="240115"/>
                </a:lnTo>
                <a:close/>
                <a:moveTo>
                  <a:pt x="3221538" y="239743"/>
                </a:moveTo>
                <a:lnTo>
                  <a:pt x="3222942" y="241658"/>
                </a:lnTo>
                <a:cubicBezTo>
                  <a:pt x="3221538" y="241658"/>
                  <a:pt x="3221538" y="241658"/>
                  <a:pt x="3221538" y="240221"/>
                </a:cubicBezTo>
                <a:close/>
                <a:moveTo>
                  <a:pt x="3117548" y="239407"/>
                </a:moveTo>
                <a:lnTo>
                  <a:pt x="3117196" y="239909"/>
                </a:lnTo>
                <a:lnTo>
                  <a:pt x="3116064" y="242702"/>
                </a:lnTo>
                <a:lnTo>
                  <a:pt x="3117423" y="239948"/>
                </a:lnTo>
                <a:lnTo>
                  <a:pt x="3117548" y="240106"/>
                </a:lnTo>
                <a:close/>
                <a:moveTo>
                  <a:pt x="3220836" y="238786"/>
                </a:moveTo>
                <a:lnTo>
                  <a:pt x="3221538" y="238786"/>
                </a:lnTo>
                <a:lnTo>
                  <a:pt x="3221538" y="239743"/>
                </a:lnTo>
                <a:close/>
                <a:moveTo>
                  <a:pt x="347997" y="238694"/>
                </a:moveTo>
                <a:lnTo>
                  <a:pt x="351385" y="238978"/>
                </a:lnTo>
                <a:cubicBezTo>
                  <a:pt x="355557" y="238978"/>
                  <a:pt x="359729" y="238978"/>
                  <a:pt x="363901" y="238978"/>
                </a:cubicBezTo>
                <a:lnTo>
                  <a:pt x="364805" y="238694"/>
                </a:lnTo>
                <a:close/>
                <a:moveTo>
                  <a:pt x="150385" y="238643"/>
                </a:moveTo>
                <a:lnTo>
                  <a:pt x="148597" y="238824"/>
                </a:lnTo>
                <a:lnTo>
                  <a:pt x="149686" y="239007"/>
                </a:lnTo>
                <a:close/>
                <a:moveTo>
                  <a:pt x="324171" y="238581"/>
                </a:moveTo>
                <a:lnTo>
                  <a:pt x="324962" y="238978"/>
                </a:lnTo>
                <a:lnTo>
                  <a:pt x="325966" y="238942"/>
                </a:lnTo>
                <a:lnTo>
                  <a:pt x="326021" y="238581"/>
                </a:lnTo>
                <a:close/>
                <a:moveTo>
                  <a:pt x="220390" y="238416"/>
                </a:moveTo>
                <a:lnTo>
                  <a:pt x="217013" y="239149"/>
                </a:lnTo>
                <a:lnTo>
                  <a:pt x="216929" y="239282"/>
                </a:lnTo>
                <a:lnTo>
                  <a:pt x="222313" y="238854"/>
                </a:lnTo>
                <a:lnTo>
                  <a:pt x="223084" y="238774"/>
                </a:lnTo>
                <a:lnTo>
                  <a:pt x="222673" y="238686"/>
                </a:lnTo>
                <a:lnTo>
                  <a:pt x="220390" y="238632"/>
                </a:lnTo>
                <a:close/>
                <a:moveTo>
                  <a:pt x="338542" y="237832"/>
                </a:moveTo>
                <a:lnTo>
                  <a:pt x="338318" y="237885"/>
                </a:lnTo>
                <a:lnTo>
                  <a:pt x="342567" y="238240"/>
                </a:lnTo>
                <a:close/>
                <a:moveTo>
                  <a:pt x="245512" y="237636"/>
                </a:moveTo>
                <a:lnTo>
                  <a:pt x="243659" y="237855"/>
                </a:lnTo>
                <a:lnTo>
                  <a:pt x="242634" y="238444"/>
                </a:lnTo>
                <a:lnTo>
                  <a:pt x="242398" y="238004"/>
                </a:lnTo>
                <a:lnTo>
                  <a:pt x="238916" y="238416"/>
                </a:lnTo>
                <a:lnTo>
                  <a:pt x="243155" y="238854"/>
                </a:lnTo>
                <a:close/>
                <a:moveTo>
                  <a:pt x="156814" y="237540"/>
                </a:moveTo>
                <a:lnTo>
                  <a:pt x="156814" y="238873"/>
                </a:lnTo>
                <a:lnTo>
                  <a:pt x="160552" y="240310"/>
                </a:lnTo>
                <a:close/>
                <a:moveTo>
                  <a:pt x="2962556" y="237537"/>
                </a:moveTo>
                <a:lnTo>
                  <a:pt x="2962451" y="237829"/>
                </a:lnTo>
                <a:lnTo>
                  <a:pt x="2963827" y="241332"/>
                </a:lnTo>
                <a:lnTo>
                  <a:pt x="2964120" y="241518"/>
                </a:lnTo>
                <a:close/>
                <a:moveTo>
                  <a:pt x="1558923" y="237405"/>
                </a:moveTo>
                <a:lnTo>
                  <a:pt x="1558944" y="237449"/>
                </a:lnTo>
                <a:lnTo>
                  <a:pt x="1558981" y="237447"/>
                </a:lnTo>
                <a:close/>
                <a:moveTo>
                  <a:pt x="541456" y="237391"/>
                </a:moveTo>
                <a:lnTo>
                  <a:pt x="541144" y="237424"/>
                </a:lnTo>
                <a:lnTo>
                  <a:pt x="544273" y="237424"/>
                </a:lnTo>
                <a:lnTo>
                  <a:pt x="544227" y="237391"/>
                </a:lnTo>
                <a:cubicBezTo>
                  <a:pt x="542841" y="237391"/>
                  <a:pt x="541456" y="236000"/>
                  <a:pt x="541456" y="237391"/>
                </a:cubicBezTo>
                <a:close/>
                <a:moveTo>
                  <a:pt x="740276" y="237376"/>
                </a:moveTo>
                <a:lnTo>
                  <a:pt x="740276" y="237424"/>
                </a:lnTo>
                <a:lnTo>
                  <a:pt x="740347" y="237424"/>
                </a:lnTo>
                <a:close/>
                <a:moveTo>
                  <a:pt x="1016606" y="237374"/>
                </a:moveTo>
                <a:lnTo>
                  <a:pt x="1016625" y="237376"/>
                </a:lnTo>
                <a:lnTo>
                  <a:pt x="1021603" y="237376"/>
                </a:lnTo>
                <a:lnTo>
                  <a:pt x="1021585" y="237374"/>
                </a:lnTo>
                <a:cubicBezTo>
                  <a:pt x="1020197" y="236665"/>
                  <a:pt x="1018461" y="237019"/>
                  <a:pt x="1016726" y="237374"/>
                </a:cubicBezTo>
                <a:close/>
                <a:moveTo>
                  <a:pt x="167564" y="237274"/>
                </a:moveTo>
                <a:lnTo>
                  <a:pt x="163486" y="239777"/>
                </a:lnTo>
                <a:lnTo>
                  <a:pt x="164373" y="239572"/>
                </a:lnTo>
                <a:lnTo>
                  <a:pt x="168653" y="237274"/>
                </a:lnTo>
                <a:close/>
                <a:moveTo>
                  <a:pt x="300025" y="237217"/>
                </a:moveTo>
                <a:lnTo>
                  <a:pt x="300123" y="237418"/>
                </a:lnTo>
                <a:lnTo>
                  <a:pt x="300047" y="237490"/>
                </a:lnTo>
                <a:lnTo>
                  <a:pt x="301001" y="237434"/>
                </a:lnTo>
                <a:close/>
                <a:moveTo>
                  <a:pt x="253895" y="237198"/>
                </a:moveTo>
                <a:lnTo>
                  <a:pt x="253427" y="237549"/>
                </a:lnTo>
                <a:lnTo>
                  <a:pt x="254271" y="237418"/>
                </a:lnTo>
                <a:lnTo>
                  <a:pt x="254501" y="237418"/>
                </a:lnTo>
                <a:lnTo>
                  <a:pt x="253938" y="237315"/>
                </a:lnTo>
                <a:close/>
                <a:moveTo>
                  <a:pt x="3089703" y="237191"/>
                </a:moveTo>
                <a:lnTo>
                  <a:pt x="3089516" y="237369"/>
                </a:lnTo>
                <a:lnTo>
                  <a:pt x="3089516" y="239948"/>
                </a:lnTo>
                <a:lnTo>
                  <a:pt x="3089297" y="239705"/>
                </a:lnTo>
                <a:lnTo>
                  <a:pt x="3089297" y="239914"/>
                </a:lnTo>
                <a:lnTo>
                  <a:pt x="3089297" y="242623"/>
                </a:lnTo>
                <a:lnTo>
                  <a:pt x="3089390" y="242623"/>
                </a:lnTo>
                <a:lnTo>
                  <a:pt x="3089703" y="242599"/>
                </a:lnTo>
                <a:lnTo>
                  <a:pt x="3089703" y="240366"/>
                </a:lnTo>
                <a:close/>
                <a:moveTo>
                  <a:pt x="273555" y="237071"/>
                </a:moveTo>
                <a:lnTo>
                  <a:pt x="273796" y="237369"/>
                </a:lnTo>
                <a:lnTo>
                  <a:pt x="273704" y="237418"/>
                </a:lnTo>
                <a:lnTo>
                  <a:pt x="273723" y="237418"/>
                </a:lnTo>
                <a:lnTo>
                  <a:pt x="274303" y="237385"/>
                </a:lnTo>
                <a:lnTo>
                  <a:pt x="273796" y="237315"/>
                </a:lnTo>
                <a:lnTo>
                  <a:pt x="275166" y="237090"/>
                </a:lnTo>
                <a:lnTo>
                  <a:pt x="275018" y="237076"/>
                </a:lnTo>
                <a:cubicBezTo>
                  <a:pt x="273608" y="237076"/>
                  <a:pt x="273608" y="237076"/>
                  <a:pt x="273608" y="237076"/>
                </a:cubicBezTo>
                <a:close/>
                <a:moveTo>
                  <a:pt x="3128155" y="237058"/>
                </a:moveTo>
                <a:lnTo>
                  <a:pt x="3128204" y="237090"/>
                </a:lnTo>
                <a:lnTo>
                  <a:pt x="3125804" y="238290"/>
                </a:lnTo>
                <a:lnTo>
                  <a:pt x="3125996" y="238444"/>
                </a:lnTo>
                <a:lnTo>
                  <a:pt x="3125996" y="238645"/>
                </a:lnTo>
                <a:lnTo>
                  <a:pt x="3128580" y="237345"/>
                </a:lnTo>
                <a:lnTo>
                  <a:pt x="3129101" y="237232"/>
                </a:lnTo>
                <a:lnTo>
                  <a:pt x="3128428" y="237137"/>
                </a:lnTo>
                <a:close/>
                <a:moveTo>
                  <a:pt x="522475" y="237046"/>
                </a:moveTo>
                <a:lnTo>
                  <a:pt x="521923" y="237350"/>
                </a:lnTo>
                <a:lnTo>
                  <a:pt x="520559" y="237350"/>
                </a:lnTo>
                <a:lnTo>
                  <a:pt x="520588" y="237387"/>
                </a:lnTo>
                <a:lnTo>
                  <a:pt x="520383" y="238840"/>
                </a:lnTo>
                <a:lnTo>
                  <a:pt x="520850" y="237424"/>
                </a:lnTo>
                <a:lnTo>
                  <a:pt x="522090" y="237424"/>
                </a:lnTo>
                <a:lnTo>
                  <a:pt x="522057" y="237391"/>
                </a:lnTo>
                <a:close/>
                <a:moveTo>
                  <a:pt x="1233525" y="237034"/>
                </a:moveTo>
                <a:lnTo>
                  <a:pt x="1232773" y="237224"/>
                </a:lnTo>
                <a:lnTo>
                  <a:pt x="1233675" y="237072"/>
                </a:lnTo>
                <a:close/>
                <a:moveTo>
                  <a:pt x="686708" y="236988"/>
                </a:moveTo>
                <a:lnTo>
                  <a:pt x="685838" y="238348"/>
                </a:lnTo>
                <a:lnTo>
                  <a:pt x="686075" y="238826"/>
                </a:lnTo>
                <a:lnTo>
                  <a:pt x="686145" y="238885"/>
                </a:lnTo>
                <a:lnTo>
                  <a:pt x="686117" y="238783"/>
                </a:lnTo>
                <a:close/>
                <a:moveTo>
                  <a:pt x="183721" y="236973"/>
                </a:moveTo>
                <a:lnTo>
                  <a:pt x="183463" y="237149"/>
                </a:lnTo>
                <a:lnTo>
                  <a:pt x="183601" y="237220"/>
                </a:lnTo>
                <a:close/>
                <a:moveTo>
                  <a:pt x="316194" y="236939"/>
                </a:moveTo>
                <a:lnTo>
                  <a:pt x="316671" y="237213"/>
                </a:lnTo>
                <a:lnTo>
                  <a:pt x="316001" y="237345"/>
                </a:lnTo>
                <a:lnTo>
                  <a:pt x="316277" y="237441"/>
                </a:lnTo>
                <a:lnTo>
                  <a:pt x="316520" y="237441"/>
                </a:lnTo>
                <a:lnTo>
                  <a:pt x="317603" y="236939"/>
                </a:lnTo>
                <a:lnTo>
                  <a:pt x="317423" y="236939"/>
                </a:lnTo>
                <a:lnTo>
                  <a:pt x="316520" y="236939"/>
                </a:lnTo>
                <a:close/>
                <a:moveTo>
                  <a:pt x="247633" y="236759"/>
                </a:moveTo>
                <a:lnTo>
                  <a:pt x="248221" y="237315"/>
                </a:lnTo>
                <a:lnTo>
                  <a:pt x="247336" y="237420"/>
                </a:lnTo>
                <a:lnTo>
                  <a:pt x="249260" y="237718"/>
                </a:lnTo>
                <a:lnTo>
                  <a:pt x="248473" y="237127"/>
                </a:lnTo>
                <a:lnTo>
                  <a:pt x="248222" y="237127"/>
                </a:lnTo>
                <a:lnTo>
                  <a:pt x="248350" y="237035"/>
                </a:lnTo>
                <a:lnTo>
                  <a:pt x="248222" y="236939"/>
                </a:lnTo>
                <a:lnTo>
                  <a:pt x="248483" y="236939"/>
                </a:lnTo>
                <a:lnTo>
                  <a:pt x="248507" y="236922"/>
                </a:lnTo>
                <a:close/>
                <a:moveTo>
                  <a:pt x="218217" y="236733"/>
                </a:moveTo>
                <a:lnTo>
                  <a:pt x="217913" y="236939"/>
                </a:lnTo>
                <a:lnTo>
                  <a:pt x="217397" y="236836"/>
                </a:lnTo>
                <a:lnTo>
                  <a:pt x="217635" y="237005"/>
                </a:lnTo>
                <a:lnTo>
                  <a:pt x="217734" y="236939"/>
                </a:lnTo>
                <a:lnTo>
                  <a:pt x="217913" y="236939"/>
                </a:lnTo>
                <a:lnTo>
                  <a:pt x="218103" y="236939"/>
                </a:lnTo>
                <a:close/>
                <a:moveTo>
                  <a:pt x="2854770" y="236050"/>
                </a:moveTo>
                <a:lnTo>
                  <a:pt x="2854985" y="236268"/>
                </a:lnTo>
                <a:lnTo>
                  <a:pt x="2854963" y="236099"/>
                </a:lnTo>
                <a:close/>
                <a:moveTo>
                  <a:pt x="302789" y="235992"/>
                </a:moveTo>
                <a:lnTo>
                  <a:pt x="302505" y="236174"/>
                </a:lnTo>
                <a:lnTo>
                  <a:pt x="302611" y="236187"/>
                </a:lnTo>
                <a:close/>
                <a:moveTo>
                  <a:pt x="281487" y="235992"/>
                </a:moveTo>
                <a:lnTo>
                  <a:pt x="281293" y="236085"/>
                </a:lnTo>
                <a:lnTo>
                  <a:pt x="281524" y="236047"/>
                </a:lnTo>
                <a:close/>
                <a:moveTo>
                  <a:pt x="320446" y="235859"/>
                </a:moveTo>
                <a:lnTo>
                  <a:pt x="320099" y="236187"/>
                </a:lnTo>
                <a:lnTo>
                  <a:pt x="320582" y="236187"/>
                </a:lnTo>
                <a:cubicBezTo>
                  <a:pt x="321936" y="236187"/>
                  <a:pt x="321936" y="236187"/>
                  <a:pt x="321936" y="237441"/>
                </a:cubicBezTo>
                <a:cubicBezTo>
                  <a:pt x="321936" y="238694"/>
                  <a:pt x="320582" y="237441"/>
                  <a:pt x="319228" y="238694"/>
                </a:cubicBezTo>
                <a:lnTo>
                  <a:pt x="318836" y="238755"/>
                </a:lnTo>
                <a:lnTo>
                  <a:pt x="318597" y="239783"/>
                </a:lnTo>
                <a:lnTo>
                  <a:pt x="319400" y="238978"/>
                </a:lnTo>
                <a:cubicBezTo>
                  <a:pt x="319400" y="237582"/>
                  <a:pt x="320790" y="237582"/>
                  <a:pt x="322181" y="237582"/>
                </a:cubicBezTo>
                <a:lnTo>
                  <a:pt x="322244" y="237614"/>
                </a:lnTo>
                <a:lnTo>
                  <a:pt x="321833" y="237213"/>
                </a:lnTo>
                <a:close/>
                <a:moveTo>
                  <a:pt x="348360" y="235854"/>
                </a:moveTo>
                <a:lnTo>
                  <a:pt x="347761" y="235903"/>
                </a:lnTo>
                <a:lnTo>
                  <a:pt x="348436" y="235936"/>
                </a:lnTo>
                <a:lnTo>
                  <a:pt x="348513" y="235921"/>
                </a:lnTo>
                <a:close/>
                <a:moveTo>
                  <a:pt x="2933798" y="235748"/>
                </a:moveTo>
                <a:lnTo>
                  <a:pt x="2933635" y="236080"/>
                </a:lnTo>
                <a:lnTo>
                  <a:pt x="2933846" y="236080"/>
                </a:lnTo>
                <a:lnTo>
                  <a:pt x="2933865" y="236088"/>
                </a:lnTo>
                <a:lnTo>
                  <a:pt x="2933848" y="235900"/>
                </a:lnTo>
                <a:close/>
                <a:moveTo>
                  <a:pt x="3089344" y="235709"/>
                </a:moveTo>
                <a:lnTo>
                  <a:pt x="3089892" y="235937"/>
                </a:lnTo>
                <a:lnTo>
                  <a:pt x="3089874" y="236057"/>
                </a:lnTo>
                <a:lnTo>
                  <a:pt x="3090820" y="235797"/>
                </a:lnTo>
                <a:lnTo>
                  <a:pt x="3090687" y="235709"/>
                </a:lnTo>
                <a:close/>
                <a:moveTo>
                  <a:pt x="380606" y="235690"/>
                </a:moveTo>
                <a:lnTo>
                  <a:pt x="379935" y="235755"/>
                </a:lnTo>
                <a:lnTo>
                  <a:pt x="379996" y="235961"/>
                </a:lnTo>
                <a:lnTo>
                  <a:pt x="380317" y="235961"/>
                </a:lnTo>
                <a:lnTo>
                  <a:pt x="380606" y="235862"/>
                </a:lnTo>
                <a:close/>
                <a:moveTo>
                  <a:pt x="2448369" y="235589"/>
                </a:moveTo>
                <a:lnTo>
                  <a:pt x="2447842" y="236016"/>
                </a:lnTo>
                <a:lnTo>
                  <a:pt x="2447865" y="236021"/>
                </a:lnTo>
                <a:lnTo>
                  <a:pt x="2448296" y="236578"/>
                </a:lnTo>
                <a:lnTo>
                  <a:pt x="2448116" y="236007"/>
                </a:lnTo>
                <a:close/>
                <a:moveTo>
                  <a:pt x="1778091" y="235476"/>
                </a:moveTo>
                <a:lnTo>
                  <a:pt x="1778830" y="236021"/>
                </a:lnTo>
                <a:lnTo>
                  <a:pt x="1779424" y="236021"/>
                </a:lnTo>
                <a:close/>
                <a:moveTo>
                  <a:pt x="246317" y="235243"/>
                </a:moveTo>
                <a:lnTo>
                  <a:pt x="246210" y="235413"/>
                </a:lnTo>
                <a:lnTo>
                  <a:pt x="246456" y="235645"/>
                </a:lnTo>
                <a:close/>
                <a:moveTo>
                  <a:pt x="2730092" y="234941"/>
                </a:moveTo>
                <a:lnTo>
                  <a:pt x="2728161" y="236155"/>
                </a:lnTo>
                <a:lnTo>
                  <a:pt x="2731098" y="238669"/>
                </a:lnTo>
                <a:lnTo>
                  <a:pt x="2730092" y="237408"/>
                </a:lnTo>
                <a:close/>
                <a:moveTo>
                  <a:pt x="284576" y="234763"/>
                </a:moveTo>
                <a:lnTo>
                  <a:pt x="284898" y="235080"/>
                </a:lnTo>
                <a:lnTo>
                  <a:pt x="285133" y="234986"/>
                </a:lnTo>
                <a:lnTo>
                  <a:pt x="285065" y="234934"/>
                </a:lnTo>
                <a:close/>
                <a:moveTo>
                  <a:pt x="284316" y="234673"/>
                </a:moveTo>
                <a:lnTo>
                  <a:pt x="284326" y="234682"/>
                </a:lnTo>
                <a:lnTo>
                  <a:pt x="283028" y="235404"/>
                </a:lnTo>
                <a:lnTo>
                  <a:pt x="284432" y="234713"/>
                </a:lnTo>
                <a:close/>
                <a:moveTo>
                  <a:pt x="2486069" y="234666"/>
                </a:moveTo>
                <a:lnTo>
                  <a:pt x="2486700" y="234893"/>
                </a:lnTo>
                <a:lnTo>
                  <a:pt x="2486557" y="234748"/>
                </a:lnTo>
                <a:close/>
                <a:moveTo>
                  <a:pt x="613508" y="234608"/>
                </a:moveTo>
                <a:lnTo>
                  <a:pt x="613406" y="234659"/>
                </a:lnTo>
                <a:lnTo>
                  <a:pt x="613668" y="234694"/>
                </a:lnTo>
                <a:close/>
                <a:moveTo>
                  <a:pt x="1078579" y="234516"/>
                </a:moveTo>
                <a:lnTo>
                  <a:pt x="1078521" y="234538"/>
                </a:lnTo>
                <a:lnTo>
                  <a:pt x="1078521" y="234663"/>
                </a:lnTo>
                <a:close/>
                <a:moveTo>
                  <a:pt x="2738360" y="234498"/>
                </a:moveTo>
                <a:lnTo>
                  <a:pt x="2738371" y="234520"/>
                </a:lnTo>
                <a:lnTo>
                  <a:pt x="2738456" y="234520"/>
                </a:lnTo>
                <a:close/>
                <a:moveTo>
                  <a:pt x="1522391" y="234410"/>
                </a:moveTo>
                <a:lnTo>
                  <a:pt x="1521649" y="234748"/>
                </a:lnTo>
                <a:lnTo>
                  <a:pt x="1520267" y="238421"/>
                </a:lnTo>
                <a:close/>
                <a:moveTo>
                  <a:pt x="364049" y="234390"/>
                </a:moveTo>
                <a:lnTo>
                  <a:pt x="363864" y="234557"/>
                </a:lnTo>
                <a:lnTo>
                  <a:pt x="364407" y="234557"/>
                </a:lnTo>
                <a:close/>
                <a:moveTo>
                  <a:pt x="1036187" y="234372"/>
                </a:moveTo>
                <a:lnTo>
                  <a:pt x="1035472" y="234538"/>
                </a:lnTo>
                <a:lnTo>
                  <a:pt x="1036196" y="234927"/>
                </a:lnTo>
                <a:lnTo>
                  <a:pt x="1036067" y="234562"/>
                </a:lnTo>
                <a:close/>
                <a:moveTo>
                  <a:pt x="363871" y="234307"/>
                </a:moveTo>
                <a:lnTo>
                  <a:pt x="363695" y="234348"/>
                </a:lnTo>
                <a:lnTo>
                  <a:pt x="364025" y="234379"/>
                </a:lnTo>
                <a:close/>
                <a:moveTo>
                  <a:pt x="255179" y="234231"/>
                </a:moveTo>
                <a:lnTo>
                  <a:pt x="254267" y="234607"/>
                </a:lnTo>
                <a:lnTo>
                  <a:pt x="255744" y="234494"/>
                </a:lnTo>
                <a:lnTo>
                  <a:pt x="255636" y="234682"/>
                </a:lnTo>
                <a:lnTo>
                  <a:pt x="255932" y="234682"/>
                </a:lnTo>
                <a:lnTo>
                  <a:pt x="255704" y="234231"/>
                </a:lnTo>
                <a:close/>
                <a:moveTo>
                  <a:pt x="1990866" y="233621"/>
                </a:moveTo>
                <a:lnTo>
                  <a:pt x="1990262" y="234343"/>
                </a:lnTo>
                <a:lnTo>
                  <a:pt x="1990775" y="234268"/>
                </a:lnTo>
                <a:close/>
                <a:moveTo>
                  <a:pt x="2885327" y="233488"/>
                </a:moveTo>
                <a:lnTo>
                  <a:pt x="2885327" y="239310"/>
                </a:lnTo>
                <a:lnTo>
                  <a:pt x="2888239" y="237369"/>
                </a:lnTo>
                <a:close/>
                <a:moveTo>
                  <a:pt x="819190" y="233298"/>
                </a:moveTo>
                <a:lnTo>
                  <a:pt x="818917" y="233938"/>
                </a:lnTo>
                <a:lnTo>
                  <a:pt x="819518" y="233528"/>
                </a:lnTo>
                <a:lnTo>
                  <a:pt x="819816" y="233502"/>
                </a:lnTo>
                <a:close/>
                <a:moveTo>
                  <a:pt x="2492511" y="233267"/>
                </a:moveTo>
                <a:lnTo>
                  <a:pt x="2490723" y="233342"/>
                </a:lnTo>
                <a:lnTo>
                  <a:pt x="2491064" y="234726"/>
                </a:lnTo>
                <a:close/>
                <a:moveTo>
                  <a:pt x="861891" y="233121"/>
                </a:moveTo>
                <a:lnTo>
                  <a:pt x="861812" y="233154"/>
                </a:lnTo>
                <a:lnTo>
                  <a:pt x="861924" y="233154"/>
                </a:lnTo>
                <a:close/>
                <a:moveTo>
                  <a:pt x="2837572" y="232950"/>
                </a:moveTo>
                <a:lnTo>
                  <a:pt x="2838103" y="233239"/>
                </a:lnTo>
                <a:lnTo>
                  <a:pt x="2838008" y="232950"/>
                </a:lnTo>
                <a:close/>
                <a:moveTo>
                  <a:pt x="475320" y="232643"/>
                </a:moveTo>
                <a:lnTo>
                  <a:pt x="474985" y="233000"/>
                </a:lnTo>
                <a:lnTo>
                  <a:pt x="475182" y="232915"/>
                </a:lnTo>
                <a:close/>
                <a:moveTo>
                  <a:pt x="1141683" y="232567"/>
                </a:moveTo>
                <a:lnTo>
                  <a:pt x="1141355" y="233107"/>
                </a:lnTo>
                <a:lnTo>
                  <a:pt x="1141863" y="232735"/>
                </a:lnTo>
                <a:close/>
                <a:moveTo>
                  <a:pt x="2936688" y="231862"/>
                </a:moveTo>
                <a:lnTo>
                  <a:pt x="2936486" y="234334"/>
                </a:lnTo>
                <a:lnTo>
                  <a:pt x="2936623" y="234265"/>
                </a:lnTo>
                <a:cubicBezTo>
                  <a:pt x="2936623" y="234265"/>
                  <a:pt x="2936623" y="235686"/>
                  <a:pt x="2936623" y="235686"/>
                </a:cubicBezTo>
                <a:lnTo>
                  <a:pt x="2939088" y="233345"/>
                </a:lnTo>
                <a:close/>
                <a:moveTo>
                  <a:pt x="2988204" y="231734"/>
                </a:moveTo>
                <a:lnTo>
                  <a:pt x="2988184" y="231750"/>
                </a:lnTo>
                <a:lnTo>
                  <a:pt x="2986921" y="231750"/>
                </a:lnTo>
                <a:lnTo>
                  <a:pt x="2986921" y="231889"/>
                </a:lnTo>
                <a:lnTo>
                  <a:pt x="2986899" y="231906"/>
                </a:lnTo>
                <a:lnTo>
                  <a:pt x="2988020" y="231906"/>
                </a:lnTo>
                <a:lnTo>
                  <a:pt x="2988079" y="231964"/>
                </a:lnTo>
                <a:close/>
                <a:moveTo>
                  <a:pt x="3007955" y="231674"/>
                </a:moveTo>
                <a:lnTo>
                  <a:pt x="3007753" y="231996"/>
                </a:lnTo>
                <a:lnTo>
                  <a:pt x="3009142" y="231996"/>
                </a:lnTo>
                <a:lnTo>
                  <a:pt x="3010206" y="232133"/>
                </a:lnTo>
                <a:lnTo>
                  <a:pt x="3009108" y="231674"/>
                </a:lnTo>
                <a:lnTo>
                  <a:pt x="3008985" y="231674"/>
                </a:lnTo>
                <a:close/>
                <a:moveTo>
                  <a:pt x="457509" y="231640"/>
                </a:moveTo>
                <a:lnTo>
                  <a:pt x="457908" y="233163"/>
                </a:lnTo>
                <a:lnTo>
                  <a:pt x="458082" y="233103"/>
                </a:lnTo>
                <a:lnTo>
                  <a:pt x="458177" y="233054"/>
                </a:lnTo>
                <a:lnTo>
                  <a:pt x="458044" y="232003"/>
                </a:lnTo>
                <a:close/>
                <a:moveTo>
                  <a:pt x="2791266" y="231558"/>
                </a:moveTo>
                <a:lnTo>
                  <a:pt x="2791195" y="231916"/>
                </a:lnTo>
                <a:lnTo>
                  <a:pt x="2791266" y="231715"/>
                </a:lnTo>
                <a:close/>
                <a:moveTo>
                  <a:pt x="2769243" y="231384"/>
                </a:moveTo>
                <a:lnTo>
                  <a:pt x="2768619" y="231823"/>
                </a:lnTo>
                <a:lnTo>
                  <a:pt x="2769049" y="231715"/>
                </a:lnTo>
                <a:close/>
                <a:moveTo>
                  <a:pt x="1363354" y="231057"/>
                </a:moveTo>
                <a:lnTo>
                  <a:pt x="1362904" y="231797"/>
                </a:lnTo>
                <a:lnTo>
                  <a:pt x="1364612" y="231853"/>
                </a:lnTo>
                <a:close/>
                <a:moveTo>
                  <a:pt x="259450" y="230863"/>
                </a:moveTo>
                <a:lnTo>
                  <a:pt x="259530" y="231038"/>
                </a:lnTo>
                <a:lnTo>
                  <a:pt x="259562" y="231029"/>
                </a:lnTo>
                <a:close/>
                <a:moveTo>
                  <a:pt x="1446667" y="230529"/>
                </a:moveTo>
                <a:lnTo>
                  <a:pt x="1446665" y="230546"/>
                </a:lnTo>
                <a:lnTo>
                  <a:pt x="1446684" y="230538"/>
                </a:lnTo>
                <a:close/>
                <a:moveTo>
                  <a:pt x="246821" y="230407"/>
                </a:moveTo>
                <a:lnTo>
                  <a:pt x="246789" y="230416"/>
                </a:lnTo>
                <a:lnTo>
                  <a:pt x="246825" y="230420"/>
                </a:lnTo>
                <a:lnTo>
                  <a:pt x="246825" y="231578"/>
                </a:lnTo>
                <a:lnTo>
                  <a:pt x="247141" y="230605"/>
                </a:lnTo>
                <a:close/>
                <a:moveTo>
                  <a:pt x="2736881" y="230386"/>
                </a:moveTo>
                <a:lnTo>
                  <a:pt x="2736541" y="231762"/>
                </a:lnTo>
                <a:lnTo>
                  <a:pt x="2736881" y="231792"/>
                </a:lnTo>
                <a:lnTo>
                  <a:pt x="2736881" y="231378"/>
                </a:lnTo>
                <a:close/>
                <a:moveTo>
                  <a:pt x="363636" y="230320"/>
                </a:moveTo>
                <a:lnTo>
                  <a:pt x="363694" y="230358"/>
                </a:lnTo>
                <a:lnTo>
                  <a:pt x="363779" y="230320"/>
                </a:lnTo>
                <a:close/>
                <a:moveTo>
                  <a:pt x="315257" y="230304"/>
                </a:moveTo>
                <a:lnTo>
                  <a:pt x="315237" y="230347"/>
                </a:lnTo>
                <a:lnTo>
                  <a:pt x="315642" y="230307"/>
                </a:lnTo>
                <a:lnTo>
                  <a:pt x="315261" y="230307"/>
                </a:lnTo>
                <a:close/>
                <a:moveTo>
                  <a:pt x="2599197" y="230178"/>
                </a:moveTo>
                <a:lnTo>
                  <a:pt x="2599128" y="230896"/>
                </a:lnTo>
                <a:lnTo>
                  <a:pt x="2601009" y="230692"/>
                </a:lnTo>
                <a:lnTo>
                  <a:pt x="2600412" y="230529"/>
                </a:lnTo>
                <a:cubicBezTo>
                  <a:pt x="2600412" y="230529"/>
                  <a:pt x="2599718" y="230178"/>
                  <a:pt x="2599197" y="230178"/>
                </a:cubicBezTo>
                <a:close/>
                <a:moveTo>
                  <a:pt x="2986847" y="230023"/>
                </a:moveTo>
                <a:lnTo>
                  <a:pt x="2986761" y="230169"/>
                </a:lnTo>
                <a:lnTo>
                  <a:pt x="2986689" y="230111"/>
                </a:lnTo>
                <a:lnTo>
                  <a:pt x="2986794" y="230284"/>
                </a:lnTo>
                <a:close/>
                <a:moveTo>
                  <a:pt x="2659001" y="229999"/>
                </a:moveTo>
                <a:lnTo>
                  <a:pt x="2659990" y="230547"/>
                </a:lnTo>
                <a:lnTo>
                  <a:pt x="2659613" y="230178"/>
                </a:lnTo>
                <a:close/>
                <a:moveTo>
                  <a:pt x="196102" y="229600"/>
                </a:moveTo>
                <a:lnTo>
                  <a:pt x="196948" y="230420"/>
                </a:lnTo>
                <a:lnTo>
                  <a:pt x="198218" y="230831"/>
                </a:lnTo>
                <a:lnTo>
                  <a:pt x="197374" y="230253"/>
                </a:lnTo>
                <a:close/>
                <a:moveTo>
                  <a:pt x="3000816" y="229308"/>
                </a:moveTo>
                <a:lnTo>
                  <a:pt x="3001740" y="230227"/>
                </a:lnTo>
                <a:lnTo>
                  <a:pt x="3001629" y="229427"/>
                </a:lnTo>
                <a:close/>
                <a:moveTo>
                  <a:pt x="2912089" y="229267"/>
                </a:moveTo>
                <a:lnTo>
                  <a:pt x="2911570" y="230631"/>
                </a:lnTo>
                <a:lnTo>
                  <a:pt x="2910835" y="230293"/>
                </a:lnTo>
                <a:lnTo>
                  <a:pt x="2911570" y="231209"/>
                </a:lnTo>
                <a:lnTo>
                  <a:pt x="2911757" y="230974"/>
                </a:lnTo>
                <a:lnTo>
                  <a:pt x="2911991" y="230894"/>
                </a:lnTo>
                <a:close/>
                <a:moveTo>
                  <a:pt x="660618" y="229042"/>
                </a:moveTo>
                <a:lnTo>
                  <a:pt x="661223" y="230865"/>
                </a:lnTo>
                <a:lnTo>
                  <a:pt x="661495" y="229042"/>
                </a:lnTo>
                <a:close/>
                <a:moveTo>
                  <a:pt x="349846" y="229029"/>
                </a:moveTo>
                <a:lnTo>
                  <a:pt x="348468" y="230375"/>
                </a:lnTo>
                <a:cubicBezTo>
                  <a:pt x="347066" y="231742"/>
                  <a:pt x="348468" y="231742"/>
                  <a:pt x="348468" y="233110"/>
                </a:cubicBezTo>
                <a:cubicBezTo>
                  <a:pt x="349870" y="233110"/>
                  <a:pt x="349870" y="234478"/>
                  <a:pt x="349870" y="234478"/>
                </a:cubicBezTo>
                <a:lnTo>
                  <a:pt x="349838" y="234509"/>
                </a:lnTo>
                <a:lnTo>
                  <a:pt x="350911" y="234573"/>
                </a:lnTo>
                <a:lnTo>
                  <a:pt x="349767" y="234307"/>
                </a:lnTo>
                <a:lnTo>
                  <a:pt x="351001" y="234307"/>
                </a:lnTo>
                <a:close/>
                <a:moveTo>
                  <a:pt x="401027" y="228916"/>
                </a:moveTo>
                <a:lnTo>
                  <a:pt x="400100" y="229556"/>
                </a:lnTo>
                <a:lnTo>
                  <a:pt x="401185" y="229204"/>
                </a:lnTo>
                <a:lnTo>
                  <a:pt x="401041" y="228916"/>
                </a:lnTo>
                <a:close/>
                <a:moveTo>
                  <a:pt x="1104905" y="228868"/>
                </a:moveTo>
                <a:lnTo>
                  <a:pt x="1104905" y="228932"/>
                </a:lnTo>
                <a:lnTo>
                  <a:pt x="1104999" y="228932"/>
                </a:lnTo>
                <a:close/>
                <a:moveTo>
                  <a:pt x="883762" y="228868"/>
                </a:moveTo>
                <a:lnTo>
                  <a:pt x="883725" y="228970"/>
                </a:lnTo>
                <a:lnTo>
                  <a:pt x="883823" y="228896"/>
                </a:lnTo>
                <a:close/>
                <a:moveTo>
                  <a:pt x="2582345" y="228851"/>
                </a:moveTo>
                <a:lnTo>
                  <a:pt x="2582115" y="228893"/>
                </a:lnTo>
                <a:lnTo>
                  <a:pt x="2582345" y="229124"/>
                </a:lnTo>
                <a:close/>
                <a:moveTo>
                  <a:pt x="451312" y="228771"/>
                </a:moveTo>
                <a:lnTo>
                  <a:pt x="451312" y="229002"/>
                </a:lnTo>
                <a:lnTo>
                  <a:pt x="451341" y="229041"/>
                </a:lnTo>
                <a:lnTo>
                  <a:pt x="452691" y="229041"/>
                </a:lnTo>
                <a:lnTo>
                  <a:pt x="452715" y="229047"/>
                </a:lnTo>
                <a:lnTo>
                  <a:pt x="452441" y="228771"/>
                </a:lnTo>
                <a:close/>
                <a:moveTo>
                  <a:pt x="109368" y="228665"/>
                </a:moveTo>
                <a:cubicBezTo>
                  <a:pt x="109368" y="228665"/>
                  <a:pt x="109368" y="230170"/>
                  <a:pt x="110722" y="231674"/>
                </a:cubicBezTo>
                <a:cubicBezTo>
                  <a:pt x="110722" y="231674"/>
                  <a:pt x="112076" y="233179"/>
                  <a:pt x="110722" y="234683"/>
                </a:cubicBezTo>
                <a:cubicBezTo>
                  <a:pt x="109368" y="234683"/>
                  <a:pt x="109368" y="233179"/>
                  <a:pt x="108014" y="231674"/>
                </a:cubicBezTo>
                <a:cubicBezTo>
                  <a:pt x="108014" y="231674"/>
                  <a:pt x="106660" y="231674"/>
                  <a:pt x="105306" y="231674"/>
                </a:cubicBezTo>
                <a:cubicBezTo>
                  <a:pt x="105306" y="228665"/>
                  <a:pt x="108014" y="228665"/>
                  <a:pt x="109368" y="228665"/>
                </a:cubicBezTo>
                <a:close/>
                <a:moveTo>
                  <a:pt x="3111755" y="228651"/>
                </a:moveTo>
                <a:lnTo>
                  <a:pt x="3111685" y="228662"/>
                </a:lnTo>
                <a:lnTo>
                  <a:pt x="3111700" y="228705"/>
                </a:lnTo>
                <a:close/>
                <a:moveTo>
                  <a:pt x="3100299" y="228619"/>
                </a:moveTo>
                <a:lnTo>
                  <a:pt x="3100420" y="228700"/>
                </a:lnTo>
                <a:lnTo>
                  <a:pt x="3100441" y="228711"/>
                </a:lnTo>
                <a:lnTo>
                  <a:pt x="3100490" y="228651"/>
                </a:lnTo>
                <a:close/>
                <a:moveTo>
                  <a:pt x="301522" y="228499"/>
                </a:moveTo>
                <a:lnTo>
                  <a:pt x="301193" y="228834"/>
                </a:lnTo>
                <a:lnTo>
                  <a:pt x="301304" y="228916"/>
                </a:lnTo>
                <a:close/>
                <a:moveTo>
                  <a:pt x="300674" y="228379"/>
                </a:moveTo>
                <a:lnTo>
                  <a:pt x="300779" y="228529"/>
                </a:lnTo>
                <a:lnTo>
                  <a:pt x="300933" y="228642"/>
                </a:lnTo>
                <a:close/>
                <a:moveTo>
                  <a:pt x="2792432" y="227443"/>
                </a:moveTo>
                <a:lnTo>
                  <a:pt x="2792362" y="227506"/>
                </a:lnTo>
                <a:lnTo>
                  <a:pt x="2792442" y="227506"/>
                </a:lnTo>
                <a:close/>
                <a:moveTo>
                  <a:pt x="451051" y="227443"/>
                </a:moveTo>
                <a:lnTo>
                  <a:pt x="450613" y="227725"/>
                </a:lnTo>
                <a:lnTo>
                  <a:pt x="451051" y="227725"/>
                </a:lnTo>
                <a:close/>
                <a:moveTo>
                  <a:pt x="403893" y="227442"/>
                </a:moveTo>
                <a:lnTo>
                  <a:pt x="403147" y="227806"/>
                </a:lnTo>
                <a:lnTo>
                  <a:pt x="403957" y="227806"/>
                </a:lnTo>
                <a:lnTo>
                  <a:pt x="403902" y="227450"/>
                </a:lnTo>
                <a:close/>
                <a:moveTo>
                  <a:pt x="295613" y="227408"/>
                </a:moveTo>
                <a:lnTo>
                  <a:pt x="295555" y="227424"/>
                </a:lnTo>
                <a:lnTo>
                  <a:pt x="295716" y="227579"/>
                </a:lnTo>
                <a:lnTo>
                  <a:pt x="296134" y="227537"/>
                </a:lnTo>
                <a:lnTo>
                  <a:pt x="295609" y="227412"/>
                </a:lnTo>
                <a:close/>
                <a:moveTo>
                  <a:pt x="425756" y="227387"/>
                </a:moveTo>
                <a:lnTo>
                  <a:pt x="426202" y="227450"/>
                </a:lnTo>
                <a:cubicBezTo>
                  <a:pt x="426202" y="227450"/>
                  <a:pt x="427596" y="228839"/>
                  <a:pt x="427596" y="227450"/>
                </a:cubicBezTo>
                <a:lnTo>
                  <a:pt x="427754" y="227387"/>
                </a:lnTo>
                <a:close/>
                <a:moveTo>
                  <a:pt x="310906" y="227309"/>
                </a:moveTo>
                <a:lnTo>
                  <a:pt x="310904" y="227312"/>
                </a:lnTo>
                <a:lnTo>
                  <a:pt x="309545" y="228646"/>
                </a:lnTo>
                <a:lnTo>
                  <a:pt x="309619" y="228871"/>
                </a:lnTo>
                <a:cubicBezTo>
                  <a:pt x="309619" y="228871"/>
                  <a:pt x="309619" y="228871"/>
                  <a:pt x="309619" y="230307"/>
                </a:cubicBezTo>
                <a:lnTo>
                  <a:pt x="309569" y="230358"/>
                </a:lnTo>
                <a:lnTo>
                  <a:pt x="309901" y="230358"/>
                </a:lnTo>
                <a:lnTo>
                  <a:pt x="309901" y="230170"/>
                </a:lnTo>
                <a:lnTo>
                  <a:pt x="309901" y="229042"/>
                </a:lnTo>
                <a:cubicBezTo>
                  <a:pt x="309901" y="229042"/>
                  <a:pt x="309901" y="227725"/>
                  <a:pt x="311217" y="227725"/>
                </a:cubicBezTo>
                <a:lnTo>
                  <a:pt x="311436" y="227710"/>
                </a:lnTo>
                <a:lnTo>
                  <a:pt x="311029" y="227434"/>
                </a:lnTo>
                <a:close/>
                <a:moveTo>
                  <a:pt x="376718" y="227301"/>
                </a:moveTo>
                <a:lnTo>
                  <a:pt x="376999" y="227655"/>
                </a:lnTo>
                <a:lnTo>
                  <a:pt x="377149" y="227649"/>
                </a:lnTo>
                <a:close/>
                <a:moveTo>
                  <a:pt x="332037" y="227287"/>
                </a:moveTo>
                <a:lnTo>
                  <a:pt x="331646" y="227672"/>
                </a:lnTo>
                <a:lnTo>
                  <a:pt x="331646" y="228729"/>
                </a:lnTo>
                <a:lnTo>
                  <a:pt x="332336" y="227360"/>
                </a:lnTo>
                <a:close/>
                <a:moveTo>
                  <a:pt x="468025" y="227216"/>
                </a:moveTo>
                <a:lnTo>
                  <a:pt x="467730" y="227372"/>
                </a:lnTo>
                <a:lnTo>
                  <a:pt x="467261" y="227422"/>
                </a:lnTo>
                <a:lnTo>
                  <a:pt x="467803" y="227496"/>
                </a:lnTo>
                <a:lnTo>
                  <a:pt x="467922" y="227465"/>
                </a:lnTo>
                <a:lnTo>
                  <a:pt x="467860" y="227435"/>
                </a:lnTo>
                <a:close/>
                <a:moveTo>
                  <a:pt x="2725828" y="227207"/>
                </a:moveTo>
                <a:lnTo>
                  <a:pt x="2724856" y="227334"/>
                </a:lnTo>
                <a:lnTo>
                  <a:pt x="2726566" y="227533"/>
                </a:lnTo>
                <a:close/>
                <a:moveTo>
                  <a:pt x="514679" y="227198"/>
                </a:moveTo>
                <a:lnTo>
                  <a:pt x="514668" y="227274"/>
                </a:lnTo>
                <a:lnTo>
                  <a:pt x="514776" y="227295"/>
                </a:lnTo>
                <a:close/>
                <a:moveTo>
                  <a:pt x="2804322" y="227161"/>
                </a:moveTo>
                <a:lnTo>
                  <a:pt x="2804914" y="227325"/>
                </a:lnTo>
                <a:lnTo>
                  <a:pt x="2804430" y="227161"/>
                </a:lnTo>
                <a:close/>
                <a:moveTo>
                  <a:pt x="3188131" y="227161"/>
                </a:moveTo>
                <a:cubicBezTo>
                  <a:pt x="3189533" y="227161"/>
                  <a:pt x="3189533" y="228576"/>
                  <a:pt x="3190934" y="228576"/>
                </a:cubicBezTo>
                <a:cubicBezTo>
                  <a:pt x="3192336" y="231408"/>
                  <a:pt x="3193738" y="227161"/>
                  <a:pt x="3195140" y="228576"/>
                </a:cubicBezTo>
                <a:cubicBezTo>
                  <a:pt x="3197943" y="228576"/>
                  <a:pt x="3200747" y="229993"/>
                  <a:pt x="3202148" y="234240"/>
                </a:cubicBezTo>
                <a:cubicBezTo>
                  <a:pt x="3202148" y="235656"/>
                  <a:pt x="3202499" y="236364"/>
                  <a:pt x="3203024" y="236718"/>
                </a:cubicBezTo>
                <a:lnTo>
                  <a:pt x="3204577" y="237003"/>
                </a:lnTo>
                <a:lnTo>
                  <a:pt x="3203286" y="233042"/>
                </a:lnTo>
                <a:cubicBezTo>
                  <a:pt x="3203286" y="231605"/>
                  <a:pt x="3204690" y="233042"/>
                  <a:pt x="3204690" y="233042"/>
                </a:cubicBezTo>
                <a:cubicBezTo>
                  <a:pt x="3206094" y="234477"/>
                  <a:pt x="3206094" y="234477"/>
                  <a:pt x="3207498" y="233042"/>
                </a:cubicBezTo>
                <a:cubicBezTo>
                  <a:pt x="3208902" y="230169"/>
                  <a:pt x="3210306" y="231605"/>
                  <a:pt x="3211710" y="233042"/>
                </a:cubicBezTo>
                <a:cubicBezTo>
                  <a:pt x="3211710" y="234477"/>
                  <a:pt x="3213114" y="234477"/>
                  <a:pt x="3214518" y="233042"/>
                </a:cubicBezTo>
                <a:cubicBezTo>
                  <a:pt x="3214518" y="233042"/>
                  <a:pt x="3213114" y="231605"/>
                  <a:pt x="3213114" y="231605"/>
                </a:cubicBezTo>
                <a:cubicBezTo>
                  <a:pt x="3213114" y="230169"/>
                  <a:pt x="3213114" y="230169"/>
                  <a:pt x="3214518" y="230169"/>
                </a:cubicBezTo>
                <a:lnTo>
                  <a:pt x="3220836" y="238786"/>
                </a:lnTo>
                <a:lnTo>
                  <a:pt x="3220134" y="238786"/>
                </a:lnTo>
                <a:cubicBezTo>
                  <a:pt x="3218730" y="237350"/>
                  <a:pt x="3218730" y="235913"/>
                  <a:pt x="3217326" y="237350"/>
                </a:cubicBezTo>
                <a:cubicBezTo>
                  <a:pt x="3215922" y="238786"/>
                  <a:pt x="3218730" y="238786"/>
                  <a:pt x="3218730" y="240221"/>
                </a:cubicBezTo>
                <a:cubicBezTo>
                  <a:pt x="3217326" y="241658"/>
                  <a:pt x="3217326" y="243094"/>
                  <a:pt x="3217326" y="244530"/>
                </a:cubicBezTo>
                <a:cubicBezTo>
                  <a:pt x="3217326" y="244530"/>
                  <a:pt x="3215922" y="244530"/>
                  <a:pt x="3215922" y="244530"/>
                </a:cubicBezTo>
                <a:cubicBezTo>
                  <a:pt x="3214518" y="245965"/>
                  <a:pt x="3214518" y="244530"/>
                  <a:pt x="3213114" y="244530"/>
                </a:cubicBezTo>
                <a:cubicBezTo>
                  <a:pt x="3211710" y="243094"/>
                  <a:pt x="3211710" y="240221"/>
                  <a:pt x="3211710" y="238786"/>
                </a:cubicBezTo>
                <a:lnTo>
                  <a:pt x="3207737" y="237973"/>
                </a:lnTo>
                <a:lnTo>
                  <a:pt x="3209157" y="241320"/>
                </a:lnTo>
                <a:cubicBezTo>
                  <a:pt x="3209157" y="244151"/>
                  <a:pt x="3213363" y="244151"/>
                  <a:pt x="3214764" y="246983"/>
                </a:cubicBezTo>
                <a:cubicBezTo>
                  <a:pt x="3214764" y="248399"/>
                  <a:pt x="3214764" y="248399"/>
                  <a:pt x="3216166" y="249815"/>
                </a:cubicBezTo>
                <a:cubicBezTo>
                  <a:pt x="3213363" y="251231"/>
                  <a:pt x="3211960" y="249815"/>
                  <a:pt x="3209157" y="251231"/>
                </a:cubicBezTo>
                <a:cubicBezTo>
                  <a:pt x="3206353" y="251231"/>
                  <a:pt x="3207755" y="248399"/>
                  <a:pt x="3206353" y="246983"/>
                </a:cubicBezTo>
                <a:cubicBezTo>
                  <a:pt x="3203550" y="245567"/>
                  <a:pt x="3202148" y="246983"/>
                  <a:pt x="3199345" y="248399"/>
                </a:cubicBezTo>
                <a:cubicBezTo>
                  <a:pt x="3197943" y="248399"/>
                  <a:pt x="3197943" y="248399"/>
                  <a:pt x="3196541" y="246983"/>
                </a:cubicBezTo>
                <a:cubicBezTo>
                  <a:pt x="3195140" y="245567"/>
                  <a:pt x="3195140" y="244151"/>
                  <a:pt x="3196541" y="242735"/>
                </a:cubicBezTo>
                <a:cubicBezTo>
                  <a:pt x="3197943" y="241320"/>
                  <a:pt x="3196541" y="239903"/>
                  <a:pt x="3195140" y="239903"/>
                </a:cubicBezTo>
                <a:cubicBezTo>
                  <a:pt x="3193738" y="239903"/>
                  <a:pt x="3190934" y="238488"/>
                  <a:pt x="3189533" y="237072"/>
                </a:cubicBezTo>
                <a:cubicBezTo>
                  <a:pt x="3185328" y="235656"/>
                  <a:pt x="3186729" y="231408"/>
                  <a:pt x="3185328" y="228576"/>
                </a:cubicBezTo>
                <a:cubicBezTo>
                  <a:pt x="3185328" y="227161"/>
                  <a:pt x="3188131" y="228576"/>
                  <a:pt x="3188131" y="227161"/>
                </a:cubicBezTo>
                <a:close/>
                <a:moveTo>
                  <a:pt x="908058" y="226730"/>
                </a:moveTo>
                <a:lnTo>
                  <a:pt x="908584" y="227805"/>
                </a:lnTo>
                <a:lnTo>
                  <a:pt x="908656" y="227792"/>
                </a:lnTo>
                <a:close/>
                <a:moveTo>
                  <a:pt x="168688" y="226725"/>
                </a:moveTo>
                <a:lnTo>
                  <a:pt x="168114" y="227287"/>
                </a:lnTo>
                <a:cubicBezTo>
                  <a:pt x="168114" y="227287"/>
                  <a:pt x="168114" y="228665"/>
                  <a:pt x="166703" y="228665"/>
                </a:cubicBezTo>
                <a:lnTo>
                  <a:pt x="166581" y="228425"/>
                </a:lnTo>
                <a:lnTo>
                  <a:pt x="166581" y="229042"/>
                </a:lnTo>
                <a:cubicBezTo>
                  <a:pt x="167969" y="227631"/>
                  <a:pt x="169358" y="229042"/>
                  <a:pt x="170746" y="230452"/>
                </a:cubicBezTo>
                <a:lnTo>
                  <a:pt x="169795" y="231247"/>
                </a:lnTo>
                <a:lnTo>
                  <a:pt x="173574" y="236080"/>
                </a:lnTo>
                <a:lnTo>
                  <a:pt x="173690" y="236080"/>
                </a:lnTo>
                <a:cubicBezTo>
                  <a:pt x="173690" y="236080"/>
                  <a:pt x="175096" y="236080"/>
                  <a:pt x="175096" y="237477"/>
                </a:cubicBezTo>
                <a:lnTo>
                  <a:pt x="175749" y="237396"/>
                </a:lnTo>
                <a:lnTo>
                  <a:pt x="175123" y="237240"/>
                </a:lnTo>
                <a:cubicBezTo>
                  <a:pt x="176490" y="237240"/>
                  <a:pt x="177858" y="235886"/>
                  <a:pt x="176490" y="234532"/>
                </a:cubicBezTo>
                <a:cubicBezTo>
                  <a:pt x="175123" y="233179"/>
                  <a:pt x="175123" y="231824"/>
                  <a:pt x="173755" y="230471"/>
                </a:cubicBezTo>
                <a:lnTo>
                  <a:pt x="174369" y="229863"/>
                </a:lnTo>
                <a:lnTo>
                  <a:pt x="173421" y="230170"/>
                </a:lnTo>
                <a:close/>
                <a:moveTo>
                  <a:pt x="2802062" y="226362"/>
                </a:moveTo>
                <a:lnTo>
                  <a:pt x="2802062" y="227550"/>
                </a:lnTo>
                <a:lnTo>
                  <a:pt x="2802136" y="227325"/>
                </a:lnTo>
                <a:lnTo>
                  <a:pt x="2802405" y="227161"/>
                </a:lnTo>
                <a:lnTo>
                  <a:pt x="2802349" y="227161"/>
                </a:lnTo>
                <a:lnTo>
                  <a:pt x="2802349" y="226459"/>
                </a:lnTo>
                <a:close/>
                <a:moveTo>
                  <a:pt x="293921" y="226194"/>
                </a:moveTo>
                <a:lnTo>
                  <a:pt x="294105" y="226216"/>
                </a:lnTo>
                <a:lnTo>
                  <a:pt x="294105" y="226194"/>
                </a:lnTo>
                <a:close/>
                <a:moveTo>
                  <a:pt x="290962" y="226194"/>
                </a:moveTo>
                <a:lnTo>
                  <a:pt x="290220" y="226689"/>
                </a:lnTo>
                <a:lnTo>
                  <a:pt x="291047" y="226194"/>
                </a:lnTo>
                <a:close/>
                <a:moveTo>
                  <a:pt x="3106096" y="226133"/>
                </a:moveTo>
                <a:lnTo>
                  <a:pt x="3104682" y="226252"/>
                </a:lnTo>
                <a:lnTo>
                  <a:pt x="3104031" y="226635"/>
                </a:lnTo>
                <a:lnTo>
                  <a:pt x="3105964" y="227438"/>
                </a:lnTo>
                <a:close/>
                <a:moveTo>
                  <a:pt x="326449" y="226095"/>
                </a:moveTo>
                <a:lnTo>
                  <a:pt x="326218" y="226330"/>
                </a:lnTo>
                <a:lnTo>
                  <a:pt x="326449" y="226405"/>
                </a:lnTo>
                <a:close/>
                <a:moveTo>
                  <a:pt x="253891" y="226090"/>
                </a:moveTo>
                <a:lnTo>
                  <a:pt x="253735" y="226175"/>
                </a:lnTo>
                <a:lnTo>
                  <a:pt x="253738" y="226177"/>
                </a:lnTo>
                <a:lnTo>
                  <a:pt x="253952" y="226412"/>
                </a:lnTo>
                <a:lnTo>
                  <a:pt x="254062" y="226443"/>
                </a:lnTo>
                <a:close/>
                <a:moveTo>
                  <a:pt x="3096621" y="226077"/>
                </a:moveTo>
                <a:lnTo>
                  <a:pt x="3096582" y="226120"/>
                </a:lnTo>
                <a:lnTo>
                  <a:pt x="3096758" y="226238"/>
                </a:lnTo>
                <a:close/>
                <a:moveTo>
                  <a:pt x="2752362" y="225879"/>
                </a:moveTo>
                <a:lnTo>
                  <a:pt x="2752114" y="226032"/>
                </a:lnTo>
                <a:lnTo>
                  <a:pt x="2751476" y="226310"/>
                </a:lnTo>
                <a:lnTo>
                  <a:pt x="2752362" y="226104"/>
                </a:lnTo>
                <a:close/>
                <a:moveTo>
                  <a:pt x="2736881" y="225816"/>
                </a:moveTo>
                <a:lnTo>
                  <a:pt x="2736503" y="226077"/>
                </a:lnTo>
                <a:lnTo>
                  <a:pt x="2736881" y="226141"/>
                </a:lnTo>
                <a:close/>
                <a:moveTo>
                  <a:pt x="2889797" y="225782"/>
                </a:moveTo>
                <a:lnTo>
                  <a:pt x="2890402" y="225984"/>
                </a:lnTo>
                <a:lnTo>
                  <a:pt x="2891008" y="225782"/>
                </a:lnTo>
                <a:close/>
                <a:moveTo>
                  <a:pt x="2878385" y="225736"/>
                </a:moveTo>
                <a:lnTo>
                  <a:pt x="2878532" y="225918"/>
                </a:lnTo>
                <a:lnTo>
                  <a:pt x="2878260" y="226194"/>
                </a:lnTo>
                <a:lnTo>
                  <a:pt x="2878460" y="226194"/>
                </a:lnTo>
                <a:lnTo>
                  <a:pt x="2879416" y="225915"/>
                </a:lnTo>
                <a:lnTo>
                  <a:pt x="2878719" y="225824"/>
                </a:lnTo>
                <a:close/>
                <a:moveTo>
                  <a:pt x="2555302" y="225485"/>
                </a:moveTo>
                <a:lnTo>
                  <a:pt x="2555470" y="225959"/>
                </a:lnTo>
                <a:lnTo>
                  <a:pt x="2556395" y="226130"/>
                </a:lnTo>
                <a:close/>
                <a:moveTo>
                  <a:pt x="3058324" y="225034"/>
                </a:moveTo>
                <a:lnTo>
                  <a:pt x="3056900" y="225254"/>
                </a:lnTo>
                <a:cubicBezTo>
                  <a:pt x="3056726" y="225603"/>
                  <a:pt x="3057075" y="226302"/>
                  <a:pt x="3057771" y="227698"/>
                </a:cubicBezTo>
                <a:lnTo>
                  <a:pt x="3057788" y="227734"/>
                </a:lnTo>
                <a:close/>
                <a:moveTo>
                  <a:pt x="455675" y="224906"/>
                </a:moveTo>
                <a:lnTo>
                  <a:pt x="455324" y="225730"/>
                </a:lnTo>
                <a:lnTo>
                  <a:pt x="455324" y="229400"/>
                </a:lnTo>
                <a:lnTo>
                  <a:pt x="455675" y="229316"/>
                </a:lnTo>
                <a:close/>
                <a:moveTo>
                  <a:pt x="2917436" y="224826"/>
                </a:moveTo>
                <a:lnTo>
                  <a:pt x="2916081" y="227537"/>
                </a:lnTo>
                <a:lnTo>
                  <a:pt x="2917531" y="227859"/>
                </a:lnTo>
                <a:lnTo>
                  <a:pt x="2917531" y="224915"/>
                </a:lnTo>
                <a:lnTo>
                  <a:pt x="2917460" y="224904"/>
                </a:lnTo>
                <a:close/>
                <a:moveTo>
                  <a:pt x="515351" y="224691"/>
                </a:moveTo>
                <a:lnTo>
                  <a:pt x="515309" y="224710"/>
                </a:lnTo>
                <a:lnTo>
                  <a:pt x="515247" y="224700"/>
                </a:lnTo>
                <a:lnTo>
                  <a:pt x="514953" y="224917"/>
                </a:lnTo>
                <a:lnTo>
                  <a:pt x="515012" y="224904"/>
                </a:lnTo>
                <a:lnTo>
                  <a:pt x="514998" y="224999"/>
                </a:lnTo>
                <a:lnTo>
                  <a:pt x="515130" y="224867"/>
                </a:lnTo>
                <a:close/>
                <a:moveTo>
                  <a:pt x="294105" y="224671"/>
                </a:moveTo>
                <a:lnTo>
                  <a:pt x="293680" y="224850"/>
                </a:lnTo>
                <a:lnTo>
                  <a:pt x="294105" y="224797"/>
                </a:lnTo>
                <a:close/>
                <a:moveTo>
                  <a:pt x="402774" y="224603"/>
                </a:moveTo>
                <a:lnTo>
                  <a:pt x="402854" y="224759"/>
                </a:lnTo>
                <a:lnTo>
                  <a:pt x="403055" y="224809"/>
                </a:lnTo>
                <a:close/>
                <a:moveTo>
                  <a:pt x="563914" y="224574"/>
                </a:moveTo>
                <a:lnTo>
                  <a:pt x="562512" y="224620"/>
                </a:lnTo>
                <a:lnTo>
                  <a:pt x="563301" y="224845"/>
                </a:lnTo>
                <a:close/>
                <a:moveTo>
                  <a:pt x="546261" y="224522"/>
                </a:moveTo>
                <a:lnTo>
                  <a:pt x="545613" y="224867"/>
                </a:lnTo>
                <a:lnTo>
                  <a:pt x="546417" y="224996"/>
                </a:lnTo>
                <a:close/>
                <a:moveTo>
                  <a:pt x="2979565" y="224219"/>
                </a:moveTo>
                <a:lnTo>
                  <a:pt x="2979783" y="224981"/>
                </a:lnTo>
                <a:lnTo>
                  <a:pt x="2981092" y="226305"/>
                </a:lnTo>
                <a:lnTo>
                  <a:pt x="2981391" y="226608"/>
                </a:lnTo>
                <a:lnTo>
                  <a:pt x="2981405" y="226302"/>
                </a:lnTo>
                <a:lnTo>
                  <a:pt x="2981821" y="226368"/>
                </a:lnTo>
                <a:lnTo>
                  <a:pt x="2981345" y="226032"/>
                </a:lnTo>
                <a:cubicBezTo>
                  <a:pt x="2979991" y="224654"/>
                  <a:pt x="2979991" y="224654"/>
                  <a:pt x="2979991" y="224654"/>
                </a:cubicBezTo>
                <a:close/>
                <a:moveTo>
                  <a:pt x="341415" y="223976"/>
                </a:moveTo>
                <a:lnTo>
                  <a:pt x="342471" y="225285"/>
                </a:lnTo>
                <a:lnTo>
                  <a:pt x="342860" y="224904"/>
                </a:lnTo>
                <a:lnTo>
                  <a:pt x="344125" y="225768"/>
                </a:lnTo>
                <a:lnTo>
                  <a:pt x="343159" y="224603"/>
                </a:lnTo>
                <a:close/>
                <a:moveTo>
                  <a:pt x="277858" y="223551"/>
                </a:moveTo>
                <a:lnTo>
                  <a:pt x="277822" y="223577"/>
                </a:lnTo>
                <a:lnTo>
                  <a:pt x="277802" y="223579"/>
                </a:lnTo>
                <a:lnTo>
                  <a:pt x="278063" y="224380"/>
                </a:lnTo>
                <a:close/>
                <a:moveTo>
                  <a:pt x="554459" y="223421"/>
                </a:moveTo>
                <a:lnTo>
                  <a:pt x="554619" y="223823"/>
                </a:lnTo>
                <a:lnTo>
                  <a:pt x="554970" y="223648"/>
                </a:lnTo>
                <a:close/>
                <a:moveTo>
                  <a:pt x="2892696" y="223414"/>
                </a:moveTo>
                <a:lnTo>
                  <a:pt x="2893238" y="225038"/>
                </a:lnTo>
                <a:lnTo>
                  <a:pt x="2894016" y="224779"/>
                </a:lnTo>
                <a:lnTo>
                  <a:pt x="2894139" y="224840"/>
                </a:lnTo>
                <a:lnTo>
                  <a:pt x="2893987" y="224717"/>
                </a:lnTo>
                <a:close/>
                <a:moveTo>
                  <a:pt x="265289" y="223390"/>
                </a:moveTo>
                <a:lnTo>
                  <a:pt x="265240" y="223400"/>
                </a:lnTo>
                <a:lnTo>
                  <a:pt x="266081" y="223816"/>
                </a:lnTo>
                <a:close/>
                <a:moveTo>
                  <a:pt x="3096477" y="223321"/>
                </a:moveTo>
                <a:lnTo>
                  <a:pt x="3096257" y="223400"/>
                </a:lnTo>
                <a:lnTo>
                  <a:pt x="3096257" y="224750"/>
                </a:lnTo>
                <a:lnTo>
                  <a:pt x="3096477" y="224529"/>
                </a:lnTo>
                <a:close/>
                <a:moveTo>
                  <a:pt x="2871587" y="223189"/>
                </a:moveTo>
                <a:lnTo>
                  <a:pt x="2871587" y="223400"/>
                </a:lnTo>
                <a:lnTo>
                  <a:pt x="2871798" y="223400"/>
                </a:lnTo>
                <a:close/>
                <a:moveTo>
                  <a:pt x="1003480" y="223177"/>
                </a:moveTo>
                <a:lnTo>
                  <a:pt x="1003533" y="223198"/>
                </a:lnTo>
                <a:lnTo>
                  <a:pt x="1003548" y="223190"/>
                </a:lnTo>
                <a:close/>
                <a:moveTo>
                  <a:pt x="2978507" y="223141"/>
                </a:moveTo>
                <a:lnTo>
                  <a:pt x="2976855" y="223941"/>
                </a:lnTo>
                <a:lnTo>
                  <a:pt x="2978723" y="223361"/>
                </a:lnTo>
                <a:lnTo>
                  <a:pt x="2978637" y="223274"/>
                </a:lnTo>
                <a:close/>
                <a:moveTo>
                  <a:pt x="1629390" y="223075"/>
                </a:moveTo>
                <a:lnTo>
                  <a:pt x="1627757" y="223194"/>
                </a:lnTo>
                <a:lnTo>
                  <a:pt x="1628555" y="223498"/>
                </a:lnTo>
                <a:close/>
                <a:moveTo>
                  <a:pt x="2914672" y="223014"/>
                </a:moveTo>
                <a:lnTo>
                  <a:pt x="2914672" y="223325"/>
                </a:lnTo>
                <a:lnTo>
                  <a:pt x="2914560" y="223551"/>
                </a:lnTo>
                <a:lnTo>
                  <a:pt x="2914702" y="223400"/>
                </a:lnTo>
                <a:lnTo>
                  <a:pt x="2914902" y="223500"/>
                </a:lnTo>
                <a:lnTo>
                  <a:pt x="2914823" y="223335"/>
                </a:lnTo>
                <a:close/>
                <a:moveTo>
                  <a:pt x="1797027" y="222579"/>
                </a:moveTo>
                <a:lnTo>
                  <a:pt x="1794740" y="223159"/>
                </a:lnTo>
                <a:lnTo>
                  <a:pt x="1795072" y="223498"/>
                </a:lnTo>
                <a:close/>
                <a:moveTo>
                  <a:pt x="2749213" y="222340"/>
                </a:moveTo>
                <a:lnTo>
                  <a:pt x="2748662" y="222435"/>
                </a:lnTo>
                <a:lnTo>
                  <a:pt x="2748825" y="222585"/>
                </a:lnTo>
                <a:close/>
                <a:moveTo>
                  <a:pt x="391658" y="222150"/>
                </a:moveTo>
                <a:lnTo>
                  <a:pt x="390296" y="222176"/>
                </a:lnTo>
                <a:lnTo>
                  <a:pt x="390296" y="223249"/>
                </a:lnTo>
                <a:close/>
                <a:moveTo>
                  <a:pt x="1804688" y="222073"/>
                </a:moveTo>
                <a:lnTo>
                  <a:pt x="1804795" y="222092"/>
                </a:lnTo>
                <a:lnTo>
                  <a:pt x="1804825" y="222084"/>
                </a:lnTo>
                <a:close/>
                <a:moveTo>
                  <a:pt x="2460897" y="221910"/>
                </a:moveTo>
                <a:lnTo>
                  <a:pt x="2459968" y="221990"/>
                </a:lnTo>
                <a:lnTo>
                  <a:pt x="2460170" y="222092"/>
                </a:lnTo>
                <a:close/>
                <a:moveTo>
                  <a:pt x="1042453" y="221896"/>
                </a:moveTo>
                <a:lnTo>
                  <a:pt x="1042589" y="222312"/>
                </a:lnTo>
                <a:lnTo>
                  <a:pt x="1043541" y="221896"/>
                </a:lnTo>
                <a:close/>
                <a:moveTo>
                  <a:pt x="2877365" y="221861"/>
                </a:moveTo>
                <a:lnTo>
                  <a:pt x="2877180" y="222708"/>
                </a:lnTo>
                <a:lnTo>
                  <a:pt x="2877365" y="222627"/>
                </a:lnTo>
                <a:close/>
                <a:moveTo>
                  <a:pt x="1391493" y="221856"/>
                </a:moveTo>
                <a:lnTo>
                  <a:pt x="1392514" y="223498"/>
                </a:lnTo>
                <a:lnTo>
                  <a:pt x="1393031" y="223723"/>
                </a:lnTo>
                <a:lnTo>
                  <a:pt x="1391571" y="221896"/>
                </a:lnTo>
                <a:close/>
                <a:moveTo>
                  <a:pt x="173755" y="221770"/>
                </a:moveTo>
                <a:cubicBezTo>
                  <a:pt x="173755" y="222460"/>
                  <a:pt x="173050" y="222460"/>
                  <a:pt x="172345" y="222632"/>
                </a:cubicBezTo>
                <a:lnTo>
                  <a:pt x="171151" y="224238"/>
                </a:lnTo>
                <a:lnTo>
                  <a:pt x="172711" y="223102"/>
                </a:lnTo>
                <a:cubicBezTo>
                  <a:pt x="173421" y="223275"/>
                  <a:pt x="174131" y="223964"/>
                  <a:pt x="174842" y="224654"/>
                </a:cubicBezTo>
                <a:cubicBezTo>
                  <a:pt x="176263" y="224654"/>
                  <a:pt x="176263" y="224654"/>
                  <a:pt x="176263" y="224654"/>
                </a:cubicBezTo>
                <a:lnTo>
                  <a:pt x="176865" y="226409"/>
                </a:lnTo>
                <a:lnTo>
                  <a:pt x="180593" y="226409"/>
                </a:lnTo>
                <a:cubicBezTo>
                  <a:pt x="180593" y="226409"/>
                  <a:pt x="181961" y="226409"/>
                  <a:pt x="181961" y="226409"/>
                </a:cubicBezTo>
                <a:cubicBezTo>
                  <a:pt x="183329" y="229116"/>
                  <a:pt x="181961" y="230471"/>
                  <a:pt x="181961" y="231824"/>
                </a:cubicBezTo>
                <a:cubicBezTo>
                  <a:pt x="182645" y="232501"/>
                  <a:pt x="184012" y="232163"/>
                  <a:pt x="185380" y="232163"/>
                </a:cubicBezTo>
                <a:lnTo>
                  <a:pt x="187082" y="233342"/>
                </a:lnTo>
                <a:lnTo>
                  <a:pt x="187686" y="233095"/>
                </a:lnTo>
                <a:lnTo>
                  <a:pt x="188949" y="234391"/>
                </a:lnTo>
                <a:lnTo>
                  <a:pt x="190914" y="234098"/>
                </a:lnTo>
                <a:cubicBezTo>
                  <a:pt x="191432" y="233764"/>
                  <a:pt x="191432" y="233095"/>
                  <a:pt x="190053" y="231758"/>
                </a:cubicBezTo>
                <a:lnTo>
                  <a:pt x="187831" y="227449"/>
                </a:lnTo>
                <a:lnTo>
                  <a:pt x="187686" y="227412"/>
                </a:lnTo>
                <a:cubicBezTo>
                  <a:pt x="186302" y="225991"/>
                  <a:pt x="186302" y="224570"/>
                  <a:pt x="184918" y="224570"/>
                </a:cubicBezTo>
                <a:lnTo>
                  <a:pt x="183674" y="223294"/>
                </a:lnTo>
                <a:lnTo>
                  <a:pt x="183329" y="223495"/>
                </a:lnTo>
                <a:cubicBezTo>
                  <a:pt x="181961" y="223495"/>
                  <a:pt x="180593" y="223495"/>
                  <a:pt x="180593" y="223495"/>
                </a:cubicBezTo>
                <a:cubicBezTo>
                  <a:pt x="177858" y="222084"/>
                  <a:pt x="175123" y="224905"/>
                  <a:pt x="173755" y="222084"/>
                </a:cubicBezTo>
                <a:close/>
                <a:moveTo>
                  <a:pt x="1437598" y="221727"/>
                </a:moveTo>
                <a:lnTo>
                  <a:pt x="1437641" y="221741"/>
                </a:lnTo>
                <a:lnTo>
                  <a:pt x="1437670" y="221732"/>
                </a:lnTo>
                <a:close/>
                <a:moveTo>
                  <a:pt x="3018405" y="221713"/>
                </a:moveTo>
                <a:lnTo>
                  <a:pt x="3018710" y="222063"/>
                </a:lnTo>
                <a:lnTo>
                  <a:pt x="3018812" y="222116"/>
                </a:lnTo>
                <a:lnTo>
                  <a:pt x="3018421" y="221723"/>
                </a:lnTo>
                <a:close/>
                <a:moveTo>
                  <a:pt x="1015546" y="221254"/>
                </a:moveTo>
                <a:lnTo>
                  <a:pt x="1016031" y="221780"/>
                </a:lnTo>
                <a:lnTo>
                  <a:pt x="1016238" y="221280"/>
                </a:lnTo>
                <a:close/>
                <a:moveTo>
                  <a:pt x="2013262" y="221093"/>
                </a:moveTo>
                <a:lnTo>
                  <a:pt x="2013929" y="222444"/>
                </a:lnTo>
                <a:lnTo>
                  <a:pt x="2015023" y="222242"/>
                </a:lnTo>
                <a:close/>
                <a:moveTo>
                  <a:pt x="1227557" y="220965"/>
                </a:moveTo>
                <a:lnTo>
                  <a:pt x="1223456" y="221633"/>
                </a:lnTo>
                <a:lnTo>
                  <a:pt x="1225888" y="222092"/>
                </a:lnTo>
                <a:close/>
                <a:moveTo>
                  <a:pt x="210814" y="220630"/>
                </a:moveTo>
                <a:lnTo>
                  <a:pt x="210184" y="221274"/>
                </a:lnTo>
                <a:lnTo>
                  <a:pt x="212430" y="224631"/>
                </a:lnTo>
                <a:cubicBezTo>
                  <a:pt x="213872" y="224631"/>
                  <a:pt x="215314" y="224631"/>
                  <a:pt x="218197" y="224631"/>
                </a:cubicBezTo>
                <a:cubicBezTo>
                  <a:pt x="218197" y="224631"/>
                  <a:pt x="219639" y="226067"/>
                  <a:pt x="219639" y="227503"/>
                </a:cubicBezTo>
                <a:lnTo>
                  <a:pt x="219285" y="227591"/>
                </a:lnTo>
                <a:lnTo>
                  <a:pt x="219285" y="230101"/>
                </a:lnTo>
                <a:lnTo>
                  <a:pt x="219338" y="230174"/>
                </a:lnTo>
                <a:lnTo>
                  <a:pt x="219338" y="230169"/>
                </a:lnTo>
                <a:cubicBezTo>
                  <a:pt x="222046" y="230169"/>
                  <a:pt x="223400" y="230169"/>
                  <a:pt x="226108" y="230169"/>
                </a:cubicBezTo>
                <a:cubicBezTo>
                  <a:pt x="226108" y="230169"/>
                  <a:pt x="226108" y="230169"/>
                  <a:pt x="227461" y="231567"/>
                </a:cubicBezTo>
                <a:cubicBezTo>
                  <a:pt x="227461" y="234360"/>
                  <a:pt x="228816" y="235757"/>
                  <a:pt x="230169" y="237154"/>
                </a:cubicBezTo>
                <a:lnTo>
                  <a:pt x="229817" y="237351"/>
                </a:lnTo>
                <a:lnTo>
                  <a:pt x="230131" y="237315"/>
                </a:lnTo>
                <a:cubicBezTo>
                  <a:pt x="231523" y="235999"/>
                  <a:pt x="232914" y="235999"/>
                  <a:pt x="234306" y="235999"/>
                </a:cubicBezTo>
                <a:lnTo>
                  <a:pt x="234717" y="236016"/>
                </a:lnTo>
                <a:lnTo>
                  <a:pt x="234682" y="235999"/>
                </a:lnTo>
                <a:cubicBezTo>
                  <a:pt x="237390" y="235999"/>
                  <a:pt x="240098" y="234682"/>
                  <a:pt x="241452" y="237315"/>
                </a:cubicBezTo>
                <a:lnTo>
                  <a:pt x="242027" y="237315"/>
                </a:lnTo>
                <a:lnTo>
                  <a:pt x="239666" y="232928"/>
                </a:lnTo>
                <a:lnTo>
                  <a:pt x="239821" y="227153"/>
                </a:lnTo>
                <a:lnTo>
                  <a:pt x="238067" y="225958"/>
                </a:lnTo>
                <a:cubicBezTo>
                  <a:pt x="237369" y="225243"/>
                  <a:pt x="236670" y="224529"/>
                  <a:pt x="235972" y="224529"/>
                </a:cubicBezTo>
                <a:cubicBezTo>
                  <a:pt x="235972" y="231674"/>
                  <a:pt x="233178" y="231674"/>
                  <a:pt x="228987" y="230245"/>
                </a:cubicBezTo>
                <a:cubicBezTo>
                  <a:pt x="227590" y="230245"/>
                  <a:pt x="227590" y="230245"/>
                  <a:pt x="226193" y="230245"/>
                </a:cubicBezTo>
                <a:cubicBezTo>
                  <a:pt x="224796" y="230245"/>
                  <a:pt x="223399" y="228816"/>
                  <a:pt x="223399" y="227387"/>
                </a:cubicBezTo>
                <a:lnTo>
                  <a:pt x="223131" y="226975"/>
                </a:lnTo>
                <a:lnTo>
                  <a:pt x="221362" y="225751"/>
                </a:lnTo>
                <a:lnTo>
                  <a:pt x="221691" y="224765"/>
                </a:lnTo>
                <a:lnTo>
                  <a:pt x="220605" y="223099"/>
                </a:lnTo>
                <a:cubicBezTo>
                  <a:pt x="219907" y="222384"/>
                  <a:pt x="218859" y="222384"/>
                  <a:pt x="217637" y="222206"/>
                </a:cubicBezTo>
                <a:lnTo>
                  <a:pt x="215747" y="221281"/>
                </a:lnTo>
                <a:lnTo>
                  <a:pt x="213845" y="221896"/>
                </a:lnTo>
                <a:cubicBezTo>
                  <a:pt x="213845" y="221896"/>
                  <a:pt x="212462" y="221896"/>
                  <a:pt x="211080" y="221896"/>
                </a:cubicBezTo>
                <a:close/>
                <a:moveTo>
                  <a:pt x="2795035" y="220579"/>
                </a:moveTo>
                <a:lnTo>
                  <a:pt x="2795515" y="220869"/>
                </a:lnTo>
                <a:lnTo>
                  <a:pt x="2795352" y="220579"/>
                </a:lnTo>
                <a:close/>
                <a:moveTo>
                  <a:pt x="1317142" y="220488"/>
                </a:moveTo>
                <a:lnTo>
                  <a:pt x="1317532" y="220686"/>
                </a:lnTo>
                <a:lnTo>
                  <a:pt x="1318312" y="220488"/>
                </a:lnTo>
                <a:close/>
                <a:moveTo>
                  <a:pt x="1504522" y="220413"/>
                </a:moveTo>
                <a:lnTo>
                  <a:pt x="1506375" y="220686"/>
                </a:lnTo>
                <a:lnTo>
                  <a:pt x="1506773" y="220486"/>
                </a:lnTo>
                <a:close/>
                <a:moveTo>
                  <a:pt x="2564810" y="220344"/>
                </a:moveTo>
                <a:lnTo>
                  <a:pt x="2564470" y="220691"/>
                </a:lnTo>
                <a:lnTo>
                  <a:pt x="2566604" y="220768"/>
                </a:lnTo>
                <a:close/>
                <a:moveTo>
                  <a:pt x="2321099" y="220100"/>
                </a:moveTo>
                <a:lnTo>
                  <a:pt x="2321648" y="220510"/>
                </a:lnTo>
                <a:lnTo>
                  <a:pt x="2322072" y="220518"/>
                </a:lnTo>
                <a:close/>
                <a:moveTo>
                  <a:pt x="2981345" y="219820"/>
                </a:moveTo>
                <a:lnTo>
                  <a:pt x="2981345" y="221896"/>
                </a:lnTo>
                <a:cubicBezTo>
                  <a:pt x="2982699" y="221896"/>
                  <a:pt x="2983376" y="221206"/>
                  <a:pt x="2983714" y="220516"/>
                </a:cubicBezTo>
                <a:lnTo>
                  <a:pt x="2983745" y="220391"/>
                </a:lnTo>
                <a:lnTo>
                  <a:pt x="2982500" y="220391"/>
                </a:lnTo>
                <a:close/>
                <a:moveTo>
                  <a:pt x="2332903" y="219541"/>
                </a:moveTo>
                <a:lnTo>
                  <a:pt x="2328865" y="220646"/>
                </a:lnTo>
                <a:lnTo>
                  <a:pt x="2331019" y="220686"/>
                </a:lnTo>
                <a:close/>
                <a:moveTo>
                  <a:pt x="3049318" y="219397"/>
                </a:moveTo>
                <a:lnTo>
                  <a:pt x="3048004" y="221354"/>
                </a:lnTo>
                <a:lnTo>
                  <a:pt x="3048492" y="221300"/>
                </a:lnTo>
                <a:close/>
                <a:moveTo>
                  <a:pt x="2521323" y="219279"/>
                </a:moveTo>
                <a:lnTo>
                  <a:pt x="2521296" y="219290"/>
                </a:lnTo>
                <a:lnTo>
                  <a:pt x="2521340" y="219313"/>
                </a:lnTo>
                <a:close/>
                <a:moveTo>
                  <a:pt x="2437042" y="219263"/>
                </a:moveTo>
                <a:lnTo>
                  <a:pt x="2437081" y="219280"/>
                </a:lnTo>
                <a:lnTo>
                  <a:pt x="2437094" y="219263"/>
                </a:lnTo>
                <a:close/>
                <a:moveTo>
                  <a:pt x="1931133" y="219258"/>
                </a:moveTo>
                <a:lnTo>
                  <a:pt x="1930665" y="220686"/>
                </a:lnTo>
                <a:lnTo>
                  <a:pt x="1932538" y="220686"/>
                </a:lnTo>
                <a:close/>
                <a:moveTo>
                  <a:pt x="1971421" y="219254"/>
                </a:moveTo>
                <a:lnTo>
                  <a:pt x="1971345" y="219280"/>
                </a:lnTo>
                <a:lnTo>
                  <a:pt x="1971431" y="219280"/>
                </a:lnTo>
                <a:close/>
                <a:moveTo>
                  <a:pt x="1749235" y="219253"/>
                </a:moveTo>
                <a:lnTo>
                  <a:pt x="1749106" y="219296"/>
                </a:lnTo>
                <a:lnTo>
                  <a:pt x="1749263" y="219280"/>
                </a:lnTo>
                <a:close/>
                <a:moveTo>
                  <a:pt x="145883" y="219231"/>
                </a:moveTo>
                <a:lnTo>
                  <a:pt x="143458" y="220459"/>
                </a:lnTo>
                <a:lnTo>
                  <a:pt x="143856" y="221670"/>
                </a:lnTo>
                <a:cubicBezTo>
                  <a:pt x="144420" y="222384"/>
                  <a:pt x="145172" y="223099"/>
                  <a:pt x="145924" y="224529"/>
                </a:cubicBezTo>
                <a:cubicBezTo>
                  <a:pt x="145924" y="224529"/>
                  <a:pt x="144420" y="224529"/>
                  <a:pt x="144420" y="224529"/>
                </a:cubicBezTo>
                <a:lnTo>
                  <a:pt x="144257" y="224994"/>
                </a:lnTo>
                <a:lnTo>
                  <a:pt x="148181" y="227537"/>
                </a:lnTo>
                <a:lnTo>
                  <a:pt x="148141" y="227614"/>
                </a:lnTo>
                <a:lnTo>
                  <a:pt x="148466" y="227450"/>
                </a:lnTo>
                <a:cubicBezTo>
                  <a:pt x="148466" y="227450"/>
                  <a:pt x="149841" y="227450"/>
                  <a:pt x="149841" y="227450"/>
                </a:cubicBezTo>
                <a:cubicBezTo>
                  <a:pt x="151216" y="227450"/>
                  <a:pt x="152591" y="226062"/>
                  <a:pt x="153965" y="224673"/>
                </a:cubicBezTo>
                <a:cubicBezTo>
                  <a:pt x="155340" y="223284"/>
                  <a:pt x="158089" y="223284"/>
                  <a:pt x="159464" y="226062"/>
                </a:cubicBezTo>
                <a:cubicBezTo>
                  <a:pt x="158089" y="228839"/>
                  <a:pt x="155340" y="230228"/>
                  <a:pt x="152591" y="231616"/>
                </a:cubicBezTo>
                <a:cubicBezTo>
                  <a:pt x="151216" y="231616"/>
                  <a:pt x="151216" y="233005"/>
                  <a:pt x="152591" y="234393"/>
                </a:cubicBezTo>
                <a:cubicBezTo>
                  <a:pt x="152591" y="234393"/>
                  <a:pt x="153965" y="235782"/>
                  <a:pt x="153965" y="237171"/>
                </a:cubicBezTo>
                <a:lnTo>
                  <a:pt x="153627" y="237597"/>
                </a:lnTo>
                <a:lnTo>
                  <a:pt x="155101" y="237597"/>
                </a:lnTo>
                <a:lnTo>
                  <a:pt x="155229" y="238264"/>
                </a:lnTo>
                <a:lnTo>
                  <a:pt x="156763" y="237502"/>
                </a:lnTo>
                <a:lnTo>
                  <a:pt x="156455" y="237274"/>
                </a:lnTo>
                <a:cubicBezTo>
                  <a:pt x="157843" y="233011"/>
                  <a:pt x="157843" y="233011"/>
                  <a:pt x="162009" y="234432"/>
                </a:cubicBezTo>
                <a:cubicBezTo>
                  <a:pt x="163398" y="237274"/>
                  <a:pt x="157843" y="235853"/>
                  <a:pt x="160621" y="238694"/>
                </a:cubicBezTo>
                <a:lnTo>
                  <a:pt x="161463" y="240246"/>
                </a:lnTo>
                <a:lnTo>
                  <a:pt x="161576" y="240219"/>
                </a:lnTo>
                <a:lnTo>
                  <a:pt x="163398" y="238694"/>
                </a:lnTo>
                <a:cubicBezTo>
                  <a:pt x="163398" y="237984"/>
                  <a:pt x="164439" y="237629"/>
                  <a:pt x="165134" y="237096"/>
                </a:cubicBezTo>
                <a:cubicBezTo>
                  <a:pt x="165828" y="236563"/>
                  <a:pt x="166175" y="235853"/>
                  <a:pt x="164787" y="234432"/>
                </a:cubicBezTo>
                <a:lnTo>
                  <a:pt x="164203" y="233237"/>
                </a:lnTo>
                <a:lnTo>
                  <a:pt x="163803" y="233273"/>
                </a:lnTo>
                <a:cubicBezTo>
                  <a:pt x="162415" y="233273"/>
                  <a:pt x="159637" y="231862"/>
                  <a:pt x="156860" y="233273"/>
                </a:cubicBezTo>
                <a:cubicBezTo>
                  <a:pt x="155471" y="234683"/>
                  <a:pt x="152694" y="234683"/>
                  <a:pt x="152694" y="231862"/>
                </a:cubicBezTo>
                <a:cubicBezTo>
                  <a:pt x="154083" y="229042"/>
                  <a:pt x="156860" y="227631"/>
                  <a:pt x="159637" y="226221"/>
                </a:cubicBezTo>
                <a:cubicBezTo>
                  <a:pt x="161026" y="226926"/>
                  <a:pt x="162067" y="226221"/>
                  <a:pt x="163109" y="225515"/>
                </a:cubicBezTo>
                <a:lnTo>
                  <a:pt x="164989" y="225134"/>
                </a:lnTo>
                <a:lnTo>
                  <a:pt x="163530" y="221426"/>
                </a:lnTo>
                <a:cubicBezTo>
                  <a:pt x="162825" y="220736"/>
                  <a:pt x="161767" y="221081"/>
                  <a:pt x="159651" y="223150"/>
                </a:cubicBezTo>
                <a:cubicBezTo>
                  <a:pt x="156831" y="225907"/>
                  <a:pt x="152600" y="223150"/>
                  <a:pt x="149779" y="221770"/>
                </a:cubicBezTo>
                <a:close/>
                <a:moveTo>
                  <a:pt x="2900042" y="219223"/>
                </a:moveTo>
                <a:lnTo>
                  <a:pt x="2902824" y="220695"/>
                </a:lnTo>
                <a:lnTo>
                  <a:pt x="2900310" y="219259"/>
                </a:lnTo>
                <a:close/>
                <a:moveTo>
                  <a:pt x="1604781" y="219081"/>
                </a:moveTo>
                <a:lnTo>
                  <a:pt x="1606350" y="219280"/>
                </a:lnTo>
                <a:lnTo>
                  <a:pt x="1607332" y="219081"/>
                </a:lnTo>
                <a:close/>
                <a:moveTo>
                  <a:pt x="1997144" y="218930"/>
                </a:moveTo>
                <a:lnTo>
                  <a:pt x="1995034" y="219257"/>
                </a:lnTo>
                <a:lnTo>
                  <a:pt x="1992540" y="219974"/>
                </a:lnTo>
                <a:lnTo>
                  <a:pt x="1996261" y="219280"/>
                </a:lnTo>
                <a:close/>
                <a:moveTo>
                  <a:pt x="231808" y="218865"/>
                </a:moveTo>
                <a:lnTo>
                  <a:pt x="230818" y="218984"/>
                </a:lnTo>
                <a:lnTo>
                  <a:pt x="231615" y="219301"/>
                </a:lnTo>
                <a:lnTo>
                  <a:pt x="231768" y="219147"/>
                </a:lnTo>
                <a:close/>
                <a:moveTo>
                  <a:pt x="766430" y="218797"/>
                </a:moveTo>
                <a:lnTo>
                  <a:pt x="767636" y="219831"/>
                </a:lnTo>
                <a:lnTo>
                  <a:pt x="768111" y="219878"/>
                </a:lnTo>
                <a:close/>
                <a:moveTo>
                  <a:pt x="2986814" y="218746"/>
                </a:moveTo>
                <a:lnTo>
                  <a:pt x="2986637" y="218987"/>
                </a:lnTo>
                <a:lnTo>
                  <a:pt x="2986341" y="219137"/>
                </a:lnTo>
                <a:lnTo>
                  <a:pt x="2986761" y="219137"/>
                </a:lnTo>
                <a:lnTo>
                  <a:pt x="2986797" y="219192"/>
                </a:lnTo>
                <a:lnTo>
                  <a:pt x="2986787" y="219112"/>
                </a:lnTo>
                <a:close/>
                <a:moveTo>
                  <a:pt x="2782160" y="218713"/>
                </a:moveTo>
                <a:lnTo>
                  <a:pt x="2782276" y="219299"/>
                </a:lnTo>
                <a:lnTo>
                  <a:pt x="2782387" y="219169"/>
                </a:lnTo>
                <a:close/>
                <a:moveTo>
                  <a:pt x="987960" y="218482"/>
                </a:moveTo>
                <a:lnTo>
                  <a:pt x="988258" y="218768"/>
                </a:lnTo>
                <a:cubicBezTo>
                  <a:pt x="989299" y="219299"/>
                  <a:pt x="990341" y="219654"/>
                  <a:pt x="991036" y="220363"/>
                </a:cubicBezTo>
                <a:lnTo>
                  <a:pt x="992545" y="220448"/>
                </a:lnTo>
                <a:close/>
                <a:moveTo>
                  <a:pt x="224559" y="218309"/>
                </a:moveTo>
                <a:lnTo>
                  <a:pt x="224792" y="218811"/>
                </a:lnTo>
                <a:lnTo>
                  <a:pt x="224796" y="218812"/>
                </a:lnTo>
                <a:lnTo>
                  <a:pt x="224979" y="218783"/>
                </a:lnTo>
                <a:close/>
                <a:moveTo>
                  <a:pt x="402536" y="217939"/>
                </a:moveTo>
                <a:lnTo>
                  <a:pt x="402309" y="218036"/>
                </a:lnTo>
                <a:lnTo>
                  <a:pt x="402309" y="220529"/>
                </a:lnTo>
                <a:lnTo>
                  <a:pt x="402754" y="220541"/>
                </a:lnTo>
                <a:lnTo>
                  <a:pt x="402536" y="220241"/>
                </a:lnTo>
                <a:close/>
                <a:moveTo>
                  <a:pt x="2924361" y="217900"/>
                </a:moveTo>
                <a:lnTo>
                  <a:pt x="2927008" y="226147"/>
                </a:lnTo>
                <a:lnTo>
                  <a:pt x="2928241" y="228709"/>
                </a:lnTo>
                <a:lnTo>
                  <a:pt x="2928241" y="228582"/>
                </a:lnTo>
                <a:lnTo>
                  <a:pt x="2928594" y="228402"/>
                </a:lnTo>
                <a:lnTo>
                  <a:pt x="2927459" y="226132"/>
                </a:lnTo>
                <a:lnTo>
                  <a:pt x="2927995" y="225596"/>
                </a:lnTo>
                <a:lnTo>
                  <a:pt x="2926942" y="225751"/>
                </a:lnTo>
                <a:cubicBezTo>
                  <a:pt x="2927626" y="222930"/>
                  <a:pt x="2927284" y="220815"/>
                  <a:pt x="2926258" y="219228"/>
                </a:cubicBezTo>
                <a:close/>
                <a:moveTo>
                  <a:pt x="309391" y="217779"/>
                </a:moveTo>
                <a:lnTo>
                  <a:pt x="309742" y="217914"/>
                </a:lnTo>
                <a:lnTo>
                  <a:pt x="309533" y="217786"/>
                </a:lnTo>
                <a:lnTo>
                  <a:pt x="309499" y="217786"/>
                </a:lnTo>
                <a:close/>
                <a:moveTo>
                  <a:pt x="183283" y="217759"/>
                </a:moveTo>
                <a:lnTo>
                  <a:pt x="182490" y="217840"/>
                </a:lnTo>
                <a:lnTo>
                  <a:pt x="182987" y="218205"/>
                </a:lnTo>
                <a:lnTo>
                  <a:pt x="183297" y="217766"/>
                </a:lnTo>
                <a:close/>
                <a:moveTo>
                  <a:pt x="173755" y="217699"/>
                </a:moveTo>
                <a:lnTo>
                  <a:pt x="173172" y="218891"/>
                </a:lnTo>
                <a:lnTo>
                  <a:pt x="173755" y="219012"/>
                </a:lnTo>
                <a:close/>
                <a:moveTo>
                  <a:pt x="2006137" y="217674"/>
                </a:moveTo>
                <a:lnTo>
                  <a:pt x="2011795" y="220135"/>
                </a:lnTo>
                <a:lnTo>
                  <a:pt x="2008025" y="217674"/>
                </a:lnTo>
                <a:close/>
                <a:moveTo>
                  <a:pt x="1693341" y="217674"/>
                </a:moveTo>
                <a:lnTo>
                  <a:pt x="1693734" y="217873"/>
                </a:lnTo>
                <a:lnTo>
                  <a:pt x="1693990" y="217674"/>
                </a:lnTo>
                <a:close/>
                <a:moveTo>
                  <a:pt x="322393" y="217637"/>
                </a:moveTo>
                <a:lnTo>
                  <a:pt x="325008" y="219329"/>
                </a:lnTo>
                <a:lnTo>
                  <a:pt x="324828" y="218226"/>
                </a:lnTo>
                <a:close/>
                <a:moveTo>
                  <a:pt x="1528157" y="217626"/>
                </a:moveTo>
                <a:lnTo>
                  <a:pt x="1527069" y="219280"/>
                </a:lnTo>
                <a:lnTo>
                  <a:pt x="1528592" y="219280"/>
                </a:lnTo>
                <a:close/>
                <a:moveTo>
                  <a:pt x="258376" y="217452"/>
                </a:moveTo>
                <a:lnTo>
                  <a:pt x="258233" y="217550"/>
                </a:lnTo>
                <a:lnTo>
                  <a:pt x="258376" y="217717"/>
                </a:lnTo>
                <a:close/>
                <a:moveTo>
                  <a:pt x="2400986" y="217441"/>
                </a:moveTo>
                <a:lnTo>
                  <a:pt x="2400247" y="217666"/>
                </a:lnTo>
                <a:lnTo>
                  <a:pt x="2400451" y="217873"/>
                </a:lnTo>
                <a:close/>
                <a:moveTo>
                  <a:pt x="2858488" y="217246"/>
                </a:moveTo>
                <a:lnTo>
                  <a:pt x="2859000" y="217721"/>
                </a:lnTo>
                <a:lnTo>
                  <a:pt x="2859346" y="217759"/>
                </a:lnTo>
                <a:lnTo>
                  <a:pt x="2861743" y="219376"/>
                </a:lnTo>
                <a:lnTo>
                  <a:pt x="2861799" y="219367"/>
                </a:lnTo>
                <a:lnTo>
                  <a:pt x="2859011" y="217508"/>
                </a:lnTo>
                <a:close/>
                <a:moveTo>
                  <a:pt x="288594" y="217239"/>
                </a:moveTo>
                <a:lnTo>
                  <a:pt x="288539" y="217633"/>
                </a:lnTo>
                <a:lnTo>
                  <a:pt x="288539" y="220449"/>
                </a:lnTo>
                <a:lnTo>
                  <a:pt x="288751" y="220449"/>
                </a:lnTo>
                <a:lnTo>
                  <a:pt x="288924" y="220518"/>
                </a:lnTo>
                <a:lnTo>
                  <a:pt x="288924" y="217382"/>
                </a:lnTo>
                <a:lnTo>
                  <a:pt x="288840" y="217382"/>
                </a:lnTo>
                <a:close/>
                <a:moveTo>
                  <a:pt x="2181859" y="216967"/>
                </a:moveTo>
                <a:lnTo>
                  <a:pt x="2181210" y="217409"/>
                </a:lnTo>
                <a:lnTo>
                  <a:pt x="2181789" y="217346"/>
                </a:lnTo>
                <a:close/>
                <a:moveTo>
                  <a:pt x="3031917" y="216966"/>
                </a:moveTo>
                <a:lnTo>
                  <a:pt x="3031781" y="217356"/>
                </a:lnTo>
                <a:lnTo>
                  <a:pt x="3032061" y="217399"/>
                </a:lnTo>
                <a:close/>
                <a:moveTo>
                  <a:pt x="471706" y="216404"/>
                </a:moveTo>
                <a:lnTo>
                  <a:pt x="472149" y="216443"/>
                </a:lnTo>
                <a:lnTo>
                  <a:pt x="471944" y="216404"/>
                </a:lnTo>
                <a:close/>
                <a:moveTo>
                  <a:pt x="3000040" y="216289"/>
                </a:moveTo>
                <a:lnTo>
                  <a:pt x="2999294" y="216502"/>
                </a:lnTo>
                <a:lnTo>
                  <a:pt x="2999883" y="216611"/>
                </a:lnTo>
                <a:close/>
                <a:moveTo>
                  <a:pt x="1711568" y="216045"/>
                </a:moveTo>
                <a:lnTo>
                  <a:pt x="1711778" y="216467"/>
                </a:lnTo>
                <a:lnTo>
                  <a:pt x="1712225" y="216531"/>
                </a:lnTo>
                <a:close/>
                <a:moveTo>
                  <a:pt x="104850" y="215945"/>
                </a:moveTo>
                <a:lnTo>
                  <a:pt x="105306" y="216255"/>
                </a:lnTo>
                <a:lnTo>
                  <a:pt x="105222" y="216421"/>
                </a:lnTo>
                <a:lnTo>
                  <a:pt x="105735" y="216054"/>
                </a:lnTo>
                <a:lnTo>
                  <a:pt x="105683" y="216029"/>
                </a:lnTo>
                <a:close/>
                <a:moveTo>
                  <a:pt x="2897998" y="215878"/>
                </a:moveTo>
                <a:lnTo>
                  <a:pt x="2899002" y="216129"/>
                </a:lnTo>
                <a:cubicBezTo>
                  <a:pt x="2899002" y="216129"/>
                  <a:pt x="2899002" y="217508"/>
                  <a:pt x="2899002" y="217508"/>
                </a:cubicBezTo>
                <a:lnTo>
                  <a:pt x="2898102" y="218334"/>
                </a:lnTo>
                <a:lnTo>
                  <a:pt x="2899408" y="218887"/>
                </a:lnTo>
                <a:lnTo>
                  <a:pt x="2899504" y="218937"/>
                </a:lnTo>
                <a:lnTo>
                  <a:pt x="2899504" y="216367"/>
                </a:lnTo>
                <a:lnTo>
                  <a:pt x="2899504" y="215878"/>
                </a:lnTo>
                <a:close/>
                <a:moveTo>
                  <a:pt x="1692000" y="215414"/>
                </a:moveTo>
                <a:lnTo>
                  <a:pt x="1690961" y="216467"/>
                </a:lnTo>
                <a:lnTo>
                  <a:pt x="1692532" y="217263"/>
                </a:lnTo>
                <a:close/>
                <a:moveTo>
                  <a:pt x="2622480" y="215290"/>
                </a:moveTo>
                <a:lnTo>
                  <a:pt x="2622384" y="215388"/>
                </a:lnTo>
                <a:lnTo>
                  <a:pt x="2622469" y="215412"/>
                </a:lnTo>
                <a:close/>
                <a:moveTo>
                  <a:pt x="2968193" y="214950"/>
                </a:moveTo>
                <a:lnTo>
                  <a:pt x="2967168" y="215008"/>
                </a:lnTo>
                <a:lnTo>
                  <a:pt x="2967641" y="215047"/>
                </a:lnTo>
                <a:lnTo>
                  <a:pt x="2968197" y="214954"/>
                </a:lnTo>
                <a:close/>
                <a:moveTo>
                  <a:pt x="2846624" y="214750"/>
                </a:moveTo>
                <a:lnTo>
                  <a:pt x="2846810" y="214938"/>
                </a:lnTo>
                <a:lnTo>
                  <a:pt x="2849106" y="214938"/>
                </a:lnTo>
                <a:lnTo>
                  <a:pt x="2847979" y="214750"/>
                </a:lnTo>
                <a:close/>
                <a:moveTo>
                  <a:pt x="2871411" y="214735"/>
                </a:moveTo>
                <a:lnTo>
                  <a:pt x="2871401" y="214738"/>
                </a:lnTo>
                <a:lnTo>
                  <a:pt x="2871422" y="214750"/>
                </a:lnTo>
                <a:close/>
                <a:moveTo>
                  <a:pt x="130226" y="214657"/>
                </a:moveTo>
                <a:lnTo>
                  <a:pt x="130176" y="214680"/>
                </a:lnTo>
                <a:lnTo>
                  <a:pt x="130236" y="214675"/>
                </a:lnTo>
                <a:close/>
                <a:moveTo>
                  <a:pt x="2413057" y="213622"/>
                </a:moveTo>
                <a:lnTo>
                  <a:pt x="2413076" y="213667"/>
                </a:lnTo>
                <a:lnTo>
                  <a:pt x="2413117" y="213671"/>
                </a:lnTo>
                <a:close/>
                <a:moveTo>
                  <a:pt x="255576" y="213605"/>
                </a:moveTo>
                <a:lnTo>
                  <a:pt x="255323" y="213797"/>
                </a:lnTo>
                <a:lnTo>
                  <a:pt x="254084" y="218706"/>
                </a:lnTo>
                <a:lnTo>
                  <a:pt x="254239" y="218887"/>
                </a:lnTo>
                <a:lnTo>
                  <a:pt x="254010" y="219002"/>
                </a:lnTo>
                <a:lnTo>
                  <a:pt x="253957" y="219209"/>
                </a:lnTo>
                <a:lnTo>
                  <a:pt x="254438" y="219313"/>
                </a:lnTo>
                <a:lnTo>
                  <a:pt x="254239" y="219137"/>
                </a:lnTo>
                <a:lnTo>
                  <a:pt x="255580" y="213612"/>
                </a:lnTo>
                <a:close/>
                <a:moveTo>
                  <a:pt x="305344" y="213514"/>
                </a:moveTo>
                <a:lnTo>
                  <a:pt x="305610" y="213720"/>
                </a:lnTo>
                <a:lnTo>
                  <a:pt x="305579" y="213666"/>
                </a:lnTo>
                <a:lnTo>
                  <a:pt x="305666" y="213592"/>
                </a:lnTo>
                <a:close/>
                <a:moveTo>
                  <a:pt x="2742324" y="213396"/>
                </a:moveTo>
                <a:lnTo>
                  <a:pt x="2744829" y="215061"/>
                </a:lnTo>
                <a:lnTo>
                  <a:pt x="2745166" y="215316"/>
                </a:lnTo>
                <a:lnTo>
                  <a:pt x="2745166" y="214693"/>
                </a:lnTo>
                <a:close/>
                <a:moveTo>
                  <a:pt x="2900357" y="213395"/>
                </a:moveTo>
                <a:lnTo>
                  <a:pt x="2899313" y="214439"/>
                </a:lnTo>
                <a:lnTo>
                  <a:pt x="2899659" y="214624"/>
                </a:lnTo>
                <a:lnTo>
                  <a:pt x="2899659" y="214819"/>
                </a:lnTo>
                <a:lnTo>
                  <a:pt x="2900800" y="213667"/>
                </a:lnTo>
                <a:close/>
                <a:moveTo>
                  <a:pt x="1473192" y="213308"/>
                </a:moveTo>
                <a:lnTo>
                  <a:pt x="1473129" y="213333"/>
                </a:lnTo>
                <a:lnTo>
                  <a:pt x="1473267" y="213377"/>
                </a:lnTo>
                <a:lnTo>
                  <a:pt x="1473452" y="213545"/>
                </a:lnTo>
                <a:lnTo>
                  <a:pt x="1473340" y="213750"/>
                </a:lnTo>
                <a:lnTo>
                  <a:pt x="1473863" y="213920"/>
                </a:lnTo>
                <a:lnTo>
                  <a:pt x="1473452" y="213545"/>
                </a:lnTo>
                <a:lnTo>
                  <a:pt x="1473504" y="213452"/>
                </a:lnTo>
                <a:lnTo>
                  <a:pt x="1473267" y="213377"/>
                </a:lnTo>
                <a:close/>
                <a:moveTo>
                  <a:pt x="2752064" y="213303"/>
                </a:moveTo>
                <a:lnTo>
                  <a:pt x="2752104" y="213649"/>
                </a:lnTo>
                <a:lnTo>
                  <a:pt x="2752114" y="213621"/>
                </a:lnTo>
                <a:lnTo>
                  <a:pt x="2752503" y="213815"/>
                </a:lnTo>
                <a:close/>
                <a:moveTo>
                  <a:pt x="2860172" y="213262"/>
                </a:moveTo>
                <a:lnTo>
                  <a:pt x="2860390" y="213371"/>
                </a:lnTo>
                <a:lnTo>
                  <a:pt x="2860428" y="213262"/>
                </a:lnTo>
                <a:close/>
                <a:moveTo>
                  <a:pt x="2914672" y="213179"/>
                </a:moveTo>
                <a:lnTo>
                  <a:pt x="2914672" y="213655"/>
                </a:lnTo>
                <a:lnTo>
                  <a:pt x="2914823" y="213491"/>
                </a:lnTo>
                <a:close/>
                <a:moveTo>
                  <a:pt x="2518005" y="213102"/>
                </a:moveTo>
                <a:lnTo>
                  <a:pt x="2518064" y="213270"/>
                </a:lnTo>
                <a:lnTo>
                  <a:pt x="2518122" y="213280"/>
                </a:lnTo>
                <a:close/>
                <a:moveTo>
                  <a:pt x="2635103" y="212840"/>
                </a:moveTo>
                <a:lnTo>
                  <a:pt x="2636532" y="213654"/>
                </a:lnTo>
                <a:cubicBezTo>
                  <a:pt x="2636532" y="213654"/>
                  <a:pt x="2637922" y="213654"/>
                  <a:pt x="2637922" y="213654"/>
                </a:cubicBezTo>
                <a:lnTo>
                  <a:pt x="2638249" y="213319"/>
                </a:lnTo>
                <a:close/>
                <a:moveTo>
                  <a:pt x="2935081" y="212621"/>
                </a:moveTo>
                <a:lnTo>
                  <a:pt x="2933883" y="213420"/>
                </a:lnTo>
                <a:lnTo>
                  <a:pt x="2933883" y="213621"/>
                </a:lnTo>
                <a:lnTo>
                  <a:pt x="2933838" y="213596"/>
                </a:lnTo>
                <a:lnTo>
                  <a:pt x="2934387" y="214546"/>
                </a:lnTo>
                <a:lnTo>
                  <a:pt x="2934387" y="213661"/>
                </a:lnTo>
                <a:close/>
                <a:moveTo>
                  <a:pt x="2956015" y="212441"/>
                </a:moveTo>
                <a:lnTo>
                  <a:pt x="2954920" y="213371"/>
                </a:lnTo>
                <a:lnTo>
                  <a:pt x="2954853" y="213978"/>
                </a:lnTo>
                <a:lnTo>
                  <a:pt x="2955171" y="213661"/>
                </a:lnTo>
                <a:close/>
                <a:moveTo>
                  <a:pt x="2118960" y="212311"/>
                </a:moveTo>
                <a:lnTo>
                  <a:pt x="2114984" y="217674"/>
                </a:lnTo>
                <a:lnTo>
                  <a:pt x="2114909" y="217705"/>
                </a:lnTo>
                <a:lnTo>
                  <a:pt x="2115131" y="217621"/>
                </a:lnTo>
                <a:lnTo>
                  <a:pt x="2119020" y="212322"/>
                </a:lnTo>
                <a:close/>
                <a:moveTo>
                  <a:pt x="2388063" y="212212"/>
                </a:moveTo>
                <a:lnTo>
                  <a:pt x="2387503" y="212745"/>
                </a:lnTo>
                <a:lnTo>
                  <a:pt x="2387952" y="213654"/>
                </a:lnTo>
                <a:lnTo>
                  <a:pt x="2388063" y="213992"/>
                </a:lnTo>
                <a:close/>
                <a:moveTo>
                  <a:pt x="141317" y="212128"/>
                </a:moveTo>
                <a:lnTo>
                  <a:pt x="138239" y="212470"/>
                </a:lnTo>
                <a:lnTo>
                  <a:pt x="138618" y="213246"/>
                </a:lnTo>
                <a:lnTo>
                  <a:pt x="138208" y="213664"/>
                </a:lnTo>
                <a:lnTo>
                  <a:pt x="138653" y="213622"/>
                </a:lnTo>
                <a:lnTo>
                  <a:pt x="139044" y="214175"/>
                </a:lnTo>
                <a:lnTo>
                  <a:pt x="140408" y="213622"/>
                </a:lnTo>
                <a:lnTo>
                  <a:pt x="141317" y="213622"/>
                </a:lnTo>
                <a:close/>
                <a:moveTo>
                  <a:pt x="141411" y="212117"/>
                </a:moveTo>
                <a:lnTo>
                  <a:pt x="141346" y="212125"/>
                </a:lnTo>
                <a:lnTo>
                  <a:pt x="141411" y="212141"/>
                </a:lnTo>
                <a:close/>
                <a:moveTo>
                  <a:pt x="2137830" y="212040"/>
                </a:moveTo>
                <a:lnTo>
                  <a:pt x="2138072" y="212248"/>
                </a:lnTo>
                <a:lnTo>
                  <a:pt x="2138317" y="212248"/>
                </a:lnTo>
                <a:lnTo>
                  <a:pt x="2138227" y="212212"/>
                </a:lnTo>
                <a:close/>
                <a:moveTo>
                  <a:pt x="458024" y="212009"/>
                </a:moveTo>
                <a:lnTo>
                  <a:pt x="458082" y="212081"/>
                </a:lnTo>
                <a:lnTo>
                  <a:pt x="458082" y="212117"/>
                </a:lnTo>
                <a:lnTo>
                  <a:pt x="458139" y="212125"/>
                </a:lnTo>
                <a:close/>
                <a:moveTo>
                  <a:pt x="2845783" y="211840"/>
                </a:moveTo>
                <a:lnTo>
                  <a:pt x="2845417" y="212117"/>
                </a:lnTo>
                <a:lnTo>
                  <a:pt x="2845417" y="212388"/>
                </a:lnTo>
                <a:close/>
                <a:moveTo>
                  <a:pt x="2957721" y="211740"/>
                </a:moveTo>
                <a:lnTo>
                  <a:pt x="2959270" y="212257"/>
                </a:lnTo>
                <a:lnTo>
                  <a:pt x="2959056" y="211967"/>
                </a:lnTo>
                <a:close/>
                <a:moveTo>
                  <a:pt x="323745" y="211596"/>
                </a:moveTo>
                <a:lnTo>
                  <a:pt x="323351" y="212090"/>
                </a:lnTo>
                <a:lnTo>
                  <a:pt x="324066" y="213558"/>
                </a:lnTo>
                <a:close/>
                <a:moveTo>
                  <a:pt x="2709979" y="211245"/>
                </a:moveTo>
                <a:lnTo>
                  <a:pt x="2710111" y="212248"/>
                </a:lnTo>
                <a:lnTo>
                  <a:pt x="2710383" y="215182"/>
                </a:lnTo>
                <a:lnTo>
                  <a:pt x="2710643" y="211913"/>
                </a:lnTo>
                <a:close/>
                <a:moveTo>
                  <a:pt x="167826" y="210738"/>
                </a:moveTo>
                <a:lnTo>
                  <a:pt x="167832" y="210744"/>
                </a:lnTo>
                <a:lnTo>
                  <a:pt x="171821" y="213321"/>
                </a:lnTo>
                <a:lnTo>
                  <a:pt x="171955" y="213364"/>
                </a:lnTo>
                <a:lnTo>
                  <a:pt x="168114" y="210828"/>
                </a:lnTo>
                <a:close/>
                <a:moveTo>
                  <a:pt x="75474" y="210623"/>
                </a:moveTo>
                <a:lnTo>
                  <a:pt x="75172" y="210707"/>
                </a:lnTo>
                <a:lnTo>
                  <a:pt x="75913" y="211453"/>
                </a:lnTo>
                <a:lnTo>
                  <a:pt x="76037" y="211267"/>
                </a:lnTo>
                <a:cubicBezTo>
                  <a:pt x="76253" y="210668"/>
                  <a:pt x="75993" y="210534"/>
                  <a:pt x="75474" y="210623"/>
                </a:cubicBezTo>
                <a:close/>
                <a:moveTo>
                  <a:pt x="2998575" y="210544"/>
                </a:moveTo>
                <a:lnTo>
                  <a:pt x="3000427" y="213371"/>
                </a:lnTo>
                <a:lnTo>
                  <a:pt x="3000427" y="215498"/>
                </a:lnTo>
                <a:lnTo>
                  <a:pt x="3000755" y="214825"/>
                </a:lnTo>
                <a:lnTo>
                  <a:pt x="3003360" y="214825"/>
                </a:lnTo>
                <a:lnTo>
                  <a:pt x="3003667" y="214518"/>
                </a:lnTo>
                <a:lnTo>
                  <a:pt x="3003624" y="214524"/>
                </a:lnTo>
                <a:cubicBezTo>
                  <a:pt x="3002213" y="215878"/>
                  <a:pt x="3002213" y="215878"/>
                  <a:pt x="3000803" y="214524"/>
                </a:cubicBezTo>
                <a:cubicBezTo>
                  <a:pt x="3000803" y="214524"/>
                  <a:pt x="3000803" y="214524"/>
                  <a:pt x="3000803" y="213170"/>
                </a:cubicBezTo>
                <a:cubicBezTo>
                  <a:pt x="3001508" y="211816"/>
                  <a:pt x="3001156" y="211139"/>
                  <a:pt x="3000450" y="210801"/>
                </a:cubicBezTo>
                <a:close/>
                <a:moveTo>
                  <a:pt x="186722" y="210482"/>
                </a:moveTo>
                <a:lnTo>
                  <a:pt x="186197" y="210529"/>
                </a:lnTo>
                <a:lnTo>
                  <a:pt x="185742" y="210753"/>
                </a:lnTo>
                <a:lnTo>
                  <a:pt x="186041" y="210707"/>
                </a:lnTo>
                <a:close/>
                <a:moveTo>
                  <a:pt x="2145328" y="210470"/>
                </a:moveTo>
                <a:lnTo>
                  <a:pt x="2145131" y="210868"/>
                </a:lnTo>
                <a:lnTo>
                  <a:pt x="2145354" y="210666"/>
                </a:lnTo>
                <a:close/>
                <a:moveTo>
                  <a:pt x="179955" y="209879"/>
                </a:moveTo>
                <a:lnTo>
                  <a:pt x="179146" y="210707"/>
                </a:lnTo>
                <a:lnTo>
                  <a:pt x="180912" y="210978"/>
                </a:lnTo>
                <a:close/>
                <a:moveTo>
                  <a:pt x="2724680" y="208499"/>
                </a:moveTo>
                <a:lnTo>
                  <a:pt x="2725383" y="209435"/>
                </a:lnTo>
                <a:lnTo>
                  <a:pt x="2725751" y="209435"/>
                </a:lnTo>
                <a:close/>
                <a:moveTo>
                  <a:pt x="2934908" y="207697"/>
                </a:moveTo>
                <a:lnTo>
                  <a:pt x="2936485" y="209272"/>
                </a:lnTo>
                <a:lnTo>
                  <a:pt x="2936288" y="210810"/>
                </a:lnTo>
                <a:lnTo>
                  <a:pt x="2937158" y="209504"/>
                </a:lnTo>
                <a:lnTo>
                  <a:pt x="2937537" y="208915"/>
                </a:lnTo>
                <a:lnTo>
                  <a:pt x="2936896" y="209192"/>
                </a:lnTo>
                <a:close/>
                <a:moveTo>
                  <a:pt x="2713269" y="207604"/>
                </a:moveTo>
                <a:lnTo>
                  <a:pt x="2713404" y="207741"/>
                </a:lnTo>
                <a:lnTo>
                  <a:pt x="2713412" y="207765"/>
                </a:lnTo>
                <a:lnTo>
                  <a:pt x="2713729" y="207604"/>
                </a:lnTo>
                <a:close/>
                <a:moveTo>
                  <a:pt x="2770085" y="207603"/>
                </a:moveTo>
                <a:lnTo>
                  <a:pt x="2769969" y="207721"/>
                </a:lnTo>
                <a:lnTo>
                  <a:pt x="2770040" y="207741"/>
                </a:lnTo>
                <a:close/>
                <a:moveTo>
                  <a:pt x="2967134" y="207380"/>
                </a:moveTo>
                <a:lnTo>
                  <a:pt x="2967313" y="207754"/>
                </a:lnTo>
                <a:lnTo>
                  <a:pt x="2967330" y="207754"/>
                </a:lnTo>
                <a:lnTo>
                  <a:pt x="2967447" y="207576"/>
                </a:lnTo>
                <a:lnTo>
                  <a:pt x="2967415" y="207604"/>
                </a:lnTo>
                <a:close/>
                <a:moveTo>
                  <a:pt x="2912804" y="207150"/>
                </a:moveTo>
                <a:lnTo>
                  <a:pt x="2912792" y="207163"/>
                </a:lnTo>
                <a:lnTo>
                  <a:pt x="2912388" y="207582"/>
                </a:lnTo>
                <a:close/>
                <a:moveTo>
                  <a:pt x="271526" y="206915"/>
                </a:moveTo>
                <a:lnTo>
                  <a:pt x="270680" y="208082"/>
                </a:lnTo>
                <a:lnTo>
                  <a:pt x="270883" y="208002"/>
                </a:lnTo>
                <a:lnTo>
                  <a:pt x="271751" y="207116"/>
                </a:lnTo>
                <a:lnTo>
                  <a:pt x="271758" y="207033"/>
                </a:lnTo>
                <a:close/>
                <a:moveTo>
                  <a:pt x="2126709" y="206891"/>
                </a:moveTo>
                <a:lnTo>
                  <a:pt x="2125591" y="208030"/>
                </a:lnTo>
                <a:lnTo>
                  <a:pt x="2126289" y="208620"/>
                </a:lnTo>
                <a:close/>
                <a:moveTo>
                  <a:pt x="404539" y="206878"/>
                </a:moveTo>
                <a:lnTo>
                  <a:pt x="402825" y="207999"/>
                </a:lnTo>
                <a:lnTo>
                  <a:pt x="404211" y="207783"/>
                </a:lnTo>
                <a:close/>
                <a:moveTo>
                  <a:pt x="2945293" y="206555"/>
                </a:moveTo>
                <a:lnTo>
                  <a:pt x="2946442" y="207703"/>
                </a:lnTo>
                <a:lnTo>
                  <a:pt x="2946301" y="206702"/>
                </a:lnTo>
                <a:close/>
                <a:moveTo>
                  <a:pt x="2985252" y="206376"/>
                </a:moveTo>
                <a:lnTo>
                  <a:pt x="2983752" y="207085"/>
                </a:lnTo>
                <a:lnTo>
                  <a:pt x="2985192" y="206644"/>
                </a:lnTo>
                <a:close/>
                <a:moveTo>
                  <a:pt x="427705" y="206342"/>
                </a:moveTo>
                <a:lnTo>
                  <a:pt x="427688" y="206345"/>
                </a:lnTo>
                <a:lnTo>
                  <a:pt x="427693" y="206350"/>
                </a:lnTo>
                <a:close/>
                <a:moveTo>
                  <a:pt x="2990704" y="206315"/>
                </a:moveTo>
                <a:lnTo>
                  <a:pt x="2990773" y="206350"/>
                </a:lnTo>
                <a:lnTo>
                  <a:pt x="2991149" y="206542"/>
                </a:lnTo>
                <a:lnTo>
                  <a:pt x="2990907" y="206315"/>
                </a:lnTo>
                <a:close/>
                <a:moveTo>
                  <a:pt x="69524" y="206183"/>
                </a:moveTo>
                <a:lnTo>
                  <a:pt x="69524" y="206427"/>
                </a:lnTo>
                <a:lnTo>
                  <a:pt x="70814" y="209025"/>
                </a:lnTo>
                <a:lnTo>
                  <a:pt x="72210" y="209025"/>
                </a:lnTo>
                <a:lnTo>
                  <a:pt x="72210" y="208870"/>
                </a:lnTo>
                <a:lnTo>
                  <a:pt x="69592" y="206183"/>
                </a:lnTo>
                <a:close/>
                <a:moveTo>
                  <a:pt x="2866231" y="206061"/>
                </a:moveTo>
                <a:lnTo>
                  <a:pt x="2866077" y="206091"/>
                </a:lnTo>
                <a:lnTo>
                  <a:pt x="2866031" y="206231"/>
                </a:lnTo>
                <a:lnTo>
                  <a:pt x="2866044" y="206245"/>
                </a:lnTo>
                <a:close/>
                <a:moveTo>
                  <a:pt x="2994988" y="206044"/>
                </a:moveTo>
                <a:lnTo>
                  <a:pt x="2995055" y="206133"/>
                </a:lnTo>
                <a:lnTo>
                  <a:pt x="2995161" y="206107"/>
                </a:lnTo>
                <a:lnTo>
                  <a:pt x="2995161" y="206100"/>
                </a:lnTo>
                <a:close/>
                <a:moveTo>
                  <a:pt x="3072155" y="206011"/>
                </a:moveTo>
                <a:lnTo>
                  <a:pt x="3072984" y="206476"/>
                </a:lnTo>
                <a:lnTo>
                  <a:pt x="3073052" y="206487"/>
                </a:lnTo>
                <a:lnTo>
                  <a:pt x="3073694" y="206309"/>
                </a:lnTo>
                <a:lnTo>
                  <a:pt x="3073229" y="206232"/>
                </a:lnTo>
                <a:close/>
                <a:moveTo>
                  <a:pt x="174059" y="205903"/>
                </a:moveTo>
                <a:lnTo>
                  <a:pt x="173630" y="206095"/>
                </a:lnTo>
                <a:lnTo>
                  <a:pt x="173630" y="206476"/>
                </a:lnTo>
                <a:lnTo>
                  <a:pt x="174283" y="206581"/>
                </a:lnTo>
                <a:lnTo>
                  <a:pt x="173755" y="206267"/>
                </a:lnTo>
                <a:close/>
                <a:moveTo>
                  <a:pt x="2943766" y="205830"/>
                </a:moveTo>
                <a:lnTo>
                  <a:pt x="2943754" y="205854"/>
                </a:lnTo>
                <a:lnTo>
                  <a:pt x="2943816" y="206231"/>
                </a:lnTo>
                <a:lnTo>
                  <a:pt x="2943077" y="208175"/>
                </a:lnTo>
                <a:lnTo>
                  <a:pt x="2943220" y="208292"/>
                </a:lnTo>
                <a:cubicBezTo>
                  <a:pt x="2943740" y="208465"/>
                  <a:pt x="2944086" y="208119"/>
                  <a:pt x="2944086" y="206733"/>
                </a:cubicBezTo>
                <a:lnTo>
                  <a:pt x="2944086" y="206379"/>
                </a:lnTo>
                <a:lnTo>
                  <a:pt x="2943888" y="206350"/>
                </a:lnTo>
                <a:close/>
                <a:moveTo>
                  <a:pt x="426978" y="205347"/>
                </a:moveTo>
                <a:lnTo>
                  <a:pt x="427068" y="205701"/>
                </a:lnTo>
                <a:lnTo>
                  <a:pt x="427177" y="205815"/>
                </a:lnTo>
                <a:close/>
                <a:moveTo>
                  <a:pt x="3009405" y="205113"/>
                </a:moveTo>
                <a:lnTo>
                  <a:pt x="3008326" y="205473"/>
                </a:lnTo>
                <a:cubicBezTo>
                  <a:pt x="3007699" y="205473"/>
                  <a:pt x="3007072" y="205473"/>
                  <a:pt x="3006445" y="206100"/>
                </a:cubicBezTo>
                <a:lnTo>
                  <a:pt x="3006445" y="205277"/>
                </a:lnTo>
                <a:lnTo>
                  <a:pt x="3006164" y="205348"/>
                </a:lnTo>
                <a:cubicBezTo>
                  <a:pt x="3006164" y="205348"/>
                  <a:pt x="3006164" y="205348"/>
                  <a:pt x="3004776" y="205348"/>
                </a:cubicBezTo>
                <a:cubicBezTo>
                  <a:pt x="3004776" y="205348"/>
                  <a:pt x="3004776" y="205348"/>
                  <a:pt x="3003387" y="205348"/>
                </a:cubicBezTo>
                <a:lnTo>
                  <a:pt x="3003330" y="205328"/>
                </a:lnTo>
                <a:lnTo>
                  <a:pt x="3002213" y="206401"/>
                </a:lnTo>
                <a:cubicBezTo>
                  <a:pt x="3002213" y="207754"/>
                  <a:pt x="3003624" y="209109"/>
                  <a:pt x="3005034" y="209109"/>
                </a:cubicBezTo>
                <a:cubicBezTo>
                  <a:pt x="3005034" y="210462"/>
                  <a:pt x="3006444" y="210462"/>
                  <a:pt x="3006444" y="211816"/>
                </a:cubicBezTo>
                <a:lnTo>
                  <a:pt x="3006429" y="211921"/>
                </a:lnTo>
                <a:lnTo>
                  <a:pt x="3007578" y="211490"/>
                </a:lnTo>
                <a:cubicBezTo>
                  <a:pt x="3007930" y="211666"/>
                  <a:pt x="3008281" y="212017"/>
                  <a:pt x="3008985" y="212017"/>
                </a:cubicBezTo>
                <a:cubicBezTo>
                  <a:pt x="3008985" y="216230"/>
                  <a:pt x="3011797" y="217634"/>
                  <a:pt x="3011797" y="221846"/>
                </a:cubicBezTo>
                <a:lnTo>
                  <a:pt x="3011812" y="221846"/>
                </a:lnTo>
                <a:lnTo>
                  <a:pt x="3009137" y="212117"/>
                </a:lnTo>
                <a:cubicBezTo>
                  <a:pt x="3010504" y="212117"/>
                  <a:pt x="3011872" y="212117"/>
                  <a:pt x="3013239" y="213538"/>
                </a:cubicBezTo>
                <a:lnTo>
                  <a:pt x="3013975" y="215126"/>
                </a:lnTo>
                <a:lnTo>
                  <a:pt x="3014487" y="215126"/>
                </a:lnTo>
                <a:cubicBezTo>
                  <a:pt x="3015898" y="215126"/>
                  <a:pt x="3015898" y="216480"/>
                  <a:pt x="3015898" y="217834"/>
                </a:cubicBezTo>
                <a:lnTo>
                  <a:pt x="3016491" y="217948"/>
                </a:lnTo>
                <a:lnTo>
                  <a:pt x="3016179" y="217705"/>
                </a:lnTo>
                <a:cubicBezTo>
                  <a:pt x="3016179" y="214911"/>
                  <a:pt x="3020294" y="216308"/>
                  <a:pt x="3020294" y="213514"/>
                </a:cubicBezTo>
                <a:cubicBezTo>
                  <a:pt x="3020294" y="212117"/>
                  <a:pt x="3020294" y="210720"/>
                  <a:pt x="3020294" y="209323"/>
                </a:cubicBezTo>
                <a:lnTo>
                  <a:pt x="3020476" y="209297"/>
                </a:lnTo>
                <a:lnTo>
                  <a:pt x="3020102" y="209224"/>
                </a:lnTo>
                <a:cubicBezTo>
                  <a:pt x="3018677" y="210612"/>
                  <a:pt x="3017251" y="210612"/>
                  <a:pt x="3014401" y="210612"/>
                </a:cubicBezTo>
                <a:lnTo>
                  <a:pt x="3013429" y="208718"/>
                </a:lnTo>
                <a:lnTo>
                  <a:pt x="3006445" y="206601"/>
                </a:lnTo>
                <a:lnTo>
                  <a:pt x="3010580" y="205348"/>
                </a:lnTo>
                <a:lnTo>
                  <a:pt x="3010330" y="205348"/>
                </a:lnTo>
                <a:close/>
                <a:moveTo>
                  <a:pt x="2886494" y="205001"/>
                </a:moveTo>
                <a:lnTo>
                  <a:pt x="2886803" y="205309"/>
                </a:lnTo>
                <a:lnTo>
                  <a:pt x="2886803" y="205001"/>
                </a:lnTo>
                <a:close/>
                <a:moveTo>
                  <a:pt x="2671370" y="204752"/>
                </a:moveTo>
                <a:lnTo>
                  <a:pt x="2671217" y="205217"/>
                </a:lnTo>
                <a:lnTo>
                  <a:pt x="2671775" y="205164"/>
                </a:lnTo>
                <a:close/>
                <a:moveTo>
                  <a:pt x="2911089" y="204670"/>
                </a:moveTo>
                <a:lnTo>
                  <a:pt x="2910961" y="204703"/>
                </a:lnTo>
                <a:lnTo>
                  <a:pt x="2911354" y="205495"/>
                </a:lnTo>
                <a:close/>
                <a:moveTo>
                  <a:pt x="131552" y="204666"/>
                </a:moveTo>
                <a:lnTo>
                  <a:pt x="131624" y="204827"/>
                </a:lnTo>
                <a:lnTo>
                  <a:pt x="131740" y="204884"/>
                </a:lnTo>
                <a:lnTo>
                  <a:pt x="132460" y="206316"/>
                </a:lnTo>
                <a:lnTo>
                  <a:pt x="132965" y="206155"/>
                </a:lnTo>
                <a:lnTo>
                  <a:pt x="132988" y="206135"/>
                </a:lnTo>
                <a:lnTo>
                  <a:pt x="131758" y="204877"/>
                </a:lnTo>
                <a:close/>
                <a:moveTo>
                  <a:pt x="120364" y="204499"/>
                </a:moveTo>
                <a:lnTo>
                  <a:pt x="120747" y="204659"/>
                </a:lnTo>
                <a:lnTo>
                  <a:pt x="120718" y="204594"/>
                </a:lnTo>
                <a:close/>
                <a:moveTo>
                  <a:pt x="412005" y="204278"/>
                </a:moveTo>
                <a:lnTo>
                  <a:pt x="412005" y="204991"/>
                </a:lnTo>
                <a:lnTo>
                  <a:pt x="412499" y="204918"/>
                </a:lnTo>
                <a:close/>
                <a:moveTo>
                  <a:pt x="2978770" y="204117"/>
                </a:moveTo>
                <a:lnTo>
                  <a:pt x="2978743" y="204171"/>
                </a:lnTo>
                <a:lnTo>
                  <a:pt x="2978833" y="204294"/>
                </a:lnTo>
                <a:close/>
                <a:moveTo>
                  <a:pt x="2873427" y="204086"/>
                </a:moveTo>
                <a:lnTo>
                  <a:pt x="2873082" y="204426"/>
                </a:lnTo>
                <a:lnTo>
                  <a:pt x="2874829" y="208737"/>
                </a:lnTo>
                <a:lnTo>
                  <a:pt x="2875382" y="209113"/>
                </a:lnTo>
                <a:close/>
                <a:moveTo>
                  <a:pt x="403250" y="203920"/>
                </a:moveTo>
                <a:lnTo>
                  <a:pt x="404645" y="206584"/>
                </a:lnTo>
                <a:lnTo>
                  <a:pt x="404729" y="206350"/>
                </a:lnTo>
                <a:cubicBezTo>
                  <a:pt x="404557" y="205634"/>
                  <a:pt x="404211" y="204918"/>
                  <a:pt x="404211" y="204918"/>
                </a:cubicBezTo>
                <a:close/>
                <a:moveTo>
                  <a:pt x="2897508" y="203871"/>
                </a:moveTo>
                <a:lnTo>
                  <a:pt x="2893920" y="206225"/>
                </a:lnTo>
                <a:lnTo>
                  <a:pt x="2893560" y="206166"/>
                </a:lnTo>
                <a:lnTo>
                  <a:pt x="2893812" y="206447"/>
                </a:lnTo>
                <a:lnTo>
                  <a:pt x="2894792" y="207206"/>
                </a:lnTo>
                <a:lnTo>
                  <a:pt x="2897704" y="204268"/>
                </a:lnTo>
                <a:close/>
                <a:moveTo>
                  <a:pt x="3025802" y="203669"/>
                </a:moveTo>
                <a:lnTo>
                  <a:pt x="3025742" y="203745"/>
                </a:lnTo>
                <a:lnTo>
                  <a:pt x="3025781" y="203735"/>
                </a:lnTo>
                <a:lnTo>
                  <a:pt x="3025963" y="203748"/>
                </a:lnTo>
                <a:close/>
                <a:moveTo>
                  <a:pt x="3046310" y="203508"/>
                </a:moveTo>
                <a:lnTo>
                  <a:pt x="3045642" y="204097"/>
                </a:lnTo>
                <a:lnTo>
                  <a:pt x="3046715" y="203843"/>
                </a:lnTo>
                <a:lnTo>
                  <a:pt x="3046310" y="203843"/>
                </a:lnTo>
                <a:close/>
                <a:moveTo>
                  <a:pt x="2874022" y="203440"/>
                </a:moveTo>
                <a:lnTo>
                  <a:pt x="2874056" y="203467"/>
                </a:lnTo>
                <a:lnTo>
                  <a:pt x="2873674" y="203843"/>
                </a:lnTo>
                <a:lnTo>
                  <a:pt x="2874649" y="203843"/>
                </a:lnTo>
                <a:cubicBezTo>
                  <a:pt x="2875965" y="203843"/>
                  <a:pt x="2875965" y="203843"/>
                  <a:pt x="2875965" y="203843"/>
                </a:cubicBezTo>
                <a:lnTo>
                  <a:pt x="2878349" y="203843"/>
                </a:lnTo>
                <a:lnTo>
                  <a:pt x="2878317" y="203718"/>
                </a:lnTo>
                <a:lnTo>
                  <a:pt x="2878821" y="203642"/>
                </a:lnTo>
                <a:lnTo>
                  <a:pt x="2878392" y="203554"/>
                </a:lnTo>
                <a:cubicBezTo>
                  <a:pt x="2876991" y="203554"/>
                  <a:pt x="2876991" y="203554"/>
                  <a:pt x="2875589" y="203554"/>
                </a:cubicBezTo>
                <a:lnTo>
                  <a:pt x="2875643" y="203467"/>
                </a:lnTo>
                <a:lnTo>
                  <a:pt x="2874295" y="203467"/>
                </a:lnTo>
                <a:close/>
                <a:moveTo>
                  <a:pt x="171693" y="203424"/>
                </a:moveTo>
                <a:lnTo>
                  <a:pt x="171020" y="203523"/>
                </a:lnTo>
                <a:lnTo>
                  <a:pt x="171808" y="203608"/>
                </a:lnTo>
                <a:close/>
                <a:moveTo>
                  <a:pt x="2824035" y="203183"/>
                </a:moveTo>
                <a:lnTo>
                  <a:pt x="2824035" y="203403"/>
                </a:lnTo>
                <a:lnTo>
                  <a:pt x="2824360" y="203418"/>
                </a:lnTo>
                <a:close/>
                <a:moveTo>
                  <a:pt x="2918425" y="202875"/>
                </a:moveTo>
                <a:lnTo>
                  <a:pt x="2918345" y="203628"/>
                </a:lnTo>
                <a:lnTo>
                  <a:pt x="2918934" y="203628"/>
                </a:lnTo>
                <a:close/>
                <a:moveTo>
                  <a:pt x="2720624" y="202353"/>
                </a:moveTo>
                <a:lnTo>
                  <a:pt x="2722608" y="205744"/>
                </a:lnTo>
                <a:lnTo>
                  <a:pt x="2722688" y="205851"/>
                </a:lnTo>
                <a:lnTo>
                  <a:pt x="2721157" y="202593"/>
                </a:lnTo>
                <a:close/>
                <a:moveTo>
                  <a:pt x="2744211" y="201525"/>
                </a:moveTo>
                <a:lnTo>
                  <a:pt x="2743680" y="202081"/>
                </a:lnTo>
                <a:lnTo>
                  <a:pt x="2744127" y="201832"/>
                </a:lnTo>
                <a:close/>
                <a:moveTo>
                  <a:pt x="112438" y="201019"/>
                </a:moveTo>
                <a:lnTo>
                  <a:pt x="112377" y="201049"/>
                </a:lnTo>
                <a:lnTo>
                  <a:pt x="112406" y="201123"/>
                </a:lnTo>
                <a:close/>
                <a:moveTo>
                  <a:pt x="3033539" y="200913"/>
                </a:moveTo>
                <a:lnTo>
                  <a:pt x="3033617" y="201227"/>
                </a:lnTo>
                <a:lnTo>
                  <a:pt x="3035779" y="202281"/>
                </a:lnTo>
                <a:lnTo>
                  <a:pt x="3035526" y="202412"/>
                </a:lnTo>
                <a:lnTo>
                  <a:pt x="3036645" y="202982"/>
                </a:lnTo>
                <a:lnTo>
                  <a:pt x="3035558" y="201909"/>
                </a:lnTo>
                <a:close/>
                <a:moveTo>
                  <a:pt x="3018662" y="200873"/>
                </a:moveTo>
                <a:lnTo>
                  <a:pt x="3018662" y="200888"/>
                </a:lnTo>
                <a:lnTo>
                  <a:pt x="3018677" y="200892"/>
                </a:lnTo>
                <a:close/>
                <a:moveTo>
                  <a:pt x="2760793" y="200852"/>
                </a:moveTo>
                <a:lnTo>
                  <a:pt x="2758994" y="203570"/>
                </a:lnTo>
                <a:lnTo>
                  <a:pt x="2762183" y="205075"/>
                </a:lnTo>
                <a:close/>
                <a:moveTo>
                  <a:pt x="130379" y="200646"/>
                </a:moveTo>
                <a:cubicBezTo>
                  <a:pt x="130379" y="199941"/>
                  <a:pt x="130034" y="200294"/>
                  <a:pt x="129517" y="200822"/>
                </a:cubicBezTo>
                <a:lnTo>
                  <a:pt x="129376" y="200914"/>
                </a:lnTo>
                <a:lnTo>
                  <a:pt x="129376" y="202339"/>
                </a:lnTo>
                <a:lnTo>
                  <a:pt x="130379" y="202339"/>
                </a:lnTo>
                <a:close/>
                <a:moveTo>
                  <a:pt x="681605" y="200541"/>
                </a:moveTo>
                <a:lnTo>
                  <a:pt x="681951" y="200786"/>
                </a:lnTo>
                <a:cubicBezTo>
                  <a:pt x="681951" y="200786"/>
                  <a:pt x="683340" y="200786"/>
                  <a:pt x="683340" y="200786"/>
                </a:cubicBezTo>
                <a:lnTo>
                  <a:pt x="683816" y="200729"/>
                </a:lnTo>
                <a:close/>
                <a:moveTo>
                  <a:pt x="309009" y="200513"/>
                </a:moveTo>
                <a:lnTo>
                  <a:pt x="308824" y="200700"/>
                </a:lnTo>
                <a:lnTo>
                  <a:pt x="309163" y="200700"/>
                </a:lnTo>
                <a:close/>
                <a:moveTo>
                  <a:pt x="3052876" y="200491"/>
                </a:moveTo>
                <a:lnTo>
                  <a:pt x="3053332" y="202343"/>
                </a:lnTo>
                <a:lnTo>
                  <a:pt x="3053362" y="202339"/>
                </a:lnTo>
                <a:lnTo>
                  <a:pt x="3053168" y="200791"/>
                </a:lnTo>
                <a:close/>
                <a:moveTo>
                  <a:pt x="2977217" y="200345"/>
                </a:moveTo>
                <a:lnTo>
                  <a:pt x="2977114" y="200715"/>
                </a:lnTo>
                <a:lnTo>
                  <a:pt x="2977217" y="200700"/>
                </a:lnTo>
                <a:close/>
                <a:moveTo>
                  <a:pt x="309499" y="200018"/>
                </a:moveTo>
                <a:lnTo>
                  <a:pt x="309468" y="200050"/>
                </a:lnTo>
                <a:lnTo>
                  <a:pt x="309307" y="200700"/>
                </a:lnTo>
                <a:lnTo>
                  <a:pt x="309499" y="200700"/>
                </a:lnTo>
                <a:close/>
                <a:moveTo>
                  <a:pt x="2797793" y="199849"/>
                </a:moveTo>
                <a:lnTo>
                  <a:pt x="2797234" y="200699"/>
                </a:lnTo>
                <a:lnTo>
                  <a:pt x="2797969" y="200605"/>
                </a:lnTo>
                <a:close/>
                <a:moveTo>
                  <a:pt x="166102" y="199641"/>
                </a:moveTo>
                <a:lnTo>
                  <a:pt x="164854" y="203467"/>
                </a:lnTo>
                <a:lnTo>
                  <a:pt x="164829" y="204073"/>
                </a:lnTo>
                <a:lnTo>
                  <a:pt x="165293" y="203843"/>
                </a:lnTo>
                <a:lnTo>
                  <a:pt x="165983" y="204197"/>
                </a:lnTo>
                <a:lnTo>
                  <a:pt x="165356" y="203655"/>
                </a:lnTo>
                <a:lnTo>
                  <a:pt x="166507" y="201301"/>
                </a:lnTo>
                <a:lnTo>
                  <a:pt x="166233" y="200584"/>
                </a:lnTo>
                <a:lnTo>
                  <a:pt x="166233" y="199641"/>
                </a:lnTo>
                <a:close/>
                <a:moveTo>
                  <a:pt x="2990595" y="199453"/>
                </a:moveTo>
                <a:lnTo>
                  <a:pt x="2989356" y="203372"/>
                </a:lnTo>
                <a:lnTo>
                  <a:pt x="2989720" y="203521"/>
                </a:lnTo>
                <a:lnTo>
                  <a:pt x="2990054" y="203503"/>
                </a:lnTo>
                <a:lnTo>
                  <a:pt x="2989897" y="203392"/>
                </a:lnTo>
                <a:lnTo>
                  <a:pt x="2991063" y="199794"/>
                </a:lnTo>
                <a:lnTo>
                  <a:pt x="2990889" y="199707"/>
                </a:lnTo>
                <a:close/>
                <a:moveTo>
                  <a:pt x="2957611" y="199296"/>
                </a:moveTo>
                <a:lnTo>
                  <a:pt x="2956317" y="200605"/>
                </a:lnTo>
                <a:lnTo>
                  <a:pt x="2955960" y="200666"/>
                </a:lnTo>
                <a:lnTo>
                  <a:pt x="2954889" y="201737"/>
                </a:lnTo>
                <a:lnTo>
                  <a:pt x="2956544" y="200834"/>
                </a:lnTo>
                <a:lnTo>
                  <a:pt x="2957571" y="199714"/>
                </a:lnTo>
                <a:lnTo>
                  <a:pt x="2957563" y="199707"/>
                </a:lnTo>
                <a:close/>
                <a:moveTo>
                  <a:pt x="2945142" y="199132"/>
                </a:moveTo>
                <a:lnTo>
                  <a:pt x="2945010" y="200584"/>
                </a:lnTo>
                <a:lnTo>
                  <a:pt x="2945073" y="200601"/>
                </a:lnTo>
                <a:close/>
                <a:moveTo>
                  <a:pt x="192489" y="198624"/>
                </a:moveTo>
                <a:lnTo>
                  <a:pt x="192486" y="198627"/>
                </a:lnTo>
                <a:lnTo>
                  <a:pt x="192486" y="198629"/>
                </a:lnTo>
                <a:close/>
                <a:moveTo>
                  <a:pt x="270807" y="197989"/>
                </a:moveTo>
                <a:lnTo>
                  <a:pt x="270803" y="198082"/>
                </a:lnTo>
                <a:lnTo>
                  <a:pt x="270883" y="198091"/>
                </a:lnTo>
                <a:close/>
                <a:moveTo>
                  <a:pt x="3085345" y="197823"/>
                </a:moveTo>
                <a:lnTo>
                  <a:pt x="3085345" y="198041"/>
                </a:lnTo>
                <a:lnTo>
                  <a:pt x="3085407" y="197917"/>
                </a:lnTo>
                <a:close/>
                <a:moveTo>
                  <a:pt x="455542" y="197500"/>
                </a:moveTo>
                <a:lnTo>
                  <a:pt x="455324" y="197826"/>
                </a:lnTo>
                <a:lnTo>
                  <a:pt x="455005" y="197781"/>
                </a:lnTo>
                <a:lnTo>
                  <a:pt x="455220" y="197997"/>
                </a:lnTo>
                <a:lnTo>
                  <a:pt x="455620" y="197997"/>
                </a:lnTo>
                <a:lnTo>
                  <a:pt x="455595" y="197971"/>
                </a:lnTo>
                <a:close/>
                <a:moveTo>
                  <a:pt x="3032690" y="197461"/>
                </a:moveTo>
                <a:lnTo>
                  <a:pt x="3033207" y="199563"/>
                </a:lnTo>
                <a:lnTo>
                  <a:pt x="3034142" y="197718"/>
                </a:lnTo>
                <a:close/>
                <a:moveTo>
                  <a:pt x="1897584" y="197125"/>
                </a:moveTo>
                <a:lnTo>
                  <a:pt x="1896477" y="197272"/>
                </a:lnTo>
                <a:lnTo>
                  <a:pt x="1896934" y="197619"/>
                </a:lnTo>
                <a:close/>
                <a:moveTo>
                  <a:pt x="3076025" y="196717"/>
                </a:moveTo>
                <a:lnTo>
                  <a:pt x="3075654" y="197488"/>
                </a:lnTo>
                <a:lnTo>
                  <a:pt x="3076308" y="197563"/>
                </a:lnTo>
                <a:close/>
                <a:moveTo>
                  <a:pt x="1700009" y="196307"/>
                </a:moveTo>
                <a:lnTo>
                  <a:pt x="1699448" y="196878"/>
                </a:lnTo>
                <a:lnTo>
                  <a:pt x="1700045" y="196698"/>
                </a:lnTo>
                <a:close/>
                <a:moveTo>
                  <a:pt x="112797" y="196286"/>
                </a:moveTo>
                <a:lnTo>
                  <a:pt x="112209" y="196572"/>
                </a:lnTo>
                <a:cubicBezTo>
                  <a:pt x="112209" y="196572"/>
                  <a:pt x="112209" y="196572"/>
                  <a:pt x="110793" y="196572"/>
                </a:cubicBezTo>
                <a:lnTo>
                  <a:pt x="110451" y="196322"/>
                </a:lnTo>
                <a:lnTo>
                  <a:pt x="106805" y="196322"/>
                </a:lnTo>
                <a:lnTo>
                  <a:pt x="106811" y="196415"/>
                </a:lnTo>
                <a:cubicBezTo>
                  <a:pt x="106811" y="197826"/>
                  <a:pt x="105432" y="197826"/>
                  <a:pt x="105432" y="197826"/>
                </a:cubicBezTo>
                <a:lnTo>
                  <a:pt x="105122" y="197826"/>
                </a:lnTo>
                <a:lnTo>
                  <a:pt x="105306" y="198148"/>
                </a:lnTo>
                <a:lnTo>
                  <a:pt x="105029" y="198500"/>
                </a:lnTo>
                <a:lnTo>
                  <a:pt x="105357" y="198256"/>
                </a:lnTo>
                <a:cubicBezTo>
                  <a:pt x="106760" y="198256"/>
                  <a:pt x="106760" y="198256"/>
                  <a:pt x="108164" y="199653"/>
                </a:cubicBezTo>
                <a:cubicBezTo>
                  <a:pt x="108164" y="198256"/>
                  <a:pt x="106760" y="198256"/>
                  <a:pt x="106760" y="196859"/>
                </a:cubicBezTo>
                <a:cubicBezTo>
                  <a:pt x="108164" y="195462"/>
                  <a:pt x="109569" y="195462"/>
                  <a:pt x="112377" y="196859"/>
                </a:cubicBezTo>
                <a:lnTo>
                  <a:pt x="112685" y="197165"/>
                </a:lnTo>
                <a:lnTo>
                  <a:pt x="112597" y="196726"/>
                </a:lnTo>
                <a:close/>
                <a:moveTo>
                  <a:pt x="3055383" y="195545"/>
                </a:moveTo>
                <a:lnTo>
                  <a:pt x="3055737" y="196352"/>
                </a:lnTo>
                <a:lnTo>
                  <a:pt x="3055571" y="195566"/>
                </a:lnTo>
                <a:close/>
                <a:moveTo>
                  <a:pt x="2574122" y="195287"/>
                </a:moveTo>
                <a:lnTo>
                  <a:pt x="2574122" y="195314"/>
                </a:lnTo>
                <a:lnTo>
                  <a:pt x="2574128" y="195290"/>
                </a:lnTo>
                <a:close/>
                <a:moveTo>
                  <a:pt x="1140151" y="195287"/>
                </a:moveTo>
                <a:lnTo>
                  <a:pt x="1140382" y="196926"/>
                </a:lnTo>
                <a:lnTo>
                  <a:pt x="1141365" y="195372"/>
                </a:lnTo>
                <a:close/>
                <a:moveTo>
                  <a:pt x="920803" y="195287"/>
                </a:moveTo>
                <a:lnTo>
                  <a:pt x="918632" y="196758"/>
                </a:lnTo>
                <a:lnTo>
                  <a:pt x="922268" y="195453"/>
                </a:lnTo>
                <a:close/>
                <a:moveTo>
                  <a:pt x="3059370" y="195249"/>
                </a:moveTo>
                <a:lnTo>
                  <a:pt x="3059371" y="195260"/>
                </a:lnTo>
                <a:lnTo>
                  <a:pt x="3059373" y="195259"/>
                </a:lnTo>
                <a:close/>
                <a:moveTo>
                  <a:pt x="302917" y="195178"/>
                </a:moveTo>
                <a:lnTo>
                  <a:pt x="301637" y="197758"/>
                </a:lnTo>
                <a:lnTo>
                  <a:pt x="302803" y="198091"/>
                </a:lnTo>
                <a:cubicBezTo>
                  <a:pt x="304191" y="198091"/>
                  <a:pt x="304191" y="199507"/>
                  <a:pt x="302803" y="200923"/>
                </a:cubicBezTo>
                <a:lnTo>
                  <a:pt x="302573" y="201038"/>
                </a:lnTo>
                <a:lnTo>
                  <a:pt x="302573" y="202124"/>
                </a:lnTo>
                <a:lnTo>
                  <a:pt x="302795" y="202200"/>
                </a:lnTo>
                <a:lnTo>
                  <a:pt x="302917" y="202160"/>
                </a:lnTo>
                <a:lnTo>
                  <a:pt x="302917" y="201022"/>
                </a:lnTo>
                <a:cubicBezTo>
                  <a:pt x="302917" y="201022"/>
                  <a:pt x="302917" y="199612"/>
                  <a:pt x="302917" y="198202"/>
                </a:cubicBezTo>
                <a:close/>
                <a:moveTo>
                  <a:pt x="220723" y="195028"/>
                </a:moveTo>
                <a:lnTo>
                  <a:pt x="220723" y="195270"/>
                </a:lnTo>
                <a:lnTo>
                  <a:pt x="220861" y="195287"/>
                </a:lnTo>
                <a:close/>
                <a:moveTo>
                  <a:pt x="2885755" y="194953"/>
                </a:moveTo>
                <a:lnTo>
                  <a:pt x="2885477" y="194981"/>
                </a:lnTo>
                <a:lnTo>
                  <a:pt x="2884974" y="195193"/>
                </a:lnTo>
                <a:lnTo>
                  <a:pt x="2885684" y="195193"/>
                </a:lnTo>
                <a:close/>
                <a:moveTo>
                  <a:pt x="3105094" y="194469"/>
                </a:moveTo>
                <a:lnTo>
                  <a:pt x="3104823" y="194728"/>
                </a:lnTo>
                <a:lnTo>
                  <a:pt x="3104925" y="194813"/>
                </a:lnTo>
                <a:close/>
                <a:moveTo>
                  <a:pt x="98500" y="193743"/>
                </a:moveTo>
                <a:lnTo>
                  <a:pt x="95889" y="197693"/>
                </a:lnTo>
                <a:lnTo>
                  <a:pt x="95889" y="197717"/>
                </a:lnTo>
                <a:lnTo>
                  <a:pt x="98336" y="194065"/>
                </a:lnTo>
                <a:lnTo>
                  <a:pt x="99155" y="196510"/>
                </a:lnTo>
                <a:lnTo>
                  <a:pt x="98536" y="193957"/>
                </a:lnTo>
                <a:lnTo>
                  <a:pt x="98613" y="193878"/>
                </a:lnTo>
                <a:close/>
                <a:moveTo>
                  <a:pt x="91296" y="193689"/>
                </a:moveTo>
                <a:lnTo>
                  <a:pt x="91075" y="194353"/>
                </a:lnTo>
                <a:lnTo>
                  <a:pt x="91767" y="194064"/>
                </a:lnTo>
                <a:lnTo>
                  <a:pt x="91767" y="194998"/>
                </a:lnTo>
                <a:lnTo>
                  <a:pt x="92626" y="194132"/>
                </a:lnTo>
                <a:close/>
                <a:moveTo>
                  <a:pt x="194279" y="193463"/>
                </a:moveTo>
                <a:lnTo>
                  <a:pt x="193295" y="193504"/>
                </a:lnTo>
                <a:lnTo>
                  <a:pt x="194457" y="193971"/>
                </a:lnTo>
                <a:lnTo>
                  <a:pt x="194525" y="194039"/>
                </a:lnTo>
                <a:lnTo>
                  <a:pt x="195827" y="194039"/>
                </a:lnTo>
                <a:lnTo>
                  <a:pt x="195507" y="193877"/>
                </a:lnTo>
                <a:lnTo>
                  <a:pt x="195152" y="193971"/>
                </a:lnTo>
                <a:cubicBezTo>
                  <a:pt x="194629" y="193801"/>
                  <a:pt x="194279" y="193463"/>
                  <a:pt x="194279" y="193463"/>
                </a:cubicBezTo>
                <a:close/>
                <a:moveTo>
                  <a:pt x="317008" y="193438"/>
                </a:moveTo>
                <a:lnTo>
                  <a:pt x="322399" y="193898"/>
                </a:lnTo>
                <a:lnTo>
                  <a:pt x="322567" y="193800"/>
                </a:lnTo>
                <a:lnTo>
                  <a:pt x="321789" y="193800"/>
                </a:lnTo>
                <a:lnTo>
                  <a:pt x="320708" y="193438"/>
                </a:lnTo>
                <a:close/>
                <a:moveTo>
                  <a:pt x="310247" y="193438"/>
                </a:moveTo>
                <a:lnTo>
                  <a:pt x="310638" y="193835"/>
                </a:lnTo>
                <a:lnTo>
                  <a:pt x="315291" y="193438"/>
                </a:lnTo>
                <a:close/>
                <a:moveTo>
                  <a:pt x="1404069" y="193427"/>
                </a:moveTo>
                <a:lnTo>
                  <a:pt x="1402536" y="196698"/>
                </a:lnTo>
                <a:lnTo>
                  <a:pt x="1404069" y="197656"/>
                </a:lnTo>
                <a:close/>
                <a:moveTo>
                  <a:pt x="3027841" y="193204"/>
                </a:moveTo>
                <a:lnTo>
                  <a:pt x="3027062" y="193528"/>
                </a:lnTo>
                <a:lnTo>
                  <a:pt x="3027423" y="193629"/>
                </a:lnTo>
                <a:close/>
                <a:moveTo>
                  <a:pt x="100188" y="192555"/>
                </a:moveTo>
                <a:lnTo>
                  <a:pt x="100135" y="192638"/>
                </a:lnTo>
                <a:lnTo>
                  <a:pt x="100100" y="192674"/>
                </a:lnTo>
                <a:lnTo>
                  <a:pt x="100390" y="192831"/>
                </a:lnTo>
                <a:close/>
                <a:moveTo>
                  <a:pt x="122120" y="192432"/>
                </a:moveTo>
                <a:lnTo>
                  <a:pt x="122120" y="197951"/>
                </a:lnTo>
                <a:lnTo>
                  <a:pt x="122060" y="197986"/>
                </a:lnTo>
                <a:lnTo>
                  <a:pt x="122317" y="198115"/>
                </a:lnTo>
                <a:lnTo>
                  <a:pt x="122324" y="198122"/>
                </a:lnTo>
                <a:lnTo>
                  <a:pt x="122324" y="192638"/>
                </a:lnTo>
                <a:close/>
                <a:moveTo>
                  <a:pt x="1907056" y="192114"/>
                </a:moveTo>
                <a:lnTo>
                  <a:pt x="1906789" y="192342"/>
                </a:lnTo>
                <a:lnTo>
                  <a:pt x="1908389" y="192342"/>
                </a:lnTo>
                <a:close/>
                <a:moveTo>
                  <a:pt x="1628607" y="191519"/>
                </a:moveTo>
                <a:lnTo>
                  <a:pt x="1627775" y="191585"/>
                </a:lnTo>
                <a:lnTo>
                  <a:pt x="1627013" y="192213"/>
                </a:lnTo>
                <a:close/>
                <a:moveTo>
                  <a:pt x="290663" y="191140"/>
                </a:moveTo>
                <a:lnTo>
                  <a:pt x="290652" y="191142"/>
                </a:lnTo>
                <a:lnTo>
                  <a:pt x="290659" y="191145"/>
                </a:lnTo>
                <a:close/>
                <a:moveTo>
                  <a:pt x="306762" y="191135"/>
                </a:moveTo>
                <a:lnTo>
                  <a:pt x="306717" y="191157"/>
                </a:lnTo>
                <a:lnTo>
                  <a:pt x="309274" y="192453"/>
                </a:lnTo>
                <a:lnTo>
                  <a:pt x="309901" y="193087"/>
                </a:lnTo>
                <a:lnTo>
                  <a:pt x="309901" y="192167"/>
                </a:lnTo>
                <a:lnTo>
                  <a:pt x="309280" y="192402"/>
                </a:lnTo>
                <a:close/>
                <a:moveTo>
                  <a:pt x="931915" y="191052"/>
                </a:moveTo>
                <a:lnTo>
                  <a:pt x="931909" y="191057"/>
                </a:lnTo>
                <a:lnTo>
                  <a:pt x="931915" y="191075"/>
                </a:lnTo>
                <a:close/>
                <a:moveTo>
                  <a:pt x="2535728" y="190934"/>
                </a:moveTo>
                <a:lnTo>
                  <a:pt x="2535245" y="191057"/>
                </a:lnTo>
                <a:cubicBezTo>
                  <a:pt x="2535245" y="192467"/>
                  <a:pt x="2535593" y="193172"/>
                  <a:pt x="2536114" y="193701"/>
                </a:cubicBezTo>
                <a:lnTo>
                  <a:pt x="2536488" y="194012"/>
                </a:lnTo>
                <a:close/>
                <a:moveTo>
                  <a:pt x="223181" y="190925"/>
                </a:moveTo>
                <a:lnTo>
                  <a:pt x="222897" y="191056"/>
                </a:lnTo>
                <a:lnTo>
                  <a:pt x="223199" y="191056"/>
                </a:lnTo>
                <a:lnTo>
                  <a:pt x="223199" y="190962"/>
                </a:lnTo>
                <a:close/>
                <a:moveTo>
                  <a:pt x="187294" y="190755"/>
                </a:moveTo>
                <a:lnTo>
                  <a:pt x="187294" y="191056"/>
                </a:lnTo>
                <a:lnTo>
                  <a:pt x="187294" y="191281"/>
                </a:lnTo>
                <a:lnTo>
                  <a:pt x="187426" y="191150"/>
                </a:lnTo>
                <a:lnTo>
                  <a:pt x="187898" y="191339"/>
                </a:lnTo>
                <a:close/>
                <a:moveTo>
                  <a:pt x="2878210" y="190544"/>
                </a:moveTo>
                <a:lnTo>
                  <a:pt x="2878532" y="190762"/>
                </a:lnTo>
                <a:lnTo>
                  <a:pt x="2878532" y="190654"/>
                </a:lnTo>
                <a:close/>
                <a:moveTo>
                  <a:pt x="1152845" y="190501"/>
                </a:moveTo>
                <a:lnTo>
                  <a:pt x="1152646" y="190880"/>
                </a:lnTo>
                <a:lnTo>
                  <a:pt x="1152915" y="191034"/>
                </a:lnTo>
                <a:close/>
                <a:moveTo>
                  <a:pt x="1817792" y="190288"/>
                </a:moveTo>
                <a:lnTo>
                  <a:pt x="1817851" y="190704"/>
                </a:lnTo>
                <a:lnTo>
                  <a:pt x="1817963" y="190720"/>
                </a:lnTo>
                <a:close/>
                <a:moveTo>
                  <a:pt x="139234" y="189947"/>
                </a:moveTo>
                <a:lnTo>
                  <a:pt x="138703" y="191182"/>
                </a:lnTo>
                <a:lnTo>
                  <a:pt x="137803" y="192099"/>
                </a:lnTo>
                <a:lnTo>
                  <a:pt x="138096" y="192052"/>
                </a:lnTo>
                <a:lnTo>
                  <a:pt x="138966" y="191056"/>
                </a:lnTo>
                <a:lnTo>
                  <a:pt x="138989" y="191049"/>
                </a:lnTo>
                <a:close/>
                <a:moveTo>
                  <a:pt x="773645" y="189646"/>
                </a:moveTo>
                <a:lnTo>
                  <a:pt x="771626" y="190852"/>
                </a:lnTo>
                <a:lnTo>
                  <a:pt x="775276" y="190475"/>
                </a:lnTo>
                <a:close/>
                <a:moveTo>
                  <a:pt x="1941321" y="189424"/>
                </a:moveTo>
                <a:lnTo>
                  <a:pt x="1941359" y="189527"/>
                </a:lnTo>
                <a:cubicBezTo>
                  <a:pt x="1942047" y="190935"/>
                  <a:pt x="1942743" y="191638"/>
                  <a:pt x="1943595" y="191814"/>
                </a:cubicBezTo>
                <a:lnTo>
                  <a:pt x="1946198" y="191134"/>
                </a:lnTo>
                <a:lnTo>
                  <a:pt x="1943808" y="191233"/>
                </a:lnTo>
                <a:close/>
                <a:moveTo>
                  <a:pt x="2972179" y="189397"/>
                </a:moveTo>
                <a:lnTo>
                  <a:pt x="2972838" y="189834"/>
                </a:lnTo>
                <a:lnTo>
                  <a:pt x="2973195" y="189471"/>
                </a:lnTo>
                <a:close/>
                <a:moveTo>
                  <a:pt x="3128422" y="189325"/>
                </a:moveTo>
                <a:lnTo>
                  <a:pt x="3128169" y="189583"/>
                </a:lnTo>
                <a:lnTo>
                  <a:pt x="3129459" y="193534"/>
                </a:lnTo>
                <a:close/>
                <a:moveTo>
                  <a:pt x="3107018" y="188795"/>
                </a:moveTo>
                <a:lnTo>
                  <a:pt x="3107438" y="189229"/>
                </a:lnTo>
                <a:lnTo>
                  <a:pt x="3107380" y="189798"/>
                </a:lnTo>
                <a:lnTo>
                  <a:pt x="3107485" y="189583"/>
                </a:lnTo>
                <a:cubicBezTo>
                  <a:pt x="3107485" y="189583"/>
                  <a:pt x="3108864" y="190992"/>
                  <a:pt x="3110243" y="190992"/>
                </a:cubicBezTo>
                <a:close/>
                <a:moveTo>
                  <a:pt x="1218589" y="188412"/>
                </a:moveTo>
                <a:lnTo>
                  <a:pt x="1218271" y="188815"/>
                </a:lnTo>
                <a:lnTo>
                  <a:pt x="1218835" y="188724"/>
                </a:lnTo>
                <a:close/>
                <a:moveTo>
                  <a:pt x="2974169" y="188307"/>
                </a:moveTo>
                <a:lnTo>
                  <a:pt x="2974147" y="188505"/>
                </a:lnTo>
                <a:lnTo>
                  <a:pt x="2974226" y="188424"/>
                </a:lnTo>
                <a:close/>
                <a:moveTo>
                  <a:pt x="2871585" y="188294"/>
                </a:moveTo>
                <a:lnTo>
                  <a:pt x="2871585" y="190768"/>
                </a:lnTo>
                <a:lnTo>
                  <a:pt x="2871587" y="190762"/>
                </a:lnTo>
                <a:lnTo>
                  <a:pt x="2871587" y="188295"/>
                </a:lnTo>
                <a:close/>
                <a:moveTo>
                  <a:pt x="3090827" y="188121"/>
                </a:moveTo>
                <a:lnTo>
                  <a:pt x="3090827" y="188761"/>
                </a:lnTo>
                <a:lnTo>
                  <a:pt x="3090898" y="188480"/>
                </a:lnTo>
                <a:close/>
                <a:moveTo>
                  <a:pt x="1375291" y="188031"/>
                </a:moveTo>
                <a:lnTo>
                  <a:pt x="1374771" y="188235"/>
                </a:lnTo>
                <a:lnTo>
                  <a:pt x="1376056" y="193460"/>
                </a:lnTo>
                <a:close/>
                <a:moveTo>
                  <a:pt x="3097658" y="187983"/>
                </a:moveTo>
                <a:lnTo>
                  <a:pt x="3096393" y="189295"/>
                </a:lnTo>
                <a:lnTo>
                  <a:pt x="3096425" y="189337"/>
                </a:lnTo>
                <a:lnTo>
                  <a:pt x="3096712" y="189530"/>
                </a:lnTo>
                <a:lnTo>
                  <a:pt x="3096607" y="189229"/>
                </a:lnTo>
                <a:lnTo>
                  <a:pt x="3097737" y="188063"/>
                </a:lnTo>
                <a:close/>
                <a:moveTo>
                  <a:pt x="2630410" y="187564"/>
                </a:moveTo>
                <a:lnTo>
                  <a:pt x="2629654" y="188235"/>
                </a:lnTo>
                <a:lnTo>
                  <a:pt x="2629875" y="189355"/>
                </a:lnTo>
                <a:close/>
                <a:moveTo>
                  <a:pt x="3105370" y="187423"/>
                </a:moveTo>
                <a:lnTo>
                  <a:pt x="3105071" y="187832"/>
                </a:lnTo>
                <a:lnTo>
                  <a:pt x="3105771" y="187832"/>
                </a:lnTo>
                <a:close/>
                <a:moveTo>
                  <a:pt x="1265200" y="187134"/>
                </a:moveTo>
                <a:lnTo>
                  <a:pt x="1265097" y="187177"/>
                </a:lnTo>
                <a:cubicBezTo>
                  <a:pt x="1264403" y="188235"/>
                  <a:pt x="1264403" y="189646"/>
                  <a:pt x="1265097" y="191057"/>
                </a:cubicBezTo>
                <a:lnTo>
                  <a:pt x="1265200" y="191268"/>
                </a:lnTo>
                <a:close/>
                <a:moveTo>
                  <a:pt x="137293" y="187035"/>
                </a:moveTo>
                <a:lnTo>
                  <a:pt x="137349" y="187044"/>
                </a:lnTo>
                <a:lnTo>
                  <a:pt x="137418" y="187035"/>
                </a:lnTo>
                <a:close/>
                <a:moveTo>
                  <a:pt x="3064474" y="187019"/>
                </a:moveTo>
                <a:lnTo>
                  <a:pt x="3064454" y="187030"/>
                </a:lnTo>
                <a:lnTo>
                  <a:pt x="3064484" y="187030"/>
                </a:lnTo>
                <a:close/>
                <a:moveTo>
                  <a:pt x="2964059" y="186946"/>
                </a:moveTo>
                <a:lnTo>
                  <a:pt x="2964831" y="188049"/>
                </a:lnTo>
                <a:lnTo>
                  <a:pt x="2966485" y="188174"/>
                </a:lnTo>
                <a:close/>
                <a:moveTo>
                  <a:pt x="1165704" y="186709"/>
                </a:moveTo>
                <a:lnTo>
                  <a:pt x="1166852" y="188305"/>
                </a:lnTo>
                <a:lnTo>
                  <a:pt x="1166529" y="186825"/>
                </a:lnTo>
                <a:close/>
                <a:moveTo>
                  <a:pt x="412916" y="186577"/>
                </a:moveTo>
                <a:lnTo>
                  <a:pt x="413523" y="186806"/>
                </a:lnTo>
                <a:lnTo>
                  <a:pt x="413612" y="186616"/>
                </a:lnTo>
                <a:close/>
                <a:moveTo>
                  <a:pt x="1928883" y="186502"/>
                </a:moveTo>
                <a:lnTo>
                  <a:pt x="1928586" y="186825"/>
                </a:lnTo>
                <a:lnTo>
                  <a:pt x="1928883" y="187736"/>
                </a:lnTo>
                <a:close/>
                <a:moveTo>
                  <a:pt x="631768" y="186271"/>
                </a:moveTo>
                <a:lnTo>
                  <a:pt x="631563" y="187310"/>
                </a:lnTo>
                <a:lnTo>
                  <a:pt x="632041" y="186825"/>
                </a:lnTo>
                <a:close/>
                <a:moveTo>
                  <a:pt x="3095978" y="186260"/>
                </a:moveTo>
                <a:lnTo>
                  <a:pt x="3095964" y="186365"/>
                </a:lnTo>
                <a:lnTo>
                  <a:pt x="3097254" y="187568"/>
                </a:lnTo>
                <a:close/>
                <a:moveTo>
                  <a:pt x="559850" y="186053"/>
                </a:moveTo>
                <a:lnTo>
                  <a:pt x="559850" y="188182"/>
                </a:lnTo>
                <a:lnTo>
                  <a:pt x="560863" y="188792"/>
                </a:lnTo>
                <a:lnTo>
                  <a:pt x="560927" y="188965"/>
                </a:lnTo>
                <a:lnTo>
                  <a:pt x="563864" y="190954"/>
                </a:lnTo>
                <a:lnTo>
                  <a:pt x="563913" y="190935"/>
                </a:lnTo>
                <a:lnTo>
                  <a:pt x="564015" y="190720"/>
                </a:lnTo>
                <a:lnTo>
                  <a:pt x="564015" y="190688"/>
                </a:lnTo>
                <a:lnTo>
                  <a:pt x="560863" y="188792"/>
                </a:lnTo>
                <a:close/>
                <a:moveTo>
                  <a:pt x="1709467" y="185795"/>
                </a:moveTo>
                <a:lnTo>
                  <a:pt x="1707853" y="186825"/>
                </a:lnTo>
                <a:cubicBezTo>
                  <a:pt x="1707853" y="188235"/>
                  <a:pt x="1707853" y="191057"/>
                  <a:pt x="1709231" y="192467"/>
                </a:cubicBezTo>
                <a:lnTo>
                  <a:pt x="1709467" y="193085"/>
                </a:lnTo>
                <a:close/>
                <a:moveTo>
                  <a:pt x="145785" y="185499"/>
                </a:moveTo>
                <a:lnTo>
                  <a:pt x="145761" y="185529"/>
                </a:lnTo>
                <a:lnTo>
                  <a:pt x="146958" y="192264"/>
                </a:lnTo>
                <a:lnTo>
                  <a:pt x="147022" y="192432"/>
                </a:lnTo>
                <a:lnTo>
                  <a:pt x="145901" y="185635"/>
                </a:lnTo>
                <a:close/>
                <a:moveTo>
                  <a:pt x="1322016" y="185415"/>
                </a:moveTo>
                <a:lnTo>
                  <a:pt x="1320658" y="186795"/>
                </a:lnTo>
                <a:lnTo>
                  <a:pt x="1320748" y="186713"/>
                </a:lnTo>
                <a:lnTo>
                  <a:pt x="1322020" y="185423"/>
                </a:lnTo>
                <a:close/>
                <a:moveTo>
                  <a:pt x="2043332" y="185061"/>
                </a:moveTo>
                <a:lnTo>
                  <a:pt x="2040953" y="185415"/>
                </a:lnTo>
                <a:cubicBezTo>
                  <a:pt x="2038182" y="188235"/>
                  <a:pt x="2038182" y="189646"/>
                  <a:pt x="2040953" y="191057"/>
                </a:cubicBezTo>
                <a:lnTo>
                  <a:pt x="2041608" y="191190"/>
                </a:lnTo>
                <a:close/>
                <a:moveTo>
                  <a:pt x="2854937" y="184053"/>
                </a:moveTo>
                <a:lnTo>
                  <a:pt x="2855414" y="184782"/>
                </a:lnTo>
                <a:lnTo>
                  <a:pt x="2855744" y="184546"/>
                </a:lnTo>
                <a:close/>
                <a:moveTo>
                  <a:pt x="142846" y="183910"/>
                </a:moveTo>
                <a:lnTo>
                  <a:pt x="142873" y="184210"/>
                </a:lnTo>
                <a:lnTo>
                  <a:pt x="143166" y="183910"/>
                </a:lnTo>
                <a:close/>
                <a:moveTo>
                  <a:pt x="3096307" y="183701"/>
                </a:moveTo>
                <a:lnTo>
                  <a:pt x="3096204" y="184503"/>
                </a:lnTo>
                <a:lnTo>
                  <a:pt x="3096991" y="183819"/>
                </a:lnTo>
                <a:close/>
                <a:moveTo>
                  <a:pt x="2849525" y="183493"/>
                </a:moveTo>
                <a:lnTo>
                  <a:pt x="2849046" y="183804"/>
                </a:lnTo>
                <a:lnTo>
                  <a:pt x="2849388" y="184053"/>
                </a:lnTo>
                <a:close/>
                <a:moveTo>
                  <a:pt x="1484212" y="183303"/>
                </a:moveTo>
                <a:lnTo>
                  <a:pt x="1483035" y="185689"/>
                </a:lnTo>
                <a:lnTo>
                  <a:pt x="1483577" y="185239"/>
                </a:lnTo>
                <a:close/>
                <a:moveTo>
                  <a:pt x="1513314" y="182958"/>
                </a:moveTo>
                <a:lnTo>
                  <a:pt x="1512557" y="183123"/>
                </a:lnTo>
                <a:lnTo>
                  <a:pt x="1512495" y="183788"/>
                </a:lnTo>
                <a:close/>
                <a:moveTo>
                  <a:pt x="3100031" y="182614"/>
                </a:moveTo>
                <a:lnTo>
                  <a:pt x="3099783" y="182828"/>
                </a:lnTo>
                <a:lnTo>
                  <a:pt x="3100288" y="182692"/>
                </a:lnTo>
                <a:close/>
                <a:moveTo>
                  <a:pt x="1734235" y="182594"/>
                </a:moveTo>
                <a:lnTo>
                  <a:pt x="1734235" y="183307"/>
                </a:lnTo>
                <a:lnTo>
                  <a:pt x="1735030" y="182683"/>
                </a:lnTo>
                <a:close/>
                <a:moveTo>
                  <a:pt x="85917" y="182459"/>
                </a:moveTo>
                <a:lnTo>
                  <a:pt x="86208" y="182782"/>
                </a:lnTo>
                <a:lnTo>
                  <a:pt x="86354" y="182782"/>
                </a:lnTo>
                <a:close/>
                <a:moveTo>
                  <a:pt x="265481" y="182324"/>
                </a:moveTo>
                <a:lnTo>
                  <a:pt x="265151" y="182499"/>
                </a:lnTo>
                <a:lnTo>
                  <a:pt x="266509" y="190713"/>
                </a:lnTo>
                <a:close/>
                <a:moveTo>
                  <a:pt x="3071647" y="182280"/>
                </a:moveTo>
                <a:lnTo>
                  <a:pt x="3070647" y="182295"/>
                </a:lnTo>
                <a:lnTo>
                  <a:pt x="3070830" y="182575"/>
                </a:lnTo>
                <a:close/>
                <a:moveTo>
                  <a:pt x="818043" y="181681"/>
                </a:moveTo>
                <a:lnTo>
                  <a:pt x="818043" y="187104"/>
                </a:lnTo>
                <a:lnTo>
                  <a:pt x="818591" y="186649"/>
                </a:lnTo>
                <a:cubicBezTo>
                  <a:pt x="819111" y="185767"/>
                  <a:pt x="819459" y="184710"/>
                  <a:pt x="819459" y="184004"/>
                </a:cubicBezTo>
                <a:close/>
                <a:moveTo>
                  <a:pt x="88628" y="181190"/>
                </a:moveTo>
                <a:lnTo>
                  <a:pt x="87338" y="182459"/>
                </a:lnTo>
                <a:lnTo>
                  <a:pt x="86900" y="182782"/>
                </a:lnTo>
                <a:lnTo>
                  <a:pt x="87254" y="182782"/>
                </a:lnTo>
                <a:cubicBezTo>
                  <a:pt x="87254" y="182782"/>
                  <a:pt x="87254" y="182782"/>
                  <a:pt x="88758" y="182782"/>
                </a:cubicBezTo>
                <a:lnTo>
                  <a:pt x="88963" y="182952"/>
                </a:lnTo>
                <a:lnTo>
                  <a:pt x="88963" y="182656"/>
                </a:lnTo>
                <a:cubicBezTo>
                  <a:pt x="89647" y="181967"/>
                  <a:pt x="90331" y="181967"/>
                  <a:pt x="91015" y="181967"/>
                </a:cubicBezTo>
                <a:lnTo>
                  <a:pt x="92011" y="181632"/>
                </a:lnTo>
                <a:lnTo>
                  <a:pt x="91814" y="181433"/>
                </a:lnTo>
                <a:lnTo>
                  <a:pt x="91420" y="181277"/>
                </a:lnTo>
                <a:lnTo>
                  <a:pt x="88758" y="181277"/>
                </a:lnTo>
                <a:close/>
                <a:moveTo>
                  <a:pt x="908408" y="181016"/>
                </a:moveTo>
                <a:lnTo>
                  <a:pt x="908309" y="181083"/>
                </a:lnTo>
                <a:lnTo>
                  <a:pt x="908309" y="181184"/>
                </a:lnTo>
                <a:close/>
                <a:moveTo>
                  <a:pt x="2975511" y="180947"/>
                </a:moveTo>
                <a:lnTo>
                  <a:pt x="2974732" y="181372"/>
                </a:lnTo>
                <a:lnTo>
                  <a:pt x="2975615" y="181372"/>
                </a:lnTo>
                <a:close/>
                <a:moveTo>
                  <a:pt x="202081" y="180725"/>
                </a:moveTo>
                <a:lnTo>
                  <a:pt x="201692" y="181433"/>
                </a:lnTo>
                <a:lnTo>
                  <a:pt x="202936" y="181433"/>
                </a:lnTo>
                <a:close/>
                <a:moveTo>
                  <a:pt x="3090833" y="179417"/>
                </a:moveTo>
                <a:lnTo>
                  <a:pt x="3090827" y="179439"/>
                </a:lnTo>
                <a:lnTo>
                  <a:pt x="3090843" y="179437"/>
                </a:lnTo>
                <a:close/>
                <a:moveTo>
                  <a:pt x="1697993" y="178531"/>
                </a:moveTo>
                <a:lnTo>
                  <a:pt x="1697793" y="178539"/>
                </a:lnTo>
                <a:lnTo>
                  <a:pt x="1697597" y="178979"/>
                </a:lnTo>
                <a:close/>
                <a:moveTo>
                  <a:pt x="822098" y="178269"/>
                </a:moveTo>
                <a:lnTo>
                  <a:pt x="822235" y="178363"/>
                </a:lnTo>
                <a:lnTo>
                  <a:pt x="822421" y="178269"/>
                </a:lnTo>
                <a:close/>
                <a:moveTo>
                  <a:pt x="3092405" y="176952"/>
                </a:moveTo>
                <a:lnTo>
                  <a:pt x="3091434" y="177077"/>
                </a:lnTo>
                <a:lnTo>
                  <a:pt x="3091414" y="177155"/>
                </a:lnTo>
                <a:close/>
                <a:moveTo>
                  <a:pt x="824986" y="176901"/>
                </a:moveTo>
                <a:lnTo>
                  <a:pt x="824986" y="176965"/>
                </a:lnTo>
                <a:lnTo>
                  <a:pt x="825012" y="176952"/>
                </a:lnTo>
                <a:close/>
                <a:moveTo>
                  <a:pt x="84496" y="176843"/>
                </a:moveTo>
                <a:lnTo>
                  <a:pt x="84496" y="176862"/>
                </a:lnTo>
                <a:lnTo>
                  <a:pt x="84526" y="176874"/>
                </a:lnTo>
                <a:close/>
                <a:moveTo>
                  <a:pt x="2965713" y="176779"/>
                </a:moveTo>
                <a:lnTo>
                  <a:pt x="2965713" y="178105"/>
                </a:lnTo>
                <a:lnTo>
                  <a:pt x="2966041" y="178105"/>
                </a:lnTo>
                <a:close/>
                <a:moveTo>
                  <a:pt x="3072817" y="176600"/>
                </a:moveTo>
                <a:lnTo>
                  <a:pt x="3072817" y="179473"/>
                </a:lnTo>
                <a:lnTo>
                  <a:pt x="3073017" y="179439"/>
                </a:lnTo>
                <a:cubicBezTo>
                  <a:pt x="3073702" y="179439"/>
                  <a:pt x="3073360" y="178728"/>
                  <a:pt x="3073017" y="177840"/>
                </a:cubicBezTo>
                <a:lnTo>
                  <a:pt x="3073017" y="176805"/>
                </a:lnTo>
                <a:close/>
                <a:moveTo>
                  <a:pt x="71850" y="175543"/>
                </a:moveTo>
                <a:lnTo>
                  <a:pt x="72954" y="176542"/>
                </a:lnTo>
                <a:lnTo>
                  <a:pt x="71959" y="175570"/>
                </a:lnTo>
                <a:close/>
                <a:moveTo>
                  <a:pt x="3100653" y="175436"/>
                </a:moveTo>
                <a:lnTo>
                  <a:pt x="3100601" y="175489"/>
                </a:lnTo>
                <a:lnTo>
                  <a:pt x="3100653" y="175542"/>
                </a:lnTo>
                <a:close/>
                <a:moveTo>
                  <a:pt x="3182352" y="175260"/>
                </a:moveTo>
                <a:cubicBezTo>
                  <a:pt x="3186583" y="173756"/>
                  <a:pt x="3189404" y="179773"/>
                  <a:pt x="3192225" y="176764"/>
                </a:cubicBezTo>
                <a:cubicBezTo>
                  <a:pt x="3192225" y="176764"/>
                  <a:pt x="3193635" y="178269"/>
                  <a:pt x="3193635" y="178269"/>
                </a:cubicBezTo>
                <a:cubicBezTo>
                  <a:pt x="3193635" y="179773"/>
                  <a:pt x="3192225" y="181277"/>
                  <a:pt x="3192225" y="181277"/>
                </a:cubicBezTo>
                <a:cubicBezTo>
                  <a:pt x="3190814" y="179773"/>
                  <a:pt x="3189404" y="179773"/>
                  <a:pt x="3187993" y="179773"/>
                </a:cubicBezTo>
                <a:cubicBezTo>
                  <a:pt x="3186583" y="179773"/>
                  <a:pt x="3185173" y="178269"/>
                  <a:pt x="3185173" y="178269"/>
                </a:cubicBezTo>
                <a:cubicBezTo>
                  <a:pt x="3183763" y="178269"/>
                  <a:pt x="3183763" y="176764"/>
                  <a:pt x="3182352" y="175260"/>
                </a:cubicBezTo>
                <a:close/>
                <a:moveTo>
                  <a:pt x="60927" y="174357"/>
                </a:moveTo>
                <a:lnTo>
                  <a:pt x="60927" y="179500"/>
                </a:lnTo>
                <a:lnTo>
                  <a:pt x="61178" y="179773"/>
                </a:lnTo>
                <a:cubicBezTo>
                  <a:pt x="61178" y="179773"/>
                  <a:pt x="63936" y="179773"/>
                  <a:pt x="62557" y="181277"/>
                </a:cubicBezTo>
                <a:cubicBezTo>
                  <a:pt x="62557" y="184286"/>
                  <a:pt x="61178" y="182782"/>
                  <a:pt x="58420" y="182782"/>
                </a:cubicBezTo>
                <a:cubicBezTo>
                  <a:pt x="58420" y="181277"/>
                  <a:pt x="57040" y="181277"/>
                  <a:pt x="55661" y="181277"/>
                </a:cubicBezTo>
                <a:cubicBezTo>
                  <a:pt x="57040" y="179773"/>
                  <a:pt x="57040" y="179773"/>
                  <a:pt x="57040" y="179773"/>
                </a:cubicBezTo>
                <a:lnTo>
                  <a:pt x="59364" y="178506"/>
                </a:lnTo>
                <a:lnTo>
                  <a:pt x="58788" y="175542"/>
                </a:lnTo>
                <a:cubicBezTo>
                  <a:pt x="58294" y="174357"/>
                  <a:pt x="58294" y="173681"/>
                  <a:pt x="60927" y="174357"/>
                </a:cubicBezTo>
                <a:close/>
                <a:moveTo>
                  <a:pt x="751366" y="174005"/>
                </a:moveTo>
                <a:lnTo>
                  <a:pt x="751124" y="174132"/>
                </a:lnTo>
                <a:lnTo>
                  <a:pt x="751433" y="174132"/>
                </a:lnTo>
                <a:close/>
                <a:moveTo>
                  <a:pt x="402404" y="173867"/>
                </a:moveTo>
                <a:lnTo>
                  <a:pt x="402105" y="173942"/>
                </a:lnTo>
                <a:lnTo>
                  <a:pt x="402510" y="174001"/>
                </a:lnTo>
                <a:close/>
                <a:moveTo>
                  <a:pt x="3103595" y="173538"/>
                </a:moveTo>
                <a:lnTo>
                  <a:pt x="3103016" y="173735"/>
                </a:lnTo>
                <a:lnTo>
                  <a:pt x="3103402" y="174131"/>
                </a:lnTo>
                <a:close/>
                <a:moveTo>
                  <a:pt x="1266881" y="173527"/>
                </a:moveTo>
                <a:lnTo>
                  <a:pt x="1267591" y="175685"/>
                </a:lnTo>
                <a:lnTo>
                  <a:pt x="1267873" y="175542"/>
                </a:lnTo>
                <a:close/>
                <a:moveTo>
                  <a:pt x="1120715" y="173322"/>
                </a:moveTo>
                <a:lnTo>
                  <a:pt x="1120715" y="174132"/>
                </a:lnTo>
                <a:lnTo>
                  <a:pt x="1120973" y="174001"/>
                </a:lnTo>
                <a:close/>
                <a:moveTo>
                  <a:pt x="129320" y="172695"/>
                </a:moveTo>
                <a:lnTo>
                  <a:pt x="125098" y="173029"/>
                </a:lnTo>
                <a:cubicBezTo>
                  <a:pt x="126485" y="171629"/>
                  <a:pt x="127872" y="171629"/>
                  <a:pt x="129259" y="173029"/>
                </a:cubicBezTo>
                <a:lnTo>
                  <a:pt x="129620" y="172755"/>
                </a:lnTo>
                <a:close/>
                <a:moveTo>
                  <a:pt x="1001298" y="172645"/>
                </a:moveTo>
                <a:lnTo>
                  <a:pt x="1001145" y="172661"/>
                </a:lnTo>
                <a:lnTo>
                  <a:pt x="1001323" y="172722"/>
                </a:lnTo>
                <a:close/>
                <a:moveTo>
                  <a:pt x="780548" y="172643"/>
                </a:moveTo>
                <a:lnTo>
                  <a:pt x="780548" y="172722"/>
                </a:lnTo>
                <a:lnTo>
                  <a:pt x="780586" y="172722"/>
                </a:lnTo>
                <a:close/>
                <a:moveTo>
                  <a:pt x="622161" y="172639"/>
                </a:moveTo>
                <a:lnTo>
                  <a:pt x="622322" y="172722"/>
                </a:lnTo>
                <a:lnTo>
                  <a:pt x="622322" y="172639"/>
                </a:lnTo>
                <a:close/>
                <a:moveTo>
                  <a:pt x="2853141" y="172433"/>
                </a:moveTo>
                <a:lnTo>
                  <a:pt x="2853141" y="174859"/>
                </a:lnTo>
                <a:lnTo>
                  <a:pt x="2853376" y="174688"/>
                </a:lnTo>
                <a:cubicBezTo>
                  <a:pt x="2853897" y="174511"/>
                  <a:pt x="2854243" y="174158"/>
                  <a:pt x="2853550" y="172744"/>
                </a:cubicBezTo>
                <a:close/>
                <a:moveTo>
                  <a:pt x="928423" y="171775"/>
                </a:moveTo>
                <a:lnTo>
                  <a:pt x="928022" y="172081"/>
                </a:lnTo>
                <a:lnTo>
                  <a:pt x="928265" y="172193"/>
                </a:lnTo>
                <a:close/>
                <a:moveTo>
                  <a:pt x="172080" y="171611"/>
                </a:moveTo>
                <a:lnTo>
                  <a:pt x="171417" y="171749"/>
                </a:lnTo>
                <a:lnTo>
                  <a:pt x="171756" y="174226"/>
                </a:lnTo>
                <a:close/>
                <a:moveTo>
                  <a:pt x="3076849" y="171349"/>
                </a:moveTo>
                <a:lnTo>
                  <a:pt x="3077150" y="172567"/>
                </a:lnTo>
                <a:lnTo>
                  <a:pt x="3078071" y="172056"/>
                </a:lnTo>
                <a:close/>
                <a:moveTo>
                  <a:pt x="1106858" y="171253"/>
                </a:moveTo>
                <a:lnTo>
                  <a:pt x="1102761" y="173973"/>
                </a:lnTo>
                <a:lnTo>
                  <a:pt x="1104577" y="173779"/>
                </a:lnTo>
                <a:cubicBezTo>
                  <a:pt x="1105444" y="173427"/>
                  <a:pt x="1106138" y="172722"/>
                  <a:pt x="1106832" y="171311"/>
                </a:cubicBezTo>
                <a:close/>
                <a:moveTo>
                  <a:pt x="802379" y="170527"/>
                </a:moveTo>
                <a:lnTo>
                  <a:pt x="801126" y="172794"/>
                </a:lnTo>
                <a:lnTo>
                  <a:pt x="801411" y="172722"/>
                </a:lnTo>
                <a:close/>
                <a:moveTo>
                  <a:pt x="133215" y="170033"/>
                </a:moveTo>
                <a:lnTo>
                  <a:pt x="132030" y="170930"/>
                </a:lnTo>
                <a:lnTo>
                  <a:pt x="132474" y="170860"/>
                </a:lnTo>
                <a:close/>
                <a:moveTo>
                  <a:pt x="836093" y="169827"/>
                </a:moveTo>
                <a:lnTo>
                  <a:pt x="835961" y="169927"/>
                </a:lnTo>
                <a:lnTo>
                  <a:pt x="836118" y="169901"/>
                </a:lnTo>
                <a:close/>
                <a:moveTo>
                  <a:pt x="713887" y="169821"/>
                </a:moveTo>
                <a:lnTo>
                  <a:pt x="713949" y="169901"/>
                </a:lnTo>
                <a:lnTo>
                  <a:pt x="713979" y="169841"/>
                </a:lnTo>
                <a:lnTo>
                  <a:pt x="713891" y="169825"/>
                </a:lnTo>
                <a:close/>
                <a:moveTo>
                  <a:pt x="3048931" y="169777"/>
                </a:moveTo>
                <a:lnTo>
                  <a:pt x="3049211" y="170089"/>
                </a:lnTo>
                <a:lnTo>
                  <a:pt x="3049365" y="169980"/>
                </a:lnTo>
                <a:lnTo>
                  <a:pt x="3049302" y="169995"/>
                </a:lnTo>
                <a:close/>
                <a:moveTo>
                  <a:pt x="270432" y="169637"/>
                </a:moveTo>
                <a:lnTo>
                  <a:pt x="270745" y="171217"/>
                </a:lnTo>
                <a:lnTo>
                  <a:pt x="271122" y="170672"/>
                </a:lnTo>
                <a:close/>
                <a:moveTo>
                  <a:pt x="670769" y="168417"/>
                </a:moveTo>
                <a:lnTo>
                  <a:pt x="670913" y="168490"/>
                </a:lnTo>
                <a:lnTo>
                  <a:pt x="671090" y="168417"/>
                </a:lnTo>
                <a:close/>
                <a:moveTo>
                  <a:pt x="133587" y="167519"/>
                </a:moveTo>
                <a:lnTo>
                  <a:pt x="134546" y="168548"/>
                </a:lnTo>
                <a:lnTo>
                  <a:pt x="134597" y="168490"/>
                </a:lnTo>
                <a:lnTo>
                  <a:pt x="134696" y="168445"/>
                </a:lnTo>
                <a:close/>
                <a:moveTo>
                  <a:pt x="603330" y="167481"/>
                </a:moveTo>
                <a:lnTo>
                  <a:pt x="602452" y="167832"/>
                </a:lnTo>
                <a:lnTo>
                  <a:pt x="604185" y="168417"/>
                </a:lnTo>
                <a:lnTo>
                  <a:pt x="604382" y="168817"/>
                </a:lnTo>
                <a:lnTo>
                  <a:pt x="604275" y="168490"/>
                </a:lnTo>
                <a:lnTo>
                  <a:pt x="607256" y="169041"/>
                </a:lnTo>
                <a:lnTo>
                  <a:pt x="605573" y="168417"/>
                </a:lnTo>
                <a:close/>
                <a:moveTo>
                  <a:pt x="2020609" y="167309"/>
                </a:moveTo>
                <a:lnTo>
                  <a:pt x="2020486" y="167375"/>
                </a:lnTo>
                <a:lnTo>
                  <a:pt x="2020486" y="167578"/>
                </a:lnTo>
                <a:close/>
                <a:moveTo>
                  <a:pt x="407963" y="167223"/>
                </a:moveTo>
                <a:lnTo>
                  <a:pt x="408879" y="169066"/>
                </a:lnTo>
                <a:lnTo>
                  <a:pt x="409562" y="168028"/>
                </a:lnTo>
                <a:close/>
                <a:moveTo>
                  <a:pt x="2875862" y="166892"/>
                </a:moveTo>
                <a:lnTo>
                  <a:pt x="2874881" y="167952"/>
                </a:lnTo>
                <a:lnTo>
                  <a:pt x="2875862" y="168559"/>
                </a:lnTo>
                <a:close/>
                <a:moveTo>
                  <a:pt x="2882945" y="166567"/>
                </a:moveTo>
                <a:lnTo>
                  <a:pt x="2882545" y="166996"/>
                </a:lnTo>
                <a:lnTo>
                  <a:pt x="2882683" y="167090"/>
                </a:lnTo>
                <a:lnTo>
                  <a:pt x="2883424" y="167693"/>
                </a:lnTo>
                <a:lnTo>
                  <a:pt x="2882699" y="166855"/>
                </a:lnTo>
                <a:close/>
                <a:moveTo>
                  <a:pt x="223574" y="166517"/>
                </a:moveTo>
                <a:lnTo>
                  <a:pt x="222534" y="167402"/>
                </a:lnTo>
                <a:lnTo>
                  <a:pt x="224596" y="166986"/>
                </a:lnTo>
                <a:lnTo>
                  <a:pt x="224528" y="166986"/>
                </a:lnTo>
                <a:close/>
                <a:moveTo>
                  <a:pt x="1056613" y="165588"/>
                </a:moveTo>
                <a:lnTo>
                  <a:pt x="1056854" y="166198"/>
                </a:lnTo>
                <a:lnTo>
                  <a:pt x="1056854" y="165670"/>
                </a:lnTo>
                <a:close/>
                <a:moveTo>
                  <a:pt x="1997589" y="165068"/>
                </a:moveTo>
                <a:lnTo>
                  <a:pt x="1996370" y="165482"/>
                </a:lnTo>
                <a:lnTo>
                  <a:pt x="1996333" y="165466"/>
                </a:lnTo>
                <a:lnTo>
                  <a:pt x="1996621" y="165670"/>
                </a:lnTo>
                <a:lnTo>
                  <a:pt x="1997026" y="165875"/>
                </a:lnTo>
                <a:close/>
                <a:moveTo>
                  <a:pt x="227724" y="164844"/>
                </a:moveTo>
                <a:lnTo>
                  <a:pt x="228665" y="165632"/>
                </a:lnTo>
                <a:lnTo>
                  <a:pt x="227620" y="166658"/>
                </a:lnTo>
                <a:lnTo>
                  <a:pt x="228601" y="166460"/>
                </a:lnTo>
                <a:lnTo>
                  <a:pt x="229292" y="165783"/>
                </a:lnTo>
                <a:lnTo>
                  <a:pt x="229393" y="165676"/>
                </a:lnTo>
                <a:lnTo>
                  <a:pt x="229289" y="165696"/>
                </a:lnTo>
                <a:close/>
                <a:moveTo>
                  <a:pt x="269082" y="164629"/>
                </a:moveTo>
                <a:lnTo>
                  <a:pt x="268407" y="164822"/>
                </a:lnTo>
                <a:lnTo>
                  <a:pt x="269116" y="164965"/>
                </a:lnTo>
                <a:close/>
                <a:moveTo>
                  <a:pt x="2853253" y="164458"/>
                </a:moveTo>
                <a:lnTo>
                  <a:pt x="2852863" y="164870"/>
                </a:lnTo>
                <a:lnTo>
                  <a:pt x="2853203" y="164970"/>
                </a:lnTo>
                <a:close/>
                <a:moveTo>
                  <a:pt x="2979935" y="164442"/>
                </a:moveTo>
                <a:lnTo>
                  <a:pt x="2979790" y="164478"/>
                </a:lnTo>
                <a:lnTo>
                  <a:pt x="2979927" y="164753"/>
                </a:lnTo>
                <a:close/>
                <a:moveTo>
                  <a:pt x="180417" y="164182"/>
                </a:moveTo>
                <a:lnTo>
                  <a:pt x="179375" y="164718"/>
                </a:lnTo>
                <a:lnTo>
                  <a:pt x="180572" y="164626"/>
                </a:lnTo>
                <a:lnTo>
                  <a:pt x="180691" y="164685"/>
                </a:lnTo>
                <a:lnTo>
                  <a:pt x="180525" y="164353"/>
                </a:lnTo>
                <a:lnTo>
                  <a:pt x="180730" y="164182"/>
                </a:lnTo>
                <a:close/>
                <a:moveTo>
                  <a:pt x="255393" y="163927"/>
                </a:moveTo>
                <a:lnTo>
                  <a:pt x="255468" y="164101"/>
                </a:lnTo>
                <a:lnTo>
                  <a:pt x="255592" y="164026"/>
                </a:lnTo>
                <a:close/>
                <a:moveTo>
                  <a:pt x="302549" y="162997"/>
                </a:moveTo>
                <a:lnTo>
                  <a:pt x="302494" y="163003"/>
                </a:lnTo>
                <a:lnTo>
                  <a:pt x="302580" y="163024"/>
                </a:lnTo>
                <a:close/>
                <a:moveTo>
                  <a:pt x="133245" y="162943"/>
                </a:moveTo>
                <a:cubicBezTo>
                  <a:pt x="134642" y="162943"/>
                  <a:pt x="134642" y="162943"/>
                  <a:pt x="134642" y="164353"/>
                </a:cubicBezTo>
                <a:lnTo>
                  <a:pt x="134451" y="164486"/>
                </a:lnTo>
                <a:lnTo>
                  <a:pt x="134863" y="164353"/>
                </a:lnTo>
                <a:lnTo>
                  <a:pt x="135166" y="164236"/>
                </a:lnTo>
                <a:close/>
                <a:moveTo>
                  <a:pt x="241497" y="162849"/>
                </a:moveTo>
                <a:lnTo>
                  <a:pt x="241546" y="163074"/>
                </a:lnTo>
                <a:lnTo>
                  <a:pt x="241703" y="163074"/>
                </a:lnTo>
                <a:lnTo>
                  <a:pt x="242086" y="162849"/>
                </a:lnTo>
                <a:close/>
                <a:moveTo>
                  <a:pt x="2538841" y="162581"/>
                </a:moveTo>
                <a:lnTo>
                  <a:pt x="2539137" y="163003"/>
                </a:lnTo>
                <a:lnTo>
                  <a:pt x="2539411" y="162849"/>
                </a:lnTo>
                <a:lnTo>
                  <a:pt x="2539659" y="162747"/>
                </a:lnTo>
                <a:close/>
                <a:moveTo>
                  <a:pt x="2147570" y="162360"/>
                </a:moveTo>
                <a:lnTo>
                  <a:pt x="2146760" y="163173"/>
                </a:lnTo>
                <a:lnTo>
                  <a:pt x="2147211" y="164533"/>
                </a:lnTo>
                <a:close/>
                <a:moveTo>
                  <a:pt x="212117" y="162238"/>
                </a:moveTo>
                <a:cubicBezTo>
                  <a:pt x="211768" y="162059"/>
                  <a:pt x="211418" y="162059"/>
                  <a:pt x="210720" y="162774"/>
                </a:cubicBezTo>
                <a:lnTo>
                  <a:pt x="211647" y="163343"/>
                </a:lnTo>
                <a:lnTo>
                  <a:pt x="211209" y="162903"/>
                </a:lnTo>
                <a:lnTo>
                  <a:pt x="212352" y="162328"/>
                </a:lnTo>
                <a:close/>
                <a:moveTo>
                  <a:pt x="689671" y="162161"/>
                </a:moveTo>
                <a:lnTo>
                  <a:pt x="689915" y="163290"/>
                </a:lnTo>
                <a:lnTo>
                  <a:pt x="690348" y="162849"/>
                </a:lnTo>
                <a:close/>
                <a:moveTo>
                  <a:pt x="3026752" y="161767"/>
                </a:moveTo>
                <a:lnTo>
                  <a:pt x="3026752" y="162640"/>
                </a:lnTo>
                <a:lnTo>
                  <a:pt x="3021712" y="163037"/>
                </a:lnTo>
                <a:lnTo>
                  <a:pt x="3026994" y="163037"/>
                </a:lnTo>
                <a:lnTo>
                  <a:pt x="3027507" y="163037"/>
                </a:lnTo>
                <a:lnTo>
                  <a:pt x="3026754" y="162849"/>
                </a:lnTo>
                <a:lnTo>
                  <a:pt x="3026754" y="161767"/>
                </a:lnTo>
                <a:close/>
                <a:moveTo>
                  <a:pt x="3087350" y="161410"/>
                </a:moveTo>
                <a:lnTo>
                  <a:pt x="3087180" y="161479"/>
                </a:lnTo>
                <a:lnTo>
                  <a:pt x="3088093" y="163306"/>
                </a:lnTo>
                <a:close/>
                <a:moveTo>
                  <a:pt x="241913" y="161399"/>
                </a:moveTo>
                <a:lnTo>
                  <a:pt x="241807" y="161506"/>
                </a:lnTo>
                <a:lnTo>
                  <a:pt x="241474" y="161729"/>
                </a:lnTo>
                <a:lnTo>
                  <a:pt x="244461" y="162849"/>
                </a:lnTo>
                <a:lnTo>
                  <a:pt x="243619" y="162849"/>
                </a:lnTo>
                <a:lnTo>
                  <a:pt x="244461" y="163074"/>
                </a:lnTo>
                <a:lnTo>
                  <a:pt x="247194" y="163074"/>
                </a:lnTo>
                <a:lnTo>
                  <a:pt x="244160" y="162523"/>
                </a:lnTo>
                <a:close/>
                <a:moveTo>
                  <a:pt x="3057627" y="161386"/>
                </a:moveTo>
                <a:lnTo>
                  <a:pt x="3057883" y="161559"/>
                </a:lnTo>
                <a:lnTo>
                  <a:pt x="3057870" y="161386"/>
                </a:lnTo>
                <a:close/>
                <a:moveTo>
                  <a:pt x="2231236" y="160329"/>
                </a:moveTo>
                <a:lnTo>
                  <a:pt x="2231156" y="160382"/>
                </a:lnTo>
                <a:lnTo>
                  <a:pt x="2231345" y="160372"/>
                </a:lnTo>
                <a:close/>
                <a:moveTo>
                  <a:pt x="168900" y="160210"/>
                </a:moveTo>
                <a:lnTo>
                  <a:pt x="168916" y="160421"/>
                </a:lnTo>
                <a:lnTo>
                  <a:pt x="169163" y="160323"/>
                </a:lnTo>
                <a:close/>
                <a:moveTo>
                  <a:pt x="2904706" y="160070"/>
                </a:moveTo>
                <a:lnTo>
                  <a:pt x="2904961" y="162138"/>
                </a:lnTo>
                <a:lnTo>
                  <a:pt x="2905903" y="160525"/>
                </a:lnTo>
                <a:close/>
                <a:moveTo>
                  <a:pt x="2957621" y="160032"/>
                </a:moveTo>
                <a:lnTo>
                  <a:pt x="2957583" y="160070"/>
                </a:lnTo>
                <a:lnTo>
                  <a:pt x="2957563" y="160084"/>
                </a:lnTo>
                <a:lnTo>
                  <a:pt x="2957563" y="160216"/>
                </a:lnTo>
                <a:lnTo>
                  <a:pt x="2957621" y="160216"/>
                </a:lnTo>
                <a:close/>
                <a:moveTo>
                  <a:pt x="2990111" y="159734"/>
                </a:moveTo>
                <a:lnTo>
                  <a:pt x="2989719" y="159798"/>
                </a:lnTo>
                <a:lnTo>
                  <a:pt x="2988896" y="160651"/>
                </a:lnTo>
                <a:lnTo>
                  <a:pt x="2989634" y="160216"/>
                </a:lnTo>
                <a:lnTo>
                  <a:pt x="2990712" y="160652"/>
                </a:lnTo>
                <a:close/>
                <a:moveTo>
                  <a:pt x="2553897" y="159730"/>
                </a:moveTo>
                <a:lnTo>
                  <a:pt x="2554156" y="160205"/>
                </a:lnTo>
                <a:lnTo>
                  <a:pt x="2554304" y="160083"/>
                </a:lnTo>
                <a:close/>
                <a:moveTo>
                  <a:pt x="2139176" y="159589"/>
                </a:moveTo>
                <a:lnTo>
                  <a:pt x="2140446" y="160878"/>
                </a:lnTo>
                <a:lnTo>
                  <a:pt x="2140341" y="160547"/>
                </a:lnTo>
                <a:close/>
                <a:moveTo>
                  <a:pt x="2575910" y="159026"/>
                </a:moveTo>
                <a:lnTo>
                  <a:pt x="2575910" y="160443"/>
                </a:lnTo>
                <a:lnTo>
                  <a:pt x="2576547" y="159676"/>
                </a:lnTo>
                <a:close/>
                <a:moveTo>
                  <a:pt x="3120457" y="158953"/>
                </a:moveTo>
                <a:cubicBezTo>
                  <a:pt x="3121155" y="159303"/>
                  <a:pt x="3121854" y="160001"/>
                  <a:pt x="3122552" y="160001"/>
                </a:cubicBezTo>
                <a:cubicBezTo>
                  <a:pt x="3122552" y="161398"/>
                  <a:pt x="3122552" y="161398"/>
                  <a:pt x="3123949" y="162795"/>
                </a:cubicBezTo>
                <a:cubicBezTo>
                  <a:pt x="3124648" y="162795"/>
                  <a:pt x="3125346" y="162795"/>
                  <a:pt x="3125695" y="163144"/>
                </a:cubicBezTo>
                <a:cubicBezTo>
                  <a:pt x="3126044" y="163494"/>
                  <a:pt x="3126044" y="164192"/>
                  <a:pt x="3125346" y="165589"/>
                </a:cubicBezTo>
                <a:cubicBezTo>
                  <a:pt x="3125346" y="165589"/>
                  <a:pt x="3125346" y="166986"/>
                  <a:pt x="3125346" y="166986"/>
                </a:cubicBezTo>
                <a:cubicBezTo>
                  <a:pt x="3123949" y="165589"/>
                  <a:pt x="3122552" y="164192"/>
                  <a:pt x="3119758" y="164192"/>
                </a:cubicBezTo>
                <a:cubicBezTo>
                  <a:pt x="3118361" y="162795"/>
                  <a:pt x="3116965" y="162795"/>
                  <a:pt x="3118361" y="160001"/>
                </a:cubicBezTo>
                <a:cubicBezTo>
                  <a:pt x="3119060" y="158604"/>
                  <a:pt x="3119758" y="158604"/>
                  <a:pt x="3120457" y="158953"/>
                </a:cubicBezTo>
                <a:close/>
                <a:moveTo>
                  <a:pt x="3075483" y="158900"/>
                </a:moveTo>
                <a:lnTo>
                  <a:pt x="3075256" y="159127"/>
                </a:lnTo>
                <a:lnTo>
                  <a:pt x="3075606" y="158900"/>
                </a:lnTo>
                <a:close/>
                <a:moveTo>
                  <a:pt x="469482" y="158739"/>
                </a:moveTo>
                <a:lnTo>
                  <a:pt x="469119" y="158830"/>
                </a:lnTo>
                <a:lnTo>
                  <a:pt x="469482" y="159559"/>
                </a:lnTo>
                <a:close/>
                <a:moveTo>
                  <a:pt x="542954" y="158585"/>
                </a:moveTo>
                <a:lnTo>
                  <a:pt x="542958" y="158655"/>
                </a:lnTo>
                <a:lnTo>
                  <a:pt x="542997" y="158706"/>
                </a:lnTo>
                <a:close/>
                <a:moveTo>
                  <a:pt x="1048565" y="158566"/>
                </a:moveTo>
                <a:lnTo>
                  <a:pt x="1049125" y="159067"/>
                </a:lnTo>
                <a:lnTo>
                  <a:pt x="1049966" y="159257"/>
                </a:lnTo>
                <a:close/>
                <a:moveTo>
                  <a:pt x="277877" y="158304"/>
                </a:moveTo>
                <a:lnTo>
                  <a:pt x="277858" y="158310"/>
                </a:lnTo>
                <a:lnTo>
                  <a:pt x="277865" y="158323"/>
                </a:lnTo>
                <a:close/>
                <a:moveTo>
                  <a:pt x="529407" y="158131"/>
                </a:moveTo>
                <a:lnTo>
                  <a:pt x="528923" y="161374"/>
                </a:lnTo>
                <a:lnTo>
                  <a:pt x="531210" y="158476"/>
                </a:lnTo>
                <a:close/>
                <a:moveTo>
                  <a:pt x="369391" y="158013"/>
                </a:moveTo>
                <a:lnTo>
                  <a:pt x="371234" y="158632"/>
                </a:lnTo>
                <a:lnTo>
                  <a:pt x="370920" y="158359"/>
                </a:lnTo>
                <a:close/>
                <a:moveTo>
                  <a:pt x="3028029" y="157658"/>
                </a:moveTo>
                <a:lnTo>
                  <a:pt x="3027014" y="161818"/>
                </a:lnTo>
                <a:lnTo>
                  <a:pt x="3026907" y="161797"/>
                </a:lnTo>
                <a:lnTo>
                  <a:pt x="3029387" y="163037"/>
                </a:lnTo>
                <a:lnTo>
                  <a:pt x="3029771" y="163037"/>
                </a:lnTo>
                <a:lnTo>
                  <a:pt x="3029871" y="162884"/>
                </a:lnTo>
                <a:lnTo>
                  <a:pt x="3027318" y="161219"/>
                </a:lnTo>
                <a:lnTo>
                  <a:pt x="3028216" y="157706"/>
                </a:lnTo>
                <a:close/>
                <a:moveTo>
                  <a:pt x="2376947" y="157570"/>
                </a:moveTo>
                <a:lnTo>
                  <a:pt x="2376955" y="157578"/>
                </a:lnTo>
                <a:lnTo>
                  <a:pt x="2376955" y="157572"/>
                </a:lnTo>
                <a:close/>
                <a:moveTo>
                  <a:pt x="3053612" y="157568"/>
                </a:moveTo>
                <a:lnTo>
                  <a:pt x="3054796" y="158712"/>
                </a:lnTo>
                <a:lnTo>
                  <a:pt x="3055989" y="167285"/>
                </a:lnTo>
                <a:lnTo>
                  <a:pt x="3056126" y="167271"/>
                </a:lnTo>
                <a:lnTo>
                  <a:pt x="3054953" y="158545"/>
                </a:lnTo>
                <a:lnTo>
                  <a:pt x="3055056" y="158435"/>
                </a:lnTo>
                <a:close/>
                <a:moveTo>
                  <a:pt x="1546116" y="157436"/>
                </a:moveTo>
                <a:lnTo>
                  <a:pt x="1546917" y="158618"/>
                </a:lnTo>
                <a:lnTo>
                  <a:pt x="1547404" y="159236"/>
                </a:lnTo>
                <a:lnTo>
                  <a:pt x="1547043" y="158501"/>
                </a:lnTo>
                <a:close/>
                <a:moveTo>
                  <a:pt x="366237" y="157301"/>
                </a:moveTo>
                <a:lnTo>
                  <a:pt x="366038" y="157432"/>
                </a:lnTo>
                <a:lnTo>
                  <a:pt x="366814" y="157432"/>
                </a:lnTo>
                <a:close/>
                <a:moveTo>
                  <a:pt x="339633" y="157118"/>
                </a:moveTo>
                <a:lnTo>
                  <a:pt x="339872" y="157322"/>
                </a:lnTo>
                <a:lnTo>
                  <a:pt x="339872" y="157301"/>
                </a:lnTo>
                <a:lnTo>
                  <a:pt x="339838" y="157197"/>
                </a:lnTo>
                <a:close/>
                <a:moveTo>
                  <a:pt x="375996" y="156877"/>
                </a:moveTo>
                <a:lnTo>
                  <a:pt x="373175" y="157301"/>
                </a:lnTo>
                <a:lnTo>
                  <a:pt x="375996" y="158681"/>
                </a:lnTo>
                <a:close/>
                <a:moveTo>
                  <a:pt x="498242" y="156875"/>
                </a:moveTo>
                <a:lnTo>
                  <a:pt x="498134" y="156907"/>
                </a:lnTo>
                <a:lnTo>
                  <a:pt x="498155" y="157147"/>
                </a:lnTo>
                <a:close/>
                <a:moveTo>
                  <a:pt x="3089055" y="156823"/>
                </a:moveTo>
                <a:lnTo>
                  <a:pt x="3089386" y="157489"/>
                </a:lnTo>
                <a:lnTo>
                  <a:pt x="3089768" y="157617"/>
                </a:lnTo>
                <a:lnTo>
                  <a:pt x="3089627" y="157329"/>
                </a:lnTo>
                <a:lnTo>
                  <a:pt x="3089623" y="157332"/>
                </a:lnTo>
                <a:close/>
                <a:moveTo>
                  <a:pt x="201281" y="156592"/>
                </a:moveTo>
                <a:lnTo>
                  <a:pt x="201052" y="156673"/>
                </a:lnTo>
                <a:lnTo>
                  <a:pt x="201087" y="156709"/>
                </a:lnTo>
                <a:close/>
                <a:moveTo>
                  <a:pt x="2830967" y="156481"/>
                </a:moveTo>
                <a:lnTo>
                  <a:pt x="2832351" y="162789"/>
                </a:lnTo>
                <a:lnTo>
                  <a:pt x="2832665" y="163424"/>
                </a:lnTo>
                <a:lnTo>
                  <a:pt x="2832740" y="161435"/>
                </a:lnTo>
                <a:cubicBezTo>
                  <a:pt x="2833433" y="158608"/>
                  <a:pt x="2832393" y="157195"/>
                  <a:pt x="2831006" y="156488"/>
                </a:cubicBezTo>
                <a:close/>
                <a:moveTo>
                  <a:pt x="170802" y="156068"/>
                </a:moveTo>
                <a:lnTo>
                  <a:pt x="170548" y="156132"/>
                </a:lnTo>
                <a:lnTo>
                  <a:pt x="171087" y="156946"/>
                </a:lnTo>
                <a:close/>
                <a:moveTo>
                  <a:pt x="3076734" y="156046"/>
                </a:moveTo>
                <a:lnTo>
                  <a:pt x="3076725" y="156072"/>
                </a:lnTo>
                <a:lnTo>
                  <a:pt x="3076750" y="156079"/>
                </a:lnTo>
                <a:close/>
                <a:moveTo>
                  <a:pt x="3038534" y="155891"/>
                </a:moveTo>
                <a:lnTo>
                  <a:pt x="3039491" y="158806"/>
                </a:lnTo>
                <a:cubicBezTo>
                  <a:pt x="3039491" y="160216"/>
                  <a:pt x="3039491" y="161627"/>
                  <a:pt x="3039491" y="161627"/>
                </a:cubicBezTo>
                <a:lnTo>
                  <a:pt x="3039869" y="162011"/>
                </a:lnTo>
                <a:lnTo>
                  <a:pt x="3041061" y="155891"/>
                </a:lnTo>
                <a:close/>
                <a:moveTo>
                  <a:pt x="2901849" y="155799"/>
                </a:moveTo>
                <a:lnTo>
                  <a:pt x="2901922" y="155848"/>
                </a:lnTo>
                <a:lnTo>
                  <a:pt x="2901910" y="155799"/>
                </a:lnTo>
                <a:close/>
                <a:moveTo>
                  <a:pt x="1310960" y="155683"/>
                </a:moveTo>
                <a:lnTo>
                  <a:pt x="1310943" y="155702"/>
                </a:lnTo>
                <a:lnTo>
                  <a:pt x="1311027" y="155751"/>
                </a:lnTo>
                <a:close/>
                <a:moveTo>
                  <a:pt x="3158991" y="155609"/>
                </a:moveTo>
                <a:cubicBezTo>
                  <a:pt x="3158991" y="155609"/>
                  <a:pt x="3160363" y="155609"/>
                  <a:pt x="3161735" y="157019"/>
                </a:cubicBezTo>
                <a:cubicBezTo>
                  <a:pt x="3163106" y="159840"/>
                  <a:pt x="3163106" y="158429"/>
                  <a:pt x="3164478" y="157019"/>
                </a:cubicBezTo>
                <a:cubicBezTo>
                  <a:pt x="3167221" y="157019"/>
                  <a:pt x="3169964" y="158429"/>
                  <a:pt x="3171336" y="159840"/>
                </a:cubicBezTo>
                <a:cubicBezTo>
                  <a:pt x="3172707" y="161251"/>
                  <a:pt x="3174079" y="162661"/>
                  <a:pt x="3174079" y="165481"/>
                </a:cubicBezTo>
                <a:cubicBezTo>
                  <a:pt x="3171336" y="168302"/>
                  <a:pt x="3169964" y="164071"/>
                  <a:pt x="3167221" y="164071"/>
                </a:cubicBezTo>
                <a:cubicBezTo>
                  <a:pt x="3164478" y="162661"/>
                  <a:pt x="3160363" y="161251"/>
                  <a:pt x="3157620" y="162661"/>
                </a:cubicBezTo>
                <a:cubicBezTo>
                  <a:pt x="3164478" y="162661"/>
                  <a:pt x="3164478" y="171123"/>
                  <a:pt x="3168592" y="173944"/>
                </a:cubicBezTo>
                <a:cubicBezTo>
                  <a:pt x="3165849" y="173944"/>
                  <a:pt x="3161735" y="176764"/>
                  <a:pt x="3158991" y="171123"/>
                </a:cubicBezTo>
                <a:cubicBezTo>
                  <a:pt x="3158991" y="171123"/>
                  <a:pt x="3156248" y="172533"/>
                  <a:pt x="3154877" y="171123"/>
                </a:cubicBezTo>
                <a:cubicBezTo>
                  <a:pt x="3154877" y="171123"/>
                  <a:pt x="3153505" y="171123"/>
                  <a:pt x="3153505" y="169712"/>
                </a:cubicBezTo>
                <a:cubicBezTo>
                  <a:pt x="3153505" y="165481"/>
                  <a:pt x="3156248" y="166892"/>
                  <a:pt x="3158991" y="166892"/>
                </a:cubicBezTo>
                <a:cubicBezTo>
                  <a:pt x="3157620" y="166892"/>
                  <a:pt x="3156248" y="165481"/>
                  <a:pt x="3154877" y="165481"/>
                </a:cubicBezTo>
                <a:cubicBezTo>
                  <a:pt x="3153505" y="164071"/>
                  <a:pt x="3150762" y="162661"/>
                  <a:pt x="3153505" y="158429"/>
                </a:cubicBezTo>
                <a:cubicBezTo>
                  <a:pt x="3154877" y="158429"/>
                  <a:pt x="3154877" y="154199"/>
                  <a:pt x="3158991" y="155609"/>
                </a:cubicBezTo>
                <a:close/>
                <a:moveTo>
                  <a:pt x="3010891" y="155601"/>
                </a:moveTo>
                <a:lnTo>
                  <a:pt x="3011947" y="156137"/>
                </a:lnTo>
                <a:lnTo>
                  <a:pt x="3012885" y="157088"/>
                </a:lnTo>
                <a:lnTo>
                  <a:pt x="3013013" y="156977"/>
                </a:lnTo>
                <a:lnTo>
                  <a:pt x="3011739" y="155703"/>
                </a:lnTo>
                <a:lnTo>
                  <a:pt x="3011736" y="155687"/>
                </a:lnTo>
                <a:close/>
                <a:moveTo>
                  <a:pt x="1344119" y="155535"/>
                </a:moveTo>
                <a:lnTo>
                  <a:pt x="1343980" y="155703"/>
                </a:lnTo>
                <a:lnTo>
                  <a:pt x="1344109" y="155768"/>
                </a:lnTo>
                <a:close/>
                <a:moveTo>
                  <a:pt x="183094" y="155449"/>
                </a:moveTo>
                <a:lnTo>
                  <a:pt x="183383" y="155600"/>
                </a:lnTo>
                <a:lnTo>
                  <a:pt x="183464" y="155502"/>
                </a:lnTo>
                <a:close/>
                <a:moveTo>
                  <a:pt x="2965809" y="154578"/>
                </a:moveTo>
                <a:lnTo>
                  <a:pt x="2964477" y="157374"/>
                </a:lnTo>
                <a:lnTo>
                  <a:pt x="2965480" y="157374"/>
                </a:lnTo>
                <a:lnTo>
                  <a:pt x="2964953" y="157207"/>
                </a:lnTo>
                <a:lnTo>
                  <a:pt x="2966070" y="154726"/>
                </a:lnTo>
                <a:close/>
                <a:moveTo>
                  <a:pt x="389827" y="154481"/>
                </a:moveTo>
                <a:lnTo>
                  <a:pt x="389827" y="154501"/>
                </a:lnTo>
                <a:lnTo>
                  <a:pt x="390137" y="154498"/>
                </a:lnTo>
                <a:close/>
                <a:moveTo>
                  <a:pt x="2983919" y="154441"/>
                </a:moveTo>
                <a:lnTo>
                  <a:pt x="2983997" y="154521"/>
                </a:lnTo>
                <a:lnTo>
                  <a:pt x="2984043" y="154441"/>
                </a:lnTo>
                <a:lnTo>
                  <a:pt x="2984022" y="154441"/>
                </a:lnTo>
                <a:close/>
                <a:moveTo>
                  <a:pt x="2868630" y="154326"/>
                </a:moveTo>
                <a:lnTo>
                  <a:pt x="2868205" y="154360"/>
                </a:lnTo>
                <a:lnTo>
                  <a:pt x="2868526" y="154441"/>
                </a:lnTo>
                <a:lnTo>
                  <a:pt x="2868697" y="154355"/>
                </a:lnTo>
                <a:close/>
                <a:moveTo>
                  <a:pt x="1789747" y="154307"/>
                </a:moveTo>
                <a:lnTo>
                  <a:pt x="1789739" y="154314"/>
                </a:lnTo>
                <a:lnTo>
                  <a:pt x="1789747" y="154435"/>
                </a:lnTo>
                <a:close/>
                <a:moveTo>
                  <a:pt x="2965218" y="153718"/>
                </a:moveTo>
                <a:lnTo>
                  <a:pt x="2965821" y="154533"/>
                </a:lnTo>
                <a:lnTo>
                  <a:pt x="2966157" y="154533"/>
                </a:lnTo>
                <a:lnTo>
                  <a:pt x="2966183" y="154476"/>
                </a:lnTo>
                <a:lnTo>
                  <a:pt x="2965933" y="154441"/>
                </a:lnTo>
                <a:close/>
                <a:moveTo>
                  <a:pt x="1123721" y="153614"/>
                </a:moveTo>
                <a:lnTo>
                  <a:pt x="1123055" y="154293"/>
                </a:lnTo>
                <a:cubicBezTo>
                  <a:pt x="1123055" y="155703"/>
                  <a:pt x="1123055" y="157114"/>
                  <a:pt x="1124440" y="157114"/>
                </a:cubicBezTo>
                <a:lnTo>
                  <a:pt x="1124622" y="157265"/>
                </a:lnTo>
                <a:close/>
                <a:moveTo>
                  <a:pt x="3006746" y="153356"/>
                </a:moveTo>
                <a:lnTo>
                  <a:pt x="3006676" y="153462"/>
                </a:lnTo>
                <a:lnTo>
                  <a:pt x="3007009" y="153631"/>
                </a:lnTo>
                <a:close/>
                <a:moveTo>
                  <a:pt x="2988353" y="153324"/>
                </a:moveTo>
                <a:lnTo>
                  <a:pt x="2988138" y="153459"/>
                </a:lnTo>
                <a:lnTo>
                  <a:pt x="2988410" y="153388"/>
                </a:lnTo>
                <a:close/>
                <a:moveTo>
                  <a:pt x="166696" y="153071"/>
                </a:moveTo>
                <a:lnTo>
                  <a:pt x="166696" y="153339"/>
                </a:lnTo>
                <a:lnTo>
                  <a:pt x="167777" y="153339"/>
                </a:lnTo>
                <a:lnTo>
                  <a:pt x="168209" y="153194"/>
                </a:lnTo>
                <a:lnTo>
                  <a:pt x="168085" y="153071"/>
                </a:lnTo>
                <a:cubicBezTo>
                  <a:pt x="168085" y="153071"/>
                  <a:pt x="168085" y="151691"/>
                  <a:pt x="166696" y="153071"/>
                </a:cubicBezTo>
                <a:close/>
                <a:moveTo>
                  <a:pt x="1764238" y="152646"/>
                </a:moveTo>
                <a:lnTo>
                  <a:pt x="1765310" y="154589"/>
                </a:lnTo>
                <a:lnTo>
                  <a:pt x="1764735" y="152897"/>
                </a:lnTo>
                <a:close/>
                <a:moveTo>
                  <a:pt x="345842" y="152554"/>
                </a:moveTo>
                <a:lnTo>
                  <a:pt x="345698" y="152625"/>
                </a:lnTo>
                <a:lnTo>
                  <a:pt x="345747" y="152648"/>
                </a:lnTo>
                <a:close/>
                <a:moveTo>
                  <a:pt x="286153" y="152463"/>
                </a:moveTo>
                <a:lnTo>
                  <a:pt x="284927" y="152767"/>
                </a:lnTo>
                <a:lnTo>
                  <a:pt x="285831" y="154490"/>
                </a:lnTo>
                <a:lnTo>
                  <a:pt x="285831" y="154349"/>
                </a:lnTo>
                <a:lnTo>
                  <a:pt x="286834" y="153309"/>
                </a:lnTo>
                <a:close/>
                <a:moveTo>
                  <a:pt x="333668" y="152336"/>
                </a:moveTo>
                <a:lnTo>
                  <a:pt x="334181" y="153199"/>
                </a:lnTo>
                <a:lnTo>
                  <a:pt x="334347" y="153145"/>
                </a:lnTo>
                <a:lnTo>
                  <a:pt x="334746" y="152689"/>
                </a:lnTo>
                <a:lnTo>
                  <a:pt x="334723" y="152694"/>
                </a:lnTo>
                <a:close/>
                <a:moveTo>
                  <a:pt x="3083124" y="151646"/>
                </a:moveTo>
                <a:lnTo>
                  <a:pt x="3083015" y="151658"/>
                </a:lnTo>
                <a:lnTo>
                  <a:pt x="3083147" y="151691"/>
                </a:lnTo>
                <a:close/>
                <a:moveTo>
                  <a:pt x="908290" y="151477"/>
                </a:moveTo>
                <a:lnTo>
                  <a:pt x="908155" y="151491"/>
                </a:lnTo>
                <a:lnTo>
                  <a:pt x="908308" y="151530"/>
                </a:lnTo>
                <a:lnTo>
                  <a:pt x="908357" y="151548"/>
                </a:lnTo>
                <a:close/>
                <a:moveTo>
                  <a:pt x="2217359" y="151378"/>
                </a:moveTo>
                <a:lnTo>
                  <a:pt x="2217613" y="151629"/>
                </a:lnTo>
                <a:lnTo>
                  <a:pt x="2217620" y="151618"/>
                </a:lnTo>
                <a:lnTo>
                  <a:pt x="2218077" y="151679"/>
                </a:lnTo>
                <a:close/>
                <a:moveTo>
                  <a:pt x="343558" y="151357"/>
                </a:moveTo>
                <a:lnTo>
                  <a:pt x="344000" y="151791"/>
                </a:lnTo>
                <a:lnTo>
                  <a:pt x="345240" y="152400"/>
                </a:lnTo>
                <a:lnTo>
                  <a:pt x="344126" y="151357"/>
                </a:lnTo>
                <a:close/>
                <a:moveTo>
                  <a:pt x="505619" y="151297"/>
                </a:moveTo>
                <a:lnTo>
                  <a:pt x="505833" y="151647"/>
                </a:lnTo>
                <a:lnTo>
                  <a:pt x="506072" y="151703"/>
                </a:lnTo>
                <a:lnTo>
                  <a:pt x="505879" y="151297"/>
                </a:lnTo>
                <a:close/>
                <a:moveTo>
                  <a:pt x="1421415" y="151296"/>
                </a:moveTo>
                <a:lnTo>
                  <a:pt x="1421411" y="151298"/>
                </a:lnTo>
                <a:lnTo>
                  <a:pt x="1421416" y="151297"/>
                </a:lnTo>
                <a:close/>
                <a:moveTo>
                  <a:pt x="418444" y="151253"/>
                </a:moveTo>
                <a:lnTo>
                  <a:pt x="418281" y="151345"/>
                </a:lnTo>
                <a:lnTo>
                  <a:pt x="418333" y="151369"/>
                </a:lnTo>
                <a:close/>
                <a:moveTo>
                  <a:pt x="234257" y="151246"/>
                </a:moveTo>
                <a:lnTo>
                  <a:pt x="234414" y="151744"/>
                </a:lnTo>
                <a:cubicBezTo>
                  <a:pt x="233071" y="153169"/>
                  <a:pt x="233071" y="154594"/>
                  <a:pt x="234414" y="156020"/>
                </a:cubicBezTo>
                <a:lnTo>
                  <a:pt x="234853" y="157418"/>
                </a:lnTo>
                <a:lnTo>
                  <a:pt x="234853" y="151942"/>
                </a:lnTo>
                <a:lnTo>
                  <a:pt x="234729" y="151942"/>
                </a:lnTo>
                <a:close/>
                <a:moveTo>
                  <a:pt x="1643034" y="150900"/>
                </a:moveTo>
                <a:lnTo>
                  <a:pt x="1643000" y="150955"/>
                </a:lnTo>
                <a:lnTo>
                  <a:pt x="1643061" y="150934"/>
                </a:lnTo>
                <a:close/>
                <a:moveTo>
                  <a:pt x="319178" y="150893"/>
                </a:moveTo>
                <a:lnTo>
                  <a:pt x="319178" y="151841"/>
                </a:lnTo>
                <a:lnTo>
                  <a:pt x="319465" y="151874"/>
                </a:lnTo>
                <a:lnTo>
                  <a:pt x="319465" y="151472"/>
                </a:lnTo>
                <a:close/>
                <a:moveTo>
                  <a:pt x="2247217" y="150849"/>
                </a:moveTo>
                <a:lnTo>
                  <a:pt x="2246573" y="151296"/>
                </a:lnTo>
                <a:lnTo>
                  <a:pt x="2247793" y="151080"/>
                </a:lnTo>
                <a:close/>
                <a:moveTo>
                  <a:pt x="312158" y="150519"/>
                </a:moveTo>
                <a:lnTo>
                  <a:pt x="311094" y="150586"/>
                </a:lnTo>
                <a:lnTo>
                  <a:pt x="309483" y="151378"/>
                </a:lnTo>
                <a:lnTo>
                  <a:pt x="308937" y="151378"/>
                </a:lnTo>
                <a:lnTo>
                  <a:pt x="309274" y="151491"/>
                </a:lnTo>
                <a:lnTo>
                  <a:pt x="310131" y="153267"/>
                </a:lnTo>
                <a:lnTo>
                  <a:pt x="310766" y="153231"/>
                </a:lnTo>
                <a:lnTo>
                  <a:pt x="312158" y="153231"/>
                </a:lnTo>
                <a:close/>
                <a:moveTo>
                  <a:pt x="227549" y="150508"/>
                </a:moveTo>
                <a:lnTo>
                  <a:pt x="224504" y="151544"/>
                </a:lnTo>
                <a:lnTo>
                  <a:pt x="223690" y="151710"/>
                </a:lnTo>
                <a:lnTo>
                  <a:pt x="225119" y="151834"/>
                </a:lnTo>
                <a:lnTo>
                  <a:pt x="225625" y="152341"/>
                </a:lnTo>
                <a:lnTo>
                  <a:pt x="226508" y="151727"/>
                </a:lnTo>
                <a:cubicBezTo>
                  <a:pt x="227899" y="151727"/>
                  <a:pt x="228594" y="152426"/>
                  <a:pt x="229289" y="153125"/>
                </a:cubicBezTo>
                <a:lnTo>
                  <a:pt x="229402" y="153181"/>
                </a:lnTo>
                <a:lnTo>
                  <a:pt x="229041" y="151744"/>
                </a:lnTo>
                <a:lnTo>
                  <a:pt x="228924" y="150668"/>
                </a:lnTo>
                <a:lnTo>
                  <a:pt x="228880" y="151942"/>
                </a:lnTo>
                <a:close/>
                <a:moveTo>
                  <a:pt x="318974" y="150481"/>
                </a:moveTo>
                <a:lnTo>
                  <a:pt x="318466" y="150757"/>
                </a:lnTo>
                <a:lnTo>
                  <a:pt x="318993" y="150520"/>
                </a:lnTo>
                <a:close/>
                <a:moveTo>
                  <a:pt x="985754" y="150446"/>
                </a:moveTo>
                <a:lnTo>
                  <a:pt x="984667" y="150591"/>
                </a:lnTo>
                <a:lnTo>
                  <a:pt x="984903" y="151309"/>
                </a:lnTo>
                <a:close/>
                <a:moveTo>
                  <a:pt x="267760" y="150264"/>
                </a:moveTo>
                <a:lnTo>
                  <a:pt x="267185" y="150717"/>
                </a:lnTo>
                <a:lnTo>
                  <a:pt x="269624" y="150330"/>
                </a:lnTo>
                <a:lnTo>
                  <a:pt x="270447" y="150330"/>
                </a:lnTo>
                <a:lnTo>
                  <a:pt x="270425" y="150264"/>
                </a:lnTo>
                <a:lnTo>
                  <a:pt x="268208" y="150264"/>
                </a:lnTo>
                <a:close/>
                <a:moveTo>
                  <a:pt x="264018" y="150264"/>
                </a:moveTo>
                <a:lnTo>
                  <a:pt x="263938" y="150350"/>
                </a:lnTo>
                <a:lnTo>
                  <a:pt x="264061" y="150330"/>
                </a:lnTo>
                <a:lnTo>
                  <a:pt x="264145" y="150350"/>
                </a:lnTo>
                <a:lnTo>
                  <a:pt x="264036" y="150264"/>
                </a:lnTo>
                <a:close/>
                <a:moveTo>
                  <a:pt x="3008791" y="150253"/>
                </a:moveTo>
                <a:lnTo>
                  <a:pt x="3007757" y="151822"/>
                </a:lnTo>
                <a:lnTo>
                  <a:pt x="3008891" y="150719"/>
                </a:lnTo>
                <a:close/>
                <a:moveTo>
                  <a:pt x="2993057" y="150219"/>
                </a:moveTo>
                <a:lnTo>
                  <a:pt x="2993788" y="150466"/>
                </a:lnTo>
                <a:lnTo>
                  <a:pt x="2993655" y="150219"/>
                </a:lnTo>
                <a:close/>
                <a:moveTo>
                  <a:pt x="2511907" y="150205"/>
                </a:moveTo>
                <a:lnTo>
                  <a:pt x="2512247" y="150329"/>
                </a:lnTo>
                <a:lnTo>
                  <a:pt x="2512179" y="150214"/>
                </a:lnTo>
                <a:close/>
                <a:moveTo>
                  <a:pt x="3045398" y="150176"/>
                </a:moveTo>
                <a:lnTo>
                  <a:pt x="3045182" y="150250"/>
                </a:lnTo>
                <a:cubicBezTo>
                  <a:pt x="3045182" y="151660"/>
                  <a:pt x="3045868" y="152365"/>
                  <a:pt x="3046555" y="152718"/>
                </a:cubicBezTo>
                <a:lnTo>
                  <a:pt x="3047201" y="152884"/>
                </a:lnTo>
                <a:close/>
                <a:moveTo>
                  <a:pt x="396916" y="150148"/>
                </a:moveTo>
                <a:lnTo>
                  <a:pt x="396611" y="150197"/>
                </a:lnTo>
                <a:lnTo>
                  <a:pt x="397089" y="150177"/>
                </a:lnTo>
                <a:close/>
                <a:moveTo>
                  <a:pt x="1685903" y="150147"/>
                </a:moveTo>
                <a:lnTo>
                  <a:pt x="1685884" y="150167"/>
                </a:lnTo>
                <a:lnTo>
                  <a:pt x="1686008" y="150173"/>
                </a:lnTo>
                <a:close/>
                <a:moveTo>
                  <a:pt x="1964382" y="150132"/>
                </a:moveTo>
                <a:lnTo>
                  <a:pt x="1964245" y="150156"/>
                </a:lnTo>
                <a:lnTo>
                  <a:pt x="1964405" y="150156"/>
                </a:lnTo>
                <a:close/>
                <a:moveTo>
                  <a:pt x="1684110" y="150125"/>
                </a:moveTo>
                <a:lnTo>
                  <a:pt x="1683991" y="150252"/>
                </a:lnTo>
                <a:lnTo>
                  <a:pt x="1684110" y="150211"/>
                </a:lnTo>
                <a:close/>
                <a:moveTo>
                  <a:pt x="1964799" y="150062"/>
                </a:moveTo>
                <a:lnTo>
                  <a:pt x="1964687" y="150081"/>
                </a:lnTo>
                <a:lnTo>
                  <a:pt x="1964687" y="150174"/>
                </a:lnTo>
                <a:lnTo>
                  <a:pt x="1964926" y="150416"/>
                </a:lnTo>
                <a:close/>
                <a:moveTo>
                  <a:pt x="1242613" y="150062"/>
                </a:moveTo>
                <a:lnTo>
                  <a:pt x="1242613" y="150122"/>
                </a:lnTo>
                <a:lnTo>
                  <a:pt x="1242885" y="150122"/>
                </a:lnTo>
                <a:lnTo>
                  <a:pt x="1242814" y="150062"/>
                </a:lnTo>
                <a:close/>
                <a:moveTo>
                  <a:pt x="1657637" y="150017"/>
                </a:moveTo>
                <a:lnTo>
                  <a:pt x="1657830" y="150115"/>
                </a:lnTo>
                <a:lnTo>
                  <a:pt x="1657778" y="150062"/>
                </a:lnTo>
                <a:lnTo>
                  <a:pt x="1657801" y="150017"/>
                </a:lnTo>
                <a:close/>
                <a:moveTo>
                  <a:pt x="190178" y="149986"/>
                </a:moveTo>
                <a:lnTo>
                  <a:pt x="190086" y="149994"/>
                </a:lnTo>
                <a:lnTo>
                  <a:pt x="190419" y="150116"/>
                </a:lnTo>
                <a:lnTo>
                  <a:pt x="190419" y="152768"/>
                </a:lnTo>
                <a:lnTo>
                  <a:pt x="194561" y="154130"/>
                </a:lnTo>
                <a:lnTo>
                  <a:pt x="198722" y="155234"/>
                </a:lnTo>
                <a:lnTo>
                  <a:pt x="195381" y="152960"/>
                </a:lnTo>
                <a:lnTo>
                  <a:pt x="195381" y="152116"/>
                </a:lnTo>
                <a:lnTo>
                  <a:pt x="193109" y="151340"/>
                </a:lnTo>
                <a:cubicBezTo>
                  <a:pt x="191902" y="150664"/>
                  <a:pt x="190868" y="149986"/>
                  <a:pt x="190178" y="149986"/>
                </a:cubicBezTo>
                <a:close/>
                <a:moveTo>
                  <a:pt x="2268743" y="149967"/>
                </a:moveTo>
                <a:lnTo>
                  <a:pt x="2268524" y="150376"/>
                </a:lnTo>
                <a:lnTo>
                  <a:pt x="2271546" y="150567"/>
                </a:lnTo>
                <a:lnTo>
                  <a:pt x="2272020" y="150447"/>
                </a:lnTo>
                <a:lnTo>
                  <a:pt x="2270132" y="149967"/>
                </a:lnTo>
                <a:cubicBezTo>
                  <a:pt x="2270132" y="149967"/>
                  <a:pt x="2268743" y="149967"/>
                  <a:pt x="2268743" y="149967"/>
                </a:cubicBezTo>
                <a:close/>
                <a:moveTo>
                  <a:pt x="2261801" y="149967"/>
                </a:moveTo>
                <a:lnTo>
                  <a:pt x="2260867" y="150191"/>
                </a:lnTo>
                <a:lnTo>
                  <a:pt x="2262078" y="150114"/>
                </a:lnTo>
                <a:close/>
                <a:moveTo>
                  <a:pt x="2185305" y="149967"/>
                </a:moveTo>
                <a:lnTo>
                  <a:pt x="2183587" y="150316"/>
                </a:lnTo>
                <a:lnTo>
                  <a:pt x="2185584" y="150567"/>
                </a:lnTo>
                <a:cubicBezTo>
                  <a:pt x="2186965" y="150567"/>
                  <a:pt x="2186965" y="150567"/>
                  <a:pt x="2186965" y="150567"/>
                </a:cubicBezTo>
                <a:cubicBezTo>
                  <a:pt x="2188345" y="151268"/>
                  <a:pt x="2189036" y="152668"/>
                  <a:pt x="2189901" y="154069"/>
                </a:cubicBezTo>
                <a:lnTo>
                  <a:pt x="2190493" y="154568"/>
                </a:lnTo>
                <a:lnTo>
                  <a:pt x="2187085" y="150437"/>
                </a:lnTo>
                <a:lnTo>
                  <a:pt x="2185806" y="150437"/>
                </a:lnTo>
                <a:lnTo>
                  <a:pt x="2185332" y="149967"/>
                </a:lnTo>
                <a:close/>
                <a:moveTo>
                  <a:pt x="2036610" y="149967"/>
                </a:moveTo>
                <a:lnTo>
                  <a:pt x="2034920" y="150691"/>
                </a:lnTo>
                <a:lnTo>
                  <a:pt x="2039206" y="151400"/>
                </a:lnTo>
                <a:close/>
                <a:moveTo>
                  <a:pt x="599670" y="149959"/>
                </a:moveTo>
                <a:lnTo>
                  <a:pt x="599136" y="149973"/>
                </a:lnTo>
                <a:lnTo>
                  <a:pt x="600019" y="150122"/>
                </a:lnTo>
                <a:lnTo>
                  <a:pt x="600330" y="150438"/>
                </a:lnTo>
                <a:lnTo>
                  <a:pt x="600809" y="150438"/>
                </a:lnTo>
                <a:close/>
                <a:moveTo>
                  <a:pt x="484792" y="149949"/>
                </a:moveTo>
                <a:lnTo>
                  <a:pt x="484767" y="150083"/>
                </a:lnTo>
                <a:lnTo>
                  <a:pt x="500957" y="151472"/>
                </a:lnTo>
                <a:lnTo>
                  <a:pt x="500957" y="151566"/>
                </a:lnTo>
                <a:lnTo>
                  <a:pt x="500957" y="151836"/>
                </a:lnTo>
                <a:lnTo>
                  <a:pt x="501087" y="151836"/>
                </a:lnTo>
                <a:lnTo>
                  <a:pt x="501757" y="151730"/>
                </a:lnTo>
                <a:lnTo>
                  <a:pt x="500957" y="151566"/>
                </a:lnTo>
                <a:lnTo>
                  <a:pt x="503511" y="150869"/>
                </a:lnTo>
                <a:lnTo>
                  <a:pt x="503128" y="150773"/>
                </a:lnTo>
                <a:cubicBezTo>
                  <a:pt x="502427" y="150599"/>
                  <a:pt x="501726" y="150599"/>
                  <a:pt x="501025" y="151297"/>
                </a:cubicBezTo>
                <a:close/>
                <a:moveTo>
                  <a:pt x="3077175" y="149917"/>
                </a:moveTo>
                <a:lnTo>
                  <a:pt x="3077225" y="150020"/>
                </a:lnTo>
                <a:lnTo>
                  <a:pt x="3077167" y="150437"/>
                </a:lnTo>
                <a:lnTo>
                  <a:pt x="3078154" y="150437"/>
                </a:lnTo>
                <a:lnTo>
                  <a:pt x="3079000" y="150650"/>
                </a:lnTo>
                <a:lnTo>
                  <a:pt x="3078605" y="150438"/>
                </a:lnTo>
                <a:lnTo>
                  <a:pt x="3082516" y="150438"/>
                </a:lnTo>
                <a:lnTo>
                  <a:pt x="3082316" y="150042"/>
                </a:lnTo>
                <a:lnTo>
                  <a:pt x="3082466" y="149917"/>
                </a:lnTo>
                <a:lnTo>
                  <a:pt x="3078126" y="149917"/>
                </a:lnTo>
                <a:close/>
                <a:moveTo>
                  <a:pt x="511506" y="149731"/>
                </a:moveTo>
                <a:lnTo>
                  <a:pt x="512240" y="151297"/>
                </a:lnTo>
                <a:cubicBezTo>
                  <a:pt x="510838" y="151297"/>
                  <a:pt x="510838" y="151297"/>
                  <a:pt x="509436" y="151297"/>
                </a:cubicBezTo>
                <a:lnTo>
                  <a:pt x="507927" y="151297"/>
                </a:lnTo>
                <a:lnTo>
                  <a:pt x="509231" y="151754"/>
                </a:lnTo>
                <a:lnTo>
                  <a:pt x="509191" y="151836"/>
                </a:lnTo>
                <a:lnTo>
                  <a:pt x="510817" y="151836"/>
                </a:lnTo>
                <a:cubicBezTo>
                  <a:pt x="510817" y="150437"/>
                  <a:pt x="512207" y="151836"/>
                  <a:pt x="512207" y="151836"/>
                </a:cubicBezTo>
                <a:lnTo>
                  <a:pt x="513039" y="151866"/>
                </a:lnTo>
                <a:lnTo>
                  <a:pt x="512599" y="151421"/>
                </a:lnTo>
                <a:close/>
                <a:moveTo>
                  <a:pt x="247045" y="149625"/>
                </a:moveTo>
                <a:lnTo>
                  <a:pt x="244954" y="150506"/>
                </a:lnTo>
                <a:lnTo>
                  <a:pt x="243433" y="151147"/>
                </a:lnTo>
                <a:lnTo>
                  <a:pt x="244589" y="151727"/>
                </a:lnTo>
                <a:lnTo>
                  <a:pt x="245595" y="152427"/>
                </a:lnTo>
                <a:lnTo>
                  <a:pt x="246382" y="152000"/>
                </a:lnTo>
                <a:close/>
                <a:moveTo>
                  <a:pt x="2067002" y="149615"/>
                </a:moveTo>
                <a:lnTo>
                  <a:pt x="2066311" y="149742"/>
                </a:lnTo>
                <a:lnTo>
                  <a:pt x="2067935" y="150117"/>
                </a:lnTo>
                <a:close/>
                <a:moveTo>
                  <a:pt x="1513651" y="149582"/>
                </a:moveTo>
                <a:lnTo>
                  <a:pt x="1512977" y="149685"/>
                </a:lnTo>
                <a:lnTo>
                  <a:pt x="1510223" y="150105"/>
                </a:lnTo>
                <a:lnTo>
                  <a:pt x="1510822" y="150156"/>
                </a:lnTo>
                <a:cubicBezTo>
                  <a:pt x="1510822" y="150156"/>
                  <a:pt x="1510822" y="150156"/>
                  <a:pt x="1512211" y="150156"/>
                </a:cubicBezTo>
                <a:lnTo>
                  <a:pt x="1513618" y="150156"/>
                </a:lnTo>
                <a:close/>
                <a:moveTo>
                  <a:pt x="806990" y="149431"/>
                </a:moveTo>
                <a:lnTo>
                  <a:pt x="807583" y="149610"/>
                </a:lnTo>
                <a:lnTo>
                  <a:pt x="810174" y="150146"/>
                </a:lnTo>
                <a:lnTo>
                  <a:pt x="811099" y="150122"/>
                </a:lnTo>
                <a:cubicBezTo>
                  <a:pt x="812488" y="150122"/>
                  <a:pt x="812488" y="150122"/>
                  <a:pt x="813877" y="150122"/>
                </a:cubicBezTo>
                <a:lnTo>
                  <a:pt x="813977" y="150112"/>
                </a:lnTo>
                <a:lnTo>
                  <a:pt x="813535" y="150062"/>
                </a:lnTo>
                <a:lnTo>
                  <a:pt x="813535" y="149936"/>
                </a:lnTo>
                <a:lnTo>
                  <a:pt x="810858" y="149936"/>
                </a:lnTo>
                <a:close/>
                <a:moveTo>
                  <a:pt x="3053425" y="149290"/>
                </a:moveTo>
                <a:lnTo>
                  <a:pt x="3053233" y="149632"/>
                </a:lnTo>
                <a:lnTo>
                  <a:pt x="3053377" y="149650"/>
                </a:lnTo>
                <a:close/>
                <a:moveTo>
                  <a:pt x="1138337" y="148962"/>
                </a:moveTo>
                <a:lnTo>
                  <a:pt x="1138297" y="150062"/>
                </a:lnTo>
                <a:lnTo>
                  <a:pt x="1137811" y="150939"/>
                </a:lnTo>
                <a:lnTo>
                  <a:pt x="1138613" y="150296"/>
                </a:lnTo>
                <a:lnTo>
                  <a:pt x="1138581" y="150280"/>
                </a:lnTo>
                <a:close/>
                <a:moveTo>
                  <a:pt x="1872893" y="148887"/>
                </a:moveTo>
                <a:lnTo>
                  <a:pt x="1871010" y="149176"/>
                </a:lnTo>
                <a:lnTo>
                  <a:pt x="1871265" y="150541"/>
                </a:lnTo>
                <a:close/>
                <a:moveTo>
                  <a:pt x="2781853" y="148831"/>
                </a:moveTo>
                <a:lnTo>
                  <a:pt x="2781220" y="150084"/>
                </a:lnTo>
                <a:lnTo>
                  <a:pt x="2781220" y="152761"/>
                </a:lnTo>
                <a:lnTo>
                  <a:pt x="2781410" y="152954"/>
                </a:lnTo>
                <a:lnTo>
                  <a:pt x="2781540" y="153025"/>
                </a:lnTo>
                <a:lnTo>
                  <a:pt x="2781540" y="151673"/>
                </a:lnTo>
                <a:lnTo>
                  <a:pt x="2781410" y="151540"/>
                </a:lnTo>
                <a:lnTo>
                  <a:pt x="2781540" y="150744"/>
                </a:lnTo>
                <a:lnTo>
                  <a:pt x="2781540" y="150437"/>
                </a:lnTo>
                <a:lnTo>
                  <a:pt x="2781587" y="150454"/>
                </a:lnTo>
                <a:close/>
                <a:moveTo>
                  <a:pt x="2829966" y="148713"/>
                </a:moveTo>
                <a:lnTo>
                  <a:pt x="2829966" y="148976"/>
                </a:lnTo>
                <a:lnTo>
                  <a:pt x="2829966" y="150127"/>
                </a:lnTo>
                <a:lnTo>
                  <a:pt x="2830925" y="150127"/>
                </a:lnTo>
                <a:lnTo>
                  <a:pt x="2831315" y="150127"/>
                </a:lnTo>
                <a:lnTo>
                  <a:pt x="2831289" y="150106"/>
                </a:lnTo>
                <a:lnTo>
                  <a:pt x="2831289" y="150062"/>
                </a:lnTo>
                <a:close/>
                <a:moveTo>
                  <a:pt x="3071541" y="148604"/>
                </a:moveTo>
                <a:lnTo>
                  <a:pt x="3072241" y="151402"/>
                </a:lnTo>
                <a:lnTo>
                  <a:pt x="3072586" y="151524"/>
                </a:lnTo>
                <a:lnTo>
                  <a:pt x="3072586" y="152870"/>
                </a:lnTo>
                <a:lnTo>
                  <a:pt x="3073122" y="152881"/>
                </a:lnTo>
                <a:lnTo>
                  <a:pt x="3073088" y="152862"/>
                </a:lnTo>
                <a:cubicBezTo>
                  <a:pt x="3073777" y="151441"/>
                  <a:pt x="3073432" y="150731"/>
                  <a:pt x="3072743" y="150020"/>
                </a:cubicBezTo>
                <a:close/>
                <a:moveTo>
                  <a:pt x="2143632" y="148557"/>
                </a:moveTo>
                <a:cubicBezTo>
                  <a:pt x="2142935" y="147852"/>
                  <a:pt x="2141547" y="148205"/>
                  <a:pt x="2140162" y="148734"/>
                </a:cubicBezTo>
                <a:lnTo>
                  <a:pt x="2139661" y="148911"/>
                </a:lnTo>
                <a:lnTo>
                  <a:pt x="2147915" y="149160"/>
                </a:lnTo>
                <a:close/>
                <a:moveTo>
                  <a:pt x="2312827" y="148381"/>
                </a:moveTo>
                <a:lnTo>
                  <a:pt x="2313006" y="149923"/>
                </a:lnTo>
                <a:lnTo>
                  <a:pt x="2313880" y="148488"/>
                </a:lnTo>
                <a:close/>
                <a:moveTo>
                  <a:pt x="863870" y="148351"/>
                </a:moveTo>
                <a:lnTo>
                  <a:pt x="863721" y="148651"/>
                </a:lnTo>
                <a:lnTo>
                  <a:pt x="863870" y="148801"/>
                </a:lnTo>
                <a:close/>
                <a:moveTo>
                  <a:pt x="3028074" y="148241"/>
                </a:moveTo>
                <a:lnTo>
                  <a:pt x="3028260" y="148781"/>
                </a:lnTo>
                <a:lnTo>
                  <a:pt x="3028571" y="148745"/>
                </a:lnTo>
                <a:close/>
                <a:moveTo>
                  <a:pt x="2318555" y="148205"/>
                </a:moveTo>
                <a:lnTo>
                  <a:pt x="2317890" y="148263"/>
                </a:lnTo>
                <a:lnTo>
                  <a:pt x="2319211" y="148597"/>
                </a:lnTo>
                <a:close/>
                <a:moveTo>
                  <a:pt x="367613" y="147855"/>
                </a:moveTo>
                <a:lnTo>
                  <a:pt x="368461" y="148945"/>
                </a:lnTo>
                <a:lnTo>
                  <a:pt x="368822" y="148481"/>
                </a:lnTo>
                <a:close/>
                <a:moveTo>
                  <a:pt x="2091516" y="147852"/>
                </a:moveTo>
                <a:lnTo>
                  <a:pt x="2091809" y="149336"/>
                </a:lnTo>
                <a:lnTo>
                  <a:pt x="2091931" y="148466"/>
                </a:lnTo>
                <a:lnTo>
                  <a:pt x="2093459" y="148246"/>
                </a:lnTo>
                <a:close/>
                <a:moveTo>
                  <a:pt x="299969" y="147397"/>
                </a:moveTo>
                <a:lnTo>
                  <a:pt x="300304" y="147583"/>
                </a:lnTo>
                <a:lnTo>
                  <a:pt x="300123" y="147429"/>
                </a:lnTo>
                <a:lnTo>
                  <a:pt x="300160" y="147429"/>
                </a:lnTo>
                <a:close/>
                <a:moveTo>
                  <a:pt x="813535" y="147395"/>
                </a:moveTo>
                <a:lnTo>
                  <a:pt x="812719" y="147523"/>
                </a:lnTo>
                <a:lnTo>
                  <a:pt x="813535" y="149849"/>
                </a:lnTo>
                <a:close/>
                <a:moveTo>
                  <a:pt x="3154429" y="147321"/>
                </a:moveTo>
                <a:cubicBezTo>
                  <a:pt x="3157270" y="147321"/>
                  <a:pt x="3158691" y="151512"/>
                  <a:pt x="3161532" y="147321"/>
                </a:cubicBezTo>
                <a:cubicBezTo>
                  <a:pt x="3161532" y="145924"/>
                  <a:pt x="3162953" y="147321"/>
                  <a:pt x="3164374" y="147321"/>
                </a:cubicBezTo>
                <a:cubicBezTo>
                  <a:pt x="3165795" y="145924"/>
                  <a:pt x="3165795" y="145924"/>
                  <a:pt x="3165795" y="148718"/>
                </a:cubicBezTo>
                <a:cubicBezTo>
                  <a:pt x="3165795" y="148718"/>
                  <a:pt x="3165795" y="150115"/>
                  <a:pt x="3164374" y="150115"/>
                </a:cubicBezTo>
                <a:cubicBezTo>
                  <a:pt x="3161532" y="150115"/>
                  <a:pt x="3162953" y="154306"/>
                  <a:pt x="3160112" y="155703"/>
                </a:cubicBezTo>
                <a:cubicBezTo>
                  <a:pt x="3160112" y="155703"/>
                  <a:pt x="3158691" y="155703"/>
                  <a:pt x="3157270" y="154306"/>
                </a:cubicBezTo>
                <a:cubicBezTo>
                  <a:pt x="3157270" y="151512"/>
                  <a:pt x="3153008" y="150115"/>
                  <a:pt x="3154429" y="147321"/>
                </a:cubicBezTo>
                <a:close/>
                <a:moveTo>
                  <a:pt x="2361880" y="147306"/>
                </a:moveTo>
                <a:lnTo>
                  <a:pt x="2361899" y="147659"/>
                </a:lnTo>
                <a:lnTo>
                  <a:pt x="2362354" y="147429"/>
                </a:lnTo>
                <a:lnTo>
                  <a:pt x="2362209" y="147429"/>
                </a:lnTo>
                <a:close/>
                <a:moveTo>
                  <a:pt x="3062795" y="147240"/>
                </a:moveTo>
                <a:lnTo>
                  <a:pt x="3061254" y="148021"/>
                </a:lnTo>
                <a:lnTo>
                  <a:pt x="3061425" y="148219"/>
                </a:lnTo>
                <a:lnTo>
                  <a:pt x="3063017" y="147373"/>
                </a:lnTo>
                <a:close/>
                <a:moveTo>
                  <a:pt x="1982880" y="147226"/>
                </a:moveTo>
                <a:lnTo>
                  <a:pt x="1982852" y="147241"/>
                </a:lnTo>
                <a:lnTo>
                  <a:pt x="1983163" y="147320"/>
                </a:lnTo>
                <a:close/>
                <a:moveTo>
                  <a:pt x="205101" y="147206"/>
                </a:moveTo>
                <a:lnTo>
                  <a:pt x="205089" y="147296"/>
                </a:lnTo>
                <a:lnTo>
                  <a:pt x="205132" y="147296"/>
                </a:lnTo>
                <a:close/>
                <a:moveTo>
                  <a:pt x="447655" y="147026"/>
                </a:moveTo>
                <a:lnTo>
                  <a:pt x="448123" y="148500"/>
                </a:lnTo>
                <a:lnTo>
                  <a:pt x="448167" y="148494"/>
                </a:lnTo>
                <a:close/>
                <a:moveTo>
                  <a:pt x="1086515" y="147019"/>
                </a:moveTo>
                <a:lnTo>
                  <a:pt x="1085643" y="147241"/>
                </a:lnTo>
                <a:cubicBezTo>
                  <a:pt x="1084257" y="150062"/>
                  <a:pt x="1087029" y="150062"/>
                  <a:pt x="1087029" y="151472"/>
                </a:cubicBezTo>
                <a:lnTo>
                  <a:pt x="1087448" y="153180"/>
                </a:lnTo>
                <a:lnTo>
                  <a:pt x="1087448" y="152937"/>
                </a:lnTo>
                <a:cubicBezTo>
                  <a:pt x="1086059" y="151530"/>
                  <a:pt x="1083282" y="148715"/>
                  <a:pt x="1086059" y="147307"/>
                </a:cubicBezTo>
                <a:close/>
                <a:moveTo>
                  <a:pt x="688493" y="146492"/>
                </a:moveTo>
                <a:lnTo>
                  <a:pt x="688493" y="147715"/>
                </a:lnTo>
                <a:lnTo>
                  <a:pt x="688895" y="147307"/>
                </a:lnTo>
                <a:close/>
                <a:moveTo>
                  <a:pt x="1278326" y="146359"/>
                </a:moveTo>
                <a:lnTo>
                  <a:pt x="1278076" y="147021"/>
                </a:lnTo>
                <a:lnTo>
                  <a:pt x="1278711" y="146537"/>
                </a:lnTo>
                <a:close/>
                <a:moveTo>
                  <a:pt x="2386964" y="146105"/>
                </a:moveTo>
                <a:lnTo>
                  <a:pt x="2386441" y="146365"/>
                </a:lnTo>
                <a:lnTo>
                  <a:pt x="2387094" y="146365"/>
                </a:lnTo>
                <a:close/>
                <a:moveTo>
                  <a:pt x="194152" y="146032"/>
                </a:moveTo>
                <a:lnTo>
                  <a:pt x="194832" y="146771"/>
                </a:lnTo>
                <a:lnTo>
                  <a:pt x="194914" y="146937"/>
                </a:lnTo>
                <a:lnTo>
                  <a:pt x="194860" y="146411"/>
                </a:lnTo>
                <a:close/>
                <a:moveTo>
                  <a:pt x="2419446" y="146002"/>
                </a:moveTo>
                <a:lnTo>
                  <a:pt x="2421534" y="146956"/>
                </a:lnTo>
                <a:lnTo>
                  <a:pt x="2420331" y="146105"/>
                </a:lnTo>
                <a:close/>
                <a:moveTo>
                  <a:pt x="2875474" y="145958"/>
                </a:moveTo>
                <a:lnTo>
                  <a:pt x="2875435" y="145997"/>
                </a:lnTo>
                <a:lnTo>
                  <a:pt x="2875483" y="145997"/>
                </a:lnTo>
                <a:close/>
                <a:moveTo>
                  <a:pt x="2379665" y="145932"/>
                </a:moveTo>
                <a:lnTo>
                  <a:pt x="2379552" y="146019"/>
                </a:lnTo>
                <a:lnTo>
                  <a:pt x="2381040" y="147582"/>
                </a:lnTo>
                <a:lnTo>
                  <a:pt x="2380925" y="146732"/>
                </a:lnTo>
                <a:cubicBezTo>
                  <a:pt x="2380621" y="146062"/>
                  <a:pt x="2380186" y="145846"/>
                  <a:pt x="2379665" y="145932"/>
                </a:cubicBezTo>
                <a:close/>
                <a:moveTo>
                  <a:pt x="360008" y="145920"/>
                </a:moveTo>
                <a:lnTo>
                  <a:pt x="359606" y="145982"/>
                </a:lnTo>
                <a:lnTo>
                  <a:pt x="359770" y="146115"/>
                </a:lnTo>
                <a:close/>
                <a:moveTo>
                  <a:pt x="2342851" y="145906"/>
                </a:moveTo>
                <a:lnTo>
                  <a:pt x="2343020" y="146422"/>
                </a:lnTo>
                <a:lnTo>
                  <a:pt x="2343131" y="146097"/>
                </a:lnTo>
                <a:close/>
                <a:moveTo>
                  <a:pt x="1306563" y="145831"/>
                </a:moveTo>
                <a:lnTo>
                  <a:pt x="1306353" y="146257"/>
                </a:lnTo>
                <a:lnTo>
                  <a:pt x="1306861" y="145900"/>
                </a:lnTo>
                <a:lnTo>
                  <a:pt x="1307015" y="145850"/>
                </a:lnTo>
                <a:close/>
                <a:moveTo>
                  <a:pt x="865115" y="145831"/>
                </a:moveTo>
                <a:lnTo>
                  <a:pt x="864558" y="146959"/>
                </a:lnTo>
                <a:lnTo>
                  <a:pt x="865995" y="146231"/>
                </a:lnTo>
                <a:close/>
                <a:moveTo>
                  <a:pt x="3096087" y="145787"/>
                </a:moveTo>
                <a:lnTo>
                  <a:pt x="3096354" y="146051"/>
                </a:lnTo>
                <a:lnTo>
                  <a:pt x="3096443" y="145938"/>
                </a:lnTo>
                <a:lnTo>
                  <a:pt x="3096284" y="145885"/>
                </a:lnTo>
                <a:close/>
                <a:moveTo>
                  <a:pt x="2163107" y="145737"/>
                </a:moveTo>
                <a:lnTo>
                  <a:pt x="2163107" y="146695"/>
                </a:lnTo>
                <a:lnTo>
                  <a:pt x="2163438" y="146365"/>
                </a:lnTo>
                <a:lnTo>
                  <a:pt x="2164128" y="146250"/>
                </a:lnTo>
                <a:close/>
                <a:moveTo>
                  <a:pt x="2546179" y="145524"/>
                </a:moveTo>
                <a:lnTo>
                  <a:pt x="2545616" y="146666"/>
                </a:lnTo>
                <a:lnTo>
                  <a:pt x="2547649" y="145790"/>
                </a:lnTo>
                <a:close/>
                <a:moveTo>
                  <a:pt x="656645" y="145523"/>
                </a:moveTo>
                <a:lnTo>
                  <a:pt x="656672" y="145572"/>
                </a:lnTo>
                <a:lnTo>
                  <a:pt x="656906" y="145632"/>
                </a:lnTo>
                <a:close/>
                <a:moveTo>
                  <a:pt x="1271570" y="145478"/>
                </a:moveTo>
                <a:lnTo>
                  <a:pt x="1271563" y="145499"/>
                </a:lnTo>
                <a:lnTo>
                  <a:pt x="1271588" y="145478"/>
                </a:lnTo>
                <a:close/>
                <a:moveTo>
                  <a:pt x="739786" y="145308"/>
                </a:moveTo>
                <a:lnTo>
                  <a:pt x="739712" y="145880"/>
                </a:lnTo>
                <a:cubicBezTo>
                  <a:pt x="739712" y="146765"/>
                  <a:pt x="740059" y="147473"/>
                  <a:pt x="741450" y="147473"/>
                </a:cubicBezTo>
                <a:lnTo>
                  <a:pt x="741721" y="147062"/>
                </a:lnTo>
                <a:close/>
                <a:moveTo>
                  <a:pt x="898406" y="145304"/>
                </a:moveTo>
                <a:lnTo>
                  <a:pt x="899189" y="145881"/>
                </a:lnTo>
                <a:lnTo>
                  <a:pt x="899967" y="145831"/>
                </a:lnTo>
                <a:close/>
                <a:moveTo>
                  <a:pt x="468075" y="145157"/>
                </a:moveTo>
                <a:lnTo>
                  <a:pt x="466621" y="148632"/>
                </a:lnTo>
                <a:lnTo>
                  <a:pt x="468075" y="149212"/>
                </a:lnTo>
                <a:close/>
                <a:moveTo>
                  <a:pt x="225725" y="145123"/>
                </a:moveTo>
                <a:lnTo>
                  <a:pt x="225612" y="146151"/>
                </a:lnTo>
                <a:lnTo>
                  <a:pt x="225912" y="145736"/>
                </a:lnTo>
                <a:lnTo>
                  <a:pt x="225940" y="145275"/>
                </a:lnTo>
                <a:close/>
                <a:moveTo>
                  <a:pt x="3064222" y="144760"/>
                </a:moveTo>
                <a:lnTo>
                  <a:pt x="3063166" y="147294"/>
                </a:lnTo>
                <a:lnTo>
                  <a:pt x="3063226" y="147262"/>
                </a:lnTo>
                <a:lnTo>
                  <a:pt x="3064222" y="145146"/>
                </a:lnTo>
                <a:close/>
                <a:moveTo>
                  <a:pt x="3008811" y="144635"/>
                </a:moveTo>
                <a:lnTo>
                  <a:pt x="3008811" y="144791"/>
                </a:lnTo>
                <a:lnTo>
                  <a:pt x="3009514" y="144813"/>
                </a:lnTo>
                <a:close/>
                <a:moveTo>
                  <a:pt x="451432" y="144504"/>
                </a:moveTo>
                <a:lnTo>
                  <a:pt x="451356" y="144571"/>
                </a:lnTo>
                <a:lnTo>
                  <a:pt x="451527" y="144571"/>
                </a:lnTo>
                <a:close/>
                <a:moveTo>
                  <a:pt x="1438218" y="144420"/>
                </a:moveTo>
                <a:cubicBezTo>
                  <a:pt x="1438218" y="144420"/>
                  <a:pt x="1436832" y="145831"/>
                  <a:pt x="1436832" y="147241"/>
                </a:cubicBezTo>
                <a:cubicBezTo>
                  <a:pt x="1438218" y="148651"/>
                  <a:pt x="1438218" y="150062"/>
                  <a:pt x="1435446" y="150062"/>
                </a:cubicBezTo>
                <a:lnTo>
                  <a:pt x="1435392" y="150062"/>
                </a:lnTo>
                <a:lnTo>
                  <a:pt x="1435855" y="150156"/>
                </a:lnTo>
                <a:lnTo>
                  <a:pt x="1436194" y="150156"/>
                </a:lnTo>
                <a:lnTo>
                  <a:pt x="1435925" y="150017"/>
                </a:lnTo>
                <a:lnTo>
                  <a:pt x="1438763" y="144541"/>
                </a:lnTo>
                <a:close/>
                <a:moveTo>
                  <a:pt x="296060" y="144403"/>
                </a:moveTo>
                <a:lnTo>
                  <a:pt x="295932" y="144478"/>
                </a:lnTo>
                <a:lnTo>
                  <a:pt x="295677" y="144478"/>
                </a:lnTo>
                <a:lnTo>
                  <a:pt x="296247" y="144872"/>
                </a:lnTo>
                <a:lnTo>
                  <a:pt x="295985" y="144557"/>
                </a:lnTo>
                <a:close/>
                <a:moveTo>
                  <a:pt x="706303" y="144384"/>
                </a:moveTo>
                <a:lnTo>
                  <a:pt x="706675" y="144641"/>
                </a:lnTo>
                <a:lnTo>
                  <a:pt x="707572" y="144845"/>
                </a:lnTo>
                <a:lnTo>
                  <a:pt x="706948" y="144493"/>
                </a:lnTo>
                <a:close/>
                <a:moveTo>
                  <a:pt x="3118116" y="144218"/>
                </a:moveTo>
                <a:lnTo>
                  <a:pt x="3118469" y="144609"/>
                </a:lnTo>
                <a:lnTo>
                  <a:pt x="3117726" y="146155"/>
                </a:lnTo>
                <a:lnTo>
                  <a:pt x="3117997" y="146292"/>
                </a:lnTo>
                <a:lnTo>
                  <a:pt x="3118719" y="144821"/>
                </a:lnTo>
                <a:lnTo>
                  <a:pt x="3118523" y="144421"/>
                </a:lnTo>
                <a:close/>
                <a:moveTo>
                  <a:pt x="382863" y="144174"/>
                </a:moveTo>
                <a:lnTo>
                  <a:pt x="382863" y="144651"/>
                </a:lnTo>
                <a:lnTo>
                  <a:pt x="383167" y="144483"/>
                </a:lnTo>
                <a:close/>
                <a:moveTo>
                  <a:pt x="1286960" y="144156"/>
                </a:moveTo>
                <a:lnTo>
                  <a:pt x="1287161" y="144420"/>
                </a:lnTo>
                <a:lnTo>
                  <a:pt x="1287811" y="144356"/>
                </a:lnTo>
                <a:close/>
                <a:moveTo>
                  <a:pt x="410827" y="144068"/>
                </a:moveTo>
                <a:lnTo>
                  <a:pt x="410025" y="144459"/>
                </a:lnTo>
                <a:lnTo>
                  <a:pt x="410934" y="144594"/>
                </a:lnTo>
                <a:close/>
                <a:moveTo>
                  <a:pt x="1649645" y="143875"/>
                </a:moveTo>
                <a:lnTo>
                  <a:pt x="1649209" y="144096"/>
                </a:lnTo>
                <a:lnTo>
                  <a:pt x="1649797" y="144360"/>
                </a:lnTo>
                <a:close/>
                <a:moveTo>
                  <a:pt x="264859" y="143809"/>
                </a:moveTo>
                <a:lnTo>
                  <a:pt x="264700" y="144216"/>
                </a:lnTo>
                <a:lnTo>
                  <a:pt x="266331" y="144597"/>
                </a:lnTo>
                <a:lnTo>
                  <a:pt x="266447" y="144519"/>
                </a:lnTo>
                <a:close/>
                <a:moveTo>
                  <a:pt x="594011" y="143369"/>
                </a:moveTo>
                <a:lnTo>
                  <a:pt x="592874" y="144429"/>
                </a:lnTo>
                <a:lnTo>
                  <a:pt x="593853" y="143833"/>
                </a:lnTo>
                <a:close/>
                <a:moveTo>
                  <a:pt x="2413379" y="143337"/>
                </a:moveTo>
                <a:lnTo>
                  <a:pt x="2413737" y="144601"/>
                </a:lnTo>
                <a:lnTo>
                  <a:pt x="2414680" y="144125"/>
                </a:lnTo>
                <a:close/>
                <a:moveTo>
                  <a:pt x="185565" y="143187"/>
                </a:moveTo>
                <a:lnTo>
                  <a:pt x="185516" y="143192"/>
                </a:lnTo>
                <a:lnTo>
                  <a:pt x="185524" y="143216"/>
                </a:lnTo>
                <a:close/>
                <a:moveTo>
                  <a:pt x="245857" y="143097"/>
                </a:moveTo>
                <a:lnTo>
                  <a:pt x="245714" y="143167"/>
                </a:lnTo>
                <a:cubicBezTo>
                  <a:pt x="245714" y="143167"/>
                  <a:pt x="244310" y="143167"/>
                  <a:pt x="242906" y="143167"/>
                </a:cubicBezTo>
                <a:lnTo>
                  <a:pt x="242749" y="143453"/>
                </a:lnTo>
                <a:lnTo>
                  <a:pt x="242909" y="143326"/>
                </a:lnTo>
                <a:cubicBezTo>
                  <a:pt x="242909" y="141890"/>
                  <a:pt x="244273" y="141890"/>
                  <a:pt x="245636" y="143326"/>
                </a:cubicBezTo>
                <a:lnTo>
                  <a:pt x="247175" y="144299"/>
                </a:lnTo>
                <a:lnTo>
                  <a:pt x="246527" y="143559"/>
                </a:lnTo>
                <a:lnTo>
                  <a:pt x="245857" y="143321"/>
                </a:lnTo>
                <a:close/>
                <a:moveTo>
                  <a:pt x="569646" y="143001"/>
                </a:moveTo>
                <a:lnTo>
                  <a:pt x="569481" y="143334"/>
                </a:lnTo>
                <a:lnTo>
                  <a:pt x="570291" y="143334"/>
                </a:lnTo>
                <a:lnTo>
                  <a:pt x="570634" y="143334"/>
                </a:lnTo>
                <a:lnTo>
                  <a:pt x="570563" y="143263"/>
                </a:lnTo>
                <a:close/>
                <a:moveTo>
                  <a:pt x="371862" y="142870"/>
                </a:moveTo>
                <a:lnTo>
                  <a:pt x="371833" y="142875"/>
                </a:lnTo>
                <a:lnTo>
                  <a:pt x="371998" y="143445"/>
                </a:lnTo>
                <a:lnTo>
                  <a:pt x="372693" y="143226"/>
                </a:lnTo>
                <a:lnTo>
                  <a:pt x="372182" y="143167"/>
                </a:lnTo>
                <a:close/>
                <a:moveTo>
                  <a:pt x="3025952" y="142828"/>
                </a:moveTo>
                <a:lnTo>
                  <a:pt x="3025535" y="142956"/>
                </a:lnTo>
                <a:cubicBezTo>
                  <a:pt x="3025535" y="142956"/>
                  <a:pt x="3024150" y="142956"/>
                  <a:pt x="3024150" y="142956"/>
                </a:cubicBezTo>
                <a:lnTo>
                  <a:pt x="3023551" y="142850"/>
                </a:lnTo>
                <a:lnTo>
                  <a:pt x="3024219" y="143477"/>
                </a:lnTo>
                <a:lnTo>
                  <a:pt x="3024246" y="143480"/>
                </a:lnTo>
                <a:cubicBezTo>
                  <a:pt x="3024246" y="143480"/>
                  <a:pt x="3024246" y="143480"/>
                  <a:pt x="3025688" y="143480"/>
                </a:cubicBezTo>
                <a:lnTo>
                  <a:pt x="3026160" y="143696"/>
                </a:lnTo>
                <a:lnTo>
                  <a:pt x="3025952" y="143198"/>
                </a:lnTo>
                <a:close/>
                <a:moveTo>
                  <a:pt x="798732" y="142796"/>
                </a:moveTo>
                <a:lnTo>
                  <a:pt x="798601" y="143086"/>
                </a:lnTo>
                <a:lnTo>
                  <a:pt x="795894" y="144732"/>
                </a:lnTo>
                <a:lnTo>
                  <a:pt x="796593" y="145019"/>
                </a:lnTo>
                <a:cubicBezTo>
                  <a:pt x="797154" y="144956"/>
                  <a:pt x="797757" y="144533"/>
                  <a:pt x="798447" y="143517"/>
                </a:cubicBezTo>
                <a:lnTo>
                  <a:pt x="799548" y="143988"/>
                </a:lnTo>
                <a:lnTo>
                  <a:pt x="798672" y="143041"/>
                </a:lnTo>
                <a:close/>
                <a:moveTo>
                  <a:pt x="1480987" y="142763"/>
                </a:moveTo>
                <a:lnTo>
                  <a:pt x="1481493" y="143089"/>
                </a:lnTo>
                <a:lnTo>
                  <a:pt x="1481639" y="143011"/>
                </a:lnTo>
                <a:close/>
                <a:moveTo>
                  <a:pt x="220297" y="142711"/>
                </a:moveTo>
                <a:lnTo>
                  <a:pt x="219279" y="142916"/>
                </a:lnTo>
                <a:lnTo>
                  <a:pt x="218829" y="142916"/>
                </a:lnTo>
                <a:lnTo>
                  <a:pt x="220459" y="143258"/>
                </a:lnTo>
                <a:close/>
                <a:moveTo>
                  <a:pt x="2090926" y="142596"/>
                </a:moveTo>
                <a:lnTo>
                  <a:pt x="2090673" y="142923"/>
                </a:lnTo>
                <a:lnTo>
                  <a:pt x="2090821" y="142916"/>
                </a:lnTo>
                <a:close/>
                <a:moveTo>
                  <a:pt x="593631" y="142579"/>
                </a:moveTo>
                <a:lnTo>
                  <a:pt x="594164" y="143104"/>
                </a:lnTo>
                <a:lnTo>
                  <a:pt x="594399" y="143046"/>
                </a:lnTo>
                <a:close/>
                <a:moveTo>
                  <a:pt x="1675840" y="142523"/>
                </a:moveTo>
                <a:lnTo>
                  <a:pt x="1675710" y="143446"/>
                </a:lnTo>
                <a:lnTo>
                  <a:pt x="1675840" y="142974"/>
                </a:lnTo>
                <a:close/>
                <a:moveTo>
                  <a:pt x="1172021" y="142194"/>
                </a:moveTo>
                <a:lnTo>
                  <a:pt x="1170657" y="142655"/>
                </a:lnTo>
                <a:lnTo>
                  <a:pt x="1171928" y="143352"/>
                </a:lnTo>
                <a:close/>
                <a:moveTo>
                  <a:pt x="1257871" y="142186"/>
                </a:moveTo>
                <a:lnTo>
                  <a:pt x="1257239" y="144733"/>
                </a:lnTo>
                <a:lnTo>
                  <a:pt x="1258058" y="144420"/>
                </a:lnTo>
                <a:lnTo>
                  <a:pt x="1258058" y="142281"/>
                </a:lnTo>
                <a:close/>
                <a:moveTo>
                  <a:pt x="336077" y="142121"/>
                </a:moveTo>
                <a:lnTo>
                  <a:pt x="336077" y="142916"/>
                </a:lnTo>
                <a:lnTo>
                  <a:pt x="336865" y="142916"/>
                </a:lnTo>
                <a:close/>
                <a:moveTo>
                  <a:pt x="377327" y="142069"/>
                </a:moveTo>
                <a:lnTo>
                  <a:pt x="377298" y="142086"/>
                </a:lnTo>
                <a:lnTo>
                  <a:pt x="377377" y="142069"/>
                </a:lnTo>
                <a:close/>
                <a:moveTo>
                  <a:pt x="2313226" y="141932"/>
                </a:moveTo>
                <a:lnTo>
                  <a:pt x="2312345" y="142719"/>
                </a:lnTo>
                <a:lnTo>
                  <a:pt x="2313174" y="142916"/>
                </a:lnTo>
                <a:close/>
                <a:moveTo>
                  <a:pt x="681538" y="141878"/>
                </a:moveTo>
                <a:lnTo>
                  <a:pt x="681125" y="143922"/>
                </a:lnTo>
                <a:lnTo>
                  <a:pt x="681951" y="143086"/>
                </a:lnTo>
                <a:lnTo>
                  <a:pt x="682122" y="143086"/>
                </a:lnTo>
                <a:lnTo>
                  <a:pt x="681652" y="141887"/>
                </a:lnTo>
                <a:close/>
                <a:moveTo>
                  <a:pt x="335827" y="141869"/>
                </a:moveTo>
                <a:lnTo>
                  <a:pt x="333714" y="143291"/>
                </a:lnTo>
                <a:lnTo>
                  <a:pt x="334723" y="143166"/>
                </a:lnTo>
                <a:lnTo>
                  <a:pt x="336010" y="142054"/>
                </a:lnTo>
                <a:close/>
                <a:moveTo>
                  <a:pt x="388474" y="141847"/>
                </a:moveTo>
                <a:lnTo>
                  <a:pt x="387471" y="142592"/>
                </a:lnTo>
                <a:lnTo>
                  <a:pt x="387471" y="142841"/>
                </a:lnTo>
                <a:close/>
                <a:moveTo>
                  <a:pt x="1108730" y="141782"/>
                </a:moveTo>
                <a:lnTo>
                  <a:pt x="1108506" y="143891"/>
                </a:lnTo>
                <a:lnTo>
                  <a:pt x="1107831" y="144357"/>
                </a:lnTo>
                <a:lnTo>
                  <a:pt x="1109893" y="144028"/>
                </a:lnTo>
                <a:close/>
                <a:moveTo>
                  <a:pt x="711114" y="141678"/>
                </a:moveTo>
                <a:lnTo>
                  <a:pt x="711091" y="141776"/>
                </a:lnTo>
                <a:lnTo>
                  <a:pt x="711469" y="141723"/>
                </a:lnTo>
                <a:close/>
                <a:moveTo>
                  <a:pt x="790209" y="141665"/>
                </a:moveTo>
                <a:lnTo>
                  <a:pt x="790147" y="141669"/>
                </a:lnTo>
                <a:lnTo>
                  <a:pt x="790272" y="141682"/>
                </a:lnTo>
                <a:lnTo>
                  <a:pt x="790269" y="141678"/>
                </a:lnTo>
                <a:close/>
                <a:moveTo>
                  <a:pt x="462385" y="141641"/>
                </a:moveTo>
                <a:lnTo>
                  <a:pt x="461729" y="141687"/>
                </a:lnTo>
                <a:lnTo>
                  <a:pt x="462374" y="141863"/>
                </a:lnTo>
                <a:lnTo>
                  <a:pt x="464203" y="142737"/>
                </a:lnTo>
                <a:lnTo>
                  <a:pt x="462852" y="141781"/>
                </a:lnTo>
                <a:lnTo>
                  <a:pt x="462653" y="141810"/>
                </a:lnTo>
                <a:close/>
                <a:moveTo>
                  <a:pt x="280168" y="141342"/>
                </a:moveTo>
                <a:lnTo>
                  <a:pt x="280087" y="141579"/>
                </a:lnTo>
                <a:lnTo>
                  <a:pt x="279789" y="141632"/>
                </a:lnTo>
                <a:lnTo>
                  <a:pt x="280064" y="141841"/>
                </a:lnTo>
                <a:cubicBezTo>
                  <a:pt x="280064" y="143238"/>
                  <a:pt x="280064" y="143238"/>
                  <a:pt x="280064" y="144635"/>
                </a:cubicBezTo>
                <a:cubicBezTo>
                  <a:pt x="278686" y="146032"/>
                  <a:pt x="277307" y="144635"/>
                  <a:pt x="275927" y="146032"/>
                </a:cubicBezTo>
                <a:cubicBezTo>
                  <a:pt x="277307" y="147429"/>
                  <a:pt x="277307" y="151620"/>
                  <a:pt x="280064" y="150223"/>
                </a:cubicBezTo>
                <a:cubicBezTo>
                  <a:pt x="281444" y="150223"/>
                  <a:pt x="282822" y="150223"/>
                  <a:pt x="282822" y="151620"/>
                </a:cubicBezTo>
                <a:lnTo>
                  <a:pt x="281914" y="152310"/>
                </a:lnTo>
                <a:lnTo>
                  <a:pt x="283073" y="151942"/>
                </a:lnTo>
                <a:lnTo>
                  <a:pt x="283883" y="151942"/>
                </a:lnTo>
                <a:lnTo>
                  <a:pt x="283360" y="151421"/>
                </a:lnTo>
                <a:cubicBezTo>
                  <a:pt x="283360" y="150032"/>
                  <a:pt x="281962" y="150032"/>
                  <a:pt x="280566" y="150032"/>
                </a:cubicBezTo>
                <a:cubicBezTo>
                  <a:pt x="280566" y="147255"/>
                  <a:pt x="280566" y="147255"/>
                  <a:pt x="286153" y="148644"/>
                </a:cubicBezTo>
                <a:cubicBezTo>
                  <a:pt x="286153" y="148644"/>
                  <a:pt x="286153" y="147255"/>
                  <a:pt x="286153" y="147255"/>
                </a:cubicBezTo>
                <a:lnTo>
                  <a:pt x="285831" y="147095"/>
                </a:lnTo>
                <a:lnTo>
                  <a:pt x="285831" y="147429"/>
                </a:lnTo>
                <a:lnTo>
                  <a:pt x="285166" y="146764"/>
                </a:lnTo>
                <a:lnTo>
                  <a:pt x="283360" y="145867"/>
                </a:lnTo>
                <a:cubicBezTo>
                  <a:pt x="281962" y="145867"/>
                  <a:pt x="280566" y="144478"/>
                  <a:pt x="280566" y="143090"/>
                </a:cubicBezTo>
                <a:cubicBezTo>
                  <a:pt x="280566" y="143090"/>
                  <a:pt x="280566" y="141701"/>
                  <a:pt x="280566" y="141701"/>
                </a:cubicBezTo>
                <a:lnTo>
                  <a:pt x="280566" y="141506"/>
                </a:lnTo>
                <a:lnTo>
                  <a:pt x="280189" y="141506"/>
                </a:lnTo>
                <a:close/>
                <a:moveTo>
                  <a:pt x="1135291" y="141207"/>
                </a:moveTo>
                <a:lnTo>
                  <a:pt x="1135525" y="141599"/>
                </a:lnTo>
                <a:lnTo>
                  <a:pt x="1135816" y="141965"/>
                </a:lnTo>
                <a:lnTo>
                  <a:pt x="1137537" y="141804"/>
                </a:lnTo>
                <a:lnTo>
                  <a:pt x="1136052" y="141678"/>
                </a:lnTo>
                <a:close/>
                <a:moveTo>
                  <a:pt x="1701276" y="141180"/>
                </a:moveTo>
                <a:lnTo>
                  <a:pt x="1702347" y="141829"/>
                </a:lnTo>
                <a:lnTo>
                  <a:pt x="1702487" y="141972"/>
                </a:lnTo>
                <a:lnTo>
                  <a:pt x="1702217" y="141556"/>
                </a:lnTo>
                <a:lnTo>
                  <a:pt x="1702224" y="141555"/>
                </a:lnTo>
                <a:close/>
                <a:moveTo>
                  <a:pt x="882397" y="141152"/>
                </a:moveTo>
                <a:lnTo>
                  <a:pt x="881506" y="141553"/>
                </a:lnTo>
                <a:lnTo>
                  <a:pt x="881844" y="141599"/>
                </a:lnTo>
                <a:close/>
                <a:moveTo>
                  <a:pt x="228711" y="141106"/>
                </a:moveTo>
                <a:lnTo>
                  <a:pt x="230788" y="142543"/>
                </a:lnTo>
                <a:lnTo>
                  <a:pt x="230817" y="142393"/>
                </a:lnTo>
                <a:close/>
                <a:moveTo>
                  <a:pt x="310801" y="140938"/>
                </a:moveTo>
                <a:lnTo>
                  <a:pt x="312363" y="143326"/>
                </a:lnTo>
                <a:lnTo>
                  <a:pt x="314726" y="143326"/>
                </a:lnTo>
                <a:lnTo>
                  <a:pt x="315243" y="143642"/>
                </a:lnTo>
                <a:lnTo>
                  <a:pt x="315343" y="143326"/>
                </a:lnTo>
                <a:lnTo>
                  <a:pt x="316671" y="143326"/>
                </a:lnTo>
                <a:lnTo>
                  <a:pt x="316671" y="143009"/>
                </a:lnTo>
                <a:lnTo>
                  <a:pt x="315577" y="142584"/>
                </a:lnTo>
                <a:lnTo>
                  <a:pt x="315343" y="143326"/>
                </a:lnTo>
                <a:lnTo>
                  <a:pt x="314726" y="143326"/>
                </a:lnTo>
                <a:lnTo>
                  <a:pt x="312089" y="141712"/>
                </a:lnTo>
                <a:close/>
                <a:moveTo>
                  <a:pt x="1102288" y="140922"/>
                </a:moveTo>
                <a:lnTo>
                  <a:pt x="1101839" y="141013"/>
                </a:lnTo>
                <a:lnTo>
                  <a:pt x="1102097" y="141071"/>
                </a:lnTo>
                <a:close/>
                <a:moveTo>
                  <a:pt x="541846" y="140680"/>
                </a:moveTo>
                <a:lnTo>
                  <a:pt x="541664" y="140749"/>
                </a:lnTo>
                <a:lnTo>
                  <a:pt x="542684" y="141769"/>
                </a:lnTo>
                <a:lnTo>
                  <a:pt x="542818" y="141701"/>
                </a:lnTo>
                <a:lnTo>
                  <a:pt x="542818" y="141652"/>
                </a:lnTo>
                <a:close/>
                <a:moveTo>
                  <a:pt x="2356837" y="140644"/>
                </a:moveTo>
                <a:lnTo>
                  <a:pt x="2355164" y="141208"/>
                </a:lnTo>
                <a:lnTo>
                  <a:pt x="2356272" y="141841"/>
                </a:lnTo>
                <a:cubicBezTo>
                  <a:pt x="2356621" y="142016"/>
                  <a:pt x="2356883" y="142016"/>
                  <a:pt x="2356970" y="141623"/>
                </a:cubicBezTo>
                <a:close/>
                <a:moveTo>
                  <a:pt x="326107" y="140589"/>
                </a:moveTo>
                <a:lnTo>
                  <a:pt x="326107" y="141254"/>
                </a:lnTo>
                <a:lnTo>
                  <a:pt x="326449" y="141599"/>
                </a:lnTo>
                <a:close/>
                <a:moveTo>
                  <a:pt x="2785224" y="140585"/>
                </a:moveTo>
                <a:lnTo>
                  <a:pt x="2783124" y="142026"/>
                </a:lnTo>
                <a:lnTo>
                  <a:pt x="2783300" y="142547"/>
                </a:lnTo>
                <a:close/>
                <a:moveTo>
                  <a:pt x="3020610" y="140457"/>
                </a:moveTo>
                <a:lnTo>
                  <a:pt x="3020146" y="140708"/>
                </a:lnTo>
                <a:lnTo>
                  <a:pt x="3020510" y="140863"/>
                </a:lnTo>
                <a:close/>
                <a:moveTo>
                  <a:pt x="446799" y="140405"/>
                </a:moveTo>
                <a:lnTo>
                  <a:pt x="446799" y="140409"/>
                </a:lnTo>
                <a:lnTo>
                  <a:pt x="445808" y="142392"/>
                </a:lnTo>
                <a:lnTo>
                  <a:pt x="445808" y="142393"/>
                </a:lnTo>
                <a:lnTo>
                  <a:pt x="446799" y="140659"/>
                </a:lnTo>
                <a:lnTo>
                  <a:pt x="448269" y="141302"/>
                </a:lnTo>
                <a:lnTo>
                  <a:pt x="447039" y="140405"/>
                </a:lnTo>
                <a:close/>
                <a:moveTo>
                  <a:pt x="252539" y="140383"/>
                </a:moveTo>
                <a:lnTo>
                  <a:pt x="252190" y="140487"/>
                </a:lnTo>
                <a:lnTo>
                  <a:pt x="252775" y="140538"/>
                </a:lnTo>
                <a:lnTo>
                  <a:pt x="252769" y="140534"/>
                </a:lnTo>
                <a:close/>
                <a:moveTo>
                  <a:pt x="324706" y="140308"/>
                </a:moveTo>
                <a:lnTo>
                  <a:pt x="324260" y="140355"/>
                </a:lnTo>
                <a:lnTo>
                  <a:pt x="324788" y="140474"/>
                </a:lnTo>
                <a:close/>
                <a:moveTo>
                  <a:pt x="3094719" y="140009"/>
                </a:moveTo>
                <a:lnTo>
                  <a:pt x="3094887" y="140342"/>
                </a:lnTo>
                <a:lnTo>
                  <a:pt x="3095055" y="140425"/>
                </a:lnTo>
                <a:lnTo>
                  <a:pt x="3094877" y="140234"/>
                </a:lnTo>
                <a:lnTo>
                  <a:pt x="3094869" y="140159"/>
                </a:lnTo>
                <a:close/>
                <a:moveTo>
                  <a:pt x="2526694" y="139938"/>
                </a:moveTo>
                <a:lnTo>
                  <a:pt x="2527383" y="140569"/>
                </a:lnTo>
                <a:lnTo>
                  <a:pt x="2527422" y="140642"/>
                </a:lnTo>
                <a:lnTo>
                  <a:pt x="2527394" y="140329"/>
                </a:lnTo>
                <a:lnTo>
                  <a:pt x="2527461" y="140297"/>
                </a:lnTo>
                <a:lnTo>
                  <a:pt x="2527391" y="140271"/>
                </a:lnTo>
                <a:close/>
                <a:moveTo>
                  <a:pt x="613133" y="139868"/>
                </a:moveTo>
                <a:lnTo>
                  <a:pt x="613608" y="140385"/>
                </a:lnTo>
                <a:lnTo>
                  <a:pt x="614019" y="140385"/>
                </a:lnTo>
                <a:lnTo>
                  <a:pt x="613906" y="140271"/>
                </a:lnTo>
                <a:lnTo>
                  <a:pt x="613529" y="140017"/>
                </a:lnTo>
                <a:lnTo>
                  <a:pt x="613785" y="140346"/>
                </a:lnTo>
                <a:close/>
                <a:moveTo>
                  <a:pt x="2420644" y="139727"/>
                </a:moveTo>
                <a:lnTo>
                  <a:pt x="2421439" y="140893"/>
                </a:lnTo>
                <a:lnTo>
                  <a:pt x="2422437" y="140700"/>
                </a:lnTo>
                <a:close/>
                <a:moveTo>
                  <a:pt x="432743" y="139649"/>
                </a:moveTo>
                <a:lnTo>
                  <a:pt x="434397" y="141874"/>
                </a:lnTo>
                <a:lnTo>
                  <a:pt x="434397" y="145073"/>
                </a:lnTo>
                <a:lnTo>
                  <a:pt x="434764" y="145982"/>
                </a:lnTo>
                <a:lnTo>
                  <a:pt x="434764" y="146091"/>
                </a:lnTo>
                <a:lnTo>
                  <a:pt x="436679" y="144583"/>
                </a:lnTo>
                <a:cubicBezTo>
                  <a:pt x="435995" y="143685"/>
                  <a:pt x="434628" y="142608"/>
                  <a:pt x="434628" y="141890"/>
                </a:cubicBezTo>
                <a:lnTo>
                  <a:pt x="435044" y="141890"/>
                </a:lnTo>
                <a:lnTo>
                  <a:pt x="434879" y="141810"/>
                </a:lnTo>
                <a:close/>
                <a:moveTo>
                  <a:pt x="1960805" y="139316"/>
                </a:moveTo>
                <a:lnTo>
                  <a:pt x="1960805" y="141373"/>
                </a:lnTo>
                <a:lnTo>
                  <a:pt x="1960974" y="141202"/>
                </a:lnTo>
                <a:close/>
                <a:moveTo>
                  <a:pt x="481399" y="139155"/>
                </a:moveTo>
                <a:lnTo>
                  <a:pt x="481267" y="139508"/>
                </a:lnTo>
                <a:lnTo>
                  <a:pt x="481930" y="139163"/>
                </a:lnTo>
                <a:lnTo>
                  <a:pt x="481399" y="139262"/>
                </a:lnTo>
                <a:close/>
                <a:moveTo>
                  <a:pt x="482461" y="139065"/>
                </a:moveTo>
                <a:lnTo>
                  <a:pt x="481951" y="139160"/>
                </a:lnTo>
                <a:lnTo>
                  <a:pt x="482154" y="139370"/>
                </a:lnTo>
                <a:close/>
                <a:moveTo>
                  <a:pt x="225265" y="139000"/>
                </a:moveTo>
                <a:lnTo>
                  <a:pt x="225205" y="139026"/>
                </a:lnTo>
                <a:lnTo>
                  <a:pt x="226480" y="139742"/>
                </a:lnTo>
                <a:close/>
                <a:moveTo>
                  <a:pt x="2213192" y="138967"/>
                </a:moveTo>
                <a:lnTo>
                  <a:pt x="2213074" y="139003"/>
                </a:lnTo>
                <a:lnTo>
                  <a:pt x="2213074" y="143892"/>
                </a:lnTo>
                <a:lnTo>
                  <a:pt x="2213192" y="143797"/>
                </a:lnTo>
                <a:close/>
                <a:moveTo>
                  <a:pt x="319098" y="138904"/>
                </a:moveTo>
                <a:cubicBezTo>
                  <a:pt x="319098" y="138904"/>
                  <a:pt x="317696" y="140308"/>
                  <a:pt x="316294" y="140308"/>
                </a:cubicBezTo>
                <a:lnTo>
                  <a:pt x="316128" y="140836"/>
                </a:lnTo>
                <a:lnTo>
                  <a:pt x="316671" y="140357"/>
                </a:lnTo>
                <a:lnTo>
                  <a:pt x="316671" y="140189"/>
                </a:lnTo>
                <a:lnTo>
                  <a:pt x="319070" y="139382"/>
                </a:lnTo>
                <a:lnTo>
                  <a:pt x="318927" y="139155"/>
                </a:lnTo>
                <a:lnTo>
                  <a:pt x="319416" y="139265"/>
                </a:lnTo>
                <a:lnTo>
                  <a:pt x="319521" y="139230"/>
                </a:lnTo>
                <a:close/>
                <a:moveTo>
                  <a:pt x="888427" y="138864"/>
                </a:moveTo>
                <a:lnTo>
                  <a:pt x="889171" y="139534"/>
                </a:lnTo>
                <a:lnTo>
                  <a:pt x="888629" y="138864"/>
                </a:lnTo>
                <a:close/>
                <a:moveTo>
                  <a:pt x="298654" y="138781"/>
                </a:moveTo>
                <a:lnTo>
                  <a:pt x="298720" y="138912"/>
                </a:lnTo>
                <a:lnTo>
                  <a:pt x="298768" y="138813"/>
                </a:lnTo>
                <a:close/>
                <a:moveTo>
                  <a:pt x="381721" y="138402"/>
                </a:moveTo>
                <a:lnTo>
                  <a:pt x="381265" y="138631"/>
                </a:lnTo>
                <a:lnTo>
                  <a:pt x="381829" y="138813"/>
                </a:lnTo>
                <a:close/>
                <a:moveTo>
                  <a:pt x="390801" y="137966"/>
                </a:moveTo>
                <a:lnTo>
                  <a:pt x="391137" y="138854"/>
                </a:lnTo>
                <a:lnTo>
                  <a:pt x="389701" y="140632"/>
                </a:lnTo>
                <a:lnTo>
                  <a:pt x="391308" y="139039"/>
                </a:lnTo>
                <a:lnTo>
                  <a:pt x="391870" y="139456"/>
                </a:lnTo>
                <a:lnTo>
                  <a:pt x="391742" y="139097"/>
                </a:lnTo>
                <a:close/>
                <a:moveTo>
                  <a:pt x="231673" y="137818"/>
                </a:moveTo>
                <a:lnTo>
                  <a:pt x="231673" y="137881"/>
                </a:lnTo>
                <a:lnTo>
                  <a:pt x="231685" y="137820"/>
                </a:lnTo>
                <a:close/>
                <a:moveTo>
                  <a:pt x="209796" y="137532"/>
                </a:moveTo>
                <a:lnTo>
                  <a:pt x="210116" y="138447"/>
                </a:lnTo>
                <a:lnTo>
                  <a:pt x="210841" y="138582"/>
                </a:lnTo>
                <a:close/>
                <a:moveTo>
                  <a:pt x="2985367" y="137525"/>
                </a:moveTo>
                <a:lnTo>
                  <a:pt x="2985367" y="140888"/>
                </a:lnTo>
                <a:lnTo>
                  <a:pt x="2985406" y="140903"/>
                </a:lnTo>
                <a:lnTo>
                  <a:pt x="2985406" y="140543"/>
                </a:lnTo>
                <a:lnTo>
                  <a:pt x="2985424" y="140507"/>
                </a:lnTo>
                <a:lnTo>
                  <a:pt x="2985424" y="137651"/>
                </a:lnTo>
                <a:lnTo>
                  <a:pt x="2986055" y="139227"/>
                </a:lnTo>
                <a:lnTo>
                  <a:pt x="2986803" y="137708"/>
                </a:lnTo>
                <a:cubicBezTo>
                  <a:pt x="2986803" y="137708"/>
                  <a:pt x="2986803" y="137708"/>
                  <a:pt x="2988200" y="137708"/>
                </a:cubicBezTo>
                <a:lnTo>
                  <a:pt x="2988421" y="137525"/>
                </a:lnTo>
                <a:close/>
                <a:moveTo>
                  <a:pt x="220459" y="137514"/>
                </a:moveTo>
                <a:lnTo>
                  <a:pt x="220895" y="138182"/>
                </a:lnTo>
                <a:lnTo>
                  <a:pt x="220957" y="137688"/>
                </a:lnTo>
                <a:close/>
                <a:moveTo>
                  <a:pt x="1181065" y="137456"/>
                </a:moveTo>
                <a:lnTo>
                  <a:pt x="1181654" y="137809"/>
                </a:lnTo>
                <a:lnTo>
                  <a:pt x="1182295" y="137984"/>
                </a:lnTo>
                <a:lnTo>
                  <a:pt x="1181879" y="137456"/>
                </a:lnTo>
                <a:close/>
                <a:moveTo>
                  <a:pt x="3084394" y="137442"/>
                </a:moveTo>
                <a:lnTo>
                  <a:pt x="3086422" y="141493"/>
                </a:lnTo>
                <a:lnTo>
                  <a:pt x="3086527" y="141538"/>
                </a:lnTo>
                <a:lnTo>
                  <a:pt x="3086768" y="141345"/>
                </a:lnTo>
                <a:lnTo>
                  <a:pt x="3085522" y="138215"/>
                </a:lnTo>
                <a:close/>
                <a:moveTo>
                  <a:pt x="285775" y="137377"/>
                </a:moveTo>
                <a:lnTo>
                  <a:pt x="285519" y="137850"/>
                </a:lnTo>
                <a:lnTo>
                  <a:pt x="286153" y="137535"/>
                </a:lnTo>
                <a:lnTo>
                  <a:pt x="286640" y="137639"/>
                </a:lnTo>
                <a:lnTo>
                  <a:pt x="286244" y="137377"/>
                </a:lnTo>
                <a:close/>
                <a:moveTo>
                  <a:pt x="283294" y="137377"/>
                </a:moveTo>
                <a:lnTo>
                  <a:pt x="282638" y="137534"/>
                </a:lnTo>
                <a:lnTo>
                  <a:pt x="283715" y="137803"/>
                </a:lnTo>
                <a:lnTo>
                  <a:pt x="285420" y="137377"/>
                </a:lnTo>
                <a:close/>
                <a:moveTo>
                  <a:pt x="2881745" y="137251"/>
                </a:moveTo>
                <a:lnTo>
                  <a:pt x="2883026" y="138917"/>
                </a:lnTo>
                <a:lnTo>
                  <a:pt x="2882467" y="137496"/>
                </a:lnTo>
                <a:close/>
                <a:moveTo>
                  <a:pt x="272394" y="137232"/>
                </a:moveTo>
                <a:lnTo>
                  <a:pt x="270553" y="137560"/>
                </a:lnTo>
                <a:lnTo>
                  <a:pt x="272695" y="138613"/>
                </a:lnTo>
                <a:lnTo>
                  <a:pt x="272894" y="138209"/>
                </a:lnTo>
                <a:close/>
                <a:moveTo>
                  <a:pt x="247722" y="137132"/>
                </a:moveTo>
                <a:lnTo>
                  <a:pt x="248221" y="137818"/>
                </a:lnTo>
                <a:lnTo>
                  <a:pt x="248221" y="139767"/>
                </a:lnTo>
                <a:lnTo>
                  <a:pt x="248522" y="140325"/>
                </a:lnTo>
                <a:cubicBezTo>
                  <a:pt x="248522" y="140325"/>
                  <a:pt x="248522" y="138904"/>
                  <a:pt x="248522" y="138904"/>
                </a:cubicBezTo>
                <a:lnTo>
                  <a:pt x="248522" y="137744"/>
                </a:lnTo>
                <a:close/>
                <a:moveTo>
                  <a:pt x="503991" y="137088"/>
                </a:moveTo>
                <a:lnTo>
                  <a:pt x="504643" y="137678"/>
                </a:lnTo>
                <a:lnTo>
                  <a:pt x="505335" y="137402"/>
                </a:lnTo>
                <a:close/>
                <a:moveTo>
                  <a:pt x="267778" y="136800"/>
                </a:moveTo>
                <a:lnTo>
                  <a:pt x="267231" y="137338"/>
                </a:lnTo>
                <a:lnTo>
                  <a:pt x="267778" y="137651"/>
                </a:lnTo>
                <a:lnTo>
                  <a:pt x="267276" y="138224"/>
                </a:lnTo>
                <a:lnTo>
                  <a:pt x="267923" y="137906"/>
                </a:lnTo>
                <a:lnTo>
                  <a:pt x="267778" y="137567"/>
                </a:lnTo>
                <a:close/>
                <a:moveTo>
                  <a:pt x="3006023" y="136694"/>
                </a:moveTo>
                <a:lnTo>
                  <a:pt x="3005998" y="137130"/>
                </a:lnTo>
                <a:lnTo>
                  <a:pt x="3008580" y="139043"/>
                </a:lnTo>
                <a:lnTo>
                  <a:pt x="3008811" y="139047"/>
                </a:lnTo>
                <a:lnTo>
                  <a:pt x="3009819" y="139455"/>
                </a:lnTo>
                <a:lnTo>
                  <a:pt x="3009031" y="138779"/>
                </a:lnTo>
                <a:lnTo>
                  <a:pt x="3006031" y="136695"/>
                </a:lnTo>
                <a:close/>
                <a:moveTo>
                  <a:pt x="365384" y="136589"/>
                </a:moveTo>
                <a:lnTo>
                  <a:pt x="366315" y="137500"/>
                </a:lnTo>
                <a:lnTo>
                  <a:pt x="366251" y="137629"/>
                </a:lnTo>
                <a:lnTo>
                  <a:pt x="366315" y="137651"/>
                </a:lnTo>
                <a:lnTo>
                  <a:pt x="366204" y="137725"/>
                </a:lnTo>
                <a:lnTo>
                  <a:pt x="366086" y="137961"/>
                </a:lnTo>
                <a:lnTo>
                  <a:pt x="366315" y="137844"/>
                </a:lnTo>
                <a:lnTo>
                  <a:pt x="366315" y="137651"/>
                </a:lnTo>
                <a:lnTo>
                  <a:pt x="366315" y="137500"/>
                </a:lnTo>
                <a:lnTo>
                  <a:pt x="366315" y="137377"/>
                </a:lnTo>
                <a:lnTo>
                  <a:pt x="366837" y="137320"/>
                </a:lnTo>
                <a:close/>
                <a:moveTo>
                  <a:pt x="224562" y="136454"/>
                </a:moveTo>
                <a:lnTo>
                  <a:pt x="224562" y="138401"/>
                </a:lnTo>
                <a:lnTo>
                  <a:pt x="224903" y="138793"/>
                </a:lnTo>
                <a:lnTo>
                  <a:pt x="224903" y="138779"/>
                </a:lnTo>
                <a:lnTo>
                  <a:pt x="224903" y="138022"/>
                </a:lnTo>
                <a:lnTo>
                  <a:pt x="224896" y="138031"/>
                </a:lnTo>
                <a:cubicBezTo>
                  <a:pt x="224723" y="137505"/>
                  <a:pt x="224723" y="136454"/>
                  <a:pt x="224723" y="136454"/>
                </a:cubicBezTo>
                <a:close/>
                <a:moveTo>
                  <a:pt x="256974" y="136272"/>
                </a:moveTo>
                <a:lnTo>
                  <a:pt x="256974" y="136396"/>
                </a:lnTo>
                <a:lnTo>
                  <a:pt x="257322" y="136272"/>
                </a:lnTo>
                <a:close/>
                <a:moveTo>
                  <a:pt x="2799445" y="136076"/>
                </a:moveTo>
                <a:lnTo>
                  <a:pt x="2799221" y="136102"/>
                </a:lnTo>
                <a:lnTo>
                  <a:pt x="2799221" y="140483"/>
                </a:lnTo>
                <a:lnTo>
                  <a:pt x="2799336" y="140511"/>
                </a:lnTo>
                <a:lnTo>
                  <a:pt x="2799445" y="137404"/>
                </a:lnTo>
                <a:close/>
                <a:moveTo>
                  <a:pt x="223145" y="136059"/>
                </a:moveTo>
                <a:lnTo>
                  <a:pt x="219966" y="136538"/>
                </a:lnTo>
                <a:lnTo>
                  <a:pt x="220070" y="137087"/>
                </a:lnTo>
                <a:lnTo>
                  <a:pt x="223159" y="136089"/>
                </a:lnTo>
                <a:close/>
                <a:moveTo>
                  <a:pt x="2482945" y="136049"/>
                </a:moveTo>
                <a:cubicBezTo>
                  <a:pt x="2482250" y="136049"/>
                  <a:pt x="2481209" y="136049"/>
                  <a:pt x="2480340" y="136401"/>
                </a:cubicBezTo>
                <a:lnTo>
                  <a:pt x="2479222" y="138163"/>
                </a:lnTo>
                <a:lnTo>
                  <a:pt x="2483079" y="136076"/>
                </a:lnTo>
                <a:close/>
                <a:moveTo>
                  <a:pt x="187031" y="135902"/>
                </a:moveTo>
                <a:lnTo>
                  <a:pt x="187294" y="136480"/>
                </a:lnTo>
                <a:lnTo>
                  <a:pt x="183282" y="139155"/>
                </a:lnTo>
                <a:lnTo>
                  <a:pt x="183283" y="139155"/>
                </a:lnTo>
                <a:lnTo>
                  <a:pt x="184335" y="140188"/>
                </a:lnTo>
                <a:lnTo>
                  <a:pt x="187059" y="138624"/>
                </a:lnTo>
                <a:lnTo>
                  <a:pt x="188690" y="137063"/>
                </a:lnTo>
                <a:lnTo>
                  <a:pt x="188235" y="136898"/>
                </a:lnTo>
                <a:cubicBezTo>
                  <a:pt x="187671" y="136898"/>
                  <a:pt x="187294" y="136898"/>
                  <a:pt x="187294" y="136146"/>
                </a:cubicBezTo>
                <a:close/>
                <a:moveTo>
                  <a:pt x="274509" y="134830"/>
                </a:moveTo>
                <a:lnTo>
                  <a:pt x="274616" y="134892"/>
                </a:lnTo>
                <a:lnTo>
                  <a:pt x="274731" y="134967"/>
                </a:lnTo>
                <a:lnTo>
                  <a:pt x="274682" y="134830"/>
                </a:lnTo>
                <a:close/>
                <a:moveTo>
                  <a:pt x="416103" y="134726"/>
                </a:moveTo>
                <a:lnTo>
                  <a:pt x="416510" y="135548"/>
                </a:lnTo>
                <a:lnTo>
                  <a:pt x="416510" y="134931"/>
                </a:lnTo>
                <a:close/>
                <a:moveTo>
                  <a:pt x="3064312" y="134582"/>
                </a:moveTo>
                <a:lnTo>
                  <a:pt x="3064312" y="134653"/>
                </a:lnTo>
                <a:lnTo>
                  <a:pt x="3064465" y="134672"/>
                </a:lnTo>
                <a:close/>
                <a:moveTo>
                  <a:pt x="138047" y="134574"/>
                </a:moveTo>
                <a:lnTo>
                  <a:pt x="137814" y="135242"/>
                </a:lnTo>
                <a:lnTo>
                  <a:pt x="138576" y="134847"/>
                </a:lnTo>
                <a:close/>
                <a:moveTo>
                  <a:pt x="2537629" y="133762"/>
                </a:moveTo>
                <a:lnTo>
                  <a:pt x="2536818" y="133979"/>
                </a:lnTo>
                <a:lnTo>
                  <a:pt x="2539778" y="136056"/>
                </a:lnTo>
                <a:lnTo>
                  <a:pt x="2539910" y="136072"/>
                </a:lnTo>
                <a:lnTo>
                  <a:pt x="2539887" y="136049"/>
                </a:lnTo>
                <a:cubicBezTo>
                  <a:pt x="2539195" y="133938"/>
                  <a:pt x="2538497" y="133586"/>
                  <a:pt x="2537629" y="133762"/>
                </a:cubicBezTo>
                <a:close/>
                <a:moveTo>
                  <a:pt x="184359" y="133420"/>
                </a:moveTo>
                <a:lnTo>
                  <a:pt x="183905" y="134004"/>
                </a:lnTo>
                <a:lnTo>
                  <a:pt x="184453" y="133639"/>
                </a:lnTo>
                <a:lnTo>
                  <a:pt x="184730" y="133764"/>
                </a:lnTo>
                <a:close/>
                <a:moveTo>
                  <a:pt x="290290" y="133375"/>
                </a:moveTo>
                <a:lnTo>
                  <a:pt x="290304" y="133389"/>
                </a:lnTo>
                <a:lnTo>
                  <a:pt x="290310" y="133375"/>
                </a:lnTo>
                <a:close/>
                <a:moveTo>
                  <a:pt x="2870061" y="133291"/>
                </a:moveTo>
                <a:lnTo>
                  <a:pt x="2870098" y="133342"/>
                </a:lnTo>
                <a:lnTo>
                  <a:pt x="2870233" y="133350"/>
                </a:lnTo>
                <a:close/>
                <a:moveTo>
                  <a:pt x="3141760" y="133080"/>
                </a:moveTo>
                <a:lnTo>
                  <a:pt x="3141794" y="133106"/>
                </a:lnTo>
                <a:lnTo>
                  <a:pt x="3142226" y="133199"/>
                </a:lnTo>
                <a:close/>
                <a:moveTo>
                  <a:pt x="184418" y="132842"/>
                </a:moveTo>
                <a:lnTo>
                  <a:pt x="184418" y="133198"/>
                </a:lnTo>
                <a:lnTo>
                  <a:pt x="184530" y="133068"/>
                </a:lnTo>
                <a:close/>
                <a:moveTo>
                  <a:pt x="340121" y="132501"/>
                </a:moveTo>
                <a:lnTo>
                  <a:pt x="340198" y="132585"/>
                </a:lnTo>
                <a:lnTo>
                  <a:pt x="340213" y="132511"/>
                </a:lnTo>
                <a:close/>
                <a:moveTo>
                  <a:pt x="76293" y="132134"/>
                </a:moveTo>
                <a:lnTo>
                  <a:pt x="76340" y="132310"/>
                </a:lnTo>
                <a:lnTo>
                  <a:pt x="76542" y="132196"/>
                </a:lnTo>
                <a:close/>
                <a:moveTo>
                  <a:pt x="2920208" y="132051"/>
                </a:moveTo>
                <a:lnTo>
                  <a:pt x="2920354" y="132414"/>
                </a:lnTo>
                <a:lnTo>
                  <a:pt x="2920552" y="132322"/>
                </a:lnTo>
                <a:close/>
                <a:moveTo>
                  <a:pt x="2972896" y="132009"/>
                </a:moveTo>
                <a:lnTo>
                  <a:pt x="2972290" y="132072"/>
                </a:lnTo>
                <a:lnTo>
                  <a:pt x="2972896" y="132802"/>
                </a:lnTo>
                <a:close/>
                <a:moveTo>
                  <a:pt x="3091363" y="131992"/>
                </a:moveTo>
                <a:lnTo>
                  <a:pt x="3091729" y="133400"/>
                </a:lnTo>
                <a:lnTo>
                  <a:pt x="3092572" y="132235"/>
                </a:lnTo>
                <a:close/>
                <a:moveTo>
                  <a:pt x="414782" y="131976"/>
                </a:moveTo>
                <a:lnTo>
                  <a:pt x="415134" y="132153"/>
                </a:lnTo>
                <a:lnTo>
                  <a:pt x="415439" y="132355"/>
                </a:lnTo>
                <a:lnTo>
                  <a:pt x="415439" y="131976"/>
                </a:lnTo>
                <a:close/>
                <a:moveTo>
                  <a:pt x="262249" y="131947"/>
                </a:moveTo>
                <a:cubicBezTo>
                  <a:pt x="261548" y="131947"/>
                  <a:pt x="260846" y="131947"/>
                  <a:pt x="260496" y="132307"/>
                </a:cubicBezTo>
                <a:lnTo>
                  <a:pt x="260770" y="134285"/>
                </a:lnTo>
                <a:lnTo>
                  <a:pt x="263197" y="132495"/>
                </a:lnTo>
                <a:close/>
                <a:moveTo>
                  <a:pt x="2955768" y="131740"/>
                </a:moveTo>
                <a:lnTo>
                  <a:pt x="2956038" y="132081"/>
                </a:lnTo>
                <a:lnTo>
                  <a:pt x="2956286" y="131740"/>
                </a:lnTo>
                <a:close/>
                <a:moveTo>
                  <a:pt x="3114582" y="131668"/>
                </a:moveTo>
                <a:lnTo>
                  <a:pt x="3114523" y="131683"/>
                </a:lnTo>
                <a:lnTo>
                  <a:pt x="3114582" y="131833"/>
                </a:lnTo>
                <a:close/>
                <a:moveTo>
                  <a:pt x="1850962" y="131633"/>
                </a:moveTo>
                <a:lnTo>
                  <a:pt x="1851065" y="131772"/>
                </a:lnTo>
                <a:lnTo>
                  <a:pt x="1851698" y="132227"/>
                </a:lnTo>
                <a:lnTo>
                  <a:pt x="1852047" y="131633"/>
                </a:lnTo>
                <a:close/>
                <a:moveTo>
                  <a:pt x="2837462" y="131564"/>
                </a:moveTo>
                <a:lnTo>
                  <a:pt x="2837895" y="131906"/>
                </a:lnTo>
                <a:cubicBezTo>
                  <a:pt x="2837895" y="131906"/>
                  <a:pt x="2839281" y="131906"/>
                  <a:pt x="2839281" y="131906"/>
                </a:cubicBezTo>
                <a:lnTo>
                  <a:pt x="2839281" y="133371"/>
                </a:lnTo>
                <a:lnTo>
                  <a:pt x="2839586" y="131819"/>
                </a:lnTo>
                <a:close/>
                <a:moveTo>
                  <a:pt x="225051" y="131560"/>
                </a:moveTo>
                <a:lnTo>
                  <a:pt x="222003" y="133084"/>
                </a:lnTo>
                <a:lnTo>
                  <a:pt x="222003" y="133137"/>
                </a:lnTo>
                <a:lnTo>
                  <a:pt x="221928" y="133121"/>
                </a:lnTo>
                <a:lnTo>
                  <a:pt x="221895" y="133138"/>
                </a:lnTo>
                <a:lnTo>
                  <a:pt x="221895" y="133114"/>
                </a:lnTo>
                <a:lnTo>
                  <a:pt x="221562" y="133042"/>
                </a:lnTo>
                <a:lnTo>
                  <a:pt x="222026" y="133263"/>
                </a:lnTo>
                <a:lnTo>
                  <a:pt x="222153" y="133517"/>
                </a:lnTo>
                <a:close/>
                <a:moveTo>
                  <a:pt x="3115445" y="131453"/>
                </a:moveTo>
                <a:lnTo>
                  <a:pt x="3114722" y="131633"/>
                </a:lnTo>
                <a:lnTo>
                  <a:pt x="3114784" y="132014"/>
                </a:lnTo>
                <a:lnTo>
                  <a:pt x="3114686" y="132096"/>
                </a:lnTo>
                <a:lnTo>
                  <a:pt x="3114876" y="132577"/>
                </a:lnTo>
                <a:lnTo>
                  <a:pt x="3114784" y="132014"/>
                </a:lnTo>
                <a:close/>
                <a:moveTo>
                  <a:pt x="243317" y="131344"/>
                </a:moveTo>
                <a:lnTo>
                  <a:pt x="244084" y="132135"/>
                </a:lnTo>
                <a:lnTo>
                  <a:pt x="244922" y="133285"/>
                </a:lnTo>
                <a:lnTo>
                  <a:pt x="244531" y="131621"/>
                </a:lnTo>
                <a:lnTo>
                  <a:pt x="244494" y="131633"/>
                </a:lnTo>
                <a:close/>
                <a:moveTo>
                  <a:pt x="3135893" y="130780"/>
                </a:moveTo>
                <a:lnTo>
                  <a:pt x="3134838" y="131482"/>
                </a:lnTo>
                <a:lnTo>
                  <a:pt x="3136694" y="131796"/>
                </a:lnTo>
                <a:lnTo>
                  <a:pt x="3137992" y="132201"/>
                </a:lnTo>
                <a:lnTo>
                  <a:pt x="3138028" y="132197"/>
                </a:lnTo>
                <a:lnTo>
                  <a:pt x="3138467" y="132245"/>
                </a:lnTo>
                <a:lnTo>
                  <a:pt x="3136694" y="131796"/>
                </a:lnTo>
                <a:close/>
                <a:moveTo>
                  <a:pt x="226443" y="130672"/>
                </a:moveTo>
                <a:lnTo>
                  <a:pt x="224723" y="130847"/>
                </a:lnTo>
                <a:lnTo>
                  <a:pt x="224655" y="130881"/>
                </a:lnTo>
                <a:lnTo>
                  <a:pt x="224904" y="130881"/>
                </a:lnTo>
                <a:lnTo>
                  <a:pt x="226056" y="130881"/>
                </a:lnTo>
                <a:lnTo>
                  <a:pt x="226107" y="130847"/>
                </a:lnTo>
                <a:lnTo>
                  <a:pt x="226244" y="130881"/>
                </a:lnTo>
                <a:lnTo>
                  <a:pt x="226408" y="130881"/>
                </a:lnTo>
                <a:lnTo>
                  <a:pt x="226353" y="130909"/>
                </a:lnTo>
                <a:lnTo>
                  <a:pt x="227102" y="131099"/>
                </a:lnTo>
                <a:close/>
                <a:moveTo>
                  <a:pt x="3009783" y="130448"/>
                </a:moveTo>
                <a:lnTo>
                  <a:pt x="3006046" y="131470"/>
                </a:lnTo>
                <a:lnTo>
                  <a:pt x="3006411" y="132264"/>
                </a:lnTo>
                <a:cubicBezTo>
                  <a:pt x="3006411" y="132264"/>
                  <a:pt x="3007784" y="133671"/>
                  <a:pt x="3009158" y="132264"/>
                </a:cubicBezTo>
                <a:close/>
                <a:moveTo>
                  <a:pt x="209430" y="130430"/>
                </a:moveTo>
                <a:lnTo>
                  <a:pt x="208948" y="130630"/>
                </a:lnTo>
                <a:lnTo>
                  <a:pt x="209539" y="130630"/>
                </a:lnTo>
                <a:lnTo>
                  <a:pt x="209664" y="130504"/>
                </a:lnTo>
                <a:lnTo>
                  <a:pt x="209765" y="130502"/>
                </a:lnTo>
                <a:close/>
                <a:moveTo>
                  <a:pt x="516697" y="130420"/>
                </a:moveTo>
                <a:lnTo>
                  <a:pt x="516792" y="130765"/>
                </a:lnTo>
                <a:lnTo>
                  <a:pt x="517100" y="130765"/>
                </a:lnTo>
                <a:close/>
                <a:moveTo>
                  <a:pt x="238974" y="130277"/>
                </a:moveTo>
                <a:lnTo>
                  <a:pt x="239117" y="130565"/>
                </a:lnTo>
                <a:lnTo>
                  <a:pt x="239607" y="130432"/>
                </a:lnTo>
                <a:close/>
                <a:moveTo>
                  <a:pt x="248656" y="130269"/>
                </a:moveTo>
                <a:lnTo>
                  <a:pt x="246791" y="130881"/>
                </a:lnTo>
                <a:lnTo>
                  <a:pt x="247161" y="130881"/>
                </a:lnTo>
                <a:lnTo>
                  <a:pt x="251341" y="132643"/>
                </a:lnTo>
                <a:lnTo>
                  <a:pt x="248221" y="130505"/>
                </a:lnTo>
                <a:cubicBezTo>
                  <a:pt x="248923" y="130505"/>
                  <a:pt x="249624" y="130865"/>
                  <a:pt x="250326" y="130865"/>
                </a:cubicBezTo>
                <a:lnTo>
                  <a:pt x="251021" y="130269"/>
                </a:lnTo>
                <a:close/>
                <a:moveTo>
                  <a:pt x="192099" y="130212"/>
                </a:moveTo>
                <a:lnTo>
                  <a:pt x="191529" y="130317"/>
                </a:lnTo>
                <a:lnTo>
                  <a:pt x="190962" y="130317"/>
                </a:lnTo>
                <a:lnTo>
                  <a:pt x="191397" y="130755"/>
                </a:lnTo>
                <a:lnTo>
                  <a:pt x="192517" y="131573"/>
                </a:lnTo>
                <a:lnTo>
                  <a:pt x="191808" y="130504"/>
                </a:lnTo>
                <a:close/>
                <a:moveTo>
                  <a:pt x="2966969" y="130158"/>
                </a:moveTo>
                <a:lnTo>
                  <a:pt x="2967324" y="130517"/>
                </a:lnTo>
                <a:lnTo>
                  <a:pt x="2968030" y="130702"/>
                </a:lnTo>
                <a:lnTo>
                  <a:pt x="2972203" y="131147"/>
                </a:lnTo>
                <a:lnTo>
                  <a:pt x="2973109" y="131050"/>
                </a:lnTo>
                <a:lnTo>
                  <a:pt x="2967388" y="130236"/>
                </a:lnTo>
                <a:close/>
                <a:moveTo>
                  <a:pt x="131832" y="129383"/>
                </a:moveTo>
                <a:lnTo>
                  <a:pt x="131714" y="129467"/>
                </a:lnTo>
                <a:lnTo>
                  <a:pt x="132060" y="129703"/>
                </a:lnTo>
                <a:close/>
                <a:moveTo>
                  <a:pt x="49550" y="129226"/>
                </a:moveTo>
                <a:cubicBezTo>
                  <a:pt x="50960" y="127872"/>
                  <a:pt x="50960" y="129226"/>
                  <a:pt x="52371" y="129226"/>
                </a:cubicBezTo>
                <a:cubicBezTo>
                  <a:pt x="53781" y="129226"/>
                  <a:pt x="53781" y="129226"/>
                  <a:pt x="53781" y="130580"/>
                </a:cubicBezTo>
                <a:cubicBezTo>
                  <a:pt x="53781" y="133288"/>
                  <a:pt x="56602" y="131934"/>
                  <a:pt x="59423" y="134642"/>
                </a:cubicBezTo>
                <a:cubicBezTo>
                  <a:pt x="55191" y="133288"/>
                  <a:pt x="52371" y="133288"/>
                  <a:pt x="50960" y="133288"/>
                </a:cubicBezTo>
                <a:cubicBezTo>
                  <a:pt x="49550" y="133288"/>
                  <a:pt x="49550" y="133288"/>
                  <a:pt x="49550" y="131934"/>
                </a:cubicBezTo>
                <a:cubicBezTo>
                  <a:pt x="49550" y="130580"/>
                  <a:pt x="48140" y="130580"/>
                  <a:pt x="49550" y="129226"/>
                </a:cubicBezTo>
                <a:close/>
                <a:moveTo>
                  <a:pt x="3056101" y="129043"/>
                </a:moveTo>
                <a:lnTo>
                  <a:pt x="3055979" y="129831"/>
                </a:lnTo>
                <a:lnTo>
                  <a:pt x="3056399" y="129973"/>
                </a:lnTo>
                <a:close/>
                <a:moveTo>
                  <a:pt x="151381" y="128931"/>
                </a:moveTo>
                <a:lnTo>
                  <a:pt x="151189" y="129181"/>
                </a:lnTo>
                <a:lnTo>
                  <a:pt x="151189" y="129452"/>
                </a:lnTo>
                <a:close/>
                <a:moveTo>
                  <a:pt x="385224" y="128482"/>
                </a:moveTo>
                <a:lnTo>
                  <a:pt x="385794" y="129342"/>
                </a:lnTo>
                <a:lnTo>
                  <a:pt x="385523" y="129978"/>
                </a:lnTo>
                <a:lnTo>
                  <a:pt x="386239" y="129376"/>
                </a:lnTo>
                <a:lnTo>
                  <a:pt x="387190" y="129651"/>
                </a:lnTo>
                <a:lnTo>
                  <a:pt x="386277" y="129166"/>
                </a:lnTo>
                <a:close/>
                <a:moveTo>
                  <a:pt x="2986940" y="127985"/>
                </a:moveTo>
                <a:lnTo>
                  <a:pt x="2986937" y="128010"/>
                </a:lnTo>
                <a:lnTo>
                  <a:pt x="2987267" y="128256"/>
                </a:lnTo>
                <a:lnTo>
                  <a:pt x="2987057" y="128043"/>
                </a:lnTo>
                <a:close/>
                <a:moveTo>
                  <a:pt x="194233" y="127729"/>
                </a:moveTo>
                <a:lnTo>
                  <a:pt x="194047" y="128257"/>
                </a:lnTo>
                <a:lnTo>
                  <a:pt x="194557" y="127744"/>
                </a:lnTo>
                <a:close/>
                <a:moveTo>
                  <a:pt x="308420" y="127322"/>
                </a:moveTo>
                <a:lnTo>
                  <a:pt x="307930" y="127833"/>
                </a:lnTo>
                <a:lnTo>
                  <a:pt x="309670" y="129002"/>
                </a:lnTo>
                <a:close/>
                <a:moveTo>
                  <a:pt x="2617841" y="126390"/>
                </a:moveTo>
                <a:lnTo>
                  <a:pt x="2618873" y="127695"/>
                </a:lnTo>
                <a:lnTo>
                  <a:pt x="2619489" y="128058"/>
                </a:lnTo>
                <a:close/>
                <a:moveTo>
                  <a:pt x="3079942" y="126368"/>
                </a:moveTo>
                <a:lnTo>
                  <a:pt x="3080001" y="126376"/>
                </a:lnTo>
                <a:lnTo>
                  <a:pt x="3080001" y="126368"/>
                </a:lnTo>
                <a:close/>
                <a:moveTo>
                  <a:pt x="101495" y="126305"/>
                </a:moveTo>
                <a:lnTo>
                  <a:pt x="101334" y="126508"/>
                </a:lnTo>
                <a:lnTo>
                  <a:pt x="102407" y="127615"/>
                </a:lnTo>
                <a:lnTo>
                  <a:pt x="102597" y="127432"/>
                </a:lnTo>
                <a:close/>
                <a:moveTo>
                  <a:pt x="3119826" y="126194"/>
                </a:moveTo>
                <a:cubicBezTo>
                  <a:pt x="3119826" y="127583"/>
                  <a:pt x="3121217" y="128971"/>
                  <a:pt x="3119826" y="130360"/>
                </a:cubicBezTo>
                <a:lnTo>
                  <a:pt x="3118374" y="130722"/>
                </a:lnTo>
                <a:lnTo>
                  <a:pt x="3118719" y="130781"/>
                </a:lnTo>
                <a:cubicBezTo>
                  <a:pt x="3120098" y="130781"/>
                  <a:pt x="3120098" y="130781"/>
                  <a:pt x="3120098" y="130781"/>
                </a:cubicBezTo>
                <a:lnTo>
                  <a:pt x="3120196" y="130881"/>
                </a:lnTo>
                <a:lnTo>
                  <a:pt x="3122732" y="130881"/>
                </a:lnTo>
                <a:cubicBezTo>
                  <a:pt x="3125591" y="132218"/>
                  <a:pt x="3124162" y="137567"/>
                  <a:pt x="3127020" y="137567"/>
                </a:cubicBezTo>
                <a:cubicBezTo>
                  <a:pt x="3128449" y="138904"/>
                  <a:pt x="3131308" y="136230"/>
                  <a:pt x="3131308" y="138904"/>
                </a:cubicBezTo>
                <a:lnTo>
                  <a:pt x="3125039" y="142423"/>
                </a:lnTo>
                <a:lnTo>
                  <a:pt x="3126993" y="143417"/>
                </a:lnTo>
                <a:lnTo>
                  <a:pt x="3127436" y="143623"/>
                </a:lnTo>
                <a:lnTo>
                  <a:pt x="3128570" y="142822"/>
                </a:lnTo>
                <a:lnTo>
                  <a:pt x="3131318" y="144764"/>
                </a:lnTo>
                <a:lnTo>
                  <a:pt x="3131226" y="144489"/>
                </a:lnTo>
                <a:cubicBezTo>
                  <a:pt x="3131226" y="144489"/>
                  <a:pt x="3132597" y="144489"/>
                  <a:pt x="3132597" y="144489"/>
                </a:cubicBezTo>
                <a:lnTo>
                  <a:pt x="3137408" y="143289"/>
                </a:lnTo>
                <a:lnTo>
                  <a:pt x="3133928" y="137407"/>
                </a:lnTo>
                <a:cubicBezTo>
                  <a:pt x="3133928" y="136004"/>
                  <a:pt x="3131163" y="134601"/>
                  <a:pt x="3132546" y="133199"/>
                </a:cubicBezTo>
                <a:lnTo>
                  <a:pt x="3133610" y="132299"/>
                </a:lnTo>
                <a:lnTo>
                  <a:pt x="3132349" y="133137"/>
                </a:lnTo>
                <a:cubicBezTo>
                  <a:pt x="3130958" y="133137"/>
                  <a:pt x="3130958" y="131749"/>
                  <a:pt x="3130958" y="131749"/>
                </a:cubicBezTo>
                <a:cubicBezTo>
                  <a:pt x="3129566" y="127583"/>
                  <a:pt x="3128175" y="124805"/>
                  <a:pt x="3124000" y="127583"/>
                </a:cubicBezTo>
                <a:cubicBezTo>
                  <a:pt x="3122609" y="127583"/>
                  <a:pt x="3121217" y="127583"/>
                  <a:pt x="3119826" y="126194"/>
                </a:cubicBezTo>
                <a:close/>
                <a:moveTo>
                  <a:pt x="277691" y="126073"/>
                </a:moveTo>
                <a:lnTo>
                  <a:pt x="275083" y="128808"/>
                </a:lnTo>
                <a:lnTo>
                  <a:pt x="276276" y="129064"/>
                </a:lnTo>
                <a:cubicBezTo>
                  <a:pt x="277679" y="129064"/>
                  <a:pt x="279082" y="127622"/>
                  <a:pt x="277679" y="126180"/>
                </a:cubicBezTo>
                <a:close/>
                <a:moveTo>
                  <a:pt x="81666" y="125683"/>
                </a:moveTo>
                <a:lnTo>
                  <a:pt x="81537" y="126086"/>
                </a:lnTo>
                <a:lnTo>
                  <a:pt x="80801" y="125894"/>
                </a:lnTo>
                <a:lnTo>
                  <a:pt x="81666" y="126349"/>
                </a:lnTo>
                <a:close/>
                <a:moveTo>
                  <a:pt x="2965548" y="125609"/>
                </a:moveTo>
                <a:lnTo>
                  <a:pt x="2965683" y="126838"/>
                </a:lnTo>
                <a:lnTo>
                  <a:pt x="2965986" y="126045"/>
                </a:lnTo>
                <a:close/>
                <a:moveTo>
                  <a:pt x="2940128" y="125406"/>
                </a:moveTo>
                <a:lnTo>
                  <a:pt x="2940885" y="127702"/>
                </a:lnTo>
                <a:cubicBezTo>
                  <a:pt x="2940885" y="129109"/>
                  <a:pt x="2940885" y="129109"/>
                  <a:pt x="2940885" y="129109"/>
                </a:cubicBezTo>
                <a:lnTo>
                  <a:pt x="2940774" y="132826"/>
                </a:lnTo>
                <a:lnTo>
                  <a:pt x="2942461" y="132051"/>
                </a:lnTo>
                <a:cubicBezTo>
                  <a:pt x="2939679" y="130630"/>
                  <a:pt x="2936897" y="129209"/>
                  <a:pt x="2941070" y="126367"/>
                </a:cubicBezTo>
                <a:close/>
                <a:moveTo>
                  <a:pt x="3003972" y="125196"/>
                </a:moveTo>
                <a:lnTo>
                  <a:pt x="3003664" y="125227"/>
                </a:lnTo>
                <a:lnTo>
                  <a:pt x="3003834" y="125728"/>
                </a:lnTo>
                <a:close/>
                <a:moveTo>
                  <a:pt x="172022" y="124672"/>
                </a:moveTo>
                <a:lnTo>
                  <a:pt x="172074" y="124726"/>
                </a:lnTo>
                <a:lnTo>
                  <a:pt x="172248" y="124863"/>
                </a:lnTo>
                <a:lnTo>
                  <a:pt x="173254" y="124863"/>
                </a:lnTo>
                <a:lnTo>
                  <a:pt x="173074" y="125512"/>
                </a:lnTo>
                <a:lnTo>
                  <a:pt x="173445" y="125803"/>
                </a:lnTo>
                <a:lnTo>
                  <a:pt x="174309" y="125125"/>
                </a:lnTo>
                <a:lnTo>
                  <a:pt x="173421" y="124675"/>
                </a:lnTo>
                <a:cubicBezTo>
                  <a:pt x="173421" y="126086"/>
                  <a:pt x="172028" y="126086"/>
                  <a:pt x="172028" y="124675"/>
                </a:cubicBezTo>
                <a:close/>
                <a:moveTo>
                  <a:pt x="2614985" y="123691"/>
                </a:moveTo>
                <a:lnTo>
                  <a:pt x="2616197" y="124611"/>
                </a:lnTo>
                <a:lnTo>
                  <a:pt x="2615393" y="123735"/>
                </a:lnTo>
                <a:close/>
                <a:moveTo>
                  <a:pt x="2612092" y="123383"/>
                </a:moveTo>
                <a:lnTo>
                  <a:pt x="2612059" y="123483"/>
                </a:lnTo>
                <a:lnTo>
                  <a:pt x="2613035" y="123483"/>
                </a:lnTo>
                <a:close/>
                <a:moveTo>
                  <a:pt x="67102" y="123265"/>
                </a:moveTo>
                <a:lnTo>
                  <a:pt x="72102" y="125239"/>
                </a:lnTo>
                <a:lnTo>
                  <a:pt x="73651" y="126202"/>
                </a:lnTo>
                <a:lnTo>
                  <a:pt x="72680" y="125300"/>
                </a:lnTo>
                <a:lnTo>
                  <a:pt x="72335" y="125164"/>
                </a:lnTo>
                <a:lnTo>
                  <a:pt x="67499" y="123265"/>
                </a:lnTo>
                <a:close/>
                <a:moveTo>
                  <a:pt x="94948" y="122739"/>
                </a:moveTo>
                <a:lnTo>
                  <a:pt x="95712" y="128209"/>
                </a:lnTo>
                <a:lnTo>
                  <a:pt x="95933" y="128872"/>
                </a:lnTo>
                <a:lnTo>
                  <a:pt x="97138" y="123484"/>
                </a:lnTo>
                <a:close/>
                <a:moveTo>
                  <a:pt x="385348" y="122641"/>
                </a:moveTo>
                <a:lnTo>
                  <a:pt x="385098" y="122684"/>
                </a:lnTo>
                <a:cubicBezTo>
                  <a:pt x="384402" y="122684"/>
                  <a:pt x="383706" y="123034"/>
                  <a:pt x="383010" y="125137"/>
                </a:cubicBezTo>
                <a:lnTo>
                  <a:pt x="383652" y="126107"/>
                </a:lnTo>
                <a:lnTo>
                  <a:pt x="383499" y="124952"/>
                </a:lnTo>
                <a:close/>
                <a:moveTo>
                  <a:pt x="317075" y="122275"/>
                </a:moveTo>
                <a:lnTo>
                  <a:pt x="317234" y="122395"/>
                </a:lnTo>
                <a:lnTo>
                  <a:pt x="317580" y="122333"/>
                </a:lnTo>
                <a:close/>
                <a:moveTo>
                  <a:pt x="2998070" y="120678"/>
                </a:moveTo>
                <a:lnTo>
                  <a:pt x="2997998" y="120751"/>
                </a:lnTo>
                <a:lnTo>
                  <a:pt x="2997975" y="121103"/>
                </a:lnTo>
                <a:lnTo>
                  <a:pt x="3000524" y="123681"/>
                </a:lnTo>
                <a:lnTo>
                  <a:pt x="3000793" y="124498"/>
                </a:lnTo>
                <a:lnTo>
                  <a:pt x="3000917" y="123820"/>
                </a:lnTo>
                <a:lnTo>
                  <a:pt x="3001376" y="123563"/>
                </a:lnTo>
                <a:lnTo>
                  <a:pt x="3000858" y="123466"/>
                </a:lnTo>
                <a:close/>
                <a:moveTo>
                  <a:pt x="206794" y="120576"/>
                </a:moveTo>
                <a:cubicBezTo>
                  <a:pt x="205405" y="122005"/>
                  <a:pt x="204016" y="122005"/>
                  <a:pt x="202627" y="122005"/>
                </a:cubicBezTo>
                <a:lnTo>
                  <a:pt x="202566" y="121963"/>
                </a:lnTo>
                <a:lnTo>
                  <a:pt x="200706" y="123845"/>
                </a:lnTo>
                <a:lnTo>
                  <a:pt x="201573" y="123998"/>
                </a:lnTo>
                <a:cubicBezTo>
                  <a:pt x="202097" y="123660"/>
                  <a:pt x="202446" y="122983"/>
                  <a:pt x="202446" y="122306"/>
                </a:cubicBezTo>
                <a:cubicBezTo>
                  <a:pt x="203843" y="120952"/>
                  <a:pt x="205239" y="120952"/>
                  <a:pt x="206636" y="120952"/>
                </a:cubicBezTo>
                <a:lnTo>
                  <a:pt x="207114" y="121068"/>
                </a:lnTo>
                <a:lnTo>
                  <a:pt x="206851" y="120914"/>
                </a:lnTo>
                <a:lnTo>
                  <a:pt x="207895" y="120576"/>
                </a:lnTo>
                <a:close/>
                <a:moveTo>
                  <a:pt x="84150" y="120278"/>
                </a:moveTo>
                <a:lnTo>
                  <a:pt x="82791" y="121232"/>
                </a:lnTo>
                <a:lnTo>
                  <a:pt x="82879" y="121776"/>
                </a:lnTo>
                <a:lnTo>
                  <a:pt x="83898" y="121207"/>
                </a:lnTo>
                <a:close/>
                <a:moveTo>
                  <a:pt x="166233" y="119342"/>
                </a:moveTo>
                <a:lnTo>
                  <a:pt x="166233" y="119447"/>
                </a:lnTo>
                <a:lnTo>
                  <a:pt x="166334" y="119445"/>
                </a:lnTo>
                <a:close/>
                <a:moveTo>
                  <a:pt x="118623" y="119258"/>
                </a:moveTo>
                <a:lnTo>
                  <a:pt x="118695" y="120196"/>
                </a:lnTo>
                <a:lnTo>
                  <a:pt x="119341" y="120483"/>
                </a:lnTo>
                <a:close/>
                <a:moveTo>
                  <a:pt x="205354" y="119105"/>
                </a:moveTo>
                <a:lnTo>
                  <a:pt x="205291" y="119147"/>
                </a:lnTo>
                <a:lnTo>
                  <a:pt x="205405" y="119147"/>
                </a:lnTo>
                <a:close/>
                <a:moveTo>
                  <a:pt x="2968800" y="118953"/>
                </a:moveTo>
                <a:lnTo>
                  <a:pt x="2968790" y="119061"/>
                </a:lnTo>
                <a:lnTo>
                  <a:pt x="2968846" y="119117"/>
                </a:lnTo>
                <a:close/>
                <a:moveTo>
                  <a:pt x="166712" y="118900"/>
                </a:moveTo>
                <a:lnTo>
                  <a:pt x="166536" y="119440"/>
                </a:lnTo>
                <a:lnTo>
                  <a:pt x="167132" y="119424"/>
                </a:lnTo>
                <a:lnTo>
                  <a:pt x="166712" y="119297"/>
                </a:lnTo>
                <a:close/>
                <a:moveTo>
                  <a:pt x="2835784" y="118782"/>
                </a:moveTo>
                <a:lnTo>
                  <a:pt x="2836509" y="119272"/>
                </a:lnTo>
                <a:lnTo>
                  <a:pt x="2836422" y="119420"/>
                </a:lnTo>
                <a:lnTo>
                  <a:pt x="2836821" y="119158"/>
                </a:lnTo>
                <a:close/>
                <a:moveTo>
                  <a:pt x="3047794" y="118140"/>
                </a:moveTo>
                <a:lnTo>
                  <a:pt x="3047759" y="118215"/>
                </a:lnTo>
                <a:lnTo>
                  <a:pt x="3047839" y="118158"/>
                </a:lnTo>
                <a:close/>
                <a:moveTo>
                  <a:pt x="3047897" y="118094"/>
                </a:moveTo>
                <a:lnTo>
                  <a:pt x="3047897" y="118116"/>
                </a:lnTo>
                <a:lnTo>
                  <a:pt x="3047929" y="118094"/>
                </a:lnTo>
                <a:close/>
                <a:moveTo>
                  <a:pt x="178871" y="118021"/>
                </a:moveTo>
                <a:lnTo>
                  <a:pt x="178502" y="118214"/>
                </a:lnTo>
                <a:lnTo>
                  <a:pt x="178879" y="118144"/>
                </a:lnTo>
                <a:close/>
                <a:moveTo>
                  <a:pt x="2619031" y="117699"/>
                </a:moveTo>
                <a:lnTo>
                  <a:pt x="2619000" y="117733"/>
                </a:lnTo>
                <a:lnTo>
                  <a:pt x="2619041" y="117754"/>
                </a:lnTo>
                <a:close/>
                <a:moveTo>
                  <a:pt x="2946654" y="117393"/>
                </a:moveTo>
                <a:lnTo>
                  <a:pt x="2946547" y="117759"/>
                </a:lnTo>
                <a:lnTo>
                  <a:pt x="2946654" y="117744"/>
                </a:lnTo>
                <a:close/>
                <a:moveTo>
                  <a:pt x="39090" y="117216"/>
                </a:moveTo>
                <a:cubicBezTo>
                  <a:pt x="39913" y="117571"/>
                  <a:pt x="40900" y="118637"/>
                  <a:pt x="41558" y="119347"/>
                </a:cubicBezTo>
                <a:cubicBezTo>
                  <a:pt x="46824" y="119347"/>
                  <a:pt x="48140" y="123610"/>
                  <a:pt x="46824" y="127872"/>
                </a:cubicBezTo>
                <a:cubicBezTo>
                  <a:pt x="45508" y="126451"/>
                  <a:pt x="44191" y="126451"/>
                  <a:pt x="42875" y="125030"/>
                </a:cubicBezTo>
                <a:cubicBezTo>
                  <a:pt x="42875" y="123610"/>
                  <a:pt x="41558" y="122189"/>
                  <a:pt x="40242" y="122189"/>
                </a:cubicBezTo>
                <a:cubicBezTo>
                  <a:pt x="38926" y="123610"/>
                  <a:pt x="37609" y="122189"/>
                  <a:pt x="37609" y="119347"/>
                </a:cubicBezTo>
                <a:cubicBezTo>
                  <a:pt x="37609" y="117216"/>
                  <a:pt x="38268" y="116861"/>
                  <a:pt x="39090" y="117216"/>
                </a:cubicBezTo>
                <a:close/>
                <a:moveTo>
                  <a:pt x="3085424" y="116439"/>
                </a:moveTo>
                <a:cubicBezTo>
                  <a:pt x="3086845" y="115085"/>
                  <a:pt x="3086845" y="115085"/>
                  <a:pt x="3088266" y="116439"/>
                </a:cubicBezTo>
                <a:cubicBezTo>
                  <a:pt x="3091107" y="116439"/>
                  <a:pt x="3093949" y="119147"/>
                  <a:pt x="3098212" y="117793"/>
                </a:cubicBezTo>
                <a:cubicBezTo>
                  <a:pt x="3095370" y="120501"/>
                  <a:pt x="3093949" y="121855"/>
                  <a:pt x="3091107" y="120501"/>
                </a:cubicBezTo>
                <a:cubicBezTo>
                  <a:pt x="3089687" y="120501"/>
                  <a:pt x="3086845" y="120501"/>
                  <a:pt x="3085424" y="119147"/>
                </a:cubicBezTo>
                <a:cubicBezTo>
                  <a:pt x="3085424" y="117793"/>
                  <a:pt x="3085424" y="117793"/>
                  <a:pt x="3085424" y="116439"/>
                </a:cubicBezTo>
                <a:close/>
                <a:moveTo>
                  <a:pt x="398677" y="116367"/>
                </a:moveTo>
                <a:lnTo>
                  <a:pt x="398638" y="116385"/>
                </a:lnTo>
                <a:lnTo>
                  <a:pt x="398774" y="116523"/>
                </a:lnTo>
                <a:lnTo>
                  <a:pt x="398883" y="116587"/>
                </a:lnTo>
                <a:lnTo>
                  <a:pt x="398659" y="116384"/>
                </a:lnTo>
                <a:close/>
                <a:moveTo>
                  <a:pt x="91783" y="116334"/>
                </a:moveTo>
                <a:lnTo>
                  <a:pt x="90430" y="117664"/>
                </a:lnTo>
                <a:lnTo>
                  <a:pt x="89857" y="117852"/>
                </a:lnTo>
                <a:lnTo>
                  <a:pt x="90277" y="117995"/>
                </a:lnTo>
                <a:lnTo>
                  <a:pt x="90262" y="117968"/>
                </a:lnTo>
                <a:cubicBezTo>
                  <a:pt x="90262" y="116589"/>
                  <a:pt x="91673" y="116589"/>
                  <a:pt x="91673" y="116589"/>
                </a:cubicBezTo>
                <a:lnTo>
                  <a:pt x="92780" y="117057"/>
                </a:lnTo>
                <a:close/>
                <a:moveTo>
                  <a:pt x="403920" y="115532"/>
                </a:moveTo>
                <a:lnTo>
                  <a:pt x="402671" y="116384"/>
                </a:lnTo>
                <a:lnTo>
                  <a:pt x="402942" y="116522"/>
                </a:lnTo>
                <a:close/>
                <a:moveTo>
                  <a:pt x="241344" y="115215"/>
                </a:moveTo>
                <a:lnTo>
                  <a:pt x="241032" y="115295"/>
                </a:lnTo>
                <a:lnTo>
                  <a:pt x="240763" y="115429"/>
                </a:lnTo>
                <a:lnTo>
                  <a:pt x="241381" y="115328"/>
                </a:lnTo>
                <a:close/>
                <a:moveTo>
                  <a:pt x="286087" y="115122"/>
                </a:moveTo>
                <a:lnTo>
                  <a:pt x="285706" y="115273"/>
                </a:lnTo>
                <a:lnTo>
                  <a:pt x="286133" y="115473"/>
                </a:lnTo>
                <a:close/>
                <a:moveTo>
                  <a:pt x="2880974" y="114806"/>
                </a:moveTo>
                <a:lnTo>
                  <a:pt x="2881050" y="115036"/>
                </a:lnTo>
                <a:lnTo>
                  <a:pt x="2881277" y="115129"/>
                </a:lnTo>
                <a:close/>
                <a:moveTo>
                  <a:pt x="391362" y="114185"/>
                </a:moveTo>
                <a:lnTo>
                  <a:pt x="391362" y="115324"/>
                </a:lnTo>
                <a:cubicBezTo>
                  <a:pt x="389970" y="116726"/>
                  <a:pt x="389274" y="117427"/>
                  <a:pt x="389622" y="118128"/>
                </a:cubicBezTo>
                <a:lnTo>
                  <a:pt x="390813" y="118866"/>
                </a:lnTo>
                <a:lnTo>
                  <a:pt x="391597" y="114902"/>
                </a:lnTo>
                <a:close/>
                <a:moveTo>
                  <a:pt x="3037829" y="113821"/>
                </a:moveTo>
                <a:lnTo>
                  <a:pt x="3037400" y="114780"/>
                </a:lnTo>
                <a:lnTo>
                  <a:pt x="3038228" y="113930"/>
                </a:lnTo>
                <a:close/>
                <a:moveTo>
                  <a:pt x="81612" y="113717"/>
                </a:moveTo>
                <a:lnTo>
                  <a:pt x="81591" y="113727"/>
                </a:lnTo>
                <a:lnTo>
                  <a:pt x="81904" y="115690"/>
                </a:lnTo>
                <a:lnTo>
                  <a:pt x="81904" y="113806"/>
                </a:lnTo>
                <a:close/>
                <a:moveTo>
                  <a:pt x="208959" y="113716"/>
                </a:moveTo>
                <a:lnTo>
                  <a:pt x="208876" y="113788"/>
                </a:lnTo>
                <a:cubicBezTo>
                  <a:pt x="208182" y="114859"/>
                  <a:pt x="207488" y="116288"/>
                  <a:pt x="206794" y="117717"/>
                </a:cubicBezTo>
                <a:lnTo>
                  <a:pt x="206961" y="117764"/>
                </a:lnTo>
                <a:close/>
                <a:moveTo>
                  <a:pt x="39114" y="113581"/>
                </a:moveTo>
                <a:cubicBezTo>
                  <a:pt x="40451" y="112076"/>
                  <a:pt x="43125" y="113581"/>
                  <a:pt x="44463" y="113581"/>
                </a:cubicBezTo>
                <a:cubicBezTo>
                  <a:pt x="45800" y="116589"/>
                  <a:pt x="49812" y="113581"/>
                  <a:pt x="51149" y="116589"/>
                </a:cubicBezTo>
                <a:cubicBezTo>
                  <a:pt x="48474" y="119598"/>
                  <a:pt x="45800" y="115085"/>
                  <a:pt x="43125" y="118094"/>
                </a:cubicBezTo>
                <a:cubicBezTo>
                  <a:pt x="41788" y="116589"/>
                  <a:pt x="40451" y="116589"/>
                  <a:pt x="39114" y="113581"/>
                </a:cubicBezTo>
                <a:close/>
                <a:moveTo>
                  <a:pt x="3047628" y="113242"/>
                </a:moveTo>
                <a:lnTo>
                  <a:pt x="3047845" y="113797"/>
                </a:lnTo>
                <a:lnTo>
                  <a:pt x="3047845" y="113605"/>
                </a:lnTo>
                <a:close/>
                <a:moveTo>
                  <a:pt x="2969035" y="113063"/>
                </a:moveTo>
                <a:lnTo>
                  <a:pt x="2967388" y="113473"/>
                </a:lnTo>
                <a:lnTo>
                  <a:pt x="2967669" y="113753"/>
                </a:lnTo>
                <a:close/>
                <a:moveTo>
                  <a:pt x="139633" y="113037"/>
                </a:moveTo>
                <a:lnTo>
                  <a:pt x="139496" y="113465"/>
                </a:lnTo>
                <a:lnTo>
                  <a:pt x="139770" y="113465"/>
                </a:lnTo>
                <a:close/>
                <a:moveTo>
                  <a:pt x="2984680" y="112880"/>
                </a:moveTo>
                <a:lnTo>
                  <a:pt x="2985329" y="113903"/>
                </a:lnTo>
                <a:lnTo>
                  <a:pt x="2985724" y="113304"/>
                </a:lnTo>
                <a:close/>
                <a:moveTo>
                  <a:pt x="155332" y="112546"/>
                </a:moveTo>
                <a:lnTo>
                  <a:pt x="156455" y="122144"/>
                </a:lnTo>
                <a:lnTo>
                  <a:pt x="155379" y="122144"/>
                </a:lnTo>
                <a:lnTo>
                  <a:pt x="156455" y="122325"/>
                </a:lnTo>
                <a:lnTo>
                  <a:pt x="156270" y="122565"/>
                </a:lnTo>
                <a:lnTo>
                  <a:pt x="156660" y="122306"/>
                </a:lnTo>
                <a:lnTo>
                  <a:pt x="157092" y="121855"/>
                </a:lnTo>
                <a:lnTo>
                  <a:pt x="156992" y="121855"/>
                </a:lnTo>
                <a:lnTo>
                  <a:pt x="155674" y="112631"/>
                </a:lnTo>
                <a:lnTo>
                  <a:pt x="155452" y="112546"/>
                </a:lnTo>
                <a:close/>
                <a:moveTo>
                  <a:pt x="337334" y="112165"/>
                </a:moveTo>
                <a:lnTo>
                  <a:pt x="336964" y="112181"/>
                </a:lnTo>
                <a:lnTo>
                  <a:pt x="336980" y="112213"/>
                </a:lnTo>
                <a:lnTo>
                  <a:pt x="336227" y="112213"/>
                </a:lnTo>
                <a:lnTo>
                  <a:pt x="334670" y="112213"/>
                </a:lnTo>
                <a:lnTo>
                  <a:pt x="334723" y="112226"/>
                </a:lnTo>
                <a:lnTo>
                  <a:pt x="330785" y="112226"/>
                </a:lnTo>
                <a:lnTo>
                  <a:pt x="334286" y="112520"/>
                </a:lnTo>
                <a:cubicBezTo>
                  <a:pt x="334286" y="112520"/>
                  <a:pt x="335678" y="112520"/>
                  <a:pt x="335678" y="112520"/>
                </a:cubicBezTo>
                <a:close/>
                <a:moveTo>
                  <a:pt x="164434" y="112077"/>
                </a:moveTo>
                <a:lnTo>
                  <a:pt x="164622" y="112208"/>
                </a:lnTo>
                <a:lnTo>
                  <a:pt x="164887" y="112077"/>
                </a:lnTo>
                <a:close/>
                <a:moveTo>
                  <a:pt x="3072343" y="111921"/>
                </a:moveTo>
                <a:lnTo>
                  <a:pt x="3072396" y="112024"/>
                </a:lnTo>
                <a:lnTo>
                  <a:pt x="3072441" y="111978"/>
                </a:lnTo>
                <a:close/>
                <a:moveTo>
                  <a:pt x="164309" y="111904"/>
                </a:moveTo>
                <a:lnTo>
                  <a:pt x="164218" y="111926"/>
                </a:lnTo>
                <a:lnTo>
                  <a:pt x="164239" y="111940"/>
                </a:lnTo>
                <a:close/>
                <a:moveTo>
                  <a:pt x="219239" y="111892"/>
                </a:moveTo>
                <a:lnTo>
                  <a:pt x="219392" y="111976"/>
                </a:lnTo>
                <a:lnTo>
                  <a:pt x="219438" y="111913"/>
                </a:lnTo>
                <a:close/>
                <a:moveTo>
                  <a:pt x="269679" y="111826"/>
                </a:moveTo>
                <a:lnTo>
                  <a:pt x="269583" y="111922"/>
                </a:lnTo>
                <a:lnTo>
                  <a:pt x="270787" y="112514"/>
                </a:lnTo>
                <a:lnTo>
                  <a:pt x="270787" y="112312"/>
                </a:lnTo>
                <a:lnTo>
                  <a:pt x="270537" y="112264"/>
                </a:lnTo>
                <a:close/>
                <a:moveTo>
                  <a:pt x="3011711" y="111274"/>
                </a:moveTo>
                <a:cubicBezTo>
                  <a:pt x="3011711" y="113380"/>
                  <a:pt x="3012405" y="114433"/>
                  <a:pt x="3013447" y="115135"/>
                </a:cubicBezTo>
                <a:lnTo>
                  <a:pt x="3014038" y="115407"/>
                </a:lnTo>
                <a:lnTo>
                  <a:pt x="3012019" y="111310"/>
                </a:lnTo>
                <a:close/>
                <a:moveTo>
                  <a:pt x="303222" y="111215"/>
                </a:moveTo>
                <a:lnTo>
                  <a:pt x="302594" y="112076"/>
                </a:lnTo>
                <a:lnTo>
                  <a:pt x="301453" y="112076"/>
                </a:lnTo>
                <a:lnTo>
                  <a:pt x="302431" y="112590"/>
                </a:lnTo>
                <a:lnTo>
                  <a:pt x="304618" y="112590"/>
                </a:lnTo>
                <a:lnTo>
                  <a:pt x="305051" y="112345"/>
                </a:lnTo>
                <a:lnTo>
                  <a:pt x="305485" y="112590"/>
                </a:lnTo>
                <a:lnTo>
                  <a:pt x="307930" y="112590"/>
                </a:lnTo>
                <a:lnTo>
                  <a:pt x="308872" y="112076"/>
                </a:lnTo>
                <a:lnTo>
                  <a:pt x="308495" y="112076"/>
                </a:lnTo>
                <a:lnTo>
                  <a:pt x="308313" y="112213"/>
                </a:lnTo>
                <a:cubicBezTo>
                  <a:pt x="306948" y="113581"/>
                  <a:pt x="305583" y="113581"/>
                  <a:pt x="304218" y="112213"/>
                </a:cubicBezTo>
                <a:close/>
                <a:moveTo>
                  <a:pt x="2938212" y="110920"/>
                </a:moveTo>
                <a:lnTo>
                  <a:pt x="2938770" y="111595"/>
                </a:lnTo>
                <a:lnTo>
                  <a:pt x="2938861" y="111636"/>
                </a:lnTo>
                <a:close/>
                <a:moveTo>
                  <a:pt x="133792" y="110701"/>
                </a:moveTo>
                <a:lnTo>
                  <a:pt x="133284" y="111988"/>
                </a:lnTo>
                <a:lnTo>
                  <a:pt x="133544" y="111988"/>
                </a:lnTo>
                <a:close/>
                <a:moveTo>
                  <a:pt x="535601" y="109967"/>
                </a:moveTo>
                <a:lnTo>
                  <a:pt x="535142" y="110732"/>
                </a:lnTo>
                <a:lnTo>
                  <a:pt x="535337" y="110740"/>
                </a:lnTo>
                <a:close/>
                <a:moveTo>
                  <a:pt x="233865" y="109802"/>
                </a:moveTo>
                <a:lnTo>
                  <a:pt x="233126" y="110673"/>
                </a:lnTo>
                <a:lnTo>
                  <a:pt x="233344" y="110614"/>
                </a:lnTo>
                <a:close/>
                <a:moveTo>
                  <a:pt x="296913" y="109618"/>
                </a:moveTo>
                <a:lnTo>
                  <a:pt x="296772" y="109762"/>
                </a:lnTo>
                <a:cubicBezTo>
                  <a:pt x="296772" y="111150"/>
                  <a:pt x="295405" y="112539"/>
                  <a:pt x="294037" y="112539"/>
                </a:cubicBezTo>
                <a:cubicBezTo>
                  <a:pt x="294037" y="112539"/>
                  <a:pt x="292669" y="112539"/>
                  <a:pt x="292669" y="112539"/>
                </a:cubicBezTo>
                <a:lnTo>
                  <a:pt x="292585" y="112539"/>
                </a:lnTo>
                <a:lnTo>
                  <a:pt x="292601" y="112546"/>
                </a:lnTo>
                <a:lnTo>
                  <a:pt x="292547" y="112568"/>
                </a:lnTo>
                <a:lnTo>
                  <a:pt x="292808" y="112590"/>
                </a:lnTo>
                <a:cubicBezTo>
                  <a:pt x="294183" y="112590"/>
                  <a:pt x="294183" y="112590"/>
                  <a:pt x="295558" y="112590"/>
                </a:cubicBezTo>
                <a:lnTo>
                  <a:pt x="296280" y="112076"/>
                </a:lnTo>
                <a:lnTo>
                  <a:pt x="295609" y="112076"/>
                </a:lnTo>
                <a:lnTo>
                  <a:pt x="296913" y="109619"/>
                </a:lnTo>
                <a:close/>
                <a:moveTo>
                  <a:pt x="2980172" y="109572"/>
                </a:moveTo>
                <a:lnTo>
                  <a:pt x="2981186" y="111109"/>
                </a:lnTo>
                <a:lnTo>
                  <a:pt x="2981764" y="111187"/>
                </a:lnTo>
                <a:lnTo>
                  <a:pt x="2981217" y="110632"/>
                </a:lnTo>
                <a:close/>
                <a:moveTo>
                  <a:pt x="3076884" y="109251"/>
                </a:moveTo>
                <a:lnTo>
                  <a:pt x="3075189" y="109389"/>
                </a:lnTo>
                <a:lnTo>
                  <a:pt x="3076979" y="109539"/>
                </a:lnTo>
                <a:close/>
                <a:moveTo>
                  <a:pt x="2988277" y="109122"/>
                </a:moveTo>
                <a:lnTo>
                  <a:pt x="2988141" y="109226"/>
                </a:lnTo>
                <a:lnTo>
                  <a:pt x="2987958" y="109914"/>
                </a:lnTo>
                <a:lnTo>
                  <a:pt x="2988092" y="109712"/>
                </a:lnTo>
                <a:lnTo>
                  <a:pt x="2988092" y="110643"/>
                </a:lnTo>
                <a:lnTo>
                  <a:pt x="2988277" y="109519"/>
                </a:lnTo>
                <a:close/>
                <a:moveTo>
                  <a:pt x="162767" y="107828"/>
                </a:moveTo>
                <a:lnTo>
                  <a:pt x="162895" y="108112"/>
                </a:lnTo>
                <a:lnTo>
                  <a:pt x="163024" y="107828"/>
                </a:lnTo>
                <a:close/>
                <a:moveTo>
                  <a:pt x="3068077" y="107288"/>
                </a:moveTo>
                <a:lnTo>
                  <a:pt x="3066905" y="107654"/>
                </a:lnTo>
                <a:lnTo>
                  <a:pt x="3067152" y="107786"/>
                </a:lnTo>
                <a:lnTo>
                  <a:pt x="3068284" y="107422"/>
                </a:lnTo>
                <a:close/>
                <a:moveTo>
                  <a:pt x="299485" y="106827"/>
                </a:moveTo>
                <a:lnTo>
                  <a:pt x="299508" y="106985"/>
                </a:lnTo>
                <a:lnTo>
                  <a:pt x="298354" y="108156"/>
                </a:lnTo>
                <a:lnTo>
                  <a:pt x="298365" y="108163"/>
                </a:lnTo>
                <a:lnTo>
                  <a:pt x="298404" y="108127"/>
                </a:lnTo>
                <a:lnTo>
                  <a:pt x="299707" y="106898"/>
                </a:lnTo>
                <a:close/>
                <a:moveTo>
                  <a:pt x="361980" y="106742"/>
                </a:moveTo>
                <a:lnTo>
                  <a:pt x="362103" y="106811"/>
                </a:lnTo>
                <a:lnTo>
                  <a:pt x="362243" y="106811"/>
                </a:lnTo>
                <a:lnTo>
                  <a:pt x="362108" y="106742"/>
                </a:lnTo>
                <a:close/>
                <a:moveTo>
                  <a:pt x="173755" y="106606"/>
                </a:moveTo>
                <a:lnTo>
                  <a:pt x="173755" y="106811"/>
                </a:lnTo>
                <a:lnTo>
                  <a:pt x="173558" y="107207"/>
                </a:lnTo>
                <a:lnTo>
                  <a:pt x="174508" y="109318"/>
                </a:lnTo>
                <a:cubicBezTo>
                  <a:pt x="173943" y="109945"/>
                  <a:pt x="173661" y="109945"/>
                  <a:pt x="173379" y="109631"/>
                </a:cubicBezTo>
                <a:lnTo>
                  <a:pt x="172769" y="108784"/>
                </a:lnTo>
                <a:lnTo>
                  <a:pt x="172251" y="109820"/>
                </a:lnTo>
                <a:cubicBezTo>
                  <a:pt x="170746" y="109820"/>
                  <a:pt x="170746" y="109820"/>
                  <a:pt x="169242" y="109820"/>
                </a:cubicBezTo>
                <a:lnTo>
                  <a:pt x="169242" y="110697"/>
                </a:lnTo>
                <a:lnTo>
                  <a:pt x="168568" y="110862"/>
                </a:lnTo>
                <a:lnTo>
                  <a:pt x="169393" y="110948"/>
                </a:lnTo>
                <a:lnTo>
                  <a:pt x="169507" y="111044"/>
                </a:lnTo>
                <a:lnTo>
                  <a:pt x="170815" y="111173"/>
                </a:lnTo>
                <a:cubicBezTo>
                  <a:pt x="172182" y="111173"/>
                  <a:pt x="173550" y="111173"/>
                  <a:pt x="174917" y="111512"/>
                </a:cubicBezTo>
                <a:lnTo>
                  <a:pt x="178853" y="113784"/>
                </a:lnTo>
                <a:lnTo>
                  <a:pt x="178853" y="113444"/>
                </a:lnTo>
                <a:lnTo>
                  <a:pt x="182900" y="112762"/>
                </a:lnTo>
                <a:lnTo>
                  <a:pt x="184704" y="110948"/>
                </a:lnTo>
                <a:lnTo>
                  <a:pt x="184834" y="110803"/>
                </a:lnTo>
                <a:lnTo>
                  <a:pt x="184444" y="110803"/>
                </a:lnTo>
                <a:cubicBezTo>
                  <a:pt x="183059" y="110803"/>
                  <a:pt x="183059" y="110803"/>
                  <a:pt x="181673" y="109414"/>
                </a:cubicBezTo>
                <a:lnTo>
                  <a:pt x="181649" y="109355"/>
                </a:lnTo>
                <a:lnTo>
                  <a:pt x="177375" y="109512"/>
                </a:lnTo>
                <a:close/>
                <a:moveTo>
                  <a:pt x="2908756" y="105378"/>
                </a:moveTo>
                <a:lnTo>
                  <a:pt x="2908552" y="105395"/>
                </a:lnTo>
                <a:lnTo>
                  <a:pt x="2908802" y="105906"/>
                </a:lnTo>
                <a:close/>
                <a:moveTo>
                  <a:pt x="288295" y="105346"/>
                </a:moveTo>
                <a:lnTo>
                  <a:pt x="288567" y="105596"/>
                </a:lnTo>
                <a:lnTo>
                  <a:pt x="288686" y="105609"/>
                </a:lnTo>
                <a:lnTo>
                  <a:pt x="288671" y="105491"/>
                </a:lnTo>
                <a:close/>
                <a:moveTo>
                  <a:pt x="254689" y="105307"/>
                </a:moveTo>
                <a:lnTo>
                  <a:pt x="255223" y="105414"/>
                </a:lnTo>
                <a:lnTo>
                  <a:pt x="255223" y="105307"/>
                </a:lnTo>
                <a:close/>
                <a:moveTo>
                  <a:pt x="538410" y="105284"/>
                </a:moveTo>
                <a:lnTo>
                  <a:pt x="537675" y="106510"/>
                </a:lnTo>
                <a:lnTo>
                  <a:pt x="538951" y="105306"/>
                </a:lnTo>
                <a:lnTo>
                  <a:pt x="538973" y="105284"/>
                </a:lnTo>
                <a:close/>
                <a:moveTo>
                  <a:pt x="374356" y="105276"/>
                </a:moveTo>
                <a:lnTo>
                  <a:pt x="374633" y="106398"/>
                </a:lnTo>
                <a:lnTo>
                  <a:pt x="374633" y="105375"/>
                </a:lnTo>
                <a:close/>
                <a:moveTo>
                  <a:pt x="2944619" y="105252"/>
                </a:moveTo>
                <a:lnTo>
                  <a:pt x="2943743" y="105891"/>
                </a:lnTo>
                <a:lnTo>
                  <a:pt x="2943743" y="106045"/>
                </a:lnTo>
                <a:lnTo>
                  <a:pt x="2944763" y="105323"/>
                </a:lnTo>
                <a:close/>
                <a:moveTo>
                  <a:pt x="2815814" y="105156"/>
                </a:moveTo>
                <a:lnTo>
                  <a:pt x="2815814" y="105364"/>
                </a:lnTo>
                <a:lnTo>
                  <a:pt x="2815923" y="105156"/>
                </a:lnTo>
                <a:close/>
                <a:moveTo>
                  <a:pt x="2914677" y="105051"/>
                </a:moveTo>
                <a:lnTo>
                  <a:pt x="2914674" y="105056"/>
                </a:lnTo>
                <a:lnTo>
                  <a:pt x="2914677" y="105056"/>
                </a:lnTo>
                <a:close/>
                <a:moveTo>
                  <a:pt x="539229" y="105024"/>
                </a:moveTo>
                <a:lnTo>
                  <a:pt x="538917" y="105088"/>
                </a:lnTo>
                <a:lnTo>
                  <a:pt x="538893" y="105078"/>
                </a:lnTo>
                <a:lnTo>
                  <a:pt x="539006" y="105250"/>
                </a:lnTo>
                <a:close/>
                <a:moveTo>
                  <a:pt x="246483" y="104377"/>
                </a:moveTo>
                <a:lnTo>
                  <a:pt x="246337" y="105611"/>
                </a:lnTo>
                <a:lnTo>
                  <a:pt x="246622" y="104447"/>
                </a:lnTo>
                <a:close/>
                <a:moveTo>
                  <a:pt x="2820858" y="104019"/>
                </a:moveTo>
                <a:lnTo>
                  <a:pt x="2821095" y="105223"/>
                </a:lnTo>
                <a:lnTo>
                  <a:pt x="2821225" y="105232"/>
                </a:lnTo>
                <a:close/>
                <a:moveTo>
                  <a:pt x="294029" y="104008"/>
                </a:moveTo>
                <a:lnTo>
                  <a:pt x="294103" y="104225"/>
                </a:lnTo>
                <a:lnTo>
                  <a:pt x="294605" y="104364"/>
                </a:lnTo>
                <a:lnTo>
                  <a:pt x="294206" y="104084"/>
                </a:lnTo>
                <a:close/>
                <a:moveTo>
                  <a:pt x="174705" y="103966"/>
                </a:moveTo>
                <a:lnTo>
                  <a:pt x="173755" y="105085"/>
                </a:lnTo>
                <a:lnTo>
                  <a:pt x="172606" y="105537"/>
                </a:lnTo>
                <a:lnTo>
                  <a:pt x="173755" y="105307"/>
                </a:lnTo>
                <a:lnTo>
                  <a:pt x="173755" y="105238"/>
                </a:lnTo>
                <a:close/>
                <a:moveTo>
                  <a:pt x="272103" y="103943"/>
                </a:moveTo>
                <a:lnTo>
                  <a:pt x="271969" y="104044"/>
                </a:lnTo>
                <a:lnTo>
                  <a:pt x="272342" y="104170"/>
                </a:lnTo>
                <a:lnTo>
                  <a:pt x="272103" y="103969"/>
                </a:lnTo>
                <a:close/>
                <a:moveTo>
                  <a:pt x="212027" y="103636"/>
                </a:moveTo>
                <a:lnTo>
                  <a:pt x="212117" y="103953"/>
                </a:lnTo>
                <a:lnTo>
                  <a:pt x="212024" y="103923"/>
                </a:lnTo>
                <a:lnTo>
                  <a:pt x="212117" y="103990"/>
                </a:lnTo>
                <a:cubicBezTo>
                  <a:pt x="212117" y="106623"/>
                  <a:pt x="210763" y="107939"/>
                  <a:pt x="210763" y="110572"/>
                </a:cubicBezTo>
                <a:lnTo>
                  <a:pt x="210403" y="110494"/>
                </a:lnTo>
                <a:lnTo>
                  <a:pt x="210612" y="111073"/>
                </a:lnTo>
                <a:lnTo>
                  <a:pt x="210612" y="112059"/>
                </a:lnTo>
                <a:lnTo>
                  <a:pt x="211249" y="111737"/>
                </a:lnTo>
                <a:lnTo>
                  <a:pt x="211249" y="110697"/>
                </a:lnTo>
                <a:lnTo>
                  <a:pt x="212345" y="105256"/>
                </a:lnTo>
                <a:lnTo>
                  <a:pt x="212242" y="105223"/>
                </a:lnTo>
                <a:cubicBezTo>
                  <a:pt x="212242" y="105223"/>
                  <a:pt x="212242" y="103802"/>
                  <a:pt x="212242" y="103802"/>
                </a:cubicBezTo>
                <a:close/>
                <a:moveTo>
                  <a:pt x="3054825" y="103618"/>
                </a:moveTo>
                <a:lnTo>
                  <a:pt x="3054886" y="103742"/>
                </a:lnTo>
                <a:lnTo>
                  <a:pt x="3054904" y="103706"/>
                </a:lnTo>
                <a:close/>
                <a:moveTo>
                  <a:pt x="304967" y="103531"/>
                </a:moveTo>
                <a:lnTo>
                  <a:pt x="304777" y="105032"/>
                </a:lnTo>
                <a:lnTo>
                  <a:pt x="305242" y="104862"/>
                </a:lnTo>
                <a:close/>
                <a:moveTo>
                  <a:pt x="434694" y="103503"/>
                </a:moveTo>
                <a:lnTo>
                  <a:pt x="435311" y="108447"/>
                </a:lnTo>
                <a:lnTo>
                  <a:pt x="435921" y="108094"/>
                </a:lnTo>
                <a:cubicBezTo>
                  <a:pt x="436268" y="107392"/>
                  <a:pt x="436268" y="106689"/>
                  <a:pt x="436268" y="106689"/>
                </a:cubicBezTo>
                <a:close/>
                <a:moveTo>
                  <a:pt x="334933" y="102936"/>
                </a:moveTo>
                <a:lnTo>
                  <a:pt x="336980" y="109193"/>
                </a:lnTo>
                <a:cubicBezTo>
                  <a:pt x="336980" y="109193"/>
                  <a:pt x="336980" y="109193"/>
                  <a:pt x="335626" y="109193"/>
                </a:cubicBezTo>
                <a:lnTo>
                  <a:pt x="335373" y="109114"/>
                </a:lnTo>
                <a:lnTo>
                  <a:pt x="335615" y="109478"/>
                </a:lnTo>
                <a:lnTo>
                  <a:pt x="336227" y="110705"/>
                </a:lnTo>
                <a:lnTo>
                  <a:pt x="336227" y="109478"/>
                </a:lnTo>
                <a:lnTo>
                  <a:pt x="337519" y="109478"/>
                </a:lnTo>
                <a:close/>
                <a:moveTo>
                  <a:pt x="274889" y="102513"/>
                </a:moveTo>
                <a:lnTo>
                  <a:pt x="274924" y="102549"/>
                </a:lnTo>
                <a:lnTo>
                  <a:pt x="274915" y="102513"/>
                </a:lnTo>
                <a:close/>
                <a:moveTo>
                  <a:pt x="159133" y="102164"/>
                </a:moveTo>
                <a:lnTo>
                  <a:pt x="156728" y="110906"/>
                </a:lnTo>
                <a:lnTo>
                  <a:pt x="156421" y="111066"/>
                </a:lnTo>
                <a:lnTo>
                  <a:pt x="156831" y="111136"/>
                </a:lnTo>
                <a:cubicBezTo>
                  <a:pt x="158210" y="111136"/>
                  <a:pt x="158210" y="111136"/>
                  <a:pt x="159589" y="111136"/>
                </a:cubicBezTo>
                <a:lnTo>
                  <a:pt x="160474" y="110787"/>
                </a:lnTo>
                <a:lnTo>
                  <a:pt x="159369" y="110697"/>
                </a:lnTo>
                <a:lnTo>
                  <a:pt x="159369" y="110572"/>
                </a:lnTo>
                <a:lnTo>
                  <a:pt x="156992" y="110572"/>
                </a:lnTo>
                <a:close/>
                <a:moveTo>
                  <a:pt x="3054635" y="101690"/>
                </a:moveTo>
                <a:lnTo>
                  <a:pt x="3054014" y="101986"/>
                </a:lnTo>
                <a:lnTo>
                  <a:pt x="3054141" y="102239"/>
                </a:lnTo>
                <a:close/>
                <a:moveTo>
                  <a:pt x="3143706" y="101425"/>
                </a:moveTo>
                <a:cubicBezTo>
                  <a:pt x="3146449" y="100041"/>
                  <a:pt x="3147821" y="101425"/>
                  <a:pt x="3149193" y="102809"/>
                </a:cubicBezTo>
                <a:cubicBezTo>
                  <a:pt x="3150564" y="104193"/>
                  <a:pt x="3149193" y="104193"/>
                  <a:pt x="3149193" y="105577"/>
                </a:cubicBezTo>
                <a:cubicBezTo>
                  <a:pt x="3147821" y="105577"/>
                  <a:pt x="3145078" y="106961"/>
                  <a:pt x="3146449" y="108345"/>
                </a:cubicBezTo>
                <a:cubicBezTo>
                  <a:pt x="3147821" y="111113"/>
                  <a:pt x="3149193" y="106961"/>
                  <a:pt x="3150564" y="106961"/>
                </a:cubicBezTo>
                <a:cubicBezTo>
                  <a:pt x="3151936" y="108345"/>
                  <a:pt x="3151936" y="111113"/>
                  <a:pt x="3154679" y="111113"/>
                </a:cubicBezTo>
                <a:cubicBezTo>
                  <a:pt x="3156051" y="111113"/>
                  <a:pt x="3157422" y="111113"/>
                  <a:pt x="3157422" y="113881"/>
                </a:cubicBezTo>
                <a:lnTo>
                  <a:pt x="3156442" y="115640"/>
                </a:lnTo>
                <a:lnTo>
                  <a:pt x="3155536" y="115784"/>
                </a:lnTo>
                <a:cubicBezTo>
                  <a:pt x="3154679" y="115957"/>
                  <a:pt x="3153993" y="115957"/>
                  <a:pt x="3153307" y="115265"/>
                </a:cubicBezTo>
                <a:cubicBezTo>
                  <a:pt x="3153993" y="115957"/>
                  <a:pt x="3155022" y="116649"/>
                  <a:pt x="3155879" y="116649"/>
                </a:cubicBezTo>
                <a:lnTo>
                  <a:pt x="3156442" y="115640"/>
                </a:lnTo>
                <a:lnTo>
                  <a:pt x="3158794" y="115265"/>
                </a:lnTo>
                <a:cubicBezTo>
                  <a:pt x="3160165" y="116649"/>
                  <a:pt x="3160165" y="116649"/>
                  <a:pt x="3161537" y="119418"/>
                </a:cubicBezTo>
                <a:cubicBezTo>
                  <a:pt x="3161537" y="122186"/>
                  <a:pt x="3164280" y="123570"/>
                  <a:pt x="3164280" y="126338"/>
                </a:cubicBezTo>
                <a:cubicBezTo>
                  <a:pt x="3162908" y="129106"/>
                  <a:pt x="3162908" y="126338"/>
                  <a:pt x="3161537" y="126338"/>
                </a:cubicBezTo>
                <a:cubicBezTo>
                  <a:pt x="3158794" y="126338"/>
                  <a:pt x="3156051" y="124954"/>
                  <a:pt x="3157422" y="130490"/>
                </a:cubicBezTo>
                <a:cubicBezTo>
                  <a:pt x="3160165" y="129106"/>
                  <a:pt x="3160165" y="131874"/>
                  <a:pt x="3161537" y="131874"/>
                </a:cubicBezTo>
                <a:cubicBezTo>
                  <a:pt x="3162908" y="134642"/>
                  <a:pt x="3161537" y="134642"/>
                  <a:pt x="3160165" y="134642"/>
                </a:cubicBezTo>
                <a:cubicBezTo>
                  <a:pt x="3158794" y="131874"/>
                  <a:pt x="3156051" y="131874"/>
                  <a:pt x="3154679" y="130490"/>
                </a:cubicBezTo>
                <a:cubicBezTo>
                  <a:pt x="3151936" y="131874"/>
                  <a:pt x="3151936" y="130490"/>
                  <a:pt x="3151936" y="129106"/>
                </a:cubicBezTo>
                <a:cubicBezTo>
                  <a:pt x="3151936" y="127722"/>
                  <a:pt x="3151936" y="127722"/>
                  <a:pt x="3151936" y="126338"/>
                </a:cubicBezTo>
                <a:cubicBezTo>
                  <a:pt x="3149193" y="124954"/>
                  <a:pt x="3147821" y="120802"/>
                  <a:pt x="3145078" y="119418"/>
                </a:cubicBezTo>
                <a:cubicBezTo>
                  <a:pt x="3145078" y="119418"/>
                  <a:pt x="3143706" y="118034"/>
                  <a:pt x="3143706" y="118034"/>
                </a:cubicBezTo>
                <a:cubicBezTo>
                  <a:pt x="3149193" y="112497"/>
                  <a:pt x="3140963" y="109729"/>
                  <a:pt x="3142335" y="104193"/>
                </a:cubicBezTo>
                <a:cubicBezTo>
                  <a:pt x="3143706" y="104193"/>
                  <a:pt x="3145078" y="105577"/>
                  <a:pt x="3146449" y="104193"/>
                </a:cubicBezTo>
                <a:cubicBezTo>
                  <a:pt x="3146449" y="102809"/>
                  <a:pt x="3143706" y="102809"/>
                  <a:pt x="3143706" y="101425"/>
                </a:cubicBezTo>
                <a:close/>
                <a:moveTo>
                  <a:pt x="259035" y="101008"/>
                </a:moveTo>
                <a:lnTo>
                  <a:pt x="260778" y="102620"/>
                </a:lnTo>
                <a:lnTo>
                  <a:pt x="261299" y="102725"/>
                </a:lnTo>
                <a:lnTo>
                  <a:pt x="259467" y="101116"/>
                </a:lnTo>
                <a:close/>
                <a:moveTo>
                  <a:pt x="271404" y="100941"/>
                </a:moveTo>
                <a:cubicBezTo>
                  <a:pt x="271339" y="100854"/>
                  <a:pt x="271382" y="101116"/>
                  <a:pt x="271469" y="101465"/>
                </a:cubicBezTo>
                <a:lnTo>
                  <a:pt x="271942" y="102414"/>
                </a:lnTo>
                <a:lnTo>
                  <a:pt x="271953" y="102410"/>
                </a:lnTo>
                <a:close/>
                <a:moveTo>
                  <a:pt x="254189" y="100877"/>
                </a:moveTo>
                <a:lnTo>
                  <a:pt x="255223" y="105028"/>
                </a:lnTo>
                <a:lnTo>
                  <a:pt x="255223" y="101223"/>
                </a:lnTo>
                <a:close/>
                <a:moveTo>
                  <a:pt x="158578" y="100041"/>
                </a:moveTo>
                <a:lnTo>
                  <a:pt x="159444" y="100940"/>
                </a:lnTo>
                <a:lnTo>
                  <a:pt x="159673" y="100041"/>
                </a:lnTo>
                <a:lnTo>
                  <a:pt x="159651" y="100041"/>
                </a:lnTo>
                <a:close/>
                <a:moveTo>
                  <a:pt x="194304" y="100039"/>
                </a:moveTo>
                <a:lnTo>
                  <a:pt x="194144" y="100118"/>
                </a:lnTo>
                <a:lnTo>
                  <a:pt x="194144" y="100556"/>
                </a:lnTo>
                <a:close/>
                <a:moveTo>
                  <a:pt x="420785" y="99956"/>
                </a:moveTo>
                <a:lnTo>
                  <a:pt x="420122" y="100000"/>
                </a:lnTo>
                <a:lnTo>
                  <a:pt x="420331" y="100100"/>
                </a:lnTo>
                <a:close/>
                <a:moveTo>
                  <a:pt x="2886548" y="99692"/>
                </a:moveTo>
                <a:lnTo>
                  <a:pt x="2885224" y="102370"/>
                </a:lnTo>
                <a:lnTo>
                  <a:pt x="2885312" y="102499"/>
                </a:lnTo>
                <a:lnTo>
                  <a:pt x="2885710" y="102298"/>
                </a:lnTo>
                <a:lnTo>
                  <a:pt x="2885367" y="102298"/>
                </a:lnTo>
                <a:lnTo>
                  <a:pt x="2886172" y="101090"/>
                </a:lnTo>
                <a:lnTo>
                  <a:pt x="2886548" y="99759"/>
                </a:lnTo>
                <a:close/>
                <a:moveTo>
                  <a:pt x="2982692" y="99680"/>
                </a:moveTo>
                <a:lnTo>
                  <a:pt x="2982876" y="99989"/>
                </a:lnTo>
                <a:lnTo>
                  <a:pt x="2982889" y="99786"/>
                </a:lnTo>
                <a:close/>
                <a:moveTo>
                  <a:pt x="427876" y="99665"/>
                </a:moveTo>
                <a:lnTo>
                  <a:pt x="428534" y="100983"/>
                </a:lnTo>
                <a:lnTo>
                  <a:pt x="429048" y="100793"/>
                </a:lnTo>
                <a:lnTo>
                  <a:pt x="429223" y="101183"/>
                </a:lnTo>
                <a:lnTo>
                  <a:pt x="431592" y="100590"/>
                </a:lnTo>
                <a:lnTo>
                  <a:pt x="430843" y="100400"/>
                </a:lnTo>
                <a:lnTo>
                  <a:pt x="428746" y="100794"/>
                </a:lnTo>
                <a:lnTo>
                  <a:pt x="428006" y="99683"/>
                </a:lnTo>
                <a:lnTo>
                  <a:pt x="427937" y="99665"/>
                </a:lnTo>
                <a:close/>
                <a:moveTo>
                  <a:pt x="3054566" y="99567"/>
                </a:moveTo>
                <a:lnTo>
                  <a:pt x="3054740" y="99665"/>
                </a:lnTo>
                <a:lnTo>
                  <a:pt x="3055664" y="100547"/>
                </a:lnTo>
                <a:lnTo>
                  <a:pt x="3056119" y="100041"/>
                </a:lnTo>
                <a:lnTo>
                  <a:pt x="3056119" y="100038"/>
                </a:lnTo>
                <a:close/>
                <a:moveTo>
                  <a:pt x="3060632" y="99422"/>
                </a:moveTo>
                <a:lnTo>
                  <a:pt x="3060572" y="99456"/>
                </a:lnTo>
                <a:cubicBezTo>
                  <a:pt x="3059204" y="100794"/>
                  <a:pt x="3059204" y="99456"/>
                  <a:pt x="3059204" y="99456"/>
                </a:cubicBezTo>
                <a:lnTo>
                  <a:pt x="3058620" y="99456"/>
                </a:lnTo>
                <a:lnTo>
                  <a:pt x="3059302" y="100041"/>
                </a:lnTo>
                <a:lnTo>
                  <a:pt x="3060644" y="100041"/>
                </a:lnTo>
                <a:lnTo>
                  <a:pt x="3060645" y="100041"/>
                </a:lnTo>
                <a:lnTo>
                  <a:pt x="3060874" y="100213"/>
                </a:lnTo>
                <a:lnTo>
                  <a:pt x="3060762" y="99994"/>
                </a:lnTo>
                <a:lnTo>
                  <a:pt x="3060644" y="100041"/>
                </a:lnTo>
                <a:lnTo>
                  <a:pt x="3060729" y="99930"/>
                </a:lnTo>
                <a:lnTo>
                  <a:pt x="3060632" y="99740"/>
                </a:lnTo>
                <a:close/>
                <a:moveTo>
                  <a:pt x="195569" y="99414"/>
                </a:moveTo>
                <a:lnTo>
                  <a:pt x="194706" y="99840"/>
                </a:lnTo>
                <a:lnTo>
                  <a:pt x="195606" y="99840"/>
                </a:lnTo>
                <a:lnTo>
                  <a:pt x="195569" y="99740"/>
                </a:lnTo>
                <a:close/>
                <a:moveTo>
                  <a:pt x="308385" y="99265"/>
                </a:moveTo>
                <a:lnTo>
                  <a:pt x="308028" y="99833"/>
                </a:lnTo>
                <a:lnTo>
                  <a:pt x="308313" y="99904"/>
                </a:lnTo>
                <a:lnTo>
                  <a:pt x="308491" y="99904"/>
                </a:lnTo>
                <a:close/>
                <a:moveTo>
                  <a:pt x="2898370" y="99065"/>
                </a:moveTo>
                <a:lnTo>
                  <a:pt x="2898585" y="99263"/>
                </a:lnTo>
                <a:lnTo>
                  <a:pt x="2898613" y="99148"/>
                </a:lnTo>
                <a:close/>
                <a:moveTo>
                  <a:pt x="206551" y="98612"/>
                </a:moveTo>
                <a:lnTo>
                  <a:pt x="206551" y="99840"/>
                </a:lnTo>
                <a:lnTo>
                  <a:pt x="206652" y="100121"/>
                </a:lnTo>
                <a:lnTo>
                  <a:pt x="206701" y="100041"/>
                </a:lnTo>
                <a:lnTo>
                  <a:pt x="207226" y="100423"/>
                </a:lnTo>
                <a:lnTo>
                  <a:pt x="206851" y="99891"/>
                </a:lnTo>
                <a:lnTo>
                  <a:pt x="207181" y="99891"/>
                </a:lnTo>
                <a:lnTo>
                  <a:pt x="206726" y="99539"/>
                </a:lnTo>
                <a:lnTo>
                  <a:pt x="206726" y="98612"/>
                </a:lnTo>
                <a:close/>
                <a:moveTo>
                  <a:pt x="2863098" y="98606"/>
                </a:moveTo>
                <a:lnTo>
                  <a:pt x="2863098" y="106527"/>
                </a:lnTo>
                <a:lnTo>
                  <a:pt x="2863300" y="106605"/>
                </a:lnTo>
                <a:lnTo>
                  <a:pt x="2863300" y="98655"/>
                </a:lnTo>
                <a:close/>
                <a:moveTo>
                  <a:pt x="2993509" y="98537"/>
                </a:moveTo>
                <a:lnTo>
                  <a:pt x="2992573" y="100545"/>
                </a:lnTo>
                <a:lnTo>
                  <a:pt x="2993742" y="99934"/>
                </a:lnTo>
                <a:cubicBezTo>
                  <a:pt x="2995079" y="98537"/>
                  <a:pt x="2996417" y="98537"/>
                  <a:pt x="2996417" y="99934"/>
                </a:cubicBezTo>
                <a:lnTo>
                  <a:pt x="2996417" y="100080"/>
                </a:lnTo>
                <a:lnTo>
                  <a:pt x="2996436" y="100041"/>
                </a:lnTo>
                <a:lnTo>
                  <a:pt x="2997306" y="100293"/>
                </a:lnTo>
                <a:lnTo>
                  <a:pt x="2996464" y="99665"/>
                </a:lnTo>
                <a:cubicBezTo>
                  <a:pt x="2996464" y="98286"/>
                  <a:pt x="2995076" y="99665"/>
                  <a:pt x="2993687" y="99665"/>
                </a:cubicBezTo>
                <a:lnTo>
                  <a:pt x="2993687" y="98537"/>
                </a:lnTo>
                <a:close/>
                <a:moveTo>
                  <a:pt x="195569" y="98352"/>
                </a:moveTo>
                <a:lnTo>
                  <a:pt x="195569" y="98386"/>
                </a:lnTo>
                <a:lnTo>
                  <a:pt x="195603" y="98376"/>
                </a:lnTo>
                <a:close/>
                <a:moveTo>
                  <a:pt x="220413" y="98226"/>
                </a:moveTo>
                <a:lnTo>
                  <a:pt x="220341" y="98299"/>
                </a:lnTo>
                <a:lnTo>
                  <a:pt x="220499" y="98317"/>
                </a:lnTo>
                <a:close/>
                <a:moveTo>
                  <a:pt x="175839" y="98036"/>
                </a:moveTo>
                <a:lnTo>
                  <a:pt x="175850" y="98055"/>
                </a:lnTo>
                <a:cubicBezTo>
                  <a:pt x="175850" y="98570"/>
                  <a:pt x="175850" y="98913"/>
                  <a:pt x="176549" y="98227"/>
                </a:cubicBezTo>
                <a:lnTo>
                  <a:pt x="176549" y="98036"/>
                </a:lnTo>
                <a:close/>
                <a:moveTo>
                  <a:pt x="2772970" y="97509"/>
                </a:moveTo>
                <a:lnTo>
                  <a:pt x="2772644" y="97777"/>
                </a:lnTo>
                <a:lnTo>
                  <a:pt x="2772470" y="97759"/>
                </a:lnTo>
                <a:lnTo>
                  <a:pt x="2772842" y="98135"/>
                </a:lnTo>
                <a:close/>
                <a:moveTo>
                  <a:pt x="180216" y="97472"/>
                </a:moveTo>
                <a:lnTo>
                  <a:pt x="180128" y="97575"/>
                </a:lnTo>
                <a:lnTo>
                  <a:pt x="180214" y="97486"/>
                </a:lnTo>
                <a:close/>
                <a:moveTo>
                  <a:pt x="3006121" y="97432"/>
                </a:moveTo>
                <a:lnTo>
                  <a:pt x="3006943" y="100758"/>
                </a:lnTo>
                <a:lnTo>
                  <a:pt x="3008962" y="101044"/>
                </a:lnTo>
                <a:lnTo>
                  <a:pt x="3009109" y="101117"/>
                </a:lnTo>
                <a:lnTo>
                  <a:pt x="3009160" y="101044"/>
                </a:lnTo>
                <a:cubicBezTo>
                  <a:pt x="3009160" y="99602"/>
                  <a:pt x="3008462" y="98882"/>
                  <a:pt x="3007588" y="98341"/>
                </a:cubicBezTo>
                <a:close/>
                <a:moveTo>
                  <a:pt x="3099295" y="97102"/>
                </a:moveTo>
                <a:lnTo>
                  <a:pt x="3099229" y="97119"/>
                </a:lnTo>
                <a:cubicBezTo>
                  <a:pt x="3099229" y="97119"/>
                  <a:pt x="3099229" y="97119"/>
                  <a:pt x="3097854" y="97119"/>
                </a:cubicBezTo>
                <a:lnTo>
                  <a:pt x="3094632" y="97119"/>
                </a:lnTo>
                <a:lnTo>
                  <a:pt x="3091563" y="99609"/>
                </a:lnTo>
                <a:lnTo>
                  <a:pt x="3090615" y="97119"/>
                </a:lnTo>
                <a:lnTo>
                  <a:pt x="3089720" y="97119"/>
                </a:lnTo>
                <a:lnTo>
                  <a:pt x="3088353" y="99122"/>
                </a:lnTo>
                <a:lnTo>
                  <a:pt x="3086457" y="99359"/>
                </a:lnTo>
                <a:lnTo>
                  <a:pt x="3086967" y="100041"/>
                </a:lnTo>
                <a:cubicBezTo>
                  <a:pt x="3085562" y="100041"/>
                  <a:pt x="3085562" y="100041"/>
                  <a:pt x="3085562" y="100041"/>
                </a:cubicBezTo>
                <a:lnTo>
                  <a:pt x="3085409" y="100000"/>
                </a:lnTo>
                <a:lnTo>
                  <a:pt x="3085467" y="100041"/>
                </a:lnTo>
                <a:cubicBezTo>
                  <a:pt x="3084150" y="99289"/>
                  <a:pt x="3083163" y="99289"/>
                  <a:pt x="3082340" y="99289"/>
                </a:cubicBezTo>
                <a:lnTo>
                  <a:pt x="3081016" y="98823"/>
                </a:lnTo>
                <a:lnTo>
                  <a:pt x="3079946" y="98537"/>
                </a:lnTo>
                <a:cubicBezTo>
                  <a:pt x="3078542" y="98537"/>
                  <a:pt x="3078542" y="98537"/>
                  <a:pt x="3077138" y="98537"/>
                </a:cubicBezTo>
                <a:lnTo>
                  <a:pt x="3074438" y="98034"/>
                </a:lnTo>
                <a:lnTo>
                  <a:pt x="3072926" y="99665"/>
                </a:lnTo>
                <a:lnTo>
                  <a:pt x="3072821" y="99665"/>
                </a:lnTo>
                <a:lnTo>
                  <a:pt x="3073130" y="99740"/>
                </a:lnTo>
                <a:lnTo>
                  <a:pt x="3075646" y="103421"/>
                </a:lnTo>
                <a:lnTo>
                  <a:pt x="3075646" y="102703"/>
                </a:lnTo>
                <a:cubicBezTo>
                  <a:pt x="3078382" y="98537"/>
                  <a:pt x="3082484" y="98537"/>
                  <a:pt x="3086587" y="101314"/>
                </a:cubicBezTo>
                <a:cubicBezTo>
                  <a:pt x="3086587" y="102703"/>
                  <a:pt x="3086587" y="102703"/>
                  <a:pt x="3087955" y="104091"/>
                </a:cubicBezTo>
                <a:cubicBezTo>
                  <a:pt x="3089322" y="108257"/>
                  <a:pt x="3085219" y="106868"/>
                  <a:pt x="3083852" y="106868"/>
                </a:cubicBezTo>
                <a:cubicBezTo>
                  <a:pt x="3085219" y="107563"/>
                  <a:pt x="3086587" y="107910"/>
                  <a:pt x="3087784" y="108431"/>
                </a:cubicBezTo>
                <a:lnTo>
                  <a:pt x="3090047" y="110459"/>
                </a:lnTo>
                <a:lnTo>
                  <a:pt x="3092182" y="106303"/>
                </a:lnTo>
                <a:cubicBezTo>
                  <a:pt x="3093204" y="105945"/>
                  <a:pt x="3094568" y="106660"/>
                  <a:pt x="3096613" y="108089"/>
                </a:cubicBezTo>
                <a:cubicBezTo>
                  <a:pt x="3096613" y="108089"/>
                  <a:pt x="3097976" y="108089"/>
                  <a:pt x="3097976" y="108089"/>
                </a:cubicBezTo>
                <a:cubicBezTo>
                  <a:pt x="3100703" y="109519"/>
                  <a:pt x="3102066" y="110948"/>
                  <a:pt x="3103429" y="106660"/>
                </a:cubicBezTo>
                <a:cubicBezTo>
                  <a:pt x="3103429" y="106660"/>
                  <a:pt x="3106156" y="103802"/>
                  <a:pt x="3107519" y="106660"/>
                </a:cubicBezTo>
                <a:cubicBezTo>
                  <a:pt x="3110246" y="109519"/>
                  <a:pt x="3108883" y="112377"/>
                  <a:pt x="3108883" y="113806"/>
                </a:cubicBezTo>
                <a:cubicBezTo>
                  <a:pt x="3103429" y="116664"/>
                  <a:pt x="3103429" y="118094"/>
                  <a:pt x="3100703" y="115235"/>
                </a:cubicBezTo>
                <a:cubicBezTo>
                  <a:pt x="3096613" y="110948"/>
                  <a:pt x="3092523" y="113806"/>
                  <a:pt x="3088433" y="112377"/>
                </a:cubicBezTo>
                <a:lnTo>
                  <a:pt x="3088797" y="111996"/>
                </a:lnTo>
                <a:lnTo>
                  <a:pt x="3087955" y="112423"/>
                </a:lnTo>
                <a:cubicBezTo>
                  <a:pt x="3086587" y="111035"/>
                  <a:pt x="3086587" y="113812"/>
                  <a:pt x="3085219" y="113812"/>
                </a:cubicBezTo>
                <a:cubicBezTo>
                  <a:pt x="3085219" y="115201"/>
                  <a:pt x="3083852" y="115201"/>
                  <a:pt x="3083852" y="115201"/>
                </a:cubicBezTo>
                <a:cubicBezTo>
                  <a:pt x="3082484" y="115201"/>
                  <a:pt x="3082484" y="116589"/>
                  <a:pt x="3081116" y="116589"/>
                </a:cubicBezTo>
                <a:lnTo>
                  <a:pt x="3079913" y="114552"/>
                </a:lnTo>
                <a:lnTo>
                  <a:pt x="3080165" y="115038"/>
                </a:lnTo>
                <a:lnTo>
                  <a:pt x="3081100" y="116658"/>
                </a:lnTo>
                <a:cubicBezTo>
                  <a:pt x="3082416" y="118025"/>
                  <a:pt x="3082416" y="118025"/>
                  <a:pt x="3081100" y="119392"/>
                </a:cubicBezTo>
                <a:lnTo>
                  <a:pt x="3079915" y="124315"/>
                </a:lnTo>
                <a:lnTo>
                  <a:pt x="3080102" y="124805"/>
                </a:lnTo>
                <a:lnTo>
                  <a:pt x="3081398" y="119598"/>
                </a:lnTo>
                <a:cubicBezTo>
                  <a:pt x="3081398" y="119598"/>
                  <a:pt x="3081398" y="119598"/>
                  <a:pt x="3082795" y="119598"/>
                </a:cubicBezTo>
                <a:cubicBezTo>
                  <a:pt x="3083493" y="119598"/>
                  <a:pt x="3084191" y="119598"/>
                  <a:pt x="3084715" y="119949"/>
                </a:cubicBezTo>
                <a:lnTo>
                  <a:pt x="3085505" y="122173"/>
                </a:lnTo>
                <a:lnTo>
                  <a:pt x="3086607" y="123359"/>
                </a:lnTo>
                <a:lnTo>
                  <a:pt x="3087529" y="123810"/>
                </a:lnTo>
                <a:lnTo>
                  <a:pt x="3088382" y="123810"/>
                </a:lnTo>
                <a:cubicBezTo>
                  <a:pt x="3089779" y="123810"/>
                  <a:pt x="3091176" y="123459"/>
                  <a:pt x="3092398" y="123459"/>
                </a:cubicBezTo>
                <a:lnTo>
                  <a:pt x="3094277" y="124570"/>
                </a:lnTo>
                <a:lnTo>
                  <a:pt x="3094877" y="123359"/>
                </a:lnTo>
                <a:cubicBezTo>
                  <a:pt x="3096268" y="123359"/>
                  <a:pt x="3096268" y="123359"/>
                  <a:pt x="3097659" y="124765"/>
                </a:cubicBezTo>
                <a:cubicBezTo>
                  <a:pt x="3099051" y="127578"/>
                  <a:pt x="3101834" y="127578"/>
                  <a:pt x="3103225" y="128984"/>
                </a:cubicBezTo>
                <a:cubicBezTo>
                  <a:pt x="3106008" y="130390"/>
                  <a:pt x="3108791" y="130390"/>
                  <a:pt x="3110183" y="131796"/>
                </a:cubicBezTo>
                <a:lnTo>
                  <a:pt x="3110302" y="132278"/>
                </a:lnTo>
                <a:lnTo>
                  <a:pt x="3114206" y="132278"/>
                </a:lnTo>
                <a:cubicBezTo>
                  <a:pt x="3114206" y="130881"/>
                  <a:pt x="3114206" y="130881"/>
                  <a:pt x="3114206" y="130881"/>
                </a:cubicBezTo>
                <a:lnTo>
                  <a:pt x="3114441" y="131476"/>
                </a:lnTo>
                <a:lnTo>
                  <a:pt x="3114582" y="131265"/>
                </a:lnTo>
                <a:lnTo>
                  <a:pt x="3114582" y="130781"/>
                </a:lnTo>
                <a:lnTo>
                  <a:pt x="3114646" y="131170"/>
                </a:lnTo>
                <a:lnTo>
                  <a:pt x="3117043" y="127583"/>
                </a:lnTo>
                <a:cubicBezTo>
                  <a:pt x="3115651" y="126194"/>
                  <a:pt x="3114260" y="124805"/>
                  <a:pt x="3112868" y="124805"/>
                </a:cubicBezTo>
                <a:cubicBezTo>
                  <a:pt x="3111477" y="123417"/>
                  <a:pt x="3110085" y="122028"/>
                  <a:pt x="3110085" y="119251"/>
                </a:cubicBezTo>
                <a:cubicBezTo>
                  <a:pt x="3110085" y="117862"/>
                  <a:pt x="3108694" y="116474"/>
                  <a:pt x="3110085" y="115085"/>
                </a:cubicBezTo>
                <a:cubicBezTo>
                  <a:pt x="3110781" y="115085"/>
                  <a:pt x="3111477" y="115432"/>
                  <a:pt x="3112172" y="115606"/>
                </a:cubicBezTo>
                <a:lnTo>
                  <a:pt x="3114057" y="115135"/>
                </a:lnTo>
                <a:lnTo>
                  <a:pt x="3111754" y="108315"/>
                </a:lnTo>
                <a:cubicBezTo>
                  <a:pt x="3114548" y="111073"/>
                  <a:pt x="3120136" y="111073"/>
                  <a:pt x="3121533" y="115210"/>
                </a:cubicBezTo>
                <a:cubicBezTo>
                  <a:pt x="3121533" y="115210"/>
                  <a:pt x="3121533" y="115210"/>
                  <a:pt x="3120136" y="115210"/>
                </a:cubicBezTo>
                <a:cubicBezTo>
                  <a:pt x="3119437" y="114521"/>
                  <a:pt x="3118389" y="113486"/>
                  <a:pt x="3117342" y="113314"/>
                </a:cubicBezTo>
                <a:lnTo>
                  <a:pt x="3115831" y="115085"/>
                </a:lnTo>
                <a:lnTo>
                  <a:pt x="3118434" y="115085"/>
                </a:lnTo>
                <a:cubicBezTo>
                  <a:pt x="3119826" y="115085"/>
                  <a:pt x="3121217" y="116474"/>
                  <a:pt x="3121217" y="117862"/>
                </a:cubicBezTo>
                <a:cubicBezTo>
                  <a:pt x="3125392" y="119251"/>
                  <a:pt x="3129566" y="119251"/>
                  <a:pt x="3130958" y="124805"/>
                </a:cubicBezTo>
                <a:lnTo>
                  <a:pt x="3131339" y="125005"/>
                </a:lnTo>
                <a:lnTo>
                  <a:pt x="3131163" y="124782"/>
                </a:lnTo>
                <a:cubicBezTo>
                  <a:pt x="3132546" y="123379"/>
                  <a:pt x="3132546" y="123379"/>
                  <a:pt x="3133928" y="121977"/>
                </a:cubicBezTo>
                <a:lnTo>
                  <a:pt x="3134017" y="122010"/>
                </a:lnTo>
                <a:lnTo>
                  <a:pt x="3134017" y="121102"/>
                </a:lnTo>
                <a:lnTo>
                  <a:pt x="3135388" y="122474"/>
                </a:lnTo>
                <a:lnTo>
                  <a:pt x="3136694" y="121977"/>
                </a:lnTo>
                <a:cubicBezTo>
                  <a:pt x="3135311" y="120574"/>
                  <a:pt x="3133928" y="120574"/>
                  <a:pt x="3132546" y="119171"/>
                </a:cubicBezTo>
                <a:cubicBezTo>
                  <a:pt x="3131163" y="119171"/>
                  <a:pt x="3131163" y="117769"/>
                  <a:pt x="3129779" y="116366"/>
                </a:cubicBezTo>
                <a:cubicBezTo>
                  <a:pt x="3122865" y="112158"/>
                  <a:pt x="3117333" y="109352"/>
                  <a:pt x="3110417" y="103741"/>
                </a:cubicBezTo>
                <a:cubicBezTo>
                  <a:pt x="3109034" y="102338"/>
                  <a:pt x="3106269" y="102338"/>
                  <a:pt x="3104886" y="100936"/>
                </a:cubicBezTo>
                <a:cubicBezTo>
                  <a:pt x="3104886" y="99533"/>
                  <a:pt x="3104886" y="99533"/>
                  <a:pt x="3104886" y="98130"/>
                </a:cubicBezTo>
                <a:lnTo>
                  <a:pt x="3106185" y="97636"/>
                </a:lnTo>
                <a:lnTo>
                  <a:pt x="3104659" y="98036"/>
                </a:lnTo>
                <a:cubicBezTo>
                  <a:pt x="3104659" y="98036"/>
                  <a:pt x="3104659" y="99414"/>
                  <a:pt x="3104659" y="99414"/>
                </a:cubicBezTo>
                <a:cubicBezTo>
                  <a:pt x="3104659" y="99414"/>
                  <a:pt x="3104659" y="100794"/>
                  <a:pt x="3104659" y="100794"/>
                </a:cubicBezTo>
                <a:cubicBezTo>
                  <a:pt x="3103224" y="100794"/>
                  <a:pt x="3103224" y="99414"/>
                  <a:pt x="3103224" y="99414"/>
                </a:cubicBezTo>
                <a:cubicBezTo>
                  <a:pt x="3102506" y="98725"/>
                  <a:pt x="3101429" y="98725"/>
                  <a:pt x="3100531" y="98552"/>
                </a:cubicBezTo>
                <a:close/>
                <a:moveTo>
                  <a:pt x="180715" y="96884"/>
                </a:moveTo>
                <a:lnTo>
                  <a:pt x="180703" y="96899"/>
                </a:lnTo>
                <a:lnTo>
                  <a:pt x="180744" y="96897"/>
                </a:lnTo>
                <a:close/>
                <a:moveTo>
                  <a:pt x="2895215" y="96581"/>
                </a:moveTo>
                <a:lnTo>
                  <a:pt x="2895184" y="97045"/>
                </a:lnTo>
                <a:lnTo>
                  <a:pt x="2895787" y="97299"/>
                </a:lnTo>
                <a:close/>
                <a:moveTo>
                  <a:pt x="137650" y="95528"/>
                </a:moveTo>
                <a:lnTo>
                  <a:pt x="137186" y="96035"/>
                </a:lnTo>
                <a:lnTo>
                  <a:pt x="138266" y="96876"/>
                </a:lnTo>
                <a:lnTo>
                  <a:pt x="139995" y="95528"/>
                </a:lnTo>
                <a:lnTo>
                  <a:pt x="138703" y="95528"/>
                </a:lnTo>
                <a:close/>
                <a:moveTo>
                  <a:pt x="3078898" y="95146"/>
                </a:moveTo>
                <a:lnTo>
                  <a:pt x="3078542" y="95528"/>
                </a:lnTo>
                <a:cubicBezTo>
                  <a:pt x="3079946" y="95528"/>
                  <a:pt x="3079946" y="97032"/>
                  <a:pt x="3081350" y="97032"/>
                </a:cubicBezTo>
                <a:lnTo>
                  <a:pt x="3082627" y="96690"/>
                </a:lnTo>
                <a:close/>
                <a:moveTo>
                  <a:pt x="2597134" y="95113"/>
                </a:moveTo>
                <a:lnTo>
                  <a:pt x="2596812" y="95237"/>
                </a:lnTo>
                <a:lnTo>
                  <a:pt x="2596893" y="95404"/>
                </a:lnTo>
                <a:close/>
                <a:moveTo>
                  <a:pt x="2599105" y="95052"/>
                </a:moveTo>
                <a:lnTo>
                  <a:pt x="2599452" y="95408"/>
                </a:lnTo>
                <a:lnTo>
                  <a:pt x="2599706" y="95472"/>
                </a:lnTo>
                <a:lnTo>
                  <a:pt x="2599589" y="95237"/>
                </a:lnTo>
                <a:close/>
                <a:moveTo>
                  <a:pt x="2899883" y="94805"/>
                </a:moveTo>
                <a:lnTo>
                  <a:pt x="2897950" y="96581"/>
                </a:lnTo>
                <a:lnTo>
                  <a:pt x="2898811" y="98350"/>
                </a:lnTo>
                <a:lnTo>
                  <a:pt x="2899497" y="95583"/>
                </a:lnTo>
                <a:close/>
                <a:moveTo>
                  <a:pt x="2841219" y="94738"/>
                </a:moveTo>
                <a:lnTo>
                  <a:pt x="2840969" y="95245"/>
                </a:lnTo>
                <a:lnTo>
                  <a:pt x="2841500" y="95245"/>
                </a:lnTo>
                <a:close/>
                <a:moveTo>
                  <a:pt x="491375" y="94490"/>
                </a:moveTo>
                <a:lnTo>
                  <a:pt x="490426" y="95451"/>
                </a:lnTo>
                <a:lnTo>
                  <a:pt x="490743" y="95772"/>
                </a:lnTo>
                <a:close/>
                <a:moveTo>
                  <a:pt x="2880613" y="94236"/>
                </a:moveTo>
                <a:lnTo>
                  <a:pt x="2880163" y="94941"/>
                </a:lnTo>
                <a:lnTo>
                  <a:pt x="2880329" y="94812"/>
                </a:lnTo>
                <a:close/>
                <a:moveTo>
                  <a:pt x="3042505" y="94230"/>
                </a:moveTo>
                <a:lnTo>
                  <a:pt x="3042460" y="94238"/>
                </a:lnTo>
                <a:lnTo>
                  <a:pt x="3042449" y="94247"/>
                </a:lnTo>
                <a:lnTo>
                  <a:pt x="3042518" y="94318"/>
                </a:lnTo>
                <a:close/>
                <a:moveTo>
                  <a:pt x="2885428" y="94147"/>
                </a:moveTo>
                <a:lnTo>
                  <a:pt x="2885344" y="94168"/>
                </a:lnTo>
                <a:lnTo>
                  <a:pt x="2886616" y="96741"/>
                </a:lnTo>
                <a:lnTo>
                  <a:pt x="2886616" y="96905"/>
                </a:lnTo>
                <a:lnTo>
                  <a:pt x="2886768" y="96827"/>
                </a:lnTo>
                <a:close/>
                <a:moveTo>
                  <a:pt x="3085687" y="94093"/>
                </a:moveTo>
                <a:lnTo>
                  <a:pt x="3085689" y="94107"/>
                </a:lnTo>
                <a:lnTo>
                  <a:pt x="3085998" y="94333"/>
                </a:lnTo>
                <a:close/>
                <a:moveTo>
                  <a:pt x="506596" y="93829"/>
                </a:moveTo>
                <a:lnTo>
                  <a:pt x="507089" y="94046"/>
                </a:lnTo>
                <a:lnTo>
                  <a:pt x="507517" y="93829"/>
                </a:lnTo>
                <a:close/>
                <a:moveTo>
                  <a:pt x="2893836" y="93717"/>
                </a:moveTo>
                <a:lnTo>
                  <a:pt x="2893828" y="93773"/>
                </a:lnTo>
                <a:lnTo>
                  <a:pt x="2893847" y="93773"/>
                </a:lnTo>
                <a:close/>
                <a:moveTo>
                  <a:pt x="128739" y="93387"/>
                </a:moveTo>
                <a:lnTo>
                  <a:pt x="128739" y="94346"/>
                </a:lnTo>
                <a:lnTo>
                  <a:pt x="128739" y="95439"/>
                </a:lnTo>
                <a:lnTo>
                  <a:pt x="129376" y="95439"/>
                </a:lnTo>
                <a:lnTo>
                  <a:pt x="129376" y="94024"/>
                </a:lnTo>
                <a:close/>
                <a:moveTo>
                  <a:pt x="2886720" y="93307"/>
                </a:moveTo>
                <a:lnTo>
                  <a:pt x="2886851" y="94024"/>
                </a:lnTo>
                <a:lnTo>
                  <a:pt x="2886871" y="94024"/>
                </a:lnTo>
                <a:lnTo>
                  <a:pt x="2886980" y="93994"/>
                </a:lnTo>
                <a:close/>
                <a:moveTo>
                  <a:pt x="407057" y="93134"/>
                </a:moveTo>
                <a:lnTo>
                  <a:pt x="407057" y="94374"/>
                </a:lnTo>
                <a:lnTo>
                  <a:pt x="409048" y="94731"/>
                </a:lnTo>
                <a:close/>
                <a:moveTo>
                  <a:pt x="139907" y="92235"/>
                </a:moveTo>
                <a:lnTo>
                  <a:pt x="139907" y="92519"/>
                </a:lnTo>
                <a:lnTo>
                  <a:pt x="139853" y="92502"/>
                </a:lnTo>
                <a:lnTo>
                  <a:pt x="140048" y="92656"/>
                </a:lnTo>
                <a:lnTo>
                  <a:pt x="140592" y="93229"/>
                </a:lnTo>
                <a:lnTo>
                  <a:pt x="140330" y="92693"/>
                </a:lnTo>
                <a:close/>
                <a:moveTo>
                  <a:pt x="3014336" y="92199"/>
                </a:moveTo>
                <a:lnTo>
                  <a:pt x="3014336" y="93730"/>
                </a:lnTo>
                <a:lnTo>
                  <a:pt x="3015715" y="92895"/>
                </a:lnTo>
                <a:close/>
                <a:moveTo>
                  <a:pt x="2658396" y="91407"/>
                </a:moveTo>
                <a:lnTo>
                  <a:pt x="2659034" y="91628"/>
                </a:lnTo>
                <a:lnTo>
                  <a:pt x="2658733" y="91411"/>
                </a:lnTo>
                <a:close/>
                <a:moveTo>
                  <a:pt x="3090827" y="91283"/>
                </a:moveTo>
                <a:lnTo>
                  <a:pt x="3090794" y="91300"/>
                </a:lnTo>
                <a:lnTo>
                  <a:pt x="3090977" y="91449"/>
                </a:lnTo>
                <a:close/>
                <a:moveTo>
                  <a:pt x="3016277" y="91125"/>
                </a:moveTo>
                <a:lnTo>
                  <a:pt x="3016865" y="91591"/>
                </a:lnTo>
                <a:lnTo>
                  <a:pt x="3016919" y="91496"/>
                </a:lnTo>
                <a:close/>
                <a:moveTo>
                  <a:pt x="387385" y="90840"/>
                </a:moveTo>
                <a:lnTo>
                  <a:pt x="386966" y="91899"/>
                </a:lnTo>
                <a:lnTo>
                  <a:pt x="387624" y="91566"/>
                </a:lnTo>
                <a:close/>
                <a:moveTo>
                  <a:pt x="3112942" y="90812"/>
                </a:moveTo>
                <a:lnTo>
                  <a:pt x="3112983" y="91449"/>
                </a:lnTo>
                <a:cubicBezTo>
                  <a:pt x="3112983" y="92158"/>
                  <a:pt x="3111952" y="91803"/>
                  <a:pt x="3111092" y="91803"/>
                </a:cubicBezTo>
                <a:lnTo>
                  <a:pt x="3110367" y="93897"/>
                </a:lnTo>
                <a:lnTo>
                  <a:pt x="3110404" y="93898"/>
                </a:lnTo>
                <a:cubicBezTo>
                  <a:pt x="3113275" y="93898"/>
                  <a:pt x="3114712" y="95277"/>
                  <a:pt x="3113275" y="98036"/>
                </a:cubicBezTo>
                <a:cubicBezTo>
                  <a:pt x="3113275" y="98036"/>
                  <a:pt x="3113275" y="98036"/>
                  <a:pt x="3111840" y="98036"/>
                </a:cubicBezTo>
                <a:cubicBezTo>
                  <a:pt x="3110404" y="98036"/>
                  <a:pt x="3108967" y="98036"/>
                  <a:pt x="3107532" y="98036"/>
                </a:cubicBezTo>
                <a:cubicBezTo>
                  <a:pt x="3107532" y="98036"/>
                  <a:pt x="3107173" y="97691"/>
                  <a:pt x="3106634" y="97518"/>
                </a:cubicBezTo>
                <a:lnTo>
                  <a:pt x="3106284" y="97610"/>
                </a:lnTo>
                <a:lnTo>
                  <a:pt x="3107652" y="98130"/>
                </a:lnTo>
                <a:cubicBezTo>
                  <a:pt x="3109034" y="98130"/>
                  <a:pt x="3110417" y="98130"/>
                  <a:pt x="3111800" y="98130"/>
                </a:cubicBezTo>
                <a:cubicBezTo>
                  <a:pt x="3114567" y="98130"/>
                  <a:pt x="3115950" y="99533"/>
                  <a:pt x="3117333" y="102338"/>
                </a:cubicBezTo>
                <a:cubicBezTo>
                  <a:pt x="3117333" y="99533"/>
                  <a:pt x="3114567" y="98130"/>
                  <a:pt x="3114567" y="95325"/>
                </a:cubicBezTo>
                <a:lnTo>
                  <a:pt x="3116631" y="93057"/>
                </a:lnTo>
                <a:lnTo>
                  <a:pt x="3113302" y="91362"/>
                </a:lnTo>
                <a:close/>
                <a:moveTo>
                  <a:pt x="129141" y="90328"/>
                </a:moveTo>
                <a:lnTo>
                  <a:pt x="128739" y="90867"/>
                </a:lnTo>
                <a:lnTo>
                  <a:pt x="128739" y="91552"/>
                </a:lnTo>
                <a:lnTo>
                  <a:pt x="128739" y="91651"/>
                </a:lnTo>
                <a:lnTo>
                  <a:pt x="129156" y="91235"/>
                </a:lnTo>
                <a:lnTo>
                  <a:pt x="129141" y="91220"/>
                </a:lnTo>
                <a:close/>
                <a:moveTo>
                  <a:pt x="2854420" y="90308"/>
                </a:moveTo>
                <a:lnTo>
                  <a:pt x="2854540" y="91582"/>
                </a:lnTo>
                <a:lnTo>
                  <a:pt x="2856183" y="91025"/>
                </a:lnTo>
                <a:close/>
                <a:moveTo>
                  <a:pt x="3081251" y="89829"/>
                </a:moveTo>
                <a:lnTo>
                  <a:pt x="3080911" y="90923"/>
                </a:lnTo>
                <a:lnTo>
                  <a:pt x="3081421" y="90105"/>
                </a:lnTo>
                <a:lnTo>
                  <a:pt x="3081349" y="90031"/>
                </a:lnTo>
                <a:close/>
                <a:moveTo>
                  <a:pt x="129101" y="89765"/>
                </a:moveTo>
                <a:lnTo>
                  <a:pt x="129141" y="89801"/>
                </a:lnTo>
                <a:lnTo>
                  <a:pt x="129141" y="89784"/>
                </a:lnTo>
                <a:close/>
                <a:moveTo>
                  <a:pt x="661231" y="89645"/>
                </a:moveTo>
                <a:lnTo>
                  <a:pt x="661104" y="89927"/>
                </a:lnTo>
                <a:lnTo>
                  <a:pt x="661231" y="90012"/>
                </a:lnTo>
                <a:close/>
                <a:moveTo>
                  <a:pt x="91766" y="88633"/>
                </a:moveTo>
                <a:lnTo>
                  <a:pt x="91570" y="89623"/>
                </a:lnTo>
                <a:lnTo>
                  <a:pt x="88846" y="91003"/>
                </a:lnTo>
                <a:lnTo>
                  <a:pt x="88908" y="91015"/>
                </a:lnTo>
                <a:cubicBezTo>
                  <a:pt x="90313" y="91015"/>
                  <a:pt x="90313" y="91015"/>
                  <a:pt x="90313" y="91015"/>
                </a:cubicBezTo>
                <a:lnTo>
                  <a:pt x="92900" y="91015"/>
                </a:lnTo>
                <a:close/>
                <a:moveTo>
                  <a:pt x="3074925" y="88461"/>
                </a:moveTo>
                <a:lnTo>
                  <a:pt x="3074444" y="88718"/>
                </a:lnTo>
                <a:lnTo>
                  <a:pt x="3076770" y="89905"/>
                </a:lnTo>
                <a:lnTo>
                  <a:pt x="3077138" y="89511"/>
                </a:lnTo>
                <a:lnTo>
                  <a:pt x="3077320" y="89705"/>
                </a:lnTo>
                <a:lnTo>
                  <a:pt x="3077249" y="88590"/>
                </a:lnTo>
                <a:lnTo>
                  <a:pt x="3077103" y="88664"/>
                </a:lnTo>
                <a:cubicBezTo>
                  <a:pt x="3077103" y="88664"/>
                  <a:pt x="3077103" y="88664"/>
                  <a:pt x="3075721" y="88664"/>
                </a:cubicBezTo>
                <a:close/>
                <a:moveTo>
                  <a:pt x="391832" y="88368"/>
                </a:moveTo>
                <a:lnTo>
                  <a:pt x="391788" y="88758"/>
                </a:lnTo>
                <a:lnTo>
                  <a:pt x="391832" y="88828"/>
                </a:lnTo>
                <a:close/>
                <a:moveTo>
                  <a:pt x="3010746" y="87922"/>
                </a:moveTo>
                <a:lnTo>
                  <a:pt x="3010837" y="88013"/>
                </a:lnTo>
                <a:lnTo>
                  <a:pt x="3011016" y="88078"/>
                </a:lnTo>
                <a:close/>
                <a:moveTo>
                  <a:pt x="2960122" y="87783"/>
                </a:moveTo>
                <a:lnTo>
                  <a:pt x="2960586" y="88700"/>
                </a:lnTo>
                <a:lnTo>
                  <a:pt x="2960537" y="88758"/>
                </a:lnTo>
                <a:lnTo>
                  <a:pt x="2960591" y="88758"/>
                </a:lnTo>
                <a:lnTo>
                  <a:pt x="2962366" y="88758"/>
                </a:lnTo>
                <a:cubicBezTo>
                  <a:pt x="2962884" y="89107"/>
                  <a:pt x="2963229" y="89457"/>
                  <a:pt x="2963229" y="88758"/>
                </a:cubicBezTo>
                <a:lnTo>
                  <a:pt x="2963742" y="88344"/>
                </a:lnTo>
                <a:lnTo>
                  <a:pt x="2963461" y="88353"/>
                </a:lnTo>
                <a:lnTo>
                  <a:pt x="2963376" y="88268"/>
                </a:lnTo>
                <a:lnTo>
                  <a:pt x="2962096" y="88688"/>
                </a:lnTo>
                <a:cubicBezTo>
                  <a:pt x="2961719" y="88523"/>
                  <a:pt x="2961344" y="88194"/>
                  <a:pt x="2960591" y="88194"/>
                </a:cubicBezTo>
                <a:close/>
                <a:moveTo>
                  <a:pt x="3055564" y="87648"/>
                </a:moveTo>
                <a:lnTo>
                  <a:pt x="3056131" y="88508"/>
                </a:lnTo>
                <a:lnTo>
                  <a:pt x="3056131" y="99862"/>
                </a:lnTo>
                <a:lnTo>
                  <a:pt x="3056565" y="99456"/>
                </a:lnTo>
                <a:lnTo>
                  <a:pt x="3056469" y="99456"/>
                </a:lnTo>
                <a:cubicBezTo>
                  <a:pt x="3052366" y="95445"/>
                  <a:pt x="3053733" y="92770"/>
                  <a:pt x="3056469" y="88759"/>
                </a:cubicBezTo>
                <a:lnTo>
                  <a:pt x="3057790" y="90050"/>
                </a:lnTo>
                <a:lnTo>
                  <a:pt x="3059070" y="89267"/>
                </a:lnTo>
                <a:lnTo>
                  <a:pt x="3057481" y="89511"/>
                </a:lnTo>
                <a:cubicBezTo>
                  <a:pt x="3057481" y="89511"/>
                  <a:pt x="3056127" y="89511"/>
                  <a:pt x="3056127" y="88194"/>
                </a:cubicBezTo>
                <a:close/>
                <a:moveTo>
                  <a:pt x="3079987" y="87182"/>
                </a:moveTo>
                <a:lnTo>
                  <a:pt x="3079868" y="87254"/>
                </a:lnTo>
                <a:lnTo>
                  <a:pt x="3079710" y="87334"/>
                </a:lnTo>
                <a:lnTo>
                  <a:pt x="3080869" y="89768"/>
                </a:lnTo>
                <a:lnTo>
                  <a:pt x="3081149" y="89618"/>
                </a:lnTo>
                <a:lnTo>
                  <a:pt x="3079974" y="87196"/>
                </a:lnTo>
                <a:close/>
                <a:moveTo>
                  <a:pt x="2928121" y="87061"/>
                </a:moveTo>
                <a:lnTo>
                  <a:pt x="2928242" y="87160"/>
                </a:lnTo>
                <a:lnTo>
                  <a:pt x="2926617" y="91082"/>
                </a:lnTo>
                <a:lnTo>
                  <a:pt x="2928528" y="87229"/>
                </a:lnTo>
                <a:close/>
                <a:moveTo>
                  <a:pt x="2878292" y="86899"/>
                </a:moveTo>
                <a:lnTo>
                  <a:pt x="2878253" y="87097"/>
                </a:lnTo>
                <a:lnTo>
                  <a:pt x="2878292" y="87022"/>
                </a:lnTo>
                <a:close/>
                <a:moveTo>
                  <a:pt x="340608" y="86648"/>
                </a:moveTo>
                <a:cubicBezTo>
                  <a:pt x="340090" y="86293"/>
                  <a:pt x="339399" y="86293"/>
                  <a:pt x="338708" y="87003"/>
                </a:cubicBezTo>
                <a:lnTo>
                  <a:pt x="337914" y="87181"/>
                </a:lnTo>
                <a:lnTo>
                  <a:pt x="340725" y="86888"/>
                </a:lnTo>
                <a:close/>
                <a:moveTo>
                  <a:pt x="3087373" y="86218"/>
                </a:moveTo>
                <a:lnTo>
                  <a:pt x="3086445" y="86696"/>
                </a:lnTo>
                <a:lnTo>
                  <a:pt x="3088125" y="87103"/>
                </a:lnTo>
                <a:lnTo>
                  <a:pt x="3088245" y="87184"/>
                </a:lnTo>
                <a:lnTo>
                  <a:pt x="3088253" y="87178"/>
                </a:lnTo>
                <a:close/>
                <a:moveTo>
                  <a:pt x="102225" y="86086"/>
                </a:moveTo>
                <a:lnTo>
                  <a:pt x="102051" y="86105"/>
                </a:lnTo>
                <a:lnTo>
                  <a:pt x="101306" y="86912"/>
                </a:lnTo>
                <a:lnTo>
                  <a:pt x="101744" y="86912"/>
                </a:lnTo>
                <a:close/>
                <a:moveTo>
                  <a:pt x="2884124" y="85771"/>
                </a:moveTo>
                <a:lnTo>
                  <a:pt x="2884468" y="86437"/>
                </a:lnTo>
                <a:lnTo>
                  <a:pt x="2884288" y="85823"/>
                </a:lnTo>
                <a:close/>
                <a:moveTo>
                  <a:pt x="2883758" y="85656"/>
                </a:moveTo>
                <a:lnTo>
                  <a:pt x="2883577" y="85845"/>
                </a:lnTo>
                <a:lnTo>
                  <a:pt x="2884076" y="85756"/>
                </a:lnTo>
                <a:close/>
                <a:moveTo>
                  <a:pt x="147264" y="85605"/>
                </a:moveTo>
                <a:lnTo>
                  <a:pt x="147094" y="85729"/>
                </a:lnTo>
                <a:lnTo>
                  <a:pt x="147551" y="86536"/>
                </a:lnTo>
                <a:lnTo>
                  <a:pt x="147321" y="85608"/>
                </a:lnTo>
                <a:close/>
                <a:moveTo>
                  <a:pt x="2950375" y="85488"/>
                </a:moveTo>
                <a:lnTo>
                  <a:pt x="2946590" y="86925"/>
                </a:lnTo>
                <a:lnTo>
                  <a:pt x="2950742" y="85923"/>
                </a:lnTo>
                <a:lnTo>
                  <a:pt x="2951056" y="85842"/>
                </a:lnTo>
                <a:lnTo>
                  <a:pt x="2950620" y="85749"/>
                </a:lnTo>
                <a:close/>
                <a:moveTo>
                  <a:pt x="261945" y="85330"/>
                </a:moveTo>
                <a:lnTo>
                  <a:pt x="262250" y="88544"/>
                </a:lnTo>
                <a:lnTo>
                  <a:pt x="262647" y="89340"/>
                </a:lnTo>
                <a:lnTo>
                  <a:pt x="262446" y="85750"/>
                </a:lnTo>
                <a:close/>
                <a:moveTo>
                  <a:pt x="250346" y="85169"/>
                </a:moveTo>
                <a:lnTo>
                  <a:pt x="251117" y="85750"/>
                </a:lnTo>
                <a:lnTo>
                  <a:pt x="251117" y="85272"/>
                </a:lnTo>
                <a:close/>
                <a:moveTo>
                  <a:pt x="372356" y="84645"/>
                </a:moveTo>
                <a:lnTo>
                  <a:pt x="372356" y="84796"/>
                </a:lnTo>
                <a:lnTo>
                  <a:pt x="373085" y="85561"/>
                </a:lnTo>
                <a:lnTo>
                  <a:pt x="373025" y="85999"/>
                </a:lnTo>
                <a:lnTo>
                  <a:pt x="373244" y="85557"/>
                </a:lnTo>
                <a:close/>
                <a:moveTo>
                  <a:pt x="61153" y="84412"/>
                </a:moveTo>
                <a:lnTo>
                  <a:pt x="61153" y="84450"/>
                </a:lnTo>
                <a:lnTo>
                  <a:pt x="61173" y="84453"/>
                </a:lnTo>
                <a:close/>
                <a:moveTo>
                  <a:pt x="3042460" y="84209"/>
                </a:moveTo>
                <a:lnTo>
                  <a:pt x="3042460" y="84489"/>
                </a:lnTo>
                <a:lnTo>
                  <a:pt x="3042935" y="84766"/>
                </a:lnTo>
                <a:close/>
                <a:moveTo>
                  <a:pt x="382946" y="84154"/>
                </a:moveTo>
                <a:lnTo>
                  <a:pt x="382945" y="84162"/>
                </a:lnTo>
                <a:cubicBezTo>
                  <a:pt x="384327" y="84162"/>
                  <a:pt x="384327" y="85582"/>
                  <a:pt x="384327" y="87003"/>
                </a:cubicBezTo>
                <a:lnTo>
                  <a:pt x="383113" y="87003"/>
                </a:lnTo>
                <a:lnTo>
                  <a:pt x="382893" y="87672"/>
                </a:lnTo>
                <a:lnTo>
                  <a:pt x="383293" y="87066"/>
                </a:lnTo>
                <a:cubicBezTo>
                  <a:pt x="383293" y="87066"/>
                  <a:pt x="384690" y="87066"/>
                  <a:pt x="384690" y="87066"/>
                </a:cubicBezTo>
                <a:lnTo>
                  <a:pt x="385411" y="86519"/>
                </a:lnTo>
                <a:lnTo>
                  <a:pt x="384848" y="85950"/>
                </a:lnTo>
                <a:close/>
                <a:moveTo>
                  <a:pt x="3095381" y="84146"/>
                </a:moveTo>
                <a:lnTo>
                  <a:pt x="3093837" y="84408"/>
                </a:lnTo>
                <a:lnTo>
                  <a:pt x="3093837" y="84644"/>
                </a:lnTo>
                <a:lnTo>
                  <a:pt x="3095103" y="84361"/>
                </a:lnTo>
                <a:close/>
                <a:moveTo>
                  <a:pt x="546274" y="84127"/>
                </a:moveTo>
                <a:lnTo>
                  <a:pt x="545972" y="84212"/>
                </a:lnTo>
                <a:lnTo>
                  <a:pt x="546177" y="84420"/>
                </a:lnTo>
                <a:close/>
                <a:moveTo>
                  <a:pt x="649732" y="83978"/>
                </a:moveTo>
                <a:lnTo>
                  <a:pt x="650145" y="84160"/>
                </a:lnTo>
                <a:lnTo>
                  <a:pt x="649838" y="83978"/>
                </a:lnTo>
                <a:close/>
                <a:moveTo>
                  <a:pt x="2991238" y="83965"/>
                </a:moveTo>
                <a:lnTo>
                  <a:pt x="2990862" y="84187"/>
                </a:lnTo>
                <a:lnTo>
                  <a:pt x="2990998" y="84341"/>
                </a:lnTo>
                <a:close/>
                <a:moveTo>
                  <a:pt x="579859" y="83929"/>
                </a:moveTo>
                <a:lnTo>
                  <a:pt x="579299" y="84212"/>
                </a:lnTo>
                <a:lnTo>
                  <a:pt x="580695" y="85623"/>
                </a:lnTo>
                <a:close/>
                <a:moveTo>
                  <a:pt x="3087042" y="83876"/>
                </a:moveTo>
                <a:lnTo>
                  <a:pt x="3086752" y="84245"/>
                </a:lnTo>
                <a:lnTo>
                  <a:pt x="3086459" y="84127"/>
                </a:lnTo>
                <a:lnTo>
                  <a:pt x="3086697" y="84354"/>
                </a:lnTo>
                <a:lnTo>
                  <a:pt x="3086851" y="84361"/>
                </a:lnTo>
                <a:lnTo>
                  <a:pt x="3086942" y="84455"/>
                </a:lnTo>
                <a:lnTo>
                  <a:pt x="3086942" y="84245"/>
                </a:lnTo>
                <a:close/>
                <a:moveTo>
                  <a:pt x="2956288" y="83507"/>
                </a:moveTo>
                <a:lnTo>
                  <a:pt x="2957617" y="84215"/>
                </a:lnTo>
                <a:lnTo>
                  <a:pt x="2958094" y="83848"/>
                </a:lnTo>
                <a:lnTo>
                  <a:pt x="2957639" y="83963"/>
                </a:lnTo>
                <a:close/>
                <a:moveTo>
                  <a:pt x="98342" y="82902"/>
                </a:moveTo>
                <a:lnTo>
                  <a:pt x="97784" y="84220"/>
                </a:lnTo>
                <a:lnTo>
                  <a:pt x="97356" y="85906"/>
                </a:lnTo>
                <a:lnTo>
                  <a:pt x="98348" y="82908"/>
                </a:lnTo>
                <a:close/>
                <a:moveTo>
                  <a:pt x="2775615" y="82820"/>
                </a:moveTo>
                <a:lnTo>
                  <a:pt x="2775700" y="82863"/>
                </a:lnTo>
                <a:lnTo>
                  <a:pt x="2775683" y="82829"/>
                </a:lnTo>
                <a:close/>
                <a:moveTo>
                  <a:pt x="533474" y="82807"/>
                </a:moveTo>
                <a:lnTo>
                  <a:pt x="533474" y="84450"/>
                </a:lnTo>
                <a:lnTo>
                  <a:pt x="535120" y="83115"/>
                </a:lnTo>
                <a:close/>
                <a:moveTo>
                  <a:pt x="525142" y="82807"/>
                </a:moveTo>
                <a:lnTo>
                  <a:pt x="525142" y="82838"/>
                </a:lnTo>
                <a:lnTo>
                  <a:pt x="525150" y="82816"/>
                </a:lnTo>
                <a:close/>
                <a:moveTo>
                  <a:pt x="3006323" y="82741"/>
                </a:moveTo>
                <a:lnTo>
                  <a:pt x="3006218" y="82802"/>
                </a:lnTo>
                <a:lnTo>
                  <a:pt x="3006261" y="82804"/>
                </a:lnTo>
                <a:lnTo>
                  <a:pt x="3006323" y="82741"/>
                </a:lnTo>
                <a:lnTo>
                  <a:pt x="3006570" y="82819"/>
                </a:lnTo>
                <a:lnTo>
                  <a:pt x="3006698" y="82825"/>
                </a:lnTo>
                <a:close/>
                <a:moveTo>
                  <a:pt x="3011240" y="82673"/>
                </a:moveTo>
                <a:lnTo>
                  <a:pt x="3011912" y="85567"/>
                </a:lnTo>
                <a:lnTo>
                  <a:pt x="3011983" y="85585"/>
                </a:lnTo>
                <a:lnTo>
                  <a:pt x="3011638" y="82935"/>
                </a:lnTo>
                <a:close/>
                <a:moveTo>
                  <a:pt x="2963100" y="82580"/>
                </a:moveTo>
                <a:lnTo>
                  <a:pt x="2962799" y="82657"/>
                </a:lnTo>
                <a:lnTo>
                  <a:pt x="2963130" y="82691"/>
                </a:lnTo>
                <a:close/>
                <a:moveTo>
                  <a:pt x="152805" y="82563"/>
                </a:moveTo>
                <a:lnTo>
                  <a:pt x="152696" y="82671"/>
                </a:lnTo>
                <a:lnTo>
                  <a:pt x="152736" y="82705"/>
                </a:lnTo>
                <a:close/>
                <a:moveTo>
                  <a:pt x="2893847" y="82540"/>
                </a:moveTo>
                <a:lnTo>
                  <a:pt x="2894506" y="83340"/>
                </a:lnTo>
                <a:lnTo>
                  <a:pt x="2894903" y="82540"/>
                </a:lnTo>
                <a:close/>
                <a:moveTo>
                  <a:pt x="258524" y="82459"/>
                </a:moveTo>
                <a:lnTo>
                  <a:pt x="259467" y="84353"/>
                </a:lnTo>
                <a:lnTo>
                  <a:pt x="261233" y="84733"/>
                </a:lnTo>
                <a:close/>
                <a:moveTo>
                  <a:pt x="2849267" y="82341"/>
                </a:moveTo>
                <a:lnTo>
                  <a:pt x="2847625" y="83469"/>
                </a:lnTo>
                <a:lnTo>
                  <a:pt x="2848725" y="86745"/>
                </a:lnTo>
                <a:lnTo>
                  <a:pt x="2849084" y="86903"/>
                </a:lnTo>
                <a:lnTo>
                  <a:pt x="2849267" y="86996"/>
                </a:lnTo>
                <a:lnTo>
                  <a:pt x="2849267" y="85778"/>
                </a:lnTo>
                <a:lnTo>
                  <a:pt x="2849235" y="85749"/>
                </a:lnTo>
                <a:lnTo>
                  <a:pt x="2849267" y="85693"/>
                </a:lnTo>
                <a:close/>
                <a:moveTo>
                  <a:pt x="2971167" y="82278"/>
                </a:moveTo>
                <a:cubicBezTo>
                  <a:pt x="2970653" y="82104"/>
                  <a:pt x="2970311" y="82104"/>
                  <a:pt x="2970311" y="82798"/>
                </a:cubicBezTo>
                <a:lnTo>
                  <a:pt x="2970197" y="83123"/>
                </a:lnTo>
                <a:lnTo>
                  <a:pt x="2971261" y="82304"/>
                </a:lnTo>
                <a:close/>
                <a:moveTo>
                  <a:pt x="201721" y="82255"/>
                </a:moveTo>
                <a:lnTo>
                  <a:pt x="201022" y="82956"/>
                </a:lnTo>
                <a:lnTo>
                  <a:pt x="202136" y="83515"/>
                </a:lnTo>
                <a:close/>
                <a:moveTo>
                  <a:pt x="3009937" y="81813"/>
                </a:moveTo>
                <a:lnTo>
                  <a:pt x="3009668" y="82722"/>
                </a:lnTo>
                <a:lnTo>
                  <a:pt x="3010471" y="82529"/>
                </a:lnTo>
                <a:lnTo>
                  <a:pt x="3010481" y="82173"/>
                </a:lnTo>
                <a:close/>
                <a:moveTo>
                  <a:pt x="2895349" y="81640"/>
                </a:moveTo>
                <a:lnTo>
                  <a:pt x="2895278" y="81674"/>
                </a:lnTo>
                <a:lnTo>
                  <a:pt x="2895319" y="81701"/>
                </a:lnTo>
                <a:close/>
                <a:moveTo>
                  <a:pt x="2925812" y="81538"/>
                </a:moveTo>
                <a:lnTo>
                  <a:pt x="2930755" y="82555"/>
                </a:lnTo>
                <a:lnTo>
                  <a:pt x="2930606" y="82260"/>
                </a:lnTo>
                <a:lnTo>
                  <a:pt x="2928686" y="81833"/>
                </a:lnTo>
                <a:lnTo>
                  <a:pt x="2928589" y="81895"/>
                </a:lnTo>
                <a:cubicBezTo>
                  <a:pt x="2927548" y="81895"/>
                  <a:pt x="2926507" y="81538"/>
                  <a:pt x="2925812" y="81538"/>
                </a:cubicBezTo>
                <a:close/>
                <a:moveTo>
                  <a:pt x="183471" y="81362"/>
                </a:moveTo>
                <a:lnTo>
                  <a:pt x="183421" y="81462"/>
                </a:lnTo>
                <a:lnTo>
                  <a:pt x="183645" y="81362"/>
                </a:lnTo>
                <a:close/>
                <a:moveTo>
                  <a:pt x="319354" y="81320"/>
                </a:moveTo>
                <a:lnTo>
                  <a:pt x="318330" y="82412"/>
                </a:lnTo>
                <a:lnTo>
                  <a:pt x="321116" y="81708"/>
                </a:lnTo>
                <a:close/>
                <a:moveTo>
                  <a:pt x="720504" y="81244"/>
                </a:moveTo>
                <a:lnTo>
                  <a:pt x="721811" y="82662"/>
                </a:lnTo>
                <a:lnTo>
                  <a:pt x="723054" y="82795"/>
                </a:lnTo>
                <a:close/>
                <a:moveTo>
                  <a:pt x="371540" y="81142"/>
                </a:moveTo>
                <a:lnTo>
                  <a:pt x="371515" y="81144"/>
                </a:lnTo>
                <a:lnTo>
                  <a:pt x="371562" y="81331"/>
                </a:lnTo>
                <a:close/>
                <a:moveTo>
                  <a:pt x="2994024" y="81074"/>
                </a:moveTo>
                <a:lnTo>
                  <a:pt x="2994971" y="81410"/>
                </a:lnTo>
                <a:lnTo>
                  <a:pt x="2994971" y="81777"/>
                </a:lnTo>
                <a:lnTo>
                  <a:pt x="2994998" y="81774"/>
                </a:lnTo>
                <a:lnTo>
                  <a:pt x="2995191" y="81850"/>
                </a:lnTo>
                <a:lnTo>
                  <a:pt x="2995191" y="81331"/>
                </a:lnTo>
                <a:lnTo>
                  <a:pt x="2995289" y="81231"/>
                </a:lnTo>
                <a:close/>
                <a:moveTo>
                  <a:pt x="340608" y="80965"/>
                </a:moveTo>
                <a:lnTo>
                  <a:pt x="341206" y="82192"/>
                </a:lnTo>
                <a:lnTo>
                  <a:pt x="341561" y="81115"/>
                </a:lnTo>
                <a:close/>
                <a:moveTo>
                  <a:pt x="3092309" y="80202"/>
                </a:moveTo>
                <a:cubicBezTo>
                  <a:pt x="3092309" y="80202"/>
                  <a:pt x="3092309" y="80202"/>
                  <a:pt x="3092309" y="81612"/>
                </a:cubicBezTo>
                <a:lnTo>
                  <a:pt x="3093291" y="81612"/>
                </a:lnTo>
                <a:lnTo>
                  <a:pt x="3092411" y="80202"/>
                </a:lnTo>
                <a:close/>
                <a:moveTo>
                  <a:pt x="180497" y="80061"/>
                </a:moveTo>
                <a:lnTo>
                  <a:pt x="180219" y="80124"/>
                </a:lnTo>
                <a:lnTo>
                  <a:pt x="181600" y="81487"/>
                </a:lnTo>
                <a:cubicBezTo>
                  <a:pt x="181600" y="81487"/>
                  <a:pt x="181600" y="82866"/>
                  <a:pt x="181600" y="84245"/>
                </a:cubicBezTo>
                <a:lnTo>
                  <a:pt x="182737" y="85368"/>
                </a:lnTo>
                <a:lnTo>
                  <a:pt x="182029" y="84320"/>
                </a:lnTo>
                <a:lnTo>
                  <a:pt x="183412" y="81481"/>
                </a:lnTo>
                <a:lnTo>
                  <a:pt x="182029" y="84245"/>
                </a:lnTo>
                <a:lnTo>
                  <a:pt x="182029" y="81362"/>
                </a:lnTo>
                <a:lnTo>
                  <a:pt x="181815" y="81362"/>
                </a:lnTo>
                <a:close/>
                <a:moveTo>
                  <a:pt x="168114" y="80055"/>
                </a:moveTo>
                <a:lnTo>
                  <a:pt x="167382" y="80632"/>
                </a:lnTo>
                <a:lnTo>
                  <a:pt x="166635" y="84412"/>
                </a:lnTo>
                <a:lnTo>
                  <a:pt x="166635" y="86871"/>
                </a:lnTo>
                <a:lnTo>
                  <a:pt x="167056" y="86733"/>
                </a:lnTo>
                <a:close/>
                <a:moveTo>
                  <a:pt x="113604" y="79935"/>
                </a:moveTo>
                <a:lnTo>
                  <a:pt x="113926" y="80296"/>
                </a:lnTo>
                <a:lnTo>
                  <a:pt x="114972" y="80296"/>
                </a:lnTo>
                <a:lnTo>
                  <a:pt x="115085" y="80281"/>
                </a:lnTo>
                <a:lnTo>
                  <a:pt x="115085" y="79983"/>
                </a:lnTo>
                <a:lnTo>
                  <a:pt x="115248" y="79935"/>
                </a:lnTo>
                <a:close/>
                <a:moveTo>
                  <a:pt x="2774273" y="79898"/>
                </a:moveTo>
                <a:lnTo>
                  <a:pt x="2774331" y="80014"/>
                </a:lnTo>
                <a:lnTo>
                  <a:pt x="2774696" y="80040"/>
                </a:lnTo>
                <a:close/>
                <a:moveTo>
                  <a:pt x="122722" y="79669"/>
                </a:moveTo>
                <a:lnTo>
                  <a:pt x="122616" y="79732"/>
                </a:lnTo>
                <a:lnTo>
                  <a:pt x="122700" y="79732"/>
                </a:lnTo>
                <a:close/>
                <a:moveTo>
                  <a:pt x="164015" y="79452"/>
                </a:moveTo>
                <a:lnTo>
                  <a:pt x="163430" y="79844"/>
                </a:lnTo>
                <a:lnTo>
                  <a:pt x="159272" y="79844"/>
                </a:lnTo>
                <a:lnTo>
                  <a:pt x="159464" y="80033"/>
                </a:lnTo>
                <a:lnTo>
                  <a:pt x="159236" y="80090"/>
                </a:lnTo>
                <a:lnTo>
                  <a:pt x="159614" y="80150"/>
                </a:lnTo>
                <a:cubicBezTo>
                  <a:pt x="161018" y="80150"/>
                  <a:pt x="162422" y="80150"/>
                  <a:pt x="163826" y="80150"/>
                </a:cubicBezTo>
                <a:lnTo>
                  <a:pt x="163978" y="80038"/>
                </a:lnTo>
                <a:close/>
                <a:moveTo>
                  <a:pt x="2936751" y="79379"/>
                </a:moveTo>
                <a:lnTo>
                  <a:pt x="2936309" y="79491"/>
                </a:lnTo>
                <a:lnTo>
                  <a:pt x="2937178" y="79920"/>
                </a:lnTo>
                <a:close/>
                <a:moveTo>
                  <a:pt x="2947402" y="79237"/>
                </a:moveTo>
                <a:lnTo>
                  <a:pt x="2946463" y="81115"/>
                </a:lnTo>
                <a:lnTo>
                  <a:pt x="2946499" y="81142"/>
                </a:lnTo>
                <a:lnTo>
                  <a:pt x="2946501" y="81143"/>
                </a:lnTo>
                <a:lnTo>
                  <a:pt x="2947554" y="79390"/>
                </a:lnTo>
                <a:close/>
                <a:moveTo>
                  <a:pt x="3112983" y="78690"/>
                </a:moveTo>
                <a:cubicBezTo>
                  <a:pt x="3110233" y="77273"/>
                  <a:pt x="3107482" y="78690"/>
                  <a:pt x="3104731" y="80108"/>
                </a:cubicBezTo>
                <a:cubicBezTo>
                  <a:pt x="3103356" y="81526"/>
                  <a:pt x="3104731" y="81526"/>
                  <a:pt x="3104731" y="82943"/>
                </a:cubicBezTo>
                <a:cubicBezTo>
                  <a:pt x="3105419" y="84361"/>
                  <a:pt x="3106450" y="85069"/>
                  <a:pt x="3107654" y="85601"/>
                </a:cubicBezTo>
                <a:lnTo>
                  <a:pt x="3109899" y="86507"/>
                </a:lnTo>
                <a:lnTo>
                  <a:pt x="3107849" y="84419"/>
                </a:lnTo>
                <a:cubicBezTo>
                  <a:pt x="3107849" y="84419"/>
                  <a:pt x="3106486" y="83030"/>
                  <a:pt x="3106486" y="81641"/>
                </a:cubicBezTo>
                <a:cubicBezTo>
                  <a:pt x="3109212" y="78864"/>
                  <a:pt x="3110576" y="77476"/>
                  <a:pt x="3113302" y="78864"/>
                </a:cubicBezTo>
                <a:lnTo>
                  <a:pt x="3113345" y="78877"/>
                </a:lnTo>
                <a:close/>
                <a:moveTo>
                  <a:pt x="2930086" y="78624"/>
                </a:moveTo>
                <a:lnTo>
                  <a:pt x="2929775" y="78679"/>
                </a:lnTo>
                <a:lnTo>
                  <a:pt x="2930141" y="78679"/>
                </a:lnTo>
                <a:close/>
                <a:moveTo>
                  <a:pt x="2856569" y="78593"/>
                </a:moveTo>
                <a:lnTo>
                  <a:pt x="2856183" y="79771"/>
                </a:lnTo>
                <a:cubicBezTo>
                  <a:pt x="2856183" y="81178"/>
                  <a:pt x="2856183" y="82585"/>
                  <a:pt x="2854800" y="82585"/>
                </a:cubicBezTo>
                <a:lnTo>
                  <a:pt x="2855400" y="82585"/>
                </a:lnTo>
                <a:lnTo>
                  <a:pt x="2856595" y="78970"/>
                </a:lnTo>
                <a:lnTo>
                  <a:pt x="2856569" y="78980"/>
                </a:lnTo>
                <a:close/>
                <a:moveTo>
                  <a:pt x="297281" y="78567"/>
                </a:moveTo>
                <a:lnTo>
                  <a:pt x="298349" y="82929"/>
                </a:lnTo>
                <a:lnTo>
                  <a:pt x="298283" y="82942"/>
                </a:lnTo>
                <a:lnTo>
                  <a:pt x="298789" y="83141"/>
                </a:lnTo>
                <a:close/>
                <a:moveTo>
                  <a:pt x="95836" y="78454"/>
                </a:moveTo>
                <a:lnTo>
                  <a:pt x="95691" y="78491"/>
                </a:lnTo>
                <a:lnTo>
                  <a:pt x="95364" y="78704"/>
                </a:lnTo>
                <a:lnTo>
                  <a:pt x="95716" y="78792"/>
                </a:lnTo>
                <a:lnTo>
                  <a:pt x="96968" y="80044"/>
                </a:lnTo>
                <a:lnTo>
                  <a:pt x="97199" y="79869"/>
                </a:lnTo>
                <a:lnTo>
                  <a:pt x="96882" y="79920"/>
                </a:lnTo>
                <a:cubicBezTo>
                  <a:pt x="96882" y="78604"/>
                  <a:pt x="96882" y="78604"/>
                  <a:pt x="95528" y="78604"/>
                </a:cubicBezTo>
                <a:close/>
                <a:moveTo>
                  <a:pt x="247544" y="78374"/>
                </a:moveTo>
                <a:lnTo>
                  <a:pt x="247389" y="78791"/>
                </a:lnTo>
                <a:cubicBezTo>
                  <a:pt x="247040" y="79497"/>
                  <a:pt x="247040" y="80202"/>
                  <a:pt x="248436" y="81612"/>
                </a:cubicBezTo>
                <a:lnTo>
                  <a:pt x="250667" y="83600"/>
                </a:lnTo>
                <a:close/>
                <a:moveTo>
                  <a:pt x="370829" y="77893"/>
                </a:moveTo>
                <a:lnTo>
                  <a:pt x="369120" y="78478"/>
                </a:lnTo>
                <a:lnTo>
                  <a:pt x="370829" y="78712"/>
                </a:lnTo>
                <a:close/>
                <a:moveTo>
                  <a:pt x="180701" y="77763"/>
                </a:moveTo>
                <a:lnTo>
                  <a:pt x="180392" y="77905"/>
                </a:lnTo>
                <a:lnTo>
                  <a:pt x="180487" y="78400"/>
                </a:lnTo>
                <a:close/>
                <a:moveTo>
                  <a:pt x="67243" y="77490"/>
                </a:moveTo>
                <a:lnTo>
                  <a:pt x="67995" y="78040"/>
                </a:lnTo>
                <a:cubicBezTo>
                  <a:pt x="68598" y="78397"/>
                  <a:pt x="69244" y="78576"/>
                  <a:pt x="69912" y="78308"/>
                </a:cubicBezTo>
                <a:lnTo>
                  <a:pt x="70150" y="78028"/>
                </a:lnTo>
                <a:close/>
                <a:moveTo>
                  <a:pt x="147200" y="77024"/>
                </a:moveTo>
                <a:lnTo>
                  <a:pt x="147264" y="77100"/>
                </a:lnTo>
                <a:lnTo>
                  <a:pt x="147396" y="77266"/>
                </a:lnTo>
                <a:lnTo>
                  <a:pt x="148372" y="77024"/>
                </a:lnTo>
                <a:close/>
                <a:moveTo>
                  <a:pt x="2894328" y="76956"/>
                </a:moveTo>
                <a:lnTo>
                  <a:pt x="2893742" y="77382"/>
                </a:lnTo>
                <a:lnTo>
                  <a:pt x="2893967" y="77457"/>
                </a:lnTo>
                <a:close/>
                <a:moveTo>
                  <a:pt x="2893712" y="76788"/>
                </a:moveTo>
                <a:lnTo>
                  <a:pt x="2893524" y="76958"/>
                </a:lnTo>
                <a:lnTo>
                  <a:pt x="2892931" y="77109"/>
                </a:lnTo>
                <a:lnTo>
                  <a:pt x="2893632" y="77344"/>
                </a:lnTo>
                <a:close/>
                <a:moveTo>
                  <a:pt x="327649" y="76431"/>
                </a:moveTo>
                <a:lnTo>
                  <a:pt x="327469" y="77131"/>
                </a:lnTo>
                <a:lnTo>
                  <a:pt x="327649" y="77058"/>
                </a:lnTo>
                <a:close/>
                <a:moveTo>
                  <a:pt x="2914592" y="76062"/>
                </a:moveTo>
                <a:lnTo>
                  <a:pt x="2914565" y="76145"/>
                </a:lnTo>
                <a:lnTo>
                  <a:pt x="2914624" y="76079"/>
                </a:lnTo>
                <a:close/>
                <a:moveTo>
                  <a:pt x="101186" y="75633"/>
                </a:moveTo>
                <a:lnTo>
                  <a:pt x="101186" y="75708"/>
                </a:lnTo>
                <a:lnTo>
                  <a:pt x="101186" y="75805"/>
                </a:lnTo>
                <a:lnTo>
                  <a:pt x="101691" y="75838"/>
                </a:lnTo>
                <a:lnTo>
                  <a:pt x="101244" y="75670"/>
                </a:lnTo>
                <a:close/>
                <a:moveTo>
                  <a:pt x="2970045" y="75630"/>
                </a:moveTo>
                <a:lnTo>
                  <a:pt x="2968779" y="76911"/>
                </a:lnTo>
                <a:lnTo>
                  <a:pt x="2968288" y="76911"/>
                </a:lnTo>
                <a:lnTo>
                  <a:pt x="2968860" y="77099"/>
                </a:lnTo>
                <a:lnTo>
                  <a:pt x="2968113" y="78083"/>
                </a:lnTo>
                <a:lnTo>
                  <a:pt x="2968941" y="77244"/>
                </a:lnTo>
                <a:lnTo>
                  <a:pt x="2970123" y="76045"/>
                </a:lnTo>
                <a:lnTo>
                  <a:pt x="2970045" y="76025"/>
                </a:lnTo>
                <a:close/>
                <a:moveTo>
                  <a:pt x="545766" y="75447"/>
                </a:moveTo>
                <a:lnTo>
                  <a:pt x="545972" y="75783"/>
                </a:lnTo>
                <a:cubicBezTo>
                  <a:pt x="545972" y="76485"/>
                  <a:pt x="546666" y="76485"/>
                  <a:pt x="547361" y="76134"/>
                </a:cubicBezTo>
                <a:lnTo>
                  <a:pt x="547835" y="75534"/>
                </a:lnTo>
                <a:lnTo>
                  <a:pt x="545860" y="75534"/>
                </a:lnTo>
                <a:close/>
                <a:moveTo>
                  <a:pt x="2768018" y="74996"/>
                </a:moveTo>
                <a:lnTo>
                  <a:pt x="2767903" y="75104"/>
                </a:lnTo>
                <a:lnTo>
                  <a:pt x="2769425" y="77017"/>
                </a:lnTo>
                <a:cubicBezTo>
                  <a:pt x="2770126" y="77899"/>
                  <a:pt x="2770827" y="78604"/>
                  <a:pt x="2771528" y="78604"/>
                </a:cubicBezTo>
                <a:lnTo>
                  <a:pt x="2771657" y="78580"/>
                </a:lnTo>
                <a:lnTo>
                  <a:pt x="2771456" y="78478"/>
                </a:lnTo>
                <a:close/>
                <a:moveTo>
                  <a:pt x="258164" y="74573"/>
                </a:moveTo>
                <a:lnTo>
                  <a:pt x="258082" y="74594"/>
                </a:lnTo>
                <a:lnTo>
                  <a:pt x="258093" y="74628"/>
                </a:lnTo>
                <a:close/>
                <a:moveTo>
                  <a:pt x="212171" y="74467"/>
                </a:moveTo>
                <a:lnTo>
                  <a:pt x="212171" y="74574"/>
                </a:lnTo>
                <a:lnTo>
                  <a:pt x="213546" y="74574"/>
                </a:lnTo>
                <a:lnTo>
                  <a:pt x="213583" y="74467"/>
                </a:lnTo>
                <a:close/>
                <a:moveTo>
                  <a:pt x="2872928" y="74467"/>
                </a:moveTo>
                <a:lnTo>
                  <a:pt x="2872806" y="74514"/>
                </a:lnTo>
                <a:lnTo>
                  <a:pt x="2873215" y="74664"/>
                </a:lnTo>
                <a:lnTo>
                  <a:pt x="2873312" y="74467"/>
                </a:lnTo>
                <a:close/>
                <a:moveTo>
                  <a:pt x="3036760" y="74256"/>
                </a:moveTo>
                <a:lnTo>
                  <a:pt x="3036760" y="75613"/>
                </a:lnTo>
                <a:lnTo>
                  <a:pt x="3037472" y="74898"/>
                </a:lnTo>
                <a:lnTo>
                  <a:pt x="3036847" y="74256"/>
                </a:lnTo>
                <a:close/>
                <a:moveTo>
                  <a:pt x="384327" y="74216"/>
                </a:moveTo>
                <a:lnTo>
                  <a:pt x="384213" y="75039"/>
                </a:lnTo>
                <a:lnTo>
                  <a:pt x="384367" y="74960"/>
                </a:lnTo>
                <a:lnTo>
                  <a:pt x="384367" y="74316"/>
                </a:lnTo>
                <a:lnTo>
                  <a:pt x="384457" y="74305"/>
                </a:lnTo>
                <a:close/>
                <a:moveTo>
                  <a:pt x="540295" y="74132"/>
                </a:moveTo>
                <a:lnTo>
                  <a:pt x="539203" y="74685"/>
                </a:lnTo>
                <a:lnTo>
                  <a:pt x="540417" y="74378"/>
                </a:lnTo>
                <a:close/>
                <a:moveTo>
                  <a:pt x="140771" y="74125"/>
                </a:moveTo>
                <a:lnTo>
                  <a:pt x="140040" y="74316"/>
                </a:lnTo>
                <a:lnTo>
                  <a:pt x="139632" y="75095"/>
                </a:lnTo>
                <a:close/>
                <a:moveTo>
                  <a:pt x="3029655" y="74111"/>
                </a:moveTo>
                <a:lnTo>
                  <a:pt x="3029678" y="74168"/>
                </a:lnTo>
                <a:lnTo>
                  <a:pt x="3029738" y="74153"/>
                </a:lnTo>
                <a:close/>
                <a:moveTo>
                  <a:pt x="2919239" y="73975"/>
                </a:moveTo>
                <a:lnTo>
                  <a:pt x="2919937" y="74391"/>
                </a:lnTo>
                <a:lnTo>
                  <a:pt x="2920257" y="74391"/>
                </a:lnTo>
                <a:lnTo>
                  <a:pt x="2921623" y="74391"/>
                </a:lnTo>
                <a:lnTo>
                  <a:pt x="2921473" y="74185"/>
                </a:lnTo>
                <a:lnTo>
                  <a:pt x="2921526" y="74091"/>
                </a:lnTo>
                <a:lnTo>
                  <a:pt x="2921433" y="74091"/>
                </a:lnTo>
                <a:cubicBezTo>
                  <a:pt x="2921433" y="74091"/>
                  <a:pt x="2920040" y="74091"/>
                  <a:pt x="2920040" y="74091"/>
                </a:cubicBezTo>
                <a:close/>
                <a:moveTo>
                  <a:pt x="141987" y="73808"/>
                </a:moveTo>
                <a:lnTo>
                  <a:pt x="141370" y="73969"/>
                </a:lnTo>
                <a:lnTo>
                  <a:pt x="142646" y="74187"/>
                </a:lnTo>
                <a:close/>
                <a:moveTo>
                  <a:pt x="317300" y="73686"/>
                </a:moveTo>
                <a:lnTo>
                  <a:pt x="316655" y="76913"/>
                </a:lnTo>
                <a:lnTo>
                  <a:pt x="317626" y="74749"/>
                </a:lnTo>
                <a:close/>
                <a:moveTo>
                  <a:pt x="2883999" y="73472"/>
                </a:moveTo>
                <a:lnTo>
                  <a:pt x="2885065" y="75279"/>
                </a:lnTo>
                <a:lnTo>
                  <a:pt x="2885671" y="74668"/>
                </a:lnTo>
                <a:lnTo>
                  <a:pt x="2886392" y="74729"/>
                </a:lnTo>
                <a:lnTo>
                  <a:pt x="2885661" y="74467"/>
                </a:lnTo>
                <a:close/>
                <a:moveTo>
                  <a:pt x="2599403" y="73320"/>
                </a:moveTo>
                <a:lnTo>
                  <a:pt x="2598897" y="73423"/>
                </a:lnTo>
                <a:lnTo>
                  <a:pt x="2598935" y="73686"/>
                </a:lnTo>
                <a:close/>
                <a:moveTo>
                  <a:pt x="2898886" y="73280"/>
                </a:moveTo>
                <a:lnTo>
                  <a:pt x="2899055" y="74145"/>
                </a:lnTo>
                <a:cubicBezTo>
                  <a:pt x="2899055" y="74145"/>
                  <a:pt x="2897673" y="74145"/>
                  <a:pt x="2897673" y="74145"/>
                </a:cubicBezTo>
                <a:lnTo>
                  <a:pt x="2896388" y="74842"/>
                </a:lnTo>
                <a:lnTo>
                  <a:pt x="2896343" y="74914"/>
                </a:lnTo>
                <a:lnTo>
                  <a:pt x="2896732" y="74668"/>
                </a:lnTo>
                <a:cubicBezTo>
                  <a:pt x="2898115" y="74668"/>
                  <a:pt x="2898115" y="74668"/>
                  <a:pt x="2899497" y="74668"/>
                </a:cubicBezTo>
                <a:cubicBezTo>
                  <a:pt x="2899497" y="73274"/>
                  <a:pt x="2899497" y="73274"/>
                  <a:pt x="2900880" y="74668"/>
                </a:cubicBezTo>
                <a:lnTo>
                  <a:pt x="2900913" y="74893"/>
                </a:lnTo>
                <a:lnTo>
                  <a:pt x="2900913" y="74300"/>
                </a:lnTo>
                <a:lnTo>
                  <a:pt x="2901775" y="74046"/>
                </a:lnTo>
                <a:lnTo>
                  <a:pt x="2900545" y="74091"/>
                </a:lnTo>
                <a:cubicBezTo>
                  <a:pt x="2899153" y="74091"/>
                  <a:pt x="2899153" y="74091"/>
                  <a:pt x="2899153" y="74091"/>
                </a:cubicBezTo>
                <a:close/>
                <a:moveTo>
                  <a:pt x="3173970" y="72962"/>
                </a:moveTo>
                <a:cubicBezTo>
                  <a:pt x="3175381" y="72962"/>
                  <a:pt x="3178201" y="74316"/>
                  <a:pt x="3181022" y="74316"/>
                </a:cubicBezTo>
                <a:cubicBezTo>
                  <a:pt x="3182432" y="75670"/>
                  <a:pt x="3183843" y="77024"/>
                  <a:pt x="3183843" y="78378"/>
                </a:cubicBezTo>
                <a:cubicBezTo>
                  <a:pt x="3182432" y="79732"/>
                  <a:pt x="3181022" y="78378"/>
                  <a:pt x="3181022" y="78378"/>
                </a:cubicBezTo>
                <a:cubicBezTo>
                  <a:pt x="3178201" y="78378"/>
                  <a:pt x="3175381" y="77024"/>
                  <a:pt x="3173970" y="77024"/>
                </a:cubicBezTo>
                <a:cubicBezTo>
                  <a:pt x="3173970" y="75670"/>
                  <a:pt x="3172560" y="72962"/>
                  <a:pt x="3173970" y="72962"/>
                </a:cubicBezTo>
                <a:close/>
                <a:moveTo>
                  <a:pt x="2862207" y="72839"/>
                </a:moveTo>
                <a:lnTo>
                  <a:pt x="2860886" y="73715"/>
                </a:lnTo>
                <a:lnTo>
                  <a:pt x="2861301" y="73622"/>
                </a:lnTo>
                <a:close/>
                <a:moveTo>
                  <a:pt x="2870230" y="72738"/>
                </a:moveTo>
                <a:lnTo>
                  <a:pt x="2870297" y="72893"/>
                </a:lnTo>
                <a:lnTo>
                  <a:pt x="2870582" y="72738"/>
                </a:lnTo>
                <a:close/>
                <a:moveTo>
                  <a:pt x="3025718" y="72091"/>
                </a:moveTo>
                <a:lnTo>
                  <a:pt x="3026270" y="72654"/>
                </a:lnTo>
                <a:lnTo>
                  <a:pt x="3027092" y="72822"/>
                </a:lnTo>
                <a:lnTo>
                  <a:pt x="3027120" y="72810"/>
                </a:lnTo>
                <a:close/>
                <a:moveTo>
                  <a:pt x="102012" y="72087"/>
                </a:moveTo>
                <a:lnTo>
                  <a:pt x="101186" y="72925"/>
                </a:lnTo>
                <a:lnTo>
                  <a:pt x="101186" y="72962"/>
                </a:lnTo>
                <a:lnTo>
                  <a:pt x="101244" y="72962"/>
                </a:lnTo>
                <a:lnTo>
                  <a:pt x="101856" y="73215"/>
                </a:lnTo>
                <a:lnTo>
                  <a:pt x="101545" y="72962"/>
                </a:lnTo>
                <a:close/>
                <a:moveTo>
                  <a:pt x="172655" y="72064"/>
                </a:moveTo>
                <a:lnTo>
                  <a:pt x="173113" y="72620"/>
                </a:lnTo>
                <a:lnTo>
                  <a:pt x="173343" y="72609"/>
                </a:lnTo>
                <a:close/>
                <a:moveTo>
                  <a:pt x="410984" y="71914"/>
                </a:moveTo>
                <a:lnTo>
                  <a:pt x="409142" y="73943"/>
                </a:lnTo>
                <a:lnTo>
                  <a:pt x="410217" y="76571"/>
                </a:lnTo>
                <a:close/>
                <a:moveTo>
                  <a:pt x="251801" y="71621"/>
                </a:moveTo>
                <a:lnTo>
                  <a:pt x="253326" y="72621"/>
                </a:lnTo>
                <a:lnTo>
                  <a:pt x="253809" y="72500"/>
                </a:lnTo>
                <a:close/>
                <a:moveTo>
                  <a:pt x="605379" y="71505"/>
                </a:moveTo>
                <a:lnTo>
                  <a:pt x="604521" y="72353"/>
                </a:lnTo>
                <a:lnTo>
                  <a:pt x="605539" y="71667"/>
                </a:lnTo>
                <a:close/>
                <a:moveTo>
                  <a:pt x="359426" y="71378"/>
                </a:moveTo>
                <a:lnTo>
                  <a:pt x="359091" y="71458"/>
                </a:lnTo>
                <a:lnTo>
                  <a:pt x="359326" y="71458"/>
                </a:lnTo>
                <a:lnTo>
                  <a:pt x="359434" y="71381"/>
                </a:lnTo>
                <a:close/>
                <a:moveTo>
                  <a:pt x="2985423" y="71376"/>
                </a:moveTo>
                <a:lnTo>
                  <a:pt x="2985092" y="71896"/>
                </a:lnTo>
                <a:lnTo>
                  <a:pt x="2985525" y="71673"/>
                </a:lnTo>
                <a:close/>
                <a:moveTo>
                  <a:pt x="344237" y="71374"/>
                </a:moveTo>
                <a:cubicBezTo>
                  <a:pt x="343546" y="72795"/>
                  <a:pt x="343546" y="73505"/>
                  <a:pt x="343892" y="74038"/>
                </a:cubicBezTo>
                <a:lnTo>
                  <a:pt x="345267" y="75310"/>
                </a:lnTo>
                <a:lnTo>
                  <a:pt x="344595" y="71909"/>
                </a:lnTo>
                <a:lnTo>
                  <a:pt x="345556" y="71374"/>
                </a:lnTo>
                <a:close/>
                <a:moveTo>
                  <a:pt x="2854628" y="70746"/>
                </a:moveTo>
                <a:lnTo>
                  <a:pt x="2854628" y="72833"/>
                </a:lnTo>
                <a:lnTo>
                  <a:pt x="2856183" y="71331"/>
                </a:lnTo>
                <a:close/>
                <a:moveTo>
                  <a:pt x="300116" y="70699"/>
                </a:moveTo>
                <a:lnTo>
                  <a:pt x="299730" y="71646"/>
                </a:lnTo>
                <a:lnTo>
                  <a:pt x="296179" y="74064"/>
                </a:lnTo>
                <a:lnTo>
                  <a:pt x="294603" y="73259"/>
                </a:lnTo>
                <a:lnTo>
                  <a:pt x="294206" y="73056"/>
                </a:lnTo>
                <a:cubicBezTo>
                  <a:pt x="295587" y="73056"/>
                  <a:pt x="295587" y="73056"/>
                  <a:pt x="295587" y="74467"/>
                </a:cubicBezTo>
                <a:lnTo>
                  <a:pt x="295601" y="74457"/>
                </a:lnTo>
                <a:lnTo>
                  <a:pt x="296179" y="74064"/>
                </a:lnTo>
                <a:lnTo>
                  <a:pt x="296716" y="74338"/>
                </a:lnTo>
                <a:lnTo>
                  <a:pt x="298615" y="73313"/>
                </a:lnTo>
                <a:cubicBezTo>
                  <a:pt x="299136" y="72611"/>
                  <a:pt x="299483" y="71909"/>
                  <a:pt x="300177" y="71909"/>
                </a:cubicBezTo>
                <a:lnTo>
                  <a:pt x="300574" y="71758"/>
                </a:lnTo>
                <a:lnTo>
                  <a:pt x="300015" y="71458"/>
                </a:lnTo>
                <a:close/>
                <a:moveTo>
                  <a:pt x="75347" y="70478"/>
                </a:moveTo>
                <a:lnTo>
                  <a:pt x="71796" y="72854"/>
                </a:lnTo>
                <a:cubicBezTo>
                  <a:pt x="73188" y="71458"/>
                  <a:pt x="74579" y="71458"/>
                  <a:pt x="75971" y="72854"/>
                </a:cubicBezTo>
                <a:cubicBezTo>
                  <a:pt x="75971" y="72854"/>
                  <a:pt x="75971" y="72854"/>
                  <a:pt x="75971" y="74252"/>
                </a:cubicBezTo>
                <a:lnTo>
                  <a:pt x="75494" y="74674"/>
                </a:lnTo>
                <a:lnTo>
                  <a:pt x="76096" y="74467"/>
                </a:lnTo>
                <a:lnTo>
                  <a:pt x="76096" y="75560"/>
                </a:lnTo>
                <a:lnTo>
                  <a:pt x="76461" y="74316"/>
                </a:lnTo>
                <a:cubicBezTo>
                  <a:pt x="76461" y="72925"/>
                  <a:pt x="76461" y="72925"/>
                  <a:pt x="76461" y="72925"/>
                </a:cubicBezTo>
                <a:lnTo>
                  <a:pt x="76461" y="71593"/>
                </a:lnTo>
                <a:close/>
                <a:moveTo>
                  <a:pt x="2994047" y="70384"/>
                </a:moveTo>
                <a:lnTo>
                  <a:pt x="2994149" y="70593"/>
                </a:lnTo>
                <a:lnTo>
                  <a:pt x="2994159" y="70444"/>
                </a:lnTo>
                <a:close/>
                <a:moveTo>
                  <a:pt x="246926" y="70294"/>
                </a:moveTo>
                <a:lnTo>
                  <a:pt x="246943" y="70383"/>
                </a:lnTo>
                <a:lnTo>
                  <a:pt x="246927" y="70423"/>
                </a:lnTo>
                <a:lnTo>
                  <a:pt x="247040" y="70329"/>
                </a:lnTo>
                <a:close/>
                <a:moveTo>
                  <a:pt x="145577" y="70038"/>
                </a:moveTo>
                <a:lnTo>
                  <a:pt x="145541" y="70383"/>
                </a:lnTo>
                <a:lnTo>
                  <a:pt x="145703" y="70254"/>
                </a:lnTo>
                <a:close/>
                <a:moveTo>
                  <a:pt x="3075968" y="69954"/>
                </a:moveTo>
                <a:lnTo>
                  <a:pt x="3074472" y="70185"/>
                </a:lnTo>
                <a:lnTo>
                  <a:pt x="3074315" y="70306"/>
                </a:lnTo>
                <a:lnTo>
                  <a:pt x="3074338" y="70329"/>
                </a:lnTo>
                <a:cubicBezTo>
                  <a:pt x="3077103" y="68919"/>
                  <a:pt x="3078485" y="68919"/>
                  <a:pt x="3079868" y="70329"/>
                </a:cubicBezTo>
                <a:lnTo>
                  <a:pt x="3080186" y="70005"/>
                </a:lnTo>
                <a:lnTo>
                  <a:pt x="3079853" y="69954"/>
                </a:lnTo>
                <a:close/>
                <a:moveTo>
                  <a:pt x="2984005" y="69014"/>
                </a:moveTo>
                <a:lnTo>
                  <a:pt x="2985270" y="70935"/>
                </a:lnTo>
                <a:lnTo>
                  <a:pt x="2984646" y="69134"/>
                </a:lnTo>
                <a:close/>
                <a:moveTo>
                  <a:pt x="398549" y="68950"/>
                </a:moveTo>
                <a:lnTo>
                  <a:pt x="398151" y="69470"/>
                </a:lnTo>
                <a:lnTo>
                  <a:pt x="398151" y="72561"/>
                </a:lnTo>
                <a:lnTo>
                  <a:pt x="398774" y="70164"/>
                </a:lnTo>
                <a:lnTo>
                  <a:pt x="398774" y="69118"/>
                </a:lnTo>
                <a:close/>
                <a:moveTo>
                  <a:pt x="152306" y="68928"/>
                </a:moveTo>
                <a:lnTo>
                  <a:pt x="151991" y="69137"/>
                </a:lnTo>
                <a:lnTo>
                  <a:pt x="152306" y="69043"/>
                </a:lnTo>
                <a:close/>
                <a:moveTo>
                  <a:pt x="98434" y="68740"/>
                </a:moveTo>
                <a:lnTo>
                  <a:pt x="97450" y="69236"/>
                </a:lnTo>
                <a:lnTo>
                  <a:pt x="97580" y="69272"/>
                </a:lnTo>
                <a:cubicBezTo>
                  <a:pt x="98095" y="69446"/>
                  <a:pt x="98438" y="69446"/>
                  <a:pt x="98438" y="68750"/>
                </a:cubicBezTo>
                <a:close/>
                <a:moveTo>
                  <a:pt x="2850470" y="68650"/>
                </a:moveTo>
                <a:lnTo>
                  <a:pt x="2850732" y="68738"/>
                </a:lnTo>
                <a:lnTo>
                  <a:pt x="2850691" y="68695"/>
                </a:lnTo>
                <a:close/>
                <a:moveTo>
                  <a:pt x="2881147" y="68637"/>
                </a:moveTo>
                <a:lnTo>
                  <a:pt x="2881797" y="69740"/>
                </a:lnTo>
                <a:lnTo>
                  <a:pt x="2881518" y="68637"/>
                </a:lnTo>
                <a:close/>
                <a:moveTo>
                  <a:pt x="3047897" y="68589"/>
                </a:moveTo>
                <a:lnTo>
                  <a:pt x="3047511" y="69117"/>
                </a:lnTo>
                <a:lnTo>
                  <a:pt x="3047879" y="69197"/>
                </a:lnTo>
                <a:close/>
                <a:moveTo>
                  <a:pt x="105292" y="68575"/>
                </a:moveTo>
                <a:lnTo>
                  <a:pt x="105296" y="68626"/>
                </a:lnTo>
                <a:lnTo>
                  <a:pt x="105323" y="68607"/>
                </a:lnTo>
                <a:close/>
                <a:moveTo>
                  <a:pt x="3137916" y="68449"/>
                </a:moveTo>
                <a:cubicBezTo>
                  <a:pt x="3140674" y="69954"/>
                  <a:pt x="3144811" y="69954"/>
                  <a:pt x="3143432" y="74467"/>
                </a:cubicBezTo>
                <a:cubicBezTo>
                  <a:pt x="3142053" y="74467"/>
                  <a:pt x="3140674" y="74467"/>
                  <a:pt x="3139295" y="71458"/>
                </a:cubicBezTo>
                <a:cubicBezTo>
                  <a:pt x="3139295" y="69954"/>
                  <a:pt x="3136537" y="69954"/>
                  <a:pt x="3137916" y="68449"/>
                </a:cubicBezTo>
                <a:close/>
                <a:moveTo>
                  <a:pt x="152592" y="68287"/>
                </a:moveTo>
                <a:lnTo>
                  <a:pt x="152545" y="68299"/>
                </a:lnTo>
                <a:lnTo>
                  <a:pt x="152567" y="68324"/>
                </a:lnTo>
                <a:close/>
                <a:moveTo>
                  <a:pt x="2864227" y="68260"/>
                </a:moveTo>
                <a:lnTo>
                  <a:pt x="2864288" y="68485"/>
                </a:lnTo>
                <a:lnTo>
                  <a:pt x="2864481" y="68518"/>
                </a:lnTo>
                <a:close/>
                <a:moveTo>
                  <a:pt x="302101" y="67850"/>
                </a:moveTo>
                <a:lnTo>
                  <a:pt x="301364" y="68672"/>
                </a:lnTo>
                <a:lnTo>
                  <a:pt x="302701" y="68466"/>
                </a:lnTo>
                <a:close/>
                <a:moveTo>
                  <a:pt x="111339" y="67682"/>
                </a:moveTo>
                <a:lnTo>
                  <a:pt x="110899" y="68557"/>
                </a:lnTo>
                <a:cubicBezTo>
                  <a:pt x="110196" y="68557"/>
                  <a:pt x="109492" y="68208"/>
                  <a:pt x="108789" y="68208"/>
                </a:cubicBezTo>
                <a:lnTo>
                  <a:pt x="108344" y="68576"/>
                </a:lnTo>
                <a:lnTo>
                  <a:pt x="108634" y="68902"/>
                </a:lnTo>
                <a:lnTo>
                  <a:pt x="109188" y="68570"/>
                </a:lnTo>
                <a:cubicBezTo>
                  <a:pt x="109712" y="68745"/>
                  <a:pt x="110410" y="69094"/>
                  <a:pt x="111109" y="69094"/>
                </a:cubicBezTo>
                <a:lnTo>
                  <a:pt x="111839" y="69581"/>
                </a:lnTo>
                <a:close/>
                <a:moveTo>
                  <a:pt x="622675" y="67612"/>
                </a:moveTo>
                <a:lnTo>
                  <a:pt x="622593" y="67778"/>
                </a:lnTo>
                <a:lnTo>
                  <a:pt x="622695" y="67788"/>
                </a:lnTo>
                <a:close/>
                <a:moveTo>
                  <a:pt x="241029" y="67415"/>
                </a:moveTo>
                <a:lnTo>
                  <a:pt x="241377" y="67590"/>
                </a:lnTo>
                <a:lnTo>
                  <a:pt x="241568" y="67590"/>
                </a:lnTo>
                <a:lnTo>
                  <a:pt x="241452" y="67509"/>
                </a:lnTo>
                <a:lnTo>
                  <a:pt x="241825" y="67453"/>
                </a:lnTo>
                <a:lnTo>
                  <a:pt x="241732" y="67415"/>
                </a:lnTo>
                <a:close/>
                <a:moveTo>
                  <a:pt x="124837" y="67283"/>
                </a:moveTo>
                <a:lnTo>
                  <a:pt x="124761" y="67360"/>
                </a:lnTo>
                <a:lnTo>
                  <a:pt x="125768" y="67531"/>
                </a:lnTo>
                <a:lnTo>
                  <a:pt x="126059" y="67283"/>
                </a:lnTo>
                <a:close/>
                <a:moveTo>
                  <a:pt x="616683" y="67090"/>
                </a:moveTo>
                <a:lnTo>
                  <a:pt x="614904" y="67254"/>
                </a:lnTo>
                <a:lnTo>
                  <a:pt x="616966" y="67377"/>
                </a:lnTo>
                <a:close/>
                <a:moveTo>
                  <a:pt x="316590" y="66303"/>
                </a:moveTo>
                <a:lnTo>
                  <a:pt x="316348" y="67267"/>
                </a:lnTo>
                <a:lnTo>
                  <a:pt x="316590" y="67990"/>
                </a:lnTo>
                <a:close/>
                <a:moveTo>
                  <a:pt x="3146682" y="66109"/>
                </a:moveTo>
                <a:cubicBezTo>
                  <a:pt x="3149357" y="66109"/>
                  <a:pt x="3149357" y="71793"/>
                  <a:pt x="3152031" y="73214"/>
                </a:cubicBezTo>
                <a:cubicBezTo>
                  <a:pt x="3153369" y="74634"/>
                  <a:pt x="3156043" y="74634"/>
                  <a:pt x="3156043" y="77476"/>
                </a:cubicBezTo>
                <a:cubicBezTo>
                  <a:pt x="3156043" y="77476"/>
                  <a:pt x="3154706" y="77476"/>
                  <a:pt x="3154706" y="77476"/>
                </a:cubicBezTo>
                <a:cubicBezTo>
                  <a:pt x="3150694" y="77476"/>
                  <a:pt x="3148020" y="77476"/>
                  <a:pt x="3145345" y="73214"/>
                </a:cubicBezTo>
                <a:cubicBezTo>
                  <a:pt x="3145345" y="71793"/>
                  <a:pt x="3144008" y="70372"/>
                  <a:pt x="3145345" y="67530"/>
                </a:cubicBezTo>
                <a:cubicBezTo>
                  <a:pt x="3145345" y="67530"/>
                  <a:pt x="3145345" y="64689"/>
                  <a:pt x="3146682" y="66109"/>
                </a:cubicBezTo>
                <a:close/>
                <a:moveTo>
                  <a:pt x="385717" y="65785"/>
                </a:moveTo>
                <a:lnTo>
                  <a:pt x="387894" y="67230"/>
                </a:lnTo>
                <a:lnTo>
                  <a:pt x="386195" y="65870"/>
                </a:lnTo>
                <a:close/>
                <a:moveTo>
                  <a:pt x="112305" y="65763"/>
                </a:moveTo>
                <a:lnTo>
                  <a:pt x="111674" y="67017"/>
                </a:lnTo>
                <a:lnTo>
                  <a:pt x="114458" y="66069"/>
                </a:lnTo>
                <a:close/>
                <a:moveTo>
                  <a:pt x="97182" y="65763"/>
                </a:moveTo>
                <a:lnTo>
                  <a:pt x="97182" y="65892"/>
                </a:lnTo>
                <a:lnTo>
                  <a:pt x="97361" y="65892"/>
                </a:lnTo>
                <a:lnTo>
                  <a:pt x="97869" y="65763"/>
                </a:lnTo>
                <a:close/>
                <a:moveTo>
                  <a:pt x="217913" y="64892"/>
                </a:moveTo>
                <a:lnTo>
                  <a:pt x="218134" y="65341"/>
                </a:lnTo>
                <a:lnTo>
                  <a:pt x="218134" y="65003"/>
                </a:lnTo>
                <a:close/>
                <a:moveTo>
                  <a:pt x="133049" y="64687"/>
                </a:moveTo>
                <a:lnTo>
                  <a:pt x="132306" y="67683"/>
                </a:lnTo>
                <a:lnTo>
                  <a:pt x="133236" y="64830"/>
                </a:lnTo>
                <a:lnTo>
                  <a:pt x="133054" y="64689"/>
                </a:lnTo>
                <a:close/>
                <a:moveTo>
                  <a:pt x="177060" y="64672"/>
                </a:moveTo>
                <a:lnTo>
                  <a:pt x="176987" y="65570"/>
                </a:lnTo>
                <a:lnTo>
                  <a:pt x="177580" y="65986"/>
                </a:lnTo>
                <a:close/>
                <a:moveTo>
                  <a:pt x="233027" y="64533"/>
                </a:moveTo>
                <a:lnTo>
                  <a:pt x="233027" y="65971"/>
                </a:lnTo>
                <a:lnTo>
                  <a:pt x="233178" y="66004"/>
                </a:lnTo>
                <a:lnTo>
                  <a:pt x="233768" y="66520"/>
                </a:lnTo>
                <a:lnTo>
                  <a:pt x="233823" y="66492"/>
                </a:lnTo>
                <a:lnTo>
                  <a:pt x="233178" y="65816"/>
                </a:lnTo>
                <a:lnTo>
                  <a:pt x="233178" y="64555"/>
                </a:lnTo>
                <a:close/>
                <a:moveTo>
                  <a:pt x="160784" y="64532"/>
                </a:moveTo>
                <a:lnTo>
                  <a:pt x="160763" y="64689"/>
                </a:lnTo>
                <a:lnTo>
                  <a:pt x="160649" y="64604"/>
                </a:lnTo>
                <a:lnTo>
                  <a:pt x="160649" y="65914"/>
                </a:lnTo>
                <a:cubicBezTo>
                  <a:pt x="159259" y="67307"/>
                  <a:pt x="159259" y="67307"/>
                  <a:pt x="157868" y="65914"/>
                </a:cubicBezTo>
                <a:lnTo>
                  <a:pt x="157370" y="65688"/>
                </a:lnTo>
                <a:lnTo>
                  <a:pt x="156578" y="67283"/>
                </a:lnTo>
                <a:lnTo>
                  <a:pt x="156480" y="67308"/>
                </a:lnTo>
                <a:lnTo>
                  <a:pt x="156622" y="67363"/>
                </a:lnTo>
                <a:lnTo>
                  <a:pt x="157959" y="66193"/>
                </a:lnTo>
                <a:lnTo>
                  <a:pt x="160818" y="66193"/>
                </a:lnTo>
                <a:lnTo>
                  <a:pt x="160817" y="66193"/>
                </a:lnTo>
                <a:cubicBezTo>
                  <a:pt x="160817" y="66193"/>
                  <a:pt x="160817" y="64688"/>
                  <a:pt x="160817" y="64688"/>
                </a:cubicBezTo>
                <a:close/>
                <a:moveTo>
                  <a:pt x="176106" y="63707"/>
                </a:moveTo>
                <a:lnTo>
                  <a:pt x="175943" y="64521"/>
                </a:lnTo>
                <a:lnTo>
                  <a:pt x="175887" y="64535"/>
                </a:lnTo>
                <a:lnTo>
                  <a:pt x="176012" y="64688"/>
                </a:lnTo>
                <a:lnTo>
                  <a:pt x="176012" y="64705"/>
                </a:lnTo>
                <a:lnTo>
                  <a:pt x="176106" y="64688"/>
                </a:lnTo>
                <a:close/>
                <a:moveTo>
                  <a:pt x="654576" y="63220"/>
                </a:moveTo>
                <a:lnTo>
                  <a:pt x="653465" y="63614"/>
                </a:lnTo>
                <a:lnTo>
                  <a:pt x="654287" y="63414"/>
                </a:lnTo>
                <a:close/>
                <a:moveTo>
                  <a:pt x="85575" y="62672"/>
                </a:moveTo>
                <a:lnTo>
                  <a:pt x="85570" y="62689"/>
                </a:lnTo>
                <a:lnTo>
                  <a:pt x="85578" y="62675"/>
                </a:lnTo>
                <a:close/>
                <a:moveTo>
                  <a:pt x="70589" y="61957"/>
                </a:moveTo>
                <a:lnTo>
                  <a:pt x="72181" y="64354"/>
                </a:lnTo>
                <a:lnTo>
                  <a:pt x="70982" y="61957"/>
                </a:lnTo>
                <a:close/>
                <a:moveTo>
                  <a:pt x="2956178" y="61911"/>
                </a:moveTo>
                <a:lnTo>
                  <a:pt x="2955439" y="63400"/>
                </a:lnTo>
                <a:lnTo>
                  <a:pt x="2955803" y="63769"/>
                </a:lnTo>
                <a:lnTo>
                  <a:pt x="2956647" y="62177"/>
                </a:lnTo>
                <a:close/>
                <a:moveTo>
                  <a:pt x="168268" y="61679"/>
                </a:moveTo>
                <a:lnTo>
                  <a:pt x="168708" y="62560"/>
                </a:lnTo>
                <a:lnTo>
                  <a:pt x="169054" y="61868"/>
                </a:lnTo>
                <a:lnTo>
                  <a:pt x="169214" y="61881"/>
                </a:lnTo>
                <a:lnTo>
                  <a:pt x="169027" y="61679"/>
                </a:lnTo>
                <a:close/>
                <a:moveTo>
                  <a:pt x="84241" y="61627"/>
                </a:moveTo>
                <a:lnTo>
                  <a:pt x="84104" y="62369"/>
                </a:lnTo>
                <a:lnTo>
                  <a:pt x="84954" y="62186"/>
                </a:lnTo>
                <a:close/>
                <a:moveTo>
                  <a:pt x="331754" y="61600"/>
                </a:moveTo>
                <a:lnTo>
                  <a:pt x="331672" y="61637"/>
                </a:lnTo>
                <a:lnTo>
                  <a:pt x="331715" y="61679"/>
                </a:lnTo>
                <a:close/>
                <a:moveTo>
                  <a:pt x="3048246" y="61491"/>
                </a:moveTo>
                <a:lnTo>
                  <a:pt x="3048240" y="61505"/>
                </a:lnTo>
                <a:lnTo>
                  <a:pt x="3048428" y="61505"/>
                </a:lnTo>
                <a:close/>
                <a:moveTo>
                  <a:pt x="707714" y="61461"/>
                </a:moveTo>
                <a:lnTo>
                  <a:pt x="708445" y="62014"/>
                </a:lnTo>
                <a:cubicBezTo>
                  <a:pt x="709139" y="62714"/>
                  <a:pt x="709833" y="63414"/>
                  <a:pt x="710702" y="63589"/>
                </a:cubicBezTo>
                <a:lnTo>
                  <a:pt x="710937" y="63476"/>
                </a:lnTo>
                <a:lnTo>
                  <a:pt x="708336" y="61461"/>
                </a:lnTo>
                <a:close/>
                <a:moveTo>
                  <a:pt x="719446" y="60757"/>
                </a:moveTo>
                <a:lnTo>
                  <a:pt x="719439" y="60761"/>
                </a:lnTo>
                <a:lnTo>
                  <a:pt x="719471" y="60770"/>
                </a:lnTo>
                <a:close/>
                <a:moveTo>
                  <a:pt x="2858751" y="60169"/>
                </a:moveTo>
                <a:lnTo>
                  <a:pt x="2860216" y="61830"/>
                </a:lnTo>
                <a:lnTo>
                  <a:pt x="2860703" y="61702"/>
                </a:lnTo>
                <a:lnTo>
                  <a:pt x="2860960" y="61527"/>
                </a:lnTo>
                <a:lnTo>
                  <a:pt x="2861310" y="60881"/>
                </a:lnTo>
                <a:close/>
                <a:moveTo>
                  <a:pt x="213321" y="60038"/>
                </a:moveTo>
                <a:lnTo>
                  <a:pt x="212171" y="60329"/>
                </a:lnTo>
                <a:lnTo>
                  <a:pt x="212171" y="61423"/>
                </a:lnTo>
                <a:close/>
                <a:moveTo>
                  <a:pt x="3010208" y="60028"/>
                </a:moveTo>
                <a:lnTo>
                  <a:pt x="3010909" y="60306"/>
                </a:lnTo>
                <a:lnTo>
                  <a:pt x="3010749" y="60175"/>
                </a:lnTo>
                <a:close/>
                <a:moveTo>
                  <a:pt x="2752742" y="59874"/>
                </a:moveTo>
                <a:lnTo>
                  <a:pt x="2752800" y="60378"/>
                </a:lnTo>
                <a:lnTo>
                  <a:pt x="2753509" y="59952"/>
                </a:lnTo>
                <a:close/>
                <a:moveTo>
                  <a:pt x="1501199" y="59703"/>
                </a:moveTo>
                <a:lnTo>
                  <a:pt x="1501145" y="59977"/>
                </a:lnTo>
                <a:lnTo>
                  <a:pt x="1501278" y="60054"/>
                </a:lnTo>
                <a:close/>
                <a:moveTo>
                  <a:pt x="3008675" y="59611"/>
                </a:moveTo>
                <a:lnTo>
                  <a:pt x="3007355" y="59970"/>
                </a:lnTo>
                <a:lnTo>
                  <a:pt x="3009787" y="59913"/>
                </a:lnTo>
                <a:close/>
                <a:moveTo>
                  <a:pt x="1723096" y="59419"/>
                </a:moveTo>
                <a:lnTo>
                  <a:pt x="1722984" y="59749"/>
                </a:lnTo>
                <a:lnTo>
                  <a:pt x="1722509" y="59990"/>
                </a:lnTo>
                <a:lnTo>
                  <a:pt x="1723352" y="60054"/>
                </a:lnTo>
                <a:close/>
                <a:moveTo>
                  <a:pt x="97101" y="58835"/>
                </a:moveTo>
                <a:lnTo>
                  <a:pt x="97066" y="58905"/>
                </a:lnTo>
                <a:lnTo>
                  <a:pt x="97182" y="58934"/>
                </a:lnTo>
                <a:close/>
                <a:moveTo>
                  <a:pt x="2121889" y="58534"/>
                </a:moveTo>
                <a:lnTo>
                  <a:pt x="2120384" y="58581"/>
                </a:lnTo>
                <a:lnTo>
                  <a:pt x="2120549" y="58646"/>
                </a:lnTo>
                <a:close/>
                <a:moveTo>
                  <a:pt x="404806" y="58507"/>
                </a:moveTo>
                <a:lnTo>
                  <a:pt x="403822" y="60776"/>
                </a:lnTo>
                <a:lnTo>
                  <a:pt x="405718" y="61735"/>
                </a:lnTo>
                <a:close/>
                <a:moveTo>
                  <a:pt x="299060" y="58419"/>
                </a:moveTo>
                <a:lnTo>
                  <a:pt x="298634" y="58671"/>
                </a:lnTo>
                <a:lnTo>
                  <a:pt x="298744" y="58671"/>
                </a:lnTo>
                <a:lnTo>
                  <a:pt x="298779" y="58710"/>
                </a:lnTo>
                <a:close/>
                <a:moveTo>
                  <a:pt x="2886150" y="58289"/>
                </a:moveTo>
                <a:lnTo>
                  <a:pt x="2886620" y="58780"/>
                </a:lnTo>
                <a:lnTo>
                  <a:pt x="2886620" y="58531"/>
                </a:lnTo>
                <a:close/>
                <a:moveTo>
                  <a:pt x="1683236" y="58130"/>
                </a:moveTo>
                <a:lnTo>
                  <a:pt x="1682120" y="58646"/>
                </a:lnTo>
                <a:lnTo>
                  <a:pt x="1683115" y="58646"/>
                </a:lnTo>
                <a:close/>
                <a:moveTo>
                  <a:pt x="1059200" y="58128"/>
                </a:moveTo>
                <a:lnTo>
                  <a:pt x="1058729" y="60054"/>
                </a:lnTo>
                <a:lnTo>
                  <a:pt x="1059675" y="60054"/>
                </a:lnTo>
                <a:close/>
                <a:moveTo>
                  <a:pt x="1542951" y="57430"/>
                </a:moveTo>
                <a:lnTo>
                  <a:pt x="1542875" y="57449"/>
                </a:lnTo>
                <a:lnTo>
                  <a:pt x="1541270" y="58363"/>
                </a:lnTo>
                <a:lnTo>
                  <a:pt x="1541549" y="58646"/>
                </a:lnTo>
                <a:close/>
                <a:moveTo>
                  <a:pt x="252833" y="57380"/>
                </a:moveTo>
                <a:lnTo>
                  <a:pt x="252780" y="57427"/>
                </a:lnTo>
                <a:lnTo>
                  <a:pt x="252780" y="57542"/>
                </a:lnTo>
                <a:close/>
                <a:moveTo>
                  <a:pt x="1338728" y="57165"/>
                </a:moveTo>
                <a:lnTo>
                  <a:pt x="1338691" y="57195"/>
                </a:lnTo>
                <a:lnTo>
                  <a:pt x="1338801" y="57239"/>
                </a:lnTo>
                <a:close/>
                <a:moveTo>
                  <a:pt x="822398" y="57060"/>
                </a:moveTo>
                <a:lnTo>
                  <a:pt x="821899" y="57239"/>
                </a:lnTo>
                <a:lnTo>
                  <a:pt x="822209" y="57239"/>
                </a:lnTo>
                <a:close/>
                <a:moveTo>
                  <a:pt x="2135150" y="56578"/>
                </a:moveTo>
                <a:lnTo>
                  <a:pt x="2135793" y="57239"/>
                </a:lnTo>
                <a:lnTo>
                  <a:pt x="2136065" y="57201"/>
                </a:lnTo>
                <a:close/>
                <a:moveTo>
                  <a:pt x="2936913" y="56555"/>
                </a:moveTo>
                <a:lnTo>
                  <a:pt x="2936591" y="57542"/>
                </a:lnTo>
                <a:lnTo>
                  <a:pt x="2936512" y="57624"/>
                </a:lnTo>
                <a:lnTo>
                  <a:pt x="2936512" y="57964"/>
                </a:lnTo>
                <a:lnTo>
                  <a:pt x="2936770" y="57704"/>
                </a:lnTo>
                <a:close/>
                <a:moveTo>
                  <a:pt x="892132" y="56517"/>
                </a:moveTo>
                <a:lnTo>
                  <a:pt x="893032" y="57239"/>
                </a:lnTo>
                <a:cubicBezTo>
                  <a:pt x="893032" y="57239"/>
                  <a:pt x="894421" y="57239"/>
                  <a:pt x="894421" y="57239"/>
                </a:cubicBezTo>
                <a:lnTo>
                  <a:pt x="895010" y="56828"/>
                </a:lnTo>
                <a:close/>
                <a:moveTo>
                  <a:pt x="295587" y="56174"/>
                </a:moveTo>
                <a:lnTo>
                  <a:pt x="295587" y="58671"/>
                </a:lnTo>
                <a:lnTo>
                  <a:pt x="295609" y="58671"/>
                </a:lnTo>
                <a:lnTo>
                  <a:pt x="295609" y="56199"/>
                </a:lnTo>
                <a:close/>
                <a:moveTo>
                  <a:pt x="2896407" y="56092"/>
                </a:moveTo>
                <a:lnTo>
                  <a:pt x="2895887" y="56414"/>
                </a:lnTo>
                <a:lnTo>
                  <a:pt x="2896820" y="56414"/>
                </a:lnTo>
                <a:lnTo>
                  <a:pt x="2897100" y="56983"/>
                </a:lnTo>
                <a:lnTo>
                  <a:pt x="2897447" y="56631"/>
                </a:lnTo>
                <a:lnTo>
                  <a:pt x="2896646" y="56164"/>
                </a:lnTo>
                <a:lnTo>
                  <a:pt x="2896646" y="56092"/>
                </a:lnTo>
                <a:close/>
                <a:moveTo>
                  <a:pt x="2881844" y="56069"/>
                </a:moveTo>
                <a:lnTo>
                  <a:pt x="2881598" y="56285"/>
                </a:lnTo>
                <a:lnTo>
                  <a:pt x="2882193" y="56248"/>
                </a:lnTo>
                <a:close/>
                <a:moveTo>
                  <a:pt x="2820175" y="56038"/>
                </a:moveTo>
                <a:lnTo>
                  <a:pt x="2820209" y="56132"/>
                </a:lnTo>
                <a:lnTo>
                  <a:pt x="2820269" y="56058"/>
                </a:lnTo>
                <a:close/>
                <a:moveTo>
                  <a:pt x="240025" y="55999"/>
                </a:moveTo>
                <a:lnTo>
                  <a:pt x="240071" y="56092"/>
                </a:lnTo>
                <a:lnTo>
                  <a:pt x="240071" y="56206"/>
                </a:lnTo>
                <a:lnTo>
                  <a:pt x="240184" y="56176"/>
                </a:lnTo>
                <a:close/>
                <a:moveTo>
                  <a:pt x="2729672" y="55936"/>
                </a:moveTo>
                <a:lnTo>
                  <a:pt x="2729426" y="55989"/>
                </a:lnTo>
                <a:lnTo>
                  <a:pt x="2729851" y="56013"/>
                </a:lnTo>
                <a:lnTo>
                  <a:pt x="2730060" y="56013"/>
                </a:lnTo>
                <a:lnTo>
                  <a:pt x="2730060" y="55936"/>
                </a:lnTo>
                <a:close/>
                <a:moveTo>
                  <a:pt x="2810092" y="55877"/>
                </a:moveTo>
                <a:lnTo>
                  <a:pt x="2810057" y="55897"/>
                </a:lnTo>
                <a:lnTo>
                  <a:pt x="2810057" y="56121"/>
                </a:lnTo>
                <a:lnTo>
                  <a:pt x="2810270" y="56013"/>
                </a:lnTo>
                <a:lnTo>
                  <a:pt x="2810997" y="56013"/>
                </a:lnTo>
                <a:lnTo>
                  <a:pt x="2810729" y="55877"/>
                </a:lnTo>
                <a:close/>
                <a:moveTo>
                  <a:pt x="295930" y="55845"/>
                </a:moveTo>
                <a:lnTo>
                  <a:pt x="295907" y="55942"/>
                </a:lnTo>
                <a:lnTo>
                  <a:pt x="296225" y="55898"/>
                </a:lnTo>
                <a:close/>
                <a:moveTo>
                  <a:pt x="526232" y="55838"/>
                </a:moveTo>
                <a:lnTo>
                  <a:pt x="526195" y="56093"/>
                </a:lnTo>
                <a:lnTo>
                  <a:pt x="526531" y="56115"/>
                </a:lnTo>
                <a:close/>
                <a:moveTo>
                  <a:pt x="2425496" y="55830"/>
                </a:moveTo>
                <a:lnTo>
                  <a:pt x="2425670" y="55927"/>
                </a:lnTo>
                <a:lnTo>
                  <a:pt x="2425703" y="55929"/>
                </a:lnTo>
                <a:lnTo>
                  <a:pt x="2425717" y="55830"/>
                </a:lnTo>
                <a:close/>
                <a:moveTo>
                  <a:pt x="1251261" y="55828"/>
                </a:moveTo>
                <a:lnTo>
                  <a:pt x="1251259" y="55832"/>
                </a:lnTo>
                <a:lnTo>
                  <a:pt x="1251261" y="55832"/>
                </a:lnTo>
                <a:close/>
                <a:moveTo>
                  <a:pt x="1029104" y="55813"/>
                </a:moveTo>
                <a:lnTo>
                  <a:pt x="1029123" y="55832"/>
                </a:lnTo>
                <a:lnTo>
                  <a:pt x="1029209" y="55847"/>
                </a:lnTo>
                <a:lnTo>
                  <a:pt x="1029211" y="55814"/>
                </a:lnTo>
                <a:lnTo>
                  <a:pt x="1029207" y="55813"/>
                </a:lnTo>
                <a:close/>
                <a:moveTo>
                  <a:pt x="1762096" y="55790"/>
                </a:moveTo>
                <a:lnTo>
                  <a:pt x="1761867" y="55877"/>
                </a:lnTo>
                <a:lnTo>
                  <a:pt x="1761202" y="56637"/>
                </a:lnTo>
                <a:lnTo>
                  <a:pt x="1761364" y="56711"/>
                </a:lnTo>
                <a:cubicBezTo>
                  <a:pt x="1761625" y="56975"/>
                  <a:pt x="1761841" y="57108"/>
                  <a:pt x="1761993" y="56821"/>
                </a:cubicBezTo>
                <a:close/>
                <a:moveTo>
                  <a:pt x="618681" y="55759"/>
                </a:moveTo>
                <a:lnTo>
                  <a:pt x="618558" y="55860"/>
                </a:lnTo>
                <a:lnTo>
                  <a:pt x="618613" y="55863"/>
                </a:lnTo>
                <a:close/>
                <a:moveTo>
                  <a:pt x="1471923" y="55490"/>
                </a:moveTo>
                <a:lnTo>
                  <a:pt x="1471823" y="55832"/>
                </a:lnTo>
                <a:lnTo>
                  <a:pt x="1471908" y="55832"/>
                </a:lnTo>
                <a:close/>
                <a:moveTo>
                  <a:pt x="2422867" y="55473"/>
                </a:moveTo>
                <a:lnTo>
                  <a:pt x="2423202" y="55814"/>
                </a:lnTo>
                <a:lnTo>
                  <a:pt x="2423207" y="55812"/>
                </a:lnTo>
                <a:close/>
                <a:moveTo>
                  <a:pt x="1365952" y="55364"/>
                </a:moveTo>
                <a:lnTo>
                  <a:pt x="1366119" y="55832"/>
                </a:lnTo>
                <a:lnTo>
                  <a:pt x="1366194" y="55832"/>
                </a:lnTo>
                <a:lnTo>
                  <a:pt x="1366317" y="55718"/>
                </a:lnTo>
                <a:close/>
                <a:moveTo>
                  <a:pt x="1280535" y="55158"/>
                </a:moveTo>
                <a:lnTo>
                  <a:pt x="1280535" y="56105"/>
                </a:lnTo>
                <a:lnTo>
                  <a:pt x="1280535" y="61331"/>
                </a:lnTo>
                <a:lnTo>
                  <a:pt x="1281865" y="61461"/>
                </a:lnTo>
                <a:lnTo>
                  <a:pt x="1280631" y="55210"/>
                </a:lnTo>
                <a:close/>
                <a:moveTo>
                  <a:pt x="922539" y="55065"/>
                </a:moveTo>
                <a:lnTo>
                  <a:pt x="921857" y="55729"/>
                </a:lnTo>
                <a:lnTo>
                  <a:pt x="923583" y="55832"/>
                </a:lnTo>
                <a:lnTo>
                  <a:pt x="923810" y="55970"/>
                </a:lnTo>
                <a:lnTo>
                  <a:pt x="924147" y="55691"/>
                </a:lnTo>
                <a:lnTo>
                  <a:pt x="923351" y="55787"/>
                </a:lnTo>
                <a:close/>
                <a:moveTo>
                  <a:pt x="1845607" y="55016"/>
                </a:moveTo>
                <a:lnTo>
                  <a:pt x="1845426" y="55775"/>
                </a:lnTo>
                <a:lnTo>
                  <a:pt x="1845544" y="55832"/>
                </a:lnTo>
                <a:lnTo>
                  <a:pt x="1845607" y="55841"/>
                </a:lnTo>
                <a:close/>
                <a:moveTo>
                  <a:pt x="2820386" y="54999"/>
                </a:moveTo>
                <a:lnTo>
                  <a:pt x="2819851" y="55135"/>
                </a:lnTo>
                <a:lnTo>
                  <a:pt x="2820056" y="55705"/>
                </a:lnTo>
                <a:close/>
                <a:moveTo>
                  <a:pt x="397782" y="54996"/>
                </a:moveTo>
                <a:lnTo>
                  <a:pt x="397430" y="55130"/>
                </a:lnTo>
                <a:lnTo>
                  <a:pt x="397594" y="55159"/>
                </a:lnTo>
                <a:close/>
                <a:moveTo>
                  <a:pt x="2835129" y="54986"/>
                </a:moveTo>
                <a:lnTo>
                  <a:pt x="2834216" y="55787"/>
                </a:lnTo>
                <a:lnTo>
                  <a:pt x="2834146" y="55798"/>
                </a:lnTo>
                <a:lnTo>
                  <a:pt x="2835783" y="55985"/>
                </a:lnTo>
                <a:lnTo>
                  <a:pt x="2835231" y="56163"/>
                </a:lnTo>
                <a:lnTo>
                  <a:pt x="2835784" y="56132"/>
                </a:lnTo>
                <a:cubicBezTo>
                  <a:pt x="2835784" y="56132"/>
                  <a:pt x="2837199" y="56132"/>
                  <a:pt x="2837199" y="56132"/>
                </a:cubicBezTo>
                <a:lnTo>
                  <a:pt x="2837199" y="57542"/>
                </a:lnTo>
                <a:lnTo>
                  <a:pt x="2837156" y="57594"/>
                </a:lnTo>
                <a:lnTo>
                  <a:pt x="2837281" y="57634"/>
                </a:lnTo>
                <a:lnTo>
                  <a:pt x="2837199" y="57542"/>
                </a:lnTo>
                <a:lnTo>
                  <a:pt x="2837384" y="57512"/>
                </a:lnTo>
                <a:lnTo>
                  <a:pt x="2837225" y="57489"/>
                </a:lnTo>
                <a:cubicBezTo>
                  <a:pt x="2837225" y="57489"/>
                  <a:pt x="2837225" y="57489"/>
                  <a:pt x="2837225" y="56092"/>
                </a:cubicBezTo>
                <a:lnTo>
                  <a:pt x="2837378" y="55783"/>
                </a:lnTo>
                <a:lnTo>
                  <a:pt x="2836927" y="55850"/>
                </a:lnTo>
                <a:cubicBezTo>
                  <a:pt x="2836927" y="55850"/>
                  <a:pt x="2836927" y="55850"/>
                  <a:pt x="2835573" y="55850"/>
                </a:cubicBezTo>
                <a:close/>
                <a:moveTo>
                  <a:pt x="1468830" y="54850"/>
                </a:moveTo>
                <a:lnTo>
                  <a:pt x="1468051" y="55639"/>
                </a:lnTo>
                <a:lnTo>
                  <a:pt x="1469021" y="55784"/>
                </a:lnTo>
                <a:lnTo>
                  <a:pt x="1469021" y="54910"/>
                </a:lnTo>
                <a:close/>
                <a:moveTo>
                  <a:pt x="2904874" y="54752"/>
                </a:moveTo>
                <a:lnTo>
                  <a:pt x="2904874" y="56092"/>
                </a:lnTo>
                <a:lnTo>
                  <a:pt x="2904191" y="57389"/>
                </a:lnTo>
                <a:lnTo>
                  <a:pt x="2905059" y="56509"/>
                </a:lnTo>
                <a:lnTo>
                  <a:pt x="2904875" y="56132"/>
                </a:lnTo>
                <a:lnTo>
                  <a:pt x="2906961" y="56310"/>
                </a:lnTo>
                <a:lnTo>
                  <a:pt x="2906212" y="56073"/>
                </a:lnTo>
                <a:close/>
                <a:moveTo>
                  <a:pt x="2917990" y="54705"/>
                </a:moveTo>
                <a:cubicBezTo>
                  <a:pt x="2917297" y="54705"/>
                  <a:pt x="2916604" y="55389"/>
                  <a:pt x="2915911" y="56073"/>
                </a:cubicBezTo>
                <a:lnTo>
                  <a:pt x="2915150" y="56314"/>
                </a:lnTo>
                <a:lnTo>
                  <a:pt x="2917286" y="56132"/>
                </a:lnTo>
                <a:cubicBezTo>
                  <a:pt x="2917286" y="55427"/>
                  <a:pt x="2917630" y="55427"/>
                  <a:pt x="2918147" y="55603"/>
                </a:cubicBezTo>
                <a:lnTo>
                  <a:pt x="2918814" y="55789"/>
                </a:lnTo>
                <a:close/>
                <a:moveTo>
                  <a:pt x="495274" y="54702"/>
                </a:moveTo>
                <a:lnTo>
                  <a:pt x="495250" y="54711"/>
                </a:lnTo>
                <a:lnTo>
                  <a:pt x="495288" y="54711"/>
                </a:lnTo>
                <a:close/>
                <a:moveTo>
                  <a:pt x="2133781" y="54632"/>
                </a:moveTo>
                <a:lnTo>
                  <a:pt x="2133848" y="54705"/>
                </a:lnTo>
                <a:lnTo>
                  <a:pt x="2133848" y="55790"/>
                </a:lnTo>
                <a:lnTo>
                  <a:pt x="2134238" y="55818"/>
                </a:lnTo>
                <a:lnTo>
                  <a:pt x="2134238" y="55018"/>
                </a:lnTo>
                <a:lnTo>
                  <a:pt x="2134176" y="54859"/>
                </a:lnTo>
                <a:close/>
                <a:moveTo>
                  <a:pt x="324846" y="54590"/>
                </a:moveTo>
                <a:lnTo>
                  <a:pt x="323333" y="55813"/>
                </a:lnTo>
                <a:lnTo>
                  <a:pt x="322772" y="55867"/>
                </a:lnTo>
                <a:lnTo>
                  <a:pt x="323333" y="56092"/>
                </a:lnTo>
                <a:lnTo>
                  <a:pt x="323743" y="56153"/>
                </a:lnTo>
                <a:close/>
                <a:moveTo>
                  <a:pt x="945045" y="54534"/>
                </a:moveTo>
                <a:lnTo>
                  <a:pt x="945215" y="54598"/>
                </a:lnTo>
                <a:lnTo>
                  <a:pt x="945432" y="54534"/>
                </a:lnTo>
                <a:close/>
                <a:moveTo>
                  <a:pt x="719424" y="54493"/>
                </a:moveTo>
                <a:lnTo>
                  <a:pt x="719066" y="54779"/>
                </a:lnTo>
                <a:lnTo>
                  <a:pt x="719056" y="54859"/>
                </a:lnTo>
                <a:lnTo>
                  <a:pt x="719272" y="54953"/>
                </a:lnTo>
                <a:close/>
                <a:moveTo>
                  <a:pt x="310971" y="54493"/>
                </a:moveTo>
                <a:lnTo>
                  <a:pt x="311116" y="54568"/>
                </a:lnTo>
                <a:lnTo>
                  <a:pt x="311187" y="54528"/>
                </a:lnTo>
                <a:close/>
                <a:moveTo>
                  <a:pt x="1323013" y="54409"/>
                </a:moveTo>
                <a:lnTo>
                  <a:pt x="1323071" y="54439"/>
                </a:lnTo>
                <a:lnTo>
                  <a:pt x="1323029" y="54409"/>
                </a:lnTo>
                <a:close/>
                <a:moveTo>
                  <a:pt x="447569" y="54337"/>
                </a:moveTo>
                <a:lnTo>
                  <a:pt x="447175" y="54409"/>
                </a:lnTo>
                <a:lnTo>
                  <a:pt x="444872" y="54869"/>
                </a:lnTo>
                <a:lnTo>
                  <a:pt x="447377" y="54711"/>
                </a:lnTo>
                <a:lnTo>
                  <a:pt x="447431" y="54717"/>
                </a:lnTo>
                <a:close/>
                <a:moveTo>
                  <a:pt x="768783" y="54311"/>
                </a:moveTo>
                <a:lnTo>
                  <a:pt x="766479" y="55769"/>
                </a:lnTo>
                <a:lnTo>
                  <a:pt x="766437" y="55775"/>
                </a:lnTo>
                <a:lnTo>
                  <a:pt x="766661" y="55832"/>
                </a:lnTo>
                <a:lnTo>
                  <a:pt x="767986" y="55899"/>
                </a:lnTo>
                <a:close/>
                <a:moveTo>
                  <a:pt x="2858312" y="54252"/>
                </a:moveTo>
                <a:lnTo>
                  <a:pt x="2859026" y="56289"/>
                </a:lnTo>
                <a:lnTo>
                  <a:pt x="2859026" y="55566"/>
                </a:lnTo>
                <a:close/>
                <a:moveTo>
                  <a:pt x="845547" y="54176"/>
                </a:moveTo>
                <a:lnTo>
                  <a:pt x="842884" y="55753"/>
                </a:lnTo>
                <a:lnTo>
                  <a:pt x="843039" y="55832"/>
                </a:lnTo>
                <a:lnTo>
                  <a:pt x="845031" y="55720"/>
                </a:lnTo>
                <a:close/>
                <a:moveTo>
                  <a:pt x="983234" y="54056"/>
                </a:moveTo>
                <a:lnTo>
                  <a:pt x="983234" y="54057"/>
                </a:lnTo>
                <a:lnTo>
                  <a:pt x="983235" y="54057"/>
                </a:lnTo>
                <a:close/>
                <a:moveTo>
                  <a:pt x="310244" y="54017"/>
                </a:moveTo>
                <a:lnTo>
                  <a:pt x="310304" y="54148"/>
                </a:lnTo>
                <a:lnTo>
                  <a:pt x="310540" y="54270"/>
                </a:lnTo>
                <a:close/>
                <a:moveTo>
                  <a:pt x="2027328" y="53907"/>
                </a:moveTo>
                <a:lnTo>
                  <a:pt x="2027328" y="54442"/>
                </a:lnTo>
                <a:lnTo>
                  <a:pt x="2027427" y="54425"/>
                </a:lnTo>
                <a:lnTo>
                  <a:pt x="2027457" y="54417"/>
                </a:lnTo>
                <a:close/>
                <a:moveTo>
                  <a:pt x="1989666" y="53898"/>
                </a:moveTo>
                <a:lnTo>
                  <a:pt x="1990703" y="54776"/>
                </a:lnTo>
                <a:lnTo>
                  <a:pt x="1991162" y="54699"/>
                </a:lnTo>
                <a:close/>
                <a:moveTo>
                  <a:pt x="1502350" y="53872"/>
                </a:moveTo>
                <a:lnTo>
                  <a:pt x="1502164" y="54816"/>
                </a:lnTo>
                <a:lnTo>
                  <a:pt x="1502649" y="54439"/>
                </a:lnTo>
                <a:lnTo>
                  <a:pt x="1502619" y="54409"/>
                </a:lnTo>
                <a:close/>
                <a:moveTo>
                  <a:pt x="724667" y="53819"/>
                </a:moveTo>
                <a:lnTo>
                  <a:pt x="723761" y="54464"/>
                </a:lnTo>
                <a:lnTo>
                  <a:pt x="724275" y="54600"/>
                </a:lnTo>
                <a:close/>
                <a:moveTo>
                  <a:pt x="1026937" y="53613"/>
                </a:moveTo>
                <a:lnTo>
                  <a:pt x="1026603" y="53760"/>
                </a:lnTo>
                <a:lnTo>
                  <a:pt x="1026955" y="54819"/>
                </a:lnTo>
                <a:lnTo>
                  <a:pt x="1027338" y="54626"/>
                </a:lnTo>
                <a:close/>
                <a:moveTo>
                  <a:pt x="426814" y="53564"/>
                </a:moveTo>
                <a:lnTo>
                  <a:pt x="427242" y="54802"/>
                </a:lnTo>
                <a:lnTo>
                  <a:pt x="427091" y="54912"/>
                </a:lnTo>
                <a:lnTo>
                  <a:pt x="427937" y="54711"/>
                </a:lnTo>
                <a:cubicBezTo>
                  <a:pt x="428631" y="54711"/>
                  <a:pt x="429672" y="55764"/>
                  <a:pt x="430887" y="56116"/>
                </a:cubicBezTo>
                <a:lnTo>
                  <a:pt x="431210" y="56079"/>
                </a:lnTo>
                <a:lnTo>
                  <a:pt x="427869" y="54409"/>
                </a:lnTo>
                <a:close/>
                <a:moveTo>
                  <a:pt x="839221" y="53547"/>
                </a:moveTo>
                <a:cubicBezTo>
                  <a:pt x="838860" y="53374"/>
                  <a:pt x="838500" y="53719"/>
                  <a:pt x="838500" y="54409"/>
                </a:cubicBezTo>
                <a:lnTo>
                  <a:pt x="838494" y="54402"/>
                </a:lnTo>
                <a:lnTo>
                  <a:pt x="838494" y="55861"/>
                </a:lnTo>
                <a:lnTo>
                  <a:pt x="838688" y="55846"/>
                </a:lnTo>
                <a:lnTo>
                  <a:pt x="838688" y="54910"/>
                </a:lnTo>
                <a:lnTo>
                  <a:pt x="839236" y="53594"/>
                </a:lnTo>
                <a:close/>
                <a:moveTo>
                  <a:pt x="201478" y="53524"/>
                </a:moveTo>
                <a:lnTo>
                  <a:pt x="202012" y="54304"/>
                </a:lnTo>
                <a:lnTo>
                  <a:pt x="201783" y="53602"/>
                </a:lnTo>
                <a:close/>
                <a:moveTo>
                  <a:pt x="458081" y="53462"/>
                </a:moveTo>
                <a:lnTo>
                  <a:pt x="456761" y="54505"/>
                </a:lnTo>
                <a:lnTo>
                  <a:pt x="455815" y="54943"/>
                </a:lnTo>
                <a:lnTo>
                  <a:pt x="458487" y="54711"/>
                </a:lnTo>
                <a:lnTo>
                  <a:pt x="459297" y="54472"/>
                </a:lnTo>
                <a:lnTo>
                  <a:pt x="458081" y="54373"/>
                </a:lnTo>
                <a:close/>
                <a:moveTo>
                  <a:pt x="1606277" y="53436"/>
                </a:moveTo>
                <a:lnTo>
                  <a:pt x="1603254" y="55169"/>
                </a:lnTo>
                <a:lnTo>
                  <a:pt x="1603867" y="55304"/>
                </a:lnTo>
                <a:close/>
                <a:moveTo>
                  <a:pt x="2042801" y="53406"/>
                </a:moveTo>
                <a:lnTo>
                  <a:pt x="2042801" y="53462"/>
                </a:lnTo>
                <a:lnTo>
                  <a:pt x="2042909" y="53406"/>
                </a:lnTo>
                <a:close/>
                <a:moveTo>
                  <a:pt x="156458" y="53398"/>
                </a:moveTo>
                <a:lnTo>
                  <a:pt x="156356" y="53499"/>
                </a:lnTo>
                <a:lnTo>
                  <a:pt x="156489" y="53422"/>
                </a:lnTo>
                <a:lnTo>
                  <a:pt x="156455" y="53406"/>
                </a:lnTo>
                <a:close/>
                <a:moveTo>
                  <a:pt x="2799278" y="53316"/>
                </a:moveTo>
                <a:lnTo>
                  <a:pt x="2799114" y="53406"/>
                </a:lnTo>
                <a:lnTo>
                  <a:pt x="2798711" y="53846"/>
                </a:lnTo>
                <a:close/>
                <a:moveTo>
                  <a:pt x="316229" y="53303"/>
                </a:moveTo>
                <a:lnTo>
                  <a:pt x="313298" y="54440"/>
                </a:lnTo>
                <a:lnTo>
                  <a:pt x="313294" y="54443"/>
                </a:lnTo>
                <a:lnTo>
                  <a:pt x="316233" y="53341"/>
                </a:lnTo>
                <a:close/>
                <a:moveTo>
                  <a:pt x="2208858" y="53297"/>
                </a:moveTo>
                <a:lnTo>
                  <a:pt x="2208814" y="53337"/>
                </a:lnTo>
                <a:lnTo>
                  <a:pt x="2208703" y="53449"/>
                </a:lnTo>
                <a:lnTo>
                  <a:pt x="2208858" y="53348"/>
                </a:lnTo>
                <a:close/>
                <a:moveTo>
                  <a:pt x="1013998" y="53258"/>
                </a:moveTo>
                <a:lnTo>
                  <a:pt x="1013877" y="53322"/>
                </a:lnTo>
                <a:lnTo>
                  <a:pt x="1014031" y="53289"/>
                </a:lnTo>
                <a:close/>
                <a:moveTo>
                  <a:pt x="2651884" y="53258"/>
                </a:moveTo>
                <a:lnTo>
                  <a:pt x="2651884" y="53578"/>
                </a:lnTo>
                <a:lnTo>
                  <a:pt x="2652092" y="53367"/>
                </a:lnTo>
                <a:close/>
                <a:moveTo>
                  <a:pt x="1810714" y="53254"/>
                </a:moveTo>
                <a:lnTo>
                  <a:pt x="1810684" y="53365"/>
                </a:lnTo>
                <a:lnTo>
                  <a:pt x="1810754" y="53406"/>
                </a:lnTo>
                <a:close/>
                <a:moveTo>
                  <a:pt x="2592545" y="53253"/>
                </a:moveTo>
                <a:lnTo>
                  <a:pt x="2592531" y="53255"/>
                </a:lnTo>
                <a:lnTo>
                  <a:pt x="2592539" y="53271"/>
                </a:lnTo>
                <a:close/>
                <a:moveTo>
                  <a:pt x="137688" y="53184"/>
                </a:moveTo>
                <a:lnTo>
                  <a:pt x="138458" y="54752"/>
                </a:lnTo>
                <a:lnTo>
                  <a:pt x="138621" y="54759"/>
                </a:lnTo>
                <a:lnTo>
                  <a:pt x="139079" y="54836"/>
                </a:lnTo>
                <a:lnTo>
                  <a:pt x="139079" y="54600"/>
                </a:lnTo>
                <a:cubicBezTo>
                  <a:pt x="139079" y="54600"/>
                  <a:pt x="137688" y="54600"/>
                  <a:pt x="137688" y="53184"/>
                </a:cubicBezTo>
                <a:close/>
                <a:moveTo>
                  <a:pt x="505738" y="53132"/>
                </a:moveTo>
                <a:lnTo>
                  <a:pt x="505597" y="54711"/>
                </a:lnTo>
                <a:lnTo>
                  <a:pt x="505701" y="54711"/>
                </a:lnTo>
                <a:lnTo>
                  <a:pt x="509460" y="54964"/>
                </a:lnTo>
                <a:lnTo>
                  <a:pt x="507021" y="54409"/>
                </a:lnTo>
                <a:close/>
                <a:moveTo>
                  <a:pt x="538662" y="53093"/>
                </a:moveTo>
                <a:lnTo>
                  <a:pt x="537807" y="53306"/>
                </a:lnTo>
                <a:lnTo>
                  <a:pt x="538596" y="53306"/>
                </a:lnTo>
                <a:close/>
                <a:moveTo>
                  <a:pt x="526437" y="53030"/>
                </a:moveTo>
                <a:lnTo>
                  <a:pt x="526437" y="53306"/>
                </a:lnTo>
                <a:lnTo>
                  <a:pt x="527548" y="53306"/>
                </a:lnTo>
                <a:close/>
                <a:moveTo>
                  <a:pt x="2838406" y="53029"/>
                </a:moveTo>
                <a:lnTo>
                  <a:pt x="2838123" y="53179"/>
                </a:lnTo>
                <a:lnTo>
                  <a:pt x="2838281" y="53217"/>
                </a:lnTo>
                <a:lnTo>
                  <a:pt x="2838439" y="53648"/>
                </a:lnTo>
                <a:lnTo>
                  <a:pt x="2838613" y="53298"/>
                </a:lnTo>
                <a:lnTo>
                  <a:pt x="2838880" y="53029"/>
                </a:lnTo>
                <a:close/>
                <a:moveTo>
                  <a:pt x="1588226" y="52943"/>
                </a:moveTo>
                <a:lnTo>
                  <a:pt x="1587888" y="52986"/>
                </a:lnTo>
                <a:lnTo>
                  <a:pt x="1588285" y="53406"/>
                </a:lnTo>
                <a:close/>
                <a:moveTo>
                  <a:pt x="963775" y="52936"/>
                </a:moveTo>
                <a:lnTo>
                  <a:pt x="963775" y="55839"/>
                </a:lnTo>
                <a:lnTo>
                  <a:pt x="963855" y="55832"/>
                </a:lnTo>
                <a:lnTo>
                  <a:pt x="963928" y="55847"/>
                </a:lnTo>
                <a:lnTo>
                  <a:pt x="963928" y="53029"/>
                </a:lnTo>
                <a:close/>
                <a:moveTo>
                  <a:pt x="2177492" y="52912"/>
                </a:moveTo>
                <a:lnTo>
                  <a:pt x="2177397" y="53017"/>
                </a:lnTo>
                <a:lnTo>
                  <a:pt x="2177450" y="53017"/>
                </a:lnTo>
                <a:lnTo>
                  <a:pt x="2177492" y="53118"/>
                </a:lnTo>
                <a:close/>
                <a:moveTo>
                  <a:pt x="466982" y="52896"/>
                </a:moveTo>
                <a:lnTo>
                  <a:pt x="466656" y="52976"/>
                </a:lnTo>
                <a:lnTo>
                  <a:pt x="465733" y="53352"/>
                </a:lnTo>
                <a:lnTo>
                  <a:pt x="466819" y="53306"/>
                </a:lnTo>
                <a:lnTo>
                  <a:pt x="466862" y="53318"/>
                </a:lnTo>
                <a:close/>
                <a:moveTo>
                  <a:pt x="292511" y="52790"/>
                </a:moveTo>
                <a:lnTo>
                  <a:pt x="291418" y="53030"/>
                </a:lnTo>
                <a:lnTo>
                  <a:pt x="291397" y="53035"/>
                </a:lnTo>
                <a:lnTo>
                  <a:pt x="291397" y="53311"/>
                </a:lnTo>
                <a:lnTo>
                  <a:pt x="291950" y="53311"/>
                </a:lnTo>
                <a:close/>
                <a:moveTo>
                  <a:pt x="2682595" y="52771"/>
                </a:moveTo>
                <a:lnTo>
                  <a:pt x="2682481" y="53930"/>
                </a:lnTo>
                <a:lnTo>
                  <a:pt x="2682607" y="53993"/>
                </a:lnTo>
                <a:lnTo>
                  <a:pt x="2682607" y="52774"/>
                </a:lnTo>
                <a:close/>
                <a:moveTo>
                  <a:pt x="256355" y="52738"/>
                </a:moveTo>
                <a:lnTo>
                  <a:pt x="255121" y="53155"/>
                </a:lnTo>
                <a:lnTo>
                  <a:pt x="254146" y="54364"/>
                </a:lnTo>
                <a:lnTo>
                  <a:pt x="254626" y="54076"/>
                </a:lnTo>
                <a:lnTo>
                  <a:pt x="255541" y="53311"/>
                </a:lnTo>
                <a:lnTo>
                  <a:pt x="255829" y="53311"/>
                </a:lnTo>
                <a:close/>
                <a:moveTo>
                  <a:pt x="201247" y="52736"/>
                </a:moveTo>
                <a:lnTo>
                  <a:pt x="201176" y="53083"/>
                </a:lnTo>
                <a:lnTo>
                  <a:pt x="201417" y="53434"/>
                </a:lnTo>
                <a:close/>
                <a:moveTo>
                  <a:pt x="2423015" y="52485"/>
                </a:moveTo>
                <a:lnTo>
                  <a:pt x="2421644" y="54334"/>
                </a:lnTo>
                <a:lnTo>
                  <a:pt x="2421831" y="54425"/>
                </a:lnTo>
                <a:lnTo>
                  <a:pt x="2421887" y="54481"/>
                </a:lnTo>
                <a:close/>
                <a:moveTo>
                  <a:pt x="1846308" y="52080"/>
                </a:moveTo>
                <a:lnTo>
                  <a:pt x="1845709" y="54590"/>
                </a:lnTo>
                <a:lnTo>
                  <a:pt x="1846824" y="53136"/>
                </a:lnTo>
                <a:lnTo>
                  <a:pt x="1846888" y="52159"/>
                </a:lnTo>
                <a:lnTo>
                  <a:pt x="1846695" y="52159"/>
                </a:lnTo>
                <a:close/>
                <a:moveTo>
                  <a:pt x="2905956" y="52068"/>
                </a:moveTo>
                <a:lnTo>
                  <a:pt x="2903422" y="54621"/>
                </a:lnTo>
                <a:lnTo>
                  <a:pt x="2903496" y="54695"/>
                </a:lnTo>
                <a:cubicBezTo>
                  <a:pt x="2904185" y="53996"/>
                  <a:pt x="2904530" y="53996"/>
                  <a:pt x="2904702" y="54171"/>
                </a:cubicBezTo>
                <a:lnTo>
                  <a:pt x="2904858" y="54644"/>
                </a:lnTo>
                <a:lnTo>
                  <a:pt x="2906121" y="52152"/>
                </a:lnTo>
                <a:close/>
                <a:moveTo>
                  <a:pt x="250284" y="52000"/>
                </a:moveTo>
                <a:lnTo>
                  <a:pt x="249816" y="54399"/>
                </a:lnTo>
                <a:lnTo>
                  <a:pt x="250919" y="54624"/>
                </a:lnTo>
                <a:lnTo>
                  <a:pt x="250919" y="54576"/>
                </a:lnTo>
                <a:close/>
                <a:moveTo>
                  <a:pt x="334813" y="51974"/>
                </a:moveTo>
                <a:lnTo>
                  <a:pt x="334723" y="51996"/>
                </a:lnTo>
                <a:lnTo>
                  <a:pt x="337409" y="57489"/>
                </a:lnTo>
                <a:lnTo>
                  <a:pt x="340096" y="57489"/>
                </a:lnTo>
                <a:lnTo>
                  <a:pt x="340471" y="56927"/>
                </a:lnTo>
                <a:lnTo>
                  <a:pt x="340747" y="56080"/>
                </a:lnTo>
                <a:lnTo>
                  <a:pt x="340203" y="57167"/>
                </a:lnTo>
                <a:cubicBezTo>
                  <a:pt x="338806" y="57167"/>
                  <a:pt x="338806" y="57167"/>
                  <a:pt x="337410" y="57167"/>
                </a:cubicBezTo>
                <a:close/>
                <a:moveTo>
                  <a:pt x="2737637" y="51901"/>
                </a:moveTo>
                <a:lnTo>
                  <a:pt x="2738326" y="53298"/>
                </a:lnTo>
                <a:lnTo>
                  <a:pt x="2738326" y="53262"/>
                </a:lnTo>
                <a:lnTo>
                  <a:pt x="2737731" y="51901"/>
                </a:lnTo>
                <a:close/>
                <a:moveTo>
                  <a:pt x="1068007" y="51901"/>
                </a:moveTo>
                <a:lnTo>
                  <a:pt x="1067504" y="51966"/>
                </a:lnTo>
                <a:lnTo>
                  <a:pt x="1067691" y="52028"/>
                </a:lnTo>
                <a:close/>
                <a:moveTo>
                  <a:pt x="302932" y="51901"/>
                </a:moveTo>
                <a:lnTo>
                  <a:pt x="303317" y="52090"/>
                </a:lnTo>
                <a:lnTo>
                  <a:pt x="303452" y="51901"/>
                </a:lnTo>
                <a:close/>
                <a:moveTo>
                  <a:pt x="546658" y="51883"/>
                </a:moveTo>
                <a:lnTo>
                  <a:pt x="547901" y="54113"/>
                </a:lnTo>
                <a:lnTo>
                  <a:pt x="548637" y="54425"/>
                </a:lnTo>
                <a:lnTo>
                  <a:pt x="548683" y="54426"/>
                </a:lnTo>
                <a:close/>
                <a:moveTo>
                  <a:pt x="2038115" y="51725"/>
                </a:moveTo>
                <a:lnTo>
                  <a:pt x="2037609" y="51806"/>
                </a:lnTo>
                <a:lnTo>
                  <a:pt x="2037940" y="52462"/>
                </a:lnTo>
                <a:lnTo>
                  <a:pt x="2038411" y="52046"/>
                </a:lnTo>
                <a:lnTo>
                  <a:pt x="2038291" y="51901"/>
                </a:lnTo>
                <a:close/>
                <a:moveTo>
                  <a:pt x="2030264" y="51612"/>
                </a:moveTo>
                <a:lnTo>
                  <a:pt x="2029983" y="51640"/>
                </a:lnTo>
                <a:lnTo>
                  <a:pt x="2030180" y="51818"/>
                </a:lnTo>
                <a:close/>
                <a:moveTo>
                  <a:pt x="356528" y="51521"/>
                </a:moveTo>
                <a:lnTo>
                  <a:pt x="356779" y="51981"/>
                </a:lnTo>
                <a:lnTo>
                  <a:pt x="356859" y="51901"/>
                </a:lnTo>
                <a:lnTo>
                  <a:pt x="363099" y="55645"/>
                </a:lnTo>
                <a:lnTo>
                  <a:pt x="363265" y="55501"/>
                </a:lnTo>
                <a:lnTo>
                  <a:pt x="356725" y="51696"/>
                </a:lnTo>
                <a:close/>
                <a:moveTo>
                  <a:pt x="2635896" y="51361"/>
                </a:moveTo>
                <a:lnTo>
                  <a:pt x="2635792" y="51621"/>
                </a:lnTo>
                <a:lnTo>
                  <a:pt x="2636255" y="51544"/>
                </a:lnTo>
                <a:close/>
                <a:moveTo>
                  <a:pt x="760963" y="51028"/>
                </a:moveTo>
                <a:lnTo>
                  <a:pt x="759346" y="51833"/>
                </a:lnTo>
                <a:cubicBezTo>
                  <a:pt x="759346" y="51833"/>
                  <a:pt x="760033" y="51833"/>
                  <a:pt x="760549" y="52175"/>
                </a:cubicBezTo>
                <a:lnTo>
                  <a:pt x="760703" y="54322"/>
                </a:lnTo>
                <a:lnTo>
                  <a:pt x="761004" y="54399"/>
                </a:lnTo>
                <a:lnTo>
                  <a:pt x="760963" y="54373"/>
                </a:lnTo>
                <a:close/>
                <a:moveTo>
                  <a:pt x="2299272" y="50993"/>
                </a:moveTo>
                <a:lnTo>
                  <a:pt x="2299272" y="51843"/>
                </a:lnTo>
                <a:lnTo>
                  <a:pt x="2298969" y="54357"/>
                </a:lnTo>
                <a:lnTo>
                  <a:pt x="2299447" y="51334"/>
                </a:lnTo>
                <a:close/>
                <a:moveTo>
                  <a:pt x="1529082" y="50825"/>
                </a:moveTo>
                <a:lnTo>
                  <a:pt x="1527527" y="50858"/>
                </a:lnTo>
                <a:lnTo>
                  <a:pt x="1528771" y="51279"/>
                </a:lnTo>
                <a:close/>
                <a:moveTo>
                  <a:pt x="2844029" y="50738"/>
                </a:moveTo>
                <a:lnTo>
                  <a:pt x="2843994" y="50745"/>
                </a:lnTo>
                <a:lnTo>
                  <a:pt x="2843994" y="51651"/>
                </a:lnTo>
                <a:cubicBezTo>
                  <a:pt x="2843295" y="52340"/>
                  <a:pt x="2842597" y="52340"/>
                  <a:pt x="2841899" y="52340"/>
                </a:cubicBezTo>
                <a:lnTo>
                  <a:pt x="2841602" y="52438"/>
                </a:lnTo>
                <a:lnTo>
                  <a:pt x="2843285" y="53002"/>
                </a:lnTo>
                <a:lnTo>
                  <a:pt x="2843744" y="51901"/>
                </a:lnTo>
                <a:lnTo>
                  <a:pt x="2844029" y="51901"/>
                </a:lnTo>
                <a:close/>
                <a:moveTo>
                  <a:pt x="1211881" y="50642"/>
                </a:moveTo>
                <a:lnTo>
                  <a:pt x="1211881" y="52344"/>
                </a:lnTo>
                <a:lnTo>
                  <a:pt x="1212320" y="53215"/>
                </a:lnTo>
                <a:lnTo>
                  <a:pt x="1212525" y="53188"/>
                </a:lnTo>
                <a:lnTo>
                  <a:pt x="1212525" y="50740"/>
                </a:lnTo>
                <a:lnTo>
                  <a:pt x="1212112" y="50740"/>
                </a:lnTo>
                <a:close/>
                <a:moveTo>
                  <a:pt x="2355948" y="50611"/>
                </a:moveTo>
                <a:lnTo>
                  <a:pt x="2358624" y="53322"/>
                </a:lnTo>
                <a:lnTo>
                  <a:pt x="2359021" y="53155"/>
                </a:lnTo>
                <a:cubicBezTo>
                  <a:pt x="2358327" y="51751"/>
                  <a:pt x="2357633" y="51049"/>
                  <a:pt x="2356765" y="50698"/>
                </a:cubicBezTo>
                <a:close/>
                <a:moveTo>
                  <a:pt x="234589" y="50584"/>
                </a:moveTo>
                <a:lnTo>
                  <a:pt x="234568" y="51166"/>
                </a:lnTo>
                <a:lnTo>
                  <a:pt x="234682" y="50731"/>
                </a:lnTo>
                <a:close/>
                <a:moveTo>
                  <a:pt x="422930" y="50457"/>
                </a:moveTo>
                <a:lnTo>
                  <a:pt x="424484" y="51955"/>
                </a:lnTo>
                <a:lnTo>
                  <a:pt x="424900" y="52033"/>
                </a:lnTo>
                <a:close/>
                <a:moveTo>
                  <a:pt x="405373" y="50409"/>
                </a:moveTo>
                <a:lnTo>
                  <a:pt x="405373" y="50409"/>
                </a:lnTo>
                <a:lnTo>
                  <a:pt x="405374" y="50409"/>
                </a:lnTo>
                <a:close/>
                <a:moveTo>
                  <a:pt x="2873934" y="50397"/>
                </a:moveTo>
                <a:lnTo>
                  <a:pt x="2873084" y="50536"/>
                </a:lnTo>
                <a:lnTo>
                  <a:pt x="2874381" y="51901"/>
                </a:lnTo>
                <a:lnTo>
                  <a:pt x="2874381" y="50397"/>
                </a:lnTo>
                <a:close/>
                <a:moveTo>
                  <a:pt x="1329494" y="50394"/>
                </a:moveTo>
                <a:lnTo>
                  <a:pt x="1328499" y="54409"/>
                </a:lnTo>
                <a:lnTo>
                  <a:pt x="1328466" y="54425"/>
                </a:lnTo>
                <a:lnTo>
                  <a:pt x="1329066" y="54425"/>
                </a:lnTo>
                <a:lnTo>
                  <a:pt x="1330003" y="50654"/>
                </a:lnTo>
                <a:close/>
                <a:moveTo>
                  <a:pt x="2580105" y="50295"/>
                </a:moveTo>
                <a:lnTo>
                  <a:pt x="2580492" y="50448"/>
                </a:lnTo>
                <a:lnTo>
                  <a:pt x="2580419" y="50334"/>
                </a:lnTo>
                <a:close/>
                <a:moveTo>
                  <a:pt x="117386" y="50291"/>
                </a:moveTo>
                <a:lnTo>
                  <a:pt x="113533" y="51619"/>
                </a:lnTo>
                <a:lnTo>
                  <a:pt x="114487" y="54581"/>
                </a:lnTo>
                <a:lnTo>
                  <a:pt x="114926" y="54534"/>
                </a:lnTo>
                <a:lnTo>
                  <a:pt x="119385" y="52631"/>
                </a:lnTo>
                <a:lnTo>
                  <a:pt x="117804" y="52026"/>
                </a:lnTo>
                <a:close/>
                <a:moveTo>
                  <a:pt x="2553405" y="50265"/>
                </a:moveTo>
                <a:lnTo>
                  <a:pt x="2553421" y="50272"/>
                </a:lnTo>
                <a:lnTo>
                  <a:pt x="2553427" y="50269"/>
                </a:lnTo>
                <a:close/>
                <a:moveTo>
                  <a:pt x="391542" y="50216"/>
                </a:moveTo>
                <a:lnTo>
                  <a:pt x="392767" y="53379"/>
                </a:lnTo>
                <a:cubicBezTo>
                  <a:pt x="392767" y="56226"/>
                  <a:pt x="390009" y="57650"/>
                  <a:pt x="392767" y="60498"/>
                </a:cubicBezTo>
                <a:lnTo>
                  <a:pt x="392648" y="60620"/>
                </a:lnTo>
                <a:lnTo>
                  <a:pt x="393179" y="60283"/>
                </a:lnTo>
                <a:cubicBezTo>
                  <a:pt x="386195" y="57489"/>
                  <a:pt x="393179" y="56092"/>
                  <a:pt x="393179" y="53298"/>
                </a:cubicBezTo>
                <a:lnTo>
                  <a:pt x="393254" y="53312"/>
                </a:lnTo>
                <a:lnTo>
                  <a:pt x="392943" y="53000"/>
                </a:lnTo>
                <a:cubicBezTo>
                  <a:pt x="392943" y="51612"/>
                  <a:pt x="391551" y="51612"/>
                  <a:pt x="391551" y="50223"/>
                </a:cubicBezTo>
                <a:close/>
                <a:moveTo>
                  <a:pt x="1383310" y="50187"/>
                </a:moveTo>
                <a:lnTo>
                  <a:pt x="1382687" y="50397"/>
                </a:lnTo>
                <a:lnTo>
                  <a:pt x="1383033" y="50494"/>
                </a:lnTo>
                <a:close/>
                <a:moveTo>
                  <a:pt x="1773134" y="50054"/>
                </a:moveTo>
                <a:lnTo>
                  <a:pt x="1768821" y="54425"/>
                </a:lnTo>
                <a:lnTo>
                  <a:pt x="1769051" y="54425"/>
                </a:lnTo>
                <a:lnTo>
                  <a:pt x="1773382" y="50181"/>
                </a:lnTo>
                <a:close/>
                <a:moveTo>
                  <a:pt x="3025008" y="50014"/>
                </a:moveTo>
                <a:lnTo>
                  <a:pt x="3025259" y="50515"/>
                </a:lnTo>
                <a:lnTo>
                  <a:pt x="3025001" y="50773"/>
                </a:lnTo>
                <a:lnTo>
                  <a:pt x="3025792" y="50773"/>
                </a:lnTo>
                <a:cubicBezTo>
                  <a:pt x="3027164" y="50773"/>
                  <a:pt x="3028535" y="50773"/>
                  <a:pt x="3029907" y="50773"/>
                </a:cubicBezTo>
                <a:lnTo>
                  <a:pt x="3029645" y="50504"/>
                </a:lnTo>
                <a:lnTo>
                  <a:pt x="3025704" y="50504"/>
                </a:lnTo>
                <a:close/>
                <a:moveTo>
                  <a:pt x="1839203" y="50012"/>
                </a:moveTo>
                <a:lnTo>
                  <a:pt x="1837582" y="53280"/>
                </a:lnTo>
                <a:lnTo>
                  <a:pt x="1838237" y="53113"/>
                </a:lnTo>
                <a:lnTo>
                  <a:pt x="1839206" y="50015"/>
                </a:lnTo>
                <a:close/>
                <a:moveTo>
                  <a:pt x="122952" y="49889"/>
                </a:moveTo>
                <a:lnTo>
                  <a:pt x="121102" y="53288"/>
                </a:lnTo>
                <a:lnTo>
                  <a:pt x="120565" y="53082"/>
                </a:lnTo>
                <a:lnTo>
                  <a:pt x="121100" y="53685"/>
                </a:lnTo>
                <a:lnTo>
                  <a:pt x="122045" y="53368"/>
                </a:lnTo>
                <a:lnTo>
                  <a:pt x="123261" y="54592"/>
                </a:lnTo>
                <a:lnTo>
                  <a:pt x="125427" y="54393"/>
                </a:lnTo>
                <a:lnTo>
                  <a:pt x="125972" y="54759"/>
                </a:lnTo>
                <a:lnTo>
                  <a:pt x="127571" y="54759"/>
                </a:lnTo>
                <a:cubicBezTo>
                  <a:pt x="127571" y="54759"/>
                  <a:pt x="128952" y="54759"/>
                  <a:pt x="128952" y="56151"/>
                </a:cubicBezTo>
                <a:lnTo>
                  <a:pt x="128975" y="56385"/>
                </a:lnTo>
                <a:lnTo>
                  <a:pt x="129338" y="56016"/>
                </a:lnTo>
                <a:cubicBezTo>
                  <a:pt x="130730" y="54600"/>
                  <a:pt x="130730" y="53184"/>
                  <a:pt x="129338" y="51768"/>
                </a:cubicBezTo>
                <a:cubicBezTo>
                  <a:pt x="126555" y="51768"/>
                  <a:pt x="125164" y="51768"/>
                  <a:pt x="123772" y="50352"/>
                </a:cubicBezTo>
                <a:close/>
                <a:moveTo>
                  <a:pt x="2371512" y="49554"/>
                </a:moveTo>
                <a:lnTo>
                  <a:pt x="2371512" y="50347"/>
                </a:lnTo>
                <a:lnTo>
                  <a:pt x="2371791" y="50253"/>
                </a:lnTo>
                <a:close/>
                <a:moveTo>
                  <a:pt x="184556" y="49452"/>
                </a:moveTo>
                <a:lnTo>
                  <a:pt x="184081" y="49551"/>
                </a:lnTo>
                <a:cubicBezTo>
                  <a:pt x="183397" y="49908"/>
                  <a:pt x="183055" y="50623"/>
                  <a:pt x="184423" y="52052"/>
                </a:cubicBezTo>
                <a:cubicBezTo>
                  <a:pt x="185790" y="52052"/>
                  <a:pt x="184423" y="53481"/>
                  <a:pt x="184423" y="53481"/>
                </a:cubicBezTo>
                <a:lnTo>
                  <a:pt x="184286" y="53463"/>
                </a:lnTo>
                <a:lnTo>
                  <a:pt x="184286" y="54771"/>
                </a:lnTo>
                <a:cubicBezTo>
                  <a:pt x="184286" y="54771"/>
                  <a:pt x="184286" y="54771"/>
                  <a:pt x="182896" y="54771"/>
                </a:cubicBezTo>
                <a:lnTo>
                  <a:pt x="182806" y="54816"/>
                </a:lnTo>
                <a:lnTo>
                  <a:pt x="184568" y="54816"/>
                </a:lnTo>
                <a:cubicBezTo>
                  <a:pt x="185978" y="53406"/>
                  <a:pt x="187389" y="53406"/>
                  <a:pt x="187389" y="54816"/>
                </a:cubicBezTo>
                <a:lnTo>
                  <a:pt x="188241" y="54816"/>
                </a:lnTo>
                <a:lnTo>
                  <a:pt x="188451" y="54683"/>
                </a:lnTo>
                <a:close/>
                <a:moveTo>
                  <a:pt x="2425730" y="49336"/>
                </a:moveTo>
                <a:lnTo>
                  <a:pt x="2425317" y="49380"/>
                </a:lnTo>
                <a:lnTo>
                  <a:pt x="2423945" y="51231"/>
                </a:lnTo>
                <a:close/>
                <a:moveTo>
                  <a:pt x="987658" y="49322"/>
                </a:moveTo>
                <a:lnTo>
                  <a:pt x="987732" y="49573"/>
                </a:lnTo>
                <a:lnTo>
                  <a:pt x="987703" y="49322"/>
                </a:lnTo>
                <a:close/>
                <a:moveTo>
                  <a:pt x="1204187" y="49288"/>
                </a:moveTo>
                <a:lnTo>
                  <a:pt x="1203779" y="49322"/>
                </a:lnTo>
                <a:lnTo>
                  <a:pt x="1203499" y="49370"/>
                </a:lnTo>
                <a:lnTo>
                  <a:pt x="1203499" y="49887"/>
                </a:lnTo>
                <a:lnTo>
                  <a:pt x="1204063" y="49430"/>
                </a:lnTo>
                <a:lnTo>
                  <a:pt x="1204373" y="49307"/>
                </a:lnTo>
                <a:close/>
                <a:moveTo>
                  <a:pt x="2493556" y="49269"/>
                </a:moveTo>
                <a:lnTo>
                  <a:pt x="2493556" y="49375"/>
                </a:lnTo>
                <a:lnTo>
                  <a:pt x="2493659" y="49319"/>
                </a:lnTo>
                <a:lnTo>
                  <a:pt x="2493647" y="49269"/>
                </a:lnTo>
                <a:close/>
                <a:moveTo>
                  <a:pt x="2488259" y="49213"/>
                </a:moveTo>
                <a:lnTo>
                  <a:pt x="2488152" y="49269"/>
                </a:lnTo>
                <a:lnTo>
                  <a:pt x="2488152" y="49346"/>
                </a:lnTo>
                <a:lnTo>
                  <a:pt x="2488348" y="49452"/>
                </a:lnTo>
                <a:close/>
                <a:moveTo>
                  <a:pt x="496273" y="49170"/>
                </a:moveTo>
                <a:lnTo>
                  <a:pt x="496324" y="49645"/>
                </a:lnTo>
                <a:lnTo>
                  <a:pt x="492478" y="50213"/>
                </a:lnTo>
                <a:lnTo>
                  <a:pt x="497161" y="50698"/>
                </a:lnTo>
                <a:close/>
                <a:moveTo>
                  <a:pt x="792811" y="49146"/>
                </a:moveTo>
                <a:lnTo>
                  <a:pt x="792754" y="49209"/>
                </a:lnTo>
                <a:lnTo>
                  <a:pt x="792902" y="49190"/>
                </a:lnTo>
                <a:close/>
                <a:moveTo>
                  <a:pt x="2123527" y="49134"/>
                </a:moveTo>
                <a:lnTo>
                  <a:pt x="2123157" y="49322"/>
                </a:lnTo>
                <a:lnTo>
                  <a:pt x="2122823" y="49390"/>
                </a:lnTo>
                <a:lnTo>
                  <a:pt x="2122808" y="49595"/>
                </a:lnTo>
                <a:lnTo>
                  <a:pt x="2123136" y="49430"/>
                </a:lnTo>
                <a:cubicBezTo>
                  <a:pt x="2123136" y="49430"/>
                  <a:pt x="2123483" y="49779"/>
                  <a:pt x="2124005" y="49954"/>
                </a:cubicBezTo>
                <a:lnTo>
                  <a:pt x="2125829" y="49453"/>
                </a:lnTo>
                <a:close/>
                <a:moveTo>
                  <a:pt x="579605" y="48965"/>
                </a:moveTo>
                <a:lnTo>
                  <a:pt x="579647" y="49010"/>
                </a:lnTo>
                <a:lnTo>
                  <a:pt x="579745" y="49021"/>
                </a:lnTo>
                <a:close/>
                <a:moveTo>
                  <a:pt x="2726784" y="48908"/>
                </a:moveTo>
                <a:lnTo>
                  <a:pt x="2726794" y="48927"/>
                </a:lnTo>
                <a:lnTo>
                  <a:pt x="2726802" y="48926"/>
                </a:lnTo>
                <a:close/>
                <a:moveTo>
                  <a:pt x="2623035" y="48891"/>
                </a:moveTo>
                <a:lnTo>
                  <a:pt x="2623015" y="48892"/>
                </a:lnTo>
                <a:lnTo>
                  <a:pt x="2623035" y="48952"/>
                </a:lnTo>
                <a:close/>
                <a:moveTo>
                  <a:pt x="1257029" y="48714"/>
                </a:moveTo>
                <a:lnTo>
                  <a:pt x="1255497" y="49252"/>
                </a:lnTo>
                <a:lnTo>
                  <a:pt x="1256246" y="49379"/>
                </a:lnTo>
                <a:close/>
                <a:moveTo>
                  <a:pt x="2703863" y="48658"/>
                </a:moveTo>
                <a:lnTo>
                  <a:pt x="2703301" y="48892"/>
                </a:lnTo>
                <a:lnTo>
                  <a:pt x="2703316" y="48855"/>
                </a:lnTo>
                <a:lnTo>
                  <a:pt x="2703274" y="48892"/>
                </a:lnTo>
                <a:lnTo>
                  <a:pt x="2702313" y="49171"/>
                </a:lnTo>
                <a:lnTo>
                  <a:pt x="2703546" y="49043"/>
                </a:lnTo>
                <a:close/>
                <a:moveTo>
                  <a:pt x="1163362" y="48543"/>
                </a:moveTo>
                <a:lnTo>
                  <a:pt x="1163587" y="48976"/>
                </a:lnTo>
                <a:lnTo>
                  <a:pt x="1164262" y="49216"/>
                </a:lnTo>
                <a:lnTo>
                  <a:pt x="1164713" y="49233"/>
                </a:lnTo>
                <a:close/>
                <a:moveTo>
                  <a:pt x="2819587" y="48441"/>
                </a:moveTo>
                <a:lnTo>
                  <a:pt x="2819835" y="49081"/>
                </a:lnTo>
                <a:lnTo>
                  <a:pt x="2818876" y="50092"/>
                </a:lnTo>
                <a:lnTo>
                  <a:pt x="2820407" y="49310"/>
                </a:lnTo>
                <a:lnTo>
                  <a:pt x="2821422" y="48740"/>
                </a:lnTo>
                <a:lnTo>
                  <a:pt x="2820023" y="49018"/>
                </a:lnTo>
                <a:close/>
                <a:moveTo>
                  <a:pt x="3076033" y="48187"/>
                </a:moveTo>
                <a:lnTo>
                  <a:pt x="3075513" y="49268"/>
                </a:lnTo>
                <a:lnTo>
                  <a:pt x="3076655" y="49268"/>
                </a:lnTo>
                <a:close/>
                <a:moveTo>
                  <a:pt x="480464" y="48071"/>
                </a:moveTo>
                <a:lnTo>
                  <a:pt x="480117" y="48590"/>
                </a:lnTo>
                <a:lnTo>
                  <a:pt x="480464" y="48950"/>
                </a:lnTo>
                <a:close/>
                <a:moveTo>
                  <a:pt x="374083" y="48059"/>
                </a:moveTo>
                <a:lnTo>
                  <a:pt x="373649" y="48961"/>
                </a:lnTo>
                <a:lnTo>
                  <a:pt x="374709" y="48824"/>
                </a:lnTo>
                <a:lnTo>
                  <a:pt x="374323" y="48752"/>
                </a:lnTo>
                <a:close/>
                <a:moveTo>
                  <a:pt x="305072" y="47885"/>
                </a:moveTo>
                <a:lnTo>
                  <a:pt x="304001" y="48883"/>
                </a:lnTo>
                <a:lnTo>
                  <a:pt x="304034" y="48892"/>
                </a:lnTo>
                <a:lnTo>
                  <a:pt x="304057" y="48943"/>
                </a:lnTo>
                <a:lnTo>
                  <a:pt x="304489" y="49015"/>
                </a:lnTo>
                <a:close/>
                <a:moveTo>
                  <a:pt x="3007208" y="47770"/>
                </a:moveTo>
                <a:lnTo>
                  <a:pt x="3007056" y="47809"/>
                </a:lnTo>
                <a:lnTo>
                  <a:pt x="3007208" y="47842"/>
                </a:lnTo>
                <a:close/>
                <a:moveTo>
                  <a:pt x="2049239" y="47751"/>
                </a:moveTo>
                <a:lnTo>
                  <a:pt x="2049065" y="47810"/>
                </a:lnTo>
                <a:lnTo>
                  <a:pt x="2049343" y="47874"/>
                </a:lnTo>
                <a:close/>
                <a:moveTo>
                  <a:pt x="2618931" y="47680"/>
                </a:moveTo>
                <a:lnTo>
                  <a:pt x="2618941" y="47686"/>
                </a:lnTo>
                <a:lnTo>
                  <a:pt x="2618956" y="47680"/>
                </a:lnTo>
                <a:close/>
                <a:moveTo>
                  <a:pt x="2926404" y="47667"/>
                </a:moveTo>
                <a:lnTo>
                  <a:pt x="2925549" y="48105"/>
                </a:lnTo>
                <a:lnTo>
                  <a:pt x="2925886" y="48165"/>
                </a:lnTo>
                <a:lnTo>
                  <a:pt x="2926242" y="47987"/>
                </a:lnTo>
                <a:close/>
                <a:moveTo>
                  <a:pt x="2842297" y="47588"/>
                </a:moveTo>
                <a:lnTo>
                  <a:pt x="2842200" y="47593"/>
                </a:lnTo>
                <a:lnTo>
                  <a:pt x="2842310" y="47610"/>
                </a:lnTo>
                <a:close/>
                <a:moveTo>
                  <a:pt x="2716277" y="47555"/>
                </a:moveTo>
                <a:lnTo>
                  <a:pt x="2716068" y="47635"/>
                </a:lnTo>
                <a:lnTo>
                  <a:pt x="2716305" y="47557"/>
                </a:lnTo>
                <a:close/>
                <a:moveTo>
                  <a:pt x="2973140" y="47513"/>
                </a:moveTo>
                <a:lnTo>
                  <a:pt x="2972785" y="48927"/>
                </a:lnTo>
                <a:lnTo>
                  <a:pt x="2973140" y="49296"/>
                </a:lnTo>
                <a:lnTo>
                  <a:pt x="2973140" y="49143"/>
                </a:lnTo>
                <a:close/>
                <a:moveTo>
                  <a:pt x="2706217" y="47482"/>
                </a:moveTo>
                <a:lnTo>
                  <a:pt x="2706310" y="47639"/>
                </a:lnTo>
                <a:lnTo>
                  <a:pt x="2706245" y="47666"/>
                </a:lnTo>
                <a:lnTo>
                  <a:pt x="2706340" y="47689"/>
                </a:lnTo>
                <a:lnTo>
                  <a:pt x="2706597" y="47482"/>
                </a:lnTo>
                <a:close/>
                <a:moveTo>
                  <a:pt x="2145878" y="47416"/>
                </a:moveTo>
                <a:lnTo>
                  <a:pt x="2144957" y="47650"/>
                </a:lnTo>
                <a:lnTo>
                  <a:pt x="2145546" y="47711"/>
                </a:lnTo>
                <a:cubicBezTo>
                  <a:pt x="2145546" y="48409"/>
                  <a:pt x="2145897" y="48409"/>
                  <a:pt x="2146070" y="48060"/>
                </a:cubicBezTo>
                <a:close/>
                <a:moveTo>
                  <a:pt x="2712910" y="47389"/>
                </a:moveTo>
                <a:lnTo>
                  <a:pt x="2713002" y="47482"/>
                </a:lnTo>
                <a:lnTo>
                  <a:pt x="2712098" y="47482"/>
                </a:lnTo>
                <a:lnTo>
                  <a:pt x="2713124" y="47990"/>
                </a:lnTo>
                <a:lnTo>
                  <a:pt x="2713387" y="48088"/>
                </a:lnTo>
                <a:lnTo>
                  <a:pt x="2713001" y="47730"/>
                </a:lnTo>
                <a:cubicBezTo>
                  <a:pt x="2714389" y="47730"/>
                  <a:pt x="2714389" y="47730"/>
                  <a:pt x="2715778" y="47730"/>
                </a:cubicBezTo>
                <a:lnTo>
                  <a:pt x="2715871" y="47699"/>
                </a:lnTo>
                <a:lnTo>
                  <a:pt x="2713126" y="47699"/>
                </a:lnTo>
                <a:lnTo>
                  <a:pt x="2713126" y="47389"/>
                </a:lnTo>
                <a:close/>
                <a:moveTo>
                  <a:pt x="55361" y="47388"/>
                </a:moveTo>
                <a:cubicBezTo>
                  <a:pt x="56715" y="47388"/>
                  <a:pt x="56715" y="47388"/>
                  <a:pt x="58068" y="47388"/>
                </a:cubicBezTo>
                <a:cubicBezTo>
                  <a:pt x="59423" y="48892"/>
                  <a:pt x="59423" y="50397"/>
                  <a:pt x="58068" y="51901"/>
                </a:cubicBezTo>
                <a:cubicBezTo>
                  <a:pt x="56715" y="53406"/>
                  <a:pt x="54006" y="53406"/>
                  <a:pt x="52653" y="53406"/>
                </a:cubicBezTo>
                <a:cubicBezTo>
                  <a:pt x="54006" y="51901"/>
                  <a:pt x="55361" y="48892"/>
                  <a:pt x="55361" y="47388"/>
                </a:cubicBezTo>
                <a:close/>
                <a:moveTo>
                  <a:pt x="403827" y="47353"/>
                </a:moveTo>
                <a:lnTo>
                  <a:pt x="403849" y="47391"/>
                </a:lnTo>
                <a:lnTo>
                  <a:pt x="403982" y="47411"/>
                </a:lnTo>
                <a:close/>
                <a:moveTo>
                  <a:pt x="2807751" y="47307"/>
                </a:moveTo>
                <a:lnTo>
                  <a:pt x="2807507" y="47388"/>
                </a:lnTo>
                <a:lnTo>
                  <a:pt x="2807322" y="47342"/>
                </a:lnTo>
                <a:lnTo>
                  <a:pt x="2807322" y="47818"/>
                </a:lnTo>
                <a:lnTo>
                  <a:pt x="2806341" y="51826"/>
                </a:lnTo>
                <a:lnTo>
                  <a:pt x="2806435" y="51901"/>
                </a:lnTo>
                <a:lnTo>
                  <a:pt x="2806582" y="52176"/>
                </a:lnTo>
                <a:lnTo>
                  <a:pt x="2808104" y="51875"/>
                </a:lnTo>
                <a:cubicBezTo>
                  <a:pt x="2808457" y="51525"/>
                  <a:pt x="2808457" y="50827"/>
                  <a:pt x="2807751" y="49430"/>
                </a:cubicBezTo>
                <a:close/>
                <a:moveTo>
                  <a:pt x="216435" y="47118"/>
                </a:moveTo>
                <a:lnTo>
                  <a:pt x="216558" y="47446"/>
                </a:lnTo>
                <a:lnTo>
                  <a:pt x="216640" y="47196"/>
                </a:lnTo>
                <a:close/>
                <a:moveTo>
                  <a:pt x="2868454" y="47087"/>
                </a:moveTo>
                <a:lnTo>
                  <a:pt x="2868725" y="47639"/>
                </a:lnTo>
                <a:lnTo>
                  <a:pt x="2867618" y="48078"/>
                </a:lnTo>
                <a:lnTo>
                  <a:pt x="2868839" y="48014"/>
                </a:lnTo>
                <a:lnTo>
                  <a:pt x="2869916" y="47905"/>
                </a:lnTo>
                <a:lnTo>
                  <a:pt x="2868841" y="47565"/>
                </a:lnTo>
                <a:close/>
                <a:moveTo>
                  <a:pt x="2911460" y="46797"/>
                </a:moveTo>
                <a:lnTo>
                  <a:pt x="2911597" y="47806"/>
                </a:lnTo>
                <a:lnTo>
                  <a:pt x="2911378" y="48006"/>
                </a:lnTo>
                <a:lnTo>
                  <a:pt x="2911755" y="47867"/>
                </a:lnTo>
                <a:cubicBezTo>
                  <a:pt x="2911755" y="47867"/>
                  <a:pt x="2913140" y="47867"/>
                  <a:pt x="2913140" y="47867"/>
                </a:cubicBezTo>
                <a:lnTo>
                  <a:pt x="2913403" y="47836"/>
                </a:lnTo>
                <a:lnTo>
                  <a:pt x="2913101" y="47764"/>
                </a:lnTo>
                <a:lnTo>
                  <a:pt x="2913813" y="47150"/>
                </a:lnTo>
                <a:lnTo>
                  <a:pt x="2913210" y="47388"/>
                </a:lnTo>
                <a:cubicBezTo>
                  <a:pt x="2911820" y="47388"/>
                  <a:pt x="2911820" y="47388"/>
                  <a:pt x="2911820" y="47388"/>
                </a:cubicBezTo>
                <a:close/>
                <a:moveTo>
                  <a:pt x="113372" y="46765"/>
                </a:moveTo>
                <a:lnTo>
                  <a:pt x="112715" y="46965"/>
                </a:lnTo>
                <a:lnTo>
                  <a:pt x="113533" y="47388"/>
                </a:lnTo>
                <a:close/>
                <a:moveTo>
                  <a:pt x="2900598" y="46636"/>
                </a:moveTo>
                <a:lnTo>
                  <a:pt x="2900852" y="47667"/>
                </a:lnTo>
                <a:lnTo>
                  <a:pt x="2900852" y="46636"/>
                </a:lnTo>
                <a:close/>
                <a:moveTo>
                  <a:pt x="803762" y="46485"/>
                </a:moveTo>
                <a:lnTo>
                  <a:pt x="802388" y="46953"/>
                </a:lnTo>
                <a:lnTo>
                  <a:pt x="804994" y="47324"/>
                </a:lnTo>
                <a:close/>
                <a:moveTo>
                  <a:pt x="543079" y="46448"/>
                </a:moveTo>
                <a:lnTo>
                  <a:pt x="543079" y="47388"/>
                </a:lnTo>
                <a:lnTo>
                  <a:pt x="543079" y="47388"/>
                </a:lnTo>
                <a:lnTo>
                  <a:pt x="543079" y="46448"/>
                </a:lnTo>
                <a:close/>
                <a:moveTo>
                  <a:pt x="189846" y="46400"/>
                </a:moveTo>
                <a:lnTo>
                  <a:pt x="189944" y="46466"/>
                </a:lnTo>
                <a:lnTo>
                  <a:pt x="189937" y="46447"/>
                </a:lnTo>
                <a:close/>
                <a:moveTo>
                  <a:pt x="3077332" y="46256"/>
                </a:moveTo>
                <a:lnTo>
                  <a:pt x="3076887" y="46410"/>
                </a:lnTo>
                <a:lnTo>
                  <a:pt x="3076632" y="46940"/>
                </a:lnTo>
                <a:close/>
                <a:moveTo>
                  <a:pt x="420974" y="46128"/>
                </a:moveTo>
                <a:lnTo>
                  <a:pt x="420789" y="46152"/>
                </a:lnTo>
                <a:lnTo>
                  <a:pt x="420974" y="46706"/>
                </a:lnTo>
                <a:close/>
                <a:moveTo>
                  <a:pt x="2934966" y="45997"/>
                </a:moveTo>
                <a:lnTo>
                  <a:pt x="2936418" y="47482"/>
                </a:lnTo>
                <a:cubicBezTo>
                  <a:pt x="2933660" y="47482"/>
                  <a:pt x="2930902" y="46072"/>
                  <a:pt x="2929523" y="46072"/>
                </a:cubicBezTo>
                <a:lnTo>
                  <a:pt x="2929267" y="46203"/>
                </a:lnTo>
                <a:lnTo>
                  <a:pt x="2929767" y="46499"/>
                </a:lnTo>
                <a:cubicBezTo>
                  <a:pt x="2931153" y="49235"/>
                  <a:pt x="2931153" y="50602"/>
                  <a:pt x="2929767" y="51970"/>
                </a:cubicBezTo>
                <a:cubicBezTo>
                  <a:pt x="2928381" y="53337"/>
                  <a:pt x="2925611" y="50602"/>
                  <a:pt x="2926996" y="53337"/>
                </a:cubicBezTo>
                <a:lnTo>
                  <a:pt x="2926938" y="53471"/>
                </a:lnTo>
                <a:lnTo>
                  <a:pt x="2926938" y="54722"/>
                </a:lnTo>
                <a:cubicBezTo>
                  <a:pt x="2931075" y="57542"/>
                  <a:pt x="2933833" y="57542"/>
                  <a:pt x="2935212" y="53311"/>
                </a:cubicBezTo>
                <a:cubicBezTo>
                  <a:pt x="2936591" y="51901"/>
                  <a:pt x="2936591" y="51901"/>
                  <a:pt x="2937970" y="53311"/>
                </a:cubicBezTo>
                <a:lnTo>
                  <a:pt x="2937024" y="56214"/>
                </a:lnTo>
                <a:lnTo>
                  <a:pt x="2937253" y="55951"/>
                </a:lnTo>
                <a:lnTo>
                  <a:pt x="2938017" y="53406"/>
                </a:lnTo>
                <a:cubicBezTo>
                  <a:pt x="2938017" y="53406"/>
                  <a:pt x="2938017" y="53406"/>
                  <a:pt x="2938017" y="54659"/>
                </a:cubicBezTo>
                <a:lnTo>
                  <a:pt x="2938017" y="54910"/>
                </a:lnTo>
                <a:lnTo>
                  <a:pt x="2938084" y="54994"/>
                </a:lnTo>
                <a:lnTo>
                  <a:pt x="2938157" y="54910"/>
                </a:lnTo>
                <a:lnTo>
                  <a:pt x="2938832" y="55930"/>
                </a:lnTo>
                <a:lnTo>
                  <a:pt x="2941025" y="58671"/>
                </a:lnTo>
                <a:lnTo>
                  <a:pt x="2940181" y="57968"/>
                </a:lnTo>
                <a:lnTo>
                  <a:pt x="2940931" y="59101"/>
                </a:lnTo>
                <a:cubicBezTo>
                  <a:pt x="2942318" y="59101"/>
                  <a:pt x="2943705" y="56307"/>
                  <a:pt x="2945092" y="56307"/>
                </a:cubicBezTo>
                <a:lnTo>
                  <a:pt x="2945793" y="56543"/>
                </a:lnTo>
                <a:lnTo>
                  <a:pt x="2945538" y="56414"/>
                </a:lnTo>
                <a:lnTo>
                  <a:pt x="2951010" y="56414"/>
                </a:lnTo>
                <a:lnTo>
                  <a:pt x="2950757" y="56038"/>
                </a:lnTo>
                <a:cubicBezTo>
                  <a:pt x="2950757" y="54609"/>
                  <a:pt x="2950757" y="54609"/>
                  <a:pt x="2950757" y="54609"/>
                </a:cubicBezTo>
                <a:cubicBezTo>
                  <a:pt x="2952132" y="53180"/>
                  <a:pt x="2952132" y="53180"/>
                  <a:pt x="2952132" y="53180"/>
                </a:cubicBezTo>
                <a:cubicBezTo>
                  <a:pt x="2954881" y="54609"/>
                  <a:pt x="2957630" y="54609"/>
                  <a:pt x="2961754" y="53180"/>
                </a:cubicBezTo>
                <a:lnTo>
                  <a:pt x="2961117" y="51854"/>
                </a:lnTo>
                <a:lnTo>
                  <a:pt x="2960300" y="51901"/>
                </a:lnTo>
                <a:cubicBezTo>
                  <a:pt x="2960300" y="51901"/>
                  <a:pt x="2960300" y="51901"/>
                  <a:pt x="2958937" y="51901"/>
                </a:cubicBezTo>
                <a:cubicBezTo>
                  <a:pt x="2958255" y="51196"/>
                  <a:pt x="2956892" y="51196"/>
                  <a:pt x="2955528" y="51019"/>
                </a:cubicBezTo>
                <a:lnTo>
                  <a:pt x="2952213" y="49133"/>
                </a:lnTo>
                <a:lnTo>
                  <a:pt x="2952213" y="49227"/>
                </a:lnTo>
                <a:cubicBezTo>
                  <a:pt x="2947905" y="50648"/>
                  <a:pt x="2942162" y="54910"/>
                  <a:pt x="2936417" y="50648"/>
                </a:cubicBezTo>
                <a:cubicBezTo>
                  <a:pt x="2936417" y="49227"/>
                  <a:pt x="2936417" y="49227"/>
                  <a:pt x="2936417" y="49227"/>
                </a:cubicBezTo>
                <a:cubicBezTo>
                  <a:pt x="2936417" y="49227"/>
                  <a:pt x="2936417" y="47806"/>
                  <a:pt x="2936417" y="47806"/>
                </a:cubicBezTo>
                <a:lnTo>
                  <a:pt x="2937212" y="47217"/>
                </a:lnTo>
                <a:lnTo>
                  <a:pt x="2936846" y="47388"/>
                </a:lnTo>
                <a:close/>
                <a:moveTo>
                  <a:pt x="203001" y="45972"/>
                </a:moveTo>
                <a:lnTo>
                  <a:pt x="202612" y="46099"/>
                </a:lnTo>
                <a:lnTo>
                  <a:pt x="202547" y="46414"/>
                </a:lnTo>
                <a:lnTo>
                  <a:pt x="202789" y="46528"/>
                </a:lnTo>
                <a:lnTo>
                  <a:pt x="203034" y="47200"/>
                </a:lnTo>
                <a:lnTo>
                  <a:pt x="202948" y="46058"/>
                </a:lnTo>
                <a:close/>
                <a:moveTo>
                  <a:pt x="2958937" y="45920"/>
                </a:moveTo>
                <a:lnTo>
                  <a:pt x="2958937" y="46259"/>
                </a:lnTo>
                <a:lnTo>
                  <a:pt x="2959979" y="46310"/>
                </a:lnTo>
                <a:close/>
                <a:moveTo>
                  <a:pt x="2550206" y="45297"/>
                </a:moveTo>
                <a:lnTo>
                  <a:pt x="2550948" y="46277"/>
                </a:lnTo>
                <a:lnTo>
                  <a:pt x="2551257" y="45643"/>
                </a:lnTo>
                <a:close/>
                <a:moveTo>
                  <a:pt x="323691" y="44944"/>
                </a:moveTo>
                <a:lnTo>
                  <a:pt x="323328" y="44990"/>
                </a:lnTo>
                <a:lnTo>
                  <a:pt x="321936" y="47689"/>
                </a:lnTo>
                <a:lnTo>
                  <a:pt x="322312" y="48026"/>
                </a:lnTo>
                <a:lnTo>
                  <a:pt x="322312" y="47764"/>
                </a:lnTo>
                <a:cubicBezTo>
                  <a:pt x="320933" y="46354"/>
                  <a:pt x="320933" y="44944"/>
                  <a:pt x="323691" y="44944"/>
                </a:cubicBezTo>
                <a:close/>
                <a:moveTo>
                  <a:pt x="2801671" y="44751"/>
                </a:moveTo>
                <a:lnTo>
                  <a:pt x="2801835" y="46299"/>
                </a:lnTo>
                <a:lnTo>
                  <a:pt x="2801671" y="46348"/>
                </a:lnTo>
                <a:lnTo>
                  <a:pt x="2801851" y="46421"/>
                </a:lnTo>
                <a:lnTo>
                  <a:pt x="2802305" y="46334"/>
                </a:lnTo>
                <a:lnTo>
                  <a:pt x="2801975" y="46004"/>
                </a:lnTo>
                <a:close/>
                <a:moveTo>
                  <a:pt x="3055522" y="44494"/>
                </a:moveTo>
                <a:lnTo>
                  <a:pt x="3055352" y="45006"/>
                </a:lnTo>
                <a:lnTo>
                  <a:pt x="3056045" y="45006"/>
                </a:lnTo>
                <a:close/>
                <a:moveTo>
                  <a:pt x="2691306" y="44443"/>
                </a:moveTo>
                <a:lnTo>
                  <a:pt x="2691807" y="45543"/>
                </a:lnTo>
                <a:lnTo>
                  <a:pt x="2692409" y="45373"/>
                </a:lnTo>
                <a:lnTo>
                  <a:pt x="2691948" y="44714"/>
                </a:lnTo>
                <a:close/>
                <a:moveTo>
                  <a:pt x="208273" y="44020"/>
                </a:moveTo>
                <a:lnTo>
                  <a:pt x="209073" y="44495"/>
                </a:lnTo>
                <a:lnTo>
                  <a:pt x="209657" y="44545"/>
                </a:lnTo>
                <a:close/>
                <a:moveTo>
                  <a:pt x="220970" y="43902"/>
                </a:moveTo>
                <a:lnTo>
                  <a:pt x="223024" y="47793"/>
                </a:lnTo>
                <a:lnTo>
                  <a:pt x="225121" y="48946"/>
                </a:lnTo>
                <a:close/>
                <a:moveTo>
                  <a:pt x="162775" y="43886"/>
                </a:moveTo>
                <a:lnTo>
                  <a:pt x="162618" y="44207"/>
                </a:lnTo>
                <a:lnTo>
                  <a:pt x="164642" y="46235"/>
                </a:lnTo>
                <a:lnTo>
                  <a:pt x="164311" y="45199"/>
                </a:lnTo>
                <a:close/>
                <a:moveTo>
                  <a:pt x="439613" y="43779"/>
                </a:moveTo>
                <a:lnTo>
                  <a:pt x="437993" y="46656"/>
                </a:lnTo>
                <a:lnTo>
                  <a:pt x="440280" y="47514"/>
                </a:lnTo>
                <a:close/>
                <a:moveTo>
                  <a:pt x="2489765" y="43649"/>
                </a:moveTo>
                <a:lnTo>
                  <a:pt x="2488941" y="43859"/>
                </a:lnTo>
                <a:lnTo>
                  <a:pt x="2490130" y="44028"/>
                </a:lnTo>
                <a:close/>
                <a:moveTo>
                  <a:pt x="318293" y="43608"/>
                </a:moveTo>
                <a:lnTo>
                  <a:pt x="318190" y="43816"/>
                </a:lnTo>
                <a:lnTo>
                  <a:pt x="319460" y="44355"/>
                </a:lnTo>
                <a:close/>
                <a:moveTo>
                  <a:pt x="357958" y="43585"/>
                </a:moveTo>
                <a:lnTo>
                  <a:pt x="356836" y="44164"/>
                </a:lnTo>
                <a:lnTo>
                  <a:pt x="356337" y="44929"/>
                </a:lnTo>
                <a:lnTo>
                  <a:pt x="357782" y="45029"/>
                </a:lnTo>
                <a:close/>
                <a:moveTo>
                  <a:pt x="2724102" y="43565"/>
                </a:moveTo>
                <a:lnTo>
                  <a:pt x="2723708" y="43758"/>
                </a:lnTo>
                <a:lnTo>
                  <a:pt x="2723893" y="43698"/>
                </a:lnTo>
                <a:close/>
                <a:moveTo>
                  <a:pt x="2942285" y="43412"/>
                </a:moveTo>
                <a:lnTo>
                  <a:pt x="2942171" y="43542"/>
                </a:lnTo>
                <a:lnTo>
                  <a:pt x="2942328" y="43514"/>
                </a:lnTo>
                <a:lnTo>
                  <a:pt x="2942315" y="43502"/>
                </a:lnTo>
                <a:close/>
                <a:moveTo>
                  <a:pt x="220147" y="43166"/>
                </a:moveTo>
                <a:lnTo>
                  <a:pt x="220042" y="43484"/>
                </a:lnTo>
                <a:lnTo>
                  <a:pt x="220360" y="43376"/>
                </a:lnTo>
                <a:close/>
                <a:moveTo>
                  <a:pt x="354255" y="43080"/>
                </a:moveTo>
                <a:lnTo>
                  <a:pt x="353835" y="43373"/>
                </a:lnTo>
                <a:lnTo>
                  <a:pt x="354030" y="43533"/>
                </a:lnTo>
                <a:lnTo>
                  <a:pt x="354347" y="43511"/>
                </a:lnTo>
                <a:lnTo>
                  <a:pt x="354155" y="43412"/>
                </a:lnTo>
                <a:close/>
                <a:moveTo>
                  <a:pt x="202984" y="42943"/>
                </a:moveTo>
                <a:lnTo>
                  <a:pt x="202507" y="43305"/>
                </a:lnTo>
                <a:lnTo>
                  <a:pt x="202612" y="43305"/>
                </a:lnTo>
                <a:close/>
                <a:moveTo>
                  <a:pt x="2723987" y="42547"/>
                </a:moveTo>
                <a:lnTo>
                  <a:pt x="2723436" y="43662"/>
                </a:lnTo>
                <a:lnTo>
                  <a:pt x="2724211" y="43492"/>
                </a:lnTo>
                <a:lnTo>
                  <a:pt x="2724316" y="42748"/>
                </a:lnTo>
                <a:close/>
                <a:moveTo>
                  <a:pt x="163937" y="41994"/>
                </a:moveTo>
                <a:lnTo>
                  <a:pt x="163695" y="42123"/>
                </a:lnTo>
                <a:lnTo>
                  <a:pt x="163663" y="42081"/>
                </a:lnTo>
                <a:lnTo>
                  <a:pt x="163357" y="42703"/>
                </a:lnTo>
                <a:lnTo>
                  <a:pt x="163810" y="42230"/>
                </a:lnTo>
                <a:close/>
                <a:moveTo>
                  <a:pt x="99908" y="41481"/>
                </a:moveTo>
                <a:lnTo>
                  <a:pt x="99908" y="47388"/>
                </a:lnTo>
                <a:lnTo>
                  <a:pt x="98563" y="47388"/>
                </a:lnTo>
                <a:lnTo>
                  <a:pt x="98563" y="49193"/>
                </a:lnTo>
                <a:lnTo>
                  <a:pt x="98563" y="50410"/>
                </a:lnTo>
                <a:lnTo>
                  <a:pt x="99165" y="50782"/>
                </a:lnTo>
                <a:cubicBezTo>
                  <a:pt x="99684" y="50961"/>
                  <a:pt x="100378" y="50961"/>
                  <a:pt x="101070" y="50246"/>
                </a:cubicBezTo>
                <a:cubicBezTo>
                  <a:pt x="101070" y="50246"/>
                  <a:pt x="101070" y="48817"/>
                  <a:pt x="101070" y="48817"/>
                </a:cubicBezTo>
                <a:lnTo>
                  <a:pt x="103354" y="47639"/>
                </a:lnTo>
                <a:lnTo>
                  <a:pt x="102626" y="47388"/>
                </a:lnTo>
                <a:cubicBezTo>
                  <a:pt x="102626" y="45978"/>
                  <a:pt x="101945" y="44920"/>
                  <a:pt x="101092" y="43686"/>
                </a:cubicBezTo>
                <a:close/>
                <a:moveTo>
                  <a:pt x="2825995" y="41342"/>
                </a:moveTo>
                <a:lnTo>
                  <a:pt x="2825355" y="41983"/>
                </a:lnTo>
                <a:lnTo>
                  <a:pt x="2826980" y="42123"/>
                </a:lnTo>
                <a:close/>
                <a:moveTo>
                  <a:pt x="390310" y="41314"/>
                </a:moveTo>
                <a:lnTo>
                  <a:pt x="389698" y="41768"/>
                </a:lnTo>
                <a:lnTo>
                  <a:pt x="390354" y="41633"/>
                </a:lnTo>
                <a:close/>
                <a:moveTo>
                  <a:pt x="107946" y="41153"/>
                </a:moveTo>
                <a:lnTo>
                  <a:pt x="105572" y="41917"/>
                </a:lnTo>
                <a:lnTo>
                  <a:pt x="105353" y="41906"/>
                </a:lnTo>
                <a:lnTo>
                  <a:pt x="105353" y="43157"/>
                </a:lnTo>
                <a:lnTo>
                  <a:pt x="105472" y="43218"/>
                </a:lnTo>
                <a:lnTo>
                  <a:pt x="107389" y="41394"/>
                </a:lnTo>
                <a:close/>
                <a:moveTo>
                  <a:pt x="2896437" y="40888"/>
                </a:moveTo>
                <a:lnTo>
                  <a:pt x="2896428" y="40892"/>
                </a:lnTo>
                <a:lnTo>
                  <a:pt x="2896439" y="40907"/>
                </a:lnTo>
                <a:close/>
                <a:moveTo>
                  <a:pt x="2896686" y="40766"/>
                </a:moveTo>
                <a:lnTo>
                  <a:pt x="2896636" y="40791"/>
                </a:lnTo>
                <a:lnTo>
                  <a:pt x="2896768" y="40889"/>
                </a:lnTo>
                <a:close/>
                <a:moveTo>
                  <a:pt x="173159" y="40734"/>
                </a:moveTo>
                <a:lnTo>
                  <a:pt x="173170" y="40833"/>
                </a:lnTo>
                <a:cubicBezTo>
                  <a:pt x="171165" y="40833"/>
                  <a:pt x="170162" y="41532"/>
                  <a:pt x="169827" y="42754"/>
                </a:cubicBezTo>
                <a:lnTo>
                  <a:pt x="170316" y="46457"/>
                </a:lnTo>
                <a:lnTo>
                  <a:pt x="170382" y="46413"/>
                </a:lnTo>
                <a:lnTo>
                  <a:pt x="170746" y="46657"/>
                </a:lnTo>
                <a:lnTo>
                  <a:pt x="170746" y="46335"/>
                </a:lnTo>
                <a:cubicBezTo>
                  <a:pt x="170746" y="44906"/>
                  <a:pt x="170746" y="43477"/>
                  <a:pt x="172114" y="42048"/>
                </a:cubicBezTo>
                <a:cubicBezTo>
                  <a:pt x="172798" y="41333"/>
                  <a:pt x="173482" y="41690"/>
                  <a:pt x="174165" y="42226"/>
                </a:cubicBezTo>
                <a:lnTo>
                  <a:pt x="175287" y="42910"/>
                </a:lnTo>
                <a:lnTo>
                  <a:pt x="173325" y="40934"/>
                </a:lnTo>
                <a:close/>
                <a:moveTo>
                  <a:pt x="3037915" y="40560"/>
                </a:moveTo>
                <a:lnTo>
                  <a:pt x="3037675" y="40640"/>
                </a:lnTo>
                <a:lnTo>
                  <a:pt x="3037762" y="40816"/>
                </a:lnTo>
                <a:close/>
                <a:moveTo>
                  <a:pt x="2972404" y="40031"/>
                </a:moveTo>
                <a:lnTo>
                  <a:pt x="2973191" y="41598"/>
                </a:lnTo>
                <a:lnTo>
                  <a:pt x="2973191" y="40445"/>
                </a:lnTo>
                <a:close/>
                <a:moveTo>
                  <a:pt x="287053" y="39456"/>
                </a:moveTo>
                <a:cubicBezTo>
                  <a:pt x="287053" y="40892"/>
                  <a:pt x="287406" y="41610"/>
                  <a:pt x="287935" y="42149"/>
                </a:cubicBezTo>
                <a:lnTo>
                  <a:pt x="289066" y="43092"/>
                </a:lnTo>
                <a:lnTo>
                  <a:pt x="290810" y="40412"/>
                </a:lnTo>
                <a:close/>
                <a:moveTo>
                  <a:pt x="136879" y="39325"/>
                </a:moveTo>
                <a:lnTo>
                  <a:pt x="136738" y="40548"/>
                </a:lnTo>
                <a:lnTo>
                  <a:pt x="137327" y="40941"/>
                </a:lnTo>
                <a:close/>
                <a:moveTo>
                  <a:pt x="3031326" y="39182"/>
                </a:moveTo>
                <a:lnTo>
                  <a:pt x="3031315" y="39182"/>
                </a:lnTo>
                <a:lnTo>
                  <a:pt x="3031249" y="39383"/>
                </a:lnTo>
                <a:lnTo>
                  <a:pt x="3031125" y="39548"/>
                </a:lnTo>
                <a:lnTo>
                  <a:pt x="3031341" y="39519"/>
                </a:lnTo>
                <a:lnTo>
                  <a:pt x="3031626" y="40055"/>
                </a:lnTo>
                <a:close/>
                <a:moveTo>
                  <a:pt x="2925723" y="39158"/>
                </a:moveTo>
                <a:lnTo>
                  <a:pt x="2925765" y="39619"/>
                </a:lnTo>
                <a:lnTo>
                  <a:pt x="2926843" y="39987"/>
                </a:lnTo>
                <a:close/>
                <a:moveTo>
                  <a:pt x="78980" y="39114"/>
                </a:moveTo>
                <a:cubicBezTo>
                  <a:pt x="80484" y="39114"/>
                  <a:pt x="81988" y="40618"/>
                  <a:pt x="81988" y="42123"/>
                </a:cubicBezTo>
                <a:cubicBezTo>
                  <a:pt x="81988" y="42123"/>
                  <a:pt x="81988" y="42123"/>
                  <a:pt x="81988" y="43627"/>
                </a:cubicBezTo>
                <a:cubicBezTo>
                  <a:pt x="80484" y="43627"/>
                  <a:pt x="78980" y="43627"/>
                  <a:pt x="78980" y="42123"/>
                </a:cubicBezTo>
                <a:cubicBezTo>
                  <a:pt x="78980" y="40618"/>
                  <a:pt x="78980" y="39114"/>
                  <a:pt x="78980" y="39114"/>
                </a:cubicBezTo>
                <a:close/>
                <a:moveTo>
                  <a:pt x="445007" y="38984"/>
                </a:moveTo>
                <a:lnTo>
                  <a:pt x="445023" y="39047"/>
                </a:lnTo>
                <a:lnTo>
                  <a:pt x="445057" y="39034"/>
                </a:lnTo>
                <a:close/>
                <a:moveTo>
                  <a:pt x="184943" y="38411"/>
                </a:moveTo>
                <a:lnTo>
                  <a:pt x="184681" y="39071"/>
                </a:lnTo>
                <a:lnTo>
                  <a:pt x="184787" y="39114"/>
                </a:lnTo>
                <a:lnTo>
                  <a:pt x="184851" y="39167"/>
                </a:lnTo>
                <a:close/>
                <a:moveTo>
                  <a:pt x="245198" y="38255"/>
                </a:moveTo>
                <a:lnTo>
                  <a:pt x="245161" y="38283"/>
                </a:lnTo>
                <a:lnTo>
                  <a:pt x="245155" y="38305"/>
                </a:lnTo>
                <a:close/>
                <a:moveTo>
                  <a:pt x="2948470" y="38213"/>
                </a:moveTo>
                <a:lnTo>
                  <a:pt x="2948852" y="39364"/>
                </a:lnTo>
                <a:lnTo>
                  <a:pt x="2949235" y="39364"/>
                </a:lnTo>
                <a:lnTo>
                  <a:pt x="2949555" y="39046"/>
                </a:lnTo>
                <a:lnTo>
                  <a:pt x="2949512" y="39056"/>
                </a:lnTo>
                <a:close/>
                <a:moveTo>
                  <a:pt x="3071754" y="38126"/>
                </a:moveTo>
                <a:lnTo>
                  <a:pt x="3071676" y="38186"/>
                </a:lnTo>
                <a:lnTo>
                  <a:pt x="3071886" y="38319"/>
                </a:lnTo>
                <a:close/>
                <a:moveTo>
                  <a:pt x="3062812" y="37861"/>
                </a:moveTo>
                <a:lnTo>
                  <a:pt x="3061169" y="37923"/>
                </a:lnTo>
                <a:lnTo>
                  <a:pt x="3062856" y="38088"/>
                </a:lnTo>
                <a:lnTo>
                  <a:pt x="3062812" y="38061"/>
                </a:lnTo>
                <a:close/>
                <a:moveTo>
                  <a:pt x="2984050" y="37751"/>
                </a:moveTo>
                <a:lnTo>
                  <a:pt x="2984063" y="37789"/>
                </a:lnTo>
                <a:lnTo>
                  <a:pt x="2984100" y="37777"/>
                </a:lnTo>
                <a:close/>
                <a:moveTo>
                  <a:pt x="2592803" y="37699"/>
                </a:moveTo>
                <a:lnTo>
                  <a:pt x="2592531" y="37854"/>
                </a:lnTo>
                <a:lnTo>
                  <a:pt x="2592958" y="38387"/>
                </a:lnTo>
                <a:close/>
                <a:moveTo>
                  <a:pt x="192560" y="37689"/>
                </a:moveTo>
                <a:lnTo>
                  <a:pt x="192560" y="37986"/>
                </a:lnTo>
                <a:lnTo>
                  <a:pt x="192560" y="42010"/>
                </a:lnTo>
                <a:lnTo>
                  <a:pt x="192642" y="41969"/>
                </a:lnTo>
                <a:lnTo>
                  <a:pt x="192685" y="42014"/>
                </a:lnTo>
                <a:lnTo>
                  <a:pt x="192685" y="37710"/>
                </a:lnTo>
                <a:lnTo>
                  <a:pt x="192642" y="37732"/>
                </a:lnTo>
                <a:close/>
                <a:moveTo>
                  <a:pt x="239944" y="37519"/>
                </a:moveTo>
                <a:lnTo>
                  <a:pt x="239998" y="37610"/>
                </a:lnTo>
                <a:lnTo>
                  <a:pt x="240047" y="37610"/>
                </a:lnTo>
                <a:close/>
                <a:moveTo>
                  <a:pt x="193187" y="37456"/>
                </a:moveTo>
                <a:lnTo>
                  <a:pt x="192712" y="37697"/>
                </a:lnTo>
                <a:lnTo>
                  <a:pt x="193730" y="41028"/>
                </a:lnTo>
                <a:lnTo>
                  <a:pt x="193996" y="40511"/>
                </a:lnTo>
                <a:lnTo>
                  <a:pt x="194054" y="40568"/>
                </a:lnTo>
                <a:lnTo>
                  <a:pt x="193187" y="37932"/>
                </a:lnTo>
                <a:close/>
                <a:moveTo>
                  <a:pt x="2966923" y="37146"/>
                </a:moveTo>
                <a:lnTo>
                  <a:pt x="2966542" y="37263"/>
                </a:lnTo>
                <a:lnTo>
                  <a:pt x="2967382" y="37388"/>
                </a:lnTo>
                <a:close/>
                <a:moveTo>
                  <a:pt x="91676" y="36702"/>
                </a:moveTo>
                <a:lnTo>
                  <a:pt x="90864" y="36973"/>
                </a:lnTo>
                <a:lnTo>
                  <a:pt x="90159" y="37209"/>
                </a:lnTo>
                <a:lnTo>
                  <a:pt x="91413" y="37815"/>
                </a:lnTo>
                <a:cubicBezTo>
                  <a:pt x="91413" y="37815"/>
                  <a:pt x="91413" y="37815"/>
                  <a:pt x="92828" y="37815"/>
                </a:cubicBezTo>
                <a:close/>
                <a:moveTo>
                  <a:pt x="251258" y="36481"/>
                </a:moveTo>
                <a:lnTo>
                  <a:pt x="251374" y="36535"/>
                </a:lnTo>
                <a:lnTo>
                  <a:pt x="251378" y="36481"/>
                </a:lnTo>
                <a:close/>
                <a:moveTo>
                  <a:pt x="2735175" y="36392"/>
                </a:moveTo>
                <a:lnTo>
                  <a:pt x="2735242" y="36515"/>
                </a:lnTo>
                <a:cubicBezTo>
                  <a:pt x="2735242" y="37951"/>
                  <a:pt x="2736649" y="39388"/>
                  <a:pt x="2736649" y="39388"/>
                </a:cubicBezTo>
                <a:lnTo>
                  <a:pt x="2736929" y="39101"/>
                </a:lnTo>
                <a:lnTo>
                  <a:pt x="2735300" y="36494"/>
                </a:lnTo>
                <a:close/>
                <a:moveTo>
                  <a:pt x="3046444" y="36254"/>
                </a:moveTo>
                <a:lnTo>
                  <a:pt x="3047583" y="36732"/>
                </a:lnTo>
                <a:lnTo>
                  <a:pt x="3048124" y="36732"/>
                </a:lnTo>
                <a:lnTo>
                  <a:pt x="3047737" y="36331"/>
                </a:lnTo>
                <a:close/>
                <a:moveTo>
                  <a:pt x="463383" y="36200"/>
                </a:moveTo>
                <a:lnTo>
                  <a:pt x="463398" y="36260"/>
                </a:lnTo>
                <a:lnTo>
                  <a:pt x="463411" y="36253"/>
                </a:lnTo>
                <a:close/>
                <a:moveTo>
                  <a:pt x="3041336" y="36105"/>
                </a:moveTo>
                <a:lnTo>
                  <a:pt x="3039555" y="36742"/>
                </a:lnTo>
                <a:lnTo>
                  <a:pt x="3042413" y="36742"/>
                </a:lnTo>
                <a:lnTo>
                  <a:pt x="3046173" y="36742"/>
                </a:lnTo>
                <a:lnTo>
                  <a:pt x="3046173" y="36732"/>
                </a:lnTo>
                <a:lnTo>
                  <a:pt x="3046338" y="36248"/>
                </a:lnTo>
                <a:lnTo>
                  <a:pt x="3043929" y="36105"/>
                </a:lnTo>
                <a:close/>
                <a:moveTo>
                  <a:pt x="285977" y="35396"/>
                </a:moveTo>
                <a:lnTo>
                  <a:pt x="285977" y="36584"/>
                </a:lnTo>
                <a:lnTo>
                  <a:pt x="287053" y="36584"/>
                </a:lnTo>
                <a:close/>
                <a:moveTo>
                  <a:pt x="132414" y="35341"/>
                </a:moveTo>
                <a:lnTo>
                  <a:pt x="132916" y="37860"/>
                </a:lnTo>
                <a:lnTo>
                  <a:pt x="132916" y="38217"/>
                </a:lnTo>
                <a:lnTo>
                  <a:pt x="133077" y="38053"/>
                </a:lnTo>
                <a:lnTo>
                  <a:pt x="133077" y="37667"/>
                </a:lnTo>
                <a:close/>
                <a:moveTo>
                  <a:pt x="139377" y="35293"/>
                </a:moveTo>
                <a:lnTo>
                  <a:pt x="138613" y="36279"/>
                </a:lnTo>
                <a:cubicBezTo>
                  <a:pt x="138613" y="36279"/>
                  <a:pt x="137229" y="36279"/>
                  <a:pt x="137229" y="36279"/>
                </a:cubicBezTo>
                <a:lnTo>
                  <a:pt x="137088" y="37505"/>
                </a:lnTo>
                <a:lnTo>
                  <a:pt x="138724" y="36750"/>
                </a:lnTo>
                <a:lnTo>
                  <a:pt x="141751" y="40786"/>
                </a:lnTo>
                <a:lnTo>
                  <a:pt x="142235" y="40675"/>
                </a:lnTo>
                <a:lnTo>
                  <a:pt x="139024" y="36320"/>
                </a:lnTo>
                <a:close/>
                <a:moveTo>
                  <a:pt x="2971938" y="35015"/>
                </a:moveTo>
                <a:lnTo>
                  <a:pt x="2971902" y="35045"/>
                </a:lnTo>
                <a:lnTo>
                  <a:pt x="2971906" y="35052"/>
                </a:lnTo>
                <a:close/>
                <a:moveTo>
                  <a:pt x="2584110" y="34814"/>
                </a:moveTo>
                <a:lnTo>
                  <a:pt x="2583444" y="35325"/>
                </a:lnTo>
                <a:lnTo>
                  <a:pt x="2584209" y="35046"/>
                </a:lnTo>
                <a:close/>
                <a:moveTo>
                  <a:pt x="436805" y="34639"/>
                </a:moveTo>
                <a:lnTo>
                  <a:pt x="436870" y="34856"/>
                </a:lnTo>
                <a:lnTo>
                  <a:pt x="437147" y="34778"/>
                </a:lnTo>
                <a:close/>
                <a:moveTo>
                  <a:pt x="147428" y="34591"/>
                </a:moveTo>
                <a:lnTo>
                  <a:pt x="147265" y="34923"/>
                </a:lnTo>
                <a:lnTo>
                  <a:pt x="147428" y="35089"/>
                </a:lnTo>
                <a:close/>
                <a:moveTo>
                  <a:pt x="2924209" y="34505"/>
                </a:moveTo>
                <a:lnTo>
                  <a:pt x="2925723" y="34967"/>
                </a:lnTo>
                <a:lnTo>
                  <a:pt x="2925723" y="34602"/>
                </a:lnTo>
                <a:close/>
                <a:moveTo>
                  <a:pt x="2936158" y="33848"/>
                </a:moveTo>
                <a:lnTo>
                  <a:pt x="2937568" y="34892"/>
                </a:lnTo>
                <a:lnTo>
                  <a:pt x="2937308" y="33848"/>
                </a:lnTo>
                <a:close/>
                <a:moveTo>
                  <a:pt x="2850665" y="33750"/>
                </a:moveTo>
                <a:lnTo>
                  <a:pt x="2850674" y="33849"/>
                </a:lnTo>
                <a:lnTo>
                  <a:pt x="2850760" y="33849"/>
                </a:lnTo>
                <a:close/>
                <a:moveTo>
                  <a:pt x="2616861" y="33485"/>
                </a:moveTo>
                <a:lnTo>
                  <a:pt x="2617473" y="33693"/>
                </a:lnTo>
                <a:lnTo>
                  <a:pt x="2617486" y="33643"/>
                </a:lnTo>
                <a:close/>
                <a:moveTo>
                  <a:pt x="2900258" y="33352"/>
                </a:moveTo>
                <a:lnTo>
                  <a:pt x="2900168" y="33427"/>
                </a:lnTo>
                <a:lnTo>
                  <a:pt x="2900306" y="33354"/>
                </a:lnTo>
                <a:close/>
                <a:moveTo>
                  <a:pt x="158201" y="32976"/>
                </a:moveTo>
                <a:lnTo>
                  <a:pt x="157921" y="35122"/>
                </a:lnTo>
                <a:lnTo>
                  <a:pt x="158932" y="36055"/>
                </a:lnTo>
                <a:lnTo>
                  <a:pt x="160486" y="35447"/>
                </a:lnTo>
                <a:lnTo>
                  <a:pt x="160268" y="34960"/>
                </a:lnTo>
                <a:lnTo>
                  <a:pt x="159356" y="35304"/>
                </a:lnTo>
                <a:close/>
                <a:moveTo>
                  <a:pt x="2839315" y="32521"/>
                </a:moveTo>
                <a:lnTo>
                  <a:pt x="2839315" y="36316"/>
                </a:lnTo>
                <a:lnTo>
                  <a:pt x="2838142" y="36457"/>
                </a:lnTo>
                <a:lnTo>
                  <a:pt x="2839504" y="36607"/>
                </a:lnTo>
                <a:lnTo>
                  <a:pt x="2839609" y="36572"/>
                </a:lnTo>
                <a:lnTo>
                  <a:pt x="2839437" y="36481"/>
                </a:lnTo>
                <a:lnTo>
                  <a:pt x="2839529" y="36461"/>
                </a:lnTo>
                <a:lnTo>
                  <a:pt x="2839391" y="36406"/>
                </a:lnTo>
                <a:lnTo>
                  <a:pt x="2839391" y="32559"/>
                </a:lnTo>
                <a:close/>
                <a:moveTo>
                  <a:pt x="158168" y="32235"/>
                </a:moveTo>
                <a:lnTo>
                  <a:pt x="158170" y="32241"/>
                </a:lnTo>
                <a:lnTo>
                  <a:pt x="158172" y="32238"/>
                </a:lnTo>
                <a:close/>
                <a:moveTo>
                  <a:pt x="2795260" y="32231"/>
                </a:moveTo>
                <a:lnTo>
                  <a:pt x="2799628" y="35595"/>
                </a:lnTo>
                <a:lnTo>
                  <a:pt x="2799209" y="33548"/>
                </a:lnTo>
                <a:close/>
                <a:moveTo>
                  <a:pt x="2894985" y="32135"/>
                </a:moveTo>
                <a:lnTo>
                  <a:pt x="2893869" y="32344"/>
                </a:lnTo>
                <a:lnTo>
                  <a:pt x="2893670" y="32344"/>
                </a:lnTo>
                <a:lnTo>
                  <a:pt x="2893670" y="32481"/>
                </a:lnTo>
                <a:lnTo>
                  <a:pt x="2895093" y="32288"/>
                </a:lnTo>
                <a:close/>
                <a:moveTo>
                  <a:pt x="186400" y="32016"/>
                </a:moveTo>
                <a:lnTo>
                  <a:pt x="187294" y="32490"/>
                </a:lnTo>
                <a:lnTo>
                  <a:pt x="185779" y="36306"/>
                </a:lnTo>
                <a:lnTo>
                  <a:pt x="187402" y="35165"/>
                </a:lnTo>
                <a:lnTo>
                  <a:pt x="187402" y="32666"/>
                </a:lnTo>
                <a:lnTo>
                  <a:pt x="187062" y="32083"/>
                </a:lnTo>
                <a:close/>
                <a:moveTo>
                  <a:pt x="177516" y="31059"/>
                </a:moveTo>
                <a:lnTo>
                  <a:pt x="177516" y="31082"/>
                </a:lnTo>
                <a:lnTo>
                  <a:pt x="177522" y="31070"/>
                </a:lnTo>
                <a:close/>
                <a:moveTo>
                  <a:pt x="3027655" y="31055"/>
                </a:moveTo>
                <a:lnTo>
                  <a:pt x="3029834" y="32311"/>
                </a:lnTo>
                <a:lnTo>
                  <a:pt x="3032560" y="34929"/>
                </a:lnTo>
                <a:lnTo>
                  <a:pt x="3032568" y="34902"/>
                </a:lnTo>
                <a:lnTo>
                  <a:pt x="3033790" y="31103"/>
                </a:lnTo>
                <a:lnTo>
                  <a:pt x="3031771" y="31579"/>
                </a:lnTo>
                <a:cubicBezTo>
                  <a:pt x="3030916" y="31055"/>
                  <a:pt x="3029891" y="30357"/>
                  <a:pt x="3028523" y="31055"/>
                </a:cubicBezTo>
                <a:close/>
                <a:moveTo>
                  <a:pt x="2882904" y="30990"/>
                </a:moveTo>
                <a:lnTo>
                  <a:pt x="2882993" y="31200"/>
                </a:lnTo>
                <a:lnTo>
                  <a:pt x="2883276" y="30990"/>
                </a:lnTo>
                <a:close/>
                <a:moveTo>
                  <a:pt x="131544" y="30965"/>
                </a:moveTo>
                <a:lnTo>
                  <a:pt x="131657" y="31532"/>
                </a:lnTo>
                <a:lnTo>
                  <a:pt x="132035" y="31459"/>
                </a:lnTo>
                <a:close/>
                <a:moveTo>
                  <a:pt x="462082" y="30883"/>
                </a:moveTo>
                <a:lnTo>
                  <a:pt x="462189" y="31322"/>
                </a:lnTo>
                <a:lnTo>
                  <a:pt x="462573" y="31385"/>
                </a:lnTo>
                <a:close/>
                <a:moveTo>
                  <a:pt x="63935" y="30840"/>
                </a:moveTo>
                <a:cubicBezTo>
                  <a:pt x="67885" y="30840"/>
                  <a:pt x="67885" y="33473"/>
                  <a:pt x="69201" y="36105"/>
                </a:cubicBezTo>
                <a:cubicBezTo>
                  <a:pt x="69201" y="36105"/>
                  <a:pt x="69201" y="36105"/>
                  <a:pt x="67885" y="36105"/>
                </a:cubicBezTo>
                <a:lnTo>
                  <a:pt x="64958" y="34154"/>
                </a:lnTo>
                <a:lnTo>
                  <a:pt x="66300" y="43711"/>
                </a:lnTo>
                <a:cubicBezTo>
                  <a:pt x="66300" y="43711"/>
                  <a:pt x="64903" y="45132"/>
                  <a:pt x="64903" y="45132"/>
                </a:cubicBezTo>
                <a:cubicBezTo>
                  <a:pt x="62109" y="43711"/>
                  <a:pt x="63506" y="38027"/>
                  <a:pt x="59315" y="39448"/>
                </a:cubicBezTo>
                <a:cubicBezTo>
                  <a:pt x="57918" y="39448"/>
                  <a:pt x="57918" y="38027"/>
                  <a:pt x="57918" y="36607"/>
                </a:cubicBezTo>
                <a:cubicBezTo>
                  <a:pt x="60712" y="36607"/>
                  <a:pt x="62109" y="35186"/>
                  <a:pt x="62109" y="32344"/>
                </a:cubicBezTo>
                <a:cubicBezTo>
                  <a:pt x="62109" y="32344"/>
                  <a:pt x="63506" y="32344"/>
                  <a:pt x="63506" y="32344"/>
                </a:cubicBezTo>
                <a:lnTo>
                  <a:pt x="63935" y="32781"/>
                </a:lnTo>
                <a:lnTo>
                  <a:pt x="63935" y="32156"/>
                </a:lnTo>
                <a:cubicBezTo>
                  <a:pt x="63935" y="32156"/>
                  <a:pt x="63935" y="32156"/>
                  <a:pt x="63935" y="30840"/>
                </a:cubicBezTo>
                <a:close/>
                <a:moveTo>
                  <a:pt x="2912975" y="30697"/>
                </a:moveTo>
                <a:lnTo>
                  <a:pt x="2912975" y="31079"/>
                </a:lnTo>
                <a:lnTo>
                  <a:pt x="2915110" y="31730"/>
                </a:lnTo>
                <a:lnTo>
                  <a:pt x="2913781" y="30928"/>
                </a:lnTo>
                <a:lnTo>
                  <a:pt x="2913210" y="30928"/>
                </a:lnTo>
                <a:close/>
                <a:moveTo>
                  <a:pt x="2954307" y="30504"/>
                </a:moveTo>
                <a:lnTo>
                  <a:pt x="2954405" y="30724"/>
                </a:lnTo>
                <a:lnTo>
                  <a:pt x="2954593" y="30724"/>
                </a:lnTo>
                <a:close/>
                <a:moveTo>
                  <a:pt x="177169" y="30025"/>
                </a:moveTo>
                <a:lnTo>
                  <a:pt x="176360" y="30840"/>
                </a:lnTo>
                <a:lnTo>
                  <a:pt x="177393" y="30840"/>
                </a:lnTo>
                <a:lnTo>
                  <a:pt x="177297" y="30671"/>
                </a:lnTo>
                <a:close/>
                <a:moveTo>
                  <a:pt x="2890552" y="29464"/>
                </a:moveTo>
                <a:lnTo>
                  <a:pt x="2890567" y="29502"/>
                </a:lnTo>
                <a:lnTo>
                  <a:pt x="2890583" y="29510"/>
                </a:lnTo>
                <a:close/>
                <a:moveTo>
                  <a:pt x="2895359" y="28433"/>
                </a:moveTo>
                <a:lnTo>
                  <a:pt x="2896238" y="30732"/>
                </a:lnTo>
                <a:lnTo>
                  <a:pt x="2896704" y="30732"/>
                </a:lnTo>
                <a:lnTo>
                  <a:pt x="2896420" y="28973"/>
                </a:lnTo>
                <a:close/>
                <a:moveTo>
                  <a:pt x="132398" y="27947"/>
                </a:moveTo>
                <a:lnTo>
                  <a:pt x="132916" y="28207"/>
                </a:lnTo>
                <a:lnTo>
                  <a:pt x="133397" y="28388"/>
                </a:lnTo>
                <a:lnTo>
                  <a:pt x="133077" y="27947"/>
                </a:lnTo>
                <a:close/>
                <a:moveTo>
                  <a:pt x="2955323" y="27939"/>
                </a:moveTo>
                <a:lnTo>
                  <a:pt x="2955420" y="28019"/>
                </a:lnTo>
                <a:lnTo>
                  <a:pt x="2955517" y="27939"/>
                </a:lnTo>
                <a:close/>
                <a:moveTo>
                  <a:pt x="3012762" y="27922"/>
                </a:moveTo>
                <a:lnTo>
                  <a:pt x="3012762" y="32503"/>
                </a:lnTo>
                <a:lnTo>
                  <a:pt x="3012301" y="33422"/>
                </a:lnTo>
                <a:lnTo>
                  <a:pt x="3013281" y="32424"/>
                </a:lnTo>
                <a:lnTo>
                  <a:pt x="3012844" y="32129"/>
                </a:lnTo>
                <a:lnTo>
                  <a:pt x="3012844" y="27926"/>
                </a:lnTo>
                <a:close/>
                <a:moveTo>
                  <a:pt x="2868549" y="27831"/>
                </a:moveTo>
                <a:lnTo>
                  <a:pt x="2867970" y="29488"/>
                </a:lnTo>
                <a:lnTo>
                  <a:pt x="2868435" y="29524"/>
                </a:lnTo>
                <a:lnTo>
                  <a:pt x="2868619" y="27831"/>
                </a:lnTo>
                <a:close/>
                <a:moveTo>
                  <a:pt x="157804" y="27313"/>
                </a:moveTo>
                <a:lnTo>
                  <a:pt x="157282" y="27582"/>
                </a:lnTo>
                <a:lnTo>
                  <a:pt x="156906" y="28352"/>
                </a:lnTo>
                <a:lnTo>
                  <a:pt x="156943" y="28466"/>
                </a:lnTo>
                <a:lnTo>
                  <a:pt x="157057" y="28105"/>
                </a:lnTo>
                <a:close/>
                <a:moveTo>
                  <a:pt x="3015856" y="27241"/>
                </a:moveTo>
                <a:lnTo>
                  <a:pt x="3015692" y="27324"/>
                </a:lnTo>
                <a:lnTo>
                  <a:pt x="3018684" y="29409"/>
                </a:lnTo>
                <a:cubicBezTo>
                  <a:pt x="3020277" y="30316"/>
                  <a:pt x="3022046" y="30679"/>
                  <a:pt x="3024171" y="29228"/>
                </a:cubicBezTo>
                <a:lnTo>
                  <a:pt x="3025955" y="30142"/>
                </a:lnTo>
                <a:lnTo>
                  <a:pt x="3025788" y="28261"/>
                </a:lnTo>
                <a:lnTo>
                  <a:pt x="3026011" y="28148"/>
                </a:lnTo>
                <a:lnTo>
                  <a:pt x="3024678" y="28019"/>
                </a:lnTo>
                <a:lnTo>
                  <a:pt x="3024486" y="28019"/>
                </a:lnTo>
                <a:cubicBezTo>
                  <a:pt x="3023076" y="28677"/>
                  <a:pt x="3021313" y="29006"/>
                  <a:pt x="3019550" y="28842"/>
                </a:cubicBezTo>
                <a:close/>
                <a:moveTo>
                  <a:pt x="81754" y="27238"/>
                </a:moveTo>
                <a:lnTo>
                  <a:pt x="81856" y="27484"/>
                </a:lnTo>
                <a:lnTo>
                  <a:pt x="83116" y="27742"/>
                </a:lnTo>
                <a:lnTo>
                  <a:pt x="82974" y="27529"/>
                </a:lnTo>
                <a:close/>
                <a:moveTo>
                  <a:pt x="2868482" y="26649"/>
                </a:moveTo>
                <a:lnTo>
                  <a:pt x="2868070" y="26802"/>
                </a:lnTo>
                <a:lnTo>
                  <a:pt x="2868482" y="26868"/>
                </a:lnTo>
                <a:close/>
                <a:moveTo>
                  <a:pt x="2708969" y="26623"/>
                </a:moveTo>
                <a:lnTo>
                  <a:pt x="2708961" y="26624"/>
                </a:lnTo>
                <a:cubicBezTo>
                  <a:pt x="2708961" y="26624"/>
                  <a:pt x="2707575" y="28027"/>
                  <a:pt x="2708961" y="28027"/>
                </a:cubicBezTo>
                <a:lnTo>
                  <a:pt x="2708969" y="28035"/>
                </a:lnTo>
                <a:close/>
                <a:moveTo>
                  <a:pt x="2973120" y="26577"/>
                </a:moveTo>
                <a:lnTo>
                  <a:pt x="2972703" y="26848"/>
                </a:lnTo>
                <a:lnTo>
                  <a:pt x="2972936" y="26778"/>
                </a:lnTo>
                <a:lnTo>
                  <a:pt x="2975805" y="26778"/>
                </a:lnTo>
                <a:lnTo>
                  <a:pt x="2975109" y="26577"/>
                </a:lnTo>
                <a:close/>
                <a:moveTo>
                  <a:pt x="2768734" y="25443"/>
                </a:moveTo>
                <a:lnTo>
                  <a:pt x="2769968" y="26690"/>
                </a:lnTo>
                <a:lnTo>
                  <a:pt x="2771720" y="28166"/>
                </a:lnTo>
                <a:lnTo>
                  <a:pt x="2771549" y="26628"/>
                </a:lnTo>
                <a:lnTo>
                  <a:pt x="2772032" y="26418"/>
                </a:lnTo>
                <a:lnTo>
                  <a:pt x="2771728" y="26463"/>
                </a:lnTo>
                <a:close/>
                <a:moveTo>
                  <a:pt x="2971160" y="25440"/>
                </a:moveTo>
                <a:lnTo>
                  <a:pt x="2965857" y="26778"/>
                </a:lnTo>
                <a:cubicBezTo>
                  <a:pt x="2967272" y="26778"/>
                  <a:pt x="2968334" y="27492"/>
                  <a:pt x="2969396" y="27850"/>
                </a:cubicBezTo>
                <a:lnTo>
                  <a:pt x="2971891" y="27094"/>
                </a:lnTo>
                <a:lnTo>
                  <a:pt x="2971766" y="25614"/>
                </a:lnTo>
                <a:close/>
                <a:moveTo>
                  <a:pt x="2932726" y="25415"/>
                </a:moveTo>
                <a:lnTo>
                  <a:pt x="2932567" y="25433"/>
                </a:lnTo>
                <a:lnTo>
                  <a:pt x="2932675" y="25442"/>
                </a:lnTo>
                <a:lnTo>
                  <a:pt x="2932411" y="25820"/>
                </a:lnTo>
                <a:lnTo>
                  <a:pt x="2932519" y="25760"/>
                </a:lnTo>
                <a:lnTo>
                  <a:pt x="2932630" y="25574"/>
                </a:lnTo>
                <a:lnTo>
                  <a:pt x="2932726" y="25574"/>
                </a:lnTo>
                <a:close/>
                <a:moveTo>
                  <a:pt x="2901837" y="25273"/>
                </a:moveTo>
                <a:lnTo>
                  <a:pt x="2901395" y="25472"/>
                </a:lnTo>
                <a:lnTo>
                  <a:pt x="2901944" y="25472"/>
                </a:lnTo>
                <a:lnTo>
                  <a:pt x="2902066" y="25348"/>
                </a:lnTo>
                <a:close/>
                <a:moveTo>
                  <a:pt x="2935498" y="25145"/>
                </a:moveTo>
                <a:lnTo>
                  <a:pt x="2934645" y="25574"/>
                </a:lnTo>
                <a:lnTo>
                  <a:pt x="2935594" y="25574"/>
                </a:lnTo>
                <a:cubicBezTo>
                  <a:pt x="2936965" y="26953"/>
                  <a:pt x="2938337" y="28332"/>
                  <a:pt x="2939709" y="29711"/>
                </a:cubicBezTo>
                <a:cubicBezTo>
                  <a:pt x="2941080" y="29711"/>
                  <a:pt x="2941080" y="29711"/>
                  <a:pt x="2941080" y="31090"/>
                </a:cubicBezTo>
                <a:lnTo>
                  <a:pt x="2941424" y="31321"/>
                </a:lnTo>
                <a:lnTo>
                  <a:pt x="2941193" y="30689"/>
                </a:lnTo>
                <a:lnTo>
                  <a:pt x="2935857" y="25487"/>
                </a:lnTo>
                <a:lnTo>
                  <a:pt x="2935638" y="25574"/>
                </a:lnTo>
                <a:lnTo>
                  <a:pt x="2935749" y="25382"/>
                </a:lnTo>
                <a:lnTo>
                  <a:pt x="2935638" y="25274"/>
                </a:lnTo>
                <a:lnTo>
                  <a:pt x="2935864" y="25145"/>
                </a:lnTo>
                <a:close/>
                <a:moveTo>
                  <a:pt x="2895799" y="25133"/>
                </a:moveTo>
                <a:lnTo>
                  <a:pt x="2895262" y="25401"/>
                </a:lnTo>
                <a:lnTo>
                  <a:pt x="2895262" y="28043"/>
                </a:lnTo>
                <a:lnTo>
                  <a:pt x="2896118" y="27105"/>
                </a:lnTo>
                <a:close/>
                <a:moveTo>
                  <a:pt x="2856413" y="25023"/>
                </a:moveTo>
                <a:lnTo>
                  <a:pt x="2855911" y="25480"/>
                </a:lnTo>
                <a:lnTo>
                  <a:pt x="2856322" y="25480"/>
                </a:lnTo>
                <a:lnTo>
                  <a:pt x="2856413" y="25480"/>
                </a:lnTo>
                <a:close/>
                <a:moveTo>
                  <a:pt x="155147" y="24963"/>
                </a:moveTo>
                <a:lnTo>
                  <a:pt x="156103" y="26234"/>
                </a:lnTo>
                <a:lnTo>
                  <a:pt x="156797" y="25664"/>
                </a:lnTo>
                <a:lnTo>
                  <a:pt x="156797" y="25563"/>
                </a:lnTo>
                <a:close/>
                <a:moveTo>
                  <a:pt x="430482" y="24809"/>
                </a:moveTo>
                <a:lnTo>
                  <a:pt x="430105" y="25252"/>
                </a:lnTo>
                <a:lnTo>
                  <a:pt x="431388" y="26543"/>
                </a:lnTo>
                <a:close/>
                <a:moveTo>
                  <a:pt x="2850517" y="24278"/>
                </a:moveTo>
                <a:lnTo>
                  <a:pt x="2850379" y="25244"/>
                </a:lnTo>
                <a:lnTo>
                  <a:pt x="2847832" y="26518"/>
                </a:lnTo>
                <a:lnTo>
                  <a:pt x="2850517" y="25595"/>
                </a:lnTo>
                <a:close/>
                <a:moveTo>
                  <a:pt x="117603" y="23954"/>
                </a:moveTo>
                <a:lnTo>
                  <a:pt x="117319" y="23983"/>
                </a:lnTo>
                <a:lnTo>
                  <a:pt x="117399" y="24137"/>
                </a:lnTo>
                <a:close/>
                <a:moveTo>
                  <a:pt x="80333" y="23838"/>
                </a:moveTo>
                <a:lnTo>
                  <a:pt x="80629" y="24547"/>
                </a:lnTo>
                <a:lnTo>
                  <a:pt x="82270" y="26891"/>
                </a:lnTo>
                <a:lnTo>
                  <a:pt x="82680" y="27086"/>
                </a:lnTo>
                <a:lnTo>
                  <a:pt x="80522" y="23838"/>
                </a:lnTo>
                <a:close/>
                <a:moveTo>
                  <a:pt x="2939654" y="23748"/>
                </a:moveTo>
                <a:lnTo>
                  <a:pt x="2939219" y="23967"/>
                </a:lnTo>
                <a:lnTo>
                  <a:pt x="2939784" y="23921"/>
                </a:lnTo>
                <a:lnTo>
                  <a:pt x="2940233" y="23748"/>
                </a:lnTo>
                <a:close/>
                <a:moveTo>
                  <a:pt x="2932348" y="22881"/>
                </a:moveTo>
                <a:lnTo>
                  <a:pt x="2932726" y="24768"/>
                </a:lnTo>
                <a:lnTo>
                  <a:pt x="2932726" y="23748"/>
                </a:lnTo>
                <a:close/>
                <a:moveTo>
                  <a:pt x="432579" y="22741"/>
                </a:moveTo>
                <a:lnTo>
                  <a:pt x="432187" y="22807"/>
                </a:lnTo>
                <a:lnTo>
                  <a:pt x="431920" y="23120"/>
                </a:lnTo>
                <a:close/>
                <a:moveTo>
                  <a:pt x="3037369" y="22144"/>
                </a:moveTo>
                <a:lnTo>
                  <a:pt x="3036339" y="22616"/>
                </a:lnTo>
                <a:lnTo>
                  <a:pt x="3038135" y="23736"/>
                </a:lnTo>
                <a:close/>
                <a:moveTo>
                  <a:pt x="2764073" y="22087"/>
                </a:moveTo>
                <a:lnTo>
                  <a:pt x="2765456" y="23068"/>
                </a:lnTo>
                <a:lnTo>
                  <a:pt x="2764785" y="22360"/>
                </a:lnTo>
                <a:close/>
                <a:moveTo>
                  <a:pt x="2608561" y="21805"/>
                </a:moveTo>
                <a:lnTo>
                  <a:pt x="2608988" y="23113"/>
                </a:lnTo>
                <a:lnTo>
                  <a:pt x="2609161" y="22413"/>
                </a:lnTo>
                <a:close/>
                <a:moveTo>
                  <a:pt x="194810" y="21568"/>
                </a:moveTo>
                <a:lnTo>
                  <a:pt x="194981" y="22132"/>
                </a:lnTo>
                <a:lnTo>
                  <a:pt x="195432" y="22197"/>
                </a:lnTo>
                <a:close/>
                <a:moveTo>
                  <a:pt x="2760793" y="20822"/>
                </a:moveTo>
                <a:lnTo>
                  <a:pt x="2759956" y="21259"/>
                </a:lnTo>
                <a:lnTo>
                  <a:pt x="2761179" y="20971"/>
                </a:lnTo>
                <a:close/>
                <a:moveTo>
                  <a:pt x="3057474" y="19561"/>
                </a:moveTo>
                <a:lnTo>
                  <a:pt x="3057438" y="19623"/>
                </a:lnTo>
                <a:lnTo>
                  <a:pt x="3057474" y="19657"/>
                </a:lnTo>
                <a:close/>
                <a:moveTo>
                  <a:pt x="3146052" y="19557"/>
                </a:moveTo>
                <a:cubicBezTo>
                  <a:pt x="3147441" y="23694"/>
                  <a:pt x="3151606" y="20936"/>
                  <a:pt x="3152995" y="22315"/>
                </a:cubicBezTo>
                <a:cubicBezTo>
                  <a:pt x="3150218" y="26452"/>
                  <a:pt x="3147441" y="27831"/>
                  <a:pt x="3144664" y="25073"/>
                </a:cubicBezTo>
                <a:cubicBezTo>
                  <a:pt x="3143969" y="24384"/>
                  <a:pt x="3142927" y="24384"/>
                  <a:pt x="3141886" y="24556"/>
                </a:cubicBezTo>
                <a:lnTo>
                  <a:pt x="3139443" y="25011"/>
                </a:lnTo>
                <a:lnTo>
                  <a:pt x="3139572" y="25156"/>
                </a:lnTo>
                <a:cubicBezTo>
                  <a:pt x="3139572" y="26577"/>
                  <a:pt x="3140961" y="27998"/>
                  <a:pt x="3139572" y="27998"/>
                </a:cubicBezTo>
                <a:cubicBezTo>
                  <a:pt x="3136795" y="26577"/>
                  <a:pt x="3136795" y="29419"/>
                  <a:pt x="3135406" y="30840"/>
                </a:cubicBezTo>
                <a:cubicBezTo>
                  <a:pt x="3134018" y="30840"/>
                  <a:pt x="3132629" y="30840"/>
                  <a:pt x="3131240" y="30840"/>
                </a:cubicBezTo>
                <a:cubicBezTo>
                  <a:pt x="3128463" y="29419"/>
                  <a:pt x="3127075" y="27998"/>
                  <a:pt x="3125686" y="25156"/>
                </a:cubicBezTo>
                <a:cubicBezTo>
                  <a:pt x="3125686" y="25156"/>
                  <a:pt x="3124297" y="25156"/>
                  <a:pt x="3124297" y="23736"/>
                </a:cubicBezTo>
                <a:cubicBezTo>
                  <a:pt x="3127075" y="22315"/>
                  <a:pt x="3128463" y="18053"/>
                  <a:pt x="3129852" y="23736"/>
                </a:cubicBezTo>
                <a:cubicBezTo>
                  <a:pt x="3130546" y="23736"/>
                  <a:pt x="3131588" y="23025"/>
                  <a:pt x="3132629" y="22670"/>
                </a:cubicBezTo>
                <a:lnTo>
                  <a:pt x="3135123" y="23627"/>
                </a:lnTo>
                <a:close/>
                <a:moveTo>
                  <a:pt x="3112903" y="19557"/>
                </a:moveTo>
                <a:cubicBezTo>
                  <a:pt x="3114332" y="20954"/>
                  <a:pt x="3115762" y="23748"/>
                  <a:pt x="3117191" y="23748"/>
                </a:cubicBezTo>
                <a:cubicBezTo>
                  <a:pt x="3118620" y="25145"/>
                  <a:pt x="3121478" y="25145"/>
                  <a:pt x="3122907" y="25145"/>
                </a:cubicBezTo>
                <a:cubicBezTo>
                  <a:pt x="3120049" y="27938"/>
                  <a:pt x="3115762" y="25145"/>
                  <a:pt x="3112903" y="29336"/>
                </a:cubicBezTo>
                <a:cubicBezTo>
                  <a:pt x="3111474" y="29336"/>
                  <a:pt x="3110045" y="27938"/>
                  <a:pt x="3110045" y="26541"/>
                </a:cubicBezTo>
                <a:cubicBezTo>
                  <a:pt x="3108616" y="23748"/>
                  <a:pt x="3110045" y="20954"/>
                  <a:pt x="3112903" y="19557"/>
                </a:cubicBezTo>
                <a:close/>
                <a:moveTo>
                  <a:pt x="2918107" y="19412"/>
                </a:moveTo>
                <a:lnTo>
                  <a:pt x="2917126" y="19436"/>
                </a:lnTo>
                <a:lnTo>
                  <a:pt x="2917538" y="19846"/>
                </a:lnTo>
                <a:close/>
                <a:moveTo>
                  <a:pt x="184328" y="19337"/>
                </a:moveTo>
                <a:lnTo>
                  <a:pt x="184351" y="19403"/>
                </a:lnTo>
                <a:lnTo>
                  <a:pt x="184490" y="19457"/>
                </a:lnTo>
                <a:close/>
                <a:moveTo>
                  <a:pt x="409879" y="19219"/>
                </a:moveTo>
                <a:lnTo>
                  <a:pt x="410156" y="19664"/>
                </a:lnTo>
                <a:lnTo>
                  <a:pt x="410261" y="19512"/>
                </a:lnTo>
                <a:close/>
                <a:moveTo>
                  <a:pt x="266528" y="18932"/>
                </a:moveTo>
                <a:lnTo>
                  <a:pt x="267026" y="19331"/>
                </a:lnTo>
                <a:lnTo>
                  <a:pt x="267338" y="19331"/>
                </a:lnTo>
                <a:close/>
                <a:moveTo>
                  <a:pt x="281075" y="18925"/>
                </a:moveTo>
                <a:lnTo>
                  <a:pt x="280608" y="19314"/>
                </a:lnTo>
                <a:lnTo>
                  <a:pt x="280884" y="19257"/>
                </a:lnTo>
                <a:close/>
                <a:moveTo>
                  <a:pt x="417127" y="18681"/>
                </a:moveTo>
                <a:lnTo>
                  <a:pt x="417615" y="19664"/>
                </a:lnTo>
                <a:lnTo>
                  <a:pt x="418508" y="20395"/>
                </a:lnTo>
                <a:lnTo>
                  <a:pt x="418917" y="19159"/>
                </a:lnTo>
                <a:lnTo>
                  <a:pt x="417915" y="19557"/>
                </a:lnTo>
                <a:close/>
                <a:moveTo>
                  <a:pt x="2924693" y="18371"/>
                </a:moveTo>
                <a:lnTo>
                  <a:pt x="2924378" y="18431"/>
                </a:lnTo>
                <a:lnTo>
                  <a:pt x="2924499" y="18458"/>
                </a:lnTo>
                <a:close/>
                <a:moveTo>
                  <a:pt x="234443" y="18342"/>
                </a:moveTo>
                <a:lnTo>
                  <a:pt x="234650" y="18482"/>
                </a:lnTo>
                <a:lnTo>
                  <a:pt x="234615" y="18342"/>
                </a:lnTo>
                <a:close/>
                <a:moveTo>
                  <a:pt x="298661" y="18193"/>
                </a:moveTo>
                <a:lnTo>
                  <a:pt x="298426" y="18213"/>
                </a:lnTo>
                <a:lnTo>
                  <a:pt x="298495" y="18284"/>
                </a:lnTo>
                <a:close/>
                <a:moveTo>
                  <a:pt x="2956202" y="17923"/>
                </a:moveTo>
                <a:lnTo>
                  <a:pt x="2956206" y="17937"/>
                </a:lnTo>
                <a:lnTo>
                  <a:pt x="2956211" y="17931"/>
                </a:lnTo>
                <a:close/>
                <a:moveTo>
                  <a:pt x="286803" y="17887"/>
                </a:moveTo>
                <a:lnTo>
                  <a:pt x="286927" y="18012"/>
                </a:lnTo>
                <a:lnTo>
                  <a:pt x="287020" y="17993"/>
                </a:lnTo>
                <a:close/>
                <a:moveTo>
                  <a:pt x="225443" y="17813"/>
                </a:moveTo>
                <a:lnTo>
                  <a:pt x="225191" y="18072"/>
                </a:lnTo>
                <a:lnTo>
                  <a:pt x="225800" y="18914"/>
                </a:lnTo>
                <a:close/>
                <a:moveTo>
                  <a:pt x="2384287" y="17678"/>
                </a:moveTo>
                <a:lnTo>
                  <a:pt x="2383309" y="17939"/>
                </a:lnTo>
                <a:lnTo>
                  <a:pt x="2384180" y="18117"/>
                </a:lnTo>
                <a:close/>
                <a:moveTo>
                  <a:pt x="297907" y="17675"/>
                </a:moveTo>
                <a:lnTo>
                  <a:pt x="298345" y="18128"/>
                </a:lnTo>
                <a:lnTo>
                  <a:pt x="298345" y="17970"/>
                </a:lnTo>
                <a:close/>
                <a:moveTo>
                  <a:pt x="3004493" y="17311"/>
                </a:moveTo>
                <a:lnTo>
                  <a:pt x="3003777" y="18031"/>
                </a:lnTo>
                <a:lnTo>
                  <a:pt x="3004774" y="18160"/>
                </a:lnTo>
                <a:close/>
                <a:moveTo>
                  <a:pt x="321848" y="17123"/>
                </a:moveTo>
                <a:lnTo>
                  <a:pt x="320814" y="18284"/>
                </a:lnTo>
                <a:lnTo>
                  <a:pt x="320157" y="19782"/>
                </a:lnTo>
                <a:lnTo>
                  <a:pt x="320948" y="19820"/>
                </a:lnTo>
                <a:close/>
                <a:moveTo>
                  <a:pt x="245867" y="16924"/>
                </a:moveTo>
                <a:lnTo>
                  <a:pt x="245638" y="17085"/>
                </a:lnTo>
                <a:lnTo>
                  <a:pt x="246113" y="16924"/>
                </a:lnTo>
                <a:close/>
                <a:moveTo>
                  <a:pt x="194130" y="16831"/>
                </a:moveTo>
                <a:lnTo>
                  <a:pt x="194151" y="16895"/>
                </a:lnTo>
                <a:lnTo>
                  <a:pt x="194648" y="16895"/>
                </a:lnTo>
                <a:lnTo>
                  <a:pt x="194565" y="16831"/>
                </a:lnTo>
                <a:close/>
                <a:moveTo>
                  <a:pt x="174444" y="16729"/>
                </a:moveTo>
                <a:lnTo>
                  <a:pt x="174497" y="17141"/>
                </a:lnTo>
                <a:lnTo>
                  <a:pt x="174722" y="17009"/>
                </a:lnTo>
                <a:close/>
                <a:moveTo>
                  <a:pt x="2888061" y="16716"/>
                </a:moveTo>
                <a:lnTo>
                  <a:pt x="2888253" y="16849"/>
                </a:lnTo>
                <a:lnTo>
                  <a:pt x="2887826" y="16912"/>
                </a:lnTo>
                <a:lnTo>
                  <a:pt x="2888300" y="17069"/>
                </a:lnTo>
                <a:lnTo>
                  <a:pt x="2888607" y="16763"/>
                </a:lnTo>
                <a:lnTo>
                  <a:pt x="2888389" y="16763"/>
                </a:lnTo>
                <a:close/>
                <a:moveTo>
                  <a:pt x="1573173" y="16632"/>
                </a:moveTo>
                <a:lnTo>
                  <a:pt x="1573238" y="16699"/>
                </a:lnTo>
                <a:lnTo>
                  <a:pt x="1573313" y="16632"/>
                </a:lnTo>
                <a:close/>
                <a:moveTo>
                  <a:pt x="415272" y="16621"/>
                </a:moveTo>
                <a:lnTo>
                  <a:pt x="415078" y="16754"/>
                </a:lnTo>
                <a:lnTo>
                  <a:pt x="414925" y="16871"/>
                </a:lnTo>
                <a:lnTo>
                  <a:pt x="415287" y="16871"/>
                </a:lnTo>
                <a:lnTo>
                  <a:pt x="415374" y="16733"/>
                </a:lnTo>
                <a:close/>
                <a:moveTo>
                  <a:pt x="256676" y="16579"/>
                </a:moveTo>
                <a:lnTo>
                  <a:pt x="255811" y="16823"/>
                </a:lnTo>
                <a:lnTo>
                  <a:pt x="256341" y="17902"/>
                </a:lnTo>
                <a:lnTo>
                  <a:pt x="256810" y="17902"/>
                </a:lnTo>
                <a:close/>
                <a:moveTo>
                  <a:pt x="1403555" y="16569"/>
                </a:moveTo>
                <a:lnTo>
                  <a:pt x="1403787" y="16699"/>
                </a:lnTo>
                <a:lnTo>
                  <a:pt x="1404064" y="16774"/>
                </a:lnTo>
                <a:lnTo>
                  <a:pt x="1403977" y="16699"/>
                </a:lnTo>
                <a:close/>
                <a:moveTo>
                  <a:pt x="1350873" y="16562"/>
                </a:moveTo>
                <a:lnTo>
                  <a:pt x="1351007" y="16699"/>
                </a:lnTo>
                <a:lnTo>
                  <a:pt x="1351142" y="16644"/>
                </a:lnTo>
                <a:close/>
                <a:moveTo>
                  <a:pt x="177386" y="16521"/>
                </a:moveTo>
                <a:lnTo>
                  <a:pt x="177516" y="17009"/>
                </a:lnTo>
                <a:lnTo>
                  <a:pt x="178127" y="16599"/>
                </a:lnTo>
                <a:lnTo>
                  <a:pt x="177516" y="16674"/>
                </a:lnTo>
                <a:close/>
                <a:moveTo>
                  <a:pt x="415572" y="16416"/>
                </a:moveTo>
                <a:lnTo>
                  <a:pt x="415320" y="16588"/>
                </a:lnTo>
                <a:lnTo>
                  <a:pt x="415439" y="16629"/>
                </a:lnTo>
                <a:close/>
                <a:moveTo>
                  <a:pt x="1816959" y="16120"/>
                </a:moveTo>
                <a:lnTo>
                  <a:pt x="1817522" y="16699"/>
                </a:lnTo>
                <a:lnTo>
                  <a:pt x="1817741" y="16254"/>
                </a:lnTo>
                <a:close/>
                <a:moveTo>
                  <a:pt x="251601" y="16062"/>
                </a:moveTo>
                <a:lnTo>
                  <a:pt x="251039" y="16339"/>
                </a:lnTo>
                <a:lnTo>
                  <a:pt x="251450" y="16549"/>
                </a:lnTo>
                <a:lnTo>
                  <a:pt x="251525" y="16549"/>
                </a:lnTo>
                <a:close/>
                <a:moveTo>
                  <a:pt x="1484346" y="15958"/>
                </a:moveTo>
                <a:lnTo>
                  <a:pt x="1484346" y="16699"/>
                </a:lnTo>
                <a:lnTo>
                  <a:pt x="1484965" y="16313"/>
                </a:lnTo>
                <a:close/>
                <a:moveTo>
                  <a:pt x="154438" y="15764"/>
                </a:moveTo>
                <a:lnTo>
                  <a:pt x="152701" y="18044"/>
                </a:lnTo>
                <a:lnTo>
                  <a:pt x="152769" y="18053"/>
                </a:lnTo>
                <a:lnTo>
                  <a:pt x="152822" y="18163"/>
                </a:lnTo>
                <a:close/>
                <a:moveTo>
                  <a:pt x="3034217" y="15718"/>
                </a:moveTo>
                <a:lnTo>
                  <a:pt x="3034217" y="17951"/>
                </a:lnTo>
                <a:lnTo>
                  <a:pt x="3035255" y="18160"/>
                </a:lnTo>
                <a:lnTo>
                  <a:pt x="3036082" y="19470"/>
                </a:lnTo>
                <a:lnTo>
                  <a:pt x="3035400" y="18053"/>
                </a:lnTo>
                <a:lnTo>
                  <a:pt x="3035417" y="18053"/>
                </a:lnTo>
                <a:close/>
                <a:moveTo>
                  <a:pt x="2851865" y="15498"/>
                </a:moveTo>
                <a:lnTo>
                  <a:pt x="2851721" y="15563"/>
                </a:lnTo>
                <a:lnTo>
                  <a:pt x="2851762" y="15556"/>
                </a:lnTo>
                <a:lnTo>
                  <a:pt x="2850941" y="21309"/>
                </a:lnTo>
                <a:lnTo>
                  <a:pt x="2851914" y="15546"/>
                </a:lnTo>
                <a:close/>
                <a:moveTo>
                  <a:pt x="159552" y="15420"/>
                </a:moveTo>
                <a:lnTo>
                  <a:pt x="158658" y="15671"/>
                </a:lnTo>
                <a:lnTo>
                  <a:pt x="159464" y="15671"/>
                </a:lnTo>
                <a:lnTo>
                  <a:pt x="160247" y="17107"/>
                </a:lnTo>
                <a:lnTo>
                  <a:pt x="160899" y="17000"/>
                </a:lnTo>
                <a:lnTo>
                  <a:pt x="161262" y="17179"/>
                </a:lnTo>
                <a:close/>
                <a:moveTo>
                  <a:pt x="156569" y="15420"/>
                </a:moveTo>
                <a:lnTo>
                  <a:pt x="156797" y="15646"/>
                </a:lnTo>
                <a:lnTo>
                  <a:pt x="156827" y="15671"/>
                </a:lnTo>
                <a:lnTo>
                  <a:pt x="157215" y="15671"/>
                </a:lnTo>
                <a:lnTo>
                  <a:pt x="156808" y="15420"/>
                </a:lnTo>
                <a:close/>
                <a:moveTo>
                  <a:pt x="1449524" y="15259"/>
                </a:moveTo>
                <a:lnTo>
                  <a:pt x="1449623" y="15280"/>
                </a:lnTo>
                <a:lnTo>
                  <a:pt x="1449637" y="15266"/>
                </a:lnTo>
                <a:close/>
                <a:moveTo>
                  <a:pt x="2181399" y="15250"/>
                </a:moveTo>
                <a:lnTo>
                  <a:pt x="2181446" y="15280"/>
                </a:lnTo>
                <a:lnTo>
                  <a:pt x="2181498" y="15254"/>
                </a:lnTo>
                <a:close/>
                <a:moveTo>
                  <a:pt x="1314782" y="15211"/>
                </a:moveTo>
                <a:lnTo>
                  <a:pt x="1314895" y="15280"/>
                </a:lnTo>
                <a:lnTo>
                  <a:pt x="1315165" y="15211"/>
                </a:lnTo>
                <a:close/>
                <a:moveTo>
                  <a:pt x="1782985" y="15072"/>
                </a:moveTo>
                <a:lnTo>
                  <a:pt x="1782563" y="15211"/>
                </a:lnTo>
                <a:lnTo>
                  <a:pt x="1782376" y="15280"/>
                </a:lnTo>
                <a:lnTo>
                  <a:pt x="1782812" y="15280"/>
                </a:lnTo>
                <a:close/>
                <a:moveTo>
                  <a:pt x="1095471" y="14936"/>
                </a:moveTo>
                <a:lnTo>
                  <a:pt x="1095431" y="15270"/>
                </a:lnTo>
                <a:lnTo>
                  <a:pt x="1095420" y="15272"/>
                </a:lnTo>
                <a:lnTo>
                  <a:pt x="1095441" y="15280"/>
                </a:lnTo>
                <a:lnTo>
                  <a:pt x="1095579" y="15245"/>
                </a:lnTo>
                <a:close/>
                <a:moveTo>
                  <a:pt x="691589" y="14824"/>
                </a:moveTo>
                <a:lnTo>
                  <a:pt x="691953" y="15103"/>
                </a:lnTo>
                <a:cubicBezTo>
                  <a:pt x="692473" y="15369"/>
                  <a:pt x="692994" y="15413"/>
                  <a:pt x="693558" y="15037"/>
                </a:cubicBezTo>
                <a:lnTo>
                  <a:pt x="693583" y="15002"/>
                </a:lnTo>
                <a:close/>
                <a:moveTo>
                  <a:pt x="1330694" y="14748"/>
                </a:moveTo>
                <a:lnTo>
                  <a:pt x="1329875" y="14911"/>
                </a:lnTo>
                <a:lnTo>
                  <a:pt x="1330173" y="15280"/>
                </a:lnTo>
                <a:close/>
                <a:moveTo>
                  <a:pt x="3005972" y="14100"/>
                </a:moveTo>
                <a:lnTo>
                  <a:pt x="3005212" y="14319"/>
                </a:lnTo>
                <a:lnTo>
                  <a:pt x="3005188" y="14647"/>
                </a:lnTo>
                <a:close/>
                <a:moveTo>
                  <a:pt x="181961" y="14014"/>
                </a:moveTo>
                <a:lnTo>
                  <a:pt x="181781" y="14270"/>
                </a:lnTo>
                <a:lnTo>
                  <a:pt x="182357" y="14850"/>
                </a:lnTo>
                <a:close/>
                <a:moveTo>
                  <a:pt x="171897" y="14010"/>
                </a:moveTo>
                <a:lnTo>
                  <a:pt x="172140" y="14171"/>
                </a:lnTo>
                <a:lnTo>
                  <a:pt x="172653" y="14114"/>
                </a:lnTo>
                <a:close/>
                <a:moveTo>
                  <a:pt x="1523373" y="13990"/>
                </a:moveTo>
                <a:lnTo>
                  <a:pt x="1523399" y="14015"/>
                </a:lnTo>
                <a:lnTo>
                  <a:pt x="1523375" y="13990"/>
                </a:lnTo>
                <a:close/>
                <a:moveTo>
                  <a:pt x="1681169" y="13791"/>
                </a:moveTo>
                <a:lnTo>
                  <a:pt x="1681299" y="13862"/>
                </a:lnTo>
                <a:lnTo>
                  <a:pt x="1681656" y="13791"/>
                </a:lnTo>
                <a:close/>
                <a:moveTo>
                  <a:pt x="1289618" y="13791"/>
                </a:moveTo>
                <a:lnTo>
                  <a:pt x="1289169" y="13862"/>
                </a:lnTo>
                <a:lnTo>
                  <a:pt x="1289828" y="13862"/>
                </a:lnTo>
                <a:close/>
                <a:moveTo>
                  <a:pt x="2373963" y="13784"/>
                </a:moveTo>
                <a:lnTo>
                  <a:pt x="2372924" y="14409"/>
                </a:lnTo>
                <a:lnTo>
                  <a:pt x="2370171" y="15162"/>
                </a:lnTo>
                <a:lnTo>
                  <a:pt x="2370288" y="15280"/>
                </a:lnTo>
                <a:lnTo>
                  <a:pt x="2371595" y="15548"/>
                </a:lnTo>
                <a:close/>
                <a:moveTo>
                  <a:pt x="2953661" y="13778"/>
                </a:moveTo>
                <a:lnTo>
                  <a:pt x="2953597" y="13783"/>
                </a:lnTo>
                <a:lnTo>
                  <a:pt x="2953661" y="13791"/>
                </a:lnTo>
                <a:close/>
                <a:moveTo>
                  <a:pt x="197150" y="13744"/>
                </a:moveTo>
                <a:lnTo>
                  <a:pt x="197163" y="13764"/>
                </a:lnTo>
                <a:lnTo>
                  <a:pt x="197193" y="13746"/>
                </a:lnTo>
                <a:close/>
                <a:moveTo>
                  <a:pt x="2137391" y="13665"/>
                </a:moveTo>
                <a:lnTo>
                  <a:pt x="2137222" y="13728"/>
                </a:lnTo>
                <a:lnTo>
                  <a:pt x="2136922" y="13765"/>
                </a:lnTo>
                <a:lnTo>
                  <a:pt x="2137052" y="13862"/>
                </a:lnTo>
                <a:lnTo>
                  <a:pt x="2137311" y="13944"/>
                </a:lnTo>
                <a:close/>
                <a:moveTo>
                  <a:pt x="2117457" y="13637"/>
                </a:moveTo>
                <a:lnTo>
                  <a:pt x="2116699" y="13666"/>
                </a:lnTo>
                <a:lnTo>
                  <a:pt x="2116020" y="14142"/>
                </a:lnTo>
                <a:lnTo>
                  <a:pt x="2116717" y="14216"/>
                </a:lnTo>
                <a:close/>
                <a:moveTo>
                  <a:pt x="419881" y="13455"/>
                </a:moveTo>
                <a:lnTo>
                  <a:pt x="419279" y="13881"/>
                </a:lnTo>
                <a:lnTo>
                  <a:pt x="418560" y="14373"/>
                </a:lnTo>
                <a:lnTo>
                  <a:pt x="419156" y="14292"/>
                </a:lnTo>
                <a:lnTo>
                  <a:pt x="419603" y="15212"/>
                </a:lnTo>
                <a:lnTo>
                  <a:pt x="419603" y="14291"/>
                </a:lnTo>
                <a:close/>
                <a:moveTo>
                  <a:pt x="250372" y="13437"/>
                </a:moveTo>
                <a:lnTo>
                  <a:pt x="249488" y="13553"/>
                </a:lnTo>
                <a:lnTo>
                  <a:pt x="249851" y="13821"/>
                </a:lnTo>
                <a:close/>
                <a:moveTo>
                  <a:pt x="1348452" y="13180"/>
                </a:moveTo>
                <a:lnTo>
                  <a:pt x="1348229" y="13862"/>
                </a:lnTo>
                <a:lnTo>
                  <a:pt x="1348428" y="14064"/>
                </a:lnTo>
                <a:close/>
                <a:moveTo>
                  <a:pt x="1779245" y="13061"/>
                </a:moveTo>
                <a:lnTo>
                  <a:pt x="1780101" y="13935"/>
                </a:lnTo>
                <a:lnTo>
                  <a:pt x="1780115" y="13880"/>
                </a:lnTo>
                <a:lnTo>
                  <a:pt x="1779524" y="13289"/>
                </a:lnTo>
                <a:close/>
                <a:moveTo>
                  <a:pt x="297479" y="13058"/>
                </a:moveTo>
                <a:lnTo>
                  <a:pt x="298345" y="17431"/>
                </a:lnTo>
                <a:lnTo>
                  <a:pt x="298345" y="13957"/>
                </a:lnTo>
                <a:close/>
                <a:moveTo>
                  <a:pt x="2583694" y="12895"/>
                </a:moveTo>
                <a:lnTo>
                  <a:pt x="2582928" y="13647"/>
                </a:lnTo>
                <a:lnTo>
                  <a:pt x="2582027" y="13431"/>
                </a:lnTo>
                <a:lnTo>
                  <a:pt x="2582800" y="13862"/>
                </a:lnTo>
                <a:lnTo>
                  <a:pt x="2582894" y="13824"/>
                </a:lnTo>
                <a:lnTo>
                  <a:pt x="2582829" y="13791"/>
                </a:lnTo>
                <a:lnTo>
                  <a:pt x="2583707" y="12895"/>
                </a:lnTo>
                <a:close/>
                <a:moveTo>
                  <a:pt x="2163343" y="12788"/>
                </a:moveTo>
                <a:lnTo>
                  <a:pt x="2163630" y="15820"/>
                </a:lnTo>
                <a:lnTo>
                  <a:pt x="2163638" y="15812"/>
                </a:lnTo>
                <a:lnTo>
                  <a:pt x="2163478" y="12788"/>
                </a:lnTo>
                <a:close/>
                <a:moveTo>
                  <a:pt x="1608068" y="12788"/>
                </a:moveTo>
                <a:lnTo>
                  <a:pt x="1608878" y="15405"/>
                </a:lnTo>
                <a:lnTo>
                  <a:pt x="1608226" y="12788"/>
                </a:lnTo>
                <a:close/>
                <a:moveTo>
                  <a:pt x="1220504" y="12788"/>
                </a:moveTo>
                <a:lnTo>
                  <a:pt x="1220751" y="13697"/>
                </a:lnTo>
                <a:lnTo>
                  <a:pt x="1220799" y="13671"/>
                </a:lnTo>
                <a:lnTo>
                  <a:pt x="1220799" y="12788"/>
                </a:lnTo>
                <a:close/>
                <a:moveTo>
                  <a:pt x="790317" y="12788"/>
                </a:moveTo>
                <a:lnTo>
                  <a:pt x="792955" y="14832"/>
                </a:lnTo>
                <a:lnTo>
                  <a:pt x="792059" y="12788"/>
                </a:lnTo>
                <a:close/>
                <a:moveTo>
                  <a:pt x="246906" y="12788"/>
                </a:moveTo>
                <a:lnTo>
                  <a:pt x="247012" y="12895"/>
                </a:lnTo>
                <a:lnTo>
                  <a:pt x="247678" y="14928"/>
                </a:lnTo>
                <a:lnTo>
                  <a:pt x="248451" y="14166"/>
                </a:lnTo>
                <a:lnTo>
                  <a:pt x="247052" y="12788"/>
                </a:lnTo>
                <a:close/>
                <a:moveTo>
                  <a:pt x="2635509" y="12745"/>
                </a:moveTo>
                <a:lnTo>
                  <a:pt x="2630448" y="13525"/>
                </a:lnTo>
                <a:lnTo>
                  <a:pt x="2632747" y="13990"/>
                </a:lnTo>
                <a:close/>
                <a:moveTo>
                  <a:pt x="2051115" y="12742"/>
                </a:moveTo>
                <a:lnTo>
                  <a:pt x="2051035" y="12750"/>
                </a:lnTo>
                <a:lnTo>
                  <a:pt x="2051228" y="12969"/>
                </a:lnTo>
                <a:close/>
                <a:moveTo>
                  <a:pt x="152694" y="12600"/>
                </a:moveTo>
                <a:lnTo>
                  <a:pt x="152694" y="12788"/>
                </a:lnTo>
                <a:lnTo>
                  <a:pt x="152809" y="12838"/>
                </a:lnTo>
                <a:close/>
                <a:moveTo>
                  <a:pt x="2852121" y="12526"/>
                </a:moveTo>
                <a:lnTo>
                  <a:pt x="2852204" y="12788"/>
                </a:lnTo>
                <a:lnTo>
                  <a:pt x="2851914" y="12788"/>
                </a:lnTo>
                <a:lnTo>
                  <a:pt x="2852837" y="13243"/>
                </a:lnTo>
                <a:close/>
                <a:moveTo>
                  <a:pt x="2651858" y="12514"/>
                </a:moveTo>
                <a:lnTo>
                  <a:pt x="2651839" y="12537"/>
                </a:lnTo>
                <a:lnTo>
                  <a:pt x="2651981" y="12531"/>
                </a:lnTo>
                <a:close/>
                <a:moveTo>
                  <a:pt x="864808" y="12514"/>
                </a:moveTo>
                <a:lnTo>
                  <a:pt x="860028" y="15844"/>
                </a:lnTo>
                <a:lnTo>
                  <a:pt x="861230" y="16167"/>
                </a:lnTo>
                <a:cubicBezTo>
                  <a:pt x="862098" y="15990"/>
                  <a:pt x="862793" y="15280"/>
                  <a:pt x="863487" y="13862"/>
                </a:cubicBezTo>
                <a:close/>
                <a:moveTo>
                  <a:pt x="1721754" y="12425"/>
                </a:moveTo>
                <a:lnTo>
                  <a:pt x="1720145" y="12532"/>
                </a:lnTo>
                <a:lnTo>
                  <a:pt x="1720241" y="12572"/>
                </a:lnTo>
                <a:cubicBezTo>
                  <a:pt x="1720241" y="12572"/>
                  <a:pt x="1721623" y="12572"/>
                  <a:pt x="1721623" y="12572"/>
                </a:cubicBezTo>
                <a:lnTo>
                  <a:pt x="1721619" y="12605"/>
                </a:lnTo>
                <a:lnTo>
                  <a:pt x="1721713" y="12443"/>
                </a:lnTo>
                <a:lnTo>
                  <a:pt x="1721880" y="12450"/>
                </a:lnTo>
                <a:close/>
                <a:moveTo>
                  <a:pt x="2330078" y="12424"/>
                </a:moveTo>
                <a:lnTo>
                  <a:pt x="2330078" y="12473"/>
                </a:lnTo>
                <a:lnTo>
                  <a:pt x="2330256" y="12548"/>
                </a:lnTo>
                <a:close/>
                <a:moveTo>
                  <a:pt x="2391628" y="12381"/>
                </a:moveTo>
                <a:lnTo>
                  <a:pt x="2390389" y="12425"/>
                </a:lnTo>
                <a:lnTo>
                  <a:pt x="2389691" y="12599"/>
                </a:lnTo>
                <a:lnTo>
                  <a:pt x="2390259" y="12621"/>
                </a:lnTo>
                <a:close/>
                <a:moveTo>
                  <a:pt x="2164733" y="12379"/>
                </a:moveTo>
                <a:lnTo>
                  <a:pt x="2164733" y="12443"/>
                </a:lnTo>
                <a:lnTo>
                  <a:pt x="2164875" y="12443"/>
                </a:lnTo>
                <a:lnTo>
                  <a:pt x="2164985" y="12441"/>
                </a:lnTo>
                <a:close/>
                <a:moveTo>
                  <a:pt x="1778403" y="12370"/>
                </a:moveTo>
                <a:lnTo>
                  <a:pt x="1778395" y="12375"/>
                </a:lnTo>
                <a:lnTo>
                  <a:pt x="1778416" y="12381"/>
                </a:lnTo>
                <a:close/>
                <a:moveTo>
                  <a:pt x="1767476" y="12370"/>
                </a:moveTo>
                <a:lnTo>
                  <a:pt x="1767372" y="12443"/>
                </a:lnTo>
                <a:lnTo>
                  <a:pt x="1767533" y="12443"/>
                </a:lnTo>
                <a:lnTo>
                  <a:pt x="1767605" y="12443"/>
                </a:lnTo>
                <a:lnTo>
                  <a:pt x="1767630" y="12370"/>
                </a:lnTo>
                <a:close/>
                <a:moveTo>
                  <a:pt x="2725200" y="12363"/>
                </a:moveTo>
                <a:lnTo>
                  <a:pt x="2725803" y="12506"/>
                </a:lnTo>
                <a:lnTo>
                  <a:pt x="2726012" y="12413"/>
                </a:lnTo>
                <a:close/>
                <a:moveTo>
                  <a:pt x="1865987" y="12358"/>
                </a:moveTo>
                <a:lnTo>
                  <a:pt x="1865987" y="12453"/>
                </a:lnTo>
                <a:lnTo>
                  <a:pt x="1865897" y="12587"/>
                </a:lnTo>
                <a:lnTo>
                  <a:pt x="1866130" y="12443"/>
                </a:lnTo>
                <a:cubicBezTo>
                  <a:pt x="1867519" y="12443"/>
                  <a:pt x="1867519" y="12443"/>
                  <a:pt x="1867519" y="12443"/>
                </a:cubicBezTo>
                <a:lnTo>
                  <a:pt x="1867791" y="12443"/>
                </a:lnTo>
                <a:lnTo>
                  <a:pt x="1867366" y="12358"/>
                </a:lnTo>
                <a:cubicBezTo>
                  <a:pt x="1867366" y="12358"/>
                  <a:pt x="1867366" y="12358"/>
                  <a:pt x="1865987" y="12358"/>
                </a:cubicBezTo>
                <a:close/>
                <a:moveTo>
                  <a:pt x="2376308" y="12357"/>
                </a:moveTo>
                <a:lnTo>
                  <a:pt x="2375786" y="12599"/>
                </a:lnTo>
                <a:lnTo>
                  <a:pt x="2375934" y="12599"/>
                </a:lnTo>
                <a:lnTo>
                  <a:pt x="2375829" y="12662"/>
                </a:lnTo>
                <a:lnTo>
                  <a:pt x="2376090" y="12662"/>
                </a:lnTo>
                <a:close/>
                <a:moveTo>
                  <a:pt x="865166" y="12355"/>
                </a:moveTo>
                <a:lnTo>
                  <a:pt x="864909" y="12461"/>
                </a:lnTo>
                <a:lnTo>
                  <a:pt x="865052" y="12533"/>
                </a:lnTo>
                <a:lnTo>
                  <a:pt x="865015" y="12487"/>
                </a:lnTo>
                <a:close/>
                <a:moveTo>
                  <a:pt x="2030060" y="12337"/>
                </a:moveTo>
                <a:lnTo>
                  <a:pt x="2029911" y="12369"/>
                </a:lnTo>
                <a:lnTo>
                  <a:pt x="2029871" y="12376"/>
                </a:lnTo>
                <a:lnTo>
                  <a:pt x="2029976" y="12443"/>
                </a:lnTo>
                <a:lnTo>
                  <a:pt x="2030068" y="12433"/>
                </a:lnTo>
                <a:lnTo>
                  <a:pt x="2029939" y="12411"/>
                </a:lnTo>
                <a:close/>
                <a:moveTo>
                  <a:pt x="1014243" y="12325"/>
                </a:moveTo>
                <a:lnTo>
                  <a:pt x="1013347" y="12370"/>
                </a:lnTo>
                <a:lnTo>
                  <a:pt x="1013267" y="12521"/>
                </a:lnTo>
                <a:lnTo>
                  <a:pt x="1013493" y="12443"/>
                </a:lnTo>
                <a:lnTo>
                  <a:pt x="1014534" y="13421"/>
                </a:lnTo>
                <a:lnTo>
                  <a:pt x="1013948" y="12411"/>
                </a:lnTo>
                <a:close/>
                <a:moveTo>
                  <a:pt x="1697497" y="12297"/>
                </a:moveTo>
                <a:lnTo>
                  <a:pt x="1696599" y="13658"/>
                </a:lnTo>
                <a:lnTo>
                  <a:pt x="1696933" y="13620"/>
                </a:lnTo>
                <a:close/>
                <a:moveTo>
                  <a:pt x="2685577" y="12284"/>
                </a:moveTo>
                <a:lnTo>
                  <a:pt x="2686754" y="12537"/>
                </a:lnTo>
                <a:lnTo>
                  <a:pt x="2686749" y="12603"/>
                </a:lnTo>
                <a:lnTo>
                  <a:pt x="2686779" y="12586"/>
                </a:lnTo>
                <a:lnTo>
                  <a:pt x="2687368" y="12337"/>
                </a:lnTo>
                <a:lnTo>
                  <a:pt x="2686799" y="12317"/>
                </a:lnTo>
                <a:close/>
                <a:moveTo>
                  <a:pt x="1606884" y="12266"/>
                </a:moveTo>
                <a:lnTo>
                  <a:pt x="1606810" y="12341"/>
                </a:lnTo>
                <a:lnTo>
                  <a:pt x="1607033" y="12361"/>
                </a:lnTo>
                <a:close/>
                <a:moveTo>
                  <a:pt x="1898997" y="12250"/>
                </a:moveTo>
                <a:lnTo>
                  <a:pt x="1899103" y="12358"/>
                </a:lnTo>
                <a:lnTo>
                  <a:pt x="1898708" y="12691"/>
                </a:lnTo>
                <a:lnTo>
                  <a:pt x="1899484" y="12443"/>
                </a:lnTo>
                <a:lnTo>
                  <a:pt x="1900157" y="12788"/>
                </a:lnTo>
                <a:lnTo>
                  <a:pt x="1903168" y="12788"/>
                </a:lnTo>
                <a:lnTo>
                  <a:pt x="1903554" y="12411"/>
                </a:lnTo>
                <a:lnTo>
                  <a:pt x="1903554" y="12250"/>
                </a:lnTo>
                <a:lnTo>
                  <a:pt x="1899614" y="12250"/>
                </a:lnTo>
                <a:close/>
                <a:moveTo>
                  <a:pt x="109538" y="12250"/>
                </a:moveTo>
                <a:lnTo>
                  <a:pt x="108697" y="12458"/>
                </a:lnTo>
                <a:lnTo>
                  <a:pt x="109548" y="12672"/>
                </a:lnTo>
                <a:cubicBezTo>
                  <a:pt x="110932" y="12672"/>
                  <a:pt x="110932" y="12672"/>
                  <a:pt x="110932" y="12672"/>
                </a:cubicBezTo>
                <a:lnTo>
                  <a:pt x="111969" y="12672"/>
                </a:lnTo>
                <a:lnTo>
                  <a:pt x="110948" y="12250"/>
                </a:lnTo>
                <a:cubicBezTo>
                  <a:pt x="110948" y="12250"/>
                  <a:pt x="109538" y="12250"/>
                  <a:pt x="109538" y="12250"/>
                </a:cubicBezTo>
                <a:close/>
                <a:moveTo>
                  <a:pt x="1513575" y="12239"/>
                </a:moveTo>
                <a:lnTo>
                  <a:pt x="1512829" y="12286"/>
                </a:lnTo>
                <a:lnTo>
                  <a:pt x="1513514" y="12443"/>
                </a:lnTo>
                <a:lnTo>
                  <a:pt x="1513769" y="12443"/>
                </a:lnTo>
                <a:lnTo>
                  <a:pt x="1513577" y="12240"/>
                </a:lnTo>
                <a:close/>
                <a:moveTo>
                  <a:pt x="2371402" y="12205"/>
                </a:moveTo>
                <a:lnTo>
                  <a:pt x="2371448" y="12250"/>
                </a:lnTo>
                <a:lnTo>
                  <a:pt x="2370915" y="12519"/>
                </a:lnTo>
                <a:lnTo>
                  <a:pt x="2371419" y="12599"/>
                </a:lnTo>
                <a:lnTo>
                  <a:pt x="2372238" y="12599"/>
                </a:lnTo>
                <a:lnTo>
                  <a:pt x="2371504" y="12223"/>
                </a:lnTo>
                <a:close/>
                <a:moveTo>
                  <a:pt x="1787275" y="12185"/>
                </a:moveTo>
                <a:lnTo>
                  <a:pt x="1786735" y="12370"/>
                </a:lnTo>
                <a:lnTo>
                  <a:pt x="1786735" y="12526"/>
                </a:lnTo>
                <a:lnTo>
                  <a:pt x="1786973" y="12443"/>
                </a:lnTo>
                <a:lnTo>
                  <a:pt x="1787128" y="12390"/>
                </a:lnTo>
                <a:lnTo>
                  <a:pt x="1787043" y="12411"/>
                </a:lnTo>
                <a:close/>
                <a:moveTo>
                  <a:pt x="1707418" y="12084"/>
                </a:moveTo>
                <a:lnTo>
                  <a:pt x="1707889" y="12581"/>
                </a:lnTo>
                <a:lnTo>
                  <a:pt x="1711188" y="12747"/>
                </a:lnTo>
                <a:lnTo>
                  <a:pt x="1711501" y="12676"/>
                </a:lnTo>
                <a:lnTo>
                  <a:pt x="1708049" y="12411"/>
                </a:lnTo>
                <a:close/>
                <a:moveTo>
                  <a:pt x="1929169" y="12074"/>
                </a:moveTo>
                <a:lnTo>
                  <a:pt x="1929968" y="12506"/>
                </a:lnTo>
                <a:lnTo>
                  <a:pt x="1930062" y="12554"/>
                </a:lnTo>
                <a:lnTo>
                  <a:pt x="1929946" y="12370"/>
                </a:lnTo>
                <a:lnTo>
                  <a:pt x="1930064" y="12249"/>
                </a:lnTo>
                <a:close/>
                <a:moveTo>
                  <a:pt x="607498" y="12059"/>
                </a:moveTo>
                <a:lnTo>
                  <a:pt x="606866" y="12591"/>
                </a:lnTo>
                <a:lnTo>
                  <a:pt x="607973" y="12139"/>
                </a:lnTo>
                <a:close/>
                <a:moveTo>
                  <a:pt x="2123303" y="11989"/>
                </a:moveTo>
                <a:lnTo>
                  <a:pt x="2122960" y="12250"/>
                </a:lnTo>
                <a:lnTo>
                  <a:pt x="2120245" y="12250"/>
                </a:lnTo>
                <a:lnTo>
                  <a:pt x="2120306" y="12411"/>
                </a:lnTo>
                <a:lnTo>
                  <a:pt x="2120242" y="12443"/>
                </a:lnTo>
                <a:lnTo>
                  <a:pt x="2120372" y="12443"/>
                </a:lnTo>
                <a:cubicBezTo>
                  <a:pt x="2121765" y="12443"/>
                  <a:pt x="2121765" y="12443"/>
                  <a:pt x="2123157" y="12443"/>
                </a:cubicBezTo>
                <a:lnTo>
                  <a:pt x="2123303" y="12515"/>
                </a:lnTo>
                <a:close/>
                <a:moveTo>
                  <a:pt x="299190" y="11836"/>
                </a:moveTo>
                <a:lnTo>
                  <a:pt x="299371" y="12292"/>
                </a:lnTo>
                <a:cubicBezTo>
                  <a:pt x="299712" y="12670"/>
                  <a:pt x="300054" y="12625"/>
                  <a:pt x="300396" y="12359"/>
                </a:cubicBezTo>
                <a:lnTo>
                  <a:pt x="300498" y="12227"/>
                </a:lnTo>
                <a:close/>
                <a:moveTo>
                  <a:pt x="2782789" y="11792"/>
                </a:moveTo>
                <a:lnTo>
                  <a:pt x="2781166" y="12694"/>
                </a:lnTo>
                <a:lnTo>
                  <a:pt x="2781168" y="12700"/>
                </a:lnTo>
                <a:lnTo>
                  <a:pt x="2782789" y="12934"/>
                </a:lnTo>
                <a:close/>
                <a:moveTo>
                  <a:pt x="1984695" y="11587"/>
                </a:moveTo>
                <a:lnTo>
                  <a:pt x="1985646" y="12798"/>
                </a:lnTo>
                <a:cubicBezTo>
                  <a:pt x="1985994" y="13153"/>
                  <a:pt x="1986342" y="13153"/>
                  <a:pt x="1987038" y="12443"/>
                </a:cubicBezTo>
                <a:lnTo>
                  <a:pt x="1987203" y="12284"/>
                </a:lnTo>
                <a:close/>
                <a:moveTo>
                  <a:pt x="266650" y="11408"/>
                </a:moveTo>
                <a:lnTo>
                  <a:pt x="266699" y="11451"/>
                </a:lnTo>
                <a:lnTo>
                  <a:pt x="266721" y="11430"/>
                </a:lnTo>
                <a:close/>
                <a:moveTo>
                  <a:pt x="1665831" y="11283"/>
                </a:moveTo>
                <a:lnTo>
                  <a:pt x="1665810" y="11332"/>
                </a:lnTo>
                <a:lnTo>
                  <a:pt x="1665871" y="11283"/>
                </a:lnTo>
                <a:close/>
                <a:moveTo>
                  <a:pt x="1221552" y="11283"/>
                </a:moveTo>
                <a:lnTo>
                  <a:pt x="1221552" y="12358"/>
                </a:lnTo>
                <a:lnTo>
                  <a:pt x="1222153" y="12358"/>
                </a:lnTo>
                <a:lnTo>
                  <a:pt x="1223455" y="11283"/>
                </a:lnTo>
                <a:close/>
                <a:moveTo>
                  <a:pt x="1231631" y="11265"/>
                </a:moveTo>
                <a:lnTo>
                  <a:pt x="1231631" y="12358"/>
                </a:lnTo>
                <a:lnTo>
                  <a:pt x="1231635" y="12365"/>
                </a:lnTo>
                <a:lnTo>
                  <a:pt x="1232170" y="11818"/>
                </a:lnTo>
                <a:lnTo>
                  <a:pt x="1231665" y="11283"/>
                </a:lnTo>
                <a:close/>
                <a:moveTo>
                  <a:pt x="1645725" y="11251"/>
                </a:moveTo>
                <a:lnTo>
                  <a:pt x="1645719" y="11253"/>
                </a:lnTo>
                <a:lnTo>
                  <a:pt x="1645719" y="12390"/>
                </a:lnTo>
                <a:lnTo>
                  <a:pt x="1645927" y="12355"/>
                </a:lnTo>
                <a:lnTo>
                  <a:pt x="1645725" y="12286"/>
                </a:lnTo>
                <a:close/>
                <a:moveTo>
                  <a:pt x="2524125" y="11140"/>
                </a:moveTo>
                <a:lnTo>
                  <a:pt x="2524152" y="11214"/>
                </a:lnTo>
                <a:lnTo>
                  <a:pt x="2522906" y="12443"/>
                </a:lnTo>
                <a:lnTo>
                  <a:pt x="2524176" y="12443"/>
                </a:lnTo>
                <a:lnTo>
                  <a:pt x="2524176" y="11283"/>
                </a:lnTo>
                <a:lnTo>
                  <a:pt x="2524221" y="11245"/>
                </a:lnTo>
                <a:lnTo>
                  <a:pt x="2524242" y="11219"/>
                </a:lnTo>
                <a:close/>
                <a:moveTo>
                  <a:pt x="546195" y="11119"/>
                </a:moveTo>
                <a:lnTo>
                  <a:pt x="546170" y="11122"/>
                </a:lnTo>
                <a:lnTo>
                  <a:pt x="546249" y="11185"/>
                </a:lnTo>
                <a:close/>
                <a:moveTo>
                  <a:pt x="2554339" y="11096"/>
                </a:moveTo>
                <a:lnTo>
                  <a:pt x="2555454" y="12309"/>
                </a:lnTo>
                <a:lnTo>
                  <a:pt x="2556445" y="12443"/>
                </a:lnTo>
                <a:lnTo>
                  <a:pt x="2556518" y="12443"/>
                </a:lnTo>
                <a:lnTo>
                  <a:pt x="2555356" y="11203"/>
                </a:lnTo>
                <a:close/>
                <a:moveTo>
                  <a:pt x="1135539" y="11019"/>
                </a:moveTo>
                <a:lnTo>
                  <a:pt x="1135021" y="11382"/>
                </a:lnTo>
                <a:lnTo>
                  <a:pt x="1135071" y="11387"/>
                </a:lnTo>
                <a:close/>
                <a:moveTo>
                  <a:pt x="2223975" y="10982"/>
                </a:moveTo>
                <a:lnTo>
                  <a:pt x="2223862" y="11025"/>
                </a:lnTo>
                <a:lnTo>
                  <a:pt x="2223975" y="11025"/>
                </a:lnTo>
                <a:close/>
                <a:moveTo>
                  <a:pt x="194064" y="10981"/>
                </a:moveTo>
                <a:lnTo>
                  <a:pt x="194064" y="10982"/>
                </a:lnTo>
                <a:lnTo>
                  <a:pt x="191465" y="15097"/>
                </a:lnTo>
                <a:lnTo>
                  <a:pt x="191465" y="16548"/>
                </a:lnTo>
                <a:lnTo>
                  <a:pt x="191807" y="16548"/>
                </a:lnTo>
                <a:lnTo>
                  <a:pt x="191807" y="15420"/>
                </a:lnTo>
                <a:lnTo>
                  <a:pt x="194451" y="11364"/>
                </a:lnTo>
                <a:close/>
                <a:moveTo>
                  <a:pt x="331960" y="10966"/>
                </a:moveTo>
                <a:lnTo>
                  <a:pt x="331928" y="11027"/>
                </a:lnTo>
                <a:lnTo>
                  <a:pt x="331974" y="11051"/>
                </a:lnTo>
                <a:close/>
                <a:moveTo>
                  <a:pt x="2213463" y="10907"/>
                </a:moveTo>
                <a:lnTo>
                  <a:pt x="2213049" y="11109"/>
                </a:lnTo>
                <a:lnTo>
                  <a:pt x="2213345" y="11025"/>
                </a:lnTo>
                <a:lnTo>
                  <a:pt x="2213573" y="11025"/>
                </a:lnTo>
                <a:lnTo>
                  <a:pt x="2213463" y="10982"/>
                </a:lnTo>
                <a:close/>
                <a:moveTo>
                  <a:pt x="2247353" y="10879"/>
                </a:moveTo>
                <a:lnTo>
                  <a:pt x="2244057" y="11984"/>
                </a:lnTo>
                <a:lnTo>
                  <a:pt x="2248503" y="11264"/>
                </a:lnTo>
                <a:close/>
                <a:moveTo>
                  <a:pt x="1274957" y="10853"/>
                </a:moveTo>
                <a:lnTo>
                  <a:pt x="1274525" y="11283"/>
                </a:lnTo>
                <a:lnTo>
                  <a:pt x="1277427" y="11283"/>
                </a:lnTo>
                <a:lnTo>
                  <a:pt x="1277100" y="10949"/>
                </a:lnTo>
                <a:lnTo>
                  <a:pt x="1277109" y="10853"/>
                </a:lnTo>
                <a:close/>
                <a:moveTo>
                  <a:pt x="507856" y="10597"/>
                </a:moveTo>
                <a:lnTo>
                  <a:pt x="507875" y="10624"/>
                </a:lnTo>
                <a:lnTo>
                  <a:pt x="507910" y="10604"/>
                </a:lnTo>
                <a:close/>
                <a:moveTo>
                  <a:pt x="1450631" y="10479"/>
                </a:moveTo>
                <a:lnTo>
                  <a:pt x="1449719" y="15182"/>
                </a:lnTo>
                <a:lnTo>
                  <a:pt x="1449931" y="14965"/>
                </a:lnTo>
                <a:lnTo>
                  <a:pt x="1450803" y="10605"/>
                </a:lnTo>
                <a:close/>
                <a:moveTo>
                  <a:pt x="2164639" y="10228"/>
                </a:moveTo>
                <a:lnTo>
                  <a:pt x="2163945" y="10922"/>
                </a:lnTo>
                <a:lnTo>
                  <a:pt x="2164639" y="11241"/>
                </a:lnTo>
                <a:lnTo>
                  <a:pt x="2164639" y="10961"/>
                </a:lnTo>
                <a:close/>
                <a:moveTo>
                  <a:pt x="390214" y="10113"/>
                </a:moveTo>
                <a:lnTo>
                  <a:pt x="388466" y="11010"/>
                </a:lnTo>
                <a:lnTo>
                  <a:pt x="390214" y="10623"/>
                </a:lnTo>
                <a:close/>
                <a:moveTo>
                  <a:pt x="240284" y="9899"/>
                </a:moveTo>
                <a:lnTo>
                  <a:pt x="239797" y="9969"/>
                </a:lnTo>
                <a:lnTo>
                  <a:pt x="239116" y="10833"/>
                </a:lnTo>
                <a:lnTo>
                  <a:pt x="240144" y="10101"/>
                </a:lnTo>
                <a:close/>
                <a:moveTo>
                  <a:pt x="2596071" y="9465"/>
                </a:moveTo>
                <a:lnTo>
                  <a:pt x="2596359" y="9761"/>
                </a:lnTo>
                <a:lnTo>
                  <a:pt x="2596359" y="9620"/>
                </a:lnTo>
                <a:close/>
                <a:moveTo>
                  <a:pt x="1896895" y="9379"/>
                </a:moveTo>
                <a:lnTo>
                  <a:pt x="1896674" y="9585"/>
                </a:lnTo>
                <a:lnTo>
                  <a:pt x="1896867" y="9779"/>
                </a:lnTo>
                <a:lnTo>
                  <a:pt x="1896742" y="9967"/>
                </a:lnTo>
                <a:lnTo>
                  <a:pt x="1897455" y="10688"/>
                </a:lnTo>
                <a:lnTo>
                  <a:pt x="1896844" y="9457"/>
                </a:lnTo>
                <a:close/>
                <a:moveTo>
                  <a:pt x="2350498" y="9270"/>
                </a:moveTo>
                <a:lnTo>
                  <a:pt x="2350367" y="9303"/>
                </a:lnTo>
                <a:lnTo>
                  <a:pt x="2350604" y="9497"/>
                </a:lnTo>
                <a:lnTo>
                  <a:pt x="2350625" y="9524"/>
                </a:lnTo>
                <a:lnTo>
                  <a:pt x="2350659" y="9457"/>
                </a:lnTo>
                <a:lnTo>
                  <a:pt x="2350904" y="9475"/>
                </a:lnTo>
                <a:lnTo>
                  <a:pt x="2350868" y="9457"/>
                </a:lnTo>
                <a:close/>
                <a:moveTo>
                  <a:pt x="2275906" y="9200"/>
                </a:moveTo>
                <a:lnTo>
                  <a:pt x="2275674" y="9539"/>
                </a:lnTo>
                <a:lnTo>
                  <a:pt x="2275847" y="9628"/>
                </a:lnTo>
                <a:lnTo>
                  <a:pt x="2275848" y="9628"/>
                </a:lnTo>
                <a:close/>
                <a:moveTo>
                  <a:pt x="787939" y="9101"/>
                </a:moveTo>
                <a:lnTo>
                  <a:pt x="787772" y="9168"/>
                </a:lnTo>
                <a:lnTo>
                  <a:pt x="789912" y="12453"/>
                </a:lnTo>
                <a:lnTo>
                  <a:pt x="789912" y="12474"/>
                </a:lnTo>
                <a:lnTo>
                  <a:pt x="790121" y="12635"/>
                </a:lnTo>
                <a:close/>
                <a:moveTo>
                  <a:pt x="481076" y="8462"/>
                </a:moveTo>
                <a:lnTo>
                  <a:pt x="481520" y="8574"/>
                </a:lnTo>
                <a:lnTo>
                  <a:pt x="481623" y="8462"/>
                </a:lnTo>
                <a:close/>
                <a:moveTo>
                  <a:pt x="1790801" y="8408"/>
                </a:moveTo>
                <a:lnTo>
                  <a:pt x="1790660" y="8844"/>
                </a:lnTo>
                <a:lnTo>
                  <a:pt x="1791000" y="8508"/>
                </a:lnTo>
                <a:close/>
                <a:moveTo>
                  <a:pt x="1413676" y="8299"/>
                </a:moveTo>
                <a:lnTo>
                  <a:pt x="1413676" y="10982"/>
                </a:lnTo>
                <a:lnTo>
                  <a:pt x="1414023" y="10934"/>
                </a:lnTo>
                <a:close/>
                <a:moveTo>
                  <a:pt x="2115680" y="8219"/>
                </a:moveTo>
                <a:lnTo>
                  <a:pt x="2115782" y="8274"/>
                </a:lnTo>
                <a:cubicBezTo>
                  <a:pt x="2115088" y="9779"/>
                  <a:pt x="2114048" y="10531"/>
                  <a:pt x="2113354" y="11283"/>
                </a:cubicBezTo>
                <a:lnTo>
                  <a:pt x="2113070" y="13751"/>
                </a:lnTo>
                <a:lnTo>
                  <a:pt x="2113411" y="13862"/>
                </a:lnTo>
                <a:lnTo>
                  <a:pt x="2113590" y="13881"/>
                </a:lnTo>
                <a:lnTo>
                  <a:pt x="2113360" y="13647"/>
                </a:lnTo>
                <a:lnTo>
                  <a:pt x="2116008" y="8252"/>
                </a:lnTo>
                <a:close/>
                <a:moveTo>
                  <a:pt x="1330322" y="7753"/>
                </a:moveTo>
                <a:lnTo>
                  <a:pt x="1330646" y="8039"/>
                </a:lnTo>
                <a:lnTo>
                  <a:pt x="1330734" y="8046"/>
                </a:lnTo>
                <a:close/>
                <a:moveTo>
                  <a:pt x="2057657" y="7240"/>
                </a:moveTo>
                <a:lnTo>
                  <a:pt x="2057469" y="7276"/>
                </a:lnTo>
                <a:lnTo>
                  <a:pt x="2057657" y="7272"/>
                </a:lnTo>
                <a:close/>
                <a:moveTo>
                  <a:pt x="1294060" y="7210"/>
                </a:moveTo>
                <a:lnTo>
                  <a:pt x="1292804" y="8237"/>
                </a:lnTo>
                <a:lnTo>
                  <a:pt x="1293542" y="8476"/>
                </a:lnTo>
                <a:close/>
                <a:moveTo>
                  <a:pt x="2547004" y="7146"/>
                </a:moveTo>
                <a:lnTo>
                  <a:pt x="2547016" y="7171"/>
                </a:lnTo>
                <a:lnTo>
                  <a:pt x="2547092" y="7146"/>
                </a:lnTo>
                <a:close/>
                <a:moveTo>
                  <a:pt x="252378" y="7112"/>
                </a:moveTo>
                <a:lnTo>
                  <a:pt x="252281" y="7136"/>
                </a:lnTo>
                <a:lnTo>
                  <a:pt x="252330" y="7146"/>
                </a:lnTo>
                <a:close/>
                <a:moveTo>
                  <a:pt x="1345923" y="7108"/>
                </a:moveTo>
                <a:lnTo>
                  <a:pt x="1345735" y="7140"/>
                </a:lnTo>
                <a:lnTo>
                  <a:pt x="1345779" y="7181"/>
                </a:lnTo>
                <a:close/>
                <a:moveTo>
                  <a:pt x="1469021" y="6813"/>
                </a:moveTo>
                <a:lnTo>
                  <a:pt x="1468779" y="7077"/>
                </a:lnTo>
                <a:lnTo>
                  <a:pt x="1469021" y="7089"/>
                </a:lnTo>
                <a:close/>
                <a:moveTo>
                  <a:pt x="1943449" y="6784"/>
                </a:moveTo>
                <a:lnTo>
                  <a:pt x="1943430" y="6806"/>
                </a:lnTo>
                <a:lnTo>
                  <a:pt x="1943460" y="6797"/>
                </a:lnTo>
                <a:close/>
                <a:moveTo>
                  <a:pt x="1224561" y="6770"/>
                </a:moveTo>
                <a:lnTo>
                  <a:pt x="1224561" y="7031"/>
                </a:lnTo>
                <a:lnTo>
                  <a:pt x="1224774" y="6883"/>
                </a:lnTo>
                <a:close/>
                <a:moveTo>
                  <a:pt x="1943326" y="6700"/>
                </a:moveTo>
                <a:lnTo>
                  <a:pt x="1943453" y="6766"/>
                </a:lnTo>
                <a:lnTo>
                  <a:pt x="1943599" y="6734"/>
                </a:lnTo>
                <a:close/>
                <a:moveTo>
                  <a:pt x="144420" y="5829"/>
                </a:moveTo>
                <a:cubicBezTo>
                  <a:pt x="145757" y="5829"/>
                  <a:pt x="147095" y="5829"/>
                  <a:pt x="149769" y="5829"/>
                </a:cubicBezTo>
                <a:cubicBezTo>
                  <a:pt x="151106" y="5829"/>
                  <a:pt x="153781" y="4513"/>
                  <a:pt x="155118" y="5829"/>
                </a:cubicBezTo>
                <a:cubicBezTo>
                  <a:pt x="156455" y="9779"/>
                  <a:pt x="152444" y="8462"/>
                  <a:pt x="152444" y="8462"/>
                </a:cubicBezTo>
                <a:cubicBezTo>
                  <a:pt x="151106" y="9779"/>
                  <a:pt x="151106" y="8462"/>
                  <a:pt x="149769" y="8462"/>
                </a:cubicBezTo>
                <a:cubicBezTo>
                  <a:pt x="149769" y="8462"/>
                  <a:pt x="149769" y="8462"/>
                  <a:pt x="148432" y="8462"/>
                </a:cubicBezTo>
                <a:cubicBezTo>
                  <a:pt x="147095" y="7146"/>
                  <a:pt x="147095" y="7146"/>
                  <a:pt x="145757" y="8462"/>
                </a:cubicBezTo>
                <a:cubicBezTo>
                  <a:pt x="144420" y="8462"/>
                  <a:pt x="144420" y="8462"/>
                  <a:pt x="144420" y="7146"/>
                </a:cubicBezTo>
                <a:cubicBezTo>
                  <a:pt x="144420" y="7146"/>
                  <a:pt x="144420" y="5829"/>
                  <a:pt x="144420" y="5829"/>
                </a:cubicBezTo>
                <a:close/>
                <a:moveTo>
                  <a:pt x="2618931" y="4137"/>
                </a:moveTo>
                <a:cubicBezTo>
                  <a:pt x="2618931" y="4137"/>
                  <a:pt x="2618931" y="4137"/>
                  <a:pt x="2618931" y="5266"/>
                </a:cubicBezTo>
                <a:lnTo>
                  <a:pt x="2617319" y="5266"/>
                </a:lnTo>
                <a:lnTo>
                  <a:pt x="2614414" y="5266"/>
                </a:lnTo>
                <a:cubicBezTo>
                  <a:pt x="2615919" y="3009"/>
                  <a:pt x="2617425" y="4137"/>
                  <a:pt x="2618931" y="4137"/>
                </a:cubicBezTo>
                <a:close/>
                <a:moveTo>
                  <a:pt x="183534" y="3009"/>
                </a:moveTo>
                <a:cubicBezTo>
                  <a:pt x="183534" y="4137"/>
                  <a:pt x="183534" y="5266"/>
                  <a:pt x="182029" y="5266"/>
                </a:cubicBezTo>
                <a:cubicBezTo>
                  <a:pt x="180525" y="5266"/>
                  <a:pt x="180525" y="5266"/>
                  <a:pt x="180525" y="4137"/>
                </a:cubicBezTo>
                <a:cubicBezTo>
                  <a:pt x="180525" y="3009"/>
                  <a:pt x="182029" y="3009"/>
                  <a:pt x="183534" y="3009"/>
                </a:cubicBezTo>
                <a:close/>
                <a:moveTo>
                  <a:pt x="339863" y="0"/>
                </a:moveTo>
                <a:cubicBezTo>
                  <a:pt x="342621" y="1354"/>
                  <a:pt x="344000" y="1354"/>
                  <a:pt x="345379" y="1354"/>
                </a:cubicBezTo>
                <a:cubicBezTo>
                  <a:pt x="345379" y="2708"/>
                  <a:pt x="346758" y="4062"/>
                  <a:pt x="346758" y="5416"/>
                </a:cubicBezTo>
                <a:cubicBezTo>
                  <a:pt x="346758" y="5416"/>
                  <a:pt x="345379" y="5416"/>
                  <a:pt x="345379" y="5416"/>
                </a:cubicBezTo>
                <a:lnTo>
                  <a:pt x="344540" y="5910"/>
                </a:lnTo>
                <a:lnTo>
                  <a:pt x="345740" y="5910"/>
                </a:lnTo>
                <a:cubicBezTo>
                  <a:pt x="349855" y="7307"/>
                  <a:pt x="352598" y="5910"/>
                  <a:pt x="356714" y="5910"/>
                </a:cubicBezTo>
                <a:lnTo>
                  <a:pt x="359176" y="5641"/>
                </a:lnTo>
                <a:lnTo>
                  <a:pt x="361514" y="5386"/>
                </a:lnTo>
                <a:lnTo>
                  <a:pt x="363853" y="5641"/>
                </a:lnTo>
                <a:lnTo>
                  <a:pt x="365194" y="5788"/>
                </a:lnTo>
                <a:lnTo>
                  <a:pt x="365509" y="5641"/>
                </a:lnTo>
                <a:lnTo>
                  <a:pt x="366315" y="5266"/>
                </a:lnTo>
                <a:cubicBezTo>
                  <a:pt x="367712" y="5266"/>
                  <a:pt x="367712" y="5266"/>
                  <a:pt x="369109" y="5266"/>
                </a:cubicBezTo>
                <a:lnTo>
                  <a:pt x="369324" y="5266"/>
                </a:lnTo>
                <a:lnTo>
                  <a:pt x="370506" y="5266"/>
                </a:lnTo>
                <a:lnTo>
                  <a:pt x="371921" y="6164"/>
                </a:lnTo>
                <a:lnTo>
                  <a:pt x="372905" y="6409"/>
                </a:lnTo>
                <a:cubicBezTo>
                  <a:pt x="373598" y="6582"/>
                  <a:pt x="374290" y="6582"/>
                  <a:pt x="374983" y="5892"/>
                </a:cubicBezTo>
                <a:lnTo>
                  <a:pt x="376094" y="5734"/>
                </a:lnTo>
                <a:lnTo>
                  <a:pt x="374589" y="5516"/>
                </a:lnTo>
                <a:cubicBezTo>
                  <a:pt x="376018" y="2758"/>
                  <a:pt x="378876" y="5516"/>
                  <a:pt x="380305" y="2758"/>
                </a:cubicBezTo>
                <a:cubicBezTo>
                  <a:pt x="383164" y="5516"/>
                  <a:pt x="386023" y="0"/>
                  <a:pt x="388881" y="5516"/>
                </a:cubicBezTo>
                <a:lnTo>
                  <a:pt x="388056" y="5636"/>
                </a:lnTo>
                <a:lnTo>
                  <a:pt x="388829" y="5892"/>
                </a:lnTo>
                <a:cubicBezTo>
                  <a:pt x="395753" y="4513"/>
                  <a:pt x="402677" y="7271"/>
                  <a:pt x="409600" y="4513"/>
                </a:cubicBezTo>
                <a:cubicBezTo>
                  <a:pt x="412370" y="5892"/>
                  <a:pt x="416524" y="4513"/>
                  <a:pt x="420678" y="4513"/>
                </a:cubicBezTo>
                <a:cubicBezTo>
                  <a:pt x="420678" y="4513"/>
                  <a:pt x="422063" y="4513"/>
                  <a:pt x="422063" y="4513"/>
                </a:cubicBezTo>
                <a:cubicBezTo>
                  <a:pt x="424832" y="5892"/>
                  <a:pt x="426217" y="5892"/>
                  <a:pt x="428986" y="4513"/>
                </a:cubicBezTo>
                <a:cubicBezTo>
                  <a:pt x="430371" y="4513"/>
                  <a:pt x="430371" y="4513"/>
                  <a:pt x="431755" y="5892"/>
                </a:cubicBezTo>
                <a:lnTo>
                  <a:pt x="431316" y="6330"/>
                </a:lnTo>
                <a:lnTo>
                  <a:pt x="431755" y="6770"/>
                </a:lnTo>
                <a:lnTo>
                  <a:pt x="431325" y="7307"/>
                </a:lnTo>
                <a:lnTo>
                  <a:pt x="432090" y="7307"/>
                </a:lnTo>
                <a:cubicBezTo>
                  <a:pt x="432090" y="7307"/>
                  <a:pt x="433477" y="7307"/>
                  <a:pt x="433477" y="7307"/>
                </a:cubicBezTo>
                <a:cubicBezTo>
                  <a:pt x="433477" y="7307"/>
                  <a:pt x="433477" y="7307"/>
                  <a:pt x="434865" y="7307"/>
                </a:cubicBezTo>
                <a:lnTo>
                  <a:pt x="437349" y="7307"/>
                </a:lnTo>
                <a:lnTo>
                  <a:pt x="437021" y="7146"/>
                </a:lnTo>
                <a:cubicBezTo>
                  <a:pt x="437021" y="5767"/>
                  <a:pt x="438427" y="4388"/>
                  <a:pt x="439833" y="4388"/>
                </a:cubicBezTo>
                <a:cubicBezTo>
                  <a:pt x="442646" y="4388"/>
                  <a:pt x="446865" y="3009"/>
                  <a:pt x="449677" y="4388"/>
                </a:cubicBezTo>
                <a:cubicBezTo>
                  <a:pt x="451083" y="5767"/>
                  <a:pt x="452490" y="5767"/>
                  <a:pt x="453896" y="5767"/>
                </a:cubicBezTo>
                <a:cubicBezTo>
                  <a:pt x="459521" y="4388"/>
                  <a:pt x="463740" y="3009"/>
                  <a:pt x="469365" y="4388"/>
                </a:cubicBezTo>
                <a:cubicBezTo>
                  <a:pt x="469365" y="4388"/>
                  <a:pt x="469365" y="4388"/>
                  <a:pt x="469365" y="5767"/>
                </a:cubicBezTo>
                <a:lnTo>
                  <a:pt x="468925" y="5918"/>
                </a:lnTo>
                <a:lnTo>
                  <a:pt x="469433" y="5892"/>
                </a:lnTo>
                <a:cubicBezTo>
                  <a:pt x="470801" y="5892"/>
                  <a:pt x="470801" y="5892"/>
                  <a:pt x="472168" y="5892"/>
                </a:cubicBezTo>
                <a:lnTo>
                  <a:pt x="472530" y="6014"/>
                </a:lnTo>
                <a:lnTo>
                  <a:pt x="472374" y="5829"/>
                </a:lnTo>
                <a:cubicBezTo>
                  <a:pt x="475109" y="5829"/>
                  <a:pt x="479212" y="5829"/>
                  <a:pt x="481947" y="5829"/>
                </a:cubicBezTo>
                <a:cubicBezTo>
                  <a:pt x="483315" y="5829"/>
                  <a:pt x="486050" y="4513"/>
                  <a:pt x="487417" y="5829"/>
                </a:cubicBezTo>
                <a:lnTo>
                  <a:pt x="487250" y="5910"/>
                </a:lnTo>
                <a:lnTo>
                  <a:pt x="519069" y="5910"/>
                </a:lnTo>
                <a:cubicBezTo>
                  <a:pt x="524650" y="7307"/>
                  <a:pt x="530231" y="5910"/>
                  <a:pt x="535812" y="5910"/>
                </a:cubicBezTo>
                <a:cubicBezTo>
                  <a:pt x="539997" y="5910"/>
                  <a:pt x="545578" y="5910"/>
                  <a:pt x="551159" y="5910"/>
                </a:cubicBezTo>
                <a:cubicBezTo>
                  <a:pt x="553950" y="5910"/>
                  <a:pt x="555344" y="7307"/>
                  <a:pt x="558135" y="5910"/>
                </a:cubicBezTo>
                <a:cubicBezTo>
                  <a:pt x="559530" y="7307"/>
                  <a:pt x="560925" y="5910"/>
                  <a:pt x="562320" y="5910"/>
                </a:cubicBezTo>
                <a:lnTo>
                  <a:pt x="563087" y="5910"/>
                </a:lnTo>
                <a:lnTo>
                  <a:pt x="562636" y="5717"/>
                </a:lnTo>
                <a:cubicBezTo>
                  <a:pt x="562636" y="3009"/>
                  <a:pt x="564017" y="3009"/>
                  <a:pt x="566780" y="4362"/>
                </a:cubicBezTo>
                <a:cubicBezTo>
                  <a:pt x="581971" y="4362"/>
                  <a:pt x="597163" y="4362"/>
                  <a:pt x="612354" y="4362"/>
                </a:cubicBezTo>
                <a:cubicBezTo>
                  <a:pt x="622022" y="4362"/>
                  <a:pt x="633071" y="4362"/>
                  <a:pt x="642738" y="5717"/>
                </a:cubicBezTo>
                <a:cubicBezTo>
                  <a:pt x="644119" y="5717"/>
                  <a:pt x="645500" y="4362"/>
                  <a:pt x="646881" y="5717"/>
                </a:cubicBezTo>
                <a:lnTo>
                  <a:pt x="646328" y="6001"/>
                </a:lnTo>
                <a:lnTo>
                  <a:pt x="646989" y="5892"/>
                </a:lnTo>
                <a:cubicBezTo>
                  <a:pt x="656767" y="5892"/>
                  <a:pt x="666895" y="5548"/>
                  <a:pt x="677022" y="5375"/>
                </a:cubicBezTo>
                <a:lnTo>
                  <a:pt x="706804" y="5888"/>
                </a:lnTo>
                <a:lnTo>
                  <a:pt x="719170" y="5375"/>
                </a:lnTo>
                <a:cubicBezTo>
                  <a:pt x="723327" y="5203"/>
                  <a:pt x="727484" y="5203"/>
                  <a:pt x="731641" y="5892"/>
                </a:cubicBezTo>
                <a:cubicBezTo>
                  <a:pt x="745496" y="7271"/>
                  <a:pt x="759353" y="4513"/>
                  <a:pt x="773209" y="5892"/>
                </a:cubicBezTo>
                <a:cubicBezTo>
                  <a:pt x="774595" y="6582"/>
                  <a:pt x="775980" y="6237"/>
                  <a:pt x="777192" y="5892"/>
                </a:cubicBezTo>
                <a:lnTo>
                  <a:pt x="780018" y="5892"/>
                </a:lnTo>
                <a:lnTo>
                  <a:pt x="780137" y="5892"/>
                </a:lnTo>
                <a:lnTo>
                  <a:pt x="780146" y="5901"/>
                </a:lnTo>
                <a:lnTo>
                  <a:pt x="784954" y="6237"/>
                </a:lnTo>
                <a:cubicBezTo>
                  <a:pt x="786365" y="5892"/>
                  <a:pt x="787775" y="5203"/>
                  <a:pt x="789890" y="4513"/>
                </a:cubicBezTo>
                <a:cubicBezTo>
                  <a:pt x="796942" y="4513"/>
                  <a:pt x="805405" y="5892"/>
                  <a:pt x="813867" y="5892"/>
                </a:cubicBezTo>
                <a:lnTo>
                  <a:pt x="813867" y="6770"/>
                </a:lnTo>
                <a:lnTo>
                  <a:pt x="813894" y="6770"/>
                </a:lnTo>
                <a:cubicBezTo>
                  <a:pt x="815287" y="8274"/>
                  <a:pt x="816680" y="6770"/>
                  <a:pt x="818073" y="6770"/>
                </a:cubicBezTo>
                <a:lnTo>
                  <a:pt x="818636" y="6973"/>
                </a:lnTo>
                <a:lnTo>
                  <a:pt x="820505" y="6652"/>
                </a:lnTo>
                <a:cubicBezTo>
                  <a:pt x="821689" y="6159"/>
                  <a:pt x="823043" y="5829"/>
                  <a:pt x="824397" y="7146"/>
                </a:cubicBezTo>
                <a:lnTo>
                  <a:pt x="822151" y="8238"/>
                </a:lnTo>
                <a:lnTo>
                  <a:pt x="822252" y="8274"/>
                </a:lnTo>
                <a:lnTo>
                  <a:pt x="822337" y="8552"/>
                </a:lnTo>
                <a:lnTo>
                  <a:pt x="824898" y="7271"/>
                </a:lnTo>
                <a:cubicBezTo>
                  <a:pt x="827657" y="7271"/>
                  <a:pt x="830415" y="4513"/>
                  <a:pt x="833173" y="5892"/>
                </a:cubicBezTo>
                <a:cubicBezTo>
                  <a:pt x="840068" y="5892"/>
                  <a:pt x="846963" y="4513"/>
                  <a:pt x="853858" y="5892"/>
                </a:cubicBezTo>
                <a:cubicBezTo>
                  <a:pt x="856616" y="7271"/>
                  <a:pt x="859374" y="5892"/>
                  <a:pt x="862132" y="7271"/>
                </a:cubicBezTo>
                <a:lnTo>
                  <a:pt x="862132" y="8274"/>
                </a:lnTo>
                <a:lnTo>
                  <a:pt x="863802" y="8274"/>
                </a:lnTo>
                <a:lnTo>
                  <a:pt x="866294" y="5698"/>
                </a:lnTo>
                <a:cubicBezTo>
                  <a:pt x="867338" y="5529"/>
                  <a:pt x="868381" y="5867"/>
                  <a:pt x="869077" y="5867"/>
                </a:cubicBezTo>
                <a:cubicBezTo>
                  <a:pt x="874643" y="4513"/>
                  <a:pt x="880210" y="5867"/>
                  <a:pt x="884384" y="5867"/>
                </a:cubicBezTo>
                <a:cubicBezTo>
                  <a:pt x="894125" y="5867"/>
                  <a:pt x="902474" y="5867"/>
                  <a:pt x="910824" y="4513"/>
                </a:cubicBezTo>
                <a:cubicBezTo>
                  <a:pt x="913607" y="4513"/>
                  <a:pt x="916389" y="4513"/>
                  <a:pt x="919173" y="5867"/>
                </a:cubicBezTo>
                <a:lnTo>
                  <a:pt x="919173" y="5910"/>
                </a:lnTo>
                <a:lnTo>
                  <a:pt x="934500" y="5386"/>
                </a:lnTo>
                <a:lnTo>
                  <a:pt x="948195" y="5854"/>
                </a:lnTo>
                <a:lnTo>
                  <a:pt x="949588" y="5403"/>
                </a:lnTo>
                <a:lnTo>
                  <a:pt x="949711" y="5266"/>
                </a:lnTo>
                <a:lnTo>
                  <a:pt x="949774" y="5343"/>
                </a:lnTo>
                <a:lnTo>
                  <a:pt x="950012" y="5266"/>
                </a:lnTo>
                <a:lnTo>
                  <a:pt x="949924" y="5529"/>
                </a:lnTo>
                <a:lnTo>
                  <a:pt x="950220" y="5893"/>
                </a:lnTo>
                <a:lnTo>
                  <a:pt x="981875" y="4513"/>
                </a:lnTo>
                <a:cubicBezTo>
                  <a:pt x="984662" y="4513"/>
                  <a:pt x="986055" y="5910"/>
                  <a:pt x="988843" y="5910"/>
                </a:cubicBezTo>
                <a:cubicBezTo>
                  <a:pt x="994416" y="4513"/>
                  <a:pt x="998596" y="5910"/>
                  <a:pt x="1004169" y="5910"/>
                </a:cubicBezTo>
                <a:lnTo>
                  <a:pt x="1004169" y="5867"/>
                </a:lnTo>
                <a:cubicBezTo>
                  <a:pt x="1006937" y="7221"/>
                  <a:pt x="1008321" y="4513"/>
                  <a:pt x="1011088" y="4513"/>
                </a:cubicBezTo>
                <a:cubicBezTo>
                  <a:pt x="1024925" y="4513"/>
                  <a:pt x="1037379" y="4513"/>
                  <a:pt x="1051217" y="4513"/>
                </a:cubicBezTo>
                <a:cubicBezTo>
                  <a:pt x="1060903" y="4513"/>
                  <a:pt x="1070589" y="4513"/>
                  <a:pt x="1080276" y="5867"/>
                </a:cubicBezTo>
                <a:cubicBezTo>
                  <a:pt x="1089961" y="7221"/>
                  <a:pt x="1101032" y="5867"/>
                  <a:pt x="1110717" y="5867"/>
                </a:cubicBezTo>
                <a:cubicBezTo>
                  <a:pt x="1117637" y="5867"/>
                  <a:pt x="1124555" y="4513"/>
                  <a:pt x="1131474" y="4513"/>
                </a:cubicBezTo>
                <a:cubicBezTo>
                  <a:pt x="1138393" y="4513"/>
                  <a:pt x="1145311" y="5867"/>
                  <a:pt x="1150846" y="5867"/>
                </a:cubicBezTo>
                <a:lnTo>
                  <a:pt x="1150835" y="5889"/>
                </a:lnTo>
                <a:lnTo>
                  <a:pt x="1165361" y="5375"/>
                </a:lnTo>
                <a:cubicBezTo>
                  <a:pt x="1170236" y="5203"/>
                  <a:pt x="1175111" y="5203"/>
                  <a:pt x="1179987" y="5892"/>
                </a:cubicBezTo>
                <a:cubicBezTo>
                  <a:pt x="1185558" y="7271"/>
                  <a:pt x="1191130" y="4513"/>
                  <a:pt x="1196702" y="5892"/>
                </a:cubicBezTo>
                <a:cubicBezTo>
                  <a:pt x="1203667" y="5892"/>
                  <a:pt x="1210631" y="5892"/>
                  <a:pt x="1217596" y="5892"/>
                </a:cubicBezTo>
                <a:cubicBezTo>
                  <a:pt x="1218292" y="6582"/>
                  <a:pt x="1219337" y="6237"/>
                  <a:pt x="1220556" y="5892"/>
                </a:cubicBezTo>
                <a:lnTo>
                  <a:pt x="1224560" y="5892"/>
                </a:lnTo>
                <a:lnTo>
                  <a:pt x="1224560" y="5266"/>
                </a:lnTo>
                <a:cubicBezTo>
                  <a:pt x="1225981" y="5266"/>
                  <a:pt x="1227402" y="5266"/>
                  <a:pt x="1227402" y="5266"/>
                </a:cubicBezTo>
                <a:lnTo>
                  <a:pt x="1235625" y="6716"/>
                </a:lnTo>
                <a:lnTo>
                  <a:pt x="1235643" y="6662"/>
                </a:lnTo>
                <a:cubicBezTo>
                  <a:pt x="1239855" y="6662"/>
                  <a:pt x="1244067" y="6662"/>
                  <a:pt x="1248279" y="5266"/>
                </a:cubicBezTo>
                <a:cubicBezTo>
                  <a:pt x="1252492" y="5266"/>
                  <a:pt x="1256704" y="6662"/>
                  <a:pt x="1262320" y="6662"/>
                </a:cubicBezTo>
                <a:lnTo>
                  <a:pt x="1262493" y="6748"/>
                </a:lnTo>
                <a:lnTo>
                  <a:pt x="1263524" y="5717"/>
                </a:lnTo>
                <a:cubicBezTo>
                  <a:pt x="1266232" y="3009"/>
                  <a:pt x="1267586" y="5717"/>
                  <a:pt x="1270293" y="4362"/>
                </a:cubicBezTo>
                <a:cubicBezTo>
                  <a:pt x="1270971" y="4362"/>
                  <a:pt x="1271986" y="4024"/>
                  <a:pt x="1273001" y="4024"/>
                </a:cubicBezTo>
                <a:lnTo>
                  <a:pt x="1275372" y="5505"/>
                </a:lnTo>
                <a:lnTo>
                  <a:pt x="1276119" y="5266"/>
                </a:lnTo>
                <a:lnTo>
                  <a:pt x="1276718" y="5673"/>
                </a:lnTo>
                <a:lnTo>
                  <a:pt x="1285788" y="4701"/>
                </a:lnTo>
                <a:lnTo>
                  <a:pt x="1294226" y="5605"/>
                </a:lnTo>
                <a:lnTo>
                  <a:pt x="1295433" y="5266"/>
                </a:lnTo>
                <a:lnTo>
                  <a:pt x="1295187" y="5708"/>
                </a:lnTo>
                <a:lnTo>
                  <a:pt x="1295229" y="5712"/>
                </a:lnTo>
                <a:lnTo>
                  <a:pt x="1295777" y="5266"/>
                </a:lnTo>
                <a:lnTo>
                  <a:pt x="1326105" y="5266"/>
                </a:lnTo>
                <a:lnTo>
                  <a:pt x="1326226" y="5266"/>
                </a:lnTo>
                <a:lnTo>
                  <a:pt x="1327502" y="5266"/>
                </a:lnTo>
                <a:lnTo>
                  <a:pt x="1328115" y="5805"/>
                </a:lnTo>
                <a:lnTo>
                  <a:pt x="1351652" y="4692"/>
                </a:lnTo>
                <a:lnTo>
                  <a:pt x="1355441" y="4419"/>
                </a:lnTo>
                <a:cubicBezTo>
                  <a:pt x="1356838" y="3009"/>
                  <a:pt x="1356838" y="3009"/>
                  <a:pt x="1358235" y="4419"/>
                </a:cubicBezTo>
                <a:cubicBezTo>
                  <a:pt x="1358933" y="5124"/>
                  <a:pt x="1358584" y="6182"/>
                  <a:pt x="1358584" y="6887"/>
                </a:cubicBezTo>
                <a:lnTo>
                  <a:pt x="1360075" y="7102"/>
                </a:lnTo>
                <a:lnTo>
                  <a:pt x="1358321" y="4513"/>
                </a:lnTo>
                <a:cubicBezTo>
                  <a:pt x="1363825" y="5867"/>
                  <a:pt x="1370705" y="4513"/>
                  <a:pt x="1376209" y="4513"/>
                </a:cubicBezTo>
                <a:cubicBezTo>
                  <a:pt x="1381712" y="4513"/>
                  <a:pt x="1387216" y="4513"/>
                  <a:pt x="1392720" y="4513"/>
                </a:cubicBezTo>
                <a:cubicBezTo>
                  <a:pt x="1396160" y="4513"/>
                  <a:pt x="1399599" y="5190"/>
                  <a:pt x="1403039" y="5698"/>
                </a:cubicBezTo>
                <a:lnTo>
                  <a:pt x="1412536" y="5854"/>
                </a:lnTo>
                <a:lnTo>
                  <a:pt x="1413676" y="5266"/>
                </a:lnTo>
                <a:lnTo>
                  <a:pt x="1413676" y="5869"/>
                </a:lnTo>
                <a:lnTo>
                  <a:pt x="1420391" y="5375"/>
                </a:lnTo>
                <a:cubicBezTo>
                  <a:pt x="1422852" y="5548"/>
                  <a:pt x="1425313" y="5892"/>
                  <a:pt x="1427422" y="5892"/>
                </a:cubicBezTo>
                <a:cubicBezTo>
                  <a:pt x="1433047" y="5892"/>
                  <a:pt x="1437266" y="5892"/>
                  <a:pt x="1442891" y="4513"/>
                </a:cubicBezTo>
                <a:lnTo>
                  <a:pt x="1444983" y="5539"/>
                </a:lnTo>
                <a:lnTo>
                  <a:pt x="1445505" y="5266"/>
                </a:lnTo>
                <a:cubicBezTo>
                  <a:pt x="1453819" y="5266"/>
                  <a:pt x="1462133" y="5266"/>
                  <a:pt x="1469061" y="5266"/>
                </a:cubicBezTo>
                <a:lnTo>
                  <a:pt x="1471706" y="5579"/>
                </a:lnTo>
                <a:lnTo>
                  <a:pt x="1485784" y="4406"/>
                </a:lnTo>
                <a:cubicBezTo>
                  <a:pt x="1495563" y="3009"/>
                  <a:pt x="1503944" y="5802"/>
                  <a:pt x="1513723" y="4406"/>
                </a:cubicBezTo>
                <a:lnTo>
                  <a:pt x="1516980" y="5492"/>
                </a:lnTo>
                <a:lnTo>
                  <a:pt x="1517613" y="5266"/>
                </a:lnTo>
                <a:cubicBezTo>
                  <a:pt x="1521825" y="5266"/>
                  <a:pt x="1527441" y="5266"/>
                  <a:pt x="1531653" y="5266"/>
                </a:cubicBezTo>
                <a:lnTo>
                  <a:pt x="1532581" y="5762"/>
                </a:lnTo>
                <a:lnTo>
                  <a:pt x="1539727" y="5336"/>
                </a:lnTo>
                <a:cubicBezTo>
                  <a:pt x="1542485" y="5171"/>
                  <a:pt x="1545243" y="5171"/>
                  <a:pt x="1548001" y="5829"/>
                </a:cubicBezTo>
                <a:lnTo>
                  <a:pt x="1547961" y="5852"/>
                </a:lnTo>
                <a:lnTo>
                  <a:pt x="1548278" y="5802"/>
                </a:lnTo>
                <a:cubicBezTo>
                  <a:pt x="1557977" y="4406"/>
                  <a:pt x="1567676" y="5802"/>
                  <a:pt x="1575990" y="3009"/>
                </a:cubicBezTo>
                <a:cubicBezTo>
                  <a:pt x="1578761" y="3009"/>
                  <a:pt x="1581533" y="4406"/>
                  <a:pt x="1584303" y="5802"/>
                </a:cubicBezTo>
                <a:cubicBezTo>
                  <a:pt x="1591232" y="5802"/>
                  <a:pt x="1599545" y="3009"/>
                  <a:pt x="1606473" y="5802"/>
                </a:cubicBezTo>
                <a:cubicBezTo>
                  <a:pt x="1607859" y="4406"/>
                  <a:pt x="1610625" y="3009"/>
                  <a:pt x="1612011" y="4406"/>
                </a:cubicBezTo>
                <a:cubicBezTo>
                  <a:pt x="1623087" y="5802"/>
                  <a:pt x="1632769" y="4406"/>
                  <a:pt x="1642439" y="4406"/>
                </a:cubicBezTo>
                <a:cubicBezTo>
                  <a:pt x="1643824" y="4406"/>
                  <a:pt x="1645202" y="4406"/>
                  <a:pt x="1646587" y="4406"/>
                </a:cubicBezTo>
                <a:lnTo>
                  <a:pt x="1644913" y="8642"/>
                </a:lnTo>
                <a:lnTo>
                  <a:pt x="1645595" y="7522"/>
                </a:lnTo>
                <a:cubicBezTo>
                  <a:pt x="1645595" y="6394"/>
                  <a:pt x="1645595" y="5266"/>
                  <a:pt x="1646964" y="5266"/>
                </a:cubicBezTo>
                <a:cubicBezTo>
                  <a:pt x="1653840" y="5266"/>
                  <a:pt x="1660719" y="6770"/>
                  <a:pt x="1667607" y="5266"/>
                </a:cubicBezTo>
                <a:lnTo>
                  <a:pt x="1668999" y="6764"/>
                </a:lnTo>
                <a:lnTo>
                  <a:pt x="1669009" y="6768"/>
                </a:lnTo>
                <a:lnTo>
                  <a:pt x="1670409" y="5266"/>
                </a:lnTo>
                <a:lnTo>
                  <a:pt x="1677297" y="6736"/>
                </a:lnTo>
                <a:lnTo>
                  <a:pt x="1677273" y="6686"/>
                </a:lnTo>
                <a:cubicBezTo>
                  <a:pt x="1678680" y="5266"/>
                  <a:pt x="1680088" y="5266"/>
                  <a:pt x="1680088" y="6686"/>
                </a:cubicBezTo>
                <a:lnTo>
                  <a:pt x="1681114" y="7056"/>
                </a:lnTo>
                <a:lnTo>
                  <a:pt x="1694157" y="5665"/>
                </a:lnTo>
                <a:cubicBezTo>
                  <a:pt x="1698669" y="5500"/>
                  <a:pt x="1703197" y="5829"/>
                  <a:pt x="1708049" y="7146"/>
                </a:cubicBezTo>
                <a:cubicBezTo>
                  <a:pt x="1709430" y="7146"/>
                  <a:pt x="1713631" y="7146"/>
                  <a:pt x="1715031" y="5829"/>
                </a:cubicBezTo>
                <a:cubicBezTo>
                  <a:pt x="1717811" y="4513"/>
                  <a:pt x="1719193" y="4513"/>
                  <a:pt x="1720574" y="5829"/>
                </a:cubicBezTo>
                <a:cubicBezTo>
                  <a:pt x="1722644" y="7146"/>
                  <a:pt x="1724379" y="6817"/>
                  <a:pt x="1726126" y="6323"/>
                </a:cubicBezTo>
                <a:lnTo>
                  <a:pt x="1731456" y="5849"/>
                </a:lnTo>
                <a:lnTo>
                  <a:pt x="1731357" y="5695"/>
                </a:lnTo>
                <a:cubicBezTo>
                  <a:pt x="1739689" y="5695"/>
                  <a:pt x="1748005" y="7092"/>
                  <a:pt x="1756317" y="5695"/>
                </a:cubicBezTo>
                <a:cubicBezTo>
                  <a:pt x="1764637" y="4298"/>
                  <a:pt x="1772948" y="4298"/>
                  <a:pt x="1781257" y="4298"/>
                </a:cubicBezTo>
                <a:cubicBezTo>
                  <a:pt x="1786806" y="4298"/>
                  <a:pt x="1790965" y="5695"/>
                  <a:pt x="1795125" y="2901"/>
                </a:cubicBezTo>
                <a:cubicBezTo>
                  <a:pt x="1797896" y="2901"/>
                  <a:pt x="1799283" y="1504"/>
                  <a:pt x="1800671" y="4298"/>
                </a:cubicBezTo>
                <a:cubicBezTo>
                  <a:pt x="1802058" y="4298"/>
                  <a:pt x="1802058" y="4298"/>
                  <a:pt x="1802058" y="4298"/>
                </a:cubicBezTo>
                <a:cubicBezTo>
                  <a:pt x="1802058" y="4298"/>
                  <a:pt x="1802058" y="5695"/>
                  <a:pt x="1800671" y="5695"/>
                </a:cubicBezTo>
                <a:lnTo>
                  <a:pt x="1800572" y="5708"/>
                </a:lnTo>
                <a:lnTo>
                  <a:pt x="1800939" y="5892"/>
                </a:lnTo>
                <a:lnTo>
                  <a:pt x="1804285" y="7006"/>
                </a:lnTo>
                <a:lnTo>
                  <a:pt x="1804962" y="6770"/>
                </a:lnTo>
                <a:cubicBezTo>
                  <a:pt x="1810456" y="8274"/>
                  <a:pt x="1814599" y="6770"/>
                  <a:pt x="1818741" y="6770"/>
                </a:cubicBezTo>
                <a:lnTo>
                  <a:pt x="1835191" y="5275"/>
                </a:lnTo>
                <a:lnTo>
                  <a:pt x="1835171" y="5266"/>
                </a:lnTo>
                <a:lnTo>
                  <a:pt x="1835219" y="5273"/>
                </a:lnTo>
                <a:lnTo>
                  <a:pt x="1835297" y="5266"/>
                </a:lnTo>
                <a:lnTo>
                  <a:pt x="1835457" y="5310"/>
                </a:lnTo>
                <a:lnTo>
                  <a:pt x="1840040" y="6018"/>
                </a:lnTo>
                <a:cubicBezTo>
                  <a:pt x="1841784" y="6018"/>
                  <a:pt x="1843532" y="6018"/>
                  <a:pt x="1844935" y="6770"/>
                </a:cubicBezTo>
                <a:lnTo>
                  <a:pt x="1844923" y="6978"/>
                </a:lnTo>
                <a:lnTo>
                  <a:pt x="1845502" y="6770"/>
                </a:lnTo>
                <a:lnTo>
                  <a:pt x="1846441" y="6770"/>
                </a:lnTo>
                <a:lnTo>
                  <a:pt x="1846896" y="6770"/>
                </a:lnTo>
                <a:lnTo>
                  <a:pt x="1849286" y="6770"/>
                </a:lnTo>
                <a:lnTo>
                  <a:pt x="1850304" y="6770"/>
                </a:lnTo>
                <a:lnTo>
                  <a:pt x="1852203" y="5802"/>
                </a:lnTo>
                <a:cubicBezTo>
                  <a:pt x="1857752" y="3009"/>
                  <a:pt x="1864684" y="4406"/>
                  <a:pt x="1870233" y="5802"/>
                </a:cubicBezTo>
                <a:cubicBezTo>
                  <a:pt x="1875783" y="5802"/>
                  <a:pt x="1879946" y="5802"/>
                  <a:pt x="1885497" y="4406"/>
                </a:cubicBezTo>
                <a:cubicBezTo>
                  <a:pt x="1886884" y="4406"/>
                  <a:pt x="1888272" y="4406"/>
                  <a:pt x="1889660" y="5802"/>
                </a:cubicBezTo>
                <a:cubicBezTo>
                  <a:pt x="1891048" y="7200"/>
                  <a:pt x="1892435" y="5802"/>
                  <a:pt x="1893823" y="5802"/>
                </a:cubicBezTo>
                <a:lnTo>
                  <a:pt x="1893823" y="7303"/>
                </a:lnTo>
                <a:lnTo>
                  <a:pt x="1893833" y="7325"/>
                </a:lnTo>
                <a:lnTo>
                  <a:pt x="1893833" y="6770"/>
                </a:lnTo>
                <a:cubicBezTo>
                  <a:pt x="1893833" y="6770"/>
                  <a:pt x="1893833" y="6770"/>
                  <a:pt x="1893833" y="5266"/>
                </a:cubicBezTo>
                <a:cubicBezTo>
                  <a:pt x="1895150" y="5266"/>
                  <a:pt x="1896467" y="5266"/>
                  <a:pt x="1899102" y="5266"/>
                </a:cubicBezTo>
                <a:lnTo>
                  <a:pt x="1898697" y="6652"/>
                </a:lnTo>
                <a:lnTo>
                  <a:pt x="1899614" y="5266"/>
                </a:lnTo>
                <a:cubicBezTo>
                  <a:pt x="1903766" y="6662"/>
                  <a:pt x="1907917" y="6662"/>
                  <a:pt x="1910692" y="5266"/>
                </a:cubicBezTo>
                <a:cubicBezTo>
                  <a:pt x="1914834" y="5266"/>
                  <a:pt x="1918969" y="5266"/>
                  <a:pt x="1923130" y="5266"/>
                </a:cubicBezTo>
                <a:lnTo>
                  <a:pt x="1924647" y="5604"/>
                </a:lnTo>
                <a:lnTo>
                  <a:pt x="1935653" y="4388"/>
                </a:lnTo>
                <a:cubicBezTo>
                  <a:pt x="1936350" y="4388"/>
                  <a:pt x="1937053" y="4043"/>
                  <a:pt x="1937904" y="4043"/>
                </a:cubicBezTo>
                <a:lnTo>
                  <a:pt x="1940263" y="5266"/>
                </a:lnTo>
                <a:lnTo>
                  <a:pt x="1941116" y="5266"/>
                </a:lnTo>
                <a:lnTo>
                  <a:pt x="1950550" y="5266"/>
                </a:lnTo>
                <a:lnTo>
                  <a:pt x="1950993" y="5266"/>
                </a:lnTo>
                <a:lnTo>
                  <a:pt x="1950840" y="5298"/>
                </a:lnTo>
                <a:lnTo>
                  <a:pt x="1955510" y="5829"/>
                </a:lnTo>
                <a:cubicBezTo>
                  <a:pt x="1957271" y="5642"/>
                  <a:pt x="1959037" y="5266"/>
                  <a:pt x="1960457" y="5266"/>
                </a:cubicBezTo>
                <a:cubicBezTo>
                  <a:pt x="1961877" y="5266"/>
                  <a:pt x="1964715" y="5266"/>
                  <a:pt x="1967555" y="5266"/>
                </a:cubicBezTo>
                <a:lnTo>
                  <a:pt x="1967555" y="5749"/>
                </a:lnTo>
                <a:lnTo>
                  <a:pt x="1975800" y="4560"/>
                </a:lnTo>
                <a:cubicBezTo>
                  <a:pt x="1978589" y="4733"/>
                  <a:pt x="1981379" y="5078"/>
                  <a:pt x="1984167" y="4388"/>
                </a:cubicBezTo>
                <a:cubicBezTo>
                  <a:pt x="1986957" y="5767"/>
                  <a:pt x="1989730" y="3009"/>
                  <a:pt x="1991117" y="4388"/>
                </a:cubicBezTo>
                <a:cubicBezTo>
                  <a:pt x="2000827" y="3009"/>
                  <a:pt x="2010535" y="4388"/>
                  <a:pt x="2020241" y="3009"/>
                </a:cubicBezTo>
                <a:cubicBezTo>
                  <a:pt x="2020241" y="3009"/>
                  <a:pt x="2021629" y="3009"/>
                  <a:pt x="2021629" y="3009"/>
                </a:cubicBezTo>
                <a:cubicBezTo>
                  <a:pt x="2025788" y="5767"/>
                  <a:pt x="2029948" y="3009"/>
                  <a:pt x="2032720" y="5767"/>
                </a:cubicBezTo>
                <a:cubicBezTo>
                  <a:pt x="2032720" y="5767"/>
                  <a:pt x="2034107" y="5767"/>
                  <a:pt x="2034107" y="5767"/>
                </a:cubicBezTo>
                <a:cubicBezTo>
                  <a:pt x="2034801" y="5078"/>
                  <a:pt x="2035841" y="4388"/>
                  <a:pt x="2036882" y="4388"/>
                </a:cubicBezTo>
                <a:lnTo>
                  <a:pt x="2039215" y="6708"/>
                </a:lnTo>
                <a:lnTo>
                  <a:pt x="2040947" y="5867"/>
                </a:lnTo>
                <a:cubicBezTo>
                  <a:pt x="2046518" y="7221"/>
                  <a:pt x="2052129" y="4513"/>
                  <a:pt x="2057746" y="5867"/>
                </a:cubicBezTo>
                <a:lnTo>
                  <a:pt x="2057746" y="5910"/>
                </a:lnTo>
                <a:lnTo>
                  <a:pt x="2070206" y="5910"/>
                </a:lnTo>
                <a:cubicBezTo>
                  <a:pt x="2073007" y="5910"/>
                  <a:pt x="2075808" y="5910"/>
                  <a:pt x="2077209" y="4513"/>
                </a:cubicBezTo>
                <a:cubicBezTo>
                  <a:pt x="2087011" y="4513"/>
                  <a:pt x="2095415" y="5910"/>
                  <a:pt x="2105217" y="5910"/>
                </a:cubicBezTo>
                <a:lnTo>
                  <a:pt x="2113514" y="5910"/>
                </a:lnTo>
                <a:lnTo>
                  <a:pt x="2113514" y="5266"/>
                </a:lnTo>
                <a:cubicBezTo>
                  <a:pt x="2114871" y="5266"/>
                  <a:pt x="2114871" y="5266"/>
                  <a:pt x="2116229" y="5266"/>
                </a:cubicBezTo>
                <a:cubicBezTo>
                  <a:pt x="2116907" y="6018"/>
                  <a:pt x="2117586" y="6018"/>
                  <a:pt x="2118264" y="6018"/>
                </a:cubicBezTo>
                <a:lnTo>
                  <a:pt x="2120109" y="6699"/>
                </a:lnTo>
                <a:lnTo>
                  <a:pt x="2120217" y="6662"/>
                </a:lnTo>
                <a:cubicBezTo>
                  <a:pt x="2121588" y="6662"/>
                  <a:pt x="2121588" y="5266"/>
                  <a:pt x="2122960" y="5266"/>
                </a:cubicBezTo>
                <a:cubicBezTo>
                  <a:pt x="2122960" y="6662"/>
                  <a:pt x="2122960" y="8059"/>
                  <a:pt x="2122960" y="8059"/>
                </a:cubicBezTo>
                <a:lnTo>
                  <a:pt x="2123303" y="8496"/>
                </a:lnTo>
                <a:lnTo>
                  <a:pt x="2123303" y="8086"/>
                </a:lnTo>
                <a:lnTo>
                  <a:pt x="2123957" y="8086"/>
                </a:lnTo>
                <a:lnTo>
                  <a:pt x="2123185" y="5736"/>
                </a:lnTo>
                <a:cubicBezTo>
                  <a:pt x="2124576" y="1504"/>
                  <a:pt x="2128737" y="5736"/>
                  <a:pt x="2131507" y="5736"/>
                </a:cubicBezTo>
                <a:cubicBezTo>
                  <a:pt x="2135642" y="2914"/>
                  <a:pt x="2141202" y="7146"/>
                  <a:pt x="2145377" y="2914"/>
                </a:cubicBezTo>
                <a:cubicBezTo>
                  <a:pt x="2152323" y="7146"/>
                  <a:pt x="2159288" y="1504"/>
                  <a:pt x="2164901" y="4325"/>
                </a:cubicBezTo>
                <a:cubicBezTo>
                  <a:pt x="2168941" y="5736"/>
                  <a:pt x="2173108" y="4325"/>
                  <a:pt x="2178684" y="2914"/>
                </a:cubicBezTo>
                <a:cubicBezTo>
                  <a:pt x="2181464" y="2914"/>
                  <a:pt x="2184236" y="5736"/>
                  <a:pt x="2188395" y="5736"/>
                </a:cubicBezTo>
                <a:cubicBezTo>
                  <a:pt x="2192546" y="4325"/>
                  <a:pt x="2198111" y="4325"/>
                  <a:pt x="2202281" y="4325"/>
                </a:cubicBezTo>
                <a:cubicBezTo>
                  <a:pt x="2206428" y="4325"/>
                  <a:pt x="2209191" y="4325"/>
                  <a:pt x="2213346" y="4325"/>
                </a:cubicBezTo>
                <a:cubicBezTo>
                  <a:pt x="2217528" y="5736"/>
                  <a:pt x="2221635" y="5736"/>
                  <a:pt x="2224437" y="4325"/>
                </a:cubicBezTo>
                <a:cubicBezTo>
                  <a:pt x="2225838" y="4325"/>
                  <a:pt x="2226891" y="3973"/>
                  <a:pt x="2227767" y="3973"/>
                </a:cubicBezTo>
                <a:lnTo>
                  <a:pt x="2229889" y="5616"/>
                </a:lnTo>
                <a:lnTo>
                  <a:pt x="2231622" y="6018"/>
                </a:lnTo>
                <a:cubicBezTo>
                  <a:pt x="2232477" y="6018"/>
                  <a:pt x="2233161" y="6018"/>
                  <a:pt x="2233843" y="6770"/>
                </a:cubicBezTo>
                <a:lnTo>
                  <a:pt x="2233843" y="6774"/>
                </a:lnTo>
                <a:lnTo>
                  <a:pt x="2233863" y="6770"/>
                </a:lnTo>
                <a:lnTo>
                  <a:pt x="2233863" y="7225"/>
                </a:lnTo>
                <a:lnTo>
                  <a:pt x="2235250" y="5301"/>
                </a:lnTo>
                <a:cubicBezTo>
                  <a:pt x="2235600" y="4419"/>
                  <a:pt x="2235950" y="3714"/>
                  <a:pt x="2236649" y="4419"/>
                </a:cubicBezTo>
                <a:cubicBezTo>
                  <a:pt x="2240818" y="8650"/>
                  <a:pt x="2244912" y="5829"/>
                  <a:pt x="2249006" y="7240"/>
                </a:cubicBezTo>
                <a:cubicBezTo>
                  <a:pt x="2253199" y="8650"/>
                  <a:pt x="2255972" y="4419"/>
                  <a:pt x="2258742" y="7240"/>
                </a:cubicBezTo>
                <a:lnTo>
                  <a:pt x="2259926" y="8445"/>
                </a:lnTo>
                <a:lnTo>
                  <a:pt x="2260454" y="8242"/>
                </a:lnTo>
                <a:lnTo>
                  <a:pt x="2262392" y="6206"/>
                </a:lnTo>
                <a:cubicBezTo>
                  <a:pt x="2263260" y="5529"/>
                  <a:pt x="2264301" y="5190"/>
                  <a:pt x="2265689" y="5867"/>
                </a:cubicBezTo>
                <a:cubicBezTo>
                  <a:pt x="2267078" y="5867"/>
                  <a:pt x="2267078" y="5867"/>
                  <a:pt x="2268466" y="5867"/>
                </a:cubicBezTo>
                <a:cubicBezTo>
                  <a:pt x="2269854" y="4513"/>
                  <a:pt x="2272631" y="7221"/>
                  <a:pt x="2274019" y="5867"/>
                </a:cubicBezTo>
                <a:cubicBezTo>
                  <a:pt x="2274019" y="5867"/>
                  <a:pt x="2275407" y="5867"/>
                  <a:pt x="2275407" y="5867"/>
                </a:cubicBezTo>
                <a:cubicBezTo>
                  <a:pt x="2275407" y="5867"/>
                  <a:pt x="2276796" y="4513"/>
                  <a:pt x="2278184" y="5867"/>
                </a:cubicBezTo>
                <a:lnTo>
                  <a:pt x="2277853" y="6350"/>
                </a:lnTo>
                <a:lnTo>
                  <a:pt x="2278571" y="5892"/>
                </a:lnTo>
                <a:cubicBezTo>
                  <a:pt x="2281347" y="5892"/>
                  <a:pt x="2285512" y="5892"/>
                  <a:pt x="2288288" y="5892"/>
                </a:cubicBezTo>
                <a:cubicBezTo>
                  <a:pt x="2291065" y="5892"/>
                  <a:pt x="2293841" y="7271"/>
                  <a:pt x="2296617" y="5892"/>
                </a:cubicBezTo>
                <a:cubicBezTo>
                  <a:pt x="2299394" y="4513"/>
                  <a:pt x="2302170" y="4513"/>
                  <a:pt x="2304947" y="5892"/>
                </a:cubicBezTo>
                <a:cubicBezTo>
                  <a:pt x="2307723" y="7271"/>
                  <a:pt x="2310500" y="4513"/>
                  <a:pt x="2313276" y="5892"/>
                </a:cubicBezTo>
                <a:cubicBezTo>
                  <a:pt x="2318829" y="5892"/>
                  <a:pt x="2325770" y="8650"/>
                  <a:pt x="2329934" y="4513"/>
                </a:cubicBezTo>
                <a:lnTo>
                  <a:pt x="2342092" y="5855"/>
                </a:lnTo>
                <a:lnTo>
                  <a:pt x="2342074" y="5802"/>
                </a:lnTo>
                <a:cubicBezTo>
                  <a:pt x="2350398" y="5802"/>
                  <a:pt x="2357338" y="4406"/>
                  <a:pt x="2365665" y="5802"/>
                </a:cubicBezTo>
                <a:cubicBezTo>
                  <a:pt x="2367053" y="7200"/>
                  <a:pt x="2369829" y="5802"/>
                  <a:pt x="2372605" y="5802"/>
                </a:cubicBezTo>
                <a:cubicBezTo>
                  <a:pt x="2385097" y="4406"/>
                  <a:pt x="2397589" y="4406"/>
                  <a:pt x="2410081" y="5802"/>
                </a:cubicBezTo>
                <a:cubicBezTo>
                  <a:pt x="2412857" y="5802"/>
                  <a:pt x="2415633" y="5802"/>
                  <a:pt x="2415633" y="3009"/>
                </a:cubicBezTo>
                <a:cubicBezTo>
                  <a:pt x="2415633" y="3009"/>
                  <a:pt x="2417021" y="3009"/>
                  <a:pt x="2417021" y="3009"/>
                </a:cubicBezTo>
                <a:cubicBezTo>
                  <a:pt x="2418409" y="4406"/>
                  <a:pt x="2421185" y="3009"/>
                  <a:pt x="2422573" y="5802"/>
                </a:cubicBezTo>
                <a:lnTo>
                  <a:pt x="2422573" y="5876"/>
                </a:lnTo>
                <a:lnTo>
                  <a:pt x="2422977" y="5744"/>
                </a:lnTo>
                <a:cubicBezTo>
                  <a:pt x="2427134" y="5744"/>
                  <a:pt x="2429906" y="8479"/>
                  <a:pt x="2434064" y="5744"/>
                </a:cubicBezTo>
                <a:cubicBezTo>
                  <a:pt x="2435450" y="3009"/>
                  <a:pt x="2438222" y="8479"/>
                  <a:pt x="2442380" y="7112"/>
                </a:cubicBezTo>
                <a:cubicBezTo>
                  <a:pt x="2447924" y="4376"/>
                  <a:pt x="2453468" y="7112"/>
                  <a:pt x="2459011" y="4376"/>
                </a:cubicBezTo>
                <a:cubicBezTo>
                  <a:pt x="2461784" y="5744"/>
                  <a:pt x="2463170" y="8479"/>
                  <a:pt x="2465941" y="5744"/>
                </a:cubicBezTo>
                <a:cubicBezTo>
                  <a:pt x="2467327" y="5744"/>
                  <a:pt x="2470099" y="7112"/>
                  <a:pt x="2472871" y="7112"/>
                </a:cubicBezTo>
                <a:cubicBezTo>
                  <a:pt x="2475643" y="8479"/>
                  <a:pt x="2474257" y="7112"/>
                  <a:pt x="2475643" y="5744"/>
                </a:cubicBezTo>
                <a:cubicBezTo>
                  <a:pt x="2478415" y="5744"/>
                  <a:pt x="2479801" y="4376"/>
                  <a:pt x="2481187" y="5744"/>
                </a:cubicBezTo>
                <a:lnTo>
                  <a:pt x="2483559" y="5744"/>
                </a:lnTo>
                <a:lnTo>
                  <a:pt x="2484924" y="4905"/>
                </a:lnTo>
                <a:lnTo>
                  <a:pt x="2489487" y="5744"/>
                </a:lnTo>
                <a:lnTo>
                  <a:pt x="2489503" y="5744"/>
                </a:lnTo>
                <a:lnTo>
                  <a:pt x="2489688" y="5762"/>
                </a:lnTo>
                <a:lnTo>
                  <a:pt x="2492390" y="5594"/>
                </a:lnTo>
                <a:cubicBezTo>
                  <a:pt x="2493432" y="5078"/>
                  <a:pt x="2494473" y="4388"/>
                  <a:pt x="2495168" y="4388"/>
                </a:cubicBezTo>
                <a:cubicBezTo>
                  <a:pt x="2496556" y="4388"/>
                  <a:pt x="2499334" y="4388"/>
                  <a:pt x="2500724" y="5767"/>
                </a:cubicBezTo>
                <a:cubicBezTo>
                  <a:pt x="2506280" y="5767"/>
                  <a:pt x="2510446" y="5767"/>
                  <a:pt x="2516002" y="5767"/>
                </a:cubicBezTo>
                <a:cubicBezTo>
                  <a:pt x="2518780" y="4388"/>
                  <a:pt x="2521906" y="4043"/>
                  <a:pt x="2525031" y="4215"/>
                </a:cubicBezTo>
                <a:lnTo>
                  <a:pt x="2533966" y="5751"/>
                </a:lnTo>
                <a:lnTo>
                  <a:pt x="2533966" y="5266"/>
                </a:lnTo>
                <a:lnTo>
                  <a:pt x="2535488" y="5710"/>
                </a:lnTo>
                <a:lnTo>
                  <a:pt x="2543410" y="5422"/>
                </a:lnTo>
                <a:cubicBezTo>
                  <a:pt x="2546338" y="5078"/>
                  <a:pt x="2549108" y="4388"/>
                  <a:pt x="2551854" y="3009"/>
                </a:cubicBezTo>
                <a:cubicBezTo>
                  <a:pt x="2553241" y="5767"/>
                  <a:pt x="2557386" y="3009"/>
                  <a:pt x="2558753" y="5767"/>
                </a:cubicBezTo>
                <a:cubicBezTo>
                  <a:pt x="2558753" y="5767"/>
                  <a:pt x="2558753" y="5767"/>
                  <a:pt x="2558753" y="7146"/>
                </a:cubicBezTo>
                <a:lnTo>
                  <a:pt x="2558649" y="7146"/>
                </a:lnTo>
                <a:lnTo>
                  <a:pt x="2559125" y="7307"/>
                </a:lnTo>
                <a:cubicBezTo>
                  <a:pt x="2560508" y="8704"/>
                  <a:pt x="2561908" y="7307"/>
                  <a:pt x="2563307" y="5910"/>
                </a:cubicBezTo>
                <a:lnTo>
                  <a:pt x="2564351" y="6067"/>
                </a:lnTo>
                <a:lnTo>
                  <a:pt x="2563269" y="5767"/>
                </a:lnTo>
                <a:cubicBezTo>
                  <a:pt x="2565971" y="4513"/>
                  <a:pt x="2567327" y="4513"/>
                  <a:pt x="2570042" y="5767"/>
                </a:cubicBezTo>
                <a:lnTo>
                  <a:pt x="2568645" y="6154"/>
                </a:lnTo>
                <a:lnTo>
                  <a:pt x="2570268" y="5910"/>
                </a:lnTo>
                <a:cubicBezTo>
                  <a:pt x="2570268" y="5910"/>
                  <a:pt x="2570268" y="5910"/>
                  <a:pt x="2571661" y="5910"/>
                </a:cubicBezTo>
                <a:lnTo>
                  <a:pt x="2572351" y="6171"/>
                </a:lnTo>
                <a:lnTo>
                  <a:pt x="2571547" y="5266"/>
                </a:lnTo>
                <a:cubicBezTo>
                  <a:pt x="2571547" y="5266"/>
                  <a:pt x="2573051" y="5266"/>
                  <a:pt x="2574566" y="5266"/>
                </a:cubicBezTo>
                <a:lnTo>
                  <a:pt x="2573756" y="6171"/>
                </a:lnTo>
                <a:lnTo>
                  <a:pt x="2574452" y="5910"/>
                </a:lnTo>
                <a:cubicBezTo>
                  <a:pt x="2576529" y="5212"/>
                  <a:pt x="2578945" y="5212"/>
                  <a:pt x="2581362" y="5386"/>
                </a:cubicBezTo>
                <a:lnTo>
                  <a:pt x="2588262" y="5904"/>
                </a:lnTo>
                <a:lnTo>
                  <a:pt x="2588079" y="5829"/>
                </a:lnTo>
                <a:lnTo>
                  <a:pt x="2598481" y="4871"/>
                </a:lnTo>
                <a:lnTo>
                  <a:pt x="2599145" y="4580"/>
                </a:lnTo>
                <a:cubicBezTo>
                  <a:pt x="2600191" y="4755"/>
                  <a:pt x="2601238" y="5104"/>
                  <a:pt x="2601936" y="4406"/>
                </a:cubicBezTo>
                <a:cubicBezTo>
                  <a:pt x="2606130" y="5802"/>
                  <a:pt x="2610325" y="4406"/>
                  <a:pt x="2614520" y="5802"/>
                </a:cubicBezTo>
                <a:lnTo>
                  <a:pt x="2614960" y="5802"/>
                </a:lnTo>
                <a:lnTo>
                  <a:pt x="2617319" y="5266"/>
                </a:lnTo>
                <a:lnTo>
                  <a:pt x="2619719" y="5731"/>
                </a:lnTo>
                <a:lnTo>
                  <a:pt x="2628505" y="5104"/>
                </a:lnTo>
                <a:cubicBezTo>
                  <a:pt x="2631651" y="5104"/>
                  <a:pt x="2634794" y="5104"/>
                  <a:pt x="2638279" y="4406"/>
                </a:cubicBezTo>
                <a:cubicBezTo>
                  <a:pt x="2641078" y="3009"/>
                  <a:pt x="2646680" y="3009"/>
                  <a:pt x="2650875" y="5802"/>
                </a:cubicBezTo>
                <a:cubicBezTo>
                  <a:pt x="2652268" y="7200"/>
                  <a:pt x="2655054" y="4406"/>
                  <a:pt x="2656447" y="3009"/>
                </a:cubicBezTo>
                <a:cubicBezTo>
                  <a:pt x="2657840" y="4406"/>
                  <a:pt x="2660626" y="3009"/>
                  <a:pt x="2663412" y="5802"/>
                </a:cubicBezTo>
                <a:lnTo>
                  <a:pt x="2664359" y="6753"/>
                </a:lnTo>
                <a:lnTo>
                  <a:pt x="2664806" y="6676"/>
                </a:lnTo>
                <a:lnTo>
                  <a:pt x="2665062" y="6838"/>
                </a:lnTo>
                <a:lnTo>
                  <a:pt x="2669233" y="2901"/>
                </a:lnTo>
                <a:cubicBezTo>
                  <a:pt x="2670941" y="2203"/>
                  <a:pt x="2672990" y="2203"/>
                  <a:pt x="2675728" y="2901"/>
                </a:cubicBezTo>
                <a:cubicBezTo>
                  <a:pt x="2681221" y="2901"/>
                  <a:pt x="2688077" y="4298"/>
                  <a:pt x="2694934" y="2901"/>
                </a:cubicBezTo>
                <a:cubicBezTo>
                  <a:pt x="2696303" y="2901"/>
                  <a:pt x="2696303" y="2901"/>
                  <a:pt x="2696303" y="4298"/>
                </a:cubicBezTo>
                <a:cubicBezTo>
                  <a:pt x="2697673" y="7092"/>
                  <a:pt x="2701782" y="2901"/>
                  <a:pt x="2703155" y="5695"/>
                </a:cubicBezTo>
                <a:lnTo>
                  <a:pt x="2702851" y="5927"/>
                </a:lnTo>
                <a:lnTo>
                  <a:pt x="2703433" y="5867"/>
                </a:lnTo>
                <a:cubicBezTo>
                  <a:pt x="2706204" y="5190"/>
                  <a:pt x="2708975" y="5190"/>
                  <a:pt x="2711747" y="5359"/>
                </a:cubicBezTo>
                <a:lnTo>
                  <a:pt x="2719757" y="5848"/>
                </a:lnTo>
                <a:lnTo>
                  <a:pt x="2719702" y="5802"/>
                </a:lnTo>
                <a:cubicBezTo>
                  <a:pt x="2723877" y="5802"/>
                  <a:pt x="2728050" y="5802"/>
                  <a:pt x="2730849" y="5802"/>
                </a:cubicBezTo>
                <a:cubicBezTo>
                  <a:pt x="2735014" y="7200"/>
                  <a:pt x="2740575" y="3009"/>
                  <a:pt x="2744755" y="5802"/>
                </a:cubicBezTo>
                <a:cubicBezTo>
                  <a:pt x="2746154" y="5802"/>
                  <a:pt x="2747542" y="5802"/>
                  <a:pt x="2748927" y="5802"/>
                </a:cubicBezTo>
                <a:cubicBezTo>
                  <a:pt x="2751708" y="7200"/>
                  <a:pt x="2751708" y="5802"/>
                  <a:pt x="2753140" y="4406"/>
                </a:cubicBezTo>
                <a:cubicBezTo>
                  <a:pt x="2754531" y="4406"/>
                  <a:pt x="2755923" y="4406"/>
                  <a:pt x="2757314" y="5802"/>
                </a:cubicBezTo>
                <a:cubicBezTo>
                  <a:pt x="2762880" y="7200"/>
                  <a:pt x="2767055" y="9993"/>
                  <a:pt x="2772621" y="5802"/>
                </a:cubicBezTo>
                <a:cubicBezTo>
                  <a:pt x="2774012" y="4406"/>
                  <a:pt x="2775403" y="4406"/>
                  <a:pt x="2775403" y="7200"/>
                </a:cubicBezTo>
                <a:lnTo>
                  <a:pt x="2775317" y="7373"/>
                </a:lnTo>
                <a:lnTo>
                  <a:pt x="2775912" y="6770"/>
                </a:lnTo>
                <a:lnTo>
                  <a:pt x="2778419" y="6770"/>
                </a:lnTo>
                <a:lnTo>
                  <a:pt x="2778670" y="6770"/>
                </a:lnTo>
                <a:lnTo>
                  <a:pt x="2782556" y="6770"/>
                </a:lnTo>
                <a:lnTo>
                  <a:pt x="2786693" y="6770"/>
                </a:lnTo>
                <a:lnTo>
                  <a:pt x="2786693" y="8274"/>
                </a:lnTo>
                <a:lnTo>
                  <a:pt x="2786801" y="8371"/>
                </a:lnTo>
                <a:lnTo>
                  <a:pt x="2786872" y="8180"/>
                </a:lnTo>
                <a:cubicBezTo>
                  <a:pt x="2788233" y="8180"/>
                  <a:pt x="2788233" y="8180"/>
                  <a:pt x="2789594" y="8180"/>
                </a:cubicBezTo>
                <a:lnTo>
                  <a:pt x="2790351" y="8078"/>
                </a:lnTo>
                <a:lnTo>
                  <a:pt x="2792578" y="6375"/>
                </a:lnTo>
                <a:cubicBezTo>
                  <a:pt x="2793763" y="6544"/>
                  <a:pt x="2795117" y="7221"/>
                  <a:pt x="2796471" y="7221"/>
                </a:cubicBezTo>
                <a:lnTo>
                  <a:pt x="2799658" y="7221"/>
                </a:lnTo>
                <a:lnTo>
                  <a:pt x="2799983" y="6958"/>
                </a:lnTo>
                <a:lnTo>
                  <a:pt x="2800309" y="7221"/>
                </a:lnTo>
                <a:lnTo>
                  <a:pt x="2807489" y="7221"/>
                </a:lnTo>
                <a:lnTo>
                  <a:pt x="2807799" y="6582"/>
                </a:lnTo>
                <a:lnTo>
                  <a:pt x="2810094" y="6749"/>
                </a:lnTo>
                <a:lnTo>
                  <a:pt x="2812266" y="6206"/>
                </a:lnTo>
                <a:cubicBezTo>
                  <a:pt x="2813018" y="6018"/>
                  <a:pt x="2813770" y="6018"/>
                  <a:pt x="2814522" y="6770"/>
                </a:cubicBezTo>
                <a:lnTo>
                  <a:pt x="2820037" y="9779"/>
                </a:lnTo>
                <a:lnTo>
                  <a:pt x="2820703" y="9448"/>
                </a:lnTo>
                <a:lnTo>
                  <a:pt x="2819779" y="8059"/>
                </a:lnTo>
                <a:cubicBezTo>
                  <a:pt x="2819779" y="6662"/>
                  <a:pt x="2819779" y="6662"/>
                  <a:pt x="2822568" y="6662"/>
                </a:cubicBezTo>
                <a:cubicBezTo>
                  <a:pt x="2823962" y="8059"/>
                  <a:pt x="2825356" y="8059"/>
                  <a:pt x="2828145" y="6662"/>
                </a:cubicBezTo>
                <a:cubicBezTo>
                  <a:pt x="2830933" y="5266"/>
                  <a:pt x="2835116" y="5266"/>
                  <a:pt x="2837904" y="6662"/>
                </a:cubicBezTo>
                <a:cubicBezTo>
                  <a:pt x="2846270" y="6662"/>
                  <a:pt x="2854635" y="6662"/>
                  <a:pt x="2863000" y="6662"/>
                </a:cubicBezTo>
                <a:cubicBezTo>
                  <a:pt x="2867183" y="6662"/>
                  <a:pt x="2871365" y="5266"/>
                  <a:pt x="2876942" y="8059"/>
                </a:cubicBezTo>
                <a:cubicBezTo>
                  <a:pt x="2876942" y="8059"/>
                  <a:pt x="2876942" y="9457"/>
                  <a:pt x="2876942" y="9457"/>
                </a:cubicBezTo>
                <a:lnTo>
                  <a:pt x="2876547" y="10289"/>
                </a:lnTo>
                <a:lnTo>
                  <a:pt x="2877305" y="9779"/>
                </a:lnTo>
                <a:lnTo>
                  <a:pt x="2877481" y="9832"/>
                </a:lnTo>
                <a:lnTo>
                  <a:pt x="2876943" y="9528"/>
                </a:lnTo>
                <a:cubicBezTo>
                  <a:pt x="2876943" y="9528"/>
                  <a:pt x="2876943" y="8149"/>
                  <a:pt x="2876943" y="8149"/>
                </a:cubicBezTo>
                <a:cubicBezTo>
                  <a:pt x="2882497" y="6770"/>
                  <a:pt x="2889440" y="8149"/>
                  <a:pt x="2894994" y="6770"/>
                </a:cubicBezTo>
                <a:cubicBezTo>
                  <a:pt x="2897771" y="6770"/>
                  <a:pt x="2899160" y="6770"/>
                  <a:pt x="2900548" y="9528"/>
                </a:cubicBezTo>
                <a:lnTo>
                  <a:pt x="2901131" y="9619"/>
                </a:lnTo>
                <a:lnTo>
                  <a:pt x="2906430" y="8651"/>
                </a:lnTo>
                <a:cubicBezTo>
                  <a:pt x="2907400" y="8274"/>
                  <a:pt x="2908325" y="7992"/>
                  <a:pt x="2909185" y="8086"/>
                </a:cubicBezTo>
                <a:lnTo>
                  <a:pt x="2911193" y="9528"/>
                </a:lnTo>
                <a:lnTo>
                  <a:pt x="2911657" y="9528"/>
                </a:lnTo>
                <a:cubicBezTo>
                  <a:pt x="2911657" y="9528"/>
                  <a:pt x="2913045" y="9528"/>
                  <a:pt x="2913045" y="9528"/>
                </a:cubicBezTo>
                <a:cubicBezTo>
                  <a:pt x="2913045" y="9528"/>
                  <a:pt x="2913045" y="10907"/>
                  <a:pt x="2913045" y="10907"/>
                </a:cubicBezTo>
                <a:lnTo>
                  <a:pt x="2912022" y="11274"/>
                </a:lnTo>
                <a:lnTo>
                  <a:pt x="2913329" y="11176"/>
                </a:lnTo>
                <a:lnTo>
                  <a:pt x="2913826" y="11407"/>
                </a:lnTo>
                <a:lnTo>
                  <a:pt x="2913046" y="10982"/>
                </a:lnTo>
                <a:cubicBezTo>
                  <a:pt x="2913046" y="9628"/>
                  <a:pt x="2913046" y="9628"/>
                  <a:pt x="2913046" y="9628"/>
                </a:cubicBezTo>
                <a:cubicBezTo>
                  <a:pt x="2918517" y="8274"/>
                  <a:pt x="2923987" y="8274"/>
                  <a:pt x="2928089" y="9628"/>
                </a:cubicBezTo>
                <a:cubicBezTo>
                  <a:pt x="2928089" y="9628"/>
                  <a:pt x="2928089" y="9628"/>
                  <a:pt x="2928089" y="10982"/>
                </a:cubicBezTo>
                <a:lnTo>
                  <a:pt x="2927446" y="11583"/>
                </a:lnTo>
                <a:lnTo>
                  <a:pt x="2928570" y="11176"/>
                </a:lnTo>
                <a:cubicBezTo>
                  <a:pt x="2929955" y="13969"/>
                  <a:pt x="2934112" y="9779"/>
                  <a:pt x="2935498" y="12572"/>
                </a:cubicBezTo>
                <a:cubicBezTo>
                  <a:pt x="2936883" y="12572"/>
                  <a:pt x="2938269" y="12572"/>
                  <a:pt x="2938269" y="13969"/>
                </a:cubicBezTo>
                <a:cubicBezTo>
                  <a:pt x="2938269" y="15366"/>
                  <a:pt x="2939654" y="15366"/>
                  <a:pt x="2939654" y="13969"/>
                </a:cubicBezTo>
                <a:cubicBezTo>
                  <a:pt x="2941039" y="9779"/>
                  <a:pt x="2943811" y="11176"/>
                  <a:pt x="2945196" y="12572"/>
                </a:cubicBezTo>
                <a:lnTo>
                  <a:pt x="2946119" y="12705"/>
                </a:lnTo>
                <a:lnTo>
                  <a:pt x="2945399" y="12411"/>
                </a:lnTo>
                <a:cubicBezTo>
                  <a:pt x="2946688" y="13070"/>
                  <a:pt x="2947978" y="12411"/>
                  <a:pt x="2949428" y="11918"/>
                </a:cubicBezTo>
                <a:lnTo>
                  <a:pt x="2953968" y="12366"/>
                </a:lnTo>
                <a:lnTo>
                  <a:pt x="2957827" y="9779"/>
                </a:lnTo>
                <a:cubicBezTo>
                  <a:pt x="2957827" y="9779"/>
                  <a:pt x="2959215" y="9779"/>
                  <a:pt x="2959215" y="9779"/>
                </a:cubicBezTo>
                <a:cubicBezTo>
                  <a:pt x="2964770" y="12572"/>
                  <a:pt x="2971712" y="11176"/>
                  <a:pt x="2977267" y="11176"/>
                </a:cubicBezTo>
                <a:cubicBezTo>
                  <a:pt x="2984210" y="11176"/>
                  <a:pt x="2991152" y="11176"/>
                  <a:pt x="2999484" y="12572"/>
                </a:cubicBezTo>
                <a:cubicBezTo>
                  <a:pt x="3000872" y="12572"/>
                  <a:pt x="3003649" y="11176"/>
                  <a:pt x="3006426" y="13970"/>
                </a:cubicBezTo>
                <a:lnTo>
                  <a:pt x="3006328" y="13998"/>
                </a:lnTo>
                <a:lnTo>
                  <a:pt x="3006679" y="14056"/>
                </a:lnTo>
                <a:lnTo>
                  <a:pt x="3016090" y="12802"/>
                </a:lnTo>
                <a:lnTo>
                  <a:pt x="3016090" y="12637"/>
                </a:lnTo>
                <a:cubicBezTo>
                  <a:pt x="3017469" y="12637"/>
                  <a:pt x="3020227" y="12637"/>
                  <a:pt x="3021606" y="12637"/>
                </a:cubicBezTo>
                <a:cubicBezTo>
                  <a:pt x="3022985" y="13991"/>
                  <a:pt x="3024364" y="13991"/>
                  <a:pt x="3027121" y="12637"/>
                </a:cubicBezTo>
                <a:cubicBezTo>
                  <a:pt x="3028501" y="11283"/>
                  <a:pt x="3031258" y="11283"/>
                  <a:pt x="3032637" y="13991"/>
                </a:cubicBezTo>
                <a:lnTo>
                  <a:pt x="3031985" y="14380"/>
                </a:lnTo>
                <a:lnTo>
                  <a:pt x="3032788" y="14292"/>
                </a:lnTo>
                <a:cubicBezTo>
                  <a:pt x="3034217" y="14292"/>
                  <a:pt x="3034217" y="15546"/>
                  <a:pt x="3034217" y="15546"/>
                </a:cubicBezTo>
                <a:lnTo>
                  <a:pt x="3034217" y="15606"/>
                </a:lnTo>
                <a:lnTo>
                  <a:pt x="3038052" y="15444"/>
                </a:lnTo>
                <a:lnTo>
                  <a:pt x="3040736" y="18053"/>
                </a:lnTo>
                <a:lnTo>
                  <a:pt x="3040870" y="18053"/>
                </a:lnTo>
                <a:lnTo>
                  <a:pt x="3040995" y="18089"/>
                </a:lnTo>
                <a:lnTo>
                  <a:pt x="3040929" y="18053"/>
                </a:lnTo>
                <a:cubicBezTo>
                  <a:pt x="3043688" y="18053"/>
                  <a:pt x="3046445" y="15044"/>
                  <a:pt x="3049203" y="16548"/>
                </a:cubicBezTo>
                <a:cubicBezTo>
                  <a:pt x="3050582" y="16548"/>
                  <a:pt x="3050582" y="16548"/>
                  <a:pt x="3051961" y="16548"/>
                </a:cubicBezTo>
                <a:cubicBezTo>
                  <a:pt x="3053340" y="16548"/>
                  <a:pt x="3054719" y="16548"/>
                  <a:pt x="3056098" y="18053"/>
                </a:cubicBezTo>
                <a:cubicBezTo>
                  <a:pt x="3056098" y="18053"/>
                  <a:pt x="3056098" y="18053"/>
                  <a:pt x="3057477" y="18053"/>
                </a:cubicBezTo>
                <a:lnTo>
                  <a:pt x="3057477" y="19331"/>
                </a:lnTo>
                <a:lnTo>
                  <a:pt x="3060210" y="19331"/>
                </a:lnTo>
                <a:cubicBezTo>
                  <a:pt x="3061577" y="15044"/>
                  <a:pt x="3064312" y="16473"/>
                  <a:pt x="3065680" y="16473"/>
                </a:cubicBezTo>
                <a:cubicBezTo>
                  <a:pt x="3065680" y="16473"/>
                  <a:pt x="3065680" y="16473"/>
                  <a:pt x="3065680" y="17902"/>
                </a:cubicBezTo>
                <a:lnTo>
                  <a:pt x="3065812" y="17994"/>
                </a:lnTo>
                <a:lnTo>
                  <a:pt x="3065748" y="17927"/>
                </a:lnTo>
                <a:cubicBezTo>
                  <a:pt x="3071263" y="16486"/>
                  <a:pt x="3074021" y="15044"/>
                  <a:pt x="3076780" y="22253"/>
                </a:cubicBezTo>
                <a:cubicBezTo>
                  <a:pt x="3079537" y="26577"/>
                  <a:pt x="3078158" y="19369"/>
                  <a:pt x="3079537" y="19369"/>
                </a:cubicBezTo>
                <a:cubicBezTo>
                  <a:pt x="3082295" y="17927"/>
                  <a:pt x="3085053" y="20811"/>
                  <a:pt x="3087811" y="22253"/>
                </a:cubicBezTo>
                <a:cubicBezTo>
                  <a:pt x="3090569" y="22253"/>
                  <a:pt x="3086432" y="23694"/>
                  <a:pt x="3086432" y="25136"/>
                </a:cubicBezTo>
                <a:cubicBezTo>
                  <a:pt x="3086432" y="26577"/>
                  <a:pt x="3085053" y="28019"/>
                  <a:pt x="3083674" y="28019"/>
                </a:cubicBezTo>
                <a:cubicBezTo>
                  <a:pt x="3082295" y="26577"/>
                  <a:pt x="3080916" y="29461"/>
                  <a:pt x="3080916" y="30902"/>
                </a:cubicBezTo>
                <a:cubicBezTo>
                  <a:pt x="3076780" y="32344"/>
                  <a:pt x="3074021" y="30902"/>
                  <a:pt x="3071263" y="29461"/>
                </a:cubicBezTo>
                <a:cubicBezTo>
                  <a:pt x="3069885" y="29461"/>
                  <a:pt x="3069885" y="28019"/>
                  <a:pt x="3071263" y="26577"/>
                </a:cubicBezTo>
                <a:lnTo>
                  <a:pt x="3071170" y="26383"/>
                </a:lnTo>
                <a:lnTo>
                  <a:pt x="3071150" y="26477"/>
                </a:lnTo>
                <a:cubicBezTo>
                  <a:pt x="3068415" y="27906"/>
                  <a:pt x="3067047" y="29336"/>
                  <a:pt x="3064312" y="29336"/>
                </a:cubicBezTo>
                <a:cubicBezTo>
                  <a:pt x="3062945" y="29336"/>
                  <a:pt x="3061577" y="27906"/>
                  <a:pt x="3060210" y="27906"/>
                </a:cubicBezTo>
                <a:lnTo>
                  <a:pt x="3060210" y="25211"/>
                </a:lnTo>
                <a:lnTo>
                  <a:pt x="3060016" y="25156"/>
                </a:lnTo>
                <a:cubicBezTo>
                  <a:pt x="3058648" y="27998"/>
                  <a:pt x="3055913" y="26577"/>
                  <a:pt x="3054546" y="26577"/>
                </a:cubicBezTo>
                <a:lnTo>
                  <a:pt x="3053981" y="26639"/>
                </a:lnTo>
                <a:lnTo>
                  <a:pt x="3053170" y="28283"/>
                </a:lnTo>
                <a:cubicBezTo>
                  <a:pt x="3052501" y="28960"/>
                  <a:pt x="3051833" y="29637"/>
                  <a:pt x="3051833" y="30991"/>
                </a:cubicBezTo>
                <a:cubicBezTo>
                  <a:pt x="3051833" y="30991"/>
                  <a:pt x="3050495" y="30991"/>
                  <a:pt x="3050495" y="30991"/>
                </a:cubicBezTo>
                <a:lnTo>
                  <a:pt x="3050495" y="32043"/>
                </a:lnTo>
                <a:cubicBezTo>
                  <a:pt x="3051874" y="34902"/>
                  <a:pt x="3054632" y="32043"/>
                  <a:pt x="3056011" y="34902"/>
                </a:cubicBezTo>
                <a:lnTo>
                  <a:pt x="3054019" y="35728"/>
                </a:lnTo>
                <a:lnTo>
                  <a:pt x="3056042" y="35353"/>
                </a:lnTo>
                <a:cubicBezTo>
                  <a:pt x="3057396" y="35353"/>
                  <a:pt x="3060104" y="35353"/>
                  <a:pt x="3062812" y="36607"/>
                </a:cubicBezTo>
                <a:lnTo>
                  <a:pt x="3062812" y="36707"/>
                </a:lnTo>
                <a:lnTo>
                  <a:pt x="3068829" y="35353"/>
                </a:lnTo>
                <a:lnTo>
                  <a:pt x="3071722" y="35353"/>
                </a:lnTo>
                <a:lnTo>
                  <a:pt x="3071722" y="35259"/>
                </a:lnTo>
                <a:cubicBezTo>
                  <a:pt x="3073111" y="33849"/>
                  <a:pt x="3074499" y="35259"/>
                  <a:pt x="3077277" y="36669"/>
                </a:cubicBezTo>
                <a:cubicBezTo>
                  <a:pt x="3078665" y="36669"/>
                  <a:pt x="3080054" y="36669"/>
                  <a:pt x="3081442" y="38080"/>
                </a:cubicBezTo>
                <a:cubicBezTo>
                  <a:pt x="3082831" y="39490"/>
                  <a:pt x="3082831" y="38080"/>
                  <a:pt x="3084219" y="36669"/>
                </a:cubicBezTo>
                <a:cubicBezTo>
                  <a:pt x="3085608" y="35259"/>
                  <a:pt x="3086650" y="34906"/>
                  <a:pt x="3087344" y="35435"/>
                </a:cubicBezTo>
                <a:lnTo>
                  <a:pt x="3088289" y="39114"/>
                </a:lnTo>
                <a:lnTo>
                  <a:pt x="3090973" y="39114"/>
                </a:lnTo>
                <a:cubicBezTo>
                  <a:pt x="3090973" y="39114"/>
                  <a:pt x="3092402" y="39114"/>
                  <a:pt x="3092402" y="39114"/>
                </a:cubicBezTo>
                <a:lnTo>
                  <a:pt x="3093184" y="39878"/>
                </a:lnTo>
                <a:lnTo>
                  <a:pt x="3094801" y="39051"/>
                </a:lnTo>
                <a:lnTo>
                  <a:pt x="3095583" y="38951"/>
                </a:lnTo>
                <a:lnTo>
                  <a:pt x="3097064" y="33723"/>
                </a:lnTo>
                <a:cubicBezTo>
                  <a:pt x="3097952" y="33034"/>
                  <a:pt x="3099372" y="33723"/>
                  <a:pt x="3102214" y="35102"/>
                </a:cubicBezTo>
                <a:cubicBezTo>
                  <a:pt x="3103635" y="35102"/>
                  <a:pt x="3105055" y="36481"/>
                  <a:pt x="3106476" y="37861"/>
                </a:cubicBezTo>
                <a:cubicBezTo>
                  <a:pt x="3106476" y="39239"/>
                  <a:pt x="3106476" y="39239"/>
                  <a:pt x="3107897" y="39239"/>
                </a:cubicBezTo>
                <a:lnTo>
                  <a:pt x="3107613" y="39270"/>
                </a:lnTo>
                <a:lnTo>
                  <a:pt x="3109257" y="42295"/>
                </a:lnTo>
                <a:cubicBezTo>
                  <a:pt x="3109962" y="43376"/>
                  <a:pt x="3111020" y="44097"/>
                  <a:pt x="3113135" y="43376"/>
                </a:cubicBezTo>
                <a:cubicBezTo>
                  <a:pt x="3115956" y="41934"/>
                  <a:pt x="3117366" y="44818"/>
                  <a:pt x="3120187" y="44818"/>
                </a:cubicBezTo>
                <a:cubicBezTo>
                  <a:pt x="3121597" y="46259"/>
                  <a:pt x="3121597" y="47701"/>
                  <a:pt x="3124417" y="47701"/>
                </a:cubicBezTo>
                <a:cubicBezTo>
                  <a:pt x="3124417" y="49143"/>
                  <a:pt x="3124417" y="50585"/>
                  <a:pt x="3124417" y="50585"/>
                </a:cubicBezTo>
                <a:cubicBezTo>
                  <a:pt x="3124417" y="52026"/>
                  <a:pt x="3124417" y="52026"/>
                  <a:pt x="3124417" y="52026"/>
                </a:cubicBezTo>
                <a:cubicBezTo>
                  <a:pt x="3121597" y="53468"/>
                  <a:pt x="3118776" y="54910"/>
                  <a:pt x="3115956" y="54910"/>
                </a:cubicBezTo>
                <a:cubicBezTo>
                  <a:pt x="3114545" y="54910"/>
                  <a:pt x="3113135" y="54910"/>
                  <a:pt x="3111725" y="53468"/>
                </a:cubicBezTo>
                <a:cubicBezTo>
                  <a:pt x="3108904" y="52026"/>
                  <a:pt x="3107494" y="49143"/>
                  <a:pt x="3103263" y="50585"/>
                </a:cubicBezTo>
                <a:cubicBezTo>
                  <a:pt x="3101853" y="50585"/>
                  <a:pt x="3099032" y="49143"/>
                  <a:pt x="3097622" y="47701"/>
                </a:cubicBezTo>
                <a:lnTo>
                  <a:pt x="3097501" y="47647"/>
                </a:lnTo>
                <a:lnTo>
                  <a:pt x="3095975" y="48020"/>
                </a:lnTo>
                <a:cubicBezTo>
                  <a:pt x="3095260" y="47845"/>
                  <a:pt x="3094546" y="47496"/>
                  <a:pt x="3093831" y="47496"/>
                </a:cubicBezTo>
                <a:lnTo>
                  <a:pt x="3093533" y="47496"/>
                </a:lnTo>
                <a:lnTo>
                  <a:pt x="3092042" y="49483"/>
                </a:lnTo>
                <a:cubicBezTo>
                  <a:pt x="3091518" y="50531"/>
                  <a:pt x="3090820" y="51579"/>
                  <a:pt x="3089423" y="51579"/>
                </a:cubicBezTo>
                <a:cubicBezTo>
                  <a:pt x="3089423" y="51579"/>
                  <a:pt x="3089423" y="51579"/>
                  <a:pt x="3088026" y="51579"/>
                </a:cubicBezTo>
                <a:cubicBezTo>
                  <a:pt x="3086629" y="51579"/>
                  <a:pt x="3083835" y="57167"/>
                  <a:pt x="3083835" y="50182"/>
                </a:cubicBezTo>
                <a:lnTo>
                  <a:pt x="3083835" y="50115"/>
                </a:lnTo>
                <a:lnTo>
                  <a:pt x="3082841" y="49143"/>
                </a:lnTo>
                <a:lnTo>
                  <a:pt x="3082554" y="49143"/>
                </a:lnTo>
                <a:lnTo>
                  <a:pt x="3082405" y="51713"/>
                </a:lnTo>
                <a:cubicBezTo>
                  <a:pt x="3082569" y="52653"/>
                  <a:pt x="3082569" y="53406"/>
                  <a:pt x="3081253" y="53406"/>
                </a:cubicBezTo>
                <a:lnTo>
                  <a:pt x="3081253" y="49143"/>
                </a:lnTo>
                <a:lnTo>
                  <a:pt x="3080900" y="49143"/>
                </a:lnTo>
                <a:lnTo>
                  <a:pt x="3081007" y="49268"/>
                </a:lnTo>
                <a:cubicBezTo>
                  <a:pt x="3081007" y="50698"/>
                  <a:pt x="3082381" y="52127"/>
                  <a:pt x="3081007" y="53556"/>
                </a:cubicBezTo>
                <a:cubicBezTo>
                  <a:pt x="3081007" y="53556"/>
                  <a:pt x="3081007" y="53556"/>
                  <a:pt x="3081007" y="54985"/>
                </a:cubicBezTo>
                <a:cubicBezTo>
                  <a:pt x="3081007" y="54985"/>
                  <a:pt x="3079634" y="54985"/>
                  <a:pt x="3079634" y="54985"/>
                </a:cubicBezTo>
                <a:cubicBezTo>
                  <a:pt x="3076887" y="49268"/>
                  <a:pt x="3075513" y="53556"/>
                  <a:pt x="3072766" y="56414"/>
                </a:cubicBezTo>
                <a:cubicBezTo>
                  <a:pt x="3071393" y="54985"/>
                  <a:pt x="3070019" y="54985"/>
                  <a:pt x="3068646" y="53556"/>
                </a:cubicBezTo>
                <a:cubicBezTo>
                  <a:pt x="3067272" y="53556"/>
                  <a:pt x="3065899" y="53556"/>
                  <a:pt x="3065899" y="50698"/>
                </a:cubicBezTo>
                <a:lnTo>
                  <a:pt x="3066462" y="50698"/>
                </a:lnTo>
                <a:lnTo>
                  <a:pt x="3066139" y="50635"/>
                </a:lnTo>
                <a:lnTo>
                  <a:pt x="3065899" y="50698"/>
                </a:lnTo>
                <a:cubicBezTo>
                  <a:pt x="3064525" y="52127"/>
                  <a:pt x="3063152" y="52127"/>
                  <a:pt x="3061778" y="52127"/>
                </a:cubicBezTo>
                <a:cubicBezTo>
                  <a:pt x="3059718" y="52127"/>
                  <a:pt x="3058001" y="52127"/>
                  <a:pt x="3056456" y="51769"/>
                </a:cubicBezTo>
                <a:lnTo>
                  <a:pt x="3052246" y="49316"/>
                </a:lnTo>
                <a:lnTo>
                  <a:pt x="3052100" y="50628"/>
                </a:lnTo>
                <a:cubicBezTo>
                  <a:pt x="3050716" y="52017"/>
                  <a:pt x="3049332" y="50628"/>
                  <a:pt x="3047948" y="50628"/>
                </a:cubicBezTo>
                <a:cubicBezTo>
                  <a:pt x="3047948" y="50628"/>
                  <a:pt x="3046565" y="50628"/>
                  <a:pt x="3046565" y="50628"/>
                </a:cubicBezTo>
                <a:lnTo>
                  <a:pt x="3046240" y="50628"/>
                </a:lnTo>
                <a:lnTo>
                  <a:pt x="3046366" y="50773"/>
                </a:lnTo>
                <a:cubicBezTo>
                  <a:pt x="3047738" y="53594"/>
                  <a:pt x="3046366" y="55004"/>
                  <a:pt x="3044994" y="53594"/>
                </a:cubicBezTo>
                <a:cubicBezTo>
                  <a:pt x="3042251" y="53594"/>
                  <a:pt x="3039508" y="55004"/>
                  <a:pt x="3038137" y="56415"/>
                </a:cubicBezTo>
                <a:cubicBezTo>
                  <a:pt x="3036765" y="56415"/>
                  <a:pt x="3036765" y="56415"/>
                  <a:pt x="3035393" y="56415"/>
                </a:cubicBezTo>
                <a:cubicBezTo>
                  <a:pt x="3032650" y="56415"/>
                  <a:pt x="3029907" y="55004"/>
                  <a:pt x="3027164" y="55004"/>
                </a:cubicBezTo>
                <a:cubicBezTo>
                  <a:pt x="3025792" y="55004"/>
                  <a:pt x="3024421" y="55004"/>
                  <a:pt x="3024421" y="52184"/>
                </a:cubicBezTo>
                <a:lnTo>
                  <a:pt x="3024421" y="51352"/>
                </a:lnTo>
                <a:lnTo>
                  <a:pt x="3023871" y="51901"/>
                </a:lnTo>
                <a:cubicBezTo>
                  <a:pt x="3021094" y="50515"/>
                  <a:pt x="3019705" y="50515"/>
                  <a:pt x="3016928" y="49130"/>
                </a:cubicBezTo>
                <a:cubicBezTo>
                  <a:pt x="3016928" y="49130"/>
                  <a:pt x="3016928" y="47744"/>
                  <a:pt x="3015539" y="47744"/>
                </a:cubicBezTo>
                <a:lnTo>
                  <a:pt x="3015371" y="47577"/>
                </a:lnTo>
                <a:lnTo>
                  <a:pt x="3011509" y="47577"/>
                </a:lnTo>
                <a:lnTo>
                  <a:pt x="3011521" y="47449"/>
                </a:lnTo>
                <a:lnTo>
                  <a:pt x="3011374" y="47744"/>
                </a:lnTo>
                <a:cubicBezTo>
                  <a:pt x="3011374" y="49130"/>
                  <a:pt x="3009985" y="49130"/>
                  <a:pt x="3008596" y="49130"/>
                </a:cubicBezTo>
                <a:lnTo>
                  <a:pt x="3007874" y="49130"/>
                </a:lnTo>
                <a:lnTo>
                  <a:pt x="3007874" y="49344"/>
                </a:lnTo>
                <a:cubicBezTo>
                  <a:pt x="3006463" y="52052"/>
                  <a:pt x="3003642" y="52052"/>
                  <a:pt x="3000822" y="53406"/>
                </a:cubicBezTo>
                <a:cubicBezTo>
                  <a:pt x="2999412" y="53406"/>
                  <a:pt x="2998001" y="53406"/>
                  <a:pt x="2996591" y="52052"/>
                </a:cubicBezTo>
                <a:lnTo>
                  <a:pt x="2996717" y="51938"/>
                </a:lnTo>
                <a:lnTo>
                  <a:pt x="2996551" y="51985"/>
                </a:lnTo>
                <a:cubicBezTo>
                  <a:pt x="2995179" y="51985"/>
                  <a:pt x="2995179" y="51985"/>
                  <a:pt x="2995179" y="51985"/>
                </a:cubicBezTo>
                <a:lnTo>
                  <a:pt x="2994938" y="51873"/>
                </a:lnTo>
                <a:lnTo>
                  <a:pt x="2991643" y="51394"/>
                </a:lnTo>
                <a:cubicBezTo>
                  <a:pt x="2990595" y="51225"/>
                  <a:pt x="2989548" y="51225"/>
                  <a:pt x="2988151" y="51902"/>
                </a:cubicBezTo>
                <a:cubicBezTo>
                  <a:pt x="2988849" y="50548"/>
                  <a:pt x="2988500" y="49871"/>
                  <a:pt x="2987802" y="49532"/>
                </a:cubicBezTo>
                <a:lnTo>
                  <a:pt x="2987258" y="49457"/>
                </a:lnTo>
                <a:lnTo>
                  <a:pt x="2988210" y="53406"/>
                </a:lnTo>
                <a:cubicBezTo>
                  <a:pt x="2986840" y="53406"/>
                  <a:pt x="2985470" y="53406"/>
                  <a:pt x="2985470" y="53406"/>
                </a:cubicBezTo>
                <a:lnTo>
                  <a:pt x="2982566" y="52653"/>
                </a:lnTo>
                <a:lnTo>
                  <a:pt x="2979769" y="53406"/>
                </a:lnTo>
                <a:lnTo>
                  <a:pt x="2977209" y="52027"/>
                </a:lnTo>
                <a:lnTo>
                  <a:pt x="2975880" y="53406"/>
                </a:lnTo>
                <a:cubicBezTo>
                  <a:pt x="2975880" y="53406"/>
                  <a:pt x="2974510" y="51985"/>
                  <a:pt x="2974510" y="51985"/>
                </a:cubicBezTo>
                <a:lnTo>
                  <a:pt x="2973461" y="50898"/>
                </a:lnTo>
                <a:lnTo>
                  <a:pt x="2973095" y="51215"/>
                </a:lnTo>
                <a:cubicBezTo>
                  <a:pt x="2972752" y="51393"/>
                  <a:pt x="2972752" y="51751"/>
                  <a:pt x="2974126" y="53180"/>
                </a:cubicBezTo>
                <a:cubicBezTo>
                  <a:pt x="2974126" y="53180"/>
                  <a:pt x="2975501" y="54609"/>
                  <a:pt x="2975501" y="54609"/>
                </a:cubicBezTo>
                <a:cubicBezTo>
                  <a:pt x="2980999" y="56038"/>
                  <a:pt x="2985124" y="57468"/>
                  <a:pt x="2990622" y="58897"/>
                </a:cubicBezTo>
                <a:lnTo>
                  <a:pt x="2990156" y="59382"/>
                </a:lnTo>
                <a:lnTo>
                  <a:pt x="2991244" y="59185"/>
                </a:lnTo>
                <a:cubicBezTo>
                  <a:pt x="2993987" y="56414"/>
                  <a:pt x="2996731" y="56414"/>
                  <a:pt x="2999474" y="59185"/>
                </a:cubicBezTo>
                <a:lnTo>
                  <a:pt x="2999474" y="60248"/>
                </a:lnTo>
                <a:lnTo>
                  <a:pt x="2999552" y="60087"/>
                </a:lnTo>
                <a:lnTo>
                  <a:pt x="2999690" y="60126"/>
                </a:lnTo>
                <a:lnTo>
                  <a:pt x="2999690" y="58671"/>
                </a:lnTo>
                <a:cubicBezTo>
                  <a:pt x="3005220" y="60175"/>
                  <a:pt x="3012131" y="58671"/>
                  <a:pt x="3017661" y="58671"/>
                </a:cubicBezTo>
                <a:cubicBezTo>
                  <a:pt x="3020425" y="61679"/>
                  <a:pt x="3023191" y="58671"/>
                  <a:pt x="3024573" y="58671"/>
                </a:cubicBezTo>
                <a:cubicBezTo>
                  <a:pt x="3028720" y="57166"/>
                  <a:pt x="3032867" y="57166"/>
                  <a:pt x="3037014" y="58671"/>
                </a:cubicBezTo>
                <a:cubicBezTo>
                  <a:pt x="3039779" y="60175"/>
                  <a:pt x="3042544" y="60175"/>
                  <a:pt x="3045309" y="58671"/>
                </a:cubicBezTo>
                <a:cubicBezTo>
                  <a:pt x="3046000" y="57918"/>
                  <a:pt x="3047037" y="57542"/>
                  <a:pt x="3048073" y="57918"/>
                </a:cubicBezTo>
                <a:lnTo>
                  <a:pt x="3050710" y="61505"/>
                </a:lnTo>
                <a:lnTo>
                  <a:pt x="3051371" y="61505"/>
                </a:lnTo>
                <a:lnTo>
                  <a:pt x="3055063" y="58001"/>
                </a:lnTo>
                <a:cubicBezTo>
                  <a:pt x="3056602" y="57472"/>
                  <a:pt x="3058312" y="57824"/>
                  <a:pt x="3060363" y="59235"/>
                </a:cubicBezTo>
                <a:cubicBezTo>
                  <a:pt x="3063098" y="59235"/>
                  <a:pt x="3065833" y="60646"/>
                  <a:pt x="3068568" y="59235"/>
                </a:cubicBezTo>
                <a:cubicBezTo>
                  <a:pt x="3069936" y="60646"/>
                  <a:pt x="3071304" y="59235"/>
                  <a:pt x="3071304" y="62056"/>
                </a:cubicBezTo>
                <a:cubicBezTo>
                  <a:pt x="3072671" y="63466"/>
                  <a:pt x="3075406" y="62056"/>
                  <a:pt x="3078141" y="62056"/>
                </a:cubicBezTo>
                <a:lnTo>
                  <a:pt x="3078141" y="62268"/>
                </a:lnTo>
                <a:lnTo>
                  <a:pt x="3078599" y="61679"/>
                </a:lnTo>
                <a:cubicBezTo>
                  <a:pt x="3081349" y="63097"/>
                  <a:pt x="3084100" y="63097"/>
                  <a:pt x="3086851" y="63097"/>
                </a:cubicBezTo>
                <a:lnTo>
                  <a:pt x="3086863" y="63100"/>
                </a:lnTo>
                <a:lnTo>
                  <a:pt x="3095225" y="63100"/>
                </a:lnTo>
                <a:cubicBezTo>
                  <a:pt x="3098019" y="63456"/>
                  <a:pt x="3100813" y="63811"/>
                  <a:pt x="3103606" y="63100"/>
                </a:cubicBezTo>
                <a:cubicBezTo>
                  <a:pt x="3105003" y="64521"/>
                  <a:pt x="3106400" y="64521"/>
                  <a:pt x="3107797" y="64521"/>
                </a:cubicBezTo>
                <a:cubicBezTo>
                  <a:pt x="3110591" y="64521"/>
                  <a:pt x="3111988" y="63100"/>
                  <a:pt x="3114781" y="65942"/>
                </a:cubicBezTo>
                <a:cubicBezTo>
                  <a:pt x="3114781" y="65942"/>
                  <a:pt x="3114781" y="65942"/>
                  <a:pt x="3116178" y="67363"/>
                </a:cubicBezTo>
                <a:cubicBezTo>
                  <a:pt x="3116178" y="71625"/>
                  <a:pt x="3113384" y="71625"/>
                  <a:pt x="3110591" y="71625"/>
                </a:cubicBezTo>
                <a:cubicBezTo>
                  <a:pt x="3110591" y="71625"/>
                  <a:pt x="3110591" y="68784"/>
                  <a:pt x="3109194" y="70205"/>
                </a:cubicBezTo>
                <a:cubicBezTo>
                  <a:pt x="3109194" y="70205"/>
                  <a:pt x="3109194" y="70205"/>
                  <a:pt x="3109194" y="71625"/>
                </a:cubicBezTo>
                <a:cubicBezTo>
                  <a:pt x="3109194" y="71625"/>
                  <a:pt x="3109194" y="73046"/>
                  <a:pt x="3107797" y="73046"/>
                </a:cubicBezTo>
                <a:lnTo>
                  <a:pt x="3107714" y="73088"/>
                </a:lnTo>
                <a:lnTo>
                  <a:pt x="3117110" y="75855"/>
                </a:lnTo>
                <a:cubicBezTo>
                  <a:pt x="3118485" y="75855"/>
                  <a:pt x="3118485" y="77273"/>
                  <a:pt x="3118485" y="77273"/>
                </a:cubicBezTo>
                <a:lnTo>
                  <a:pt x="3116140" y="79690"/>
                </a:lnTo>
                <a:lnTo>
                  <a:pt x="3122846" y="81641"/>
                </a:lnTo>
                <a:cubicBezTo>
                  <a:pt x="3122846" y="81641"/>
                  <a:pt x="3124209" y="81641"/>
                  <a:pt x="3124209" y="83030"/>
                </a:cubicBezTo>
                <a:cubicBezTo>
                  <a:pt x="3125572" y="84419"/>
                  <a:pt x="3128299" y="85807"/>
                  <a:pt x="3125572" y="87196"/>
                </a:cubicBezTo>
                <a:cubicBezTo>
                  <a:pt x="3124209" y="87196"/>
                  <a:pt x="3124209" y="85807"/>
                  <a:pt x="3122846" y="87196"/>
                </a:cubicBezTo>
                <a:cubicBezTo>
                  <a:pt x="3122846" y="88585"/>
                  <a:pt x="3122846" y="88585"/>
                  <a:pt x="3122846" y="88585"/>
                </a:cubicBezTo>
                <a:cubicBezTo>
                  <a:pt x="3121482" y="89973"/>
                  <a:pt x="3121482" y="91362"/>
                  <a:pt x="3124209" y="92751"/>
                </a:cubicBezTo>
                <a:cubicBezTo>
                  <a:pt x="3123527" y="94139"/>
                  <a:pt x="3122505" y="94487"/>
                  <a:pt x="3121482" y="94487"/>
                </a:cubicBezTo>
                <a:lnTo>
                  <a:pt x="3119102" y="94183"/>
                </a:lnTo>
                <a:lnTo>
                  <a:pt x="3122865" y="96727"/>
                </a:lnTo>
                <a:cubicBezTo>
                  <a:pt x="3124248" y="98130"/>
                  <a:pt x="3125630" y="99533"/>
                  <a:pt x="3125630" y="100936"/>
                </a:cubicBezTo>
                <a:cubicBezTo>
                  <a:pt x="3124248" y="105144"/>
                  <a:pt x="3128396" y="103741"/>
                  <a:pt x="3129779" y="105144"/>
                </a:cubicBezTo>
                <a:cubicBezTo>
                  <a:pt x="3128396" y="103741"/>
                  <a:pt x="3128396" y="100936"/>
                  <a:pt x="3128396" y="99533"/>
                </a:cubicBezTo>
                <a:cubicBezTo>
                  <a:pt x="3128396" y="98130"/>
                  <a:pt x="3128396" y="96727"/>
                  <a:pt x="3128396" y="95325"/>
                </a:cubicBezTo>
                <a:cubicBezTo>
                  <a:pt x="3129779" y="93922"/>
                  <a:pt x="3131163" y="93922"/>
                  <a:pt x="3132546" y="95325"/>
                </a:cubicBezTo>
                <a:cubicBezTo>
                  <a:pt x="3132546" y="96727"/>
                  <a:pt x="3132546" y="96727"/>
                  <a:pt x="3132546" y="98130"/>
                </a:cubicBezTo>
                <a:cubicBezTo>
                  <a:pt x="3132546" y="98130"/>
                  <a:pt x="3133928" y="99533"/>
                  <a:pt x="3133928" y="99533"/>
                </a:cubicBezTo>
                <a:cubicBezTo>
                  <a:pt x="3133928" y="99533"/>
                  <a:pt x="3135311" y="100936"/>
                  <a:pt x="3135311" y="100936"/>
                </a:cubicBezTo>
                <a:cubicBezTo>
                  <a:pt x="3139461" y="103741"/>
                  <a:pt x="3138077" y="109352"/>
                  <a:pt x="3142226" y="113560"/>
                </a:cubicBezTo>
                <a:cubicBezTo>
                  <a:pt x="3140844" y="113560"/>
                  <a:pt x="3140844" y="113560"/>
                  <a:pt x="3140844" y="113560"/>
                </a:cubicBezTo>
                <a:cubicBezTo>
                  <a:pt x="3139461" y="114963"/>
                  <a:pt x="3139461" y="116366"/>
                  <a:pt x="3139461" y="117769"/>
                </a:cubicBezTo>
                <a:cubicBezTo>
                  <a:pt x="3142226" y="120574"/>
                  <a:pt x="3143609" y="124782"/>
                  <a:pt x="3147759" y="126185"/>
                </a:cubicBezTo>
                <a:cubicBezTo>
                  <a:pt x="3147759" y="127588"/>
                  <a:pt x="3146375" y="127588"/>
                  <a:pt x="3146375" y="127588"/>
                </a:cubicBezTo>
                <a:cubicBezTo>
                  <a:pt x="3143609" y="127588"/>
                  <a:pt x="3142226" y="127588"/>
                  <a:pt x="3140844" y="126185"/>
                </a:cubicBezTo>
                <a:cubicBezTo>
                  <a:pt x="3139461" y="126185"/>
                  <a:pt x="3140844" y="127588"/>
                  <a:pt x="3140844" y="127588"/>
                </a:cubicBezTo>
                <a:cubicBezTo>
                  <a:pt x="3142226" y="128990"/>
                  <a:pt x="3143609" y="128990"/>
                  <a:pt x="3143609" y="131796"/>
                </a:cubicBezTo>
                <a:lnTo>
                  <a:pt x="3143609" y="134496"/>
                </a:lnTo>
                <a:lnTo>
                  <a:pt x="3144046" y="134830"/>
                </a:lnTo>
                <a:lnTo>
                  <a:pt x="3143609" y="135212"/>
                </a:lnTo>
                <a:lnTo>
                  <a:pt x="3143609" y="137407"/>
                </a:lnTo>
                <a:cubicBezTo>
                  <a:pt x="3143609" y="138810"/>
                  <a:pt x="3142226" y="138810"/>
                  <a:pt x="3139461" y="137407"/>
                </a:cubicBezTo>
                <a:cubicBezTo>
                  <a:pt x="3138077" y="136004"/>
                  <a:pt x="3138077" y="138810"/>
                  <a:pt x="3138077" y="140212"/>
                </a:cubicBezTo>
                <a:lnTo>
                  <a:pt x="3138180" y="140385"/>
                </a:lnTo>
                <a:lnTo>
                  <a:pt x="3144942" y="140385"/>
                </a:lnTo>
                <a:cubicBezTo>
                  <a:pt x="3149056" y="137651"/>
                  <a:pt x="3153171" y="139018"/>
                  <a:pt x="3154543" y="144489"/>
                </a:cubicBezTo>
                <a:cubicBezTo>
                  <a:pt x="3153171" y="147224"/>
                  <a:pt x="3153171" y="147224"/>
                  <a:pt x="3150428" y="145856"/>
                </a:cubicBezTo>
                <a:cubicBezTo>
                  <a:pt x="3149056" y="144489"/>
                  <a:pt x="3147685" y="144489"/>
                  <a:pt x="3149056" y="147224"/>
                </a:cubicBezTo>
                <a:cubicBezTo>
                  <a:pt x="3149056" y="147224"/>
                  <a:pt x="3147685" y="148591"/>
                  <a:pt x="3147685" y="148591"/>
                </a:cubicBezTo>
                <a:cubicBezTo>
                  <a:pt x="3147685" y="148591"/>
                  <a:pt x="3146313" y="149959"/>
                  <a:pt x="3146313" y="149959"/>
                </a:cubicBezTo>
                <a:cubicBezTo>
                  <a:pt x="3144942" y="148591"/>
                  <a:pt x="3144942" y="148591"/>
                  <a:pt x="3143570" y="148591"/>
                </a:cubicBezTo>
                <a:cubicBezTo>
                  <a:pt x="3142199" y="147224"/>
                  <a:pt x="3142199" y="148591"/>
                  <a:pt x="3140827" y="149959"/>
                </a:cubicBezTo>
                <a:cubicBezTo>
                  <a:pt x="3140827" y="151326"/>
                  <a:pt x="3139455" y="152694"/>
                  <a:pt x="3138084" y="151326"/>
                </a:cubicBezTo>
                <a:cubicBezTo>
                  <a:pt x="3136712" y="151326"/>
                  <a:pt x="3136712" y="151326"/>
                  <a:pt x="3136712" y="149959"/>
                </a:cubicBezTo>
                <a:cubicBezTo>
                  <a:pt x="3136026" y="148591"/>
                  <a:pt x="3135341" y="148249"/>
                  <a:pt x="3134655" y="148249"/>
                </a:cubicBezTo>
                <a:lnTo>
                  <a:pt x="3132700" y="148574"/>
                </a:lnTo>
                <a:lnTo>
                  <a:pt x="3132760" y="148745"/>
                </a:lnTo>
                <a:cubicBezTo>
                  <a:pt x="3129967" y="150062"/>
                  <a:pt x="3127173" y="152694"/>
                  <a:pt x="3122982" y="151378"/>
                </a:cubicBezTo>
                <a:lnTo>
                  <a:pt x="3122982" y="151405"/>
                </a:lnTo>
                <a:cubicBezTo>
                  <a:pt x="3121478" y="154199"/>
                  <a:pt x="3121478" y="154199"/>
                  <a:pt x="3119973" y="152802"/>
                </a:cubicBezTo>
                <a:lnTo>
                  <a:pt x="3119973" y="150438"/>
                </a:lnTo>
                <a:lnTo>
                  <a:pt x="3119973" y="150008"/>
                </a:lnTo>
                <a:lnTo>
                  <a:pt x="3119973" y="147630"/>
                </a:lnTo>
                <a:lnTo>
                  <a:pt x="3119924" y="147630"/>
                </a:lnTo>
                <a:lnTo>
                  <a:pt x="3119924" y="148672"/>
                </a:lnTo>
                <a:lnTo>
                  <a:pt x="3119924" y="150413"/>
                </a:lnTo>
                <a:lnTo>
                  <a:pt x="3119973" y="150438"/>
                </a:lnTo>
                <a:lnTo>
                  <a:pt x="3119924" y="150452"/>
                </a:lnTo>
                <a:lnTo>
                  <a:pt x="3119924" y="151484"/>
                </a:lnTo>
                <a:cubicBezTo>
                  <a:pt x="3119924" y="151484"/>
                  <a:pt x="3119924" y="152890"/>
                  <a:pt x="3119924" y="152890"/>
                </a:cubicBezTo>
                <a:cubicBezTo>
                  <a:pt x="3118532" y="154297"/>
                  <a:pt x="3118532" y="154297"/>
                  <a:pt x="3117140" y="154297"/>
                </a:cubicBezTo>
                <a:lnTo>
                  <a:pt x="3116965" y="154297"/>
                </a:lnTo>
                <a:lnTo>
                  <a:pt x="3116965" y="157207"/>
                </a:lnTo>
                <a:lnTo>
                  <a:pt x="3114815" y="157207"/>
                </a:lnTo>
                <a:lnTo>
                  <a:pt x="3114815" y="157542"/>
                </a:lnTo>
                <a:cubicBezTo>
                  <a:pt x="3112021" y="163225"/>
                  <a:pt x="3110624" y="157542"/>
                  <a:pt x="3107831" y="157542"/>
                </a:cubicBezTo>
                <a:cubicBezTo>
                  <a:pt x="3107831" y="157542"/>
                  <a:pt x="3107831" y="157542"/>
                  <a:pt x="3107831" y="156121"/>
                </a:cubicBezTo>
                <a:lnTo>
                  <a:pt x="3107773" y="154886"/>
                </a:lnTo>
                <a:lnTo>
                  <a:pt x="3107400" y="155703"/>
                </a:lnTo>
                <a:cubicBezTo>
                  <a:pt x="3105313" y="155703"/>
                  <a:pt x="3103574" y="155351"/>
                  <a:pt x="3102182" y="154473"/>
                </a:cubicBezTo>
                <a:lnTo>
                  <a:pt x="3100027" y="151447"/>
                </a:lnTo>
                <a:lnTo>
                  <a:pt x="3099212" y="151558"/>
                </a:lnTo>
                <a:cubicBezTo>
                  <a:pt x="3096454" y="152966"/>
                  <a:pt x="3096454" y="155783"/>
                  <a:pt x="3096454" y="158599"/>
                </a:cubicBezTo>
                <a:cubicBezTo>
                  <a:pt x="3097833" y="160008"/>
                  <a:pt x="3096454" y="161416"/>
                  <a:pt x="3095075" y="164233"/>
                </a:cubicBezTo>
                <a:cubicBezTo>
                  <a:pt x="3099212" y="161416"/>
                  <a:pt x="3101970" y="164233"/>
                  <a:pt x="3104727" y="164233"/>
                </a:cubicBezTo>
                <a:cubicBezTo>
                  <a:pt x="3108864" y="167050"/>
                  <a:pt x="3113001" y="172683"/>
                  <a:pt x="3117138" y="174091"/>
                </a:cubicBezTo>
                <a:cubicBezTo>
                  <a:pt x="3122654" y="175500"/>
                  <a:pt x="3122654" y="178317"/>
                  <a:pt x="3118517" y="182542"/>
                </a:cubicBezTo>
                <a:cubicBezTo>
                  <a:pt x="3119896" y="183950"/>
                  <a:pt x="3119896" y="183950"/>
                  <a:pt x="3121274" y="182542"/>
                </a:cubicBezTo>
                <a:cubicBezTo>
                  <a:pt x="3124033" y="181133"/>
                  <a:pt x="3125411" y="182542"/>
                  <a:pt x="3126791" y="183950"/>
                </a:cubicBezTo>
                <a:cubicBezTo>
                  <a:pt x="3126791" y="185358"/>
                  <a:pt x="3128169" y="185358"/>
                  <a:pt x="3128169" y="186767"/>
                </a:cubicBezTo>
                <a:lnTo>
                  <a:pt x="3129437" y="188062"/>
                </a:lnTo>
                <a:lnTo>
                  <a:pt x="3138665" y="186344"/>
                </a:lnTo>
                <a:cubicBezTo>
                  <a:pt x="3142163" y="185456"/>
                  <a:pt x="3145661" y="184746"/>
                  <a:pt x="3149160" y="185456"/>
                </a:cubicBezTo>
                <a:cubicBezTo>
                  <a:pt x="3147760" y="184035"/>
                  <a:pt x="3146361" y="184035"/>
                  <a:pt x="3144962" y="184035"/>
                </a:cubicBezTo>
                <a:cubicBezTo>
                  <a:pt x="3142163" y="185456"/>
                  <a:pt x="3139364" y="184035"/>
                  <a:pt x="3136566" y="184035"/>
                </a:cubicBezTo>
                <a:cubicBezTo>
                  <a:pt x="3135166" y="182615"/>
                  <a:pt x="3132367" y="182615"/>
                  <a:pt x="3133767" y="178352"/>
                </a:cubicBezTo>
                <a:cubicBezTo>
                  <a:pt x="3135166" y="178352"/>
                  <a:pt x="3136566" y="178352"/>
                  <a:pt x="3137965" y="176931"/>
                </a:cubicBezTo>
                <a:cubicBezTo>
                  <a:pt x="3139364" y="176931"/>
                  <a:pt x="3139364" y="176931"/>
                  <a:pt x="3139364" y="176931"/>
                </a:cubicBezTo>
                <a:cubicBezTo>
                  <a:pt x="3142163" y="176931"/>
                  <a:pt x="3142163" y="175511"/>
                  <a:pt x="3140764" y="174090"/>
                </a:cubicBezTo>
                <a:cubicBezTo>
                  <a:pt x="3139364" y="172669"/>
                  <a:pt x="3139364" y="169827"/>
                  <a:pt x="3140764" y="168406"/>
                </a:cubicBezTo>
                <a:cubicBezTo>
                  <a:pt x="3140764" y="166986"/>
                  <a:pt x="3140764" y="166986"/>
                  <a:pt x="3142163" y="166986"/>
                </a:cubicBezTo>
                <a:cubicBezTo>
                  <a:pt x="3146361" y="166986"/>
                  <a:pt x="3149160" y="169827"/>
                  <a:pt x="3153358" y="172669"/>
                </a:cubicBezTo>
                <a:cubicBezTo>
                  <a:pt x="3154757" y="176931"/>
                  <a:pt x="3154757" y="176931"/>
                  <a:pt x="3149160" y="176931"/>
                </a:cubicBezTo>
                <a:cubicBezTo>
                  <a:pt x="3150559" y="179773"/>
                  <a:pt x="3151958" y="181194"/>
                  <a:pt x="3154757" y="178352"/>
                </a:cubicBezTo>
                <a:cubicBezTo>
                  <a:pt x="3156156" y="176931"/>
                  <a:pt x="3157556" y="176931"/>
                  <a:pt x="3158955" y="178352"/>
                </a:cubicBezTo>
                <a:cubicBezTo>
                  <a:pt x="3161754" y="178352"/>
                  <a:pt x="3163153" y="176931"/>
                  <a:pt x="3165952" y="176931"/>
                </a:cubicBezTo>
                <a:cubicBezTo>
                  <a:pt x="3168750" y="175511"/>
                  <a:pt x="3172948" y="178352"/>
                  <a:pt x="3177146" y="178352"/>
                </a:cubicBezTo>
                <a:cubicBezTo>
                  <a:pt x="3178546" y="179773"/>
                  <a:pt x="3179945" y="179773"/>
                  <a:pt x="3181344" y="179773"/>
                </a:cubicBezTo>
                <a:cubicBezTo>
                  <a:pt x="3182744" y="179773"/>
                  <a:pt x="3184143" y="181194"/>
                  <a:pt x="3185542" y="181194"/>
                </a:cubicBezTo>
                <a:cubicBezTo>
                  <a:pt x="3186941" y="182615"/>
                  <a:pt x="3188341" y="184035"/>
                  <a:pt x="3185542" y="185456"/>
                </a:cubicBezTo>
                <a:cubicBezTo>
                  <a:pt x="3184143" y="185456"/>
                  <a:pt x="3182744" y="185456"/>
                  <a:pt x="3181344" y="185456"/>
                </a:cubicBezTo>
                <a:cubicBezTo>
                  <a:pt x="3182744" y="186877"/>
                  <a:pt x="3184143" y="186877"/>
                  <a:pt x="3181344" y="188297"/>
                </a:cubicBezTo>
                <a:cubicBezTo>
                  <a:pt x="3179945" y="189718"/>
                  <a:pt x="3179945" y="189718"/>
                  <a:pt x="3178546" y="188297"/>
                </a:cubicBezTo>
                <a:cubicBezTo>
                  <a:pt x="3178546" y="188297"/>
                  <a:pt x="3177146" y="188297"/>
                  <a:pt x="3177146" y="188297"/>
                </a:cubicBezTo>
                <a:cubicBezTo>
                  <a:pt x="3175747" y="188297"/>
                  <a:pt x="3177146" y="189718"/>
                  <a:pt x="3175747" y="191139"/>
                </a:cubicBezTo>
                <a:cubicBezTo>
                  <a:pt x="3172948" y="193981"/>
                  <a:pt x="3170150" y="191139"/>
                  <a:pt x="3167351" y="188297"/>
                </a:cubicBezTo>
                <a:cubicBezTo>
                  <a:pt x="3164552" y="185456"/>
                  <a:pt x="3161754" y="184035"/>
                  <a:pt x="3158955" y="182615"/>
                </a:cubicBezTo>
                <a:cubicBezTo>
                  <a:pt x="3158955" y="184035"/>
                  <a:pt x="3160354" y="185456"/>
                  <a:pt x="3160354" y="186877"/>
                </a:cubicBezTo>
                <a:cubicBezTo>
                  <a:pt x="3160354" y="186877"/>
                  <a:pt x="3160354" y="188297"/>
                  <a:pt x="3160354" y="188297"/>
                </a:cubicBezTo>
                <a:cubicBezTo>
                  <a:pt x="3158955" y="188297"/>
                  <a:pt x="3158955" y="188297"/>
                  <a:pt x="3157556" y="188297"/>
                </a:cubicBezTo>
                <a:cubicBezTo>
                  <a:pt x="3158955" y="188297"/>
                  <a:pt x="3160354" y="189718"/>
                  <a:pt x="3160354" y="189718"/>
                </a:cubicBezTo>
                <a:cubicBezTo>
                  <a:pt x="3161754" y="189718"/>
                  <a:pt x="3163153" y="191139"/>
                  <a:pt x="3164552" y="192560"/>
                </a:cubicBezTo>
                <a:cubicBezTo>
                  <a:pt x="3164552" y="195402"/>
                  <a:pt x="3161754" y="196822"/>
                  <a:pt x="3160354" y="198243"/>
                </a:cubicBezTo>
                <a:cubicBezTo>
                  <a:pt x="3160354" y="199664"/>
                  <a:pt x="3158955" y="199664"/>
                  <a:pt x="3157556" y="201085"/>
                </a:cubicBezTo>
                <a:cubicBezTo>
                  <a:pt x="3156156" y="202506"/>
                  <a:pt x="3153358" y="199664"/>
                  <a:pt x="3151958" y="199664"/>
                </a:cubicBezTo>
                <a:lnTo>
                  <a:pt x="3149287" y="198760"/>
                </a:lnTo>
                <a:lnTo>
                  <a:pt x="3147760" y="196822"/>
                </a:lnTo>
                <a:cubicBezTo>
                  <a:pt x="3146361" y="196822"/>
                  <a:pt x="3146361" y="195402"/>
                  <a:pt x="3144962" y="193981"/>
                </a:cubicBezTo>
                <a:cubicBezTo>
                  <a:pt x="3146361" y="195402"/>
                  <a:pt x="3146361" y="196822"/>
                  <a:pt x="3147760" y="198243"/>
                </a:cubicBezTo>
                <a:lnTo>
                  <a:pt x="3149287" y="198760"/>
                </a:lnTo>
                <a:lnTo>
                  <a:pt x="3149859" y="199487"/>
                </a:lnTo>
                <a:cubicBezTo>
                  <a:pt x="3150559" y="200019"/>
                  <a:pt x="3151259" y="200375"/>
                  <a:pt x="3151958" y="201085"/>
                </a:cubicBezTo>
                <a:cubicBezTo>
                  <a:pt x="3150559" y="203927"/>
                  <a:pt x="3147760" y="205347"/>
                  <a:pt x="3146361" y="202506"/>
                </a:cubicBezTo>
                <a:cubicBezTo>
                  <a:pt x="3144962" y="201085"/>
                  <a:pt x="3140764" y="201085"/>
                  <a:pt x="3143562" y="196822"/>
                </a:cubicBezTo>
                <a:cubicBezTo>
                  <a:pt x="3142163" y="195402"/>
                  <a:pt x="3137965" y="195402"/>
                  <a:pt x="3137965" y="192560"/>
                </a:cubicBezTo>
                <a:lnTo>
                  <a:pt x="3135662" y="197236"/>
                </a:lnTo>
                <a:lnTo>
                  <a:pt x="3137822" y="199442"/>
                </a:lnTo>
                <a:cubicBezTo>
                  <a:pt x="3139201" y="200850"/>
                  <a:pt x="3139201" y="202259"/>
                  <a:pt x="3140580" y="203667"/>
                </a:cubicBezTo>
                <a:cubicBezTo>
                  <a:pt x="3140580" y="205075"/>
                  <a:pt x="3141959" y="205075"/>
                  <a:pt x="3143338" y="206484"/>
                </a:cubicBezTo>
                <a:cubicBezTo>
                  <a:pt x="3143338" y="206484"/>
                  <a:pt x="3144717" y="207892"/>
                  <a:pt x="3144717" y="207892"/>
                </a:cubicBezTo>
                <a:cubicBezTo>
                  <a:pt x="3143338" y="210709"/>
                  <a:pt x="3141959" y="209300"/>
                  <a:pt x="3140580" y="209300"/>
                </a:cubicBezTo>
                <a:cubicBezTo>
                  <a:pt x="3139201" y="209300"/>
                  <a:pt x="3137822" y="207892"/>
                  <a:pt x="3137822" y="206484"/>
                </a:cubicBezTo>
                <a:cubicBezTo>
                  <a:pt x="3135064" y="203667"/>
                  <a:pt x="3132306" y="202259"/>
                  <a:pt x="3128169" y="202259"/>
                </a:cubicBezTo>
                <a:cubicBezTo>
                  <a:pt x="3128169" y="203667"/>
                  <a:pt x="3129548" y="205075"/>
                  <a:pt x="3130927" y="206484"/>
                </a:cubicBezTo>
                <a:cubicBezTo>
                  <a:pt x="3132306" y="206484"/>
                  <a:pt x="3133685" y="206484"/>
                  <a:pt x="3133685" y="207892"/>
                </a:cubicBezTo>
                <a:cubicBezTo>
                  <a:pt x="3135064" y="209300"/>
                  <a:pt x="3136443" y="212117"/>
                  <a:pt x="3133685" y="210709"/>
                </a:cubicBezTo>
                <a:cubicBezTo>
                  <a:pt x="3130927" y="209300"/>
                  <a:pt x="3128169" y="209300"/>
                  <a:pt x="3126791" y="209300"/>
                </a:cubicBezTo>
                <a:cubicBezTo>
                  <a:pt x="3125411" y="210709"/>
                  <a:pt x="3124033" y="209300"/>
                  <a:pt x="3122654" y="207892"/>
                </a:cubicBezTo>
                <a:cubicBezTo>
                  <a:pt x="3121274" y="206484"/>
                  <a:pt x="3119896" y="203667"/>
                  <a:pt x="3118517" y="202259"/>
                </a:cubicBezTo>
                <a:lnTo>
                  <a:pt x="3118450" y="202088"/>
                </a:lnTo>
                <a:lnTo>
                  <a:pt x="3118085" y="202343"/>
                </a:lnTo>
                <a:lnTo>
                  <a:pt x="3118517" y="203667"/>
                </a:lnTo>
                <a:cubicBezTo>
                  <a:pt x="3118517" y="203667"/>
                  <a:pt x="3118517" y="205075"/>
                  <a:pt x="3118517" y="205075"/>
                </a:cubicBezTo>
                <a:lnTo>
                  <a:pt x="3117894" y="205606"/>
                </a:lnTo>
                <a:lnTo>
                  <a:pt x="3119924" y="206476"/>
                </a:lnTo>
                <a:cubicBezTo>
                  <a:pt x="3118607" y="207604"/>
                  <a:pt x="3118607" y="207604"/>
                  <a:pt x="3117291" y="207604"/>
                </a:cubicBezTo>
                <a:lnTo>
                  <a:pt x="3116381" y="206824"/>
                </a:lnTo>
                <a:lnTo>
                  <a:pt x="3114380" y="206484"/>
                </a:lnTo>
                <a:cubicBezTo>
                  <a:pt x="3114380" y="206484"/>
                  <a:pt x="3113001" y="205075"/>
                  <a:pt x="3113001" y="205075"/>
                </a:cubicBezTo>
                <a:cubicBezTo>
                  <a:pt x="3111622" y="205075"/>
                  <a:pt x="3111622" y="203667"/>
                  <a:pt x="3110243" y="202259"/>
                </a:cubicBezTo>
                <a:cubicBezTo>
                  <a:pt x="3110243" y="200850"/>
                  <a:pt x="3108864" y="198034"/>
                  <a:pt x="3106106" y="198034"/>
                </a:cubicBezTo>
                <a:cubicBezTo>
                  <a:pt x="3106106" y="198034"/>
                  <a:pt x="3104727" y="196625"/>
                  <a:pt x="3104727" y="196625"/>
                </a:cubicBezTo>
                <a:cubicBezTo>
                  <a:pt x="3104727" y="196625"/>
                  <a:pt x="3104727" y="196625"/>
                  <a:pt x="3104727" y="195217"/>
                </a:cubicBezTo>
                <a:lnTo>
                  <a:pt x="3104924" y="194816"/>
                </a:lnTo>
                <a:lnTo>
                  <a:pt x="3104771" y="194777"/>
                </a:lnTo>
                <a:lnTo>
                  <a:pt x="3104731" y="194817"/>
                </a:lnTo>
                <a:lnTo>
                  <a:pt x="3104203" y="194635"/>
                </a:lnTo>
                <a:lnTo>
                  <a:pt x="3100417" y="193689"/>
                </a:lnTo>
                <a:lnTo>
                  <a:pt x="3101218" y="193609"/>
                </a:lnTo>
                <a:lnTo>
                  <a:pt x="3100669" y="193420"/>
                </a:lnTo>
                <a:lnTo>
                  <a:pt x="3099777" y="192500"/>
                </a:lnTo>
                <a:lnTo>
                  <a:pt x="3098012" y="193098"/>
                </a:lnTo>
                <a:cubicBezTo>
                  <a:pt x="3097131" y="193277"/>
                  <a:pt x="3096425" y="193635"/>
                  <a:pt x="3096425" y="195068"/>
                </a:cubicBezTo>
                <a:cubicBezTo>
                  <a:pt x="3097836" y="195068"/>
                  <a:pt x="3099246" y="195068"/>
                  <a:pt x="3100657" y="196501"/>
                </a:cubicBezTo>
                <a:cubicBezTo>
                  <a:pt x="3100657" y="197934"/>
                  <a:pt x="3102067" y="199366"/>
                  <a:pt x="3103477" y="199366"/>
                </a:cubicBezTo>
                <a:cubicBezTo>
                  <a:pt x="3102067" y="203664"/>
                  <a:pt x="3100657" y="199366"/>
                  <a:pt x="3099246" y="200799"/>
                </a:cubicBezTo>
                <a:cubicBezTo>
                  <a:pt x="3100657" y="202232"/>
                  <a:pt x="3103477" y="202232"/>
                  <a:pt x="3104887" y="205097"/>
                </a:cubicBezTo>
                <a:cubicBezTo>
                  <a:pt x="3107708" y="205097"/>
                  <a:pt x="3107708" y="207962"/>
                  <a:pt x="3110529" y="207962"/>
                </a:cubicBezTo>
                <a:cubicBezTo>
                  <a:pt x="3113349" y="209395"/>
                  <a:pt x="3116170" y="209395"/>
                  <a:pt x="3116170" y="213693"/>
                </a:cubicBezTo>
                <a:cubicBezTo>
                  <a:pt x="3113349" y="215126"/>
                  <a:pt x="3111939" y="212261"/>
                  <a:pt x="3110529" y="212261"/>
                </a:cubicBezTo>
                <a:cubicBezTo>
                  <a:pt x="3106297" y="212261"/>
                  <a:pt x="3103477" y="209395"/>
                  <a:pt x="3100657" y="209395"/>
                </a:cubicBezTo>
                <a:cubicBezTo>
                  <a:pt x="3097836" y="205097"/>
                  <a:pt x="3095015" y="206530"/>
                  <a:pt x="3092195" y="205097"/>
                </a:cubicBezTo>
                <a:cubicBezTo>
                  <a:pt x="3090784" y="203664"/>
                  <a:pt x="3089374" y="203664"/>
                  <a:pt x="3087964" y="205097"/>
                </a:cubicBezTo>
                <a:cubicBezTo>
                  <a:pt x="3087259" y="205814"/>
                  <a:pt x="3086553" y="206530"/>
                  <a:pt x="3085848" y="206888"/>
                </a:cubicBezTo>
                <a:lnTo>
                  <a:pt x="3083829" y="206546"/>
                </a:lnTo>
                <a:lnTo>
                  <a:pt x="3081841" y="208692"/>
                </a:lnTo>
                <a:cubicBezTo>
                  <a:pt x="3081140" y="208518"/>
                  <a:pt x="3080439" y="207819"/>
                  <a:pt x="3079738" y="207819"/>
                </a:cubicBezTo>
                <a:lnTo>
                  <a:pt x="3078791" y="207190"/>
                </a:lnTo>
                <a:lnTo>
                  <a:pt x="3075857" y="208717"/>
                </a:lnTo>
                <a:cubicBezTo>
                  <a:pt x="3074420" y="208545"/>
                  <a:pt x="3072984" y="207855"/>
                  <a:pt x="3071549" y="207855"/>
                </a:cubicBezTo>
                <a:cubicBezTo>
                  <a:pt x="3068676" y="206476"/>
                  <a:pt x="3067241" y="206476"/>
                  <a:pt x="3064368" y="206476"/>
                </a:cubicBezTo>
                <a:cubicBezTo>
                  <a:pt x="3064368" y="206476"/>
                  <a:pt x="3064368" y="205097"/>
                  <a:pt x="3064368" y="203718"/>
                </a:cubicBezTo>
                <a:lnTo>
                  <a:pt x="3065644" y="203820"/>
                </a:lnTo>
                <a:lnTo>
                  <a:pt x="3064916" y="203490"/>
                </a:lnTo>
                <a:cubicBezTo>
                  <a:pt x="3063530" y="203490"/>
                  <a:pt x="3063530" y="203490"/>
                  <a:pt x="3063530" y="203490"/>
                </a:cubicBezTo>
                <a:lnTo>
                  <a:pt x="3060472" y="202480"/>
                </a:lnTo>
                <a:lnTo>
                  <a:pt x="3062857" y="203785"/>
                </a:lnTo>
                <a:cubicBezTo>
                  <a:pt x="3060149" y="205173"/>
                  <a:pt x="3061503" y="209340"/>
                  <a:pt x="3060149" y="210728"/>
                </a:cubicBezTo>
                <a:cubicBezTo>
                  <a:pt x="3058795" y="212117"/>
                  <a:pt x="3057442" y="212117"/>
                  <a:pt x="3056087" y="212117"/>
                </a:cubicBezTo>
                <a:cubicBezTo>
                  <a:pt x="3056087" y="212117"/>
                  <a:pt x="3054734" y="212117"/>
                  <a:pt x="3054734" y="210728"/>
                </a:cubicBezTo>
                <a:cubicBezTo>
                  <a:pt x="3053380" y="210728"/>
                  <a:pt x="3053380" y="210728"/>
                  <a:pt x="3053380" y="209340"/>
                </a:cubicBezTo>
                <a:lnTo>
                  <a:pt x="3052893" y="208342"/>
                </a:lnTo>
                <a:lnTo>
                  <a:pt x="3051003" y="206551"/>
                </a:lnTo>
                <a:cubicBezTo>
                  <a:pt x="3051003" y="206551"/>
                  <a:pt x="3049574" y="206551"/>
                  <a:pt x="3049574" y="207905"/>
                </a:cubicBezTo>
                <a:cubicBezTo>
                  <a:pt x="3051003" y="209259"/>
                  <a:pt x="3051003" y="210613"/>
                  <a:pt x="3048145" y="210613"/>
                </a:cubicBezTo>
                <a:cubicBezTo>
                  <a:pt x="3046715" y="209259"/>
                  <a:pt x="3045286" y="209259"/>
                  <a:pt x="3043857" y="210613"/>
                </a:cubicBezTo>
                <a:lnTo>
                  <a:pt x="3040316" y="207258"/>
                </a:lnTo>
                <a:lnTo>
                  <a:pt x="3039433" y="207604"/>
                </a:lnTo>
                <a:cubicBezTo>
                  <a:pt x="3039433" y="207604"/>
                  <a:pt x="3039433" y="207604"/>
                  <a:pt x="3039433" y="206207"/>
                </a:cubicBezTo>
                <a:lnTo>
                  <a:pt x="3038691" y="205465"/>
                </a:lnTo>
                <a:lnTo>
                  <a:pt x="3039497" y="207926"/>
                </a:lnTo>
                <a:cubicBezTo>
                  <a:pt x="3038125" y="209323"/>
                  <a:pt x="3036753" y="209323"/>
                  <a:pt x="3035382" y="210720"/>
                </a:cubicBezTo>
                <a:cubicBezTo>
                  <a:pt x="3034010" y="210720"/>
                  <a:pt x="3032639" y="212117"/>
                  <a:pt x="3032639" y="214911"/>
                </a:cubicBezTo>
                <a:lnTo>
                  <a:pt x="3032563" y="215126"/>
                </a:lnTo>
                <a:lnTo>
                  <a:pt x="3034092" y="215126"/>
                </a:lnTo>
                <a:cubicBezTo>
                  <a:pt x="3034092" y="216523"/>
                  <a:pt x="3035485" y="216523"/>
                  <a:pt x="3035485" y="216523"/>
                </a:cubicBezTo>
                <a:lnTo>
                  <a:pt x="3039484" y="219197"/>
                </a:lnTo>
                <a:lnTo>
                  <a:pt x="3040883" y="215032"/>
                </a:lnTo>
                <a:cubicBezTo>
                  <a:pt x="3042304" y="215032"/>
                  <a:pt x="3042304" y="215032"/>
                  <a:pt x="3043725" y="213621"/>
                </a:cubicBezTo>
                <a:cubicBezTo>
                  <a:pt x="3043725" y="213621"/>
                  <a:pt x="3043725" y="213621"/>
                  <a:pt x="3045146" y="213621"/>
                </a:cubicBezTo>
                <a:cubicBezTo>
                  <a:pt x="3046567" y="215032"/>
                  <a:pt x="3046567" y="216442"/>
                  <a:pt x="3047987" y="216442"/>
                </a:cubicBezTo>
                <a:cubicBezTo>
                  <a:pt x="3047987" y="216442"/>
                  <a:pt x="3049408" y="217852"/>
                  <a:pt x="3049408" y="217852"/>
                </a:cubicBezTo>
                <a:lnTo>
                  <a:pt x="3049408" y="219190"/>
                </a:lnTo>
                <a:lnTo>
                  <a:pt x="3049539" y="218887"/>
                </a:lnTo>
                <a:lnTo>
                  <a:pt x="3050875" y="218887"/>
                </a:lnTo>
                <a:lnTo>
                  <a:pt x="3050663" y="217801"/>
                </a:lnTo>
                <a:cubicBezTo>
                  <a:pt x="3054829" y="216380"/>
                  <a:pt x="3056218" y="212117"/>
                  <a:pt x="3060384" y="214959"/>
                </a:cubicBezTo>
                <a:cubicBezTo>
                  <a:pt x="3061772" y="216380"/>
                  <a:pt x="3061772" y="216380"/>
                  <a:pt x="3061772" y="216380"/>
                </a:cubicBezTo>
                <a:cubicBezTo>
                  <a:pt x="3063161" y="217801"/>
                  <a:pt x="3064549" y="217801"/>
                  <a:pt x="3065938" y="217801"/>
                </a:cubicBezTo>
                <a:lnTo>
                  <a:pt x="3066534" y="218411"/>
                </a:lnTo>
                <a:lnTo>
                  <a:pt x="3069266" y="216442"/>
                </a:lnTo>
                <a:cubicBezTo>
                  <a:pt x="3070160" y="216254"/>
                  <a:pt x="3070874" y="216630"/>
                  <a:pt x="3071589" y="217382"/>
                </a:cubicBezTo>
                <a:cubicBezTo>
                  <a:pt x="3073018" y="219639"/>
                  <a:pt x="3074447" y="220391"/>
                  <a:pt x="3075876" y="220579"/>
                </a:cubicBezTo>
                <a:lnTo>
                  <a:pt x="3079548" y="220418"/>
                </a:lnTo>
                <a:lnTo>
                  <a:pt x="3079946" y="220316"/>
                </a:lnTo>
                <a:lnTo>
                  <a:pt x="3082579" y="220316"/>
                </a:lnTo>
                <a:lnTo>
                  <a:pt x="3086536" y="218887"/>
                </a:lnTo>
                <a:cubicBezTo>
                  <a:pt x="3087925" y="218887"/>
                  <a:pt x="3089313" y="218887"/>
                  <a:pt x="3090702" y="218887"/>
                </a:cubicBezTo>
                <a:cubicBezTo>
                  <a:pt x="3092091" y="218887"/>
                  <a:pt x="3093479" y="218887"/>
                  <a:pt x="3093479" y="218887"/>
                </a:cubicBezTo>
                <a:cubicBezTo>
                  <a:pt x="3094174" y="220391"/>
                  <a:pt x="3095215" y="220391"/>
                  <a:pt x="3096430" y="220391"/>
                </a:cubicBezTo>
                <a:lnTo>
                  <a:pt x="3098387" y="221128"/>
                </a:lnTo>
                <a:lnTo>
                  <a:pt x="3100579" y="220391"/>
                </a:lnTo>
                <a:cubicBezTo>
                  <a:pt x="3101947" y="221770"/>
                  <a:pt x="3103314" y="224529"/>
                  <a:pt x="3104682" y="221770"/>
                </a:cubicBezTo>
                <a:cubicBezTo>
                  <a:pt x="3106050" y="220391"/>
                  <a:pt x="3107417" y="220391"/>
                  <a:pt x="3108785" y="221770"/>
                </a:cubicBezTo>
                <a:lnTo>
                  <a:pt x="3108785" y="224679"/>
                </a:lnTo>
                <a:lnTo>
                  <a:pt x="3110176" y="226052"/>
                </a:lnTo>
                <a:lnTo>
                  <a:pt x="3110176" y="226158"/>
                </a:lnTo>
                <a:lnTo>
                  <a:pt x="3111657" y="226158"/>
                </a:lnTo>
                <a:cubicBezTo>
                  <a:pt x="3113161" y="228665"/>
                  <a:pt x="3113161" y="226158"/>
                  <a:pt x="3114666" y="224904"/>
                </a:cubicBezTo>
                <a:lnTo>
                  <a:pt x="3114713" y="225732"/>
                </a:lnTo>
                <a:lnTo>
                  <a:pt x="3115559" y="224897"/>
                </a:lnTo>
                <a:lnTo>
                  <a:pt x="3114639" y="224654"/>
                </a:lnTo>
                <a:cubicBezTo>
                  <a:pt x="3114639" y="221896"/>
                  <a:pt x="3117346" y="223275"/>
                  <a:pt x="3118700" y="223275"/>
                </a:cubicBezTo>
                <a:cubicBezTo>
                  <a:pt x="3121408" y="224654"/>
                  <a:pt x="3124115" y="226033"/>
                  <a:pt x="3126823" y="226033"/>
                </a:cubicBezTo>
                <a:lnTo>
                  <a:pt x="3126755" y="226075"/>
                </a:lnTo>
                <a:lnTo>
                  <a:pt x="3127024" y="226052"/>
                </a:lnTo>
                <a:lnTo>
                  <a:pt x="3127273" y="226083"/>
                </a:lnTo>
                <a:lnTo>
                  <a:pt x="3130810" y="225641"/>
                </a:lnTo>
                <a:lnTo>
                  <a:pt x="3134770" y="226136"/>
                </a:lnTo>
                <a:lnTo>
                  <a:pt x="3135448" y="226052"/>
                </a:lnTo>
                <a:lnTo>
                  <a:pt x="3137942" y="228514"/>
                </a:lnTo>
                <a:lnTo>
                  <a:pt x="3137942" y="224904"/>
                </a:lnTo>
                <a:cubicBezTo>
                  <a:pt x="3140742" y="224904"/>
                  <a:pt x="3143542" y="224904"/>
                  <a:pt x="3144941" y="224904"/>
                </a:cubicBezTo>
                <a:cubicBezTo>
                  <a:pt x="3147741" y="224904"/>
                  <a:pt x="3147741" y="229095"/>
                  <a:pt x="3151940" y="229095"/>
                </a:cubicBezTo>
                <a:cubicBezTo>
                  <a:pt x="3154740" y="231889"/>
                  <a:pt x="3158940" y="233286"/>
                  <a:pt x="3163139" y="231889"/>
                </a:cubicBezTo>
                <a:cubicBezTo>
                  <a:pt x="3165939" y="231889"/>
                  <a:pt x="3168739" y="233286"/>
                  <a:pt x="3171538" y="236080"/>
                </a:cubicBezTo>
                <a:cubicBezTo>
                  <a:pt x="3171538" y="234683"/>
                  <a:pt x="3170138" y="234683"/>
                  <a:pt x="3168739" y="233286"/>
                </a:cubicBezTo>
                <a:cubicBezTo>
                  <a:pt x="3168739" y="230492"/>
                  <a:pt x="3170138" y="230492"/>
                  <a:pt x="3171538" y="230492"/>
                </a:cubicBezTo>
                <a:cubicBezTo>
                  <a:pt x="3175738" y="227698"/>
                  <a:pt x="3175738" y="231889"/>
                  <a:pt x="3177138" y="234683"/>
                </a:cubicBezTo>
                <a:cubicBezTo>
                  <a:pt x="3178537" y="237477"/>
                  <a:pt x="3181337" y="240271"/>
                  <a:pt x="3184137" y="241667"/>
                </a:cubicBezTo>
                <a:cubicBezTo>
                  <a:pt x="3184137" y="241667"/>
                  <a:pt x="3185537" y="241667"/>
                  <a:pt x="3186936" y="241667"/>
                </a:cubicBezTo>
                <a:cubicBezTo>
                  <a:pt x="3186936" y="243064"/>
                  <a:pt x="3188336" y="243064"/>
                  <a:pt x="3188336" y="244462"/>
                </a:cubicBezTo>
                <a:cubicBezTo>
                  <a:pt x="3185537" y="247255"/>
                  <a:pt x="3181337" y="247255"/>
                  <a:pt x="3178537" y="244462"/>
                </a:cubicBezTo>
                <a:cubicBezTo>
                  <a:pt x="3177138" y="243064"/>
                  <a:pt x="3175738" y="243064"/>
                  <a:pt x="3174338" y="243064"/>
                </a:cubicBezTo>
                <a:cubicBezTo>
                  <a:pt x="3172938" y="243064"/>
                  <a:pt x="3172938" y="243064"/>
                  <a:pt x="3172938" y="243064"/>
                </a:cubicBezTo>
                <a:cubicBezTo>
                  <a:pt x="3170138" y="241667"/>
                  <a:pt x="3168739" y="240271"/>
                  <a:pt x="3167339" y="240271"/>
                </a:cubicBezTo>
                <a:cubicBezTo>
                  <a:pt x="3168739" y="241667"/>
                  <a:pt x="3168739" y="241667"/>
                  <a:pt x="3170138" y="243064"/>
                </a:cubicBezTo>
                <a:cubicBezTo>
                  <a:pt x="3171538" y="243064"/>
                  <a:pt x="3172938" y="244462"/>
                  <a:pt x="3174338" y="245858"/>
                </a:cubicBezTo>
                <a:cubicBezTo>
                  <a:pt x="3174338" y="247255"/>
                  <a:pt x="3175738" y="250049"/>
                  <a:pt x="3174338" y="251446"/>
                </a:cubicBezTo>
                <a:cubicBezTo>
                  <a:pt x="3172938" y="254240"/>
                  <a:pt x="3171538" y="251446"/>
                  <a:pt x="3170138" y="251446"/>
                </a:cubicBezTo>
                <a:cubicBezTo>
                  <a:pt x="3168739" y="251446"/>
                  <a:pt x="3167339" y="250049"/>
                  <a:pt x="3165939" y="250049"/>
                </a:cubicBezTo>
                <a:cubicBezTo>
                  <a:pt x="3164539" y="248652"/>
                  <a:pt x="3163139" y="247255"/>
                  <a:pt x="3161739" y="245858"/>
                </a:cubicBezTo>
                <a:cubicBezTo>
                  <a:pt x="3160339" y="244462"/>
                  <a:pt x="3158940" y="244462"/>
                  <a:pt x="3157540" y="243064"/>
                </a:cubicBezTo>
                <a:cubicBezTo>
                  <a:pt x="3156140" y="237477"/>
                  <a:pt x="3150541" y="234683"/>
                  <a:pt x="3146341" y="237477"/>
                </a:cubicBezTo>
                <a:lnTo>
                  <a:pt x="3145133" y="238682"/>
                </a:lnTo>
                <a:lnTo>
                  <a:pt x="3145198" y="238854"/>
                </a:lnTo>
                <a:cubicBezTo>
                  <a:pt x="3150753" y="243162"/>
                  <a:pt x="3145198" y="244598"/>
                  <a:pt x="3143810" y="246034"/>
                </a:cubicBezTo>
                <a:lnTo>
                  <a:pt x="3143542" y="246172"/>
                </a:lnTo>
                <a:lnTo>
                  <a:pt x="3143542" y="247345"/>
                </a:lnTo>
                <a:cubicBezTo>
                  <a:pt x="3143542" y="248724"/>
                  <a:pt x="3144953" y="250102"/>
                  <a:pt x="3143542" y="251482"/>
                </a:cubicBezTo>
                <a:cubicBezTo>
                  <a:pt x="3144953" y="252860"/>
                  <a:pt x="3146363" y="252860"/>
                  <a:pt x="3147773" y="254240"/>
                </a:cubicBezTo>
                <a:lnTo>
                  <a:pt x="3146480" y="256770"/>
                </a:lnTo>
                <a:lnTo>
                  <a:pt x="3146784" y="257023"/>
                </a:lnTo>
                <a:lnTo>
                  <a:pt x="3147948" y="257023"/>
                </a:lnTo>
                <a:lnTo>
                  <a:pt x="3147773" y="256779"/>
                </a:lnTo>
                <a:cubicBezTo>
                  <a:pt x="3149170" y="256779"/>
                  <a:pt x="3149170" y="256779"/>
                  <a:pt x="3150567" y="256779"/>
                </a:cubicBezTo>
                <a:cubicBezTo>
                  <a:pt x="3151964" y="258189"/>
                  <a:pt x="3151964" y="249727"/>
                  <a:pt x="3156155" y="255368"/>
                </a:cubicBezTo>
                <a:lnTo>
                  <a:pt x="3156155" y="258061"/>
                </a:lnTo>
                <a:lnTo>
                  <a:pt x="3159266" y="259059"/>
                </a:lnTo>
                <a:cubicBezTo>
                  <a:pt x="3160134" y="258706"/>
                  <a:pt x="3160828" y="258000"/>
                  <a:pt x="3161522" y="258000"/>
                </a:cubicBezTo>
                <a:cubicBezTo>
                  <a:pt x="3162911" y="258000"/>
                  <a:pt x="3162911" y="258000"/>
                  <a:pt x="3164300" y="258000"/>
                </a:cubicBezTo>
                <a:cubicBezTo>
                  <a:pt x="3165688" y="259411"/>
                  <a:pt x="3168465" y="260821"/>
                  <a:pt x="3169854" y="262232"/>
                </a:cubicBezTo>
                <a:cubicBezTo>
                  <a:pt x="3171243" y="262232"/>
                  <a:pt x="3172631" y="260821"/>
                  <a:pt x="3172631" y="262232"/>
                </a:cubicBezTo>
                <a:lnTo>
                  <a:pt x="3171270" y="264997"/>
                </a:lnTo>
                <a:lnTo>
                  <a:pt x="3171379" y="265312"/>
                </a:lnTo>
                <a:lnTo>
                  <a:pt x="3171599" y="265272"/>
                </a:lnTo>
                <a:cubicBezTo>
                  <a:pt x="3171599" y="263893"/>
                  <a:pt x="3171599" y="262514"/>
                  <a:pt x="3172987" y="262514"/>
                </a:cubicBezTo>
                <a:lnTo>
                  <a:pt x="3175640" y="262514"/>
                </a:lnTo>
                <a:lnTo>
                  <a:pt x="3175765" y="262514"/>
                </a:lnTo>
                <a:lnTo>
                  <a:pt x="3177671" y="262514"/>
                </a:lnTo>
                <a:cubicBezTo>
                  <a:pt x="3178348" y="262890"/>
                  <a:pt x="3179025" y="263266"/>
                  <a:pt x="3179702" y="262514"/>
                </a:cubicBezTo>
                <a:cubicBezTo>
                  <a:pt x="3181056" y="262514"/>
                  <a:pt x="3181056" y="262514"/>
                  <a:pt x="3181056" y="262514"/>
                </a:cubicBezTo>
                <a:lnTo>
                  <a:pt x="3181056" y="263608"/>
                </a:lnTo>
                <a:lnTo>
                  <a:pt x="3182708" y="263893"/>
                </a:lnTo>
                <a:lnTo>
                  <a:pt x="3182708" y="265522"/>
                </a:lnTo>
                <a:lnTo>
                  <a:pt x="3186723" y="265522"/>
                </a:lnTo>
                <a:cubicBezTo>
                  <a:pt x="3188077" y="266207"/>
                  <a:pt x="3189093" y="266890"/>
                  <a:pt x="3189431" y="267916"/>
                </a:cubicBezTo>
                <a:cubicBezTo>
                  <a:pt x="3189769" y="268941"/>
                  <a:pt x="3189431" y="270309"/>
                  <a:pt x="3188077" y="272361"/>
                </a:cubicBezTo>
                <a:cubicBezTo>
                  <a:pt x="3186723" y="272361"/>
                  <a:pt x="3188077" y="275096"/>
                  <a:pt x="3188077" y="275096"/>
                </a:cubicBezTo>
                <a:cubicBezTo>
                  <a:pt x="3192139" y="280566"/>
                  <a:pt x="3186723" y="279199"/>
                  <a:pt x="3185369" y="280566"/>
                </a:cubicBezTo>
                <a:cubicBezTo>
                  <a:pt x="3184016" y="279199"/>
                  <a:pt x="3181308" y="279199"/>
                  <a:pt x="3179954" y="277831"/>
                </a:cubicBezTo>
                <a:lnTo>
                  <a:pt x="3180227" y="277555"/>
                </a:lnTo>
                <a:lnTo>
                  <a:pt x="3179930" y="277683"/>
                </a:lnTo>
                <a:cubicBezTo>
                  <a:pt x="3179930" y="277683"/>
                  <a:pt x="3178542" y="277683"/>
                  <a:pt x="3178542" y="276304"/>
                </a:cubicBezTo>
                <a:cubicBezTo>
                  <a:pt x="3177153" y="276304"/>
                  <a:pt x="3177153" y="276304"/>
                  <a:pt x="3177153" y="274925"/>
                </a:cubicBezTo>
                <a:lnTo>
                  <a:pt x="3176937" y="274721"/>
                </a:lnTo>
                <a:lnTo>
                  <a:pt x="3175156" y="274116"/>
                </a:lnTo>
                <a:cubicBezTo>
                  <a:pt x="3174109" y="273609"/>
                  <a:pt x="3173061" y="273270"/>
                  <a:pt x="3171664" y="273947"/>
                </a:cubicBezTo>
                <a:lnTo>
                  <a:pt x="3171423" y="273201"/>
                </a:lnTo>
                <a:lnTo>
                  <a:pt x="3171400" y="273722"/>
                </a:lnTo>
                <a:lnTo>
                  <a:pt x="3170564" y="274123"/>
                </a:lnTo>
                <a:lnTo>
                  <a:pt x="3175704" y="278059"/>
                </a:lnTo>
                <a:cubicBezTo>
                  <a:pt x="3177095" y="279480"/>
                  <a:pt x="3177095" y="280901"/>
                  <a:pt x="3175704" y="282322"/>
                </a:cubicBezTo>
                <a:cubicBezTo>
                  <a:pt x="3174313" y="282322"/>
                  <a:pt x="3171530" y="282322"/>
                  <a:pt x="3172921" y="286584"/>
                </a:cubicBezTo>
                <a:cubicBezTo>
                  <a:pt x="3170138" y="286584"/>
                  <a:pt x="3171530" y="283743"/>
                  <a:pt x="3170138" y="282322"/>
                </a:cubicBezTo>
                <a:cubicBezTo>
                  <a:pt x="3167355" y="282322"/>
                  <a:pt x="3167355" y="285164"/>
                  <a:pt x="3164572" y="286584"/>
                </a:cubicBezTo>
                <a:lnTo>
                  <a:pt x="3163567" y="283506"/>
                </a:lnTo>
                <a:lnTo>
                  <a:pt x="3165242" y="282479"/>
                </a:lnTo>
                <a:lnTo>
                  <a:pt x="3163202" y="282387"/>
                </a:lnTo>
                <a:lnTo>
                  <a:pt x="3163567" y="283506"/>
                </a:lnTo>
                <a:lnTo>
                  <a:pt x="3163181" y="283743"/>
                </a:lnTo>
                <a:cubicBezTo>
                  <a:pt x="3161789" y="283743"/>
                  <a:pt x="3159006" y="283743"/>
                  <a:pt x="3157615" y="282322"/>
                </a:cubicBezTo>
                <a:cubicBezTo>
                  <a:pt x="3154832" y="280901"/>
                  <a:pt x="3150657" y="283743"/>
                  <a:pt x="3149266" y="278059"/>
                </a:cubicBezTo>
                <a:lnTo>
                  <a:pt x="3150851" y="277183"/>
                </a:lnTo>
                <a:lnTo>
                  <a:pt x="3149519" y="276505"/>
                </a:lnTo>
                <a:lnTo>
                  <a:pt x="3149130" y="276455"/>
                </a:lnTo>
                <a:lnTo>
                  <a:pt x="3149365" y="276638"/>
                </a:lnTo>
                <a:cubicBezTo>
                  <a:pt x="3146545" y="276638"/>
                  <a:pt x="3145134" y="278059"/>
                  <a:pt x="3146545" y="282321"/>
                </a:cubicBezTo>
                <a:cubicBezTo>
                  <a:pt x="3147955" y="285163"/>
                  <a:pt x="3149365" y="290846"/>
                  <a:pt x="3143724" y="290846"/>
                </a:cubicBezTo>
                <a:cubicBezTo>
                  <a:pt x="3142313" y="290846"/>
                  <a:pt x="3142313" y="292267"/>
                  <a:pt x="3142313" y="292267"/>
                </a:cubicBezTo>
                <a:cubicBezTo>
                  <a:pt x="3142313" y="295108"/>
                  <a:pt x="3143724" y="296529"/>
                  <a:pt x="3146545" y="296529"/>
                </a:cubicBezTo>
                <a:cubicBezTo>
                  <a:pt x="3143724" y="297950"/>
                  <a:pt x="3140903" y="299371"/>
                  <a:pt x="3138083" y="297950"/>
                </a:cubicBezTo>
                <a:cubicBezTo>
                  <a:pt x="3138083" y="296529"/>
                  <a:pt x="3137730" y="295819"/>
                  <a:pt x="3137201" y="295463"/>
                </a:cubicBezTo>
                <a:lnTo>
                  <a:pt x="3136639" y="295361"/>
                </a:lnTo>
                <a:lnTo>
                  <a:pt x="3136639" y="297900"/>
                </a:lnTo>
                <a:cubicBezTo>
                  <a:pt x="3135243" y="297900"/>
                  <a:pt x="3135243" y="297900"/>
                  <a:pt x="3133846" y="297900"/>
                </a:cubicBezTo>
                <a:cubicBezTo>
                  <a:pt x="3129655" y="296494"/>
                  <a:pt x="3125464" y="299306"/>
                  <a:pt x="3121274" y="302118"/>
                </a:cubicBezTo>
                <a:lnTo>
                  <a:pt x="3120593" y="302247"/>
                </a:lnTo>
                <a:lnTo>
                  <a:pt x="3125772" y="302355"/>
                </a:lnTo>
                <a:cubicBezTo>
                  <a:pt x="3128585" y="301828"/>
                  <a:pt x="3131398" y="300775"/>
                  <a:pt x="3134210" y="299371"/>
                </a:cubicBezTo>
                <a:cubicBezTo>
                  <a:pt x="3134210" y="299371"/>
                  <a:pt x="3135616" y="299371"/>
                  <a:pt x="3135616" y="300775"/>
                </a:cubicBezTo>
                <a:cubicBezTo>
                  <a:pt x="3137022" y="300775"/>
                  <a:pt x="3139835" y="300775"/>
                  <a:pt x="3141241" y="300775"/>
                </a:cubicBezTo>
                <a:cubicBezTo>
                  <a:pt x="3141241" y="302179"/>
                  <a:pt x="3137022" y="304988"/>
                  <a:pt x="3141241" y="304988"/>
                </a:cubicBezTo>
                <a:cubicBezTo>
                  <a:pt x="3142647" y="304988"/>
                  <a:pt x="3142647" y="306392"/>
                  <a:pt x="3142647" y="307796"/>
                </a:cubicBezTo>
                <a:cubicBezTo>
                  <a:pt x="3141241" y="309200"/>
                  <a:pt x="3141241" y="309200"/>
                  <a:pt x="3142647" y="310604"/>
                </a:cubicBezTo>
                <a:cubicBezTo>
                  <a:pt x="3141241" y="312008"/>
                  <a:pt x="3139835" y="310604"/>
                  <a:pt x="3137022" y="310604"/>
                </a:cubicBezTo>
                <a:cubicBezTo>
                  <a:pt x="3138429" y="313412"/>
                  <a:pt x="3139835" y="314816"/>
                  <a:pt x="3141241" y="314816"/>
                </a:cubicBezTo>
                <a:cubicBezTo>
                  <a:pt x="3142647" y="316220"/>
                  <a:pt x="3142647" y="316220"/>
                  <a:pt x="3144054" y="317624"/>
                </a:cubicBezTo>
                <a:cubicBezTo>
                  <a:pt x="3141241" y="317624"/>
                  <a:pt x="3138429" y="320432"/>
                  <a:pt x="3137022" y="316220"/>
                </a:cubicBezTo>
                <a:cubicBezTo>
                  <a:pt x="3134210" y="312008"/>
                  <a:pt x="3129991" y="310604"/>
                  <a:pt x="3125772" y="309200"/>
                </a:cubicBezTo>
                <a:cubicBezTo>
                  <a:pt x="3124367" y="310604"/>
                  <a:pt x="3128585" y="310604"/>
                  <a:pt x="3127179" y="312008"/>
                </a:cubicBezTo>
                <a:cubicBezTo>
                  <a:pt x="3125772" y="313412"/>
                  <a:pt x="3122960" y="314816"/>
                  <a:pt x="3121554" y="313412"/>
                </a:cubicBezTo>
                <a:cubicBezTo>
                  <a:pt x="3120148" y="314816"/>
                  <a:pt x="3118741" y="313412"/>
                  <a:pt x="3117335" y="313412"/>
                </a:cubicBezTo>
                <a:cubicBezTo>
                  <a:pt x="3114523" y="312008"/>
                  <a:pt x="3111710" y="312008"/>
                  <a:pt x="3111710" y="307796"/>
                </a:cubicBezTo>
                <a:cubicBezTo>
                  <a:pt x="3111710" y="306392"/>
                  <a:pt x="3113117" y="304988"/>
                  <a:pt x="3114523" y="304988"/>
                </a:cubicBezTo>
                <a:cubicBezTo>
                  <a:pt x="3115929" y="306392"/>
                  <a:pt x="3117335" y="307796"/>
                  <a:pt x="3118741" y="309200"/>
                </a:cubicBezTo>
                <a:lnTo>
                  <a:pt x="3118741" y="308322"/>
                </a:lnTo>
                <a:cubicBezTo>
                  <a:pt x="3118741" y="308498"/>
                  <a:pt x="3118741" y="308498"/>
                  <a:pt x="3118741" y="307796"/>
                </a:cubicBezTo>
                <a:cubicBezTo>
                  <a:pt x="3117335" y="307796"/>
                  <a:pt x="3115929" y="306392"/>
                  <a:pt x="3114523" y="304988"/>
                </a:cubicBezTo>
                <a:lnTo>
                  <a:pt x="3114629" y="304247"/>
                </a:lnTo>
                <a:lnTo>
                  <a:pt x="3115528" y="302437"/>
                </a:lnTo>
                <a:lnTo>
                  <a:pt x="3116580" y="302287"/>
                </a:lnTo>
                <a:lnTo>
                  <a:pt x="3115686" y="302118"/>
                </a:lnTo>
                <a:lnTo>
                  <a:pt x="3115528" y="302437"/>
                </a:lnTo>
                <a:lnTo>
                  <a:pt x="3114874" y="302530"/>
                </a:lnTo>
                <a:lnTo>
                  <a:pt x="3114629" y="304247"/>
                </a:lnTo>
                <a:lnTo>
                  <a:pt x="3114289" y="304931"/>
                </a:lnTo>
                <a:cubicBezTo>
                  <a:pt x="3112893" y="306337"/>
                  <a:pt x="3112893" y="306337"/>
                  <a:pt x="3111496" y="307743"/>
                </a:cubicBezTo>
                <a:cubicBezTo>
                  <a:pt x="3110099" y="307040"/>
                  <a:pt x="3109051" y="306689"/>
                  <a:pt x="3108178" y="306864"/>
                </a:cubicBezTo>
                <a:lnTo>
                  <a:pt x="3106446" y="308609"/>
                </a:lnTo>
                <a:lnTo>
                  <a:pt x="3106446" y="308961"/>
                </a:lnTo>
                <a:cubicBezTo>
                  <a:pt x="3105025" y="310372"/>
                  <a:pt x="3103604" y="310372"/>
                  <a:pt x="3103604" y="313192"/>
                </a:cubicBezTo>
                <a:lnTo>
                  <a:pt x="3102216" y="315949"/>
                </a:lnTo>
                <a:lnTo>
                  <a:pt x="3103437" y="317209"/>
                </a:lnTo>
                <a:cubicBezTo>
                  <a:pt x="3102083" y="317209"/>
                  <a:pt x="3102083" y="318606"/>
                  <a:pt x="3103437" y="320003"/>
                </a:cubicBezTo>
                <a:cubicBezTo>
                  <a:pt x="3102760" y="322098"/>
                  <a:pt x="3101745" y="321749"/>
                  <a:pt x="3100560" y="321051"/>
                </a:cubicBezTo>
                <a:lnTo>
                  <a:pt x="3096783" y="320034"/>
                </a:lnTo>
                <a:lnTo>
                  <a:pt x="3096500" y="320244"/>
                </a:lnTo>
                <a:cubicBezTo>
                  <a:pt x="3095079" y="320949"/>
                  <a:pt x="3093659" y="321302"/>
                  <a:pt x="3092416" y="321830"/>
                </a:cubicBezTo>
                <a:lnTo>
                  <a:pt x="3089680" y="324227"/>
                </a:lnTo>
                <a:lnTo>
                  <a:pt x="3092750" y="327390"/>
                </a:lnTo>
                <a:lnTo>
                  <a:pt x="3093651" y="331157"/>
                </a:lnTo>
                <a:lnTo>
                  <a:pt x="3093969" y="331428"/>
                </a:lnTo>
                <a:lnTo>
                  <a:pt x="3095680" y="331856"/>
                </a:lnTo>
                <a:cubicBezTo>
                  <a:pt x="3096370" y="331684"/>
                  <a:pt x="3097059" y="331339"/>
                  <a:pt x="3097748" y="331339"/>
                </a:cubicBezTo>
                <a:lnTo>
                  <a:pt x="3098139" y="330980"/>
                </a:lnTo>
                <a:lnTo>
                  <a:pt x="3097977" y="331035"/>
                </a:lnTo>
                <a:cubicBezTo>
                  <a:pt x="3096590" y="322591"/>
                  <a:pt x="3096590" y="321184"/>
                  <a:pt x="3103524" y="322591"/>
                </a:cubicBezTo>
                <a:cubicBezTo>
                  <a:pt x="3106298" y="322591"/>
                  <a:pt x="3107685" y="322591"/>
                  <a:pt x="3109072" y="323999"/>
                </a:cubicBezTo>
                <a:cubicBezTo>
                  <a:pt x="3110458" y="323999"/>
                  <a:pt x="3110458" y="323999"/>
                  <a:pt x="3111845" y="323999"/>
                </a:cubicBezTo>
                <a:cubicBezTo>
                  <a:pt x="3113232" y="325406"/>
                  <a:pt x="3114619" y="325406"/>
                  <a:pt x="3114619" y="326814"/>
                </a:cubicBezTo>
                <a:cubicBezTo>
                  <a:pt x="3116006" y="328221"/>
                  <a:pt x="3117392" y="329628"/>
                  <a:pt x="3118779" y="331035"/>
                </a:cubicBezTo>
                <a:cubicBezTo>
                  <a:pt x="3118779" y="335258"/>
                  <a:pt x="3121553" y="333850"/>
                  <a:pt x="3122939" y="333850"/>
                </a:cubicBezTo>
                <a:cubicBezTo>
                  <a:pt x="3124326" y="333850"/>
                  <a:pt x="3125713" y="333850"/>
                  <a:pt x="3125713" y="333850"/>
                </a:cubicBezTo>
                <a:cubicBezTo>
                  <a:pt x="3127100" y="335258"/>
                  <a:pt x="3129873" y="333850"/>
                  <a:pt x="3131260" y="333850"/>
                </a:cubicBezTo>
                <a:cubicBezTo>
                  <a:pt x="3132647" y="335258"/>
                  <a:pt x="3132647" y="332443"/>
                  <a:pt x="3134033" y="332443"/>
                </a:cubicBezTo>
                <a:cubicBezTo>
                  <a:pt x="3138194" y="331035"/>
                  <a:pt x="3136807" y="335258"/>
                  <a:pt x="3136807" y="338072"/>
                </a:cubicBezTo>
                <a:cubicBezTo>
                  <a:pt x="3139580" y="338072"/>
                  <a:pt x="3139580" y="342294"/>
                  <a:pt x="3140967" y="343701"/>
                </a:cubicBezTo>
                <a:cubicBezTo>
                  <a:pt x="3140967" y="345109"/>
                  <a:pt x="3140967" y="345109"/>
                  <a:pt x="3140967" y="345109"/>
                </a:cubicBezTo>
                <a:cubicBezTo>
                  <a:pt x="3140967" y="346516"/>
                  <a:pt x="3140967" y="347923"/>
                  <a:pt x="3139580" y="346516"/>
                </a:cubicBezTo>
                <a:cubicBezTo>
                  <a:pt x="3139580" y="345109"/>
                  <a:pt x="3138194" y="342294"/>
                  <a:pt x="3136807" y="342294"/>
                </a:cubicBezTo>
                <a:cubicBezTo>
                  <a:pt x="3131260" y="342294"/>
                  <a:pt x="3134033" y="346516"/>
                  <a:pt x="3134033" y="349330"/>
                </a:cubicBezTo>
                <a:cubicBezTo>
                  <a:pt x="3136807" y="352145"/>
                  <a:pt x="3136807" y="352145"/>
                  <a:pt x="3131260" y="354960"/>
                </a:cubicBezTo>
                <a:cubicBezTo>
                  <a:pt x="3129873" y="356367"/>
                  <a:pt x="3128486" y="356367"/>
                  <a:pt x="3127100" y="357774"/>
                </a:cubicBezTo>
                <a:cubicBezTo>
                  <a:pt x="3129873" y="359182"/>
                  <a:pt x="3131260" y="360589"/>
                  <a:pt x="3134033" y="361997"/>
                </a:cubicBezTo>
                <a:lnTo>
                  <a:pt x="3131858" y="364205"/>
                </a:lnTo>
                <a:lnTo>
                  <a:pt x="3134508" y="366923"/>
                </a:lnTo>
                <a:cubicBezTo>
                  <a:pt x="3135036" y="367466"/>
                  <a:pt x="3135565" y="367827"/>
                  <a:pt x="3136139" y="367782"/>
                </a:cubicBezTo>
                <a:lnTo>
                  <a:pt x="3137126" y="366957"/>
                </a:lnTo>
                <a:lnTo>
                  <a:pt x="3134980" y="364811"/>
                </a:lnTo>
                <a:cubicBezTo>
                  <a:pt x="3134980" y="364811"/>
                  <a:pt x="3134980" y="364811"/>
                  <a:pt x="3136484" y="363307"/>
                </a:cubicBezTo>
                <a:cubicBezTo>
                  <a:pt x="3136484" y="363307"/>
                  <a:pt x="3136484" y="363307"/>
                  <a:pt x="3137989" y="363307"/>
                </a:cubicBezTo>
                <a:lnTo>
                  <a:pt x="3137989" y="366237"/>
                </a:lnTo>
                <a:lnTo>
                  <a:pt x="3138033" y="366200"/>
                </a:lnTo>
                <a:lnTo>
                  <a:pt x="3140687" y="367561"/>
                </a:lnTo>
                <a:lnTo>
                  <a:pt x="3139442" y="363641"/>
                </a:lnTo>
                <a:cubicBezTo>
                  <a:pt x="3140796" y="362220"/>
                  <a:pt x="3140796" y="362220"/>
                  <a:pt x="3140796" y="360799"/>
                </a:cubicBezTo>
                <a:cubicBezTo>
                  <a:pt x="3140796" y="360799"/>
                  <a:pt x="3142150" y="359379"/>
                  <a:pt x="3142150" y="359379"/>
                </a:cubicBezTo>
                <a:cubicBezTo>
                  <a:pt x="3142150" y="357958"/>
                  <a:pt x="3143504" y="356537"/>
                  <a:pt x="3146212" y="356537"/>
                </a:cubicBezTo>
                <a:cubicBezTo>
                  <a:pt x="3147565" y="356537"/>
                  <a:pt x="3148919" y="357958"/>
                  <a:pt x="3148919" y="359379"/>
                </a:cubicBezTo>
                <a:cubicBezTo>
                  <a:pt x="3150273" y="360799"/>
                  <a:pt x="3150273" y="362220"/>
                  <a:pt x="3151627" y="363641"/>
                </a:cubicBezTo>
                <a:cubicBezTo>
                  <a:pt x="3152303" y="365062"/>
                  <a:pt x="3152303" y="365772"/>
                  <a:pt x="3151965" y="366127"/>
                </a:cubicBezTo>
                <a:cubicBezTo>
                  <a:pt x="3151627" y="366483"/>
                  <a:pt x="3150950" y="366483"/>
                  <a:pt x="3150273" y="366483"/>
                </a:cubicBezTo>
                <a:cubicBezTo>
                  <a:pt x="3150273" y="366483"/>
                  <a:pt x="3148919" y="366483"/>
                  <a:pt x="3148919" y="366483"/>
                </a:cubicBezTo>
                <a:cubicBezTo>
                  <a:pt x="3147565" y="365062"/>
                  <a:pt x="3146212" y="365062"/>
                  <a:pt x="3144857" y="366483"/>
                </a:cubicBezTo>
                <a:cubicBezTo>
                  <a:pt x="3144857" y="366483"/>
                  <a:pt x="3144857" y="367904"/>
                  <a:pt x="3144857" y="367904"/>
                </a:cubicBezTo>
                <a:lnTo>
                  <a:pt x="3143925" y="367904"/>
                </a:lnTo>
                <a:lnTo>
                  <a:pt x="3146495" y="370540"/>
                </a:lnTo>
                <a:cubicBezTo>
                  <a:pt x="3145085" y="374879"/>
                  <a:pt x="3147905" y="374879"/>
                  <a:pt x="3149316" y="374879"/>
                </a:cubicBezTo>
                <a:lnTo>
                  <a:pt x="3149622" y="374879"/>
                </a:lnTo>
                <a:lnTo>
                  <a:pt x="3149217" y="374673"/>
                </a:lnTo>
                <a:cubicBezTo>
                  <a:pt x="3149217" y="370411"/>
                  <a:pt x="3149217" y="368990"/>
                  <a:pt x="3152011" y="368990"/>
                </a:cubicBezTo>
                <a:cubicBezTo>
                  <a:pt x="3153407" y="370411"/>
                  <a:pt x="3156201" y="368990"/>
                  <a:pt x="3157598" y="367569"/>
                </a:cubicBezTo>
                <a:cubicBezTo>
                  <a:pt x="3157598" y="367569"/>
                  <a:pt x="3158995" y="367569"/>
                  <a:pt x="3160392" y="367569"/>
                </a:cubicBezTo>
                <a:cubicBezTo>
                  <a:pt x="3160392" y="367569"/>
                  <a:pt x="3161789" y="367569"/>
                  <a:pt x="3161789" y="367569"/>
                </a:cubicBezTo>
                <a:cubicBezTo>
                  <a:pt x="3161789" y="367569"/>
                  <a:pt x="3163186" y="367569"/>
                  <a:pt x="3163186" y="368990"/>
                </a:cubicBezTo>
                <a:cubicBezTo>
                  <a:pt x="3167376" y="368990"/>
                  <a:pt x="3171566" y="367569"/>
                  <a:pt x="3175757" y="370411"/>
                </a:cubicBezTo>
                <a:cubicBezTo>
                  <a:pt x="3177154" y="368990"/>
                  <a:pt x="3178551" y="368990"/>
                  <a:pt x="3178551" y="368990"/>
                </a:cubicBezTo>
                <a:cubicBezTo>
                  <a:pt x="3179947" y="364728"/>
                  <a:pt x="3185535" y="367569"/>
                  <a:pt x="3186932" y="363307"/>
                </a:cubicBezTo>
                <a:cubicBezTo>
                  <a:pt x="3186932" y="364728"/>
                  <a:pt x="3188329" y="364728"/>
                  <a:pt x="3189726" y="367569"/>
                </a:cubicBezTo>
                <a:cubicBezTo>
                  <a:pt x="3189726" y="367569"/>
                  <a:pt x="3189726" y="367569"/>
                  <a:pt x="3191122" y="368990"/>
                </a:cubicBezTo>
                <a:cubicBezTo>
                  <a:pt x="3192519" y="368990"/>
                  <a:pt x="3193567" y="369700"/>
                  <a:pt x="3194090" y="370944"/>
                </a:cubicBezTo>
                <a:lnTo>
                  <a:pt x="3193916" y="376094"/>
                </a:lnTo>
                <a:lnTo>
                  <a:pt x="3195009" y="376094"/>
                </a:lnTo>
                <a:cubicBezTo>
                  <a:pt x="3196372" y="376094"/>
                  <a:pt x="3196372" y="377540"/>
                  <a:pt x="3197735" y="378987"/>
                </a:cubicBezTo>
                <a:cubicBezTo>
                  <a:pt x="3200462" y="381880"/>
                  <a:pt x="3204551" y="380433"/>
                  <a:pt x="3205915" y="386220"/>
                </a:cubicBezTo>
                <a:cubicBezTo>
                  <a:pt x="3204551" y="387666"/>
                  <a:pt x="3203188" y="387666"/>
                  <a:pt x="3200462" y="387666"/>
                </a:cubicBezTo>
                <a:cubicBezTo>
                  <a:pt x="3203188" y="389113"/>
                  <a:pt x="3204551" y="389113"/>
                  <a:pt x="3205915" y="390559"/>
                </a:cubicBezTo>
                <a:cubicBezTo>
                  <a:pt x="3207278" y="392005"/>
                  <a:pt x="3207278" y="392005"/>
                  <a:pt x="3208641" y="392005"/>
                </a:cubicBezTo>
                <a:cubicBezTo>
                  <a:pt x="3204551" y="394899"/>
                  <a:pt x="3201825" y="390559"/>
                  <a:pt x="3199098" y="390559"/>
                </a:cubicBezTo>
                <a:cubicBezTo>
                  <a:pt x="3196372" y="392005"/>
                  <a:pt x="3193645" y="389113"/>
                  <a:pt x="3190919" y="392005"/>
                </a:cubicBezTo>
                <a:cubicBezTo>
                  <a:pt x="3189555" y="392005"/>
                  <a:pt x="3188192" y="390559"/>
                  <a:pt x="3188192" y="390559"/>
                </a:cubicBezTo>
                <a:cubicBezTo>
                  <a:pt x="3186829" y="389113"/>
                  <a:pt x="3186829" y="389113"/>
                  <a:pt x="3188192" y="387666"/>
                </a:cubicBezTo>
                <a:cubicBezTo>
                  <a:pt x="3189555" y="387666"/>
                  <a:pt x="3189555" y="387666"/>
                  <a:pt x="3190919" y="387666"/>
                </a:cubicBezTo>
                <a:cubicBezTo>
                  <a:pt x="3190919" y="387666"/>
                  <a:pt x="3192282" y="387666"/>
                  <a:pt x="3192282" y="387666"/>
                </a:cubicBezTo>
                <a:lnTo>
                  <a:pt x="3192282" y="387380"/>
                </a:lnTo>
                <a:lnTo>
                  <a:pt x="3188329" y="386040"/>
                </a:lnTo>
                <a:cubicBezTo>
                  <a:pt x="3186932" y="386040"/>
                  <a:pt x="3185535" y="386040"/>
                  <a:pt x="3185535" y="386040"/>
                </a:cubicBezTo>
                <a:cubicBezTo>
                  <a:pt x="3182741" y="383198"/>
                  <a:pt x="3178551" y="384619"/>
                  <a:pt x="3175757" y="381777"/>
                </a:cubicBezTo>
                <a:cubicBezTo>
                  <a:pt x="3172963" y="380357"/>
                  <a:pt x="3171566" y="381777"/>
                  <a:pt x="3170170" y="380357"/>
                </a:cubicBezTo>
                <a:cubicBezTo>
                  <a:pt x="3167376" y="378936"/>
                  <a:pt x="3167376" y="376094"/>
                  <a:pt x="3164582" y="376094"/>
                </a:cubicBezTo>
                <a:cubicBezTo>
                  <a:pt x="3161789" y="376094"/>
                  <a:pt x="3157598" y="371832"/>
                  <a:pt x="3154804" y="374673"/>
                </a:cubicBezTo>
                <a:cubicBezTo>
                  <a:pt x="3153407" y="376094"/>
                  <a:pt x="3153407" y="376094"/>
                  <a:pt x="3152011" y="376094"/>
                </a:cubicBezTo>
                <a:lnTo>
                  <a:pt x="3150726" y="375441"/>
                </a:lnTo>
                <a:lnTo>
                  <a:pt x="3150726" y="376326"/>
                </a:lnTo>
                <a:lnTo>
                  <a:pt x="3150629" y="376367"/>
                </a:lnTo>
                <a:lnTo>
                  <a:pt x="3151834" y="378852"/>
                </a:lnTo>
                <a:cubicBezTo>
                  <a:pt x="3153171" y="378852"/>
                  <a:pt x="3154509" y="380231"/>
                  <a:pt x="3154509" y="381610"/>
                </a:cubicBezTo>
                <a:cubicBezTo>
                  <a:pt x="3154509" y="381610"/>
                  <a:pt x="3154509" y="382989"/>
                  <a:pt x="3154509" y="382989"/>
                </a:cubicBezTo>
                <a:cubicBezTo>
                  <a:pt x="3153171" y="384368"/>
                  <a:pt x="3153171" y="384368"/>
                  <a:pt x="3151834" y="384368"/>
                </a:cubicBezTo>
                <a:cubicBezTo>
                  <a:pt x="3150497" y="383679"/>
                  <a:pt x="3149160" y="382644"/>
                  <a:pt x="3147655" y="381782"/>
                </a:cubicBezTo>
                <a:lnTo>
                  <a:pt x="3143832" y="380638"/>
                </a:lnTo>
                <a:lnTo>
                  <a:pt x="3142264" y="382112"/>
                </a:lnTo>
                <a:cubicBezTo>
                  <a:pt x="3140854" y="382112"/>
                  <a:pt x="3139444" y="382112"/>
                  <a:pt x="3139444" y="380665"/>
                </a:cubicBezTo>
                <a:lnTo>
                  <a:pt x="3139309" y="380475"/>
                </a:lnTo>
                <a:lnTo>
                  <a:pt x="3135328" y="384484"/>
                </a:lnTo>
                <a:cubicBezTo>
                  <a:pt x="3133950" y="385178"/>
                  <a:pt x="3132915" y="384484"/>
                  <a:pt x="3132053" y="383963"/>
                </a:cubicBezTo>
                <a:lnTo>
                  <a:pt x="3131257" y="384148"/>
                </a:lnTo>
                <a:lnTo>
                  <a:pt x="3129922" y="393395"/>
                </a:lnTo>
                <a:cubicBezTo>
                  <a:pt x="3129922" y="393395"/>
                  <a:pt x="3129922" y="393395"/>
                  <a:pt x="3128486" y="393395"/>
                </a:cubicBezTo>
                <a:lnTo>
                  <a:pt x="3128362" y="393211"/>
                </a:lnTo>
                <a:lnTo>
                  <a:pt x="3122663" y="394297"/>
                </a:lnTo>
                <a:cubicBezTo>
                  <a:pt x="3121952" y="394297"/>
                  <a:pt x="3121242" y="393958"/>
                  <a:pt x="3120710" y="393958"/>
                </a:cubicBezTo>
                <a:lnTo>
                  <a:pt x="3119912" y="395479"/>
                </a:lnTo>
                <a:lnTo>
                  <a:pt x="3120026" y="395839"/>
                </a:lnTo>
                <a:cubicBezTo>
                  <a:pt x="3118772" y="397155"/>
                  <a:pt x="3117518" y="397155"/>
                  <a:pt x="3117518" y="397155"/>
                </a:cubicBezTo>
                <a:lnTo>
                  <a:pt x="3117518" y="394132"/>
                </a:lnTo>
                <a:lnTo>
                  <a:pt x="3117513" y="394128"/>
                </a:lnTo>
                <a:lnTo>
                  <a:pt x="3117518" y="394111"/>
                </a:lnTo>
                <a:lnTo>
                  <a:pt x="3117518" y="391984"/>
                </a:lnTo>
                <a:lnTo>
                  <a:pt x="3117481" y="391984"/>
                </a:lnTo>
                <a:lnTo>
                  <a:pt x="3117017" y="391984"/>
                </a:lnTo>
                <a:lnTo>
                  <a:pt x="3117017" y="397281"/>
                </a:lnTo>
                <a:cubicBezTo>
                  <a:pt x="3115638" y="397281"/>
                  <a:pt x="3115638" y="398660"/>
                  <a:pt x="3115638" y="398660"/>
                </a:cubicBezTo>
                <a:lnTo>
                  <a:pt x="3110326" y="393348"/>
                </a:lnTo>
                <a:lnTo>
                  <a:pt x="3110142" y="393394"/>
                </a:lnTo>
                <a:cubicBezTo>
                  <a:pt x="3108706" y="393394"/>
                  <a:pt x="3108706" y="391952"/>
                  <a:pt x="3108706" y="391952"/>
                </a:cubicBezTo>
                <a:lnTo>
                  <a:pt x="3108706" y="391813"/>
                </a:lnTo>
                <a:lnTo>
                  <a:pt x="3105235" y="391121"/>
                </a:lnTo>
                <a:lnTo>
                  <a:pt x="3104922" y="391180"/>
                </a:lnTo>
                <a:lnTo>
                  <a:pt x="3104809" y="391036"/>
                </a:lnTo>
                <a:lnTo>
                  <a:pt x="3101890" y="390454"/>
                </a:lnTo>
                <a:cubicBezTo>
                  <a:pt x="3097775" y="390454"/>
                  <a:pt x="3099147" y="391821"/>
                  <a:pt x="3100518" y="393189"/>
                </a:cubicBezTo>
                <a:cubicBezTo>
                  <a:pt x="3100518" y="393189"/>
                  <a:pt x="3100518" y="394556"/>
                  <a:pt x="3100518" y="394556"/>
                </a:cubicBezTo>
                <a:cubicBezTo>
                  <a:pt x="3096403" y="394556"/>
                  <a:pt x="3093660" y="398659"/>
                  <a:pt x="3089545" y="397292"/>
                </a:cubicBezTo>
                <a:lnTo>
                  <a:pt x="3089442" y="397155"/>
                </a:lnTo>
                <a:lnTo>
                  <a:pt x="3088547" y="397155"/>
                </a:lnTo>
                <a:cubicBezTo>
                  <a:pt x="3085753" y="397155"/>
                  <a:pt x="3084356" y="391890"/>
                  <a:pt x="3081562" y="395839"/>
                </a:cubicBezTo>
                <a:lnTo>
                  <a:pt x="3080327" y="393510"/>
                </a:lnTo>
                <a:lnTo>
                  <a:pt x="3079939" y="393470"/>
                </a:lnTo>
                <a:cubicBezTo>
                  <a:pt x="3079939" y="393470"/>
                  <a:pt x="3078510" y="392040"/>
                  <a:pt x="3078510" y="392040"/>
                </a:cubicBezTo>
                <a:lnTo>
                  <a:pt x="3078360" y="391890"/>
                </a:lnTo>
                <a:lnTo>
                  <a:pt x="3073284" y="391890"/>
                </a:lnTo>
                <a:lnTo>
                  <a:pt x="3073242" y="391926"/>
                </a:lnTo>
                <a:lnTo>
                  <a:pt x="3075840" y="394648"/>
                </a:lnTo>
                <a:lnTo>
                  <a:pt x="3077129" y="398699"/>
                </a:lnTo>
                <a:lnTo>
                  <a:pt x="3078233" y="399012"/>
                </a:lnTo>
                <a:cubicBezTo>
                  <a:pt x="3078410" y="399365"/>
                  <a:pt x="3078410" y="400070"/>
                  <a:pt x="3078410" y="401480"/>
                </a:cubicBezTo>
                <a:cubicBezTo>
                  <a:pt x="3081252" y="408532"/>
                  <a:pt x="3081252" y="401480"/>
                  <a:pt x="3082672" y="400070"/>
                </a:cubicBezTo>
                <a:cubicBezTo>
                  <a:pt x="3084093" y="400070"/>
                  <a:pt x="3085514" y="401480"/>
                  <a:pt x="3085514" y="402890"/>
                </a:cubicBezTo>
                <a:lnTo>
                  <a:pt x="3085514" y="404431"/>
                </a:lnTo>
                <a:lnTo>
                  <a:pt x="3088389" y="403173"/>
                </a:lnTo>
                <a:lnTo>
                  <a:pt x="3089327" y="405636"/>
                </a:lnTo>
                <a:lnTo>
                  <a:pt x="3089720" y="405429"/>
                </a:lnTo>
                <a:cubicBezTo>
                  <a:pt x="3091099" y="405429"/>
                  <a:pt x="3091099" y="405429"/>
                  <a:pt x="3091099" y="405429"/>
                </a:cubicBezTo>
                <a:lnTo>
                  <a:pt x="3091612" y="405429"/>
                </a:lnTo>
                <a:lnTo>
                  <a:pt x="3092652" y="400164"/>
                </a:lnTo>
                <a:cubicBezTo>
                  <a:pt x="3094030" y="400164"/>
                  <a:pt x="3095065" y="400862"/>
                  <a:pt x="3095927" y="401911"/>
                </a:cubicBezTo>
                <a:lnTo>
                  <a:pt x="3098106" y="405646"/>
                </a:lnTo>
                <a:lnTo>
                  <a:pt x="3099964" y="406678"/>
                </a:lnTo>
                <a:lnTo>
                  <a:pt x="3100282" y="406056"/>
                </a:lnTo>
                <a:cubicBezTo>
                  <a:pt x="3101692" y="404677"/>
                  <a:pt x="3101692" y="406056"/>
                  <a:pt x="3101692" y="406056"/>
                </a:cubicBezTo>
                <a:lnTo>
                  <a:pt x="3102141" y="406934"/>
                </a:lnTo>
                <a:lnTo>
                  <a:pt x="3103282" y="406934"/>
                </a:lnTo>
                <a:cubicBezTo>
                  <a:pt x="3104636" y="406934"/>
                  <a:pt x="3104636" y="408438"/>
                  <a:pt x="3105990" y="408438"/>
                </a:cubicBezTo>
                <a:lnTo>
                  <a:pt x="3106160" y="408626"/>
                </a:lnTo>
                <a:lnTo>
                  <a:pt x="3108744" y="406573"/>
                </a:lnTo>
                <a:cubicBezTo>
                  <a:pt x="3109801" y="406401"/>
                  <a:pt x="3110859" y="406746"/>
                  <a:pt x="3111564" y="407435"/>
                </a:cubicBezTo>
                <a:cubicBezTo>
                  <a:pt x="3112975" y="410193"/>
                  <a:pt x="3115795" y="410193"/>
                  <a:pt x="3117206" y="410193"/>
                </a:cubicBezTo>
                <a:cubicBezTo>
                  <a:pt x="3118616" y="410193"/>
                  <a:pt x="3120026" y="411572"/>
                  <a:pt x="3120026" y="412952"/>
                </a:cubicBezTo>
                <a:cubicBezTo>
                  <a:pt x="3120026" y="412952"/>
                  <a:pt x="3118616" y="414330"/>
                  <a:pt x="3118616" y="414330"/>
                </a:cubicBezTo>
                <a:cubicBezTo>
                  <a:pt x="3118616" y="417088"/>
                  <a:pt x="3121436" y="415710"/>
                  <a:pt x="3121436" y="418467"/>
                </a:cubicBezTo>
                <a:cubicBezTo>
                  <a:pt x="3121436" y="418467"/>
                  <a:pt x="3120026" y="418467"/>
                  <a:pt x="3120026" y="419847"/>
                </a:cubicBezTo>
                <a:cubicBezTo>
                  <a:pt x="3117206" y="419847"/>
                  <a:pt x="3117206" y="415710"/>
                  <a:pt x="3114385" y="418467"/>
                </a:cubicBezTo>
                <a:cubicBezTo>
                  <a:pt x="3112975" y="418467"/>
                  <a:pt x="3111564" y="418467"/>
                  <a:pt x="3110154" y="417088"/>
                </a:cubicBezTo>
                <a:cubicBezTo>
                  <a:pt x="3110154" y="417088"/>
                  <a:pt x="3110154" y="417088"/>
                  <a:pt x="3108744" y="417088"/>
                </a:cubicBezTo>
                <a:lnTo>
                  <a:pt x="3110021" y="418337"/>
                </a:lnTo>
                <a:lnTo>
                  <a:pt x="3110202" y="418217"/>
                </a:lnTo>
                <a:lnTo>
                  <a:pt x="3110120" y="418435"/>
                </a:lnTo>
                <a:lnTo>
                  <a:pt x="3110154" y="418467"/>
                </a:lnTo>
                <a:lnTo>
                  <a:pt x="3110093" y="418507"/>
                </a:lnTo>
                <a:lnTo>
                  <a:pt x="3109497" y="420097"/>
                </a:lnTo>
                <a:lnTo>
                  <a:pt x="3108153" y="419772"/>
                </a:lnTo>
                <a:lnTo>
                  <a:pt x="3105923" y="421225"/>
                </a:lnTo>
                <a:lnTo>
                  <a:pt x="3104144" y="421225"/>
                </a:lnTo>
                <a:lnTo>
                  <a:pt x="3104889" y="422788"/>
                </a:lnTo>
                <a:cubicBezTo>
                  <a:pt x="3103510" y="424234"/>
                  <a:pt x="3103510" y="422788"/>
                  <a:pt x="3102131" y="422788"/>
                </a:cubicBezTo>
                <a:lnTo>
                  <a:pt x="3101863" y="422577"/>
                </a:lnTo>
                <a:lnTo>
                  <a:pt x="3098385" y="422072"/>
                </a:lnTo>
                <a:cubicBezTo>
                  <a:pt x="3097338" y="421564"/>
                  <a:pt x="3096290" y="421225"/>
                  <a:pt x="3094893" y="422579"/>
                </a:cubicBezTo>
                <a:cubicBezTo>
                  <a:pt x="3094893" y="425287"/>
                  <a:pt x="3093496" y="425287"/>
                  <a:pt x="3090703" y="426641"/>
                </a:cubicBezTo>
                <a:cubicBezTo>
                  <a:pt x="3087909" y="427995"/>
                  <a:pt x="3085115" y="427995"/>
                  <a:pt x="3082321" y="426641"/>
                </a:cubicBezTo>
                <a:lnTo>
                  <a:pt x="3082321" y="425539"/>
                </a:lnTo>
                <a:lnTo>
                  <a:pt x="3079616" y="426909"/>
                </a:lnTo>
                <a:cubicBezTo>
                  <a:pt x="3078914" y="427974"/>
                  <a:pt x="3078211" y="429040"/>
                  <a:pt x="3076807" y="428330"/>
                </a:cubicBezTo>
                <a:cubicBezTo>
                  <a:pt x="3076807" y="428330"/>
                  <a:pt x="3075404" y="425488"/>
                  <a:pt x="3074000" y="428330"/>
                </a:cubicBezTo>
                <a:cubicBezTo>
                  <a:pt x="3074000" y="431171"/>
                  <a:pt x="3074000" y="432592"/>
                  <a:pt x="3076807" y="432592"/>
                </a:cubicBezTo>
                <a:cubicBezTo>
                  <a:pt x="3076106" y="433302"/>
                  <a:pt x="3075052" y="433302"/>
                  <a:pt x="3074000" y="432947"/>
                </a:cubicBezTo>
                <a:lnTo>
                  <a:pt x="3071346" y="431269"/>
                </a:lnTo>
                <a:lnTo>
                  <a:pt x="3070347" y="434200"/>
                </a:lnTo>
                <a:cubicBezTo>
                  <a:pt x="3070347" y="435611"/>
                  <a:pt x="3070347" y="435611"/>
                  <a:pt x="3070347" y="437021"/>
                </a:cubicBezTo>
                <a:cubicBezTo>
                  <a:pt x="3067464" y="437021"/>
                  <a:pt x="3066022" y="435611"/>
                  <a:pt x="3063139" y="435611"/>
                </a:cubicBezTo>
                <a:cubicBezTo>
                  <a:pt x="3063139" y="434200"/>
                  <a:pt x="3063139" y="432790"/>
                  <a:pt x="3063139" y="432790"/>
                </a:cubicBezTo>
                <a:cubicBezTo>
                  <a:pt x="3061698" y="431379"/>
                  <a:pt x="3060256" y="431379"/>
                  <a:pt x="3058814" y="431380"/>
                </a:cubicBezTo>
                <a:lnTo>
                  <a:pt x="3054657" y="430024"/>
                </a:lnTo>
                <a:lnTo>
                  <a:pt x="3054683" y="429969"/>
                </a:lnTo>
                <a:lnTo>
                  <a:pt x="3055931" y="429969"/>
                </a:lnTo>
                <a:cubicBezTo>
                  <a:pt x="3057372" y="429969"/>
                  <a:pt x="3057372" y="429969"/>
                  <a:pt x="3058814" y="429969"/>
                </a:cubicBezTo>
                <a:lnTo>
                  <a:pt x="3059279" y="429628"/>
                </a:lnTo>
                <a:lnTo>
                  <a:pt x="3058873" y="429731"/>
                </a:lnTo>
                <a:lnTo>
                  <a:pt x="3056145" y="429731"/>
                </a:lnTo>
                <a:lnTo>
                  <a:pt x="3056145" y="429750"/>
                </a:lnTo>
                <a:cubicBezTo>
                  <a:pt x="3056145" y="429750"/>
                  <a:pt x="3054791" y="429750"/>
                  <a:pt x="3054791" y="429750"/>
                </a:cubicBezTo>
                <a:lnTo>
                  <a:pt x="3054683" y="429969"/>
                </a:lnTo>
                <a:lnTo>
                  <a:pt x="3054489" y="429969"/>
                </a:lnTo>
                <a:lnTo>
                  <a:pt x="3054657" y="430024"/>
                </a:lnTo>
                <a:lnTo>
                  <a:pt x="3053437" y="432508"/>
                </a:lnTo>
                <a:lnTo>
                  <a:pt x="3054490" y="432508"/>
                </a:lnTo>
                <a:lnTo>
                  <a:pt x="3054431" y="432603"/>
                </a:lnTo>
                <a:lnTo>
                  <a:pt x="3054715" y="432508"/>
                </a:lnTo>
                <a:cubicBezTo>
                  <a:pt x="3056094" y="433887"/>
                  <a:pt x="3057472" y="435266"/>
                  <a:pt x="3056094" y="436645"/>
                </a:cubicBezTo>
                <a:cubicBezTo>
                  <a:pt x="3056094" y="439403"/>
                  <a:pt x="3054715" y="438024"/>
                  <a:pt x="3053335" y="436645"/>
                </a:cubicBezTo>
                <a:cubicBezTo>
                  <a:pt x="3051957" y="436645"/>
                  <a:pt x="3051957" y="440782"/>
                  <a:pt x="3049199" y="439403"/>
                </a:cubicBezTo>
                <a:lnTo>
                  <a:pt x="3049253" y="439186"/>
                </a:lnTo>
                <a:lnTo>
                  <a:pt x="3049199" y="439278"/>
                </a:lnTo>
                <a:cubicBezTo>
                  <a:pt x="3047695" y="439278"/>
                  <a:pt x="3047695" y="437899"/>
                  <a:pt x="3047695" y="437899"/>
                </a:cubicBezTo>
                <a:cubicBezTo>
                  <a:pt x="3047695" y="437899"/>
                  <a:pt x="3046191" y="437899"/>
                  <a:pt x="3046191" y="437899"/>
                </a:cubicBezTo>
                <a:lnTo>
                  <a:pt x="3046191" y="437700"/>
                </a:lnTo>
                <a:lnTo>
                  <a:pt x="3045439" y="438232"/>
                </a:lnTo>
                <a:cubicBezTo>
                  <a:pt x="3044922" y="438761"/>
                  <a:pt x="3044922" y="439466"/>
                  <a:pt x="3046301" y="440876"/>
                </a:cubicBezTo>
                <a:cubicBezTo>
                  <a:pt x="3046301" y="440876"/>
                  <a:pt x="3046301" y="442287"/>
                  <a:pt x="3046301" y="442287"/>
                </a:cubicBezTo>
                <a:cubicBezTo>
                  <a:pt x="3044922" y="442287"/>
                  <a:pt x="3044922" y="442287"/>
                  <a:pt x="3043543" y="442287"/>
                </a:cubicBezTo>
                <a:cubicBezTo>
                  <a:pt x="3040785" y="440876"/>
                  <a:pt x="3039406" y="439466"/>
                  <a:pt x="3036648" y="440876"/>
                </a:cubicBezTo>
                <a:cubicBezTo>
                  <a:pt x="3033890" y="440876"/>
                  <a:pt x="3031133" y="439466"/>
                  <a:pt x="3031133" y="436645"/>
                </a:cubicBezTo>
                <a:lnTo>
                  <a:pt x="3031133" y="436334"/>
                </a:lnTo>
                <a:lnTo>
                  <a:pt x="3030346" y="434106"/>
                </a:lnTo>
                <a:lnTo>
                  <a:pt x="3030291" y="434096"/>
                </a:lnTo>
                <a:lnTo>
                  <a:pt x="3031151" y="437021"/>
                </a:lnTo>
                <a:cubicBezTo>
                  <a:pt x="3029646" y="437021"/>
                  <a:pt x="3028142" y="435517"/>
                  <a:pt x="3028142" y="434012"/>
                </a:cubicBezTo>
                <a:lnTo>
                  <a:pt x="3028360" y="433993"/>
                </a:lnTo>
                <a:lnTo>
                  <a:pt x="3025886" y="432508"/>
                </a:lnTo>
                <a:lnTo>
                  <a:pt x="3025886" y="431891"/>
                </a:lnTo>
                <a:lnTo>
                  <a:pt x="3025301" y="432508"/>
                </a:lnTo>
                <a:cubicBezTo>
                  <a:pt x="3022626" y="431098"/>
                  <a:pt x="3021289" y="431098"/>
                  <a:pt x="3018615" y="431098"/>
                </a:cubicBezTo>
                <a:cubicBezTo>
                  <a:pt x="3018615" y="431098"/>
                  <a:pt x="3018615" y="431098"/>
                  <a:pt x="3018615" y="429687"/>
                </a:cubicBezTo>
                <a:lnTo>
                  <a:pt x="3018352" y="428994"/>
                </a:lnTo>
                <a:lnTo>
                  <a:pt x="3018497" y="431004"/>
                </a:lnTo>
                <a:lnTo>
                  <a:pt x="3018363" y="431004"/>
                </a:lnTo>
                <a:lnTo>
                  <a:pt x="3017541" y="431756"/>
                </a:lnTo>
                <a:lnTo>
                  <a:pt x="3015997" y="432397"/>
                </a:lnTo>
                <a:lnTo>
                  <a:pt x="3016108" y="432508"/>
                </a:lnTo>
                <a:cubicBezTo>
                  <a:pt x="3014604" y="435517"/>
                  <a:pt x="3011595" y="437021"/>
                  <a:pt x="3008586" y="437021"/>
                </a:cubicBezTo>
                <a:lnTo>
                  <a:pt x="3008729" y="436703"/>
                </a:lnTo>
                <a:lnTo>
                  <a:pt x="3007494" y="438055"/>
                </a:lnTo>
                <a:cubicBezTo>
                  <a:pt x="3007135" y="438230"/>
                  <a:pt x="3006776" y="437881"/>
                  <a:pt x="3006058" y="436484"/>
                </a:cubicBezTo>
                <a:cubicBezTo>
                  <a:pt x="3006058" y="435086"/>
                  <a:pt x="3006417" y="434388"/>
                  <a:pt x="3006956" y="433864"/>
                </a:cubicBezTo>
                <a:lnTo>
                  <a:pt x="3008477" y="432653"/>
                </a:lnTo>
                <a:lnTo>
                  <a:pt x="3004770" y="432480"/>
                </a:lnTo>
                <a:cubicBezTo>
                  <a:pt x="3003728" y="432659"/>
                  <a:pt x="3003034" y="433373"/>
                  <a:pt x="3003034" y="435517"/>
                </a:cubicBezTo>
                <a:lnTo>
                  <a:pt x="2998078" y="435517"/>
                </a:lnTo>
                <a:cubicBezTo>
                  <a:pt x="2995320" y="437021"/>
                  <a:pt x="2992562" y="435517"/>
                  <a:pt x="2991183" y="435517"/>
                </a:cubicBezTo>
                <a:cubicBezTo>
                  <a:pt x="2991183" y="435517"/>
                  <a:pt x="2991183" y="434012"/>
                  <a:pt x="2991183" y="434012"/>
                </a:cubicBezTo>
                <a:lnTo>
                  <a:pt x="2990744" y="432099"/>
                </a:lnTo>
                <a:lnTo>
                  <a:pt x="2990744" y="434149"/>
                </a:lnTo>
                <a:lnTo>
                  <a:pt x="2990531" y="434324"/>
                </a:lnTo>
                <a:lnTo>
                  <a:pt x="2990531" y="435107"/>
                </a:lnTo>
                <a:cubicBezTo>
                  <a:pt x="2990531" y="436542"/>
                  <a:pt x="2990531" y="436542"/>
                  <a:pt x="2990531" y="436542"/>
                </a:cubicBezTo>
                <a:cubicBezTo>
                  <a:pt x="2989152" y="436542"/>
                  <a:pt x="2986394" y="436542"/>
                  <a:pt x="2986394" y="439415"/>
                </a:cubicBezTo>
                <a:cubicBezTo>
                  <a:pt x="2986394" y="442287"/>
                  <a:pt x="2983636" y="440851"/>
                  <a:pt x="2982257" y="439415"/>
                </a:cubicBezTo>
                <a:lnTo>
                  <a:pt x="2982257" y="438985"/>
                </a:lnTo>
                <a:lnTo>
                  <a:pt x="2981204" y="437962"/>
                </a:lnTo>
                <a:lnTo>
                  <a:pt x="2978910" y="435732"/>
                </a:lnTo>
                <a:lnTo>
                  <a:pt x="2978122" y="435517"/>
                </a:lnTo>
                <a:lnTo>
                  <a:pt x="2978073" y="435481"/>
                </a:lnTo>
                <a:lnTo>
                  <a:pt x="2977072" y="436495"/>
                </a:lnTo>
                <a:cubicBezTo>
                  <a:pt x="2974251" y="436495"/>
                  <a:pt x="2971431" y="439353"/>
                  <a:pt x="2967200" y="440782"/>
                </a:cubicBezTo>
                <a:cubicBezTo>
                  <a:pt x="2965790" y="440782"/>
                  <a:pt x="2964380" y="440782"/>
                  <a:pt x="2962969" y="439353"/>
                </a:cubicBezTo>
                <a:cubicBezTo>
                  <a:pt x="2961559" y="436495"/>
                  <a:pt x="2960149" y="439353"/>
                  <a:pt x="2958739" y="439353"/>
                </a:cubicBezTo>
                <a:cubicBezTo>
                  <a:pt x="2957328" y="439353"/>
                  <a:pt x="2955918" y="437924"/>
                  <a:pt x="2955918" y="435066"/>
                </a:cubicBezTo>
                <a:lnTo>
                  <a:pt x="2956174" y="434979"/>
                </a:lnTo>
                <a:lnTo>
                  <a:pt x="2953570" y="434979"/>
                </a:lnTo>
                <a:lnTo>
                  <a:pt x="2953415" y="435290"/>
                </a:lnTo>
                <a:lnTo>
                  <a:pt x="2955115" y="436766"/>
                </a:lnTo>
                <a:cubicBezTo>
                  <a:pt x="2955609" y="437290"/>
                  <a:pt x="2955938" y="437989"/>
                  <a:pt x="2955938" y="439385"/>
                </a:cubicBezTo>
                <a:cubicBezTo>
                  <a:pt x="2954622" y="440782"/>
                  <a:pt x="2953305" y="439385"/>
                  <a:pt x="2953305" y="439385"/>
                </a:cubicBezTo>
                <a:lnTo>
                  <a:pt x="2951522" y="438439"/>
                </a:lnTo>
                <a:lnTo>
                  <a:pt x="2952170" y="439528"/>
                </a:lnTo>
                <a:cubicBezTo>
                  <a:pt x="2952170" y="442370"/>
                  <a:pt x="2949311" y="440949"/>
                  <a:pt x="2947882" y="442370"/>
                </a:cubicBezTo>
                <a:cubicBezTo>
                  <a:pt x="2947882" y="442370"/>
                  <a:pt x="2946453" y="442370"/>
                  <a:pt x="2946453" y="443791"/>
                </a:cubicBezTo>
                <a:cubicBezTo>
                  <a:pt x="2945024" y="439528"/>
                  <a:pt x="2940737" y="440949"/>
                  <a:pt x="2937879" y="439528"/>
                </a:cubicBezTo>
                <a:lnTo>
                  <a:pt x="2938070" y="439338"/>
                </a:lnTo>
                <a:lnTo>
                  <a:pt x="2929122" y="437763"/>
                </a:lnTo>
                <a:cubicBezTo>
                  <a:pt x="2925979" y="437585"/>
                  <a:pt x="2922836" y="437941"/>
                  <a:pt x="2920043" y="439362"/>
                </a:cubicBezTo>
                <a:cubicBezTo>
                  <a:pt x="2915852" y="440782"/>
                  <a:pt x="2911662" y="437941"/>
                  <a:pt x="2907471" y="437941"/>
                </a:cubicBezTo>
                <a:cubicBezTo>
                  <a:pt x="2906074" y="436520"/>
                  <a:pt x="2903280" y="437941"/>
                  <a:pt x="2903280" y="435099"/>
                </a:cubicBezTo>
                <a:lnTo>
                  <a:pt x="2903327" y="435077"/>
                </a:lnTo>
                <a:lnTo>
                  <a:pt x="2903107" y="435066"/>
                </a:lnTo>
                <a:cubicBezTo>
                  <a:pt x="2901718" y="435066"/>
                  <a:pt x="2901718" y="435066"/>
                  <a:pt x="2900329" y="435066"/>
                </a:cubicBezTo>
                <a:lnTo>
                  <a:pt x="2900035" y="436280"/>
                </a:lnTo>
                <a:lnTo>
                  <a:pt x="2900422" y="435391"/>
                </a:lnTo>
                <a:cubicBezTo>
                  <a:pt x="2900422" y="436770"/>
                  <a:pt x="2901777" y="439528"/>
                  <a:pt x="2900422" y="440907"/>
                </a:cubicBezTo>
                <a:cubicBezTo>
                  <a:pt x="2899069" y="442286"/>
                  <a:pt x="2897715" y="440907"/>
                  <a:pt x="2896361" y="439528"/>
                </a:cubicBezTo>
                <a:cubicBezTo>
                  <a:pt x="2895007" y="438149"/>
                  <a:pt x="2893653" y="438149"/>
                  <a:pt x="2892299" y="439528"/>
                </a:cubicBezTo>
                <a:cubicBezTo>
                  <a:pt x="2890946" y="439528"/>
                  <a:pt x="2890946" y="440907"/>
                  <a:pt x="2890946" y="440907"/>
                </a:cubicBezTo>
                <a:cubicBezTo>
                  <a:pt x="2888238" y="436770"/>
                  <a:pt x="2885530" y="440907"/>
                  <a:pt x="2882822" y="439528"/>
                </a:cubicBezTo>
                <a:cubicBezTo>
                  <a:pt x="2882822" y="439528"/>
                  <a:pt x="2881468" y="439528"/>
                  <a:pt x="2881468" y="439528"/>
                </a:cubicBezTo>
                <a:cubicBezTo>
                  <a:pt x="2882822" y="438149"/>
                  <a:pt x="2882822" y="438149"/>
                  <a:pt x="2882822" y="438149"/>
                </a:cubicBezTo>
                <a:lnTo>
                  <a:pt x="2883384" y="437577"/>
                </a:lnTo>
                <a:lnTo>
                  <a:pt x="2882621" y="437899"/>
                </a:lnTo>
                <a:cubicBezTo>
                  <a:pt x="2881940" y="436519"/>
                  <a:pt x="2881258" y="435485"/>
                  <a:pt x="2880406" y="434968"/>
                </a:cubicBezTo>
                <a:lnTo>
                  <a:pt x="2877309" y="435133"/>
                </a:lnTo>
                <a:lnTo>
                  <a:pt x="2877309" y="435391"/>
                </a:lnTo>
                <a:lnTo>
                  <a:pt x="2873946" y="435391"/>
                </a:lnTo>
                <a:lnTo>
                  <a:pt x="2873249" y="435485"/>
                </a:lnTo>
                <a:lnTo>
                  <a:pt x="2873165" y="435391"/>
                </a:lnTo>
                <a:lnTo>
                  <a:pt x="2870366" y="435391"/>
                </a:lnTo>
                <a:cubicBezTo>
                  <a:pt x="2867589" y="432633"/>
                  <a:pt x="2867589" y="436770"/>
                  <a:pt x="2867589" y="438149"/>
                </a:cubicBezTo>
                <a:cubicBezTo>
                  <a:pt x="2867589" y="438149"/>
                  <a:pt x="2867589" y="438149"/>
                  <a:pt x="2866200" y="438149"/>
                </a:cubicBezTo>
                <a:cubicBezTo>
                  <a:pt x="2864812" y="436770"/>
                  <a:pt x="2863423" y="435391"/>
                  <a:pt x="2860646" y="438149"/>
                </a:cubicBezTo>
                <a:cubicBezTo>
                  <a:pt x="2859257" y="439528"/>
                  <a:pt x="2859257" y="438149"/>
                  <a:pt x="2857869" y="436770"/>
                </a:cubicBezTo>
                <a:cubicBezTo>
                  <a:pt x="2856480" y="436770"/>
                  <a:pt x="2853703" y="435391"/>
                  <a:pt x="2852315" y="438149"/>
                </a:cubicBezTo>
                <a:cubicBezTo>
                  <a:pt x="2850926" y="436770"/>
                  <a:pt x="2848149" y="442286"/>
                  <a:pt x="2848149" y="436770"/>
                </a:cubicBezTo>
                <a:lnTo>
                  <a:pt x="2847806" y="435407"/>
                </a:lnTo>
                <a:lnTo>
                  <a:pt x="2847806" y="436406"/>
                </a:lnTo>
                <a:cubicBezTo>
                  <a:pt x="2846420" y="435038"/>
                  <a:pt x="2843649" y="435038"/>
                  <a:pt x="2842263" y="433670"/>
                </a:cubicBezTo>
                <a:cubicBezTo>
                  <a:pt x="2842263" y="433670"/>
                  <a:pt x="2840878" y="433670"/>
                  <a:pt x="2840878" y="432303"/>
                </a:cubicBezTo>
                <a:lnTo>
                  <a:pt x="2840878" y="431044"/>
                </a:lnTo>
                <a:lnTo>
                  <a:pt x="2840855" y="431034"/>
                </a:lnTo>
                <a:lnTo>
                  <a:pt x="2840855" y="431072"/>
                </a:lnTo>
                <a:cubicBezTo>
                  <a:pt x="2840855" y="432439"/>
                  <a:pt x="2840855" y="433807"/>
                  <a:pt x="2839458" y="433807"/>
                </a:cubicBezTo>
                <a:cubicBezTo>
                  <a:pt x="2838061" y="433807"/>
                  <a:pt x="2838061" y="433807"/>
                  <a:pt x="2836664" y="433807"/>
                </a:cubicBezTo>
                <a:cubicBezTo>
                  <a:pt x="2832474" y="432439"/>
                  <a:pt x="2835268" y="435175"/>
                  <a:pt x="2835268" y="436542"/>
                </a:cubicBezTo>
                <a:cubicBezTo>
                  <a:pt x="2831077" y="435175"/>
                  <a:pt x="2829680" y="437910"/>
                  <a:pt x="2828283" y="439277"/>
                </a:cubicBezTo>
                <a:lnTo>
                  <a:pt x="2827537" y="438546"/>
                </a:lnTo>
                <a:lnTo>
                  <a:pt x="2828054" y="439612"/>
                </a:lnTo>
                <a:cubicBezTo>
                  <a:pt x="2828054" y="441033"/>
                  <a:pt x="2826675" y="441033"/>
                  <a:pt x="2826675" y="439612"/>
                </a:cubicBezTo>
                <a:cubicBezTo>
                  <a:pt x="2818401" y="445295"/>
                  <a:pt x="2811507" y="443875"/>
                  <a:pt x="2803233" y="439612"/>
                </a:cubicBezTo>
                <a:lnTo>
                  <a:pt x="2803233" y="439493"/>
                </a:lnTo>
                <a:lnTo>
                  <a:pt x="2795883" y="439667"/>
                </a:lnTo>
                <a:cubicBezTo>
                  <a:pt x="2793661" y="438795"/>
                  <a:pt x="2791609" y="437397"/>
                  <a:pt x="2789558" y="436699"/>
                </a:cubicBezTo>
                <a:lnTo>
                  <a:pt x="2789177" y="436699"/>
                </a:lnTo>
                <a:lnTo>
                  <a:pt x="2789216" y="436739"/>
                </a:lnTo>
                <a:cubicBezTo>
                  <a:pt x="2789900" y="438502"/>
                  <a:pt x="2790070" y="439560"/>
                  <a:pt x="2789921" y="440177"/>
                </a:cubicBezTo>
                <a:cubicBezTo>
                  <a:pt x="2789473" y="442028"/>
                  <a:pt x="2786139" y="439912"/>
                  <a:pt x="2785113" y="440970"/>
                </a:cubicBezTo>
                <a:cubicBezTo>
                  <a:pt x="2783746" y="438150"/>
                  <a:pt x="2781011" y="438150"/>
                  <a:pt x="2778276" y="438150"/>
                </a:cubicBezTo>
                <a:cubicBezTo>
                  <a:pt x="2775541" y="438150"/>
                  <a:pt x="2772805" y="439560"/>
                  <a:pt x="2768703" y="436739"/>
                </a:cubicBezTo>
                <a:cubicBezTo>
                  <a:pt x="2767335" y="435329"/>
                  <a:pt x="2765968" y="436739"/>
                  <a:pt x="2765968" y="439560"/>
                </a:cubicBezTo>
                <a:cubicBezTo>
                  <a:pt x="2765968" y="442381"/>
                  <a:pt x="2764600" y="440970"/>
                  <a:pt x="2764600" y="440970"/>
                </a:cubicBezTo>
                <a:lnTo>
                  <a:pt x="2764600" y="435099"/>
                </a:lnTo>
                <a:lnTo>
                  <a:pt x="2764374" y="435099"/>
                </a:lnTo>
                <a:lnTo>
                  <a:pt x="2764271" y="435097"/>
                </a:lnTo>
                <a:lnTo>
                  <a:pt x="2764271" y="435266"/>
                </a:lnTo>
                <a:cubicBezTo>
                  <a:pt x="2762908" y="436645"/>
                  <a:pt x="2765634" y="439403"/>
                  <a:pt x="2764271" y="440782"/>
                </a:cubicBezTo>
                <a:cubicBezTo>
                  <a:pt x="2758818" y="438024"/>
                  <a:pt x="2753365" y="438024"/>
                  <a:pt x="2747880" y="439403"/>
                </a:cubicBezTo>
                <a:lnTo>
                  <a:pt x="2747069" y="439541"/>
                </a:lnTo>
                <a:lnTo>
                  <a:pt x="2744422" y="440970"/>
                </a:lnTo>
                <a:lnTo>
                  <a:pt x="2742576" y="439516"/>
                </a:lnTo>
                <a:lnTo>
                  <a:pt x="2742576" y="439528"/>
                </a:lnTo>
                <a:cubicBezTo>
                  <a:pt x="2741177" y="439528"/>
                  <a:pt x="2739772" y="438108"/>
                  <a:pt x="2739772" y="440949"/>
                </a:cubicBezTo>
                <a:cubicBezTo>
                  <a:pt x="2739772" y="442370"/>
                  <a:pt x="2738371" y="442370"/>
                  <a:pt x="2736970" y="442370"/>
                </a:cubicBezTo>
                <a:cubicBezTo>
                  <a:pt x="2734158" y="440949"/>
                  <a:pt x="2729958" y="440949"/>
                  <a:pt x="2725728" y="443791"/>
                </a:cubicBezTo>
                <a:cubicBezTo>
                  <a:pt x="2725728" y="442370"/>
                  <a:pt x="2725728" y="442370"/>
                  <a:pt x="2725728" y="442370"/>
                </a:cubicBezTo>
                <a:lnTo>
                  <a:pt x="2725832" y="442284"/>
                </a:lnTo>
                <a:lnTo>
                  <a:pt x="2717460" y="439466"/>
                </a:lnTo>
                <a:lnTo>
                  <a:pt x="2717460" y="439278"/>
                </a:lnTo>
                <a:lnTo>
                  <a:pt x="2710409" y="437962"/>
                </a:lnTo>
                <a:cubicBezTo>
                  <a:pt x="2708998" y="439278"/>
                  <a:pt x="2706178" y="437962"/>
                  <a:pt x="2706178" y="436645"/>
                </a:cubicBezTo>
                <a:cubicBezTo>
                  <a:pt x="2706178" y="436645"/>
                  <a:pt x="2706178" y="436645"/>
                  <a:pt x="2707588" y="436645"/>
                </a:cubicBezTo>
                <a:lnTo>
                  <a:pt x="2707967" y="436520"/>
                </a:lnTo>
                <a:lnTo>
                  <a:pt x="2707648" y="436542"/>
                </a:lnTo>
                <a:lnTo>
                  <a:pt x="2707585" y="436520"/>
                </a:lnTo>
                <a:lnTo>
                  <a:pt x="2706272" y="436520"/>
                </a:lnTo>
                <a:cubicBezTo>
                  <a:pt x="2704863" y="437899"/>
                  <a:pt x="2704863" y="439278"/>
                  <a:pt x="2702038" y="439278"/>
                </a:cubicBezTo>
                <a:cubicBezTo>
                  <a:pt x="2697808" y="437899"/>
                  <a:pt x="2694987" y="439278"/>
                  <a:pt x="2690752" y="439278"/>
                </a:cubicBezTo>
                <a:cubicBezTo>
                  <a:pt x="2690752" y="437899"/>
                  <a:pt x="2689341" y="437899"/>
                  <a:pt x="2687928" y="439278"/>
                </a:cubicBezTo>
                <a:cubicBezTo>
                  <a:pt x="2687226" y="439278"/>
                  <a:pt x="2686521" y="439278"/>
                  <a:pt x="2685991" y="438933"/>
                </a:cubicBezTo>
                <a:lnTo>
                  <a:pt x="2685144" y="436614"/>
                </a:lnTo>
                <a:lnTo>
                  <a:pt x="2683377" y="436884"/>
                </a:lnTo>
                <a:lnTo>
                  <a:pt x="2681294" y="435798"/>
                </a:lnTo>
                <a:lnTo>
                  <a:pt x="2680991" y="439036"/>
                </a:lnTo>
                <a:cubicBezTo>
                  <a:pt x="2680631" y="440084"/>
                  <a:pt x="2679911" y="440782"/>
                  <a:pt x="2678476" y="440782"/>
                </a:cubicBezTo>
                <a:cubicBezTo>
                  <a:pt x="2678476" y="440782"/>
                  <a:pt x="2677035" y="440782"/>
                  <a:pt x="2677035" y="440782"/>
                </a:cubicBezTo>
                <a:cubicBezTo>
                  <a:pt x="2674157" y="439385"/>
                  <a:pt x="2672725" y="435194"/>
                  <a:pt x="2668429" y="437989"/>
                </a:cubicBezTo>
                <a:cubicBezTo>
                  <a:pt x="2668429" y="438687"/>
                  <a:pt x="2668071" y="438338"/>
                  <a:pt x="2667534" y="437814"/>
                </a:cubicBezTo>
                <a:lnTo>
                  <a:pt x="2667407" y="437735"/>
                </a:lnTo>
                <a:lnTo>
                  <a:pt x="2667152" y="437868"/>
                </a:lnTo>
                <a:cubicBezTo>
                  <a:pt x="2665792" y="437868"/>
                  <a:pt x="2664433" y="437868"/>
                  <a:pt x="2663074" y="439278"/>
                </a:cubicBezTo>
                <a:cubicBezTo>
                  <a:pt x="2661714" y="439278"/>
                  <a:pt x="2661714" y="439278"/>
                  <a:pt x="2660355" y="439278"/>
                </a:cubicBezTo>
                <a:cubicBezTo>
                  <a:pt x="2658995" y="437868"/>
                  <a:pt x="2656276" y="436457"/>
                  <a:pt x="2656276" y="435047"/>
                </a:cubicBezTo>
                <a:lnTo>
                  <a:pt x="2656276" y="428492"/>
                </a:lnTo>
                <a:lnTo>
                  <a:pt x="2656249" y="428492"/>
                </a:lnTo>
                <a:lnTo>
                  <a:pt x="2655937" y="428492"/>
                </a:lnTo>
                <a:lnTo>
                  <a:pt x="2655937" y="436542"/>
                </a:lnTo>
                <a:cubicBezTo>
                  <a:pt x="2654565" y="437910"/>
                  <a:pt x="2653194" y="436542"/>
                  <a:pt x="2651823" y="436542"/>
                </a:cubicBezTo>
                <a:cubicBezTo>
                  <a:pt x="2649076" y="437910"/>
                  <a:pt x="2646318" y="436542"/>
                  <a:pt x="2646318" y="439277"/>
                </a:cubicBezTo>
                <a:cubicBezTo>
                  <a:pt x="2644939" y="437910"/>
                  <a:pt x="2644939" y="437910"/>
                  <a:pt x="2644939" y="437910"/>
                </a:cubicBezTo>
                <a:lnTo>
                  <a:pt x="2642267" y="436585"/>
                </a:lnTo>
                <a:lnTo>
                  <a:pt x="2642267" y="442381"/>
                </a:lnTo>
                <a:cubicBezTo>
                  <a:pt x="2640892" y="442381"/>
                  <a:pt x="2640892" y="443791"/>
                  <a:pt x="2640892" y="443791"/>
                </a:cubicBezTo>
                <a:cubicBezTo>
                  <a:pt x="2640892" y="443791"/>
                  <a:pt x="2639517" y="443791"/>
                  <a:pt x="2639517" y="443791"/>
                </a:cubicBezTo>
                <a:cubicBezTo>
                  <a:pt x="2639517" y="442381"/>
                  <a:pt x="2638146" y="442381"/>
                  <a:pt x="2636773" y="440970"/>
                </a:cubicBezTo>
                <a:cubicBezTo>
                  <a:pt x="2636773" y="440970"/>
                  <a:pt x="2636773" y="440970"/>
                  <a:pt x="2635401" y="439560"/>
                </a:cubicBezTo>
                <a:cubicBezTo>
                  <a:pt x="2634038" y="439560"/>
                  <a:pt x="2632666" y="439560"/>
                  <a:pt x="2632666" y="440970"/>
                </a:cubicBezTo>
                <a:cubicBezTo>
                  <a:pt x="2629919" y="440970"/>
                  <a:pt x="2628546" y="442381"/>
                  <a:pt x="2625800" y="439560"/>
                </a:cubicBezTo>
                <a:cubicBezTo>
                  <a:pt x="2624427" y="438150"/>
                  <a:pt x="2623054" y="439560"/>
                  <a:pt x="2621681" y="439560"/>
                </a:cubicBezTo>
                <a:cubicBezTo>
                  <a:pt x="2618934" y="438150"/>
                  <a:pt x="2620307" y="438150"/>
                  <a:pt x="2621681" y="436739"/>
                </a:cubicBezTo>
                <a:lnTo>
                  <a:pt x="2621681" y="436531"/>
                </a:lnTo>
                <a:lnTo>
                  <a:pt x="2621538" y="436542"/>
                </a:lnTo>
                <a:lnTo>
                  <a:pt x="2621134" y="436432"/>
                </a:lnTo>
                <a:lnTo>
                  <a:pt x="2617434" y="436927"/>
                </a:lnTo>
                <a:cubicBezTo>
                  <a:pt x="2616281" y="436758"/>
                  <a:pt x="2615293" y="436420"/>
                  <a:pt x="2614634" y="436420"/>
                </a:cubicBezTo>
                <a:cubicBezTo>
                  <a:pt x="2614634" y="436420"/>
                  <a:pt x="2613316" y="436420"/>
                  <a:pt x="2613316" y="436420"/>
                </a:cubicBezTo>
                <a:lnTo>
                  <a:pt x="2612311" y="435386"/>
                </a:lnTo>
                <a:lnTo>
                  <a:pt x="2612928" y="436867"/>
                </a:lnTo>
                <a:lnTo>
                  <a:pt x="2612940" y="436871"/>
                </a:lnTo>
                <a:lnTo>
                  <a:pt x="2612933" y="436879"/>
                </a:lnTo>
                <a:lnTo>
                  <a:pt x="2612993" y="437021"/>
                </a:lnTo>
                <a:lnTo>
                  <a:pt x="2612833" y="437021"/>
                </a:lnTo>
                <a:lnTo>
                  <a:pt x="2611622" y="438732"/>
                </a:lnTo>
                <a:cubicBezTo>
                  <a:pt x="2610963" y="438902"/>
                  <a:pt x="2610305" y="438902"/>
                  <a:pt x="2610305" y="439579"/>
                </a:cubicBezTo>
                <a:cubicBezTo>
                  <a:pt x="2608987" y="440933"/>
                  <a:pt x="2608987" y="442287"/>
                  <a:pt x="2607669" y="439579"/>
                </a:cubicBezTo>
                <a:lnTo>
                  <a:pt x="2608016" y="438867"/>
                </a:lnTo>
                <a:lnTo>
                  <a:pt x="2607765" y="439372"/>
                </a:lnTo>
                <a:cubicBezTo>
                  <a:pt x="2606361" y="439372"/>
                  <a:pt x="2604958" y="439372"/>
                  <a:pt x="2603555" y="437962"/>
                </a:cubicBezTo>
                <a:lnTo>
                  <a:pt x="2603051" y="438025"/>
                </a:lnTo>
                <a:lnTo>
                  <a:pt x="2603258" y="438096"/>
                </a:lnTo>
                <a:cubicBezTo>
                  <a:pt x="2604623" y="439493"/>
                  <a:pt x="2603258" y="440890"/>
                  <a:pt x="2603258" y="442287"/>
                </a:cubicBezTo>
                <a:cubicBezTo>
                  <a:pt x="2601894" y="442287"/>
                  <a:pt x="2601894" y="442287"/>
                  <a:pt x="2601894" y="442287"/>
                </a:cubicBezTo>
                <a:cubicBezTo>
                  <a:pt x="2597809" y="442287"/>
                  <a:pt x="2595108" y="440890"/>
                  <a:pt x="2591001" y="442287"/>
                </a:cubicBezTo>
                <a:cubicBezTo>
                  <a:pt x="2589636" y="440890"/>
                  <a:pt x="2586897" y="442287"/>
                  <a:pt x="2584174" y="439493"/>
                </a:cubicBezTo>
                <a:lnTo>
                  <a:pt x="2582794" y="439493"/>
                </a:lnTo>
                <a:lnTo>
                  <a:pt x="2582794" y="439528"/>
                </a:lnTo>
                <a:cubicBezTo>
                  <a:pt x="2578525" y="438150"/>
                  <a:pt x="2572823" y="442287"/>
                  <a:pt x="2568532" y="436770"/>
                </a:cubicBezTo>
                <a:lnTo>
                  <a:pt x="2570057" y="436037"/>
                </a:lnTo>
                <a:lnTo>
                  <a:pt x="2568811" y="436495"/>
                </a:lnTo>
                <a:cubicBezTo>
                  <a:pt x="2568811" y="436495"/>
                  <a:pt x="2568811" y="436495"/>
                  <a:pt x="2567397" y="436495"/>
                </a:cubicBezTo>
                <a:lnTo>
                  <a:pt x="2567023" y="436873"/>
                </a:lnTo>
                <a:lnTo>
                  <a:pt x="2565352" y="440256"/>
                </a:lnTo>
                <a:cubicBezTo>
                  <a:pt x="2564355" y="440256"/>
                  <a:pt x="2563018" y="439579"/>
                  <a:pt x="2561671" y="439579"/>
                </a:cubicBezTo>
                <a:cubicBezTo>
                  <a:pt x="2561001" y="438902"/>
                  <a:pt x="2559992" y="439240"/>
                  <a:pt x="2559000" y="439410"/>
                </a:cubicBezTo>
                <a:lnTo>
                  <a:pt x="2556682" y="438379"/>
                </a:lnTo>
                <a:lnTo>
                  <a:pt x="2555217" y="439842"/>
                </a:lnTo>
                <a:cubicBezTo>
                  <a:pt x="2554525" y="440030"/>
                  <a:pt x="2553835" y="440030"/>
                  <a:pt x="2553146" y="440782"/>
                </a:cubicBezTo>
                <a:cubicBezTo>
                  <a:pt x="2552458" y="442286"/>
                  <a:pt x="2551763" y="441910"/>
                  <a:pt x="2551071" y="440970"/>
                </a:cubicBezTo>
                <a:lnTo>
                  <a:pt x="2549939" y="439199"/>
                </a:lnTo>
                <a:lnTo>
                  <a:pt x="2549272" y="439466"/>
                </a:lnTo>
                <a:cubicBezTo>
                  <a:pt x="2547859" y="439466"/>
                  <a:pt x="2546447" y="438055"/>
                  <a:pt x="2545053" y="439466"/>
                </a:cubicBezTo>
                <a:lnTo>
                  <a:pt x="2542221" y="440413"/>
                </a:lnTo>
                <a:lnTo>
                  <a:pt x="2542189" y="439503"/>
                </a:lnTo>
                <a:lnTo>
                  <a:pt x="2541138" y="439503"/>
                </a:lnTo>
                <a:lnTo>
                  <a:pt x="2541941" y="440506"/>
                </a:lnTo>
                <a:lnTo>
                  <a:pt x="2540834" y="440876"/>
                </a:lnTo>
                <a:cubicBezTo>
                  <a:pt x="2535207" y="436645"/>
                  <a:pt x="2530989" y="436645"/>
                  <a:pt x="2523956" y="442287"/>
                </a:cubicBezTo>
                <a:lnTo>
                  <a:pt x="2521654" y="439979"/>
                </a:lnTo>
                <a:lnTo>
                  <a:pt x="2518879" y="440933"/>
                </a:lnTo>
                <a:cubicBezTo>
                  <a:pt x="2518879" y="442362"/>
                  <a:pt x="2518879" y="442362"/>
                  <a:pt x="2518879" y="442362"/>
                </a:cubicBezTo>
                <a:cubicBezTo>
                  <a:pt x="2513335" y="443791"/>
                  <a:pt x="2509177" y="442362"/>
                  <a:pt x="2503633" y="443791"/>
                </a:cubicBezTo>
                <a:cubicBezTo>
                  <a:pt x="2502247" y="443791"/>
                  <a:pt x="2502247" y="442362"/>
                  <a:pt x="2502247" y="442362"/>
                </a:cubicBezTo>
                <a:cubicBezTo>
                  <a:pt x="2499475" y="442362"/>
                  <a:pt x="2498089" y="440933"/>
                  <a:pt x="2496702" y="440933"/>
                </a:cubicBezTo>
                <a:cubicBezTo>
                  <a:pt x="2496010" y="440218"/>
                  <a:pt x="2494970" y="439861"/>
                  <a:pt x="2494104" y="439325"/>
                </a:cubicBezTo>
                <a:lnTo>
                  <a:pt x="2493411" y="438133"/>
                </a:lnTo>
                <a:lnTo>
                  <a:pt x="2489765" y="439278"/>
                </a:lnTo>
                <a:cubicBezTo>
                  <a:pt x="2488329" y="439278"/>
                  <a:pt x="2488329" y="439278"/>
                  <a:pt x="2486892" y="439278"/>
                </a:cubicBezTo>
                <a:lnTo>
                  <a:pt x="2485173" y="437252"/>
                </a:lnTo>
                <a:lnTo>
                  <a:pt x="2483662" y="437037"/>
                </a:lnTo>
                <a:lnTo>
                  <a:pt x="2483533" y="437094"/>
                </a:lnTo>
                <a:lnTo>
                  <a:pt x="2482583" y="439278"/>
                </a:lnTo>
                <a:cubicBezTo>
                  <a:pt x="2482583" y="439278"/>
                  <a:pt x="2481147" y="439278"/>
                  <a:pt x="2479711" y="439278"/>
                </a:cubicBezTo>
                <a:lnTo>
                  <a:pt x="2479370" y="438957"/>
                </a:lnTo>
                <a:lnTo>
                  <a:pt x="2478654" y="439277"/>
                </a:lnTo>
                <a:cubicBezTo>
                  <a:pt x="2477273" y="439277"/>
                  <a:pt x="2477273" y="439277"/>
                  <a:pt x="2477273" y="439277"/>
                </a:cubicBezTo>
                <a:lnTo>
                  <a:pt x="2475860" y="438290"/>
                </a:lnTo>
                <a:lnTo>
                  <a:pt x="2473331" y="439196"/>
                </a:lnTo>
                <a:cubicBezTo>
                  <a:pt x="2472296" y="439725"/>
                  <a:pt x="2471262" y="440077"/>
                  <a:pt x="2469882" y="439372"/>
                </a:cubicBezTo>
                <a:lnTo>
                  <a:pt x="2469286" y="439250"/>
                </a:lnTo>
                <a:lnTo>
                  <a:pt x="2469992" y="439654"/>
                </a:lnTo>
                <a:cubicBezTo>
                  <a:pt x="2468638" y="439654"/>
                  <a:pt x="2467283" y="440970"/>
                  <a:pt x="2465929" y="442287"/>
                </a:cubicBezTo>
                <a:cubicBezTo>
                  <a:pt x="2465929" y="440970"/>
                  <a:pt x="2464575" y="439654"/>
                  <a:pt x="2463221" y="439654"/>
                </a:cubicBezTo>
                <a:cubicBezTo>
                  <a:pt x="2463221" y="438337"/>
                  <a:pt x="2463221" y="438337"/>
                  <a:pt x="2463221" y="438337"/>
                </a:cubicBezTo>
                <a:lnTo>
                  <a:pt x="2464355" y="438242"/>
                </a:lnTo>
                <a:lnTo>
                  <a:pt x="2462986" y="437962"/>
                </a:lnTo>
                <a:lnTo>
                  <a:pt x="2462777" y="437429"/>
                </a:lnTo>
                <a:lnTo>
                  <a:pt x="2460665" y="436363"/>
                </a:lnTo>
                <a:cubicBezTo>
                  <a:pt x="2459966" y="435305"/>
                  <a:pt x="2459355" y="434865"/>
                  <a:pt x="2458810" y="434798"/>
                </a:cubicBezTo>
                <a:lnTo>
                  <a:pt x="2458403" y="434988"/>
                </a:lnTo>
                <a:lnTo>
                  <a:pt x="2460211" y="436645"/>
                </a:lnTo>
                <a:cubicBezTo>
                  <a:pt x="2456261" y="435266"/>
                  <a:pt x="2458895" y="440782"/>
                  <a:pt x="2456261" y="440782"/>
                </a:cubicBezTo>
                <a:cubicBezTo>
                  <a:pt x="2454944" y="440782"/>
                  <a:pt x="2454944" y="439403"/>
                  <a:pt x="2454944" y="439403"/>
                </a:cubicBezTo>
                <a:lnTo>
                  <a:pt x="2454944" y="439400"/>
                </a:lnTo>
                <a:lnTo>
                  <a:pt x="2453555" y="438714"/>
                </a:lnTo>
                <a:cubicBezTo>
                  <a:pt x="2453205" y="438714"/>
                  <a:pt x="2452856" y="438714"/>
                  <a:pt x="2452157" y="438024"/>
                </a:cubicBezTo>
                <a:cubicBezTo>
                  <a:pt x="2449363" y="435266"/>
                  <a:pt x="2449363" y="438024"/>
                  <a:pt x="2447965" y="440782"/>
                </a:cubicBezTo>
                <a:cubicBezTo>
                  <a:pt x="2447965" y="440782"/>
                  <a:pt x="2447965" y="440782"/>
                  <a:pt x="2446568" y="440782"/>
                </a:cubicBezTo>
                <a:lnTo>
                  <a:pt x="2445172" y="436649"/>
                </a:lnTo>
                <a:lnTo>
                  <a:pt x="2441000" y="438770"/>
                </a:lnTo>
                <a:cubicBezTo>
                  <a:pt x="2439558" y="438940"/>
                  <a:pt x="2438116" y="438601"/>
                  <a:pt x="2436674" y="437924"/>
                </a:cubicBezTo>
                <a:cubicBezTo>
                  <a:pt x="2433790" y="435216"/>
                  <a:pt x="2432348" y="439278"/>
                  <a:pt x="2430907" y="437924"/>
                </a:cubicBezTo>
                <a:cubicBezTo>
                  <a:pt x="2430907" y="437924"/>
                  <a:pt x="2430907" y="436570"/>
                  <a:pt x="2430907" y="436570"/>
                </a:cubicBezTo>
                <a:lnTo>
                  <a:pt x="2431273" y="436377"/>
                </a:lnTo>
                <a:lnTo>
                  <a:pt x="2429954" y="436377"/>
                </a:lnTo>
                <a:lnTo>
                  <a:pt x="2429666" y="435808"/>
                </a:lnTo>
                <a:lnTo>
                  <a:pt x="2429666" y="436457"/>
                </a:lnTo>
                <a:cubicBezTo>
                  <a:pt x="2428312" y="439278"/>
                  <a:pt x="2425603" y="436457"/>
                  <a:pt x="2424249" y="437868"/>
                </a:cubicBezTo>
                <a:cubicBezTo>
                  <a:pt x="2424249" y="437868"/>
                  <a:pt x="2422895" y="437868"/>
                  <a:pt x="2422895" y="437868"/>
                </a:cubicBezTo>
                <a:lnTo>
                  <a:pt x="2420429" y="437012"/>
                </a:lnTo>
                <a:lnTo>
                  <a:pt x="2420429" y="442454"/>
                </a:lnTo>
                <a:cubicBezTo>
                  <a:pt x="2420429" y="443875"/>
                  <a:pt x="2420429" y="443875"/>
                  <a:pt x="2419035" y="443875"/>
                </a:cubicBezTo>
                <a:cubicBezTo>
                  <a:pt x="2419035" y="442454"/>
                  <a:pt x="2419035" y="442454"/>
                  <a:pt x="2419035" y="442454"/>
                </a:cubicBezTo>
                <a:cubicBezTo>
                  <a:pt x="2414855" y="439612"/>
                  <a:pt x="2412069" y="438191"/>
                  <a:pt x="2407889" y="441033"/>
                </a:cubicBezTo>
                <a:cubicBezTo>
                  <a:pt x="2406496" y="441033"/>
                  <a:pt x="2405102" y="441033"/>
                  <a:pt x="2405102" y="441033"/>
                </a:cubicBezTo>
                <a:cubicBezTo>
                  <a:pt x="2403709" y="441033"/>
                  <a:pt x="2403709" y="441033"/>
                  <a:pt x="2403709" y="441033"/>
                </a:cubicBezTo>
                <a:cubicBezTo>
                  <a:pt x="2402316" y="439612"/>
                  <a:pt x="2399529" y="439612"/>
                  <a:pt x="2398136" y="438191"/>
                </a:cubicBezTo>
                <a:cubicBezTo>
                  <a:pt x="2398136" y="436770"/>
                  <a:pt x="2396743" y="439612"/>
                  <a:pt x="2395349" y="438191"/>
                </a:cubicBezTo>
                <a:cubicBezTo>
                  <a:pt x="2392563" y="435350"/>
                  <a:pt x="2391170" y="438191"/>
                  <a:pt x="2389776" y="439612"/>
                </a:cubicBezTo>
                <a:cubicBezTo>
                  <a:pt x="2386990" y="445295"/>
                  <a:pt x="2385597" y="441033"/>
                  <a:pt x="2384203" y="439612"/>
                </a:cubicBezTo>
                <a:cubicBezTo>
                  <a:pt x="2384900" y="438191"/>
                  <a:pt x="2386293" y="437481"/>
                  <a:pt x="2387687" y="436593"/>
                </a:cubicBezTo>
                <a:lnTo>
                  <a:pt x="2388343" y="435823"/>
                </a:lnTo>
                <a:lnTo>
                  <a:pt x="2383945" y="439278"/>
                </a:lnTo>
                <a:lnTo>
                  <a:pt x="2381284" y="439278"/>
                </a:lnTo>
                <a:lnTo>
                  <a:pt x="2381284" y="439579"/>
                </a:lnTo>
                <a:cubicBezTo>
                  <a:pt x="2382714" y="442287"/>
                  <a:pt x="2379855" y="442287"/>
                  <a:pt x="2376996" y="442287"/>
                </a:cubicBezTo>
                <a:cubicBezTo>
                  <a:pt x="2374137" y="440933"/>
                  <a:pt x="2372707" y="440933"/>
                  <a:pt x="2369848" y="440933"/>
                </a:cubicBezTo>
                <a:lnTo>
                  <a:pt x="2369647" y="440742"/>
                </a:lnTo>
                <a:lnTo>
                  <a:pt x="2366430" y="440275"/>
                </a:lnTo>
                <a:cubicBezTo>
                  <a:pt x="2365383" y="440444"/>
                  <a:pt x="2364335" y="440782"/>
                  <a:pt x="2362937" y="440782"/>
                </a:cubicBezTo>
                <a:cubicBezTo>
                  <a:pt x="2361540" y="439428"/>
                  <a:pt x="2361540" y="439428"/>
                  <a:pt x="2360143" y="438074"/>
                </a:cubicBezTo>
                <a:lnTo>
                  <a:pt x="2360190" y="437988"/>
                </a:lnTo>
                <a:lnTo>
                  <a:pt x="2354726" y="439372"/>
                </a:lnTo>
                <a:cubicBezTo>
                  <a:pt x="2353334" y="439372"/>
                  <a:pt x="2351942" y="440782"/>
                  <a:pt x="2350550" y="437962"/>
                </a:cubicBezTo>
                <a:cubicBezTo>
                  <a:pt x="2350550" y="435141"/>
                  <a:pt x="2347768" y="436551"/>
                  <a:pt x="2346376" y="436551"/>
                </a:cubicBezTo>
                <a:lnTo>
                  <a:pt x="2344071" y="437720"/>
                </a:lnTo>
                <a:lnTo>
                  <a:pt x="2344025" y="437773"/>
                </a:lnTo>
                <a:lnTo>
                  <a:pt x="2343965" y="437773"/>
                </a:lnTo>
                <a:lnTo>
                  <a:pt x="2343595" y="437962"/>
                </a:lnTo>
                <a:lnTo>
                  <a:pt x="2343691" y="437773"/>
                </a:lnTo>
                <a:lnTo>
                  <a:pt x="2342623" y="437773"/>
                </a:lnTo>
                <a:cubicBezTo>
                  <a:pt x="2341220" y="436395"/>
                  <a:pt x="2339818" y="435015"/>
                  <a:pt x="2338416" y="435015"/>
                </a:cubicBezTo>
                <a:lnTo>
                  <a:pt x="2337399" y="435099"/>
                </a:lnTo>
                <a:lnTo>
                  <a:pt x="2342085" y="438108"/>
                </a:lnTo>
                <a:cubicBezTo>
                  <a:pt x="2342085" y="439528"/>
                  <a:pt x="2340702" y="439528"/>
                  <a:pt x="2339319" y="439528"/>
                </a:cubicBezTo>
                <a:cubicBezTo>
                  <a:pt x="2337937" y="438108"/>
                  <a:pt x="2337937" y="438108"/>
                  <a:pt x="2336554" y="439528"/>
                </a:cubicBezTo>
                <a:cubicBezTo>
                  <a:pt x="2335171" y="440949"/>
                  <a:pt x="2333789" y="440949"/>
                  <a:pt x="2332406" y="440949"/>
                </a:cubicBezTo>
                <a:cubicBezTo>
                  <a:pt x="2329641" y="443791"/>
                  <a:pt x="2328258" y="440949"/>
                  <a:pt x="2326876" y="439528"/>
                </a:cubicBezTo>
                <a:cubicBezTo>
                  <a:pt x="2324111" y="438108"/>
                  <a:pt x="2321345" y="443791"/>
                  <a:pt x="2318580" y="440949"/>
                </a:cubicBezTo>
                <a:cubicBezTo>
                  <a:pt x="2317198" y="438108"/>
                  <a:pt x="2315815" y="439528"/>
                  <a:pt x="2313050" y="439528"/>
                </a:cubicBezTo>
                <a:cubicBezTo>
                  <a:pt x="2310284" y="440949"/>
                  <a:pt x="2304754" y="438108"/>
                  <a:pt x="2301989" y="442370"/>
                </a:cubicBezTo>
                <a:lnTo>
                  <a:pt x="2299264" y="439570"/>
                </a:lnTo>
                <a:lnTo>
                  <a:pt x="2297311" y="440366"/>
                </a:lnTo>
                <a:cubicBezTo>
                  <a:pt x="2296953" y="441239"/>
                  <a:pt x="2296596" y="442287"/>
                  <a:pt x="2295167" y="442287"/>
                </a:cubicBezTo>
                <a:lnTo>
                  <a:pt x="2289539" y="440911"/>
                </a:lnTo>
                <a:lnTo>
                  <a:pt x="2289561" y="441083"/>
                </a:lnTo>
                <a:cubicBezTo>
                  <a:pt x="2288164" y="441083"/>
                  <a:pt x="2288164" y="441083"/>
                  <a:pt x="2286768" y="441083"/>
                </a:cubicBezTo>
                <a:lnTo>
                  <a:pt x="2281581" y="441083"/>
                </a:lnTo>
                <a:lnTo>
                  <a:pt x="2280976" y="440890"/>
                </a:lnTo>
                <a:lnTo>
                  <a:pt x="2271590" y="438150"/>
                </a:lnTo>
                <a:lnTo>
                  <a:pt x="2271543" y="438150"/>
                </a:lnTo>
                <a:cubicBezTo>
                  <a:pt x="2268808" y="439528"/>
                  <a:pt x="2266074" y="440908"/>
                  <a:pt x="2263340" y="436770"/>
                </a:cubicBezTo>
                <a:cubicBezTo>
                  <a:pt x="2263340" y="436770"/>
                  <a:pt x="2261973" y="436770"/>
                  <a:pt x="2261973" y="438150"/>
                </a:cubicBezTo>
                <a:lnTo>
                  <a:pt x="2261820" y="438372"/>
                </a:lnTo>
                <a:lnTo>
                  <a:pt x="2261950" y="440406"/>
                </a:lnTo>
                <a:cubicBezTo>
                  <a:pt x="2261442" y="440782"/>
                  <a:pt x="2260427" y="440782"/>
                  <a:pt x="2259074" y="440782"/>
                </a:cubicBezTo>
                <a:cubicBezTo>
                  <a:pt x="2255008" y="437773"/>
                  <a:pt x="2252290" y="442286"/>
                  <a:pt x="2249551" y="443790"/>
                </a:cubicBezTo>
                <a:lnTo>
                  <a:pt x="2249551" y="440712"/>
                </a:lnTo>
                <a:lnTo>
                  <a:pt x="2249381" y="440782"/>
                </a:lnTo>
                <a:cubicBezTo>
                  <a:pt x="2249381" y="440782"/>
                  <a:pt x="2249381" y="440782"/>
                  <a:pt x="2248013" y="440782"/>
                </a:cubicBezTo>
                <a:lnTo>
                  <a:pt x="2247081" y="440782"/>
                </a:lnTo>
                <a:lnTo>
                  <a:pt x="2245106" y="443790"/>
                </a:lnTo>
                <a:cubicBezTo>
                  <a:pt x="2245106" y="442286"/>
                  <a:pt x="2245106" y="442286"/>
                  <a:pt x="2243625" y="442286"/>
                </a:cubicBezTo>
                <a:cubicBezTo>
                  <a:pt x="2243625" y="442286"/>
                  <a:pt x="2243625" y="440782"/>
                  <a:pt x="2243625" y="440782"/>
                </a:cubicBezTo>
                <a:lnTo>
                  <a:pt x="2243780" y="440650"/>
                </a:lnTo>
                <a:lnTo>
                  <a:pt x="2242540" y="439372"/>
                </a:lnTo>
                <a:cubicBezTo>
                  <a:pt x="2242540" y="437962"/>
                  <a:pt x="2241515" y="437962"/>
                  <a:pt x="2240489" y="437962"/>
                </a:cubicBezTo>
                <a:lnTo>
                  <a:pt x="2239450" y="437265"/>
                </a:lnTo>
                <a:lnTo>
                  <a:pt x="2237813" y="439318"/>
                </a:lnTo>
                <a:cubicBezTo>
                  <a:pt x="2237471" y="440541"/>
                  <a:pt x="2237120" y="441588"/>
                  <a:pt x="2235720" y="440890"/>
                </a:cubicBezTo>
                <a:cubicBezTo>
                  <a:pt x="2231516" y="439493"/>
                  <a:pt x="2227312" y="438096"/>
                  <a:pt x="2223109" y="439493"/>
                </a:cubicBezTo>
                <a:cubicBezTo>
                  <a:pt x="2221707" y="438096"/>
                  <a:pt x="2221707" y="439493"/>
                  <a:pt x="2221707" y="439493"/>
                </a:cubicBezTo>
                <a:cubicBezTo>
                  <a:pt x="2220340" y="440890"/>
                  <a:pt x="2218980" y="440890"/>
                  <a:pt x="2218980" y="440890"/>
                </a:cubicBezTo>
                <a:cubicBezTo>
                  <a:pt x="2216198" y="438096"/>
                  <a:pt x="2212027" y="439493"/>
                  <a:pt x="2209263" y="439493"/>
                </a:cubicBezTo>
                <a:cubicBezTo>
                  <a:pt x="2206498" y="440191"/>
                  <a:pt x="2205116" y="440541"/>
                  <a:pt x="2204598" y="439842"/>
                </a:cubicBezTo>
                <a:lnTo>
                  <a:pt x="2205103" y="434058"/>
                </a:lnTo>
                <a:lnTo>
                  <a:pt x="2203844" y="436417"/>
                </a:lnTo>
                <a:cubicBezTo>
                  <a:pt x="2203494" y="437290"/>
                  <a:pt x="2203144" y="437989"/>
                  <a:pt x="2202445" y="437989"/>
                </a:cubicBezTo>
                <a:lnTo>
                  <a:pt x="2201550" y="438100"/>
                </a:lnTo>
                <a:lnTo>
                  <a:pt x="2202246" y="438275"/>
                </a:lnTo>
                <a:cubicBezTo>
                  <a:pt x="2200873" y="439654"/>
                  <a:pt x="2200873" y="441033"/>
                  <a:pt x="2200873" y="441033"/>
                </a:cubicBezTo>
                <a:cubicBezTo>
                  <a:pt x="2199495" y="442412"/>
                  <a:pt x="2198102" y="442412"/>
                  <a:pt x="2198102" y="443791"/>
                </a:cubicBezTo>
                <a:cubicBezTo>
                  <a:pt x="2196736" y="441033"/>
                  <a:pt x="2193948" y="441033"/>
                  <a:pt x="2193948" y="438275"/>
                </a:cubicBezTo>
                <a:lnTo>
                  <a:pt x="2194750" y="438080"/>
                </a:lnTo>
                <a:lnTo>
                  <a:pt x="2193999" y="437989"/>
                </a:lnTo>
                <a:cubicBezTo>
                  <a:pt x="2192600" y="437290"/>
                  <a:pt x="2191218" y="437639"/>
                  <a:pt x="2189634" y="438163"/>
                </a:cubicBezTo>
                <a:lnTo>
                  <a:pt x="2184272" y="439367"/>
                </a:lnTo>
                <a:lnTo>
                  <a:pt x="2184272" y="439528"/>
                </a:lnTo>
                <a:cubicBezTo>
                  <a:pt x="2184272" y="439528"/>
                  <a:pt x="2184272" y="439528"/>
                  <a:pt x="2182869" y="439528"/>
                </a:cubicBezTo>
                <a:cubicBezTo>
                  <a:pt x="2178612" y="439528"/>
                  <a:pt x="2172923" y="435266"/>
                  <a:pt x="2168691" y="439528"/>
                </a:cubicBezTo>
                <a:cubicBezTo>
                  <a:pt x="2167371" y="439528"/>
                  <a:pt x="2167371" y="443791"/>
                  <a:pt x="2164549" y="442370"/>
                </a:cubicBezTo>
                <a:lnTo>
                  <a:pt x="2161680" y="439529"/>
                </a:lnTo>
                <a:lnTo>
                  <a:pt x="2161680" y="439654"/>
                </a:lnTo>
                <a:cubicBezTo>
                  <a:pt x="2160369" y="441033"/>
                  <a:pt x="2160369" y="443791"/>
                  <a:pt x="2157727" y="442412"/>
                </a:cubicBezTo>
                <a:lnTo>
                  <a:pt x="2157727" y="442287"/>
                </a:lnTo>
                <a:lnTo>
                  <a:pt x="2144010" y="442287"/>
                </a:lnTo>
                <a:cubicBezTo>
                  <a:pt x="2142604" y="442287"/>
                  <a:pt x="2141218" y="439493"/>
                  <a:pt x="2139807" y="439493"/>
                </a:cubicBezTo>
                <a:lnTo>
                  <a:pt x="2139807" y="439466"/>
                </a:lnTo>
                <a:lnTo>
                  <a:pt x="2137063" y="439466"/>
                </a:lnTo>
                <a:cubicBezTo>
                  <a:pt x="2134168" y="439466"/>
                  <a:pt x="2129864" y="442287"/>
                  <a:pt x="2128438" y="436645"/>
                </a:cubicBezTo>
                <a:lnTo>
                  <a:pt x="2125698" y="436645"/>
                </a:lnTo>
                <a:lnTo>
                  <a:pt x="2123384" y="437680"/>
                </a:lnTo>
                <a:lnTo>
                  <a:pt x="2121446" y="437803"/>
                </a:lnTo>
                <a:lnTo>
                  <a:pt x="2121799" y="438074"/>
                </a:lnTo>
                <a:cubicBezTo>
                  <a:pt x="2119015" y="440933"/>
                  <a:pt x="2116229" y="438074"/>
                  <a:pt x="2113446" y="440933"/>
                </a:cubicBezTo>
                <a:cubicBezTo>
                  <a:pt x="2113446" y="440933"/>
                  <a:pt x="2112053" y="440933"/>
                  <a:pt x="2112053" y="440933"/>
                </a:cubicBezTo>
                <a:lnTo>
                  <a:pt x="2110486" y="442138"/>
                </a:lnTo>
                <a:lnTo>
                  <a:pt x="2110486" y="443790"/>
                </a:lnTo>
                <a:cubicBezTo>
                  <a:pt x="2108978" y="445295"/>
                  <a:pt x="2107469" y="443790"/>
                  <a:pt x="2107469" y="440782"/>
                </a:cubicBezTo>
                <a:lnTo>
                  <a:pt x="2107805" y="440843"/>
                </a:lnTo>
                <a:lnTo>
                  <a:pt x="2105787" y="438253"/>
                </a:lnTo>
                <a:cubicBezTo>
                  <a:pt x="2105090" y="437360"/>
                  <a:pt x="2104395" y="436645"/>
                  <a:pt x="2103698" y="436645"/>
                </a:cubicBezTo>
                <a:lnTo>
                  <a:pt x="2103698" y="436770"/>
                </a:lnTo>
                <a:cubicBezTo>
                  <a:pt x="2103698" y="440908"/>
                  <a:pt x="2100933" y="442287"/>
                  <a:pt x="2098169" y="440908"/>
                </a:cubicBezTo>
                <a:cubicBezTo>
                  <a:pt x="2092640" y="438150"/>
                  <a:pt x="2085729" y="439528"/>
                  <a:pt x="2080197" y="442287"/>
                </a:cubicBezTo>
                <a:cubicBezTo>
                  <a:pt x="2080197" y="440908"/>
                  <a:pt x="2078817" y="439528"/>
                  <a:pt x="2078817" y="438150"/>
                </a:cubicBezTo>
                <a:lnTo>
                  <a:pt x="2079254" y="437924"/>
                </a:lnTo>
                <a:lnTo>
                  <a:pt x="2078491" y="438096"/>
                </a:lnTo>
                <a:lnTo>
                  <a:pt x="2077878" y="438130"/>
                </a:lnTo>
                <a:lnTo>
                  <a:pt x="2067391" y="442098"/>
                </a:lnTo>
                <a:cubicBezTo>
                  <a:pt x="2063462" y="442286"/>
                  <a:pt x="2059535" y="441534"/>
                  <a:pt x="2056044" y="440782"/>
                </a:cubicBezTo>
                <a:lnTo>
                  <a:pt x="2052209" y="438127"/>
                </a:lnTo>
                <a:lnTo>
                  <a:pt x="2050041" y="438795"/>
                </a:lnTo>
                <a:cubicBezTo>
                  <a:pt x="2049183" y="438795"/>
                  <a:pt x="2048154" y="438795"/>
                  <a:pt x="2046782" y="439493"/>
                </a:cubicBezTo>
                <a:cubicBezTo>
                  <a:pt x="2045410" y="440890"/>
                  <a:pt x="2044038" y="439493"/>
                  <a:pt x="2042667" y="436699"/>
                </a:cubicBezTo>
                <a:lnTo>
                  <a:pt x="2043308" y="436419"/>
                </a:lnTo>
                <a:lnTo>
                  <a:pt x="2042485" y="436419"/>
                </a:lnTo>
                <a:lnTo>
                  <a:pt x="2042485" y="436109"/>
                </a:lnTo>
                <a:lnTo>
                  <a:pt x="2042041" y="436570"/>
                </a:lnTo>
                <a:cubicBezTo>
                  <a:pt x="2042041" y="436570"/>
                  <a:pt x="2040666" y="436570"/>
                  <a:pt x="2040666" y="436570"/>
                </a:cubicBezTo>
                <a:cubicBezTo>
                  <a:pt x="2040666" y="442287"/>
                  <a:pt x="2036541" y="439428"/>
                  <a:pt x="2033791" y="439428"/>
                </a:cubicBezTo>
                <a:cubicBezTo>
                  <a:pt x="2029666" y="439428"/>
                  <a:pt x="2025541" y="442287"/>
                  <a:pt x="2021415" y="440858"/>
                </a:cubicBezTo>
                <a:cubicBezTo>
                  <a:pt x="2021415" y="440858"/>
                  <a:pt x="2021415" y="439428"/>
                  <a:pt x="2021415" y="439428"/>
                </a:cubicBezTo>
                <a:cubicBezTo>
                  <a:pt x="2020041" y="437999"/>
                  <a:pt x="2017291" y="437999"/>
                  <a:pt x="2017291" y="437999"/>
                </a:cubicBezTo>
                <a:cubicBezTo>
                  <a:pt x="2011791" y="442287"/>
                  <a:pt x="2007666" y="436570"/>
                  <a:pt x="2002166" y="437999"/>
                </a:cubicBezTo>
                <a:lnTo>
                  <a:pt x="2002166" y="436587"/>
                </a:lnTo>
                <a:lnTo>
                  <a:pt x="1998973" y="438141"/>
                </a:lnTo>
                <a:cubicBezTo>
                  <a:pt x="1995469" y="438473"/>
                  <a:pt x="1991576" y="435809"/>
                  <a:pt x="1988462" y="437941"/>
                </a:cubicBezTo>
                <a:lnTo>
                  <a:pt x="1988183" y="437697"/>
                </a:lnTo>
                <a:lnTo>
                  <a:pt x="1987241" y="439560"/>
                </a:lnTo>
                <a:cubicBezTo>
                  <a:pt x="1985808" y="440970"/>
                  <a:pt x="1984375" y="442381"/>
                  <a:pt x="1982942" y="440970"/>
                </a:cubicBezTo>
                <a:cubicBezTo>
                  <a:pt x="1981509" y="439560"/>
                  <a:pt x="1980077" y="440970"/>
                  <a:pt x="1978644" y="440970"/>
                </a:cubicBezTo>
                <a:cubicBezTo>
                  <a:pt x="1978644" y="442381"/>
                  <a:pt x="1977211" y="443791"/>
                  <a:pt x="1975778" y="442381"/>
                </a:cubicBezTo>
                <a:lnTo>
                  <a:pt x="1975552" y="441491"/>
                </a:lnTo>
                <a:lnTo>
                  <a:pt x="1975552" y="442287"/>
                </a:lnTo>
                <a:cubicBezTo>
                  <a:pt x="1971481" y="440908"/>
                  <a:pt x="1968766" y="440908"/>
                  <a:pt x="1964694" y="440908"/>
                </a:cubicBezTo>
                <a:cubicBezTo>
                  <a:pt x="1960621" y="440908"/>
                  <a:pt x="1956560" y="440908"/>
                  <a:pt x="1952483" y="436770"/>
                </a:cubicBezTo>
                <a:lnTo>
                  <a:pt x="1952483" y="436739"/>
                </a:lnTo>
                <a:lnTo>
                  <a:pt x="1949185" y="439207"/>
                </a:lnTo>
                <a:cubicBezTo>
                  <a:pt x="1947966" y="439912"/>
                  <a:pt x="1946927" y="440970"/>
                  <a:pt x="1946927" y="443791"/>
                </a:cubicBezTo>
                <a:cubicBezTo>
                  <a:pt x="1944811" y="442381"/>
                  <a:pt x="1942707" y="442028"/>
                  <a:pt x="1940629" y="442028"/>
                </a:cubicBezTo>
                <a:lnTo>
                  <a:pt x="1934450" y="442374"/>
                </a:lnTo>
                <a:lnTo>
                  <a:pt x="1934450" y="442381"/>
                </a:lnTo>
                <a:cubicBezTo>
                  <a:pt x="1928731" y="442381"/>
                  <a:pt x="1922961" y="443791"/>
                  <a:pt x="1918643" y="439560"/>
                </a:cubicBezTo>
                <a:lnTo>
                  <a:pt x="1918643" y="439466"/>
                </a:lnTo>
                <a:lnTo>
                  <a:pt x="1910205" y="440782"/>
                </a:lnTo>
                <a:cubicBezTo>
                  <a:pt x="1908793" y="440782"/>
                  <a:pt x="1907387" y="439466"/>
                  <a:pt x="1907387" y="438150"/>
                </a:cubicBezTo>
                <a:lnTo>
                  <a:pt x="1908991" y="437773"/>
                </a:lnTo>
                <a:lnTo>
                  <a:pt x="1907759" y="437773"/>
                </a:lnTo>
                <a:cubicBezTo>
                  <a:pt x="1906382" y="436420"/>
                  <a:pt x="1905004" y="436420"/>
                  <a:pt x="1903625" y="436420"/>
                </a:cubicBezTo>
                <a:lnTo>
                  <a:pt x="1903744" y="436328"/>
                </a:lnTo>
                <a:lnTo>
                  <a:pt x="1903613" y="436377"/>
                </a:lnTo>
                <a:cubicBezTo>
                  <a:pt x="1902211" y="436377"/>
                  <a:pt x="1902211" y="436377"/>
                  <a:pt x="1900813" y="437773"/>
                </a:cubicBezTo>
                <a:lnTo>
                  <a:pt x="1899519" y="437075"/>
                </a:lnTo>
                <a:lnTo>
                  <a:pt x="1900608" y="439528"/>
                </a:lnTo>
                <a:cubicBezTo>
                  <a:pt x="1900608" y="440949"/>
                  <a:pt x="1899220" y="440949"/>
                  <a:pt x="1899220" y="439528"/>
                </a:cubicBezTo>
                <a:cubicBezTo>
                  <a:pt x="1893669" y="438108"/>
                  <a:pt x="1890894" y="440949"/>
                  <a:pt x="1886731" y="443791"/>
                </a:cubicBezTo>
                <a:cubicBezTo>
                  <a:pt x="1885343" y="440949"/>
                  <a:pt x="1883955" y="436687"/>
                  <a:pt x="1879791" y="440949"/>
                </a:cubicBezTo>
                <a:cubicBezTo>
                  <a:pt x="1879791" y="442370"/>
                  <a:pt x="1877016" y="442370"/>
                  <a:pt x="1875628" y="440949"/>
                </a:cubicBezTo>
                <a:cubicBezTo>
                  <a:pt x="1875628" y="440949"/>
                  <a:pt x="1875628" y="440949"/>
                  <a:pt x="1875628" y="439528"/>
                </a:cubicBezTo>
                <a:cubicBezTo>
                  <a:pt x="1872854" y="438108"/>
                  <a:pt x="1861754" y="439528"/>
                  <a:pt x="1858982" y="443791"/>
                </a:cubicBezTo>
                <a:lnTo>
                  <a:pt x="1856221" y="439540"/>
                </a:lnTo>
                <a:lnTo>
                  <a:pt x="1856221" y="439600"/>
                </a:lnTo>
                <a:cubicBezTo>
                  <a:pt x="1853431" y="442394"/>
                  <a:pt x="1850680" y="443791"/>
                  <a:pt x="1846505" y="442394"/>
                </a:cubicBezTo>
                <a:cubicBezTo>
                  <a:pt x="1843715" y="440997"/>
                  <a:pt x="1842328" y="442394"/>
                  <a:pt x="1839556" y="443791"/>
                </a:cubicBezTo>
                <a:cubicBezTo>
                  <a:pt x="1835401" y="440997"/>
                  <a:pt x="1831234" y="436806"/>
                  <a:pt x="1825672" y="439600"/>
                </a:cubicBezTo>
                <a:cubicBezTo>
                  <a:pt x="1822890" y="440997"/>
                  <a:pt x="1821508" y="439600"/>
                  <a:pt x="1820111" y="436806"/>
                </a:cubicBezTo>
                <a:lnTo>
                  <a:pt x="1820998" y="436714"/>
                </a:lnTo>
                <a:lnTo>
                  <a:pt x="1820177" y="436436"/>
                </a:lnTo>
                <a:lnTo>
                  <a:pt x="1820066" y="436327"/>
                </a:lnTo>
                <a:lnTo>
                  <a:pt x="1820111" y="436770"/>
                </a:lnTo>
                <a:cubicBezTo>
                  <a:pt x="1818767" y="442287"/>
                  <a:pt x="1814700" y="439528"/>
                  <a:pt x="1811991" y="439528"/>
                </a:cubicBezTo>
                <a:cubicBezTo>
                  <a:pt x="1810633" y="438150"/>
                  <a:pt x="1810633" y="439528"/>
                  <a:pt x="1809269" y="439528"/>
                </a:cubicBezTo>
                <a:cubicBezTo>
                  <a:pt x="1809269" y="439528"/>
                  <a:pt x="1807923" y="438150"/>
                  <a:pt x="1807923" y="438150"/>
                </a:cubicBezTo>
                <a:lnTo>
                  <a:pt x="1808095" y="436582"/>
                </a:lnTo>
                <a:lnTo>
                  <a:pt x="1807674" y="437857"/>
                </a:lnTo>
                <a:lnTo>
                  <a:pt x="1807457" y="437965"/>
                </a:lnTo>
                <a:lnTo>
                  <a:pt x="1807533" y="438055"/>
                </a:lnTo>
                <a:cubicBezTo>
                  <a:pt x="1808812" y="438055"/>
                  <a:pt x="1808812" y="439466"/>
                  <a:pt x="1808812" y="439466"/>
                </a:cubicBezTo>
                <a:cubicBezTo>
                  <a:pt x="1806228" y="439466"/>
                  <a:pt x="1802264" y="442287"/>
                  <a:pt x="1799631" y="439466"/>
                </a:cubicBezTo>
                <a:cubicBezTo>
                  <a:pt x="1799631" y="439466"/>
                  <a:pt x="1798315" y="438055"/>
                  <a:pt x="1798315" y="438055"/>
                </a:cubicBezTo>
                <a:lnTo>
                  <a:pt x="1798315" y="438024"/>
                </a:lnTo>
                <a:cubicBezTo>
                  <a:pt x="1795511" y="436645"/>
                  <a:pt x="1794107" y="439403"/>
                  <a:pt x="1792707" y="440782"/>
                </a:cubicBezTo>
                <a:cubicBezTo>
                  <a:pt x="1787097" y="438024"/>
                  <a:pt x="1780090" y="439403"/>
                  <a:pt x="1774483" y="439403"/>
                </a:cubicBezTo>
                <a:lnTo>
                  <a:pt x="1772557" y="439403"/>
                </a:lnTo>
                <a:lnTo>
                  <a:pt x="1769308" y="441696"/>
                </a:lnTo>
                <a:cubicBezTo>
                  <a:pt x="1767436" y="442045"/>
                  <a:pt x="1765389" y="441696"/>
                  <a:pt x="1763343" y="440997"/>
                </a:cubicBezTo>
                <a:cubicBezTo>
                  <a:pt x="1760618" y="439600"/>
                  <a:pt x="1757895" y="440997"/>
                  <a:pt x="1753810" y="443791"/>
                </a:cubicBezTo>
                <a:cubicBezTo>
                  <a:pt x="1753810" y="442394"/>
                  <a:pt x="1753810" y="442394"/>
                  <a:pt x="1753810" y="442394"/>
                </a:cubicBezTo>
                <a:lnTo>
                  <a:pt x="1753665" y="441801"/>
                </a:lnTo>
                <a:lnTo>
                  <a:pt x="1753472" y="442287"/>
                </a:lnTo>
                <a:cubicBezTo>
                  <a:pt x="1750740" y="438150"/>
                  <a:pt x="1745273" y="440908"/>
                  <a:pt x="1741168" y="439528"/>
                </a:cubicBezTo>
                <a:lnTo>
                  <a:pt x="1741168" y="439278"/>
                </a:lnTo>
                <a:cubicBezTo>
                  <a:pt x="1741168" y="439278"/>
                  <a:pt x="1739800" y="439278"/>
                  <a:pt x="1739800" y="439278"/>
                </a:cubicBezTo>
                <a:cubicBezTo>
                  <a:pt x="1734342" y="439278"/>
                  <a:pt x="1730204" y="435216"/>
                  <a:pt x="1726122" y="437924"/>
                </a:cubicBezTo>
                <a:lnTo>
                  <a:pt x="1726122" y="436308"/>
                </a:lnTo>
                <a:lnTo>
                  <a:pt x="1726008" y="436782"/>
                </a:lnTo>
                <a:lnTo>
                  <a:pt x="1726117" y="436770"/>
                </a:lnTo>
                <a:cubicBezTo>
                  <a:pt x="1726117" y="438150"/>
                  <a:pt x="1726117" y="438150"/>
                  <a:pt x="1726117" y="438150"/>
                </a:cubicBezTo>
                <a:cubicBezTo>
                  <a:pt x="1724737" y="439528"/>
                  <a:pt x="1724737" y="440908"/>
                  <a:pt x="1724737" y="442287"/>
                </a:cubicBezTo>
                <a:cubicBezTo>
                  <a:pt x="1723315" y="442287"/>
                  <a:pt x="1721927" y="440908"/>
                  <a:pt x="1720541" y="442287"/>
                </a:cubicBezTo>
                <a:lnTo>
                  <a:pt x="1698408" y="439555"/>
                </a:lnTo>
                <a:lnTo>
                  <a:pt x="1698408" y="439579"/>
                </a:lnTo>
                <a:cubicBezTo>
                  <a:pt x="1695628" y="439579"/>
                  <a:pt x="1691457" y="438150"/>
                  <a:pt x="1688676" y="441008"/>
                </a:cubicBezTo>
                <a:cubicBezTo>
                  <a:pt x="1687286" y="442437"/>
                  <a:pt x="1687286" y="439579"/>
                  <a:pt x="1685895" y="438150"/>
                </a:cubicBezTo>
                <a:cubicBezTo>
                  <a:pt x="1685895" y="435291"/>
                  <a:pt x="1683115" y="436720"/>
                  <a:pt x="1681725" y="438150"/>
                </a:cubicBezTo>
                <a:cubicBezTo>
                  <a:pt x="1680334" y="441008"/>
                  <a:pt x="1678944" y="439579"/>
                  <a:pt x="1676164" y="439579"/>
                </a:cubicBezTo>
                <a:cubicBezTo>
                  <a:pt x="1673379" y="439579"/>
                  <a:pt x="1671981" y="441008"/>
                  <a:pt x="1669207" y="442437"/>
                </a:cubicBezTo>
                <a:cubicBezTo>
                  <a:pt x="1667803" y="443866"/>
                  <a:pt x="1667803" y="445295"/>
                  <a:pt x="1666394" y="443866"/>
                </a:cubicBezTo>
                <a:lnTo>
                  <a:pt x="1662234" y="436723"/>
                </a:lnTo>
                <a:lnTo>
                  <a:pt x="1661998" y="437021"/>
                </a:lnTo>
                <a:lnTo>
                  <a:pt x="1661879" y="436886"/>
                </a:lnTo>
                <a:lnTo>
                  <a:pt x="1659414" y="438096"/>
                </a:lnTo>
                <a:cubicBezTo>
                  <a:pt x="1659414" y="442287"/>
                  <a:pt x="1656598" y="442287"/>
                  <a:pt x="1655192" y="439493"/>
                </a:cubicBezTo>
                <a:lnTo>
                  <a:pt x="1654660" y="438965"/>
                </a:lnTo>
                <a:lnTo>
                  <a:pt x="1654857" y="439600"/>
                </a:lnTo>
                <a:cubicBezTo>
                  <a:pt x="1649393" y="436806"/>
                  <a:pt x="1645294" y="440997"/>
                  <a:pt x="1639830" y="440997"/>
                </a:cubicBezTo>
                <a:cubicBezTo>
                  <a:pt x="1639830" y="440997"/>
                  <a:pt x="1638465" y="442394"/>
                  <a:pt x="1637098" y="440997"/>
                </a:cubicBezTo>
                <a:cubicBezTo>
                  <a:pt x="1635732" y="438203"/>
                  <a:pt x="1634366" y="438203"/>
                  <a:pt x="1633000" y="440997"/>
                </a:cubicBezTo>
                <a:cubicBezTo>
                  <a:pt x="1631634" y="443791"/>
                  <a:pt x="1630264" y="442394"/>
                  <a:pt x="1628895" y="442394"/>
                </a:cubicBezTo>
                <a:cubicBezTo>
                  <a:pt x="1624804" y="440997"/>
                  <a:pt x="1622063" y="442394"/>
                  <a:pt x="1619323" y="443791"/>
                </a:cubicBezTo>
                <a:cubicBezTo>
                  <a:pt x="1617952" y="442394"/>
                  <a:pt x="1617952" y="442394"/>
                  <a:pt x="1617952" y="442394"/>
                </a:cubicBezTo>
                <a:lnTo>
                  <a:pt x="1618047" y="442272"/>
                </a:lnTo>
                <a:lnTo>
                  <a:pt x="1617549" y="442475"/>
                </a:lnTo>
                <a:cubicBezTo>
                  <a:pt x="1616161" y="442475"/>
                  <a:pt x="1614772" y="441064"/>
                  <a:pt x="1611995" y="441064"/>
                </a:cubicBezTo>
                <a:cubicBezTo>
                  <a:pt x="1610606" y="439654"/>
                  <a:pt x="1607829" y="438243"/>
                  <a:pt x="1605051" y="439654"/>
                </a:cubicBezTo>
                <a:cubicBezTo>
                  <a:pt x="1602274" y="441064"/>
                  <a:pt x="1600886" y="441064"/>
                  <a:pt x="1599497" y="438243"/>
                </a:cubicBezTo>
                <a:cubicBezTo>
                  <a:pt x="1599497" y="438243"/>
                  <a:pt x="1598108" y="438243"/>
                  <a:pt x="1598108" y="438243"/>
                </a:cubicBezTo>
                <a:cubicBezTo>
                  <a:pt x="1595331" y="445295"/>
                  <a:pt x="1589776" y="438243"/>
                  <a:pt x="1585610" y="441064"/>
                </a:cubicBezTo>
                <a:lnTo>
                  <a:pt x="1585610" y="439656"/>
                </a:lnTo>
                <a:lnTo>
                  <a:pt x="1582401" y="441290"/>
                </a:lnTo>
                <a:cubicBezTo>
                  <a:pt x="1581348" y="442005"/>
                  <a:pt x="1580295" y="442362"/>
                  <a:pt x="1578891" y="440933"/>
                </a:cubicBezTo>
                <a:cubicBezTo>
                  <a:pt x="1578891" y="439503"/>
                  <a:pt x="1578891" y="439503"/>
                  <a:pt x="1577487" y="439503"/>
                </a:cubicBezTo>
                <a:cubicBezTo>
                  <a:pt x="1576083" y="436645"/>
                  <a:pt x="1574678" y="436645"/>
                  <a:pt x="1573274" y="438074"/>
                </a:cubicBezTo>
                <a:cubicBezTo>
                  <a:pt x="1571871" y="439503"/>
                  <a:pt x="1570466" y="439503"/>
                  <a:pt x="1569062" y="438074"/>
                </a:cubicBezTo>
                <a:lnTo>
                  <a:pt x="1569062" y="437924"/>
                </a:lnTo>
                <a:lnTo>
                  <a:pt x="1569062" y="437730"/>
                </a:lnTo>
                <a:lnTo>
                  <a:pt x="1569012" y="437773"/>
                </a:lnTo>
                <a:lnTo>
                  <a:pt x="1568915" y="437668"/>
                </a:lnTo>
                <a:lnTo>
                  <a:pt x="1569062" y="437924"/>
                </a:lnTo>
                <a:cubicBezTo>
                  <a:pt x="1566326" y="437924"/>
                  <a:pt x="1563591" y="436570"/>
                  <a:pt x="1560856" y="439278"/>
                </a:cubicBezTo>
                <a:cubicBezTo>
                  <a:pt x="1559489" y="435216"/>
                  <a:pt x="1558121" y="439278"/>
                  <a:pt x="1556753" y="439278"/>
                </a:cubicBezTo>
                <a:cubicBezTo>
                  <a:pt x="1555385" y="439278"/>
                  <a:pt x="1554018" y="439278"/>
                  <a:pt x="1554018" y="437924"/>
                </a:cubicBezTo>
                <a:lnTo>
                  <a:pt x="1554505" y="437483"/>
                </a:lnTo>
                <a:lnTo>
                  <a:pt x="1553735" y="437742"/>
                </a:lnTo>
                <a:lnTo>
                  <a:pt x="1554019" y="438024"/>
                </a:lnTo>
                <a:cubicBezTo>
                  <a:pt x="1554019" y="438024"/>
                  <a:pt x="1554019" y="438024"/>
                  <a:pt x="1554019" y="439403"/>
                </a:cubicBezTo>
                <a:cubicBezTo>
                  <a:pt x="1549853" y="438024"/>
                  <a:pt x="1547075" y="440782"/>
                  <a:pt x="1542909" y="440782"/>
                </a:cubicBezTo>
                <a:cubicBezTo>
                  <a:pt x="1541521" y="440782"/>
                  <a:pt x="1538743" y="439403"/>
                  <a:pt x="1537355" y="439403"/>
                </a:cubicBezTo>
                <a:cubicBezTo>
                  <a:pt x="1535966" y="438024"/>
                  <a:pt x="1537355" y="436645"/>
                  <a:pt x="1538743" y="435266"/>
                </a:cubicBezTo>
                <a:lnTo>
                  <a:pt x="1538863" y="435029"/>
                </a:lnTo>
                <a:lnTo>
                  <a:pt x="1538816" y="435047"/>
                </a:lnTo>
                <a:lnTo>
                  <a:pt x="1538211" y="435252"/>
                </a:lnTo>
                <a:lnTo>
                  <a:pt x="1537057" y="438992"/>
                </a:lnTo>
                <a:lnTo>
                  <a:pt x="1537470" y="439600"/>
                </a:lnTo>
                <a:cubicBezTo>
                  <a:pt x="1536045" y="442394"/>
                  <a:pt x="1534620" y="443791"/>
                  <a:pt x="1531770" y="442394"/>
                </a:cubicBezTo>
                <a:cubicBezTo>
                  <a:pt x="1528919" y="439600"/>
                  <a:pt x="1526069" y="439600"/>
                  <a:pt x="1523218" y="440997"/>
                </a:cubicBezTo>
                <a:cubicBezTo>
                  <a:pt x="1520368" y="442394"/>
                  <a:pt x="1517518" y="439600"/>
                  <a:pt x="1514667" y="439600"/>
                </a:cubicBezTo>
                <a:cubicBezTo>
                  <a:pt x="1513242" y="440997"/>
                  <a:pt x="1510392" y="440997"/>
                  <a:pt x="1510392" y="438203"/>
                </a:cubicBezTo>
                <a:lnTo>
                  <a:pt x="1510611" y="438096"/>
                </a:lnTo>
                <a:lnTo>
                  <a:pt x="1509253" y="438096"/>
                </a:lnTo>
                <a:cubicBezTo>
                  <a:pt x="1507871" y="435302"/>
                  <a:pt x="1507871" y="439493"/>
                  <a:pt x="1506488" y="439493"/>
                </a:cubicBezTo>
                <a:cubicBezTo>
                  <a:pt x="1506488" y="439493"/>
                  <a:pt x="1505106" y="439493"/>
                  <a:pt x="1503723" y="439493"/>
                </a:cubicBezTo>
                <a:cubicBezTo>
                  <a:pt x="1502341" y="440890"/>
                  <a:pt x="1502341" y="442287"/>
                  <a:pt x="1500959" y="442287"/>
                </a:cubicBezTo>
                <a:cubicBezTo>
                  <a:pt x="1495429" y="442287"/>
                  <a:pt x="1489899" y="440890"/>
                  <a:pt x="1485753" y="442287"/>
                </a:cubicBezTo>
                <a:cubicBezTo>
                  <a:pt x="1480223" y="439493"/>
                  <a:pt x="1476076" y="439493"/>
                  <a:pt x="1470546" y="439493"/>
                </a:cubicBezTo>
                <a:cubicBezTo>
                  <a:pt x="1467781" y="440890"/>
                  <a:pt x="1466399" y="439493"/>
                  <a:pt x="1462252" y="436699"/>
                </a:cubicBezTo>
                <a:lnTo>
                  <a:pt x="1462389" y="436391"/>
                </a:lnTo>
                <a:lnTo>
                  <a:pt x="1462329" y="436457"/>
                </a:lnTo>
                <a:lnTo>
                  <a:pt x="1459754" y="436806"/>
                </a:lnTo>
                <a:lnTo>
                  <a:pt x="1462252" y="436806"/>
                </a:lnTo>
                <a:cubicBezTo>
                  <a:pt x="1460848" y="439600"/>
                  <a:pt x="1458039" y="440997"/>
                  <a:pt x="1456635" y="439600"/>
                </a:cubicBezTo>
                <a:cubicBezTo>
                  <a:pt x="1452423" y="439600"/>
                  <a:pt x="1449615" y="439600"/>
                  <a:pt x="1446807" y="442394"/>
                </a:cubicBezTo>
                <a:cubicBezTo>
                  <a:pt x="1443999" y="443791"/>
                  <a:pt x="1442594" y="439600"/>
                  <a:pt x="1441190" y="438203"/>
                </a:cubicBezTo>
                <a:cubicBezTo>
                  <a:pt x="1441190" y="436806"/>
                  <a:pt x="1442594" y="435410"/>
                  <a:pt x="1442594" y="435410"/>
                </a:cubicBezTo>
                <a:lnTo>
                  <a:pt x="1442799" y="435308"/>
                </a:lnTo>
                <a:lnTo>
                  <a:pt x="1443045" y="434814"/>
                </a:lnTo>
                <a:lnTo>
                  <a:pt x="1442611" y="434980"/>
                </a:lnTo>
                <a:cubicBezTo>
                  <a:pt x="1442611" y="436377"/>
                  <a:pt x="1442611" y="436377"/>
                  <a:pt x="1441274" y="437773"/>
                </a:cubicBezTo>
                <a:cubicBezTo>
                  <a:pt x="1441274" y="437773"/>
                  <a:pt x="1439937" y="436377"/>
                  <a:pt x="1439937" y="436377"/>
                </a:cubicBezTo>
                <a:cubicBezTo>
                  <a:pt x="1439937" y="436377"/>
                  <a:pt x="1439937" y="434980"/>
                  <a:pt x="1439937" y="434980"/>
                </a:cubicBezTo>
                <a:lnTo>
                  <a:pt x="1439543" y="434842"/>
                </a:lnTo>
                <a:lnTo>
                  <a:pt x="1439811" y="435611"/>
                </a:lnTo>
                <a:lnTo>
                  <a:pt x="1439686" y="435611"/>
                </a:lnTo>
                <a:lnTo>
                  <a:pt x="1439686" y="436739"/>
                </a:lnTo>
                <a:cubicBezTo>
                  <a:pt x="1439686" y="436739"/>
                  <a:pt x="1438301" y="436739"/>
                  <a:pt x="1438301" y="438150"/>
                </a:cubicBezTo>
                <a:cubicBezTo>
                  <a:pt x="1438301" y="442381"/>
                  <a:pt x="1435529" y="440970"/>
                  <a:pt x="1432758" y="440970"/>
                </a:cubicBezTo>
                <a:cubicBezTo>
                  <a:pt x="1429987" y="438150"/>
                  <a:pt x="1428601" y="438150"/>
                  <a:pt x="1424444" y="439560"/>
                </a:cubicBezTo>
                <a:cubicBezTo>
                  <a:pt x="1421673" y="440970"/>
                  <a:pt x="1417516" y="443791"/>
                  <a:pt x="1413359" y="439560"/>
                </a:cubicBezTo>
                <a:lnTo>
                  <a:pt x="1414274" y="439055"/>
                </a:lnTo>
                <a:lnTo>
                  <a:pt x="1413610" y="439278"/>
                </a:lnTo>
                <a:cubicBezTo>
                  <a:pt x="1413610" y="437924"/>
                  <a:pt x="1413610" y="437924"/>
                  <a:pt x="1413610" y="437924"/>
                </a:cubicBezTo>
                <a:lnTo>
                  <a:pt x="1412385" y="437849"/>
                </a:lnTo>
                <a:lnTo>
                  <a:pt x="1413359" y="438275"/>
                </a:lnTo>
                <a:cubicBezTo>
                  <a:pt x="1411980" y="441033"/>
                  <a:pt x="1411980" y="442412"/>
                  <a:pt x="1410601" y="443791"/>
                </a:cubicBezTo>
                <a:cubicBezTo>
                  <a:pt x="1410601" y="443791"/>
                  <a:pt x="1409222" y="443791"/>
                  <a:pt x="1407843" y="442412"/>
                </a:cubicBezTo>
                <a:lnTo>
                  <a:pt x="1407809" y="442343"/>
                </a:lnTo>
                <a:lnTo>
                  <a:pt x="1402453" y="443415"/>
                </a:lnTo>
                <a:cubicBezTo>
                  <a:pt x="1400690" y="443790"/>
                  <a:pt x="1398927" y="443790"/>
                  <a:pt x="1396811" y="442286"/>
                </a:cubicBezTo>
                <a:lnTo>
                  <a:pt x="1396855" y="442262"/>
                </a:lnTo>
                <a:lnTo>
                  <a:pt x="1396218" y="441874"/>
                </a:lnTo>
                <a:lnTo>
                  <a:pt x="1396811" y="442475"/>
                </a:lnTo>
                <a:cubicBezTo>
                  <a:pt x="1395419" y="442475"/>
                  <a:pt x="1392636" y="443885"/>
                  <a:pt x="1391245" y="441064"/>
                </a:cubicBezTo>
                <a:cubicBezTo>
                  <a:pt x="1389853" y="439654"/>
                  <a:pt x="1385679" y="439654"/>
                  <a:pt x="1382895" y="441064"/>
                </a:cubicBezTo>
                <a:cubicBezTo>
                  <a:pt x="1380808" y="441770"/>
                  <a:pt x="1378373" y="442827"/>
                  <a:pt x="1375938" y="443003"/>
                </a:cubicBezTo>
                <a:lnTo>
                  <a:pt x="1369092" y="439708"/>
                </a:lnTo>
                <a:lnTo>
                  <a:pt x="1368807" y="439708"/>
                </a:lnTo>
                <a:cubicBezTo>
                  <a:pt x="1364641" y="443898"/>
                  <a:pt x="1361863" y="445295"/>
                  <a:pt x="1357697" y="441104"/>
                </a:cubicBezTo>
                <a:lnTo>
                  <a:pt x="1358244" y="440555"/>
                </a:lnTo>
                <a:lnTo>
                  <a:pt x="1357998" y="440782"/>
                </a:lnTo>
                <a:cubicBezTo>
                  <a:pt x="1356644" y="440782"/>
                  <a:pt x="1356644" y="439528"/>
                  <a:pt x="1355290" y="438275"/>
                </a:cubicBezTo>
                <a:cubicBezTo>
                  <a:pt x="1355290" y="438275"/>
                  <a:pt x="1355290" y="438275"/>
                  <a:pt x="1353936" y="438275"/>
                </a:cubicBezTo>
                <a:lnTo>
                  <a:pt x="1354275" y="437962"/>
                </a:lnTo>
                <a:lnTo>
                  <a:pt x="1353899" y="437962"/>
                </a:lnTo>
                <a:lnTo>
                  <a:pt x="1353937" y="438074"/>
                </a:lnTo>
                <a:cubicBezTo>
                  <a:pt x="1352432" y="438074"/>
                  <a:pt x="1350928" y="439428"/>
                  <a:pt x="1349424" y="440782"/>
                </a:cubicBezTo>
                <a:cubicBezTo>
                  <a:pt x="1349424" y="440782"/>
                  <a:pt x="1347919" y="439428"/>
                  <a:pt x="1347919" y="439428"/>
                </a:cubicBezTo>
                <a:lnTo>
                  <a:pt x="1347977" y="439273"/>
                </a:lnTo>
                <a:lnTo>
                  <a:pt x="1341110" y="438749"/>
                </a:lnTo>
                <a:cubicBezTo>
                  <a:pt x="1338685" y="438573"/>
                  <a:pt x="1336260" y="438573"/>
                  <a:pt x="1334182" y="439278"/>
                </a:cubicBezTo>
                <a:cubicBezTo>
                  <a:pt x="1334182" y="439278"/>
                  <a:pt x="1332796" y="439278"/>
                  <a:pt x="1332796" y="439278"/>
                </a:cubicBezTo>
                <a:lnTo>
                  <a:pt x="1332438" y="439187"/>
                </a:lnTo>
                <a:lnTo>
                  <a:pt x="1332875" y="439560"/>
                </a:lnTo>
                <a:cubicBezTo>
                  <a:pt x="1328739" y="438150"/>
                  <a:pt x="1324601" y="442381"/>
                  <a:pt x="1320464" y="440970"/>
                </a:cubicBezTo>
                <a:cubicBezTo>
                  <a:pt x="1316327" y="438150"/>
                  <a:pt x="1314948" y="440970"/>
                  <a:pt x="1312190" y="443791"/>
                </a:cubicBezTo>
                <a:cubicBezTo>
                  <a:pt x="1310811" y="442381"/>
                  <a:pt x="1309432" y="440970"/>
                  <a:pt x="1308053" y="439560"/>
                </a:cubicBezTo>
                <a:lnTo>
                  <a:pt x="1308076" y="439536"/>
                </a:lnTo>
                <a:lnTo>
                  <a:pt x="1303211" y="440046"/>
                </a:lnTo>
                <a:cubicBezTo>
                  <a:pt x="1301447" y="440563"/>
                  <a:pt x="1299685" y="440908"/>
                  <a:pt x="1298274" y="439528"/>
                </a:cubicBezTo>
                <a:cubicBezTo>
                  <a:pt x="1298274" y="439528"/>
                  <a:pt x="1298274" y="439528"/>
                  <a:pt x="1299685" y="439528"/>
                </a:cubicBezTo>
                <a:lnTo>
                  <a:pt x="1301419" y="438240"/>
                </a:lnTo>
                <a:lnTo>
                  <a:pt x="1299511" y="438847"/>
                </a:lnTo>
                <a:lnTo>
                  <a:pt x="1299779" y="439385"/>
                </a:lnTo>
                <a:cubicBezTo>
                  <a:pt x="1298391" y="440782"/>
                  <a:pt x="1298391" y="440782"/>
                  <a:pt x="1298391" y="439385"/>
                </a:cubicBezTo>
                <a:cubicBezTo>
                  <a:pt x="1294225" y="437989"/>
                  <a:pt x="1290059" y="439385"/>
                  <a:pt x="1287281" y="436591"/>
                </a:cubicBezTo>
                <a:cubicBezTo>
                  <a:pt x="1285893" y="435194"/>
                  <a:pt x="1284504" y="440782"/>
                  <a:pt x="1283115" y="439385"/>
                </a:cubicBezTo>
                <a:lnTo>
                  <a:pt x="1281757" y="438019"/>
                </a:lnTo>
                <a:lnTo>
                  <a:pt x="1281726" y="438074"/>
                </a:lnTo>
                <a:lnTo>
                  <a:pt x="1281648" y="438110"/>
                </a:lnTo>
                <a:lnTo>
                  <a:pt x="1281834" y="438203"/>
                </a:lnTo>
                <a:cubicBezTo>
                  <a:pt x="1281834" y="438203"/>
                  <a:pt x="1281834" y="438203"/>
                  <a:pt x="1283231" y="439600"/>
                </a:cubicBezTo>
                <a:cubicBezTo>
                  <a:pt x="1281834" y="440997"/>
                  <a:pt x="1280437" y="443791"/>
                  <a:pt x="1277643" y="442394"/>
                </a:cubicBezTo>
                <a:cubicBezTo>
                  <a:pt x="1277643" y="442394"/>
                  <a:pt x="1276247" y="442394"/>
                  <a:pt x="1274850" y="443791"/>
                </a:cubicBezTo>
                <a:cubicBezTo>
                  <a:pt x="1270659" y="442394"/>
                  <a:pt x="1267865" y="442394"/>
                  <a:pt x="1263674" y="442394"/>
                </a:cubicBezTo>
                <a:cubicBezTo>
                  <a:pt x="1263674" y="442394"/>
                  <a:pt x="1263674" y="442394"/>
                  <a:pt x="1262277" y="442394"/>
                </a:cubicBezTo>
                <a:cubicBezTo>
                  <a:pt x="1260880" y="440997"/>
                  <a:pt x="1258087" y="440997"/>
                  <a:pt x="1256690" y="440997"/>
                </a:cubicBezTo>
                <a:cubicBezTo>
                  <a:pt x="1255292" y="440997"/>
                  <a:pt x="1255292" y="439600"/>
                  <a:pt x="1253896" y="439600"/>
                </a:cubicBezTo>
                <a:lnTo>
                  <a:pt x="1254066" y="439259"/>
                </a:lnTo>
                <a:lnTo>
                  <a:pt x="1254033" y="439278"/>
                </a:lnTo>
                <a:cubicBezTo>
                  <a:pt x="1252596" y="439278"/>
                  <a:pt x="1251160" y="439278"/>
                  <a:pt x="1249725" y="439278"/>
                </a:cubicBezTo>
                <a:cubicBezTo>
                  <a:pt x="1246852" y="439278"/>
                  <a:pt x="1242544" y="439278"/>
                  <a:pt x="1241108" y="436520"/>
                </a:cubicBezTo>
                <a:lnTo>
                  <a:pt x="1241326" y="436271"/>
                </a:lnTo>
                <a:lnTo>
                  <a:pt x="1240993" y="436519"/>
                </a:lnTo>
                <a:cubicBezTo>
                  <a:pt x="1240993" y="436519"/>
                  <a:pt x="1239604" y="436519"/>
                  <a:pt x="1239604" y="436519"/>
                </a:cubicBezTo>
                <a:lnTo>
                  <a:pt x="1238490" y="436658"/>
                </a:lnTo>
                <a:lnTo>
                  <a:pt x="1239604" y="436687"/>
                </a:lnTo>
                <a:cubicBezTo>
                  <a:pt x="1238251" y="440949"/>
                  <a:pt x="1235543" y="439528"/>
                  <a:pt x="1232835" y="439528"/>
                </a:cubicBezTo>
                <a:cubicBezTo>
                  <a:pt x="1230127" y="439528"/>
                  <a:pt x="1227419" y="438108"/>
                  <a:pt x="1224711" y="442370"/>
                </a:cubicBezTo>
                <a:cubicBezTo>
                  <a:pt x="1224711" y="443791"/>
                  <a:pt x="1223357" y="442370"/>
                  <a:pt x="1222003" y="442370"/>
                </a:cubicBezTo>
                <a:cubicBezTo>
                  <a:pt x="1222003" y="440949"/>
                  <a:pt x="1222003" y="439528"/>
                  <a:pt x="1220649" y="439528"/>
                </a:cubicBezTo>
                <a:lnTo>
                  <a:pt x="1221721" y="438966"/>
                </a:lnTo>
                <a:lnTo>
                  <a:pt x="1220465" y="439278"/>
                </a:lnTo>
                <a:lnTo>
                  <a:pt x="1217791" y="436623"/>
                </a:lnTo>
                <a:lnTo>
                  <a:pt x="1217791" y="436770"/>
                </a:lnTo>
                <a:cubicBezTo>
                  <a:pt x="1216419" y="436770"/>
                  <a:pt x="1216419" y="436770"/>
                  <a:pt x="1216419" y="436770"/>
                </a:cubicBezTo>
                <a:lnTo>
                  <a:pt x="1216286" y="437023"/>
                </a:lnTo>
                <a:lnTo>
                  <a:pt x="1215816" y="441422"/>
                </a:lnTo>
                <a:cubicBezTo>
                  <a:pt x="1215346" y="442098"/>
                  <a:pt x="1214406" y="441760"/>
                  <a:pt x="1212525" y="439729"/>
                </a:cubicBezTo>
                <a:lnTo>
                  <a:pt x="1213405" y="439602"/>
                </a:lnTo>
                <a:lnTo>
                  <a:pt x="1212304" y="439528"/>
                </a:lnTo>
                <a:cubicBezTo>
                  <a:pt x="1212304" y="439528"/>
                  <a:pt x="1212304" y="439528"/>
                  <a:pt x="1210933" y="439528"/>
                </a:cubicBezTo>
                <a:lnTo>
                  <a:pt x="1210870" y="439479"/>
                </a:lnTo>
                <a:lnTo>
                  <a:pt x="1211021" y="439654"/>
                </a:lnTo>
                <a:cubicBezTo>
                  <a:pt x="1208244" y="438243"/>
                  <a:pt x="1204078" y="438243"/>
                  <a:pt x="1201301" y="441064"/>
                </a:cubicBezTo>
                <a:cubicBezTo>
                  <a:pt x="1199912" y="441064"/>
                  <a:pt x="1198523" y="439654"/>
                  <a:pt x="1197135" y="441064"/>
                </a:cubicBezTo>
                <a:cubicBezTo>
                  <a:pt x="1195746" y="443180"/>
                  <a:pt x="1194705" y="443533"/>
                  <a:pt x="1194010" y="443003"/>
                </a:cubicBezTo>
                <a:lnTo>
                  <a:pt x="1192983" y="439700"/>
                </a:lnTo>
                <a:lnTo>
                  <a:pt x="1189374" y="442298"/>
                </a:lnTo>
                <a:cubicBezTo>
                  <a:pt x="1185299" y="443620"/>
                  <a:pt x="1180221" y="441770"/>
                  <a:pt x="1175946" y="443885"/>
                </a:cubicBezTo>
                <a:cubicBezTo>
                  <a:pt x="1173095" y="441064"/>
                  <a:pt x="1170245" y="442475"/>
                  <a:pt x="1167394" y="439654"/>
                </a:cubicBezTo>
                <a:lnTo>
                  <a:pt x="1167699" y="439384"/>
                </a:lnTo>
                <a:lnTo>
                  <a:pt x="1165137" y="438074"/>
                </a:lnTo>
                <a:cubicBezTo>
                  <a:pt x="1163759" y="438074"/>
                  <a:pt x="1163759" y="438074"/>
                  <a:pt x="1162379" y="439428"/>
                </a:cubicBezTo>
                <a:cubicBezTo>
                  <a:pt x="1161001" y="440106"/>
                  <a:pt x="1159966" y="440106"/>
                  <a:pt x="1159104" y="439767"/>
                </a:cubicBezTo>
                <a:lnTo>
                  <a:pt x="1157004" y="438180"/>
                </a:lnTo>
                <a:lnTo>
                  <a:pt x="1156958" y="438225"/>
                </a:lnTo>
                <a:cubicBezTo>
                  <a:pt x="1156958" y="438225"/>
                  <a:pt x="1155547" y="438225"/>
                  <a:pt x="1155547" y="438225"/>
                </a:cubicBezTo>
                <a:lnTo>
                  <a:pt x="1148777" y="439308"/>
                </a:lnTo>
                <a:lnTo>
                  <a:pt x="1149906" y="438225"/>
                </a:lnTo>
                <a:lnTo>
                  <a:pt x="1150277" y="437868"/>
                </a:lnTo>
                <a:lnTo>
                  <a:pt x="1149509" y="437868"/>
                </a:lnTo>
                <a:lnTo>
                  <a:pt x="1149273" y="437718"/>
                </a:lnTo>
                <a:lnTo>
                  <a:pt x="1149341" y="438024"/>
                </a:lnTo>
                <a:cubicBezTo>
                  <a:pt x="1149341" y="439278"/>
                  <a:pt x="1149341" y="439278"/>
                  <a:pt x="1148213" y="439278"/>
                </a:cubicBezTo>
                <a:lnTo>
                  <a:pt x="1147102" y="435575"/>
                </a:lnTo>
                <a:lnTo>
                  <a:pt x="1146723" y="435047"/>
                </a:lnTo>
                <a:lnTo>
                  <a:pt x="1146046" y="435047"/>
                </a:lnTo>
                <a:lnTo>
                  <a:pt x="1146571" y="435216"/>
                </a:lnTo>
                <a:lnTo>
                  <a:pt x="1147936" y="439442"/>
                </a:lnTo>
                <a:lnTo>
                  <a:pt x="1147556" y="439503"/>
                </a:lnTo>
                <a:lnTo>
                  <a:pt x="1146571" y="439503"/>
                </a:lnTo>
                <a:cubicBezTo>
                  <a:pt x="1143799" y="443791"/>
                  <a:pt x="1139643" y="440933"/>
                  <a:pt x="1136871" y="442362"/>
                </a:cubicBezTo>
                <a:cubicBezTo>
                  <a:pt x="1136871" y="440933"/>
                  <a:pt x="1135486" y="440933"/>
                  <a:pt x="1135486" y="439503"/>
                </a:cubicBezTo>
                <a:cubicBezTo>
                  <a:pt x="1132715" y="439503"/>
                  <a:pt x="1131329" y="438074"/>
                  <a:pt x="1129943" y="439503"/>
                </a:cubicBezTo>
                <a:cubicBezTo>
                  <a:pt x="1127172" y="440933"/>
                  <a:pt x="1124401" y="440933"/>
                  <a:pt x="1123015" y="436645"/>
                </a:cubicBezTo>
                <a:lnTo>
                  <a:pt x="1123015" y="436565"/>
                </a:lnTo>
                <a:lnTo>
                  <a:pt x="1118111" y="438416"/>
                </a:lnTo>
                <a:cubicBezTo>
                  <a:pt x="1116206" y="438588"/>
                  <a:pt x="1114127" y="438588"/>
                  <a:pt x="1112049" y="439278"/>
                </a:cubicBezTo>
                <a:cubicBezTo>
                  <a:pt x="1110663" y="439278"/>
                  <a:pt x="1109277" y="439278"/>
                  <a:pt x="1106506" y="437899"/>
                </a:cubicBezTo>
                <a:lnTo>
                  <a:pt x="1106187" y="437863"/>
                </a:lnTo>
                <a:lnTo>
                  <a:pt x="1106467" y="438150"/>
                </a:lnTo>
                <a:cubicBezTo>
                  <a:pt x="1105088" y="438150"/>
                  <a:pt x="1105088" y="442381"/>
                  <a:pt x="1102330" y="442381"/>
                </a:cubicBezTo>
                <a:cubicBezTo>
                  <a:pt x="1098193" y="436739"/>
                  <a:pt x="1094056" y="439560"/>
                  <a:pt x="1089919" y="443791"/>
                </a:cubicBezTo>
                <a:cubicBezTo>
                  <a:pt x="1088539" y="440970"/>
                  <a:pt x="1085782" y="442381"/>
                  <a:pt x="1084403" y="439560"/>
                </a:cubicBezTo>
                <a:lnTo>
                  <a:pt x="1084225" y="439411"/>
                </a:lnTo>
                <a:lnTo>
                  <a:pt x="1075001" y="439576"/>
                </a:lnTo>
                <a:lnTo>
                  <a:pt x="1066597" y="436712"/>
                </a:lnTo>
                <a:lnTo>
                  <a:pt x="1066601" y="436720"/>
                </a:lnTo>
                <a:cubicBezTo>
                  <a:pt x="1065097" y="436720"/>
                  <a:pt x="1063593" y="435366"/>
                  <a:pt x="1063593" y="438074"/>
                </a:cubicBezTo>
                <a:cubicBezTo>
                  <a:pt x="1063593" y="440782"/>
                  <a:pt x="1062088" y="439428"/>
                  <a:pt x="1062088" y="439428"/>
                </a:cubicBezTo>
                <a:cubicBezTo>
                  <a:pt x="1062088" y="439428"/>
                  <a:pt x="1062088" y="438074"/>
                  <a:pt x="1062088" y="438074"/>
                </a:cubicBezTo>
                <a:lnTo>
                  <a:pt x="1062130" y="437962"/>
                </a:lnTo>
                <a:lnTo>
                  <a:pt x="1059725" y="437962"/>
                </a:lnTo>
                <a:lnTo>
                  <a:pt x="1060691" y="438203"/>
                </a:lnTo>
                <a:cubicBezTo>
                  <a:pt x="1060691" y="438203"/>
                  <a:pt x="1062088" y="438203"/>
                  <a:pt x="1062088" y="439600"/>
                </a:cubicBezTo>
                <a:cubicBezTo>
                  <a:pt x="1060691" y="439600"/>
                  <a:pt x="1060691" y="440997"/>
                  <a:pt x="1060691" y="442394"/>
                </a:cubicBezTo>
                <a:cubicBezTo>
                  <a:pt x="1059295" y="443791"/>
                  <a:pt x="1056500" y="442394"/>
                  <a:pt x="1055103" y="443791"/>
                </a:cubicBezTo>
                <a:cubicBezTo>
                  <a:pt x="1055103" y="443791"/>
                  <a:pt x="1053707" y="443791"/>
                  <a:pt x="1053707" y="443791"/>
                </a:cubicBezTo>
                <a:cubicBezTo>
                  <a:pt x="1048119" y="442394"/>
                  <a:pt x="1041135" y="440997"/>
                  <a:pt x="1035547" y="440997"/>
                </a:cubicBezTo>
                <a:cubicBezTo>
                  <a:pt x="1034149" y="440997"/>
                  <a:pt x="1034149" y="439600"/>
                  <a:pt x="1032753" y="439600"/>
                </a:cubicBezTo>
                <a:lnTo>
                  <a:pt x="1032845" y="438863"/>
                </a:lnTo>
                <a:lnTo>
                  <a:pt x="1031875" y="437881"/>
                </a:lnTo>
                <a:cubicBezTo>
                  <a:pt x="1027738" y="439278"/>
                  <a:pt x="1023601" y="439278"/>
                  <a:pt x="1019464" y="436484"/>
                </a:cubicBezTo>
                <a:lnTo>
                  <a:pt x="1018858" y="436688"/>
                </a:lnTo>
                <a:lnTo>
                  <a:pt x="1019213" y="436806"/>
                </a:lnTo>
                <a:cubicBezTo>
                  <a:pt x="1017809" y="440997"/>
                  <a:pt x="1015001" y="439600"/>
                  <a:pt x="1010789" y="439600"/>
                </a:cubicBezTo>
                <a:cubicBezTo>
                  <a:pt x="1010789" y="439600"/>
                  <a:pt x="1009385" y="439600"/>
                  <a:pt x="1009385" y="439600"/>
                </a:cubicBezTo>
                <a:cubicBezTo>
                  <a:pt x="1006577" y="440997"/>
                  <a:pt x="1005173" y="443791"/>
                  <a:pt x="1000960" y="443791"/>
                </a:cubicBezTo>
                <a:cubicBezTo>
                  <a:pt x="1000960" y="442394"/>
                  <a:pt x="998152" y="440997"/>
                  <a:pt x="999557" y="438203"/>
                </a:cubicBezTo>
                <a:lnTo>
                  <a:pt x="999719" y="438173"/>
                </a:lnTo>
                <a:lnTo>
                  <a:pt x="999549" y="438150"/>
                </a:lnTo>
                <a:cubicBezTo>
                  <a:pt x="999549" y="438150"/>
                  <a:pt x="998151" y="438150"/>
                  <a:pt x="998151" y="438150"/>
                </a:cubicBezTo>
                <a:cubicBezTo>
                  <a:pt x="998151" y="436833"/>
                  <a:pt x="998151" y="435517"/>
                  <a:pt x="999549" y="435517"/>
                </a:cubicBezTo>
                <a:lnTo>
                  <a:pt x="1000516" y="435517"/>
                </a:lnTo>
                <a:lnTo>
                  <a:pt x="999656" y="435141"/>
                </a:lnTo>
                <a:lnTo>
                  <a:pt x="999927" y="434905"/>
                </a:lnTo>
                <a:lnTo>
                  <a:pt x="999367" y="435047"/>
                </a:lnTo>
                <a:cubicBezTo>
                  <a:pt x="999367" y="436457"/>
                  <a:pt x="999367" y="436457"/>
                  <a:pt x="997978" y="437868"/>
                </a:cubicBezTo>
                <a:lnTo>
                  <a:pt x="995851" y="436787"/>
                </a:lnTo>
                <a:lnTo>
                  <a:pt x="994297" y="439842"/>
                </a:lnTo>
                <a:cubicBezTo>
                  <a:pt x="993765" y="440890"/>
                  <a:pt x="993054" y="441588"/>
                  <a:pt x="991633" y="440890"/>
                </a:cubicBezTo>
                <a:cubicBezTo>
                  <a:pt x="990213" y="438096"/>
                  <a:pt x="987371" y="438096"/>
                  <a:pt x="984529" y="436699"/>
                </a:cubicBezTo>
                <a:cubicBezTo>
                  <a:pt x="984529" y="436699"/>
                  <a:pt x="981688" y="435302"/>
                  <a:pt x="981688" y="439493"/>
                </a:cubicBezTo>
                <a:cubicBezTo>
                  <a:pt x="981688" y="440890"/>
                  <a:pt x="980267" y="439493"/>
                  <a:pt x="980267" y="439493"/>
                </a:cubicBezTo>
                <a:cubicBezTo>
                  <a:pt x="976005" y="439493"/>
                  <a:pt x="973163" y="439493"/>
                  <a:pt x="970321" y="439493"/>
                </a:cubicBezTo>
                <a:lnTo>
                  <a:pt x="970321" y="438128"/>
                </a:lnTo>
                <a:lnTo>
                  <a:pt x="967980" y="439315"/>
                </a:lnTo>
                <a:lnTo>
                  <a:pt x="968817" y="441033"/>
                </a:lnTo>
                <a:cubicBezTo>
                  <a:pt x="967474" y="443791"/>
                  <a:pt x="964788" y="442412"/>
                  <a:pt x="963444" y="442412"/>
                </a:cubicBezTo>
                <a:cubicBezTo>
                  <a:pt x="959415" y="441033"/>
                  <a:pt x="956729" y="442412"/>
                  <a:pt x="954042" y="443791"/>
                </a:cubicBezTo>
                <a:cubicBezTo>
                  <a:pt x="954042" y="441033"/>
                  <a:pt x="951355" y="442412"/>
                  <a:pt x="950012" y="439654"/>
                </a:cubicBezTo>
                <a:lnTo>
                  <a:pt x="950186" y="439594"/>
                </a:lnTo>
                <a:lnTo>
                  <a:pt x="949499" y="439445"/>
                </a:lnTo>
                <a:cubicBezTo>
                  <a:pt x="946696" y="439445"/>
                  <a:pt x="945294" y="438024"/>
                  <a:pt x="942490" y="438024"/>
                </a:cubicBezTo>
                <a:lnTo>
                  <a:pt x="942490" y="438150"/>
                </a:lnTo>
                <a:cubicBezTo>
                  <a:pt x="941475" y="437115"/>
                  <a:pt x="939698" y="439960"/>
                  <a:pt x="937730" y="439701"/>
                </a:cubicBezTo>
                <a:lnTo>
                  <a:pt x="935853" y="438252"/>
                </a:lnTo>
                <a:lnTo>
                  <a:pt x="935853" y="438311"/>
                </a:lnTo>
                <a:cubicBezTo>
                  <a:pt x="935853" y="439708"/>
                  <a:pt x="934482" y="438311"/>
                  <a:pt x="934482" y="439708"/>
                </a:cubicBezTo>
                <a:cubicBezTo>
                  <a:pt x="934482" y="445295"/>
                  <a:pt x="930367" y="442502"/>
                  <a:pt x="928995" y="442502"/>
                </a:cubicBezTo>
                <a:cubicBezTo>
                  <a:pt x="923509" y="443898"/>
                  <a:pt x="919394" y="445295"/>
                  <a:pt x="913907" y="441104"/>
                </a:cubicBezTo>
                <a:cubicBezTo>
                  <a:pt x="913907" y="441104"/>
                  <a:pt x="913907" y="439708"/>
                  <a:pt x="913907" y="439708"/>
                </a:cubicBezTo>
                <a:lnTo>
                  <a:pt x="915397" y="439329"/>
                </a:lnTo>
                <a:lnTo>
                  <a:pt x="913502" y="439385"/>
                </a:lnTo>
                <a:cubicBezTo>
                  <a:pt x="912113" y="437989"/>
                  <a:pt x="909336" y="437989"/>
                  <a:pt x="907947" y="439385"/>
                </a:cubicBezTo>
                <a:cubicBezTo>
                  <a:pt x="906559" y="440782"/>
                  <a:pt x="905170" y="439385"/>
                  <a:pt x="903782" y="439385"/>
                </a:cubicBezTo>
                <a:lnTo>
                  <a:pt x="903719" y="439134"/>
                </a:lnTo>
                <a:lnTo>
                  <a:pt x="899910" y="437797"/>
                </a:lnTo>
                <a:cubicBezTo>
                  <a:pt x="898503" y="438291"/>
                  <a:pt x="897097" y="439278"/>
                  <a:pt x="895691" y="439278"/>
                </a:cubicBezTo>
                <a:cubicBezTo>
                  <a:pt x="891472" y="439278"/>
                  <a:pt x="888660" y="437962"/>
                  <a:pt x="884441" y="439278"/>
                </a:cubicBezTo>
                <a:lnTo>
                  <a:pt x="883901" y="439095"/>
                </a:lnTo>
                <a:lnTo>
                  <a:pt x="884572" y="439560"/>
                </a:lnTo>
                <a:cubicBezTo>
                  <a:pt x="884572" y="440970"/>
                  <a:pt x="883171" y="442381"/>
                  <a:pt x="881769" y="442381"/>
                </a:cubicBezTo>
                <a:cubicBezTo>
                  <a:pt x="877563" y="438150"/>
                  <a:pt x="873358" y="439560"/>
                  <a:pt x="869152" y="443791"/>
                </a:cubicBezTo>
                <a:cubicBezTo>
                  <a:pt x="866349" y="440970"/>
                  <a:pt x="862143" y="440970"/>
                  <a:pt x="859339" y="440970"/>
                </a:cubicBezTo>
                <a:cubicBezTo>
                  <a:pt x="856536" y="440970"/>
                  <a:pt x="855134" y="440970"/>
                  <a:pt x="853732" y="439560"/>
                </a:cubicBezTo>
                <a:lnTo>
                  <a:pt x="853911" y="439395"/>
                </a:lnTo>
                <a:lnTo>
                  <a:pt x="848956" y="438542"/>
                </a:lnTo>
                <a:lnTo>
                  <a:pt x="843954" y="436645"/>
                </a:lnTo>
                <a:lnTo>
                  <a:pt x="843954" y="436720"/>
                </a:lnTo>
                <a:cubicBezTo>
                  <a:pt x="842638" y="436720"/>
                  <a:pt x="841321" y="440782"/>
                  <a:pt x="838688" y="439428"/>
                </a:cubicBezTo>
                <a:lnTo>
                  <a:pt x="838722" y="439370"/>
                </a:lnTo>
                <a:lnTo>
                  <a:pt x="838688" y="439403"/>
                </a:lnTo>
                <a:lnTo>
                  <a:pt x="838591" y="439505"/>
                </a:lnTo>
                <a:lnTo>
                  <a:pt x="836996" y="443227"/>
                </a:lnTo>
                <a:cubicBezTo>
                  <a:pt x="836056" y="443415"/>
                  <a:pt x="834928" y="443039"/>
                  <a:pt x="834175" y="443790"/>
                </a:cubicBezTo>
                <a:cubicBezTo>
                  <a:pt x="834175" y="442286"/>
                  <a:pt x="834175" y="442286"/>
                  <a:pt x="834175" y="442286"/>
                </a:cubicBezTo>
                <a:lnTo>
                  <a:pt x="834251" y="442136"/>
                </a:lnTo>
                <a:lnTo>
                  <a:pt x="831946" y="440984"/>
                </a:lnTo>
                <a:lnTo>
                  <a:pt x="831919" y="441033"/>
                </a:lnTo>
                <a:cubicBezTo>
                  <a:pt x="828910" y="442412"/>
                  <a:pt x="825902" y="443791"/>
                  <a:pt x="824397" y="439654"/>
                </a:cubicBezTo>
                <a:lnTo>
                  <a:pt x="824397" y="439528"/>
                </a:lnTo>
                <a:cubicBezTo>
                  <a:pt x="823008" y="440908"/>
                  <a:pt x="821620" y="442287"/>
                  <a:pt x="820231" y="442287"/>
                </a:cubicBezTo>
                <a:cubicBezTo>
                  <a:pt x="817454" y="440908"/>
                  <a:pt x="814677" y="442287"/>
                  <a:pt x="813288" y="440908"/>
                </a:cubicBezTo>
                <a:cubicBezTo>
                  <a:pt x="810511" y="439528"/>
                  <a:pt x="807733" y="439528"/>
                  <a:pt x="806345" y="439528"/>
                </a:cubicBezTo>
                <a:cubicBezTo>
                  <a:pt x="806345" y="439528"/>
                  <a:pt x="806345" y="439528"/>
                  <a:pt x="806345" y="438150"/>
                </a:cubicBezTo>
                <a:lnTo>
                  <a:pt x="806345" y="438041"/>
                </a:lnTo>
                <a:lnTo>
                  <a:pt x="802095" y="438843"/>
                </a:lnTo>
                <a:cubicBezTo>
                  <a:pt x="800884" y="438314"/>
                  <a:pt x="799846" y="437257"/>
                  <a:pt x="798462" y="436551"/>
                </a:cubicBezTo>
                <a:lnTo>
                  <a:pt x="797355" y="436927"/>
                </a:lnTo>
                <a:lnTo>
                  <a:pt x="798070" y="436927"/>
                </a:lnTo>
                <a:cubicBezTo>
                  <a:pt x="796727" y="441158"/>
                  <a:pt x="794041" y="439748"/>
                  <a:pt x="790011" y="439748"/>
                </a:cubicBezTo>
                <a:cubicBezTo>
                  <a:pt x="788668" y="441158"/>
                  <a:pt x="785982" y="441158"/>
                  <a:pt x="783295" y="441158"/>
                </a:cubicBezTo>
                <a:cubicBezTo>
                  <a:pt x="784639" y="446800"/>
                  <a:pt x="781952" y="442568"/>
                  <a:pt x="780609" y="443979"/>
                </a:cubicBezTo>
                <a:cubicBezTo>
                  <a:pt x="779265" y="442568"/>
                  <a:pt x="779265" y="442568"/>
                  <a:pt x="779265" y="441158"/>
                </a:cubicBezTo>
                <a:lnTo>
                  <a:pt x="780170" y="440652"/>
                </a:lnTo>
                <a:lnTo>
                  <a:pt x="779077" y="439493"/>
                </a:lnTo>
                <a:lnTo>
                  <a:pt x="779077" y="438779"/>
                </a:lnTo>
                <a:lnTo>
                  <a:pt x="778678" y="439277"/>
                </a:lnTo>
                <a:lnTo>
                  <a:pt x="773360" y="436696"/>
                </a:lnTo>
                <a:lnTo>
                  <a:pt x="772320" y="440416"/>
                </a:lnTo>
                <a:cubicBezTo>
                  <a:pt x="771625" y="441305"/>
                  <a:pt x="770582" y="441660"/>
                  <a:pt x="769191" y="440949"/>
                </a:cubicBezTo>
                <a:cubicBezTo>
                  <a:pt x="766410" y="438108"/>
                  <a:pt x="763629" y="435266"/>
                  <a:pt x="759458" y="439528"/>
                </a:cubicBezTo>
                <a:cubicBezTo>
                  <a:pt x="758068" y="440949"/>
                  <a:pt x="753897" y="440949"/>
                  <a:pt x="751116" y="439528"/>
                </a:cubicBezTo>
                <a:cubicBezTo>
                  <a:pt x="748335" y="438108"/>
                  <a:pt x="746945" y="439528"/>
                  <a:pt x="745554" y="443791"/>
                </a:cubicBezTo>
                <a:cubicBezTo>
                  <a:pt x="741383" y="440949"/>
                  <a:pt x="737212" y="440949"/>
                  <a:pt x="733041" y="443791"/>
                </a:cubicBezTo>
                <a:cubicBezTo>
                  <a:pt x="731650" y="442370"/>
                  <a:pt x="731650" y="442370"/>
                  <a:pt x="731650" y="442370"/>
                </a:cubicBezTo>
                <a:cubicBezTo>
                  <a:pt x="730260" y="440949"/>
                  <a:pt x="728869" y="442370"/>
                  <a:pt x="728869" y="440949"/>
                </a:cubicBezTo>
                <a:lnTo>
                  <a:pt x="728957" y="440940"/>
                </a:lnTo>
                <a:lnTo>
                  <a:pt x="728638" y="440908"/>
                </a:lnTo>
                <a:cubicBezTo>
                  <a:pt x="727249" y="440908"/>
                  <a:pt x="725860" y="440908"/>
                  <a:pt x="725860" y="439528"/>
                </a:cubicBezTo>
                <a:lnTo>
                  <a:pt x="725860" y="439466"/>
                </a:lnTo>
                <a:cubicBezTo>
                  <a:pt x="721912" y="436833"/>
                  <a:pt x="717962" y="440782"/>
                  <a:pt x="715330" y="438150"/>
                </a:cubicBezTo>
                <a:lnTo>
                  <a:pt x="716960" y="437335"/>
                </a:lnTo>
                <a:lnTo>
                  <a:pt x="716427" y="437037"/>
                </a:lnTo>
                <a:lnTo>
                  <a:pt x="714954" y="437773"/>
                </a:lnTo>
                <a:lnTo>
                  <a:pt x="713606" y="437100"/>
                </a:lnTo>
                <a:lnTo>
                  <a:pt x="711404" y="441647"/>
                </a:lnTo>
                <a:cubicBezTo>
                  <a:pt x="710366" y="442719"/>
                  <a:pt x="708982" y="443076"/>
                  <a:pt x="706905" y="442362"/>
                </a:cubicBezTo>
                <a:cubicBezTo>
                  <a:pt x="702753" y="440933"/>
                  <a:pt x="699985" y="442362"/>
                  <a:pt x="697217" y="442362"/>
                </a:cubicBezTo>
                <a:cubicBezTo>
                  <a:pt x="695833" y="442362"/>
                  <a:pt x="694449" y="443791"/>
                  <a:pt x="693065" y="442362"/>
                </a:cubicBezTo>
                <a:cubicBezTo>
                  <a:pt x="693065" y="442362"/>
                  <a:pt x="693065" y="440933"/>
                  <a:pt x="693065" y="440933"/>
                </a:cubicBezTo>
                <a:cubicBezTo>
                  <a:pt x="690297" y="439503"/>
                  <a:pt x="688913" y="440933"/>
                  <a:pt x="687529" y="440933"/>
                </a:cubicBezTo>
                <a:cubicBezTo>
                  <a:pt x="686145" y="440933"/>
                  <a:pt x="683377" y="440933"/>
                  <a:pt x="681993" y="439503"/>
                </a:cubicBezTo>
                <a:cubicBezTo>
                  <a:pt x="680609" y="438074"/>
                  <a:pt x="679225" y="436645"/>
                  <a:pt x="681993" y="433787"/>
                </a:cubicBezTo>
                <a:lnTo>
                  <a:pt x="682072" y="433789"/>
                </a:lnTo>
                <a:lnTo>
                  <a:pt x="681844" y="433595"/>
                </a:lnTo>
                <a:lnTo>
                  <a:pt x="675723" y="436716"/>
                </a:lnTo>
                <a:lnTo>
                  <a:pt x="675939" y="436699"/>
                </a:lnTo>
                <a:cubicBezTo>
                  <a:pt x="677325" y="435302"/>
                  <a:pt x="678711" y="435302"/>
                  <a:pt x="681482" y="433905"/>
                </a:cubicBezTo>
                <a:cubicBezTo>
                  <a:pt x="680096" y="436699"/>
                  <a:pt x="681482" y="436699"/>
                  <a:pt x="681482" y="438096"/>
                </a:cubicBezTo>
                <a:cubicBezTo>
                  <a:pt x="678711" y="435302"/>
                  <a:pt x="674553" y="439493"/>
                  <a:pt x="671783" y="439493"/>
                </a:cubicBezTo>
                <a:cubicBezTo>
                  <a:pt x="667626" y="440890"/>
                  <a:pt x="663468" y="442287"/>
                  <a:pt x="659312" y="442287"/>
                </a:cubicBezTo>
                <a:cubicBezTo>
                  <a:pt x="659312" y="439493"/>
                  <a:pt x="656541" y="440890"/>
                  <a:pt x="655155" y="438096"/>
                </a:cubicBezTo>
                <a:lnTo>
                  <a:pt x="655155" y="437773"/>
                </a:lnTo>
                <a:lnTo>
                  <a:pt x="655154" y="437773"/>
                </a:lnTo>
                <a:lnTo>
                  <a:pt x="655155" y="437772"/>
                </a:lnTo>
                <a:lnTo>
                  <a:pt x="655155" y="437492"/>
                </a:lnTo>
                <a:lnTo>
                  <a:pt x="653462" y="436222"/>
                </a:lnTo>
                <a:lnTo>
                  <a:pt x="651932" y="434309"/>
                </a:lnTo>
                <a:lnTo>
                  <a:pt x="651321" y="434220"/>
                </a:lnTo>
                <a:lnTo>
                  <a:pt x="649889" y="440782"/>
                </a:lnTo>
                <a:lnTo>
                  <a:pt x="644495" y="438310"/>
                </a:lnTo>
                <a:lnTo>
                  <a:pt x="643618" y="438535"/>
                </a:lnTo>
                <a:lnTo>
                  <a:pt x="641615" y="438022"/>
                </a:lnTo>
                <a:lnTo>
                  <a:pt x="641615" y="440908"/>
                </a:lnTo>
                <a:cubicBezTo>
                  <a:pt x="636100" y="442287"/>
                  <a:pt x="631962" y="439528"/>
                  <a:pt x="626447" y="439528"/>
                </a:cubicBezTo>
                <a:cubicBezTo>
                  <a:pt x="626447" y="439528"/>
                  <a:pt x="625067" y="439528"/>
                  <a:pt x="625067" y="438150"/>
                </a:cubicBezTo>
                <a:lnTo>
                  <a:pt x="625156" y="438067"/>
                </a:lnTo>
                <a:lnTo>
                  <a:pt x="624802" y="437999"/>
                </a:lnTo>
                <a:cubicBezTo>
                  <a:pt x="623408" y="436570"/>
                  <a:pt x="623408" y="436570"/>
                  <a:pt x="622015" y="436570"/>
                </a:cubicBezTo>
                <a:lnTo>
                  <a:pt x="621313" y="436525"/>
                </a:lnTo>
                <a:lnTo>
                  <a:pt x="622059" y="436770"/>
                </a:lnTo>
                <a:cubicBezTo>
                  <a:pt x="620662" y="436770"/>
                  <a:pt x="617868" y="438150"/>
                  <a:pt x="617868" y="440908"/>
                </a:cubicBezTo>
                <a:cubicBezTo>
                  <a:pt x="616471" y="442287"/>
                  <a:pt x="616471" y="442287"/>
                  <a:pt x="615074" y="442287"/>
                </a:cubicBezTo>
                <a:cubicBezTo>
                  <a:pt x="612280" y="442287"/>
                  <a:pt x="613677" y="440908"/>
                  <a:pt x="613677" y="439528"/>
                </a:cubicBezTo>
                <a:lnTo>
                  <a:pt x="613734" y="439528"/>
                </a:lnTo>
                <a:lnTo>
                  <a:pt x="613652" y="439428"/>
                </a:lnTo>
                <a:cubicBezTo>
                  <a:pt x="612258" y="439428"/>
                  <a:pt x="610865" y="439428"/>
                  <a:pt x="610865" y="439428"/>
                </a:cubicBezTo>
                <a:lnTo>
                  <a:pt x="610754" y="439609"/>
                </a:lnTo>
                <a:lnTo>
                  <a:pt x="610776" y="439600"/>
                </a:lnTo>
                <a:cubicBezTo>
                  <a:pt x="610776" y="440997"/>
                  <a:pt x="610776" y="443791"/>
                  <a:pt x="608029" y="443791"/>
                </a:cubicBezTo>
                <a:cubicBezTo>
                  <a:pt x="602535" y="442394"/>
                  <a:pt x="597040" y="440997"/>
                  <a:pt x="591546" y="440997"/>
                </a:cubicBezTo>
                <a:cubicBezTo>
                  <a:pt x="588799" y="438203"/>
                  <a:pt x="586052" y="439600"/>
                  <a:pt x="581931" y="439600"/>
                </a:cubicBezTo>
                <a:cubicBezTo>
                  <a:pt x="580558" y="440997"/>
                  <a:pt x="580558" y="442394"/>
                  <a:pt x="579184" y="439600"/>
                </a:cubicBezTo>
                <a:cubicBezTo>
                  <a:pt x="579184" y="439600"/>
                  <a:pt x="579184" y="439600"/>
                  <a:pt x="579184" y="438203"/>
                </a:cubicBezTo>
                <a:cubicBezTo>
                  <a:pt x="580558" y="438203"/>
                  <a:pt x="579184" y="435410"/>
                  <a:pt x="580558" y="435410"/>
                </a:cubicBezTo>
                <a:lnTo>
                  <a:pt x="581368" y="435410"/>
                </a:lnTo>
                <a:lnTo>
                  <a:pt x="580100" y="434980"/>
                </a:lnTo>
                <a:cubicBezTo>
                  <a:pt x="577352" y="434980"/>
                  <a:pt x="573232" y="434980"/>
                  <a:pt x="570484" y="437773"/>
                </a:cubicBezTo>
                <a:cubicBezTo>
                  <a:pt x="569111" y="437773"/>
                  <a:pt x="567738" y="434980"/>
                  <a:pt x="566364" y="434980"/>
                </a:cubicBezTo>
                <a:lnTo>
                  <a:pt x="565927" y="434766"/>
                </a:lnTo>
                <a:lnTo>
                  <a:pt x="566397" y="435175"/>
                </a:lnTo>
                <a:cubicBezTo>
                  <a:pt x="566397" y="436611"/>
                  <a:pt x="566397" y="438047"/>
                  <a:pt x="565022" y="439483"/>
                </a:cubicBezTo>
                <a:cubicBezTo>
                  <a:pt x="560898" y="443791"/>
                  <a:pt x="556774" y="440919"/>
                  <a:pt x="554024" y="438047"/>
                </a:cubicBezTo>
                <a:cubicBezTo>
                  <a:pt x="552650" y="436611"/>
                  <a:pt x="552650" y="436611"/>
                  <a:pt x="552650" y="436611"/>
                </a:cubicBezTo>
                <a:cubicBezTo>
                  <a:pt x="549901" y="442355"/>
                  <a:pt x="545777" y="438047"/>
                  <a:pt x="541653" y="436611"/>
                </a:cubicBezTo>
                <a:cubicBezTo>
                  <a:pt x="540277" y="436611"/>
                  <a:pt x="538903" y="436611"/>
                  <a:pt x="537528" y="438047"/>
                </a:cubicBezTo>
                <a:cubicBezTo>
                  <a:pt x="536153" y="438047"/>
                  <a:pt x="533404" y="439483"/>
                  <a:pt x="532029" y="438047"/>
                </a:cubicBezTo>
                <a:cubicBezTo>
                  <a:pt x="530655" y="436611"/>
                  <a:pt x="527906" y="439483"/>
                  <a:pt x="526531" y="438047"/>
                </a:cubicBezTo>
                <a:lnTo>
                  <a:pt x="527299" y="437245"/>
                </a:lnTo>
                <a:lnTo>
                  <a:pt x="526189" y="437773"/>
                </a:lnTo>
                <a:cubicBezTo>
                  <a:pt x="523454" y="437773"/>
                  <a:pt x="520719" y="436377"/>
                  <a:pt x="517983" y="436377"/>
                </a:cubicBezTo>
                <a:lnTo>
                  <a:pt x="517023" y="435395"/>
                </a:lnTo>
                <a:lnTo>
                  <a:pt x="515264" y="434953"/>
                </a:lnTo>
                <a:cubicBezTo>
                  <a:pt x="514402" y="434765"/>
                  <a:pt x="513368" y="434765"/>
                  <a:pt x="511989" y="435517"/>
                </a:cubicBezTo>
                <a:cubicBezTo>
                  <a:pt x="511989" y="435517"/>
                  <a:pt x="510610" y="437021"/>
                  <a:pt x="509231" y="434012"/>
                </a:cubicBezTo>
                <a:lnTo>
                  <a:pt x="505620" y="434012"/>
                </a:lnTo>
                <a:lnTo>
                  <a:pt x="505319" y="434012"/>
                </a:lnTo>
                <a:lnTo>
                  <a:pt x="505319" y="433882"/>
                </a:lnTo>
                <a:lnTo>
                  <a:pt x="505140" y="434240"/>
                </a:lnTo>
                <a:lnTo>
                  <a:pt x="505620" y="434012"/>
                </a:lnTo>
                <a:cubicBezTo>
                  <a:pt x="508479" y="436720"/>
                  <a:pt x="505620" y="438074"/>
                  <a:pt x="505620" y="439428"/>
                </a:cubicBezTo>
                <a:cubicBezTo>
                  <a:pt x="501333" y="436720"/>
                  <a:pt x="497045" y="440782"/>
                  <a:pt x="494187" y="439428"/>
                </a:cubicBezTo>
                <a:lnTo>
                  <a:pt x="494332" y="439199"/>
                </a:lnTo>
                <a:lnTo>
                  <a:pt x="492983" y="437881"/>
                </a:lnTo>
                <a:lnTo>
                  <a:pt x="492503" y="437822"/>
                </a:lnTo>
                <a:lnTo>
                  <a:pt x="492682" y="438024"/>
                </a:lnTo>
                <a:cubicBezTo>
                  <a:pt x="489924" y="438024"/>
                  <a:pt x="487166" y="440782"/>
                  <a:pt x="484408" y="438024"/>
                </a:cubicBezTo>
                <a:lnTo>
                  <a:pt x="484788" y="437835"/>
                </a:lnTo>
                <a:lnTo>
                  <a:pt x="484408" y="437881"/>
                </a:lnTo>
                <a:lnTo>
                  <a:pt x="484408" y="437756"/>
                </a:lnTo>
                <a:lnTo>
                  <a:pt x="481639" y="436377"/>
                </a:lnTo>
                <a:cubicBezTo>
                  <a:pt x="480937" y="435678"/>
                  <a:pt x="480237" y="434980"/>
                  <a:pt x="479361" y="434631"/>
                </a:cubicBezTo>
                <a:lnTo>
                  <a:pt x="477471" y="434829"/>
                </a:lnTo>
                <a:lnTo>
                  <a:pt x="477764" y="435216"/>
                </a:lnTo>
                <a:cubicBezTo>
                  <a:pt x="477764" y="436645"/>
                  <a:pt x="480647" y="435216"/>
                  <a:pt x="480647" y="438074"/>
                </a:cubicBezTo>
                <a:cubicBezTo>
                  <a:pt x="480647" y="439503"/>
                  <a:pt x="479206" y="440933"/>
                  <a:pt x="479206" y="439503"/>
                </a:cubicBezTo>
                <a:cubicBezTo>
                  <a:pt x="477764" y="439503"/>
                  <a:pt x="477764" y="439503"/>
                  <a:pt x="477764" y="439503"/>
                </a:cubicBezTo>
                <a:cubicBezTo>
                  <a:pt x="474881" y="438074"/>
                  <a:pt x="473439" y="443791"/>
                  <a:pt x="471997" y="440933"/>
                </a:cubicBezTo>
                <a:cubicBezTo>
                  <a:pt x="471997" y="439503"/>
                  <a:pt x="471997" y="438074"/>
                  <a:pt x="471997" y="438074"/>
                </a:cubicBezTo>
                <a:cubicBezTo>
                  <a:pt x="471997" y="436645"/>
                  <a:pt x="471997" y="436645"/>
                  <a:pt x="471997" y="435216"/>
                </a:cubicBezTo>
                <a:cubicBezTo>
                  <a:pt x="470556" y="436645"/>
                  <a:pt x="470556" y="438074"/>
                  <a:pt x="467672" y="438074"/>
                </a:cubicBezTo>
                <a:cubicBezTo>
                  <a:pt x="466231" y="436645"/>
                  <a:pt x="464789" y="436645"/>
                  <a:pt x="463347" y="436645"/>
                </a:cubicBezTo>
                <a:lnTo>
                  <a:pt x="463347" y="436377"/>
                </a:lnTo>
                <a:lnTo>
                  <a:pt x="461994" y="437773"/>
                </a:lnTo>
                <a:lnTo>
                  <a:pt x="461816" y="437558"/>
                </a:lnTo>
                <a:lnTo>
                  <a:pt x="462004" y="437924"/>
                </a:lnTo>
                <a:cubicBezTo>
                  <a:pt x="463347" y="439278"/>
                  <a:pt x="462004" y="439278"/>
                  <a:pt x="462004" y="439278"/>
                </a:cubicBezTo>
                <a:cubicBezTo>
                  <a:pt x="459318" y="439278"/>
                  <a:pt x="456631" y="437924"/>
                  <a:pt x="453945" y="439278"/>
                </a:cubicBezTo>
                <a:cubicBezTo>
                  <a:pt x="451259" y="439278"/>
                  <a:pt x="448572" y="437924"/>
                  <a:pt x="445886" y="437924"/>
                </a:cubicBezTo>
                <a:cubicBezTo>
                  <a:pt x="445886" y="437924"/>
                  <a:pt x="444542" y="436570"/>
                  <a:pt x="444542" y="435216"/>
                </a:cubicBezTo>
                <a:lnTo>
                  <a:pt x="444770" y="435230"/>
                </a:lnTo>
                <a:lnTo>
                  <a:pt x="444542" y="435141"/>
                </a:lnTo>
                <a:cubicBezTo>
                  <a:pt x="444542" y="435141"/>
                  <a:pt x="444542" y="433762"/>
                  <a:pt x="444542" y="433762"/>
                </a:cubicBezTo>
                <a:lnTo>
                  <a:pt x="444542" y="433711"/>
                </a:lnTo>
                <a:cubicBezTo>
                  <a:pt x="443139" y="435141"/>
                  <a:pt x="441735" y="435141"/>
                  <a:pt x="441735" y="435141"/>
                </a:cubicBezTo>
                <a:cubicBezTo>
                  <a:pt x="441735" y="435141"/>
                  <a:pt x="441735" y="436570"/>
                  <a:pt x="441735" y="436570"/>
                </a:cubicBezTo>
                <a:cubicBezTo>
                  <a:pt x="443139" y="435141"/>
                  <a:pt x="444542" y="435141"/>
                  <a:pt x="444542" y="437999"/>
                </a:cubicBezTo>
                <a:cubicBezTo>
                  <a:pt x="441735" y="436570"/>
                  <a:pt x="440330" y="442287"/>
                  <a:pt x="437522" y="440858"/>
                </a:cubicBezTo>
                <a:cubicBezTo>
                  <a:pt x="434714" y="436570"/>
                  <a:pt x="430502" y="436570"/>
                  <a:pt x="426290" y="436570"/>
                </a:cubicBezTo>
                <a:lnTo>
                  <a:pt x="424435" y="436570"/>
                </a:lnTo>
                <a:lnTo>
                  <a:pt x="423732" y="437021"/>
                </a:lnTo>
                <a:cubicBezTo>
                  <a:pt x="422353" y="437021"/>
                  <a:pt x="420974" y="437021"/>
                  <a:pt x="419595" y="435517"/>
                </a:cubicBezTo>
                <a:lnTo>
                  <a:pt x="419595" y="435247"/>
                </a:lnTo>
                <a:lnTo>
                  <a:pt x="419505" y="435517"/>
                </a:lnTo>
                <a:lnTo>
                  <a:pt x="418823" y="434298"/>
                </a:lnTo>
                <a:lnTo>
                  <a:pt x="418968" y="435517"/>
                </a:lnTo>
                <a:cubicBezTo>
                  <a:pt x="417652" y="435517"/>
                  <a:pt x="416336" y="434012"/>
                  <a:pt x="413703" y="435517"/>
                </a:cubicBezTo>
                <a:cubicBezTo>
                  <a:pt x="413045" y="435517"/>
                  <a:pt x="412057" y="435517"/>
                  <a:pt x="411070" y="435141"/>
                </a:cubicBezTo>
                <a:lnTo>
                  <a:pt x="408626" y="432696"/>
                </a:lnTo>
                <a:lnTo>
                  <a:pt x="408330" y="432696"/>
                </a:lnTo>
                <a:lnTo>
                  <a:pt x="408300" y="432652"/>
                </a:lnTo>
                <a:lnTo>
                  <a:pt x="407002" y="434012"/>
                </a:lnTo>
                <a:cubicBezTo>
                  <a:pt x="407002" y="434012"/>
                  <a:pt x="405566" y="434012"/>
                  <a:pt x="405566" y="434012"/>
                </a:cubicBezTo>
                <a:lnTo>
                  <a:pt x="401258" y="434012"/>
                </a:lnTo>
                <a:cubicBezTo>
                  <a:pt x="399822" y="432508"/>
                  <a:pt x="398026" y="432508"/>
                  <a:pt x="396411" y="432508"/>
                </a:cubicBezTo>
                <a:lnTo>
                  <a:pt x="393237" y="431241"/>
                </a:lnTo>
                <a:lnTo>
                  <a:pt x="392964" y="431286"/>
                </a:lnTo>
                <a:cubicBezTo>
                  <a:pt x="392964" y="431286"/>
                  <a:pt x="392964" y="431286"/>
                  <a:pt x="391567" y="431286"/>
                </a:cubicBezTo>
                <a:cubicBezTo>
                  <a:pt x="390170" y="431286"/>
                  <a:pt x="388773" y="431286"/>
                  <a:pt x="387376" y="431286"/>
                </a:cubicBezTo>
                <a:cubicBezTo>
                  <a:pt x="385979" y="431286"/>
                  <a:pt x="385979" y="431286"/>
                  <a:pt x="385979" y="431286"/>
                </a:cubicBezTo>
                <a:lnTo>
                  <a:pt x="385627" y="431221"/>
                </a:lnTo>
                <a:lnTo>
                  <a:pt x="381923" y="437773"/>
                </a:lnTo>
                <a:lnTo>
                  <a:pt x="380607" y="436377"/>
                </a:lnTo>
                <a:lnTo>
                  <a:pt x="380607" y="436395"/>
                </a:lnTo>
                <a:cubicBezTo>
                  <a:pt x="377849" y="437773"/>
                  <a:pt x="376470" y="436395"/>
                  <a:pt x="373712" y="436395"/>
                </a:cubicBezTo>
                <a:lnTo>
                  <a:pt x="372414" y="431204"/>
                </a:lnTo>
                <a:lnTo>
                  <a:pt x="372332" y="431204"/>
                </a:lnTo>
                <a:lnTo>
                  <a:pt x="372332" y="431254"/>
                </a:lnTo>
                <a:cubicBezTo>
                  <a:pt x="370954" y="432633"/>
                  <a:pt x="368196" y="431254"/>
                  <a:pt x="366816" y="434012"/>
                </a:cubicBezTo>
                <a:cubicBezTo>
                  <a:pt x="366816" y="434012"/>
                  <a:pt x="366816" y="434012"/>
                  <a:pt x="366816" y="432633"/>
                </a:cubicBezTo>
                <a:lnTo>
                  <a:pt x="366702" y="432462"/>
                </a:lnTo>
                <a:lnTo>
                  <a:pt x="366750" y="432608"/>
                </a:lnTo>
                <a:lnTo>
                  <a:pt x="366315" y="432559"/>
                </a:lnTo>
                <a:lnTo>
                  <a:pt x="366315" y="433583"/>
                </a:lnTo>
                <a:cubicBezTo>
                  <a:pt x="363641" y="435678"/>
                  <a:pt x="361635" y="435329"/>
                  <a:pt x="359796" y="434281"/>
                </a:cubicBezTo>
                <a:lnTo>
                  <a:pt x="355078" y="431294"/>
                </a:lnTo>
                <a:lnTo>
                  <a:pt x="354280" y="431204"/>
                </a:lnTo>
                <a:lnTo>
                  <a:pt x="354126" y="431148"/>
                </a:lnTo>
                <a:lnTo>
                  <a:pt x="343171" y="432508"/>
                </a:lnTo>
                <a:cubicBezTo>
                  <a:pt x="343171" y="432508"/>
                  <a:pt x="341782" y="432508"/>
                  <a:pt x="341782" y="432508"/>
                </a:cubicBezTo>
                <a:cubicBezTo>
                  <a:pt x="341782" y="432508"/>
                  <a:pt x="340394" y="432508"/>
                  <a:pt x="340394" y="432508"/>
                </a:cubicBezTo>
                <a:cubicBezTo>
                  <a:pt x="339699" y="431818"/>
                  <a:pt x="338658" y="431818"/>
                  <a:pt x="337790" y="431646"/>
                </a:cubicBezTo>
                <a:lnTo>
                  <a:pt x="336269" y="429800"/>
                </a:lnTo>
                <a:lnTo>
                  <a:pt x="336267" y="429800"/>
                </a:lnTo>
                <a:lnTo>
                  <a:pt x="336023" y="429775"/>
                </a:lnTo>
                <a:lnTo>
                  <a:pt x="336227" y="429876"/>
                </a:lnTo>
                <a:cubicBezTo>
                  <a:pt x="336227" y="429876"/>
                  <a:pt x="334798" y="429876"/>
                  <a:pt x="334798" y="429876"/>
                </a:cubicBezTo>
                <a:cubicBezTo>
                  <a:pt x="333369" y="431286"/>
                  <a:pt x="331940" y="431286"/>
                  <a:pt x="329082" y="429876"/>
                </a:cubicBezTo>
                <a:cubicBezTo>
                  <a:pt x="328367" y="430581"/>
                  <a:pt x="328367" y="431991"/>
                  <a:pt x="328189" y="433049"/>
                </a:cubicBezTo>
                <a:lnTo>
                  <a:pt x="326449" y="433985"/>
                </a:lnTo>
                <a:lnTo>
                  <a:pt x="326449" y="434163"/>
                </a:lnTo>
                <a:cubicBezTo>
                  <a:pt x="322237" y="434163"/>
                  <a:pt x="316621" y="437021"/>
                  <a:pt x="313813" y="431304"/>
                </a:cubicBezTo>
                <a:cubicBezTo>
                  <a:pt x="312409" y="429875"/>
                  <a:pt x="309600" y="434163"/>
                  <a:pt x="308196" y="432733"/>
                </a:cubicBezTo>
                <a:lnTo>
                  <a:pt x="306962" y="432733"/>
                </a:lnTo>
                <a:lnTo>
                  <a:pt x="306976" y="432790"/>
                </a:lnTo>
                <a:cubicBezTo>
                  <a:pt x="306976" y="432790"/>
                  <a:pt x="305555" y="432790"/>
                  <a:pt x="305555" y="432790"/>
                </a:cubicBezTo>
                <a:cubicBezTo>
                  <a:pt x="304134" y="432790"/>
                  <a:pt x="302714" y="434200"/>
                  <a:pt x="302714" y="435611"/>
                </a:cubicBezTo>
                <a:cubicBezTo>
                  <a:pt x="301293" y="434200"/>
                  <a:pt x="299872" y="437021"/>
                  <a:pt x="298451" y="437021"/>
                </a:cubicBezTo>
                <a:cubicBezTo>
                  <a:pt x="297030" y="437021"/>
                  <a:pt x="294189" y="437021"/>
                  <a:pt x="295610" y="432790"/>
                </a:cubicBezTo>
                <a:cubicBezTo>
                  <a:pt x="295610" y="432790"/>
                  <a:pt x="295610" y="431380"/>
                  <a:pt x="294189" y="431380"/>
                </a:cubicBezTo>
                <a:cubicBezTo>
                  <a:pt x="294189" y="431380"/>
                  <a:pt x="294189" y="431380"/>
                  <a:pt x="294189" y="432790"/>
                </a:cubicBezTo>
                <a:cubicBezTo>
                  <a:pt x="292768" y="437021"/>
                  <a:pt x="289926" y="435611"/>
                  <a:pt x="288506" y="435611"/>
                </a:cubicBezTo>
                <a:cubicBezTo>
                  <a:pt x="287085" y="434200"/>
                  <a:pt x="285664" y="434200"/>
                  <a:pt x="284243" y="434200"/>
                </a:cubicBezTo>
                <a:cubicBezTo>
                  <a:pt x="284243" y="434200"/>
                  <a:pt x="284243" y="432790"/>
                  <a:pt x="284243" y="432790"/>
                </a:cubicBezTo>
                <a:lnTo>
                  <a:pt x="283959" y="432508"/>
                </a:lnTo>
                <a:lnTo>
                  <a:pt x="278234" y="432508"/>
                </a:lnTo>
                <a:cubicBezTo>
                  <a:pt x="276203" y="432132"/>
                  <a:pt x="274172" y="431756"/>
                  <a:pt x="272142" y="432508"/>
                </a:cubicBezTo>
                <a:lnTo>
                  <a:pt x="270944" y="431177"/>
                </a:lnTo>
                <a:lnTo>
                  <a:pt x="270566" y="431079"/>
                </a:lnTo>
                <a:cubicBezTo>
                  <a:pt x="267823" y="431079"/>
                  <a:pt x="266451" y="429650"/>
                  <a:pt x="265079" y="432508"/>
                </a:cubicBezTo>
                <a:cubicBezTo>
                  <a:pt x="263708" y="432508"/>
                  <a:pt x="263708" y="432508"/>
                  <a:pt x="262336" y="432508"/>
                </a:cubicBezTo>
                <a:lnTo>
                  <a:pt x="262325" y="432508"/>
                </a:lnTo>
                <a:cubicBezTo>
                  <a:pt x="263641" y="433824"/>
                  <a:pt x="266274" y="433824"/>
                  <a:pt x="264958" y="436457"/>
                </a:cubicBezTo>
                <a:cubicBezTo>
                  <a:pt x="264958" y="437773"/>
                  <a:pt x="262325" y="437773"/>
                  <a:pt x="262325" y="436457"/>
                </a:cubicBezTo>
                <a:cubicBezTo>
                  <a:pt x="261008" y="435141"/>
                  <a:pt x="261008" y="433824"/>
                  <a:pt x="261008" y="432508"/>
                </a:cubicBezTo>
                <a:lnTo>
                  <a:pt x="260965" y="432508"/>
                </a:lnTo>
                <a:cubicBezTo>
                  <a:pt x="260965" y="432508"/>
                  <a:pt x="259593" y="432508"/>
                  <a:pt x="258221" y="432508"/>
                </a:cubicBezTo>
                <a:lnTo>
                  <a:pt x="258134" y="432485"/>
                </a:lnTo>
                <a:lnTo>
                  <a:pt x="258151" y="432508"/>
                </a:lnTo>
                <a:cubicBezTo>
                  <a:pt x="258151" y="432508"/>
                  <a:pt x="258489" y="433260"/>
                  <a:pt x="258489" y="434012"/>
                </a:cubicBezTo>
                <a:lnTo>
                  <a:pt x="256981" y="435353"/>
                </a:lnTo>
                <a:lnTo>
                  <a:pt x="258000" y="439579"/>
                </a:lnTo>
                <a:cubicBezTo>
                  <a:pt x="255242" y="439579"/>
                  <a:pt x="253863" y="445295"/>
                  <a:pt x="251105" y="443866"/>
                </a:cubicBezTo>
                <a:cubicBezTo>
                  <a:pt x="251105" y="441008"/>
                  <a:pt x="249726" y="439579"/>
                  <a:pt x="249726" y="438150"/>
                </a:cubicBezTo>
                <a:cubicBezTo>
                  <a:pt x="250416" y="437435"/>
                  <a:pt x="250760" y="436006"/>
                  <a:pt x="251278" y="434577"/>
                </a:cubicBezTo>
                <a:lnTo>
                  <a:pt x="253360" y="431699"/>
                </a:lnTo>
                <a:lnTo>
                  <a:pt x="252823" y="431102"/>
                </a:lnTo>
                <a:lnTo>
                  <a:pt x="252735" y="431079"/>
                </a:lnTo>
                <a:lnTo>
                  <a:pt x="252735" y="431129"/>
                </a:lnTo>
                <a:cubicBezTo>
                  <a:pt x="251325" y="431129"/>
                  <a:pt x="249914" y="431129"/>
                  <a:pt x="248504" y="432508"/>
                </a:cubicBezTo>
                <a:cubicBezTo>
                  <a:pt x="247094" y="431129"/>
                  <a:pt x="247094" y="431129"/>
                  <a:pt x="247094" y="431129"/>
                </a:cubicBezTo>
                <a:lnTo>
                  <a:pt x="246415" y="430976"/>
                </a:lnTo>
                <a:lnTo>
                  <a:pt x="246717" y="431285"/>
                </a:lnTo>
                <a:cubicBezTo>
                  <a:pt x="243959" y="434107"/>
                  <a:pt x="238444" y="435517"/>
                  <a:pt x="234306" y="434107"/>
                </a:cubicBezTo>
                <a:cubicBezTo>
                  <a:pt x="232927" y="432696"/>
                  <a:pt x="232238" y="431991"/>
                  <a:pt x="231893" y="431991"/>
                </a:cubicBezTo>
                <a:lnTo>
                  <a:pt x="231564" y="434012"/>
                </a:lnTo>
                <a:lnTo>
                  <a:pt x="231862" y="434012"/>
                </a:lnTo>
                <a:cubicBezTo>
                  <a:pt x="231862" y="435329"/>
                  <a:pt x="233178" y="437962"/>
                  <a:pt x="230546" y="437962"/>
                </a:cubicBezTo>
                <a:cubicBezTo>
                  <a:pt x="229887" y="438620"/>
                  <a:pt x="229229" y="438620"/>
                  <a:pt x="228736" y="438126"/>
                </a:cubicBezTo>
                <a:lnTo>
                  <a:pt x="227968" y="435517"/>
                </a:lnTo>
                <a:lnTo>
                  <a:pt x="227411" y="435517"/>
                </a:lnTo>
                <a:cubicBezTo>
                  <a:pt x="224653" y="435517"/>
                  <a:pt x="223274" y="434107"/>
                  <a:pt x="221895" y="432696"/>
                </a:cubicBezTo>
                <a:lnTo>
                  <a:pt x="221895" y="432341"/>
                </a:lnTo>
                <a:lnTo>
                  <a:pt x="219500" y="431011"/>
                </a:lnTo>
                <a:lnTo>
                  <a:pt x="219276" y="431154"/>
                </a:lnTo>
                <a:cubicBezTo>
                  <a:pt x="217187" y="429725"/>
                  <a:pt x="214749" y="429367"/>
                  <a:pt x="212312" y="428832"/>
                </a:cubicBezTo>
                <a:lnTo>
                  <a:pt x="205562" y="425542"/>
                </a:lnTo>
                <a:lnTo>
                  <a:pt x="205562" y="426901"/>
                </a:lnTo>
                <a:cubicBezTo>
                  <a:pt x="205562" y="428337"/>
                  <a:pt x="206959" y="429773"/>
                  <a:pt x="206959" y="429773"/>
                </a:cubicBezTo>
                <a:cubicBezTo>
                  <a:pt x="208356" y="431209"/>
                  <a:pt x="208356" y="432645"/>
                  <a:pt x="208356" y="434081"/>
                </a:cubicBezTo>
                <a:cubicBezTo>
                  <a:pt x="206959" y="435517"/>
                  <a:pt x="205562" y="435517"/>
                  <a:pt x="204165" y="434081"/>
                </a:cubicBezTo>
                <a:cubicBezTo>
                  <a:pt x="202768" y="434081"/>
                  <a:pt x="199974" y="435517"/>
                  <a:pt x="198577" y="432645"/>
                </a:cubicBezTo>
                <a:cubicBezTo>
                  <a:pt x="199974" y="431209"/>
                  <a:pt x="201371" y="429773"/>
                  <a:pt x="199974" y="426901"/>
                </a:cubicBezTo>
                <a:lnTo>
                  <a:pt x="199974" y="425584"/>
                </a:lnTo>
                <a:lnTo>
                  <a:pt x="199603" y="426490"/>
                </a:lnTo>
                <a:cubicBezTo>
                  <a:pt x="198235" y="426490"/>
                  <a:pt x="198235" y="426490"/>
                  <a:pt x="198235" y="426490"/>
                </a:cubicBezTo>
                <a:lnTo>
                  <a:pt x="198235" y="425695"/>
                </a:lnTo>
                <a:lnTo>
                  <a:pt x="196616" y="426524"/>
                </a:lnTo>
                <a:lnTo>
                  <a:pt x="197073" y="426741"/>
                </a:lnTo>
                <a:lnTo>
                  <a:pt x="195191" y="427638"/>
                </a:lnTo>
                <a:lnTo>
                  <a:pt x="194566" y="428277"/>
                </a:lnTo>
                <a:cubicBezTo>
                  <a:pt x="193187" y="428277"/>
                  <a:pt x="193187" y="428277"/>
                  <a:pt x="193187" y="428277"/>
                </a:cubicBezTo>
                <a:cubicBezTo>
                  <a:pt x="191808" y="428277"/>
                  <a:pt x="190429" y="428277"/>
                  <a:pt x="190429" y="431098"/>
                </a:cubicBezTo>
                <a:cubicBezTo>
                  <a:pt x="188361" y="431803"/>
                  <a:pt x="186981" y="431098"/>
                  <a:pt x="185947" y="429864"/>
                </a:cubicBezTo>
                <a:lnTo>
                  <a:pt x="183595" y="425568"/>
                </a:lnTo>
                <a:lnTo>
                  <a:pt x="183283" y="425738"/>
                </a:lnTo>
                <a:cubicBezTo>
                  <a:pt x="181904" y="424234"/>
                  <a:pt x="180525" y="425738"/>
                  <a:pt x="179146" y="424234"/>
                </a:cubicBezTo>
                <a:lnTo>
                  <a:pt x="178901" y="424145"/>
                </a:lnTo>
                <a:lnTo>
                  <a:pt x="179021" y="424234"/>
                </a:lnTo>
                <a:cubicBezTo>
                  <a:pt x="176250" y="425613"/>
                  <a:pt x="179021" y="428371"/>
                  <a:pt x="177635" y="429750"/>
                </a:cubicBezTo>
                <a:cubicBezTo>
                  <a:pt x="174864" y="431129"/>
                  <a:pt x="173478" y="428371"/>
                  <a:pt x="172092" y="431129"/>
                </a:cubicBezTo>
                <a:cubicBezTo>
                  <a:pt x="170707" y="431129"/>
                  <a:pt x="170707" y="431129"/>
                  <a:pt x="170707" y="431129"/>
                </a:cubicBezTo>
                <a:cubicBezTo>
                  <a:pt x="170707" y="429750"/>
                  <a:pt x="169322" y="428371"/>
                  <a:pt x="169322" y="428371"/>
                </a:cubicBezTo>
                <a:cubicBezTo>
                  <a:pt x="166550" y="428371"/>
                  <a:pt x="165165" y="429750"/>
                  <a:pt x="163779" y="431129"/>
                </a:cubicBezTo>
                <a:cubicBezTo>
                  <a:pt x="161007" y="432508"/>
                  <a:pt x="159622" y="432508"/>
                  <a:pt x="158237" y="431129"/>
                </a:cubicBezTo>
                <a:cubicBezTo>
                  <a:pt x="156851" y="428371"/>
                  <a:pt x="154080" y="426992"/>
                  <a:pt x="152694" y="424234"/>
                </a:cubicBezTo>
                <a:lnTo>
                  <a:pt x="152745" y="424133"/>
                </a:lnTo>
                <a:lnTo>
                  <a:pt x="150186" y="422837"/>
                </a:lnTo>
                <a:cubicBezTo>
                  <a:pt x="150186" y="421440"/>
                  <a:pt x="150186" y="420043"/>
                  <a:pt x="150186" y="420043"/>
                </a:cubicBezTo>
                <a:lnTo>
                  <a:pt x="150001" y="419572"/>
                </a:lnTo>
                <a:lnTo>
                  <a:pt x="149924" y="419720"/>
                </a:lnTo>
                <a:lnTo>
                  <a:pt x="149527" y="419720"/>
                </a:lnTo>
                <a:lnTo>
                  <a:pt x="149527" y="422556"/>
                </a:lnTo>
                <a:cubicBezTo>
                  <a:pt x="149527" y="424002"/>
                  <a:pt x="146756" y="424002"/>
                  <a:pt x="146756" y="425449"/>
                </a:cubicBezTo>
                <a:cubicBezTo>
                  <a:pt x="146756" y="425449"/>
                  <a:pt x="146756" y="426896"/>
                  <a:pt x="146756" y="426896"/>
                </a:cubicBezTo>
                <a:cubicBezTo>
                  <a:pt x="150913" y="426896"/>
                  <a:pt x="155070" y="425449"/>
                  <a:pt x="156455" y="431235"/>
                </a:cubicBezTo>
                <a:lnTo>
                  <a:pt x="155597" y="433923"/>
                </a:lnTo>
                <a:lnTo>
                  <a:pt x="156831" y="433762"/>
                </a:lnTo>
                <a:cubicBezTo>
                  <a:pt x="158241" y="432383"/>
                  <a:pt x="159652" y="431004"/>
                  <a:pt x="162473" y="432383"/>
                </a:cubicBezTo>
                <a:cubicBezTo>
                  <a:pt x="162473" y="436520"/>
                  <a:pt x="161062" y="436520"/>
                  <a:pt x="158241" y="435141"/>
                </a:cubicBezTo>
                <a:cubicBezTo>
                  <a:pt x="157184" y="434107"/>
                  <a:pt x="153746" y="436951"/>
                  <a:pt x="152688" y="435528"/>
                </a:cubicBezTo>
                <a:lnTo>
                  <a:pt x="152618" y="433015"/>
                </a:lnTo>
                <a:lnTo>
                  <a:pt x="152298" y="432681"/>
                </a:lnTo>
                <a:cubicBezTo>
                  <a:pt x="149527" y="429789"/>
                  <a:pt x="148141" y="432681"/>
                  <a:pt x="146756" y="432681"/>
                </a:cubicBezTo>
                <a:cubicBezTo>
                  <a:pt x="142599" y="434128"/>
                  <a:pt x="139828" y="431235"/>
                  <a:pt x="137056" y="432681"/>
                </a:cubicBezTo>
                <a:cubicBezTo>
                  <a:pt x="134285" y="437021"/>
                  <a:pt x="132900" y="432681"/>
                  <a:pt x="131514" y="431235"/>
                </a:cubicBezTo>
                <a:cubicBezTo>
                  <a:pt x="130128" y="429789"/>
                  <a:pt x="130128" y="429789"/>
                  <a:pt x="130128" y="428342"/>
                </a:cubicBezTo>
                <a:lnTo>
                  <a:pt x="131494" y="426916"/>
                </a:lnTo>
                <a:lnTo>
                  <a:pt x="130411" y="426716"/>
                </a:lnTo>
                <a:cubicBezTo>
                  <a:pt x="129000" y="428145"/>
                  <a:pt x="126179" y="428145"/>
                  <a:pt x="124769" y="428145"/>
                </a:cubicBezTo>
                <a:cubicBezTo>
                  <a:pt x="121948" y="431004"/>
                  <a:pt x="121948" y="431004"/>
                  <a:pt x="120538" y="425287"/>
                </a:cubicBezTo>
                <a:cubicBezTo>
                  <a:pt x="120538" y="420999"/>
                  <a:pt x="116307" y="423858"/>
                  <a:pt x="114896" y="423858"/>
                </a:cubicBezTo>
                <a:cubicBezTo>
                  <a:pt x="113486" y="423858"/>
                  <a:pt x="112076" y="422428"/>
                  <a:pt x="112076" y="420999"/>
                </a:cubicBezTo>
                <a:lnTo>
                  <a:pt x="112692" y="420887"/>
                </a:lnTo>
                <a:lnTo>
                  <a:pt x="112110" y="420874"/>
                </a:lnTo>
                <a:cubicBezTo>
                  <a:pt x="112110" y="422278"/>
                  <a:pt x="110708" y="422278"/>
                  <a:pt x="110708" y="420874"/>
                </a:cubicBezTo>
                <a:lnTo>
                  <a:pt x="108315" y="423271"/>
                </a:lnTo>
                <a:lnTo>
                  <a:pt x="108315" y="423983"/>
                </a:lnTo>
                <a:cubicBezTo>
                  <a:pt x="106899" y="423983"/>
                  <a:pt x="105483" y="423983"/>
                  <a:pt x="104067" y="423983"/>
                </a:cubicBezTo>
                <a:cubicBezTo>
                  <a:pt x="98404" y="421175"/>
                  <a:pt x="102651" y="426791"/>
                  <a:pt x="101235" y="428196"/>
                </a:cubicBezTo>
                <a:cubicBezTo>
                  <a:pt x="101235" y="429600"/>
                  <a:pt x="101235" y="431004"/>
                  <a:pt x="98404" y="429600"/>
                </a:cubicBezTo>
                <a:cubicBezTo>
                  <a:pt x="97695" y="428897"/>
                  <a:pt x="97341" y="427493"/>
                  <a:pt x="96987" y="425914"/>
                </a:cubicBezTo>
                <a:lnTo>
                  <a:pt x="95840" y="422074"/>
                </a:lnTo>
                <a:lnTo>
                  <a:pt x="94399" y="422805"/>
                </a:lnTo>
                <a:cubicBezTo>
                  <a:pt x="94399" y="422805"/>
                  <a:pt x="92989" y="424234"/>
                  <a:pt x="92989" y="424234"/>
                </a:cubicBezTo>
                <a:cubicBezTo>
                  <a:pt x="91579" y="424234"/>
                  <a:pt x="91579" y="422805"/>
                  <a:pt x="91579" y="422805"/>
                </a:cubicBezTo>
                <a:cubicBezTo>
                  <a:pt x="90168" y="421376"/>
                  <a:pt x="88758" y="421376"/>
                  <a:pt x="88758" y="421376"/>
                </a:cubicBezTo>
                <a:cubicBezTo>
                  <a:pt x="84527" y="419946"/>
                  <a:pt x="80296" y="418517"/>
                  <a:pt x="77475" y="415659"/>
                </a:cubicBezTo>
                <a:cubicBezTo>
                  <a:pt x="76065" y="412800"/>
                  <a:pt x="76065" y="411371"/>
                  <a:pt x="78885" y="409942"/>
                </a:cubicBezTo>
                <a:cubicBezTo>
                  <a:pt x="77475" y="408513"/>
                  <a:pt x="78885" y="407084"/>
                  <a:pt x="80296" y="405655"/>
                </a:cubicBezTo>
                <a:cubicBezTo>
                  <a:pt x="81706" y="405655"/>
                  <a:pt x="81706" y="405655"/>
                  <a:pt x="83116" y="405655"/>
                </a:cubicBezTo>
                <a:cubicBezTo>
                  <a:pt x="84527" y="407084"/>
                  <a:pt x="84527" y="407084"/>
                  <a:pt x="85937" y="405655"/>
                </a:cubicBezTo>
                <a:cubicBezTo>
                  <a:pt x="84527" y="401367"/>
                  <a:pt x="83116" y="398509"/>
                  <a:pt x="78885" y="401367"/>
                </a:cubicBezTo>
                <a:cubicBezTo>
                  <a:pt x="78885" y="401367"/>
                  <a:pt x="77475" y="401367"/>
                  <a:pt x="76065" y="401367"/>
                </a:cubicBezTo>
                <a:cubicBezTo>
                  <a:pt x="74654" y="401367"/>
                  <a:pt x="73244" y="402796"/>
                  <a:pt x="71833" y="404226"/>
                </a:cubicBezTo>
                <a:cubicBezTo>
                  <a:pt x="70423" y="405655"/>
                  <a:pt x="70423" y="405655"/>
                  <a:pt x="69013" y="405655"/>
                </a:cubicBezTo>
                <a:cubicBezTo>
                  <a:pt x="69013" y="402796"/>
                  <a:pt x="66192" y="398509"/>
                  <a:pt x="70423" y="395650"/>
                </a:cubicBezTo>
                <a:cubicBezTo>
                  <a:pt x="70423" y="397080"/>
                  <a:pt x="71833" y="397080"/>
                  <a:pt x="73244" y="397080"/>
                </a:cubicBezTo>
                <a:cubicBezTo>
                  <a:pt x="73244" y="397080"/>
                  <a:pt x="74654" y="398509"/>
                  <a:pt x="74654" y="398509"/>
                </a:cubicBezTo>
                <a:cubicBezTo>
                  <a:pt x="77475" y="399938"/>
                  <a:pt x="77475" y="397080"/>
                  <a:pt x="78885" y="395650"/>
                </a:cubicBezTo>
                <a:cubicBezTo>
                  <a:pt x="78885" y="395650"/>
                  <a:pt x="80296" y="395650"/>
                  <a:pt x="81706" y="395650"/>
                </a:cubicBezTo>
                <a:cubicBezTo>
                  <a:pt x="83116" y="395650"/>
                  <a:pt x="84527" y="395650"/>
                  <a:pt x="85937" y="397080"/>
                </a:cubicBezTo>
                <a:cubicBezTo>
                  <a:pt x="87348" y="401367"/>
                  <a:pt x="88758" y="399938"/>
                  <a:pt x="91579" y="399938"/>
                </a:cubicBezTo>
                <a:cubicBezTo>
                  <a:pt x="92989" y="399938"/>
                  <a:pt x="94399" y="399938"/>
                  <a:pt x="95810" y="401367"/>
                </a:cubicBezTo>
                <a:lnTo>
                  <a:pt x="99671" y="402672"/>
                </a:lnTo>
                <a:lnTo>
                  <a:pt x="104131" y="402376"/>
                </a:lnTo>
                <a:cubicBezTo>
                  <a:pt x="105682" y="402376"/>
                  <a:pt x="107061" y="402730"/>
                  <a:pt x="108440" y="404146"/>
                </a:cubicBezTo>
                <a:cubicBezTo>
                  <a:pt x="109819" y="404146"/>
                  <a:pt x="109819" y="404146"/>
                  <a:pt x="109819" y="404146"/>
                </a:cubicBezTo>
                <a:cubicBezTo>
                  <a:pt x="111198" y="405562"/>
                  <a:pt x="112577" y="405562"/>
                  <a:pt x="113956" y="404146"/>
                </a:cubicBezTo>
                <a:lnTo>
                  <a:pt x="114479" y="403071"/>
                </a:lnTo>
                <a:lnTo>
                  <a:pt x="113462" y="402728"/>
                </a:lnTo>
                <a:cubicBezTo>
                  <a:pt x="112076" y="401326"/>
                  <a:pt x="112076" y="399925"/>
                  <a:pt x="112076" y="398523"/>
                </a:cubicBezTo>
                <a:cubicBezTo>
                  <a:pt x="113462" y="397121"/>
                  <a:pt x="114847" y="397121"/>
                  <a:pt x="116233" y="398523"/>
                </a:cubicBezTo>
                <a:cubicBezTo>
                  <a:pt x="117618" y="398523"/>
                  <a:pt x="119004" y="399925"/>
                  <a:pt x="120389" y="399925"/>
                </a:cubicBezTo>
                <a:cubicBezTo>
                  <a:pt x="121775" y="399925"/>
                  <a:pt x="123161" y="401326"/>
                  <a:pt x="123161" y="399925"/>
                </a:cubicBezTo>
                <a:cubicBezTo>
                  <a:pt x="123161" y="398523"/>
                  <a:pt x="121775" y="397121"/>
                  <a:pt x="121775" y="397121"/>
                </a:cubicBezTo>
                <a:cubicBezTo>
                  <a:pt x="121775" y="394317"/>
                  <a:pt x="123161" y="395719"/>
                  <a:pt x="124547" y="395719"/>
                </a:cubicBezTo>
                <a:cubicBezTo>
                  <a:pt x="127318" y="395719"/>
                  <a:pt x="127318" y="394317"/>
                  <a:pt x="127318" y="392916"/>
                </a:cubicBezTo>
                <a:cubicBezTo>
                  <a:pt x="127318" y="391514"/>
                  <a:pt x="127318" y="391514"/>
                  <a:pt x="127318" y="391514"/>
                </a:cubicBezTo>
                <a:lnTo>
                  <a:pt x="128203" y="388909"/>
                </a:lnTo>
                <a:lnTo>
                  <a:pt x="128897" y="385351"/>
                </a:lnTo>
                <a:lnTo>
                  <a:pt x="128604" y="384852"/>
                </a:lnTo>
                <a:lnTo>
                  <a:pt x="126583" y="385872"/>
                </a:lnTo>
                <a:cubicBezTo>
                  <a:pt x="126583" y="385872"/>
                  <a:pt x="125186" y="385872"/>
                  <a:pt x="125186" y="385872"/>
                </a:cubicBezTo>
                <a:cubicBezTo>
                  <a:pt x="123789" y="385872"/>
                  <a:pt x="123789" y="385872"/>
                  <a:pt x="122392" y="385872"/>
                </a:cubicBezTo>
                <a:cubicBezTo>
                  <a:pt x="122392" y="385872"/>
                  <a:pt x="120995" y="385872"/>
                  <a:pt x="120995" y="385872"/>
                </a:cubicBezTo>
                <a:cubicBezTo>
                  <a:pt x="119598" y="384462"/>
                  <a:pt x="118201" y="385872"/>
                  <a:pt x="115407" y="385872"/>
                </a:cubicBezTo>
                <a:cubicBezTo>
                  <a:pt x="112614" y="384462"/>
                  <a:pt x="111216" y="381642"/>
                  <a:pt x="109819" y="380231"/>
                </a:cubicBezTo>
                <a:lnTo>
                  <a:pt x="109819" y="379121"/>
                </a:lnTo>
                <a:lnTo>
                  <a:pt x="109490" y="379182"/>
                </a:lnTo>
                <a:cubicBezTo>
                  <a:pt x="101310" y="377756"/>
                  <a:pt x="101310" y="377756"/>
                  <a:pt x="101310" y="367780"/>
                </a:cubicBezTo>
                <a:cubicBezTo>
                  <a:pt x="101310" y="364930"/>
                  <a:pt x="99946" y="363505"/>
                  <a:pt x="98583" y="363505"/>
                </a:cubicBezTo>
                <a:cubicBezTo>
                  <a:pt x="95856" y="363505"/>
                  <a:pt x="94493" y="363505"/>
                  <a:pt x="91766" y="363505"/>
                </a:cubicBezTo>
                <a:lnTo>
                  <a:pt x="91766" y="362931"/>
                </a:lnTo>
                <a:lnTo>
                  <a:pt x="91391" y="363307"/>
                </a:lnTo>
                <a:cubicBezTo>
                  <a:pt x="90074" y="363307"/>
                  <a:pt x="90074" y="363307"/>
                  <a:pt x="88758" y="363307"/>
                </a:cubicBezTo>
                <a:cubicBezTo>
                  <a:pt x="87442" y="361990"/>
                  <a:pt x="87442" y="361990"/>
                  <a:pt x="87442" y="361990"/>
                </a:cubicBezTo>
                <a:cubicBezTo>
                  <a:pt x="86125" y="360674"/>
                  <a:pt x="83493" y="361990"/>
                  <a:pt x="83493" y="359357"/>
                </a:cubicBezTo>
                <a:cubicBezTo>
                  <a:pt x="83493" y="359357"/>
                  <a:pt x="83493" y="359357"/>
                  <a:pt x="84809" y="358041"/>
                </a:cubicBezTo>
                <a:cubicBezTo>
                  <a:pt x="86126" y="358041"/>
                  <a:pt x="87771" y="358041"/>
                  <a:pt x="89416" y="358370"/>
                </a:cubicBezTo>
                <a:lnTo>
                  <a:pt x="92744" y="360034"/>
                </a:lnTo>
                <a:lnTo>
                  <a:pt x="93130" y="359229"/>
                </a:lnTo>
                <a:lnTo>
                  <a:pt x="94170" y="358142"/>
                </a:lnTo>
                <a:lnTo>
                  <a:pt x="92881" y="358142"/>
                </a:lnTo>
                <a:cubicBezTo>
                  <a:pt x="91488" y="355334"/>
                  <a:pt x="90095" y="353579"/>
                  <a:pt x="88355" y="353052"/>
                </a:cubicBezTo>
                <a:lnTo>
                  <a:pt x="81988" y="355248"/>
                </a:lnTo>
                <a:lnTo>
                  <a:pt x="81988" y="355284"/>
                </a:lnTo>
                <a:cubicBezTo>
                  <a:pt x="80634" y="355952"/>
                  <a:pt x="79957" y="357289"/>
                  <a:pt x="79450" y="358794"/>
                </a:cubicBezTo>
                <a:lnTo>
                  <a:pt x="78106" y="362773"/>
                </a:lnTo>
                <a:lnTo>
                  <a:pt x="79194" y="363871"/>
                </a:lnTo>
                <a:cubicBezTo>
                  <a:pt x="80591" y="363871"/>
                  <a:pt x="80591" y="363871"/>
                  <a:pt x="80591" y="363871"/>
                </a:cubicBezTo>
                <a:cubicBezTo>
                  <a:pt x="81988" y="365281"/>
                  <a:pt x="81988" y="366692"/>
                  <a:pt x="81988" y="368102"/>
                </a:cubicBezTo>
                <a:cubicBezTo>
                  <a:pt x="80591" y="368102"/>
                  <a:pt x="80591" y="369512"/>
                  <a:pt x="80591" y="369512"/>
                </a:cubicBezTo>
                <a:cubicBezTo>
                  <a:pt x="80591" y="372333"/>
                  <a:pt x="79194" y="372333"/>
                  <a:pt x="77797" y="370923"/>
                </a:cubicBezTo>
                <a:cubicBezTo>
                  <a:pt x="76401" y="370923"/>
                  <a:pt x="75003" y="369512"/>
                  <a:pt x="72210" y="368102"/>
                </a:cubicBezTo>
                <a:cubicBezTo>
                  <a:pt x="72210" y="366692"/>
                  <a:pt x="72210" y="365281"/>
                  <a:pt x="72210" y="363871"/>
                </a:cubicBezTo>
                <a:lnTo>
                  <a:pt x="72880" y="363307"/>
                </a:lnTo>
                <a:lnTo>
                  <a:pt x="72084" y="363307"/>
                </a:lnTo>
                <a:lnTo>
                  <a:pt x="70793" y="355457"/>
                </a:lnTo>
                <a:lnTo>
                  <a:pt x="70705" y="355355"/>
                </a:lnTo>
                <a:cubicBezTo>
                  <a:pt x="69326" y="356752"/>
                  <a:pt x="67947" y="356752"/>
                  <a:pt x="66568" y="355355"/>
                </a:cubicBezTo>
                <a:cubicBezTo>
                  <a:pt x="65190" y="355355"/>
                  <a:pt x="65190" y="356752"/>
                  <a:pt x="63810" y="355355"/>
                </a:cubicBezTo>
                <a:cubicBezTo>
                  <a:pt x="62431" y="352561"/>
                  <a:pt x="63810" y="349767"/>
                  <a:pt x="67947" y="349767"/>
                </a:cubicBezTo>
                <a:lnTo>
                  <a:pt x="69983" y="349767"/>
                </a:lnTo>
                <a:lnTo>
                  <a:pt x="65735" y="345391"/>
                </a:lnTo>
                <a:lnTo>
                  <a:pt x="64938" y="345391"/>
                </a:lnTo>
                <a:cubicBezTo>
                  <a:pt x="64938" y="345391"/>
                  <a:pt x="63560" y="345391"/>
                  <a:pt x="63560" y="345391"/>
                </a:cubicBezTo>
                <a:lnTo>
                  <a:pt x="62886" y="345725"/>
                </a:lnTo>
                <a:lnTo>
                  <a:pt x="63936" y="345725"/>
                </a:lnTo>
                <a:cubicBezTo>
                  <a:pt x="63936" y="348545"/>
                  <a:pt x="62557" y="351366"/>
                  <a:pt x="61178" y="352777"/>
                </a:cubicBezTo>
                <a:lnTo>
                  <a:pt x="60621" y="352505"/>
                </a:lnTo>
                <a:lnTo>
                  <a:pt x="59724" y="353360"/>
                </a:lnTo>
                <a:lnTo>
                  <a:pt x="61002" y="359713"/>
                </a:lnTo>
                <a:cubicBezTo>
                  <a:pt x="61002" y="359713"/>
                  <a:pt x="59573" y="361134"/>
                  <a:pt x="59573" y="361134"/>
                </a:cubicBezTo>
                <a:cubicBezTo>
                  <a:pt x="58144" y="361134"/>
                  <a:pt x="56715" y="361134"/>
                  <a:pt x="55285" y="362555"/>
                </a:cubicBezTo>
                <a:cubicBezTo>
                  <a:pt x="53856" y="355451"/>
                  <a:pt x="53856" y="355451"/>
                  <a:pt x="49569" y="352609"/>
                </a:cubicBezTo>
                <a:lnTo>
                  <a:pt x="48343" y="351391"/>
                </a:lnTo>
                <a:lnTo>
                  <a:pt x="47635" y="353799"/>
                </a:lnTo>
                <a:cubicBezTo>
                  <a:pt x="47106" y="354328"/>
                  <a:pt x="46401" y="354328"/>
                  <a:pt x="45695" y="353623"/>
                </a:cubicBezTo>
                <a:cubicBezTo>
                  <a:pt x="42875" y="352212"/>
                  <a:pt x="41464" y="353623"/>
                  <a:pt x="41464" y="355033"/>
                </a:cubicBezTo>
                <a:cubicBezTo>
                  <a:pt x="40054" y="350802"/>
                  <a:pt x="35823" y="355033"/>
                  <a:pt x="35823" y="350802"/>
                </a:cubicBezTo>
                <a:cubicBezTo>
                  <a:pt x="31592" y="349392"/>
                  <a:pt x="34413" y="347981"/>
                  <a:pt x="35823" y="346570"/>
                </a:cubicBezTo>
                <a:cubicBezTo>
                  <a:pt x="37938" y="345160"/>
                  <a:pt x="39701" y="344455"/>
                  <a:pt x="41464" y="344279"/>
                </a:cubicBezTo>
                <a:lnTo>
                  <a:pt x="46869" y="345123"/>
                </a:lnTo>
                <a:lnTo>
                  <a:pt x="44379" y="343901"/>
                </a:lnTo>
                <a:lnTo>
                  <a:pt x="44615" y="343592"/>
                </a:lnTo>
                <a:lnTo>
                  <a:pt x="44295" y="343750"/>
                </a:lnTo>
                <a:cubicBezTo>
                  <a:pt x="42958" y="342353"/>
                  <a:pt x="42958" y="339559"/>
                  <a:pt x="41620" y="339559"/>
                </a:cubicBezTo>
                <a:cubicBezTo>
                  <a:pt x="40283" y="338162"/>
                  <a:pt x="37609" y="335368"/>
                  <a:pt x="42958" y="336765"/>
                </a:cubicBezTo>
                <a:cubicBezTo>
                  <a:pt x="42958" y="336765"/>
                  <a:pt x="44295" y="335368"/>
                  <a:pt x="44295" y="335368"/>
                </a:cubicBezTo>
                <a:cubicBezTo>
                  <a:pt x="45632" y="333971"/>
                  <a:pt x="45632" y="333971"/>
                  <a:pt x="46969" y="333971"/>
                </a:cubicBezTo>
                <a:cubicBezTo>
                  <a:pt x="46969" y="333971"/>
                  <a:pt x="48307" y="333971"/>
                  <a:pt x="48307" y="333971"/>
                </a:cubicBezTo>
                <a:lnTo>
                  <a:pt x="48703" y="335629"/>
                </a:lnTo>
                <a:lnTo>
                  <a:pt x="48703" y="334509"/>
                </a:lnTo>
                <a:cubicBezTo>
                  <a:pt x="50020" y="333112"/>
                  <a:pt x="50678" y="333811"/>
                  <a:pt x="51172" y="334683"/>
                </a:cubicBezTo>
                <a:lnTo>
                  <a:pt x="52546" y="335818"/>
                </a:lnTo>
                <a:lnTo>
                  <a:pt x="53906" y="335818"/>
                </a:lnTo>
                <a:lnTo>
                  <a:pt x="54271" y="335607"/>
                </a:lnTo>
                <a:lnTo>
                  <a:pt x="54157" y="335627"/>
                </a:lnTo>
                <a:cubicBezTo>
                  <a:pt x="54157" y="334197"/>
                  <a:pt x="54157" y="332768"/>
                  <a:pt x="54157" y="331339"/>
                </a:cubicBezTo>
                <a:cubicBezTo>
                  <a:pt x="55520" y="331339"/>
                  <a:pt x="59610" y="334197"/>
                  <a:pt x="58247" y="328481"/>
                </a:cubicBezTo>
                <a:cubicBezTo>
                  <a:pt x="58247" y="327052"/>
                  <a:pt x="62337" y="324193"/>
                  <a:pt x="65064" y="324193"/>
                </a:cubicBezTo>
                <a:cubicBezTo>
                  <a:pt x="66427" y="324193"/>
                  <a:pt x="66427" y="324193"/>
                  <a:pt x="67791" y="324193"/>
                </a:cubicBezTo>
                <a:cubicBezTo>
                  <a:pt x="69154" y="328481"/>
                  <a:pt x="69154" y="328481"/>
                  <a:pt x="65064" y="329910"/>
                </a:cubicBezTo>
                <a:cubicBezTo>
                  <a:pt x="67791" y="329910"/>
                  <a:pt x="69154" y="331339"/>
                  <a:pt x="71881" y="329910"/>
                </a:cubicBezTo>
                <a:cubicBezTo>
                  <a:pt x="74607" y="329910"/>
                  <a:pt x="75971" y="329910"/>
                  <a:pt x="75971" y="334197"/>
                </a:cubicBezTo>
                <a:lnTo>
                  <a:pt x="75557" y="334392"/>
                </a:lnTo>
                <a:lnTo>
                  <a:pt x="76129" y="334492"/>
                </a:lnTo>
                <a:cubicBezTo>
                  <a:pt x="78900" y="334492"/>
                  <a:pt x="81671" y="333104"/>
                  <a:pt x="83057" y="335881"/>
                </a:cubicBezTo>
                <a:cubicBezTo>
                  <a:pt x="85829" y="335881"/>
                  <a:pt x="87214" y="334492"/>
                  <a:pt x="88599" y="337269"/>
                </a:cubicBezTo>
                <a:lnTo>
                  <a:pt x="87949" y="338573"/>
                </a:lnTo>
                <a:lnTo>
                  <a:pt x="88650" y="338573"/>
                </a:lnTo>
                <a:cubicBezTo>
                  <a:pt x="90047" y="338573"/>
                  <a:pt x="90047" y="338573"/>
                  <a:pt x="90047" y="338573"/>
                </a:cubicBezTo>
                <a:lnTo>
                  <a:pt x="90815" y="338573"/>
                </a:lnTo>
                <a:lnTo>
                  <a:pt x="90155" y="338484"/>
                </a:lnTo>
                <a:cubicBezTo>
                  <a:pt x="91552" y="336980"/>
                  <a:pt x="91552" y="336980"/>
                  <a:pt x="88758" y="333971"/>
                </a:cubicBezTo>
                <a:lnTo>
                  <a:pt x="88879" y="333938"/>
                </a:lnTo>
                <a:lnTo>
                  <a:pt x="85906" y="330453"/>
                </a:lnTo>
                <a:cubicBezTo>
                  <a:pt x="85561" y="328895"/>
                  <a:pt x="85561" y="327162"/>
                  <a:pt x="84871" y="325777"/>
                </a:cubicBezTo>
                <a:cubicBezTo>
                  <a:pt x="84871" y="325777"/>
                  <a:pt x="84871" y="324391"/>
                  <a:pt x="83492" y="323006"/>
                </a:cubicBezTo>
                <a:cubicBezTo>
                  <a:pt x="83492" y="321620"/>
                  <a:pt x="83492" y="321620"/>
                  <a:pt x="84871" y="321620"/>
                </a:cubicBezTo>
                <a:cubicBezTo>
                  <a:pt x="87630" y="320234"/>
                  <a:pt x="89008" y="323006"/>
                  <a:pt x="90387" y="325777"/>
                </a:cubicBezTo>
                <a:cubicBezTo>
                  <a:pt x="89008" y="324391"/>
                  <a:pt x="89008" y="321620"/>
                  <a:pt x="87630" y="320234"/>
                </a:cubicBezTo>
                <a:cubicBezTo>
                  <a:pt x="86250" y="318849"/>
                  <a:pt x="84871" y="320234"/>
                  <a:pt x="83492" y="318849"/>
                </a:cubicBezTo>
                <a:lnTo>
                  <a:pt x="84380" y="318166"/>
                </a:lnTo>
                <a:lnTo>
                  <a:pt x="83116" y="318449"/>
                </a:lnTo>
                <a:cubicBezTo>
                  <a:pt x="81706" y="319817"/>
                  <a:pt x="80296" y="318449"/>
                  <a:pt x="78885" y="318449"/>
                </a:cubicBezTo>
                <a:cubicBezTo>
                  <a:pt x="77475" y="315714"/>
                  <a:pt x="78885" y="315714"/>
                  <a:pt x="78885" y="312979"/>
                </a:cubicBezTo>
                <a:lnTo>
                  <a:pt x="80256" y="311649"/>
                </a:lnTo>
                <a:lnTo>
                  <a:pt x="77740" y="309133"/>
                </a:lnTo>
                <a:lnTo>
                  <a:pt x="77726" y="309149"/>
                </a:lnTo>
                <a:cubicBezTo>
                  <a:pt x="77036" y="307645"/>
                  <a:pt x="76002" y="307269"/>
                  <a:pt x="74968" y="307081"/>
                </a:cubicBezTo>
                <a:lnTo>
                  <a:pt x="72372" y="306196"/>
                </a:lnTo>
                <a:lnTo>
                  <a:pt x="72084" y="306140"/>
                </a:lnTo>
                <a:cubicBezTo>
                  <a:pt x="70705" y="306140"/>
                  <a:pt x="70705" y="306140"/>
                  <a:pt x="70705" y="306140"/>
                </a:cubicBezTo>
                <a:lnTo>
                  <a:pt x="70705" y="306248"/>
                </a:lnTo>
                <a:cubicBezTo>
                  <a:pt x="69351" y="306248"/>
                  <a:pt x="67997" y="307645"/>
                  <a:pt x="66643" y="307645"/>
                </a:cubicBezTo>
                <a:cubicBezTo>
                  <a:pt x="65289" y="307645"/>
                  <a:pt x="63935" y="307645"/>
                  <a:pt x="62582" y="306248"/>
                </a:cubicBezTo>
                <a:cubicBezTo>
                  <a:pt x="62582" y="304852"/>
                  <a:pt x="62582" y="302058"/>
                  <a:pt x="61227" y="304852"/>
                </a:cubicBezTo>
                <a:cubicBezTo>
                  <a:pt x="59874" y="306248"/>
                  <a:pt x="59874" y="306248"/>
                  <a:pt x="58520" y="306248"/>
                </a:cubicBezTo>
                <a:cubicBezTo>
                  <a:pt x="58520" y="304852"/>
                  <a:pt x="58520" y="303454"/>
                  <a:pt x="58520" y="303454"/>
                </a:cubicBezTo>
                <a:lnTo>
                  <a:pt x="58485" y="302736"/>
                </a:lnTo>
                <a:lnTo>
                  <a:pt x="58265" y="303269"/>
                </a:lnTo>
                <a:lnTo>
                  <a:pt x="58059" y="303093"/>
                </a:lnTo>
                <a:lnTo>
                  <a:pt x="58059" y="306141"/>
                </a:lnTo>
                <a:lnTo>
                  <a:pt x="54143" y="304773"/>
                </a:lnTo>
                <a:lnTo>
                  <a:pt x="53781" y="308360"/>
                </a:lnTo>
                <a:cubicBezTo>
                  <a:pt x="53028" y="309037"/>
                  <a:pt x="51900" y="309375"/>
                  <a:pt x="51148" y="310052"/>
                </a:cubicBezTo>
                <a:cubicBezTo>
                  <a:pt x="48140" y="311406"/>
                  <a:pt x="48140" y="310052"/>
                  <a:pt x="48140" y="307344"/>
                </a:cubicBezTo>
                <a:lnTo>
                  <a:pt x="50427" y="305286"/>
                </a:lnTo>
                <a:lnTo>
                  <a:pt x="49879" y="304712"/>
                </a:lnTo>
                <a:lnTo>
                  <a:pt x="49558" y="304543"/>
                </a:lnTo>
                <a:lnTo>
                  <a:pt x="49644" y="304636"/>
                </a:lnTo>
                <a:cubicBezTo>
                  <a:pt x="48247" y="306140"/>
                  <a:pt x="46850" y="306140"/>
                  <a:pt x="45453" y="306140"/>
                </a:cubicBezTo>
                <a:cubicBezTo>
                  <a:pt x="44755" y="305389"/>
                  <a:pt x="43707" y="306140"/>
                  <a:pt x="42659" y="306517"/>
                </a:cubicBezTo>
                <a:lnTo>
                  <a:pt x="39866" y="304637"/>
                </a:lnTo>
                <a:lnTo>
                  <a:pt x="39866" y="304852"/>
                </a:lnTo>
                <a:cubicBezTo>
                  <a:pt x="38529" y="304852"/>
                  <a:pt x="37191" y="306248"/>
                  <a:pt x="35854" y="307645"/>
                </a:cubicBezTo>
                <a:cubicBezTo>
                  <a:pt x="34517" y="307645"/>
                  <a:pt x="34517" y="307645"/>
                  <a:pt x="33180" y="307645"/>
                </a:cubicBezTo>
                <a:lnTo>
                  <a:pt x="33085" y="307611"/>
                </a:lnTo>
                <a:lnTo>
                  <a:pt x="33096" y="307645"/>
                </a:lnTo>
                <a:cubicBezTo>
                  <a:pt x="33096" y="307645"/>
                  <a:pt x="33096" y="307645"/>
                  <a:pt x="33096" y="309149"/>
                </a:cubicBezTo>
                <a:cubicBezTo>
                  <a:pt x="33096" y="309149"/>
                  <a:pt x="31717" y="310654"/>
                  <a:pt x="30338" y="309149"/>
                </a:cubicBezTo>
                <a:cubicBezTo>
                  <a:pt x="30338" y="307645"/>
                  <a:pt x="28958" y="309149"/>
                  <a:pt x="27580" y="307645"/>
                </a:cubicBezTo>
                <a:cubicBezTo>
                  <a:pt x="27580" y="307645"/>
                  <a:pt x="26200" y="307645"/>
                  <a:pt x="24822" y="307645"/>
                </a:cubicBezTo>
                <a:cubicBezTo>
                  <a:pt x="24822" y="306140"/>
                  <a:pt x="27580" y="304636"/>
                  <a:pt x="27580" y="303132"/>
                </a:cubicBezTo>
                <a:lnTo>
                  <a:pt x="22415" y="303132"/>
                </a:lnTo>
                <a:lnTo>
                  <a:pt x="21061" y="303132"/>
                </a:lnTo>
                <a:lnTo>
                  <a:pt x="22415" y="301782"/>
                </a:lnTo>
                <a:lnTo>
                  <a:pt x="22415" y="301753"/>
                </a:lnTo>
                <a:lnTo>
                  <a:pt x="21813" y="300560"/>
                </a:lnTo>
                <a:lnTo>
                  <a:pt x="21813" y="301815"/>
                </a:lnTo>
                <a:cubicBezTo>
                  <a:pt x="20560" y="301815"/>
                  <a:pt x="20560" y="301815"/>
                  <a:pt x="20560" y="303132"/>
                </a:cubicBezTo>
                <a:lnTo>
                  <a:pt x="18053" y="301816"/>
                </a:lnTo>
                <a:lnTo>
                  <a:pt x="18053" y="301842"/>
                </a:lnTo>
                <a:cubicBezTo>
                  <a:pt x="13886" y="304636"/>
                  <a:pt x="12498" y="304636"/>
                  <a:pt x="12498" y="299048"/>
                </a:cubicBezTo>
                <a:cubicBezTo>
                  <a:pt x="12498" y="297652"/>
                  <a:pt x="11109" y="297652"/>
                  <a:pt x="11109" y="297652"/>
                </a:cubicBezTo>
                <a:cubicBezTo>
                  <a:pt x="9721" y="297652"/>
                  <a:pt x="9721" y="297652"/>
                  <a:pt x="9721" y="297652"/>
                </a:cubicBezTo>
                <a:cubicBezTo>
                  <a:pt x="8332" y="296255"/>
                  <a:pt x="5555" y="297652"/>
                  <a:pt x="4166" y="296255"/>
                </a:cubicBezTo>
                <a:cubicBezTo>
                  <a:pt x="2777" y="296255"/>
                  <a:pt x="1389" y="297652"/>
                  <a:pt x="0" y="294858"/>
                </a:cubicBezTo>
                <a:cubicBezTo>
                  <a:pt x="0" y="293461"/>
                  <a:pt x="2777" y="293461"/>
                  <a:pt x="4166" y="292064"/>
                </a:cubicBezTo>
                <a:cubicBezTo>
                  <a:pt x="4166" y="292064"/>
                  <a:pt x="4166" y="290667"/>
                  <a:pt x="4166" y="290667"/>
                </a:cubicBezTo>
                <a:cubicBezTo>
                  <a:pt x="5555" y="289270"/>
                  <a:pt x="2777" y="286476"/>
                  <a:pt x="5555" y="286476"/>
                </a:cubicBezTo>
                <a:cubicBezTo>
                  <a:pt x="6943" y="285079"/>
                  <a:pt x="6943" y="289270"/>
                  <a:pt x="8332" y="289270"/>
                </a:cubicBezTo>
                <a:cubicBezTo>
                  <a:pt x="9721" y="289270"/>
                  <a:pt x="11109" y="289270"/>
                  <a:pt x="11109" y="289270"/>
                </a:cubicBezTo>
                <a:lnTo>
                  <a:pt x="11283" y="289328"/>
                </a:lnTo>
                <a:lnTo>
                  <a:pt x="11283" y="287962"/>
                </a:lnTo>
                <a:lnTo>
                  <a:pt x="12512" y="287962"/>
                </a:lnTo>
                <a:lnTo>
                  <a:pt x="12182" y="282867"/>
                </a:lnTo>
                <a:cubicBezTo>
                  <a:pt x="11152" y="281805"/>
                  <a:pt x="9778" y="281097"/>
                  <a:pt x="9778" y="279681"/>
                </a:cubicBezTo>
                <a:cubicBezTo>
                  <a:pt x="9778" y="279681"/>
                  <a:pt x="9778" y="278265"/>
                  <a:pt x="11152" y="278265"/>
                </a:cubicBezTo>
                <a:cubicBezTo>
                  <a:pt x="11152" y="278265"/>
                  <a:pt x="11152" y="278265"/>
                  <a:pt x="11152" y="276849"/>
                </a:cubicBezTo>
                <a:cubicBezTo>
                  <a:pt x="13899" y="275434"/>
                  <a:pt x="13899" y="278265"/>
                  <a:pt x="15272" y="279681"/>
                </a:cubicBezTo>
                <a:cubicBezTo>
                  <a:pt x="13899" y="276849"/>
                  <a:pt x="13899" y="275434"/>
                  <a:pt x="15272" y="274018"/>
                </a:cubicBezTo>
                <a:cubicBezTo>
                  <a:pt x="18019" y="271186"/>
                  <a:pt x="20767" y="269770"/>
                  <a:pt x="23514" y="274018"/>
                </a:cubicBezTo>
                <a:cubicBezTo>
                  <a:pt x="24887" y="274018"/>
                  <a:pt x="24887" y="274018"/>
                  <a:pt x="26261" y="275434"/>
                </a:cubicBezTo>
                <a:cubicBezTo>
                  <a:pt x="26261" y="275434"/>
                  <a:pt x="26261" y="276849"/>
                  <a:pt x="27635" y="275434"/>
                </a:cubicBezTo>
                <a:cubicBezTo>
                  <a:pt x="27635" y="274018"/>
                  <a:pt x="29008" y="272602"/>
                  <a:pt x="29008" y="269770"/>
                </a:cubicBezTo>
                <a:lnTo>
                  <a:pt x="29008" y="268596"/>
                </a:lnTo>
                <a:lnTo>
                  <a:pt x="23433" y="270070"/>
                </a:lnTo>
                <a:cubicBezTo>
                  <a:pt x="21871" y="269215"/>
                  <a:pt x="20829" y="266822"/>
                  <a:pt x="19441" y="262719"/>
                </a:cubicBezTo>
                <a:lnTo>
                  <a:pt x="19432" y="262514"/>
                </a:lnTo>
                <a:lnTo>
                  <a:pt x="18102" y="262514"/>
                </a:lnTo>
                <a:cubicBezTo>
                  <a:pt x="16698" y="262514"/>
                  <a:pt x="16698" y="261125"/>
                  <a:pt x="16698" y="261125"/>
                </a:cubicBezTo>
                <a:cubicBezTo>
                  <a:pt x="16698" y="259737"/>
                  <a:pt x="15294" y="258348"/>
                  <a:pt x="15294" y="256959"/>
                </a:cubicBezTo>
                <a:cubicBezTo>
                  <a:pt x="15294" y="254182"/>
                  <a:pt x="13890" y="252793"/>
                  <a:pt x="12486" y="252793"/>
                </a:cubicBezTo>
                <a:cubicBezTo>
                  <a:pt x="11082" y="251404"/>
                  <a:pt x="9678" y="251404"/>
                  <a:pt x="8274" y="250016"/>
                </a:cubicBezTo>
                <a:cubicBezTo>
                  <a:pt x="8274" y="248627"/>
                  <a:pt x="8274" y="248627"/>
                  <a:pt x="8274" y="248627"/>
                </a:cubicBezTo>
                <a:cubicBezTo>
                  <a:pt x="11082" y="247239"/>
                  <a:pt x="12486" y="244461"/>
                  <a:pt x="15294" y="247239"/>
                </a:cubicBezTo>
                <a:cubicBezTo>
                  <a:pt x="15294" y="247239"/>
                  <a:pt x="16698" y="245850"/>
                  <a:pt x="16698" y="244461"/>
                </a:cubicBezTo>
                <a:cubicBezTo>
                  <a:pt x="18102" y="245850"/>
                  <a:pt x="18102" y="245850"/>
                  <a:pt x="19506" y="245850"/>
                </a:cubicBezTo>
                <a:cubicBezTo>
                  <a:pt x="22315" y="247239"/>
                  <a:pt x="23719" y="248627"/>
                  <a:pt x="26527" y="248627"/>
                </a:cubicBezTo>
                <a:lnTo>
                  <a:pt x="26879" y="248690"/>
                </a:lnTo>
                <a:lnTo>
                  <a:pt x="27625" y="247157"/>
                </a:lnTo>
                <a:cubicBezTo>
                  <a:pt x="27625" y="248598"/>
                  <a:pt x="27625" y="248598"/>
                  <a:pt x="29027" y="248598"/>
                </a:cubicBezTo>
                <a:cubicBezTo>
                  <a:pt x="30429" y="248598"/>
                  <a:pt x="31830" y="247157"/>
                  <a:pt x="34634" y="248598"/>
                </a:cubicBezTo>
                <a:cubicBezTo>
                  <a:pt x="37438" y="252924"/>
                  <a:pt x="38840" y="250040"/>
                  <a:pt x="37438" y="245715"/>
                </a:cubicBezTo>
                <a:cubicBezTo>
                  <a:pt x="38840" y="239948"/>
                  <a:pt x="41643" y="242832"/>
                  <a:pt x="44447" y="244273"/>
                </a:cubicBezTo>
                <a:cubicBezTo>
                  <a:pt x="44447" y="244273"/>
                  <a:pt x="45849" y="245715"/>
                  <a:pt x="47250" y="245715"/>
                </a:cubicBezTo>
                <a:cubicBezTo>
                  <a:pt x="50054" y="247157"/>
                  <a:pt x="51456" y="251482"/>
                  <a:pt x="54259" y="252924"/>
                </a:cubicBezTo>
                <a:lnTo>
                  <a:pt x="54896" y="254234"/>
                </a:lnTo>
                <a:lnTo>
                  <a:pt x="55339" y="254398"/>
                </a:lnTo>
                <a:cubicBezTo>
                  <a:pt x="56736" y="254398"/>
                  <a:pt x="56736" y="255783"/>
                  <a:pt x="56736" y="257169"/>
                </a:cubicBezTo>
                <a:lnTo>
                  <a:pt x="57338" y="257169"/>
                </a:lnTo>
                <a:lnTo>
                  <a:pt x="56951" y="256779"/>
                </a:lnTo>
                <a:cubicBezTo>
                  <a:pt x="59745" y="253957"/>
                  <a:pt x="56951" y="253957"/>
                  <a:pt x="55554" y="252547"/>
                </a:cubicBezTo>
                <a:cubicBezTo>
                  <a:pt x="54158" y="251137"/>
                  <a:pt x="54158" y="249727"/>
                  <a:pt x="54158" y="248316"/>
                </a:cubicBezTo>
                <a:lnTo>
                  <a:pt x="54227" y="248195"/>
                </a:lnTo>
                <a:lnTo>
                  <a:pt x="50138" y="246650"/>
                </a:lnTo>
                <a:cubicBezTo>
                  <a:pt x="48751" y="245777"/>
                  <a:pt x="47364" y="244730"/>
                  <a:pt x="45977" y="244031"/>
                </a:cubicBezTo>
                <a:cubicBezTo>
                  <a:pt x="41817" y="241237"/>
                  <a:pt x="39043" y="238444"/>
                  <a:pt x="33496" y="238444"/>
                </a:cubicBezTo>
                <a:cubicBezTo>
                  <a:pt x="32109" y="237047"/>
                  <a:pt x="30722" y="235650"/>
                  <a:pt x="29335" y="234253"/>
                </a:cubicBezTo>
                <a:cubicBezTo>
                  <a:pt x="30722" y="230062"/>
                  <a:pt x="34883" y="234253"/>
                  <a:pt x="36270" y="232856"/>
                </a:cubicBezTo>
                <a:cubicBezTo>
                  <a:pt x="40430" y="230062"/>
                  <a:pt x="44590" y="232856"/>
                  <a:pt x="48751" y="231459"/>
                </a:cubicBezTo>
                <a:cubicBezTo>
                  <a:pt x="50138" y="231459"/>
                  <a:pt x="51525" y="231459"/>
                  <a:pt x="51525" y="231459"/>
                </a:cubicBezTo>
                <a:cubicBezTo>
                  <a:pt x="52911" y="231459"/>
                  <a:pt x="54298" y="231459"/>
                  <a:pt x="55685" y="231459"/>
                </a:cubicBezTo>
                <a:cubicBezTo>
                  <a:pt x="57072" y="232856"/>
                  <a:pt x="54298" y="235650"/>
                  <a:pt x="57072" y="235650"/>
                </a:cubicBezTo>
                <a:cubicBezTo>
                  <a:pt x="58459" y="235650"/>
                  <a:pt x="62620" y="237047"/>
                  <a:pt x="64006" y="235650"/>
                </a:cubicBezTo>
                <a:cubicBezTo>
                  <a:pt x="65393" y="228665"/>
                  <a:pt x="68167" y="232856"/>
                  <a:pt x="69554" y="234253"/>
                </a:cubicBezTo>
                <a:cubicBezTo>
                  <a:pt x="70941" y="235650"/>
                  <a:pt x="70941" y="235650"/>
                  <a:pt x="72328" y="235650"/>
                </a:cubicBezTo>
                <a:lnTo>
                  <a:pt x="72328" y="239782"/>
                </a:lnTo>
                <a:lnTo>
                  <a:pt x="81598" y="238444"/>
                </a:lnTo>
                <a:cubicBezTo>
                  <a:pt x="81598" y="238444"/>
                  <a:pt x="82991" y="238444"/>
                  <a:pt x="82991" y="239852"/>
                </a:cubicBezTo>
                <a:cubicBezTo>
                  <a:pt x="84384" y="239852"/>
                  <a:pt x="84384" y="239852"/>
                  <a:pt x="85777" y="241260"/>
                </a:cubicBezTo>
                <a:lnTo>
                  <a:pt x="86032" y="241452"/>
                </a:lnTo>
                <a:lnTo>
                  <a:pt x="89886" y="241452"/>
                </a:lnTo>
                <a:lnTo>
                  <a:pt x="89906" y="241452"/>
                </a:lnTo>
                <a:lnTo>
                  <a:pt x="89906" y="240099"/>
                </a:lnTo>
                <a:cubicBezTo>
                  <a:pt x="91292" y="238669"/>
                  <a:pt x="92677" y="240099"/>
                  <a:pt x="95449" y="238669"/>
                </a:cubicBezTo>
                <a:cubicBezTo>
                  <a:pt x="95449" y="237240"/>
                  <a:pt x="94063" y="234382"/>
                  <a:pt x="91292" y="234382"/>
                </a:cubicBezTo>
                <a:cubicBezTo>
                  <a:pt x="89906" y="232953"/>
                  <a:pt x="87135" y="232953"/>
                  <a:pt x="85749" y="231523"/>
                </a:cubicBezTo>
                <a:cubicBezTo>
                  <a:pt x="85749" y="228665"/>
                  <a:pt x="88520" y="230094"/>
                  <a:pt x="89906" y="228665"/>
                </a:cubicBezTo>
                <a:cubicBezTo>
                  <a:pt x="91292" y="228665"/>
                  <a:pt x="92677" y="230094"/>
                  <a:pt x="92677" y="231523"/>
                </a:cubicBezTo>
                <a:cubicBezTo>
                  <a:pt x="95449" y="232953"/>
                  <a:pt x="98220" y="230094"/>
                  <a:pt x="100991" y="230094"/>
                </a:cubicBezTo>
                <a:cubicBezTo>
                  <a:pt x="102377" y="230094"/>
                  <a:pt x="102377" y="230094"/>
                  <a:pt x="103762" y="230094"/>
                </a:cubicBezTo>
                <a:cubicBezTo>
                  <a:pt x="105148" y="231523"/>
                  <a:pt x="105148" y="231523"/>
                  <a:pt x="106534" y="232953"/>
                </a:cubicBezTo>
                <a:cubicBezTo>
                  <a:pt x="106534" y="235811"/>
                  <a:pt x="110690" y="234382"/>
                  <a:pt x="112076" y="238669"/>
                </a:cubicBezTo>
                <a:lnTo>
                  <a:pt x="111358" y="239409"/>
                </a:lnTo>
                <a:lnTo>
                  <a:pt x="112405" y="238873"/>
                </a:lnTo>
                <a:cubicBezTo>
                  <a:pt x="115131" y="237477"/>
                  <a:pt x="117858" y="234682"/>
                  <a:pt x="121948" y="238873"/>
                </a:cubicBezTo>
                <a:lnTo>
                  <a:pt x="120936" y="240487"/>
                </a:lnTo>
                <a:lnTo>
                  <a:pt x="122000" y="240277"/>
                </a:lnTo>
                <a:cubicBezTo>
                  <a:pt x="123383" y="240277"/>
                  <a:pt x="124766" y="241641"/>
                  <a:pt x="126149" y="241641"/>
                </a:cubicBezTo>
                <a:cubicBezTo>
                  <a:pt x="126149" y="240277"/>
                  <a:pt x="124766" y="236187"/>
                  <a:pt x="128915" y="238914"/>
                </a:cubicBezTo>
                <a:cubicBezTo>
                  <a:pt x="128915" y="240277"/>
                  <a:pt x="130298" y="240277"/>
                  <a:pt x="131681" y="240277"/>
                </a:cubicBezTo>
                <a:lnTo>
                  <a:pt x="132311" y="240707"/>
                </a:lnTo>
                <a:lnTo>
                  <a:pt x="131633" y="239865"/>
                </a:lnTo>
                <a:cubicBezTo>
                  <a:pt x="133062" y="239865"/>
                  <a:pt x="134491" y="239865"/>
                  <a:pt x="135920" y="238444"/>
                </a:cubicBezTo>
                <a:lnTo>
                  <a:pt x="136461" y="238962"/>
                </a:lnTo>
                <a:lnTo>
                  <a:pt x="136488" y="238958"/>
                </a:lnTo>
                <a:lnTo>
                  <a:pt x="136094" y="238559"/>
                </a:lnTo>
                <a:cubicBezTo>
                  <a:pt x="136094" y="237171"/>
                  <a:pt x="136094" y="234393"/>
                  <a:pt x="133345" y="237171"/>
                </a:cubicBezTo>
                <a:cubicBezTo>
                  <a:pt x="131970" y="237171"/>
                  <a:pt x="131970" y="238559"/>
                  <a:pt x="130595" y="237171"/>
                </a:cubicBezTo>
                <a:cubicBezTo>
                  <a:pt x="127846" y="233005"/>
                  <a:pt x="122347" y="234393"/>
                  <a:pt x="119598" y="231616"/>
                </a:cubicBezTo>
                <a:lnTo>
                  <a:pt x="120261" y="230278"/>
                </a:lnTo>
                <a:lnTo>
                  <a:pt x="119096" y="231674"/>
                </a:lnTo>
                <a:cubicBezTo>
                  <a:pt x="117843" y="231674"/>
                  <a:pt x="116589" y="231674"/>
                  <a:pt x="117843" y="230170"/>
                </a:cubicBezTo>
                <a:cubicBezTo>
                  <a:pt x="117843" y="230170"/>
                  <a:pt x="119096" y="230170"/>
                  <a:pt x="119096" y="230170"/>
                </a:cubicBezTo>
                <a:lnTo>
                  <a:pt x="120314" y="230170"/>
                </a:lnTo>
                <a:lnTo>
                  <a:pt x="120973" y="228839"/>
                </a:lnTo>
                <a:cubicBezTo>
                  <a:pt x="127846" y="221896"/>
                  <a:pt x="129220" y="221896"/>
                  <a:pt x="134720" y="226062"/>
                </a:cubicBezTo>
                <a:cubicBezTo>
                  <a:pt x="134720" y="227450"/>
                  <a:pt x="136094" y="227450"/>
                  <a:pt x="137469" y="228839"/>
                </a:cubicBezTo>
                <a:cubicBezTo>
                  <a:pt x="138843" y="230922"/>
                  <a:pt x="140218" y="231616"/>
                  <a:pt x="141593" y="231442"/>
                </a:cubicBezTo>
                <a:lnTo>
                  <a:pt x="144701" y="229481"/>
                </a:lnTo>
                <a:lnTo>
                  <a:pt x="142801" y="228865"/>
                </a:lnTo>
                <a:lnTo>
                  <a:pt x="140847" y="229709"/>
                </a:lnTo>
                <a:cubicBezTo>
                  <a:pt x="140283" y="229888"/>
                  <a:pt x="139907" y="229531"/>
                  <a:pt x="139907" y="227387"/>
                </a:cubicBezTo>
                <a:cubicBezTo>
                  <a:pt x="139907" y="227387"/>
                  <a:pt x="139907" y="225958"/>
                  <a:pt x="138403" y="224529"/>
                </a:cubicBezTo>
                <a:lnTo>
                  <a:pt x="139883" y="221715"/>
                </a:lnTo>
                <a:lnTo>
                  <a:pt x="139029" y="222004"/>
                </a:lnTo>
                <a:cubicBezTo>
                  <a:pt x="137650" y="221305"/>
                  <a:pt x="135926" y="221654"/>
                  <a:pt x="134203" y="221654"/>
                </a:cubicBezTo>
                <a:lnTo>
                  <a:pt x="131710" y="220392"/>
                </a:lnTo>
                <a:lnTo>
                  <a:pt x="130236" y="220392"/>
                </a:lnTo>
                <a:cubicBezTo>
                  <a:pt x="128839" y="220392"/>
                  <a:pt x="128839" y="220392"/>
                  <a:pt x="127442" y="218963"/>
                </a:cubicBezTo>
                <a:cubicBezTo>
                  <a:pt x="127442" y="218963"/>
                  <a:pt x="127442" y="218963"/>
                  <a:pt x="126045" y="218963"/>
                </a:cubicBezTo>
                <a:cubicBezTo>
                  <a:pt x="126045" y="217534"/>
                  <a:pt x="123251" y="217534"/>
                  <a:pt x="123251" y="216104"/>
                </a:cubicBezTo>
                <a:lnTo>
                  <a:pt x="123233" y="216067"/>
                </a:lnTo>
                <a:lnTo>
                  <a:pt x="120651" y="216067"/>
                </a:lnTo>
                <a:lnTo>
                  <a:pt x="119784" y="215786"/>
                </a:lnTo>
                <a:lnTo>
                  <a:pt x="120458" y="216330"/>
                </a:lnTo>
                <a:cubicBezTo>
                  <a:pt x="121854" y="217684"/>
                  <a:pt x="121854" y="219038"/>
                  <a:pt x="120458" y="220392"/>
                </a:cubicBezTo>
                <a:lnTo>
                  <a:pt x="118595" y="218887"/>
                </a:lnTo>
                <a:lnTo>
                  <a:pt x="117201" y="218887"/>
                </a:lnTo>
                <a:lnTo>
                  <a:pt x="116267" y="219038"/>
                </a:lnTo>
                <a:cubicBezTo>
                  <a:pt x="116267" y="220392"/>
                  <a:pt x="116267" y="220392"/>
                  <a:pt x="116267" y="220392"/>
                </a:cubicBezTo>
                <a:cubicBezTo>
                  <a:pt x="114870" y="220392"/>
                  <a:pt x="113473" y="220392"/>
                  <a:pt x="113473" y="219038"/>
                </a:cubicBezTo>
                <a:lnTo>
                  <a:pt x="112555" y="217259"/>
                </a:lnTo>
                <a:lnTo>
                  <a:pt x="112183" y="217382"/>
                </a:lnTo>
                <a:lnTo>
                  <a:pt x="110986" y="216192"/>
                </a:lnTo>
                <a:lnTo>
                  <a:pt x="108503" y="217383"/>
                </a:lnTo>
                <a:lnTo>
                  <a:pt x="106432" y="216389"/>
                </a:lnTo>
                <a:lnTo>
                  <a:pt x="106560" y="216480"/>
                </a:lnTo>
                <a:cubicBezTo>
                  <a:pt x="107981" y="217834"/>
                  <a:pt x="109402" y="217834"/>
                  <a:pt x="109402" y="221896"/>
                </a:cubicBezTo>
                <a:cubicBezTo>
                  <a:pt x="109402" y="224604"/>
                  <a:pt x="110822" y="221896"/>
                  <a:pt x="112243" y="221896"/>
                </a:cubicBezTo>
                <a:cubicBezTo>
                  <a:pt x="113664" y="221896"/>
                  <a:pt x="113664" y="223250"/>
                  <a:pt x="115085" y="224604"/>
                </a:cubicBezTo>
                <a:cubicBezTo>
                  <a:pt x="115085" y="225958"/>
                  <a:pt x="115085" y="225958"/>
                  <a:pt x="115085" y="227312"/>
                </a:cubicBezTo>
                <a:cubicBezTo>
                  <a:pt x="112243" y="227312"/>
                  <a:pt x="110822" y="228665"/>
                  <a:pt x="109402" y="228665"/>
                </a:cubicBezTo>
                <a:lnTo>
                  <a:pt x="109368" y="228665"/>
                </a:lnTo>
                <a:lnTo>
                  <a:pt x="107981" y="228665"/>
                </a:lnTo>
                <a:cubicBezTo>
                  <a:pt x="107981" y="227312"/>
                  <a:pt x="106560" y="227312"/>
                  <a:pt x="105139" y="225958"/>
                </a:cubicBezTo>
                <a:cubicBezTo>
                  <a:pt x="105139" y="225958"/>
                  <a:pt x="102297" y="227312"/>
                  <a:pt x="102297" y="224604"/>
                </a:cubicBezTo>
                <a:cubicBezTo>
                  <a:pt x="103718" y="223250"/>
                  <a:pt x="105139" y="224604"/>
                  <a:pt x="105139" y="223250"/>
                </a:cubicBezTo>
                <a:cubicBezTo>
                  <a:pt x="105139" y="223250"/>
                  <a:pt x="105139" y="221896"/>
                  <a:pt x="105139" y="221896"/>
                </a:cubicBezTo>
                <a:lnTo>
                  <a:pt x="105027" y="221683"/>
                </a:lnTo>
                <a:lnTo>
                  <a:pt x="102028" y="220391"/>
                </a:lnTo>
                <a:lnTo>
                  <a:pt x="101029" y="219960"/>
                </a:lnTo>
                <a:lnTo>
                  <a:pt x="99719" y="220392"/>
                </a:lnTo>
                <a:lnTo>
                  <a:pt x="98349" y="219039"/>
                </a:lnTo>
                <a:lnTo>
                  <a:pt x="98349" y="224353"/>
                </a:lnTo>
                <a:cubicBezTo>
                  <a:pt x="98349" y="224353"/>
                  <a:pt x="96985" y="225757"/>
                  <a:pt x="96985" y="225757"/>
                </a:cubicBezTo>
                <a:cubicBezTo>
                  <a:pt x="95622" y="225757"/>
                  <a:pt x="94259" y="227161"/>
                  <a:pt x="92895" y="227161"/>
                </a:cubicBezTo>
                <a:cubicBezTo>
                  <a:pt x="91532" y="227161"/>
                  <a:pt x="91532" y="227161"/>
                  <a:pt x="90168" y="225757"/>
                </a:cubicBezTo>
                <a:cubicBezTo>
                  <a:pt x="88805" y="222948"/>
                  <a:pt x="94259" y="220140"/>
                  <a:pt x="91532" y="218736"/>
                </a:cubicBezTo>
                <a:cubicBezTo>
                  <a:pt x="90169" y="217332"/>
                  <a:pt x="88805" y="217332"/>
                  <a:pt x="87612" y="217683"/>
                </a:cubicBezTo>
                <a:lnTo>
                  <a:pt x="84816" y="218699"/>
                </a:lnTo>
                <a:lnTo>
                  <a:pt x="84816" y="218971"/>
                </a:lnTo>
                <a:cubicBezTo>
                  <a:pt x="83432" y="220391"/>
                  <a:pt x="82048" y="220391"/>
                  <a:pt x="82048" y="218971"/>
                </a:cubicBezTo>
                <a:lnTo>
                  <a:pt x="80405" y="218886"/>
                </a:lnTo>
                <a:lnTo>
                  <a:pt x="80699" y="219083"/>
                </a:lnTo>
                <a:cubicBezTo>
                  <a:pt x="80699" y="219083"/>
                  <a:pt x="82096" y="219083"/>
                  <a:pt x="82096" y="220489"/>
                </a:cubicBezTo>
                <a:cubicBezTo>
                  <a:pt x="80699" y="221896"/>
                  <a:pt x="79302" y="221896"/>
                  <a:pt x="77905" y="221896"/>
                </a:cubicBezTo>
                <a:cubicBezTo>
                  <a:pt x="73714" y="221896"/>
                  <a:pt x="72317" y="220489"/>
                  <a:pt x="70920" y="216270"/>
                </a:cubicBezTo>
                <a:cubicBezTo>
                  <a:pt x="69524" y="221896"/>
                  <a:pt x="68126" y="221896"/>
                  <a:pt x="65333" y="219083"/>
                </a:cubicBezTo>
                <a:cubicBezTo>
                  <a:pt x="63936" y="217677"/>
                  <a:pt x="63936" y="217677"/>
                  <a:pt x="62539" y="217677"/>
                </a:cubicBezTo>
                <a:cubicBezTo>
                  <a:pt x="61142" y="216270"/>
                  <a:pt x="61142" y="214864"/>
                  <a:pt x="61142" y="213458"/>
                </a:cubicBezTo>
                <a:cubicBezTo>
                  <a:pt x="61142" y="212052"/>
                  <a:pt x="61142" y="212052"/>
                  <a:pt x="61142" y="212052"/>
                </a:cubicBezTo>
                <a:cubicBezTo>
                  <a:pt x="59745" y="209239"/>
                  <a:pt x="56951" y="210646"/>
                  <a:pt x="55554" y="209239"/>
                </a:cubicBezTo>
                <a:cubicBezTo>
                  <a:pt x="54157" y="207833"/>
                  <a:pt x="54157" y="210646"/>
                  <a:pt x="54157" y="210646"/>
                </a:cubicBezTo>
                <a:cubicBezTo>
                  <a:pt x="54157" y="210646"/>
                  <a:pt x="52760" y="212052"/>
                  <a:pt x="52760" y="212052"/>
                </a:cubicBezTo>
                <a:cubicBezTo>
                  <a:pt x="52760" y="212052"/>
                  <a:pt x="51363" y="212052"/>
                  <a:pt x="51363" y="212052"/>
                </a:cubicBezTo>
                <a:cubicBezTo>
                  <a:pt x="49967" y="210646"/>
                  <a:pt x="49967" y="210646"/>
                  <a:pt x="48569" y="210646"/>
                </a:cubicBezTo>
                <a:cubicBezTo>
                  <a:pt x="48569" y="209239"/>
                  <a:pt x="48569" y="206427"/>
                  <a:pt x="47173" y="205020"/>
                </a:cubicBezTo>
                <a:cubicBezTo>
                  <a:pt x="47173" y="205020"/>
                  <a:pt x="47173" y="205020"/>
                  <a:pt x="47173" y="203614"/>
                </a:cubicBezTo>
                <a:cubicBezTo>
                  <a:pt x="47173" y="203614"/>
                  <a:pt x="47173" y="202208"/>
                  <a:pt x="47173" y="202208"/>
                </a:cubicBezTo>
                <a:cubicBezTo>
                  <a:pt x="47173" y="200802"/>
                  <a:pt x="47173" y="199395"/>
                  <a:pt x="45776" y="197989"/>
                </a:cubicBezTo>
                <a:cubicBezTo>
                  <a:pt x="45776" y="197989"/>
                  <a:pt x="45776" y="197989"/>
                  <a:pt x="45776" y="196583"/>
                </a:cubicBezTo>
                <a:cubicBezTo>
                  <a:pt x="44379" y="196583"/>
                  <a:pt x="45776" y="195176"/>
                  <a:pt x="45776" y="193770"/>
                </a:cubicBezTo>
                <a:cubicBezTo>
                  <a:pt x="48569" y="192364"/>
                  <a:pt x="51363" y="193770"/>
                  <a:pt x="54157" y="193770"/>
                </a:cubicBezTo>
                <a:cubicBezTo>
                  <a:pt x="55554" y="193770"/>
                  <a:pt x="55554" y="193770"/>
                  <a:pt x="56951" y="195176"/>
                </a:cubicBezTo>
                <a:cubicBezTo>
                  <a:pt x="58348" y="196583"/>
                  <a:pt x="58348" y="196583"/>
                  <a:pt x="59745" y="197989"/>
                </a:cubicBezTo>
                <a:cubicBezTo>
                  <a:pt x="61142" y="196583"/>
                  <a:pt x="59745" y="195176"/>
                  <a:pt x="62539" y="195176"/>
                </a:cubicBezTo>
                <a:cubicBezTo>
                  <a:pt x="63936" y="195176"/>
                  <a:pt x="63936" y="195176"/>
                  <a:pt x="65333" y="196583"/>
                </a:cubicBezTo>
                <a:cubicBezTo>
                  <a:pt x="65333" y="196583"/>
                  <a:pt x="65333" y="196583"/>
                  <a:pt x="65333" y="197989"/>
                </a:cubicBezTo>
                <a:cubicBezTo>
                  <a:pt x="66729" y="199395"/>
                  <a:pt x="68126" y="199395"/>
                  <a:pt x="69524" y="199395"/>
                </a:cubicBezTo>
                <a:cubicBezTo>
                  <a:pt x="69524" y="197989"/>
                  <a:pt x="69524" y="197989"/>
                  <a:pt x="68126" y="196583"/>
                </a:cubicBezTo>
                <a:cubicBezTo>
                  <a:pt x="66729" y="195176"/>
                  <a:pt x="66729" y="193770"/>
                  <a:pt x="68126" y="190958"/>
                </a:cubicBezTo>
                <a:cubicBezTo>
                  <a:pt x="69524" y="189551"/>
                  <a:pt x="72317" y="190958"/>
                  <a:pt x="75111" y="192364"/>
                </a:cubicBezTo>
                <a:cubicBezTo>
                  <a:pt x="76508" y="193770"/>
                  <a:pt x="77905" y="196583"/>
                  <a:pt x="80699" y="197989"/>
                </a:cubicBezTo>
                <a:cubicBezTo>
                  <a:pt x="81397" y="198692"/>
                  <a:pt x="82096" y="199044"/>
                  <a:pt x="82619" y="199571"/>
                </a:cubicBezTo>
                <a:lnTo>
                  <a:pt x="83353" y="201787"/>
                </a:lnTo>
                <a:lnTo>
                  <a:pt x="84917" y="201626"/>
                </a:lnTo>
                <a:lnTo>
                  <a:pt x="86050" y="201060"/>
                </a:lnTo>
                <a:cubicBezTo>
                  <a:pt x="86050" y="199631"/>
                  <a:pt x="86050" y="199631"/>
                  <a:pt x="84621" y="198202"/>
                </a:cubicBezTo>
                <a:cubicBezTo>
                  <a:pt x="81763" y="196772"/>
                  <a:pt x="80333" y="193914"/>
                  <a:pt x="77475" y="192485"/>
                </a:cubicBezTo>
                <a:cubicBezTo>
                  <a:pt x="77475" y="192485"/>
                  <a:pt x="78904" y="191056"/>
                  <a:pt x="78904" y="191056"/>
                </a:cubicBezTo>
                <a:cubicBezTo>
                  <a:pt x="80333" y="191056"/>
                  <a:pt x="81763" y="191056"/>
                  <a:pt x="83192" y="191056"/>
                </a:cubicBezTo>
                <a:cubicBezTo>
                  <a:pt x="83907" y="191771"/>
                  <a:pt x="84621" y="191771"/>
                  <a:pt x="85336" y="191771"/>
                </a:cubicBezTo>
                <a:lnTo>
                  <a:pt x="87050" y="192342"/>
                </a:lnTo>
                <a:lnTo>
                  <a:pt x="87065" y="192278"/>
                </a:lnTo>
                <a:lnTo>
                  <a:pt x="87065" y="190931"/>
                </a:lnTo>
                <a:lnTo>
                  <a:pt x="86228" y="190931"/>
                </a:lnTo>
                <a:lnTo>
                  <a:pt x="87389" y="186246"/>
                </a:lnTo>
                <a:lnTo>
                  <a:pt x="85206" y="185602"/>
                </a:lnTo>
                <a:cubicBezTo>
                  <a:pt x="84140" y="185253"/>
                  <a:pt x="83075" y="185253"/>
                  <a:pt x="81654" y="186650"/>
                </a:cubicBezTo>
                <a:cubicBezTo>
                  <a:pt x="80233" y="188047"/>
                  <a:pt x="78812" y="186650"/>
                  <a:pt x="77391" y="185253"/>
                </a:cubicBezTo>
                <a:lnTo>
                  <a:pt x="77391" y="182607"/>
                </a:lnTo>
                <a:lnTo>
                  <a:pt x="74767" y="185171"/>
                </a:lnTo>
                <a:cubicBezTo>
                  <a:pt x="73363" y="186543"/>
                  <a:pt x="71959" y="186543"/>
                  <a:pt x="71959" y="185171"/>
                </a:cubicBezTo>
                <a:cubicBezTo>
                  <a:pt x="70555" y="185171"/>
                  <a:pt x="70555" y="183800"/>
                  <a:pt x="69151" y="183800"/>
                </a:cubicBezTo>
                <a:cubicBezTo>
                  <a:pt x="69151" y="183800"/>
                  <a:pt x="67747" y="183800"/>
                  <a:pt x="67747" y="182428"/>
                </a:cubicBezTo>
                <a:lnTo>
                  <a:pt x="68108" y="181899"/>
                </a:lnTo>
                <a:lnTo>
                  <a:pt x="67032" y="174366"/>
                </a:lnTo>
                <a:lnTo>
                  <a:pt x="66343" y="174198"/>
                </a:lnTo>
                <a:cubicBezTo>
                  <a:pt x="64938" y="174198"/>
                  <a:pt x="64938" y="174198"/>
                  <a:pt x="63534" y="172826"/>
                </a:cubicBezTo>
                <a:cubicBezTo>
                  <a:pt x="63534" y="172826"/>
                  <a:pt x="63534" y="172826"/>
                  <a:pt x="62131" y="171455"/>
                </a:cubicBezTo>
                <a:lnTo>
                  <a:pt x="62131" y="171037"/>
                </a:lnTo>
                <a:lnTo>
                  <a:pt x="58044" y="172388"/>
                </a:lnTo>
                <a:cubicBezTo>
                  <a:pt x="56665" y="173072"/>
                  <a:pt x="55286" y="173756"/>
                  <a:pt x="53907" y="173756"/>
                </a:cubicBezTo>
                <a:cubicBezTo>
                  <a:pt x="52528" y="173756"/>
                  <a:pt x="52528" y="173756"/>
                  <a:pt x="51149" y="173756"/>
                </a:cubicBezTo>
                <a:cubicBezTo>
                  <a:pt x="51149" y="172388"/>
                  <a:pt x="51149" y="171020"/>
                  <a:pt x="52528" y="169653"/>
                </a:cubicBezTo>
                <a:cubicBezTo>
                  <a:pt x="52528" y="169653"/>
                  <a:pt x="52528" y="169653"/>
                  <a:pt x="53907" y="169653"/>
                </a:cubicBezTo>
                <a:cubicBezTo>
                  <a:pt x="55286" y="169653"/>
                  <a:pt x="55286" y="169653"/>
                  <a:pt x="55286" y="166917"/>
                </a:cubicBezTo>
                <a:cubicBezTo>
                  <a:pt x="55286" y="165550"/>
                  <a:pt x="55286" y="164182"/>
                  <a:pt x="58044" y="165550"/>
                </a:cubicBezTo>
                <a:cubicBezTo>
                  <a:pt x="59423" y="166917"/>
                  <a:pt x="59423" y="165550"/>
                  <a:pt x="59423" y="164182"/>
                </a:cubicBezTo>
                <a:cubicBezTo>
                  <a:pt x="59423" y="162815"/>
                  <a:pt x="58044" y="161447"/>
                  <a:pt x="58044" y="162815"/>
                </a:cubicBezTo>
                <a:cubicBezTo>
                  <a:pt x="55286" y="162815"/>
                  <a:pt x="53907" y="162815"/>
                  <a:pt x="53907" y="158712"/>
                </a:cubicBezTo>
                <a:cubicBezTo>
                  <a:pt x="58044" y="160079"/>
                  <a:pt x="63560" y="160079"/>
                  <a:pt x="64939" y="166917"/>
                </a:cubicBezTo>
                <a:lnTo>
                  <a:pt x="64420" y="166917"/>
                </a:lnTo>
                <a:lnTo>
                  <a:pt x="64938" y="167340"/>
                </a:lnTo>
                <a:lnTo>
                  <a:pt x="67697" y="168687"/>
                </a:lnTo>
                <a:lnTo>
                  <a:pt x="67697" y="168490"/>
                </a:lnTo>
                <a:cubicBezTo>
                  <a:pt x="69201" y="168490"/>
                  <a:pt x="69201" y="168490"/>
                  <a:pt x="70706" y="168490"/>
                </a:cubicBezTo>
                <a:lnTo>
                  <a:pt x="70547" y="168711"/>
                </a:lnTo>
                <a:lnTo>
                  <a:pt x="70555" y="168711"/>
                </a:lnTo>
                <a:cubicBezTo>
                  <a:pt x="73363" y="163225"/>
                  <a:pt x="73363" y="170083"/>
                  <a:pt x="74767" y="168711"/>
                </a:cubicBezTo>
                <a:lnTo>
                  <a:pt x="76073" y="169987"/>
                </a:lnTo>
                <a:lnTo>
                  <a:pt x="75219" y="168208"/>
                </a:lnTo>
                <a:cubicBezTo>
                  <a:pt x="79280" y="169618"/>
                  <a:pt x="83342" y="163977"/>
                  <a:pt x="88758" y="168208"/>
                </a:cubicBezTo>
                <a:lnTo>
                  <a:pt x="87190" y="169161"/>
                </a:lnTo>
                <a:lnTo>
                  <a:pt x="89040" y="168827"/>
                </a:lnTo>
                <a:lnTo>
                  <a:pt x="90710" y="168490"/>
                </a:lnTo>
                <a:lnTo>
                  <a:pt x="88758" y="168490"/>
                </a:lnTo>
                <a:cubicBezTo>
                  <a:pt x="91466" y="165481"/>
                  <a:pt x="94174" y="165481"/>
                  <a:pt x="95528" y="166986"/>
                </a:cubicBezTo>
                <a:lnTo>
                  <a:pt x="95528" y="167174"/>
                </a:lnTo>
                <a:cubicBezTo>
                  <a:pt x="96924" y="165763"/>
                  <a:pt x="96924" y="164353"/>
                  <a:pt x="96924" y="162943"/>
                </a:cubicBezTo>
                <a:cubicBezTo>
                  <a:pt x="98322" y="161532"/>
                  <a:pt x="99719" y="162943"/>
                  <a:pt x="101115" y="162943"/>
                </a:cubicBezTo>
                <a:cubicBezTo>
                  <a:pt x="103909" y="162943"/>
                  <a:pt x="105306" y="164353"/>
                  <a:pt x="105306" y="161532"/>
                </a:cubicBezTo>
                <a:cubicBezTo>
                  <a:pt x="105306" y="160122"/>
                  <a:pt x="105306" y="160122"/>
                  <a:pt x="105306" y="160122"/>
                </a:cubicBezTo>
                <a:cubicBezTo>
                  <a:pt x="108100" y="160122"/>
                  <a:pt x="110894" y="161532"/>
                  <a:pt x="112291" y="157301"/>
                </a:cubicBezTo>
                <a:cubicBezTo>
                  <a:pt x="113688" y="155891"/>
                  <a:pt x="116482" y="155891"/>
                  <a:pt x="117879" y="157301"/>
                </a:cubicBezTo>
                <a:cubicBezTo>
                  <a:pt x="122070" y="154481"/>
                  <a:pt x="116482" y="154481"/>
                  <a:pt x="116482" y="153070"/>
                </a:cubicBezTo>
                <a:cubicBezTo>
                  <a:pt x="116482" y="151659"/>
                  <a:pt x="115085" y="151659"/>
                  <a:pt x="113688" y="151659"/>
                </a:cubicBezTo>
                <a:cubicBezTo>
                  <a:pt x="115085" y="148839"/>
                  <a:pt x="117879" y="150249"/>
                  <a:pt x="119275" y="148839"/>
                </a:cubicBezTo>
                <a:cubicBezTo>
                  <a:pt x="119275" y="147429"/>
                  <a:pt x="120672" y="147429"/>
                  <a:pt x="122070" y="147429"/>
                </a:cubicBezTo>
                <a:cubicBezTo>
                  <a:pt x="124863" y="147429"/>
                  <a:pt x="127657" y="148839"/>
                  <a:pt x="129054" y="153070"/>
                </a:cubicBezTo>
                <a:cubicBezTo>
                  <a:pt x="130451" y="154481"/>
                  <a:pt x="131848" y="154481"/>
                  <a:pt x="133245" y="155891"/>
                </a:cubicBezTo>
                <a:cubicBezTo>
                  <a:pt x="134642" y="155891"/>
                  <a:pt x="134642" y="157301"/>
                  <a:pt x="136039" y="158711"/>
                </a:cubicBezTo>
                <a:cubicBezTo>
                  <a:pt x="136039" y="158711"/>
                  <a:pt x="137435" y="158711"/>
                  <a:pt x="137435" y="158711"/>
                </a:cubicBezTo>
                <a:cubicBezTo>
                  <a:pt x="140230" y="160122"/>
                  <a:pt x="140230" y="158711"/>
                  <a:pt x="140230" y="155891"/>
                </a:cubicBezTo>
                <a:cubicBezTo>
                  <a:pt x="141626" y="155891"/>
                  <a:pt x="141626" y="155891"/>
                  <a:pt x="141626" y="155891"/>
                </a:cubicBezTo>
                <a:lnTo>
                  <a:pt x="144289" y="157235"/>
                </a:lnTo>
                <a:lnTo>
                  <a:pt x="144289" y="157064"/>
                </a:lnTo>
                <a:lnTo>
                  <a:pt x="144853" y="156946"/>
                </a:lnTo>
                <a:lnTo>
                  <a:pt x="146426" y="155693"/>
                </a:lnTo>
                <a:cubicBezTo>
                  <a:pt x="147095" y="154805"/>
                  <a:pt x="147763" y="153740"/>
                  <a:pt x="148432" y="153029"/>
                </a:cubicBezTo>
                <a:cubicBezTo>
                  <a:pt x="148432" y="151608"/>
                  <a:pt x="148432" y="151608"/>
                  <a:pt x="147095" y="151608"/>
                </a:cubicBezTo>
                <a:cubicBezTo>
                  <a:pt x="147095" y="150187"/>
                  <a:pt x="144420" y="151608"/>
                  <a:pt x="145757" y="148766"/>
                </a:cubicBezTo>
                <a:cubicBezTo>
                  <a:pt x="145757" y="145925"/>
                  <a:pt x="147095" y="145925"/>
                  <a:pt x="148432" y="145925"/>
                </a:cubicBezTo>
                <a:cubicBezTo>
                  <a:pt x="148432" y="145925"/>
                  <a:pt x="149769" y="145925"/>
                  <a:pt x="149769" y="145925"/>
                </a:cubicBezTo>
                <a:cubicBezTo>
                  <a:pt x="151106" y="145925"/>
                  <a:pt x="152444" y="147345"/>
                  <a:pt x="152444" y="147345"/>
                </a:cubicBezTo>
                <a:cubicBezTo>
                  <a:pt x="153781" y="148766"/>
                  <a:pt x="155118" y="151608"/>
                  <a:pt x="153781" y="153029"/>
                </a:cubicBezTo>
                <a:cubicBezTo>
                  <a:pt x="153112" y="154450"/>
                  <a:pt x="153446" y="155160"/>
                  <a:pt x="154115" y="155515"/>
                </a:cubicBezTo>
                <a:lnTo>
                  <a:pt x="154956" y="155643"/>
                </a:lnTo>
                <a:lnTo>
                  <a:pt x="155278" y="155631"/>
                </a:lnTo>
                <a:lnTo>
                  <a:pt x="155587" y="155631"/>
                </a:lnTo>
                <a:lnTo>
                  <a:pt x="155587" y="144796"/>
                </a:lnTo>
                <a:cubicBezTo>
                  <a:pt x="155587" y="144796"/>
                  <a:pt x="156976" y="144796"/>
                  <a:pt x="156976" y="144796"/>
                </a:cubicBezTo>
                <a:cubicBezTo>
                  <a:pt x="159753" y="143417"/>
                  <a:pt x="161142" y="140659"/>
                  <a:pt x="165307" y="140659"/>
                </a:cubicBezTo>
                <a:cubicBezTo>
                  <a:pt x="168085" y="140659"/>
                  <a:pt x="170862" y="142038"/>
                  <a:pt x="170862" y="146175"/>
                </a:cubicBezTo>
                <a:lnTo>
                  <a:pt x="172023" y="151942"/>
                </a:lnTo>
                <a:lnTo>
                  <a:pt x="173320" y="151942"/>
                </a:lnTo>
                <a:lnTo>
                  <a:pt x="174306" y="152197"/>
                </a:lnTo>
                <a:lnTo>
                  <a:pt x="174970" y="151338"/>
                </a:lnTo>
                <a:lnTo>
                  <a:pt x="175060" y="149993"/>
                </a:lnTo>
                <a:lnTo>
                  <a:pt x="175009" y="149986"/>
                </a:lnTo>
                <a:cubicBezTo>
                  <a:pt x="172251" y="145924"/>
                  <a:pt x="176388" y="145924"/>
                  <a:pt x="176388" y="144571"/>
                </a:cubicBezTo>
                <a:cubicBezTo>
                  <a:pt x="177078" y="143894"/>
                  <a:pt x="178112" y="143555"/>
                  <a:pt x="178801" y="143047"/>
                </a:cubicBezTo>
                <a:lnTo>
                  <a:pt x="178921" y="142164"/>
                </a:lnTo>
                <a:lnTo>
                  <a:pt x="177766" y="142164"/>
                </a:lnTo>
                <a:lnTo>
                  <a:pt x="177349" y="142164"/>
                </a:lnTo>
                <a:lnTo>
                  <a:pt x="177299" y="141916"/>
                </a:lnTo>
                <a:lnTo>
                  <a:pt x="169242" y="137651"/>
                </a:lnTo>
                <a:cubicBezTo>
                  <a:pt x="170662" y="134642"/>
                  <a:pt x="172083" y="136146"/>
                  <a:pt x="173504" y="136146"/>
                </a:cubicBezTo>
                <a:lnTo>
                  <a:pt x="175800" y="134931"/>
                </a:lnTo>
                <a:lnTo>
                  <a:pt x="174507" y="133639"/>
                </a:lnTo>
                <a:lnTo>
                  <a:pt x="174983" y="133400"/>
                </a:lnTo>
                <a:lnTo>
                  <a:pt x="174817" y="133343"/>
                </a:lnTo>
                <a:cubicBezTo>
                  <a:pt x="173445" y="133343"/>
                  <a:pt x="173445" y="130470"/>
                  <a:pt x="172074" y="131906"/>
                </a:cubicBezTo>
                <a:cubicBezTo>
                  <a:pt x="170702" y="134778"/>
                  <a:pt x="169331" y="133343"/>
                  <a:pt x="167959" y="130470"/>
                </a:cubicBezTo>
                <a:lnTo>
                  <a:pt x="167644" y="129811"/>
                </a:lnTo>
                <a:lnTo>
                  <a:pt x="167738" y="130539"/>
                </a:lnTo>
                <a:cubicBezTo>
                  <a:pt x="167738" y="130539"/>
                  <a:pt x="167738" y="131975"/>
                  <a:pt x="167738" y="131975"/>
                </a:cubicBezTo>
                <a:cubicBezTo>
                  <a:pt x="167738" y="131975"/>
                  <a:pt x="166349" y="130539"/>
                  <a:pt x="166349" y="131975"/>
                </a:cubicBezTo>
                <a:cubicBezTo>
                  <a:pt x="162183" y="134847"/>
                  <a:pt x="159406" y="139155"/>
                  <a:pt x="153851" y="137719"/>
                </a:cubicBezTo>
                <a:cubicBezTo>
                  <a:pt x="151074" y="137719"/>
                  <a:pt x="148296" y="136283"/>
                  <a:pt x="145519" y="136283"/>
                </a:cubicBezTo>
                <a:cubicBezTo>
                  <a:pt x="144131" y="136283"/>
                  <a:pt x="144131" y="134847"/>
                  <a:pt x="142742" y="134847"/>
                </a:cubicBezTo>
                <a:cubicBezTo>
                  <a:pt x="142742" y="133411"/>
                  <a:pt x="141353" y="133411"/>
                  <a:pt x="139965" y="134847"/>
                </a:cubicBezTo>
                <a:cubicBezTo>
                  <a:pt x="139965" y="137719"/>
                  <a:pt x="137187" y="136283"/>
                  <a:pt x="135799" y="137719"/>
                </a:cubicBezTo>
                <a:lnTo>
                  <a:pt x="134942" y="136834"/>
                </a:lnTo>
                <a:lnTo>
                  <a:pt x="132847" y="138173"/>
                </a:lnTo>
                <a:cubicBezTo>
                  <a:pt x="132153" y="138883"/>
                  <a:pt x="131459" y="139239"/>
                  <a:pt x="130070" y="137818"/>
                </a:cubicBezTo>
                <a:cubicBezTo>
                  <a:pt x="128682" y="136397"/>
                  <a:pt x="128682" y="134976"/>
                  <a:pt x="127293" y="134976"/>
                </a:cubicBezTo>
                <a:cubicBezTo>
                  <a:pt x="124516" y="133555"/>
                  <a:pt x="121738" y="137818"/>
                  <a:pt x="120350" y="133555"/>
                </a:cubicBezTo>
                <a:cubicBezTo>
                  <a:pt x="120350" y="132135"/>
                  <a:pt x="121738" y="132135"/>
                  <a:pt x="121738" y="130714"/>
                </a:cubicBezTo>
                <a:lnTo>
                  <a:pt x="122849" y="130677"/>
                </a:lnTo>
                <a:lnTo>
                  <a:pt x="122111" y="130394"/>
                </a:lnTo>
                <a:cubicBezTo>
                  <a:pt x="122111" y="128978"/>
                  <a:pt x="122111" y="128978"/>
                  <a:pt x="122111" y="128978"/>
                </a:cubicBezTo>
                <a:lnTo>
                  <a:pt x="120570" y="128453"/>
                </a:lnTo>
                <a:lnTo>
                  <a:pt x="121854" y="129075"/>
                </a:lnTo>
                <a:cubicBezTo>
                  <a:pt x="117664" y="130430"/>
                  <a:pt x="116267" y="129075"/>
                  <a:pt x="113473" y="126367"/>
                </a:cubicBezTo>
                <a:cubicBezTo>
                  <a:pt x="112076" y="126367"/>
                  <a:pt x="112076" y="125014"/>
                  <a:pt x="110679" y="126367"/>
                </a:cubicBezTo>
                <a:cubicBezTo>
                  <a:pt x="110679" y="127722"/>
                  <a:pt x="110679" y="129075"/>
                  <a:pt x="112076" y="129075"/>
                </a:cubicBezTo>
                <a:cubicBezTo>
                  <a:pt x="113473" y="130430"/>
                  <a:pt x="113473" y="131783"/>
                  <a:pt x="112076" y="133137"/>
                </a:cubicBezTo>
                <a:cubicBezTo>
                  <a:pt x="112076" y="133137"/>
                  <a:pt x="110679" y="131783"/>
                  <a:pt x="109282" y="130430"/>
                </a:cubicBezTo>
                <a:lnTo>
                  <a:pt x="109075" y="130311"/>
                </a:lnTo>
                <a:lnTo>
                  <a:pt x="109282" y="130547"/>
                </a:lnTo>
                <a:cubicBezTo>
                  <a:pt x="109282" y="131968"/>
                  <a:pt x="110679" y="133389"/>
                  <a:pt x="110679" y="134809"/>
                </a:cubicBezTo>
                <a:cubicBezTo>
                  <a:pt x="110679" y="134809"/>
                  <a:pt x="112076" y="136230"/>
                  <a:pt x="112076" y="136230"/>
                </a:cubicBezTo>
                <a:cubicBezTo>
                  <a:pt x="112076" y="137651"/>
                  <a:pt x="110679" y="137651"/>
                  <a:pt x="109282" y="137651"/>
                </a:cubicBezTo>
                <a:cubicBezTo>
                  <a:pt x="109282" y="137651"/>
                  <a:pt x="107885" y="137651"/>
                  <a:pt x="106488" y="137651"/>
                </a:cubicBezTo>
                <a:cubicBezTo>
                  <a:pt x="105091" y="136230"/>
                  <a:pt x="103694" y="133389"/>
                  <a:pt x="102297" y="133389"/>
                </a:cubicBezTo>
                <a:lnTo>
                  <a:pt x="102297" y="133261"/>
                </a:lnTo>
                <a:lnTo>
                  <a:pt x="99232" y="133594"/>
                </a:lnTo>
                <a:cubicBezTo>
                  <a:pt x="98386" y="133594"/>
                  <a:pt x="97709" y="133245"/>
                  <a:pt x="97032" y="131848"/>
                </a:cubicBezTo>
                <a:lnTo>
                  <a:pt x="97247" y="131626"/>
                </a:lnTo>
                <a:lnTo>
                  <a:pt x="96110" y="129404"/>
                </a:lnTo>
                <a:lnTo>
                  <a:pt x="97032" y="132170"/>
                </a:lnTo>
                <a:cubicBezTo>
                  <a:pt x="94238" y="132170"/>
                  <a:pt x="91444" y="133567"/>
                  <a:pt x="90047" y="137758"/>
                </a:cubicBezTo>
                <a:cubicBezTo>
                  <a:pt x="90047" y="139155"/>
                  <a:pt x="88651" y="139155"/>
                  <a:pt x="88651" y="137758"/>
                </a:cubicBezTo>
                <a:cubicBezTo>
                  <a:pt x="88651" y="137758"/>
                  <a:pt x="87254" y="136361"/>
                  <a:pt x="87254" y="136361"/>
                </a:cubicBezTo>
                <a:lnTo>
                  <a:pt x="84047" y="136361"/>
                </a:lnTo>
                <a:lnTo>
                  <a:pt x="83192" y="138949"/>
                </a:lnTo>
                <a:cubicBezTo>
                  <a:pt x="83192" y="141685"/>
                  <a:pt x="85900" y="140317"/>
                  <a:pt x="87254" y="143052"/>
                </a:cubicBezTo>
                <a:cubicBezTo>
                  <a:pt x="84546" y="143052"/>
                  <a:pt x="80484" y="144420"/>
                  <a:pt x="79130" y="140317"/>
                </a:cubicBezTo>
                <a:cubicBezTo>
                  <a:pt x="77776" y="137582"/>
                  <a:pt x="76422" y="137582"/>
                  <a:pt x="75068" y="137582"/>
                </a:cubicBezTo>
                <a:lnTo>
                  <a:pt x="74966" y="137582"/>
                </a:lnTo>
                <a:lnTo>
                  <a:pt x="74896" y="137651"/>
                </a:lnTo>
                <a:lnTo>
                  <a:pt x="74872" y="137582"/>
                </a:lnTo>
                <a:lnTo>
                  <a:pt x="73714" y="137582"/>
                </a:lnTo>
                <a:lnTo>
                  <a:pt x="74570" y="136718"/>
                </a:lnTo>
                <a:lnTo>
                  <a:pt x="73150" y="132652"/>
                </a:lnTo>
                <a:cubicBezTo>
                  <a:pt x="72452" y="131445"/>
                  <a:pt x="71404" y="130756"/>
                  <a:pt x="69308" y="130756"/>
                </a:cubicBezTo>
                <a:lnTo>
                  <a:pt x="69123" y="130446"/>
                </a:lnTo>
                <a:lnTo>
                  <a:pt x="65290" y="132609"/>
                </a:lnTo>
                <a:cubicBezTo>
                  <a:pt x="63936" y="132785"/>
                  <a:pt x="62582" y="132432"/>
                  <a:pt x="61228" y="131727"/>
                </a:cubicBezTo>
                <a:cubicBezTo>
                  <a:pt x="58520" y="130317"/>
                  <a:pt x="58520" y="127496"/>
                  <a:pt x="59874" y="124675"/>
                </a:cubicBezTo>
                <a:cubicBezTo>
                  <a:pt x="59874" y="123265"/>
                  <a:pt x="61228" y="121854"/>
                  <a:pt x="58520" y="119034"/>
                </a:cubicBezTo>
                <a:cubicBezTo>
                  <a:pt x="57166" y="119034"/>
                  <a:pt x="57166" y="117624"/>
                  <a:pt x="57166" y="116213"/>
                </a:cubicBezTo>
                <a:cubicBezTo>
                  <a:pt x="61228" y="116213"/>
                  <a:pt x="65290" y="113392"/>
                  <a:pt x="69352" y="114803"/>
                </a:cubicBezTo>
                <a:cubicBezTo>
                  <a:pt x="72059" y="114803"/>
                  <a:pt x="67998" y="111982"/>
                  <a:pt x="69352" y="110572"/>
                </a:cubicBezTo>
                <a:cubicBezTo>
                  <a:pt x="72059" y="110572"/>
                  <a:pt x="73414" y="113392"/>
                  <a:pt x="76121" y="113392"/>
                </a:cubicBezTo>
                <a:lnTo>
                  <a:pt x="76408" y="113392"/>
                </a:lnTo>
                <a:lnTo>
                  <a:pt x="77475" y="112281"/>
                </a:lnTo>
                <a:cubicBezTo>
                  <a:pt x="71959" y="109409"/>
                  <a:pt x="67822" y="109409"/>
                  <a:pt x="62306" y="106537"/>
                </a:cubicBezTo>
                <a:cubicBezTo>
                  <a:pt x="62306" y="106537"/>
                  <a:pt x="60927" y="105101"/>
                  <a:pt x="62306" y="105101"/>
                </a:cubicBezTo>
                <a:cubicBezTo>
                  <a:pt x="65064" y="105101"/>
                  <a:pt x="67822" y="105101"/>
                  <a:pt x="69201" y="105101"/>
                </a:cubicBezTo>
                <a:cubicBezTo>
                  <a:pt x="69201" y="105101"/>
                  <a:pt x="70580" y="105101"/>
                  <a:pt x="70580" y="105101"/>
                </a:cubicBezTo>
                <a:cubicBezTo>
                  <a:pt x="74717" y="102229"/>
                  <a:pt x="81612" y="102229"/>
                  <a:pt x="85749" y="100793"/>
                </a:cubicBezTo>
                <a:cubicBezTo>
                  <a:pt x="87128" y="100793"/>
                  <a:pt x="87128" y="100793"/>
                  <a:pt x="88508" y="100793"/>
                </a:cubicBezTo>
                <a:cubicBezTo>
                  <a:pt x="89886" y="103665"/>
                  <a:pt x="91266" y="105101"/>
                  <a:pt x="95403" y="103665"/>
                </a:cubicBezTo>
                <a:lnTo>
                  <a:pt x="95580" y="104590"/>
                </a:lnTo>
                <a:lnTo>
                  <a:pt x="95528" y="103802"/>
                </a:lnTo>
                <a:lnTo>
                  <a:pt x="98134" y="105105"/>
                </a:lnTo>
                <a:lnTo>
                  <a:pt x="98161" y="105101"/>
                </a:lnTo>
                <a:cubicBezTo>
                  <a:pt x="99539" y="105101"/>
                  <a:pt x="99539" y="105101"/>
                  <a:pt x="100919" y="105101"/>
                </a:cubicBezTo>
                <a:lnTo>
                  <a:pt x="101890" y="107123"/>
                </a:lnTo>
                <a:lnTo>
                  <a:pt x="102851" y="106623"/>
                </a:lnTo>
                <a:cubicBezTo>
                  <a:pt x="104237" y="106623"/>
                  <a:pt x="102851" y="103739"/>
                  <a:pt x="105623" y="102298"/>
                </a:cubicBezTo>
                <a:cubicBezTo>
                  <a:pt x="107008" y="102298"/>
                  <a:pt x="109780" y="103739"/>
                  <a:pt x="111165" y="102298"/>
                </a:cubicBezTo>
                <a:cubicBezTo>
                  <a:pt x="111165" y="102298"/>
                  <a:pt x="112551" y="102298"/>
                  <a:pt x="112551" y="102298"/>
                </a:cubicBezTo>
                <a:lnTo>
                  <a:pt x="112595" y="102480"/>
                </a:lnTo>
                <a:lnTo>
                  <a:pt x="115299" y="99510"/>
                </a:lnTo>
                <a:cubicBezTo>
                  <a:pt x="116327" y="99333"/>
                  <a:pt x="117355" y="99687"/>
                  <a:pt x="118039" y="99687"/>
                </a:cubicBezTo>
                <a:lnTo>
                  <a:pt x="122930" y="102214"/>
                </a:lnTo>
                <a:lnTo>
                  <a:pt x="121797" y="99933"/>
                </a:lnTo>
                <a:cubicBezTo>
                  <a:pt x="120408" y="99933"/>
                  <a:pt x="119019" y="98536"/>
                  <a:pt x="117630" y="98536"/>
                </a:cubicBezTo>
                <a:cubicBezTo>
                  <a:pt x="116242" y="98536"/>
                  <a:pt x="116242" y="98536"/>
                  <a:pt x="116242" y="98536"/>
                </a:cubicBezTo>
                <a:lnTo>
                  <a:pt x="115085" y="98536"/>
                </a:lnTo>
                <a:lnTo>
                  <a:pt x="115085" y="98537"/>
                </a:lnTo>
                <a:lnTo>
                  <a:pt x="115085" y="98536"/>
                </a:lnTo>
                <a:lnTo>
                  <a:pt x="114853" y="98536"/>
                </a:lnTo>
                <a:lnTo>
                  <a:pt x="114820" y="98401"/>
                </a:lnTo>
                <a:lnTo>
                  <a:pt x="112291" y="97108"/>
                </a:lnTo>
                <a:cubicBezTo>
                  <a:pt x="111592" y="96393"/>
                  <a:pt x="110894" y="95678"/>
                  <a:pt x="109497" y="95678"/>
                </a:cubicBezTo>
                <a:cubicBezTo>
                  <a:pt x="108799" y="96393"/>
                  <a:pt x="108450" y="96393"/>
                  <a:pt x="108100" y="96036"/>
                </a:cubicBezTo>
                <a:lnTo>
                  <a:pt x="106777" y="94343"/>
                </a:lnTo>
                <a:lnTo>
                  <a:pt x="105400" y="97116"/>
                </a:lnTo>
                <a:cubicBezTo>
                  <a:pt x="103990" y="97116"/>
                  <a:pt x="103990" y="97116"/>
                  <a:pt x="103990" y="97116"/>
                </a:cubicBezTo>
                <a:cubicBezTo>
                  <a:pt x="102579" y="97116"/>
                  <a:pt x="102579" y="98537"/>
                  <a:pt x="101169" y="97116"/>
                </a:cubicBezTo>
                <a:lnTo>
                  <a:pt x="101169" y="96948"/>
                </a:lnTo>
                <a:lnTo>
                  <a:pt x="98210" y="96280"/>
                </a:lnTo>
                <a:cubicBezTo>
                  <a:pt x="97333" y="95528"/>
                  <a:pt x="96631" y="94776"/>
                  <a:pt x="95929" y="95528"/>
                </a:cubicBezTo>
                <a:cubicBezTo>
                  <a:pt x="93121" y="97032"/>
                  <a:pt x="87504" y="92519"/>
                  <a:pt x="86101" y="98537"/>
                </a:cubicBezTo>
                <a:cubicBezTo>
                  <a:pt x="86101" y="100041"/>
                  <a:pt x="84696" y="100041"/>
                  <a:pt x="84696" y="98537"/>
                </a:cubicBezTo>
                <a:cubicBezTo>
                  <a:pt x="84696" y="94024"/>
                  <a:pt x="83292" y="94024"/>
                  <a:pt x="81888" y="94024"/>
                </a:cubicBezTo>
                <a:cubicBezTo>
                  <a:pt x="80484" y="94024"/>
                  <a:pt x="80484" y="92519"/>
                  <a:pt x="80484" y="92519"/>
                </a:cubicBezTo>
                <a:cubicBezTo>
                  <a:pt x="80484" y="92519"/>
                  <a:pt x="80484" y="91015"/>
                  <a:pt x="81888" y="91015"/>
                </a:cubicBezTo>
                <a:cubicBezTo>
                  <a:pt x="83292" y="90263"/>
                  <a:pt x="84696" y="90263"/>
                  <a:pt x="85925" y="90451"/>
                </a:cubicBezTo>
                <a:lnTo>
                  <a:pt x="88749" y="90985"/>
                </a:lnTo>
                <a:lnTo>
                  <a:pt x="81955" y="88232"/>
                </a:lnTo>
                <a:cubicBezTo>
                  <a:pt x="80582" y="88232"/>
                  <a:pt x="80582" y="86840"/>
                  <a:pt x="79208" y="85449"/>
                </a:cubicBezTo>
                <a:cubicBezTo>
                  <a:pt x="79208" y="84057"/>
                  <a:pt x="79208" y="84057"/>
                  <a:pt x="77834" y="84057"/>
                </a:cubicBezTo>
                <a:lnTo>
                  <a:pt x="77288" y="83504"/>
                </a:lnTo>
                <a:lnTo>
                  <a:pt x="77475" y="84471"/>
                </a:lnTo>
                <a:cubicBezTo>
                  <a:pt x="76096" y="88759"/>
                  <a:pt x="71959" y="87329"/>
                  <a:pt x="67822" y="87329"/>
                </a:cubicBezTo>
                <a:cubicBezTo>
                  <a:pt x="67822" y="87329"/>
                  <a:pt x="66443" y="85900"/>
                  <a:pt x="67822" y="84471"/>
                </a:cubicBezTo>
                <a:cubicBezTo>
                  <a:pt x="66443" y="85900"/>
                  <a:pt x="66443" y="85900"/>
                  <a:pt x="65064" y="87329"/>
                </a:cubicBezTo>
                <a:lnTo>
                  <a:pt x="64801" y="87329"/>
                </a:lnTo>
                <a:lnTo>
                  <a:pt x="65440" y="88553"/>
                </a:lnTo>
                <a:cubicBezTo>
                  <a:pt x="65440" y="91288"/>
                  <a:pt x="62582" y="92656"/>
                  <a:pt x="59724" y="94024"/>
                </a:cubicBezTo>
                <a:cubicBezTo>
                  <a:pt x="58294" y="92656"/>
                  <a:pt x="56865" y="91288"/>
                  <a:pt x="55436" y="89921"/>
                </a:cubicBezTo>
                <a:cubicBezTo>
                  <a:pt x="55436" y="89921"/>
                  <a:pt x="55436" y="89921"/>
                  <a:pt x="54006" y="88553"/>
                </a:cubicBezTo>
                <a:cubicBezTo>
                  <a:pt x="54006" y="88553"/>
                  <a:pt x="54006" y="87186"/>
                  <a:pt x="54006" y="85818"/>
                </a:cubicBezTo>
                <a:cubicBezTo>
                  <a:pt x="51148" y="83083"/>
                  <a:pt x="51148" y="81715"/>
                  <a:pt x="55436" y="80347"/>
                </a:cubicBezTo>
                <a:lnTo>
                  <a:pt x="56082" y="80347"/>
                </a:lnTo>
                <a:lnTo>
                  <a:pt x="55436" y="80150"/>
                </a:lnTo>
                <a:cubicBezTo>
                  <a:pt x="54006" y="78729"/>
                  <a:pt x="54006" y="78729"/>
                  <a:pt x="54006" y="78729"/>
                </a:cubicBezTo>
                <a:lnTo>
                  <a:pt x="53018" y="77747"/>
                </a:lnTo>
                <a:lnTo>
                  <a:pt x="50923" y="77045"/>
                </a:lnTo>
                <a:cubicBezTo>
                  <a:pt x="49531" y="77045"/>
                  <a:pt x="48140" y="75649"/>
                  <a:pt x="48140" y="74252"/>
                </a:cubicBezTo>
                <a:cubicBezTo>
                  <a:pt x="50923" y="71458"/>
                  <a:pt x="55097" y="71458"/>
                  <a:pt x="57880" y="71458"/>
                </a:cubicBezTo>
                <a:cubicBezTo>
                  <a:pt x="57880" y="71458"/>
                  <a:pt x="59272" y="71458"/>
                  <a:pt x="59272" y="71458"/>
                </a:cubicBezTo>
                <a:cubicBezTo>
                  <a:pt x="60664" y="71458"/>
                  <a:pt x="60664" y="72854"/>
                  <a:pt x="62055" y="72854"/>
                </a:cubicBezTo>
                <a:cubicBezTo>
                  <a:pt x="63447" y="72156"/>
                  <a:pt x="64490" y="71807"/>
                  <a:pt x="65186" y="71283"/>
                </a:cubicBezTo>
                <a:lnTo>
                  <a:pt x="66215" y="68700"/>
                </a:lnTo>
                <a:lnTo>
                  <a:pt x="66192" y="68700"/>
                </a:lnTo>
                <a:lnTo>
                  <a:pt x="66227" y="68671"/>
                </a:lnTo>
                <a:lnTo>
                  <a:pt x="66230" y="68664"/>
                </a:lnTo>
                <a:lnTo>
                  <a:pt x="66236" y="68663"/>
                </a:lnTo>
                <a:lnTo>
                  <a:pt x="67696" y="67446"/>
                </a:lnTo>
                <a:lnTo>
                  <a:pt x="68936" y="66413"/>
                </a:lnTo>
                <a:lnTo>
                  <a:pt x="69013" y="65870"/>
                </a:lnTo>
                <a:lnTo>
                  <a:pt x="70312" y="61957"/>
                </a:lnTo>
                <a:lnTo>
                  <a:pt x="68211" y="61957"/>
                </a:lnTo>
                <a:cubicBezTo>
                  <a:pt x="68211" y="61957"/>
                  <a:pt x="66825" y="60571"/>
                  <a:pt x="66825" y="60571"/>
                </a:cubicBezTo>
                <a:cubicBezTo>
                  <a:pt x="65440" y="60571"/>
                  <a:pt x="65440" y="60571"/>
                  <a:pt x="65440" y="59185"/>
                </a:cubicBezTo>
                <a:cubicBezTo>
                  <a:pt x="65440" y="59185"/>
                  <a:pt x="65440" y="57800"/>
                  <a:pt x="65440" y="57800"/>
                </a:cubicBezTo>
                <a:cubicBezTo>
                  <a:pt x="65440" y="56414"/>
                  <a:pt x="68211" y="56414"/>
                  <a:pt x="69596" y="56414"/>
                </a:cubicBezTo>
                <a:cubicBezTo>
                  <a:pt x="70982" y="57800"/>
                  <a:pt x="70982" y="57800"/>
                  <a:pt x="72368" y="59185"/>
                </a:cubicBezTo>
                <a:cubicBezTo>
                  <a:pt x="72368" y="60571"/>
                  <a:pt x="73753" y="61957"/>
                  <a:pt x="75139" y="61957"/>
                </a:cubicBezTo>
                <a:lnTo>
                  <a:pt x="75226" y="62029"/>
                </a:lnTo>
                <a:lnTo>
                  <a:pt x="75218" y="62014"/>
                </a:lnTo>
                <a:cubicBezTo>
                  <a:pt x="75218" y="60593"/>
                  <a:pt x="75218" y="59172"/>
                  <a:pt x="76535" y="59172"/>
                </a:cubicBezTo>
                <a:cubicBezTo>
                  <a:pt x="77851" y="57751"/>
                  <a:pt x="79167" y="59172"/>
                  <a:pt x="79167" y="59172"/>
                </a:cubicBezTo>
                <a:cubicBezTo>
                  <a:pt x="79167" y="59172"/>
                  <a:pt x="79167" y="60593"/>
                  <a:pt x="80483" y="59172"/>
                </a:cubicBezTo>
                <a:cubicBezTo>
                  <a:pt x="79167" y="59172"/>
                  <a:pt x="79167" y="57751"/>
                  <a:pt x="79167" y="56330"/>
                </a:cubicBezTo>
                <a:cubicBezTo>
                  <a:pt x="81800" y="54910"/>
                  <a:pt x="84433" y="59172"/>
                  <a:pt x="85749" y="56330"/>
                </a:cubicBezTo>
                <a:lnTo>
                  <a:pt x="85538" y="57015"/>
                </a:lnTo>
                <a:lnTo>
                  <a:pt x="86132" y="56151"/>
                </a:lnTo>
                <a:lnTo>
                  <a:pt x="88822" y="54344"/>
                </a:lnTo>
                <a:lnTo>
                  <a:pt x="87818" y="54176"/>
                </a:lnTo>
                <a:cubicBezTo>
                  <a:pt x="87103" y="54534"/>
                  <a:pt x="86389" y="55249"/>
                  <a:pt x="85674" y="55963"/>
                </a:cubicBezTo>
                <a:cubicBezTo>
                  <a:pt x="84245" y="51676"/>
                  <a:pt x="88532" y="53105"/>
                  <a:pt x="89961" y="53105"/>
                </a:cubicBezTo>
                <a:cubicBezTo>
                  <a:pt x="88532" y="51676"/>
                  <a:pt x="87103" y="50246"/>
                  <a:pt x="87103" y="48817"/>
                </a:cubicBezTo>
                <a:lnTo>
                  <a:pt x="87513" y="48761"/>
                </a:lnTo>
                <a:lnTo>
                  <a:pt x="87513" y="46410"/>
                </a:lnTo>
                <a:lnTo>
                  <a:pt x="87513" y="45999"/>
                </a:lnTo>
                <a:lnTo>
                  <a:pt x="87165" y="46020"/>
                </a:lnTo>
                <a:cubicBezTo>
                  <a:pt x="91413" y="43285"/>
                  <a:pt x="87165" y="41917"/>
                  <a:pt x="85749" y="40550"/>
                </a:cubicBezTo>
                <a:lnTo>
                  <a:pt x="85903" y="40327"/>
                </a:lnTo>
                <a:lnTo>
                  <a:pt x="84636" y="39056"/>
                </a:lnTo>
                <a:lnTo>
                  <a:pt x="84510" y="38049"/>
                </a:lnTo>
                <a:lnTo>
                  <a:pt x="84395" y="39114"/>
                </a:lnTo>
                <a:cubicBezTo>
                  <a:pt x="81687" y="36336"/>
                  <a:pt x="80333" y="32170"/>
                  <a:pt x="77625" y="30782"/>
                </a:cubicBezTo>
                <a:cubicBezTo>
                  <a:pt x="76271" y="30782"/>
                  <a:pt x="74917" y="30782"/>
                  <a:pt x="73563" y="29393"/>
                </a:cubicBezTo>
                <a:lnTo>
                  <a:pt x="74659" y="22650"/>
                </a:lnTo>
                <a:lnTo>
                  <a:pt x="69851" y="19970"/>
                </a:lnTo>
                <a:cubicBezTo>
                  <a:pt x="68112" y="19427"/>
                  <a:pt x="66375" y="19066"/>
                  <a:pt x="64984" y="18342"/>
                </a:cubicBezTo>
                <a:cubicBezTo>
                  <a:pt x="63594" y="18342"/>
                  <a:pt x="62204" y="18342"/>
                  <a:pt x="62204" y="16895"/>
                </a:cubicBezTo>
                <a:cubicBezTo>
                  <a:pt x="62204" y="15449"/>
                  <a:pt x="62204" y="14002"/>
                  <a:pt x="60813" y="12556"/>
                </a:cubicBezTo>
                <a:cubicBezTo>
                  <a:pt x="60813" y="12556"/>
                  <a:pt x="59423" y="11110"/>
                  <a:pt x="60813" y="9663"/>
                </a:cubicBezTo>
                <a:cubicBezTo>
                  <a:pt x="62204" y="8217"/>
                  <a:pt x="63594" y="9663"/>
                  <a:pt x="64984" y="11110"/>
                </a:cubicBezTo>
                <a:cubicBezTo>
                  <a:pt x="66375" y="11110"/>
                  <a:pt x="66375" y="11110"/>
                  <a:pt x="67765" y="11110"/>
                </a:cubicBezTo>
                <a:cubicBezTo>
                  <a:pt x="70546" y="12556"/>
                  <a:pt x="71936" y="12556"/>
                  <a:pt x="73327" y="9663"/>
                </a:cubicBezTo>
                <a:cubicBezTo>
                  <a:pt x="74717" y="6770"/>
                  <a:pt x="77498" y="8217"/>
                  <a:pt x="78889" y="8217"/>
                </a:cubicBezTo>
                <a:cubicBezTo>
                  <a:pt x="80279" y="9663"/>
                  <a:pt x="76108" y="12556"/>
                  <a:pt x="78889" y="14002"/>
                </a:cubicBezTo>
                <a:cubicBezTo>
                  <a:pt x="81669" y="15449"/>
                  <a:pt x="83060" y="14002"/>
                  <a:pt x="83060" y="9663"/>
                </a:cubicBezTo>
                <a:cubicBezTo>
                  <a:pt x="83060" y="8217"/>
                  <a:pt x="84450" y="8217"/>
                  <a:pt x="84450" y="9663"/>
                </a:cubicBezTo>
                <a:cubicBezTo>
                  <a:pt x="87231" y="15449"/>
                  <a:pt x="90012" y="11110"/>
                  <a:pt x="91402" y="9663"/>
                </a:cubicBezTo>
                <a:cubicBezTo>
                  <a:pt x="95574" y="12556"/>
                  <a:pt x="101135" y="11110"/>
                  <a:pt x="105306" y="12556"/>
                </a:cubicBezTo>
                <a:lnTo>
                  <a:pt x="105046" y="12742"/>
                </a:lnTo>
                <a:lnTo>
                  <a:pt x="105396" y="12672"/>
                </a:lnTo>
                <a:lnTo>
                  <a:pt x="106197" y="12471"/>
                </a:lnTo>
                <a:lnTo>
                  <a:pt x="105306" y="12250"/>
                </a:lnTo>
                <a:cubicBezTo>
                  <a:pt x="108127" y="10853"/>
                  <a:pt x="106717" y="5266"/>
                  <a:pt x="110948" y="5266"/>
                </a:cubicBezTo>
                <a:cubicBezTo>
                  <a:pt x="112358" y="10853"/>
                  <a:pt x="115179" y="10853"/>
                  <a:pt x="119410" y="10853"/>
                </a:cubicBezTo>
                <a:cubicBezTo>
                  <a:pt x="119410" y="9457"/>
                  <a:pt x="117999" y="8059"/>
                  <a:pt x="117999" y="6662"/>
                </a:cubicBezTo>
                <a:cubicBezTo>
                  <a:pt x="119410" y="8059"/>
                  <a:pt x="120820" y="8059"/>
                  <a:pt x="122231" y="8059"/>
                </a:cubicBezTo>
                <a:cubicBezTo>
                  <a:pt x="122231" y="8059"/>
                  <a:pt x="122231" y="9457"/>
                  <a:pt x="123641" y="9457"/>
                </a:cubicBezTo>
                <a:cubicBezTo>
                  <a:pt x="123641" y="9457"/>
                  <a:pt x="123641" y="8059"/>
                  <a:pt x="123641" y="8059"/>
                </a:cubicBezTo>
                <a:lnTo>
                  <a:pt x="123735" y="8106"/>
                </a:lnTo>
                <a:lnTo>
                  <a:pt x="123907" y="5620"/>
                </a:lnTo>
                <a:cubicBezTo>
                  <a:pt x="124424" y="5266"/>
                  <a:pt x="125114" y="5266"/>
                  <a:pt x="125114" y="5266"/>
                </a:cubicBezTo>
                <a:cubicBezTo>
                  <a:pt x="126493" y="6686"/>
                  <a:pt x="127872" y="5266"/>
                  <a:pt x="129251" y="5266"/>
                </a:cubicBezTo>
                <a:cubicBezTo>
                  <a:pt x="129251" y="8107"/>
                  <a:pt x="126493" y="9528"/>
                  <a:pt x="129251" y="10949"/>
                </a:cubicBezTo>
                <a:lnTo>
                  <a:pt x="128901" y="11309"/>
                </a:lnTo>
                <a:lnTo>
                  <a:pt x="130128" y="12537"/>
                </a:lnTo>
                <a:lnTo>
                  <a:pt x="130025" y="12744"/>
                </a:lnTo>
                <a:lnTo>
                  <a:pt x="130318" y="12562"/>
                </a:lnTo>
                <a:lnTo>
                  <a:pt x="129376" y="9564"/>
                </a:lnTo>
                <a:cubicBezTo>
                  <a:pt x="130693" y="8167"/>
                  <a:pt x="130693" y="6770"/>
                  <a:pt x="133326" y="8167"/>
                </a:cubicBezTo>
                <a:cubicBezTo>
                  <a:pt x="135958" y="10961"/>
                  <a:pt x="138591" y="9564"/>
                  <a:pt x="139907" y="12358"/>
                </a:cubicBezTo>
                <a:lnTo>
                  <a:pt x="138838" y="12811"/>
                </a:lnTo>
                <a:lnTo>
                  <a:pt x="139997" y="12672"/>
                </a:lnTo>
                <a:cubicBezTo>
                  <a:pt x="141381" y="12672"/>
                  <a:pt x="141381" y="12672"/>
                  <a:pt x="142765" y="12672"/>
                </a:cubicBezTo>
                <a:lnTo>
                  <a:pt x="142765" y="12739"/>
                </a:lnTo>
                <a:lnTo>
                  <a:pt x="142821" y="12572"/>
                </a:lnTo>
                <a:cubicBezTo>
                  <a:pt x="145642" y="13970"/>
                  <a:pt x="148463" y="11176"/>
                  <a:pt x="149873" y="9779"/>
                </a:cubicBezTo>
                <a:cubicBezTo>
                  <a:pt x="151284" y="9779"/>
                  <a:pt x="151284" y="9779"/>
                  <a:pt x="152694" y="11176"/>
                </a:cubicBezTo>
                <a:cubicBezTo>
                  <a:pt x="152694" y="11176"/>
                  <a:pt x="152694" y="11176"/>
                  <a:pt x="152694" y="12572"/>
                </a:cubicBezTo>
                <a:lnTo>
                  <a:pt x="152694" y="12599"/>
                </a:lnTo>
                <a:lnTo>
                  <a:pt x="160924" y="12599"/>
                </a:lnTo>
                <a:cubicBezTo>
                  <a:pt x="160924" y="12599"/>
                  <a:pt x="162295" y="12599"/>
                  <a:pt x="162295" y="12599"/>
                </a:cubicBezTo>
                <a:cubicBezTo>
                  <a:pt x="163667" y="14010"/>
                  <a:pt x="166410" y="15420"/>
                  <a:pt x="167782" y="15420"/>
                </a:cubicBezTo>
                <a:cubicBezTo>
                  <a:pt x="169153" y="16831"/>
                  <a:pt x="169153" y="16831"/>
                  <a:pt x="169153" y="15420"/>
                </a:cubicBezTo>
                <a:cubicBezTo>
                  <a:pt x="170525" y="9779"/>
                  <a:pt x="173268" y="12599"/>
                  <a:pt x="176011" y="12599"/>
                </a:cubicBezTo>
                <a:lnTo>
                  <a:pt x="175657" y="13005"/>
                </a:lnTo>
                <a:lnTo>
                  <a:pt x="176033" y="12828"/>
                </a:lnTo>
                <a:lnTo>
                  <a:pt x="176012" y="12537"/>
                </a:lnTo>
                <a:cubicBezTo>
                  <a:pt x="176012" y="11158"/>
                  <a:pt x="177516" y="9779"/>
                  <a:pt x="177516" y="9779"/>
                </a:cubicBezTo>
                <a:cubicBezTo>
                  <a:pt x="179021" y="9779"/>
                  <a:pt x="180525" y="9779"/>
                  <a:pt x="180525" y="11158"/>
                </a:cubicBezTo>
                <a:lnTo>
                  <a:pt x="181157" y="12316"/>
                </a:lnTo>
                <a:lnTo>
                  <a:pt x="180525" y="10982"/>
                </a:lnTo>
                <a:cubicBezTo>
                  <a:pt x="181879" y="9553"/>
                  <a:pt x="181879" y="9553"/>
                  <a:pt x="183233" y="9553"/>
                </a:cubicBezTo>
                <a:cubicBezTo>
                  <a:pt x="184587" y="9553"/>
                  <a:pt x="185941" y="10982"/>
                  <a:pt x="187295" y="12411"/>
                </a:cubicBezTo>
                <a:cubicBezTo>
                  <a:pt x="187295" y="9553"/>
                  <a:pt x="188649" y="8124"/>
                  <a:pt x="187295" y="6695"/>
                </a:cubicBezTo>
                <a:cubicBezTo>
                  <a:pt x="187295" y="6695"/>
                  <a:pt x="187295" y="5266"/>
                  <a:pt x="187295" y="5266"/>
                </a:cubicBezTo>
                <a:cubicBezTo>
                  <a:pt x="188649" y="5266"/>
                  <a:pt x="188649" y="5266"/>
                  <a:pt x="190003" y="5266"/>
                </a:cubicBezTo>
                <a:cubicBezTo>
                  <a:pt x="190003" y="5266"/>
                  <a:pt x="191357" y="5266"/>
                  <a:pt x="191357" y="5266"/>
                </a:cubicBezTo>
                <a:lnTo>
                  <a:pt x="193989" y="10823"/>
                </a:lnTo>
                <a:lnTo>
                  <a:pt x="193989" y="8086"/>
                </a:lnTo>
                <a:cubicBezTo>
                  <a:pt x="193631" y="7381"/>
                  <a:pt x="193274" y="6676"/>
                  <a:pt x="193989" y="5266"/>
                </a:cubicBezTo>
                <a:cubicBezTo>
                  <a:pt x="196847" y="8086"/>
                  <a:pt x="201135" y="8086"/>
                  <a:pt x="203993" y="6676"/>
                </a:cubicBezTo>
                <a:lnTo>
                  <a:pt x="203957" y="6817"/>
                </a:lnTo>
                <a:lnTo>
                  <a:pt x="208041" y="8217"/>
                </a:lnTo>
                <a:lnTo>
                  <a:pt x="208041" y="8389"/>
                </a:lnTo>
                <a:lnTo>
                  <a:pt x="208141" y="8086"/>
                </a:lnTo>
                <a:cubicBezTo>
                  <a:pt x="209538" y="9497"/>
                  <a:pt x="210935" y="6676"/>
                  <a:pt x="212332" y="6676"/>
                </a:cubicBezTo>
                <a:cubicBezTo>
                  <a:pt x="215126" y="9497"/>
                  <a:pt x="217919" y="5266"/>
                  <a:pt x="220713" y="6676"/>
                </a:cubicBezTo>
                <a:cubicBezTo>
                  <a:pt x="222110" y="6676"/>
                  <a:pt x="222110" y="8086"/>
                  <a:pt x="222110" y="8086"/>
                </a:cubicBezTo>
                <a:cubicBezTo>
                  <a:pt x="222110" y="8086"/>
                  <a:pt x="222110" y="9497"/>
                  <a:pt x="222110" y="9497"/>
                </a:cubicBezTo>
                <a:lnTo>
                  <a:pt x="222131" y="9663"/>
                </a:lnTo>
                <a:lnTo>
                  <a:pt x="226336" y="9663"/>
                </a:lnTo>
                <a:lnTo>
                  <a:pt x="226602" y="9663"/>
                </a:lnTo>
                <a:lnTo>
                  <a:pt x="230948" y="4647"/>
                </a:lnTo>
                <a:cubicBezTo>
                  <a:pt x="232694" y="3949"/>
                  <a:pt x="234790" y="4299"/>
                  <a:pt x="237584" y="5695"/>
                </a:cubicBezTo>
                <a:cubicBezTo>
                  <a:pt x="236187" y="5695"/>
                  <a:pt x="236187" y="4298"/>
                  <a:pt x="233393" y="2901"/>
                </a:cubicBezTo>
                <a:cubicBezTo>
                  <a:pt x="236187" y="4298"/>
                  <a:pt x="238980" y="2901"/>
                  <a:pt x="240377" y="2901"/>
                </a:cubicBezTo>
                <a:cubicBezTo>
                  <a:pt x="241775" y="2901"/>
                  <a:pt x="244568" y="1504"/>
                  <a:pt x="245965" y="4298"/>
                </a:cubicBezTo>
                <a:lnTo>
                  <a:pt x="244147" y="5829"/>
                </a:lnTo>
                <a:lnTo>
                  <a:pt x="245387" y="5829"/>
                </a:lnTo>
                <a:lnTo>
                  <a:pt x="246595" y="6058"/>
                </a:lnTo>
                <a:lnTo>
                  <a:pt x="245965" y="5641"/>
                </a:lnTo>
                <a:cubicBezTo>
                  <a:pt x="245965" y="4263"/>
                  <a:pt x="247319" y="4263"/>
                  <a:pt x="247319" y="2883"/>
                </a:cubicBezTo>
                <a:cubicBezTo>
                  <a:pt x="247319" y="2883"/>
                  <a:pt x="248673" y="2883"/>
                  <a:pt x="248673" y="1504"/>
                </a:cubicBezTo>
                <a:cubicBezTo>
                  <a:pt x="250027" y="2883"/>
                  <a:pt x="251381" y="5641"/>
                  <a:pt x="252735" y="5641"/>
                </a:cubicBezTo>
                <a:lnTo>
                  <a:pt x="252735" y="6858"/>
                </a:lnTo>
                <a:lnTo>
                  <a:pt x="254413" y="5665"/>
                </a:lnTo>
                <a:cubicBezTo>
                  <a:pt x="255107" y="5829"/>
                  <a:pt x="255802" y="6488"/>
                  <a:pt x="256496" y="7146"/>
                </a:cubicBezTo>
                <a:lnTo>
                  <a:pt x="254954" y="11408"/>
                </a:lnTo>
                <a:lnTo>
                  <a:pt x="255101" y="11408"/>
                </a:lnTo>
                <a:cubicBezTo>
                  <a:pt x="255801" y="10374"/>
                  <a:pt x="256151" y="8650"/>
                  <a:pt x="256851" y="7271"/>
                </a:cubicBezTo>
                <a:cubicBezTo>
                  <a:pt x="256851" y="8650"/>
                  <a:pt x="258251" y="8650"/>
                  <a:pt x="258251" y="8650"/>
                </a:cubicBezTo>
                <a:cubicBezTo>
                  <a:pt x="258951" y="9339"/>
                  <a:pt x="259301" y="10029"/>
                  <a:pt x="259650" y="10374"/>
                </a:cubicBezTo>
                <a:lnTo>
                  <a:pt x="260011" y="10285"/>
                </a:lnTo>
                <a:lnTo>
                  <a:pt x="258000" y="8274"/>
                </a:lnTo>
                <a:cubicBezTo>
                  <a:pt x="259504" y="8274"/>
                  <a:pt x="261009" y="9779"/>
                  <a:pt x="261009" y="9779"/>
                </a:cubicBezTo>
                <a:lnTo>
                  <a:pt x="261009" y="10039"/>
                </a:lnTo>
                <a:lnTo>
                  <a:pt x="261050" y="10029"/>
                </a:lnTo>
                <a:cubicBezTo>
                  <a:pt x="262450" y="7271"/>
                  <a:pt x="263850" y="5892"/>
                  <a:pt x="266650" y="7271"/>
                </a:cubicBezTo>
                <a:cubicBezTo>
                  <a:pt x="270850" y="7271"/>
                  <a:pt x="275049" y="4513"/>
                  <a:pt x="277849" y="7271"/>
                </a:cubicBezTo>
                <a:cubicBezTo>
                  <a:pt x="280649" y="11408"/>
                  <a:pt x="280649" y="7271"/>
                  <a:pt x="282049" y="5892"/>
                </a:cubicBezTo>
                <a:lnTo>
                  <a:pt x="282216" y="6057"/>
                </a:lnTo>
                <a:lnTo>
                  <a:pt x="282070" y="5802"/>
                </a:lnTo>
                <a:cubicBezTo>
                  <a:pt x="284745" y="3009"/>
                  <a:pt x="287419" y="7200"/>
                  <a:pt x="290094" y="5802"/>
                </a:cubicBezTo>
                <a:lnTo>
                  <a:pt x="290094" y="9990"/>
                </a:lnTo>
                <a:lnTo>
                  <a:pt x="290344" y="10018"/>
                </a:lnTo>
                <a:lnTo>
                  <a:pt x="290344" y="9847"/>
                </a:lnTo>
                <a:lnTo>
                  <a:pt x="290344" y="9779"/>
                </a:lnTo>
                <a:lnTo>
                  <a:pt x="290344" y="5744"/>
                </a:lnTo>
                <a:cubicBezTo>
                  <a:pt x="290344" y="5744"/>
                  <a:pt x="291698" y="5744"/>
                  <a:pt x="291698" y="5744"/>
                </a:cubicBezTo>
                <a:cubicBezTo>
                  <a:pt x="294406" y="4376"/>
                  <a:pt x="295760" y="7112"/>
                  <a:pt x="298467" y="7112"/>
                </a:cubicBezTo>
                <a:cubicBezTo>
                  <a:pt x="301176" y="8479"/>
                  <a:pt x="302530" y="4376"/>
                  <a:pt x="305237" y="5744"/>
                </a:cubicBezTo>
                <a:cubicBezTo>
                  <a:pt x="307945" y="4376"/>
                  <a:pt x="309299" y="3009"/>
                  <a:pt x="310653" y="5744"/>
                </a:cubicBezTo>
                <a:lnTo>
                  <a:pt x="310653" y="5802"/>
                </a:lnTo>
                <a:cubicBezTo>
                  <a:pt x="312064" y="4406"/>
                  <a:pt x="313474" y="5802"/>
                  <a:pt x="314884" y="5802"/>
                </a:cubicBezTo>
                <a:cubicBezTo>
                  <a:pt x="316295" y="4406"/>
                  <a:pt x="317705" y="3009"/>
                  <a:pt x="320526" y="5802"/>
                </a:cubicBezTo>
                <a:cubicBezTo>
                  <a:pt x="321936" y="7200"/>
                  <a:pt x="323346" y="7200"/>
                  <a:pt x="324757" y="5802"/>
                </a:cubicBezTo>
                <a:cubicBezTo>
                  <a:pt x="327577" y="5802"/>
                  <a:pt x="328988" y="7200"/>
                  <a:pt x="331809" y="5802"/>
                </a:cubicBezTo>
                <a:cubicBezTo>
                  <a:pt x="331809" y="5802"/>
                  <a:pt x="333219" y="4406"/>
                  <a:pt x="334629" y="4406"/>
                </a:cubicBezTo>
                <a:cubicBezTo>
                  <a:pt x="336040" y="5802"/>
                  <a:pt x="336040" y="5802"/>
                  <a:pt x="337450" y="5802"/>
                </a:cubicBezTo>
                <a:cubicBezTo>
                  <a:pt x="338861" y="5802"/>
                  <a:pt x="340271" y="5802"/>
                  <a:pt x="343092" y="5802"/>
                </a:cubicBezTo>
                <a:lnTo>
                  <a:pt x="343200" y="5910"/>
                </a:lnTo>
                <a:lnTo>
                  <a:pt x="344467" y="5910"/>
                </a:lnTo>
                <a:lnTo>
                  <a:pt x="342621" y="5416"/>
                </a:lnTo>
                <a:cubicBezTo>
                  <a:pt x="342621" y="4062"/>
                  <a:pt x="342621" y="2708"/>
                  <a:pt x="341242" y="2708"/>
                </a:cubicBezTo>
                <a:cubicBezTo>
                  <a:pt x="338484" y="2708"/>
                  <a:pt x="339863" y="1354"/>
                  <a:pt x="33986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2880" rtlCol="0" anchor="ctr">
            <a:noAutofit/>
          </a:bodyPr>
          <a:lstStyle/>
          <a:p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Александр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Аргеландер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: Shape 147">
            <a:extLst>
              <a:ext uri="{FF2B5EF4-FFF2-40B4-BE49-F238E27FC236}">
                <a16:creationId xmlns:a16="http://schemas.microsoft.com/office/drawing/2014/main" id="{A42DE778-46F6-174D-902B-2C7A405F19AE}"/>
              </a:ext>
            </a:extLst>
          </p:cNvPr>
          <p:cNvSpPr/>
          <p:nvPr/>
        </p:nvSpPr>
        <p:spPr>
          <a:xfrm>
            <a:off x="8430179" y="5676888"/>
            <a:ext cx="2334179" cy="444457"/>
          </a:xfrm>
          <a:custGeom>
            <a:avLst/>
            <a:gdLst>
              <a:gd name="connsiteX0" fmla="*/ 2281181 w 3249268"/>
              <a:gd name="connsiteY0" fmla="*/ 441083 h 444457"/>
              <a:gd name="connsiteX1" fmla="*/ 2281581 w 3249268"/>
              <a:gd name="connsiteY1" fmla="*/ 441083 h 444457"/>
              <a:gd name="connsiteX2" fmla="*/ 2281676 w 3249268"/>
              <a:gd name="connsiteY2" fmla="*/ 441113 h 444457"/>
              <a:gd name="connsiteX3" fmla="*/ 2542221 w 3249268"/>
              <a:gd name="connsiteY3" fmla="*/ 440413 h 444457"/>
              <a:gd name="connsiteX4" fmla="*/ 2542238 w 3249268"/>
              <a:gd name="connsiteY4" fmla="*/ 440876 h 444457"/>
              <a:gd name="connsiteX5" fmla="*/ 2541941 w 3249268"/>
              <a:gd name="connsiteY5" fmla="*/ 440506 h 444457"/>
              <a:gd name="connsiteX6" fmla="*/ 632716 w 3249268"/>
              <a:gd name="connsiteY6" fmla="*/ 439521 h 444457"/>
              <a:gd name="connsiteX7" fmla="*/ 632997 w 3249268"/>
              <a:gd name="connsiteY7" fmla="*/ 439701 h 444457"/>
              <a:gd name="connsiteX8" fmla="*/ 633398 w 3249268"/>
              <a:gd name="connsiteY8" fmla="*/ 439562 h 444457"/>
              <a:gd name="connsiteX9" fmla="*/ 633165 w 3249268"/>
              <a:gd name="connsiteY9" fmla="*/ 439607 h 444457"/>
              <a:gd name="connsiteX10" fmla="*/ 827047 w 3249268"/>
              <a:gd name="connsiteY10" fmla="*/ 439461 h 444457"/>
              <a:gd name="connsiteX11" fmla="*/ 826433 w 3249268"/>
              <a:gd name="connsiteY11" fmla="*/ 439574 h 444457"/>
              <a:gd name="connsiteX12" fmla="*/ 826936 w 3249268"/>
              <a:gd name="connsiteY12" fmla="*/ 439827 h 444457"/>
              <a:gd name="connsiteX13" fmla="*/ 1148777 w 3249268"/>
              <a:gd name="connsiteY13" fmla="*/ 439308 h 444457"/>
              <a:gd name="connsiteX14" fmla="*/ 1148495 w 3249268"/>
              <a:gd name="connsiteY14" fmla="*/ 439579 h 444457"/>
              <a:gd name="connsiteX15" fmla="*/ 1147085 w 3249268"/>
              <a:gd name="connsiteY15" fmla="*/ 439579 h 444457"/>
              <a:gd name="connsiteX16" fmla="*/ 1147556 w 3249268"/>
              <a:gd name="connsiteY16" fmla="*/ 439503 h 444457"/>
              <a:gd name="connsiteX17" fmla="*/ 1147956 w 3249268"/>
              <a:gd name="connsiteY17" fmla="*/ 439503 h 444457"/>
              <a:gd name="connsiteX18" fmla="*/ 1147936 w 3249268"/>
              <a:gd name="connsiteY18" fmla="*/ 439442 h 444457"/>
              <a:gd name="connsiteX19" fmla="*/ 782989 w 3249268"/>
              <a:gd name="connsiteY19" fmla="*/ 437998 h 444457"/>
              <a:gd name="connsiteX20" fmla="*/ 783027 w 3249268"/>
              <a:gd name="connsiteY20" fmla="*/ 438096 h 444457"/>
              <a:gd name="connsiteX21" fmla="*/ 782494 w 3249268"/>
              <a:gd name="connsiteY21" fmla="*/ 439085 h 444457"/>
              <a:gd name="connsiteX22" fmla="*/ 783295 w 3249268"/>
              <a:gd name="connsiteY22" fmla="*/ 438337 h 444457"/>
              <a:gd name="connsiteX23" fmla="*/ 783466 w 3249268"/>
              <a:gd name="connsiteY23" fmla="*/ 438276 h 444457"/>
              <a:gd name="connsiteX24" fmla="*/ 1360029 w 3249268"/>
              <a:gd name="connsiteY24" fmla="*/ 437962 h 444457"/>
              <a:gd name="connsiteX25" fmla="*/ 1360706 w 3249268"/>
              <a:gd name="connsiteY25" fmla="*/ 438275 h 444457"/>
              <a:gd name="connsiteX26" fmla="*/ 1360668 w 3249268"/>
              <a:gd name="connsiteY26" fmla="*/ 438311 h 444457"/>
              <a:gd name="connsiteX27" fmla="*/ 1361281 w 3249268"/>
              <a:gd name="connsiteY27" fmla="*/ 438311 h 444457"/>
              <a:gd name="connsiteX28" fmla="*/ 1360555 w 3249268"/>
              <a:gd name="connsiteY28" fmla="*/ 437962 h 444457"/>
              <a:gd name="connsiteX29" fmla="*/ 823262 w 3249268"/>
              <a:gd name="connsiteY29" fmla="*/ 437962 h 444457"/>
              <a:gd name="connsiteX30" fmla="*/ 824397 w 3249268"/>
              <a:gd name="connsiteY30" fmla="*/ 438150 h 444457"/>
              <a:gd name="connsiteX31" fmla="*/ 824397 w 3249268"/>
              <a:gd name="connsiteY31" fmla="*/ 438275 h 444457"/>
              <a:gd name="connsiteX32" fmla="*/ 825174 w 3249268"/>
              <a:gd name="connsiteY32" fmla="*/ 438809 h 444457"/>
              <a:gd name="connsiteX33" fmla="*/ 824758 w 3249268"/>
              <a:gd name="connsiteY33" fmla="*/ 437962 h 444457"/>
              <a:gd name="connsiteX34" fmla="*/ 741525 w 3249268"/>
              <a:gd name="connsiteY34" fmla="*/ 437932 h 444457"/>
              <a:gd name="connsiteX35" fmla="*/ 742085 w 3249268"/>
              <a:gd name="connsiteY35" fmla="*/ 439599 h 444457"/>
              <a:gd name="connsiteX36" fmla="*/ 742773 w 3249268"/>
              <a:gd name="connsiteY36" fmla="*/ 439528 h 444457"/>
              <a:gd name="connsiteX37" fmla="*/ 742054 w 3249268"/>
              <a:gd name="connsiteY37" fmla="*/ 438058 h 444457"/>
              <a:gd name="connsiteX38" fmla="*/ 1855690 w 3249268"/>
              <a:gd name="connsiteY38" fmla="*/ 437875 h 444457"/>
              <a:gd name="connsiteX39" fmla="*/ 1856215 w 3249268"/>
              <a:gd name="connsiteY39" fmla="*/ 438199 h 444457"/>
              <a:gd name="connsiteX40" fmla="*/ 1856215 w 3249268"/>
              <a:gd name="connsiteY40" fmla="*/ 438108 h 444457"/>
              <a:gd name="connsiteX41" fmla="*/ 1856785 w 3249268"/>
              <a:gd name="connsiteY41" fmla="*/ 437908 h 444457"/>
              <a:gd name="connsiteX42" fmla="*/ 1856493 w 3249268"/>
              <a:gd name="connsiteY42" fmla="*/ 437924 h 444457"/>
              <a:gd name="connsiteX43" fmla="*/ 2147999 w 3249268"/>
              <a:gd name="connsiteY43" fmla="*/ 437868 h 444457"/>
              <a:gd name="connsiteX44" fmla="*/ 2148229 w 3249268"/>
              <a:gd name="connsiteY44" fmla="*/ 438096 h 444457"/>
              <a:gd name="connsiteX45" fmla="*/ 2148492 w 3249268"/>
              <a:gd name="connsiteY45" fmla="*/ 438161 h 444457"/>
              <a:gd name="connsiteX46" fmla="*/ 2148740 w 3249268"/>
              <a:gd name="connsiteY46" fmla="*/ 438038 h 444457"/>
              <a:gd name="connsiteX47" fmla="*/ 2148370 w 3249268"/>
              <a:gd name="connsiteY47" fmla="*/ 437868 h 444457"/>
              <a:gd name="connsiteX48" fmla="*/ 1327254 w 3249268"/>
              <a:gd name="connsiteY48" fmla="*/ 437868 h 444457"/>
              <a:gd name="connsiteX49" fmla="*/ 1326180 w 3249268"/>
              <a:gd name="connsiteY49" fmla="*/ 437962 h 444457"/>
              <a:gd name="connsiteX50" fmla="*/ 1328210 w 3249268"/>
              <a:gd name="connsiteY50" fmla="*/ 438111 h 444457"/>
              <a:gd name="connsiteX51" fmla="*/ 746701 w 3249268"/>
              <a:gd name="connsiteY51" fmla="*/ 437857 h 444457"/>
              <a:gd name="connsiteX52" fmla="*/ 745429 w 3249268"/>
              <a:gd name="connsiteY52" fmla="*/ 438065 h 444457"/>
              <a:gd name="connsiteX53" fmla="*/ 745554 w 3249268"/>
              <a:gd name="connsiteY53" fmla="*/ 438108 h 444457"/>
              <a:gd name="connsiteX54" fmla="*/ 747435 w 3249268"/>
              <a:gd name="connsiteY54" fmla="*/ 437857 h 444457"/>
              <a:gd name="connsiteX55" fmla="*/ 2717581 w 3249268"/>
              <a:gd name="connsiteY55" fmla="*/ 437856 h 444457"/>
              <a:gd name="connsiteX56" fmla="*/ 2717366 w 3249268"/>
              <a:gd name="connsiteY56" fmla="*/ 437895 h 444457"/>
              <a:gd name="connsiteX57" fmla="*/ 2717460 w 3249268"/>
              <a:gd name="connsiteY57" fmla="*/ 437962 h 444457"/>
              <a:gd name="connsiteX58" fmla="*/ 2717460 w 3249268"/>
              <a:gd name="connsiteY58" fmla="*/ 438055 h 444457"/>
              <a:gd name="connsiteX59" fmla="*/ 2802864 w 3249268"/>
              <a:gd name="connsiteY59" fmla="*/ 437851 h 444457"/>
              <a:gd name="connsiteX60" fmla="*/ 2803234 w 3249268"/>
              <a:gd name="connsiteY60" fmla="*/ 438096 h 444457"/>
              <a:gd name="connsiteX61" fmla="*/ 2803234 w 3249268"/>
              <a:gd name="connsiteY61" fmla="*/ 438190 h 444457"/>
              <a:gd name="connsiteX62" fmla="*/ 2803389 w 3249268"/>
              <a:gd name="connsiteY62" fmla="*/ 437959 h 444457"/>
              <a:gd name="connsiteX63" fmla="*/ 2256354 w 3249268"/>
              <a:gd name="connsiteY63" fmla="*/ 437773 h 444457"/>
              <a:gd name="connsiteX64" fmla="*/ 2256354 w 3249268"/>
              <a:gd name="connsiteY64" fmla="*/ 437776 h 444457"/>
              <a:gd name="connsiteX65" fmla="*/ 2256365 w 3249268"/>
              <a:gd name="connsiteY65" fmla="*/ 437773 h 444457"/>
              <a:gd name="connsiteX66" fmla="*/ 508478 w 3249268"/>
              <a:gd name="connsiteY66" fmla="*/ 437773 h 444457"/>
              <a:gd name="connsiteX67" fmla="*/ 509231 w 3249268"/>
              <a:gd name="connsiteY67" fmla="*/ 437773 h 444457"/>
              <a:gd name="connsiteX68" fmla="*/ 509231 w 3249268"/>
              <a:gd name="connsiteY68" fmla="*/ 439277 h 444457"/>
              <a:gd name="connsiteX69" fmla="*/ 508478 w 3249268"/>
              <a:gd name="connsiteY69" fmla="*/ 437773 h 444457"/>
              <a:gd name="connsiteX70" fmla="*/ 2163585 w 3249268"/>
              <a:gd name="connsiteY70" fmla="*/ 437756 h 444457"/>
              <a:gd name="connsiteX71" fmla="*/ 2162159 w 3249268"/>
              <a:gd name="connsiteY71" fmla="*/ 437868 h 444457"/>
              <a:gd name="connsiteX72" fmla="*/ 2161217 w 3249268"/>
              <a:gd name="connsiteY72" fmla="*/ 437868 h 444457"/>
              <a:gd name="connsiteX73" fmla="*/ 2161680 w 3249268"/>
              <a:gd name="connsiteY73" fmla="*/ 438275 h 444457"/>
              <a:gd name="connsiteX74" fmla="*/ 2161680 w 3249268"/>
              <a:gd name="connsiteY74" fmla="*/ 439528 h 444457"/>
              <a:gd name="connsiteX75" fmla="*/ 2163107 w 3249268"/>
              <a:gd name="connsiteY75" fmla="*/ 438108 h 444457"/>
              <a:gd name="connsiteX76" fmla="*/ 1194473 w 3249268"/>
              <a:gd name="connsiteY76" fmla="*/ 437742 h 444457"/>
              <a:gd name="connsiteX77" fmla="*/ 1193779 w 3249268"/>
              <a:gd name="connsiteY77" fmla="*/ 437899 h 444457"/>
              <a:gd name="connsiteX78" fmla="*/ 1193771 w 3249268"/>
              <a:gd name="connsiteY78" fmla="*/ 437896 h 444457"/>
              <a:gd name="connsiteX79" fmla="*/ 1194395 w 3249268"/>
              <a:gd name="connsiteY79" fmla="*/ 438205 h 444457"/>
              <a:gd name="connsiteX80" fmla="*/ 1194473 w 3249268"/>
              <a:gd name="connsiteY80" fmla="*/ 438127 h 444457"/>
              <a:gd name="connsiteX81" fmla="*/ 2744211 w 3249268"/>
              <a:gd name="connsiteY81" fmla="*/ 437594 h 444457"/>
              <a:gd name="connsiteX82" fmla="*/ 2743554 w 3249268"/>
              <a:gd name="connsiteY82" fmla="*/ 437773 h 444457"/>
              <a:gd name="connsiteX83" fmla="*/ 2743596 w 3249268"/>
              <a:gd name="connsiteY83" fmla="*/ 437773 h 444457"/>
              <a:gd name="connsiteX84" fmla="*/ 2743914 w 3249268"/>
              <a:gd name="connsiteY84" fmla="*/ 437894 h 444457"/>
              <a:gd name="connsiteX85" fmla="*/ 1917708 w 3249268"/>
              <a:gd name="connsiteY85" fmla="*/ 437591 h 444457"/>
              <a:gd name="connsiteX86" fmla="*/ 1918643 w 3249268"/>
              <a:gd name="connsiteY86" fmla="*/ 438150 h 444457"/>
              <a:gd name="connsiteX87" fmla="*/ 1918712 w 3249268"/>
              <a:gd name="connsiteY87" fmla="*/ 437739 h 444457"/>
              <a:gd name="connsiteX88" fmla="*/ 1621421 w 3249268"/>
              <a:gd name="connsiteY88" fmla="*/ 437518 h 444457"/>
              <a:gd name="connsiteX89" fmla="*/ 1621715 w 3249268"/>
              <a:gd name="connsiteY89" fmla="*/ 438243 h 444457"/>
              <a:gd name="connsiteX90" fmla="*/ 1621537 w 3249268"/>
              <a:gd name="connsiteY90" fmla="*/ 438606 h 444457"/>
              <a:gd name="connsiteX91" fmla="*/ 1622063 w 3249268"/>
              <a:gd name="connsiteY91" fmla="*/ 438203 h 444457"/>
              <a:gd name="connsiteX92" fmla="*/ 1624590 w 3249268"/>
              <a:gd name="connsiteY92" fmla="*/ 438203 h 444457"/>
              <a:gd name="connsiteX93" fmla="*/ 1624918 w 3249268"/>
              <a:gd name="connsiteY93" fmla="*/ 437773 h 444457"/>
              <a:gd name="connsiteX94" fmla="*/ 1622145 w 3249268"/>
              <a:gd name="connsiteY94" fmla="*/ 437773 h 444457"/>
              <a:gd name="connsiteX95" fmla="*/ 603124 w 3249268"/>
              <a:gd name="connsiteY95" fmla="*/ 437500 h 444457"/>
              <a:gd name="connsiteX96" fmla="*/ 602400 w 3249268"/>
              <a:gd name="connsiteY96" fmla="*/ 437773 h 444457"/>
              <a:gd name="connsiteX97" fmla="*/ 602246 w 3249268"/>
              <a:gd name="connsiteY97" fmla="*/ 437617 h 444457"/>
              <a:gd name="connsiteX98" fmla="*/ 602535 w 3249268"/>
              <a:gd name="connsiteY98" fmla="*/ 438203 h 444457"/>
              <a:gd name="connsiteX99" fmla="*/ 602850 w 3249268"/>
              <a:gd name="connsiteY99" fmla="*/ 438493 h 444457"/>
              <a:gd name="connsiteX100" fmla="*/ 602502 w 3249268"/>
              <a:gd name="connsiteY100" fmla="*/ 437999 h 444457"/>
              <a:gd name="connsiteX101" fmla="*/ 1310444 w 3249268"/>
              <a:gd name="connsiteY101" fmla="*/ 437459 h 444457"/>
              <a:gd name="connsiteX102" fmla="*/ 1309241 w 3249268"/>
              <a:gd name="connsiteY102" fmla="*/ 437868 h 444457"/>
              <a:gd name="connsiteX103" fmla="*/ 1308633 w 3249268"/>
              <a:gd name="connsiteY103" fmla="*/ 437829 h 444457"/>
              <a:gd name="connsiteX104" fmla="*/ 1309475 w 3249268"/>
              <a:gd name="connsiteY104" fmla="*/ 438121 h 444457"/>
              <a:gd name="connsiteX105" fmla="*/ 1741881 w 3249268"/>
              <a:gd name="connsiteY105" fmla="*/ 437430 h 444457"/>
              <a:gd name="connsiteX106" fmla="*/ 1741086 w 3249268"/>
              <a:gd name="connsiteY106" fmla="*/ 437737 h 444457"/>
              <a:gd name="connsiteX107" fmla="*/ 1741168 w 3249268"/>
              <a:gd name="connsiteY107" fmla="*/ 437924 h 444457"/>
              <a:gd name="connsiteX108" fmla="*/ 1741168 w 3249268"/>
              <a:gd name="connsiteY108" fmla="*/ 438150 h 444457"/>
              <a:gd name="connsiteX109" fmla="*/ 2583048 w 3249268"/>
              <a:gd name="connsiteY109" fmla="*/ 437429 h 444457"/>
              <a:gd name="connsiteX110" fmla="*/ 2582554 w 3249268"/>
              <a:gd name="connsiteY110" fmla="*/ 437920 h 444457"/>
              <a:gd name="connsiteX111" fmla="*/ 2582794 w 3249268"/>
              <a:gd name="connsiteY111" fmla="*/ 438149 h 444457"/>
              <a:gd name="connsiteX112" fmla="*/ 2582794 w 3249268"/>
              <a:gd name="connsiteY112" fmla="*/ 438096 h 444457"/>
              <a:gd name="connsiteX113" fmla="*/ 723726 w 3249268"/>
              <a:gd name="connsiteY113" fmla="*/ 437216 h 444457"/>
              <a:gd name="connsiteX114" fmla="*/ 725860 w 3249268"/>
              <a:gd name="connsiteY114" fmla="*/ 438150 h 444457"/>
              <a:gd name="connsiteX115" fmla="*/ 726216 w 3249268"/>
              <a:gd name="connsiteY115" fmla="*/ 437769 h 444457"/>
              <a:gd name="connsiteX116" fmla="*/ 2303889 w 3249268"/>
              <a:gd name="connsiteY116" fmla="*/ 437096 h 444457"/>
              <a:gd name="connsiteX117" fmla="*/ 2300207 w 3249268"/>
              <a:gd name="connsiteY117" fmla="*/ 437622 h 444457"/>
              <a:gd name="connsiteX118" fmla="*/ 2299454 w 3249268"/>
              <a:gd name="connsiteY118" fmla="*/ 438096 h 444457"/>
              <a:gd name="connsiteX119" fmla="*/ 2299454 w 3249268"/>
              <a:gd name="connsiteY119" fmla="*/ 439292 h 444457"/>
              <a:gd name="connsiteX120" fmla="*/ 2300606 w 3249268"/>
              <a:gd name="connsiteY120" fmla="*/ 438108 h 444457"/>
              <a:gd name="connsiteX121" fmla="*/ 834717 w 3249268"/>
              <a:gd name="connsiteY121" fmla="*/ 437089 h 444457"/>
              <a:gd name="connsiteX122" fmla="*/ 833698 w 3249268"/>
              <a:gd name="connsiteY122" fmla="*/ 437484 h 444457"/>
              <a:gd name="connsiteX123" fmla="*/ 833896 w 3249268"/>
              <a:gd name="connsiteY123" fmla="*/ 437682 h 444457"/>
              <a:gd name="connsiteX124" fmla="*/ 1766268 w 3249268"/>
              <a:gd name="connsiteY124" fmla="*/ 436996 h 444457"/>
              <a:gd name="connsiteX125" fmla="*/ 1767436 w 3249268"/>
              <a:gd name="connsiteY125" fmla="*/ 438203 h 444457"/>
              <a:gd name="connsiteX126" fmla="*/ 1767628 w 3249268"/>
              <a:gd name="connsiteY126" fmla="*/ 438173 h 444457"/>
              <a:gd name="connsiteX127" fmla="*/ 1767479 w 3249268"/>
              <a:gd name="connsiteY127" fmla="*/ 438024 h 444457"/>
              <a:gd name="connsiteX128" fmla="*/ 1767995 w 3249268"/>
              <a:gd name="connsiteY128" fmla="*/ 437213 h 444457"/>
              <a:gd name="connsiteX129" fmla="*/ 1767416 w 3249268"/>
              <a:gd name="connsiteY129" fmla="*/ 437705 h 444457"/>
              <a:gd name="connsiteX130" fmla="*/ 1767340 w 3249268"/>
              <a:gd name="connsiteY130" fmla="*/ 437773 h 444457"/>
              <a:gd name="connsiteX131" fmla="*/ 1050826 w 3249268"/>
              <a:gd name="connsiteY131" fmla="*/ 436949 h 444457"/>
              <a:gd name="connsiteX132" fmla="*/ 1050314 w 3249268"/>
              <a:gd name="connsiteY132" fmla="*/ 437456 h 444457"/>
              <a:gd name="connsiteX133" fmla="*/ 1051748 w 3249268"/>
              <a:gd name="connsiteY133" fmla="*/ 437181 h 444457"/>
              <a:gd name="connsiteX134" fmla="*/ 2291479 w 3249268"/>
              <a:gd name="connsiteY134" fmla="*/ 436926 h 444457"/>
              <a:gd name="connsiteX135" fmla="*/ 2290143 w 3249268"/>
              <a:gd name="connsiteY135" fmla="*/ 437511 h 444457"/>
              <a:gd name="connsiteX136" fmla="*/ 2291304 w 3249268"/>
              <a:gd name="connsiteY136" fmla="*/ 437269 h 444457"/>
              <a:gd name="connsiteX137" fmla="*/ 1408796 w 3249268"/>
              <a:gd name="connsiteY137" fmla="*/ 436872 h 444457"/>
              <a:gd name="connsiteX138" fmla="*/ 1408491 w 3249268"/>
              <a:gd name="connsiteY138" fmla="*/ 436936 h 444457"/>
              <a:gd name="connsiteX139" fmla="*/ 1409024 w 3249268"/>
              <a:gd name="connsiteY139" fmla="*/ 436970 h 444457"/>
              <a:gd name="connsiteX140" fmla="*/ 1365971 w 3249268"/>
              <a:gd name="connsiteY140" fmla="*/ 436840 h 444457"/>
              <a:gd name="connsiteX141" fmla="*/ 1365971 w 3249268"/>
              <a:gd name="connsiteY141" fmla="*/ 437962 h 444457"/>
              <a:gd name="connsiteX142" fmla="*/ 1364910 w 3249268"/>
              <a:gd name="connsiteY142" fmla="*/ 438311 h 444457"/>
              <a:gd name="connsiteX143" fmla="*/ 1366029 w 3249268"/>
              <a:gd name="connsiteY143" fmla="*/ 438311 h 444457"/>
              <a:gd name="connsiteX144" fmla="*/ 1367097 w 3249268"/>
              <a:gd name="connsiteY144" fmla="*/ 437773 h 444457"/>
              <a:gd name="connsiteX145" fmla="*/ 1366473 w 3249268"/>
              <a:gd name="connsiteY145" fmla="*/ 437773 h 444457"/>
              <a:gd name="connsiteX146" fmla="*/ 1366473 w 3249268"/>
              <a:gd name="connsiteY146" fmla="*/ 437009 h 444457"/>
              <a:gd name="connsiteX147" fmla="*/ 2151758 w 3249268"/>
              <a:gd name="connsiteY147" fmla="*/ 436786 h 444457"/>
              <a:gd name="connsiteX148" fmla="*/ 2150963 w 3249268"/>
              <a:gd name="connsiteY148" fmla="*/ 436964 h 444457"/>
              <a:gd name="connsiteX149" fmla="*/ 2150917 w 3249268"/>
              <a:gd name="connsiteY149" fmla="*/ 437089 h 444457"/>
              <a:gd name="connsiteX150" fmla="*/ 2152917 w 3249268"/>
              <a:gd name="connsiteY150" fmla="*/ 438096 h 444457"/>
              <a:gd name="connsiteX151" fmla="*/ 2153628 w 3249268"/>
              <a:gd name="connsiteY151" fmla="*/ 438096 h 444457"/>
              <a:gd name="connsiteX152" fmla="*/ 2153400 w 3249268"/>
              <a:gd name="connsiteY152" fmla="*/ 437777 h 444457"/>
              <a:gd name="connsiteX153" fmla="*/ 2152013 w 3249268"/>
              <a:gd name="connsiteY153" fmla="*/ 437515 h 444457"/>
              <a:gd name="connsiteX154" fmla="*/ 1038301 w 3249268"/>
              <a:gd name="connsiteY154" fmla="*/ 436768 h 444457"/>
              <a:gd name="connsiteX155" fmla="*/ 1038340 w 3249268"/>
              <a:gd name="connsiteY155" fmla="*/ 436806 h 444457"/>
              <a:gd name="connsiteX156" fmla="*/ 1040449 w 3249268"/>
              <a:gd name="connsiteY156" fmla="*/ 437269 h 444457"/>
              <a:gd name="connsiteX157" fmla="*/ 1043299 w 3249268"/>
              <a:gd name="connsiteY157" fmla="*/ 437492 h 444457"/>
              <a:gd name="connsiteX158" fmla="*/ 1044157 w 3249268"/>
              <a:gd name="connsiteY158" fmla="*/ 437410 h 444457"/>
              <a:gd name="connsiteX159" fmla="*/ 1384251 w 3249268"/>
              <a:gd name="connsiteY159" fmla="*/ 436709 h 444457"/>
              <a:gd name="connsiteX160" fmla="*/ 1384015 w 3249268"/>
              <a:gd name="connsiteY160" fmla="*/ 436798 h 444457"/>
              <a:gd name="connsiteX161" fmla="*/ 1384287 w 3249268"/>
              <a:gd name="connsiteY161" fmla="*/ 436833 h 444457"/>
              <a:gd name="connsiteX162" fmla="*/ 1384399 w 3249268"/>
              <a:gd name="connsiteY162" fmla="*/ 436833 h 444457"/>
              <a:gd name="connsiteX163" fmla="*/ 2453971 w 3249268"/>
              <a:gd name="connsiteY163" fmla="*/ 436659 h 444457"/>
              <a:gd name="connsiteX164" fmla="*/ 2454948 w 3249268"/>
              <a:gd name="connsiteY164" fmla="*/ 438019 h 444457"/>
              <a:gd name="connsiteX165" fmla="*/ 2455217 w 3249268"/>
              <a:gd name="connsiteY165" fmla="*/ 437631 h 444457"/>
              <a:gd name="connsiteX166" fmla="*/ 2455076 w 3249268"/>
              <a:gd name="connsiteY166" fmla="*/ 437773 h 444457"/>
              <a:gd name="connsiteX167" fmla="*/ 1637769 w 3249268"/>
              <a:gd name="connsiteY167" fmla="*/ 436576 h 444457"/>
              <a:gd name="connsiteX168" fmla="*/ 1637813 w 3249268"/>
              <a:gd name="connsiteY168" fmla="*/ 436711 h 444457"/>
              <a:gd name="connsiteX169" fmla="*/ 1637869 w 3249268"/>
              <a:gd name="connsiteY169" fmla="*/ 436719 h 444457"/>
              <a:gd name="connsiteX170" fmla="*/ 1376287 w 3249268"/>
              <a:gd name="connsiteY170" fmla="*/ 436551 h 444457"/>
              <a:gd name="connsiteX171" fmla="*/ 1375260 w 3249268"/>
              <a:gd name="connsiteY171" fmla="*/ 436914 h 444457"/>
              <a:gd name="connsiteX172" fmla="*/ 1375750 w 3249268"/>
              <a:gd name="connsiteY172" fmla="*/ 436914 h 444457"/>
              <a:gd name="connsiteX173" fmla="*/ 1375747 w 3249268"/>
              <a:gd name="connsiteY173" fmla="*/ 436939 h 444457"/>
              <a:gd name="connsiteX174" fmla="*/ 1375938 w 3249268"/>
              <a:gd name="connsiteY174" fmla="*/ 436833 h 444457"/>
              <a:gd name="connsiteX175" fmla="*/ 1376757 w 3249268"/>
              <a:gd name="connsiteY175" fmla="*/ 436729 h 444457"/>
              <a:gd name="connsiteX176" fmla="*/ 2816102 w 3249268"/>
              <a:gd name="connsiteY176" fmla="*/ 436542 h 444457"/>
              <a:gd name="connsiteX177" fmla="*/ 2815655 w 3249268"/>
              <a:gd name="connsiteY177" fmla="*/ 437125 h 444457"/>
              <a:gd name="connsiteX178" fmla="*/ 2817340 w 3249268"/>
              <a:gd name="connsiteY178" fmla="*/ 436980 h 444457"/>
              <a:gd name="connsiteX179" fmla="*/ 2258929 w 3249268"/>
              <a:gd name="connsiteY179" fmla="*/ 436541 h 444457"/>
              <a:gd name="connsiteX180" fmla="*/ 2257716 w 3249268"/>
              <a:gd name="connsiteY180" fmla="*/ 437773 h 444457"/>
              <a:gd name="connsiteX181" fmla="*/ 2257721 w 3249268"/>
              <a:gd name="connsiteY181" fmla="*/ 437773 h 444457"/>
              <a:gd name="connsiteX182" fmla="*/ 2258365 w 3249268"/>
              <a:gd name="connsiteY182" fmla="*/ 438132 h 444457"/>
              <a:gd name="connsiteX183" fmla="*/ 1974560 w 3249268"/>
              <a:gd name="connsiteY183" fmla="*/ 436520 h 444457"/>
              <a:gd name="connsiteX184" fmla="*/ 1974411 w 3249268"/>
              <a:gd name="connsiteY184" fmla="*/ 436539 h 444457"/>
              <a:gd name="connsiteX185" fmla="*/ 1974653 w 3249268"/>
              <a:gd name="connsiteY185" fmla="*/ 436588 h 444457"/>
              <a:gd name="connsiteX186" fmla="*/ 1974791 w 3249268"/>
              <a:gd name="connsiteY186" fmla="*/ 436520 h 444457"/>
              <a:gd name="connsiteX187" fmla="*/ 1710283 w 3249268"/>
              <a:gd name="connsiteY187" fmla="*/ 436461 h 444457"/>
              <a:gd name="connsiteX188" fmla="*/ 1708505 w 3249268"/>
              <a:gd name="connsiteY188" fmla="*/ 437263 h 444457"/>
              <a:gd name="connsiteX189" fmla="*/ 1710723 w 3249268"/>
              <a:gd name="connsiteY189" fmla="*/ 436770 h 444457"/>
              <a:gd name="connsiteX190" fmla="*/ 1711038 w 3249268"/>
              <a:gd name="connsiteY190" fmla="*/ 436846 h 444457"/>
              <a:gd name="connsiteX191" fmla="*/ 1710415 w 3249268"/>
              <a:gd name="connsiteY191" fmla="*/ 436542 h 444457"/>
              <a:gd name="connsiteX192" fmla="*/ 942055 w 3249268"/>
              <a:gd name="connsiteY192" fmla="*/ 436457 h 444457"/>
              <a:gd name="connsiteX193" fmla="*/ 942490 w 3249268"/>
              <a:gd name="connsiteY193" fmla="*/ 436770 h 444457"/>
              <a:gd name="connsiteX194" fmla="*/ 942490 w 3249268"/>
              <a:gd name="connsiteY194" fmla="*/ 436604 h 444457"/>
              <a:gd name="connsiteX195" fmla="*/ 942644 w 3249268"/>
              <a:gd name="connsiteY195" fmla="*/ 436457 h 444457"/>
              <a:gd name="connsiteX196" fmla="*/ 2043957 w 3249268"/>
              <a:gd name="connsiteY196" fmla="*/ 436451 h 444457"/>
              <a:gd name="connsiteX197" fmla="*/ 2044038 w 3249268"/>
              <a:gd name="connsiteY197" fmla="*/ 436699 h 444457"/>
              <a:gd name="connsiteX198" fmla="*/ 2044348 w 3249268"/>
              <a:gd name="connsiteY198" fmla="*/ 436594 h 444457"/>
              <a:gd name="connsiteX199" fmla="*/ 2371281 w 3249268"/>
              <a:gd name="connsiteY199" fmla="*/ 436401 h 444457"/>
              <a:gd name="connsiteX200" fmla="*/ 2371429 w 3249268"/>
              <a:gd name="connsiteY200" fmla="*/ 436551 h 444457"/>
              <a:gd name="connsiteX201" fmla="*/ 2370037 w 3249268"/>
              <a:gd name="connsiteY201" fmla="*/ 437962 h 444457"/>
              <a:gd name="connsiteX202" fmla="*/ 2369729 w 3249268"/>
              <a:gd name="connsiteY202" fmla="*/ 437962 h 444457"/>
              <a:gd name="connsiteX203" fmla="*/ 2369924 w 3249268"/>
              <a:gd name="connsiteY203" fmla="*/ 438074 h 444457"/>
              <a:gd name="connsiteX204" fmla="*/ 2369924 w 3249268"/>
              <a:gd name="connsiteY204" fmla="*/ 438153 h 444457"/>
              <a:gd name="connsiteX205" fmla="*/ 2371278 w 3249268"/>
              <a:gd name="connsiteY205" fmla="*/ 436871 h 444457"/>
              <a:gd name="connsiteX206" fmla="*/ 2371737 w 3249268"/>
              <a:gd name="connsiteY206" fmla="*/ 436436 h 444457"/>
              <a:gd name="connsiteX207" fmla="*/ 2371565 w 3249268"/>
              <a:gd name="connsiteY207" fmla="*/ 436436 h 444457"/>
              <a:gd name="connsiteX208" fmla="*/ 600125 w 3249268"/>
              <a:gd name="connsiteY208" fmla="*/ 436335 h 444457"/>
              <a:gd name="connsiteX209" fmla="*/ 600997 w 3249268"/>
              <a:gd name="connsiteY209" fmla="*/ 436551 h 444457"/>
              <a:gd name="connsiteX210" fmla="*/ 600963 w 3249268"/>
              <a:gd name="connsiteY210" fmla="*/ 436589 h 444457"/>
              <a:gd name="connsiteX211" fmla="*/ 601196 w 3249268"/>
              <a:gd name="connsiteY211" fmla="*/ 436546 h 444457"/>
              <a:gd name="connsiteX212" fmla="*/ 601018 w 3249268"/>
              <a:gd name="connsiteY212" fmla="*/ 436363 h 444457"/>
              <a:gd name="connsiteX213" fmla="*/ 1911900 w 3249268"/>
              <a:gd name="connsiteY213" fmla="*/ 436333 h 444457"/>
              <a:gd name="connsiteX214" fmla="*/ 1911900 w 3249268"/>
              <a:gd name="connsiteY214" fmla="*/ 437096 h 444457"/>
              <a:gd name="connsiteX215" fmla="*/ 1911923 w 3249268"/>
              <a:gd name="connsiteY215" fmla="*/ 437091 h 444457"/>
              <a:gd name="connsiteX216" fmla="*/ 1911923 w 3249268"/>
              <a:gd name="connsiteY216" fmla="*/ 436420 h 444457"/>
              <a:gd name="connsiteX217" fmla="*/ 1912458 w 3249268"/>
              <a:gd name="connsiteY217" fmla="*/ 436420 h 444457"/>
              <a:gd name="connsiteX218" fmla="*/ 1912382 w 3249268"/>
              <a:gd name="connsiteY218" fmla="*/ 436377 h 444457"/>
              <a:gd name="connsiteX219" fmla="*/ 1912016 w 3249268"/>
              <a:gd name="connsiteY219" fmla="*/ 436377 h 444457"/>
              <a:gd name="connsiteX220" fmla="*/ 2283841 w 3249268"/>
              <a:gd name="connsiteY220" fmla="*/ 436300 h 444457"/>
              <a:gd name="connsiteX221" fmla="*/ 2286097 w 3249268"/>
              <a:gd name="connsiteY221" fmla="*/ 439066 h 444457"/>
              <a:gd name="connsiteX222" fmla="*/ 2286760 w 3249268"/>
              <a:gd name="connsiteY222" fmla="*/ 438382 h 444457"/>
              <a:gd name="connsiteX223" fmla="*/ 2286477 w 3249268"/>
              <a:gd name="connsiteY223" fmla="*/ 438275 h 444457"/>
              <a:gd name="connsiteX224" fmla="*/ 2288995 w 3249268"/>
              <a:gd name="connsiteY224" fmla="*/ 437750 h 444457"/>
              <a:gd name="connsiteX225" fmla="*/ 2286903 w 3249268"/>
              <a:gd name="connsiteY225" fmla="*/ 437881 h 444457"/>
              <a:gd name="connsiteX226" fmla="*/ 828219 w 3249268"/>
              <a:gd name="connsiteY226" fmla="*/ 436259 h 444457"/>
              <a:gd name="connsiteX227" fmla="*/ 827526 w 3249268"/>
              <a:gd name="connsiteY227" fmla="*/ 437321 h 444457"/>
              <a:gd name="connsiteX228" fmla="*/ 827526 w 3249268"/>
              <a:gd name="connsiteY228" fmla="*/ 438143 h 444457"/>
              <a:gd name="connsiteX229" fmla="*/ 828915 w 3249268"/>
              <a:gd name="connsiteY229" fmla="*/ 436614 h 444457"/>
              <a:gd name="connsiteX230" fmla="*/ 912010 w 3249268"/>
              <a:gd name="connsiteY230" fmla="*/ 436175 h 444457"/>
              <a:gd name="connsiteX231" fmla="*/ 911731 w 3249268"/>
              <a:gd name="connsiteY231" fmla="*/ 436351 h 444457"/>
              <a:gd name="connsiteX232" fmla="*/ 912113 w 3249268"/>
              <a:gd name="connsiteY232" fmla="*/ 436591 h 444457"/>
              <a:gd name="connsiteX233" fmla="*/ 1296174 w 3249268"/>
              <a:gd name="connsiteY233" fmla="*/ 436082 h 444457"/>
              <a:gd name="connsiteX234" fmla="*/ 1296328 w 3249268"/>
              <a:gd name="connsiteY234" fmla="*/ 436325 h 444457"/>
              <a:gd name="connsiteX235" fmla="*/ 1296797 w 3249268"/>
              <a:gd name="connsiteY235" fmla="*/ 436510 h 444457"/>
              <a:gd name="connsiteX236" fmla="*/ 1296771 w 3249268"/>
              <a:gd name="connsiteY236" fmla="*/ 436457 h 444457"/>
              <a:gd name="connsiteX237" fmla="*/ 1296787 w 3249268"/>
              <a:gd name="connsiteY237" fmla="*/ 436371 h 444457"/>
              <a:gd name="connsiteX238" fmla="*/ 1519523 w 3249268"/>
              <a:gd name="connsiteY238" fmla="*/ 436081 h 444457"/>
              <a:gd name="connsiteX239" fmla="*/ 1518958 w 3249268"/>
              <a:gd name="connsiteY239" fmla="*/ 436806 h 444457"/>
              <a:gd name="connsiteX240" fmla="*/ 1519589 w 3249268"/>
              <a:gd name="connsiteY240" fmla="*/ 436806 h 444457"/>
              <a:gd name="connsiteX241" fmla="*/ 1519417 w 3249268"/>
              <a:gd name="connsiteY241" fmla="*/ 436457 h 444457"/>
              <a:gd name="connsiteX242" fmla="*/ 2378723 w 3249268"/>
              <a:gd name="connsiteY242" fmla="*/ 436074 h 444457"/>
              <a:gd name="connsiteX243" fmla="*/ 2378425 w 3249268"/>
              <a:gd name="connsiteY243" fmla="*/ 436436 h 444457"/>
              <a:gd name="connsiteX244" fmla="*/ 2377949 w 3249268"/>
              <a:gd name="connsiteY244" fmla="*/ 436523 h 444457"/>
              <a:gd name="connsiteX245" fmla="*/ 2378484 w 3249268"/>
              <a:gd name="connsiteY245" fmla="*/ 436720 h 444457"/>
              <a:gd name="connsiteX246" fmla="*/ 2379240 w 3249268"/>
              <a:gd name="connsiteY246" fmla="*/ 437092 h 444457"/>
              <a:gd name="connsiteX247" fmla="*/ 1513150 w 3249268"/>
              <a:gd name="connsiteY247" fmla="*/ 436010 h 444457"/>
              <a:gd name="connsiteX248" fmla="*/ 1512791 w 3249268"/>
              <a:gd name="connsiteY248" fmla="*/ 437028 h 444457"/>
              <a:gd name="connsiteX249" fmla="*/ 1513242 w 3249268"/>
              <a:gd name="connsiteY249" fmla="*/ 436806 h 444457"/>
              <a:gd name="connsiteX250" fmla="*/ 1514426 w 3249268"/>
              <a:gd name="connsiteY250" fmla="*/ 436420 h 444457"/>
              <a:gd name="connsiteX251" fmla="*/ 1513776 w 3249268"/>
              <a:gd name="connsiteY251" fmla="*/ 436420 h 444457"/>
              <a:gd name="connsiteX252" fmla="*/ 1698130 w 3249268"/>
              <a:gd name="connsiteY252" fmla="*/ 435927 h 444457"/>
              <a:gd name="connsiteX253" fmla="*/ 1697940 w 3249268"/>
              <a:gd name="connsiteY253" fmla="*/ 436436 h 444457"/>
              <a:gd name="connsiteX254" fmla="*/ 1697561 w 3249268"/>
              <a:gd name="connsiteY254" fmla="*/ 436461 h 444457"/>
              <a:gd name="connsiteX255" fmla="*/ 1698182 w 3249268"/>
              <a:gd name="connsiteY255" fmla="*/ 436651 h 444457"/>
              <a:gd name="connsiteX256" fmla="*/ 1165582 w 3249268"/>
              <a:gd name="connsiteY256" fmla="*/ 435886 h 444457"/>
              <a:gd name="connsiteX257" fmla="*/ 1164831 w 3249268"/>
              <a:gd name="connsiteY257" fmla="*/ 436457 h 444457"/>
              <a:gd name="connsiteX258" fmla="*/ 1164602 w 3249268"/>
              <a:gd name="connsiteY258" fmla="*/ 436457 h 444457"/>
              <a:gd name="connsiteX259" fmla="*/ 1165137 w 3249268"/>
              <a:gd name="connsiteY259" fmla="*/ 436720 h 444457"/>
              <a:gd name="connsiteX260" fmla="*/ 1165137 w 3249268"/>
              <a:gd name="connsiteY260" fmla="*/ 436645 h 444457"/>
              <a:gd name="connsiteX261" fmla="*/ 2609201 w 3249268"/>
              <a:gd name="connsiteY261" fmla="*/ 435583 h 444457"/>
              <a:gd name="connsiteX262" fmla="*/ 2609201 w 3249268"/>
              <a:gd name="connsiteY262" fmla="*/ 435590 h 444457"/>
              <a:gd name="connsiteX263" fmla="*/ 2609229 w 3249268"/>
              <a:gd name="connsiteY263" fmla="*/ 435600 h 444457"/>
              <a:gd name="connsiteX264" fmla="*/ 2609229 w 3249268"/>
              <a:gd name="connsiteY264" fmla="*/ 435588 h 444457"/>
              <a:gd name="connsiteX265" fmla="*/ 585286 w 3249268"/>
              <a:gd name="connsiteY265" fmla="*/ 435563 h 444457"/>
              <a:gd name="connsiteX266" fmla="*/ 585286 w 3249268"/>
              <a:gd name="connsiteY266" fmla="*/ 435564 h 444457"/>
              <a:gd name="connsiteX267" fmla="*/ 585286 w 3249268"/>
              <a:gd name="connsiteY267" fmla="*/ 435564 h 444457"/>
              <a:gd name="connsiteX268" fmla="*/ 861229 w 3249268"/>
              <a:gd name="connsiteY268" fmla="*/ 435548 h 444457"/>
              <a:gd name="connsiteX269" fmla="*/ 859497 w 3249268"/>
              <a:gd name="connsiteY269" fmla="*/ 436700 h 444457"/>
              <a:gd name="connsiteX270" fmla="*/ 862640 w 3249268"/>
              <a:gd name="connsiteY270" fmla="*/ 435909 h 444457"/>
              <a:gd name="connsiteX271" fmla="*/ 2267871 w 3249268"/>
              <a:gd name="connsiteY271" fmla="*/ 435536 h 444457"/>
              <a:gd name="connsiteX272" fmla="*/ 2271543 w 3249268"/>
              <a:gd name="connsiteY272" fmla="*/ 436770 h 444457"/>
              <a:gd name="connsiteX273" fmla="*/ 2272127 w 3249268"/>
              <a:gd name="connsiteY273" fmla="*/ 437359 h 444457"/>
              <a:gd name="connsiteX274" fmla="*/ 2272773 w 3249268"/>
              <a:gd name="connsiteY274" fmla="*/ 436699 h 444457"/>
              <a:gd name="connsiteX275" fmla="*/ 2272938 w 3249268"/>
              <a:gd name="connsiteY275" fmla="*/ 436643 h 444457"/>
              <a:gd name="connsiteX276" fmla="*/ 2272938 w 3249268"/>
              <a:gd name="connsiteY276" fmla="*/ 436484 h 444457"/>
              <a:gd name="connsiteX277" fmla="*/ 2273029 w 3249268"/>
              <a:gd name="connsiteY277" fmla="*/ 436301 h 444457"/>
              <a:gd name="connsiteX278" fmla="*/ 2272833 w 3249268"/>
              <a:gd name="connsiteY278" fmla="*/ 436377 h 444457"/>
              <a:gd name="connsiteX279" fmla="*/ 902824 w 3249268"/>
              <a:gd name="connsiteY279" fmla="*/ 435532 h 444457"/>
              <a:gd name="connsiteX280" fmla="*/ 902898 w 3249268"/>
              <a:gd name="connsiteY280" fmla="*/ 436645 h 444457"/>
              <a:gd name="connsiteX281" fmla="*/ 903330 w 3249268"/>
              <a:gd name="connsiteY281" fmla="*/ 437570 h 444457"/>
              <a:gd name="connsiteX282" fmla="*/ 1349397 w 3249268"/>
              <a:gd name="connsiteY282" fmla="*/ 435439 h 444457"/>
              <a:gd name="connsiteX283" fmla="*/ 1349093 w 3249268"/>
              <a:gd name="connsiteY283" fmla="*/ 435716 h 444457"/>
              <a:gd name="connsiteX284" fmla="*/ 1349203 w 3249268"/>
              <a:gd name="connsiteY284" fmla="*/ 435963 h 444457"/>
              <a:gd name="connsiteX285" fmla="*/ 788439 w 3249268"/>
              <a:gd name="connsiteY285" fmla="*/ 435385 h 444457"/>
              <a:gd name="connsiteX286" fmla="*/ 786450 w 3249268"/>
              <a:gd name="connsiteY286" fmla="*/ 437195 h 444457"/>
              <a:gd name="connsiteX287" fmla="*/ 788164 w 3249268"/>
              <a:gd name="connsiteY287" fmla="*/ 436575 h 444457"/>
              <a:gd name="connsiteX288" fmla="*/ 789857 w 3249268"/>
              <a:gd name="connsiteY288" fmla="*/ 436676 h 444457"/>
              <a:gd name="connsiteX289" fmla="*/ 2894775 w 3249268"/>
              <a:gd name="connsiteY289" fmla="*/ 435366 h 444457"/>
              <a:gd name="connsiteX290" fmla="*/ 2894668 w 3249268"/>
              <a:gd name="connsiteY290" fmla="*/ 435736 h 444457"/>
              <a:gd name="connsiteX291" fmla="*/ 2894775 w 3249268"/>
              <a:gd name="connsiteY291" fmla="*/ 435828 h 444457"/>
              <a:gd name="connsiteX292" fmla="*/ 1003778 w 3249268"/>
              <a:gd name="connsiteY292" fmla="*/ 435312 h 444457"/>
              <a:gd name="connsiteX293" fmla="*/ 1003311 w 3249268"/>
              <a:gd name="connsiteY293" fmla="*/ 435517 h 444457"/>
              <a:gd name="connsiteX294" fmla="*/ 1003739 w 3249268"/>
              <a:gd name="connsiteY294" fmla="*/ 435517 h 444457"/>
              <a:gd name="connsiteX295" fmla="*/ 1004199 w 3249268"/>
              <a:gd name="connsiteY295" fmla="*/ 435625 h 444457"/>
              <a:gd name="connsiteX296" fmla="*/ 1184620 w 3249268"/>
              <a:gd name="connsiteY296" fmla="*/ 435300 h 444457"/>
              <a:gd name="connsiteX297" fmla="*/ 1184510 w 3249268"/>
              <a:gd name="connsiteY297" fmla="*/ 435424 h 444457"/>
              <a:gd name="connsiteX298" fmla="*/ 1185237 w 3249268"/>
              <a:gd name="connsiteY298" fmla="*/ 435475 h 444457"/>
              <a:gd name="connsiteX299" fmla="*/ 1007899 w 3249268"/>
              <a:gd name="connsiteY299" fmla="*/ 435266 h 444457"/>
              <a:gd name="connsiteX300" fmla="*/ 1007389 w 3249268"/>
              <a:gd name="connsiteY300" fmla="*/ 435644 h 444457"/>
              <a:gd name="connsiteX301" fmla="*/ 1007647 w 3249268"/>
              <a:gd name="connsiteY301" fmla="*/ 435583 h 444457"/>
              <a:gd name="connsiteX302" fmla="*/ 1007981 w 3249268"/>
              <a:gd name="connsiteY302" fmla="*/ 435410 h 444457"/>
              <a:gd name="connsiteX303" fmla="*/ 1008308 w 3249268"/>
              <a:gd name="connsiteY303" fmla="*/ 435367 h 444457"/>
              <a:gd name="connsiteX304" fmla="*/ 2553477 w 3249268"/>
              <a:gd name="connsiteY304" fmla="*/ 435249 h 444457"/>
              <a:gd name="connsiteX305" fmla="*/ 2553426 w 3249268"/>
              <a:gd name="connsiteY305" fmla="*/ 435353 h 444457"/>
              <a:gd name="connsiteX306" fmla="*/ 2553568 w 3249268"/>
              <a:gd name="connsiteY306" fmla="*/ 435342 h 444457"/>
              <a:gd name="connsiteX307" fmla="*/ 1226053 w 3249268"/>
              <a:gd name="connsiteY307" fmla="*/ 435249 h 444457"/>
              <a:gd name="connsiteX308" fmla="*/ 1226065 w 3249268"/>
              <a:gd name="connsiteY308" fmla="*/ 435266 h 444457"/>
              <a:gd name="connsiteX309" fmla="*/ 1226163 w 3249268"/>
              <a:gd name="connsiteY309" fmla="*/ 435284 h 444457"/>
              <a:gd name="connsiteX310" fmla="*/ 1349724 w 3249268"/>
              <a:gd name="connsiteY310" fmla="*/ 435141 h 444457"/>
              <a:gd name="connsiteX311" fmla="*/ 1349491 w 3249268"/>
              <a:gd name="connsiteY311" fmla="*/ 435353 h 444457"/>
              <a:gd name="connsiteX312" fmla="*/ 1350212 w 3249268"/>
              <a:gd name="connsiteY312" fmla="*/ 435209 h 444457"/>
              <a:gd name="connsiteX313" fmla="*/ 935759 w 3249268"/>
              <a:gd name="connsiteY313" fmla="*/ 435139 h 444457"/>
              <a:gd name="connsiteX314" fmla="*/ 935631 w 3249268"/>
              <a:gd name="connsiteY314" fmla="*/ 435194 h 444457"/>
              <a:gd name="connsiteX315" fmla="*/ 935720 w 3249268"/>
              <a:gd name="connsiteY315" fmla="*/ 435194 h 444457"/>
              <a:gd name="connsiteX316" fmla="*/ 935720 w 3249268"/>
              <a:gd name="connsiteY316" fmla="*/ 435517 h 444457"/>
              <a:gd name="connsiteX317" fmla="*/ 935721 w 3249268"/>
              <a:gd name="connsiteY317" fmla="*/ 435517 h 444457"/>
              <a:gd name="connsiteX318" fmla="*/ 935853 w 3249268"/>
              <a:gd name="connsiteY318" fmla="*/ 435517 h 444457"/>
              <a:gd name="connsiteX319" fmla="*/ 935853 w 3249268"/>
              <a:gd name="connsiteY319" fmla="*/ 436700 h 444457"/>
              <a:gd name="connsiteX320" fmla="*/ 936310 w 3249268"/>
              <a:gd name="connsiteY320" fmla="*/ 436457 h 444457"/>
              <a:gd name="connsiteX321" fmla="*/ 935971 w 3249268"/>
              <a:gd name="connsiteY321" fmla="*/ 436457 h 444457"/>
              <a:gd name="connsiteX322" fmla="*/ 935971 w 3249268"/>
              <a:gd name="connsiteY322" fmla="*/ 435392 h 444457"/>
              <a:gd name="connsiteX323" fmla="*/ 935721 w 3249268"/>
              <a:gd name="connsiteY323" fmla="*/ 435517 h 444457"/>
              <a:gd name="connsiteX324" fmla="*/ 2571567 w 3249268"/>
              <a:gd name="connsiteY324" fmla="*/ 435122 h 444457"/>
              <a:gd name="connsiteX325" fmla="*/ 2570998 w 3249268"/>
              <a:gd name="connsiteY325" fmla="*/ 435584 h 444457"/>
              <a:gd name="connsiteX326" fmla="*/ 2571393 w 3249268"/>
              <a:gd name="connsiteY326" fmla="*/ 435392 h 444457"/>
              <a:gd name="connsiteX327" fmla="*/ 2571782 w 3249268"/>
              <a:gd name="connsiteY327" fmla="*/ 435329 h 444457"/>
              <a:gd name="connsiteX328" fmla="*/ 2571567 w 3249268"/>
              <a:gd name="connsiteY328" fmla="*/ 435141 h 444457"/>
              <a:gd name="connsiteX329" fmla="*/ 1747927 w 3249268"/>
              <a:gd name="connsiteY329" fmla="*/ 435099 h 444457"/>
              <a:gd name="connsiteX330" fmla="*/ 1747256 w 3249268"/>
              <a:gd name="connsiteY330" fmla="*/ 435358 h 444457"/>
              <a:gd name="connsiteX331" fmla="*/ 1748005 w 3249268"/>
              <a:gd name="connsiteY331" fmla="*/ 435392 h 444457"/>
              <a:gd name="connsiteX332" fmla="*/ 1748015 w 3249268"/>
              <a:gd name="connsiteY332" fmla="*/ 435393 h 444457"/>
              <a:gd name="connsiteX333" fmla="*/ 1747961 w 3249268"/>
              <a:gd name="connsiteY333" fmla="*/ 435366 h 444457"/>
              <a:gd name="connsiteX334" fmla="*/ 1750093 w 3249268"/>
              <a:gd name="connsiteY334" fmla="*/ 435301 h 444457"/>
              <a:gd name="connsiteX335" fmla="*/ 2544892 w 3249268"/>
              <a:gd name="connsiteY335" fmla="*/ 435089 h 444457"/>
              <a:gd name="connsiteX336" fmla="*/ 2544845 w 3249268"/>
              <a:gd name="connsiteY336" fmla="*/ 435284 h 444457"/>
              <a:gd name="connsiteX337" fmla="*/ 2545053 w 3249268"/>
              <a:gd name="connsiteY337" fmla="*/ 435235 h 444457"/>
              <a:gd name="connsiteX338" fmla="*/ 2545230 w 3249268"/>
              <a:gd name="connsiteY338" fmla="*/ 435235 h 444457"/>
              <a:gd name="connsiteX339" fmla="*/ 1952209 w 3249268"/>
              <a:gd name="connsiteY339" fmla="*/ 435086 h 444457"/>
              <a:gd name="connsiteX340" fmla="*/ 1952483 w 3249268"/>
              <a:gd name="connsiteY340" fmla="*/ 435329 h 444457"/>
              <a:gd name="connsiteX341" fmla="*/ 1952483 w 3249268"/>
              <a:gd name="connsiteY341" fmla="*/ 435392 h 444457"/>
              <a:gd name="connsiteX342" fmla="*/ 1953468 w 3249268"/>
              <a:gd name="connsiteY342" fmla="*/ 435392 h 444457"/>
              <a:gd name="connsiteX343" fmla="*/ 1952320 w 3249268"/>
              <a:gd name="connsiteY343" fmla="*/ 435099 h 444457"/>
              <a:gd name="connsiteX344" fmla="*/ 2939120 w 3249268"/>
              <a:gd name="connsiteY344" fmla="*/ 435079 h 444457"/>
              <a:gd name="connsiteX345" fmla="*/ 2940396 w 3249268"/>
              <a:gd name="connsiteY345" fmla="*/ 437026 h 444457"/>
              <a:gd name="connsiteX346" fmla="*/ 2940737 w 3249268"/>
              <a:gd name="connsiteY346" fmla="*/ 436687 h 444457"/>
              <a:gd name="connsiteX347" fmla="*/ 2003610 w 3249268"/>
              <a:gd name="connsiteY347" fmla="*/ 435069 h 444457"/>
              <a:gd name="connsiteX348" fmla="*/ 2003591 w 3249268"/>
              <a:gd name="connsiteY348" fmla="*/ 435070 h 444457"/>
              <a:gd name="connsiteX349" fmla="*/ 2003605 w 3249268"/>
              <a:gd name="connsiteY349" fmla="*/ 435074 h 444457"/>
              <a:gd name="connsiteX350" fmla="*/ 1082827 w 3249268"/>
              <a:gd name="connsiteY350" fmla="*/ 435047 h 444457"/>
              <a:gd name="connsiteX351" fmla="*/ 1082425 w 3249268"/>
              <a:gd name="connsiteY351" fmla="*/ 435165 h 444457"/>
              <a:gd name="connsiteX352" fmla="*/ 1082893 w 3249268"/>
              <a:gd name="connsiteY352" fmla="*/ 435222 h 444457"/>
              <a:gd name="connsiteX353" fmla="*/ 1083157 w 3249268"/>
              <a:gd name="connsiteY353" fmla="*/ 435200 h 444457"/>
              <a:gd name="connsiteX354" fmla="*/ 995201 w 3249268"/>
              <a:gd name="connsiteY354" fmla="*/ 435047 h 444457"/>
              <a:gd name="connsiteX355" fmla="*/ 994507 w 3249268"/>
              <a:gd name="connsiteY355" fmla="*/ 435334 h 444457"/>
              <a:gd name="connsiteX356" fmla="*/ 995201 w 3249268"/>
              <a:gd name="connsiteY356" fmla="*/ 436016 h 444457"/>
              <a:gd name="connsiteX357" fmla="*/ 934578 w 3249268"/>
              <a:gd name="connsiteY357" fmla="*/ 435047 h 444457"/>
              <a:gd name="connsiteX358" fmla="*/ 933427 w 3249268"/>
              <a:gd name="connsiteY358" fmla="*/ 435194 h 444457"/>
              <a:gd name="connsiteX359" fmla="*/ 934627 w 3249268"/>
              <a:gd name="connsiteY359" fmla="*/ 435194 h 444457"/>
              <a:gd name="connsiteX360" fmla="*/ 1175615 w 3249268"/>
              <a:gd name="connsiteY360" fmla="*/ 435037 h 444457"/>
              <a:gd name="connsiteX361" fmla="*/ 1174761 w 3249268"/>
              <a:gd name="connsiteY361" fmla="*/ 435692 h 444457"/>
              <a:gd name="connsiteX362" fmla="*/ 1177464 w 3249268"/>
              <a:gd name="connsiteY362" fmla="*/ 436457 h 444457"/>
              <a:gd name="connsiteX363" fmla="*/ 843954 w 3249268"/>
              <a:gd name="connsiteY363" fmla="*/ 435020 h 444457"/>
              <a:gd name="connsiteX364" fmla="*/ 843954 w 3249268"/>
              <a:gd name="connsiteY364" fmla="*/ 435266 h 444457"/>
              <a:gd name="connsiteX365" fmla="*/ 845156 w 3249268"/>
              <a:gd name="connsiteY365" fmla="*/ 435077 h 444457"/>
              <a:gd name="connsiteX366" fmla="*/ 1818793 w 3249268"/>
              <a:gd name="connsiteY366" fmla="*/ 435015 h 444457"/>
              <a:gd name="connsiteX367" fmla="*/ 1818055 w 3249268"/>
              <a:gd name="connsiteY367" fmla="*/ 435392 h 444457"/>
              <a:gd name="connsiteX368" fmla="*/ 1818767 w 3249268"/>
              <a:gd name="connsiteY368" fmla="*/ 435392 h 444457"/>
              <a:gd name="connsiteX369" fmla="*/ 1819073 w 3249268"/>
              <a:gd name="connsiteY369" fmla="*/ 435302 h 444457"/>
              <a:gd name="connsiteX370" fmla="*/ 1810441 w 3249268"/>
              <a:gd name="connsiteY370" fmla="*/ 435015 h 444457"/>
              <a:gd name="connsiteX371" fmla="*/ 1809029 w 3249268"/>
              <a:gd name="connsiteY371" fmla="*/ 435275 h 444457"/>
              <a:gd name="connsiteX372" fmla="*/ 1810633 w 3249268"/>
              <a:gd name="connsiteY372" fmla="*/ 435392 h 444457"/>
              <a:gd name="connsiteX373" fmla="*/ 1811179 w 3249268"/>
              <a:gd name="connsiteY373" fmla="*/ 435392 h 444457"/>
              <a:gd name="connsiteX374" fmla="*/ 1563922 w 3249268"/>
              <a:gd name="connsiteY374" fmla="*/ 434980 h 444457"/>
              <a:gd name="connsiteX375" fmla="*/ 1562234 w 3249268"/>
              <a:gd name="connsiteY375" fmla="*/ 435364 h 444457"/>
              <a:gd name="connsiteX376" fmla="*/ 1562135 w 3249268"/>
              <a:gd name="connsiteY376" fmla="*/ 435486 h 444457"/>
              <a:gd name="connsiteX377" fmla="*/ 1563591 w 3249268"/>
              <a:gd name="connsiteY377" fmla="*/ 435216 h 444457"/>
              <a:gd name="connsiteX378" fmla="*/ 1564182 w 3249268"/>
              <a:gd name="connsiteY378" fmla="*/ 435000 h 444457"/>
              <a:gd name="connsiteX379" fmla="*/ 2417327 w 3249268"/>
              <a:gd name="connsiteY379" fmla="*/ 434953 h 444457"/>
              <a:gd name="connsiteX380" fmla="*/ 2416978 w 3249268"/>
              <a:gd name="connsiteY380" fmla="*/ 435023 h 444457"/>
              <a:gd name="connsiteX381" fmla="*/ 2417327 w 3249268"/>
              <a:gd name="connsiteY381" fmla="*/ 435141 h 444457"/>
              <a:gd name="connsiteX382" fmla="*/ 2417220 w 3249268"/>
              <a:gd name="connsiteY382" fmla="*/ 435350 h 444457"/>
              <a:gd name="connsiteX383" fmla="*/ 2417642 w 3249268"/>
              <a:gd name="connsiteY383" fmla="*/ 435350 h 444457"/>
              <a:gd name="connsiteX384" fmla="*/ 2418161 w 3249268"/>
              <a:gd name="connsiteY384" fmla="*/ 434953 h 444457"/>
              <a:gd name="connsiteX385" fmla="*/ 1627347 w 3249268"/>
              <a:gd name="connsiteY385" fmla="*/ 434953 h 444457"/>
              <a:gd name="connsiteX386" fmla="*/ 1626797 w 3249268"/>
              <a:gd name="connsiteY386" fmla="*/ 435517 h 444457"/>
              <a:gd name="connsiteX387" fmla="*/ 1627908 w 3249268"/>
              <a:gd name="connsiteY387" fmla="*/ 435517 h 444457"/>
              <a:gd name="connsiteX388" fmla="*/ 1627721 w 3249268"/>
              <a:gd name="connsiteY388" fmla="*/ 435329 h 444457"/>
              <a:gd name="connsiteX389" fmla="*/ 1628809 w 3249268"/>
              <a:gd name="connsiteY389" fmla="*/ 435329 h 444457"/>
              <a:gd name="connsiteX390" fmla="*/ 1587531 w 3249268"/>
              <a:gd name="connsiteY390" fmla="*/ 434953 h 444457"/>
              <a:gd name="connsiteX391" fmla="*/ 1588719 w 3249268"/>
              <a:gd name="connsiteY391" fmla="*/ 435216 h 444457"/>
              <a:gd name="connsiteX392" fmla="*/ 1588729 w 3249268"/>
              <a:gd name="connsiteY392" fmla="*/ 435423 h 444457"/>
              <a:gd name="connsiteX393" fmla="*/ 1589776 w 3249268"/>
              <a:gd name="connsiteY393" fmla="*/ 435423 h 444457"/>
              <a:gd name="connsiteX394" fmla="*/ 1590157 w 3249268"/>
              <a:gd name="connsiteY394" fmla="*/ 435616 h 444457"/>
              <a:gd name="connsiteX395" fmla="*/ 1590123 w 3249268"/>
              <a:gd name="connsiteY395" fmla="*/ 435517 h 444457"/>
              <a:gd name="connsiteX396" fmla="*/ 1590194 w 3249268"/>
              <a:gd name="connsiteY396" fmla="*/ 435635 h 444457"/>
              <a:gd name="connsiteX397" fmla="*/ 1591100 w 3249268"/>
              <a:gd name="connsiteY397" fmla="*/ 436095 h 444457"/>
              <a:gd name="connsiteX398" fmla="*/ 1590123 w 3249268"/>
              <a:gd name="connsiteY398" fmla="*/ 434953 h 444457"/>
              <a:gd name="connsiteX399" fmla="*/ 1589160 w 3249268"/>
              <a:gd name="connsiteY399" fmla="*/ 434953 h 444457"/>
              <a:gd name="connsiteX400" fmla="*/ 1588616 w 3249268"/>
              <a:gd name="connsiteY400" fmla="*/ 435056 h 444457"/>
              <a:gd name="connsiteX401" fmla="*/ 1588110 w 3249268"/>
              <a:gd name="connsiteY401" fmla="*/ 434953 h 444457"/>
              <a:gd name="connsiteX402" fmla="*/ 1923195 w 3249268"/>
              <a:gd name="connsiteY402" fmla="*/ 434876 h 444457"/>
              <a:gd name="connsiteX403" fmla="*/ 1923195 w 3249268"/>
              <a:gd name="connsiteY403" fmla="*/ 435066 h 444457"/>
              <a:gd name="connsiteX404" fmla="*/ 1922961 w 3249268"/>
              <a:gd name="connsiteY404" fmla="*/ 434986 h 444457"/>
              <a:gd name="connsiteX405" fmla="*/ 1922961 w 3249268"/>
              <a:gd name="connsiteY405" fmla="*/ 435329 h 444457"/>
              <a:gd name="connsiteX406" fmla="*/ 1923379 w 3249268"/>
              <a:gd name="connsiteY406" fmla="*/ 435492 h 444457"/>
              <a:gd name="connsiteX407" fmla="*/ 1923186 w 3249268"/>
              <a:gd name="connsiteY407" fmla="*/ 435099 h 444457"/>
              <a:gd name="connsiteX408" fmla="*/ 1923352 w 3249268"/>
              <a:gd name="connsiteY408" fmla="*/ 435123 h 444457"/>
              <a:gd name="connsiteX409" fmla="*/ 1923312 w 3249268"/>
              <a:gd name="connsiteY409" fmla="*/ 435112 h 444457"/>
              <a:gd name="connsiteX410" fmla="*/ 1283216 w 3249268"/>
              <a:gd name="connsiteY410" fmla="*/ 434869 h 444457"/>
              <a:gd name="connsiteX411" fmla="*/ 1282871 w 3249268"/>
              <a:gd name="connsiteY411" fmla="*/ 435047 h 444457"/>
              <a:gd name="connsiteX412" fmla="*/ 1282360 w 3249268"/>
              <a:gd name="connsiteY412" fmla="*/ 435170 h 444457"/>
              <a:gd name="connsiteX413" fmla="*/ 1283050 w 3249268"/>
              <a:gd name="connsiteY413" fmla="*/ 435326 h 444457"/>
              <a:gd name="connsiteX414" fmla="*/ 1283115 w 3249268"/>
              <a:gd name="connsiteY414" fmla="*/ 435194 h 444457"/>
              <a:gd name="connsiteX415" fmla="*/ 1799816 w 3249268"/>
              <a:gd name="connsiteY415" fmla="*/ 434807 h 444457"/>
              <a:gd name="connsiteX416" fmla="*/ 1799332 w 3249268"/>
              <a:gd name="connsiteY416" fmla="*/ 435015 h 444457"/>
              <a:gd name="connsiteX417" fmla="*/ 1797941 w 3249268"/>
              <a:gd name="connsiteY417" fmla="*/ 436436 h 444457"/>
              <a:gd name="connsiteX418" fmla="*/ 1797805 w 3249268"/>
              <a:gd name="connsiteY418" fmla="*/ 436436 h 444457"/>
              <a:gd name="connsiteX419" fmla="*/ 1798315 w 3249268"/>
              <a:gd name="connsiteY419" fmla="*/ 436645 h 444457"/>
              <a:gd name="connsiteX420" fmla="*/ 2419159 w 3249268"/>
              <a:gd name="connsiteY420" fmla="*/ 434804 h 444457"/>
              <a:gd name="connsiteX421" fmla="*/ 2418737 w 3249268"/>
              <a:gd name="connsiteY421" fmla="*/ 434953 h 444457"/>
              <a:gd name="connsiteX422" fmla="*/ 2418517 w 3249268"/>
              <a:gd name="connsiteY422" fmla="*/ 434953 h 444457"/>
              <a:gd name="connsiteX423" fmla="*/ 2418832 w 3249268"/>
              <a:gd name="connsiteY423" fmla="*/ 435194 h 444457"/>
              <a:gd name="connsiteX424" fmla="*/ 2418832 w 3249268"/>
              <a:gd name="connsiteY424" fmla="*/ 435047 h 444457"/>
              <a:gd name="connsiteX425" fmla="*/ 2795339 w 3249268"/>
              <a:gd name="connsiteY425" fmla="*/ 434253 h 444457"/>
              <a:gd name="connsiteX426" fmla="*/ 2795496 w 3249268"/>
              <a:gd name="connsiteY426" fmla="*/ 434595 h 444457"/>
              <a:gd name="connsiteX427" fmla="*/ 2795566 w 3249268"/>
              <a:gd name="connsiteY427" fmla="*/ 434650 h 444457"/>
              <a:gd name="connsiteX428" fmla="*/ 2795468 w 3249268"/>
              <a:gd name="connsiteY428" fmla="*/ 434357 h 444457"/>
              <a:gd name="connsiteX429" fmla="*/ 1920732 w 3249268"/>
              <a:gd name="connsiteY429" fmla="*/ 434219 h 444457"/>
              <a:gd name="connsiteX430" fmla="*/ 1920678 w 3249268"/>
              <a:gd name="connsiteY430" fmla="*/ 434560 h 444457"/>
              <a:gd name="connsiteX431" fmla="*/ 1921255 w 3249268"/>
              <a:gd name="connsiteY431" fmla="*/ 434398 h 444457"/>
              <a:gd name="connsiteX432" fmla="*/ 2098062 w 3249268"/>
              <a:gd name="connsiteY432" fmla="*/ 434167 h 444457"/>
              <a:gd name="connsiteX433" fmla="*/ 2099182 w 3249268"/>
              <a:gd name="connsiteY433" fmla="*/ 435302 h 444457"/>
              <a:gd name="connsiteX434" fmla="*/ 2099182 w 3249268"/>
              <a:gd name="connsiteY434" fmla="*/ 436699 h 444457"/>
              <a:gd name="connsiteX435" fmla="*/ 2098185 w 3249268"/>
              <a:gd name="connsiteY435" fmla="*/ 436657 h 444457"/>
              <a:gd name="connsiteX436" fmla="*/ 2099309 w 3249268"/>
              <a:gd name="connsiteY436" fmla="*/ 436833 h 444457"/>
              <a:gd name="connsiteX437" fmla="*/ 2099313 w 3249268"/>
              <a:gd name="connsiteY437" fmla="*/ 436860 h 444457"/>
              <a:gd name="connsiteX438" fmla="*/ 2099551 w 3249268"/>
              <a:gd name="connsiteY438" fmla="*/ 436770 h 444457"/>
              <a:gd name="connsiteX439" fmla="*/ 2100933 w 3249268"/>
              <a:gd name="connsiteY439" fmla="*/ 435392 h 444457"/>
              <a:gd name="connsiteX440" fmla="*/ 2103698 w 3249268"/>
              <a:gd name="connsiteY440" fmla="*/ 435392 h 444457"/>
              <a:gd name="connsiteX441" fmla="*/ 2103698 w 3249268"/>
              <a:gd name="connsiteY441" fmla="*/ 435216 h 444457"/>
              <a:gd name="connsiteX442" fmla="*/ 2103883 w 3249268"/>
              <a:gd name="connsiteY442" fmla="*/ 435015 h 444457"/>
              <a:gd name="connsiteX443" fmla="*/ 2099723 w 3249268"/>
              <a:gd name="connsiteY443" fmla="*/ 435015 h 444457"/>
              <a:gd name="connsiteX444" fmla="*/ 1698800 w 3249268"/>
              <a:gd name="connsiteY444" fmla="*/ 434127 h 444457"/>
              <a:gd name="connsiteX445" fmla="*/ 1698746 w 3249268"/>
              <a:gd name="connsiteY445" fmla="*/ 434272 h 444457"/>
              <a:gd name="connsiteX446" fmla="*/ 1699037 w 3249268"/>
              <a:gd name="connsiteY446" fmla="*/ 434238 h 444457"/>
              <a:gd name="connsiteX447" fmla="*/ 388881 w 3249268"/>
              <a:gd name="connsiteY447" fmla="*/ 434012 h 444457"/>
              <a:gd name="connsiteX448" fmla="*/ 390385 w 3249268"/>
              <a:gd name="connsiteY448" fmla="*/ 435517 h 444457"/>
              <a:gd name="connsiteX449" fmla="*/ 388881 w 3249268"/>
              <a:gd name="connsiteY449" fmla="*/ 435517 h 444457"/>
              <a:gd name="connsiteX450" fmla="*/ 388881 w 3249268"/>
              <a:gd name="connsiteY450" fmla="*/ 434012 h 444457"/>
              <a:gd name="connsiteX451" fmla="*/ 2548699 w 3249268"/>
              <a:gd name="connsiteY451" fmla="*/ 433979 h 444457"/>
              <a:gd name="connsiteX452" fmla="*/ 2546240 w 3249268"/>
              <a:gd name="connsiteY452" fmla="*/ 435066 h 444457"/>
              <a:gd name="connsiteX453" fmla="*/ 2546185 w 3249268"/>
              <a:gd name="connsiteY453" fmla="*/ 435235 h 444457"/>
              <a:gd name="connsiteX454" fmla="*/ 2547859 w 3249268"/>
              <a:gd name="connsiteY454" fmla="*/ 435235 h 444457"/>
              <a:gd name="connsiteX455" fmla="*/ 2548593 w 3249268"/>
              <a:gd name="connsiteY455" fmla="*/ 434339 h 444457"/>
              <a:gd name="connsiteX456" fmla="*/ 2933767 w 3249268"/>
              <a:gd name="connsiteY456" fmla="*/ 433926 h 444457"/>
              <a:gd name="connsiteX457" fmla="*/ 2933683 w 3249268"/>
              <a:gd name="connsiteY457" fmla="*/ 434012 h 444457"/>
              <a:gd name="connsiteX458" fmla="*/ 2933767 w 3249268"/>
              <a:gd name="connsiteY458" fmla="*/ 434012 h 444457"/>
              <a:gd name="connsiteX459" fmla="*/ 3021480 w 3249268"/>
              <a:gd name="connsiteY459" fmla="*/ 433862 h 444457"/>
              <a:gd name="connsiteX460" fmla="*/ 3026638 w 3249268"/>
              <a:gd name="connsiteY460" fmla="*/ 437924 h 444457"/>
              <a:gd name="connsiteX461" fmla="*/ 3025348 w 3249268"/>
              <a:gd name="connsiteY461" fmla="*/ 439278 h 444457"/>
              <a:gd name="connsiteX462" fmla="*/ 3018902 w 3249268"/>
              <a:gd name="connsiteY462" fmla="*/ 436570 h 444457"/>
              <a:gd name="connsiteX463" fmla="*/ 3021480 w 3249268"/>
              <a:gd name="connsiteY463" fmla="*/ 433862 h 444457"/>
              <a:gd name="connsiteX464" fmla="*/ 1730175 w 3249268"/>
              <a:gd name="connsiteY464" fmla="*/ 433833 h 444457"/>
              <a:gd name="connsiteX465" fmla="*/ 1730204 w 3249268"/>
              <a:gd name="connsiteY465" fmla="*/ 433862 h 444457"/>
              <a:gd name="connsiteX466" fmla="*/ 1730397 w 3249268"/>
              <a:gd name="connsiteY466" fmla="*/ 433900 h 444457"/>
              <a:gd name="connsiteX467" fmla="*/ 1730426 w 3249268"/>
              <a:gd name="connsiteY467" fmla="*/ 433893 h 444457"/>
              <a:gd name="connsiteX468" fmla="*/ 1391546 w 3249268"/>
              <a:gd name="connsiteY468" fmla="*/ 433820 h 444457"/>
              <a:gd name="connsiteX469" fmla="*/ 1391159 w 3249268"/>
              <a:gd name="connsiteY469" fmla="*/ 434141 h 444457"/>
              <a:gd name="connsiteX470" fmla="*/ 1391546 w 3249268"/>
              <a:gd name="connsiteY470" fmla="*/ 434012 h 444457"/>
              <a:gd name="connsiteX471" fmla="*/ 529727 w 3249268"/>
              <a:gd name="connsiteY471" fmla="*/ 433789 h 444457"/>
              <a:gd name="connsiteX472" fmla="*/ 529214 w 3249268"/>
              <a:gd name="connsiteY472" fmla="*/ 435244 h 444457"/>
              <a:gd name="connsiteX473" fmla="*/ 530318 w 3249268"/>
              <a:gd name="connsiteY473" fmla="*/ 434090 h 444457"/>
              <a:gd name="connsiteX474" fmla="*/ 530311 w 3249268"/>
              <a:gd name="connsiteY474" fmla="*/ 434068 h 444457"/>
              <a:gd name="connsiteX475" fmla="*/ 987031 w 3249268"/>
              <a:gd name="connsiteY475" fmla="*/ 433785 h 444457"/>
              <a:gd name="connsiteX476" fmla="*/ 986816 w 3249268"/>
              <a:gd name="connsiteY476" fmla="*/ 433864 h 444457"/>
              <a:gd name="connsiteX477" fmla="*/ 987143 w 3249268"/>
              <a:gd name="connsiteY477" fmla="*/ 433888 h 444457"/>
              <a:gd name="connsiteX478" fmla="*/ 1760398 w 3249268"/>
              <a:gd name="connsiteY478" fmla="*/ 433762 h 444457"/>
              <a:gd name="connsiteX479" fmla="*/ 1759878 w 3249268"/>
              <a:gd name="connsiteY479" fmla="*/ 434012 h 444457"/>
              <a:gd name="connsiteX480" fmla="*/ 1760618 w 3249268"/>
              <a:gd name="connsiteY480" fmla="*/ 434012 h 444457"/>
              <a:gd name="connsiteX481" fmla="*/ 1760738 w 3249268"/>
              <a:gd name="connsiteY481" fmla="*/ 434012 h 444457"/>
              <a:gd name="connsiteX482" fmla="*/ 1761980 w 3249268"/>
              <a:gd name="connsiteY482" fmla="*/ 434012 h 444457"/>
              <a:gd name="connsiteX483" fmla="*/ 1764689 w 3249268"/>
              <a:gd name="connsiteY483" fmla="*/ 435855 h 444457"/>
              <a:gd name="connsiteX484" fmla="*/ 1761784 w 3249268"/>
              <a:gd name="connsiteY484" fmla="*/ 433762 h 444457"/>
              <a:gd name="connsiteX485" fmla="*/ 1760398 w 3249268"/>
              <a:gd name="connsiteY485" fmla="*/ 433762 h 444457"/>
              <a:gd name="connsiteX486" fmla="*/ 2744979 w 3249268"/>
              <a:gd name="connsiteY486" fmla="*/ 433730 h 444457"/>
              <a:gd name="connsiteX487" fmla="*/ 2744828 w 3249268"/>
              <a:gd name="connsiteY487" fmla="*/ 433804 h 444457"/>
              <a:gd name="connsiteX488" fmla="*/ 2744886 w 3249268"/>
              <a:gd name="connsiteY488" fmla="*/ 433809 h 444457"/>
              <a:gd name="connsiteX489" fmla="*/ 2744946 w 3249268"/>
              <a:gd name="connsiteY489" fmla="*/ 433762 h 444457"/>
              <a:gd name="connsiteX490" fmla="*/ 535220 w 3249268"/>
              <a:gd name="connsiteY490" fmla="*/ 433722 h 444457"/>
              <a:gd name="connsiteX491" fmla="*/ 535200 w 3249268"/>
              <a:gd name="connsiteY491" fmla="*/ 433739 h 444457"/>
              <a:gd name="connsiteX492" fmla="*/ 535320 w 3249268"/>
              <a:gd name="connsiteY492" fmla="*/ 433739 h 444457"/>
              <a:gd name="connsiteX493" fmla="*/ 2068909 w 3249268"/>
              <a:gd name="connsiteY493" fmla="*/ 433711 h 444457"/>
              <a:gd name="connsiteX494" fmla="*/ 2068591 w 3249268"/>
              <a:gd name="connsiteY494" fmla="*/ 434021 h 444457"/>
              <a:gd name="connsiteX495" fmla="*/ 2069008 w 3249268"/>
              <a:gd name="connsiteY495" fmla="*/ 434080 h 444457"/>
              <a:gd name="connsiteX496" fmla="*/ 2071877 w 3249268"/>
              <a:gd name="connsiteY496" fmla="*/ 433711 h 444457"/>
              <a:gd name="connsiteX497" fmla="*/ 2010416 w 3249268"/>
              <a:gd name="connsiteY497" fmla="*/ 433711 h 444457"/>
              <a:gd name="connsiteX498" fmla="*/ 2010416 w 3249268"/>
              <a:gd name="connsiteY498" fmla="*/ 433955 h 444457"/>
              <a:gd name="connsiteX499" fmla="*/ 2010445 w 3249268"/>
              <a:gd name="connsiteY499" fmla="*/ 434012 h 444457"/>
              <a:gd name="connsiteX500" fmla="*/ 2010416 w 3249268"/>
              <a:gd name="connsiteY500" fmla="*/ 434012 h 444457"/>
              <a:gd name="connsiteX501" fmla="*/ 2010416 w 3249268"/>
              <a:gd name="connsiteY501" fmla="*/ 435141 h 444457"/>
              <a:gd name="connsiteX502" fmla="*/ 2010707 w 3249268"/>
              <a:gd name="connsiteY502" fmla="*/ 435065 h 444457"/>
              <a:gd name="connsiteX503" fmla="*/ 2010638 w 3249268"/>
              <a:gd name="connsiteY503" fmla="*/ 435065 h 444457"/>
              <a:gd name="connsiteX504" fmla="*/ 2010638 w 3249268"/>
              <a:gd name="connsiteY504" fmla="*/ 433711 h 444457"/>
              <a:gd name="connsiteX505" fmla="*/ 973403 w 3249268"/>
              <a:gd name="connsiteY505" fmla="*/ 433711 h 444457"/>
              <a:gd name="connsiteX506" fmla="*/ 973300 w 3249268"/>
              <a:gd name="connsiteY506" fmla="*/ 433731 h 444457"/>
              <a:gd name="connsiteX507" fmla="*/ 973330 w 3249268"/>
              <a:gd name="connsiteY507" fmla="*/ 433762 h 444457"/>
              <a:gd name="connsiteX508" fmla="*/ 973286 w 3249268"/>
              <a:gd name="connsiteY508" fmla="*/ 433896 h 444457"/>
              <a:gd name="connsiteX509" fmla="*/ 973570 w 3249268"/>
              <a:gd name="connsiteY509" fmla="*/ 433875 h 444457"/>
              <a:gd name="connsiteX510" fmla="*/ 2215593 w 3249268"/>
              <a:gd name="connsiteY510" fmla="*/ 433654 h 444457"/>
              <a:gd name="connsiteX511" fmla="*/ 2214699 w 3249268"/>
              <a:gd name="connsiteY511" fmla="*/ 434034 h 444457"/>
              <a:gd name="connsiteX512" fmla="*/ 2215934 w 3249268"/>
              <a:gd name="connsiteY512" fmla="*/ 433928 h 444457"/>
              <a:gd name="connsiteX513" fmla="*/ 1331469 w 3249268"/>
              <a:gd name="connsiteY513" fmla="*/ 433648 h 444457"/>
              <a:gd name="connsiteX514" fmla="*/ 1331491 w 3249268"/>
              <a:gd name="connsiteY514" fmla="*/ 433653 h 444457"/>
              <a:gd name="connsiteX515" fmla="*/ 1331499 w 3249268"/>
              <a:gd name="connsiteY515" fmla="*/ 433648 h 444457"/>
              <a:gd name="connsiteX516" fmla="*/ 1098193 w 3249268"/>
              <a:gd name="connsiteY516" fmla="*/ 433637 h 444457"/>
              <a:gd name="connsiteX517" fmla="*/ 1096740 w 3249268"/>
              <a:gd name="connsiteY517" fmla="*/ 434042 h 444457"/>
              <a:gd name="connsiteX518" fmla="*/ 1098193 w 3249268"/>
              <a:gd name="connsiteY518" fmla="*/ 433918 h 444457"/>
              <a:gd name="connsiteX519" fmla="*/ 1098460 w 3249268"/>
              <a:gd name="connsiteY519" fmla="*/ 434027 h 444457"/>
              <a:gd name="connsiteX520" fmla="*/ 1098193 w 3249268"/>
              <a:gd name="connsiteY520" fmla="*/ 433762 h 444457"/>
              <a:gd name="connsiteX521" fmla="*/ 1098696 w 3249268"/>
              <a:gd name="connsiteY521" fmla="*/ 433637 h 444457"/>
              <a:gd name="connsiteX522" fmla="*/ 1872905 w 3249268"/>
              <a:gd name="connsiteY522" fmla="*/ 433622 h 444457"/>
              <a:gd name="connsiteX523" fmla="*/ 1872031 w 3249268"/>
              <a:gd name="connsiteY523" fmla="*/ 433845 h 444457"/>
              <a:gd name="connsiteX524" fmla="*/ 1872854 w 3249268"/>
              <a:gd name="connsiteY524" fmla="*/ 433845 h 444457"/>
              <a:gd name="connsiteX525" fmla="*/ 1874260 w 3249268"/>
              <a:gd name="connsiteY525" fmla="*/ 434072 h 444457"/>
              <a:gd name="connsiteX526" fmla="*/ 752187 w 3249268"/>
              <a:gd name="connsiteY526" fmla="*/ 433596 h 444457"/>
              <a:gd name="connsiteX527" fmla="*/ 751182 w 3249268"/>
              <a:gd name="connsiteY527" fmla="*/ 435517 h 444457"/>
              <a:gd name="connsiteX528" fmla="*/ 752289 w 3249268"/>
              <a:gd name="connsiteY528" fmla="*/ 434119 h 444457"/>
              <a:gd name="connsiteX529" fmla="*/ 752187 w 3249268"/>
              <a:gd name="connsiteY529" fmla="*/ 433862 h 444457"/>
              <a:gd name="connsiteX530" fmla="*/ 1685549 w 3249268"/>
              <a:gd name="connsiteY530" fmla="*/ 433595 h 444457"/>
              <a:gd name="connsiteX531" fmla="*/ 1684611 w 3249268"/>
              <a:gd name="connsiteY531" fmla="*/ 433874 h 444457"/>
              <a:gd name="connsiteX532" fmla="*/ 1686538 w 3249268"/>
              <a:gd name="connsiteY532" fmla="*/ 434105 h 444457"/>
              <a:gd name="connsiteX533" fmla="*/ 871654 w 3249268"/>
              <a:gd name="connsiteY533" fmla="*/ 433595 h 444457"/>
              <a:gd name="connsiteX534" fmla="*/ 870852 w 3249268"/>
              <a:gd name="connsiteY534" fmla="*/ 434292 h 444457"/>
              <a:gd name="connsiteX535" fmla="*/ 872003 w 3249268"/>
              <a:gd name="connsiteY535" fmla="*/ 434120 h 444457"/>
              <a:gd name="connsiteX536" fmla="*/ 871784 w 3249268"/>
              <a:gd name="connsiteY536" fmla="*/ 434012 h 444457"/>
              <a:gd name="connsiteX537" fmla="*/ 872292 w 3249268"/>
              <a:gd name="connsiteY537" fmla="*/ 434077 h 444457"/>
              <a:gd name="connsiteX538" fmla="*/ 873082 w 3249268"/>
              <a:gd name="connsiteY538" fmla="*/ 433960 h 444457"/>
              <a:gd name="connsiteX539" fmla="*/ 2961951 w 3249268"/>
              <a:gd name="connsiteY539" fmla="*/ 433583 h 444457"/>
              <a:gd name="connsiteX540" fmla="*/ 2961805 w 3249268"/>
              <a:gd name="connsiteY540" fmla="*/ 433637 h 444457"/>
              <a:gd name="connsiteX541" fmla="*/ 2965790 w 3249268"/>
              <a:gd name="connsiteY541" fmla="*/ 433637 h 444457"/>
              <a:gd name="connsiteX542" fmla="*/ 2965808 w 3249268"/>
              <a:gd name="connsiteY542" fmla="*/ 433583 h 444457"/>
              <a:gd name="connsiteX543" fmla="*/ 2204958 w 3249268"/>
              <a:gd name="connsiteY543" fmla="*/ 433583 h 444457"/>
              <a:gd name="connsiteX544" fmla="*/ 2204596 w 3249268"/>
              <a:gd name="connsiteY544" fmla="*/ 433636 h 444457"/>
              <a:gd name="connsiteX545" fmla="*/ 2205241 w 3249268"/>
              <a:gd name="connsiteY545" fmla="*/ 433798 h 444457"/>
              <a:gd name="connsiteX546" fmla="*/ 2205181 w 3249268"/>
              <a:gd name="connsiteY546" fmla="*/ 433912 h 444457"/>
              <a:gd name="connsiteX547" fmla="*/ 2206178 w 3249268"/>
              <a:gd name="connsiteY547" fmla="*/ 434016 h 444457"/>
              <a:gd name="connsiteX548" fmla="*/ 1063824 w 3249268"/>
              <a:gd name="connsiteY548" fmla="*/ 433583 h 444457"/>
              <a:gd name="connsiteX549" fmla="*/ 1062407 w 3249268"/>
              <a:gd name="connsiteY549" fmla="*/ 434295 h 444457"/>
              <a:gd name="connsiteX550" fmla="*/ 1063592 w 3249268"/>
              <a:gd name="connsiteY550" fmla="*/ 434012 h 444457"/>
              <a:gd name="connsiteX551" fmla="*/ 1063584 w 3249268"/>
              <a:gd name="connsiteY551" fmla="*/ 434035 h 444457"/>
              <a:gd name="connsiteX552" fmla="*/ 1063593 w 3249268"/>
              <a:gd name="connsiteY552" fmla="*/ 434012 h 444457"/>
              <a:gd name="connsiteX553" fmla="*/ 1064695 w 3249268"/>
              <a:gd name="connsiteY553" fmla="*/ 434012 h 444457"/>
              <a:gd name="connsiteX554" fmla="*/ 1063970 w 3249268"/>
              <a:gd name="connsiteY554" fmla="*/ 433583 h 444457"/>
              <a:gd name="connsiteX555" fmla="*/ 755847 w 3249268"/>
              <a:gd name="connsiteY555" fmla="*/ 433523 h 444457"/>
              <a:gd name="connsiteX556" fmla="*/ 755737 w 3249268"/>
              <a:gd name="connsiteY556" fmla="*/ 433735 h 444457"/>
              <a:gd name="connsiteX557" fmla="*/ 756836 w 3249268"/>
              <a:gd name="connsiteY557" fmla="*/ 433698 h 444457"/>
              <a:gd name="connsiteX558" fmla="*/ 1222241 w 3249268"/>
              <a:gd name="connsiteY558" fmla="*/ 433425 h 444457"/>
              <a:gd name="connsiteX559" fmla="*/ 1221886 w 3249268"/>
              <a:gd name="connsiteY559" fmla="*/ 433637 h 444457"/>
              <a:gd name="connsiteX560" fmla="*/ 1223283 w 3249268"/>
              <a:gd name="connsiteY560" fmla="*/ 437798 h 444457"/>
              <a:gd name="connsiteX561" fmla="*/ 1815276 w 3249268"/>
              <a:gd name="connsiteY561" fmla="*/ 433413 h 444457"/>
              <a:gd name="connsiteX562" fmla="*/ 1810625 w 3249268"/>
              <a:gd name="connsiteY562" fmla="*/ 433648 h 444457"/>
              <a:gd name="connsiteX563" fmla="*/ 1810043 w 3249268"/>
              <a:gd name="connsiteY563" fmla="*/ 433648 h 444457"/>
              <a:gd name="connsiteX564" fmla="*/ 1810267 w 3249268"/>
              <a:gd name="connsiteY564" fmla="*/ 433773 h 444457"/>
              <a:gd name="connsiteX565" fmla="*/ 1814617 w 3249268"/>
              <a:gd name="connsiteY565" fmla="*/ 433595 h 444457"/>
              <a:gd name="connsiteX566" fmla="*/ 1363053 w 3249268"/>
              <a:gd name="connsiteY566" fmla="*/ 433350 h 444457"/>
              <a:gd name="connsiteX567" fmla="*/ 1363617 w 3249268"/>
              <a:gd name="connsiteY567" fmla="*/ 433915 h 444457"/>
              <a:gd name="connsiteX568" fmla="*/ 1363871 w 3249268"/>
              <a:gd name="connsiteY568" fmla="*/ 434047 h 444457"/>
              <a:gd name="connsiteX569" fmla="*/ 1363714 w 3249268"/>
              <a:gd name="connsiteY569" fmla="*/ 433730 h 444457"/>
              <a:gd name="connsiteX570" fmla="*/ 1363724 w 3249268"/>
              <a:gd name="connsiteY570" fmla="*/ 433732 h 444457"/>
              <a:gd name="connsiteX571" fmla="*/ 1363641 w 3249268"/>
              <a:gd name="connsiteY571" fmla="*/ 433648 h 444457"/>
              <a:gd name="connsiteX572" fmla="*/ 978243 w 3249268"/>
              <a:gd name="connsiteY572" fmla="*/ 433203 h 444457"/>
              <a:gd name="connsiteX573" fmla="*/ 977749 w 3249268"/>
              <a:gd name="connsiteY573" fmla="*/ 433567 h 444457"/>
              <a:gd name="connsiteX574" fmla="*/ 978648 w 3249268"/>
              <a:gd name="connsiteY574" fmla="*/ 433501 h 444457"/>
              <a:gd name="connsiteX575" fmla="*/ 1943903 w 3249268"/>
              <a:gd name="connsiteY575" fmla="*/ 433161 h 444457"/>
              <a:gd name="connsiteX576" fmla="*/ 1944686 w 3249268"/>
              <a:gd name="connsiteY576" fmla="*/ 433678 h 444457"/>
              <a:gd name="connsiteX577" fmla="*/ 1945289 w 3249268"/>
              <a:gd name="connsiteY577" fmla="*/ 433554 h 444457"/>
              <a:gd name="connsiteX578" fmla="*/ 1945213 w 3249268"/>
              <a:gd name="connsiteY578" fmla="*/ 433549 h 444457"/>
              <a:gd name="connsiteX579" fmla="*/ 3028133 w 3249268"/>
              <a:gd name="connsiteY579" fmla="*/ 433077 h 444457"/>
              <a:gd name="connsiteX580" fmla="*/ 3028387 w 3249268"/>
              <a:gd name="connsiteY580" fmla="*/ 433990 h 444457"/>
              <a:gd name="connsiteX581" fmla="*/ 3029275 w 3249268"/>
              <a:gd name="connsiteY581" fmla="*/ 433909 h 444457"/>
              <a:gd name="connsiteX582" fmla="*/ 3028471 w 3249268"/>
              <a:gd name="connsiteY582" fmla="*/ 433762 h 444457"/>
              <a:gd name="connsiteX583" fmla="*/ 1638931 w 3249268"/>
              <a:gd name="connsiteY583" fmla="*/ 433066 h 444457"/>
              <a:gd name="connsiteX584" fmla="*/ 1639865 w 3249268"/>
              <a:gd name="connsiteY584" fmla="*/ 433762 h 444457"/>
              <a:gd name="connsiteX585" fmla="*/ 1640107 w 3249268"/>
              <a:gd name="connsiteY585" fmla="*/ 433376 h 444457"/>
              <a:gd name="connsiteX586" fmla="*/ 1285643 w 3249268"/>
              <a:gd name="connsiteY586" fmla="*/ 433045 h 444457"/>
              <a:gd name="connsiteX587" fmla="*/ 1285620 w 3249268"/>
              <a:gd name="connsiteY587" fmla="*/ 433598 h 444457"/>
              <a:gd name="connsiteX588" fmla="*/ 1285893 w 3249268"/>
              <a:gd name="connsiteY588" fmla="*/ 433798 h 444457"/>
              <a:gd name="connsiteX589" fmla="*/ 1286019 w 3249268"/>
              <a:gd name="connsiteY589" fmla="*/ 433798 h 444457"/>
              <a:gd name="connsiteX590" fmla="*/ 1285872 w 3249268"/>
              <a:gd name="connsiteY590" fmla="*/ 433648 h 444457"/>
              <a:gd name="connsiteX591" fmla="*/ 1255608 w 3249268"/>
              <a:gd name="connsiteY591" fmla="*/ 433038 h 444457"/>
              <a:gd name="connsiteX592" fmla="*/ 1254888 w 3249268"/>
              <a:gd name="connsiteY592" fmla="*/ 433754 h 444457"/>
              <a:gd name="connsiteX593" fmla="*/ 1255400 w 3249268"/>
              <a:gd name="connsiteY593" fmla="*/ 433711 h 444457"/>
              <a:gd name="connsiteX594" fmla="*/ 1255400 w 3249268"/>
              <a:gd name="connsiteY594" fmla="*/ 434012 h 444457"/>
              <a:gd name="connsiteX595" fmla="*/ 1255904 w 3249268"/>
              <a:gd name="connsiteY595" fmla="*/ 434012 h 444457"/>
              <a:gd name="connsiteX596" fmla="*/ 1255400 w 3249268"/>
              <a:gd name="connsiteY596" fmla="*/ 433637 h 444457"/>
              <a:gd name="connsiteX597" fmla="*/ 2595649 w 3249268"/>
              <a:gd name="connsiteY597" fmla="*/ 432963 h 444457"/>
              <a:gd name="connsiteX598" fmla="*/ 2595656 w 3249268"/>
              <a:gd name="connsiteY598" fmla="*/ 433012 h 444457"/>
              <a:gd name="connsiteX599" fmla="*/ 2595730 w 3249268"/>
              <a:gd name="connsiteY599" fmla="*/ 432996 h 444457"/>
              <a:gd name="connsiteX600" fmla="*/ 255612 w 3249268"/>
              <a:gd name="connsiteY600" fmla="*/ 432816 h 444457"/>
              <a:gd name="connsiteX601" fmla="*/ 256087 w 3249268"/>
              <a:gd name="connsiteY601" fmla="*/ 433308 h 444457"/>
              <a:gd name="connsiteX602" fmla="*/ 255950 w 3249268"/>
              <a:gd name="connsiteY602" fmla="*/ 432884 h 444457"/>
              <a:gd name="connsiteX603" fmla="*/ 2134136 w 3249268"/>
              <a:gd name="connsiteY603" fmla="*/ 432815 h 444457"/>
              <a:gd name="connsiteX604" fmla="*/ 2134180 w 3249268"/>
              <a:gd name="connsiteY604" fmla="*/ 432908 h 444457"/>
              <a:gd name="connsiteX605" fmla="*/ 2134217 w 3249268"/>
              <a:gd name="connsiteY605" fmla="*/ 432823 h 444457"/>
              <a:gd name="connsiteX606" fmla="*/ 1345743 w 3249268"/>
              <a:gd name="connsiteY606" fmla="*/ 432711 h 444457"/>
              <a:gd name="connsiteX607" fmla="*/ 1346479 w 3249268"/>
              <a:gd name="connsiteY607" fmla="*/ 433460 h 444457"/>
              <a:gd name="connsiteX608" fmla="*/ 1346762 w 3249268"/>
              <a:gd name="connsiteY608" fmla="*/ 433687 h 444457"/>
              <a:gd name="connsiteX609" fmla="*/ 1347016 w 3249268"/>
              <a:gd name="connsiteY609" fmla="*/ 433805 h 444457"/>
              <a:gd name="connsiteX610" fmla="*/ 1347016 w 3249268"/>
              <a:gd name="connsiteY610" fmla="*/ 433730 h 444457"/>
              <a:gd name="connsiteX611" fmla="*/ 1347332 w 3249268"/>
              <a:gd name="connsiteY611" fmla="*/ 433648 h 444457"/>
              <a:gd name="connsiteX612" fmla="*/ 1346976 w 3249268"/>
              <a:gd name="connsiteY612" fmla="*/ 433648 h 444457"/>
              <a:gd name="connsiteX613" fmla="*/ 2239450 w 3249268"/>
              <a:gd name="connsiteY613" fmla="*/ 432710 h 444457"/>
              <a:gd name="connsiteX614" fmla="*/ 2239450 w 3249268"/>
              <a:gd name="connsiteY614" fmla="*/ 432733 h 444457"/>
              <a:gd name="connsiteX615" fmla="*/ 2239459 w 3249268"/>
              <a:gd name="connsiteY615" fmla="*/ 432738 h 444457"/>
              <a:gd name="connsiteX616" fmla="*/ 589043 w 3249268"/>
              <a:gd name="connsiteY616" fmla="*/ 432698 h 444457"/>
              <a:gd name="connsiteX617" fmla="*/ 588796 w 3249268"/>
              <a:gd name="connsiteY617" fmla="*/ 432886 h 444457"/>
              <a:gd name="connsiteX618" fmla="*/ 589154 w 3249268"/>
              <a:gd name="connsiteY618" fmla="*/ 432713 h 444457"/>
              <a:gd name="connsiteX619" fmla="*/ 1874093 w 3249268"/>
              <a:gd name="connsiteY619" fmla="*/ 432659 h 444457"/>
              <a:gd name="connsiteX620" fmla="*/ 1874353 w 3249268"/>
              <a:gd name="connsiteY620" fmla="*/ 432801 h 444457"/>
              <a:gd name="connsiteX621" fmla="*/ 1874639 w 3249268"/>
              <a:gd name="connsiteY621" fmla="*/ 432659 h 444457"/>
              <a:gd name="connsiteX622" fmla="*/ 2369443 w 3249268"/>
              <a:gd name="connsiteY622" fmla="*/ 432544 h 444457"/>
              <a:gd name="connsiteX623" fmla="*/ 2369508 w 3249268"/>
              <a:gd name="connsiteY623" fmla="*/ 432591 h 444457"/>
              <a:gd name="connsiteX624" fmla="*/ 2369549 w 3249268"/>
              <a:gd name="connsiteY624" fmla="*/ 432561 h 444457"/>
              <a:gd name="connsiteX625" fmla="*/ 462609 w 3249268"/>
              <a:gd name="connsiteY625" fmla="*/ 432540 h 444457"/>
              <a:gd name="connsiteX626" fmla="*/ 462376 w 3249268"/>
              <a:gd name="connsiteY626" fmla="*/ 432599 h 444457"/>
              <a:gd name="connsiteX627" fmla="*/ 461236 w 3249268"/>
              <a:gd name="connsiteY627" fmla="*/ 432801 h 444457"/>
              <a:gd name="connsiteX628" fmla="*/ 463347 w 3249268"/>
              <a:gd name="connsiteY628" fmla="*/ 434980 h 444457"/>
              <a:gd name="connsiteX629" fmla="*/ 463347 w 3249268"/>
              <a:gd name="connsiteY629" fmla="*/ 435216 h 444457"/>
              <a:gd name="connsiteX630" fmla="*/ 463731 w 3249268"/>
              <a:gd name="connsiteY630" fmla="*/ 435064 h 444457"/>
              <a:gd name="connsiteX631" fmla="*/ 2840879 w 3249268"/>
              <a:gd name="connsiteY631" fmla="*/ 432508 h 444457"/>
              <a:gd name="connsiteX632" fmla="*/ 2842382 w 3249268"/>
              <a:gd name="connsiteY632" fmla="*/ 434012 h 444457"/>
              <a:gd name="connsiteX633" fmla="*/ 2839374 w 3249268"/>
              <a:gd name="connsiteY633" fmla="*/ 434012 h 444457"/>
              <a:gd name="connsiteX634" fmla="*/ 2840879 w 3249268"/>
              <a:gd name="connsiteY634" fmla="*/ 432508 h 444457"/>
              <a:gd name="connsiteX635" fmla="*/ 2154649 w 3249268"/>
              <a:gd name="connsiteY635" fmla="*/ 432463 h 444457"/>
              <a:gd name="connsiteX636" fmla="*/ 2152993 w 3249268"/>
              <a:gd name="connsiteY636" fmla="*/ 433302 h 444457"/>
              <a:gd name="connsiteX637" fmla="*/ 2153502 w 3249268"/>
              <a:gd name="connsiteY637" fmla="*/ 434200 h 444457"/>
              <a:gd name="connsiteX638" fmla="*/ 515791 w 3249268"/>
              <a:gd name="connsiteY638" fmla="*/ 432453 h 444457"/>
              <a:gd name="connsiteX639" fmla="*/ 514997 w 3249268"/>
              <a:gd name="connsiteY639" fmla="*/ 432645 h 444457"/>
              <a:gd name="connsiteX640" fmla="*/ 514872 w 3249268"/>
              <a:gd name="connsiteY640" fmla="*/ 432645 h 444457"/>
              <a:gd name="connsiteX641" fmla="*/ 516397 w 3249268"/>
              <a:gd name="connsiteY641" fmla="*/ 434307 h 444457"/>
              <a:gd name="connsiteX642" fmla="*/ 1727092 w 3249268"/>
              <a:gd name="connsiteY642" fmla="*/ 432439 h 444457"/>
              <a:gd name="connsiteX643" fmla="*/ 1727035 w 3249268"/>
              <a:gd name="connsiteY643" fmla="*/ 432533 h 444457"/>
              <a:gd name="connsiteX644" fmla="*/ 1726795 w 3249268"/>
              <a:gd name="connsiteY644" fmla="*/ 433521 h 444457"/>
              <a:gd name="connsiteX645" fmla="*/ 1728036 w 3249268"/>
              <a:gd name="connsiteY645" fmla="*/ 432903 h 444457"/>
              <a:gd name="connsiteX646" fmla="*/ 2719952 w 3249268"/>
              <a:gd name="connsiteY646" fmla="*/ 432420 h 444457"/>
              <a:gd name="connsiteX647" fmla="*/ 2719933 w 3249268"/>
              <a:gd name="connsiteY647" fmla="*/ 432429 h 444457"/>
              <a:gd name="connsiteX648" fmla="*/ 2719937 w 3249268"/>
              <a:gd name="connsiteY648" fmla="*/ 432439 h 444457"/>
              <a:gd name="connsiteX649" fmla="*/ 2720041 w 3249268"/>
              <a:gd name="connsiteY649" fmla="*/ 432439 h 444457"/>
              <a:gd name="connsiteX650" fmla="*/ 1729840 w 3249268"/>
              <a:gd name="connsiteY650" fmla="*/ 432405 h 444457"/>
              <a:gd name="connsiteX651" fmla="*/ 1729874 w 3249268"/>
              <a:gd name="connsiteY651" fmla="*/ 432439 h 444457"/>
              <a:gd name="connsiteX652" fmla="*/ 1729874 w 3249268"/>
              <a:gd name="connsiteY652" fmla="*/ 432431 h 444457"/>
              <a:gd name="connsiteX653" fmla="*/ 3044831 w 3249268"/>
              <a:gd name="connsiteY653" fmla="*/ 432395 h 444457"/>
              <a:gd name="connsiteX654" fmla="*/ 3044831 w 3249268"/>
              <a:gd name="connsiteY654" fmla="*/ 432491 h 444457"/>
              <a:gd name="connsiteX655" fmla="*/ 3044909 w 3249268"/>
              <a:gd name="connsiteY655" fmla="*/ 432425 h 444457"/>
              <a:gd name="connsiteX656" fmla="*/ 2945116 w 3249268"/>
              <a:gd name="connsiteY656" fmla="*/ 432379 h 444457"/>
              <a:gd name="connsiteX657" fmla="*/ 2945116 w 3249268"/>
              <a:gd name="connsiteY657" fmla="*/ 433617 h 444457"/>
              <a:gd name="connsiteX658" fmla="*/ 2945109 w 3249268"/>
              <a:gd name="connsiteY658" fmla="*/ 433622 h 444457"/>
              <a:gd name="connsiteX659" fmla="*/ 2945408 w 3249268"/>
              <a:gd name="connsiteY659" fmla="*/ 433672 h 444457"/>
              <a:gd name="connsiteX660" fmla="*/ 2945408 w 3249268"/>
              <a:gd name="connsiteY660" fmla="*/ 432485 h 444457"/>
              <a:gd name="connsiteX661" fmla="*/ 2674583 w 3249268"/>
              <a:gd name="connsiteY661" fmla="*/ 432322 h 444457"/>
              <a:gd name="connsiteX662" fmla="*/ 2673990 w 3249268"/>
              <a:gd name="connsiteY662" fmla="*/ 433553 h 444457"/>
              <a:gd name="connsiteX663" fmla="*/ 2674157 w 3249268"/>
              <a:gd name="connsiteY663" fmla="*/ 433798 h 444457"/>
              <a:gd name="connsiteX664" fmla="*/ 2674583 w 3249268"/>
              <a:gd name="connsiteY664" fmla="*/ 433707 h 444457"/>
              <a:gd name="connsiteX665" fmla="*/ 3079831 w 3249268"/>
              <a:gd name="connsiteY665" fmla="*/ 432320 h 444457"/>
              <a:gd name="connsiteX666" fmla="*/ 3079667 w 3249268"/>
              <a:gd name="connsiteY666" fmla="*/ 435517 h 444457"/>
              <a:gd name="connsiteX667" fmla="*/ 3078350 w 3249268"/>
              <a:gd name="connsiteY667" fmla="*/ 435517 h 444457"/>
              <a:gd name="connsiteX668" fmla="*/ 3077034 w 3249268"/>
              <a:gd name="connsiteY668" fmla="*/ 432508 h 444457"/>
              <a:gd name="connsiteX669" fmla="*/ 3079831 w 3249268"/>
              <a:gd name="connsiteY669" fmla="*/ 432320 h 444457"/>
              <a:gd name="connsiteX670" fmla="*/ 1107833 w 3249268"/>
              <a:gd name="connsiteY670" fmla="*/ 432296 h 444457"/>
              <a:gd name="connsiteX671" fmla="*/ 1107644 w 3249268"/>
              <a:gd name="connsiteY671" fmla="*/ 432391 h 444457"/>
              <a:gd name="connsiteX672" fmla="*/ 1107892 w 3249268"/>
              <a:gd name="connsiteY672" fmla="*/ 432383 h 444457"/>
              <a:gd name="connsiteX673" fmla="*/ 1108244 w 3249268"/>
              <a:gd name="connsiteY673" fmla="*/ 432509 h 444457"/>
              <a:gd name="connsiteX674" fmla="*/ 1108096 w 3249268"/>
              <a:gd name="connsiteY674" fmla="*/ 432424 h 444457"/>
              <a:gd name="connsiteX675" fmla="*/ 2571636 w 3249268"/>
              <a:gd name="connsiteY675" fmla="*/ 432295 h 444457"/>
              <a:gd name="connsiteX676" fmla="*/ 2571636 w 3249268"/>
              <a:gd name="connsiteY676" fmla="*/ 432630 h 444457"/>
              <a:gd name="connsiteX677" fmla="*/ 2573024 w 3249268"/>
              <a:gd name="connsiteY677" fmla="*/ 435060 h 444457"/>
              <a:gd name="connsiteX678" fmla="*/ 2328599 w 3249268"/>
              <a:gd name="connsiteY678" fmla="*/ 432257 h 444457"/>
              <a:gd name="connsiteX679" fmla="*/ 2328361 w 3249268"/>
              <a:gd name="connsiteY679" fmla="*/ 432443 h 444457"/>
              <a:gd name="connsiteX680" fmla="*/ 2328883 w 3249268"/>
              <a:gd name="connsiteY680" fmla="*/ 432537 h 444457"/>
              <a:gd name="connsiteX681" fmla="*/ 2277054 w 3249268"/>
              <a:gd name="connsiteY681" fmla="*/ 432250 h 444457"/>
              <a:gd name="connsiteX682" fmla="*/ 2276691 w 3249268"/>
              <a:gd name="connsiteY682" fmla="*/ 432269 h 444457"/>
              <a:gd name="connsiteX683" fmla="*/ 2276674 w 3249268"/>
              <a:gd name="connsiteY683" fmla="*/ 432451 h 444457"/>
              <a:gd name="connsiteX684" fmla="*/ 1702151 w 3249268"/>
              <a:gd name="connsiteY684" fmla="*/ 432241 h 444457"/>
              <a:gd name="connsiteX685" fmla="*/ 1702583 w 3249268"/>
              <a:gd name="connsiteY685" fmla="*/ 432603 h 444457"/>
              <a:gd name="connsiteX686" fmla="*/ 1703015 w 3249268"/>
              <a:gd name="connsiteY686" fmla="*/ 432747 h 444457"/>
              <a:gd name="connsiteX687" fmla="*/ 1702354 w 3249268"/>
              <a:gd name="connsiteY687" fmla="*/ 432241 h 444457"/>
              <a:gd name="connsiteX688" fmla="*/ 988551 w 3249268"/>
              <a:gd name="connsiteY688" fmla="*/ 432241 h 444457"/>
              <a:gd name="connsiteX689" fmla="*/ 988616 w 3249268"/>
              <a:gd name="connsiteY689" fmla="*/ 432357 h 444457"/>
              <a:gd name="connsiteX690" fmla="*/ 989481 w 3249268"/>
              <a:gd name="connsiteY690" fmla="*/ 432865 h 444457"/>
              <a:gd name="connsiteX691" fmla="*/ 989821 w 3249268"/>
              <a:gd name="connsiteY691" fmla="*/ 432774 h 444457"/>
              <a:gd name="connsiteX692" fmla="*/ 991003 w 3249268"/>
              <a:gd name="connsiteY692" fmla="*/ 432241 h 444457"/>
              <a:gd name="connsiteX693" fmla="*/ 2791689 w 3249268"/>
              <a:gd name="connsiteY693" fmla="*/ 432234 h 444457"/>
              <a:gd name="connsiteX694" fmla="*/ 2791119 w 3249268"/>
              <a:gd name="connsiteY694" fmla="*/ 433884 h 444457"/>
              <a:gd name="connsiteX695" fmla="*/ 2791878 w 3249268"/>
              <a:gd name="connsiteY695" fmla="*/ 433803 h 444457"/>
              <a:gd name="connsiteX696" fmla="*/ 2792471 w 3249268"/>
              <a:gd name="connsiteY696" fmla="*/ 432508 h 444457"/>
              <a:gd name="connsiteX697" fmla="*/ 2792079 w 3249268"/>
              <a:gd name="connsiteY697" fmla="*/ 432508 h 444457"/>
              <a:gd name="connsiteX698" fmla="*/ 2938148 w 3249268"/>
              <a:gd name="connsiteY698" fmla="*/ 432231 h 444457"/>
              <a:gd name="connsiteX699" fmla="*/ 2937678 w 3249268"/>
              <a:gd name="connsiteY699" fmla="*/ 432426 h 444457"/>
              <a:gd name="connsiteX700" fmla="*/ 2937879 w 3249268"/>
              <a:gd name="connsiteY700" fmla="*/ 432499 h 444457"/>
              <a:gd name="connsiteX701" fmla="*/ 2937879 w 3249268"/>
              <a:gd name="connsiteY701" fmla="*/ 432425 h 444457"/>
              <a:gd name="connsiteX702" fmla="*/ 2938643 w 3249268"/>
              <a:gd name="connsiteY702" fmla="*/ 432551 h 444457"/>
              <a:gd name="connsiteX703" fmla="*/ 3050796 w 3249268"/>
              <a:gd name="connsiteY703" fmla="*/ 432195 h 444457"/>
              <a:gd name="connsiteX704" fmla="*/ 3050703 w 3249268"/>
              <a:gd name="connsiteY704" fmla="*/ 432361 h 444457"/>
              <a:gd name="connsiteX705" fmla="*/ 3050703 w 3249268"/>
              <a:gd name="connsiteY705" fmla="*/ 432383 h 444457"/>
              <a:gd name="connsiteX706" fmla="*/ 3050703 w 3249268"/>
              <a:gd name="connsiteY706" fmla="*/ 433762 h 444457"/>
              <a:gd name="connsiteX707" fmla="*/ 3050699 w 3249268"/>
              <a:gd name="connsiteY707" fmla="*/ 433847 h 444457"/>
              <a:gd name="connsiteX708" fmla="*/ 3050729 w 3249268"/>
              <a:gd name="connsiteY708" fmla="*/ 433836 h 444457"/>
              <a:gd name="connsiteX709" fmla="*/ 3050729 w 3249268"/>
              <a:gd name="connsiteY709" fmla="*/ 432508 h 444457"/>
              <a:gd name="connsiteX710" fmla="*/ 1505001 w 3249268"/>
              <a:gd name="connsiteY710" fmla="*/ 432132 h 444457"/>
              <a:gd name="connsiteX711" fmla="*/ 1504573 w 3249268"/>
              <a:gd name="connsiteY711" fmla="*/ 432642 h 444457"/>
              <a:gd name="connsiteX712" fmla="*/ 1505102 w 3249268"/>
              <a:gd name="connsiteY712" fmla="*/ 432514 h 444457"/>
              <a:gd name="connsiteX713" fmla="*/ 1505106 w 3249268"/>
              <a:gd name="connsiteY713" fmla="*/ 432508 h 444457"/>
              <a:gd name="connsiteX714" fmla="*/ 1505114 w 3249268"/>
              <a:gd name="connsiteY714" fmla="*/ 432511 h 444457"/>
              <a:gd name="connsiteX715" fmla="*/ 1505126 w 3249268"/>
              <a:gd name="connsiteY715" fmla="*/ 432508 h 444457"/>
              <a:gd name="connsiteX716" fmla="*/ 1505123 w 3249268"/>
              <a:gd name="connsiteY716" fmla="*/ 432514 h 444457"/>
              <a:gd name="connsiteX717" fmla="*/ 1509253 w 3249268"/>
              <a:gd name="connsiteY717" fmla="*/ 433905 h 444457"/>
              <a:gd name="connsiteX718" fmla="*/ 1510657 w 3249268"/>
              <a:gd name="connsiteY718" fmla="*/ 434378 h 444457"/>
              <a:gd name="connsiteX719" fmla="*/ 1509639 w 3249268"/>
              <a:gd name="connsiteY719" fmla="*/ 433711 h 444457"/>
              <a:gd name="connsiteX720" fmla="*/ 1509751 w 3249268"/>
              <a:gd name="connsiteY720" fmla="*/ 433656 h 444457"/>
              <a:gd name="connsiteX721" fmla="*/ 1509137 w 3249268"/>
              <a:gd name="connsiteY721" fmla="*/ 433542 h 444457"/>
              <a:gd name="connsiteX722" fmla="*/ 1505001 w 3249268"/>
              <a:gd name="connsiteY722" fmla="*/ 432132 h 444457"/>
              <a:gd name="connsiteX723" fmla="*/ 2541444 w 3249268"/>
              <a:gd name="connsiteY723" fmla="*/ 432121 h 444457"/>
              <a:gd name="connsiteX724" fmla="*/ 2541885 w 3249268"/>
              <a:gd name="connsiteY724" fmla="*/ 432273 h 444457"/>
              <a:gd name="connsiteX725" fmla="*/ 2542016 w 3249268"/>
              <a:gd name="connsiteY725" fmla="*/ 432207 h 444457"/>
              <a:gd name="connsiteX726" fmla="*/ 2542031 w 3249268"/>
              <a:gd name="connsiteY726" fmla="*/ 432194 h 444457"/>
              <a:gd name="connsiteX727" fmla="*/ 1391546 w 3249268"/>
              <a:gd name="connsiteY727" fmla="*/ 432109 h 444457"/>
              <a:gd name="connsiteX728" fmla="*/ 1391416 w 3249268"/>
              <a:gd name="connsiteY728" fmla="*/ 432241 h 444457"/>
              <a:gd name="connsiteX729" fmla="*/ 1390611 w 3249268"/>
              <a:gd name="connsiteY729" fmla="*/ 432377 h 444457"/>
              <a:gd name="connsiteX730" fmla="*/ 1391546 w 3249268"/>
              <a:gd name="connsiteY730" fmla="*/ 432326 h 444457"/>
              <a:gd name="connsiteX731" fmla="*/ 2017814 w 3249268"/>
              <a:gd name="connsiteY731" fmla="*/ 432098 h 444457"/>
              <a:gd name="connsiteX732" fmla="*/ 2017549 w 3249268"/>
              <a:gd name="connsiteY732" fmla="*/ 432357 h 444457"/>
              <a:gd name="connsiteX733" fmla="*/ 2017886 w 3249268"/>
              <a:gd name="connsiteY733" fmla="*/ 432475 h 444457"/>
              <a:gd name="connsiteX734" fmla="*/ 2018053 w 3249268"/>
              <a:gd name="connsiteY734" fmla="*/ 432128 h 444457"/>
              <a:gd name="connsiteX735" fmla="*/ 1344893 w 3249268"/>
              <a:gd name="connsiteY735" fmla="*/ 432065 h 444457"/>
              <a:gd name="connsiteX736" fmla="*/ 1344816 w 3249268"/>
              <a:gd name="connsiteY736" fmla="*/ 432124 h 444457"/>
              <a:gd name="connsiteX737" fmla="*/ 1344972 w 3249268"/>
              <a:gd name="connsiteY737" fmla="*/ 432249 h 444457"/>
              <a:gd name="connsiteX738" fmla="*/ 1345120 w 3249268"/>
              <a:gd name="connsiteY738" fmla="*/ 432237 h 444457"/>
              <a:gd name="connsiteX739" fmla="*/ 2281879 w 3249268"/>
              <a:gd name="connsiteY739" fmla="*/ 432042 h 444457"/>
              <a:gd name="connsiteX740" fmla="*/ 2281389 w 3249268"/>
              <a:gd name="connsiteY740" fmla="*/ 432241 h 444457"/>
              <a:gd name="connsiteX741" fmla="*/ 2281084 w 3249268"/>
              <a:gd name="connsiteY741" fmla="*/ 432138 h 444457"/>
              <a:gd name="connsiteX742" fmla="*/ 2281317 w 3249268"/>
              <a:gd name="connsiteY742" fmla="*/ 432293 h 444457"/>
              <a:gd name="connsiteX743" fmla="*/ 2281578 w 3249268"/>
              <a:gd name="connsiteY743" fmla="*/ 432352 h 444457"/>
              <a:gd name="connsiteX744" fmla="*/ 1275709 w 3249268"/>
              <a:gd name="connsiteY744" fmla="*/ 431942 h 444457"/>
              <a:gd name="connsiteX745" fmla="*/ 1275709 w 3249268"/>
              <a:gd name="connsiteY745" fmla="*/ 432154 h 444457"/>
              <a:gd name="connsiteX746" fmla="*/ 1275758 w 3249268"/>
              <a:gd name="connsiteY746" fmla="*/ 432321 h 444457"/>
              <a:gd name="connsiteX747" fmla="*/ 1276003 w 3249268"/>
              <a:gd name="connsiteY747" fmla="*/ 432226 h 444457"/>
              <a:gd name="connsiteX748" fmla="*/ 1276003 w 3249268"/>
              <a:gd name="connsiteY748" fmla="*/ 432141 h 444457"/>
              <a:gd name="connsiteX749" fmla="*/ 2082888 w 3249268"/>
              <a:gd name="connsiteY749" fmla="*/ 431923 h 444457"/>
              <a:gd name="connsiteX750" fmla="*/ 2082489 w 3249268"/>
              <a:gd name="connsiteY750" fmla="*/ 432259 h 444457"/>
              <a:gd name="connsiteX751" fmla="*/ 2082837 w 3249268"/>
              <a:gd name="connsiteY751" fmla="*/ 432357 h 444457"/>
              <a:gd name="connsiteX752" fmla="*/ 2909862 w 3249268"/>
              <a:gd name="connsiteY752" fmla="*/ 431863 h 444457"/>
              <a:gd name="connsiteX753" fmla="*/ 2910050 w 3249268"/>
              <a:gd name="connsiteY753" fmla="*/ 432207 h 444457"/>
              <a:gd name="connsiteX754" fmla="*/ 2909807 w 3249268"/>
              <a:gd name="connsiteY754" fmla="*/ 432419 h 444457"/>
              <a:gd name="connsiteX755" fmla="*/ 2910265 w 3249268"/>
              <a:gd name="connsiteY755" fmla="*/ 432257 h 444457"/>
              <a:gd name="connsiteX756" fmla="*/ 2910642 w 3249268"/>
              <a:gd name="connsiteY756" fmla="*/ 432369 h 444457"/>
              <a:gd name="connsiteX757" fmla="*/ 2910274 w 3249268"/>
              <a:gd name="connsiteY757" fmla="*/ 432231 h 444457"/>
              <a:gd name="connsiteX758" fmla="*/ 1447960 w 3249268"/>
              <a:gd name="connsiteY758" fmla="*/ 431842 h 444457"/>
              <a:gd name="connsiteX759" fmla="*/ 1447960 w 3249268"/>
              <a:gd name="connsiteY759" fmla="*/ 432186 h 444457"/>
              <a:gd name="connsiteX760" fmla="*/ 1446623 w 3249268"/>
              <a:gd name="connsiteY760" fmla="*/ 433583 h 444457"/>
              <a:gd name="connsiteX761" fmla="*/ 1445286 w 3249268"/>
              <a:gd name="connsiteY761" fmla="*/ 433583 h 444457"/>
              <a:gd name="connsiteX762" fmla="*/ 1444938 w 3249268"/>
              <a:gd name="connsiteY762" fmla="*/ 433873 h 444457"/>
              <a:gd name="connsiteX763" fmla="*/ 1445703 w 3249268"/>
              <a:gd name="connsiteY763" fmla="*/ 434012 h 444457"/>
              <a:gd name="connsiteX764" fmla="*/ 1446807 w 3249268"/>
              <a:gd name="connsiteY764" fmla="*/ 434012 h 444457"/>
              <a:gd name="connsiteX765" fmla="*/ 1449615 w 3249268"/>
              <a:gd name="connsiteY765" fmla="*/ 435410 h 444457"/>
              <a:gd name="connsiteX766" fmla="*/ 1449967 w 3249268"/>
              <a:gd name="connsiteY766" fmla="*/ 435497 h 444457"/>
              <a:gd name="connsiteX767" fmla="*/ 1447207 w 3249268"/>
              <a:gd name="connsiteY767" fmla="*/ 433637 h 444457"/>
              <a:gd name="connsiteX768" fmla="*/ 1448473 w 3249268"/>
              <a:gd name="connsiteY768" fmla="*/ 432339 h 444457"/>
              <a:gd name="connsiteX769" fmla="*/ 1448354 w 3249268"/>
              <a:gd name="connsiteY769" fmla="*/ 432241 h 444457"/>
              <a:gd name="connsiteX770" fmla="*/ 2108075 w 3249268"/>
              <a:gd name="connsiteY770" fmla="*/ 431818 h 444457"/>
              <a:gd name="connsiteX771" fmla="*/ 2107789 w 3249268"/>
              <a:gd name="connsiteY771" fmla="*/ 432182 h 444457"/>
              <a:gd name="connsiteX772" fmla="*/ 2110887 w 3249268"/>
              <a:gd name="connsiteY772" fmla="*/ 433348 h 444457"/>
              <a:gd name="connsiteX773" fmla="*/ 2109466 w 3249268"/>
              <a:gd name="connsiteY773" fmla="*/ 432174 h 444457"/>
              <a:gd name="connsiteX774" fmla="*/ 2108075 w 3249268"/>
              <a:gd name="connsiteY774" fmla="*/ 431818 h 444457"/>
              <a:gd name="connsiteX775" fmla="*/ 2319191 w 3249268"/>
              <a:gd name="connsiteY775" fmla="*/ 431739 h 444457"/>
              <a:gd name="connsiteX776" fmla="*/ 2317879 w 3249268"/>
              <a:gd name="connsiteY776" fmla="*/ 431952 h 444457"/>
              <a:gd name="connsiteX777" fmla="*/ 2318643 w 3249268"/>
              <a:gd name="connsiteY777" fmla="*/ 432198 h 444457"/>
              <a:gd name="connsiteX778" fmla="*/ 1910385 w 3249268"/>
              <a:gd name="connsiteY778" fmla="*/ 431687 h 444457"/>
              <a:gd name="connsiteX779" fmla="*/ 1912103 w 3249268"/>
              <a:gd name="connsiteY779" fmla="*/ 432733 h 444457"/>
              <a:gd name="connsiteX780" fmla="*/ 1914568 w 3249268"/>
              <a:gd name="connsiteY780" fmla="*/ 435232 h 444457"/>
              <a:gd name="connsiteX781" fmla="*/ 1914629 w 3249268"/>
              <a:gd name="connsiteY781" fmla="*/ 435174 h 444457"/>
              <a:gd name="connsiteX782" fmla="*/ 1911992 w 3249268"/>
              <a:gd name="connsiteY782" fmla="*/ 432535 h 444457"/>
              <a:gd name="connsiteX783" fmla="*/ 1911917 w 3249268"/>
              <a:gd name="connsiteY783" fmla="*/ 432508 h 444457"/>
              <a:gd name="connsiteX784" fmla="*/ 1912370 w 3249268"/>
              <a:gd name="connsiteY784" fmla="*/ 432023 h 444457"/>
              <a:gd name="connsiteX785" fmla="*/ 1912022 w 3249268"/>
              <a:gd name="connsiteY785" fmla="*/ 432241 h 444457"/>
              <a:gd name="connsiteX786" fmla="*/ 2394833 w 3249268"/>
              <a:gd name="connsiteY786" fmla="*/ 431651 h 444457"/>
              <a:gd name="connsiteX787" fmla="*/ 2396010 w 3249268"/>
              <a:gd name="connsiteY787" fmla="*/ 432289 h 444457"/>
              <a:gd name="connsiteX788" fmla="*/ 2396167 w 3249268"/>
              <a:gd name="connsiteY788" fmla="*/ 432132 h 444457"/>
              <a:gd name="connsiteX789" fmla="*/ 2396248 w 3249268"/>
              <a:gd name="connsiteY789" fmla="*/ 432112 h 444457"/>
              <a:gd name="connsiteX790" fmla="*/ 2249497 w 3249268"/>
              <a:gd name="connsiteY790" fmla="*/ 431607 h 444457"/>
              <a:gd name="connsiteX791" fmla="*/ 2249599 w 3249268"/>
              <a:gd name="connsiteY791" fmla="*/ 431662 h 444457"/>
              <a:gd name="connsiteX792" fmla="*/ 2249733 w 3249268"/>
              <a:gd name="connsiteY792" fmla="*/ 431640 h 444457"/>
              <a:gd name="connsiteX793" fmla="*/ 451674 w 3249268"/>
              <a:gd name="connsiteY793" fmla="*/ 431582 h 444457"/>
              <a:gd name="connsiteX794" fmla="*/ 451002 w 3249268"/>
              <a:gd name="connsiteY794" fmla="*/ 432669 h 444457"/>
              <a:gd name="connsiteX795" fmla="*/ 452105 w 3249268"/>
              <a:gd name="connsiteY795" fmla="*/ 434072 h 444457"/>
              <a:gd name="connsiteX796" fmla="*/ 453280 w 3249268"/>
              <a:gd name="connsiteY796" fmla="*/ 434495 h 444457"/>
              <a:gd name="connsiteX797" fmla="*/ 453510 w 3249268"/>
              <a:gd name="connsiteY797" fmla="*/ 434422 h 444457"/>
              <a:gd name="connsiteX798" fmla="*/ 3007787 w 3249268"/>
              <a:gd name="connsiteY798" fmla="*/ 431389 h 444457"/>
              <a:gd name="connsiteX799" fmla="*/ 3008549 w 3249268"/>
              <a:gd name="connsiteY799" fmla="*/ 432596 h 444457"/>
              <a:gd name="connsiteX800" fmla="*/ 3008930 w 3249268"/>
              <a:gd name="connsiteY800" fmla="*/ 432293 h 444457"/>
              <a:gd name="connsiteX801" fmla="*/ 2171685 w 3249268"/>
              <a:gd name="connsiteY801" fmla="*/ 431380 h 444457"/>
              <a:gd name="connsiteX802" fmla="*/ 2171679 w 3249268"/>
              <a:gd name="connsiteY802" fmla="*/ 431381 h 444457"/>
              <a:gd name="connsiteX803" fmla="*/ 2171691 w 3249268"/>
              <a:gd name="connsiteY803" fmla="*/ 431383 h 444457"/>
              <a:gd name="connsiteX804" fmla="*/ 2980261 w 3249268"/>
              <a:gd name="connsiteY804" fmla="*/ 431274 h 444457"/>
              <a:gd name="connsiteX805" fmla="*/ 2980177 w 3249268"/>
              <a:gd name="connsiteY805" fmla="*/ 431372 h 444457"/>
              <a:gd name="connsiteX806" fmla="*/ 2982257 w 3249268"/>
              <a:gd name="connsiteY806" fmla="*/ 432506 h 444457"/>
              <a:gd name="connsiteX807" fmla="*/ 2982257 w 3249268"/>
              <a:gd name="connsiteY807" fmla="*/ 432300 h 444457"/>
              <a:gd name="connsiteX808" fmla="*/ 2174357 w 3249268"/>
              <a:gd name="connsiteY808" fmla="*/ 431217 h 444457"/>
              <a:gd name="connsiteX809" fmla="*/ 2175250 w 3249268"/>
              <a:gd name="connsiteY809" fmla="*/ 432108 h 444457"/>
              <a:gd name="connsiteX810" fmla="*/ 2175828 w 3249268"/>
              <a:gd name="connsiteY810" fmla="*/ 432226 h 444457"/>
              <a:gd name="connsiteX811" fmla="*/ 2175855 w 3249268"/>
              <a:gd name="connsiteY811" fmla="*/ 432223 h 444457"/>
              <a:gd name="connsiteX812" fmla="*/ 1328310 w 3249268"/>
              <a:gd name="connsiteY812" fmla="*/ 431105 h 444457"/>
              <a:gd name="connsiteX813" fmla="*/ 1329126 w 3249268"/>
              <a:gd name="connsiteY813" fmla="*/ 431841 h 444457"/>
              <a:gd name="connsiteX814" fmla="*/ 1330025 w 3249268"/>
              <a:gd name="connsiteY814" fmla="*/ 432226 h 444457"/>
              <a:gd name="connsiteX815" fmla="*/ 1330025 w 3249268"/>
              <a:gd name="connsiteY815" fmla="*/ 433637 h 444457"/>
              <a:gd name="connsiteX816" fmla="*/ 1330312 w 3249268"/>
              <a:gd name="connsiteY816" fmla="*/ 433637 h 444457"/>
              <a:gd name="connsiteX817" fmla="*/ 1330312 w 3249268"/>
              <a:gd name="connsiteY817" fmla="*/ 432241 h 444457"/>
              <a:gd name="connsiteX818" fmla="*/ 1850323 w 3249268"/>
              <a:gd name="connsiteY818" fmla="*/ 430984 h 444457"/>
              <a:gd name="connsiteX819" fmla="*/ 1850108 w 3249268"/>
              <a:gd name="connsiteY819" fmla="*/ 431584 h 444457"/>
              <a:gd name="connsiteX820" fmla="*/ 1850706 w 3249268"/>
              <a:gd name="connsiteY820" fmla="*/ 431229 h 444457"/>
              <a:gd name="connsiteX821" fmla="*/ 2277224 w 3249268"/>
              <a:gd name="connsiteY821" fmla="*/ 430951 h 444457"/>
              <a:gd name="connsiteX822" fmla="*/ 2277224 w 3249268"/>
              <a:gd name="connsiteY822" fmla="*/ 432160 h 444457"/>
              <a:gd name="connsiteX823" fmla="*/ 2277302 w 3249268"/>
              <a:gd name="connsiteY823" fmla="*/ 432118 h 444457"/>
              <a:gd name="connsiteX824" fmla="*/ 1576961 w 3249268"/>
              <a:gd name="connsiteY824" fmla="*/ 430903 h 444457"/>
              <a:gd name="connsiteX825" fmla="*/ 1576847 w 3249268"/>
              <a:gd name="connsiteY825" fmla="*/ 430917 h 444457"/>
              <a:gd name="connsiteX826" fmla="*/ 1576559 w 3249268"/>
              <a:gd name="connsiteY826" fmla="*/ 431138 h 444457"/>
              <a:gd name="connsiteX827" fmla="*/ 1576570 w 3249268"/>
              <a:gd name="connsiteY827" fmla="*/ 431187 h 444457"/>
              <a:gd name="connsiteX828" fmla="*/ 2934011 w 3249268"/>
              <a:gd name="connsiteY828" fmla="*/ 430893 h 444457"/>
              <a:gd name="connsiteX829" fmla="*/ 2934011 w 3249268"/>
              <a:gd name="connsiteY829" fmla="*/ 431092 h 444457"/>
              <a:gd name="connsiteX830" fmla="*/ 2934290 w 3249268"/>
              <a:gd name="connsiteY830" fmla="*/ 431194 h 444457"/>
              <a:gd name="connsiteX831" fmla="*/ 2466658 w 3249268"/>
              <a:gd name="connsiteY831" fmla="*/ 430833 h 444457"/>
              <a:gd name="connsiteX832" fmla="*/ 2466998 w 3249268"/>
              <a:gd name="connsiteY832" fmla="*/ 431004 h 444457"/>
              <a:gd name="connsiteX833" fmla="*/ 2466998 w 3249268"/>
              <a:gd name="connsiteY833" fmla="*/ 431605 h 444457"/>
              <a:gd name="connsiteX834" fmla="*/ 2467601 w 3249268"/>
              <a:gd name="connsiteY834" fmla="*/ 431004 h 444457"/>
              <a:gd name="connsiteX835" fmla="*/ 2468440 w 3249268"/>
              <a:gd name="connsiteY835" fmla="*/ 430954 h 444457"/>
              <a:gd name="connsiteX836" fmla="*/ 2467487 w 3249268"/>
              <a:gd name="connsiteY836" fmla="*/ 430833 h 444457"/>
              <a:gd name="connsiteX837" fmla="*/ 1788659 w 3249268"/>
              <a:gd name="connsiteY837" fmla="*/ 430833 h 444457"/>
              <a:gd name="connsiteX838" fmla="*/ 1788802 w 3249268"/>
              <a:gd name="connsiteY838" fmla="*/ 430859 h 444457"/>
              <a:gd name="connsiteX839" fmla="*/ 1788844 w 3249268"/>
              <a:gd name="connsiteY839" fmla="*/ 430833 h 444457"/>
              <a:gd name="connsiteX840" fmla="*/ 1127387 w 3249268"/>
              <a:gd name="connsiteY840" fmla="*/ 430833 h 444457"/>
              <a:gd name="connsiteX841" fmla="*/ 1128782 w 3249268"/>
              <a:gd name="connsiteY841" fmla="*/ 431087 h 444457"/>
              <a:gd name="connsiteX842" fmla="*/ 1129566 w 3249268"/>
              <a:gd name="connsiteY842" fmla="*/ 430833 h 444457"/>
              <a:gd name="connsiteX843" fmla="*/ 282901 w 3249268"/>
              <a:gd name="connsiteY843" fmla="*/ 430713 h 444457"/>
              <a:gd name="connsiteX844" fmla="*/ 283065 w 3249268"/>
              <a:gd name="connsiteY844" fmla="*/ 431004 h 444457"/>
              <a:gd name="connsiteX845" fmla="*/ 282969 w 3249268"/>
              <a:gd name="connsiteY845" fmla="*/ 430956 h 444457"/>
              <a:gd name="connsiteX846" fmla="*/ 283011 w 3249268"/>
              <a:gd name="connsiteY846" fmla="*/ 431004 h 444457"/>
              <a:gd name="connsiteX847" fmla="*/ 283065 w 3249268"/>
              <a:gd name="connsiteY847" fmla="*/ 431004 h 444457"/>
              <a:gd name="connsiteX848" fmla="*/ 283113 w 3249268"/>
              <a:gd name="connsiteY848" fmla="*/ 431004 h 444457"/>
              <a:gd name="connsiteX849" fmla="*/ 1411578 w 3249268"/>
              <a:gd name="connsiteY849" fmla="*/ 430705 h 444457"/>
              <a:gd name="connsiteX850" fmla="*/ 1413610 w 3249268"/>
              <a:gd name="connsiteY850" fmla="*/ 431380 h 444457"/>
              <a:gd name="connsiteX851" fmla="*/ 1415047 w 3249268"/>
              <a:gd name="connsiteY851" fmla="*/ 431543 h 444457"/>
              <a:gd name="connsiteX852" fmla="*/ 1412247 w 3249268"/>
              <a:gd name="connsiteY852" fmla="*/ 430833 h 444457"/>
              <a:gd name="connsiteX853" fmla="*/ 1786736 w 3249268"/>
              <a:gd name="connsiteY853" fmla="*/ 430705 h 444457"/>
              <a:gd name="connsiteX854" fmla="*/ 1786803 w 3249268"/>
              <a:gd name="connsiteY854" fmla="*/ 430784 h 444457"/>
              <a:gd name="connsiteX855" fmla="*/ 1786819 w 3249268"/>
              <a:gd name="connsiteY855" fmla="*/ 430753 h 444457"/>
              <a:gd name="connsiteX856" fmla="*/ 1786846 w 3249268"/>
              <a:gd name="connsiteY856" fmla="*/ 430753 h 444457"/>
              <a:gd name="connsiteX857" fmla="*/ 1417357 w 3249268"/>
              <a:gd name="connsiteY857" fmla="*/ 430634 h 444457"/>
              <a:gd name="connsiteX858" fmla="*/ 1415840 w 3249268"/>
              <a:gd name="connsiteY858" fmla="*/ 431633 h 444457"/>
              <a:gd name="connsiteX859" fmla="*/ 1416713 w 3249268"/>
              <a:gd name="connsiteY859" fmla="*/ 431732 h 444457"/>
              <a:gd name="connsiteX860" fmla="*/ 2611246 w 3249268"/>
              <a:gd name="connsiteY860" fmla="*/ 430628 h 444457"/>
              <a:gd name="connsiteX861" fmla="*/ 2611545 w 3249268"/>
              <a:gd name="connsiteY861" fmla="*/ 432285 h 444457"/>
              <a:gd name="connsiteX862" fmla="*/ 2612474 w 3249268"/>
              <a:gd name="connsiteY862" fmla="*/ 430900 h 444457"/>
              <a:gd name="connsiteX863" fmla="*/ 1208463 w 3249268"/>
              <a:gd name="connsiteY863" fmla="*/ 430416 h 444457"/>
              <a:gd name="connsiteX864" fmla="*/ 1209054 w 3249268"/>
              <a:gd name="connsiteY864" fmla="*/ 431004 h 444457"/>
              <a:gd name="connsiteX865" fmla="*/ 1209947 w 3249268"/>
              <a:gd name="connsiteY865" fmla="*/ 431004 h 444457"/>
              <a:gd name="connsiteX866" fmla="*/ 1209492 w 3249268"/>
              <a:gd name="connsiteY866" fmla="*/ 430833 h 444457"/>
              <a:gd name="connsiteX867" fmla="*/ 2814274 w 3249268"/>
              <a:gd name="connsiteY867" fmla="*/ 429875 h 444457"/>
              <a:gd name="connsiteX868" fmla="*/ 2814358 w 3249268"/>
              <a:gd name="connsiteY868" fmla="*/ 429897 h 444457"/>
              <a:gd name="connsiteX869" fmla="*/ 2814324 w 3249268"/>
              <a:gd name="connsiteY869" fmla="*/ 429875 h 444457"/>
              <a:gd name="connsiteX870" fmla="*/ 432884 w 3249268"/>
              <a:gd name="connsiteY870" fmla="*/ 429768 h 444457"/>
              <a:gd name="connsiteX871" fmla="*/ 432318 w 3249268"/>
              <a:gd name="connsiteY871" fmla="*/ 430180 h 444457"/>
              <a:gd name="connsiteX872" fmla="*/ 433284 w 3249268"/>
              <a:gd name="connsiteY872" fmla="*/ 432288 h 444457"/>
              <a:gd name="connsiteX873" fmla="*/ 433310 w 3249268"/>
              <a:gd name="connsiteY873" fmla="*/ 432282 h 444457"/>
              <a:gd name="connsiteX874" fmla="*/ 434646 w 3249268"/>
              <a:gd name="connsiteY874" fmla="*/ 431602 h 444457"/>
              <a:gd name="connsiteX875" fmla="*/ 1874799 w 3249268"/>
              <a:gd name="connsiteY875" fmla="*/ 429668 h 444457"/>
              <a:gd name="connsiteX876" fmla="*/ 1874669 w 3249268"/>
              <a:gd name="connsiteY876" fmla="*/ 429800 h 444457"/>
              <a:gd name="connsiteX877" fmla="*/ 1874756 w 3249268"/>
              <a:gd name="connsiteY877" fmla="*/ 429844 h 444457"/>
              <a:gd name="connsiteX878" fmla="*/ 2128434 w 3249268"/>
              <a:gd name="connsiteY878" fmla="*/ 429616 h 444457"/>
              <a:gd name="connsiteX879" fmla="*/ 2128593 w 3249268"/>
              <a:gd name="connsiteY879" fmla="*/ 429875 h 444457"/>
              <a:gd name="connsiteX880" fmla="*/ 2130821 w 3249268"/>
              <a:gd name="connsiteY880" fmla="*/ 432376 h 444457"/>
              <a:gd name="connsiteX881" fmla="*/ 2133840 w 3249268"/>
              <a:gd name="connsiteY881" fmla="*/ 432706 h 444457"/>
              <a:gd name="connsiteX882" fmla="*/ 2133840 w 3249268"/>
              <a:gd name="connsiteY882" fmla="*/ 432241 h 444457"/>
              <a:gd name="connsiteX883" fmla="*/ 2132891 w 3249268"/>
              <a:gd name="connsiteY883" fmla="*/ 432241 h 444457"/>
              <a:gd name="connsiteX884" fmla="*/ 2131493 w 3249268"/>
              <a:gd name="connsiteY884" fmla="*/ 432241 h 444457"/>
              <a:gd name="connsiteX885" fmla="*/ 2309048 w 3249268"/>
              <a:gd name="connsiteY885" fmla="*/ 429534 h 444457"/>
              <a:gd name="connsiteX886" fmla="*/ 2308938 w 3249268"/>
              <a:gd name="connsiteY886" fmla="*/ 429875 h 444457"/>
              <a:gd name="connsiteX887" fmla="*/ 2309511 w 3249268"/>
              <a:gd name="connsiteY887" fmla="*/ 430082 h 444457"/>
              <a:gd name="connsiteX888" fmla="*/ 1321871 w 3249268"/>
              <a:gd name="connsiteY888" fmla="*/ 429510 h 444457"/>
              <a:gd name="connsiteX889" fmla="*/ 1322286 w 3249268"/>
              <a:gd name="connsiteY889" fmla="*/ 429781 h 444457"/>
              <a:gd name="connsiteX890" fmla="*/ 1322145 w 3249268"/>
              <a:gd name="connsiteY890" fmla="*/ 429528 h 444457"/>
              <a:gd name="connsiteX891" fmla="*/ 2999574 w 3249268"/>
              <a:gd name="connsiteY891" fmla="*/ 429437 h 444457"/>
              <a:gd name="connsiteX892" fmla="*/ 2998868 w 3249268"/>
              <a:gd name="connsiteY892" fmla="*/ 429800 h 444457"/>
              <a:gd name="connsiteX893" fmla="*/ 2999533 w 3249268"/>
              <a:gd name="connsiteY893" fmla="*/ 429800 h 444457"/>
              <a:gd name="connsiteX894" fmla="*/ 2214410 w 3249268"/>
              <a:gd name="connsiteY894" fmla="*/ 429426 h 444457"/>
              <a:gd name="connsiteX895" fmla="*/ 2214464 w 3249268"/>
              <a:gd name="connsiteY895" fmla="*/ 430291 h 444457"/>
              <a:gd name="connsiteX896" fmla="*/ 2214646 w 3249268"/>
              <a:gd name="connsiteY896" fmla="*/ 429426 h 444457"/>
              <a:gd name="connsiteX897" fmla="*/ 2102810 w 3249268"/>
              <a:gd name="connsiteY897" fmla="*/ 429426 h 444457"/>
              <a:gd name="connsiteX898" fmla="*/ 2103341 w 3249268"/>
              <a:gd name="connsiteY898" fmla="*/ 429556 h 444457"/>
              <a:gd name="connsiteX899" fmla="*/ 2103663 w 3249268"/>
              <a:gd name="connsiteY899" fmla="*/ 429426 h 444457"/>
              <a:gd name="connsiteX900" fmla="*/ 1660728 w 3249268"/>
              <a:gd name="connsiteY900" fmla="*/ 429426 h 444457"/>
              <a:gd name="connsiteX901" fmla="*/ 1660728 w 3249268"/>
              <a:gd name="connsiteY901" fmla="*/ 429503 h 444457"/>
              <a:gd name="connsiteX902" fmla="*/ 1662455 w 3249268"/>
              <a:gd name="connsiteY902" fmla="*/ 429547 h 444457"/>
              <a:gd name="connsiteX903" fmla="*/ 1662331 w 3249268"/>
              <a:gd name="connsiteY903" fmla="*/ 429531 h 444457"/>
              <a:gd name="connsiteX904" fmla="*/ 2896120 w 3249268"/>
              <a:gd name="connsiteY904" fmla="*/ 429384 h 444457"/>
              <a:gd name="connsiteX905" fmla="*/ 2896123 w 3249268"/>
              <a:gd name="connsiteY905" fmla="*/ 429391 h 444457"/>
              <a:gd name="connsiteX906" fmla="*/ 2896125 w 3249268"/>
              <a:gd name="connsiteY906" fmla="*/ 429389 h 444457"/>
              <a:gd name="connsiteX907" fmla="*/ 1990632 w 3249268"/>
              <a:gd name="connsiteY907" fmla="*/ 429201 h 444457"/>
              <a:gd name="connsiteX908" fmla="*/ 1990616 w 3249268"/>
              <a:gd name="connsiteY908" fmla="*/ 429255 h 444457"/>
              <a:gd name="connsiteX909" fmla="*/ 1990641 w 3249268"/>
              <a:gd name="connsiteY909" fmla="*/ 429204 h 444457"/>
              <a:gd name="connsiteX910" fmla="*/ 1772398 w 3249268"/>
              <a:gd name="connsiteY910" fmla="*/ 429105 h 444457"/>
              <a:gd name="connsiteX911" fmla="*/ 1771959 w 3249268"/>
              <a:gd name="connsiteY911" fmla="*/ 429323 h 444457"/>
              <a:gd name="connsiteX912" fmla="*/ 1774261 w 3249268"/>
              <a:gd name="connsiteY912" fmla="*/ 433762 h 444457"/>
              <a:gd name="connsiteX913" fmla="*/ 1773705 w 3249268"/>
              <a:gd name="connsiteY913" fmla="*/ 433972 h 444457"/>
              <a:gd name="connsiteX914" fmla="*/ 1775053 w 3249268"/>
              <a:gd name="connsiteY914" fmla="*/ 434157 h 444457"/>
              <a:gd name="connsiteX915" fmla="*/ 1774737 w 3249268"/>
              <a:gd name="connsiteY915" fmla="*/ 433807 h 444457"/>
              <a:gd name="connsiteX916" fmla="*/ 1232602 w 3249268"/>
              <a:gd name="connsiteY916" fmla="*/ 428905 h 444457"/>
              <a:gd name="connsiteX917" fmla="*/ 1233355 w 3249268"/>
              <a:gd name="connsiteY917" fmla="*/ 429280 h 444457"/>
              <a:gd name="connsiteX918" fmla="*/ 1233897 w 3249268"/>
              <a:gd name="connsiteY918" fmla="*/ 429318 h 444457"/>
              <a:gd name="connsiteX919" fmla="*/ 1860089 w 3249268"/>
              <a:gd name="connsiteY919" fmla="*/ 428885 h 444457"/>
              <a:gd name="connsiteX920" fmla="*/ 1855158 w 3249268"/>
              <a:gd name="connsiteY920" fmla="*/ 429302 h 444457"/>
              <a:gd name="connsiteX921" fmla="*/ 1856337 w 3249268"/>
              <a:gd name="connsiteY921" fmla="*/ 429800 h 444457"/>
              <a:gd name="connsiteX922" fmla="*/ 1860036 w 3249268"/>
              <a:gd name="connsiteY922" fmla="*/ 428907 h 444457"/>
              <a:gd name="connsiteX923" fmla="*/ 2104771 w 3249268"/>
              <a:gd name="connsiteY923" fmla="*/ 428632 h 444457"/>
              <a:gd name="connsiteX924" fmla="*/ 2103680 w 3249268"/>
              <a:gd name="connsiteY924" fmla="*/ 429420 h 444457"/>
              <a:gd name="connsiteX925" fmla="*/ 2103899 w 3249268"/>
              <a:gd name="connsiteY925" fmla="*/ 429332 h 444457"/>
              <a:gd name="connsiteX926" fmla="*/ 2104319 w 3249268"/>
              <a:gd name="connsiteY926" fmla="*/ 429172 h 444457"/>
              <a:gd name="connsiteX927" fmla="*/ 2118881 w 3249268"/>
              <a:gd name="connsiteY927" fmla="*/ 428298 h 444457"/>
              <a:gd name="connsiteX928" fmla="*/ 2119104 w 3249268"/>
              <a:gd name="connsiteY928" fmla="*/ 428446 h 444457"/>
              <a:gd name="connsiteX929" fmla="*/ 2119610 w 3249268"/>
              <a:gd name="connsiteY929" fmla="*/ 428311 h 444457"/>
              <a:gd name="connsiteX930" fmla="*/ 1219538 w 3249268"/>
              <a:gd name="connsiteY930" fmla="*/ 428019 h 444457"/>
              <a:gd name="connsiteX931" fmla="*/ 1220337 w 3249268"/>
              <a:gd name="connsiteY931" fmla="*/ 428590 h 444457"/>
              <a:gd name="connsiteX932" fmla="*/ 1221328 w 3249268"/>
              <a:gd name="connsiteY932" fmla="*/ 428019 h 444457"/>
              <a:gd name="connsiteX933" fmla="*/ 887307 w 3249268"/>
              <a:gd name="connsiteY933" fmla="*/ 428019 h 444457"/>
              <a:gd name="connsiteX934" fmla="*/ 886943 w 3249268"/>
              <a:gd name="connsiteY934" fmla="*/ 428203 h 444457"/>
              <a:gd name="connsiteX935" fmla="*/ 886943 w 3249268"/>
              <a:gd name="connsiteY935" fmla="*/ 432174 h 444457"/>
              <a:gd name="connsiteX936" fmla="*/ 886943 w 3249268"/>
              <a:gd name="connsiteY936" fmla="*/ 433595 h 444457"/>
              <a:gd name="connsiteX937" fmla="*/ 886075 w 3249268"/>
              <a:gd name="connsiteY937" fmla="*/ 434163 h 444457"/>
              <a:gd name="connsiteX938" fmla="*/ 887253 w 3249268"/>
              <a:gd name="connsiteY938" fmla="*/ 434012 h 444457"/>
              <a:gd name="connsiteX939" fmla="*/ 888040 w 3249268"/>
              <a:gd name="connsiteY939" fmla="*/ 434331 h 444457"/>
              <a:gd name="connsiteX940" fmla="*/ 887580 w 3249268"/>
              <a:gd name="connsiteY940" fmla="*/ 433583 h 444457"/>
              <a:gd name="connsiteX941" fmla="*/ 887580 w 3249268"/>
              <a:gd name="connsiteY941" fmla="*/ 432301 h 444457"/>
              <a:gd name="connsiteX942" fmla="*/ 887307 w 3249268"/>
              <a:gd name="connsiteY942" fmla="*/ 432241 h 444457"/>
              <a:gd name="connsiteX943" fmla="*/ 887307 w 3249268"/>
              <a:gd name="connsiteY943" fmla="*/ 428019 h 444457"/>
              <a:gd name="connsiteX944" fmla="*/ 2879645 w 3249268"/>
              <a:gd name="connsiteY944" fmla="*/ 427992 h 444457"/>
              <a:gd name="connsiteX945" fmla="*/ 2879127 w 3249268"/>
              <a:gd name="connsiteY945" fmla="*/ 429022 h 444457"/>
              <a:gd name="connsiteX946" fmla="*/ 2879895 w 3249268"/>
              <a:gd name="connsiteY946" fmla="*/ 428245 h 444457"/>
              <a:gd name="connsiteX947" fmla="*/ 2560531 w 3249268"/>
              <a:gd name="connsiteY947" fmla="*/ 427366 h 444457"/>
              <a:gd name="connsiteX948" fmla="*/ 2562612 w 3249268"/>
              <a:gd name="connsiteY948" fmla="*/ 428292 h 444457"/>
              <a:gd name="connsiteX949" fmla="*/ 2563489 w 3249268"/>
              <a:gd name="connsiteY949" fmla="*/ 427899 h 444457"/>
              <a:gd name="connsiteX950" fmla="*/ 2771839 w 3249268"/>
              <a:gd name="connsiteY950" fmla="*/ 427327 h 444457"/>
              <a:gd name="connsiteX951" fmla="*/ 2770639 w 3249268"/>
              <a:gd name="connsiteY951" fmla="*/ 427557 h 444457"/>
              <a:gd name="connsiteX952" fmla="*/ 2772627 w 3249268"/>
              <a:gd name="connsiteY952" fmla="*/ 427831 h 444457"/>
              <a:gd name="connsiteX953" fmla="*/ 1872474 w 3249268"/>
              <a:gd name="connsiteY953" fmla="*/ 426990 h 444457"/>
              <a:gd name="connsiteX954" fmla="*/ 1871907 w 3249268"/>
              <a:gd name="connsiteY954" fmla="*/ 427095 h 444457"/>
              <a:gd name="connsiteX955" fmla="*/ 1872376 w 3249268"/>
              <a:gd name="connsiteY955" fmla="*/ 427120 h 444457"/>
              <a:gd name="connsiteX956" fmla="*/ 2878608 w 3249268"/>
              <a:gd name="connsiteY956" fmla="*/ 426943 h 444457"/>
              <a:gd name="connsiteX957" fmla="*/ 2878240 w 3249268"/>
              <a:gd name="connsiteY957" fmla="*/ 427131 h 444457"/>
              <a:gd name="connsiteX958" fmla="*/ 2878697 w 3249268"/>
              <a:gd name="connsiteY958" fmla="*/ 427117 h 444457"/>
              <a:gd name="connsiteX959" fmla="*/ 2878780 w 3249268"/>
              <a:gd name="connsiteY959" fmla="*/ 427117 h 444457"/>
              <a:gd name="connsiteX960" fmla="*/ 305159 w 3249268"/>
              <a:gd name="connsiteY960" fmla="*/ 426867 h 444457"/>
              <a:gd name="connsiteX961" fmla="*/ 304310 w 3249268"/>
              <a:gd name="connsiteY961" fmla="*/ 427303 h 444457"/>
              <a:gd name="connsiteX962" fmla="*/ 305425 w 3249268"/>
              <a:gd name="connsiteY962" fmla="*/ 427165 h 444457"/>
              <a:gd name="connsiteX963" fmla="*/ 305388 w 3249268"/>
              <a:gd name="connsiteY963" fmla="*/ 427017 h 444457"/>
              <a:gd name="connsiteX964" fmla="*/ 305496 w 3249268"/>
              <a:gd name="connsiteY964" fmla="*/ 426996 h 444457"/>
              <a:gd name="connsiteX965" fmla="*/ 2980087 w 3249268"/>
              <a:gd name="connsiteY965" fmla="*/ 426867 h 444457"/>
              <a:gd name="connsiteX966" fmla="*/ 2979577 w 3249268"/>
              <a:gd name="connsiteY966" fmla="*/ 427004 h 444457"/>
              <a:gd name="connsiteX967" fmla="*/ 2980091 w 3249268"/>
              <a:gd name="connsiteY967" fmla="*/ 427027 h 444457"/>
              <a:gd name="connsiteX968" fmla="*/ 2980212 w 3249268"/>
              <a:gd name="connsiteY968" fmla="*/ 426902 h 444457"/>
              <a:gd name="connsiteX969" fmla="*/ 2977245 w 3249268"/>
              <a:gd name="connsiteY969" fmla="*/ 426867 h 444457"/>
              <a:gd name="connsiteX970" fmla="*/ 2977054 w 3249268"/>
              <a:gd name="connsiteY970" fmla="*/ 426894 h 444457"/>
              <a:gd name="connsiteX971" fmla="*/ 2977310 w 3249268"/>
              <a:gd name="connsiteY971" fmla="*/ 426905 h 444457"/>
              <a:gd name="connsiteX972" fmla="*/ 229027 w 3249268"/>
              <a:gd name="connsiteY972" fmla="*/ 426867 h 444457"/>
              <a:gd name="connsiteX973" fmla="*/ 228436 w 3249268"/>
              <a:gd name="connsiteY973" fmla="*/ 426977 h 444457"/>
              <a:gd name="connsiteX974" fmla="*/ 228790 w 3249268"/>
              <a:gd name="connsiteY974" fmla="*/ 427054 h 444457"/>
              <a:gd name="connsiteX975" fmla="*/ 230459 w 3249268"/>
              <a:gd name="connsiteY975" fmla="*/ 427737 h 444457"/>
              <a:gd name="connsiteX976" fmla="*/ 2860862 w 3249268"/>
              <a:gd name="connsiteY976" fmla="*/ 426787 h 444457"/>
              <a:gd name="connsiteX977" fmla="*/ 2860609 w 3249268"/>
              <a:gd name="connsiteY977" fmla="*/ 426942 h 444457"/>
              <a:gd name="connsiteX978" fmla="*/ 2858359 w 3249268"/>
              <a:gd name="connsiteY978" fmla="*/ 429567 h 444457"/>
              <a:gd name="connsiteX979" fmla="*/ 2858890 w 3249268"/>
              <a:gd name="connsiteY979" fmla="*/ 429567 h 444457"/>
              <a:gd name="connsiteX980" fmla="*/ 2992559 w 3249268"/>
              <a:gd name="connsiteY980" fmla="*/ 426452 h 444457"/>
              <a:gd name="connsiteX981" fmla="*/ 2992060 w 3249268"/>
              <a:gd name="connsiteY981" fmla="*/ 426671 h 444457"/>
              <a:gd name="connsiteX982" fmla="*/ 2992060 w 3249268"/>
              <a:gd name="connsiteY982" fmla="*/ 426837 h 444457"/>
              <a:gd name="connsiteX983" fmla="*/ 310128 w 3249268"/>
              <a:gd name="connsiteY983" fmla="*/ 426328 h 444457"/>
              <a:gd name="connsiteX984" fmla="*/ 310653 w 3249268"/>
              <a:gd name="connsiteY984" fmla="*/ 426867 h 444457"/>
              <a:gd name="connsiteX985" fmla="*/ 310509 w 3249268"/>
              <a:gd name="connsiteY985" fmla="*/ 426923 h 444457"/>
              <a:gd name="connsiteX986" fmla="*/ 311005 w 3249268"/>
              <a:gd name="connsiteY986" fmla="*/ 427017 h 444457"/>
              <a:gd name="connsiteX987" fmla="*/ 311255 w 3249268"/>
              <a:gd name="connsiteY987" fmla="*/ 426915 h 444457"/>
              <a:gd name="connsiteX988" fmla="*/ 311029 w 3249268"/>
              <a:gd name="connsiteY988" fmla="*/ 426791 h 444457"/>
              <a:gd name="connsiteX989" fmla="*/ 3063472 w 3249268"/>
              <a:gd name="connsiteY989" fmla="*/ 425840 h 444457"/>
              <a:gd name="connsiteX990" fmla="*/ 3064171 w 3249268"/>
              <a:gd name="connsiteY990" fmla="*/ 426703 h 444457"/>
              <a:gd name="connsiteX991" fmla="*/ 3064171 w 3249268"/>
              <a:gd name="connsiteY991" fmla="*/ 426342 h 444457"/>
              <a:gd name="connsiteX992" fmla="*/ 2749098 w 3249268"/>
              <a:gd name="connsiteY992" fmla="*/ 425783 h 444457"/>
              <a:gd name="connsiteX993" fmla="*/ 2749066 w 3249268"/>
              <a:gd name="connsiteY993" fmla="*/ 425848 h 444457"/>
              <a:gd name="connsiteX994" fmla="*/ 2748722 w 3249268"/>
              <a:gd name="connsiteY994" fmla="*/ 427621 h 444457"/>
              <a:gd name="connsiteX995" fmla="*/ 2749098 w 3249268"/>
              <a:gd name="connsiteY995" fmla="*/ 427075 h 444457"/>
              <a:gd name="connsiteX996" fmla="*/ 2749147 w 3249268"/>
              <a:gd name="connsiteY996" fmla="*/ 425684 h 444457"/>
              <a:gd name="connsiteX997" fmla="*/ 2749113 w 3249268"/>
              <a:gd name="connsiteY997" fmla="*/ 425753 h 444457"/>
              <a:gd name="connsiteX998" fmla="*/ 2749256 w 3249268"/>
              <a:gd name="connsiteY998" fmla="*/ 425891 h 444457"/>
              <a:gd name="connsiteX999" fmla="*/ 531818 w 3249268"/>
              <a:gd name="connsiteY999" fmla="*/ 425530 h 444457"/>
              <a:gd name="connsiteX1000" fmla="*/ 531852 w 3249268"/>
              <a:gd name="connsiteY1000" fmla="*/ 425556 h 444457"/>
              <a:gd name="connsiteX1001" fmla="*/ 531841 w 3249268"/>
              <a:gd name="connsiteY1001" fmla="*/ 425533 h 444457"/>
              <a:gd name="connsiteX1002" fmla="*/ 2827373 w 3249268"/>
              <a:gd name="connsiteY1002" fmla="*/ 425528 h 444457"/>
              <a:gd name="connsiteX1003" fmla="*/ 2827811 w 3249268"/>
              <a:gd name="connsiteY1003" fmla="*/ 426137 h 444457"/>
              <a:gd name="connsiteX1004" fmla="*/ 2827966 w 3249268"/>
              <a:gd name="connsiteY1004" fmla="*/ 425770 h 444457"/>
              <a:gd name="connsiteX1005" fmla="*/ 3068383 w 3249268"/>
              <a:gd name="connsiteY1005" fmla="*/ 425488 h 444457"/>
              <a:gd name="connsiteX1006" fmla="*/ 3065576 w 3249268"/>
              <a:gd name="connsiteY1006" fmla="*/ 426909 h 444457"/>
              <a:gd name="connsiteX1007" fmla="*/ 3064375 w 3249268"/>
              <a:gd name="connsiteY1007" fmla="*/ 429339 h 444457"/>
              <a:gd name="connsiteX1008" fmla="*/ 3064375 w 3249268"/>
              <a:gd name="connsiteY1008" fmla="*/ 429731 h 444457"/>
              <a:gd name="connsiteX1009" fmla="*/ 3064181 w 3249268"/>
              <a:gd name="connsiteY1009" fmla="*/ 429731 h 444457"/>
              <a:gd name="connsiteX1010" fmla="*/ 3064171 w 3249268"/>
              <a:gd name="connsiteY1010" fmla="*/ 429750 h 444457"/>
              <a:gd name="connsiteX1011" fmla="*/ 3064171 w 3249268"/>
              <a:gd name="connsiteY1011" fmla="*/ 429731 h 444457"/>
              <a:gd name="connsiteX1012" fmla="*/ 3062999 w 3249268"/>
              <a:gd name="connsiteY1012" fmla="*/ 429731 h 444457"/>
              <a:gd name="connsiteX1013" fmla="*/ 3062717 w 3249268"/>
              <a:gd name="connsiteY1013" fmla="*/ 429659 h 444457"/>
              <a:gd name="connsiteX1014" fmla="*/ 3063139 w 3249268"/>
              <a:gd name="connsiteY1014" fmla="*/ 429969 h 444457"/>
              <a:gd name="connsiteX1015" fmla="*/ 3064581 w 3249268"/>
              <a:gd name="connsiteY1015" fmla="*/ 429969 h 444457"/>
              <a:gd name="connsiteX1016" fmla="*/ 3066022 w 3249268"/>
              <a:gd name="connsiteY1016" fmla="*/ 427149 h 444457"/>
              <a:gd name="connsiteX1017" fmla="*/ 3068495 w 3249268"/>
              <a:gd name="connsiteY1017" fmla="*/ 425939 h 444457"/>
              <a:gd name="connsiteX1018" fmla="*/ 262336 w 3249268"/>
              <a:gd name="connsiteY1018" fmla="*/ 425339 h 444457"/>
              <a:gd name="connsiteX1019" fmla="*/ 262182 w 3249268"/>
              <a:gd name="connsiteY1019" fmla="*/ 425454 h 444457"/>
              <a:gd name="connsiteX1020" fmla="*/ 262295 w 3249268"/>
              <a:gd name="connsiteY1020" fmla="*/ 425568 h 444457"/>
              <a:gd name="connsiteX1021" fmla="*/ 262336 w 3249268"/>
              <a:gd name="connsiteY1021" fmla="*/ 425362 h 444457"/>
              <a:gd name="connsiteX1022" fmla="*/ 529948 w 3249268"/>
              <a:gd name="connsiteY1022" fmla="*/ 425264 h 444457"/>
              <a:gd name="connsiteX1023" fmla="*/ 530339 w 3249268"/>
              <a:gd name="connsiteY1023" fmla="*/ 425465 h 444457"/>
              <a:gd name="connsiteX1024" fmla="*/ 531360 w 3249268"/>
              <a:gd name="connsiteY1024" fmla="*/ 425465 h 444457"/>
              <a:gd name="connsiteX1025" fmla="*/ 495729 w 3249268"/>
              <a:gd name="connsiteY1025" fmla="*/ 425242 h 444457"/>
              <a:gd name="connsiteX1026" fmla="*/ 495573 w 3249268"/>
              <a:gd name="connsiteY1026" fmla="*/ 425557 h 444457"/>
              <a:gd name="connsiteX1027" fmla="*/ 495739 w 3249268"/>
              <a:gd name="connsiteY1027" fmla="*/ 425528 h 444457"/>
              <a:gd name="connsiteX1028" fmla="*/ 495739 w 3249268"/>
              <a:gd name="connsiteY1028" fmla="*/ 425243 h 444457"/>
              <a:gd name="connsiteX1029" fmla="*/ 240765 w 3249268"/>
              <a:gd name="connsiteY1029" fmla="*/ 425140 h 444457"/>
              <a:gd name="connsiteX1030" fmla="*/ 241159 w 3249268"/>
              <a:gd name="connsiteY1030" fmla="*/ 425891 h 444457"/>
              <a:gd name="connsiteX1031" fmla="*/ 241522 w 3249268"/>
              <a:gd name="connsiteY1031" fmla="*/ 425523 h 444457"/>
              <a:gd name="connsiteX1032" fmla="*/ 380606 w 3249268"/>
              <a:gd name="connsiteY1032" fmla="*/ 425137 h 444457"/>
              <a:gd name="connsiteX1033" fmla="*/ 380606 w 3249268"/>
              <a:gd name="connsiteY1033" fmla="*/ 425536 h 444457"/>
              <a:gd name="connsiteX1034" fmla="*/ 381397 w 3249268"/>
              <a:gd name="connsiteY1034" fmla="*/ 425137 h 444457"/>
              <a:gd name="connsiteX1035" fmla="*/ 278266 w 3249268"/>
              <a:gd name="connsiteY1035" fmla="*/ 425098 h 444457"/>
              <a:gd name="connsiteX1036" fmla="*/ 278843 w 3249268"/>
              <a:gd name="connsiteY1036" fmla="*/ 425416 h 444457"/>
              <a:gd name="connsiteX1037" fmla="*/ 279674 w 3249268"/>
              <a:gd name="connsiteY1037" fmla="*/ 426296 h 444457"/>
              <a:gd name="connsiteX1038" fmla="*/ 279061 w 3249268"/>
              <a:gd name="connsiteY1038" fmla="*/ 425457 h 444457"/>
              <a:gd name="connsiteX1039" fmla="*/ 279373 w 3249268"/>
              <a:gd name="connsiteY1039" fmla="*/ 425137 h 444457"/>
              <a:gd name="connsiteX1040" fmla="*/ 279212 w 3249268"/>
              <a:gd name="connsiteY1040" fmla="*/ 425137 h 444457"/>
              <a:gd name="connsiteX1041" fmla="*/ 2531638 w 3249268"/>
              <a:gd name="connsiteY1041" fmla="*/ 425083 h 444457"/>
              <a:gd name="connsiteX1042" fmla="*/ 2532538 w 3249268"/>
              <a:gd name="connsiteY1042" fmla="*/ 425487 h 444457"/>
              <a:gd name="connsiteX1043" fmla="*/ 2532459 w 3249268"/>
              <a:gd name="connsiteY1043" fmla="*/ 425802 h 444457"/>
              <a:gd name="connsiteX1044" fmla="*/ 2532845 w 3249268"/>
              <a:gd name="connsiteY1044" fmla="*/ 425362 h 444457"/>
              <a:gd name="connsiteX1045" fmla="*/ 2532990 w 3249268"/>
              <a:gd name="connsiteY1045" fmla="*/ 425356 h 444457"/>
              <a:gd name="connsiteX1046" fmla="*/ 2532773 w 3249268"/>
              <a:gd name="connsiteY1046" fmla="*/ 425204 h 444457"/>
              <a:gd name="connsiteX1047" fmla="*/ 2991478 w 3249268"/>
              <a:gd name="connsiteY1047" fmla="*/ 425010 h 444457"/>
              <a:gd name="connsiteX1048" fmla="*/ 2991957 w 3249268"/>
              <a:gd name="connsiteY1048" fmla="*/ 425440 h 444457"/>
              <a:gd name="connsiteX1049" fmla="*/ 2991957 w 3249268"/>
              <a:gd name="connsiteY1049" fmla="*/ 425287 h 444457"/>
              <a:gd name="connsiteX1050" fmla="*/ 2991957 w 3249268"/>
              <a:gd name="connsiteY1050" fmla="*/ 425099 h 444457"/>
              <a:gd name="connsiteX1051" fmla="*/ 2981801 w 3249268"/>
              <a:gd name="connsiteY1051" fmla="*/ 424975 h 444457"/>
              <a:gd name="connsiteX1052" fmla="*/ 2981146 w 3249268"/>
              <a:gd name="connsiteY1052" fmla="*/ 425097 h 444457"/>
              <a:gd name="connsiteX1053" fmla="*/ 2981507 w 3249268"/>
              <a:gd name="connsiteY1053" fmla="*/ 425456 h 444457"/>
              <a:gd name="connsiteX1054" fmla="*/ 2981433 w 3249268"/>
              <a:gd name="connsiteY1054" fmla="*/ 426195 h 444457"/>
              <a:gd name="connsiteX1055" fmla="*/ 2982543 w 3249268"/>
              <a:gd name="connsiteY1055" fmla="*/ 431903 h 444457"/>
              <a:gd name="connsiteX1056" fmla="*/ 2982671 w 3249268"/>
              <a:gd name="connsiteY1056" fmla="*/ 431755 h 444457"/>
              <a:gd name="connsiteX1057" fmla="*/ 2982188 w 3249268"/>
              <a:gd name="connsiteY1057" fmla="*/ 429123 h 444457"/>
              <a:gd name="connsiteX1058" fmla="*/ 2981530 w 3249268"/>
              <a:gd name="connsiteY1058" fmla="*/ 425533 h 444457"/>
              <a:gd name="connsiteX1059" fmla="*/ 318917 w 3249268"/>
              <a:gd name="connsiteY1059" fmla="*/ 424039 h 444457"/>
              <a:gd name="connsiteX1060" fmla="*/ 318927 w 3249268"/>
              <a:gd name="connsiteY1060" fmla="*/ 424083 h 444457"/>
              <a:gd name="connsiteX1061" fmla="*/ 318470 w 3249268"/>
              <a:gd name="connsiteY1061" fmla="*/ 424555 h 444457"/>
              <a:gd name="connsiteX1062" fmla="*/ 319424 w 3249268"/>
              <a:gd name="connsiteY1062" fmla="*/ 425404 h 444457"/>
              <a:gd name="connsiteX1063" fmla="*/ 319491 w 3249268"/>
              <a:gd name="connsiteY1063" fmla="*/ 425404 h 444457"/>
              <a:gd name="connsiteX1064" fmla="*/ 320194 w 3249268"/>
              <a:gd name="connsiteY1064" fmla="*/ 424501 h 444457"/>
              <a:gd name="connsiteX1065" fmla="*/ 319377 w 3249268"/>
              <a:gd name="connsiteY1065" fmla="*/ 425281 h 444457"/>
              <a:gd name="connsiteX1066" fmla="*/ 651347 w 3249268"/>
              <a:gd name="connsiteY1066" fmla="*/ 423882 h 444457"/>
              <a:gd name="connsiteX1067" fmla="*/ 655030 w 3249268"/>
              <a:gd name="connsiteY1067" fmla="*/ 429812 h 444457"/>
              <a:gd name="connsiteX1068" fmla="*/ 655155 w 3249268"/>
              <a:gd name="connsiteY1068" fmla="*/ 429875 h 444457"/>
              <a:gd name="connsiteX1069" fmla="*/ 655142 w 3249268"/>
              <a:gd name="connsiteY1069" fmla="*/ 429992 h 444457"/>
              <a:gd name="connsiteX1070" fmla="*/ 655147 w 3249268"/>
              <a:gd name="connsiteY1070" fmla="*/ 430001 h 444457"/>
              <a:gd name="connsiteX1071" fmla="*/ 655141 w 3249268"/>
              <a:gd name="connsiteY1071" fmla="*/ 430000 h 444457"/>
              <a:gd name="connsiteX1072" fmla="*/ 655102 w 3249268"/>
              <a:gd name="connsiteY1072" fmla="*/ 430357 h 444457"/>
              <a:gd name="connsiteX1073" fmla="*/ 655531 w 3249268"/>
              <a:gd name="connsiteY1073" fmla="*/ 429499 h 444457"/>
              <a:gd name="connsiteX1074" fmla="*/ 655604 w 3249268"/>
              <a:gd name="connsiteY1074" fmla="*/ 429499 h 444457"/>
              <a:gd name="connsiteX1075" fmla="*/ 655388 w 3249268"/>
              <a:gd name="connsiteY1075" fmla="*/ 429426 h 444457"/>
              <a:gd name="connsiteX1076" fmla="*/ 651743 w 3249268"/>
              <a:gd name="connsiteY1076" fmla="*/ 424149 h 444457"/>
              <a:gd name="connsiteX1077" fmla="*/ 327229 w 3249268"/>
              <a:gd name="connsiteY1077" fmla="*/ 423874 h 444457"/>
              <a:gd name="connsiteX1078" fmla="*/ 327389 w 3249268"/>
              <a:gd name="connsiteY1078" fmla="*/ 423983 h 444457"/>
              <a:gd name="connsiteX1079" fmla="*/ 327389 w 3249268"/>
              <a:gd name="connsiteY1079" fmla="*/ 424234 h 444457"/>
              <a:gd name="connsiteX1080" fmla="*/ 327652 w 3249268"/>
              <a:gd name="connsiteY1080" fmla="*/ 424234 h 444457"/>
              <a:gd name="connsiteX1081" fmla="*/ 328293 w 3249268"/>
              <a:gd name="connsiteY1081" fmla="*/ 425256 h 444457"/>
              <a:gd name="connsiteX1082" fmla="*/ 327953 w 3249268"/>
              <a:gd name="connsiteY1082" fmla="*/ 424184 h 444457"/>
              <a:gd name="connsiteX1083" fmla="*/ 328120 w 3249268"/>
              <a:gd name="connsiteY1083" fmla="*/ 424118 h 444457"/>
              <a:gd name="connsiteX1084" fmla="*/ 327700 w 3249268"/>
              <a:gd name="connsiteY1084" fmla="*/ 423874 h 444457"/>
              <a:gd name="connsiteX1085" fmla="*/ 382777 w 3249268"/>
              <a:gd name="connsiteY1085" fmla="*/ 423608 h 444457"/>
              <a:gd name="connsiteX1086" fmla="*/ 382863 w 3249268"/>
              <a:gd name="connsiteY1086" fmla="*/ 423783 h 444457"/>
              <a:gd name="connsiteX1087" fmla="*/ 382863 w 3249268"/>
              <a:gd name="connsiteY1087" fmla="*/ 424234 h 444457"/>
              <a:gd name="connsiteX1088" fmla="*/ 383127 w 3249268"/>
              <a:gd name="connsiteY1088" fmla="*/ 424263 h 444457"/>
              <a:gd name="connsiteX1089" fmla="*/ 383185 w 3249268"/>
              <a:gd name="connsiteY1089" fmla="*/ 424234 h 444457"/>
              <a:gd name="connsiteX1090" fmla="*/ 383344 w 3249268"/>
              <a:gd name="connsiteY1090" fmla="*/ 424288 h 444457"/>
              <a:gd name="connsiteX1091" fmla="*/ 383886 w 3249268"/>
              <a:gd name="connsiteY1091" fmla="*/ 424348 h 444457"/>
              <a:gd name="connsiteX1092" fmla="*/ 383186 w 3249268"/>
              <a:gd name="connsiteY1092" fmla="*/ 423874 h 444457"/>
              <a:gd name="connsiteX1093" fmla="*/ 308730 w 3249268"/>
              <a:gd name="connsiteY1093" fmla="*/ 423110 h 444457"/>
              <a:gd name="connsiteX1094" fmla="*/ 308346 w 3249268"/>
              <a:gd name="connsiteY1094" fmla="*/ 424498 h 444457"/>
              <a:gd name="connsiteX1095" fmla="*/ 308508 w 3249268"/>
              <a:gd name="connsiteY1095" fmla="*/ 424664 h 444457"/>
              <a:gd name="connsiteX1096" fmla="*/ 3015961 w 3249268"/>
              <a:gd name="connsiteY1096" fmla="*/ 422824 h 444457"/>
              <a:gd name="connsiteX1097" fmla="*/ 3016083 w 3249268"/>
              <a:gd name="connsiteY1097" fmla="*/ 423012 h 444457"/>
              <a:gd name="connsiteX1098" fmla="*/ 3016012 w 3249268"/>
              <a:gd name="connsiteY1098" fmla="*/ 422824 h 444457"/>
              <a:gd name="connsiteX1099" fmla="*/ 629079 w 3249268"/>
              <a:gd name="connsiteY1099" fmla="*/ 422717 h 444457"/>
              <a:gd name="connsiteX1100" fmla="*/ 629284 w 3249268"/>
              <a:gd name="connsiteY1100" fmla="*/ 422980 h 444457"/>
              <a:gd name="connsiteX1101" fmla="*/ 629340 w 3249268"/>
              <a:gd name="connsiteY1101" fmla="*/ 422877 h 444457"/>
              <a:gd name="connsiteX1102" fmla="*/ 274621 w 3249268"/>
              <a:gd name="connsiteY1102" fmla="*/ 422622 h 444457"/>
              <a:gd name="connsiteX1103" fmla="*/ 275150 w 3249268"/>
              <a:gd name="connsiteY1103" fmla="*/ 423007 h 444457"/>
              <a:gd name="connsiteX1104" fmla="*/ 275150 w 3249268"/>
              <a:gd name="connsiteY1104" fmla="*/ 422884 h 444457"/>
              <a:gd name="connsiteX1105" fmla="*/ 2660534 w 3249268"/>
              <a:gd name="connsiteY1105" fmla="*/ 422390 h 444457"/>
              <a:gd name="connsiteX1106" fmla="*/ 2659237 w 3249268"/>
              <a:gd name="connsiteY1106" fmla="*/ 422609 h 444457"/>
              <a:gd name="connsiteX1107" fmla="*/ 2660399 w 3249268"/>
              <a:gd name="connsiteY1107" fmla="*/ 422871 h 444457"/>
              <a:gd name="connsiteX1108" fmla="*/ 2660924 w 3249268"/>
              <a:gd name="connsiteY1108" fmla="*/ 422462 h 444457"/>
              <a:gd name="connsiteX1109" fmla="*/ 638975 w 3249268"/>
              <a:gd name="connsiteY1109" fmla="*/ 422390 h 444457"/>
              <a:gd name="connsiteX1110" fmla="*/ 639178 w 3249268"/>
              <a:gd name="connsiteY1110" fmla="*/ 422629 h 444457"/>
              <a:gd name="connsiteX1111" fmla="*/ 641261 w 3249268"/>
              <a:gd name="connsiteY1111" fmla="*/ 422980 h 444457"/>
              <a:gd name="connsiteX1112" fmla="*/ 641991 w 3249268"/>
              <a:gd name="connsiteY1112" fmla="*/ 422390 h 444457"/>
              <a:gd name="connsiteX1113" fmla="*/ 3018335 w 3249268"/>
              <a:gd name="connsiteY1113" fmla="*/ 421615 h 444457"/>
              <a:gd name="connsiteX1114" fmla="*/ 3017429 w 3249268"/>
              <a:gd name="connsiteY1114" fmla="*/ 422706 h 444457"/>
              <a:gd name="connsiteX1115" fmla="*/ 3017619 w 3249268"/>
              <a:gd name="connsiteY1115" fmla="*/ 422794 h 444457"/>
              <a:gd name="connsiteX1116" fmla="*/ 3017612 w 3249268"/>
              <a:gd name="connsiteY1116" fmla="*/ 422788 h 444457"/>
              <a:gd name="connsiteX1117" fmla="*/ 3056332 w 3249268"/>
              <a:gd name="connsiteY1117" fmla="*/ 421413 h 444457"/>
              <a:gd name="connsiteX1118" fmla="*/ 3056282 w 3249268"/>
              <a:gd name="connsiteY1118" fmla="*/ 421453 h 444457"/>
              <a:gd name="connsiteX1119" fmla="*/ 3056591 w 3249268"/>
              <a:gd name="connsiteY1119" fmla="*/ 421557 h 444457"/>
              <a:gd name="connsiteX1120" fmla="*/ 3056335 w 3249268"/>
              <a:gd name="connsiteY1120" fmla="*/ 421413 h 444457"/>
              <a:gd name="connsiteX1121" fmla="*/ 3059718 w 3249268"/>
              <a:gd name="connsiteY1121" fmla="*/ 421168 h 444457"/>
              <a:gd name="connsiteX1122" fmla="*/ 3059242 w 3249268"/>
              <a:gd name="connsiteY1122" fmla="*/ 421225 h 444457"/>
              <a:gd name="connsiteX1123" fmla="*/ 3058791 w 3249268"/>
              <a:gd name="connsiteY1123" fmla="*/ 421225 h 444457"/>
              <a:gd name="connsiteX1124" fmla="*/ 3060137 w 3249268"/>
              <a:gd name="connsiteY1124" fmla="*/ 421336 h 444457"/>
              <a:gd name="connsiteX1125" fmla="*/ 290060 w 3249268"/>
              <a:gd name="connsiteY1125" fmla="*/ 421099 h 444457"/>
              <a:gd name="connsiteX1126" fmla="*/ 290102 w 3249268"/>
              <a:gd name="connsiteY1126" fmla="*/ 421225 h 444457"/>
              <a:gd name="connsiteX1127" fmla="*/ 290152 w 3249268"/>
              <a:gd name="connsiteY1127" fmla="*/ 421171 h 444457"/>
              <a:gd name="connsiteX1128" fmla="*/ 647056 w 3249268"/>
              <a:gd name="connsiteY1128" fmla="*/ 420982 h 444457"/>
              <a:gd name="connsiteX1129" fmla="*/ 646299 w 3249268"/>
              <a:gd name="connsiteY1129" fmla="*/ 421238 h 444457"/>
              <a:gd name="connsiteX1130" fmla="*/ 648300 w 3249268"/>
              <a:gd name="connsiteY1130" fmla="*/ 421822 h 444457"/>
              <a:gd name="connsiteX1131" fmla="*/ 353271 w 3249268"/>
              <a:gd name="connsiteY1131" fmla="*/ 420951 h 444457"/>
              <a:gd name="connsiteX1132" fmla="*/ 352669 w 3249268"/>
              <a:gd name="connsiteY1132" fmla="*/ 421062 h 444457"/>
              <a:gd name="connsiteX1133" fmla="*/ 353037 w 3249268"/>
              <a:gd name="connsiteY1133" fmla="*/ 421809 h 444457"/>
              <a:gd name="connsiteX1134" fmla="*/ 352894 w 3249268"/>
              <a:gd name="connsiteY1134" fmla="*/ 421376 h 444457"/>
              <a:gd name="connsiteX1135" fmla="*/ 190187 w 3249268"/>
              <a:gd name="connsiteY1135" fmla="*/ 420715 h 444457"/>
              <a:gd name="connsiteX1136" fmla="*/ 189575 w 3249268"/>
              <a:gd name="connsiteY1136" fmla="*/ 421225 h 444457"/>
              <a:gd name="connsiteX1137" fmla="*/ 190141 w 3249268"/>
              <a:gd name="connsiteY1137" fmla="*/ 421225 h 444457"/>
              <a:gd name="connsiteX1138" fmla="*/ 132112 w 3249268"/>
              <a:gd name="connsiteY1138" fmla="*/ 420497 h 444457"/>
              <a:gd name="connsiteX1139" fmla="*/ 131735 w 3249268"/>
              <a:gd name="connsiteY1139" fmla="*/ 420874 h 444457"/>
              <a:gd name="connsiteX1140" fmla="*/ 130952 w 3249268"/>
              <a:gd name="connsiteY1140" fmla="*/ 420732 h 444457"/>
              <a:gd name="connsiteX1141" fmla="*/ 131821 w 3249268"/>
              <a:gd name="connsiteY1141" fmla="*/ 420999 h 444457"/>
              <a:gd name="connsiteX1142" fmla="*/ 133231 w 3249268"/>
              <a:gd name="connsiteY1142" fmla="*/ 425287 h 444457"/>
              <a:gd name="connsiteX1143" fmla="*/ 133151 w 3249268"/>
              <a:gd name="connsiteY1143" fmla="*/ 425449 h 444457"/>
              <a:gd name="connsiteX1144" fmla="*/ 134285 w 3249268"/>
              <a:gd name="connsiteY1144" fmla="*/ 425449 h 444457"/>
              <a:gd name="connsiteX1145" fmla="*/ 139419 w 3249268"/>
              <a:gd name="connsiteY1145" fmla="*/ 421429 h 444457"/>
              <a:gd name="connsiteX1146" fmla="*/ 137940 w 3249268"/>
              <a:gd name="connsiteY1146" fmla="*/ 421842 h 444457"/>
              <a:gd name="connsiteX1147" fmla="*/ 137072 w 3249268"/>
              <a:gd name="connsiteY1147" fmla="*/ 421309 h 444457"/>
              <a:gd name="connsiteX1148" fmla="*/ 132906 w 3249268"/>
              <a:gd name="connsiteY1148" fmla="*/ 421309 h 444457"/>
              <a:gd name="connsiteX1149" fmla="*/ 155558 w 3249268"/>
              <a:gd name="connsiteY1149" fmla="*/ 420190 h 444457"/>
              <a:gd name="connsiteX1150" fmla="*/ 154324 w 3249268"/>
              <a:gd name="connsiteY1150" fmla="*/ 421440 h 444457"/>
              <a:gd name="connsiteX1151" fmla="*/ 154274 w 3249268"/>
              <a:gd name="connsiteY1151" fmla="*/ 421540 h 444457"/>
              <a:gd name="connsiteX1152" fmla="*/ 158237 w 3249268"/>
              <a:gd name="connsiteY1152" fmla="*/ 422855 h 444457"/>
              <a:gd name="connsiteX1153" fmla="*/ 424843 w 3249268"/>
              <a:gd name="connsiteY1153" fmla="*/ 419872 h 444457"/>
              <a:gd name="connsiteX1154" fmla="*/ 424724 w 3249268"/>
              <a:gd name="connsiteY1154" fmla="*/ 420542 h 444457"/>
              <a:gd name="connsiteX1155" fmla="*/ 425133 w 3249268"/>
              <a:gd name="connsiteY1155" fmla="*/ 420036 h 444457"/>
              <a:gd name="connsiteX1156" fmla="*/ 535796 w 3249268"/>
              <a:gd name="connsiteY1156" fmla="*/ 419785 h 444457"/>
              <a:gd name="connsiteX1157" fmla="*/ 535785 w 3249268"/>
              <a:gd name="connsiteY1157" fmla="*/ 420063 h 444457"/>
              <a:gd name="connsiteX1158" fmla="*/ 535956 w 3249268"/>
              <a:gd name="connsiteY1158" fmla="*/ 420063 h 444457"/>
              <a:gd name="connsiteX1159" fmla="*/ 536259 w 3249268"/>
              <a:gd name="connsiteY1159" fmla="*/ 420164 h 444457"/>
              <a:gd name="connsiteX1160" fmla="*/ 204227 w 3249268"/>
              <a:gd name="connsiteY1160" fmla="*/ 419778 h 444457"/>
              <a:gd name="connsiteX1161" fmla="*/ 204224 w 3249268"/>
              <a:gd name="connsiteY1161" fmla="*/ 419781 h 444457"/>
              <a:gd name="connsiteX1162" fmla="*/ 204225 w 3249268"/>
              <a:gd name="connsiteY1162" fmla="*/ 419783 h 444457"/>
              <a:gd name="connsiteX1163" fmla="*/ 202252 w 3249268"/>
              <a:gd name="connsiteY1163" fmla="*/ 419748 h 444457"/>
              <a:gd name="connsiteX1164" fmla="*/ 202338 w 3249268"/>
              <a:gd name="connsiteY1164" fmla="*/ 419804 h 444457"/>
              <a:gd name="connsiteX1165" fmla="*/ 200280 w 3249268"/>
              <a:gd name="connsiteY1165" fmla="*/ 424836 h 444457"/>
              <a:gd name="connsiteX1166" fmla="*/ 202724 w 3249268"/>
              <a:gd name="connsiteY1166" fmla="*/ 419811 h 444457"/>
              <a:gd name="connsiteX1167" fmla="*/ 380412 w 3249268"/>
              <a:gd name="connsiteY1167" fmla="*/ 419656 h 444457"/>
              <a:gd name="connsiteX1168" fmla="*/ 376077 w 3249268"/>
              <a:gd name="connsiteY1168" fmla="*/ 421062 h 444457"/>
              <a:gd name="connsiteX1169" fmla="*/ 376073 w 3249268"/>
              <a:gd name="connsiteY1169" fmla="*/ 421080 h 444457"/>
              <a:gd name="connsiteX1170" fmla="*/ 380356 w 3249268"/>
              <a:gd name="connsiteY1170" fmla="*/ 420033 h 444457"/>
              <a:gd name="connsiteX1171" fmla="*/ 380356 w 3249268"/>
              <a:gd name="connsiteY1171" fmla="*/ 419721 h 444457"/>
              <a:gd name="connsiteX1172" fmla="*/ 380432 w 3249268"/>
              <a:gd name="connsiteY1172" fmla="*/ 419814 h 444457"/>
              <a:gd name="connsiteX1173" fmla="*/ 209955 w 3249268"/>
              <a:gd name="connsiteY1173" fmla="*/ 419574 h 444457"/>
              <a:gd name="connsiteX1174" fmla="*/ 209510 w 3249268"/>
              <a:gd name="connsiteY1174" fmla="*/ 421134 h 444457"/>
              <a:gd name="connsiteX1175" fmla="*/ 209526 w 3249268"/>
              <a:gd name="connsiteY1175" fmla="*/ 421150 h 444457"/>
              <a:gd name="connsiteX1176" fmla="*/ 209760 w 3249268"/>
              <a:gd name="connsiteY1176" fmla="*/ 421150 h 444457"/>
              <a:gd name="connsiteX1177" fmla="*/ 2970344 w 3249268"/>
              <a:gd name="connsiteY1177" fmla="*/ 419289 h 444457"/>
              <a:gd name="connsiteX1178" fmla="*/ 2969973 w 3249268"/>
              <a:gd name="connsiteY1178" fmla="*/ 419363 h 444457"/>
              <a:gd name="connsiteX1179" fmla="*/ 2969973 w 3249268"/>
              <a:gd name="connsiteY1179" fmla="*/ 425201 h 444457"/>
              <a:gd name="connsiteX1180" fmla="*/ 2970141 w 3249268"/>
              <a:gd name="connsiteY1180" fmla="*/ 425201 h 444457"/>
              <a:gd name="connsiteX1181" fmla="*/ 2970141 w 3249268"/>
              <a:gd name="connsiteY1181" fmla="*/ 425092 h 444457"/>
              <a:gd name="connsiteX1182" fmla="*/ 2969999 w 3249268"/>
              <a:gd name="connsiteY1182" fmla="*/ 425119 h 444457"/>
              <a:gd name="connsiteX1183" fmla="*/ 2969999 w 3249268"/>
              <a:gd name="connsiteY1183" fmla="*/ 421004 h 444457"/>
              <a:gd name="connsiteX1184" fmla="*/ 2970344 w 3249268"/>
              <a:gd name="connsiteY1184" fmla="*/ 419289 h 444457"/>
              <a:gd name="connsiteX1185" fmla="*/ 637817 w 3249268"/>
              <a:gd name="connsiteY1185" fmla="*/ 418714 h 444457"/>
              <a:gd name="connsiteX1186" fmla="*/ 637095 w 3249268"/>
              <a:gd name="connsiteY1186" fmla="*/ 420172 h 444457"/>
              <a:gd name="connsiteX1187" fmla="*/ 638620 w 3249268"/>
              <a:gd name="connsiteY1187" fmla="*/ 421971 h 444457"/>
              <a:gd name="connsiteX1188" fmla="*/ 2747767 w 3249268"/>
              <a:gd name="connsiteY1188" fmla="*/ 418656 h 444457"/>
              <a:gd name="connsiteX1189" fmla="*/ 2750530 w 3249268"/>
              <a:gd name="connsiteY1189" fmla="*/ 419593 h 444457"/>
              <a:gd name="connsiteX1190" fmla="*/ 2750530 w 3249268"/>
              <a:gd name="connsiteY1190" fmla="*/ 419652 h 444457"/>
              <a:gd name="connsiteX1191" fmla="*/ 2750705 w 3249268"/>
              <a:gd name="connsiteY1191" fmla="*/ 419652 h 444457"/>
              <a:gd name="connsiteX1192" fmla="*/ 2750530 w 3249268"/>
              <a:gd name="connsiteY1192" fmla="*/ 419593 h 444457"/>
              <a:gd name="connsiteX1193" fmla="*/ 2750530 w 3249268"/>
              <a:gd name="connsiteY1193" fmla="*/ 419303 h 444457"/>
              <a:gd name="connsiteX1194" fmla="*/ 2748524 w 3249268"/>
              <a:gd name="connsiteY1194" fmla="*/ 418781 h 444457"/>
              <a:gd name="connsiteX1195" fmla="*/ 2748451 w 3249268"/>
              <a:gd name="connsiteY1195" fmla="*/ 418656 h 444457"/>
              <a:gd name="connsiteX1196" fmla="*/ 574886 w 3249268"/>
              <a:gd name="connsiteY1196" fmla="*/ 418394 h 444457"/>
              <a:gd name="connsiteX1197" fmla="*/ 574775 w 3249268"/>
              <a:gd name="connsiteY1197" fmla="*/ 418612 h 444457"/>
              <a:gd name="connsiteX1198" fmla="*/ 577386 w 3249268"/>
              <a:gd name="connsiteY1198" fmla="*/ 420172 h 444457"/>
              <a:gd name="connsiteX1199" fmla="*/ 578014 w 3249268"/>
              <a:gd name="connsiteY1199" fmla="*/ 420331 h 444457"/>
              <a:gd name="connsiteX1200" fmla="*/ 577680 w 3249268"/>
              <a:gd name="connsiteY1200" fmla="*/ 419765 h 444457"/>
              <a:gd name="connsiteX1201" fmla="*/ 574886 w 3249268"/>
              <a:gd name="connsiteY1201" fmla="*/ 418394 h 444457"/>
              <a:gd name="connsiteX1202" fmla="*/ 3058712 w 3249268"/>
              <a:gd name="connsiteY1202" fmla="*/ 418182 h 444457"/>
              <a:gd name="connsiteX1203" fmla="*/ 3059757 w 3249268"/>
              <a:gd name="connsiteY1203" fmla="*/ 419240 h 444457"/>
              <a:gd name="connsiteX1204" fmla="*/ 3059998 w 3249268"/>
              <a:gd name="connsiteY1204" fmla="*/ 419014 h 444457"/>
              <a:gd name="connsiteX1205" fmla="*/ 3060304 w 3249268"/>
              <a:gd name="connsiteY1205" fmla="*/ 418406 h 444457"/>
              <a:gd name="connsiteX1206" fmla="*/ 162974 w 3249268"/>
              <a:gd name="connsiteY1206" fmla="*/ 417548 h 444457"/>
              <a:gd name="connsiteX1207" fmla="*/ 161997 w 3249268"/>
              <a:gd name="connsiteY1207" fmla="*/ 417995 h 444457"/>
              <a:gd name="connsiteX1208" fmla="*/ 165165 w 3249268"/>
              <a:gd name="connsiteY1208" fmla="*/ 420097 h 444457"/>
              <a:gd name="connsiteX1209" fmla="*/ 167936 w 3249268"/>
              <a:gd name="connsiteY1209" fmla="*/ 420097 h 444457"/>
              <a:gd name="connsiteX1210" fmla="*/ 168475 w 3249268"/>
              <a:gd name="connsiteY1210" fmla="*/ 419829 h 444457"/>
              <a:gd name="connsiteX1211" fmla="*/ 166575 w 3249268"/>
              <a:gd name="connsiteY1211" fmla="*/ 419829 h 444457"/>
              <a:gd name="connsiteX1212" fmla="*/ 165207 w 3249268"/>
              <a:gd name="connsiteY1212" fmla="*/ 419829 h 444457"/>
              <a:gd name="connsiteX1213" fmla="*/ 2865573 w 3249268"/>
              <a:gd name="connsiteY1213" fmla="*/ 417543 h 444457"/>
              <a:gd name="connsiteX1214" fmla="*/ 2864829 w 3249268"/>
              <a:gd name="connsiteY1214" fmla="*/ 419804 h 444457"/>
              <a:gd name="connsiteX1215" fmla="*/ 2866148 w 3249268"/>
              <a:gd name="connsiteY1215" fmla="*/ 418457 h 444457"/>
              <a:gd name="connsiteX1216" fmla="*/ 198560 w 3249268"/>
              <a:gd name="connsiteY1216" fmla="*/ 417096 h 444457"/>
              <a:gd name="connsiteX1217" fmla="*/ 198334 w 3249268"/>
              <a:gd name="connsiteY1217" fmla="*/ 417195 h 444457"/>
              <a:gd name="connsiteX1218" fmla="*/ 198834 w 3249268"/>
              <a:gd name="connsiteY1218" fmla="*/ 417520 h 444457"/>
              <a:gd name="connsiteX1219" fmla="*/ 163876 w 3249268"/>
              <a:gd name="connsiteY1219" fmla="*/ 416992 h 444457"/>
              <a:gd name="connsiteX1220" fmla="*/ 163872 w 3249268"/>
              <a:gd name="connsiteY1220" fmla="*/ 416993 h 444457"/>
              <a:gd name="connsiteX1221" fmla="*/ 163874 w 3249268"/>
              <a:gd name="connsiteY1221" fmla="*/ 416994 h 444457"/>
              <a:gd name="connsiteX1222" fmla="*/ 131883 w 3249268"/>
              <a:gd name="connsiteY1222" fmla="*/ 416889 h 444457"/>
              <a:gd name="connsiteX1223" fmla="*/ 131883 w 3249268"/>
              <a:gd name="connsiteY1223" fmla="*/ 416901 h 444457"/>
              <a:gd name="connsiteX1224" fmla="*/ 132488 w 3249268"/>
              <a:gd name="connsiteY1224" fmla="*/ 416938 h 444457"/>
              <a:gd name="connsiteX1225" fmla="*/ 176728 w 3249268"/>
              <a:gd name="connsiteY1225" fmla="*/ 416174 h 444457"/>
              <a:gd name="connsiteX1226" fmla="*/ 173413 w 3249268"/>
              <a:gd name="connsiteY1226" fmla="*/ 418432 h 444457"/>
              <a:gd name="connsiteX1227" fmla="*/ 171434 w 3249268"/>
              <a:gd name="connsiteY1227" fmla="*/ 419442 h 444457"/>
              <a:gd name="connsiteX1228" fmla="*/ 172092 w 3249268"/>
              <a:gd name="connsiteY1228" fmla="*/ 420097 h 444457"/>
              <a:gd name="connsiteX1229" fmla="*/ 173498 w 3249268"/>
              <a:gd name="connsiteY1229" fmla="*/ 420726 h 444457"/>
              <a:gd name="connsiteX1230" fmla="*/ 173630 w 3249268"/>
              <a:gd name="connsiteY1230" fmla="*/ 419720 h 444457"/>
              <a:gd name="connsiteX1231" fmla="*/ 177767 w 3249268"/>
              <a:gd name="connsiteY1231" fmla="*/ 418969 h 444457"/>
              <a:gd name="connsiteX1232" fmla="*/ 179469 w 3249268"/>
              <a:gd name="connsiteY1232" fmla="*/ 418659 h 444457"/>
              <a:gd name="connsiteX1233" fmla="*/ 178378 w 3249268"/>
              <a:gd name="connsiteY1233" fmla="*/ 418128 h 444457"/>
              <a:gd name="connsiteX1234" fmla="*/ 2864296 w 3249268"/>
              <a:gd name="connsiteY1234" fmla="*/ 415942 h 444457"/>
              <a:gd name="connsiteX1235" fmla="*/ 2864968 w 3249268"/>
              <a:gd name="connsiteY1235" fmla="*/ 416583 h 444457"/>
              <a:gd name="connsiteX1236" fmla="*/ 2864590 w 3249268"/>
              <a:gd name="connsiteY1236" fmla="*/ 415983 h 444457"/>
              <a:gd name="connsiteX1237" fmla="*/ 252379 w 3249268"/>
              <a:gd name="connsiteY1237" fmla="*/ 415654 h 444457"/>
              <a:gd name="connsiteX1238" fmla="*/ 252311 w 3249268"/>
              <a:gd name="connsiteY1238" fmla="*/ 415691 h 444457"/>
              <a:gd name="connsiteX1239" fmla="*/ 252578 w 3249268"/>
              <a:gd name="connsiteY1239" fmla="*/ 415745 h 444457"/>
              <a:gd name="connsiteX1240" fmla="*/ 252897 w 3249268"/>
              <a:gd name="connsiteY1240" fmla="*/ 415797 h 444457"/>
              <a:gd name="connsiteX1241" fmla="*/ 252769 w 3249268"/>
              <a:gd name="connsiteY1241" fmla="*/ 415734 h 444457"/>
              <a:gd name="connsiteX1242" fmla="*/ 474798 w 3249268"/>
              <a:gd name="connsiteY1242" fmla="*/ 415534 h 444457"/>
              <a:gd name="connsiteX1243" fmla="*/ 474595 w 3249268"/>
              <a:gd name="connsiteY1243" fmla="*/ 415603 h 444457"/>
              <a:gd name="connsiteX1244" fmla="*/ 474764 w 3249268"/>
              <a:gd name="connsiteY1244" fmla="*/ 415618 h 444457"/>
              <a:gd name="connsiteX1245" fmla="*/ 96820 w 3249268"/>
              <a:gd name="connsiteY1245" fmla="*/ 415476 h 444457"/>
              <a:gd name="connsiteX1246" fmla="*/ 96885 w 3249268"/>
              <a:gd name="connsiteY1246" fmla="*/ 415967 h 444457"/>
              <a:gd name="connsiteX1247" fmla="*/ 96987 w 3249268"/>
              <a:gd name="connsiteY1247" fmla="*/ 415559 h 444457"/>
              <a:gd name="connsiteX1248" fmla="*/ 521459 w 3249268"/>
              <a:gd name="connsiteY1248" fmla="*/ 415451 h 444457"/>
              <a:gd name="connsiteX1249" fmla="*/ 520453 w 3249268"/>
              <a:gd name="connsiteY1249" fmla="*/ 415960 h 444457"/>
              <a:gd name="connsiteX1250" fmla="*/ 520301 w 3249268"/>
              <a:gd name="connsiteY1250" fmla="*/ 416525 h 444457"/>
              <a:gd name="connsiteX1251" fmla="*/ 520868 w 3249268"/>
              <a:gd name="connsiteY1251" fmla="*/ 415960 h 444457"/>
              <a:gd name="connsiteX1252" fmla="*/ 521501 w 3249268"/>
              <a:gd name="connsiteY1252" fmla="*/ 416305 h 444457"/>
              <a:gd name="connsiteX1253" fmla="*/ 521842 w 3249268"/>
              <a:gd name="connsiteY1253" fmla="*/ 415960 h 444457"/>
              <a:gd name="connsiteX1254" fmla="*/ 522297 w 3249268"/>
              <a:gd name="connsiteY1254" fmla="*/ 415500 h 444457"/>
              <a:gd name="connsiteX1255" fmla="*/ 192388 w 3249268"/>
              <a:gd name="connsiteY1255" fmla="*/ 415135 h 444457"/>
              <a:gd name="connsiteX1256" fmla="*/ 192560 w 3249268"/>
              <a:gd name="connsiteY1256" fmla="*/ 415555 h 444457"/>
              <a:gd name="connsiteX1257" fmla="*/ 192527 w 3249268"/>
              <a:gd name="connsiteY1257" fmla="*/ 416075 h 444457"/>
              <a:gd name="connsiteX1258" fmla="*/ 192706 w 3249268"/>
              <a:gd name="connsiteY1258" fmla="*/ 415863 h 444457"/>
              <a:gd name="connsiteX1259" fmla="*/ 2992535 w 3249268"/>
              <a:gd name="connsiteY1259" fmla="*/ 415121 h 444457"/>
              <a:gd name="connsiteX1260" fmla="*/ 2992800 w 3249268"/>
              <a:gd name="connsiteY1260" fmla="*/ 416444 h 444457"/>
              <a:gd name="connsiteX1261" fmla="*/ 2992956 w 3249268"/>
              <a:gd name="connsiteY1261" fmla="*/ 415420 h 444457"/>
              <a:gd name="connsiteX1262" fmla="*/ 196858 w 3249268"/>
              <a:gd name="connsiteY1262" fmla="*/ 414525 h 444457"/>
              <a:gd name="connsiteX1263" fmla="*/ 196838 w 3249268"/>
              <a:gd name="connsiteY1263" fmla="*/ 414662 h 444457"/>
              <a:gd name="connsiteX1264" fmla="*/ 196994 w 3249268"/>
              <a:gd name="connsiteY1264" fmla="*/ 414525 h 444457"/>
              <a:gd name="connsiteX1265" fmla="*/ 581871 w 3249268"/>
              <a:gd name="connsiteY1265" fmla="*/ 414442 h 444457"/>
              <a:gd name="connsiteX1266" fmla="*/ 581871 w 3249268"/>
              <a:gd name="connsiteY1266" fmla="*/ 415650 h 444457"/>
              <a:gd name="connsiteX1267" fmla="*/ 582258 w 3249268"/>
              <a:gd name="connsiteY1267" fmla="*/ 416010 h 444457"/>
              <a:gd name="connsiteX1268" fmla="*/ 197195 w 3249268"/>
              <a:gd name="connsiteY1268" fmla="*/ 414417 h 444457"/>
              <a:gd name="connsiteX1269" fmla="*/ 197099 w 3249268"/>
              <a:gd name="connsiteY1269" fmla="*/ 414501 h 444457"/>
              <a:gd name="connsiteX1270" fmla="*/ 198268 w 3249268"/>
              <a:gd name="connsiteY1270" fmla="*/ 416546 h 444457"/>
              <a:gd name="connsiteX1271" fmla="*/ 311307 w 3249268"/>
              <a:gd name="connsiteY1271" fmla="*/ 414157 h 444457"/>
              <a:gd name="connsiteX1272" fmla="*/ 310766 w 3249268"/>
              <a:gd name="connsiteY1272" fmla="*/ 415734 h 444457"/>
              <a:gd name="connsiteX1273" fmla="*/ 310275 w 3249268"/>
              <a:gd name="connsiteY1273" fmla="*/ 417512 h 444457"/>
              <a:gd name="connsiteX1274" fmla="*/ 311029 w 3249268"/>
              <a:gd name="connsiteY1274" fmla="*/ 415960 h 444457"/>
              <a:gd name="connsiteX1275" fmla="*/ 313134 w 3249268"/>
              <a:gd name="connsiteY1275" fmla="*/ 416460 h 444457"/>
              <a:gd name="connsiteX1276" fmla="*/ 311054 w 3249268"/>
              <a:gd name="connsiteY1276" fmla="*/ 415437 h 444457"/>
              <a:gd name="connsiteX1277" fmla="*/ 345733 w 3249268"/>
              <a:gd name="connsiteY1277" fmla="*/ 414031 h 444457"/>
              <a:gd name="connsiteX1278" fmla="*/ 344352 w 3249268"/>
              <a:gd name="connsiteY1278" fmla="*/ 414731 h 444457"/>
              <a:gd name="connsiteX1279" fmla="*/ 344449 w 3249268"/>
              <a:gd name="connsiteY1279" fmla="*/ 415766 h 444457"/>
              <a:gd name="connsiteX1280" fmla="*/ 3104513 w 3249268"/>
              <a:gd name="connsiteY1280" fmla="*/ 413095 h 444457"/>
              <a:gd name="connsiteX1281" fmla="*/ 3104513 w 3249268"/>
              <a:gd name="connsiteY1281" fmla="*/ 414330 h 444457"/>
              <a:gd name="connsiteX1282" fmla="*/ 3105641 w 3249268"/>
              <a:gd name="connsiteY1282" fmla="*/ 413227 h 444457"/>
              <a:gd name="connsiteX1283" fmla="*/ 604221 w 3249268"/>
              <a:gd name="connsiteY1283" fmla="*/ 412907 h 444457"/>
              <a:gd name="connsiteX1284" fmla="*/ 603940 w 3249268"/>
              <a:gd name="connsiteY1284" fmla="*/ 413370 h 444457"/>
              <a:gd name="connsiteX1285" fmla="*/ 605342 w 3249268"/>
              <a:gd name="connsiteY1285" fmla="*/ 414008 h 444457"/>
              <a:gd name="connsiteX1286" fmla="*/ 201672 w 3249268"/>
              <a:gd name="connsiteY1286" fmla="*/ 412906 h 444457"/>
              <a:gd name="connsiteX1287" fmla="*/ 201446 w 3249268"/>
              <a:gd name="connsiteY1287" fmla="*/ 412983 h 444457"/>
              <a:gd name="connsiteX1288" fmla="*/ 202756 w 3249268"/>
              <a:gd name="connsiteY1288" fmla="*/ 415584 h 444457"/>
              <a:gd name="connsiteX1289" fmla="*/ 202783 w 3249268"/>
              <a:gd name="connsiteY1289" fmla="*/ 415570 h 444457"/>
              <a:gd name="connsiteX1290" fmla="*/ 553996 w 3249268"/>
              <a:gd name="connsiteY1290" fmla="*/ 412844 h 444457"/>
              <a:gd name="connsiteX1291" fmla="*/ 553932 w 3249268"/>
              <a:gd name="connsiteY1291" fmla="*/ 412907 h 444457"/>
              <a:gd name="connsiteX1292" fmla="*/ 554027 w 3249268"/>
              <a:gd name="connsiteY1292" fmla="*/ 413001 h 444457"/>
              <a:gd name="connsiteX1293" fmla="*/ 3122941 w 3249268"/>
              <a:gd name="connsiteY1293" fmla="*/ 412815 h 444457"/>
              <a:gd name="connsiteX1294" fmla="*/ 3125698 w 3249268"/>
              <a:gd name="connsiteY1294" fmla="*/ 412815 h 444457"/>
              <a:gd name="connsiteX1295" fmla="*/ 3136730 w 3249268"/>
              <a:gd name="connsiteY1295" fmla="*/ 418285 h 444457"/>
              <a:gd name="connsiteX1296" fmla="*/ 3139488 w 3249268"/>
              <a:gd name="connsiteY1296" fmla="*/ 421020 h 444457"/>
              <a:gd name="connsiteX1297" fmla="*/ 3135351 w 3249268"/>
              <a:gd name="connsiteY1297" fmla="*/ 421020 h 444457"/>
              <a:gd name="connsiteX1298" fmla="*/ 3135351 w 3249268"/>
              <a:gd name="connsiteY1298" fmla="*/ 425123 h 444457"/>
              <a:gd name="connsiteX1299" fmla="*/ 3131215 w 3249268"/>
              <a:gd name="connsiteY1299" fmla="*/ 425123 h 444457"/>
              <a:gd name="connsiteX1300" fmla="*/ 3124320 w 3249268"/>
              <a:gd name="connsiteY1300" fmla="*/ 421020 h 444457"/>
              <a:gd name="connsiteX1301" fmla="*/ 3122941 w 3249268"/>
              <a:gd name="connsiteY1301" fmla="*/ 412815 h 444457"/>
              <a:gd name="connsiteX1302" fmla="*/ 2918771 w 3249268"/>
              <a:gd name="connsiteY1302" fmla="*/ 412800 h 444457"/>
              <a:gd name="connsiteX1303" fmla="*/ 2918716 w 3249268"/>
              <a:gd name="connsiteY1303" fmla="*/ 412912 h 444457"/>
              <a:gd name="connsiteX1304" fmla="*/ 2920059 w 3249268"/>
              <a:gd name="connsiteY1304" fmla="*/ 414246 h 444457"/>
              <a:gd name="connsiteX1305" fmla="*/ 2919982 w 3249268"/>
              <a:gd name="connsiteY1305" fmla="*/ 413154 h 444457"/>
              <a:gd name="connsiteX1306" fmla="*/ 2918771 w 3249268"/>
              <a:gd name="connsiteY1306" fmla="*/ 412800 h 444457"/>
              <a:gd name="connsiteX1307" fmla="*/ 85937 w 3249268"/>
              <a:gd name="connsiteY1307" fmla="*/ 412800 h 444457"/>
              <a:gd name="connsiteX1308" fmla="*/ 86622 w 3249268"/>
              <a:gd name="connsiteY1308" fmla="*/ 413334 h 444457"/>
              <a:gd name="connsiteX1309" fmla="*/ 87571 w 3249268"/>
              <a:gd name="connsiteY1309" fmla="*/ 413007 h 444457"/>
              <a:gd name="connsiteX1310" fmla="*/ 3081860 w 3249268"/>
              <a:gd name="connsiteY1310" fmla="*/ 412418 h 444457"/>
              <a:gd name="connsiteX1311" fmla="*/ 3081479 w 3249268"/>
              <a:gd name="connsiteY1311" fmla="*/ 412521 h 444457"/>
              <a:gd name="connsiteX1312" fmla="*/ 3081556 w 3249268"/>
              <a:gd name="connsiteY1312" fmla="*/ 412598 h 444457"/>
              <a:gd name="connsiteX1313" fmla="*/ 193171 w 3249268"/>
              <a:gd name="connsiteY1313" fmla="*/ 412414 h 444457"/>
              <a:gd name="connsiteX1314" fmla="*/ 194064 w 3249268"/>
              <a:gd name="connsiteY1314" fmla="*/ 414455 h 444457"/>
              <a:gd name="connsiteX1315" fmla="*/ 193661 w 3249268"/>
              <a:gd name="connsiteY1315" fmla="*/ 414917 h 444457"/>
              <a:gd name="connsiteX1316" fmla="*/ 194133 w 3249268"/>
              <a:gd name="connsiteY1316" fmla="*/ 414455 h 444457"/>
              <a:gd name="connsiteX1317" fmla="*/ 194326 w 3249268"/>
              <a:gd name="connsiteY1317" fmla="*/ 414455 h 444457"/>
              <a:gd name="connsiteX1318" fmla="*/ 104096 w 3249268"/>
              <a:gd name="connsiteY1318" fmla="*/ 411601 h 444457"/>
              <a:gd name="connsiteX1319" fmla="*/ 104598 w 3249268"/>
              <a:gd name="connsiteY1319" fmla="*/ 416085 h 444457"/>
              <a:gd name="connsiteX1320" fmla="*/ 106549 w 3249268"/>
              <a:gd name="connsiteY1320" fmla="*/ 418020 h 444457"/>
              <a:gd name="connsiteX1321" fmla="*/ 107366 w 3249268"/>
              <a:gd name="connsiteY1321" fmla="*/ 417202 h 444457"/>
              <a:gd name="connsiteX1322" fmla="*/ 107061 w 3249268"/>
              <a:gd name="connsiteY1322" fmla="*/ 416889 h 444457"/>
              <a:gd name="connsiteX1323" fmla="*/ 108440 w 3249268"/>
              <a:gd name="connsiteY1323" fmla="*/ 414057 h 444457"/>
              <a:gd name="connsiteX1324" fmla="*/ 105682 w 3249268"/>
              <a:gd name="connsiteY1324" fmla="*/ 412110 h 444457"/>
              <a:gd name="connsiteX1325" fmla="*/ 128608 w 3249268"/>
              <a:gd name="connsiteY1325" fmla="*/ 410340 h 444457"/>
              <a:gd name="connsiteX1326" fmla="*/ 128282 w 3249268"/>
              <a:gd name="connsiteY1326" fmla="*/ 411210 h 444457"/>
              <a:gd name="connsiteX1327" fmla="*/ 128436 w 3249268"/>
              <a:gd name="connsiteY1327" fmla="*/ 411071 h 444457"/>
              <a:gd name="connsiteX1328" fmla="*/ 130436 w 3249268"/>
              <a:gd name="connsiteY1328" fmla="*/ 411434 h 444457"/>
              <a:gd name="connsiteX1329" fmla="*/ 130504 w 3249268"/>
              <a:gd name="connsiteY1329" fmla="*/ 411225 h 444457"/>
              <a:gd name="connsiteX1330" fmla="*/ 128608 w 3249268"/>
              <a:gd name="connsiteY1330" fmla="*/ 410340 h 444457"/>
              <a:gd name="connsiteX1331" fmla="*/ 144320 w 3249268"/>
              <a:gd name="connsiteY1331" fmla="*/ 410154 h 444457"/>
              <a:gd name="connsiteX1332" fmla="*/ 144177 w 3249268"/>
              <a:gd name="connsiteY1332" fmla="*/ 410458 h 444457"/>
              <a:gd name="connsiteX1333" fmla="*/ 145577 w 3249268"/>
              <a:gd name="connsiteY1333" fmla="*/ 414915 h 444457"/>
              <a:gd name="connsiteX1334" fmla="*/ 147434 w 3249268"/>
              <a:gd name="connsiteY1334" fmla="*/ 418462 h 444457"/>
              <a:gd name="connsiteX1335" fmla="*/ 147899 w 3249268"/>
              <a:gd name="connsiteY1335" fmla="*/ 418301 h 444457"/>
              <a:gd name="connsiteX1336" fmla="*/ 144388 w 3249268"/>
              <a:gd name="connsiteY1336" fmla="*/ 410011 h 444457"/>
              <a:gd name="connsiteX1337" fmla="*/ 144324 w 3249268"/>
              <a:gd name="connsiteY1337" fmla="*/ 410145 h 444457"/>
              <a:gd name="connsiteX1338" fmla="*/ 144556 w 3249268"/>
              <a:gd name="connsiteY1338" fmla="*/ 410069 h 444457"/>
              <a:gd name="connsiteX1339" fmla="*/ 563614 w 3249268"/>
              <a:gd name="connsiteY1339" fmla="*/ 409975 h 444457"/>
              <a:gd name="connsiteX1340" fmla="*/ 563692 w 3249268"/>
              <a:gd name="connsiteY1340" fmla="*/ 410128 h 444457"/>
              <a:gd name="connsiteX1341" fmla="*/ 563673 w 3249268"/>
              <a:gd name="connsiteY1341" fmla="*/ 409993 h 444457"/>
              <a:gd name="connsiteX1342" fmla="*/ 625695 w 3249268"/>
              <a:gd name="connsiteY1342" fmla="*/ 409928 h 444457"/>
              <a:gd name="connsiteX1343" fmla="*/ 624598 w 3249268"/>
              <a:gd name="connsiteY1343" fmla="*/ 410344 h 444457"/>
              <a:gd name="connsiteX1344" fmla="*/ 624598 w 3249268"/>
              <a:gd name="connsiteY1344" fmla="*/ 413263 h 444457"/>
              <a:gd name="connsiteX1345" fmla="*/ 210243 w 3249268"/>
              <a:gd name="connsiteY1345" fmla="*/ 409432 h 444457"/>
              <a:gd name="connsiteX1346" fmla="*/ 210612 w 3249268"/>
              <a:gd name="connsiteY1346" fmla="*/ 410216 h 444457"/>
              <a:gd name="connsiteX1347" fmla="*/ 210128 w 3249268"/>
              <a:gd name="connsiteY1347" fmla="*/ 410349 h 444457"/>
              <a:gd name="connsiteX1348" fmla="*/ 210836 w 3249268"/>
              <a:gd name="connsiteY1348" fmla="*/ 412450 h 444457"/>
              <a:gd name="connsiteX1349" fmla="*/ 211119 w 3249268"/>
              <a:gd name="connsiteY1349" fmla="*/ 410157 h 444457"/>
              <a:gd name="connsiteX1350" fmla="*/ 98550 w 3249268"/>
              <a:gd name="connsiteY1350" fmla="*/ 409419 h 444457"/>
              <a:gd name="connsiteX1351" fmla="*/ 97935 w 3249268"/>
              <a:gd name="connsiteY1351" fmla="*/ 409629 h 444457"/>
              <a:gd name="connsiteX1352" fmla="*/ 98236 w 3249268"/>
              <a:gd name="connsiteY1352" fmla="*/ 409942 h 444457"/>
              <a:gd name="connsiteX1353" fmla="*/ 170204 w 3249268"/>
              <a:gd name="connsiteY1353" fmla="*/ 408536 h 444457"/>
              <a:gd name="connsiteX1354" fmla="*/ 170560 w 3249268"/>
              <a:gd name="connsiteY1354" fmla="*/ 408652 h 444457"/>
              <a:gd name="connsiteX1355" fmla="*/ 170405 w 3249268"/>
              <a:gd name="connsiteY1355" fmla="*/ 408575 h 444457"/>
              <a:gd name="connsiteX1356" fmla="*/ 170386 w 3249268"/>
              <a:gd name="connsiteY1356" fmla="*/ 408536 h 444457"/>
              <a:gd name="connsiteX1357" fmla="*/ 392907 w 3249268"/>
              <a:gd name="connsiteY1357" fmla="*/ 408424 h 444457"/>
              <a:gd name="connsiteX1358" fmla="*/ 392871 w 3249268"/>
              <a:gd name="connsiteY1358" fmla="*/ 408436 h 444457"/>
              <a:gd name="connsiteX1359" fmla="*/ 392791 w 3249268"/>
              <a:gd name="connsiteY1359" fmla="*/ 408532 h 444457"/>
              <a:gd name="connsiteX1360" fmla="*/ 392932 w 3249268"/>
              <a:gd name="connsiteY1360" fmla="*/ 408463 h 444457"/>
              <a:gd name="connsiteX1361" fmla="*/ 478139 w 3249268"/>
              <a:gd name="connsiteY1361" fmla="*/ 408199 h 444457"/>
              <a:gd name="connsiteX1362" fmla="*/ 477688 w 3249268"/>
              <a:gd name="connsiteY1362" fmla="*/ 408543 h 444457"/>
              <a:gd name="connsiteX1363" fmla="*/ 477729 w 3249268"/>
              <a:gd name="connsiteY1363" fmla="*/ 408614 h 444457"/>
              <a:gd name="connsiteX1364" fmla="*/ 223150 w 3249268"/>
              <a:gd name="connsiteY1364" fmla="*/ 407912 h 444457"/>
              <a:gd name="connsiteX1365" fmla="*/ 223039 w 3249268"/>
              <a:gd name="connsiteY1365" fmla="*/ 408062 h 444457"/>
              <a:gd name="connsiteX1366" fmla="*/ 223064 w 3249268"/>
              <a:gd name="connsiteY1366" fmla="*/ 408095 h 444457"/>
              <a:gd name="connsiteX1367" fmla="*/ 2946475 w 3249268"/>
              <a:gd name="connsiteY1367" fmla="*/ 407352 h 444457"/>
              <a:gd name="connsiteX1368" fmla="*/ 2946600 w 3249268"/>
              <a:gd name="connsiteY1368" fmla="*/ 407416 h 444457"/>
              <a:gd name="connsiteX1369" fmla="*/ 2946572 w 3249268"/>
              <a:gd name="connsiteY1369" fmla="*/ 407359 h 444457"/>
              <a:gd name="connsiteX1370" fmla="*/ 223458 w 3249268"/>
              <a:gd name="connsiteY1370" fmla="*/ 407150 h 444457"/>
              <a:gd name="connsiteX1371" fmla="*/ 223484 w 3249268"/>
              <a:gd name="connsiteY1371" fmla="*/ 407206 h 444457"/>
              <a:gd name="connsiteX1372" fmla="*/ 223494 w 3249268"/>
              <a:gd name="connsiteY1372" fmla="*/ 407185 h 444457"/>
              <a:gd name="connsiteX1373" fmla="*/ 108440 w 3249268"/>
              <a:gd name="connsiteY1373" fmla="*/ 406978 h 444457"/>
              <a:gd name="connsiteX1374" fmla="*/ 108432 w 3249268"/>
              <a:gd name="connsiteY1374" fmla="*/ 406986 h 444457"/>
              <a:gd name="connsiteX1375" fmla="*/ 108512 w 3249268"/>
              <a:gd name="connsiteY1375" fmla="*/ 407009 h 444457"/>
              <a:gd name="connsiteX1376" fmla="*/ 101545 w 3249268"/>
              <a:gd name="connsiteY1376" fmla="*/ 406978 h 444457"/>
              <a:gd name="connsiteX1377" fmla="*/ 101348 w 3249268"/>
              <a:gd name="connsiteY1377" fmla="*/ 407225 h 444457"/>
              <a:gd name="connsiteX1378" fmla="*/ 102267 w 3249268"/>
              <a:gd name="connsiteY1378" fmla="*/ 411314 h 444457"/>
              <a:gd name="connsiteX1379" fmla="*/ 102651 w 3249268"/>
              <a:gd name="connsiteY1379" fmla="*/ 411347 h 444457"/>
              <a:gd name="connsiteX1380" fmla="*/ 103302 w 3249268"/>
              <a:gd name="connsiteY1380" fmla="*/ 411347 h 444457"/>
              <a:gd name="connsiteX1381" fmla="*/ 102924 w 3249268"/>
              <a:gd name="connsiteY1381" fmla="*/ 411225 h 444457"/>
              <a:gd name="connsiteX1382" fmla="*/ 101545 w 3249268"/>
              <a:gd name="connsiteY1382" fmla="*/ 406978 h 444457"/>
              <a:gd name="connsiteX1383" fmla="*/ 208595 w 3249268"/>
              <a:gd name="connsiteY1383" fmla="*/ 406887 h 444457"/>
              <a:gd name="connsiteX1384" fmla="*/ 208678 w 3249268"/>
              <a:gd name="connsiteY1384" fmla="*/ 406944 h 444457"/>
              <a:gd name="connsiteX1385" fmla="*/ 208662 w 3249268"/>
              <a:gd name="connsiteY1385" fmla="*/ 406896 h 444457"/>
              <a:gd name="connsiteX1386" fmla="*/ 2998695 w 3249268"/>
              <a:gd name="connsiteY1386" fmla="*/ 406834 h 444457"/>
              <a:gd name="connsiteX1387" fmla="*/ 2998798 w 3249268"/>
              <a:gd name="connsiteY1387" fmla="*/ 407551 h 444457"/>
              <a:gd name="connsiteX1388" fmla="*/ 2999224 w 3249268"/>
              <a:gd name="connsiteY1388" fmla="*/ 407310 h 444457"/>
              <a:gd name="connsiteX1389" fmla="*/ 2999613 w 3249268"/>
              <a:gd name="connsiteY1389" fmla="*/ 407244 h 444457"/>
              <a:gd name="connsiteX1390" fmla="*/ 2999540 w 3249268"/>
              <a:gd name="connsiteY1390" fmla="*/ 407216 h 444457"/>
              <a:gd name="connsiteX1391" fmla="*/ 397410 w 3249268"/>
              <a:gd name="connsiteY1391" fmla="*/ 406669 h 444457"/>
              <a:gd name="connsiteX1392" fmla="*/ 397063 w 3249268"/>
              <a:gd name="connsiteY1392" fmla="*/ 407014 h 444457"/>
              <a:gd name="connsiteX1393" fmla="*/ 398098 w 3249268"/>
              <a:gd name="connsiteY1393" fmla="*/ 409636 h 444457"/>
              <a:gd name="connsiteX1394" fmla="*/ 398696 w 3249268"/>
              <a:gd name="connsiteY1394" fmla="*/ 409939 h 444457"/>
              <a:gd name="connsiteX1395" fmla="*/ 192096 w 3249268"/>
              <a:gd name="connsiteY1395" fmla="*/ 406414 h 444457"/>
              <a:gd name="connsiteX1396" fmla="*/ 191710 w 3249268"/>
              <a:gd name="connsiteY1396" fmla="*/ 406690 h 444457"/>
              <a:gd name="connsiteX1397" fmla="*/ 191808 w 3249268"/>
              <a:gd name="connsiteY1397" fmla="*/ 406934 h 444457"/>
              <a:gd name="connsiteX1398" fmla="*/ 191368 w 3249268"/>
              <a:gd name="connsiteY1398" fmla="*/ 406934 h 444457"/>
              <a:gd name="connsiteX1399" fmla="*/ 191306 w 3249268"/>
              <a:gd name="connsiteY1399" fmla="*/ 406978 h 444457"/>
              <a:gd name="connsiteX1400" fmla="*/ 191221 w 3249268"/>
              <a:gd name="connsiteY1400" fmla="*/ 406934 h 444457"/>
              <a:gd name="connsiteX1401" fmla="*/ 190774 w 3249268"/>
              <a:gd name="connsiteY1401" fmla="*/ 406934 h 444457"/>
              <a:gd name="connsiteX1402" fmla="*/ 190953 w 3249268"/>
              <a:gd name="connsiteY1402" fmla="*/ 407344 h 444457"/>
              <a:gd name="connsiteX1403" fmla="*/ 191657 w 3249268"/>
              <a:gd name="connsiteY1403" fmla="*/ 407344 h 444457"/>
              <a:gd name="connsiteX1404" fmla="*/ 149086 w 3249268"/>
              <a:gd name="connsiteY1404" fmla="*/ 406132 h 444457"/>
              <a:gd name="connsiteX1405" fmla="*/ 150925 w 3249268"/>
              <a:gd name="connsiteY1405" fmla="*/ 406833 h 444457"/>
              <a:gd name="connsiteX1406" fmla="*/ 151238 w 3249268"/>
              <a:gd name="connsiteY1406" fmla="*/ 406909 h 444457"/>
              <a:gd name="connsiteX1407" fmla="*/ 151246 w 3249268"/>
              <a:gd name="connsiteY1407" fmla="*/ 406830 h 444457"/>
              <a:gd name="connsiteX1408" fmla="*/ 3149235 w 3249268"/>
              <a:gd name="connsiteY1408" fmla="*/ 406056 h 444457"/>
              <a:gd name="connsiteX1409" fmla="*/ 3156219 w 3249268"/>
              <a:gd name="connsiteY1409" fmla="*/ 406056 h 444457"/>
              <a:gd name="connsiteX1410" fmla="*/ 3160410 w 3249268"/>
              <a:gd name="connsiteY1410" fmla="*/ 410193 h 444457"/>
              <a:gd name="connsiteX1411" fmla="*/ 3159013 w 3249268"/>
              <a:gd name="connsiteY1411" fmla="*/ 415709 h 444457"/>
              <a:gd name="connsiteX1412" fmla="*/ 3161807 w 3249268"/>
              <a:gd name="connsiteY1412" fmla="*/ 417088 h 444457"/>
              <a:gd name="connsiteX1413" fmla="*/ 3159013 w 3249268"/>
              <a:gd name="connsiteY1413" fmla="*/ 421225 h 444457"/>
              <a:gd name="connsiteX1414" fmla="*/ 3167395 w 3249268"/>
              <a:gd name="connsiteY1414" fmla="*/ 421225 h 444457"/>
              <a:gd name="connsiteX1415" fmla="*/ 3163204 w 3249268"/>
              <a:gd name="connsiteY1415" fmla="*/ 410193 h 444457"/>
              <a:gd name="connsiteX1416" fmla="*/ 3165997 w 3249268"/>
              <a:gd name="connsiteY1416" fmla="*/ 408814 h 444457"/>
              <a:gd name="connsiteX1417" fmla="*/ 3172982 w 3249268"/>
              <a:gd name="connsiteY1417" fmla="*/ 411572 h 444457"/>
              <a:gd name="connsiteX1418" fmla="*/ 3174379 w 3249268"/>
              <a:gd name="connsiteY1418" fmla="*/ 414330 h 444457"/>
              <a:gd name="connsiteX1419" fmla="*/ 3175775 w 3249268"/>
              <a:gd name="connsiteY1419" fmla="*/ 421225 h 444457"/>
              <a:gd name="connsiteX1420" fmla="*/ 3178569 w 3249268"/>
              <a:gd name="connsiteY1420" fmla="*/ 423983 h 444457"/>
              <a:gd name="connsiteX1421" fmla="*/ 3174379 w 3249268"/>
              <a:gd name="connsiteY1421" fmla="*/ 425362 h 444457"/>
              <a:gd name="connsiteX1422" fmla="*/ 3171585 w 3249268"/>
              <a:gd name="connsiteY1422" fmla="*/ 425362 h 444457"/>
              <a:gd name="connsiteX1423" fmla="*/ 3164600 w 3249268"/>
              <a:gd name="connsiteY1423" fmla="*/ 425362 h 444457"/>
              <a:gd name="connsiteX1424" fmla="*/ 3153426 w 3249268"/>
              <a:gd name="connsiteY1424" fmla="*/ 426741 h 444457"/>
              <a:gd name="connsiteX1425" fmla="*/ 3143648 w 3249268"/>
              <a:gd name="connsiteY1425" fmla="*/ 422604 h 444457"/>
              <a:gd name="connsiteX1426" fmla="*/ 3140855 w 3249268"/>
              <a:gd name="connsiteY1426" fmla="*/ 412951 h 444457"/>
              <a:gd name="connsiteX1427" fmla="*/ 3139457 w 3249268"/>
              <a:gd name="connsiteY1427" fmla="*/ 410193 h 444457"/>
              <a:gd name="connsiteX1428" fmla="*/ 3146442 w 3249268"/>
              <a:gd name="connsiteY1428" fmla="*/ 407435 h 444457"/>
              <a:gd name="connsiteX1429" fmla="*/ 3149235 w 3249268"/>
              <a:gd name="connsiteY1429" fmla="*/ 406056 h 444457"/>
              <a:gd name="connsiteX1430" fmla="*/ 3084018 w 3249268"/>
              <a:gd name="connsiteY1430" fmla="*/ 405930 h 444457"/>
              <a:gd name="connsiteX1431" fmla="*/ 3084018 w 3249268"/>
              <a:gd name="connsiteY1431" fmla="*/ 406031 h 444457"/>
              <a:gd name="connsiteX1432" fmla="*/ 3085124 w 3249268"/>
              <a:gd name="connsiteY1432" fmla="*/ 407093 h 444457"/>
              <a:gd name="connsiteX1433" fmla="*/ 3085293 w 3249268"/>
              <a:gd name="connsiteY1433" fmla="*/ 407045 h 444457"/>
              <a:gd name="connsiteX1434" fmla="*/ 2942923 w 3249268"/>
              <a:gd name="connsiteY1434" fmla="*/ 405901 h 444457"/>
              <a:gd name="connsiteX1435" fmla="*/ 2936635 w 3249268"/>
              <a:gd name="connsiteY1435" fmla="*/ 406627 h 444457"/>
              <a:gd name="connsiteX1436" fmla="*/ 2937729 w 3249268"/>
              <a:gd name="connsiteY1436" fmla="*/ 406871 h 444457"/>
              <a:gd name="connsiteX1437" fmla="*/ 2940442 w 3249268"/>
              <a:gd name="connsiteY1437" fmla="*/ 406516 h 444457"/>
              <a:gd name="connsiteX1438" fmla="*/ 2977855 w 3249268"/>
              <a:gd name="connsiteY1438" fmla="*/ 405892 h 444457"/>
              <a:gd name="connsiteX1439" fmla="*/ 2977577 w 3249268"/>
              <a:gd name="connsiteY1439" fmla="*/ 405969 h 444457"/>
              <a:gd name="connsiteX1440" fmla="*/ 2978287 w 3249268"/>
              <a:gd name="connsiteY1440" fmla="*/ 406088 h 444457"/>
              <a:gd name="connsiteX1441" fmla="*/ 2981070 w 3249268"/>
              <a:gd name="connsiteY1441" fmla="*/ 407479 h 444457"/>
              <a:gd name="connsiteX1442" fmla="*/ 2981031 w 3249268"/>
              <a:gd name="connsiteY1442" fmla="*/ 407287 h 444457"/>
              <a:gd name="connsiteX1443" fmla="*/ 2978273 w 3249268"/>
              <a:gd name="connsiteY1443" fmla="*/ 405916 h 444457"/>
              <a:gd name="connsiteX1444" fmla="*/ 2978297 w 3249268"/>
              <a:gd name="connsiteY1444" fmla="*/ 405892 h 444457"/>
              <a:gd name="connsiteX1445" fmla="*/ 3031335 w 3249268"/>
              <a:gd name="connsiteY1445" fmla="*/ 405672 h 444457"/>
              <a:gd name="connsiteX1446" fmla="*/ 3030942 w 3249268"/>
              <a:gd name="connsiteY1446" fmla="*/ 405777 h 444457"/>
              <a:gd name="connsiteX1447" fmla="*/ 3031078 w 3249268"/>
              <a:gd name="connsiteY1447" fmla="*/ 405917 h 444457"/>
              <a:gd name="connsiteX1448" fmla="*/ 188548 w 3249268"/>
              <a:gd name="connsiteY1448" fmla="*/ 405562 h 444457"/>
              <a:gd name="connsiteX1449" fmla="*/ 188548 w 3249268"/>
              <a:gd name="connsiteY1449" fmla="*/ 405804 h 444457"/>
              <a:gd name="connsiteX1450" fmla="*/ 188834 w 3249268"/>
              <a:gd name="connsiteY1450" fmla="*/ 406498 h 444457"/>
              <a:gd name="connsiteX1451" fmla="*/ 188895 w 3249268"/>
              <a:gd name="connsiteY1451" fmla="*/ 405740 h 444457"/>
              <a:gd name="connsiteX1452" fmla="*/ 1730063 w 3249268"/>
              <a:gd name="connsiteY1452" fmla="*/ 405445 h 444457"/>
              <a:gd name="connsiteX1453" fmla="*/ 1729563 w 3249268"/>
              <a:gd name="connsiteY1453" fmla="*/ 405643 h 444457"/>
              <a:gd name="connsiteX1454" fmla="*/ 1730097 w 3249268"/>
              <a:gd name="connsiteY1454" fmla="*/ 405459 h 444457"/>
              <a:gd name="connsiteX1455" fmla="*/ 228155 w 3249268"/>
              <a:gd name="connsiteY1455" fmla="*/ 405341 h 444457"/>
              <a:gd name="connsiteX1456" fmla="*/ 227584 w 3249268"/>
              <a:gd name="connsiteY1456" fmla="*/ 405743 h 444457"/>
              <a:gd name="connsiteX1457" fmla="*/ 227584 w 3249268"/>
              <a:gd name="connsiteY1457" fmla="*/ 406064 h 444457"/>
              <a:gd name="connsiteX1458" fmla="*/ 228226 w 3249268"/>
              <a:gd name="connsiteY1458" fmla="*/ 407027 h 444457"/>
              <a:gd name="connsiteX1459" fmla="*/ 227913 w 3249268"/>
              <a:gd name="connsiteY1459" fmla="*/ 405731 h 444457"/>
              <a:gd name="connsiteX1460" fmla="*/ 197714 w 3249268"/>
              <a:gd name="connsiteY1460" fmla="*/ 405327 h 444457"/>
              <a:gd name="connsiteX1461" fmla="*/ 198427 w 3249268"/>
              <a:gd name="connsiteY1461" fmla="*/ 405908 h 444457"/>
              <a:gd name="connsiteX1462" fmla="*/ 198723 w 3249268"/>
              <a:gd name="connsiteY1462" fmla="*/ 405987 h 444457"/>
              <a:gd name="connsiteX1463" fmla="*/ 198578 w 3249268"/>
              <a:gd name="connsiteY1463" fmla="*/ 405597 h 444457"/>
              <a:gd name="connsiteX1464" fmla="*/ 198792 w 3249268"/>
              <a:gd name="connsiteY1464" fmla="*/ 405486 h 444457"/>
              <a:gd name="connsiteX1465" fmla="*/ 198201 w 3249268"/>
              <a:gd name="connsiteY1465" fmla="*/ 405562 h 444457"/>
              <a:gd name="connsiteX1466" fmla="*/ 3133639 w 3249268"/>
              <a:gd name="connsiteY1466" fmla="*/ 404677 h 444457"/>
              <a:gd name="connsiteX1467" fmla="*/ 3133639 w 3249268"/>
              <a:gd name="connsiteY1467" fmla="*/ 411447 h 444457"/>
              <a:gd name="connsiteX1468" fmla="*/ 3126744 w 3249268"/>
              <a:gd name="connsiteY1468" fmla="*/ 411447 h 444457"/>
              <a:gd name="connsiteX1469" fmla="*/ 3126744 w 3249268"/>
              <a:gd name="connsiteY1469" fmla="*/ 407385 h 444457"/>
              <a:gd name="connsiteX1470" fmla="*/ 3133639 w 3249268"/>
              <a:gd name="connsiteY1470" fmla="*/ 404677 h 444457"/>
              <a:gd name="connsiteX1471" fmla="*/ 173379 w 3249268"/>
              <a:gd name="connsiteY1471" fmla="*/ 404259 h 444457"/>
              <a:gd name="connsiteX1472" fmla="*/ 173304 w 3249268"/>
              <a:gd name="connsiteY1472" fmla="*/ 404677 h 444457"/>
              <a:gd name="connsiteX1473" fmla="*/ 173159 w 3249268"/>
              <a:gd name="connsiteY1473" fmla="*/ 404378 h 444457"/>
              <a:gd name="connsiteX1474" fmla="*/ 173140 w 3249268"/>
              <a:gd name="connsiteY1474" fmla="*/ 404472 h 444457"/>
              <a:gd name="connsiteX1475" fmla="*/ 173140 w 3249268"/>
              <a:gd name="connsiteY1475" fmla="*/ 408575 h 444457"/>
              <a:gd name="connsiteX1476" fmla="*/ 173140 w 3249268"/>
              <a:gd name="connsiteY1476" fmla="*/ 409847 h 444457"/>
              <a:gd name="connsiteX1477" fmla="*/ 173248 w 3249268"/>
              <a:gd name="connsiteY1477" fmla="*/ 409900 h 444457"/>
              <a:gd name="connsiteX1478" fmla="*/ 173379 w 3249268"/>
              <a:gd name="connsiteY1478" fmla="*/ 409810 h 444457"/>
              <a:gd name="connsiteX1479" fmla="*/ 173379 w 3249268"/>
              <a:gd name="connsiteY1479" fmla="*/ 408394 h 444457"/>
              <a:gd name="connsiteX1480" fmla="*/ 3028023 w 3249268"/>
              <a:gd name="connsiteY1480" fmla="*/ 404032 h 444457"/>
              <a:gd name="connsiteX1481" fmla="*/ 3028114 w 3249268"/>
              <a:gd name="connsiteY1481" fmla="*/ 404125 h 444457"/>
              <a:gd name="connsiteX1482" fmla="*/ 3028743 w 3249268"/>
              <a:gd name="connsiteY1482" fmla="*/ 404032 h 444457"/>
              <a:gd name="connsiteX1483" fmla="*/ 1781474 w 3249268"/>
              <a:gd name="connsiteY1483" fmla="*/ 403823 h 444457"/>
              <a:gd name="connsiteX1484" fmla="*/ 1780456 w 3249268"/>
              <a:gd name="connsiteY1484" fmla="*/ 405083 h 444457"/>
              <a:gd name="connsiteX1485" fmla="*/ 1781986 w 3249268"/>
              <a:gd name="connsiteY1485" fmla="*/ 404974 h 444457"/>
              <a:gd name="connsiteX1486" fmla="*/ 1783252 w 3249268"/>
              <a:gd name="connsiteY1486" fmla="*/ 405076 h 444457"/>
              <a:gd name="connsiteX1487" fmla="*/ 1642182 w 3249268"/>
              <a:gd name="connsiteY1487" fmla="*/ 403616 h 444457"/>
              <a:gd name="connsiteX1488" fmla="*/ 1641864 w 3249268"/>
              <a:gd name="connsiteY1488" fmla="*/ 403808 h 444457"/>
              <a:gd name="connsiteX1489" fmla="*/ 1642394 w 3249268"/>
              <a:gd name="connsiteY1489" fmla="*/ 403674 h 444457"/>
              <a:gd name="connsiteX1490" fmla="*/ 1874331 w 3249268"/>
              <a:gd name="connsiteY1490" fmla="*/ 403557 h 444457"/>
              <a:gd name="connsiteX1491" fmla="*/ 1873582 w 3249268"/>
              <a:gd name="connsiteY1491" fmla="*/ 404125 h 444457"/>
              <a:gd name="connsiteX1492" fmla="*/ 1874331 w 3249268"/>
              <a:gd name="connsiteY1492" fmla="*/ 404109 h 444457"/>
              <a:gd name="connsiteX1493" fmla="*/ 157573 w 3249268"/>
              <a:gd name="connsiteY1493" fmla="*/ 403461 h 444457"/>
              <a:gd name="connsiteX1494" fmla="*/ 157812 w 3249268"/>
              <a:gd name="connsiteY1494" fmla="*/ 404677 h 444457"/>
              <a:gd name="connsiteX1495" fmla="*/ 158050 w 3249268"/>
              <a:gd name="connsiteY1495" fmla="*/ 404677 h 444457"/>
              <a:gd name="connsiteX1496" fmla="*/ 2932984 w 3249268"/>
              <a:gd name="connsiteY1496" fmla="*/ 403172 h 444457"/>
              <a:gd name="connsiteX1497" fmla="*/ 2933123 w 3249268"/>
              <a:gd name="connsiteY1497" fmla="*/ 403590 h 444457"/>
              <a:gd name="connsiteX1498" fmla="*/ 2933521 w 3249268"/>
              <a:gd name="connsiteY1498" fmla="*/ 403172 h 444457"/>
              <a:gd name="connsiteX1499" fmla="*/ 1614795 w 3249268"/>
              <a:gd name="connsiteY1499" fmla="*/ 403164 h 444457"/>
              <a:gd name="connsiteX1500" fmla="*/ 1614726 w 3249268"/>
              <a:gd name="connsiteY1500" fmla="*/ 403303 h 444457"/>
              <a:gd name="connsiteX1501" fmla="*/ 1615113 w 3249268"/>
              <a:gd name="connsiteY1501" fmla="*/ 403173 h 444457"/>
              <a:gd name="connsiteX1502" fmla="*/ 1614795 w 3249268"/>
              <a:gd name="connsiteY1502" fmla="*/ 403173 h 444457"/>
              <a:gd name="connsiteX1503" fmla="*/ 1888938 w 3249268"/>
              <a:gd name="connsiteY1503" fmla="*/ 403147 h 444457"/>
              <a:gd name="connsiteX1504" fmla="*/ 1889242 w 3249268"/>
              <a:gd name="connsiteY1504" fmla="*/ 404071 h 444457"/>
              <a:gd name="connsiteX1505" fmla="*/ 1889784 w 3249268"/>
              <a:gd name="connsiteY1505" fmla="*/ 404105 h 444457"/>
              <a:gd name="connsiteX1506" fmla="*/ 1889843 w 3249268"/>
              <a:gd name="connsiteY1506" fmla="*/ 404044 h 444457"/>
              <a:gd name="connsiteX1507" fmla="*/ 1889670 w 3249268"/>
              <a:gd name="connsiteY1507" fmla="*/ 404032 h 444457"/>
              <a:gd name="connsiteX1508" fmla="*/ 2392265 w 3249268"/>
              <a:gd name="connsiteY1508" fmla="*/ 403117 h 444457"/>
              <a:gd name="connsiteX1509" fmla="*/ 2391830 w 3249268"/>
              <a:gd name="connsiteY1509" fmla="*/ 403339 h 444457"/>
              <a:gd name="connsiteX1510" fmla="*/ 2391629 w 3249268"/>
              <a:gd name="connsiteY1510" fmla="*/ 404405 h 444457"/>
              <a:gd name="connsiteX1511" fmla="*/ 2985126 w 3249268"/>
              <a:gd name="connsiteY1511" fmla="*/ 403115 h 444457"/>
              <a:gd name="connsiteX1512" fmla="*/ 2985082 w 3249268"/>
              <a:gd name="connsiteY1512" fmla="*/ 403165 h 444457"/>
              <a:gd name="connsiteX1513" fmla="*/ 2985214 w 3249268"/>
              <a:gd name="connsiteY1513" fmla="*/ 403123 h 444457"/>
              <a:gd name="connsiteX1514" fmla="*/ 2985187 w 3249268"/>
              <a:gd name="connsiteY1514" fmla="*/ 403115 h 444457"/>
              <a:gd name="connsiteX1515" fmla="*/ 278005 w 3249268"/>
              <a:gd name="connsiteY1515" fmla="*/ 403089 h 444457"/>
              <a:gd name="connsiteX1516" fmla="*/ 277933 w 3249268"/>
              <a:gd name="connsiteY1516" fmla="*/ 403172 h 444457"/>
              <a:gd name="connsiteX1517" fmla="*/ 277906 w 3249268"/>
              <a:gd name="connsiteY1517" fmla="*/ 403163 h 444457"/>
              <a:gd name="connsiteX1518" fmla="*/ 279005 w 3249268"/>
              <a:gd name="connsiteY1518" fmla="*/ 404301 h 444457"/>
              <a:gd name="connsiteX1519" fmla="*/ 279186 w 3249268"/>
              <a:gd name="connsiteY1519" fmla="*/ 404488 h 444457"/>
              <a:gd name="connsiteX1520" fmla="*/ 279701 w 3249268"/>
              <a:gd name="connsiteY1520" fmla="*/ 404226 h 444457"/>
              <a:gd name="connsiteX1521" fmla="*/ 278936 w 3249268"/>
              <a:gd name="connsiteY1521" fmla="*/ 404032 h 444457"/>
              <a:gd name="connsiteX1522" fmla="*/ 319107 w 3249268"/>
              <a:gd name="connsiteY1522" fmla="*/ 403044 h 444457"/>
              <a:gd name="connsiteX1523" fmla="*/ 319377 w 3249268"/>
              <a:gd name="connsiteY1523" fmla="*/ 403884 h 444457"/>
              <a:gd name="connsiteX1524" fmla="*/ 319377 w 3249268"/>
              <a:gd name="connsiteY1524" fmla="*/ 403116 h 444457"/>
              <a:gd name="connsiteX1525" fmla="*/ 319291 w 3249268"/>
              <a:gd name="connsiteY1525" fmla="*/ 403104 h 444457"/>
              <a:gd name="connsiteX1526" fmla="*/ 308370 w 3249268"/>
              <a:gd name="connsiteY1526" fmla="*/ 402941 h 444457"/>
              <a:gd name="connsiteX1527" fmla="*/ 308086 w 3249268"/>
              <a:gd name="connsiteY1527" fmla="*/ 403104 h 444457"/>
              <a:gd name="connsiteX1528" fmla="*/ 308194 w 3249268"/>
              <a:gd name="connsiteY1528" fmla="*/ 403368 h 444457"/>
              <a:gd name="connsiteX1529" fmla="*/ 425184 w 3249268"/>
              <a:gd name="connsiteY1529" fmla="*/ 402870 h 444457"/>
              <a:gd name="connsiteX1530" fmla="*/ 425095 w 3249268"/>
              <a:gd name="connsiteY1530" fmla="*/ 402880 h 444457"/>
              <a:gd name="connsiteX1531" fmla="*/ 425538 w 3249268"/>
              <a:gd name="connsiteY1531" fmla="*/ 403256 h 444457"/>
              <a:gd name="connsiteX1532" fmla="*/ 425565 w 3249268"/>
              <a:gd name="connsiteY1532" fmla="*/ 403251 h 444457"/>
              <a:gd name="connsiteX1533" fmla="*/ 251366 w 3249268"/>
              <a:gd name="connsiteY1533" fmla="*/ 402849 h 444457"/>
              <a:gd name="connsiteX1534" fmla="*/ 251388 w 3249268"/>
              <a:gd name="connsiteY1534" fmla="*/ 402872 h 444457"/>
              <a:gd name="connsiteX1535" fmla="*/ 251424 w 3249268"/>
              <a:gd name="connsiteY1535" fmla="*/ 402872 h 444457"/>
              <a:gd name="connsiteX1536" fmla="*/ 2917720 w 3249268"/>
              <a:gd name="connsiteY1536" fmla="*/ 402823 h 444457"/>
              <a:gd name="connsiteX1537" fmla="*/ 2917325 w 3249268"/>
              <a:gd name="connsiteY1537" fmla="*/ 402893 h 444457"/>
              <a:gd name="connsiteX1538" fmla="*/ 2917386 w 3249268"/>
              <a:gd name="connsiteY1538" fmla="*/ 402902 h 444457"/>
              <a:gd name="connsiteX1539" fmla="*/ 2918141 w 3249268"/>
              <a:gd name="connsiteY1539" fmla="*/ 403042 h 444457"/>
              <a:gd name="connsiteX1540" fmla="*/ 2861192 w 3249268"/>
              <a:gd name="connsiteY1540" fmla="*/ 402805 h 444457"/>
              <a:gd name="connsiteX1541" fmla="*/ 2861049 w 3249268"/>
              <a:gd name="connsiteY1541" fmla="*/ 402922 h 444457"/>
              <a:gd name="connsiteX1542" fmla="*/ 2860582 w 3249268"/>
              <a:gd name="connsiteY1542" fmla="*/ 404316 h 444457"/>
              <a:gd name="connsiteX1543" fmla="*/ 2860609 w 3249268"/>
              <a:gd name="connsiteY1543" fmla="*/ 404316 h 444457"/>
              <a:gd name="connsiteX1544" fmla="*/ 2860812 w 3249268"/>
              <a:gd name="connsiteY1544" fmla="*/ 404329 h 444457"/>
              <a:gd name="connsiteX1545" fmla="*/ 1836426 w 3249268"/>
              <a:gd name="connsiteY1545" fmla="*/ 402771 h 444457"/>
              <a:gd name="connsiteX1546" fmla="*/ 1836702 w 3249268"/>
              <a:gd name="connsiteY1546" fmla="*/ 403323 h 444457"/>
              <a:gd name="connsiteX1547" fmla="*/ 1836275 w 3249268"/>
              <a:gd name="connsiteY1547" fmla="*/ 404175 h 444457"/>
              <a:gd name="connsiteX1548" fmla="*/ 1836278 w 3249268"/>
              <a:gd name="connsiteY1548" fmla="*/ 404175 h 444457"/>
              <a:gd name="connsiteX1549" fmla="*/ 1836829 w 3249268"/>
              <a:gd name="connsiteY1549" fmla="*/ 403080 h 444457"/>
              <a:gd name="connsiteX1550" fmla="*/ 251248 w 3249268"/>
              <a:gd name="connsiteY1550" fmla="*/ 402727 h 444457"/>
              <a:gd name="connsiteX1551" fmla="*/ 251272 w 3249268"/>
              <a:gd name="connsiteY1551" fmla="*/ 402753 h 444457"/>
              <a:gd name="connsiteX1552" fmla="*/ 251293 w 3249268"/>
              <a:gd name="connsiteY1552" fmla="*/ 402731 h 444457"/>
              <a:gd name="connsiteX1553" fmla="*/ 2746401 w 3249268"/>
              <a:gd name="connsiteY1553" fmla="*/ 402715 h 444457"/>
              <a:gd name="connsiteX1554" fmla="*/ 2744410 w 3249268"/>
              <a:gd name="connsiteY1554" fmla="*/ 403713 h 444457"/>
              <a:gd name="connsiteX1555" fmla="*/ 2749673 w 3249268"/>
              <a:gd name="connsiteY1555" fmla="*/ 404255 h 444457"/>
              <a:gd name="connsiteX1556" fmla="*/ 2749882 w 3249268"/>
              <a:gd name="connsiteY1556" fmla="*/ 404231 h 444457"/>
              <a:gd name="connsiteX1557" fmla="*/ 2764657 w 3249268"/>
              <a:gd name="connsiteY1557" fmla="*/ 402659 h 444457"/>
              <a:gd name="connsiteX1558" fmla="*/ 2764614 w 3249268"/>
              <a:gd name="connsiteY1558" fmla="*/ 402715 h 444457"/>
              <a:gd name="connsiteX1559" fmla="*/ 2764405 w 3249268"/>
              <a:gd name="connsiteY1559" fmla="*/ 402715 h 444457"/>
              <a:gd name="connsiteX1560" fmla="*/ 2764412 w 3249268"/>
              <a:gd name="connsiteY1560" fmla="*/ 402722 h 444457"/>
              <a:gd name="connsiteX1561" fmla="*/ 2764412 w 3249268"/>
              <a:gd name="connsiteY1561" fmla="*/ 404600 h 444457"/>
              <a:gd name="connsiteX1562" fmla="*/ 2764434 w 3249268"/>
              <a:gd name="connsiteY1562" fmla="*/ 404606 h 444457"/>
              <a:gd name="connsiteX1563" fmla="*/ 2764434 w 3249268"/>
              <a:gd name="connsiteY1563" fmla="*/ 403201 h 444457"/>
              <a:gd name="connsiteX1564" fmla="*/ 3024280 w 3249268"/>
              <a:gd name="connsiteY1564" fmla="*/ 402636 h 444457"/>
              <a:gd name="connsiteX1565" fmla="*/ 3024451 w 3249268"/>
              <a:gd name="connsiteY1565" fmla="*/ 402985 h 444457"/>
              <a:gd name="connsiteX1566" fmla="*/ 3024397 w 3249268"/>
              <a:gd name="connsiteY1566" fmla="*/ 403079 h 444457"/>
              <a:gd name="connsiteX1567" fmla="*/ 3025374 w 3249268"/>
              <a:gd name="connsiteY1567" fmla="*/ 403079 h 444457"/>
              <a:gd name="connsiteX1568" fmla="*/ 3024494 w 3249268"/>
              <a:gd name="connsiteY1568" fmla="*/ 402636 h 444457"/>
              <a:gd name="connsiteX1569" fmla="*/ 2421893 w 3249268"/>
              <a:gd name="connsiteY1569" fmla="*/ 402604 h 444457"/>
              <a:gd name="connsiteX1570" fmla="*/ 2421810 w 3249268"/>
              <a:gd name="connsiteY1570" fmla="*/ 402614 h 444457"/>
              <a:gd name="connsiteX1571" fmla="*/ 2421783 w 3249268"/>
              <a:gd name="connsiteY1571" fmla="*/ 402642 h 444457"/>
              <a:gd name="connsiteX1572" fmla="*/ 293586 w 3249268"/>
              <a:gd name="connsiteY1572" fmla="*/ 402361 h 444457"/>
              <a:gd name="connsiteX1573" fmla="*/ 290219 w 3249268"/>
              <a:gd name="connsiteY1573" fmla="*/ 403022 h 444457"/>
              <a:gd name="connsiteX1574" fmla="*/ 290382 w 3249268"/>
              <a:gd name="connsiteY1574" fmla="*/ 403243 h 444457"/>
              <a:gd name="connsiteX1575" fmla="*/ 290398 w 3249268"/>
              <a:gd name="connsiteY1575" fmla="*/ 403229 h 444457"/>
              <a:gd name="connsiteX1576" fmla="*/ 528846 w 3249268"/>
              <a:gd name="connsiteY1576" fmla="*/ 401858 h 444457"/>
              <a:gd name="connsiteX1577" fmla="*/ 528187 w 3249268"/>
              <a:gd name="connsiteY1577" fmla="*/ 402099 h 444457"/>
              <a:gd name="connsiteX1578" fmla="*/ 527917 w 3249268"/>
              <a:gd name="connsiteY1578" fmla="*/ 402377 h 444457"/>
              <a:gd name="connsiteX1579" fmla="*/ 528785 w 3249268"/>
              <a:gd name="connsiteY1579" fmla="*/ 401919 h 444457"/>
              <a:gd name="connsiteX1580" fmla="*/ 521594 w 3249268"/>
              <a:gd name="connsiteY1580" fmla="*/ 401794 h 444457"/>
              <a:gd name="connsiteX1581" fmla="*/ 521842 w 3249268"/>
              <a:gd name="connsiteY1581" fmla="*/ 401919 h 444457"/>
              <a:gd name="connsiteX1582" fmla="*/ 524793 w 3249268"/>
              <a:gd name="connsiteY1582" fmla="*/ 404025 h 444457"/>
              <a:gd name="connsiteX1583" fmla="*/ 525129 w 3249268"/>
              <a:gd name="connsiteY1583" fmla="*/ 403848 h 444457"/>
              <a:gd name="connsiteX1584" fmla="*/ 522625 w 3249268"/>
              <a:gd name="connsiteY1584" fmla="*/ 401943 h 444457"/>
              <a:gd name="connsiteX1585" fmla="*/ 522076 w 3249268"/>
              <a:gd name="connsiteY1585" fmla="*/ 401794 h 444457"/>
              <a:gd name="connsiteX1586" fmla="*/ 1725136 w 3249268"/>
              <a:gd name="connsiteY1586" fmla="*/ 401760 h 444457"/>
              <a:gd name="connsiteX1587" fmla="*/ 1727525 w 3249268"/>
              <a:gd name="connsiteY1587" fmla="*/ 402922 h 444457"/>
              <a:gd name="connsiteX1588" fmla="*/ 1728663 w 3249268"/>
              <a:gd name="connsiteY1588" fmla="*/ 402922 h 444457"/>
              <a:gd name="connsiteX1589" fmla="*/ 1729559 w 3249268"/>
              <a:gd name="connsiteY1589" fmla="*/ 402851 h 444457"/>
              <a:gd name="connsiteX1590" fmla="*/ 1728416 w 3249268"/>
              <a:gd name="connsiteY1590" fmla="*/ 402851 h 444457"/>
              <a:gd name="connsiteX1591" fmla="*/ 1728416 w 3249268"/>
              <a:gd name="connsiteY1591" fmla="*/ 402654 h 444457"/>
              <a:gd name="connsiteX1592" fmla="*/ 2643518 w 3249268"/>
              <a:gd name="connsiteY1592" fmla="*/ 401668 h 444457"/>
              <a:gd name="connsiteX1593" fmla="*/ 2643770 w 3249268"/>
              <a:gd name="connsiteY1593" fmla="*/ 401796 h 444457"/>
              <a:gd name="connsiteX1594" fmla="*/ 2644149 w 3249268"/>
              <a:gd name="connsiteY1594" fmla="*/ 401668 h 444457"/>
              <a:gd name="connsiteX1595" fmla="*/ 2644030 w 3249268"/>
              <a:gd name="connsiteY1595" fmla="*/ 401668 h 444457"/>
              <a:gd name="connsiteX1596" fmla="*/ 198494 w 3249268"/>
              <a:gd name="connsiteY1596" fmla="*/ 401615 h 444457"/>
              <a:gd name="connsiteX1597" fmla="*/ 199580 w 3249268"/>
              <a:gd name="connsiteY1597" fmla="*/ 402730 h 444457"/>
              <a:gd name="connsiteX1598" fmla="*/ 200597 w 3249268"/>
              <a:gd name="connsiteY1598" fmla="*/ 404557 h 444457"/>
              <a:gd name="connsiteX1599" fmla="*/ 201336 w 3249268"/>
              <a:gd name="connsiteY1599" fmla="*/ 404176 h 444457"/>
              <a:gd name="connsiteX1600" fmla="*/ 199957 w 3249268"/>
              <a:gd name="connsiteY1600" fmla="*/ 402755 h 444457"/>
              <a:gd name="connsiteX1601" fmla="*/ 203120 w 3249268"/>
              <a:gd name="connsiteY1601" fmla="*/ 401668 h 444457"/>
              <a:gd name="connsiteX1602" fmla="*/ 198628 w 3249268"/>
              <a:gd name="connsiteY1602" fmla="*/ 401668 h 444457"/>
              <a:gd name="connsiteX1603" fmla="*/ 2834479 w 3249268"/>
              <a:gd name="connsiteY1603" fmla="*/ 401603 h 444457"/>
              <a:gd name="connsiteX1604" fmla="*/ 2834395 w 3249268"/>
              <a:gd name="connsiteY1604" fmla="*/ 401839 h 444457"/>
              <a:gd name="connsiteX1605" fmla="*/ 2834445 w 3249268"/>
              <a:gd name="connsiteY1605" fmla="*/ 401842 h 444457"/>
              <a:gd name="connsiteX1606" fmla="*/ 413634 w 3249268"/>
              <a:gd name="connsiteY1606" fmla="*/ 401543 h 444457"/>
              <a:gd name="connsiteX1607" fmla="*/ 413613 w 3249268"/>
              <a:gd name="connsiteY1607" fmla="*/ 401549 h 444457"/>
              <a:gd name="connsiteX1608" fmla="*/ 413674 w 3249268"/>
              <a:gd name="connsiteY1608" fmla="*/ 401548 h 444457"/>
              <a:gd name="connsiteX1609" fmla="*/ 2892284 w 3249268"/>
              <a:gd name="connsiteY1609" fmla="*/ 401542 h 444457"/>
              <a:gd name="connsiteX1610" fmla="*/ 2892284 w 3249268"/>
              <a:gd name="connsiteY1610" fmla="*/ 403022 h 444457"/>
              <a:gd name="connsiteX1611" fmla="*/ 2892990 w 3249268"/>
              <a:gd name="connsiteY1611" fmla="*/ 405076 h 444457"/>
              <a:gd name="connsiteX1612" fmla="*/ 2893603 w 3249268"/>
              <a:gd name="connsiteY1612" fmla="*/ 405545 h 444457"/>
              <a:gd name="connsiteX1613" fmla="*/ 231298 w 3249268"/>
              <a:gd name="connsiteY1613" fmla="*/ 401534 h 444457"/>
              <a:gd name="connsiteX1614" fmla="*/ 230834 w 3249268"/>
              <a:gd name="connsiteY1614" fmla="*/ 401766 h 444457"/>
              <a:gd name="connsiteX1615" fmla="*/ 231674 w 3249268"/>
              <a:gd name="connsiteY1615" fmla="*/ 402860 h 444457"/>
              <a:gd name="connsiteX1616" fmla="*/ 231559 w 3249268"/>
              <a:gd name="connsiteY1616" fmla="*/ 402941 h 444457"/>
              <a:gd name="connsiteX1617" fmla="*/ 231834 w 3249268"/>
              <a:gd name="connsiteY1617" fmla="*/ 402903 h 444457"/>
              <a:gd name="connsiteX1618" fmla="*/ 231843 w 3249268"/>
              <a:gd name="connsiteY1618" fmla="*/ 402898 h 444457"/>
              <a:gd name="connsiteX1619" fmla="*/ 2721185 w 3249268"/>
              <a:gd name="connsiteY1619" fmla="*/ 401518 h 444457"/>
              <a:gd name="connsiteX1620" fmla="*/ 2720546 w 3249268"/>
              <a:gd name="connsiteY1620" fmla="*/ 401681 h 444457"/>
              <a:gd name="connsiteX1621" fmla="*/ 2721411 w 3249268"/>
              <a:gd name="connsiteY1621" fmla="*/ 401796 h 444457"/>
              <a:gd name="connsiteX1622" fmla="*/ 2724761 w 3249268"/>
              <a:gd name="connsiteY1622" fmla="*/ 402057 h 444457"/>
              <a:gd name="connsiteX1623" fmla="*/ 965105 w 3249268"/>
              <a:gd name="connsiteY1623" fmla="*/ 401429 h 444457"/>
              <a:gd name="connsiteX1624" fmla="*/ 964620 w 3249268"/>
              <a:gd name="connsiteY1624" fmla="*/ 401795 h 444457"/>
              <a:gd name="connsiteX1625" fmla="*/ 964998 w 3249268"/>
              <a:gd name="connsiteY1625" fmla="*/ 402265 h 444457"/>
              <a:gd name="connsiteX1626" fmla="*/ 204523 w 3249268"/>
              <a:gd name="connsiteY1626" fmla="*/ 401388 h 444457"/>
              <a:gd name="connsiteX1627" fmla="*/ 204380 w 3249268"/>
              <a:gd name="connsiteY1627" fmla="*/ 401532 h 444457"/>
              <a:gd name="connsiteX1628" fmla="*/ 204611 w 3249268"/>
              <a:gd name="connsiteY1628" fmla="*/ 401690 h 444457"/>
              <a:gd name="connsiteX1629" fmla="*/ 2666872 w 3249268"/>
              <a:gd name="connsiteY1629" fmla="*/ 401346 h 444457"/>
              <a:gd name="connsiteX1630" fmla="*/ 2667315 w 3249268"/>
              <a:gd name="connsiteY1630" fmla="*/ 401796 h 444457"/>
              <a:gd name="connsiteX1631" fmla="*/ 2667315 w 3249268"/>
              <a:gd name="connsiteY1631" fmla="*/ 401837 h 444457"/>
              <a:gd name="connsiteX1632" fmla="*/ 2667439 w 3249268"/>
              <a:gd name="connsiteY1632" fmla="*/ 401668 h 444457"/>
              <a:gd name="connsiteX1633" fmla="*/ 2669228 w 3249268"/>
              <a:gd name="connsiteY1633" fmla="*/ 403494 h 444457"/>
              <a:gd name="connsiteX1634" fmla="*/ 2669279 w 3249268"/>
              <a:gd name="connsiteY1634" fmla="*/ 403388 h 444457"/>
              <a:gd name="connsiteX1635" fmla="*/ 2667257 w 3249268"/>
              <a:gd name="connsiteY1635" fmla="*/ 401346 h 444457"/>
              <a:gd name="connsiteX1636" fmla="*/ 1745871 w 3249268"/>
              <a:gd name="connsiteY1636" fmla="*/ 401346 h 444457"/>
              <a:gd name="connsiteX1637" fmla="*/ 1746491 w 3249268"/>
              <a:gd name="connsiteY1637" fmla="*/ 401454 h 444457"/>
              <a:gd name="connsiteX1638" fmla="*/ 1743711 w 3249268"/>
              <a:gd name="connsiteY1638" fmla="*/ 401454 h 444457"/>
              <a:gd name="connsiteX1639" fmla="*/ 1743437 w 3249268"/>
              <a:gd name="connsiteY1639" fmla="*/ 401745 h 444457"/>
              <a:gd name="connsiteX1640" fmla="*/ 1746758 w 3249268"/>
              <a:gd name="connsiteY1640" fmla="*/ 401480 h 444457"/>
              <a:gd name="connsiteX1641" fmla="*/ 1747700 w 3249268"/>
              <a:gd name="connsiteY1641" fmla="*/ 401500 h 444457"/>
              <a:gd name="connsiteX1642" fmla="*/ 1746879 w 3249268"/>
              <a:gd name="connsiteY1642" fmla="*/ 401346 h 444457"/>
              <a:gd name="connsiteX1643" fmla="*/ 917378 w 3249268"/>
              <a:gd name="connsiteY1643" fmla="*/ 401267 h 444457"/>
              <a:gd name="connsiteX1644" fmla="*/ 917189 w 3249268"/>
              <a:gd name="connsiteY1644" fmla="*/ 401315 h 444457"/>
              <a:gd name="connsiteX1645" fmla="*/ 918980 w 3249268"/>
              <a:gd name="connsiteY1645" fmla="*/ 401919 h 444457"/>
              <a:gd name="connsiteX1646" fmla="*/ 919247 w 3249268"/>
              <a:gd name="connsiteY1646" fmla="*/ 402071 h 444457"/>
              <a:gd name="connsiteX1647" fmla="*/ 919208 w 3249268"/>
              <a:gd name="connsiteY1647" fmla="*/ 401735 h 444457"/>
              <a:gd name="connsiteX1648" fmla="*/ 872504 w 3249268"/>
              <a:gd name="connsiteY1648" fmla="*/ 401175 h 444457"/>
              <a:gd name="connsiteX1649" fmla="*/ 871900 w 3249268"/>
              <a:gd name="connsiteY1649" fmla="*/ 401273 h 444457"/>
              <a:gd name="connsiteX1650" fmla="*/ 871900 w 3249268"/>
              <a:gd name="connsiteY1650" fmla="*/ 401292 h 444457"/>
              <a:gd name="connsiteX1651" fmla="*/ 870932 w 3249268"/>
              <a:gd name="connsiteY1651" fmla="*/ 401773 h 444457"/>
              <a:gd name="connsiteX1652" fmla="*/ 871178 w 3249268"/>
              <a:gd name="connsiteY1652" fmla="*/ 402068 h 444457"/>
              <a:gd name="connsiteX1653" fmla="*/ 871323 w 3249268"/>
              <a:gd name="connsiteY1653" fmla="*/ 402031 h 444457"/>
              <a:gd name="connsiteX1654" fmla="*/ 871785 w 3249268"/>
              <a:gd name="connsiteY1654" fmla="*/ 401668 h 444457"/>
              <a:gd name="connsiteX1655" fmla="*/ 871699 w 3249268"/>
              <a:gd name="connsiteY1655" fmla="*/ 401937 h 444457"/>
              <a:gd name="connsiteX1656" fmla="*/ 871768 w 3249268"/>
              <a:gd name="connsiteY1656" fmla="*/ 401919 h 444457"/>
              <a:gd name="connsiteX1657" fmla="*/ 149595 w 3249268"/>
              <a:gd name="connsiteY1657" fmla="*/ 401011 h 444457"/>
              <a:gd name="connsiteX1658" fmla="*/ 149652 w 3249268"/>
              <a:gd name="connsiteY1658" fmla="*/ 401184 h 444457"/>
              <a:gd name="connsiteX1659" fmla="*/ 149811 w 3249268"/>
              <a:gd name="connsiteY1659" fmla="*/ 401314 h 444457"/>
              <a:gd name="connsiteX1660" fmla="*/ 149792 w 3249268"/>
              <a:gd name="connsiteY1660" fmla="*/ 401604 h 444457"/>
              <a:gd name="connsiteX1661" fmla="*/ 149836 w 3249268"/>
              <a:gd name="connsiteY1661" fmla="*/ 401737 h 444457"/>
              <a:gd name="connsiteX1662" fmla="*/ 149785 w 3249268"/>
              <a:gd name="connsiteY1662" fmla="*/ 401714 h 444457"/>
              <a:gd name="connsiteX1663" fmla="*/ 149741 w 3249268"/>
              <a:gd name="connsiteY1663" fmla="*/ 402396 h 444457"/>
              <a:gd name="connsiteX1664" fmla="*/ 150186 w 3249268"/>
              <a:gd name="connsiteY1664" fmla="*/ 401585 h 444457"/>
              <a:gd name="connsiteX1665" fmla="*/ 233171 w 3249268"/>
              <a:gd name="connsiteY1665" fmla="*/ 400931 h 444457"/>
              <a:gd name="connsiteX1666" fmla="*/ 232303 w 3249268"/>
              <a:gd name="connsiteY1666" fmla="*/ 402665 h 444457"/>
              <a:gd name="connsiteX1667" fmla="*/ 234419 w 3249268"/>
              <a:gd name="connsiteY1667" fmla="*/ 401595 h 444457"/>
              <a:gd name="connsiteX1668" fmla="*/ 3037803 w 3249268"/>
              <a:gd name="connsiteY1668" fmla="*/ 400851 h 444457"/>
              <a:gd name="connsiteX1669" fmla="*/ 3037994 w 3249268"/>
              <a:gd name="connsiteY1669" fmla="*/ 401437 h 444457"/>
              <a:gd name="connsiteX1670" fmla="*/ 3037580 w 3249268"/>
              <a:gd name="connsiteY1670" fmla="*/ 401886 h 444457"/>
              <a:gd name="connsiteX1671" fmla="*/ 3038224 w 3249268"/>
              <a:gd name="connsiteY1671" fmla="*/ 401668 h 444457"/>
              <a:gd name="connsiteX1672" fmla="*/ 3039330 w 3249268"/>
              <a:gd name="connsiteY1672" fmla="*/ 401668 h 444457"/>
              <a:gd name="connsiteX1673" fmla="*/ 3039617 w 3249268"/>
              <a:gd name="connsiteY1673" fmla="*/ 401668 h 444457"/>
              <a:gd name="connsiteX1674" fmla="*/ 3039632 w 3249268"/>
              <a:gd name="connsiteY1674" fmla="*/ 401770 h 444457"/>
              <a:gd name="connsiteX1675" fmla="*/ 3040488 w 3249268"/>
              <a:gd name="connsiteY1675" fmla="*/ 402060 h 444457"/>
              <a:gd name="connsiteX1676" fmla="*/ 3039857 w 3249268"/>
              <a:gd name="connsiteY1676" fmla="*/ 401437 h 444457"/>
              <a:gd name="connsiteX1677" fmla="*/ 3038484 w 3249268"/>
              <a:gd name="connsiteY1677" fmla="*/ 401437 h 444457"/>
              <a:gd name="connsiteX1678" fmla="*/ 164250 w 3249268"/>
              <a:gd name="connsiteY1678" fmla="*/ 400711 h 444457"/>
              <a:gd name="connsiteX1679" fmla="*/ 164022 w 3249268"/>
              <a:gd name="connsiteY1679" fmla="*/ 400825 h 444457"/>
              <a:gd name="connsiteX1680" fmla="*/ 165356 w 3249268"/>
              <a:gd name="connsiteY1680" fmla="*/ 401505 h 444457"/>
              <a:gd name="connsiteX1681" fmla="*/ 165484 w 3249268"/>
              <a:gd name="connsiteY1681" fmla="*/ 401668 h 444457"/>
              <a:gd name="connsiteX1682" fmla="*/ 166165 w 3249268"/>
              <a:gd name="connsiteY1682" fmla="*/ 401668 h 444457"/>
              <a:gd name="connsiteX1683" fmla="*/ 1614795 w 3249268"/>
              <a:gd name="connsiteY1683" fmla="*/ 400475 h 444457"/>
              <a:gd name="connsiteX1684" fmla="*/ 1614316 w 3249268"/>
              <a:gd name="connsiteY1684" fmla="*/ 400665 h 444457"/>
              <a:gd name="connsiteX1685" fmla="*/ 1614795 w 3249268"/>
              <a:gd name="connsiteY1685" fmla="*/ 402111 h 444457"/>
              <a:gd name="connsiteX1686" fmla="*/ 3098970 w 3249268"/>
              <a:gd name="connsiteY1686" fmla="*/ 400164 h 444457"/>
              <a:gd name="connsiteX1687" fmla="*/ 3100474 w 3249268"/>
              <a:gd name="connsiteY1687" fmla="*/ 400164 h 444457"/>
              <a:gd name="connsiteX1688" fmla="*/ 3104987 w 3249268"/>
              <a:gd name="connsiteY1688" fmla="*/ 400164 h 444457"/>
              <a:gd name="connsiteX1689" fmla="*/ 3103483 w 3249268"/>
              <a:gd name="connsiteY1689" fmla="*/ 403172 h 444457"/>
              <a:gd name="connsiteX1690" fmla="*/ 3100474 w 3249268"/>
              <a:gd name="connsiteY1690" fmla="*/ 401668 h 444457"/>
              <a:gd name="connsiteX1691" fmla="*/ 3098970 w 3249268"/>
              <a:gd name="connsiteY1691" fmla="*/ 400164 h 444457"/>
              <a:gd name="connsiteX1692" fmla="*/ 419184 w 3249268"/>
              <a:gd name="connsiteY1692" fmla="*/ 400154 h 444457"/>
              <a:gd name="connsiteX1693" fmla="*/ 419169 w 3249268"/>
              <a:gd name="connsiteY1693" fmla="*/ 400161 h 444457"/>
              <a:gd name="connsiteX1694" fmla="*/ 419173 w 3249268"/>
              <a:gd name="connsiteY1694" fmla="*/ 400164 h 444457"/>
              <a:gd name="connsiteX1695" fmla="*/ 2866073 w 3249268"/>
              <a:gd name="connsiteY1695" fmla="*/ 400125 h 444457"/>
              <a:gd name="connsiteX1696" fmla="*/ 2866109 w 3249268"/>
              <a:gd name="connsiteY1696" fmla="*/ 400164 h 444457"/>
              <a:gd name="connsiteX1697" fmla="*/ 2867307 w 3249268"/>
              <a:gd name="connsiteY1697" fmla="*/ 400164 h 444457"/>
              <a:gd name="connsiteX1698" fmla="*/ 2867397 w 3249268"/>
              <a:gd name="connsiteY1698" fmla="*/ 400125 h 444457"/>
              <a:gd name="connsiteX1699" fmla="*/ 2866085 w 3249268"/>
              <a:gd name="connsiteY1699" fmla="*/ 400027 h 444457"/>
              <a:gd name="connsiteX1700" fmla="*/ 2866026 w 3249268"/>
              <a:gd name="connsiteY1700" fmla="*/ 400074 h 444457"/>
              <a:gd name="connsiteX1701" fmla="*/ 2866040 w 3249268"/>
              <a:gd name="connsiteY1701" fmla="*/ 400089 h 444457"/>
              <a:gd name="connsiteX1702" fmla="*/ 930307 w 3249268"/>
              <a:gd name="connsiteY1702" fmla="*/ 400027 h 444457"/>
              <a:gd name="connsiteX1703" fmla="*/ 928413 w 3249268"/>
              <a:gd name="connsiteY1703" fmla="*/ 400743 h 444457"/>
              <a:gd name="connsiteX1704" fmla="*/ 930502 w 3249268"/>
              <a:gd name="connsiteY1704" fmla="*/ 400109 h 444457"/>
              <a:gd name="connsiteX1705" fmla="*/ 2992161 w 3249268"/>
              <a:gd name="connsiteY1705" fmla="*/ 399950 h 444457"/>
              <a:gd name="connsiteX1706" fmla="*/ 2992197 w 3249268"/>
              <a:gd name="connsiteY1706" fmla="*/ 400046 h 444457"/>
              <a:gd name="connsiteX1707" fmla="*/ 2992201 w 3249268"/>
              <a:gd name="connsiteY1707" fmla="*/ 400033 h 444457"/>
              <a:gd name="connsiteX1708" fmla="*/ 853848 w 3249268"/>
              <a:gd name="connsiteY1708" fmla="*/ 399913 h 444457"/>
              <a:gd name="connsiteX1709" fmla="*/ 853769 w 3249268"/>
              <a:gd name="connsiteY1709" fmla="*/ 399926 h 444457"/>
              <a:gd name="connsiteX1710" fmla="*/ 853865 w 3249268"/>
              <a:gd name="connsiteY1710" fmla="*/ 399918 h 444457"/>
              <a:gd name="connsiteX1711" fmla="*/ 1332511 w 3249268"/>
              <a:gd name="connsiteY1711" fmla="*/ 399653 h 444457"/>
              <a:gd name="connsiteX1712" fmla="*/ 1331206 w 3249268"/>
              <a:gd name="connsiteY1712" fmla="*/ 400998 h 444457"/>
              <a:gd name="connsiteX1713" fmla="*/ 1333048 w 3249268"/>
              <a:gd name="connsiteY1713" fmla="*/ 400077 h 444457"/>
              <a:gd name="connsiteX1714" fmla="*/ 3020009 w 3249268"/>
              <a:gd name="connsiteY1714" fmla="*/ 399643 h 444457"/>
              <a:gd name="connsiteX1715" fmla="*/ 3019454 w 3249268"/>
              <a:gd name="connsiteY1715" fmla="*/ 401340 h 444457"/>
              <a:gd name="connsiteX1716" fmla="*/ 3020684 w 3249268"/>
              <a:gd name="connsiteY1716" fmla="*/ 401588 h 444457"/>
              <a:gd name="connsiteX1717" fmla="*/ 3020337 w 3249268"/>
              <a:gd name="connsiteY1717" fmla="*/ 399841 h 444457"/>
              <a:gd name="connsiteX1718" fmla="*/ 1885802 w 3249268"/>
              <a:gd name="connsiteY1718" fmla="*/ 399598 h 444457"/>
              <a:gd name="connsiteX1719" fmla="*/ 1886108 w 3249268"/>
              <a:gd name="connsiteY1719" fmla="*/ 399722 h 444457"/>
              <a:gd name="connsiteX1720" fmla="*/ 1886063 w 3249268"/>
              <a:gd name="connsiteY1720" fmla="*/ 399667 h 444457"/>
              <a:gd name="connsiteX1721" fmla="*/ 904460 w 3249268"/>
              <a:gd name="connsiteY1721" fmla="*/ 399551 h 444457"/>
              <a:gd name="connsiteX1722" fmla="*/ 903788 w 3249268"/>
              <a:gd name="connsiteY1722" fmla="*/ 400229 h 444457"/>
              <a:gd name="connsiteX1723" fmla="*/ 904061 w 3249268"/>
              <a:gd name="connsiteY1723" fmla="*/ 400369 h 444457"/>
              <a:gd name="connsiteX1724" fmla="*/ 536296 w 3249268"/>
              <a:gd name="connsiteY1724" fmla="*/ 399514 h 444457"/>
              <a:gd name="connsiteX1725" fmla="*/ 533904 w 3249268"/>
              <a:gd name="connsiteY1725" fmla="*/ 400201 h 444457"/>
              <a:gd name="connsiteX1726" fmla="*/ 537988 w 3249268"/>
              <a:gd name="connsiteY1726" fmla="*/ 399857 h 444457"/>
              <a:gd name="connsiteX1727" fmla="*/ 1122123 w 3249268"/>
              <a:gd name="connsiteY1727" fmla="*/ 399454 h 444457"/>
              <a:gd name="connsiteX1728" fmla="*/ 1122601 w 3249268"/>
              <a:gd name="connsiteY1728" fmla="*/ 399969 h 444457"/>
              <a:gd name="connsiteX1729" fmla="*/ 1123179 w 3249268"/>
              <a:gd name="connsiteY1729" fmla="*/ 400116 h 444457"/>
              <a:gd name="connsiteX1730" fmla="*/ 1123209 w 3249268"/>
              <a:gd name="connsiteY1730" fmla="*/ 400073 h 444457"/>
              <a:gd name="connsiteX1731" fmla="*/ 308831 w 3249268"/>
              <a:gd name="connsiteY1731" fmla="*/ 399387 h 444457"/>
              <a:gd name="connsiteX1732" fmla="*/ 305396 w 3249268"/>
              <a:gd name="connsiteY1732" fmla="*/ 400146 h 444457"/>
              <a:gd name="connsiteX1733" fmla="*/ 305183 w 3249268"/>
              <a:gd name="connsiteY1733" fmla="*/ 400415 h 444457"/>
              <a:gd name="connsiteX1734" fmla="*/ 305183 w 3249268"/>
              <a:gd name="connsiteY1734" fmla="*/ 400568 h 444457"/>
              <a:gd name="connsiteX1735" fmla="*/ 305284 w 3249268"/>
              <a:gd name="connsiteY1735" fmla="*/ 400369 h 444457"/>
              <a:gd name="connsiteX1736" fmla="*/ 306685 w 3249268"/>
              <a:gd name="connsiteY1736" fmla="*/ 400369 h 444457"/>
              <a:gd name="connsiteX1737" fmla="*/ 1152554 w 3249268"/>
              <a:gd name="connsiteY1737" fmla="*/ 399006 h 444457"/>
              <a:gd name="connsiteX1738" fmla="*/ 1152554 w 3249268"/>
              <a:gd name="connsiteY1738" fmla="*/ 399873 h 444457"/>
              <a:gd name="connsiteX1739" fmla="*/ 1153352 w 3249268"/>
              <a:gd name="connsiteY1739" fmla="*/ 400330 h 444457"/>
              <a:gd name="connsiteX1740" fmla="*/ 1152762 w 3249268"/>
              <a:gd name="connsiteY1740" fmla="*/ 399231 h 444457"/>
              <a:gd name="connsiteX1741" fmla="*/ 2323546 w 3249268"/>
              <a:gd name="connsiteY1741" fmla="*/ 398996 h 444457"/>
              <a:gd name="connsiteX1742" fmla="*/ 2321027 w 3249268"/>
              <a:gd name="connsiteY1742" fmla="*/ 401437 h 444457"/>
              <a:gd name="connsiteX1743" fmla="*/ 2320339 w 3249268"/>
              <a:gd name="connsiteY1743" fmla="*/ 404147 h 444457"/>
              <a:gd name="connsiteX1744" fmla="*/ 2320829 w 3249268"/>
              <a:gd name="connsiteY1744" fmla="*/ 404478 h 444457"/>
              <a:gd name="connsiteX1745" fmla="*/ 2730091 w 3249268"/>
              <a:gd name="connsiteY1745" fmla="*/ 398986 h 444457"/>
              <a:gd name="connsiteX1746" fmla="*/ 2730585 w 3249268"/>
              <a:gd name="connsiteY1746" fmla="*/ 399482 h 444457"/>
              <a:gd name="connsiteX1747" fmla="*/ 2730970 w 3249268"/>
              <a:gd name="connsiteY1747" fmla="*/ 398986 h 444457"/>
              <a:gd name="connsiteX1748" fmla="*/ 2604853 w 3249268"/>
              <a:gd name="connsiteY1748" fmla="*/ 398906 h 444457"/>
              <a:gd name="connsiteX1749" fmla="*/ 2604761 w 3249268"/>
              <a:gd name="connsiteY1749" fmla="*/ 398940 h 444457"/>
              <a:gd name="connsiteX1750" fmla="*/ 2604910 w 3249268"/>
              <a:gd name="connsiteY1750" fmla="*/ 398986 h 444457"/>
              <a:gd name="connsiteX1751" fmla="*/ 2988192 w 3249268"/>
              <a:gd name="connsiteY1751" fmla="*/ 398865 h 444457"/>
              <a:gd name="connsiteX1752" fmla="*/ 2988126 w 3249268"/>
              <a:gd name="connsiteY1752" fmla="*/ 398867 h 444457"/>
              <a:gd name="connsiteX1753" fmla="*/ 2988099 w 3249268"/>
              <a:gd name="connsiteY1753" fmla="*/ 398974 h 444457"/>
              <a:gd name="connsiteX1754" fmla="*/ 1531015 w 3249268"/>
              <a:gd name="connsiteY1754" fmla="*/ 398810 h 444457"/>
              <a:gd name="connsiteX1755" fmla="*/ 1531279 w 3249268"/>
              <a:gd name="connsiteY1755" fmla="*/ 398933 h 444457"/>
              <a:gd name="connsiteX1756" fmla="*/ 1531147 w 3249268"/>
              <a:gd name="connsiteY1756" fmla="*/ 398810 h 444457"/>
              <a:gd name="connsiteX1757" fmla="*/ 3066303 w 3249268"/>
              <a:gd name="connsiteY1757" fmla="*/ 398807 h 444457"/>
              <a:gd name="connsiteX1758" fmla="*/ 3065331 w 3249268"/>
              <a:gd name="connsiteY1758" fmla="*/ 399901 h 444457"/>
              <a:gd name="connsiteX1759" fmla="*/ 3067032 w 3249268"/>
              <a:gd name="connsiteY1759" fmla="*/ 399627 h 444457"/>
              <a:gd name="connsiteX1760" fmla="*/ 429101 w 3249268"/>
              <a:gd name="connsiteY1760" fmla="*/ 398760 h 444457"/>
              <a:gd name="connsiteX1761" fmla="*/ 428878 w 3249268"/>
              <a:gd name="connsiteY1761" fmla="*/ 398870 h 444457"/>
              <a:gd name="connsiteX1762" fmla="*/ 429122 w 3249268"/>
              <a:gd name="connsiteY1762" fmla="*/ 400573 h 444457"/>
              <a:gd name="connsiteX1763" fmla="*/ 429122 w 3249268"/>
              <a:gd name="connsiteY1763" fmla="*/ 398760 h 444457"/>
              <a:gd name="connsiteX1764" fmla="*/ 2992616 w 3249268"/>
              <a:gd name="connsiteY1764" fmla="*/ 398729 h 444457"/>
              <a:gd name="connsiteX1765" fmla="*/ 2992581 w 3249268"/>
              <a:gd name="connsiteY1765" fmla="*/ 398872 h 444457"/>
              <a:gd name="connsiteX1766" fmla="*/ 2992620 w 3249268"/>
              <a:gd name="connsiteY1766" fmla="*/ 398754 h 444457"/>
              <a:gd name="connsiteX1767" fmla="*/ 3123035 w 3249268"/>
              <a:gd name="connsiteY1767" fmla="*/ 398659 h 444457"/>
              <a:gd name="connsiteX1768" fmla="*/ 3124539 w 3249268"/>
              <a:gd name="connsiteY1768" fmla="*/ 398659 h 444457"/>
              <a:gd name="connsiteX1769" fmla="*/ 3124539 w 3249268"/>
              <a:gd name="connsiteY1769" fmla="*/ 400164 h 444457"/>
              <a:gd name="connsiteX1770" fmla="*/ 3123035 w 3249268"/>
              <a:gd name="connsiteY1770" fmla="*/ 400164 h 444457"/>
              <a:gd name="connsiteX1771" fmla="*/ 3123035 w 3249268"/>
              <a:gd name="connsiteY1771" fmla="*/ 398659 h 444457"/>
              <a:gd name="connsiteX1772" fmla="*/ 2908502 w 3249268"/>
              <a:gd name="connsiteY1772" fmla="*/ 398554 h 444457"/>
              <a:gd name="connsiteX1773" fmla="*/ 2907988 w 3249268"/>
              <a:gd name="connsiteY1773" fmla="*/ 398616 h 444457"/>
              <a:gd name="connsiteX1774" fmla="*/ 2908057 w 3249268"/>
              <a:gd name="connsiteY1774" fmla="*/ 398728 h 444457"/>
              <a:gd name="connsiteX1775" fmla="*/ 1355615 w 3249268"/>
              <a:gd name="connsiteY1775" fmla="*/ 398485 h 444457"/>
              <a:gd name="connsiteX1776" fmla="*/ 1355226 w 3249268"/>
              <a:gd name="connsiteY1776" fmla="*/ 398625 h 444457"/>
              <a:gd name="connsiteX1777" fmla="*/ 1356099 w 3249268"/>
              <a:gd name="connsiteY1777" fmla="*/ 398625 h 444457"/>
              <a:gd name="connsiteX1778" fmla="*/ 246943 w 3249268"/>
              <a:gd name="connsiteY1778" fmla="*/ 398471 h 444457"/>
              <a:gd name="connsiteX1779" fmla="*/ 246943 w 3249268"/>
              <a:gd name="connsiteY1779" fmla="*/ 398741 h 444457"/>
              <a:gd name="connsiteX1780" fmla="*/ 247245 w 3249268"/>
              <a:gd name="connsiteY1780" fmla="*/ 398584 h 444457"/>
              <a:gd name="connsiteX1781" fmla="*/ 248112 w 3249268"/>
              <a:gd name="connsiteY1781" fmla="*/ 399482 h 444457"/>
              <a:gd name="connsiteX1782" fmla="*/ 248164 w 3249268"/>
              <a:gd name="connsiteY1782" fmla="*/ 399098 h 444457"/>
              <a:gd name="connsiteX1783" fmla="*/ 248122 w 3249268"/>
              <a:gd name="connsiteY1783" fmla="*/ 398471 h 444457"/>
              <a:gd name="connsiteX1784" fmla="*/ 2673719 w 3249268"/>
              <a:gd name="connsiteY1784" fmla="*/ 398443 h 444457"/>
              <a:gd name="connsiteX1785" fmla="*/ 2672473 w 3249268"/>
              <a:gd name="connsiteY1785" fmla="*/ 399125 h 444457"/>
              <a:gd name="connsiteX1786" fmla="*/ 2675011 w 3249268"/>
              <a:gd name="connsiteY1786" fmla="*/ 399047 h 444457"/>
              <a:gd name="connsiteX1787" fmla="*/ 257898 w 3249268"/>
              <a:gd name="connsiteY1787" fmla="*/ 398185 h 444457"/>
              <a:gd name="connsiteX1788" fmla="*/ 257989 w 3249268"/>
              <a:gd name="connsiteY1788" fmla="*/ 398458 h 444457"/>
              <a:gd name="connsiteX1789" fmla="*/ 258028 w 3249268"/>
              <a:gd name="connsiteY1789" fmla="*/ 398445 h 444457"/>
              <a:gd name="connsiteX1790" fmla="*/ 2323801 w 3249268"/>
              <a:gd name="connsiteY1790" fmla="*/ 398177 h 444457"/>
              <a:gd name="connsiteX1791" fmla="*/ 2323898 w 3249268"/>
              <a:gd name="connsiteY1791" fmla="*/ 398287 h 444457"/>
              <a:gd name="connsiteX1792" fmla="*/ 2323924 w 3249268"/>
              <a:gd name="connsiteY1792" fmla="*/ 398235 h 444457"/>
              <a:gd name="connsiteX1793" fmla="*/ 557516 w 3249268"/>
              <a:gd name="connsiteY1793" fmla="*/ 397994 h 444457"/>
              <a:gd name="connsiteX1794" fmla="*/ 558123 w 3249268"/>
              <a:gd name="connsiteY1794" fmla="*/ 398797 h 444457"/>
              <a:gd name="connsiteX1795" fmla="*/ 558123 w 3249268"/>
              <a:gd name="connsiteY1795" fmla="*/ 399277 h 444457"/>
              <a:gd name="connsiteX1796" fmla="*/ 558363 w 3249268"/>
              <a:gd name="connsiteY1796" fmla="*/ 399501 h 444457"/>
              <a:gd name="connsiteX1797" fmla="*/ 558363 w 3249268"/>
              <a:gd name="connsiteY1797" fmla="*/ 398652 h 444457"/>
              <a:gd name="connsiteX1798" fmla="*/ 1280226 w 3249268"/>
              <a:gd name="connsiteY1798" fmla="*/ 397940 h 444457"/>
              <a:gd name="connsiteX1799" fmla="*/ 1281671 w 3249268"/>
              <a:gd name="connsiteY1799" fmla="*/ 398933 h 444457"/>
              <a:gd name="connsiteX1800" fmla="*/ 1282826 w 3249268"/>
              <a:gd name="connsiteY1800" fmla="*/ 398685 h 444457"/>
              <a:gd name="connsiteX1801" fmla="*/ 285992 w 3249268"/>
              <a:gd name="connsiteY1801" fmla="*/ 397917 h 444457"/>
              <a:gd name="connsiteX1802" fmla="*/ 285831 w 3249268"/>
              <a:gd name="connsiteY1802" fmla="*/ 397951 h 444457"/>
              <a:gd name="connsiteX1803" fmla="*/ 285831 w 3249268"/>
              <a:gd name="connsiteY1803" fmla="*/ 398445 h 444457"/>
              <a:gd name="connsiteX1804" fmla="*/ 283246 w 3249268"/>
              <a:gd name="connsiteY1804" fmla="*/ 400016 h 444457"/>
              <a:gd name="connsiteX1805" fmla="*/ 282161 w 3249268"/>
              <a:gd name="connsiteY1805" fmla="*/ 401848 h 444457"/>
              <a:gd name="connsiteX1806" fmla="*/ 286017 w 3249268"/>
              <a:gd name="connsiteY1806" fmla="*/ 399008 h 444457"/>
              <a:gd name="connsiteX1807" fmla="*/ 285992 w 3249268"/>
              <a:gd name="connsiteY1807" fmla="*/ 398982 h 444457"/>
              <a:gd name="connsiteX1808" fmla="*/ 3035864 w 3249268"/>
              <a:gd name="connsiteY1808" fmla="*/ 397678 h 444457"/>
              <a:gd name="connsiteX1809" fmla="*/ 3035941 w 3249268"/>
              <a:gd name="connsiteY1809" fmla="*/ 397742 h 444457"/>
              <a:gd name="connsiteX1810" fmla="*/ 3035926 w 3249268"/>
              <a:gd name="connsiteY1810" fmla="*/ 397698 h 444457"/>
              <a:gd name="connsiteX1811" fmla="*/ 893419 w 3249268"/>
              <a:gd name="connsiteY1811" fmla="*/ 397456 h 444457"/>
              <a:gd name="connsiteX1812" fmla="*/ 893988 w 3249268"/>
              <a:gd name="connsiteY1812" fmla="*/ 399112 h 444457"/>
              <a:gd name="connsiteX1813" fmla="*/ 894248 w 3249268"/>
              <a:gd name="connsiteY1813" fmla="*/ 399196 h 444457"/>
              <a:gd name="connsiteX1814" fmla="*/ 894248 w 3249268"/>
              <a:gd name="connsiteY1814" fmla="*/ 398933 h 444457"/>
              <a:gd name="connsiteX1815" fmla="*/ 893527 w 3249268"/>
              <a:gd name="connsiteY1815" fmla="*/ 397456 h 444457"/>
              <a:gd name="connsiteX1816" fmla="*/ 148406 w 3249268"/>
              <a:gd name="connsiteY1816" fmla="*/ 397429 h 444457"/>
              <a:gd name="connsiteX1817" fmla="*/ 148808 w 3249268"/>
              <a:gd name="connsiteY1817" fmla="*/ 398638 h 444457"/>
              <a:gd name="connsiteX1818" fmla="*/ 148808 w 3249268"/>
              <a:gd name="connsiteY1818" fmla="*/ 397832 h 444457"/>
              <a:gd name="connsiteX1819" fmla="*/ 2547653 w 3249268"/>
              <a:gd name="connsiteY1819" fmla="*/ 397415 h 444457"/>
              <a:gd name="connsiteX1820" fmla="*/ 2547560 w 3249268"/>
              <a:gd name="connsiteY1820" fmla="*/ 397453 h 444457"/>
              <a:gd name="connsiteX1821" fmla="*/ 2547889 w 3249268"/>
              <a:gd name="connsiteY1821" fmla="*/ 397537 h 444457"/>
              <a:gd name="connsiteX1822" fmla="*/ 2547794 w 3249268"/>
              <a:gd name="connsiteY1822" fmla="*/ 397445 h 444457"/>
              <a:gd name="connsiteX1823" fmla="*/ 2527429 w 3249268"/>
              <a:gd name="connsiteY1823" fmla="*/ 397243 h 444457"/>
              <a:gd name="connsiteX1824" fmla="*/ 2527157 w 3249268"/>
              <a:gd name="connsiteY1824" fmla="*/ 397469 h 444457"/>
              <a:gd name="connsiteX1825" fmla="*/ 2527286 w 3249268"/>
              <a:gd name="connsiteY1825" fmla="*/ 397533 h 444457"/>
              <a:gd name="connsiteX1826" fmla="*/ 583137 w 3249268"/>
              <a:gd name="connsiteY1826" fmla="*/ 397224 h 444457"/>
              <a:gd name="connsiteX1827" fmla="*/ 583177 w 3249268"/>
              <a:gd name="connsiteY1827" fmla="*/ 397374 h 444457"/>
              <a:gd name="connsiteX1828" fmla="*/ 583459 w 3249268"/>
              <a:gd name="connsiteY1828" fmla="*/ 397456 h 444457"/>
              <a:gd name="connsiteX1829" fmla="*/ 2000860 w 3249268"/>
              <a:gd name="connsiteY1829" fmla="*/ 397168 h 444457"/>
              <a:gd name="connsiteX1830" fmla="*/ 2000860 w 3249268"/>
              <a:gd name="connsiteY1830" fmla="*/ 398516 h 444457"/>
              <a:gd name="connsiteX1831" fmla="*/ 2000917 w 3249268"/>
              <a:gd name="connsiteY1831" fmla="*/ 398502 h 444457"/>
              <a:gd name="connsiteX1832" fmla="*/ 2000975 w 3249268"/>
              <a:gd name="connsiteY1832" fmla="*/ 398502 h 444457"/>
              <a:gd name="connsiteX1833" fmla="*/ 2000975 w 3249268"/>
              <a:gd name="connsiteY1833" fmla="*/ 397406 h 444457"/>
              <a:gd name="connsiteX1834" fmla="*/ 2891666 w 3249268"/>
              <a:gd name="connsiteY1834" fmla="*/ 397156 h 444457"/>
              <a:gd name="connsiteX1835" fmla="*/ 2891481 w 3249268"/>
              <a:gd name="connsiteY1835" fmla="*/ 397205 h 444457"/>
              <a:gd name="connsiteX1836" fmla="*/ 2891857 w 3249268"/>
              <a:gd name="connsiteY1836" fmla="*/ 398662 h 444457"/>
              <a:gd name="connsiteX1837" fmla="*/ 229172 w 3249268"/>
              <a:gd name="connsiteY1837" fmla="*/ 397040 h 444457"/>
              <a:gd name="connsiteX1838" fmla="*/ 227786 w 3249268"/>
              <a:gd name="connsiteY1838" fmla="*/ 398487 h 444457"/>
              <a:gd name="connsiteX1839" fmla="*/ 228050 w 3249268"/>
              <a:gd name="connsiteY1839" fmla="*/ 398722 h 444457"/>
              <a:gd name="connsiteX1840" fmla="*/ 2317134 w 3249268"/>
              <a:gd name="connsiteY1840" fmla="*/ 396852 h 444457"/>
              <a:gd name="connsiteX1841" fmla="*/ 2317185 w 3249268"/>
              <a:gd name="connsiteY1841" fmla="*/ 397056 h 444457"/>
              <a:gd name="connsiteX1842" fmla="*/ 2317305 w 3249268"/>
              <a:gd name="connsiteY1842" fmla="*/ 397098 h 444457"/>
              <a:gd name="connsiteX1843" fmla="*/ 210035 w 3249268"/>
              <a:gd name="connsiteY1843" fmla="*/ 396677 h 444457"/>
              <a:gd name="connsiteX1844" fmla="*/ 210130 w 3249268"/>
              <a:gd name="connsiteY1844" fmla="*/ 396961 h 444457"/>
              <a:gd name="connsiteX1845" fmla="*/ 210332 w 3249268"/>
              <a:gd name="connsiteY1845" fmla="*/ 396987 h 444457"/>
              <a:gd name="connsiteX1846" fmla="*/ 276870 w 3249268"/>
              <a:gd name="connsiteY1846" fmla="*/ 396662 h 444457"/>
              <a:gd name="connsiteX1847" fmla="*/ 277557 w 3249268"/>
              <a:gd name="connsiteY1847" fmla="*/ 397343 h 444457"/>
              <a:gd name="connsiteX1848" fmla="*/ 276136 w 3249268"/>
              <a:gd name="connsiteY1848" fmla="*/ 400164 h 444457"/>
              <a:gd name="connsiteX1849" fmla="*/ 275570 w 3249268"/>
              <a:gd name="connsiteY1849" fmla="*/ 399883 h 444457"/>
              <a:gd name="connsiteX1850" fmla="*/ 275188 w 3249268"/>
              <a:gd name="connsiteY1850" fmla="*/ 400948 h 444457"/>
              <a:gd name="connsiteX1851" fmla="*/ 274909 w 3249268"/>
              <a:gd name="connsiteY1851" fmla="*/ 400998 h 444457"/>
              <a:gd name="connsiteX1852" fmla="*/ 275087 w 3249268"/>
              <a:gd name="connsiteY1852" fmla="*/ 401122 h 444457"/>
              <a:gd name="connsiteX1853" fmla="*/ 276554 w 3249268"/>
              <a:gd name="connsiteY1853" fmla="*/ 400379 h 444457"/>
              <a:gd name="connsiteX1854" fmla="*/ 277933 w 3249268"/>
              <a:gd name="connsiteY1854" fmla="*/ 397585 h 444457"/>
              <a:gd name="connsiteX1855" fmla="*/ 277933 w 3249268"/>
              <a:gd name="connsiteY1855" fmla="*/ 396854 h 444457"/>
              <a:gd name="connsiteX1856" fmla="*/ 277858 w 3249268"/>
              <a:gd name="connsiteY1856" fmla="*/ 397155 h 444457"/>
              <a:gd name="connsiteX1857" fmla="*/ 1327637 w 3249268"/>
              <a:gd name="connsiteY1857" fmla="*/ 396061 h 444457"/>
              <a:gd name="connsiteX1858" fmla="*/ 1327808 w 3249268"/>
              <a:gd name="connsiteY1858" fmla="*/ 396149 h 444457"/>
              <a:gd name="connsiteX1859" fmla="*/ 1327907 w 3249268"/>
              <a:gd name="connsiteY1859" fmla="*/ 396073 h 444457"/>
              <a:gd name="connsiteX1860" fmla="*/ 289113 w 3249268"/>
              <a:gd name="connsiteY1860" fmla="*/ 396059 h 444457"/>
              <a:gd name="connsiteX1861" fmla="*/ 288732 w 3249268"/>
              <a:gd name="connsiteY1861" fmla="*/ 396188 h 444457"/>
              <a:gd name="connsiteX1862" fmla="*/ 288673 w 3249268"/>
              <a:gd name="connsiteY1862" fmla="*/ 396614 h 444457"/>
              <a:gd name="connsiteX1863" fmla="*/ 288840 w 3249268"/>
              <a:gd name="connsiteY1863" fmla="*/ 396253 h 444457"/>
              <a:gd name="connsiteX1864" fmla="*/ 289608 w 3249268"/>
              <a:gd name="connsiteY1864" fmla="*/ 396253 h 444457"/>
              <a:gd name="connsiteX1865" fmla="*/ 2469355 w 3249268"/>
              <a:gd name="connsiteY1865" fmla="*/ 396057 h 444457"/>
              <a:gd name="connsiteX1866" fmla="*/ 2470011 w 3249268"/>
              <a:gd name="connsiteY1866" fmla="*/ 397996 h 444457"/>
              <a:gd name="connsiteX1867" fmla="*/ 2470056 w 3249268"/>
              <a:gd name="connsiteY1867" fmla="*/ 398009 h 444457"/>
              <a:gd name="connsiteX1868" fmla="*/ 2469426 w 3249268"/>
              <a:gd name="connsiteY1868" fmla="*/ 396114 h 444457"/>
              <a:gd name="connsiteX1869" fmla="*/ 152683 w 3249268"/>
              <a:gd name="connsiteY1869" fmla="*/ 396026 h 444457"/>
              <a:gd name="connsiteX1870" fmla="*/ 151935 w 3249268"/>
              <a:gd name="connsiteY1870" fmla="*/ 398282 h 444457"/>
              <a:gd name="connsiteX1871" fmla="*/ 154159 w 3249268"/>
              <a:gd name="connsiteY1871" fmla="*/ 397526 h 444457"/>
              <a:gd name="connsiteX1872" fmla="*/ 892620 w 3249268"/>
              <a:gd name="connsiteY1872" fmla="*/ 395854 h 444457"/>
              <a:gd name="connsiteX1873" fmla="*/ 891607 w 3249268"/>
              <a:gd name="connsiteY1873" fmla="*/ 396102 h 444457"/>
              <a:gd name="connsiteX1874" fmla="*/ 892620 w 3249268"/>
              <a:gd name="connsiteY1874" fmla="*/ 396102 h 444457"/>
              <a:gd name="connsiteX1875" fmla="*/ 2976306 w 3249268"/>
              <a:gd name="connsiteY1875" fmla="*/ 395818 h 444457"/>
              <a:gd name="connsiteX1876" fmla="*/ 2978677 w 3249268"/>
              <a:gd name="connsiteY1876" fmla="*/ 396172 h 444457"/>
              <a:gd name="connsiteX1877" fmla="*/ 2978787 w 3249268"/>
              <a:gd name="connsiteY1877" fmla="*/ 396199 h 444457"/>
              <a:gd name="connsiteX1878" fmla="*/ 2978341 w 3249268"/>
              <a:gd name="connsiteY1878" fmla="*/ 395818 h 444457"/>
              <a:gd name="connsiteX1879" fmla="*/ 2913989 w 3249268"/>
              <a:gd name="connsiteY1879" fmla="*/ 395509 h 444457"/>
              <a:gd name="connsiteX1880" fmla="*/ 2912809 w 3249268"/>
              <a:gd name="connsiteY1880" fmla="*/ 396869 h 444457"/>
              <a:gd name="connsiteX1881" fmla="*/ 2914428 w 3249268"/>
              <a:gd name="connsiteY1881" fmla="*/ 396236 h 444457"/>
              <a:gd name="connsiteX1882" fmla="*/ 2914428 w 3249268"/>
              <a:gd name="connsiteY1882" fmla="*/ 395658 h 444457"/>
              <a:gd name="connsiteX1883" fmla="*/ 2768947 w 3249268"/>
              <a:gd name="connsiteY1883" fmla="*/ 395508 h 444457"/>
              <a:gd name="connsiteX1884" fmla="*/ 2768869 w 3249268"/>
              <a:gd name="connsiteY1884" fmla="*/ 395740 h 444457"/>
              <a:gd name="connsiteX1885" fmla="*/ 2770214 w 3249268"/>
              <a:gd name="connsiteY1885" fmla="*/ 397090 h 444457"/>
              <a:gd name="connsiteX1886" fmla="*/ 2770214 w 3249268"/>
              <a:gd name="connsiteY1886" fmla="*/ 397306 h 444457"/>
              <a:gd name="connsiteX1887" fmla="*/ 2770364 w 3249268"/>
              <a:gd name="connsiteY1887" fmla="*/ 397015 h 444457"/>
              <a:gd name="connsiteX1888" fmla="*/ 2769132 w 3249268"/>
              <a:gd name="connsiteY1888" fmla="*/ 395839 h 444457"/>
              <a:gd name="connsiteX1889" fmla="*/ 250468 w 3249268"/>
              <a:gd name="connsiteY1889" fmla="*/ 395390 h 444457"/>
              <a:gd name="connsiteX1890" fmla="*/ 249620 w 3249268"/>
              <a:gd name="connsiteY1890" fmla="*/ 396252 h 444457"/>
              <a:gd name="connsiteX1891" fmla="*/ 252479 w 3249268"/>
              <a:gd name="connsiteY1891" fmla="*/ 397401 h 444457"/>
              <a:gd name="connsiteX1892" fmla="*/ 252400 w 3249268"/>
              <a:gd name="connsiteY1892" fmla="*/ 397323 h 444457"/>
              <a:gd name="connsiteX1893" fmla="*/ 2928571 w 3249268"/>
              <a:gd name="connsiteY1893" fmla="*/ 395180 h 444457"/>
              <a:gd name="connsiteX1894" fmla="*/ 2928571 w 3249268"/>
              <a:gd name="connsiteY1894" fmla="*/ 397609 h 444457"/>
              <a:gd name="connsiteX1895" fmla="*/ 2929219 w 3249268"/>
              <a:gd name="connsiteY1895" fmla="*/ 397631 h 444457"/>
              <a:gd name="connsiteX1896" fmla="*/ 2930100 w 3249268"/>
              <a:gd name="connsiteY1896" fmla="*/ 396007 h 444457"/>
              <a:gd name="connsiteX1897" fmla="*/ 405589 w 3249268"/>
              <a:gd name="connsiteY1897" fmla="*/ 395172 h 444457"/>
              <a:gd name="connsiteX1898" fmla="*/ 405332 w 3249268"/>
              <a:gd name="connsiteY1898" fmla="*/ 395259 h 444457"/>
              <a:gd name="connsiteX1899" fmla="*/ 405602 w 3249268"/>
              <a:gd name="connsiteY1899" fmla="*/ 395198 h 444457"/>
              <a:gd name="connsiteX1900" fmla="*/ 935595 w 3249268"/>
              <a:gd name="connsiteY1900" fmla="*/ 394998 h 444457"/>
              <a:gd name="connsiteX1901" fmla="*/ 935089 w 3249268"/>
              <a:gd name="connsiteY1901" fmla="*/ 396020 h 444457"/>
              <a:gd name="connsiteX1902" fmla="*/ 935875 w 3249268"/>
              <a:gd name="connsiteY1902" fmla="*/ 395822 h 444457"/>
              <a:gd name="connsiteX1903" fmla="*/ 2895077 w 3249268"/>
              <a:gd name="connsiteY1903" fmla="*/ 394961 h 444457"/>
              <a:gd name="connsiteX1904" fmla="*/ 2895077 w 3249268"/>
              <a:gd name="connsiteY1904" fmla="*/ 395482 h 444457"/>
              <a:gd name="connsiteX1905" fmla="*/ 2895197 w 3249268"/>
              <a:gd name="connsiteY1905" fmla="*/ 395577 h 444457"/>
              <a:gd name="connsiteX1906" fmla="*/ 2580876 w 3249268"/>
              <a:gd name="connsiteY1906" fmla="*/ 394911 h 444457"/>
              <a:gd name="connsiteX1907" fmla="*/ 2582705 w 3249268"/>
              <a:gd name="connsiteY1907" fmla="*/ 396176 h 444457"/>
              <a:gd name="connsiteX1908" fmla="*/ 2582887 w 3249268"/>
              <a:gd name="connsiteY1908" fmla="*/ 395885 h 444457"/>
              <a:gd name="connsiteX1909" fmla="*/ 2582887 w 3249268"/>
              <a:gd name="connsiteY1909" fmla="*/ 395700 h 444457"/>
              <a:gd name="connsiteX1910" fmla="*/ 2582831 w 3249268"/>
              <a:gd name="connsiteY1910" fmla="*/ 395700 h 444457"/>
              <a:gd name="connsiteX1911" fmla="*/ 101294 w 3249268"/>
              <a:gd name="connsiteY1911" fmla="*/ 394899 h 444457"/>
              <a:gd name="connsiteX1912" fmla="*/ 102674 w 3249268"/>
              <a:gd name="connsiteY1912" fmla="*/ 394899 h 444457"/>
              <a:gd name="connsiteX1913" fmla="*/ 104053 w 3249268"/>
              <a:gd name="connsiteY1913" fmla="*/ 396296 h 444457"/>
              <a:gd name="connsiteX1914" fmla="*/ 104053 w 3249268"/>
              <a:gd name="connsiteY1914" fmla="*/ 401884 h 444457"/>
              <a:gd name="connsiteX1915" fmla="*/ 98536 w 3249268"/>
              <a:gd name="connsiteY1915" fmla="*/ 400486 h 444457"/>
              <a:gd name="connsiteX1916" fmla="*/ 98536 w 3249268"/>
              <a:gd name="connsiteY1916" fmla="*/ 399089 h 444457"/>
              <a:gd name="connsiteX1917" fmla="*/ 101294 w 3249268"/>
              <a:gd name="connsiteY1917" fmla="*/ 394899 h 444457"/>
              <a:gd name="connsiteX1918" fmla="*/ 1545768 w 3249268"/>
              <a:gd name="connsiteY1918" fmla="*/ 394881 h 444457"/>
              <a:gd name="connsiteX1919" fmla="*/ 1546201 w 3249268"/>
              <a:gd name="connsiteY1919" fmla="*/ 395343 h 444457"/>
              <a:gd name="connsiteX1920" fmla="*/ 1546304 w 3249268"/>
              <a:gd name="connsiteY1920" fmla="*/ 395233 h 444457"/>
              <a:gd name="connsiteX1921" fmla="*/ 1981319 w 3249268"/>
              <a:gd name="connsiteY1921" fmla="*/ 394798 h 444457"/>
              <a:gd name="connsiteX1922" fmla="*/ 1980511 w 3249268"/>
              <a:gd name="connsiteY1922" fmla="*/ 397103 h 444457"/>
              <a:gd name="connsiteX1923" fmla="*/ 1981319 w 3249268"/>
              <a:gd name="connsiteY1923" fmla="*/ 397469 h 444457"/>
              <a:gd name="connsiteX1924" fmla="*/ 3071891 w 3249268"/>
              <a:gd name="connsiteY1924" fmla="*/ 394791 h 444457"/>
              <a:gd name="connsiteX1925" fmla="*/ 3070494 w 3249268"/>
              <a:gd name="connsiteY1925" fmla="*/ 397585 h 444457"/>
              <a:gd name="connsiteX1926" fmla="*/ 3070640 w 3249268"/>
              <a:gd name="connsiteY1926" fmla="*/ 399630 h 444457"/>
              <a:gd name="connsiteX1927" fmla="*/ 3074147 w 3249268"/>
              <a:gd name="connsiteY1927" fmla="*/ 401453 h 444457"/>
              <a:gd name="connsiteX1928" fmla="*/ 3074147 w 3249268"/>
              <a:gd name="connsiteY1928" fmla="*/ 406934 h 444457"/>
              <a:gd name="connsiteX1929" fmla="*/ 3074255 w 3249268"/>
              <a:gd name="connsiteY1929" fmla="*/ 406934 h 444457"/>
              <a:gd name="connsiteX1930" fmla="*/ 3074255 w 3249268"/>
              <a:gd name="connsiteY1930" fmla="*/ 409942 h 444457"/>
              <a:gd name="connsiteX1931" fmla="*/ 3073856 w 3249268"/>
              <a:gd name="connsiteY1931" fmla="*/ 409960 h 444457"/>
              <a:gd name="connsiteX1932" fmla="*/ 3074159 w 3249268"/>
              <a:gd name="connsiteY1932" fmla="*/ 410084 h 444457"/>
              <a:gd name="connsiteX1933" fmla="*/ 3077861 w 3249268"/>
              <a:gd name="connsiteY1933" fmla="*/ 407714 h 444457"/>
              <a:gd name="connsiteX1934" fmla="*/ 3075568 w 3249268"/>
              <a:gd name="connsiteY1934" fmla="*/ 404301 h 444457"/>
              <a:gd name="connsiteX1935" fmla="*/ 3074148 w 3249268"/>
              <a:gd name="connsiteY1935" fmla="*/ 400070 h 444457"/>
              <a:gd name="connsiteX1936" fmla="*/ 3074388 w 3249268"/>
              <a:gd name="connsiteY1936" fmla="*/ 399950 h 444457"/>
              <a:gd name="connsiteX1937" fmla="*/ 3071891 w 3249268"/>
              <a:gd name="connsiteY1937" fmla="*/ 396027 h 444457"/>
              <a:gd name="connsiteX1938" fmla="*/ 1317559 w 3249268"/>
              <a:gd name="connsiteY1938" fmla="*/ 394707 h 444457"/>
              <a:gd name="connsiteX1939" fmla="*/ 1317075 w 3249268"/>
              <a:gd name="connsiteY1939" fmla="*/ 396346 h 444457"/>
              <a:gd name="connsiteX1940" fmla="*/ 1317408 w 3249268"/>
              <a:gd name="connsiteY1940" fmla="*/ 396061 h 444457"/>
              <a:gd name="connsiteX1941" fmla="*/ 1529883 w 3249268"/>
              <a:gd name="connsiteY1941" fmla="*/ 394684 h 444457"/>
              <a:gd name="connsiteX1942" fmla="*/ 1529735 w 3249268"/>
              <a:gd name="connsiteY1942" fmla="*/ 394748 h 444457"/>
              <a:gd name="connsiteX1943" fmla="*/ 1529875 w 3249268"/>
              <a:gd name="connsiteY1943" fmla="*/ 394748 h 444457"/>
              <a:gd name="connsiteX1944" fmla="*/ 248324 w 3249268"/>
              <a:gd name="connsiteY1944" fmla="*/ 394581 h 444457"/>
              <a:gd name="connsiteX1945" fmla="*/ 247473 w 3249268"/>
              <a:gd name="connsiteY1945" fmla="*/ 396302 h 444457"/>
              <a:gd name="connsiteX1946" fmla="*/ 247770 w 3249268"/>
              <a:gd name="connsiteY1946" fmla="*/ 396004 h 444457"/>
              <a:gd name="connsiteX1947" fmla="*/ 248453 w 3249268"/>
              <a:gd name="connsiteY1947" fmla="*/ 394617 h 444457"/>
              <a:gd name="connsiteX1948" fmla="*/ 173648 w 3249268"/>
              <a:gd name="connsiteY1948" fmla="*/ 394579 h 444457"/>
              <a:gd name="connsiteX1949" fmla="*/ 172999 w 3249268"/>
              <a:gd name="connsiteY1949" fmla="*/ 394917 h 444457"/>
              <a:gd name="connsiteX1950" fmla="*/ 173140 w 3249268"/>
              <a:gd name="connsiteY1950" fmla="*/ 394899 h 444457"/>
              <a:gd name="connsiteX1951" fmla="*/ 174370 w 3249268"/>
              <a:gd name="connsiteY1951" fmla="*/ 397359 h 444457"/>
              <a:gd name="connsiteX1952" fmla="*/ 174658 w 3249268"/>
              <a:gd name="connsiteY1952" fmla="*/ 397155 h 444457"/>
              <a:gd name="connsiteX1953" fmla="*/ 174601 w 3249268"/>
              <a:gd name="connsiteY1953" fmla="*/ 397470 h 444457"/>
              <a:gd name="connsiteX1954" fmla="*/ 174758 w 3249268"/>
              <a:gd name="connsiteY1954" fmla="*/ 397067 h 444457"/>
              <a:gd name="connsiteX1955" fmla="*/ 174868 w 3249268"/>
              <a:gd name="connsiteY1955" fmla="*/ 397067 h 444457"/>
              <a:gd name="connsiteX1956" fmla="*/ 173648 w 3249268"/>
              <a:gd name="connsiteY1956" fmla="*/ 394731 h 444457"/>
              <a:gd name="connsiteX1957" fmla="*/ 1534486 w 3249268"/>
              <a:gd name="connsiteY1957" fmla="*/ 394563 h 444457"/>
              <a:gd name="connsiteX1958" fmla="*/ 1534170 w 3249268"/>
              <a:gd name="connsiteY1958" fmla="*/ 394860 h 444457"/>
              <a:gd name="connsiteX1959" fmla="*/ 1535583 w 3249268"/>
              <a:gd name="connsiteY1959" fmla="*/ 397781 h 444457"/>
              <a:gd name="connsiteX1960" fmla="*/ 1535751 w 3249268"/>
              <a:gd name="connsiteY1960" fmla="*/ 397105 h 444457"/>
              <a:gd name="connsiteX1961" fmla="*/ 1486568 w 3249268"/>
              <a:gd name="connsiteY1961" fmla="*/ 394541 h 444457"/>
              <a:gd name="connsiteX1962" fmla="*/ 1485502 w 3249268"/>
              <a:gd name="connsiteY1962" fmla="*/ 395822 h 444457"/>
              <a:gd name="connsiteX1963" fmla="*/ 1485502 w 3249268"/>
              <a:gd name="connsiteY1963" fmla="*/ 397155 h 444457"/>
              <a:gd name="connsiteX1964" fmla="*/ 1485569 w 3249268"/>
              <a:gd name="connsiteY1964" fmla="*/ 397155 h 444457"/>
              <a:gd name="connsiteX1965" fmla="*/ 1485563 w 3249268"/>
              <a:gd name="connsiteY1965" fmla="*/ 397178 h 444457"/>
              <a:gd name="connsiteX1966" fmla="*/ 1486131 w 3249268"/>
              <a:gd name="connsiteY1966" fmla="*/ 396747 h 444457"/>
              <a:gd name="connsiteX1967" fmla="*/ 298317 w 3249268"/>
              <a:gd name="connsiteY1967" fmla="*/ 394523 h 444457"/>
              <a:gd name="connsiteX1968" fmla="*/ 297114 w 3249268"/>
              <a:gd name="connsiteY1968" fmla="*/ 400873 h 444457"/>
              <a:gd name="connsiteX1969" fmla="*/ 297114 w 3249268"/>
              <a:gd name="connsiteY1969" fmla="*/ 401105 h 444457"/>
              <a:gd name="connsiteX1970" fmla="*/ 298345 w 3249268"/>
              <a:gd name="connsiteY1970" fmla="*/ 394899 h 444457"/>
              <a:gd name="connsiteX1971" fmla="*/ 301080 w 3249268"/>
              <a:gd name="connsiteY1971" fmla="*/ 394899 h 444457"/>
              <a:gd name="connsiteX1972" fmla="*/ 302448 w 3249268"/>
              <a:gd name="connsiteY1972" fmla="*/ 394899 h 444457"/>
              <a:gd name="connsiteX1973" fmla="*/ 302627 w 3249268"/>
              <a:gd name="connsiteY1973" fmla="*/ 394989 h 444457"/>
              <a:gd name="connsiteX1974" fmla="*/ 302433 w 3249268"/>
              <a:gd name="connsiteY1974" fmla="*/ 394791 h 444457"/>
              <a:gd name="connsiteX1975" fmla="*/ 302286 w 3249268"/>
              <a:gd name="connsiteY1975" fmla="*/ 394523 h 444457"/>
              <a:gd name="connsiteX1976" fmla="*/ 1530325 w 3249268"/>
              <a:gd name="connsiteY1976" fmla="*/ 394494 h 444457"/>
              <a:gd name="connsiteX1977" fmla="*/ 1530020 w 3249268"/>
              <a:gd name="connsiteY1977" fmla="*/ 394625 h 444457"/>
              <a:gd name="connsiteX1978" fmla="*/ 1530803 w 3249268"/>
              <a:gd name="connsiteY1978" fmla="*/ 394625 h 444457"/>
              <a:gd name="connsiteX1979" fmla="*/ 1519292 w 3249268"/>
              <a:gd name="connsiteY1979" fmla="*/ 394494 h 444457"/>
              <a:gd name="connsiteX1980" fmla="*/ 1519243 w 3249268"/>
              <a:gd name="connsiteY1980" fmla="*/ 394510 h 444457"/>
              <a:gd name="connsiteX1981" fmla="*/ 1519627 w 3249268"/>
              <a:gd name="connsiteY1981" fmla="*/ 394899 h 444457"/>
              <a:gd name="connsiteX1982" fmla="*/ 1520302 w 3249268"/>
              <a:gd name="connsiteY1982" fmla="*/ 394899 h 444457"/>
              <a:gd name="connsiteX1983" fmla="*/ 1520170 w 3249268"/>
              <a:gd name="connsiteY1983" fmla="*/ 394625 h 444457"/>
              <a:gd name="connsiteX1984" fmla="*/ 1520185 w 3249268"/>
              <a:gd name="connsiteY1984" fmla="*/ 394494 h 444457"/>
              <a:gd name="connsiteX1985" fmla="*/ 363457 w 3249268"/>
              <a:gd name="connsiteY1985" fmla="*/ 394489 h 444457"/>
              <a:gd name="connsiteX1986" fmla="*/ 363457 w 3249268"/>
              <a:gd name="connsiteY1986" fmla="*/ 394523 h 444457"/>
              <a:gd name="connsiteX1987" fmla="*/ 363170 w 3249268"/>
              <a:gd name="connsiteY1987" fmla="*/ 395010 h 444457"/>
              <a:gd name="connsiteX1988" fmla="*/ 363970 w 3249268"/>
              <a:gd name="connsiteY1988" fmla="*/ 394791 h 444457"/>
              <a:gd name="connsiteX1989" fmla="*/ 364387 w 3249268"/>
              <a:gd name="connsiteY1989" fmla="*/ 394730 h 444457"/>
              <a:gd name="connsiteX1990" fmla="*/ 363557 w 3249268"/>
              <a:gd name="connsiteY1990" fmla="*/ 394522 h 444457"/>
              <a:gd name="connsiteX1991" fmla="*/ 2414629 w 3249268"/>
              <a:gd name="connsiteY1991" fmla="*/ 394397 h 444457"/>
              <a:gd name="connsiteX1992" fmla="*/ 2414629 w 3249268"/>
              <a:gd name="connsiteY1992" fmla="*/ 394617 h 444457"/>
              <a:gd name="connsiteX1993" fmla="*/ 2409085 w 3249268"/>
              <a:gd name="connsiteY1993" fmla="*/ 394617 h 444457"/>
              <a:gd name="connsiteX1994" fmla="*/ 2409455 w 3249268"/>
              <a:gd name="connsiteY1994" fmla="*/ 394773 h 444457"/>
              <a:gd name="connsiteX1995" fmla="*/ 2414735 w 3249268"/>
              <a:gd name="connsiteY1995" fmla="*/ 394773 h 444457"/>
              <a:gd name="connsiteX1996" fmla="*/ 2416174 w 3249268"/>
              <a:gd name="connsiteY1996" fmla="*/ 394773 h 444457"/>
              <a:gd name="connsiteX1997" fmla="*/ 2415615 w 3249268"/>
              <a:gd name="connsiteY1997" fmla="*/ 394397 h 444457"/>
              <a:gd name="connsiteX1998" fmla="*/ 1584634 w 3249268"/>
              <a:gd name="connsiteY1998" fmla="*/ 394376 h 444457"/>
              <a:gd name="connsiteX1999" fmla="*/ 1584607 w 3249268"/>
              <a:gd name="connsiteY1999" fmla="*/ 394404 h 444457"/>
              <a:gd name="connsiteX2000" fmla="*/ 1584660 w 3249268"/>
              <a:gd name="connsiteY2000" fmla="*/ 394619 h 444457"/>
              <a:gd name="connsiteX2001" fmla="*/ 521865 w 3249268"/>
              <a:gd name="connsiteY2001" fmla="*/ 394367 h 444457"/>
              <a:gd name="connsiteX2002" fmla="*/ 522076 w 3249268"/>
              <a:gd name="connsiteY2002" fmla="*/ 394585 h 444457"/>
              <a:gd name="connsiteX2003" fmla="*/ 522504 w 3249268"/>
              <a:gd name="connsiteY2003" fmla="*/ 394712 h 444457"/>
              <a:gd name="connsiteX2004" fmla="*/ 522069 w 3249268"/>
              <a:gd name="connsiteY2004" fmla="*/ 394523 h 444457"/>
              <a:gd name="connsiteX2005" fmla="*/ 179246 w 3249268"/>
              <a:gd name="connsiteY2005" fmla="*/ 394297 h 444457"/>
              <a:gd name="connsiteX2006" fmla="*/ 178989 w 3249268"/>
              <a:gd name="connsiteY2006" fmla="*/ 394341 h 444457"/>
              <a:gd name="connsiteX2007" fmla="*/ 179021 w 3249268"/>
              <a:gd name="connsiteY2007" fmla="*/ 394361 h 444457"/>
              <a:gd name="connsiteX2008" fmla="*/ 178406 w 3249268"/>
              <a:gd name="connsiteY2008" fmla="*/ 395933 h 444457"/>
              <a:gd name="connsiteX2009" fmla="*/ 178537 w 3249268"/>
              <a:gd name="connsiteY2009" fmla="*/ 395902 h 444457"/>
              <a:gd name="connsiteX2010" fmla="*/ 179235 w 3249268"/>
              <a:gd name="connsiteY2010" fmla="*/ 394731 h 444457"/>
              <a:gd name="connsiteX2011" fmla="*/ 180623 w 3249268"/>
              <a:gd name="connsiteY2011" fmla="*/ 394731 h 444457"/>
              <a:gd name="connsiteX2012" fmla="*/ 166735 w 3249268"/>
              <a:gd name="connsiteY2012" fmla="*/ 394272 h 444457"/>
              <a:gd name="connsiteX2013" fmla="*/ 166735 w 3249268"/>
              <a:gd name="connsiteY2013" fmla="*/ 394975 h 444457"/>
              <a:gd name="connsiteX2014" fmla="*/ 167756 w 3249268"/>
              <a:gd name="connsiteY2014" fmla="*/ 395155 h 444457"/>
              <a:gd name="connsiteX2015" fmla="*/ 166860 w 3249268"/>
              <a:gd name="connsiteY2015" fmla="*/ 394523 h 444457"/>
              <a:gd name="connsiteX2016" fmla="*/ 1679914 w 3249268"/>
              <a:gd name="connsiteY2016" fmla="*/ 394254 h 444457"/>
              <a:gd name="connsiteX2017" fmla="*/ 1677339 w 3249268"/>
              <a:gd name="connsiteY2017" fmla="*/ 394646 h 444457"/>
              <a:gd name="connsiteX2018" fmla="*/ 1679839 w 3249268"/>
              <a:gd name="connsiteY2018" fmla="*/ 394899 h 444457"/>
              <a:gd name="connsiteX2019" fmla="*/ 1682223 w 3249268"/>
              <a:gd name="connsiteY2019" fmla="*/ 395578 h 444457"/>
              <a:gd name="connsiteX2020" fmla="*/ 441326 w 3249268"/>
              <a:gd name="connsiteY2020" fmla="*/ 394209 h 444457"/>
              <a:gd name="connsiteX2021" fmla="*/ 441476 w 3249268"/>
              <a:gd name="connsiteY2021" fmla="*/ 394673 h 444457"/>
              <a:gd name="connsiteX2022" fmla="*/ 441699 w 3249268"/>
              <a:gd name="connsiteY2022" fmla="*/ 394788 h 444457"/>
              <a:gd name="connsiteX2023" fmla="*/ 443150 w 3249268"/>
              <a:gd name="connsiteY2023" fmla="*/ 395018 h 444457"/>
              <a:gd name="connsiteX2024" fmla="*/ 441412 w 3249268"/>
              <a:gd name="connsiteY2024" fmla="*/ 394320 h 444457"/>
              <a:gd name="connsiteX2025" fmla="*/ 1404805 w 3249268"/>
              <a:gd name="connsiteY2025" fmla="*/ 394186 h 444457"/>
              <a:gd name="connsiteX2026" fmla="*/ 1404905 w 3249268"/>
              <a:gd name="connsiteY2026" fmla="*/ 394478 h 444457"/>
              <a:gd name="connsiteX2027" fmla="*/ 1404885 w 3249268"/>
              <a:gd name="connsiteY2027" fmla="*/ 394225 h 444457"/>
              <a:gd name="connsiteX2028" fmla="*/ 2485589 w 3249268"/>
              <a:gd name="connsiteY2028" fmla="*/ 394122 h 444457"/>
              <a:gd name="connsiteX2029" fmla="*/ 2486923 w 3249268"/>
              <a:gd name="connsiteY2029" fmla="*/ 394552 h 444457"/>
              <a:gd name="connsiteX2030" fmla="*/ 2486983 w 3249268"/>
              <a:gd name="connsiteY2030" fmla="*/ 394626 h 444457"/>
              <a:gd name="connsiteX2031" fmla="*/ 2488294 w 3249268"/>
              <a:gd name="connsiteY2031" fmla="*/ 394293 h 444457"/>
              <a:gd name="connsiteX2032" fmla="*/ 246544 w 3249268"/>
              <a:gd name="connsiteY2032" fmla="*/ 394088 h 444457"/>
              <a:gd name="connsiteX2033" fmla="*/ 245770 w 3249268"/>
              <a:gd name="connsiteY2033" fmla="*/ 394559 h 444457"/>
              <a:gd name="connsiteX2034" fmla="*/ 248244 w 3249268"/>
              <a:gd name="connsiteY2034" fmla="*/ 394559 h 444457"/>
              <a:gd name="connsiteX2035" fmla="*/ 2824280 w 3249268"/>
              <a:gd name="connsiteY2035" fmla="*/ 394012 h 444457"/>
              <a:gd name="connsiteX2036" fmla="*/ 2823360 w 3249268"/>
              <a:gd name="connsiteY2036" fmla="*/ 394071 h 444457"/>
              <a:gd name="connsiteX2037" fmla="*/ 2825642 w 3249268"/>
              <a:gd name="connsiteY2037" fmla="*/ 394701 h 444457"/>
              <a:gd name="connsiteX2038" fmla="*/ 2825728 w 3249268"/>
              <a:gd name="connsiteY2038" fmla="*/ 394445 h 444457"/>
              <a:gd name="connsiteX2039" fmla="*/ 3027265 w 3249268"/>
              <a:gd name="connsiteY2039" fmla="*/ 393957 h 444457"/>
              <a:gd name="connsiteX2040" fmla="*/ 3027208 w 3249268"/>
              <a:gd name="connsiteY2040" fmla="*/ 393988 h 444457"/>
              <a:gd name="connsiteX2041" fmla="*/ 3027265 w 3249268"/>
              <a:gd name="connsiteY2041" fmla="*/ 393963 h 444457"/>
              <a:gd name="connsiteX2042" fmla="*/ 327921 w 3249268"/>
              <a:gd name="connsiteY2042" fmla="*/ 393951 h 444457"/>
              <a:gd name="connsiteX2043" fmla="*/ 326234 w 3249268"/>
              <a:gd name="connsiteY2043" fmla="*/ 394523 h 444457"/>
              <a:gd name="connsiteX2044" fmla="*/ 328057 w 3249268"/>
              <a:gd name="connsiteY2044" fmla="*/ 394985 h 444457"/>
              <a:gd name="connsiteX2045" fmla="*/ 2932175 w 3249268"/>
              <a:gd name="connsiteY2045" fmla="*/ 393888 h 444457"/>
              <a:gd name="connsiteX2046" fmla="*/ 2932269 w 3249268"/>
              <a:gd name="connsiteY2046" fmla="*/ 393980 h 444457"/>
              <a:gd name="connsiteX2047" fmla="*/ 2932276 w 3249268"/>
              <a:gd name="connsiteY2047" fmla="*/ 393958 h 444457"/>
              <a:gd name="connsiteX2048" fmla="*/ 2734844 w 3249268"/>
              <a:gd name="connsiteY2048" fmla="*/ 393885 h 444457"/>
              <a:gd name="connsiteX2049" fmla="*/ 2735098 w 3249268"/>
              <a:gd name="connsiteY2049" fmla="*/ 394399 h 444457"/>
              <a:gd name="connsiteX2050" fmla="*/ 2735198 w 3249268"/>
              <a:gd name="connsiteY2050" fmla="*/ 394278 h 444457"/>
              <a:gd name="connsiteX2051" fmla="*/ 2677713 w 3249268"/>
              <a:gd name="connsiteY2051" fmla="*/ 393784 h 444457"/>
              <a:gd name="connsiteX2052" fmla="*/ 2675810 w 3249268"/>
              <a:gd name="connsiteY2052" fmla="*/ 394938 h 444457"/>
              <a:gd name="connsiteX2053" fmla="*/ 2677295 w 3249268"/>
              <a:gd name="connsiteY2053" fmla="*/ 394536 h 444457"/>
              <a:gd name="connsiteX2054" fmla="*/ 2641768 w 3249268"/>
              <a:gd name="connsiteY2054" fmla="*/ 393732 h 444457"/>
              <a:gd name="connsiteX2055" fmla="*/ 2641204 w 3249268"/>
              <a:gd name="connsiteY2055" fmla="*/ 394299 h 444457"/>
              <a:gd name="connsiteX2056" fmla="*/ 2639767 w 3249268"/>
              <a:gd name="connsiteY2056" fmla="*/ 394031 h 444457"/>
              <a:gd name="connsiteX2057" fmla="*/ 2640908 w 3249268"/>
              <a:gd name="connsiteY2057" fmla="*/ 394523 h 444457"/>
              <a:gd name="connsiteX2058" fmla="*/ 2641063 w 3249268"/>
              <a:gd name="connsiteY2058" fmla="*/ 394674 h 444457"/>
              <a:gd name="connsiteX2059" fmla="*/ 1528121 w 3249268"/>
              <a:gd name="connsiteY2059" fmla="*/ 393664 h 444457"/>
              <a:gd name="connsiteX2060" fmla="*/ 1528502 w 3249268"/>
              <a:gd name="connsiteY2060" fmla="*/ 394625 h 444457"/>
              <a:gd name="connsiteX2061" fmla="*/ 1528488 w 3249268"/>
              <a:gd name="connsiteY2061" fmla="*/ 394680 h 444457"/>
              <a:gd name="connsiteX2062" fmla="*/ 1528914 w 3249268"/>
              <a:gd name="connsiteY2062" fmla="*/ 394748 h 444457"/>
              <a:gd name="connsiteX2063" fmla="*/ 1529030 w 3249268"/>
              <a:gd name="connsiteY2063" fmla="*/ 394748 h 444457"/>
              <a:gd name="connsiteX2064" fmla="*/ 1528945 w 3249268"/>
              <a:gd name="connsiteY2064" fmla="*/ 394494 h 444457"/>
              <a:gd name="connsiteX2065" fmla="*/ 1378081 w 3249268"/>
              <a:gd name="connsiteY2065" fmla="*/ 393647 h 444457"/>
              <a:gd name="connsiteX2066" fmla="*/ 1378277 w 3249268"/>
              <a:gd name="connsiteY2066" fmla="*/ 394641 h 444457"/>
              <a:gd name="connsiteX2067" fmla="*/ 1378540 w 3249268"/>
              <a:gd name="connsiteY2067" fmla="*/ 394420 h 444457"/>
              <a:gd name="connsiteX2068" fmla="*/ 2540326 w 3249268"/>
              <a:gd name="connsiteY2068" fmla="*/ 393606 h 444457"/>
              <a:gd name="connsiteX2069" fmla="*/ 2540381 w 3249268"/>
              <a:gd name="connsiteY2069" fmla="*/ 393760 h 444457"/>
              <a:gd name="connsiteX2070" fmla="*/ 2540599 w 3249268"/>
              <a:gd name="connsiteY2070" fmla="*/ 394054 h 444457"/>
              <a:gd name="connsiteX2071" fmla="*/ 1113502 w 3249268"/>
              <a:gd name="connsiteY2071" fmla="*/ 393540 h 444457"/>
              <a:gd name="connsiteX2072" fmla="*/ 1113502 w 3249268"/>
              <a:gd name="connsiteY2072" fmla="*/ 396061 h 444457"/>
              <a:gd name="connsiteX2073" fmla="*/ 1113502 w 3249268"/>
              <a:gd name="connsiteY2073" fmla="*/ 396254 h 444457"/>
              <a:gd name="connsiteX2074" fmla="*/ 1113533 w 3249268"/>
              <a:gd name="connsiteY2074" fmla="*/ 396278 h 444457"/>
              <a:gd name="connsiteX2075" fmla="*/ 1113657 w 3249268"/>
              <a:gd name="connsiteY2075" fmla="*/ 396278 h 444457"/>
              <a:gd name="connsiteX2076" fmla="*/ 1113657 w 3249268"/>
              <a:gd name="connsiteY2076" fmla="*/ 393598 h 444457"/>
              <a:gd name="connsiteX2077" fmla="*/ 481913 w 3249268"/>
              <a:gd name="connsiteY2077" fmla="*/ 393534 h 444457"/>
              <a:gd name="connsiteX2078" fmla="*/ 481521 w 3249268"/>
              <a:gd name="connsiteY2078" fmla="*/ 394320 h 444457"/>
              <a:gd name="connsiteX2079" fmla="*/ 481258 w 3249268"/>
              <a:gd name="connsiteY2079" fmla="*/ 394981 h 444457"/>
              <a:gd name="connsiteX2080" fmla="*/ 481788 w 3249268"/>
              <a:gd name="connsiteY2080" fmla="*/ 394523 h 444457"/>
              <a:gd name="connsiteX2081" fmla="*/ 481964 w 3249268"/>
              <a:gd name="connsiteY2081" fmla="*/ 394569 h 444457"/>
              <a:gd name="connsiteX2082" fmla="*/ 481913 w 3249268"/>
              <a:gd name="connsiteY2082" fmla="*/ 394523 h 444457"/>
              <a:gd name="connsiteX2083" fmla="*/ 2858884 w 3249268"/>
              <a:gd name="connsiteY2083" fmla="*/ 393412 h 444457"/>
              <a:gd name="connsiteX2084" fmla="*/ 2859198 w 3249268"/>
              <a:gd name="connsiteY2084" fmla="*/ 393725 h 444457"/>
              <a:gd name="connsiteX2085" fmla="*/ 2859085 w 3249268"/>
              <a:gd name="connsiteY2085" fmla="*/ 393475 h 444457"/>
              <a:gd name="connsiteX2086" fmla="*/ 1556894 w 3249268"/>
              <a:gd name="connsiteY2086" fmla="*/ 393409 h 444457"/>
              <a:gd name="connsiteX2087" fmla="*/ 1556275 w 3249268"/>
              <a:gd name="connsiteY2087" fmla="*/ 393437 h 444457"/>
              <a:gd name="connsiteX2088" fmla="*/ 1556275 w 3249268"/>
              <a:gd name="connsiteY2088" fmla="*/ 396061 h 444457"/>
              <a:gd name="connsiteX2089" fmla="*/ 1556275 w 3249268"/>
              <a:gd name="connsiteY2089" fmla="*/ 396215 h 444457"/>
              <a:gd name="connsiteX2090" fmla="*/ 1556425 w 3249268"/>
              <a:gd name="connsiteY2090" fmla="*/ 396215 h 444457"/>
              <a:gd name="connsiteX2091" fmla="*/ 1556712 w 3249268"/>
              <a:gd name="connsiteY2091" fmla="*/ 397050 h 444457"/>
              <a:gd name="connsiteX2092" fmla="*/ 1557676 w 3249268"/>
              <a:gd name="connsiteY2092" fmla="*/ 396061 h 444457"/>
              <a:gd name="connsiteX2093" fmla="*/ 1558036 w 3249268"/>
              <a:gd name="connsiteY2093" fmla="*/ 395692 h 444457"/>
              <a:gd name="connsiteX2094" fmla="*/ 1556894 w 3249268"/>
              <a:gd name="connsiteY2094" fmla="*/ 395767 h 444457"/>
              <a:gd name="connsiteX2095" fmla="*/ 373872 w 3249268"/>
              <a:gd name="connsiteY2095" fmla="*/ 393395 h 444457"/>
              <a:gd name="connsiteX2096" fmla="*/ 374514 w 3249268"/>
              <a:gd name="connsiteY2096" fmla="*/ 394404 h 444457"/>
              <a:gd name="connsiteX2097" fmla="*/ 374514 w 3249268"/>
              <a:gd name="connsiteY2097" fmla="*/ 394397 h 444457"/>
              <a:gd name="connsiteX2098" fmla="*/ 374704 w 3249268"/>
              <a:gd name="connsiteY2098" fmla="*/ 394397 h 444457"/>
              <a:gd name="connsiteX2099" fmla="*/ 3050937 w 3249268"/>
              <a:gd name="connsiteY2099" fmla="*/ 393394 h 444457"/>
              <a:gd name="connsiteX2100" fmla="*/ 3051039 w 3249268"/>
              <a:gd name="connsiteY2100" fmla="*/ 393483 h 444457"/>
              <a:gd name="connsiteX2101" fmla="*/ 3051014 w 3249268"/>
              <a:gd name="connsiteY2101" fmla="*/ 393414 h 444457"/>
              <a:gd name="connsiteX2102" fmla="*/ 2960714 w 3249268"/>
              <a:gd name="connsiteY2102" fmla="*/ 393332 h 444457"/>
              <a:gd name="connsiteX2103" fmla="*/ 2960742 w 3249268"/>
              <a:gd name="connsiteY2103" fmla="*/ 393582 h 444457"/>
              <a:gd name="connsiteX2104" fmla="*/ 2964351 w 3249268"/>
              <a:gd name="connsiteY2104" fmla="*/ 396043 h 444457"/>
              <a:gd name="connsiteX2105" fmla="*/ 2964067 w 3249268"/>
              <a:gd name="connsiteY2105" fmla="*/ 396257 h 444457"/>
              <a:gd name="connsiteX2106" fmla="*/ 2964708 w 3249268"/>
              <a:gd name="connsiteY2106" fmla="*/ 396172 h 444457"/>
              <a:gd name="connsiteX2107" fmla="*/ 2967078 w 3249268"/>
              <a:gd name="connsiteY2107" fmla="*/ 395818 h 444457"/>
              <a:gd name="connsiteX2108" fmla="*/ 2964485 w 3249268"/>
              <a:gd name="connsiteY2108" fmla="*/ 395818 h 444457"/>
              <a:gd name="connsiteX2109" fmla="*/ 2492087 w 3249268"/>
              <a:gd name="connsiteY2109" fmla="*/ 393306 h 444457"/>
              <a:gd name="connsiteX2110" fmla="*/ 2492049 w 3249268"/>
              <a:gd name="connsiteY2110" fmla="*/ 393338 h 444457"/>
              <a:gd name="connsiteX2111" fmla="*/ 2492103 w 3249268"/>
              <a:gd name="connsiteY2111" fmla="*/ 393324 h 444457"/>
              <a:gd name="connsiteX2112" fmla="*/ 1706666 w 3249268"/>
              <a:gd name="connsiteY2112" fmla="*/ 393282 h 444457"/>
              <a:gd name="connsiteX2113" fmla="*/ 1706244 w 3249268"/>
              <a:gd name="connsiteY2113" fmla="*/ 393474 h 444457"/>
              <a:gd name="connsiteX2114" fmla="*/ 1708271 w 3249268"/>
              <a:gd name="connsiteY2114" fmla="*/ 397681 h 444457"/>
              <a:gd name="connsiteX2115" fmla="*/ 1708852 w 3249268"/>
              <a:gd name="connsiteY2115" fmla="*/ 397703 h 444457"/>
              <a:gd name="connsiteX2116" fmla="*/ 2857997 w 3249268"/>
              <a:gd name="connsiteY2116" fmla="*/ 393216 h 444457"/>
              <a:gd name="connsiteX2117" fmla="*/ 2857122 w 3249268"/>
              <a:gd name="connsiteY2117" fmla="*/ 393394 h 444457"/>
              <a:gd name="connsiteX2118" fmla="*/ 2858826 w 3249268"/>
              <a:gd name="connsiteY2118" fmla="*/ 393394 h 444457"/>
              <a:gd name="connsiteX2119" fmla="*/ 2858735 w 3249268"/>
              <a:gd name="connsiteY2119" fmla="*/ 393366 h 444457"/>
              <a:gd name="connsiteX2120" fmla="*/ 2840897 w 3249268"/>
              <a:gd name="connsiteY2120" fmla="*/ 393173 h 444457"/>
              <a:gd name="connsiteX2121" fmla="*/ 2839753 w 3249268"/>
              <a:gd name="connsiteY2121" fmla="*/ 394332 h 444457"/>
              <a:gd name="connsiteX2122" fmla="*/ 2840754 w 3249268"/>
              <a:gd name="connsiteY2122" fmla="*/ 394187 h 444457"/>
              <a:gd name="connsiteX2123" fmla="*/ 423999 w 3249268"/>
              <a:gd name="connsiteY2123" fmla="*/ 393140 h 444457"/>
              <a:gd name="connsiteX2124" fmla="*/ 425172 w 3249268"/>
              <a:gd name="connsiteY2124" fmla="*/ 397366 h 444457"/>
              <a:gd name="connsiteX2125" fmla="*/ 426016 w 3249268"/>
              <a:gd name="connsiteY2125" fmla="*/ 397402 h 444457"/>
              <a:gd name="connsiteX2126" fmla="*/ 425738 w 3249268"/>
              <a:gd name="connsiteY2126" fmla="*/ 394372 h 444457"/>
              <a:gd name="connsiteX2127" fmla="*/ 1202445 w 3249268"/>
              <a:gd name="connsiteY2127" fmla="*/ 393091 h 444457"/>
              <a:gd name="connsiteX2128" fmla="*/ 1202455 w 3249268"/>
              <a:gd name="connsiteY2128" fmla="*/ 393112 h 444457"/>
              <a:gd name="connsiteX2129" fmla="*/ 1202455 w 3249268"/>
              <a:gd name="connsiteY2129" fmla="*/ 393094 h 444457"/>
              <a:gd name="connsiteX2130" fmla="*/ 1344152 w 3249268"/>
              <a:gd name="connsiteY2130" fmla="*/ 393072 h 444457"/>
              <a:gd name="connsiteX2131" fmla="*/ 1343919 w 3249268"/>
              <a:gd name="connsiteY2131" fmla="*/ 393184 h 444457"/>
              <a:gd name="connsiteX2132" fmla="*/ 1344136 w 3249268"/>
              <a:gd name="connsiteY2132" fmla="*/ 393344 h 444457"/>
              <a:gd name="connsiteX2133" fmla="*/ 185580 w 3249268"/>
              <a:gd name="connsiteY2133" fmla="*/ 393015 h 444457"/>
              <a:gd name="connsiteX2134" fmla="*/ 185711 w 3249268"/>
              <a:gd name="connsiteY2134" fmla="*/ 393251 h 444457"/>
              <a:gd name="connsiteX2135" fmla="*/ 185822 w 3249268"/>
              <a:gd name="connsiteY2135" fmla="*/ 393195 h 444457"/>
              <a:gd name="connsiteX2136" fmla="*/ 2432464 w 3249268"/>
              <a:gd name="connsiteY2136" fmla="*/ 392918 h 444457"/>
              <a:gd name="connsiteX2137" fmla="*/ 2430512 w 3249268"/>
              <a:gd name="connsiteY2137" fmla="*/ 393022 h 444457"/>
              <a:gd name="connsiteX2138" fmla="*/ 2430666 w 3249268"/>
              <a:gd name="connsiteY2138" fmla="*/ 393321 h 444457"/>
              <a:gd name="connsiteX2139" fmla="*/ 2432136 w 3249268"/>
              <a:gd name="connsiteY2139" fmla="*/ 393477 h 444457"/>
              <a:gd name="connsiteX2140" fmla="*/ 2461373 w 3249268"/>
              <a:gd name="connsiteY2140" fmla="*/ 392691 h 444457"/>
              <a:gd name="connsiteX2141" fmla="*/ 2459046 w 3249268"/>
              <a:gd name="connsiteY2141" fmla="*/ 394254 h 444457"/>
              <a:gd name="connsiteX2142" fmla="*/ 2458684 w 3249268"/>
              <a:gd name="connsiteY2142" fmla="*/ 394619 h 444457"/>
              <a:gd name="connsiteX2143" fmla="*/ 2461738 w 3249268"/>
              <a:gd name="connsiteY2143" fmla="*/ 392810 h 444457"/>
              <a:gd name="connsiteX2144" fmla="*/ 2970911 w 3249268"/>
              <a:gd name="connsiteY2144" fmla="*/ 392591 h 444457"/>
              <a:gd name="connsiteX2145" fmla="*/ 2971100 w 3249268"/>
              <a:gd name="connsiteY2145" fmla="*/ 392977 h 444457"/>
              <a:gd name="connsiteX2146" fmla="*/ 2971413 w 3249268"/>
              <a:gd name="connsiteY2146" fmla="*/ 392977 h 444457"/>
              <a:gd name="connsiteX2147" fmla="*/ 2498922 w 3249268"/>
              <a:gd name="connsiteY2147" fmla="*/ 392510 h 444457"/>
              <a:gd name="connsiteX2148" fmla="*/ 2496740 w 3249268"/>
              <a:gd name="connsiteY2148" fmla="*/ 392899 h 444457"/>
              <a:gd name="connsiteX2149" fmla="*/ 2496149 w 3249268"/>
              <a:gd name="connsiteY2149" fmla="*/ 392899 h 444457"/>
              <a:gd name="connsiteX2150" fmla="*/ 2496354 w 3249268"/>
              <a:gd name="connsiteY2150" fmla="*/ 393314 h 444457"/>
              <a:gd name="connsiteX2151" fmla="*/ 2497091 w 3249268"/>
              <a:gd name="connsiteY2151" fmla="*/ 393715 h 444457"/>
              <a:gd name="connsiteX2152" fmla="*/ 2496745 w 3249268"/>
              <a:gd name="connsiteY2152" fmla="*/ 393366 h 444457"/>
              <a:gd name="connsiteX2153" fmla="*/ 2498999 w 3249268"/>
              <a:gd name="connsiteY2153" fmla="*/ 392839 h 444457"/>
              <a:gd name="connsiteX2154" fmla="*/ 2910739 w 3249268"/>
              <a:gd name="connsiteY2154" fmla="*/ 392426 h 444457"/>
              <a:gd name="connsiteX2155" fmla="*/ 2910416 w 3249268"/>
              <a:gd name="connsiteY2155" fmla="*/ 394418 h 444457"/>
              <a:gd name="connsiteX2156" fmla="*/ 2907658 w 3249268"/>
              <a:gd name="connsiteY2156" fmla="*/ 394418 h 444457"/>
              <a:gd name="connsiteX2157" fmla="*/ 2906944 w 3249268"/>
              <a:gd name="connsiteY2157" fmla="*/ 393685 h 444457"/>
              <a:gd name="connsiteX2158" fmla="*/ 2906813 w 3249268"/>
              <a:gd name="connsiteY2158" fmla="*/ 393949 h 444457"/>
              <a:gd name="connsiteX2159" fmla="*/ 2907630 w 3249268"/>
              <a:gd name="connsiteY2159" fmla="*/ 394710 h 444457"/>
              <a:gd name="connsiteX2160" fmla="*/ 2908105 w 3249268"/>
              <a:gd name="connsiteY2160" fmla="*/ 394910 h 444457"/>
              <a:gd name="connsiteX2161" fmla="*/ 2907911 w 3249268"/>
              <a:gd name="connsiteY2161" fmla="*/ 394710 h 444457"/>
              <a:gd name="connsiteX2162" fmla="*/ 2910619 w 3249268"/>
              <a:gd name="connsiteY2162" fmla="*/ 394710 h 444457"/>
              <a:gd name="connsiteX2163" fmla="*/ 2911206 w 3249268"/>
              <a:gd name="connsiteY2163" fmla="*/ 394568 h 444457"/>
              <a:gd name="connsiteX2164" fmla="*/ 2910739 w 3249268"/>
              <a:gd name="connsiteY2164" fmla="*/ 394410 h 444457"/>
              <a:gd name="connsiteX2165" fmla="*/ 1418564 w 3249268"/>
              <a:gd name="connsiteY2165" fmla="*/ 392047 h 444457"/>
              <a:gd name="connsiteX2166" fmla="*/ 1420213 w 3249268"/>
              <a:gd name="connsiteY2166" fmla="*/ 393018 h 444457"/>
              <a:gd name="connsiteX2167" fmla="*/ 1420213 w 3249268"/>
              <a:gd name="connsiteY2167" fmla="*/ 392226 h 444457"/>
              <a:gd name="connsiteX2168" fmla="*/ 1418875 w 3249268"/>
              <a:gd name="connsiteY2168" fmla="*/ 392091 h 444457"/>
              <a:gd name="connsiteX2169" fmla="*/ 3073155 w 3249268"/>
              <a:gd name="connsiteY2169" fmla="*/ 392000 h 444457"/>
              <a:gd name="connsiteX2170" fmla="*/ 3073137 w 3249268"/>
              <a:gd name="connsiteY2170" fmla="*/ 392015 h 444457"/>
              <a:gd name="connsiteX2171" fmla="*/ 3071891 w 3249268"/>
              <a:gd name="connsiteY2171" fmla="*/ 394636 h 444457"/>
              <a:gd name="connsiteX2172" fmla="*/ 3071891 w 3249268"/>
              <a:gd name="connsiteY2172" fmla="*/ 394648 h 444457"/>
              <a:gd name="connsiteX2173" fmla="*/ 1261964 w 3249268"/>
              <a:gd name="connsiteY2173" fmla="*/ 391913 h 444457"/>
              <a:gd name="connsiteX2174" fmla="*/ 1261964 w 3249268"/>
              <a:gd name="connsiteY2174" fmla="*/ 392997 h 444457"/>
              <a:gd name="connsiteX2175" fmla="*/ 1262115 w 3249268"/>
              <a:gd name="connsiteY2175" fmla="*/ 393112 h 444457"/>
              <a:gd name="connsiteX2176" fmla="*/ 1601105 w 3249268"/>
              <a:gd name="connsiteY2176" fmla="*/ 391669 h 444457"/>
              <a:gd name="connsiteX2177" fmla="*/ 1601821 w 3249268"/>
              <a:gd name="connsiteY2177" fmla="*/ 393843 h 444457"/>
              <a:gd name="connsiteX2178" fmla="*/ 1602519 w 3249268"/>
              <a:gd name="connsiteY2178" fmla="*/ 392964 h 444457"/>
              <a:gd name="connsiteX2179" fmla="*/ 1033306 w 3249268"/>
              <a:gd name="connsiteY2179" fmla="*/ 391613 h 444457"/>
              <a:gd name="connsiteX2180" fmla="*/ 1033973 w 3249268"/>
              <a:gd name="connsiteY2180" fmla="*/ 394984 h 444457"/>
              <a:gd name="connsiteX2181" fmla="*/ 1035395 w 3249268"/>
              <a:gd name="connsiteY2181" fmla="*/ 393193 h 444457"/>
              <a:gd name="connsiteX2182" fmla="*/ 1033308 w 3249268"/>
              <a:gd name="connsiteY2182" fmla="*/ 391616 h 444457"/>
              <a:gd name="connsiteX2183" fmla="*/ 3115886 w 3249268"/>
              <a:gd name="connsiteY2183" fmla="*/ 391494 h 444457"/>
              <a:gd name="connsiteX2184" fmla="*/ 3115886 w 3249268"/>
              <a:gd name="connsiteY2184" fmla="*/ 391765 h 444457"/>
              <a:gd name="connsiteX2185" fmla="*/ 3115977 w 3249268"/>
              <a:gd name="connsiteY2185" fmla="*/ 391765 h 444457"/>
              <a:gd name="connsiteX2186" fmla="*/ 1537745 w 3249268"/>
              <a:gd name="connsiteY2186" fmla="*/ 391494 h 444457"/>
              <a:gd name="connsiteX2187" fmla="*/ 1535731 w 3249268"/>
              <a:gd name="connsiteY2187" fmla="*/ 393389 h 444457"/>
              <a:gd name="connsiteX2188" fmla="*/ 1537861 w 3249268"/>
              <a:gd name="connsiteY2188" fmla="*/ 391987 h 444457"/>
              <a:gd name="connsiteX2189" fmla="*/ 1645471 w 3249268"/>
              <a:gd name="connsiteY2189" fmla="*/ 391467 h 444457"/>
              <a:gd name="connsiteX2190" fmla="*/ 1645449 w 3249268"/>
              <a:gd name="connsiteY2190" fmla="*/ 391511 h 444457"/>
              <a:gd name="connsiteX2191" fmla="*/ 1645467 w 3249268"/>
              <a:gd name="connsiteY2191" fmla="*/ 391568 h 444457"/>
              <a:gd name="connsiteX2192" fmla="*/ 247656 w 3249268"/>
              <a:gd name="connsiteY2192" fmla="*/ 390987 h 444457"/>
              <a:gd name="connsiteX2193" fmla="*/ 248772 w 3249268"/>
              <a:gd name="connsiteY2193" fmla="*/ 392120 h 444457"/>
              <a:gd name="connsiteX2194" fmla="*/ 248671 w 3249268"/>
              <a:gd name="connsiteY2194" fmla="*/ 391817 h 444457"/>
              <a:gd name="connsiteX2195" fmla="*/ 1198292 w 3249268"/>
              <a:gd name="connsiteY2195" fmla="*/ 390867 h 444457"/>
              <a:gd name="connsiteX2196" fmla="*/ 1196723 w 3249268"/>
              <a:gd name="connsiteY2196" fmla="*/ 391107 h 444457"/>
              <a:gd name="connsiteX2197" fmla="*/ 1198292 w 3249268"/>
              <a:gd name="connsiteY2197" fmla="*/ 391702 h 444457"/>
              <a:gd name="connsiteX2198" fmla="*/ 199158 w 3249268"/>
              <a:gd name="connsiteY2198" fmla="*/ 390522 h 444457"/>
              <a:gd name="connsiteX2199" fmla="*/ 197385 w 3249268"/>
              <a:gd name="connsiteY2199" fmla="*/ 391877 h 444457"/>
              <a:gd name="connsiteX2200" fmla="*/ 199808 w 3249268"/>
              <a:gd name="connsiteY2200" fmla="*/ 393094 h 444457"/>
              <a:gd name="connsiteX2201" fmla="*/ 199808 w 3249268"/>
              <a:gd name="connsiteY2201" fmla="*/ 392706 h 444457"/>
              <a:gd name="connsiteX2202" fmla="*/ 165774 w 3249268"/>
              <a:gd name="connsiteY2202" fmla="*/ 390315 h 444457"/>
              <a:gd name="connsiteX2203" fmla="*/ 164506 w 3249268"/>
              <a:gd name="connsiteY2203" fmla="*/ 390525 h 444457"/>
              <a:gd name="connsiteX2204" fmla="*/ 166554 w 3249268"/>
              <a:gd name="connsiteY2204" fmla="*/ 391569 h 444457"/>
              <a:gd name="connsiteX2205" fmla="*/ 166887 w 3249268"/>
              <a:gd name="connsiteY2205" fmla="*/ 391236 h 444457"/>
              <a:gd name="connsiteX2206" fmla="*/ 2494982 w 3249268"/>
              <a:gd name="connsiteY2206" fmla="*/ 390302 h 444457"/>
              <a:gd name="connsiteX2207" fmla="*/ 2494982 w 3249268"/>
              <a:gd name="connsiteY2207" fmla="*/ 390523 h 444457"/>
              <a:gd name="connsiteX2208" fmla="*/ 2495027 w 3249268"/>
              <a:gd name="connsiteY2208" fmla="*/ 390612 h 444457"/>
              <a:gd name="connsiteX2209" fmla="*/ 2947653 w 3249268"/>
              <a:gd name="connsiteY2209" fmla="*/ 390234 h 444457"/>
              <a:gd name="connsiteX2210" fmla="*/ 2947466 w 3249268"/>
              <a:gd name="connsiteY2210" fmla="*/ 390574 h 444457"/>
              <a:gd name="connsiteX2211" fmla="*/ 2947851 w 3249268"/>
              <a:gd name="connsiteY2211" fmla="*/ 390420 h 444457"/>
              <a:gd name="connsiteX2212" fmla="*/ 2947805 w 3249268"/>
              <a:gd name="connsiteY2212" fmla="*/ 390385 h 444457"/>
              <a:gd name="connsiteX2213" fmla="*/ 2520350 w 3249268"/>
              <a:gd name="connsiteY2213" fmla="*/ 390221 h 444457"/>
              <a:gd name="connsiteX2214" fmla="*/ 2518973 w 3249268"/>
              <a:gd name="connsiteY2214" fmla="*/ 390811 h 444457"/>
              <a:gd name="connsiteX2215" fmla="*/ 2521390 w 3249268"/>
              <a:gd name="connsiteY2215" fmla="*/ 391138 h 444457"/>
              <a:gd name="connsiteX2216" fmla="*/ 1539162 w 3249268"/>
              <a:gd name="connsiteY2216" fmla="*/ 390160 h 444457"/>
              <a:gd name="connsiteX2217" fmla="*/ 1539075 w 3249268"/>
              <a:gd name="connsiteY2217" fmla="*/ 390242 h 444457"/>
              <a:gd name="connsiteX2218" fmla="*/ 1539752 w 3249268"/>
              <a:gd name="connsiteY2218" fmla="*/ 390211 h 444457"/>
              <a:gd name="connsiteX2219" fmla="*/ 2555182 w 3249268"/>
              <a:gd name="connsiteY2219" fmla="*/ 390097 h 444457"/>
              <a:gd name="connsiteX2220" fmla="*/ 2555519 w 3249268"/>
              <a:gd name="connsiteY2220" fmla="*/ 390204 h 444457"/>
              <a:gd name="connsiteX2221" fmla="*/ 2555750 w 3249268"/>
              <a:gd name="connsiteY2221" fmla="*/ 390097 h 444457"/>
              <a:gd name="connsiteX2222" fmla="*/ 2619345 w 3249268"/>
              <a:gd name="connsiteY2222" fmla="*/ 390027 h 444457"/>
              <a:gd name="connsiteX2223" fmla="*/ 2618970 w 3249268"/>
              <a:gd name="connsiteY2223" fmla="*/ 390097 h 444457"/>
              <a:gd name="connsiteX2224" fmla="*/ 2618464 w 3249268"/>
              <a:gd name="connsiteY2224" fmla="*/ 390224 h 444457"/>
              <a:gd name="connsiteX2225" fmla="*/ 2618791 w 3249268"/>
              <a:gd name="connsiteY2225" fmla="*/ 390556 h 444457"/>
              <a:gd name="connsiteX2226" fmla="*/ 1531769 w 3249268"/>
              <a:gd name="connsiteY2226" fmla="*/ 389988 h 444457"/>
              <a:gd name="connsiteX2227" fmla="*/ 1531876 w 3249268"/>
              <a:gd name="connsiteY2227" fmla="*/ 391716 h 444457"/>
              <a:gd name="connsiteX2228" fmla="*/ 1532307 w 3249268"/>
              <a:gd name="connsiteY2228" fmla="*/ 392708 h 444457"/>
              <a:gd name="connsiteX2229" fmla="*/ 295609 w 3249268"/>
              <a:gd name="connsiteY2229" fmla="*/ 389916 h 444457"/>
              <a:gd name="connsiteX2230" fmla="*/ 295609 w 3249268"/>
              <a:gd name="connsiteY2230" fmla="*/ 391664 h 444457"/>
              <a:gd name="connsiteX2231" fmla="*/ 296277 w 3249268"/>
              <a:gd name="connsiteY2231" fmla="*/ 390256 h 444457"/>
              <a:gd name="connsiteX2232" fmla="*/ 514286 w 3249268"/>
              <a:gd name="connsiteY2232" fmla="*/ 389810 h 444457"/>
              <a:gd name="connsiteX2233" fmla="*/ 513598 w 3249268"/>
              <a:gd name="connsiteY2233" fmla="*/ 390171 h 444457"/>
              <a:gd name="connsiteX2234" fmla="*/ 513776 w 3249268"/>
              <a:gd name="connsiteY2234" fmla="*/ 390327 h 444457"/>
              <a:gd name="connsiteX2235" fmla="*/ 513744 w 3249268"/>
              <a:gd name="connsiteY2235" fmla="*/ 390260 h 444457"/>
              <a:gd name="connsiteX2236" fmla="*/ 1640207 w 3249268"/>
              <a:gd name="connsiteY2236" fmla="*/ 389724 h 444457"/>
              <a:gd name="connsiteX2237" fmla="*/ 1640060 w 3249268"/>
              <a:gd name="connsiteY2237" fmla="*/ 390323 h 444457"/>
              <a:gd name="connsiteX2238" fmla="*/ 1640280 w 3249268"/>
              <a:gd name="connsiteY2238" fmla="*/ 390345 h 444457"/>
              <a:gd name="connsiteX2239" fmla="*/ 2755703 w 3249268"/>
              <a:gd name="connsiteY2239" fmla="*/ 389408 h 444457"/>
              <a:gd name="connsiteX2240" fmla="*/ 2755273 w 3249268"/>
              <a:gd name="connsiteY2240" fmla="*/ 391150 h 444457"/>
              <a:gd name="connsiteX2241" fmla="*/ 2756215 w 3249268"/>
              <a:gd name="connsiteY2241" fmla="*/ 391465 h 444457"/>
              <a:gd name="connsiteX2242" fmla="*/ 2547963 w 3249268"/>
              <a:gd name="connsiteY2242" fmla="*/ 389003 h 444457"/>
              <a:gd name="connsiteX2243" fmla="*/ 2548067 w 3249268"/>
              <a:gd name="connsiteY2243" fmla="*/ 389148 h 444457"/>
              <a:gd name="connsiteX2244" fmla="*/ 2548223 w 3249268"/>
              <a:gd name="connsiteY2244" fmla="*/ 389069 h 444457"/>
              <a:gd name="connsiteX2245" fmla="*/ 251211 w 3249268"/>
              <a:gd name="connsiteY2245" fmla="*/ 388961 h 444457"/>
              <a:gd name="connsiteX2246" fmla="*/ 251230 w 3249268"/>
              <a:gd name="connsiteY2246" fmla="*/ 389032 h 444457"/>
              <a:gd name="connsiteX2247" fmla="*/ 249199 w 3249268"/>
              <a:gd name="connsiteY2247" fmla="*/ 389709 h 444457"/>
              <a:gd name="connsiteX2248" fmla="*/ 248078 w 3249268"/>
              <a:gd name="connsiteY2248" fmla="*/ 390083 h 444457"/>
              <a:gd name="connsiteX2249" fmla="*/ 250269 w 3249268"/>
              <a:gd name="connsiteY2249" fmla="*/ 389863 h 444457"/>
              <a:gd name="connsiteX2250" fmla="*/ 252590 w 3249268"/>
              <a:gd name="connsiteY2250" fmla="*/ 391024 h 444457"/>
              <a:gd name="connsiteX2251" fmla="*/ 333307 w 3249268"/>
              <a:gd name="connsiteY2251" fmla="*/ 388898 h 444457"/>
              <a:gd name="connsiteX2252" fmla="*/ 333109 w 3249268"/>
              <a:gd name="connsiteY2252" fmla="*/ 389007 h 444457"/>
              <a:gd name="connsiteX2253" fmla="*/ 333307 w 3249268"/>
              <a:gd name="connsiteY2253" fmla="*/ 389162 h 444457"/>
              <a:gd name="connsiteX2254" fmla="*/ 2603558 w 3249268"/>
              <a:gd name="connsiteY2254" fmla="*/ 388816 h 444457"/>
              <a:gd name="connsiteX2255" fmla="*/ 2603226 w 3249268"/>
              <a:gd name="connsiteY2255" fmla="*/ 389151 h 444457"/>
              <a:gd name="connsiteX2256" fmla="*/ 2603521 w 3249268"/>
              <a:gd name="connsiteY2256" fmla="*/ 389151 h 444457"/>
              <a:gd name="connsiteX2257" fmla="*/ 317889 w 3249268"/>
              <a:gd name="connsiteY2257" fmla="*/ 388741 h 444457"/>
              <a:gd name="connsiteX2258" fmla="*/ 318096 w 3249268"/>
              <a:gd name="connsiteY2258" fmla="*/ 388881 h 444457"/>
              <a:gd name="connsiteX2259" fmla="*/ 318081 w 3249268"/>
              <a:gd name="connsiteY2259" fmla="*/ 388758 h 444457"/>
              <a:gd name="connsiteX2260" fmla="*/ 1063395 w 3249268"/>
              <a:gd name="connsiteY2260" fmla="*/ 388597 h 444457"/>
              <a:gd name="connsiteX2261" fmla="*/ 1063395 w 3249268"/>
              <a:gd name="connsiteY2261" fmla="*/ 390286 h 444457"/>
              <a:gd name="connsiteX2262" fmla="*/ 1063929 w 3249268"/>
              <a:gd name="connsiteY2262" fmla="*/ 390214 h 444457"/>
              <a:gd name="connsiteX2263" fmla="*/ 448195 w 3249268"/>
              <a:gd name="connsiteY2263" fmla="*/ 388553 h 444457"/>
              <a:gd name="connsiteX2264" fmla="*/ 448339 w 3249268"/>
              <a:gd name="connsiteY2264" fmla="*/ 388771 h 444457"/>
              <a:gd name="connsiteX2265" fmla="*/ 448782 w 3249268"/>
              <a:gd name="connsiteY2265" fmla="*/ 388994 h 444457"/>
              <a:gd name="connsiteX2266" fmla="*/ 448679 w 3249268"/>
              <a:gd name="connsiteY2266" fmla="*/ 388882 h 444457"/>
              <a:gd name="connsiteX2267" fmla="*/ 138340 w 3249268"/>
              <a:gd name="connsiteY2267" fmla="*/ 388463 h 444457"/>
              <a:gd name="connsiteX2268" fmla="*/ 138403 w 3249268"/>
              <a:gd name="connsiteY2268" fmla="*/ 388710 h 444457"/>
              <a:gd name="connsiteX2269" fmla="*/ 137017 w 3249268"/>
              <a:gd name="connsiteY2269" fmla="*/ 391514 h 444457"/>
              <a:gd name="connsiteX2270" fmla="*/ 136420 w 3249268"/>
              <a:gd name="connsiteY2270" fmla="*/ 392118 h 444457"/>
              <a:gd name="connsiteX2271" fmla="*/ 137650 w 3249268"/>
              <a:gd name="connsiteY2271" fmla="*/ 393144 h 444457"/>
              <a:gd name="connsiteX2272" fmla="*/ 137650 w 3249268"/>
              <a:gd name="connsiteY2272" fmla="*/ 394397 h 444457"/>
              <a:gd name="connsiteX2273" fmla="*/ 136988 w 3249268"/>
              <a:gd name="connsiteY2273" fmla="*/ 394466 h 444457"/>
              <a:gd name="connsiteX2274" fmla="*/ 135632 w 3249268"/>
              <a:gd name="connsiteY2274" fmla="*/ 401326 h 444457"/>
              <a:gd name="connsiteX2275" fmla="*/ 132354 w 3249268"/>
              <a:gd name="connsiteY2275" fmla="*/ 402793 h 444457"/>
              <a:gd name="connsiteX2276" fmla="*/ 136021 w 3249268"/>
              <a:gd name="connsiteY2276" fmla="*/ 401314 h 444457"/>
              <a:gd name="connsiteX2277" fmla="*/ 137399 w 3249268"/>
              <a:gd name="connsiteY2277" fmla="*/ 399898 h 444457"/>
              <a:gd name="connsiteX2278" fmla="*/ 139640 w 3249268"/>
              <a:gd name="connsiteY2278" fmla="*/ 401668 h 444457"/>
              <a:gd name="connsiteX2279" fmla="*/ 142690 w 3249268"/>
              <a:gd name="connsiteY2279" fmla="*/ 401339 h 444457"/>
              <a:gd name="connsiteX2280" fmla="*/ 142690 w 3249268"/>
              <a:gd name="connsiteY2280" fmla="*/ 400301 h 444457"/>
              <a:gd name="connsiteX2281" fmla="*/ 138402 w 3249268"/>
              <a:gd name="connsiteY2281" fmla="*/ 388813 h 444457"/>
              <a:gd name="connsiteX2282" fmla="*/ 138498 w 3249268"/>
              <a:gd name="connsiteY2282" fmla="*/ 388764 h 444457"/>
              <a:gd name="connsiteX2283" fmla="*/ 2889334 w 3249268"/>
              <a:gd name="connsiteY2283" fmla="*/ 388418 h 444457"/>
              <a:gd name="connsiteX2284" fmla="*/ 2889334 w 3249268"/>
              <a:gd name="connsiteY2284" fmla="*/ 389142 h 444457"/>
              <a:gd name="connsiteX2285" fmla="*/ 2889541 w 3249268"/>
              <a:gd name="connsiteY2285" fmla="*/ 389039 h 444457"/>
              <a:gd name="connsiteX2286" fmla="*/ 2514705 w 3249268"/>
              <a:gd name="connsiteY2286" fmla="*/ 388135 h 444457"/>
              <a:gd name="connsiteX2287" fmla="*/ 2515990 w 3249268"/>
              <a:gd name="connsiteY2287" fmla="*/ 389204 h 444457"/>
              <a:gd name="connsiteX2288" fmla="*/ 2516118 w 3249268"/>
              <a:gd name="connsiteY2288" fmla="*/ 389329 h 444457"/>
              <a:gd name="connsiteX2289" fmla="*/ 2515954 w 3249268"/>
              <a:gd name="connsiteY2289" fmla="*/ 388756 h 444457"/>
              <a:gd name="connsiteX2290" fmla="*/ 2517647 w 3249268"/>
              <a:gd name="connsiteY2290" fmla="*/ 388716 h 444457"/>
              <a:gd name="connsiteX2291" fmla="*/ 2517578 w 3249268"/>
              <a:gd name="connsiteY2291" fmla="*/ 388696 h 444457"/>
              <a:gd name="connsiteX2292" fmla="*/ 2516189 w 3249268"/>
              <a:gd name="connsiteY2292" fmla="*/ 388696 h 444457"/>
              <a:gd name="connsiteX2293" fmla="*/ 2572271 w 3249268"/>
              <a:gd name="connsiteY2293" fmla="*/ 387995 h 444457"/>
              <a:gd name="connsiteX2294" fmla="*/ 2572058 w 3249268"/>
              <a:gd name="connsiteY2294" fmla="*/ 388027 h 444457"/>
              <a:gd name="connsiteX2295" fmla="*/ 2572922 w 3249268"/>
              <a:gd name="connsiteY2295" fmla="*/ 391530 h 444457"/>
              <a:gd name="connsiteX2296" fmla="*/ 2573522 w 3249268"/>
              <a:gd name="connsiteY2296" fmla="*/ 392093 h 444457"/>
              <a:gd name="connsiteX2297" fmla="*/ 2575919 w 3249268"/>
              <a:gd name="connsiteY2297" fmla="*/ 392735 h 444457"/>
              <a:gd name="connsiteX2298" fmla="*/ 2575919 w 3249268"/>
              <a:gd name="connsiteY2298" fmla="*/ 391497 h 444457"/>
              <a:gd name="connsiteX2299" fmla="*/ 2572271 w 3249268"/>
              <a:gd name="connsiteY2299" fmla="*/ 387995 h 444457"/>
              <a:gd name="connsiteX2300" fmla="*/ 3124299 w 3249268"/>
              <a:gd name="connsiteY2300" fmla="*/ 387831 h 444457"/>
              <a:gd name="connsiteX2301" fmla="*/ 3122576 w 3249268"/>
              <a:gd name="connsiteY2301" fmla="*/ 389561 h 444457"/>
              <a:gd name="connsiteX2302" fmla="*/ 3123440 w 3249268"/>
              <a:gd name="connsiteY2302" fmla="*/ 389988 h 444457"/>
              <a:gd name="connsiteX2303" fmla="*/ 3125706 w 3249268"/>
              <a:gd name="connsiteY2303" fmla="*/ 389269 h 444457"/>
              <a:gd name="connsiteX2304" fmla="*/ 3125614 w 3249268"/>
              <a:gd name="connsiteY2304" fmla="*/ 389132 h 444457"/>
              <a:gd name="connsiteX2305" fmla="*/ 169755 w 3249268"/>
              <a:gd name="connsiteY2305" fmla="*/ 387711 h 444457"/>
              <a:gd name="connsiteX2306" fmla="*/ 170746 w 3249268"/>
              <a:gd name="connsiteY2306" fmla="*/ 389258 h 444457"/>
              <a:gd name="connsiteX2307" fmla="*/ 170746 w 3249268"/>
              <a:gd name="connsiteY2307" fmla="*/ 390385 h 444457"/>
              <a:gd name="connsiteX2308" fmla="*/ 171436 w 3249268"/>
              <a:gd name="connsiteY2308" fmla="*/ 391765 h 444457"/>
              <a:gd name="connsiteX2309" fmla="*/ 172376 w 3249268"/>
              <a:gd name="connsiteY2309" fmla="*/ 391765 h 444457"/>
              <a:gd name="connsiteX2310" fmla="*/ 173215 w 3249268"/>
              <a:gd name="connsiteY2310" fmla="*/ 392604 h 444457"/>
              <a:gd name="connsiteX2311" fmla="*/ 171917 w 3249268"/>
              <a:gd name="connsiteY2311" fmla="*/ 388773 h 444457"/>
              <a:gd name="connsiteX2312" fmla="*/ 3070056 w 3249268"/>
              <a:gd name="connsiteY2312" fmla="*/ 387584 h 444457"/>
              <a:gd name="connsiteX2313" fmla="*/ 3071274 w 3249268"/>
              <a:gd name="connsiteY2313" fmla="*/ 390292 h 444457"/>
              <a:gd name="connsiteX2314" fmla="*/ 3071752 w 3249268"/>
              <a:gd name="connsiteY2314" fmla="*/ 390531 h 444457"/>
              <a:gd name="connsiteX2315" fmla="*/ 3071672 w 3249268"/>
              <a:gd name="connsiteY2315" fmla="*/ 390278 h 444457"/>
              <a:gd name="connsiteX2316" fmla="*/ 3071672 w 3249268"/>
              <a:gd name="connsiteY2316" fmla="*/ 390385 h 444457"/>
              <a:gd name="connsiteX2317" fmla="*/ 3070504 w 3249268"/>
              <a:gd name="connsiteY2317" fmla="*/ 387584 h 444457"/>
              <a:gd name="connsiteX2318" fmla="*/ 3015787 w 3249268"/>
              <a:gd name="connsiteY2318" fmla="*/ 387567 h 444457"/>
              <a:gd name="connsiteX2319" fmla="*/ 3016635 w 3249268"/>
              <a:gd name="connsiteY2319" fmla="*/ 388425 h 444457"/>
              <a:gd name="connsiteX2320" fmla="*/ 3016457 w 3249268"/>
              <a:gd name="connsiteY2320" fmla="*/ 388244 h 444457"/>
              <a:gd name="connsiteX2321" fmla="*/ 429768 w 3249268"/>
              <a:gd name="connsiteY2321" fmla="*/ 387527 h 444457"/>
              <a:gd name="connsiteX2322" fmla="*/ 429883 w 3249268"/>
              <a:gd name="connsiteY2322" fmla="*/ 387760 h 444457"/>
              <a:gd name="connsiteX2323" fmla="*/ 430517 w 3249268"/>
              <a:gd name="connsiteY2323" fmla="*/ 387527 h 444457"/>
              <a:gd name="connsiteX2324" fmla="*/ 1466087 w 3249268"/>
              <a:gd name="connsiteY2324" fmla="*/ 387369 h 444457"/>
              <a:gd name="connsiteX2325" fmla="*/ 1466055 w 3249268"/>
              <a:gd name="connsiteY2325" fmla="*/ 387411 h 444457"/>
              <a:gd name="connsiteX2326" fmla="*/ 1466055 w 3249268"/>
              <a:gd name="connsiteY2326" fmla="*/ 388813 h 444457"/>
              <a:gd name="connsiteX2327" fmla="*/ 1465759 w 3249268"/>
              <a:gd name="connsiteY2327" fmla="*/ 389284 h 444457"/>
              <a:gd name="connsiteX2328" fmla="*/ 1466087 w 3249268"/>
              <a:gd name="connsiteY2328" fmla="*/ 389074 h 444457"/>
              <a:gd name="connsiteX2329" fmla="*/ 2593949 w 3249268"/>
              <a:gd name="connsiteY2329" fmla="*/ 387031 h 444457"/>
              <a:gd name="connsiteX2330" fmla="*/ 2593880 w 3249268"/>
              <a:gd name="connsiteY2330" fmla="*/ 387389 h 444457"/>
              <a:gd name="connsiteX2331" fmla="*/ 2594305 w 3249268"/>
              <a:gd name="connsiteY2331" fmla="*/ 387533 h 444457"/>
              <a:gd name="connsiteX2332" fmla="*/ 2593949 w 3249268"/>
              <a:gd name="connsiteY2332" fmla="*/ 387295 h 444457"/>
              <a:gd name="connsiteX2333" fmla="*/ 1598185 w 3249268"/>
              <a:gd name="connsiteY2333" fmla="*/ 386853 h 444457"/>
              <a:gd name="connsiteX2334" fmla="*/ 1597781 w 3249268"/>
              <a:gd name="connsiteY2334" fmla="*/ 386934 h 444457"/>
              <a:gd name="connsiteX2335" fmla="*/ 1598351 w 3249268"/>
              <a:gd name="connsiteY2335" fmla="*/ 387000 h 444457"/>
              <a:gd name="connsiteX2336" fmla="*/ 1600342 w 3249268"/>
              <a:gd name="connsiteY2336" fmla="*/ 390020 h 444457"/>
              <a:gd name="connsiteX2337" fmla="*/ 1599745 w 3249268"/>
              <a:gd name="connsiteY2337" fmla="*/ 387377 h 444457"/>
              <a:gd name="connsiteX2338" fmla="*/ 1598185 w 3249268"/>
              <a:gd name="connsiteY2338" fmla="*/ 386853 h 444457"/>
              <a:gd name="connsiteX2339" fmla="*/ 1428809 w 3249268"/>
              <a:gd name="connsiteY2339" fmla="*/ 386691 h 444457"/>
              <a:gd name="connsiteX2340" fmla="*/ 1428882 w 3249268"/>
              <a:gd name="connsiteY2340" fmla="*/ 386881 h 444457"/>
              <a:gd name="connsiteX2341" fmla="*/ 1428882 w 3249268"/>
              <a:gd name="connsiteY2341" fmla="*/ 386764 h 444457"/>
              <a:gd name="connsiteX2342" fmla="*/ 2878949 w 3249268"/>
              <a:gd name="connsiteY2342" fmla="*/ 386324 h 444457"/>
              <a:gd name="connsiteX2343" fmla="*/ 2879584 w 3249268"/>
              <a:gd name="connsiteY2343" fmla="*/ 388230 h 444457"/>
              <a:gd name="connsiteX2344" fmla="*/ 2879584 w 3249268"/>
              <a:gd name="connsiteY2344" fmla="*/ 387850 h 444457"/>
              <a:gd name="connsiteX2345" fmla="*/ 2879075 w 3249268"/>
              <a:gd name="connsiteY2345" fmla="*/ 386324 h 444457"/>
              <a:gd name="connsiteX2346" fmla="*/ 1880643 w 3249268"/>
              <a:gd name="connsiteY2346" fmla="*/ 386267 h 444457"/>
              <a:gd name="connsiteX2347" fmla="*/ 1881436 w 3249268"/>
              <a:gd name="connsiteY2347" fmla="*/ 388666 h 444457"/>
              <a:gd name="connsiteX2348" fmla="*/ 1881563 w 3249268"/>
              <a:gd name="connsiteY2348" fmla="*/ 388666 h 444457"/>
              <a:gd name="connsiteX2349" fmla="*/ 377383 w 3249268"/>
              <a:gd name="connsiteY2349" fmla="*/ 386220 h 444457"/>
              <a:gd name="connsiteX2350" fmla="*/ 377200 w 3249268"/>
              <a:gd name="connsiteY2350" fmla="*/ 387359 h 444457"/>
              <a:gd name="connsiteX2351" fmla="*/ 377854 w 3249268"/>
              <a:gd name="connsiteY2351" fmla="*/ 387393 h 444457"/>
              <a:gd name="connsiteX2352" fmla="*/ 3113193 w 3249268"/>
              <a:gd name="connsiteY2352" fmla="*/ 386160 h 444457"/>
              <a:gd name="connsiteX2353" fmla="*/ 3113014 w 3249268"/>
              <a:gd name="connsiteY2353" fmla="*/ 386185 h 444457"/>
              <a:gd name="connsiteX2354" fmla="*/ 3113193 w 3249268"/>
              <a:gd name="connsiteY2354" fmla="*/ 386276 h 444457"/>
              <a:gd name="connsiteX2355" fmla="*/ 398428 w 3249268"/>
              <a:gd name="connsiteY2355" fmla="*/ 386152 h 444457"/>
              <a:gd name="connsiteX2356" fmla="*/ 398386 w 3249268"/>
              <a:gd name="connsiteY2356" fmla="*/ 386270 h 444457"/>
              <a:gd name="connsiteX2357" fmla="*/ 398386 w 3249268"/>
              <a:gd name="connsiteY2357" fmla="*/ 389102 h 444457"/>
              <a:gd name="connsiteX2358" fmla="*/ 399530 w 3249268"/>
              <a:gd name="connsiteY2358" fmla="*/ 390065 h 444457"/>
              <a:gd name="connsiteX2359" fmla="*/ 3058005 w 3249268"/>
              <a:gd name="connsiteY2359" fmla="*/ 386101 h 444457"/>
              <a:gd name="connsiteX2360" fmla="*/ 3058096 w 3249268"/>
              <a:gd name="connsiteY2360" fmla="*/ 387282 h 444457"/>
              <a:gd name="connsiteX2361" fmla="*/ 3058733 w 3249268"/>
              <a:gd name="connsiteY2361" fmla="*/ 386828 h 444457"/>
              <a:gd name="connsiteX2362" fmla="*/ 1084579 w 3249268"/>
              <a:gd name="connsiteY2362" fmla="*/ 386008 h 444457"/>
              <a:gd name="connsiteX2363" fmla="*/ 1084521 w 3249268"/>
              <a:gd name="connsiteY2363" fmla="*/ 386060 h 444457"/>
              <a:gd name="connsiteX2364" fmla="*/ 1084528 w 3249268"/>
              <a:gd name="connsiteY2364" fmla="*/ 386075 h 444457"/>
              <a:gd name="connsiteX2365" fmla="*/ 3086594 w 3249268"/>
              <a:gd name="connsiteY2365" fmla="*/ 385924 h 444457"/>
              <a:gd name="connsiteX2366" fmla="*/ 3085788 w 3249268"/>
              <a:gd name="connsiteY2366" fmla="*/ 389951 h 444457"/>
              <a:gd name="connsiteX2367" fmla="*/ 3087025 w 3249268"/>
              <a:gd name="connsiteY2367" fmla="*/ 389492 h 444457"/>
              <a:gd name="connsiteX2368" fmla="*/ 3086853 w 3249268"/>
              <a:gd name="connsiteY2368" fmla="*/ 386249 h 444457"/>
              <a:gd name="connsiteX2369" fmla="*/ 274548 w 3249268"/>
              <a:gd name="connsiteY2369" fmla="*/ 385917 h 444457"/>
              <a:gd name="connsiteX2370" fmla="*/ 274548 w 3249268"/>
              <a:gd name="connsiteY2370" fmla="*/ 390302 h 444457"/>
              <a:gd name="connsiteX2371" fmla="*/ 274548 w 3249268"/>
              <a:gd name="connsiteY2371" fmla="*/ 392956 h 444457"/>
              <a:gd name="connsiteX2372" fmla="*/ 275657 w 3249268"/>
              <a:gd name="connsiteY2372" fmla="*/ 392755 h 444457"/>
              <a:gd name="connsiteX2373" fmla="*/ 276123 w 3249268"/>
              <a:gd name="connsiteY2373" fmla="*/ 391453 h 444457"/>
              <a:gd name="connsiteX2374" fmla="*/ 275175 w 3249268"/>
              <a:gd name="connsiteY2374" fmla="*/ 390493 h 444457"/>
              <a:gd name="connsiteX2375" fmla="*/ 275175 w 3249268"/>
              <a:gd name="connsiteY2375" fmla="*/ 386491 h 444457"/>
              <a:gd name="connsiteX2376" fmla="*/ 275031 w 3249268"/>
              <a:gd name="connsiteY2376" fmla="*/ 386410 h 444457"/>
              <a:gd name="connsiteX2377" fmla="*/ 3040891 w 3249268"/>
              <a:gd name="connsiteY2377" fmla="*/ 385872 h 444457"/>
              <a:gd name="connsiteX2378" fmla="*/ 3041036 w 3249268"/>
              <a:gd name="connsiteY2378" fmla="*/ 385983 h 444457"/>
              <a:gd name="connsiteX2379" fmla="*/ 3041036 w 3249268"/>
              <a:gd name="connsiteY2379" fmla="*/ 385872 h 444457"/>
              <a:gd name="connsiteX2380" fmla="*/ 3098598 w 3249268"/>
              <a:gd name="connsiteY2380" fmla="*/ 385014 h 444457"/>
              <a:gd name="connsiteX2381" fmla="*/ 3098461 w 3249268"/>
              <a:gd name="connsiteY2381" fmla="*/ 385154 h 444457"/>
              <a:gd name="connsiteX2382" fmla="*/ 3099200 w 3249268"/>
              <a:gd name="connsiteY2382" fmla="*/ 385338 h 444457"/>
              <a:gd name="connsiteX2383" fmla="*/ 2789396 w 3249268"/>
              <a:gd name="connsiteY2383" fmla="*/ 384936 h 444457"/>
              <a:gd name="connsiteX2384" fmla="*/ 2789380 w 3249268"/>
              <a:gd name="connsiteY2384" fmla="*/ 384943 h 444457"/>
              <a:gd name="connsiteX2385" fmla="*/ 2789018 w 3249268"/>
              <a:gd name="connsiteY2385" fmla="*/ 388707 h 444457"/>
              <a:gd name="connsiteX2386" fmla="*/ 2789538 w 3249268"/>
              <a:gd name="connsiteY2386" fmla="*/ 393071 h 444457"/>
              <a:gd name="connsiteX2387" fmla="*/ 2789538 w 3249268"/>
              <a:gd name="connsiteY2387" fmla="*/ 384936 h 444457"/>
              <a:gd name="connsiteX2388" fmla="*/ 2874012 w 3249268"/>
              <a:gd name="connsiteY2388" fmla="*/ 384867 h 444457"/>
              <a:gd name="connsiteX2389" fmla="*/ 2874005 w 3249268"/>
              <a:gd name="connsiteY2389" fmla="*/ 384889 h 444457"/>
              <a:gd name="connsiteX2390" fmla="*/ 2874012 w 3249268"/>
              <a:gd name="connsiteY2390" fmla="*/ 384889 h 444457"/>
              <a:gd name="connsiteX2391" fmla="*/ 309399 w 3249268"/>
              <a:gd name="connsiteY2391" fmla="*/ 384703 h 444457"/>
              <a:gd name="connsiteX2392" fmla="*/ 309399 w 3249268"/>
              <a:gd name="connsiteY2392" fmla="*/ 388598 h 444457"/>
              <a:gd name="connsiteX2393" fmla="*/ 309600 w 3249268"/>
              <a:gd name="connsiteY2393" fmla="*/ 388798 h 444457"/>
              <a:gd name="connsiteX2394" fmla="*/ 309782 w 3249268"/>
              <a:gd name="connsiteY2394" fmla="*/ 389001 h 444457"/>
              <a:gd name="connsiteX2395" fmla="*/ 309782 w 3249268"/>
              <a:gd name="connsiteY2395" fmla="*/ 388881 h 444457"/>
              <a:gd name="connsiteX2396" fmla="*/ 309782 w 3249268"/>
              <a:gd name="connsiteY2396" fmla="*/ 384989 h 444457"/>
              <a:gd name="connsiteX2397" fmla="*/ 203521 w 3249268"/>
              <a:gd name="connsiteY2397" fmla="*/ 384700 h 444457"/>
              <a:gd name="connsiteX2398" fmla="*/ 203911 w 3249268"/>
              <a:gd name="connsiteY2398" fmla="*/ 384846 h 444457"/>
              <a:gd name="connsiteX2399" fmla="*/ 203996 w 3249268"/>
              <a:gd name="connsiteY2399" fmla="*/ 384762 h 444457"/>
              <a:gd name="connsiteX2400" fmla="*/ 1842654 w 3249268"/>
              <a:gd name="connsiteY2400" fmla="*/ 384615 h 444457"/>
              <a:gd name="connsiteX2401" fmla="*/ 1842874 w 3249268"/>
              <a:gd name="connsiteY2401" fmla="*/ 384900 h 444457"/>
              <a:gd name="connsiteX2402" fmla="*/ 1843309 w 3249268"/>
              <a:gd name="connsiteY2402" fmla="*/ 384786 h 444457"/>
              <a:gd name="connsiteX2403" fmla="*/ 1566495 w 3249268"/>
              <a:gd name="connsiteY2403" fmla="*/ 384575 h 444457"/>
              <a:gd name="connsiteX2404" fmla="*/ 1565585 w 3249268"/>
              <a:gd name="connsiteY2404" fmla="*/ 386771 h 444457"/>
              <a:gd name="connsiteX2405" fmla="*/ 1566495 w 3249268"/>
              <a:gd name="connsiteY2405" fmla="*/ 386046 h 444457"/>
              <a:gd name="connsiteX2406" fmla="*/ 1566495 w 3249268"/>
              <a:gd name="connsiteY2406" fmla="*/ 384657 h 444457"/>
              <a:gd name="connsiteX2407" fmla="*/ 170671 w 3249268"/>
              <a:gd name="connsiteY2407" fmla="*/ 384525 h 444457"/>
              <a:gd name="connsiteX2408" fmla="*/ 170496 w 3249268"/>
              <a:gd name="connsiteY2408" fmla="*/ 384583 h 444457"/>
              <a:gd name="connsiteX2409" fmla="*/ 170671 w 3249268"/>
              <a:gd name="connsiteY2409" fmla="*/ 384640 h 444457"/>
              <a:gd name="connsiteX2410" fmla="*/ 503791 w 3249268"/>
              <a:gd name="connsiteY2410" fmla="*/ 384492 h 444457"/>
              <a:gd name="connsiteX2411" fmla="*/ 503917 w 3249268"/>
              <a:gd name="connsiteY2411" fmla="*/ 384564 h 444457"/>
              <a:gd name="connsiteX2412" fmla="*/ 503917 w 3249268"/>
              <a:gd name="connsiteY2412" fmla="*/ 384544 h 444457"/>
              <a:gd name="connsiteX2413" fmla="*/ 503857 w 3249268"/>
              <a:gd name="connsiteY2413" fmla="*/ 384502 h 444457"/>
              <a:gd name="connsiteX2414" fmla="*/ 220910 w 3249268"/>
              <a:gd name="connsiteY2414" fmla="*/ 384411 h 444457"/>
              <a:gd name="connsiteX2415" fmla="*/ 222338 w 3249268"/>
              <a:gd name="connsiteY2415" fmla="*/ 385443 h 444457"/>
              <a:gd name="connsiteX2416" fmla="*/ 222446 w 3249268"/>
              <a:gd name="connsiteY2416" fmla="*/ 385280 h 444457"/>
              <a:gd name="connsiteX2417" fmla="*/ 3071575 w 3249268"/>
              <a:gd name="connsiteY2417" fmla="*/ 384386 h 444457"/>
              <a:gd name="connsiteX2418" fmla="*/ 3070951 w 3249268"/>
              <a:gd name="connsiteY2418" fmla="*/ 384958 h 444457"/>
              <a:gd name="connsiteX2419" fmla="*/ 3070996 w 3249268"/>
              <a:gd name="connsiteY2419" fmla="*/ 385299 h 444457"/>
              <a:gd name="connsiteX2420" fmla="*/ 3036566 w 3249268"/>
              <a:gd name="connsiteY2420" fmla="*/ 383992 h 444457"/>
              <a:gd name="connsiteX2421" fmla="*/ 3036566 w 3249268"/>
              <a:gd name="connsiteY2421" fmla="*/ 384493 h 444457"/>
              <a:gd name="connsiteX2422" fmla="*/ 3035249 w 3249268"/>
              <a:gd name="connsiteY2422" fmla="*/ 385872 h 444457"/>
              <a:gd name="connsiteX2423" fmla="*/ 3035159 w 3249268"/>
              <a:gd name="connsiteY2423" fmla="*/ 385791 h 444457"/>
              <a:gd name="connsiteX2424" fmla="*/ 3035159 w 3249268"/>
              <a:gd name="connsiteY2424" fmla="*/ 386126 h 444457"/>
              <a:gd name="connsiteX2425" fmla="*/ 3035579 w 3249268"/>
              <a:gd name="connsiteY2425" fmla="*/ 385872 h 444457"/>
              <a:gd name="connsiteX2426" fmla="*/ 3041121 w 3249268"/>
              <a:gd name="connsiteY2426" fmla="*/ 390063 h 444457"/>
              <a:gd name="connsiteX2427" fmla="*/ 3041020 w 3249268"/>
              <a:gd name="connsiteY2427" fmla="*/ 390771 h 444457"/>
              <a:gd name="connsiteX2428" fmla="*/ 3041159 w 3249268"/>
              <a:gd name="connsiteY2428" fmla="*/ 390600 h 444457"/>
              <a:gd name="connsiteX2429" fmla="*/ 3042556 w 3249268"/>
              <a:gd name="connsiteY2429" fmla="*/ 390600 h 444457"/>
              <a:gd name="connsiteX2430" fmla="*/ 3043953 w 3249268"/>
              <a:gd name="connsiteY2430" fmla="*/ 396188 h 444457"/>
              <a:gd name="connsiteX2431" fmla="*/ 3044476 w 3249268"/>
              <a:gd name="connsiteY2431" fmla="*/ 393394 h 444457"/>
              <a:gd name="connsiteX2432" fmla="*/ 3043953 w 3249268"/>
              <a:gd name="connsiteY2432" fmla="*/ 390600 h 444457"/>
              <a:gd name="connsiteX2433" fmla="*/ 3043953 w 3249268"/>
              <a:gd name="connsiteY2433" fmla="*/ 389895 h 444457"/>
              <a:gd name="connsiteX2434" fmla="*/ 3043524 w 3249268"/>
              <a:gd name="connsiteY2434" fmla="*/ 390385 h 444457"/>
              <a:gd name="connsiteX2435" fmla="*/ 3042207 w 3249268"/>
              <a:gd name="connsiteY2435" fmla="*/ 390385 h 444457"/>
              <a:gd name="connsiteX2436" fmla="*/ 3039574 w 3249268"/>
              <a:gd name="connsiteY2436" fmla="*/ 385872 h 444457"/>
              <a:gd name="connsiteX2437" fmla="*/ 3039762 w 3249268"/>
              <a:gd name="connsiteY2437" fmla="*/ 385872 h 444457"/>
              <a:gd name="connsiteX2438" fmla="*/ 3037130 w 3249268"/>
              <a:gd name="connsiteY2438" fmla="*/ 384556 h 444457"/>
              <a:gd name="connsiteX2439" fmla="*/ 1160997 w 3249268"/>
              <a:gd name="connsiteY2439" fmla="*/ 383798 h 444457"/>
              <a:gd name="connsiteX2440" fmla="*/ 1160917 w 3249268"/>
              <a:gd name="connsiteY2440" fmla="*/ 383924 h 444457"/>
              <a:gd name="connsiteX2441" fmla="*/ 1161004 w 3249268"/>
              <a:gd name="connsiteY2441" fmla="*/ 383945 h 444457"/>
              <a:gd name="connsiteX2442" fmla="*/ 3041079 w 3249268"/>
              <a:gd name="connsiteY2442" fmla="*/ 383616 h 444457"/>
              <a:gd name="connsiteX2443" fmla="*/ 3041079 w 3249268"/>
              <a:gd name="connsiteY2443" fmla="*/ 384673 h 444457"/>
              <a:gd name="connsiteX2444" fmla="*/ 3041494 w 3249268"/>
              <a:gd name="connsiteY2444" fmla="*/ 383616 h 444457"/>
              <a:gd name="connsiteX2445" fmla="*/ 3041303 w 3249268"/>
              <a:gd name="connsiteY2445" fmla="*/ 383616 h 444457"/>
              <a:gd name="connsiteX2446" fmla="*/ 1621610 w 3249268"/>
              <a:gd name="connsiteY2446" fmla="*/ 383599 h 444457"/>
              <a:gd name="connsiteX2447" fmla="*/ 1621610 w 3249268"/>
              <a:gd name="connsiteY2447" fmla="*/ 384546 h 444457"/>
              <a:gd name="connsiteX2448" fmla="*/ 1621940 w 3249268"/>
              <a:gd name="connsiteY2448" fmla="*/ 384583 h 444457"/>
              <a:gd name="connsiteX2449" fmla="*/ 1622196 w 3249268"/>
              <a:gd name="connsiteY2449" fmla="*/ 384502 h 444457"/>
              <a:gd name="connsiteX2450" fmla="*/ 1622037 w 3249268"/>
              <a:gd name="connsiteY2450" fmla="*/ 384462 h 444457"/>
              <a:gd name="connsiteX2451" fmla="*/ 3016494 w 3249268"/>
              <a:gd name="connsiteY2451" fmla="*/ 383435 h 444457"/>
              <a:gd name="connsiteX2452" fmla="*/ 3018517 w 3249268"/>
              <a:gd name="connsiteY2452" fmla="*/ 386161 h 444457"/>
              <a:gd name="connsiteX2453" fmla="*/ 3018353 w 3249268"/>
              <a:gd name="connsiteY2453" fmla="*/ 386492 h 444457"/>
              <a:gd name="connsiteX2454" fmla="*/ 3018904 w 3249268"/>
              <a:gd name="connsiteY2454" fmla="*/ 385872 h 444457"/>
              <a:gd name="connsiteX2455" fmla="*/ 3018888 w 3249268"/>
              <a:gd name="connsiteY2455" fmla="*/ 385872 h 444457"/>
              <a:gd name="connsiteX2456" fmla="*/ 198646 w 3249268"/>
              <a:gd name="connsiteY2456" fmla="*/ 383342 h 444457"/>
              <a:gd name="connsiteX2457" fmla="*/ 198646 w 3249268"/>
              <a:gd name="connsiteY2457" fmla="*/ 384770 h 444457"/>
              <a:gd name="connsiteX2458" fmla="*/ 201176 w 3249268"/>
              <a:gd name="connsiteY2458" fmla="*/ 383821 h 444457"/>
              <a:gd name="connsiteX2459" fmla="*/ 202402 w 3249268"/>
              <a:gd name="connsiteY2459" fmla="*/ 384280 h 444457"/>
              <a:gd name="connsiteX2460" fmla="*/ 201381 w 3249268"/>
              <a:gd name="connsiteY2460" fmla="*/ 383342 h 444457"/>
              <a:gd name="connsiteX2461" fmla="*/ 198646 w 3249268"/>
              <a:gd name="connsiteY2461" fmla="*/ 383342 h 444457"/>
              <a:gd name="connsiteX2462" fmla="*/ 420606 w 3249268"/>
              <a:gd name="connsiteY2462" fmla="*/ 383315 h 444457"/>
              <a:gd name="connsiteX2463" fmla="*/ 420154 w 3249268"/>
              <a:gd name="connsiteY2463" fmla="*/ 383379 h 444457"/>
              <a:gd name="connsiteX2464" fmla="*/ 422264 w 3249268"/>
              <a:gd name="connsiteY2464" fmla="*/ 383635 h 444457"/>
              <a:gd name="connsiteX2465" fmla="*/ 422021 w 3249268"/>
              <a:gd name="connsiteY2465" fmla="*/ 383315 h 444457"/>
              <a:gd name="connsiteX2466" fmla="*/ 420606 w 3249268"/>
              <a:gd name="connsiteY2466" fmla="*/ 383315 h 444457"/>
              <a:gd name="connsiteX2467" fmla="*/ 1656444 w 3249268"/>
              <a:gd name="connsiteY2467" fmla="*/ 383274 h 444457"/>
              <a:gd name="connsiteX2468" fmla="*/ 1657414 w 3249268"/>
              <a:gd name="connsiteY2468" fmla="*/ 388191 h 444457"/>
              <a:gd name="connsiteX2469" fmla="*/ 1659012 w 3249268"/>
              <a:gd name="connsiteY2469" fmla="*/ 388666 h 444457"/>
              <a:gd name="connsiteX2470" fmla="*/ 1659281 w 3249268"/>
              <a:gd name="connsiteY2470" fmla="*/ 388666 h 444457"/>
              <a:gd name="connsiteX2471" fmla="*/ 3004779 w 3249268"/>
              <a:gd name="connsiteY2471" fmla="*/ 383241 h 444457"/>
              <a:gd name="connsiteX2472" fmla="*/ 3003619 w 3249268"/>
              <a:gd name="connsiteY2472" fmla="*/ 384368 h 444457"/>
              <a:gd name="connsiteX2473" fmla="*/ 3003100 w 3249268"/>
              <a:gd name="connsiteY2473" fmla="*/ 384017 h 444457"/>
              <a:gd name="connsiteX2474" fmla="*/ 3003440 w 3249268"/>
              <a:gd name="connsiteY2474" fmla="*/ 384715 h 444457"/>
              <a:gd name="connsiteX2475" fmla="*/ 3003244 w 3249268"/>
              <a:gd name="connsiteY2475" fmla="*/ 384866 h 444457"/>
              <a:gd name="connsiteX2476" fmla="*/ 3003408 w 3249268"/>
              <a:gd name="connsiteY2476" fmla="*/ 384773 h 444457"/>
              <a:gd name="connsiteX2477" fmla="*/ 3005455 w 3249268"/>
              <a:gd name="connsiteY2477" fmla="*/ 383738 h 444457"/>
              <a:gd name="connsiteX2478" fmla="*/ 2559238 w 3249268"/>
              <a:gd name="connsiteY2478" fmla="*/ 383093 h 444457"/>
              <a:gd name="connsiteX2479" fmla="*/ 2559238 w 3249268"/>
              <a:gd name="connsiteY2479" fmla="*/ 383181 h 444457"/>
              <a:gd name="connsiteX2480" fmla="*/ 2559440 w 3249268"/>
              <a:gd name="connsiteY2480" fmla="*/ 383299 h 444457"/>
              <a:gd name="connsiteX2481" fmla="*/ 1405085 w 3249268"/>
              <a:gd name="connsiteY2481" fmla="*/ 383022 h 444457"/>
              <a:gd name="connsiteX2482" fmla="*/ 1400983 w 3249268"/>
              <a:gd name="connsiteY2482" fmla="*/ 384368 h 444457"/>
              <a:gd name="connsiteX2483" fmla="*/ 1400929 w 3249268"/>
              <a:gd name="connsiteY2483" fmla="*/ 384212 h 444457"/>
              <a:gd name="connsiteX2484" fmla="*/ 1400896 w 3249268"/>
              <a:gd name="connsiteY2484" fmla="*/ 384483 h 444457"/>
              <a:gd name="connsiteX2485" fmla="*/ 1401110 w 3249268"/>
              <a:gd name="connsiteY2485" fmla="*/ 384368 h 444457"/>
              <a:gd name="connsiteX2486" fmla="*/ 1401661 w 3249268"/>
              <a:gd name="connsiteY2486" fmla="*/ 384788 h 444457"/>
              <a:gd name="connsiteX2487" fmla="*/ 1404989 w 3249268"/>
              <a:gd name="connsiteY2487" fmla="*/ 383666 h 444457"/>
              <a:gd name="connsiteX2488" fmla="*/ 1407417 w 3249268"/>
              <a:gd name="connsiteY2488" fmla="*/ 383052 h 444457"/>
              <a:gd name="connsiteX2489" fmla="*/ 1405085 w 3249268"/>
              <a:gd name="connsiteY2489" fmla="*/ 383052 h 444457"/>
              <a:gd name="connsiteX2490" fmla="*/ 3093688 w 3249268"/>
              <a:gd name="connsiteY2490" fmla="*/ 383000 h 444457"/>
              <a:gd name="connsiteX2491" fmla="*/ 3093123 w 3249268"/>
              <a:gd name="connsiteY2491" fmla="*/ 383056 h 444457"/>
              <a:gd name="connsiteX2492" fmla="*/ 3093663 w 3249268"/>
              <a:gd name="connsiteY2492" fmla="*/ 383339 h 444457"/>
              <a:gd name="connsiteX2493" fmla="*/ 3093663 w 3249268"/>
              <a:gd name="connsiteY2493" fmla="*/ 383052 h 444457"/>
              <a:gd name="connsiteX2494" fmla="*/ 1871580 w 3249268"/>
              <a:gd name="connsiteY2494" fmla="*/ 382815 h 444457"/>
              <a:gd name="connsiteX2495" fmla="*/ 1872651 w 3249268"/>
              <a:gd name="connsiteY2495" fmla="*/ 386061 h 444457"/>
              <a:gd name="connsiteX2496" fmla="*/ 1873110 w 3249268"/>
              <a:gd name="connsiteY2496" fmla="*/ 385897 h 444457"/>
              <a:gd name="connsiteX2497" fmla="*/ 1873107 w 3249268"/>
              <a:gd name="connsiteY2497" fmla="*/ 385895 h 444457"/>
              <a:gd name="connsiteX2498" fmla="*/ 3072019 w 3249268"/>
              <a:gd name="connsiteY2498" fmla="*/ 382788 h 444457"/>
              <a:gd name="connsiteX2499" fmla="*/ 3072380 w 3249268"/>
              <a:gd name="connsiteY2499" fmla="*/ 383118 h 444457"/>
              <a:gd name="connsiteX2500" fmla="*/ 3072508 w 3249268"/>
              <a:gd name="connsiteY2500" fmla="*/ 382915 h 444457"/>
              <a:gd name="connsiteX2501" fmla="*/ 193175 w 3249268"/>
              <a:gd name="connsiteY2501" fmla="*/ 382710 h 444457"/>
              <a:gd name="connsiteX2502" fmla="*/ 188476 w 3249268"/>
              <a:gd name="connsiteY2502" fmla="*/ 385873 h 444457"/>
              <a:gd name="connsiteX2503" fmla="*/ 187449 w 3249268"/>
              <a:gd name="connsiteY2503" fmla="*/ 385873 h 444457"/>
              <a:gd name="connsiteX2504" fmla="*/ 190830 w 3249268"/>
              <a:gd name="connsiteY2504" fmla="*/ 386249 h 444457"/>
              <a:gd name="connsiteX2505" fmla="*/ 194215 w 3249268"/>
              <a:gd name="connsiteY2505" fmla="*/ 388881 h 444457"/>
              <a:gd name="connsiteX2506" fmla="*/ 194288 w 3249268"/>
              <a:gd name="connsiteY2506" fmla="*/ 389488 h 444457"/>
              <a:gd name="connsiteX2507" fmla="*/ 194543 w 3249268"/>
              <a:gd name="connsiteY2507" fmla="*/ 389086 h 444457"/>
              <a:gd name="connsiteX2508" fmla="*/ 193175 w 3249268"/>
              <a:gd name="connsiteY2508" fmla="*/ 386214 h 444457"/>
              <a:gd name="connsiteX2509" fmla="*/ 193175 w 3249268"/>
              <a:gd name="connsiteY2509" fmla="*/ 383342 h 444457"/>
              <a:gd name="connsiteX2510" fmla="*/ 2996299 w 3249268"/>
              <a:gd name="connsiteY2510" fmla="*/ 382653 h 444457"/>
              <a:gd name="connsiteX2511" fmla="*/ 2996312 w 3249268"/>
              <a:gd name="connsiteY2511" fmla="*/ 382772 h 444457"/>
              <a:gd name="connsiteX2512" fmla="*/ 2996432 w 3249268"/>
              <a:gd name="connsiteY2512" fmla="*/ 382893 h 444457"/>
              <a:gd name="connsiteX2513" fmla="*/ 3030546 w 3249268"/>
              <a:gd name="connsiteY2513" fmla="*/ 382479 h 444457"/>
              <a:gd name="connsiteX2514" fmla="*/ 3032693 w 3249268"/>
              <a:gd name="connsiteY2514" fmla="*/ 383577 h 444457"/>
              <a:gd name="connsiteX2515" fmla="*/ 3031794 w 3249268"/>
              <a:gd name="connsiteY2515" fmla="*/ 382770 h 444457"/>
              <a:gd name="connsiteX2516" fmla="*/ 178888 w 3249268"/>
              <a:gd name="connsiteY2516" fmla="*/ 382187 h 444457"/>
              <a:gd name="connsiteX2517" fmla="*/ 177669 w 3249268"/>
              <a:gd name="connsiteY2517" fmla="*/ 382883 h 444457"/>
              <a:gd name="connsiteX2518" fmla="*/ 180318 w 3249268"/>
              <a:gd name="connsiteY2518" fmla="*/ 384481 h 444457"/>
              <a:gd name="connsiteX2519" fmla="*/ 182029 w 3249268"/>
              <a:gd name="connsiteY2519" fmla="*/ 388696 h 444457"/>
              <a:gd name="connsiteX2520" fmla="*/ 182029 w 3249268"/>
              <a:gd name="connsiteY2520" fmla="*/ 387377 h 444457"/>
              <a:gd name="connsiteX2521" fmla="*/ 187444 w 3249268"/>
              <a:gd name="connsiteY2521" fmla="*/ 385873 h 444457"/>
              <a:gd name="connsiteX2522" fmla="*/ 187079 w 3249268"/>
              <a:gd name="connsiteY2522" fmla="*/ 385873 h 444457"/>
              <a:gd name="connsiteX2523" fmla="*/ 186032 w 3249268"/>
              <a:gd name="connsiteY2523" fmla="*/ 383522 h 444457"/>
              <a:gd name="connsiteX2524" fmla="*/ 186299 w 3249268"/>
              <a:gd name="connsiteY2524" fmla="*/ 383162 h 444457"/>
              <a:gd name="connsiteX2525" fmla="*/ 184484 w 3249268"/>
              <a:gd name="connsiteY2525" fmla="*/ 382366 h 444457"/>
              <a:gd name="connsiteX2526" fmla="*/ 181633 w 3249268"/>
              <a:gd name="connsiteY2526" fmla="*/ 382187 h 444457"/>
              <a:gd name="connsiteX2527" fmla="*/ 2887950 w 3249268"/>
              <a:gd name="connsiteY2527" fmla="*/ 382100 h 444457"/>
              <a:gd name="connsiteX2528" fmla="*/ 2888352 w 3249268"/>
              <a:gd name="connsiteY2528" fmla="*/ 382916 h 444457"/>
              <a:gd name="connsiteX2529" fmla="*/ 2888352 w 3249268"/>
              <a:gd name="connsiteY2529" fmla="*/ 382195 h 444457"/>
              <a:gd name="connsiteX2530" fmla="*/ 2888044 w 3249268"/>
              <a:gd name="connsiteY2530" fmla="*/ 382195 h 444457"/>
              <a:gd name="connsiteX2531" fmla="*/ 2965756 w 3249268"/>
              <a:gd name="connsiteY2531" fmla="*/ 381872 h 444457"/>
              <a:gd name="connsiteX2532" fmla="*/ 2965646 w 3249268"/>
              <a:gd name="connsiteY2532" fmla="*/ 381996 h 444457"/>
              <a:gd name="connsiteX2533" fmla="*/ 2965725 w 3249268"/>
              <a:gd name="connsiteY2533" fmla="*/ 381981 h 444457"/>
              <a:gd name="connsiteX2534" fmla="*/ 2969850 w 3249268"/>
              <a:gd name="connsiteY2534" fmla="*/ 381981 h 444457"/>
              <a:gd name="connsiteX2535" fmla="*/ 2969850 w 3249268"/>
              <a:gd name="connsiteY2535" fmla="*/ 387080 h 444457"/>
              <a:gd name="connsiteX2536" fmla="*/ 2971363 w 3249268"/>
              <a:gd name="connsiteY2536" fmla="*/ 387286 h 444457"/>
              <a:gd name="connsiteX2537" fmla="*/ 2970069 w 3249268"/>
              <a:gd name="connsiteY2537" fmla="*/ 382111 h 444457"/>
              <a:gd name="connsiteX2538" fmla="*/ 2970168 w 3249268"/>
              <a:gd name="connsiteY2538" fmla="*/ 382111 h 444457"/>
              <a:gd name="connsiteX2539" fmla="*/ 2969931 w 3249268"/>
              <a:gd name="connsiteY2539" fmla="*/ 381872 h 444457"/>
              <a:gd name="connsiteX2540" fmla="*/ 2965756 w 3249268"/>
              <a:gd name="connsiteY2540" fmla="*/ 381872 h 444457"/>
              <a:gd name="connsiteX2541" fmla="*/ 1767280 w 3249268"/>
              <a:gd name="connsiteY2541" fmla="*/ 381861 h 444457"/>
              <a:gd name="connsiteX2542" fmla="*/ 1764065 w 3249268"/>
              <a:gd name="connsiteY2542" fmla="*/ 385070 h 444457"/>
              <a:gd name="connsiteX2543" fmla="*/ 1764149 w 3249268"/>
              <a:gd name="connsiteY2543" fmla="*/ 385070 h 444457"/>
              <a:gd name="connsiteX2544" fmla="*/ 1767236 w 3249268"/>
              <a:gd name="connsiteY2544" fmla="*/ 382376 h 444457"/>
              <a:gd name="connsiteX2545" fmla="*/ 1767276 w 3249268"/>
              <a:gd name="connsiteY2545" fmla="*/ 382262 h 444457"/>
              <a:gd name="connsiteX2546" fmla="*/ 1767367 w 3249268"/>
              <a:gd name="connsiteY2546" fmla="*/ 382262 h 444457"/>
              <a:gd name="connsiteX2547" fmla="*/ 1767531 w 3249268"/>
              <a:gd name="connsiteY2547" fmla="*/ 382112 h 444457"/>
              <a:gd name="connsiteX2548" fmla="*/ 1767531 w 3249268"/>
              <a:gd name="connsiteY2548" fmla="*/ 382262 h 444457"/>
              <a:gd name="connsiteX2549" fmla="*/ 1768657 w 3249268"/>
              <a:gd name="connsiteY2549" fmla="*/ 382262 h 444457"/>
              <a:gd name="connsiteX2550" fmla="*/ 1770857 w 3249268"/>
              <a:gd name="connsiteY2550" fmla="*/ 384220 h 444457"/>
              <a:gd name="connsiteX2551" fmla="*/ 1769351 w 3249268"/>
              <a:gd name="connsiteY2551" fmla="*/ 382420 h 444457"/>
              <a:gd name="connsiteX2552" fmla="*/ 1768655 w 3249268"/>
              <a:gd name="connsiteY2552" fmla="*/ 381861 h 444457"/>
              <a:gd name="connsiteX2553" fmla="*/ 1767280 w 3249268"/>
              <a:gd name="connsiteY2553" fmla="*/ 381861 h 444457"/>
              <a:gd name="connsiteX2554" fmla="*/ 3023058 w 3249268"/>
              <a:gd name="connsiteY2554" fmla="*/ 381860 h 444457"/>
              <a:gd name="connsiteX2555" fmla="*/ 3022872 w 3249268"/>
              <a:gd name="connsiteY2555" fmla="*/ 381899 h 444457"/>
              <a:gd name="connsiteX2556" fmla="*/ 3023024 w 3249268"/>
              <a:gd name="connsiteY2556" fmla="*/ 381923 h 444457"/>
              <a:gd name="connsiteX2557" fmla="*/ 3023145 w 3249268"/>
              <a:gd name="connsiteY2557" fmla="*/ 381882 h 444457"/>
              <a:gd name="connsiteX2558" fmla="*/ 341238 w 3249268"/>
              <a:gd name="connsiteY2558" fmla="*/ 381834 h 444457"/>
              <a:gd name="connsiteX2559" fmla="*/ 343484 w 3249268"/>
              <a:gd name="connsiteY2559" fmla="*/ 382799 h 444457"/>
              <a:gd name="connsiteX2560" fmla="*/ 343204 w 3249268"/>
              <a:gd name="connsiteY2560" fmla="*/ 382233 h 444457"/>
              <a:gd name="connsiteX2561" fmla="*/ 2938232 w 3249268"/>
              <a:gd name="connsiteY2561" fmla="*/ 381770 h 444457"/>
              <a:gd name="connsiteX2562" fmla="*/ 2937960 w 3249268"/>
              <a:gd name="connsiteY2562" fmla="*/ 381860 h 444457"/>
              <a:gd name="connsiteX2563" fmla="*/ 2938121 w 3249268"/>
              <a:gd name="connsiteY2563" fmla="*/ 381860 h 444457"/>
              <a:gd name="connsiteX2564" fmla="*/ 2938121 w 3249268"/>
              <a:gd name="connsiteY2564" fmla="*/ 385753 h 444457"/>
              <a:gd name="connsiteX2565" fmla="*/ 2938176 w 3249268"/>
              <a:gd name="connsiteY2565" fmla="*/ 385778 h 444457"/>
              <a:gd name="connsiteX2566" fmla="*/ 2938232 w 3249268"/>
              <a:gd name="connsiteY2566" fmla="*/ 385805 h 444457"/>
              <a:gd name="connsiteX2567" fmla="*/ 304763 w 3249268"/>
              <a:gd name="connsiteY2567" fmla="*/ 381709 h 444457"/>
              <a:gd name="connsiteX2568" fmla="*/ 307913 w 3249268"/>
              <a:gd name="connsiteY2568" fmla="*/ 389204 h 444457"/>
              <a:gd name="connsiteX2569" fmla="*/ 308171 w 3249268"/>
              <a:gd name="connsiteY2569" fmla="*/ 389860 h 444457"/>
              <a:gd name="connsiteX2570" fmla="*/ 308171 w 3249268"/>
              <a:gd name="connsiteY2570" fmla="*/ 388965 h 444457"/>
              <a:gd name="connsiteX2571" fmla="*/ 308020 w 3249268"/>
              <a:gd name="connsiteY2571" fmla="*/ 388965 h 444457"/>
              <a:gd name="connsiteX2572" fmla="*/ 306469 w 3249268"/>
              <a:gd name="connsiteY2572" fmla="*/ 384170 h 444457"/>
              <a:gd name="connsiteX2573" fmla="*/ 670628 w 3249268"/>
              <a:gd name="connsiteY2573" fmla="*/ 381694 h 444457"/>
              <a:gd name="connsiteX2574" fmla="*/ 669908 w 3249268"/>
              <a:gd name="connsiteY2574" fmla="*/ 381742 h 444457"/>
              <a:gd name="connsiteX2575" fmla="*/ 671348 w 3249268"/>
              <a:gd name="connsiteY2575" fmla="*/ 383198 h 444457"/>
              <a:gd name="connsiteX2576" fmla="*/ 669824 w 3249268"/>
              <a:gd name="connsiteY2576" fmla="*/ 386278 h 444457"/>
              <a:gd name="connsiteX2577" fmla="*/ 671149 w 3249268"/>
              <a:gd name="connsiteY2577" fmla="*/ 386427 h 444457"/>
              <a:gd name="connsiteX2578" fmla="*/ 672190 w 3249268"/>
              <a:gd name="connsiteY2578" fmla="*/ 384674 h 444457"/>
              <a:gd name="connsiteX2579" fmla="*/ 671494 w 3249268"/>
              <a:gd name="connsiteY2579" fmla="*/ 383346 h 444457"/>
              <a:gd name="connsiteX2580" fmla="*/ 671348 w 3249268"/>
              <a:gd name="connsiteY2580" fmla="*/ 383198 h 444457"/>
              <a:gd name="connsiteX2581" fmla="*/ 671381 w 3249268"/>
              <a:gd name="connsiteY2581" fmla="*/ 383130 h 444457"/>
              <a:gd name="connsiteX2582" fmla="*/ 210791 w 3249268"/>
              <a:gd name="connsiteY2582" fmla="*/ 381668 h 444457"/>
              <a:gd name="connsiteX2583" fmla="*/ 209081 w 3249268"/>
              <a:gd name="connsiteY2583" fmla="*/ 381999 h 444457"/>
              <a:gd name="connsiteX2584" fmla="*/ 209430 w 3249268"/>
              <a:gd name="connsiteY2584" fmla="*/ 384368 h 444457"/>
              <a:gd name="connsiteX2585" fmla="*/ 206843 w 3249268"/>
              <a:gd name="connsiteY2585" fmla="*/ 381861 h 444457"/>
              <a:gd name="connsiteX2586" fmla="*/ 206851 w 3249268"/>
              <a:gd name="connsiteY2586" fmla="*/ 381906 h 444457"/>
              <a:gd name="connsiteX2587" fmla="*/ 205484 w 3249268"/>
              <a:gd name="connsiteY2587" fmla="*/ 383342 h 444457"/>
              <a:gd name="connsiteX2588" fmla="*/ 205312 w 3249268"/>
              <a:gd name="connsiteY2588" fmla="*/ 383523 h 444457"/>
              <a:gd name="connsiteX2589" fmla="*/ 208844 w 3249268"/>
              <a:gd name="connsiteY2589" fmla="*/ 388232 h 444457"/>
              <a:gd name="connsiteX2590" fmla="*/ 209385 w 3249268"/>
              <a:gd name="connsiteY2590" fmla="*/ 387319 h 444457"/>
              <a:gd name="connsiteX2591" fmla="*/ 210771 w 3249268"/>
              <a:gd name="connsiteY2591" fmla="*/ 387319 h 444457"/>
              <a:gd name="connsiteX2592" fmla="*/ 210958 w 3249268"/>
              <a:gd name="connsiteY2592" fmla="*/ 387384 h 444457"/>
              <a:gd name="connsiteX2593" fmla="*/ 209735 w 3249268"/>
              <a:gd name="connsiteY2593" fmla="*/ 384905 h 444457"/>
              <a:gd name="connsiteX2594" fmla="*/ 211326 w 3249268"/>
              <a:gd name="connsiteY2594" fmla="*/ 384368 h 444457"/>
              <a:gd name="connsiteX2595" fmla="*/ 209893 w 3249268"/>
              <a:gd name="connsiteY2595" fmla="*/ 384368 h 444457"/>
              <a:gd name="connsiteX2596" fmla="*/ 1106793 w 3249268"/>
              <a:gd name="connsiteY2596" fmla="*/ 381636 h 444457"/>
              <a:gd name="connsiteX2597" fmla="*/ 1105339 w 3249268"/>
              <a:gd name="connsiteY2597" fmla="*/ 381984 h 444457"/>
              <a:gd name="connsiteX2598" fmla="*/ 1104180 w 3249268"/>
              <a:gd name="connsiteY2598" fmla="*/ 382033 h 444457"/>
              <a:gd name="connsiteX2599" fmla="*/ 1105583 w 3249268"/>
              <a:gd name="connsiteY2599" fmla="*/ 383046 h 444457"/>
              <a:gd name="connsiteX2600" fmla="*/ 1105052 w 3249268"/>
              <a:gd name="connsiteY2600" fmla="*/ 383666 h 444457"/>
              <a:gd name="connsiteX2601" fmla="*/ 1105591 w 3249268"/>
              <a:gd name="connsiteY2601" fmla="*/ 385301 h 444457"/>
              <a:gd name="connsiteX2602" fmla="*/ 1106192 w 3249268"/>
              <a:gd name="connsiteY2602" fmla="*/ 384421 h 444457"/>
              <a:gd name="connsiteX2603" fmla="*/ 1106441 w 3249268"/>
              <a:gd name="connsiteY2603" fmla="*/ 383666 h 444457"/>
              <a:gd name="connsiteX2604" fmla="*/ 1105583 w 3249268"/>
              <a:gd name="connsiteY2604" fmla="*/ 383046 h 444457"/>
              <a:gd name="connsiteX2605" fmla="*/ 1845002 w 3249268"/>
              <a:gd name="connsiteY2605" fmla="*/ 381628 h 444457"/>
              <a:gd name="connsiteX2606" fmla="*/ 1844693 w 3249268"/>
              <a:gd name="connsiteY2606" fmla="*/ 382192 h 444457"/>
              <a:gd name="connsiteX2607" fmla="*/ 1844309 w 3249268"/>
              <a:gd name="connsiteY2607" fmla="*/ 382279 h 444457"/>
              <a:gd name="connsiteX2608" fmla="*/ 1845143 w 3249268"/>
              <a:gd name="connsiteY2608" fmla="*/ 383146 h 444457"/>
              <a:gd name="connsiteX2609" fmla="*/ 272030 w 3249268"/>
              <a:gd name="connsiteY2609" fmla="*/ 381574 h 444457"/>
              <a:gd name="connsiteX2610" fmla="*/ 272386 w 3249268"/>
              <a:gd name="connsiteY2610" fmla="*/ 382112 h 444457"/>
              <a:gd name="connsiteX2611" fmla="*/ 272391 w 3249268"/>
              <a:gd name="connsiteY2611" fmla="*/ 382117 h 444457"/>
              <a:gd name="connsiteX2612" fmla="*/ 272924 w 3249268"/>
              <a:gd name="connsiteY2612" fmla="*/ 381574 h 444457"/>
              <a:gd name="connsiteX2613" fmla="*/ 957062 w 3249268"/>
              <a:gd name="connsiteY2613" fmla="*/ 381494 h 444457"/>
              <a:gd name="connsiteX2614" fmla="*/ 956539 w 3249268"/>
              <a:gd name="connsiteY2614" fmla="*/ 384665 h 444457"/>
              <a:gd name="connsiteX2615" fmla="*/ 956754 w 3249268"/>
              <a:gd name="connsiteY2615" fmla="*/ 384607 h 444457"/>
              <a:gd name="connsiteX2616" fmla="*/ 956937 w 3249268"/>
              <a:gd name="connsiteY2616" fmla="*/ 384679 h 444457"/>
              <a:gd name="connsiteX2617" fmla="*/ 957584 w 3249268"/>
              <a:gd name="connsiteY2617" fmla="*/ 384133 h 444457"/>
              <a:gd name="connsiteX2618" fmla="*/ 956656 w 3249268"/>
              <a:gd name="connsiteY2618" fmla="*/ 384368 h 444457"/>
              <a:gd name="connsiteX2619" fmla="*/ 156408 w 3249268"/>
              <a:gd name="connsiteY2619" fmla="*/ 381280 h 444457"/>
              <a:gd name="connsiteX2620" fmla="*/ 156365 w 3249268"/>
              <a:gd name="connsiteY2620" fmla="*/ 381301 h 444457"/>
              <a:gd name="connsiteX2621" fmla="*/ 156706 w 3249268"/>
              <a:gd name="connsiteY2621" fmla="*/ 383211 h 444457"/>
              <a:gd name="connsiteX2622" fmla="*/ 156706 w 3249268"/>
              <a:gd name="connsiteY2622" fmla="*/ 385988 h 444457"/>
              <a:gd name="connsiteX2623" fmla="*/ 154767 w 3249268"/>
              <a:gd name="connsiteY2623" fmla="*/ 385988 h 444457"/>
              <a:gd name="connsiteX2624" fmla="*/ 155703 w 3249268"/>
              <a:gd name="connsiteY2624" fmla="*/ 388849 h 444457"/>
              <a:gd name="connsiteX2625" fmla="*/ 159034 w 3249268"/>
              <a:gd name="connsiteY2625" fmla="*/ 389981 h 444457"/>
              <a:gd name="connsiteX2626" fmla="*/ 157959 w 3249268"/>
              <a:gd name="connsiteY2626" fmla="*/ 387847 h 444457"/>
              <a:gd name="connsiteX2627" fmla="*/ 158503 w 3249268"/>
              <a:gd name="connsiteY2627" fmla="*/ 387341 h 444457"/>
              <a:gd name="connsiteX2628" fmla="*/ 158389 w 3249268"/>
              <a:gd name="connsiteY2628" fmla="*/ 387377 h 444457"/>
              <a:gd name="connsiteX2629" fmla="*/ 156992 w 3249268"/>
              <a:gd name="connsiteY2629" fmla="*/ 385998 h 444457"/>
              <a:gd name="connsiteX2630" fmla="*/ 156992 w 3249268"/>
              <a:gd name="connsiteY2630" fmla="*/ 383240 h 444457"/>
              <a:gd name="connsiteX2631" fmla="*/ 2832777 w 3249268"/>
              <a:gd name="connsiteY2631" fmla="*/ 381156 h 444457"/>
              <a:gd name="connsiteX2632" fmla="*/ 2832652 w 3249268"/>
              <a:gd name="connsiteY2632" fmla="*/ 381914 h 444457"/>
              <a:gd name="connsiteX2633" fmla="*/ 2832777 w 3249268"/>
              <a:gd name="connsiteY2633" fmla="*/ 381883 h 444457"/>
              <a:gd name="connsiteX2634" fmla="*/ 3120822 w 3249268"/>
              <a:gd name="connsiteY2634" fmla="*/ 381071 h 444457"/>
              <a:gd name="connsiteX2635" fmla="*/ 3120256 w 3249268"/>
              <a:gd name="connsiteY2635" fmla="*/ 381923 h 444457"/>
              <a:gd name="connsiteX2636" fmla="*/ 3120332 w 3249268"/>
              <a:gd name="connsiteY2636" fmla="*/ 382000 h 444457"/>
              <a:gd name="connsiteX2637" fmla="*/ 3122089 w 3249268"/>
              <a:gd name="connsiteY2637" fmla="*/ 381891 h 444457"/>
              <a:gd name="connsiteX2638" fmla="*/ 3121539 w 3249268"/>
              <a:gd name="connsiteY2638" fmla="*/ 381706 h 444457"/>
              <a:gd name="connsiteX2639" fmla="*/ 1405137 w 3249268"/>
              <a:gd name="connsiteY2639" fmla="*/ 380938 h 444457"/>
              <a:gd name="connsiteX2640" fmla="*/ 1405137 w 3249268"/>
              <a:gd name="connsiteY2640" fmla="*/ 381642 h 444457"/>
              <a:gd name="connsiteX2641" fmla="*/ 1405137 w 3249268"/>
              <a:gd name="connsiteY2641" fmla="*/ 381711 h 444457"/>
              <a:gd name="connsiteX2642" fmla="*/ 1405886 w 3249268"/>
              <a:gd name="connsiteY2642" fmla="*/ 381346 h 444457"/>
              <a:gd name="connsiteX2643" fmla="*/ 190184 w 3249268"/>
              <a:gd name="connsiteY2643" fmla="*/ 380547 h 444457"/>
              <a:gd name="connsiteX2644" fmla="*/ 189531 w 3249268"/>
              <a:gd name="connsiteY2644" fmla="*/ 380689 h 444457"/>
              <a:gd name="connsiteX2645" fmla="*/ 190184 w 3249268"/>
              <a:gd name="connsiteY2645" fmla="*/ 380758 h 444457"/>
              <a:gd name="connsiteX2646" fmla="*/ 1848053 w 3249268"/>
              <a:gd name="connsiteY2646" fmla="*/ 380516 h 444457"/>
              <a:gd name="connsiteX2647" fmla="*/ 1848184 w 3249268"/>
              <a:gd name="connsiteY2647" fmla="*/ 381560 h 444457"/>
              <a:gd name="connsiteX2648" fmla="*/ 1848332 w 3249268"/>
              <a:gd name="connsiteY2648" fmla="*/ 381660 h 444457"/>
              <a:gd name="connsiteX2649" fmla="*/ 3014621 w 3249268"/>
              <a:gd name="connsiteY2649" fmla="*/ 380482 h 444457"/>
              <a:gd name="connsiteX2650" fmla="*/ 3014437 w 3249268"/>
              <a:gd name="connsiteY2650" fmla="*/ 380662 h 444457"/>
              <a:gd name="connsiteX2651" fmla="*/ 3016121 w 3249268"/>
              <a:gd name="connsiteY2651" fmla="*/ 382932 h 444457"/>
              <a:gd name="connsiteX2652" fmla="*/ 3014751 w 3249268"/>
              <a:gd name="connsiteY2652" fmla="*/ 380607 h 444457"/>
              <a:gd name="connsiteX2653" fmla="*/ 3014901 w 3249268"/>
              <a:gd name="connsiteY2653" fmla="*/ 380631 h 444457"/>
              <a:gd name="connsiteX2654" fmla="*/ 2990804 w 3249268"/>
              <a:gd name="connsiteY2654" fmla="*/ 380470 h 444457"/>
              <a:gd name="connsiteX2655" fmla="*/ 2991236 w 3249268"/>
              <a:gd name="connsiteY2655" fmla="*/ 381341 h 444457"/>
              <a:gd name="connsiteX2656" fmla="*/ 2991236 w 3249268"/>
              <a:gd name="connsiteY2656" fmla="*/ 380688 h 444457"/>
              <a:gd name="connsiteX2657" fmla="*/ 2816115 w 3249268"/>
              <a:gd name="connsiteY2657" fmla="*/ 380449 h 444457"/>
              <a:gd name="connsiteX2658" fmla="*/ 2816044 w 3249268"/>
              <a:gd name="connsiteY2658" fmla="*/ 380487 h 444457"/>
              <a:gd name="connsiteX2659" fmla="*/ 2816129 w 3249268"/>
              <a:gd name="connsiteY2659" fmla="*/ 380476 h 444457"/>
              <a:gd name="connsiteX2660" fmla="*/ 1185319 w 3249268"/>
              <a:gd name="connsiteY2660" fmla="*/ 380445 h 444457"/>
              <a:gd name="connsiteX2661" fmla="*/ 1185447 w 3249268"/>
              <a:gd name="connsiteY2661" fmla="*/ 380822 h 444457"/>
              <a:gd name="connsiteX2662" fmla="*/ 1184110 w 3249268"/>
              <a:gd name="connsiteY2662" fmla="*/ 383616 h 444457"/>
              <a:gd name="connsiteX2663" fmla="*/ 1181779 w 3249268"/>
              <a:gd name="connsiteY2663" fmla="*/ 382804 h 444457"/>
              <a:gd name="connsiteX2664" fmla="*/ 1182814 w 3249268"/>
              <a:gd name="connsiteY2664" fmla="*/ 383666 h 444457"/>
              <a:gd name="connsiteX2665" fmla="*/ 1185473 w 3249268"/>
              <a:gd name="connsiteY2665" fmla="*/ 383666 h 444457"/>
              <a:gd name="connsiteX2666" fmla="*/ 1184694 w 3249268"/>
              <a:gd name="connsiteY2666" fmla="*/ 383240 h 444457"/>
              <a:gd name="connsiteX2667" fmla="*/ 1185752 w 3249268"/>
              <a:gd name="connsiteY2667" fmla="*/ 381183 h 444457"/>
              <a:gd name="connsiteX2668" fmla="*/ 1185591 w 3249268"/>
              <a:gd name="connsiteY2668" fmla="*/ 380858 h 444457"/>
              <a:gd name="connsiteX2669" fmla="*/ 964713 w 3249268"/>
              <a:gd name="connsiteY2669" fmla="*/ 380398 h 444457"/>
              <a:gd name="connsiteX2670" fmla="*/ 962173 w 3249268"/>
              <a:gd name="connsiteY2670" fmla="*/ 382971 h 444457"/>
              <a:gd name="connsiteX2671" fmla="*/ 959912 w 3249268"/>
              <a:gd name="connsiteY2671" fmla="*/ 383543 h 444457"/>
              <a:gd name="connsiteX2672" fmla="*/ 960638 w 3249268"/>
              <a:gd name="connsiteY2672" fmla="*/ 383666 h 444457"/>
              <a:gd name="connsiteX2673" fmla="*/ 963876 w 3249268"/>
              <a:gd name="connsiteY2673" fmla="*/ 383939 h 444457"/>
              <a:gd name="connsiteX2674" fmla="*/ 962047 w 3249268"/>
              <a:gd name="connsiteY2674" fmla="*/ 383240 h 444457"/>
              <a:gd name="connsiteX2675" fmla="*/ 964748 w 3249268"/>
              <a:gd name="connsiteY2675" fmla="*/ 380574 h 444457"/>
              <a:gd name="connsiteX2676" fmla="*/ 2914854 w 3249268"/>
              <a:gd name="connsiteY2676" fmla="*/ 380276 h 444457"/>
              <a:gd name="connsiteX2677" fmla="*/ 2914854 w 3249268"/>
              <a:gd name="connsiteY2677" fmla="*/ 380678 h 444457"/>
              <a:gd name="connsiteX2678" fmla="*/ 2916082 w 3249268"/>
              <a:gd name="connsiteY2678" fmla="*/ 380276 h 444457"/>
              <a:gd name="connsiteX2679" fmla="*/ 304138 w 3249268"/>
              <a:gd name="connsiteY2679" fmla="*/ 380223 h 444457"/>
              <a:gd name="connsiteX2680" fmla="*/ 304202 w 3249268"/>
              <a:gd name="connsiteY2680" fmla="*/ 380375 h 444457"/>
              <a:gd name="connsiteX2681" fmla="*/ 304536 w 3249268"/>
              <a:gd name="connsiteY2681" fmla="*/ 380306 h 444457"/>
              <a:gd name="connsiteX2682" fmla="*/ 323403 w 3249268"/>
              <a:gd name="connsiteY2682" fmla="*/ 380177 h 444457"/>
              <a:gd name="connsiteX2683" fmla="*/ 323400 w 3249268"/>
              <a:gd name="connsiteY2683" fmla="*/ 380179 h 444457"/>
              <a:gd name="connsiteX2684" fmla="*/ 323406 w 3249268"/>
              <a:gd name="connsiteY2684" fmla="*/ 380178 h 444457"/>
              <a:gd name="connsiteX2685" fmla="*/ 186388 w 3249268"/>
              <a:gd name="connsiteY2685" fmla="*/ 379956 h 444457"/>
              <a:gd name="connsiteX2686" fmla="*/ 186799 w 3249268"/>
              <a:gd name="connsiteY2686" fmla="*/ 380401 h 444457"/>
              <a:gd name="connsiteX2687" fmla="*/ 186995 w 3249268"/>
              <a:gd name="connsiteY2687" fmla="*/ 380421 h 444457"/>
              <a:gd name="connsiteX2688" fmla="*/ 1816642 w 3249268"/>
              <a:gd name="connsiteY2688" fmla="*/ 379924 h 444457"/>
              <a:gd name="connsiteX2689" fmla="*/ 1816221 w 3249268"/>
              <a:gd name="connsiteY2689" fmla="*/ 380267 h 444457"/>
              <a:gd name="connsiteX2690" fmla="*/ 1817047 w 3249268"/>
              <a:gd name="connsiteY2690" fmla="*/ 379989 h 444457"/>
              <a:gd name="connsiteX2691" fmla="*/ 1628697 w 3249268"/>
              <a:gd name="connsiteY2691" fmla="*/ 379767 h 444457"/>
              <a:gd name="connsiteX2692" fmla="*/ 1627617 w 3249268"/>
              <a:gd name="connsiteY2692" fmla="*/ 383052 h 444457"/>
              <a:gd name="connsiteX2693" fmla="*/ 1627617 w 3249268"/>
              <a:gd name="connsiteY2693" fmla="*/ 383528 h 444457"/>
              <a:gd name="connsiteX2694" fmla="*/ 1628971 w 3249268"/>
              <a:gd name="connsiteY2694" fmla="*/ 383124 h 444457"/>
              <a:gd name="connsiteX2695" fmla="*/ 1627724 w 3249268"/>
              <a:gd name="connsiteY2695" fmla="*/ 383015 h 444457"/>
              <a:gd name="connsiteX2696" fmla="*/ 1628749 w 3249268"/>
              <a:gd name="connsiteY2696" fmla="*/ 379777 h 444457"/>
              <a:gd name="connsiteX2697" fmla="*/ 2928766 w 3249268"/>
              <a:gd name="connsiteY2697" fmla="*/ 379655 h 444457"/>
              <a:gd name="connsiteX2698" fmla="*/ 2927008 w 3249268"/>
              <a:gd name="connsiteY2698" fmla="*/ 379998 h 444457"/>
              <a:gd name="connsiteX2699" fmla="*/ 2928690 w 3249268"/>
              <a:gd name="connsiteY2699" fmla="*/ 380765 h 444457"/>
              <a:gd name="connsiteX2700" fmla="*/ 1795561 w 3249268"/>
              <a:gd name="connsiteY2700" fmla="*/ 379604 h 444457"/>
              <a:gd name="connsiteX2701" fmla="*/ 1797287 w 3249268"/>
              <a:gd name="connsiteY2701" fmla="*/ 381530 h 444457"/>
              <a:gd name="connsiteX2702" fmla="*/ 1796765 w 3249268"/>
              <a:gd name="connsiteY2702" fmla="*/ 380440 h 444457"/>
              <a:gd name="connsiteX2703" fmla="*/ 3193372 w 3249268"/>
              <a:gd name="connsiteY2703" fmla="*/ 379562 h 444457"/>
              <a:gd name="connsiteX2704" fmla="*/ 3193916 w 3249268"/>
              <a:gd name="connsiteY2704" fmla="*/ 381777 h 444457"/>
              <a:gd name="connsiteX2705" fmla="*/ 3194612 w 3249268"/>
              <a:gd name="connsiteY2705" fmla="*/ 382485 h 444457"/>
              <a:gd name="connsiteX2706" fmla="*/ 3193645 w 3249268"/>
              <a:gd name="connsiteY2706" fmla="*/ 380433 h 444457"/>
              <a:gd name="connsiteX2707" fmla="*/ 3063012 w 3249268"/>
              <a:gd name="connsiteY2707" fmla="*/ 379503 h 444457"/>
              <a:gd name="connsiteX2708" fmla="*/ 3063579 w 3249268"/>
              <a:gd name="connsiteY2708" fmla="*/ 380231 h 444457"/>
              <a:gd name="connsiteX2709" fmla="*/ 3064636 w 3249268"/>
              <a:gd name="connsiteY2709" fmla="*/ 380351 h 444457"/>
              <a:gd name="connsiteX2710" fmla="*/ 174758 w 3249268"/>
              <a:gd name="connsiteY2710" fmla="*/ 379497 h 444457"/>
              <a:gd name="connsiteX2711" fmla="*/ 174758 w 3249268"/>
              <a:gd name="connsiteY2711" fmla="*/ 382175 h 444457"/>
              <a:gd name="connsiteX2712" fmla="*/ 174959 w 3249268"/>
              <a:gd name="connsiteY2712" fmla="*/ 382111 h 444457"/>
              <a:gd name="connsiteX2713" fmla="*/ 175071 w 3249268"/>
              <a:gd name="connsiteY2713" fmla="*/ 382111 h 444457"/>
              <a:gd name="connsiteX2714" fmla="*/ 175071 w 3249268"/>
              <a:gd name="connsiteY2714" fmla="*/ 379706 h 444457"/>
              <a:gd name="connsiteX2715" fmla="*/ 1042565 w 3249268"/>
              <a:gd name="connsiteY2715" fmla="*/ 379454 h 444457"/>
              <a:gd name="connsiteX2716" fmla="*/ 1042465 w 3249268"/>
              <a:gd name="connsiteY2716" fmla="*/ 379985 h 444457"/>
              <a:gd name="connsiteX2717" fmla="*/ 1042700 w 3249268"/>
              <a:gd name="connsiteY2717" fmla="*/ 379589 h 444457"/>
              <a:gd name="connsiteX2718" fmla="*/ 133580 w 3249268"/>
              <a:gd name="connsiteY2718" fmla="*/ 379163 h 444457"/>
              <a:gd name="connsiteX2719" fmla="*/ 134681 w 3249268"/>
              <a:gd name="connsiteY2719" fmla="*/ 379689 h 444457"/>
              <a:gd name="connsiteX2720" fmla="*/ 134516 w 3249268"/>
              <a:gd name="connsiteY2720" fmla="*/ 379163 h 444457"/>
              <a:gd name="connsiteX2721" fmla="*/ 3087396 w 3249268"/>
              <a:gd name="connsiteY2721" fmla="*/ 379097 h 444457"/>
              <a:gd name="connsiteX2722" fmla="*/ 3087114 w 3249268"/>
              <a:gd name="connsiteY2722" fmla="*/ 379467 h 444457"/>
              <a:gd name="connsiteX2723" fmla="*/ 3087087 w 3249268"/>
              <a:gd name="connsiteY2723" fmla="*/ 379884 h 444457"/>
              <a:gd name="connsiteX2724" fmla="*/ 3087183 w 3249268"/>
              <a:gd name="connsiteY2724" fmla="*/ 379933 h 444457"/>
              <a:gd name="connsiteX2725" fmla="*/ 3005933 w 3249268"/>
              <a:gd name="connsiteY2725" fmla="*/ 378781 h 444457"/>
              <a:gd name="connsiteX2726" fmla="*/ 3005891 w 3249268"/>
              <a:gd name="connsiteY2726" fmla="*/ 379199 h 444457"/>
              <a:gd name="connsiteX2727" fmla="*/ 3006183 w 3249268"/>
              <a:gd name="connsiteY2727" fmla="*/ 379103 h 444457"/>
              <a:gd name="connsiteX2728" fmla="*/ 1840177 w 3249268"/>
              <a:gd name="connsiteY2728" fmla="*/ 378781 h 444457"/>
              <a:gd name="connsiteX2729" fmla="*/ 1840833 w 3249268"/>
              <a:gd name="connsiteY2729" fmla="*/ 379454 h 444457"/>
              <a:gd name="connsiteX2730" fmla="*/ 1842103 w 3249268"/>
              <a:gd name="connsiteY2730" fmla="*/ 384547 h 444457"/>
              <a:gd name="connsiteX2731" fmla="*/ 1842395 w 3249268"/>
              <a:gd name="connsiteY2731" fmla="*/ 384403 h 444457"/>
              <a:gd name="connsiteX2732" fmla="*/ 1841090 w 3249268"/>
              <a:gd name="connsiteY2732" fmla="*/ 379004 h 444457"/>
              <a:gd name="connsiteX2733" fmla="*/ 1841012 w 3249268"/>
              <a:gd name="connsiteY2733" fmla="*/ 378875 h 444457"/>
              <a:gd name="connsiteX2734" fmla="*/ 157216 w 3249268"/>
              <a:gd name="connsiteY2734" fmla="*/ 378698 h 444457"/>
              <a:gd name="connsiteX2735" fmla="*/ 155344 w 3249268"/>
              <a:gd name="connsiteY2735" fmla="*/ 379045 h 444457"/>
              <a:gd name="connsiteX2736" fmla="*/ 157273 w 3249268"/>
              <a:gd name="connsiteY2736" fmla="*/ 378813 h 444457"/>
              <a:gd name="connsiteX2737" fmla="*/ 158067 w 3249268"/>
              <a:gd name="connsiteY2737" fmla="*/ 380433 h 444457"/>
              <a:gd name="connsiteX2738" fmla="*/ 158027 w 3249268"/>
              <a:gd name="connsiteY2738" fmla="*/ 380454 h 444457"/>
              <a:gd name="connsiteX2739" fmla="*/ 158389 w 3249268"/>
              <a:gd name="connsiteY2739" fmla="*/ 380482 h 444457"/>
              <a:gd name="connsiteX2740" fmla="*/ 163976 w 3249268"/>
              <a:gd name="connsiteY2740" fmla="*/ 383240 h 444457"/>
              <a:gd name="connsiteX2741" fmla="*/ 163688 w 3249268"/>
              <a:gd name="connsiteY2741" fmla="*/ 383634 h 444457"/>
              <a:gd name="connsiteX2742" fmla="*/ 168260 w 3249268"/>
              <a:gd name="connsiteY2742" fmla="*/ 385379 h 444457"/>
              <a:gd name="connsiteX2743" fmla="*/ 169075 w 3249268"/>
              <a:gd name="connsiteY2743" fmla="*/ 386650 h 444457"/>
              <a:gd name="connsiteX2744" fmla="*/ 169075 w 3249268"/>
              <a:gd name="connsiteY2744" fmla="*/ 382049 h 444457"/>
              <a:gd name="connsiteX2745" fmla="*/ 166448 w 3249268"/>
              <a:gd name="connsiteY2745" fmla="*/ 379270 h 444457"/>
              <a:gd name="connsiteX2746" fmla="*/ 166186 w 3249268"/>
              <a:gd name="connsiteY2746" fmla="*/ 379085 h 444457"/>
              <a:gd name="connsiteX2747" fmla="*/ 164192 w 3249268"/>
              <a:gd name="connsiteY2747" fmla="*/ 380781 h 444457"/>
              <a:gd name="connsiteX2748" fmla="*/ 162150 w 3249268"/>
              <a:gd name="connsiteY2748" fmla="*/ 380433 h 444457"/>
              <a:gd name="connsiteX2749" fmla="*/ 158237 w 3249268"/>
              <a:gd name="connsiteY2749" fmla="*/ 378698 h 444457"/>
              <a:gd name="connsiteX2750" fmla="*/ 157273 w 3249268"/>
              <a:gd name="connsiteY2750" fmla="*/ 378813 h 444457"/>
              <a:gd name="connsiteX2751" fmla="*/ 2623049 w 3249268"/>
              <a:gd name="connsiteY2751" fmla="*/ 378440 h 444457"/>
              <a:gd name="connsiteX2752" fmla="*/ 2623141 w 3249268"/>
              <a:gd name="connsiteY2752" fmla="*/ 378890 h 444457"/>
              <a:gd name="connsiteX2753" fmla="*/ 2623243 w 3249268"/>
              <a:gd name="connsiteY2753" fmla="*/ 378730 h 444457"/>
              <a:gd name="connsiteX2754" fmla="*/ 150217 w 3249268"/>
              <a:gd name="connsiteY2754" fmla="*/ 378335 h 444457"/>
              <a:gd name="connsiteX2755" fmla="*/ 150857 w 3249268"/>
              <a:gd name="connsiteY2755" fmla="*/ 379005 h 444457"/>
              <a:gd name="connsiteX2756" fmla="*/ 151202 w 3249268"/>
              <a:gd name="connsiteY2756" fmla="*/ 379005 h 444457"/>
              <a:gd name="connsiteX2757" fmla="*/ 172747 w 3249268"/>
              <a:gd name="connsiteY2757" fmla="*/ 377948 h 444457"/>
              <a:gd name="connsiteX2758" fmla="*/ 172769 w 3249268"/>
              <a:gd name="connsiteY2758" fmla="*/ 378017 h 444457"/>
              <a:gd name="connsiteX2759" fmla="*/ 172805 w 3249268"/>
              <a:gd name="connsiteY2759" fmla="*/ 378035 h 444457"/>
              <a:gd name="connsiteX2760" fmla="*/ 144157 w 3249268"/>
              <a:gd name="connsiteY2760" fmla="*/ 377563 h 444457"/>
              <a:gd name="connsiteX2761" fmla="*/ 144169 w 3249268"/>
              <a:gd name="connsiteY2761" fmla="*/ 377749 h 444457"/>
              <a:gd name="connsiteX2762" fmla="*/ 142790 w 3249268"/>
              <a:gd name="connsiteY2762" fmla="*/ 380577 h 444457"/>
              <a:gd name="connsiteX2763" fmla="*/ 141685 w 3249268"/>
              <a:gd name="connsiteY2763" fmla="*/ 387377 h 444457"/>
              <a:gd name="connsiteX2764" fmla="*/ 142690 w 3249268"/>
              <a:gd name="connsiteY2764" fmla="*/ 387377 h 444457"/>
              <a:gd name="connsiteX2765" fmla="*/ 145548 w 3249268"/>
              <a:gd name="connsiteY2765" fmla="*/ 388813 h 444457"/>
              <a:gd name="connsiteX2766" fmla="*/ 146977 w 3249268"/>
              <a:gd name="connsiteY2766" fmla="*/ 390249 h 444457"/>
              <a:gd name="connsiteX2767" fmla="*/ 148406 w 3249268"/>
              <a:gd name="connsiteY2767" fmla="*/ 390249 h 444457"/>
              <a:gd name="connsiteX2768" fmla="*/ 148406 w 3249268"/>
              <a:gd name="connsiteY2768" fmla="*/ 391685 h 444457"/>
              <a:gd name="connsiteX2769" fmla="*/ 147615 w 3249268"/>
              <a:gd name="connsiteY2769" fmla="*/ 391950 h 444457"/>
              <a:gd name="connsiteX2770" fmla="*/ 148181 w 3249268"/>
              <a:gd name="connsiteY2770" fmla="*/ 391890 h 444457"/>
              <a:gd name="connsiteX2771" fmla="*/ 148181 w 3249268"/>
              <a:gd name="connsiteY2771" fmla="*/ 393144 h 444457"/>
              <a:gd name="connsiteX2772" fmla="*/ 145548 w 3249268"/>
              <a:gd name="connsiteY2772" fmla="*/ 394397 h 444457"/>
              <a:gd name="connsiteX2773" fmla="*/ 144823 w 3249268"/>
              <a:gd name="connsiteY2773" fmla="*/ 395088 h 444457"/>
              <a:gd name="connsiteX2774" fmla="*/ 144833 w 3249268"/>
              <a:gd name="connsiteY2774" fmla="*/ 395095 h 444457"/>
              <a:gd name="connsiteX2775" fmla="*/ 145548 w 3249268"/>
              <a:gd name="connsiteY2775" fmla="*/ 394557 h 444457"/>
              <a:gd name="connsiteX2776" fmla="*/ 148406 w 3249268"/>
              <a:gd name="connsiteY2776" fmla="*/ 393121 h 444457"/>
              <a:gd name="connsiteX2777" fmla="*/ 151214 w 3249268"/>
              <a:gd name="connsiteY2777" fmla="*/ 394531 h 444457"/>
              <a:gd name="connsiteX2778" fmla="*/ 151082 w 3249268"/>
              <a:gd name="connsiteY2778" fmla="*/ 394397 h 444457"/>
              <a:gd name="connsiteX2779" fmla="*/ 149685 w 3249268"/>
              <a:gd name="connsiteY2779" fmla="*/ 391556 h 444457"/>
              <a:gd name="connsiteX2780" fmla="*/ 149685 w 3249268"/>
              <a:gd name="connsiteY2780" fmla="*/ 387293 h 444457"/>
              <a:gd name="connsiteX2781" fmla="*/ 149685 w 3249268"/>
              <a:gd name="connsiteY2781" fmla="*/ 386675 h 444457"/>
              <a:gd name="connsiteX2782" fmla="*/ 147428 w 3249268"/>
              <a:gd name="connsiteY2782" fmla="*/ 383224 h 444457"/>
              <a:gd name="connsiteX2783" fmla="*/ 147828 w 3249268"/>
              <a:gd name="connsiteY2783" fmla="*/ 381595 h 444457"/>
              <a:gd name="connsiteX2784" fmla="*/ 147053 w 3249268"/>
              <a:gd name="connsiteY2784" fmla="*/ 382112 h 444457"/>
              <a:gd name="connsiteX2785" fmla="*/ 144294 w 3249268"/>
              <a:gd name="connsiteY2785" fmla="*/ 379354 h 444457"/>
              <a:gd name="connsiteX2786" fmla="*/ 144294 w 3249268"/>
              <a:gd name="connsiteY2786" fmla="*/ 377975 h 444457"/>
              <a:gd name="connsiteX2787" fmla="*/ 260347 w 3249268"/>
              <a:gd name="connsiteY2787" fmla="*/ 377469 h 444457"/>
              <a:gd name="connsiteX2788" fmla="*/ 260719 w 3249268"/>
              <a:gd name="connsiteY2788" fmla="*/ 377849 h 444457"/>
              <a:gd name="connsiteX2789" fmla="*/ 261499 w 3249268"/>
              <a:gd name="connsiteY2789" fmla="*/ 378049 h 444457"/>
              <a:gd name="connsiteX2790" fmla="*/ 119597 w 3249268"/>
              <a:gd name="connsiteY2790" fmla="*/ 377411 h 444457"/>
              <a:gd name="connsiteX2791" fmla="*/ 115407 w 3249268"/>
              <a:gd name="connsiteY2791" fmla="*/ 378820 h 444457"/>
              <a:gd name="connsiteX2792" fmla="*/ 119924 w 3249268"/>
              <a:gd name="connsiteY2792" fmla="*/ 378820 h 444457"/>
              <a:gd name="connsiteX2793" fmla="*/ 3043787 w 3249268"/>
              <a:gd name="connsiteY2793" fmla="*/ 377345 h 444457"/>
              <a:gd name="connsiteX2794" fmla="*/ 3043665 w 3249268"/>
              <a:gd name="connsiteY2794" fmla="*/ 377598 h 444457"/>
              <a:gd name="connsiteX2795" fmla="*/ 3043787 w 3249268"/>
              <a:gd name="connsiteY2795" fmla="*/ 377598 h 444457"/>
              <a:gd name="connsiteX2796" fmla="*/ 180619 w 3249268"/>
              <a:gd name="connsiteY2796" fmla="*/ 377324 h 444457"/>
              <a:gd name="connsiteX2797" fmla="*/ 180619 w 3249268"/>
              <a:gd name="connsiteY2797" fmla="*/ 378544 h 444457"/>
              <a:gd name="connsiteX2798" fmla="*/ 180742 w 3249268"/>
              <a:gd name="connsiteY2798" fmla="*/ 378435 h 444457"/>
              <a:gd name="connsiteX2799" fmla="*/ 128942 w 3249268"/>
              <a:gd name="connsiteY2799" fmla="*/ 376335 h 444457"/>
              <a:gd name="connsiteX2800" fmla="*/ 129037 w 3249268"/>
              <a:gd name="connsiteY2800" fmla="*/ 376431 h 444457"/>
              <a:gd name="connsiteX2801" fmla="*/ 129000 w 3249268"/>
              <a:gd name="connsiteY2801" fmla="*/ 376335 h 444457"/>
              <a:gd name="connsiteX2802" fmla="*/ 127621 w 3249268"/>
              <a:gd name="connsiteY2802" fmla="*/ 376335 h 444457"/>
              <a:gd name="connsiteX2803" fmla="*/ 126242 w 3249268"/>
              <a:gd name="connsiteY2803" fmla="*/ 377749 h 444457"/>
              <a:gd name="connsiteX2804" fmla="*/ 126242 w 3249268"/>
              <a:gd name="connsiteY2804" fmla="*/ 379829 h 444457"/>
              <a:gd name="connsiteX2805" fmla="*/ 128544 w 3249268"/>
              <a:gd name="connsiteY2805" fmla="*/ 376335 h 444457"/>
              <a:gd name="connsiteX2806" fmla="*/ 723562 w 3249268"/>
              <a:gd name="connsiteY2806" fmla="*/ 376260 h 444457"/>
              <a:gd name="connsiteX2807" fmla="*/ 723065 w 3249268"/>
              <a:gd name="connsiteY2807" fmla="*/ 376625 h 444457"/>
              <a:gd name="connsiteX2808" fmla="*/ 723188 w 3249268"/>
              <a:gd name="connsiteY2808" fmla="*/ 376646 h 444457"/>
              <a:gd name="connsiteX2809" fmla="*/ 723531 w 3249268"/>
              <a:gd name="connsiteY2809" fmla="*/ 377052 h 444457"/>
              <a:gd name="connsiteX2810" fmla="*/ 2930987 w 3249268"/>
              <a:gd name="connsiteY2810" fmla="*/ 376028 h 444457"/>
              <a:gd name="connsiteX2811" fmla="*/ 2929576 w 3249268"/>
              <a:gd name="connsiteY2811" fmla="*/ 376265 h 444457"/>
              <a:gd name="connsiteX2812" fmla="*/ 2929552 w 3249268"/>
              <a:gd name="connsiteY2812" fmla="*/ 376243 h 444457"/>
              <a:gd name="connsiteX2813" fmla="*/ 2929424 w 3249268"/>
              <a:gd name="connsiteY2813" fmla="*/ 377462 h 444457"/>
              <a:gd name="connsiteX2814" fmla="*/ 2930100 w 3249268"/>
              <a:gd name="connsiteY2814" fmla="*/ 376609 h 444457"/>
              <a:gd name="connsiteX2815" fmla="*/ 1728993 w 3249268"/>
              <a:gd name="connsiteY2815" fmla="*/ 375870 h 444457"/>
              <a:gd name="connsiteX2816" fmla="*/ 1729674 w 3249268"/>
              <a:gd name="connsiteY2816" fmla="*/ 376555 h 444457"/>
              <a:gd name="connsiteX2817" fmla="*/ 1729674 w 3249268"/>
              <a:gd name="connsiteY2817" fmla="*/ 376271 h 444457"/>
              <a:gd name="connsiteX2818" fmla="*/ 1729704 w 3249268"/>
              <a:gd name="connsiteY2818" fmla="*/ 376239 h 444457"/>
              <a:gd name="connsiteX2819" fmla="*/ 220389 w 3249268"/>
              <a:gd name="connsiteY2819" fmla="*/ 375818 h 444457"/>
              <a:gd name="connsiteX2820" fmla="*/ 219623 w 3249268"/>
              <a:gd name="connsiteY2820" fmla="*/ 376010 h 444457"/>
              <a:gd name="connsiteX2821" fmla="*/ 219497 w 3249268"/>
              <a:gd name="connsiteY2821" fmla="*/ 376199 h 444457"/>
              <a:gd name="connsiteX2822" fmla="*/ 219878 w 3249268"/>
              <a:gd name="connsiteY2822" fmla="*/ 376371 h 444457"/>
              <a:gd name="connsiteX2823" fmla="*/ 3106105 w 3249268"/>
              <a:gd name="connsiteY2823" fmla="*/ 375723 h 444457"/>
              <a:gd name="connsiteX2824" fmla="*/ 3103236 w 3249268"/>
              <a:gd name="connsiteY2824" fmla="*/ 381642 h 444457"/>
              <a:gd name="connsiteX2825" fmla="*/ 3102439 w 3249268"/>
              <a:gd name="connsiteY2825" fmla="*/ 381642 h 444457"/>
              <a:gd name="connsiteX2826" fmla="*/ 3103441 w 3249268"/>
              <a:gd name="connsiteY2826" fmla="*/ 381944 h 444457"/>
              <a:gd name="connsiteX2827" fmla="*/ 3103448 w 3249268"/>
              <a:gd name="connsiteY2827" fmla="*/ 381944 h 444457"/>
              <a:gd name="connsiteX2828" fmla="*/ 196091 w 3249268"/>
              <a:gd name="connsiteY2828" fmla="*/ 375519 h 444457"/>
              <a:gd name="connsiteX2829" fmla="*/ 195885 w 3249268"/>
              <a:gd name="connsiteY2829" fmla="*/ 376470 h 444457"/>
              <a:gd name="connsiteX2830" fmla="*/ 197311 w 3249268"/>
              <a:gd name="connsiteY2830" fmla="*/ 377899 h 444457"/>
              <a:gd name="connsiteX2831" fmla="*/ 200577 w 3249268"/>
              <a:gd name="connsiteY2831" fmla="*/ 380083 h 444457"/>
              <a:gd name="connsiteX2832" fmla="*/ 201381 w 3249268"/>
              <a:gd name="connsiteY2832" fmla="*/ 380470 h 444457"/>
              <a:gd name="connsiteX2833" fmla="*/ 204116 w 3249268"/>
              <a:gd name="connsiteY2833" fmla="*/ 380470 h 444457"/>
              <a:gd name="connsiteX2834" fmla="*/ 204165 w 3249268"/>
              <a:gd name="connsiteY2834" fmla="*/ 380463 h 444457"/>
              <a:gd name="connsiteX2835" fmla="*/ 203842 w 3249268"/>
              <a:gd name="connsiteY2835" fmla="*/ 380306 h 444457"/>
              <a:gd name="connsiteX2836" fmla="*/ 204155 w 3249268"/>
              <a:gd name="connsiteY2836" fmla="*/ 380189 h 444457"/>
              <a:gd name="connsiteX2837" fmla="*/ 201554 w 3249268"/>
              <a:gd name="connsiteY2837" fmla="*/ 380189 h 444457"/>
              <a:gd name="connsiteX2838" fmla="*/ 196863 w 3249268"/>
              <a:gd name="connsiteY2838" fmla="*/ 376881 h 444457"/>
              <a:gd name="connsiteX2839" fmla="*/ 1783884 w 3249268"/>
              <a:gd name="connsiteY2839" fmla="*/ 374981 h 444457"/>
              <a:gd name="connsiteX2840" fmla="*/ 1784399 w 3249268"/>
              <a:gd name="connsiteY2840" fmla="*/ 376470 h 444457"/>
              <a:gd name="connsiteX2841" fmla="*/ 1787308 w 3249268"/>
              <a:gd name="connsiteY2841" fmla="*/ 377439 h 444457"/>
              <a:gd name="connsiteX2842" fmla="*/ 1787611 w 3249268"/>
              <a:gd name="connsiteY2842" fmla="*/ 377137 h 444457"/>
              <a:gd name="connsiteX2843" fmla="*/ 2995320 w 3249268"/>
              <a:gd name="connsiteY2843" fmla="*/ 374953 h 444457"/>
              <a:gd name="connsiteX2844" fmla="*/ 2995263 w 3249268"/>
              <a:gd name="connsiteY2844" fmla="*/ 374977 h 444457"/>
              <a:gd name="connsiteX2845" fmla="*/ 2995317 w 3249268"/>
              <a:gd name="connsiteY2845" fmla="*/ 374995 h 444457"/>
              <a:gd name="connsiteX2846" fmla="*/ 755730 w 3249268"/>
              <a:gd name="connsiteY2846" fmla="*/ 374814 h 444457"/>
              <a:gd name="connsiteX2847" fmla="*/ 755496 w 3249268"/>
              <a:gd name="connsiteY2847" fmla="*/ 374857 h 444457"/>
              <a:gd name="connsiteX2848" fmla="*/ 754108 w 3249268"/>
              <a:gd name="connsiteY2848" fmla="*/ 376260 h 444457"/>
              <a:gd name="connsiteX2849" fmla="*/ 754796 w 3249268"/>
              <a:gd name="connsiteY2849" fmla="*/ 377649 h 444457"/>
              <a:gd name="connsiteX2850" fmla="*/ 1864770 w 3249268"/>
              <a:gd name="connsiteY2850" fmla="*/ 374688 h 444457"/>
              <a:gd name="connsiteX2851" fmla="*/ 1864770 w 3249268"/>
              <a:gd name="connsiteY2851" fmla="*/ 375227 h 444457"/>
              <a:gd name="connsiteX2852" fmla="*/ 1865521 w 3249268"/>
              <a:gd name="connsiteY2852" fmla="*/ 375192 h 444457"/>
              <a:gd name="connsiteX2853" fmla="*/ 963563 w 3249268"/>
              <a:gd name="connsiteY2853" fmla="*/ 374582 h 444457"/>
              <a:gd name="connsiteX2854" fmla="*/ 963551 w 3249268"/>
              <a:gd name="connsiteY2854" fmla="*/ 374590 h 444457"/>
              <a:gd name="connsiteX2855" fmla="*/ 963724 w 3249268"/>
              <a:gd name="connsiteY2855" fmla="*/ 376336 h 444457"/>
              <a:gd name="connsiteX2856" fmla="*/ 964226 w 3249268"/>
              <a:gd name="connsiteY2856" fmla="*/ 377933 h 444457"/>
              <a:gd name="connsiteX2857" fmla="*/ 1405311 w 3249268"/>
              <a:gd name="connsiteY2857" fmla="*/ 374483 h 444457"/>
              <a:gd name="connsiteX2858" fmla="*/ 1405137 w 3249268"/>
              <a:gd name="connsiteY2858" fmla="*/ 374825 h 444457"/>
              <a:gd name="connsiteX2859" fmla="*/ 1405137 w 3249268"/>
              <a:gd name="connsiteY2859" fmla="*/ 374988 h 444457"/>
              <a:gd name="connsiteX2860" fmla="*/ 328429 w 3249268"/>
              <a:gd name="connsiteY2860" fmla="*/ 374361 h 444457"/>
              <a:gd name="connsiteX2861" fmla="*/ 327716 w 3249268"/>
              <a:gd name="connsiteY2861" fmla="*/ 374659 h 444457"/>
              <a:gd name="connsiteX2862" fmla="*/ 327577 w 3249268"/>
              <a:gd name="connsiteY2862" fmla="*/ 374590 h 444457"/>
              <a:gd name="connsiteX2863" fmla="*/ 327615 w 3249268"/>
              <a:gd name="connsiteY2863" fmla="*/ 374701 h 444457"/>
              <a:gd name="connsiteX2864" fmla="*/ 327716 w 3249268"/>
              <a:gd name="connsiteY2864" fmla="*/ 374659 h 444457"/>
              <a:gd name="connsiteX2865" fmla="*/ 329552 w 3249268"/>
              <a:gd name="connsiteY2865" fmla="*/ 375581 h 444457"/>
              <a:gd name="connsiteX2866" fmla="*/ 330519 w 3249268"/>
              <a:gd name="connsiteY2866" fmla="*/ 376631 h 444457"/>
              <a:gd name="connsiteX2867" fmla="*/ 330884 w 3249268"/>
              <a:gd name="connsiteY2867" fmla="*/ 376860 h 444457"/>
              <a:gd name="connsiteX2868" fmla="*/ 330716 w 3249268"/>
              <a:gd name="connsiteY2868" fmla="*/ 376603 h 444457"/>
              <a:gd name="connsiteX2869" fmla="*/ 332368 w 3249268"/>
              <a:gd name="connsiteY2869" fmla="*/ 375431 h 444457"/>
              <a:gd name="connsiteX2870" fmla="*/ 330361 w 3249268"/>
              <a:gd name="connsiteY2870" fmla="*/ 375987 h 444457"/>
              <a:gd name="connsiteX2871" fmla="*/ 329552 w 3249268"/>
              <a:gd name="connsiteY2871" fmla="*/ 375581 h 444457"/>
              <a:gd name="connsiteX2872" fmla="*/ 672871 w 3249268"/>
              <a:gd name="connsiteY2872" fmla="*/ 374335 h 444457"/>
              <a:gd name="connsiteX2873" fmla="*/ 670802 w 3249268"/>
              <a:gd name="connsiteY2873" fmla="*/ 374857 h 444457"/>
              <a:gd name="connsiteX2874" fmla="*/ 671295 w 3249268"/>
              <a:gd name="connsiteY2874" fmla="*/ 376725 h 444457"/>
              <a:gd name="connsiteX2875" fmla="*/ 3039870 w 3249268"/>
              <a:gd name="connsiteY2875" fmla="*/ 373692 h 444457"/>
              <a:gd name="connsiteX2876" fmla="*/ 3040118 w 3249268"/>
              <a:gd name="connsiteY2876" fmla="*/ 373907 h 444457"/>
              <a:gd name="connsiteX2877" fmla="*/ 3040405 w 3249268"/>
              <a:gd name="connsiteY2877" fmla="*/ 373868 h 444457"/>
              <a:gd name="connsiteX2878" fmla="*/ 2998457 w 3249268"/>
              <a:gd name="connsiteY2878" fmla="*/ 373505 h 444457"/>
              <a:gd name="connsiteX2879" fmla="*/ 2998422 w 3249268"/>
              <a:gd name="connsiteY2879" fmla="*/ 373522 h 444457"/>
              <a:gd name="connsiteX2880" fmla="*/ 2999363 w 3249268"/>
              <a:gd name="connsiteY2880" fmla="*/ 374970 h 444457"/>
              <a:gd name="connsiteX2881" fmla="*/ 2999407 w 3249268"/>
              <a:gd name="connsiteY2881" fmla="*/ 374932 h 444457"/>
              <a:gd name="connsiteX2882" fmla="*/ 2999572 w 3249268"/>
              <a:gd name="connsiteY2882" fmla="*/ 374231 h 444457"/>
              <a:gd name="connsiteX2883" fmla="*/ 143095 w 3249268"/>
              <a:gd name="connsiteY2883" fmla="*/ 373490 h 444457"/>
              <a:gd name="connsiteX2884" fmla="*/ 142784 w 3249268"/>
              <a:gd name="connsiteY2884" fmla="*/ 373505 h 444457"/>
              <a:gd name="connsiteX2885" fmla="*/ 142790 w 3249268"/>
              <a:gd name="connsiteY2885" fmla="*/ 373507 h 444457"/>
              <a:gd name="connsiteX2886" fmla="*/ 143090 w 3249268"/>
              <a:gd name="connsiteY2886" fmla="*/ 373902 h 444457"/>
              <a:gd name="connsiteX2887" fmla="*/ 144430 w 3249268"/>
              <a:gd name="connsiteY2887" fmla="*/ 374398 h 444457"/>
              <a:gd name="connsiteX2888" fmla="*/ 2922968 w 3249268"/>
              <a:gd name="connsiteY2888" fmla="*/ 373461 h 444457"/>
              <a:gd name="connsiteX2889" fmla="*/ 2922827 w 3249268"/>
              <a:gd name="connsiteY2889" fmla="*/ 374620 h 444457"/>
              <a:gd name="connsiteX2890" fmla="*/ 2922981 w 3249268"/>
              <a:gd name="connsiteY2890" fmla="*/ 374303 h 444457"/>
              <a:gd name="connsiteX2891" fmla="*/ 2922981 w 3249268"/>
              <a:gd name="connsiteY2891" fmla="*/ 373837 h 444457"/>
              <a:gd name="connsiteX2892" fmla="*/ 2923208 w 3249268"/>
              <a:gd name="connsiteY2892" fmla="*/ 373837 h 444457"/>
              <a:gd name="connsiteX2893" fmla="*/ 2923392 w 3249268"/>
              <a:gd name="connsiteY2893" fmla="*/ 373461 h 444457"/>
              <a:gd name="connsiteX2894" fmla="*/ 566012 w 3249268"/>
              <a:gd name="connsiteY2894" fmla="*/ 373434 h 444457"/>
              <a:gd name="connsiteX2895" fmla="*/ 564882 w 3249268"/>
              <a:gd name="connsiteY2895" fmla="*/ 373837 h 444457"/>
              <a:gd name="connsiteX2896" fmla="*/ 566954 w 3249268"/>
              <a:gd name="connsiteY2896" fmla="*/ 373837 h 444457"/>
              <a:gd name="connsiteX2897" fmla="*/ 3096349 w 3249268"/>
              <a:gd name="connsiteY2897" fmla="*/ 373420 h 444457"/>
              <a:gd name="connsiteX2898" fmla="*/ 3096349 w 3249268"/>
              <a:gd name="connsiteY2898" fmla="*/ 377510 h 444457"/>
              <a:gd name="connsiteX2899" fmla="*/ 3096398 w 3249268"/>
              <a:gd name="connsiteY2899" fmla="*/ 377410 h 444457"/>
              <a:gd name="connsiteX2900" fmla="*/ 3097365 w 3249268"/>
              <a:gd name="connsiteY2900" fmla="*/ 373420 h 444457"/>
              <a:gd name="connsiteX2901" fmla="*/ 3031005 w 3249268"/>
              <a:gd name="connsiteY2901" fmla="*/ 373169 h 444457"/>
              <a:gd name="connsiteX2902" fmla="*/ 3031111 w 3249268"/>
              <a:gd name="connsiteY2902" fmla="*/ 373433 h 444457"/>
              <a:gd name="connsiteX2903" fmla="*/ 3032207 w 3249268"/>
              <a:gd name="connsiteY2903" fmla="*/ 374576 h 444457"/>
              <a:gd name="connsiteX2904" fmla="*/ 3032497 w 3249268"/>
              <a:gd name="connsiteY2904" fmla="*/ 374739 h 444457"/>
              <a:gd name="connsiteX2905" fmla="*/ 3032497 w 3249268"/>
              <a:gd name="connsiteY2905" fmla="*/ 374688 h 444457"/>
              <a:gd name="connsiteX2906" fmla="*/ 251423 w 3249268"/>
              <a:gd name="connsiteY2906" fmla="*/ 373093 h 444457"/>
              <a:gd name="connsiteX2907" fmla="*/ 250259 w 3249268"/>
              <a:gd name="connsiteY2907" fmla="*/ 377278 h 444457"/>
              <a:gd name="connsiteX2908" fmla="*/ 250999 w 3249268"/>
              <a:gd name="connsiteY2908" fmla="*/ 375008 h 444457"/>
              <a:gd name="connsiteX2909" fmla="*/ 252388 w 3249268"/>
              <a:gd name="connsiteY2909" fmla="*/ 373587 h 444457"/>
              <a:gd name="connsiteX2910" fmla="*/ 1402212 w 3249268"/>
              <a:gd name="connsiteY2910" fmla="*/ 373033 h 444457"/>
              <a:gd name="connsiteX2911" fmla="*/ 1402212 w 3249268"/>
              <a:gd name="connsiteY2911" fmla="*/ 373509 h 444457"/>
              <a:gd name="connsiteX2912" fmla="*/ 1402367 w 3249268"/>
              <a:gd name="connsiteY2912" fmla="*/ 373462 h 444457"/>
              <a:gd name="connsiteX2913" fmla="*/ 111099 w 3249268"/>
              <a:gd name="connsiteY2913" fmla="*/ 372966 h 444457"/>
              <a:gd name="connsiteX2914" fmla="*/ 110853 w 3249268"/>
              <a:gd name="connsiteY2914" fmla="*/ 373481 h 444457"/>
              <a:gd name="connsiteX2915" fmla="*/ 111296 w 3249268"/>
              <a:gd name="connsiteY2915" fmla="*/ 373943 h 444457"/>
              <a:gd name="connsiteX2916" fmla="*/ 111216 w 3249268"/>
              <a:gd name="connsiteY2916" fmla="*/ 373179 h 444457"/>
              <a:gd name="connsiteX2917" fmla="*/ 2688966 w 3249268"/>
              <a:gd name="connsiteY2917" fmla="*/ 372695 h 444457"/>
              <a:gd name="connsiteX2918" fmla="*/ 2688930 w 3249268"/>
              <a:gd name="connsiteY2918" fmla="*/ 372912 h 444457"/>
              <a:gd name="connsiteX2919" fmla="*/ 2688987 w 3249268"/>
              <a:gd name="connsiteY2919" fmla="*/ 372818 h 444457"/>
              <a:gd name="connsiteX2920" fmla="*/ 171534 w 3249268"/>
              <a:gd name="connsiteY2920" fmla="*/ 372544 h 444457"/>
              <a:gd name="connsiteX2921" fmla="*/ 169984 w 3249268"/>
              <a:gd name="connsiteY2921" fmla="*/ 374036 h 444457"/>
              <a:gd name="connsiteX2922" fmla="*/ 170883 w 3249268"/>
              <a:gd name="connsiteY2922" fmla="*/ 374512 h 444457"/>
              <a:gd name="connsiteX2923" fmla="*/ 234682 w 3249268"/>
              <a:gd name="connsiteY2923" fmla="*/ 372470 h 444457"/>
              <a:gd name="connsiteX2924" fmla="*/ 234682 w 3249268"/>
              <a:gd name="connsiteY2924" fmla="*/ 373044 h 444457"/>
              <a:gd name="connsiteX2925" fmla="*/ 235145 w 3249268"/>
              <a:gd name="connsiteY2925" fmla="*/ 373262 h 444457"/>
              <a:gd name="connsiteX2926" fmla="*/ 3204889 w 3249268"/>
              <a:gd name="connsiteY2926" fmla="*/ 372333 h 444457"/>
              <a:gd name="connsiteX2927" fmla="*/ 3206242 w 3249268"/>
              <a:gd name="connsiteY2927" fmla="*/ 372333 h 444457"/>
              <a:gd name="connsiteX2928" fmla="*/ 3208950 w 3249268"/>
              <a:gd name="connsiteY2928" fmla="*/ 373649 h 444457"/>
              <a:gd name="connsiteX2929" fmla="*/ 3209458 w 3249268"/>
              <a:gd name="connsiteY2929" fmla="*/ 375130 h 444457"/>
              <a:gd name="connsiteX2930" fmla="*/ 3208974 w 3249268"/>
              <a:gd name="connsiteY2930" fmla="*/ 377484 h 444457"/>
              <a:gd name="connsiteX2931" fmla="*/ 3209056 w 3249268"/>
              <a:gd name="connsiteY2931" fmla="*/ 377515 h 444457"/>
              <a:gd name="connsiteX2932" fmla="*/ 3210476 w 3249268"/>
              <a:gd name="connsiteY2932" fmla="*/ 377515 h 444457"/>
              <a:gd name="connsiteX2933" fmla="*/ 3214739 w 3249268"/>
              <a:gd name="connsiteY2933" fmla="*/ 383198 h 444457"/>
              <a:gd name="connsiteX2934" fmla="*/ 3216159 w 3249268"/>
              <a:gd name="connsiteY2934" fmla="*/ 384619 h 444457"/>
              <a:gd name="connsiteX2935" fmla="*/ 3214739 w 3249268"/>
              <a:gd name="connsiteY2935" fmla="*/ 388881 h 444457"/>
              <a:gd name="connsiteX2936" fmla="*/ 3213318 w 3249268"/>
              <a:gd name="connsiteY2936" fmla="*/ 388881 h 444457"/>
              <a:gd name="connsiteX2937" fmla="*/ 3209056 w 3249268"/>
              <a:gd name="connsiteY2937" fmla="*/ 386040 h 444457"/>
              <a:gd name="connsiteX2938" fmla="*/ 3203373 w 3249268"/>
              <a:gd name="connsiteY2938" fmla="*/ 380356 h 444457"/>
              <a:gd name="connsiteX2939" fmla="*/ 3206214 w 3249268"/>
              <a:gd name="connsiteY2939" fmla="*/ 377515 h 444457"/>
              <a:gd name="connsiteX2940" fmla="*/ 3207363 w 3249268"/>
              <a:gd name="connsiteY2940" fmla="*/ 377084 h 444457"/>
              <a:gd name="connsiteX2941" fmla="*/ 3206920 w 3249268"/>
              <a:gd name="connsiteY2941" fmla="*/ 376940 h 444457"/>
              <a:gd name="connsiteX2942" fmla="*/ 3204889 w 3249268"/>
              <a:gd name="connsiteY2942" fmla="*/ 376282 h 444457"/>
              <a:gd name="connsiteX2943" fmla="*/ 3204889 w 3249268"/>
              <a:gd name="connsiteY2943" fmla="*/ 372333 h 444457"/>
              <a:gd name="connsiteX2944" fmla="*/ 1849508 w 3249268"/>
              <a:gd name="connsiteY2944" fmla="*/ 372190 h 444457"/>
              <a:gd name="connsiteX2945" fmla="*/ 1849136 w 3249268"/>
              <a:gd name="connsiteY2945" fmla="*/ 372650 h 444457"/>
              <a:gd name="connsiteX2946" fmla="*/ 1849312 w 3249268"/>
              <a:gd name="connsiteY2946" fmla="*/ 377410 h 444457"/>
              <a:gd name="connsiteX2947" fmla="*/ 1847923 w 3249268"/>
              <a:gd name="connsiteY2947" fmla="*/ 378820 h 444457"/>
              <a:gd name="connsiteX2948" fmla="*/ 1847815 w 3249268"/>
              <a:gd name="connsiteY2948" fmla="*/ 378905 h 444457"/>
              <a:gd name="connsiteX2949" fmla="*/ 1847857 w 3249268"/>
              <a:gd name="connsiteY2949" fmla="*/ 378915 h 444457"/>
              <a:gd name="connsiteX2950" fmla="*/ 1847909 w 3249268"/>
              <a:gd name="connsiteY2950" fmla="*/ 379340 h 444457"/>
              <a:gd name="connsiteX2951" fmla="*/ 1849187 w 3249268"/>
              <a:gd name="connsiteY2951" fmla="*/ 378050 h 444457"/>
              <a:gd name="connsiteX2952" fmla="*/ 1852743 w 3249268"/>
              <a:gd name="connsiteY2952" fmla="*/ 377736 h 444457"/>
              <a:gd name="connsiteX2953" fmla="*/ 1849508 w 3249268"/>
              <a:gd name="connsiteY2953" fmla="*/ 377489 h 444457"/>
              <a:gd name="connsiteX2954" fmla="*/ 1383802 w 3249268"/>
              <a:gd name="connsiteY2954" fmla="*/ 372072 h 444457"/>
              <a:gd name="connsiteX2955" fmla="*/ 1384160 w 3249268"/>
              <a:gd name="connsiteY2955" fmla="*/ 372433 h 444457"/>
              <a:gd name="connsiteX2956" fmla="*/ 1384160 w 3249268"/>
              <a:gd name="connsiteY2956" fmla="*/ 372088 h 444457"/>
              <a:gd name="connsiteX2957" fmla="*/ 1878851 w 3249268"/>
              <a:gd name="connsiteY2957" fmla="*/ 371890 h 444457"/>
              <a:gd name="connsiteX2958" fmla="*/ 1879563 w 3249268"/>
              <a:gd name="connsiteY2958" fmla="*/ 373333 h 444457"/>
              <a:gd name="connsiteX2959" fmla="*/ 1880516 w 3249268"/>
              <a:gd name="connsiteY2959" fmla="*/ 371890 h 444457"/>
              <a:gd name="connsiteX2960" fmla="*/ 3024451 w 3249268"/>
              <a:gd name="connsiteY2960" fmla="*/ 370793 h 444457"/>
              <a:gd name="connsiteX2961" fmla="*/ 3024431 w 3249268"/>
              <a:gd name="connsiteY2961" fmla="*/ 370842 h 444457"/>
              <a:gd name="connsiteX2962" fmla="*/ 3024464 w 3249268"/>
              <a:gd name="connsiteY2962" fmla="*/ 370829 h 444457"/>
              <a:gd name="connsiteX2963" fmla="*/ 3024511 w 3249268"/>
              <a:gd name="connsiteY2963" fmla="*/ 370849 h 444457"/>
              <a:gd name="connsiteX2964" fmla="*/ 3210154 w 3249268"/>
              <a:gd name="connsiteY2964" fmla="*/ 370735 h 444457"/>
              <a:gd name="connsiteX2965" fmla="*/ 3216171 w 3249268"/>
              <a:gd name="connsiteY2965" fmla="*/ 374966 h 444457"/>
              <a:gd name="connsiteX2966" fmla="*/ 3216171 w 3249268"/>
              <a:gd name="connsiteY2966" fmla="*/ 376376 h 444457"/>
              <a:gd name="connsiteX2967" fmla="*/ 3210154 w 3249268"/>
              <a:gd name="connsiteY2967" fmla="*/ 373555 h 444457"/>
              <a:gd name="connsiteX2968" fmla="*/ 3210154 w 3249268"/>
              <a:gd name="connsiteY2968" fmla="*/ 370735 h 444457"/>
              <a:gd name="connsiteX2969" fmla="*/ 325165 w 3249268"/>
              <a:gd name="connsiteY2969" fmla="*/ 370680 h 444457"/>
              <a:gd name="connsiteX2970" fmla="*/ 324795 w 3249268"/>
              <a:gd name="connsiteY2970" fmla="*/ 371796 h 444457"/>
              <a:gd name="connsiteX2971" fmla="*/ 324795 w 3249268"/>
              <a:gd name="connsiteY2971" fmla="*/ 373193 h 444457"/>
              <a:gd name="connsiteX2972" fmla="*/ 325165 w 3249268"/>
              <a:gd name="connsiteY2972" fmla="*/ 373140 h 444457"/>
              <a:gd name="connsiteX2973" fmla="*/ 1828571 w 3249268"/>
              <a:gd name="connsiteY2973" fmla="*/ 370349 h 444457"/>
              <a:gd name="connsiteX2974" fmla="*/ 1828571 w 3249268"/>
              <a:gd name="connsiteY2974" fmla="*/ 370597 h 444457"/>
              <a:gd name="connsiteX2975" fmla="*/ 1825812 w 3249268"/>
              <a:gd name="connsiteY2975" fmla="*/ 370597 h 444457"/>
              <a:gd name="connsiteX2976" fmla="*/ 1825671 w 3249268"/>
              <a:gd name="connsiteY2976" fmla="*/ 370745 h 444457"/>
              <a:gd name="connsiteX2977" fmla="*/ 1825687 w 3249268"/>
              <a:gd name="connsiteY2977" fmla="*/ 371029 h 444457"/>
              <a:gd name="connsiteX2978" fmla="*/ 1828359 w 3249268"/>
              <a:gd name="connsiteY2978" fmla="*/ 371029 h 444457"/>
              <a:gd name="connsiteX2979" fmla="*/ 1829855 w 3249268"/>
              <a:gd name="connsiteY2979" fmla="*/ 371690 h 444457"/>
              <a:gd name="connsiteX2980" fmla="*/ 1828665 w 3249268"/>
              <a:gd name="connsiteY2980" fmla="*/ 370486 h 444457"/>
              <a:gd name="connsiteX2981" fmla="*/ 956484 w 3249268"/>
              <a:gd name="connsiteY2981" fmla="*/ 370050 h 444457"/>
              <a:gd name="connsiteX2982" fmla="*/ 956384 w 3249268"/>
              <a:gd name="connsiteY2982" fmla="*/ 370063 h 444457"/>
              <a:gd name="connsiteX2983" fmla="*/ 956545 w 3249268"/>
              <a:gd name="connsiteY2983" fmla="*/ 370117 h 444457"/>
              <a:gd name="connsiteX2984" fmla="*/ 166992 w 3249268"/>
              <a:gd name="connsiteY2984" fmla="*/ 369936 h 444457"/>
              <a:gd name="connsiteX2985" fmla="*/ 166971 w 3249268"/>
              <a:gd name="connsiteY2985" fmla="*/ 369947 h 444457"/>
              <a:gd name="connsiteX2986" fmla="*/ 167041 w 3249268"/>
              <a:gd name="connsiteY2986" fmla="*/ 370030 h 444457"/>
              <a:gd name="connsiteX2987" fmla="*/ 3075423 w 3249268"/>
              <a:gd name="connsiteY2987" fmla="*/ 369400 h 444457"/>
              <a:gd name="connsiteX2988" fmla="*/ 3076444 w 3249268"/>
              <a:gd name="connsiteY2988" fmla="*/ 369690 h 444457"/>
              <a:gd name="connsiteX2989" fmla="*/ 3076747 w 3249268"/>
              <a:gd name="connsiteY2989" fmla="*/ 369500 h 444457"/>
              <a:gd name="connsiteX2990" fmla="*/ 3076717 w 3249268"/>
              <a:gd name="connsiteY2990" fmla="*/ 369413 h 444457"/>
              <a:gd name="connsiteX2991" fmla="*/ 3075505 w 3249268"/>
              <a:gd name="connsiteY2991" fmla="*/ 369413 h 444457"/>
              <a:gd name="connsiteX2992" fmla="*/ 3075465 w 3249268"/>
              <a:gd name="connsiteY2992" fmla="*/ 369400 h 444457"/>
              <a:gd name="connsiteX2993" fmla="*/ 231685 w 3249268"/>
              <a:gd name="connsiteY2993" fmla="*/ 369335 h 444457"/>
              <a:gd name="connsiteX2994" fmla="*/ 231778 w 3249268"/>
              <a:gd name="connsiteY2994" fmla="*/ 369418 h 444457"/>
              <a:gd name="connsiteX2995" fmla="*/ 231752 w 3249268"/>
              <a:gd name="connsiteY2995" fmla="*/ 369346 h 444457"/>
              <a:gd name="connsiteX2996" fmla="*/ 252455 w 3249268"/>
              <a:gd name="connsiteY2996" fmla="*/ 369324 h 444457"/>
              <a:gd name="connsiteX2997" fmla="*/ 252466 w 3249268"/>
              <a:gd name="connsiteY2997" fmla="*/ 369346 h 444457"/>
              <a:gd name="connsiteX2998" fmla="*/ 252453 w 3249268"/>
              <a:gd name="connsiteY2998" fmla="*/ 369391 h 444457"/>
              <a:gd name="connsiteX2999" fmla="*/ 253271 w 3249268"/>
              <a:gd name="connsiteY2999" fmla="*/ 370229 h 444457"/>
              <a:gd name="connsiteX3000" fmla="*/ 252641 w 3249268"/>
              <a:gd name="connsiteY3000" fmla="*/ 369324 h 444457"/>
              <a:gd name="connsiteX3001" fmla="*/ 231577 w 3249268"/>
              <a:gd name="connsiteY3001" fmla="*/ 369317 h 444457"/>
              <a:gd name="connsiteX3002" fmla="*/ 230754 w 3249268"/>
              <a:gd name="connsiteY3002" fmla="*/ 370566 h 444457"/>
              <a:gd name="connsiteX3003" fmla="*/ 231668 w 3249268"/>
              <a:gd name="connsiteY3003" fmla="*/ 369332 h 444457"/>
              <a:gd name="connsiteX3004" fmla="*/ 3073868 w 3249268"/>
              <a:gd name="connsiteY3004" fmla="*/ 369143 h 444457"/>
              <a:gd name="connsiteX3005" fmla="*/ 3072696 w 3249268"/>
              <a:gd name="connsiteY3005" fmla="*/ 370327 h 444457"/>
              <a:gd name="connsiteX3006" fmla="*/ 3072852 w 3249268"/>
              <a:gd name="connsiteY3006" fmla="*/ 370982 h 444457"/>
              <a:gd name="connsiteX3007" fmla="*/ 3073152 w 3249268"/>
              <a:gd name="connsiteY3007" fmla="*/ 370829 h 444457"/>
              <a:gd name="connsiteX3008" fmla="*/ 3073650 w 3249268"/>
              <a:gd name="connsiteY3008" fmla="*/ 371083 h 444457"/>
              <a:gd name="connsiteX3009" fmla="*/ 3074456 w 3249268"/>
              <a:gd name="connsiteY3009" fmla="*/ 369400 h 444457"/>
              <a:gd name="connsiteX3010" fmla="*/ 3074256 w 3249268"/>
              <a:gd name="connsiteY3010" fmla="*/ 369400 h 444457"/>
              <a:gd name="connsiteX3011" fmla="*/ 228753 w 3249268"/>
              <a:gd name="connsiteY3011" fmla="*/ 368858 h 444457"/>
              <a:gd name="connsiteX3012" fmla="*/ 228678 w 3249268"/>
              <a:gd name="connsiteY3012" fmla="*/ 368967 h 444457"/>
              <a:gd name="connsiteX3013" fmla="*/ 230303 w 3249268"/>
              <a:gd name="connsiteY3013" fmla="*/ 369110 h 444457"/>
              <a:gd name="connsiteX3014" fmla="*/ 256088 w 3249268"/>
              <a:gd name="connsiteY3014" fmla="*/ 368601 h 444457"/>
              <a:gd name="connsiteX3015" fmla="*/ 255570 w 3249268"/>
              <a:gd name="connsiteY3015" fmla="*/ 369324 h 444457"/>
              <a:gd name="connsiteX3016" fmla="*/ 255801 w 3249268"/>
              <a:gd name="connsiteY3016" fmla="*/ 369324 h 444457"/>
              <a:gd name="connsiteX3017" fmla="*/ 1773274 w 3249268"/>
              <a:gd name="connsiteY3017" fmla="*/ 368069 h 444457"/>
              <a:gd name="connsiteX3018" fmla="*/ 1773056 w 3249268"/>
              <a:gd name="connsiteY3018" fmla="*/ 368142 h 444457"/>
              <a:gd name="connsiteX3019" fmla="*/ 1773347 w 3249268"/>
              <a:gd name="connsiteY3019" fmla="*/ 368221 h 444457"/>
              <a:gd name="connsiteX3020" fmla="*/ 1773223 w 3249268"/>
              <a:gd name="connsiteY3020" fmla="*/ 368121 h 444457"/>
              <a:gd name="connsiteX3021" fmla="*/ 120411 w 3249268"/>
              <a:gd name="connsiteY3021" fmla="*/ 367896 h 444457"/>
              <a:gd name="connsiteX3022" fmla="*/ 120329 w 3249268"/>
              <a:gd name="connsiteY3022" fmla="*/ 368144 h 444457"/>
              <a:gd name="connsiteX3023" fmla="*/ 120505 w 3249268"/>
              <a:gd name="connsiteY3023" fmla="*/ 368014 h 444457"/>
              <a:gd name="connsiteX3024" fmla="*/ 539529 w 3249268"/>
              <a:gd name="connsiteY3024" fmla="*/ 367554 h 444457"/>
              <a:gd name="connsiteX3025" fmla="*/ 538685 w 3249268"/>
              <a:gd name="connsiteY3025" fmla="*/ 367726 h 444457"/>
              <a:gd name="connsiteX3026" fmla="*/ 539204 w 3249268"/>
              <a:gd name="connsiteY3026" fmla="*/ 368212 h 444457"/>
              <a:gd name="connsiteX3027" fmla="*/ 2997591 w 3249268"/>
              <a:gd name="connsiteY3027" fmla="*/ 367375 h 444457"/>
              <a:gd name="connsiteX3028" fmla="*/ 3000441 w 3249268"/>
              <a:gd name="connsiteY3028" fmla="*/ 370543 h 444457"/>
              <a:gd name="connsiteX3029" fmla="*/ 3000735 w 3249268"/>
              <a:gd name="connsiteY3029" fmla="*/ 369300 h 444457"/>
              <a:gd name="connsiteX3030" fmla="*/ 3000700 w 3249268"/>
              <a:gd name="connsiteY3030" fmla="*/ 369324 h 444457"/>
              <a:gd name="connsiteX3031" fmla="*/ 1809891 w 3249268"/>
              <a:gd name="connsiteY3031" fmla="*/ 367038 h 444457"/>
              <a:gd name="connsiteX3032" fmla="*/ 1809296 w 3249268"/>
              <a:gd name="connsiteY3032" fmla="*/ 367362 h 444457"/>
              <a:gd name="connsiteX3033" fmla="*/ 1809014 w 3249268"/>
              <a:gd name="connsiteY3033" fmla="*/ 367653 h 444457"/>
              <a:gd name="connsiteX3034" fmla="*/ 1808472 w 3249268"/>
              <a:gd name="connsiteY3034" fmla="*/ 368506 h 444457"/>
              <a:gd name="connsiteX3035" fmla="*/ 2875272 w 3249268"/>
              <a:gd name="connsiteY3035" fmla="*/ 366596 h 444457"/>
              <a:gd name="connsiteX3036" fmla="*/ 2875376 w 3249268"/>
              <a:gd name="connsiteY3036" fmla="*/ 366670 h 444457"/>
              <a:gd name="connsiteX3037" fmla="*/ 2875672 w 3249268"/>
              <a:gd name="connsiteY3037" fmla="*/ 366795 h 444457"/>
              <a:gd name="connsiteX3038" fmla="*/ 2875658 w 3249268"/>
              <a:gd name="connsiteY3038" fmla="*/ 366752 h 444457"/>
              <a:gd name="connsiteX3039" fmla="*/ 2875456 w 3249268"/>
              <a:gd name="connsiteY3039" fmla="*/ 366683 h 444457"/>
              <a:gd name="connsiteX3040" fmla="*/ 2630227 w 3249268"/>
              <a:gd name="connsiteY3040" fmla="*/ 366527 h 444457"/>
              <a:gd name="connsiteX3041" fmla="*/ 2630129 w 3249268"/>
              <a:gd name="connsiteY3041" fmla="*/ 366569 h 444457"/>
              <a:gd name="connsiteX3042" fmla="*/ 2630426 w 3249268"/>
              <a:gd name="connsiteY3042" fmla="*/ 366889 h 444457"/>
              <a:gd name="connsiteX3043" fmla="*/ 3016266 w 3249268"/>
              <a:gd name="connsiteY3043" fmla="*/ 366441 h 444457"/>
              <a:gd name="connsiteX3044" fmla="*/ 3016162 w 3249268"/>
              <a:gd name="connsiteY3044" fmla="*/ 366446 h 444457"/>
              <a:gd name="connsiteX3045" fmla="*/ 3020192 w 3249268"/>
              <a:gd name="connsiteY3045" fmla="*/ 369410 h 444457"/>
              <a:gd name="connsiteX3046" fmla="*/ 3020403 w 3249268"/>
              <a:gd name="connsiteY3046" fmla="*/ 369199 h 444457"/>
              <a:gd name="connsiteX3047" fmla="*/ 3016266 w 3249268"/>
              <a:gd name="connsiteY3047" fmla="*/ 366441 h 444457"/>
              <a:gd name="connsiteX3048" fmla="*/ 326893 w 3249268"/>
              <a:gd name="connsiteY3048" fmla="*/ 365938 h 444457"/>
              <a:gd name="connsiteX3049" fmla="*/ 326708 w 3249268"/>
              <a:gd name="connsiteY3049" fmla="*/ 366034 h 444457"/>
              <a:gd name="connsiteX3050" fmla="*/ 326387 w 3249268"/>
              <a:gd name="connsiteY3050" fmla="*/ 366999 h 444457"/>
              <a:gd name="connsiteX3051" fmla="*/ 3116783 w 3249268"/>
              <a:gd name="connsiteY3051" fmla="*/ 365538 h 444457"/>
              <a:gd name="connsiteX3052" fmla="*/ 3114566 w 3249268"/>
              <a:gd name="connsiteY3052" fmla="*/ 367678 h 444457"/>
              <a:gd name="connsiteX3053" fmla="*/ 3114566 w 3249268"/>
              <a:gd name="connsiteY3053" fmla="*/ 368060 h 444457"/>
              <a:gd name="connsiteX3054" fmla="*/ 3115963 w 3249268"/>
              <a:gd name="connsiteY3054" fmla="*/ 372265 h 444457"/>
              <a:gd name="connsiteX3055" fmla="*/ 3116204 w 3249268"/>
              <a:gd name="connsiteY3055" fmla="*/ 372868 h 444457"/>
              <a:gd name="connsiteX3056" fmla="*/ 3116088 w 3249268"/>
              <a:gd name="connsiteY3056" fmla="*/ 372306 h 444457"/>
              <a:gd name="connsiteX3057" fmla="*/ 3116055 w 3249268"/>
              <a:gd name="connsiteY3057" fmla="*/ 372333 h 444457"/>
              <a:gd name="connsiteX3058" fmla="*/ 3114644 w 3249268"/>
              <a:gd name="connsiteY3058" fmla="*/ 367820 h 444457"/>
              <a:gd name="connsiteX3059" fmla="*/ 426290 w 3249268"/>
              <a:gd name="connsiteY3059" fmla="*/ 365521 h 444457"/>
              <a:gd name="connsiteX3060" fmla="*/ 425507 w 3249268"/>
              <a:gd name="connsiteY3060" fmla="*/ 366316 h 444457"/>
              <a:gd name="connsiteX3061" fmla="*/ 426761 w 3249268"/>
              <a:gd name="connsiteY3061" fmla="*/ 366316 h 444457"/>
              <a:gd name="connsiteX3062" fmla="*/ 1752003 w 3249268"/>
              <a:gd name="connsiteY3062" fmla="*/ 365413 h 444457"/>
              <a:gd name="connsiteX3063" fmla="*/ 1751764 w 3249268"/>
              <a:gd name="connsiteY3063" fmla="*/ 365443 h 444457"/>
              <a:gd name="connsiteX3064" fmla="*/ 1750524 w 3249268"/>
              <a:gd name="connsiteY3064" fmla="*/ 366670 h 444457"/>
              <a:gd name="connsiteX3065" fmla="*/ 1749829 w 3249268"/>
              <a:gd name="connsiteY3065" fmla="*/ 371128 h 444457"/>
              <a:gd name="connsiteX3066" fmla="*/ 1749879 w 3249268"/>
              <a:gd name="connsiteY3066" fmla="*/ 371162 h 444457"/>
              <a:gd name="connsiteX3067" fmla="*/ 1752752 w 3249268"/>
              <a:gd name="connsiteY3067" fmla="*/ 365413 h 444457"/>
              <a:gd name="connsiteX3068" fmla="*/ 342790 w 3249268"/>
              <a:gd name="connsiteY3068" fmla="*/ 365049 h 444457"/>
              <a:gd name="connsiteX3069" fmla="*/ 345053 w 3249268"/>
              <a:gd name="connsiteY3069" fmla="*/ 367136 h 444457"/>
              <a:gd name="connsiteX3070" fmla="*/ 344592 w 3249268"/>
              <a:gd name="connsiteY3070" fmla="*/ 365345 h 444457"/>
              <a:gd name="connsiteX3071" fmla="*/ 345087 w 3249268"/>
              <a:gd name="connsiteY3071" fmla="*/ 365049 h 444457"/>
              <a:gd name="connsiteX3072" fmla="*/ 2987991 w 3249268"/>
              <a:gd name="connsiteY3072" fmla="*/ 365000 h 444457"/>
              <a:gd name="connsiteX3073" fmla="*/ 2988040 w 3249268"/>
              <a:gd name="connsiteY3073" fmla="*/ 365030 h 444457"/>
              <a:gd name="connsiteX3074" fmla="*/ 2988071 w 3249268"/>
              <a:gd name="connsiteY3074" fmla="*/ 365000 h 444457"/>
              <a:gd name="connsiteX3075" fmla="*/ 133145 w 3249268"/>
              <a:gd name="connsiteY3075" fmla="*/ 365000 h 444457"/>
              <a:gd name="connsiteX3076" fmla="*/ 133137 w 3249268"/>
              <a:gd name="connsiteY3076" fmla="*/ 365022 h 444457"/>
              <a:gd name="connsiteX3077" fmla="*/ 133173 w 3249268"/>
              <a:gd name="connsiteY3077" fmla="*/ 365000 h 444457"/>
              <a:gd name="connsiteX3078" fmla="*/ 2665095 w 3249268"/>
              <a:gd name="connsiteY3078" fmla="*/ 364988 h 444457"/>
              <a:gd name="connsiteX3079" fmla="*/ 2664549 w 3249268"/>
              <a:gd name="connsiteY3079" fmla="*/ 365265 h 444457"/>
              <a:gd name="connsiteX3080" fmla="*/ 2665552 w 3249268"/>
              <a:gd name="connsiteY3080" fmla="*/ 367304 h 444457"/>
              <a:gd name="connsiteX3081" fmla="*/ 564995 w 3249268"/>
              <a:gd name="connsiteY3081" fmla="*/ 364905 h 444457"/>
              <a:gd name="connsiteX3082" fmla="*/ 565170 w 3249268"/>
              <a:gd name="connsiteY3082" fmla="*/ 365128 h 444457"/>
              <a:gd name="connsiteX3083" fmla="*/ 565373 w 3249268"/>
              <a:gd name="connsiteY3083" fmla="*/ 364923 h 444457"/>
              <a:gd name="connsiteX3084" fmla="*/ 3208649 w 3249268"/>
              <a:gd name="connsiteY3084" fmla="*/ 364811 h 444457"/>
              <a:gd name="connsiteX3085" fmla="*/ 3210154 w 3249268"/>
              <a:gd name="connsiteY3085" fmla="*/ 366315 h 444457"/>
              <a:gd name="connsiteX3086" fmla="*/ 3210154 w 3249268"/>
              <a:gd name="connsiteY3086" fmla="*/ 369324 h 444457"/>
              <a:gd name="connsiteX3087" fmla="*/ 3207145 w 3249268"/>
              <a:gd name="connsiteY3087" fmla="*/ 366315 h 444457"/>
              <a:gd name="connsiteX3088" fmla="*/ 3208649 w 3249268"/>
              <a:gd name="connsiteY3088" fmla="*/ 364811 h 444457"/>
              <a:gd name="connsiteX3089" fmla="*/ 118094 w 3249268"/>
              <a:gd name="connsiteY3089" fmla="*/ 364753 h 444457"/>
              <a:gd name="connsiteX3090" fmla="*/ 113863 w 3249268"/>
              <a:gd name="connsiteY3090" fmla="*/ 366315 h 444457"/>
              <a:gd name="connsiteX3091" fmla="*/ 110853 w 3249268"/>
              <a:gd name="connsiteY3091" fmla="*/ 365328 h 444457"/>
              <a:gd name="connsiteX3092" fmla="*/ 110853 w 3249268"/>
              <a:gd name="connsiteY3092" fmla="*/ 366355 h 444457"/>
              <a:gd name="connsiteX3093" fmla="*/ 111933 w 3249268"/>
              <a:gd name="connsiteY3093" fmla="*/ 369741 h 444457"/>
              <a:gd name="connsiteX3094" fmla="*/ 112614 w 3249268"/>
              <a:gd name="connsiteY3094" fmla="*/ 368948 h 444457"/>
              <a:gd name="connsiteX3095" fmla="*/ 114010 w 3249268"/>
              <a:gd name="connsiteY3095" fmla="*/ 367538 h 444457"/>
              <a:gd name="connsiteX3096" fmla="*/ 120995 w 3249268"/>
              <a:gd name="connsiteY3096" fmla="*/ 366127 h 444457"/>
              <a:gd name="connsiteX3097" fmla="*/ 120478 w 3249268"/>
              <a:gd name="connsiteY3097" fmla="*/ 367691 h 444457"/>
              <a:gd name="connsiteX3098" fmla="*/ 121854 w 3249268"/>
              <a:gd name="connsiteY3098" fmla="*/ 366315 h 444457"/>
              <a:gd name="connsiteX3099" fmla="*/ 122074 w 3249268"/>
              <a:gd name="connsiteY3099" fmla="*/ 366755 h 444457"/>
              <a:gd name="connsiteX3100" fmla="*/ 122105 w 3249268"/>
              <a:gd name="connsiteY3100" fmla="*/ 366436 h 444457"/>
              <a:gd name="connsiteX3101" fmla="*/ 122105 w 3249268"/>
              <a:gd name="connsiteY3101" fmla="*/ 366234 h 444457"/>
              <a:gd name="connsiteX3102" fmla="*/ 166390 w 3249268"/>
              <a:gd name="connsiteY3102" fmla="*/ 364674 h 444457"/>
              <a:gd name="connsiteX3103" fmla="*/ 166029 w 3249268"/>
              <a:gd name="connsiteY3103" fmla="*/ 364721 h 444457"/>
              <a:gd name="connsiteX3104" fmla="*/ 167856 w 3249268"/>
              <a:gd name="connsiteY3104" fmla="*/ 366639 h 444457"/>
              <a:gd name="connsiteX3105" fmla="*/ 167988 w 3249268"/>
              <a:gd name="connsiteY3105" fmla="*/ 366384 h 444457"/>
              <a:gd name="connsiteX3106" fmla="*/ 166390 w 3249268"/>
              <a:gd name="connsiteY3106" fmla="*/ 364674 h 444457"/>
              <a:gd name="connsiteX3107" fmla="*/ 2905256 w 3249268"/>
              <a:gd name="connsiteY3107" fmla="*/ 363951 h 444457"/>
              <a:gd name="connsiteX3108" fmla="*/ 2911620 w 3249268"/>
              <a:gd name="connsiteY3108" fmla="*/ 369355 h 444457"/>
              <a:gd name="connsiteX3109" fmla="*/ 2911620 w 3249268"/>
              <a:gd name="connsiteY3109" fmla="*/ 370769 h 444457"/>
              <a:gd name="connsiteX3110" fmla="*/ 2911464 w 3249268"/>
              <a:gd name="connsiteY3110" fmla="*/ 371245 h 444457"/>
              <a:gd name="connsiteX3111" fmla="*/ 2911875 w 3249268"/>
              <a:gd name="connsiteY3111" fmla="*/ 370829 h 444457"/>
              <a:gd name="connsiteX3112" fmla="*/ 2913134 w 3249268"/>
              <a:gd name="connsiteY3112" fmla="*/ 374660 h 444457"/>
              <a:gd name="connsiteX3113" fmla="*/ 2913174 w 3249268"/>
              <a:gd name="connsiteY3113" fmla="*/ 374620 h 444457"/>
              <a:gd name="connsiteX3114" fmla="*/ 2911794 w 3249268"/>
              <a:gd name="connsiteY3114" fmla="*/ 370377 h 444457"/>
              <a:gd name="connsiteX3115" fmla="*/ 2911794 w 3249268"/>
              <a:gd name="connsiteY3115" fmla="*/ 369336 h 444457"/>
              <a:gd name="connsiteX3116" fmla="*/ 2906711 w 3249268"/>
              <a:gd name="connsiteY3116" fmla="*/ 363986 h 444457"/>
              <a:gd name="connsiteX3117" fmla="*/ 3057507 w 3249268"/>
              <a:gd name="connsiteY3117" fmla="*/ 363888 h 444457"/>
              <a:gd name="connsiteX3118" fmla="*/ 3057454 w 3249268"/>
              <a:gd name="connsiteY3118" fmla="*/ 364175 h 444457"/>
              <a:gd name="connsiteX3119" fmla="*/ 3057710 w 3249268"/>
              <a:gd name="connsiteY3119" fmla="*/ 364300 h 444457"/>
              <a:gd name="connsiteX3120" fmla="*/ 155575 w 3249268"/>
              <a:gd name="connsiteY3120" fmla="*/ 363815 h 444457"/>
              <a:gd name="connsiteX3121" fmla="*/ 155434 w 3249268"/>
              <a:gd name="connsiteY3121" fmla="*/ 363865 h 444457"/>
              <a:gd name="connsiteX3122" fmla="*/ 156581 w 3249268"/>
              <a:gd name="connsiteY3122" fmla="*/ 372093 h 444457"/>
              <a:gd name="connsiteX3123" fmla="*/ 156461 w 3249268"/>
              <a:gd name="connsiteY3123" fmla="*/ 372145 h 444457"/>
              <a:gd name="connsiteX3124" fmla="*/ 156706 w 3249268"/>
              <a:gd name="connsiteY3124" fmla="*/ 372102 h 444457"/>
              <a:gd name="connsiteX3125" fmla="*/ 156923 w 3249268"/>
              <a:gd name="connsiteY3125" fmla="*/ 372102 h 444457"/>
              <a:gd name="connsiteX3126" fmla="*/ 156763 w 3249268"/>
              <a:gd name="connsiteY3126" fmla="*/ 367555 h 444457"/>
              <a:gd name="connsiteX3127" fmla="*/ 2602107 w 3249268"/>
              <a:gd name="connsiteY3127" fmla="*/ 363786 h 444457"/>
              <a:gd name="connsiteX3128" fmla="*/ 2601943 w 3249268"/>
              <a:gd name="connsiteY3128" fmla="*/ 364062 h 444457"/>
              <a:gd name="connsiteX3129" fmla="*/ 2601943 w 3249268"/>
              <a:gd name="connsiteY3129" fmla="*/ 364811 h 444457"/>
              <a:gd name="connsiteX3130" fmla="*/ 2602604 w 3249268"/>
              <a:gd name="connsiteY3130" fmla="*/ 367696 h 444457"/>
              <a:gd name="connsiteX3131" fmla="*/ 2603492 w 3249268"/>
              <a:gd name="connsiteY3131" fmla="*/ 365367 h 444457"/>
              <a:gd name="connsiteX3132" fmla="*/ 2602134 w 3249268"/>
              <a:gd name="connsiteY3132" fmla="*/ 365265 h 444457"/>
              <a:gd name="connsiteX3133" fmla="*/ 2602134 w 3249268"/>
              <a:gd name="connsiteY3133" fmla="*/ 363860 h 444457"/>
              <a:gd name="connsiteX3134" fmla="*/ 1762954 w 3249268"/>
              <a:gd name="connsiteY3134" fmla="*/ 363693 h 444457"/>
              <a:gd name="connsiteX3135" fmla="*/ 1762272 w 3249268"/>
              <a:gd name="connsiteY3135" fmla="*/ 363841 h 444457"/>
              <a:gd name="connsiteX3136" fmla="*/ 1763064 w 3249268"/>
              <a:gd name="connsiteY3136" fmla="*/ 363926 h 444457"/>
              <a:gd name="connsiteX3137" fmla="*/ 3005171 w 3249268"/>
              <a:gd name="connsiteY3137" fmla="*/ 363533 h 444457"/>
              <a:gd name="connsiteX3138" fmla="*/ 3005224 w 3249268"/>
              <a:gd name="connsiteY3138" fmla="*/ 363934 h 444457"/>
              <a:gd name="connsiteX3139" fmla="*/ 3008996 w 3249268"/>
              <a:gd name="connsiteY3139" fmla="*/ 363934 h 444457"/>
              <a:gd name="connsiteX3140" fmla="*/ 3009825 w 3249268"/>
              <a:gd name="connsiteY3140" fmla="*/ 364137 h 444457"/>
              <a:gd name="connsiteX3141" fmla="*/ 3009371 w 3249268"/>
              <a:gd name="connsiteY3141" fmla="*/ 363683 h 444457"/>
              <a:gd name="connsiteX3142" fmla="*/ 3007992 w 3249268"/>
              <a:gd name="connsiteY3142" fmla="*/ 363683 h 444457"/>
              <a:gd name="connsiteX3143" fmla="*/ 3007992 w 3249268"/>
              <a:gd name="connsiteY3143" fmla="*/ 363533 h 444457"/>
              <a:gd name="connsiteX3144" fmla="*/ 3005171 w 3249268"/>
              <a:gd name="connsiteY3144" fmla="*/ 363533 h 444457"/>
              <a:gd name="connsiteX3145" fmla="*/ 1811973 w 3249268"/>
              <a:gd name="connsiteY3145" fmla="*/ 363419 h 444457"/>
              <a:gd name="connsiteX3146" fmla="*/ 1810738 w 3249268"/>
              <a:gd name="connsiteY3146" fmla="*/ 363495 h 444457"/>
              <a:gd name="connsiteX3147" fmla="*/ 1811604 w 3249268"/>
              <a:gd name="connsiteY3147" fmla="*/ 365245 h 444457"/>
              <a:gd name="connsiteX3148" fmla="*/ 1811995 w 3249268"/>
              <a:gd name="connsiteY3148" fmla="*/ 364837 h 444457"/>
              <a:gd name="connsiteX3149" fmla="*/ 1811995 w 3249268"/>
              <a:gd name="connsiteY3149" fmla="*/ 363482 h 444457"/>
              <a:gd name="connsiteX3150" fmla="*/ 295706 w 3249268"/>
              <a:gd name="connsiteY3150" fmla="*/ 363388 h 444457"/>
              <a:gd name="connsiteX3151" fmla="*/ 295710 w 3249268"/>
              <a:gd name="connsiteY3151" fmla="*/ 363401 h 444457"/>
              <a:gd name="connsiteX3152" fmla="*/ 295634 w 3249268"/>
              <a:gd name="connsiteY3152" fmla="*/ 363427 h 444457"/>
              <a:gd name="connsiteX3153" fmla="*/ 295764 w 3249268"/>
              <a:gd name="connsiteY3153" fmla="*/ 363452 h 444457"/>
              <a:gd name="connsiteX3154" fmla="*/ 3016734 w 3249268"/>
              <a:gd name="connsiteY3154" fmla="*/ 363332 h 444457"/>
              <a:gd name="connsiteX3155" fmla="*/ 3016269 w 3249268"/>
              <a:gd name="connsiteY3155" fmla="*/ 363379 h 444457"/>
              <a:gd name="connsiteX3156" fmla="*/ 3016269 w 3249268"/>
              <a:gd name="connsiteY3156" fmla="*/ 363681 h 444457"/>
              <a:gd name="connsiteX3157" fmla="*/ 2888853 w 3249268"/>
              <a:gd name="connsiteY3157" fmla="*/ 363155 h 444457"/>
              <a:gd name="connsiteX3158" fmla="*/ 2889287 w 3249268"/>
              <a:gd name="connsiteY3158" fmla="*/ 363843 h 444457"/>
              <a:gd name="connsiteX3159" fmla="*/ 2889334 w 3249268"/>
              <a:gd name="connsiteY3159" fmla="*/ 363698 h 444457"/>
              <a:gd name="connsiteX3160" fmla="*/ 2889464 w 3249268"/>
              <a:gd name="connsiteY3160" fmla="*/ 363673 h 444457"/>
              <a:gd name="connsiteX3161" fmla="*/ 3025820 w 3249268"/>
              <a:gd name="connsiteY3161" fmla="*/ 363132 h 444457"/>
              <a:gd name="connsiteX3162" fmla="*/ 3025602 w 3249268"/>
              <a:gd name="connsiteY3162" fmla="*/ 363352 h 444457"/>
              <a:gd name="connsiteX3163" fmla="*/ 3025908 w 3249268"/>
              <a:gd name="connsiteY3163" fmla="*/ 363772 h 444457"/>
              <a:gd name="connsiteX3164" fmla="*/ 3026639 w 3249268"/>
              <a:gd name="connsiteY3164" fmla="*/ 363307 h 444457"/>
              <a:gd name="connsiteX3165" fmla="*/ 3025830 w 3249268"/>
              <a:gd name="connsiteY3165" fmla="*/ 363307 h 444457"/>
              <a:gd name="connsiteX3166" fmla="*/ 283232 w 3249268"/>
              <a:gd name="connsiteY3166" fmla="*/ 363036 h 444457"/>
              <a:gd name="connsiteX3167" fmla="*/ 283602 w 3249268"/>
              <a:gd name="connsiteY3167" fmla="*/ 363780 h 444457"/>
              <a:gd name="connsiteX3168" fmla="*/ 284440 w 3249268"/>
              <a:gd name="connsiteY3168" fmla="*/ 363414 h 444457"/>
              <a:gd name="connsiteX3169" fmla="*/ 3037772 w 3249268"/>
              <a:gd name="connsiteY3169" fmla="*/ 362470 h 444457"/>
              <a:gd name="connsiteX3170" fmla="*/ 3037986 w 3249268"/>
              <a:gd name="connsiteY3170" fmla="*/ 363013 h 444457"/>
              <a:gd name="connsiteX3171" fmla="*/ 3037986 w 3249268"/>
              <a:gd name="connsiteY3171" fmla="*/ 362790 h 444457"/>
              <a:gd name="connsiteX3172" fmla="*/ 3069888 w 3249268"/>
              <a:gd name="connsiteY3172" fmla="*/ 362333 h 444457"/>
              <a:gd name="connsiteX3173" fmla="*/ 3068166 w 3249268"/>
              <a:gd name="connsiteY3173" fmla="*/ 363201 h 444457"/>
              <a:gd name="connsiteX3174" fmla="*/ 3068595 w 3249268"/>
              <a:gd name="connsiteY3174" fmla="*/ 363638 h 444457"/>
              <a:gd name="connsiteX3175" fmla="*/ 362110 w 3249268"/>
              <a:gd name="connsiteY3175" fmla="*/ 362319 h 444457"/>
              <a:gd name="connsiteX3176" fmla="*/ 361497 w 3249268"/>
              <a:gd name="connsiteY3176" fmla="*/ 362616 h 444457"/>
              <a:gd name="connsiteX3177" fmla="*/ 361583 w 3249268"/>
              <a:gd name="connsiteY3177" fmla="*/ 362645 h 444457"/>
              <a:gd name="connsiteX3178" fmla="*/ 362173 w 3249268"/>
              <a:gd name="connsiteY3178" fmla="*/ 362344 h 444457"/>
              <a:gd name="connsiteX3179" fmla="*/ 3007786 w 3249268"/>
              <a:gd name="connsiteY3179" fmla="*/ 362038 h 444457"/>
              <a:gd name="connsiteX3180" fmla="*/ 3007992 w 3249268"/>
              <a:gd name="connsiteY3180" fmla="*/ 362104 h 444457"/>
              <a:gd name="connsiteX3181" fmla="*/ 3007992 w 3249268"/>
              <a:gd name="connsiteY3181" fmla="*/ 362304 h 444457"/>
              <a:gd name="connsiteX3182" fmla="*/ 3010578 w 3249268"/>
              <a:gd name="connsiteY3182" fmla="*/ 362649 h 444457"/>
              <a:gd name="connsiteX3183" fmla="*/ 3011001 w 3249268"/>
              <a:gd name="connsiteY3183" fmla="*/ 362179 h 444457"/>
              <a:gd name="connsiteX3184" fmla="*/ 2893285 w 3249268"/>
              <a:gd name="connsiteY3184" fmla="*/ 362032 h 444457"/>
              <a:gd name="connsiteX3185" fmla="*/ 2892799 w 3249268"/>
              <a:gd name="connsiteY3185" fmla="*/ 363024 h 444457"/>
              <a:gd name="connsiteX3186" fmla="*/ 2895518 w 3249268"/>
              <a:gd name="connsiteY3186" fmla="*/ 362494 h 444457"/>
              <a:gd name="connsiteX3187" fmla="*/ 2895203 w 3249268"/>
              <a:gd name="connsiteY3187" fmla="*/ 362387 h 444457"/>
              <a:gd name="connsiteX3188" fmla="*/ 2893285 w 3249268"/>
              <a:gd name="connsiteY3188" fmla="*/ 362032 h 444457"/>
              <a:gd name="connsiteX3189" fmla="*/ 3050268 w 3249268"/>
              <a:gd name="connsiteY3189" fmla="*/ 361953 h 444457"/>
              <a:gd name="connsiteX3190" fmla="*/ 3049365 w 3249268"/>
              <a:gd name="connsiteY3190" fmla="*/ 362248 h 444457"/>
              <a:gd name="connsiteX3191" fmla="*/ 3049365 w 3249268"/>
              <a:gd name="connsiteY3191" fmla="*/ 363307 h 444457"/>
              <a:gd name="connsiteX3192" fmla="*/ 3049313 w 3249268"/>
              <a:gd name="connsiteY3192" fmla="*/ 363285 h 444457"/>
              <a:gd name="connsiteX3193" fmla="*/ 3049313 w 3249268"/>
              <a:gd name="connsiteY3193" fmla="*/ 363351 h 444457"/>
              <a:gd name="connsiteX3194" fmla="*/ 3049357 w 3249268"/>
              <a:gd name="connsiteY3194" fmla="*/ 363307 h 444457"/>
              <a:gd name="connsiteX3195" fmla="*/ 3050729 w 3249268"/>
              <a:gd name="connsiteY3195" fmla="*/ 364678 h 444457"/>
              <a:gd name="connsiteX3196" fmla="*/ 3050729 w 3249268"/>
              <a:gd name="connsiteY3196" fmla="*/ 362265 h 444457"/>
              <a:gd name="connsiteX3197" fmla="*/ 3051047 w 3249268"/>
              <a:gd name="connsiteY3197" fmla="*/ 361953 h 444457"/>
              <a:gd name="connsiteX3198" fmla="*/ 1801322 w 3249268"/>
              <a:gd name="connsiteY3198" fmla="*/ 361855 h 444457"/>
              <a:gd name="connsiteX3199" fmla="*/ 1801458 w 3249268"/>
              <a:gd name="connsiteY3199" fmla="*/ 362079 h 444457"/>
              <a:gd name="connsiteX3200" fmla="*/ 1801598 w 3249268"/>
              <a:gd name="connsiteY3200" fmla="*/ 362100 h 444457"/>
              <a:gd name="connsiteX3201" fmla="*/ 248982 w 3249268"/>
              <a:gd name="connsiteY3201" fmla="*/ 361447 h 444457"/>
              <a:gd name="connsiteX3202" fmla="*/ 249526 w 3249268"/>
              <a:gd name="connsiteY3202" fmla="*/ 363123 h 444457"/>
              <a:gd name="connsiteX3203" fmla="*/ 250015 w 3249268"/>
              <a:gd name="connsiteY3203" fmla="*/ 362179 h 444457"/>
              <a:gd name="connsiteX3204" fmla="*/ 684241 w 3249268"/>
              <a:gd name="connsiteY3204" fmla="*/ 361336 h 444457"/>
              <a:gd name="connsiteX3205" fmla="*/ 683374 w 3249268"/>
              <a:gd name="connsiteY3205" fmla="*/ 363088 h 444457"/>
              <a:gd name="connsiteX3206" fmla="*/ 684686 w 3249268"/>
              <a:gd name="connsiteY3206" fmla="*/ 362236 h 444457"/>
              <a:gd name="connsiteX3207" fmla="*/ 2794943 w 3249268"/>
              <a:gd name="connsiteY3207" fmla="*/ 361315 h 444457"/>
              <a:gd name="connsiteX3208" fmla="*/ 2794943 w 3249268"/>
              <a:gd name="connsiteY3208" fmla="*/ 362295 h 444457"/>
              <a:gd name="connsiteX3209" fmla="*/ 2795185 w 3249268"/>
              <a:gd name="connsiteY3209" fmla="*/ 362445 h 444457"/>
              <a:gd name="connsiteX3210" fmla="*/ 178211 w 3249268"/>
              <a:gd name="connsiteY3210" fmla="*/ 361200 h 444457"/>
              <a:gd name="connsiteX3211" fmla="*/ 178859 w 3249268"/>
              <a:gd name="connsiteY3211" fmla="*/ 362473 h 444457"/>
              <a:gd name="connsiteX3212" fmla="*/ 179014 w 3249268"/>
              <a:gd name="connsiteY3212" fmla="*/ 362569 h 444457"/>
              <a:gd name="connsiteX3213" fmla="*/ 2970367 w 3249268"/>
              <a:gd name="connsiteY3213" fmla="*/ 361138 h 444457"/>
              <a:gd name="connsiteX3214" fmla="*/ 2970367 w 3249268"/>
              <a:gd name="connsiteY3214" fmla="*/ 364937 h 444457"/>
              <a:gd name="connsiteX3215" fmla="*/ 2968960 w 3249268"/>
              <a:gd name="connsiteY3215" fmla="*/ 364937 h 444457"/>
              <a:gd name="connsiteX3216" fmla="*/ 2969931 w 3249268"/>
              <a:gd name="connsiteY3216" fmla="*/ 365050 h 444457"/>
              <a:gd name="connsiteX3217" fmla="*/ 2971322 w 3249268"/>
              <a:gd name="connsiteY3217" fmla="*/ 365050 h 444457"/>
              <a:gd name="connsiteX3218" fmla="*/ 2971705 w 3249268"/>
              <a:gd name="connsiteY3218" fmla="*/ 365122 h 444457"/>
              <a:gd name="connsiteX3219" fmla="*/ 2971626 w 3249268"/>
              <a:gd name="connsiteY3219" fmla="*/ 365062 h 444457"/>
              <a:gd name="connsiteX3220" fmla="*/ 2971563 w 3249268"/>
              <a:gd name="connsiteY3220" fmla="*/ 364811 h 444457"/>
              <a:gd name="connsiteX3221" fmla="*/ 2970372 w 3249268"/>
              <a:gd name="connsiteY3221" fmla="*/ 364811 h 444457"/>
              <a:gd name="connsiteX3222" fmla="*/ 2970372 w 3249268"/>
              <a:gd name="connsiteY3222" fmla="*/ 361139 h 444457"/>
              <a:gd name="connsiteX3223" fmla="*/ 3096893 w 3249268"/>
              <a:gd name="connsiteY3223" fmla="*/ 361003 h 444457"/>
              <a:gd name="connsiteX3224" fmla="*/ 3096453 w 3249268"/>
              <a:gd name="connsiteY3224" fmla="*/ 361050 h 444457"/>
              <a:gd name="connsiteX3225" fmla="*/ 3096382 w 3249268"/>
              <a:gd name="connsiteY3225" fmla="*/ 361085 h 444457"/>
              <a:gd name="connsiteX3226" fmla="*/ 3097057 w 3249268"/>
              <a:gd name="connsiteY3226" fmla="*/ 361800 h 444457"/>
              <a:gd name="connsiteX3227" fmla="*/ 3097363 w 3249268"/>
              <a:gd name="connsiteY3227" fmla="*/ 361493 h 444457"/>
              <a:gd name="connsiteX3228" fmla="*/ 368182 w 3249268"/>
              <a:gd name="connsiteY3228" fmla="*/ 360316 h 444457"/>
              <a:gd name="connsiteX3229" fmla="*/ 368182 w 3249268"/>
              <a:gd name="connsiteY3229" fmla="*/ 360972 h 444457"/>
              <a:gd name="connsiteX3230" fmla="*/ 371731 w 3249268"/>
              <a:gd name="connsiteY3230" fmla="*/ 363682 h 444457"/>
              <a:gd name="connsiteX3231" fmla="*/ 370885 w 3249268"/>
              <a:gd name="connsiteY3231" fmla="*/ 370405 h 444457"/>
              <a:gd name="connsiteX3232" fmla="*/ 371288 w 3249268"/>
              <a:gd name="connsiteY3232" fmla="*/ 371446 h 444457"/>
              <a:gd name="connsiteX3233" fmla="*/ 372345 w 3249268"/>
              <a:gd name="connsiteY3233" fmla="*/ 363938 h 444457"/>
              <a:gd name="connsiteX3234" fmla="*/ 372711 w 3249268"/>
              <a:gd name="connsiteY3234" fmla="*/ 363567 h 444457"/>
              <a:gd name="connsiteX3235" fmla="*/ 372082 w 3249268"/>
              <a:gd name="connsiteY3235" fmla="*/ 363401 h 444457"/>
              <a:gd name="connsiteX3236" fmla="*/ 145857 w 3249268"/>
              <a:gd name="connsiteY3236" fmla="*/ 360314 h 444457"/>
              <a:gd name="connsiteX3237" fmla="*/ 147053 w 3249268"/>
              <a:gd name="connsiteY3237" fmla="*/ 363993 h 444457"/>
              <a:gd name="connsiteX3238" fmla="*/ 147053 w 3249268"/>
              <a:gd name="connsiteY3238" fmla="*/ 363770 h 444457"/>
              <a:gd name="connsiteX3239" fmla="*/ 356537 w 3249268"/>
              <a:gd name="connsiteY3239" fmla="*/ 360058 h 444457"/>
              <a:gd name="connsiteX3240" fmla="*/ 356537 w 3249268"/>
              <a:gd name="connsiteY3240" fmla="*/ 364065 h 444457"/>
              <a:gd name="connsiteX3241" fmla="*/ 356967 w 3249268"/>
              <a:gd name="connsiteY3241" fmla="*/ 363964 h 444457"/>
              <a:gd name="connsiteX3242" fmla="*/ 356967 w 3249268"/>
              <a:gd name="connsiteY3242" fmla="*/ 360232 h 444457"/>
              <a:gd name="connsiteX3243" fmla="*/ 2873183 w 3249268"/>
              <a:gd name="connsiteY3243" fmla="*/ 359699 h 444457"/>
              <a:gd name="connsiteX3244" fmla="*/ 2874418 w 3249268"/>
              <a:gd name="connsiteY3244" fmla="*/ 360679 h 444457"/>
              <a:gd name="connsiteX3245" fmla="*/ 2876739 w 3249268"/>
              <a:gd name="connsiteY3245" fmla="*/ 360837 h 444457"/>
              <a:gd name="connsiteX3246" fmla="*/ 2876035 w 3249268"/>
              <a:gd name="connsiteY3246" fmla="*/ 360612 h 444457"/>
              <a:gd name="connsiteX3247" fmla="*/ 2875969 w 3249268"/>
              <a:gd name="connsiteY3247" fmla="*/ 360634 h 444457"/>
              <a:gd name="connsiteX3248" fmla="*/ 2875961 w 3249268"/>
              <a:gd name="connsiteY3248" fmla="*/ 360588 h 444457"/>
              <a:gd name="connsiteX3249" fmla="*/ 2796772 w 3249268"/>
              <a:gd name="connsiteY3249" fmla="*/ 359582 h 444457"/>
              <a:gd name="connsiteX3250" fmla="*/ 2796569 w 3249268"/>
              <a:gd name="connsiteY3250" fmla="*/ 359620 h 444457"/>
              <a:gd name="connsiteX3251" fmla="*/ 2797090 w 3249268"/>
              <a:gd name="connsiteY3251" fmla="*/ 360550 h 444457"/>
              <a:gd name="connsiteX3252" fmla="*/ 156865 w 3249268"/>
              <a:gd name="connsiteY3252" fmla="*/ 359170 h 444457"/>
              <a:gd name="connsiteX3253" fmla="*/ 155703 w 3249268"/>
              <a:gd name="connsiteY3253" fmla="*/ 362518 h 444457"/>
              <a:gd name="connsiteX3254" fmla="*/ 155703 w 3249268"/>
              <a:gd name="connsiteY3254" fmla="*/ 363355 h 444457"/>
              <a:gd name="connsiteX3255" fmla="*/ 156934 w 3249268"/>
              <a:gd name="connsiteY3255" fmla="*/ 359478 h 444457"/>
              <a:gd name="connsiteX3256" fmla="*/ 157154 w 3249268"/>
              <a:gd name="connsiteY3256" fmla="*/ 359420 h 444457"/>
              <a:gd name="connsiteX3257" fmla="*/ 138402 w 3249268"/>
              <a:gd name="connsiteY3257" fmla="*/ 358740 h 444457"/>
              <a:gd name="connsiteX3258" fmla="*/ 137101 w 3249268"/>
              <a:gd name="connsiteY3258" fmla="*/ 360800 h 444457"/>
              <a:gd name="connsiteX3259" fmla="*/ 134561 w 3249268"/>
              <a:gd name="connsiteY3259" fmla="*/ 361145 h 444457"/>
              <a:gd name="connsiteX3260" fmla="*/ 138316 w 3249268"/>
              <a:gd name="connsiteY3260" fmla="*/ 362340 h 444457"/>
              <a:gd name="connsiteX3261" fmla="*/ 138402 w 3249268"/>
              <a:gd name="connsiteY3261" fmla="*/ 362302 h 444457"/>
              <a:gd name="connsiteX3262" fmla="*/ 150184 w 3249268"/>
              <a:gd name="connsiteY3262" fmla="*/ 358350 h 444457"/>
              <a:gd name="connsiteX3263" fmla="*/ 150374 w 3249268"/>
              <a:gd name="connsiteY3263" fmla="*/ 358452 h 444457"/>
              <a:gd name="connsiteX3264" fmla="*/ 150294 w 3249268"/>
              <a:gd name="connsiteY3264" fmla="*/ 358376 h 444457"/>
              <a:gd name="connsiteX3265" fmla="*/ 235972 w 3249268"/>
              <a:gd name="connsiteY3265" fmla="*/ 358307 h 444457"/>
              <a:gd name="connsiteX3266" fmla="*/ 235936 w 3249268"/>
              <a:gd name="connsiteY3266" fmla="*/ 358416 h 444457"/>
              <a:gd name="connsiteX3267" fmla="*/ 235936 w 3249268"/>
              <a:gd name="connsiteY3267" fmla="*/ 359357 h 444457"/>
              <a:gd name="connsiteX3268" fmla="*/ 236383 w 3249268"/>
              <a:gd name="connsiteY3268" fmla="*/ 359402 h 444457"/>
              <a:gd name="connsiteX3269" fmla="*/ 236003 w 3249268"/>
              <a:gd name="connsiteY3269" fmla="*/ 358307 h 444457"/>
              <a:gd name="connsiteX3270" fmla="*/ 2889738 w 3249268"/>
              <a:gd name="connsiteY3270" fmla="*/ 358081 h 444457"/>
              <a:gd name="connsiteX3271" fmla="*/ 2889624 w 3249268"/>
              <a:gd name="connsiteY3271" fmla="*/ 358125 h 444457"/>
              <a:gd name="connsiteX3272" fmla="*/ 2889723 w 3249268"/>
              <a:gd name="connsiteY3272" fmla="*/ 358125 h 444457"/>
              <a:gd name="connsiteX3273" fmla="*/ 3075552 w 3249268"/>
              <a:gd name="connsiteY3273" fmla="*/ 358062 h 444457"/>
              <a:gd name="connsiteX3274" fmla="*/ 3075505 w 3249268"/>
              <a:gd name="connsiteY3274" fmla="*/ 358086 h 444457"/>
              <a:gd name="connsiteX3275" fmla="*/ 3072697 w 3249268"/>
              <a:gd name="connsiteY3275" fmla="*/ 359501 h 444457"/>
              <a:gd name="connsiteX3276" fmla="*/ 3073551 w 3249268"/>
              <a:gd name="connsiteY3276" fmla="*/ 360459 h 444457"/>
              <a:gd name="connsiteX3277" fmla="*/ 3073204 w 3249268"/>
              <a:gd name="connsiteY3277" fmla="*/ 359477 h 444457"/>
              <a:gd name="connsiteX3278" fmla="*/ 3075670 w 3249268"/>
              <a:gd name="connsiteY3278" fmla="*/ 358169 h 444457"/>
              <a:gd name="connsiteX3279" fmla="*/ 132841 w 3249268"/>
              <a:gd name="connsiteY3279" fmla="*/ 358042 h 444457"/>
              <a:gd name="connsiteX3280" fmla="*/ 133137 w 3249268"/>
              <a:gd name="connsiteY3280" fmla="*/ 358342 h 444457"/>
              <a:gd name="connsiteX3281" fmla="*/ 133728 w 3249268"/>
              <a:gd name="connsiteY3281" fmla="*/ 358042 h 444457"/>
              <a:gd name="connsiteX3282" fmla="*/ 593173 w 3249268"/>
              <a:gd name="connsiteY3282" fmla="*/ 358029 h 444457"/>
              <a:gd name="connsiteX3283" fmla="*/ 593382 w 3249268"/>
              <a:gd name="connsiteY3283" fmla="*/ 358206 h 444457"/>
              <a:gd name="connsiteX3284" fmla="*/ 594427 w 3249268"/>
              <a:gd name="connsiteY3284" fmla="*/ 358029 h 444457"/>
              <a:gd name="connsiteX3285" fmla="*/ 137146 w 3249268"/>
              <a:gd name="connsiteY3285" fmla="*/ 357738 h 444457"/>
              <a:gd name="connsiteX3286" fmla="*/ 137086 w 3249268"/>
              <a:gd name="connsiteY3286" fmla="*/ 358042 h 444457"/>
              <a:gd name="connsiteX3287" fmla="*/ 136979 w 3249268"/>
              <a:gd name="connsiteY3287" fmla="*/ 358042 h 444457"/>
              <a:gd name="connsiteX3288" fmla="*/ 137274 w 3249268"/>
              <a:gd name="connsiteY3288" fmla="*/ 358342 h 444457"/>
              <a:gd name="connsiteX3289" fmla="*/ 138402 w 3249268"/>
              <a:gd name="connsiteY3289" fmla="*/ 358342 h 444457"/>
              <a:gd name="connsiteX3290" fmla="*/ 138402 w 3249268"/>
              <a:gd name="connsiteY3290" fmla="*/ 358215 h 444457"/>
              <a:gd name="connsiteX3291" fmla="*/ 138402 w 3249268"/>
              <a:gd name="connsiteY3291" fmla="*/ 358041 h 444457"/>
              <a:gd name="connsiteX3292" fmla="*/ 137399 w 3249268"/>
              <a:gd name="connsiteY3292" fmla="*/ 358041 h 444457"/>
              <a:gd name="connsiteX3293" fmla="*/ 148966 w 3249268"/>
              <a:gd name="connsiteY3293" fmla="*/ 357541 h 444457"/>
              <a:gd name="connsiteX3294" fmla="*/ 149685 w 3249268"/>
              <a:gd name="connsiteY3294" fmla="*/ 358041 h 444457"/>
              <a:gd name="connsiteX3295" fmla="*/ 149685 w 3249268"/>
              <a:gd name="connsiteY3295" fmla="*/ 357912 h 444457"/>
              <a:gd name="connsiteX3296" fmla="*/ 2785277 w 3249268"/>
              <a:gd name="connsiteY3296" fmla="*/ 357516 h 444457"/>
              <a:gd name="connsiteX3297" fmla="*/ 2784150 w 3249268"/>
              <a:gd name="connsiteY3297" fmla="*/ 359262 h 444457"/>
              <a:gd name="connsiteX3298" fmla="*/ 2784632 w 3249268"/>
              <a:gd name="connsiteY3298" fmla="*/ 359620 h 444457"/>
              <a:gd name="connsiteX3299" fmla="*/ 271597 w 3249268"/>
              <a:gd name="connsiteY3299" fmla="*/ 357507 h 444457"/>
              <a:gd name="connsiteX3300" fmla="*/ 271845 w 3249268"/>
              <a:gd name="connsiteY3300" fmla="*/ 358256 h 444457"/>
              <a:gd name="connsiteX3301" fmla="*/ 271866 w 3249268"/>
              <a:gd name="connsiteY3301" fmla="*/ 358277 h 444457"/>
              <a:gd name="connsiteX3302" fmla="*/ 272041 w 3249268"/>
              <a:gd name="connsiteY3302" fmla="*/ 358041 h 444457"/>
              <a:gd name="connsiteX3303" fmla="*/ 273294 w 3249268"/>
              <a:gd name="connsiteY3303" fmla="*/ 358041 h 444457"/>
              <a:gd name="connsiteX3304" fmla="*/ 273294 w 3249268"/>
              <a:gd name="connsiteY3304" fmla="*/ 358275 h 444457"/>
              <a:gd name="connsiteX3305" fmla="*/ 274443 w 3249268"/>
              <a:gd name="connsiteY3305" fmla="*/ 358611 h 444457"/>
              <a:gd name="connsiteX3306" fmla="*/ 273307 w 3249268"/>
              <a:gd name="connsiteY3306" fmla="*/ 357826 h 444457"/>
              <a:gd name="connsiteX3307" fmla="*/ 271916 w 3249268"/>
              <a:gd name="connsiteY3307" fmla="*/ 357826 h 444457"/>
              <a:gd name="connsiteX3308" fmla="*/ 412074 w 3249268"/>
              <a:gd name="connsiteY3308" fmla="*/ 356913 h 444457"/>
              <a:gd name="connsiteX3309" fmla="*/ 410937 w 3249268"/>
              <a:gd name="connsiteY3309" fmla="*/ 360323 h 444457"/>
              <a:gd name="connsiteX3310" fmla="*/ 411200 w 3249268"/>
              <a:gd name="connsiteY3310" fmla="*/ 361123 h 444457"/>
              <a:gd name="connsiteX3311" fmla="*/ 410694 w 3249268"/>
              <a:gd name="connsiteY3311" fmla="*/ 361310 h 444457"/>
              <a:gd name="connsiteX3312" fmla="*/ 410694 w 3249268"/>
              <a:gd name="connsiteY3312" fmla="*/ 361365 h 444457"/>
              <a:gd name="connsiteX3313" fmla="*/ 411200 w 3249268"/>
              <a:gd name="connsiteY3313" fmla="*/ 361123 h 444457"/>
              <a:gd name="connsiteX3314" fmla="*/ 412583 w 3249268"/>
              <a:gd name="connsiteY3314" fmla="*/ 356913 h 444457"/>
              <a:gd name="connsiteX3315" fmla="*/ 412311 w 3249268"/>
              <a:gd name="connsiteY3315" fmla="*/ 356913 h 444457"/>
              <a:gd name="connsiteX3316" fmla="*/ 318004 w 3249268"/>
              <a:gd name="connsiteY3316" fmla="*/ 356701 h 444457"/>
              <a:gd name="connsiteX3317" fmla="*/ 318104 w 3249268"/>
              <a:gd name="connsiteY3317" fmla="*/ 357009 h 444457"/>
              <a:gd name="connsiteX3318" fmla="*/ 318050 w 3249268"/>
              <a:gd name="connsiteY3318" fmla="*/ 356709 h 444457"/>
              <a:gd name="connsiteX3319" fmla="*/ 172151 w 3249268"/>
              <a:gd name="connsiteY3319" fmla="*/ 356629 h 444457"/>
              <a:gd name="connsiteX3320" fmla="*/ 171632 w 3249268"/>
              <a:gd name="connsiteY3320" fmla="*/ 356672 h 444457"/>
              <a:gd name="connsiteX3321" fmla="*/ 171855 w 3249268"/>
              <a:gd name="connsiteY3321" fmla="*/ 356788 h 444457"/>
              <a:gd name="connsiteX3322" fmla="*/ 176011 w 3249268"/>
              <a:gd name="connsiteY3322" fmla="*/ 358230 h 444457"/>
              <a:gd name="connsiteX3323" fmla="*/ 174696 w 3249268"/>
              <a:gd name="connsiteY3323" fmla="*/ 360967 h 444457"/>
              <a:gd name="connsiteX3324" fmla="*/ 174696 w 3249268"/>
              <a:gd name="connsiteY3324" fmla="*/ 361138 h 444457"/>
              <a:gd name="connsiteX3325" fmla="*/ 175145 w 3249268"/>
              <a:gd name="connsiteY3325" fmla="*/ 360688 h 444457"/>
              <a:gd name="connsiteX3326" fmla="*/ 176418 w 3249268"/>
              <a:gd name="connsiteY3326" fmla="*/ 358136 h 444457"/>
              <a:gd name="connsiteX3327" fmla="*/ 176363 w 3249268"/>
              <a:gd name="connsiteY3327" fmla="*/ 358042 h 444457"/>
              <a:gd name="connsiteX3328" fmla="*/ 172151 w 3249268"/>
              <a:gd name="connsiteY3328" fmla="*/ 356663 h 444457"/>
              <a:gd name="connsiteX3329" fmla="*/ 457200 w 3249268"/>
              <a:gd name="connsiteY3329" fmla="*/ 356540 h 444457"/>
              <a:gd name="connsiteX3330" fmla="*/ 458199 w 3249268"/>
              <a:gd name="connsiteY3330" fmla="*/ 356901 h 444457"/>
              <a:gd name="connsiteX3331" fmla="*/ 458380 w 3249268"/>
              <a:gd name="connsiteY3331" fmla="*/ 356901 h 444457"/>
              <a:gd name="connsiteX3332" fmla="*/ 462543 w 3249268"/>
              <a:gd name="connsiteY3332" fmla="*/ 358308 h 444457"/>
              <a:gd name="connsiteX3333" fmla="*/ 462779 w 3249268"/>
              <a:gd name="connsiteY3333" fmla="*/ 358548 h 444457"/>
              <a:gd name="connsiteX3334" fmla="*/ 462527 w 3249268"/>
              <a:gd name="connsiteY3334" fmla="*/ 357854 h 444457"/>
              <a:gd name="connsiteX3335" fmla="*/ 462835 w 3249268"/>
              <a:gd name="connsiteY3335" fmla="*/ 357225 h 444457"/>
              <a:gd name="connsiteX3336" fmla="*/ 462058 w 3249268"/>
              <a:gd name="connsiteY3336" fmla="*/ 358042 h 444457"/>
              <a:gd name="connsiteX3337" fmla="*/ 458189 w 3249268"/>
              <a:gd name="connsiteY3337" fmla="*/ 356688 h 444457"/>
              <a:gd name="connsiteX3338" fmla="*/ 463134 w 3249268"/>
              <a:gd name="connsiteY3338" fmla="*/ 356464 h 444457"/>
              <a:gd name="connsiteX3339" fmla="*/ 463183 w 3249268"/>
              <a:gd name="connsiteY3339" fmla="*/ 356516 h 444457"/>
              <a:gd name="connsiteX3340" fmla="*/ 463190 w 3249268"/>
              <a:gd name="connsiteY3340" fmla="*/ 356502 h 444457"/>
              <a:gd name="connsiteX3341" fmla="*/ 3078430 w 3249268"/>
              <a:gd name="connsiteY3341" fmla="*/ 356434 h 444457"/>
              <a:gd name="connsiteX3342" fmla="*/ 3078359 w 3249268"/>
              <a:gd name="connsiteY3342" fmla="*/ 356576 h 444457"/>
              <a:gd name="connsiteX3343" fmla="*/ 3078469 w 3249268"/>
              <a:gd name="connsiteY3343" fmla="*/ 356635 h 444457"/>
              <a:gd name="connsiteX3344" fmla="*/ 626458 w 3249268"/>
              <a:gd name="connsiteY3344" fmla="*/ 356370 h 444457"/>
              <a:gd name="connsiteX3345" fmla="*/ 626855 w 3249268"/>
              <a:gd name="connsiteY3345" fmla="*/ 356637 h 444457"/>
              <a:gd name="connsiteX3346" fmla="*/ 628553 w 3249268"/>
              <a:gd name="connsiteY3346" fmla="*/ 356435 h 444457"/>
              <a:gd name="connsiteX3347" fmla="*/ 2994794 w 3249268"/>
              <a:gd name="connsiteY3347" fmla="*/ 356349 h 444457"/>
              <a:gd name="connsiteX3348" fmla="*/ 2995007 w 3249268"/>
              <a:gd name="connsiteY3348" fmla="*/ 356537 h 444457"/>
              <a:gd name="connsiteX3349" fmla="*/ 2996333 w 3249268"/>
              <a:gd name="connsiteY3349" fmla="*/ 356537 h 444457"/>
              <a:gd name="connsiteX3350" fmla="*/ 2996899 w 3249268"/>
              <a:gd name="connsiteY3350" fmla="*/ 356965 h 444457"/>
              <a:gd name="connsiteX3351" fmla="*/ 2996761 w 3249268"/>
              <a:gd name="connsiteY3351" fmla="*/ 356545 h 444457"/>
              <a:gd name="connsiteX3352" fmla="*/ 2996514 w 3249268"/>
              <a:gd name="connsiteY3352" fmla="*/ 356462 h 444457"/>
              <a:gd name="connsiteX3353" fmla="*/ 2995133 w 3249268"/>
              <a:gd name="connsiteY3353" fmla="*/ 356462 h 444457"/>
              <a:gd name="connsiteX3354" fmla="*/ 320524 w 3249268"/>
              <a:gd name="connsiteY3354" fmla="*/ 356318 h 444457"/>
              <a:gd name="connsiteX3355" fmla="*/ 320089 w 3249268"/>
              <a:gd name="connsiteY3355" fmla="*/ 356684 h 444457"/>
              <a:gd name="connsiteX3356" fmla="*/ 320795 w 3249268"/>
              <a:gd name="connsiteY3356" fmla="*/ 356684 h 444457"/>
              <a:gd name="connsiteX3357" fmla="*/ 591058 w 3249268"/>
              <a:gd name="connsiteY3357" fmla="*/ 356192 h 444457"/>
              <a:gd name="connsiteX3358" fmla="*/ 591256 w 3249268"/>
              <a:gd name="connsiteY3358" fmla="*/ 356394 h 444457"/>
              <a:gd name="connsiteX3359" fmla="*/ 591231 w 3249268"/>
              <a:gd name="connsiteY3359" fmla="*/ 356290 h 444457"/>
              <a:gd name="connsiteX3360" fmla="*/ 110206 w 3249268"/>
              <a:gd name="connsiteY3360" fmla="*/ 355772 h 444457"/>
              <a:gd name="connsiteX3361" fmla="*/ 110843 w 3249268"/>
              <a:gd name="connsiteY3361" fmla="*/ 357771 h 444457"/>
              <a:gd name="connsiteX3362" fmla="*/ 111042 w 3249268"/>
              <a:gd name="connsiteY3362" fmla="*/ 356595 h 444457"/>
              <a:gd name="connsiteX3363" fmla="*/ 450331 w 3249268"/>
              <a:gd name="connsiteY3363" fmla="*/ 355412 h 444457"/>
              <a:gd name="connsiteX3364" fmla="*/ 449883 w 3249268"/>
              <a:gd name="connsiteY3364" fmla="*/ 355502 h 444457"/>
              <a:gd name="connsiteX3365" fmla="*/ 449505 w 3249268"/>
              <a:gd name="connsiteY3365" fmla="*/ 356150 h 444457"/>
              <a:gd name="connsiteX3366" fmla="*/ 452898 w 3249268"/>
              <a:gd name="connsiteY3366" fmla="*/ 355111 h 444457"/>
              <a:gd name="connsiteX3367" fmla="*/ 454133 w 3249268"/>
              <a:gd name="connsiteY3367" fmla="*/ 355927 h 444457"/>
              <a:gd name="connsiteX3368" fmla="*/ 454058 w 3249268"/>
              <a:gd name="connsiteY3368" fmla="*/ 355502 h 444457"/>
              <a:gd name="connsiteX3369" fmla="*/ 463921 w 3249268"/>
              <a:gd name="connsiteY3369" fmla="*/ 354802 h 444457"/>
              <a:gd name="connsiteX3370" fmla="*/ 463907 w 3249268"/>
              <a:gd name="connsiteY3370" fmla="*/ 355041 h 444457"/>
              <a:gd name="connsiteX3371" fmla="*/ 463911 w 3249268"/>
              <a:gd name="connsiteY3371" fmla="*/ 355033 h 444457"/>
              <a:gd name="connsiteX3372" fmla="*/ 463935 w 3249268"/>
              <a:gd name="connsiteY3372" fmla="*/ 355041 h 444457"/>
              <a:gd name="connsiteX3373" fmla="*/ 2920937 w 3249268"/>
              <a:gd name="connsiteY3373" fmla="*/ 354623 h 444457"/>
              <a:gd name="connsiteX3374" fmla="*/ 2920614 w 3249268"/>
              <a:gd name="connsiteY3374" fmla="*/ 355386 h 444457"/>
              <a:gd name="connsiteX3375" fmla="*/ 2920717 w 3249268"/>
              <a:gd name="connsiteY3375" fmla="*/ 355421 h 444457"/>
              <a:gd name="connsiteX3376" fmla="*/ 2936895 w 3249268"/>
              <a:gd name="connsiteY3376" fmla="*/ 354615 h 444457"/>
              <a:gd name="connsiteX3377" fmla="*/ 2936895 w 3249268"/>
              <a:gd name="connsiteY3377" fmla="*/ 355333 h 444457"/>
              <a:gd name="connsiteX3378" fmla="*/ 2937051 w 3249268"/>
              <a:gd name="connsiteY3378" fmla="*/ 355495 h 444457"/>
              <a:gd name="connsiteX3379" fmla="*/ 2937051 w 3249268"/>
              <a:gd name="connsiteY3379" fmla="*/ 355284 h 444457"/>
              <a:gd name="connsiteX3380" fmla="*/ 2937551 w 3249268"/>
              <a:gd name="connsiteY3380" fmla="*/ 354933 h 444457"/>
              <a:gd name="connsiteX3381" fmla="*/ 2937121 w 3249268"/>
              <a:gd name="connsiteY3381" fmla="*/ 355033 h 444457"/>
              <a:gd name="connsiteX3382" fmla="*/ 1808505 w 3249268"/>
              <a:gd name="connsiteY3382" fmla="*/ 354446 h 444457"/>
              <a:gd name="connsiteX3383" fmla="*/ 1808707 w 3249268"/>
              <a:gd name="connsiteY3383" fmla="*/ 355033 h 444457"/>
              <a:gd name="connsiteX3384" fmla="*/ 1809155 w 3249268"/>
              <a:gd name="connsiteY3384" fmla="*/ 355033 h 444457"/>
              <a:gd name="connsiteX3385" fmla="*/ 455620 w 3249268"/>
              <a:gd name="connsiteY3385" fmla="*/ 354049 h 444457"/>
              <a:gd name="connsiteX3386" fmla="*/ 455449 w 3249268"/>
              <a:gd name="connsiteY3386" fmla="*/ 354092 h 444457"/>
              <a:gd name="connsiteX3387" fmla="*/ 455797 w 3249268"/>
              <a:gd name="connsiteY3387" fmla="*/ 356032 h 444457"/>
              <a:gd name="connsiteX3388" fmla="*/ 455894 w 3249268"/>
              <a:gd name="connsiteY3388" fmla="*/ 356067 h 444457"/>
              <a:gd name="connsiteX3389" fmla="*/ 2803489 w 3249268"/>
              <a:gd name="connsiteY3389" fmla="*/ 353969 h 444457"/>
              <a:gd name="connsiteX3390" fmla="*/ 2803893 w 3249268"/>
              <a:gd name="connsiteY3390" fmla="*/ 354793 h 444457"/>
              <a:gd name="connsiteX3391" fmla="*/ 2804298 w 3249268"/>
              <a:gd name="connsiteY3391" fmla="*/ 354382 h 444457"/>
              <a:gd name="connsiteX3392" fmla="*/ 3062912 w 3249268"/>
              <a:gd name="connsiteY3392" fmla="*/ 353750 h 444457"/>
              <a:gd name="connsiteX3393" fmla="*/ 3062144 w 3249268"/>
              <a:gd name="connsiteY3393" fmla="*/ 354130 h 444457"/>
              <a:gd name="connsiteX3394" fmla="*/ 3062941 w 3249268"/>
              <a:gd name="connsiteY3394" fmla="*/ 354130 h 444457"/>
              <a:gd name="connsiteX3395" fmla="*/ 3062868 w 3249268"/>
              <a:gd name="connsiteY3395" fmla="*/ 353838 h 444457"/>
              <a:gd name="connsiteX3396" fmla="*/ 123071 w 3249268"/>
              <a:gd name="connsiteY3396" fmla="*/ 353736 h 444457"/>
              <a:gd name="connsiteX3397" fmla="*/ 122324 w 3249268"/>
              <a:gd name="connsiteY3397" fmla="*/ 355206 h 444457"/>
              <a:gd name="connsiteX3398" fmla="*/ 122324 w 3249268"/>
              <a:gd name="connsiteY3398" fmla="*/ 356491 h 444457"/>
              <a:gd name="connsiteX3399" fmla="*/ 123484 w 3249268"/>
              <a:gd name="connsiteY3399" fmla="*/ 354130 h 444457"/>
              <a:gd name="connsiteX3400" fmla="*/ 2983958 w 3249268"/>
              <a:gd name="connsiteY3400" fmla="*/ 353705 h 444457"/>
              <a:gd name="connsiteX3401" fmla="*/ 2983438 w 3249268"/>
              <a:gd name="connsiteY3401" fmla="*/ 353819 h 444457"/>
              <a:gd name="connsiteX3402" fmla="*/ 2984003 w 3249268"/>
              <a:gd name="connsiteY3402" fmla="*/ 354018 h 444457"/>
              <a:gd name="connsiteX3403" fmla="*/ 2984564 w 3249268"/>
              <a:gd name="connsiteY3403" fmla="*/ 353936 h 444457"/>
              <a:gd name="connsiteX3404" fmla="*/ 2984113 w 3249268"/>
              <a:gd name="connsiteY3404" fmla="*/ 353779 h 444457"/>
              <a:gd name="connsiteX3405" fmla="*/ 210647 w 3249268"/>
              <a:gd name="connsiteY3405" fmla="*/ 353504 h 444457"/>
              <a:gd name="connsiteX3406" fmla="*/ 212673 w 3249268"/>
              <a:gd name="connsiteY3406" fmla="*/ 356509 h 444457"/>
              <a:gd name="connsiteX3407" fmla="*/ 212706 w 3249268"/>
              <a:gd name="connsiteY3407" fmla="*/ 356509 h 444457"/>
              <a:gd name="connsiteX3408" fmla="*/ 211039 w 3249268"/>
              <a:gd name="connsiteY3408" fmla="*/ 353743 h 444457"/>
              <a:gd name="connsiteX3409" fmla="*/ 268980 w 3249268"/>
              <a:gd name="connsiteY3409" fmla="*/ 353330 h 444457"/>
              <a:gd name="connsiteX3410" fmla="*/ 269072 w 3249268"/>
              <a:gd name="connsiteY3410" fmla="*/ 354065 h 444457"/>
              <a:gd name="connsiteX3411" fmla="*/ 269538 w 3249268"/>
              <a:gd name="connsiteY3411" fmla="*/ 354450 h 444457"/>
              <a:gd name="connsiteX3412" fmla="*/ 2936155 w 3249268"/>
              <a:gd name="connsiteY3412" fmla="*/ 353243 h 444457"/>
              <a:gd name="connsiteX3413" fmla="*/ 2935517 w 3249268"/>
              <a:gd name="connsiteY3413" fmla="*/ 353904 h 444457"/>
              <a:gd name="connsiteX3414" fmla="*/ 2936512 w 3249268"/>
              <a:gd name="connsiteY3414" fmla="*/ 353904 h 444457"/>
              <a:gd name="connsiteX3415" fmla="*/ 75494 w 3249268"/>
              <a:gd name="connsiteY3415" fmla="*/ 353109 h 444457"/>
              <a:gd name="connsiteX3416" fmla="*/ 76221 w 3249268"/>
              <a:gd name="connsiteY3416" fmla="*/ 353958 h 444457"/>
              <a:gd name="connsiteX3417" fmla="*/ 76221 w 3249268"/>
              <a:gd name="connsiteY3417" fmla="*/ 357401 h 444457"/>
              <a:gd name="connsiteX3418" fmla="*/ 77926 w 3249268"/>
              <a:gd name="connsiteY3418" fmla="*/ 356453 h 444457"/>
              <a:gd name="connsiteX3419" fmla="*/ 76572 w 3249268"/>
              <a:gd name="connsiteY3419" fmla="*/ 353946 h 444457"/>
              <a:gd name="connsiteX3420" fmla="*/ 77202 w 3249268"/>
              <a:gd name="connsiteY3420" fmla="*/ 353652 h 444457"/>
              <a:gd name="connsiteX3421" fmla="*/ 76472 w 3249268"/>
              <a:gd name="connsiteY3421" fmla="*/ 353612 h 444457"/>
              <a:gd name="connsiteX3422" fmla="*/ 726062 w 3249268"/>
              <a:gd name="connsiteY3422" fmla="*/ 353046 h 444457"/>
              <a:gd name="connsiteX3423" fmla="*/ 729444 w 3249268"/>
              <a:gd name="connsiteY3423" fmla="*/ 355490 h 444457"/>
              <a:gd name="connsiteX3424" fmla="*/ 729011 w 3249268"/>
              <a:gd name="connsiteY3424" fmla="*/ 354452 h 444457"/>
              <a:gd name="connsiteX3425" fmla="*/ 728910 w 3249268"/>
              <a:gd name="connsiteY3425" fmla="*/ 354349 h 444457"/>
              <a:gd name="connsiteX3426" fmla="*/ 726686 w 3249268"/>
              <a:gd name="connsiteY3426" fmla="*/ 353121 h 444457"/>
              <a:gd name="connsiteX3427" fmla="*/ 1699087 w 3249268"/>
              <a:gd name="connsiteY3427" fmla="*/ 352890 h 444457"/>
              <a:gd name="connsiteX3428" fmla="*/ 1702622 w 3249268"/>
              <a:gd name="connsiteY3428" fmla="*/ 354228 h 444457"/>
              <a:gd name="connsiteX3429" fmla="*/ 1700920 w 3249268"/>
              <a:gd name="connsiteY3429" fmla="*/ 353023 h 444457"/>
              <a:gd name="connsiteX3430" fmla="*/ 244180 w 3249268"/>
              <a:gd name="connsiteY3430" fmla="*/ 352666 h 444457"/>
              <a:gd name="connsiteX3431" fmla="*/ 244108 w 3249268"/>
              <a:gd name="connsiteY3431" fmla="*/ 352669 h 444457"/>
              <a:gd name="connsiteX3432" fmla="*/ 243042 w 3249268"/>
              <a:gd name="connsiteY3432" fmla="*/ 353743 h 444457"/>
              <a:gd name="connsiteX3433" fmla="*/ 243070 w 3249268"/>
              <a:gd name="connsiteY3433" fmla="*/ 353743 h 444457"/>
              <a:gd name="connsiteX3434" fmla="*/ 244085 w 3249268"/>
              <a:gd name="connsiteY3434" fmla="*/ 352776 h 444457"/>
              <a:gd name="connsiteX3435" fmla="*/ 244180 w 3249268"/>
              <a:gd name="connsiteY3435" fmla="*/ 352958 h 444457"/>
              <a:gd name="connsiteX3436" fmla="*/ 3024390 w 3249268"/>
              <a:gd name="connsiteY3436" fmla="*/ 352499 h 444457"/>
              <a:gd name="connsiteX3437" fmla="*/ 3024390 w 3249268"/>
              <a:gd name="connsiteY3437" fmla="*/ 353885 h 444457"/>
              <a:gd name="connsiteX3438" fmla="*/ 3024340 w 3249268"/>
              <a:gd name="connsiteY3438" fmla="*/ 353893 h 444457"/>
              <a:gd name="connsiteX3439" fmla="*/ 3024534 w 3249268"/>
              <a:gd name="connsiteY3439" fmla="*/ 354114 h 444457"/>
              <a:gd name="connsiteX3440" fmla="*/ 3024987 w 3249268"/>
              <a:gd name="connsiteY3440" fmla="*/ 353927 h 444457"/>
              <a:gd name="connsiteX3441" fmla="*/ 3024544 w 3249268"/>
              <a:gd name="connsiteY3441" fmla="*/ 353779 h 444457"/>
              <a:gd name="connsiteX3442" fmla="*/ 3024544 w 3249268"/>
              <a:gd name="connsiteY3442" fmla="*/ 352525 h 444457"/>
              <a:gd name="connsiteX3443" fmla="*/ 3025798 w 3249268"/>
              <a:gd name="connsiteY3443" fmla="*/ 352525 h 444457"/>
              <a:gd name="connsiteX3444" fmla="*/ 3025811 w 3249268"/>
              <a:gd name="connsiteY3444" fmla="*/ 352524 h 444457"/>
              <a:gd name="connsiteX3445" fmla="*/ 3025794 w 3249268"/>
              <a:gd name="connsiteY3445" fmla="*/ 352499 h 444457"/>
              <a:gd name="connsiteX3446" fmla="*/ 3024390 w 3249268"/>
              <a:gd name="connsiteY3446" fmla="*/ 352499 h 444457"/>
              <a:gd name="connsiteX3447" fmla="*/ 3092366 w 3249268"/>
              <a:gd name="connsiteY3447" fmla="*/ 352463 h 444457"/>
              <a:gd name="connsiteX3448" fmla="*/ 3090979 w 3249268"/>
              <a:gd name="connsiteY3448" fmla="*/ 353905 h 444457"/>
              <a:gd name="connsiteX3449" fmla="*/ 3092366 w 3249268"/>
              <a:gd name="connsiteY3449" fmla="*/ 356788 h 444457"/>
              <a:gd name="connsiteX3450" fmla="*/ 3093675 w 3249268"/>
              <a:gd name="connsiteY3450" fmla="*/ 359510 h 444457"/>
              <a:gd name="connsiteX3451" fmla="*/ 3094982 w 3249268"/>
              <a:gd name="connsiteY3451" fmla="*/ 356695 h 444457"/>
              <a:gd name="connsiteX3452" fmla="*/ 3093659 w 3249268"/>
              <a:gd name="connsiteY3452" fmla="*/ 355409 h 444457"/>
              <a:gd name="connsiteX3453" fmla="*/ 3095013 w 3249268"/>
              <a:gd name="connsiteY3453" fmla="*/ 355409 h 444457"/>
              <a:gd name="connsiteX3454" fmla="*/ 3095134 w 3249268"/>
              <a:gd name="connsiteY3454" fmla="*/ 355341 h 444457"/>
              <a:gd name="connsiteX3455" fmla="*/ 3093753 w 3249268"/>
              <a:gd name="connsiteY3455" fmla="*/ 353905 h 444457"/>
              <a:gd name="connsiteX3456" fmla="*/ 3093753 w 3249268"/>
              <a:gd name="connsiteY3456" fmla="*/ 352463 h 444457"/>
              <a:gd name="connsiteX3457" fmla="*/ 3092366 w 3249268"/>
              <a:gd name="connsiteY3457" fmla="*/ 352463 h 444457"/>
              <a:gd name="connsiteX3458" fmla="*/ 666636 w 3249268"/>
              <a:gd name="connsiteY3458" fmla="*/ 352419 h 444457"/>
              <a:gd name="connsiteX3459" fmla="*/ 666064 w 3249268"/>
              <a:gd name="connsiteY3459" fmla="*/ 353575 h 444457"/>
              <a:gd name="connsiteX3460" fmla="*/ 667283 w 3249268"/>
              <a:gd name="connsiteY3460" fmla="*/ 352959 h 444457"/>
              <a:gd name="connsiteX3461" fmla="*/ 695210 w 3249268"/>
              <a:gd name="connsiteY3461" fmla="*/ 352348 h 444457"/>
              <a:gd name="connsiteX3462" fmla="*/ 697057 w 3249268"/>
              <a:gd name="connsiteY3462" fmla="*/ 353483 h 444457"/>
              <a:gd name="connsiteX3463" fmla="*/ 695794 w 3249268"/>
              <a:gd name="connsiteY3463" fmla="*/ 352419 h 444457"/>
              <a:gd name="connsiteX3464" fmla="*/ 687583 w 3249268"/>
              <a:gd name="connsiteY3464" fmla="*/ 352271 h 444457"/>
              <a:gd name="connsiteX3465" fmla="*/ 686075 w 3249268"/>
              <a:gd name="connsiteY3465" fmla="*/ 352419 h 444457"/>
              <a:gd name="connsiteX3466" fmla="*/ 686075 w 3249268"/>
              <a:gd name="connsiteY3466" fmla="*/ 353798 h 444457"/>
              <a:gd name="connsiteX3467" fmla="*/ 240116 w 3249268"/>
              <a:gd name="connsiteY3467" fmla="*/ 352080 h 444457"/>
              <a:gd name="connsiteX3468" fmla="*/ 241233 w 3249268"/>
              <a:gd name="connsiteY3468" fmla="*/ 352516 h 444457"/>
              <a:gd name="connsiteX3469" fmla="*/ 241334 w 3249268"/>
              <a:gd name="connsiteY3469" fmla="*/ 352411 h 444457"/>
              <a:gd name="connsiteX3470" fmla="*/ 241334 w 3249268"/>
              <a:gd name="connsiteY3470" fmla="*/ 352123 h 444457"/>
              <a:gd name="connsiteX3471" fmla="*/ 3037770 w 3249268"/>
              <a:gd name="connsiteY3471" fmla="*/ 351696 h 444457"/>
              <a:gd name="connsiteX3472" fmla="*/ 3038187 w 3249268"/>
              <a:gd name="connsiteY3472" fmla="*/ 354674 h 444457"/>
              <a:gd name="connsiteX3473" fmla="*/ 3038187 w 3249268"/>
              <a:gd name="connsiteY3473" fmla="*/ 352551 h 444457"/>
              <a:gd name="connsiteX3474" fmla="*/ 2880150 w 3249268"/>
              <a:gd name="connsiteY3474" fmla="*/ 351583 h 444457"/>
              <a:gd name="connsiteX3475" fmla="*/ 2878710 w 3249268"/>
              <a:gd name="connsiteY3475" fmla="*/ 352275 h 444457"/>
              <a:gd name="connsiteX3476" fmla="*/ 2878710 w 3249268"/>
              <a:gd name="connsiteY3476" fmla="*/ 352316 h 444457"/>
              <a:gd name="connsiteX3477" fmla="*/ 2659721 w 3249268"/>
              <a:gd name="connsiteY3477" fmla="*/ 351544 h 444457"/>
              <a:gd name="connsiteX3478" fmla="*/ 2660377 w 3249268"/>
              <a:gd name="connsiteY3478" fmla="*/ 352137 h 444457"/>
              <a:gd name="connsiteX3479" fmla="*/ 2660716 w 3249268"/>
              <a:gd name="connsiteY3479" fmla="*/ 352118 h 444457"/>
              <a:gd name="connsiteX3480" fmla="*/ 2937832 w 3249268"/>
              <a:gd name="connsiteY3480" fmla="*/ 351504 h 444457"/>
              <a:gd name="connsiteX3481" fmla="*/ 2937719 w 3249268"/>
              <a:gd name="connsiteY3481" fmla="*/ 351622 h 444457"/>
              <a:gd name="connsiteX3482" fmla="*/ 2937899 w 3249268"/>
              <a:gd name="connsiteY3482" fmla="*/ 351538 h 444457"/>
              <a:gd name="connsiteX3483" fmla="*/ 141149 w 3249268"/>
              <a:gd name="connsiteY3483" fmla="*/ 351220 h 444457"/>
              <a:gd name="connsiteX3484" fmla="*/ 141284 w 3249268"/>
              <a:gd name="connsiteY3484" fmla="*/ 351273 h 444457"/>
              <a:gd name="connsiteX3485" fmla="*/ 141286 w 3249268"/>
              <a:gd name="connsiteY3485" fmla="*/ 351272 h 444457"/>
              <a:gd name="connsiteX3486" fmla="*/ 141636 w 3249268"/>
              <a:gd name="connsiteY3486" fmla="*/ 351384 h 444457"/>
              <a:gd name="connsiteX3487" fmla="*/ 141411 w 3249268"/>
              <a:gd name="connsiteY3487" fmla="*/ 351272 h 444457"/>
              <a:gd name="connsiteX3488" fmla="*/ 2843429 w 3249268"/>
              <a:gd name="connsiteY3488" fmla="*/ 351077 h 444457"/>
              <a:gd name="connsiteX3489" fmla="*/ 2843625 w 3249268"/>
              <a:gd name="connsiteY3489" fmla="*/ 351275 h 444457"/>
              <a:gd name="connsiteX3490" fmla="*/ 2843625 w 3249268"/>
              <a:gd name="connsiteY3490" fmla="*/ 351144 h 444457"/>
              <a:gd name="connsiteX3491" fmla="*/ 2914678 w 3249268"/>
              <a:gd name="connsiteY3491" fmla="*/ 351013 h 444457"/>
              <a:gd name="connsiteX3492" fmla="*/ 2914678 w 3249268"/>
              <a:gd name="connsiteY3492" fmla="*/ 351133 h 444457"/>
              <a:gd name="connsiteX3493" fmla="*/ 2914719 w 3249268"/>
              <a:gd name="connsiteY3493" fmla="*/ 351048 h 444457"/>
              <a:gd name="connsiteX3494" fmla="*/ 2881341 w 3249268"/>
              <a:gd name="connsiteY3494" fmla="*/ 351012 h 444457"/>
              <a:gd name="connsiteX3495" fmla="*/ 2881331 w 3249268"/>
              <a:gd name="connsiteY3495" fmla="*/ 351016 h 444457"/>
              <a:gd name="connsiteX3496" fmla="*/ 2881345 w 3249268"/>
              <a:gd name="connsiteY3496" fmla="*/ 351015 h 444457"/>
              <a:gd name="connsiteX3497" fmla="*/ 3019998 w 3249268"/>
              <a:gd name="connsiteY3497" fmla="*/ 350909 h 444457"/>
              <a:gd name="connsiteX3498" fmla="*/ 3015862 w 3249268"/>
              <a:gd name="connsiteY3498" fmla="*/ 356462 h 444457"/>
              <a:gd name="connsiteX3499" fmla="*/ 3016113 w 3249268"/>
              <a:gd name="connsiteY3499" fmla="*/ 356462 h 444457"/>
              <a:gd name="connsiteX3500" fmla="*/ 3020178 w 3249268"/>
              <a:gd name="connsiteY3500" fmla="*/ 351113 h 444457"/>
              <a:gd name="connsiteX3501" fmla="*/ 1772815 w 3249268"/>
              <a:gd name="connsiteY3501" fmla="*/ 350900 h 444457"/>
              <a:gd name="connsiteX3502" fmla="*/ 1775598 w 3249268"/>
              <a:gd name="connsiteY3502" fmla="*/ 352776 h 444457"/>
              <a:gd name="connsiteX3503" fmla="*/ 1775901 w 3249268"/>
              <a:gd name="connsiteY3503" fmla="*/ 353150 h 444457"/>
              <a:gd name="connsiteX3504" fmla="*/ 1775901 w 3249268"/>
              <a:gd name="connsiteY3504" fmla="*/ 352275 h 444457"/>
              <a:gd name="connsiteX3505" fmla="*/ 1776684 w 3249268"/>
              <a:gd name="connsiteY3505" fmla="*/ 351922 h 444457"/>
              <a:gd name="connsiteX3506" fmla="*/ 1775801 w 3249268"/>
              <a:gd name="connsiteY3506" fmla="*/ 352165 h 444457"/>
              <a:gd name="connsiteX3507" fmla="*/ 1773701 w 3249268"/>
              <a:gd name="connsiteY3507" fmla="*/ 350972 h 444457"/>
              <a:gd name="connsiteX3508" fmla="*/ 2830211 w 3249268"/>
              <a:gd name="connsiteY3508" fmla="*/ 350868 h 444457"/>
              <a:gd name="connsiteX3509" fmla="*/ 2830304 w 3249268"/>
              <a:gd name="connsiteY3509" fmla="*/ 351144 h 444457"/>
              <a:gd name="connsiteX3510" fmla="*/ 2830759 w 3249268"/>
              <a:gd name="connsiteY3510" fmla="*/ 351272 h 444457"/>
              <a:gd name="connsiteX3511" fmla="*/ 436024 w 3249268"/>
              <a:gd name="connsiteY3511" fmla="*/ 350841 h 444457"/>
              <a:gd name="connsiteX3512" fmla="*/ 435968 w 3249268"/>
              <a:gd name="connsiteY3512" fmla="*/ 351272 h 444457"/>
              <a:gd name="connsiteX3513" fmla="*/ 436653 w 3249268"/>
              <a:gd name="connsiteY3513" fmla="*/ 351411 h 444457"/>
              <a:gd name="connsiteX3514" fmla="*/ 436268 w 3249268"/>
              <a:gd name="connsiteY3514" fmla="*/ 351021 h 444457"/>
              <a:gd name="connsiteX3515" fmla="*/ 436657 w 3249268"/>
              <a:gd name="connsiteY3515" fmla="*/ 350920 h 444457"/>
              <a:gd name="connsiteX3516" fmla="*/ 3019912 w 3249268"/>
              <a:gd name="connsiteY3516" fmla="*/ 350832 h 444457"/>
              <a:gd name="connsiteX3517" fmla="*/ 3019957 w 3249268"/>
              <a:gd name="connsiteY3517" fmla="*/ 350863 h 444457"/>
              <a:gd name="connsiteX3518" fmla="*/ 3019945 w 3249268"/>
              <a:gd name="connsiteY3518" fmla="*/ 350849 h 444457"/>
              <a:gd name="connsiteX3519" fmla="*/ 444292 w 3249268"/>
              <a:gd name="connsiteY3519" fmla="*/ 350821 h 444457"/>
              <a:gd name="connsiteX3520" fmla="*/ 443689 w 3249268"/>
              <a:gd name="connsiteY3520" fmla="*/ 350896 h 444457"/>
              <a:gd name="connsiteX3521" fmla="*/ 444166 w 3249268"/>
              <a:gd name="connsiteY3521" fmla="*/ 351021 h 444457"/>
              <a:gd name="connsiteX3522" fmla="*/ 444358 w 3249268"/>
              <a:gd name="connsiteY3522" fmla="*/ 351272 h 444457"/>
              <a:gd name="connsiteX3523" fmla="*/ 445322 w 3249268"/>
              <a:gd name="connsiteY3523" fmla="*/ 351272 h 444457"/>
              <a:gd name="connsiteX3524" fmla="*/ 515098 w 3249268"/>
              <a:gd name="connsiteY3524" fmla="*/ 350777 h 444457"/>
              <a:gd name="connsiteX3525" fmla="*/ 518087 w 3249268"/>
              <a:gd name="connsiteY3525" fmla="*/ 352300 h 444457"/>
              <a:gd name="connsiteX3526" fmla="*/ 517864 w 3249268"/>
              <a:gd name="connsiteY3526" fmla="*/ 351918 h 444457"/>
              <a:gd name="connsiteX3527" fmla="*/ 3010772 w 3249268"/>
              <a:gd name="connsiteY3527" fmla="*/ 350775 h 444457"/>
              <a:gd name="connsiteX3528" fmla="*/ 3010067 w 3249268"/>
              <a:gd name="connsiteY3528" fmla="*/ 350814 h 444457"/>
              <a:gd name="connsiteX3529" fmla="*/ 3011142 w 3249268"/>
              <a:gd name="connsiteY3529" fmla="*/ 351830 h 444457"/>
              <a:gd name="connsiteX3530" fmla="*/ 95107 w 3249268"/>
              <a:gd name="connsiteY3530" fmla="*/ 350745 h 444457"/>
              <a:gd name="connsiteX3531" fmla="*/ 95667 w 3249268"/>
              <a:gd name="connsiteY3531" fmla="*/ 351121 h 444457"/>
              <a:gd name="connsiteX3532" fmla="*/ 95974 w 3249268"/>
              <a:gd name="connsiteY3532" fmla="*/ 351276 h 444457"/>
              <a:gd name="connsiteX3533" fmla="*/ 95635 w 3249268"/>
              <a:gd name="connsiteY3533" fmla="*/ 350918 h 444457"/>
              <a:gd name="connsiteX3534" fmla="*/ 584323 w 3249268"/>
              <a:gd name="connsiteY3534" fmla="*/ 350715 h 444457"/>
              <a:gd name="connsiteX3535" fmla="*/ 584323 w 3249268"/>
              <a:gd name="connsiteY3535" fmla="*/ 350822 h 444457"/>
              <a:gd name="connsiteX3536" fmla="*/ 584381 w 3249268"/>
              <a:gd name="connsiteY3536" fmla="*/ 350802 h 444457"/>
              <a:gd name="connsiteX3537" fmla="*/ 584409 w 3249268"/>
              <a:gd name="connsiteY3537" fmla="*/ 350802 h 444457"/>
              <a:gd name="connsiteX3538" fmla="*/ 485698 w 3249268"/>
              <a:gd name="connsiteY3538" fmla="*/ 350715 h 444457"/>
              <a:gd name="connsiteX3539" fmla="*/ 487988 w 3249268"/>
              <a:gd name="connsiteY3539" fmla="*/ 351895 h 444457"/>
              <a:gd name="connsiteX3540" fmla="*/ 487451 w 3249268"/>
              <a:gd name="connsiteY3540" fmla="*/ 350802 h 444457"/>
              <a:gd name="connsiteX3541" fmla="*/ 487622 w 3249268"/>
              <a:gd name="connsiteY3541" fmla="*/ 350715 h 444457"/>
              <a:gd name="connsiteX3542" fmla="*/ 3077311 w 3249268"/>
              <a:gd name="connsiteY3542" fmla="*/ 350618 h 444457"/>
              <a:gd name="connsiteX3543" fmla="*/ 3077311 w 3249268"/>
              <a:gd name="connsiteY3543" fmla="*/ 350708 h 444457"/>
              <a:gd name="connsiteX3544" fmla="*/ 3076909 w 3249268"/>
              <a:gd name="connsiteY3544" fmla="*/ 350708 h 444457"/>
              <a:gd name="connsiteX3545" fmla="*/ 3076909 w 3249268"/>
              <a:gd name="connsiteY3545" fmla="*/ 351006 h 444457"/>
              <a:gd name="connsiteX3546" fmla="*/ 3077440 w 3249268"/>
              <a:gd name="connsiteY3546" fmla="*/ 351288 h 444457"/>
              <a:gd name="connsiteX3547" fmla="*/ 1802390 w 3249268"/>
              <a:gd name="connsiteY3547" fmla="*/ 350152 h 444457"/>
              <a:gd name="connsiteX3548" fmla="*/ 1802117 w 3249268"/>
              <a:gd name="connsiteY3548" fmla="*/ 350353 h 444457"/>
              <a:gd name="connsiteX3549" fmla="*/ 1804898 w 3249268"/>
              <a:gd name="connsiteY3549" fmla="*/ 351056 h 444457"/>
              <a:gd name="connsiteX3550" fmla="*/ 1804891 w 3249268"/>
              <a:gd name="connsiteY3550" fmla="*/ 351049 h 444457"/>
              <a:gd name="connsiteX3551" fmla="*/ 1802390 w 3249268"/>
              <a:gd name="connsiteY3551" fmla="*/ 350152 h 444457"/>
              <a:gd name="connsiteX3552" fmla="*/ 2897470 w 3249268"/>
              <a:gd name="connsiteY3552" fmla="*/ 350058 h 444457"/>
              <a:gd name="connsiteX3553" fmla="*/ 2896444 w 3249268"/>
              <a:gd name="connsiteY3553" fmla="*/ 350754 h 444457"/>
              <a:gd name="connsiteX3554" fmla="*/ 2896598 w 3249268"/>
              <a:gd name="connsiteY3554" fmla="*/ 351021 h 444457"/>
              <a:gd name="connsiteX3555" fmla="*/ 2896548 w 3249268"/>
              <a:gd name="connsiteY3555" fmla="*/ 352733 h 444457"/>
              <a:gd name="connsiteX3556" fmla="*/ 2896602 w 3249268"/>
              <a:gd name="connsiteY3556" fmla="*/ 352696 h 444457"/>
              <a:gd name="connsiteX3557" fmla="*/ 169529 w 3249268"/>
              <a:gd name="connsiteY3557" fmla="*/ 349910 h 444457"/>
              <a:gd name="connsiteX3558" fmla="*/ 167785 w 3249268"/>
              <a:gd name="connsiteY3558" fmla="*/ 352359 h 444457"/>
              <a:gd name="connsiteX3559" fmla="*/ 172151 w 3249268"/>
              <a:gd name="connsiteY3559" fmla="*/ 356525 h 444457"/>
              <a:gd name="connsiteX3560" fmla="*/ 172151 w 3249268"/>
              <a:gd name="connsiteY3560" fmla="*/ 355284 h 444457"/>
              <a:gd name="connsiteX3561" fmla="*/ 172151 w 3249268"/>
              <a:gd name="connsiteY3561" fmla="*/ 353905 h 444457"/>
              <a:gd name="connsiteX3562" fmla="*/ 172250 w 3249268"/>
              <a:gd name="connsiteY3562" fmla="*/ 353905 h 444457"/>
              <a:gd name="connsiteX3563" fmla="*/ 172250 w 3249268"/>
              <a:gd name="connsiteY3563" fmla="*/ 351272 h 444457"/>
              <a:gd name="connsiteX3564" fmla="*/ 172125 w 3249268"/>
              <a:gd name="connsiteY3564" fmla="*/ 351272 h 444457"/>
              <a:gd name="connsiteX3565" fmla="*/ 2764084 w 3249268"/>
              <a:gd name="connsiteY3565" fmla="*/ 349810 h 444457"/>
              <a:gd name="connsiteX3566" fmla="*/ 2764219 w 3249268"/>
              <a:gd name="connsiteY3566" fmla="*/ 350084 h 444457"/>
              <a:gd name="connsiteX3567" fmla="*/ 2765697 w 3249268"/>
              <a:gd name="connsiteY3567" fmla="*/ 349810 h 444457"/>
              <a:gd name="connsiteX3568" fmla="*/ 3014590 w 3249268"/>
              <a:gd name="connsiteY3568" fmla="*/ 349553 h 444457"/>
              <a:gd name="connsiteX3569" fmla="*/ 3014869 w 3249268"/>
              <a:gd name="connsiteY3569" fmla="*/ 350112 h 444457"/>
              <a:gd name="connsiteX3570" fmla="*/ 3015147 w 3249268"/>
              <a:gd name="connsiteY3570" fmla="*/ 349553 h 444457"/>
              <a:gd name="connsiteX3571" fmla="*/ 3085433 w 3249268"/>
              <a:gd name="connsiteY3571" fmla="*/ 349444 h 444457"/>
              <a:gd name="connsiteX3572" fmla="*/ 3085433 w 3249268"/>
              <a:gd name="connsiteY3572" fmla="*/ 349579 h 444457"/>
              <a:gd name="connsiteX3573" fmla="*/ 3085919 w 3249268"/>
              <a:gd name="connsiteY3573" fmla="*/ 349464 h 444457"/>
              <a:gd name="connsiteX3574" fmla="*/ 2766083 w 3249268"/>
              <a:gd name="connsiteY3574" fmla="*/ 349145 h 444457"/>
              <a:gd name="connsiteX3575" fmla="*/ 2765831 w 3249268"/>
              <a:gd name="connsiteY3575" fmla="*/ 349785 h 444457"/>
              <a:gd name="connsiteX3576" fmla="*/ 2766122 w 3249268"/>
              <a:gd name="connsiteY3576" fmla="*/ 349731 h 444457"/>
              <a:gd name="connsiteX3577" fmla="*/ 1685573 w 3249268"/>
              <a:gd name="connsiteY3577" fmla="*/ 348997 h 444457"/>
              <a:gd name="connsiteX3578" fmla="*/ 1685218 w 3249268"/>
              <a:gd name="connsiteY3578" fmla="*/ 349101 h 444457"/>
              <a:gd name="connsiteX3579" fmla="*/ 1685120 w 3249268"/>
              <a:gd name="connsiteY3579" fmla="*/ 349360 h 444457"/>
              <a:gd name="connsiteX3580" fmla="*/ 53159 w 3249268"/>
              <a:gd name="connsiteY3580" fmla="*/ 348979 h 444457"/>
              <a:gd name="connsiteX3581" fmla="*/ 52747 w 3249268"/>
              <a:gd name="connsiteY3581" fmla="*/ 349392 h 444457"/>
              <a:gd name="connsiteX3582" fmla="*/ 48516 w 3249268"/>
              <a:gd name="connsiteY3582" fmla="*/ 350802 h 444457"/>
              <a:gd name="connsiteX3583" fmla="*/ 48431 w 3249268"/>
              <a:gd name="connsiteY3583" fmla="*/ 351092 h 444457"/>
              <a:gd name="connsiteX3584" fmla="*/ 52427 w 3249268"/>
              <a:gd name="connsiteY3584" fmla="*/ 349767 h 444457"/>
              <a:gd name="connsiteX3585" fmla="*/ 53277 w 3249268"/>
              <a:gd name="connsiteY3585" fmla="*/ 350106 h 444457"/>
              <a:gd name="connsiteX3586" fmla="*/ 52653 w 3249268"/>
              <a:gd name="connsiteY3586" fmla="*/ 349579 h 444457"/>
              <a:gd name="connsiteX3587" fmla="*/ 53849 w 3249268"/>
              <a:gd name="connsiteY3587" fmla="*/ 349579 h 444457"/>
              <a:gd name="connsiteX3588" fmla="*/ 174164 w 3249268"/>
              <a:gd name="connsiteY3588" fmla="*/ 348506 h 444457"/>
              <a:gd name="connsiteX3589" fmla="*/ 173540 w 3249268"/>
              <a:gd name="connsiteY3589" fmla="*/ 351121 h 444457"/>
              <a:gd name="connsiteX3590" fmla="*/ 173567 w 3249268"/>
              <a:gd name="connsiteY3590" fmla="*/ 351121 h 444457"/>
              <a:gd name="connsiteX3591" fmla="*/ 173572 w 3249268"/>
              <a:gd name="connsiteY3591" fmla="*/ 351121 h 444457"/>
              <a:gd name="connsiteX3592" fmla="*/ 174607 w 3249268"/>
              <a:gd name="connsiteY3592" fmla="*/ 349595 h 444457"/>
              <a:gd name="connsiteX3593" fmla="*/ 2826991 w 3249268"/>
              <a:gd name="connsiteY3593" fmla="*/ 348499 h 444457"/>
              <a:gd name="connsiteX3594" fmla="*/ 2827017 w 3249268"/>
              <a:gd name="connsiteY3594" fmla="*/ 348589 h 444457"/>
              <a:gd name="connsiteX3595" fmla="*/ 2827017 w 3249268"/>
              <a:gd name="connsiteY3595" fmla="*/ 348517 h 444457"/>
              <a:gd name="connsiteX3596" fmla="*/ 481531 w 3249268"/>
              <a:gd name="connsiteY3596" fmla="*/ 348490 h 444457"/>
              <a:gd name="connsiteX3597" fmla="*/ 480497 w 3249268"/>
              <a:gd name="connsiteY3597" fmla="*/ 352682 h 444457"/>
              <a:gd name="connsiteX3598" fmla="*/ 481531 w 3249268"/>
              <a:gd name="connsiteY3598" fmla="*/ 353101 h 444457"/>
              <a:gd name="connsiteX3599" fmla="*/ 241577 w 3249268"/>
              <a:gd name="connsiteY3599" fmla="*/ 348355 h 444457"/>
              <a:gd name="connsiteX3600" fmla="*/ 241577 w 3249268"/>
              <a:gd name="connsiteY3600" fmla="*/ 348455 h 444457"/>
              <a:gd name="connsiteX3601" fmla="*/ 241906 w 3249268"/>
              <a:gd name="connsiteY3601" fmla="*/ 348425 h 444457"/>
              <a:gd name="connsiteX3602" fmla="*/ 241710 w 3249268"/>
              <a:gd name="connsiteY3602" fmla="*/ 348355 h 444457"/>
              <a:gd name="connsiteX3603" fmla="*/ 203106 w 3249268"/>
              <a:gd name="connsiteY3603" fmla="*/ 348345 h 444457"/>
              <a:gd name="connsiteX3604" fmla="*/ 203912 w 3249268"/>
              <a:gd name="connsiteY3604" fmla="*/ 351610 h 444457"/>
              <a:gd name="connsiteX3605" fmla="*/ 203289 w 3249268"/>
              <a:gd name="connsiteY3605" fmla="*/ 348488 h 444457"/>
              <a:gd name="connsiteX3606" fmla="*/ 3140570 w 3249268"/>
              <a:gd name="connsiteY3606" fmla="*/ 348263 h 444457"/>
              <a:gd name="connsiteX3607" fmla="*/ 3143328 w 3249268"/>
              <a:gd name="connsiteY3607" fmla="*/ 350896 h 444457"/>
              <a:gd name="connsiteX3608" fmla="*/ 3144707 w 3249268"/>
              <a:gd name="connsiteY3608" fmla="*/ 350896 h 444457"/>
              <a:gd name="connsiteX3609" fmla="*/ 3143328 w 3249268"/>
              <a:gd name="connsiteY3609" fmla="*/ 352212 h 444457"/>
              <a:gd name="connsiteX3610" fmla="*/ 3139191 w 3249268"/>
              <a:gd name="connsiteY3610" fmla="*/ 352212 h 444457"/>
              <a:gd name="connsiteX3611" fmla="*/ 3136433 w 3249268"/>
              <a:gd name="connsiteY3611" fmla="*/ 349579 h 444457"/>
              <a:gd name="connsiteX3612" fmla="*/ 3140570 w 3249268"/>
              <a:gd name="connsiteY3612" fmla="*/ 348263 h 444457"/>
              <a:gd name="connsiteX3613" fmla="*/ 2870150 w 3249268"/>
              <a:gd name="connsiteY3613" fmla="*/ 348114 h 444457"/>
              <a:gd name="connsiteX3614" fmla="*/ 2870109 w 3249268"/>
              <a:gd name="connsiteY3614" fmla="*/ 348150 h 444457"/>
              <a:gd name="connsiteX3615" fmla="*/ 2870292 w 3249268"/>
              <a:gd name="connsiteY3615" fmla="*/ 348290 h 444457"/>
              <a:gd name="connsiteX3616" fmla="*/ 3071795 w 3249268"/>
              <a:gd name="connsiteY3616" fmla="*/ 348098 h 444457"/>
              <a:gd name="connsiteX3617" fmla="*/ 3071405 w 3249268"/>
              <a:gd name="connsiteY3617" fmla="*/ 348175 h 444457"/>
              <a:gd name="connsiteX3618" fmla="*/ 3071293 w 3249268"/>
              <a:gd name="connsiteY3618" fmla="*/ 348175 h 444457"/>
              <a:gd name="connsiteX3619" fmla="*/ 3071795 w 3249268"/>
              <a:gd name="connsiteY3619" fmla="*/ 348564 h 444457"/>
              <a:gd name="connsiteX3620" fmla="*/ 163541 w 3249268"/>
              <a:gd name="connsiteY3620" fmla="*/ 348053 h 444457"/>
              <a:gd name="connsiteX3621" fmla="*/ 163541 w 3249268"/>
              <a:gd name="connsiteY3621" fmla="*/ 348138 h 444457"/>
              <a:gd name="connsiteX3622" fmla="*/ 163676 w 3249268"/>
              <a:gd name="connsiteY3622" fmla="*/ 349365 h 444457"/>
              <a:gd name="connsiteX3623" fmla="*/ 163676 w 3249268"/>
              <a:gd name="connsiteY3623" fmla="*/ 348195 h 444457"/>
              <a:gd name="connsiteX3624" fmla="*/ 109882 w 3249268"/>
              <a:gd name="connsiteY3624" fmla="*/ 347811 h 444457"/>
              <a:gd name="connsiteX3625" fmla="*/ 109604 w 3249268"/>
              <a:gd name="connsiteY3625" fmla="*/ 348175 h 444457"/>
              <a:gd name="connsiteX3626" fmla="*/ 105413 w 3249268"/>
              <a:gd name="connsiteY3626" fmla="*/ 352289 h 444457"/>
              <a:gd name="connsiteX3627" fmla="*/ 105306 w 3249268"/>
              <a:gd name="connsiteY3627" fmla="*/ 352343 h 444457"/>
              <a:gd name="connsiteX3628" fmla="*/ 105306 w 3249268"/>
              <a:gd name="connsiteY3628" fmla="*/ 353528 h 444457"/>
              <a:gd name="connsiteX3629" fmla="*/ 102890 w 3249268"/>
              <a:gd name="connsiteY3629" fmla="*/ 353528 h 444457"/>
              <a:gd name="connsiteX3630" fmla="*/ 102620 w 3249268"/>
              <a:gd name="connsiteY3630" fmla="*/ 353661 h 444457"/>
              <a:gd name="connsiteX3631" fmla="*/ 101223 w 3249268"/>
              <a:gd name="connsiteY3631" fmla="*/ 353661 h 444457"/>
              <a:gd name="connsiteX3632" fmla="*/ 100573 w 3249268"/>
              <a:gd name="connsiteY3632" fmla="*/ 353594 h 444457"/>
              <a:gd name="connsiteX3633" fmla="*/ 101239 w 3249268"/>
              <a:gd name="connsiteY3633" fmla="*/ 353930 h 444457"/>
              <a:gd name="connsiteX3634" fmla="*/ 104025 w 3249268"/>
              <a:gd name="connsiteY3634" fmla="*/ 354632 h 444457"/>
              <a:gd name="connsiteX3635" fmla="*/ 105557 w 3249268"/>
              <a:gd name="connsiteY3635" fmla="*/ 355018 h 444457"/>
              <a:gd name="connsiteX3636" fmla="*/ 106763 w 3249268"/>
              <a:gd name="connsiteY3636" fmla="*/ 354953 h 444457"/>
              <a:gd name="connsiteX3637" fmla="*/ 106811 w 3249268"/>
              <a:gd name="connsiteY3637" fmla="*/ 354929 h 444457"/>
              <a:gd name="connsiteX3638" fmla="*/ 106811 w 3249268"/>
              <a:gd name="connsiteY3638" fmla="*/ 353829 h 444457"/>
              <a:gd name="connsiteX3639" fmla="*/ 108879 w 3249268"/>
              <a:gd name="connsiteY3639" fmla="*/ 351968 h 444457"/>
              <a:gd name="connsiteX3640" fmla="*/ 109356 w 3249268"/>
              <a:gd name="connsiteY3640" fmla="*/ 353598 h 444457"/>
              <a:gd name="connsiteX3641" fmla="*/ 109490 w 3249268"/>
              <a:gd name="connsiteY3641" fmla="*/ 353528 h 444457"/>
              <a:gd name="connsiteX3642" fmla="*/ 109631 w 3249268"/>
              <a:gd name="connsiteY3642" fmla="*/ 353971 h 444457"/>
              <a:gd name="connsiteX3643" fmla="*/ 109631 w 3249268"/>
              <a:gd name="connsiteY3643" fmla="*/ 353818 h 444457"/>
              <a:gd name="connsiteX3644" fmla="*/ 113863 w 3249268"/>
              <a:gd name="connsiteY3644" fmla="*/ 353818 h 444457"/>
              <a:gd name="connsiteX3645" fmla="*/ 116683 w 3249268"/>
              <a:gd name="connsiteY3645" fmla="*/ 357984 h 444457"/>
              <a:gd name="connsiteX3646" fmla="*/ 116601 w 3249268"/>
              <a:gd name="connsiteY3646" fmla="*/ 358065 h 444457"/>
              <a:gd name="connsiteX3647" fmla="*/ 116662 w 3249268"/>
              <a:gd name="connsiteY3647" fmla="*/ 358188 h 444457"/>
              <a:gd name="connsiteX3648" fmla="*/ 116683 w 3249268"/>
              <a:gd name="connsiteY3648" fmla="*/ 357984 h 444457"/>
              <a:gd name="connsiteX3649" fmla="*/ 115273 w 3249268"/>
              <a:gd name="connsiteY3649" fmla="*/ 353818 h 444457"/>
              <a:gd name="connsiteX3650" fmla="*/ 115447 w 3249268"/>
              <a:gd name="connsiteY3650" fmla="*/ 353474 h 444457"/>
              <a:gd name="connsiteX3651" fmla="*/ 115085 w 3249268"/>
              <a:gd name="connsiteY3651" fmla="*/ 353528 h 444457"/>
              <a:gd name="connsiteX3652" fmla="*/ 115461 w 3249268"/>
              <a:gd name="connsiteY3652" fmla="*/ 351335 h 444457"/>
              <a:gd name="connsiteX3653" fmla="*/ 116603 w 3249268"/>
              <a:gd name="connsiteY3653" fmla="*/ 351199 h 444457"/>
              <a:gd name="connsiteX3654" fmla="*/ 116683 w 3249268"/>
              <a:gd name="connsiteY3654" fmla="*/ 351040 h 444457"/>
              <a:gd name="connsiteX3655" fmla="*/ 117681 w 3249268"/>
              <a:gd name="connsiteY3655" fmla="*/ 349918 h 444457"/>
              <a:gd name="connsiteX3656" fmla="*/ 115210 w 3249268"/>
              <a:gd name="connsiteY3656" fmla="*/ 349918 h 444457"/>
              <a:gd name="connsiteX3657" fmla="*/ 113831 w 3249268"/>
              <a:gd name="connsiteY3657" fmla="*/ 349918 h 444457"/>
              <a:gd name="connsiteX3658" fmla="*/ 109694 w 3249268"/>
              <a:gd name="connsiteY3658" fmla="*/ 352726 h 444457"/>
              <a:gd name="connsiteX3659" fmla="*/ 109694 w 3249268"/>
              <a:gd name="connsiteY3659" fmla="*/ 348514 h 444457"/>
              <a:gd name="connsiteX3660" fmla="*/ 1719145 w 3249268"/>
              <a:gd name="connsiteY3660" fmla="*/ 347382 h 444457"/>
              <a:gd name="connsiteX3661" fmla="*/ 1717232 w 3249268"/>
              <a:gd name="connsiteY3661" fmla="*/ 347889 h 444457"/>
              <a:gd name="connsiteX3662" fmla="*/ 1719961 w 3249268"/>
              <a:gd name="connsiteY3662" fmla="*/ 348216 h 444457"/>
              <a:gd name="connsiteX3663" fmla="*/ 234971 w 3249268"/>
              <a:gd name="connsiteY3663" fmla="*/ 347366 h 444457"/>
              <a:gd name="connsiteX3664" fmla="*/ 234893 w 3249268"/>
              <a:gd name="connsiteY3664" fmla="*/ 347486 h 444457"/>
              <a:gd name="connsiteX3665" fmla="*/ 235163 w 3249268"/>
              <a:gd name="connsiteY3665" fmla="*/ 347917 h 444457"/>
              <a:gd name="connsiteX3666" fmla="*/ 2990573 w 3249268"/>
              <a:gd name="connsiteY3666" fmla="*/ 347317 h 444457"/>
              <a:gd name="connsiteX3667" fmla="*/ 2990592 w 3249268"/>
              <a:gd name="connsiteY3667" fmla="*/ 347716 h 444457"/>
              <a:gd name="connsiteX3668" fmla="*/ 2990740 w 3249268"/>
              <a:gd name="connsiteY3668" fmla="*/ 347864 h 444457"/>
              <a:gd name="connsiteX3669" fmla="*/ 611967 w 3249268"/>
              <a:gd name="connsiteY3669" fmla="*/ 346985 h 444457"/>
              <a:gd name="connsiteX3670" fmla="*/ 611545 w 3249268"/>
              <a:gd name="connsiteY3670" fmla="*/ 347476 h 444457"/>
              <a:gd name="connsiteX3671" fmla="*/ 612620 w 3249268"/>
              <a:gd name="connsiteY3671" fmla="*/ 347506 h 444457"/>
              <a:gd name="connsiteX3672" fmla="*/ 153921 w 3249268"/>
              <a:gd name="connsiteY3672" fmla="*/ 346917 h 444457"/>
              <a:gd name="connsiteX3673" fmla="*/ 152596 w 3249268"/>
              <a:gd name="connsiteY3673" fmla="*/ 347986 h 444457"/>
              <a:gd name="connsiteX3674" fmla="*/ 152446 w 3249268"/>
              <a:gd name="connsiteY3674" fmla="*/ 348138 h 444457"/>
              <a:gd name="connsiteX3675" fmla="*/ 152456 w 3249268"/>
              <a:gd name="connsiteY3675" fmla="*/ 348138 h 444457"/>
              <a:gd name="connsiteX3676" fmla="*/ 153053 w 3249268"/>
              <a:gd name="connsiteY3676" fmla="*/ 348002 h 444457"/>
              <a:gd name="connsiteX3677" fmla="*/ 264891 w 3249268"/>
              <a:gd name="connsiteY3677" fmla="*/ 346914 h 444457"/>
              <a:gd name="connsiteX3678" fmla="*/ 264881 w 3249268"/>
              <a:gd name="connsiteY3678" fmla="*/ 346943 h 444457"/>
              <a:gd name="connsiteX3679" fmla="*/ 264864 w 3249268"/>
              <a:gd name="connsiteY3679" fmla="*/ 346938 h 444457"/>
              <a:gd name="connsiteX3680" fmla="*/ 264911 w 3249268"/>
              <a:gd name="connsiteY3680" fmla="*/ 347081 h 444457"/>
              <a:gd name="connsiteX3681" fmla="*/ 267685 w 3249268"/>
              <a:gd name="connsiteY3681" fmla="*/ 351272 h 444457"/>
              <a:gd name="connsiteX3682" fmla="*/ 268318 w 3249268"/>
              <a:gd name="connsiteY3682" fmla="*/ 352000 h 444457"/>
              <a:gd name="connsiteX3683" fmla="*/ 267800 w 3249268"/>
              <a:gd name="connsiteY3683" fmla="*/ 350960 h 444457"/>
              <a:gd name="connsiteX3684" fmla="*/ 267613 w 3249268"/>
              <a:gd name="connsiteY3684" fmla="*/ 351033 h 444457"/>
              <a:gd name="connsiteX3685" fmla="*/ 380671 w 3249268"/>
              <a:gd name="connsiteY3685" fmla="*/ 346501 h 444457"/>
              <a:gd name="connsiteX3686" fmla="*/ 380671 w 3249268"/>
              <a:gd name="connsiteY3686" fmla="*/ 347645 h 444457"/>
              <a:gd name="connsiteX3687" fmla="*/ 381574 w 3249268"/>
              <a:gd name="connsiteY3687" fmla="*/ 347081 h 444457"/>
              <a:gd name="connsiteX3688" fmla="*/ 3072902 w 3249268"/>
              <a:gd name="connsiteY3688" fmla="*/ 346199 h 444457"/>
              <a:gd name="connsiteX3689" fmla="*/ 3072972 w 3249268"/>
              <a:gd name="connsiteY3689" fmla="*/ 346683 h 444457"/>
              <a:gd name="connsiteX3690" fmla="*/ 3073174 w 3249268"/>
              <a:gd name="connsiteY3690" fmla="*/ 346477 h 444457"/>
              <a:gd name="connsiteX3691" fmla="*/ 384368 w 3249268"/>
              <a:gd name="connsiteY3691" fmla="*/ 345684 h 444457"/>
              <a:gd name="connsiteX3692" fmla="*/ 384368 w 3249268"/>
              <a:gd name="connsiteY3692" fmla="*/ 348899 h 444457"/>
              <a:gd name="connsiteX3693" fmla="*/ 384834 w 3249268"/>
              <a:gd name="connsiteY3693" fmla="*/ 347050 h 444457"/>
              <a:gd name="connsiteX3694" fmla="*/ 385254 w 3249268"/>
              <a:gd name="connsiteY3694" fmla="*/ 346127 h 444457"/>
              <a:gd name="connsiteX3695" fmla="*/ 2652854 w 3249268"/>
              <a:gd name="connsiteY3695" fmla="*/ 345466 h 444457"/>
              <a:gd name="connsiteX3696" fmla="*/ 2652618 w 3249268"/>
              <a:gd name="connsiteY3696" fmla="*/ 346473 h 444457"/>
              <a:gd name="connsiteX3697" fmla="*/ 2653234 w 3249268"/>
              <a:gd name="connsiteY3697" fmla="*/ 346617 h 444457"/>
              <a:gd name="connsiteX3698" fmla="*/ 443532 w 3249268"/>
              <a:gd name="connsiteY3698" fmla="*/ 345321 h 444457"/>
              <a:gd name="connsiteX3699" fmla="*/ 442887 w 3249268"/>
              <a:gd name="connsiteY3699" fmla="*/ 346608 h 444457"/>
              <a:gd name="connsiteX3700" fmla="*/ 443049 w 3249268"/>
              <a:gd name="connsiteY3700" fmla="*/ 346689 h 444457"/>
              <a:gd name="connsiteX3701" fmla="*/ 1750961 w 3249268"/>
              <a:gd name="connsiteY3701" fmla="*/ 345294 h 444457"/>
              <a:gd name="connsiteX3702" fmla="*/ 1750503 w 3249268"/>
              <a:gd name="connsiteY3702" fmla="*/ 345756 h 444457"/>
              <a:gd name="connsiteX3703" fmla="*/ 1750617 w 3249268"/>
              <a:gd name="connsiteY3703" fmla="*/ 345756 h 444457"/>
              <a:gd name="connsiteX3704" fmla="*/ 1754236 w 3249268"/>
              <a:gd name="connsiteY3704" fmla="*/ 346672 h 444457"/>
              <a:gd name="connsiteX3705" fmla="*/ 719480 w 3249268"/>
              <a:gd name="connsiteY3705" fmla="*/ 345277 h 444457"/>
              <a:gd name="connsiteX3706" fmla="*/ 719397 w 3249268"/>
              <a:gd name="connsiteY3706" fmla="*/ 345407 h 444457"/>
              <a:gd name="connsiteX3707" fmla="*/ 719618 w 3249268"/>
              <a:gd name="connsiteY3707" fmla="*/ 345556 h 444457"/>
              <a:gd name="connsiteX3708" fmla="*/ 496352 w 3249268"/>
              <a:gd name="connsiteY3708" fmla="*/ 345242 h 444457"/>
              <a:gd name="connsiteX3709" fmla="*/ 496290 w 3249268"/>
              <a:gd name="connsiteY3709" fmla="*/ 345294 h 444457"/>
              <a:gd name="connsiteX3710" fmla="*/ 496177 w 3249268"/>
              <a:gd name="connsiteY3710" fmla="*/ 345634 h 444457"/>
              <a:gd name="connsiteX3711" fmla="*/ 140234 w 3249268"/>
              <a:gd name="connsiteY3711" fmla="*/ 345136 h 444457"/>
              <a:gd name="connsiteX3712" fmla="*/ 140118 w 3249268"/>
              <a:gd name="connsiteY3712" fmla="*/ 345380 h 444457"/>
              <a:gd name="connsiteX3713" fmla="*/ 140234 w 3249268"/>
              <a:gd name="connsiteY3713" fmla="*/ 345503 h 444457"/>
              <a:gd name="connsiteX3714" fmla="*/ 140234 w 3249268"/>
              <a:gd name="connsiteY3714" fmla="*/ 345215 h 444457"/>
              <a:gd name="connsiteX3715" fmla="*/ 178526 w 3249268"/>
              <a:gd name="connsiteY3715" fmla="*/ 344741 h 444457"/>
              <a:gd name="connsiteX3716" fmla="*/ 178825 w 3249268"/>
              <a:gd name="connsiteY3716" fmla="*/ 345192 h 444457"/>
              <a:gd name="connsiteX3717" fmla="*/ 179216 w 3249268"/>
              <a:gd name="connsiteY3717" fmla="*/ 345192 h 444457"/>
              <a:gd name="connsiteX3718" fmla="*/ 3077311 w 3249268"/>
              <a:gd name="connsiteY3718" fmla="*/ 344740 h 444457"/>
              <a:gd name="connsiteX3719" fmla="*/ 3077311 w 3249268"/>
              <a:gd name="connsiteY3719" fmla="*/ 349552 h 444457"/>
              <a:gd name="connsiteX3720" fmla="*/ 3081098 w 3249268"/>
              <a:gd name="connsiteY3720" fmla="*/ 349039 h 444457"/>
              <a:gd name="connsiteX3721" fmla="*/ 3084045 w 3249268"/>
              <a:gd name="connsiteY3721" fmla="*/ 349579 h 444457"/>
              <a:gd name="connsiteX3722" fmla="*/ 3084831 w 3249268"/>
              <a:gd name="connsiteY3722" fmla="*/ 349579 h 444457"/>
              <a:gd name="connsiteX3723" fmla="*/ 3080920 w 3249268"/>
              <a:gd name="connsiteY3723" fmla="*/ 348357 h 444457"/>
              <a:gd name="connsiteX3724" fmla="*/ 3080965 w 3249268"/>
              <a:gd name="connsiteY3724" fmla="*/ 348187 h 444457"/>
              <a:gd name="connsiteX3725" fmla="*/ 3078458 w 3249268"/>
              <a:gd name="connsiteY3725" fmla="*/ 346232 h 444457"/>
              <a:gd name="connsiteX3726" fmla="*/ 3001722 w 3249268"/>
              <a:gd name="connsiteY3726" fmla="*/ 344304 h 444457"/>
              <a:gd name="connsiteX3727" fmla="*/ 3001750 w 3249268"/>
              <a:gd name="connsiteY3727" fmla="*/ 344325 h 444457"/>
              <a:gd name="connsiteX3728" fmla="*/ 3001746 w 3249268"/>
              <a:gd name="connsiteY3728" fmla="*/ 344314 h 444457"/>
              <a:gd name="connsiteX3729" fmla="*/ 47841 w 3249268"/>
              <a:gd name="connsiteY3729" fmla="*/ 344180 h 444457"/>
              <a:gd name="connsiteX3730" fmla="*/ 47201 w 3249268"/>
              <a:gd name="connsiteY3730" fmla="*/ 345156 h 444457"/>
              <a:gd name="connsiteX3731" fmla="*/ 47559 w 3249268"/>
              <a:gd name="connsiteY3731" fmla="*/ 345140 h 444457"/>
              <a:gd name="connsiteX3732" fmla="*/ 3065895 w 3249268"/>
              <a:gd name="connsiteY3732" fmla="*/ 343995 h 444457"/>
              <a:gd name="connsiteX3733" fmla="*/ 3065863 w 3249268"/>
              <a:gd name="connsiteY3733" fmla="*/ 344060 h 444457"/>
              <a:gd name="connsiteX3734" fmla="*/ 3065949 w 3249268"/>
              <a:gd name="connsiteY3734" fmla="*/ 344060 h 444457"/>
              <a:gd name="connsiteX3735" fmla="*/ 237162 w 3249268"/>
              <a:gd name="connsiteY3735" fmla="*/ 343990 h 444457"/>
              <a:gd name="connsiteX3736" fmla="*/ 237082 w 3249268"/>
              <a:gd name="connsiteY3736" fmla="*/ 344113 h 444457"/>
              <a:gd name="connsiteX3737" fmla="*/ 237162 w 3249268"/>
              <a:gd name="connsiteY3737" fmla="*/ 344032 h 444457"/>
              <a:gd name="connsiteX3738" fmla="*/ 2900478 w 3249268"/>
              <a:gd name="connsiteY3738" fmla="*/ 343754 h 444457"/>
              <a:gd name="connsiteX3739" fmla="*/ 2900506 w 3249268"/>
              <a:gd name="connsiteY3739" fmla="*/ 343783 h 444457"/>
              <a:gd name="connsiteX3740" fmla="*/ 2900506 w 3249268"/>
              <a:gd name="connsiteY3740" fmla="*/ 344625 h 444457"/>
              <a:gd name="connsiteX3741" fmla="*/ 2900773 w 3249268"/>
              <a:gd name="connsiteY3741" fmla="*/ 344246 h 444457"/>
              <a:gd name="connsiteX3742" fmla="*/ 2900773 w 3249268"/>
              <a:gd name="connsiteY3742" fmla="*/ 343891 h 444457"/>
              <a:gd name="connsiteX3743" fmla="*/ 2900665 w 3249268"/>
              <a:gd name="connsiteY3743" fmla="*/ 343875 h 444457"/>
              <a:gd name="connsiteX3744" fmla="*/ 421181 w 3249268"/>
              <a:gd name="connsiteY3744" fmla="*/ 343692 h 444457"/>
              <a:gd name="connsiteX3745" fmla="*/ 420661 w 3249268"/>
              <a:gd name="connsiteY3745" fmla="*/ 344220 h 444457"/>
              <a:gd name="connsiteX3746" fmla="*/ 420661 w 3249268"/>
              <a:gd name="connsiteY3746" fmla="*/ 350889 h 444457"/>
              <a:gd name="connsiteX3747" fmla="*/ 420913 w 3249268"/>
              <a:gd name="connsiteY3747" fmla="*/ 349864 h 444457"/>
              <a:gd name="connsiteX3748" fmla="*/ 420913 w 3249268"/>
              <a:gd name="connsiteY3748" fmla="*/ 344235 h 444457"/>
              <a:gd name="connsiteX3749" fmla="*/ 3047261 w 3249268"/>
              <a:gd name="connsiteY3749" fmla="*/ 343684 h 444457"/>
              <a:gd name="connsiteX3750" fmla="*/ 3047741 w 3249268"/>
              <a:gd name="connsiteY3750" fmla="*/ 344047 h 444457"/>
              <a:gd name="connsiteX3751" fmla="*/ 3047826 w 3249268"/>
              <a:gd name="connsiteY3751" fmla="*/ 343833 h 444457"/>
              <a:gd name="connsiteX3752" fmla="*/ 117248 w 3249268"/>
              <a:gd name="connsiteY3752" fmla="*/ 343630 h 444457"/>
              <a:gd name="connsiteX3753" fmla="*/ 116589 w 3249268"/>
              <a:gd name="connsiteY3753" fmla="*/ 343733 h 444457"/>
              <a:gd name="connsiteX3754" fmla="*/ 116589 w 3249268"/>
              <a:gd name="connsiteY3754" fmla="*/ 344302 h 444457"/>
              <a:gd name="connsiteX3755" fmla="*/ 428283 w 3249268"/>
              <a:gd name="connsiteY3755" fmla="*/ 343546 h 444457"/>
              <a:gd name="connsiteX3756" fmla="*/ 428263 w 3249268"/>
              <a:gd name="connsiteY3756" fmla="*/ 343567 h 444457"/>
              <a:gd name="connsiteX3757" fmla="*/ 428697 w 3249268"/>
              <a:gd name="connsiteY3757" fmla="*/ 344001 h 444457"/>
              <a:gd name="connsiteX3758" fmla="*/ 428723 w 3249268"/>
              <a:gd name="connsiteY3758" fmla="*/ 343901 h 444457"/>
              <a:gd name="connsiteX3759" fmla="*/ 428652 w 3249268"/>
              <a:gd name="connsiteY3759" fmla="*/ 343901 h 444457"/>
              <a:gd name="connsiteX3760" fmla="*/ 3086937 w 3249268"/>
              <a:gd name="connsiteY3760" fmla="*/ 343198 h 444457"/>
              <a:gd name="connsiteX3761" fmla="*/ 3086937 w 3249268"/>
              <a:gd name="connsiteY3761" fmla="*/ 343750 h 444457"/>
              <a:gd name="connsiteX3762" fmla="*/ 3086980 w 3249268"/>
              <a:gd name="connsiteY3762" fmla="*/ 343836 h 444457"/>
              <a:gd name="connsiteX3763" fmla="*/ 3087555 w 3249268"/>
              <a:gd name="connsiteY3763" fmla="*/ 343514 h 444457"/>
              <a:gd name="connsiteX3764" fmla="*/ 3081523 w 3249268"/>
              <a:gd name="connsiteY3764" fmla="*/ 342864 h 444457"/>
              <a:gd name="connsiteX3765" fmla="*/ 3079749 w 3249268"/>
              <a:gd name="connsiteY3765" fmla="*/ 343750 h 444457"/>
              <a:gd name="connsiteX3766" fmla="*/ 3077598 w 3249268"/>
              <a:gd name="connsiteY3766" fmla="*/ 343392 h 444457"/>
              <a:gd name="connsiteX3767" fmla="*/ 3079674 w 3249268"/>
              <a:gd name="connsiteY3767" fmla="*/ 344201 h 444457"/>
              <a:gd name="connsiteX3768" fmla="*/ 3080485 w 3249268"/>
              <a:gd name="connsiteY3768" fmla="*/ 344913 h 444457"/>
              <a:gd name="connsiteX3769" fmla="*/ 3080194 w 3249268"/>
              <a:gd name="connsiteY3769" fmla="*/ 343750 h 444457"/>
              <a:gd name="connsiteX3770" fmla="*/ 146225 w 3249268"/>
              <a:gd name="connsiteY3770" fmla="*/ 342633 h 444457"/>
              <a:gd name="connsiteX3771" fmla="*/ 147420 w 3249268"/>
              <a:gd name="connsiteY3771" fmla="*/ 343315 h 444457"/>
              <a:gd name="connsiteX3772" fmla="*/ 147478 w 3249268"/>
              <a:gd name="connsiteY3772" fmla="*/ 343267 h 444457"/>
              <a:gd name="connsiteX3773" fmla="*/ 2859074 w 3249268"/>
              <a:gd name="connsiteY3773" fmla="*/ 342553 h 444457"/>
              <a:gd name="connsiteX3774" fmla="*/ 2858837 w 3249268"/>
              <a:gd name="connsiteY3774" fmla="*/ 342563 h 444457"/>
              <a:gd name="connsiteX3775" fmla="*/ 2858816 w 3249268"/>
              <a:gd name="connsiteY3775" fmla="*/ 342571 h 444457"/>
              <a:gd name="connsiteX3776" fmla="*/ 2858890 w 3249268"/>
              <a:gd name="connsiteY3776" fmla="*/ 342587 h 444457"/>
              <a:gd name="connsiteX3777" fmla="*/ 2858921 w 3249268"/>
              <a:gd name="connsiteY3777" fmla="*/ 342631 h 444457"/>
              <a:gd name="connsiteX3778" fmla="*/ 51274 w 3249268"/>
              <a:gd name="connsiteY3778" fmla="*/ 342547 h 444457"/>
              <a:gd name="connsiteX3779" fmla="*/ 50436 w 3249268"/>
              <a:gd name="connsiteY3779" fmla="*/ 342657 h 444457"/>
              <a:gd name="connsiteX3780" fmla="*/ 51525 w 3249268"/>
              <a:gd name="connsiteY3780" fmla="*/ 342904 h 444457"/>
              <a:gd name="connsiteX3781" fmla="*/ 52376 w 3249268"/>
              <a:gd name="connsiteY3781" fmla="*/ 343153 h 444457"/>
              <a:gd name="connsiteX3782" fmla="*/ 3020309 w 3249268"/>
              <a:gd name="connsiteY3782" fmla="*/ 342541 h 444457"/>
              <a:gd name="connsiteX3783" fmla="*/ 3020025 w 3249268"/>
              <a:gd name="connsiteY3783" fmla="*/ 342593 h 444457"/>
              <a:gd name="connsiteX3784" fmla="*/ 3011839 w 3249268"/>
              <a:gd name="connsiteY3784" fmla="*/ 342593 h 444457"/>
              <a:gd name="connsiteX3785" fmla="*/ 3012059 w 3249268"/>
              <a:gd name="connsiteY3785" fmla="*/ 342800 h 444457"/>
              <a:gd name="connsiteX3786" fmla="*/ 3020178 w 3249268"/>
              <a:gd name="connsiteY3786" fmla="*/ 342800 h 444457"/>
              <a:gd name="connsiteX3787" fmla="*/ 1757192 w 3249268"/>
              <a:gd name="connsiteY3787" fmla="*/ 342538 h 444457"/>
              <a:gd name="connsiteX3788" fmla="*/ 1751029 w 3249268"/>
              <a:gd name="connsiteY3788" fmla="*/ 345225 h 444457"/>
              <a:gd name="connsiteX3789" fmla="*/ 1751022 w 3249268"/>
              <a:gd name="connsiteY3789" fmla="*/ 345232 h 444457"/>
              <a:gd name="connsiteX3790" fmla="*/ 1755589 w 3249268"/>
              <a:gd name="connsiteY3790" fmla="*/ 343695 h 444457"/>
              <a:gd name="connsiteX3791" fmla="*/ 606933 w 3249268"/>
              <a:gd name="connsiteY3791" fmla="*/ 342298 h 444457"/>
              <a:gd name="connsiteX3792" fmla="*/ 606307 w 3249268"/>
              <a:gd name="connsiteY3792" fmla="*/ 343024 h 444457"/>
              <a:gd name="connsiteX3793" fmla="*/ 606933 w 3249268"/>
              <a:gd name="connsiteY3793" fmla="*/ 342603 h 444457"/>
              <a:gd name="connsiteX3794" fmla="*/ 438128 w 3249268"/>
              <a:gd name="connsiteY3794" fmla="*/ 342275 h 444457"/>
              <a:gd name="connsiteX3795" fmla="*/ 438525 w 3249268"/>
              <a:gd name="connsiteY3795" fmla="*/ 342547 h 444457"/>
              <a:gd name="connsiteX3796" fmla="*/ 438525 w 3249268"/>
              <a:gd name="connsiteY3796" fmla="*/ 342785 h 444457"/>
              <a:gd name="connsiteX3797" fmla="*/ 438675 w 3249268"/>
              <a:gd name="connsiteY3797" fmla="*/ 342801 h 444457"/>
              <a:gd name="connsiteX3798" fmla="*/ 438675 w 3249268"/>
              <a:gd name="connsiteY3798" fmla="*/ 342396 h 444457"/>
              <a:gd name="connsiteX3799" fmla="*/ 113705 w 3249268"/>
              <a:gd name="connsiteY3799" fmla="*/ 342245 h 444457"/>
              <a:gd name="connsiteX3800" fmla="*/ 113795 w 3249268"/>
              <a:gd name="connsiteY3800" fmla="*/ 342688 h 444457"/>
              <a:gd name="connsiteX3801" fmla="*/ 113486 w 3249268"/>
              <a:gd name="connsiteY3801" fmla="*/ 343093 h 444457"/>
              <a:gd name="connsiteX3802" fmla="*/ 113831 w 3249268"/>
              <a:gd name="connsiteY3802" fmla="*/ 342898 h 444457"/>
              <a:gd name="connsiteX3803" fmla="*/ 115112 w 3249268"/>
              <a:gd name="connsiteY3803" fmla="*/ 342245 h 444457"/>
              <a:gd name="connsiteX3804" fmla="*/ 389228 w 3249268"/>
              <a:gd name="connsiteY3804" fmla="*/ 342063 h 444457"/>
              <a:gd name="connsiteX3805" fmla="*/ 387883 w 3249268"/>
              <a:gd name="connsiteY3805" fmla="*/ 345329 h 444457"/>
              <a:gd name="connsiteX3806" fmla="*/ 387933 w 3249268"/>
              <a:gd name="connsiteY3806" fmla="*/ 345343 h 444457"/>
              <a:gd name="connsiteX3807" fmla="*/ 483607 w 3249268"/>
              <a:gd name="connsiteY3807" fmla="*/ 341389 h 444457"/>
              <a:gd name="connsiteX3808" fmla="*/ 483078 w 3249268"/>
              <a:gd name="connsiteY3808" fmla="*/ 341460 h 444457"/>
              <a:gd name="connsiteX3809" fmla="*/ 483280 w 3249268"/>
              <a:gd name="connsiteY3809" fmla="*/ 341575 h 444457"/>
              <a:gd name="connsiteX3810" fmla="*/ 2939581 w 3249268"/>
              <a:gd name="connsiteY3810" fmla="*/ 341194 h 444457"/>
              <a:gd name="connsiteX3811" fmla="*/ 2938905 w 3249268"/>
              <a:gd name="connsiteY3811" fmla="*/ 342593 h 444457"/>
              <a:gd name="connsiteX3812" fmla="*/ 2941139 w 3249268"/>
              <a:gd name="connsiteY3812" fmla="*/ 342593 h 444457"/>
              <a:gd name="connsiteX3813" fmla="*/ 1769032 w 3249268"/>
              <a:gd name="connsiteY3813" fmla="*/ 340890 h 444457"/>
              <a:gd name="connsiteX3814" fmla="*/ 1769827 w 3249268"/>
              <a:gd name="connsiteY3814" fmla="*/ 343867 h 444457"/>
              <a:gd name="connsiteX3815" fmla="*/ 1770211 w 3249268"/>
              <a:gd name="connsiteY3815" fmla="*/ 342622 h 444457"/>
              <a:gd name="connsiteX3816" fmla="*/ 155249 w 3249268"/>
              <a:gd name="connsiteY3816" fmla="*/ 340887 h 444457"/>
              <a:gd name="connsiteX3817" fmla="*/ 155703 w 3249268"/>
              <a:gd name="connsiteY3817" fmla="*/ 341493 h 444457"/>
              <a:gd name="connsiteX3818" fmla="*/ 155559 w 3249268"/>
              <a:gd name="connsiteY3818" fmla="*/ 341493 h 444457"/>
              <a:gd name="connsiteX3819" fmla="*/ 156717 w 3249268"/>
              <a:gd name="connsiteY3819" fmla="*/ 343829 h 444457"/>
              <a:gd name="connsiteX3820" fmla="*/ 155798 w 3249268"/>
              <a:gd name="connsiteY3820" fmla="*/ 345065 h 444457"/>
              <a:gd name="connsiteX3821" fmla="*/ 156925 w 3249268"/>
              <a:gd name="connsiteY3821" fmla="*/ 344220 h 444457"/>
              <a:gd name="connsiteX3822" fmla="*/ 157637 w 3249268"/>
              <a:gd name="connsiteY3822" fmla="*/ 344378 h 444457"/>
              <a:gd name="connsiteX3823" fmla="*/ 156956 w 3249268"/>
              <a:gd name="connsiteY3823" fmla="*/ 344039 h 444457"/>
              <a:gd name="connsiteX3824" fmla="*/ 155577 w 3249268"/>
              <a:gd name="connsiteY3824" fmla="*/ 341146 h 444457"/>
              <a:gd name="connsiteX3825" fmla="*/ 3118779 w 3249268"/>
              <a:gd name="connsiteY3825" fmla="*/ 340887 h 444457"/>
              <a:gd name="connsiteX3826" fmla="*/ 3117392 w 3249268"/>
              <a:gd name="connsiteY3826" fmla="*/ 342294 h 444457"/>
              <a:gd name="connsiteX3827" fmla="*/ 3116006 w 3249268"/>
              <a:gd name="connsiteY3827" fmla="*/ 342294 h 444457"/>
              <a:gd name="connsiteX3828" fmla="*/ 3115543 w 3249268"/>
              <a:gd name="connsiteY3828" fmla="*/ 341825 h 444457"/>
              <a:gd name="connsiteX3829" fmla="*/ 3115543 w 3249268"/>
              <a:gd name="connsiteY3829" fmla="*/ 342588 h 444457"/>
              <a:gd name="connsiteX3830" fmla="*/ 3113527 w 3249268"/>
              <a:gd name="connsiteY3830" fmla="*/ 345721 h 444457"/>
              <a:gd name="connsiteX3831" fmla="*/ 3115474 w 3249268"/>
              <a:gd name="connsiteY3831" fmla="*/ 345859 h 444457"/>
              <a:gd name="connsiteX3832" fmla="*/ 3115826 w 3249268"/>
              <a:gd name="connsiteY3832" fmla="*/ 342891 h 444457"/>
              <a:gd name="connsiteX3833" fmla="*/ 3117229 w 3249268"/>
              <a:gd name="connsiteY3833" fmla="*/ 342891 h 444457"/>
              <a:gd name="connsiteX3834" fmla="*/ 3118633 w 3249268"/>
              <a:gd name="connsiteY3834" fmla="*/ 345684 h 444457"/>
              <a:gd name="connsiteX3835" fmla="*/ 3119938 w 3249268"/>
              <a:gd name="connsiteY3835" fmla="*/ 349579 h 444457"/>
              <a:gd name="connsiteX3836" fmla="*/ 3119985 w 3249268"/>
              <a:gd name="connsiteY3836" fmla="*/ 349579 h 444457"/>
              <a:gd name="connsiteX3837" fmla="*/ 3119957 w 3249268"/>
              <a:gd name="connsiteY3837" fmla="*/ 349635 h 444457"/>
              <a:gd name="connsiteX3838" fmla="*/ 3120037 w 3249268"/>
              <a:gd name="connsiteY3838" fmla="*/ 349875 h 444457"/>
              <a:gd name="connsiteX3839" fmla="*/ 3119820 w 3249268"/>
              <a:gd name="connsiteY3839" fmla="*/ 349909 h 444457"/>
              <a:gd name="connsiteX3840" fmla="*/ 3118668 w 3249268"/>
              <a:gd name="connsiteY3840" fmla="*/ 352212 h 444457"/>
              <a:gd name="connsiteX3841" fmla="*/ 3116036 w 3249268"/>
              <a:gd name="connsiteY3841" fmla="*/ 350896 h 444457"/>
              <a:gd name="connsiteX3842" fmla="*/ 3115192 w 3249268"/>
              <a:gd name="connsiteY3842" fmla="*/ 350052 h 444457"/>
              <a:gd name="connsiteX3843" fmla="*/ 3114421 w 3249268"/>
              <a:gd name="connsiteY3843" fmla="*/ 349875 h 444457"/>
              <a:gd name="connsiteX3844" fmla="*/ 3110209 w 3249268"/>
              <a:gd name="connsiteY3844" fmla="*/ 347081 h 444457"/>
              <a:gd name="connsiteX3845" fmla="*/ 3109068 w 3249268"/>
              <a:gd name="connsiteY3845" fmla="*/ 346962 h 444457"/>
              <a:gd name="connsiteX3846" fmla="*/ 3110207 w 3249268"/>
              <a:gd name="connsiteY3846" fmla="*/ 348263 h 444457"/>
              <a:gd name="connsiteX3847" fmla="*/ 3107621 w 3249268"/>
              <a:gd name="connsiteY3847" fmla="*/ 351219 h 444457"/>
              <a:gd name="connsiteX3848" fmla="*/ 3107621 w 3249268"/>
              <a:gd name="connsiteY3848" fmla="*/ 352463 h 444457"/>
              <a:gd name="connsiteX3849" fmla="*/ 3109008 w 3249268"/>
              <a:gd name="connsiteY3849" fmla="*/ 353905 h 444457"/>
              <a:gd name="connsiteX3850" fmla="*/ 3121489 w 3249268"/>
              <a:gd name="connsiteY3850" fmla="*/ 358230 h 444457"/>
              <a:gd name="connsiteX3851" fmla="*/ 3110395 w 3249268"/>
              <a:gd name="connsiteY3851" fmla="*/ 358230 h 444457"/>
              <a:gd name="connsiteX3852" fmla="*/ 3106234 w 3249268"/>
              <a:gd name="connsiteY3852" fmla="*/ 356788 h 444457"/>
              <a:gd name="connsiteX3853" fmla="*/ 3102941 w 3249268"/>
              <a:gd name="connsiteY3853" fmla="*/ 356247 h 444457"/>
              <a:gd name="connsiteX3854" fmla="*/ 3100752 w 3249268"/>
              <a:gd name="connsiteY3854" fmla="*/ 356772 h 444457"/>
              <a:gd name="connsiteX3855" fmla="*/ 3103152 w 3249268"/>
              <a:gd name="connsiteY3855" fmla="*/ 361941 h 444457"/>
              <a:gd name="connsiteX3856" fmla="*/ 3103438 w 3249268"/>
              <a:gd name="connsiteY3856" fmla="*/ 362179 h 444457"/>
              <a:gd name="connsiteX3857" fmla="*/ 3108853 w 3249268"/>
              <a:gd name="connsiteY3857" fmla="*/ 363589 h 444457"/>
              <a:gd name="connsiteX3858" fmla="*/ 3108907 w 3249268"/>
              <a:gd name="connsiteY3858" fmla="*/ 363872 h 444457"/>
              <a:gd name="connsiteX3859" fmla="*/ 3108979 w 3249268"/>
              <a:gd name="connsiteY3859" fmla="*/ 363854 h 444457"/>
              <a:gd name="connsiteX3860" fmla="*/ 3110132 w 3249268"/>
              <a:gd name="connsiteY3860" fmla="*/ 363854 h 444457"/>
              <a:gd name="connsiteX3861" fmla="*/ 3110132 w 3249268"/>
              <a:gd name="connsiteY3861" fmla="*/ 362304 h 444457"/>
              <a:gd name="connsiteX3862" fmla="*/ 3115848 w 3249268"/>
              <a:gd name="connsiteY3862" fmla="*/ 362304 h 444457"/>
              <a:gd name="connsiteX3863" fmla="*/ 3120135 w 3249268"/>
              <a:gd name="connsiteY3863" fmla="*/ 361442 h 444457"/>
              <a:gd name="connsiteX3864" fmla="*/ 3123703 w 3249268"/>
              <a:gd name="connsiteY3864" fmla="*/ 363307 h 444457"/>
              <a:gd name="connsiteX3865" fmla="*/ 3123931 w 3249268"/>
              <a:gd name="connsiteY3865" fmla="*/ 363307 h 444457"/>
              <a:gd name="connsiteX3866" fmla="*/ 3124241 w 3249268"/>
              <a:gd name="connsiteY3866" fmla="*/ 363307 h 444457"/>
              <a:gd name="connsiteX3867" fmla="*/ 3122939 w 3249268"/>
              <a:gd name="connsiteY3867" fmla="*/ 361821 h 444457"/>
              <a:gd name="connsiteX3868" fmla="*/ 3121553 w 3249268"/>
              <a:gd name="connsiteY3868" fmla="*/ 359182 h 444457"/>
              <a:gd name="connsiteX3869" fmla="*/ 3121553 w 3249268"/>
              <a:gd name="connsiteY3869" fmla="*/ 357774 h 444457"/>
              <a:gd name="connsiteX3870" fmla="*/ 3121553 w 3249268"/>
              <a:gd name="connsiteY3870" fmla="*/ 352145 h 444457"/>
              <a:gd name="connsiteX3871" fmla="*/ 3120166 w 3249268"/>
              <a:gd name="connsiteY3871" fmla="*/ 349330 h 444457"/>
              <a:gd name="connsiteX3872" fmla="*/ 3118779 w 3249268"/>
              <a:gd name="connsiteY3872" fmla="*/ 345109 h 444457"/>
              <a:gd name="connsiteX3873" fmla="*/ 3118779 w 3249268"/>
              <a:gd name="connsiteY3873" fmla="*/ 340887 h 444457"/>
              <a:gd name="connsiteX3874" fmla="*/ 3091853 w 3249268"/>
              <a:gd name="connsiteY3874" fmla="*/ 340483 h 444457"/>
              <a:gd name="connsiteX3875" fmla="*/ 3091969 w 3249268"/>
              <a:gd name="connsiteY3875" fmla="*/ 341046 h 444457"/>
              <a:gd name="connsiteX3876" fmla="*/ 3092199 w 3249268"/>
              <a:gd name="connsiteY3876" fmla="*/ 340917 h 444457"/>
              <a:gd name="connsiteX3877" fmla="*/ 561340 w 3249268"/>
              <a:gd name="connsiteY3877" fmla="*/ 340030 h 444457"/>
              <a:gd name="connsiteX3878" fmla="*/ 562226 w 3249268"/>
              <a:gd name="connsiteY3878" fmla="*/ 346571 h 444457"/>
              <a:gd name="connsiteX3879" fmla="*/ 562902 w 3249268"/>
              <a:gd name="connsiteY3879" fmla="*/ 347992 h 444457"/>
              <a:gd name="connsiteX3880" fmla="*/ 562098 w 3249268"/>
              <a:gd name="connsiteY3880" fmla="*/ 342321 h 444457"/>
              <a:gd name="connsiteX3881" fmla="*/ 3072907 w 3249268"/>
              <a:gd name="connsiteY3881" fmla="*/ 339647 h 444457"/>
              <a:gd name="connsiteX3882" fmla="*/ 3070180 w 3249268"/>
              <a:gd name="connsiteY3882" fmla="*/ 342382 h 444457"/>
              <a:gd name="connsiteX3883" fmla="*/ 3068999 w 3249268"/>
              <a:gd name="connsiteY3883" fmla="*/ 342382 h 444457"/>
              <a:gd name="connsiteX3884" fmla="*/ 3069953 w 3249268"/>
              <a:gd name="connsiteY3884" fmla="*/ 342847 h 444457"/>
              <a:gd name="connsiteX3885" fmla="*/ 3073128 w 3249268"/>
              <a:gd name="connsiteY3885" fmla="*/ 342647 h 444457"/>
              <a:gd name="connsiteX3886" fmla="*/ 3071392 w 3249268"/>
              <a:gd name="connsiteY3886" fmla="*/ 342358 h 444457"/>
              <a:gd name="connsiteX3887" fmla="*/ 3073127 w 3249268"/>
              <a:gd name="connsiteY3887" fmla="*/ 339758 h 444457"/>
              <a:gd name="connsiteX3888" fmla="*/ 3083918 w 3249268"/>
              <a:gd name="connsiteY3888" fmla="*/ 339596 h 444457"/>
              <a:gd name="connsiteX3889" fmla="*/ 3082535 w 3249268"/>
              <a:gd name="connsiteY3889" fmla="*/ 342358 h 444457"/>
              <a:gd name="connsiteX3890" fmla="*/ 3082451 w 3249268"/>
              <a:gd name="connsiteY3890" fmla="*/ 342400 h 444457"/>
              <a:gd name="connsiteX3891" fmla="*/ 3082451 w 3249268"/>
              <a:gd name="connsiteY3891" fmla="*/ 342666 h 444457"/>
              <a:gd name="connsiteX3892" fmla="*/ 3083929 w 3249268"/>
              <a:gd name="connsiteY3892" fmla="*/ 339895 h 444457"/>
              <a:gd name="connsiteX3893" fmla="*/ 3084074 w 3249268"/>
              <a:gd name="connsiteY3893" fmla="*/ 339914 h 444457"/>
              <a:gd name="connsiteX3894" fmla="*/ 510702 w 3249268"/>
              <a:gd name="connsiteY3894" fmla="*/ 339522 h 444457"/>
              <a:gd name="connsiteX3895" fmla="*/ 510991 w 3249268"/>
              <a:gd name="connsiteY3895" fmla="*/ 339989 h 444457"/>
              <a:gd name="connsiteX3896" fmla="*/ 510991 w 3249268"/>
              <a:gd name="connsiteY3896" fmla="*/ 339574 h 444457"/>
              <a:gd name="connsiteX3897" fmla="*/ 338106 w 3249268"/>
              <a:gd name="connsiteY3897" fmla="*/ 339242 h 444457"/>
              <a:gd name="connsiteX3898" fmla="*/ 338666 w 3249268"/>
              <a:gd name="connsiteY3898" fmla="*/ 339952 h 444457"/>
              <a:gd name="connsiteX3899" fmla="*/ 339078 w 3249268"/>
              <a:gd name="connsiteY3899" fmla="*/ 340161 h 444457"/>
              <a:gd name="connsiteX3900" fmla="*/ 339042 w 3249268"/>
              <a:gd name="connsiteY3900" fmla="*/ 340013 h 444457"/>
              <a:gd name="connsiteX3901" fmla="*/ 83057 w 3249268"/>
              <a:gd name="connsiteY3901" fmla="*/ 338658 h 444457"/>
              <a:gd name="connsiteX3902" fmla="*/ 87214 w 3249268"/>
              <a:gd name="connsiteY3902" fmla="*/ 340047 h 444457"/>
              <a:gd name="connsiteX3903" fmla="*/ 87368 w 3249268"/>
              <a:gd name="connsiteY3903" fmla="*/ 339738 h 444457"/>
              <a:gd name="connsiteX3904" fmla="*/ 88599 w 3249268"/>
              <a:gd name="connsiteY3904" fmla="*/ 340047 h 444457"/>
              <a:gd name="connsiteX3905" fmla="*/ 88840 w 3249268"/>
              <a:gd name="connsiteY3905" fmla="*/ 340167 h 444457"/>
              <a:gd name="connsiteX3906" fmla="*/ 88650 w 3249268"/>
              <a:gd name="connsiteY3906" fmla="*/ 339945 h 444457"/>
              <a:gd name="connsiteX3907" fmla="*/ 87721 w 3249268"/>
              <a:gd name="connsiteY3907" fmla="*/ 339032 h 444457"/>
              <a:gd name="connsiteX3908" fmla="*/ 87368 w 3249268"/>
              <a:gd name="connsiteY3908" fmla="*/ 339738 h 444457"/>
              <a:gd name="connsiteX3909" fmla="*/ 430617 w 3249268"/>
              <a:gd name="connsiteY3909" fmla="*/ 338498 h 444457"/>
              <a:gd name="connsiteX3910" fmla="*/ 430401 w 3249268"/>
              <a:gd name="connsiteY3910" fmla="*/ 338579 h 444457"/>
              <a:gd name="connsiteX3911" fmla="*/ 430397 w 3249268"/>
              <a:gd name="connsiteY3911" fmla="*/ 338592 h 444457"/>
              <a:gd name="connsiteX3912" fmla="*/ 430923 w 3249268"/>
              <a:gd name="connsiteY3912" fmla="*/ 338760 h 444457"/>
              <a:gd name="connsiteX3913" fmla="*/ 173789 w 3249268"/>
              <a:gd name="connsiteY3913" fmla="*/ 338444 h 444457"/>
              <a:gd name="connsiteX3914" fmla="*/ 173703 w 3249268"/>
              <a:gd name="connsiteY3914" fmla="*/ 338474 h 444457"/>
              <a:gd name="connsiteX3915" fmla="*/ 174007 w 3249268"/>
              <a:gd name="connsiteY3915" fmla="*/ 338814 h 444457"/>
              <a:gd name="connsiteX3916" fmla="*/ 173876 w 3249268"/>
              <a:gd name="connsiteY3916" fmla="*/ 338463 h 444457"/>
              <a:gd name="connsiteX3917" fmla="*/ 173755 w 3249268"/>
              <a:gd name="connsiteY3917" fmla="*/ 338484 h 444457"/>
              <a:gd name="connsiteX3918" fmla="*/ 2981512 w 3249268"/>
              <a:gd name="connsiteY3918" fmla="*/ 338333 h 444457"/>
              <a:gd name="connsiteX3919" fmla="*/ 2981541 w 3249268"/>
              <a:gd name="connsiteY3919" fmla="*/ 338362 h 444457"/>
              <a:gd name="connsiteX3920" fmla="*/ 2981599 w 3249268"/>
              <a:gd name="connsiteY3920" fmla="*/ 338333 h 444457"/>
              <a:gd name="connsiteX3921" fmla="*/ 2976935 w 3249268"/>
              <a:gd name="connsiteY3921" fmla="*/ 338333 h 444457"/>
              <a:gd name="connsiteX3922" fmla="*/ 2976836 w 3249268"/>
              <a:gd name="connsiteY3922" fmla="*/ 338400 h 444457"/>
              <a:gd name="connsiteX3923" fmla="*/ 2977167 w 3249268"/>
              <a:gd name="connsiteY3923" fmla="*/ 338372 h 444457"/>
              <a:gd name="connsiteX3924" fmla="*/ 2977264 w 3249268"/>
              <a:gd name="connsiteY3924" fmla="*/ 338372 h 444457"/>
              <a:gd name="connsiteX3925" fmla="*/ 2977303 w 3249268"/>
              <a:gd name="connsiteY3925" fmla="*/ 338333 h 444457"/>
              <a:gd name="connsiteX3926" fmla="*/ 65119 w 3249268"/>
              <a:gd name="connsiteY3926" fmla="*/ 337075 h 444457"/>
              <a:gd name="connsiteX3927" fmla="*/ 65315 w 3249268"/>
              <a:gd name="connsiteY3927" fmla="*/ 338432 h 444457"/>
              <a:gd name="connsiteX3928" fmla="*/ 65315 w 3249268"/>
              <a:gd name="connsiteY3928" fmla="*/ 337143 h 444457"/>
              <a:gd name="connsiteX3929" fmla="*/ 52112 w 3249268"/>
              <a:gd name="connsiteY3929" fmla="*/ 337053 h 444457"/>
              <a:gd name="connsiteX3930" fmla="*/ 51389 w 3249268"/>
              <a:gd name="connsiteY3930" fmla="*/ 338589 h 444457"/>
              <a:gd name="connsiteX3931" fmla="*/ 51547 w 3249268"/>
              <a:gd name="connsiteY3931" fmla="*/ 338734 h 444457"/>
              <a:gd name="connsiteX3932" fmla="*/ 397353 w 3249268"/>
              <a:gd name="connsiteY3932" fmla="*/ 336996 h 444457"/>
              <a:gd name="connsiteX3933" fmla="*/ 397199 w 3249268"/>
              <a:gd name="connsiteY3933" fmla="*/ 337049 h 444457"/>
              <a:gd name="connsiteX3934" fmla="*/ 396976 w 3249268"/>
              <a:gd name="connsiteY3934" fmla="*/ 337280 h 444457"/>
              <a:gd name="connsiteX3935" fmla="*/ 398453 w 3249268"/>
              <a:gd name="connsiteY3935" fmla="*/ 340897 h 444457"/>
              <a:gd name="connsiteX3936" fmla="*/ 398396 w 3249268"/>
              <a:gd name="connsiteY3936" fmla="*/ 340694 h 444457"/>
              <a:gd name="connsiteX3937" fmla="*/ 102469 w 3249268"/>
              <a:gd name="connsiteY3937" fmla="*/ 336980 h 444457"/>
              <a:gd name="connsiteX3938" fmla="*/ 102620 w 3249268"/>
              <a:gd name="connsiteY3938" fmla="*/ 337202 h 444457"/>
              <a:gd name="connsiteX3939" fmla="*/ 102620 w 3249268"/>
              <a:gd name="connsiteY3939" fmla="*/ 337454 h 444457"/>
              <a:gd name="connsiteX3940" fmla="*/ 102783 w 3249268"/>
              <a:gd name="connsiteY3940" fmla="*/ 336980 h 444457"/>
              <a:gd name="connsiteX3941" fmla="*/ 3049334 w 3249268"/>
              <a:gd name="connsiteY3941" fmla="*/ 336923 h 444457"/>
              <a:gd name="connsiteX3942" fmla="*/ 3049334 w 3249268"/>
              <a:gd name="connsiteY3942" fmla="*/ 336970 h 444457"/>
              <a:gd name="connsiteX3943" fmla="*/ 3049439 w 3249268"/>
              <a:gd name="connsiteY3943" fmla="*/ 336989 h 444457"/>
              <a:gd name="connsiteX3944" fmla="*/ 952307 w 3249268"/>
              <a:gd name="connsiteY3944" fmla="*/ 336806 h 444457"/>
              <a:gd name="connsiteX3945" fmla="*/ 952307 w 3249268"/>
              <a:gd name="connsiteY3945" fmla="*/ 341544 h 444457"/>
              <a:gd name="connsiteX3946" fmla="*/ 952364 w 3249268"/>
              <a:gd name="connsiteY3946" fmla="*/ 341965 h 444457"/>
              <a:gd name="connsiteX3947" fmla="*/ 952740 w 3249268"/>
              <a:gd name="connsiteY3947" fmla="*/ 339702 h 444457"/>
              <a:gd name="connsiteX3948" fmla="*/ 952740 w 3249268"/>
              <a:gd name="connsiteY3948" fmla="*/ 336914 h 444457"/>
              <a:gd name="connsiteX3949" fmla="*/ 1789483 w 3249268"/>
              <a:gd name="connsiteY3949" fmla="*/ 336387 h 444457"/>
              <a:gd name="connsiteX3950" fmla="*/ 1790003 w 3249268"/>
              <a:gd name="connsiteY3950" fmla="*/ 336698 h 444457"/>
              <a:gd name="connsiteX3951" fmla="*/ 1791170 w 3249268"/>
              <a:gd name="connsiteY3951" fmla="*/ 336866 h 444457"/>
              <a:gd name="connsiteX3952" fmla="*/ 3109997 w 3249268"/>
              <a:gd name="connsiteY3952" fmla="*/ 336074 h 444457"/>
              <a:gd name="connsiteX3953" fmla="*/ 3110048 w 3249268"/>
              <a:gd name="connsiteY3953" fmla="*/ 336880 h 444457"/>
              <a:gd name="connsiteX3954" fmla="*/ 3110385 w 3249268"/>
              <a:gd name="connsiteY3954" fmla="*/ 337143 h 444457"/>
              <a:gd name="connsiteX3955" fmla="*/ 3110315 w 3249268"/>
              <a:gd name="connsiteY3955" fmla="*/ 336165 h 444457"/>
              <a:gd name="connsiteX3956" fmla="*/ 271782 w 3249268"/>
              <a:gd name="connsiteY3956" fmla="*/ 335841 h 444457"/>
              <a:gd name="connsiteX3957" fmla="*/ 271458 w 3249268"/>
              <a:gd name="connsiteY3957" fmla="*/ 336688 h 444457"/>
              <a:gd name="connsiteX3958" fmla="*/ 271782 w 3249268"/>
              <a:gd name="connsiteY3958" fmla="*/ 337014 h 444457"/>
              <a:gd name="connsiteX3959" fmla="*/ 3100596 w 3249268"/>
              <a:gd name="connsiteY3959" fmla="*/ 335712 h 444457"/>
              <a:gd name="connsiteX3960" fmla="*/ 3100902 w 3249268"/>
              <a:gd name="connsiteY3960" fmla="*/ 336030 h 444457"/>
              <a:gd name="connsiteX3961" fmla="*/ 3100799 w 3249268"/>
              <a:gd name="connsiteY3961" fmla="*/ 335811 h 444457"/>
              <a:gd name="connsiteX3962" fmla="*/ 112282 w 3249268"/>
              <a:gd name="connsiteY3962" fmla="*/ 335669 h 444457"/>
              <a:gd name="connsiteX3963" fmla="*/ 112148 w 3249268"/>
              <a:gd name="connsiteY3963" fmla="*/ 335738 h 444457"/>
              <a:gd name="connsiteX3964" fmla="*/ 112307 w 3249268"/>
              <a:gd name="connsiteY3964" fmla="*/ 335796 h 444457"/>
              <a:gd name="connsiteX3965" fmla="*/ 394426 w 3249268"/>
              <a:gd name="connsiteY3965" fmla="*/ 334535 h 444457"/>
              <a:gd name="connsiteX3966" fmla="*/ 394146 w 3249268"/>
              <a:gd name="connsiteY3966" fmla="*/ 334885 h 444457"/>
              <a:gd name="connsiteX3967" fmla="*/ 394146 w 3249268"/>
              <a:gd name="connsiteY3967" fmla="*/ 335834 h 444457"/>
              <a:gd name="connsiteX3968" fmla="*/ 394221 w 3249268"/>
              <a:gd name="connsiteY3968" fmla="*/ 335758 h 444457"/>
              <a:gd name="connsiteX3969" fmla="*/ 394426 w 3249268"/>
              <a:gd name="connsiteY3969" fmla="*/ 335966 h 444457"/>
              <a:gd name="connsiteX3970" fmla="*/ 2982791 w 3249268"/>
              <a:gd name="connsiteY3970" fmla="*/ 334261 h 444457"/>
              <a:gd name="connsiteX3971" fmla="*/ 2981353 w 3249268"/>
              <a:gd name="connsiteY3971" fmla="*/ 334308 h 444457"/>
              <a:gd name="connsiteX3972" fmla="*/ 2983550 w 3249268"/>
              <a:gd name="connsiteY3972" fmla="*/ 335788 h 444457"/>
              <a:gd name="connsiteX3973" fmla="*/ 64723 w 3249268"/>
              <a:gd name="connsiteY3973" fmla="*/ 334019 h 444457"/>
              <a:gd name="connsiteX3974" fmla="*/ 64412 w 3249268"/>
              <a:gd name="connsiteY3974" fmla="*/ 334042 h 444457"/>
              <a:gd name="connsiteX3975" fmla="*/ 64917 w 3249268"/>
              <a:gd name="connsiteY3975" fmla="*/ 335745 h 444457"/>
              <a:gd name="connsiteX3976" fmla="*/ 138988 w 3249268"/>
              <a:gd name="connsiteY3976" fmla="*/ 334015 h 444457"/>
              <a:gd name="connsiteX3977" fmla="*/ 138861 w 3249268"/>
              <a:gd name="connsiteY3977" fmla="*/ 334130 h 444457"/>
              <a:gd name="connsiteX3978" fmla="*/ 139001 w 3249268"/>
              <a:gd name="connsiteY3978" fmla="*/ 334114 h 444457"/>
              <a:gd name="connsiteX3979" fmla="*/ 271521 w 3249268"/>
              <a:gd name="connsiteY3979" fmla="*/ 333972 h 444457"/>
              <a:gd name="connsiteX3980" fmla="*/ 271816 w 3249268"/>
              <a:gd name="connsiteY3980" fmla="*/ 334177 h 444457"/>
              <a:gd name="connsiteX3981" fmla="*/ 272019 w 3249268"/>
              <a:gd name="connsiteY3981" fmla="*/ 333972 h 444457"/>
              <a:gd name="connsiteX3982" fmla="*/ 271755 w 3249268"/>
              <a:gd name="connsiteY3982" fmla="*/ 333972 h 444457"/>
              <a:gd name="connsiteX3983" fmla="*/ 3060996 w 3249268"/>
              <a:gd name="connsiteY3983" fmla="*/ 333349 h 444457"/>
              <a:gd name="connsiteX3984" fmla="*/ 3061879 w 3249268"/>
              <a:gd name="connsiteY3984" fmla="*/ 335487 h 444457"/>
              <a:gd name="connsiteX3985" fmla="*/ 3062836 w 3249268"/>
              <a:gd name="connsiteY3985" fmla="*/ 336118 h 444457"/>
              <a:gd name="connsiteX3986" fmla="*/ 266057 w 3249268"/>
              <a:gd name="connsiteY3986" fmla="*/ 333262 h 444457"/>
              <a:gd name="connsiteX3987" fmla="*/ 265934 w 3249268"/>
              <a:gd name="connsiteY3987" fmla="*/ 333364 h 444457"/>
              <a:gd name="connsiteX3988" fmla="*/ 267613 w 3249268"/>
              <a:gd name="connsiteY3988" fmla="*/ 334211 h 444457"/>
              <a:gd name="connsiteX3989" fmla="*/ 267957 w 3249268"/>
              <a:gd name="connsiteY3989" fmla="*/ 334384 h 444457"/>
              <a:gd name="connsiteX3990" fmla="*/ 268550 w 3249268"/>
              <a:gd name="connsiteY3990" fmla="*/ 333972 h 444457"/>
              <a:gd name="connsiteX3991" fmla="*/ 267564 w 3249268"/>
              <a:gd name="connsiteY3991" fmla="*/ 333972 h 444457"/>
              <a:gd name="connsiteX3992" fmla="*/ 599082 w 3249268"/>
              <a:gd name="connsiteY3992" fmla="*/ 333052 h 444457"/>
              <a:gd name="connsiteX3993" fmla="*/ 598677 w 3249268"/>
              <a:gd name="connsiteY3993" fmla="*/ 334114 h 444457"/>
              <a:gd name="connsiteX3994" fmla="*/ 599527 w 3249268"/>
              <a:gd name="connsiteY3994" fmla="*/ 333255 h 444457"/>
              <a:gd name="connsiteX3995" fmla="*/ 98383 w 3249268"/>
              <a:gd name="connsiteY3995" fmla="*/ 333036 h 444457"/>
              <a:gd name="connsiteX3996" fmla="*/ 98268 w 3249268"/>
              <a:gd name="connsiteY3996" fmla="*/ 333087 h 444457"/>
              <a:gd name="connsiteX3997" fmla="*/ 98429 w 3249268"/>
              <a:gd name="connsiteY3997" fmla="*/ 333087 h 444457"/>
              <a:gd name="connsiteX3998" fmla="*/ 98435 w 3249268"/>
              <a:gd name="connsiteY3998" fmla="*/ 333087 h 444457"/>
              <a:gd name="connsiteX3999" fmla="*/ 234382 w 3249268"/>
              <a:gd name="connsiteY3999" fmla="*/ 332707 h 444457"/>
              <a:gd name="connsiteX4000" fmla="*/ 234348 w 3249268"/>
              <a:gd name="connsiteY4000" fmla="*/ 332718 h 444457"/>
              <a:gd name="connsiteX4001" fmla="*/ 233425 w 3249268"/>
              <a:gd name="connsiteY4001" fmla="*/ 334508 h 444457"/>
              <a:gd name="connsiteX4002" fmla="*/ 233483 w 3249268"/>
              <a:gd name="connsiteY4002" fmla="*/ 334633 h 444457"/>
              <a:gd name="connsiteX4003" fmla="*/ 418180 w 3249268"/>
              <a:gd name="connsiteY4003" fmla="*/ 332702 h 444457"/>
              <a:gd name="connsiteX4004" fmla="*/ 418089 w 3249268"/>
              <a:gd name="connsiteY4004" fmla="*/ 332721 h 444457"/>
              <a:gd name="connsiteX4005" fmla="*/ 418046 w 3249268"/>
              <a:gd name="connsiteY4005" fmla="*/ 332806 h 444457"/>
              <a:gd name="connsiteX4006" fmla="*/ 3060637 w 3249268"/>
              <a:gd name="connsiteY4006" fmla="*/ 332472 h 444457"/>
              <a:gd name="connsiteX4007" fmla="*/ 3060634 w 3249268"/>
              <a:gd name="connsiteY4007" fmla="*/ 332473 h 444457"/>
              <a:gd name="connsiteX4008" fmla="*/ 3060637 w 3249268"/>
              <a:gd name="connsiteY4008" fmla="*/ 332481 h 444457"/>
              <a:gd name="connsiteX4009" fmla="*/ 159093 w 3249268"/>
              <a:gd name="connsiteY4009" fmla="*/ 332076 h 444457"/>
              <a:gd name="connsiteX4010" fmla="*/ 159351 w 3249268"/>
              <a:gd name="connsiteY4010" fmla="*/ 332541 h 444457"/>
              <a:gd name="connsiteX4011" fmla="*/ 159505 w 3249268"/>
              <a:gd name="connsiteY4011" fmla="*/ 332510 h 444457"/>
              <a:gd name="connsiteX4012" fmla="*/ 159463 w 3249268"/>
              <a:gd name="connsiteY4012" fmla="*/ 332467 h 444457"/>
              <a:gd name="connsiteX4013" fmla="*/ 159553 w 3249268"/>
              <a:gd name="connsiteY4013" fmla="*/ 332467 h 444457"/>
              <a:gd name="connsiteX4014" fmla="*/ 3173041 w 3249268"/>
              <a:gd name="connsiteY4014" fmla="*/ 331715 h 444457"/>
              <a:gd name="connsiteX4015" fmla="*/ 3178527 w 3249268"/>
              <a:gd name="connsiteY4015" fmla="*/ 331715 h 444457"/>
              <a:gd name="connsiteX4016" fmla="*/ 3181271 w 3249268"/>
              <a:gd name="connsiteY4016" fmla="*/ 333069 h 444457"/>
              <a:gd name="connsiteX4017" fmla="*/ 3188128 w 3249268"/>
              <a:gd name="connsiteY4017" fmla="*/ 338485 h 444457"/>
              <a:gd name="connsiteX4018" fmla="*/ 3193615 w 3249268"/>
              <a:gd name="connsiteY4018" fmla="*/ 341193 h 444457"/>
              <a:gd name="connsiteX4019" fmla="*/ 3188128 w 3249268"/>
              <a:gd name="connsiteY4019" fmla="*/ 343900 h 444457"/>
              <a:gd name="connsiteX4020" fmla="*/ 3185385 w 3249268"/>
              <a:gd name="connsiteY4020" fmla="*/ 342546 h 444457"/>
              <a:gd name="connsiteX4021" fmla="*/ 3182642 w 3249268"/>
              <a:gd name="connsiteY4021" fmla="*/ 341193 h 444457"/>
              <a:gd name="connsiteX4022" fmla="*/ 3181271 w 3249268"/>
              <a:gd name="connsiteY4022" fmla="*/ 338485 h 444457"/>
              <a:gd name="connsiteX4023" fmla="*/ 3177156 w 3249268"/>
              <a:gd name="connsiteY4023" fmla="*/ 335777 h 444457"/>
              <a:gd name="connsiteX4024" fmla="*/ 3175784 w 3249268"/>
              <a:gd name="connsiteY4024" fmla="*/ 335777 h 444457"/>
              <a:gd name="connsiteX4025" fmla="*/ 3173041 w 3249268"/>
              <a:gd name="connsiteY4025" fmla="*/ 335777 h 444457"/>
              <a:gd name="connsiteX4026" fmla="*/ 3173041 w 3249268"/>
              <a:gd name="connsiteY4026" fmla="*/ 331715 h 444457"/>
              <a:gd name="connsiteX4027" fmla="*/ 2864658 w 3249268"/>
              <a:gd name="connsiteY4027" fmla="*/ 331715 h 444457"/>
              <a:gd name="connsiteX4028" fmla="*/ 2864792 w 3249268"/>
              <a:gd name="connsiteY4028" fmla="*/ 331783 h 444457"/>
              <a:gd name="connsiteX4029" fmla="*/ 2864725 w 3249268"/>
              <a:gd name="connsiteY4029" fmla="*/ 331715 h 444457"/>
              <a:gd name="connsiteX4030" fmla="*/ 3151978 w 3249268"/>
              <a:gd name="connsiteY4030" fmla="*/ 331599 h 444457"/>
              <a:gd name="connsiteX4031" fmla="*/ 3160144 w 3249268"/>
              <a:gd name="connsiteY4031" fmla="*/ 332988 h 444457"/>
              <a:gd name="connsiteX4032" fmla="*/ 3161505 w 3249268"/>
              <a:gd name="connsiteY4032" fmla="*/ 337154 h 444457"/>
              <a:gd name="connsiteX4033" fmla="*/ 3161505 w 3249268"/>
              <a:gd name="connsiteY4033" fmla="*/ 335765 h 444457"/>
              <a:gd name="connsiteX4034" fmla="*/ 3166949 w 3249268"/>
              <a:gd name="connsiteY4034" fmla="*/ 332988 h 444457"/>
              <a:gd name="connsiteX4035" fmla="*/ 3168310 w 3249268"/>
              <a:gd name="connsiteY4035" fmla="*/ 334377 h 444457"/>
              <a:gd name="connsiteX4036" fmla="*/ 3169671 w 3249268"/>
              <a:gd name="connsiteY4036" fmla="*/ 338543 h 444457"/>
              <a:gd name="connsiteX4037" fmla="*/ 3168310 w 3249268"/>
              <a:gd name="connsiteY4037" fmla="*/ 342708 h 444457"/>
              <a:gd name="connsiteX4038" fmla="*/ 3171032 w 3249268"/>
              <a:gd name="connsiteY4038" fmla="*/ 346874 h 444457"/>
              <a:gd name="connsiteX4039" fmla="*/ 3166949 w 3249268"/>
              <a:gd name="connsiteY4039" fmla="*/ 348263 h 444457"/>
              <a:gd name="connsiteX4040" fmla="*/ 3165588 w 3249268"/>
              <a:gd name="connsiteY4040" fmla="*/ 348263 h 444457"/>
              <a:gd name="connsiteX4041" fmla="*/ 3158783 w 3249268"/>
              <a:gd name="connsiteY4041" fmla="*/ 344097 h 444457"/>
              <a:gd name="connsiteX4042" fmla="*/ 3153339 w 3249268"/>
              <a:gd name="connsiteY4042" fmla="*/ 342708 h 444457"/>
              <a:gd name="connsiteX4043" fmla="*/ 3153339 w 3249268"/>
              <a:gd name="connsiteY4043" fmla="*/ 341320 h 444457"/>
              <a:gd name="connsiteX4044" fmla="*/ 3149256 w 3249268"/>
              <a:gd name="connsiteY4044" fmla="*/ 341320 h 444457"/>
              <a:gd name="connsiteX4045" fmla="*/ 3142450 w 3249268"/>
              <a:gd name="connsiteY4045" fmla="*/ 338543 h 444457"/>
              <a:gd name="connsiteX4046" fmla="*/ 3145172 w 3249268"/>
              <a:gd name="connsiteY4046" fmla="*/ 335765 h 444457"/>
              <a:gd name="connsiteX4047" fmla="*/ 3146534 w 3249268"/>
              <a:gd name="connsiteY4047" fmla="*/ 334377 h 444457"/>
              <a:gd name="connsiteX4048" fmla="*/ 3151978 w 3249268"/>
              <a:gd name="connsiteY4048" fmla="*/ 331599 h 444457"/>
              <a:gd name="connsiteX4049" fmla="*/ 238501 w 3249268"/>
              <a:gd name="connsiteY4049" fmla="*/ 331374 h 444457"/>
              <a:gd name="connsiteX4050" fmla="*/ 238474 w 3249268"/>
              <a:gd name="connsiteY4050" fmla="*/ 331383 h 444457"/>
              <a:gd name="connsiteX4051" fmla="*/ 238510 w 3249268"/>
              <a:gd name="connsiteY4051" fmla="*/ 331395 h 444457"/>
              <a:gd name="connsiteX4052" fmla="*/ 343123 w 3249268"/>
              <a:gd name="connsiteY4052" fmla="*/ 331373 h 444457"/>
              <a:gd name="connsiteX4053" fmla="*/ 343123 w 3249268"/>
              <a:gd name="connsiteY4053" fmla="*/ 331535 h 444457"/>
              <a:gd name="connsiteX4054" fmla="*/ 343204 w 3249268"/>
              <a:gd name="connsiteY4054" fmla="*/ 331569 h 444457"/>
              <a:gd name="connsiteX4055" fmla="*/ 343566 w 3249268"/>
              <a:gd name="connsiteY4055" fmla="*/ 331600 h 444457"/>
              <a:gd name="connsiteX4056" fmla="*/ 424927 w 3249268"/>
              <a:gd name="connsiteY4056" fmla="*/ 331305 h 444457"/>
              <a:gd name="connsiteX4057" fmla="*/ 424361 w 3249268"/>
              <a:gd name="connsiteY4057" fmla="*/ 331422 h 444457"/>
              <a:gd name="connsiteX4058" fmla="*/ 424835 w 3249268"/>
              <a:gd name="connsiteY4058" fmla="*/ 331527 h 444457"/>
              <a:gd name="connsiteX4059" fmla="*/ 425783 w 3249268"/>
              <a:gd name="connsiteY4059" fmla="*/ 331527 h 444457"/>
              <a:gd name="connsiteX4060" fmla="*/ 343123 w 3249268"/>
              <a:gd name="connsiteY4060" fmla="*/ 331236 h 444457"/>
              <a:gd name="connsiteX4061" fmla="*/ 343123 w 3249268"/>
              <a:gd name="connsiteY4061" fmla="*/ 331245 h 444457"/>
              <a:gd name="connsiteX4062" fmla="*/ 343172 w 3249268"/>
              <a:gd name="connsiteY4062" fmla="*/ 331245 h 444457"/>
              <a:gd name="connsiteX4063" fmla="*/ 356529 w 3249268"/>
              <a:gd name="connsiteY4063" fmla="*/ 331219 h 444457"/>
              <a:gd name="connsiteX4064" fmla="*/ 356634 w 3249268"/>
              <a:gd name="connsiteY4064" fmla="*/ 331286 h 444457"/>
              <a:gd name="connsiteX4065" fmla="*/ 356657 w 3249268"/>
              <a:gd name="connsiteY4065" fmla="*/ 331244 h 444457"/>
              <a:gd name="connsiteX4066" fmla="*/ 3077133 w 3249268"/>
              <a:gd name="connsiteY4066" fmla="*/ 331195 h 444457"/>
              <a:gd name="connsiteX4067" fmla="*/ 3077080 w 3249268"/>
              <a:gd name="connsiteY4067" fmla="*/ 331366 h 444457"/>
              <a:gd name="connsiteX4068" fmla="*/ 3083877 w 3249268"/>
              <a:gd name="connsiteY4068" fmla="*/ 339514 h 444457"/>
              <a:gd name="connsiteX4069" fmla="*/ 3080950 w 3249268"/>
              <a:gd name="connsiteY4069" fmla="*/ 334759 h 444457"/>
              <a:gd name="connsiteX4070" fmla="*/ 281967 w 3249268"/>
              <a:gd name="connsiteY4070" fmla="*/ 331076 h 444457"/>
              <a:gd name="connsiteX4071" fmla="*/ 282070 w 3249268"/>
              <a:gd name="connsiteY4071" fmla="*/ 331214 h 444457"/>
              <a:gd name="connsiteX4072" fmla="*/ 281727 w 3249268"/>
              <a:gd name="connsiteY4072" fmla="*/ 331407 h 444457"/>
              <a:gd name="connsiteX4073" fmla="*/ 282897 w 3249268"/>
              <a:gd name="connsiteY4073" fmla="*/ 331407 h 444457"/>
              <a:gd name="connsiteX4074" fmla="*/ 388544 w 3249268"/>
              <a:gd name="connsiteY4074" fmla="*/ 330975 h 444457"/>
              <a:gd name="connsiteX4075" fmla="*/ 390385 w 3249268"/>
              <a:gd name="connsiteY4075" fmla="*/ 331569 h 444457"/>
              <a:gd name="connsiteX4076" fmla="*/ 394426 w 3249268"/>
              <a:gd name="connsiteY4076" fmla="*/ 334302 h 444457"/>
              <a:gd name="connsiteX4077" fmla="*/ 394426 w 3249268"/>
              <a:gd name="connsiteY4077" fmla="*/ 334177 h 444457"/>
              <a:gd name="connsiteX4078" fmla="*/ 390267 w 3249268"/>
              <a:gd name="connsiteY4078" fmla="*/ 331305 h 444457"/>
              <a:gd name="connsiteX4079" fmla="*/ 390222 w 3249268"/>
              <a:gd name="connsiteY4079" fmla="*/ 331026 h 444457"/>
              <a:gd name="connsiteX4080" fmla="*/ 284549 w 3249268"/>
              <a:gd name="connsiteY4080" fmla="*/ 330870 h 444457"/>
              <a:gd name="connsiteX4081" fmla="*/ 284286 w 3249268"/>
              <a:gd name="connsiteY4081" fmla="*/ 331407 h 444457"/>
              <a:gd name="connsiteX4082" fmla="*/ 284288 w 3249268"/>
              <a:gd name="connsiteY4082" fmla="*/ 331407 h 444457"/>
              <a:gd name="connsiteX4083" fmla="*/ 284814 w 3249268"/>
              <a:gd name="connsiteY4083" fmla="*/ 331378 h 444457"/>
              <a:gd name="connsiteX4084" fmla="*/ 284800 w 3249268"/>
              <a:gd name="connsiteY4084" fmla="*/ 331373 h 444457"/>
              <a:gd name="connsiteX4085" fmla="*/ 314256 w 3249268"/>
              <a:gd name="connsiteY4085" fmla="*/ 330564 h 444457"/>
              <a:gd name="connsiteX4086" fmla="*/ 314832 w 3249268"/>
              <a:gd name="connsiteY4086" fmla="*/ 331373 h 444457"/>
              <a:gd name="connsiteX4087" fmla="*/ 314736 w 3249268"/>
              <a:gd name="connsiteY4087" fmla="*/ 331414 h 444457"/>
              <a:gd name="connsiteX4088" fmla="*/ 314861 w 3249268"/>
              <a:gd name="connsiteY4088" fmla="*/ 331407 h 444457"/>
              <a:gd name="connsiteX4089" fmla="*/ 316250 w 3249268"/>
              <a:gd name="connsiteY4089" fmla="*/ 332809 h 444457"/>
              <a:gd name="connsiteX4090" fmla="*/ 316797 w 3249268"/>
              <a:gd name="connsiteY4090" fmla="*/ 332861 h 444457"/>
              <a:gd name="connsiteX4091" fmla="*/ 317856 w 3249268"/>
              <a:gd name="connsiteY4091" fmla="*/ 331854 h 444457"/>
              <a:gd name="connsiteX4092" fmla="*/ 316295 w 3249268"/>
              <a:gd name="connsiteY4092" fmla="*/ 332467 h 444457"/>
              <a:gd name="connsiteX4093" fmla="*/ 314884 w 3249268"/>
              <a:gd name="connsiteY4093" fmla="*/ 331151 h 444457"/>
              <a:gd name="connsiteX4094" fmla="*/ 107932 w 3249268"/>
              <a:gd name="connsiteY4094" fmla="*/ 330305 h 444457"/>
              <a:gd name="connsiteX4095" fmla="*/ 108083 w 3249268"/>
              <a:gd name="connsiteY4095" fmla="*/ 331809 h 444457"/>
              <a:gd name="connsiteX4096" fmla="*/ 109299 w 3249268"/>
              <a:gd name="connsiteY4096" fmla="*/ 331464 h 444457"/>
              <a:gd name="connsiteX4097" fmla="*/ 109758 w 3249268"/>
              <a:gd name="connsiteY4097" fmla="*/ 331878 h 444457"/>
              <a:gd name="connsiteX4098" fmla="*/ 109694 w 3249268"/>
              <a:gd name="connsiteY4098" fmla="*/ 331393 h 444457"/>
              <a:gd name="connsiteX4099" fmla="*/ 109717 w 3249268"/>
              <a:gd name="connsiteY4099" fmla="*/ 331070 h 444457"/>
              <a:gd name="connsiteX4100" fmla="*/ 109443 w 3249268"/>
              <a:gd name="connsiteY4100" fmla="*/ 331070 h 444457"/>
              <a:gd name="connsiteX4101" fmla="*/ 3100862 w 3249268"/>
              <a:gd name="connsiteY4101" fmla="*/ 330060 h 444457"/>
              <a:gd name="connsiteX4102" fmla="*/ 3100174 w 3249268"/>
              <a:gd name="connsiteY4102" fmla="*/ 330292 h 444457"/>
              <a:gd name="connsiteX4103" fmla="*/ 3097833 w 3249268"/>
              <a:gd name="connsiteY4103" fmla="*/ 332634 h 444457"/>
              <a:gd name="connsiteX4104" fmla="*/ 3098142 w 3249268"/>
              <a:gd name="connsiteY4104" fmla="*/ 332950 h 444457"/>
              <a:gd name="connsiteX4105" fmla="*/ 275969 w 3249268"/>
              <a:gd name="connsiteY4105" fmla="*/ 329996 h 444457"/>
              <a:gd name="connsiteX4106" fmla="*/ 273215 w 3249268"/>
              <a:gd name="connsiteY4106" fmla="*/ 331399 h 444457"/>
              <a:gd name="connsiteX4107" fmla="*/ 274478 w 3249268"/>
              <a:gd name="connsiteY4107" fmla="*/ 332589 h 444457"/>
              <a:gd name="connsiteX4108" fmla="*/ 274548 w 3249268"/>
              <a:gd name="connsiteY4108" fmla="*/ 332578 h 444457"/>
              <a:gd name="connsiteX4109" fmla="*/ 274548 w 3249268"/>
              <a:gd name="connsiteY4109" fmla="*/ 331527 h 444457"/>
              <a:gd name="connsiteX4110" fmla="*/ 274763 w 3249268"/>
              <a:gd name="connsiteY4110" fmla="*/ 331339 h 444457"/>
              <a:gd name="connsiteX4111" fmla="*/ 273796 w 3249268"/>
              <a:gd name="connsiteY4111" fmla="*/ 331339 h 444457"/>
              <a:gd name="connsiteX4112" fmla="*/ 275787 w 3249268"/>
              <a:gd name="connsiteY4112" fmla="*/ 330443 h 444457"/>
              <a:gd name="connsiteX4113" fmla="*/ 276053 w 3249268"/>
              <a:gd name="connsiteY4113" fmla="*/ 330210 h 444457"/>
              <a:gd name="connsiteX4114" fmla="*/ 276221 w 3249268"/>
              <a:gd name="connsiteY4114" fmla="*/ 330247 h 444457"/>
              <a:gd name="connsiteX4115" fmla="*/ 276303 w 3249268"/>
              <a:gd name="connsiteY4115" fmla="*/ 330210 h 444457"/>
              <a:gd name="connsiteX4116" fmla="*/ 276254 w 3249268"/>
              <a:gd name="connsiteY4116" fmla="*/ 330255 h 444457"/>
              <a:gd name="connsiteX4117" fmla="*/ 276732 w 3249268"/>
              <a:gd name="connsiteY4117" fmla="*/ 330359 h 444457"/>
              <a:gd name="connsiteX4118" fmla="*/ 276282 w 3249268"/>
              <a:gd name="connsiteY4118" fmla="*/ 330011 h 444457"/>
              <a:gd name="connsiteX4119" fmla="*/ 3028028 w 3249268"/>
              <a:gd name="connsiteY4119" fmla="*/ 329781 h 444457"/>
              <a:gd name="connsiteX4120" fmla="*/ 3028299 w 3249268"/>
              <a:gd name="connsiteY4120" fmla="*/ 330095 h 444457"/>
              <a:gd name="connsiteX4121" fmla="*/ 3027829 w 3249268"/>
              <a:gd name="connsiteY4121" fmla="*/ 330726 h 444457"/>
              <a:gd name="connsiteX4122" fmla="*/ 3028497 w 3249268"/>
              <a:gd name="connsiteY4122" fmla="*/ 330055 h 444457"/>
              <a:gd name="connsiteX4123" fmla="*/ 3028303 w 3249268"/>
              <a:gd name="connsiteY4123" fmla="*/ 329960 h 444457"/>
              <a:gd name="connsiteX4124" fmla="*/ 3029028 w 3249268"/>
              <a:gd name="connsiteY4124" fmla="*/ 329907 h 444457"/>
              <a:gd name="connsiteX4125" fmla="*/ 3028714 w 3249268"/>
              <a:gd name="connsiteY4125" fmla="*/ 329781 h 444457"/>
              <a:gd name="connsiteX4126" fmla="*/ 448378 w 3249268"/>
              <a:gd name="connsiteY4126" fmla="*/ 329685 h 444457"/>
              <a:gd name="connsiteX4127" fmla="*/ 447833 w 3249268"/>
              <a:gd name="connsiteY4127" fmla="*/ 329869 h 444457"/>
              <a:gd name="connsiteX4128" fmla="*/ 448352 w 3249268"/>
              <a:gd name="connsiteY4128" fmla="*/ 329869 h 444457"/>
              <a:gd name="connsiteX4129" fmla="*/ 445526 w 3249268"/>
              <a:gd name="connsiteY4129" fmla="*/ 329666 h 444457"/>
              <a:gd name="connsiteX4130" fmla="*/ 445604 w 3249268"/>
              <a:gd name="connsiteY4130" fmla="*/ 329746 h 444457"/>
              <a:gd name="connsiteX4131" fmla="*/ 445582 w 3249268"/>
              <a:gd name="connsiteY4131" fmla="*/ 329667 h 444457"/>
              <a:gd name="connsiteX4132" fmla="*/ 3077968 w 3249268"/>
              <a:gd name="connsiteY4132" fmla="*/ 329046 h 444457"/>
              <a:gd name="connsiteX4133" fmla="*/ 3077794 w 3249268"/>
              <a:gd name="connsiteY4133" fmla="*/ 329082 h 444457"/>
              <a:gd name="connsiteX4134" fmla="*/ 3077515 w 3249268"/>
              <a:gd name="connsiteY4134" fmla="*/ 329974 h 444457"/>
              <a:gd name="connsiteX4135" fmla="*/ 2874344 w 3249268"/>
              <a:gd name="connsiteY4135" fmla="*/ 328880 h 444457"/>
              <a:gd name="connsiteX4136" fmla="*/ 2874072 w 3249268"/>
              <a:gd name="connsiteY4136" fmla="*/ 328903 h 444457"/>
              <a:gd name="connsiteX4137" fmla="*/ 2874072 w 3249268"/>
              <a:gd name="connsiteY4137" fmla="*/ 329164 h 444457"/>
              <a:gd name="connsiteX4138" fmla="*/ 354379 w 3249268"/>
              <a:gd name="connsiteY4138" fmla="*/ 328684 h 444457"/>
              <a:gd name="connsiteX4139" fmla="*/ 353721 w 3249268"/>
              <a:gd name="connsiteY4139" fmla="*/ 329009 h 444457"/>
              <a:gd name="connsiteX4140" fmla="*/ 354249 w 3249268"/>
              <a:gd name="connsiteY4140" fmla="*/ 329129 h 444457"/>
              <a:gd name="connsiteX4141" fmla="*/ 357926 w 3249268"/>
              <a:gd name="connsiteY4141" fmla="*/ 328661 h 444457"/>
              <a:gd name="connsiteX4142" fmla="*/ 356712 w 3249268"/>
              <a:gd name="connsiteY4142" fmla="*/ 331144 h 444457"/>
              <a:gd name="connsiteX4143" fmla="*/ 357926 w 3249268"/>
              <a:gd name="connsiteY4143" fmla="*/ 328918 h 444457"/>
              <a:gd name="connsiteX4144" fmla="*/ 163879 w 3249268"/>
              <a:gd name="connsiteY4144" fmla="*/ 328643 h 444457"/>
              <a:gd name="connsiteX4145" fmla="*/ 163791 w 3249268"/>
              <a:gd name="connsiteY4145" fmla="*/ 328770 h 444457"/>
              <a:gd name="connsiteX4146" fmla="*/ 164192 w 3249268"/>
              <a:gd name="connsiteY4146" fmla="*/ 329164 h 444457"/>
              <a:gd name="connsiteX4147" fmla="*/ 462221 w 3249268"/>
              <a:gd name="connsiteY4147" fmla="*/ 328517 h 444457"/>
              <a:gd name="connsiteX4148" fmla="*/ 462407 w 3249268"/>
              <a:gd name="connsiteY4148" fmla="*/ 328706 h 444457"/>
              <a:gd name="connsiteX4149" fmla="*/ 465154 w 3249268"/>
              <a:gd name="connsiteY4149" fmla="*/ 328706 h 444457"/>
              <a:gd name="connsiteX4150" fmla="*/ 413827 w 3249268"/>
              <a:gd name="connsiteY4150" fmla="*/ 328420 h 444457"/>
              <a:gd name="connsiteX4151" fmla="*/ 413818 w 3249268"/>
              <a:gd name="connsiteY4151" fmla="*/ 328429 h 444457"/>
              <a:gd name="connsiteX4152" fmla="*/ 413836 w 3249268"/>
              <a:gd name="connsiteY4152" fmla="*/ 328433 h 444457"/>
              <a:gd name="connsiteX4153" fmla="*/ 3092233 w 3249268"/>
              <a:gd name="connsiteY4153" fmla="*/ 328330 h 444457"/>
              <a:gd name="connsiteX4154" fmla="*/ 3092078 w 3249268"/>
              <a:gd name="connsiteY4154" fmla="*/ 328378 h 444457"/>
              <a:gd name="connsiteX4155" fmla="*/ 3092270 w 3249268"/>
              <a:gd name="connsiteY4155" fmla="*/ 328731 h 444457"/>
              <a:gd name="connsiteX4156" fmla="*/ 477076 w 3249268"/>
              <a:gd name="connsiteY4156" fmla="*/ 328330 h 444457"/>
              <a:gd name="connsiteX4157" fmla="*/ 477192 w 3249268"/>
              <a:gd name="connsiteY4157" fmla="*/ 328706 h 444457"/>
              <a:gd name="connsiteX4158" fmla="*/ 477702 w 3249268"/>
              <a:gd name="connsiteY4158" fmla="*/ 328330 h 444457"/>
              <a:gd name="connsiteX4159" fmla="*/ 358034 w 3249268"/>
              <a:gd name="connsiteY4159" fmla="*/ 328314 h 444457"/>
              <a:gd name="connsiteX4160" fmla="*/ 358041 w 3249268"/>
              <a:gd name="connsiteY4160" fmla="*/ 328424 h 444457"/>
              <a:gd name="connsiteX4161" fmla="*/ 358002 w 3249268"/>
              <a:gd name="connsiteY4161" fmla="*/ 328504 h 444457"/>
              <a:gd name="connsiteX4162" fmla="*/ 358188 w 3249268"/>
              <a:gd name="connsiteY4162" fmla="*/ 328470 h 444457"/>
              <a:gd name="connsiteX4163" fmla="*/ 318373 w 3249268"/>
              <a:gd name="connsiteY4163" fmla="*/ 328187 h 444457"/>
              <a:gd name="connsiteX4164" fmla="*/ 318701 w 3249268"/>
              <a:gd name="connsiteY4164" fmla="*/ 328454 h 444457"/>
              <a:gd name="connsiteX4165" fmla="*/ 319015 w 3249268"/>
              <a:gd name="connsiteY4165" fmla="*/ 328502 h 444457"/>
              <a:gd name="connsiteX4166" fmla="*/ 1760734 w 3249268"/>
              <a:gd name="connsiteY4166" fmla="*/ 327336 h 444457"/>
              <a:gd name="connsiteX4167" fmla="*/ 1761628 w 3249268"/>
              <a:gd name="connsiteY4167" fmla="*/ 330052 h 444457"/>
              <a:gd name="connsiteX4168" fmla="*/ 1762005 w 3249268"/>
              <a:gd name="connsiteY4168" fmla="*/ 329862 h 444457"/>
              <a:gd name="connsiteX4169" fmla="*/ 1761138 w 3249268"/>
              <a:gd name="connsiteY4169" fmla="*/ 327410 h 444457"/>
              <a:gd name="connsiteX4170" fmla="*/ 2890672 w 3249268"/>
              <a:gd name="connsiteY4170" fmla="*/ 327065 h 444457"/>
              <a:gd name="connsiteX4171" fmla="*/ 2890680 w 3249268"/>
              <a:gd name="connsiteY4171" fmla="*/ 327129 h 444457"/>
              <a:gd name="connsiteX4172" fmla="*/ 2890215 w 3249268"/>
              <a:gd name="connsiteY4172" fmla="*/ 327457 h 444457"/>
              <a:gd name="connsiteX4173" fmla="*/ 2891041 w 3249268"/>
              <a:gd name="connsiteY4173" fmla="*/ 327346 h 444457"/>
              <a:gd name="connsiteX4174" fmla="*/ 2883202 w 3249268"/>
              <a:gd name="connsiteY4174" fmla="*/ 326898 h 444457"/>
              <a:gd name="connsiteX4175" fmla="*/ 2882376 w 3249268"/>
              <a:gd name="connsiteY4175" fmla="*/ 327129 h 444457"/>
              <a:gd name="connsiteX4176" fmla="*/ 2882376 w 3249268"/>
              <a:gd name="connsiteY4176" fmla="*/ 329954 h 444457"/>
              <a:gd name="connsiteX4177" fmla="*/ 2885539 w 3249268"/>
              <a:gd name="connsiteY4177" fmla="*/ 334259 h 444457"/>
              <a:gd name="connsiteX4178" fmla="*/ 2886666 w 3249268"/>
              <a:gd name="connsiteY4178" fmla="*/ 333939 h 444457"/>
              <a:gd name="connsiteX4179" fmla="*/ 2962859 w 3249268"/>
              <a:gd name="connsiteY4179" fmla="*/ 326560 h 444457"/>
              <a:gd name="connsiteX4180" fmla="*/ 2961851 w 3249268"/>
              <a:gd name="connsiteY4180" fmla="*/ 327136 h 444457"/>
              <a:gd name="connsiteX4181" fmla="*/ 2961981 w 3249268"/>
              <a:gd name="connsiteY4181" fmla="*/ 327407 h 444457"/>
              <a:gd name="connsiteX4182" fmla="*/ 2961981 w 3249268"/>
              <a:gd name="connsiteY4182" fmla="*/ 330105 h 444457"/>
              <a:gd name="connsiteX4183" fmla="*/ 2962106 w 3249268"/>
              <a:gd name="connsiteY4183" fmla="*/ 330181 h 444457"/>
              <a:gd name="connsiteX4184" fmla="*/ 2962106 w 3249268"/>
              <a:gd name="connsiteY4184" fmla="*/ 327317 h 444457"/>
              <a:gd name="connsiteX4185" fmla="*/ 301970 w 3249268"/>
              <a:gd name="connsiteY4185" fmla="*/ 326404 h 444457"/>
              <a:gd name="connsiteX4186" fmla="*/ 301287 w 3249268"/>
              <a:gd name="connsiteY4186" fmla="*/ 326955 h 444457"/>
              <a:gd name="connsiteX4187" fmla="*/ 302547 w 3249268"/>
              <a:gd name="connsiteY4187" fmla="*/ 327270 h 444457"/>
              <a:gd name="connsiteX4188" fmla="*/ 16548 w 3249268"/>
              <a:gd name="connsiteY4188" fmla="*/ 325697 h 444457"/>
              <a:gd name="connsiteX4189" fmla="*/ 18053 w 3249268"/>
              <a:gd name="connsiteY4189" fmla="*/ 325697 h 444457"/>
              <a:gd name="connsiteX4190" fmla="*/ 18053 w 3249268"/>
              <a:gd name="connsiteY4190" fmla="*/ 331114 h 444457"/>
              <a:gd name="connsiteX4191" fmla="*/ 13539 w 3249268"/>
              <a:gd name="connsiteY4191" fmla="*/ 329759 h 444457"/>
              <a:gd name="connsiteX4192" fmla="*/ 16548 w 3249268"/>
              <a:gd name="connsiteY4192" fmla="*/ 325697 h 444457"/>
              <a:gd name="connsiteX4193" fmla="*/ 135818 w 3249268"/>
              <a:gd name="connsiteY4193" fmla="*/ 325521 h 444457"/>
              <a:gd name="connsiteX4194" fmla="*/ 135824 w 3249268"/>
              <a:gd name="connsiteY4194" fmla="*/ 325572 h 444457"/>
              <a:gd name="connsiteX4195" fmla="*/ 135870 w 3249268"/>
              <a:gd name="connsiteY4195" fmla="*/ 325572 h 444457"/>
              <a:gd name="connsiteX4196" fmla="*/ 3043961 w 3249268"/>
              <a:gd name="connsiteY4196" fmla="*/ 325478 h 444457"/>
              <a:gd name="connsiteX4197" fmla="*/ 3043939 w 3249268"/>
              <a:gd name="connsiteY4197" fmla="*/ 325528 h 444457"/>
              <a:gd name="connsiteX4198" fmla="*/ 3043939 w 3249268"/>
              <a:gd name="connsiteY4198" fmla="*/ 325590 h 444457"/>
              <a:gd name="connsiteX4199" fmla="*/ 136440 w 3249268"/>
              <a:gd name="connsiteY4199" fmla="*/ 325476 h 444457"/>
              <a:gd name="connsiteX4200" fmla="*/ 136247 w 3249268"/>
              <a:gd name="connsiteY4200" fmla="*/ 325572 h 444457"/>
              <a:gd name="connsiteX4201" fmla="*/ 136389 w 3249268"/>
              <a:gd name="connsiteY4201" fmla="*/ 325572 h 444457"/>
              <a:gd name="connsiteX4202" fmla="*/ 112201 w 3249268"/>
              <a:gd name="connsiteY4202" fmla="*/ 325362 h 444457"/>
              <a:gd name="connsiteX4203" fmla="*/ 112201 w 3249268"/>
              <a:gd name="connsiteY4203" fmla="*/ 325483 h 444457"/>
              <a:gd name="connsiteX4204" fmla="*/ 112201 w 3249268"/>
              <a:gd name="connsiteY4204" fmla="*/ 326880 h 444457"/>
              <a:gd name="connsiteX4205" fmla="*/ 114933 w 3249268"/>
              <a:gd name="connsiteY4205" fmla="*/ 328100 h 444457"/>
              <a:gd name="connsiteX4206" fmla="*/ 1758364 w 3249268"/>
              <a:gd name="connsiteY4206" fmla="*/ 325309 h 444457"/>
              <a:gd name="connsiteX4207" fmla="*/ 1758120 w 3249268"/>
              <a:gd name="connsiteY4207" fmla="*/ 325354 h 444457"/>
              <a:gd name="connsiteX4208" fmla="*/ 1758439 w 3249268"/>
              <a:gd name="connsiteY4208" fmla="*/ 325462 h 444457"/>
              <a:gd name="connsiteX4209" fmla="*/ 473008 w 3249268"/>
              <a:gd name="connsiteY4209" fmla="*/ 325179 h 444457"/>
              <a:gd name="connsiteX4210" fmla="*/ 469680 w 3249268"/>
              <a:gd name="connsiteY4210" fmla="*/ 327386 h 444457"/>
              <a:gd name="connsiteX4211" fmla="*/ 471278 w 3249268"/>
              <a:gd name="connsiteY4211" fmla="*/ 327472 h 444457"/>
              <a:gd name="connsiteX4212" fmla="*/ 2963772 w 3249268"/>
              <a:gd name="connsiteY4212" fmla="*/ 324964 h 444457"/>
              <a:gd name="connsiteX4213" fmla="*/ 2964074 w 3249268"/>
              <a:gd name="connsiteY4213" fmla="*/ 325336 h 444457"/>
              <a:gd name="connsiteX4214" fmla="*/ 2964102 w 3249268"/>
              <a:gd name="connsiteY4214" fmla="*/ 325308 h 444457"/>
              <a:gd name="connsiteX4215" fmla="*/ 3015444 w 3249268"/>
              <a:gd name="connsiteY4215" fmla="*/ 324708 h 444457"/>
              <a:gd name="connsiteX4216" fmla="*/ 3015573 w 3249268"/>
              <a:gd name="connsiteY4216" fmla="*/ 324883 h 444457"/>
              <a:gd name="connsiteX4217" fmla="*/ 3015582 w 3249268"/>
              <a:gd name="connsiteY4217" fmla="*/ 324873 h 444457"/>
              <a:gd name="connsiteX4218" fmla="*/ 349788 w 3249268"/>
              <a:gd name="connsiteY4218" fmla="*/ 324502 h 444457"/>
              <a:gd name="connsiteX4219" fmla="*/ 348726 w 3249268"/>
              <a:gd name="connsiteY4219" fmla="*/ 325701 h 444457"/>
              <a:gd name="connsiteX4220" fmla="*/ 350143 w 3249268"/>
              <a:gd name="connsiteY4220" fmla="*/ 325940 h 444457"/>
              <a:gd name="connsiteX4221" fmla="*/ 291554 w 3249268"/>
              <a:gd name="connsiteY4221" fmla="*/ 324413 h 444457"/>
              <a:gd name="connsiteX4222" fmla="*/ 291483 w 3249268"/>
              <a:gd name="connsiteY4222" fmla="*/ 324418 h 444457"/>
              <a:gd name="connsiteX4223" fmla="*/ 291605 w 3249268"/>
              <a:gd name="connsiteY4223" fmla="*/ 324518 h 444457"/>
              <a:gd name="connsiteX4224" fmla="*/ 3023565 w 3249268"/>
              <a:gd name="connsiteY4224" fmla="*/ 324355 h 444457"/>
              <a:gd name="connsiteX4225" fmla="*/ 3022783 w 3249268"/>
              <a:gd name="connsiteY4225" fmla="*/ 325929 h 444457"/>
              <a:gd name="connsiteX4226" fmla="*/ 3024111 w 3249268"/>
              <a:gd name="connsiteY4226" fmla="*/ 326563 h 444457"/>
              <a:gd name="connsiteX4227" fmla="*/ 238562 w 3249268"/>
              <a:gd name="connsiteY4227" fmla="*/ 324310 h 444457"/>
              <a:gd name="connsiteX4228" fmla="*/ 238497 w 3249268"/>
              <a:gd name="connsiteY4228" fmla="*/ 324343 h 444457"/>
              <a:gd name="connsiteX4229" fmla="*/ 238596 w 3249268"/>
              <a:gd name="connsiteY4229" fmla="*/ 324444 h 444457"/>
              <a:gd name="connsiteX4230" fmla="*/ 238548 w 3249268"/>
              <a:gd name="connsiteY4230" fmla="*/ 324346 h 444457"/>
              <a:gd name="connsiteX4231" fmla="*/ 192787 w 3249268"/>
              <a:gd name="connsiteY4231" fmla="*/ 324263 h 444457"/>
              <a:gd name="connsiteX4232" fmla="*/ 192775 w 3249268"/>
              <a:gd name="connsiteY4232" fmla="*/ 324287 h 444457"/>
              <a:gd name="connsiteX4233" fmla="*/ 191378 w 3249268"/>
              <a:gd name="connsiteY4233" fmla="*/ 325697 h 444457"/>
              <a:gd name="connsiteX4234" fmla="*/ 191291 w 3249268"/>
              <a:gd name="connsiteY4234" fmla="*/ 325688 h 444457"/>
              <a:gd name="connsiteX4235" fmla="*/ 191335 w 3249268"/>
              <a:gd name="connsiteY4235" fmla="*/ 325697 h 444457"/>
              <a:gd name="connsiteX4236" fmla="*/ 196837 w 3249268"/>
              <a:gd name="connsiteY4236" fmla="*/ 327126 h 444457"/>
              <a:gd name="connsiteX4237" fmla="*/ 202023 w 3249268"/>
              <a:gd name="connsiteY4237" fmla="*/ 332516 h 444457"/>
              <a:gd name="connsiteX4238" fmla="*/ 205214 w 3249268"/>
              <a:gd name="connsiteY4238" fmla="*/ 331965 h 444457"/>
              <a:gd name="connsiteX4239" fmla="*/ 208223 w 3249268"/>
              <a:gd name="connsiteY4239" fmla="*/ 331263 h 444457"/>
              <a:gd name="connsiteX4240" fmla="*/ 206807 w 3249268"/>
              <a:gd name="connsiteY4240" fmla="*/ 329859 h 444457"/>
              <a:gd name="connsiteX4241" fmla="*/ 205391 w 3249268"/>
              <a:gd name="connsiteY4241" fmla="*/ 329859 h 444457"/>
              <a:gd name="connsiteX4242" fmla="*/ 202559 w 3249268"/>
              <a:gd name="connsiteY4242" fmla="*/ 328455 h 444457"/>
              <a:gd name="connsiteX4243" fmla="*/ 201143 w 3249268"/>
              <a:gd name="connsiteY4243" fmla="*/ 327051 h 444457"/>
              <a:gd name="connsiteX4244" fmla="*/ 201014 w 3249268"/>
              <a:gd name="connsiteY4244" fmla="*/ 326794 h 444457"/>
              <a:gd name="connsiteX4245" fmla="*/ 1011743 w 3249268"/>
              <a:gd name="connsiteY4245" fmla="*/ 324197 h 444457"/>
              <a:gd name="connsiteX4246" fmla="*/ 1012017 w 3249268"/>
              <a:gd name="connsiteY4246" fmla="*/ 324695 h 444457"/>
              <a:gd name="connsiteX4247" fmla="*/ 1012127 w 3249268"/>
              <a:gd name="connsiteY4247" fmla="*/ 324806 h 444457"/>
              <a:gd name="connsiteX4248" fmla="*/ 376251 w 3249268"/>
              <a:gd name="connsiteY4248" fmla="*/ 324095 h 444457"/>
              <a:gd name="connsiteX4249" fmla="*/ 376508 w 3249268"/>
              <a:gd name="connsiteY4249" fmla="*/ 324533 h 444457"/>
              <a:gd name="connsiteX4250" fmla="*/ 376713 w 3249268"/>
              <a:gd name="connsiteY4250" fmla="*/ 324095 h 444457"/>
              <a:gd name="connsiteX4251" fmla="*/ 308773 w 3249268"/>
              <a:gd name="connsiteY4251" fmla="*/ 323642 h 444457"/>
              <a:gd name="connsiteX4252" fmla="*/ 308337 w 3249268"/>
              <a:gd name="connsiteY4252" fmla="*/ 324107 h 444457"/>
              <a:gd name="connsiteX4253" fmla="*/ 309507 w 3249268"/>
              <a:gd name="connsiteY4253" fmla="*/ 323943 h 444457"/>
              <a:gd name="connsiteX4254" fmla="*/ 3007494 w 3249268"/>
              <a:gd name="connsiteY4254" fmla="*/ 323266 h 444457"/>
              <a:gd name="connsiteX4255" fmla="*/ 3007683 w 3249268"/>
              <a:gd name="connsiteY4255" fmla="*/ 323321 h 444457"/>
              <a:gd name="connsiteX4256" fmla="*/ 3007686 w 3249268"/>
              <a:gd name="connsiteY4256" fmla="*/ 323289 h 444457"/>
              <a:gd name="connsiteX4257" fmla="*/ 196896 w 3249268"/>
              <a:gd name="connsiteY4257" fmla="*/ 322839 h 444457"/>
              <a:gd name="connsiteX4258" fmla="*/ 196822 w 3249268"/>
              <a:gd name="connsiteY4258" fmla="*/ 322852 h 444457"/>
              <a:gd name="connsiteX4259" fmla="*/ 196972 w 3249268"/>
              <a:gd name="connsiteY4259" fmla="*/ 322869 h 444457"/>
              <a:gd name="connsiteX4260" fmla="*/ 345671 w 3249268"/>
              <a:gd name="connsiteY4260" fmla="*/ 322643 h 444457"/>
              <a:gd name="connsiteX4261" fmla="*/ 345980 w 3249268"/>
              <a:gd name="connsiteY4261" fmla="*/ 323125 h 444457"/>
              <a:gd name="connsiteX4262" fmla="*/ 348061 w 3249268"/>
              <a:gd name="connsiteY4262" fmla="*/ 325588 h 444457"/>
              <a:gd name="connsiteX4263" fmla="*/ 348438 w 3249268"/>
              <a:gd name="connsiteY4263" fmla="*/ 325652 h 444457"/>
              <a:gd name="connsiteX4264" fmla="*/ 345823 w 3249268"/>
              <a:gd name="connsiteY4264" fmla="*/ 322699 h 444457"/>
              <a:gd name="connsiteX4265" fmla="*/ 3062561 w 3249268"/>
              <a:gd name="connsiteY4265" fmla="*/ 321775 h 444457"/>
              <a:gd name="connsiteX4266" fmla="*/ 3060862 w 3249268"/>
              <a:gd name="connsiteY4266" fmla="*/ 324608 h 444457"/>
              <a:gd name="connsiteX4267" fmla="*/ 3061031 w 3249268"/>
              <a:gd name="connsiteY4267" fmla="*/ 324835 h 444457"/>
              <a:gd name="connsiteX4268" fmla="*/ 105556 w 3249268"/>
              <a:gd name="connsiteY4268" fmla="*/ 321620 h 444457"/>
              <a:gd name="connsiteX4269" fmla="*/ 105176 w 3249268"/>
              <a:gd name="connsiteY4269" fmla="*/ 321811 h 444457"/>
              <a:gd name="connsiteX4270" fmla="*/ 106521 w 3249268"/>
              <a:gd name="connsiteY4270" fmla="*/ 321811 h 444457"/>
              <a:gd name="connsiteX4271" fmla="*/ 106521 w 3249268"/>
              <a:gd name="connsiteY4271" fmla="*/ 325948 h 444457"/>
              <a:gd name="connsiteX4272" fmla="*/ 106686 w 3249268"/>
              <a:gd name="connsiteY4272" fmla="*/ 328395 h 444457"/>
              <a:gd name="connsiteX4273" fmla="*/ 106686 w 3249268"/>
              <a:gd name="connsiteY4273" fmla="*/ 325483 h 444457"/>
              <a:gd name="connsiteX4274" fmla="*/ 106810 w 3249268"/>
              <a:gd name="connsiteY4274" fmla="*/ 325398 h 444457"/>
              <a:gd name="connsiteX4275" fmla="*/ 106810 w 3249268"/>
              <a:gd name="connsiteY4275" fmla="*/ 321620 h 444457"/>
              <a:gd name="connsiteX4276" fmla="*/ 1895287 w 3249268"/>
              <a:gd name="connsiteY4276" fmla="*/ 321513 h 444457"/>
              <a:gd name="connsiteX4277" fmla="*/ 1895247 w 3249268"/>
              <a:gd name="connsiteY4277" fmla="*/ 321553 h 444457"/>
              <a:gd name="connsiteX4278" fmla="*/ 1895287 w 3249268"/>
              <a:gd name="connsiteY4278" fmla="*/ 321567 h 444457"/>
              <a:gd name="connsiteX4279" fmla="*/ 2776989 w 3249268"/>
              <a:gd name="connsiteY4279" fmla="*/ 321486 h 444457"/>
              <a:gd name="connsiteX4280" fmla="*/ 2776915 w 3249268"/>
              <a:gd name="connsiteY4280" fmla="*/ 321710 h 444457"/>
              <a:gd name="connsiteX4281" fmla="*/ 2776850 w 3249268"/>
              <a:gd name="connsiteY4281" fmla="*/ 321948 h 444457"/>
              <a:gd name="connsiteX4282" fmla="*/ 2776989 w 3249268"/>
              <a:gd name="connsiteY4282" fmla="*/ 321792 h 444457"/>
              <a:gd name="connsiteX4283" fmla="*/ 2871282 w 3249268"/>
              <a:gd name="connsiteY4283" fmla="*/ 321472 h 444457"/>
              <a:gd name="connsiteX4284" fmla="*/ 2871588 w 3249268"/>
              <a:gd name="connsiteY4284" fmla="*/ 321783 h 444457"/>
              <a:gd name="connsiteX4285" fmla="*/ 2871668 w 3249268"/>
              <a:gd name="connsiteY4285" fmla="*/ 321945 h 444457"/>
              <a:gd name="connsiteX4286" fmla="*/ 2871653 w 3249268"/>
              <a:gd name="connsiteY4286" fmla="*/ 321786 h 444457"/>
              <a:gd name="connsiteX4287" fmla="*/ 2871713 w 3249268"/>
              <a:gd name="connsiteY4287" fmla="*/ 321776 h 444457"/>
              <a:gd name="connsiteX4288" fmla="*/ 2871304 w 3249268"/>
              <a:gd name="connsiteY4288" fmla="*/ 321478 h 444457"/>
              <a:gd name="connsiteX4289" fmla="*/ 823976 w 3249268"/>
              <a:gd name="connsiteY4289" fmla="*/ 321091 h 444457"/>
              <a:gd name="connsiteX4290" fmla="*/ 824556 w 3249268"/>
              <a:gd name="connsiteY4290" fmla="*/ 321886 h 444457"/>
              <a:gd name="connsiteX4291" fmla="*/ 824683 w 3249268"/>
              <a:gd name="connsiteY4291" fmla="*/ 321448 h 444457"/>
              <a:gd name="connsiteX4292" fmla="*/ 796456 w 3249268"/>
              <a:gd name="connsiteY4292" fmla="*/ 321041 h 444457"/>
              <a:gd name="connsiteX4293" fmla="*/ 796336 w 3249268"/>
              <a:gd name="connsiteY4293" fmla="*/ 321071 h 444457"/>
              <a:gd name="connsiteX4294" fmla="*/ 798683 w 3249268"/>
              <a:gd name="connsiteY4294" fmla="*/ 321664 h 444457"/>
              <a:gd name="connsiteX4295" fmla="*/ 798538 w 3249268"/>
              <a:gd name="connsiteY4295" fmla="*/ 321567 h 444457"/>
              <a:gd name="connsiteX4296" fmla="*/ 796456 w 3249268"/>
              <a:gd name="connsiteY4296" fmla="*/ 321041 h 444457"/>
              <a:gd name="connsiteX4297" fmla="*/ 1666940 w 3249268"/>
              <a:gd name="connsiteY4297" fmla="*/ 321026 h 444457"/>
              <a:gd name="connsiteX4298" fmla="*/ 1667337 w 3249268"/>
              <a:gd name="connsiteY4298" fmla="*/ 321886 h 444457"/>
              <a:gd name="connsiteX4299" fmla="*/ 1667337 w 3249268"/>
              <a:gd name="connsiteY4299" fmla="*/ 321241 h 444457"/>
              <a:gd name="connsiteX4300" fmla="*/ 1667105 w 3249268"/>
              <a:gd name="connsiteY4300" fmla="*/ 321216 h 444457"/>
              <a:gd name="connsiteX4301" fmla="*/ 1017912 w 3249268"/>
              <a:gd name="connsiteY4301" fmla="*/ 320515 h 444457"/>
              <a:gd name="connsiteX4302" fmla="*/ 1017783 w 3249268"/>
              <a:gd name="connsiteY4302" fmla="*/ 320564 h 444457"/>
              <a:gd name="connsiteX4303" fmla="*/ 1018020 w 3249268"/>
              <a:gd name="connsiteY4303" fmla="*/ 320556 h 444457"/>
              <a:gd name="connsiteX4304" fmla="*/ 878711 w 3249268"/>
              <a:gd name="connsiteY4304" fmla="*/ 320410 h 444457"/>
              <a:gd name="connsiteX4305" fmla="*/ 878711 w 3249268"/>
              <a:gd name="connsiteY4305" fmla="*/ 320482 h 444457"/>
              <a:gd name="connsiteX4306" fmla="*/ 878718 w 3249268"/>
              <a:gd name="connsiteY4306" fmla="*/ 320481 h 444457"/>
              <a:gd name="connsiteX4307" fmla="*/ 952740 w 3249268"/>
              <a:gd name="connsiteY4307" fmla="*/ 320189 h 444457"/>
              <a:gd name="connsiteX4308" fmla="*/ 952740 w 3249268"/>
              <a:gd name="connsiteY4308" fmla="*/ 320482 h 444457"/>
              <a:gd name="connsiteX4309" fmla="*/ 955084 w 3249268"/>
              <a:gd name="connsiteY4309" fmla="*/ 320482 h 444457"/>
              <a:gd name="connsiteX4310" fmla="*/ 955855 w 3249268"/>
              <a:gd name="connsiteY4310" fmla="*/ 320482 h 444457"/>
              <a:gd name="connsiteX4311" fmla="*/ 955525 w 3249268"/>
              <a:gd name="connsiteY4311" fmla="*/ 320189 h 444457"/>
              <a:gd name="connsiteX4312" fmla="*/ 952740 w 3249268"/>
              <a:gd name="connsiteY4312" fmla="*/ 320189 h 444457"/>
              <a:gd name="connsiteX4313" fmla="*/ 731893 w 3249268"/>
              <a:gd name="connsiteY4313" fmla="*/ 320165 h 444457"/>
              <a:gd name="connsiteX4314" fmla="*/ 731998 w 3249268"/>
              <a:gd name="connsiteY4314" fmla="*/ 320482 h 444457"/>
              <a:gd name="connsiteX4315" fmla="*/ 732433 w 3249268"/>
              <a:gd name="connsiteY4315" fmla="*/ 320482 h 444457"/>
              <a:gd name="connsiteX4316" fmla="*/ 768860 w 3249268"/>
              <a:gd name="connsiteY4316" fmla="*/ 320097 h 444457"/>
              <a:gd name="connsiteX4317" fmla="*/ 768513 w 3249268"/>
              <a:gd name="connsiteY4317" fmla="*/ 320339 h 444457"/>
              <a:gd name="connsiteX4318" fmla="*/ 768895 w 3249268"/>
              <a:gd name="connsiteY4318" fmla="*/ 321498 h 444457"/>
              <a:gd name="connsiteX4319" fmla="*/ 194006 w 3249268"/>
              <a:gd name="connsiteY4319" fmla="*/ 319890 h 444457"/>
              <a:gd name="connsiteX4320" fmla="*/ 194064 w 3249268"/>
              <a:gd name="connsiteY4320" fmla="*/ 319930 h 444457"/>
              <a:gd name="connsiteX4321" fmla="*/ 193825 w 3249268"/>
              <a:gd name="connsiteY4321" fmla="*/ 320056 h 444457"/>
              <a:gd name="connsiteX4322" fmla="*/ 194064 w 3249268"/>
              <a:gd name="connsiteY4322" fmla="*/ 320056 h 444457"/>
              <a:gd name="connsiteX4323" fmla="*/ 194064 w 3249268"/>
              <a:gd name="connsiteY4323" fmla="*/ 320031 h 444457"/>
              <a:gd name="connsiteX4324" fmla="*/ 194343 w 3249268"/>
              <a:gd name="connsiteY4324" fmla="*/ 319934 h 444457"/>
              <a:gd name="connsiteX4325" fmla="*/ 457271 w 3249268"/>
              <a:gd name="connsiteY4325" fmla="*/ 319888 h 444457"/>
              <a:gd name="connsiteX4326" fmla="*/ 457711 w 3249268"/>
              <a:gd name="connsiteY4326" fmla="*/ 320039 h 444457"/>
              <a:gd name="connsiteX4327" fmla="*/ 457917 w 3249268"/>
              <a:gd name="connsiteY4327" fmla="*/ 319936 h 444457"/>
              <a:gd name="connsiteX4328" fmla="*/ 445349 w 3249268"/>
              <a:gd name="connsiteY4328" fmla="*/ 319761 h 444457"/>
              <a:gd name="connsiteX4329" fmla="*/ 444429 w 3249268"/>
              <a:gd name="connsiteY4329" fmla="*/ 319821 h 444457"/>
              <a:gd name="connsiteX4330" fmla="*/ 444560 w 3249268"/>
              <a:gd name="connsiteY4330" fmla="*/ 319909 h 444457"/>
              <a:gd name="connsiteX4331" fmla="*/ 444562 w 3249268"/>
              <a:gd name="connsiteY4331" fmla="*/ 319918 h 444457"/>
              <a:gd name="connsiteX4332" fmla="*/ 92607 w 3249268"/>
              <a:gd name="connsiteY4332" fmla="*/ 319693 h 444457"/>
              <a:gd name="connsiteX4333" fmla="*/ 93145 w 3249268"/>
              <a:gd name="connsiteY4333" fmla="*/ 320234 h 444457"/>
              <a:gd name="connsiteX4334" fmla="*/ 93655 w 3249268"/>
              <a:gd name="connsiteY4334" fmla="*/ 319850 h 444457"/>
              <a:gd name="connsiteX4335" fmla="*/ 92989 w 3249268"/>
              <a:gd name="connsiteY4335" fmla="*/ 319817 h 444457"/>
              <a:gd name="connsiteX4336" fmla="*/ 1732252 w 3249268"/>
              <a:gd name="connsiteY4336" fmla="*/ 319522 h 444457"/>
              <a:gd name="connsiteX4337" fmla="*/ 1731976 w 3249268"/>
              <a:gd name="connsiteY4337" fmla="*/ 319706 h 444457"/>
              <a:gd name="connsiteX4338" fmla="*/ 1731965 w 3249268"/>
              <a:gd name="connsiteY4338" fmla="*/ 319794 h 444457"/>
              <a:gd name="connsiteX4339" fmla="*/ 152170 w 3249268"/>
              <a:gd name="connsiteY4339" fmla="*/ 319451 h 444457"/>
              <a:gd name="connsiteX4340" fmla="*/ 151190 w 3249268"/>
              <a:gd name="connsiteY4340" fmla="*/ 319930 h 444457"/>
              <a:gd name="connsiteX4341" fmla="*/ 150956 w 3249268"/>
              <a:gd name="connsiteY4341" fmla="*/ 319923 h 444457"/>
              <a:gd name="connsiteX4342" fmla="*/ 151484 w 3249268"/>
              <a:gd name="connsiteY4342" fmla="*/ 320138 h 444457"/>
              <a:gd name="connsiteX4343" fmla="*/ 112591 w 3249268"/>
              <a:gd name="connsiteY4343" fmla="*/ 319036 h 444457"/>
              <a:gd name="connsiteX4344" fmla="*/ 113970 w 3249268"/>
              <a:gd name="connsiteY4344" fmla="*/ 321607 h 444457"/>
              <a:gd name="connsiteX4345" fmla="*/ 116589 w 3249268"/>
              <a:gd name="connsiteY4345" fmla="*/ 321435 h 444457"/>
              <a:gd name="connsiteX4346" fmla="*/ 116053 w 3249268"/>
              <a:gd name="connsiteY4346" fmla="*/ 321920 h 444457"/>
              <a:gd name="connsiteX4347" fmla="*/ 116866 w 3249268"/>
              <a:gd name="connsiteY4347" fmla="*/ 321705 h 444457"/>
              <a:gd name="connsiteX4348" fmla="*/ 117351 w 3249268"/>
              <a:gd name="connsiteY4348" fmla="*/ 321705 h 444457"/>
              <a:gd name="connsiteX4349" fmla="*/ 116589 w 3249268"/>
              <a:gd name="connsiteY4349" fmla="*/ 321435 h 444457"/>
              <a:gd name="connsiteX4350" fmla="*/ 116589 w 3249268"/>
              <a:gd name="connsiteY4350" fmla="*/ 321435 h 444457"/>
              <a:gd name="connsiteX4351" fmla="*/ 116589 w 3249268"/>
              <a:gd name="connsiteY4351" fmla="*/ 320160 h 444457"/>
              <a:gd name="connsiteX4352" fmla="*/ 114068 w 3249268"/>
              <a:gd name="connsiteY4352" fmla="*/ 320160 h 444457"/>
              <a:gd name="connsiteX4353" fmla="*/ 153090 w 3249268"/>
              <a:gd name="connsiteY4353" fmla="*/ 319002 h 444457"/>
              <a:gd name="connsiteX4354" fmla="*/ 152874 w 3249268"/>
              <a:gd name="connsiteY4354" fmla="*/ 319107 h 444457"/>
              <a:gd name="connsiteX4355" fmla="*/ 153129 w 3249268"/>
              <a:gd name="connsiteY4355" fmla="*/ 319362 h 444457"/>
              <a:gd name="connsiteX4356" fmla="*/ 153346 w 3249268"/>
              <a:gd name="connsiteY4356" fmla="*/ 319258 h 444457"/>
              <a:gd name="connsiteX4357" fmla="*/ 770769 w 3249268"/>
              <a:gd name="connsiteY4357" fmla="*/ 318762 h 444457"/>
              <a:gd name="connsiteX4358" fmla="*/ 770637 w 3249268"/>
              <a:gd name="connsiteY4358" fmla="*/ 318854 h 444457"/>
              <a:gd name="connsiteX4359" fmla="*/ 770961 w 3249268"/>
              <a:gd name="connsiteY4359" fmla="*/ 318782 h 444457"/>
              <a:gd name="connsiteX4360" fmla="*/ 2625931 w 3249268"/>
              <a:gd name="connsiteY4360" fmla="*/ 318664 h 444457"/>
              <a:gd name="connsiteX4361" fmla="*/ 2625732 w 3249268"/>
              <a:gd name="connsiteY4361" fmla="*/ 318899 h 444457"/>
              <a:gd name="connsiteX4362" fmla="*/ 2627294 w 3249268"/>
              <a:gd name="connsiteY4362" fmla="*/ 320831 h 444457"/>
              <a:gd name="connsiteX4363" fmla="*/ 2628478 w 3249268"/>
              <a:gd name="connsiteY4363" fmla="*/ 321231 h 444457"/>
              <a:gd name="connsiteX4364" fmla="*/ 2988436 w 3249268"/>
              <a:gd name="connsiteY4364" fmla="*/ 318654 h 444457"/>
              <a:gd name="connsiteX4365" fmla="*/ 2989607 w 3249268"/>
              <a:gd name="connsiteY4365" fmla="*/ 319083 h 444457"/>
              <a:gd name="connsiteX4366" fmla="*/ 2988758 w 3249268"/>
              <a:gd name="connsiteY4366" fmla="*/ 318654 h 444457"/>
              <a:gd name="connsiteX4367" fmla="*/ 902397 w 3249268"/>
              <a:gd name="connsiteY4367" fmla="*/ 318549 h 444457"/>
              <a:gd name="connsiteX4368" fmla="*/ 902625 w 3249268"/>
              <a:gd name="connsiteY4368" fmla="*/ 318928 h 444457"/>
              <a:gd name="connsiteX4369" fmla="*/ 902020 w 3249268"/>
              <a:gd name="connsiteY4369" fmla="*/ 318928 h 444457"/>
              <a:gd name="connsiteX4370" fmla="*/ 902317 w 3249268"/>
              <a:gd name="connsiteY4370" fmla="*/ 319078 h 444457"/>
              <a:gd name="connsiteX4371" fmla="*/ 902819 w 3249268"/>
              <a:gd name="connsiteY4371" fmla="*/ 319421 h 444457"/>
              <a:gd name="connsiteX4372" fmla="*/ 902625 w 3249268"/>
              <a:gd name="connsiteY4372" fmla="*/ 318795 h 444457"/>
              <a:gd name="connsiteX4373" fmla="*/ 902860 w 3249268"/>
              <a:gd name="connsiteY4373" fmla="*/ 318736 h 444457"/>
              <a:gd name="connsiteX4374" fmla="*/ 231618 w 3249268"/>
              <a:gd name="connsiteY4374" fmla="*/ 318481 h 444457"/>
              <a:gd name="connsiteX4375" fmla="*/ 231291 w 3249268"/>
              <a:gd name="connsiteY4375" fmla="*/ 318590 h 444457"/>
              <a:gd name="connsiteX4376" fmla="*/ 231618 w 3249268"/>
              <a:gd name="connsiteY4376" fmla="*/ 318660 h 444457"/>
              <a:gd name="connsiteX4377" fmla="*/ 182731 w 3249268"/>
              <a:gd name="connsiteY4377" fmla="*/ 318426 h 444457"/>
              <a:gd name="connsiteX4378" fmla="*/ 182996 w 3249268"/>
              <a:gd name="connsiteY4378" fmla="*/ 318645 h 444457"/>
              <a:gd name="connsiteX4379" fmla="*/ 183048 w 3249268"/>
              <a:gd name="connsiteY4379" fmla="*/ 318642 h 444457"/>
              <a:gd name="connsiteX4380" fmla="*/ 182809 w 3249268"/>
              <a:gd name="connsiteY4380" fmla="*/ 318426 h 444457"/>
              <a:gd name="connsiteX4381" fmla="*/ 154211 w 3249268"/>
              <a:gd name="connsiteY4381" fmla="*/ 318421 h 444457"/>
              <a:gd name="connsiteX4382" fmla="*/ 154011 w 3249268"/>
              <a:gd name="connsiteY4382" fmla="*/ 318552 h 444457"/>
              <a:gd name="connsiteX4383" fmla="*/ 153876 w 3249268"/>
              <a:gd name="connsiteY4383" fmla="*/ 318618 h 444457"/>
              <a:gd name="connsiteX4384" fmla="*/ 153876 w 3249268"/>
              <a:gd name="connsiteY4384" fmla="*/ 319003 h 444457"/>
              <a:gd name="connsiteX4385" fmla="*/ 154031 w 3249268"/>
              <a:gd name="connsiteY4385" fmla="*/ 318928 h 444457"/>
              <a:gd name="connsiteX4386" fmla="*/ 154465 w 3249268"/>
              <a:gd name="connsiteY4386" fmla="*/ 318928 h 444457"/>
              <a:gd name="connsiteX4387" fmla="*/ 154198 w 3249268"/>
              <a:gd name="connsiteY4387" fmla="*/ 318551 h 444457"/>
              <a:gd name="connsiteX4388" fmla="*/ 155574 w 3249268"/>
              <a:gd name="connsiteY4388" fmla="*/ 318551 h 444457"/>
              <a:gd name="connsiteX4389" fmla="*/ 160022 w 3249268"/>
              <a:gd name="connsiteY4389" fmla="*/ 320070 h 444457"/>
              <a:gd name="connsiteX4390" fmla="*/ 162546 w 3249268"/>
              <a:gd name="connsiteY4390" fmla="*/ 319179 h 444457"/>
              <a:gd name="connsiteX4391" fmla="*/ 215807 w 3249268"/>
              <a:gd name="connsiteY4391" fmla="*/ 318411 h 444457"/>
              <a:gd name="connsiteX4392" fmla="*/ 216576 w 3249268"/>
              <a:gd name="connsiteY4392" fmla="*/ 318727 h 444457"/>
              <a:gd name="connsiteX4393" fmla="*/ 216910 w 3249268"/>
              <a:gd name="connsiteY4393" fmla="*/ 319107 h 444457"/>
              <a:gd name="connsiteX4394" fmla="*/ 220391 w 3249268"/>
              <a:gd name="connsiteY4394" fmla="*/ 320056 h 444457"/>
              <a:gd name="connsiteX4395" fmla="*/ 219542 w 3249268"/>
              <a:gd name="connsiteY4395" fmla="*/ 320287 h 444457"/>
              <a:gd name="connsiteX4396" fmla="*/ 220686 w 3249268"/>
              <a:gd name="connsiteY4396" fmla="*/ 320131 h 444457"/>
              <a:gd name="connsiteX4397" fmla="*/ 222805 w 3249268"/>
              <a:gd name="connsiteY4397" fmla="*/ 320131 h 444457"/>
              <a:gd name="connsiteX4398" fmla="*/ 222604 w 3249268"/>
              <a:gd name="connsiteY4398" fmla="*/ 319831 h 444457"/>
              <a:gd name="connsiteX4399" fmla="*/ 220738 w 3249268"/>
              <a:gd name="connsiteY4399" fmla="*/ 319831 h 444457"/>
              <a:gd name="connsiteX4400" fmla="*/ 216572 w 3249268"/>
              <a:gd name="connsiteY4400" fmla="*/ 318476 h 444457"/>
              <a:gd name="connsiteX4401" fmla="*/ 994037 w 3249268"/>
              <a:gd name="connsiteY4401" fmla="*/ 318386 h 444457"/>
              <a:gd name="connsiteX4402" fmla="*/ 993022 w 3249268"/>
              <a:gd name="connsiteY4402" fmla="*/ 318727 h 444457"/>
              <a:gd name="connsiteX4403" fmla="*/ 993111 w 3249268"/>
              <a:gd name="connsiteY4403" fmla="*/ 318795 h 444457"/>
              <a:gd name="connsiteX4404" fmla="*/ 993111 w 3249268"/>
              <a:gd name="connsiteY4404" fmla="*/ 318824 h 444457"/>
              <a:gd name="connsiteX4405" fmla="*/ 1051755 w 3249268"/>
              <a:gd name="connsiteY4405" fmla="*/ 318236 h 444457"/>
              <a:gd name="connsiteX4406" fmla="*/ 1049845 w 3249268"/>
              <a:gd name="connsiteY4406" fmla="*/ 318762 h 444457"/>
              <a:gd name="connsiteX4407" fmla="*/ 1049737 w 3249268"/>
              <a:gd name="connsiteY4407" fmla="*/ 319030 h 444457"/>
              <a:gd name="connsiteX4408" fmla="*/ 1052206 w 3249268"/>
              <a:gd name="connsiteY4408" fmla="*/ 318510 h 444457"/>
              <a:gd name="connsiteX4409" fmla="*/ 268485 w 3249268"/>
              <a:gd name="connsiteY4409" fmla="*/ 318236 h 444457"/>
              <a:gd name="connsiteX4410" fmla="*/ 268482 w 3249268"/>
              <a:gd name="connsiteY4410" fmla="*/ 318236 h 444457"/>
              <a:gd name="connsiteX4411" fmla="*/ 268488 w 3249268"/>
              <a:gd name="connsiteY4411" fmla="*/ 318241 h 444457"/>
              <a:gd name="connsiteX4412" fmla="*/ 3082844 w 3249268"/>
              <a:gd name="connsiteY4412" fmla="*/ 318181 h 444457"/>
              <a:gd name="connsiteX4413" fmla="*/ 3081240 w 3249268"/>
              <a:gd name="connsiteY4413" fmla="*/ 318511 h 444457"/>
              <a:gd name="connsiteX4414" fmla="*/ 3081294 w 3249268"/>
              <a:gd name="connsiteY4414" fmla="*/ 318694 h 444457"/>
              <a:gd name="connsiteX4415" fmla="*/ 831628 w 3249268"/>
              <a:gd name="connsiteY4415" fmla="*/ 317805 h 444457"/>
              <a:gd name="connsiteX4416" fmla="*/ 835665 w 3249268"/>
              <a:gd name="connsiteY4416" fmla="*/ 321886 h 444457"/>
              <a:gd name="connsiteX4417" fmla="*/ 836562 w 3249268"/>
              <a:gd name="connsiteY4417" fmla="*/ 322189 h 444457"/>
              <a:gd name="connsiteX4418" fmla="*/ 831861 w 3249268"/>
              <a:gd name="connsiteY4418" fmla="*/ 317885 h 444457"/>
              <a:gd name="connsiteX4419" fmla="*/ 2782503 w 3249268"/>
              <a:gd name="connsiteY4419" fmla="*/ 317528 h 444457"/>
              <a:gd name="connsiteX4420" fmla="*/ 2782545 w 3249268"/>
              <a:gd name="connsiteY4420" fmla="*/ 317576 h 444457"/>
              <a:gd name="connsiteX4421" fmla="*/ 2782609 w 3249268"/>
              <a:gd name="connsiteY4421" fmla="*/ 317614 h 444457"/>
              <a:gd name="connsiteX4422" fmla="*/ 3064398 w 3249268"/>
              <a:gd name="connsiteY4422" fmla="*/ 317424 h 444457"/>
              <a:gd name="connsiteX4423" fmla="*/ 3064398 w 3249268"/>
              <a:gd name="connsiteY4423" fmla="*/ 318100 h 444457"/>
              <a:gd name="connsiteX4424" fmla="*/ 3064737 w 3249268"/>
              <a:gd name="connsiteY4424" fmla="*/ 317424 h 444457"/>
              <a:gd name="connsiteX4425" fmla="*/ 184672 w 3249268"/>
              <a:gd name="connsiteY4425" fmla="*/ 317359 h 444457"/>
              <a:gd name="connsiteX4426" fmla="*/ 184373 w 3249268"/>
              <a:gd name="connsiteY4426" fmla="*/ 317408 h 444457"/>
              <a:gd name="connsiteX4427" fmla="*/ 183491 w 3249268"/>
              <a:gd name="connsiteY4427" fmla="*/ 318308 h 444457"/>
              <a:gd name="connsiteX4428" fmla="*/ 183534 w 3249268"/>
              <a:gd name="connsiteY4428" fmla="*/ 318426 h 444457"/>
              <a:gd name="connsiteX4429" fmla="*/ 183375 w 3249268"/>
              <a:gd name="connsiteY4429" fmla="*/ 318426 h 444457"/>
              <a:gd name="connsiteX4430" fmla="*/ 183171 w 3249268"/>
              <a:gd name="connsiteY4430" fmla="*/ 318634 h 444457"/>
              <a:gd name="connsiteX4431" fmla="*/ 187549 w 3249268"/>
              <a:gd name="connsiteY4431" fmla="*/ 318349 h 444457"/>
              <a:gd name="connsiteX4432" fmla="*/ 187318 w 3249268"/>
              <a:gd name="connsiteY4432" fmla="*/ 318207 h 444457"/>
              <a:gd name="connsiteX4433" fmla="*/ 183534 w 3249268"/>
              <a:gd name="connsiteY4433" fmla="*/ 318552 h 444457"/>
              <a:gd name="connsiteX4434" fmla="*/ 1484278 w 3249268"/>
              <a:gd name="connsiteY4434" fmla="*/ 317354 h 444457"/>
              <a:gd name="connsiteX4435" fmla="*/ 1484652 w 3249268"/>
              <a:gd name="connsiteY4435" fmla="*/ 317473 h 444457"/>
              <a:gd name="connsiteX4436" fmla="*/ 1484427 w 3249268"/>
              <a:gd name="connsiteY4436" fmla="*/ 317360 h 444457"/>
              <a:gd name="connsiteX4437" fmla="*/ 190359 w 3249268"/>
              <a:gd name="connsiteY4437" fmla="*/ 317304 h 444457"/>
              <a:gd name="connsiteX4438" fmla="*/ 190339 w 3249268"/>
              <a:gd name="connsiteY4438" fmla="*/ 317328 h 444457"/>
              <a:gd name="connsiteX4439" fmla="*/ 190407 w 3249268"/>
              <a:gd name="connsiteY4439" fmla="*/ 317376 h 444457"/>
              <a:gd name="connsiteX4440" fmla="*/ 919266 w 3249268"/>
              <a:gd name="connsiteY4440" fmla="*/ 317302 h 444457"/>
              <a:gd name="connsiteX4441" fmla="*/ 919330 w 3249268"/>
              <a:gd name="connsiteY4441" fmla="*/ 317401 h 444457"/>
              <a:gd name="connsiteX4442" fmla="*/ 919365 w 3249268"/>
              <a:gd name="connsiteY4442" fmla="*/ 317335 h 444457"/>
              <a:gd name="connsiteX4443" fmla="*/ 1893725 w 3249268"/>
              <a:gd name="connsiteY4443" fmla="*/ 317009 h 444457"/>
              <a:gd name="connsiteX4444" fmla="*/ 1893711 w 3249268"/>
              <a:gd name="connsiteY4444" fmla="*/ 317011 h 444457"/>
              <a:gd name="connsiteX4445" fmla="*/ 1893859 w 3249268"/>
              <a:gd name="connsiteY4445" fmla="*/ 317160 h 444457"/>
              <a:gd name="connsiteX4446" fmla="*/ 907963 w 3249268"/>
              <a:gd name="connsiteY4446" fmla="*/ 316940 h 444457"/>
              <a:gd name="connsiteX4447" fmla="*/ 907896 w 3249268"/>
              <a:gd name="connsiteY4447" fmla="*/ 317476 h 444457"/>
              <a:gd name="connsiteX4448" fmla="*/ 908193 w 3249268"/>
              <a:gd name="connsiteY4448" fmla="*/ 317401 h 444457"/>
              <a:gd name="connsiteX4449" fmla="*/ 1272690 w 3249268"/>
              <a:gd name="connsiteY4449" fmla="*/ 316658 h 444457"/>
              <a:gd name="connsiteX4450" fmla="*/ 1272509 w 3249268"/>
              <a:gd name="connsiteY4450" fmla="*/ 316768 h 444457"/>
              <a:gd name="connsiteX4451" fmla="*/ 1272788 w 3249268"/>
              <a:gd name="connsiteY4451" fmla="*/ 316718 h 444457"/>
              <a:gd name="connsiteX4452" fmla="*/ 1704766 w 3249268"/>
              <a:gd name="connsiteY4452" fmla="*/ 316220 h 444457"/>
              <a:gd name="connsiteX4453" fmla="*/ 1704077 w 3249268"/>
              <a:gd name="connsiteY4453" fmla="*/ 316240 h 444457"/>
              <a:gd name="connsiteX4454" fmla="*/ 1705668 w 3249268"/>
              <a:gd name="connsiteY4454" fmla="*/ 316960 h 444457"/>
              <a:gd name="connsiteX4455" fmla="*/ 978144 w 3249268"/>
              <a:gd name="connsiteY4455" fmla="*/ 316200 h 444457"/>
              <a:gd name="connsiteX4456" fmla="*/ 977385 w 3249268"/>
              <a:gd name="connsiteY4456" fmla="*/ 316214 h 444457"/>
              <a:gd name="connsiteX4457" fmla="*/ 977274 w 3249268"/>
              <a:gd name="connsiteY4457" fmla="*/ 316270 h 444457"/>
              <a:gd name="connsiteX4458" fmla="*/ 978270 w 3249268"/>
              <a:gd name="connsiteY4458" fmla="*/ 316270 h 444457"/>
              <a:gd name="connsiteX4459" fmla="*/ 3061520 w 3249268"/>
              <a:gd name="connsiteY4459" fmla="*/ 315925 h 444457"/>
              <a:gd name="connsiteX4460" fmla="*/ 3061627 w 3249268"/>
              <a:gd name="connsiteY4460" fmla="*/ 316033 h 444457"/>
              <a:gd name="connsiteX4461" fmla="*/ 3061795 w 3249268"/>
              <a:gd name="connsiteY4461" fmla="*/ 315996 h 444457"/>
              <a:gd name="connsiteX4462" fmla="*/ 209808 w 3249268"/>
              <a:gd name="connsiteY4462" fmla="*/ 315913 h 444457"/>
              <a:gd name="connsiteX4463" fmla="*/ 209784 w 3249268"/>
              <a:gd name="connsiteY4463" fmla="*/ 315942 h 444457"/>
              <a:gd name="connsiteX4464" fmla="*/ 209909 w 3249268"/>
              <a:gd name="connsiteY4464" fmla="*/ 315994 h 444457"/>
              <a:gd name="connsiteX4465" fmla="*/ 177694 w 3249268"/>
              <a:gd name="connsiteY4465" fmla="*/ 315873 h 444457"/>
              <a:gd name="connsiteX4466" fmla="*/ 176143 w 3249268"/>
              <a:gd name="connsiteY4466" fmla="*/ 317852 h 444457"/>
              <a:gd name="connsiteX4467" fmla="*/ 176252 w 3249268"/>
              <a:gd name="connsiteY4467" fmla="*/ 317830 h 444457"/>
              <a:gd name="connsiteX4468" fmla="*/ 177715 w 3249268"/>
              <a:gd name="connsiteY4468" fmla="*/ 315873 h 444457"/>
              <a:gd name="connsiteX4469" fmla="*/ 98271 w 3249268"/>
              <a:gd name="connsiteY4469" fmla="*/ 315685 h 444457"/>
              <a:gd name="connsiteX4470" fmla="*/ 98419 w 3249268"/>
              <a:gd name="connsiteY4470" fmla="*/ 316260 h 444457"/>
              <a:gd name="connsiteX4471" fmla="*/ 98661 w 3249268"/>
              <a:gd name="connsiteY4471" fmla="*/ 316077 h 444457"/>
              <a:gd name="connsiteX4472" fmla="*/ 2974831 w 3249268"/>
              <a:gd name="connsiteY4472" fmla="*/ 315577 h 444457"/>
              <a:gd name="connsiteX4473" fmla="*/ 2974431 w 3249268"/>
              <a:gd name="connsiteY4473" fmla="*/ 315777 h 444457"/>
              <a:gd name="connsiteX4474" fmla="*/ 2974355 w 3249268"/>
              <a:gd name="connsiteY4474" fmla="*/ 315931 h 444457"/>
              <a:gd name="connsiteX4475" fmla="*/ 2974393 w 3249268"/>
              <a:gd name="connsiteY4475" fmla="*/ 315919 h 444457"/>
              <a:gd name="connsiteX4476" fmla="*/ 2974518 w 3249268"/>
              <a:gd name="connsiteY4476" fmla="*/ 316245 h 444457"/>
              <a:gd name="connsiteX4477" fmla="*/ 2974518 w 3249268"/>
              <a:gd name="connsiteY4477" fmla="*/ 316208 h 444457"/>
              <a:gd name="connsiteX4478" fmla="*/ 3065227 w 3249268"/>
              <a:gd name="connsiteY4478" fmla="*/ 315514 h 444457"/>
              <a:gd name="connsiteX4479" fmla="*/ 3062151 w 3249268"/>
              <a:gd name="connsiteY4479" fmla="*/ 315949 h 444457"/>
              <a:gd name="connsiteX4480" fmla="*/ 3062151 w 3249268"/>
              <a:gd name="connsiteY4480" fmla="*/ 316035 h 444457"/>
              <a:gd name="connsiteX4481" fmla="*/ 3065227 w 3249268"/>
              <a:gd name="connsiteY4481" fmla="*/ 315514 h 444457"/>
              <a:gd name="connsiteX4482" fmla="*/ 3041981 w 3249268"/>
              <a:gd name="connsiteY4482" fmla="*/ 315390 h 444457"/>
              <a:gd name="connsiteX4483" fmla="*/ 3041870 w 3249268"/>
              <a:gd name="connsiteY4483" fmla="*/ 315474 h 444457"/>
              <a:gd name="connsiteX4484" fmla="*/ 3043105 w 3249268"/>
              <a:gd name="connsiteY4484" fmla="*/ 317344 h 444457"/>
              <a:gd name="connsiteX4485" fmla="*/ 3043327 w 3249268"/>
              <a:gd name="connsiteY4485" fmla="*/ 316944 h 444457"/>
              <a:gd name="connsiteX4486" fmla="*/ 109682 w 3249268"/>
              <a:gd name="connsiteY4486" fmla="*/ 315233 h 444457"/>
              <a:gd name="connsiteX4487" fmla="*/ 109561 w 3249268"/>
              <a:gd name="connsiteY4487" fmla="*/ 315580 h 444457"/>
              <a:gd name="connsiteX4488" fmla="*/ 109819 w 3249268"/>
              <a:gd name="connsiteY4488" fmla="*/ 315919 h 444457"/>
              <a:gd name="connsiteX4489" fmla="*/ 109604 w 3249268"/>
              <a:gd name="connsiteY4489" fmla="*/ 315919 h 444457"/>
              <a:gd name="connsiteX4490" fmla="*/ 110348 w 3249268"/>
              <a:gd name="connsiteY4490" fmla="*/ 317976 h 444457"/>
              <a:gd name="connsiteX4491" fmla="*/ 109819 w 3249268"/>
              <a:gd name="connsiteY4491" fmla="*/ 315919 h 444457"/>
              <a:gd name="connsiteX4492" fmla="*/ 109920 w 3249268"/>
              <a:gd name="connsiteY4492" fmla="*/ 315955 h 444457"/>
              <a:gd name="connsiteX4493" fmla="*/ 109904 w 3249268"/>
              <a:gd name="connsiteY4493" fmla="*/ 315935 h 444457"/>
              <a:gd name="connsiteX4494" fmla="*/ 2880992 w 3249268"/>
              <a:gd name="connsiteY4494" fmla="*/ 314671 h 444457"/>
              <a:gd name="connsiteX4495" fmla="*/ 2880992 w 3249268"/>
              <a:gd name="connsiteY4495" fmla="*/ 315828 h 444457"/>
              <a:gd name="connsiteX4496" fmla="*/ 2881308 w 3249268"/>
              <a:gd name="connsiteY4496" fmla="*/ 317011 h 444457"/>
              <a:gd name="connsiteX4497" fmla="*/ 2881308 w 3249268"/>
              <a:gd name="connsiteY4497" fmla="*/ 314671 h 444457"/>
              <a:gd name="connsiteX4498" fmla="*/ 2781392 w 3249268"/>
              <a:gd name="connsiteY4498" fmla="*/ 314635 h 444457"/>
              <a:gd name="connsiteX4499" fmla="*/ 2781156 w 3249268"/>
              <a:gd name="connsiteY4499" fmla="*/ 314764 h 444457"/>
              <a:gd name="connsiteX4500" fmla="*/ 2781174 w 3249268"/>
              <a:gd name="connsiteY4500" fmla="*/ 314911 h 444457"/>
              <a:gd name="connsiteX4501" fmla="*/ 3002405 w 3249268"/>
              <a:gd name="connsiteY4501" fmla="*/ 314510 h 444457"/>
              <a:gd name="connsiteX4502" fmla="*/ 3002026 w 3249268"/>
              <a:gd name="connsiteY4502" fmla="*/ 314537 h 444457"/>
              <a:gd name="connsiteX4503" fmla="*/ 3002026 w 3249268"/>
              <a:gd name="connsiteY4503" fmla="*/ 315698 h 444457"/>
              <a:gd name="connsiteX4504" fmla="*/ 3002098 w 3249268"/>
              <a:gd name="connsiteY4504" fmla="*/ 315758 h 444457"/>
              <a:gd name="connsiteX4505" fmla="*/ 3002098 w 3249268"/>
              <a:gd name="connsiteY4505" fmla="*/ 314820 h 444457"/>
              <a:gd name="connsiteX4506" fmla="*/ 105306 w 3249268"/>
              <a:gd name="connsiteY4506" fmla="*/ 314414 h 444457"/>
              <a:gd name="connsiteX4507" fmla="*/ 105306 w 3249268"/>
              <a:gd name="connsiteY4507" fmla="*/ 317281 h 444457"/>
              <a:gd name="connsiteX4508" fmla="*/ 106936 w 3249268"/>
              <a:gd name="connsiteY4508" fmla="*/ 317463 h 444457"/>
              <a:gd name="connsiteX4509" fmla="*/ 106936 w 3249268"/>
              <a:gd name="connsiteY4509" fmla="*/ 320940 h 444457"/>
              <a:gd name="connsiteX4510" fmla="*/ 108202 w 3249268"/>
              <a:gd name="connsiteY4510" fmla="*/ 315940 h 444457"/>
              <a:gd name="connsiteX4511" fmla="*/ 106247 w 3249268"/>
              <a:gd name="connsiteY4511" fmla="*/ 316295 h 444457"/>
              <a:gd name="connsiteX4512" fmla="*/ 105306 w 3249268"/>
              <a:gd name="connsiteY4512" fmla="*/ 314414 h 444457"/>
              <a:gd name="connsiteX4513" fmla="*/ 188791 w 3249268"/>
              <a:gd name="connsiteY4513" fmla="*/ 314320 h 444457"/>
              <a:gd name="connsiteX4514" fmla="*/ 188678 w 3249268"/>
              <a:gd name="connsiteY4514" fmla="*/ 314435 h 444457"/>
              <a:gd name="connsiteX4515" fmla="*/ 188799 w 3249268"/>
              <a:gd name="connsiteY4515" fmla="*/ 314414 h 444457"/>
              <a:gd name="connsiteX4516" fmla="*/ 190116 w 3249268"/>
              <a:gd name="connsiteY4516" fmla="*/ 317172 h 444457"/>
              <a:gd name="connsiteX4517" fmla="*/ 190150 w 3249268"/>
              <a:gd name="connsiteY4517" fmla="*/ 317197 h 444457"/>
              <a:gd name="connsiteX4518" fmla="*/ 188887 w 3249268"/>
              <a:gd name="connsiteY4518" fmla="*/ 314565 h 444457"/>
              <a:gd name="connsiteX4519" fmla="*/ 3084265 w 3249268"/>
              <a:gd name="connsiteY4519" fmla="*/ 314178 h 444457"/>
              <a:gd name="connsiteX4520" fmla="*/ 3083994 w 3249268"/>
              <a:gd name="connsiteY4520" fmla="*/ 314357 h 444457"/>
              <a:gd name="connsiteX4521" fmla="*/ 3084107 w 3249268"/>
              <a:gd name="connsiteY4521" fmla="*/ 314431 h 444457"/>
              <a:gd name="connsiteX4522" fmla="*/ 2852747 w 3249268"/>
              <a:gd name="connsiteY4522" fmla="*/ 313958 h 444457"/>
              <a:gd name="connsiteX4523" fmla="*/ 2853250 w 3249268"/>
              <a:gd name="connsiteY4523" fmla="*/ 314356 h 444457"/>
              <a:gd name="connsiteX4524" fmla="*/ 2853391 w 3249268"/>
              <a:gd name="connsiteY4524" fmla="*/ 314356 h 444457"/>
              <a:gd name="connsiteX4525" fmla="*/ 2805324 w 3249268"/>
              <a:gd name="connsiteY4525" fmla="*/ 313922 h 444457"/>
              <a:gd name="connsiteX4526" fmla="*/ 2805793 w 3249268"/>
              <a:gd name="connsiteY4526" fmla="*/ 315347 h 444457"/>
              <a:gd name="connsiteX4527" fmla="*/ 2806157 w 3249268"/>
              <a:gd name="connsiteY4527" fmla="*/ 314764 h 444457"/>
              <a:gd name="connsiteX4528" fmla="*/ 1740838 w 3249268"/>
              <a:gd name="connsiteY4528" fmla="*/ 313752 h 444457"/>
              <a:gd name="connsiteX4529" fmla="*/ 1739126 w 3249268"/>
              <a:gd name="connsiteY4529" fmla="*/ 314902 h 444457"/>
              <a:gd name="connsiteX4530" fmla="*/ 1743008 w 3249268"/>
              <a:gd name="connsiteY4530" fmla="*/ 313961 h 444457"/>
              <a:gd name="connsiteX4531" fmla="*/ 2889651 w 3249268"/>
              <a:gd name="connsiteY4531" fmla="*/ 313151 h 444457"/>
              <a:gd name="connsiteX4532" fmla="*/ 2889651 w 3249268"/>
              <a:gd name="connsiteY4532" fmla="*/ 313262 h 444457"/>
              <a:gd name="connsiteX4533" fmla="*/ 2889724 w 3249268"/>
              <a:gd name="connsiteY4533" fmla="*/ 313374 h 444457"/>
              <a:gd name="connsiteX4534" fmla="*/ 3018449 w 3249268"/>
              <a:gd name="connsiteY4534" fmla="*/ 313111 h 444457"/>
              <a:gd name="connsiteX4535" fmla="*/ 3018524 w 3249268"/>
              <a:gd name="connsiteY4535" fmla="*/ 313161 h 444457"/>
              <a:gd name="connsiteX4536" fmla="*/ 3015766 w 3249268"/>
              <a:gd name="connsiteY4536" fmla="*/ 314540 h 444457"/>
              <a:gd name="connsiteX4537" fmla="*/ 3014933 w 3249268"/>
              <a:gd name="connsiteY4537" fmla="*/ 314473 h 444457"/>
              <a:gd name="connsiteX4538" fmla="*/ 3015888 w 3249268"/>
              <a:gd name="connsiteY4538" fmla="*/ 314820 h 444457"/>
              <a:gd name="connsiteX4539" fmla="*/ 3017153 w 3249268"/>
              <a:gd name="connsiteY4539" fmla="*/ 315457 h 444457"/>
              <a:gd name="connsiteX4540" fmla="*/ 3016258 w 3249268"/>
              <a:gd name="connsiteY4540" fmla="*/ 314415 h 444457"/>
              <a:gd name="connsiteX4541" fmla="*/ 3018841 w 3249268"/>
              <a:gd name="connsiteY4541" fmla="*/ 313111 h 444457"/>
              <a:gd name="connsiteX4542" fmla="*/ 2851840 w 3249268"/>
              <a:gd name="connsiteY4542" fmla="*/ 313055 h 444457"/>
              <a:gd name="connsiteX4543" fmla="*/ 2851845 w 3249268"/>
              <a:gd name="connsiteY4543" fmla="*/ 313245 h 444457"/>
              <a:gd name="connsiteX4544" fmla="*/ 2852083 w 3249268"/>
              <a:gd name="connsiteY4544" fmla="*/ 313433 h 444457"/>
              <a:gd name="connsiteX4545" fmla="*/ 127943 w 3249268"/>
              <a:gd name="connsiteY4545" fmla="*/ 313011 h 444457"/>
              <a:gd name="connsiteX4546" fmla="*/ 127946 w 3249268"/>
              <a:gd name="connsiteY4546" fmla="*/ 313118 h 444457"/>
              <a:gd name="connsiteX4547" fmla="*/ 128045 w 3249268"/>
              <a:gd name="connsiteY4547" fmla="*/ 313011 h 444457"/>
              <a:gd name="connsiteX4548" fmla="*/ 3095244 w 3249268"/>
              <a:gd name="connsiteY4548" fmla="*/ 312968 h 444457"/>
              <a:gd name="connsiteX4549" fmla="*/ 3094324 w 3249268"/>
              <a:gd name="connsiteY4549" fmla="*/ 313216 h 444457"/>
              <a:gd name="connsiteX4550" fmla="*/ 3095079 w 3249268"/>
              <a:gd name="connsiteY4550" fmla="*/ 313192 h 444457"/>
              <a:gd name="connsiteX4551" fmla="*/ 3095471 w 3249268"/>
              <a:gd name="connsiteY4551" fmla="*/ 313192 h 444457"/>
              <a:gd name="connsiteX4552" fmla="*/ 167764 w 3249268"/>
              <a:gd name="connsiteY4552" fmla="*/ 312923 h 444457"/>
              <a:gd name="connsiteX4553" fmla="*/ 166840 w 3249268"/>
              <a:gd name="connsiteY4553" fmla="*/ 314291 h 444457"/>
              <a:gd name="connsiteX4554" fmla="*/ 167851 w 3249268"/>
              <a:gd name="connsiteY4554" fmla="*/ 312967 h 444457"/>
              <a:gd name="connsiteX4555" fmla="*/ 2889651 w 3249268"/>
              <a:gd name="connsiteY4555" fmla="*/ 312894 h 444457"/>
              <a:gd name="connsiteX4556" fmla="*/ 2889651 w 3249268"/>
              <a:gd name="connsiteY4556" fmla="*/ 313123 h 444457"/>
              <a:gd name="connsiteX4557" fmla="*/ 2889783 w 3249268"/>
              <a:gd name="connsiteY4557" fmla="*/ 313062 h 444457"/>
              <a:gd name="connsiteX4558" fmla="*/ 2889669 w 3249268"/>
              <a:gd name="connsiteY4558" fmla="*/ 313005 h 444457"/>
              <a:gd name="connsiteX4559" fmla="*/ 261128 w 3249268"/>
              <a:gd name="connsiteY4559" fmla="*/ 312636 h 444457"/>
              <a:gd name="connsiteX4560" fmla="*/ 260808 w 3249268"/>
              <a:gd name="connsiteY4560" fmla="*/ 312962 h 444457"/>
              <a:gd name="connsiteX4561" fmla="*/ 260957 w 3249268"/>
              <a:gd name="connsiteY4561" fmla="*/ 312979 h 444457"/>
              <a:gd name="connsiteX4562" fmla="*/ 319768 w 3249268"/>
              <a:gd name="connsiteY4562" fmla="*/ 312383 h 444457"/>
              <a:gd name="connsiteX4563" fmla="*/ 319253 w 3249268"/>
              <a:gd name="connsiteY4563" fmla="*/ 312908 h 444457"/>
              <a:gd name="connsiteX4564" fmla="*/ 319561 w 3249268"/>
              <a:gd name="connsiteY4564" fmla="*/ 313220 h 444457"/>
              <a:gd name="connsiteX4565" fmla="*/ 2975167 w 3249268"/>
              <a:gd name="connsiteY4565" fmla="*/ 312363 h 444457"/>
              <a:gd name="connsiteX4566" fmla="*/ 2975544 w 3249268"/>
              <a:gd name="connsiteY4566" fmla="*/ 313123 h 444457"/>
              <a:gd name="connsiteX4567" fmla="*/ 2975651 w 3249268"/>
              <a:gd name="connsiteY4567" fmla="*/ 312910 h 444457"/>
              <a:gd name="connsiteX4568" fmla="*/ 2975896 w 3249268"/>
              <a:gd name="connsiteY4568" fmla="*/ 313155 h 444457"/>
              <a:gd name="connsiteX4569" fmla="*/ 2975896 w 3249268"/>
              <a:gd name="connsiteY4569" fmla="*/ 312806 h 444457"/>
              <a:gd name="connsiteX4570" fmla="*/ 599851 w 3249268"/>
              <a:gd name="connsiteY4570" fmla="*/ 311963 h 444457"/>
              <a:gd name="connsiteX4571" fmla="*/ 598214 w 3249268"/>
              <a:gd name="connsiteY4571" fmla="*/ 312940 h 444457"/>
              <a:gd name="connsiteX4572" fmla="*/ 597693 w 3249268"/>
              <a:gd name="connsiteY4572" fmla="*/ 314689 h 444457"/>
              <a:gd name="connsiteX4573" fmla="*/ 597754 w 3249268"/>
              <a:gd name="connsiteY4573" fmla="*/ 315140 h 444457"/>
              <a:gd name="connsiteX4574" fmla="*/ 274963 w 3249268"/>
              <a:gd name="connsiteY4574" fmla="*/ 311890 h 444457"/>
              <a:gd name="connsiteX4575" fmla="*/ 274963 w 3249268"/>
              <a:gd name="connsiteY4575" fmla="*/ 312363 h 444457"/>
              <a:gd name="connsiteX4576" fmla="*/ 274967 w 3249268"/>
              <a:gd name="connsiteY4576" fmla="*/ 312369 h 444457"/>
              <a:gd name="connsiteX4577" fmla="*/ 274967 w 3249268"/>
              <a:gd name="connsiteY4577" fmla="*/ 311896 h 444457"/>
              <a:gd name="connsiteX4578" fmla="*/ 494306 w 3249268"/>
              <a:gd name="connsiteY4578" fmla="*/ 311816 h 444457"/>
              <a:gd name="connsiteX4579" fmla="*/ 494010 w 3249268"/>
              <a:gd name="connsiteY4579" fmla="*/ 311823 h 444457"/>
              <a:gd name="connsiteX4580" fmla="*/ 494416 w 3249268"/>
              <a:gd name="connsiteY4580" fmla="*/ 311927 h 444457"/>
              <a:gd name="connsiteX4581" fmla="*/ 3003350 w 3249268"/>
              <a:gd name="connsiteY4581" fmla="*/ 311707 h 444457"/>
              <a:gd name="connsiteX4582" fmla="*/ 3003051 w 3249268"/>
              <a:gd name="connsiteY4582" fmla="*/ 312389 h 444457"/>
              <a:gd name="connsiteX4583" fmla="*/ 3003355 w 3249268"/>
              <a:gd name="connsiteY4583" fmla="*/ 311782 h 444457"/>
              <a:gd name="connsiteX4584" fmla="*/ 3003505 w 3249268"/>
              <a:gd name="connsiteY4584" fmla="*/ 311707 h 444457"/>
              <a:gd name="connsiteX4585" fmla="*/ 3089767 w 3249268"/>
              <a:gd name="connsiteY4585" fmla="*/ 311682 h 444457"/>
              <a:gd name="connsiteX4586" fmla="*/ 3092263 w 3249268"/>
              <a:gd name="connsiteY4586" fmla="*/ 313279 h 444457"/>
              <a:gd name="connsiteX4587" fmla="*/ 3092923 w 3249268"/>
              <a:gd name="connsiteY4587" fmla="*/ 313259 h 444457"/>
              <a:gd name="connsiteX4588" fmla="*/ 3092431 w 3249268"/>
              <a:gd name="connsiteY4588" fmla="*/ 312968 h 444457"/>
              <a:gd name="connsiteX4589" fmla="*/ 3092105 w 3249268"/>
              <a:gd name="connsiteY4589" fmla="*/ 312718 h 444457"/>
              <a:gd name="connsiteX4590" fmla="*/ 3092229 w 3249268"/>
              <a:gd name="connsiteY4590" fmla="*/ 312910 h 444457"/>
              <a:gd name="connsiteX4591" fmla="*/ 3090454 w 3249268"/>
              <a:gd name="connsiteY4591" fmla="*/ 311727 h 444457"/>
              <a:gd name="connsiteX4592" fmla="*/ 101545 w 3249268"/>
              <a:gd name="connsiteY4592" fmla="*/ 311657 h 444457"/>
              <a:gd name="connsiteX4593" fmla="*/ 100947 w 3249268"/>
              <a:gd name="connsiteY4593" fmla="*/ 311683 h 444457"/>
              <a:gd name="connsiteX4594" fmla="*/ 101420 w 3249268"/>
              <a:gd name="connsiteY4594" fmla="*/ 311921 h 444457"/>
              <a:gd name="connsiteX4595" fmla="*/ 101545 w 3249268"/>
              <a:gd name="connsiteY4595" fmla="*/ 312173 h 444457"/>
              <a:gd name="connsiteX4596" fmla="*/ 101545 w 3249268"/>
              <a:gd name="connsiteY4596" fmla="*/ 311782 h 444457"/>
              <a:gd name="connsiteX4597" fmla="*/ 207066 w 3249268"/>
              <a:gd name="connsiteY4597" fmla="*/ 311572 h 444457"/>
              <a:gd name="connsiteX4598" fmla="*/ 207066 w 3249268"/>
              <a:gd name="connsiteY4598" fmla="*/ 311707 h 444457"/>
              <a:gd name="connsiteX4599" fmla="*/ 207328 w 3249268"/>
              <a:gd name="connsiteY4599" fmla="*/ 311707 h 444457"/>
              <a:gd name="connsiteX4600" fmla="*/ 2631784 w 3249268"/>
              <a:gd name="connsiteY4600" fmla="*/ 311464 h 444457"/>
              <a:gd name="connsiteX4601" fmla="*/ 2631285 w 3249268"/>
              <a:gd name="connsiteY4601" fmla="*/ 311874 h 444457"/>
              <a:gd name="connsiteX4602" fmla="*/ 2632326 w 3249268"/>
              <a:gd name="connsiteY4602" fmla="*/ 315035 h 444457"/>
              <a:gd name="connsiteX4603" fmla="*/ 2632702 w 3249268"/>
              <a:gd name="connsiteY4603" fmla="*/ 315162 h 444457"/>
              <a:gd name="connsiteX4604" fmla="*/ 310425 w 3249268"/>
              <a:gd name="connsiteY4604" fmla="*/ 311013 h 444457"/>
              <a:gd name="connsiteX4605" fmla="*/ 307422 w 3249268"/>
              <a:gd name="connsiteY4605" fmla="*/ 311395 h 444457"/>
              <a:gd name="connsiteX4606" fmla="*/ 307531 w 3249268"/>
              <a:gd name="connsiteY4606" fmla="*/ 311724 h 444457"/>
              <a:gd name="connsiteX4607" fmla="*/ 293053 w 3249268"/>
              <a:gd name="connsiteY4607" fmla="*/ 310925 h 444457"/>
              <a:gd name="connsiteX4608" fmla="*/ 292304 w 3249268"/>
              <a:gd name="connsiteY4608" fmla="*/ 311168 h 444457"/>
              <a:gd name="connsiteX4609" fmla="*/ 292443 w 3249268"/>
              <a:gd name="connsiteY4609" fmla="*/ 311299 h 444457"/>
              <a:gd name="connsiteX4610" fmla="*/ 3164305 w 3249268"/>
              <a:gd name="connsiteY4610" fmla="*/ 310486 h 444457"/>
              <a:gd name="connsiteX4611" fmla="*/ 3171409 w 3249268"/>
              <a:gd name="connsiteY4611" fmla="*/ 311824 h 444457"/>
              <a:gd name="connsiteX4612" fmla="*/ 3168568 w 3249268"/>
              <a:gd name="connsiteY4612" fmla="*/ 314498 h 444457"/>
              <a:gd name="connsiteX4613" fmla="*/ 3174251 w 3249268"/>
              <a:gd name="connsiteY4613" fmla="*/ 315835 h 444457"/>
              <a:gd name="connsiteX4614" fmla="*/ 3177092 w 3249268"/>
              <a:gd name="connsiteY4614" fmla="*/ 318510 h 444457"/>
              <a:gd name="connsiteX4615" fmla="*/ 3172830 w 3249268"/>
              <a:gd name="connsiteY4615" fmla="*/ 319847 h 444457"/>
              <a:gd name="connsiteX4616" fmla="*/ 3168568 w 3249268"/>
              <a:gd name="connsiteY4616" fmla="*/ 318510 h 444457"/>
              <a:gd name="connsiteX4617" fmla="*/ 3164305 w 3249268"/>
              <a:gd name="connsiteY4617" fmla="*/ 313161 h 444457"/>
              <a:gd name="connsiteX4618" fmla="*/ 3164305 w 3249268"/>
              <a:gd name="connsiteY4618" fmla="*/ 310486 h 444457"/>
              <a:gd name="connsiteX4619" fmla="*/ 87361 w 3249268"/>
              <a:gd name="connsiteY4619" fmla="*/ 310408 h 444457"/>
              <a:gd name="connsiteX4620" fmla="*/ 87361 w 3249268"/>
              <a:gd name="connsiteY4620" fmla="*/ 311702 h 444457"/>
              <a:gd name="connsiteX4621" fmla="*/ 88534 w 3249268"/>
              <a:gd name="connsiteY4621" fmla="*/ 312874 h 444457"/>
              <a:gd name="connsiteX4622" fmla="*/ 89287 w 3249268"/>
              <a:gd name="connsiteY4622" fmla="*/ 312808 h 444457"/>
              <a:gd name="connsiteX4623" fmla="*/ 90168 w 3249268"/>
              <a:gd name="connsiteY4623" fmla="*/ 311611 h 444457"/>
              <a:gd name="connsiteX4624" fmla="*/ 90286 w 3249268"/>
              <a:gd name="connsiteY4624" fmla="*/ 311383 h 444457"/>
              <a:gd name="connsiteX4625" fmla="*/ 201118 w 3249268"/>
              <a:gd name="connsiteY4625" fmla="*/ 310158 h 444457"/>
              <a:gd name="connsiteX4626" fmla="*/ 201126 w 3249268"/>
              <a:gd name="connsiteY4626" fmla="*/ 310224 h 444457"/>
              <a:gd name="connsiteX4627" fmla="*/ 200832 w 3249268"/>
              <a:gd name="connsiteY4627" fmla="*/ 310591 h 444457"/>
              <a:gd name="connsiteX4628" fmla="*/ 201232 w 3249268"/>
              <a:gd name="connsiteY4628" fmla="*/ 310278 h 444457"/>
              <a:gd name="connsiteX4629" fmla="*/ 2347146 w 3249268"/>
              <a:gd name="connsiteY4629" fmla="*/ 310082 h 444457"/>
              <a:gd name="connsiteX4630" fmla="*/ 2347360 w 3249268"/>
              <a:gd name="connsiteY4630" fmla="*/ 310348 h 444457"/>
              <a:gd name="connsiteX4631" fmla="*/ 2347471 w 3249268"/>
              <a:gd name="connsiteY4631" fmla="*/ 310301 h 444457"/>
              <a:gd name="connsiteX4632" fmla="*/ 3098566 w 3249268"/>
              <a:gd name="connsiteY4632" fmla="*/ 310023 h 444457"/>
              <a:gd name="connsiteX4633" fmla="*/ 3098056 w 3249268"/>
              <a:gd name="connsiteY4633" fmla="*/ 310191 h 444457"/>
              <a:gd name="connsiteX4634" fmla="*/ 3098056 w 3249268"/>
              <a:gd name="connsiteY4634" fmla="*/ 310805 h 444457"/>
              <a:gd name="connsiteX4635" fmla="*/ 100116 w 3249268"/>
              <a:gd name="connsiteY4635" fmla="*/ 309807 h 444457"/>
              <a:gd name="connsiteX4636" fmla="*/ 101545 w 3249268"/>
              <a:gd name="connsiteY4636" fmla="*/ 310403 h 444457"/>
              <a:gd name="connsiteX4637" fmla="*/ 101749 w 3249268"/>
              <a:gd name="connsiteY4637" fmla="*/ 310320 h 444457"/>
              <a:gd name="connsiteX4638" fmla="*/ 101577 w 3249268"/>
              <a:gd name="connsiteY4638" fmla="*/ 310302 h 444457"/>
              <a:gd name="connsiteX4639" fmla="*/ 3020754 w 3249268"/>
              <a:gd name="connsiteY4639" fmla="*/ 309563 h 444457"/>
              <a:gd name="connsiteX4640" fmla="*/ 3020416 w 3249268"/>
              <a:gd name="connsiteY4640" fmla="*/ 310303 h 444457"/>
              <a:gd name="connsiteX4641" fmla="*/ 3021735 w 3249268"/>
              <a:gd name="connsiteY4641" fmla="*/ 310961 h 444457"/>
              <a:gd name="connsiteX4642" fmla="*/ 471264 w 3249268"/>
              <a:gd name="connsiteY4642" fmla="*/ 308730 h 444457"/>
              <a:gd name="connsiteX4643" fmla="*/ 471262 w 3249268"/>
              <a:gd name="connsiteY4643" fmla="*/ 308743 h 444457"/>
              <a:gd name="connsiteX4644" fmla="*/ 471286 w 3249268"/>
              <a:gd name="connsiteY4644" fmla="*/ 308743 h 444457"/>
              <a:gd name="connsiteX4645" fmla="*/ 2973218 w 3249268"/>
              <a:gd name="connsiteY4645" fmla="*/ 308036 h 444457"/>
              <a:gd name="connsiteX4646" fmla="*/ 2973119 w 3249268"/>
              <a:gd name="connsiteY4646" fmla="*/ 308237 h 444457"/>
              <a:gd name="connsiteX4647" fmla="*/ 2973202 w 3249268"/>
              <a:gd name="connsiteY4647" fmla="*/ 308404 h 444457"/>
              <a:gd name="connsiteX4648" fmla="*/ 2902221 w 3249268"/>
              <a:gd name="connsiteY4648" fmla="*/ 307799 h 444457"/>
              <a:gd name="connsiteX4649" fmla="*/ 2903230 w 3249268"/>
              <a:gd name="connsiteY4649" fmla="*/ 310868 h 444457"/>
              <a:gd name="connsiteX4650" fmla="*/ 2903498 w 3249268"/>
              <a:gd name="connsiteY4650" fmla="*/ 310326 h 444457"/>
              <a:gd name="connsiteX4651" fmla="*/ 2902632 w 3249268"/>
              <a:gd name="connsiteY4651" fmla="*/ 307875 h 444457"/>
              <a:gd name="connsiteX4652" fmla="*/ 3071832 w 3249268"/>
              <a:gd name="connsiteY4652" fmla="*/ 307703 h 444457"/>
              <a:gd name="connsiteX4653" fmla="*/ 3071723 w 3249268"/>
              <a:gd name="connsiteY4653" fmla="*/ 308005 h 444457"/>
              <a:gd name="connsiteX4654" fmla="*/ 3071723 w 3249268"/>
              <a:gd name="connsiteY4654" fmla="*/ 313258 h 444457"/>
              <a:gd name="connsiteX4655" fmla="*/ 3073034 w 3249268"/>
              <a:gd name="connsiteY4655" fmla="*/ 315919 h 444457"/>
              <a:gd name="connsiteX4656" fmla="*/ 3074313 w 3249268"/>
              <a:gd name="connsiteY4656" fmla="*/ 315919 h 444457"/>
              <a:gd name="connsiteX4657" fmla="*/ 3075681 w 3249268"/>
              <a:gd name="connsiteY4657" fmla="*/ 315919 h 444457"/>
              <a:gd name="connsiteX4658" fmla="*/ 3075681 w 3249268"/>
              <a:gd name="connsiteY4658" fmla="*/ 318761 h 444457"/>
              <a:gd name="connsiteX4659" fmla="*/ 3073459 w 3249268"/>
              <a:gd name="connsiteY4659" fmla="*/ 322845 h 444457"/>
              <a:gd name="connsiteX4660" fmla="*/ 3071909 w 3249268"/>
              <a:gd name="connsiteY4660" fmla="*/ 324286 h 444457"/>
              <a:gd name="connsiteX4661" fmla="*/ 3075644 w 3249268"/>
              <a:gd name="connsiteY4661" fmla="*/ 325993 h 444457"/>
              <a:gd name="connsiteX4662" fmla="*/ 3077008 w 3249268"/>
              <a:gd name="connsiteY4662" fmla="*/ 321560 h 444457"/>
              <a:gd name="connsiteX4663" fmla="*/ 3077008 w 3249268"/>
              <a:gd name="connsiteY4663" fmla="*/ 318702 h 444457"/>
              <a:gd name="connsiteX4664" fmla="*/ 3078437 w 3249268"/>
              <a:gd name="connsiteY4664" fmla="*/ 315844 h 444457"/>
              <a:gd name="connsiteX4665" fmla="*/ 3078466 w 3249268"/>
              <a:gd name="connsiteY4665" fmla="*/ 315841 h 444457"/>
              <a:gd name="connsiteX4666" fmla="*/ 3078369 w 3249268"/>
              <a:gd name="connsiteY4666" fmla="*/ 315745 h 444457"/>
              <a:gd name="connsiteX4667" fmla="*/ 3076962 w 3249268"/>
              <a:gd name="connsiteY4667" fmla="*/ 314357 h 444457"/>
              <a:gd name="connsiteX4668" fmla="*/ 3074150 w 3249268"/>
              <a:gd name="connsiteY4668" fmla="*/ 310191 h 444457"/>
              <a:gd name="connsiteX4669" fmla="*/ 3074367 w 3249268"/>
              <a:gd name="connsiteY4669" fmla="*/ 309740 h 444457"/>
              <a:gd name="connsiteX4670" fmla="*/ 3072393 w 3249268"/>
              <a:gd name="connsiteY4670" fmla="*/ 307703 h 444457"/>
              <a:gd name="connsiteX4671" fmla="*/ 144432 w 3249268"/>
              <a:gd name="connsiteY4671" fmla="*/ 307656 h 444457"/>
              <a:gd name="connsiteX4672" fmla="*/ 144394 w 3249268"/>
              <a:gd name="connsiteY4672" fmla="*/ 307694 h 444457"/>
              <a:gd name="connsiteX4673" fmla="*/ 144500 w 3249268"/>
              <a:gd name="connsiteY4673" fmla="*/ 307715 h 444457"/>
              <a:gd name="connsiteX4674" fmla="*/ 73338 w 3249268"/>
              <a:gd name="connsiteY4674" fmla="*/ 307645 h 444457"/>
              <a:gd name="connsiteX4675" fmla="*/ 77475 w 3249268"/>
              <a:gd name="connsiteY4675" fmla="*/ 313233 h 444457"/>
              <a:gd name="connsiteX4676" fmla="*/ 77475 w 3249268"/>
              <a:gd name="connsiteY4676" fmla="*/ 316027 h 444457"/>
              <a:gd name="connsiteX4677" fmla="*/ 74717 w 3249268"/>
              <a:gd name="connsiteY4677" fmla="*/ 316027 h 444457"/>
              <a:gd name="connsiteX4678" fmla="*/ 70580 w 3249268"/>
              <a:gd name="connsiteY4678" fmla="*/ 314630 h 444457"/>
              <a:gd name="connsiteX4679" fmla="*/ 70580 w 3249268"/>
              <a:gd name="connsiteY4679" fmla="*/ 311836 h 444457"/>
              <a:gd name="connsiteX4680" fmla="*/ 73338 w 3249268"/>
              <a:gd name="connsiteY4680" fmla="*/ 307645 h 444457"/>
              <a:gd name="connsiteX4681" fmla="*/ 18053 w 3249268"/>
              <a:gd name="connsiteY4681" fmla="*/ 307645 h 444457"/>
              <a:gd name="connsiteX4682" fmla="*/ 21061 w 3249268"/>
              <a:gd name="connsiteY4682" fmla="*/ 309149 h 444457"/>
              <a:gd name="connsiteX4683" fmla="*/ 18053 w 3249268"/>
              <a:gd name="connsiteY4683" fmla="*/ 310654 h 444457"/>
              <a:gd name="connsiteX4684" fmla="*/ 18053 w 3249268"/>
              <a:gd name="connsiteY4684" fmla="*/ 307645 h 444457"/>
              <a:gd name="connsiteX4685" fmla="*/ 2885426 w 3249268"/>
              <a:gd name="connsiteY4685" fmla="*/ 307574 h 444457"/>
              <a:gd name="connsiteX4686" fmla="*/ 2885414 w 3249268"/>
              <a:gd name="connsiteY4686" fmla="*/ 307695 h 444457"/>
              <a:gd name="connsiteX4687" fmla="*/ 2885480 w 3249268"/>
              <a:gd name="connsiteY4687" fmla="*/ 307629 h 444457"/>
              <a:gd name="connsiteX4688" fmla="*/ 1256722 w 3249268"/>
              <a:gd name="connsiteY4688" fmla="*/ 307529 h 444457"/>
              <a:gd name="connsiteX4689" fmla="*/ 1256694 w 3249268"/>
              <a:gd name="connsiteY4689" fmla="*/ 307558 h 444457"/>
              <a:gd name="connsiteX4690" fmla="*/ 1256723 w 3249268"/>
              <a:gd name="connsiteY4690" fmla="*/ 307543 h 444457"/>
              <a:gd name="connsiteX4691" fmla="*/ 349096 w 3249268"/>
              <a:gd name="connsiteY4691" fmla="*/ 306900 h 444457"/>
              <a:gd name="connsiteX4692" fmla="*/ 349648 w 3249268"/>
              <a:gd name="connsiteY4692" fmla="*/ 307513 h 444457"/>
              <a:gd name="connsiteX4693" fmla="*/ 349648 w 3249268"/>
              <a:gd name="connsiteY4693" fmla="*/ 307311 h 444457"/>
              <a:gd name="connsiteX4694" fmla="*/ 349792 w 3249268"/>
              <a:gd name="connsiteY4694" fmla="*/ 307249 h 444457"/>
              <a:gd name="connsiteX4695" fmla="*/ 2973804 w 3249268"/>
              <a:gd name="connsiteY4695" fmla="*/ 306852 h 444457"/>
              <a:gd name="connsiteX4696" fmla="*/ 2973631 w 3249268"/>
              <a:gd name="connsiteY4696" fmla="*/ 307202 h 444457"/>
              <a:gd name="connsiteX4697" fmla="*/ 2974467 w 3249268"/>
              <a:gd name="connsiteY4697" fmla="*/ 307202 h 444457"/>
              <a:gd name="connsiteX4698" fmla="*/ 3060591 w 3249268"/>
              <a:gd name="connsiteY4698" fmla="*/ 306473 h 444457"/>
              <a:gd name="connsiteX4699" fmla="*/ 3059568 w 3249268"/>
              <a:gd name="connsiteY4699" fmla="*/ 306912 h 444457"/>
              <a:gd name="connsiteX4700" fmla="*/ 3059303 w 3249268"/>
              <a:gd name="connsiteY4700" fmla="*/ 306780 h 444457"/>
              <a:gd name="connsiteX4701" fmla="*/ 3060336 w 3249268"/>
              <a:gd name="connsiteY4701" fmla="*/ 307752 h 444457"/>
              <a:gd name="connsiteX4702" fmla="*/ 3006231 w 3249268"/>
              <a:gd name="connsiteY4702" fmla="*/ 305960 h 444457"/>
              <a:gd name="connsiteX4703" fmla="*/ 3006209 w 3249268"/>
              <a:gd name="connsiteY4703" fmla="*/ 305966 h 444457"/>
              <a:gd name="connsiteX4704" fmla="*/ 3006343 w 3249268"/>
              <a:gd name="connsiteY4704" fmla="*/ 306091 h 444457"/>
              <a:gd name="connsiteX4705" fmla="*/ 78369 w 3249268"/>
              <a:gd name="connsiteY4705" fmla="*/ 305142 h 444457"/>
              <a:gd name="connsiteX4706" fmla="*/ 78933 w 3249268"/>
              <a:gd name="connsiteY4706" fmla="*/ 306064 h 444457"/>
              <a:gd name="connsiteX4707" fmla="*/ 78980 w 3249268"/>
              <a:gd name="connsiteY4707" fmla="*/ 306082 h 444457"/>
              <a:gd name="connsiteX4708" fmla="*/ 78980 w 3249268"/>
              <a:gd name="connsiteY4708" fmla="*/ 306015 h 444457"/>
              <a:gd name="connsiteX4709" fmla="*/ 79149 w 3249268"/>
              <a:gd name="connsiteY4709" fmla="*/ 305932 h 444457"/>
              <a:gd name="connsiteX4710" fmla="*/ 2820426 w 3249268"/>
              <a:gd name="connsiteY4710" fmla="*/ 304756 h 444457"/>
              <a:gd name="connsiteX4711" fmla="*/ 2818555 w 3249268"/>
              <a:gd name="connsiteY4711" fmla="*/ 305319 h 444457"/>
              <a:gd name="connsiteX4712" fmla="*/ 2821764 w 3249268"/>
              <a:gd name="connsiteY4712" fmla="*/ 305791 h 444457"/>
              <a:gd name="connsiteX4713" fmla="*/ 1921603 w 3249268"/>
              <a:gd name="connsiteY4713" fmla="*/ 304680 h 444457"/>
              <a:gd name="connsiteX4714" fmla="*/ 1921617 w 3249268"/>
              <a:gd name="connsiteY4714" fmla="*/ 304823 h 444457"/>
              <a:gd name="connsiteX4715" fmla="*/ 1921664 w 3249268"/>
              <a:gd name="connsiteY4715" fmla="*/ 304738 h 444457"/>
              <a:gd name="connsiteX4716" fmla="*/ 3167288 w 3249268"/>
              <a:gd name="connsiteY4716" fmla="*/ 304679 h 444457"/>
              <a:gd name="connsiteX4717" fmla="*/ 3167144 w 3249268"/>
              <a:gd name="connsiteY4717" fmla="*/ 304761 h 444457"/>
              <a:gd name="connsiteX4718" fmla="*/ 3167288 w 3249268"/>
              <a:gd name="connsiteY4718" fmla="*/ 304848 h 444457"/>
              <a:gd name="connsiteX4719" fmla="*/ 3032859 w 3249268"/>
              <a:gd name="connsiteY4719" fmla="*/ 304461 h 444457"/>
              <a:gd name="connsiteX4720" fmla="*/ 3032752 w 3249268"/>
              <a:gd name="connsiteY4720" fmla="*/ 304636 h 444457"/>
              <a:gd name="connsiteX4721" fmla="*/ 3032626 w 3249268"/>
              <a:gd name="connsiteY4721" fmla="*/ 304490 h 444457"/>
              <a:gd name="connsiteX4722" fmla="*/ 3032739 w 3249268"/>
              <a:gd name="connsiteY4722" fmla="*/ 304681 h 444457"/>
              <a:gd name="connsiteX4723" fmla="*/ 3032845 w 3249268"/>
              <a:gd name="connsiteY4723" fmla="*/ 304654 h 444457"/>
              <a:gd name="connsiteX4724" fmla="*/ 3032814 w 3249268"/>
              <a:gd name="connsiteY4724" fmla="*/ 304636 h 444457"/>
              <a:gd name="connsiteX4725" fmla="*/ 1290141 w 3249268"/>
              <a:gd name="connsiteY4725" fmla="*/ 303868 h 444457"/>
              <a:gd name="connsiteX4726" fmla="*/ 1289177 w 3249268"/>
              <a:gd name="connsiteY4726" fmla="*/ 304563 h 444457"/>
              <a:gd name="connsiteX4727" fmla="*/ 1290448 w 3249268"/>
              <a:gd name="connsiteY4727" fmla="*/ 305113 h 444457"/>
              <a:gd name="connsiteX4728" fmla="*/ 1486049 w 3249268"/>
              <a:gd name="connsiteY4728" fmla="*/ 303674 h 444457"/>
              <a:gd name="connsiteX4729" fmla="*/ 1486373 w 3249268"/>
              <a:gd name="connsiteY4729" fmla="*/ 304183 h 444457"/>
              <a:gd name="connsiteX4730" fmla="*/ 1486162 w 3249268"/>
              <a:gd name="connsiteY4730" fmla="*/ 303687 h 444457"/>
              <a:gd name="connsiteX4731" fmla="*/ 1034650 w 3249268"/>
              <a:gd name="connsiteY4731" fmla="*/ 303493 h 444457"/>
              <a:gd name="connsiteX4732" fmla="*/ 1035623 w 3249268"/>
              <a:gd name="connsiteY4732" fmla="*/ 306441 h 444457"/>
              <a:gd name="connsiteX4733" fmla="*/ 1035541 w 3249268"/>
              <a:gd name="connsiteY4733" fmla="*/ 306565 h 444457"/>
              <a:gd name="connsiteX4734" fmla="*/ 1035961 w 3249268"/>
              <a:gd name="connsiteY4734" fmla="*/ 306140 h 444457"/>
              <a:gd name="connsiteX4735" fmla="*/ 1510807 w 3249268"/>
              <a:gd name="connsiteY4735" fmla="*/ 303336 h 444457"/>
              <a:gd name="connsiteX4736" fmla="*/ 1511342 w 3249268"/>
              <a:gd name="connsiteY4736" fmla="*/ 303851 h 444457"/>
              <a:gd name="connsiteX4737" fmla="*/ 1511228 w 3249268"/>
              <a:gd name="connsiteY4737" fmla="*/ 303336 h 444457"/>
              <a:gd name="connsiteX4738" fmla="*/ 139168 w 3249268"/>
              <a:gd name="connsiteY4738" fmla="*/ 303320 h 444457"/>
              <a:gd name="connsiteX4739" fmla="*/ 140133 w 3249268"/>
              <a:gd name="connsiteY4739" fmla="*/ 303810 h 444457"/>
              <a:gd name="connsiteX4740" fmla="*/ 139975 w 3249268"/>
              <a:gd name="connsiteY4740" fmla="*/ 303335 h 444457"/>
              <a:gd name="connsiteX4741" fmla="*/ 139907 w 3249268"/>
              <a:gd name="connsiteY4741" fmla="*/ 303320 h 444457"/>
              <a:gd name="connsiteX4742" fmla="*/ 138585 w 3249268"/>
              <a:gd name="connsiteY4742" fmla="*/ 303320 h 444457"/>
              <a:gd name="connsiteX4743" fmla="*/ 138376 w 3249268"/>
              <a:gd name="connsiteY4743" fmla="*/ 303748 h 444457"/>
              <a:gd name="connsiteX4744" fmla="*/ 138965 w 3249268"/>
              <a:gd name="connsiteY4744" fmla="*/ 303320 h 444457"/>
              <a:gd name="connsiteX4745" fmla="*/ 1068511 w 3249268"/>
              <a:gd name="connsiteY4745" fmla="*/ 303312 h 444457"/>
              <a:gd name="connsiteX4746" fmla="*/ 1067895 w 3249268"/>
              <a:gd name="connsiteY4746" fmla="*/ 303336 h 444457"/>
              <a:gd name="connsiteX4747" fmla="*/ 1068178 w 3249268"/>
              <a:gd name="connsiteY4747" fmla="*/ 304135 h 444457"/>
              <a:gd name="connsiteX4748" fmla="*/ 329204 w 3249268"/>
              <a:gd name="connsiteY4748" fmla="*/ 303095 h 444457"/>
              <a:gd name="connsiteX4749" fmla="*/ 329134 w 3249268"/>
              <a:gd name="connsiteY4749" fmla="*/ 303164 h 444457"/>
              <a:gd name="connsiteX4750" fmla="*/ 328809 w 3249268"/>
              <a:gd name="connsiteY4750" fmla="*/ 303135 h 444457"/>
              <a:gd name="connsiteX4751" fmla="*/ 329291 w 3249268"/>
              <a:gd name="connsiteY4751" fmla="*/ 303459 h 444457"/>
              <a:gd name="connsiteX4752" fmla="*/ 95643 w 3249268"/>
              <a:gd name="connsiteY4752" fmla="*/ 303066 h 444457"/>
              <a:gd name="connsiteX4753" fmla="*/ 95643 w 3249268"/>
              <a:gd name="connsiteY4753" fmla="*/ 304310 h 444457"/>
              <a:gd name="connsiteX4754" fmla="*/ 95873 w 3249268"/>
              <a:gd name="connsiteY4754" fmla="*/ 304260 h 444457"/>
              <a:gd name="connsiteX4755" fmla="*/ 95721 w 3249268"/>
              <a:gd name="connsiteY4755" fmla="*/ 303106 h 444457"/>
              <a:gd name="connsiteX4756" fmla="*/ 130577 w 3249268"/>
              <a:gd name="connsiteY4756" fmla="*/ 302846 h 444457"/>
              <a:gd name="connsiteX4757" fmla="*/ 130279 w 3249268"/>
              <a:gd name="connsiteY4757" fmla="*/ 303132 h 444457"/>
              <a:gd name="connsiteX4758" fmla="*/ 130210 w 3249268"/>
              <a:gd name="connsiteY4758" fmla="*/ 303111 h 444457"/>
              <a:gd name="connsiteX4759" fmla="*/ 130258 w 3249268"/>
              <a:gd name="connsiteY4759" fmla="*/ 303258 h 444457"/>
              <a:gd name="connsiteX4760" fmla="*/ 130379 w 3249268"/>
              <a:gd name="connsiteY4760" fmla="*/ 303182 h 444457"/>
              <a:gd name="connsiteX4761" fmla="*/ 40336 w 3249268"/>
              <a:gd name="connsiteY4761" fmla="*/ 302846 h 444457"/>
              <a:gd name="connsiteX4762" fmla="*/ 40264 w 3249268"/>
              <a:gd name="connsiteY4762" fmla="*/ 303132 h 444457"/>
              <a:gd name="connsiteX4763" fmla="*/ 39866 w 3249268"/>
              <a:gd name="connsiteY4763" fmla="*/ 302933 h 444457"/>
              <a:gd name="connsiteX4764" fmla="*/ 39866 w 3249268"/>
              <a:gd name="connsiteY4764" fmla="*/ 304636 h 444457"/>
              <a:gd name="connsiteX4765" fmla="*/ 40336 w 3249268"/>
              <a:gd name="connsiteY4765" fmla="*/ 304433 h 444457"/>
              <a:gd name="connsiteX4766" fmla="*/ 879549 w 3249268"/>
              <a:gd name="connsiteY4766" fmla="*/ 302694 h 444457"/>
              <a:gd name="connsiteX4767" fmla="*/ 879218 w 3249268"/>
              <a:gd name="connsiteY4767" fmla="*/ 305837 h 444457"/>
              <a:gd name="connsiteX4768" fmla="*/ 880196 w 3249268"/>
              <a:gd name="connsiteY4768" fmla="*/ 303861 h 444457"/>
              <a:gd name="connsiteX4769" fmla="*/ 880100 w 3249268"/>
              <a:gd name="connsiteY4769" fmla="*/ 303633 h 444457"/>
              <a:gd name="connsiteX4770" fmla="*/ 880254 w 3249268"/>
              <a:gd name="connsiteY4770" fmla="*/ 303193 h 444457"/>
              <a:gd name="connsiteX4771" fmla="*/ 155240 w 3249268"/>
              <a:gd name="connsiteY4771" fmla="*/ 302114 h 444457"/>
              <a:gd name="connsiteX4772" fmla="*/ 154938 w 3249268"/>
              <a:gd name="connsiteY4772" fmla="*/ 302292 h 444457"/>
              <a:gd name="connsiteX4773" fmla="*/ 155185 w 3249268"/>
              <a:gd name="connsiteY4773" fmla="*/ 302249 h 444457"/>
              <a:gd name="connsiteX4774" fmla="*/ 3049430 w 3249268"/>
              <a:gd name="connsiteY4774" fmla="*/ 301746 h 444457"/>
              <a:gd name="connsiteX4775" fmla="*/ 3049312 w 3249268"/>
              <a:gd name="connsiteY4775" fmla="*/ 301778 h 444457"/>
              <a:gd name="connsiteX4776" fmla="*/ 3049796 w 3249268"/>
              <a:gd name="connsiteY4776" fmla="*/ 301936 h 444457"/>
              <a:gd name="connsiteX4777" fmla="*/ 2723561 w 3249268"/>
              <a:gd name="connsiteY4777" fmla="*/ 301410 h 444457"/>
              <a:gd name="connsiteX4778" fmla="*/ 2724183 w 3249268"/>
              <a:gd name="connsiteY4778" fmla="*/ 302039 h 444457"/>
              <a:gd name="connsiteX4779" fmla="*/ 2724267 w 3249268"/>
              <a:gd name="connsiteY4779" fmla="*/ 301784 h 444457"/>
              <a:gd name="connsiteX4780" fmla="*/ 155269 w 3249268"/>
              <a:gd name="connsiteY4780" fmla="*/ 301383 h 444457"/>
              <a:gd name="connsiteX4781" fmla="*/ 155213 w 3249268"/>
              <a:gd name="connsiteY4781" fmla="*/ 301421 h 444457"/>
              <a:gd name="connsiteX4782" fmla="*/ 155308 w 3249268"/>
              <a:gd name="connsiteY4782" fmla="*/ 301502 h 444457"/>
              <a:gd name="connsiteX4783" fmla="*/ 3037669 w 3249268"/>
              <a:gd name="connsiteY4783" fmla="*/ 301113 h 444457"/>
              <a:gd name="connsiteX4784" fmla="*/ 3037350 w 3249268"/>
              <a:gd name="connsiteY4784" fmla="*/ 301432 h 444457"/>
              <a:gd name="connsiteX4785" fmla="*/ 3037573 w 3249268"/>
              <a:gd name="connsiteY4785" fmla="*/ 301389 h 444457"/>
              <a:gd name="connsiteX4786" fmla="*/ 2926708 w 3249268"/>
              <a:gd name="connsiteY4786" fmla="*/ 300991 h 444457"/>
              <a:gd name="connsiteX4787" fmla="*/ 2926923 w 3249268"/>
              <a:gd name="connsiteY4787" fmla="*/ 301255 h 444457"/>
              <a:gd name="connsiteX4788" fmla="*/ 2926814 w 3249268"/>
              <a:gd name="connsiteY4788" fmla="*/ 301010 h 444457"/>
              <a:gd name="connsiteX4789" fmla="*/ 876111 w 3249268"/>
              <a:gd name="connsiteY4789" fmla="*/ 300793 h 444457"/>
              <a:gd name="connsiteX4790" fmla="*/ 878296 w 3249268"/>
              <a:gd name="connsiteY4790" fmla="*/ 301809 h 444457"/>
              <a:gd name="connsiteX4791" fmla="*/ 876985 w 3249268"/>
              <a:gd name="connsiteY4791" fmla="*/ 300882 h 444457"/>
              <a:gd name="connsiteX4792" fmla="*/ 1470716 w 3249268"/>
              <a:gd name="connsiteY4792" fmla="*/ 300706 h 444457"/>
              <a:gd name="connsiteX4793" fmla="*/ 1470687 w 3249268"/>
              <a:gd name="connsiteY4793" fmla="*/ 300724 h 444457"/>
              <a:gd name="connsiteX4794" fmla="*/ 1470747 w 3249268"/>
              <a:gd name="connsiteY4794" fmla="*/ 300722 h 444457"/>
              <a:gd name="connsiteX4795" fmla="*/ 75355 w 3249268"/>
              <a:gd name="connsiteY4795" fmla="*/ 300406 h 444457"/>
              <a:gd name="connsiteX4796" fmla="*/ 75207 w 3249268"/>
              <a:gd name="connsiteY4796" fmla="*/ 300443 h 444457"/>
              <a:gd name="connsiteX4797" fmla="*/ 74905 w 3249268"/>
              <a:gd name="connsiteY4797" fmla="*/ 300443 h 444457"/>
              <a:gd name="connsiteX4798" fmla="*/ 75478 w 3249268"/>
              <a:gd name="connsiteY4798" fmla="*/ 301081 h 444457"/>
              <a:gd name="connsiteX4799" fmla="*/ 75218 w 3249268"/>
              <a:gd name="connsiteY4799" fmla="*/ 300553 h 444457"/>
              <a:gd name="connsiteX4800" fmla="*/ 1542399 w 3249268"/>
              <a:gd name="connsiteY4800" fmla="*/ 300269 h 444457"/>
              <a:gd name="connsiteX4801" fmla="*/ 1545237 w 3249268"/>
              <a:gd name="connsiteY4801" fmla="*/ 303633 h 444457"/>
              <a:gd name="connsiteX4802" fmla="*/ 1545273 w 3249268"/>
              <a:gd name="connsiteY4802" fmla="*/ 303473 h 444457"/>
              <a:gd name="connsiteX4803" fmla="*/ 1544130 w 3249268"/>
              <a:gd name="connsiteY4803" fmla="*/ 301933 h 444457"/>
              <a:gd name="connsiteX4804" fmla="*/ 3098953 w 3249268"/>
              <a:gd name="connsiteY4804" fmla="*/ 300030 h 444457"/>
              <a:gd name="connsiteX4805" fmla="*/ 3099106 w 3249268"/>
              <a:gd name="connsiteY4805" fmla="*/ 300162 h 444457"/>
              <a:gd name="connsiteX4806" fmla="*/ 3099132 w 3249268"/>
              <a:gd name="connsiteY4806" fmla="*/ 300083 h 444457"/>
              <a:gd name="connsiteX4807" fmla="*/ 2842816 w 3249268"/>
              <a:gd name="connsiteY4807" fmla="*/ 299879 h 444457"/>
              <a:gd name="connsiteX4808" fmla="*/ 2842427 w 3249268"/>
              <a:gd name="connsiteY4808" fmla="*/ 300066 h 444457"/>
              <a:gd name="connsiteX4809" fmla="*/ 2842253 w 3249268"/>
              <a:gd name="connsiteY4809" fmla="*/ 300499 h 444457"/>
              <a:gd name="connsiteX4810" fmla="*/ 2841104 w 3249268"/>
              <a:gd name="connsiteY4810" fmla="*/ 301298 h 444457"/>
              <a:gd name="connsiteX4811" fmla="*/ 2842253 w 3249268"/>
              <a:gd name="connsiteY4811" fmla="*/ 301049 h 444457"/>
              <a:gd name="connsiteX4812" fmla="*/ 2842253 w 3249268"/>
              <a:gd name="connsiteY4812" fmla="*/ 300499 h 444457"/>
              <a:gd name="connsiteX4813" fmla="*/ 128756 w 3249268"/>
              <a:gd name="connsiteY4813" fmla="*/ 299757 h 444457"/>
              <a:gd name="connsiteX4814" fmla="*/ 128688 w 3249268"/>
              <a:gd name="connsiteY4814" fmla="*/ 299788 h 444457"/>
              <a:gd name="connsiteX4815" fmla="*/ 128803 w 3249268"/>
              <a:gd name="connsiteY4815" fmla="*/ 299904 h 444457"/>
              <a:gd name="connsiteX4816" fmla="*/ 157807 w 3249268"/>
              <a:gd name="connsiteY4816" fmla="*/ 299646 h 444457"/>
              <a:gd name="connsiteX4817" fmla="*/ 157476 w 3249268"/>
              <a:gd name="connsiteY4817" fmla="*/ 299872 h 444457"/>
              <a:gd name="connsiteX4818" fmla="*/ 157852 w 3249268"/>
              <a:gd name="connsiteY4818" fmla="*/ 300128 h 444457"/>
              <a:gd name="connsiteX4819" fmla="*/ 2741099 w 3249268"/>
              <a:gd name="connsiteY4819" fmla="*/ 299643 h 444457"/>
              <a:gd name="connsiteX4820" fmla="*/ 2741368 w 3249268"/>
              <a:gd name="connsiteY4820" fmla="*/ 300050 h 444457"/>
              <a:gd name="connsiteX4821" fmla="*/ 2741198 w 3249268"/>
              <a:gd name="connsiteY4821" fmla="*/ 299654 h 444457"/>
              <a:gd name="connsiteX4822" fmla="*/ 3146663 w 3249268"/>
              <a:gd name="connsiteY4822" fmla="*/ 299371 h 444457"/>
              <a:gd name="connsiteX4823" fmla="*/ 3148051 w 3249268"/>
              <a:gd name="connsiteY4823" fmla="*/ 300743 h 444457"/>
              <a:gd name="connsiteX4824" fmla="*/ 3150829 w 3249268"/>
              <a:gd name="connsiteY4824" fmla="*/ 303486 h 444457"/>
              <a:gd name="connsiteX4825" fmla="*/ 3154995 w 3249268"/>
              <a:gd name="connsiteY4825" fmla="*/ 308972 h 444457"/>
              <a:gd name="connsiteX4826" fmla="*/ 3157772 w 3249268"/>
              <a:gd name="connsiteY4826" fmla="*/ 314459 h 444457"/>
              <a:gd name="connsiteX4827" fmla="*/ 3160549 w 3249268"/>
              <a:gd name="connsiteY4827" fmla="*/ 319946 h 444457"/>
              <a:gd name="connsiteX4828" fmla="*/ 3154995 w 3249268"/>
              <a:gd name="connsiteY4828" fmla="*/ 321317 h 444457"/>
              <a:gd name="connsiteX4829" fmla="*/ 3153606 w 3249268"/>
              <a:gd name="connsiteY4829" fmla="*/ 321317 h 444457"/>
              <a:gd name="connsiteX4830" fmla="*/ 3149440 w 3249268"/>
              <a:gd name="connsiteY4830" fmla="*/ 318574 h 444457"/>
              <a:gd name="connsiteX4831" fmla="*/ 3146663 w 3249268"/>
              <a:gd name="connsiteY4831" fmla="*/ 311716 h 444457"/>
              <a:gd name="connsiteX4832" fmla="*/ 3143886 w 3249268"/>
              <a:gd name="connsiteY4832" fmla="*/ 302114 h 444457"/>
              <a:gd name="connsiteX4833" fmla="*/ 3146663 w 3249268"/>
              <a:gd name="connsiteY4833" fmla="*/ 299371 h 444457"/>
              <a:gd name="connsiteX4834" fmla="*/ 61251 w 3249268"/>
              <a:gd name="connsiteY4834" fmla="*/ 299371 h 444457"/>
              <a:gd name="connsiteX4835" fmla="*/ 62431 w 3249268"/>
              <a:gd name="connsiteY4835" fmla="*/ 300533 h 444457"/>
              <a:gd name="connsiteX4836" fmla="*/ 62384 w 3249268"/>
              <a:gd name="connsiteY4836" fmla="*/ 300649 h 444457"/>
              <a:gd name="connsiteX4837" fmla="*/ 62582 w 3249268"/>
              <a:gd name="connsiteY4837" fmla="*/ 300661 h 444457"/>
              <a:gd name="connsiteX4838" fmla="*/ 70705 w 3249268"/>
              <a:gd name="connsiteY4838" fmla="*/ 304852 h 444457"/>
              <a:gd name="connsiteX4839" fmla="*/ 70705 w 3249268"/>
              <a:gd name="connsiteY4839" fmla="*/ 304636 h 444457"/>
              <a:gd name="connsiteX4840" fmla="*/ 70705 w 3249268"/>
              <a:gd name="connsiteY4840" fmla="*/ 303132 h 444457"/>
              <a:gd name="connsiteX4841" fmla="*/ 70706 w 3249268"/>
              <a:gd name="connsiteY4841" fmla="*/ 303132 h 444457"/>
              <a:gd name="connsiteX4842" fmla="*/ 70706 w 3249268"/>
              <a:gd name="connsiteY4842" fmla="*/ 301683 h 444457"/>
              <a:gd name="connsiteX4843" fmla="*/ 70555 w 3249268"/>
              <a:gd name="connsiteY4843" fmla="*/ 301627 h 444457"/>
              <a:gd name="connsiteX4844" fmla="*/ 69308 w 3249268"/>
              <a:gd name="connsiteY4844" fmla="*/ 300242 h 444457"/>
              <a:gd name="connsiteX4845" fmla="*/ 66136 w 3249268"/>
              <a:gd name="connsiteY4845" fmla="*/ 301104 h 444457"/>
              <a:gd name="connsiteX4846" fmla="*/ 64457 w 3249268"/>
              <a:gd name="connsiteY4846" fmla="*/ 299371 h 444457"/>
              <a:gd name="connsiteX4847" fmla="*/ 1318856 w 3249268"/>
              <a:gd name="connsiteY4847" fmla="*/ 299304 h 444457"/>
              <a:gd name="connsiteX4848" fmla="*/ 1318541 w 3249268"/>
              <a:gd name="connsiteY4848" fmla="*/ 299378 h 444457"/>
              <a:gd name="connsiteX4849" fmla="*/ 1319913 w 3249268"/>
              <a:gd name="connsiteY4849" fmla="*/ 300669 h 444457"/>
              <a:gd name="connsiteX4850" fmla="*/ 1097573 w 3249268"/>
              <a:gd name="connsiteY4850" fmla="*/ 299304 h 444457"/>
              <a:gd name="connsiteX4851" fmla="*/ 1096646 w 3249268"/>
              <a:gd name="connsiteY4851" fmla="*/ 299547 h 444457"/>
              <a:gd name="connsiteX4852" fmla="*/ 1096873 w 3249268"/>
              <a:gd name="connsiteY4852" fmla="*/ 299575 h 444457"/>
              <a:gd name="connsiteX4853" fmla="*/ 1098573 w 3249268"/>
              <a:gd name="connsiteY4853" fmla="*/ 300410 h 444457"/>
              <a:gd name="connsiteX4854" fmla="*/ 1452493 w 3249268"/>
              <a:gd name="connsiteY4854" fmla="*/ 299129 h 444457"/>
              <a:gd name="connsiteX4855" fmla="*/ 1451901 w 3249268"/>
              <a:gd name="connsiteY4855" fmla="*/ 299248 h 444457"/>
              <a:gd name="connsiteX4856" fmla="*/ 1452571 w 3249268"/>
              <a:gd name="connsiteY4856" fmla="*/ 299286 h 444457"/>
              <a:gd name="connsiteX4857" fmla="*/ 1231731 w 3249268"/>
              <a:gd name="connsiteY4857" fmla="*/ 299129 h 444457"/>
              <a:gd name="connsiteX4858" fmla="*/ 1230921 w 3249268"/>
              <a:gd name="connsiteY4858" fmla="*/ 299296 h 444457"/>
              <a:gd name="connsiteX4859" fmla="*/ 1231942 w 3249268"/>
              <a:gd name="connsiteY4859" fmla="*/ 299554 h 444457"/>
              <a:gd name="connsiteX4860" fmla="*/ 140047 w 3249268"/>
              <a:gd name="connsiteY4860" fmla="*/ 299079 h 444457"/>
              <a:gd name="connsiteX4861" fmla="*/ 140102 w 3249268"/>
              <a:gd name="connsiteY4861" fmla="*/ 299502 h 444457"/>
              <a:gd name="connsiteX4862" fmla="*/ 140687 w 3249268"/>
              <a:gd name="connsiteY4862" fmla="*/ 299896 h 444457"/>
              <a:gd name="connsiteX4863" fmla="*/ 140349 w 3249268"/>
              <a:gd name="connsiteY4863" fmla="*/ 299390 h 444457"/>
              <a:gd name="connsiteX4864" fmla="*/ 3018823 w 3249268"/>
              <a:gd name="connsiteY4864" fmla="*/ 299017 h 444457"/>
              <a:gd name="connsiteX4865" fmla="*/ 3018418 w 3249268"/>
              <a:gd name="connsiteY4865" fmla="*/ 299039 h 444457"/>
              <a:gd name="connsiteX4866" fmla="*/ 3016863 w 3249268"/>
              <a:gd name="connsiteY4866" fmla="*/ 301487 h 444457"/>
              <a:gd name="connsiteX4867" fmla="*/ 3017398 w 3249268"/>
              <a:gd name="connsiteY4867" fmla="*/ 301770 h 444457"/>
              <a:gd name="connsiteX4868" fmla="*/ 3019027 w 3249268"/>
              <a:gd name="connsiteY4868" fmla="*/ 299371 h 444457"/>
              <a:gd name="connsiteX4869" fmla="*/ 3019044 w 3249268"/>
              <a:gd name="connsiteY4869" fmla="*/ 299391 h 444457"/>
              <a:gd name="connsiteX4870" fmla="*/ 533874 w 3249268"/>
              <a:gd name="connsiteY4870" fmla="*/ 298981 h 444457"/>
              <a:gd name="connsiteX4871" fmla="*/ 533346 w 3249268"/>
              <a:gd name="connsiteY4871" fmla="*/ 299129 h 444457"/>
              <a:gd name="connsiteX4872" fmla="*/ 533256 w 3249268"/>
              <a:gd name="connsiteY4872" fmla="*/ 299083 h 444457"/>
              <a:gd name="connsiteX4873" fmla="*/ 533383 w 3249268"/>
              <a:gd name="connsiteY4873" fmla="*/ 299924 h 444457"/>
              <a:gd name="connsiteX4874" fmla="*/ 534282 w 3249268"/>
              <a:gd name="connsiteY4874" fmla="*/ 299597 h 444457"/>
              <a:gd name="connsiteX4875" fmla="*/ 1513584 w 3249268"/>
              <a:gd name="connsiteY4875" fmla="*/ 298880 h 444457"/>
              <a:gd name="connsiteX4876" fmla="*/ 1513584 w 3249268"/>
              <a:gd name="connsiteY4876" fmla="*/ 300531 h 444457"/>
              <a:gd name="connsiteX4877" fmla="*/ 1514154 w 3249268"/>
              <a:gd name="connsiteY4877" fmla="*/ 300608 h 444457"/>
              <a:gd name="connsiteX4878" fmla="*/ 2673173 w 3249268"/>
              <a:gd name="connsiteY4878" fmla="*/ 298780 h 444457"/>
              <a:gd name="connsiteX4879" fmla="*/ 2672416 w 3249268"/>
              <a:gd name="connsiteY4879" fmla="*/ 298869 h 444457"/>
              <a:gd name="connsiteX4880" fmla="*/ 2667600 w 3249268"/>
              <a:gd name="connsiteY4880" fmla="*/ 298950 h 444457"/>
              <a:gd name="connsiteX4881" fmla="*/ 2668007 w 3249268"/>
              <a:gd name="connsiteY4881" fmla="*/ 299054 h 444457"/>
              <a:gd name="connsiteX4882" fmla="*/ 2672849 w 3249268"/>
              <a:gd name="connsiteY4882" fmla="*/ 299229 h 444457"/>
              <a:gd name="connsiteX4883" fmla="*/ 3072729 w 3249268"/>
              <a:gd name="connsiteY4883" fmla="*/ 298745 h 444457"/>
              <a:gd name="connsiteX4884" fmla="*/ 3072340 w 3249268"/>
              <a:gd name="connsiteY4884" fmla="*/ 298757 h 444457"/>
              <a:gd name="connsiteX4885" fmla="*/ 3072675 w 3249268"/>
              <a:gd name="connsiteY4885" fmla="*/ 298858 h 444457"/>
              <a:gd name="connsiteX4886" fmla="*/ 2405529 w 3249268"/>
              <a:gd name="connsiteY4886" fmla="*/ 298517 h 444457"/>
              <a:gd name="connsiteX4887" fmla="*/ 2404816 w 3249268"/>
              <a:gd name="connsiteY4887" fmla="*/ 299129 h 444457"/>
              <a:gd name="connsiteX4888" fmla="*/ 2404837 w 3249268"/>
              <a:gd name="connsiteY4888" fmla="*/ 299215 h 444457"/>
              <a:gd name="connsiteX4889" fmla="*/ 2405050 w 3249268"/>
              <a:gd name="connsiteY4889" fmla="*/ 299044 h 444457"/>
              <a:gd name="connsiteX4890" fmla="*/ 71044 w 3249268"/>
              <a:gd name="connsiteY4890" fmla="*/ 298484 h 444457"/>
              <a:gd name="connsiteX4891" fmla="*/ 69456 w 3249268"/>
              <a:gd name="connsiteY4891" fmla="*/ 300123 h 444457"/>
              <a:gd name="connsiteX4892" fmla="*/ 70706 w 3249268"/>
              <a:gd name="connsiteY4892" fmla="*/ 300123 h 444457"/>
              <a:gd name="connsiteX4893" fmla="*/ 71044 w 3249268"/>
              <a:gd name="connsiteY4893" fmla="*/ 300123 h 444457"/>
              <a:gd name="connsiteX4894" fmla="*/ 884274 w 3249268"/>
              <a:gd name="connsiteY4894" fmla="*/ 298077 h 444457"/>
              <a:gd name="connsiteX4895" fmla="*/ 884183 w 3249268"/>
              <a:gd name="connsiteY4895" fmla="*/ 298117 h 444457"/>
              <a:gd name="connsiteX4896" fmla="*/ 884411 w 3249268"/>
              <a:gd name="connsiteY4896" fmla="*/ 298109 h 444457"/>
              <a:gd name="connsiteX4897" fmla="*/ 144762 w 3249268"/>
              <a:gd name="connsiteY4897" fmla="*/ 297969 h 444457"/>
              <a:gd name="connsiteX4898" fmla="*/ 144465 w 3249268"/>
              <a:gd name="connsiteY4898" fmla="*/ 297982 h 444457"/>
              <a:gd name="connsiteX4899" fmla="*/ 147023 w 3249268"/>
              <a:gd name="connsiteY4899" fmla="*/ 298236 h 444457"/>
              <a:gd name="connsiteX4900" fmla="*/ 146949 w 3249268"/>
              <a:gd name="connsiteY4900" fmla="*/ 298176 h 444457"/>
              <a:gd name="connsiteX4901" fmla="*/ 244303 w 3249268"/>
              <a:gd name="connsiteY4901" fmla="*/ 297945 h 444457"/>
              <a:gd name="connsiteX4902" fmla="*/ 244303 w 3249268"/>
              <a:gd name="connsiteY4902" fmla="*/ 298978 h 444457"/>
              <a:gd name="connsiteX4903" fmla="*/ 245302 w 3249268"/>
              <a:gd name="connsiteY4903" fmla="*/ 299979 h 444457"/>
              <a:gd name="connsiteX4904" fmla="*/ 1070672 w 3249268"/>
              <a:gd name="connsiteY4904" fmla="*/ 297726 h 444457"/>
              <a:gd name="connsiteX4905" fmla="*/ 1071284 w 3249268"/>
              <a:gd name="connsiteY4905" fmla="*/ 299643 h 444457"/>
              <a:gd name="connsiteX4906" fmla="*/ 1072418 w 3249268"/>
              <a:gd name="connsiteY4906" fmla="*/ 298387 h 444457"/>
              <a:gd name="connsiteX4907" fmla="*/ 2871588 w 3249268"/>
              <a:gd name="connsiteY4907" fmla="*/ 297661 h 444457"/>
              <a:gd name="connsiteX4908" fmla="*/ 2872244 w 3249268"/>
              <a:gd name="connsiteY4908" fmla="*/ 298302 h 444457"/>
              <a:gd name="connsiteX4909" fmla="*/ 2874963 w 3249268"/>
              <a:gd name="connsiteY4909" fmla="*/ 298721 h 444457"/>
              <a:gd name="connsiteX4910" fmla="*/ 530213 w 3249268"/>
              <a:gd name="connsiteY4910" fmla="*/ 297624 h 444457"/>
              <a:gd name="connsiteX4911" fmla="*/ 530220 w 3249268"/>
              <a:gd name="connsiteY4911" fmla="*/ 297632 h 444457"/>
              <a:gd name="connsiteX4912" fmla="*/ 530228 w 3249268"/>
              <a:gd name="connsiteY4912" fmla="*/ 297628 h 444457"/>
              <a:gd name="connsiteX4913" fmla="*/ 1549683 w 3249268"/>
              <a:gd name="connsiteY4913" fmla="*/ 297551 h 444457"/>
              <a:gd name="connsiteX4914" fmla="*/ 1548863 w 3249268"/>
              <a:gd name="connsiteY4914" fmla="*/ 298017 h 444457"/>
              <a:gd name="connsiteX4915" fmla="*/ 1550504 w 3249268"/>
              <a:gd name="connsiteY4915" fmla="*/ 298017 h 444457"/>
              <a:gd name="connsiteX4916" fmla="*/ 772824 w 3249268"/>
              <a:gd name="connsiteY4916" fmla="*/ 297480 h 444457"/>
              <a:gd name="connsiteX4917" fmla="*/ 780121 w 3249268"/>
              <a:gd name="connsiteY4917" fmla="*/ 299421 h 444457"/>
              <a:gd name="connsiteX4918" fmla="*/ 780336 w 3249268"/>
              <a:gd name="connsiteY4918" fmla="*/ 299494 h 444457"/>
              <a:gd name="connsiteX4919" fmla="*/ 779794 w 3249268"/>
              <a:gd name="connsiteY4919" fmla="*/ 299129 h 444457"/>
              <a:gd name="connsiteX4920" fmla="*/ 777711 w 3249268"/>
              <a:gd name="connsiteY4920" fmla="*/ 297726 h 444457"/>
              <a:gd name="connsiteX4921" fmla="*/ 2981347 w 3249268"/>
              <a:gd name="connsiteY4921" fmla="*/ 297190 h 444457"/>
              <a:gd name="connsiteX4922" fmla="*/ 2981235 w 3249268"/>
              <a:gd name="connsiteY4922" fmla="*/ 298036 h 444457"/>
              <a:gd name="connsiteX4923" fmla="*/ 2981551 w 3249268"/>
              <a:gd name="connsiteY4923" fmla="*/ 297397 h 444457"/>
              <a:gd name="connsiteX4924" fmla="*/ 43220 w 3249268"/>
              <a:gd name="connsiteY4924" fmla="*/ 296858 h 444457"/>
              <a:gd name="connsiteX4925" fmla="*/ 43233 w 3249268"/>
              <a:gd name="connsiteY4925" fmla="*/ 297030 h 444457"/>
              <a:gd name="connsiteX4926" fmla="*/ 43418 w 3249268"/>
              <a:gd name="connsiteY4926" fmla="*/ 296892 h 444457"/>
              <a:gd name="connsiteX4927" fmla="*/ 1989881 w 3249268"/>
              <a:gd name="connsiteY4927" fmla="*/ 296559 h 444457"/>
              <a:gd name="connsiteX4928" fmla="*/ 1988350 w 3249268"/>
              <a:gd name="connsiteY4928" fmla="*/ 296850 h 444457"/>
              <a:gd name="connsiteX4929" fmla="*/ 1988801 w 3249268"/>
              <a:gd name="connsiteY4929" fmla="*/ 298048 h 444457"/>
              <a:gd name="connsiteX4930" fmla="*/ 1767725 w 3249268"/>
              <a:gd name="connsiteY4930" fmla="*/ 296499 h 444457"/>
              <a:gd name="connsiteX4931" fmla="*/ 1767738 w 3249268"/>
              <a:gd name="connsiteY4931" fmla="*/ 296538 h 444457"/>
              <a:gd name="connsiteX4932" fmla="*/ 1767747 w 3249268"/>
              <a:gd name="connsiteY4932" fmla="*/ 296506 h 444457"/>
              <a:gd name="connsiteX4933" fmla="*/ 1459226 w 3249268"/>
              <a:gd name="connsiteY4933" fmla="*/ 296324 h 444457"/>
              <a:gd name="connsiteX4934" fmla="*/ 1461357 w 3249268"/>
              <a:gd name="connsiteY4934" fmla="*/ 297940 h 444457"/>
              <a:gd name="connsiteX4935" fmla="*/ 1461344 w 3249268"/>
              <a:gd name="connsiteY4935" fmla="*/ 297902 h 444457"/>
              <a:gd name="connsiteX4936" fmla="*/ 1459435 w 3249268"/>
              <a:gd name="connsiteY4936" fmla="*/ 296324 h 444457"/>
              <a:gd name="connsiteX4937" fmla="*/ 1394178 w 3249268"/>
              <a:gd name="connsiteY4937" fmla="*/ 296324 h 444457"/>
              <a:gd name="connsiteX4938" fmla="*/ 1394590 w 3249268"/>
              <a:gd name="connsiteY4938" fmla="*/ 297987 h 444457"/>
              <a:gd name="connsiteX4939" fmla="*/ 1395269 w 3249268"/>
              <a:gd name="connsiteY4939" fmla="*/ 296613 h 444457"/>
              <a:gd name="connsiteX4940" fmla="*/ 1395575 w 3249268"/>
              <a:gd name="connsiteY4940" fmla="*/ 296536 h 444457"/>
              <a:gd name="connsiteX4941" fmla="*/ 1294211 w 3249268"/>
              <a:gd name="connsiteY4941" fmla="*/ 296324 h 444457"/>
              <a:gd name="connsiteX4942" fmla="*/ 1294179 w 3249268"/>
              <a:gd name="connsiteY4942" fmla="*/ 296388 h 444457"/>
              <a:gd name="connsiteX4943" fmla="*/ 1294448 w 3249268"/>
              <a:gd name="connsiteY4943" fmla="*/ 296564 h 444457"/>
              <a:gd name="connsiteX4944" fmla="*/ 1016523 w 3249268"/>
              <a:gd name="connsiteY4944" fmla="*/ 296324 h 444457"/>
              <a:gd name="connsiteX4945" fmla="*/ 1016398 w 3249268"/>
              <a:gd name="connsiteY4945" fmla="*/ 296831 h 444457"/>
              <a:gd name="connsiteX4946" fmla="*/ 1018763 w 3249268"/>
              <a:gd name="connsiteY4946" fmla="*/ 299222 h 444457"/>
              <a:gd name="connsiteX4947" fmla="*/ 1018432 w 3249268"/>
              <a:gd name="connsiteY4947" fmla="*/ 297551 h 444457"/>
              <a:gd name="connsiteX4948" fmla="*/ 1016523 w 3249268"/>
              <a:gd name="connsiteY4948" fmla="*/ 296324 h 444457"/>
              <a:gd name="connsiteX4949" fmla="*/ 984589 w 3249268"/>
              <a:gd name="connsiteY4949" fmla="*/ 296324 h 444457"/>
              <a:gd name="connsiteX4950" fmla="*/ 984445 w 3249268"/>
              <a:gd name="connsiteY4950" fmla="*/ 296380 h 444457"/>
              <a:gd name="connsiteX4951" fmla="*/ 984748 w 3249268"/>
              <a:gd name="connsiteY4951" fmla="*/ 296408 h 444457"/>
              <a:gd name="connsiteX4952" fmla="*/ 1239435 w 3249268"/>
              <a:gd name="connsiteY4952" fmla="*/ 296166 h 444457"/>
              <a:gd name="connsiteX4953" fmla="*/ 1240624 w 3249268"/>
              <a:gd name="connsiteY4953" fmla="*/ 297462 h 444457"/>
              <a:gd name="connsiteX4954" fmla="*/ 1240061 w 3249268"/>
              <a:gd name="connsiteY4954" fmla="*/ 296324 h 444457"/>
              <a:gd name="connsiteX4955" fmla="*/ 1737713 w 3249268"/>
              <a:gd name="connsiteY4955" fmla="*/ 296149 h 444457"/>
              <a:gd name="connsiteX4956" fmla="*/ 1737590 w 3249268"/>
              <a:gd name="connsiteY4956" fmla="*/ 296242 h 444457"/>
              <a:gd name="connsiteX4957" fmla="*/ 1737836 w 3249268"/>
              <a:gd name="connsiteY4957" fmla="*/ 296242 h 444457"/>
              <a:gd name="connsiteX4958" fmla="*/ 3078295 w 3249268"/>
              <a:gd name="connsiteY4958" fmla="*/ 296069 h 444457"/>
              <a:gd name="connsiteX4959" fmla="*/ 3078186 w 3249268"/>
              <a:gd name="connsiteY4959" fmla="*/ 296123 h 444457"/>
              <a:gd name="connsiteX4960" fmla="*/ 3078186 w 3249268"/>
              <a:gd name="connsiteY4960" fmla="*/ 296462 h 444457"/>
              <a:gd name="connsiteX4961" fmla="*/ 2179581 w 3249268"/>
              <a:gd name="connsiteY4961" fmla="*/ 295973 h 444457"/>
              <a:gd name="connsiteX4962" fmla="*/ 2178673 w 3249268"/>
              <a:gd name="connsiteY4962" fmla="*/ 297661 h 444457"/>
              <a:gd name="connsiteX4963" fmla="*/ 2180133 w 3249268"/>
              <a:gd name="connsiteY4963" fmla="*/ 296190 h 444457"/>
              <a:gd name="connsiteX4964" fmla="*/ 239755 w 3249268"/>
              <a:gd name="connsiteY4964" fmla="*/ 295843 h 444457"/>
              <a:gd name="connsiteX4965" fmla="*/ 239385 w 3249268"/>
              <a:gd name="connsiteY4965" fmla="*/ 296687 h 444457"/>
              <a:gd name="connsiteX4966" fmla="*/ 240131 w 3249268"/>
              <a:gd name="connsiteY4966" fmla="*/ 296187 h 444457"/>
              <a:gd name="connsiteX4967" fmla="*/ 160165 w 3249268"/>
              <a:gd name="connsiteY4967" fmla="*/ 295318 h 444457"/>
              <a:gd name="connsiteX4968" fmla="*/ 160139 w 3249268"/>
              <a:gd name="connsiteY4968" fmla="*/ 295370 h 444457"/>
              <a:gd name="connsiteX4969" fmla="*/ 160327 w 3249268"/>
              <a:gd name="connsiteY4969" fmla="*/ 295483 h 444457"/>
              <a:gd name="connsiteX4970" fmla="*/ 3103065 w 3249268"/>
              <a:gd name="connsiteY4970" fmla="*/ 295291 h 444457"/>
              <a:gd name="connsiteX4971" fmla="*/ 3102014 w 3249268"/>
              <a:gd name="connsiteY4971" fmla="*/ 295933 h 444457"/>
              <a:gd name="connsiteX4972" fmla="*/ 3101562 w 3249268"/>
              <a:gd name="connsiteY4972" fmla="*/ 296621 h 444457"/>
              <a:gd name="connsiteX4973" fmla="*/ 3101718 w 3249268"/>
              <a:gd name="connsiteY4973" fmla="*/ 296494 h 444457"/>
              <a:gd name="connsiteX4974" fmla="*/ 3102121 w 3249268"/>
              <a:gd name="connsiteY4974" fmla="*/ 296494 h 444457"/>
              <a:gd name="connsiteX4975" fmla="*/ 3101981 w 3249268"/>
              <a:gd name="connsiteY4975" fmla="*/ 296420 h 444457"/>
              <a:gd name="connsiteX4976" fmla="*/ 3000047 w 3249268"/>
              <a:gd name="connsiteY4976" fmla="*/ 295046 h 444457"/>
              <a:gd name="connsiteX4977" fmla="*/ 3000466 w 3249268"/>
              <a:gd name="connsiteY4977" fmla="*/ 295152 h 444457"/>
              <a:gd name="connsiteX4978" fmla="*/ 3000291 w 3249268"/>
              <a:gd name="connsiteY4978" fmla="*/ 295046 h 444457"/>
              <a:gd name="connsiteX4979" fmla="*/ 53852 w 3249268"/>
              <a:gd name="connsiteY4979" fmla="*/ 295020 h 444457"/>
              <a:gd name="connsiteX4980" fmla="*/ 53773 w 3249268"/>
              <a:gd name="connsiteY4980" fmla="*/ 295109 h 444457"/>
              <a:gd name="connsiteX4981" fmla="*/ 54099 w 3249268"/>
              <a:gd name="connsiteY4981" fmla="*/ 295063 h 444457"/>
              <a:gd name="connsiteX4982" fmla="*/ 3078604 w 3249268"/>
              <a:gd name="connsiteY4982" fmla="*/ 294952 h 444457"/>
              <a:gd name="connsiteX4983" fmla="*/ 3078260 w 3249268"/>
              <a:gd name="connsiteY4983" fmla="*/ 295005 h 444457"/>
              <a:gd name="connsiteX4984" fmla="*/ 3078417 w 3249268"/>
              <a:gd name="connsiteY4984" fmla="*/ 295630 h 444457"/>
              <a:gd name="connsiteX4985" fmla="*/ 954043 w 3249268"/>
              <a:gd name="connsiteY4985" fmla="*/ 294921 h 444457"/>
              <a:gd name="connsiteX4986" fmla="*/ 954007 w 3249268"/>
              <a:gd name="connsiteY4986" fmla="*/ 294947 h 444457"/>
              <a:gd name="connsiteX4987" fmla="*/ 954075 w 3249268"/>
              <a:gd name="connsiteY4987" fmla="*/ 294946 h 444457"/>
              <a:gd name="connsiteX4988" fmla="*/ 2792267 w 3249268"/>
              <a:gd name="connsiteY4988" fmla="*/ 294899 h 444457"/>
              <a:gd name="connsiteX4989" fmla="*/ 2791990 w 3249268"/>
              <a:gd name="connsiteY4989" fmla="*/ 294946 h 444457"/>
              <a:gd name="connsiteX4990" fmla="*/ 2792267 w 3249268"/>
              <a:gd name="connsiteY4990" fmla="*/ 295086 h 444457"/>
              <a:gd name="connsiteX4991" fmla="*/ 60536 w 3249268"/>
              <a:gd name="connsiteY4991" fmla="*/ 294858 h 444457"/>
              <a:gd name="connsiteX4992" fmla="*/ 61078 w 3249268"/>
              <a:gd name="connsiteY4992" fmla="*/ 295140 h 444457"/>
              <a:gd name="connsiteX4993" fmla="*/ 64831 w 3249268"/>
              <a:gd name="connsiteY4993" fmla="*/ 295140 h 444457"/>
              <a:gd name="connsiteX4994" fmla="*/ 64899 w 3249268"/>
              <a:gd name="connsiteY4994" fmla="*/ 294858 h 444457"/>
              <a:gd name="connsiteX4995" fmla="*/ 269035 w 3249268"/>
              <a:gd name="connsiteY4995" fmla="*/ 294699 h 444457"/>
              <a:gd name="connsiteX4996" fmla="*/ 268763 w 3249268"/>
              <a:gd name="connsiteY4996" fmla="*/ 295438 h 444457"/>
              <a:gd name="connsiteX4997" fmla="*/ 269330 w 3249268"/>
              <a:gd name="connsiteY4997" fmla="*/ 294790 h 444457"/>
              <a:gd name="connsiteX4998" fmla="*/ 188879 w 3249268"/>
              <a:gd name="connsiteY4998" fmla="*/ 294573 h 444457"/>
              <a:gd name="connsiteX4999" fmla="*/ 188652 w 3249268"/>
              <a:gd name="connsiteY4999" fmla="*/ 294689 h 444457"/>
              <a:gd name="connsiteX5000" fmla="*/ 188364 w 3249268"/>
              <a:gd name="connsiteY5000" fmla="*/ 294860 h 444457"/>
              <a:gd name="connsiteX5001" fmla="*/ 188799 w 3249268"/>
              <a:gd name="connsiteY5001" fmla="*/ 294750 h 444457"/>
              <a:gd name="connsiteX5002" fmla="*/ 188849 w 3249268"/>
              <a:gd name="connsiteY5002" fmla="*/ 294806 h 444457"/>
              <a:gd name="connsiteX5003" fmla="*/ 2345799 w 3249268"/>
              <a:gd name="connsiteY5003" fmla="*/ 294571 h 444457"/>
              <a:gd name="connsiteX5004" fmla="*/ 2345489 w 3249268"/>
              <a:gd name="connsiteY5004" fmla="*/ 294623 h 444457"/>
              <a:gd name="connsiteX5005" fmla="*/ 2348030 w 3249268"/>
              <a:gd name="connsiteY5005" fmla="*/ 296547 h 444457"/>
              <a:gd name="connsiteX5006" fmla="*/ 2347881 w 3249268"/>
              <a:gd name="connsiteY5006" fmla="*/ 296324 h 444457"/>
              <a:gd name="connsiteX5007" fmla="*/ 2345799 w 3249268"/>
              <a:gd name="connsiteY5007" fmla="*/ 294571 h 444457"/>
              <a:gd name="connsiteX5008" fmla="*/ 1843788 w 3249268"/>
              <a:gd name="connsiteY5008" fmla="*/ 294557 h 444457"/>
              <a:gd name="connsiteX5009" fmla="*/ 1841116 w 3249268"/>
              <a:gd name="connsiteY5009" fmla="*/ 294921 h 444457"/>
              <a:gd name="connsiteX5010" fmla="*/ 1839739 w 3249268"/>
              <a:gd name="connsiteY5010" fmla="*/ 296324 h 444457"/>
              <a:gd name="connsiteX5011" fmla="*/ 1839005 w 3249268"/>
              <a:gd name="connsiteY5011" fmla="*/ 297294 h 444457"/>
              <a:gd name="connsiteX5012" fmla="*/ 224540 w 3249268"/>
              <a:gd name="connsiteY5012" fmla="*/ 294300 h 444457"/>
              <a:gd name="connsiteX5013" fmla="*/ 224494 w 3249268"/>
              <a:gd name="connsiteY5013" fmla="*/ 294334 h 444457"/>
              <a:gd name="connsiteX5014" fmla="*/ 223468 w 3249268"/>
              <a:gd name="connsiteY5014" fmla="*/ 297652 h 444457"/>
              <a:gd name="connsiteX5015" fmla="*/ 223538 w 3249268"/>
              <a:gd name="connsiteY5015" fmla="*/ 298044 h 444457"/>
              <a:gd name="connsiteX5016" fmla="*/ 916555 w 3249268"/>
              <a:gd name="connsiteY5016" fmla="*/ 294221 h 444457"/>
              <a:gd name="connsiteX5017" fmla="*/ 915037 w 3249268"/>
              <a:gd name="connsiteY5017" fmla="*/ 294965 h 444457"/>
              <a:gd name="connsiteX5018" fmla="*/ 914878 w 3249268"/>
              <a:gd name="connsiteY5018" fmla="*/ 295492 h 444457"/>
              <a:gd name="connsiteX5019" fmla="*/ 915509 w 3249268"/>
              <a:gd name="connsiteY5019" fmla="*/ 295209 h 444457"/>
              <a:gd name="connsiteX5020" fmla="*/ 917735 w 3249268"/>
              <a:gd name="connsiteY5020" fmla="*/ 295709 h 444457"/>
              <a:gd name="connsiteX5021" fmla="*/ 186294 w 3249268"/>
              <a:gd name="connsiteY5021" fmla="*/ 294011 h 444457"/>
              <a:gd name="connsiteX5022" fmla="*/ 186106 w 3249268"/>
              <a:gd name="connsiteY5022" fmla="*/ 294125 h 444457"/>
              <a:gd name="connsiteX5023" fmla="*/ 186227 w 3249268"/>
              <a:gd name="connsiteY5023" fmla="*/ 294159 h 444457"/>
              <a:gd name="connsiteX5024" fmla="*/ 500885 w 3249268"/>
              <a:gd name="connsiteY5024" fmla="*/ 293549 h 444457"/>
              <a:gd name="connsiteX5025" fmla="*/ 501180 w 3249268"/>
              <a:gd name="connsiteY5025" fmla="*/ 294916 h 444457"/>
              <a:gd name="connsiteX5026" fmla="*/ 502523 w 3249268"/>
              <a:gd name="connsiteY5026" fmla="*/ 296275 h 444457"/>
              <a:gd name="connsiteX5027" fmla="*/ 2245171 w 3249268"/>
              <a:gd name="connsiteY5027" fmla="*/ 293519 h 444457"/>
              <a:gd name="connsiteX5028" fmla="*/ 2245171 w 3249268"/>
              <a:gd name="connsiteY5028" fmla="*/ 293615 h 444457"/>
              <a:gd name="connsiteX5029" fmla="*/ 2245229 w 3249268"/>
              <a:gd name="connsiteY5029" fmla="*/ 293559 h 444457"/>
              <a:gd name="connsiteX5030" fmla="*/ 2022990 w 3249268"/>
              <a:gd name="connsiteY5030" fmla="*/ 293519 h 444457"/>
              <a:gd name="connsiteX5031" fmla="*/ 2023002 w 3249268"/>
              <a:gd name="connsiteY5031" fmla="*/ 293596 h 444457"/>
              <a:gd name="connsiteX5032" fmla="*/ 2023028 w 3249268"/>
              <a:gd name="connsiteY5032" fmla="*/ 293545 h 444457"/>
              <a:gd name="connsiteX5033" fmla="*/ 13890 w 3249268"/>
              <a:gd name="connsiteY5033" fmla="*/ 293470 h 444457"/>
              <a:gd name="connsiteX5034" fmla="*/ 15449 w 3249268"/>
              <a:gd name="connsiteY5034" fmla="*/ 297302 h 444457"/>
              <a:gd name="connsiteX5035" fmla="*/ 18053 w 3249268"/>
              <a:gd name="connsiteY5035" fmla="*/ 299048 h 444457"/>
              <a:gd name="connsiteX5036" fmla="*/ 18053 w 3249268"/>
              <a:gd name="connsiteY5036" fmla="*/ 299182 h 444457"/>
              <a:gd name="connsiteX5037" fmla="*/ 18653 w 3249268"/>
              <a:gd name="connsiteY5037" fmla="*/ 299007 h 444457"/>
              <a:gd name="connsiteX5038" fmla="*/ 18052 w 3249268"/>
              <a:gd name="connsiteY5038" fmla="*/ 298807 h 444457"/>
              <a:gd name="connsiteX5039" fmla="*/ 19697 w 3249268"/>
              <a:gd name="connsiteY5039" fmla="*/ 297326 h 444457"/>
              <a:gd name="connsiteX5040" fmla="*/ 19540 w 3249268"/>
              <a:gd name="connsiteY5040" fmla="*/ 296146 h 444457"/>
              <a:gd name="connsiteX5041" fmla="*/ 18240 w 3249268"/>
              <a:gd name="connsiteY5041" fmla="*/ 294858 h 444457"/>
              <a:gd name="connsiteX5042" fmla="*/ 18023 w 3249268"/>
              <a:gd name="connsiteY5042" fmla="*/ 294643 h 444457"/>
              <a:gd name="connsiteX5043" fmla="*/ 18052 w 3249268"/>
              <a:gd name="connsiteY5043" fmla="*/ 294857 h 444457"/>
              <a:gd name="connsiteX5044" fmla="*/ 299931 w 3249268"/>
              <a:gd name="connsiteY5044" fmla="*/ 293396 h 444457"/>
              <a:gd name="connsiteX5045" fmla="*/ 299931 w 3249268"/>
              <a:gd name="connsiteY5045" fmla="*/ 293652 h 444457"/>
              <a:gd name="connsiteX5046" fmla="*/ 300039 w 3249268"/>
              <a:gd name="connsiteY5046" fmla="*/ 293615 h 444457"/>
              <a:gd name="connsiteX5047" fmla="*/ 277576 w 3249268"/>
              <a:gd name="connsiteY5047" fmla="*/ 293293 h 444457"/>
              <a:gd name="connsiteX5048" fmla="*/ 277680 w 3249268"/>
              <a:gd name="connsiteY5048" fmla="*/ 293397 h 444457"/>
              <a:gd name="connsiteX5049" fmla="*/ 277419 w 3249268"/>
              <a:gd name="connsiteY5049" fmla="*/ 293615 h 444457"/>
              <a:gd name="connsiteX5050" fmla="*/ 277752 w 3249268"/>
              <a:gd name="connsiteY5050" fmla="*/ 293615 h 444457"/>
              <a:gd name="connsiteX5051" fmla="*/ 279145 w 3249268"/>
              <a:gd name="connsiteY5051" fmla="*/ 293615 h 444457"/>
              <a:gd name="connsiteX5052" fmla="*/ 279433 w 3249268"/>
              <a:gd name="connsiteY5052" fmla="*/ 293760 h 444457"/>
              <a:gd name="connsiteX5053" fmla="*/ 279070 w 3249268"/>
              <a:gd name="connsiteY5053" fmla="*/ 293397 h 444457"/>
              <a:gd name="connsiteX5054" fmla="*/ 279028 w 3249268"/>
              <a:gd name="connsiteY5054" fmla="*/ 293354 h 444457"/>
              <a:gd name="connsiteX5055" fmla="*/ 277708 w 3249268"/>
              <a:gd name="connsiteY5055" fmla="*/ 293354 h 444457"/>
              <a:gd name="connsiteX5056" fmla="*/ 3094959 w 3249268"/>
              <a:gd name="connsiteY5056" fmla="*/ 293265 h 444457"/>
              <a:gd name="connsiteX5057" fmla="*/ 3094375 w 3249268"/>
              <a:gd name="connsiteY5057" fmla="*/ 295568 h 444457"/>
              <a:gd name="connsiteX5058" fmla="*/ 3096520 w 3249268"/>
              <a:gd name="connsiteY5058" fmla="*/ 294535 h 444457"/>
              <a:gd name="connsiteX5059" fmla="*/ 316400 w 3249268"/>
              <a:gd name="connsiteY5059" fmla="*/ 293257 h 444457"/>
              <a:gd name="connsiteX5060" fmla="*/ 316489 w 3249268"/>
              <a:gd name="connsiteY5060" fmla="*/ 293883 h 444457"/>
              <a:gd name="connsiteX5061" fmla="*/ 316755 w 3249268"/>
              <a:gd name="connsiteY5061" fmla="*/ 293615 h 444457"/>
              <a:gd name="connsiteX5062" fmla="*/ 2857696 w 3249268"/>
              <a:gd name="connsiteY5062" fmla="*/ 293152 h 444457"/>
              <a:gd name="connsiteX5063" fmla="*/ 2856640 w 3249268"/>
              <a:gd name="connsiteY5063" fmla="*/ 293343 h 444457"/>
              <a:gd name="connsiteX5064" fmla="*/ 2857619 w 3249268"/>
              <a:gd name="connsiteY5064" fmla="*/ 293405 h 444457"/>
              <a:gd name="connsiteX5065" fmla="*/ 182892 w 3249268"/>
              <a:gd name="connsiteY5065" fmla="*/ 292946 h 444457"/>
              <a:gd name="connsiteX5066" fmla="*/ 183109 w 3249268"/>
              <a:gd name="connsiteY5066" fmla="*/ 293277 h 444457"/>
              <a:gd name="connsiteX5067" fmla="*/ 184206 w 3249268"/>
              <a:gd name="connsiteY5067" fmla="*/ 293587 h 444457"/>
              <a:gd name="connsiteX5068" fmla="*/ 2466959 w 3249268"/>
              <a:gd name="connsiteY5068" fmla="*/ 292292 h 444457"/>
              <a:gd name="connsiteX5069" fmla="*/ 2466834 w 3249268"/>
              <a:gd name="connsiteY5069" fmla="*/ 292609 h 444457"/>
              <a:gd name="connsiteX5070" fmla="*/ 2467213 w 3249268"/>
              <a:gd name="connsiteY5070" fmla="*/ 292506 h 444457"/>
              <a:gd name="connsiteX5071" fmla="*/ 926274 w 3249268"/>
              <a:gd name="connsiteY5071" fmla="*/ 292117 h 444457"/>
              <a:gd name="connsiteX5072" fmla="*/ 925420 w 3249268"/>
              <a:gd name="connsiteY5072" fmla="*/ 293844 h 444457"/>
              <a:gd name="connsiteX5073" fmla="*/ 927800 w 3249268"/>
              <a:gd name="connsiteY5073" fmla="*/ 292415 h 444457"/>
              <a:gd name="connsiteX5074" fmla="*/ 2728979 w 3249268"/>
              <a:gd name="connsiteY5074" fmla="*/ 292013 h 444457"/>
              <a:gd name="connsiteX5075" fmla="*/ 2728921 w 3249268"/>
              <a:gd name="connsiteY5075" fmla="*/ 292018 h 444457"/>
              <a:gd name="connsiteX5076" fmla="*/ 2729034 w 3249268"/>
              <a:gd name="connsiteY5076" fmla="*/ 292245 h 444457"/>
              <a:gd name="connsiteX5077" fmla="*/ 15275 w 3249268"/>
              <a:gd name="connsiteY5077" fmla="*/ 291979 h 444457"/>
              <a:gd name="connsiteX5078" fmla="*/ 15275 w 3249268"/>
              <a:gd name="connsiteY5078" fmla="*/ 292064 h 444457"/>
              <a:gd name="connsiteX5079" fmla="*/ 14443 w 3249268"/>
              <a:gd name="connsiteY5079" fmla="*/ 292901 h 444457"/>
              <a:gd name="connsiteX5080" fmla="*/ 15420 w 3249268"/>
              <a:gd name="connsiteY5080" fmla="*/ 292413 h 444457"/>
              <a:gd name="connsiteX5081" fmla="*/ 15349 w 3249268"/>
              <a:gd name="connsiteY5081" fmla="*/ 292029 h 444457"/>
              <a:gd name="connsiteX5082" fmla="*/ 126172 w 3249268"/>
              <a:gd name="connsiteY5082" fmla="*/ 291946 h 444457"/>
              <a:gd name="connsiteX5083" fmla="*/ 126043 w 3249268"/>
              <a:gd name="connsiteY5083" fmla="*/ 292011 h 444457"/>
              <a:gd name="connsiteX5084" fmla="*/ 126174 w 3249268"/>
              <a:gd name="connsiteY5084" fmla="*/ 291946 h 444457"/>
              <a:gd name="connsiteX5085" fmla="*/ 133043 w 3249268"/>
              <a:gd name="connsiteY5085" fmla="*/ 291660 h 444457"/>
              <a:gd name="connsiteX5086" fmla="*/ 133073 w 3249268"/>
              <a:gd name="connsiteY5086" fmla="*/ 291751 h 444457"/>
              <a:gd name="connsiteX5087" fmla="*/ 133100 w 3249268"/>
              <a:gd name="connsiteY5087" fmla="*/ 291747 h 444457"/>
              <a:gd name="connsiteX5088" fmla="*/ 130063 w 3249268"/>
              <a:gd name="connsiteY5088" fmla="*/ 291655 h 444457"/>
              <a:gd name="connsiteX5089" fmla="*/ 130100 w 3249268"/>
              <a:gd name="connsiteY5089" fmla="*/ 291765 h 444457"/>
              <a:gd name="connsiteX5090" fmla="*/ 130173 w 3249268"/>
              <a:gd name="connsiteY5090" fmla="*/ 291765 h 444457"/>
              <a:gd name="connsiteX5091" fmla="*/ 2753174 w 3249268"/>
              <a:gd name="connsiteY5091" fmla="*/ 291345 h 444457"/>
              <a:gd name="connsiteX5092" fmla="*/ 2755682 w 3249268"/>
              <a:gd name="connsiteY5092" fmla="*/ 293411 h 444457"/>
              <a:gd name="connsiteX5093" fmla="*/ 2756155 w 3249268"/>
              <a:gd name="connsiteY5093" fmla="*/ 293680 h 444457"/>
              <a:gd name="connsiteX5094" fmla="*/ 2758932 w 3249268"/>
              <a:gd name="connsiteY5094" fmla="*/ 293680 h 444457"/>
              <a:gd name="connsiteX5095" fmla="*/ 2759230 w 3249268"/>
              <a:gd name="connsiteY5095" fmla="*/ 293731 h 444457"/>
              <a:gd name="connsiteX5096" fmla="*/ 2758927 w 3249268"/>
              <a:gd name="connsiteY5096" fmla="*/ 293604 h 444457"/>
              <a:gd name="connsiteX5097" fmla="*/ 2758981 w 3249268"/>
              <a:gd name="connsiteY5097" fmla="*/ 293441 h 444457"/>
              <a:gd name="connsiteX5098" fmla="*/ 2756500 w 3249268"/>
              <a:gd name="connsiteY5098" fmla="*/ 293441 h 444457"/>
              <a:gd name="connsiteX5099" fmla="*/ 71044 w 3249268"/>
              <a:gd name="connsiteY5099" fmla="*/ 291150 h 444457"/>
              <a:gd name="connsiteX5100" fmla="*/ 70705 w 3249268"/>
              <a:gd name="connsiteY5100" fmla="*/ 291849 h 444457"/>
              <a:gd name="connsiteX5101" fmla="*/ 71044 w 3249268"/>
              <a:gd name="connsiteY5101" fmla="*/ 291980 h 444457"/>
              <a:gd name="connsiteX5102" fmla="*/ 315974 w 3249268"/>
              <a:gd name="connsiteY5102" fmla="*/ 291111 h 444457"/>
              <a:gd name="connsiteX5103" fmla="*/ 316104 w 3249268"/>
              <a:gd name="connsiteY5103" fmla="*/ 291177 h 444457"/>
              <a:gd name="connsiteX5104" fmla="*/ 316097 w 3249268"/>
              <a:gd name="connsiteY5104" fmla="*/ 291129 h 444457"/>
              <a:gd name="connsiteX5105" fmla="*/ 2478589 w 3249268"/>
              <a:gd name="connsiteY5105" fmla="*/ 290890 h 444457"/>
              <a:gd name="connsiteX5106" fmla="*/ 2478373 w 3249268"/>
              <a:gd name="connsiteY5106" fmla="*/ 291185 h 444457"/>
              <a:gd name="connsiteX5107" fmla="*/ 2478928 w 3249268"/>
              <a:gd name="connsiteY5107" fmla="*/ 290993 h 444457"/>
              <a:gd name="connsiteX5108" fmla="*/ 2822370 w 3249268"/>
              <a:gd name="connsiteY5108" fmla="*/ 290639 h 444457"/>
              <a:gd name="connsiteX5109" fmla="*/ 2822825 w 3249268"/>
              <a:gd name="connsiteY5109" fmla="*/ 290869 h 444457"/>
              <a:gd name="connsiteX5110" fmla="*/ 2822711 w 3249268"/>
              <a:gd name="connsiteY5110" fmla="*/ 290639 h 444457"/>
              <a:gd name="connsiteX5111" fmla="*/ 3063177 w 3249268"/>
              <a:gd name="connsiteY5111" fmla="*/ 290512 h 444457"/>
              <a:gd name="connsiteX5112" fmla="*/ 3063177 w 3249268"/>
              <a:gd name="connsiteY5112" fmla="*/ 294620 h 444457"/>
              <a:gd name="connsiteX5113" fmla="*/ 3063259 w 3249268"/>
              <a:gd name="connsiteY5113" fmla="*/ 294671 h 444457"/>
              <a:gd name="connsiteX5114" fmla="*/ 3063259 w 3249268"/>
              <a:gd name="connsiteY5114" fmla="*/ 290512 h 444457"/>
              <a:gd name="connsiteX5115" fmla="*/ 126172 w 3249268"/>
              <a:gd name="connsiteY5115" fmla="*/ 290463 h 444457"/>
              <a:gd name="connsiteX5116" fmla="*/ 126172 w 3249268"/>
              <a:gd name="connsiteY5116" fmla="*/ 290538 h 444457"/>
              <a:gd name="connsiteX5117" fmla="*/ 126367 w 3249268"/>
              <a:gd name="connsiteY5117" fmla="*/ 290735 h 444457"/>
              <a:gd name="connsiteX5118" fmla="*/ 126367 w 3249268"/>
              <a:gd name="connsiteY5118" fmla="*/ 290595 h 444457"/>
              <a:gd name="connsiteX5119" fmla="*/ 126461 w 3249268"/>
              <a:gd name="connsiteY5119" fmla="*/ 290501 h 444457"/>
              <a:gd name="connsiteX5120" fmla="*/ 126368 w 3249268"/>
              <a:gd name="connsiteY5120" fmla="*/ 290495 h 444457"/>
              <a:gd name="connsiteX5121" fmla="*/ 41780 w 3249268"/>
              <a:gd name="connsiteY5121" fmla="*/ 290435 h 444457"/>
              <a:gd name="connsiteX5122" fmla="*/ 41520 w 3249268"/>
              <a:gd name="connsiteY5122" fmla="*/ 292245 h 444457"/>
              <a:gd name="connsiteX5123" fmla="*/ 40252 w 3249268"/>
              <a:gd name="connsiteY5123" fmla="*/ 297302 h 444457"/>
              <a:gd name="connsiteX5124" fmla="*/ 41636 w 3249268"/>
              <a:gd name="connsiteY5124" fmla="*/ 297661 h 444457"/>
              <a:gd name="connsiteX5125" fmla="*/ 41512 w 3249268"/>
              <a:gd name="connsiteY5125" fmla="*/ 298155 h 444457"/>
              <a:gd name="connsiteX5126" fmla="*/ 41699 w 3249268"/>
              <a:gd name="connsiteY5126" fmla="*/ 297566 h 444457"/>
              <a:gd name="connsiteX5127" fmla="*/ 41699 w 3249268"/>
              <a:gd name="connsiteY5127" fmla="*/ 291849 h 444457"/>
              <a:gd name="connsiteX5128" fmla="*/ 41872 w 3249268"/>
              <a:gd name="connsiteY5128" fmla="*/ 292212 h 444457"/>
              <a:gd name="connsiteX5129" fmla="*/ 41872 w 3249268"/>
              <a:gd name="connsiteY5129" fmla="*/ 291742 h 444457"/>
              <a:gd name="connsiteX5130" fmla="*/ 3176860 w 3249268"/>
              <a:gd name="connsiteY5130" fmla="*/ 290344 h 444457"/>
              <a:gd name="connsiteX5131" fmla="*/ 3180963 w 3249268"/>
              <a:gd name="connsiteY5131" fmla="*/ 294696 h 444457"/>
              <a:gd name="connsiteX5132" fmla="*/ 3182331 w 3249268"/>
              <a:gd name="connsiteY5132" fmla="*/ 299048 h 444457"/>
              <a:gd name="connsiteX5133" fmla="*/ 3175493 w 3249268"/>
              <a:gd name="connsiteY5133" fmla="*/ 299048 h 444457"/>
              <a:gd name="connsiteX5134" fmla="*/ 3179596 w 3249268"/>
              <a:gd name="connsiteY5134" fmla="*/ 303400 h 444457"/>
              <a:gd name="connsiteX5135" fmla="*/ 3178677 w 3249268"/>
              <a:gd name="connsiteY5135" fmla="*/ 304701 h 444457"/>
              <a:gd name="connsiteX5136" fmla="*/ 3180356 w 3249268"/>
              <a:gd name="connsiteY5136" fmla="*/ 306250 h 444457"/>
              <a:gd name="connsiteX5137" fmla="*/ 3181244 w 3249268"/>
              <a:gd name="connsiteY5137" fmla="*/ 305890 h 444457"/>
              <a:gd name="connsiteX5138" fmla="*/ 3185507 w 3249268"/>
              <a:gd name="connsiteY5138" fmla="*/ 305890 h 444457"/>
              <a:gd name="connsiteX5139" fmla="*/ 3184086 w 3249268"/>
              <a:gd name="connsiteY5139" fmla="*/ 310215 h 444457"/>
              <a:gd name="connsiteX5140" fmla="*/ 3184086 w 3249268"/>
              <a:gd name="connsiteY5140" fmla="*/ 311657 h 444457"/>
              <a:gd name="connsiteX5141" fmla="*/ 3184086 w 3249268"/>
              <a:gd name="connsiteY5141" fmla="*/ 313098 h 444457"/>
              <a:gd name="connsiteX5142" fmla="*/ 3178403 w 3249268"/>
              <a:gd name="connsiteY5142" fmla="*/ 314540 h 444457"/>
              <a:gd name="connsiteX5143" fmla="*/ 3176982 w 3249268"/>
              <a:gd name="connsiteY5143" fmla="*/ 313098 h 444457"/>
              <a:gd name="connsiteX5144" fmla="*/ 3175886 w 3249268"/>
              <a:gd name="connsiteY5144" fmla="*/ 308648 h 444457"/>
              <a:gd name="connsiteX5145" fmla="*/ 3175493 w 3249268"/>
              <a:gd name="connsiteY5145" fmla="*/ 309203 h 444457"/>
              <a:gd name="connsiteX5146" fmla="*/ 3174126 w 3249268"/>
              <a:gd name="connsiteY5146" fmla="*/ 309203 h 444457"/>
              <a:gd name="connsiteX5147" fmla="*/ 3170023 w 3249268"/>
              <a:gd name="connsiteY5147" fmla="*/ 309203 h 444457"/>
              <a:gd name="connsiteX5148" fmla="*/ 3168717 w 3249268"/>
              <a:gd name="connsiteY5148" fmla="*/ 307645 h 444457"/>
              <a:gd name="connsiteX5149" fmla="*/ 3165559 w 3249268"/>
              <a:gd name="connsiteY5149" fmla="*/ 307645 h 444457"/>
              <a:gd name="connsiteX5150" fmla="*/ 3162801 w 3249268"/>
              <a:gd name="connsiteY5150" fmla="*/ 304636 h 444457"/>
              <a:gd name="connsiteX5151" fmla="*/ 3163414 w 3249268"/>
              <a:gd name="connsiteY5151" fmla="*/ 304636 h 444457"/>
              <a:gd name="connsiteX5152" fmla="*/ 3162255 w 3249268"/>
              <a:gd name="connsiteY5152" fmla="*/ 303311 h 444457"/>
              <a:gd name="connsiteX5153" fmla="*/ 3161763 w 3249268"/>
              <a:gd name="connsiteY5153" fmla="*/ 303258 h 444457"/>
              <a:gd name="connsiteX5154" fmla="*/ 3163101 w 3249268"/>
              <a:gd name="connsiteY5154" fmla="*/ 297742 h 444457"/>
              <a:gd name="connsiteX5155" fmla="*/ 3164438 w 3249268"/>
              <a:gd name="connsiteY5155" fmla="*/ 296362 h 444457"/>
              <a:gd name="connsiteX5156" fmla="*/ 3165775 w 3249268"/>
              <a:gd name="connsiteY5156" fmla="*/ 296362 h 444457"/>
              <a:gd name="connsiteX5157" fmla="*/ 3167071 w 3249268"/>
              <a:gd name="connsiteY5157" fmla="*/ 301711 h 444457"/>
              <a:gd name="connsiteX5158" fmla="*/ 3167363 w 3249268"/>
              <a:gd name="connsiteY5158" fmla="*/ 301627 h 444457"/>
              <a:gd name="connsiteX5159" fmla="*/ 3167363 w 3249268"/>
              <a:gd name="connsiteY5159" fmla="*/ 303400 h 444457"/>
              <a:gd name="connsiteX5160" fmla="*/ 3170023 w 3249268"/>
              <a:gd name="connsiteY5160" fmla="*/ 303400 h 444457"/>
              <a:gd name="connsiteX5161" fmla="*/ 3168655 w 3249268"/>
              <a:gd name="connsiteY5161" fmla="*/ 301950 h 444457"/>
              <a:gd name="connsiteX5162" fmla="*/ 3176860 w 3249268"/>
              <a:gd name="connsiteY5162" fmla="*/ 290344 h 444457"/>
              <a:gd name="connsiteX5163" fmla="*/ 3130519 w 3249268"/>
              <a:gd name="connsiteY5163" fmla="*/ 290331 h 444457"/>
              <a:gd name="connsiteX5164" fmla="*/ 3131052 w 3249268"/>
              <a:gd name="connsiteY5164" fmla="*/ 290868 h 444457"/>
              <a:gd name="connsiteX5165" fmla="*/ 3132449 w 3249268"/>
              <a:gd name="connsiteY5165" fmla="*/ 290868 h 444457"/>
              <a:gd name="connsiteX5166" fmla="*/ 3132470 w 3249268"/>
              <a:gd name="connsiteY5166" fmla="*/ 290890 h 444457"/>
              <a:gd name="connsiteX5167" fmla="*/ 3132441 w 3249268"/>
              <a:gd name="connsiteY5167" fmla="*/ 290846 h 444457"/>
              <a:gd name="connsiteX5168" fmla="*/ 3131719 w 3249268"/>
              <a:gd name="connsiteY5168" fmla="*/ 290463 h 444457"/>
              <a:gd name="connsiteX5169" fmla="*/ 3077782 w 3249268"/>
              <a:gd name="connsiteY5169" fmla="*/ 290324 h 444457"/>
              <a:gd name="connsiteX5170" fmla="*/ 3077636 w 3249268"/>
              <a:gd name="connsiteY5170" fmla="*/ 290346 h 444457"/>
              <a:gd name="connsiteX5171" fmla="*/ 3078098 w 3249268"/>
              <a:gd name="connsiteY5171" fmla="*/ 290808 h 444457"/>
              <a:gd name="connsiteX5172" fmla="*/ 55285 w 3249268"/>
              <a:gd name="connsiteY5172" fmla="*/ 289163 h 444457"/>
              <a:gd name="connsiteX5173" fmla="*/ 53170 w 3249268"/>
              <a:gd name="connsiteY5173" fmla="*/ 290385 h 444457"/>
              <a:gd name="connsiteX5174" fmla="*/ 51673 w 3249268"/>
              <a:gd name="connsiteY5174" fmla="*/ 290509 h 444457"/>
              <a:gd name="connsiteX5175" fmla="*/ 52206 w 3249268"/>
              <a:gd name="connsiteY5175" fmla="*/ 291098 h 444457"/>
              <a:gd name="connsiteX5176" fmla="*/ 54620 w 3249268"/>
              <a:gd name="connsiteY5176" fmla="*/ 291473 h 444457"/>
              <a:gd name="connsiteX5177" fmla="*/ 55662 w 3249268"/>
              <a:gd name="connsiteY5177" fmla="*/ 293130 h 444457"/>
              <a:gd name="connsiteX5178" fmla="*/ 55662 w 3249268"/>
              <a:gd name="connsiteY5178" fmla="*/ 289499 h 444457"/>
              <a:gd name="connsiteX5179" fmla="*/ 55731 w 3249268"/>
              <a:gd name="connsiteY5179" fmla="*/ 289524 h 444457"/>
              <a:gd name="connsiteX5180" fmla="*/ 2975408 w 3249268"/>
              <a:gd name="connsiteY5180" fmla="*/ 289147 h 444457"/>
              <a:gd name="connsiteX5181" fmla="*/ 2975290 w 3249268"/>
              <a:gd name="connsiteY5181" fmla="*/ 289266 h 444457"/>
              <a:gd name="connsiteX5182" fmla="*/ 2975550 w 3249268"/>
              <a:gd name="connsiteY5182" fmla="*/ 289320 h 444457"/>
              <a:gd name="connsiteX5183" fmla="*/ 3003263 w 3249268"/>
              <a:gd name="connsiteY5183" fmla="*/ 289014 h 444457"/>
              <a:gd name="connsiteX5184" fmla="*/ 3003235 w 3249268"/>
              <a:gd name="connsiteY5184" fmla="*/ 289228 h 444457"/>
              <a:gd name="connsiteX5185" fmla="*/ 3003482 w 3249268"/>
              <a:gd name="connsiteY5185" fmla="*/ 289453 h 444457"/>
              <a:gd name="connsiteX5186" fmla="*/ 3084043 w 3249268"/>
              <a:gd name="connsiteY5186" fmla="*/ 288714 h 444457"/>
              <a:gd name="connsiteX5187" fmla="*/ 3084043 w 3249268"/>
              <a:gd name="connsiteY5187" fmla="*/ 289393 h 444457"/>
              <a:gd name="connsiteX5188" fmla="*/ 3084078 w 3249268"/>
              <a:gd name="connsiteY5188" fmla="*/ 289404 h 444457"/>
              <a:gd name="connsiteX5189" fmla="*/ 3084090 w 3249268"/>
              <a:gd name="connsiteY5189" fmla="*/ 289429 h 444457"/>
              <a:gd name="connsiteX5190" fmla="*/ 3084158 w 3249268"/>
              <a:gd name="connsiteY5190" fmla="*/ 288948 h 444457"/>
              <a:gd name="connsiteX5191" fmla="*/ 3086562 w 3249268"/>
              <a:gd name="connsiteY5191" fmla="*/ 288249 h 444457"/>
              <a:gd name="connsiteX5192" fmla="*/ 3086555 w 3249268"/>
              <a:gd name="connsiteY5192" fmla="*/ 288269 h 444457"/>
              <a:gd name="connsiteX5193" fmla="*/ 3086568 w 3249268"/>
              <a:gd name="connsiteY5193" fmla="*/ 288250 h 444457"/>
              <a:gd name="connsiteX5194" fmla="*/ 240539 w 3249268"/>
              <a:gd name="connsiteY5194" fmla="*/ 288148 h 444457"/>
              <a:gd name="connsiteX5195" fmla="*/ 240319 w 3249268"/>
              <a:gd name="connsiteY5195" fmla="*/ 288240 h 444457"/>
              <a:gd name="connsiteX5196" fmla="*/ 240479 w 3249268"/>
              <a:gd name="connsiteY5196" fmla="*/ 288339 h 444457"/>
              <a:gd name="connsiteX5197" fmla="*/ 2860251 w 3249268"/>
              <a:gd name="connsiteY5197" fmla="*/ 287319 h 444457"/>
              <a:gd name="connsiteX5198" fmla="*/ 2860163 w 3249268"/>
              <a:gd name="connsiteY5198" fmla="*/ 288097 h 444457"/>
              <a:gd name="connsiteX5199" fmla="*/ 2860412 w 3249268"/>
              <a:gd name="connsiteY5199" fmla="*/ 287729 h 444457"/>
              <a:gd name="connsiteX5200" fmla="*/ 3106135 w 3249268"/>
              <a:gd name="connsiteY5200" fmla="*/ 287216 h 444457"/>
              <a:gd name="connsiteX5201" fmla="*/ 3106135 w 3249268"/>
              <a:gd name="connsiteY5201" fmla="*/ 291742 h 444457"/>
              <a:gd name="connsiteX5202" fmla="*/ 3105596 w 3249268"/>
              <a:gd name="connsiteY5202" fmla="*/ 292655 h 444457"/>
              <a:gd name="connsiteX5203" fmla="*/ 3107536 w 3249268"/>
              <a:gd name="connsiteY5203" fmla="*/ 290634 h 444457"/>
              <a:gd name="connsiteX5204" fmla="*/ 3107188 w 3249268"/>
              <a:gd name="connsiteY5204" fmla="*/ 287922 h 444457"/>
              <a:gd name="connsiteX5205" fmla="*/ 2600893 w 3249268"/>
              <a:gd name="connsiteY5205" fmla="*/ 286413 h 444457"/>
              <a:gd name="connsiteX5206" fmla="*/ 2600899 w 3249268"/>
              <a:gd name="connsiteY5206" fmla="*/ 286441 h 444457"/>
              <a:gd name="connsiteX5207" fmla="*/ 2600900 w 3249268"/>
              <a:gd name="connsiteY5207" fmla="*/ 286437 h 444457"/>
              <a:gd name="connsiteX5208" fmla="*/ 3004457 w 3249268"/>
              <a:gd name="connsiteY5208" fmla="*/ 286055 h 444457"/>
              <a:gd name="connsiteX5209" fmla="*/ 3003867 w 3249268"/>
              <a:gd name="connsiteY5209" fmla="*/ 286413 h 444457"/>
              <a:gd name="connsiteX5210" fmla="*/ 3005756 w 3249268"/>
              <a:gd name="connsiteY5210" fmla="*/ 286413 h 444457"/>
              <a:gd name="connsiteX5211" fmla="*/ 3126855 w 3249268"/>
              <a:gd name="connsiteY5211" fmla="*/ 285256 h 444457"/>
              <a:gd name="connsiteX5212" fmla="*/ 3125961 w 3249268"/>
              <a:gd name="connsiteY5212" fmla="*/ 285744 h 444457"/>
              <a:gd name="connsiteX5213" fmla="*/ 3125972 w 3249268"/>
              <a:gd name="connsiteY5213" fmla="*/ 285754 h 444457"/>
              <a:gd name="connsiteX5214" fmla="*/ 3126883 w 3249268"/>
              <a:gd name="connsiteY5214" fmla="*/ 285305 h 444457"/>
              <a:gd name="connsiteX5215" fmla="*/ 2952482 w 3249268"/>
              <a:gd name="connsiteY5215" fmla="*/ 285219 h 444457"/>
              <a:gd name="connsiteX5216" fmla="*/ 2950281 w 3249268"/>
              <a:gd name="connsiteY5216" fmla="*/ 286921 h 444457"/>
              <a:gd name="connsiteX5217" fmla="*/ 2950609 w 3249268"/>
              <a:gd name="connsiteY5217" fmla="*/ 287045 h 444457"/>
              <a:gd name="connsiteX5218" fmla="*/ 2951994 w 3249268"/>
              <a:gd name="connsiteY5218" fmla="*/ 286520 h 444457"/>
              <a:gd name="connsiteX5219" fmla="*/ 376417 w 3249268"/>
              <a:gd name="connsiteY5219" fmla="*/ 285024 h 444457"/>
              <a:gd name="connsiteX5220" fmla="*/ 376417 w 3249268"/>
              <a:gd name="connsiteY5220" fmla="*/ 285094 h 444457"/>
              <a:gd name="connsiteX5221" fmla="*/ 376486 w 3249268"/>
              <a:gd name="connsiteY5221" fmla="*/ 285094 h 444457"/>
              <a:gd name="connsiteX5222" fmla="*/ 70731 w 3249268"/>
              <a:gd name="connsiteY5222" fmla="*/ 283575 h 444457"/>
              <a:gd name="connsiteX5223" fmla="*/ 71044 w 3249268"/>
              <a:gd name="connsiteY5223" fmla="*/ 284866 h 444457"/>
              <a:gd name="connsiteX5224" fmla="*/ 71044 w 3249268"/>
              <a:gd name="connsiteY5224" fmla="*/ 283575 h 444457"/>
              <a:gd name="connsiteX5225" fmla="*/ 133137 w 3249268"/>
              <a:gd name="connsiteY5225" fmla="*/ 283498 h 444457"/>
              <a:gd name="connsiteX5226" fmla="*/ 132501 w 3249268"/>
              <a:gd name="connsiteY5226" fmla="*/ 285428 h 444457"/>
              <a:gd name="connsiteX5227" fmla="*/ 133491 w 3249268"/>
              <a:gd name="connsiteY5227" fmla="*/ 283903 h 444457"/>
              <a:gd name="connsiteX5228" fmla="*/ 133491 w 3249268"/>
              <a:gd name="connsiteY5228" fmla="*/ 283841 h 444457"/>
              <a:gd name="connsiteX5229" fmla="*/ 133137 w 3249268"/>
              <a:gd name="connsiteY5229" fmla="*/ 283575 h 444457"/>
              <a:gd name="connsiteX5230" fmla="*/ 244823 w 3249268"/>
              <a:gd name="connsiteY5230" fmla="*/ 283276 h 444457"/>
              <a:gd name="connsiteX5231" fmla="*/ 244293 w 3249268"/>
              <a:gd name="connsiteY5231" fmla="*/ 285025 h 444457"/>
              <a:gd name="connsiteX5232" fmla="*/ 245694 w 3249268"/>
              <a:gd name="connsiteY5232" fmla="*/ 285025 h 444457"/>
              <a:gd name="connsiteX5233" fmla="*/ 3100054 w 3249268"/>
              <a:gd name="connsiteY5233" fmla="*/ 283093 h 444457"/>
              <a:gd name="connsiteX5234" fmla="*/ 3099185 w 3249268"/>
              <a:gd name="connsiteY5234" fmla="*/ 285079 h 444457"/>
              <a:gd name="connsiteX5235" fmla="*/ 3098889 w 3249268"/>
              <a:gd name="connsiteY5235" fmla="*/ 284405 h 444457"/>
              <a:gd name="connsiteX5236" fmla="*/ 3098968 w 3249268"/>
              <a:gd name="connsiteY5236" fmla="*/ 284728 h 444457"/>
              <a:gd name="connsiteX5237" fmla="*/ 3098968 w 3249268"/>
              <a:gd name="connsiteY5237" fmla="*/ 286132 h 444457"/>
              <a:gd name="connsiteX5238" fmla="*/ 3098270 w 3249268"/>
              <a:gd name="connsiteY5238" fmla="*/ 286477 h 444457"/>
              <a:gd name="connsiteX5239" fmla="*/ 3099267 w 3249268"/>
              <a:gd name="connsiteY5239" fmla="*/ 286154 h 444457"/>
              <a:gd name="connsiteX5240" fmla="*/ 3102186 w 3249268"/>
              <a:gd name="connsiteY5240" fmla="*/ 285455 h 444457"/>
              <a:gd name="connsiteX5241" fmla="*/ 3103696 w 3249268"/>
              <a:gd name="connsiteY5241" fmla="*/ 285188 h 444457"/>
              <a:gd name="connsiteX5242" fmla="*/ 3103555 w 3249268"/>
              <a:gd name="connsiteY5242" fmla="*/ 285041 h 444457"/>
              <a:gd name="connsiteX5243" fmla="*/ 3103486 w 3249268"/>
              <a:gd name="connsiteY5243" fmla="*/ 285079 h 444457"/>
              <a:gd name="connsiteX5244" fmla="*/ 3100778 w 3249268"/>
              <a:gd name="connsiteY5244" fmla="*/ 283575 h 444457"/>
              <a:gd name="connsiteX5245" fmla="*/ 258376 w 3249268"/>
              <a:gd name="connsiteY5245" fmla="*/ 282463 h 444457"/>
              <a:gd name="connsiteX5246" fmla="*/ 258169 w 3249268"/>
              <a:gd name="connsiteY5246" fmla="*/ 283301 h 444457"/>
              <a:gd name="connsiteX5247" fmla="*/ 257809 w 3249268"/>
              <a:gd name="connsiteY5247" fmla="*/ 283210 h 444457"/>
              <a:gd name="connsiteX5248" fmla="*/ 258210 w 3249268"/>
              <a:gd name="connsiteY5248" fmla="*/ 283629 h 444457"/>
              <a:gd name="connsiteX5249" fmla="*/ 42931 w 3249268"/>
              <a:gd name="connsiteY5249" fmla="*/ 282394 h 444457"/>
              <a:gd name="connsiteX5250" fmla="*/ 42817 w 3249268"/>
              <a:gd name="connsiteY5250" fmla="*/ 283192 h 444457"/>
              <a:gd name="connsiteX5251" fmla="*/ 43047 w 3249268"/>
              <a:gd name="connsiteY5251" fmla="*/ 282540 h 444457"/>
              <a:gd name="connsiteX5252" fmla="*/ 255280 w 3249268"/>
              <a:gd name="connsiteY5252" fmla="*/ 282159 h 444457"/>
              <a:gd name="connsiteX5253" fmla="*/ 255218 w 3249268"/>
              <a:gd name="connsiteY5253" fmla="*/ 282305 h 444457"/>
              <a:gd name="connsiteX5254" fmla="*/ 255429 w 3249268"/>
              <a:gd name="connsiteY5254" fmla="*/ 282234 h 444457"/>
              <a:gd name="connsiteX5255" fmla="*/ 72210 w 3249268"/>
              <a:gd name="connsiteY5255" fmla="*/ 282142 h 444457"/>
              <a:gd name="connsiteX5256" fmla="*/ 72210 w 3249268"/>
              <a:gd name="connsiteY5256" fmla="*/ 282322 h 444457"/>
              <a:gd name="connsiteX5257" fmla="*/ 72210 w 3249268"/>
              <a:gd name="connsiteY5257" fmla="*/ 282360 h 444457"/>
              <a:gd name="connsiteX5258" fmla="*/ 72367 w 3249268"/>
              <a:gd name="connsiteY5258" fmla="*/ 282200 h 444457"/>
              <a:gd name="connsiteX5259" fmla="*/ 71777 w 3249268"/>
              <a:gd name="connsiteY5259" fmla="*/ 281980 h 444457"/>
              <a:gd name="connsiteX5260" fmla="*/ 71968 w 3249268"/>
              <a:gd name="connsiteY5260" fmla="*/ 282131 h 444457"/>
              <a:gd name="connsiteX5261" fmla="*/ 72096 w 3249268"/>
              <a:gd name="connsiteY5261" fmla="*/ 282099 h 444457"/>
              <a:gd name="connsiteX5262" fmla="*/ 274546 w 3249268"/>
              <a:gd name="connsiteY5262" fmla="*/ 281947 h 444457"/>
              <a:gd name="connsiteX5263" fmla="*/ 274898 w 3249268"/>
              <a:gd name="connsiteY5263" fmla="*/ 282234 h 444457"/>
              <a:gd name="connsiteX5264" fmla="*/ 274922 w 3249268"/>
              <a:gd name="connsiteY5264" fmla="*/ 281996 h 444457"/>
              <a:gd name="connsiteX5265" fmla="*/ 3049836 w 3249268"/>
              <a:gd name="connsiteY5265" fmla="*/ 281221 h 444457"/>
              <a:gd name="connsiteX5266" fmla="*/ 3049776 w 3249268"/>
              <a:gd name="connsiteY5266" fmla="*/ 281242 h 444457"/>
              <a:gd name="connsiteX5267" fmla="*/ 3049794 w 3249268"/>
              <a:gd name="connsiteY5267" fmla="*/ 281247 h 444457"/>
              <a:gd name="connsiteX5268" fmla="*/ 22140 w 3249268"/>
              <a:gd name="connsiteY5268" fmla="*/ 281097 h 444457"/>
              <a:gd name="connsiteX5269" fmla="*/ 22140 w 3249268"/>
              <a:gd name="connsiteY5269" fmla="*/ 285345 h 444457"/>
              <a:gd name="connsiteX5270" fmla="*/ 20860 w 3249268"/>
              <a:gd name="connsiteY5270" fmla="*/ 286665 h 444457"/>
              <a:gd name="connsiteX5271" fmla="*/ 21023 w 3249268"/>
              <a:gd name="connsiteY5271" fmla="*/ 286584 h 444457"/>
              <a:gd name="connsiteX5272" fmla="*/ 22415 w 3249268"/>
              <a:gd name="connsiteY5272" fmla="*/ 285204 h 444457"/>
              <a:gd name="connsiteX5273" fmla="*/ 26171 w 3249268"/>
              <a:gd name="connsiteY5273" fmla="*/ 283964 h 444457"/>
              <a:gd name="connsiteX5274" fmla="*/ 26089 w 3249268"/>
              <a:gd name="connsiteY5274" fmla="*/ 282690 h 444457"/>
              <a:gd name="connsiteX5275" fmla="*/ 24887 w 3249268"/>
              <a:gd name="connsiteY5275" fmla="*/ 281097 h 444457"/>
              <a:gd name="connsiteX5276" fmla="*/ 22140 w 3249268"/>
              <a:gd name="connsiteY5276" fmla="*/ 281097 h 444457"/>
              <a:gd name="connsiteX5277" fmla="*/ 3029896 w 3249268"/>
              <a:gd name="connsiteY5277" fmla="*/ 280762 h 444457"/>
              <a:gd name="connsiteX5278" fmla="*/ 3029953 w 3249268"/>
              <a:gd name="connsiteY5278" fmla="*/ 280994 h 444457"/>
              <a:gd name="connsiteX5279" fmla="*/ 3029953 w 3249268"/>
              <a:gd name="connsiteY5279" fmla="*/ 280805 h 444457"/>
              <a:gd name="connsiteX5280" fmla="*/ 132326 w 3249268"/>
              <a:gd name="connsiteY5280" fmla="*/ 280343 h 444457"/>
              <a:gd name="connsiteX5281" fmla="*/ 132287 w 3249268"/>
              <a:gd name="connsiteY5281" fmla="*/ 280373 h 444457"/>
              <a:gd name="connsiteX5282" fmla="*/ 132307 w 3249268"/>
              <a:gd name="connsiteY5282" fmla="*/ 280413 h 444457"/>
              <a:gd name="connsiteX5283" fmla="*/ 255040 w 3249268"/>
              <a:gd name="connsiteY5283" fmla="*/ 280321 h 444457"/>
              <a:gd name="connsiteX5284" fmla="*/ 255651 w 3249268"/>
              <a:gd name="connsiteY5284" fmla="*/ 280958 h 444457"/>
              <a:gd name="connsiteX5285" fmla="*/ 255390 w 3249268"/>
              <a:gd name="connsiteY5285" fmla="*/ 280498 h 444457"/>
              <a:gd name="connsiteX5286" fmla="*/ 100541 w 3249268"/>
              <a:gd name="connsiteY5286" fmla="*/ 280191 h 444457"/>
              <a:gd name="connsiteX5287" fmla="*/ 100047 w 3249268"/>
              <a:gd name="connsiteY5287" fmla="*/ 280438 h 444457"/>
              <a:gd name="connsiteX5288" fmla="*/ 100189 w 3249268"/>
              <a:gd name="connsiteY5288" fmla="*/ 280726 h 444457"/>
              <a:gd name="connsiteX5289" fmla="*/ 2621302 w 3249268"/>
              <a:gd name="connsiteY5289" fmla="*/ 280131 h 444457"/>
              <a:gd name="connsiteX5290" fmla="*/ 2621086 w 3249268"/>
              <a:gd name="connsiteY5290" fmla="*/ 280503 h 444457"/>
              <a:gd name="connsiteX5291" fmla="*/ 2622444 w 3249268"/>
              <a:gd name="connsiteY5291" fmla="*/ 280575 h 444457"/>
              <a:gd name="connsiteX5292" fmla="*/ 2648701 w 3249268"/>
              <a:gd name="connsiteY5292" fmla="*/ 279846 h 444457"/>
              <a:gd name="connsiteX5293" fmla="*/ 2648110 w 3249268"/>
              <a:gd name="connsiteY5293" fmla="*/ 280016 h 444457"/>
              <a:gd name="connsiteX5294" fmla="*/ 2648511 w 3249268"/>
              <a:gd name="connsiteY5294" fmla="*/ 280308 h 444457"/>
              <a:gd name="connsiteX5295" fmla="*/ 2648786 w 3249268"/>
              <a:gd name="connsiteY5295" fmla="*/ 280704 h 444457"/>
              <a:gd name="connsiteX5296" fmla="*/ 3061035 w 3249268"/>
              <a:gd name="connsiteY5296" fmla="*/ 279617 h 444457"/>
              <a:gd name="connsiteX5297" fmla="*/ 3061441 w 3249268"/>
              <a:gd name="connsiteY5297" fmla="*/ 280335 h 444457"/>
              <a:gd name="connsiteX5298" fmla="*/ 3061874 w 3249268"/>
              <a:gd name="connsiteY5298" fmla="*/ 280724 h 444457"/>
              <a:gd name="connsiteX5299" fmla="*/ 3062059 w 3249268"/>
              <a:gd name="connsiteY5299" fmla="*/ 280027 h 444457"/>
              <a:gd name="connsiteX5300" fmla="*/ 173914 w 3249268"/>
              <a:gd name="connsiteY5300" fmla="*/ 279595 h 444457"/>
              <a:gd name="connsiteX5301" fmla="*/ 174600 w 3249268"/>
              <a:gd name="connsiteY5301" fmla="*/ 281003 h 444457"/>
              <a:gd name="connsiteX5302" fmla="*/ 174793 w 3249268"/>
              <a:gd name="connsiteY5302" fmla="*/ 280566 h 444457"/>
              <a:gd name="connsiteX5303" fmla="*/ 174832 w 3249268"/>
              <a:gd name="connsiteY5303" fmla="*/ 280625 h 444457"/>
              <a:gd name="connsiteX5304" fmla="*/ 174808 w 3249268"/>
              <a:gd name="connsiteY5304" fmla="*/ 280498 h 444457"/>
              <a:gd name="connsiteX5305" fmla="*/ 3170138 w 3249268"/>
              <a:gd name="connsiteY5305" fmla="*/ 279480 h 444457"/>
              <a:gd name="connsiteX5306" fmla="*/ 3169748 w 3249268"/>
              <a:gd name="connsiteY5306" fmla="*/ 279639 h 444457"/>
              <a:gd name="connsiteX5307" fmla="*/ 3169870 w 3249268"/>
              <a:gd name="connsiteY5307" fmla="*/ 279644 h 444457"/>
              <a:gd name="connsiteX5308" fmla="*/ 58420 w 3249268"/>
              <a:gd name="connsiteY5308" fmla="*/ 279312 h 444457"/>
              <a:gd name="connsiteX5309" fmla="*/ 56069 w 3249268"/>
              <a:gd name="connsiteY5309" fmla="*/ 280341 h 444457"/>
              <a:gd name="connsiteX5310" fmla="*/ 56057 w 3249268"/>
              <a:gd name="connsiteY5310" fmla="*/ 280365 h 444457"/>
              <a:gd name="connsiteX5311" fmla="*/ 55233 w 3249268"/>
              <a:gd name="connsiteY5311" fmla="*/ 284955 h 444457"/>
              <a:gd name="connsiteX5312" fmla="*/ 55285 w 3249268"/>
              <a:gd name="connsiteY5312" fmla="*/ 284972 h 444457"/>
              <a:gd name="connsiteX5313" fmla="*/ 56167 w 3249268"/>
              <a:gd name="connsiteY5313" fmla="*/ 287067 h 444457"/>
              <a:gd name="connsiteX5314" fmla="*/ 57918 w 3249268"/>
              <a:gd name="connsiteY5314" fmla="*/ 285175 h 444457"/>
              <a:gd name="connsiteX5315" fmla="*/ 57918 w 3249268"/>
              <a:gd name="connsiteY5315" fmla="*/ 284910 h 444457"/>
              <a:gd name="connsiteX5316" fmla="*/ 56865 w 3249268"/>
              <a:gd name="connsiteY5316" fmla="*/ 285079 h 444457"/>
              <a:gd name="connsiteX5317" fmla="*/ 59364 w 3249268"/>
              <a:gd name="connsiteY5317" fmla="*/ 280257 h 444457"/>
              <a:gd name="connsiteX5318" fmla="*/ 253866 w 3249268"/>
              <a:gd name="connsiteY5318" fmla="*/ 279096 h 444457"/>
              <a:gd name="connsiteX5319" fmla="*/ 254145 w 3249268"/>
              <a:gd name="connsiteY5319" fmla="*/ 279387 h 444457"/>
              <a:gd name="connsiteX5320" fmla="*/ 254001 w 3249268"/>
              <a:gd name="connsiteY5320" fmla="*/ 279096 h 444457"/>
              <a:gd name="connsiteX5321" fmla="*/ 3135352 w 3249268"/>
              <a:gd name="connsiteY5321" fmla="*/ 278997 h 444457"/>
              <a:gd name="connsiteX5322" fmla="*/ 3135352 w 3249268"/>
              <a:gd name="connsiteY5322" fmla="*/ 279256 h 444457"/>
              <a:gd name="connsiteX5323" fmla="*/ 3135532 w 3249268"/>
              <a:gd name="connsiteY5323" fmla="*/ 279062 h 444457"/>
              <a:gd name="connsiteX5324" fmla="*/ 3135422 w 3249268"/>
              <a:gd name="connsiteY5324" fmla="*/ 279062 h 444457"/>
              <a:gd name="connsiteX5325" fmla="*/ 3114865 w 3249268"/>
              <a:gd name="connsiteY5325" fmla="*/ 277996 h 444457"/>
              <a:gd name="connsiteX5326" fmla="*/ 3114317 w 3249268"/>
              <a:gd name="connsiteY5326" fmla="*/ 279062 h 444457"/>
              <a:gd name="connsiteX5327" fmla="*/ 3113433 w 3249268"/>
              <a:gd name="connsiteY5327" fmla="*/ 278203 h 444457"/>
              <a:gd name="connsiteX5328" fmla="*/ 3113587 w 3249268"/>
              <a:gd name="connsiteY5328" fmla="*/ 278821 h 444457"/>
              <a:gd name="connsiteX5329" fmla="*/ 3114315 w 3249268"/>
              <a:gd name="connsiteY5329" fmla="*/ 279548 h 444457"/>
              <a:gd name="connsiteX5330" fmla="*/ 2933389 w 3249268"/>
              <a:gd name="connsiteY5330" fmla="*/ 277947 h 444457"/>
              <a:gd name="connsiteX5331" fmla="*/ 2933753 w 3249268"/>
              <a:gd name="connsiteY5331" fmla="*/ 279052 h 444457"/>
              <a:gd name="connsiteX5332" fmla="*/ 2934131 w 3249268"/>
              <a:gd name="connsiteY5332" fmla="*/ 279195 h 444457"/>
              <a:gd name="connsiteX5333" fmla="*/ 170679 w 3249268"/>
              <a:gd name="connsiteY5333" fmla="*/ 277866 h 444457"/>
              <a:gd name="connsiteX5334" fmla="*/ 170746 w 3249268"/>
              <a:gd name="connsiteY5334" fmla="*/ 277934 h 444457"/>
              <a:gd name="connsiteX5335" fmla="*/ 170343 w 3249268"/>
              <a:gd name="connsiteY5335" fmla="*/ 278237 h 444457"/>
              <a:gd name="connsiteX5336" fmla="*/ 170526 w 3249268"/>
              <a:gd name="connsiteY5336" fmla="*/ 278271 h 444457"/>
              <a:gd name="connsiteX5337" fmla="*/ 171478 w 3249268"/>
              <a:gd name="connsiteY5337" fmla="*/ 278271 h 444457"/>
              <a:gd name="connsiteX5338" fmla="*/ 53556 w 3249268"/>
              <a:gd name="connsiteY5338" fmla="*/ 277683 h 444457"/>
              <a:gd name="connsiteX5339" fmla="*/ 54158 w 3249268"/>
              <a:gd name="connsiteY5339" fmla="*/ 277987 h 444457"/>
              <a:gd name="connsiteX5340" fmla="*/ 54158 w 3249268"/>
              <a:gd name="connsiteY5340" fmla="*/ 278184 h 444457"/>
              <a:gd name="connsiteX5341" fmla="*/ 54283 w 3249268"/>
              <a:gd name="connsiteY5341" fmla="*/ 277934 h 444457"/>
              <a:gd name="connsiteX5342" fmla="*/ 53731 w 3249268"/>
              <a:gd name="connsiteY5342" fmla="*/ 277683 h 444457"/>
              <a:gd name="connsiteX5343" fmla="*/ 140001 w 3249268"/>
              <a:gd name="connsiteY5343" fmla="*/ 276722 h 444457"/>
              <a:gd name="connsiteX5344" fmla="*/ 139790 w 3249268"/>
              <a:gd name="connsiteY5344" fmla="*/ 277141 h 444457"/>
              <a:gd name="connsiteX5345" fmla="*/ 140469 w 3249268"/>
              <a:gd name="connsiteY5345" fmla="*/ 277374 h 444457"/>
              <a:gd name="connsiteX5346" fmla="*/ 3137951 w 3249268"/>
              <a:gd name="connsiteY5346" fmla="*/ 276713 h 444457"/>
              <a:gd name="connsiteX5347" fmla="*/ 3137893 w 3249268"/>
              <a:gd name="connsiteY5347" fmla="*/ 276829 h 444457"/>
              <a:gd name="connsiteX5348" fmla="*/ 3137966 w 3249268"/>
              <a:gd name="connsiteY5348" fmla="*/ 276756 h 444457"/>
              <a:gd name="connsiteX5349" fmla="*/ 3157725 w 3249268"/>
              <a:gd name="connsiteY5349" fmla="*/ 276505 h 444457"/>
              <a:gd name="connsiteX5350" fmla="*/ 3157609 w 3249268"/>
              <a:gd name="connsiteY5350" fmla="*/ 276637 h 444457"/>
              <a:gd name="connsiteX5351" fmla="*/ 3157615 w 3249268"/>
              <a:gd name="connsiteY5351" fmla="*/ 276639 h 444457"/>
              <a:gd name="connsiteX5352" fmla="*/ 3158203 w 3249268"/>
              <a:gd name="connsiteY5352" fmla="*/ 276505 h 444457"/>
              <a:gd name="connsiteX5353" fmla="*/ 3064296 w 3249268"/>
              <a:gd name="connsiteY5353" fmla="*/ 276400 h 444457"/>
              <a:gd name="connsiteX5354" fmla="*/ 3064368 w 3249268"/>
              <a:gd name="connsiteY5354" fmla="*/ 276474 h 444457"/>
              <a:gd name="connsiteX5355" fmla="*/ 3064344 w 3249268"/>
              <a:gd name="connsiteY5355" fmla="*/ 276568 h 444457"/>
              <a:gd name="connsiteX5356" fmla="*/ 3064645 w 3249268"/>
              <a:gd name="connsiteY5356" fmla="*/ 276568 h 444457"/>
              <a:gd name="connsiteX5357" fmla="*/ 3064645 w 3249268"/>
              <a:gd name="connsiteY5357" fmla="*/ 282110 h 444457"/>
              <a:gd name="connsiteX5358" fmla="*/ 3065141 w 3249268"/>
              <a:gd name="connsiteY5358" fmla="*/ 282076 h 444457"/>
              <a:gd name="connsiteX5359" fmla="*/ 3064769 w 3249268"/>
              <a:gd name="connsiteY5359" fmla="*/ 279438 h 444457"/>
              <a:gd name="connsiteX5360" fmla="*/ 3064769 w 3249268"/>
              <a:gd name="connsiteY5360" fmla="*/ 276617 h 444457"/>
              <a:gd name="connsiteX5361" fmla="*/ 3065089 w 3249268"/>
              <a:gd name="connsiteY5361" fmla="*/ 276496 h 444457"/>
              <a:gd name="connsiteX5362" fmla="*/ 3064946 w 3249268"/>
              <a:gd name="connsiteY5362" fmla="*/ 276400 h 444457"/>
              <a:gd name="connsiteX5363" fmla="*/ 159695 w 3249268"/>
              <a:gd name="connsiteY5363" fmla="*/ 276348 h 444457"/>
              <a:gd name="connsiteX5364" fmla="*/ 159576 w 3249268"/>
              <a:gd name="connsiteY5364" fmla="*/ 276402 h 444457"/>
              <a:gd name="connsiteX5365" fmla="*/ 159736 w 3249268"/>
              <a:gd name="connsiteY5365" fmla="*/ 276457 h 444457"/>
              <a:gd name="connsiteX5366" fmla="*/ 3035981 w 3249268"/>
              <a:gd name="connsiteY5366" fmla="*/ 275817 h 444457"/>
              <a:gd name="connsiteX5367" fmla="*/ 3036516 w 3249268"/>
              <a:gd name="connsiteY5367" fmla="*/ 276717 h 444457"/>
              <a:gd name="connsiteX5368" fmla="*/ 3036497 w 3249268"/>
              <a:gd name="connsiteY5368" fmla="*/ 276732 h 444457"/>
              <a:gd name="connsiteX5369" fmla="*/ 3036950 w 3249268"/>
              <a:gd name="connsiteY5369" fmla="*/ 276600 h 444457"/>
              <a:gd name="connsiteX5370" fmla="*/ 3037039 w 3249268"/>
              <a:gd name="connsiteY5370" fmla="*/ 276605 h 444457"/>
              <a:gd name="connsiteX5371" fmla="*/ 175244 w 3249268"/>
              <a:gd name="connsiteY5371" fmla="*/ 275330 h 444457"/>
              <a:gd name="connsiteX5372" fmla="*/ 173235 w 3249268"/>
              <a:gd name="connsiteY5372" fmla="*/ 276348 h 444457"/>
              <a:gd name="connsiteX5373" fmla="*/ 173235 w 3249268"/>
              <a:gd name="connsiteY5373" fmla="*/ 278271 h 444457"/>
              <a:gd name="connsiteX5374" fmla="*/ 173269 w 3249268"/>
              <a:gd name="connsiteY5374" fmla="*/ 278271 h 444457"/>
              <a:gd name="connsiteX5375" fmla="*/ 173419 w 3249268"/>
              <a:gd name="connsiteY5375" fmla="*/ 278579 h 444457"/>
              <a:gd name="connsiteX5376" fmla="*/ 173419 w 3249268"/>
              <a:gd name="connsiteY5376" fmla="*/ 276292 h 444457"/>
              <a:gd name="connsiteX5377" fmla="*/ 174306 w 3249268"/>
              <a:gd name="connsiteY5377" fmla="*/ 276292 h 444457"/>
              <a:gd name="connsiteX5378" fmla="*/ 175591 w 3249268"/>
              <a:gd name="connsiteY5378" fmla="*/ 275680 h 444457"/>
              <a:gd name="connsiteX5379" fmla="*/ 270791 w 3249268"/>
              <a:gd name="connsiteY5379" fmla="*/ 275160 h 444457"/>
              <a:gd name="connsiteX5380" fmla="*/ 270778 w 3249268"/>
              <a:gd name="connsiteY5380" fmla="*/ 275178 h 444457"/>
              <a:gd name="connsiteX5381" fmla="*/ 270854 w 3249268"/>
              <a:gd name="connsiteY5381" fmla="*/ 275171 h 444457"/>
              <a:gd name="connsiteX5382" fmla="*/ 42010 w 3249268"/>
              <a:gd name="connsiteY5382" fmla="*/ 275071 h 444457"/>
              <a:gd name="connsiteX5383" fmla="*/ 41558 w 3249268"/>
              <a:gd name="connsiteY5383" fmla="*/ 276555 h 444457"/>
              <a:gd name="connsiteX5384" fmla="*/ 42263 w 3249268"/>
              <a:gd name="connsiteY5384" fmla="*/ 277636 h 444457"/>
              <a:gd name="connsiteX5385" fmla="*/ 504489 w 3249268"/>
              <a:gd name="connsiteY5385" fmla="*/ 275025 h 444457"/>
              <a:gd name="connsiteX5386" fmla="*/ 503953 w 3249268"/>
              <a:gd name="connsiteY5386" fmla="*/ 275272 h 444457"/>
              <a:gd name="connsiteX5387" fmla="*/ 504193 w 3249268"/>
              <a:gd name="connsiteY5387" fmla="*/ 276124 h 444457"/>
              <a:gd name="connsiteX5388" fmla="*/ 504536 w 3249268"/>
              <a:gd name="connsiteY5388" fmla="*/ 275639 h 444457"/>
              <a:gd name="connsiteX5389" fmla="*/ 167463 w 3249268"/>
              <a:gd name="connsiteY5389" fmla="*/ 274941 h 444457"/>
              <a:gd name="connsiteX5390" fmla="*/ 167782 w 3249268"/>
              <a:gd name="connsiteY5390" fmla="*/ 275455 h 444457"/>
              <a:gd name="connsiteX5391" fmla="*/ 167887 w 3249268"/>
              <a:gd name="connsiteY5391" fmla="*/ 275755 h 444457"/>
              <a:gd name="connsiteX5392" fmla="*/ 167934 w 3249268"/>
              <a:gd name="connsiteY5392" fmla="*/ 275661 h 444457"/>
              <a:gd name="connsiteX5393" fmla="*/ 167680 w 3249268"/>
              <a:gd name="connsiteY5393" fmla="*/ 274941 h 444457"/>
              <a:gd name="connsiteX5394" fmla="*/ 63043 w 3249268"/>
              <a:gd name="connsiteY5394" fmla="*/ 274676 h 444457"/>
              <a:gd name="connsiteX5395" fmla="*/ 62323 w 3249268"/>
              <a:gd name="connsiteY5395" fmla="*/ 275177 h 444457"/>
              <a:gd name="connsiteX5396" fmla="*/ 62582 w 3249268"/>
              <a:gd name="connsiteY5396" fmla="*/ 275426 h 444457"/>
              <a:gd name="connsiteX5397" fmla="*/ 63423 w 3249268"/>
              <a:gd name="connsiteY5397" fmla="*/ 275832 h 444457"/>
              <a:gd name="connsiteX5398" fmla="*/ 3114088 w 3249268"/>
              <a:gd name="connsiteY5398" fmla="*/ 274463 h 444457"/>
              <a:gd name="connsiteX5399" fmla="*/ 3113005 w 3249268"/>
              <a:gd name="connsiteY5399" fmla="*/ 275489 h 444457"/>
              <a:gd name="connsiteX5400" fmla="*/ 3113202 w 3249268"/>
              <a:gd name="connsiteY5400" fmla="*/ 277046 h 444457"/>
              <a:gd name="connsiteX5401" fmla="*/ 3114836 w 3249268"/>
              <a:gd name="connsiteY5401" fmla="*/ 274079 h 444457"/>
              <a:gd name="connsiteX5402" fmla="*/ 3114782 w 3249268"/>
              <a:gd name="connsiteY5402" fmla="*/ 274087 h 444457"/>
              <a:gd name="connsiteX5403" fmla="*/ 3114882 w 3249268"/>
              <a:gd name="connsiteY5403" fmla="*/ 274150 h 444457"/>
              <a:gd name="connsiteX5404" fmla="*/ 129376 w 3249268"/>
              <a:gd name="connsiteY5404" fmla="*/ 273827 h 444457"/>
              <a:gd name="connsiteX5405" fmla="*/ 128895 w 3249268"/>
              <a:gd name="connsiteY5405" fmla="*/ 273918 h 444457"/>
              <a:gd name="connsiteX5406" fmla="*/ 128913 w 3249268"/>
              <a:gd name="connsiteY5406" fmla="*/ 273922 h 444457"/>
              <a:gd name="connsiteX5407" fmla="*/ 129455 w 3249268"/>
              <a:gd name="connsiteY5407" fmla="*/ 274101 h 444457"/>
              <a:gd name="connsiteX5408" fmla="*/ 129376 w 3249268"/>
              <a:gd name="connsiteY5408" fmla="*/ 274047 h 444457"/>
              <a:gd name="connsiteX5409" fmla="*/ 3143536 w 3249268"/>
              <a:gd name="connsiteY5409" fmla="*/ 273797 h 444457"/>
              <a:gd name="connsiteX5410" fmla="*/ 3143536 w 3249268"/>
              <a:gd name="connsiteY5410" fmla="*/ 275122 h 444457"/>
              <a:gd name="connsiteX5411" fmla="*/ 3143724 w 3249268"/>
              <a:gd name="connsiteY5411" fmla="*/ 275217 h 444457"/>
              <a:gd name="connsiteX5412" fmla="*/ 3145515 w 3249268"/>
              <a:gd name="connsiteY5412" fmla="*/ 275027 h 444457"/>
              <a:gd name="connsiteX5413" fmla="*/ 3144133 w 3249268"/>
              <a:gd name="connsiteY5413" fmla="*/ 273797 h 444457"/>
              <a:gd name="connsiteX5414" fmla="*/ 3143599 w 3249268"/>
              <a:gd name="connsiteY5414" fmla="*/ 273797 h 444457"/>
              <a:gd name="connsiteX5415" fmla="*/ 2681639 w 3249268"/>
              <a:gd name="connsiteY5415" fmla="*/ 273535 h 444457"/>
              <a:gd name="connsiteX5416" fmla="*/ 2680755 w 3249268"/>
              <a:gd name="connsiteY5416" fmla="*/ 274004 h 444457"/>
              <a:gd name="connsiteX5417" fmla="*/ 2682538 w 3249268"/>
              <a:gd name="connsiteY5417" fmla="*/ 275349 h 444457"/>
              <a:gd name="connsiteX5418" fmla="*/ 259116 w 3249268"/>
              <a:gd name="connsiteY5418" fmla="*/ 273375 h 444457"/>
              <a:gd name="connsiteX5419" fmla="*/ 259488 w 3249268"/>
              <a:gd name="connsiteY5419" fmla="*/ 274652 h 444457"/>
              <a:gd name="connsiteX5420" fmla="*/ 259601 w 3249268"/>
              <a:gd name="connsiteY5420" fmla="*/ 273862 h 444457"/>
              <a:gd name="connsiteX5421" fmla="*/ 3136893 w 3249268"/>
              <a:gd name="connsiteY5421" fmla="*/ 273344 h 444457"/>
              <a:gd name="connsiteX5422" fmla="*/ 3136689 w 3249268"/>
              <a:gd name="connsiteY5422" fmla="*/ 273546 h 444457"/>
              <a:gd name="connsiteX5423" fmla="*/ 3136326 w 3249268"/>
              <a:gd name="connsiteY5423" fmla="*/ 273583 h 444457"/>
              <a:gd name="connsiteX5424" fmla="*/ 3136759 w 3249268"/>
              <a:gd name="connsiteY5424" fmla="*/ 273797 h 444457"/>
              <a:gd name="connsiteX5425" fmla="*/ 3137421 w 3249268"/>
              <a:gd name="connsiteY5425" fmla="*/ 275101 h 444457"/>
              <a:gd name="connsiteX5426" fmla="*/ 3137080 w 3249268"/>
              <a:gd name="connsiteY5426" fmla="*/ 274062 h 444457"/>
              <a:gd name="connsiteX5427" fmla="*/ 2812305 w 3249268"/>
              <a:gd name="connsiteY5427" fmla="*/ 272793 h 444457"/>
              <a:gd name="connsiteX5428" fmla="*/ 2813082 w 3249268"/>
              <a:gd name="connsiteY5428" fmla="*/ 278278 h 444457"/>
              <a:gd name="connsiteX5429" fmla="*/ 2813102 w 3249268"/>
              <a:gd name="connsiteY5429" fmla="*/ 278219 h 444457"/>
              <a:gd name="connsiteX5430" fmla="*/ 2815185 w 3249268"/>
              <a:gd name="connsiteY5430" fmla="*/ 275583 h 444457"/>
              <a:gd name="connsiteX5431" fmla="*/ 2813102 w 3249268"/>
              <a:gd name="connsiteY5431" fmla="*/ 274002 h 444457"/>
              <a:gd name="connsiteX5432" fmla="*/ 129815 w 3249268"/>
              <a:gd name="connsiteY5432" fmla="*/ 272358 h 444457"/>
              <a:gd name="connsiteX5433" fmla="*/ 129120 w 3249268"/>
              <a:gd name="connsiteY5433" fmla="*/ 272398 h 444457"/>
              <a:gd name="connsiteX5434" fmla="*/ 129376 w 3249268"/>
              <a:gd name="connsiteY5434" fmla="*/ 272657 h 444457"/>
              <a:gd name="connsiteX5435" fmla="*/ 129376 w 3249268"/>
              <a:gd name="connsiteY5435" fmla="*/ 272639 h 444457"/>
              <a:gd name="connsiteX5436" fmla="*/ 3124295 w 3249268"/>
              <a:gd name="connsiteY5436" fmla="*/ 272353 h 444457"/>
              <a:gd name="connsiteX5437" fmla="*/ 3124072 w 3249268"/>
              <a:gd name="connsiteY5437" fmla="*/ 272527 h 444457"/>
              <a:gd name="connsiteX5438" fmla="*/ 3122765 w 3249268"/>
              <a:gd name="connsiteY5438" fmla="*/ 279062 h 444457"/>
              <a:gd name="connsiteX5439" fmla="*/ 3122427 w 3249268"/>
              <a:gd name="connsiteY5439" fmla="*/ 276016 h 444457"/>
              <a:gd name="connsiteX5440" fmla="*/ 3120816 w 3249268"/>
              <a:gd name="connsiteY5440" fmla="*/ 275325 h 444457"/>
              <a:gd name="connsiteX5441" fmla="*/ 3120307 w 3249268"/>
              <a:gd name="connsiteY5441" fmla="*/ 276900 h 444457"/>
              <a:gd name="connsiteX5442" fmla="*/ 3120307 w 3249268"/>
              <a:gd name="connsiteY5442" fmla="*/ 278310 h 444457"/>
              <a:gd name="connsiteX5443" fmla="*/ 3119974 w 3249268"/>
              <a:gd name="connsiteY5443" fmla="*/ 278310 h 444457"/>
              <a:gd name="connsiteX5444" fmla="*/ 3120721 w 3249268"/>
              <a:gd name="connsiteY5444" fmla="*/ 279062 h 444457"/>
              <a:gd name="connsiteX5445" fmla="*/ 3122765 w 3249268"/>
              <a:gd name="connsiteY5445" fmla="*/ 279062 h 444457"/>
              <a:gd name="connsiteX5446" fmla="*/ 3123033 w 3249268"/>
              <a:gd name="connsiteY5446" fmla="*/ 279062 h 444457"/>
              <a:gd name="connsiteX5447" fmla="*/ 3124320 w 3249268"/>
              <a:gd name="connsiteY5447" fmla="*/ 272581 h 444457"/>
              <a:gd name="connsiteX5448" fmla="*/ 3211472 w 3249268"/>
              <a:gd name="connsiteY5448" fmla="*/ 272292 h 444457"/>
              <a:gd name="connsiteX5449" fmla="*/ 3214293 w 3249268"/>
              <a:gd name="connsiteY5449" fmla="*/ 273702 h 444457"/>
              <a:gd name="connsiteX5450" fmla="*/ 3218524 w 3249268"/>
              <a:gd name="connsiteY5450" fmla="*/ 275112 h 444457"/>
              <a:gd name="connsiteX5451" fmla="*/ 3219934 w 3249268"/>
              <a:gd name="connsiteY5451" fmla="*/ 282165 h 444457"/>
              <a:gd name="connsiteX5452" fmla="*/ 3218524 w 3249268"/>
              <a:gd name="connsiteY5452" fmla="*/ 282165 h 444457"/>
              <a:gd name="connsiteX5453" fmla="*/ 3210062 w 3249268"/>
              <a:gd name="connsiteY5453" fmla="*/ 277934 h 444457"/>
              <a:gd name="connsiteX5454" fmla="*/ 3211472 w 3249268"/>
              <a:gd name="connsiteY5454" fmla="*/ 272292 h 444457"/>
              <a:gd name="connsiteX5455" fmla="*/ 81179 w 3249268"/>
              <a:gd name="connsiteY5455" fmla="*/ 272151 h 444457"/>
              <a:gd name="connsiteX5456" fmla="*/ 79927 w 3249268"/>
              <a:gd name="connsiteY5456" fmla="*/ 272276 h 444457"/>
              <a:gd name="connsiteX5457" fmla="*/ 81350 w 3249268"/>
              <a:gd name="connsiteY5457" fmla="*/ 272276 h 444457"/>
              <a:gd name="connsiteX5458" fmla="*/ 3059010 w 3249268"/>
              <a:gd name="connsiteY5458" fmla="*/ 271547 h 444457"/>
              <a:gd name="connsiteX5459" fmla="*/ 3059045 w 3249268"/>
              <a:gd name="connsiteY5459" fmla="*/ 271714 h 444457"/>
              <a:gd name="connsiteX5460" fmla="*/ 3059122 w 3249268"/>
              <a:gd name="connsiteY5460" fmla="*/ 271761 h 444457"/>
              <a:gd name="connsiteX5461" fmla="*/ 262570 w 3249268"/>
              <a:gd name="connsiteY5461" fmla="*/ 271425 h 444457"/>
              <a:gd name="connsiteX5462" fmla="*/ 265164 w 3249268"/>
              <a:gd name="connsiteY5462" fmla="*/ 272466 h 444457"/>
              <a:gd name="connsiteX5463" fmla="*/ 265854 w 3249268"/>
              <a:gd name="connsiteY5463" fmla="*/ 272417 h 444457"/>
              <a:gd name="connsiteX5464" fmla="*/ 264836 w 3249268"/>
              <a:gd name="connsiteY5464" fmla="*/ 272270 h 444457"/>
              <a:gd name="connsiteX5465" fmla="*/ 264836 w 3249268"/>
              <a:gd name="connsiteY5465" fmla="*/ 271807 h 444457"/>
              <a:gd name="connsiteX5466" fmla="*/ 2666509 w 3249268"/>
              <a:gd name="connsiteY5466" fmla="*/ 270953 h 444457"/>
              <a:gd name="connsiteX5467" fmla="*/ 2665852 w 3249268"/>
              <a:gd name="connsiteY5467" fmla="*/ 271081 h 444457"/>
              <a:gd name="connsiteX5468" fmla="*/ 2666771 w 3249268"/>
              <a:gd name="connsiteY5468" fmla="*/ 272012 h 444457"/>
              <a:gd name="connsiteX5469" fmla="*/ 3127962 w 3249268"/>
              <a:gd name="connsiteY5469" fmla="*/ 270748 h 444457"/>
              <a:gd name="connsiteX5470" fmla="*/ 3127078 w 3249268"/>
              <a:gd name="connsiteY5470" fmla="*/ 271193 h 444457"/>
              <a:gd name="connsiteX5471" fmla="*/ 3127490 w 3249268"/>
              <a:gd name="connsiteY5471" fmla="*/ 271838 h 444457"/>
              <a:gd name="connsiteX5472" fmla="*/ 3127399 w 3249268"/>
              <a:gd name="connsiteY5472" fmla="*/ 271164 h 444457"/>
              <a:gd name="connsiteX5473" fmla="*/ 3145209 w 3249268"/>
              <a:gd name="connsiteY5473" fmla="*/ 270728 h 444457"/>
              <a:gd name="connsiteX5474" fmla="*/ 3145495 w 3249268"/>
              <a:gd name="connsiteY5474" fmla="*/ 272198 h 444457"/>
              <a:gd name="connsiteX5475" fmla="*/ 3145793 w 3249268"/>
              <a:gd name="connsiteY5475" fmla="*/ 272330 h 444457"/>
              <a:gd name="connsiteX5476" fmla="*/ 3146784 w 3249268"/>
              <a:gd name="connsiteY5476" fmla="*/ 272330 h 444457"/>
              <a:gd name="connsiteX5477" fmla="*/ 73203 w 3249268"/>
              <a:gd name="connsiteY5477" fmla="*/ 270533 h 444457"/>
              <a:gd name="connsiteX5478" fmla="*/ 72432 w 3249268"/>
              <a:gd name="connsiteY5478" fmla="*/ 270868 h 444457"/>
              <a:gd name="connsiteX5479" fmla="*/ 73714 w 3249268"/>
              <a:gd name="connsiteY5479" fmla="*/ 270868 h 444457"/>
              <a:gd name="connsiteX5480" fmla="*/ 73714 w 3249268"/>
              <a:gd name="connsiteY5480" fmla="*/ 270788 h 444457"/>
              <a:gd name="connsiteX5481" fmla="*/ 380212 w 3249268"/>
              <a:gd name="connsiteY5481" fmla="*/ 269764 h 444457"/>
              <a:gd name="connsiteX5482" fmla="*/ 379363 w 3249268"/>
              <a:gd name="connsiteY5482" fmla="*/ 270010 h 444457"/>
              <a:gd name="connsiteX5483" fmla="*/ 379346 w 3249268"/>
              <a:gd name="connsiteY5483" fmla="*/ 270235 h 444457"/>
              <a:gd name="connsiteX5484" fmla="*/ 3232623 w 3249268"/>
              <a:gd name="connsiteY5484" fmla="*/ 269534 h 444457"/>
              <a:gd name="connsiteX5485" fmla="*/ 3232045 w 3249268"/>
              <a:gd name="connsiteY5485" fmla="*/ 270691 h 444457"/>
              <a:gd name="connsiteX5486" fmla="*/ 3234037 w 3249268"/>
              <a:gd name="connsiteY5486" fmla="*/ 269735 h 444457"/>
              <a:gd name="connsiteX5487" fmla="*/ 3234455 w 3249268"/>
              <a:gd name="connsiteY5487" fmla="*/ 269534 h 444457"/>
              <a:gd name="connsiteX5488" fmla="*/ 269046 w 3249268"/>
              <a:gd name="connsiteY5488" fmla="*/ 269414 h 444457"/>
              <a:gd name="connsiteX5489" fmla="*/ 267624 w 3249268"/>
              <a:gd name="connsiteY5489" fmla="*/ 270856 h 444457"/>
              <a:gd name="connsiteX5490" fmla="*/ 267337 w 3249268"/>
              <a:gd name="connsiteY5490" fmla="*/ 272311 h 444457"/>
              <a:gd name="connsiteX5491" fmla="*/ 267597 w 3249268"/>
              <a:gd name="connsiteY5491" fmla="*/ 272292 h 444457"/>
              <a:gd name="connsiteX5492" fmla="*/ 267945 w 3249268"/>
              <a:gd name="connsiteY5492" fmla="*/ 271071 h 444457"/>
              <a:gd name="connsiteX5493" fmla="*/ 2622298 w 3249268"/>
              <a:gd name="connsiteY5493" fmla="*/ 269351 h 444457"/>
              <a:gd name="connsiteX5494" fmla="*/ 2621433 w 3249268"/>
              <a:gd name="connsiteY5494" fmla="*/ 269679 h 444457"/>
              <a:gd name="connsiteX5495" fmla="*/ 2621433 w 3249268"/>
              <a:gd name="connsiteY5495" fmla="*/ 270588 h 444457"/>
              <a:gd name="connsiteX5496" fmla="*/ 2621751 w 3249268"/>
              <a:gd name="connsiteY5496" fmla="*/ 269627 h 444457"/>
              <a:gd name="connsiteX5497" fmla="*/ 111745 w 3249268"/>
              <a:gd name="connsiteY5497" fmla="*/ 269284 h 444457"/>
              <a:gd name="connsiteX5498" fmla="*/ 112250 w 3249268"/>
              <a:gd name="connsiteY5498" fmla="*/ 269785 h 444457"/>
              <a:gd name="connsiteX5499" fmla="*/ 113474 w 3249268"/>
              <a:gd name="connsiteY5499" fmla="*/ 270165 h 444457"/>
              <a:gd name="connsiteX5500" fmla="*/ 112243 w 3249268"/>
              <a:gd name="connsiteY5500" fmla="*/ 269419 h 444457"/>
              <a:gd name="connsiteX5501" fmla="*/ 112089 w 3249268"/>
              <a:gd name="connsiteY5501" fmla="*/ 269284 h 444457"/>
              <a:gd name="connsiteX5502" fmla="*/ 112076 w 3249268"/>
              <a:gd name="connsiteY5502" fmla="*/ 269284 h 444457"/>
              <a:gd name="connsiteX5503" fmla="*/ 76509 w 3249268"/>
              <a:gd name="connsiteY5503" fmla="*/ 269284 h 444457"/>
              <a:gd name="connsiteX5504" fmla="*/ 76596 w 3249268"/>
              <a:gd name="connsiteY5504" fmla="*/ 269459 h 444457"/>
              <a:gd name="connsiteX5505" fmla="*/ 76160 w 3249268"/>
              <a:gd name="connsiteY5505" fmla="*/ 269681 h 444457"/>
              <a:gd name="connsiteX5506" fmla="*/ 78672 w 3249268"/>
              <a:gd name="connsiteY5506" fmla="*/ 269284 h 444457"/>
              <a:gd name="connsiteX5507" fmla="*/ 104806 w 3249268"/>
              <a:gd name="connsiteY5507" fmla="*/ 269139 h 444457"/>
              <a:gd name="connsiteX5508" fmla="*/ 104847 w 3249268"/>
              <a:gd name="connsiteY5508" fmla="*/ 269246 h 444457"/>
              <a:gd name="connsiteX5509" fmla="*/ 105502 w 3249268"/>
              <a:gd name="connsiteY5509" fmla="*/ 269590 h 444457"/>
              <a:gd name="connsiteX5510" fmla="*/ 105811 w 3249268"/>
              <a:gd name="connsiteY5510" fmla="*/ 269284 h 444457"/>
              <a:gd name="connsiteX5511" fmla="*/ 105306 w 3249268"/>
              <a:gd name="connsiteY5511" fmla="*/ 269284 h 444457"/>
              <a:gd name="connsiteX5512" fmla="*/ 105118 w 3249268"/>
              <a:gd name="connsiteY5512" fmla="*/ 269284 h 444457"/>
              <a:gd name="connsiteX5513" fmla="*/ 44132 w 3249268"/>
              <a:gd name="connsiteY5513" fmla="*/ 268743 h 444457"/>
              <a:gd name="connsiteX5514" fmla="*/ 44020 w 3249268"/>
              <a:gd name="connsiteY5514" fmla="*/ 269212 h 444457"/>
              <a:gd name="connsiteX5515" fmla="*/ 44142 w 3249268"/>
              <a:gd name="connsiteY5515" fmla="*/ 269574 h 444457"/>
              <a:gd name="connsiteX5516" fmla="*/ 44504 w 3249268"/>
              <a:gd name="connsiteY5516" fmla="*/ 269606 h 444457"/>
              <a:gd name="connsiteX5517" fmla="*/ 3032884 w 3249268"/>
              <a:gd name="connsiteY5517" fmla="*/ 268655 h 444457"/>
              <a:gd name="connsiteX5518" fmla="*/ 3032359 w 3249268"/>
              <a:gd name="connsiteY5518" fmla="*/ 269716 h 444457"/>
              <a:gd name="connsiteX5519" fmla="*/ 3032884 w 3249268"/>
              <a:gd name="connsiteY5519" fmla="*/ 270599 h 444457"/>
              <a:gd name="connsiteX5520" fmla="*/ 52778 w 3249268"/>
              <a:gd name="connsiteY5520" fmla="*/ 268450 h 444457"/>
              <a:gd name="connsiteX5521" fmla="*/ 52778 w 3249268"/>
              <a:gd name="connsiteY5521" fmla="*/ 269606 h 444457"/>
              <a:gd name="connsiteX5522" fmla="*/ 51453 w 3249268"/>
              <a:gd name="connsiteY5522" fmla="*/ 269606 h 444457"/>
              <a:gd name="connsiteX5523" fmla="*/ 51525 w 3249268"/>
              <a:gd name="connsiteY5523" fmla="*/ 269659 h 444457"/>
              <a:gd name="connsiteX5524" fmla="*/ 51876 w 3249268"/>
              <a:gd name="connsiteY5524" fmla="*/ 269910 h 444457"/>
              <a:gd name="connsiteX5525" fmla="*/ 52577 w 3249268"/>
              <a:gd name="connsiteY5525" fmla="*/ 269910 h 444457"/>
              <a:gd name="connsiteX5526" fmla="*/ 54888 w 3249268"/>
              <a:gd name="connsiteY5526" fmla="*/ 270104 h 444457"/>
              <a:gd name="connsiteX5527" fmla="*/ 3168841 w 3249268"/>
              <a:gd name="connsiteY5527" fmla="*/ 267977 h 444457"/>
              <a:gd name="connsiteX5528" fmla="*/ 3168665 w 3249268"/>
              <a:gd name="connsiteY5528" fmla="*/ 268155 h 444457"/>
              <a:gd name="connsiteX5529" fmla="*/ 3170138 w 3249268"/>
              <a:gd name="connsiteY5529" fmla="*/ 269038 h 444457"/>
              <a:gd name="connsiteX5530" fmla="*/ 3170254 w 3249268"/>
              <a:gd name="connsiteY5530" fmla="*/ 269084 h 444457"/>
              <a:gd name="connsiteX5531" fmla="*/ 3168822 w 3249268"/>
              <a:gd name="connsiteY5531" fmla="*/ 268030 h 444457"/>
              <a:gd name="connsiteX5532" fmla="*/ 2946096 w 3249268"/>
              <a:gd name="connsiteY5532" fmla="*/ 267804 h 444457"/>
              <a:gd name="connsiteX5533" fmla="*/ 2946796 w 3249268"/>
              <a:gd name="connsiteY5533" fmla="*/ 269171 h 444457"/>
              <a:gd name="connsiteX5534" fmla="*/ 2946573 w 3249268"/>
              <a:gd name="connsiteY5534" fmla="*/ 268044 h 444457"/>
              <a:gd name="connsiteX5535" fmla="*/ 2968608 w 3249268"/>
              <a:gd name="connsiteY5535" fmla="*/ 266901 h 444457"/>
              <a:gd name="connsiteX5536" fmla="*/ 2968594 w 3249268"/>
              <a:gd name="connsiteY5536" fmla="*/ 266942 h 444457"/>
              <a:gd name="connsiteX5537" fmla="*/ 2968621 w 3249268"/>
              <a:gd name="connsiteY5537" fmla="*/ 266915 h 444457"/>
              <a:gd name="connsiteX5538" fmla="*/ 3043906 w 3249268"/>
              <a:gd name="connsiteY5538" fmla="*/ 266845 h 444457"/>
              <a:gd name="connsiteX5539" fmla="*/ 3043893 w 3249268"/>
              <a:gd name="connsiteY5539" fmla="*/ 266903 h 444457"/>
              <a:gd name="connsiteX5540" fmla="*/ 3044059 w 3249268"/>
              <a:gd name="connsiteY5540" fmla="*/ 266911 h 444457"/>
              <a:gd name="connsiteX5541" fmla="*/ 2943206 w 3249268"/>
              <a:gd name="connsiteY5541" fmla="*/ 266703 h 444457"/>
              <a:gd name="connsiteX5542" fmla="*/ 2940785 w 3249268"/>
              <a:gd name="connsiteY5542" fmla="*/ 266912 h 444457"/>
              <a:gd name="connsiteX5543" fmla="*/ 2940886 w 3249268"/>
              <a:gd name="connsiteY5543" fmla="*/ 266974 h 444457"/>
              <a:gd name="connsiteX5544" fmla="*/ 154506 w 3249268"/>
              <a:gd name="connsiteY5544" fmla="*/ 266195 h 444457"/>
              <a:gd name="connsiteX5545" fmla="*/ 153794 w 3249268"/>
              <a:gd name="connsiteY5545" fmla="*/ 266504 h 444457"/>
              <a:gd name="connsiteX5546" fmla="*/ 153794 w 3249268"/>
              <a:gd name="connsiteY5546" fmla="*/ 269317 h 444457"/>
              <a:gd name="connsiteX5547" fmla="*/ 154066 w 3249268"/>
              <a:gd name="connsiteY5547" fmla="*/ 269592 h 444457"/>
              <a:gd name="connsiteX5548" fmla="*/ 154066 w 3249268"/>
              <a:gd name="connsiteY5548" fmla="*/ 267007 h 444457"/>
              <a:gd name="connsiteX5549" fmla="*/ 31938 w 3249268"/>
              <a:gd name="connsiteY5549" fmla="*/ 265454 h 444457"/>
              <a:gd name="connsiteX5550" fmla="*/ 31827 w 3249268"/>
              <a:gd name="connsiteY5550" fmla="*/ 265672 h 444457"/>
              <a:gd name="connsiteX5551" fmla="*/ 33129 w 3249268"/>
              <a:gd name="connsiteY5551" fmla="*/ 268354 h 444457"/>
              <a:gd name="connsiteX5552" fmla="*/ 34502 w 3249268"/>
              <a:gd name="connsiteY5552" fmla="*/ 269770 h 444457"/>
              <a:gd name="connsiteX5553" fmla="*/ 34502 w 3249268"/>
              <a:gd name="connsiteY5553" fmla="*/ 271186 h 444457"/>
              <a:gd name="connsiteX5554" fmla="*/ 33275 w 3249268"/>
              <a:gd name="connsiteY5554" fmla="*/ 273717 h 444457"/>
              <a:gd name="connsiteX5555" fmla="*/ 37233 w 3249268"/>
              <a:gd name="connsiteY5555" fmla="*/ 273717 h 444457"/>
              <a:gd name="connsiteX5556" fmla="*/ 38152 w 3249268"/>
              <a:gd name="connsiteY5556" fmla="*/ 274731 h 444457"/>
              <a:gd name="connsiteX5557" fmla="*/ 39913 w 3249268"/>
              <a:gd name="connsiteY5557" fmla="*/ 273491 h 444457"/>
              <a:gd name="connsiteX5558" fmla="*/ 40233 w 3249268"/>
              <a:gd name="connsiteY5558" fmla="*/ 270866 h 444457"/>
              <a:gd name="connsiteX5559" fmla="*/ 39372 w 3249268"/>
              <a:gd name="connsiteY5559" fmla="*/ 269994 h 444457"/>
              <a:gd name="connsiteX5560" fmla="*/ 37179 w 3249268"/>
              <a:gd name="connsiteY5560" fmla="*/ 268254 h 444457"/>
              <a:gd name="connsiteX5561" fmla="*/ 35787 w 3249268"/>
              <a:gd name="connsiteY5561" fmla="*/ 266874 h 444457"/>
              <a:gd name="connsiteX5562" fmla="*/ 34021 w 3249268"/>
              <a:gd name="connsiteY5562" fmla="*/ 267163 h 444457"/>
              <a:gd name="connsiteX5563" fmla="*/ 31938 w 3249268"/>
              <a:gd name="connsiteY5563" fmla="*/ 265454 h 444457"/>
              <a:gd name="connsiteX5564" fmla="*/ 88026 w 3249268"/>
              <a:gd name="connsiteY5564" fmla="*/ 264470 h 444457"/>
              <a:gd name="connsiteX5565" fmla="*/ 88758 w 3249268"/>
              <a:gd name="connsiteY5565" fmla="*/ 265522 h 444457"/>
              <a:gd name="connsiteX5566" fmla="*/ 88758 w 3249268"/>
              <a:gd name="connsiteY5566" fmla="*/ 266167 h 444457"/>
              <a:gd name="connsiteX5567" fmla="*/ 89271 w 3249268"/>
              <a:gd name="connsiteY5567" fmla="*/ 265910 h 444457"/>
              <a:gd name="connsiteX5568" fmla="*/ 88563 w 3249268"/>
              <a:gd name="connsiteY5568" fmla="*/ 265195 h 444457"/>
              <a:gd name="connsiteX5569" fmla="*/ 30424 w 3249268"/>
              <a:gd name="connsiteY5569" fmla="*/ 263881 h 444457"/>
              <a:gd name="connsiteX5570" fmla="*/ 30550 w 3249268"/>
              <a:gd name="connsiteY5570" fmla="*/ 264086 h 444457"/>
              <a:gd name="connsiteX5571" fmla="*/ 31532 w 3249268"/>
              <a:gd name="connsiteY5571" fmla="*/ 264086 h 444457"/>
              <a:gd name="connsiteX5572" fmla="*/ 139799 w 3249268"/>
              <a:gd name="connsiteY5572" fmla="*/ 263757 h 444457"/>
              <a:gd name="connsiteX5573" fmla="*/ 139084 w 3249268"/>
              <a:gd name="connsiteY5573" fmla="*/ 264191 h 444457"/>
              <a:gd name="connsiteX5574" fmla="*/ 140229 w 3249268"/>
              <a:gd name="connsiteY5574" fmla="*/ 264191 h 444457"/>
              <a:gd name="connsiteX5575" fmla="*/ 139799 w 3249268"/>
              <a:gd name="connsiteY5575" fmla="*/ 263767 h 444457"/>
              <a:gd name="connsiteX5576" fmla="*/ 2794740 w 3249268"/>
              <a:gd name="connsiteY5576" fmla="*/ 263626 h 444457"/>
              <a:gd name="connsiteX5577" fmla="*/ 2794043 w 3249268"/>
              <a:gd name="connsiteY5577" fmla="*/ 263978 h 444457"/>
              <a:gd name="connsiteX5578" fmla="*/ 2794542 w 3249268"/>
              <a:gd name="connsiteY5578" fmla="*/ 264481 h 444457"/>
              <a:gd name="connsiteX5579" fmla="*/ 2667237 w 3249268"/>
              <a:gd name="connsiteY5579" fmla="*/ 263566 h 444457"/>
              <a:gd name="connsiteX5580" fmla="*/ 2666723 w 3249268"/>
              <a:gd name="connsiteY5580" fmla="*/ 263789 h 444457"/>
              <a:gd name="connsiteX5581" fmla="*/ 2667237 w 3249268"/>
              <a:gd name="connsiteY5581" fmla="*/ 264069 h 444457"/>
              <a:gd name="connsiteX5582" fmla="*/ 82972 w 3249268"/>
              <a:gd name="connsiteY5582" fmla="*/ 263377 h 444457"/>
              <a:gd name="connsiteX5583" fmla="*/ 82972 w 3249268"/>
              <a:gd name="connsiteY5583" fmla="*/ 263740 h 444457"/>
              <a:gd name="connsiteX5584" fmla="*/ 83200 w 3249268"/>
              <a:gd name="connsiteY5584" fmla="*/ 264072 h 444457"/>
              <a:gd name="connsiteX5585" fmla="*/ 83170 w 3249268"/>
              <a:gd name="connsiteY5585" fmla="*/ 264018 h 444457"/>
              <a:gd name="connsiteX5586" fmla="*/ 500820 w 3249268"/>
              <a:gd name="connsiteY5586" fmla="*/ 262915 h 444457"/>
              <a:gd name="connsiteX5587" fmla="*/ 501007 w 3249268"/>
              <a:gd name="connsiteY5587" fmla="*/ 263696 h 444457"/>
              <a:gd name="connsiteX5588" fmla="*/ 501376 w 3249268"/>
              <a:gd name="connsiteY5588" fmla="*/ 264262 h 444457"/>
              <a:gd name="connsiteX5589" fmla="*/ 59333 w 3249268"/>
              <a:gd name="connsiteY5589" fmla="*/ 262704 h 444457"/>
              <a:gd name="connsiteX5590" fmla="*/ 59616 w 3249268"/>
              <a:gd name="connsiteY5590" fmla="*/ 265255 h 444457"/>
              <a:gd name="connsiteX5591" fmla="*/ 59908 w 3249268"/>
              <a:gd name="connsiteY5591" fmla="*/ 262712 h 444457"/>
              <a:gd name="connsiteX5592" fmla="*/ 59530 w 3249268"/>
              <a:gd name="connsiteY5592" fmla="*/ 262712 h 444457"/>
              <a:gd name="connsiteX5593" fmla="*/ 3131262 w 3249268"/>
              <a:gd name="connsiteY5593" fmla="*/ 262501 h 444457"/>
              <a:gd name="connsiteX5594" fmla="*/ 3131262 w 3249268"/>
              <a:gd name="connsiteY5594" fmla="*/ 262608 h 444457"/>
              <a:gd name="connsiteX5595" fmla="*/ 3131250 w 3249268"/>
              <a:gd name="connsiteY5595" fmla="*/ 262620 h 444457"/>
              <a:gd name="connsiteX5596" fmla="*/ 3131737 w 3249268"/>
              <a:gd name="connsiteY5596" fmla="*/ 263028 h 444457"/>
              <a:gd name="connsiteX5597" fmla="*/ 3131492 w 3249268"/>
              <a:gd name="connsiteY5597" fmla="*/ 262735 h 444457"/>
              <a:gd name="connsiteX5598" fmla="*/ 3204778 w 3249268"/>
              <a:gd name="connsiteY5598" fmla="*/ 262430 h 444457"/>
              <a:gd name="connsiteX5599" fmla="*/ 3208953 w 3249268"/>
              <a:gd name="connsiteY5599" fmla="*/ 262430 h 444457"/>
              <a:gd name="connsiteX5600" fmla="*/ 3218693 w 3249268"/>
              <a:gd name="connsiteY5600" fmla="*/ 262430 h 444457"/>
              <a:gd name="connsiteX5601" fmla="*/ 3221476 w 3249268"/>
              <a:gd name="connsiteY5601" fmla="*/ 263851 h 444457"/>
              <a:gd name="connsiteX5602" fmla="*/ 3225651 w 3249268"/>
              <a:gd name="connsiteY5602" fmla="*/ 266693 h 444457"/>
              <a:gd name="connsiteX5603" fmla="*/ 3228955 w 3249268"/>
              <a:gd name="connsiteY5603" fmla="*/ 267936 h 444457"/>
              <a:gd name="connsiteX5604" fmla="*/ 3231216 w 3249268"/>
              <a:gd name="connsiteY5604" fmla="*/ 272375 h 444457"/>
              <a:gd name="connsiteX5605" fmla="*/ 3231216 w 3249268"/>
              <a:gd name="connsiteY5605" fmla="*/ 271089 h 444457"/>
              <a:gd name="connsiteX5606" fmla="*/ 3231514 w 3249268"/>
              <a:gd name="connsiteY5606" fmla="*/ 270946 h 444457"/>
              <a:gd name="connsiteX5607" fmla="*/ 3232581 w 3249268"/>
              <a:gd name="connsiteY5607" fmla="*/ 265610 h 444457"/>
              <a:gd name="connsiteX5608" fmla="*/ 3232332 w 3249268"/>
              <a:gd name="connsiteY5608" fmla="*/ 265522 h 444457"/>
              <a:gd name="connsiteX5609" fmla="*/ 3225228 w 3249268"/>
              <a:gd name="connsiteY5609" fmla="*/ 265522 h 444457"/>
              <a:gd name="connsiteX5610" fmla="*/ 3232332 w 3249268"/>
              <a:gd name="connsiteY5610" fmla="*/ 262514 h 444457"/>
              <a:gd name="connsiteX5611" fmla="*/ 3235174 w 3249268"/>
              <a:gd name="connsiteY5611" fmla="*/ 262514 h 444457"/>
              <a:gd name="connsiteX5612" fmla="*/ 3236950 w 3249268"/>
              <a:gd name="connsiteY5612" fmla="*/ 264206 h 444457"/>
              <a:gd name="connsiteX5613" fmla="*/ 3236639 w 3249268"/>
              <a:gd name="connsiteY5613" fmla="*/ 266675 h 444457"/>
              <a:gd name="connsiteX5614" fmla="*/ 3236760 w 3249268"/>
              <a:gd name="connsiteY5614" fmla="*/ 266776 h 444457"/>
              <a:gd name="connsiteX5615" fmla="*/ 3238445 w 3249268"/>
              <a:gd name="connsiteY5615" fmla="*/ 267619 h 444457"/>
              <a:gd name="connsiteX5616" fmla="*/ 3239678 w 3249268"/>
              <a:gd name="connsiteY5616" fmla="*/ 267027 h 444457"/>
              <a:gd name="connsiteX5617" fmla="*/ 3240981 w 3249268"/>
              <a:gd name="connsiteY5617" fmla="*/ 269529 h 444457"/>
              <a:gd name="connsiteX5618" fmla="*/ 3241063 w 3249268"/>
              <a:gd name="connsiteY5618" fmla="*/ 269489 h 444457"/>
              <a:gd name="connsiteX5619" fmla="*/ 3245166 w 3249268"/>
              <a:gd name="connsiteY5619" fmla="*/ 264018 h 444457"/>
              <a:gd name="connsiteX5620" fmla="*/ 3249268 w 3249268"/>
              <a:gd name="connsiteY5620" fmla="*/ 265386 h 444457"/>
              <a:gd name="connsiteX5621" fmla="*/ 3249268 w 3249268"/>
              <a:gd name="connsiteY5621" fmla="*/ 266753 h 444457"/>
              <a:gd name="connsiteX5622" fmla="*/ 3249268 w 3249268"/>
              <a:gd name="connsiteY5622" fmla="*/ 274959 h 444457"/>
              <a:gd name="connsiteX5623" fmla="*/ 3237537 w 3249268"/>
              <a:gd name="connsiteY5623" fmla="*/ 276113 h 444457"/>
              <a:gd name="connsiteX5624" fmla="*/ 3234385 w 3249268"/>
              <a:gd name="connsiteY5624" fmla="*/ 273713 h 444457"/>
              <a:gd name="connsiteX5625" fmla="*/ 3234037 w 3249268"/>
              <a:gd name="connsiteY5625" fmla="*/ 273797 h 444457"/>
              <a:gd name="connsiteX5626" fmla="*/ 3231216 w 3249268"/>
              <a:gd name="connsiteY5626" fmla="*/ 273797 h 444457"/>
              <a:gd name="connsiteX5627" fmla="*/ 3215910 w 3249268"/>
              <a:gd name="connsiteY5627" fmla="*/ 270955 h 444457"/>
              <a:gd name="connsiteX5628" fmla="*/ 3211736 w 3249268"/>
              <a:gd name="connsiteY5628" fmla="*/ 269534 h 444457"/>
              <a:gd name="connsiteX5629" fmla="*/ 3206170 w 3249268"/>
              <a:gd name="connsiteY5629" fmla="*/ 266693 h 444457"/>
              <a:gd name="connsiteX5630" fmla="*/ 3204778 w 3249268"/>
              <a:gd name="connsiteY5630" fmla="*/ 262430 h 444457"/>
              <a:gd name="connsiteX5631" fmla="*/ 2642441 w 3249268"/>
              <a:gd name="connsiteY5631" fmla="*/ 262316 h 444457"/>
              <a:gd name="connsiteX5632" fmla="*/ 2642437 w 3249268"/>
              <a:gd name="connsiteY5632" fmla="*/ 262362 h 444457"/>
              <a:gd name="connsiteX5633" fmla="*/ 2642834 w 3249268"/>
              <a:gd name="connsiteY5633" fmla="*/ 262429 h 444457"/>
              <a:gd name="connsiteX5634" fmla="*/ 3119813 w 3249268"/>
              <a:gd name="connsiteY5634" fmla="*/ 262161 h 444457"/>
              <a:gd name="connsiteX5635" fmla="*/ 3119991 w 3249268"/>
              <a:gd name="connsiteY5635" fmla="*/ 262514 h 444457"/>
              <a:gd name="connsiteX5636" fmla="*/ 3120570 w 3249268"/>
              <a:gd name="connsiteY5636" fmla="*/ 262460 h 444457"/>
              <a:gd name="connsiteX5637" fmla="*/ 1160239 w 3249268"/>
              <a:gd name="connsiteY5637" fmla="*/ 261978 h 444457"/>
              <a:gd name="connsiteX5638" fmla="*/ 1161789 w 3249268"/>
              <a:gd name="connsiteY5638" fmla="*/ 263543 h 444457"/>
              <a:gd name="connsiteX5639" fmla="*/ 1161791 w 3249268"/>
              <a:gd name="connsiteY5639" fmla="*/ 263543 h 444457"/>
              <a:gd name="connsiteX5640" fmla="*/ 1161049 w 3249268"/>
              <a:gd name="connsiteY5640" fmla="*/ 262708 h 444457"/>
              <a:gd name="connsiteX5641" fmla="*/ 372950 w 3249268"/>
              <a:gd name="connsiteY5641" fmla="*/ 261402 h 444457"/>
              <a:gd name="connsiteX5642" fmla="*/ 373028 w 3249268"/>
              <a:gd name="connsiteY5642" fmla="*/ 262177 h 444457"/>
              <a:gd name="connsiteX5643" fmla="*/ 373124 w 3249268"/>
              <a:gd name="connsiteY5643" fmla="*/ 261767 h 444457"/>
              <a:gd name="connsiteX5644" fmla="*/ 2660106 w 3249268"/>
              <a:gd name="connsiteY5644" fmla="*/ 261298 h 444457"/>
              <a:gd name="connsiteX5645" fmla="*/ 2659963 w 3249268"/>
              <a:gd name="connsiteY5645" fmla="*/ 262316 h 444457"/>
              <a:gd name="connsiteX5646" fmla="*/ 2660791 w 3249268"/>
              <a:gd name="connsiteY5646" fmla="*/ 262484 h 444457"/>
              <a:gd name="connsiteX5647" fmla="*/ 145896 w 3249268"/>
              <a:gd name="connsiteY5647" fmla="*/ 261186 h 444457"/>
              <a:gd name="connsiteX5648" fmla="*/ 145461 w 3249268"/>
              <a:gd name="connsiteY5648" fmla="*/ 262285 h 444457"/>
              <a:gd name="connsiteX5649" fmla="*/ 144073 w 3249268"/>
              <a:gd name="connsiteY5649" fmla="*/ 262285 h 444457"/>
              <a:gd name="connsiteX5650" fmla="*/ 143777 w 3249268"/>
              <a:gd name="connsiteY5650" fmla="*/ 262385 h 444457"/>
              <a:gd name="connsiteX5651" fmla="*/ 143794 w 3249268"/>
              <a:gd name="connsiteY5651" fmla="*/ 262389 h 444457"/>
              <a:gd name="connsiteX5652" fmla="*/ 143990 w 3249268"/>
              <a:gd name="connsiteY5652" fmla="*/ 262389 h 444457"/>
              <a:gd name="connsiteX5653" fmla="*/ 145387 w 3249268"/>
              <a:gd name="connsiteY5653" fmla="*/ 262389 h 444457"/>
              <a:gd name="connsiteX5654" fmla="*/ 146242 w 3249268"/>
              <a:gd name="connsiteY5654" fmla="*/ 265764 h 444457"/>
              <a:gd name="connsiteX5655" fmla="*/ 147208 w 3249268"/>
              <a:gd name="connsiteY5655" fmla="*/ 265600 h 444457"/>
              <a:gd name="connsiteX5656" fmla="*/ 145836 w 3249268"/>
              <a:gd name="connsiteY5656" fmla="*/ 262784 h 444457"/>
              <a:gd name="connsiteX5657" fmla="*/ 2788444 w 3249268"/>
              <a:gd name="connsiteY5657" fmla="*/ 261081 h 444457"/>
              <a:gd name="connsiteX5658" fmla="*/ 2788444 w 3249268"/>
              <a:gd name="connsiteY5658" fmla="*/ 261217 h 444457"/>
              <a:gd name="connsiteX5659" fmla="*/ 2788489 w 3249268"/>
              <a:gd name="connsiteY5659" fmla="*/ 261172 h 444457"/>
              <a:gd name="connsiteX5660" fmla="*/ 2629062 w 3249268"/>
              <a:gd name="connsiteY5660" fmla="*/ 260805 h 444457"/>
              <a:gd name="connsiteX5661" fmla="*/ 2627279 w 3249268"/>
              <a:gd name="connsiteY5661" fmla="*/ 261042 h 444457"/>
              <a:gd name="connsiteX5662" fmla="*/ 2628380 w 3249268"/>
              <a:gd name="connsiteY5662" fmla="*/ 261264 h 444457"/>
              <a:gd name="connsiteX5663" fmla="*/ 3152236 w 3249268"/>
              <a:gd name="connsiteY5663" fmla="*/ 260651 h 444457"/>
              <a:gd name="connsiteX5664" fmla="*/ 3152564 w 3249268"/>
              <a:gd name="connsiteY5664" fmla="*/ 260904 h 444457"/>
              <a:gd name="connsiteX5665" fmla="*/ 3153622 w 3249268"/>
              <a:gd name="connsiteY5665" fmla="*/ 261198 h 444457"/>
              <a:gd name="connsiteX5666" fmla="*/ 3154989 w 3249268"/>
              <a:gd name="connsiteY5666" fmla="*/ 261198 h 444457"/>
              <a:gd name="connsiteX5667" fmla="*/ 3155171 w 3249268"/>
              <a:gd name="connsiteY5667" fmla="*/ 261244 h 444457"/>
              <a:gd name="connsiteX5668" fmla="*/ 3154780 w 3249268"/>
              <a:gd name="connsiteY5668" fmla="*/ 260965 h 444457"/>
              <a:gd name="connsiteX5669" fmla="*/ 3154758 w 3249268"/>
              <a:gd name="connsiteY5669" fmla="*/ 261010 h 444457"/>
              <a:gd name="connsiteX5670" fmla="*/ 3153361 w 3249268"/>
              <a:gd name="connsiteY5670" fmla="*/ 261010 h 444457"/>
              <a:gd name="connsiteX5671" fmla="*/ 3049318 w 3249268"/>
              <a:gd name="connsiteY5671" fmla="*/ 260569 h 444457"/>
              <a:gd name="connsiteX5672" fmla="*/ 3048614 w 3249268"/>
              <a:gd name="connsiteY5672" fmla="*/ 260870 h 444457"/>
              <a:gd name="connsiteX5673" fmla="*/ 3049236 w 3249268"/>
              <a:gd name="connsiteY5673" fmla="*/ 261164 h 444457"/>
              <a:gd name="connsiteX5674" fmla="*/ 3144049 w 3249268"/>
              <a:gd name="connsiteY5674" fmla="*/ 259946 h 444457"/>
              <a:gd name="connsiteX5675" fmla="*/ 3143570 w 3249268"/>
              <a:gd name="connsiteY5675" fmla="*/ 261068 h 444457"/>
              <a:gd name="connsiteX5676" fmla="*/ 3143581 w 3249268"/>
              <a:gd name="connsiteY5676" fmla="*/ 261074 h 444457"/>
              <a:gd name="connsiteX5677" fmla="*/ 3143599 w 3249268"/>
              <a:gd name="connsiteY5677" fmla="*/ 261009 h 444457"/>
              <a:gd name="connsiteX5678" fmla="*/ 3144077 w 3249268"/>
              <a:gd name="connsiteY5678" fmla="*/ 261217 h 444457"/>
              <a:gd name="connsiteX5679" fmla="*/ 3144049 w 3249268"/>
              <a:gd name="connsiteY5679" fmla="*/ 261198 h 444457"/>
              <a:gd name="connsiteX5680" fmla="*/ 25632 w 3249268"/>
              <a:gd name="connsiteY5680" fmla="*/ 259737 h 444457"/>
              <a:gd name="connsiteX5681" fmla="*/ 25961 w 3249268"/>
              <a:gd name="connsiteY5681" fmla="*/ 259845 h 444457"/>
              <a:gd name="connsiteX5682" fmla="*/ 25912 w 3249268"/>
              <a:gd name="connsiteY5682" fmla="*/ 259737 h 444457"/>
              <a:gd name="connsiteX5683" fmla="*/ 83931 w 3249268"/>
              <a:gd name="connsiteY5683" fmla="*/ 259258 h 444457"/>
              <a:gd name="connsiteX5684" fmla="*/ 84347 w 3249268"/>
              <a:gd name="connsiteY5684" fmla="*/ 259669 h 444457"/>
              <a:gd name="connsiteX5685" fmla="*/ 84422 w 3249268"/>
              <a:gd name="connsiteY5685" fmla="*/ 259613 h 444457"/>
              <a:gd name="connsiteX5686" fmla="*/ 84384 w 3249268"/>
              <a:gd name="connsiteY5686" fmla="*/ 259563 h 444457"/>
              <a:gd name="connsiteX5687" fmla="*/ 2800949 w 3249268"/>
              <a:gd name="connsiteY5687" fmla="*/ 258442 h 444457"/>
              <a:gd name="connsiteX5688" fmla="*/ 2799598 w 3249268"/>
              <a:gd name="connsiteY5688" fmla="*/ 261172 h 444457"/>
              <a:gd name="connsiteX5689" fmla="*/ 2801916 w 3249268"/>
              <a:gd name="connsiteY5689" fmla="*/ 262343 h 444457"/>
              <a:gd name="connsiteX5690" fmla="*/ 71863 w 3249268"/>
              <a:gd name="connsiteY5690" fmla="*/ 258310 h 444457"/>
              <a:gd name="connsiteX5691" fmla="*/ 71542 w 3249268"/>
              <a:gd name="connsiteY5691" fmla="*/ 258429 h 444457"/>
              <a:gd name="connsiteX5692" fmla="*/ 71928 w 3249268"/>
              <a:gd name="connsiteY5692" fmla="*/ 258616 h 444457"/>
              <a:gd name="connsiteX5693" fmla="*/ 72000 w 3249268"/>
              <a:gd name="connsiteY5693" fmla="*/ 258689 h 444457"/>
              <a:gd name="connsiteX5694" fmla="*/ 3090696 w 3249268"/>
              <a:gd name="connsiteY5694" fmla="*/ 258240 h 444457"/>
              <a:gd name="connsiteX5695" fmla="*/ 3090769 w 3249268"/>
              <a:gd name="connsiteY5695" fmla="*/ 258377 h 444457"/>
              <a:gd name="connsiteX5696" fmla="*/ 3092161 w 3249268"/>
              <a:gd name="connsiteY5696" fmla="*/ 259756 h 444457"/>
              <a:gd name="connsiteX5697" fmla="*/ 3092349 w 3249268"/>
              <a:gd name="connsiteY5697" fmla="*/ 259878 h 444457"/>
              <a:gd name="connsiteX5698" fmla="*/ 3093408 w 3249268"/>
              <a:gd name="connsiteY5698" fmla="*/ 259198 h 444457"/>
              <a:gd name="connsiteX5699" fmla="*/ 3092086 w 3249268"/>
              <a:gd name="connsiteY5699" fmla="*/ 259600 h 444457"/>
              <a:gd name="connsiteX5700" fmla="*/ 139831 w 3249268"/>
              <a:gd name="connsiteY5700" fmla="*/ 257928 h 444457"/>
              <a:gd name="connsiteX5701" fmla="*/ 139894 w 3249268"/>
              <a:gd name="connsiteY5701" fmla="*/ 258077 h 444457"/>
              <a:gd name="connsiteX5702" fmla="*/ 139907 w 3249268"/>
              <a:gd name="connsiteY5702" fmla="*/ 258066 h 444457"/>
              <a:gd name="connsiteX5703" fmla="*/ 139907 w 3249268"/>
              <a:gd name="connsiteY5703" fmla="*/ 257965 h 444457"/>
              <a:gd name="connsiteX5704" fmla="*/ 3113421 w 3249268"/>
              <a:gd name="connsiteY5704" fmla="*/ 257732 h 444457"/>
              <a:gd name="connsiteX5705" fmla="*/ 3113260 w 3249268"/>
              <a:gd name="connsiteY5705" fmla="*/ 258000 h 444457"/>
              <a:gd name="connsiteX5706" fmla="*/ 3111756 w 3249268"/>
              <a:gd name="connsiteY5706" fmla="*/ 258000 h 444457"/>
              <a:gd name="connsiteX5707" fmla="*/ 3111675 w 3249268"/>
              <a:gd name="connsiteY5707" fmla="*/ 257934 h 444457"/>
              <a:gd name="connsiteX5708" fmla="*/ 3111876 w 3249268"/>
              <a:gd name="connsiteY5708" fmla="*/ 258377 h 444457"/>
              <a:gd name="connsiteX5709" fmla="*/ 3113033 w 3249268"/>
              <a:gd name="connsiteY5709" fmla="*/ 258377 h 444457"/>
              <a:gd name="connsiteX5710" fmla="*/ 3113326 w 3249268"/>
              <a:gd name="connsiteY5710" fmla="*/ 258522 h 444457"/>
              <a:gd name="connsiteX5711" fmla="*/ 3113210 w 3249268"/>
              <a:gd name="connsiteY5711" fmla="*/ 258377 h 444457"/>
              <a:gd name="connsiteX5712" fmla="*/ 1439391 w 3249268"/>
              <a:gd name="connsiteY5712" fmla="*/ 257078 h 444457"/>
              <a:gd name="connsiteX5713" fmla="*/ 1439476 w 3249268"/>
              <a:gd name="connsiteY5713" fmla="*/ 257232 h 444457"/>
              <a:gd name="connsiteX5714" fmla="*/ 1439662 w 3249268"/>
              <a:gd name="connsiteY5714" fmla="*/ 257078 h 444457"/>
              <a:gd name="connsiteX5715" fmla="*/ 933191 w 3249268"/>
              <a:gd name="connsiteY5715" fmla="*/ 257031 h 444457"/>
              <a:gd name="connsiteX5716" fmla="*/ 933217 w 3249268"/>
              <a:gd name="connsiteY5716" fmla="*/ 257057 h 444457"/>
              <a:gd name="connsiteX5717" fmla="*/ 933271 w 3249268"/>
              <a:gd name="connsiteY5717" fmla="*/ 257084 h 444457"/>
              <a:gd name="connsiteX5718" fmla="*/ 152405 w 3249268"/>
              <a:gd name="connsiteY5718" fmla="*/ 256660 h 444457"/>
              <a:gd name="connsiteX5719" fmla="*/ 152605 w 3249268"/>
              <a:gd name="connsiteY5719" fmla="*/ 256879 h 444457"/>
              <a:gd name="connsiteX5720" fmla="*/ 152645 w 3249268"/>
              <a:gd name="connsiteY5720" fmla="*/ 256846 h 444457"/>
              <a:gd name="connsiteX5721" fmla="*/ 3089738 w 3249268"/>
              <a:gd name="connsiteY5721" fmla="*/ 256446 h 444457"/>
              <a:gd name="connsiteX5722" fmla="*/ 3090654 w 3249268"/>
              <a:gd name="connsiteY5722" fmla="*/ 258161 h 444457"/>
              <a:gd name="connsiteX5723" fmla="*/ 3090811 w 3249268"/>
              <a:gd name="connsiteY5723" fmla="*/ 257699 h 444457"/>
              <a:gd name="connsiteX5724" fmla="*/ 3041516 w 3249268"/>
              <a:gd name="connsiteY5724" fmla="*/ 256075 h 444457"/>
              <a:gd name="connsiteX5725" fmla="*/ 3044059 w 3249268"/>
              <a:gd name="connsiteY5725" fmla="*/ 257191 h 444457"/>
              <a:gd name="connsiteX5726" fmla="*/ 3046329 w 3249268"/>
              <a:gd name="connsiteY5726" fmla="*/ 259794 h 444457"/>
              <a:gd name="connsiteX5727" fmla="*/ 3047170 w 3249268"/>
              <a:gd name="connsiteY5727" fmla="*/ 260190 h 444457"/>
              <a:gd name="connsiteX5728" fmla="*/ 3043897 w 3249268"/>
              <a:gd name="connsiteY5728" fmla="*/ 256872 h 444457"/>
              <a:gd name="connsiteX5729" fmla="*/ 3043897 w 3249268"/>
              <a:gd name="connsiteY5729" fmla="*/ 256510 h 444457"/>
              <a:gd name="connsiteX5730" fmla="*/ 3043794 w 3249268"/>
              <a:gd name="connsiteY5730" fmla="*/ 256612 h 444457"/>
              <a:gd name="connsiteX5731" fmla="*/ 2906612 w 3249268"/>
              <a:gd name="connsiteY5731" fmla="*/ 255433 h 444457"/>
              <a:gd name="connsiteX5732" fmla="*/ 2906398 w 3249268"/>
              <a:gd name="connsiteY5732" fmla="*/ 255529 h 444457"/>
              <a:gd name="connsiteX5733" fmla="*/ 2906411 w 3249268"/>
              <a:gd name="connsiteY5733" fmla="*/ 255565 h 444457"/>
              <a:gd name="connsiteX5734" fmla="*/ 3083874 w 3249268"/>
              <a:gd name="connsiteY5734" fmla="*/ 255410 h 444457"/>
              <a:gd name="connsiteX5735" fmla="*/ 3083779 w 3249268"/>
              <a:gd name="connsiteY5735" fmla="*/ 255556 h 444457"/>
              <a:gd name="connsiteX5736" fmla="*/ 3083818 w 3249268"/>
              <a:gd name="connsiteY5736" fmla="*/ 255619 h 444457"/>
              <a:gd name="connsiteX5737" fmla="*/ 3086594 w 3249268"/>
              <a:gd name="connsiteY5737" fmla="*/ 255619 h 444457"/>
              <a:gd name="connsiteX5738" fmla="*/ 3087527 w 3249268"/>
              <a:gd name="connsiteY5738" fmla="*/ 255557 h 444457"/>
              <a:gd name="connsiteX5739" fmla="*/ 3087065 w 3249268"/>
              <a:gd name="connsiteY5739" fmla="*/ 255410 h 444457"/>
              <a:gd name="connsiteX5740" fmla="*/ 3085253 w 3249268"/>
              <a:gd name="connsiteY5740" fmla="*/ 255410 h 444457"/>
              <a:gd name="connsiteX5741" fmla="*/ 3083874 w 3249268"/>
              <a:gd name="connsiteY5741" fmla="*/ 255410 h 444457"/>
              <a:gd name="connsiteX5742" fmla="*/ 148239 w 3249268"/>
              <a:gd name="connsiteY5742" fmla="*/ 255254 h 444457"/>
              <a:gd name="connsiteX5743" fmla="*/ 147707 w 3249268"/>
              <a:gd name="connsiteY5743" fmla="*/ 256599 h 444457"/>
              <a:gd name="connsiteX5744" fmla="*/ 148812 w 3249268"/>
              <a:gd name="connsiteY5744" fmla="*/ 258489 h 444457"/>
              <a:gd name="connsiteX5745" fmla="*/ 3096556 w 3249268"/>
              <a:gd name="connsiteY5745" fmla="*/ 255129 h 444457"/>
              <a:gd name="connsiteX5746" fmla="*/ 3096534 w 3249268"/>
              <a:gd name="connsiteY5746" fmla="*/ 255150 h 444457"/>
              <a:gd name="connsiteX5747" fmla="*/ 3096546 w 3249268"/>
              <a:gd name="connsiteY5747" fmla="*/ 255148 h 444457"/>
              <a:gd name="connsiteX5748" fmla="*/ 262142 w 3249268"/>
              <a:gd name="connsiteY5748" fmla="*/ 254088 h 444457"/>
              <a:gd name="connsiteX5749" fmla="*/ 261169 w 3249268"/>
              <a:gd name="connsiteY5749" fmla="*/ 254218 h 444457"/>
              <a:gd name="connsiteX5750" fmla="*/ 262953 w 3249268"/>
              <a:gd name="connsiteY5750" fmla="*/ 255732 h 444457"/>
              <a:gd name="connsiteX5751" fmla="*/ 66100 w 3249268"/>
              <a:gd name="connsiteY5751" fmla="*/ 254004 h 444457"/>
              <a:gd name="connsiteX5752" fmla="*/ 65973 w 3249268"/>
              <a:gd name="connsiteY5752" fmla="*/ 255368 h 444457"/>
              <a:gd name="connsiteX5753" fmla="*/ 67696 w 3249268"/>
              <a:gd name="connsiteY5753" fmla="*/ 255894 h 444457"/>
              <a:gd name="connsiteX5754" fmla="*/ 68039 w 3249268"/>
              <a:gd name="connsiteY5754" fmla="*/ 256243 h 444457"/>
              <a:gd name="connsiteX5755" fmla="*/ 67787 w 3249268"/>
              <a:gd name="connsiteY5755" fmla="*/ 255744 h 444457"/>
              <a:gd name="connsiteX5756" fmla="*/ 67696 w 3249268"/>
              <a:gd name="connsiteY5756" fmla="*/ 255744 h 444457"/>
              <a:gd name="connsiteX5757" fmla="*/ 67696 w 3249268"/>
              <a:gd name="connsiteY5757" fmla="*/ 255078 h 444457"/>
              <a:gd name="connsiteX5758" fmla="*/ 2882892 w 3249268"/>
              <a:gd name="connsiteY5758" fmla="*/ 253614 h 444457"/>
              <a:gd name="connsiteX5759" fmla="*/ 2882897 w 3249268"/>
              <a:gd name="connsiteY5759" fmla="*/ 253621 h 444457"/>
              <a:gd name="connsiteX5760" fmla="*/ 2882899 w 3249268"/>
              <a:gd name="connsiteY5760" fmla="*/ 253620 h 444457"/>
              <a:gd name="connsiteX5761" fmla="*/ 3091903 w 3249268"/>
              <a:gd name="connsiteY5761" fmla="*/ 252979 h 444457"/>
              <a:gd name="connsiteX5762" fmla="*/ 3092147 w 3249268"/>
              <a:gd name="connsiteY5762" fmla="*/ 253988 h 444457"/>
              <a:gd name="connsiteX5763" fmla="*/ 3092232 w 3249268"/>
              <a:gd name="connsiteY5763" fmla="*/ 254029 h 444457"/>
              <a:gd name="connsiteX5764" fmla="*/ 3092449 w 3249268"/>
              <a:gd name="connsiteY5764" fmla="*/ 254051 h 444457"/>
              <a:gd name="connsiteX5765" fmla="*/ 3092485 w 3249268"/>
              <a:gd name="connsiteY5765" fmla="*/ 254153 h 444457"/>
              <a:gd name="connsiteX5766" fmla="*/ 3093017 w 3249268"/>
              <a:gd name="connsiteY5766" fmla="*/ 254413 h 444457"/>
              <a:gd name="connsiteX5767" fmla="*/ 3092525 w 3249268"/>
              <a:gd name="connsiteY5767" fmla="*/ 253939 h 444457"/>
              <a:gd name="connsiteX5768" fmla="*/ 263140 w 3249268"/>
              <a:gd name="connsiteY5768" fmla="*/ 252890 h 444457"/>
              <a:gd name="connsiteX5769" fmla="*/ 260655 w 3249268"/>
              <a:gd name="connsiteY5769" fmla="*/ 253898 h 444457"/>
              <a:gd name="connsiteX5770" fmla="*/ 260621 w 3249268"/>
              <a:gd name="connsiteY5770" fmla="*/ 253896 h 444457"/>
              <a:gd name="connsiteX5771" fmla="*/ 260941 w 3249268"/>
              <a:gd name="connsiteY5771" fmla="*/ 254025 h 444457"/>
              <a:gd name="connsiteX5772" fmla="*/ 261115 w 3249268"/>
              <a:gd name="connsiteY5772" fmla="*/ 254173 h 444457"/>
              <a:gd name="connsiteX5773" fmla="*/ 2974160 w 3249268"/>
              <a:gd name="connsiteY5773" fmla="*/ 252849 h 444457"/>
              <a:gd name="connsiteX5774" fmla="*/ 2974003 w 3249268"/>
              <a:gd name="connsiteY5774" fmla="*/ 252949 h 444457"/>
              <a:gd name="connsiteX5775" fmla="*/ 2974164 w 3249268"/>
              <a:gd name="connsiteY5775" fmla="*/ 252911 h 444457"/>
              <a:gd name="connsiteX5776" fmla="*/ 156290 w 3249268"/>
              <a:gd name="connsiteY5776" fmla="*/ 252830 h 444457"/>
              <a:gd name="connsiteX5777" fmla="*/ 155923 w 3249268"/>
              <a:gd name="connsiteY5777" fmla="*/ 253192 h 444457"/>
              <a:gd name="connsiteX5778" fmla="*/ 156075 w 3249268"/>
              <a:gd name="connsiteY5778" fmla="*/ 253346 h 444457"/>
              <a:gd name="connsiteX5779" fmla="*/ 1483711 w 3249268"/>
              <a:gd name="connsiteY5779" fmla="*/ 252648 h 444457"/>
              <a:gd name="connsiteX5780" fmla="*/ 1483733 w 3249268"/>
              <a:gd name="connsiteY5780" fmla="*/ 252675 h 444457"/>
              <a:gd name="connsiteX5781" fmla="*/ 1483747 w 3249268"/>
              <a:gd name="connsiteY5781" fmla="*/ 252656 h 444457"/>
              <a:gd name="connsiteX5782" fmla="*/ 2979029 w 3249268"/>
              <a:gd name="connsiteY5782" fmla="*/ 252553 h 444457"/>
              <a:gd name="connsiteX5783" fmla="*/ 2978321 w 3249268"/>
              <a:gd name="connsiteY5783" fmla="*/ 252911 h 444457"/>
              <a:gd name="connsiteX5784" fmla="*/ 2979687 w 3249268"/>
              <a:gd name="connsiteY5784" fmla="*/ 253372 h 444457"/>
              <a:gd name="connsiteX5785" fmla="*/ 3029777 w 3249268"/>
              <a:gd name="connsiteY5785" fmla="*/ 252414 h 444457"/>
              <a:gd name="connsiteX5786" fmla="*/ 3027743 w 3249268"/>
              <a:gd name="connsiteY5786" fmla="*/ 253801 h 444457"/>
              <a:gd name="connsiteX5787" fmla="*/ 3027222 w 3249268"/>
              <a:gd name="connsiteY5787" fmla="*/ 258418 h 444457"/>
              <a:gd name="connsiteX5788" fmla="*/ 3026937 w 3249268"/>
              <a:gd name="connsiteY5788" fmla="*/ 258564 h 444457"/>
              <a:gd name="connsiteX5789" fmla="*/ 3028363 w 3249268"/>
              <a:gd name="connsiteY5789" fmla="*/ 259176 h 444457"/>
              <a:gd name="connsiteX5790" fmla="*/ 3027296 w 3249268"/>
              <a:gd name="connsiteY5790" fmla="*/ 258579 h 444457"/>
              <a:gd name="connsiteX5791" fmla="*/ 170673 w 3249268"/>
              <a:gd name="connsiteY5791" fmla="*/ 251279 h 444457"/>
              <a:gd name="connsiteX5792" fmla="*/ 170639 w 3249268"/>
              <a:gd name="connsiteY5792" fmla="*/ 251383 h 444457"/>
              <a:gd name="connsiteX5793" fmla="*/ 170736 w 3249268"/>
              <a:gd name="connsiteY5793" fmla="*/ 251406 h 444457"/>
              <a:gd name="connsiteX5794" fmla="*/ 75261 w 3249268"/>
              <a:gd name="connsiteY5794" fmla="*/ 250839 h 444457"/>
              <a:gd name="connsiteX5795" fmla="*/ 74640 w 3249268"/>
              <a:gd name="connsiteY5795" fmla="*/ 251452 h 444457"/>
              <a:gd name="connsiteX5796" fmla="*/ 75521 w 3249268"/>
              <a:gd name="connsiteY5796" fmla="*/ 251887 h 444457"/>
              <a:gd name="connsiteX5797" fmla="*/ 1474907 w 3249268"/>
              <a:gd name="connsiteY5797" fmla="*/ 250434 h 444457"/>
              <a:gd name="connsiteX5798" fmla="*/ 1476096 w 3249268"/>
              <a:gd name="connsiteY5798" fmla="*/ 251448 h 444457"/>
              <a:gd name="connsiteX5799" fmla="*/ 1476363 w 3249268"/>
              <a:gd name="connsiteY5799" fmla="*/ 250841 h 444457"/>
              <a:gd name="connsiteX5800" fmla="*/ 2853109 w 3249268"/>
              <a:gd name="connsiteY5800" fmla="*/ 250228 h 444457"/>
              <a:gd name="connsiteX5801" fmla="*/ 2857548 w 3249268"/>
              <a:gd name="connsiteY5801" fmla="*/ 251512 h 444457"/>
              <a:gd name="connsiteX5802" fmla="*/ 2858015 w 3249268"/>
              <a:gd name="connsiteY5802" fmla="*/ 251643 h 444457"/>
              <a:gd name="connsiteX5803" fmla="*/ 2857507 w 3249268"/>
              <a:gd name="connsiteY5803" fmla="*/ 251339 h 444457"/>
              <a:gd name="connsiteX5804" fmla="*/ 2857611 w 3249268"/>
              <a:gd name="connsiteY5804" fmla="*/ 251188 h 444457"/>
              <a:gd name="connsiteX5805" fmla="*/ 248111 w 3249268"/>
              <a:gd name="connsiteY5805" fmla="*/ 250071 h 444457"/>
              <a:gd name="connsiteX5806" fmla="*/ 246185 w 3249268"/>
              <a:gd name="connsiteY5806" fmla="*/ 252462 h 444457"/>
              <a:gd name="connsiteX5807" fmla="*/ 243708 w 3249268"/>
              <a:gd name="connsiteY5807" fmla="*/ 254567 h 444457"/>
              <a:gd name="connsiteX5808" fmla="*/ 244358 w 3249268"/>
              <a:gd name="connsiteY5808" fmla="*/ 254387 h 444457"/>
              <a:gd name="connsiteX5809" fmla="*/ 247265 w 3249268"/>
              <a:gd name="connsiteY5809" fmla="*/ 255475 h 444457"/>
              <a:gd name="connsiteX5810" fmla="*/ 248111 w 3249268"/>
              <a:gd name="connsiteY5810" fmla="*/ 250987 h 444457"/>
              <a:gd name="connsiteX5811" fmla="*/ 41643 w 3249268"/>
              <a:gd name="connsiteY5811" fmla="*/ 250040 h 444457"/>
              <a:gd name="connsiteX5812" fmla="*/ 41285 w 3249268"/>
              <a:gd name="connsiteY5812" fmla="*/ 250384 h 444457"/>
              <a:gd name="connsiteX5813" fmla="*/ 42631 w 3249268"/>
              <a:gd name="connsiteY5813" fmla="*/ 250317 h 444457"/>
              <a:gd name="connsiteX5814" fmla="*/ 3131893 w 3249268"/>
              <a:gd name="connsiteY5814" fmla="*/ 249902 h 444457"/>
              <a:gd name="connsiteX5815" fmla="*/ 3131555 w 3249268"/>
              <a:gd name="connsiteY5815" fmla="*/ 249926 h 444457"/>
              <a:gd name="connsiteX5816" fmla="*/ 3131681 w 3249268"/>
              <a:gd name="connsiteY5816" fmla="*/ 249961 h 444457"/>
              <a:gd name="connsiteX5817" fmla="*/ 1121982 w 3249268"/>
              <a:gd name="connsiteY5817" fmla="*/ 249856 h 444457"/>
              <a:gd name="connsiteX5818" fmla="*/ 1122044 w 3249268"/>
              <a:gd name="connsiteY5818" fmla="*/ 250045 h 444457"/>
              <a:gd name="connsiteX5819" fmla="*/ 1122086 w 3249268"/>
              <a:gd name="connsiteY5819" fmla="*/ 249961 h 444457"/>
              <a:gd name="connsiteX5820" fmla="*/ 3136565 w 3249268"/>
              <a:gd name="connsiteY5820" fmla="*/ 249727 h 444457"/>
              <a:gd name="connsiteX5821" fmla="*/ 3135889 w 3249268"/>
              <a:gd name="connsiteY5821" fmla="*/ 249798 h 444457"/>
              <a:gd name="connsiteX5822" fmla="*/ 3136526 w 3249268"/>
              <a:gd name="connsiteY5822" fmla="*/ 251231 h 444457"/>
              <a:gd name="connsiteX5823" fmla="*/ 3133464 w 3249268"/>
              <a:gd name="connsiteY5823" fmla="*/ 254677 h 444457"/>
              <a:gd name="connsiteX5824" fmla="*/ 3138089 w 3249268"/>
              <a:gd name="connsiteY5824" fmla="*/ 258193 h 444457"/>
              <a:gd name="connsiteX5825" fmla="*/ 3140722 w 3249268"/>
              <a:gd name="connsiteY5825" fmla="*/ 255619 h 444457"/>
              <a:gd name="connsiteX5826" fmla="*/ 3136491 w 3249268"/>
              <a:gd name="connsiteY5826" fmla="*/ 250102 h 444457"/>
              <a:gd name="connsiteX5827" fmla="*/ 3137131 w 3249268"/>
              <a:gd name="connsiteY5827" fmla="*/ 249727 h 444457"/>
              <a:gd name="connsiteX5828" fmla="*/ 128342 w 3249268"/>
              <a:gd name="connsiteY5828" fmla="*/ 249726 h 444457"/>
              <a:gd name="connsiteX5829" fmla="*/ 129793 w 3249268"/>
              <a:gd name="connsiteY5829" fmla="*/ 251123 h 444457"/>
              <a:gd name="connsiteX5830" fmla="*/ 130216 w 3249268"/>
              <a:gd name="connsiteY5830" fmla="*/ 251123 h 444457"/>
              <a:gd name="connsiteX5831" fmla="*/ 6619 w 3249268"/>
              <a:gd name="connsiteY5831" fmla="*/ 249726 h 444457"/>
              <a:gd name="connsiteX5832" fmla="*/ 9327 w 3249268"/>
              <a:gd name="connsiteY5832" fmla="*/ 251105 h 444457"/>
              <a:gd name="connsiteX5833" fmla="*/ 10681 w 3249268"/>
              <a:gd name="connsiteY5833" fmla="*/ 255242 h 444457"/>
              <a:gd name="connsiteX5834" fmla="*/ 9327 w 3249268"/>
              <a:gd name="connsiteY5834" fmla="*/ 258000 h 444457"/>
              <a:gd name="connsiteX5835" fmla="*/ 7973 w 3249268"/>
              <a:gd name="connsiteY5835" fmla="*/ 256622 h 444457"/>
              <a:gd name="connsiteX5836" fmla="*/ 5265 w 3249268"/>
              <a:gd name="connsiteY5836" fmla="*/ 252484 h 444457"/>
              <a:gd name="connsiteX5837" fmla="*/ 5265 w 3249268"/>
              <a:gd name="connsiteY5837" fmla="*/ 251105 h 444457"/>
              <a:gd name="connsiteX5838" fmla="*/ 6619 w 3249268"/>
              <a:gd name="connsiteY5838" fmla="*/ 249726 h 444457"/>
              <a:gd name="connsiteX5839" fmla="*/ 3077642 w 3249268"/>
              <a:gd name="connsiteY5839" fmla="*/ 249680 h 444457"/>
              <a:gd name="connsiteX5840" fmla="*/ 3077584 w 3249268"/>
              <a:gd name="connsiteY5840" fmla="*/ 249726 h 444457"/>
              <a:gd name="connsiteX5841" fmla="*/ 3077700 w 3249268"/>
              <a:gd name="connsiteY5841" fmla="*/ 249726 h 444457"/>
              <a:gd name="connsiteX5842" fmla="*/ 3064788 w 3249268"/>
              <a:gd name="connsiteY5842" fmla="*/ 249521 h 444457"/>
              <a:gd name="connsiteX5843" fmla="*/ 3062321 w 3249268"/>
              <a:gd name="connsiteY5843" fmla="*/ 249820 h 444457"/>
              <a:gd name="connsiteX5844" fmla="*/ 3065281 w 3249268"/>
              <a:gd name="connsiteY5844" fmla="*/ 249820 h 444457"/>
              <a:gd name="connsiteX5845" fmla="*/ 110850 w 3249268"/>
              <a:gd name="connsiteY5845" fmla="*/ 249460 h 444457"/>
              <a:gd name="connsiteX5846" fmla="*/ 110850 w 3249268"/>
              <a:gd name="connsiteY5846" fmla="*/ 249707 h 444457"/>
              <a:gd name="connsiteX5847" fmla="*/ 110850 w 3249268"/>
              <a:gd name="connsiteY5847" fmla="*/ 250106 h 444457"/>
              <a:gd name="connsiteX5848" fmla="*/ 111005 w 3249268"/>
              <a:gd name="connsiteY5848" fmla="*/ 249937 h 444457"/>
              <a:gd name="connsiteX5849" fmla="*/ 1497307 w 3249268"/>
              <a:gd name="connsiteY5849" fmla="*/ 249031 h 444457"/>
              <a:gd name="connsiteX5850" fmla="*/ 1497975 w 3249268"/>
              <a:gd name="connsiteY5850" fmla="*/ 250385 h 444457"/>
              <a:gd name="connsiteX5851" fmla="*/ 1498311 w 3249268"/>
              <a:gd name="connsiteY5851" fmla="*/ 250045 h 444457"/>
              <a:gd name="connsiteX5852" fmla="*/ 792590 w 3249268"/>
              <a:gd name="connsiteY5852" fmla="*/ 248630 h 444457"/>
              <a:gd name="connsiteX5853" fmla="*/ 791175 w 3249268"/>
              <a:gd name="connsiteY5853" fmla="*/ 249705 h 444457"/>
              <a:gd name="connsiteX5854" fmla="*/ 792464 w 3249268"/>
              <a:gd name="connsiteY5854" fmla="*/ 249519 h 444457"/>
              <a:gd name="connsiteX5855" fmla="*/ 734589 w 3249268"/>
              <a:gd name="connsiteY5855" fmla="*/ 248508 h 444457"/>
              <a:gd name="connsiteX5856" fmla="*/ 734670 w 3249268"/>
              <a:gd name="connsiteY5856" fmla="*/ 248643 h 444457"/>
              <a:gd name="connsiteX5857" fmla="*/ 734753 w 3249268"/>
              <a:gd name="connsiteY5857" fmla="*/ 248685 h 444457"/>
              <a:gd name="connsiteX5858" fmla="*/ 734721 w 3249268"/>
              <a:gd name="connsiteY5858" fmla="*/ 248635 h 444457"/>
              <a:gd name="connsiteX5859" fmla="*/ 3032765 w 3249268"/>
              <a:gd name="connsiteY5859" fmla="*/ 248498 h 444457"/>
              <a:gd name="connsiteX5860" fmla="*/ 3032460 w 3249268"/>
              <a:gd name="connsiteY5860" fmla="*/ 249122 h 444457"/>
              <a:gd name="connsiteX5861" fmla="*/ 3032884 w 3249268"/>
              <a:gd name="connsiteY5861" fmla="*/ 248859 h 444457"/>
              <a:gd name="connsiteX5862" fmla="*/ 3033007 w 3249268"/>
              <a:gd name="connsiteY5862" fmla="*/ 248859 h 444457"/>
              <a:gd name="connsiteX5863" fmla="*/ 1206739 w 3249268"/>
              <a:gd name="connsiteY5863" fmla="*/ 248288 h 444457"/>
              <a:gd name="connsiteX5864" fmla="*/ 1206739 w 3249268"/>
              <a:gd name="connsiteY5864" fmla="*/ 250045 h 444457"/>
              <a:gd name="connsiteX5865" fmla="*/ 1207873 w 3249268"/>
              <a:gd name="connsiteY5865" fmla="*/ 250523 h 444457"/>
              <a:gd name="connsiteX5866" fmla="*/ 3104501 w 3249268"/>
              <a:gd name="connsiteY5866" fmla="*/ 248212 h 444457"/>
              <a:gd name="connsiteX5867" fmla="*/ 3104887 w 3249268"/>
              <a:gd name="connsiteY5867" fmla="*/ 248598 h 444457"/>
              <a:gd name="connsiteX5868" fmla="*/ 3103618 w 3249268"/>
              <a:gd name="connsiteY5868" fmla="*/ 251137 h 444457"/>
              <a:gd name="connsiteX5869" fmla="*/ 3103619 w 3249268"/>
              <a:gd name="connsiteY5869" fmla="*/ 251137 h 444457"/>
              <a:gd name="connsiteX5870" fmla="*/ 3107944 w 3249268"/>
              <a:gd name="connsiteY5870" fmla="*/ 255368 h 444457"/>
              <a:gd name="connsiteX5871" fmla="*/ 3107752 w 3249268"/>
              <a:gd name="connsiteY5871" fmla="*/ 255744 h 444457"/>
              <a:gd name="connsiteX5872" fmla="*/ 3108696 w 3249268"/>
              <a:gd name="connsiteY5872" fmla="*/ 255744 h 444457"/>
              <a:gd name="connsiteX5873" fmla="*/ 3108696 w 3249268"/>
              <a:gd name="connsiteY5873" fmla="*/ 254240 h 444457"/>
              <a:gd name="connsiteX5874" fmla="*/ 3108696 w 3249268"/>
              <a:gd name="connsiteY5874" fmla="*/ 252954 h 444457"/>
              <a:gd name="connsiteX5875" fmla="*/ 3108648 w 3249268"/>
              <a:gd name="connsiteY5875" fmla="*/ 252951 h 444457"/>
              <a:gd name="connsiteX5876" fmla="*/ 3108648 w 3249268"/>
              <a:gd name="connsiteY5876" fmla="*/ 251553 h 444457"/>
              <a:gd name="connsiteX5877" fmla="*/ 3109366 w 3249268"/>
              <a:gd name="connsiteY5877" fmla="*/ 249982 h 444457"/>
              <a:gd name="connsiteX5878" fmla="*/ 3109848 w 3249268"/>
              <a:gd name="connsiteY5878" fmla="*/ 248222 h 444457"/>
              <a:gd name="connsiteX5879" fmla="*/ 3104560 w 3249268"/>
              <a:gd name="connsiteY5879" fmla="*/ 248222 h 444457"/>
              <a:gd name="connsiteX5880" fmla="*/ 1249101 w 3249268"/>
              <a:gd name="connsiteY5880" fmla="*/ 248040 h 444457"/>
              <a:gd name="connsiteX5881" fmla="*/ 1251169 w 3249268"/>
              <a:gd name="connsiteY5881" fmla="*/ 250045 h 444457"/>
              <a:gd name="connsiteX5882" fmla="*/ 1252599 w 3249268"/>
              <a:gd name="connsiteY5882" fmla="*/ 250045 h 444457"/>
              <a:gd name="connsiteX5883" fmla="*/ 1252182 w 3249268"/>
              <a:gd name="connsiteY5883" fmla="*/ 249866 h 444457"/>
              <a:gd name="connsiteX5884" fmla="*/ 172404 w 3249268"/>
              <a:gd name="connsiteY5884" fmla="*/ 247988 h 444457"/>
              <a:gd name="connsiteX5885" fmla="*/ 171987 w 3249268"/>
              <a:gd name="connsiteY5885" fmla="*/ 248330 h 444457"/>
              <a:gd name="connsiteX5886" fmla="*/ 172622 w 3249268"/>
              <a:gd name="connsiteY5886" fmla="*/ 248648 h 444457"/>
              <a:gd name="connsiteX5887" fmla="*/ 724789 w 3249268"/>
              <a:gd name="connsiteY5887" fmla="*/ 247182 h 444457"/>
              <a:gd name="connsiteX5888" fmla="*/ 724951 w 3249268"/>
              <a:gd name="connsiteY5888" fmla="*/ 247241 h 444457"/>
              <a:gd name="connsiteX5889" fmla="*/ 725183 w 3249268"/>
              <a:gd name="connsiteY5889" fmla="*/ 247194 h 444457"/>
              <a:gd name="connsiteX5890" fmla="*/ 2936623 w 3249268"/>
              <a:gd name="connsiteY5890" fmla="*/ 247052 h 444457"/>
              <a:gd name="connsiteX5891" fmla="*/ 2936326 w 3249268"/>
              <a:gd name="connsiteY5891" fmla="*/ 247138 h 444457"/>
              <a:gd name="connsiteX5892" fmla="*/ 2936896 w 3249268"/>
              <a:gd name="connsiteY5892" fmla="*/ 247138 h 444457"/>
              <a:gd name="connsiteX5893" fmla="*/ 2938320 w 3249268"/>
              <a:gd name="connsiteY5893" fmla="*/ 247969 h 444457"/>
              <a:gd name="connsiteX5894" fmla="*/ 2938019 w 3249268"/>
              <a:gd name="connsiteY5894" fmla="*/ 247052 h 444457"/>
              <a:gd name="connsiteX5895" fmla="*/ 2936623 w 3249268"/>
              <a:gd name="connsiteY5895" fmla="*/ 247052 h 444457"/>
              <a:gd name="connsiteX5896" fmla="*/ 3117360 w 3249268"/>
              <a:gd name="connsiteY5896" fmla="*/ 246901 h 444457"/>
              <a:gd name="connsiteX5897" fmla="*/ 3117423 w 3249268"/>
              <a:gd name="connsiteY5897" fmla="*/ 247519 h 444457"/>
              <a:gd name="connsiteX5898" fmla="*/ 3117423 w 3249268"/>
              <a:gd name="connsiteY5898" fmla="*/ 246933 h 444457"/>
              <a:gd name="connsiteX5899" fmla="*/ 2998375 w 3249268"/>
              <a:gd name="connsiteY5899" fmla="*/ 246858 h 444457"/>
              <a:gd name="connsiteX5900" fmla="*/ 2997892 w 3249268"/>
              <a:gd name="connsiteY5900" fmla="*/ 247485 h 444457"/>
              <a:gd name="connsiteX5901" fmla="*/ 2997719 w 3249268"/>
              <a:gd name="connsiteY5901" fmla="*/ 250110 h 444457"/>
              <a:gd name="connsiteX5902" fmla="*/ 2998545 w 3249268"/>
              <a:gd name="connsiteY5902" fmla="*/ 250389 h 444457"/>
              <a:gd name="connsiteX5903" fmla="*/ 2998061 w 3249268"/>
              <a:gd name="connsiteY5903" fmla="*/ 249894 h 444457"/>
              <a:gd name="connsiteX5904" fmla="*/ 2998233 w 3249268"/>
              <a:gd name="connsiteY5904" fmla="*/ 249366 h 444457"/>
              <a:gd name="connsiteX5905" fmla="*/ 2998392 w 3249268"/>
              <a:gd name="connsiteY5905" fmla="*/ 247376 h 444457"/>
              <a:gd name="connsiteX5906" fmla="*/ 2998792 w 3249268"/>
              <a:gd name="connsiteY5906" fmla="*/ 246948 h 444457"/>
              <a:gd name="connsiteX5907" fmla="*/ 173901 w 3249268"/>
              <a:gd name="connsiteY5907" fmla="*/ 246758 h 444457"/>
              <a:gd name="connsiteX5908" fmla="*/ 173784 w 3249268"/>
              <a:gd name="connsiteY5908" fmla="*/ 246854 h 444457"/>
              <a:gd name="connsiteX5909" fmla="*/ 173954 w 3249268"/>
              <a:gd name="connsiteY5909" fmla="*/ 246854 h 444457"/>
              <a:gd name="connsiteX5910" fmla="*/ 1016523 w 3249268"/>
              <a:gd name="connsiteY5910" fmla="*/ 246684 h 444457"/>
              <a:gd name="connsiteX5911" fmla="*/ 1016279 w 3249268"/>
              <a:gd name="connsiteY5911" fmla="*/ 248743 h 444457"/>
              <a:gd name="connsiteX5912" fmla="*/ 1016523 w 3249268"/>
              <a:gd name="connsiteY5912" fmla="*/ 248643 h 444457"/>
              <a:gd name="connsiteX5913" fmla="*/ 701671 w 3249268"/>
              <a:gd name="connsiteY5913" fmla="*/ 246454 h 444457"/>
              <a:gd name="connsiteX5914" fmla="*/ 702042 w 3249268"/>
              <a:gd name="connsiteY5914" fmla="*/ 246890 h 444457"/>
              <a:gd name="connsiteX5915" fmla="*/ 703438 w 3249268"/>
              <a:gd name="connsiteY5915" fmla="*/ 247125 h 444457"/>
              <a:gd name="connsiteX5916" fmla="*/ 851864 w 3249268"/>
              <a:gd name="connsiteY5916" fmla="*/ 246070 h 444457"/>
              <a:gd name="connsiteX5917" fmla="*/ 852167 w 3249268"/>
              <a:gd name="connsiteY5917" fmla="*/ 246539 h 444457"/>
              <a:gd name="connsiteX5918" fmla="*/ 852606 w 3249268"/>
              <a:gd name="connsiteY5918" fmla="*/ 246446 h 444457"/>
              <a:gd name="connsiteX5919" fmla="*/ 858116 w 3249268"/>
              <a:gd name="connsiteY5919" fmla="*/ 245920 h 444457"/>
              <a:gd name="connsiteX5920" fmla="*/ 857949 w 3249268"/>
              <a:gd name="connsiteY5920" fmla="*/ 246005 h 444457"/>
              <a:gd name="connsiteX5921" fmla="*/ 858068 w 3249268"/>
              <a:gd name="connsiteY5921" fmla="*/ 246013 h 444457"/>
              <a:gd name="connsiteX5922" fmla="*/ 154198 w 3249268"/>
              <a:gd name="connsiteY5922" fmla="*/ 245825 h 444457"/>
              <a:gd name="connsiteX5923" fmla="*/ 153810 w 3249268"/>
              <a:gd name="connsiteY5923" fmla="*/ 246027 h 444457"/>
              <a:gd name="connsiteX5924" fmla="*/ 153810 w 3249268"/>
              <a:gd name="connsiteY5924" fmla="*/ 247094 h 444457"/>
              <a:gd name="connsiteX5925" fmla="*/ 153284 w 3249268"/>
              <a:gd name="connsiteY5925" fmla="*/ 247613 h 444457"/>
              <a:gd name="connsiteX5926" fmla="*/ 153747 w 3249268"/>
              <a:gd name="connsiteY5926" fmla="*/ 247470 h 444457"/>
              <a:gd name="connsiteX5927" fmla="*/ 155184 w 3249268"/>
              <a:gd name="connsiteY5927" fmla="*/ 248801 h 444457"/>
              <a:gd name="connsiteX5928" fmla="*/ 155915 w 3249268"/>
              <a:gd name="connsiteY5928" fmla="*/ 248621 h 444457"/>
              <a:gd name="connsiteX5929" fmla="*/ 154198 w 3249268"/>
              <a:gd name="connsiteY5929" fmla="*/ 246891 h 444457"/>
              <a:gd name="connsiteX5930" fmla="*/ 758490 w 3249268"/>
              <a:gd name="connsiteY5930" fmla="*/ 245734 h 444457"/>
              <a:gd name="connsiteX5931" fmla="*/ 756956 w 3249268"/>
              <a:gd name="connsiteY5931" fmla="*/ 246240 h 444457"/>
              <a:gd name="connsiteX5932" fmla="*/ 757406 w 3249268"/>
              <a:gd name="connsiteY5932" fmla="*/ 246364 h 444457"/>
              <a:gd name="connsiteX5933" fmla="*/ 758273 w 3249268"/>
              <a:gd name="connsiteY5933" fmla="*/ 245838 h 444457"/>
              <a:gd name="connsiteX5934" fmla="*/ 2884036 w 3249268"/>
              <a:gd name="connsiteY5934" fmla="*/ 245733 h 444457"/>
              <a:gd name="connsiteX5935" fmla="*/ 2884037 w 3249268"/>
              <a:gd name="connsiteY5935" fmla="*/ 245756 h 444457"/>
              <a:gd name="connsiteX5936" fmla="*/ 2884048 w 3249268"/>
              <a:gd name="connsiteY5936" fmla="*/ 245751 h 444457"/>
              <a:gd name="connsiteX5937" fmla="*/ 3092054 w 3249268"/>
              <a:gd name="connsiteY5937" fmla="*/ 245658 h 444457"/>
              <a:gd name="connsiteX5938" fmla="*/ 3090769 w 3249268"/>
              <a:gd name="connsiteY5938" fmla="*/ 248306 h 444457"/>
              <a:gd name="connsiteX5939" fmla="*/ 3090986 w 3249268"/>
              <a:gd name="connsiteY5939" fmla="*/ 249202 h 444457"/>
              <a:gd name="connsiteX5940" fmla="*/ 3092360 w 3249268"/>
              <a:gd name="connsiteY5940" fmla="*/ 248354 h 444457"/>
              <a:gd name="connsiteX5941" fmla="*/ 3093222 w 3249268"/>
              <a:gd name="connsiteY5941" fmla="*/ 246876 h 444457"/>
              <a:gd name="connsiteX5942" fmla="*/ 3092429 w 3249268"/>
              <a:gd name="connsiteY5942" fmla="*/ 246050 h 444457"/>
              <a:gd name="connsiteX5943" fmla="*/ 3114873 w 3249268"/>
              <a:gd name="connsiteY5943" fmla="*/ 245641 h 444457"/>
              <a:gd name="connsiteX5944" fmla="*/ 3114741 w 3249268"/>
              <a:gd name="connsiteY5944" fmla="*/ 245965 h 444457"/>
              <a:gd name="connsiteX5945" fmla="*/ 3115514 w 3249268"/>
              <a:gd name="connsiteY5945" fmla="*/ 245965 h 444457"/>
              <a:gd name="connsiteX5946" fmla="*/ 2943808 w 3249268"/>
              <a:gd name="connsiteY5946" fmla="*/ 245555 h 444457"/>
              <a:gd name="connsiteX5947" fmla="*/ 2943607 w 3249268"/>
              <a:gd name="connsiteY5947" fmla="*/ 245631 h 444457"/>
              <a:gd name="connsiteX5948" fmla="*/ 2943808 w 3249268"/>
              <a:gd name="connsiteY5948" fmla="*/ 245835 h 444457"/>
              <a:gd name="connsiteX5949" fmla="*/ 2779266 w 3249268"/>
              <a:gd name="connsiteY5949" fmla="*/ 245208 h 444457"/>
              <a:gd name="connsiteX5950" fmla="*/ 2780111 w 3249268"/>
              <a:gd name="connsiteY5950" fmla="*/ 248615 h 444457"/>
              <a:gd name="connsiteX5951" fmla="*/ 2780120 w 3249268"/>
              <a:gd name="connsiteY5951" fmla="*/ 248694 h 444457"/>
              <a:gd name="connsiteX5952" fmla="*/ 2780158 w 3249268"/>
              <a:gd name="connsiteY5952" fmla="*/ 248547 h 444457"/>
              <a:gd name="connsiteX5953" fmla="*/ 2780158 w 3249268"/>
              <a:gd name="connsiteY5953" fmla="*/ 245742 h 444457"/>
              <a:gd name="connsiteX5954" fmla="*/ 1071061 w 3249268"/>
              <a:gd name="connsiteY5954" fmla="*/ 245198 h 444457"/>
              <a:gd name="connsiteX5955" fmla="*/ 1070672 w 3249268"/>
              <a:gd name="connsiteY5955" fmla="*/ 247241 h 444457"/>
              <a:gd name="connsiteX5956" fmla="*/ 1071629 w 3249268"/>
              <a:gd name="connsiteY5956" fmla="*/ 246811 h 444457"/>
              <a:gd name="connsiteX5957" fmla="*/ 3077220 w 3249268"/>
              <a:gd name="connsiteY5957" fmla="*/ 244734 h 444457"/>
              <a:gd name="connsiteX5958" fmla="*/ 3077914 w 3249268"/>
              <a:gd name="connsiteY5958" fmla="*/ 245969 h 444457"/>
              <a:gd name="connsiteX5959" fmla="*/ 3077332 w 3249268"/>
              <a:gd name="connsiteY5959" fmla="*/ 244771 h 444457"/>
              <a:gd name="connsiteX5960" fmla="*/ 2993683 w 3249268"/>
              <a:gd name="connsiteY5960" fmla="*/ 244569 h 444457"/>
              <a:gd name="connsiteX5961" fmla="*/ 2993782 w 3249268"/>
              <a:gd name="connsiteY5961" fmla="*/ 245258 h 444457"/>
              <a:gd name="connsiteX5962" fmla="*/ 2994428 w 3249268"/>
              <a:gd name="connsiteY5962" fmla="*/ 245559 h 444457"/>
              <a:gd name="connsiteX5963" fmla="*/ 2994960 w 3249268"/>
              <a:gd name="connsiteY5963" fmla="*/ 245390 h 444457"/>
              <a:gd name="connsiteX5964" fmla="*/ 3054963 w 3249268"/>
              <a:gd name="connsiteY5964" fmla="*/ 244430 h 444457"/>
              <a:gd name="connsiteX5965" fmla="*/ 3055028 w 3249268"/>
              <a:gd name="connsiteY5965" fmla="*/ 244694 h 444457"/>
              <a:gd name="connsiteX5966" fmla="*/ 3055028 w 3249268"/>
              <a:gd name="connsiteY5966" fmla="*/ 244482 h 444457"/>
              <a:gd name="connsiteX5967" fmla="*/ 912337 w 3249268"/>
              <a:gd name="connsiteY5967" fmla="*/ 244408 h 444457"/>
              <a:gd name="connsiteX5968" fmla="*/ 912390 w 3249268"/>
              <a:gd name="connsiteY5968" fmla="*/ 244436 h 444457"/>
              <a:gd name="connsiteX5969" fmla="*/ 912564 w 3249268"/>
              <a:gd name="connsiteY5969" fmla="*/ 244436 h 444457"/>
              <a:gd name="connsiteX5970" fmla="*/ 912474 w 3249268"/>
              <a:gd name="connsiteY5970" fmla="*/ 244413 h 444457"/>
              <a:gd name="connsiteX5971" fmla="*/ 3026451 w 3249268"/>
              <a:gd name="connsiteY5971" fmla="*/ 244317 h 444457"/>
              <a:gd name="connsiteX5972" fmla="*/ 3026567 w 3249268"/>
              <a:gd name="connsiteY5972" fmla="*/ 244399 h 444457"/>
              <a:gd name="connsiteX5973" fmla="*/ 3026590 w 3249268"/>
              <a:gd name="connsiteY5973" fmla="*/ 244344 h 444457"/>
              <a:gd name="connsiteX5974" fmla="*/ 2802023 w 3249268"/>
              <a:gd name="connsiteY5974" fmla="*/ 244209 h 444457"/>
              <a:gd name="connsiteX5975" fmla="*/ 2802136 w 3249268"/>
              <a:gd name="connsiteY5975" fmla="*/ 244282 h 444457"/>
              <a:gd name="connsiteX5976" fmla="*/ 2802136 w 3249268"/>
              <a:gd name="connsiteY5976" fmla="*/ 244250 h 444457"/>
              <a:gd name="connsiteX5977" fmla="*/ 2965525 w 3249268"/>
              <a:gd name="connsiteY5977" fmla="*/ 243894 h 444457"/>
              <a:gd name="connsiteX5978" fmla="*/ 2965627 w 3249268"/>
              <a:gd name="connsiteY5978" fmla="*/ 244102 h 444457"/>
              <a:gd name="connsiteX5979" fmla="*/ 2965777 w 3249268"/>
              <a:gd name="connsiteY5979" fmla="*/ 244151 h 444457"/>
              <a:gd name="connsiteX5980" fmla="*/ 3071840 w 3249268"/>
              <a:gd name="connsiteY5980" fmla="*/ 243747 h 444457"/>
              <a:gd name="connsiteX5981" fmla="*/ 3071339 w 3249268"/>
              <a:gd name="connsiteY5981" fmla="*/ 244273 h 444457"/>
              <a:gd name="connsiteX5982" fmla="*/ 3070435 w 3249268"/>
              <a:gd name="connsiteY5982" fmla="*/ 244409 h 444457"/>
              <a:gd name="connsiteX5983" fmla="*/ 3071840 w 3249268"/>
              <a:gd name="connsiteY5983" fmla="*/ 248496 h 444457"/>
              <a:gd name="connsiteX5984" fmla="*/ 249594 w 3249268"/>
              <a:gd name="connsiteY5984" fmla="*/ 243613 h 444457"/>
              <a:gd name="connsiteX5985" fmla="*/ 249486 w 3249268"/>
              <a:gd name="connsiteY5985" fmla="*/ 244048 h 444457"/>
              <a:gd name="connsiteX5986" fmla="*/ 249504 w 3249268"/>
              <a:gd name="connsiteY5986" fmla="*/ 244005 h 444457"/>
              <a:gd name="connsiteX5987" fmla="*/ 249747 w 3249268"/>
              <a:gd name="connsiteY5987" fmla="*/ 243910 h 444457"/>
              <a:gd name="connsiteX5988" fmla="*/ 2753503 w 3249268"/>
              <a:gd name="connsiteY5988" fmla="*/ 243454 h 444457"/>
              <a:gd name="connsiteX5989" fmla="*/ 2753427 w 3249268"/>
              <a:gd name="connsiteY5989" fmla="*/ 243463 h 444457"/>
              <a:gd name="connsiteX5990" fmla="*/ 2752997 w 3249268"/>
              <a:gd name="connsiteY5990" fmla="*/ 244114 h 444457"/>
              <a:gd name="connsiteX5991" fmla="*/ 160414 w 3249268"/>
              <a:gd name="connsiteY5991" fmla="*/ 243078 h 444457"/>
              <a:gd name="connsiteX5992" fmla="*/ 161412 w 3249268"/>
              <a:gd name="connsiteY5992" fmla="*/ 243580 h 444457"/>
              <a:gd name="connsiteX5993" fmla="*/ 161290 w 3249268"/>
              <a:gd name="connsiteY5993" fmla="*/ 243092 h 444457"/>
              <a:gd name="connsiteX5994" fmla="*/ 2796821 w 3249268"/>
              <a:gd name="connsiteY5994" fmla="*/ 242937 h 444457"/>
              <a:gd name="connsiteX5995" fmla="*/ 2796727 w 3249268"/>
              <a:gd name="connsiteY5995" fmla="*/ 243221 h 444457"/>
              <a:gd name="connsiteX5996" fmla="*/ 2797029 w 3249268"/>
              <a:gd name="connsiteY5996" fmla="*/ 242953 h 444457"/>
              <a:gd name="connsiteX5997" fmla="*/ 2576216 w 3249268"/>
              <a:gd name="connsiteY5997" fmla="*/ 242898 h 444457"/>
              <a:gd name="connsiteX5998" fmla="*/ 2576652 w 3249268"/>
              <a:gd name="connsiteY5998" fmla="*/ 243062 h 444457"/>
              <a:gd name="connsiteX5999" fmla="*/ 2576608 w 3249268"/>
              <a:gd name="connsiteY5999" fmla="*/ 243011 h 444457"/>
              <a:gd name="connsiteX6000" fmla="*/ 193167 w 3249268"/>
              <a:gd name="connsiteY6000" fmla="*/ 242742 h 444457"/>
              <a:gd name="connsiteX6001" fmla="*/ 192804 w 3249268"/>
              <a:gd name="connsiteY6001" fmla="*/ 242824 h 444457"/>
              <a:gd name="connsiteX6002" fmla="*/ 194135 w 3249268"/>
              <a:gd name="connsiteY6002" fmla="*/ 246071 h 444457"/>
              <a:gd name="connsiteX6003" fmla="*/ 193947 w 3249268"/>
              <a:gd name="connsiteY6003" fmla="*/ 242742 h 444457"/>
              <a:gd name="connsiteX6004" fmla="*/ 3072592 w 3249268"/>
              <a:gd name="connsiteY6004" fmla="*/ 242697 h 444457"/>
              <a:gd name="connsiteX6005" fmla="*/ 3072592 w 3249268"/>
              <a:gd name="connsiteY6005" fmla="*/ 242957 h 444457"/>
              <a:gd name="connsiteX6006" fmla="*/ 3073087 w 3249268"/>
              <a:gd name="connsiteY6006" fmla="*/ 242957 h 444457"/>
              <a:gd name="connsiteX6007" fmla="*/ 3072613 w 3249268"/>
              <a:gd name="connsiteY6007" fmla="*/ 242718 h 444457"/>
              <a:gd name="connsiteX6008" fmla="*/ 2522313 w 3249268"/>
              <a:gd name="connsiteY6008" fmla="*/ 242597 h 444457"/>
              <a:gd name="connsiteX6009" fmla="*/ 2522853 w 3249268"/>
              <a:gd name="connsiteY6009" fmla="*/ 243033 h 444457"/>
              <a:gd name="connsiteX6010" fmla="*/ 2523881 w 3249268"/>
              <a:gd name="connsiteY6010" fmla="*/ 243656 h 444457"/>
              <a:gd name="connsiteX6011" fmla="*/ 2523135 w 3249268"/>
              <a:gd name="connsiteY6011" fmla="*/ 243011 h 444457"/>
              <a:gd name="connsiteX6012" fmla="*/ 3024752 w 3249268"/>
              <a:gd name="connsiteY6012" fmla="*/ 242528 h 444457"/>
              <a:gd name="connsiteX6013" fmla="*/ 3024608 w 3249268"/>
              <a:gd name="connsiteY6013" fmla="*/ 242971 h 444457"/>
              <a:gd name="connsiteX6014" fmla="*/ 3024707 w 3249268"/>
              <a:gd name="connsiteY6014" fmla="*/ 243081 h 444457"/>
              <a:gd name="connsiteX6015" fmla="*/ 3025006 w 3249268"/>
              <a:gd name="connsiteY6015" fmla="*/ 243294 h 444457"/>
              <a:gd name="connsiteX6016" fmla="*/ 281651 w 3249268"/>
              <a:gd name="connsiteY6016" fmla="*/ 242501 h 444457"/>
              <a:gd name="connsiteX6017" fmla="*/ 281561 w 3249268"/>
              <a:gd name="connsiteY6017" fmla="*/ 242592 h 444457"/>
              <a:gd name="connsiteX6018" fmla="*/ 281561 w 3249268"/>
              <a:gd name="connsiteY6018" fmla="*/ 243208 h 444457"/>
              <a:gd name="connsiteX6019" fmla="*/ 281852 w 3249268"/>
              <a:gd name="connsiteY6019" fmla="*/ 243164 h 444457"/>
              <a:gd name="connsiteX6020" fmla="*/ 283023 w 3249268"/>
              <a:gd name="connsiteY6020" fmla="*/ 243284 h 444457"/>
              <a:gd name="connsiteX6021" fmla="*/ 282106 w 3249268"/>
              <a:gd name="connsiteY6021" fmla="*/ 242648 h 444457"/>
              <a:gd name="connsiteX6022" fmla="*/ 281819 w 3249268"/>
              <a:gd name="connsiteY6022" fmla="*/ 242957 h 444457"/>
              <a:gd name="connsiteX6023" fmla="*/ 1740449 w 3249268"/>
              <a:gd name="connsiteY6023" fmla="*/ 241923 h 444457"/>
              <a:gd name="connsiteX6024" fmla="*/ 1741182 w 3249268"/>
              <a:gd name="connsiteY6024" fmla="*/ 243033 h 444457"/>
              <a:gd name="connsiteX6025" fmla="*/ 1741348 w 3249268"/>
              <a:gd name="connsiteY6025" fmla="*/ 242530 h 444457"/>
              <a:gd name="connsiteX6026" fmla="*/ 1963318 w 3249268"/>
              <a:gd name="connsiteY6026" fmla="*/ 241307 h 444457"/>
              <a:gd name="connsiteX6027" fmla="*/ 1963211 w 3249268"/>
              <a:gd name="connsiteY6027" fmla="*/ 241523 h 444457"/>
              <a:gd name="connsiteX6028" fmla="*/ 1963318 w 3249268"/>
              <a:gd name="connsiteY6028" fmla="*/ 241631 h 444457"/>
              <a:gd name="connsiteX6029" fmla="*/ 109678 w 3249268"/>
              <a:gd name="connsiteY6029" fmla="*/ 241142 h 444457"/>
              <a:gd name="connsiteX6030" fmla="*/ 109341 w 3249268"/>
              <a:gd name="connsiteY6030" fmla="*/ 241490 h 444457"/>
              <a:gd name="connsiteX6031" fmla="*/ 109341 w 3249268"/>
              <a:gd name="connsiteY6031" fmla="*/ 244075 h 444457"/>
              <a:gd name="connsiteX6032" fmla="*/ 109457 w 3249268"/>
              <a:gd name="connsiteY6032" fmla="*/ 244075 h 444457"/>
              <a:gd name="connsiteX6033" fmla="*/ 109678 w 3249268"/>
              <a:gd name="connsiteY6033" fmla="*/ 244299 h 444457"/>
              <a:gd name="connsiteX6034" fmla="*/ 1076339 w 3249268"/>
              <a:gd name="connsiteY6034" fmla="*/ 240075 h 444457"/>
              <a:gd name="connsiteX6035" fmla="*/ 1076339 w 3249268"/>
              <a:gd name="connsiteY6035" fmla="*/ 240191 h 444457"/>
              <a:gd name="connsiteX6036" fmla="*/ 1076369 w 3249268"/>
              <a:gd name="connsiteY6036" fmla="*/ 240115 h 444457"/>
              <a:gd name="connsiteX6037" fmla="*/ 3221538 w 3249268"/>
              <a:gd name="connsiteY6037" fmla="*/ 239743 h 444457"/>
              <a:gd name="connsiteX6038" fmla="*/ 3222942 w 3249268"/>
              <a:gd name="connsiteY6038" fmla="*/ 241658 h 444457"/>
              <a:gd name="connsiteX6039" fmla="*/ 3221538 w 3249268"/>
              <a:gd name="connsiteY6039" fmla="*/ 240221 h 444457"/>
              <a:gd name="connsiteX6040" fmla="*/ 3117548 w 3249268"/>
              <a:gd name="connsiteY6040" fmla="*/ 239407 h 444457"/>
              <a:gd name="connsiteX6041" fmla="*/ 3117196 w 3249268"/>
              <a:gd name="connsiteY6041" fmla="*/ 239909 h 444457"/>
              <a:gd name="connsiteX6042" fmla="*/ 3116064 w 3249268"/>
              <a:gd name="connsiteY6042" fmla="*/ 242702 h 444457"/>
              <a:gd name="connsiteX6043" fmla="*/ 3117423 w 3249268"/>
              <a:gd name="connsiteY6043" fmla="*/ 239948 h 444457"/>
              <a:gd name="connsiteX6044" fmla="*/ 3117548 w 3249268"/>
              <a:gd name="connsiteY6044" fmla="*/ 240106 h 444457"/>
              <a:gd name="connsiteX6045" fmla="*/ 3220836 w 3249268"/>
              <a:gd name="connsiteY6045" fmla="*/ 238786 h 444457"/>
              <a:gd name="connsiteX6046" fmla="*/ 3221538 w 3249268"/>
              <a:gd name="connsiteY6046" fmla="*/ 238786 h 444457"/>
              <a:gd name="connsiteX6047" fmla="*/ 3221538 w 3249268"/>
              <a:gd name="connsiteY6047" fmla="*/ 239743 h 444457"/>
              <a:gd name="connsiteX6048" fmla="*/ 347997 w 3249268"/>
              <a:gd name="connsiteY6048" fmla="*/ 238694 h 444457"/>
              <a:gd name="connsiteX6049" fmla="*/ 351385 w 3249268"/>
              <a:gd name="connsiteY6049" fmla="*/ 238978 h 444457"/>
              <a:gd name="connsiteX6050" fmla="*/ 363901 w 3249268"/>
              <a:gd name="connsiteY6050" fmla="*/ 238978 h 444457"/>
              <a:gd name="connsiteX6051" fmla="*/ 364805 w 3249268"/>
              <a:gd name="connsiteY6051" fmla="*/ 238694 h 444457"/>
              <a:gd name="connsiteX6052" fmla="*/ 150385 w 3249268"/>
              <a:gd name="connsiteY6052" fmla="*/ 238643 h 444457"/>
              <a:gd name="connsiteX6053" fmla="*/ 148597 w 3249268"/>
              <a:gd name="connsiteY6053" fmla="*/ 238824 h 444457"/>
              <a:gd name="connsiteX6054" fmla="*/ 149686 w 3249268"/>
              <a:gd name="connsiteY6054" fmla="*/ 239007 h 444457"/>
              <a:gd name="connsiteX6055" fmla="*/ 324171 w 3249268"/>
              <a:gd name="connsiteY6055" fmla="*/ 238581 h 444457"/>
              <a:gd name="connsiteX6056" fmla="*/ 324962 w 3249268"/>
              <a:gd name="connsiteY6056" fmla="*/ 238978 h 444457"/>
              <a:gd name="connsiteX6057" fmla="*/ 325966 w 3249268"/>
              <a:gd name="connsiteY6057" fmla="*/ 238942 h 444457"/>
              <a:gd name="connsiteX6058" fmla="*/ 326021 w 3249268"/>
              <a:gd name="connsiteY6058" fmla="*/ 238581 h 444457"/>
              <a:gd name="connsiteX6059" fmla="*/ 220390 w 3249268"/>
              <a:gd name="connsiteY6059" fmla="*/ 238416 h 444457"/>
              <a:gd name="connsiteX6060" fmla="*/ 217013 w 3249268"/>
              <a:gd name="connsiteY6060" fmla="*/ 239149 h 444457"/>
              <a:gd name="connsiteX6061" fmla="*/ 216929 w 3249268"/>
              <a:gd name="connsiteY6061" fmla="*/ 239282 h 444457"/>
              <a:gd name="connsiteX6062" fmla="*/ 222313 w 3249268"/>
              <a:gd name="connsiteY6062" fmla="*/ 238854 h 444457"/>
              <a:gd name="connsiteX6063" fmla="*/ 223084 w 3249268"/>
              <a:gd name="connsiteY6063" fmla="*/ 238774 h 444457"/>
              <a:gd name="connsiteX6064" fmla="*/ 222673 w 3249268"/>
              <a:gd name="connsiteY6064" fmla="*/ 238686 h 444457"/>
              <a:gd name="connsiteX6065" fmla="*/ 220390 w 3249268"/>
              <a:gd name="connsiteY6065" fmla="*/ 238632 h 444457"/>
              <a:gd name="connsiteX6066" fmla="*/ 338542 w 3249268"/>
              <a:gd name="connsiteY6066" fmla="*/ 237832 h 444457"/>
              <a:gd name="connsiteX6067" fmla="*/ 338318 w 3249268"/>
              <a:gd name="connsiteY6067" fmla="*/ 237885 h 444457"/>
              <a:gd name="connsiteX6068" fmla="*/ 342567 w 3249268"/>
              <a:gd name="connsiteY6068" fmla="*/ 238240 h 444457"/>
              <a:gd name="connsiteX6069" fmla="*/ 245512 w 3249268"/>
              <a:gd name="connsiteY6069" fmla="*/ 237636 h 444457"/>
              <a:gd name="connsiteX6070" fmla="*/ 243659 w 3249268"/>
              <a:gd name="connsiteY6070" fmla="*/ 237855 h 444457"/>
              <a:gd name="connsiteX6071" fmla="*/ 242634 w 3249268"/>
              <a:gd name="connsiteY6071" fmla="*/ 238444 h 444457"/>
              <a:gd name="connsiteX6072" fmla="*/ 242398 w 3249268"/>
              <a:gd name="connsiteY6072" fmla="*/ 238004 h 444457"/>
              <a:gd name="connsiteX6073" fmla="*/ 238916 w 3249268"/>
              <a:gd name="connsiteY6073" fmla="*/ 238416 h 444457"/>
              <a:gd name="connsiteX6074" fmla="*/ 243155 w 3249268"/>
              <a:gd name="connsiteY6074" fmla="*/ 238854 h 444457"/>
              <a:gd name="connsiteX6075" fmla="*/ 156814 w 3249268"/>
              <a:gd name="connsiteY6075" fmla="*/ 237540 h 444457"/>
              <a:gd name="connsiteX6076" fmla="*/ 156814 w 3249268"/>
              <a:gd name="connsiteY6076" fmla="*/ 238873 h 444457"/>
              <a:gd name="connsiteX6077" fmla="*/ 160552 w 3249268"/>
              <a:gd name="connsiteY6077" fmla="*/ 240310 h 444457"/>
              <a:gd name="connsiteX6078" fmla="*/ 2962556 w 3249268"/>
              <a:gd name="connsiteY6078" fmla="*/ 237537 h 444457"/>
              <a:gd name="connsiteX6079" fmla="*/ 2962451 w 3249268"/>
              <a:gd name="connsiteY6079" fmla="*/ 237829 h 444457"/>
              <a:gd name="connsiteX6080" fmla="*/ 2963827 w 3249268"/>
              <a:gd name="connsiteY6080" fmla="*/ 241332 h 444457"/>
              <a:gd name="connsiteX6081" fmla="*/ 2964120 w 3249268"/>
              <a:gd name="connsiteY6081" fmla="*/ 241518 h 444457"/>
              <a:gd name="connsiteX6082" fmla="*/ 1558923 w 3249268"/>
              <a:gd name="connsiteY6082" fmla="*/ 237405 h 444457"/>
              <a:gd name="connsiteX6083" fmla="*/ 1558944 w 3249268"/>
              <a:gd name="connsiteY6083" fmla="*/ 237449 h 444457"/>
              <a:gd name="connsiteX6084" fmla="*/ 1558981 w 3249268"/>
              <a:gd name="connsiteY6084" fmla="*/ 237447 h 444457"/>
              <a:gd name="connsiteX6085" fmla="*/ 541456 w 3249268"/>
              <a:gd name="connsiteY6085" fmla="*/ 237391 h 444457"/>
              <a:gd name="connsiteX6086" fmla="*/ 541144 w 3249268"/>
              <a:gd name="connsiteY6086" fmla="*/ 237424 h 444457"/>
              <a:gd name="connsiteX6087" fmla="*/ 544273 w 3249268"/>
              <a:gd name="connsiteY6087" fmla="*/ 237424 h 444457"/>
              <a:gd name="connsiteX6088" fmla="*/ 544227 w 3249268"/>
              <a:gd name="connsiteY6088" fmla="*/ 237391 h 444457"/>
              <a:gd name="connsiteX6089" fmla="*/ 541456 w 3249268"/>
              <a:gd name="connsiteY6089" fmla="*/ 237391 h 444457"/>
              <a:gd name="connsiteX6090" fmla="*/ 740276 w 3249268"/>
              <a:gd name="connsiteY6090" fmla="*/ 237376 h 444457"/>
              <a:gd name="connsiteX6091" fmla="*/ 740276 w 3249268"/>
              <a:gd name="connsiteY6091" fmla="*/ 237424 h 444457"/>
              <a:gd name="connsiteX6092" fmla="*/ 740347 w 3249268"/>
              <a:gd name="connsiteY6092" fmla="*/ 237424 h 444457"/>
              <a:gd name="connsiteX6093" fmla="*/ 1016606 w 3249268"/>
              <a:gd name="connsiteY6093" fmla="*/ 237374 h 444457"/>
              <a:gd name="connsiteX6094" fmla="*/ 1016625 w 3249268"/>
              <a:gd name="connsiteY6094" fmla="*/ 237376 h 444457"/>
              <a:gd name="connsiteX6095" fmla="*/ 1021603 w 3249268"/>
              <a:gd name="connsiteY6095" fmla="*/ 237376 h 444457"/>
              <a:gd name="connsiteX6096" fmla="*/ 1021585 w 3249268"/>
              <a:gd name="connsiteY6096" fmla="*/ 237374 h 444457"/>
              <a:gd name="connsiteX6097" fmla="*/ 1016726 w 3249268"/>
              <a:gd name="connsiteY6097" fmla="*/ 237374 h 444457"/>
              <a:gd name="connsiteX6098" fmla="*/ 167564 w 3249268"/>
              <a:gd name="connsiteY6098" fmla="*/ 237274 h 444457"/>
              <a:gd name="connsiteX6099" fmla="*/ 163486 w 3249268"/>
              <a:gd name="connsiteY6099" fmla="*/ 239777 h 444457"/>
              <a:gd name="connsiteX6100" fmla="*/ 164373 w 3249268"/>
              <a:gd name="connsiteY6100" fmla="*/ 239572 h 444457"/>
              <a:gd name="connsiteX6101" fmla="*/ 168653 w 3249268"/>
              <a:gd name="connsiteY6101" fmla="*/ 237274 h 444457"/>
              <a:gd name="connsiteX6102" fmla="*/ 300025 w 3249268"/>
              <a:gd name="connsiteY6102" fmla="*/ 237217 h 444457"/>
              <a:gd name="connsiteX6103" fmla="*/ 300123 w 3249268"/>
              <a:gd name="connsiteY6103" fmla="*/ 237418 h 444457"/>
              <a:gd name="connsiteX6104" fmla="*/ 300047 w 3249268"/>
              <a:gd name="connsiteY6104" fmla="*/ 237490 h 444457"/>
              <a:gd name="connsiteX6105" fmla="*/ 301001 w 3249268"/>
              <a:gd name="connsiteY6105" fmla="*/ 237434 h 444457"/>
              <a:gd name="connsiteX6106" fmla="*/ 253895 w 3249268"/>
              <a:gd name="connsiteY6106" fmla="*/ 237198 h 444457"/>
              <a:gd name="connsiteX6107" fmla="*/ 253427 w 3249268"/>
              <a:gd name="connsiteY6107" fmla="*/ 237549 h 444457"/>
              <a:gd name="connsiteX6108" fmla="*/ 254271 w 3249268"/>
              <a:gd name="connsiteY6108" fmla="*/ 237418 h 444457"/>
              <a:gd name="connsiteX6109" fmla="*/ 254501 w 3249268"/>
              <a:gd name="connsiteY6109" fmla="*/ 237418 h 444457"/>
              <a:gd name="connsiteX6110" fmla="*/ 253938 w 3249268"/>
              <a:gd name="connsiteY6110" fmla="*/ 237315 h 444457"/>
              <a:gd name="connsiteX6111" fmla="*/ 3089703 w 3249268"/>
              <a:gd name="connsiteY6111" fmla="*/ 237191 h 444457"/>
              <a:gd name="connsiteX6112" fmla="*/ 3089516 w 3249268"/>
              <a:gd name="connsiteY6112" fmla="*/ 237369 h 444457"/>
              <a:gd name="connsiteX6113" fmla="*/ 3089516 w 3249268"/>
              <a:gd name="connsiteY6113" fmla="*/ 239948 h 444457"/>
              <a:gd name="connsiteX6114" fmla="*/ 3089297 w 3249268"/>
              <a:gd name="connsiteY6114" fmla="*/ 239705 h 444457"/>
              <a:gd name="connsiteX6115" fmla="*/ 3089297 w 3249268"/>
              <a:gd name="connsiteY6115" fmla="*/ 239914 h 444457"/>
              <a:gd name="connsiteX6116" fmla="*/ 3089297 w 3249268"/>
              <a:gd name="connsiteY6116" fmla="*/ 242623 h 444457"/>
              <a:gd name="connsiteX6117" fmla="*/ 3089390 w 3249268"/>
              <a:gd name="connsiteY6117" fmla="*/ 242623 h 444457"/>
              <a:gd name="connsiteX6118" fmla="*/ 3089703 w 3249268"/>
              <a:gd name="connsiteY6118" fmla="*/ 242599 h 444457"/>
              <a:gd name="connsiteX6119" fmla="*/ 3089703 w 3249268"/>
              <a:gd name="connsiteY6119" fmla="*/ 240366 h 444457"/>
              <a:gd name="connsiteX6120" fmla="*/ 273555 w 3249268"/>
              <a:gd name="connsiteY6120" fmla="*/ 237071 h 444457"/>
              <a:gd name="connsiteX6121" fmla="*/ 273796 w 3249268"/>
              <a:gd name="connsiteY6121" fmla="*/ 237369 h 444457"/>
              <a:gd name="connsiteX6122" fmla="*/ 273704 w 3249268"/>
              <a:gd name="connsiteY6122" fmla="*/ 237418 h 444457"/>
              <a:gd name="connsiteX6123" fmla="*/ 273723 w 3249268"/>
              <a:gd name="connsiteY6123" fmla="*/ 237418 h 444457"/>
              <a:gd name="connsiteX6124" fmla="*/ 274303 w 3249268"/>
              <a:gd name="connsiteY6124" fmla="*/ 237385 h 444457"/>
              <a:gd name="connsiteX6125" fmla="*/ 273796 w 3249268"/>
              <a:gd name="connsiteY6125" fmla="*/ 237315 h 444457"/>
              <a:gd name="connsiteX6126" fmla="*/ 275166 w 3249268"/>
              <a:gd name="connsiteY6126" fmla="*/ 237090 h 444457"/>
              <a:gd name="connsiteX6127" fmla="*/ 275018 w 3249268"/>
              <a:gd name="connsiteY6127" fmla="*/ 237076 h 444457"/>
              <a:gd name="connsiteX6128" fmla="*/ 273608 w 3249268"/>
              <a:gd name="connsiteY6128" fmla="*/ 237076 h 444457"/>
              <a:gd name="connsiteX6129" fmla="*/ 3128155 w 3249268"/>
              <a:gd name="connsiteY6129" fmla="*/ 237058 h 444457"/>
              <a:gd name="connsiteX6130" fmla="*/ 3128204 w 3249268"/>
              <a:gd name="connsiteY6130" fmla="*/ 237090 h 444457"/>
              <a:gd name="connsiteX6131" fmla="*/ 3125804 w 3249268"/>
              <a:gd name="connsiteY6131" fmla="*/ 238290 h 444457"/>
              <a:gd name="connsiteX6132" fmla="*/ 3125996 w 3249268"/>
              <a:gd name="connsiteY6132" fmla="*/ 238444 h 444457"/>
              <a:gd name="connsiteX6133" fmla="*/ 3125996 w 3249268"/>
              <a:gd name="connsiteY6133" fmla="*/ 238645 h 444457"/>
              <a:gd name="connsiteX6134" fmla="*/ 3128580 w 3249268"/>
              <a:gd name="connsiteY6134" fmla="*/ 237345 h 444457"/>
              <a:gd name="connsiteX6135" fmla="*/ 3129101 w 3249268"/>
              <a:gd name="connsiteY6135" fmla="*/ 237232 h 444457"/>
              <a:gd name="connsiteX6136" fmla="*/ 3128428 w 3249268"/>
              <a:gd name="connsiteY6136" fmla="*/ 237137 h 444457"/>
              <a:gd name="connsiteX6137" fmla="*/ 522475 w 3249268"/>
              <a:gd name="connsiteY6137" fmla="*/ 237046 h 444457"/>
              <a:gd name="connsiteX6138" fmla="*/ 521923 w 3249268"/>
              <a:gd name="connsiteY6138" fmla="*/ 237350 h 444457"/>
              <a:gd name="connsiteX6139" fmla="*/ 520559 w 3249268"/>
              <a:gd name="connsiteY6139" fmla="*/ 237350 h 444457"/>
              <a:gd name="connsiteX6140" fmla="*/ 520588 w 3249268"/>
              <a:gd name="connsiteY6140" fmla="*/ 237387 h 444457"/>
              <a:gd name="connsiteX6141" fmla="*/ 520383 w 3249268"/>
              <a:gd name="connsiteY6141" fmla="*/ 238840 h 444457"/>
              <a:gd name="connsiteX6142" fmla="*/ 520850 w 3249268"/>
              <a:gd name="connsiteY6142" fmla="*/ 237424 h 444457"/>
              <a:gd name="connsiteX6143" fmla="*/ 522090 w 3249268"/>
              <a:gd name="connsiteY6143" fmla="*/ 237424 h 444457"/>
              <a:gd name="connsiteX6144" fmla="*/ 522057 w 3249268"/>
              <a:gd name="connsiteY6144" fmla="*/ 237391 h 444457"/>
              <a:gd name="connsiteX6145" fmla="*/ 1233525 w 3249268"/>
              <a:gd name="connsiteY6145" fmla="*/ 237034 h 444457"/>
              <a:gd name="connsiteX6146" fmla="*/ 1232773 w 3249268"/>
              <a:gd name="connsiteY6146" fmla="*/ 237224 h 444457"/>
              <a:gd name="connsiteX6147" fmla="*/ 1233675 w 3249268"/>
              <a:gd name="connsiteY6147" fmla="*/ 237072 h 444457"/>
              <a:gd name="connsiteX6148" fmla="*/ 686708 w 3249268"/>
              <a:gd name="connsiteY6148" fmla="*/ 236988 h 444457"/>
              <a:gd name="connsiteX6149" fmla="*/ 685838 w 3249268"/>
              <a:gd name="connsiteY6149" fmla="*/ 238348 h 444457"/>
              <a:gd name="connsiteX6150" fmla="*/ 686075 w 3249268"/>
              <a:gd name="connsiteY6150" fmla="*/ 238826 h 444457"/>
              <a:gd name="connsiteX6151" fmla="*/ 686145 w 3249268"/>
              <a:gd name="connsiteY6151" fmla="*/ 238885 h 444457"/>
              <a:gd name="connsiteX6152" fmla="*/ 686117 w 3249268"/>
              <a:gd name="connsiteY6152" fmla="*/ 238783 h 444457"/>
              <a:gd name="connsiteX6153" fmla="*/ 183721 w 3249268"/>
              <a:gd name="connsiteY6153" fmla="*/ 236973 h 444457"/>
              <a:gd name="connsiteX6154" fmla="*/ 183463 w 3249268"/>
              <a:gd name="connsiteY6154" fmla="*/ 237149 h 444457"/>
              <a:gd name="connsiteX6155" fmla="*/ 183601 w 3249268"/>
              <a:gd name="connsiteY6155" fmla="*/ 237220 h 444457"/>
              <a:gd name="connsiteX6156" fmla="*/ 316194 w 3249268"/>
              <a:gd name="connsiteY6156" fmla="*/ 236939 h 444457"/>
              <a:gd name="connsiteX6157" fmla="*/ 316671 w 3249268"/>
              <a:gd name="connsiteY6157" fmla="*/ 237213 h 444457"/>
              <a:gd name="connsiteX6158" fmla="*/ 316001 w 3249268"/>
              <a:gd name="connsiteY6158" fmla="*/ 237345 h 444457"/>
              <a:gd name="connsiteX6159" fmla="*/ 316277 w 3249268"/>
              <a:gd name="connsiteY6159" fmla="*/ 237441 h 444457"/>
              <a:gd name="connsiteX6160" fmla="*/ 316520 w 3249268"/>
              <a:gd name="connsiteY6160" fmla="*/ 237441 h 444457"/>
              <a:gd name="connsiteX6161" fmla="*/ 317603 w 3249268"/>
              <a:gd name="connsiteY6161" fmla="*/ 236939 h 444457"/>
              <a:gd name="connsiteX6162" fmla="*/ 317423 w 3249268"/>
              <a:gd name="connsiteY6162" fmla="*/ 236939 h 444457"/>
              <a:gd name="connsiteX6163" fmla="*/ 316520 w 3249268"/>
              <a:gd name="connsiteY6163" fmla="*/ 236939 h 444457"/>
              <a:gd name="connsiteX6164" fmla="*/ 247633 w 3249268"/>
              <a:gd name="connsiteY6164" fmla="*/ 236759 h 444457"/>
              <a:gd name="connsiteX6165" fmla="*/ 248221 w 3249268"/>
              <a:gd name="connsiteY6165" fmla="*/ 237315 h 444457"/>
              <a:gd name="connsiteX6166" fmla="*/ 247336 w 3249268"/>
              <a:gd name="connsiteY6166" fmla="*/ 237420 h 444457"/>
              <a:gd name="connsiteX6167" fmla="*/ 249260 w 3249268"/>
              <a:gd name="connsiteY6167" fmla="*/ 237718 h 444457"/>
              <a:gd name="connsiteX6168" fmla="*/ 248473 w 3249268"/>
              <a:gd name="connsiteY6168" fmla="*/ 237127 h 444457"/>
              <a:gd name="connsiteX6169" fmla="*/ 248222 w 3249268"/>
              <a:gd name="connsiteY6169" fmla="*/ 237127 h 444457"/>
              <a:gd name="connsiteX6170" fmla="*/ 248350 w 3249268"/>
              <a:gd name="connsiteY6170" fmla="*/ 237035 h 444457"/>
              <a:gd name="connsiteX6171" fmla="*/ 248222 w 3249268"/>
              <a:gd name="connsiteY6171" fmla="*/ 236939 h 444457"/>
              <a:gd name="connsiteX6172" fmla="*/ 248483 w 3249268"/>
              <a:gd name="connsiteY6172" fmla="*/ 236939 h 444457"/>
              <a:gd name="connsiteX6173" fmla="*/ 248507 w 3249268"/>
              <a:gd name="connsiteY6173" fmla="*/ 236922 h 444457"/>
              <a:gd name="connsiteX6174" fmla="*/ 218217 w 3249268"/>
              <a:gd name="connsiteY6174" fmla="*/ 236733 h 444457"/>
              <a:gd name="connsiteX6175" fmla="*/ 217913 w 3249268"/>
              <a:gd name="connsiteY6175" fmla="*/ 236939 h 444457"/>
              <a:gd name="connsiteX6176" fmla="*/ 217397 w 3249268"/>
              <a:gd name="connsiteY6176" fmla="*/ 236836 h 444457"/>
              <a:gd name="connsiteX6177" fmla="*/ 217635 w 3249268"/>
              <a:gd name="connsiteY6177" fmla="*/ 237005 h 444457"/>
              <a:gd name="connsiteX6178" fmla="*/ 217734 w 3249268"/>
              <a:gd name="connsiteY6178" fmla="*/ 236939 h 444457"/>
              <a:gd name="connsiteX6179" fmla="*/ 217913 w 3249268"/>
              <a:gd name="connsiteY6179" fmla="*/ 236939 h 444457"/>
              <a:gd name="connsiteX6180" fmla="*/ 218103 w 3249268"/>
              <a:gd name="connsiteY6180" fmla="*/ 236939 h 444457"/>
              <a:gd name="connsiteX6181" fmla="*/ 2854770 w 3249268"/>
              <a:gd name="connsiteY6181" fmla="*/ 236050 h 444457"/>
              <a:gd name="connsiteX6182" fmla="*/ 2854985 w 3249268"/>
              <a:gd name="connsiteY6182" fmla="*/ 236268 h 444457"/>
              <a:gd name="connsiteX6183" fmla="*/ 2854963 w 3249268"/>
              <a:gd name="connsiteY6183" fmla="*/ 236099 h 444457"/>
              <a:gd name="connsiteX6184" fmla="*/ 302789 w 3249268"/>
              <a:gd name="connsiteY6184" fmla="*/ 235992 h 444457"/>
              <a:gd name="connsiteX6185" fmla="*/ 302505 w 3249268"/>
              <a:gd name="connsiteY6185" fmla="*/ 236174 h 444457"/>
              <a:gd name="connsiteX6186" fmla="*/ 302611 w 3249268"/>
              <a:gd name="connsiteY6186" fmla="*/ 236187 h 444457"/>
              <a:gd name="connsiteX6187" fmla="*/ 281487 w 3249268"/>
              <a:gd name="connsiteY6187" fmla="*/ 235992 h 444457"/>
              <a:gd name="connsiteX6188" fmla="*/ 281293 w 3249268"/>
              <a:gd name="connsiteY6188" fmla="*/ 236085 h 444457"/>
              <a:gd name="connsiteX6189" fmla="*/ 281524 w 3249268"/>
              <a:gd name="connsiteY6189" fmla="*/ 236047 h 444457"/>
              <a:gd name="connsiteX6190" fmla="*/ 320446 w 3249268"/>
              <a:gd name="connsiteY6190" fmla="*/ 235859 h 444457"/>
              <a:gd name="connsiteX6191" fmla="*/ 320099 w 3249268"/>
              <a:gd name="connsiteY6191" fmla="*/ 236187 h 444457"/>
              <a:gd name="connsiteX6192" fmla="*/ 320582 w 3249268"/>
              <a:gd name="connsiteY6192" fmla="*/ 236187 h 444457"/>
              <a:gd name="connsiteX6193" fmla="*/ 321936 w 3249268"/>
              <a:gd name="connsiteY6193" fmla="*/ 237441 h 444457"/>
              <a:gd name="connsiteX6194" fmla="*/ 319228 w 3249268"/>
              <a:gd name="connsiteY6194" fmla="*/ 238694 h 444457"/>
              <a:gd name="connsiteX6195" fmla="*/ 318836 w 3249268"/>
              <a:gd name="connsiteY6195" fmla="*/ 238755 h 444457"/>
              <a:gd name="connsiteX6196" fmla="*/ 318597 w 3249268"/>
              <a:gd name="connsiteY6196" fmla="*/ 239783 h 444457"/>
              <a:gd name="connsiteX6197" fmla="*/ 319400 w 3249268"/>
              <a:gd name="connsiteY6197" fmla="*/ 238978 h 444457"/>
              <a:gd name="connsiteX6198" fmla="*/ 322181 w 3249268"/>
              <a:gd name="connsiteY6198" fmla="*/ 237582 h 444457"/>
              <a:gd name="connsiteX6199" fmla="*/ 322244 w 3249268"/>
              <a:gd name="connsiteY6199" fmla="*/ 237614 h 444457"/>
              <a:gd name="connsiteX6200" fmla="*/ 321833 w 3249268"/>
              <a:gd name="connsiteY6200" fmla="*/ 237213 h 444457"/>
              <a:gd name="connsiteX6201" fmla="*/ 348360 w 3249268"/>
              <a:gd name="connsiteY6201" fmla="*/ 235854 h 444457"/>
              <a:gd name="connsiteX6202" fmla="*/ 347761 w 3249268"/>
              <a:gd name="connsiteY6202" fmla="*/ 235903 h 444457"/>
              <a:gd name="connsiteX6203" fmla="*/ 348436 w 3249268"/>
              <a:gd name="connsiteY6203" fmla="*/ 235936 h 444457"/>
              <a:gd name="connsiteX6204" fmla="*/ 348513 w 3249268"/>
              <a:gd name="connsiteY6204" fmla="*/ 235921 h 444457"/>
              <a:gd name="connsiteX6205" fmla="*/ 2933798 w 3249268"/>
              <a:gd name="connsiteY6205" fmla="*/ 235748 h 444457"/>
              <a:gd name="connsiteX6206" fmla="*/ 2933635 w 3249268"/>
              <a:gd name="connsiteY6206" fmla="*/ 236080 h 444457"/>
              <a:gd name="connsiteX6207" fmla="*/ 2933846 w 3249268"/>
              <a:gd name="connsiteY6207" fmla="*/ 236080 h 444457"/>
              <a:gd name="connsiteX6208" fmla="*/ 2933865 w 3249268"/>
              <a:gd name="connsiteY6208" fmla="*/ 236088 h 444457"/>
              <a:gd name="connsiteX6209" fmla="*/ 2933848 w 3249268"/>
              <a:gd name="connsiteY6209" fmla="*/ 235900 h 444457"/>
              <a:gd name="connsiteX6210" fmla="*/ 3089344 w 3249268"/>
              <a:gd name="connsiteY6210" fmla="*/ 235709 h 444457"/>
              <a:gd name="connsiteX6211" fmla="*/ 3089892 w 3249268"/>
              <a:gd name="connsiteY6211" fmla="*/ 235937 h 444457"/>
              <a:gd name="connsiteX6212" fmla="*/ 3089874 w 3249268"/>
              <a:gd name="connsiteY6212" fmla="*/ 236057 h 444457"/>
              <a:gd name="connsiteX6213" fmla="*/ 3090820 w 3249268"/>
              <a:gd name="connsiteY6213" fmla="*/ 235797 h 444457"/>
              <a:gd name="connsiteX6214" fmla="*/ 3090687 w 3249268"/>
              <a:gd name="connsiteY6214" fmla="*/ 235709 h 444457"/>
              <a:gd name="connsiteX6215" fmla="*/ 380606 w 3249268"/>
              <a:gd name="connsiteY6215" fmla="*/ 235690 h 444457"/>
              <a:gd name="connsiteX6216" fmla="*/ 379935 w 3249268"/>
              <a:gd name="connsiteY6216" fmla="*/ 235755 h 444457"/>
              <a:gd name="connsiteX6217" fmla="*/ 379996 w 3249268"/>
              <a:gd name="connsiteY6217" fmla="*/ 235961 h 444457"/>
              <a:gd name="connsiteX6218" fmla="*/ 380317 w 3249268"/>
              <a:gd name="connsiteY6218" fmla="*/ 235961 h 444457"/>
              <a:gd name="connsiteX6219" fmla="*/ 380606 w 3249268"/>
              <a:gd name="connsiteY6219" fmla="*/ 235862 h 444457"/>
              <a:gd name="connsiteX6220" fmla="*/ 2448369 w 3249268"/>
              <a:gd name="connsiteY6220" fmla="*/ 235589 h 444457"/>
              <a:gd name="connsiteX6221" fmla="*/ 2447842 w 3249268"/>
              <a:gd name="connsiteY6221" fmla="*/ 236016 h 444457"/>
              <a:gd name="connsiteX6222" fmla="*/ 2447865 w 3249268"/>
              <a:gd name="connsiteY6222" fmla="*/ 236021 h 444457"/>
              <a:gd name="connsiteX6223" fmla="*/ 2448296 w 3249268"/>
              <a:gd name="connsiteY6223" fmla="*/ 236578 h 444457"/>
              <a:gd name="connsiteX6224" fmla="*/ 2448116 w 3249268"/>
              <a:gd name="connsiteY6224" fmla="*/ 236007 h 444457"/>
              <a:gd name="connsiteX6225" fmla="*/ 1778091 w 3249268"/>
              <a:gd name="connsiteY6225" fmla="*/ 235476 h 444457"/>
              <a:gd name="connsiteX6226" fmla="*/ 1778830 w 3249268"/>
              <a:gd name="connsiteY6226" fmla="*/ 236021 h 444457"/>
              <a:gd name="connsiteX6227" fmla="*/ 1779424 w 3249268"/>
              <a:gd name="connsiteY6227" fmla="*/ 236021 h 444457"/>
              <a:gd name="connsiteX6228" fmla="*/ 246317 w 3249268"/>
              <a:gd name="connsiteY6228" fmla="*/ 235243 h 444457"/>
              <a:gd name="connsiteX6229" fmla="*/ 246210 w 3249268"/>
              <a:gd name="connsiteY6229" fmla="*/ 235413 h 444457"/>
              <a:gd name="connsiteX6230" fmla="*/ 246456 w 3249268"/>
              <a:gd name="connsiteY6230" fmla="*/ 235645 h 444457"/>
              <a:gd name="connsiteX6231" fmla="*/ 2730092 w 3249268"/>
              <a:gd name="connsiteY6231" fmla="*/ 234941 h 444457"/>
              <a:gd name="connsiteX6232" fmla="*/ 2728161 w 3249268"/>
              <a:gd name="connsiteY6232" fmla="*/ 236155 h 444457"/>
              <a:gd name="connsiteX6233" fmla="*/ 2731098 w 3249268"/>
              <a:gd name="connsiteY6233" fmla="*/ 238669 h 444457"/>
              <a:gd name="connsiteX6234" fmla="*/ 2730092 w 3249268"/>
              <a:gd name="connsiteY6234" fmla="*/ 237408 h 444457"/>
              <a:gd name="connsiteX6235" fmla="*/ 284576 w 3249268"/>
              <a:gd name="connsiteY6235" fmla="*/ 234763 h 444457"/>
              <a:gd name="connsiteX6236" fmla="*/ 284898 w 3249268"/>
              <a:gd name="connsiteY6236" fmla="*/ 235080 h 444457"/>
              <a:gd name="connsiteX6237" fmla="*/ 285133 w 3249268"/>
              <a:gd name="connsiteY6237" fmla="*/ 234986 h 444457"/>
              <a:gd name="connsiteX6238" fmla="*/ 285065 w 3249268"/>
              <a:gd name="connsiteY6238" fmla="*/ 234934 h 444457"/>
              <a:gd name="connsiteX6239" fmla="*/ 284316 w 3249268"/>
              <a:gd name="connsiteY6239" fmla="*/ 234673 h 444457"/>
              <a:gd name="connsiteX6240" fmla="*/ 284326 w 3249268"/>
              <a:gd name="connsiteY6240" fmla="*/ 234682 h 444457"/>
              <a:gd name="connsiteX6241" fmla="*/ 283028 w 3249268"/>
              <a:gd name="connsiteY6241" fmla="*/ 235404 h 444457"/>
              <a:gd name="connsiteX6242" fmla="*/ 284432 w 3249268"/>
              <a:gd name="connsiteY6242" fmla="*/ 234713 h 444457"/>
              <a:gd name="connsiteX6243" fmla="*/ 2486069 w 3249268"/>
              <a:gd name="connsiteY6243" fmla="*/ 234666 h 444457"/>
              <a:gd name="connsiteX6244" fmla="*/ 2486700 w 3249268"/>
              <a:gd name="connsiteY6244" fmla="*/ 234893 h 444457"/>
              <a:gd name="connsiteX6245" fmla="*/ 2486557 w 3249268"/>
              <a:gd name="connsiteY6245" fmla="*/ 234748 h 444457"/>
              <a:gd name="connsiteX6246" fmla="*/ 613508 w 3249268"/>
              <a:gd name="connsiteY6246" fmla="*/ 234608 h 444457"/>
              <a:gd name="connsiteX6247" fmla="*/ 613406 w 3249268"/>
              <a:gd name="connsiteY6247" fmla="*/ 234659 h 444457"/>
              <a:gd name="connsiteX6248" fmla="*/ 613668 w 3249268"/>
              <a:gd name="connsiteY6248" fmla="*/ 234694 h 444457"/>
              <a:gd name="connsiteX6249" fmla="*/ 1078579 w 3249268"/>
              <a:gd name="connsiteY6249" fmla="*/ 234516 h 444457"/>
              <a:gd name="connsiteX6250" fmla="*/ 1078521 w 3249268"/>
              <a:gd name="connsiteY6250" fmla="*/ 234538 h 444457"/>
              <a:gd name="connsiteX6251" fmla="*/ 1078521 w 3249268"/>
              <a:gd name="connsiteY6251" fmla="*/ 234663 h 444457"/>
              <a:gd name="connsiteX6252" fmla="*/ 2738360 w 3249268"/>
              <a:gd name="connsiteY6252" fmla="*/ 234498 h 444457"/>
              <a:gd name="connsiteX6253" fmla="*/ 2738371 w 3249268"/>
              <a:gd name="connsiteY6253" fmla="*/ 234520 h 444457"/>
              <a:gd name="connsiteX6254" fmla="*/ 2738456 w 3249268"/>
              <a:gd name="connsiteY6254" fmla="*/ 234520 h 444457"/>
              <a:gd name="connsiteX6255" fmla="*/ 1522391 w 3249268"/>
              <a:gd name="connsiteY6255" fmla="*/ 234410 h 444457"/>
              <a:gd name="connsiteX6256" fmla="*/ 1521649 w 3249268"/>
              <a:gd name="connsiteY6256" fmla="*/ 234748 h 444457"/>
              <a:gd name="connsiteX6257" fmla="*/ 1520267 w 3249268"/>
              <a:gd name="connsiteY6257" fmla="*/ 238421 h 444457"/>
              <a:gd name="connsiteX6258" fmla="*/ 364049 w 3249268"/>
              <a:gd name="connsiteY6258" fmla="*/ 234390 h 444457"/>
              <a:gd name="connsiteX6259" fmla="*/ 363864 w 3249268"/>
              <a:gd name="connsiteY6259" fmla="*/ 234557 h 444457"/>
              <a:gd name="connsiteX6260" fmla="*/ 364407 w 3249268"/>
              <a:gd name="connsiteY6260" fmla="*/ 234557 h 444457"/>
              <a:gd name="connsiteX6261" fmla="*/ 1036187 w 3249268"/>
              <a:gd name="connsiteY6261" fmla="*/ 234372 h 444457"/>
              <a:gd name="connsiteX6262" fmla="*/ 1035472 w 3249268"/>
              <a:gd name="connsiteY6262" fmla="*/ 234538 h 444457"/>
              <a:gd name="connsiteX6263" fmla="*/ 1036196 w 3249268"/>
              <a:gd name="connsiteY6263" fmla="*/ 234927 h 444457"/>
              <a:gd name="connsiteX6264" fmla="*/ 1036067 w 3249268"/>
              <a:gd name="connsiteY6264" fmla="*/ 234562 h 444457"/>
              <a:gd name="connsiteX6265" fmla="*/ 363871 w 3249268"/>
              <a:gd name="connsiteY6265" fmla="*/ 234307 h 444457"/>
              <a:gd name="connsiteX6266" fmla="*/ 363695 w 3249268"/>
              <a:gd name="connsiteY6266" fmla="*/ 234348 h 444457"/>
              <a:gd name="connsiteX6267" fmla="*/ 364025 w 3249268"/>
              <a:gd name="connsiteY6267" fmla="*/ 234379 h 444457"/>
              <a:gd name="connsiteX6268" fmla="*/ 255179 w 3249268"/>
              <a:gd name="connsiteY6268" fmla="*/ 234231 h 444457"/>
              <a:gd name="connsiteX6269" fmla="*/ 254267 w 3249268"/>
              <a:gd name="connsiteY6269" fmla="*/ 234607 h 444457"/>
              <a:gd name="connsiteX6270" fmla="*/ 255744 w 3249268"/>
              <a:gd name="connsiteY6270" fmla="*/ 234494 h 444457"/>
              <a:gd name="connsiteX6271" fmla="*/ 255636 w 3249268"/>
              <a:gd name="connsiteY6271" fmla="*/ 234682 h 444457"/>
              <a:gd name="connsiteX6272" fmla="*/ 255932 w 3249268"/>
              <a:gd name="connsiteY6272" fmla="*/ 234682 h 444457"/>
              <a:gd name="connsiteX6273" fmla="*/ 255704 w 3249268"/>
              <a:gd name="connsiteY6273" fmla="*/ 234231 h 444457"/>
              <a:gd name="connsiteX6274" fmla="*/ 1990866 w 3249268"/>
              <a:gd name="connsiteY6274" fmla="*/ 233621 h 444457"/>
              <a:gd name="connsiteX6275" fmla="*/ 1990262 w 3249268"/>
              <a:gd name="connsiteY6275" fmla="*/ 234343 h 444457"/>
              <a:gd name="connsiteX6276" fmla="*/ 1990775 w 3249268"/>
              <a:gd name="connsiteY6276" fmla="*/ 234268 h 444457"/>
              <a:gd name="connsiteX6277" fmla="*/ 2885327 w 3249268"/>
              <a:gd name="connsiteY6277" fmla="*/ 233488 h 444457"/>
              <a:gd name="connsiteX6278" fmla="*/ 2885327 w 3249268"/>
              <a:gd name="connsiteY6278" fmla="*/ 239310 h 444457"/>
              <a:gd name="connsiteX6279" fmla="*/ 2888239 w 3249268"/>
              <a:gd name="connsiteY6279" fmla="*/ 237369 h 444457"/>
              <a:gd name="connsiteX6280" fmla="*/ 819190 w 3249268"/>
              <a:gd name="connsiteY6280" fmla="*/ 233298 h 444457"/>
              <a:gd name="connsiteX6281" fmla="*/ 818917 w 3249268"/>
              <a:gd name="connsiteY6281" fmla="*/ 233938 h 444457"/>
              <a:gd name="connsiteX6282" fmla="*/ 819518 w 3249268"/>
              <a:gd name="connsiteY6282" fmla="*/ 233528 h 444457"/>
              <a:gd name="connsiteX6283" fmla="*/ 819816 w 3249268"/>
              <a:gd name="connsiteY6283" fmla="*/ 233502 h 444457"/>
              <a:gd name="connsiteX6284" fmla="*/ 2492511 w 3249268"/>
              <a:gd name="connsiteY6284" fmla="*/ 233267 h 444457"/>
              <a:gd name="connsiteX6285" fmla="*/ 2490723 w 3249268"/>
              <a:gd name="connsiteY6285" fmla="*/ 233342 h 444457"/>
              <a:gd name="connsiteX6286" fmla="*/ 2491064 w 3249268"/>
              <a:gd name="connsiteY6286" fmla="*/ 234726 h 444457"/>
              <a:gd name="connsiteX6287" fmla="*/ 861891 w 3249268"/>
              <a:gd name="connsiteY6287" fmla="*/ 233121 h 444457"/>
              <a:gd name="connsiteX6288" fmla="*/ 861812 w 3249268"/>
              <a:gd name="connsiteY6288" fmla="*/ 233154 h 444457"/>
              <a:gd name="connsiteX6289" fmla="*/ 861924 w 3249268"/>
              <a:gd name="connsiteY6289" fmla="*/ 233154 h 444457"/>
              <a:gd name="connsiteX6290" fmla="*/ 2837572 w 3249268"/>
              <a:gd name="connsiteY6290" fmla="*/ 232950 h 444457"/>
              <a:gd name="connsiteX6291" fmla="*/ 2838103 w 3249268"/>
              <a:gd name="connsiteY6291" fmla="*/ 233239 h 444457"/>
              <a:gd name="connsiteX6292" fmla="*/ 2838008 w 3249268"/>
              <a:gd name="connsiteY6292" fmla="*/ 232950 h 444457"/>
              <a:gd name="connsiteX6293" fmla="*/ 475320 w 3249268"/>
              <a:gd name="connsiteY6293" fmla="*/ 232643 h 444457"/>
              <a:gd name="connsiteX6294" fmla="*/ 474985 w 3249268"/>
              <a:gd name="connsiteY6294" fmla="*/ 233000 h 444457"/>
              <a:gd name="connsiteX6295" fmla="*/ 475182 w 3249268"/>
              <a:gd name="connsiteY6295" fmla="*/ 232915 h 444457"/>
              <a:gd name="connsiteX6296" fmla="*/ 1141683 w 3249268"/>
              <a:gd name="connsiteY6296" fmla="*/ 232567 h 444457"/>
              <a:gd name="connsiteX6297" fmla="*/ 1141355 w 3249268"/>
              <a:gd name="connsiteY6297" fmla="*/ 233107 h 444457"/>
              <a:gd name="connsiteX6298" fmla="*/ 1141863 w 3249268"/>
              <a:gd name="connsiteY6298" fmla="*/ 232735 h 444457"/>
              <a:gd name="connsiteX6299" fmla="*/ 2936688 w 3249268"/>
              <a:gd name="connsiteY6299" fmla="*/ 231862 h 444457"/>
              <a:gd name="connsiteX6300" fmla="*/ 2936486 w 3249268"/>
              <a:gd name="connsiteY6300" fmla="*/ 234334 h 444457"/>
              <a:gd name="connsiteX6301" fmla="*/ 2936623 w 3249268"/>
              <a:gd name="connsiteY6301" fmla="*/ 234265 h 444457"/>
              <a:gd name="connsiteX6302" fmla="*/ 2936623 w 3249268"/>
              <a:gd name="connsiteY6302" fmla="*/ 235686 h 444457"/>
              <a:gd name="connsiteX6303" fmla="*/ 2939088 w 3249268"/>
              <a:gd name="connsiteY6303" fmla="*/ 233345 h 444457"/>
              <a:gd name="connsiteX6304" fmla="*/ 2988204 w 3249268"/>
              <a:gd name="connsiteY6304" fmla="*/ 231734 h 444457"/>
              <a:gd name="connsiteX6305" fmla="*/ 2988184 w 3249268"/>
              <a:gd name="connsiteY6305" fmla="*/ 231750 h 444457"/>
              <a:gd name="connsiteX6306" fmla="*/ 2986921 w 3249268"/>
              <a:gd name="connsiteY6306" fmla="*/ 231750 h 444457"/>
              <a:gd name="connsiteX6307" fmla="*/ 2986921 w 3249268"/>
              <a:gd name="connsiteY6307" fmla="*/ 231889 h 444457"/>
              <a:gd name="connsiteX6308" fmla="*/ 2986899 w 3249268"/>
              <a:gd name="connsiteY6308" fmla="*/ 231906 h 444457"/>
              <a:gd name="connsiteX6309" fmla="*/ 2988020 w 3249268"/>
              <a:gd name="connsiteY6309" fmla="*/ 231906 h 444457"/>
              <a:gd name="connsiteX6310" fmla="*/ 2988079 w 3249268"/>
              <a:gd name="connsiteY6310" fmla="*/ 231964 h 444457"/>
              <a:gd name="connsiteX6311" fmla="*/ 3007955 w 3249268"/>
              <a:gd name="connsiteY6311" fmla="*/ 231674 h 444457"/>
              <a:gd name="connsiteX6312" fmla="*/ 3007753 w 3249268"/>
              <a:gd name="connsiteY6312" fmla="*/ 231996 h 444457"/>
              <a:gd name="connsiteX6313" fmla="*/ 3009142 w 3249268"/>
              <a:gd name="connsiteY6313" fmla="*/ 231996 h 444457"/>
              <a:gd name="connsiteX6314" fmla="*/ 3010206 w 3249268"/>
              <a:gd name="connsiteY6314" fmla="*/ 232133 h 444457"/>
              <a:gd name="connsiteX6315" fmla="*/ 3009108 w 3249268"/>
              <a:gd name="connsiteY6315" fmla="*/ 231674 h 444457"/>
              <a:gd name="connsiteX6316" fmla="*/ 3008985 w 3249268"/>
              <a:gd name="connsiteY6316" fmla="*/ 231674 h 444457"/>
              <a:gd name="connsiteX6317" fmla="*/ 457509 w 3249268"/>
              <a:gd name="connsiteY6317" fmla="*/ 231640 h 444457"/>
              <a:gd name="connsiteX6318" fmla="*/ 457908 w 3249268"/>
              <a:gd name="connsiteY6318" fmla="*/ 233163 h 444457"/>
              <a:gd name="connsiteX6319" fmla="*/ 458082 w 3249268"/>
              <a:gd name="connsiteY6319" fmla="*/ 233103 h 444457"/>
              <a:gd name="connsiteX6320" fmla="*/ 458177 w 3249268"/>
              <a:gd name="connsiteY6320" fmla="*/ 233054 h 444457"/>
              <a:gd name="connsiteX6321" fmla="*/ 458044 w 3249268"/>
              <a:gd name="connsiteY6321" fmla="*/ 232003 h 444457"/>
              <a:gd name="connsiteX6322" fmla="*/ 2791266 w 3249268"/>
              <a:gd name="connsiteY6322" fmla="*/ 231558 h 444457"/>
              <a:gd name="connsiteX6323" fmla="*/ 2791195 w 3249268"/>
              <a:gd name="connsiteY6323" fmla="*/ 231916 h 444457"/>
              <a:gd name="connsiteX6324" fmla="*/ 2791266 w 3249268"/>
              <a:gd name="connsiteY6324" fmla="*/ 231715 h 444457"/>
              <a:gd name="connsiteX6325" fmla="*/ 2769243 w 3249268"/>
              <a:gd name="connsiteY6325" fmla="*/ 231384 h 444457"/>
              <a:gd name="connsiteX6326" fmla="*/ 2768619 w 3249268"/>
              <a:gd name="connsiteY6326" fmla="*/ 231823 h 444457"/>
              <a:gd name="connsiteX6327" fmla="*/ 2769049 w 3249268"/>
              <a:gd name="connsiteY6327" fmla="*/ 231715 h 444457"/>
              <a:gd name="connsiteX6328" fmla="*/ 1363354 w 3249268"/>
              <a:gd name="connsiteY6328" fmla="*/ 231057 h 444457"/>
              <a:gd name="connsiteX6329" fmla="*/ 1362904 w 3249268"/>
              <a:gd name="connsiteY6329" fmla="*/ 231797 h 444457"/>
              <a:gd name="connsiteX6330" fmla="*/ 1364612 w 3249268"/>
              <a:gd name="connsiteY6330" fmla="*/ 231853 h 444457"/>
              <a:gd name="connsiteX6331" fmla="*/ 259450 w 3249268"/>
              <a:gd name="connsiteY6331" fmla="*/ 230863 h 444457"/>
              <a:gd name="connsiteX6332" fmla="*/ 259530 w 3249268"/>
              <a:gd name="connsiteY6332" fmla="*/ 231038 h 444457"/>
              <a:gd name="connsiteX6333" fmla="*/ 259562 w 3249268"/>
              <a:gd name="connsiteY6333" fmla="*/ 231029 h 444457"/>
              <a:gd name="connsiteX6334" fmla="*/ 1446667 w 3249268"/>
              <a:gd name="connsiteY6334" fmla="*/ 230529 h 444457"/>
              <a:gd name="connsiteX6335" fmla="*/ 1446665 w 3249268"/>
              <a:gd name="connsiteY6335" fmla="*/ 230546 h 444457"/>
              <a:gd name="connsiteX6336" fmla="*/ 1446684 w 3249268"/>
              <a:gd name="connsiteY6336" fmla="*/ 230538 h 444457"/>
              <a:gd name="connsiteX6337" fmla="*/ 246821 w 3249268"/>
              <a:gd name="connsiteY6337" fmla="*/ 230407 h 444457"/>
              <a:gd name="connsiteX6338" fmla="*/ 246789 w 3249268"/>
              <a:gd name="connsiteY6338" fmla="*/ 230416 h 444457"/>
              <a:gd name="connsiteX6339" fmla="*/ 246825 w 3249268"/>
              <a:gd name="connsiteY6339" fmla="*/ 230420 h 444457"/>
              <a:gd name="connsiteX6340" fmla="*/ 246825 w 3249268"/>
              <a:gd name="connsiteY6340" fmla="*/ 231578 h 444457"/>
              <a:gd name="connsiteX6341" fmla="*/ 247141 w 3249268"/>
              <a:gd name="connsiteY6341" fmla="*/ 230605 h 444457"/>
              <a:gd name="connsiteX6342" fmla="*/ 2736881 w 3249268"/>
              <a:gd name="connsiteY6342" fmla="*/ 230386 h 444457"/>
              <a:gd name="connsiteX6343" fmla="*/ 2736541 w 3249268"/>
              <a:gd name="connsiteY6343" fmla="*/ 231762 h 444457"/>
              <a:gd name="connsiteX6344" fmla="*/ 2736881 w 3249268"/>
              <a:gd name="connsiteY6344" fmla="*/ 231792 h 444457"/>
              <a:gd name="connsiteX6345" fmla="*/ 2736881 w 3249268"/>
              <a:gd name="connsiteY6345" fmla="*/ 231378 h 444457"/>
              <a:gd name="connsiteX6346" fmla="*/ 363636 w 3249268"/>
              <a:gd name="connsiteY6346" fmla="*/ 230320 h 444457"/>
              <a:gd name="connsiteX6347" fmla="*/ 363694 w 3249268"/>
              <a:gd name="connsiteY6347" fmla="*/ 230358 h 444457"/>
              <a:gd name="connsiteX6348" fmla="*/ 363779 w 3249268"/>
              <a:gd name="connsiteY6348" fmla="*/ 230320 h 444457"/>
              <a:gd name="connsiteX6349" fmla="*/ 315257 w 3249268"/>
              <a:gd name="connsiteY6349" fmla="*/ 230304 h 444457"/>
              <a:gd name="connsiteX6350" fmla="*/ 315237 w 3249268"/>
              <a:gd name="connsiteY6350" fmla="*/ 230347 h 444457"/>
              <a:gd name="connsiteX6351" fmla="*/ 315642 w 3249268"/>
              <a:gd name="connsiteY6351" fmla="*/ 230307 h 444457"/>
              <a:gd name="connsiteX6352" fmla="*/ 315261 w 3249268"/>
              <a:gd name="connsiteY6352" fmla="*/ 230307 h 444457"/>
              <a:gd name="connsiteX6353" fmla="*/ 2599197 w 3249268"/>
              <a:gd name="connsiteY6353" fmla="*/ 230178 h 444457"/>
              <a:gd name="connsiteX6354" fmla="*/ 2599128 w 3249268"/>
              <a:gd name="connsiteY6354" fmla="*/ 230896 h 444457"/>
              <a:gd name="connsiteX6355" fmla="*/ 2601009 w 3249268"/>
              <a:gd name="connsiteY6355" fmla="*/ 230692 h 444457"/>
              <a:gd name="connsiteX6356" fmla="*/ 2600412 w 3249268"/>
              <a:gd name="connsiteY6356" fmla="*/ 230529 h 444457"/>
              <a:gd name="connsiteX6357" fmla="*/ 2599197 w 3249268"/>
              <a:gd name="connsiteY6357" fmla="*/ 230178 h 444457"/>
              <a:gd name="connsiteX6358" fmla="*/ 2986847 w 3249268"/>
              <a:gd name="connsiteY6358" fmla="*/ 230023 h 444457"/>
              <a:gd name="connsiteX6359" fmla="*/ 2986761 w 3249268"/>
              <a:gd name="connsiteY6359" fmla="*/ 230169 h 444457"/>
              <a:gd name="connsiteX6360" fmla="*/ 2986689 w 3249268"/>
              <a:gd name="connsiteY6360" fmla="*/ 230111 h 444457"/>
              <a:gd name="connsiteX6361" fmla="*/ 2986794 w 3249268"/>
              <a:gd name="connsiteY6361" fmla="*/ 230284 h 444457"/>
              <a:gd name="connsiteX6362" fmla="*/ 2659001 w 3249268"/>
              <a:gd name="connsiteY6362" fmla="*/ 229999 h 444457"/>
              <a:gd name="connsiteX6363" fmla="*/ 2659990 w 3249268"/>
              <a:gd name="connsiteY6363" fmla="*/ 230547 h 444457"/>
              <a:gd name="connsiteX6364" fmla="*/ 2659613 w 3249268"/>
              <a:gd name="connsiteY6364" fmla="*/ 230178 h 444457"/>
              <a:gd name="connsiteX6365" fmla="*/ 196102 w 3249268"/>
              <a:gd name="connsiteY6365" fmla="*/ 229600 h 444457"/>
              <a:gd name="connsiteX6366" fmla="*/ 196948 w 3249268"/>
              <a:gd name="connsiteY6366" fmla="*/ 230420 h 444457"/>
              <a:gd name="connsiteX6367" fmla="*/ 198218 w 3249268"/>
              <a:gd name="connsiteY6367" fmla="*/ 230831 h 444457"/>
              <a:gd name="connsiteX6368" fmla="*/ 197374 w 3249268"/>
              <a:gd name="connsiteY6368" fmla="*/ 230253 h 444457"/>
              <a:gd name="connsiteX6369" fmla="*/ 3000816 w 3249268"/>
              <a:gd name="connsiteY6369" fmla="*/ 229308 h 444457"/>
              <a:gd name="connsiteX6370" fmla="*/ 3001740 w 3249268"/>
              <a:gd name="connsiteY6370" fmla="*/ 230227 h 444457"/>
              <a:gd name="connsiteX6371" fmla="*/ 3001629 w 3249268"/>
              <a:gd name="connsiteY6371" fmla="*/ 229427 h 444457"/>
              <a:gd name="connsiteX6372" fmla="*/ 2912089 w 3249268"/>
              <a:gd name="connsiteY6372" fmla="*/ 229267 h 444457"/>
              <a:gd name="connsiteX6373" fmla="*/ 2911570 w 3249268"/>
              <a:gd name="connsiteY6373" fmla="*/ 230631 h 444457"/>
              <a:gd name="connsiteX6374" fmla="*/ 2910835 w 3249268"/>
              <a:gd name="connsiteY6374" fmla="*/ 230293 h 444457"/>
              <a:gd name="connsiteX6375" fmla="*/ 2911570 w 3249268"/>
              <a:gd name="connsiteY6375" fmla="*/ 231209 h 444457"/>
              <a:gd name="connsiteX6376" fmla="*/ 2911757 w 3249268"/>
              <a:gd name="connsiteY6376" fmla="*/ 230974 h 444457"/>
              <a:gd name="connsiteX6377" fmla="*/ 2911991 w 3249268"/>
              <a:gd name="connsiteY6377" fmla="*/ 230894 h 444457"/>
              <a:gd name="connsiteX6378" fmla="*/ 660618 w 3249268"/>
              <a:gd name="connsiteY6378" fmla="*/ 229042 h 444457"/>
              <a:gd name="connsiteX6379" fmla="*/ 661223 w 3249268"/>
              <a:gd name="connsiteY6379" fmla="*/ 230865 h 444457"/>
              <a:gd name="connsiteX6380" fmla="*/ 661495 w 3249268"/>
              <a:gd name="connsiteY6380" fmla="*/ 229042 h 444457"/>
              <a:gd name="connsiteX6381" fmla="*/ 349846 w 3249268"/>
              <a:gd name="connsiteY6381" fmla="*/ 229029 h 444457"/>
              <a:gd name="connsiteX6382" fmla="*/ 348468 w 3249268"/>
              <a:gd name="connsiteY6382" fmla="*/ 230375 h 444457"/>
              <a:gd name="connsiteX6383" fmla="*/ 348468 w 3249268"/>
              <a:gd name="connsiteY6383" fmla="*/ 233110 h 444457"/>
              <a:gd name="connsiteX6384" fmla="*/ 349870 w 3249268"/>
              <a:gd name="connsiteY6384" fmla="*/ 234478 h 444457"/>
              <a:gd name="connsiteX6385" fmla="*/ 349838 w 3249268"/>
              <a:gd name="connsiteY6385" fmla="*/ 234509 h 444457"/>
              <a:gd name="connsiteX6386" fmla="*/ 350911 w 3249268"/>
              <a:gd name="connsiteY6386" fmla="*/ 234573 h 444457"/>
              <a:gd name="connsiteX6387" fmla="*/ 349767 w 3249268"/>
              <a:gd name="connsiteY6387" fmla="*/ 234307 h 444457"/>
              <a:gd name="connsiteX6388" fmla="*/ 351001 w 3249268"/>
              <a:gd name="connsiteY6388" fmla="*/ 234307 h 444457"/>
              <a:gd name="connsiteX6389" fmla="*/ 401027 w 3249268"/>
              <a:gd name="connsiteY6389" fmla="*/ 228916 h 444457"/>
              <a:gd name="connsiteX6390" fmla="*/ 400100 w 3249268"/>
              <a:gd name="connsiteY6390" fmla="*/ 229556 h 444457"/>
              <a:gd name="connsiteX6391" fmla="*/ 401185 w 3249268"/>
              <a:gd name="connsiteY6391" fmla="*/ 229204 h 444457"/>
              <a:gd name="connsiteX6392" fmla="*/ 401041 w 3249268"/>
              <a:gd name="connsiteY6392" fmla="*/ 228916 h 444457"/>
              <a:gd name="connsiteX6393" fmla="*/ 1104905 w 3249268"/>
              <a:gd name="connsiteY6393" fmla="*/ 228868 h 444457"/>
              <a:gd name="connsiteX6394" fmla="*/ 1104905 w 3249268"/>
              <a:gd name="connsiteY6394" fmla="*/ 228932 h 444457"/>
              <a:gd name="connsiteX6395" fmla="*/ 1104999 w 3249268"/>
              <a:gd name="connsiteY6395" fmla="*/ 228932 h 444457"/>
              <a:gd name="connsiteX6396" fmla="*/ 883762 w 3249268"/>
              <a:gd name="connsiteY6396" fmla="*/ 228868 h 444457"/>
              <a:gd name="connsiteX6397" fmla="*/ 883725 w 3249268"/>
              <a:gd name="connsiteY6397" fmla="*/ 228970 h 444457"/>
              <a:gd name="connsiteX6398" fmla="*/ 883823 w 3249268"/>
              <a:gd name="connsiteY6398" fmla="*/ 228896 h 444457"/>
              <a:gd name="connsiteX6399" fmla="*/ 2582345 w 3249268"/>
              <a:gd name="connsiteY6399" fmla="*/ 228851 h 444457"/>
              <a:gd name="connsiteX6400" fmla="*/ 2582115 w 3249268"/>
              <a:gd name="connsiteY6400" fmla="*/ 228893 h 444457"/>
              <a:gd name="connsiteX6401" fmla="*/ 2582345 w 3249268"/>
              <a:gd name="connsiteY6401" fmla="*/ 229124 h 444457"/>
              <a:gd name="connsiteX6402" fmla="*/ 451312 w 3249268"/>
              <a:gd name="connsiteY6402" fmla="*/ 228771 h 444457"/>
              <a:gd name="connsiteX6403" fmla="*/ 451312 w 3249268"/>
              <a:gd name="connsiteY6403" fmla="*/ 229002 h 444457"/>
              <a:gd name="connsiteX6404" fmla="*/ 451341 w 3249268"/>
              <a:gd name="connsiteY6404" fmla="*/ 229041 h 444457"/>
              <a:gd name="connsiteX6405" fmla="*/ 452691 w 3249268"/>
              <a:gd name="connsiteY6405" fmla="*/ 229041 h 444457"/>
              <a:gd name="connsiteX6406" fmla="*/ 452715 w 3249268"/>
              <a:gd name="connsiteY6406" fmla="*/ 229047 h 444457"/>
              <a:gd name="connsiteX6407" fmla="*/ 452441 w 3249268"/>
              <a:gd name="connsiteY6407" fmla="*/ 228771 h 444457"/>
              <a:gd name="connsiteX6408" fmla="*/ 109368 w 3249268"/>
              <a:gd name="connsiteY6408" fmla="*/ 228665 h 444457"/>
              <a:gd name="connsiteX6409" fmla="*/ 110722 w 3249268"/>
              <a:gd name="connsiteY6409" fmla="*/ 231674 h 444457"/>
              <a:gd name="connsiteX6410" fmla="*/ 110722 w 3249268"/>
              <a:gd name="connsiteY6410" fmla="*/ 234683 h 444457"/>
              <a:gd name="connsiteX6411" fmla="*/ 108014 w 3249268"/>
              <a:gd name="connsiteY6411" fmla="*/ 231674 h 444457"/>
              <a:gd name="connsiteX6412" fmla="*/ 105306 w 3249268"/>
              <a:gd name="connsiteY6412" fmla="*/ 231674 h 444457"/>
              <a:gd name="connsiteX6413" fmla="*/ 109368 w 3249268"/>
              <a:gd name="connsiteY6413" fmla="*/ 228665 h 444457"/>
              <a:gd name="connsiteX6414" fmla="*/ 3111755 w 3249268"/>
              <a:gd name="connsiteY6414" fmla="*/ 228651 h 444457"/>
              <a:gd name="connsiteX6415" fmla="*/ 3111685 w 3249268"/>
              <a:gd name="connsiteY6415" fmla="*/ 228662 h 444457"/>
              <a:gd name="connsiteX6416" fmla="*/ 3111700 w 3249268"/>
              <a:gd name="connsiteY6416" fmla="*/ 228705 h 444457"/>
              <a:gd name="connsiteX6417" fmla="*/ 3100299 w 3249268"/>
              <a:gd name="connsiteY6417" fmla="*/ 228619 h 444457"/>
              <a:gd name="connsiteX6418" fmla="*/ 3100420 w 3249268"/>
              <a:gd name="connsiteY6418" fmla="*/ 228700 h 444457"/>
              <a:gd name="connsiteX6419" fmla="*/ 3100441 w 3249268"/>
              <a:gd name="connsiteY6419" fmla="*/ 228711 h 444457"/>
              <a:gd name="connsiteX6420" fmla="*/ 3100490 w 3249268"/>
              <a:gd name="connsiteY6420" fmla="*/ 228651 h 444457"/>
              <a:gd name="connsiteX6421" fmla="*/ 301522 w 3249268"/>
              <a:gd name="connsiteY6421" fmla="*/ 228499 h 444457"/>
              <a:gd name="connsiteX6422" fmla="*/ 301193 w 3249268"/>
              <a:gd name="connsiteY6422" fmla="*/ 228834 h 444457"/>
              <a:gd name="connsiteX6423" fmla="*/ 301304 w 3249268"/>
              <a:gd name="connsiteY6423" fmla="*/ 228916 h 444457"/>
              <a:gd name="connsiteX6424" fmla="*/ 300674 w 3249268"/>
              <a:gd name="connsiteY6424" fmla="*/ 228379 h 444457"/>
              <a:gd name="connsiteX6425" fmla="*/ 300779 w 3249268"/>
              <a:gd name="connsiteY6425" fmla="*/ 228529 h 444457"/>
              <a:gd name="connsiteX6426" fmla="*/ 300933 w 3249268"/>
              <a:gd name="connsiteY6426" fmla="*/ 228642 h 444457"/>
              <a:gd name="connsiteX6427" fmla="*/ 2792432 w 3249268"/>
              <a:gd name="connsiteY6427" fmla="*/ 227443 h 444457"/>
              <a:gd name="connsiteX6428" fmla="*/ 2792362 w 3249268"/>
              <a:gd name="connsiteY6428" fmla="*/ 227506 h 444457"/>
              <a:gd name="connsiteX6429" fmla="*/ 2792442 w 3249268"/>
              <a:gd name="connsiteY6429" fmla="*/ 227506 h 444457"/>
              <a:gd name="connsiteX6430" fmla="*/ 451051 w 3249268"/>
              <a:gd name="connsiteY6430" fmla="*/ 227443 h 444457"/>
              <a:gd name="connsiteX6431" fmla="*/ 450613 w 3249268"/>
              <a:gd name="connsiteY6431" fmla="*/ 227725 h 444457"/>
              <a:gd name="connsiteX6432" fmla="*/ 451051 w 3249268"/>
              <a:gd name="connsiteY6432" fmla="*/ 227725 h 444457"/>
              <a:gd name="connsiteX6433" fmla="*/ 403893 w 3249268"/>
              <a:gd name="connsiteY6433" fmla="*/ 227442 h 444457"/>
              <a:gd name="connsiteX6434" fmla="*/ 403147 w 3249268"/>
              <a:gd name="connsiteY6434" fmla="*/ 227806 h 444457"/>
              <a:gd name="connsiteX6435" fmla="*/ 403957 w 3249268"/>
              <a:gd name="connsiteY6435" fmla="*/ 227806 h 444457"/>
              <a:gd name="connsiteX6436" fmla="*/ 403902 w 3249268"/>
              <a:gd name="connsiteY6436" fmla="*/ 227450 h 444457"/>
              <a:gd name="connsiteX6437" fmla="*/ 295613 w 3249268"/>
              <a:gd name="connsiteY6437" fmla="*/ 227408 h 444457"/>
              <a:gd name="connsiteX6438" fmla="*/ 295555 w 3249268"/>
              <a:gd name="connsiteY6438" fmla="*/ 227424 h 444457"/>
              <a:gd name="connsiteX6439" fmla="*/ 295716 w 3249268"/>
              <a:gd name="connsiteY6439" fmla="*/ 227579 h 444457"/>
              <a:gd name="connsiteX6440" fmla="*/ 296134 w 3249268"/>
              <a:gd name="connsiteY6440" fmla="*/ 227537 h 444457"/>
              <a:gd name="connsiteX6441" fmla="*/ 295609 w 3249268"/>
              <a:gd name="connsiteY6441" fmla="*/ 227412 h 444457"/>
              <a:gd name="connsiteX6442" fmla="*/ 425756 w 3249268"/>
              <a:gd name="connsiteY6442" fmla="*/ 227387 h 444457"/>
              <a:gd name="connsiteX6443" fmla="*/ 426202 w 3249268"/>
              <a:gd name="connsiteY6443" fmla="*/ 227450 h 444457"/>
              <a:gd name="connsiteX6444" fmla="*/ 427596 w 3249268"/>
              <a:gd name="connsiteY6444" fmla="*/ 227450 h 444457"/>
              <a:gd name="connsiteX6445" fmla="*/ 427754 w 3249268"/>
              <a:gd name="connsiteY6445" fmla="*/ 227387 h 444457"/>
              <a:gd name="connsiteX6446" fmla="*/ 310906 w 3249268"/>
              <a:gd name="connsiteY6446" fmla="*/ 227309 h 444457"/>
              <a:gd name="connsiteX6447" fmla="*/ 310904 w 3249268"/>
              <a:gd name="connsiteY6447" fmla="*/ 227312 h 444457"/>
              <a:gd name="connsiteX6448" fmla="*/ 309545 w 3249268"/>
              <a:gd name="connsiteY6448" fmla="*/ 228646 h 444457"/>
              <a:gd name="connsiteX6449" fmla="*/ 309619 w 3249268"/>
              <a:gd name="connsiteY6449" fmla="*/ 228871 h 444457"/>
              <a:gd name="connsiteX6450" fmla="*/ 309619 w 3249268"/>
              <a:gd name="connsiteY6450" fmla="*/ 230307 h 444457"/>
              <a:gd name="connsiteX6451" fmla="*/ 309569 w 3249268"/>
              <a:gd name="connsiteY6451" fmla="*/ 230358 h 444457"/>
              <a:gd name="connsiteX6452" fmla="*/ 309901 w 3249268"/>
              <a:gd name="connsiteY6452" fmla="*/ 230358 h 444457"/>
              <a:gd name="connsiteX6453" fmla="*/ 309901 w 3249268"/>
              <a:gd name="connsiteY6453" fmla="*/ 230170 h 444457"/>
              <a:gd name="connsiteX6454" fmla="*/ 309901 w 3249268"/>
              <a:gd name="connsiteY6454" fmla="*/ 229042 h 444457"/>
              <a:gd name="connsiteX6455" fmla="*/ 311217 w 3249268"/>
              <a:gd name="connsiteY6455" fmla="*/ 227725 h 444457"/>
              <a:gd name="connsiteX6456" fmla="*/ 311436 w 3249268"/>
              <a:gd name="connsiteY6456" fmla="*/ 227710 h 444457"/>
              <a:gd name="connsiteX6457" fmla="*/ 311029 w 3249268"/>
              <a:gd name="connsiteY6457" fmla="*/ 227434 h 444457"/>
              <a:gd name="connsiteX6458" fmla="*/ 376718 w 3249268"/>
              <a:gd name="connsiteY6458" fmla="*/ 227301 h 444457"/>
              <a:gd name="connsiteX6459" fmla="*/ 376999 w 3249268"/>
              <a:gd name="connsiteY6459" fmla="*/ 227655 h 444457"/>
              <a:gd name="connsiteX6460" fmla="*/ 377149 w 3249268"/>
              <a:gd name="connsiteY6460" fmla="*/ 227649 h 444457"/>
              <a:gd name="connsiteX6461" fmla="*/ 332037 w 3249268"/>
              <a:gd name="connsiteY6461" fmla="*/ 227287 h 444457"/>
              <a:gd name="connsiteX6462" fmla="*/ 331646 w 3249268"/>
              <a:gd name="connsiteY6462" fmla="*/ 227672 h 444457"/>
              <a:gd name="connsiteX6463" fmla="*/ 331646 w 3249268"/>
              <a:gd name="connsiteY6463" fmla="*/ 228729 h 444457"/>
              <a:gd name="connsiteX6464" fmla="*/ 332336 w 3249268"/>
              <a:gd name="connsiteY6464" fmla="*/ 227360 h 444457"/>
              <a:gd name="connsiteX6465" fmla="*/ 468025 w 3249268"/>
              <a:gd name="connsiteY6465" fmla="*/ 227216 h 444457"/>
              <a:gd name="connsiteX6466" fmla="*/ 467730 w 3249268"/>
              <a:gd name="connsiteY6466" fmla="*/ 227372 h 444457"/>
              <a:gd name="connsiteX6467" fmla="*/ 467261 w 3249268"/>
              <a:gd name="connsiteY6467" fmla="*/ 227422 h 444457"/>
              <a:gd name="connsiteX6468" fmla="*/ 467803 w 3249268"/>
              <a:gd name="connsiteY6468" fmla="*/ 227496 h 444457"/>
              <a:gd name="connsiteX6469" fmla="*/ 467922 w 3249268"/>
              <a:gd name="connsiteY6469" fmla="*/ 227465 h 444457"/>
              <a:gd name="connsiteX6470" fmla="*/ 467860 w 3249268"/>
              <a:gd name="connsiteY6470" fmla="*/ 227435 h 444457"/>
              <a:gd name="connsiteX6471" fmla="*/ 2725828 w 3249268"/>
              <a:gd name="connsiteY6471" fmla="*/ 227207 h 444457"/>
              <a:gd name="connsiteX6472" fmla="*/ 2724856 w 3249268"/>
              <a:gd name="connsiteY6472" fmla="*/ 227334 h 444457"/>
              <a:gd name="connsiteX6473" fmla="*/ 2726566 w 3249268"/>
              <a:gd name="connsiteY6473" fmla="*/ 227533 h 444457"/>
              <a:gd name="connsiteX6474" fmla="*/ 514679 w 3249268"/>
              <a:gd name="connsiteY6474" fmla="*/ 227198 h 444457"/>
              <a:gd name="connsiteX6475" fmla="*/ 514668 w 3249268"/>
              <a:gd name="connsiteY6475" fmla="*/ 227274 h 444457"/>
              <a:gd name="connsiteX6476" fmla="*/ 514776 w 3249268"/>
              <a:gd name="connsiteY6476" fmla="*/ 227295 h 444457"/>
              <a:gd name="connsiteX6477" fmla="*/ 2804322 w 3249268"/>
              <a:gd name="connsiteY6477" fmla="*/ 227161 h 444457"/>
              <a:gd name="connsiteX6478" fmla="*/ 2804914 w 3249268"/>
              <a:gd name="connsiteY6478" fmla="*/ 227325 h 444457"/>
              <a:gd name="connsiteX6479" fmla="*/ 2804430 w 3249268"/>
              <a:gd name="connsiteY6479" fmla="*/ 227161 h 444457"/>
              <a:gd name="connsiteX6480" fmla="*/ 3188131 w 3249268"/>
              <a:gd name="connsiteY6480" fmla="*/ 227161 h 444457"/>
              <a:gd name="connsiteX6481" fmla="*/ 3190934 w 3249268"/>
              <a:gd name="connsiteY6481" fmla="*/ 228576 h 444457"/>
              <a:gd name="connsiteX6482" fmla="*/ 3195140 w 3249268"/>
              <a:gd name="connsiteY6482" fmla="*/ 228576 h 444457"/>
              <a:gd name="connsiteX6483" fmla="*/ 3202148 w 3249268"/>
              <a:gd name="connsiteY6483" fmla="*/ 234240 h 444457"/>
              <a:gd name="connsiteX6484" fmla="*/ 3203024 w 3249268"/>
              <a:gd name="connsiteY6484" fmla="*/ 236718 h 444457"/>
              <a:gd name="connsiteX6485" fmla="*/ 3204577 w 3249268"/>
              <a:gd name="connsiteY6485" fmla="*/ 237003 h 444457"/>
              <a:gd name="connsiteX6486" fmla="*/ 3203286 w 3249268"/>
              <a:gd name="connsiteY6486" fmla="*/ 233042 h 444457"/>
              <a:gd name="connsiteX6487" fmla="*/ 3204690 w 3249268"/>
              <a:gd name="connsiteY6487" fmla="*/ 233042 h 444457"/>
              <a:gd name="connsiteX6488" fmla="*/ 3207498 w 3249268"/>
              <a:gd name="connsiteY6488" fmla="*/ 233042 h 444457"/>
              <a:gd name="connsiteX6489" fmla="*/ 3211710 w 3249268"/>
              <a:gd name="connsiteY6489" fmla="*/ 233042 h 444457"/>
              <a:gd name="connsiteX6490" fmla="*/ 3214518 w 3249268"/>
              <a:gd name="connsiteY6490" fmla="*/ 233042 h 444457"/>
              <a:gd name="connsiteX6491" fmla="*/ 3213114 w 3249268"/>
              <a:gd name="connsiteY6491" fmla="*/ 231605 h 444457"/>
              <a:gd name="connsiteX6492" fmla="*/ 3214518 w 3249268"/>
              <a:gd name="connsiteY6492" fmla="*/ 230169 h 444457"/>
              <a:gd name="connsiteX6493" fmla="*/ 3220836 w 3249268"/>
              <a:gd name="connsiteY6493" fmla="*/ 238786 h 444457"/>
              <a:gd name="connsiteX6494" fmla="*/ 3220134 w 3249268"/>
              <a:gd name="connsiteY6494" fmla="*/ 238786 h 444457"/>
              <a:gd name="connsiteX6495" fmla="*/ 3217326 w 3249268"/>
              <a:gd name="connsiteY6495" fmla="*/ 237350 h 444457"/>
              <a:gd name="connsiteX6496" fmla="*/ 3218730 w 3249268"/>
              <a:gd name="connsiteY6496" fmla="*/ 240221 h 444457"/>
              <a:gd name="connsiteX6497" fmla="*/ 3217326 w 3249268"/>
              <a:gd name="connsiteY6497" fmla="*/ 244530 h 444457"/>
              <a:gd name="connsiteX6498" fmla="*/ 3215922 w 3249268"/>
              <a:gd name="connsiteY6498" fmla="*/ 244530 h 444457"/>
              <a:gd name="connsiteX6499" fmla="*/ 3213114 w 3249268"/>
              <a:gd name="connsiteY6499" fmla="*/ 244530 h 444457"/>
              <a:gd name="connsiteX6500" fmla="*/ 3211710 w 3249268"/>
              <a:gd name="connsiteY6500" fmla="*/ 238786 h 444457"/>
              <a:gd name="connsiteX6501" fmla="*/ 3207737 w 3249268"/>
              <a:gd name="connsiteY6501" fmla="*/ 237973 h 444457"/>
              <a:gd name="connsiteX6502" fmla="*/ 3209157 w 3249268"/>
              <a:gd name="connsiteY6502" fmla="*/ 241320 h 444457"/>
              <a:gd name="connsiteX6503" fmla="*/ 3214764 w 3249268"/>
              <a:gd name="connsiteY6503" fmla="*/ 246983 h 444457"/>
              <a:gd name="connsiteX6504" fmla="*/ 3216166 w 3249268"/>
              <a:gd name="connsiteY6504" fmla="*/ 249815 h 444457"/>
              <a:gd name="connsiteX6505" fmla="*/ 3209157 w 3249268"/>
              <a:gd name="connsiteY6505" fmla="*/ 251231 h 444457"/>
              <a:gd name="connsiteX6506" fmla="*/ 3206353 w 3249268"/>
              <a:gd name="connsiteY6506" fmla="*/ 246983 h 444457"/>
              <a:gd name="connsiteX6507" fmla="*/ 3199345 w 3249268"/>
              <a:gd name="connsiteY6507" fmla="*/ 248399 h 444457"/>
              <a:gd name="connsiteX6508" fmla="*/ 3196541 w 3249268"/>
              <a:gd name="connsiteY6508" fmla="*/ 246983 h 444457"/>
              <a:gd name="connsiteX6509" fmla="*/ 3196541 w 3249268"/>
              <a:gd name="connsiteY6509" fmla="*/ 242735 h 444457"/>
              <a:gd name="connsiteX6510" fmla="*/ 3195140 w 3249268"/>
              <a:gd name="connsiteY6510" fmla="*/ 239903 h 444457"/>
              <a:gd name="connsiteX6511" fmla="*/ 3189533 w 3249268"/>
              <a:gd name="connsiteY6511" fmla="*/ 237072 h 444457"/>
              <a:gd name="connsiteX6512" fmla="*/ 3185328 w 3249268"/>
              <a:gd name="connsiteY6512" fmla="*/ 228576 h 444457"/>
              <a:gd name="connsiteX6513" fmla="*/ 3188131 w 3249268"/>
              <a:gd name="connsiteY6513" fmla="*/ 227161 h 444457"/>
              <a:gd name="connsiteX6514" fmla="*/ 908058 w 3249268"/>
              <a:gd name="connsiteY6514" fmla="*/ 226730 h 444457"/>
              <a:gd name="connsiteX6515" fmla="*/ 908584 w 3249268"/>
              <a:gd name="connsiteY6515" fmla="*/ 227805 h 444457"/>
              <a:gd name="connsiteX6516" fmla="*/ 908656 w 3249268"/>
              <a:gd name="connsiteY6516" fmla="*/ 227792 h 444457"/>
              <a:gd name="connsiteX6517" fmla="*/ 168688 w 3249268"/>
              <a:gd name="connsiteY6517" fmla="*/ 226725 h 444457"/>
              <a:gd name="connsiteX6518" fmla="*/ 168114 w 3249268"/>
              <a:gd name="connsiteY6518" fmla="*/ 227287 h 444457"/>
              <a:gd name="connsiteX6519" fmla="*/ 166703 w 3249268"/>
              <a:gd name="connsiteY6519" fmla="*/ 228665 h 444457"/>
              <a:gd name="connsiteX6520" fmla="*/ 166581 w 3249268"/>
              <a:gd name="connsiteY6520" fmla="*/ 228425 h 444457"/>
              <a:gd name="connsiteX6521" fmla="*/ 166581 w 3249268"/>
              <a:gd name="connsiteY6521" fmla="*/ 229042 h 444457"/>
              <a:gd name="connsiteX6522" fmla="*/ 170746 w 3249268"/>
              <a:gd name="connsiteY6522" fmla="*/ 230452 h 444457"/>
              <a:gd name="connsiteX6523" fmla="*/ 169795 w 3249268"/>
              <a:gd name="connsiteY6523" fmla="*/ 231247 h 444457"/>
              <a:gd name="connsiteX6524" fmla="*/ 173574 w 3249268"/>
              <a:gd name="connsiteY6524" fmla="*/ 236080 h 444457"/>
              <a:gd name="connsiteX6525" fmla="*/ 173690 w 3249268"/>
              <a:gd name="connsiteY6525" fmla="*/ 236080 h 444457"/>
              <a:gd name="connsiteX6526" fmla="*/ 175096 w 3249268"/>
              <a:gd name="connsiteY6526" fmla="*/ 237477 h 444457"/>
              <a:gd name="connsiteX6527" fmla="*/ 175749 w 3249268"/>
              <a:gd name="connsiteY6527" fmla="*/ 237396 h 444457"/>
              <a:gd name="connsiteX6528" fmla="*/ 175123 w 3249268"/>
              <a:gd name="connsiteY6528" fmla="*/ 237240 h 444457"/>
              <a:gd name="connsiteX6529" fmla="*/ 176490 w 3249268"/>
              <a:gd name="connsiteY6529" fmla="*/ 234532 h 444457"/>
              <a:gd name="connsiteX6530" fmla="*/ 173755 w 3249268"/>
              <a:gd name="connsiteY6530" fmla="*/ 230471 h 444457"/>
              <a:gd name="connsiteX6531" fmla="*/ 174369 w 3249268"/>
              <a:gd name="connsiteY6531" fmla="*/ 229863 h 444457"/>
              <a:gd name="connsiteX6532" fmla="*/ 173421 w 3249268"/>
              <a:gd name="connsiteY6532" fmla="*/ 230170 h 444457"/>
              <a:gd name="connsiteX6533" fmla="*/ 2802062 w 3249268"/>
              <a:gd name="connsiteY6533" fmla="*/ 226362 h 444457"/>
              <a:gd name="connsiteX6534" fmla="*/ 2802062 w 3249268"/>
              <a:gd name="connsiteY6534" fmla="*/ 227550 h 444457"/>
              <a:gd name="connsiteX6535" fmla="*/ 2802136 w 3249268"/>
              <a:gd name="connsiteY6535" fmla="*/ 227325 h 444457"/>
              <a:gd name="connsiteX6536" fmla="*/ 2802405 w 3249268"/>
              <a:gd name="connsiteY6536" fmla="*/ 227161 h 444457"/>
              <a:gd name="connsiteX6537" fmla="*/ 2802349 w 3249268"/>
              <a:gd name="connsiteY6537" fmla="*/ 227161 h 444457"/>
              <a:gd name="connsiteX6538" fmla="*/ 2802349 w 3249268"/>
              <a:gd name="connsiteY6538" fmla="*/ 226459 h 444457"/>
              <a:gd name="connsiteX6539" fmla="*/ 293921 w 3249268"/>
              <a:gd name="connsiteY6539" fmla="*/ 226194 h 444457"/>
              <a:gd name="connsiteX6540" fmla="*/ 294105 w 3249268"/>
              <a:gd name="connsiteY6540" fmla="*/ 226216 h 444457"/>
              <a:gd name="connsiteX6541" fmla="*/ 294105 w 3249268"/>
              <a:gd name="connsiteY6541" fmla="*/ 226194 h 444457"/>
              <a:gd name="connsiteX6542" fmla="*/ 290962 w 3249268"/>
              <a:gd name="connsiteY6542" fmla="*/ 226194 h 444457"/>
              <a:gd name="connsiteX6543" fmla="*/ 290220 w 3249268"/>
              <a:gd name="connsiteY6543" fmla="*/ 226689 h 444457"/>
              <a:gd name="connsiteX6544" fmla="*/ 291047 w 3249268"/>
              <a:gd name="connsiteY6544" fmla="*/ 226194 h 444457"/>
              <a:gd name="connsiteX6545" fmla="*/ 3106096 w 3249268"/>
              <a:gd name="connsiteY6545" fmla="*/ 226133 h 444457"/>
              <a:gd name="connsiteX6546" fmla="*/ 3104682 w 3249268"/>
              <a:gd name="connsiteY6546" fmla="*/ 226252 h 444457"/>
              <a:gd name="connsiteX6547" fmla="*/ 3104031 w 3249268"/>
              <a:gd name="connsiteY6547" fmla="*/ 226635 h 444457"/>
              <a:gd name="connsiteX6548" fmla="*/ 3105964 w 3249268"/>
              <a:gd name="connsiteY6548" fmla="*/ 227438 h 444457"/>
              <a:gd name="connsiteX6549" fmla="*/ 326449 w 3249268"/>
              <a:gd name="connsiteY6549" fmla="*/ 226095 h 444457"/>
              <a:gd name="connsiteX6550" fmla="*/ 326218 w 3249268"/>
              <a:gd name="connsiteY6550" fmla="*/ 226330 h 444457"/>
              <a:gd name="connsiteX6551" fmla="*/ 326449 w 3249268"/>
              <a:gd name="connsiteY6551" fmla="*/ 226405 h 444457"/>
              <a:gd name="connsiteX6552" fmla="*/ 253891 w 3249268"/>
              <a:gd name="connsiteY6552" fmla="*/ 226090 h 444457"/>
              <a:gd name="connsiteX6553" fmla="*/ 253735 w 3249268"/>
              <a:gd name="connsiteY6553" fmla="*/ 226175 h 444457"/>
              <a:gd name="connsiteX6554" fmla="*/ 253738 w 3249268"/>
              <a:gd name="connsiteY6554" fmla="*/ 226177 h 444457"/>
              <a:gd name="connsiteX6555" fmla="*/ 253952 w 3249268"/>
              <a:gd name="connsiteY6555" fmla="*/ 226412 h 444457"/>
              <a:gd name="connsiteX6556" fmla="*/ 254062 w 3249268"/>
              <a:gd name="connsiteY6556" fmla="*/ 226443 h 444457"/>
              <a:gd name="connsiteX6557" fmla="*/ 3096621 w 3249268"/>
              <a:gd name="connsiteY6557" fmla="*/ 226077 h 444457"/>
              <a:gd name="connsiteX6558" fmla="*/ 3096582 w 3249268"/>
              <a:gd name="connsiteY6558" fmla="*/ 226120 h 444457"/>
              <a:gd name="connsiteX6559" fmla="*/ 3096758 w 3249268"/>
              <a:gd name="connsiteY6559" fmla="*/ 226238 h 444457"/>
              <a:gd name="connsiteX6560" fmla="*/ 2752362 w 3249268"/>
              <a:gd name="connsiteY6560" fmla="*/ 225879 h 444457"/>
              <a:gd name="connsiteX6561" fmla="*/ 2752114 w 3249268"/>
              <a:gd name="connsiteY6561" fmla="*/ 226032 h 444457"/>
              <a:gd name="connsiteX6562" fmla="*/ 2751476 w 3249268"/>
              <a:gd name="connsiteY6562" fmla="*/ 226310 h 444457"/>
              <a:gd name="connsiteX6563" fmla="*/ 2752362 w 3249268"/>
              <a:gd name="connsiteY6563" fmla="*/ 226104 h 444457"/>
              <a:gd name="connsiteX6564" fmla="*/ 2736881 w 3249268"/>
              <a:gd name="connsiteY6564" fmla="*/ 225816 h 444457"/>
              <a:gd name="connsiteX6565" fmla="*/ 2736503 w 3249268"/>
              <a:gd name="connsiteY6565" fmla="*/ 226077 h 444457"/>
              <a:gd name="connsiteX6566" fmla="*/ 2736881 w 3249268"/>
              <a:gd name="connsiteY6566" fmla="*/ 226141 h 444457"/>
              <a:gd name="connsiteX6567" fmla="*/ 2889797 w 3249268"/>
              <a:gd name="connsiteY6567" fmla="*/ 225782 h 444457"/>
              <a:gd name="connsiteX6568" fmla="*/ 2890402 w 3249268"/>
              <a:gd name="connsiteY6568" fmla="*/ 225984 h 444457"/>
              <a:gd name="connsiteX6569" fmla="*/ 2891008 w 3249268"/>
              <a:gd name="connsiteY6569" fmla="*/ 225782 h 444457"/>
              <a:gd name="connsiteX6570" fmla="*/ 2878385 w 3249268"/>
              <a:gd name="connsiteY6570" fmla="*/ 225736 h 444457"/>
              <a:gd name="connsiteX6571" fmla="*/ 2878532 w 3249268"/>
              <a:gd name="connsiteY6571" fmla="*/ 225918 h 444457"/>
              <a:gd name="connsiteX6572" fmla="*/ 2878260 w 3249268"/>
              <a:gd name="connsiteY6572" fmla="*/ 226194 h 444457"/>
              <a:gd name="connsiteX6573" fmla="*/ 2878460 w 3249268"/>
              <a:gd name="connsiteY6573" fmla="*/ 226194 h 444457"/>
              <a:gd name="connsiteX6574" fmla="*/ 2879416 w 3249268"/>
              <a:gd name="connsiteY6574" fmla="*/ 225915 h 444457"/>
              <a:gd name="connsiteX6575" fmla="*/ 2878719 w 3249268"/>
              <a:gd name="connsiteY6575" fmla="*/ 225824 h 444457"/>
              <a:gd name="connsiteX6576" fmla="*/ 2555302 w 3249268"/>
              <a:gd name="connsiteY6576" fmla="*/ 225485 h 444457"/>
              <a:gd name="connsiteX6577" fmla="*/ 2555470 w 3249268"/>
              <a:gd name="connsiteY6577" fmla="*/ 225959 h 444457"/>
              <a:gd name="connsiteX6578" fmla="*/ 2556395 w 3249268"/>
              <a:gd name="connsiteY6578" fmla="*/ 226130 h 444457"/>
              <a:gd name="connsiteX6579" fmla="*/ 3058324 w 3249268"/>
              <a:gd name="connsiteY6579" fmla="*/ 225034 h 444457"/>
              <a:gd name="connsiteX6580" fmla="*/ 3056900 w 3249268"/>
              <a:gd name="connsiteY6580" fmla="*/ 225254 h 444457"/>
              <a:gd name="connsiteX6581" fmla="*/ 3057771 w 3249268"/>
              <a:gd name="connsiteY6581" fmla="*/ 227698 h 444457"/>
              <a:gd name="connsiteX6582" fmla="*/ 3057788 w 3249268"/>
              <a:gd name="connsiteY6582" fmla="*/ 227734 h 444457"/>
              <a:gd name="connsiteX6583" fmla="*/ 455675 w 3249268"/>
              <a:gd name="connsiteY6583" fmla="*/ 224906 h 444457"/>
              <a:gd name="connsiteX6584" fmla="*/ 455324 w 3249268"/>
              <a:gd name="connsiteY6584" fmla="*/ 225730 h 444457"/>
              <a:gd name="connsiteX6585" fmla="*/ 455324 w 3249268"/>
              <a:gd name="connsiteY6585" fmla="*/ 229400 h 444457"/>
              <a:gd name="connsiteX6586" fmla="*/ 455675 w 3249268"/>
              <a:gd name="connsiteY6586" fmla="*/ 229316 h 444457"/>
              <a:gd name="connsiteX6587" fmla="*/ 2917436 w 3249268"/>
              <a:gd name="connsiteY6587" fmla="*/ 224826 h 444457"/>
              <a:gd name="connsiteX6588" fmla="*/ 2916081 w 3249268"/>
              <a:gd name="connsiteY6588" fmla="*/ 227537 h 444457"/>
              <a:gd name="connsiteX6589" fmla="*/ 2917531 w 3249268"/>
              <a:gd name="connsiteY6589" fmla="*/ 227859 h 444457"/>
              <a:gd name="connsiteX6590" fmla="*/ 2917531 w 3249268"/>
              <a:gd name="connsiteY6590" fmla="*/ 224915 h 444457"/>
              <a:gd name="connsiteX6591" fmla="*/ 2917460 w 3249268"/>
              <a:gd name="connsiteY6591" fmla="*/ 224904 h 444457"/>
              <a:gd name="connsiteX6592" fmla="*/ 515351 w 3249268"/>
              <a:gd name="connsiteY6592" fmla="*/ 224691 h 444457"/>
              <a:gd name="connsiteX6593" fmla="*/ 515309 w 3249268"/>
              <a:gd name="connsiteY6593" fmla="*/ 224710 h 444457"/>
              <a:gd name="connsiteX6594" fmla="*/ 515247 w 3249268"/>
              <a:gd name="connsiteY6594" fmla="*/ 224700 h 444457"/>
              <a:gd name="connsiteX6595" fmla="*/ 514953 w 3249268"/>
              <a:gd name="connsiteY6595" fmla="*/ 224917 h 444457"/>
              <a:gd name="connsiteX6596" fmla="*/ 515012 w 3249268"/>
              <a:gd name="connsiteY6596" fmla="*/ 224904 h 444457"/>
              <a:gd name="connsiteX6597" fmla="*/ 514998 w 3249268"/>
              <a:gd name="connsiteY6597" fmla="*/ 224999 h 444457"/>
              <a:gd name="connsiteX6598" fmla="*/ 515130 w 3249268"/>
              <a:gd name="connsiteY6598" fmla="*/ 224867 h 444457"/>
              <a:gd name="connsiteX6599" fmla="*/ 294105 w 3249268"/>
              <a:gd name="connsiteY6599" fmla="*/ 224671 h 444457"/>
              <a:gd name="connsiteX6600" fmla="*/ 293680 w 3249268"/>
              <a:gd name="connsiteY6600" fmla="*/ 224850 h 444457"/>
              <a:gd name="connsiteX6601" fmla="*/ 294105 w 3249268"/>
              <a:gd name="connsiteY6601" fmla="*/ 224797 h 444457"/>
              <a:gd name="connsiteX6602" fmla="*/ 402774 w 3249268"/>
              <a:gd name="connsiteY6602" fmla="*/ 224603 h 444457"/>
              <a:gd name="connsiteX6603" fmla="*/ 402854 w 3249268"/>
              <a:gd name="connsiteY6603" fmla="*/ 224759 h 444457"/>
              <a:gd name="connsiteX6604" fmla="*/ 403055 w 3249268"/>
              <a:gd name="connsiteY6604" fmla="*/ 224809 h 444457"/>
              <a:gd name="connsiteX6605" fmla="*/ 563914 w 3249268"/>
              <a:gd name="connsiteY6605" fmla="*/ 224574 h 444457"/>
              <a:gd name="connsiteX6606" fmla="*/ 562512 w 3249268"/>
              <a:gd name="connsiteY6606" fmla="*/ 224620 h 444457"/>
              <a:gd name="connsiteX6607" fmla="*/ 563301 w 3249268"/>
              <a:gd name="connsiteY6607" fmla="*/ 224845 h 444457"/>
              <a:gd name="connsiteX6608" fmla="*/ 546261 w 3249268"/>
              <a:gd name="connsiteY6608" fmla="*/ 224522 h 444457"/>
              <a:gd name="connsiteX6609" fmla="*/ 545613 w 3249268"/>
              <a:gd name="connsiteY6609" fmla="*/ 224867 h 444457"/>
              <a:gd name="connsiteX6610" fmla="*/ 546417 w 3249268"/>
              <a:gd name="connsiteY6610" fmla="*/ 224996 h 444457"/>
              <a:gd name="connsiteX6611" fmla="*/ 2979565 w 3249268"/>
              <a:gd name="connsiteY6611" fmla="*/ 224219 h 444457"/>
              <a:gd name="connsiteX6612" fmla="*/ 2979783 w 3249268"/>
              <a:gd name="connsiteY6612" fmla="*/ 224981 h 444457"/>
              <a:gd name="connsiteX6613" fmla="*/ 2981092 w 3249268"/>
              <a:gd name="connsiteY6613" fmla="*/ 226305 h 444457"/>
              <a:gd name="connsiteX6614" fmla="*/ 2981391 w 3249268"/>
              <a:gd name="connsiteY6614" fmla="*/ 226608 h 444457"/>
              <a:gd name="connsiteX6615" fmla="*/ 2981405 w 3249268"/>
              <a:gd name="connsiteY6615" fmla="*/ 226302 h 444457"/>
              <a:gd name="connsiteX6616" fmla="*/ 2981821 w 3249268"/>
              <a:gd name="connsiteY6616" fmla="*/ 226368 h 444457"/>
              <a:gd name="connsiteX6617" fmla="*/ 2981345 w 3249268"/>
              <a:gd name="connsiteY6617" fmla="*/ 226032 h 444457"/>
              <a:gd name="connsiteX6618" fmla="*/ 2979991 w 3249268"/>
              <a:gd name="connsiteY6618" fmla="*/ 224654 h 444457"/>
              <a:gd name="connsiteX6619" fmla="*/ 341415 w 3249268"/>
              <a:gd name="connsiteY6619" fmla="*/ 223976 h 444457"/>
              <a:gd name="connsiteX6620" fmla="*/ 342471 w 3249268"/>
              <a:gd name="connsiteY6620" fmla="*/ 225285 h 444457"/>
              <a:gd name="connsiteX6621" fmla="*/ 342860 w 3249268"/>
              <a:gd name="connsiteY6621" fmla="*/ 224904 h 444457"/>
              <a:gd name="connsiteX6622" fmla="*/ 344125 w 3249268"/>
              <a:gd name="connsiteY6622" fmla="*/ 225768 h 444457"/>
              <a:gd name="connsiteX6623" fmla="*/ 343159 w 3249268"/>
              <a:gd name="connsiteY6623" fmla="*/ 224603 h 444457"/>
              <a:gd name="connsiteX6624" fmla="*/ 277858 w 3249268"/>
              <a:gd name="connsiteY6624" fmla="*/ 223551 h 444457"/>
              <a:gd name="connsiteX6625" fmla="*/ 277822 w 3249268"/>
              <a:gd name="connsiteY6625" fmla="*/ 223577 h 444457"/>
              <a:gd name="connsiteX6626" fmla="*/ 277802 w 3249268"/>
              <a:gd name="connsiteY6626" fmla="*/ 223579 h 444457"/>
              <a:gd name="connsiteX6627" fmla="*/ 278063 w 3249268"/>
              <a:gd name="connsiteY6627" fmla="*/ 224380 h 444457"/>
              <a:gd name="connsiteX6628" fmla="*/ 554459 w 3249268"/>
              <a:gd name="connsiteY6628" fmla="*/ 223421 h 444457"/>
              <a:gd name="connsiteX6629" fmla="*/ 554619 w 3249268"/>
              <a:gd name="connsiteY6629" fmla="*/ 223823 h 444457"/>
              <a:gd name="connsiteX6630" fmla="*/ 554970 w 3249268"/>
              <a:gd name="connsiteY6630" fmla="*/ 223648 h 444457"/>
              <a:gd name="connsiteX6631" fmla="*/ 2892696 w 3249268"/>
              <a:gd name="connsiteY6631" fmla="*/ 223414 h 444457"/>
              <a:gd name="connsiteX6632" fmla="*/ 2893238 w 3249268"/>
              <a:gd name="connsiteY6632" fmla="*/ 225038 h 444457"/>
              <a:gd name="connsiteX6633" fmla="*/ 2894016 w 3249268"/>
              <a:gd name="connsiteY6633" fmla="*/ 224779 h 444457"/>
              <a:gd name="connsiteX6634" fmla="*/ 2894139 w 3249268"/>
              <a:gd name="connsiteY6634" fmla="*/ 224840 h 444457"/>
              <a:gd name="connsiteX6635" fmla="*/ 2893987 w 3249268"/>
              <a:gd name="connsiteY6635" fmla="*/ 224717 h 444457"/>
              <a:gd name="connsiteX6636" fmla="*/ 265289 w 3249268"/>
              <a:gd name="connsiteY6636" fmla="*/ 223390 h 444457"/>
              <a:gd name="connsiteX6637" fmla="*/ 265240 w 3249268"/>
              <a:gd name="connsiteY6637" fmla="*/ 223400 h 444457"/>
              <a:gd name="connsiteX6638" fmla="*/ 266081 w 3249268"/>
              <a:gd name="connsiteY6638" fmla="*/ 223816 h 444457"/>
              <a:gd name="connsiteX6639" fmla="*/ 3096477 w 3249268"/>
              <a:gd name="connsiteY6639" fmla="*/ 223321 h 444457"/>
              <a:gd name="connsiteX6640" fmla="*/ 3096257 w 3249268"/>
              <a:gd name="connsiteY6640" fmla="*/ 223400 h 444457"/>
              <a:gd name="connsiteX6641" fmla="*/ 3096257 w 3249268"/>
              <a:gd name="connsiteY6641" fmla="*/ 224750 h 444457"/>
              <a:gd name="connsiteX6642" fmla="*/ 3096477 w 3249268"/>
              <a:gd name="connsiteY6642" fmla="*/ 224529 h 444457"/>
              <a:gd name="connsiteX6643" fmla="*/ 2871587 w 3249268"/>
              <a:gd name="connsiteY6643" fmla="*/ 223189 h 444457"/>
              <a:gd name="connsiteX6644" fmla="*/ 2871587 w 3249268"/>
              <a:gd name="connsiteY6644" fmla="*/ 223400 h 444457"/>
              <a:gd name="connsiteX6645" fmla="*/ 2871798 w 3249268"/>
              <a:gd name="connsiteY6645" fmla="*/ 223400 h 444457"/>
              <a:gd name="connsiteX6646" fmla="*/ 1003480 w 3249268"/>
              <a:gd name="connsiteY6646" fmla="*/ 223177 h 444457"/>
              <a:gd name="connsiteX6647" fmla="*/ 1003533 w 3249268"/>
              <a:gd name="connsiteY6647" fmla="*/ 223198 h 444457"/>
              <a:gd name="connsiteX6648" fmla="*/ 1003548 w 3249268"/>
              <a:gd name="connsiteY6648" fmla="*/ 223190 h 444457"/>
              <a:gd name="connsiteX6649" fmla="*/ 2978507 w 3249268"/>
              <a:gd name="connsiteY6649" fmla="*/ 223141 h 444457"/>
              <a:gd name="connsiteX6650" fmla="*/ 2976855 w 3249268"/>
              <a:gd name="connsiteY6650" fmla="*/ 223941 h 444457"/>
              <a:gd name="connsiteX6651" fmla="*/ 2978723 w 3249268"/>
              <a:gd name="connsiteY6651" fmla="*/ 223361 h 444457"/>
              <a:gd name="connsiteX6652" fmla="*/ 2978637 w 3249268"/>
              <a:gd name="connsiteY6652" fmla="*/ 223274 h 444457"/>
              <a:gd name="connsiteX6653" fmla="*/ 1629390 w 3249268"/>
              <a:gd name="connsiteY6653" fmla="*/ 223075 h 444457"/>
              <a:gd name="connsiteX6654" fmla="*/ 1627757 w 3249268"/>
              <a:gd name="connsiteY6654" fmla="*/ 223194 h 444457"/>
              <a:gd name="connsiteX6655" fmla="*/ 1628555 w 3249268"/>
              <a:gd name="connsiteY6655" fmla="*/ 223498 h 444457"/>
              <a:gd name="connsiteX6656" fmla="*/ 2914672 w 3249268"/>
              <a:gd name="connsiteY6656" fmla="*/ 223014 h 444457"/>
              <a:gd name="connsiteX6657" fmla="*/ 2914672 w 3249268"/>
              <a:gd name="connsiteY6657" fmla="*/ 223325 h 444457"/>
              <a:gd name="connsiteX6658" fmla="*/ 2914560 w 3249268"/>
              <a:gd name="connsiteY6658" fmla="*/ 223551 h 444457"/>
              <a:gd name="connsiteX6659" fmla="*/ 2914702 w 3249268"/>
              <a:gd name="connsiteY6659" fmla="*/ 223400 h 444457"/>
              <a:gd name="connsiteX6660" fmla="*/ 2914902 w 3249268"/>
              <a:gd name="connsiteY6660" fmla="*/ 223500 h 444457"/>
              <a:gd name="connsiteX6661" fmla="*/ 2914823 w 3249268"/>
              <a:gd name="connsiteY6661" fmla="*/ 223335 h 444457"/>
              <a:gd name="connsiteX6662" fmla="*/ 1797027 w 3249268"/>
              <a:gd name="connsiteY6662" fmla="*/ 222579 h 444457"/>
              <a:gd name="connsiteX6663" fmla="*/ 1794740 w 3249268"/>
              <a:gd name="connsiteY6663" fmla="*/ 223159 h 444457"/>
              <a:gd name="connsiteX6664" fmla="*/ 1795072 w 3249268"/>
              <a:gd name="connsiteY6664" fmla="*/ 223498 h 444457"/>
              <a:gd name="connsiteX6665" fmla="*/ 2749213 w 3249268"/>
              <a:gd name="connsiteY6665" fmla="*/ 222340 h 444457"/>
              <a:gd name="connsiteX6666" fmla="*/ 2748662 w 3249268"/>
              <a:gd name="connsiteY6666" fmla="*/ 222435 h 444457"/>
              <a:gd name="connsiteX6667" fmla="*/ 2748825 w 3249268"/>
              <a:gd name="connsiteY6667" fmla="*/ 222585 h 444457"/>
              <a:gd name="connsiteX6668" fmla="*/ 391658 w 3249268"/>
              <a:gd name="connsiteY6668" fmla="*/ 222150 h 444457"/>
              <a:gd name="connsiteX6669" fmla="*/ 390296 w 3249268"/>
              <a:gd name="connsiteY6669" fmla="*/ 222176 h 444457"/>
              <a:gd name="connsiteX6670" fmla="*/ 390296 w 3249268"/>
              <a:gd name="connsiteY6670" fmla="*/ 223249 h 444457"/>
              <a:gd name="connsiteX6671" fmla="*/ 1804688 w 3249268"/>
              <a:gd name="connsiteY6671" fmla="*/ 222073 h 444457"/>
              <a:gd name="connsiteX6672" fmla="*/ 1804795 w 3249268"/>
              <a:gd name="connsiteY6672" fmla="*/ 222092 h 444457"/>
              <a:gd name="connsiteX6673" fmla="*/ 1804825 w 3249268"/>
              <a:gd name="connsiteY6673" fmla="*/ 222084 h 444457"/>
              <a:gd name="connsiteX6674" fmla="*/ 2460897 w 3249268"/>
              <a:gd name="connsiteY6674" fmla="*/ 221910 h 444457"/>
              <a:gd name="connsiteX6675" fmla="*/ 2459968 w 3249268"/>
              <a:gd name="connsiteY6675" fmla="*/ 221990 h 444457"/>
              <a:gd name="connsiteX6676" fmla="*/ 2460170 w 3249268"/>
              <a:gd name="connsiteY6676" fmla="*/ 222092 h 444457"/>
              <a:gd name="connsiteX6677" fmla="*/ 1042453 w 3249268"/>
              <a:gd name="connsiteY6677" fmla="*/ 221896 h 444457"/>
              <a:gd name="connsiteX6678" fmla="*/ 1042589 w 3249268"/>
              <a:gd name="connsiteY6678" fmla="*/ 222312 h 444457"/>
              <a:gd name="connsiteX6679" fmla="*/ 1043541 w 3249268"/>
              <a:gd name="connsiteY6679" fmla="*/ 221896 h 444457"/>
              <a:gd name="connsiteX6680" fmla="*/ 2877365 w 3249268"/>
              <a:gd name="connsiteY6680" fmla="*/ 221861 h 444457"/>
              <a:gd name="connsiteX6681" fmla="*/ 2877180 w 3249268"/>
              <a:gd name="connsiteY6681" fmla="*/ 222708 h 444457"/>
              <a:gd name="connsiteX6682" fmla="*/ 2877365 w 3249268"/>
              <a:gd name="connsiteY6682" fmla="*/ 222627 h 444457"/>
              <a:gd name="connsiteX6683" fmla="*/ 1391493 w 3249268"/>
              <a:gd name="connsiteY6683" fmla="*/ 221856 h 444457"/>
              <a:gd name="connsiteX6684" fmla="*/ 1392514 w 3249268"/>
              <a:gd name="connsiteY6684" fmla="*/ 223498 h 444457"/>
              <a:gd name="connsiteX6685" fmla="*/ 1393031 w 3249268"/>
              <a:gd name="connsiteY6685" fmla="*/ 223723 h 444457"/>
              <a:gd name="connsiteX6686" fmla="*/ 1391571 w 3249268"/>
              <a:gd name="connsiteY6686" fmla="*/ 221896 h 444457"/>
              <a:gd name="connsiteX6687" fmla="*/ 173755 w 3249268"/>
              <a:gd name="connsiteY6687" fmla="*/ 221770 h 444457"/>
              <a:gd name="connsiteX6688" fmla="*/ 172345 w 3249268"/>
              <a:gd name="connsiteY6688" fmla="*/ 222632 h 444457"/>
              <a:gd name="connsiteX6689" fmla="*/ 171151 w 3249268"/>
              <a:gd name="connsiteY6689" fmla="*/ 224238 h 444457"/>
              <a:gd name="connsiteX6690" fmla="*/ 172711 w 3249268"/>
              <a:gd name="connsiteY6690" fmla="*/ 223102 h 444457"/>
              <a:gd name="connsiteX6691" fmla="*/ 174842 w 3249268"/>
              <a:gd name="connsiteY6691" fmla="*/ 224654 h 444457"/>
              <a:gd name="connsiteX6692" fmla="*/ 176263 w 3249268"/>
              <a:gd name="connsiteY6692" fmla="*/ 224654 h 444457"/>
              <a:gd name="connsiteX6693" fmla="*/ 176865 w 3249268"/>
              <a:gd name="connsiteY6693" fmla="*/ 226409 h 444457"/>
              <a:gd name="connsiteX6694" fmla="*/ 180593 w 3249268"/>
              <a:gd name="connsiteY6694" fmla="*/ 226409 h 444457"/>
              <a:gd name="connsiteX6695" fmla="*/ 181961 w 3249268"/>
              <a:gd name="connsiteY6695" fmla="*/ 226409 h 444457"/>
              <a:gd name="connsiteX6696" fmla="*/ 181961 w 3249268"/>
              <a:gd name="connsiteY6696" fmla="*/ 231824 h 444457"/>
              <a:gd name="connsiteX6697" fmla="*/ 185380 w 3249268"/>
              <a:gd name="connsiteY6697" fmla="*/ 232163 h 444457"/>
              <a:gd name="connsiteX6698" fmla="*/ 187082 w 3249268"/>
              <a:gd name="connsiteY6698" fmla="*/ 233342 h 444457"/>
              <a:gd name="connsiteX6699" fmla="*/ 187686 w 3249268"/>
              <a:gd name="connsiteY6699" fmla="*/ 233095 h 444457"/>
              <a:gd name="connsiteX6700" fmla="*/ 188949 w 3249268"/>
              <a:gd name="connsiteY6700" fmla="*/ 234391 h 444457"/>
              <a:gd name="connsiteX6701" fmla="*/ 190914 w 3249268"/>
              <a:gd name="connsiteY6701" fmla="*/ 234098 h 444457"/>
              <a:gd name="connsiteX6702" fmla="*/ 190053 w 3249268"/>
              <a:gd name="connsiteY6702" fmla="*/ 231758 h 444457"/>
              <a:gd name="connsiteX6703" fmla="*/ 187831 w 3249268"/>
              <a:gd name="connsiteY6703" fmla="*/ 227449 h 444457"/>
              <a:gd name="connsiteX6704" fmla="*/ 187686 w 3249268"/>
              <a:gd name="connsiteY6704" fmla="*/ 227412 h 444457"/>
              <a:gd name="connsiteX6705" fmla="*/ 184918 w 3249268"/>
              <a:gd name="connsiteY6705" fmla="*/ 224570 h 444457"/>
              <a:gd name="connsiteX6706" fmla="*/ 183674 w 3249268"/>
              <a:gd name="connsiteY6706" fmla="*/ 223294 h 444457"/>
              <a:gd name="connsiteX6707" fmla="*/ 183329 w 3249268"/>
              <a:gd name="connsiteY6707" fmla="*/ 223495 h 444457"/>
              <a:gd name="connsiteX6708" fmla="*/ 180593 w 3249268"/>
              <a:gd name="connsiteY6708" fmla="*/ 223495 h 444457"/>
              <a:gd name="connsiteX6709" fmla="*/ 173755 w 3249268"/>
              <a:gd name="connsiteY6709" fmla="*/ 222084 h 444457"/>
              <a:gd name="connsiteX6710" fmla="*/ 1437598 w 3249268"/>
              <a:gd name="connsiteY6710" fmla="*/ 221727 h 444457"/>
              <a:gd name="connsiteX6711" fmla="*/ 1437641 w 3249268"/>
              <a:gd name="connsiteY6711" fmla="*/ 221741 h 444457"/>
              <a:gd name="connsiteX6712" fmla="*/ 1437670 w 3249268"/>
              <a:gd name="connsiteY6712" fmla="*/ 221732 h 444457"/>
              <a:gd name="connsiteX6713" fmla="*/ 3018405 w 3249268"/>
              <a:gd name="connsiteY6713" fmla="*/ 221713 h 444457"/>
              <a:gd name="connsiteX6714" fmla="*/ 3018710 w 3249268"/>
              <a:gd name="connsiteY6714" fmla="*/ 222063 h 444457"/>
              <a:gd name="connsiteX6715" fmla="*/ 3018812 w 3249268"/>
              <a:gd name="connsiteY6715" fmla="*/ 222116 h 444457"/>
              <a:gd name="connsiteX6716" fmla="*/ 3018421 w 3249268"/>
              <a:gd name="connsiteY6716" fmla="*/ 221723 h 444457"/>
              <a:gd name="connsiteX6717" fmla="*/ 1015546 w 3249268"/>
              <a:gd name="connsiteY6717" fmla="*/ 221254 h 444457"/>
              <a:gd name="connsiteX6718" fmla="*/ 1016031 w 3249268"/>
              <a:gd name="connsiteY6718" fmla="*/ 221780 h 444457"/>
              <a:gd name="connsiteX6719" fmla="*/ 1016238 w 3249268"/>
              <a:gd name="connsiteY6719" fmla="*/ 221280 h 444457"/>
              <a:gd name="connsiteX6720" fmla="*/ 2013262 w 3249268"/>
              <a:gd name="connsiteY6720" fmla="*/ 221093 h 444457"/>
              <a:gd name="connsiteX6721" fmla="*/ 2013929 w 3249268"/>
              <a:gd name="connsiteY6721" fmla="*/ 222444 h 444457"/>
              <a:gd name="connsiteX6722" fmla="*/ 2015023 w 3249268"/>
              <a:gd name="connsiteY6722" fmla="*/ 222242 h 444457"/>
              <a:gd name="connsiteX6723" fmla="*/ 1227557 w 3249268"/>
              <a:gd name="connsiteY6723" fmla="*/ 220965 h 444457"/>
              <a:gd name="connsiteX6724" fmla="*/ 1223456 w 3249268"/>
              <a:gd name="connsiteY6724" fmla="*/ 221633 h 444457"/>
              <a:gd name="connsiteX6725" fmla="*/ 1225888 w 3249268"/>
              <a:gd name="connsiteY6725" fmla="*/ 222092 h 444457"/>
              <a:gd name="connsiteX6726" fmla="*/ 210814 w 3249268"/>
              <a:gd name="connsiteY6726" fmla="*/ 220630 h 444457"/>
              <a:gd name="connsiteX6727" fmla="*/ 210184 w 3249268"/>
              <a:gd name="connsiteY6727" fmla="*/ 221274 h 444457"/>
              <a:gd name="connsiteX6728" fmla="*/ 212430 w 3249268"/>
              <a:gd name="connsiteY6728" fmla="*/ 224631 h 444457"/>
              <a:gd name="connsiteX6729" fmla="*/ 218197 w 3249268"/>
              <a:gd name="connsiteY6729" fmla="*/ 224631 h 444457"/>
              <a:gd name="connsiteX6730" fmla="*/ 219639 w 3249268"/>
              <a:gd name="connsiteY6730" fmla="*/ 227503 h 444457"/>
              <a:gd name="connsiteX6731" fmla="*/ 219285 w 3249268"/>
              <a:gd name="connsiteY6731" fmla="*/ 227591 h 444457"/>
              <a:gd name="connsiteX6732" fmla="*/ 219285 w 3249268"/>
              <a:gd name="connsiteY6732" fmla="*/ 230101 h 444457"/>
              <a:gd name="connsiteX6733" fmla="*/ 219338 w 3249268"/>
              <a:gd name="connsiteY6733" fmla="*/ 230174 h 444457"/>
              <a:gd name="connsiteX6734" fmla="*/ 219338 w 3249268"/>
              <a:gd name="connsiteY6734" fmla="*/ 230169 h 444457"/>
              <a:gd name="connsiteX6735" fmla="*/ 226108 w 3249268"/>
              <a:gd name="connsiteY6735" fmla="*/ 230169 h 444457"/>
              <a:gd name="connsiteX6736" fmla="*/ 227461 w 3249268"/>
              <a:gd name="connsiteY6736" fmla="*/ 231567 h 444457"/>
              <a:gd name="connsiteX6737" fmla="*/ 230169 w 3249268"/>
              <a:gd name="connsiteY6737" fmla="*/ 237154 h 444457"/>
              <a:gd name="connsiteX6738" fmla="*/ 229817 w 3249268"/>
              <a:gd name="connsiteY6738" fmla="*/ 237351 h 444457"/>
              <a:gd name="connsiteX6739" fmla="*/ 230131 w 3249268"/>
              <a:gd name="connsiteY6739" fmla="*/ 237315 h 444457"/>
              <a:gd name="connsiteX6740" fmla="*/ 234306 w 3249268"/>
              <a:gd name="connsiteY6740" fmla="*/ 235999 h 444457"/>
              <a:gd name="connsiteX6741" fmla="*/ 234717 w 3249268"/>
              <a:gd name="connsiteY6741" fmla="*/ 236016 h 444457"/>
              <a:gd name="connsiteX6742" fmla="*/ 234682 w 3249268"/>
              <a:gd name="connsiteY6742" fmla="*/ 235999 h 444457"/>
              <a:gd name="connsiteX6743" fmla="*/ 241452 w 3249268"/>
              <a:gd name="connsiteY6743" fmla="*/ 237315 h 444457"/>
              <a:gd name="connsiteX6744" fmla="*/ 242027 w 3249268"/>
              <a:gd name="connsiteY6744" fmla="*/ 237315 h 444457"/>
              <a:gd name="connsiteX6745" fmla="*/ 239666 w 3249268"/>
              <a:gd name="connsiteY6745" fmla="*/ 232928 h 444457"/>
              <a:gd name="connsiteX6746" fmla="*/ 239821 w 3249268"/>
              <a:gd name="connsiteY6746" fmla="*/ 227153 h 444457"/>
              <a:gd name="connsiteX6747" fmla="*/ 238067 w 3249268"/>
              <a:gd name="connsiteY6747" fmla="*/ 225958 h 444457"/>
              <a:gd name="connsiteX6748" fmla="*/ 235972 w 3249268"/>
              <a:gd name="connsiteY6748" fmla="*/ 224529 h 444457"/>
              <a:gd name="connsiteX6749" fmla="*/ 228987 w 3249268"/>
              <a:gd name="connsiteY6749" fmla="*/ 230245 h 444457"/>
              <a:gd name="connsiteX6750" fmla="*/ 226193 w 3249268"/>
              <a:gd name="connsiteY6750" fmla="*/ 230245 h 444457"/>
              <a:gd name="connsiteX6751" fmla="*/ 223399 w 3249268"/>
              <a:gd name="connsiteY6751" fmla="*/ 227387 h 444457"/>
              <a:gd name="connsiteX6752" fmla="*/ 223131 w 3249268"/>
              <a:gd name="connsiteY6752" fmla="*/ 226975 h 444457"/>
              <a:gd name="connsiteX6753" fmla="*/ 221362 w 3249268"/>
              <a:gd name="connsiteY6753" fmla="*/ 225751 h 444457"/>
              <a:gd name="connsiteX6754" fmla="*/ 221691 w 3249268"/>
              <a:gd name="connsiteY6754" fmla="*/ 224765 h 444457"/>
              <a:gd name="connsiteX6755" fmla="*/ 220605 w 3249268"/>
              <a:gd name="connsiteY6755" fmla="*/ 223099 h 444457"/>
              <a:gd name="connsiteX6756" fmla="*/ 217637 w 3249268"/>
              <a:gd name="connsiteY6756" fmla="*/ 222206 h 444457"/>
              <a:gd name="connsiteX6757" fmla="*/ 215747 w 3249268"/>
              <a:gd name="connsiteY6757" fmla="*/ 221281 h 444457"/>
              <a:gd name="connsiteX6758" fmla="*/ 213845 w 3249268"/>
              <a:gd name="connsiteY6758" fmla="*/ 221896 h 444457"/>
              <a:gd name="connsiteX6759" fmla="*/ 211080 w 3249268"/>
              <a:gd name="connsiteY6759" fmla="*/ 221896 h 444457"/>
              <a:gd name="connsiteX6760" fmla="*/ 2795035 w 3249268"/>
              <a:gd name="connsiteY6760" fmla="*/ 220579 h 444457"/>
              <a:gd name="connsiteX6761" fmla="*/ 2795515 w 3249268"/>
              <a:gd name="connsiteY6761" fmla="*/ 220869 h 444457"/>
              <a:gd name="connsiteX6762" fmla="*/ 2795352 w 3249268"/>
              <a:gd name="connsiteY6762" fmla="*/ 220579 h 444457"/>
              <a:gd name="connsiteX6763" fmla="*/ 1317142 w 3249268"/>
              <a:gd name="connsiteY6763" fmla="*/ 220488 h 444457"/>
              <a:gd name="connsiteX6764" fmla="*/ 1317532 w 3249268"/>
              <a:gd name="connsiteY6764" fmla="*/ 220686 h 444457"/>
              <a:gd name="connsiteX6765" fmla="*/ 1318312 w 3249268"/>
              <a:gd name="connsiteY6765" fmla="*/ 220488 h 444457"/>
              <a:gd name="connsiteX6766" fmla="*/ 1504522 w 3249268"/>
              <a:gd name="connsiteY6766" fmla="*/ 220413 h 444457"/>
              <a:gd name="connsiteX6767" fmla="*/ 1506375 w 3249268"/>
              <a:gd name="connsiteY6767" fmla="*/ 220686 h 444457"/>
              <a:gd name="connsiteX6768" fmla="*/ 1506773 w 3249268"/>
              <a:gd name="connsiteY6768" fmla="*/ 220486 h 444457"/>
              <a:gd name="connsiteX6769" fmla="*/ 2564810 w 3249268"/>
              <a:gd name="connsiteY6769" fmla="*/ 220344 h 444457"/>
              <a:gd name="connsiteX6770" fmla="*/ 2564470 w 3249268"/>
              <a:gd name="connsiteY6770" fmla="*/ 220691 h 444457"/>
              <a:gd name="connsiteX6771" fmla="*/ 2566604 w 3249268"/>
              <a:gd name="connsiteY6771" fmla="*/ 220768 h 444457"/>
              <a:gd name="connsiteX6772" fmla="*/ 2321099 w 3249268"/>
              <a:gd name="connsiteY6772" fmla="*/ 220100 h 444457"/>
              <a:gd name="connsiteX6773" fmla="*/ 2321648 w 3249268"/>
              <a:gd name="connsiteY6773" fmla="*/ 220510 h 444457"/>
              <a:gd name="connsiteX6774" fmla="*/ 2322072 w 3249268"/>
              <a:gd name="connsiteY6774" fmla="*/ 220518 h 444457"/>
              <a:gd name="connsiteX6775" fmla="*/ 2981345 w 3249268"/>
              <a:gd name="connsiteY6775" fmla="*/ 219820 h 444457"/>
              <a:gd name="connsiteX6776" fmla="*/ 2981345 w 3249268"/>
              <a:gd name="connsiteY6776" fmla="*/ 221896 h 444457"/>
              <a:gd name="connsiteX6777" fmla="*/ 2983714 w 3249268"/>
              <a:gd name="connsiteY6777" fmla="*/ 220516 h 444457"/>
              <a:gd name="connsiteX6778" fmla="*/ 2983745 w 3249268"/>
              <a:gd name="connsiteY6778" fmla="*/ 220391 h 444457"/>
              <a:gd name="connsiteX6779" fmla="*/ 2982500 w 3249268"/>
              <a:gd name="connsiteY6779" fmla="*/ 220391 h 444457"/>
              <a:gd name="connsiteX6780" fmla="*/ 2332903 w 3249268"/>
              <a:gd name="connsiteY6780" fmla="*/ 219541 h 444457"/>
              <a:gd name="connsiteX6781" fmla="*/ 2328865 w 3249268"/>
              <a:gd name="connsiteY6781" fmla="*/ 220646 h 444457"/>
              <a:gd name="connsiteX6782" fmla="*/ 2331019 w 3249268"/>
              <a:gd name="connsiteY6782" fmla="*/ 220686 h 444457"/>
              <a:gd name="connsiteX6783" fmla="*/ 3049318 w 3249268"/>
              <a:gd name="connsiteY6783" fmla="*/ 219397 h 444457"/>
              <a:gd name="connsiteX6784" fmla="*/ 3048004 w 3249268"/>
              <a:gd name="connsiteY6784" fmla="*/ 221354 h 444457"/>
              <a:gd name="connsiteX6785" fmla="*/ 3048492 w 3249268"/>
              <a:gd name="connsiteY6785" fmla="*/ 221300 h 444457"/>
              <a:gd name="connsiteX6786" fmla="*/ 2521323 w 3249268"/>
              <a:gd name="connsiteY6786" fmla="*/ 219279 h 444457"/>
              <a:gd name="connsiteX6787" fmla="*/ 2521296 w 3249268"/>
              <a:gd name="connsiteY6787" fmla="*/ 219290 h 444457"/>
              <a:gd name="connsiteX6788" fmla="*/ 2521340 w 3249268"/>
              <a:gd name="connsiteY6788" fmla="*/ 219313 h 444457"/>
              <a:gd name="connsiteX6789" fmla="*/ 2437042 w 3249268"/>
              <a:gd name="connsiteY6789" fmla="*/ 219263 h 444457"/>
              <a:gd name="connsiteX6790" fmla="*/ 2437081 w 3249268"/>
              <a:gd name="connsiteY6790" fmla="*/ 219280 h 444457"/>
              <a:gd name="connsiteX6791" fmla="*/ 2437094 w 3249268"/>
              <a:gd name="connsiteY6791" fmla="*/ 219263 h 444457"/>
              <a:gd name="connsiteX6792" fmla="*/ 1931133 w 3249268"/>
              <a:gd name="connsiteY6792" fmla="*/ 219258 h 444457"/>
              <a:gd name="connsiteX6793" fmla="*/ 1930665 w 3249268"/>
              <a:gd name="connsiteY6793" fmla="*/ 220686 h 444457"/>
              <a:gd name="connsiteX6794" fmla="*/ 1932538 w 3249268"/>
              <a:gd name="connsiteY6794" fmla="*/ 220686 h 444457"/>
              <a:gd name="connsiteX6795" fmla="*/ 1971421 w 3249268"/>
              <a:gd name="connsiteY6795" fmla="*/ 219254 h 444457"/>
              <a:gd name="connsiteX6796" fmla="*/ 1971345 w 3249268"/>
              <a:gd name="connsiteY6796" fmla="*/ 219280 h 444457"/>
              <a:gd name="connsiteX6797" fmla="*/ 1971431 w 3249268"/>
              <a:gd name="connsiteY6797" fmla="*/ 219280 h 444457"/>
              <a:gd name="connsiteX6798" fmla="*/ 1749235 w 3249268"/>
              <a:gd name="connsiteY6798" fmla="*/ 219253 h 444457"/>
              <a:gd name="connsiteX6799" fmla="*/ 1749106 w 3249268"/>
              <a:gd name="connsiteY6799" fmla="*/ 219296 h 444457"/>
              <a:gd name="connsiteX6800" fmla="*/ 1749263 w 3249268"/>
              <a:gd name="connsiteY6800" fmla="*/ 219280 h 444457"/>
              <a:gd name="connsiteX6801" fmla="*/ 145883 w 3249268"/>
              <a:gd name="connsiteY6801" fmla="*/ 219231 h 444457"/>
              <a:gd name="connsiteX6802" fmla="*/ 143458 w 3249268"/>
              <a:gd name="connsiteY6802" fmla="*/ 220459 h 444457"/>
              <a:gd name="connsiteX6803" fmla="*/ 143856 w 3249268"/>
              <a:gd name="connsiteY6803" fmla="*/ 221670 h 444457"/>
              <a:gd name="connsiteX6804" fmla="*/ 145924 w 3249268"/>
              <a:gd name="connsiteY6804" fmla="*/ 224529 h 444457"/>
              <a:gd name="connsiteX6805" fmla="*/ 144420 w 3249268"/>
              <a:gd name="connsiteY6805" fmla="*/ 224529 h 444457"/>
              <a:gd name="connsiteX6806" fmla="*/ 144257 w 3249268"/>
              <a:gd name="connsiteY6806" fmla="*/ 224994 h 444457"/>
              <a:gd name="connsiteX6807" fmla="*/ 148181 w 3249268"/>
              <a:gd name="connsiteY6807" fmla="*/ 227537 h 444457"/>
              <a:gd name="connsiteX6808" fmla="*/ 148141 w 3249268"/>
              <a:gd name="connsiteY6808" fmla="*/ 227614 h 444457"/>
              <a:gd name="connsiteX6809" fmla="*/ 148466 w 3249268"/>
              <a:gd name="connsiteY6809" fmla="*/ 227450 h 444457"/>
              <a:gd name="connsiteX6810" fmla="*/ 149841 w 3249268"/>
              <a:gd name="connsiteY6810" fmla="*/ 227450 h 444457"/>
              <a:gd name="connsiteX6811" fmla="*/ 153965 w 3249268"/>
              <a:gd name="connsiteY6811" fmla="*/ 224673 h 444457"/>
              <a:gd name="connsiteX6812" fmla="*/ 159464 w 3249268"/>
              <a:gd name="connsiteY6812" fmla="*/ 226062 h 444457"/>
              <a:gd name="connsiteX6813" fmla="*/ 152591 w 3249268"/>
              <a:gd name="connsiteY6813" fmla="*/ 231616 h 444457"/>
              <a:gd name="connsiteX6814" fmla="*/ 152591 w 3249268"/>
              <a:gd name="connsiteY6814" fmla="*/ 234393 h 444457"/>
              <a:gd name="connsiteX6815" fmla="*/ 153965 w 3249268"/>
              <a:gd name="connsiteY6815" fmla="*/ 237171 h 444457"/>
              <a:gd name="connsiteX6816" fmla="*/ 153627 w 3249268"/>
              <a:gd name="connsiteY6816" fmla="*/ 237597 h 444457"/>
              <a:gd name="connsiteX6817" fmla="*/ 155101 w 3249268"/>
              <a:gd name="connsiteY6817" fmla="*/ 237597 h 444457"/>
              <a:gd name="connsiteX6818" fmla="*/ 155229 w 3249268"/>
              <a:gd name="connsiteY6818" fmla="*/ 238264 h 444457"/>
              <a:gd name="connsiteX6819" fmla="*/ 156763 w 3249268"/>
              <a:gd name="connsiteY6819" fmla="*/ 237502 h 444457"/>
              <a:gd name="connsiteX6820" fmla="*/ 156455 w 3249268"/>
              <a:gd name="connsiteY6820" fmla="*/ 237274 h 444457"/>
              <a:gd name="connsiteX6821" fmla="*/ 162009 w 3249268"/>
              <a:gd name="connsiteY6821" fmla="*/ 234432 h 444457"/>
              <a:gd name="connsiteX6822" fmla="*/ 160621 w 3249268"/>
              <a:gd name="connsiteY6822" fmla="*/ 238694 h 444457"/>
              <a:gd name="connsiteX6823" fmla="*/ 161463 w 3249268"/>
              <a:gd name="connsiteY6823" fmla="*/ 240246 h 444457"/>
              <a:gd name="connsiteX6824" fmla="*/ 161576 w 3249268"/>
              <a:gd name="connsiteY6824" fmla="*/ 240219 h 444457"/>
              <a:gd name="connsiteX6825" fmla="*/ 163398 w 3249268"/>
              <a:gd name="connsiteY6825" fmla="*/ 238694 h 444457"/>
              <a:gd name="connsiteX6826" fmla="*/ 165134 w 3249268"/>
              <a:gd name="connsiteY6826" fmla="*/ 237096 h 444457"/>
              <a:gd name="connsiteX6827" fmla="*/ 164787 w 3249268"/>
              <a:gd name="connsiteY6827" fmla="*/ 234432 h 444457"/>
              <a:gd name="connsiteX6828" fmla="*/ 164203 w 3249268"/>
              <a:gd name="connsiteY6828" fmla="*/ 233237 h 444457"/>
              <a:gd name="connsiteX6829" fmla="*/ 163803 w 3249268"/>
              <a:gd name="connsiteY6829" fmla="*/ 233273 h 444457"/>
              <a:gd name="connsiteX6830" fmla="*/ 156860 w 3249268"/>
              <a:gd name="connsiteY6830" fmla="*/ 233273 h 444457"/>
              <a:gd name="connsiteX6831" fmla="*/ 152694 w 3249268"/>
              <a:gd name="connsiteY6831" fmla="*/ 231862 h 444457"/>
              <a:gd name="connsiteX6832" fmla="*/ 159637 w 3249268"/>
              <a:gd name="connsiteY6832" fmla="*/ 226221 h 444457"/>
              <a:gd name="connsiteX6833" fmla="*/ 163109 w 3249268"/>
              <a:gd name="connsiteY6833" fmla="*/ 225515 h 444457"/>
              <a:gd name="connsiteX6834" fmla="*/ 164989 w 3249268"/>
              <a:gd name="connsiteY6834" fmla="*/ 225134 h 444457"/>
              <a:gd name="connsiteX6835" fmla="*/ 163530 w 3249268"/>
              <a:gd name="connsiteY6835" fmla="*/ 221426 h 444457"/>
              <a:gd name="connsiteX6836" fmla="*/ 159651 w 3249268"/>
              <a:gd name="connsiteY6836" fmla="*/ 223150 h 444457"/>
              <a:gd name="connsiteX6837" fmla="*/ 149779 w 3249268"/>
              <a:gd name="connsiteY6837" fmla="*/ 221770 h 444457"/>
              <a:gd name="connsiteX6838" fmla="*/ 2900042 w 3249268"/>
              <a:gd name="connsiteY6838" fmla="*/ 219223 h 444457"/>
              <a:gd name="connsiteX6839" fmla="*/ 2902824 w 3249268"/>
              <a:gd name="connsiteY6839" fmla="*/ 220695 h 444457"/>
              <a:gd name="connsiteX6840" fmla="*/ 2900310 w 3249268"/>
              <a:gd name="connsiteY6840" fmla="*/ 219259 h 444457"/>
              <a:gd name="connsiteX6841" fmla="*/ 1604781 w 3249268"/>
              <a:gd name="connsiteY6841" fmla="*/ 219081 h 444457"/>
              <a:gd name="connsiteX6842" fmla="*/ 1606350 w 3249268"/>
              <a:gd name="connsiteY6842" fmla="*/ 219280 h 444457"/>
              <a:gd name="connsiteX6843" fmla="*/ 1607332 w 3249268"/>
              <a:gd name="connsiteY6843" fmla="*/ 219081 h 444457"/>
              <a:gd name="connsiteX6844" fmla="*/ 1997144 w 3249268"/>
              <a:gd name="connsiteY6844" fmla="*/ 218930 h 444457"/>
              <a:gd name="connsiteX6845" fmla="*/ 1995034 w 3249268"/>
              <a:gd name="connsiteY6845" fmla="*/ 219257 h 444457"/>
              <a:gd name="connsiteX6846" fmla="*/ 1992540 w 3249268"/>
              <a:gd name="connsiteY6846" fmla="*/ 219974 h 444457"/>
              <a:gd name="connsiteX6847" fmla="*/ 1996261 w 3249268"/>
              <a:gd name="connsiteY6847" fmla="*/ 219280 h 444457"/>
              <a:gd name="connsiteX6848" fmla="*/ 231808 w 3249268"/>
              <a:gd name="connsiteY6848" fmla="*/ 218865 h 444457"/>
              <a:gd name="connsiteX6849" fmla="*/ 230818 w 3249268"/>
              <a:gd name="connsiteY6849" fmla="*/ 218984 h 444457"/>
              <a:gd name="connsiteX6850" fmla="*/ 231615 w 3249268"/>
              <a:gd name="connsiteY6850" fmla="*/ 219301 h 444457"/>
              <a:gd name="connsiteX6851" fmla="*/ 231768 w 3249268"/>
              <a:gd name="connsiteY6851" fmla="*/ 219147 h 444457"/>
              <a:gd name="connsiteX6852" fmla="*/ 766430 w 3249268"/>
              <a:gd name="connsiteY6852" fmla="*/ 218797 h 444457"/>
              <a:gd name="connsiteX6853" fmla="*/ 767636 w 3249268"/>
              <a:gd name="connsiteY6853" fmla="*/ 219831 h 444457"/>
              <a:gd name="connsiteX6854" fmla="*/ 768111 w 3249268"/>
              <a:gd name="connsiteY6854" fmla="*/ 219878 h 444457"/>
              <a:gd name="connsiteX6855" fmla="*/ 2986814 w 3249268"/>
              <a:gd name="connsiteY6855" fmla="*/ 218746 h 444457"/>
              <a:gd name="connsiteX6856" fmla="*/ 2986637 w 3249268"/>
              <a:gd name="connsiteY6856" fmla="*/ 218987 h 444457"/>
              <a:gd name="connsiteX6857" fmla="*/ 2986341 w 3249268"/>
              <a:gd name="connsiteY6857" fmla="*/ 219137 h 444457"/>
              <a:gd name="connsiteX6858" fmla="*/ 2986761 w 3249268"/>
              <a:gd name="connsiteY6858" fmla="*/ 219137 h 444457"/>
              <a:gd name="connsiteX6859" fmla="*/ 2986797 w 3249268"/>
              <a:gd name="connsiteY6859" fmla="*/ 219192 h 444457"/>
              <a:gd name="connsiteX6860" fmla="*/ 2986787 w 3249268"/>
              <a:gd name="connsiteY6860" fmla="*/ 219112 h 444457"/>
              <a:gd name="connsiteX6861" fmla="*/ 2782160 w 3249268"/>
              <a:gd name="connsiteY6861" fmla="*/ 218713 h 444457"/>
              <a:gd name="connsiteX6862" fmla="*/ 2782276 w 3249268"/>
              <a:gd name="connsiteY6862" fmla="*/ 219299 h 444457"/>
              <a:gd name="connsiteX6863" fmla="*/ 2782387 w 3249268"/>
              <a:gd name="connsiteY6863" fmla="*/ 219169 h 444457"/>
              <a:gd name="connsiteX6864" fmla="*/ 987960 w 3249268"/>
              <a:gd name="connsiteY6864" fmla="*/ 218482 h 444457"/>
              <a:gd name="connsiteX6865" fmla="*/ 988258 w 3249268"/>
              <a:gd name="connsiteY6865" fmla="*/ 218768 h 444457"/>
              <a:gd name="connsiteX6866" fmla="*/ 991036 w 3249268"/>
              <a:gd name="connsiteY6866" fmla="*/ 220363 h 444457"/>
              <a:gd name="connsiteX6867" fmla="*/ 992545 w 3249268"/>
              <a:gd name="connsiteY6867" fmla="*/ 220448 h 444457"/>
              <a:gd name="connsiteX6868" fmla="*/ 224559 w 3249268"/>
              <a:gd name="connsiteY6868" fmla="*/ 218309 h 444457"/>
              <a:gd name="connsiteX6869" fmla="*/ 224792 w 3249268"/>
              <a:gd name="connsiteY6869" fmla="*/ 218811 h 444457"/>
              <a:gd name="connsiteX6870" fmla="*/ 224796 w 3249268"/>
              <a:gd name="connsiteY6870" fmla="*/ 218812 h 444457"/>
              <a:gd name="connsiteX6871" fmla="*/ 224979 w 3249268"/>
              <a:gd name="connsiteY6871" fmla="*/ 218783 h 444457"/>
              <a:gd name="connsiteX6872" fmla="*/ 402536 w 3249268"/>
              <a:gd name="connsiteY6872" fmla="*/ 217939 h 444457"/>
              <a:gd name="connsiteX6873" fmla="*/ 402309 w 3249268"/>
              <a:gd name="connsiteY6873" fmla="*/ 218036 h 444457"/>
              <a:gd name="connsiteX6874" fmla="*/ 402309 w 3249268"/>
              <a:gd name="connsiteY6874" fmla="*/ 220529 h 444457"/>
              <a:gd name="connsiteX6875" fmla="*/ 402754 w 3249268"/>
              <a:gd name="connsiteY6875" fmla="*/ 220541 h 444457"/>
              <a:gd name="connsiteX6876" fmla="*/ 402536 w 3249268"/>
              <a:gd name="connsiteY6876" fmla="*/ 220241 h 444457"/>
              <a:gd name="connsiteX6877" fmla="*/ 2924361 w 3249268"/>
              <a:gd name="connsiteY6877" fmla="*/ 217900 h 444457"/>
              <a:gd name="connsiteX6878" fmla="*/ 2927008 w 3249268"/>
              <a:gd name="connsiteY6878" fmla="*/ 226147 h 444457"/>
              <a:gd name="connsiteX6879" fmla="*/ 2928241 w 3249268"/>
              <a:gd name="connsiteY6879" fmla="*/ 228709 h 444457"/>
              <a:gd name="connsiteX6880" fmla="*/ 2928241 w 3249268"/>
              <a:gd name="connsiteY6880" fmla="*/ 228582 h 444457"/>
              <a:gd name="connsiteX6881" fmla="*/ 2928594 w 3249268"/>
              <a:gd name="connsiteY6881" fmla="*/ 228402 h 444457"/>
              <a:gd name="connsiteX6882" fmla="*/ 2927459 w 3249268"/>
              <a:gd name="connsiteY6882" fmla="*/ 226132 h 444457"/>
              <a:gd name="connsiteX6883" fmla="*/ 2927995 w 3249268"/>
              <a:gd name="connsiteY6883" fmla="*/ 225596 h 444457"/>
              <a:gd name="connsiteX6884" fmla="*/ 2926942 w 3249268"/>
              <a:gd name="connsiteY6884" fmla="*/ 225751 h 444457"/>
              <a:gd name="connsiteX6885" fmla="*/ 2926258 w 3249268"/>
              <a:gd name="connsiteY6885" fmla="*/ 219228 h 444457"/>
              <a:gd name="connsiteX6886" fmla="*/ 309391 w 3249268"/>
              <a:gd name="connsiteY6886" fmla="*/ 217779 h 444457"/>
              <a:gd name="connsiteX6887" fmla="*/ 309742 w 3249268"/>
              <a:gd name="connsiteY6887" fmla="*/ 217914 h 444457"/>
              <a:gd name="connsiteX6888" fmla="*/ 309533 w 3249268"/>
              <a:gd name="connsiteY6888" fmla="*/ 217786 h 444457"/>
              <a:gd name="connsiteX6889" fmla="*/ 309499 w 3249268"/>
              <a:gd name="connsiteY6889" fmla="*/ 217786 h 444457"/>
              <a:gd name="connsiteX6890" fmla="*/ 183283 w 3249268"/>
              <a:gd name="connsiteY6890" fmla="*/ 217759 h 444457"/>
              <a:gd name="connsiteX6891" fmla="*/ 182490 w 3249268"/>
              <a:gd name="connsiteY6891" fmla="*/ 217840 h 444457"/>
              <a:gd name="connsiteX6892" fmla="*/ 182987 w 3249268"/>
              <a:gd name="connsiteY6892" fmla="*/ 218205 h 444457"/>
              <a:gd name="connsiteX6893" fmla="*/ 183297 w 3249268"/>
              <a:gd name="connsiteY6893" fmla="*/ 217766 h 444457"/>
              <a:gd name="connsiteX6894" fmla="*/ 173755 w 3249268"/>
              <a:gd name="connsiteY6894" fmla="*/ 217699 h 444457"/>
              <a:gd name="connsiteX6895" fmla="*/ 173172 w 3249268"/>
              <a:gd name="connsiteY6895" fmla="*/ 218891 h 444457"/>
              <a:gd name="connsiteX6896" fmla="*/ 173755 w 3249268"/>
              <a:gd name="connsiteY6896" fmla="*/ 219012 h 444457"/>
              <a:gd name="connsiteX6897" fmla="*/ 2006137 w 3249268"/>
              <a:gd name="connsiteY6897" fmla="*/ 217674 h 444457"/>
              <a:gd name="connsiteX6898" fmla="*/ 2011795 w 3249268"/>
              <a:gd name="connsiteY6898" fmla="*/ 220135 h 444457"/>
              <a:gd name="connsiteX6899" fmla="*/ 2008025 w 3249268"/>
              <a:gd name="connsiteY6899" fmla="*/ 217674 h 444457"/>
              <a:gd name="connsiteX6900" fmla="*/ 1693341 w 3249268"/>
              <a:gd name="connsiteY6900" fmla="*/ 217674 h 444457"/>
              <a:gd name="connsiteX6901" fmla="*/ 1693734 w 3249268"/>
              <a:gd name="connsiteY6901" fmla="*/ 217873 h 444457"/>
              <a:gd name="connsiteX6902" fmla="*/ 1693990 w 3249268"/>
              <a:gd name="connsiteY6902" fmla="*/ 217674 h 444457"/>
              <a:gd name="connsiteX6903" fmla="*/ 322393 w 3249268"/>
              <a:gd name="connsiteY6903" fmla="*/ 217637 h 444457"/>
              <a:gd name="connsiteX6904" fmla="*/ 325008 w 3249268"/>
              <a:gd name="connsiteY6904" fmla="*/ 219329 h 444457"/>
              <a:gd name="connsiteX6905" fmla="*/ 324828 w 3249268"/>
              <a:gd name="connsiteY6905" fmla="*/ 218226 h 444457"/>
              <a:gd name="connsiteX6906" fmla="*/ 1528157 w 3249268"/>
              <a:gd name="connsiteY6906" fmla="*/ 217626 h 444457"/>
              <a:gd name="connsiteX6907" fmla="*/ 1527069 w 3249268"/>
              <a:gd name="connsiteY6907" fmla="*/ 219280 h 444457"/>
              <a:gd name="connsiteX6908" fmla="*/ 1528592 w 3249268"/>
              <a:gd name="connsiteY6908" fmla="*/ 219280 h 444457"/>
              <a:gd name="connsiteX6909" fmla="*/ 258376 w 3249268"/>
              <a:gd name="connsiteY6909" fmla="*/ 217452 h 444457"/>
              <a:gd name="connsiteX6910" fmla="*/ 258233 w 3249268"/>
              <a:gd name="connsiteY6910" fmla="*/ 217550 h 444457"/>
              <a:gd name="connsiteX6911" fmla="*/ 258376 w 3249268"/>
              <a:gd name="connsiteY6911" fmla="*/ 217717 h 444457"/>
              <a:gd name="connsiteX6912" fmla="*/ 2400986 w 3249268"/>
              <a:gd name="connsiteY6912" fmla="*/ 217441 h 444457"/>
              <a:gd name="connsiteX6913" fmla="*/ 2400247 w 3249268"/>
              <a:gd name="connsiteY6913" fmla="*/ 217666 h 444457"/>
              <a:gd name="connsiteX6914" fmla="*/ 2400451 w 3249268"/>
              <a:gd name="connsiteY6914" fmla="*/ 217873 h 444457"/>
              <a:gd name="connsiteX6915" fmla="*/ 2858488 w 3249268"/>
              <a:gd name="connsiteY6915" fmla="*/ 217246 h 444457"/>
              <a:gd name="connsiteX6916" fmla="*/ 2859000 w 3249268"/>
              <a:gd name="connsiteY6916" fmla="*/ 217721 h 444457"/>
              <a:gd name="connsiteX6917" fmla="*/ 2859346 w 3249268"/>
              <a:gd name="connsiteY6917" fmla="*/ 217759 h 444457"/>
              <a:gd name="connsiteX6918" fmla="*/ 2861743 w 3249268"/>
              <a:gd name="connsiteY6918" fmla="*/ 219376 h 444457"/>
              <a:gd name="connsiteX6919" fmla="*/ 2861799 w 3249268"/>
              <a:gd name="connsiteY6919" fmla="*/ 219367 h 444457"/>
              <a:gd name="connsiteX6920" fmla="*/ 2859011 w 3249268"/>
              <a:gd name="connsiteY6920" fmla="*/ 217508 h 444457"/>
              <a:gd name="connsiteX6921" fmla="*/ 288594 w 3249268"/>
              <a:gd name="connsiteY6921" fmla="*/ 217239 h 444457"/>
              <a:gd name="connsiteX6922" fmla="*/ 288539 w 3249268"/>
              <a:gd name="connsiteY6922" fmla="*/ 217633 h 444457"/>
              <a:gd name="connsiteX6923" fmla="*/ 288539 w 3249268"/>
              <a:gd name="connsiteY6923" fmla="*/ 220449 h 444457"/>
              <a:gd name="connsiteX6924" fmla="*/ 288751 w 3249268"/>
              <a:gd name="connsiteY6924" fmla="*/ 220449 h 444457"/>
              <a:gd name="connsiteX6925" fmla="*/ 288924 w 3249268"/>
              <a:gd name="connsiteY6925" fmla="*/ 220518 h 444457"/>
              <a:gd name="connsiteX6926" fmla="*/ 288924 w 3249268"/>
              <a:gd name="connsiteY6926" fmla="*/ 217382 h 444457"/>
              <a:gd name="connsiteX6927" fmla="*/ 288840 w 3249268"/>
              <a:gd name="connsiteY6927" fmla="*/ 217382 h 444457"/>
              <a:gd name="connsiteX6928" fmla="*/ 2181859 w 3249268"/>
              <a:gd name="connsiteY6928" fmla="*/ 216967 h 444457"/>
              <a:gd name="connsiteX6929" fmla="*/ 2181210 w 3249268"/>
              <a:gd name="connsiteY6929" fmla="*/ 217409 h 444457"/>
              <a:gd name="connsiteX6930" fmla="*/ 2181789 w 3249268"/>
              <a:gd name="connsiteY6930" fmla="*/ 217346 h 444457"/>
              <a:gd name="connsiteX6931" fmla="*/ 3031917 w 3249268"/>
              <a:gd name="connsiteY6931" fmla="*/ 216966 h 444457"/>
              <a:gd name="connsiteX6932" fmla="*/ 3031781 w 3249268"/>
              <a:gd name="connsiteY6932" fmla="*/ 217356 h 444457"/>
              <a:gd name="connsiteX6933" fmla="*/ 3032061 w 3249268"/>
              <a:gd name="connsiteY6933" fmla="*/ 217399 h 444457"/>
              <a:gd name="connsiteX6934" fmla="*/ 471706 w 3249268"/>
              <a:gd name="connsiteY6934" fmla="*/ 216404 h 444457"/>
              <a:gd name="connsiteX6935" fmla="*/ 472149 w 3249268"/>
              <a:gd name="connsiteY6935" fmla="*/ 216443 h 444457"/>
              <a:gd name="connsiteX6936" fmla="*/ 471944 w 3249268"/>
              <a:gd name="connsiteY6936" fmla="*/ 216404 h 444457"/>
              <a:gd name="connsiteX6937" fmla="*/ 3000040 w 3249268"/>
              <a:gd name="connsiteY6937" fmla="*/ 216289 h 444457"/>
              <a:gd name="connsiteX6938" fmla="*/ 2999294 w 3249268"/>
              <a:gd name="connsiteY6938" fmla="*/ 216502 h 444457"/>
              <a:gd name="connsiteX6939" fmla="*/ 2999883 w 3249268"/>
              <a:gd name="connsiteY6939" fmla="*/ 216611 h 444457"/>
              <a:gd name="connsiteX6940" fmla="*/ 1711568 w 3249268"/>
              <a:gd name="connsiteY6940" fmla="*/ 216045 h 444457"/>
              <a:gd name="connsiteX6941" fmla="*/ 1711778 w 3249268"/>
              <a:gd name="connsiteY6941" fmla="*/ 216467 h 444457"/>
              <a:gd name="connsiteX6942" fmla="*/ 1712225 w 3249268"/>
              <a:gd name="connsiteY6942" fmla="*/ 216531 h 444457"/>
              <a:gd name="connsiteX6943" fmla="*/ 104850 w 3249268"/>
              <a:gd name="connsiteY6943" fmla="*/ 215945 h 444457"/>
              <a:gd name="connsiteX6944" fmla="*/ 105306 w 3249268"/>
              <a:gd name="connsiteY6944" fmla="*/ 216255 h 444457"/>
              <a:gd name="connsiteX6945" fmla="*/ 105222 w 3249268"/>
              <a:gd name="connsiteY6945" fmla="*/ 216421 h 444457"/>
              <a:gd name="connsiteX6946" fmla="*/ 105735 w 3249268"/>
              <a:gd name="connsiteY6946" fmla="*/ 216054 h 444457"/>
              <a:gd name="connsiteX6947" fmla="*/ 105683 w 3249268"/>
              <a:gd name="connsiteY6947" fmla="*/ 216029 h 444457"/>
              <a:gd name="connsiteX6948" fmla="*/ 2897998 w 3249268"/>
              <a:gd name="connsiteY6948" fmla="*/ 215878 h 444457"/>
              <a:gd name="connsiteX6949" fmla="*/ 2899002 w 3249268"/>
              <a:gd name="connsiteY6949" fmla="*/ 216129 h 444457"/>
              <a:gd name="connsiteX6950" fmla="*/ 2899002 w 3249268"/>
              <a:gd name="connsiteY6950" fmla="*/ 217508 h 444457"/>
              <a:gd name="connsiteX6951" fmla="*/ 2898102 w 3249268"/>
              <a:gd name="connsiteY6951" fmla="*/ 218334 h 444457"/>
              <a:gd name="connsiteX6952" fmla="*/ 2899408 w 3249268"/>
              <a:gd name="connsiteY6952" fmla="*/ 218887 h 444457"/>
              <a:gd name="connsiteX6953" fmla="*/ 2899504 w 3249268"/>
              <a:gd name="connsiteY6953" fmla="*/ 218937 h 444457"/>
              <a:gd name="connsiteX6954" fmla="*/ 2899504 w 3249268"/>
              <a:gd name="connsiteY6954" fmla="*/ 216367 h 444457"/>
              <a:gd name="connsiteX6955" fmla="*/ 2899504 w 3249268"/>
              <a:gd name="connsiteY6955" fmla="*/ 215878 h 444457"/>
              <a:gd name="connsiteX6956" fmla="*/ 1692000 w 3249268"/>
              <a:gd name="connsiteY6956" fmla="*/ 215414 h 444457"/>
              <a:gd name="connsiteX6957" fmla="*/ 1690961 w 3249268"/>
              <a:gd name="connsiteY6957" fmla="*/ 216467 h 444457"/>
              <a:gd name="connsiteX6958" fmla="*/ 1692532 w 3249268"/>
              <a:gd name="connsiteY6958" fmla="*/ 217263 h 444457"/>
              <a:gd name="connsiteX6959" fmla="*/ 2622480 w 3249268"/>
              <a:gd name="connsiteY6959" fmla="*/ 215290 h 444457"/>
              <a:gd name="connsiteX6960" fmla="*/ 2622384 w 3249268"/>
              <a:gd name="connsiteY6960" fmla="*/ 215388 h 444457"/>
              <a:gd name="connsiteX6961" fmla="*/ 2622469 w 3249268"/>
              <a:gd name="connsiteY6961" fmla="*/ 215412 h 444457"/>
              <a:gd name="connsiteX6962" fmla="*/ 2968193 w 3249268"/>
              <a:gd name="connsiteY6962" fmla="*/ 214950 h 444457"/>
              <a:gd name="connsiteX6963" fmla="*/ 2967168 w 3249268"/>
              <a:gd name="connsiteY6963" fmla="*/ 215008 h 444457"/>
              <a:gd name="connsiteX6964" fmla="*/ 2967641 w 3249268"/>
              <a:gd name="connsiteY6964" fmla="*/ 215047 h 444457"/>
              <a:gd name="connsiteX6965" fmla="*/ 2968197 w 3249268"/>
              <a:gd name="connsiteY6965" fmla="*/ 214954 h 444457"/>
              <a:gd name="connsiteX6966" fmla="*/ 2846624 w 3249268"/>
              <a:gd name="connsiteY6966" fmla="*/ 214750 h 444457"/>
              <a:gd name="connsiteX6967" fmla="*/ 2846810 w 3249268"/>
              <a:gd name="connsiteY6967" fmla="*/ 214938 h 444457"/>
              <a:gd name="connsiteX6968" fmla="*/ 2849106 w 3249268"/>
              <a:gd name="connsiteY6968" fmla="*/ 214938 h 444457"/>
              <a:gd name="connsiteX6969" fmla="*/ 2847979 w 3249268"/>
              <a:gd name="connsiteY6969" fmla="*/ 214750 h 444457"/>
              <a:gd name="connsiteX6970" fmla="*/ 2871411 w 3249268"/>
              <a:gd name="connsiteY6970" fmla="*/ 214735 h 444457"/>
              <a:gd name="connsiteX6971" fmla="*/ 2871401 w 3249268"/>
              <a:gd name="connsiteY6971" fmla="*/ 214738 h 444457"/>
              <a:gd name="connsiteX6972" fmla="*/ 2871422 w 3249268"/>
              <a:gd name="connsiteY6972" fmla="*/ 214750 h 444457"/>
              <a:gd name="connsiteX6973" fmla="*/ 130226 w 3249268"/>
              <a:gd name="connsiteY6973" fmla="*/ 214657 h 444457"/>
              <a:gd name="connsiteX6974" fmla="*/ 130176 w 3249268"/>
              <a:gd name="connsiteY6974" fmla="*/ 214680 h 444457"/>
              <a:gd name="connsiteX6975" fmla="*/ 130236 w 3249268"/>
              <a:gd name="connsiteY6975" fmla="*/ 214675 h 444457"/>
              <a:gd name="connsiteX6976" fmla="*/ 2413057 w 3249268"/>
              <a:gd name="connsiteY6976" fmla="*/ 213622 h 444457"/>
              <a:gd name="connsiteX6977" fmla="*/ 2413076 w 3249268"/>
              <a:gd name="connsiteY6977" fmla="*/ 213667 h 444457"/>
              <a:gd name="connsiteX6978" fmla="*/ 2413117 w 3249268"/>
              <a:gd name="connsiteY6978" fmla="*/ 213671 h 444457"/>
              <a:gd name="connsiteX6979" fmla="*/ 255576 w 3249268"/>
              <a:gd name="connsiteY6979" fmla="*/ 213605 h 444457"/>
              <a:gd name="connsiteX6980" fmla="*/ 255323 w 3249268"/>
              <a:gd name="connsiteY6980" fmla="*/ 213797 h 444457"/>
              <a:gd name="connsiteX6981" fmla="*/ 254084 w 3249268"/>
              <a:gd name="connsiteY6981" fmla="*/ 218706 h 444457"/>
              <a:gd name="connsiteX6982" fmla="*/ 254239 w 3249268"/>
              <a:gd name="connsiteY6982" fmla="*/ 218887 h 444457"/>
              <a:gd name="connsiteX6983" fmla="*/ 254010 w 3249268"/>
              <a:gd name="connsiteY6983" fmla="*/ 219002 h 444457"/>
              <a:gd name="connsiteX6984" fmla="*/ 253957 w 3249268"/>
              <a:gd name="connsiteY6984" fmla="*/ 219209 h 444457"/>
              <a:gd name="connsiteX6985" fmla="*/ 254438 w 3249268"/>
              <a:gd name="connsiteY6985" fmla="*/ 219313 h 444457"/>
              <a:gd name="connsiteX6986" fmla="*/ 254239 w 3249268"/>
              <a:gd name="connsiteY6986" fmla="*/ 219137 h 444457"/>
              <a:gd name="connsiteX6987" fmla="*/ 255580 w 3249268"/>
              <a:gd name="connsiteY6987" fmla="*/ 213612 h 444457"/>
              <a:gd name="connsiteX6988" fmla="*/ 305344 w 3249268"/>
              <a:gd name="connsiteY6988" fmla="*/ 213514 h 444457"/>
              <a:gd name="connsiteX6989" fmla="*/ 305610 w 3249268"/>
              <a:gd name="connsiteY6989" fmla="*/ 213720 h 444457"/>
              <a:gd name="connsiteX6990" fmla="*/ 305579 w 3249268"/>
              <a:gd name="connsiteY6990" fmla="*/ 213666 h 444457"/>
              <a:gd name="connsiteX6991" fmla="*/ 305666 w 3249268"/>
              <a:gd name="connsiteY6991" fmla="*/ 213592 h 444457"/>
              <a:gd name="connsiteX6992" fmla="*/ 2742324 w 3249268"/>
              <a:gd name="connsiteY6992" fmla="*/ 213396 h 444457"/>
              <a:gd name="connsiteX6993" fmla="*/ 2744829 w 3249268"/>
              <a:gd name="connsiteY6993" fmla="*/ 215061 h 444457"/>
              <a:gd name="connsiteX6994" fmla="*/ 2745166 w 3249268"/>
              <a:gd name="connsiteY6994" fmla="*/ 215316 h 444457"/>
              <a:gd name="connsiteX6995" fmla="*/ 2745166 w 3249268"/>
              <a:gd name="connsiteY6995" fmla="*/ 214693 h 444457"/>
              <a:gd name="connsiteX6996" fmla="*/ 2900357 w 3249268"/>
              <a:gd name="connsiteY6996" fmla="*/ 213395 h 444457"/>
              <a:gd name="connsiteX6997" fmla="*/ 2899313 w 3249268"/>
              <a:gd name="connsiteY6997" fmla="*/ 214439 h 444457"/>
              <a:gd name="connsiteX6998" fmla="*/ 2899659 w 3249268"/>
              <a:gd name="connsiteY6998" fmla="*/ 214624 h 444457"/>
              <a:gd name="connsiteX6999" fmla="*/ 2899659 w 3249268"/>
              <a:gd name="connsiteY6999" fmla="*/ 214819 h 444457"/>
              <a:gd name="connsiteX7000" fmla="*/ 2900800 w 3249268"/>
              <a:gd name="connsiteY7000" fmla="*/ 213667 h 444457"/>
              <a:gd name="connsiteX7001" fmla="*/ 1473192 w 3249268"/>
              <a:gd name="connsiteY7001" fmla="*/ 213308 h 444457"/>
              <a:gd name="connsiteX7002" fmla="*/ 1473129 w 3249268"/>
              <a:gd name="connsiteY7002" fmla="*/ 213333 h 444457"/>
              <a:gd name="connsiteX7003" fmla="*/ 1473267 w 3249268"/>
              <a:gd name="connsiteY7003" fmla="*/ 213377 h 444457"/>
              <a:gd name="connsiteX7004" fmla="*/ 1473452 w 3249268"/>
              <a:gd name="connsiteY7004" fmla="*/ 213545 h 444457"/>
              <a:gd name="connsiteX7005" fmla="*/ 1473340 w 3249268"/>
              <a:gd name="connsiteY7005" fmla="*/ 213750 h 444457"/>
              <a:gd name="connsiteX7006" fmla="*/ 1473863 w 3249268"/>
              <a:gd name="connsiteY7006" fmla="*/ 213920 h 444457"/>
              <a:gd name="connsiteX7007" fmla="*/ 1473452 w 3249268"/>
              <a:gd name="connsiteY7007" fmla="*/ 213545 h 444457"/>
              <a:gd name="connsiteX7008" fmla="*/ 1473504 w 3249268"/>
              <a:gd name="connsiteY7008" fmla="*/ 213452 h 444457"/>
              <a:gd name="connsiteX7009" fmla="*/ 1473267 w 3249268"/>
              <a:gd name="connsiteY7009" fmla="*/ 213377 h 444457"/>
              <a:gd name="connsiteX7010" fmla="*/ 2752064 w 3249268"/>
              <a:gd name="connsiteY7010" fmla="*/ 213303 h 444457"/>
              <a:gd name="connsiteX7011" fmla="*/ 2752104 w 3249268"/>
              <a:gd name="connsiteY7011" fmla="*/ 213649 h 444457"/>
              <a:gd name="connsiteX7012" fmla="*/ 2752114 w 3249268"/>
              <a:gd name="connsiteY7012" fmla="*/ 213621 h 444457"/>
              <a:gd name="connsiteX7013" fmla="*/ 2752503 w 3249268"/>
              <a:gd name="connsiteY7013" fmla="*/ 213815 h 444457"/>
              <a:gd name="connsiteX7014" fmla="*/ 2860172 w 3249268"/>
              <a:gd name="connsiteY7014" fmla="*/ 213262 h 444457"/>
              <a:gd name="connsiteX7015" fmla="*/ 2860390 w 3249268"/>
              <a:gd name="connsiteY7015" fmla="*/ 213371 h 444457"/>
              <a:gd name="connsiteX7016" fmla="*/ 2860428 w 3249268"/>
              <a:gd name="connsiteY7016" fmla="*/ 213262 h 444457"/>
              <a:gd name="connsiteX7017" fmla="*/ 2914672 w 3249268"/>
              <a:gd name="connsiteY7017" fmla="*/ 213179 h 444457"/>
              <a:gd name="connsiteX7018" fmla="*/ 2914672 w 3249268"/>
              <a:gd name="connsiteY7018" fmla="*/ 213655 h 444457"/>
              <a:gd name="connsiteX7019" fmla="*/ 2914823 w 3249268"/>
              <a:gd name="connsiteY7019" fmla="*/ 213491 h 444457"/>
              <a:gd name="connsiteX7020" fmla="*/ 2518005 w 3249268"/>
              <a:gd name="connsiteY7020" fmla="*/ 213102 h 444457"/>
              <a:gd name="connsiteX7021" fmla="*/ 2518064 w 3249268"/>
              <a:gd name="connsiteY7021" fmla="*/ 213270 h 444457"/>
              <a:gd name="connsiteX7022" fmla="*/ 2518122 w 3249268"/>
              <a:gd name="connsiteY7022" fmla="*/ 213280 h 444457"/>
              <a:gd name="connsiteX7023" fmla="*/ 2635103 w 3249268"/>
              <a:gd name="connsiteY7023" fmla="*/ 212840 h 444457"/>
              <a:gd name="connsiteX7024" fmla="*/ 2636532 w 3249268"/>
              <a:gd name="connsiteY7024" fmla="*/ 213654 h 444457"/>
              <a:gd name="connsiteX7025" fmla="*/ 2637922 w 3249268"/>
              <a:gd name="connsiteY7025" fmla="*/ 213654 h 444457"/>
              <a:gd name="connsiteX7026" fmla="*/ 2638249 w 3249268"/>
              <a:gd name="connsiteY7026" fmla="*/ 213319 h 444457"/>
              <a:gd name="connsiteX7027" fmla="*/ 2935081 w 3249268"/>
              <a:gd name="connsiteY7027" fmla="*/ 212621 h 444457"/>
              <a:gd name="connsiteX7028" fmla="*/ 2933883 w 3249268"/>
              <a:gd name="connsiteY7028" fmla="*/ 213420 h 444457"/>
              <a:gd name="connsiteX7029" fmla="*/ 2933883 w 3249268"/>
              <a:gd name="connsiteY7029" fmla="*/ 213621 h 444457"/>
              <a:gd name="connsiteX7030" fmla="*/ 2933838 w 3249268"/>
              <a:gd name="connsiteY7030" fmla="*/ 213596 h 444457"/>
              <a:gd name="connsiteX7031" fmla="*/ 2934387 w 3249268"/>
              <a:gd name="connsiteY7031" fmla="*/ 214546 h 444457"/>
              <a:gd name="connsiteX7032" fmla="*/ 2934387 w 3249268"/>
              <a:gd name="connsiteY7032" fmla="*/ 213661 h 444457"/>
              <a:gd name="connsiteX7033" fmla="*/ 2956015 w 3249268"/>
              <a:gd name="connsiteY7033" fmla="*/ 212441 h 444457"/>
              <a:gd name="connsiteX7034" fmla="*/ 2954920 w 3249268"/>
              <a:gd name="connsiteY7034" fmla="*/ 213371 h 444457"/>
              <a:gd name="connsiteX7035" fmla="*/ 2954853 w 3249268"/>
              <a:gd name="connsiteY7035" fmla="*/ 213978 h 444457"/>
              <a:gd name="connsiteX7036" fmla="*/ 2955171 w 3249268"/>
              <a:gd name="connsiteY7036" fmla="*/ 213661 h 444457"/>
              <a:gd name="connsiteX7037" fmla="*/ 2118960 w 3249268"/>
              <a:gd name="connsiteY7037" fmla="*/ 212311 h 444457"/>
              <a:gd name="connsiteX7038" fmla="*/ 2114984 w 3249268"/>
              <a:gd name="connsiteY7038" fmla="*/ 217674 h 444457"/>
              <a:gd name="connsiteX7039" fmla="*/ 2114909 w 3249268"/>
              <a:gd name="connsiteY7039" fmla="*/ 217705 h 444457"/>
              <a:gd name="connsiteX7040" fmla="*/ 2115131 w 3249268"/>
              <a:gd name="connsiteY7040" fmla="*/ 217621 h 444457"/>
              <a:gd name="connsiteX7041" fmla="*/ 2119020 w 3249268"/>
              <a:gd name="connsiteY7041" fmla="*/ 212322 h 444457"/>
              <a:gd name="connsiteX7042" fmla="*/ 2388063 w 3249268"/>
              <a:gd name="connsiteY7042" fmla="*/ 212212 h 444457"/>
              <a:gd name="connsiteX7043" fmla="*/ 2387503 w 3249268"/>
              <a:gd name="connsiteY7043" fmla="*/ 212745 h 444457"/>
              <a:gd name="connsiteX7044" fmla="*/ 2387952 w 3249268"/>
              <a:gd name="connsiteY7044" fmla="*/ 213654 h 444457"/>
              <a:gd name="connsiteX7045" fmla="*/ 2388063 w 3249268"/>
              <a:gd name="connsiteY7045" fmla="*/ 213992 h 444457"/>
              <a:gd name="connsiteX7046" fmla="*/ 141317 w 3249268"/>
              <a:gd name="connsiteY7046" fmla="*/ 212128 h 444457"/>
              <a:gd name="connsiteX7047" fmla="*/ 138239 w 3249268"/>
              <a:gd name="connsiteY7047" fmla="*/ 212470 h 444457"/>
              <a:gd name="connsiteX7048" fmla="*/ 138618 w 3249268"/>
              <a:gd name="connsiteY7048" fmla="*/ 213246 h 444457"/>
              <a:gd name="connsiteX7049" fmla="*/ 138208 w 3249268"/>
              <a:gd name="connsiteY7049" fmla="*/ 213664 h 444457"/>
              <a:gd name="connsiteX7050" fmla="*/ 138653 w 3249268"/>
              <a:gd name="connsiteY7050" fmla="*/ 213622 h 444457"/>
              <a:gd name="connsiteX7051" fmla="*/ 139044 w 3249268"/>
              <a:gd name="connsiteY7051" fmla="*/ 214175 h 444457"/>
              <a:gd name="connsiteX7052" fmla="*/ 140408 w 3249268"/>
              <a:gd name="connsiteY7052" fmla="*/ 213622 h 444457"/>
              <a:gd name="connsiteX7053" fmla="*/ 141317 w 3249268"/>
              <a:gd name="connsiteY7053" fmla="*/ 213622 h 444457"/>
              <a:gd name="connsiteX7054" fmla="*/ 141411 w 3249268"/>
              <a:gd name="connsiteY7054" fmla="*/ 212117 h 444457"/>
              <a:gd name="connsiteX7055" fmla="*/ 141346 w 3249268"/>
              <a:gd name="connsiteY7055" fmla="*/ 212125 h 444457"/>
              <a:gd name="connsiteX7056" fmla="*/ 141411 w 3249268"/>
              <a:gd name="connsiteY7056" fmla="*/ 212141 h 444457"/>
              <a:gd name="connsiteX7057" fmla="*/ 2137830 w 3249268"/>
              <a:gd name="connsiteY7057" fmla="*/ 212040 h 444457"/>
              <a:gd name="connsiteX7058" fmla="*/ 2138072 w 3249268"/>
              <a:gd name="connsiteY7058" fmla="*/ 212248 h 444457"/>
              <a:gd name="connsiteX7059" fmla="*/ 2138317 w 3249268"/>
              <a:gd name="connsiteY7059" fmla="*/ 212248 h 444457"/>
              <a:gd name="connsiteX7060" fmla="*/ 2138227 w 3249268"/>
              <a:gd name="connsiteY7060" fmla="*/ 212212 h 444457"/>
              <a:gd name="connsiteX7061" fmla="*/ 458024 w 3249268"/>
              <a:gd name="connsiteY7061" fmla="*/ 212009 h 444457"/>
              <a:gd name="connsiteX7062" fmla="*/ 458082 w 3249268"/>
              <a:gd name="connsiteY7062" fmla="*/ 212081 h 444457"/>
              <a:gd name="connsiteX7063" fmla="*/ 458082 w 3249268"/>
              <a:gd name="connsiteY7063" fmla="*/ 212117 h 444457"/>
              <a:gd name="connsiteX7064" fmla="*/ 458139 w 3249268"/>
              <a:gd name="connsiteY7064" fmla="*/ 212125 h 444457"/>
              <a:gd name="connsiteX7065" fmla="*/ 2845783 w 3249268"/>
              <a:gd name="connsiteY7065" fmla="*/ 211840 h 444457"/>
              <a:gd name="connsiteX7066" fmla="*/ 2845417 w 3249268"/>
              <a:gd name="connsiteY7066" fmla="*/ 212117 h 444457"/>
              <a:gd name="connsiteX7067" fmla="*/ 2845417 w 3249268"/>
              <a:gd name="connsiteY7067" fmla="*/ 212388 h 444457"/>
              <a:gd name="connsiteX7068" fmla="*/ 2957721 w 3249268"/>
              <a:gd name="connsiteY7068" fmla="*/ 211740 h 444457"/>
              <a:gd name="connsiteX7069" fmla="*/ 2959270 w 3249268"/>
              <a:gd name="connsiteY7069" fmla="*/ 212257 h 444457"/>
              <a:gd name="connsiteX7070" fmla="*/ 2959056 w 3249268"/>
              <a:gd name="connsiteY7070" fmla="*/ 211967 h 444457"/>
              <a:gd name="connsiteX7071" fmla="*/ 323745 w 3249268"/>
              <a:gd name="connsiteY7071" fmla="*/ 211596 h 444457"/>
              <a:gd name="connsiteX7072" fmla="*/ 323351 w 3249268"/>
              <a:gd name="connsiteY7072" fmla="*/ 212090 h 444457"/>
              <a:gd name="connsiteX7073" fmla="*/ 324066 w 3249268"/>
              <a:gd name="connsiteY7073" fmla="*/ 213558 h 444457"/>
              <a:gd name="connsiteX7074" fmla="*/ 2709979 w 3249268"/>
              <a:gd name="connsiteY7074" fmla="*/ 211245 h 444457"/>
              <a:gd name="connsiteX7075" fmla="*/ 2710111 w 3249268"/>
              <a:gd name="connsiteY7075" fmla="*/ 212248 h 444457"/>
              <a:gd name="connsiteX7076" fmla="*/ 2710383 w 3249268"/>
              <a:gd name="connsiteY7076" fmla="*/ 215182 h 444457"/>
              <a:gd name="connsiteX7077" fmla="*/ 2710643 w 3249268"/>
              <a:gd name="connsiteY7077" fmla="*/ 211913 h 444457"/>
              <a:gd name="connsiteX7078" fmla="*/ 167826 w 3249268"/>
              <a:gd name="connsiteY7078" fmla="*/ 210738 h 444457"/>
              <a:gd name="connsiteX7079" fmla="*/ 167832 w 3249268"/>
              <a:gd name="connsiteY7079" fmla="*/ 210744 h 444457"/>
              <a:gd name="connsiteX7080" fmla="*/ 171821 w 3249268"/>
              <a:gd name="connsiteY7080" fmla="*/ 213321 h 444457"/>
              <a:gd name="connsiteX7081" fmla="*/ 171955 w 3249268"/>
              <a:gd name="connsiteY7081" fmla="*/ 213364 h 444457"/>
              <a:gd name="connsiteX7082" fmla="*/ 168114 w 3249268"/>
              <a:gd name="connsiteY7082" fmla="*/ 210828 h 444457"/>
              <a:gd name="connsiteX7083" fmla="*/ 75474 w 3249268"/>
              <a:gd name="connsiteY7083" fmla="*/ 210623 h 444457"/>
              <a:gd name="connsiteX7084" fmla="*/ 75172 w 3249268"/>
              <a:gd name="connsiteY7084" fmla="*/ 210707 h 444457"/>
              <a:gd name="connsiteX7085" fmla="*/ 75913 w 3249268"/>
              <a:gd name="connsiteY7085" fmla="*/ 211453 h 444457"/>
              <a:gd name="connsiteX7086" fmla="*/ 76037 w 3249268"/>
              <a:gd name="connsiteY7086" fmla="*/ 211267 h 444457"/>
              <a:gd name="connsiteX7087" fmla="*/ 75474 w 3249268"/>
              <a:gd name="connsiteY7087" fmla="*/ 210623 h 444457"/>
              <a:gd name="connsiteX7088" fmla="*/ 2998575 w 3249268"/>
              <a:gd name="connsiteY7088" fmla="*/ 210544 h 444457"/>
              <a:gd name="connsiteX7089" fmla="*/ 3000427 w 3249268"/>
              <a:gd name="connsiteY7089" fmla="*/ 213371 h 444457"/>
              <a:gd name="connsiteX7090" fmla="*/ 3000427 w 3249268"/>
              <a:gd name="connsiteY7090" fmla="*/ 215498 h 444457"/>
              <a:gd name="connsiteX7091" fmla="*/ 3000755 w 3249268"/>
              <a:gd name="connsiteY7091" fmla="*/ 214825 h 444457"/>
              <a:gd name="connsiteX7092" fmla="*/ 3003360 w 3249268"/>
              <a:gd name="connsiteY7092" fmla="*/ 214825 h 444457"/>
              <a:gd name="connsiteX7093" fmla="*/ 3003667 w 3249268"/>
              <a:gd name="connsiteY7093" fmla="*/ 214518 h 444457"/>
              <a:gd name="connsiteX7094" fmla="*/ 3003624 w 3249268"/>
              <a:gd name="connsiteY7094" fmla="*/ 214524 h 444457"/>
              <a:gd name="connsiteX7095" fmla="*/ 3000803 w 3249268"/>
              <a:gd name="connsiteY7095" fmla="*/ 214524 h 444457"/>
              <a:gd name="connsiteX7096" fmla="*/ 3000803 w 3249268"/>
              <a:gd name="connsiteY7096" fmla="*/ 213170 h 444457"/>
              <a:gd name="connsiteX7097" fmla="*/ 3000450 w 3249268"/>
              <a:gd name="connsiteY7097" fmla="*/ 210801 h 444457"/>
              <a:gd name="connsiteX7098" fmla="*/ 186722 w 3249268"/>
              <a:gd name="connsiteY7098" fmla="*/ 210482 h 444457"/>
              <a:gd name="connsiteX7099" fmla="*/ 186197 w 3249268"/>
              <a:gd name="connsiteY7099" fmla="*/ 210529 h 444457"/>
              <a:gd name="connsiteX7100" fmla="*/ 185742 w 3249268"/>
              <a:gd name="connsiteY7100" fmla="*/ 210753 h 444457"/>
              <a:gd name="connsiteX7101" fmla="*/ 186041 w 3249268"/>
              <a:gd name="connsiteY7101" fmla="*/ 210707 h 444457"/>
              <a:gd name="connsiteX7102" fmla="*/ 2145328 w 3249268"/>
              <a:gd name="connsiteY7102" fmla="*/ 210470 h 444457"/>
              <a:gd name="connsiteX7103" fmla="*/ 2145131 w 3249268"/>
              <a:gd name="connsiteY7103" fmla="*/ 210868 h 444457"/>
              <a:gd name="connsiteX7104" fmla="*/ 2145354 w 3249268"/>
              <a:gd name="connsiteY7104" fmla="*/ 210666 h 444457"/>
              <a:gd name="connsiteX7105" fmla="*/ 179955 w 3249268"/>
              <a:gd name="connsiteY7105" fmla="*/ 209879 h 444457"/>
              <a:gd name="connsiteX7106" fmla="*/ 179146 w 3249268"/>
              <a:gd name="connsiteY7106" fmla="*/ 210707 h 444457"/>
              <a:gd name="connsiteX7107" fmla="*/ 180912 w 3249268"/>
              <a:gd name="connsiteY7107" fmla="*/ 210978 h 444457"/>
              <a:gd name="connsiteX7108" fmla="*/ 2724680 w 3249268"/>
              <a:gd name="connsiteY7108" fmla="*/ 208499 h 444457"/>
              <a:gd name="connsiteX7109" fmla="*/ 2725383 w 3249268"/>
              <a:gd name="connsiteY7109" fmla="*/ 209435 h 444457"/>
              <a:gd name="connsiteX7110" fmla="*/ 2725751 w 3249268"/>
              <a:gd name="connsiteY7110" fmla="*/ 209435 h 444457"/>
              <a:gd name="connsiteX7111" fmla="*/ 2934908 w 3249268"/>
              <a:gd name="connsiteY7111" fmla="*/ 207697 h 444457"/>
              <a:gd name="connsiteX7112" fmla="*/ 2936485 w 3249268"/>
              <a:gd name="connsiteY7112" fmla="*/ 209272 h 444457"/>
              <a:gd name="connsiteX7113" fmla="*/ 2936288 w 3249268"/>
              <a:gd name="connsiteY7113" fmla="*/ 210810 h 444457"/>
              <a:gd name="connsiteX7114" fmla="*/ 2937158 w 3249268"/>
              <a:gd name="connsiteY7114" fmla="*/ 209504 h 444457"/>
              <a:gd name="connsiteX7115" fmla="*/ 2937537 w 3249268"/>
              <a:gd name="connsiteY7115" fmla="*/ 208915 h 444457"/>
              <a:gd name="connsiteX7116" fmla="*/ 2936896 w 3249268"/>
              <a:gd name="connsiteY7116" fmla="*/ 209192 h 444457"/>
              <a:gd name="connsiteX7117" fmla="*/ 2713269 w 3249268"/>
              <a:gd name="connsiteY7117" fmla="*/ 207604 h 444457"/>
              <a:gd name="connsiteX7118" fmla="*/ 2713404 w 3249268"/>
              <a:gd name="connsiteY7118" fmla="*/ 207741 h 444457"/>
              <a:gd name="connsiteX7119" fmla="*/ 2713412 w 3249268"/>
              <a:gd name="connsiteY7119" fmla="*/ 207765 h 444457"/>
              <a:gd name="connsiteX7120" fmla="*/ 2713729 w 3249268"/>
              <a:gd name="connsiteY7120" fmla="*/ 207604 h 444457"/>
              <a:gd name="connsiteX7121" fmla="*/ 2770085 w 3249268"/>
              <a:gd name="connsiteY7121" fmla="*/ 207603 h 444457"/>
              <a:gd name="connsiteX7122" fmla="*/ 2769969 w 3249268"/>
              <a:gd name="connsiteY7122" fmla="*/ 207721 h 444457"/>
              <a:gd name="connsiteX7123" fmla="*/ 2770040 w 3249268"/>
              <a:gd name="connsiteY7123" fmla="*/ 207741 h 444457"/>
              <a:gd name="connsiteX7124" fmla="*/ 2967134 w 3249268"/>
              <a:gd name="connsiteY7124" fmla="*/ 207380 h 444457"/>
              <a:gd name="connsiteX7125" fmla="*/ 2967313 w 3249268"/>
              <a:gd name="connsiteY7125" fmla="*/ 207754 h 444457"/>
              <a:gd name="connsiteX7126" fmla="*/ 2967330 w 3249268"/>
              <a:gd name="connsiteY7126" fmla="*/ 207754 h 444457"/>
              <a:gd name="connsiteX7127" fmla="*/ 2967447 w 3249268"/>
              <a:gd name="connsiteY7127" fmla="*/ 207576 h 444457"/>
              <a:gd name="connsiteX7128" fmla="*/ 2967415 w 3249268"/>
              <a:gd name="connsiteY7128" fmla="*/ 207604 h 444457"/>
              <a:gd name="connsiteX7129" fmla="*/ 2912804 w 3249268"/>
              <a:gd name="connsiteY7129" fmla="*/ 207150 h 444457"/>
              <a:gd name="connsiteX7130" fmla="*/ 2912792 w 3249268"/>
              <a:gd name="connsiteY7130" fmla="*/ 207163 h 444457"/>
              <a:gd name="connsiteX7131" fmla="*/ 2912388 w 3249268"/>
              <a:gd name="connsiteY7131" fmla="*/ 207582 h 444457"/>
              <a:gd name="connsiteX7132" fmla="*/ 271526 w 3249268"/>
              <a:gd name="connsiteY7132" fmla="*/ 206915 h 444457"/>
              <a:gd name="connsiteX7133" fmla="*/ 270680 w 3249268"/>
              <a:gd name="connsiteY7133" fmla="*/ 208082 h 444457"/>
              <a:gd name="connsiteX7134" fmla="*/ 270883 w 3249268"/>
              <a:gd name="connsiteY7134" fmla="*/ 208002 h 444457"/>
              <a:gd name="connsiteX7135" fmla="*/ 271751 w 3249268"/>
              <a:gd name="connsiteY7135" fmla="*/ 207116 h 444457"/>
              <a:gd name="connsiteX7136" fmla="*/ 271758 w 3249268"/>
              <a:gd name="connsiteY7136" fmla="*/ 207033 h 444457"/>
              <a:gd name="connsiteX7137" fmla="*/ 2126709 w 3249268"/>
              <a:gd name="connsiteY7137" fmla="*/ 206891 h 444457"/>
              <a:gd name="connsiteX7138" fmla="*/ 2125591 w 3249268"/>
              <a:gd name="connsiteY7138" fmla="*/ 208030 h 444457"/>
              <a:gd name="connsiteX7139" fmla="*/ 2126289 w 3249268"/>
              <a:gd name="connsiteY7139" fmla="*/ 208620 h 444457"/>
              <a:gd name="connsiteX7140" fmla="*/ 404539 w 3249268"/>
              <a:gd name="connsiteY7140" fmla="*/ 206878 h 444457"/>
              <a:gd name="connsiteX7141" fmla="*/ 402825 w 3249268"/>
              <a:gd name="connsiteY7141" fmla="*/ 207999 h 444457"/>
              <a:gd name="connsiteX7142" fmla="*/ 404211 w 3249268"/>
              <a:gd name="connsiteY7142" fmla="*/ 207783 h 444457"/>
              <a:gd name="connsiteX7143" fmla="*/ 2945293 w 3249268"/>
              <a:gd name="connsiteY7143" fmla="*/ 206555 h 444457"/>
              <a:gd name="connsiteX7144" fmla="*/ 2946442 w 3249268"/>
              <a:gd name="connsiteY7144" fmla="*/ 207703 h 444457"/>
              <a:gd name="connsiteX7145" fmla="*/ 2946301 w 3249268"/>
              <a:gd name="connsiteY7145" fmla="*/ 206702 h 444457"/>
              <a:gd name="connsiteX7146" fmla="*/ 2985252 w 3249268"/>
              <a:gd name="connsiteY7146" fmla="*/ 206376 h 444457"/>
              <a:gd name="connsiteX7147" fmla="*/ 2983752 w 3249268"/>
              <a:gd name="connsiteY7147" fmla="*/ 207085 h 444457"/>
              <a:gd name="connsiteX7148" fmla="*/ 2985192 w 3249268"/>
              <a:gd name="connsiteY7148" fmla="*/ 206644 h 444457"/>
              <a:gd name="connsiteX7149" fmla="*/ 427705 w 3249268"/>
              <a:gd name="connsiteY7149" fmla="*/ 206342 h 444457"/>
              <a:gd name="connsiteX7150" fmla="*/ 427688 w 3249268"/>
              <a:gd name="connsiteY7150" fmla="*/ 206345 h 444457"/>
              <a:gd name="connsiteX7151" fmla="*/ 427693 w 3249268"/>
              <a:gd name="connsiteY7151" fmla="*/ 206350 h 444457"/>
              <a:gd name="connsiteX7152" fmla="*/ 2990704 w 3249268"/>
              <a:gd name="connsiteY7152" fmla="*/ 206315 h 444457"/>
              <a:gd name="connsiteX7153" fmla="*/ 2990773 w 3249268"/>
              <a:gd name="connsiteY7153" fmla="*/ 206350 h 444457"/>
              <a:gd name="connsiteX7154" fmla="*/ 2991149 w 3249268"/>
              <a:gd name="connsiteY7154" fmla="*/ 206542 h 444457"/>
              <a:gd name="connsiteX7155" fmla="*/ 2990907 w 3249268"/>
              <a:gd name="connsiteY7155" fmla="*/ 206315 h 444457"/>
              <a:gd name="connsiteX7156" fmla="*/ 69524 w 3249268"/>
              <a:gd name="connsiteY7156" fmla="*/ 206183 h 444457"/>
              <a:gd name="connsiteX7157" fmla="*/ 69524 w 3249268"/>
              <a:gd name="connsiteY7157" fmla="*/ 206427 h 444457"/>
              <a:gd name="connsiteX7158" fmla="*/ 70814 w 3249268"/>
              <a:gd name="connsiteY7158" fmla="*/ 209025 h 444457"/>
              <a:gd name="connsiteX7159" fmla="*/ 72210 w 3249268"/>
              <a:gd name="connsiteY7159" fmla="*/ 209025 h 444457"/>
              <a:gd name="connsiteX7160" fmla="*/ 72210 w 3249268"/>
              <a:gd name="connsiteY7160" fmla="*/ 208870 h 444457"/>
              <a:gd name="connsiteX7161" fmla="*/ 69592 w 3249268"/>
              <a:gd name="connsiteY7161" fmla="*/ 206183 h 444457"/>
              <a:gd name="connsiteX7162" fmla="*/ 2866231 w 3249268"/>
              <a:gd name="connsiteY7162" fmla="*/ 206061 h 444457"/>
              <a:gd name="connsiteX7163" fmla="*/ 2866077 w 3249268"/>
              <a:gd name="connsiteY7163" fmla="*/ 206091 h 444457"/>
              <a:gd name="connsiteX7164" fmla="*/ 2866031 w 3249268"/>
              <a:gd name="connsiteY7164" fmla="*/ 206231 h 444457"/>
              <a:gd name="connsiteX7165" fmla="*/ 2866044 w 3249268"/>
              <a:gd name="connsiteY7165" fmla="*/ 206245 h 444457"/>
              <a:gd name="connsiteX7166" fmla="*/ 2994988 w 3249268"/>
              <a:gd name="connsiteY7166" fmla="*/ 206044 h 444457"/>
              <a:gd name="connsiteX7167" fmla="*/ 2995055 w 3249268"/>
              <a:gd name="connsiteY7167" fmla="*/ 206133 h 444457"/>
              <a:gd name="connsiteX7168" fmla="*/ 2995161 w 3249268"/>
              <a:gd name="connsiteY7168" fmla="*/ 206107 h 444457"/>
              <a:gd name="connsiteX7169" fmla="*/ 2995161 w 3249268"/>
              <a:gd name="connsiteY7169" fmla="*/ 206100 h 444457"/>
              <a:gd name="connsiteX7170" fmla="*/ 3072155 w 3249268"/>
              <a:gd name="connsiteY7170" fmla="*/ 206011 h 444457"/>
              <a:gd name="connsiteX7171" fmla="*/ 3072984 w 3249268"/>
              <a:gd name="connsiteY7171" fmla="*/ 206476 h 444457"/>
              <a:gd name="connsiteX7172" fmla="*/ 3073052 w 3249268"/>
              <a:gd name="connsiteY7172" fmla="*/ 206487 h 444457"/>
              <a:gd name="connsiteX7173" fmla="*/ 3073694 w 3249268"/>
              <a:gd name="connsiteY7173" fmla="*/ 206309 h 444457"/>
              <a:gd name="connsiteX7174" fmla="*/ 3073229 w 3249268"/>
              <a:gd name="connsiteY7174" fmla="*/ 206232 h 444457"/>
              <a:gd name="connsiteX7175" fmla="*/ 174059 w 3249268"/>
              <a:gd name="connsiteY7175" fmla="*/ 205903 h 444457"/>
              <a:gd name="connsiteX7176" fmla="*/ 173630 w 3249268"/>
              <a:gd name="connsiteY7176" fmla="*/ 206095 h 444457"/>
              <a:gd name="connsiteX7177" fmla="*/ 173630 w 3249268"/>
              <a:gd name="connsiteY7177" fmla="*/ 206476 h 444457"/>
              <a:gd name="connsiteX7178" fmla="*/ 174283 w 3249268"/>
              <a:gd name="connsiteY7178" fmla="*/ 206581 h 444457"/>
              <a:gd name="connsiteX7179" fmla="*/ 173755 w 3249268"/>
              <a:gd name="connsiteY7179" fmla="*/ 206267 h 444457"/>
              <a:gd name="connsiteX7180" fmla="*/ 2943766 w 3249268"/>
              <a:gd name="connsiteY7180" fmla="*/ 205830 h 444457"/>
              <a:gd name="connsiteX7181" fmla="*/ 2943754 w 3249268"/>
              <a:gd name="connsiteY7181" fmla="*/ 205854 h 444457"/>
              <a:gd name="connsiteX7182" fmla="*/ 2943816 w 3249268"/>
              <a:gd name="connsiteY7182" fmla="*/ 206231 h 444457"/>
              <a:gd name="connsiteX7183" fmla="*/ 2943077 w 3249268"/>
              <a:gd name="connsiteY7183" fmla="*/ 208175 h 444457"/>
              <a:gd name="connsiteX7184" fmla="*/ 2943220 w 3249268"/>
              <a:gd name="connsiteY7184" fmla="*/ 208292 h 444457"/>
              <a:gd name="connsiteX7185" fmla="*/ 2944086 w 3249268"/>
              <a:gd name="connsiteY7185" fmla="*/ 206733 h 444457"/>
              <a:gd name="connsiteX7186" fmla="*/ 2944086 w 3249268"/>
              <a:gd name="connsiteY7186" fmla="*/ 206379 h 444457"/>
              <a:gd name="connsiteX7187" fmla="*/ 2943888 w 3249268"/>
              <a:gd name="connsiteY7187" fmla="*/ 206350 h 444457"/>
              <a:gd name="connsiteX7188" fmla="*/ 426978 w 3249268"/>
              <a:gd name="connsiteY7188" fmla="*/ 205347 h 444457"/>
              <a:gd name="connsiteX7189" fmla="*/ 427068 w 3249268"/>
              <a:gd name="connsiteY7189" fmla="*/ 205701 h 444457"/>
              <a:gd name="connsiteX7190" fmla="*/ 427177 w 3249268"/>
              <a:gd name="connsiteY7190" fmla="*/ 205815 h 444457"/>
              <a:gd name="connsiteX7191" fmla="*/ 3009405 w 3249268"/>
              <a:gd name="connsiteY7191" fmla="*/ 205113 h 444457"/>
              <a:gd name="connsiteX7192" fmla="*/ 3008326 w 3249268"/>
              <a:gd name="connsiteY7192" fmla="*/ 205473 h 444457"/>
              <a:gd name="connsiteX7193" fmla="*/ 3006445 w 3249268"/>
              <a:gd name="connsiteY7193" fmla="*/ 206100 h 444457"/>
              <a:gd name="connsiteX7194" fmla="*/ 3006445 w 3249268"/>
              <a:gd name="connsiteY7194" fmla="*/ 205277 h 444457"/>
              <a:gd name="connsiteX7195" fmla="*/ 3006164 w 3249268"/>
              <a:gd name="connsiteY7195" fmla="*/ 205348 h 444457"/>
              <a:gd name="connsiteX7196" fmla="*/ 3004776 w 3249268"/>
              <a:gd name="connsiteY7196" fmla="*/ 205348 h 444457"/>
              <a:gd name="connsiteX7197" fmla="*/ 3003387 w 3249268"/>
              <a:gd name="connsiteY7197" fmla="*/ 205348 h 444457"/>
              <a:gd name="connsiteX7198" fmla="*/ 3003330 w 3249268"/>
              <a:gd name="connsiteY7198" fmla="*/ 205328 h 444457"/>
              <a:gd name="connsiteX7199" fmla="*/ 3002213 w 3249268"/>
              <a:gd name="connsiteY7199" fmla="*/ 206401 h 444457"/>
              <a:gd name="connsiteX7200" fmla="*/ 3005034 w 3249268"/>
              <a:gd name="connsiteY7200" fmla="*/ 209109 h 444457"/>
              <a:gd name="connsiteX7201" fmla="*/ 3006444 w 3249268"/>
              <a:gd name="connsiteY7201" fmla="*/ 211816 h 444457"/>
              <a:gd name="connsiteX7202" fmla="*/ 3006429 w 3249268"/>
              <a:gd name="connsiteY7202" fmla="*/ 211921 h 444457"/>
              <a:gd name="connsiteX7203" fmla="*/ 3007578 w 3249268"/>
              <a:gd name="connsiteY7203" fmla="*/ 211490 h 444457"/>
              <a:gd name="connsiteX7204" fmla="*/ 3008985 w 3249268"/>
              <a:gd name="connsiteY7204" fmla="*/ 212017 h 444457"/>
              <a:gd name="connsiteX7205" fmla="*/ 3011797 w 3249268"/>
              <a:gd name="connsiteY7205" fmla="*/ 221846 h 444457"/>
              <a:gd name="connsiteX7206" fmla="*/ 3011812 w 3249268"/>
              <a:gd name="connsiteY7206" fmla="*/ 221846 h 444457"/>
              <a:gd name="connsiteX7207" fmla="*/ 3009137 w 3249268"/>
              <a:gd name="connsiteY7207" fmla="*/ 212117 h 444457"/>
              <a:gd name="connsiteX7208" fmla="*/ 3013239 w 3249268"/>
              <a:gd name="connsiteY7208" fmla="*/ 213538 h 444457"/>
              <a:gd name="connsiteX7209" fmla="*/ 3013975 w 3249268"/>
              <a:gd name="connsiteY7209" fmla="*/ 215126 h 444457"/>
              <a:gd name="connsiteX7210" fmla="*/ 3014487 w 3249268"/>
              <a:gd name="connsiteY7210" fmla="*/ 215126 h 444457"/>
              <a:gd name="connsiteX7211" fmla="*/ 3015898 w 3249268"/>
              <a:gd name="connsiteY7211" fmla="*/ 217834 h 444457"/>
              <a:gd name="connsiteX7212" fmla="*/ 3016491 w 3249268"/>
              <a:gd name="connsiteY7212" fmla="*/ 217948 h 444457"/>
              <a:gd name="connsiteX7213" fmla="*/ 3016179 w 3249268"/>
              <a:gd name="connsiteY7213" fmla="*/ 217705 h 444457"/>
              <a:gd name="connsiteX7214" fmla="*/ 3020294 w 3249268"/>
              <a:gd name="connsiteY7214" fmla="*/ 213514 h 444457"/>
              <a:gd name="connsiteX7215" fmla="*/ 3020294 w 3249268"/>
              <a:gd name="connsiteY7215" fmla="*/ 209323 h 444457"/>
              <a:gd name="connsiteX7216" fmla="*/ 3020476 w 3249268"/>
              <a:gd name="connsiteY7216" fmla="*/ 209297 h 444457"/>
              <a:gd name="connsiteX7217" fmla="*/ 3020102 w 3249268"/>
              <a:gd name="connsiteY7217" fmla="*/ 209224 h 444457"/>
              <a:gd name="connsiteX7218" fmla="*/ 3014401 w 3249268"/>
              <a:gd name="connsiteY7218" fmla="*/ 210612 h 444457"/>
              <a:gd name="connsiteX7219" fmla="*/ 3013429 w 3249268"/>
              <a:gd name="connsiteY7219" fmla="*/ 208718 h 444457"/>
              <a:gd name="connsiteX7220" fmla="*/ 3006445 w 3249268"/>
              <a:gd name="connsiteY7220" fmla="*/ 206601 h 444457"/>
              <a:gd name="connsiteX7221" fmla="*/ 3010580 w 3249268"/>
              <a:gd name="connsiteY7221" fmla="*/ 205348 h 444457"/>
              <a:gd name="connsiteX7222" fmla="*/ 3010330 w 3249268"/>
              <a:gd name="connsiteY7222" fmla="*/ 205348 h 444457"/>
              <a:gd name="connsiteX7223" fmla="*/ 2886494 w 3249268"/>
              <a:gd name="connsiteY7223" fmla="*/ 205001 h 444457"/>
              <a:gd name="connsiteX7224" fmla="*/ 2886803 w 3249268"/>
              <a:gd name="connsiteY7224" fmla="*/ 205309 h 444457"/>
              <a:gd name="connsiteX7225" fmla="*/ 2886803 w 3249268"/>
              <a:gd name="connsiteY7225" fmla="*/ 205001 h 444457"/>
              <a:gd name="connsiteX7226" fmla="*/ 2671370 w 3249268"/>
              <a:gd name="connsiteY7226" fmla="*/ 204752 h 444457"/>
              <a:gd name="connsiteX7227" fmla="*/ 2671217 w 3249268"/>
              <a:gd name="connsiteY7227" fmla="*/ 205217 h 444457"/>
              <a:gd name="connsiteX7228" fmla="*/ 2671775 w 3249268"/>
              <a:gd name="connsiteY7228" fmla="*/ 205164 h 444457"/>
              <a:gd name="connsiteX7229" fmla="*/ 2911089 w 3249268"/>
              <a:gd name="connsiteY7229" fmla="*/ 204670 h 444457"/>
              <a:gd name="connsiteX7230" fmla="*/ 2910961 w 3249268"/>
              <a:gd name="connsiteY7230" fmla="*/ 204703 h 444457"/>
              <a:gd name="connsiteX7231" fmla="*/ 2911354 w 3249268"/>
              <a:gd name="connsiteY7231" fmla="*/ 205495 h 444457"/>
              <a:gd name="connsiteX7232" fmla="*/ 131552 w 3249268"/>
              <a:gd name="connsiteY7232" fmla="*/ 204666 h 444457"/>
              <a:gd name="connsiteX7233" fmla="*/ 131624 w 3249268"/>
              <a:gd name="connsiteY7233" fmla="*/ 204827 h 444457"/>
              <a:gd name="connsiteX7234" fmla="*/ 131740 w 3249268"/>
              <a:gd name="connsiteY7234" fmla="*/ 204884 h 444457"/>
              <a:gd name="connsiteX7235" fmla="*/ 132460 w 3249268"/>
              <a:gd name="connsiteY7235" fmla="*/ 206316 h 444457"/>
              <a:gd name="connsiteX7236" fmla="*/ 132965 w 3249268"/>
              <a:gd name="connsiteY7236" fmla="*/ 206155 h 444457"/>
              <a:gd name="connsiteX7237" fmla="*/ 132988 w 3249268"/>
              <a:gd name="connsiteY7237" fmla="*/ 206135 h 444457"/>
              <a:gd name="connsiteX7238" fmla="*/ 131758 w 3249268"/>
              <a:gd name="connsiteY7238" fmla="*/ 204877 h 444457"/>
              <a:gd name="connsiteX7239" fmla="*/ 120364 w 3249268"/>
              <a:gd name="connsiteY7239" fmla="*/ 204499 h 444457"/>
              <a:gd name="connsiteX7240" fmla="*/ 120747 w 3249268"/>
              <a:gd name="connsiteY7240" fmla="*/ 204659 h 444457"/>
              <a:gd name="connsiteX7241" fmla="*/ 120718 w 3249268"/>
              <a:gd name="connsiteY7241" fmla="*/ 204594 h 444457"/>
              <a:gd name="connsiteX7242" fmla="*/ 412005 w 3249268"/>
              <a:gd name="connsiteY7242" fmla="*/ 204278 h 444457"/>
              <a:gd name="connsiteX7243" fmla="*/ 412005 w 3249268"/>
              <a:gd name="connsiteY7243" fmla="*/ 204991 h 444457"/>
              <a:gd name="connsiteX7244" fmla="*/ 412499 w 3249268"/>
              <a:gd name="connsiteY7244" fmla="*/ 204918 h 444457"/>
              <a:gd name="connsiteX7245" fmla="*/ 2978770 w 3249268"/>
              <a:gd name="connsiteY7245" fmla="*/ 204117 h 444457"/>
              <a:gd name="connsiteX7246" fmla="*/ 2978743 w 3249268"/>
              <a:gd name="connsiteY7246" fmla="*/ 204171 h 444457"/>
              <a:gd name="connsiteX7247" fmla="*/ 2978833 w 3249268"/>
              <a:gd name="connsiteY7247" fmla="*/ 204294 h 444457"/>
              <a:gd name="connsiteX7248" fmla="*/ 2873427 w 3249268"/>
              <a:gd name="connsiteY7248" fmla="*/ 204086 h 444457"/>
              <a:gd name="connsiteX7249" fmla="*/ 2873082 w 3249268"/>
              <a:gd name="connsiteY7249" fmla="*/ 204426 h 444457"/>
              <a:gd name="connsiteX7250" fmla="*/ 2874829 w 3249268"/>
              <a:gd name="connsiteY7250" fmla="*/ 208737 h 444457"/>
              <a:gd name="connsiteX7251" fmla="*/ 2875382 w 3249268"/>
              <a:gd name="connsiteY7251" fmla="*/ 209113 h 444457"/>
              <a:gd name="connsiteX7252" fmla="*/ 403250 w 3249268"/>
              <a:gd name="connsiteY7252" fmla="*/ 203920 h 444457"/>
              <a:gd name="connsiteX7253" fmla="*/ 404645 w 3249268"/>
              <a:gd name="connsiteY7253" fmla="*/ 206584 h 444457"/>
              <a:gd name="connsiteX7254" fmla="*/ 404729 w 3249268"/>
              <a:gd name="connsiteY7254" fmla="*/ 206350 h 444457"/>
              <a:gd name="connsiteX7255" fmla="*/ 404211 w 3249268"/>
              <a:gd name="connsiteY7255" fmla="*/ 204918 h 444457"/>
              <a:gd name="connsiteX7256" fmla="*/ 2897508 w 3249268"/>
              <a:gd name="connsiteY7256" fmla="*/ 203871 h 444457"/>
              <a:gd name="connsiteX7257" fmla="*/ 2893920 w 3249268"/>
              <a:gd name="connsiteY7257" fmla="*/ 206225 h 444457"/>
              <a:gd name="connsiteX7258" fmla="*/ 2893560 w 3249268"/>
              <a:gd name="connsiteY7258" fmla="*/ 206166 h 444457"/>
              <a:gd name="connsiteX7259" fmla="*/ 2893812 w 3249268"/>
              <a:gd name="connsiteY7259" fmla="*/ 206447 h 444457"/>
              <a:gd name="connsiteX7260" fmla="*/ 2894792 w 3249268"/>
              <a:gd name="connsiteY7260" fmla="*/ 207206 h 444457"/>
              <a:gd name="connsiteX7261" fmla="*/ 2897704 w 3249268"/>
              <a:gd name="connsiteY7261" fmla="*/ 204268 h 444457"/>
              <a:gd name="connsiteX7262" fmla="*/ 3025802 w 3249268"/>
              <a:gd name="connsiteY7262" fmla="*/ 203669 h 444457"/>
              <a:gd name="connsiteX7263" fmla="*/ 3025742 w 3249268"/>
              <a:gd name="connsiteY7263" fmla="*/ 203745 h 444457"/>
              <a:gd name="connsiteX7264" fmla="*/ 3025781 w 3249268"/>
              <a:gd name="connsiteY7264" fmla="*/ 203735 h 444457"/>
              <a:gd name="connsiteX7265" fmla="*/ 3025963 w 3249268"/>
              <a:gd name="connsiteY7265" fmla="*/ 203748 h 444457"/>
              <a:gd name="connsiteX7266" fmla="*/ 3046310 w 3249268"/>
              <a:gd name="connsiteY7266" fmla="*/ 203508 h 444457"/>
              <a:gd name="connsiteX7267" fmla="*/ 3045642 w 3249268"/>
              <a:gd name="connsiteY7267" fmla="*/ 204097 h 444457"/>
              <a:gd name="connsiteX7268" fmla="*/ 3046715 w 3249268"/>
              <a:gd name="connsiteY7268" fmla="*/ 203843 h 444457"/>
              <a:gd name="connsiteX7269" fmla="*/ 3046310 w 3249268"/>
              <a:gd name="connsiteY7269" fmla="*/ 203843 h 444457"/>
              <a:gd name="connsiteX7270" fmla="*/ 2874022 w 3249268"/>
              <a:gd name="connsiteY7270" fmla="*/ 203440 h 444457"/>
              <a:gd name="connsiteX7271" fmla="*/ 2874056 w 3249268"/>
              <a:gd name="connsiteY7271" fmla="*/ 203467 h 444457"/>
              <a:gd name="connsiteX7272" fmla="*/ 2873674 w 3249268"/>
              <a:gd name="connsiteY7272" fmla="*/ 203843 h 444457"/>
              <a:gd name="connsiteX7273" fmla="*/ 2874649 w 3249268"/>
              <a:gd name="connsiteY7273" fmla="*/ 203843 h 444457"/>
              <a:gd name="connsiteX7274" fmla="*/ 2875965 w 3249268"/>
              <a:gd name="connsiteY7274" fmla="*/ 203843 h 444457"/>
              <a:gd name="connsiteX7275" fmla="*/ 2878349 w 3249268"/>
              <a:gd name="connsiteY7275" fmla="*/ 203843 h 444457"/>
              <a:gd name="connsiteX7276" fmla="*/ 2878317 w 3249268"/>
              <a:gd name="connsiteY7276" fmla="*/ 203718 h 444457"/>
              <a:gd name="connsiteX7277" fmla="*/ 2878821 w 3249268"/>
              <a:gd name="connsiteY7277" fmla="*/ 203642 h 444457"/>
              <a:gd name="connsiteX7278" fmla="*/ 2878392 w 3249268"/>
              <a:gd name="connsiteY7278" fmla="*/ 203554 h 444457"/>
              <a:gd name="connsiteX7279" fmla="*/ 2875589 w 3249268"/>
              <a:gd name="connsiteY7279" fmla="*/ 203554 h 444457"/>
              <a:gd name="connsiteX7280" fmla="*/ 2875643 w 3249268"/>
              <a:gd name="connsiteY7280" fmla="*/ 203467 h 444457"/>
              <a:gd name="connsiteX7281" fmla="*/ 2874295 w 3249268"/>
              <a:gd name="connsiteY7281" fmla="*/ 203467 h 444457"/>
              <a:gd name="connsiteX7282" fmla="*/ 171693 w 3249268"/>
              <a:gd name="connsiteY7282" fmla="*/ 203424 h 444457"/>
              <a:gd name="connsiteX7283" fmla="*/ 171020 w 3249268"/>
              <a:gd name="connsiteY7283" fmla="*/ 203523 h 444457"/>
              <a:gd name="connsiteX7284" fmla="*/ 171808 w 3249268"/>
              <a:gd name="connsiteY7284" fmla="*/ 203608 h 444457"/>
              <a:gd name="connsiteX7285" fmla="*/ 2824035 w 3249268"/>
              <a:gd name="connsiteY7285" fmla="*/ 203183 h 444457"/>
              <a:gd name="connsiteX7286" fmla="*/ 2824035 w 3249268"/>
              <a:gd name="connsiteY7286" fmla="*/ 203403 h 444457"/>
              <a:gd name="connsiteX7287" fmla="*/ 2824360 w 3249268"/>
              <a:gd name="connsiteY7287" fmla="*/ 203418 h 444457"/>
              <a:gd name="connsiteX7288" fmla="*/ 2918425 w 3249268"/>
              <a:gd name="connsiteY7288" fmla="*/ 202875 h 444457"/>
              <a:gd name="connsiteX7289" fmla="*/ 2918345 w 3249268"/>
              <a:gd name="connsiteY7289" fmla="*/ 203628 h 444457"/>
              <a:gd name="connsiteX7290" fmla="*/ 2918934 w 3249268"/>
              <a:gd name="connsiteY7290" fmla="*/ 203628 h 444457"/>
              <a:gd name="connsiteX7291" fmla="*/ 2720624 w 3249268"/>
              <a:gd name="connsiteY7291" fmla="*/ 202353 h 444457"/>
              <a:gd name="connsiteX7292" fmla="*/ 2722608 w 3249268"/>
              <a:gd name="connsiteY7292" fmla="*/ 205744 h 444457"/>
              <a:gd name="connsiteX7293" fmla="*/ 2722688 w 3249268"/>
              <a:gd name="connsiteY7293" fmla="*/ 205851 h 444457"/>
              <a:gd name="connsiteX7294" fmla="*/ 2721157 w 3249268"/>
              <a:gd name="connsiteY7294" fmla="*/ 202593 h 444457"/>
              <a:gd name="connsiteX7295" fmla="*/ 2744211 w 3249268"/>
              <a:gd name="connsiteY7295" fmla="*/ 201525 h 444457"/>
              <a:gd name="connsiteX7296" fmla="*/ 2743680 w 3249268"/>
              <a:gd name="connsiteY7296" fmla="*/ 202081 h 444457"/>
              <a:gd name="connsiteX7297" fmla="*/ 2744127 w 3249268"/>
              <a:gd name="connsiteY7297" fmla="*/ 201832 h 444457"/>
              <a:gd name="connsiteX7298" fmla="*/ 112438 w 3249268"/>
              <a:gd name="connsiteY7298" fmla="*/ 201019 h 444457"/>
              <a:gd name="connsiteX7299" fmla="*/ 112377 w 3249268"/>
              <a:gd name="connsiteY7299" fmla="*/ 201049 h 444457"/>
              <a:gd name="connsiteX7300" fmla="*/ 112406 w 3249268"/>
              <a:gd name="connsiteY7300" fmla="*/ 201123 h 444457"/>
              <a:gd name="connsiteX7301" fmla="*/ 3033539 w 3249268"/>
              <a:gd name="connsiteY7301" fmla="*/ 200913 h 444457"/>
              <a:gd name="connsiteX7302" fmla="*/ 3033617 w 3249268"/>
              <a:gd name="connsiteY7302" fmla="*/ 201227 h 444457"/>
              <a:gd name="connsiteX7303" fmla="*/ 3035779 w 3249268"/>
              <a:gd name="connsiteY7303" fmla="*/ 202281 h 444457"/>
              <a:gd name="connsiteX7304" fmla="*/ 3035526 w 3249268"/>
              <a:gd name="connsiteY7304" fmla="*/ 202412 h 444457"/>
              <a:gd name="connsiteX7305" fmla="*/ 3036645 w 3249268"/>
              <a:gd name="connsiteY7305" fmla="*/ 202982 h 444457"/>
              <a:gd name="connsiteX7306" fmla="*/ 3035558 w 3249268"/>
              <a:gd name="connsiteY7306" fmla="*/ 201909 h 444457"/>
              <a:gd name="connsiteX7307" fmla="*/ 3018662 w 3249268"/>
              <a:gd name="connsiteY7307" fmla="*/ 200873 h 444457"/>
              <a:gd name="connsiteX7308" fmla="*/ 3018662 w 3249268"/>
              <a:gd name="connsiteY7308" fmla="*/ 200888 h 444457"/>
              <a:gd name="connsiteX7309" fmla="*/ 3018677 w 3249268"/>
              <a:gd name="connsiteY7309" fmla="*/ 200892 h 444457"/>
              <a:gd name="connsiteX7310" fmla="*/ 2760793 w 3249268"/>
              <a:gd name="connsiteY7310" fmla="*/ 200852 h 444457"/>
              <a:gd name="connsiteX7311" fmla="*/ 2758994 w 3249268"/>
              <a:gd name="connsiteY7311" fmla="*/ 203570 h 444457"/>
              <a:gd name="connsiteX7312" fmla="*/ 2762183 w 3249268"/>
              <a:gd name="connsiteY7312" fmla="*/ 205075 h 444457"/>
              <a:gd name="connsiteX7313" fmla="*/ 130379 w 3249268"/>
              <a:gd name="connsiteY7313" fmla="*/ 200646 h 444457"/>
              <a:gd name="connsiteX7314" fmla="*/ 129517 w 3249268"/>
              <a:gd name="connsiteY7314" fmla="*/ 200822 h 444457"/>
              <a:gd name="connsiteX7315" fmla="*/ 129376 w 3249268"/>
              <a:gd name="connsiteY7315" fmla="*/ 200914 h 444457"/>
              <a:gd name="connsiteX7316" fmla="*/ 129376 w 3249268"/>
              <a:gd name="connsiteY7316" fmla="*/ 202339 h 444457"/>
              <a:gd name="connsiteX7317" fmla="*/ 130379 w 3249268"/>
              <a:gd name="connsiteY7317" fmla="*/ 202339 h 444457"/>
              <a:gd name="connsiteX7318" fmla="*/ 681605 w 3249268"/>
              <a:gd name="connsiteY7318" fmla="*/ 200541 h 444457"/>
              <a:gd name="connsiteX7319" fmla="*/ 681951 w 3249268"/>
              <a:gd name="connsiteY7319" fmla="*/ 200786 h 444457"/>
              <a:gd name="connsiteX7320" fmla="*/ 683340 w 3249268"/>
              <a:gd name="connsiteY7320" fmla="*/ 200786 h 444457"/>
              <a:gd name="connsiteX7321" fmla="*/ 683816 w 3249268"/>
              <a:gd name="connsiteY7321" fmla="*/ 200729 h 444457"/>
              <a:gd name="connsiteX7322" fmla="*/ 309009 w 3249268"/>
              <a:gd name="connsiteY7322" fmla="*/ 200513 h 444457"/>
              <a:gd name="connsiteX7323" fmla="*/ 308824 w 3249268"/>
              <a:gd name="connsiteY7323" fmla="*/ 200700 h 444457"/>
              <a:gd name="connsiteX7324" fmla="*/ 309163 w 3249268"/>
              <a:gd name="connsiteY7324" fmla="*/ 200700 h 444457"/>
              <a:gd name="connsiteX7325" fmla="*/ 3052876 w 3249268"/>
              <a:gd name="connsiteY7325" fmla="*/ 200491 h 444457"/>
              <a:gd name="connsiteX7326" fmla="*/ 3053332 w 3249268"/>
              <a:gd name="connsiteY7326" fmla="*/ 202343 h 444457"/>
              <a:gd name="connsiteX7327" fmla="*/ 3053362 w 3249268"/>
              <a:gd name="connsiteY7327" fmla="*/ 202339 h 444457"/>
              <a:gd name="connsiteX7328" fmla="*/ 3053168 w 3249268"/>
              <a:gd name="connsiteY7328" fmla="*/ 200791 h 444457"/>
              <a:gd name="connsiteX7329" fmla="*/ 2977217 w 3249268"/>
              <a:gd name="connsiteY7329" fmla="*/ 200345 h 444457"/>
              <a:gd name="connsiteX7330" fmla="*/ 2977114 w 3249268"/>
              <a:gd name="connsiteY7330" fmla="*/ 200715 h 444457"/>
              <a:gd name="connsiteX7331" fmla="*/ 2977217 w 3249268"/>
              <a:gd name="connsiteY7331" fmla="*/ 200700 h 444457"/>
              <a:gd name="connsiteX7332" fmla="*/ 309499 w 3249268"/>
              <a:gd name="connsiteY7332" fmla="*/ 200018 h 444457"/>
              <a:gd name="connsiteX7333" fmla="*/ 309468 w 3249268"/>
              <a:gd name="connsiteY7333" fmla="*/ 200050 h 444457"/>
              <a:gd name="connsiteX7334" fmla="*/ 309307 w 3249268"/>
              <a:gd name="connsiteY7334" fmla="*/ 200700 h 444457"/>
              <a:gd name="connsiteX7335" fmla="*/ 309499 w 3249268"/>
              <a:gd name="connsiteY7335" fmla="*/ 200700 h 444457"/>
              <a:gd name="connsiteX7336" fmla="*/ 2797793 w 3249268"/>
              <a:gd name="connsiteY7336" fmla="*/ 199849 h 444457"/>
              <a:gd name="connsiteX7337" fmla="*/ 2797234 w 3249268"/>
              <a:gd name="connsiteY7337" fmla="*/ 200699 h 444457"/>
              <a:gd name="connsiteX7338" fmla="*/ 2797969 w 3249268"/>
              <a:gd name="connsiteY7338" fmla="*/ 200605 h 444457"/>
              <a:gd name="connsiteX7339" fmla="*/ 166102 w 3249268"/>
              <a:gd name="connsiteY7339" fmla="*/ 199641 h 444457"/>
              <a:gd name="connsiteX7340" fmla="*/ 164854 w 3249268"/>
              <a:gd name="connsiteY7340" fmla="*/ 203467 h 444457"/>
              <a:gd name="connsiteX7341" fmla="*/ 164829 w 3249268"/>
              <a:gd name="connsiteY7341" fmla="*/ 204073 h 444457"/>
              <a:gd name="connsiteX7342" fmla="*/ 165293 w 3249268"/>
              <a:gd name="connsiteY7342" fmla="*/ 203843 h 444457"/>
              <a:gd name="connsiteX7343" fmla="*/ 165983 w 3249268"/>
              <a:gd name="connsiteY7343" fmla="*/ 204197 h 444457"/>
              <a:gd name="connsiteX7344" fmla="*/ 165356 w 3249268"/>
              <a:gd name="connsiteY7344" fmla="*/ 203655 h 444457"/>
              <a:gd name="connsiteX7345" fmla="*/ 166507 w 3249268"/>
              <a:gd name="connsiteY7345" fmla="*/ 201301 h 444457"/>
              <a:gd name="connsiteX7346" fmla="*/ 166233 w 3249268"/>
              <a:gd name="connsiteY7346" fmla="*/ 200584 h 444457"/>
              <a:gd name="connsiteX7347" fmla="*/ 166233 w 3249268"/>
              <a:gd name="connsiteY7347" fmla="*/ 199641 h 444457"/>
              <a:gd name="connsiteX7348" fmla="*/ 2990595 w 3249268"/>
              <a:gd name="connsiteY7348" fmla="*/ 199453 h 444457"/>
              <a:gd name="connsiteX7349" fmla="*/ 2989356 w 3249268"/>
              <a:gd name="connsiteY7349" fmla="*/ 203372 h 444457"/>
              <a:gd name="connsiteX7350" fmla="*/ 2989720 w 3249268"/>
              <a:gd name="connsiteY7350" fmla="*/ 203521 h 444457"/>
              <a:gd name="connsiteX7351" fmla="*/ 2990054 w 3249268"/>
              <a:gd name="connsiteY7351" fmla="*/ 203503 h 444457"/>
              <a:gd name="connsiteX7352" fmla="*/ 2989897 w 3249268"/>
              <a:gd name="connsiteY7352" fmla="*/ 203392 h 444457"/>
              <a:gd name="connsiteX7353" fmla="*/ 2991063 w 3249268"/>
              <a:gd name="connsiteY7353" fmla="*/ 199794 h 444457"/>
              <a:gd name="connsiteX7354" fmla="*/ 2990889 w 3249268"/>
              <a:gd name="connsiteY7354" fmla="*/ 199707 h 444457"/>
              <a:gd name="connsiteX7355" fmla="*/ 2957611 w 3249268"/>
              <a:gd name="connsiteY7355" fmla="*/ 199296 h 444457"/>
              <a:gd name="connsiteX7356" fmla="*/ 2956317 w 3249268"/>
              <a:gd name="connsiteY7356" fmla="*/ 200605 h 444457"/>
              <a:gd name="connsiteX7357" fmla="*/ 2955960 w 3249268"/>
              <a:gd name="connsiteY7357" fmla="*/ 200666 h 444457"/>
              <a:gd name="connsiteX7358" fmla="*/ 2954889 w 3249268"/>
              <a:gd name="connsiteY7358" fmla="*/ 201737 h 444457"/>
              <a:gd name="connsiteX7359" fmla="*/ 2956544 w 3249268"/>
              <a:gd name="connsiteY7359" fmla="*/ 200834 h 444457"/>
              <a:gd name="connsiteX7360" fmla="*/ 2957571 w 3249268"/>
              <a:gd name="connsiteY7360" fmla="*/ 199714 h 444457"/>
              <a:gd name="connsiteX7361" fmla="*/ 2957563 w 3249268"/>
              <a:gd name="connsiteY7361" fmla="*/ 199707 h 444457"/>
              <a:gd name="connsiteX7362" fmla="*/ 2945142 w 3249268"/>
              <a:gd name="connsiteY7362" fmla="*/ 199132 h 444457"/>
              <a:gd name="connsiteX7363" fmla="*/ 2945010 w 3249268"/>
              <a:gd name="connsiteY7363" fmla="*/ 200584 h 444457"/>
              <a:gd name="connsiteX7364" fmla="*/ 2945073 w 3249268"/>
              <a:gd name="connsiteY7364" fmla="*/ 200601 h 444457"/>
              <a:gd name="connsiteX7365" fmla="*/ 192489 w 3249268"/>
              <a:gd name="connsiteY7365" fmla="*/ 198624 h 444457"/>
              <a:gd name="connsiteX7366" fmla="*/ 192486 w 3249268"/>
              <a:gd name="connsiteY7366" fmla="*/ 198627 h 444457"/>
              <a:gd name="connsiteX7367" fmla="*/ 192486 w 3249268"/>
              <a:gd name="connsiteY7367" fmla="*/ 198629 h 444457"/>
              <a:gd name="connsiteX7368" fmla="*/ 270807 w 3249268"/>
              <a:gd name="connsiteY7368" fmla="*/ 197989 h 444457"/>
              <a:gd name="connsiteX7369" fmla="*/ 270803 w 3249268"/>
              <a:gd name="connsiteY7369" fmla="*/ 198082 h 444457"/>
              <a:gd name="connsiteX7370" fmla="*/ 270883 w 3249268"/>
              <a:gd name="connsiteY7370" fmla="*/ 198091 h 444457"/>
              <a:gd name="connsiteX7371" fmla="*/ 3085345 w 3249268"/>
              <a:gd name="connsiteY7371" fmla="*/ 197823 h 444457"/>
              <a:gd name="connsiteX7372" fmla="*/ 3085345 w 3249268"/>
              <a:gd name="connsiteY7372" fmla="*/ 198041 h 444457"/>
              <a:gd name="connsiteX7373" fmla="*/ 3085407 w 3249268"/>
              <a:gd name="connsiteY7373" fmla="*/ 197917 h 444457"/>
              <a:gd name="connsiteX7374" fmla="*/ 455542 w 3249268"/>
              <a:gd name="connsiteY7374" fmla="*/ 197500 h 444457"/>
              <a:gd name="connsiteX7375" fmla="*/ 455324 w 3249268"/>
              <a:gd name="connsiteY7375" fmla="*/ 197826 h 444457"/>
              <a:gd name="connsiteX7376" fmla="*/ 455005 w 3249268"/>
              <a:gd name="connsiteY7376" fmla="*/ 197781 h 444457"/>
              <a:gd name="connsiteX7377" fmla="*/ 455220 w 3249268"/>
              <a:gd name="connsiteY7377" fmla="*/ 197997 h 444457"/>
              <a:gd name="connsiteX7378" fmla="*/ 455620 w 3249268"/>
              <a:gd name="connsiteY7378" fmla="*/ 197997 h 444457"/>
              <a:gd name="connsiteX7379" fmla="*/ 455595 w 3249268"/>
              <a:gd name="connsiteY7379" fmla="*/ 197971 h 444457"/>
              <a:gd name="connsiteX7380" fmla="*/ 3032690 w 3249268"/>
              <a:gd name="connsiteY7380" fmla="*/ 197461 h 444457"/>
              <a:gd name="connsiteX7381" fmla="*/ 3033207 w 3249268"/>
              <a:gd name="connsiteY7381" fmla="*/ 199563 h 444457"/>
              <a:gd name="connsiteX7382" fmla="*/ 3034142 w 3249268"/>
              <a:gd name="connsiteY7382" fmla="*/ 197718 h 444457"/>
              <a:gd name="connsiteX7383" fmla="*/ 1897584 w 3249268"/>
              <a:gd name="connsiteY7383" fmla="*/ 197125 h 444457"/>
              <a:gd name="connsiteX7384" fmla="*/ 1896477 w 3249268"/>
              <a:gd name="connsiteY7384" fmla="*/ 197272 h 444457"/>
              <a:gd name="connsiteX7385" fmla="*/ 1896934 w 3249268"/>
              <a:gd name="connsiteY7385" fmla="*/ 197619 h 444457"/>
              <a:gd name="connsiteX7386" fmla="*/ 3076025 w 3249268"/>
              <a:gd name="connsiteY7386" fmla="*/ 196717 h 444457"/>
              <a:gd name="connsiteX7387" fmla="*/ 3075654 w 3249268"/>
              <a:gd name="connsiteY7387" fmla="*/ 197488 h 444457"/>
              <a:gd name="connsiteX7388" fmla="*/ 3076308 w 3249268"/>
              <a:gd name="connsiteY7388" fmla="*/ 197563 h 444457"/>
              <a:gd name="connsiteX7389" fmla="*/ 1700009 w 3249268"/>
              <a:gd name="connsiteY7389" fmla="*/ 196307 h 444457"/>
              <a:gd name="connsiteX7390" fmla="*/ 1699448 w 3249268"/>
              <a:gd name="connsiteY7390" fmla="*/ 196878 h 444457"/>
              <a:gd name="connsiteX7391" fmla="*/ 1700045 w 3249268"/>
              <a:gd name="connsiteY7391" fmla="*/ 196698 h 444457"/>
              <a:gd name="connsiteX7392" fmla="*/ 112797 w 3249268"/>
              <a:gd name="connsiteY7392" fmla="*/ 196286 h 444457"/>
              <a:gd name="connsiteX7393" fmla="*/ 112209 w 3249268"/>
              <a:gd name="connsiteY7393" fmla="*/ 196572 h 444457"/>
              <a:gd name="connsiteX7394" fmla="*/ 110793 w 3249268"/>
              <a:gd name="connsiteY7394" fmla="*/ 196572 h 444457"/>
              <a:gd name="connsiteX7395" fmla="*/ 110451 w 3249268"/>
              <a:gd name="connsiteY7395" fmla="*/ 196322 h 444457"/>
              <a:gd name="connsiteX7396" fmla="*/ 106805 w 3249268"/>
              <a:gd name="connsiteY7396" fmla="*/ 196322 h 444457"/>
              <a:gd name="connsiteX7397" fmla="*/ 106811 w 3249268"/>
              <a:gd name="connsiteY7397" fmla="*/ 196415 h 444457"/>
              <a:gd name="connsiteX7398" fmla="*/ 105432 w 3249268"/>
              <a:gd name="connsiteY7398" fmla="*/ 197826 h 444457"/>
              <a:gd name="connsiteX7399" fmla="*/ 105122 w 3249268"/>
              <a:gd name="connsiteY7399" fmla="*/ 197826 h 444457"/>
              <a:gd name="connsiteX7400" fmla="*/ 105306 w 3249268"/>
              <a:gd name="connsiteY7400" fmla="*/ 198148 h 444457"/>
              <a:gd name="connsiteX7401" fmla="*/ 105029 w 3249268"/>
              <a:gd name="connsiteY7401" fmla="*/ 198500 h 444457"/>
              <a:gd name="connsiteX7402" fmla="*/ 105357 w 3249268"/>
              <a:gd name="connsiteY7402" fmla="*/ 198256 h 444457"/>
              <a:gd name="connsiteX7403" fmla="*/ 108164 w 3249268"/>
              <a:gd name="connsiteY7403" fmla="*/ 199653 h 444457"/>
              <a:gd name="connsiteX7404" fmla="*/ 106760 w 3249268"/>
              <a:gd name="connsiteY7404" fmla="*/ 196859 h 444457"/>
              <a:gd name="connsiteX7405" fmla="*/ 112377 w 3249268"/>
              <a:gd name="connsiteY7405" fmla="*/ 196859 h 444457"/>
              <a:gd name="connsiteX7406" fmla="*/ 112685 w 3249268"/>
              <a:gd name="connsiteY7406" fmla="*/ 197165 h 444457"/>
              <a:gd name="connsiteX7407" fmla="*/ 112597 w 3249268"/>
              <a:gd name="connsiteY7407" fmla="*/ 196726 h 444457"/>
              <a:gd name="connsiteX7408" fmla="*/ 3055383 w 3249268"/>
              <a:gd name="connsiteY7408" fmla="*/ 195545 h 444457"/>
              <a:gd name="connsiteX7409" fmla="*/ 3055737 w 3249268"/>
              <a:gd name="connsiteY7409" fmla="*/ 196352 h 444457"/>
              <a:gd name="connsiteX7410" fmla="*/ 3055571 w 3249268"/>
              <a:gd name="connsiteY7410" fmla="*/ 195566 h 444457"/>
              <a:gd name="connsiteX7411" fmla="*/ 2574122 w 3249268"/>
              <a:gd name="connsiteY7411" fmla="*/ 195287 h 444457"/>
              <a:gd name="connsiteX7412" fmla="*/ 2574122 w 3249268"/>
              <a:gd name="connsiteY7412" fmla="*/ 195314 h 444457"/>
              <a:gd name="connsiteX7413" fmla="*/ 2574128 w 3249268"/>
              <a:gd name="connsiteY7413" fmla="*/ 195290 h 444457"/>
              <a:gd name="connsiteX7414" fmla="*/ 1140151 w 3249268"/>
              <a:gd name="connsiteY7414" fmla="*/ 195287 h 444457"/>
              <a:gd name="connsiteX7415" fmla="*/ 1140382 w 3249268"/>
              <a:gd name="connsiteY7415" fmla="*/ 196926 h 444457"/>
              <a:gd name="connsiteX7416" fmla="*/ 1141365 w 3249268"/>
              <a:gd name="connsiteY7416" fmla="*/ 195372 h 444457"/>
              <a:gd name="connsiteX7417" fmla="*/ 920803 w 3249268"/>
              <a:gd name="connsiteY7417" fmla="*/ 195287 h 444457"/>
              <a:gd name="connsiteX7418" fmla="*/ 918632 w 3249268"/>
              <a:gd name="connsiteY7418" fmla="*/ 196758 h 444457"/>
              <a:gd name="connsiteX7419" fmla="*/ 922268 w 3249268"/>
              <a:gd name="connsiteY7419" fmla="*/ 195453 h 444457"/>
              <a:gd name="connsiteX7420" fmla="*/ 3059370 w 3249268"/>
              <a:gd name="connsiteY7420" fmla="*/ 195249 h 444457"/>
              <a:gd name="connsiteX7421" fmla="*/ 3059371 w 3249268"/>
              <a:gd name="connsiteY7421" fmla="*/ 195260 h 444457"/>
              <a:gd name="connsiteX7422" fmla="*/ 3059373 w 3249268"/>
              <a:gd name="connsiteY7422" fmla="*/ 195259 h 444457"/>
              <a:gd name="connsiteX7423" fmla="*/ 302917 w 3249268"/>
              <a:gd name="connsiteY7423" fmla="*/ 195178 h 444457"/>
              <a:gd name="connsiteX7424" fmla="*/ 301637 w 3249268"/>
              <a:gd name="connsiteY7424" fmla="*/ 197758 h 444457"/>
              <a:gd name="connsiteX7425" fmla="*/ 302803 w 3249268"/>
              <a:gd name="connsiteY7425" fmla="*/ 198091 h 444457"/>
              <a:gd name="connsiteX7426" fmla="*/ 302803 w 3249268"/>
              <a:gd name="connsiteY7426" fmla="*/ 200923 h 444457"/>
              <a:gd name="connsiteX7427" fmla="*/ 302573 w 3249268"/>
              <a:gd name="connsiteY7427" fmla="*/ 201038 h 444457"/>
              <a:gd name="connsiteX7428" fmla="*/ 302573 w 3249268"/>
              <a:gd name="connsiteY7428" fmla="*/ 202124 h 444457"/>
              <a:gd name="connsiteX7429" fmla="*/ 302795 w 3249268"/>
              <a:gd name="connsiteY7429" fmla="*/ 202200 h 444457"/>
              <a:gd name="connsiteX7430" fmla="*/ 302917 w 3249268"/>
              <a:gd name="connsiteY7430" fmla="*/ 202160 h 444457"/>
              <a:gd name="connsiteX7431" fmla="*/ 302917 w 3249268"/>
              <a:gd name="connsiteY7431" fmla="*/ 201022 h 444457"/>
              <a:gd name="connsiteX7432" fmla="*/ 302917 w 3249268"/>
              <a:gd name="connsiteY7432" fmla="*/ 198202 h 444457"/>
              <a:gd name="connsiteX7433" fmla="*/ 220723 w 3249268"/>
              <a:gd name="connsiteY7433" fmla="*/ 195028 h 444457"/>
              <a:gd name="connsiteX7434" fmla="*/ 220723 w 3249268"/>
              <a:gd name="connsiteY7434" fmla="*/ 195270 h 444457"/>
              <a:gd name="connsiteX7435" fmla="*/ 220861 w 3249268"/>
              <a:gd name="connsiteY7435" fmla="*/ 195287 h 444457"/>
              <a:gd name="connsiteX7436" fmla="*/ 2885755 w 3249268"/>
              <a:gd name="connsiteY7436" fmla="*/ 194953 h 444457"/>
              <a:gd name="connsiteX7437" fmla="*/ 2885477 w 3249268"/>
              <a:gd name="connsiteY7437" fmla="*/ 194981 h 444457"/>
              <a:gd name="connsiteX7438" fmla="*/ 2884974 w 3249268"/>
              <a:gd name="connsiteY7438" fmla="*/ 195193 h 444457"/>
              <a:gd name="connsiteX7439" fmla="*/ 2885684 w 3249268"/>
              <a:gd name="connsiteY7439" fmla="*/ 195193 h 444457"/>
              <a:gd name="connsiteX7440" fmla="*/ 3105094 w 3249268"/>
              <a:gd name="connsiteY7440" fmla="*/ 194469 h 444457"/>
              <a:gd name="connsiteX7441" fmla="*/ 3104823 w 3249268"/>
              <a:gd name="connsiteY7441" fmla="*/ 194728 h 444457"/>
              <a:gd name="connsiteX7442" fmla="*/ 3104925 w 3249268"/>
              <a:gd name="connsiteY7442" fmla="*/ 194813 h 444457"/>
              <a:gd name="connsiteX7443" fmla="*/ 98500 w 3249268"/>
              <a:gd name="connsiteY7443" fmla="*/ 193743 h 444457"/>
              <a:gd name="connsiteX7444" fmla="*/ 95889 w 3249268"/>
              <a:gd name="connsiteY7444" fmla="*/ 197693 h 444457"/>
              <a:gd name="connsiteX7445" fmla="*/ 95889 w 3249268"/>
              <a:gd name="connsiteY7445" fmla="*/ 197717 h 444457"/>
              <a:gd name="connsiteX7446" fmla="*/ 98336 w 3249268"/>
              <a:gd name="connsiteY7446" fmla="*/ 194065 h 444457"/>
              <a:gd name="connsiteX7447" fmla="*/ 99155 w 3249268"/>
              <a:gd name="connsiteY7447" fmla="*/ 196510 h 444457"/>
              <a:gd name="connsiteX7448" fmla="*/ 98536 w 3249268"/>
              <a:gd name="connsiteY7448" fmla="*/ 193957 h 444457"/>
              <a:gd name="connsiteX7449" fmla="*/ 98613 w 3249268"/>
              <a:gd name="connsiteY7449" fmla="*/ 193878 h 444457"/>
              <a:gd name="connsiteX7450" fmla="*/ 91296 w 3249268"/>
              <a:gd name="connsiteY7450" fmla="*/ 193689 h 444457"/>
              <a:gd name="connsiteX7451" fmla="*/ 91075 w 3249268"/>
              <a:gd name="connsiteY7451" fmla="*/ 194353 h 444457"/>
              <a:gd name="connsiteX7452" fmla="*/ 91767 w 3249268"/>
              <a:gd name="connsiteY7452" fmla="*/ 194064 h 444457"/>
              <a:gd name="connsiteX7453" fmla="*/ 91767 w 3249268"/>
              <a:gd name="connsiteY7453" fmla="*/ 194998 h 444457"/>
              <a:gd name="connsiteX7454" fmla="*/ 92626 w 3249268"/>
              <a:gd name="connsiteY7454" fmla="*/ 194132 h 444457"/>
              <a:gd name="connsiteX7455" fmla="*/ 194279 w 3249268"/>
              <a:gd name="connsiteY7455" fmla="*/ 193463 h 444457"/>
              <a:gd name="connsiteX7456" fmla="*/ 193295 w 3249268"/>
              <a:gd name="connsiteY7456" fmla="*/ 193504 h 444457"/>
              <a:gd name="connsiteX7457" fmla="*/ 194457 w 3249268"/>
              <a:gd name="connsiteY7457" fmla="*/ 193971 h 444457"/>
              <a:gd name="connsiteX7458" fmla="*/ 194525 w 3249268"/>
              <a:gd name="connsiteY7458" fmla="*/ 194039 h 444457"/>
              <a:gd name="connsiteX7459" fmla="*/ 195827 w 3249268"/>
              <a:gd name="connsiteY7459" fmla="*/ 194039 h 444457"/>
              <a:gd name="connsiteX7460" fmla="*/ 195507 w 3249268"/>
              <a:gd name="connsiteY7460" fmla="*/ 193877 h 444457"/>
              <a:gd name="connsiteX7461" fmla="*/ 195152 w 3249268"/>
              <a:gd name="connsiteY7461" fmla="*/ 193971 h 444457"/>
              <a:gd name="connsiteX7462" fmla="*/ 194279 w 3249268"/>
              <a:gd name="connsiteY7462" fmla="*/ 193463 h 444457"/>
              <a:gd name="connsiteX7463" fmla="*/ 317008 w 3249268"/>
              <a:gd name="connsiteY7463" fmla="*/ 193438 h 444457"/>
              <a:gd name="connsiteX7464" fmla="*/ 322399 w 3249268"/>
              <a:gd name="connsiteY7464" fmla="*/ 193898 h 444457"/>
              <a:gd name="connsiteX7465" fmla="*/ 322567 w 3249268"/>
              <a:gd name="connsiteY7465" fmla="*/ 193800 h 444457"/>
              <a:gd name="connsiteX7466" fmla="*/ 321789 w 3249268"/>
              <a:gd name="connsiteY7466" fmla="*/ 193800 h 444457"/>
              <a:gd name="connsiteX7467" fmla="*/ 320708 w 3249268"/>
              <a:gd name="connsiteY7467" fmla="*/ 193438 h 444457"/>
              <a:gd name="connsiteX7468" fmla="*/ 310247 w 3249268"/>
              <a:gd name="connsiteY7468" fmla="*/ 193438 h 444457"/>
              <a:gd name="connsiteX7469" fmla="*/ 310638 w 3249268"/>
              <a:gd name="connsiteY7469" fmla="*/ 193835 h 444457"/>
              <a:gd name="connsiteX7470" fmla="*/ 315291 w 3249268"/>
              <a:gd name="connsiteY7470" fmla="*/ 193438 h 444457"/>
              <a:gd name="connsiteX7471" fmla="*/ 1404069 w 3249268"/>
              <a:gd name="connsiteY7471" fmla="*/ 193427 h 444457"/>
              <a:gd name="connsiteX7472" fmla="*/ 1402536 w 3249268"/>
              <a:gd name="connsiteY7472" fmla="*/ 196698 h 444457"/>
              <a:gd name="connsiteX7473" fmla="*/ 1404069 w 3249268"/>
              <a:gd name="connsiteY7473" fmla="*/ 197656 h 444457"/>
              <a:gd name="connsiteX7474" fmla="*/ 3027841 w 3249268"/>
              <a:gd name="connsiteY7474" fmla="*/ 193204 h 444457"/>
              <a:gd name="connsiteX7475" fmla="*/ 3027062 w 3249268"/>
              <a:gd name="connsiteY7475" fmla="*/ 193528 h 444457"/>
              <a:gd name="connsiteX7476" fmla="*/ 3027423 w 3249268"/>
              <a:gd name="connsiteY7476" fmla="*/ 193629 h 444457"/>
              <a:gd name="connsiteX7477" fmla="*/ 100188 w 3249268"/>
              <a:gd name="connsiteY7477" fmla="*/ 192555 h 444457"/>
              <a:gd name="connsiteX7478" fmla="*/ 100135 w 3249268"/>
              <a:gd name="connsiteY7478" fmla="*/ 192638 h 444457"/>
              <a:gd name="connsiteX7479" fmla="*/ 100100 w 3249268"/>
              <a:gd name="connsiteY7479" fmla="*/ 192674 h 444457"/>
              <a:gd name="connsiteX7480" fmla="*/ 100390 w 3249268"/>
              <a:gd name="connsiteY7480" fmla="*/ 192831 h 444457"/>
              <a:gd name="connsiteX7481" fmla="*/ 122120 w 3249268"/>
              <a:gd name="connsiteY7481" fmla="*/ 192432 h 444457"/>
              <a:gd name="connsiteX7482" fmla="*/ 122120 w 3249268"/>
              <a:gd name="connsiteY7482" fmla="*/ 197951 h 444457"/>
              <a:gd name="connsiteX7483" fmla="*/ 122060 w 3249268"/>
              <a:gd name="connsiteY7483" fmla="*/ 197986 h 444457"/>
              <a:gd name="connsiteX7484" fmla="*/ 122317 w 3249268"/>
              <a:gd name="connsiteY7484" fmla="*/ 198115 h 444457"/>
              <a:gd name="connsiteX7485" fmla="*/ 122324 w 3249268"/>
              <a:gd name="connsiteY7485" fmla="*/ 198122 h 444457"/>
              <a:gd name="connsiteX7486" fmla="*/ 122324 w 3249268"/>
              <a:gd name="connsiteY7486" fmla="*/ 192638 h 444457"/>
              <a:gd name="connsiteX7487" fmla="*/ 1907056 w 3249268"/>
              <a:gd name="connsiteY7487" fmla="*/ 192114 h 444457"/>
              <a:gd name="connsiteX7488" fmla="*/ 1906789 w 3249268"/>
              <a:gd name="connsiteY7488" fmla="*/ 192342 h 444457"/>
              <a:gd name="connsiteX7489" fmla="*/ 1908389 w 3249268"/>
              <a:gd name="connsiteY7489" fmla="*/ 192342 h 444457"/>
              <a:gd name="connsiteX7490" fmla="*/ 1628607 w 3249268"/>
              <a:gd name="connsiteY7490" fmla="*/ 191519 h 444457"/>
              <a:gd name="connsiteX7491" fmla="*/ 1627775 w 3249268"/>
              <a:gd name="connsiteY7491" fmla="*/ 191585 h 444457"/>
              <a:gd name="connsiteX7492" fmla="*/ 1627013 w 3249268"/>
              <a:gd name="connsiteY7492" fmla="*/ 192213 h 444457"/>
              <a:gd name="connsiteX7493" fmla="*/ 290663 w 3249268"/>
              <a:gd name="connsiteY7493" fmla="*/ 191140 h 444457"/>
              <a:gd name="connsiteX7494" fmla="*/ 290652 w 3249268"/>
              <a:gd name="connsiteY7494" fmla="*/ 191142 h 444457"/>
              <a:gd name="connsiteX7495" fmla="*/ 290659 w 3249268"/>
              <a:gd name="connsiteY7495" fmla="*/ 191145 h 444457"/>
              <a:gd name="connsiteX7496" fmla="*/ 306762 w 3249268"/>
              <a:gd name="connsiteY7496" fmla="*/ 191135 h 444457"/>
              <a:gd name="connsiteX7497" fmla="*/ 306717 w 3249268"/>
              <a:gd name="connsiteY7497" fmla="*/ 191157 h 444457"/>
              <a:gd name="connsiteX7498" fmla="*/ 309274 w 3249268"/>
              <a:gd name="connsiteY7498" fmla="*/ 192453 h 444457"/>
              <a:gd name="connsiteX7499" fmla="*/ 309901 w 3249268"/>
              <a:gd name="connsiteY7499" fmla="*/ 193087 h 444457"/>
              <a:gd name="connsiteX7500" fmla="*/ 309901 w 3249268"/>
              <a:gd name="connsiteY7500" fmla="*/ 192167 h 444457"/>
              <a:gd name="connsiteX7501" fmla="*/ 309280 w 3249268"/>
              <a:gd name="connsiteY7501" fmla="*/ 192402 h 444457"/>
              <a:gd name="connsiteX7502" fmla="*/ 931915 w 3249268"/>
              <a:gd name="connsiteY7502" fmla="*/ 191052 h 444457"/>
              <a:gd name="connsiteX7503" fmla="*/ 931909 w 3249268"/>
              <a:gd name="connsiteY7503" fmla="*/ 191057 h 444457"/>
              <a:gd name="connsiteX7504" fmla="*/ 931915 w 3249268"/>
              <a:gd name="connsiteY7504" fmla="*/ 191075 h 444457"/>
              <a:gd name="connsiteX7505" fmla="*/ 2535728 w 3249268"/>
              <a:gd name="connsiteY7505" fmla="*/ 190934 h 444457"/>
              <a:gd name="connsiteX7506" fmla="*/ 2535245 w 3249268"/>
              <a:gd name="connsiteY7506" fmla="*/ 191057 h 444457"/>
              <a:gd name="connsiteX7507" fmla="*/ 2536114 w 3249268"/>
              <a:gd name="connsiteY7507" fmla="*/ 193701 h 444457"/>
              <a:gd name="connsiteX7508" fmla="*/ 2536488 w 3249268"/>
              <a:gd name="connsiteY7508" fmla="*/ 194012 h 444457"/>
              <a:gd name="connsiteX7509" fmla="*/ 223181 w 3249268"/>
              <a:gd name="connsiteY7509" fmla="*/ 190925 h 444457"/>
              <a:gd name="connsiteX7510" fmla="*/ 222897 w 3249268"/>
              <a:gd name="connsiteY7510" fmla="*/ 191056 h 444457"/>
              <a:gd name="connsiteX7511" fmla="*/ 223199 w 3249268"/>
              <a:gd name="connsiteY7511" fmla="*/ 191056 h 444457"/>
              <a:gd name="connsiteX7512" fmla="*/ 223199 w 3249268"/>
              <a:gd name="connsiteY7512" fmla="*/ 190962 h 444457"/>
              <a:gd name="connsiteX7513" fmla="*/ 187294 w 3249268"/>
              <a:gd name="connsiteY7513" fmla="*/ 190755 h 444457"/>
              <a:gd name="connsiteX7514" fmla="*/ 187294 w 3249268"/>
              <a:gd name="connsiteY7514" fmla="*/ 191056 h 444457"/>
              <a:gd name="connsiteX7515" fmla="*/ 187294 w 3249268"/>
              <a:gd name="connsiteY7515" fmla="*/ 191281 h 444457"/>
              <a:gd name="connsiteX7516" fmla="*/ 187426 w 3249268"/>
              <a:gd name="connsiteY7516" fmla="*/ 191150 h 444457"/>
              <a:gd name="connsiteX7517" fmla="*/ 187898 w 3249268"/>
              <a:gd name="connsiteY7517" fmla="*/ 191339 h 444457"/>
              <a:gd name="connsiteX7518" fmla="*/ 2878210 w 3249268"/>
              <a:gd name="connsiteY7518" fmla="*/ 190544 h 444457"/>
              <a:gd name="connsiteX7519" fmla="*/ 2878532 w 3249268"/>
              <a:gd name="connsiteY7519" fmla="*/ 190762 h 444457"/>
              <a:gd name="connsiteX7520" fmla="*/ 2878532 w 3249268"/>
              <a:gd name="connsiteY7520" fmla="*/ 190654 h 444457"/>
              <a:gd name="connsiteX7521" fmla="*/ 1152845 w 3249268"/>
              <a:gd name="connsiteY7521" fmla="*/ 190501 h 444457"/>
              <a:gd name="connsiteX7522" fmla="*/ 1152646 w 3249268"/>
              <a:gd name="connsiteY7522" fmla="*/ 190880 h 444457"/>
              <a:gd name="connsiteX7523" fmla="*/ 1152915 w 3249268"/>
              <a:gd name="connsiteY7523" fmla="*/ 191034 h 444457"/>
              <a:gd name="connsiteX7524" fmla="*/ 1817792 w 3249268"/>
              <a:gd name="connsiteY7524" fmla="*/ 190288 h 444457"/>
              <a:gd name="connsiteX7525" fmla="*/ 1817851 w 3249268"/>
              <a:gd name="connsiteY7525" fmla="*/ 190704 h 444457"/>
              <a:gd name="connsiteX7526" fmla="*/ 1817963 w 3249268"/>
              <a:gd name="connsiteY7526" fmla="*/ 190720 h 444457"/>
              <a:gd name="connsiteX7527" fmla="*/ 139234 w 3249268"/>
              <a:gd name="connsiteY7527" fmla="*/ 189947 h 444457"/>
              <a:gd name="connsiteX7528" fmla="*/ 138703 w 3249268"/>
              <a:gd name="connsiteY7528" fmla="*/ 191182 h 444457"/>
              <a:gd name="connsiteX7529" fmla="*/ 137803 w 3249268"/>
              <a:gd name="connsiteY7529" fmla="*/ 192099 h 444457"/>
              <a:gd name="connsiteX7530" fmla="*/ 138096 w 3249268"/>
              <a:gd name="connsiteY7530" fmla="*/ 192052 h 444457"/>
              <a:gd name="connsiteX7531" fmla="*/ 138966 w 3249268"/>
              <a:gd name="connsiteY7531" fmla="*/ 191056 h 444457"/>
              <a:gd name="connsiteX7532" fmla="*/ 138989 w 3249268"/>
              <a:gd name="connsiteY7532" fmla="*/ 191049 h 444457"/>
              <a:gd name="connsiteX7533" fmla="*/ 773645 w 3249268"/>
              <a:gd name="connsiteY7533" fmla="*/ 189646 h 444457"/>
              <a:gd name="connsiteX7534" fmla="*/ 771626 w 3249268"/>
              <a:gd name="connsiteY7534" fmla="*/ 190852 h 444457"/>
              <a:gd name="connsiteX7535" fmla="*/ 775276 w 3249268"/>
              <a:gd name="connsiteY7535" fmla="*/ 190475 h 444457"/>
              <a:gd name="connsiteX7536" fmla="*/ 1941321 w 3249268"/>
              <a:gd name="connsiteY7536" fmla="*/ 189424 h 444457"/>
              <a:gd name="connsiteX7537" fmla="*/ 1941359 w 3249268"/>
              <a:gd name="connsiteY7537" fmla="*/ 189527 h 444457"/>
              <a:gd name="connsiteX7538" fmla="*/ 1943595 w 3249268"/>
              <a:gd name="connsiteY7538" fmla="*/ 191814 h 444457"/>
              <a:gd name="connsiteX7539" fmla="*/ 1946198 w 3249268"/>
              <a:gd name="connsiteY7539" fmla="*/ 191134 h 444457"/>
              <a:gd name="connsiteX7540" fmla="*/ 1943808 w 3249268"/>
              <a:gd name="connsiteY7540" fmla="*/ 191233 h 444457"/>
              <a:gd name="connsiteX7541" fmla="*/ 2972179 w 3249268"/>
              <a:gd name="connsiteY7541" fmla="*/ 189397 h 444457"/>
              <a:gd name="connsiteX7542" fmla="*/ 2972838 w 3249268"/>
              <a:gd name="connsiteY7542" fmla="*/ 189834 h 444457"/>
              <a:gd name="connsiteX7543" fmla="*/ 2973195 w 3249268"/>
              <a:gd name="connsiteY7543" fmla="*/ 189471 h 444457"/>
              <a:gd name="connsiteX7544" fmla="*/ 3128422 w 3249268"/>
              <a:gd name="connsiteY7544" fmla="*/ 189325 h 444457"/>
              <a:gd name="connsiteX7545" fmla="*/ 3128169 w 3249268"/>
              <a:gd name="connsiteY7545" fmla="*/ 189583 h 444457"/>
              <a:gd name="connsiteX7546" fmla="*/ 3129459 w 3249268"/>
              <a:gd name="connsiteY7546" fmla="*/ 193534 h 444457"/>
              <a:gd name="connsiteX7547" fmla="*/ 3107018 w 3249268"/>
              <a:gd name="connsiteY7547" fmla="*/ 188795 h 444457"/>
              <a:gd name="connsiteX7548" fmla="*/ 3107438 w 3249268"/>
              <a:gd name="connsiteY7548" fmla="*/ 189229 h 444457"/>
              <a:gd name="connsiteX7549" fmla="*/ 3107380 w 3249268"/>
              <a:gd name="connsiteY7549" fmla="*/ 189798 h 444457"/>
              <a:gd name="connsiteX7550" fmla="*/ 3107485 w 3249268"/>
              <a:gd name="connsiteY7550" fmla="*/ 189583 h 444457"/>
              <a:gd name="connsiteX7551" fmla="*/ 3110243 w 3249268"/>
              <a:gd name="connsiteY7551" fmla="*/ 190992 h 444457"/>
              <a:gd name="connsiteX7552" fmla="*/ 1218589 w 3249268"/>
              <a:gd name="connsiteY7552" fmla="*/ 188412 h 444457"/>
              <a:gd name="connsiteX7553" fmla="*/ 1218271 w 3249268"/>
              <a:gd name="connsiteY7553" fmla="*/ 188815 h 444457"/>
              <a:gd name="connsiteX7554" fmla="*/ 1218835 w 3249268"/>
              <a:gd name="connsiteY7554" fmla="*/ 188724 h 444457"/>
              <a:gd name="connsiteX7555" fmla="*/ 2974169 w 3249268"/>
              <a:gd name="connsiteY7555" fmla="*/ 188307 h 444457"/>
              <a:gd name="connsiteX7556" fmla="*/ 2974147 w 3249268"/>
              <a:gd name="connsiteY7556" fmla="*/ 188505 h 444457"/>
              <a:gd name="connsiteX7557" fmla="*/ 2974226 w 3249268"/>
              <a:gd name="connsiteY7557" fmla="*/ 188424 h 444457"/>
              <a:gd name="connsiteX7558" fmla="*/ 2871585 w 3249268"/>
              <a:gd name="connsiteY7558" fmla="*/ 188294 h 444457"/>
              <a:gd name="connsiteX7559" fmla="*/ 2871585 w 3249268"/>
              <a:gd name="connsiteY7559" fmla="*/ 190768 h 444457"/>
              <a:gd name="connsiteX7560" fmla="*/ 2871587 w 3249268"/>
              <a:gd name="connsiteY7560" fmla="*/ 190762 h 444457"/>
              <a:gd name="connsiteX7561" fmla="*/ 2871587 w 3249268"/>
              <a:gd name="connsiteY7561" fmla="*/ 188295 h 444457"/>
              <a:gd name="connsiteX7562" fmla="*/ 3090827 w 3249268"/>
              <a:gd name="connsiteY7562" fmla="*/ 188121 h 444457"/>
              <a:gd name="connsiteX7563" fmla="*/ 3090827 w 3249268"/>
              <a:gd name="connsiteY7563" fmla="*/ 188761 h 444457"/>
              <a:gd name="connsiteX7564" fmla="*/ 3090898 w 3249268"/>
              <a:gd name="connsiteY7564" fmla="*/ 188480 h 444457"/>
              <a:gd name="connsiteX7565" fmla="*/ 1375291 w 3249268"/>
              <a:gd name="connsiteY7565" fmla="*/ 188031 h 444457"/>
              <a:gd name="connsiteX7566" fmla="*/ 1374771 w 3249268"/>
              <a:gd name="connsiteY7566" fmla="*/ 188235 h 444457"/>
              <a:gd name="connsiteX7567" fmla="*/ 1376056 w 3249268"/>
              <a:gd name="connsiteY7567" fmla="*/ 193460 h 444457"/>
              <a:gd name="connsiteX7568" fmla="*/ 3097658 w 3249268"/>
              <a:gd name="connsiteY7568" fmla="*/ 187983 h 444457"/>
              <a:gd name="connsiteX7569" fmla="*/ 3096393 w 3249268"/>
              <a:gd name="connsiteY7569" fmla="*/ 189295 h 444457"/>
              <a:gd name="connsiteX7570" fmla="*/ 3096425 w 3249268"/>
              <a:gd name="connsiteY7570" fmla="*/ 189337 h 444457"/>
              <a:gd name="connsiteX7571" fmla="*/ 3096712 w 3249268"/>
              <a:gd name="connsiteY7571" fmla="*/ 189530 h 444457"/>
              <a:gd name="connsiteX7572" fmla="*/ 3096607 w 3249268"/>
              <a:gd name="connsiteY7572" fmla="*/ 189229 h 444457"/>
              <a:gd name="connsiteX7573" fmla="*/ 3097737 w 3249268"/>
              <a:gd name="connsiteY7573" fmla="*/ 188063 h 444457"/>
              <a:gd name="connsiteX7574" fmla="*/ 2630410 w 3249268"/>
              <a:gd name="connsiteY7574" fmla="*/ 187564 h 444457"/>
              <a:gd name="connsiteX7575" fmla="*/ 2629654 w 3249268"/>
              <a:gd name="connsiteY7575" fmla="*/ 188235 h 444457"/>
              <a:gd name="connsiteX7576" fmla="*/ 2629875 w 3249268"/>
              <a:gd name="connsiteY7576" fmla="*/ 189355 h 444457"/>
              <a:gd name="connsiteX7577" fmla="*/ 3105370 w 3249268"/>
              <a:gd name="connsiteY7577" fmla="*/ 187423 h 444457"/>
              <a:gd name="connsiteX7578" fmla="*/ 3105071 w 3249268"/>
              <a:gd name="connsiteY7578" fmla="*/ 187832 h 444457"/>
              <a:gd name="connsiteX7579" fmla="*/ 3105771 w 3249268"/>
              <a:gd name="connsiteY7579" fmla="*/ 187832 h 444457"/>
              <a:gd name="connsiteX7580" fmla="*/ 1265200 w 3249268"/>
              <a:gd name="connsiteY7580" fmla="*/ 187134 h 444457"/>
              <a:gd name="connsiteX7581" fmla="*/ 1265097 w 3249268"/>
              <a:gd name="connsiteY7581" fmla="*/ 187177 h 444457"/>
              <a:gd name="connsiteX7582" fmla="*/ 1265097 w 3249268"/>
              <a:gd name="connsiteY7582" fmla="*/ 191057 h 444457"/>
              <a:gd name="connsiteX7583" fmla="*/ 1265200 w 3249268"/>
              <a:gd name="connsiteY7583" fmla="*/ 191268 h 444457"/>
              <a:gd name="connsiteX7584" fmla="*/ 137293 w 3249268"/>
              <a:gd name="connsiteY7584" fmla="*/ 187035 h 444457"/>
              <a:gd name="connsiteX7585" fmla="*/ 137349 w 3249268"/>
              <a:gd name="connsiteY7585" fmla="*/ 187044 h 444457"/>
              <a:gd name="connsiteX7586" fmla="*/ 137418 w 3249268"/>
              <a:gd name="connsiteY7586" fmla="*/ 187035 h 444457"/>
              <a:gd name="connsiteX7587" fmla="*/ 3064474 w 3249268"/>
              <a:gd name="connsiteY7587" fmla="*/ 187019 h 444457"/>
              <a:gd name="connsiteX7588" fmla="*/ 3064454 w 3249268"/>
              <a:gd name="connsiteY7588" fmla="*/ 187030 h 444457"/>
              <a:gd name="connsiteX7589" fmla="*/ 3064484 w 3249268"/>
              <a:gd name="connsiteY7589" fmla="*/ 187030 h 444457"/>
              <a:gd name="connsiteX7590" fmla="*/ 2964059 w 3249268"/>
              <a:gd name="connsiteY7590" fmla="*/ 186946 h 444457"/>
              <a:gd name="connsiteX7591" fmla="*/ 2964831 w 3249268"/>
              <a:gd name="connsiteY7591" fmla="*/ 188049 h 444457"/>
              <a:gd name="connsiteX7592" fmla="*/ 2966485 w 3249268"/>
              <a:gd name="connsiteY7592" fmla="*/ 188174 h 444457"/>
              <a:gd name="connsiteX7593" fmla="*/ 1165704 w 3249268"/>
              <a:gd name="connsiteY7593" fmla="*/ 186709 h 444457"/>
              <a:gd name="connsiteX7594" fmla="*/ 1166852 w 3249268"/>
              <a:gd name="connsiteY7594" fmla="*/ 188305 h 444457"/>
              <a:gd name="connsiteX7595" fmla="*/ 1166529 w 3249268"/>
              <a:gd name="connsiteY7595" fmla="*/ 186825 h 444457"/>
              <a:gd name="connsiteX7596" fmla="*/ 412916 w 3249268"/>
              <a:gd name="connsiteY7596" fmla="*/ 186577 h 444457"/>
              <a:gd name="connsiteX7597" fmla="*/ 413523 w 3249268"/>
              <a:gd name="connsiteY7597" fmla="*/ 186806 h 444457"/>
              <a:gd name="connsiteX7598" fmla="*/ 413612 w 3249268"/>
              <a:gd name="connsiteY7598" fmla="*/ 186616 h 444457"/>
              <a:gd name="connsiteX7599" fmla="*/ 1928883 w 3249268"/>
              <a:gd name="connsiteY7599" fmla="*/ 186502 h 444457"/>
              <a:gd name="connsiteX7600" fmla="*/ 1928586 w 3249268"/>
              <a:gd name="connsiteY7600" fmla="*/ 186825 h 444457"/>
              <a:gd name="connsiteX7601" fmla="*/ 1928883 w 3249268"/>
              <a:gd name="connsiteY7601" fmla="*/ 187736 h 444457"/>
              <a:gd name="connsiteX7602" fmla="*/ 631768 w 3249268"/>
              <a:gd name="connsiteY7602" fmla="*/ 186271 h 444457"/>
              <a:gd name="connsiteX7603" fmla="*/ 631563 w 3249268"/>
              <a:gd name="connsiteY7603" fmla="*/ 187310 h 444457"/>
              <a:gd name="connsiteX7604" fmla="*/ 632041 w 3249268"/>
              <a:gd name="connsiteY7604" fmla="*/ 186825 h 444457"/>
              <a:gd name="connsiteX7605" fmla="*/ 3095978 w 3249268"/>
              <a:gd name="connsiteY7605" fmla="*/ 186260 h 444457"/>
              <a:gd name="connsiteX7606" fmla="*/ 3095964 w 3249268"/>
              <a:gd name="connsiteY7606" fmla="*/ 186365 h 444457"/>
              <a:gd name="connsiteX7607" fmla="*/ 3097254 w 3249268"/>
              <a:gd name="connsiteY7607" fmla="*/ 187568 h 444457"/>
              <a:gd name="connsiteX7608" fmla="*/ 559850 w 3249268"/>
              <a:gd name="connsiteY7608" fmla="*/ 186053 h 444457"/>
              <a:gd name="connsiteX7609" fmla="*/ 559850 w 3249268"/>
              <a:gd name="connsiteY7609" fmla="*/ 188182 h 444457"/>
              <a:gd name="connsiteX7610" fmla="*/ 560863 w 3249268"/>
              <a:gd name="connsiteY7610" fmla="*/ 188792 h 444457"/>
              <a:gd name="connsiteX7611" fmla="*/ 560927 w 3249268"/>
              <a:gd name="connsiteY7611" fmla="*/ 188965 h 444457"/>
              <a:gd name="connsiteX7612" fmla="*/ 563864 w 3249268"/>
              <a:gd name="connsiteY7612" fmla="*/ 190954 h 444457"/>
              <a:gd name="connsiteX7613" fmla="*/ 563913 w 3249268"/>
              <a:gd name="connsiteY7613" fmla="*/ 190935 h 444457"/>
              <a:gd name="connsiteX7614" fmla="*/ 564015 w 3249268"/>
              <a:gd name="connsiteY7614" fmla="*/ 190720 h 444457"/>
              <a:gd name="connsiteX7615" fmla="*/ 564015 w 3249268"/>
              <a:gd name="connsiteY7615" fmla="*/ 190688 h 444457"/>
              <a:gd name="connsiteX7616" fmla="*/ 560863 w 3249268"/>
              <a:gd name="connsiteY7616" fmla="*/ 188792 h 444457"/>
              <a:gd name="connsiteX7617" fmla="*/ 1709467 w 3249268"/>
              <a:gd name="connsiteY7617" fmla="*/ 185795 h 444457"/>
              <a:gd name="connsiteX7618" fmla="*/ 1707853 w 3249268"/>
              <a:gd name="connsiteY7618" fmla="*/ 186825 h 444457"/>
              <a:gd name="connsiteX7619" fmla="*/ 1709231 w 3249268"/>
              <a:gd name="connsiteY7619" fmla="*/ 192467 h 444457"/>
              <a:gd name="connsiteX7620" fmla="*/ 1709467 w 3249268"/>
              <a:gd name="connsiteY7620" fmla="*/ 193085 h 444457"/>
              <a:gd name="connsiteX7621" fmla="*/ 145785 w 3249268"/>
              <a:gd name="connsiteY7621" fmla="*/ 185499 h 444457"/>
              <a:gd name="connsiteX7622" fmla="*/ 145761 w 3249268"/>
              <a:gd name="connsiteY7622" fmla="*/ 185529 h 444457"/>
              <a:gd name="connsiteX7623" fmla="*/ 146958 w 3249268"/>
              <a:gd name="connsiteY7623" fmla="*/ 192264 h 444457"/>
              <a:gd name="connsiteX7624" fmla="*/ 147022 w 3249268"/>
              <a:gd name="connsiteY7624" fmla="*/ 192432 h 444457"/>
              <a:gd name="connsiteX7625" fmla="*/ 145901 w 3249268"/>
              <a:gd name="connsiteY7625" fmla="*/ 185635 h 444457"/>
              <a:gd name="connsiteX7626" fmla="*/ 1322016 w 3249268"/>
              <a:gd name="connsiteY7626" fmla="*/ 185415 h 444457"/>
              <a:gd name="connsiteX7627" fmla="*/ 1320658 w 3249268"/>
              <a:gd name="connsiteY7627" fmla="*/ 186795 h 444457"/>
              <a:gd name="connsiteX7628" fmla="*/ 1320748 w 3249268"/>
              <a:gd name="connsiteY7628" fmla="*/ 186713 h 444457"/>
              <a:gd name="connsiteX7629" fmla="*/ 1322020 w 3249268"/>
              <a:gd name="connsiteY7629" fmla="*/ 185423 h 444457"/>
              <a:gd name="connsiteX7630" fmla="*/ 2043332 w 3249268"/>
              <a:gd name="connsiteY7630" fmla="*/ 185061 h 444457"/>
              <a:gd name="connsiteX7631" fmla="*/ 2040953 w 3249268"/>
              <a:gd name="connsiteY7631" fmla="*/ 185415 h 444457"/>
              <a:gd name="connsiteX7632" fmla="*/ 2040953 w 3249268"/>
              <a:gd name="connsiteY7632" fmla="*/ 191057 h 444457"/>
              <a:gd name="connsiteX7633" fmla="*/ 2041608 w 3249268"/>
              <a:gd name="connsiteY7633" fmla="*/ 191190 h 444457"/>
              <a:gd name="connsiteX7634" fmla="*/ 2854937 w 3249268"/>
              <a:gd name="connsiteY7634" fmla="*/ 184053 h 444457"/>
              <a:gd name="connsiteX7635" fmla="*/ 2855414 w 3249268"/>
              <a:gd name="connsiteY7635" fmla="*/ 184782 h 444457"/>
              <a:gd name="connsiteX7636" fmla="*/ 2855744 w 3249268"/>
              <a:gd name="connsiteY7636" fmla="*/ 184546 h 444457"/>
              <a:gd name="connsiteX7637" fmla="*/ 142846 w 3249268"/>
              <a:gd name="connsiteY7637" fmla="*/ 183910 h 444457"/>
              <a:gd name="connsiteX7638" fmla="*/ 142873 w 3249268"/>
              <a:gd name="connsiteY7638" fmla="*/ 184210 h 444457"/>
              <a:gd name="connsiteX7639" fmla="*/ 143166 w 3249268"/>
              <a:gd name="connsiteY7639" fmla="*/ 183910 h 444457"/>
              <a:gd name="connsiteX7640" fmla="*/ 3096307 w 3249268"/>
              <a:gd name="connsiteY7640" fmla="*/ 183701 h 444457"/>
              <a:gd name="connsiteX7641" fmla="*/ 3096204 w 3249268"/>
              <a:gd name="connsiteY7641" fmla="*/ 184503 h 444457"/>
              <a:gd name="connsiteX7642" fmla="*/ 3096991 w 3249268"/>
              <a:gd name="connsiteY7642" fmla="*/ 183819 h 444457"/>
              <a:gd name="connsiteX7643" fmla="*/ 2849525 w 3249268"/>
              <a:gd name="connsiteY7643" fmla="*/ 183493 h 444457"/>
              <a:gd name="connsiteX7644" fmla="*/ 2849046 w 3249268"/>
              <a:gd name="connsiteY7644" fmla="*/ 183804 h 444457"/>
              <a:gd name="connsiteX7645" fmla="*/ 2849388 w 3249268"/>
              <a:gd name="connsiteY7645" fmla="*/ 184053 h 444457"/>
              <a:gd name="connsiteX7646" fmla="*/ 1484212 w 3249268"/>
              <a:gd name="connsiteY7646" fmla="*/ 183303 h 444457"/>
              <a:gd name="connsiteX7647" fmla="*/ 1483035 w 3249268"/>
              <a:gd name="connsiteY7647" fmla="*/ 185689 h 444457"/>
              <a:gd name="connsiteX7648" fmla="*/ 1483577 w 3249268"/>
              <a:gd name="connsiteY7648" fmla="*/ 185239 h 444457"/>
              <a:gd name="connsiteX7649" fmla="*/ 1513314 w 3249268"/>
              <a:gd name="connsiteY7649" fmla="*/ 182958 h 444457"/>
              <a:gd name="connsiteX7650" fmla="*/ 1512557 w 3249268"/>
              <a:gd name="connsiteY7650" fmla="*/ 183123 h 444457"/>
              <a:gd name="connsiteX7651" fmla="*/ 1512495 w 3249268"/>
              <a:gd name="connsiteY7651" fmla="*/ 183788 h 444457"/>
              <a:gd name="connsiteX7652" fmla="*/ 3100031 w 3249268"/>
              <a:gd name="connsiteY7652" fmla="*/ 182614 h 444457"/>
              <a:gd name="connsiteX7653" fmla="*/ 3099783 w 3249268"/>
              <a:gd name="connsiteY7653" fmla="*/ 182828 h 444457"/>
              <a:gd name="connsiteX7654" fmla="*/ 3100288 w 3249268"/>
              <a:gd name="connsiteY7654" fmla="*/ 182692 h 444457"/>
              <a:gd name="connsiteX7655" fmla="*/ 1734235 w 3249268"/>
              <a:gd name="connsiteY7655" fmla="*/ 182594 h 444457"/>
              <a:gd name="connsiteX7656" fmla="*/ 1734235 w 3249268"/>
              <a:gd name="connsiteY7656" fmla="*/ 183307 h 444457"/>
              <a:gd name="connsiteX7657" fmla="*/ 1735030 w 3249268"/>
              <a:gd name="connsiteY7657" fmla="*/ 182683 h 444457"/>
              <a:gd name="connsiteX7658" fmla="*/ 85917 w 3249268"/>
              <a:gd name="connsiteY7658" fmla="*/ 182459 h 444457"/>
              <a:gd name="connsiteX7659" fmla="*/ 86208 w 3249268"/>
              <a:gd name="connsiteY7659" fmla="*/ 182782 h 444457"/>
              <a:gd name="connsiteX7660" fmla="*/ 86354 w 3249268"/>
              <a:gd name="connsiteY7660" fmla="*/ 182782 h 444457"/>
              <a:gd name="connsiteX7661" fmla="*/ 265481 w 3249268"/>
              <a:gd name="connsiteY7661" fmla="*/ 182324 h 444457"/>
              <a:gd name="connsiteX7662" fmla="*/ 265151 w 3249268"/>
              <a:gd name="connsiteY7662" fmla="*/ 182499 h 444457"/>
              <a:gd name="connsiteX7663" fmla="*/ 266509 w 3249268"/>
              <a:gd name="connsiteY7663" fmla="*/ 190713 h 444457"/>
              <a:gd name="connsiteX7664" fmla="*/ 3071647 w 3249268"/>
              <a:gd name="connsiteY7664" fmla="*/ 182280 h 444457"/>
              <a:gd name="connsiteX7665" fmla="*/ 3070647 w 3249268"/>
              <a:gd name="connsiteY7665" fmla="*/ 182295 h 444457"/>
              <a:gd name="connsiteX7666" fmla="*/ 3070830 w 3249268"/>
              <a:gd name="connsiteY7666" fmla="*/ 182575 h 444457"/>
              <a:gd name="connsiteX7667" fmla="*/ 818043 w 3249268"/>
              <a:gd name="connsiteY7667" fmla="*/ 181681 h 444457"/>
              <a:gd name="connsiteX7668" fmla="*/ 818043 w 3249268"/>
              <a:gd name="connsiteY7668" fmla="*/ 187104 h 444457"/>
              <a:gd name="connsiteX7669" fmla="*/ 818591 w 3249268"/>
              <a:gd name="connsiteY7669" fmla="*/ 186649 h 444457"/>
              <a:gd name="connsiteX7670" fmla="*/ 819459 w 3249268"/>
              <a:gd name="connsiteY7670" fmla="*/ 184004 h 444457"/>
              <a:gd name="connsiteX7671" fmla="*/ 88628 w 3249268"/>
              <a:gd name="connsiteY7671" fmla="*/ 181190 h 444457"/>
              <a:gd name="connsiteX7672" fmla="*/ 87338 w 3249268"/>
              <a:gd name="connsiteY7672" fmla="*/ 182459 h 444457"/>
              <a:gd name="connsiteX7673" fmla="*/ 86900 w 3249268"/>
              <a:gd name="connsiteY7673" fmla="*/ 182782 h 444457"/>
              <a:gd name="connsiteX7674" fmla="*/ 87254 w 3249268"/>
              <a:gd name="connsiteY7674" fmla="*/ 182782 h 444457"/>
              <a:gd name="connsiteX7675" fmla="*/ 88758 w 3249268"/>
              <a:gd name="connsiteY7675" fmla="*/ 182782 h 444457"/>
              <a:gd name="connsiteX7676" fmla="*/ 88963 w 3249268"/>
              <a:gd name="connsiteY7676" fmla="*/ 182952 h 444457"/>
              <a:gd name="connsiteX7677" fmla="*/ 88963 w 3249268"/>
              <a:gd name="connsiteY7677" fmla="*/ 182656 h 444457"/>
              <a:gd name="connsiteX7678" fmla="*/ 91015 w 3249268"/>
              <a:gd name="connsiteY7678" fmla="*/ 181967 h 444457"/>
              <a:gd name="connsiteX7679" fmla="*/ 92011 w 3249268"/>
              <a:gd name="connsiteY7679" fmla="*/ 181632 h 444457"/>
              <a:gd name="connsiteX7680" fmla="*/ 91814 w 3249268"/>
              <a:gd name="connsiteY7680" fmla="*/ 181433 h 444457"/>
              <a:gd name="connsiteX7681" fmla="*/ 91420 w 3249268"/>
              <a:gd name="connsiteY7681" fmla="*/ 181277 h 444457"/>
              <a:gd name="connsiteX7682" fmla="*/ 88758 w 3249268"/>
              <a:gd name="connsiteY7682" fmla="*/ 181277 h 444457"/>
              <a:gd name="connsiteX7683" fmla="*/ 908408 w 3249268"/>
              <a:gd name="connsiteY7683" fmla="*/ 181016 h 444457"/>
              <a:gd name="connsiteX7684" fmla="*/ 908309 w 3249268"/>
              <a:gd name="connsiteY7684" fmla="*/ 181083 h 444457"/>
              <a:gd name="connsiteX7685" fmla="*/ 908309 w 3249268"/>
              <a:gd name="connsiteY7685" fmla="*/ 181184 h 444457"/>
              <a:gd name="connsiteX7686" fmla="*/ 2975511 w 3249268"/>
              <a:gd name="connsiteY7686" fmla="*/ 180947 h 444457"/>
              <a:gd name="connsiteX7687" fmla="*/ 2974732 w 3249268"/>
              <a:gd name="connsiteY7687" fmla="*/ 181372 h 444457"/>
              <a:gd name="connsiteX7688" fmla="*/ 2975615 w 3249268"/>
              <a:gd name="connsiteY7688" fmla="*/ 181372 h 444457"/>
              <a:gd name="connsiteX7689" fmla="*/ 202081 w 3249268"/>
              <a:gd name="connsiteY7689" fmla="*/ 180725 h 444457"/>
              <a:gd name="connsiteX7690" fmla="*/ 201692 w 3249268"/>
              <a:gd name="connsiteY7690" fmla="*/ 181433 h 444457"/>
              <a:gd name="connsiteX7691" fmla="*/ 202936 w 3249268"/>
              <a:gd name="connsiteY7691" fmla="*/ 181433 h 444457"/>
              <a:gd name="connsiteX7692" fmla="*/ 3090833 w 3249268"/>
              <a:gd name="connsiteY7692" fmla="*/ 179417 h 444457"/>
              <a:gd name="connsiteX7693" fmla="*/ 3090827 w 3249268"/>
              <a:gd name="connsiteY7693" fmla="*/ 179439 h 444457"/>
              <a:gd name="connsiteX7694" fmla="*/ 3090843 w 3249268"/>
              <a:gd name="connsiteY7694" fmla="*/ 179437 h 444457"/>
              <a:gd name="connsiteX7695" fmla="*/ 1697993 w 3249268"/>
              <a:gd name="connsiteY7695" fmla="*/ 178531 h 444457"/>
              <a:gd name="connsiteX7696" fmla="*/ 1697793 w 3249268"/>
              <a:gd name="connsiteY7696" fmla="*/ 178539 h 444457"/>
              <a:gd name="connsiteX7697" fmla="*/ 1697597 w 3249268"/>
              <a:gd name="connsiteY7697" fmla="*/ 178979 h 444457"/>
              <a:gd name="connsiteX7698" fmla="*/ 822098 w 3249268"/>
              <a:gd name="connsiteY7698" fmla="*/ 178269 h 444457"/>
              <a:gd name="connsiteX7699" fmla="*/ 822235 w 3249268"/>
              <a:gd name="connsiteY7699" fmla="*/ 178363 h 444457"/>
              <a:gd name="connsiteX7700" fmla="*/ 822421 w 3249268"/>
              <a:gd name="connsiteY7700" fmla="*/ 178269 h 444457"/>
              <a:gd name="connsiteX7701" fmla="*/ 3092405 w 3249268"/>
              <a:gd name="connsiteY7701" fmla="*/ 176952 h 444457"/>
              <a:gd name="connsiteX7702" fmla="*/ 3091434 w 3249268"/>
              <a:gd name="connsiteY7702" fmla="*/ 177077 h 444457"/>
              <a:gd name="connsiteX7703" fmla="*/ 3091414 w 3249268"/>
              <a:gd name="connsiteY7703" fmla="*/ 177155 h 444457"/>
              <a:gd name="connsiteX7704" fmla="*/ 824986 w 3249268"/>
              <a:gd name="connsiteY7704" fmla="*/ 176901 h 444457"/>
              <a:gd name="connsiteX7705" fmla="*/ 824986 w 3249268"/>
              <a:gd name="connsiteY7705" fmla="*/ 176965 h 444457"/>
              <a:gd name="connsiteX7706" fmla="*/ 825012 w 3249268"/>
              <a:gd name="connsiteY7706" fmla="*/ 176952 h 444457"/>
              <a:gd name="connsiteX7707" fmla="*/ 84496 w 3249268"/>
              <a:gd name="connsiteY7707" fmla="*/ 176843 h 444457"/>
              <a:gd name="connsiteX7708" fmla="*/ 84496 w 3249268"/>
              <a:gd name="connsiteY7708" fmla="*/ 176862 h 444457"/>
              <a:gd name="connsiteX7709" fmla="*/ 84526 w 3249268"/>
              <a:gd name="connsiteY7709" fmla="*/ 176874 h 444457"/>
              <a:gd name="connsiteX7710" fmla="*/ 2965713 w 3249268"/>
              <a:gd name="connsiteY7710" fmla="*/ 176779 h 444457"/>
              <a:gd name="connsiteX7711" fmla="*/ 2965713 w 3249268"/>
              <a:gd name="connsiteY7711" fmla="*/ 178105 h 444457"/>
              <a:gd name="connsiteX7712" fmla="*/ 2966041 w 3249268"/>
              <a:gd name="connsiteY7712" fmla="*/ 178105 h 444457"/>
              <a:gd name="connsiteX7713" fmla="*/ 3072817 w 3249268"/>
              <a:gd name="connsiteY7713" fmla="*/ 176600 h 444457"/>
              <a:gd name="connsiteX7714" fmla="*/ 3072817 w 3249268"/>
              <a:gd name="connsiteY7714" fmla="*/ 179473 h 444457"/>
              <a:gd name="connsiteX7715" fmla="*/ 3073017 w 3249268"/>
              <a:gd name="connsiteY7715" fmla="*/ 179439 h 444457"/>
              <a:gd name="connsiteX7716" fmla="*/ 3073017 w 3249268"/>
              <a:gd name="connsiteY7716" fmla="*/ 177840 h 444457"/>
              <a:gd name="connsiteX7717" fmla="*/ 3073017 w 3249268"/>
              <a:gd name="connsiteY7717" fmla="*/ 176805 h 444457"/>
              <a:gd name="connsiteX7718" fmla="*/ 71850 w 3249268"/>
              <a:gd name="connsiteY7718" fmla="*/ 175543 h 444457"/>
              <a:gd name="connsiteX7719" fmla="*/ 72954 w 3249268"/>
              <a:gd name="connsiteY7719" fmla="*/ 176542 h 444457"/>
              <a:gd name="connsiteX7720" fmla="*/ 71959 w 3249268"/>
              <a:gd name="connsiteY7720" fmla="*/ 175570 h 444457"/>
              <a:gd name="connsiteX7721" fmla="*/ 3100653 w 3249268"/>
              <a:gd name="connsiteY7721" fmla="*/ 175436 h 444457"/>
              <a:gd name="connsiteX7722" fmla="*/ 3100601 w 3249268"/>
              <a:gd name="connsiteY7722" fmla="*/ 175489 h 444457"/>
              <a:gd name="connsiteX7723" fmla="*/ 3100653 w 3249268"/>
              <a:gd name="connsiteY7723" fmla="*/ 175542 h 444457"/>
              <a:gd name="connsiteX7724" fmla="*/ 3182352 w 3249268"/>
              <a:gd name="connsiteY7724" fmla="*/ 175260 h 444457"/>
              <a:gd name="connsiteX7725" fmla="*/ 3192225 w 3249268"/>
              <a:gd name="connsiteY7725" fmla="*/ 176764 h 444457"/>
              <a:gd name="connsiteX7726" fmla="*/ 3193635 w 3249268"/>
              <a:gd name="connsiteY7726" fmla="*/ 178269 h 444457"/>
              <a:gd name="connsiteX7727" fmla="*/ 3192225 w 3249268"/>
              <a:gd name="connsiteY7727" fmla="*/ 181277 h 444457"/>
              <a:gd name="connsiteX7728" fmla="*/ 3187993 w 3249268"/>
              <a:gd name="connsiteY7728" fmla="*/ 179773 h 444457"/>
              <a:gd name="connsiteX7729" fmla="*/ 3185173 w 3249268"/>
              <a:gd name="connsiteY7729" fmla="*/ 178269 h 444457"/>
              <a:gd name="connsiteX7730" fmla="*/ 3182352 w 3249268"/>
              <a:gd name="connsiteY7730" fmla="*/ 175260 h 444457"/>
              <a:gd name="connsiteX7731" fmla="*/ 60927 w 3249268"/>
              <a:gd name="connsiteY7731" fmla="*/ 174357 h 444457"/>
              <a:gd name="connsiteX7732" fmla="*/ 60927 w 3249268"/>
              <a:gd name="connsiteY7732" fmla="*/ 179500 h 444457"/>
              <a:gd name="connsiteX7733" fmla="*/ 61178 w 3249268"/>
              <a:gd name="connsiteY7733" fmla="*/ 179773 h 444457"/>
              <a:gd name="connsiteX7734" fmla="*/ 62557 w 3249268"/>
              <a:gd name="connsiteY7734" fmla="*/ 181277 h 444457"/>
              <a:gd name="connsiteX7735" fmla="*/ 58420 w 3249268"/>
              <a:gd name="connsiteY7735" fmla="*/ 182782 h 444457"/>
              <a:gd name="connsiteX7736" fmla="*/ 55661 w 3249268"/>
              <a:gd name="connsiteY7736" fmla="*/ 181277 h 444457"/>
              <a:gd name="connsiteX7737" fmla="*/ 57040 w 3249268"/>
              <a:gd name="connsiteY7737" fmla="*/ 179773 h 444457"/>
              <a:gd name="connsiteX7738" fmla="*/ 59364 w 3249268"/>
              <a:gd name="connsiteY7738" fmla="*/ 178506 h 444457"/>
              <a:gd name="connsiteX7739" fmla="*/ 58788 w 3249268"/>
              <a:gd name="connsiteY7739" fmla="*/ 175542 h 444457"/>
              <a:gd name="connsiteX7740" fmla="*/ 60927 w 3249268"/>
              <a:gd name="connsiteY7740" fmla="*/ 174357 h 444457"/>
              <a:gd name="connsiteX7741" fmla="*/ 751366 w 3249268"/>
              <a:gd name="connsiteY7741" fmla="*/ 174005 h 444457"/>
              <a:gd name="connsiteX7742" fmla="*/ 751124 w 3249268"/>
              <a:gd name="connsiteY7742" fmla="*/ 174132 h 444457"/>
              <a:gd name="connsiteX7743" fmla="*/ 751433 w 3249268"/>
              <a:gd name="connsiteY7743" fmla="*/ 174132 h 444457"/>
              <a:gd name="connsiteX7744" fmla="*/ 402404 w 3249268"/>
              <a:gd name="connsiteY7744" fmla="*/ 173867 h 444457"/>
              <a:gd name="connsiteX7745" fmla="*/ 402105 w 3249268"/>
              <a:gd name="connsiteY7745" fmla="*/ 173942 h 444457"/>
              <a:gd name="connsiteX7746" fmla="*/ 402510 w 3249268"/>
              <a:gd name="connsiteY7746" fmla="*/ 174001 h 444457"/>
              <a:gd name="connsiteX7747" fmla="*/ 3103595 w 3249268"/>
              <a:gd name="connsiteY7747" fmla="*/ 173538 h 444457"/>
              <a:gd name="connsiteX7748" fmla="*/ 3103016 w 3249268"/>
              <a:gd name="connsiteY7748" fmla="*/ 173735 h 444457"/>
              <a:gd name="connsiteX7749" fmla="*/ 3103402 w 3249268"/>
              <a:gd name="connsiteY7749" fmla="*/ 174131 h 444457"/>
              <a:gd name="connsiteX7750" fmla="*/ 1266881 w 3249268"/>
              <a:gd name="connsiteY7750" fmla="*/ 173527 h 444457"/>
              <a:gd name="connsiteX7751" fmla="*/ 1267591 w 3249268"/>
              <a:gd name="connsiteY7751" fmla="*/ 175685 h 444457"/>
              <a:gd name="connsiteX7752" fmla="*/ 1267873 w 3249268"/>
              <a:gd name="connsiteY7752" fmla="*/ 175542 h 444457"/>
              <a:gd name="connsiteX7753" fmla="*/ 1120715 w 3249268"/>
              <a:gd name="connsiteY7753" fmla="*/ 173322 h 444457"/>
              <a:gd name="connsiteX7754" fmla="*/ 1120715 w 3249268"/>
              <a:gd name="connsiteY7754" fmla="*/ 174132 h 444457"/>
              <a:gd name="connsiteX7755" fmla="*/ 1120973 w 3249268"/>
              <a:gd name="connsiteY7755" fmla="*/ 174001 h 444457"/>
              <a:gd name="connsiteX7756" fmla="*/ 129320 w 3249268"/>
              <a:gd name="connsiteY7756" fmla="*/ 172695 h 444457"/>
              <a:gd name="connsiteX7757" fmla="*/ 125098 w 3249268"/>
              <a:gd name="connsiteY7757" fmla="*/ 173029 h 444457"/>
              <a:gd name="connsiteX7758" fmla="*/ 129259 w 3249268"/>
              <a:gd name="connsiteY7758" fmla="*/ 173029 h 444457"/>
              <a:gd name="connsiteX7759" fmla="*/ 129620 w 3249268"/>
              <a:gd name="connsiteY7759" fmla="*/ 172755 h 444457"/>
              <a:gd name="connsiteX7760" fmla="*/ 1001298 w 3249268"/>
              <a:gd name="connsiteY7760" fmla="*/ 172645 h 444457"/>
              <a:gd name="connsiteX7761" fmla="*/ 1001145 w 3249268"/>
              <a:gd name="connsiteY7761" fmla="*/ 172661 h 444457"/>
              <a:gd name="connsiteX7762" fmla="*/ 1001323 w 3249268"/>
              <a:gd name="connsiteY7762" fmla="*/ 172722 h 444457"/>
              <a:gd name="connsiteX7763" fmla="*/ 780548 w 3249268"/>
              <a:gd name="connsiteY7763" fmla="*/ 172643 h 444457"/>
              <a:gd name="connsiteX7764" fmla="*/ 780548 w 3249268"/>
              <a:gd name="connsiteY7764" fmla="*/ 172722 h 444457"/>
              <a:gd name="connsiteX7765" fmla="*/ 780586 w 3249268"/>
              <a:gd name="connsiteY7765" fmla="*/ 172722 h 444457"/>
              <a:gd name="connsiteX7766" fmla="*/ 622161 w 3249268"/>
              <a:gd name="connsiteY7766" fmla="*/ 172639 h 444457"/>
              <a:gd name="connsiteX7767" fmla="*/ 622322 w 3249268"/>
              <a:gd name="connsiteY7767" fmla="*/ 172722 h 444457"/>
              <a:gd name="connsiteX7768" fmla="*/ 622322 w 3249268"/>
              <a:gd name="connsiteY7768" fmla="*/ 172639 h 444457"/>
              <a:gd name="connsiteX7769" fmla="*/ 2853141 w 3249268"/>
              <a:gd name="connsiteY7769" fmla="*/ 172433 h 444457"/>
              <a:gd name="connsiteX7770" fmla="*/ 2853141 w 3249268"/>
              <a:gd name="connsiteY7770" fmla="*/ 174859 h 444457"/>
              <a:gd name="connsiteX7771" fmla="*/ 2853376 w 3249268"/>
              <a:gd name="connsiteY7771" fmla="*/ 174688 h 444457"/>
              <a:gd name="connsiteX7772" fmla="*/ 2853550 w 3249268"/>
              <a:gd name="connsiteY7772" fmla="*/ 172744 h 444457"/>
              <a:gd name="connsiteX7773" fmla="*/ 928423 w 3249268"/>
              <a:gd name="connsiteY7773" fmla="*/ 171775 h 444457"/>
              <a:gd name="connsiteX7774" fmla="*/ 928022 w 3249268"/>
              <a:gd name="connsiteY7774" fmla="*/ 172081 h 444457"/>
              <a:gd name="connsiteX7775" fmla="*/ 928265 w 3249268"/>
              <a:gd name="connsiteY7775" fmla="*/ 172193 h 444457"/>
              <a:gd name="connsiteX7776" fmla="*/ 172080 w 3249268"/>
              <a:gd name="connsiteY7776" fmla="*/ 171611 h 444457"/>
              <a:gd name="connsiteX7777" fmla="*/ 171417 w 3249268"/>
              <a:gd name="connsiteY7777" fmla="*/ 171749 h 444457"/>
              <a:gd name="connsiteX7778" fmla="*/ 171756 w 3249268"/>
              <a:gd name="connsiteY7778" fmla="*/ 174226 h 444457"/>
              <a:gd name="connsiteX7779" fmla="*/ 3076849 w 3249268"/>
              <a:gd name="connsiteY7779" fmla="*/ 171349 h 444457"/>
              <a:gd name="connsiteX7780" fmla="*/ 3077150 w 3249268"/>
              <a:gd name="connsiteY7780" fmla="*/ 172567 h 444457"/>
              <a:gd name="connsiteX7781" fmla="*/ 3078071 w 3249268"/>
              <a:gd name="connsiteY7781" fmla="*/ 172056 h 444457"/>
              <a:gd name="connsiteX7782" fmla="*/ 1106858 w 3249268"/>
              <a:gd name="connsiteY7782" fmla="*/ 171253 h 444457"/>
              <a:gd name="connsiteX7783" fmla="*/ 1102761 w 3249268"/>
              <a:gd name="connsiteY7783" fmla="*/ 173973 h 444457"/>
              <a:gd name="connsiteX7784" fmla="*/ 1104577 w 3249268"/>
              <a:gd name="connsiteY7784" fmla="*/ 173779 h 444457"/>
              <a:gd name="connsiteX7785" fmla="*/ 1106832 w 3249268"/>
              <a:gd name="connsiteY7785" fmla="*/ 171311 h 444457"/>
              <a:gd name="connsiteX7786" fmla="*/ 802379 w 3249268"/>
              <a:gd name="connsiteY7786" fmla="*/ 170527 h 444457"/>
              <a:gd name="connsiteX7787" fmla="*/ 801126 w 3249268"/>
              <a:gd name="connsiteY7787" fmla="*/ 172794 h 444457"/>
              <a:gd name="connsiteX7788" fmla="*/ 801411 w 3249268"/>
              <a:gd name="connsiteY7788" fmla="*/ 172722 h 444457"/>
              <a:gd name="connsiteX7789" fmla="*/ 133215 w 3249268"/>
              <a:gd name="connsiteY7789" fmla="*/ 170033 h 444457"/>
              <a:gd name="connsiteX7790" fmla="*/ 132030 w 3249268"/>
              <a:gd name="connsiteY7790" fmla="*/ 170930 h 444457"/>
              <a:gd name="connsiteX7791" fmla="*/ 132474 w 3249268"/>
              <a:gd name="connsiteY7791" fmla="*/ 170860 h 444457"/>
              <a:gd name="connsiteX7792" fmla="*/ 836093 w 3249268"/>
              <a:gd name="connsiteY7792" fmla="*/ 169827 h 444457"/>
              <a:gd name="connsiteX7793" fmla="*/ 835961 w 3249268"/>
              <a:gd name="connsiteY7793" fmla="*/ 169927 h 444457"/>
              <a:gd name="connsiteX7794" fmla="*/ 836118 w 3249268"/>
              <a:gd name="connsiteY7794" fmla="*/ 169901 h 444457"/>
              <a:gd name="connsiteX7795" fmla="*/ 713887 w 3249268"/>
              <a:gd name="connsiteY7795" fmla="*/ 169821 h 444457"/>
              <a:gd name="connsiteX7796" fmla="*/ 713949 w 3249268"/>
              <a:gd name="connsiteY7796" fmla="*/ 169901 h 444457"/>
              <a:gd name="connsiteX7797" fmla="*/ 713979 w 3249268"/>
              <a:gd name="connsiteY7797" fmla="*/ 169841 h 444457"/>
              <a:gd name="connsiteX7798" fmla="*/ 713891 w 3249268"/>
              <a:gd name="connsiteY7798" fmla="*/ 169825 h 444457"/>
              <a:gd name="connsiteX7799" fmla="*/ 3048931 w 3249268"/>
              <a:gd name="connsiteY7799" fmla="*/ 169777 h 444457"/>
              <a:gd name="connsiteX7800" fmla="*/ 3049211 w 3249268"/>
              <a:gd name="connsiteY7800" fmla="*/ 170089 h 444457"/>
              <a:gd name="connsiteX7801" fmla="*/ 3049365 w 3249268"/>
              <a:gd name="connsiteY7801" fmla="*/ 169980 h 444457"/>
              <a:gd name="connsiteX7802" fmla="*/ 3049302 w 3249268"/>
              <a:gd name="connsiteY7802" fmla="*/ 169995 h 444457"/>
              <a:gd name="connsiteX7803" fmla="*/ 270432 w 3249268"/>
              <a:gd name="connsiteY7803" fmla="*/ 169637 h 444457"/>
              <a:gd name="connsiteX7804" fmla="*/ 270745 w 3249268"/>
              <a:gd name="connsiteY7804" fmla="*/ 171217 h 444457"/>
              <a:gd name="connsiteX7805" fmla="*/ 271122 w 3249268"/>
              <a:gd name="connsiteY7805" fmla="*/ 170672 h 444457"/>
              <a:gd name="connsiteX7806" fmla="*/ 670769 w 3249268"/>
              <a:gd name="connsiteY7806" fmla="*/ 168417 h 444457"/>
              <a:gd name="connsiteX7807" fmla="*/ 670913 w 3249268"/>
              <a:gd name="connsiteY7807" fmla="*/ 168490 h 444457"/>
              <a:gd name="connsiteX7808" fmla="*/ 671090 w 3249268"/>
              <a:gd name="connsiteY7808" fmla="*/ 168417 h 444457"/>
              <a:gd name="connsiteX7809" fmla="*/ 133587 w 3249268"/>
              <a:gd name="connsiteY7809" fmla="*/ 167519 h 444457"/>
              <a:gd name="connsiteX7810" fmla="*/ 134546 w 3249268"/>
              <a:gd name="connsiteY7810" fmla="*/ 168548 h 444457"/>
              <a:gd name="connsiteX7811" fmla="*/ 134597 w 3249268"/>
              <a:gd name="connsiteY7811" fmla="*/ 168490 h 444457"/>
              <a:gd name="connsiteX7812" fmla="*/ 134696 w 3249268"/>
              <a:gd name="connsiteY7812" fmla="*/ 168445 h 444457"/>
              <a:gd name="connsiteX7813" fmla="*/ 603330 w 3249268"/>
              <a:gd name="connsiteY7813" fmla="*/ 167481 h 444457"/>
              <a:gd name="connsiteX7814" fmla="*/ 602452 w 3249268"/>
              <a:gd name="connsiteY7814" fmla="*/ 167832 h 444457"/>
              <a:gd name="connsiteX7815" fmla="*/ 604185 w 3249268"/>
              <a:gd name="connsiteY7815" fmla="*/ 168417 h 444457"/>
              <a:gd name="connsiteX7816" fmla="*/ 604382 w 3249268"/>
              <a:gd name="connsiteY7816" fmla="*/ 168817 h 444457"/>
              <a:gd name="connsiteX7817" fmla="*/ 604275 w 3249268"/>
              <a:gd name="connsiteY7817" fmla="*/ 168490 h 444457"/>
              <a:gd name="connsiteX7818" fmla="*/ 607256 w 3249268"/>
              <a:gd name="connsiteY7818" fmla="*/ 169041 h 444457"/>
              <a:gd name="connsiteX7819" fmla="*/ 605573 w 3249268"/>
              <a:gd name="connsiteY7819" fmla="*/ 168417 h 444457"/>
              <a:gd name="connsiteX7820" fmla="*/ 2020609 w 3249268"/>
              <a:gd name="connsiteY7820" fmla="*/ 167309 h 444457"/>
              <a:gd name="connsiteX7821" fmla="*/ 2020486 w 3249268"/>
              <a:gd name="connsiteY7821" fmla="*/ 167375 h 444457"/>
              <a:gd name="connsiteX7822" fmla="*/ 2020486 w 3249268"/>
              <a:gd name="connsiteY7822" fmla="*/ 167578 h 444457"/>
              <a:gd name="connsiteX7823" fmla="*/ 407963 w 3249268"/>
              <a:gd name="connsiteY7823" fmla="*/ 167223 h 444457"/>
              <a:gd name="connsiteX7824" fmla="*/ 408879 w 3249268"/>
              <a:gd name="connsiteY7824" fmla="*/ 169066 h 444457"/>
              <a:gd name="connsiteX7825" fmla="*/ 409562 w 3249268"/>
              <a:gd name="connsiteY7825" fmla="*/ 168028 h 444457"/>
              <a:gd name="connsiteX7826" fmla="*/ 2875862 w 3249268"/>
              <a:gd name="connsiteY7826" fmla="*/ 166892 h 444457"/>
              <a:gd name="connsiteX7827" fmla="*/ 2874881 w 3249268"/>
              <a:gd name="connsiteY7827" fmla="*/ 167952 h 444457"/>
              <a:gd name="connsiteX7828" fmla="*/ 2875862 w 3249268"/>
              <a:gd name="connsiteY7828" fmla="*/ 168559 h 444457"/>
              <a:gd name="connsiteX7829" fmla="*/ 2882945 w 3249268"/>
              <a:gd name="connsiteY7829" fmla="*/ 166567 h 444457"/>
              <a:gd name="connsiteX7830" fmla="*/ 2882545 w 3249268"/>
              <a:gd name="connsiteY7830" fmla="*/ 166996 h 444457"/>
              <a:gd name="connsiteX7831" fmla="*/ 2882683 w 3249268"/>
              <a:gd name="connsiteY7831" fmla="*/ 167090 h 444457"/>
              <a:gd name="connsiteX7832" fmla="*/ 2883424 w 3249268"/>
              <a:gd name="connsiteY7832" fmla="*/ 167693 h 444457"/>
              <a:gd name="connsiteX7833" fmla="*/ 2882699 w 3249268"/>
              <a:gd name="connsiteY7833" fmla="*/ 166855 h 444457"/>
              <a:gd name="connsiteX7834" fmla="*/ 223574 w 3249268"/>
              <a:gd name="connsiteY7834" fmla="*/ 166517 h 444457"/>
              <a:gd name="connsiteX7835" fmla="*/ 222534 w 3249268"/>
              <a:gd name="connsiteY7835" fmla="*/ 167402 h 444457"/>
              <a:gd name="connsiteX7836" fmla="*/ 224596 w 3249268"/>
              <a:gd name="connsiteY7836" fmla="*/ 166986 h 444457"/>
              <a:gd name="connsiteX7837" fmla="*/ 224528 w 3249268"/>
              <a:gd name="connsiteY7837" fmla="*/ 166986 h 444457"/>
              <a:gd name="connsiteX7838" fmla="*/ 1056613 w 3249268"/>
              <a:gd name="connsiteY7838" fmla="*/ 165588 h 444457"/>
              <a:gd name="connsiteX7839" fmla="*/ 1056854 w 3249268"/>
              <a:gd name="connsiteY7839" fmla="*/ 166198 h 444457"/>
              <a:gd name="connsiteX7840" fmla="*/ 1056854 w 3249268"/>
              <a:gd name="connsiteY7840" fmla="*/ 165670 h 444457"/>
              <a:gd name="connsiteX7841" fmla="*/ 1997589 w 3249268"/>
              <a:gd name="connsiteY7841" fmla="*/ 165068 h 444457"/>
              <a:gd name="connsiteX7842" fmla="*/ 1996370 w 3249268"/>
              <a:gd name="connsiteY7842" fmla="*/ 165482 h 444457"/>
              <a:gd name="connsiteX7843" fmla="*/ 1996333 w 3249268"/>
              <a:gd name="connsiteY7843" fmla="*/ 165466 h 444457"/>
              <a:gd name="connsiteX7844" fmla="*/ 1996621 w 3249268"/>
              <a:gd name="connsiteY7844" fmla="*/ 165670 h 444457"/>
              <a:gd name="connsiteX7845" fmla="*/ 1997026 w 3249268"/>
              <a:gd name="connsiteY7845" fmla="*/ 165875 h 444457"/>
              <a:gd name="connsiteX7846" fmla="*/ 227724 w 3249268"/>
              <a:gd name="connsiteY7846" fmla="*/ 164844 h 444457"/>
              <a:gd name="connsiteX7847" fmla="*/ 228665 w 3249268"/>
              <a:gd name="connsiteY7847" fmla="*/ 165632 h 444457"/>
              <a:gd name="connsiteX7848" fmla="*/ 227620 w 3249268"/>
              <a:gd name="connsiteY7848" fmla="*/ 166658 h 444457"/>
              <a:gd name="connsiteX7849" fmla="*/ 228601 w 3249268"/>
              <a:gd name="connsiteY7849" fmla="*/ 166460 h 444457"/>
              <a:gd name="connsiteX7850" fmla="*/ 229292 w 3249268"/>
              <a:gd name="connsiteY7850" fmla="*/ 165783 h 444457"/>
              <a:gd name="connsiteX7851" fmla="*/ 229393 w 3249268"/>
              <a:gd name="connsiteY7851" fmla="*/ 165676 h 444457"/>
              <a:gd name="connsiteX7852" fmla="*/ 229289 w 3249268"/>
              <a:gd name="connsiteY7852" fmla="*/ 165696 h 444457"/>
              <a:gd name="connsiteX7853" fmla="*/ 269082 w 3249268"/>
              <a:gd name="connsiteY7853" fmla="*/ 164629 h 444457"/>
              <a:gd name="connsiteX7854" fmla="*/ 268407 w 3249268"/>
              <a:gd name="connsiteY7854" fmla="*/ 164822 h 444457"/>
              <a:gd name="connsiteX7855" fmla="*/ 269116 w 3249268"/>
              <a:gd name="connsiteY7855" fmla="*/ 164965 h 444457"/>
              <a:gd name="connsiteX7856" fmla="*/ 2853253 w 3249268"/>
              <a:gd name="connsiteY7856" fmla="*/ 164458 h 444457"/>
              <a:gd name="connsiteX7857" fmla="*/ 2852863 w 3249268"/>
              <a:gd name="connsiteY7857" fmla="*/ 164870 h 444457"/>
              <a:gd name="connsiteX7858" fmla="*/ 2853203 w 3249268"/>
              <a:gd name="connsiteY7858" fmla="*/ 164970 h 444457"/>
              <a:gd name="connsiteX7859" fmla="*/ 2979935 w 3249268"/>
              <a:gd name="connsiteY7859" fmla="*/ 164442 h 444457"/>
              <a:gd name="connsiteX7860" fmla="*/ 2979790 w 3249268"/>
              <a:gd name="connsiteY7860" fmla="*/ 164478 h 444457"/>
              <a:gd name="connsiteX7861" fmla="*/ 2979927 w 3249268"/>
              <a:gd name="connsiteY7861" fmla="*/ 164753 h 444457"/>
              <a:gd name="connsiteX7862" fmla="*/ 180417 w 3249268"/>
              <a:gd name="connsiteY7862" fmla="*/ 164182 h 444457"/>
              <a:gd name="connsiteX7863" fmla="*/ 179375 w 3249268"/>
              <a:gd name="connsiteY7863" fmla="*/ 164718 h 444457"/>
              <a:gd name="connsiteX7864" fmla="*/ 180572 w 3249268"/>
              <a:gd name="connsiteY7864" fmla="*/ 164626 h 444457"/>
              <a:gd name="connsiteX7865" fmla="*/ 180691 w 3249268"/>
              <a:gd name="connsiteY7865" fmla="*/ 164685 h 444457"/>
              <a:gd name="connsiteX7866" fmla="*/ 180525 w 3249268"/>
              <a:gd name="connsiteY7866" fmla="*/ 164353 h 444457"/>
              <a:gd name="connsiteX7867" fmla="*/ 180730 w 3249268"/>
              <a:gd name="connsiteY7867" fmla="*/ 164182 h 444457"/>
              <a:gd name="connsiteX7868" fmla="*/ 255393 w 3249268"/>
              <a:gd name="connsiteY7868" fmla="*/ 163927 h 444457"/>
              <a:gd name="connsiteX7869" fmla="*/ 255468 w 3249268"/>
              <a:gd name="connsiteY7869" fmla="*/ 164101 h 444457"/>
              <a:gd name="connsiteX7870" fmla="*/ 255592 w 3249268"/>
              <a:gd name="connsiteY7870" fmla="*/ 164026 h 444457"/>
              <a:gd name="connsiteX7871" fmla="*/ 302549 w 3249268"/>
              <a:gd name="connsiteY7871" fmla="*/ 162997 h 444457"/>
              <a:gd name="connsiteX7872" fmla="*/ 302494 w 3249268"/>
              <a:gd name="connsiteY7872" fmla="*/ 163003 h 444457"/>
              <a:gd name="connsiteX7873" fmla="*/ 302580 w 3249268"/>
              <a:gd name="connsiteY7873" fmla="*/ 163024 h 444457"/>
              <a:gd name="connsiteX7874" fmla="*/ 133245 w 3249268"/>
              <a:gd name="connsiteY7874" fmla="*/ 162943 h 444457"/>
              <a:gd name="connsiteX7875" fmla="*/ 134642 w 3249268"/>
              <a:gd name="connsiteY7875" fmla="*/ 164353 h 444457"/>
              <a:gd name="connsiteX7876" fmla="*/ 134451 w 3249268"/>
              <a:gd name="connsiteY7876" fmla="*/ 164486 h 444457"/>
              <a:gd name="connsiteX7877" fmla="*/ 134863 w 3249268"/>
              <a:gd name="connsiteY7877" fmla="*/ 164353 h 444457"/>
              <a:gd name="connsiteX7878" fmla="*/ 135166 w 3249268"/>
              <a:gd name="connsiteY7878" fmla="*/ 164236 h 444457"/>
              <a:gd name="connsiteX7879" fmla="*/ 241497 w 3249268"/>
              <a:gd name="connsiteY7879" fmla="*/ 162849 h 444457"/>
              <a:gd name="connsiteX7880" fmla="*/ 241546 w 3249268"/>
              <a:gd name="connsiteY7880" fmla="*/ 163074 h 444457"/>
              <a:gd name="connsiteX7881" fmla="*/ 241703 w 3249268"/>
              <a:gd name="connsiteY7881" fmla="*/ 163074 h 444457"/>
              <a:gd name="connsiteX7882" fmla="*/ 242086 w 3249268"/>
              <a:gd name="connsiteY7882" fmla="*/ 162849 h 444457"/>
              <a:gd name="connsiteX7883" fmla="*/ 2538841 w 3249268"/>
              <a:gd name="connsiteY7883" fmla="*/ 162581 h 444457"/>
              <a:gd name="connsiteX7884" fmla="*/ 2539137 w 3249268"/>
              <a:gd name="connsiteY7884" fmla="*/ 163003 h 444457"/>
              <a:gd name="connsiteX7885" fmla="*/ 2539411 w 3249268"/>
              <a:gd name="connsiteY7885" fmla="*/ 162849 h 444457"/>
              <a:gd name="connsiteX7886" fmla="*/ 2539659 w 3249268"/>
              <a:gd name="connsiteY7886" fmla="*/ 162747 h 444457"/>
              <a:gd name="connsiteX7887" fmla="*/ 2147570 w 3249268"/>
              <a:gd name="connsiteY7887" fmla="*/ 162360 h 444457"/>
              <a:gd name="connsiteX7888" fmla="*/ 2146760 w 3249268"/>
              <a:gd name="connsiteY7888" fmla="*/ 163173 h 444457"/>
              <a:gd name="connsiteX7889" fmla="*/ 2147211 w 3249268"/>
              <a:gd name="connsiteY7889" fmla="*/ 164533 h 444457"/>
              <a:gd name="connsiteX7890" fmla="*/ 212117 w 3249268"/>
              <a:gd name="connsiteY7890" fmla="*/ 162238 h 444457"/>
              <a:gd name="connsiteX7891" fmla="*/ 210720 w 3249268"/>
              <a:gd name="connsiteY7891" fmla="*/ 162774 h 444457"/>
              <a:gd name="connsiteX7892" fmla="*/ 211647 w 3249268"/>
              <a:gd name="connsiteY7892" fmla="*/ 163343 h 444457"/>
              <a:gd name="connsiteX7893" fmla="*/ 211209 w 3249268"/>
              <a:gd name="connsiteY7893" fmla="*/ 162903 h 444457"/>
              <a:gd name="connsiteX7894" fmla="*/ 212352 w 3249268"/>
              <a:gd name="connsiteY7894" fmla="*/ 162328 h 444457"/>
              <a:gd name="connsiteX7895" fmla="*/ 689671 w 3249268"/>
              <a:gd name="connsiteY7895" fmla="*/ 162161 h 444457"/>
              <a:gd name="connsiteX7896" fmla="*/ 689915 w 3249268"/>
              <a:gd name="connsiteY7896" fmla="*/ 163290 h 444457"/>
              <a:gd name="connsiteX7897" fmla="*/ 690348 w 3249268"/>
              <a:gd name="connsiteY7897" fmla="*/ 162849 h 444457"/>
              <a:gd name="connsiteX7898" fmla="*/ 3026752 w 3249268"/>
              <a:gd name="connsiteY7898" fmla="*/ 161767 h 444457"/>
              <a:gd name="connsiteX7899" fmla="*/ 3026752 w 3249268"/>
              <a:gd name="connsiteY7899" fmla="*/ 162640 h 444457"/>
              <a:gd name="connsiteX7900" fmla="*/ 3021712 w 3249268"/>
              <a:gd name="connsiteY7900" fmla="*/ 163037 h 444457"/>
              <a:gd name="connsiteX7901" fmla="*/ 3026994 w 3249268"/>
              <a:gd name="connsiteY7901" fmla="*/ 163037 h 444457"/>
              <a:gd name="connsiteX7902" fmla="*/ 3027507 w 3249268"/>
              <a:gd name="connsiteY7902" fmla="*/ 163037 h 444457"/>
              <a:gd name="connsiteX7903" fmla="*/ 3026754 w 3249268"/>
              <a:gd name="connsiteY7903" fmla="*/ 162849 h 444457"/>
              <a:gd name="connsiteX7904" fmla="*/ 3026754 w 3249268"/>
              <a:gd name="connsiteY7904" fmla="*/ 161767 h 444457"/>
              <a:gd name="connsiteX7905" fmla="*/ 3087350 w 3249268"/>
              <a:gd name="connsiteY7905" fmla="*/ 161410 h 444457"/>
              <a:gd name="connsiteX7906" fmla="*/ 3087180 w 3249268"/>
              <a:gd name="connsiteY7906" fmla="*/ 161479 h 444457"/>
              <a:gd name="connsiteX7907" fmla="*/ 3088093 w 3249268"/>
              <a:gd name="connsiteY7907" fmla="*/ 163306 h 444457"/>
              <a:gd name="connsiteX7908" fmla="*/ 241913 w 3249268"/>
              <a:gd name="connsiteY7908" fmla="*/ 161399 h 444457"/>
              <a:gd name="connsiteX7909" fmla="*/ 241807 w 3249268"/>
              <a:gd name="connsiteY7909" fmla="*/ 161506 h 444457"/>
              <a:gd name="connsiteX7910" fmla="*/ 241474 w 3249268"/>
              <a:gd name="connsiteY7910" fmla="*/ 161729 h 444457"/>
              <a:gd name="connsiteX7911" fmla="*/ 244461 w 3249268"/>
              <a:gd name="connsiteY7911" fmla="*/ 162849 h 444457"/>
              <a:gd name="connsiteX7912" fmla="*/ 243619 w 3249268"/>
              <a:gd name="connsiteY7912" fmla="*/ 162849 h 444457"/>
              <a:gd name="connsiteX7913" fmla="*/ 244461 w 3249268"/>
              <a:gd name="connsiteY7913" fmla="*/ 163074 h 444457"/>
              <a:gd name="connsiteX7914" fmla="*/ 247194 w 3249268"/>
              <a:gd name="connsiteY7914" fmla="*/ 163074 h 444457"/>
              <a:gd name="connsiteX7915" fmla="*/ 244160 w 3249268"/>
              <a:gd name="connsiteY7915" fmla="*/ 162523 h 444457"/>
              <a:gd name="connsiteX7916" fmla="*/ 3057627 w 3249268"/>
              <a:gd name="connsiteY7916" fmla="*/ 161386 h 444457"/>
              <a:gd name="connsiteX7917" fmla="*/ 3057883 w 3249268"/>
              <a:gd name="connsiteY7917" fmla="*/ 161559 h 444457"/>
              <a:gd name="connsiteX7918" fmla="*/ 3057870 w 3249268"/>
              <a:gd name="connsiteY7918" fmla="*/ 161386 h 444457"/>
              <a:gd name="connsiteX7919" fmla="*/ 2231236 w 3249268"/>
              <a:gd name="connsiteY7919" fmla="*/ 160329 h 444457"/>
              <a:gd name="connsiteX7920" fmla="*/ 2231156 w 3249268"/>
              <a:gd name="connsiteY7920" fmla="*/ 160382 h 444457"/>
              <a:gd name="connsiteX7921" fmla="*/ 2231345 w 3249268"/>
              <a:gd name="connsiteY7921" fmla="*/ 160372 h 444457"/>
              <a:gd name="connsiteX7922" fmla="*/ 168900 w 3249268"/>
              <a:gd name="connsiteY7922" fmla="*/ 160210 h 444457"/>
              <a:gd name="connsiteX7923" fmla="*/ 168916 w 3249268"/>
              <a:gd name="connsiteY7923" fmla="*/ 160421 h 444457"/>
              <a:gd name="connsiteX7924" fmla="*/ 169163 w 3249268"/>
              <a:gd name="connsiteY7924" fmla="*/ 160323 h 444457"/>
              <a:gd name="connsiteX7925" fmla="*/ 2904706 w 3249268"/>
              <a:gd name="connsiteY7925" fmla="*/ 160070 h 444457"/>
              <a:gd name="connsiteX7926" fmla="*/ 2904961 w 3249268"/>
              <a:gd name="connsiteY7926" fmla="*/ 162138 h 444457"/>
              <a:gd name="connsiteX7927" fmla="*/ 2905903 w 3249268"/>
              <a:gd name="connsiteY7927" fmla="*/ 160525 h 444457"/>
              <a:gd name="connsiteX7928" fmla="*/ 2957621 w 3249268"/>
              <a:gd name="connsiteY7928" fmla="*/ 160032 h 444457"/>
              <a:gd name="connsiteX7929" fmla="*/ 2957583 w 3249268"/>
              <a:gd name="connsiteY7929" fmla="*/ 160070 h 444457"/>
              <a:gd name="connsiteX7930" fmla="*/ 2957563 w 3249268"/>
              <a:gd name="connsiteY7930" fmla="*/ 160084 h 444457"/>
              <a:gd name="connsiteX7931" fmla="*/ 2957563 w 3249268"/>
              <a:gd name="connsiteY7931" fmla="*/ 160216 h 444457"/>
              <a:gd name="connsiteX7932" fmla="*/ 2957621 w 3249268"/>
              <a:gd name="connsiteY7932" fmla="*/ 160216 h 444457"/>
              <a:gd name="connsiteX7933" fmla="*/ 2990111 w 3249268"/>
              <a:gd name="connsiteY7933" fmla="*/ 159734 h 444457"/>
              <a:gd name="connsiteX7934" fmla="*/ 2989719 w 3249268"/>
              <a:gd name="connsiteY7934" fmla="*/ 159798 h 444457"/>
              <a:gd name="connsiteX7935" fmla="*/ 2988896 w 3249268"/>
              <a:gd name="connsiteY7935" fmla="*/ 160651 h 444457"/>
              <a:gd name="connsiteX7936" fmla="*/ 2989634 w 3249268"/>
              <a:gd name="connsiteY7936" fmla="*/ 160216 h 444457"/>
              <a:gd name="connsiteX7937" fmla="*/ 2990712 w 3249268"/>
              <a:gd name="connsiteY7937" fmla="*/ 160652 h 444457"/>
              <a:gd name="connsiteX7938" fmla="*/ 2553897 w 3249268"/>
              <a:gd name="connsiteY7938" fmla="*/ 159730 h 444457"/>
              <a:gd name="connsiteX7939" fmla="*/ 2554156 w 3249268"/>
              <a:gd name="connsiteY7939" fmla="*/ 160205 h 444457"/>
              <a:gd name="connsiteX7940" fmla="*/ 2554304 w 3249268"/>
              <a:gd name="connsiteY7940" fmla="*/ 160083 h 444457"/>
              <a:gd name="connsiteX7941" fmla="*/ 2139176 w 3249268"/>
              <a:gd name="connsiteY7941" fmla="*/ 159589 h 444457"/>
              <a:gd name="connsiteX7942" fmla="*/ 2140446 w 3249268"/>
              <a:gd name="connsiteY7942" fmla="*/ 160878 h 444457"/>
              <a:gd name="connsiteX7943" fmla="*/ 2140341 w 3249268"/>
              <a:gd name="connsiteY7943" fmla="*/ 160547 h 444457"/>
              <a:gd name="connsiteX7944" fmla="*/ 2575910 w 3249268"/>
              <a:gd name="connsiteY7944" fmla="*/ 159026 h 444457"/>
              <a:gd name="connsiteX7945" fmla="*/ 2575910 w 3249268"/>
              <a:gd name="connsiteY7945" fmla="*/ 160443 h 444457"/>
              <a:gd name="connsiteX7946" fmla="*/ 2576547 w 3249268"/>
              <a:gd name="connsiteY7946" fmla="*/ 159676 h 444457"/>
              <a:gd name="connsiteX7947" fmla="*/ 3120457 w 3249268"/>
              <a:gd name="connsiteY7947" fmla="*/ 158953 h 444457"/>
              <a:gd name="connsiteX7948" fmla="*/ 3122552 w 3249268"/>
              <a:gd name="connsiteY7948" fmla="*/ 160001 h 444457"/>
              <a:gd name="connsiteX7949" fmla="*/ 3123949 w 3249268"/>
              <a:gd name="connsiteY7949" fmla="*/ 162795 h 444457"/>
              <a:gd name="connsiteX7950" fmla="*/ 3125695 w 3249268"/>
              <a:gd name="connsiteY7950" fmla="*/ 163144 h 444457"/>
              <a:gd name="connsiteX7951" fmla="*/ 3125346 w 3249268"/>
              <a:gd name="connsiteY7951" fmla="*/ 165589 h 444457"/>
              <a:gd name="connsiteX7952" fmla="*/ 3125346 w 3249268"/>
              <a:gd name="connsiteY7952" fmla="*/ 166986 h 444457"/>
              <a:gd name="connsiteX7953" fmla="*/ 3119758 w 3249268"/>
              <a:gd name="connsiteY7953" fmla="*/ 164192 h 444457"/>
              <a:gd name="connsiteX7954" fmla="*/ 3118361 w 3249268"/>
              <a:gd name="connsiteY7954" fmla="*/ 160001 h 444457"/>
              <a:gd name="connsiteX7955" fmla="*/ 3120457 w 3249268"/>
              <a:gd name="connsiteY7955" fmla="*/ 158953 h 444457"/>
              <a:gd name="connsiteX7956" fmla="*/ 3075483 w 3249268"/>
              <a:gd name="connsiteY7956" fmla="*/ 158900 h 444457"/>
              <a:gd name="connsiteX7957" fmla="*/ 3075256 w 3249268"/>
              <a:gd name="connsiteY7957" fmla="*/ 159127 h 444457"/>
              <a:gd name="connsiteX7958" fmla="*/ 3075606 w 3249268"/>
              <a:gd name="connsiteY7958" fmla="*/ 158900 h 444457"/>
              <a:gd name="connsiteX7959" fmla="*/ 469482 w 3249268"/>
              <a:gd name="connsiteY7959" fmla="*/ 158739 h 444457"/>
              <a:gd name="connsiteX7960" fmla="*/ 469119 w 3249268"/>
              <a:gd name="connsiteY7960" fmla="*/ 158830 h 444457"/>
              <a:gd name="connsiteX7961" fmla="*/ 469482 w 3249268"/>
              <a:gd name="connsiteY7961" fmla="*/ 159559 h 444457"/>
              <a:gd name="connsiteX7962" fmla="*/ 542954 w 3249268"/>
              <a:gd name="connsiteY7962" fmla="*/ 158585 h 444457"/>
              <a:gd name="connsiteX7963" fmla="*/ 542958 w 3249268"/>
              <a:gd name="connsiteY7963" fmla="*/ 158655 h 444457"/>
              <a:gd name="connsiteX7964" fmla="*/ 542997 w 3249268"/>
              <a:gd name="connsiteY7964" fmla="*/ 158706 h 444457"/>
              <a:gd name="connsiteX7965" fmla="*/ 1048565 w 3249268"/>
              <a:gd name="connsiteY7965" fmla="*/ 158566 h 444457"/>
              <a:gd name="connsiteX7966" fmla="*/ 1049125 w 3249268"/>
              <a:gd name="connsiteY7966" fmla="*/ 159067 h 444457"/>
              <a:gd name="connsiteX7967" fmla="*/ 1049966 w 3249268"/>
              <a:gd name="connsiteY7967" fmla="*/ 159257 h 444457"/>
              <a:gd name="connsiteX7968" fmla="*/ 277877 w 3249268"/>
              <a:gd name="connsiteY7968" fmla="*/ 158304 h 444457"/>
              <a:gd name="connsiteX7969" fmla="*/ 277858 w 3249268"/>
              <a:gd name="connsiteY7969" fmla="*/ 158310 h 444457"/>
              <a:gd name="connsiteX7970" fmla="*/ 277865 w 3249268"/>
              <a:gd name="connsiteY7970" fmla="*/ 158323 h 444457"/>
              <a:gd name="connsiteX7971" fmla="*/ 529407 w 3249268"/>
              <a:gd name="connsiteY7971" fmla="*/ 158131 h 444457"/>
              <a:gd name="connsiteX7972" fmla="*/ 528923 w 3249268"/>
              <a:gd name="connsiteY7972" fmla="*/ 161374 h 444457"/>
              <a:gd name="connsiteX7973" fmla="*/ 531210 w 3249268"/>
              <a:gd name="connsiteY7973" fmla="*/ 158476 h 444457"/>
              <a:gd name="connsiteX7974" fmla="*/ 369391 w 3249268"/>
              <a:gd name="connsiteY7974" fmla="*/ 158013 h 444457"/>
              <a:gd name="connsiteX7975" fmla="*/ 371234 w 3249268"/>
              <a:gd name="connsiteY7975" fmla="*/ 158632 h 444457"/>
              <a:gd name="connsiteX7976" fmla="*/ 370920 w 3249268"/>
              <a:gd name="connsiteY7976" fmla="*/ 158359 h 444457"/>
              <a:gd name="connsiteX7977" fmla="*/ 3028029 w 3249268"/>
              <a:gd name="connsiteY7977" fmla="*/ 157658 h 444457"/>
              <a:gd name="connsiteX7978" fmla="*/ 3027014 w 3249268"/>
              <a:gd name="connsiteY7978" fmla="*/ 161818 h 444457"/>
              <a:gd name="connsiteX7979" fmla="*/ 3026907 w 3249268"/>
              <a:gd name="connsiteY7979" fmla="*/ 161797 h 444457"/>
              <a:gd name="connsiteX7980" fmla="*/ 3029387 w 3249268"/>
              <a:gd name="connsiteY7980" fmla="*/ 163037 h 444457"/>
              <a:gd name="connsiteX7981" fmla="*/ 3029771 w 3249268"/>
              <a:gd name="connsiteY7981" fmla="*/ 163037 h 444457"/>
              <a:gd name="connsiteX7982" fmla="*/ 3029871 w 3249268"/>
              <a:gd name="connsiteY7982" fmla="*/ 162884 h 444457"/>
              <a:gd name="connsiteX7983" fmla="*/ 3027318 w 3249268"/>
              <a:gd name="connsiteY7983" fmla="*/ 161219 h 444457"/>
              <a:gd name="connsiteX7984" fmla="*/ 3028216 w 3249268"/>
              <a:gd name="connsiteY7984" fmla="*/ 157706 h 444457"/>
              <a:gd name="connsiteX7985" fmla="*/ 2376947 w 3249268"/>
              <a:gd name="connsiteY7985" fmla="*/ 157570 h 444457"/>
              <a:gd name="connsiteX7986" fmla="*/ 2376955 w 3249268"/>
              <a:gd name="connsiteY7986" fmla="*/ 157578 h 444457"/>
              <a:gd name="connsiteX7987" fmla="*/ 2376955 w 3249268"/>
              <a:gd name="connsiteY7987" fmla="*/ 157572 h 444457"/>
              <a:gd name="connsiteX7988" fmla="*/ 3053612 w 3249268"/>
              <a:gd name="connsiteY7988" fmla="*/ 157568 h 444457"/>
              <a:gd name="connsiteX7989" fmla="*/ 3054796 w 3249268"/>
              <a:gd name="connsiteY7989" fmla="*/ 158712 h 444457"/>
              <a:gd name="connsiteX7990" fmla="*/ 3055989 w 3249268"/>
              <a:gd name="connsiteY7990" fmla="*/ 167285 h 444457"/>
              <a:gd name="connsiteX7991" fmla="*/ 3056126 w 3249268"/>
              <a:gd name="connsiteY7991" fmla="*/ 167271 h 444457"/>
              <a:gd name="connsiteX7992" fmla="*/ 3054953 w 3249268"/>
              <a:gd name="connsiteY7992" fmla="*/ 158545 h 444457"/>
              <a:gd name="connsiteX7993" fmla="*/ 3055056 w 3249268"/>
              <a:gd name="connsiteY7993" fmla="*/ 158435 h 444457"/>
              <a:gd name="connsiteX7994" fmla="*/ 1546116 w 3249268"/>
              <a:gd name="connsiteY7994" fmla="*/ 157436 h 444457"/>
              <a:gd name="connsiteX7995" fmla="*/ 1546917 w 3249268"/>
              <a:gd name="connsiteY7995" fmla="*/ 158618 h 444457"/>
              <a:gd name="connsiteX7996" fmla="*/ 1547404 w 3249268"/>
              <a:gd name="connsiteY7996" fmla="*/ 159236 h 444457"/>
              <a:gd name="connsiteX7997" fmla="*/ 1547043 w 3249268"/>
              <a:gd name="connsiteY7997" fmla="*/ 158501 h 444457"/>
              <a:gd name="connsiteX7998" fmla="*/ 366237 w 3249268"/>
              <a:gd name="connsiteY7998" fmla="*/ 157301 h 444457"/>
              <a:gd name="connsiteX7999" fmla="*/ 366038 w 3249268"/>
              <a:gd name="connsiteY7999" fmla="*/ 157432 h 444457"/>
              <a:gd name="connsiteX8000" fmla="*/ 366814 w 3249268"/>
              <a:gd name="connsiteY8000" fmla="*/ 157432 h 444457"/>
              <a:gd name="connsiteX8001" fmla="*/ 339633 w 3249268"/>
              <a:gd name="connsiteY8001" fmla="*/ 157118 h 444457"/>
              <a:gd name="connsiteX8002" fmla="*/ 339872 w 3249268"/>
              <a:gd name="connsiteY8002" fmla="*/ 157322 h 444457"/>
              <a:gd name="connsiteX8003" fmla="*/ 339872 w 3249268"/>
              <a:gd name="connsiteY8003" fmla="*/ 157301 h 444457"/>
              <a:gd name="connsiteX8004" fmla="*/ 339838 w 3249268"/>
              <a:gd name="connsiteY8004" fmla="*/ 157197 h 444457"/>
              <a:gd name="connsiteX8005" fmla="*/ 375996 w 3249268"/>
              <a:gd name="connsiteY8005" fmla="*/ 156877 h 444457"/>
              <a:gd name="connsiteX8006" fmla="*/ 373175 w 3249268"/>
              <a:gd name="connsiteY8006" fmla="*/ 157301 h 444457"/>
              <a:gd name="connsiteX8007" fmla="*/ 375996 w 3249268"/>
              <a:gd name="connsiteY8007" fmla="*/ 158681 h 444457"/>
              <a:gd name="connsiteX8008" fmla="*/ 498242 w 3249268"/>
              <a:gd name="connsiteY8008" fmla="*/ 156875 h 444457"/>
              <a:gd name="connsiteX8009" fmla="*/ 498134 w 3249268"/>
              <a:gd name="connsiteY8009" fmla="*/ 156907 h 444457"/>
              <a:gd name="connsiteX8010" fmla="*/ 498155 w 3249268"/>
              <a:gd name="connsiteY8010" fmla="*/ 157147 h 444457"/>
              <a:gd name="connsiteX8011" fmla="*/ 3089055 w 3249268"/>
              <a:gd name="connsiteY8011" fmla="*/ 156823 h 444457"/>
              <a:gd name="connsiteX8012" fmla="*/ 3089386 w 3249268"/>
              <a:gd name="connsiteY8012" fmla="*/ 157489 h 444457"/>
              <a:gd name="connsiteX8013" fmla="*/ 3089768 w 3249268"/>
              <a:gd name="connsiteY8013" fmla="*/ 157617 h 444457"/>
              <a:gd name="connsiteX8014" fmla="*/ 3089627 w 3249268"/>
              <a:gd name="connsiteY8014" fmla="*/ 157329 h 444457"/>
              <a:gd name="connsiteX8015" fmla="*/ 3089623 w 3249268"/>
              <a:gd name="connsiteY8015" fmla="*/ 157332 h 444457"/>
              <a:gd name="connsiteX8016" fmla="*/ 201281 w 3249268"/>
              <a:gd name="connsiteY8016" fmla="*/ 156592 h 444457"/>
              <a:gd name="connsiteX8017" fmla="*/ 201052 w 3249268"/>
              <a:gd name="connsiteY8017" fmla="*/ 156673 h 444457"/>
              <a:gd name="connsiteX8018" fmla="*/ 201087 w 3249268"/>
              <a:gd name="connsiteY8018" fmla="*/ 156709 h 444457"/>
              <a:gd name="connsiteX8019" fmla="*/ 2830967 w 3249268"/>
              <a:gd name="connsiteY8019" fmla="*/ 156481 h 444457"/>
              <a:gd name="connsiteX8020" fmla="*/ 2832351 w 3249268"/>
              <a:gd name="connsiteY8020" fmla="*/ 162789 h 444457"/>
              <a:gd name="connsiteX8021" fmla="*/ 2832665 w 3249268"/>
              <a:gd name="connsiteY8021" fmla="*/ 163424 h 444457"/>
              <a:gd name="connsiteX8022" fmla="*/ 2832740 w 3249268"/>
              <a:gd name="connsiteY8022" fmla="*/ 161435 h 444457"/>
              <a:gd name="connsiteX8023" fmla="*/ 2831006 w 3249268"/>
              <a:gd name="connsiteY8023" fmla="*/ 156488 h 444457"/>
              <a:gd name="connsiteX8024" fmla="*/ 170802 w 3249268"/>
              <a:gd name="connsiteY8024" fmla="*/ 156068 h 444457"/>
              <a:gd name="connsiteX8025" fmla="*/ 170548 w 3249268"/>
              <a:gd name="connsiteY8025" fmla="*/ 156132 h 444457"/>
              <a:gd name="connsiteX8026" fmla="*/ 171087 w 3249268"/>
              <a:gd name="connsiteY8026" fmla="*/ 156946 h 444457"/>
              <a:gd name="connsiteX8027" fmla="*/ 3076734 w 3249268"/>
              <a:gd name="connsiteY8027" fmla="*/ 156046 h 444457"/>
              <a:gd name="connsiteX8028" fmla="*/ 3076725 w 3249268"/>
              <a:gd name="connsiteY8028" fmla="*/ 156072 h 444457"/>
              <a:gd name="connsiteX8029" fmla="*/ 3076750 w 3249268"/>
              <a:gd name="connsiteY8029" fmla="*/ 156079 h 444457"/>
              <a:gd name="connsiteX8030" fmla="*/ 3038534 w 3249268"/>
              <a:gd name="connsiteY8030" fmla="*/ 155891 h 444457"/>
              <a:gd name="connsiteX8031" fmla="*/ 3039491 w 3249268"/>
              <a:gd name="connsiteY8031" fmla="*/ 158806 h 444457"/>
              <a:gd name="connsiteX8032" fmla="*/ 3039491 w 3249268"/>
              <a:gd name="connsiteY8032" fmla="*/ 161627 h 444457"/>
              <a:gd name="connsiteX8033" fmla="*/ 3039869 w 3249268"/>
              <a:gd name="connsiteY8033" fmla="*/ 162011 h 444457"/>
              <a:gd name="connsiteX8034" fmla="*/ 3041061 w 3249268"/>
              <a:gd name="connsiteY8034" fmla="*/ 155891 h 444457"/>
              <a:gd name="connsiteX8035" fmla="*/ 2901849 w 3249268"/>
              <a:gd name="connsiteY8035" fmla="*/ 155799 h 444457"/>
              <a:gd name="connsiteX8036" fmla="*/ 2901922 w 3249268"/>
              <a:gd name="connsiteY8036" fmla="*/ 155848 h 444457"/>
              <a:gd name="connsiteX8037" fmla="*/ 2901910 w 3249268"/>
              <a:gd name="connsiteY8037" fmla="*/ 155799 h 444457"/>
              <a:gd name="connsiteX8038" fmla="*/ 1310960 w 3249268"/>
              <a:gd name="connsiteY8038" fmla="*/ 155683 h 444457"/>
              <a:gd name="connsiteX8039" fmla="*/ 1310943 w 3249268"/>
              <a:gd name="connsiteY8039" fmla="*/ 155702 h 444457"/>
              <a:gd name="connsiteX8040" fmla="*/ 1311027 w 3249268"/>
              <a:gd name="connsiteY8040" fmla="*/ 155751 h 444457"/>
              <a:gd name="connsiteX8041" fmla="*/ 3158991 w 3249268"/>
              <a:gd name="connsiteY8041" fmla="*/ 155609 h 444457"/>
              <a:gd name="connsiteX8042" fmla="*/ 3161735 w 3249268"/>
              <a:gd name="connsiteY8042" fmla="*/ 157019 h 444457"/>
              <a:gd name="connsiteX8043" fmla="*/ 3164478 w 3249268"/>
              <a:gd name="connsiteY8043" fmla="*/ 157019 h 444457"/>
              <a:gd name="connsiteX8044" fmla="*/ 3171336 w 3249268"/>
              <a:gd name="connsiteY8044" fmla="*/ 159840 h 444457"/>
              <a:gd name="connsiteX8045" fmla="*/ 3174079 w 3249268"/>
              <a:gd name="connsiteY8045" fmla="*/ 165481 h 444457"/>
              <a:gd name="connsiteX8046" fmla="*/ 3167221 w 3249268"/>
              <a:gd name="connsiteY8046" fmla="*/ 164071 h 444457"/>
              <a:gd name="connsiteX8047" fmla="*/ 3157620 w 3249268"/>
              <a:gd name="connsiteY8047" fmla="*/ 162661 h 444457"/>
              <a:gd name="connsiteX8048" fmla="*/ 3168592 w 3249268"/>
              <a:gd name="connsiteY8048" fmla="*/ 173944 h 444457"/>
              <a:gd name="connsiteX8049" fmla="*/ 3158991 w 3249268"/>
              <a:gd name="connsiteY8049" fmla="*/ 171123 h 444457"/>
              <a:gd name="connsiteX8050" fmla="*/ 3154877 w 3249268"/>
              <a:gd name="connsiteY8050" fmla="*/ 171123 h 444457"/>
              <a:gd name="connsiteX8051" fmla="*/ 3153505 w 3249268"/>
              <a:gd name="connsiteY8051" fmla="*/ 169712 h 444457"/>
              <a:gd name="connsiteX8052" fmla="*/ 3158991 w 3249268"/>
              <a:gd name="connsiteY8052" fmla="*/ 166892 h 444457"/>
              <a:gd name="connsiteX8053" fmla="*/ 3154877 w 3249268"/>
              <a:gd name="connsiteY8053" fmla="*/ 165481 h 444457"/>
              <a:gd name="connsiteX8054" fmla="*/ 3153505 w 3249268"/>
              <a:gd name="connsiteY8054" fmla="*/ 158429 h 444457"/>
              <a:gd name="connsiteX8055" fmla="*/ 3158991 w 3249268"/>
              <a:gd name="connsiteY8055" fmla="*/ 155609 h 444457"/>
              <a:gd name="connsiteX8056" fmla="*/ 3010891 w 3249268"/>
              <a:gd name="connsiteY8056" fmla="*/ 155601 h 444457"/>
              <a:gd name="connsiteX8057" fmla="*/ 3011947 w 3249268"/>
              <a:gd name="connsiteY8057" fmla="*/ 156137 h 444457"/>
              <a:gd name="connsiteX8058" fmla="*/ 3012885 w 3249268"/>
              <a:gd name="connsiteY8058" fmla="*/ 157088 h 444457"/>
              <a:gd name="connsiteX8059" fmla="*/ 3013013 w 3249268"/>
              <a:gd name="connsiteY8059" fmla="*/ 156977 h 444457"/>
              <a:gd name="connsiteX8060" fmla="*/ 3011739 w 3249268"/>
              <a:gd name="connsiteY8060" fmla="*/ 155703 h 444457"/>
              <a:gd name="connsiteX8061" fmla="*/ 3011736 w 3249268"/>
              <a:gd name="connsiteY8061" fmla="*/ 155687 h 444457"/>
              <a:gd name="connsiteX8062" fmla="*/ 1344119 w 3249268"/>
              <a:gd name="connsiteY8062" fmla="*/ 155535 h 444457"/>
              <a:gd name="connsiteX8063" fmla="*/ 1343980 w 3249268"/>
              <a:gd name="connsiteY8063" fmla="*/ 155703 h 444457"/>
              <a:gd name="connsiteX8064" fmla="*/ 1344109 w 3249268"/>
              <a:gd name="connsiteY8064" fmla="*/ 155768 h 444457"/>
              <a:gd name="connsiteX8065" fmla="*/ 183094 w 3249268"/>
              <a:gd name="connsiteY8065" fmla="*/ 155449 h 444457"/>
              <a:gd name="connsiteX8066" fmla="*/ 183383 w 3249268"/>
              <a:gd name="connsiteY8066" fmla="*/ 155600 h 444457"/>
              <a:gd name="connsiteX8067" fmla="*/ 183464 w 3249268"/>
              <a:gd name="connsiteY8067" fmla="*/ 155502 h 444457"/>
              <a:gd name="connsiteX8068" fmla="*/ 2965809 w 3249268"/>
              <a:gd name="connsiteY8068" fmla="*/ 154578 h 444457"/>
              <a:gd name="connsiteX8069" fmla="*/ 2964477 w 3249268"/>
              <a:gd name="connsiteY8069" fmla="*/ 157374 h 444457"/>
              <a:gd name="connsiteX8070" fmla="*/ 2965480 w 3249268"/>
              <a:gd name="connsiteY8070" fmla="*/ 157374 h 444457"/>
              <a:gd name="connsiteX8071" fmla="*/ 2964953 w 3249268"/>
              <a:gd name="connsiteY8071" fmla="*/ 157207 h 444457"/>
              <a:gd name="connsiteX8072" fmla="*/ 2966070 w 3249268"/>
              <a:gd name="connsiteY8072" fmla="*/ 154726 h 444457"/>
              <a:gd name="connsiteX8073" fmla="*/ 389827 w 3249268"/>
              <a:gd name="connsiteY8073" fmla="*/ 154481 h 444457"/>
              <a:gd name="connsiteX8074" fmla="*/ 389827 w 3249268"/>
              <a:gd name="connsiteY8074" fmla="*/ 154501 h 444457"/>
              <a:gd name="connsiteX8075" fmla="*/ 390137 w 3249268"/>
              <a:gd name="connsiteY8075" fmla="*/ 154498 h 444457"/>
              <a:gd name="connsiteX8076" fmla="*/ 2983919 w 3249268"/>
              <a:gd name="connsiteY8076" fmla="*/ 154441 h 444457"/>
              <a:gd name="connsiteX8077" fmla="*/ 2983997 w 3249268"/>
              <a:gd name="connsiteY8077" fmla="*/ 154521 h 444457"/>
              <a:gd name="connsiteX8078" fmla="*/ 2984043 w 3249268"/>
              <a:gd name="connsiteY8078" fmla="*/ 154441 h 444457"/>
              <a:gd name="connsiteX8079" fmla="*/ 2984022 w 3249268"/>
              <a:gd name="connsiteY8079" fmla="*/ 154441 h 444457"/>
              <a:gd name="connsiteX8080" fmla="*/ 2868630 w 3249268"/>
              <a:gd name="connsiteY8080" fmla="*/ 154326 h 444457"/>
              <a:gd name="connsiteX8081" fmla="*/ 2868205 w 3249268"/>
              <a:gd name="connsiteY8081" fmla="*/ 154360 h 444457"/>
              <a:gd name="connsiteX8082" fmla="*/ 2868526 w 3249268"/>
              <a:gd name="connsiteY8082" fmla="*/ 154441 h 444457"/>
              <a:gd name="connsiteX8083" fmla="*/ 2868697 w 3249268"/>
              <a:gd name="connsiteY8083" fmla="*/ 154355 h 444457"/>
              <a:gd name="connsiteX8084" fmla="*/ 1789747 w 3249268"/>
              <a:gd name="connsiteY8084" fmla="*/ 154307 h 444457"/>
              <a:gd name="connsiteX8085" fmla="*/ 1789739 w 3249268"/>
              <a:gd name="connsiteY8085" fmla="*/ 154314 h 444457"/>
              <a:gd name="connsiteX8086" fmla="*/ 1789747 w 3249268"/>
              <a:gd name="connsiteY8086" fmla="*/ 154435 h 444457"/>
              <a:gd name="connsiteX8087" fmla="*/ 2965218 w 3249268"/>
              <a:gd name="connsiteY8087" fmla="*/ 153718 h 444457"/>
              <a:gd name="connsiteX8088" fmla="*/ 2965821 w 3249268"/>
              <a:gd name="connsiteY8088" fmla="*/ 154533 h 444457"/>
              <a:gd name="connsiteX8089" fmla="*/ 2966157 w 3249268"/>
              <a:gd name="connsiteY8089" fmla="*/ 154533 h 444457"/>
              <a:gd name="connsiteX8090" fmla="*/ 2966183 w 3249268"/>
              <a:gd name="connsiteY8090" fmla="*/ 154476 h 444457"/>
              <a:gd name="connsiteX8091" fmla="*/ 2965933 w 3249268"/>
              <a:gd name="connsiteY8091" fmla="*/ 154441 h 444457"/>
              <a:gd name="connsiteX8092" fmla="*/ 1123721 w 3249268"/>
              <a:gd name="connsiteY8092" fmla="*/ 153614 h 444457"/>
              <a:gd name="connsiteX8093" fmla="*/ 1123055 w 3249268"/>
              <a:gd name="connsiteY8093" fmla="*/ 154293 h 444457"/>
              <a:gd name="connsiteX8094" fmla="*/ 1124440 w 3249268"/>
              <a:gd name="connsiteY8094" fmla="*/ 157114 h 444457"/>
              <a:gd name="connsiteX8095" fmla="*/ 1124622 w 3249268"/>
              <a:gd name="connsiteY8095" fmla="*/ 157265 h 444457"/>
              <a:gd name="connsiteX8096" fmla="*/ 3006746 w 3249268"/>
              <a:gd name="connsiteY8096" fmla="*/ 153356 h 444457"/>
              <a:gd name="connsiteX8097" fmla="*/ 3006676 w 3249268"/>
              <a:gd name="connsiteY8097" fmla="*/ 153462 h 444457"/>
              <a:gd name="connsiteX8098" fmla="*/ 3007009 w 3249268"/>
              <a:gd name="connsiteY8098" fmla="*/ 153631 h 444457"/>
              <a:gd name="connsiteX8099" fmla="*/ 2988353 w 3249268"/>
              <a:gd name="connsiteY8099" fmla="*/ 153324 h 444457"/>
              <a:gd name="connsiteX8100" fmla="*/ 2988138 w 3249268"/>
              <a:gd name="connsiteY8100" fmla="*/ 153459 h 444457"/>
              <a:gd name="connsiteX8101" fmla="*/ 2988410 w 3249268"/>
              <a:gd name="connsiteY8101" fmla="*/ 153388 h 444457"/>
              <a:gd name="connsiteX8102" fmla="*/ 166696 w 3249268"/>
              <a:gd name="connsiteY8102" fmla="*/ 153071 h 444457"/>
              <a:gd name="connsiteX8103" fmla="*/ 166696 w 3249268"/>
              <a:gd name="connsiteY8103" fmla="*/ 153339 h 444457"/>
              <a:gd name="connsiteX8104" fmla="*/ 167777 w 3249268"/>
              <a:gd name="connsiteY8104" fmla="*/ 153339 h 444457"/>
              <a:gd name="connsiteX8105" fmla="*/ 168209 w 3249268"/>
              <a:gd name="connsiteY8105" fmla="*/ 153194 h 444457"/>
              <a:gd name="connsiteX8106" fmla="*/ 168085 w 3249268"/>
              <a:gd name="connsiteY8106" fmla="*/ 153071 h 444457"/>
              <a:gd name="connsiteX8107" fmla="*/ 166696 w 3249268"/>
              <a:gd name="connsiteY8107" fmla="*/ 153071 h 444457"/>
              <a:gd name="connsiteX8108" fmla="*/ 1764238 w 3249268"/>
              <a:gd name="connsiteY8108" fmla="*/ 152646 h 444457"/>
              <a:gd name="connsiteX8109" fmla="*/ 1765310 w 3249268"/>
              <a:gd name="connsiteY8109" fmla="*/ 154589 h 444457"/>
              <a:gd name="connsiteX8110" fmla="*/ 1764735 w 3249268"/>
              <a:gd name="connsiteY8110" fmla="*/ 152897 h 444457"/>
              <a:gd name="connsiteX8111" fmla="*/ 345842 w 3249268"/>
              <a:gd name="connsiteY8111" fmla="*/ 152554 h 444457"/>
              <a:gd name="connsiteX8112" fmla="*/ 345698 w 3249268"/>
              <a:gd name="connsiteY8112" fmla="*/ 152625 h 444457"/>
              <a:gd name="connsiteX8113" fmla="*/ 345747 w 3249268"/>
              <a:gd name="connsiteY8113" fmla="*/ 152648 h 444457"/>
              <a:gd name="connsiteX8114" fmla="*/ 286153 w 3249268"/>
              <a:gd name="connsiteY8114" fmla="*/ 152463 h 444457"/>
              <a:gd name="connsiteX8115" fmla="*/ 284927 w 3249268"/>
              <a:gd name="connsiteY8115" fmla="*/ 152767 h 444457"/>
              <a:gd name="connsiteX8116" fmla="*/ 285831 w 3249268"/>
              <a:gd name="connsiteY8116" fmla="*/ 154490 h 444457"/>
              <a:gd name="connsiteX8117" fmla="*/ 285831 w 3249268"/>
              <a:gd name="connsiteY8117" fmla="*/ 154349 h 444457"/>
              <a:gd name="connsiteX8118" fmla="*/ 286834 w 3249268"/>
              <a:gd name="connsiteY8118" fmla="*/ 153309 h 444457"/>
              <a:gd name="connsiteX8119" fmla="*/ 333668 w 3249268"/>
              <a:gd name="connsiteY8119" fmla="*/ 152336 h 444457"/>
              <a:gd name="connsiteX8120" fmla="*/ 334181 w 3249268"/>
              <a:gd name="connsiteY8120" fmla="*/ 153199 h 444457"/>
              <a:gd name="connsiteX8121" fmla="*/ 334347 w 3249268"/>
              <a:gd name="connsiteY8121" fmla="*/ 153145 h 444457"/>
              <a:gd name="connsiteX8122" fmla="*/ 334746 w 3249268"/>
              <a:gd name="connsiteY8122" fmla="*/ 152689 h 444457"/>
              <a:gd name="connsiteX8123" fmla="*/ 334723 w 3249268"/>
              <a:gd name="connsiteY8123" fmla="*/ 152694 h 444457"/>
              <a:gd name="connsiteX8124" fmla="*/ 3083124 w 3249268"/>
              <a:gd name="connsiteY8124" fmla="*/ 151646 h 444457"/>
              <a:gd name="connsiteX8125" fmla="*/ 3083015 w 3249268"/>
              <a:gd name="connsiteY8125" fmla="*/ 151658 h 444457"/>
              <a:gd name="connsiteX8126" fmla="*/ 3083147 w 3249268"/>
              <a:gd name="connsiteY8126" fmla="*/ 151691 h 444457"/>
              <a:gd name="connsiteX8127" fmla="*/ 908290 w 3249268"/>
              <a:gd name="connsiteY8127" fmla="*/ 151477 h 444457"/>
              <a:gd name="connsiteX8128" fmla="*/ 908155 w 3249268"/>
              <a:gd name="connsiteY8128" fmla="*/ 151491 h 444457"/>
              <a:gd name="connsiteX8129" fmla="*/ 908308 w 3249268"/>
              <a:gd name="connsiteY8129" fmla="*/ 151530 h 444457"/>
              <a:gd name="connsiteX8130" fmla="*/ 908357 w 3249268"/>
              <a:gd name="connsiteY8130" fmla="*/ 151548 h 444457"/>
              <a:gd name="connsiteX8131" fmla="*/ 2217359 w 3249268"/>
              <a:gd name="connsiteY8131" fmla="*/ 151378 h 444457"/>
              <a:gd name="connsiteX8132" fmla="*/ 2217613 w 3249268"/>
              <a:gd name="connsiteY8132" fmla="*/ 151629 h 444457"/>
              <a:gd name="connsiteX8133" fmla="*/ 2217620 w 3249268"/>
              <a:gd name="connsiteY8133" fmla="*/ 151618 h 444457"/>
              <a:gd name="connsiteX8134" fmla="*/ 2218077 w 3249268"/>
              <a:gd name="connsiteY8134" fmla="*/ 151679 h 444457"/>
              <a:gd name="connsiteX8135" fmla="*/ 343558 w 3249268"/>
              <a:gd name="connsiteY8135" fmla="*/ 151357 h 444457"/>
              <a:gd name="connsiteX8136" fmla="*/ 344000 w 3249268"/>
              <a:gd name="connsiteY8136" fmla="*/ 151791 h 444457"/>
              <a:gd name="connsiteX8137" fmla="*/ 345240 w 3249268"/>
              <a:gd name="connsiteY8137" fmla="*/ 152400 h 444457"/>
              <a:gd name="connsiteX8138" fmla="*/ 344126 w 3249268"/>
              <a:gd name="connsiteY8138" fmla="*/ 151357 h 444457"/>
              <a:gd name="connsiteX8139" fmla="*/ 505619 w 3249268"/>
              <a:gd name="connsiteY8139" fmla="*/ 151297 h 444457"/>
              <a:gd name="connsiteX8140" fmla="*/ 505833 w 3249268"/>
              <a:gd name="connsiteY8140" fmla="*/ 151647 h 444457"/>
              <a:gd name="connsiteX8141" fmla="*/ 506072 w 3249268"/>
              <a:gd name="connsiteY8141" fmla="*/ 151703 h 444457"/>
              <a:gd name="connsiteX8142" fmla="*/ 505879 w 3249268"/>
              <a:gd name="connsiteY8142" fmla="*/ 151297 h 444457"/>
              <a:gd name="connsiteX8143" fmla="*/ 1421415 w 3249268"/>
              <a:gd name="connsiteY8143" fmla="*/ 151296 h 444457"/>
              <a:gd name="connsiteX8144" fmla="*/ 1421411 w 3249268"/>
              <a:gd name="connsiteY8144" fmla="*/ 151298 h 444457"/>
              <a:gd name="connsiteX8145" fmla="*/ 1421416 w 3249268"/>
              <a:gd name="connsiteY8145" fmla="*/ 151297 h 444457"/>
              <a:gd name="connsiteX8146" fmla="*/ 418444 w 3249268"/>
              <a:gd name="connsiteY8146" fmla="*/ 151253 h 444457"/>
              <a:gd name="connsiteX8147" fmla="*/ 418281 w 3249268"/>
              <a:gd name="connsiteY8147" fmla="*/ 151345 h 444457"/>
              <a:gd name="connsiteX8148" fmla="*/ 418333 w 3249268"/>
              <a:gd name="connsiteY8148" fmla="*/ 151369 h 444457"/>
              <a:gd name="connsiteX8149" fmla="*/ 234257 w 3249268"/>
              <a:gd name="connsiteY8149" fmla="*/ 151246 h 444457"/>
              <a:gd name="connsiteX8150" fmla="*/ 234414 w 3249268"/>
              <a:gd name="connsiteY8150" fmla="*/ 151744 h 444457"/>
              <a:gd name="connsiteX8151" fmla="*/ 234414 w 3249268"/>
              <a:gd name="connsiteY8151" fmla="*/ 156020 h 444457"/>
              <a:gd name="connsiteX8152" fmla="*/ 234853 w 3249268"/>
              <a:gd name="connsiteY8152" fmla="*/ 157418 h 444457"/>
              <a:gd name="connsiteX8153" fmla="*/ 234853 w 3249268"/>
              <a:gd name="connsiteY8153" fmla="*/ 151942 h 444457"/>
              <a:gd name="connsiteX8154" fmla="*/ 234729 w 3249268"/>
              <a:gd name="connsiteY8154" fmla="*/ 151942 h 444457"/>
              <a:gd name="connsiteX8155" fmla="*/ 1643034 w 3249268"/>
              <a:gd name="connsiteY8155" fmla="*/ 150900 h 444457"/>
              <a:gd name="connsiteX8156" fmla="*/ 1643000 w 3249268"/>
              <a:gd name="connsiteY8156" fmla="*/ 150955 h 444457"/>
              <a:gd name="connsiteX8157" fmla="*/ 1643061 w 3249268"/>
              <a:gd name="connsiteY8157" fmla="*/ 150934 h 444457"/>
              <a:gd name="connsiteX8158" fmla="*/ 319178 w 3249268"/>
              <a:gd name="connsiteY8158" fmla="*/ 150893 h 444457"/>
              <a:gd name="connsiteX8159" fmla="*/ 319178 w 3249268"/>
              <a:gd name="connsiteY8159" fmla="*/ 151841 h 444457"/>
              <a:gd name="connsiteX8160" fmla="*/ 319465 w 3249268"/>
              <a:gd name="connsiteY8160" fmla="*/ 151874 h 444457"/>
              <a:gd name="connsiteX8161" fmla="*/ 319465 w 3249268"/>
              <a:gd name="connsiteY8161" fmla="*/ 151472 h 444457"/>
              <a:gd name="connsiteX8162" fmla="*/ 2247217 w 3249268"/>
              <a:gd name="connsiteY8162" fmla="*/ 150849 h 444457"/>
              <a:gd name="connsiteX8163" fmla="*/ 2246573 w 3249268"/>
              <a:gd name="connsiteY8163" fmla="*/ 151296 h 444457"/>
              <a:gd name="connsiteX8164" fmla="*/ 2247793 w 3249268"/>
              <a:gd name="connsiteY8164" fmla="*/ 151080 h 444457"/>
              <a:gd name="connsiteX8165" fmla="*/ 312158 w 3249268"/>
              <a:gd name="connsiteY8165" fmla="*/ 150519 h 444457"/>
              <a:gd name="connsiteX8166" fmla="*/ 311094 w 3249268"/>
              <a:gd name="connsiteY8166" fmla="*/ 150586 h 444457"/>
              <a:gd name="connsiteX8167" fmla="*/ 309483 w 3249268"/>
              <a:gd name="connsiteY8167" fmla="*/ 151378 h 444457"/>
              <a:gd name="connsiteX8168" fmla="*/ 308937 w 3249268"/>
              <a:gd name="connsiteY8168" fmla="*/ 151378 h 444457"/>
              <a:gd name="connsiteX8169" fmla="*/ 309274 w 3249268"/>
              <a:gd name="connsiteY8169" fmla="*/ 151491 h 444457"/>
              <a:gd name="connsiteX8170" fmla="*/ 310131 w 3249268"/>
              <a:gd name="connsiteY8170" fmla="*/ 153267 h 444457"/>
              <a:gd name="connsiteX8171" fmla="*/ 310766 w 3249268"/>
              <a:gd name="connsiteY8171" fmla="*/ 153231 h 444457"/>
              <a:gd name="connsiteX8172" fmla="*/ 312158 w 3249268"/>
              <a:gd name="connsiteY8172" fmla="*/ 153231 h 444457"/>
              <a:gd name="connsiteX8173" fmla="*/ 227549 w 3249268"/>
              <a:gd name="connsiteY8173" fmla="*/ 150508 h 444457"/>
              <a:gd name="connsiteX8174" fmla="*/ 224504 w 3249268"/>
              <a:gd name="connsiteY8174" fmla="*/ 151544 h 444457"/>
              <a:gd name="connsiteX8175" fmla="*/ 223690 w 3249268"/>
              <a:gd name="connsiteY8175" fmla="*/ 151710 h 444457"/>
              <a:gd name="connsiteX8176" fmla="*/ 225119 w 3249268"/>
              <a:gd name="connsiteY8176" fmla="*/ 151834 h 444457"/>
              <a:gd name="connsiteX8177" fmla="*/ 225625 w 3249268"/>
              <a:gd name="connsiteY8177" fmla="*/ 152341 h 444457"/>
              <a:gd name="connsiteX8178" fmla="*/ 226508 w 3249268"/>
              <a:gd name="connsiteY8178" fmla="*/ 151727 h 444457"/>
              <a:gd name="connsiteX8179" fmla="*/ 229289 w 3249268"/>
              <a:gd name="connsiteY8179" fmla="*/ 153125 h 444457"/>
              <a:gd name="connsiteX8180" fmla="*/ 229402 w 3249268"/>
              <a:gd name="connsiteY8180" fmla="*/ 153181 h 444457"/>
              <a:gd name="connsiteX8181" fmla="*/ 229041 w 3249268"/>
              <a:gd name="connsiteY8181" fmla="*/ 151744 h 444457"/>
              <a:gd name="connsiteX8182" fmla="*/ 228924 w 3249268"/>
              <a:gd name="connsiteY8182" fmla="*/ 150668 h 444457"/>
              <a:gd name="connsiteX8183" fmla="*/ 228880 w 3249268"/>
              <a:gd name="connsiteY8183" fmla="*/ 151942 h 444457"/>
              <a:gd name="connsiteX8184" fmla="*/ 318974 w 3249268"/>
              <a:gd name="connsiteY8184" fmla="*/ 150481 h 444457"/>
              <a:gd name="connsiteX8185" fmla="*/ 318466 w 3249268"/>
              <a:gd name="connsiteY8185" fmla="*/ 150757 h 444457"/>
              <a:gd name="connsiteX8186" fmla="*/ 318993 w 3249268"/>
              <a:gd name="connsiteY8186" fmla="*/ 150520 h 444457"/>
              <a:gd name="connsiteX8187" fmla="*/ 985754 w 3249268"/>
              <a:gd name="connsiteY8187" fmla="*/ 150446 h 444457"/>
              <a:gd name="connsiteX8188" fmla="*/ 984667 w 3249268"/>
              <a:gd name="connsiteY8188" fmla="*/ 150591 h 444457"/>
              <a:gd name="connsiteX8189" fmla="*/ 984903 w 3249268"/>
              <a:gd name="connsiteY8189" fmla="*/ 151309 h 444457"/>
              <a:gd name="connsiteX8190" fmla="*/ 267760 w 3249268"/>
              <a:gd name="connsiteY8190" fmla="*/ 150264 h 444457"/>
              <a:gd name="connsiteX8191" fmla="*/ 267185 w 3249268"/>
              <a:gd name="connsiteY8191" fmla="*/ 150717 h 444457"/>
              <a:gd name="connsiteX8192" fmla="*/ 269624 w 3249268"/>
              <a:gd name="connsiteY8192" fmla="*/ 150330 h 444457"/>
              <a:gd name="connsiteX8193" fmla="*/ 270447 w 3249268"/>
              <a:gd name="connsiteY8193" fmla="*/ 150330 h 444457"/>
              <a:gd name="connsiteX8194" fmla="*/ 270425 w 3249268"/>
              <a:gd name="connsiteY8194" fmla="*/ 150264 h 444457"/>
              <a:gd name="connsiteX8195" fmla="*/ 268208 w 3249268"/>
              <a:gd name="connsiteY8195" fmla="*/ 150264 h 444457"/>
              <a:gd name="connsiteX8196" fmla="*/ 264018 w 3249268"/>
              <a:gd name="connsiteY8196" fmla="*/ 150264 h 444457"/>
              <a:gd name="connsiteX8197" fmla="*/ 263938 w 3249268"/>
              <a:gd name="connsiteY8197" fmla="*/ 150350 h 444457"/>
              <a:gd name="connsiteX8198" fmla="*/ 264061 w 3249268"/>
              <a:gd name="connsiteY8198" fmla="*/ 150330 h 444457"/>
              <a:gd name="connsiteX8199" fmla="*/ 264145 w 3249268"/>
              <a:gd name="connsiteY8199" fmla="*/ 150350 h 444457"/>
              <a:gd name="connsiteX8200" fmla="*/ 264036 w 3249268"/>
              <a:gd name="connsiteY8200" fmla="*/ 150264 h 444457"/>
              <a:gd name="connsiteX8201" fmla="*/ 3008791 w 3249268"/>
              <a:gd name="connsiteY8201" fmla="*/ 150253 h 444457"/>
              <a:gd name="connsiteX8202" fmla="*/ 3007757 w 3249268"/>
              <a:gd name="connsiteY8202" fmla="*/ 151822 h 444457"/>
              <a:gd name="connsiteX8203" fmla="*/ 3008891 w 3249268"/>
              <a:gd name="connsiteY8203" fmla="*/ 150719 h 444457"/>
              <a:gd name="connsiteX8204" fmla="*/ 2993057 w 3249268"/>
              <a:gd name="connsiteY8204" fmla="*/ 150219 h 444457"/>
              <a:gd name="connsiteX8205" fmla="*/ 2993788 w 3249268"/>
              <a:gd name="connsiteY8205" fmla="*/ 150466 h 444457"/>
              <a:gd name="connsiteX8206" fmla="*/ 2993655 w 3249268"/>
              <a:gd name="connsiteY8206" fmla="*/ 150219 h 444457"/>
              <a:gd name="connsiteX8207" fmla="*/ 2511907 w 3249268"/>
              <a:gd name="connsiteY8207" fmla="*/ 150205 h 444457"/>
              <a:gd name="connsiteX8208" fmla="*/ 2512247 w 3249268"/>
              <a:gd name="connsiteY8208" fmla="*/ 150329 h 444457"/>
              <a:gd name="connsiteX8209" fmla="*/ 2512179 w 3249268"/>
              <a:gd name="connsiteY8209" fmla="*/ 150214 h 444457"/>
              <a:gd name="connsiteX8210" fmla="*/ 3045398 w 3249268"/>
              <a:gd name="connsiteY8210" fmla="*/ 150176 h 444457"/>
              <a:gd name="connsiteX8211" fmla="*/ 3045182 w 3249268"/>
              <a:gd name="connsiteY8211" fmla="*/ 150250 h 444457"/>
              <a:gd name="connsiteX8212" fmla="*/ 3046555 w 3249268"/>
              <a:gd name="connsiteY8212" fmla="*/ 152718 h 444457"/>
              <a:gd name="connsiteX8213" fmla="*/ 3047201 w 3249268"/>
              <a:gd name="connsiteY8213" fmla="*/ 152884 h 444457"/>
              <a:gd name="connsiteX8214" fmla="*/ 396916 w 3249268"/>
              <a:gd name="connsiteY8214" fmla="*/ 150148 h 444457"/>
              <a:gd name="connsiteX8215" fmla="*/ 396611 w 3249268"/>
              <a:gd name="connsiteY8215" fmla="*/ 150197 h 444457"/>
              <a:gd name="connsiteX8216" fmla="*/ 397089 w 3249268"/>
              <a:gd name="connsiteY8216" fmla="*/ 150177 h 444457"/>
              <a:gd name="connsiteX8217" fmla="*/ 1685903 w 3249268"/>
              <a:gd name="connsiteY8217" fmla="*/ 150147 h 444457"/>
              <a:gd name="connsiteX8218" fmla="*/ 1685884 w 3249268"/>
              <a:gd name="connsiteY8218" fmla="*/ 150167 h 444457"/>
              <a:gd name="connsiteX8219" fmla="*/ 1686008 w 3249268"/>
              <a:gd name="connsiteY8219" fmla="*/ 150173 h 444457"/>
              <a:gd name="connsiteX8220" fmla="*/ 1964382 w 3249268"/>
              <a:gd name="connsiteY8220" fmla="*/ 150132 h 444457"/>
              <a:gd name="connsiteX8221" fmla="*/ 1964245 w 3249268"/>
              <a:gd name="connsiteY8221" fmla="*/ 150156 h 444457"/>
              <a:gd name="connsiteX8222" fmla="*/ 1964405 w 3249268"/>
              <a:gd name="connsiteY8222" fmla="*/ 150156 h 444457"/>
              <a:gd name="connsiteX8223" fmla="*/ 1684110 w 3249268"/>
              <a:gd name="connsiteY8223" fmla="*/ 150125 h 444457"/>
              <a:gd name="connsiteX8224" fmla="*/ 1683991 w 3249268"/>
              <a:gd name="connsiteY8224" fmla="*/ 150252 h 444457"/>
              <a:gd name="connsiteX8225" fmla="*/ 1684110 w 3249268"/>
              <a:gd name="connsiteY8225" fmla="*/ 150211 h 444457"/>
              <a:gd name="connsiteX8226" fmla="*/ 1964799 w 3249268"/>
              <a:gd name="connsiteY8226" fmla="*/ 150062 h 444457"/>
              <a:gd name="connsiteX8227" fmla="*/ 1964687 w 3249268"/>
              <a:gd name="connsiteY8227" fmla="*/ 150081 h 444457"/>
              <a:gd name="connsiteX8228" fmla="*/ 1964687 w 3249268"/>
              <a:gd name="connsiteY8228" fmla="*/ 150174 h 444457"/>
              <a:gd name="connsiteX8229" fmla="*/ 1964926 w 3249268"/>
              <a:gd name="connsiteY8229" fmla="*/ 150416 h 444457"/>
              <a:gd name="connsiteX8230" fmla="*/ 1242613 w 3249268"/>
              <a:gd name="connsiteY8230" fmla="*/ 150062 h 444457"/>
              <a:gd name="connsiteX8231" fmla="*/ 1242613 w 3249268"/>
              <a:gd name="connsiteY8231" fmla="*/ 150122 h 444457"/>
              <a:gd name="connsiteX8232" fmla="*/ 1242885 w 3249268"/>
              <a:gd name="connsiteY8232" fmla="*/ 150122 h 444457"/>
              <a:gd name="connsiteX8233" fmla="*/ 1242814 w 3249268"/>
              <a:gd name="connsiteY8233" fmla="*/ 150062 h 444457"/>
              <a:gd name="connsiteX8234" fmla="*/ 1657637 w 3249268"/>
              <a:gd name="connsiteY8234" fmla="*/ 150017 h 444457"/>
              <a:gd name="connsiteX8235" fmla="*/ 1657830 w 3249268"/>
              <a:gd name="connsiteY8235" fmla="*/ 150115 h 444457"/>
              <a:gd name="connsiteX8236" fmla="*/ 1657778 w 3249268"/>
              <a:gd name="connsiteY8236" fmla="*/ 150062 h 444457"/>
              <a:gd name="connsiteX8237" fmla="*/ 1657801 w 3249268"/>
              <a:gd name="connsiteY8237" fmla="*/ 150017 h 444457"/>
              <a:gd name="connsiteX8238" fmla="*/ 190178 w 3249268"/>
              <a:gd name="connsiteY8238" fmla="*/ 149986 h 444457"/>
              <a:gd name="connsiteX8239" fmla="*/ 190086 w 3249268"/>
              <a:gd name="connsiteY8239" fmla="*/ 149994 h 444457"/>
              <a:gd name="connsiteX8240" fmla="*/ 190419 w 3249268"/>
              <a:gd name="connsiteY8240" fmla="*/ 150116 h 444457"/>
              <a:gd name="connsiteX8241" fmla="*/ 190419 w 3249268"/>
              <a:gd name="connsiteY8241" fmla="*/ 152768 h 444457"/>
              <a:gd name="connsiteX8242" fmla="*/ 194561 w 3249268"/>
              <a:gd name="connsiteY8242" fmla="*/ 154130 h 444457"/>
              <a:gd name="connsiteX8243" fmla="*/ 198722 w 3249268"/>
              <a:gd name="connsiteY8243" fmla="*/ 155234 h 444457"/>
              <a:gd name="connsiteX8244" fmla="*/ 195381 w 3249268"/>
              <a:gd name="connsiteY8244" fmla="*/ 152960 h 444457"/>
              <a:gd name="connsiteX8245" fmla="*/ 195381 w 3249268"/>
              <a:gd name="connsiteY8245" fmla="*/ 152116 h 444457"/>
              <a:gd name="connsiteX8246" fmla="*/ 193109 w 3249268"/>
              <a:gd name="connsiteY8246" fmla="*/ 151340 h 444457"/>
              <a:gd name="connsiteX8247" fmla="*/ 190178 w 3249268"/>
              <a:gd name="connsiteY8247" fmla="*/ 149986 h 444457"/>
              <a:gd name="connsiteX8248" fmla="*/ 2268743 w 3249268"/>
              <a:gd name="connsiteY8248" fmla="*/ 149967 h 444457"/>
              <a:gd name="connsiteX8249" fmla="*/ 2268524 w 3249268"/>
              <a:gd name="connsiteY8249" fmla="*/ 150376 h 444457"/>
              <a:gd name="connsiteX8250" fmla="*/ 2271546 w 3249268"/>
              <a:gd name="connsiteY8250" fmla="*/ 150567 h 444457"/>
              <a:gd name="connsiteX8251" fmla="*/ 2272020 w 3249268"/>
              <a:gd name="connsiteY8251" fmla="*/ 150447 h 444457"/>
              <a:gd name="connsiteX8252" fmla="*/ 2270132 w 3249268"/>
              <a:gd name="connsiteY8252" fmla="*/ 149967 h 444457"/>
              <a:gd name="connsiteX8253" fmla="*/ 2268743 w 3249268"/>
              <a:gd name="connsiteY8253" fmla="*/ 149967 h 444457"/>
              <a:gd name="connsiteX8254" fmla="*/ 2261801 w 3249268"/>
              <a:gd name="connsiteY8254" fmla="*/ 149967 h 444457"/>
              <a:gd name="connsiteX8255" fmla="*/ 2260867 w 3249268"/>
              <a:gd name="connsiteY8255" fmla="*/ 150191 h 444457"/>
              <a:gd name="connsiteX8256" fmla="*/ 2262078 w 3249268"/>
              <a:gd name="connsiteY8256" fmla="*/ 150114 h 444457"/>
              <a:gd name="connsiteX8257" fmla="*/ 2185305 w 3249268"/>
              <a:gd name="connsiteY8257" fmla="*/ 149967 h 444457"/>
              <a:gd name="connsiteX8258" fmla="*/ 2183587 w 3249268"/>
              <a:gd name="connsiteY8258" fmla="*/ 150316 h 444457"/>
              <a:gd name="connsiteX8259" fmla="*/ 2185584 w 3249268"/>
              <a:gd name="connsiteY8259" fmla="*/ 150567 h 444457"/>
              <a:gd name="connsiteX8260" fmla="*/ 2186965 w 3249268"/>
              <a:gd name="connsiteY8260" fmla="*/ 150567 h 444457"/>
              <a:gd name="connsiteX8261" fmla="*/ 2189901 w 3249268"/>
              <a:gd name="connsiteY8261" fmla="*/ 154069 h 444457"/>
              <a:gd name="connsiteX8262" fmla="*/ 2190493 w 3249268"/>
              <a:gd name="connsiteY8262" fmla="*/ 154568 h 444457"/>
              <a:gd name="connsiteX8263" fmla="*/ 2187085 w 3249268"/>
              <a:gd name="connsiteY8263" fmla="*/ 150437 h 444457"/>
              <a:gd name="connsiteX8264" fmla="*/ 2185806 w 3249268"/>
              <a:gd name="connsiteY8264" fmla="*/ 150437 h 444457"/>
              <a:gd name="connsiteX8265" fmla="*/ 2185332 w 3249268"/>
              <a:gd name="connsiteY8265" fmla="*/ 149967 h 444457"/>
              <a:gd name="connsiteX8266" fmla="*/ 2036610 w 3249268"/>
              <a:gd name="connsiteY8266" fmla="*/ 149967 h 444457"/>
              <a:gd name="connsiteX8267" fmla="*/ 2034920 w 3249268"/>
              <a:gd name="connsiteY8267" fmla="*/ 150691 h 444457"/>
              <a:gd name="connsiteX8268" fmla="*/ 2039206 w 3249268"/>
              <a:gd name="connsiteY8268" fmla="*/ 151400 h 444457"/>
              <a:gd name="connsiteX8269" fmla="*/ 599670 w 3249268"/>
              <a:gd name="connsiteY8269" fmla="*/ 149959 h 444457"/>
              <a:gd name="connsiteX8270" fmla="*/ 599136 w 3249268"/>
              <a:gd name="connsiteY8270" fmla="*/ 149973 h 444457"/>
              <a:gd name="connsiteX8271" fmla="*/ 600019 w 3249268"/>
              <a:gd name="connsiteY8271" fmla="*/ 150122 h 444457"/>
              <a:gd name="connsiteX8272" fmla="*/ 600330 w 3249268"/>
              <a:gd name="connsiteY8272" fmla="*/ 150438 h 444457"/>
              <a:gd name="connsiteX8273" fmla="*/ 600809 w 3249268"/>
              <a:gd name="connsiteY8273" fmla="*/ 150438 h 444457"/>
              <a:gd name="connsiteX8274" fmla="*/ 484792 w 3249268"/>
              <a:gd name="connsiteY8274" fmla="*/ 149949 h 444457"/>
              <a:gd name="connsiteX8275" fmla="*/ 484767 w 3249268"/>
              <a:gd name="connsiteY8275" fmla="*/ 150083 h 444457"/>
              <a:gd name="connsiteX8276" fmla="*/ 500957 w 3249268"/>
              <a:gd name="connsiteY8276" fmla="*/ 151472 h 444457"/>
              <a:gd name="connsiteX8277" fmla="*/ 500957 w 3249268"/>
              <a:gd name="connsiteY8277" fmla="*/ 151566 h 444457"/>
              <a:gd name="connsiteX8278" fmla="*/ 500957 w 3249268"/>
              <a:gd name="connsiteY8278" fmla="*/ 151836 h 444457"/>
              <a:gd name="connsiteX8279" fmla="*/ 501087 w 3249268"/>
              <a:gd name="connsiteY8279" fmla="*/ 151836 h 444457"/>
              <a:gd name="connsiteX8280" fmla="*/ 501757 w 3249268"/>
              <a:gd name="connsiteY8280" fmla="*/ 151730 h 444457"/>
              <a:gd name="connsiteX8281" fmla="*/ 500957 w 3249268"/>
              <a:gd name="connsiteY8281" fmla="*/ 151566 h 444457"/>
              <a:gd name="connsiteX8282" fmla="*/ 503511 w 3249268"/>
              <a:gd name="connsiteY8282" fmla="*/ 150869 h 444457"/>
              <a:gd name="connsiteX8283" fmla="*/ 503128 w 3249268"/>
              <a:gd name="connsiteY8283" fmla="*/ 150773 h 444457"/>
              <a:gd name="connsiteX8284" fmla="*/ 501025 w 3249268"/>
              <a:gd name="connsiteY8284" fmla="*/ 151297 h 444457"/>
              <a:gd name="connsiteX8285" fmla="*/ 3077175 w 3249268"/>
              <a:gd name="connsiteY8285" fmla="*/ 149917 h 444457"/>
              <a:gd name="connsiteX8286" fmla="*/ 3077225 w 3249268"/>
              <a:gd name="connsiteY8286" fmla="*/ 150020 h 444457"/>
              <a:gd name="connsiteX8287" fmla="*/ 3077167 w 3249268"/>
              <a:gd name="connsiteY8287" fmla="*/ 150437 h 444457"/>
              <a:gd name="connsiteX8288" fmla="*/ 3078154 w 3249268"/>
              <a:gd name="connsiteY8288" fmla="*/ 150437 h 444457"/>
              <a:gd name="connsiteX8289" fmla="*/ 3079000 w 3249268"/>
              <a:gd name="connsiteY8289" fmla="*/ 150650 h 444457"/>
              <a:gd name="connsiteX8290" fmla="*/ 3078605 w 3249268"/>
              <a:gd name="connsiteY8290" fmla="*/ 150438 h 444457"/>
              <a:gd name="connsiteX8291" fmla="*/ 3082516 w 3249268"/>
              <a:gd name="connsiteY8291" fmla="*/ 150438 h 444457"/>
              <a:gd name="connsiteX8292" fmla="*/ 3082316 w 3249268"/>
              <a:gd name="connsiteY8292" fmla="*/ 150042 h 444457"/>
              <a:gd name="connsiteX8293" fmla="*/ 3082466 w 3249268"/>
              <a:gd name="connsiteY8293" fmla="*/ 149917 h 444457"/>
              <a:gd name="connsiteX8294" fmla="*/ 3078126 w 3249268"/>
              <a:gd name="connsiteY8294" fmla="*/ 149917 h 444457"/>
              <a:gd name="connsiteX8295" fmla="*/ 511506 w 3249268"/>
              <a:gd name="connsiteY8295" fmla="*/ 149731 h 444457"/>
              <a:gd name="connsiteX8296" fmla="*/ 512240 w 3249268"/>
              <a:gd name="connsiteY8296" fmla="*/ 151297 h 444457"/>
              <a:gd name="connsiteX8297" fmla="*/ 509436 w 3249268"/>
              <a:gd name="connsiteY8297" fmla="*/ 151297 h 444457"/>
              <a:gd name="connsiteX8298" fmla="*/ 507927 w 3249268"/>
              <a:gd name="connsiteY8298" fmla="*/ 151297 h 444457"/>
              <a:gd name="connsiteX8299" fmla="*/ 509231 w 3249268"/>
              <a:gd name="connsiteY8299" fmla="*/ 151754 h 444457"/>
              <a:gd name="connsiteX8300" fmla="*/ 509191 w 3249268"/>
              <a:gd name="connsiteY8300" fmla="*/ 151836 h 444457"/>
              <a:gd name="connsiteX8301" fmla="*/ 510817 w 3249268"/>
              <a:gd name="connsiteY8301" fmla="*/ 151836 h 444457"/>
              <a:gd name="connsiteX8302" fmla="*/ 512207 w 3249268"/>
              <a:gd name="connsiteY8302" fmla="*/ 151836 h 444457"/>
              <a:gd name="connsiteX8303" fmla="*/ 513039 w 3249268"/>
              <a:gd name="connsiteY8303" fmla="*/ 151866 h 444457"/>
              <a:gd name="connsiteX8304" fmla="*/ 512599 w 3249268"/>
              <a:gd name="connsiteY8304" fmla="*/ 151421 h 444457"/>
              <a:gd name="connsiteX8305" fmla="*/ 247045 w 3249268"/>
              <a:gd name="connsiteY8305" fmla="*/ 149625 h 444457"/>
              <a:gd name="connsiteX8306" fmla="*/ 244954 w 3249268"/>
              <a:gd name="connsiteY8306" fmla="*/ 150506 h 444457"/>
              <a:gd name="connsiteX8307" fmla="*/ 243433 w 3249268"/>
              <a:gd name="connsiteY8307" fmla="*/ 151147 h 444457"/>
              <a:gd name="connsiteX8308" fmla="*/ 244589 w 3249268"/>
              <a:gd name="connsiteY8308" fmla="*/ 151727 h 444457"/>
              <a:gd name="connsiteX8309" fmla="*/ 245595 w 3249268"/>
              <a:gd name="connsiteY8309" fmla="*/ 152427 h 444457"/>
              <a:gd name="connsiteX8310" fmla="*/ 246382 w 3249268"/>
              <a:gd name="connsiteY8310" fmla="*/ 152000 h 444457"/>
              <a:gd name="connsiteX8311" fmla="*/ 2067002 w 3249268"/>
              <a:gd name="connsiteY8311" fmla="*/ 149615 h 444457"/>
              <a:gd name="connsiteX8312" fmla="*/ 2066311 w 3249268"/>
              <a:gd name="connsiteY8312" fmla="*/ 149742 h 444457"/>
              <a:gd name="connsiteX8313" fmla="*/ 2067935 w 3249268"/>
              <a:gd name="connsiteY8313" fmla="*/ 150117 h 444457"/>
              <a:gd name="connsiteX8314" fmla="*/ 1513651 w 3249268"/>
              <a:gd name="connsiteY8314" fmla="*/ 149582 h 444457"/>
              <a:gd name="connsiteX8315" fmla="*/ 1512977 w 3249268"/>
              <a:gd name="connsiteY8315" fmla="*/ 149685 h 444457"/>
              <a:gd name="connsiteX8316" fmla="*/ 1510223 w 3249268"/>
              <a:gd name="connsiteY8316" fmla="*/ 150105 h 444457"/>
              <a:gd name="connsiteX8317" fmla="*/ 1510822 w 3249268"/>
              <a:gd name="connsiteY8317" fmla="*/ 150156 h 444457"/>
              <a:gd name="connsiteX8318" fmla="*/ 1512211 w 3249268"/>
              <a:gd name="connsiteY8318" fmla="*/ 150156 h 444457"/>
              <a:gd name="connsiteX8319" fmla="*/ 1513618 w 3249268"/>
              <a:gd name="connsiteY8319" fmla="*/ 150156 h 444457"/>
              <a:gd name="connsiteX8320" fmla="*/ 806990 w 3249268"/>
              <a:gd name="connsiteY8320" fmla="*/ 149431 h 444457"/>
              <a:gd name="connsiteX8321" fmla="*/ 807583 w 3249268"/>
              <a:gd name="connsiteY8321" fmla="*/ 149610 h 444457"/>
              <a:gd name="connsiteX8322" fmla="*/ 810174 w 3249268"/>
              <a:gd name="connsiteY8322" fmla="*/ 150146 h 444457"/>
              <a:gd name="connsiteX8323" fmla="*/ 811099 w 3249268"/>
              <a:gd name="connsiteY8323" fmla="*/ 150122 h 444457"/>
              <a:gd name="connsiteX8324" fmla="*/ 813877 w 3249268"/>
              <a:gd name="connsiteY8324" fmla="*/ 150122 h 444457"/>
              <a:gd name="connsiteX8325" fmla="*/ 813977 w 3249268"/>
              <a:gd name="connsiteY8325" fmla="*/ 150112 h 444457"/>
              <a:gd name="connsiteX8326" fmla="*/ 813535 w 3249268"/>
              <a:gd name="connsiteY8326" fmla="*/ 150062 h 444457"/>
              <a:gd name="connsiteX8327" fmla="*/ 813535 w 3249268"/>
              <a:gd name="connsiteY8327" fmla="*/ 149936 h 444457"/>
              <a:gd name="connsiteX8328" fmla="*/ 810858 w 3249268"/>
              <a:gd name="connsiteY8328" fmla="*/ 149936 h 444457"/>
              <a:gd name="connsiteX8329" fmla="*/ 3053425 w 3249268"/>
              <a:gd name="connsiteY8329" fmla="*/ 149290 h 444457"/>
              <a:gd name="connsiteX8330" fmla="*/ 3053233 w 3249268"/>
              <a:gd name="connsiteY8330" fmla="*/ 149632 h 444457"/>
              <a:gd name="connsiteX8331" fmla="*/ 3053377 w 3249268"/>
              <a:gd name="connsiteY8331" fmla="*/ 149650 h 444457"/>
              <a:gd name="connsiteX8332" fmla="*/ 1138337 w 3249268"/>
              <a:gd name="connsiteY8332" fmla="*/ 148962 h 444457"/>
              <a:gd name="connsiteX8333" fmla="*/ 1138297 w 3249268"/>
              <a:gd name="connsiteY8333" fmla="*/ 150062 h 444457"/>
              <a:gd name="connsiteX8334" fmla="*/ 1137811 w 3249268"/>
              <a:gd name="connsiteY8334" fmla="*/ 150939 h 444457"/>
              <a:gd name="connsiteX8335" fmla="*/ 1138613 w 3249268"/>
              <a:gd name="connsiteY8335" fmla="*/ 150296 h 444457"/>
              <a:gd name="connsiteX8336" fmla="*/ 1138581 w 3249268"/>
              <a:gd name="connsiteY8336" fmla="*/ 150280 h 444457"/>
              <a:gd name="connsiteX8337" fmla="*/ 1872893 w 3249268"/>
              <a:gd name="connsiteY8337" fmla="*/ 148887 h 444457"/>
              <a:gd name="connsiteX8338" fmla="*/ 1871010 w 3249268"/>
              <a:gd name="connsiteY8338" fmla="*/ 149176 h 444457"/>
              <a:gd name="connsiteX8339" fmla="*/ 1871265 w 3249268"/>
              <a:gd name="connsiteY8339" fmla="*/ 150541 h 444457"/>
              <a:gd name="connsiteX8340" fmla="*/ 2781853 w 3249268"/>
              <a:gd name="connsiteY8340" fmla="*/ 148831 h 444457"/>
              <a:gd name="connsiteX8341" fmla="*/ 2781220 w 3249268"/>
              <a:gd name="connsiteY8341" fmla="*/ 150084 h 444457"/>
              <a:gd name="connsiteX8342" fmla="*/ 2781220 w 3249268"/>
              <a:gd name="connsiteY8342" fmla="*/ 152761 h 444457"/>
              <a:gd name="connsiteX8343" fmla="*/ 2781410 w 3249268"/>
              <a:gd name="connsiteY8343" fmla="*/ 152954 h 444457"/>
              <a:gd name="connsiteX8344" fmla="*/ 2781540 w 3249268"/>
              <a:gd name="connsiteY8344" fmla="*/ 153025 h 444457"/>
              <a:gd name="connsiteX8345" fmla="*/ 2781540 w 3249268"/>
              <a:gd name="connsiteY8345" fmla="*/ 151673 h 444457"/>
              <a:gd name="connsiteX8346" fmla="*/ 2781410 w 3249268"/>
              <a:gd name="connsiteY8346" fmla="*/ 151540 h 444457"/>
              <a:gd name="connsiteX8347" fmla="*/ 2781540 w 3249268"/>
              <a:gd name="connsiteY8347" fmla="*/ 150744 h 444457"/>
              <a:gd name="connsiteX8348" fmla="*/ 2781540 w 3249268"/>
              <a:gd name="connsiteY8348" fmla="*/ 150437 h 444457"/>
              <a:gd name="connsiteX8349" fmla="*/ 2781587 w 3249268"/>
              <a:gd name="connsiteY8349" fmla="*/ 150454 h 444457"/>
              <a:gd name="connsiteX8350" fmla="*/ 2829966 w 3249268"/>
              <a:gd name="connsiteY8350" fmla="*/ 148713 h 444457"/>
              <a:gd name="connsiteX8351" fmla="*/ 2829966 w 3249268"/>
              <a:gd name="connsiteY8351" fmla="*/ 148976 h 444457"/>
              <a:gd name="connsiteX8352" fmla="*/ 2829966 w 3249268"/>
              <a:gd name="connsiteY8352" fmla="*/ 150127 h 444457"/>
              <a:gd name="connsiteX8353" fmla="*/ 2830925 w 3249268"/>
              <a:gd name="connsiteY8353" fmla="*/ 150127 h 444457"/>
              <a:gd name="connsiteX8354" fmla="*/ 2831315 w 3249268"/>
              <a:gd name="connsiteY8354" fmla="*/ 150127 h 444457"/>
              <a:gd name="connsiteX8355" fmla="*/ 2831289 w 3249268"/>
              <a:gd name="connsiteY8355" fmla="*/ 150106 h 444457"/>
              <a:gd name="connsiteX8356" fmla="*/ 2831289 w 3249268"/>
              <a:gd name="connsiteY8356" fmla="*/ 150062 h 444457"/>
              <a:gd name="connsiteX8357" fmla="*/ 3071541 w 3249268"/>
              <a:gd name="connsiteY8357" fmla="*/ 148604 h 444457"/>
              <a:gd name="connsiteX8358" fmla="*/ 3072241 w 3249268"/>
              <a:gd name="connsiteY8358" fmla="*/ 151402 h 444457"/>
              <a:gd name="connsiteX8359" fmla="*/ 3072586 w 3249268"/>
              <a:gd name="connsiteY8359" fmla="*/ 151524 h 444457"/>
              <a:gd name="connsiteX8360" fmla="*/ 3072586 w 3249268"/>
              <a:gd name="connsiteY8360" fmla="*/ 152870 h 444457"/>
              <a:gd name="connsiteX8361" fmla="*/ 3073122 w 3249268"/>
              <a:gd name="connsiteY8361" fmla="*/ 152881 h 444457"/>
              <a:gd name="connsiteX8362" fmla="*/ 3073088 w 3249268"/>
              <a:gd name="connsiteY8362" fmla="*/ 152862 h 444457"/>
              <a:gd name="connsiteX8363" fmla="*/ 3072743 w 3249268"/>
              <a:gd name="connsiteY8363" fmla="*/ 150020 h 444457"/>
              <a:gd name="connsiteX8364" fmla="*/ 2143632 w 3249268"/>
              <a:gd name="connsiteY8364" fmla="*/ 148557 h 444457"/>
              <a:gd name="connsiteX8365" fmla="*/ 2140162 w 3249268"/>
              <a:gd name="connsiteY8365" fmla="*/ 148734 h 444457"/>
              <a:gd name="connsiteX8366" fmla="*/ 2139661 w 3249268"/>
              <a:gd name="connsiteY8366" fmla="*/ 148911 h 444457"/>
              <a:gd name="connsiteX8367" fmla="*/ 2147915 w 3249268"/>
              <a:gd name="connsiteY8367" fmla="*/ 149160 h 444457"/>
              <a:gd name="connsiteX8368" fmla="*/ 2312827 w 3249268"/>
              <a:gd name="connsiteY8368" fmla="*/ 148381 h 444457"/>
              <a:gd name="connsiteX8369" fmla="*/ 2313006 w 3249268"/>
              <a:gd name="connsiteY8369" fmla="*/ 149923 h 444457"/>
              <a:gd name="connsiteX8370" fmla="*/ 2313880 w 3249268"/>
              <a:gd name="connsiteY8370" fmla="*/ 148488 h 444457"/>
              <a:gd name="connsiteX8371" fmla="*/ 863870 w 3249268"/>
              <a:gd name="connsiteY8371" fmla="*/ 148351 h 444457"/>
              <a:gd name="connsiteX8372" fmla="*/ 863721 w 3249268"/>
              <a:gd name="connsiteY8372" fmla="*/ 148651 h 444457"/>
              <a:gd name="connsiteX8373" fmla="*/ 863870 w 3249268"/>
              <a:gd name="connsiteY8373" fmla="*/ 148801 h 444457"/>
              <a:gd name="connsiteX8374" fmla="*/ 3028074 w 3249268"/>
              <a:gd name="connsiteY8374" fmla="*/ 148241 h 444457"/>
              <a:gd name="connsiteX8375" fmla="*/ 3028260 w 3249268"/>
              <a:gd name="connsiteY8375" fmla="*/ 148781 h 444457"/>
              <a:gd name="connsiteX8376" fmla="*/ 3028571 w 3249268"/>
              <a:gd name="connsiteY8376" fmla="*/ 148745 h 444457"/>
              <a:gd name="connsiteX8377" fmla="*/ 2318555 w 3249268"/>
              <a:gd name="connsiteY8377" fmla="*/ 148205 h 444457"/>
              <a:gd name="connsiteX8378" fmla="*/ 2317890 w 3249268"/>
              <a:gd name="connsiteY8378" fmla="*/ 148263 h 444457"/>
              <a:gd name="connsiteX8379" fmla="*/ 2319211 w 3249268"/>
              <a:gd name="connsiteY8379" fmla="*/ 148597 h 444457"/>
              <a:gd name="connsiteX8380" fmla="*/ 367613 w 3249268"/>
              <a:gd name="connsiteY8380" fmla="*/ 147855 h 444457"/>
              <a:gd name="connsiteX8381" fmla="*/ 368461 w 3249268"/>
              <a:gd name="connsiteY8381" fmla="*/ 148945 h 444457"/>
              <a:gd name="connsiteX8382" fmla="*/ 368822 w 3249268"/>
              <a:gd name="connsiteY8382" fmla="*/ 148481 h 444457"/>
              <a:gd name="connsiteX8383" fmla="*/ 2091516 w 3249268"/>
              <a:gd name="connsiteY8383" fmla="*/ 147852 h 444457"/>
              <a:gd name="connsiteX8384" fmla="*/ 2091809 w 3249268"/>
              <a:gd name="connsiteY8384" fmla="*/ 149336 h 444457"/>
              <a:gd name="connsiteX8385" fmla="*/ 2091931 w 3249268"/>
              <a:gd name="connsiteY8385" fmla="*/ 148466 h 444457"/>
              <a:gd name="connsiteX8386" fmla="*/ 2093459 w 3249268"/>
              <a:gd name="connsiteY8386" fmla="*/ 148246 h 444457"/>
              <a:gd name="connsiteX8387" fmla="*/ 299969 w 3249268"/>
              <a:gd name="connsiteY8387" fmla="*/ 147397 h 444457"/>
              <a:gd name="connsiteX8388" fmla="*/ 300304 w 3249268"/>
              <a:gd name="connsiteY8388" fmla="*/ 147583 h 444457"/>
              <a:gd name="connsiteX8389" fmla="*/ 300123 w 3249268"/>
              <a:gd name="connsiteY8389" fmla="*/ 147429 h 444457"/>
              <a:gd name="connsiteX8390" fmla="*/ 300160 w 3249268"/>
              <a:gd name="connsiteY8390" fmla="*/ 147429 h 444457"/>
              <a:gd name="connsiteX8391" fmla="*/ 813535 w 3249268"/>
              <a:gd name="connsiteY8391" fmla="*/ 147395 h 444457"/>
              <a:gd name="connsiteX8392" fmla="*/ 812719 w 3249268"/>
              <a:gd name="connsiteY8392" fmla="*/ 147523 h 444457"/>
              <a:gd name="connsiteX8393" fmla="*/ 813535 w 3249268"/>
              <a:gd name="connsiteY8393" fmla="*/ 149849 h 444457"/>
              <a:gd name="connsiteX8394" fmla="*/ 3154429 w 3249268"/>
              <a:gd name="connsiteY8394" fmla="*/ 147321 h 444457"/>
              <a:gd name="connsiteX8395" fmla="*/ 3161532 w 3249268"/>
              <a:gd name="connsiteY8395" fmla="*/ 147321 h 444457"/>
              <a:gd name="connsiteX8396" fmla="*/ 3164374 w 3249268"/>
              <a:gd name="connsiteY8396" fmla="*/ 147321 h 444457"/>
              <a:gd name="connsiteX8397" fmla="*/ 3165795 w 3249268"/>
              <a:gd name="connsiteY8397" fmla="*/ 148718 h 444457"/>
              <a:gd name="connsiteX8398" fmla="*/ 3164374 w 3249268"/>
              <a:gd name="connsiteY8398" fmla="*/ 150115 h 444457"/>
              <a:gd name="connsiteX8399" fmla="*/ 3160112 w 3249268"/>
              <a:gd name="connsiteY8399" fmla="*/ 155703 h 444457"/>
              <a:gd name="connsiteX8400" fmla="*/ 3157270 w 3249268"/>
              <a:gd name="connsiteY8400" fmla="*/ 154306 h 444457"/>
              <a:gd name="connsiteX8401" fmla="*/ 3154429 w 3249268"/>
              <a:gd name="connsiteY8401" fmla="*/ 147321 h 444457"/>
              <a:gd name="connsiteX8402" fmla="*/ 2361880 w 3249268"/>
              <a:gd name="connsiteY8402" fmla="*/ 147306 h 444457"/>
              <a:gd name="connsiteX8403" fmla="*/ 2361899 w 3249268"/>
              <a:gd name="connsiteY8403" fmla="*/ 147659 h 444457"/>
              <a:gd name="connsiteX8404" fmla="*/ 2362354 w 3249268"/>
              <a:gd name="connsiteY8404" fmla="*/ 147429 h 444457"/>
              <a:gd name="connsiteX8405" fmla="*/ 2362209 w 3249268"/>
              <a:gd name="connsiteY8405" fmla="*/ 147429 h 444457"/>
              <a:gd name="connsiteX8406" fmla="*/ 3062795 w 3249268"/>
              <a:gd name="connsiteY8406" fmla="*/ 147240 h 444457"/>
              <a:gd name="connsiteX8407" fmla="*/ 3061254 w 3249268"/>
              <a:gd name="connsiteY8407" fmla="*/ 148021 h 444457"/>
              <a:gd name="connsiteX8408" fmla="*/ 3061425 w 3249268"/>
              <a:gd name="connsiteY8408" fmla="*/ 148219 h 444457"/>
              <a:gd name="connsiteX8409" fmla="*/ 3063017 w 3249268"/>
              <a:gd name="connsiteY8409" fmla="*/ 147373 h 444457"/>
              <a:gd name="connsiteX8410" fmla="*/ 1982880 w 3249268"/>
              <a:gd name="connsiteY8410" fmla="*/ 147226 h 444457"/>
              <a:gd name="connsiteX8411" fmla="*/ 1982852 w 3249268"/>
              <a:gd name="connsiteY8411" fmla="*/ 147241 h 444457"/>
              <a:gd name="connsiteX8412" fmla="*/ 1983163 w 3249268"/>
              <a:gd name="connsiteY8412" fmla="*/ 147320 h 444457"/>
              <a:gd name="connsiteX8413" fmla="*/ 205101 w 3249268"/>
              <a:gd name="connsiteY8413" fmla="*/ 147206 h 444457"/>
              <a:gd name="connsiteX8414" fmla="*/ 205089 w 3249268"/>
              <a:gd name="connsiteY8414" fmla="*/ 147296 h 444457"/>
              <a:gd name="connsiteX8415" fmla="*/ 205132 w 3249268"/>
              <a:gd name="connsiteY8415" fmla="*/ 147296 h 444457"/>
              <a:gd name="connsiteX8416" fmla="*/ 447655 w 3249268"/>
              <a:gd name="connsiteY8416" fmla="*/ 147026 h 444457"/>
              <a:gd name="connsiteX8417" fmla="*/ 448123 w 3249268"/>
              <a:gd name="connsiteY8417" fmla="*/ 148500 h 444457"/>
              <a:gd name="connsiteX8418" fmla="*/ 448167 w 3249268"/>
              <a:gd name="connsiteY8418" fmla="*/ 148494 h 444457"/>
              <a:gd name="connsiteX8419" fmla="*/ 1086515 w 3249268"/>
              <a:gd name="connsiteY8419" fmla="*/ 147019 h 444457"/>
              <a:gd name="connsiteX8420" fmla="*/ 1085643 w 3249268"/>
              <a:gd name="connsiteY8420" fmla="*/ 147241 h 444457"/>
              <a:gd name="connsiteX8421" fmla="*/ 1087029 w 3249268"/>
              <a:gd name="connsiteY8421" fmla="*/ 151472 h 444457"/>
              <a:gd name="connsiteX8422" fmla="*/ 1087448 w 3249268"/>
              <a:gd name="connsiteY8422" fmla="*/ 153180 h 444457"/>
              <a:gd name="connsiteX8423" fmla="*/ 1087448 w 3249268"/>
              <a:gd name="connsiteY8423" fmla="*/ 152937 h 444457"/>
              <a:gd name="connsiteX8424" fmla="*/ 1086059 w 3249268"/>
              <a:gd name="connsiteY8424" fmla="*/ 147307 h 444457"/>
              <a:gd name="connsiteX8425" fmla="*/ 688493 w 3249268"/>
              <a:gd name="connsiteY8425" fmla="*/ 146492 h 444457"/>
              <a:gd name="connsiteX8426" fmla="*/ 688493 w 3249268"/>
              <a:gd name="connsiteY8426" fmla="*/ 147715 h 444457"/>
              <a:gd name="connsiteX8427" fmla="*/ 688895 w 3249268"/>
              <a:gd name="connsiteY8427" fmla="*/ 147307 h 444457"/>
              <a:gd name="connsiteX8428" fmla="*/ 1278326 w 3249268"/>
              <a:gd name="connsiteY8428" fmla="*/ 146359 h 444457"/>
              <a:gd name="connsiteX8429" fmla="*/ 1278076 w 3249268"/>
              <a:gd name="connsiteY8429" fmla="*/ 147021 h 444457"/>
              <a:gd name="connsiteX8430" fmla="*/ 1278711 w 3249268"/>
              <a:gd name="connsiteY8430" fmla="*/ 146537 h 444457"/>
              <a:gd name="connsiteX8431" fmla="*/ 2386964 w 3249268"/>
              <a:gd name="connsiteY8431" fmla="*/ 146105 h 444457"/>
              <a:gd name="connsiteX8432" fmla="*/ 2386441 w 3249268"/>
              <a:gd name="connsiteY8432" fmla="*/ 146365 h 444457"/>
              <a:gd name="connsiteX8433" fmla="*/ 2387094 w 3249268"/>
              <a:gd name="connsiteY8433" fmla="*/ 146365 h 444457"/>
              <a:gd name="connsiteX8434" fmla="*/ 194152 w 3249268"/>
              <a:gd name="connsiteY8434" fmla="*/ 146032 h 444457"/>
              <a:gd name="connsiteX8435" fmla="*/ 194832 w 3249268"/>
              <a:gd name="connsiteY8435" fmla="*/ 146771 h 444457"/>
              <a:gd name="connsiteX8436" fmla="*/ 194914 w 3249268"/>
              <a:gd name="connsiteY8436" fmla="*/ 146937 h 444457"/>
              <a:gd name="connsiteX8437" fmla="*/ 194860 w 3249268"/>
              <a:gd name="connsiteY8437" fmla="*/ 146411 h 444457"/>
              <a:gd name="connsiteX8438" fmla="*/ 2419446 w 3249268"/>
              <a:gd name="connsiteY8438" fmla="*/ 146002 h 444457"/>
              <a:gd name="connsiteX8439" fmla="*/ 2421534 w 3249268"/>
              <a:gd name="connsiteY8439" fmla="*/ 146956 h 444457"/>
              <a:gd name="connsiteX8440" fmla="*/ 2420331 w 3249268"/>
              <a:gd name="connsiteY8440" fmla="*/ 146105 h 444457"/>
              <a:gd name="connsiteX8441" fmla="*/ 2875474 w 3249268"/>
              <a:gd name="connsiteY8441" fmla="*/ 145958 h 444457"/>
              <a:gd name="connsiteX8442" fmla="*/ 2875435 w 3249268"/>
              <a:gd name="connsiteY8442" fmla="*/ 145997 h 444457"/>
              <a:gd name="connsiteX8443" fmla="*/ 2875483 w 3249268"/>
              <a:gd name="connsiteY8443" fmla="*/ 145997 h 444457"/>
              <a:gd name="connsiteX8444" fmla="*/ 2379665 w 3249268"/>
              <a:gd name="connsiteY8444" fmla="*/ 145932 h 444457"/>
              <a:gd name="connsiteX8445" fmla="*/ 2379552 w 3249268"/>
              <a:gd name="connsiteY8445" fmla="*/ 146019 h 444457"/>
              <a:gd name="connsiteX8446" fmla="*/ 2381040 w 3249268"/>
              <a:gd name="connsiteY8446" fmla="*/ 147582 h 444457"/>
              <a:gd name="connsiteX8447" fmla="*/ 2380925 w 3249268"/>
              <a:gd name="connsiteY8447" fmla="*/ 146732 h 444457"/>
              <a:gd name="connsiteX8448" fmla="*/ 2379665 w 3249268"/>
              <a:gd name="connsiteY8448" fmla="*/ 145932 h 444457"/>
              <a:gd name="connsiteX8449" fmla="*/ 360008 w 3249268"/>
              <a:gd name="connsiteY8449" fmla="*/ 145920 h 444457"/>
              <a:gd name="connsiteX8450" fmla="*/ 359606 w 3249268"/>
              <a:gd name="connsiteY8450" fmla="*/ 145982 h 444457"/>
              <a:gd name="connsiteX8451" fmla="*/ 359770 w 3249268"/>
              <a:gd name="connsiteY8451" fmla="*/ 146115 h 444457"/>
              <a:gd name="connsiteX8452" fmla="*/ 2342851 w 3249268"/>
              <a:gd name="connsiteY8452" fmla="*/ 145906 h 444457"/>
              <a:gd name="connsiteX8453" fmla="*/ 2343020 w 3249268"/>
              <a:gd name="connsiteY8453" fmla="*/ 146422 h 444457"/>
              <a:gd name="connsiteX8454" fmla="*/ 2343131 w 3249268"/>
              <a:gd name="connsiteY8454" fmla="*/ 146097 h 444457"/>
              <a:gd name="connsiteX8455" fmla="*/ 1306563 w 3249268"/>
              <a:gd name="connsiteY8455" fmla="*/ 145831 h 444457"/>
              <a:gd name="connsiteX8456" fmla="*/ 1306353 w 3249268"/>
              <a:gd name="connsiteY8456" fmla="*/ 146257 h 444457"/>
              <a:gd name="connsiteX8457" fmla="*/ 1306861 w 3249268"/>
              <a:gd name="connsiteY8457" fmla="*/ 145900 h 444457"/>
              <a:gd name="connsiteX8458" fmla="*/ 1307015 w 3249268"/>
              <a:gd name="connsiteY8458" fmla="*/ 145850 h 444457"/>
              <a:gd name="connsiteX8459" fmla="*/ 865115 w 3249268"/>
              <a:gd name="connsiteY8459" fmla="*/ 145831 h 444457"/>
              <a:gd name="connsiteX8460" fmla="*/ 864558 w 3249268"/>
              <a:gd name="connsiteY8460" fmla="*/ 146959 h 444457"/>
              <a:gd name="connsiteX8461" fmla="*/ 865995 w 3249268"/>
              <a:gd name="connsiteY8461" fmla="*/ 146231 h 444457"/>
              <a:gd name="connsiteX8462" fmla="*/ 3096087 w 3249268"/>
              <a:gd name="connsiteY8462" fmla="*/ 145787 h 444457"/>
              <a:gd name="connsiteX8463" fmla="*/ 3096354 w 3249268"/>
              <a:gd name="connsiteY8463" fmla="*/ 146051 h 444457"/>
              <a:gd name="connsiteX8464" fmla="*/ 3096443 w 3249268"/>
              <a:gd name="connsiteY8464" fmla="*/ 145938 h 444457"/>
              <a:gd name="connsiteX8465" fmla="*/ 3096284 w 3249268"/>
              <a:gd name="connsiteY8465" fmla="*/ 145885 h 444457"/>
              <a:gd name="connsiteX8466" fmla="*/ 2163107 w 3249268"/>
              <a:gd name="connsiteY8466" fmla="*/ 145737 h 444457"/>
              <a:gd name="connsiteX8467" fmla="*/ 2163107 w 3249268"/>
              <a:gd name="connsiteY8467" fmla="*/ 146695 h 444457"/>
              <a:gd name="connsiteX8468" fmla="*/ 2163438 w 3249268"/>
              <a:gd name="connsiteY8468" fmla="*/ 146365 h 444457"/>
              <a:gd name="connsiteX8469" fmla="*/ 2164128 w 3249268"/>
              <a:gd name="connsiteY8469" fmla="*/ 146250 h 444457"/>
              <a:gd name="connsiteX8470" fmla="*/ 2546179 w 3249268"/>
              <a:gd name="connsiteY8470" fmla="*/ 145524 h 444457"/>
              <a:gd name="connsiteX8471" fmla="*/ 2545616 w 3249268"/>
              <a:gd name="connsiteY8471" fmla="*/ 146666 h 444457"/>
              <a:gd name="connsiteX8472" fmla="*/ 2547649 w 3249268"/>
              <a:gd name="connsiteY8472" fmla="*/ 145790 h 444457"/>
              <a:gd name="connsiteX8473" fmla="*/ 656645 w 3249268"/>
              <a:gd name="connsiteY8473" fmla="*/ 145523 h 444457"/>
              <a:gd name="connsiteX8474" fmla="*/ 656672 w 3249268"/>
              <a:gd name="connsiteY8474" fmla="*/ 145572 h 444457"/>
              <a:gd name="connsiteX8475" fmla="*/ 656906 w 3249268"/>
              <a:gd name="connsiteY8475" fmla="*/ 145632 h 444457"/>
              <a:gd name="connsiteX8476" fmla="*/ 1271570 w 3249268"/>
              <a:gd name="connsiteY8476" fmla="*/ 145478 h 444457"/>
              <a:gd name="connsiteX8477" fmla="*/ 1271563 w 3249268"/>
              <a:gd name="connsiteY8477" fmla="*/ 145499 h 444457"/>
              <a:gd name="connsiteX8478" fmla="*/ 1271588 w 3249268"/>
              <a:gd name="connsiteY8478" fmla="*/ 145478 h 444457"/>
              <a:gd name="connsiteX8479" fmla="*/ 739786 w 3249268"/>
              <a:gd name="connsiteY8479" fmla="*/ 145308 h 444457"/>
              <a:gd name="connsiteX8480" fmla="*/ 739712 w 3249268"/>
              <a:gd name="connsiteY8480" fmla="*/ 145880 h 444457"/>
              <a:gd name="connsiteX8481" fmla="*/ 741450 w 3249268"/>
              <a:gd name="connsiteY8481" fmla="*/ 147473 h 444457"/>
              <a:gd name="connsiteX8482" fmla="*/ 741721 w 3249268"/>
              <a:gd name="connsiteY8482" fmla="*/ 147062 h 444457"/>
              <a:gd name="connsiteX8483" fmla="*/ 898406 w 3249268"/>
              <a:gd name="connsiteY8483" fmla="*/ 145304 h 444457"/>
              <a:gd name="connsiteX8484" fmla="*/ 899189 w 3249268"/>
              <a:gd name="connsiteY8484" fmla="*/ 145881 h 444457"/>
              <a:gd name="connsiteX8485" fmla="*/ 899967 w 3249268"/>
              <a:gd name="connsiteY8485" fmla="*/ 145831 h 444457"/>
              <a:gd name="connsiteX8486" fmla="*/ 468075 w 3249268"/>
              <a:gd name="connsiteY8486" fmla="*/ 145157 h 444457"/>
              <a:gd name="connsiteX8487" fmla="*/ 466621 w 3249268"/>
              <a:gd name="connsiteY8487" fmla="*/ 148632 h 444457"/>
              <a:gd name="connsiteX8488" fmla="*/ 468075 w 3249268"/>
              <a:gd name="connsiteY8488" fmla="*/ 149212 h 444457"/>
              <a:gd name="connsiteX8489" fmla="*/ 225725 w 3249268"/>
              <a:gd name="connsiteY8489" fmla="*/ 145123 h 444457"/>
              <a:gd name="connsiteX8490" fmla="*/ 225612 w 3249268"/>
              <a:gd name="connsiteY8490" fmla="*/ 146151 h 444457"/>
              <a:gd name="connsiteX8491" fmla="*/ 225912 w 3249268"/>
              <a:gd name="connsiteY8491" fmla="*/ 145736 h 444457"/>
              <a:gd name="connsiteX8492" fmla="*/ 225940 w 3249268"/>
              <a:gd name="connsiteY8492" fmla="*/ 145275 h 444457"/>
              <a:gd name="connsiteX8493" fmla="*/ 3064222 w 3249268"/>
              <a:gd name="connsiteY8493" fmla="*/ 144760 h 444457"/>
              <a:gd name="connsiteX8494" fmla="*/ 3063166 w 3249268"/>
              <a:gd name="connsiteY8494" fmla="*/ 147294 h 444457"/>
              <a:gd name="connsiteX8495" fmla="*/ 3063226 w 3249268"/>
              <a:gd name="connsiteY8495" fmla="*/ 147262 h 444457"/>
              <a:gd name="connsiteX8496" fmla="*/ 3064222 w 3249268"/>
              <a:gd name="connsiteY8496" fmla="*/ 145146 h 444457"/>
              <a:gd name="connsiteX8497" fmla="*/ 3008811 w 3249268"/>
              <a:gd name="connsiteY8497" fmla="*/ 144635 h 444457"/>
              <a:gd name="connsiteX8498" fmla="*/ 3008811 w 3249268"/>
              <a:gd name="connsiteY8498" fmla="*/ 144791 h 444457"/>
              <a:gd name="connsiteX8499" fmla="*/ 3009514 w 3249268"/>
              <a:gd name="connsiteY8499" fmla="*/ 144813 h 444457"/>
              <a:gd name="connsiteX8500" fmla="*/ 451432 w 3249268"/>
              <a:gd name="connsiteY8500" fmla="*/ 144504 h 444457"/>
              <a:gd name="connsiteX8501" fmla="*/ 451356 w 3249268"/>
              <a:gd name="connsiteY8501" fmla="*/ 144571 h 444457"/>
              <a:gd name="connsiteX8502" fmla="*/ 451527 w 3249268"/>
              <a:gd name="connsiteY8502" fmla="*/ 144571 h 444457"/>
              <a:gd name="connsiteX8503" fmla="*/ 1438218 w 3249268"/>
              <a:gd name="connsiteY8503" fmla="*/ 144420 h 444457"/>
              <a:gd name="connsiteX8504" fmla="*/ 1436832 w 3249268"/>
              <a:gd name="connsiteY8504" fmla="*/ 147241 h 444457"/>
              <a:gd name="connsiteX8505" fmla="*/ 1435446 w 3249268"/>
              <a:gd name="connsiteY8505" fmla="*/ 150062 h 444457"/>
              <a:gd name="connsiteX8506" fmla="*/ 1435392 w 3249268"/>
              <a:gd name="connsiteY8506" fmla="*/ 150062 h 444457"/>
              <a:gd name="connsiteX8507" fmla="*/ 1435855 w 3249268"/>
              <a:gd name="connsiteY8507" fmla="*/ 150156 h 444457"/>
              <a:gd name="connsiteX8508" fmla="*/ 1436194 w 3249268"/>
              <a:gd name="connsiteY8508" fmla="*/ 150156 h 444457"/>
              <a:gd name="connsiteX8509" fmla="*/ 1435925 w 3249268"/>
              <a:gd name="connsiteY8509" fmla="*/ 150017 h 444457"/>
              <a:gd name="connsiteX8510" fmla="*/ 1438763 w 3249268"/>
              <a:gd name="connsiteY8510" fmla="*/ 144541 h 444457"/>
              <a:gd name="connsiteX8511" fmla="*/ 296060 w 3249268"/>
              <a:gd name="connsiteY8511" fmla="*/ 144403 h 444457"/>
              <a:gd name="connsiteX8512" fmla="*/ 295932 w 3249268"/>
              <a:gd name="connsiteY8512" fmla="*/ 144478 h 444457"/>
              <a:gd name="connsiteX8513" fmla="*/ 295677 w 3249268"/>
              <a:gd name="connsiteY8513" fmla="*/ 144478 h 444457"/>
              <a:gd name="connsiteX8514" fmla="*/ 296247 w 3249268"/>
              <a:gd name="connsiteY8514" fmla="*/ 144872 h 444457"/>
              <a:gd name="connsiteX8515" fmla="*/ 295985 w 3249268"/>
              <a:gd name="connsiteY8515" fmla="*/ 144557 h 444457"/>
              <a:gd name="connsiteX8516" fmla="*/ 706303 w 3249268"/>
              <a:gd name="connsiteY8516" fmla="*/ 144384 h 444457"/>
              <a:gd name="connsiteX8517" fmla="*/ 706675 w 3249268"/>
              <a:gd name="connsiteY8517" fmla="*/ 144641 h 444457"/>
              <a:gd name="connsiteX8518" fmla="*/ 707572 w 3249268"/>
              <a:gd name="connsiteY8518" fmla="*/ 144845 h 444457"/>
              <a:gd name="connsiteX8519" fmla="*/ 706948 w 3249268"/>
              <a:gd name="connsiteY8519" fmla="*/ 144493 h 444457"/>
              <a:gd name="connsiteX8520" fmla="*/ 3118116 w 3249268"/>
              <a:gd name="connsiteY8520" fmla="*/ 144218 h 444457"/>
              <a:gd name="connsiteX8521" fmla="*/ 3118469 w 3249268"/>
              <a:gd name="connsiteY8521" fmla="*/ 144609 h 444457"/>
              <a:gd name="connsiteX8522" fmla="*/ 3117726 w 3249268"/>
              <a:gd name="connsiteY8522" fmla="*/ 146155 h 444457"/>
              <a:gd name="connsiteX8523" fmla="*/ 3117997 w 3249268"/>
              <a:gd name="connsiteY8523" fmla="*/ 146292 h 444457"/>
              <a:gd name="connsiteX8524" fmla="*/ 3118719 w 3249268"/>
              <a:gd name="connsiteY8524" fmla="*/ 144821 h 444457"/>
              <a:gd name="connsiteX8525" fmla="*/ 3118523 w 3249268"/>
              <a:gd name="connsiteY8525" fmla="*/ 144421 h 444457"/>
              <a:gd name="connsiteX8526" fmla="*/ 382863 w 3249268"/>
              <a:gd name="connsiteY8526" fmla="*/ 144174 h 444457"/>
              <a:gd name="connsiteX8527" fmla="*/ 382863 w 3249268"/>
              <a:gd name="connsiteY8527" fmla="*/ 144651 h 444457"/>
              <a:gd name="connsiteX8528" fmla="*/ 383167 w 3249268"/>
              <a:gd name="connsiteY8528" fmla="*/ 144483 h 444457"/>
              <a:gd name="connsiteX8529" fmla="*/ 1286960 w 3249268"/>
              <a:gd name="connsiteY8529" fmla="*/ 144156 h 444457"/>
              <a:gd name="connsiteX8530" fmla="*/ 1287161 w 3249268"/>
              <a:gd name="connsiteY8530" fmla="*/ 144420 h 444457"/>
              <a:gd name="connsiteX8531" fmla="*/ 1287811 w 3249268"/>
              <a:gd name="connsiteY8531" fmla="*/ 144356 h 444457"/>
              <a:gd name="connsiteX8532" fmla="*/ 410827 w 3249268"/>
              <a:gd name="connsiteY8532" fmla="*/ 144068 h 444457"/>
              <a:gd name="connsiteX8533" fmla="*/ 410025 w 3249268"/>
              <a:gd name="connsiteY8533" fmla="*/ 144459 h 444457"/>
              <a:gd name="connsiteX8534" fmla="*/ 410934 w 3249268"/>
              <a:gd name="connsiteY8534" fmla="*/ 144594 h 444457"/>
              <a:gd name="connsiteX8535" fmla="*/ 1649645 w 3249268"/>
              <a:gd name="connsiteY8535" fmla="*/ 143875 h 444457"/>
              <a:gd name="connsiteX8536" fmla="*/ 1649209 w 3249268"/>
              <a:gd name="connsiteY8536" fmla="*/ 144096 h 444457"/>
              <a:gd name="connsiteX8537" fmla="*/ 1649797 w 3249268"/>
              <a:gd name="connsiteY8537" fmla="*/ 144360 h 444457"/>
              <a:gd name="connsiteX8538" fmla="*/ 264859 w 3249268"/>
              <a:gd name="connsiteY8538" fmla="*/ 143809 h 444457"/>
              <a:gd name="connsiteX8539" fmla="*/ 264700 w 3249268"/>
              <a:gd name="connsiteY8539" fmla="*/ 144216 h 444457"/>
              <a:gd name="connsiteX8540" fmla="*/ 266331 w 3249268"/>
              <a:gd name="connsiteY8540" fmla="*/ 144597 h 444457"/>
              <a:gd name="connsiteX8541" fmla="*/ 266447 w 3249268"/>
              <a:gd name="connsiteY8541" fmla="*/ 144519 h 444457"/>
              <a:gd name="connsiteX8542" fmla="*/ 594011 w 3249268"/>
              <a:gd name="connsiteY8542" fmla="*/ 143369 h 444457"/>
              <a:gd name="connsiteX8543" fmla="*/ 592874 w 3249268"/>
              <a:gd name="connsiteY8543" fmla="*/ 144429 h 444457"/>
              <a:gd name="connsiteX8544" fmla="*/ 593853 w 3249268"/>
              <a:gd name="connsiteY8544" fmla="*/ 143833 h 444457"/>
              <a:gd name="connsiteX8545" fmla="*/ 2413379 w 3249268"/>
              <a:gd name="connsiteY8545" fmla="*/ 143337 h 444457"/>
              <a:gd name="connsiteX8546" fmla="*/ 2413737 w 3249268"/>
              <a:gd name="connsiteY8546" fmla="*/ 144601 h 444457"/>
              <a:gd name="connsiteX8547" fmla="*/ 2414680 w 3249268"/>
              <a:gd name="connsiteY8547" fmla="*/ 144125 h 444457"/>
              <a:gd name="connsiteX8548" fmla="*/ 185565 w 3249268"/>
              <a:gd name="connsiteY8548" fmla="*/ 143187 h 444457"/>
              <a:gd name="connsiteX8549" fmla="*/ 185516 w 3249268"/>
              <a:gd name="connsiteY8549" fmla="*/ 143192 h 444457"/>
              <a:gd name="connsiteX8550" fmla="*/ 185524 w 3249268"/>
              <a:gd name="connsiteY8550" fmla="*/ 143216 h 444457"/>
              <a:gd name="connsiteX8551" fmla="*/ 245857 w 3249268"/>
              <a:gd name="connsiteY8551" fmla="*/ 143097 h 444457"/>
              <a:gd name="connsiteX8552" fmla="*/ 245714 w 3249268"/>
              <a:gd name="connsiteY8552" fmla="*/ 143167 h 444457"/>
              <a:gd name="connsiteX8553" fmla="*/ 242906 w 3249268"/>
              <a:gd name="connsiteY8553" fmla="*/ 143167 h 444457"/>
              <a:gd name="connsiteX8554" fmla="*/ 242749 w 3249268"/>
              <a:gd name="connsiteY8554" fmla="*/ 143453 h 444457"/>
              <a:gd name="connsiteX8555" fmla="*/ 242909 w 3249268"/>
              <a:gd name="connsiteY8555" fmla="*/ 143326 h 444457"/>
              <a:gd name="connsiteX8556" fmla="*/ 245636 w 3249268"/>
              <a:gd name="connsiteY8556" fmla="*/ 143326 h 444457"/>
              <a:gd name="connsiteX8557" fmla="*/ 247175 w 3249268"/>
              <a:gd name="connsiteY8557" fmla="*/ 144299 h 444457"/>
              <a:gd name="connsiteX8558" fmla="*/ 246527 w 3249268"/>
              <a:gd name="connsiteY8558" fmla="*/ 143559 h 444457"/>
              <a:gd name="connsiteX8559" fmla="*/ 245857 w 3249268"/>
              <a:gd name="connsiteY8559" fmla="*/ 143321 h 444457"/>
              <a:gd name="connsiteX8560" fmla="*/ 569646 w 3249268"/>
              <a:gd name="connsiteY8560" fmla="*/ 143001 h 444457"/>
              <a:gd name="connsiteX8561" fmla="*/ 569481 w 3249268"/>
              <a:gd name="connsiteY8561" fmla="*/ 143334 h 444457"/>
              <a:gd name="connsiteX8562" fmla="*/ 570291 w 3249268"/>
              <a:gd name="connsiteY8562" fmla="*/ 143334 h 444457"/>
              <a:gd name="connsiteX8563" fmla="*/ 570634 w 3249268"/>
              <a:gd name="connsiteY8563" fmla="*/ 143334 h 444457"/>
              <a:gd name="connsiteX8564" fmla="*/ 570563 w 3249268"/>
              <a:gd name="connsiteY8564" fmla="*/ 143263 h 444457"/>
              <a:gd name="connsiteX8565" fmla="*/ 371862 w 3249268"/>
              <a:gd name="connsiteY8565" fmla="*/ 142870 h 444457"/>
              <a:gd name="connsiteX8566" fmla="*/ 371833 w 3249268"/>
              <a:gd name="connsiteY8566" fmla="*/ 142875 h 444457"/>
              <a:gd name="connsiteX8567" fmla="*/ 371998 w 3249268"/>
              <a:gd name="connsiteY8567" fmla="*/ 143445 h 444457"/>
              <a:gd name="connsiteX8568" fmla="*/ 372693 w 3249268"/>
              <a:gd name="connsiteY8568" fmla="*/ 143226 h 444457"/>
              <a:gd name="connsiteX8569" fmla="*/ 372182 w 3249268"/>
              <a:gd name="connsiteY8569" fmla="*/ 143167 h 444457"/>
              <a:gd name="connsiteX8570" fmla="*/ 3025952 w 3249268"/>
              <a:gd name="connsiteY8570" fmla="*/ 142828 h 444457"/>
              <a:gd name="connsiteX8571" fmla="*/ 3025535 w 3249268"/>
              <a:gd name="connsiteY8571" fmla="*/ 142956 h 444457"/>
              <a:gd name="connsiteX8572" fmla="*/ 3024150 w 3249268"/>
              <a:gd name="connsiteY8572" fmla="*/ 142956 h 444457"/>
              <a:gd name="connsiteX8573" fmla="*/ 3023551 w 3249268"/>
              <a:gd name="connsiteY8573" fmla="*/ 142850 h 444457"/>
              <a:gd name="connsiteX8574" fmla="*/ 3024219 w 3249268"/>
              <a:gd name="connsiteY8574" fmla="*/ 143477 h 444457"/>
              <a:gd name="connsiteX8575" fmla="*/ 3024246 w 3249268"/>
              <a:gd name="connsiteY8575" fmla="*/ 143480 h 444457"/>
              <a:gd name="connsiteX8576" fmla="*/ 3025688 w 3249268"/>
              <a:gd name="connsiteY8576" fmla="*/ 143480 h 444457"/>
              <a:gd name="connsiteX8577" fmla="*/ 3026160 w 3249268"/>
              <a:gd name="connsiteY8577" fmla="*/ 143696 h 444457"/>
              <a:gd name="connsiteX8578" fmla="*/ 3025952 w 3249268"/>
              <a:gd name="connsiteY8578" fmla="*/ 143198 h 444457"/>
              <a:gd name="connsiteX8579" fmla="*/ 798732 w 3249268"/>
              <a:gd name="connsiteY8579" fmla="*/ 142796 h 444457"/>
              <a:gd name="connsiteX8580" fmla="*/ 798601 w 3249268"/>
              <a:gd name="connsiteY8580" fmla="*/ 143086 h 444457"/>
              <a:gd name="connsiteX8581" fmla="*/ 795894 w 3249268"/>
              <a:gd name="connsiteY8581" fmla="*/ 144732 h 444457"/>
              <a:gd name="connsiteX8582" fmla="*/ 796593 w 3249268"/>
              <a:gd name="connsiteY8582" fmla="*/ 145019 h 444457"/>
              <a:gd name="connsiteX8583" fmla="*/ 798447 w 3249268"/>
              <a:gd name="connsiteY8583" fmla="*/ 143517 h 444457"/>
              <a:gd name="connsiteX8584" fmla="*/ 799548 w 3249268"/>
              <a:gd name="connsiteY8584" fmla="*/ 143988 h 444457"/>
              <a:gd name="connsiteX8585" fmla="*/ 798672 w 3249268"/>
              <a:gd name="connsiteY8585" fmla="*/ 143041 h 444457"/>
              <a:gd name="connsiteX8586" fmla="*/ 1480987 w 3249268"/>
              <a:gd name="connsiteY8586" fmla="*/ 142763 h 444457"/>
              <a:gd name="connsiteX8587" fmla="*/ 1481493 w 3249268"/>
              <a:gd name="connsiteY8587" fmla="*/ 143089 h 444457"/>
              <a:gd name="connsiteX8588" fmla="*/ 1481639 w 3249268"/>
              <a:gd name="connsiteY8588" fmla="*/ 143011 h 444457"/>
              <a:gd name="connsiteX8589" fmla="*/ 220297 w 3249268"/>
              <a:gd name="connsiteY8589" fmla="*/ 142711 h 444457"/>
              <a:gd name="connsiteX8590" fmla="*/ 219279 w 3249268"/>
              <a:gd name="connsiteY8590" fmla="*/ 142916 h 444457"/>
              <a:gd name="connsiteX8591" fmla="*/ 218829 w 3249268"/>
              <a:gd name="connsiteY8591" fmla="*/ 142916 h 444457"/>
              <a:gd name="connsiteX8592" fmla="*/ 220459 w 3249268"/>
              <a:gd name="connsiteY8592" fmla="*/ 143258 h 444457"/>
              <a:gd name="connsiteX8593" fmla="*/ 2090926 w 3249268"/>
              <a:gd name="connsiteY8593" fmla="*/ 142596 h 444457"/>
              <a:gd name="connsiteX8594" fmla="*/ 2090673 w 3249268"/>
              <a:gd name="connsiteY8594" fmla="*/ 142923 h 444457"/>
              <a:gd name="connsiteX8595" fmla="*/ 2090821 w 3249268"/>
              <a:gd name="connsiteY8595" fmla="*/ 142916 h 444457"/>
              <a:gd name="connsiteX8596" fmla="*/ 593631 w 3249268"/>
              <a:gd name="connsiteY8596" fmla="*/ 142579 h 444457"/>
              <a:gd name="connsiteX8597" fmla="*/ 594164 w 3249268"/>
              <a:gd name="connsiteY8597" fmla="*/ 143104 h 444457"/>
              <a:gd name="connsiteX8598" fmla="*/ 594399 w 3249268"/>
              <a:gd name="connsiteY8598" fmla="*/ 143046 h 444457"/>
              <a:gd name="connsiteX8599" fmla="*/ 1675840 w 3249268"/>
              <a:gd name="connsiteY8599" fmla="*/ 142523 h 444457"/>
              <a:gd name="connsiteX8600" fmla="*/ 1675710 w 3249268"/>
              <a:gd name="connsiteY8600" fmla="*/ 143446 h 444457"/>
              <a:gd name="connsiteX8601" fmla="*/ 1675840 w 3249268"/>
              <a:gd name="connsiteY8601" fmla="*/ 142974 h 444457"/>
              <a:gd name="connsiteX8602" fmla="*/ 1172021 w 3249268"/>
              <a:gd name="connsiteY8602" fmla="*/ 142194 h 444457"/>
              <a:gd name="connsiteX8603" fmla="*/ 1170657 w 3249268"/>
              <a:gd name="connsiteY8603" fmla="*/ 142655 h 444457"/>
              <a:gd name="connsiteX8604" fmla="*/ 1171928 w 3249268"/>
              <a:gd name="connsiteY8604" fmla="*/ 143352 h 444457"/>
              <a:gd name="connsiteX8605" fmla="*/ 1257871 w 3249268"/>
              <a:gd name="connsiteY8605" fmla="*/ 142186 h 444457"/>
              <a:gd name="connsiteX8606" fmla="*/ 1257239 w 3249268"/>
              <a:gd name="connsiteY8606" fmla="*/ 144733 h 444457"/>
              <a:gd name="connsiteX8607" fmla="*/ 1258058 w 3249268"/>
              <a:gd name="connsiteY8607" fmla="*/ 144420 h 444457"/>
              <a:gd name="connsiteX8608" fmla="*/ 1258058 w 3249268"/>
              <a:gd name="connsiteY8608" fmla="*/ 142281 h 444457"/>
              <a:gd name="connsiteX8609" fmla="*/ 336077 w 3249268"/>
              <a:gd name="connsiteY8609" fmla="*/ 142121 h 444457"/>
              <a:gd name="connsiteX8610" fmla="*/ 336077 w 3249268"/>
              <a:gd name="connsiteY8610" fmla="*/ 142916 h 444457"/>
              <a:gd name="connsiteX8611" fmla="*/ 336865 w 3249268"/>
              <a:gd name="connsiteY8611" fmla="*/ 142916 h 444457"/>
              <a:gd name="connsiteX8612" fmla="*/ 377327 w 3249268"/>
              <a:gd name="connsiteY8612" fmla="*/ 142069 h 444457"/>
              <a:gd name="connsiteX8613" fmla="*/ 377298 w 3249268"/>
              <a:gd name="connsiteY8613" fmla="*/ 142086 h 444457"/>
              <a:gd name="connsiteX8614" fmla="*/ 377377 w 3249268"/>
              <a:gd name="connsiteY8614" fmla="*/ 142069 h 444457"/>
              <a:gd name="connsiteX8615" fmla="*/ 2313226 w 3249268"/>
              <a:gd name="connsiteY8615" fmla="*/ 141932 h 444457"/>
              <a:gd name="connsiteX8616" fmla="*/ 2312345 w 3249268"/>
              <a:gd name="connsiteY8616" fmla="*/ 142719 h 444457"/>
              <a:gd name="connsiteX8617" fmla="*/ 2313174 w 3249268"/>
              <a:gd name="connsiteY8617" fmla="*/ 142916 h 444457"/>
              <a:gd name="connsiteX8618" fmla="*/ 681538 w 3249268"/>
              <a:gd name="connsiteY8618" fmla="*/ 141878 h 444457"/>
              <a:gd name="connsiteX8619" fmla="*/ 681125 w 3249268"/>
              <a:gd name="connsiteY8619" fmla="*/ 143922 h 444457"/>
              <a:gd name="connsiteX8620" fmla="*/ 681951 w 3249268"/>
              <a:gd name="connsiteY8620" fmla="*/ 143086 h 444457"/>
              <a:gd name="connsiteX8621" fmla="*/ 682122 w 3249268"/>
              <a:gd name="connsiteY8621" fmla="*/ 143086 h 444457"/>
              <a:gd name="connsiteX8622" fmla="*/ 681652 w 3249268"/>
              <a:gd name="connsiteY8622" fmla="*/ 141887 h 444457"/>
              <a:gd name="connsiteX8623" fmla="*/ 335827 w 3249268"/>
              <a:gd name="connsiteY8623" fmla="*/ 141869 h 444457"/>
              <a:gd name="connsiteX8624" fmla="*/ 333714 w 3249268"/>
              <a:gd name="connsiteY8624" fmla="*/ 143291 h 444457"/>
              <a:gd name="connsiteX8625" fmla="*/ 334723 w 3249268"/>
              <a:gd name="connsiteY8625" fmla="*/ 143166 h 444457"/>
              <a:gd name="connsiteX8626" fmla="*/ 336010 w 3249268"/>
              <a:gd name="connsiteY8626" fmla="*/ 142054 h 444457"/>
              <a:gd name="connsiteX8627" fmla="*/ 388474 w 3249268"/>
              <a:gd name="connsiteY8627" fmla="*/ 141847 h 444457"/>
              <a:gd name="connsiteX8628" fmla="*/ 387471 w 3249268"/>
              <a:gd name="connsiteY8628" fmla="*/ 142592 h 444457"/>
              <a:gd name="connsiteX8629" fmla="*/ 387471 w 3249268"/>
              <a:gd name="connsiteY8629" fmla="*/ 142841 h 444457"/>
              <a:gd name="connsiteX8630" fmla="*/ 1108730 w 3249268"/>
              <a:gd name="connsiteY8630" fmla="*/ 141782 h 444457"/>
              <a:gd name="connsiteX8631" fmla="*/ 1108506 w 3249268"/>
              <a:gd name="connsiteY8631" fmla="*/ 143891 h 444457"/>
              <a:gd name="connsiteX8632" fmla="*/ 1107831 w 3249268"/>
              <a:gd name="connsiteY8632" fmla="*/ 144357 h 444457"/>
              <a:gd name="connsiteX8633" fmla="*/ 1109893 w 3249268"/>
              <a:gd name="connsiteY8633" fmla="*/ 144028 h 444457"/>
              <a:gd name="connsiteX8634" fmla="*/ 711114 w 3249268"/>
              <a:gd name="connsiteY8634" fmla="*/ 141678 h 444457"/>
              <a:gd name="connsiteX8635" fmla="*/ 711091 w 3249268"/>
              <a:gd name="connsiteY8635" fmla="*/ 141776 h 444457"/>
              <a:gd name="connsiteX8636" fmla="*/ 711469 w 3249268"/>
              <a:gd name="connsiteY8636" fmla="*/ 141723 h 444457"/>
              <a:gd name="connsiteX8637" fmla="*/ 790209 w 3249268"/>
              <a:gd name="connsiteY8637" fmla="*/ 141665 h 444457"/>
              <a:gd name="connsiteX8638" fmla="*/ 790147 w 3249268"/>
              <a:gd name="connsiteY8638" fmla="*/ 141669 h 444457"/>
              <a:gd name="connsiteX8639" fmla="*/ 790272 w 3249268"/>
              <a:gd name="connsiteY8639" fmla="*/ 141682 h 444457"/>
              <a:gd name="connsiteX8640" fmla="*/ 790269 w 3249268"/>
              <a:gd name="connsiteY8640" fmla="*/ 141678 h 444457"/>
              <a:gd name="connsiteX8641" fmla="*/ 462385 w 3249268"/>
              <a:gd name="connsiteY8641" fmla="*/ 141641 h 444457"/>
              <a:gd name="connsiteX8642" fmla="*/ 461729 w 3249268"/>
              <a:gd name="connsiteY8642" fmla="*/ 141687 h 444457"/>
              <a:gd name="connsiteX8643" fmla="*/ 462374 w 3249268"/>
              <a:gd name="connsiteY8643" fmla="*/ 141863 h 444457"/>
              <a:gd name="connsiteX8644" fmla="*/ 464203 w 3249268"/>
              <a:gd name="connsiteY8644" fmla="*/ 142737 h 444457"/>
              <a:gd name="connsiteX8645" fmla="*/ 462852 w 3249268"/>
              <a:gd name="connsiteY8645" fmla="*/ 141781 h 444457"/>
              <a:gd name="connsiteX8646" fmla="*/ 462653 w 3249268"/>
              <a:gd name="connsiteY8646" fmla="*/ 141810 h 444457"/>
              <a:gd name="connsiteX8647" fmla="*/ 280168 w 3249268"/>
              <a:gd name="connsiteY8647" fmla="*/ 141342 h 444457"/>
              <a:gd name="connsiteX8648" fmla="*/ 280087 w 3249268"/>
              <a:gd name="connsiteY8648" fmla="*/ 141579 h 444457"/>
              <a:gd name="connsiteX8649" fmla="*/ 279789 w 3249268"/>
              <a:gd name="connsiteY8649" fmla="*/ 141632 h 444457"/>
              <a:gd name="connsiteX8650" fmla="*/ 280064 w 3249268"/>
              <a:gd name="connsiteY8650" fmla="*/ 141841 h 444457"/>
              <a:gd name="connsiteX8651" fmla="*/ 280064 w 3249268"/>
              <a:gd name="connsiteY8651" fmla="*/ 144635 h 444457"/>
              <a:gd name="connsiteX8652" fmla="*/ 275927 w 3249268"/>
              <a:gd name="connsiteY8652" fmla="*/ 146032 h 444457"/>
              <a:gd name="connsiteX8653" fmla="*/ 280064 w 3249268"/>
              <a:gd name="connsiteY8653" fmla="*/ 150223 h 444457"/>
              <a:gd name="connsiteX8654" fmla="*/ 282822 w 3249268"/>
              <a:gd name="connsiteY8654" fmla="*/ 151620 h 444457"/>
              <a:gd name="connsiteX8655" fmla="*/ 281914 w 3249268"/>
              <a:gd name="connsiteY8655" fmla="*/ 152310 h 444457"/>
              <a:gd name="connsiteX8656" fmla="*/ 283073 w 3249268"/>
              <a:gd name="connsiteY8656" fmla="*/ 151942 h 444457"/>
              <a:gd name="connsiteX8657" fmla="*/ 283883 w 3249268"/>
              <a:gd name="connsiteY8657" fmla="*/ 151942 h 444457"/>
              <a:gd name="connsiteX8658" fmla="*/ 283360 w 3249268"/>
              <a:gd name="connsiteY8658" fmla="*/ 151421 h 444457"/>
              <a:gd name="connsiteX8659" fmla="*/ 280566 w 3249268"/>
              <a:gd name="connsiteY8659" fmla="*/ 150032 h 444457"/>
              <a:gd name="connsiteX8660" fmla="*/ 286153 w 3249268"/>
              <a:gd name="connsiteY8660" fmla="*/ 148644 h 444457"/>
              <a:gd name="connsiteX8661" fmla="*/ 286153 w 3249268"/>
              <a:gd name="connsiteY8661" fmla="*/ 147255 h 444457"/>
              <a:gd name="connsiteX8662" fmla="*/ 285831 w 3249268"/>
              <a:gd name="connsiteY8662" fmla="*/ 147095 h 444457"/>
              <a:gd name="connsiteX8663" fmla="*/ 285831 w 3249268"/>
              <a:gd name="connsiteY8663" fmla="*/ 147429 h 444457"/>
              <a:gd name="connsiteX8664" fmla="*/ 285166 w 3249268"/>
              <a:gd name="connsiteY8664" fmla="*/ 146764 h 444457"/>
              <a:gd name="connsiteX8665" fmla="*/ 283360 w 3249268"/>
              <a:gd name="connsiteY8665" fmla="*/ 145867 h 444457"/>
              <a:gd name="connsiteX8666" fmla="*/ 280566 w 3249268"/>
              <a:gd name="connsiteY8666" fmla="*/ 143090 h 444457"/>
              <a:gd name="connsiteX8667" fmla="*/ 280566 w 3249268"/>
              <a:gd name="connsiteY8667" fmla="*/ 141701 h 444457"/>
              <a:gd name="connsiteX8668" fmla="*/ 280566 w 3249268"/>
              <a:gd name="connsiteY8668" fmla="*/ 141506 h 444457"/>
              <a:gd name="connsiteX8669" fmla="*/ 280189 w 3249268"/>
              <a:gd name="connsiteY8669" fmla="*/ 141506 h 444457"/>
              <a:gd name="connsiteX8670" fmla="*/ 1135291 w 3249268"/>
              <a:gd name="connsiteY8670" fmla="*/ 141207 h 444457"/>
              <a:gd name="connsiteX8671" fmla="*/ 1135525 w 3249268"/>
              <a:gd name="connsiteY8671" fmla="*/ 141599 h 444457"/>
              <a:gd name="connsiteX8672" fmla="*/ 1135816 w 3249268"/>
              <a:gd name="connsiteY8672" fmla="*/ 141965 h 444457"/>
              <a:gd name="connsiteX8673" fmla="*/ 1137537 w 3249268"/>
              <a:gd name="connsiteY8673" fmla="*/ 141804 h 444457"/>
              <a:gd name="connsiteX8674" fmla="*/ 1136052 w 3249268"/>
              <a:gd name="connsiteY8674" fmla="*/ 141678 h 444457"/>
              <a:gd name="connsiteX8675" fmla="*/ 1701276 w 3249268"/>
              <a:gd name="connsiteY8675" fmla="*/ 141180 h 444457"/>
              <a:gd name="connsiteX8676" fmla="*/ 1702347 w 3249268"/>
              <a:gd name="connsiteY8676" fmla="*/ 141829 h 444457"/>
              <a:gd name="connsiteX8677" fmla="*/ 1702487 w 3249268"/>
              <a:gd name="connsiteY8677" fmla="*/ 141972 h 444457"/>
              <a:gd name="connsiteX8678" fmla="*/ 1702217 w 3249268"/>
              <a:gd name="connsiteY8678" fmla="*/ 141556 h 444457"/>
              <a:gd name="connsiteX8679" fmla="*/ 1702224 w 3249268"/>
              <a:gd name="connsiteY8679" fmla="*/ 141555 h 444457"/>
              <a:gd name="connsiteX8680" fmla="*/ 882397 w 3249268"/>
              <a:gd name="connsiteY8680" fmla="*/ 141152 h 444457"/>
              <a:gd name="connsiteX8681" fmla="*/ 881506 w 3249268"/>
              <a:gd name="connsiteY8681" fmla="*/ 141553 h 444457"/>
              <a:gd name="connsiteX8682" fmla="*/ 881844 w 3249268"/>
              <a:gd name="connsiteY8682" fmla="*/ 141599 h 444457"/>
              <a:gd name="connsiteX8683" fmla="*/ 228711 w 3249268"/>
              <a:gd name="connsiteY8683" fmla="*/ 141106 h 444457"/>
              <a:gd name="connsiteX8684" fmla="*/ 230788 w 3249268"/>
              <a:gd name="connsiteY8684" fmla="*/ 142543 h 444457"/>
              <a:gd name="connsiteX8685" fmla="*/ 230817 w 3249268"/>
              <a:gd name="connsiteY8685" fmla="*/ 142393 h 444457"/>
              <a:gd name="connsiteX8686" fmla="*/ 310801 w 3249268"/>
              <a:gd name="connsiteY8686" fmla="*/ 140938 h 444457"/>
              <a:gd name="connsiteX8687" fmla="*/ 312363 w 3249268"/>
              <a:gd name="connsiteY8687" fmla="*/ 143326 h 444457"/>
              <a:gd name="connsiteX8688" fmla="*/ 314726 w 3249268"/>
              <a:gd name="connsiteY8688" fmla="*/ 143326 h 444457"/>
              <a:gd name="connsiteX8689" fmla="*/ 315243 w 3249268"/>
              <a:gd name="connsiteY8689" fmla="*/ 143642 h 444457"/>
              <a:gd name="connsiteX8690" fmla="*/ 315343 w 3249268"/>
              <a:gd name="connsiteY8690" fmla="*/ 143326 h 444457"/>
              <a:gd name="connsiteX8691" fmla="*/ 316671 w 3249268"/>
              <a:gd name="connsiteY8691" fmla="*/ 143326 h 444457"/>
              <a:gd name="connsiteX8692" fmla="*/ 316671 w 3249268"/>
              <a:gd name="connsiteY8692" fmla="*/ 143009 h 444457"/>
              <a:gd name="connsiteX8693" fmla="*/ 315577 w 3249268"/>
              <a:gd name="connsiteY8693" fmla="*/ 142584 h 444457"/>
              <a:gd name="connsiteX8694" fmla="*/ 315343 w 3249268"/>
              <a:gd name="connsiteY8694" fmla="*/ 143326 h 444457"/>
              <a:gd name="connsiteX8695" fmla="*/ 314726 w 3249268"/>
              <a:gd name="connsiteY8695" fmla="*/ 143326 h 444457"/>
              <a:gd name="connsiteX8696" fmla="*/ 312089 w 3249268"/>
              <a:gd name="connsiteY8696" fmla="*/ 141712 h 444457"/>
              <a:gd name="connsiteX8697" fmla="*/ 1102288 w 3249268"/>
              <a:gd name="connsiteY8697" fmla="*/ 140922 h 444457"/>
              <a:gd name="connsiteX8698" fmla="*/ 1101839 w 3249268"/>
              <a:gd name="connsiteY8698" fmla="*/ 141013 h 444457"/>
              <a:gd name="connsiteX8699" fmla="*/ 1102097 w 3249268"/>
              <a:gd name="connsiteY8699" fmla="*/ 141071 h 444457"/>
              <a:gd name="connsiteX8700" fmla="*/ 541846 w 3249268"/>
              <a:gd name="connsiteY8700" fmla="*/ 140680 h 444457"/>
              <a:gd name="connsiteX8701" fmla="*/ 541664 w 3249268"/>
              <a:gd name="connsiteY8701" fmla="*/ 140749 h 444457"/>
              <a:gd name="connsiteX8702" fmla="*/ 542684 w 3249268"/>
              <a:gd name="connsiteY8702" fmla="*/ 141769 h 444457"/>
              <a:gd name="connsiteX8703" fmla="*/ 542818 w 3249268"/>
              <a:gd name="connsiteY8703" fmla="*/ 141701 h 444457"/>
              <a:gd name="connsiteX8704" fmla="*/ 542818 w 3249268"/>
              <a:gd name="connsiteY8704" fmla="*/ 141652 h 444457"/>
              <a:gd name="connsiteX8705" fmla="*/ 2356837 w 3249268"/>
              <a:gd name="connsiteY8705" fmla="*/ 140644 h 444457"/>
              <a:gd name="connsiteX8706" fmla="*/ 2355164 w 3249268"/>
              <a:gd name="connsiteY8706" fmla="*/ 141208 h 444457"/>
              <a:gd name="connsiteX8707" fmla="*/ 2356272 w 3249268"/>
              <a:gd name="connsiteY8707" fmla="*/ 141841 h 444457"/>
              <a:gd name="connsiteX8708" fmla="*/ 2356970 w 3249268"/>
              <a:gd name="connsiteY8708" fmla="*/ 141623 h 444457"/>
              <a:gd name="connsiteX8709" fmla="*/ 326107 w 3249268"/>
              <a:gd name="connsiteY8709" fmla="*/ 140589 h 444457"/>
              <a:gd name="connsiteX8710" fmla="*/ 326107 w 3249268"/>
              <a:gd name="connsiteY8710" fmla="*/ 141254 h 444457"/>
              <a:gd name="connsiteX8711" fmla="*/ 326449 w 3249268"/>
              <a:gd name="connsiteY8711" fmla="*/ 141599 h 444457"/>
              <a:gd name="connsiteX8712" fmla="*/ 2785224 w 3249268"/>
              <a:gd name="connsiteY8712" fmla="*/ 140585 h 444457"/>
              <a:gd name="connsiteX8713" fmla="*/ 2783124 w 3249268"/>
              <a:gd name="connsiteY8713" fmla="*/ 142026 h 444457"/>
              <a:gd name="connsiteX8714" fmla="*/ 2783300 w 3249268"/>
              <a:gd name="connsiteY8714" fmla="*/ 142547 h 444457"/>
              <a:gd name="connsiteX8715" fmla="*/ 3020610 w 3249268"/>
              <a:gd name="connsiteY8715" fmla="*/ 140457 h 444457"/>
              <a:gd name="connsiteX8716" fmla="*/ 3020146 w 3249268"/>
              <a:gd name="connsiteY8716" fmla="*/ 140708 h 444457"/>
              <a:gd name="connsiteX8717" fmla="*/ 3020510 w 3249268"/>
              <a:gd name="connsiteY8717" fmla="*/ 140863 h 444457"/>
              <a:gd name="connsiteX8718" fmla="*/ 446799 w 3249268"/>
              <a:gd name="connsiteY8718" fmla="*/ 140405 h 444457"/>
              <a:gd name="connsiteX8719" fmla="*/ 446799 w 3249268"/>
              <a:gd name="connsiteY8719" fmla="*/ 140409 h 444457"/>
              <a:gd name="connsiteX8720" fmla="*/ 445808 w 3249268"/>
              <a:gd name="connsiteY8720" fmla="*/ 142392 h 444457"/>
              <a:gd name="connsiteX8721" fmla="*/ 445808 w 3249268"/>
              <a:gd name="connsiteY8721" fmla="*/ 142393 h 444457"/>
              <a:gd name="connsiteX8722" fmla="*/ 446799 w 3249268"/>
              <a:gd name="connsiteY8722" fmla="*/ 140659 h 444457"/>
              <a:gd name="connsiteX8723" fmla="*/ 448269 w 3249268"/>
              <a:gd name="connsiteY8723" fmla="*/ 141302 h 444457"/>
              <a:gd name="connsiteX8724" fmla="*/ 447039 w 3249268"/>
              <a:gd name="connsiteY8724" fmla="*/ 140405 h 444457"/>
              <a:gd name="connsiteX8725" fmla="*/ 252539 w 3249268"/>
              <a:gd name="connsiteY8725" fmla="*/ 140383 h 444457"/>
              <a:gd name="connsiteX8726" fmla="*/ 252190 w 3249268"/>
              <a:gd name="connsiteY8726" fmla="*/ 140487 h 444457"/>
              <a:gd name="connsiteX8727" fmla="*/ 252775 w 3249268"/>
              <a:gd name="connsiteY8727" fmla="*/ 140538 h 444457"/>
              <a:gd name="connsiteX8728" fmla="*/ 252769 w 3249268"/>
              <a:gd name="connsiteY8728" fmla="*/ 140534 h 444457"/>
              <a:gd name="connsiteX8729" fmla="*/ 324706 w 3249268"/>
              <a:gd name="connsiteY8729" fmla="*/ 140308 h 444457"/>
              <a:gd name="connsiteX8730" fmla="*/ 324260 w 3249268"/>
              <a:gd name="connsiteY8730" fmla="*/ 140355 h 444457"/>
              <a:gd name="connsiteX8731" fmla="*/ 324788 w 3249268"/>
              <a:gd name="connsiteY8731" fmla="*/ 140474 h 444457"/>
              <a:gd name="connsiteX8732" fmla="*/ 3094719 w 3249268"/>
              <a:gd name="connsiteY8732" fmla="*/ 140009 h 444457"/>
              <a:gd name="connsiteX8733" fmla="*/ 3094887 w 3249268"/>
              <a:gd name="connsiteY8733" fmla="*/ 140342 h 444457"/>
              <a:gd name="connsiteX8734" fmla="*/ 3095055 w 3249268"/>
              <a:gd name="connsiteY8734" fmla="*/ 140425 h 444457"/>
              <a:gd name="connsiteX8735" fmla="*/ 3094877 w 3249268"/>
              <a:gd name="connsiteY8735" fmla="*/ 140234 h 444457"/>
              <a:gd name="connsiteX8736" fmla="*/ 3094869 w 3249268"/>
              <a:gd name="connsiteY8736" fmla="*/ 140159 h 444457"/>
              <a:gd name="connsiteX8737" fmla="*/ 2526694 w 3249268"/>
              <a:gd name="connsiteY8737" fmla="*/ 139938 h 444457"/>
              <a:gd name="connsiteX8738" fmla="*/ 2527383 w 3249268"/>
              <a:gd name="connsiteY8738" fmla="*/ 140569 h 444457"/>
              <a:gd name="connsiteX8739" fmla="*/ 2527422 w 3249268"/>
              <a:gd name="connsiteY8739" fmla="*/ 140642 h 444457"/>
              <a:gd name="connsiteX8740" fmla="*/ 2527394 w 3249268"/>
              <a:gd name="connsiteY8740" fmla="*/ 140329 h 444457"/>
              <a:gd name="connsiteX8741" fmla="*/ 2527461 w 3249268"/>
              <a:gd name="connsiteY8741" fmla="*/ 140297 h 444457"/>
              <a:gd name="connsiteX8742" fmla="*/ 2527391 w 3249268"/>
              <a:gd name="connsiteY8742" fmla="*/ 140271 h 444457"/>
              <a:gd name="connsiteX8743" fmla="*/ 613133 w 3249268"/>
              <a:gd name="connsiteY8743" fmla="*/ 139868 h 444457"/>
              <a:gd name="connsiteX8744" fmla="*/ 613608 w 3249268"/>
              <a:gd name="connsiteY8744" fmla="*/ 140385 h 444457"/>
              <a:gd name="connsiteX8745" fmla="*/ 614019 w 3249268"/>
              <a:gd name="connsiteY8745" fmla="*/ 140385 h 444457"/>
              <a:gd name="connsiteX8746" fmla="*/ 613906 w 3249268"/>
              <a:gd name="connsiteY8746" fmla="*/ 140271 h 444457"/>
              <a:gd name="connsiteX8747" fmla="*/ 613529 w 3249268"/>
              <a:gd name="connsiteY8747" fmla="*/ 140017 h 444457"/>
              <a:gd name="connsiteX8748" fmla="*/ 613785 w 3249268"/>
              <a:gd name="connsiteY8748" fmla="*/ 140346 h 444457"/>
              <a:gd name="connsiteX8749" fmla="*/ 2420644 w 3249268"/>
              <a:gd name="connsiteY8749" fmla="*/ 139727 h 444457"/>
              <a:gd name="connsiteX8750" fmla="*/ 2421439 w 3249268"/>
              <a:gd name="connsiteY8750" fmla="*/ 140893 h 444457"/>
              <a:gd name="connsiteX8751" fmla="*/ 2422437 w 3249268"/>
              <a:gd name="connsiteY8751" fmla="*/ 140700 h 444457"/>
              <a:gd name="connsiteX8752" fmla="*/ 432743 w 3249268"/>
              <a:gd name="connsiteY8752" fmla="*/ 139649 h 444457"/>
              <a:gd name="connsiteX8753" fmla="*/ 434397 w 3249268"/>
              <a:gd name="connsiteY8753" fmla="*/ 141874 h 444457"/>
              <a:gd name="connsiteX8754" fmla="*/ 434397 w 3249268"/>
              <a:gd name="connsiteY8754" fmla="*/ 145073 h 444457"/>
              <a:gd name="connsiteX8755" fmla="*/ 434764 w 3249268"/>
              <a:gd name="connsiteY8755" fmla="*/ 145982 h 444457"/>
              <a:gd name="connsiteX8756" fmla="*/ 434764 w 3249268"/>
              <a:gd name="connsiteY8756" fmla="*/ 146091 h 444457"/>
              <a:gd name="connsiteX8757" fmla="*/ 436679 w 3249268"/>
              <a:gd name="connsiteY8757" fmla="*/ 144583 h 444457"/>
              <a:gd name="connsiteX8758" fmla="*/ 434628 w 3249268"/>
              <a:gd name="connsiteY8758" fmla="*/ 141890 h 444457"/>
              <a:gd name="connsiteX8759" fmla="*/ 435044 w 3249268"/>
              <a:gd name="connsiteY8759" fmla="*/ 141890 h 444457"/>
              <a:gd name="connsiteX8760" fmla="*/ 434879 w 3249268"/>
              <a:gd name="connsiteY8760" fmla="*/ 141810 h 444457"/>
              <a:gd name="connsiteX8761" fmla="*/ 1960805 w 3249268"/>
              <a:gd name="connsiteY8761" fmla="*/ 139316 h 444457"/>
              <a:gd name="connsiteX8762" fmla="*/ 1960805 w 3249268"/>
              <a:gd name="connsiteY8762" fmla="*/ 141373 h 444457"/>
              <a:gd name="connsiteX8763" fmla="*/ 1960974 w 3249268"/>
              <a:gd name="connsiteY8763" fmla="*/ 141202 h 444457"/>
              <a:gd name="connsiteX8764" fmla="*/ 481399 w 3249268"/>
              <a:gd name="connsiteY8764" fmla="*/ 139155 h 444457"/>
              <a:gd name="connsiteX8765" fmla="*/ 481267 w 3249268"/>
              <a:gd name="connsiteY8765" fmla="*/ 139508 h 444457"/>
              <a:gd name="connsiteX8766" fmla="*/ 481930 w 3249268"/>
              <a:gd name="connsiteY8766" fmla="*/ 139163 h 444457"/>
              <a:gd name="connsiteX8767" fmla="*/ 481399 w 3249268"/>
              <a:gd name="connsiteY8767" fmla="*/ 139262 h 444457"/>
              <a:gd name="connsiteX8768" fmla="*/ 482461 w 3249268"/>
              <a:gd name="connsiteY8768" fmla="*/ 139065 h 444457"/>
              <a:gd name="connsiteX8769" fmla="*/ 481951 w 3249268"/>
              <a:gd name="connsiteY8769" fmla="*/ 139160 h 444457"/>
              <a:gd name="connsiteX8770" fmla="*/ 482154 w 3249268"/>
              <a:gd name="connsiteY8770" fmla="*/ 139370 h 444457"/>
              <a:gd name="connsiteX8771" fmla="*/ 225265 w 3249268"/>
              <a:gd name="connsiteY8771" fmla="*/ 139000 h 444457"/>
              <a:gd name="connsiteX8772" fmla="*/ 225205 w 3249268"/>
              <a:gd name="connsiteY8772" fmla="*/ 139026 h 444457"/>
              <a:gd name="connsiteX8773" fmla="*/ 226480 w 3249268"/>
              <a:gd name="connsiteY8773" fmla="*/ 139742 h 444457"/>
              <a:gd name="connsiteX8774" fmla="*/ 2213192 w 3249268"/>
              <a:gd name="connsiteY8774" fmla="*/ 138967 h 444457"/>
              <a:gd name="connsiteX8775" fmla="*/ 2213074 w 3249268"/>
              <a:gd name="connsiteY8775" fmla="*/ 139003 h 444457"/>
              <a:gd name="connsiteX8776" fmla="*/ 2213074 w 3249268"/>
              <a:gd name="connsiteY8776" fmla="*/ 143892 h 444457"/>
              <a:gd name="connsiteX8777" fmla="*/ 2213192 w 3249268"/>
              <a:gd name="connsiteY8777" fmla="*/ 143797 h 444457"/>
              <a:gd name="connsiteX8778" fmla="*/ 319098 w 3249268"/>
              <a:gd name="connsiteY8778" fmla="*/ 138904 h 444457"/>
              <a:gd name="connsiteX8779" fmla="*/ 316294 w 3249268"/>
              <a:gd name="connsiteY8779" fmla="*/ 140308 h 444457"/>
              <a:gd name="connsiteX8780" fmla="*/ 316128 w 3249268"/>
              <a:gd name="connsiteY8780" fmla="*/ 140836 h 444457"/>
              <a:gd name="connsiteX8781" fmla="*/ 316671 w 3249268"/>
              <a:gd name="connsiteY8781" fmla="*/ 140357 h 444457"/>
              <a:gd name="connsiteX8782" fmla="*/ 316671 w 3249268"/>
              <a:gd name="connsiteY8782" fmla="*/ 140189 h 444457"/>
              <a:gd name="connsiteX8783" fmla="*/ 319070 w 3249268"/>
              <a:gd name="connsiteY8783" fmla="*/ 139382 h 444457"/>
              <a:gd name="connsiteX8784" fmla="*/ 318927 w 3249268"/>
              <a:gd name="connsiteY8784" fmla="*/ 139155 h 444457"/>
              <a:gd name="connsiteX8785" fmla="*/ 319416 w 3249268"/>
              <a:gd name="connsiteY8785" fmla="*/ 139265 h 444457"/>
              <a:gd name="connsiteX8786" fmla="*/ 319521 w 3249268"/>
              <a:gd name="connsiteY8786" fmla="*/ 139230 h 444457"/>
              <a:gd name="connsiteX8787" fmla="*/ 888427 w 3249268"/>
              <a:gd name="connsiteY8787" fmla="*/ 138864 h 444457"/>
              <a:gd name="connsiteX8788" fmla="*/ 889171 w 3249268"/>
              <a:gd name="connsiteY8788" fmla="*/ 139534 h 444457"/>
              <a:gd name="connsiteX8789" fmla="*/ 888629 w 3249268"/>
              <a:gd name="connsiteY8789" fmla="*/ 138864 h 444457"/>
              <a:gd name="connsiteX8790" fmla="*/ 298654 w 3249268"/>
              <a:gd name="connsiteY8790" fmla="*/ 138781 h 444457"/>
              <a:gd name="connsiteX8791" fmla="*/ 298720 w 3249268"/>
              <a:gd name="connsiteY8791" fmla="*/ 138912 h 444457"/>
              <a:gd name="connsiteX8792" fmla="*/ 298768 w 3249268"/>
              <a:gd name="connsiteY8792" fmla="*/ 138813 h 444457"/>
              <a:gd name="connsiteX8793" fmla="*/ 381721 w 3249268"/>
              <a:gd name="connsiteY8793" fmla="*/ 138402 h 444457"/>
              <a:gd name="connsiteX8794" fmla="*/ 381265 w 3249268"/>
              <a:gd name="connsiteY8794" fmla="*/ 138631 h 444457"/>
              <a:gd name="connsiteX8795" fmla="*/ 381829 w 3249268"/>
              <a:gd name="connsiteY8795" fmla="*/ 138813 h 444457"/>
              <a:gd name="connsiteX8796" fmla="*/ 390801 w 3249268"/>
              <a:gd name="connsiteY8796" fmla="*/ 137966 h 444457"/>
              <a:gd name="connsiteX8797" fmla="*/ 391137 w 3249268"/>
              <a:gd name="connsiteY8797" fmla="*/ 138854 h 444457"/>
              <a:gd name="connsiteX8798" fmla="*/ 389701 w 3249268"/>
              <a:gd name="connsiteY8798" fmla="*/ 140632 h 444457"/>
              <a:gd name="connsiteX8799" fmla="*/ 391308 w 3249268"/>
              <a:gd name="connsiteY8799" fmla="*/ 139039 h 444457"/>
              <a:gd name="connsiteX8800" fmla="*/ 391870 w 3249268"/>
              <a:gd name="connsiteY8800" fmla="*/ 139456 h 444457"/>
              <a:gd name="connsiteX8801" fmla="*/ 391742 w 3249268"/>
              <a:gd name="connsiteY8801" fmla="*/ 139097 h 444457"/>
              <a:gd name="connsiteX8802" fmla="*/ 231673 w 3249268"/>
              <a:gd name="connsiteY8802" fmla="*/ 137818 h 444457"/>
              <a:gd name="connsiteX8803" fmla="*/ 231673 w 3249268"/>
              <a:gd name="connsiteY8803" fmla="*/ 137881 h 444457"/>
              <a:gd name="connsiteX8804" fmla="*/ 231685 w 3249268"/>
              <a:gd name="connsiteY8804" fmla="*/ 137820 h 444457"/>
              <a:gd name="connsiteX8805" fmla="*/ 209796 w 3249268"/>
              <a:gd name="connsiteY8805" fmla="*/ 137532 h 444457"/>
              <a:gd name="connsiteX8806" fmla="*/ 210116 w 3249268"/>
              <a:gd name="connsiteY8806" fmla="*/ 138447 h 444457"/>
              <a:gd name="connsiteX8807" fmla="*/ 210841 w 3249268"/>
              <a:gd name="connsiteY8807" fmla="*/ 138582 h 444457"/>
              <a:gd name="connsiteX8808" fmla="*/ 2985367 w 3249268"/>
              <a:gd name="connsiteY8808" fmla="*/ 137525 h 444457"/>
              <a:gd name="connsiteX8809" fmla="*/ 2985367 w 3249268"/>
              <a:gd name="connsiteY8809" fmla="*/ 140888 h 444457"/>
              <a:gd name="connsiteX8810" fmla="*/ 2985406 w 3249268"/>
              <a:gd name="connsiteY8810" fmla="*/ 140903 h 444457"/>
              <a:gd name="connsiteX8811" fmla="*/ 2985406 w 3249268"/>
              <a:gd name="connsiteY8811" fmla="*/ 140543 h 444457"/>
              <a:gd name="connsiteX8812" fmla="*/ 2985424 w 3249268"/>
              <a:gd name="connsiteY8812" fmla="*/ 140507 h 444457"/>
              <a:gd name="connsiteX8813" fmla="*/ 2985424 w 3249268"/>
              <a:gd name="connsiteY8813" fmla="*/ 137651 h 444457"/>
              <a:gd name="connsiteX8814" fmla="*/ 2986055 w 3249268"/>
              <a:gd name="connsiteY8814" fmla="*/ 139227 h 444457"/>
              <a:gd name="connsiteX8815" fmla="*/ 2986803 w 3249268"/>
              <a:gd name="connsiteY8815" fmla="*/ 137708 h 444457"/>
              <a:gd name="connsiteX8816" fmla="*/ 2988200 w 3249268"/>
              <a:gd name="connsiteY8816" fmla="*/ 137708 h 444457"/>
              <a:gd name="connsiteX8817" fmla="*/ 2988421 w 3249268"/>
              <a:gd name="connsiteY8817" fmla="*/ 137525 h 444457"/>
              <a:gd name="connsiteX8818" fmla="*/ 220459 w 3249268"/>
              <a:gd name="connsiteY8818" fmla="*/ 137514 h 444457"/>
              <a:gd name="connsiteX8819" fmla="*/ 220895 w 3249268"/>
              <a:gd name="connsiteY8819" fmla="*/ 138182 h 444457"/>
              <a:gd name="connsiteX8820" fmla="*/ 220957 w 3249268"/>
              <a:gd name="connsiteY8820" fmla="*/ 137688 h 444457"/>
              <a:gd name="connsiteX8821" fmla="*/ 1181065 w 3249268"/>
              <a:gd name="connsiteY8821" fmla="*/ 137456 h 444457"/>
              <a:gd name="connsiteX8822" fmla="*/ 1181654 w 3249268"/>
              <a:gd name="connsiteY8822" fmla="*/ 137809 h 444457"/>
              <a:gd name="connsiteX8823" fmla="*/ 1182295 w 3249268"/>
              <a:gd name="connsiteY8823" fmla="*/ 137984 h 444457"/>
              <a:gd name="connsiteX8824" fmla="*/ 1181879 w 3249268"/>
              <a:gd name="connsiteY8824" fmla="*/ 137456 h 444457"/>
              <a:gd name="connsiteX8825" fmla="*/ 3084394 w 3249268"/>
              <a:gd name="connsiteY8825" fmla="*/ 137442 h 444457"/>
              <a:gd name="connsiteX8826" fmla="*/ 3086422 w 3249268"/>
              <a:gd name="connsiteY8826" fmla="*/ 141493 h 444457"/>
              <a:gd name="connsiteX8827" fmla="*/ 3086527 w 3249268"/>
              <a:gd name="connsiteY8827" fmla="*/ 141538 h 444457"/>
              <a:gd name="connsiteX8828" fmla="*/ 3086768 w 3249268"/>
              <a:gd name="connsiteY8828" fmla="*/ 141345 h 444457"/>
              <a:gd name="connsiteX8829" fmla="*/ 3085522 w 3249268"/>
              <a:gd name="connsiteY8829" fmla="*/ 138215 h 444457"/>
              <a:gd name="connsiteX8830" fmla="*/ 285775 w 3249268"/>
              <a:gd name="connsiteY8830" fmla="*/ 137377 h 444457"/>
              <a:gd name="connsiteX8831" fmla="*/ 285519 w 3249268"/>
              <a:gd name="connsiteY8831" fmla="*/ 137850 h 444457"/>
              <a:gd name="connsiteX8832" fmla="*/ 286153 w 3249268"/>
              <a:gd name="connsiteY8832" fmla="*/ 137535 h 444457"/>
              <a:gd name="connsiteX8833" fmla="*/ 286640 w 3249268"/>
              <a:gd name="connsiteY8833" fmla="*/ 137639 h 444457"/>
              <a:gd name="connsiteX8834" fmla="*/ 286244 w 3249268"/>
              <a:gd name="connsiteY8834" fmla="*/ 137377 h 444457"/>
              <a:gd name="connsiteX8835" fmla="*/ 283294 w 3249268"/>
              <a:gd name="connsiteY8835" fmla="*/ 137377 h 444457"/>
              <a:gd name="connsiteX8836" fmla="*/ 282638 w 3249268"/>
              <a:gd name="connsiteY8836" fmla="*/ 137534 h 444457"/>
              <a:gd name="connsiteX8837" fmla="*/ 283715 w 3249268"/>
              <a:gd name="connsiteY8837" fmla="*/ 137803 h 444457"/>
              <a:gd name="connsiteX8838" fmla="*/ 285420 w 3249268"/>
              <a:gd name="connsiteY8838" fmla="*/ 137377 h 444457"/>
              <a:gd name="connsiteX8839" fmla="*/ 2881745 w 3249268"/>
              <a:gd name="connsiteY8839" fmla="*/ 137251 h 444457"/>
              <a:gd name="connsiteX8840" fmla="*/ 2883026 w 3249268"/>
              <a:gd name="connsiteY8840" fmla="*/ 138917 h 444457"/>
              <a:gd name="connsiteX8841" fmla="*/ 2882467 w 3249268"/>
              <a:gd name="connsiteY8841" fmla="*/ 137496 h 444457"/>
              <a:gd name="connsiteX8842" fmla="*/ 272394 w 3249268"/>
              <a:gd name="connsiteY8842" fmla="*/ 137232 h 444457"/>
              <a:gd name="connsiteX8843" fmla="*/ 270553 w 3249268"/>
              <a:gd name="connsiteY8843" fmla="*/ 137560 h 444457"/>
              <a:gd name="connsiteX8844" fmla="*/ 272695 w 3249268"/>
              <a:gd name="connsiteY8844" fmla="*/ 138613 h 444457"/>
              <a:gd name="connsiteX8845" fmla="*/ 272894 w 3249268"/>
              <a:gd name="connsiteY8845" fmla="*/ 138209 h 444457"/>
              <a:gd name="connsiteX8846" fmla="*/ 247722 w 3249268"/>
              <a:gd name="connsiteY8846" fmla="*/ 137132 h 444457"/>
              <a:gd name="connsiteX8847" fmla="*/ 248221 w 3249268"/>
              <a:gd name="connsiteY8847" fmla="*/ 137818 h 444457"/>
              <a:gd name="connsiteX8848" fmla="*/ 248221 w 3249268"/>
              <a:gd name="connsiteY8848" fmla="*/ 139767 h 444457"/>
              <a:gd name="connsiteX8849" fmla="*/ 248522 w 3249268"/>
              <a:gd name="connsiteY8849" fmla="*/ 140325 h 444457"/>
              <a:gd name="connsiteX8850" fmla="*/ 248522 w 3249268"/>
              <a:gd name="connsiteY8850" fmla="*/ 138904 h 444457"/>
              <a:gd name="connsiteX8851" fmla="*/ 248522 w 3249268"/>
              <a:gd name="connsiteY8851" fmla="*/ 137744 h 444457"/>
              <a:gd name="connsiteX8852" fmla="*/ 503991 w 3249268"/>
              <a:gd name="connsiteY8852" fmla="*/ 137088 h 444457"/>
              <a:gd name="connsiteX8853" fmla="*/ 504643 w 3249268"/>
              <a:gd name="connsiteY8853" fmla="*/ 137678 h 444457"/>
              <a:gd name="connsiteX8854" fmla="*/ 505335 w 3249268"/>
              <a:gd name="connsiteY8854" fmla="*/ 137402 h 444457"/>
              <a:gd name="connsiteX8855" fmla="*/ 267778 w 3249268"/>
              <a:gd name="connsiteY8855" fmla="*/ 136800 h 444457"/>
              <a:gd name="connsiteX8856" fmla="*/ 267231 w 3249268"/>
              <a:gd name="connsiteY8856" fmla="*/ 137338 h 444457"/>
              <a:gd name="connsiteX8857" fmla="*/ 267778 w 3249268"/>
              <a:gd name="connsiteY8857" fmla="*/ 137651 h 444457"/>
              <a:gd name="connsiteX8858" fmla="*/ 267276 w 3249268"/>
              <a:gd name="connsiteY8858" fmla="*/ 138224 h 444457"/>
              <a:gd name="connsiteX8859" fmla="*/ 267923 w 3249268"/>
              <a:gd name="connsiteY8859" fmla="*/ 137906 h 444457"/>
              <a:gd name="connsiteX8860" fmla="*/ 267778 w 3249268"/>
              <a:gd name="connsiteY8860" fmla="*/ 137567 h 444457"/>
              <a:gd name="connsiteX8861" fmla="*/ 3006023 w 3249268"/>
              <a:gd name="connsiteY8861" fmla="*/ 136694 h 444457"/>
              <a:gd name="connsiteX8862" fmla="*/ 3005998 w 3249268"/>
              <a:gd name="connsiteY8862" fmla="*/ 137130 h 444457"/>
              <a:gd name="connsiteX8863" fmla="*/ 3008580 w 3249268"/>
              <a:gd name="connsiteY8863" fmla="*/ 139043 h 444457"/>
              <a:gd name="connsiteX8864" fmla="*/ 3008811 w 3249268"/>
              <a:gd name="connsiteY8864" fmla="*/ 139047 h 444457"/>
              <a:gd name="connsiteX8865" fmla="*/ 3009819 w 3249268"/>
              <a:gd name="connsiteY8865" fmla="*/ 139455 h 444457"/>
              <a:gd name="connsiteX8866" fmla="*/ 3009031 w 3249268"/>
              <a:gd name="connsiteY8866" fmla="*/ 138779 h 444457"/>
              <a:gd name="connsiteX8867" fmla="*/ 3006031 w 3249268"/>
              <a:gd name="connsiteY8867" fmla="*/ 136695 h 444457"/>
              <a:gd name="connsiteX8868" fmla="*/ 365384 w 3249268"/>
              <a:gd name="connsiteY8868" fmla="*/ 136589 h 444457"/>
              <a:gd name="connsiteX8869" fmla="*/ 366315 w 3249268"/>
              <a:gd name="connsiteY8869" fmla="*/ 137500 h 444457"/>
              <a:gd name="connsiteX8870" fmla="*/ 366251 w 3249268"/>
              <a:gd name="connsiteY8870" fmla="*/ 137629 h 444457"/>
              <a:gd name="connsiteX8871" fmla="*/ 366315 w 3249268"/>
              <a:gd name="connsiteY8871" fmla="*/ 137651 h 444457"/>
              <a:gd name="connsiteX8872" fmla="*/ 366204 w 3249268"/>
              <a:gd name="connsiteY8872" fmla="*/ 137725 h 444457"/>
              <a:gd name="connsiteX8873" fmla="*/ 366086 w 3249268"/>
              <a:gd name="connsiteY8873" fmla="*/ 137961 h 444457"/>
              <a:gd name="connsiteX8874" fmla="*/ 366315 w 3249268"/>
              <a:gd name="connsiteY8874" fmla="*/ 137844 h 444457"/>
              <a:gd name="connsiteX8875" fmla="*/ 366315 w 3249268"/>
              <a:gd name="connsiteY8875" fmla="*/ 137651 h 444457"/>
              <a:gd name="connsiteX8876" fmla="*/ 366315 w 3249268"/>
              <a:gd name="connsiteY8876" fmla="*/ 137500 h 444457"/>
              <a:gd name="connsiteX8877" fmla="*/ 366315 w 3249268"/>
              <a:gd name="connsiteY8877" fmla="*/ 137377 h 444457"/>
              <a:gd name="connsiteX8878" fmla="*/ 366837 w 3249268"/>
              <a:gd name="connsiteY8878" fmla="*/ 137320 h 444457"/>
              <a:gd name="connsiteX8879" fmla="*/ 224562 w 3249268"/>
              <a:gd name="connsiteY8879" fmla="*/ 136454 h 444457"/>
              <a:gd name="connsiteX8880" fmla="*/ 224562 w 3249268"/>
              <a:gd name="connsiteY8880" fmla="*/ 138401 h 444457"/>
              <a:gd name="connsiteX8881" fmla="*/ 224903 w 3249268"/>
              <a:gd name="connsiteY8881" fmla="*/ 138793 h 444457"/>
              <a:gd name="connsiteX8882" fmla="*/ 224903 w 3249268"/>
              <a:gd name="connsiteY8882" fmla="*/ 138779 h 444457"/>
              <a:gd name="connsiteX8883" fmla="*/ 224903 w 3249268"/>
              <a:gd name="connsiteY8883" fmla="*/ 138022 h 444457"/>
              <a:gd name="connsiteX8884" fmla="*/ 224896 w 3249268"/>
              <a:gd name="connsiteY8884" fmla="*/ 138031 h 444457"/>
              <a:gd name="connsiteX8885" fmla="*/ 224723 w 3249268"/>
              <a:gd name="connsiteY8885" fmla="*/ 136454 h 444457"/>
              <a:gd name="connsiteX8886" fmla="*/ 256974 w 3249268"/>
              <a:gd name="connsiteY8886" fmla="*/ 136272 h 444457"/>
              <a:gd name="connsiteX8887" fmla="*/ 256974 w 3249268"/>
              <a:gd name="connsiteY8887" fmla="*/ 136396 h 444457"/>
              <a:gd name="connsiteX8888" fmla="*/ 257322 w 3249268"/>
              <a:gd name="connsiteY8888" fmla="*/ 136272 h 444457"/>
              <a:gd name="connsiteX8889" fmla="*/ 2799445 w 3249268"/>
              <a:gd name="connsiteY8889" fmla="*/ 136076 h 444457"/>
              <a:gd name="connsiteX8890" fmla="*/ 2799221 w 3249268"/>
              <a:gd name="connsiteY8890" fmla="*/ 136102 h 444457"/>
              <a:gd name="connsiteX8891" fmla="*/ 2799221 w 3249268"/>
              <a:gd name="connsiteY8891" fmla="*/ 140483 h 444457"/>
              <a:gd name="connsiteX8892" fmla="*/ 2799336 w 3249268"/>
              <a:gd name="connsiteY8892" fmla="*/ 140511 h 444457"/>
              <a:gd name="connsiteX8893" fmla="*/ 2799445 w 3249268"/>
              <a:gd name="connsiteY8893" fmla="*/ 137404 h 444457"/>
              <a:gd name="connsiteX8894" fmla="*/ 223145 w 3249268"/>
              <a:gd name="connsiteY8894" fmla="*/ 136059 h 444457"/>
              <a:gd name="connsiteX8895" fmla="*/ 219966 w 3249268"/>
              <a:gd name="connsiteY8895" fmla="*/ 136538 h 444457"/>
              <a:gd name="connsiteX8896" fmla="*/ 220070 w 3249268"/>
              <a:gd name="connsiteY8896" fmla="*/ 137087 h 444457"/>
              <a:gd name="connsiteX8897" fmla="*/ 223159 w 3249268"/>
              <a:gd name="connsiteY8897" fmla="*/ 136089 h 444457"/>
              <a:gd name="connsiteX8898" fmla="*/ 2482945 w 3249268"/>
              <a:gd name="connsiteY8898" fmla="*/ 136049 h 444457"/>
              <a:gd name="connsiteX8899" fmla="*/ 2480340 w 3249268"/>
              <a:gd name="connsiteY8899" fmla="*/ 136401 h 444457"/>
              <a:gd name="connsiteX8900" fmla="*/ 2479222 w 3249268"/>
              <a:gd name="connsiteY8900" fmla="*/ 138163 h 444457"/>
              <a:gd name="connsiteX8901" fmla="*/ 2483079 w 3249268"/>
              <a:gd name="connsiteY8901" fmla="*/ 136076 h 444457"/>
              <a:gd name="connsiteX8902" fmla="*/ 187031 w 3249268"/>
              <a:gd name="connsiteY8902" fmla="*/ 135902 h 444457"/>
              <a:gd name="connsiteX8903" fmla="*/ 187294 w 3249268"/>
              <a:gd name="connsiteY8903" fmla="*/ 136480 h 444457"/>
              <a:gd name="connsiteX8904" fmla="*/ 183282 w 3249268"/>
              <a:gd name="connsiteY8904" fmla="*/ 139155 h 444457"/>
              <a:gd name="connsiteX8905" fmla="*/ 183283 w 3249268"/>
              <a:gd name="connsiteY8905" fmla="*/ 139155 h 444457"/>
              <a:gd name="connsiteX8906" fmla="*/ 184335 w 3249268"/>
              <a:gd name="connsiteY8906" fmla="*/ 140188 h 444457"/>
              <a:gd name="connsiteX8907" fmla="*/ 187059 w 3249268"/>
              <a:gd name="connsiteY8907" fmla="*/ 138624 h 444457"/>
              <a:gd name="connsiteX8908" fmla="*/ 188690 w 3249268"/>
              <a:gd name="connsiteY8908" fmla="*/ 137063 h 444457"/>
              <a:gd name="connsiteX8909" fmla="*/ 188235 w 3249268"/>
              <a:gd name="connsiteY8909" fmla="*/ 136898 h 444457"/>
              <a:gd name="connsiteX8910" fmla="*/ 187294 w 3249268"/>
              <a:gd name="connsiteY8910" fmla="*/ 136146 h 444457"/>
              <a:gd name="connsiteX8911" fmla="*/ 274509 w 3249268"/>
              <a:gd name="connsiteY8911" fmla="*/ 134830 h 444457"/>
              <a:gd name="connsiteX8912" fmla="*/ 274616 w 3249268"/>
              <a:gd name="connsiteY8912" fmla="*/ 134892 h 444457"/>
              <a:gd name="connsiteX8913" fmla="*/ 274731 w 3249268"/>
              <a:gd name="connsiteY8913" fmla="*/ 134967 h 444457"/>
              <a:gd name="connsiteX8914" fmla="*/ 274682 w 3249268"/>
              <a:gd name="connsiteY8914" fmla="*/ 134830 h 444457"/>
              <a:gd name="connsiteX8915" fmla="*/ 416103 w 3249268"/>
              <a:gd name="connsiteY8915" fmla="*/ 134726 h 444457"/>
              <a:gd name="connsiteX8916" fmla="*/ 416510 w 3249268"/>
              <a:gd name="connsiteY8916" fmla="*/ 135548 h 444457"/>
              <a:gd name="connsiteX8917" fmla="*/ 416510 w 3249268"/>
              <a:gd name="connsiteY8917" fmla="*/ 134931 h 444457"/>
              <a:gd name="connsiteX8918" fmla="*/ 3064312 w 3249268"/>
              <a:gd name="connsiteY8918" fmla="*/ 134582 h 444457"/>
              <a:gd name="connsiteX8919" fmla="*/ 3064312 w 3249268"/>
              <a:gd name="connsiteY8919" fmla="*/ 134653 h 444457"/>
              <a:gd name="connsiteX8920" fmla="*/ 3064465 w 3249268"/>
              <a:gd name="connsiteY8920" fmla="*/ 134672 h 444457"/>
              <a:gd name="connsiteX8921" fmla="*/ 138047 w 3249268"/>
              <a:gd name="connsiteY8921" fmla="*/ 134574 h 444457"/>
              <a:gd name="connsiteX8922" fmla="*/ 137814 w 3249268"/>
              <a:gd name="connsiteY8922" fmla="*/ 135242 h 444457"/>
              <a:gd name="connsiteX8923" fmla="*/ 138576 w 3249268"/>
              <a:gd name="connsiteY8923" fmla="*/ 134847 h 444457"/>
              <a:gd name="connsiteX8924" fmla="*/ 2537629 w 3249268"/>
              <a:gd name="connsiteY8924" fmla="*/ 133762 h 444457"/>
              <a:gd name="connsiteX8925" fmla="*/ 2536818 w 3249268"/>
              <a:gd name="connsiteY8925" fmla="*/ 133979 h 444457"/>
              <a:gd name="connsiteX8926" fmla="*/ 2539778 w 3249268"/>
              <a:gd name="connsiteY8926" fmla="*/ 136056 h 444457"/>
              <a:gd name="connsiteX8927" fmla="*/ 2539910 w 3249268"/>
              <a:gd name="connsiteY8927" fmla="*/ 136072 h 444457"/>
              <a:gd name="connsiteX8928" fmla="*/ 2539887 w 3249268"/>
              <a:gd name="connsiteY8928" fmla="*/ 136049 h 444457"/>
              <a:gd name="connsiteX8929" fmla="*/ 2537629 w 3249268"/>
              <a:gd name="connsiteY8929" fmla="*/ 133762 h 444457"/>
              <a:gd name="connsiteX8930" fmla="*/ 184359 w 3249268"/>
              <a:gd name="connsiteY8930" fmla="*/ 133420 h 444457"/>
              <a:gd name="connsiteX8931" fmla="*/ 183905 w 3249268"/>
              <a:gd name="connsiteY8931" fmla="*/ 134004 h 444457"/>
              <a:gd name="connsiteX8932" fmla="*/ 184453 w 3249268"/>
              <a:gd name="connsiteY8932" fmla="*/ 133639 h 444457"/>
              <a:gd name="connsiteX8933" fmla="*/ 184730 w 3249268"/>
              <a:gd name="connsiteY8933" fmla="*/ 133764 h 444457"/>
              <a:gd name="connsiteX8934" fmla="*/ 290290 w 3249268"/>
              <a:gd name="connsiteY8934" fmla="*/ 133375 h 444457"/>
              <a:gd name="connsiteX8935" fmla="*/ 290304 w 3249268"/>
              <a:gd name="connsiteY8935" fmla="*/ 133389 h 444457"/>
              <a:gd name="connsiteX8936" fmla="*/ 290310 w 3249268"/>
              <a:gd name="connsiteY8936" fmla="*/ 133375 h 444457"/>
              <a:gd name="connsiteX8937" fmla="*/ 2870061 w 3249268"/>
              <a:gd name="connsiteY8937" fmla="*/ 133291 h 444457"/>
              <a:gd name="connsiteX8938" fmla="*/ 2870098 w 3249268"/>
              <a:gd name="connsiteY8938" fmla="*/ 133342 h 444457"/>
              <a:gd name="connsiteX8939" fmla="*/ 2870233 w 3249268"/>
              <a:gd name="connsiteY8939" fmla="*/ 133350 h 444457"/>
              <a:gd name="connsiteX8940" fmla="*/ 3141760 w 3249268"/>
              <a:gd name="connsiteY8940" fmla="*/ 133080 h 444457"/>
              <a:gd name="connsiteX8941" fmla="*/ 3141794 w 3249268"/>
              <a:gd name="connsiteY8941" fmla="*/ 133106 h 444457"/>
              <a:gd name="connsiteX8942" fmla="*/ 3142226 w 3249268"/>
              <a:gd name="connsiteY8942" fmla="*/ 133199 h 444457"/>
              <a:gd name="connsiteX8943" fmla="*/ 184418 w 3249268"/>
              <a:gd name="connsiteY8943" fmla="*/ 132842 h 444457"/>
              <a:gd name="connsiteX8944" fmla="*/ 184418 w 3249268"/>
              <a:gd name="connsiteY8944" fmla="*/ 133198 h 444457"/>
              <a:gd name="connsiteX8945" fmla="*/ 184530 w 3249268"/>
              <a:gd name="connsiteY8945" fmla="*/ 133068 h 444457"/>
              <a:gd name="connsiteX8946" fmla="*/ 340121 w 3249268"/>
              <a:gd name="connsiteY8946" fmla="*/ 132501 h 444457"/>
              <a:gd name="connsiteX8947" fmla="*/ 340198 w 3249268"/>
              <a:gd name="connsiteY8947" fmla="*/ 132585 h 444457"/>
              <a:gd name="connsiteX8948" fmla="*/ 340213 w 3249268"/>
              <a:gd name="connsiteY8948" fmla="*/ 132511 h 444457"/>
              <a:gd name="connsiteX8949" fmla="*/ 76293 w 3249268"/>
              <a:gd name="connsiteY8949" fmla="*/ 132134 h 444457"/>
              <a:gd name="connsiteX8950" fmla="*/ 76340 w 3249268"/>
              <a:gd name="connsiteY8950" fmla="*/ 132310 h 444457"/>
              <a:gd name="connsiteX8951" fmla="*/ 76542 w 3249268"/>
              <a:gd name="connsiteY8951" fmla="*/ 132196 h 444457"/>
              <a:gd name="connsiteX8952" fmla="*/ 2920208 w 3249268"/>
              <a:gd name="connsiteY8952" fmla="*/ 132051 h 444457"/>
              <a:gd name="connsiteX8953" fmla="*/ 2920354 w 3249268"/>
              <a:gd name="connsiteY8953" fmla="*/ 132414 h 444457"/>
              <a:gd name="connsiteX8954" fmla="*/ 2920552 w 3249268"/>
              <a:gd name="connsiteY8954" fmla="*/ 132322 h 444457"/>
              <a:gd name="connsiteX8955" fmla="*/ 2972896 w 3249268"/>
              <a:gd name="connsiteY8955" fmla="*/ 132009 h 444457"/>
              <a:gd name="connsiteX8956" fmla="*/ 2972290 w 3249268"/>
              <a:gd name="connsiteY8956" fmla="*/ 132072 h 444457"/>
              <a:gd name="connsiteX8957" fmla="*/ 2972896 w 3249268"/>
              <a:gd name="connsiteY8957" fmla="*/ 132802 h 444457"/>
              <a:gd name="connsiteX8958" fmla="*/ 3091363 w 3249268"/>
              <a:gd name="connsiteY8958" fmla="*/ 131992 h 444457"/>
              <a:gd name="connsiteX8959" fmla="*/ 3091729 w 3249268"/>
              <a:gd name="connsiteY8959" fmla="*/ 133400 h 444457"/>
              <a:gd name="connsiteX8960" fmla="*/ 3092572 w 3249268"/>
              <a:gd name="connsiteY8960" fmla="*/ 132235 h 444457"/>
              <a:gd name="connsiteX8961" fmla="*/ 414782 w 3249268"/>
              <a:gd name="connsiteY8961" fmla="*/ 131976 h 444457"/>
              <a:gd name="connsiteX8962" fmla="*/ 415134 w 3249268"/>
              <a:gd name="connsiteY8962" fmla="*/ 132153 h 444457"/>
              <a:gd name="connsiteX8963" fmla="*/ 415439 w 3249268"/>
              <a:gd name="connsiteY8963" fmla="*/ 132355 h 444457"/>
              <a:gd name="connsiteX8964" fmla="*/ 415439 w 3249268"/>
              <a:gd name="connsiteY8964" fmla="*/ 131976 h 444457"/>
              <a:gd name="connsiteX8965" fmla="*/ 262249 w 3249268"/>
              <a:gd name="connsiteY8965" fmla="*/ 131947 h 444457"/>
              <a:gd name="connsiteX8966" fmla="*/ 260496 w 3249268"/>
              <a:gd name="connsiteY8966" fmla="*/ 132307 h 444457"/>
              <a:gd name="connsiteX8967" fmla="*/ 260770 w 3249268"/>
              <a:gd name="connsiteY8967" fmla="*/ 134285 h 444457"/>
              <a:gd name="connsiteX8968" fmla="*/ 263197 w 3249268"/>
              <a:gd name="connsiteY8968" fmla="*/ 132495 h 444457"/>
              <a:gd name="connsiteX8969" fmla="*/ 2955768 w 3249268"/>
              <a:gd name="connsiteY8969" fmla="*/ 131740 h 444457"/>
              <a:gd name="connsiteX8970" fmla="*/ 2956038 w 3249268"/>
              <a:gd name="connsiteY8970" fmla="*/ 132081 h 444457"/>
              <a:gd name="connsiteX8971" fmla="*/ 2956286 w 3249268"/>
              <a:gd name="connsiteY8971" fmla="*/ 131740 h 444457"/>
              <a:gd name="connsiteX8972" fmla="*/ 3114582 w 3249268"/>
              <a:gd name="connsiteY8972" fmla="*/ 131668 h 444457"/>
              <a:gd name="connsiteX8973" fmla="*/ 3114523 w 3249268"/>
              <a:gd name="connsiteY8973" fmla="*/ 131683 h 444457"/>
              <a:gd name="connsiteX8974" fmla="*/ 3114582 w 3249268"/>
              <a:gd name="connsiteY8974" fmla="*/ 131833 h 444457"/>
              <a:gd name="connsiteX8975" fmla="*/ 1850962 w 3249268"/>
              <a:gd name="connsiteY8975" fmla="*/ 131633 h 444457"/>
              <a:gd name="connsiteX8976" fmla="*/ 1851065 w 3249268"/>
              <a:gd name="connsiteY8976" fmla="*/ 131772 h 444457"/>
              <a:gd name="connsiteX8977" fmla="*/ 1851698 w 3249268"/>
              <a:gd name="connsiteY8977" fmla="*/ 132227 h 444457"/>
              <a:gd name="connsiteX8978" fmla="*/ 1852047 w 3249268"/>
              <a:gd name="connsiteY8978" fmla="*/ 131633 h 444457"/>
              <a:gd name="connsiteX8979" fmla="*/ 2837462 w 3249268"/>
              <a:gd name="connsiteY8979" fmla="*/ 131564 h 444457"/>
              <a:gd name="connsiteX8980" fmla="*/ 2837895 w 3249268"/>
              <a:gd name="connsiteY8980" fmla="*/ 131906 h 444457"/>
              <a:gd name="connsiteX8981" fmla="*/ 2839281 w 3249268"/>
              <a:gd name="connsiteY8981" fmla="*/ 131906 h 444457"/>
              <a:gd name="connsiteX8982" fmla="*/ 2839281 w 3249268"/>
              <a:gd name="connsiteY8982" fmla="*/ 133371 h 444457"/>
              <a:gd name="connsiteX8983" fmla="*/ 2839586 w 3249268"/>
              <a:gd name="connsiteY8983" fmla="*/ 131819 h 444457"/>
              <a:gd name="connsiteX8984" fmla="*/ 225051 w 3249268"/>
              <a:gd name="connsiteY8984" fmla="*/ 131560 h 444457"/>
              <a:gd name="connsiteX8985" fmla="*/ 222003 w 3249268"/>
              <a:gd name="connsiteY8985" fmla="*/ 133084 h 444457"/>
              <a:gd name="connsiteX8986" fmla="*/ 222003 w 3249268"/>
              <a:gd name="connsiteY8986" fmla="*/ 133137 h 444457"/>
              <a:gd name="connsiteX8987" fmla="*/ 221928 w 3249268"/>
              <a:gd name="connsiteY8987" fmla="*/ 133121 h 444457"/>
              <a:gd name="connsiteX8988" fmla="*/ 221895 w 3249268"/>
              <a:gd name="connsiteY8988" fmla="*/ 133138 h 444457"/>
              <a:gd name="connsiteX8989" fmla="*/ 221895 w 3249268"/>
              <a:gd name="connsiteY8989" fmla="*/ 133114 h 444457"/>
              <a:gd name="connsiteX8990" fmla="*/ 221562 w 3249268"/>
              <a:gd name="connsiteY8990" fmla="*/ 133042 h 444457"/>
              <a:gd name="connsiteX8991" fmla="*/ 222026 w 3249268"/>
              <a:gd name="connsiteY8991" fmla="*/ 133263 h 444457"/>
              <a:gd name="connsiteX8992" fmla="*/ 222153 w 3249268"/>
              <a:gd name="connsiteY8992" fmla="*/ 133517 h 444457"/>
              <a:gd name="connsiteX8993" fmla="*/ 3115445 w 3249268"/>
              <a:gd name="connsiteY8993" fmla="*/ 131453 h 444457"/>
              <a:gd name="connsiteX8994" fmla="*/ 3114722 w 3249268"/>
              <a:gd name="connsiteY8994" fmla="*/ 131633 h 444457"/>
              <a:gd name="connsiteX8995" fmla="*/ 3114784 w 3249268"/>
              <a:gd name="connsiteY8995" fmla="*/ 132014 h 444457"/>
              <a:gd name="connsiteX8996" fmla="*/ 3114686 w 3249268"/>
              <a:gd name="connsiteY8996" fmla="*/ 132096 h 444457"/>
              <a:gd name="connsiteX8997" fmla="*/ 3114876 w 3249268"/>
              <a:gd name="connsiteY8997" fmla="*/ 132577 h 444457"/>
              <a:gd name="connsiteX8998" fmla="*/ 3114784 w 3249268"/>
              <a:gd name="connsiteY8998" fmla="*/ 132014 h 444457"/>
              <a:gd name="connsiteX8999" fmla="*/ 243317 w 3249268"/>
              <a:gd name="connsiteY8999" fmla="*/ 131344 h 444457"/>
              <a:gd name="connsiteX9000" fmla="*/ 244084 w 3249268"/>
              <a:gd name="connsiteY9000" fmla="*/ 132135 h 444457"/>
              <a:gd name="connsiteX9001" fmla="*/ 244922 w 3249268"/>
              <a:gd name="connsiteY9001" fmla="*/ 133285 h 444457"/>
              <a:gd name="connsiteX9002" fmla="*/ 244531 w 3249268"/>
              <a:gd name="connsiteY9002" fmla="*/ 131621 h 444457"/>
              <a:gd name="connsiteX9003" fmla="*/ 244494 w 3249268"/>
              <a:gd name="connsiteY9003" fmla="*/ 131633 h 444457"/>
              <a:gd name="connsiteX9004" fmla="*/ 3135893 w 3249268"/>
              <a:gd name="connsiteY9004" fmla="*/ 130780 h 444457"/>
              <a:gd name="connsiteX9005" fmla="*/ 3134838 w 3249268"/>
              <a:gd name="connsiteY9005" fmla="*/ 131482 h 444457"/>
              <a:gd name="connsiteX9006" fmla="*/ 3136694 w 3249268"/>
              <a:gd name="connsiteY9006" fmla="*/ 131796 h 444457"/>
              <a:gd name="connsiteX9007" fmla="*/ 3137992 w 3249268"/>
              <a:gd name="connsiteY9007" fmla="*/ 132201 h 444457"/>
              <a:gd name="connsiteX9008" fmla="*/ 3138028 w 3249268"/>
              <a:gd name="connsiteY9008" fmla="*/ 132197 h 444457"/>
              <a:gd name="connsiteX9009" fmla="*/ 3138467 w 3249268"/>
              <a:gd name="connsiteY9009" fmla="*/ 132245 h 444457"/>
              <a:gd name="connsiteX9010" fmla="*/ 3136694 w 3249268"/>
              <a:gd name="connsiteY9010" fmla="*/ 131796 h 444457"/>
              <a:gd name="connsiteX9011" fmla="*/ 226443 w 3249268"/>
              <a:gd name="connsiteY9011" fmla="*/ 130672 h 444457"/>
              <a:gd name="connsiteX9012" fmla="*/ 224723 w 3249268"/>
              <a:gd name="connsiteY9012" fmla="*/ 130847 h 444457"/>
              <a:gd name="connsiteX9013" fmla="*/ 224655 w 3249268"/>
              <a:gd name="connsiteY9013" fmla="*/ 130881 h 444457"/>
              <a:gd name="connsiteX9014" fmla="*/ 224904 w 3249268"/>
              <a:gd name="connsiteY9014" fmla="*/ 130881 h 444457"/>
              <a:gd name="connsiteX9015" fmla="*/ 226056 w 3249268"/>
              <a:gd name="connsiteY9015" fmla="*/ 130881 h 444457"/>
              <a:gd name="connsiteX9016" fmla="*/ 226107 w 3249268"/>
              <a:gd name="connsiteY9016" fmla="*/ 130847 h 444457"/>
              <a:gd name="connsiteX9017" fmla="*/ 226244 w 3249268"/>
              <a:gd name="connsiteY9017" fmla="*/ 130881 h 444457"/>
              <a:gd name="connsiteX9018" fmla="*/ 226408 w 3249268"/>
              <a:gd name="connsiteY9018" fmla="*/ 130881 h 444457"/>
              <a:gd name="connsiteX9019" fmla="*/ 226353 w 3249268"/>
              <a:gd name="connsiteY9019" fmla="*/ 130909 h 444457"/>
              <a:gd name="connsiteX9020" fmla="*/ 227102 w 3249268"/>
              <a:gd name="connsiteY9020" fmla="*/ 131099 h 444457"/>
              <a:gd name="connsiteX9021" fmla="*/ 3009783 w 3249268"/>
              <a:gd name="connsiteY9021" fmla="*/ 130448 h 444457"/>
              <a:gd name="connsiteX9022" fmla="*/ 3006046 w 3249268"/>
              <a:gd name="connsiteY9022" fmla="*/ 131470 h 444457"/>
              <a:gd name="connsiteX9023" fmla="*/ 3006411 w 3249268"/>
              <a:gd name="connsiteY9023" fmla="*/ 132264 h 444457"/>
              <a:gd name="connsiteX9024" fmla="*/ 3009158 w 3249268"/>
              <a:gd name="connsiteY9024" fmla="*/ 132264 h 444457"/>
              <a:gd name="connsiteX9025" fmla="*/ 209430 w 3249268"/>
              <a:gd name="connsiteY9025" fmla="*/ 130430 h 444457"/>
              <a:gd name="connsiteX9026" fmla="*/ 208948 w 3249268"/>
              <a:gd name="connsiteY9026" fmla="*/ 130630 h 444457"/>
              <a:gd name="connsiteX9027" fmla="*/ 209539 w 3249268"/>
              <a:gd name="connsiteY9027" fmla="*/ 130630 h 444457"/>
              <a:gd name="connsiteX9028" fmla="*/ 209664 w 3249268"/>
              <a:gd name="connsiteY9028" fmla="*/ 130504 h 444457"/>
              <a:gd name="connsiteX9029" fmla="*/ 209765 w 3249268"/>
              <a:gd name="connsiteY9029" fmla="*/ 130502 h 444457"/>
              <a:gd name="connsiteX9030" fmla="*/ 516697 w 3249268"/>
              <a:gd name="connsiteY9030" fmla="*/ 130420 h 444457"/>
              <a:gd name="connsiteX9031" fmla="*/ 516792 w 3249268"/>
              <a:gd name="connsiteY9031" fmla="*/ 130765 h 444457"/>
              <a:gd name="connsiteX9032" fmla="*/ 517100 w 3249268"/>
              <a:gd name="connsiteY9032" fmla="*/ 130765 h 444457"/>
              <a:gd name="connsiteX9033" fmla="*/ 238974 w 3249268"/>
              <a:gd name="connsiteY9033" fmla="*/ 130277 h 444457"/>
              <a:gd name="connsiteX9034" fmla="*/ 239117 w 3249268"/>
              <a:gd name="connsiteY9034" fmla="*/ 130565 h 444457"/>
              <a:gd name="connsiteX9035" fmla="*/ 239607 w 3249268"/>
              <a:gd name="connsiteY9035" fmla="*/ 130432 h 444457"/>
              <a:gd name="connsiteX9036" fmla="*/ 248656 w 3249268"/>
              <a:gd name="connsiteY9036" fmla="*/ 130269 h 444457"/>
              <a:gd name="connsiteX9037" fmla="*/ 246791 w 3249268"/>
              <a:gd name="connsiteY9037" fmla="*/ 130881 h 444457"/>
              <a:gd name="connsiteX9038" fmla="*/ 247161 w 3249268"/>
              <a:gd name="connsiteY9038" fmla="*/ 130881 h 444457"/>
              <a:gd name="connsiteX9039" fmla="*/ 251341 w 3249268"/>
              <a:gd name="connsiteY9039" fmla="*/ 132643 h 444457"/>
              <a:gd name="connsiteX9040" fmla="*/ 248221 w 3249268"/>
              <a:gd name="connsiteY9040" fmla="*/ 130505 h 444457"/>
              <a:gd name="connsiteX9041" fmla="*/ 250326 w 3249268"/>
              <a:gd name="connsiteY9041" fmla="*/ 130865 h 444457"/>
              <a:gd name="connsiteX9042" fmla="*/ 251021 w 3249268"/>
              <a:gd name="connsiteY9042" fmla="*/ 130269 h 444457"/>
              <a:gd name="connsiteX9043" fmla="*/ 192099 w 3249268"/>
              <a:gd name="connsiteY9043" fmla="*/ 130212 h 444457"/>
              <a:gd name="connsiteX9044" fmla="*/ 191529 w 3249268"/>
              <a:gd name="connsiteY9044" fmla="*/ 130317 h 444457"/>
              <a:gd name="connsiteX9045" fmla="*/ 190962 w 3249268"/>
              <a:gd name="connsiteY9045" fmla="*/ 130317 h 444457"/>
              <a:gd name="connsiteX9046" fmla="*/ 191397 w 3249268"/>
              <a:gd name="connsiteY9046" fmla="*/ 130755 h 444457"/>
              <a:gd name="connsiteX9047" fmla="*/ 192517 w 3249268"/>
              <a:gd name="connsiteY9047" fmla="*/ 131573 h 444457"/>
              <a:gd name="connsiteX9048" fmla="*/ 191808 w 3249268"/>
              <a:gd name="connsiteY9048" fmla="*/ 130504 h 444457"/>
              <a:gd name="connsiteX9049" fmla="*/ 2966969 w 3249268"/>
              <a:gd name="connsiteY9049" fmla="*/ 130158 h 444457"/>
              <a:gd name="connsiteX9050" fmla="*/ 2967324 w 3249268"/>
              <a:gd name="connsiteY9050" fmla="*/ 130517 h 444457"/>
              <a:gd name="connsiteX9051" fmla="*/ 2968030 w 3249268"/>
              <a:gd name="connsiteY9051" fmla="*/ 130702 h 444457"/>
              <a:gd name="connsiteX9052" fmla="*/ 2972203 w 3249268"/>
              <a:gd name="connsiteY9052" fmla="*/ 131147 h 444457"/>
              <a:gd name="connsiteX9053" fmla="*/ 2973109 w 3249268"/>
              <a:gd name="connsiteY9053" fmla="*/ 131050 h 444457"/>
              <a:gd name="connsiteX9054" fmla="*/ 2967388 w 3249268"/>
              <a:gd name="connsiteY9054" fmla="*/ 130236 h 444457"/>
              <a:gd name="connsiteX9055" fmla="*/ 131832 w 3249268"/>
              <a:gd name="connsiteY9055" fmla="*/ 129383 h 444457"/>
              <a:gd name="connsiteX9056" fmla="*/ 131714 w 3249268"/>
              <a:gd name="connsiteY9056" fmla="*/ 129467 h 444457"/>
              <a:gd name="connsiteX9057" fmla="*/ 132060 w 3249268"/>
              <a:gd name="connsiteY9057" fmla="*/ 129703 h 444457"/>
              <a:gd name="connsiteX9058" fmla="*/ 49550 w 3249268"/>
              <a:gd name="connsiteY9058" fmla="*/ 129226 h 444457"/>
              <a:gd name="connsiteX9059" fmla="*/ 52371 w 3249268"/>
              <a:gd name="connsiteY9059" fmla="*/ 129226 h 444457"/>
              <a:gd name="connsiteX9060" fmla="*/ 53781 w 3249268"/>
              <a:gd name="connsiteY9060" fmla="*/ 130580 h 444457"/>
              <a:gd name="connsiteX9061" fmla="*/ 59423 w 3249268"/>
              <a:gd name="connsiteY9061" fmla="*/ 134642 h 444457"/>
              <a:gd name="connsiteX9062" fmla="*/ 50960 w 3249268"/>
              <a:gd name="connsiteY9062" fmla="*/ 133288 h 444457"/>
              <a:gd name="connsiteX9063" fmla="*/ 49550 w 3249268"/>
              <a:gd name="connsiteY9063" fmla="*/ 131934 h 444457"/>
              <a:gd name="connsiteX9064" fmla="*/ 49550 w 3249268"/>
              <a:gd name="connsiteY9064" fmla="*/ 129226 h 444457"/>
              <a:gd name="connsiteX9065" fmla="*/ 3056101 w 3249268"/>
              <a:gd name="connsiteY9065" fmla="*/ 129043 h 444457"/>
              <a:gd name="connsiteX9066" fmla="*/ 3055979 w 3249268"/>
              <a:gd name="connsiteY9066" fmla="*/ 129831 h 444457"/>
              <a:gd name="connsiteX9067" fmla="*/ 3056399 w 3249268"/>
              <a:gd name="connsiteY9067" fmla="*/ 129973 h 444457"/>
              <a:gd name="connsiteX9068" fmla="*/ 151381 w 3249268"/>
              <a:gd name="connsiteY9068" fmla="*/ 128931 h 444457"/>
              <a:gd name="connsiteX9069" fmla="*/ 151189 w 3249268"/>
              <a:gd name="connsiteY9069" fmla="*/ 129181 h 444457"/>
              <a:gd name="connsiteX9070" fmla="*/ 151189 w 3249268"/>
              <a:gd name="connsiteY9070" fmla="*/ 129452 h 444457"/>
              <a:gd name="connsiteX9071" fmla="*/ 385224 w 3249268"/>
              <a:gd name="connsiteY9071" fmla="*/ 128482 h 444457"/>
              <a:gd name="connsiteX9072" fmla="*/ 385794 w 3249268"/>
              <a:gd name="connsiteY9072" fmla="*/ 129342 h 444457"/>
              <a:gd name="connsiteX9073" fmla="*/ 385523 w 3249268"/>
              <a:gd name="connsiteY9073" fmla="*/ 129978 h 444457"/>
              <a:gd name="connsiteX9074" fmla="*/ 386239 w 3249268"/>
              <a:gd name="connsiteY9074" fmla="*/ 129376 h 444457"/>
              <a:gd name="connsiteX9075" fmla="*/ 387190 w 3249268"/>
              <a:gd name="connsiteY9075" fmla="*/ 129651 h 444457"/>
              <a:gd name="connsiteX9076" fmla="*/ 386277 w 3249268"/>
              <a:gd name="connsiteY9076" fmla="*/ 129166 h 444457"/>
              <a:gd name="connsiteX9077" fmla="*/ 2986940 w 3249268"/>
              <a:gd name="connsiteY9077" fmla="*/ 127985 h 444457"/>
              <a:gd name="connsiteX9078" fmla="*/ 2986937 w 3249268"/>
              <a:gd name="connsiteY9078" fmla="*/ 128010 h 444457"/>
              <a:gd name="connsiteX9079" fmla="*/ 2987267 w 3249268"/>
              <a:gd name="connsiteY9079" fmla="*/ 128256 h 444457"/>
              <a:gd name="connsiteX9080" fmla="*/ 2987057 w 3249268"/>
              <a:gd name="connsiteY9080" fmla="*/ 128043 h 444457"/>
              <a:gd name="connsiteX9081" fmla="*/ 194233 w 3249268"/>
              <a:gd name="connsiteY9081" fmla="*/ 127729 h 444457"/>
              <a:gd name="connsiteX9082" fmla="*/ 194047 w 3249268"/>
              <a:gd name="connsiteY9082" fmla="*/ 128257 h 444457"/>
              <a:gd name="connsiteX9083" fmla="*/ 194557 w 3249268"/>
              <a:gd name="connsiteY9083" fmla="*/ 127744 h 444457"/>
              <a:gd name="connsiteX9084" fmla="*/ 308420 w 3249268"/>
              <a:gd name="connsiteY9084" fmla="*/ 127322 h 444457"/>
              <a:gd name="connsiteX9085" fmla="*/ 307930 w 3249268"/>
              <a:gd name="connsiteY9085" fmla="*/ 127833 h 444457"/>
              <a:gd name="connsiteX9086" fmla="*/ 309670 w 3249268"/>
              <a:gd name="connsiteY9086" fmla="*/ 129002 h 444457"/>
              <a:gd name="connsiteX9087" fmla="*/ 2617841 w 3249268"/>
              <a:gd name="connsiteY9087" fmla="*/ 126390 h 444457"/>
              <a:gd name="connsiteX9088" fmla="*/ 2618873 w 3249268"/>
              <a:gd name="connsiteY9088" fmla="*/ 127695 h 444457"/>
              <a:gd name="connsiteX9089" fmla="*/ 2619489 w 3249268"/>
              <a:gd name="connsiteY9089" fmla="*/ 128058 h 444457"/>
              <a:gd name="connsiteX9090" fmla="*/ 3079942 w 3249268"/>
              <a:gd name="connsiteY9090" fmla="*/ 126368 h 444457"/>
              <a:gd name="connsiteX9091" fmla="*/ 3080001 w 3249268"/>
              <a:gd name="connsiteY9091" fmla="*/ 126376 h 444457"/>
              <a:gd name="connsiteX9092" fmla="*/ 3080001 w 3249268"/>
              <a:gd name="connsiteY9092" fmla="*/ 126368 h 444457"/>
              <a:gd name="connsiteX9093" fmla="*/ 101495 w 3249268"/>
              <a:gd name="connsiteY9093" fmla="*/ 126305 h 444457"/>
              <a:gd name="connsiteX9094" fmla="*/ 101334 w 3249268"/>
              <a:gd name="connsiteY9094" fmla="*/ 126508 h 444457"/>
              <a:gd name="connsiteX9095" fmla="*/ 102407 w 3249268"/>
              <a:gd name="connsiteY9095" fmla="*/ 127615 h 444457"/>
              <a:gd name="connsiteX9096" fmla="*/ 102597 w 3249268"/>
              <a:gd name="connsiteY9096" fmla="*/ 127432 h 444457"/>
              <a:gd name="connsiteX9097" fmla="*/ 3119826 w 3249268"/>
              <a:gd name="connsiteY9097" fmla="*/ 126194 h 444457"/>
              <a:gd name="connsiteX9098" fmla="*/ 3119826 w 3249268"/>
              <a:gd name="connsiteY9098" fmla="*/ 130360 h 444457"/>
              <a:gd name="connsiteX9099" fmla="*/ 3118374 w 3249268"/>
              <a:gd name="connsiteY9099" fmla="*/ 130722 h 444457"/>
              <a:gd name="connsiteX9100" fmla="*/ 3118719 w 3249268"/>
              <a:gd name="connsiteY9100" fmla="*/ 130781 h 444457"/>
              <a:gd name="connsiteX9101" fmla="*/ 3120098 w 3249268"/>
              <a:gd name="connsiteY9101" fmla="*/ 130781 h 444457"/>
              <a:gd name="connsiteX9102" fmla="*/ 3120196 w 3249268"/>
              <a:gd name="connsiteY9102" fmla="*/ 130881 h 444457"/>
              <a:gd name="connsiteX9103" fmla="*/ 3122732 w 3249268"/>
              <a:gd name="connsiteY9103" fmla="*/ 130881 h 444457"/>
              <a:gd name="connsiteX9104" fmla="*/ 3127020 w 3249268"/>
              <a:gd name="connsiteY9104" fmla="*/ 137567 h 444457"/>
              <a:gd name="connsiteX9105" fmla="*/ 3131308 w 3249268"/>
              <a:gd name="connsiteY9105" fmla="*/ 138904 h 444457"/>
              <a:gd name="connsiteX9106" fmla="*/ 3125039 w 3249268"/>
              <a:gd name="connsiteY9106" fmla="*/ 142423 h 444457"/>
              <a:gd name="connsiteX9107" fmla="*/ 3126993 w 3249268"/>
              <a:gd name="connsiteY9107" fmla="*/ 143417 h 444457"/>
              <a:gd name="connsiteX9108" fmla="*/ 3127436 w 3249268"/>
              <a:gd name="connsiteY9108" fmla="*/ 143623 h 444457"/>
              <a:gd name="connsiteX9109" fmla="*/ 3128570 w 3249268"/>
              <a:gd name="connsiteY9109" fmla="*/ 142822 h 444457"/>
              <a:gd name="connsiteX9110" fmla="*/ 3131318 w 3249268"/>
              <a:gd name="connsiteY9110" fmla="*/ 144764 h 444457"/>
              <a:gd name="connsiteX9111" fmla="*/ 3131226 w 3249268"/>
              <a:gd name="connsiteY9111" fmla="*/ 144489 h 444457"/>
              <a:gd name="connsiteX9112" fmla="*/ 3132597 w 3249268"/>
              <a:gd name="connsiteY9112" fmla="*/ 144489 h 444457"/>
              <a:gd name="connsiteX9113" fmla="*/ 3137408 w 3249268"/>
              <a:gd name="connsiteY9113" fmla="*/ 143289 h 444457"/>
              <a:gd name="connsiteX9114" fmla="*/ 3133928 w 3249268"/>
              <a:gd name="connsiteY9114" fmla="*/ 137407 h 444457"/>
              <a:gd name="connsiteX9115" fmla="*/ 3132546 w 3249268"/>
              <a:gd name="connsiteY9115" fmla="*/ 133199 h 444457"/>
              <a:gd name="connsiteX9116" fmla="*/ 3133610 w 3249268"/>
              <a:gd name="connsiteY9116" fmla="*/ 132299 h 444457"/>
              <a:gd name="connsiteX9117" fmla="*/ 3132349 w 3249268"/>
              <a:gd name="connsiteY9117" fmla="*/ 133137 h 444457"/>
              <a:gd name="connsiteX9118" fmla="*/ 3130958 w 3249268"/>
              <a:gd name="connsiteY9118" fmla="*/ 131749 h 444457"/>
              <a:gd name="connsiteX9119" fmla="*/ 3124000 w 3249268"/>
              <a:gd name="connsiteY9119" fmla="*/ 127583 h 444457"/>
              <a:gd name="connsiteX9120" fmla="*/ 3119826 w 3249268"/>
              <a:gd name="connsiteY9120" fmla="*/ 126194 h 444457"/>
              <a:gd name="connsiteX9121" fmla="*/ 277691 w 3249268"/>
              <a:gd name="connsiteY9121" fmla="*/ 126073 h 444457"/>
              <a:gd name="connsiteX9122" fmla="*/ 275083 w 3249268"/>
              <a:gd name="connsiteY9122" fmla="*/ 128808 h 444457"/>
              <a:gd name="connsiteX9123" fmla="*/ 276276 w 3249268"/>
              <a:gd name="connsiteY9123" fmla="*/ 129064 h 444457"/>
              <a:gd name="connsiteX9124" fmla="*/ 277679 w 3249268"/>
              <a:gd name="connsiteY9124" fmla="*/ 126180 h 444457"/>
              <a:gd name="connsiteX9125" fmla="*/ 81666 w 3249268"/>
              <a:gd name="connsiteY9125" fmla="*/ 125683 h 444457"/>
              <a:gd name="connsiteX9126" fmla="*/ 81537 w 3249268"/>
              <a:gd name="connsiteY9126" fmla="*/ 126086 h 444457"/>
              <a:gd name="connsiteX9127" fmla="*/ 80801 w 3249268"/>
              <a:gd name="connsiteY9127" fmla="*/ 125894 h 444457"/>
              <a:gd name="connsiteX9128" fmla="*/ 81666 w 3249268"/>
              <a:gd name="connsiteY9128" fmla="*/ 126349 h 444457"/>
              <a:gd name="connsiteX9129" fmla="*/ 2965548 w 3249268"/>
              <a:gd name="connsiteY9129" fmla="*/ 125609 h 444457"/>
              <a:gd name="connsiteX9130" fmla="*/ 2965683 w 3249268"/>
              <a:gd name="connsiteY9130" fmla="*/ 126838 h 444457"/>
              <a:gd name="connsiteX9131" fmla="*/ 2965986 w 3249268"/>
              <a:gd name="connsiteY9131" fmla="*/ 126045 h 444457"/>
              <a:gd name="connsiteX9132" fmla="*/ 2940128 w 3249268"/>
              <a:gd name="connsiteY9132" fmla="*/ 125406 h 444457"/>
              <a:gd name="connsiteX9133" fmla="*/ 2940885 w 3249268"/>
              <a:gd name="connsiteY9133" fmla="*/ 127702 h 444457"/>
              <a:gd name="connsiteX9134" fmla="*/ 2940885 w 3249268"/>
              <a:gd name="connsiteY9134" fmla="*/ 129109 h 444457"/>
              <a:gd name="connsiteX9135" fmla="*/ 2940774 w 3249268"/>
              <a:gd name="connsiteY9135" fmla="*/ 132826 h 444457"/>
              <a:gd name="connsiteX9136" fmla="*/ 2942461 w 3249268"/>
              <a:gd name="connsiteY9136" fmla="*/ 132051 h 444457"/>
              <a:gd name="connsiteX9137" fmla="*/ 2941070 w 3249268"/>
              <a:gd name="connsiteY9137" fmla="*/ 126367 h 444457"/>
              <a:gd name="connsiteX9138" fmla="*/ 3003972 w 3249268"/>
              <a:gd name="connsiteY9138" fmla="*/ 125196 h 444457"/>
              <a:gd name="connsiteX9139" fmla="*/ 3003664 w 3249268"/>
              <a:gd name="connsiteY9139" fmla="*/ 125227 h 444457"/>
              <a:gd name="connsiteX9140" fmla="*/ 3003834 w 3249268"/>
              <a:gd name="connsiteY9140" fmla="*/ 125728 h 444457"/>
              <a:gd name="connsiteX9141" fmla="*/ 172022 w 3249268"/>
              <a:gd name="connsiteY9141" fmla="*/ 124672 h 444457"/>
              <a:gd name="connsiteX9142" fmla="*/ 172074 w 3249268"/>
              <a:gd name="connsiteY9142" fmla="*/ 124726 h 444457"/>
              <a:gd name="connsiteX9143" fmla="*/ 172248 w 3249268"/>
              <a:gd name="connsiteY9143" fmla="*/ 124863 h 444457"/>
              <a:gd name="connsiteX9144" fmla="*/ 173254 w 3249268"/>
              <a:gd name="connsiteY9144" fmla="*/ 124863 h 444457"/>
              <a:gd name="connsiteX9145" fmla="*/ 173074 w 3249268"/>
              <a:gd name="connsiteY9145" fmla="*/ 125512 h 444457"/>
              <a:gd name="connsiteX9146" fmla="*/ 173445 w 3249268"/>
              <a:gd name="connsiteY9146" fmla="*/ 125803 h 444457"/>
              <a:gd name="connsiteX9147" fmla="*/ 174309 w 3249268"/>
              <a:gd name="connsiteY9147" fmla="*/ 125125 h 444457"/>
              <a:gd name="connsiteX9148" fmla="*/ 173421 w 3249268"/>
              <a:gd name="connsiteY9148" fmla="*/ 124675 h 444457"/>
              <a:gd name="connsiteX9149" fmla="*/ 172028 w 3249268"/>
              <a:gd name="connsiteY9149" fmla="*/ 124675 h 444457"/>
              <a:gd name="connsiteX9150" fmla="*/ 2614985 w 3249268"/>
              <a:gd name="connsiteY9150" fmla="*/ 123691 h 444457"/>
              <a:gd name="connsiteX9151" fmla="*/ 2616197 w 3249268"/>
              <a:gd name="connsiteY9151" fmla="*/ 124611 h 444457"/>
              <a:gd name="connsiteX9152" fmla="*/ 2615393 w 3249268"/>
              <a:gd name="connsiteY9152" fmla="*/ 123735 h 444457"/>
              <a:gd name="connsiteX9153" fmla="*/ 2612092 w 3249268"/>
              <a:gd name="connsiteY9153" fmla="*/ 123383 h 444457"/>
              <a:gd name="connsiteX9154" fmla="*/ 2612059 w 3249268"/>
              <a:gd name="connsiteY9154" fmla="*/ 123483 h 444457"/>
              <a:gd name="connsiteX9155" fmla="*/ 2613035 w 3249268"/>
              <a:gd name="connsiteY9155" fmla="*/ 123483 h 444457"/>
              <a:gd name="connsiteX9156" fmla="*/ 67102 w 3249268"/>
              <a:gd name="connsiteY9156" fmla="*/ 123265 h 444457"/>
              <a:gd name="connsiteX9157" fmla="*/ 72102 w 3249268"/>
              <a:gd name="connsiteY9157" fmla="*/ 125239 h 444457"/>
              <a:gd name="connsiteX9158" fmla="*/ 73651 w 3249268"/>
              <a:gd name="connsiteY9158" fmla="*/ 126202 h 444457"/>
              <a:gd name="connsiteX9159" fmla="*/ 72680 w 3249268"/>
              <a:gd name="connsiteY9159" fmla="*/ 125300 h 444457"/>
              <a:gd name="connsiteX9160" fmla="*/ 72335 w 3249268"/>
              <a:gd name="connsiteY9160" fmla="*/ 125164 h 444457"/>
              <a:gd name="connsiteX9161" fmla="*/ 67499 w 3249268"/>
              <a:gd name="connsiteY9161" fmla="*/ 123265 h 444457"/>
              <a:gd name="connsiteX9162" fmla="*/ 94948 w 3249268"/>
              <a:gd name="connsiteY9162" fmla="*/ 122739 h 444457"/>
              <a:gd name="connsiteX9163" fmla="*/ 95712 w 3249268"/>
              <a:gd name="connsiteY9163" fmla="*/ 128209 h 444457"/>
              <a:gd name="connsiteX9164" fmla="*/ 95933 w 3249268"/>
              <a:gd name="connsiteY9164" fmla="*/ 128872 h 444457"/>
              <a:gd name="connsiteX9165" fmla="*/ 97138 w 3249268"/>
              <a:gd name="connsiteY9165" fmla="*/ 123484 h 444457"/>
              <a:gd name="connsiteX9166" fmla="*/ 385348 w 3249268"/>
              <a:gd name="connsiteY9166" fmla="*/ 122641 h 444457"/>
              <a:gd name="connsiteX9167" fmla="*/ 385098 w 3249268"/>
              <a:gd name="connsiteY9167" fmla="*/ 122684 h 444457"/>
              <a:gd name="connsiteX9168" fmla="*/ 383010 w 3249268"/>
              <a:gd name="connsiteY9168" fmla="*/ 125137 h 444457"/>
              <a:gd name="connsiteX9169" fmla="*/ 383652 w 3249268"/>
              <a:gd name="connsiteY9169" fmla="*/ 126107 h 444457"/>
              <a:gd name="connsiteX9170" fmla="*/ 383499 w 3249268"/>
              <a:gd name="connsiteY9170" fmla="*/ 124952 h 444457"/>
              <a:gd name="connsiteX9171" fmla="*/ 317075 w 3249268"/>
              <a:gd name="connsiteY9171" fmla="*/ 122275 h 444457"/>
              <a:gd name="connsiteX9172" fmla="*/ 317234 w 3249268"/>
              <a:gd name="connsiteY9172" fmla="*/ 122395 h 444457"/>
              <a:gd name="connsiteX9173" fmla="*/ 317580 w 3249268"/>
              <a:gd name="connsiteY9173" fmla="*/ 122333 h 444457"/>
              <a:gd name="connsiteX9174" fmla="*/ 2998070 w 3249268"/>
              <a:gd name="connsiteY9174" fmla="*/ 120678 h 444457"/>
              <a:gd name="connsiteX9175" fmla="*/ 2997998 w 3249268"/>
              <a:gd name="connsiteY9175" fmla="*/ 120751 h 444457"/>
              <a:gd name="connsiteX9176" fmla="*/ 2997975 w 3249268"/>
              <a:gd name="connsiteY9176" fmla="*/ 121103 h 444457"/>
              <a:gd name="connsiteX9177" fmla="*/ 3000524 w 3249268"/>
              <a:gd name="connsiteY9177" fmla="*/ 123681 h 444457"/>
              <a:gd name="connsiteX9178" fmla="*/ 3000793 w 3249268"/>
              <a:gd name="connsiteY9178" fmla="*/ 124498 h 444457"/>
              <a:gd name="connsiteX9179" fmla="*/ 3000917 w 3249268"/>
              <a:gd name="connsiteY9179" fmla="*/ 123820 h 444457"/>
              <a:gd name="connsiteX9180" fmla="*/ 3001376 w 3249268"/>
              <a:gd name="connsiteY9180" fmla="*/ 123563 h 444457"/>
              <a:gd name="connsiteX9181" fmla="*/ 3000858 w 3249268"/>
              <a:gd name="connsiteY9181" fmla="*/ 123466 h 444457"/>
              <a:gd name="connsiteX9182" fmla="*/ 206794 w 3249268"/>
              <a:gd name="connsiteY9182" fmla="*/ 120576 h 444457"/>
              <a:gd name="connsiteX9183" fmla="*/ 202627 w 3249268"/>
              <a:gd name="connsiteY9183" fmla="*/ 122005 h 444457"/>
              <a:gd name="connsiteX9184" fmla="*/ 202566 w 3249268"/>
              <a:gd name="connsiteY9184" fmla="*/ 121963 h 444457"/>
              <a:gd name="connsiteX9185" fmla="*/ 200706 w 3249268"/>
              <a:gd name="connsiteY9185" fmla="*/ 123845 h 444457"/>
              <a:gd name="connsiteX9186" fmla="*/ 201573 w 3249268"/>
              <a:gd name="connsiteY9186" fmla="*/ 123998 h 444457"/>
              <a:gd name="connsiteX9187" fmla="*/ 202446 w 3249268"/>
              <a:gd name="connsiteY9187" fmla="*/ 122306 h 444457"/>
              <a:gd name="connsiteX9188" fmla="*/ 206636 w 3249268"/>
              <a:gd name="connsiteY9188" fmla="*/ 120952 h 444457"/>
              <a:gd name="connsiteX9189" fmla="*/ 207114 w 3249268"/>
              <a:gd name="connsiteY9189" fmla="*/ 121068 h 444457"/>
              <a:gd name="connsiteX9190" fmla="*/ 206851 w 3249268"/>
              <a:gd name="connsiteY9190" fmla="*/ 120914 h 444457"/>
              <a:gd name="connsiteX9191" fmla="*/ 207895 w 3249268"/>
              <a:gd name="connsiteY9191" fmla="*/ 120576 h 444457"/>
              <a:gd name="connsiteX9192" fmla="*/ 84150 w 3249268"/>
              <a:gd name="connsiteY9192" fmla="*/ 120278 h 444457"/>
              <a:gd name="connsiteX9193" fmla="*/ 82791 w 3249268"/>
              <a:gd name="connsiteY9193" fmla="*/ 121232 h 444457"/>
              <a:gd name="connsiteX9194" fmla="*/ 82879 w 3249268"/>
              <a:gd name="connsiteY9194" fmla="*/ 121776 h 444457"/>
              <a:gd name="connsiteX9195" fmla="*/ 83898 w 3249268"/>
              <a:gd name="connsiteY9195" fmla="*/ 121207 h 444457"/>
              <a:gd name="connsiteX9196" fmla="*/ 166233 w 3249268"/>
              <a:gd name="connsiteY9196" fmla="*/ 119342 h 444457"/>
              <a:gd name="connsiteX9197" fmla="*/ 166233 w 3249268"/>
              <a:gd name="connsiteY9197" fmla="*/ 119447 h 444457"/>
              <a:gd name="connsiteX9198" fmla="*/ 166334 w 3249268"/>
              <a:gd name="connsiteY9198" fmla="*/ 119445 h 444457"/>
              <a:gd name="connsiteX9199" fmla="*/ 118623 w 3249268"/>
              <a:gd name="connsiteY9199" fmla="*/ 119258 h 444457"/>
              <a:gd name="connsiteX9200" fmla="*/ 118695 w 3249268"/>
              <a:gd name="connsiteY9200" fmla="*/ 120196 h 444457"/>
              <a:gd name="connsiteX9201" fmla="*/ 119341 w 3249268"/>
              <a:gd name="connsiteY9201" fmla="*/ 120483 h 444457"/>
              <a:gd name="connsiteX9202" fmla="*/ 205354 w 3249268"/>
              <a:gd name="connsiteY9202" fmla="*/ 119105 h 444457"/>
              <a:gd name="connsiteX9203" fmla="*/ 205291 w 3249268"/>
              <a:gd name="connsiteY9203" fmla="*/ 119147 h 444457"/>
              <a:gd name="connsiteX9204" fmla="*/ 205405 w 3249268"/>
              <a:gd name="connsiteY9204" fmla="*/ 119147 h 444457"/>
              <a:gd name="connsiteX9205" fmla="*/ 2968800 w 3249268"/>
              <a:gd name="connsiteY9205" fmla="*/ 118953 h 444457"/>
              <a:gd name="connsiteX9206" fmla="*/ 2968790 w 3249268"/>
              <a:gd name="connsiteY9206" fmla="*/ 119061 h 444457"/>
              <a:gd name="connsiteX9207" fmla="*/ 2968846 w 3249268"/>
              <a:gd name="connsiteY9207" fmla="*/ 119117 h 444457"/>
              <a:gd name="connsiteX9208" fmla="*/ 166712 w 3249268"/>
              <a:gd name="connsiteY9208" fmla="*/ 118900 h 444457"/>
              <a:gd name="connsiteX9209" fmla="*/ 166536 w 3249268"/>
              <a:gd name="connsiteY9209" fmla="*/ 119440 h 444457"/>
              <a:gd name="connsiteX9210" fmla="*/ 167132 w 3249268"/>
              <a:gd name="connsiteY9210" fmla="*/ 119424 h 444457"/>
              <a:gd name="connsiteX9211" fmla="*/ 166712 w 3249268"/>
              <a:gd name="connsiteY9211" fmla="*/ 119297 h 444457"/>
              <a:gd name="connsiteX9212" fmla="*/ 2835784 w 3249268"/>
              <a:gd name="connsiteY9212" fmla="*/ 118782 h 444457"/>
              <a:gd name="connsiteX9213" fmla="*/ 2836509 w 3249268"/>
              <a:gd name="connsiteY9213" fmla="*/ 119272 h 444457"/>
              <a:gd name="connsiteX9214" fmla="*/ 2836422 w 3249268"/>
              <a:gd name="connsiteY9214" fmla="*/ 119420 h 444457"/>
              <a:gd name="connsiteX9215" fmla="*/ 2836821 w 3249268"/>
              <a:gd name="connsiteY9215" fmla="*/ 119158 h 444457"/>
              <a:gd name="connsiteX9216" fmla="*/ 3047794 w 3249268"/>
              <a:gd name="connsiteY9216" fmla="*/ 118140 h 444457"/>
              <a:gd name="connsiteX9217" fmla="*/ 3047759 w 3249268"/>
              <a:gd name="connsiteY9217" fmla="*/ 118215 h 444457"/>
              <a:gd name="connsiteX9218" fmla="*/ 3047839 w 3249268"/>
              <a:gd name="connsiteY9218" fmla="*/ 118158 h 444457"/>
              <a:gd name="connsiteX9219" fmla="*/ 3047897 w 3249268"/>
              <a:gd name="connsiteY9219" fmla="*/ 118094 h 444457"/>
              <a:gd name="connsiteX9220" fmla="*/ 3047897 w 3249268"/>
              <a:gd name="connsiteY9220" fmla="*/ 118116 h 444457"/>
              <a:gd name="connsiteX9221" fmla="*/ 3047929 w 3249268"/>
              <a:gd name="connsiteY9221" fmla="*/ 118094 h 444457"/>
              <a:gd name="connsiteX9222" fmla="*/ 178871 w 3249268"/>
              <a:gd name="connsiteY9222" fmla="*/ 118021 h 444457"/>
              <a:gd name="connsiteX9223" fmla="*/ 178502 w 3249268"/>
              <a:gd name="connsiteY9223" fmla="*/ 118214 h 444457"/>
              <a:gd name="connsiteX9224" fmla="*/ 178879 w 3249268"/>
              <a:gd name="connsiteY9224" fmla="*/ 118144 h 444457"/>
              <a:gd name="connsiteX9225" fmla="*/ 2619031 w 3249268"/>
              <a:gd name="connsiteY9225" fmla="*/ 117699 h 444457"/>
              <a:gd name="connsiteX9226" fmla="*/ 2619000 w 3249268"/>
              <a:gd name="connsiteY9226" fmla="*/ 117733 h 444457"/>
              <a:gd name="connsiteX9227" fmla="*/ 2619041 w 3249268"/>
              <a:gd name="connsiteY9227" fmla="*/ 117754 h 444457"/>
              <a:gd name="connsiteX9228" fmla="*/ 2946654 w 3249268"/>
              <a:gd name="connsiteY9228" fmla="*/ 117393 h 444457"/>
              <a:gd name="connsiteX9229" fmla="*/ 2946547 w 3249268"/>
              <a:gd name="connsiteY9229" fmla="*/ 117759 h 444457"/>
              <a:gd name="connsiteX9230" fmla="*/ 2946654 w 3249268"/>
              <a:gd name="connsiteY9230" fmla="*/ 117744 h 444457"/>
              <a:gd name="connsiteX9231" fmla="*/ 39090 w 3249268"/>
              <a:gd name="connsiteY9231" fmla="*/ 117216 h 444457"/>
              <a:gd name="connsiteX9232" fmla="*/ 41558 w 3249268"/>
              <a:gd name="connsiteY9232" fmla="*/ 119347 h 444457"/>
              <a:gd name="connsiteX9233" fmla="*/ 46824 w 3249268"/>
              <a:gd name="connsiteY9233" fmla="*/ 127872 h 444457"/>
              <a:gd name="connsiteX9234" fmla="*/ 42875 w 3249268"/>
              <a:gd name="connsiteY9234" fmla="*/ 125030 h 444457"/>
              <a:gd name="connsiteX9235" fmla="*/ 40242 w 3249268"/>
              <a:gd name="connsiteY9235" fmla="*/ 122189 h 444457"/>
              <a:gd name="connsiteX9236" fmla="*/ 37609 w 3249268"/>
              <a:gd name="connsiteY9236" fmla="*/ 119347 h 444457"/>
              <a:gd name="connsiteX9237" fmla="*/ 39090 w 3249268"/>
              <a:gd name="connsiteY9237" fmla="*/ 117216 h 444457"/>
              <a:gd name="connsiteX9238" fmla="*/ 3085424 w 3249268"/>
              <a:gd name="connsiteY9238" fmla="*/ 116439 h 444457"/>
              <a:gd name="connsiteX9239" fmla="*/ 3088266 w 3249268"/>
              <a:gd name="connsiteY9239" fmla="*/ 116439 h 444457"/>
              <a:gd name="connsiteX9240" fmla="*/ 3098212 w 3249268"/>
              <a:gd name="connsiteY9240" fmla="*/ 117793 h 444457"/>
              <a:gd name="connsiteX9241" fmla="*/ 3091107 w 3249268"/>
              <a:gd name="connsiteY9241" fmla="*/ 120501 h 444457"/>
              <a:gd name="connsiteX9242" fmla="*/ 3085424 w 3249268"/>
              <a:gd name="connsiteY9242" fmla="*/ 119147 h 444457"/>
              <a:gd name="connsiteX9243" fmla="*/ 3085424 w 3249268"/>
              <a:gd name="connsiteY9243" fmla="*/ 116439 h 444457"/>
              <a:gd name="connsiteX9244" fmla="*/ 398677 w 3249268"/>
              <a:gd name="connsiteY9244" fmla="*/ 116367 h 444457"/>
              <a:gd name="connsiteX9245" fmla="*/ 398638 w 3249268"/>
              <a:gd name="connsiteY9245" fmla="*/ 116385 h 444457"/>
              <a:gd name="connsiteX9246" fmla="*/ 398774 w 3249268"/>
              <a:gd name="connsiteY9246" fmla="*/ 116523 h 444457"/>
              <a:gd name="connsiteX9247" fmla="*/ 398883 w 3249268"/>
              <a:gd name="connsiteY9247" fmla="*/ 116587 h 444457"/>
              <a:gd name="connsiteX9248" fmla="*/ 398659 w 3249268"/>
              <a:gd name="connsiteY9248" fmla="*/ 116384 h 444457"/>
              <a:gd name="connsiteX9249" fmla="*/ 91783 w 3249268"/>
              <a:gd name="connsiteY9249" fmla="*/ 116334 h 444457"/>
              <a:gd name="connsiteX9250" fmla="*/ 90430 w 3249268"/>
              <a:gd name="connsiteY9250" fmla="*/ 117664 h 444457"/>
              <a:gd name="connsiteX9251" fmla="*/ 89857 w 3249268"/>
              <a:gd name="connsiteY9251" fmla="*/ 117852 h 444457"/>
              <a:gd name="connsiteX9252" fmla="*/ 90277 w 3249268"/>
              <a:gd name="connsiteY9252" fmla="*/ 117995 h 444457"/>
              <a:gd name="connsiteX9253" fmla="*/ 90262 w 3249268"/>
              <a:gd name="connsiteY9253" fmla="*/ 117968 h 444457"/>
              <a:gd name="connsiteX9254" fmla="*/ 91673 w 3249268"/>
              <a:gd name="connsiteY9254" fmla="*/ 116589 h 444457"/>
              <a:gd name="connsiteX9255" fmla="*/ 92780 w 3249268"/>
              <a:gd name="connsiteY9255" fmla="*/ 117057 h 444457"/>
              <a:gd name="connsiteX9256" fmla="*/ 403920 w 3249268"/>
              <a:gd name="connsiteY9256" fmla="*/ 115532 h 444457"/>
              <a:gd name="connsiteX9257" fmla="*/ 402671 w 3249268"/>
              <a:gd name="connsiteY9257" fmla="*/ 116384 h 444457"/>
              <a:gd name="connsiteX9258" fmla="*/ 402942 w 3249268"/>
              <a:gd name="connsiteY9258" fmla="*/ 116522 h 444457"/>
              <a:gd name="connsiteX9259" fmla="*/ 241344 w 3249268"/>
              <a:gd name="connsiteY9259" fmla="*/ 115215 h 444457"/>
              <a:gd name="connsiteX9260" fmla="*/ 241032 w 3249268"/>
              <a:gd name="connsiteY9260" fmla="*/ 115295 h 444457"/>
              <a:gd name="connsiteX9261" fmla="*/ 240763 w 3249268"/>
              <a:gd name="connsiteY9261" fmla="*/ 115429 h 444457"/>
              <a:gd name="connsiteX9262" fmla="*/ 241381 w 3249268"/>
              <a:gd name="connsiteY9262" fmla="*/ 115328 h 444457"/>
              <a:gd name="connsiteX9263" fmla="*/ 286087 w 3249268"/>
              <a:gd name="connsiteY9263" fmla="*/ 115122 h 444457"/>
              <a:gd name="connsiteX9264" fmla="*/ 285706 w 3249268"/>
              <a:gd name="connsiteY9264" fmla="*/ 115273 h 444457"/>
              <a:gd name="connsiteX9265" fmla="*/ 286133 w 3249268"/>
              <a:gd name="connsiteY9265" fmla="*/ 115473 h 444457"/>
              <a:gd name="connsiteX9266" fmla="*/ 2880974 w 3249268"/>
              <a:gd name="connsiteY9266" fmla="*/ 114806 h 444457"/>
              <a:gd name="connsiteX9267" fmla="*/ 2881050 w 3249268"/>
              <a:gd name="connsiteY9267" fmla="*/ 115036 h 444457"/>
              <a:gd name="connsiteX9268" fmla="*/ 2881277 w 3249268"/>
              <a:gd name="connsiteY9268" fmla="*/ 115129 h 444457"/>
              <a:gd name="connsiteX9269" fmla="*/ 391362 w 3249268"/>
              <a:gd name="connsiteY9269" fmla="*/ 114185 h 444457"/>
              <a:gd name="connsiteX9270" fmla="*/ 391362 w 3249268"/>
              <a:gd name="connsiteY9270" fmla="*/ 115324 h 444457"/>
              <a:gd name="connsiteX9271" fmla="*/ 389622 w 3249268"/>
              <a:gd name="connsiteY9271" fmla="*/ 118128 h 444457"/>
              <a:gd name="connsiteX9272" fmla="*/ 390813 w 3249268"/>
              <a:gd name="connsiteY9272" fmla="*/ 118866 h 444457"/>
              <a:gd name="connsiteX9273" fmla="*/ 391597 w 3249268"/>
              <a:gd name="connsiteY9273" fmla="*/ 114902 h 444457"/>
              <a:gd name="connsiteX9274" fmla="*/ 3037829 w 3249268"/>
              <a:gd name="connsiteY9274" fmla="*/ 113821 h 444457"/>
              <a:gd name="connsiteX9275" fmla="*/ 3037400 w 3249268"/>
              <a:gd name="connsiteY9275" fmla="*/ 114780 h 444457"/>
              <a:gd name="connsiteX9276" fmla="*/ 3038228 w 3249268"/>
              <a:gd name="connsiteY9276" fmla="*/ 113930 h 444457"/>
              <a:gd name="connsiteX9277" fmla="*/ 81612 w 3249268"/>
              <a:gd name="connsiteY9277" fmla="*/ 113717 h 444457"/>
              <a:gd name="connsiteX9278" fmla="*/ 81591 w 3249268"/>
              <a:gd name="connsiteY9278" fmla="*/ 113727 h 444457"/>
              <a:gd name="connsiteX9279" fmla="*/ 81904 w 3249268"/>
              <a:gd name="connsiteY9279" fmla="*/ 115690 h 444457"/>
              <a:gd name="connsiteX9280" fmla="*/ 81904 w 3249268"/>
              <a:gd name="connsiteY9280" fmla="*/ 113806 h 444457"/>
              <a:gd name="connsiteX9281" fmla="*/ 208959 w 3249268"/>
              <a:gd name="connsiteY9281" fmla="*/ 113716 h 444457"/>
              <a:gd name="connsiteX9282" fmla="*/ 208876 w 3249268"/>
              <a:gd name="connsiteY9282" fmla="*/ 113788 h 444457"/>
              <a:gd name="connsiteX9283" fmla="*/ 206794 w 3249268"/>
              <a:gd name="connsiteY9283" fmla="*/ 117717 h 444457"/>
              <a:gd name="connsiteX9284" fmla="*/ 206961 w 3249268"/>
              <a:gd name="connsiteY9284" fmla="*/ 117764 h 444457"/>
              <a:gd name="connsiteX9285" fmla="*/ 39114 w 3249268"/>
              <a:gd name="connsiteY9285" fmla="*/ 113581 h 444457"/>
              <a:gd name="connsiteX9286" fmla="*/ 44463 w 3249268"/>
              <a:gd name="connsiteY9286" fmla="*/ 113581 h 444457"/>
              <a:gd name="connsiteX9287" fmla="*/ 51149 w 3249268"/>
              <a:gd name="connsiteY9287" fmla="*/ 116589 h 444457"/>
              <a:gd name="connsiteX9288" fmla="*/ 43125 w 3249268"/>
              <a:gd name="connsiteY9288" fmla="*/ 118094 h 444457"/>
              <a:gd name="connsiteX9289" fmla="*/ 39114 w 3249268"/>
              <a:gd name="connsiteY9289" fmla="*/ 113581 h 444457"/>
              <a:gd name="connsiteX9290" fmla="*/ 3047628 w 3249268"/>
              <a:gd name="connsiteY9290" fmla="*/ 113242 h 444457"/>
              <a:gd name="connsiteX9291" fmla="*/ 3047845 w 3249268"/>
              <a:gd name="connsiteY9291" fmla="*/ 113797 h 444457"/>
              <a:gd name="connsiteX9292" fmla="*/ 3047845 w 3249268"/>
              <a:gd name="connsiteY9292" fmla="*/ 113605 h 444457"/>
              <a:gd name="connsiteX9293" fmla="*/ 2969035 w 3249268"/>
              <a:gd name="connsiteY9293" fmla="*/ 113063 h 444457"/>
              <a:gd name="connsiteX9294" fmla="*/ 2967388 w 3249268"/>
              <a:gd name="connsiteY9294" fmla="*/ 113473 h 444457"/>
              <a:gd name="connsiteX9295" fmla="*/ 2967669 w 3249268"/>
              <a:gd name="connsiteY9295" fmla="*/ 113753 h 444457"/>
              <a:gd name="connsiteX9296" fmla="*/ 139633 w 3249268"/>
              <a:gd name="connsiteY9296" fmla="*/ 113037 h 444457"/>
              <a:gd name="connsiteX9297" fmla="*/ 139496 w 3249268"/>
              <a:gd name="connsiteY9297" fmla="*/ 113465 h 444457"/>
              <a:gd name="connsiteX9298" fmla="*/ 139770 w 3249268"/>
              <a:gd name="connsiteY9298" fmla="*/ 113465 h 444457"/>
              <a:gd name="connsiteX9299" fmla="*/ 2984680 w 3249268"/>
              <a:gd name="connsiteY9299" fmla="*/ 112880 h 444457"/>
              <a:gd name="connsiteX9300" fmla="*/ 2985329 w 3249268"/>
              <a:gd name="connsiteY9300" fmla="*/ 113903 h 444457"/>
              <a:gd name="connsiteX9301" fmla="*/ 2985724 w 3249268"/>
              <a:gd name="connsiteY9301" fmla="*/ 113304 h 444457"/>
              <a:gd name="connsiteX9302" fmla="*/ 155332 w 3249268"/>
              <a:gd name="connsiteY9302" fmla="*/ 112546 h 444457"/>
              <a:gd name="connsiteX9303" fmla="*/ 156455 w 3249268"/>
              <a:gd name="connsiteY9303" fmla="*/ 122144 h 444457"/>
              <a:gd name="connsiteX9304" fmla="*/ 155379 w 3249268"/>
              <a:gd name="connsiteY9304" fmla="*/ 122144 h 444457"/>
              <a:gd name="connsiteX9305" fmla="*/ 156455 w 3249268"/>
              <a:gd name="connsiteY9305" fmla="*/ 122325 h 444457"/>
              <a:gd name="connsiteX9306" fmla="*/ 156270 w 3249268"/>
              <a:gd name="connsiteY9306" fmla="*/ 122565 h 444457"/>
              <a:gd name="connsiteX9307" fmla="*/ 156660 w 3249268"/>
              <a:gd name="connsiteY9307" fmla="*/ 122306 h 444457"/>
              <a:gd name="connsiteX9308" fmla="*/ 157092 w 3249268"/>
              <a:gd name="connsiteY9308" fmla="*/ 121855 h 444457"/>
              <a:gd name="connsiteX9309" fmla="*/ 156992 w 3249268"/>
              <a:gd name="connsiteY9309" fmla="*/ 121855 h 444457"/>
              <a:gd name="connsiteX9310" fmla="*/ 155674 w 3249268"/>
              <a:gd name="connsiteY9310" fmla="*/ 112631 h 444457"/>
              <a:gd name="connsiteX9311" fmla="*/ 155452 w 3249268"/>
              <a:gd name="connsiteY9311" fmla="*/ 112546 h 444457"/>
              <a:gd name="connsiteX9312" fmla="*/ 337334 w 3249268"/>
              <a:gd name="connsiteY9312" fmla="*/ 112165 h 444457"/>
              <a:gd name="connsiteX9313" fmla="*/ 336964 w 3249268"/>
              <a:gd name="connsiteY9313" fmla="*/ 112181 h 444457"/>
              <a:gd name="connsiteX9314" fmla="*/ 336980 w 3249268"/>
              <a:gd name="connsiteY9314" fmla="*/ 112213 h 444457"/>
              <a:gd name="connsiteX9315" fmla="*/ 336227 w 3249268"/>
              <a:gd name="connsiteY9315" fmla="*/ 112213 h 444457"/>
              <a:gd name="connsiteX9316" fmla="*/ 334670 w 3249268"/>
              <a:gd name="connsiteY9316" fmla="*/ 112213 h 444457"/>
              <a:gd name="connsiteX9317" fmla="*/ 334723 w 3249268"/>
              <a:gd name="connsiteY9317" fmla="*/ 112226 h 444457"/>
              <a:gd name="connsiteX9318" fmla="*/ 330785 w 3249268"/>
              <a:gd name="connsiteY9318" fmla="*/ 112226 h 444457"/>
              <a:gd name="connsiteX9319" fmla="*/ 334286 w 3249268"/>
              <a:gd name="connsiteY9319" fmla="*/ 112520 h 444457"/>
              <a:gd name="connsiteX9320" fmla="*/ 335678 w 3249268"/>
              <a:gd name="connsiteY9320" fmla="*/ 112520 h 444457"/>
              <a:gd name="connsiteX9321" fmla="*/ 164434 w 3249268"/>
              <a:gd name="connsiteY9321" fmla="*/ 112077 h 444457"/>
              <a:gd name="connsiteX9322" fmla="*/ 164622 w 3249268"/>
              <a:gd name="connsiteY9322" fmla="*/ 112208 h 444457"/>
              <a:gd name="connsiteX9323" fmla="*/ 164887 w 3249268"/>
              <a:gd name="connsiteY9323" fmla="*/ 112077 h 444457"/>
              <a:gd name="connsiteX9324" fmla="*/ 3072343 w 3249268"/>
              <a:gd name="connsiteY9324" fmla="*/ 111921 h 444457"/>
              <a:gd name="connsiteX9325" fmla="*/ 3072396 w 3249268"/>
              <a:gd name="connsiteY9325" fmla="*/ 112024 h 444457"/>
              <a:gd name="connsiteX9326" fmla="*/ 3072441 w 3249268"/>
              <a:gd name="connsiteY9326" fmla="*/ 111978 h 444457"/>
              <a:gd name="connsiteX9327" fmla="*/ 164309 w 3249268"/>
              <a:gd name="connsiteY9327" fmla="*/ 111904 h 444457"/>
              <a:gd name="connsiteX9328" fmla="*/ 164218 w 3249268"/>
              <a:gd name="connsiteY9328" fmla="*/ 111926 h 444457"/>
              <a:gd name="connsiteX9329" fmla="*/ 164239 w 3249268"/>
              <a:gd name="connsiteY9329" fmla="*/ 111940 h 444457"/>
              <a:gd name="connsiteX9330" fmla="*/ 219239 w 3249268"/>
              <a:gd name="connsiteY9330" fmla="*/ 111892 h 444457"/>
              <a:gd name="connsiteX9331" fmla="*/ 219392 w 3249268"/>
              <a:gd name="connsiteY9331" fmla="*/ 111976 h 444457"/>
              <a:gd name="connsiteX9332" fmla="*/ 219438 w 3249268"/>
              <a:gd name="connsiteY9332" fmla="*/ 111913 h 444457"/>
              <a:gd name="connsiteX9333" fmla="*/ 269679 w 3249268"/>
              <a:gd name="connsiteY9333" fmla="*/ 111826 h 444457"/>
              <a:gd name="connsiteX9334" fmla="*/ 269583 w 3249268"/>
              <a:gd name="connsiteY9334" fmla="*/ 111922 h 444457"/>
              <a:gd name="connsiteX9335" fmla="*/ 270787 w 3249268"/>
              <a:gd name="connsiteY9335" fmla="*/ 112514 h 444457"/>
              <a:gd name="connsiteX9336" fmla="*/ 270787 w 3249268"/>
              <a:gd name="connsiteY9336" fmla="*/ 112312 h 444457"/>
              <a:gd name="connsiteX9337" fmla="*/ 270537 w 3249268"/>
              <a:gd name="connsiteY9337" fmla="*/ 112264 h 444457"/>
              <a:gd name="connsiteX9338" fmla="*/ 3011711 w 3249268"/>
              <a:gd name="connsiteY9338" fmla="*/ 111274 h 444457"/>
              <a:gd name="connsiteX9339" fmla="*/ 3013447 w 3249268"/>
              <a:gd name="connsiteY9339" fmla="*/ 115135 h 444457"/>
              <a:gd name="connsiteX9340" fmla="*/ 3014038 w 3249268"/>
              <a:gd name="connsiteY9340" fmla="*/ 115407 h 444457"/>
              <a:gd name="connsiteX9341" fmla="*/ 3012019 w 3249268"/>
              <a:gd name="connsiteY9341" fmla="*/ 111310 h 444457"/>
              <a:gd name="connsiteX9342" fmla="*/ 303222 w 3249268"/>
              <a:gd name="connsiteY9342" fmla="*/ 111215 h 444457"/>
              <a:gd name="connsiteX9343" fmla="*/ 302594 w 3249268"/>
              <a:gd name="connsiteY9343" fmla="*/ 112076 h 444457"/>
              <a:gd name="connsiteX9344" fmla="*/ 301453 w 3249268"/>
              <a:gd name="connsiteY9344" fmla="*/ 112076 h 444457"/>
              <a:gd name="connsiteX9345" fmla="*/ 302431 w 3249268"/>
              <a:gd name="connsiteY9345" fmla="*/ 112590 h 444457"/>
              <a:gd name="connsiteX9346" fmla="*/ 304618 w 3249268"/>
              <a:gd name="connsiteY9346" fmla="*/ 112590 h 444457"/>
              <a:gd name="connsiteX9347" fmla="*/ 305051 w 3249268"/>
              <a:gd name="connsiteY9347" fmla="*/ 112345 h 444457"/>
              <a:gd name="connsiteX9348" fmla="*/ 305485 w 3249268"/>
              <a:gd name="connsiteY9348" fmla="*/ 112590 h 444457"/>
              <a:gd name="connsiteX9349" fmla="*/ 307930 w 3249268"/>
              <a:gd name="connsiteY9349" fmla="*/ 112590 h 444457"/>
              <a:gd name="connsiteX9350" fmla="*/ 308872 w 3249268"/>
              <a:gd name="connsiteY9350" fmla="*/ 112076 h 444457"/>
              <a:gd name="connsiteX9351" fmla="*/ 308495 w 3249268"/>
              <a:gd name="connsiteY9351" fmla="*/ 112076 h 444457"/>
              <a:gd name="connsiteX9352" fmla="*/ 308313 w 3249268"/>
              <a:gd name="connsiteY9352" fmla="*/ 112213 h 444457"/>
              <a:gd name="connsiteX9353" fmla="*/ 304218 w 3249268"/>
              <a:gd name="connsiteY9353" fmla="*/ 112213 h 444457"/>
              <a:gd name="connsiteX9354" fmla="*/ 2938212 w 3249268"/>
              <a:gd name="connsiteY9354" fmla="*/ 110920 h 444457"/>
              <a:gd name="connsiteX9355" fmla="*/ 2938770 w 3249268"/>
              <a:gd name="connsiteY9355" fmla="*/ 111595 h 444457"/>
              <a:gd name="connsiteX9356" fmla="*/ 2938861 w 3249268"/>
              <a:gd name="connsiteY9356" fmla="*/ 111636 h 444457"/>
              <a:gd name="connsiteX9357" fmla="*/ 133792 w 3249268"/>
              <a:gd name="connsiteY9357" fmla="*/ 110701 h 444457"/>
              <a:gd name="connsiteX9358" fmla="*/ 133284 w 3249268"/>
              <a:gd name="connsiteY9358" fmla="*/ 111988 h 444457"/>
              <a:gd name="connsiteX9359" fmla="*/ 133544 w 3249268"/>
              <a:gd name="connsiteY9359" fmla="*/ 111988 h 444457"/>
              <a:gd name="connsiteX9360" fmla="*/ 535601 w 3249268"/>
              <a:gd name="connsiteY9360" fmla="*/ 109967 h 444457"/>
              <a:gd name="connsiteX9361" fmla="*/ 535142 w 3249268"/>
              <a:gd name="connsiteY9361" fmla="*/ 110732 h 444457"/>
              <a:gd name="connsiteX9362" fmla="*/ 535337 w 3249268"/>
              <a:gd name="connsiteY9362" fmla="*/ 110740 h 444457"/>
              <a:gd name="connsiteX9363" fmla="*/ 233865 w 3249268"/>
              <a:gd name="connsiteY9363" fmla="*/ 109802 h 444457"/>
              <a:gd name="connsiteX9364" fmla="*/ 233126 w 3249268"/>
              <a:gd name="connsiteY9364" fmla="*/ 110673 h 444457"/>
              <a:gd name="connsiteX9365" fmla="*/ 233344 w 3249268"/>
              <a:gd name="connsiteY9365" fmla="*/ 110614 h 444457"/>
              <a:gd name="connsiteX9366" fmla="*/ 296913 w 3249268"/>
              <a:gd name="connsiteY9366" fmla="*/ 109618 h 444457"/>
              <a:gd name="connsiteX9367" fmla="*/ 296772 w 3249268"/>
              <a:gd name="connsiteY9367" fmla="*/ 109762 h 444457"/>
              <a:gd name="connsiteX9368" fmla="*/ 294037 w 3249268"/>
              <a:gd name="connsiteY9368" fmla="*/ 112539 h 444457"/>
              <a:gd name="connsiteX9369" fmla="*/ 292669 w 3249268"/>
              <a:gd name="connsiteY9369" fmla="*/ 112539 h 444457"/>
              <a:gd name="connsiteX9370" fmla="*/ 292585 w 3249268"/>
              <a:gd name="connsiteY9370" fmla="*/ 112539 h 444457"/>
              <a:gd name="connsiteX9371" fmla="*/ 292601 w 3249268"/>
              <a:gd name="connsiteY9371" fmla="*/ 112546 h 444457"/>
              <a:gd name="connsiteX9372" fmla="*/ 292547 w 3249268"/>
              <a:gd name="connsiteY9372" fmla="*/ 112568 h 444457"/>
              <a:gd name="connsiteX9373" fmla="*/ 292808 w 3249268"/>
              <a:gd name="connsiteY9373" fmla="*/ 112590 h 444457"/>
              <a:gd name="connsiteX9374" fmla="*/ 295558 w 3249268"/>
              <a:gd name="connsiteY9374" fmla="*/ 112590 h 444457"/>
              <a:gd name="connsiteX9375" fmla="*/ 296280 w 3249268"/>
              <a:gd name="connsiteY9375" fmla="*/ 112076 h 444457"/>
              <a:gd name="connsiteX9376" fmla="*/ 295609 w 3249268"/>
              <a:gd name="connsiteY9376" fmla="*/ 112076 h 444457"/>
              <a:gd name="connsiteX9377" fmla="*/ 296913 w 3249268"/>
              <a:gd name="connsiteY9377" fmla="*/ 109619 h 444457"/>
              <a:gd name="connsiteX9378" fmla="*/ 2980172 w 3249268"/>
              <a:gd name="connsiteY9378" fmla="*/ 109572 h 444457"/>
              <a:gd name="connsiteX9379" fmla="*/ 2981186 w 3249268"/>
              <a:gd name="connsiteY9379" fmla="*/ 111109 h 444457"/>
              <a:gd name="connsiteX9380" fmla="*/ 2981764 w 3249268"/>
              <a:gd name="connsiteY9380" fmla="*/ 111187 h 444457"/>
              <a:gd name="connsiteX9381" fmla="*/ 2981217 w 3249268"/>
              <a:gd name="connsiteY9381" fmla="*/ 110632 h 444457"/>
              <a:gd name="connsiteX9382" fmla="*/ 3076884 w 3249268"/>
              <a:gd name="connsiteY9382" fmla="*/ 109251 h 444457"/>
              <a:gd name="connsiteX9383" fmla="*/ 3075189 w 3249268"/>
              <a:gd name="connsiteY9383" fmla="*/ 109389 h 444457"/>
              <a:gd name="connsiteX9384" fmla="*/ 3076979 w 3249268"/>
              <a:gd name="connsiteY9384" fmla="*/ 109539 h 444457"/>
              <a:gd name="connsiteX9385" fmla="*/ 2988277 w 3249268"/>
              <a:gd name="connsiteY9385" fmla="*/ 109122 h 444457"/>
              <a:gd name="connsiteX9386" fmla="*/ 2988141 w 3249268"/>
              <a:gd name="connsiteY9386" fmla="*/ 109226 h 444457"/>
              <a:gd name="connsiteX9387" fmla="*/ 2987958 w 3249268"/>
              <a:gd name="connsiteY9387" fmla="*/ 109914 h 444457"/>
              <a:gd name="connsiteX9388" fmla="*/ 2988092 w 3249268"/>
              <a:gd name="connsiteY9388" fmla="*/ 109712 h 444457"/>
              <a:gd name="connsiteX9389" fmla="*/ 2988092 w 3249268"/>
              <a:gd name="connsiteY9389" fmla="*/ 110643 h 444457"/>
              <a:gd name="connsiteX9390" fmla="*/ 2988277 w 3249268"/>
              <a:gd name="connsiteY9390" fmla="*/ 109519 h 444457"/>
              <a:gd name="connsiteX9391" fmla="*/ 162767 w 3249268"/>
              <a:gd name="connsiteY9391" fmla="*/ 107828 h 444457"/>
              <a:gd name="connsiteX9392" fmla="*/ 162895 w 3249268"/>
              <a:gd name="connsiteY9392" fmla="*/ 108112 h 444457"/>
              <a:gd name="connsiteX9393" fmla="*/ 163024 w 3249268"/>
              <a:gd name="connsiteY9393" fmla="*/ 107828 h 444457"/>
              <a:gd name="connsiteX9394" fmla="*/ 3068077 w 3249268"/>
              <a:gd name="connsiteY9394" fmla="*/ 107288 h 444457"/>
              <a:gd name="connsiteX9395" fmla="*/ 3066905 w 3249268"/>
              <a:gd name="connsiteY9395" fmla="*/ 107654 h 444457"/>
              <a:gd name="connsiteX9396" fmla="*/ 3067152 w 3249268"/>
              <a:gd name="connsiteY9396" fmla="*/ 107786 h 444457"/>
              <a:gd name="connsiteX9397" fmla="*/ 3068284 w 3249268"/>
              <a:gd name="connsiteY9397" fmla="*/ 107422 h 444457"/>
              <a:gd name="connsiteX9398" fmla="*/ 299485 w 3249268"/>
              <a:gd name="connsiteY9398" fmla="*/ 106827 h 444457"/>
              <a:gd name="connsiteX9399" fmla="*/ 299508 w 3249268"/>
              <a:gd name="connsiteY9399" fmla="*/ 106985 h 444457"/>
              <a:gd name="connsiteX9400" fmla="*/ 298354 w 3249268"/>
              <a:gd name="connsiteY9400" fmla="*/ 108156 h 444457"/>
              <a:gd name="connsiteX9401" fmla="*/ 298365 w 3249268"/>
              <a:gd name="connsiteY9401" fmla="*/ 108163 h 444457"/>
              <a:gd name="connsiteX9402" fmla="*/ 298404 w 3249268"/>
              <a:gd name="connsiteY9402" fmla="*/ 108127 h 444457"/>
              <a:gd name="connsiteX9403" fmla="*/ 299707 w 3249268"/>
              <a:gd name="connsiteY9403" fmla="*/ 106898 h 444457"/>
              <a:gd name="connsiteX9404" fmla="*/ 361980 w 3249268"/>
              <a:gd name="connsiteY9404" fmla="*/ 106742 h 444457"/>
              <a:gd name="connsiteX9405" fmla="*/ 362103 w 3249268"/>
              <a:gd name="connsiteY9405" fmla="*/ 106811 h 444457"/>
              <a:gd name="connsiteX9406" fmla="*/ 362243 w 3249268"/>
              <a:gd name="connsiteY9406" fmla="*/ 106811 h 444457"/>
              <a:gd name="connsiteX9407" fmla="*/ 362108 w 3249268"/>
              <a:gd name="connsiteY9407" fmla="*/ 106742 h 444457"/>
              <a:gd name="connsiteX9408" fmla="*/ 173755 w 3249268"/>
              <a:gd name="connsiteY9408" fmla="*/ 106606 h 444457"/>
              <a:gd name="connsiteX9409" fmla="*/ 173755 w 3249268"/>
              <a:gd name="connsiteY9409" fmla="*/ 106811 h 444457"/>
              <a:gd name="connsiteX9410" fmla="*/ 173558 w 3249268"/>
              <a:gd name="connsiteY9410" fmla="*/ 107207 h 444457"/>
              <a:gd name="connsiteX9411" fmla="*/ 174508 w 3249268"/>
              <a:gd name="connsiteY9411" fmla="*/ 109318 h 444457"/>
              <a:gd name="connsiteX9412" fmla="*/ 173379 w 3249268"/>
              <a:gd name="connsiteY9412" fmla="*/ 109631 h 444457"/>
              <a:gd name="connsiteX9413" fmla="*/ 172769 w 3249268"/>
              <a:gd name="connsiteY9413" fmla="*/ 108784 h 444457"/>
              <a:gd name="connsiteX9414" fmla="*/ 172251 w 3249268"/>
              <a:gd name="connsiteY9414" fmla="*/ 109820 h 444457"/>
              <a:gd name="connsiteX9415" fmla="*/ 169242 w 3249268"/>
              <a:gd name="connsiteY9415" fmla="*/ 109820 h 444457"/>
              <a:gd name="connsiteX9416" fmla="*/ 169242 w 3249268"/>
              <a:gd name="connsiteY9416" fmla="*/ 110697 h 444457"/>
              <a:gd name="connsiteX9417" fmla="*/ 168568 w 3249268"/>
              <a:gd name="connsiteY9417" fmla="*/ 110862 h 444457"/>
              <a:gd name="connsiteX9418" fmla="*/ 169393 w 3249268"/>
              <a:gd name="connsiteY9418" fmla="*/ 110948 h 444457"/>
              <a:gd name="connsiteX9419" fmla="*/ 169507 w 3249268"/>
              <a:gd name="connsiteY9419" fmla="*/ 111044 h 444457"/>
              <a:gd name="connsiteX9420" fmla="*/ 170815 w 3249268"/>
              <a:gd name="connsiteY9420" fmla="*/ 111173 h 444457"/>
              <a:gd name="connsiteX9421" fmla="*/ 174917 w 3249268"/>
              <a:gd name="connsiteY9421" fmla="*/ 111512 h 444457"/>
              <a:gd name="connsiteX9422" fmla="*/ 178853 w 3249268"/>
              <a:gd name="connsiteY9422" fmla="*/ 113784 h 444457"/>
              <a:gd name="connsiteX9423" fmla="*/ 178853 w 3249268"/>
              <a:gd name="connsiteY9423" fmla="*/ 113444 h 444457"/>
              <a:gd name="connsiteX9424" fmla="*/ 182900 w 3249268"/>
              <a:gd name="connsiteY9424" fmla="*/ 112762 h 444457"/>
              <a:gd name="connsiteX9425" fmla="*/ 184704 w 3249268"/>
              <a:gd name="connsiteY9425" fmla="*/ 110948 h 444457"/>
              <a:gd name="connsiteX9426" fmla="*/ 184834 w 3249268"/>
              <a:gd name="connsiteY9426" fmla="*/ 110803 h 444457"/>
              <a:gd name="connsiteX9427" fmla="*/ 184444 w 3249268"/>
              <a:gd name="connsiteY9427" fmla="*/ 110803 h 444457"/>
              <a:gd name="connsiteX9428" fmla="*/ 181673 w 3249268"/>
              <a:gd name="connsiteY9428" fmla="*/ 109414 h 444457"/>
              <a:gd name="connsiteX9429" fmla="*/ 181649 w 3249268"/>
              <a:gd name="connsiteY9429" fmla="*/ 109355 h 444457"/>
              <a:gd name="connsiteX9430" fmla="*/ 177375 w 3249268"/>
              <a:gd name="connsiteY9430" fmla="*/ 109512 h 444457"/>
              <a:gd name="connsiteX9431" fmla="*/ 2908756 w 3249268"/>
              <a:gd name="connsiteY9431" fmla="*/ 105378 h 444457"/>
              <a:gd name="connsiteX9432" fmla="*/ 2908552 w 3249268"/>
              <a:gd name="connsiteY9432" fmla="*/ 105395 h 444457"/>
              <a:gd name="connsiteX9433" fmla="*/ 2908802 w 3249268"/>
              <a:gd name="connsiteY9433" fmla="*/ 105906 h 444457"/>
              <a:gd name="connsiteX9434" fmla="*/ 288295 w 3249268"/>
              <a:gd name="connsiteY9434" fmla="*/ 105346 h 444457"/>
              <a:gd name="connsiteX9435" fmla="*/ 288567 w 3249268"/>
              <a:gd name="connsiteY9435" fmla="*/ 105596 h 444457"/>
              <a:gd name="connsiteX9436" fmla="*/ 288686 w 3249268"/>
              <a:gd name="connsiteY9436" fmla="*/ 105609 h 444457"/>
              <a:gd name="connsiteX9437" fmla="*/ 288671 w 3249268"/>
              <a:gd name="connsiteY9437" fmla="*/ 105491 h 444457"/>
              <a:gd name="connsiteX9438" fmla="*/ 254689 w 3249268"/>
              <a:gd name="connsiteY9438" fmla="*/ 105307 h 444457"/>
              <a:gd name="connsiteX9439" fmla="*/ 255223 w 3249268"/>
              <a:gd name="connsiteY9439" fmla="*/ 105414 h 444457"/>
              <a:gd name="connsiteX9440" fmla="*/ 255223 w 3249268"/>
              <a:gd name="connsiteY9440" fmla="*/ 105307 h 444457"/>
              <a:gd name="connsiteX9441" fmla="*/ 538410 w 3249268"/>
              <a:gd name="connsiteY9441" fmla="*/ 105284 h 444457"/>
              <a:gd name="connsiteX9442" fmla="*/ 537675 w 3249268"/>
              <a:gd name="connsiteY9442" fmla="*/ 106510 h 444457"/>
              <a:gd name="connsiteX9443" fmla="*/ 538951 w 3249268"/>
              <a:gd name="connsiteY9443" fmla="*/ 105306 h 444457"/>
              <a:gd name="connsiteX9444" fmla="*/ 538973 w 3249268"/>
              <a:gd name="connsiteY9444" fmla="*/ 105284 h 444457"/>
              <a:gd name="connsiteX9445" fmla="*/ 374356 w 3249268"/>
              <a:gd name="connsiteY9445" fmla="*/ 105276 h 444457"/>
              <a:gd name="connsiteX9446" fmla="*/ 374633 w 3249268"/>
              <a:gd name="connsiteY9446" fmla="*/ 106398 h 444457"/>
              <a:gd name="connsiteX9447" fmla="*/ 374633 w 3249268"/>
              <a:gd name="connsiteY9447" fmla="*/ 105375 h 444457"/>
              <a:gd name="connsiteX9448" fmla="*/ 2944619 w 3249268"/>
              <a:gd name="connsiteY9448" fmla="*/ 105252 h 444457"/>
              <a:gd name="connsiteX9449" fmla="*/ 2943743 w 3249268"/>
              <a:gd name="connsiteY9449" fmla="*/ 105891 h 444457"/>
              <a:gd name="connsiteX9450" fmla="*/ 2943743 w 3249268"/>
              <a:gd name="connsiteY9450" fmla="*/ 106045 h 444457"/>
              <a:gd name="connsiteX9451" fmla="*/ 2944763 w 3249268"/>
              <a:gd name="connsiteY9451" fmla="*/ 105323 h 444457"/>
              <a:gd name="connsiteX9452" fmla="*/ 2815814 w 3249268"/>
              <a:gd name="connsiteY9452" fmla="*/ 105156 h 444457"/>
              <a:gd name="connsiteX9453" fmla="*/ 2815814 w 3249268"/>
              <a:gd name="connsiteY9453" fmla="*/ 105364 h 444457"/>
              <a:gd name="connsiteX9454" fmla="*/ 2815923 w 3249268"/>
              <a:gd name="connsiteY9454" fmla="*/ 105156 h 444457"/>
              <a:gd name="connsiteX9455" fmla="*/ 2914677 w 3249268"/>
              <a:gd name="connsiteY9455" fmla="*/ 105051 h 444457"/>
              <a:gd name="connsiteX9456" fmla="*/ 2914674 w 3249268"/>
              <a:gd name="connsiteY9456" fmla="*/ 105056 h 444457"/>
              <a:gd name="connsiteX9457" fmla="*/ 2914677 w 3249268"/>
              <a:gd name="connsiteY9457" fmla="*/ 105056 h 444457"/>
              <a:gd name="connsiteX9458" fmla="*/ 539229 w 3249268"/>
              <a:gd name="connsiteY9458" fmla="*/ 105024 h 444457"/>
              <a:gd name="connsiteX9459" fmla="*/ 538917 w 3249268"/>
              <a:gd name="connsiteY9459" fmla="*/ 105088 h 444457"/>
              <a:gd name="connsiteX9460" fmla="*/ 538893 w 3249268"/>
              <a:gd name="connsiteY9460" fmla="*/ 105078 h 444457"/>
              <a:gd name="connsiteX9461" fmla="*/ 539006 w 3249268"/>
              <a:gd name="connsiteY9461" fmla="*/ 105250 h 444457"/>
              <a:gd name="connsiteX9462" fmla="*/ 246483 w 3249268"/>
              <a:gd name="connsiteY9462" fmla="*/ 104377 h 444457"/>
              <a:gd name="connsiteX9463" fmla="*/ 246337 w 3249268"/>
              <a:gd name="connsiteY9463" fmla="*/ 105611 h 444457"/>
              <a:gd name="connsiteX9464" fmla="*/ 246622 w 3249268"/>
              <a:gd name="connsiteY9464" fmla="*/ 104447 h 444457"/>
              <a:gd name="connsiteX9465" fmla="*/ 2820858 w 3249268"/>
              <a:gd name="connsiteY9465" fmla="*/ 104019 h 444457"/>
              <a:gd name="connsiteX9466" fmla="*/ 2821095 w 3249268"/>
              <a:gd name="connsiteY9466" fmla="*/ 105223 h 444457"/>
              <a:gd name="connsiteX9467" fmla="*/ 2821225 w 3249268"/>
              <a:gd name="connsiteY9467" fmla="*/ 105232 h 444457"/>
              <a:gd name="connsiteX9468" fmla="*/ 294029 w 3249268"/>
              <a:gd name="connsiteY9468" fmla="*/ 104008 h 444457"/>
              <a:gd name="connsiteX9469" fmla="*/ 294103 w 3249268"/>
              <a:gd name="connsiteY9469" fmla="*/ 104225 h 444457"/>
              <a:gd name="connsiteX9470" fmla="*/ 294605 w 3249268"/>
              <a:gd name="connsiteY9470" fmla="*/ 104364 h 444457"/>
              <a:gd name="connsiteX9471" fmla="*/ 294206 w 3249268"/>
              <a:gd name="connsiteY9471" fmla="*/ 104084 h 444457"/>
              <a:gd name="connsiteX9472" fmla="*/ 174705 w 3249268"/>
              <a:gd name="connsiteY9472" fmla="*/ 103966 h 444457"/>
              <a:gd name="connsiteX9473" fmla="*/ 173755 w 3249268"/>
              <a:gd name="connsiteY9473" fmla="*/ 105085 h 444457"/>
              <a:gd name="connsiteX9474" fmla="*/ 172606 w 3249268"/>
              <a:gd name="connsiteY9474" fmla="*/ 105537 h 444457"/>
              <a:gd name="connsiteX9475" fmla="*/ 173755 w 3249268"/>
              <a:gd name="connsiteY9475" fmla="*/ 105307 h 444457"/>
              <a:gd name="connsiteX9476" fmla="*/ 173755 w 3249268"/>
              <a:gd name="connsiteY9476" fmla="*/ 105238 h 444457"/>
              <a:gd name="connsiteX9477" fmla="*/ 272103 w 3249268"/>
              <a:gd name="connsiteY9477" fmla="*/ 103943 h 444457"/>
              <a:gd name="connsiteX9478" fmla="*/ 271969 w 3249268"/>
              <a:gd name="connsiteY9478" fmla="*/ 104044 h 444457"/>
              <a:gd name="connsiteX9479" fmla="*/ 272342 w 3249268"/>
              <a:gd name="connsiteY9479" fmla="*/ 104170 h 444457"/>
              <a:gd name="connsiteX9480" fmla="*/ 272103 w 3249268"/>
              <a:gd name="connsiteY9480" fmla="*/ 103969 h 444457"/>
              <a:gd name="connsiteX9481" fmla="*/ 212027 w 3249268"/>
              <a:gd name="connsiteY9481" fmla="*/ 103636 h 444457"/>
              <a:gd name="connsiteX9482" fmla="*/ 212117 w 3249268"/>
              <a:gd name="connsiteY9482" fmla="*/ 103953 h 444457"/>
              <a:gd name="connsiteX9483" fmla="*/ 212024 w 3249268"/>
              <a:gd name="connsiteY9483" fmla="*/ 103923 h 444457"/>
              <a:gd name="connsiteX9484" fmla="*/ 212117 w 3249268"/>
              <a:gd name="connsiteY9484" fmla="*/ 103990 h 444457"/>
              <a:gd name="connsiteX9485" fmla="*/ 210763 w 3249268"/>
              <a:gd name="connsiteY9485" fmla="*/ 110572 h 444457"/>
              <a:gd name="connsiteX9486" fmla="*/ 210403 w 3249268"/>
              <a:gd name="connsiteY9486" fmla="*/ 110494 h 444457"/>
              <a:gd name="connsiteX9487" fmla="*/ 210612 w 3249268"/>
              <a:gd name="connsiteY9487" fmla="*/ 111073 h 444457"/>
              <a:gd name="connsiteX9488" fmla="*/ 210612 w 3249268"/>
              <a:gd name="connsiteY9488" fmla="*/ 112059 h 444457"/>
              <a:gd name="connsiteX9489" fmla="*/ 211249 w 3249268"/>
              <a:gd name="connsiteY9489" fmla="*/ 111737 h 444457"/>
              <a:gd name="connsiteX9490" fmla="*/ 211249 w 3249268"/>
              <a:gd name="connsiteY9490" fmla="*/ 110697 h 444457"/>
              <a:gd name="connsiteX9491" fmla="*/ 212345 w 3249268"/>
              <a:gd name="connsiteY9491" fmla="*/ 105256 h 444457"/>
              <a:gd name="connsiteX9492" fmla="*/ 212242 w 3249268"/>
              <a:gd name="connsiteY9492" fmla="*/ 105223 h 444457"/>
              <a:gd name="connsiteX9493" fmla="*/ 212242 w 3249268"/>
              <a:gd name="connsiteY9493" fmla="*/ 103802 h 444457"/>
              <a:gd name="connsiteX9494" fmla="*/ 3054825 w 3249268"/>
              <a:gd name="connsiteY9494" fmla="*/ 103618 h 444457"/>
              <a:gd name="connsiteX9495" fmla="*/ 3054886 w 3249268"/>
              <a:gd name="connsiteY9495" fmla="*/ 103742 h 444457"/>
              <a:gd name="connsiteX9496" fmla="*/ 3054904 w 3249268"/>
              <a:gd name="connsiteY9496" fmla="*/ 103706 h 444457"/>
              <a:gd name="connsiteX9497" fmla="*/ 304967 w 3249268"/>
              <a:gd name="connsiteY9497" fmla="*/ 103531 h 444457"/>
              <a:gd name="connsiteX9498" fmla="*/ 304777 w 3249268"/>
              <a:gd name="connsiteY9498" fmla="*/ 105032 h 444457"/>
              <a:gd name="connsiteX9499" fmla="*/ 305242 w 3249268"/>
              <a:gd name="connsiteY9499" fmla="*/ 104862 h 444457"/>
              <a:gd name="connsiteX9500" fmla="*/ 434694 w 3249268"/>
              <a:gd name="connsiteY9500" fmla="*/ 103503 h 444457"/>
              <a:gd name="connsiteX9501" fmla="*/ 435311 w 3249268"/>
              <a:gd name="connsiteY9501" fmla="*/ 108447 h 444457"/>
              <a:gd name="connsiteX9502" fmla="*/ 435921 w 3249268"/>
              <a:gd name="connsiteY9502" fmla="*/ 108094 h 444457"/>
              <a:gd name="connsiteX9503" fmla="*/ 436268 w 3249268"/>
              <a:gd name="connsiteY9503" fmla="*/ 106689 h 444457"/>
              <a:gd name="connsiteX9504" fmla="*/ 334933 w 3249268"/>
              <a:gd name="connsiteY9504" fmla="*/ 102936 h 444457"/>
              <a:gd name="connsiteX9505" fmla="*/ 336980 w 3249268"/>
              <a:gd name="connsiteY9505" fmla="*/ 109193 h 444457"/>
              <a:gd name="connsiteX9506" fmla="*/ 335626 w 3249268"/>
              <a:gd name="connsiteY9506" fmla="*/ 109193 h 444457"/>
              <a:gd name="connsiteX9507" fmla="*/ 335373 w 3249268"/>
              <a:gd name="connsiteY9507" fmla="*/ 109114 h 444457"/>
              <a:gd name="connsiteX9508" fmla="*/ 335615 w 3249268"/>
              <a:gd name="connsiteY9508" fmla="*/ 109478 h 444457"/>
              <a:gd name="connsiteX9509" fmla="*/ 336227 w 3249268"/>
              <a:gd name="connsiteY9509" fmla="*/ 110705 h 444457"/>
              <a:gd name="connsiteX9510" fmla="*/ 336227 w 3249268"/>
              <a:gd name="connsiteY9510" fmla="*/ 109478 h 444457"/>
              <a:gd name="connsiteX9511" fmla="*/ 337519 w 3249268"/>
              <a:gd name="connsiteY9511" fmla="*/ 109478 h 444457"/>
              <a:gd name="connsiteX9512" fmla="*/ 274889 w 3249268"/>
              <a:gd name="connsiteY9512" fmla="*/ 102513 h 444457"/>
              <a:gd name="connsiteX9513" fmla="*/ 274924 w 3249268"/>
              <a:gd name="connsiteY9513" fmla="*/ 102549 h 444457"/>
              <a:gd name="connsiteX9514" fmla="*/ 274915 w 3249268"/>
              <a:gd name="connsiteY9514" fmla="*/ 102513 h 444457"/>
              <a:gd name="connsiteX9515" fmla="*/ 159133 w 3249268"/>
              <a:gd name="connsiteY9515" fmla="*/ 102164 h 444457"/>
              <a:gd name="connsiteX9516" fmla="*/ 156728 w 3249268"/>
              <a:gd name="connsiteY9516" fmla="*/ 110906 h 444457"/>
              <a:gd name="connsiteX9517" fmla="*/ 156421 w 3249268"/>
              <a:gd name="connsiteY9517" fmla="*/ 111066 h 444457"/>
              <a:gd name="connsiteX9518" fmla="*/ 156831 w 3249268"/>
              <a:gd name="connsiteY9518" fmla="*/ 111136 h 444457"/>
              <a:gd name="connsiteX9519" fmla="*/ 159589 w 3249268"/>
              <a:gd name="connsiteY9519" fmla="*/ 111136 h 444457"/>
              <a:gd name="connsiteX9520" fmla="*/ 160474 w 3249268"/>
              <a:gd name="connsiteY9520" fmla="*/ 110787 h 444457"/>
              <a:gd name="connsiteX9521" fmla="*/ 159369 w 3249268"/>
              <a:gd name="connsiteY9521" fmla="*/ 110697 h 444457"/>
              <a:gd name="connsiteX9522" fmla="*/ 159369 w 3249268"/>
              <a:gd name="connsiteY9522" fmla="*/ 110572 h 444457"/>
              <a:gd name="connsiteX9523" fmla="*/ 156992 w 3249268"/>
              <a:gd name="connsiteY9523" fmla="*/ 110572 h 444457"/>
              <a:gd name="connsiteX9524" fmla="*/ 3054635 w 3249268"/>
              <a:gd name="connsiteY9524" fmla="*/ 101690 h 444457"/>
              <a:gd name="connsiteX9525" fmla="*/ 3054014 w 3249268"/>
              <a:gd name="connsiteY9525" fmla="*/ 101986 h 444457"/>
              <a:gd name="connsiteX9526" fmla="*/ 3054141 w 3249268"/>
              <a:gd name="connsiteY9526" fmla="*/ 102239 h 444457"/>
              <a:gd name="connsiteX9527" fmla="*/ 3143706 w 3249268"/>
              <a:gd name="connsiteY9527" fmla="*/ 101425 h 444457"/>
              <a:gd name="connsiteX9528" fmla="*/ 3149193 w 3249268"/>
              <a:gd name="connsiteY9528" fmla="*/ 102809 h 444457"/>
              <a:gd name="connsiteX9529" fmla="*/ 3149193 w 3249268"/>
              <a:gd name="connsiteY9529" fmla="*/ 105577 h 444457"/>
              <a:gd name="connsiteX9530" fmla="*/ 3146449 w 3249268"/>
              <a:gd name="connsiteY9530" fmla="*/ 108345 h 444457"/>
              <a:gd name="connsiteX9531" fmla="*/ 3150564 w 3249268"/>
              <a:gd name="connsiteY9531" fmla="*/ 106961 h 444457"/>
              <a:gd name="connsiteX9532" fmla="*/ 3154679 w 3249268"/>
              <a:gd name="connsiteY9532" fmla="*/ 111113 h 444457"/>
              <a:gd name="connsiteX9533" fmla="*/ 3157422 w 3249268"/>
              <a:gd name="connsiteY9533" fmla="*/ 113881 h 444457"/>
              <a:gd name="connsiteX9534" fmla="*/ 3156442 w 3249268"/>
              <a:gd name="connsiteY9534" fmla="*/ 115640 h 444457"/>
              <a:gd name="connsiteX9535" fmla="*/ 3155536 w 3249268"/>
              <a:gd name="connsiteY9535" fmla="*/ 115784 h 444457"/>
              <a:gd name="connsiteX9536" fmla="*/ 3153307 w 3249268"/>
              <a:gd name="connsiteY9536" fmla="*/ 115265 h 444457"/>
              <a:gd name="connsiteX9537" fmla="*/ 3155879 w 3249268"/>
              <a:gd name="connsiteY9537" fmla="*/ 116649 h 444457"/>
              <a:gd name="connsiteX9538" fmla="*/ 3156442 w 3249268"/>
              <a:gd name="connsiteY9538" fmla="*/ 115640 h 444457"/>
              <a:gd name="connsiteX9539" fmla="*/ 3158794 w 3249268"/>
              <a:gd name="connsiteY9539" fmla="*/ 115265 h 444457"/>
              <a:gd name="connsiteX9540" fmla="*/ 3161537 w 3249268"/>
              <a:gd name="connsiteY9540" fmla="*/ 119418 h 444457"/>
              <a:gd name="connsiteX9541" fmla="*/ 3164280 w 3249268"/>
              <a:gd name="connsiteY9541" fmla="*/ 126338 h 444457"/>
              <a:gd name="connsiteX9542" fmla="*/ 3161537 w 3249268"/>
              <a:gd name="connsiteY9542" fmla="*/ 126338 h 444457"/>
              <a:gd name="connsiteX9543" fmla="*/ 3157422 w 3249268"/>
              <a:gd name="connsiteY9543" fmla="*/ 130490 h 444457"/>
              <a:gd name="connsiteX9544" fmla="*/ 3161537 w 3249268"/>
              <a:gd name="connsiteY9544" fmla="*/ 131874 h 444457"/>
              <a:gd name="connsiteX9545" fmla="*/ 3160165 w 3249268"/>
              <a:gd name="connsiteY9545" fmla="*/ 134642 h 444457"/>
              <a:gd name="connsiteX9546" fmla="*/ 3154679 w 3249268"/>
              <a:gd name="connsiteY9546" fmla="*/ 130490 h 444457"/>
              <a:gd name="connsiteX9547" fmla="*/ 3151936 w 3249268"/>
              <a:gd name="connsiteY9547" fmla="*/ 129106 h 444457"/>
              <a:gd name="connsiteX9548" fmla="*/ 3151936 w 3249268"/>
              <a:gd name="connsiteY9548" fmla="*/ 126338 h 444457"/>
              <a:gd name="connsiteX9549" fmla="*/ 3145078 w 3249268"/>
              <a:gd name="connsiteY9549" fmla="*/ 119418 h 444457"/>
              <a:gd name="connsiteX9550" fmla="*/ 3143706 w 3249268"/>
              <a:gd name="connsiteY9550" fmla="*/ 118034 h 444457"/>
              <a:gd name="connsiteX9551" fmla="*/ 3142335 w 3249268"/>
              <a:gd name="connsiteY9551" fmla="*/ 104193 h 444457"/>
              <a:gd name="connsiteX9552" fmla="*/ 3146449 w 3249268"/>
              <a:gd name="connsiteY9552" fmla="*/ 104193 h 444457"/>
              <a:gd name="connsiteX9553" fmla="*/ 3143706 w 3249268"/>
              <a:gd name="connsiteY9553" fmla="*/ 101425 h 444457"/>
              <a:gd name="connsiteX9554" fmla="*/ 259035 w 3249268"/>
              <a:gd name="connsiteY9554" fmla="*/ 101008 h 444457"/>
              <a:gd name="connsiteX9555" fmla="*/ 260778 w 3249268"/>
              <a:gd name="connsiteY9555" fmla="*/ 102620 h 444457"/>
              <a:gd name="connsiteX9556" fmla="*/ 261299 w 3249268"/>
              <a:gd name="connsiteY9556" fmla="*/ 102725 h 444457"/>
              <a:gd name="connsiteX9557" fmla="*/ 259467 w 3249268"/>
              <a:gd name="connsiteY9557" fmla="*/ 101116 h 444457"/>
              <a:gd name="connsiteX9558" fmla="*/ 271404 w 3249268"/>
              <a:gd name="connsiteY9558" fmla="*/ 100941 h 444457"/>
              <a:gd name="connsiteX9559" fmla="*/ 271469 w 3249268"/>
              <a:gd name="connsiteY9559" fmla="*/ 101465 h 444457"/>
              <a:gd name="connsiteX9560" fmla="*/ 271942 w 3249268"/>
              <a:gd name="connsiteY9560" fmla="*/ 102414 h 444457"/>
              <a:gd name="connsiteX9561" fmla="*/ 271953 w 3249268"/>
              <a:gd name="connsiteY9561" fmla="*/ 102410 h 444457"/>
              <a:gd name="connsiteX9562" fmla="*/ 254189 w 3249268"/>
              <a:gd name="connsiteY9562" fmla="*/ 100877 h 444457"/>
              <a:gd name="connsiteX9563" fmla="*/ 255223 w 3249268"/>
              <a:gd name="connsiteY9563" fmla="*/ 105028 h 444457"/>
              <a:gd name="connsiteX9564" fmla="*/ 255223 w 3249268"/>
              <a:gd name="connsiteY9564" fmla="*/ 101223 h 444457"/>
              <a:gd name="connsiteX9565" fmla="*/ 158578 w 3249268"/>
              <a:gd name="connsiteY9565" fmla="*/ 100041 h 444457"/>
              <a:gd name="connsiteX9566" fmla="*/ 159444 w 3249268"/>
              <a:gd name="connsiteY9566" fmla="*/ 100940 h 444457"/>
              <a:gd name="connsiteX9567" fmla="*/ 159673 w 3249268"/>
              <a:gd name="connsiteY9567" fmla="*/ 100041 h 444457"/>
              <a:gd name="connsiteX9568" fmla="*/ 159651 w 3249268"/>
              <a:gd name="connsiteY9568" fmla="*/ 100041 h 444457"/>
              <a:gd name="connsiteX9569" fmla="*/ 194304 w 3249268"/>
              <a:gd name="connsiteY9569" fmla="*/ 100039 h 444457"/>
              <a:gd name="connsiteX9570" fmla="*/ 194144 w 3249268"/>
              <a:gd name="connsiteY9570" fmla="*/ 100118 h 444457"/>
              <a:gd name="connsiteX9571" fmla="*/ 194144 w 3249268"/>
              <a:gd name="connsiteY9571" fmla="*/ 100556 h 444457"/>
              <a:gd name="connsiteX9572" fmla="*/ 420785 w 3249268"/>
              <a:gd name="connsiteY9572" fmla="*/ 99956 h 444457"/>
              <a:gd name="connsiteX9573" fmla="*/ 420122 w 3249268"/>
              <a:gd name="connsiteY9573" fmla="*/ 100000 h 444457"/>
              <a:gd name="connsiteX9574" fmla="*/ 420331 w 3249268"/>
              <a:gd name="connsiteY9574" fmla="*/ 100100 h 444457"/>
              <a:gd name="connsiteX9575" fmla="*/ 2886548 w 3249268"/>
              <a:gd name="connsiteY9575" fmla="*/ 99692 h 444457"/>
              <a:gd name="connsiteX9576" fmla="*/ 2885224 w 3249268"/>
              <a:gd name="connsiteY9576" fmla="*/ 102370 h 444457"/>
              <a:gd name="connsiteX9577" fmla="*/ 2885312 w 3249268"/>
              <a:gd name="connsiteY9577" fmla="*/ 102499 h 444457"/>
              <a:gd name="connsiteX9578" fmla="*/ 2885710 w 3249268"/>
              <a:gd name="connsiteY9578" fmla="*/ 102298 h 444457"/>
              <a:gd name="connsiteX9579" fmla="*/ 2885367 w 3249268"/>
              <a:gd name="connsiteY9579" fmla="*/ 102298 h 444457"/>
              <a:gd name="connsiteX9580" fmla="*/ 2886172 w 3249268"/>
              <a:gd name="connsiteY9580" fmla="*/ 101090 h 444457"/>
              <a:gd name="connsiteX9581" fmla="*/ 2886548 w 3249268"/>
              <a:gd name="connsiteY9581" fmla="*/ 99759 h 444457"/>
              <a:gd name="connsiteX9582" fmla="*/ 2982692 w 3249268"/>
              <a:gd name="connsiteY9582" fmla="*/ 99680 h 444457"/>
              <a:gd name="connsiteX9583" fmla="*/ 2982876 w 3249268"/>
              <a:gd name="connsiteY9583" fmla="*/ 99989 h 444457"/>
              <a:gd name="connsiteX9584" fmla="*/ 2982889 w 3249268"/>
              <a:gd name="connsiteY9584" fmla="*/ 99786 h 444457"/>
              <a:gd name="connsiteX9585" fmla="*/ 427876 w 3249268"/>
              <a:gd name="connsiteY9585" fmla="*/ 99665 h 444457"/>
              <a:gd name="connsiteX9586" fmla="*/ 428534 w 3249268"/>
              <a:gd name="connsiteY9586" fmla="*/ 100983 h 444457"/>
              <a:gd name="connsiteX9587" fmla="*/ 429048 w 3249268"/>
              <a:gd name="connsiteY9587" fmla="*/ 100793 h 444457"/>
              <a:gd name="connsiteX9588" fmla="*/ 429223 w 3249268"/>
              <a:gd name="connsiteY9588" fmla="*/ 101183 h 444457"/>
              <a:gd name="connsiteX9589" fmla="*/ 431592 w 3249268"/>
              <a:gd name="connsiteY9589" fmla="*/ 100590 h 444457"/>
              <a:gd name="connsiteX9590" fmla="*/ 430843 w 3249268"/>
              <a:gd name="connsiteY9590" fmla="*/ 100400 h 444457"/>
              <a:gd name="connsiteX9591" fmla="*/ 428746 w 3249268"/>
              <a:gd name="connsiteY9591" fmla="*/ 100794 h 444457"/>
              <a:gd name="connsiteX9592" fmla="*/ 428006 w 3249268"/>
              <a:gd name="connsiteY9592" fmla="*/ 99683 h 444457"/>
              <a:gd name="connsiteX9593" fmla="*/ 427937 w 3249268"/>
              <a:gd name="connsiteY9593" fmla="*/ 99665 h 444457"/>
              <a:gd name="connsiteX9594" fmla="*/ 3054566 w 3249268"/>
              <a:gd name="connsiteY9594" fmla="*/ 99567 h 444457"/>
              <a:gd name="connsiteX9595" fmla="*/ 3054740 w 3249268"/>
              <a:gd name="connsiteY9595" fmla="*/ 99665 h 444457"/>
              <a:gd name="connsiteX9596" fmla="*/ 3055664 w 3249268"/>
              <a:gd name="connsiteY9596" fmla="*/ 100547 h 444457"/>
              <a:gd name="connsiteX9597" fmla="*/ 3056119 w 3249268"/>
              <a:gd name="connsiteY9597" fmla="*/ 100041 h 444457"/>
              <a:gd name="connsiteX9598" fmla="*/ 3056119 w 3249268"/>
              <a:gd name="connsiteY9598" fmla="*/ 100038 h 444457"/>
              <a:gd name="connsiteX9599" fmla="*/ 3060632 w 3249268"/>
              <a:gd name="connsiteY9599" fmla="*/ 99422 h 444457"/>
              <a:gd name="connsiteX9600" fmla="*/ 3060572 w 3249268"/>
              <a:gd name="connsiteY9600" fmla="*/ 99456 h 444457"/>
              <a:gd name="connsiteX9601" fmla="*/ 3059204 w 3249268"/>
              <a:gd name="connsiteY9601" fmla="*/ 99456 h 444457"/>
              <a:gd name="connsiteX9602" fmla="*/ 3058620 w 3249268"/>
              <a:gd name="connsiteY9602" fmla="*/ 99456 h 444457"/>
              <a:gd name="connsiteX9603" fmla="*/ 3059302 w 3249268"/>
              <a:gd name="connsiteY9603" fmla="*/ 100041 h 444457"/>
              <a:gd name="connsiteX9604" fmla="*/ 3060644 w 3249268"/>
              <a:gd name="connsiteY9604" fmla="*/ 100041 h 444457"/>
              <a:gd name="connsiteX9605" fmla="*/ 3060645 w 3249268"/>
              <a:gd name="connsiteY9605" fmla="*/ 100041 h 444457"/>
              <a:gd name="connsiteX9606" fmla="*/ 3060874 w 3249268"/>
              <a:gd name="connsiteY9606" fmla="*/ 100213 h 444457"/>
              <a:gd name="connsiteX9607" fmla="*/ 3060762 w 3249268"/>
              <a:gd name="connsiteY9607" fmla="*/ 99994 h 444457"/>
              <a:gd name="connsiteX9608" fmla="*/ 3060644 w 3249268"/>
              <a:gd name="connsiteY9608" fmla="*/ 100041 h 444457"/>
              <a:gd name="connsiteX9609" fmla="*/ 3060729 w 3249268"/>
              <a:gd name="connsiteY9609" fmla="*/ 99930 h 444457"/>
              <a:gd name="connsiteX9610" fmla="*/ 3060632 w 3249268"/>
              <a:gd name="connsiteY9610" fmla="*/ 99740 h 444457"/>
              <a:gd name="connsiteX9611" fmla="*/ 195569 w 3249268"/>
              <a:gd name="connsiteY9611" fmla="*/ 99414 h 444457"/>
              <a:gd name="connsiteX9612" fmla="*/ 194706 w 3249268"/>
              <a:gd name="connsiteY9612" fmla="*/ 99840 h 444457"/>
              <a:gd name="connsiteX9613" fmla="*/ 195606 w 3249268"/>
              <a:gd name="connsiteY9613" fmla="*/ 99840 h 444457"/>
              <a:gd name="connsiteX9614" fmla="*/ 195569 w 3249268"/>
              <a:gd name="connsiteY9614" fmla="*/ 99740 h 444457"/>
              <a:gd name="connsiteX9615" fmla="*/ 308385 w 3249268"/>
              <a:gd name="connsiteY9615" fmla="*/ 99265 h 444457"/>
              <a:gd name="connsiteX9616" fmla="*/ 308028 w 3249268"/>
              <a:gd name="connsiteY9616" fmla="*/ 99833 h 444457"/>
              <a:gd name="connsiteX9617" fmla="*/ 308313 w 3249268"/>
              <a:gd name="connsiteY9617" fmla="*/ 99904 h 444457"/>
              <a:gd name="connsiteX9618" fmla="*/ 308491 w 3249268"/>
              <a:gd name="connsiteY9618" fmla="*/ 99904 h 444457"/>
              <a:gd name="connsiteX9619" fmla="*/ 2898370 w 3249268"/>
              <a:gd name="connsiteY9619" fmla="*/ 99065 h 444457"/>
              <a:gd name="connsiteX9620" fmla="*/ 2898585 w 3249268"/>
              <a:gd name="connsiteY9620" fmla="*/ 99263 h 444457"/>
              <a:gd name="connsiteX9621" fmla="*/ 2898613 w 3249268"/>
              <a:gd name="connsiteY9621" fmla="*/ 99148 h 444457"/>
              <a:gd name="connsiteX9622" fmla="*/ 206551 w 3249268"/>
              <a:gd name="connsiteY9622" fmla="*/ 98612 h 444457"/>
              <a:gd name="connsiteX9623" fmla="*/ 206551 w 3249268"/>
              <a:gd name="connsiteY9623" fmla="*/ 99840 h 444457"/>
              <a:gd name="connsiteX9624" fmla="*/ 206652 w 3249268"/>
              <a:gd name="connsiteY9624" fmla="*/ 100121 h 444457"/>
              <a:gd name="connsiteX9625" fmla="*/ 206701 w 3249268"/>
              <a:gd name="connsiteY9625" fmla="*/ 100041 h 444457"/>
              <a:gd name="connsiteX9626" fmla="*/ 207226 w 3249268"/>
              <a:gd name="connsiteY9626" fmla="*/ 100423 h 444457"/>
              <a:gd name="connsiteX9627" fmla="*/ 206851 w 3249268"/>
              <a:gd name="connsiteY9627" fmla="*/ 99891 h 444457"/>
              <a:gd name="connsiteX9628" fmla="*/ 207181 w 3249268"/>
              <a:gd name="connsiteY9628" fmla="*/ 99891 h 444457"/>
              <a:gd name="connsiteX9629" fmla="*/ 206726 w 3249268"/>
              <a:gd name="connsiteY9629" fmla="*/ 99539 h 444457"/>
              <a:gd name="connsiteX9630" fmla="*/ 206726 w 3249268"/>
              <a:gd name="connsiteY9630" fmla="*/ 98612 h 444457"/>
              <a:gd name="connsiteX9631" fmla="*/ 2863098 w 3249268"/>
              <a:gd name="connsiteY9631" fmla="*/ 98606 h 444457"/>
              <a:gd name="connsiteX9632" fmla="*/ 2863098 w 3249268"/>
              <a:gd name="connsiteY9632" fmla="*/ 106527 h 444457"/>
              <a:gd name="connsiteX9633" fmla="*/ 2863300 w 3249268"/>
              <a:gd name="connsiteY9633" fmla="*/ 106605 h 444457"/>
              <a:gd name="connsiteX9634" fmla="*/ 2863300 w 3249268"/>
              <a:gd name="connsiteY9634" fmla="*/ 98655 h 444457"/>
              <a:gd name="connsiteX9635" fmla="*/ 2993509 w 3249268"/>
              <a:gd name="connsiteY9635" fmla="*/ 98537 h 444457"/>
              <a:gd name="connsiteX9636" fmla="*/ 2992573 w 3249268"/>
              <a:gd name="connsiteY9636" fmla="*/ 100545 h 444457"/>
              <a:gd name="connsiteX9637" fmla="*/ 2993742 w 3249268"/>
              <a:gd name="connsiteY9637" fmla="*/ 99934 h 444457"/>
              <a:gd name="connsiteX9638" fmla="*/ 2996417 w 3249268"/>
              <a:gd name="connsiteY9638" fmla="*/ 99934 h 444457"/>
              <a:gd name="connsiteX9639" fmla="*/ 2996417 w 3249268"/>
              <a:gd name="connsiteY9639" fmla="*/ 100080 h 444457"/>
              <a:gd name="connsiteX9640" fmla="*/ 2996436 w 3249268"/>
              <a:gd name="connsiteY9640" fmla="*/ 100041 h 444457"/>
              <a:gd name="connsiteX9641" fmla="*/ 2997306 w 3249268"/>
              <a:gd name="connsiteY9641" fmla="*/ 100293 h 444457"/>
              <a:gd name="connsiteX9642" fmla="*/ 2996464 w 3249268"/>
              <a:gd name="connsiteY9642" fmla="*/ 99665 h 444457"/>
              <a:gd name="connsiteX9643" fmla="*/ 2993687 w 3249268"/>
              <a:gd name="connsiteY9643" fmla="*/ 99665 h 444457"/>
              <a:gd name="connsiteX9644" fmla="*/ 2993687 w 3249268"/>
              <a:gd name="connsiteY9644" fmla="*/ 98537 h 444457"/>
              <a:gd name="connsiteX9645" fmla="*/ 195569 w 3249268"/>
              <a:gd name="connsiteY9645" fmla="*/ 98352 h 444457"/>
              <a:gd name="connsiteX9646" fmla="*/ 195569 w 3249268"/>
              <a:gd name="connsiteY9646" fmla="*/ 98386 h 444457"/>
              <a:gd name="connsiteX9647" fmla="*/ 195603 w 3249268"/>
              <a:gd name="connsiteY9647" fmla="*/ 98376 h 444457"/>
              <a:gd name="connsiteX9648" fmla="*/ 220413 w 3249268"/>
              <a:gd name="connsiteY9648" fmla="*/ 98226 h 444457"/>
              <a:gd name="connsiteX9649" fmla="*/ 220341 w 3249268"/>
              <a:gd name="connsiteY9649" fmla="*/ 98299 h 444457"/>
              <a:gd name="connsiteX9650" fmla="*/ 220499 w 3249268"/>
              <a:gd name="connsiteY9650" fmla="*/ 98317 h 444457"/>
              <a:gd name="connsiteX9651" fmla="*/ 175839 w 3249268"/>
              <a:gd name="connsiteY9651" fmla="*/ 98036 h 444457"/>
              <a:gd name="connsiteX9652" fmla="*/ 175850 w 3249268"/>
              <a:gd name="connsiteY9652" fmla="*/ 98055 h 444457"/>
              <a:gd name="connsiteX9653" fmla="*/ 176549 w 3249268"/>
              <a:gd name="connsiteY9653" fmla="*/ 98227 h 444457"/>
              <a:gd name="connsiteX9654" fmla="*/ 176549 w 3249268"/>
              <a:gd name="connsiteY9654" fmla="*/ 98036 h 444457"/>
              <a:gd name="connsiteX9655" fmla="*/ 2772970 w 3249268"/>
              <a:gd name="connsiteY9655" fmla="*/ 97509 h 444457"/>
              <a:gd name="connsiteX9656" fmla="*/ 2772644 w 3249268"/>
              <a:gd name="connsiteY9656" fmla="*/ 97777 h 444457"/>
              <a:gd name="connsiteX9657" fmla="*/ 2772470 w 3249268"/>
              <a:gd name="connsiteY9657" fmla="*/ 97759 h 444457"/>
              <a:gd name="connsiteX9658" fmla="*/ 2772842 w 3249268"/>
              <a:gd name="connsiteY9658" fmla="*/ 98135 h 444457"/>
              <a:gd name="connsiteX9659" fmla="*/ 180216 w 3249268"/>
              <a:gd name="connsiteY9659" fmla="*/ 97472 h 444457"/>
              <a:gd name="connsiteX9660" fmla="*/ 180128 w 3249268"/>
              <a:gd name="connsiteY9660" fmla="*/ 97575 h 444457"/>
              <a:gd name="connsiteX9661" fmla="*/ 180214 w 3249268"/>
              <a:gd name="connsiteY9661" fmla="*/ 97486 h 444457"/>
              <a:gd name="connsiteX9662" fmla="*/ 3006121 w 3249268"/>
              <a:gd name="connsiteY9662" fmla="*/ 97432 h 444457"/>
              <a:gd name="connsiteX9663" fmla="*/ 3006943 w 3249268"/>
              <a:gd name="connsiteY9663" fmla="*/ 100758 h 444457"/>
              <a:gd name="connsiteX9664" fmla="*/ 3008962 w 3249268"/>
              <a:gd name="connsiteY9664" fmla="*/ 101044 h 444457"/>
              <a:gd name="connsiteX9665" fmla="*/ 3009109 w 3249268"/>
              <a:gd name="connsiteY9665" fmla="*/ 101117 h 444457"/>
              <a:gd name="connsiteX9666" fmla="*/ 3009160 w 3249268"/>
              <a:gd name="connsiteY9666" fmla="*/ 101044 h 444457"/>
              <a:gd name="connsiteX9667" fmla="*/ 3007588 w 3249268"/>
              <a:gd name="connsiteY9667" fmla="*/ 98341 h 444457"/>
              <a:gd name="connsiteX9668" fmla="*/ 3099295 w 3249268"/>
              <a:gd name="connsiteY9668" fmla="*/ 97102 h 444457"/>
              <a:gd name="connsiteX9669" fmla="*/ 3099229 w 3249268"/>
              <a:gd name="connsiteY9669" fmla="*/ 97119 h 444457"/>
              <a:gd name="connsiteX9670" fmla="*/ 3097854 w 3249268"/>
              <a:gd name="connsiteY9670" fmla="*/ 97119 h 444457"/>
              <a:gd name="connsiteX9671" fmla="*/ 3094632 w 3249268"/>
              <a:gd name="connsiteY9671" fmla="*/ 97119 h 444457"/>
              <a:gd name="connsiteX9672" fmla="*/ 3091563 w 3249268"/>
              <a:gd name="connsiteY9672" fmla="*/ 99609 h 444457"/>
              <a:gd name="connsiteX9673" fmla="*/ 3090615 w 3249268"/>
              <a:gd name="connsiteY9673" fmla="*/ 97119 h 444457"/>
              <a:gd name="connsiteX9674" fmla="*/ 3089720 w 3249268"/>
              <a:gd name="connsiteY9674" fmla="*/ 97119 h 444457"/>
              <a:gd name="connsiteX9675" fmla="*/ 3088353 w 3249268"/>
              <a:gd name="connsiteY9675" fmla="*/ 99122 h 444457"/>
              <a:gd name="connsiteX9676" fmla="*/ 3086457 w 3249268"/>
              <a:gd name="connsiteY9676" fmla="*/ 99359 h 444457"/>
              <a:gd name="connsiteX9677" fmla="*/ 3086967 w 3249268"/>
              <a:gd name="connsiteY9677" fmla="*/ 100041 h 444457"/>
              <a:gd name="connsiteX9678" fmla="*/ 3085562 w 3249268"/>
              <a:gd name="connsiteY9678" fmla="*/ 100041 h 444457"/>
              <a:gd name="connsiteX9679" fmla="*/ 3085409 w 3249268"/>
              <a:gd name="connsiteY9679" fmla="*/ 100000 h 444457"/>
              <a:gd name="connsiteX9680" fmla="*/ 3085467 w 3249268"/>
              <a:gd name="connsiteY9680" fmla="*/ 100041 h 444457"/>
              <a:gd name="connsiteX9681" fmla="*/ 3082340 w 3249268"/>
              <a:gd name="connsiteY9681" fmla="*/ 99289 h 444457"/>
              <a:gd name="connsiteX9682" fmla="*/ 3081016 w 3249268"/>
              <a:gd name="connsiteY9682" fmla="*/ 98823 h 444457"/>
              <a:gd name="connsiteX9683" fmla="*/ 3079946 w 3249268"/>
              <a:gd name="connsiteY9683" fmla="*/ 98537 h 444457"/>
              <a:gd name="connsiteX9684" fmla="*/ 3077138 w 3249268"/>
              <a:gd name="connsiteY9684" fmla="*/ 98537 h 444457"/>
              <a:gd name="connsiteX9685" fmla="*/ 3074438 w 3249268"/>
              <a:gd name="connsiteY9685" fmla="*/ 98034 h 444457"/>
              <a:gd name="connsiteX9686" fmla="*/ 3072926 w 3249268"/>
              <a:gd name="connsiteY9686" fmla="*/ 99665 h 444457"/>
              <a:gd name="connsiteX9687" fmla="*/ 3072821 w 3249268"/>
              <a:gd name="connsiteY9687" fmla="*/ 99665 h 444457"/>
              <a:gd name="connsiteX9688" fmla="*/ 3073130 w 3249268"/>
              <a:gd name="connsiteY9688" fmla="*/ 99740 h 444457"/>
              <a:gd name="connsiteX9689" fmla="*/ 3075646 w 3249268"/>
              <a:gd name="connsiteY9689" fmla="*/ 103421 h 444457"/>
              <a:gd name="connsiteX9690" fmla="*/ 3075646 w 3249268"/>
              <a:gd name="connsiteY9690" fmla="*/ 102703 h 444457"/>
              <a:gd name="connsiteX9691" fmla="*/ 3086587 w 3249268"/>
              <a:gd name="connsiteY9691" fmla="*/ 101314 h 444457"/>
              <a:gd name="connsiteX9692" fmla="*/ 3087955 w 3249268"/>
              <a:gd name="connsiteY9692" fmla="*/ 104091 h 444457"/>
              <a:gd name="connsiteX9693" fmla="*/ 3083852 w 3249268"/>
              <a:gd name="connsiteY9693" fmla="*/ 106868 h 444457"/>
              <a:gd name="connsiteX9694" fmla="*/ 3087784 w 3249268"/>
              <a:gd name="connsiteY9694" fmla="*/ 108431 h 444457"/>
              <a:gd name="connsiteX9695" fmla="*/ 3090047 w 3249268"/>
              <a:gd name="connsiteY9695" fmla="*/ 110459 h 444457"/>
              <a:gd name="connsiteX9696" fmla="*/ 3092182 w 3249268"/>
              <a:gd name="connsiteY9696" fmla="*/ 106303 h 444457"/>
              <a:gd name="connsiteX9697" fmla="*/ 3096613 w 3249268"/>
              <a:gd name="connsiteY9697" fmla="*/ 108089 h 444457"/>
              <a:gd name="connsiteX9698" fmla="*/ 3097976 w 3249268"/>
              <a:gd name="connsiteY9698" fmla="*/ 108089 h 444457"/>
              <a:gd name="connsiteX9699" fmla="*/ 3103429 w 3249268"/>
              <a:gd name="connsiteY9699" fmla="*/ 106660 h 444457"/>
              <a:gd name="connsiteX9700" fmla="*/ 3107519 w 3249268"/>
              <a:gd name="connsiteY9700" fmla="*/ 106660 h 444457"/>
              <a:gd name="connsiteX9701" fmla="*/ 3108883 w 3249268"/>
              <a:gd name="connsiteY9701" fmla="*/ 113806 h 444457"/>
              <a:gd name="connsiteX9702" fmla="*/ 3100703 w 3249268"/>
              <a:gd name="connsiteY9702" fmla="*/ 115235 h 444457"/>
              <a:gd name="connsiteX9703" fmla="*/ 3088433 w 3249268"/>
              <a:gd name="connsiteY9703" fmla="*/ 112377 h 444457"/>
              <a:gd name="connsiteX9704" fmla="*/ 3088797 w 3249268"/>
              <a:gd name="connsiteY9704" fmla="*/ 111996 h 444457"/>
              <a:gd name="connsiteX9705" fmla="*/ 3087955 w 3249268"/>
              <a:gd name="connsiteY9705" fmla="*/ 112423 h 444457"/>
              <a:gd name="connsiteX9706" fmla="*/ 3085219 w 3249268"/>
              <a:gd name="connsiteY9706" fmla="*/ 113812 h 444457"/>
              <a:gd name="connsiteX9707" fmla="*/ 3083852 w 3249268"/>
              <a:gd name="connsiteY9707" fmla="*/ 115201 h 444457"/>
              <a:gd name="connsiteX9708" fmla="*/ 3081116 w 3249268"/>
              <a:gd name="connsiteY9708" fmla="*/ 116589 h 444457"/>
              <a:gd name="connsiteX9709" fmla="*/ 3079913 w 3249268"/>
              <a:gd name="connsiteY9709" fmla="*/ 114552 h 444457"/>
              <a:gd name="connsiteX9710" fmla="*/ 3080165 w 3249268"/>
              <a:gd name="connsiteY9710" fmla="*/ 115038 h 444457"/>
              <a:gd name="connsiteX9711" fmla="*/ 3081100 w 3249268"/>
              <a:gd name="connsiteY9711" fmla="*/ 116658 h 444457"/>
              <a:gd name="connsiteX9712" fmla="*/ 3081100 w 3249268"/>
              <a:gd name="connsiteY9712" fmla="*/ 119392 h 444457"/>
              <a:gd name="connsiteX9713" fmla="*/ 3079915 w 3249268"/>
              <a:gd name="connsiteY9713" fmla="*/ 124315 h 444457"/>
              <a:gd name="connsiteX9714" fmla="*/ 3080102 w 3249268"/>
              <a:gd name="connsiteY9714" fmla="*/ 124805 h 444457"/>
              <a:gd name="connsiteX9715" fmla="*/ 3081398 w 3249268"/>
              <a:gd name="connsiteY9715" fmla="*/ 119598 h 444457"/>
              <a:gd name="connsiteX9716" fmla="*/ 3082795 w 3249268"/>
              <a:gd name="connsiteY9716" fmla="*/ 119598 h 444457"/>
              <a:gd name="connsiteX9717" fmla="*/ 3084715 w 3249268"/>
              <a:gd name="connsiteY9717" fmla="*/ 119949 h 444457"/>
              <a:gd name="connsiteX9718" fmla="*/ 3085505 w 3249268"/>
              <a:gd name="connsiteY9718" fmla="*/ 122173 h 444457"/>
              <a:gd name="connsiteX9719" fmla="*/ 3086607 w 3249268"/>
              <a:gd name="connsiteY9719" fmla="*/ 123359 h 444457"/>
              <a:gd name="connsiteX9720" fmla="*/ 3087529 w 3249268"/>
              <a:gd name="connsiteY9720" fmla="*/ 123810 h 444457"/>
              <a:gd name="connsiteX9721" fmla="*/ 3088382 w 3249268"/>
              <a:gd name="connsiteY9721" fmla="*/ 123810 h 444457"/>
              <a:gd name="connsiteX9722" fmla="*/ 3092398 w 3249268"/>
              <a:gd name="connsiteY9722" fmla="*/ 123459 h 444457"/>
              <a:gd name="connsiteX9723" fmla="*/ 3094277 w 3249268"/>
              <a:gd name="connsiteY9723" fmla="*/ 124570 h 444457"/>
              <a:gd name="connsiteX9724" fmla="*/ 3094877 w 3249268"/>
              <a:gd name="connsiteY9724" fmla="*/ 123359 h 444457"/>
              <a:gd name="connsiteX9725" fmla="*/ 3097659 w 3249268"/>
              <a:gd name="connsiteY9725" fmla="*/ 124765 h 444457"/>
              <a:gd name="connsiteX9726" fmla="*/ 3103225 w 3249268"/>
              <a:gd name="connsiteY9726" fmla="*/ 128984 h 444457"/>
              <a:gd name="connsiteX9727" fmla="*/ 3110183 w 3249268"/>
              <a:gd name="connsiteY9727" fmla="*/ 131796 h 444457"/>
              <a:gd name="connsiteX9728" fmla="*/ 3110302 w 3249268"/>
              <a:gd name="connsiteY9728" fmla="*/ 132278 h 444457"/>
              <a:gd name="connsiteX9729" fmla="*/ 3114206 w 3249268"/>
              <a:gd name="connsiteY9729" fmla="*/ 132278 h 444457"/>
              <a:gd name="connsiteX9730" fmla="*/ 3114206 w 3249268"/>
              <a:gd name="connsiteY9730" fmla="*/ 130881 h 444457"/>
              <a:gd name="connsiteX9731" fmla="*/ 3114441 w 3249268"/>
              <a:gd name="connsiteY9731" fmla="*/ 131476 h 444457"/>
              <a:gd name="connsiteX9732" fmla="*/ 3114582 w 3249268"/>
              <a:gd name="connsiteY9732" fmla="*/ 131265 h 444457"/>
              <a:gd name="connsiteX9733" fmla="*/ 3114582 w 3249268"/>
              <a:gd name="connsiteY9733" fmla="*/ 130781 h 444457"/>
              <a:gd name="connsiteX9734" fmla="*/ 3114646 w 3249268"/>
              <a:gd name="connsiteY9734" fmla="*/ 131170 h 444457"/>
              <a:gd name="connsiteX9735" fmla="*/ 3117043 w 3249268"/>
              <a:gd name="connsiteY9735" fmla="*/ 127583 h 444457"/>
              <a:gd name="connsiteX9736" fmla="*/ 3112868 w 3249268"/>
              <a:gd name="connsiteY9736" fmla="*/ 124805 h 444457"/>
              <a:gd name="connsiteX9737" fmla="*/ 3110085 w 3249268"/>
              <a:gd name="connsiteY9737" fmla="*/ 119251 h 444457"/>
              <a:gd name="connsiteX9738" fmla="*/ 3110085 w 3249268"/>
              <a:gd name="connsiteY9738" fmla="*/ 115085 h 444457"/>
              <a:gd name="connsiteX9739" fmla="*/ 3112172 w 3249268"/>
              <a:gd name="connsiteY9739" fmla="*/ 115606 h 444457"/>
              <a:gd name="connsiteX9740" fmla="*/ 3114057 w 3249268"/>
              <a:gd name="connsiteY9740" fmla="*/ 115135 h 444457"/>
              <a:gd name="connsiteX9741" fmla="*/ 3111754 w 3249268"/>
              <a:gd name="connsiteY9741" fmla="*/ 108315 h 444457"/>
              <a:gd name="connsiteX9742" fmla="*/ 3121533 w 3249268"/>
              <a:gd name="connsiteY9742" fmla="*/ 115210 h 444457"/>
              <a:gd name="connsiteX9743" fmla="*/ 3120136 w 3249268"/>
              <a:gd name="connsiteY9743" fmla="*/ 115210 h 444457"/>
              <a:gd name="connsiteX9744" fmla="*/ 3117342 w 3249268"/>
              <a:gd name="connsiteY9744" fmla="*/ 113314 h 444457"/>
              <a:gd name="connsiteX9745" fmla="*/ 3115831 w 3249268"/>
              <a:gd name="connsiteY9745" fmla="*/ 115085 h 444457"/>
              <a:gd name="connsiteX9746" fmla="*/ 3118434 w 3249268"/>
              <a:gd name="connsiteY9746" fmla="*/ 115085 h 444457"/>
              <a:gd name="connsiteX9747" fmla="*/ 3121217 w 3249268"/>
              <a:gd name="connsiteY9747" fmla="*/ 117862 h 444457"/>
              <a:gd name="connsiteX9748" fmla="*/ 3130958 w 3249268"/>
              <a:gd name="connsiteY9748" fmla="*/ 124805 h 444457"/>
              <a:gd name="connsiteX9749" fmla="*/ 3131339 w 3249268"/>
              <a:gd name="connsiteY9749" fmla="*/ 125005 h 444457"/>
              <a:gd name="connsiteX9750" fmla="*/ 3131163 w 3249268"/>
              <a:gd name="connsiteY9750" fmla="*/ 124782 h 444457"/>
              <a:gd name="connsiteX9751" fmla="*/ 3133928 w 3249268"/>
              <a:gd name="connsiteY9751" fmla="*/ 121977 h 444457"/>
              <a:gd name="connsiteX9752" fmla="*/ 3134017 w 3249268"/>
              <a:gd name="connsiteY9752" fmla="*/ 122010 h 444457"/>
              <a:gd name="connsiteX9753" fmla="*/ 3134017 w 3249268"/>
              <a:gd name="connsiteY9753" fmla="*/ 121102 h 444457"/>
              <a:gd name="connsiteX9754" fmla="*/ 3135388 w 3249268"/>
              <a:gd name="connsiteY9754" fmla="*/ 122474 h 444457"/>
              <a:gd name="connsiteX9755" fmla="*/ 3136694 w 3249268"/>
              <a:gd name="connsiteY9755" fmla="*/ 121977 h 444457"/>
              <a:gd name="connsiteX9756" fmla="*/ 3132546 w 3249268"/>
              <a:gd name="connsiteY9756" fmla="*/ 119171 h 444457"/>
              <a:gd name="connsiteX9757" fmla="*/ 3129779 w 3249268"/>
              <a:gd name="connsiteY9757" fmla="*/ 116366 h 444457"/>
              <a:gd name="connsiteX9758" fmla="*/ 3110417 w 3249268"/>
              <a:gd name="connsiteY9758" fmla="*/ 103741 h 444457"/>
              <a:gd name="connsiteX9759" fmla="*/ 3104886 w 3249268"/>
              <a:gd name="connsiteY9759" fmla="*/ 100936 h 444457"/>
              <a:gd name="connsiteX9760" fmla="*/ 3104886 w 3249268"/>
              <a:gd name="connsiteY9760" fmla="*/ 98130 h 444457"/>
              <a:gd name="connsiteX9761" fmla="*/ 3106185 w 3249268"/>
              <a:gd name="connsiteY9761" fmla="*/ 97636 h 444457"/>
              <a:gd name="connsiteX9762" fmla="*/ 3104659 w 3249268"/>
              <a:gd name="connsiteY9762" fmla="*/ 98036 h 444457"/>
              <a:gd name="connsiteX9763" fmla="*/ 3104659 w 3249268"/>
              <a:gd name="connsiteY9763" fmla="*/ 99414 h 444457"/>
              <a:gd name="connsiteX9764" fmla="*/ 3104659 w 3249268"/>
              <a:gd name="connsiteY9764" fmla="*/ 100794 h 444457"/>
              <a:gd name="connsiteX9765" fmla="*/ 3103224 w 3249268"/>
              <a:gd name="connsiteY9765" fmla="*/ 99414 h 444457"/>
              <a:gd name="connsiteX9766" fmla="*/ 3100531 w 3249268"/>
              <a:gd name="connsiteY9766" fmla="*/ 98552 h 444457"/>
              <a:gd name="connsiteX9767" fmla="*/ 180715 w 3249268"/>
              <a:gd name="connsiteY9767" fmla="*/ 96884 h 444457"/>
              <a:gd name="connsiteX9768" fmla="*/ 180703 w 3249268"/>
              <a:gd name="connsiteY9768" fmla="*/ 96899 h 444457"/>
              <a:gd name="connsiteX9769" fmla="*/ 180744 w 3249268"/>
              <a:gd name="connsiteY9769" fmla="*/ 96897 h 444457"/>
              <a:gd name="connsiteX9770" fmla="*/ 2895215 w 3249268"/>
              <a:gd name="connsiteY9770" fmla="*/ 96581 h 444457"/>
              <a:gd name="connsiteX9771" fmla="*/ 2895184 w 3249268"/>
              <a:gd name="connsiteY9771" fmla="*/ 97045 h 444457"/>
              <a:gd name="connsiteX9772" fmla="*/ 2895787 w 3249268"/>
              <a:gd name="connsiteY9772" fmla="*/ 97299 h 444457"/>
              <a:gd name="connsiteX9773" fmla="*/ 137650 w 3249268"/>
              <a:gd name="connsiteY9773" fmla="*/ 95528 h 444457"/>
              <a:gd name="connsiteX9774" fmla="*/ 137186 w 3249268"/>
              <a:gd name="connsiteY9774" fmla="*/ 96035 h 444457"/>
              <a:gd name="connsiteX9775" fmla="*/ 138266 w 3249268"/>
              <a:gd name="connsiteY9775" fmla="*/ 96876 h 444457"/>
              <a:gd name="connsiteX9776" fmla="*/ 139995 w 3249268"/>
              <a:gd name="connsiteY9776" fmla="*/ 95528 h 444457"/>
              <a:gd name="connsiteX9777" fmla="*/ 138703 w 3249268"/>
              <a:gd name="connsiteY9777" fmla="*/ 95528 h 444457"/>
              <a:gd name="connsiteX9778" fmla="*/ 3078898 w 3249268"/>
              <a:gd name="connsiteY9778" fmla="*/ 95146 h 444457"/>
              <a:gd name="connsiteX9779" fmla="*/ 3078542 w 3249268"/>
              <a:gd name="connsiteY9779" fmla="*/ 95528 h 444457"/>
              <a:gd name="connsiteX9780" fmla="*/ 3081350 w 3249268"/>
              <a:gd name="connsiteY9780" fmla="*/ 97032 h 444457"/>
              <a:gd name="connsiteX9781" fmla="*/ 3082627 w 3249268"/>
              <a:gd name="connsiteY9781" fmla="*/ 96690 h 444457"/>
              <a:gd name="connsiteX9782" fmla="*/ 2597134 w 3249268"/>
              <a:gd name="connsiteY9782" fmla="*/ 95113 h 444457"/>
              <a:gd name="connsiteX9783" fmla="*/ 2596812 w 3249268"/>
              <a:gd name="connsiteY9783" fmla="*/ 95237 h 444457"/>
              <a:gd name="connsiteX9784" fmla="*/ 2596893 w 3249268"/>
              <a:gd name="connsiteY9784" fmla="*/ 95404 h 444457"/>
              <a:gd name="connsiteX9785" fmla="*/ 2599105 w 3249268"/>
              <a:gd name="connsiteY9785" fmla="*/ 95052 h 444457"/>
              <a:gd name="connsiteX9786" fmla="*/ 2599452 w 3249268"/>
              <a:gd name="connsiteY9786" fmla="*/ 95408 h 444457"/>
              <a:gd name="connsiteX9787" fmla="*/ 2599706 w 3249268"/>
              <a:gd name="connsiteY9787" fmla="*/ 95472 h 444457"/>
              <a:gd name="connsiteX9788" fmla="*/ 2599589 w 3249268"/>
              <a:gd name="connsiteY9788" fmla="*/ 95237 h 444457"/>
              <a:gd name="connsiteX9789" fmla="*/ 2899883 w 3249268"/>
              <a:gd name="connsiteY9789" fmla="*/ 94805 h 444457"/>
              <a:gd name="connsiteX9790" fmla="*/ 2897950 w 3249268"/>
              <a:gd name="connsiteY9790" fmla="*/ 96581 h 444457"/>
              <a:gd name="connsiteX9791" fmla="*/ 2898811 w 3249268"/>
              <a:gd name="connsiteY9791" fmla="*/ 98350 h 444457"/>
              <a:gd name="connsiteX9792" fmla="*/ 2899497 w 3249268"/>
              <a:gd name="connsiteY9792" fmla="*/ 95583 h 444457"/>
              <a:gd name="connsiteX9793" fmla="*/ 2841219 w 3249268"/>
              <a:gd name="connsiteY9793" fmla="*/ 94738 h 444457"/>
              <a:gd name="connsiteX9794" fmla="*/ 2840969 w 3249268"/>
              <a:gd name="connsiteY9794" fmla="*/ 95245 h 444457"/>
              <a:gd name="connsiteX9795" fmla="*/ 2841500 w 3249268"/>
              <a:gd name="connsiteY9795" fmla="*/ 95245 h 444457"/>
              <a:gd name="connsiteX9796" fmla="*/ 491375 w 3249268"/>
              <a:gd name="connsiteY9796" fmla="*/ 94490 h 444457"/>
              <a:gd name="connsiteX9797" fmla="*/ 490426 w 3249268"/>
              <a:gd name="connsiteY9797" fmla="*/ 95451 h 444457"/>
              <a:gd name="connsiteX9798" fmla="*/ 490743 w 3249268"/>
              <a:gd name="connsiteY9798" fmla="*/ 95772 h 444457"/>
              <a:gd name="connsiteX9799" fmla="*/ 2880613 w 3249268"/>
              <a:gd name="connsiteY9799" fmla="*/ 94236 h 444457"/>
              <a:gd name="connsiteX9800" fmla="*/ 2880163 w 3249268"/>
              <a:gd name="connsiteY9800" fmla="*/ 94941 h 444457"/>
              <a:gd name="connsiteX9801" fmla="*/ 2880329 w 3249268"/>
              <a:gd name="connsiteY9801" fmla="*/ 94812 h 444457"/>
              <a:gd name="connsiteX9802" fmla="*/ 3042505 w 3249268"/>
              <a:gd name="connsiteY9802" fmla="*/ 94230 h 444457"/>
              <a:gd name="connsiteX9803" fmla="*/ 3042460 w 3249268"/>
              <a:gd name="connsiteY9803" fmla="*/ 94238 h 444457"/>
              <a:gd name="connsiteX9804" fmla="*/ 3042449 w 3249268"/>
              <a:gd name="connsiteY9804" fmla="*/ 94247 h 444457"/>
              <a:gd name="connsiteX9805" fmla="*/ 3042518 w 3249268"/>
              <a:gd name="connsiteY9805" fmla="*/ 94318 h 444457"/>
              <a:gd name="connsiteX9806" fmla="*/ 2885428 w 3249268"/>
              <a:gd name="connsiteY9806" fmla="*/ 94147 h 444457"/>
              <a:gd name="connsiteX9807" fmla="*/ 2885344 w 3249268"/>
              <a:gd name="connsiteY9807" fmla="*/ 94168 h 444457"/>
              <a:gd name="connsiteX9808" fmla="*/ 2886616 w 3249268"/>
              <a:gd name="connsiteY9808" fmla="*/ 96741 h 444457"/>
              <a:gd name="connsiteX9809" fmla="*/ 2886616 w 3249268"/>
              <a:gd name="connsiteY9809" fmla="*/ 96905 h 444457"/>
              <a:gd name="connsiteX9810" fmla="*/ 2886768 w 3249268"/>
              <a:gd name="connsiteY9810" fmla="*/ 96827 h 444457"/>
              <a:gd name="connsiteX9811" fmla="*/ 3085687 w 3249268"/>
              <a:gd name="connsiteY9811" fmla="*/ 94093 h 444457"/>
              <a:gd name="connsiteX9812" fmla="*/ 3085689 w 3249268"/>
              <a:gd name="connsiteY9812" fmla="*/ 94107 h 444457"/>
              <a:gd name="connsiteX9813" fmla="*/ 3085998 w 3249268"/>
              <a:gd name="connsiteY9813" fmla="*/ 94333 h 444457"/>
              <a:gd name="connsiteX9814" fmla="*/ 506596 w 3249268"/>
              <a:gd name="connsiteY9814" fmla="*/ 93829 h 444457"/>
              <a:gd name="connsiteX9815" fmla="*/ 507089 w 3249268"/>
              <a:gd name="connsiteY9815" fmla="*/ 94046 h 444457"/>
              <a:gd name="connsiteX9816" fmla="*/ 507517 w 3249268"/>
              <a:gd name="connsiteY9816" fmla="*/ 93829 h 444457"/>
              <a:gd name="connsiteX9817" fmla="*/ 2893836 w 3249268"/>
              <a:gd name="connsiteY9817" fmla="*/ 93717 h 444457"/>
              <a:gd name="connsiteX9818" fmla="*/ 2893828 w 3249268"/>
              <a:gd name="connsiteY9818" fmla="*/ 93773 h 444457"/>
              <a:gd name="connsiteX9819" fmla="*/ 2893847 w 3249268"/>
              <a:gd name="connsiteY9819" fmla="*/ 93773 h 444457"/>
              <a:gd name="connsiteX9820" fmla="*/ 128739 w 3249268"/>
              <a:gd name="connsiteY9820" fmla="*/ 93387 h 444457"/>
              <a:gd name="connsiteX9821" fmla="*/ 128739 w 3249268"/>
              <a:gd name="connsiteY9821" fmla="*/ 94346 h 444457"/>
              <a:gd name="connsiteX9822" fmla="*/ 128739 w 3249268"/>
              <a:gd name="connsiteY9822" fmla="*/ 95439 h 444457"/>
              <a:gd name="connsiteX9823" fmla="*/ 129376 w 3249268"/>
              <a:gd name="connsiteY9823" fmla="*/ 95439 h 444457"/>
              <a:gd name="connsiteX9824" fmla="*/ 129376 w 3249268"/>
              <a:gd name="connsiteY9824" fmla="*/ 94024 h 444457"/>
              <a:gd name="connsiteX9825" fmla="*/ 2886720 w 3249268"/>
              <a:gd name="connsiteY9825" fmla="*/ 93307 h 444457"/>
              <a:gd name="connsiteX9826" fmla="*/ 2886851 w 3249268"/>
              <a:gd name="connsiteY9826" fmla="*/ 94024 h 444457"/>
              <a:gd name="connsiteX9827" fmla="*/ 2886871 w 3249268"/>
              <a:gd name="connsiteY9827" fmla="*/ 94024 h 444457"/>
              <a:gd name="connsiteX9828" fmla="*/ 2886980 w 3249268"/>
              <a:gd name="connsiteY9828" fmla="*/ 93994 h 444457"/>
              <a:gd name="connsiteX9829" fmla="*/ 407057 w 3249268"/>
              <a:gd name="connsiteY9829" fmla="*/ 93134 h 444457"/>
              <a:gd name="connsiteX9830" fmla="*/ 407057 w 3249268"/>
              <a:gd name="connsiteY9830" fmla="*/ 94374 h 444457"/>
              <a:gd name="connsiteX9831" fmla="*/ 409048 w 3249268"/>
              <a:gd name="connsiteY9831" fmla="*/ 94731 h 444457"/>
              <a:gd name="connsiteX9832" fmla="*/ 139907 w 3249268"/>
              <a:gd name="connsiteY9832" fmla="*/ 92235 h 444457"/>
              <a:gd name="connsiteX9833" fmla="*/ 139907 w 3249268"/>
              <a:gd name="connsiteY9833" fmla="*/ 92519 h 444457"/>
              <a:gd name="connsiteX9834" fmla="*/ 139853 w 3249268"/>
              <a:gd name="connsiteY9834" fmla="*/ 92502 h 444457"/>
              <a:gd name="connsiteX9835" fmla="*/ 140048 w 3249268"/>
              <a:gd name="connsiteY9835" fmla="*/ 92656 h 444457"/>
              <a:gd name="connsiteX9836" fmla="*/ 140592 w 3249268"/>
              <a:gd name="connsiteY9836" fmla="*/ 93229 h 444457"/>
              <a:gd name="connsiteX9837" fmla="*/ 140330 w 3249268"/>
              <a:gd name="connsiteY9837" fmla="*/ 92693 h 444457"/>
              <a:gd name="connsiteX9838" fmla="*/ 3014336 w 3249268"/>
              <a:gd name="connsiteY9838" fmla="*/ 92199 h 444457"/>
              <a:gd name="connsiteX9839" fmla="*/ 3014336 w 3249268"/>
              <a:gd name="connsiteY9839" fmla="*/ 93730 h 444457"/>
              <a:gd name="connsiteX9840" fmla="*/ 3015715 w 3249268"/>
              <a:gd name="connsiteY9840" fmla="*/ 92895 h 444457"/>
              <a:gd name="connsiteX9841" fmla="*/ 2658396 w 3249268"/>
              <a:gd name="connsiteY9841" fmla="*/ 91407 h 444457"/>
              <a:gd name="connsiteX9842" fmla="*/ 2659034 w 3249268"/>
              <a:gd name="connsiteY9842" fmla="*/ 91628 h 444457"/>
              <a:gd name="connsiteX9843" fmla="*/ 2658733 w 3249268"/>
              <a:gd name="connsiteY9843" fmla="*/ 91411 h 444457"/>
              <a:gd name="connsiteX9844" fmla="*/ 3090827 w 3249268"/>
              <a:gd name="connsiteY9844" fmla="*/ 91283 h 444457"/>
              <a:gd name="connsiteX9845" fmla="*/ 3090794 w 3249268"/>
              <a:gd name="connsiteY9845" fmla="*/ 91300 h 444457"/>
              <a:gd name="connsiteX9846" fmla="*/ 3090977 w 3249268"/>
              <a:gd name="connsiteY9846" fmla="*/ 91449 h 444457"/>
              <a:gd name="connsiteX9847" fmla="*/ 3016277 w 3249268"/>
              <a:gd name="connsiteY9847" fmla="*/ 91125 h 444457"/>
              <a:gd name="connsiteX9848" fmla="*/ 3016865 w 3249268"/>
              <a:gd name="connsiteY9848" fmla="*/ 91591 h 444457"/>
              <a:gd name="connsiteX9849" fmla="*/ 3016919 w 3249268"/>
              <a:gd name="connsiteY9849" fmla="*/ 91496 h 444457"/>
              <a:gd name="connsiteX9850" fmla="*/ 387385 w 3249268"/>
              <a:gd name="connsiteY9850" fmla="*/ 90840 h 444457"/>
              <a:gd name="connsiteX9851" fmla="*/ 386966 w 3249268"/>
              <a:gd name="connsiteY9851" fmla="*/ 91899 h 444457"/>
              <a:gd name="connsiteX9852" fmla="*/ 387624 w 3249268"/>
              <a:gd name="connsiteY9852" fmla="*/ 91566 h 444457"/>
              <a:gd name="connsiteX9853" fmla="*/ 3112942 w 3249268"/>
              <a:gd name="connsiteY9853" fmla="*/ 90812 h 444457"/>
              <a:gd name="connsiteX9854" fmla="*/ 3112983 w 3249268"/>
              <a:gd name="connsiteY9854" fmla="*/ 91449 h 444457"/>
              <a:gd name="connsiteX9855" fmla="*/ 3111092 w 3249268"/>
              <a:gd name="connsiteY9855" fmla="*/ 91803 h 444457"/>
              <a:gd name="connsiteX9856" fmla="*/ 3110367 w 3249268"/>
              <a:gd name="connsiteY9856" fmla="*/ 93897 h 444457"/>
              <a:gd name="connsiteX9857" fmla="*/ 3110404 w 3249268"/>
              <a:gd name="connsiteY9857" fmla="*/ 93898 h 444457"/>
              <a:gd name="connsiteX9858" fmla="*/ 3113275 w 3249268"/>
              <a:gd name="connsiteY9858" fmla="*/ 98036 h 444457"/>
              <a:gd name="connsiteX9859" fmla="*/ 3111840 w 3249268"/>
              <a:gd name="connsiteY9859" fmla="*/ 98036 h 444457"/>
              <a:gd name="connsiteX9860" fmla="*/ 3107532 w 3249268"/>
              <a:gd name="connsiteY9860" fmla="*/ 98036 h 444457"/>
              <a:gd name="connsiteX9861" fmla="*/ 3106634 w 3249268"/>
              <a:gd name="connsiteY9861" fmla="*/ 97518 h 444457"/>
              <a:gd name="connsiteX9862" fmla="*/ 3106284 w 3249268"/>
              <a:gd name="connsiteY9862" fmla="*/ 97610 h 444457"/>
              <a:gd name="connsiteX9863" fmla="*/ 3107652 w 3249268"/>
              <a:gd name="connsiteY9863" fmla="*/ 98130 h 444457"/>
              <a:gd name="connsiteX9864" fmla="*/ 3111800 w 3249268"/>
              <a:gd name="connsiteY9864" fmla="*/ 98130 h 444457"/>
              <a:gd name="connsiteX9865" fmla="*/ 3117333 w 3249268"/>
              <a:gd name="connsiteY9865" fmla="*/ 102338 h 444457"/>
              <a:gd name="connsiteX9866" fmla="*/ 3114567 w 3249268"/>
              <a:gd name="connsiteY9866" fmla="*/ 95325 h 444457"/>
              <a:gd name="connsiteX9867" fmla="*/ 3116631 w 3249268"/>
              <a:gd name="connsiteY9867" fmla="*/ 93057 h 444457"/>
              <a:gd name="connsiteX9868" fmla="*/ 3113302 w 3249268"/>
              <a:gd name="connsiteY9868" fmla="*/ 91362 h 444457"/>
              <a:gd name="connsiteX9869" fmla="*/ 129141 w 3249268"/>
              <a:gd name="connsiteY9869" fmla="*/ 90328 h 444457"/>
              <a:gd name="connsiteX9870" fmla="*/ 128739 w 3249268"/>
              <a:gd name="connsiteY9870" fmla="*/ 90867 h 444457"/>
              <a:gd name="connsiteX9871" fmla="*/ 128739 w 3249268"/>
              <a:gd name="connsiteY9871" fmla="*/ 91552 h 444457"/>
              <a:gd name="connsiteX9872" fmla="*/ 128739 w 3249268"/>
              <a:gd name="connsiteY9872" fmla="*/ 91651 h 444457"/>
              <a:gd name="connsiteX9873" fmla="*/ 129156 w 3249268"/>
              <a:gd name="connsiteY9873" fmla="*/ 91235 h 444457"/>
              <a:gd name="connsiteX9874" fmla="*/ 129141 w 3249268"/>
              <a:gd name="connsiteY9874" fmla="*/ 91220 h 444457"/>
              <a:gd name="connsiteX9875" fmla="*/ 2854420 w 3249268"/>
              <a:gd name="connsiteY9875" fmla="*/ 90308 h 444457"/>
              <a:gd name="connsiteX9876" fmla="*/ 2854540 w 3249268"/>
              <a:gd name="connsiteY9876" fmla="*/ 91582 h 444457"/>
              <a:gd name="connsiteX9877" fmla="*/ 2856183 w 3249268"/>
              <a:gd name="connsiteY9877" fmla="*/ 91025 h 444457"/>
              <a:gd name="connsiteX9878" fmla="*/ 3081251 w 3249268"/>
              <a:gd name="connsiteY9878" fmla="*/ 89829 h 444457"/>
              <a:gd name="connsiteX9879" fmla="*/ 3080911 w 3249268"/>
              <a:gd name="connsiteY9879" fmla="*/ 90923 h 444457"/>
              <a:gd name="connsiteX9880" fmla="*/ 3081421 w 3249268"/>
              <a:gd name="connsiteY9880" fmla="*/ 90105 h 444457"/>
              <a:gd name="connsiteX9881" fmla="*/ 3081349 w 3249268"/>
              <a:gd name="connsiteY9881" fmla="*/ 90031 h 444457"/>
              <a:gd name="connsiteX9882" fmla="*/ 129101 w 3249268"/>
              <a:gd name="connsiteY9882" fmla="*/ 89765 h 444457"/>
              <a:gd name="connsiteX9883" fmla="*/ 129141 w 3249268"/>
              <a:gd name="connsiteY9883" fmla="*/ 89801 h 444457"/>
              <a:gd name="connsiteX9884" fmla="*/ 129141 w 3249268"/>
              <a:gd name="connsiteY9884" fmla="*/ 89784 h 444457"/>
              <a:gd name="connsiteX9885" fmla="*/ 661231 w 3249268"/>
              <a:gd name="connsiteY9885" fmla="*/ 89645 h 444457"/>
              <a:gd name="connsiteX9886" fmla="*/ 661104 w 3249268"/>
              <a:gd name="connsiteY9886" fmla="*/ 89927 h 444457"/>
              <a:gd name="connsiteX9887" fmla="*/ 661231 w 3249268"/>
              <a:gd name="connsiteY9887" fmla="*/ 90012 h 444457"/>
              <a:gd name="connsiteX9888" fmla="*/ 91766 w 3249268"/>
              <a:gd name="connsiteY9888" fmla="*/ 88633 h 444457"/>
              <a:gd name="connsiteX9889" fmla="*/ 91570 w 3249268"/>
              <a:gd name="connsiteY9889" fmla="*/ 89623 h 444457"/>
              <a:gd name="connsiteX9890" fmla="*/ 88846 w 3249268"/>
              <a:gd name="connsiteY9890" fmla="*/ 91003 h 444457"/>
              <a:gd name="connsiteX9891" fmla="*/ 88908 w 3249268"/>
              <a:gd name="connsiteY9891" fmla="*/ 91015 h 444457"/>
              <a:gd name="connsiteX9892" fmla="*/ 90313 w 3249268"/>
              <a:gd name="connsiteY9892" fmla="*/ 91015 h 444457"/>
              <a:gd name="connsiteX9893" fmla="*/ 92900 w 3249268"/>
              <a:gd name="connsiteY9893" fmla="*/ 91015 h 444457"/>
              <a:gd name="connsiteX9894" fmla="*/ 3074925 w 3249268"/>
              <a:gd name="connsiteY9894" fmla="*/ 88461 h 444457"/>
              <a:gd name="connsiteX9895" fmla="*/ 3074444 w 3249268"/>
              <a:gd name="connsiteY9895" fmla="*/ 88718 h 444457"/>
              <a:gd name="connsiteX9896" fmla="*/ 3076770 w 3249268"/>
              <a:gd name="connsiteY9896" fmla="*/ 89905 h 444457"/>
              <a:gd name="connsiteX9897" fmla="*/ 3077138 w 3249268"/>
              <a:gd name="connsiteY9897" fmla="*/ 89511 h 444457"/>
              <a:gd name="connsiteX9898" fmla="*/ 3077320 w 3249268"/>
              <a:gd name="connsiteY9898" fmla="*/ 89705 h 444457"/>
              <a:gd name="connsiteX9899" fmla="*/ 3077249 w 3249268"/>
              <a:gd name="connsiteY9899" fmla="*/ 88590 h 444457"/>
              <a:gd name="connsiteX9900" fmla="*/ 3077103 w 3249268"/>
              <a:gd name="connsiteY9900" fmla="*/ 88664 h 444457"/>
              <a:gd name="connsiteX9901" fmla="*/ 3075721 w 3249268"/>
              <a:gd name="connsiteY9901" fmla="*/ 88664 h 444457"/>
              <a:gd name="connsiteX9902" fmla="*/ 391832 w 3249268"/>
              <a:gd name="connsiteY9902" fmla="*/ 88368 h 444457"/>
              <a:gd name="connsiteX9903" fmla="*/ 391788 w 3249268"/>
              <a:gd name="connsiteY9903" fmla="*/ 88758 h 444457"/>
              <a:gd name="connsiteX9904" fmla="*/ 391832 w 3249268"/>
              <a:gd name="connsiteY9904" fmla="*/ 88828 h 444457"/>
              <a:gd name="connsiteX9905" fmla="*/ 3010746 w 3249268"/>
              <a:gd name="connsiteY9905" fmla="*/ 87922 h 444457"/>
              <a:gd name="connsiteX9906" fmla="*/ 3010837 w 3249268"/>
              <a:gd name="connsiteY9906" fmla="*/ 88013 h 444457"/>
              <a:gd name="connsiteX9907" fmla="*/ 3011016 w 3249268"/>
              <a:gd name="connsiteY9907" fmla="*/ 88078 h 444457"/>
              <a:gd name="connsiteX9908" fmla="*/ 2960122 w 3249268"/>
              <a:gd name="connsiteY9908" fmla="*/ 87783 h 444457"/>
              <a:gd name="connsiteX9909" fmla="*/ 2960586 w 3249268"/>
              <a:gd name="connsiteY9909" fmla="*/ 88700 h 444457"/>
              <a:gd name="connsiteX9910" fmla="*/ 2960537 w 3249268"/>
              <a:gd name="connsiteY9910" fmla="*/ 88758 h 444457"/>
              <a:gd name="connsiteX9911" fmla="*/ 2960591 w 3249268"/>
              <a:gd name="connsiteY9911" fmla="*/ 88758 h 444457"/>
              <a:gd name="connsiteX9912" fmla="*/ 2962366 w 3249268"/>
              <a:gd name="connsiteY9912" fmla="*/ 88758 h 444457"/>
              <a:gd name="connsiteX9913" fmla="*/ 2963229 w 3249268"/>
              <a:gd name="connsiteY9913" fmla="*/ 88758 h 444457"/>
              <a:gd name="connsiteX9914" fmla="*/ 2963742 w 3249268"/>
              <a:gd name="connsiteY9914" fmla="*/ 88344 h 444457"/>
              <a:gd name="connsiteX9915" fmla="*/ 2963461 w 3249268"/>
              <a:gd name="connsiteY9915" fmla="*/ 88353 h 444457"/>
              <a:gd name="connsiteX9916" fmla="*/ 2963376 w 3249268"/>
              <a:gd name="connsiteY9916" fmla="*/ 88268 h 444457"/>
              <a:gd name="connsiteX9917" fmla="*/ 2962096 w 3249268"/>
              <a:gd name="connsiteY9917" fmla="*/ 88688 h 444457"/>
              <a:gd name="connsiteX9918" fmla="*/ 2960591 w 3249268"/>
              <a:gd name="connsiteY9918" fmla="*/ 88194 h 444457"/>
              <a:gd name="connsiteX9919" fmla="*/ 3055564 w 3249268"/>
              <a:gd name="connsiteY9919" fmla="*/ 87648 h 444457"/>
              <a:gd name="connsiteX9920" fmla="*/ 3056131 w 3249268"/>
              <a:gd name="connsiteY9920" fmla="*/ 88508 h 444457"/>
              <a:gd name="connsiteX9921" fmla="*/ 3056131 w 3249268"/>
              <a:gd name="connsiteY9921" fmla="*/ 99862 h 444457"/>
              <a:gd name="connsiteX9922" fmla="*/ 3056565 w 3249268"/>
              <a:gd name="connsiteY9922" fmla="*/ 99456 h 444457"/>
              <a:gd name="connsiteX9923" fmla="*/ 3056469 w 3249268"/>
              <a:gd name="connsiteY9923" fmla="*/ 99456 h 444457"/>
              <a:gd name="connsiteX9924" fmla="*/ 3056469 w 3249268"/>
              <a:gd name="connsiteY9924" fmla="*/ 88759 h 444457"/>
              <a:gd name="connsiteX9925" fmla="*/ 3057790 w 3249268"/>
              <a:gd name="connsiteY9925" fmla="*/ 90050 h 444457"/>
              <a:gd name="connsiteX9926" fmla="*/ 3059070 w 3249268"/>
              <a:gd name="connsiteY9926" fmla="*/ 89267 h 444457"/>
              <a:gd name="connsiteX9927" fmla="*/ 3057481 w 3249268"/>
              <a:gd name="connsiteY9927" fmla="*/ 89511 h 444457"/>
              <a:gd name="connsiteX9928" fmla="*/ 3056127 w 3249268"/>
              <a:gd name="connsiteY9928" fmla="*/ 88194 h 444457"/>
              <a:gd name="connsiteX9929" fmla="*/ 3079987 w 3249268"/>
              <a:gd name="connsiteY9929" fmla="*/ 87182 h 444457"/>
              <a:gd name="connsiteX9930" fmla="*/ 3079868 w 3249268"/>
              <a:gd name="connsiteY9930" fmla="*/ 87254 h 444457"/>
              <a:gd name="connsiteX9931" fmla="*/ 3079710 w 3249268"/>
              <a:gd name="connsiteY9931" fmla="*/ 87334 h 444457"/>
              <a:gd name="connsiteX9932" fmla="*/ 3080869 w 3249268"/>
              <a:gd name="connsiteY9932" fmla="*/ 89768 h 444457"/>
              <a:gd name="connsiteX9933" fmla="*/ 3081149 w 3249268"/>
              <a:gd name="connsiteY9933" fmla="*/ 89618 h 444457"/>
              <a:gd name="connsiteX9934" fmla="*/ 3079974 w 3249268"/>
              <a:gd name="connsiteY9934" fmla="*/ 87196 h 444457"/>
              <a:gd name="connsiteX9935" fmla="*/ 2928121 w 3249268"/>
              <a:gd name="connsiteY9935" fmla="*/ 87061 h 444457"/>
              <a:gd name="connsiteX9936" fmla="*/ 2928242 w 3249268"/>
              <a:gd name="connsiteY9936" fmla="*/ 87160 h 444457"/>
              <a:gd name="connsiteX9937" fmla="*/ 2926617 w 3249268"/>
              <a:gd name="connsiteY9937" fmla="*/ 91082 h 444457"/>
              <a:gd name="connsiteX9938" fmla="*/ 2928528 w 3249268"/>
              <a:gd name="connsiteY9938" fmla="*/ 87229 h 444457"/>
              <a:gd name="connsiteX9939" fmla="*/ 2878292 w 3249268"/>
              <a:gd name="connsiteY9939" fmla="*/ 86899 h 444457"/>
              <a:gd name="connsiteX9940" fmla="*/ 2878253 w 3249268"/>
              <a:gd name="connsiteY9940" fmla="*/ 87097 h 444457"/>
              <a:gd name="connsiteX9941" fmla="*/ 2878292 w 3249268"/>
              <a:gd name="connsiteY9941" fmla="*/ 87022 h 444457"/>
              <a:gd name="connsiteX9942" fmla="*/ 340608 w 3249268"/>
              <a:gd name="connsiteY9942" fmla="*/ 86648 h 444457"/>
              <a:gd name="connsiteX9943" fmla="*/ 338708 w 3249268"/>
              <a:gd name="connsiteY9943" fmla="*/ 87003 h 444457"/>
              <a:gd name="connsiteX9944" fmla="*/ 337914 w 3249268"/>
              <a:gd name="connsiteY9944" fmla="*/ 87181 h 444457"/>
              <a:gd name="connsiteX9945" fmla="*/ 340725 w 3249268"/>
              <a:gd name="connsiteY9945" fmla="*/ 86888 h 444457"/>
              <a:gd name="connsiteX9946" fmla="*/ 3087373 w 3249268"/>
              <a:gd name="connsiteY9946" fmla="*/ 86218 h 444457"/>
              <a:gd name="connsiteX9947" fmla="*/ 3086445 w 3249268"/>
              <a:gd name="connsiteY9947" fmla="*/ 86696 h 444457"/>
              <a:gd name="connsiteX9948" fmla="*/ 3088125 w 3249268"/>
              <a:gd name="connsiteY9948" fmla="*/ 87103 h 444457"/>
              <a:gd name="connsiteX9949" fmla="*/ 3088245 w 3249268"/>
              <a:gd name="connsiteY9949" fmla="*/ 87184 h 444457"/>
              <a:gd name="connsiteX9950" fmla="*/ 3088253 w 3249268"/>
              <a:gd name="connsiteY9950" fmla="*/ 87178 h 444457"/>
              <a:gd name="connsiteX9951" fmla="*/ 102225 w 3249268"/>
              <a:gd name="connsiteY9951" fmla="*/ 86086 h 444457"/>
              <a:gd name="connsiteX9952" fmla="*/ 102051 w 3249268"/>
              <a:gd name="connsiteY9952" fmla="*/ 86105 h 444457"/>
              <a:gd name="connsiteX9953" fmla="*/ 101306 w 3249268"/>
              <a:gd name="connsiteY9953" fmla="*/ 86912 h 444457"/>
              <a:gd name="connsiteX9954" fmla="*/ 101744 w 3249268"/>
              <a:gd name="connsiteY9954" fmla="*/ 86912 h 444457"/>
              <a:gd name="connsiteX9955" fmla="*/ 2884124 w 3249268"/>
              <a:gd name="connsiteY9955" fmla="*/ 85771 h 444457"/>
              <a:gd name="connsiteX9956" fmla="*/ 2884468 w 3249268"/>
              <a:gd name="connsiteY9956" fmla="*/ 86437 h 444457"/>
              <a:gd name="connsiteX9957" fmla="*/ 2884288 w 3249268"/>
              <a:gd name="connsiteY9957" fmla="*/ 85823 h 444457"/>
              <a:gd name="connsiteX9958" fmla="*/ 2883758 w 3249268"/>
              <a:gd name="connsiteY9958" fmla="*/ 85656 h 444457"/>
              <a:gd name="connsiteX9959" fmla="*/ 2883577 w 3249268"/>
              <a:gd name="connsiteY9959" fmla="*/ 85845 h 444457"/>
              <a:gd name="connsiteX9960" fmla="*/ 2884076 w 3249268"/>
              <a:gd name="connsiteY9960" fmla="*/ 85756 h 444457"/>
              <a:gd name="connsiteX9961" fmla="*/ 147264 w 3249268"/>
              <a:gd name="connsiteY9961" fmla="*/ 85605 h 444457"/>
              <a:gd name="connsiteX9962" fmla="*/ 147094 w 3249268"/>
              <a:gd name="connsiteY9962" fmla="*/ 85729 h 444457"/>
              <a:gd name="connsiteX9963" fmla="*/ 147551 w 3249268"/>
              <a:gd name="connsiteY9963" fmla="*/ 86536 h 444457"/>
              <a:gd name="connsiteX9964" fmla="*/ 147321 w 3249268"/>
              <a:gd name="connsiteY9964" fmla="*/ 85608 h 444457"/>
              <a:gd name="connsiteX9965" fmla="*/ 2950375 w 3249268"/>
              <a:gd name="connsiteY9965" fmla="*/ 85488 h 444457"/>
              <a:gd name="connsiteX9966" fmla="*/ 2946590 w 3249268"/>
              <a:gd name="connsiteY9966" fmla="*/ 86925 h 444457"/>
              <a:gd name="connsiteX9967" fmla="*/ 2950742 w 3249268"/>
              <a:gd name="connsiteY9967" fmla="*/ 85923 h 444457"/>
              <a:gd name="connsiteX9968" fmla="*/ 2951056 w 3249268"/>
              <a:gd name="connsiteY9968" fmla="*/ 85842 h 444457"/>
              <a:gd name="connsiteX9969" fmla="*/ 2950620 w 3249268"/>
              <a:gd name="connsiteY9969" fmla="*/ 85749 h 444457"/>
              <a:gd name="connsiteX9970" fmla="*/ 261945 w 3249268"/>
              <a:gd name="connsiteY9970" fmla="*/ 85330 h 444457"/>
              <a:gd name="connsiteX9971" fmla="*/ 262250 w 3249268"/>
              <a:gd name="connsiteY9971" fmla="*/ 88544 h 444457"/>
              <a:gd name="connsiteX9972" fmla="*/ 262647 w 3249268"/>
              <a:gd name="connsiteY9972" fmla="*/ 89340 h 444457"/>
              <a:gd name="connsiteX9973" fmla="*/ 262446 w 3249268"/>
              <a:gd name="connsiteY9973" fmla="*/ 85750 h 444457"/>
              <a:gd name="connsiteX9974" fmla="*/ 250346 w 3249268"/>
              <a:gd name="connsiteY9974" fmla="*/ 85169 h 444457"/>
              <a:gd name="connsiteX9975" fmla="*/ 251117 w 3249268"/>
              <a:gd name="connsiteY9975" fmla="*/ 85750 h 444457"/>
              <a:gd name="connsiteX9976" fmla="*/ 251117 w 3249268"/>
              <a:gd name="connsiteY9976" fmla="*/ 85272 h 444457"/>
              <a:gd name="connsiteX9977" fmla="*/ 372356 w 3249268"/>
              <a:gd name="connsiteY9977" fmla="*/ 84645 h 444457"/>
              <a:gd name="connsiteX9978" fmla="*/ 372356 w 3249268"/>
              <a:gd name="connsiteY9978" fmla="*/ 84796 h 444457"/>
              <a:gd name="connsiteX9979" fmla="*/ 373085 w 3249268"/>
              <a:gd name="connsiteY9979" fmla="*/ 85561 h 444457"/>
              <a:gd name="connsiteX9980" fmla="*/ 373025 w 3249268"/>
              <a:gd name="connsiteY9980" fmla="*/ 85999 h 444457"/>
              <a:gd name="connsiteX9981" fmla="*/ 373244 w 3249268"/>
              <a:gd name="connsiteY9981" fmla="*/ 85557 h 444457"/>
              <a:gd name="connsiteX9982" fmla="*/ 61153 w 3249268"/>
              <a:gd name="connsiteY9982" fmla="*/ 84412 h 444457"/>
              <a:gd name="connsiteX9983" fmla="*/ 61153 w 3249268"/>
              <a:gd name="connsiteY9983" fmla="*/ 84450 h 444457"/>
              <a:gd name="connsiteX9984" fmla="*/ 61173 w 3249268"/>
              <a:gd name="connsiteY9984" fmla="*/ 84453 h 444457"/>
              <a:gd name="connsiteX9985" fmla="*/ 3042460 w 3249268"/>
              <a:gd name="connsiteY9985" fmla="*/ 84209 h 444457"/>
              <a:gd name="connsiteX9986" fmla="*/ 3042460 w 3249268"/>
              <a:gd name="connsiteY9986" fmla="*/ 84489 h 444457"/>
              <a:gd name="connsiteX9987" fmla="*/ 3042935 w 3249268"/>
              <a:gd name="connsiteY9987" fmla="*/ 84766 h 444457"/>
              <a:gd name="connsiteX9988" fmla="*/ 382946 w 3249268"/>
              <a:gd name="connsiteY9988" fmla="*/ 84154 h 444457"/>
              <a:gd name="connsiteX9989" fmla="*/ 382945 w 3249268"/>
              <a:gd name="connsiteY9989" fmla="*/ 84162 h 444457"/>
              <a:gd name="connsiteX9990" fmla="*/ 384327 w 3249268"/>
              <a:gd name="connsiteY9990" fmla="*/ 87003 h 444457"/>
              <a:gd name="connsiteX9991" fmla="*/ 383113 w 3249268"/>
              <a:gd name="connsiteY9991" fmla="*/ 87003 h 444457"/>
              <a:gd name="connsiteX9992" fmla="*/ 382893 w 3249268"/>
              <a:gd name="connsiteY9992" fmla="*/ 87672 h 444457"/>
              <a:gd name="connsiteX9993" fmla="*/ 383293 w 3249268"/>
              <a:gd name="connsiteY9993" fmla="*/ 87066 h 444457"/>
              <a:gd name="connsiteX9994" fmla="*/ 384690 w 3249268"/>
              <a:gd name="connsiteY9994" fmla="*/ 87066 h 444457"/>
              <a:gd name="connsiteX9995" fmla="*/ 385411 w 3249268"/>
              <a:gd name="connsiteY9995" fmla="*/ 86519 h 444457"/>
              <a:gd name="connsiteX9996" fmla="*/ 384848 w 3249268"/>
              <a:gd name="connsiteY9996" fmla="*/ 85950 h 444457"/>
              <a:gd name="connsiteX9997" fmla="*/ 3095381 w 3249268"/>
              <a:gd name="connsiteY9997" fmla="*/ 84146 h 444457"/>
              <a:gd name="connsiteX9998" fmla="*/ 3093837 w 3249268"/>
              <a:gd name="connsiteY9998" fmla="*/ 84408 h 444457"/>
              <a:gd name="connsiteX9999" fmla="*/ 3093837 w 3249268"/>
              <a:gd name="connsiteY9999" fmla="*/ 84644 h 444457"/>
              <a:gd name="connsiteX10000" fmla="*/ 3095103 w 3249268"/>
              <a:gd name="connsiteY10000" fmla="*/ 84361 h 444457"/>
              <a:gd name="connsiteX10001" fmla="*/ 546274 w 3249268"/>
              <a:gd name="connsiteY10001" fmla="*/ 84127 h 444457"/>
              <a:gd name="connsiteX10002" fmla="*/ 545972 w 3249268"/>
              <a:gd name="connsiteY10002" fmla="*/ 84212 h 444457"/>
              <a:gd name="connsiteX10003" fmla="*/ 546177 w 3249268"/>
              <a:gd name="connsiteY10003" fmla="*/ 84420 h 444457"/>
              <a:gd name="connsiteX10004" fmla="*/ 649732 w 3249268"/>
              <a:gd name="connsiteY10004" fmla="*/ 83978 h 444457"/>
              <a:gd name="connsiteX10005" fmla="*/ 650145 w 3249268"/>
              <a:gd name="connsiteY10005" fmla="*/ 84160 h 444457"/>
              <a:gd name="connsiteX10006" fmla="*/ 649838 w 3249268"/>
              <a:gd name="connsiteY10006" fmla="*/ 83978 h 444457"/>
              <a:gd name="connsiteX10007" fmla="*/ 2991238 w 3249268"/>
              <a:gd name="connsiteY10007" fmla="*/ 83965 h 444457"/>
              <a:gd name="connsiteX10008" fmla="*/ 2990862 w 3249268"/>
              <a:gd name="connsiteY10008" fmla="*/ 84187 h 444457"/>
              <a:gd name="connsiteX10009" fmla="*/ 2990998 w 3249268"/>
              <a:gd name="connsiteY10009" fmla="*/ 84341 h 444457"/>
              <a:gd name="connsiteX10010" fmla="*/ 579859 w 3249268"/>
              <a:gd name="connsiteY10010" fmla="*/ 83929 h 444457"/>
              <a:gd name="connsiteX10011" fmla="*/ 579299 w 3249268"/>
              <a:gd name="connsiteY10011" fmla="*/ 84212 h 444457"/>
              <a:gd name="connsiteX10012" fmla="*/ 580695 w 3249268"/>
              <a:gd name="connsiteY10012" fmla="*/ 85623 h 444457"/>
              <a:gd name="connsiteX10013" fmla="*/ 3087042 w 3249268"/>
              <a:gd name="connsiteY10013" fmla="*/ 83876 h 444457"/>
              <a:gd name="connsiteX10014" fmla="*/ 3086752 w 3249268"/>
              <a:gd name="connsiteY10014" fmla="*/ 84245 h 444457"/>
              <a:gd name="connsiteX10015" fmla="*/ 3086459 w 3249268"/>
              <a:gd name="connsiteY10015" fmla="*/ 84127 h 444457"/>
              <a:gd name="connsiteX10016" fmla="*/ 3086697 w 3249268"/>
              <a:gd name="connsiteY10016" fmla="*/ 84354 h 444457"/>
              <a:gd name="connsiteX10017" fmla="*/ 3086851 w 3249268"/>
              <a:gd name="connsiteY10017" fmla="*/ 84361 h 444457"/>
              <a:gd name="connsiteX10018" fmla="*/ 3086942 w 3249268"/>
              <a:gd name="connsiteY10018" fmla="*/ 84455 h 444457"/>
              <a:gd name="connsiteX10019" fmla="*/ 3086942 w 3249268"/>
              <a:gd name="connsiteY10019" fmla="*/ 84245 h 444457"/>
              <a:gd name="connsiteX10020" fmla="*/ 2956288 w 3249268"/>
              <a:gd name="connsiteY10020" fmla="*/ 83507 h 444457"/>
              <a:gd name="connsiteX10021" fmla="*/ 2957617 w 3249268"/>
              <a:gd name="connsiteY10021" fmla="*/ 84215 h 444457"/>
              <a:gd name="connsiteX10022" fmla="*/ 2958094 w 3249268"/>
              <a:gd name="connsiteY10022" fmla="*/ 83848 h 444457"/>
              <a:gd name="connsiteX10023" fmla="*/ 2957639 w 3249268"/>
              <a:gd name="connsiteY10023" fmla="*/ 83963 h 444457"/>
              <a:gd name="connsiteX10024" fmla="*/ 98342 w 3249268"/>
              <a:gd name="connsiteY10024" fmla="*/ 82902 h 444457"/>
              <a:gd name="connsiteX10025" fmla="*/ 97784 w 3249268"/>
              <a:gd name="connsiteY10025" fmla="*/ 84220 h 444457"/>
              <a:gd name="connsiteX10026" fmla="*/ 97356 w 3249268"/>
              <a:gd name="connsiteY10026" fmla="*/ 85906 h 444457"/>
              <a:gd name="connsiteX10027" fmla="*/ 98348 w 3249268"/>
              <a:gd name="connsiteY10027" fmla="*/ 82908 h 444457"/>
              <a:gd name="connsiteX10028" fmla="*/ 2775615 w 3249268"/>
              <a:gd name="connsiteY10028" fmla="*/ 82820 h 444457"/>
              <a:gd name="connsiteX10029" fmla="*/ 2775700 w 3249268"/>
              <a:gd name="connsiteY10029" fmla="*/ 82863 h 444457"/>
              <a:gd name="connsiteX10030" fmla="*/ 2775683 w 3249268"/>
              <a:gd name="connsiteY10030" fmla="*/ 82829 h 444457"/>
              <a:gd name="connsiteX10031" fmla="*/ 533474 w 3249268"/>
              <a:gd name="connsiteY10031" fmla="*/ 82807 h 444457"/>
              <a:gd name="connsiteX10032" fmla="*/ 533474 w 3249268"/>
              <a:gd name="connsiteY10032" fmla="*/ 84450 h 444457"/>
              <a:gd name="connsiteX10033" fmla="*/ 535120 w 3249268"/>
              <a:gd name="connsiteY10033" fmla="*/ 83115 h 444457"/>
              <a:gd name="connsiteX10034" fmla="*/ 525142 w 3249268"/>
              <a:gd name="connsiteY10034" fmla="*/ 82807 h 444457"/>
              <a:gd name="connsiteX10035" fmla="*/ 525142 w 3249268"/>
              <a:gd name="connsiteY10035" fmla="*/ 82838 h 444457"/>
              <a:gd name="connsiteX10036" fmla="*/ 525150 w 3249268"/>
              <a:gd name="connsiteY10036" fmla="*/ 82816 h 444457"/>
              <a:gd name="connsiteX10037" fmla="*/ 3006323 w 3249268"/>
              <a:gd name="connsiteY10037" fmla="*/ 82741 h 444457"/>
              <a:gd name="connsiteX10038" fmla="*/ 3006218 w 3249268"/>
              <a:gd name="connsiteY10038" fmla="*/ 82802 h 444457"/>
              <a:gd name="connsiteX10039" fmla="*/ 3006261 w 3249268"/>
              <a:gd name="connsiteY10039" fmla="*/ 82804 h 444457"/>
              <a:gd name="connsiteX10040" fmla="*/ 3006323 w 3249268"/>
              <a:gd name="connsiteY10040" fmla="*/ 82741 h 444457"/>
              <a:gd name="connsiteX10041" fmla="*/ 3006570 w 3249268"/>
              <a:gd name="connsiteY10041" fmla="*/ 82819 h 444457"/>
              <a:gd name="connsiteX10042" fmla="*/ 3006698 w 3249268"/>
              <a:gd name="connsiteY10042" fmla="*/ 82825 h 444457"/>
              <a:gd name="connsiteX10043" fmla="*/ 3011240 w 3249268"/>
              <a:gd name="connsiteY10043" fmla="*/ 82673 h 444457"/>
              <a:gd name="connsiteX10044" fmla="*/ 3011912 w 3249268"/>
              <a:gd name="connsiteY10044" fmla="*/ 85567 h 444457"/>
              <a:gd name="connsiteX10045" fmla="*/ 3011983 w 3249268"/>
              <a:gd name="connsiteY10045" fmla="*/ 85585 h 444457"/>
              <a:gd name="connsiteX10046" fmla="*/ 3011638 w 3249268"/>
              <a:gd name="connsiteY10046" fmla="*/ 82935 h 444457"/>
              <a:gd name="connsiteX10047" fmla="*/ 2963100 w 3249268"/>
              <a:gd name="connsiteY10047" fmla="*/ 82580 h 444457"/>
              <a:gd name="connsiteX10048" fmla="*/ 2962799 w 3249268"/>
              <a:gd name="connsiteY10048" fmla="*/ 82657 h 444457"/>
              <a:gd name="connsiteX10049" fmla="*/ 2963130 w 3249268"/>
              <a:gd name="connsiteY10049" fmla="*/ 82691 h 444457"/>
              <a:gd name="connsiteX10050" fmla="*/ 152805 w 3249268"/>
              <a:gd name="connsiteY10050" fmla="*/ 82563 h 444457"/>
              <a:gd name="connsiteX10051" fmla="*/ 152696 w 3249268"/>
              <a:gd name="connsiteY10051" fmla="*/ 82671 h 444457"/>
              <a:gd name="connsiteX10052" fmla="*/ 152736 w 3249268"/>
              <a:gd name="connsiteY10052" fmla="*/ 82705 h 444457"/>
              <a:gd name="connsiteX10053" fmla="*/ 2893847 w 3249268"/>
              <a:gd name="connsiteY10053" fmla="*/ 82540 h 444457"/>
              <a:gd name="connsiteX10054" fmla="*/ 2894506 w 3249268"/>
              <a:gd name="connsiteY10054" fmla="*/ 83340 h 444457"/>
              <a:gd name="connsiteX10055" fmla="*/ 2894903 w 3249268"/>
              <a:gd name="connsiteY10055" fmla="*/ 82540 h 444457"/>
              <a:gd name="connsiteX10056" fmla="*/ 258524 w 3249268"/>
              <a:gd name="connsiteY10056" fmla="*/ 82459 h 444457"/>
              <a:gd name="connsiteX10057" fmla="*/ 259467 w 3249268"/>
              <a:gd name="connsiteY10057" fmla="*/ 84353 h 444457"/>
              <a:gd name="connsiteX10058" fmla="*/ 261233 w 3249268"/>
              <a:gd name="connsiteY10058" fmla="*/ 84733 h 444457"/>
              <a:gd name="connsiteX10059" fmla="*/ 2849267 w 3249268"/>
              <a:gd name="connsiteY10059" fmla="*/ 82341 h 444457"/>
              <a:gd name="connsiteX10060" fmla="*/ 2847625 w 3249268"/>
              <a:gd name="connsiteY10060" fmla="*/ 83469 h 444457"/>
              <a:gd name="connsiteX10061" fmla="*/ 2848725 w 3249268"/>
              <a:gd name="connsiteY10061" fmla="*/ 86745 h 444457"/>
              <a:gd name="connsiteX10062" fmla="*/ 2849084 w 3249268"/>
              <a:gd name="connsiteY10062" fmla="*/ 86903 h 444457"/>
              <a:gd name="connsiteX10063" fmla="*/ 2849267 w 3249268"/>
              <a:gd name="connsiteY10063" fmla="*/ 86996 h 444457"/>
              <a:gd name="connsiteX10064" fmla="*/ 2849267 w 3249268"/>
              <a:gd name="connsiteY10064" fmla="*/ 85778 h 444457"/>
              <a:gd name="connsiteX10065" fmla="*/ 2849235 w 3249268"/>
              <a:gd name="connsiteY10065" fmla="*/ 85749 h 444457"/>
              <a:gd name="connsiteX10066" fmla="*/ 2849267 w 3249268"/>
              <a:gd name="connsiteY10066" fmla="*/ 85693 h 444457"/>
              <a:gd name="connsiteX10067" fmla="*/ 2971167 w 3249268"/>
              <a:gd name="connsiteY10067" fmla="*/ 82278 h 444457"/>
              <a:gd name="connsiteX10068" fmla="*/ 2970311 w 3249268"/>
              <a:gd name="connsiteY10068" fmla="*/ 82798 h 444457"/>
              <a:gd name="connsiteX10069" fmla="*/ 2970197 w 3249268"/>
              <a:gd name="connsiteY10069" fmla="*/ 83123 h 444457"/>
              <a:gd name="connsiteX10070" fmla="*/ 2971261 w 3249268"/>
              <a:gd name="connsiteY10070" fmla="*/ 82304 h 444457"/>
              <a:gd name="connsiteX10071" fmla="*/ 201721 w 3249268"/>
              <a:gd name="connsiteY10071" fmla="*/ 82255 h 444457"/>
              <a:gd name="connsiteX10072" fmla="*/ 201022 w 3249268"/>
              <a:gd name="connsiteY10072" fmla="*/ 82956 h 444457"/>
              <a:gd name="connsiteX10073" fmla="*/ 202136 w 3249268"/>
              <a:gd name="connsiteY10073" fmla="*/ 83515 h 444457"/>
              <a:gd name="connsiteX10074" fmla="*/ 3009937 w 3249268"/>
              <a:gd name="connsiteY10074" fmla="*/ 81813 h 444457"/>
              <a:gd name="connsiteX10075" fmla="*/ 3009668 w 3249268"/>
              <a:gd name="connsiteY10075" fmla="*/ 82722 h 444457"/>
              <a:gd name="connsiteX10076" fmla="*/ 3010471 w 3249268"/>
              <a:gd name="connsiteY10076" fmla="*/ 82529 h 444457"/>
              <a:gd name="connsiteX10077" fmla="*/ 3010481 w 3249268"/>
              <a:gd name="connsiteY10077" fmla="*/ 82173 h 444457"/>
              <a:gd name="connsiteX10078" fmla="*/ 2895349 w 3249268"/>
              <a:gd name="connsiteY10078" fmla="*/ 81640 h 444457"/>
              <a:gd name="connsiteX10079" fmla="*/ 2895278 w 3249268"/>
              <a:gd name="connsiteY10079" fmla="*/ 81674 h 444457"/>
              <a:gd name="connsiteX10080" fmla="*/ 2895319 w 3249268"/>
              <a:gd name="connsiteY10080" fmla="*/ 81701 h 444457"/>
              <a:gd name="connsiteX10081" fmla="*/ 2925812 w 3249268"/>
              <a:gd name="connsiteY10081" fmla="*/ 81538 h 444457"/>
              <a:gd name="connsiteX10082" fmla="*/ 2930755 w 3249268"/>
              <a:gd name="connsiteY10082" fmla="*/ 82555 h 444457"/>
              <a:gd name="connsiteX10083" fmla="*/ 2930606 w 3249268"/>
              <a:gd name="connsiteY10083" fmla="*/ 82260 h 444457"/>
              <a:gd name="connsiteX10084" fmla="*/ 2928686 w 3249268"/>
              <a:gd name="connsiteY10084" fmla="*/ 81833 h 444457"/>
              <a:gd name="connsiteX10085" fmla="*/ 2928589 w 3249268"/>
              <a:gd name="connsiteY10085" fmla="*/ 81895 h 444457"/>
              <a:gd name="connsiteX10086" fmla="*/ 2925812 w 3249268"/>
              <a:gd name="connsiteY10086" fmla="*/ 81538 h 444457"/>
              <a:gd name="connsiteX10087" fmla="*/ 183471 w 3249268"/>
              <a:gd name="connsiteY10087" fmla="*/ 81362 h 444457"/>
              <a:gd name="connsiteX10088" fmla="*/ 183421 w 3249268"/>
              <a:gd name="connsiteY10088" fmla="*/ 81462 h 444457"/>
              <a:gd name="connsiteX10089" fmla="*/ 183645 w 3249268"/>
              <a:gd name="connsiteY10089" fmla="*/ 81362 h 444457"/>
              <a:gd name="connsiteX10090" fmla="*/ 319354 w 3249268"/>
              <a:gd name="connsiteY10090" fmla="*/ 81320 h 444457"/>
              <a:gd name="connsiteX10091" fmla="*/ 318330 w 3249268"/>
              <a:gd name="connsiteY10091" fmla="*/ 82412 h 444457"/>
              <a:gd name="connsiteX10092" fmla="*/ 321116 w 3249268"/>
              <a:gd name="connsiteY10092" fmla="*/ 81708 h 444457"/>
              <a:gd name="connsiteX10093" fmla="*/ 720504 w 3249268"/>
              <a:gd name="connsiteY10093" fmla="*/ 81244 h 444457"/>
              <a:gd name="connsiteX10094" fmla="*/ 721811 w 3249268"/>
              <a:gd name="connsiteY10094" fmla="*/ 82662 h 444457"/>
              <a:gd name="connsiteX10095" fmla="*/ 723054 w 3249268"/>
              <a:gd name="connsiteY10095" fmla="*/ 82795 h 444457"/>
              <a:gd name="connsiteX10096" fmla="*/ 371540 w 3249268"/>
              <a:gd name="connsiteY10096" fmla="*/ 81142 h 444457"/>
              <a:gd name="connsiteX10097" fmla="*/ 371515 w 3249268"/>
              <a:gd name="connsiteY10097" fmla="*/ 81144 h 444457"/>
              <a:gd name="connsiteX10098" fmla="*/ 371562 w 3249268"/>
              <a:gd name="connsiteY10098" fmla="*/ 81331 h 444457"/>
              <a:gd name="connsiteX10099" fmla="*/ 2994024 w 3249268"/>
              <a:gd name="connsiteY10099" fmla="*/ 81074 h 444457"/>
              <a:gd name="connsiteX10100" fmla="*/ 2994971 w 3249268"/>
              <a:gd name="connsiteY10100" fmla="*/ 81410 h 444457"/>
              <a:gd name="connsiteX10101" fmla="*/ 2994971 w 3249268"/>
              <a:gd name="connsiteY10101" fmla="*/ 81777 h 444457"/>
              <a:gd name="connsiteX10102" fmla="*/ 2994998 w 3249268"/>
              <a:gd name="connsiteY10102" fmla="*/ 81774 h 444457"/>
              <a:gd name="connsiteX10103" fmla="*/ 2995191 w 3249268"/>
              <a:gd name="connsiteY10103" fmla="*/ 81850 h 444457"/>
              <a:gd name="connsiteX10104" fmla="*/ 2995191 w 3249268"/>
              <a:gd name="connsiteY10104" fmla="*/ 81331 h 444457"/>
              <a:gd name="connsiteX10105" fmla="*/ 2995289 w 3249268"/>
              <a:gd name="connsiteY10105" fmla="*/ 81231 h 444457"/>
              <a:gd name="connsiteX10106" fmla="*/ 340608 w 3249268"/>
              <a:gd name="connsiteY10106" fmla="*/ 80965 h 444457"/>
              <a:gd name="connsiteX10107" fmla="*/ 341206 w 3249268"/>
              <a:gd name="connsiteY10107" fmla="*/ 82192 h 444457"/>
              <a:gd name="connsiteX10108" fmla="*/ 341561 w 3249268"/>
              <a:gd name="connsiteY10108" fmla="*/ 81115 h 444457"/>
              <a:gd name="connsiteX10109" fmla="*/ 3092309 w 3249268"/>
              <a:gd name="connsiteY10109" fmla="*/ 80202 h 444457"/>
              <a:gd name="connsiteX10110" fmla="*/ 3092309 w 3249268"/>
              <a:gd name="connsiteY10110" fmla="*/ 81612 h 444457"/>
              <a:gd name="connsiteX10111" fmla="*/ 3093291 w 3249268"/>
              <a:gd name="connsiteY10111" fmla="*/ 81612 h 444457"/>
              <a:gd name="connsiteX10112" fmla="*/ 3092411 w 3249268"/>
              <a:gd name="connsiteY10112" fmla="*/ 80202 h 444457"/>
              <a:gd name="connsiteX10113" fmla="*/ 180497 w 3249268"/>
              <a:gd name="connsiteY10113" fmla="*/ 80061 h 444457"/>
              <a:gd name="connsiteX10114" fmla="*/ 180219 w 3249268"/>
              <a:gd name="connsiteY10114" fmla="*/ 80124 h 444457"/>
              <a:gd name="connsiteX10115" fmla="*/ 181600 w 3249268"/>
              <a:gd name="connsiteY10115" fmla="*/ 81487 h 444457"/>
              <a:gd name="connsiteX10116" fmla="*/ 181600 w 3249268"/>
              <a:gd name="connsiteY10116" fmla="*/ 84245 h 444457"/>
              <a:gd name="connsiteX10117" fmla="*/ 182737 w 3249268"/>
              <a:gd name="connsiteY10117" fmla="*/ 85368 h 444457"/>
              <a:gd name="connsiteX10118" fmla="*/ 182029 w 3249268"/>
              <a:gd name="connsiteY10118" fmla="*/ 84320 h 444457"/>
              <a:gd name="connsiteX10119" fmla="*/ 183412 w 3249268"/>
              <a:gd name="connsiteY10119" fmla="*/ 81481 h 444457"/>
              <a:gd name="connsiteX10120" fmla="*/ 182029 w 3249268"/>
              <a:gd name="connsiteY10120" fmla="*/ 84245 h 444457"/>
              <a:gd name="connsiteX10121" fmla="*/ 182029 w 3249268"/>
              <a:gd name="connsiteY10121" fmla="*/ 81362 h 444457"/>
              <a:gd name="connsiteX10122" fmla="*/ 181815 w 3249268"/>
              <a:gd name="connsiteY10122" fmla="*/ 81362 h 444457"/>
              <a:gd name="connsiteX10123" fmla="*/ 168114 w 3249268"/>
              <a:gd name="connsiteY10123" fmla="*/ 80055 h 444457"/>
              <a:gd name="connsiteX10124" fmla="*/ 167382 w 3249268"/>
              <a:gd name="connsiteY10124" fmla="*/ 80632 h 444457"/>
              <a:gd name="connsiteX10125" fmla="*/ 166635 w 3249268"/>
              <a:gd name="connsiteY10125" fmla="*/ 84412 h 444457"/>
              <a:gd name="connsiteX10126" fmla="*/ 166635 w 3249268"/>
              <a:gd name="connsiteY10126" fmla="*/ 86871 h 444457"/>
              <a:gd name="connsiteX10127" fmla="*/ 167056 w 3249268"/>
              <a:gd name="connsiteY10127" fmla="*/ 86733 h 444457"/>
              <a:gd name="connsiteX10128" fmla="*/ 113604 w 3249268"/>
              <a:gd name="connsiteY10128" fmla="*/ 79935 h 444457"/>
              <a:gd name="connsiteX10129" fmla="*/ 113926 w 3249268"/>
              <a:gd name="connsiteY10129" fmla="*/ 80296 h 444457"/>
              <a:gd name="connsiteX10130" fmla="*/ 114972 w 3249268"/>
              <a:gd name="connsiteY10130" fmla="*/ 80296 h 444457"/>
              <a:gd name="connsiteX10131" fmla="*/ 115085 w 3249268"/>
              <a:gd name="connsiteY10131" fmla="*/ 80281 h 444457"/>
              <a:gd name="connsiteX10132" fmla="*/ 115085 w 3249268"/>
              <a:gd name="connsiteY10132" fmla="*/ 79983 h 444457"/>
              <a:gd name="connsiteX10133" fmla="*/ 115248 w 3249268"/>
              <a:gd name="connsiteY10133" fmla="*/ 79935 h 444457"/>
              <a:gd name="connsiteX10134" fmla="*/ 2774273 w 3249268"/>
              <a:gd name="connsiteY10134" fmla="*/ 79898 h 444457"/>
              <a:gd name="connsiteX10135" fmla="*/ 2774331 w 3249268"/>
              <a:gd name="connsiteY10135" fmla="*/ 80014 h 444457"/>
              <a:gd name="connsiteX10136" fmla="*/ 2774696 w 3249268"/>
              <a:gd name="connsiteY10136" fmla="*/ 80040 h 444457"/>
              <a:gd name="connsiteX10137" fmla="*/ 122722 w 3249268"/>
              <a:gd name="connsiteY10137" fmla="*/ 79669 h 444457"/>
              <a:gd name="connsiteX10138" fmla="*/ 122616 w 3249268"/>
              <a:gd name="connsiteY10138" fmla="*/ 79732 h 444457"/>
              <a:gd name="connsiteX10139" fmla="*/ 122700 w 3249268"/>
              <a:gd name="connsiteY10139" fmla="*/ 79732 h 444457"/>
              <a:gd name="connsiteX10140" fmla="*/ 164015 w 3249268"/>
              <a:gd name="connsiteY10140" fmla="*/ 79452 h 444457"/>
              <a:gd name="connsiteX10141" fmla="*/ 163430 w 3249268"/>
              <a:gd name="connsiteY10141" fmla="*/ 79844 h 444457"/>
              <a:gd name="connsiteX10142" fmla="*/ 159272 w 3249268"/>
              <a:gd name="connsiteY10142" fmla="*/ 79844 h 444457"/>
              <a:gd name="connsiteX10143" fmla="*/ 159464 w 3249268"/>
              <a:gd name="connsiteY10143" fmla="*/ 80033 h 444457"/>
              <a:gd name="connsiteX10144" fmla="*/ 159236 w 3249268"/>
              <a:gd name="connsiteY10144" fmla="*/ 80090 h 444457"/>
              <a:gd name="connsiteX10145" fmla="*/ 159614 w 3249268"/>
              <a:gd name="connsiteY10145" fmla="*/ 80150 h 444457"/>
              <a:gd name="connsiteX10146" fmla="*/ 163826 w 3249268"/>
              <a:gd name="connsiteY10146" fmla="*/ 80150 h 444457"/>
              <a:gd name="connsiteX10147" fmla="*/ 163978 w 3249268"/>
              <a:gd name="connsiteY10147" fmla="*/ 80038 h 444457"/>
              <a:gd name="connsiteX10148" fmla="*/ 2936751 w 3249268"/>
              <a:gd name="connsiteY10148" fmla="*/ 79379 h 444457"/>
              <a:gd name="connsiteX10149" fmla="*/ 2936309 w 3249268"/>
              <a:gd name="connsiteY10149" fmla="*/ 79491 h 444457"/>
              <a:gd name="connsiteX10150" fmla="*/ 2937178 w 3249268"/>
              <a:gd name="connsiteY10150" fmla="*/ 79920 h 444457"/>
              <a:gd name="connsiteX10151" fmla="*/ 2947402 w 3249268"/>
              <a:gd name="connsiteY10151" fmla="*/ 79237 h 444457"/>
              <a:gd name="connsiteX10152" fmla="*/ 2946463 w 3249268"/>
              <a:gd name="connsiteY10152" fmla="*/ 81115 h 444457"/>
              <a:gd name="connsiteX10153" fmla="*/ 2946499 w 3249268"/>
              <a:gd name="connsiteY10153" fmla="*/ 81142 h 444457"/>
              <a:gd name="connsiteX10154" fmla="*/ 2946501 w 3249268"/>
              <a:gd name="connsiteY10154" fmla="*/ 81143 h 444457"/>
              <a:gd name="connsiteX10155" fmla="*/ 2947554 w 3249268"/>
              <a:gd name="connsiteY10155" fmla="*/ 79390 h 444457"/>
              <a:gd name="connsiteX10156" fmla="*/ 3112983 w 3249268"/>
              <a:gd name="connsiteY10156" fmla="*/ 78690 h 444457"/>
              <a:gd name="connsiteX10157" fmla="*/ 3104731 w 3249268"/>
              <a:gd name="connsiteY10157" fmla="*/ 80108 h 444457"/>
              <a:gd name="connsiteX10158" fmla="*/ 3104731 w 3249268"/>
              <a:gd name="connsiteY10158" fmla="*/ 82943 h 444457"/>
              <a:gd name="connsiteX10159" fmla="*/ 3107654 w 3249268"/>
              <a:gd name="connsiteY10159" fmla="*/ 85601 h 444457"/>
              <a:gd name="connsiteX10160" fmla="*/ 3109899 w 3249268"/>
              <a:gd name="connsiteY10160" fmla="*/ 86507 h 444457"/>
              <a:gd name="connsiteX10161" fmla="*/ 3107849 w 3249268"/>
              <a:gd name="connsiteY10161" fmla="*/ 84419 h 444457"/>
              <a:gd name="connsiteX10162" fmla="*/ 3106486 w 3249268"/>
              <a:gd name="connsiteY10162" fmla="*/ 81641 h 444457"/>
              <a:gd name="connsiteX10163" fmla="*/ 3113302 w 3249268"/>
              <a:gd name="connsiteY10163" fmla="*/ 78864 h 444457"/>
              <a:gd name="connsiteX10164" fmla="*/ 3113345 w 3249268"/>
              <a:gd name="connsiteY10164" fmla="*/ 78877 h 444457"/>
              <a:gd name="connsiteX10165" fmla="*/ 2930086 w 3249268"/>
              <a:gd name="connsiteY10165" fmla="*/ 78624 h 444457"/>
              <a:gd name="connsiteX10166" fmla="*/ 2929775 w 3249268"/>
              <a:gd name="connsiteY10166" fmla="*/ 78679 h 444457"/>
              <a:gd name="connsiteX10167" fmla="*/ 2930141 w 3249268"/>
              <a:gd name="connsiteY10167" fmla="*/ 78679 h 444457"/>
              <a:gd name="connsiteX10168" fmla="*/ 2856569 w 3249268"/>
              <a:gd name="connsiteY10168" fmla="*/ 78593 h 444457"/>
              <a:gd name="connsiteX10169" fmla="*/ 2856183 w 3249268"/>
              <a:gd name="connsiteY10169" fmla="*/ 79771 h 444457"/>
              <a:gd name="connsiteX10170" fmla="*/ 2854800 w 3249268"/>
              <a:gd name="connsiteY10170" fmla="*/ 82585 h 444457"/>
              <a:gd name="connsiteX10171" fmla="*/ 2855400 w 3249268"/>
              <a:gd name="connsiteY10171" fmla="*/ 82585 h 444457"/>
              <a:gd name="connsiteX10172" fmla="*/ 2856595 w 3249268"/>
              <a:gd name="connsiteY10172" fmla="*/ 78970 h 444457"/>
              <a:gd name="connsiteX10173" fmla="*/ 2856569 w 3249268"/>
              <a:gd name="connsiteY10173" fmla="*/ 78980 h 444457"/>
              <a:gd name="connsiteX10174" fmla="*/ 297281 w 3249268"/>
              <a:gd name="connsiteY10174" fmla="*/ 78567 h 444457"/>
              <a:gd name="connsiteX10175" fmla="*/ 298349 w 3249268"/>
              <a:gd name="connsiteY10175" fmla="*/ 82929 h 444457"/>
              <a:gd name="connsiteX10176" fmla="*/ 298283 w 3249268"/>
              <a:gd name="connsiteY10176" fmla="*/ 82942 h 444457"/>
              <a:gd name="connsiteX10177" fmla="*/ 298789 w 3249268"/>
              <a:gd name="connsiteY10177" fmla="*/ 83141 h 444457"/>
              <a:gd name="connsiteX10178" fmla="*/ 95836 w 3249268"/>
              <a:gd name="connsiteY10178" fmla="*/ 78454 h 444457"/>
              <a:gd name="connsiteX10179" fmla="*/ 95691 w 3249268"/>
              <a:gd name="connsiteY10179" fmla="*/ 78491 h 444457"/>
              <a:gd name="connsiteX10180" fmla="*/ 95364 w 3249268"/>
              <a:gd name="connsiteY10180" fmla="*/ 78704 h 444457"/>
              <a:gd name="connsiteX10181" fmla="*/ 95716 w 3249268"/>
              <a:gd name="connsiteY10181" fmla="*/ 78792 h 444457"/>
              <a:gd name="connsiteX10182" fmla="*/ 96968 w 3249268"/>
              <a:gd name="connsiteY10182" fmla="*/ 80044 h 444457"/>
              <a:gd name="connsiteX10183" fmla="*/ 97199 w 3249268"/>
              <a:gd name="connsiteY10183" fmla="*/ 79869 h 444457"/>
              <a:gd name="connsiteX10184" fmla="*/ 96882 w 3249268"/>
              <a:gd name="connsiteY10184" fmla="*/ 79920 h 444457"/>
              <a:gd name="connsiteX10185" fmla="*/ 95528 w 3249268"/>
              <a:gd name="connsiteY10185" fmla="*/ 78604 h 444457"/>
              <a:gd name="connsiteX10186" fmla="*/ 247544 w 3249268"/>
              <a:gd name="connsiteY10186" fmla="*/ 78374 h 444457"/>
              <a:gd name="connsiteX10187" fmla="*/ 247389 w 3249268"/>
              <a:gd name="connsiteY10187" fmla="*/ 78791 h 444457"/>
              <a:gd name="connsiteX10188" fmla="*/ 248436 w 3249268"/>
              <a:gd name="connsiteY10188" fmla="*/ 81612 h 444457"/>
              <a:gd name="connsiteX10189" fmla="*/ 250667 w 3249268"/>
              <a:gd name="connsiteY10189" fmla="*/ 83600 h 444457"/>
              <a:gd name="connsiteX10190" fmla="*/ 370829 w 3249268"/>
              <a:gd name="connsiteY10190" fmla="*/ 77893 h 444457"/>
              <a:gd name="connsiteX10191" fmla="*/ 369120 w 3249268"/>
              <a:gd name="connsiteY10191" fmla="*/ 78478 h 444457"/>
              <a:gd name="connsiteX10192" fmla="*/ 370829 w 3249268"/>
              <a:gd name="connsiteY10192" fmla="*/ 78712 h 444457"/>
              <a:gd name="connsiteX10193" fmla="*/ 180701 w 3249268"/>
              <a:gd name="connsiteY10193" fmla="*/ 77763 h 444457"/>
              <a:gd name="connsiteX10194" fmla="*/ 180392 w 3249268"/>
              <a:gd name="connsiteY10194" fmla="*/ 77905 h 444457"/>
              <a:gd name="connsiteX10195" fmla="*/ 180487 w 3249268"/>
              <a:gd name="connsiteY10195" fmla="*/ 78400 h 444457"/>
              <a:gd name="connsiteX10196" fmla="*/ 67243 w 3249268"/>
              <a:gd name="connsiteY10196" fmla="*/ 77490 h 444457"/>
              <a:gd name="connsiteX10197" fmla="*/ 67995 w 3249268"/>
              <a:gd name="connsiteY10197" fmla="*/ 78040 h 444457"/>
              <a:gd name="connsiteX10198" fmla="*/ 69912 w 3249268"/>
              <a:gd name="connsiteY10198" fmla="*/ 78308 h 444457"/>
              <a:gd name="connsiteX10199" fmla="*/ 70150 w 3249268"/>
              <a:gd name="connsiteY10199" fmla="*/ 78028 h 444457"/>
              <a:gd name="connsiteX10200" fmla="*/ 147200 w 3249268"/>
              <a:gd name="connsiteY10200" fmla="*/ 77024 h 444457"/>
              <a:gd name="connsiteX10201" fmla="*/ 147264 w 3249268"/>
              <a:gd name="connsiteY10201" fmla="*/ 77100 h 444457"/>
              <a:gd name="connsiteX10202" fmla="*/ 147396 w 3249268"/>
              <a:gd name="connsiteY10202" fmla="*/ 77266 h 444457"/>
              <a:gd name="connsiteX10203" fmla="*/ 148372 w 3249268"/>
              <a:gd name="connsiteY10203" fmla="*/ 77024 h 444457"/>
              <a:gd name="connsiteX10204" fmla="*/ 2894328 w 3249268"/>
              <a:gd name="connsiteY10204" fmla="*/ 76956 h 444457"/>
              <a:gd name="connsiteX10205" fmla="*/ 2893742 w 3249268"/>
              <a:gd name="connsiteY10205" fmla="*/ 77382 h 444457"/>
              <a:gd name="connsiteX10206" fmla="*/ 2893967 w 3249268"/>
              <a:gd name="connsiteY10206" fmla="*/ 77457 h 444457"/>
              <a:gd name="connsiteX10207" fmla="*/ 2893712 w 3249268"/>
              <a:gd name="connsiteY10207" fmla="*/ 76788 h 444457"/>
              <a:gd name="connsiteX10208" fmla="*/ 2893524 w 3249268"/>
              <a:gd name="connsiteY10208" fmla="*/ 76958 h 444457"/>
              <a:gd name="connsiteX10209" fmla="*/ 2892931 w 3249268"/>
              <a:gd name="connsiteY10209" fmla="*/ 77109 h 444457"/>
              <a:gd name="connsiteX10210" fmla="*/ 2893632 w 3249268"/>
              <a:gd name="connsiteY10210" fmla="*/ 77344 h 444457"/>
              <a:gd name="connsiteX10211" fmla="*/ 327649 w 3249268"/>
              <a:gd name="connsiteY10211" fmla="*/ 76431 h 444457"/>
              <a:gd name="connsiteX10212" fmla="*/ 327469 w 3249268"/>
              <a:gd name="connsiteY10212" fmla="*/ 77131 h 444457"/>
              <a:gd name="connsiteX10213" fmla="*/ 327649 w 3249268"/>
              <a:gd name="connsiteY10213" fmla="*/ 77058 h 444457"/>
              <a:gd name="connsiteX10214" fmla="*/ 2914592 w 3249268"/>
              <a:gd name="connsiteY10214" fmla="*/ 76062 h 444457"/>
              <a:gd name="connsiteX10215" fmla="*/ 2914565 w 3249268"/>
              <a:gd name="connsiteY10215" fmla="*/ 76145 h 444457"/>
              <a:gd name="connsiteX10216" fmla="*/ 2914624 w 3249268"/>
              <a:gd name="connsiteY10216" fmla="*/ 76079 h 444457"/>
              <a:gd name="connsiteX10217" fmla="*/ 101186 w 3249268"/>
              <a:gd name="connsiteY10217" fmla="*/ 75633 h 444457"/>
              <a:gd name="connsiteX10218" fmla="*/ 101186 w 3249268"/>
              <a:gd name="connsiteY10218" fmla="*/ 75708 h 444457"/>
              <a:gd name="connsiteX10219" fmla="*/ 101186 w 3249268"/>
              <a:gd name="connsiteY10219" fmla="*/ 75805 h 444457"/>
              <a:gd name="connsiteX10220" fmla="*/ 101691 w 3249268"/>
              <a:gd name="connsiteY10220" fmla="*/ 75838 h 444457"/>
              <a:gd name="connsiteX10221" fmla="*/ 101244 w 3249268"/>
              <a:gd name="connsiteY10221" fmla="*/ 75670 h 444457"/>
              <a:gd name="connsiteX10222" fmla="*/ 2970045 w 3249268"/>
              <a:gd name="connsiteY10222" fmla="*/ 75630 h 444457"/>
              <a:gd name="connsiteX10223" fmla="*/ 2968779 w 3249268"/>
              <a:gd name="connsiteY10223" fmla="*/ 76911 h 444457"/>
              <a:gd name="connsiteX10224" fmla="*/ 2968288 w 3249268"/>
              <a:gd name="connsiteY10224" fmla="*/ 76911 h 444457"/>
              <a:gd name="connsiteX10225" fmla="*/ 2968860 w 3249268"/>
              <a:gd name="connsiteY10225" fmla="*/ 77099 h 444457"/>
              <a:gd name="connsiteX10226" fmla="*/ 2968113 w 3249268"/>
              <a:gd name="connsiteY10226" fmla="*/ 78083 h 444457"/>
              <a:gd name="connsiteX10227" fmla="*/ 2968941 w 3249268"/>
              <a:gd name="connsiteY10227" fmla="*/ 77244 h 444457"/>
              <a:gd name="connsiteX10228" fmla="*/ 2970123 w 3249268"/>
              <a:gd name="connsiteY10228" fmla="*/ 76045 h 444457"/>
              <a:gd name="connsiteX10229" fmla="*/ 2970045 w 3249268"/>
              <a:gd name="connsiteY10229" fmla="*/ 76025 h 444457"/>
              <a:gd name="connsiteX10230" fmla="*/ 545766 w 3249268"/>
              <a:gd name="connsiteY10230" fmla="*/ 75447 h 444457"/>
              <a:gd name="connsiteX10231" fmla="*/ 545972 w 3249268"/>
              <a:gd name="connsiteY10231" fmla="*/ 75783 h 444457"/>
              <a:gd name="connsiteX10232" fmla="*/ 547361 w 3249268"/>
              <a:gd name="connsiteY10232" fmla="*/ 76134 h 444457"/>
              <a:gd name="connsiteX10233" fmla="*/ 547835 w 3249268"/>
              <a:gd name="connsiteY10233" fmla="*/ 75534 h 444457"/>
              <a:gd name="connsiteX10234" fmla="*/ 545860 w 3249268"/>
              <a:gd name="connsiteY10234" fmla="*/ 75534 h 444457"/>
              <a:gd name="connsiteX10235" fmla="*/ 2768018 w 3249268"/>
              <a:gd name="connsiteY10235" fmla="*/ 74996 h 444457"/>
              <a:gd name="connsiteX10236" fmla="*/ 2767903 w 3249268"/>
              <a:gd name="connsiteY10236" fmla="*/ 75104 h 444457"/>
              <a:gd name="connsiteX10237" fmla="*/ 2769425 w 3249268"/>
              <a:gd name="connsiteY10237" fmla="*/ 77017 h 444457"/>
              <a:gd name="connsiteX10238" fmla="*/ 2771528 w 3249268"/>
              <a:gd name="connsiteY10238" fmla="*/ 78604 h 444457"/>
              <a:gd name="connsiteX10239" fmla="*/ 2771657 w 3249268"/>
              <a:gd name="connsiteY10239" fmla="*/ 78580 h 444457"/>
              <a:gd name="connsiteX10240" fmla="*/ 2771456 w 3249268"/>
              <a:gd name="connsiteY10240" fmla="*/ 78478 h 444457"/>
              <a:gd name="connsiteX10241" fmla="*/ 258164 w 3249268"/>
              <a:gd name="connsiteY10241" fmla="*/ 74573 h 444457"/>
              <a:gd name="connsiteX10242" fmla="*/ 258082 w 3249268"/>
              <a:gd name="connsiteY10242" fmla="*/ 74594 h 444457"/>
              <a:gd name="connsiteX10243" fmla="*/ 258093 w 3249268"/>
              <a:gd name="connsiteY10243" fmla="*/ 74628 h 444457"/>
              <a:gd name="connsiteX10244" fmla="*/ 212171 w 3249268"/>
              <a:gd name="connsiteY10244" fmla="*/ 74467 h 444457"/>
              <a:gd name="connsiteX10245" fmla="*/ 212171 w 3249268"/>
              <a:gd name="connsiteY10245" fmla="*/ 74574 h 444457"/>
              <a:gd name="connsiteX10246" fmla="*/ 213546 w 3249268"/>
              <a:gd name="connsiteY10246" fmla="*/ 74574 h 444457"/>
              <a:gd name="connsiteX10247" fmla="*/ 213583 w 3249268"/>
              <a:gd name="connsiteY10247" fmla="*/ 74467 h 444457"/>
              <a:gd name="connsiteX10248" fmla="*/ 2872928 w 3249268"/>
              <a:gd name="connsiteY10248" fmla="*/ 74467 h 444457"/>
              <a:gd name="connsiteX10249" fmla="*/ 2872806 w 3249268"/>
              <a:gd name="connsiteY10249" fmla="*/ 74514 h 444457"/>
              <a:gd name="connsiteX10250" fmla="*/ 2873215 w 3249268"/>
              <a:gd name="connsiteY10250" fmla="*/ 74664 h 444457"/>
              <a:gd name="connsiteX10251" fmla="*/ 2873312 w 3249268"/>
              <a:gd name="connsiteY10251" fmla="*/ 74467 h 444457"/>
              <a:gd name="connsiteX10252" fmla="*/ 3036760 w 3249268"/>
              <a:gd name="connsiteY10252" fmla="*/ 74256 h 444457"/>
              <a:gd name="connsiteX10253" fmla="*/ 3036760 w 3249268"/>
              <a:gd name="connsiteY10253" fmla="*/ 75613 h 444457"/>
              <a:gd name="connsiteX10254" fmla="*/ 3037472 w 3249268"/>
              <a:gd name="connsiteY10254" fmla="*/ 74898 h 444457"/>
              <a:gd name="connsiteX10255" fmla="*/ 3036847 w 3249268"/>
              <a:gd name="connsiteY10255" fmla="*/ 74256 h 444457"/>
              <a:gd name="connsiteX10256" fmla="*/ 384327 w 3249268"/>
              <a:gd name="connsiteY10256" fmla="*/ 74216 h 444457"/>
              <a:gd name="connsiteX10257" fmla="*/ 384213 w 3249268"/>
              <a:gd name="connsiteY10257" fmla="*/ 75039 h 444457"/>
              <a:gd name="connsiteX10258" fmla="*/ 384367 w 3249268"/>
              <a:gd name="connsiteY10258" fmla="*/ 74960 h 444457"/>
              <a:gd name="connsiteX10259" fmla="*/ 384367 w 3249268"/>
              <a:gd name="connsiteY10259" fmla="*/ 74316 h 444457"/>
              <a:gd name="connsiteX10260" fmla="*/ 384457 w 3249268"/>
              <a:gd name="connsiteY10260" fmla="*/ 74305 h 444457"/>
              <a:gd name="connsiteX10261" fmla="*/ 540295 w 3249268"/>
              <a:gd name="connsiteY10261" fmla="*/ 74132 h 444457"/>
              <a:gd name="connsiteX10262" fmla="*/ 539203 w 3249268"/>
              <a:gd name="connsiteY10262" fmla="*/ 74685 h 444457"/>
              <a:gd name="connsiteX10263" fmla="*/ 540417 w 3249268"/>
              <a:gd name="connsiteY10263" fmla="*/ 74378 h 444457"/>
              <a:gd name="connsiteX10264" fmla="*/ 140771 w 3249268"/>
              <a:gd name="connsiteY10264" fmla="*/ 74125 h 444457"/>
              <a:gd name="connsiteX10265" fmla="*/ 140040 w 3249268"/>
              <a:gd name="connsiteY10265" fmla="*/ 74316 h 444457"/>
              <a:gd name="connsiteX10266" fmla="*/ 139632 w 3249268"/>
              <a:gd name="connsiteY10266" fmla="*/ 75095 h 444457"/>
              <a:gd name="connsiteX10267" fmla="*/ 3029655 w 3249268"/>
              <a:gd name="connsiteY10267" fmla="*/ 74111 h 444457"/>
              <a:gd name="connsiteX10268" fmla="*/ 3029678 w 3249268"/>
              <a:gd name="connsiteY10268" fmla="*/ 74168 h 444457"/>
              <a:gd name="connsiteX10269" fmla="*/ 3029738 w 3249268"/>
              <a:gd name="connsiteY10269" fmla="*/ 74153 h 444457"/>
              <a:gd name="connsiteX10270" fmla="*/ 2919239 w 3249268"/>
              <a:gd name="connsiteY10270" fmla="*/ 73975 h 444457"/>
              <a:gd name="connsiteX10271" fmla="*/ 2919937 w 3249268"/>
              <a:gd name="connsiteY10271" fmla="*/ 74391 h 444457"/>
              <a:gd name="connsiteX10272" fmla="*/ 2920257 w 3249268"/>
              <a:gd name="connsiteY10272" fmla="*/ 74391 h 444457"/>
              <a:gd name="connsiteX10273" fmla="*/ 2921623 w 3249268"/>
              <a:gd name="connsiteY10273" fmla="*/ 74391 h 444457"/>
              <a:gd name="connsiteX10274" fmla="*/ 2921473 w 3249268"/>
              <a:gd name="connsiteY10274" fmla="*/ 74185 h 444457"/>
              <a:gd name="connsiteX10275" fmla="*/ 2921526 w 3249268"/>
              <a:gd name="connsiteY10275" fmla="*/ 74091 h 444457"/>
              <a:gd name="connsiteX10276" fmla="*/ 2921433 w 3249268"/>
              <a:gd name="connsiteY10276" fmla="*/ 74091 h 444457"/>
              <a:gd name="connsiteX10277" fmla="*/ 2920040 w 3249268"/>
              <a:gd name="connsiteY10277" fmla="*/ 74091 h 444457"/>
              <a:gd name="connsiteX10278" fmla="*/ 141987 w 3249268"/>
              <a:gd name="connsiteY10278" fmla="*/ 73808 h 444457"/>
              <a:gd name="connsiteX10279" fmla="*/ 141370 w 3249268"/>
              <a:gd name="connsiteY10279" fmla="*/ 73969 h 444457"/>
              <a:gd name="connsiteX10280" fmla="*/ 142646 w 3249268"/>
              <a:gd name="connsiteY10280" fmla="*/ 74187 h 444457"/>
              <a:gd name="connsiteX10281" fmla="*/ 317300 w 3249268"/>
              <a:gd name="connsiteY10281" fmla="*/ 73686 h 444457"/>
              <a:gd name="connsiteX10282" fmla="*/ 316655 w 3249268"/>
              <a:gd name="connsiteY10282" fmla="*/ 76913 h 444457"/>
              <a:gd name="connsiteX10283" fmla="*/ 317626 w 3249268"/>
              <a:gd name="connsiteY10283" fmla="*/ 74749 h 444457"/>
              <a:gd name="connsiteX10284" fmla="*/ 2883999 w 3249268"/>
              <a:gd name="connsiteY10284" fmla="*/ 73472 h 444457"/>
              <a:gd name="connsiteX10285" fmla="*/ 2885065 w 3249268"/>
              <a:gd name="connsiteY10285" fmla="*/ 75279 h 444457"/>
              <a:gd name="connsiteX10286" fmla="*/ 2885671 w 3249268"/>
              <a:gd name="connsiteY10286" fmla="*/ 74668 h 444457"/>
              <a:gd name="connsiteX10287" fmla="*/ 2886392 w 3249268"/>
              <a:gd name="connsiteY10287" fmla="*/ 74729 h 444457"/>
              <a:gd name="connsiteX10288" fmla="*/ 2885661 w 3249268"/>
              <a:gd name="connsiteY10288" fmla="*/ 74467 h 444457"/>
              <a:gd name="connsiteX10289" fmla="*/ 2599403 w 3249268"/>
              <a:gd name="connsiteY10289" fmla="*/ 73320 h 444457"/>
              <a:gd name="connsiteX10290" fmla="*/ 2598897 w 3249268"/>
              <a:gd name="connsiteY10290" fmla="*/ 73423 h 444457"/>
              <a:gd name="connsiteX10291" fmla="*/ 2598935 w 3249268"/>
              <a:gd name="connsiteY10291" fmla="*/ 73686 h 444457"/>
              <a:gd name="connsiteX10292" fmla="*/ 2898886 w 3249268"/>
              <a:gd name="connsiteY10292" fmla="*/ 73280 h 444457"/>
              <a:gd name="connsiteX10293" fmla="*/ 2899055 w 3249268"/>
              <a:gd name="connsiteY10293" fmla="*/ 74145 h 444457"/>
              <a:gd name="connsiteX10294" fmla="*/ 2897673 w 3249268"/>
              <a:gd name="connsiteY10294" fmla="*/ 74145 h 444457"/>
              <a:gd name="connsiteX10295" fmla="*/ 2896388 w 3249268"/>
              <a:gd name="connsiteY10295" fmla="*/ 74842 h 444457"/>
              <a:gd name="connsiteX10296" fmla="*/ 2896343 w 3249268"/>
              <a:gd name="connsiteY10296" fmla="*/ 74914 h 444457"/>
              <a:gd name="connsiteX10297" fmla="*/ 2896732 w 3249268"/>
              <a:gd name="connsiteY10297" fmla="*/ 74668 h 444457"/>
              <a:gd name="connsiteX10298" fmla="*/ 2899497 w 3249268"/>
              <a:gd name="connsiteY10298" fmla="*/ 74668 h 444457"/>
              <a:gd name="connsiteX10299" fmla="*/ 2900880 w 3249268"/>
              <a:gd name="connsiteY10299" fmla="*/ 74668 h 444457"/>
              <a:gd name="connsiteX10300" fmla="*/ 2900913 w 3249268"/>
              <a:gd name="connsiteY10300" fmla="*/ 74893 h 444457"/>
              <a:gd name="connsiteX10301" fmla="*/ 2900913 w 3249268"/>
              <a:gd name="connsiteY10301" fmla="*/ 74300 h 444457"/>
              <a:gd name="connsiteX10302" fmla="*/ 2901775 w 3249268"/>
              <a:gd name="connsiteY10302" fmla="*/ 74046 h 444457"/>
              <a:gd name="connsiteX10303" fmla="*/ 2900545 w 3249268"/>
              <a:gd name="connsiteY10303" fmla="*/ 74091 h 444457"/>
              <a:gd name="connsiteX10304" fmla="*/ 2899153 w 3249268"/>
              <a:gd name="connsiteY10304" fmla="*/ 74091 h 444457"/>
              <a:gd name="connsiteX10305" fmla="*/ 3173970 w 3249268"/>
              <a:gd name="connsiteY10305" fmla="*/ 72962 h 444457"/>
              <a:gd name="connsiteX10306" fmla="*/ 3181022 w 3249268"/>
              <a:gd name="connsiteY10306" fmla="*/ 74316 h 444457"/>
              <a:gd name="connsiteX10307" fmla="*/ 3183843 w 3249268"/>
              <a:gd name="connsiteY10307" fmla="*/ 78378 h 444457"/>
              <a:gd name="connsiteX10308" fmla="*/ 3181022 w 3249268"/>
              <a:gd name="connsiteY10308" fmla="*/ 78378 h 444457"/>
              <a:gd name="connsiteX10309" fmla="*/ 3173970 w 3249268"/>
              <a:gd name="connsiteY10309" fmla="*/ 77024 h 444457"/>
              <a:gd name="connsiteX10310" fmla="*/ 3173970 w 3249268"/>
              <a:gd name="connsiteY10310" fmla="*/ 72962 h 444457"/>
              <a:gd name="connsiteX10311" fmla="*/ 2862207 w 3249268"/>
              <a:gd name="connsiteY10311" fmla="*/ 72839 h 444457"/>
              <a:gd name="connsiteX10312" fmla="*/ 2860886 w 3249268"/>
              <a:gd name="connsiteY10312" fmla="*/ 73715 h 444457"/>
              <a:gd name="connsiteX10313" fmla="*/ 2861301 w 3249268"/>
              <a:gd name="connsiteY10313" fmla="*/ 73622 h 444457"/>
              <a:gd name="connsiteX10314" fmla="*/ 2870230 w 3249268"/>
              <a:gd name="connsiteY10314" fmla="*/ 72738 h 444457"/>
              <a:gd name="connsiteX10315" fmla="*/ 2870297 w 3249268"/>
              <a:gd name="connsiteY10315" fmla="*/ 72893 h 444457"/>
              <a:gd name="connsiteX10316" fmla="*/ 2870582 w 3249268"/>
              <a:gd name="connsiteY10316" fmla="*/ 72738 h 444457"/>
              <a:gd name="connsiteX10317" fmla="*/ 3025718 w 3249268"/>
              <a:gd name="connsiteY10317" fmla="*/ 72091 h 444457"/>
              <a:gd name="connsiteX10318" fmla="*/ 3026270 w 3249268"/>
              <a:gd name="connsiteY10318" fmla="*/ 72654 h 444457"/>
              <a:gd name="connsiteX10319" fmla="*/ 3027092 w 3249268"/>
              <a:gd name="connsiteY10319" fmla="*/ 72822 h 444457"/>
              <a:gd name="connsiteX10320" fmla="*/ 3027120 w 3249268"/>
              <a:gd name="connsiteY10320" fmla="*/ 72810 h 444457"/>
              <a:gd name="connsiteX10321" fmla="*/ 102012 w 3249268"/>
              <a:gd name="connsiteY10321" fmla="*/ 72087 h 444457"/>
              <a:gd name="connsiteX10322" fmla="*/ 101186 w 3249268"/>
              <a:gd name="connsiteY10322" fmla="*/ 72925 h 444457"/>
              <a:gd name="connsiteX10323" fmla="*/ 101186 w 3249268"/>
              <a:gd name="connsiteY10323" fmla="*/ 72962 h 444457"/>
              <a:gd name="connsiteX10324" fmla="*/ 101244 w 3249268"/>
              <a:gd name="connsiteY10324" fmla="*/ 72962 h 444457"/>
              <a:gd name="connsiteX10325" fmla="*/ 101856 w 3249268"/>
              <a:gd name="connsiteY10325" fmla="*/ 73215 h 444457"/>
              <a:gd name="connsiteX10326" fmla="*/ 101545 w 3249268"/>
              <a:gd name="connsiteY10326" fmla="*/ 72962 h 444457"/>
              <a:gd name="connsiteX10327" fmla="*/ 172655 w 3249268"/>
              <a:gd name="connsiteY10327" fmla="*/ 72064 h 444457"/>
              <a:gd name="connsiteX10328" fmla="*/ 173113 w 3249268"/>
              <a:gd name="connsiteY10328" fmla="*/ 72620 h 444457"/>
              <a:gd name="connsiteX10329" fmla="*/ 173343 w 3249268"/>
              <a:gd name="connsiteY10329" fmla="*/ 72609 h 444457"/>
              <a:gd name="connsiteX10330" fmla="*/ 410984 w 3249268"/>
              <a:gd name="connsiteY10330" fmla="*/ 71914 h 444457"/>
              <a:gd name="connsiteX10331" fmla="*/ 409142 w 3249268"/>
              <a:gd name="connsiteY10331" fmla="*/ 73943 h 444457"/>
              <a:gd name="connsiteX10332" fmla="*/ 410217 w 3249268"/>
              <a:gd name="connsiteY10332" fmla="*/ 76571 h 444457"/>
              <a:gd name="connsiteX10333" fmla="*/ 251801 w 3249268"/>
              <a:gd name="connsiteY10333" fmla="*/ 71621 h 444457"/>
              <a:gd name="connsiteX10334" fmla="*/ 253326 w 3249268"/>
              <a:gd name="connsiteY10334" fmla="*/ 72621 h 444457"/>
              <a:gd name="connsiteX10335" fmla="*/ 253809 w 3249268"/>
              <a:gd name="connsiteY10335" fmla="*/ 72500 h 444457"/>
              <a:gd name="connsiteX10336" fmla="*/ 605379 w 3249268"/>
              <a:gd name="connsiteY10336" fmla="*/ 71505 h 444457"/>
              <a:gd name="connsiteX10337" fmla="*/ 604521 w 3249268"/>
              <a:gd name="connsiteY10337" fmla="*/ 72353 h 444457"/>
              <a:gd name="connsiteX10338" fmla="*/ 605539 w 3249268"/>
              <a:gd name="connsiteY10338" fmla="*/ 71667 h 444457"/>
              <a:gd name="connsiteX10339" fmla="*/ 359426 w 3249268"/>
              <a:gd name="connsiteY10339" fmla="*/ 71378 h 444457"/>
              <a:gd name="connsiteX10340" fmla="*/ 359091 w 3249268"/>
              <a:gd name="connsiteY10340" fmla="*/ 71458 h 444457"/>
              <a:gd name="connsiteX10341" fmla="*/ 359326 w 3249268"/>
              <a:gd name="connsiteY10341" fmla="*/ 71458 h 444457"/>
              <a:gd name="connsiteX10342" fmla="*/ 359434 w 3249268"/>
              <a:gd name="connsiteY10342" fmla="*/ 71381 h 444457"/>
              <a:gd name="connsiteX10343" fmla="*/ 2985423 w 3249268"/>
              <a:gd name="connsiteY10343" fmla="*/ 71376 h 444457"/>
              <a:gd name="connsiteX10344" fmla="*/ 2985092 w 3249268"/>
              <a:gd name="connsiteY10344" fmla="*/ 71896 h 444457"/>
              <a:gd name="connsiteX10345" fmla="*/ 2985525 w 3249268"/>
              <a:gd name="connsiteY10345" fmla="*/ 71673 h 444457"/>
              <a:gd name="connsiteX10346" fmla="*/ 344237 w 3249268"/>
              <a:gd name="connsiteY10346" fmla="*/ 71374 h 444457"/>
              <a:gd name="connsiteX10347" fmla="*/ 343892 w 3249268"/>
              <a:gd name="connsiteY10347" fmla="*/ 74038 h 444457"/>
              <a:gd name="connsiteX10348" fmla="*/ 345267 w 3249268"/>
              <a:gd name="connsiteY10348" fmla="*/ 75310 h 444457"/>
              <a:gd name="connsiteX10349" fmla="*/ 344595 w 3249268"/>
              <a:gd name="connsiteY10349" fmla="*/ 71909 h 444457"/>
              <a:gd name="connsiteX10350" fmla="*/ 345556 w 3249268"/>
              <a:gd name="connsiteY10350" fmla="*/ 71374 h 444457"/>
              <a:gd name="connsiteX10351" fmla="*/ 2854628 w 3249268"/>
              <a:gd name="connsiteY10351" fmla="*/ 70746 h 444457"/>
              <a:gd name="connsiteX10352" fmla="*/ 2854628 w 3249268"/>
              <a:gd name="connsiteY10352" fmla="*/ 72833 h 444457"/>
              <a:gd name="connsiteX10353" fmla="*/ 2856183 w 3249268"/>
              <a:gd name="connsiteY10353" fmla="*/ 71331 h 444457"/>
              <a:gd name="connsiteX10354" fmla="*/ 300116 w 3249268"/>
              <a:gd name="connsiteY10354" fmla="*/ 70699 h 444457"/>
              <a:gd name="connsiteX10355" fmla="*/ 299730 w 3249268"/>
              <a:gd name="connsiteY10355" fmla="*/ 71646 h 444457"/>
              <a:gd name="connsiteX10356" fmla="*/ 296179 w 3249268"/>
              <a:gd name="connsiteY10356" fmla="*/ 74064 h 444457"/>
              <a:gd name="connsiteX10357" fmla="*/ 294603 w 3249268"/>
              <a:gd name="connsiteY10357" fmla="*/ 73259 h 444457"/>
              <a:gd name="connsiteX10358" fmla="*/ 294206 w 3249268"/>
              <a:gd name="connsiteY10358" fmla="*/ 73056 h 444457"/>
              <a:gd name="connsiteX10359" fmla="*/ 295587 w 3249268"/>
              <a:gd name="connsiteY10359" fmla="*/ 74467 h 444457"/>
              <a:gd name="connsiteX10360" fmla="*/ 295601 w 3249268"/>
              <a:gd name="connsiteY10360" fmla="*/ 74457 h 444457"/>
              <a:gd name="connsiteX10361" fmla="*/ 296179 w 3249268"/>
              <a:gd name="connsiteY10361" fmla="*/ 74064 h 444457"/>
              <a:gd name="connsiteX10362" fmla="*/ 296716 w 3249268"/>
              <a:gd name="connsiteY10362" fmla="*/ 74338 h 444457"/>
              <a:gd name="connsiteX10363" fmla="*/ 298615 w 3249268"/>
              <a:gd name="connsiteY10363" fmla="*/ 73313 h 444457"/>
              <a:gd name="connsiteX10364" fmla="*/ 300177 w 3249268"/>
              <a:gd name="connsiteY10364" fmla="*/ 71909 h 444457"/>
              <a:gd name="connsiteX10365" fmla="*/ 300574 w 3249268"/>
              <a:gd name="connsiteY10365" fmla="*/ 71758 h 444457"/>
              <a:gd name="connsiteX10366" fmla="*/ 300015 w 3249268"/>
              <a:gd name="connsiteY10366" fmla="*/ 71458 h 444457"/>
              <a:gd name="connsiteX10367" fmla="*/ 75347 w 3249268"/>
              <a:gd name="connsiteY10367" fmla="*/ 70478 h 444457"/>
              <a:gd name="connsiteX10368" fmla="*/ 71796 w 3249268"/>
              <a:gd name="connsiteY10368" fmla="*/ 72854 h 444457"/>
              <a:gd name="connsiteX10369" fmla="*/ 75971 w 3249268"/>
              <a:gd name="connsiteY10369" fmla="*/ 72854 h 444457"/>
              <a:gd name="connsiteX10370" fmla="*/ 75971 w 3249268"/>
              <a:gd name="connsiteY10370" fmla="*/ 74252 h 444457"/>
              <a:gd name="connsiteX10371" fmla="*/ 75494 w 3249268"/>
              <a:gd name="connsiteY10371" fmla="*/ 74674 h 444457"/>
              <a:gd name="connsiteX10372" fmla="*/ 76096 w 3249268"/>
              <a:gd name="connsiteY10372" fmla="*/ 74467 h 444457"/>
              <a:gd name="connsiteX10373" fmla="*/ 76096 w 3249268"/>
              <a:gd name="connsiteY10373" fmla="*/ 75560 h 444457"/>
              <a:gd name="connsiteX10374" fmla="*/ 76461 w 3249268"/>
              <a:gd name="connsiteY10374" fmla="*/ 74316 h 444457"/>
              <a:gd name="connsiteX10375" fmla="*/ 76461 w 3249268"/>
              <a:gd name="connsiteY10375" fmla="*/ 72925 h 444457"/>
              <a:gd name="connsiteX10376" fmla="*/ 76461 w 3249268"/>
              <a:gd name="connsiteY10376" fmla="*/ 71593 h 444457"/>
              <a:gd name="connsiteX10377" fmla="*/ 2994047 w 3249268"/>
              <a:gd name="connsiteY10377" fmla="*/ 70384 h 444457"/>
              <a:gd name="connsiteX10378" fmla="*/ 2994149 w 3249268"/>
              <a:gd name="connsiteY10378" fmla="*/ 70593 h 444457"/>
              <a:gd name="connsiteX10379" fmla="*/ 2994159 w 3249268"/>
              <a:gd name="connsiteY10379" fmla="*/ 70444 h 444457"/>
              <a:gd name="connsiteX10380" fmla="*/ 246926 w 3249268"/>
              <a:gd name="connsiteY10380" fmla="*/ 70294 h 444457"/>
              <a:gd name="connsiteX10381" fmla="*/ 246943 w 3249268"/>
              <a:gd name="connsiteY10381" fmla="*/ 70383 h 444457"/>
              <a:gd name="connsiteX10382" fmla="*/ 246927 w 3249268"/>
              <a:gd name="connsiteY10382" fmla="*/ 70423 h 444457"/>
              <a:gd name="connsiteX10383" fmla="*/ 247040 w 3249268"/>
              <a:gd name="connsiteY10383" fmla="*/ 70329 h 444457"/>
              <a:gd name="connsiteX10384" fmla="*/ 145577 w 3249268"/>
              <a:gd name="connsiteY10384" fmla="*/ 70038 h 444457"/>
              <a:gd name="connsiteX10385" fmla="*/ 145541 w 3249268"/>
              <a:gd name="connsiteY10385" fmla="*/ 70383 h 444457"/>
              <a:gd name="connsiteX10386" fmla="*/ 145703 w 3249268"/>
              <a:gd name="connsiteY10386" fmla="*/ 70254 h 444457"/>
              <a:gd name="connsiteX10387" fmla="*/ 3075968 w 3249268"/>
              <a:gd name="connsiteY10387" fmla="*/ 69954 h 444457"/>
              <a:gd name="connsiteX10388" fmla="*/ 3074472 w 3249268"/>
              <a:gd name="connsiteY10388" fmla="*/ 70185 h 444457"/>
              <a:gd name="connsiteX10389" fmla="*/ 3074315 w 3249268"/>
              <a:gd name="connsiteY10389" fmla="*/ 70306 h 444457"/>
              <a:gd name="connsiteX10390" fmla="*/ 3074338 w 3249268"/>
              <a:gd name="connsiteY10390" fmla="*/ 70329 h 444457"/>
              <a:gd name="connsiteX10391" fmla="*/ 3079868 w 3249268"/>
              <a:gd name="connsiteY10391" fmla="*/ 70329 h 444457"/>
              <a:gd name="connsiteX10392" fmla="*/ 3080186 w 3249268"/>
              <a:gd name="connsiteY10392" fmla="*/ 70005 h 444457"/>
              <a:gd name="connsiteX10393" fmla="*/ 3079853 w 3249268"/>
              <a:gd name="connsiteY10393" fmla="*/ 69954 h 444457"/>
              <a:gd name="connsiteX10394" fmla="*/ 2984005 w 3249268"/>
              <a:gd name="connsiteY10394" fmla="*/ 69014 h 444457"/>
              <a:gd name="connsiteX10395" fmla="*/ 2985270 w 3249268"/>
              <a:gd name="connsiteY10395" fmla="*/ 70935 h 444457"/>
              <a:gd name="connsiteX10396" fmla="*/ 2984646 w 3249268"/>
              <a:gd name="connsiteY10396" fmla="*/ 69134 h 444457"/>
              <a:gd name="connsiteX10397" fmla="*/ 398549 w 3249268"/>
              <a:gd name="connsiteY10397" fmla="*/ 68950 h 444457"/>
              <a:gd name="connsiteX10398" fmla="*/ 398151 w 3249268"/>
              <a:gd name="connsiteY10398" fmla="*/ 69470 h 444457"/>
              <a:gd name="connsiteX10399" fmla="*/ 398151 w 3249268"/>
              <a:gd name="connsiteY10399" fmla="*/ 72561 h 444457"/>
              <a:gd name="connsiteX10400" fmla="*/ 398774 w 3249268"/>
              <a:gd name="connsiteY10400" fmla="*/ 70164 h 444457"/>
              <a:gd name="connsiteX10401" fmla="*/ 398774 w 3249268"/>
              <a:gd name="connsiteY10401" fmla="*/ 69118 h 444457"/>
              <a:gd name="connsiteX10402" fmla="*/ 152306 w 3249268"/>
              <a:gd name="connsiteY10402" fmla="*/ 68928 h 444457"/>
              <a:gd name="connsiteX10403" fmla="*/ 151991 w 3249268"/>
              <a:gd name="connsiteY10403" fmla="*/ 69137 h 444457"/>
              <a:gd name="connsiteX10404" fmla="*/ 152306 w 3249268"/>
              <a:gd name="connsiteY10404" fmla="*/ 69043 h 444457"/>
              <a:gd name="connsiteX10405" fmla="*/ 98434 w 3249268"/>
              <a:gd name="connsiteY10405" fmla="*/ 68740 h 444457"/>
              <a:gd name="connsiteX10406" fmla="*/ 97450 w 3249268"/>
              <a:gd name="connsiteY10406" fmla="*/ 69236 h 444457"/>
              <a:gd name="connsiteX10407" fmla="*/ 97580 w 3249268"/>
              <a:gd name="connsiteY10407" fmla="*/ 69272 h 444457"/>
              <a:gd name="connsiteX10408" fmla="*/ 98438 w 3249268"/>
              <a:gd name="connsiteY10408" fmla="*/ 68750 h 444457"/>
              <a:gd name="connsiteX10409" fmla="*/ 2850470 w 3249268"/>
              <a:gd name="connsiteY10409" fmla="*/ 68650 h 444457"/>
              <a:gd name="connsiteX10410" fmla="*/ 2850732 w 3249268"/>
              <a:gd name="connsiteY10410" fmla="*/ 68738 h 444457"/>
              <a:gd name="connsiteX10411" fmla="*/ 2850691 w 3249268"/>
              <a:gd name="connsiteY10411" fmla="*/ 68695 h 444457"/>
              <a:gd name="connsiteX10412" fmla="*/ 2881147 w 3249268"/>
              <a:gd name="connsiteY10412" fmla="*/ 68637 h 444457"/>
              <a:gd name="connsiteX10413" fmla="*/ 2881797 w 3249268"/>
              <a:gd name="connsiteY10413" fmla="*/ 69740 h 444457"/>
              <a:gd name="connsiteX10414" fmla="*/ 2881518 w 3249268"/>
              <a:gd name="connsiteY10414" fmla="*/ 68637 h 444457"/>
              <a:gd name="connsiteX10415" fmla="*/ 3047897 w 3249268"/>
              <a:gd name="connsiteY10415" fmla="*/ 68589 h 444457"/>
              <a:gd name="connsiteX10416" fmla="*/ 3047511 w 3249268"/>
              <a:gd name="connsiteY10416" fmla="*/ 69117 h 444457"/>
              <a:gd name="connsiteX10417" fmla="*/ 3047879 w 3249268"/>
              <a:gd name="connsiteY10417" fmla="*/ 69197 h 444457"/>
              <a:gd name="connsiteX10418" fmla="*/ 105292 w 3249268"/>
              <a:gd name="connsiteY10418" fmla="*/ 68575 h 444457"/>
              <a:gd name="connsiteX10419" fmla="*/ 105296 w 3249268"/>
              <a:gd name="connsiteY10419" fmla="*/ 68626 h 444457"/>
              <a:gd name="connsiteX10420" fmla="*/ 105323 w 3249268"/>
              <a:gd name="connsiteY10420" fmla="*/ 68607 h 444457"/>
              <a:gd name="connsiteX10421" fmla="*/ 3137916 w 3249268"/>
              <a:gd name="connsiteY10421" fmla="*/ 68449 h 444457"/>
              <a:gd name="connsiteX10422" fmla="*/ 3143432 w 3249268"/>
              <a:gd name="connsiteY10422" fmla="*/ 74467 h 444457"/>
              <a:gd name="connsiteX10423" fmla="*/ 3139295 w 3249268"/>
              <a:gd name="connsiteY10423" fmla="*/ 71458 h 444457"/>
              <a:gd name="connsiteX10424" fmla="*/ 3137916 w 3249268"/>
              <a:gd name="connsiteY10424" fmla="*/ 68449 h 444457"/>
              <a:gd name="connsiteX10425" fmla="*/ 152592 w 3249268"/>
              <a:gd name="connsiteY10425" fmla="*/ 68287 h 444457"/>
              <a:gd name="connsiteX10426" fmla="*/ 152545 w 3249268"/>
              <a:gd name="connsiteY10426" fmla="*/ 68299 h 444457"/>
              <a:gd name="connsiteX10427" fmla="*/ 152567 w 3249268"/>
              <a:gd name="connsiteY10427" fmla="*/ 68324 h 444457"/>
              <a:gd name="connsiteX10428" fmla="*/ 2864227 w 3249268"/>
              <a:gd name="connsiteY10428" fmla="*/ 68260 h 444457"/>
              <a:gd name="connsiteX10429" fmla="*/ 2864288 w 3249268"/>
              <a:gd name="connsiteY10429" fmla="*/ 68485 h 444457"/>
              <a:gd name="connsiteX10430" fmla="*/ 2864481 w 3249268"/>
              <a:gd name="connsiteY10430" fmla="*/ 68518 h 444457"/>
              <a:gd name="connsiteX10431" fmla="*/ 302101 w 3249268"/>
              <a:gd name="connsiteY10431" fmla="*/ 67850 h 444457"/>
              <a:gd name="connsiteX10432" fmla="*/ 301364 w 3249268"/>
              <a:gd name="connsiteY10432" fmla="*/ 68672 h 444457"/>
              <a:gd name="connsiteX10433" fmla="*/ 302701 w 3249268"/>
              <a:gd name="connsiteY10433" fmla="*/ 68466 h 444457"/>
              <a:gd name="connsiteX10434" fmla="*/ 111339 w 3249268"/>
              <a:gd name="connsiteY10434" fmla="*/ 67682 h 444457"/>
              <a:gd name="connsiteX10435" fmla="*/ 110899 w 3249268"/>
              <a:gd name="connsiteY10435" fmla="*/ 68557 h 444457"/>
              <a:gd name="connsiteX10436" fmla="*/ 108789 w 3249268"/>
              <a:gd name="connsiteY10436" fmla="*/ 68208 h 444457"/>
              <a:gd name="connsiteX10437" fmla="*/ 108344 w 3249268"/>
              <a:gd name="connsiteY10437" fmla="*/ 68576 h 444457"/>
              <a:gd name="connsiteX10438" fmla="*/ 108634 w 3249268"/>
              <a:gd name="connsiteY10438" fmla="*/ 68902 h 444457"/>
              <a:gd name="connsiteX10439" fmla="*/ 109188 w 3249268"/>
              <a:gd name="connsiteY10439" fmla="*/ 68570 h 444457"/>
              <a:gd name="connsiteX10440" fmla="*/ 111109 w 3249268"/>
              <a:gd name="connsiteY10440" fmla="*/ 69094 h 444457"/>
              <a:gd name="connsiteX10441" fmla="*/ 111839 w 3249268"/>
              <a:gd name="connsiteY10441" fmla="*/ 69581 h 444457"/>
              <a:gd name="connsiteX10442" fmla="*/ 622675 w 3249268"/>
              <a:gd name="connsiteY10442" fmla="*/ 67612 h 444457"/>
              <a:gd name="connsiteX10443" fmla="*/ 622593 w 3249268"/>
              <a:gd name="connsiteY10443" fmla="*/ 67778 h 444457"/>
              <a:gd name="connsiteX10444" fmla="*/ 622695 w 3249268"/>
              <a:gd name="connsiteY10444" fmla="*/ 67788 h 444457"/>
              <a:gd name="connsiteX10445" fmla="*/ 241029 w 3249268"/>
              <a:gd name="connsiteY10445" fmla="*/ 67415 h 444457"/>
              <a:gd name="connsiteX10446" fmla="*/ 241377 w 3249268"/>
              <a:gd name="connsiteY10446" fmla="*/ 67590 h 444457"/>
              <a:gd name="connsiteX10447" fmla="*/ 241568 w 3249268"/>
              <a:gd name="connsiteY10447" fmla="*/ 67590 h 444457"/>
              <a:gd name="connsiteX10448" fmla="*/ 241452 w 3249268"/>
              <a:gd name="connsiteY10448" fmla="*/ 67509 h 444457"/>
              <a:gd name="connsiteX10449" fmla="*/ 241825 w 3249268"/>
              <a:gd name="connsiteY10449" fmla="*/ 67453 h 444457"/>
              <a:gd name="connsiteX10450" fmla="*/ 241732 w 3249268"/>
              <a:gd name="connsiteY10450" fmla="*/ 67415 h 444457"/>
              <a:gd name="connsiteX10451" fmla="*/ 124837 w 3249268"/>
              <a:gd name="connsiteY10451" fmla="*/ 67283 h 444457"/>
              <a:gd name="connsiteX10452" fmla="*/ 124761 w 3249268"/>
              <a:gd name="connsiteY10452" fmla="*/ 67360 h 444457"/>
              <a:gd name="connsiteX10453" fmla="*/ 125768 w 3249268"/>
              <a:gd name="connsiteY10453" fmla="*/ 67531 h 444457"/>
              <a:gd name="connsiteX10454" fmla="*/ 126059 w 3249268"/>
              <a:gd name="connsiteY10454" fmla="*/ 67283 h 444457"/>
              <a:gd name="connsiteX10455" fmla="*/ 616683 w 3249268"/>
              <a:gd name="connsiteY10455" fmla="*/ 67090 h 444457"/>
              <a:gd name="connsiteX10456" fmla="*/ 614904 w 3249268"/>
              <a:gd name="connsiteY10456" fmla="*/ 67254 h 444457"/>
              <a:gd name="connsiteX10457" fmla="*/ 616966 w 3249268"/>
              <a:gd name="connsiteY10457" fmla="*/ 67377 h 444457"/>
              <a:gd name="connsiteX10458" fmla="*/ 316590 w 3249268"/>
              <a:gd name="connsiteY10458" fmla="*/ 66303 h 444457"/>
              <a:gd name="connsiteX10459" fmla="*/ 316348 w 3249268"/>
              <a:gd name="connsiteY10459" fmla="*/ 67267 h 444457"/>
              <a:gd name="connsiteX10460" fmla="*/ 316590 w 3249268"/>
              <a:gd name="connsiteY10460" fmla="*/ 67990 h 444457"/>
              <a:gd name="connsiteX10461" fmla="*/ 3146682 w 3249268"/>
              <a:gd name="connsiteY10461" fmla="*/ 66109 h 444457"/>
              <a:gd name="connsiteX10462" fmla="*/ 3152031 w 3249268"/>
              <a:gd name="connsiteY10462" fmla="*/ 73214 h 444457"/>
              <a:gd name="connsiteX10463" fmla="*/ 3156043 w 3249268"/>
              <a:gd name="connsiteY10463" fmla="*/ 77476 h 444457"/>
              <a:gd name="connsiteX10464" fmla="*/ 3154706 w 3249268"/>
              <a:gd name="connsiteY10464" fmla="*/ 77476 h 444457"/>
              <a:gd name="connsiteX10465" fmla="*/ 3145345 w 3249268"/>
              <a:gd name="connsiteY10465" fmla="*/ 73214 h 444457"/>
              <a:gd name="connsiteX10466" fmla="*/ 3145345 w 3249268"/>
              <a:gd name="connsiteY10466" fmla="*/ 67530 h 444457"/>
              <a:gd name="connsiteX10467" fmla="*/ 3146682 w 3249268"/>
              <a:gd name="connsiteY10467" fmla="*/ 66109 h 444457"/>
              <a:gd name="connsiteX10468" fmla="*/ 385717 w 3249268"/>
              <a:gd name="connsiteY10468" fmla="*/ 65785 h 444457"/>
              <a:gd name="connsiteX10469" fmla="*/ 387894 w 3249268"/>
              <a:gd name="connsiteY10469" fmla="*/ 67230 h 444457"/>
              <a:gd name="connsiteX10470" fmla="*/ 386195 w 3249268"/>
              <a:gd name="connsiteY10470" fmla="*/ 65870 h 444457"/>
              <a:gd name="connsiteX10471" fmla="*/ 112305 w 3249268"/>
              <a:gd name="connsiteY10471" fmla="*/ 65763 h 444457"/>
              <a:gd name="connsiteX10472" fmla="*/ 111674 w 3249268"/>
              <a:gd name="connsiteY10472" fmla="*/ 67017 h 444457"/>
              <a:gd name="connsiteX10473" fmla="*/ 114458 w 3249268"/>
              <a:gd name="connsiteY10473" fmla="*/ 66069 h 444457"/>
              <a:gd name="connsiteX10474" fmla="*/ 97182 w 3249268"/>
              <a:gd name="connsiteY10474" fmla="*/ 65763 h 444457"/>
              <a:gd name="connsiteX10475" fmla="*/ 97182 w 3249268"/>
              <a:gd name="connsiteY10475" fmla="*/ 65892 h 444457"/>
              <a:gd name="connsiteX10476" fmla="*/ 97361 w 3249268"/>
              <a:gd name="connsiteY10476" fmla="*/ 65892 h 444457"/>
              <a:gd name="connsiteX10477" fmla="*/ 97869 w 3249268"/>
              <a:gd name="connsiteY10477" fmla="*/ 65763 h 444457"/>
              <a:gd name="connsiteX10478" fmla="*/ 217913 w 3249268"/>
              <a:gd name="connsiteY10478" fmla="*/ 64892 h 444457"/>
              <a:gd name="connsiteX10479" fmla="*/ 218134 w 3249268"/>
              <a:gd name="connsiteY10479" fmla="*/ 65341 h 444457"/>
              <a:gd name="connsiteX10480" fmla="*/ 218134 w 3249268"/>
              <a:gd name="connsiteY10480" fmla="*/ 65003 h 444457"/>
              <a:gd name="connsiteX10481" fmla="*/ 133049 w 3249268"/>
              <a:gd name="connsiteY10481" fmla="*/ 64687 h 444457"/>
              <a:gd name="connsiteX10482" fmla="*/ 132306 w 3249268"/>
              <a:gd name="connsiteY10482" fmla="*/ 67683 h 444457"/>
              <a:gd name="connsiteX10483" fmla="*/ 133236 w 3249268"/>
              <a:gd name="connsiteY10483" fmla="*/ 64830 h 444457"/>
              <a:gd name="connsiteX10484" fmla="*/ 133054 w 3249268"/>
              <a:gd name="connsiteY10484" fmla="*/ 64689 h 444457"/>
              <a:gd name="connsiteX10485" fmla="*/ 177060 w 3249268"/>
              <a:gd name="connsiteY10485" fmla="*/ 64672 h 444457"/>
              <a:gd name="connsiteX10486" fmla="*/ 176987 w 3249268"/>
              <a:gd name="connsiteY10486" fmla="*/ 65570 h 444457"/>
              <a:gd name="connsiteX10487" fmla="*/ 177580 w 3249268"/>
              <a:gd name="connsiteY10487" fmla="*/ 65986 h 444457"/>
              <a:gd name="connsiteX10488" fmla="*/ 233027 w 3249268"/>
              <a:gd name="connsiteY10488" fmla="*/ 64533 h 444457"/>
              <a:gd name="connsiteX10489" fmla="*/ 233027 w 3249268"/>
              <a:gd name="connsiteY10489" fmla="*/ 65971 h 444457"/>
              <a:gd name="connsiteX10490" fmla="*/ 233178 w 3249268"/>
              <a:gd name="connsiteY10490" fmla="*/ 66004 h 444457"/>
              <a:gd name="connsiteX10491" fmla="*/ 233768 w 3249268"/>
              <a:gd name="connsiteY10491" fmla="*/ 66520 h 444457"/>
              <a:gd name="connsiteX10492" fmla="*/ 233823 w 3249268"/>
              <a:gd name="connsiteY10492" fmla="*/ 66492 h 444457"/>
              <a:gd name="connsiteX10493" fmla="*/ 233178 w 3249268"/>
              <a:gd name="connsiteY10493" fmla="*/ 65816 h 444457"/>
              <a:gd name="connsiteX10494" fmla="*/ 233178 w 3249268"/>
              <a:gd name="connsiteY10494" fmla="*/ 64555 h 444457"/>
              <a:gd name="connsiteX10495" fmla="*/ 160784 w 3249268"/>
              <a:gd name="connsiteY10495" fmla="*/ 64532 h 444457"/>
              <a:gd name="connsiteX10496" fmla="*/ 160763 w 3249268"/>
              <a:gd name="connsiteY10496" fmla="*/ 64689 h 444457"/>
              <a:gd name="connsiteX10497" fmla="*/ 160649 w 3249268"/>
              <a:gd name="connsiteY10497" fmla="*/ 64604 h 444457"/>
              <a:gd name="connsiteX10498" fmla="*/ 160649 w 3249268"/>
              <a:gd name="connsiteY10498" fmla="*/ 65914 h 444457"/>
              <a:gd name="connsiteX10499" fmla="*/ 157868 w 3249268"/>
              <a:gd name="connsiteY10499" fmla="*/ 65914 h 444457"/>
              <a:gd name="connsiteX10500" fmla="*/ 157370 w 3249268"/>
              <a:gd name="connsiteY10500" fmla="*/ 65688 h 444457"/>
              <a:gd name="connsiteX10501" fmla="*/ 156578 w 3249268"/>
              <a:gd name="connsiteY10501" fmla="*/ 67283 h 444457"/>
              <a:gd name="connsiteX10502" fmla="*/ 156480 w 3249268"/>
              <a:gd name="connsiteY10502" fmla="*/ 67308 h 444457"/>
              <a:gd name="connsiteX10503" fmla="*/ 156622 w 3249268"/>
              <a:gd name="connsiteY10503" fmla="*/ 67363 h 444457"/>
              <a:gd name="connsiteX10504" fmla="*/ 157959 w 3249268"/>
              <a:gd name="connsiteY10504" fmla="*/ 66193 h 444457"/>
              <a:gd name="connsiteX10505" fmla="*/ 160818 w 3249268"/>
              <a:gd name="connsiteY10505" fmla="*/ 66193 h 444457"/>
              <a:gd name="connsiteX10506" fmla="*/ 160817 w 3249268"/>
              <a:gd name="connsiteY10506" fmla="*/ 66193 h 444457"/>
              <a:gd name="connsiteX10507" fmla="*/ 160817 w 3249268"/>
              <a:gd name="connsiteY10507" fmla="*/ 64688 h 444457"/>
              <a:gd name="connsiteX10508" fmla="*/ 176106 w 3249268"/>
              <a:gd name="connsiteY10508" fmla="*/ 63707 h 444457"/>
              <a:gd name="connsiteX10509" fmla="*/ 175943 w 3249268"/>
              <a:gd name="connsiteY10509" fmla="*/ 64521 h 444457"/>
              <a:gd name="connsiteX10510" fmla="*/ 175887 w 3249268"/>
              <a:gd name="connsiteY10510" fmla="*/ 64535 h 444457"/>
              <a:gd name="connsiteX10511" fmla="*/ 176012 w 3249268"/>
              <a:gd name="connsiteY10511" fmla="*/ 64688 h 444457"/>
              <a:gd name="connsiteX10512" fmla="*/ 176012 w 3249268"/>
              <a:gd name="connsiteY10512" fmla="*/ 64705 h 444457"/>
              <a:gd name="connsiteX10513" fmla="*/ 176106 w 3249268"/>
              <a:gd name="connsiteY10513" fmla="*/ 64688 h 444457"/>
              <a:gd name="connsiteX10514" fmla="*/ 654576 w 3249268"/>
              <a:gd name="connsiteY10514" fmla="*/ 63220 h 444457"/>
              <a:gd name="connsiteX10515" fmla="*/ 653465 w 3249268"/>
              <a:gd name="connsiteY10515" fmla="*/ 63614 h 444457"/>
              <a:gd name="connsiteX10516" fmla="*/ 654287 w 3249268"/>
              <a:gd name="connsiteY10516" fmla="*/ 63414 h 444457"/>
              <a:gd name="connsiteX10517" fmla="*/ 85575 w 3249268"/>
              <a:gd name="connsiteY10517" fmla="*/ 62672 h 444457"/>
              <a:gd name="connsiteX10518" fmla="*/ 85570 w 3249268"/>
              <a:gd name="connsiteY10518" fmla="*/ 62689 h 444457"/>
              <a:gd name="connsiteX10519" fmla="*/ 85578 w 3249268"/>
              <a:gd name="connsiteY10519" fmla="*/ 62675 h 444457"/>
              <a:gd name="connsiteX10520" fmla="*/ 70589 w 3249268"/>
              <a:gd name="connsiteY10520" fmla="*/ 61957 h 444457"/>
              <a:gd name="connsiteX10521" fmla="*/ 72181 w 3249268"/>
              <a:gd name="connsiteY10521" fmla="*/ 64354 h 444457"/>
              <a:gd name="connsiteX10522" fmla="*/ 70982 w 3249268"/>
              <a:gd name="connsiteY10522" fmla="*/ 61957 h 444457"/>
              <a:gd name="connsiteX10523" fmla="*/ 2956178 w 3249268"/>
              <a:gd name="connsiteY10523" fmla="*/ 61911 h 444457"/>
              <a:gd name="connsiteX10524" fmla="*/ 2955439 w 3249268"/>
              <a:gd name="connsiteY10524" fmla="*/ 63400 h 444457"/>
              <a:gd name="connsiteX10525" fmla="*/ 2955803 w 3249268"/>
              <a:gd name="connsiteY10525" fmla="*/ 63769 h 444457"/>
              <a:gd name="connsiteX10526" fmla="*/ 2956647 w 3249268"/>
              <a:gd name="connsiteY10526" fmla="*/ 62177 h 444457"/>
              <a:gd name="connsiteX10527" fmla="*/ 168268 w 3249268"/>
              <a:gd name="connsiteY10527" fmla="*/ 61679 h 444457"/>
              <a:gd name="connsiteX10528" fmla="*/ 168708 w 3249268"/>
              <a:gd name="connsiteY10528" fmla="*/ 62560 h 444457"/>
              <a:gd name="connsiteX10529" fmla="*/ 169054 w 3249268"/>
              <a:gd name="connsiteY10529" fmla="*/ 61868 h 444457"/>
              <a:gd name="connsiteX10530" fmla="*/ 169214 w 3249268"/>
              <a:gd name="connsiteY10530" fmla="*/ 61881 h 444457"/>
              <a:gd name="connsiteX10531" fmla="*/ 169027 w 3249268"/>
              <a:gd name="connsiteY10531" fmla="*/ 61679 h 444457"/>
              <a:gd name="connsiteX10532" fmla="*/ 84241 w 3249268"/>
              <a:gd name="connsiteY10532" fmla="*/ 61627 h 444457"/>
              <a:gd name="connsiteX10533" fmla="*/ 84104 w 3249268"/>
              <a:gd name="connsiteY10533" fmla="*/ 62369 h 444457"/>
              <a:gd name="connsiteX10534" fmla="*/ 84954 w 3249268"/>
              <a:gd name="connsiteY10534" fmla="*/ 62186 h 444457"/>
              <a:gd name="connsiteX10535" fmla="*/ 331754 w 3249268"/>
              <a:gd name="connsiteY10535" fmla="*/ 61600 h 444457"/>
              <a:gd name="connsiteX10536" fmla="*/ 331672 w 3249268"/>
              <a:gd name="connsiteY10536" fmla="*/ 61637 h 444457"/>
              <a:gd name="connsiteX10537" fmla="*/ 331715 w 3249268"/>
              <a:gd name="connsiteY10537" fmla="*/ 61679 h 444457"/>
              <a:gd name="connsiteX10538" fmla="*/ 3048246 w 3249268"/>
              <a:gd name="connsiteY10538" fmla="*/ 61491 h 444457"/>
              <a:gd name="connsiteX10539" fmla="*/ 3048240 w 3249268"/>
              <a:gd name="connsiteY10539" fmla="*/ 61505 h 444457"/>
              <a:gd name="connsiteX10540" fmla="*/ 3048428 w 3249268"/>
              <a:gd name="connsiteY10540" fmla="*/ 61505 h 444457"/>
              <a:gd name="connsiteX10541" fmla="*/ 707714 w 3249268"/>
              <a:gd name="connsiteY10541" fmla="*/ 61461 h 444457"/>
              <a:gd name="connsiteX10542" fmla="*/ 708445 w 3249268"/>
              <a:gd name="connsiteY10542" fmla="*/ 62014 h 444457"/>
              <a:gd name="connsiteX10543" fmla="*/ 710702 w 3249268"/>
              <a:gd name="connsiteY10543" fmla="*/ 63589 h 444457"/>
              <a:gd name="connsiteX10544" fmla="*/ 710937 w 3249268"/>
              <a:gd name="connsiteY10544" fmla="*/ 63476 h 444457"/>
              <a:gd name="connsiteX10545" fmla="*/ 708336 w 3249268"/>
              <a:gd name="connsiteY10545" fmla="*/ 61461 h 444457"/>
              <a:gd name="connsiteX10546" fmla="*/ 719446 w 3249268"/>
              <a:gd name="connsiteY10546" fmla="*/ 60757 h 444457"/>
              <a:gd name="connsiteX10547" fmla="*/ 719439 w 3249268"/>
              <a:gd name="connsiteY10547" fmla="*/ 60761 h 444457"/>
              <a:gd name="connsiteX10548" fmla="*/ 719471 w 3249268"/>
              <a:gd name="connsiteY10548" fmla="*/ 60770 h 444457"/>
              <a:gd name="connsiteX10549" fmla="*/ 2858751 w 3249268"/>
              <a:gd name="connsiteY10549" fmla="*/ 60169 h 444457"/>
              <a:gd name="connsiteX10550" fmla="*/ 2860216 w 3249268"/>
              <a:gd name="connsiteY10550" fmla="*/ 61830 h 444457"/>
              <a:gd name="connsiteX10551" fmla="*/ 2860703 w 3249268"/>
              <a:gd name="connsiteY10551" fmla="*/ 61702 h 444457"/>
              <a:gd name="connsiteX10552" fmla="*/ 2860960 w 3249268"/>
              <a:gd name="connsiteY10552" fmla="*/ 61527 h 444457"/>
              <a:gd name="connsiteX10553" fmla="*/ 2861310 w 3249268"/>
              <a:gd name="connsiteY10553" fmla="*/ 60881 h 444457"/>
              <a:gd name="connsiteX10554" fmla="*/ 213321 w 3249268"/>
              <a:gd name="connsiteY10554" fmla="*/ 60038 h 444457"/>
              <a:gd name="connsiteX10555" fmla="*/ 212171 w 3249268"/>
              <a:gd name="connsiteY10555" fmla="*/ 60329 h 444457"/>
              <a:gd name="connsiteX10556" fmla="*/ 212171 w 3249268"/>
              <a:gd name="connsiteY10556" fmla="*/ 61423 h 444457"/>
              <a:gd name="connsiteX10557" fmla="*/ 3010208 w 3249268"/>
              <a:gd name="connsiteY10557" fmla="*/ 60028 h 444457"/>
              <a:gd name="connsiteX10558" fmla="*/ 3010909 w 3249268"/>
              <a:gd name="connsiteY10558" fmla="*/ 60306 h 444457"/>
              <a:gd name="connsiteX10559" fmla="*/ 3010749 w 3249268"/>
              <a:gd name="connsiteY10559" fmla="*/ 60175 h 444457"/>
              <a:gd name="connsiteX10560" fmla="*/ 2752742 w 3249268"/>
              <a:gd name="connsiteY10560" fmla="*/ 59874 h 444457"/>
              <a:gd name="connsiteX10561" fmla="*/ 2752800 w 3249268"/>
              <a:gd name="connsiteY10561" fmla="*/ 60378 h 444457"/>
              <a:gd name="connsiteX10562" fmla="*/ 2753509 w 3249268"/>
              <a:gd name="connsiteY10562" fmla="*/ 59952 h 444457"/>
              <a:gd name="connsiteX10563" fmla="*/ 1501199 w 3249268"/>
              <a:gd name="connsiteY10563" fmla="*/ 59703 h 444457"/>
              <a:gd name="connsiteX10564" fmla="*/ 1501145 w 3249268"/>
              <a:gd name="connsiteY10564" fmla="*/ 59977 h 444457"/>
              <a:gd name="connsiteX10565" fmla="*/ 1501278 w 3249268"/>
              <a:gd name="connsiteY10565" fmla="*/ 60054 h 444457"/>
              <a:gd name="connsiteX10566" fmla="*/ 3008675 w 3249268"/>
              <a:gd name="connsiteY10566" fmla="*/ 59611 h 444457"/>
              <a:gd name="connsiteX10567" fmla="*/ 3007355 w 3249268"/>
              <a:gd name="connsiteY10567" fmla="*/ 59970 h 444457"/>
              <a:gd name="connsiteX10568" fmla="*/ 3009787 w 3249268"/>
              <a:gd name="connsiteY10568" fmla="*/ 59913 h 444457"/>
              <a:gd name="connsiteX10569" fmla="*/ 1723096 w 3249268"/>
              <a:gd name="connsiteY10569" fmla="*/ 59419 h 444457"/>
              <a:gd name="connsiteX10570" fmla="*/ 1722984 w 3249268"/>
              <a:gd name="connsiteY10570" fmla="*/ 59749 h 444457"/>
              <a:gd name="connsiteX10571" fmla="*/ 1722509 w 3249268"/>
              <a:gd name="connsiteY10571" fmla="*/ 59990 h 444457"/>
              <a:gd name="connsiteX10572" fmla="*/ 1723352 w 3249268"/>
              <a:gd name="connsiteY10572" fmla="*/ 60054 h 444457"/>
              <a:gd name="connsiteX10573" fmla="*/ 97101 w 3249268"/>
              <a:gd name="connsiteY10573" fmla="*/ 58835 h 444457"/>
              <a:gd name="connsiteX10574" fmla="*/ 97066 w 3249268"/>
              <a:gd name="connsiteY10574" fmla="*/ 58905 h 444457"/>
              <a:gd name="connsiteX10575" fmla="*/ 97182 w 3249268"/>
              <a:gd name="connsiteY10575" fmla="*/ 58934 h 444457"/>
              <a:gd name="connsiteX10576" fmla="*/ 2121889 w 3249268"/>
              <a:gd name="connsiteY10576" fmla="*/ 58534 h 444457"/>
              <a:gd name="connsiteX10577" fmla="*/ 2120384 w 3249268"/>
              <a:gd name="connsiteY10577" fmla="*/ 58581 h 444457"/>
              <a:gd name="connsiteX10578" fmla="*/ 2120549 w 3249268"/>
              <a:gd name="connsiteY10578" fmla="*/ 58646 h 444457"/>
              <a:gd name="connsiteX10579" fmla="*/ 404806 w 3249268"/>
              <a:gd name="connsiteY10579" fmla="*/ 58507 h 444457"/>
              <a:gd name="connsiteX10580" fmla="*/ 403822 w 3249268"/>
              <a:gd name="connsiteY10580" fmla="*/ 60776 h 444457"/>
              <a:gd name="connsiteX10581" fmla="*/ 405718 w 3249268"/>
              <a:gd name="connsiteY10581" fmla="*/ 61735 h 444457"/>
              <a:gd name="connsiteX10582" fmla="*/ 299060 w 3249268"/>
              <a:gd name="connsiteY10582" fmla="*/ 58419 h 444457"/>
              <a:gd name="connsiteX10583" fmla="*/ 298634 w 3249268"/>
              <a:gd name="connsiteY10583" fmla="*/ 58671 h 444457"/>
              <a:gd name="connsiteX10584" fmla="*/ 298744 w 3249268"/>
              <a:gd name="connsiteY10584" fmla="*/ 58671 h 444457"/>
              <a:gd name="connsiteX10585" fmla="*/ 298779 w 3249268"/>
              <a:gd name="connsiteY10585" fmla="*/ 58710 h 444457"/>
              <a:gd name="connsiteX10586" fmla="*/ 2886150 w 3249268"/>
              <a:gd name="connsiteY10586" fmla="*/ 58289 h 444457"/>
              <a:gd name="connsiteX10587" fmla="*/ 2886620 w 3249268"/>
              <a:gd name="connsiteY10587" fmla="*/ 58780 h 444457"/>
              <a:gd name="connsiteX10588" fmla="*/ 2886620 w 3249268"/>
              <a:gd name="connsiteY10588" fmla="*/ 58531 h 444457"/>
              <a:gd name="connsiteX10589" fmla="*/ 1683236 w 3249268"/>
              <a:gd name="connsiteY10589" fmla="*/ 58130 h 444457"/>
              <a:gd name="connsiteX10590" fmla="*/ 1682120 w 3249268"/>
              <a:gd name="connsiteY10590" fmla="*/ 58646 h 444457"/>
              <a:gd name="connsiteX10591" fmla="*/ 1683115 w 3249268"/>
              <a:gd name="connsiteY10591" fmla="*/ 58646 h 444457"/>
              <a:gd name="connsiteX10592" fmla="*/ 1059200 w 3249268"/>
              <a:gd name="connsiteY10592" fmla="*/ 58128 h 444457"/>
              <a:gd name="connsiteX10593" fmla="*/ 1058729 w 3249268"/>
              <a:gd name="connsiteY10593" fmla="*/ 60054 h 444457"/>
              <a:gd name="connsiteX10594" fmla="*/ 1059675 w 3249268"/>
              <a:gd name="connsiteY10594" fmla="*/ 60054 h 444457"/>
              <a:gd name="connsiteX10595" fmla="*/ 1542951 w 3249268"/>
              <a:gd name="connsiteY10595" fmla="*/ 57430 h 444457"/>
              <a:gd name="connsiteX10596" fmla="*/ 1542875 w 3249268"/>
              <a:gd name="connsiteY10596" fmla="*/ 57449 h 444457"/>
              <a:gd name="connsiteX10597" fmla="*/ 1541270 w 3249268"/>
              <a:gd name="connsiteY10597" fmla="*/ 58363 h 444457"/>
              <a:gd name="connsiteX10598" fmla="*/ 1541549 w 3249268"/>
              <a:gd name="connsiteY10598" fmla="*/ 58646 h 444457"/>
              <a:gd name="connsiteX10599" fmla="*/ 252833 w 3249268"/>
              <a:gd name="connsiteY10599" fmla="*/ 57380 h 444457"/>
              <a:gd name="connsiteX10600" fmla="*/ 252780 w 3249268"/>
              <a:gd name="connsiteY10600" fmla="*/ 57427 h 444457"/>
              <a:gd name="connsiteX10601" fmla="*/ 252780 w 3249268"/>
              <a:gd name="connsiteY10601" fmla="*/ 57542 h 444457"/>
              <a:gd name="connsiteX10602" fmla="*/ 1338728 w 3249268"/>
              <a:gd name="connsiteY10602" fmla="*/ 57165 h 444457"/>
              <a:gd name="connsiteX10603" fmla="*/ 1338691 w 3249268"/>
              <a:gd name="connsiteY10603" fmla="*/ 57195 h 444457"/>
              <a:gd name="connsiteX10604" fmla="*/ 1338801 w 3249268"/>
              <a:gd name="connsiteY10604" fmla="*/ 57239 h 444457"/>
              <a:gd name="connsiteX10605" fmla="*/ 822398 w 3249268"/>
              <a:gd name="connsiteY10605" fmla="*/ 57060 h 444457"/>
              <a:gd name="connsiteX10606" fmla="*/ 821899 w 3249268"/>
              <a:gd name="connsiteY10606" fmla="*/ 57239 h 444457"/>
              <a:gd name="connsiteX10607" fmla="*/ 822209 w 3249268"/>
              <a:gd name="connsiteY10607" fmla="*/ 57239 h 444457"/>
              <a:gd name="connsiteX10608" fmla="*/ 2135150 w 3249268"/>
              <a:gd name="connsiteY10608" fmla="*/ 56578 h 444457"/>
              <a:gd name="connsiteX10609" fmla="*/ 2135793 w 3249268"/>
              <a:gd name="connsiteY10609" fmla="*/ 57239 h 444457"/>
              <a:gd name="connsiteX10610" fmla="*/ 2136065 w 3249268"/>
              <a:gd name="connsiteY10610" fmla="*/ 57201 h 444457"/>
              <a:gd name="connsiteX10611" fmla="*/ 2936913 w 3249268"/>
              <a:gd name="connsiteY10611" fmla="*/ 56555 h 444457"/>
              <a:gd name="connsiteX10612" fmla="*/ 2936591 w 3249268"/>
              <a:gd name="connsiteY10612" fmla="*/ 57542 h 444457"/>
              <a:gd name="connsiteX10613" fmla="*/ 2936512 w 3249268"/>
              <a:gd name="connsiteY10613" fmla="*/ 57624 h 444457"/>
              <a:gd name="connsiteX10614" fmla="*/ 2936512 w 3249268"/>
              <a:gd name="connsiteY10614" fmla="*/ 57964 h 444457"/>
              <a:gd name="connsiteX10615" fmla="*/ 2936770 w 3249268"/>
              <a:gd name="connsiteY10615" fmla="*/ 57704 h 444457"/>
              <a:gd name="connsiteX10616" fmla="*/ 892132 w 3249268"/>
              <a:gd name="connsiteY10616" fmla="*/ 56517 h 444457"/>
              <a:gd name="connsiteX10617" fmla="*/ 893032 w 3249268"/>
              <a:gd name="connsiteY10617" fmla="*/ 57239 h 444457"/>
              <a:gd name="connsiteX10618" fmla="*/ 894421 w 3249268"/>
              <a:gd name="connsiteY10618" fmla="*/ 57239 h 444457"/>
              <a:gd name="connsiteX10619" fmla="*/ 895010 w 3249268"/>
              <a:gd name="connsiteY10619" fmla="*/ 56828 h 444457"/>
              <a:gd name="connsiteX10620" fmla="*/ 295587 w 3249268"/>
              <a:gd name="connsiteY10620" fmla="*/ 56174 h 444457"/>
              <a:gd name="connsiteX10621" fmla="*/ 295587 w 3249268"/>
              <a:gd name="connsiteY10621" fmla="*/ 58671 h 444457"/>
              <a:gd name="connsiteX10622" fmla="*/ 295609 w 3249268"/>
              <a:gd name="connsiteY10622" fmla="*/ 58671 h 444457"/>
              <a:gd name="connsiteX10623" fmla="*/ 295609 w 3249268"/>
              <a:gd name="connsiteY10623" fmla="*/ 56199 h 444457"/>
              <a:gd name="connsiteX10624" fmla="*/ 2896407 w 3249268"/>
              <a:gd name="connsiteY10624" fmla="*/ 56092 h 444457"/>
              <a:gd name="connsiteX10625" fmla="*/ 2895887 w 3249268"/>
              <a:gd name="connsiteY10625" fmla="*/ 56414 h 444457"/>
              <a:gd name="connsiteX10626" fmla="*/ 2896820 w 3249268"/>
              <a:gd name="connsiteY10626" fmla="*/ 56414 h 444457"/>
              <a:gd name="connsiteX10627" fmla="*/ 2897100 w 3249268"/>
              <a:gd name="connsiteY10627" fmla="*/ 56983 h 444457"/>
              <a:gd name="connsiteX10628" fmla="*/ 2897447 w 3249268"/>
              <a:gd name="connsiteY10628" fmla="*/ 56631 h 444457"/>
              <a:gd name="connsiteX10629" fmla="*/ 2896646 w 3249268"/>
              <a:gd name="connsiteY10629" fmla="*/ 56164 h 444457"/>
              <a:gd name="connsiteX10630" fmla="*/ 2896646 w 3249268"/>
              <a:gd name="connsiteY10630" fmla="*/ 56092 h 444457"/>
              <a:gd name="connsiteX10631" fmla="*/ 2881844 w 3249268"/>
              <a:gd name="connsiteY10631" fmla="*/ 56069 h 444457"/>
              <a:gd name="connsiteX10632" fmla="*/ 2881598 w 3249268"/>
              <a:gd name="connsiteY10632" fmla="*/ 56285 h 444457"/>
              <a:gd name="connsiteX10633" fmla="*/ 2882193 w 3249268"/>
              <a:gd name="connsiteY10633" fmla="*/ 56248 h 444457"/>
              <a:gd name="connsiteX10634" fmla="*/ 2820175 w 3249268"/>
              <a:gd name="connsiteY10634" fmla="*/ 56038 h 444457"/>
              <a:gd name="connsiteX10635" fmla="*/ 2820209 w 3249268"/>
              <a:gd name="connsiteY10635" fmla="*/ 56132 h 444457"/>
              <a:gd name="connsiteX10636" fmla="*/ 2820269 w 3249268"/>
              <a:gd name="connsiteY10636" fmla="*/ 56058 h 444457"/>
              <a:gd name="connsiteX10637" fmla="*/ 240025 w 3249268"/>
              <a:gd name="connsiteY10637" fmla="*/ 55999 h 444457"/>
              <a:gd name="connsiteX10638" fmla="*/ 240071 w 3249268"/>
              <a:gd name="connsiteY10638" fmla="*/ 56092 h 444457"/>
              <a:gd name="connsiteX10639" fmla="*/ 240071 w 3249268"/>
              <a:gd name="connsiteY10639" fmla="*/ 56206 h 444457"/>
              <a:gd name="connsiteX10640" fmla="*/ 240184 w 3249268"/>
              <a:gd name="connsiteY10640" fmla="*/ 56176 h 444457"/>
              <a:gd name="connsiteX10641" fmla="*/ 2729672 w 3249268"/>
              <a:gd name="connsiteY10641" fmla="*/ 55936 h 444457"/>
              <a:gd name="connsiteX10642" fmla="*/ 2729426 w 3249268"/>
              <a:gd name="connsiteY10642" fmla="*/ 55989 h 444457"/>
              <a:gd name="connsiteX10643" fmla="*/ 2729851 w 3249268"/>
              <a:gd name="connsiteY10643" fmla="*/ 56013 h 444457"/>
              <a:gd name="connsiteX10644" fmla="*/ 2730060 w 3249268"/>
              <a:gd name="connsiteY10644" fmla="*/ 56013 h 444457"/>
              <a:gd name="connsiteX10645" fmla="*/ 2730060 w 3249268"/>
              <a:gd name="connsiteY10645" fmla="*/ 55936 h 444457"/>
              <a:gd name="connsiteX10646" fmla="*/ 2810092 w 3249268"/>
              <a:gd name="connsiteY10646" fmla="*/ 55877 h 444457"/>
              <a:gd name="connsiteX10647" fmla="*/ 2810057 w 3249268"/>
              <a:gd name="connsiteY10647" fmla="*/ 55897 h 444457"/>
              <a:gd name="connsiteX10648" fmla="*/ 2810057 w 3249268"/>
              <a:gd name="connsiteY10648" fmla="*/ 56121 h 444457"/>
              <a:gd name="connsiteX10649" fmla="*/ 2810270 w 3249268"/>
              <a:gd name="connsiteY10649" fmla="*/ 56013 h 444457"/>
              <a:gd name="connsiteX10650" fmla="*/ 2810997 w 3249268"/>
              <a:gd name="connsiteY10650" fmla="*/ 56013 h 444457"/>
              <a:gd name="connsiteX10651" fmla="*/ 2810729 w 3249268"/>
              <a:gd name="connsiteY10651" fmla="*/ 55877 h 444457"/>
              <a:gd name="connsiteX10652" fmla="*/ 295930 w 3249268"/>
              <a:gd name="connsiteY10652" fmla="*/ 55845 h 444457"/>
              <a:gd name="connsiteX10653" fmla="*/ 295907 w 3249268"/>
              <a:gd name="connsiteY10653" fmla="*/ 55942 h 444457"/>
              <a:gd name="connsiteX10654" fmla="*/ 296225 w 3249268"/>
              <a:gd name="connsiteY10654" fmla="*/ 55898 h 444457"/>
              <a:gd name="connsiteX10655" fmla="*/ 526232 w 3249268"/>
              <a:gd name="connsiteY10655" fmla="*/ 55838 h 444457"/>
              <a:gd name="connsiteX10656" fmla="*/ 526195 w 3249268"/>
              <a:gd name="connsiteY10656" fmla="*/ 56093 h 444457"/>
              <a:gd name="connsiteX10657" fmla="*/ 526531 w 3249268"/>
              <a:gd name="connsiteY10657" fmla="*/ 56115 h 444457"/>
              <a:gd name="connsiteX10658" fmla="*/ 2425496 w 3249268"/>
              <a:gd name="connsiteY10658" fmla="*/ 55830 h 444457"/>
              <a:gd name="connsiteX10659" fmla="*/ 2425670 w 3249268"/>
              <a:gd name="connsiteY10659" fmla="*/ 55927 h 444457"/>
              <a:gd name="connsiteX10660" fmla="*/ 2425703 w 3249268"/>
              <a:gd name="connsiteY10660" fmla="*/ 55929 h 444457"/>
              <a:gd name="connsiteX10661" fmla="*/ 2425717 w 3249268"/>
              <a:gd name="connsiteY10661" fmla="*/ 55830 h 444457"/>
              <a:gd name="connsiteX10662" fmla="*/ 1251261 w 3249268"/>
              <a:gd name="connsiteY10662" fmla="*/ 55828 h 444457"/>
              <a:gd name="connsiteX10663" fmla="*/ 1251259 w 3249268"/>
              <a:gd name="connsiteY10663" fmla="*/ 55832 h 444457"/>
              <a:gd name="connsiteX10664" fmla="*/ 1251261 w 3249268"/>
              <a:gd name="connsiteY10664" fmla="*/ 55832 h 444457"/>
              <a:gd name="connsiteX10665" fmla="*/ 1029104 w 3249268"/>
              <a:gd name="connsiteY10665" fmla="*/ 55813 h 444457"/>
              <a:gd name="connsiteX10666" fmla="*/ 1029123 w 3249268"/>
              <a:gd name="connsiteY10666" fmla="*/ 55832 h 444457"/>
              <a:gd name="connsiteX10667" fmla="*/ 1029209 w 3249268"/>
              <a:gd name="connsiteY10667" fmla="*/ 55847 h 444457"/>
              <a:gd name="connsiteX10668" fmla="*/ 1029211 w 3249268"/>
              <a:gd name="connsiteY10668" fmla="*/ 55814 h 444457"/>
              <a:gd name="connsiteX10669" fmla="*/ 1029207 w 3249268"/>
              <a:gd name="connsiteY10669" fmla="*/ 55813 h 444457"/>
              <a:gd name="connsiteX10670" fmla="*/ 1762096 w 3249268"/>
              <a:gd name="connsiteY10670" fmla="*/ 55790 h 444457"/>
              <a:gd name="connsiteX10671" fmla="*/ 1761867 w 3249268"/>
              <a:gd name="connsiteY10671" fmla="*/ 55877 h 444457"/>
              <a:gd name="connsiteX10672" fmla="*/ 1761202 w 3249268"/>
              <a:gd name="connsiteY10672" fmla="*/ 56637 h 444457"/>
              <a:gd name="connsiteX10673" fmla="*/ 1761364 w 3249268"/>
              <a:gd name="connsiteY10673" fmla="*/ 56711 h 444457"/>
              <a:gd name="connsiteX10674" fmla="*/ 1761993 w 3249268"/>
              <a:gd name="connsiteY10674" fmla="*/ 56821 h 444457"/>
              <a:gd name="connsiteX10675" fmla="*/ 618681 w 3249268"/>
              <a:gd name="connsiteY10675" fmla="*/ 55759 h 444457"/>
              <a:gd name="connsiteX10676" fmla="*/ 618558 w 3249268"/>
              <a:gd name="connsiteY10676" fmla="*/ 55860 h 444457"/>
              <a:gd name="connsiteX10677" fmla="*/ 618613 w 3249268"/>
              <a:gd name="connsiteY10677" fmla="*/ 55863 h 444457"/>
              <a:gd name="connsiteX10678" fmla="*/ 1471923 w 3249268"/>
              <a:gd name="connsiteY10678" fmla="*/ 55490 h 444457"/>
              <a:gd name="connsiteX10679" fmla="*/ 1471823 w 3249268"/>
              <a:gd name="connsiteY10679" fmla="*/ 55832 h 444457"/>
              <a:gd name="connsiteX10680" fmla="*/ 1471908 w 3249268"/>
              <a:gd name="connsiteY10680" fmla="*/ 55832 h 444457"/>
              <a:gd name="connsiteX10681" fmla="*/ 2422867 w 3249268"/>
              <a:gd name="connsiteY10681" fmla="*/ 55473 h 444457"/>
              <a:gd name="connsiteX10682" fmla="*/ 2423202 w 3249268"/>
              <a:gd name="connsiteY10682" fmla="*/ 55814 h 444457"/>
              <a:gd name="connsiteX10683" fmla="*/ 2423207 w 3249268"/>
              <a:gd name="connsiteY10683" fmla="*/ 55812 h 444457"/>
              <a:gd name="connsiteX10684" fmla="*/ 1365952 w 3249268"/>
              <a:gd name="connsiteY10684" fmla="*/ 55364 h 444457"/>
              <a:gd name="connsiteX10685" fmla="*/ 1366119 w 3249268"/>
              <a:gd name="connsiteY10685" fmla="*/ 55832 h 444457"/>
              <a:gd name="connsiteX10686" fmla="*/ 1366194 w 3249268"/>
              <a:gd name="connsiteY10686" fmla="*/ 55832 h 444457"/>
              <a:gd name="connsiteX10687" fmla="*/ 1366317 w 3249268"/>
              <a:gd name="connsiteY10687" fmla="*/ 55718 h 444457"/>
              <a:gd name="connsiteX10688" fmla="*/ 1280535 w 3249268"/>
              <a:gd name="connsiteY10688" fmla="*/ 55158 h 444457"/>
              <a:gd name="connsiteX10689" fmla="*/ 1280535 w 3249268"/>
              <a:gd name="connsiteY10689" fmla="*/ 56105 h 444457"/>
              <a:gd name="connsiteX10690" fmla="*/ 1280535 w 3249268"/>
              <a:gd name="connsiteY10690" fmla="*/ 61331 h 444457"/>
              <a:gd name="connsiteX10691" fmla="*/ 1281865 w 3249268"/>
              <a:gd name="connsiteY10691" fmla="*/ 61461 h 444457"/>
              <a:gd name="connsiteX10692" fmla="*/ 1280631 w 3249268"/>
              <a:gd name="connsiteY10692" fmla="*/ 55210 h 444457"/>
              <a:gd name="connsiteX10693" fmla="*/ 922539 w 3249268"/>
              <a:gd name="connsiteY10693" fmla="*/ 55065 h 444457"/>
              <a:gd name="connsiteX10694" fmla="*/ 921857 w 3249268"/>
              <a:gd name="connsiteY10694" fmla="*/ 55729 h 444457"/>
              <a:gd name="connsiteX10695" fmla="*/ 923583 w 3249268"/>
              <a:gd name="connsiteY10695" fmla="*/ 55832 h 444457"/>
              <a:gd name="connsiteX10696" fmla="*/ 923810 w 3249268"/>
              <a:gd name="connsiteY10696" fmla="*/ 55970 h 444457"/>
              <a:gd name="connsiteX10697" fmla="*/ 924147 w 3249268"/>
              <a:gd name="connsiteY10697" fmla="*/ 55691 h 444457"/>
              <a:gd name="connsiteX10698" fmla="*/ 923351 w 3249268"/>
              <a:gd name="connsiteY10698" fmla="*/ 55787 h 444457"/>
              <a:gd name="connsiteX10699" fmla="*/ 1845607 w 3249268"/>
              <a:gd name="connsiteY10699" fmla="*/ 55016 h 444457"/>
              <a:gd name="connsiteX10700" fmla="*/ 1845426 w 3249268"/>
              <a:gd name="connsiteY10700" fmla="*/ 55775 h 444457"/>
              <a:gd name="connsiteX10701" fmla="*/ 1845544 w 3249268"/>
              <a:gd name="connsiteY10701" fmla="*/ 55832 h 444457"/>
              <a:gd name="connsiteX10702" fmla="*/ 1845607 w 3249268"/>
              <a:gd name="connsiteY10702" fmla="*/ 55841 h 444457"/>
              <a:gd name="connsiteX10703" fmla="*/ 2820386 w 3249268"/>
              <a:gd name="connsiteY10703" fmla="*/ 54999 h 444457"/>
              <a:gd name="connsiteX10704" fmla="*/ 2819851 w 3249268"/>
              <a:gd name="connsiteY10704" fmla="*/ 55135 h 444457"/>
              <a:gd name="connsiteX10705" fmla="*/ 2820056 w 3249268"/>
              <a:gd name="connsiteY10705" fmla="*/ 55705 h 444457"/>
              <a:gd name="connsiteX10706" fmla="*/ 397782 w 3249268"/>
              <a:gd name="connsiteY10706" fmla="*/ 54996 h 444457"/>
              <a:gd name="connsiteX10707" fmla="*/ 397430 w 3249268"/>
              <a:gd name="connsiteY10707" fmla="*/ 55130 h 444457"/>
              <a:gd name="connsiteX10708" fmla="*/ 397594 w 3249268"/>
              <a:gd name="connsiteY10708" fmla="*/ 55159 h 444457"/>
              <a:gd name="connsiteX10709" fmla="*/ 2835129 w 3249268"/>
              <a:gd name="connsiteY10709" fmla="*/ 54986 h 444457"/>
              <a:gd name="connsiteX10710" fmla="*/ 2834216 w 3249268"/>
              <a:gd name="connsiteY10710" fmla="*/ 55787 h 444457"/>
              <a:gd name="connsiteX10711" fmla="*/ 2834146 w 3249268"/>
              <a:gd name="connsiteY10711" fmla="*/ 55798 h 444457"/>
              <a:gd name="connsiteX10712" fmla="*/ 2835783 w 3249268"/>
              <a:gd name="connsiteY10712" fmla="*/ 55985 h 444457"/>
              <a:gd name="connsiteX10713" fmla="*/ 2835231 w 3249268"/>
              <a:gd name="connsiteY10713" fmla="*/ 56163 h 444457"/>
              <a:gd name="connsiteX10714" fmla="*/ 2835784 w 3249268"/>
              <a:gd name="connsiteY10714" fmla="*/ 56132 h 444457"/>
              <a:gd name="connsiteX10715" fmla="*/ 2837199 w 3249268"/>
              <a:gd name="connsiteY10715" fmla="*/ 56132 h 444457"/>
              <a:gd name="connsiteX10716" fmla="*/ 2837199 w 3249268"/>
              <a:gd name="connsiteY10716" fmla="*/ 57542 h 444457"/>
              <a:gd name="connsiteX10717" fmla="*/ 2837156 w 3249268"/>
              <a:gd name="connsiteY10717" fmla="*/ 57594 h 444457"/>
              <a:gd name="connsiteX10718" fmla="*/ 2837281 w 3249268"/>
              <a:gd name="connsiteY10718" fmla="*/ 57634 h 444457"/>
              <a:gd name="connsiteX10719" fmla="*/ 2837199 w 3249268"/>
              <a:gd name="connsiteY10719" fmla="*/ 57542 h 444457"/>
              <a:gd name="connsiteX10720" fmla="*/ 2837384 w 3249268"/>
              <a:gd name="connsiteY10720" fmla="*/ 57512 h 444457"/>
              <a:gd name="connsiteX10721" fmla="*/ 2837225 w 3249268"/>
              <a:gd name="connsiteY10721" fmla="*/ 57489 h 444457"/>
              <a:gd name="connsiteX10722" fmla="*/ 2837225 w 3249268"/>
              <a:gd name="connsiteY10722" fmla="*/ 56092 h 444457"/>
              <a:gd name="connsiteX10723" fmla="*/ 2837378 w 3249268"/>
              <a:gd name="connsiteY10723" fmla="*/ 55783 h 444457"/>
              <a:gd name="connsiteX10724" fmla="*/ 2836927 w 3249268"/>
              <a:gd name="connsiteY10724" fmla="*/ 55850 h 444457"/>
              <a:gd name="connsiteX10725" fmla="*/ 2835573 w 3249268"/>
              <a:gd name="connsiteY10725" fmla="*/ 55850 h 444457"/>
              <a:gd name="connsiteX10726" fmla="*/ 1468830 w 3249268"/>
              <a:gd name="connsiteY10726" fmla="*/ 54850 h 444457"/>
              <a:gd name="connsiteX10727" fmla="*/ 1468051 w 3249268"/>
              <a:gd name="connsiteY10727" fmla="*/ 55639 h 444457"/>
              <a:gd name="connsiteX10728" fmla="*/ 1469021 w 3249268"/>
              <a:gd name="connsiteY10728" fmla="*/ 55784 h 444457"/>
              <a:gd name="connsiteX10729" fmla="*/ 1469021 w 3249268"/>
              <a:gd name="connsiteY10729" fmla="*/ 54910 h 444457"/>
              <a:gd name="connsiteX10730" fmla="*/ 2904874 w 3249268"/>
              <a:gd name="connsiteY10730" fmla="*/ 54752 h 444457"/>
              <a:gd name="connsiteX10731" fmla="*/ 2904874 w 3249268"/>
              <a:gd name="connsiteY10731" fmla="*/ 56092 h 444457"/>
              <a:gd name="connsiteX10732" fmla="*/ 2904191 w 3249268"/>
              <a:gd name="connsiteY10732" fmla="*/ 57389 h 444457"/>
              <a:gd name="connsiteX10733" fmla="*/ 2905059 w 3249268"/>
              <a:gd name="connsiteY10733" fmla="*/ 56509 h 444457"/>
              <a:gd name="connsiteX10734" fmla="*/ 2904875 w 3249268"/>
              <a:gd name="connsiteY10734" fmla="*/ 56132 h 444457"/>
              <a:gd name="connsiteX10735" fmla="*/ 2906961 w 3249268"/>
              <a:gd name="connsiteY10735" fmla="*/ 56310 h 444457"/>
              <a:gd name="connsiteX10736" fmla="*/ 2906212 w 3249268"/>
              <a:gd name="connsiteY10736" fmla="*/ 56073 h 444457"/>
              <a:gd name="connsiteX10737" fmla="*/ 2917990 w 3249268"/>
              <a:gd name="connsiteY10737" fmla="*/ 54705 h 444457"/>
              <a:gd name="connsiteX10738" fmla="*/ 2915911 w 3249268"/>
              <a:gd name="connsiteY10738" fmla="*/ 56073 h 444457"/>
              <a:gd name="connsiteX10739" fmla="*/ 2915150 w 3249268"/>
              <a:gd name="connsiteY10739" fmla="*/ 56314 h 444457"/>
              <a:gd name="connsiteX10740" fmla="*/ 2917286 w 3249268"/>
              <a:gd name="connsiteY10740" fmla="*/ 56132 h 444457"/>
              <a:gd name="connsiteX10741" fmla="*/ 2918147 w 3249268"/>
              <a:gd name="connsiteY10741" fmla="*/ 55603 h 444457"/>
              <a:gd name="connsiteX10742" fmla="*/ 2918814 w 3249268"/>
              <a:gd name="connsiteY10742" fmla="*/ 55789 h 444457"/>
              <a:gd name="connsiteX10743" fmla="*/ 495274 w 3249268"/>
              <a:gd name="connsiteY10743" fmla="*/ 54702 h 444457"/>
              <a:gd name="connsiteX10744" fmla="*/ 495250 w 3249268"/>
              <a:gd name="connsiteY10744" fmla="*/ 54711 h 444457"/>
              <a:gd name="connsiteX10745" fmla="*/ 495288 w 3249268"/>
              <a:gd name="connsiteY10745" fmla="*/ 54711 h 444457"/>
              <a:gd name="connsiteX10746" fmla="*/ 2133781 w 3249268"/>
              <a:gd name="connsiteY10746" fmla="*/ 54632 h 444457"/>
              <a:gd name="connsiteX10747" fmla="*/ 2133848 w 3249268"/>
              <a:gd name="connsiteY10747" fmla="*/ 54705 h 444457"/>
              <a:gd name="connsiteX10748" fmla="*/ 2133848 w 3249268"/>
              <a:gd name="connsiteY10748" fmla="*/ 55790 h 444457"/>
              <a:gd name="connsiteX10749" fmla="*/ 2134238 w 3249268"/>
              <a:gd name="connsiteY10749" fmla="*/ 55818 h 444457"/>
              <a:gd name="connsiteX10750" fmla="*/ 2134238 w 3249268"/>
              <a:gd name="connsiteY10750" fmla="*/ 55018 h 444457"/>
              <a:gd name="connsiteX10751" fmla="*/ 2134176 w 3249268"/>
              <a:gd name="connsiteY10751" fmla="*/ 54859 h 444457"/>
              <a:gd name="connsiteX10752" fmla="*/ 324846 w 3249268"/>
              <a:gd name="connsiteY10752" fmla="*/ 54590 h 444457"/>
              <a:gd name="connsiteX10753" fmla="*/ 323333 w 3249268"/>
              <a:gd name="connsiteY10753" fmla="*/ 55813 h 444457"/>
              <a:gd name="connsiteX10754" fmla="*/ 322772 w 3249268"/>
              <a:gd name="connsiteY10754" fmla="*/ 55867 h 444457"/>
              <a:gd name="connsiteX10755" fmla="*/ 323333 w 3249268"/>
              <a:gd name="connsiteY10755" fmla="*/ 56092 h 444457"/>
              <a:gd name="connsiteX10756" fmla="*/ 323743 w 3249268"/>
              <a:gd name="connsiteY10756" fmla="*/ 56153 h 444457"/>
              <a:gd name="connsiteX10757" fmla="*/ 945045 w 3249268"/>
              <a:gd name="connsiteY10757" fmla="*/ 54534 h 444457"/>
              <a:gd name="connsiteX10758" fmla="*/ 945215 w 3249268"/>
              <a:gd name="connsiteY10758" fmla="*/ 54598 h 444457"/>
              <a:gd name="connsiteX10759" fmla="*/ 945432 w 3249268"/>
              <a:gd name="connsiteY10759" fmla="*/ 54534 h 444457"/>
              <a:gd name="connsiteX10760" fmla="*/ 719424 w 3249268"/>
              <a:gd name="connsiteY10760" fmla="*/ 54493 h 444457"/>
              <a:gd name="connsiteX10761" fmla="*/ 719066 w 3249268"/>
              <a:gd name="connsiteY10761" fmla="*/ 54779 h 444457"/>
              <a:gd name="connsiteX10762" fmla="*/ 719056 w 3249268"/>
              <a:gd name="connsiteY10762" fmla="*/ 54859 h 444457"/>
              <a:gd name="connsiteX10763" fmla="*/ 719272 w 3249268"/>
              <a:gd name="connsiteY10763" fmla="*/ 54953 h 444457"/>
              <a:gd name="connsiteX10764" fmla="*/ 310971 w 3249268"/>
              <a:gd name="connsiteY10764" fmla="*/ 54493 h 444457"/>
              <a:gd name="connsiteX10765" fmla="*/ 311116 w 3249268"/>
              <a:gd name="connsiteY10765" fmla="*/ 54568 h 444457"/>
              <a:gd name="connsiteX10766" fmla="*/ 311187 w 3249268"/>
              <a:gd name="connsiteY10766" fmla="*/ 54528 h 444457"/>
              <a:gd name="connsiteX10767" fmla="*/ 1323013 w 3249268"/>
              <a:gd name="connsiteY10767" fmla="*/ 54409 h 444457"/>
              <a:gd name="connsiteX10768" fmla="*/ 1323071 w 3249268"/>
              <a:gd name="connsiteY10768" fmla="*/ 54439 h 444457"/>
              <a:gd name="connsiteX10769" fmla="*/ 1323029 w 3249268"/>
              <a:gd name="connsiteY10769" fmla="*/ 54409 h 444457"/>
              <a:gd name="connsiteX10770" fmla="*/ 447569 w 3249268"/>
              <a:gd name="connsiteY10770" fmla="*/ 54337 h 444457"/>
              <a:gd name="connsiteX10771" fmla="*/ 447175 w 3249268"/>
              <a:gd name="connsiteY10771" fmla="*/ 54409 h 444457"/>
              <a:gd name="connsiteX10772" fmla="*/ 444872 w 3249268"/>
              <a:gd name="connsiteY10772" fmla="*/ 54869 h 444457"/>
              <a:gd name="connsiteX10773" fmla="*/ 447377 w 3249268"/>
              <a:gd name="connsiteY10773" fmla="*/ 54711 h 444457"/>
              <a:gd name="connsiteX10774" fmla="*/ 447431 w 3249268"/>
              <a:gd name="connsiteY10774" fmla="*/ 54717 h 444457"/>
              <a:gd name="connsiteX10775" fmla="*/ 768783 w 3249268"/>
              <a:gd name="connsiteY10775" fmla="*/ 54311 h 444457"/>
              <a:gd name="connsiteX10776" fmla="*/ 766479 w 3249268"/>
              <a:gd name="connsiteY10776" fmla="*/ 55769 h 444457"/>
              <a:gd name="connsiteX10777" fmla="*/ 766437 w 3249268"/>
              <a:gd name="connsiteY10777" fmla="*/ 55775 h 444457"/>
              <a:gd name="connsiteX10778" fmla="*/ 766661 w 3249268"/>
              <a:gd name="connsiteY10778" fmla="*/ 55832 h 444457"/>
              <a:gd name="connsiteX10779" fmla="*/ 767986 w 3249268"/>
              <a:gd name="connsiteY10779" fmla="*/ 55899 h 444457"/>
              <a:gd name="connsiteX10780" fmla="*/ 2858312 w 3249268"/>
              <a:gd name="connsiteY10780" fmla="*/ 54252 h 444457"/>
              <a:gd name="connsiteX10781" fmla="*/ 2859026 w 3249268"/>
              <a:gd name="connsiteY10781" fmla="*/ 56289 h 444457"/>
              <a:gd name="connsiteX10782" fmla="*/ 2859026 w 3249268"/>
              <a:gd name="connsiteY10782" fmla="*/ 55566 h 444457"/>
              <a:gd name="connsiteX10783" fmla="*/ 845547 w 3249268"/>
              <a:gd name="connsiteY10783" fmla="*/ 54176 h 444457"/>
              <a:gd name="connsiteX10784" fmla="*/ 842884 w 3249268"/>
              <a:gd name="connsiteY10784" fmla="*/ 55753 h 444457"/>
              <a:gd name="connsiteX10785" fmla="*/ 843039 w 3249268"/>
              <a:gd name="connsiteY10785" fmla="*/ 55832 h 444457"/>
              <a:gd name="connsiteX10786" fmla="*/ 845031 w 3249268"/>
              <a:gd name="connsiteY10786" fmla="*/ 55720 h 444457"/>
              <a:gd name="connsiteX10787" fmla="*/ 983234 w 3249268"/>
              <a:gd name="connsiteY10787" fmla="*/ 54056 h 444457"/>
              <a:gd name="connsiteX10788" fmla="*/ 983234 w 3249268"/>
              <a:gd name="connsiteY10788" fmla="*/ 54057 h 444457"/>
              <a:gd name="connsiteX10789" fmla="*/ 983235 w 3249268"/>
              <a:gd name="connsiteY10789" fmla="*/ 54057 h 444457"/>
              <a:gd name="connsiteX10790" fmla="*/ 310244 w 3249268"/>
              <a:gd name="connsiteY10790" fmla="*/ 54017 h 444457"/>
              <a:gd name="connsiteX10791" fmla="*/ 310304 w 3249268"/>
              <a:gd name="connsiteY10791" fmla="*/ 54148 h 444457"/>
              <a:gd name="connsiteX10792" fmla="*/ 310540 w 3249268"/>
              <a:gd name="connsiteY10792" fmla="*/ 54270 h 444457"/>
              <a:gd name="connsiteX10793" fmla="*/ 2027328 w 3249268"/>
              <a:gd name="connsiteY10793" fmla="*/ 53907 h 444457"/>
              <a:gd name="connsiteX10794" fmla="*/ 2027328 w 3249268"/>
              <a:gd name="connsiteY10794" fmla="*/ 54442 h 444457"/>
              <a:gd name="connsiteX10795" fmla="*/ 2027427 w 3249268"/>
              <a:gd name="connsiteY10795" fmla="*/ 54425 h 444457"/>
              <a:gd name="connsiteX10796" fmla="*/ 2027457 w 3249268"/>
              <a:gd name="connsiteY10796" fmla="*/ 54417 h 444457"/>
              <a:gd name="connsiteX10797" fmla="*/ 1989666 w 3249268"/>
              <a:gd name="connsiteY10797" fmla="*/ 53898 h 444457"/>
              <a:gd name="connsiteX10798" fmla="*/ 1990703 w 3249268"/>
              <a:gd name="connsiteY10798" fmla="*/ 54776 h 444457"/>
              <a:gd name="connsiteX10799" fmla="*/ 1991162 w 3249268"/>
              <a:gd name="connsiteY10799" fmla="*/ 54699 h 444457"/>
              <a:gd name="connsiteX10800" fmla="*/ 1502350 w 3249268"/>
              <a:gd name="connsiteY10800" fmla="*/ 53872 h 444457"/>
              <a:gd name="connsiteX10801" fmla="*/ 1502164 w 3249268"/>
              <a:gd name="connsiteY10801" fmla="*/ 54816 h 444457"/>
              <a:gd name="connsiteX10802" fmla="*/ 1502649 w 3249268"/>
              <a:gd name="connsiteY10802" fmla="*/ 54439 h 444457"/>
              <a:gd name="connsiteX10803" fmla="*/ 1502619 w 3249268"/>
              <a:gd name="connsiteY10803" fmla="*/ 54409 h 444457"/>
              <a:gd name="connsiteX10804" fmla="*/ 724667 w 3249268"/>
              <a:gd name="connsiteY10804" fmla="*/ 53819 h 444457"/>
              <a:gd name="connsiteX10805" fmla="*/ 723761 w 3249268"/>
              <a:gd name="connsiteY10805" fmla="*/ 54464 h 444457"/>
              <a:gd name="connsiteX10806" fmla="*/ 724275 w 3249268"/>
              <a:gd name="connsiteY10806" fmla="*/ 54600 h 444457"/>
              <a:gd name="connsiteX10807" fmla="*/ 1026937 w 3249268"/>
              <a:gd name="connsiteY10807" fmla="*/ 53613 h 444457"/>
              <a:gd name="connsiteX10808" fmla="*/ 1026603 w 3249268"/>
              <a:gd name="connsiteY10808" fmla="*/ 53760 h 444457"/>
              <a:gd name="connsiteX10809" fmla="*/ 1026955 w 3249268"/>
              <a:gd name="connsiteY10809" fmla="*/ 54819 h 444457"/>
              <a:gd name="connsiteX10810" fmla="*/ 1027338 w 3249268"/>
              <a:gd name="connsiteY10810" fmla="*/ 54626 h 444457"/>
              <a:gd name="connsiteX10811" fmla="*/ 426814 w 3249268"/>
              <a:gd name="connsiteY10811" fmla="*/ 53564 h 444457"/>
              <a:gd name="connsiteX10812" fmla="*/ 427242 w 3249268"/>
              <a:gd name="connsiteY10812" fmla="*/ 54802 h 444457"/>
              <a:gd name="connsiteX10813" fmla="*/ 427091 w 3249268"/>
              <a:gd name="connsiteY10813" fmla="*/ 54912 h 444457"/>
              <a:gd name="connsiteX10814" fmla="*/ 427937 w 3249268"/>
              <a:gd name="connsiteY10814" fmla="*/ 54711 h 444457"/>
              <a:gd name="connsiteX10815" fmla="*/ 430887 w 3249268"/>
              <a:gd name="connsiteY10815" fmla="*/ 56116 h 444457"/>
              <a:gd name="connsiteX10816" fmla="*/ 431210 w 3249268"/>
              <a:gd name="connsiteY10816" fmla="*/ 56079 h 444457"/>
              <a:gd name="connsiteX10817" fmla="*/ 427869 w 3249268"/>
              <a:gd name="connsiteY10817" fmla="*/ 54409 h 444457"/>
              <a:gd name="connsiteX10818" fmla="*/ 839221 w 3249268"/>
              <a:gd name="connsiteY10818" fmla="*/ 53547 h 444457"/>
              <a:gd name="connsiteX10819" fmla="*/ 838500 w 3249268"/>
              <a:gd name="connsiteY10819" fmla="*/ 54409 h 444457"/>
              <a:gd name="connsiteX10820" fmla="*/ 838494 w 3249268"/>
              <a:gd name="connsiteY10820" fmla="*/ 54402 h 444457"/>
              <a:gd name="connsiteX10821" fmla="*/ 838494 w 3249268"/>
              <a:gd name="connsiteY10821" fmla="*/ 55861 h 444457"/>
              <a:gd name="connsiteX10822" fmla="*/ 838688 w 3249268"/>
              <a:gd name="connsiteY10822" fmla="*/ 55846 h 444457"/>
              <a:gd name="connsiteX10823" fmla="*/ 838688 w 3249268"/>
              <a:gd name="connsiteY10823" fmla="*/ 54910 h 444457"/>
              <a:gd name="connsiteX10824" fmla="*/ 839236 w 3249268"/>
              <a:gd name="connsiteY10824" fmla="*/ 53594 h 444457"/>
              <a:gd name="connsiteX10825" fmla="*/ 201478 w 3249268"/>
              <a:gd name="connsiteY10825" fmla="*/ 53524 h 444457"/>
              <a:gd name="connsiteX10826" fmla="*/ 202012 w 3249268"/>
              <a:gd name="connsiteY10826" fmla="*/ 54304 h 444457"/>
              <a:gd name="connsiteX10827" fmla="*/ 201783 w 3249268"/>
              <a:gd name="connsiteY10827" fmla="*/ 53602 h 444457"/>
              <a:gd name="connsiteX10828" fmla="*/ 458081 w 3249268"/>
              <a:gd name="connsiteY10828" fmla="*/ 53462 h 444457"/>
              <a:gd name="connsiteX10829" fmla="*/ 456761 w 3249268"/>
              <a:gd name="connsiteY10829" fmla="*/ 54505 h 444457"/>
              <a:gd name="connsiteX10830" fmla="*/ 455815 w 3249268"/>
              <a:gd name="connsiteY10830" fmla="*/ 54943 h 444457"/>
              <a:gd name="connsiteX10831" fmla="*/ 458487 w 3249268"/>
              <a:gd name="connsiteY10831" fmla="*/ 54711 h 444457"/>
              <a:gd name="connsiteX10832" fmla="*/ 459297 w 3249268"/>
              <a:gd name="connsiteY10832" fmla="*/ 54472 h 444457"/>
              <a:gd name="connsiteX10833" fmla="*/ 458081 w 3249268"/>
              <a:gd name="connsiteY10833" fmla="*/ 54373 h 444457"/>
              <a:gd name="connsiteX10834" fmla="*/ 1606277 w 3249268"/>
              <a:gd name="connsiteY10834" fmla="*/ 53436 h 444457"/>
              <a:gd name="connsiteX10835" fmla="*/ 1603254 w 3249268"/>
              <a:gd name="connsiteY10835" fmla="*/ 55169 h 444457"/>
              <a:gd name="connsiteX10836" fmla="*/ 1603867 w 3249268"/>
              <a:gd name="connsiteY10836" fmla="*/ 55304 h 444457"/>
              <a:gd name="connsiteX10837" fmla="*/ 2042801 w 3249268"/>
              <a:gd name="connsiteY10837" fmla="*/ 53406 h 444457"/>
              <a:gd name="connsiteX10838" fmla="*/ 2042801 w 3249268"/>
              <a:gd name="connsiteY10838" fmla="*/ 53462 h 444457"/>
              <a:gd name="connsiteX10839" fmla="*/ 2042909 w 3249268"/>
              <a:gd name="connsiteY10839" fmla="*/ 53406 h 444457"/>
              <a:gd name="connsiteX10840" fmla="*/ 156458 w 3249268"/>
              <a:gd name="connsiteY10840" fmla="*/ 53398 h 444457"/>
              <a:gd name="connsiteX10841" fmla="*/ 156356 w 3249268"/>
              <a:gd name="connsiteY10841" fmla="*/ 53499 h 444457"/>
              <a:gd name="connsiteX10842" fmla="*/ 156489 w 3249268"/>
              <a:gd name="connsiteY10842" fmla="*/ 53422 h 444457"/>
              <a:gd name="connsiteX10843" fmla="*/ 156455 w 3249268"/>
              <a:gd name="connsiteY10843" fmla="*/ 53406 h 444457"/>
              <a:gd name="connsiteX10844" fmla="*/ 2799278 w 3249268"/>
              <a:gd name="connsiteY10844" fmla="*/ 53316 h 444457"/>
              <a:gd name="connsiteX10845" fmla="*/ 2799114 w 3249268"/>
              <a:gd name="connsiteY10845" fmla="*/ 53406 h 444457"/>
              <a:gd name="connsiteX10846" fmla="*/ 2798711 w 3249268"/>
              <a:gd name="connsiteY10846" fmla="*/ 53846 h 444457"/>
              <a:gd name="connsiteX10847" fmla="*/ 316229 w 3249268"/>
              <a:gd name="connsiteY10847" fmla="*/ 53303 h 444457"/>
              <a:gd name="connsiteX10848" fmla="*/ 313298 w 3249268"/>
              <a:gd name="connsiteY10848" fmla="*/ 54440 h 444457"/>
              <a:gd name="connsiteX10849" fmla="*/ 313294 w 3249268"/>
              <a:gd name="connsiteY10849" fmla="*/ 54443 h 444457"/>
              <a:gd name="connsiteX10850" fmla="*/ 316233 w 3249268"/>
              <a:gd name="connsiteY10850" fmla="*/ 53341 h 444457"/>
              <a:gd name="connsiteX10851" fmla="*/ 2208858 w 3249268"/>
              <a:gd name="connsiteY10851" fmla="*/ 53297 h 444457"/>
              <a:gd name="connsiteX10852" fmla="*/ 2208814 w 3249268"/>
              <a:gd name="connsiteY10852" fmla="*/ 53337 h 444457"/>
              <a:gd name="connsiteX10853" fmla="*/ 2208703 w 3249268"/>
              <a:gd name="connsiteY10853" fmla="*/ 53449 h 444457"/>
              <a:gd name="connsiteX10854" fmla="*/ 2208858 w 3249268"/>
              <a:gd name="connsiteY10854" fmla="*/ 53348 h 444457"/>
              <a:gd name="connsiteX10855" fmla="*/ 1013998 w 3249268"/>
              <a:gd name="connsiteY10855" fmla="*/ 53258 h 444457"/>
              <a:gd name="connsiteX10856" fmla="*/ 1013877 w 3249268"/>
              <a:gd name="connsiteY10856" fmla="*/ 53322 h 444457"/>
              <a:gd name="connsiteX10857" fmla="*/ 1014031 w 3249268"/>
              <a:gd name="connsiteY10857" fmla="*/ 53289 h 444457"/>
              <a:gd name="connsiteX10858" fmla="*/ 2651884 w 3249268"/>
              <a:gd name="connsiteY10858" fmla="*/ 53258 h 444457"/>
              <a:gd name="connsiteX10859" fmla="*/ 2651884 w 3249268"/>
              <a:gd name="connsiteY10859" fmla="*/ 53578 h 444457"/>
              <a:gd name="connsiteX10860" fmla="*/ 2652092 w 3249268"/>
              <a:gd name="connsiteY10860" fmla="*/ 53367 h 444457"/>
              <a:gd name="connsiteX10861" fmla="*/ 1810714 w 3249268"/>
              <a:gd name="connsiteY10861" fmla="*/ 53254 h 444457"/>
              <a:gd name="connsiteX10862" fmla="*/ 1810684 w 3249268"/>
              <a:gd name="connsiteY10862" fmla="*/ 53365 h 444457"/>
              <a:gd name="connsiteX10863" fmla="*/ 1810754 w 3249268"/>
              <a:gd name="connsiteY10863" fmla="*/ 53406 h 444457"/>
              <a:gd name="connsiteX10864" fmla="*/ 2592545 w 3249268"/>
              <a:gd name="connsiteY10864" fmla="*/ 53253 h 444457"/>
              <a:gd name="connsiteX10865" fmla="*/ 2592531 w 3249268"/>
              <a:gd name="connsiteY10865" fmla="*/ 53255 h 444457"/>
              <a:gd name="connsiteX10866" fmla="*/ 2592539 w 3249268"/>
              <a:gd name="connsiteY10866" fmla="*/ 53271 h 444457"/>
              <a:gd name="connsiteX10867" fmla="*/ 137688 w 3249268"/>
              <a:gd name="connsiteY10867" fmla="*/ 53184 h 444457"/>
              <a:gd name="connsiteX10868" fmla="*/ 138458 w 3249268"/>
              <a:gd name="connsiteY10868" fmla="*/ 54752 h 444457"/>
              <a:gd name="connsiteX10869" fmla="*/ 138621 w 3249268"/>
              <a:gd name="connsiteY10869" fmla="*/ 54759 h 444457"/>
              <a:gd name="connsiteX10870" fmla="*/ 139079 w 3249268"/>
              <a:gd name="connsiteY10870" fmla="*/ 54836 h 444457"/>
              <a:gd name="connsiteX10871" fmla="*/ 139079 w 3249268"/>
              <a:gd name="connsiteY10871" fmla="*/ 54600 h 444457"/>
              <a:gd name="connsiteX10872" fmla="*/ 137688 w 3249268"/>
              <a:gd name="connsiteY10872" fmla="*/ 53184 h 444457"/>
              <a:gd name="connsiteX10873" fmla="*/ 505738 w 3249268"/>
              <a:gd name="connsiteY10873" fmla="*/ 53132 h 444457"/>
              <a:gd name="connsiteX10874" fmla="*/ 505597 w 3249268"/>
              <a:gd name="connsiteY10874" fmla="*/ 54711 h 444457"/>
              <a:gd name="connsiteX10875" fmla="*/ 505701 w 3249268"/>
              <a:gd name="connsiteY10875" fmla="*/ 54711 h 444457"/>
              <a:gd name="connsiteX10876" fmla="*/ 509460 w 3249268"/>
              <a:gd name="connsiteY10876" fmla="*/ 54964 h 444457"/>
              <a:gd name="connsiteX10877" fmla="*/ 507021 w 3249268"/>
              <a:gd name="connsiteY10877" fmla="*/ 54409 h 444457"/>
              <a:gd name="connsiteX10878" fmla="*/ 538662 w 3249268"/>
              <a:gd name="connsiteY10878" fmla="*/ 53093 h 444457"/>
              <a:gd name="connsiteX10879" fmla="*/ 537807 w 3249268"/>
              <a:gd name="connsiteY10879" fmla="*/ 53306 h 444457"/>
              <a:gd name="connsiteX10880" fmla="*/ 538596 w 3249268"/>
              <a:gd name="connsiteY10880" fmla="*/ 53306 h 444457"/>
              <a:gd name="connsiteX10881" fmla="*/ 526437 w 3249268"/>
              <a:gd name="connsiteY10881" fmla="*/ 53030 h 444457"/>
              <a:gd name="connsiteX10882" fmla="*/ 526437 w 3249268"/>
              <a:gd name="connsiteY10882" fmla="*/ 53306 h 444457"/>
              <a:gd name="connsiteX10883" fmla="*/ 527548 w 3249268"/>
              <a:gd name="connsiteY10883" fmla="*/ 53306 h 444457"/>
              <a:gd name="connsiteX10884" fmla="*/ 2838406 w 3249268"/>
              <a:gd name="connsiteY10884" fmla="*/ 53029 h 444457"/>
              <a:gd name="connsiteX10885" fmla="*/ 2838123 w 3249268"/>
              <a:gd name="connsiteY10885" fmla="*/ 53179 h 444457"/>
              <a:gd name="connsiteX10886" fmla="*/ 2838281 w 3249268"/>
              <a:gd name="connsiteY10886" fmla="*/ 53217 h 444457"/>
              <a:gd name="connsiteX10887" fmla="*/ 2838439 w 3249268"/>
              <a:gd name="connsiteY10887" fmla="*/ 53648 h 444457"/>
              <a:gd name="connsiteX10888" fmla="*/ 2838613 w 3249268"/>
              <a:gd name="connsiteY10888" fmla="*/ 53298 h 444457"/>
              <a:gd name="connsiteX10889" fmla="*/ 2838880 w 3249268"/>
              <a:gd name="connsiteY10889" fmla="*/ 53029 h 444457"/>
              <a:gd name="connsiteX10890" fmla="*/ 1588226 w 3249268"/>
              <a:gd name="connsiteY10890" fmla="*/ 52943 h 444457"/>
              <a:gd name="connsiteX10891" fmla="*/ 1587888 w 3249268"/>
              <a:gd name="connsiteY10891" fmla="*/ 52986 h 444457"/>
              <a:gd name="connsiteX10892" fmla="*/ 1588285 w 3249268"/>
              <a:gd name="connsiteY10892" fmla="*/ 53406 h 444457"/>
              <a:gd name="connsiteX10893" fmla="*/ 963775 w 3249268"/>
              <a:gd name="connsiteY10893" fmla="*/ 52936 h 444457"/>
              <a:gd name="connsiteX10894" fmla="*/ 963775 w 3249268"/>
              <a:gd name="connsiteY10894" fmla="*/ 55839 h 444457"/>
              <a:gd name="connsiteX10895" fmla="*/ 963855 w 3249268"/>
              <a:gd name="connsiteY10895" fmla="*/ 55832 h 444457"/>
              <a:gd name="connsiteX10896" fmla="*/ 963928 w 3249268"/>
              <a:gd name="connsiteY10896" fmla="*/ 55847 h 444457"/>
              <a:gd name="connsiteX10897" fmla="*/ 963928 w 3249268"/>
              <a:gd name="connsiteY10897" fmla="*/ 53029 h 444457"/>
              <a:gd name="connsiteX10898" fmla="*/ 2177492 w 3249268"/>
              <a:gd name="connsiteY10898" fmla="*/ 52912 h 444457"/>
              <a:gd name="connsiteX10899" fmla="*/ 2177397 w 3249268"/>
              <a:gd name="connsiteY10899" fmla="*/ 53017 h 444457"/>
              <a:gd name="connsiteX10900" fmla="*/ 2177450 w 3249268"/>
              <a:gd name="connsiteY10900" fmla="*/ 53017 h 444457"/>
              <a:gd name="connsiteX10901" fmla="*/ 2177492 w 3249268"/>
              <a:gd name="connsiteY10901" fmla="*/ 53118 h 444457"/>
              <a:gd name="connsiteX10902" fmla="*/ 466982 w 3249268"/>
              <a:gd name="connsiteY10902" fmla="*/ 52896 h 444457"/>
              <a:gd name="connsiteX10903" fmla="*/ 466656 w 3249268"/>
              <a:gd name="connsiteY10903" fmla="*/ 52976 h 444457"/>
              <a:gd name="connsiteX10904" fmla="*/ 465733 w 3249268"/>
              <a:gd name="connsiteY10904" fmla="*/ 53352 h 444457"/>
              <a:gd name="connsiteX10905" fmla="*/ 466819 w 3249268"/>
              <a:gd name="connsiteY10905" fmla="*/ 53306 h 444457"/>
              <a:gd name="connsiteX10906" fmla="*/ 466862 w 3249268"/>
              <a:gd name="connsiteY10906" fmla="*/ 53318 h 444457"/>
              <a:gd name="connsiteX10907" fmla="*/ 292511 w 3249268"/>
              <a:gd name="connsiteY10907" fmla="*/ 52790 h 444457"/>
              <a:gd name="connsiteX10908" fmla="*/ 291418 w 3249268"/>
              <a:gd name="connsiteY10908" fmla="*/ 53030 h 444457"/>
              <a:gd name="connsiteX10909" fmla="*/ 291397 w 3249268"/>
              <a:gd name="connsiteY10909" fmla="*/ 53035 h 444457"/>
              <a:gd name="connsiteX10910" fmla="*/ 291397 w 3249268"/>
              <a:gd name="connsiteY10910" fmla="*/ 53311 h 444457"/>
              <a:gd name="connsiteX10911" fmla="*/ 291950 w 3249268"/>
              <a:gd name="connsiteY10911" fmla="*/ 53311 h 444457"/>
              <a:gd name="connsiteX10912" fmla="*/ 2682595 w 3249268"/>
              <a:gd name="connsiteY10912" fmla="*/ 52771 h 444457"/>
              <a:gd name="connsiteX10913" fmla="*/ 2682481 w 3249268"/>
              <a:gd name="connsiteY10913" fmla="*/ 53930 h 444457"/>
              <a:gd name="connsiteX10914" fmla="*/ 2682607 w 3249268"/>
              <a:gd name="connsiteY10914" fmla="*/ 53993 h 444457"/>
              <a:gd name="connsiteX10915" fmla="*/ 2682607 w 3249268"/>
              <a:gd name="connsiteY10915" fmla="*/ 52774 h 444457"/>
              <a:gd name="connsiteX10916" fmla="*/ 256355 w 3249268"/>
              <a:gd name="connsiteY10916" fmla="*/ 52738 h 444457"/>
              <a:gd name="connsiteX10917" fmla="*/ 255121 w 3249268"/>
              <a:gd name="connsiteY10917" fmla="*/ 53155 h 444457"/>
              <a:gd name="connsiteX10918" fmla="*/ 254146 w 3249268"/>
              <a:gd name="connsiteY10918" fmla="*/ 54364 h 444457"/>
              <a:gd name="connsiteX10919" fmla="*/ 254626 w 3249268"/>
              <a:gd name="connsiteY10919" fmla="*/ 54076 h 444457"/>
              <a:gd name="connsiteX10920" fmla="*/ 255541 w 3249268"/>
              <a:gd name="connsiteY10920" fmla="*/ 53311 h 444457"/>
              <a:gd name="connsiteX10921" fmla="*/ 255829 w 3249268"/>
              <a:gd name="connsiteY10921" fmla="*/ 53311 h 444457"/>
              <a:gd name="connsiteX10922" fmla="*/ 201247 w 3249268"/>
              <a:gd name="connsiteY10922" fmla="*/ 52736 h 444457"/>
              <a:gd name="connsiteX10923" fmla="*/ 201176 w 3249268"/>
              <a:gd name="connsiteY10923" fmla="*/ 53083 h 444457"/>
              <a:gd name="connsiteX10924" fmla="*/ 201417 w 3249268"/>
              <a:gd name="connsiteY10924" fmla="*/ 53434 h 444457"/>
              <a:gd name="connsiteX10925" fmla="*/ 2423015 w 3249268"/>
              <a:gd name="connsiteY10925" fmla="*/ 52485 h 444457"/>
              <a:gd name="connsiteX10926" fmla="*/ 2421644 w 3249268"/>
              <a:gd name="connsiteY10926" fmla="*/ 54334 h 444457"/>
              <a:gd name="connsiteX10927" fmla="*/ 2421831 w 3249268"/>
              <a:gd name="connsiteY10927" fmla="*/ 54425 h 444457"/>
              <a:gd name="connsiteX10928" fmla="*/ 2421887 w 3249268"/>
              <a:gd name="connsiteY10928" fmla="*/ 54481 h 444457"/>
              <a:gd name="connsiteX10929" fmla="*/ 1846308 w 3249268"/>
              <a:gd name="connsiteY10929" fmla="*/ 52080 h 444457"/>
              <a:gd name="connsiteX10930" fmla="*/ 1845709 w 3249268"/>
              <a:gd name="connsiteY10930" fmla="*/ 54590 h 444457"/>
              <a:gd name="connsiteX10931" fmla="*/ 1846824 w 3249268"/>
              <a:gd name="connsiteY10931" fmla="*/ 53136 h 444457"/>
              <a:gd name="connsiteX10932" fmla="*/ 1846888 w 3249268"/>
              <a:gd name="connsiteY10932" fmla="*/ 52159 h 444457"/>
              <a:gd name="connsiteX10933" fmla="*/ 1846695 w 3249268"/>
              <a:gd name="connsiteY10933" fmla="*/ 52159 h 444457"/>
              <a:gd name="connsiteX10934" fmla="*/ 2905956 w 3249268"/>
              <a:gd name="connsiteY10934" fmla="*/ 52068 h 444457"/>
              <a:gd name="connsiteX10935" fmla="*/ 2903422 w 3249268"/>
              <a:gd name="connsiteY10935" fmla="*/ 54621 h 444457"/>
              <a:gd name="connsiteX10936" fmla="*/ 2903496 w 3249268"/>
              <a:gd name="connsiteY10936" fmla="*/ 54695 h 444457"/>
              <a:gd name="connsiteX10937" fmla="*/ 2904702 w 3249268"/>
              <a:gd name="connsiteY10937" fmla="*/ 54171 h 444457"/>
              <a:gd name="connsiteX10938" fmla="*/ 2904858 w 3249268"/>
              <a:gd name="connsiteY10938" fmla="*/ 54644 h 444457"/>
              <a:gd name="connsiteX10939" fmla="*/ 2906121 w 3249268"/>
              <a:gd name="connsiteY10939" fmla="*/ 52152 h 444457"/>
              <a:gd name="connsiteX10940" fmla="*/ 250284 w 3249268"/>
              <a:gd name="connsiteY10940" fmla="*/ 52000 h 444457"/>
              <a:gd name="connsiteX10941" fmla="*/ 249816 w 3249268"/>
              <a:gd name="connsiteY10941" fmla="*/ 54399 h 444457"/>
              <a:gd name="connsiteX10942" fmla="*/ 250919 w 3249268"/>
              <a:gd name="connsiteY10942" fmla="*/ 54624 h 444457"/>
              <a:gd name="connsiteX10943" fmla="*/ 250919 w 3249268"/>
              <a:gd name="connsiteY10943" fmla="*/ 54576 h 444457"/>
              <a:gd name="connsiteX10944" fmla="*/ 334813 w 3249268"/>
              <a:gd name="connsiteY10944" fmla="*/ 51974 h 444457"/>
              <a:gd name="connsiteX10945" fmla="*/ 334723 w 3249268"/>
              <a:gd name="connsiteY10945" fmla="*/ 51996 h 444457"/>
              <a:gd name="connsiteX10946" fmla="*/ 337409 w 3249268"/>
              <a:gd name="connsiteY10946" fmla="*/ 57489 h 444457"/>
              <a:gd name="connsiteX10947" fmla="*/ 340096 w 3249268"/>
              <a:gd name="connsiteY10947" fmla="*/ 57489 h 444457"/>
              <a:gd name="connsiteX10948" fmla="*/ 340471 w 3249268"/>
              <a:gd name="connsiteY10948" fmla="*/ 56927 h 444457"/>
              <a:gd name="connsiteX10949" fmla="*/ 340747 w 3249268"/>
              <a:gd name="connsiteY10949" fmla="*/ 56080 h 444457"/>
              <a:gd name="connsiteX10950" fmla="*/ 340203 w 3249268"/>
              <a:gd name="connsiteY10950" fmla="*/ 57167 h 444457"/>
              <a:gd name="connsiteX10951" fmla="*/ 337410 w 3249268"/>
              <a:gd name="connsiteY10951" fmla="*/ 57167 h 444457"/>
              <a:gd name="connsiteX10952" fmla="*/ 2737637 w 3249268"/>
              <a:gd name="connsiteY10952" fmla="*/ 51901 h 444457"/>
              <a:gd name="connsiteX10953" fmla="*/ 2738326 w 3249268"/>
              <a:gd name="connsiteY10953" fmla="*/ 53298 h 444457"/>
              <a:gd name="connsiteX10954" fmla="*/ 2738326 w 3249268"/>
              <a:gd name="connsiteY10954" fmla="*/ 53262 h 444457"/>
              <a:gd name="connsiteX10955" fmla="*/ 2737731 w 3249268"/>
              <a:gd name="connsiteY10955" fmla="*/ 51901 h 444457"/>
              <a:gd name="connsiteX10956" fmla="*/ 1068007 w 3249268"/>
              <a:gd name="connsiteY10956" fmla="*/ 51901 h 444457"/>
              <a:gd name="connsiteX10957" fmla="*/ 1067504 w 3249268"/>
              <a:gd name="connsiteY10957" fmla="*/ 51966 h 444457"/>
              <a:gd name="connsiteX10958" fmla="*/ 1067691 w 3249268"/>
              <a:gd name="connsiteY10958" fmla="*/ 52028 h 444457"/>
              <a:gd name="connsiteX10959" fmla="*/ 302932 w 3249268"/>
              <a:gd name="connsiteY10959" fmla="*/ 51901 h 444457"/>
              <a:gd name="connsiteX10960" fmla="*/ 303317 w 3249268"/>
              <a:gd name="connsiteY10960" fmla="*/ 52090 h 444457"/>
              <a:gd name="connsiteX10961" fmla="*/ 303452 w 3249268"/>
              <a:gd name="connsiteY10961" fmla="*/ 51901 h 444457"/>
              <a:gd name="connsiteX10962" fmla="*/ 546658 w 3249268"/>
              <a:gd name="connsiteY10962" fmla="*/ 51883 h 444457"/>
              <a:gd name="connsiteX10963" fmla="*/ 547901 w 3249268"/>
              <a:gd name="connsiteY10963" fmla="*/ 54113 h 444457"/>
              <a:gd name="connsiteX10964" fmla="*/ 548637 w 3249268"/>
              <a:gd name="connsiteY10964" fmla="*/ 54425 h 444457"/>
              <a:gd name="connsiteX10965" fmla="*/ 548683 w 3249268"/>
              <a:gd name="connsiteY10965" fmla="*/ 54426 h 444457"/>
              <a:gd name="connsiteX10966" fmla="*/ 2038115 w 3249268"/>
              <a:gd name="connsiteY10966" fmla="*/ 51725 h 444457"/>
              <a:gd name="connsiteX10967" fmla="*/ 2037609 w 3249268"/>
              <a:gd name="connsiteY10967" fmla="*/ 51806 h 444457"/>
              <a:gd name="connsiteX10968" fmla="*/ 2037940 w 3249268"/>
              <a:gd name="connsiteY10968" fmla="*/ 52462 h 444457"/>
              <a:gd name="connsiteX10969" fmla="*/ 2038411 w 3249268"/>
              <a:gd name="connsiteY10969" fmla="*/ 52046 h 444457"/>
              <a:gd name="connsiteX10970" fmla="*/ 2038291 w 3249268"/>
              <a:gd name="connsiteY10970" fmla="*/ 51901 h 444457"/>
              <a:gd name="connsiteX10971" fmla="*/ 2030264 w 3249268"/>
              <a:gd name="connsiteY10971" fmla="*/ 51612 h 444457"/>
              <a:gd name="connsiteX10972" fmla="*/ 2029983 w 3249268"/>
              <a:gd name="connsiteY10972" fmla="*/ 51640 h 444457"/>
              <a:gd name="connsiteX10973" fmla="*/ 2030180 w 3249268"/>
              <a:gd name="connsiteY10973" fmla="*/ 51818 h 444457"/>
              <a:gd name="connsiteX10974" fmla="*/ 356528 w 3249268"/>
              <a:gd name="connsiteY10974" fmla="*/ 51521 h 444457"/>
              <a:gd name="connsiteX10975" fmla="*/ 356779 w 3249268"/>
              <a:gd name="connsiteY10975" fmla="*/ 51981 h 444457"/>
              <a:gd name="connsiteX10976" fmla="*/ 356859 w 3249268"/>
              <a:gd name="connsiteY10976" fmla="*/ 51901 h 444457"/>
              <a:gd name="connsiteX10977" fmla="*/ 363099 w 3249268"/>
              <a:gd name="connsiteY10977" fmla="*/ 55645 h 444457"/>
              <a:gd name="connsiteX10978" fmla="*/ 363265 w 3249268"/>
              <a:gd name="connsiteY10978" fmla="*/ 55501 h 444457"/>
              <a:gd name="connsiteX10979" fmla="*/ 356725 w 3249268"/>
              <a:gd name="connsiteY10979" fmla="*/ 51696 h 444457"/>
              <a:gd name="connsiteX10980" fmla="*/ 2635896 w 3249268"/>
              <a:gd name="connsiteY10980" fmla="*/ 51361 h 444457"/>
              <a:gd name="connsiteX10981" fmla="*/ 2635792 w 3249268"/>
              <a:gd name="connsiteY10981" fmla="*/ 51621 h 444457"/>
              <a:gd name="connsiteX10982" fmla="*/ 2636255 w 3249268"/>
              <a:gd name="connsiteY10982" fmla="*/ 51544 h 444457"/>
              <a:gd name="connsiteX10983" fmla="*/ 760963 w 3249268"/>
              <a:gd name="connsiteY10983" fmla="*/ 51028 h 444457"/>
              <a:gd name="connsiteX10984" fmla="*/ 759346 w 3249268"/>
              <a:gd name="connsiteY10984" fmla="*/ 51833 h 444457"/>
              <a:gd name="connsiteX10985" fmla="*/ 760549 w 3249268"/>
              <a:gd name="connsiteY10985" fmla="*/ 52175 h 444457"/>
              <a:gd name="connsiteX10986" fmla="*/ 760703 w 3249268"/>
              <a:gd name="connsiteY10986" fmla="*/ 54322 h 444457"/>
              <a:gd name="connsiteX10987" fmla="*/ 761004 w 3249268"/>
              <a:gd name="connsiteY10987" fmla="*/ 54399 h 444457"/>
              <a:gd name="connsiteX10988" fmla="*/ 760963 w 3249268"/>
              <a:gd name="connsiteY10988" fmla="*/ 54373 h 444457"/>
              <a:gd name="connsiteX10989" fmla="*/ 2299272 w 3249268"/>
              <a:gd name="connsiteY10989" fmla="*/ 50993 h 444457"/>
              <a:gd name="connsiteX10990" fmla="*/ 2299272 w 3249268"/>
              <a:gd name="connsiteY10990" fmla="*/ 51843 h 444457"/>
              <a:gd name="connsiteX10991" fmla="*/ 2298969 w 3249268"/>
              <a:gd name="connsiteY10991" fmla="*/ 54357 h 444457"/>
              <a:gd name="connsiteX10992" fmla="*/ 2299447 w 3249268"/>
              <a:gd name="connsiteY10992" fmla="*/ 51334 h 444457"/>
              <a:gd name="connsiteX10993" fmla="*/ 1529082 w 3249268"/>
              <a:gd name="connsiteY10993" fmla="*/ 50825 h 444457"/>
              <a:gd name="connsiteX10994" fmla="*/ 1527527 w 3249268"/>
              <a:gd name="connsiteY10994" fmla="*/ 50858 h 444457"/>
              <a:gd name="connsiteX10995" fmla="*/ 1528771 w 3249268"/>
              <a:gd name="connsiteY10995" fmla="*/ 51279 h 444457"/>
              <a:gd name="connsiteX10996" fmla="*/ 2844029 w 3249268"/>
              <a:gd name="connsiteY10996" fmla="*/ 50738 h 444457"/>
              <a:gd name="connsiteX10997" fmla="*/ 2843994 w 3249268"/>
              <a:gd name="connsiteY10997" fmla="*/ 50745 h 444457"/>
              <a:gd name="connsiteX10998" fmla="*/ 2843994 w 3249268"/>
              <a:gd name="connsiteY10998" fmla="*/ 51651 h 444457"/>
              <a:gd name="connsiteX10999" fmla="*/ 2841899 w 3249268"/>
              <a:gd name="connsiteY10999" fmla="*/ 52340 h 444457"/>
              <a:gd name="connsiteX11000" fmla="*/ 2841602 w 3249268"/>
              <a:gd name="connsiteY11000" fmla="*/ 52438 h 444457"/>
              <a:gd name="connsiteX11001" fmla="*/ 2843285 w 3249268"/>
              <a:gd name="connsiteY11001" fmla="*/ 53002 h 444457"/>
              <a:gd name="connsiteX11002" fmla="*/ 2843744 w 3249268"/>
              <a:gd name="connsiteY11002" fmla="*/ 51901 h 444457"/>
              <a:gd name="connsiteX11003" fmla="*/ 2844029 w 3249268"/>
              <a:gd name="connsiteY11003" fmla="*/ 51901 h 444457"/>
              <a:gd name="connsiteX11004" fmla="*/ 1211881 w 3249268"/>
              <a:gd name="connsiteY11004" fmla="*/ 50642 h 444457"/>
              <a:gd name="connsiteX11005" fmla="*/ 1211881 w 3249268"/>
              <a:gd name="connsiteY11005" fmla="*/ 52344 h 444457"/>
              <a:gd name="connsiteX11006" fmla="*/ 1212320 w 3249268"/>
              <a:gd name="connsiteY11006" fmla="*/ 53215 h 444457"/>
              <a:gd name="connsiteX11007" fmla="*/ 1212525 w 3249268"/>
              <a:gd name="connsiteY11007" fmla="*/ 53188 h 444457"/>
              <a:gd name="connsiteX11008" fmla="*/ 1212525 w 3249268"/>
              <a:gd name="connsiteY11008" fmla="*/ 50740 h 444457"/>
              <a:gd name="connsiteX11009" fmla="*/ 1212112 w 3249268"/>
              <a:gd name="connsiteY11009" fmla="*/ 50740 h 444457"/>
              <a:gd name="connsiteX11010" fmla="*/ 2355948 w 3249268"/>
              <a:gd name="connsiteY11010" fmla="*/ 50611 h 444457"/>
              <a:gd name="connsiteX11011" fmla="*/ 2358624 w 3249268"/>
              <a:gd name="connsiteY11011" fmla="*/ 53322 h 444457"/>
              <a:gd name="connsiteX11012" fmla="*/ 2359021 w 3249268"/>
              <a:gd name="connsiteY11012" fmla="*/ 53155 h 444457"/>
              <a:gd name="connsiteX11013" fmla="*/ 2356765 w 3249268"/>
              <a:gd name="connsiteY11013" fmla="*/ 50698 h 444457"/>
              <a:gd name="connsiteX11014" fmla="*/ 234589 w 3249268"/>
              <a:gd name="connsiteY11014" fmla="*/ 50584 h 444457"/>
              <a:gd name="connsiteX11015" fmla="*/ 234568 w 3249268"/>
              <a:gd name="connsiteY11015" fmla="*/ 51166 h 444457"/>
              <a:gd name="connsiteX11016" fmla="*/ 234682 w 3249268"/>
              <a:gd name="connsiteY11016" fmla="*/ 50731 h 444457"/>
              <a:gd name="connsiteX11017" fmla="*/ 422930 w 3249268"/>
              <a:gd name="connsiteY11017" fmla="*/ 50457 h 444457"/>
              <a:gd name="connsiteX11018" fmla="*/ 424484 w 3249268"/>
              <a:gd name="connsiteY11018" fmla="*/ 51955 h 444457"/>
              <a:gd name="connsiteX11019" fmla="*/ 424900 w 3249268"/>
              <a:gd name="connsiteY11019" fmla="*/ 52033 h 444457"/>
              <a:gd name="connsiteX11020" fmla="*/ 405373 w 3249268"/>
              <a:gd name="connsiteY11020" fmla="*/ 50409 h 444457"/>
              <a:gd name="connsiteX11021" fmla="*/ 405373 w 3249268"/>
              <a:gd name="connsiteY11021" fmla="*/ 50409 h 444457"/>
              <a:gd name="connsiteX11022" fmla="*/ 405374 w 3249268"/>
              <a:gd name="connsiteY11022" fmla="*/ 50409 h 444457"/>
              <a:gd name="connsiteX11023" fmla="*/ 2873934 w 3249268"/>
              <a:gd name="connsiteY11023" fmla="*/ 50397 h 444457"/>
              <a:gd name="connsiteX11024" fmla="*/ 2873084 w 3249268"/>
              <a:gd name="connsiteY11024" fmla="*/ 50536 h 444457"/>
              <a:gd name="connsiteX11025" fmla="*/ 2874381 w 3249268"/>
              <a:gd name="connsiteY11025" fmla="*/ 51901 h 444457"/>
              <a:gd name="connsiteX11026" fmla="*/ 2874381 w 3249268"/>
              <a:gd name="connsiteY11026" fmla="*/ 50397 h 444457"/>
              <a:gd name="connsiteX11027" fmla="*/ 1329494 w 3249268"/>
              <a:gd name="connsiteY11027" fmla="*/ 50394 h 444457"/>
              <a:gd name="connsiteX11028" fmla="*/ 1328499 w 3249268"/>
              <a:gd name="connsiteY11028" fmla="*/ 54409 h 444457"/>
              <a:gd name="connsiteX11029" fmla="*/ 1328466 w 3249268"/>
              <a:gd name="connsiteY11029" fmla="*/ 54425 h 444457"/>
              <a:gd name="connsiteX11030" fmla="*/ 1329066 w 3249268"/>
              <a:gd name="connsiteY11030" fmla="*/ 54425 h 444457"/>
              <a:gd name="connsiteX11031" fmla="*/ 1330003 w 3249268"/>
              <a:gd name="connsiteY11031" fmla="*/ 50654 h 444457"/>
              <a:gd name="connsiteX11032" fmla="*/ 2580105 w 3249268"/>
              <a:gd name="connsiteY11032" fmla="*/ 50295 h 444457"/>
              <a:gd name="connsiteX11033" fmla="*/ 2580492 w 3249268"/>
              <a:gd name="connsiteY11033" fmla="*/ 50448 h 444457"/>
              <a:gd name="connsiteX11034" fmla="*/ 2580419 w 3249268"/>
              <a:gd name="connsiteY11034" fmla="*/ 50334 h 444457"/>
              <a:gd name="connsiteX11035" fmla="*/ 117386 w 3249268"/>
              <a:gd name="connsiteY11035" fmla="*/ 50291 h 444457"/>
              <a:gd name="connsiteX11036" fmla="*/ 113533 w 3249268"/>
              <a:gd name="connsiteY11036" fmla="*/ 51619 h 444457"/>
              <a:gd name="connsiteX11037" fmla="*/ 114487 w 3249268"/>
              <a:gd name="connsiteY11037" fmla="*/ 54581 h 444457"/>
              <a:gd name="connsiteX11038" fmla="*/ 114926 w 3249268"/>
              <a:gd name="connsiteY11038" fmla="*/ 54534 h 444457"/>
              <a:gd name="connsiteX11039" fmla="*/ 119385 w 3249268"/>
              <a:gd name="connsiteY11039" fmla="*/ 52631 h 444457"/>
              <a:gd name="connsiteX11040" fmla="*/ 117804 w 3249268"/>
              <a:gd name="connsiteY11040" fmla="*/ 52026 h 444457"/>
              <a:gd name="connsiteX11041" fmla="*/ 2553405 w 3249268"/>
              <a:gd name="connsiteY11041" fmla="*/ 50265 h 444457"/>
              <a:gd name="connsiteX11042" fmla="*/ 2553421 w 3249268"/>
              <a:gd name="connsiteY11042" fmla="*/ 50272 h 444457"/>
              <a:gd name="connsiteX11043" fmla="*/ 2553427 w 3249268"/>
              <a:gd name="connsiteY11043" fmla="*/ 50269 h 444457"/>
              <a:gd name="connsiteX11044" fmla="*/ 391542 w 3249268"/>
              <a:gd name="connsiteY11044" fmla="*/ 50216 h 444457"/>
              <a:gd name="connsiteX11045" fmla="*/ 392767 w 3249268"/>
              <a:gd name="connsiteY11045" fmla="*/ 53379 h 444457"/>
              <a:gd name="connsiteX11046" fmla="*/ 392767 w 3249268"/>
              <a:gd name="connsiteY11046" fmla="*/ 60498 h 444457"/>
              <a:gd name="connsiteX11047" fmla="*/ 392648 w 3249268"/>
              <a:gd name="connsiteY11047" fmla="*/ 60620 h 444457"/>
              <a:gd name="connsiteX11048" fmla="*/ 393179 w 3249268"/>
              <a:gd name="connsiteY11048" fmla="*/ 60283 h 444457"/>
              <a:gd name="connsiteX11049" fmla="*/ 393179 w 3249268"/>
              <a:gd name="connsiteY11049" fmla="*/ 53298 h 444457"/>
              <a:gd name="connsiteX11050" fmla="*/ 393254 w 3249268"/>
              <a:gd name="connsiteY11050" fmla="*/ 53312 h 444457"/>
              <a:gd name="connsiteX11051" fmla="*/ 392943 w 3249268"/>
              <a:gd name="connsiteY11051" fmla="*/ 53000 h 444457"/>
              <a:gd name="connsiteX11052" fmla="*/ 391551 w 3249268"/>
              <a:gd name="connsiteY11052" fmla="*/ 50223 h 444457"/>
              <a:gd name="connsiteX11053" fmla="*/ 1383310 w 3249268"/>
              <a:gd name="connsiteY11053" fmla="*/ 50187 h 444457"/>
              <a:gd name="connsiteX11054" fmla="*/ 1382687 w 3249268"/>
              <a:gd name="connsiteY11054" fmla="*/ 50397 h 444457"/>
              <a:gd name="connsiteX11055" fmla="*/ 1383033 w 3249268"/>
              <a:gd name="connsiteY11055" fmla="*/ 50494 h 444457"/>
              <a:gd name="connsiteX11056" fmla="*/ 1773134 w 3249268"/>
              <a:gd name="connsiteY11056" fmla="*/ 50054 h 444457"/>
              <a:gd name="connsiteX11057" fmla="*/ 1768821 w 3249268"/>
              <a:gd name="connsiteY11057" fmla="*/ 54425 h 444457"/>
              <a:gd name="connsiteX11058" fmla="*/ 1769051 w 3249268"/>
              <a:gd name="connsiteY11058" fmla="*/ 54425 h 444457"/>
              <a:gd name="connsiteX11059" fmla="*/ 1773382 w 3249268"/>
              <a:gd name="connsiteY11059" fmla="*/ 50181 h 444457"/>
              <a:gd name="connsiteX11060" fmla="*/ 3025008 w 3249268"/>
              <a:gd name="connsiteY11060" fmla="*/ 50014 h 444457"/>
              <a:gd name="connsiteX11061" fmla="*/ 3025259 w 3249268"/>
              <a:gd name="connsiteY11061" fmla="*/ 50515 h 444457"/>
              <a:gd name="connsiteX11062" fmla="*/ 3025001 w 3249268"/>
              <a:gd name="connsiteY11062" fmla="*/ 50773 h 444457"/>
              <a:gd name="connsiteX11063" fmla="*/ 3025792 w 3249268"/>
              <a:gd name="connsiteY11063" fmla="*/ 50773 h 444457"/>
              <a:gd name="connsiteX11064" fmla="*/ 3029907 w 3249268"/>
              <a:gd name="connsiteY11064" fmla="*/ 50773 h 444457"/>
              <a:gd name="connsiteX11065" fmla="*/ 3029645 w 3249268"/>
              <a:gd name="connsiteY11065" fmla="*/ 50504 h 444457"/>
              <a:gd name="connsiteX11066" fmla="*/ 3025704 w 3249268"/>
              <a:gd name="connsiteY11066" fmla="*/ 50504 h 444457"/>
              <a:gd name="connsiteX11067" fmla="*/ 1839203 w 3249268"/>
              <a:gd name="connsiteY11067" fmla="*/ 50012 h 444457"/>
              <a:gd name="connsiteX11068" fmla="*/ 1837582 w 3249268"/>
              <a:gd name="connsiteY11068" fmla="*/ 53280 h 444457"/>
              <a:gd name="connsiteX11069" fmla="*/ 1838237 w 3249268"/>
              <a:gd name="connsiteY11069" fmla="*/ 53113 h 444457"/>
              <a:gd name="connsiteX11070" fmla="*/ 1839206 w 3249268"/>
              <a:gd name="connsiteY11070" fmla="*/ 50015 h 444457"/>
              <a:gd name="connsiteX11071" fmla="*/ 122952 w 3249268"/>
              <a:gd name="connsiteY11071" fmla="*/ 49889 h 444457"/>
              <a:gd name="connsiteX11072" fmla="*/ 121102 w 3249268"/>
              <a:gd name="connsiteY11072" fmla="*/ 53288 h 444457"/>
              <a:gd name="connsiteX11073" fmla="*/ 120565 w 3249268"/>
              <a:gd name="connsiteY11073" fmla="*/ 53082 h 444457"/>
              <a:gd name="connsiteX11074" fmla="*/ 121100 w 3249268"/>
              <a:gd name="connsiteY11074" fmla="*/ 53685 h 444457"/>
              <a:gd name="connsiteX11075" fmla="*/ 122045 w 3249268"/>
              <a:gd name="connsiteY11075" fmla="*/ 53368 h 444457"/>
              <a:gd name="connsiteX11076" fmla="*/ 123261 w 3249268"/>
              <a:gd name="connsiteY11076" fmla="*/ 54592 h 444457"/>
              <a:gd name="connsiteX11077" fmla="*/ 125427 w 3249268"/>
              <a:gd name="connsiteY11077" fmla="*/ 54393 h 444457"/>
              <a:gd name="connsiteX11078" fmla="*/ 125972 w 3249268"/>
              <a:gd name="connsiteY11078" fmla="*/ 54759 h 444457"/>
              <a:gd name="connsiteX11079" fmla="*/ 127571 w 3249268"/>
              <a:gd name="connsiteY11079" fmla="*/ 54759 h 444457"/>
              <a:gd name="connsiteX11080" fmla="*/ 128952 w 3249268"/>
              <a:gd name="connsiteY11080" fmla="*/ 56151 h 444457"/>
              <a:gd name="connsiteX11081" fmla="*/ 128975 w 3249268"/>
              <a:gd name="connsiteY11081" fmla="*/ 56385 h 444457"/>
              <a:gd name="connsiteX11082" fmla="*/ 129338 w 3249268"/>
              <a:gd name="connsiteY11082" fmla="*/ 56016 h 444457"/>
              <a:gd name="connsiteX11083" fmla="*/ 129338 w 3249268"/>
              <a:gd name="connsiteY11083" fmla="*/ 51768 h 444457"/>
              <a:gd name="connsiteX11084" fmla="*/ 123772 w 3249268"/>
              <a:gd name="connsiteY11084" fmla="*/ 50352 h 444457"/>
              <a:gd name="connsiteX11085" fmla="*/ 2371512 w 3249268"/>
              <a:gd name="connsiteY11085" fmla="*/ 49554 h 444457"/>
              <a:gd name="connsiteX11086" fmla="*/ 2371512 w 3249268"/>
              <a:gd name="connsiteY11086" fmla="*/ 50347 h 444457"/>
              <a:gd name="connsiteX11087" fmla="*/ 2371791 w 3249268"/>
              <a:gd name="connsiteY11087" fmla="*/ 50253 h 444457"/>
              <a:gd name="connsiteX11088" fmla="*/ 184556 w 3249268"/>
              <a:gd name="connsiteY11088" fmla="*/ 49452 h 444457"/>
              <a:gd name="connsiteX11089" fmla="*/ 184081 w 3249268"/>
              <a:gd name="connsiteY11089" fmla="*/ 49551 h 444457"/>
              <a:gd name="connsiteX11090" fmla="*/ 184423 w 3249268"/>
              <a:gd name="connsiteY11090" fmla="*/ 52052 h 444457"/>
              <a:gd name="connsiteX11091" fmla="*/ 184423 w 3249268"/>
              <a:gd name="connsiteY11091" fmla="*/ 53481 h 444457"/>
              <a:gd name="connsiteX11092" fmla="*/ 184286 w 3249268"/>
              <a:gd name="connsiteY11092" fmla="*/ 53463 h 444457"/>
              <a:gd name="connsiteX11093" fmla="*/ 184286 w 3249268"/>
              <a:gd name="connsiteY11093" fmla="*/ 54771 h 444457"/>
              <a:gd name="connsiteX11094" fmla="*/ 182896 w 3249268"/>
              <a:gd name="connsiteY11094" fmla="*/ 54771 h 444457"/>
              <a:gd name="connsiteX11095" fmla="*/ 182806 w 3249268"/>
              <a:gd name="connsiteY11095" fmla="*/ 54816 h 444457"/>
              <a:gd name="connsiteX11096" fmla="*/ 184568 w 3249268"/>
              <a:gd name="connsiteY11096" fmla="*/ 54816 h 444457"/>
              <a:gd name="connsiteX11097" fmla="*/ 187389 w 3249268"/>
              <a:gd name="connsiteY11097" fmla="*/ 54816 h 444457"/>
              <a:gd name="connsiteX11098" fmla="*/ 188241 w 3249268"/>
              <a:gd name="connsiteY11098" fmla="*/ 54816 h 444457"/>
              <a:gd name="connsiteX11099" fmla="*/ 188451 w 3249268"/>
              <a:gd name="connsiteY11099" fmla="*/ 54683 h 444457"/>
              <a:gd name="connsiteX11100" fmla="*/ 2425730 w 3249268"/>
              <a:gd name="connsiteY11100" fmla="*/ 49336 h 444457"/>
              <a:gd name="connsiteX11101" fmla="*/ 2425317 w 3249268"/>
              <a:gd name="connsiteY11101" fmla="*/ 49380 h 444457"/>
              <a:gd name="connsiteX11102" fmla="*/ 2423945 w 3249268"/>
              <a:gd name="connsiteY11102" fmla="*/ 51231 h 444457"/>
              <a:gd name="connsiteX11103" fmla="*/ 987658 w 3249268"/>
              <a:gd name="connsiteY11103" fmla="*/ 49322 h 444457"/>
              <a:gd name="connsiteX11104" fmla="*/ 987732 w 3249268"/>
              <a:gd name="connsiteY11104" fmla="*/ 49573 h 444457"/>
              <a:gd name="connsiteX11105" fmla="*/ 987703 w 3249268"/>
              <a:gd name="connsiteY11105" fmla="*/ 49322 h 444457"/>
              <a:gd name="connsiteX11106" fmla="*/ 1204187 w 3249268"/>
              <a:gd name="connsiteY11106" fmla="*/ 49288 h 444457"/>
              <a:gd name="connsiteX11107" fmla="*/ 1203779 w 3249268"/>
              <a:gd name="connsiteY11107" fmla="*/ 49322 h 444457"/>
              <a:gd name="connsiteX11108" fmla="*/ 1203499 w 3249268"/>
              <a:gd name="connsiteY11108" fmla="*/ 49370 h 444457"/>
              <a:gd name="connsiteX11109" fmla="*/ 1203499 w 3249268"/>
              <a:gd name="connsiteY11109" fmla="*/ 49887 h 444457"/>
              <a:gd name="connsiteX11110" fmla="*/ 1204063 w 3249268"/>
              <a:gd name="connsiteY11110" fmla="*/ 49430 h 444457"/>
              <a:gd name="connsiteX11111" fmla="*/ 1204373 w 3249268"/>
              <a:gd name="connsiteY11111" fmla="*/ 49307 h 444457"/>
              <a:gd name="connsiteX11112" fmla="*/ 2493556 w 3249268"/>
              <a:gd name="connsiteY11112" fmla="*/ 49269 h 444457"/>
              <a:gd name="connsiteX11113" fmla="*/ 2493556 w 3249268"/>
              <a:gd name="connsiteY11113" fmla="*/ 49375 h 444457"/>
              <a:gd name="connsiteX11114" fmla="*/ 2493659 w 3249268"/>
              <a:gd name="connsiteY11114" fmla="*/ 49319 h 444457"/>
              <a:gd name="connsiteX11115" fmla="*/ 2493647 w 3249268"/>
              <a:gd name="connsiteY11115" fmla="*/ 49269 h 444457"/>
              <a:gd name="connsiteX11116" fmla="*/ 2488259 w 3249268"/>
              <a:gd name="connsiteY11116" fmla="*/ 49213 h 444457"/>
              <a:gd name="connsiteX11117" fmla="*/ 2488152 w 3249268"/>
              <a:gd name="connsiteY11117" fmla="*/ 49269 h 444457"/>
              <a:gd name="connsiteX11118" fmla="*/ 2488152 w 3249268"/>
              <a:gd name="connsiteY11118" fmla="*/ 49346 h 444457"/>
              <a:gd name="connsiteX11119" fmla="*/ 2488348 w 3249268"/>
              <a:gd name="connsiteY11119" fmla="*/ 49452 h 444457"/>
              <a:gd name="connsiteX11120" fmla="*/ 496273 w 3249268"/>
              <a:gd name="connsiteY11120" fmla="*/ 49170 h 444457"/>
              <a:gd name="connsiteX11121" fmla="*/ 496324 w 3249268"/>
              <a:gd name="connsiteY11121" fmla="*/ 49645 h 444457"/>
              <a:gd name="connsiteX11122" fmla="*/ 492478 w 3249268"/>
              <a:gd name="connsiteY11122" fmla="*/ 50213 h 444457"/>
              <a:gd name="connsiteX11123" fmla="*/ 497161 w 3249268"/>
              <a:gd name="connsiteY11123" fmla="*/ 50698 h 444457"/>
              <a:gd name="connsiteX11124" fmla="*/ 792811 w 3249268"/>
              <a:gd name="connsiteY11124" fmla="*/ 49146 h 444457"/>
              <a:gd name="connsiteX11125" fmla="*/ 792754 w 3249268"/>
              <a:gd name="connsiteY11125" fmla="*/ 49209 h 444457"/>
              <a:gd name="connsiteX11126" fmla="*/ 792902 w 3249268"/>
              <a:gd name="connsiteY11126" fmla="*/ 49190 h 444457"/>
              <a:gd name="connsiteX11127" fmla="*/ 2123527 w 3249268"/>
              <a:gd name="connsiteY11127" fmla="*/ 49134 h 444457"/>
              <a:gd name="connsiteX11128" fmla="*/ 2123157 w 3249268"/>
              <a:gd name="connsiteY11128" fmla="*/ 49322 h 444457"/>
              <a:gd name="connsiteX11129" fmla="*/ 2122823 w 3249268"/>
              <a:gd name="connsiteY11129" fmla="*/ 49390 h 444457"/>
              <a:gd name="connsiteX11130" fmla="*/ 2122808 w 3249268"/>
              <a:gd name="connsiteY11130" fmla="*/ 49595 h 444457"/>
              <a:gd name="connsiteX11131" fmla="*/ 2123136 w 3249268"/>
              <a:gd name="connsiteY11131" fmla="*/ 49430 h 444457"/>
              <a:gd name="connsiteX11132" fmla="*/ 2124005 w 3249268"/>
              <a:gd name="connsiteY11132" fmla="*/ 49954 h 444457"/>
              <a:gd name="connsiteX11133" fmla="*/ 2125829 w 3249268"/>
              <a:gd name="connsiteY11133" fmla="*/ 49453 h 444457"/>
              <a:gd name="connsiteX11134" fmla="*/ 579605 w 3249268"/>
              <a:gd name="connsiteY11134" fmla="*/ 48965 h 444457"/>
              <a:gd name="connsiteX11135" fmla="*/ 579647 w 3249268"/>
              <a:gd name="connsiteY11135" fmla="*/ 49010 h 444457"/>
              <a:gd name="connsiteX11136" fmla="*/ 579745 w 3249268"/>
              <a:gd name="connsiteY11136" fmla="*/ 49021 h 444457"/>
              <a:gd name="connsiteX11137" fmla="*/ 2726784 w 3249268"/>
              <a:gd name="connsiteY11137" fmla="*/ 48908 h 444457"/>
              <a:gd name="connsiteX11138" fmla="*/ 2726794 w 3249268"/>
              <a:gd name="connsiteY11138" fmla="*/ 48927 h 444457"/>
              <a:gd name="connsiteX11139" fmla="*/ 2726802 w 3249268"/>
              <a:gd name="connsiteY11139" fmla="*/ 48926 h 444457"/>
              <a:gd name="connsiteX11140" fmla="*/ 2623035 w 3249268"/>
              <a:gd name="connsiteY11140" fmla="*/ 48891 h 444457"/>
              <a:gd name="connsiteX11141" fmla="*/ 2623015 w 3249268"/>
              <a:gd name="connsiteY11141" fmla="*/ 48892 h 444457"/>
              <a:gd name="connsiteX11142" fmla="*/ 2623035 w 3249268"/>
              <a:gd name="connsiteY11142" fmla="*/ 48952 h 444457"/>
              <a:gd name="connsiteX11143" fmla="*/ 1257029 w 3249268"/>
              <a:gd name="connsiteY11143" fmla="*/ 48714 h 444457"/>
              <a:gd name="connsiteX11144" fmla="*/ 1255497 w 3249268"/>
              <a:gd name="connsiteY11144" fmla="*/ 49252 h 444457"/>
              <a:gd name="connsiteX11145" fmla="*/ 1256246 w 3249268"/>
              <a:gd name="connsiteY11145" fmla="*/ 49379 h 444457"/>
              <a:gd name="connsiteX11146" fmla="*/ 2703863 w 3249268"/>
              <a:gd name="connsiteY11146" fmla="*/ 48658 h 444457"/>
              <a:gd name="connsiteX11147" fmla="*/ 2703301 w 3249268"/>
              <a:gd name="connsiteY11147" fmla="*/ 48892 h 444457"/>
              <a:gd name="connsiteX11148" fmla="*/ 2703316 w 3249268"/>
              <a:gd name="connsiteY11148" fmla="*/ 48855 h 444457"/>
              <a:gd name="connsiteX11149" fmla="*/ 2703274 w 3249268"/>
              <a:gd name="connsiteY11149" fmla="*/ 48892 h 444457"/>
              <a:gd name="connsiteX11150" fmla="*/ 2702313 w 3249268"/>
              <a:gd name="connsiteY11150" fmla="*/ 49171 h 444457"/>
              <a:gd name="connsiteX11151" fmla="*/ 2703546 w 3249268"/>
              <a:gd name="connsiteY11151" fmla="*/ 49043 h 444457"/>
              <a:gd name="connsiteX11152" fmla="*/ 1163362 w 3249268"/>
              <a:gd name="connsiteY11152" fmla="*/ 48543 h 444457"/>
              <a:gd name="connsiteX11153" fmla="*/ 1163587 w 3249268"/>
              <a:gd name="connsiteY11153" fmla="*/ 48976 h 444457"/>
              <a:gd name="connsiteX11154" fmla="*/ 1164262 w 3249268"/>
              <a:gd name="connsiteY11154" fmla="*/ 49216 h 444457"/>
              <a:gd name="connsiteX11155" fmla="*/ 1164713 w 3249268"/>
              <a:gd name="connsiteY11155" fmla="*/ 49233 h 444457"/>
              <a:gd name="connsiteX11156" fmla="*/ 2819587 w 3249268"/>
              <a:gd name="connsiteY11156" fmla="*/ 48441 h 444457"/>
              <a:gd name="connsiteX11157" fmla="*/ 2819835 w 3249268"/>
              <a:gd name="connsiteY11157" fmla="*/ 49081 h 444457"/>
              <a:gd name="connsiteX11158" fmla="*/ 2818876 w 3249268"/>
              <a:gd name="connsiteY11158" fmla="*/ 50092 h 444457"/>
              <a:gd name="connsiteX11159" fmla="*/ 2820407 w 3249268"/>
              <a:gd name="connsiteY11159" fmla="*/ 49310 h 444457"/>
              <a:gd name="connsiteX11160" fmla="*/ 2821422 w 3249268"/>
              <a:gd name="connsiteY11160" fmla="*/ 48740 h 444457"/>
              <a:gd name="connsiteX11161" fmla="*/ 2820023 w 3249268"/>
              <a:gd name="connsiteY11161" fmla="*/ 49018 h 444457"/>
              <a:gd name="connsiteX11162" fmla="*/ 3076033 w 3249268"/>
              <a:gd name="connsiteY11162" fmla="*/ 48187 h 444457"/>
              <a:gd name="connsiteX11163" fmla="*/ 3075513 w 3249268"/>
              <a:gd name="connsiteY11163" fmla="*/ 49268 h 444457"/>
              <a:gd name="connsiteX11164" fmla="*/ 3076655 w 3249268"/>
              <a:gd name="connsiteY11164" fmla="*/ 49268 h 444457"/>
              <a:gd name="connsiteX11165" fmla="*/ 480464 w 3249268"/>
              <a:gd name="connsiteY11165" fmla="*/ 48071 h 444457"/>
              <a:gd name="connsiteX11166" fmla="*/ 480117 w 3249268"/>
              <a:gd name="connsiteY11166" fmla="*/ 48590 h 444457"/>
              <a:gd name="connsiteX11167" fmla="*/ 480464 w 3249268"/>
              <a:gd name="connsiteY11167" fmla="*/ 48950 h 444457"/>
              <a:gd name="connsiteX11168" fmla="*/ 374083 w 3249268"/>
              <a:gd name="connsiteY11168" fmla="*/ 48059 h 444457"/>
              <a:gd name="connsiteX11169" fmla="*/ 373649 w 3249268"/>
              <a:gd name="connsiteY11169" fmla="*/ 48961 h 444457"/>
              <a:gd name="connsiteX11170" fmla="*/ 374709 w 3249268"/>
              <a:gd name="connsiteY11170" fmla="*/ 48824 h 444457"/>
              <a:gd name="connsiteX11171" fmla="*/ 374323 w 3249268"/>
              <a:gd name="connsiteY11171" fmla="*/ 48752 h 444457"/>
              <a:gd name="connsiteX11172" fmla="*/ 305072 w 3249268"/>
              <a:gd name="connsiteY11172" fmla="*/ 47885 h 444457"/>
              <a:gd name="connsiteX11173" fmla="*/ 304001 w 3249268"/>
              <a:gd name="connsiteY11173" fmla="*/ 48883 h 444457"/>
              <a:gd name="connsiteX11174" fmla="*/ 304034 w 3249268"/>
              <a:gd name="connsiteY11174" fmla="*/ 48892 h 444457"/>
              <a:gd name="connsiteX11175" fmla="*/ 304057 w 3249268"/>
              <a:gd name="connsiteY11175" fmla="*/ 48943 h 444457"/>
              <a:gd name="connsiteX11176" fmla="*/ 304489 w 3249268"/>
              <a:gd name="connsiteY11176" fmla="*/ 49015 h 444457"/>
              <a:gd name="connsiteX11177" fmla="*/ 3007208 w 3249268"/>
              <a:gd name="connsiteY11177" fmla="*/ 47770 h 444457"/>
              <a:gd name="connsiteX11178" fmla="*/ 3007056 w 3249268"/>
              <a:gd name="connsiteY11178" fmla="*/ 47809 h 444457"/>
              <a:gd name="connsiteX11179" fmla="*/ 3007208 w 3249268"/>
              <a:gd name="connsiteY11179" fmla="*/ 47842 h 444457"/>
              <a:gd name="connsiteX11180" fmla="*/ 2049239 w 3249268"/>
              <a:gd name="connsiteY11180" fmla="*/ 47751 h 444457"/>
              <a:gd name="connsiteX11181" fmla="*/ 2049065 w 3249268"/>
              <a:gd name="connsiteY11181" fmla="*/ 47810 h 444457"/>
              <a:gd name="connsiteX11182" fmla="*/ 2049343 w 3249268"/>
              <a:gd name="connsiteY11182" fmla="*/ 47874 h 444457"/>
              <a:gd name="connsiteX11183" fmla="*/ 2618931 w 3249268"/>
              <a:gd name="connsiteY11183" fmla="*/ 47680 h 444457"/>
              <a:gd name="connsiteX11184" fmla="*/ 2618941 w 3249268"/>
              <a:gd name="connsiteY11184" fmla="*/ 47686 h 444457"/>
              <a:gd name="connsiteX11185" fmla="*/ 2618956 w 3249268"/>
              <a:gd name="connsiteY11185" fmla="*/ 47680 h 444457"/>
              <a:gd name="connsiteX11186" fmla="*/ 2926404 w 3249268"/>
              <a:gd name="connsiteY11186" fmla="*/ 47667 h 444457"/>
              <a:gd name="connsiteX11187" fmla="*/ 2925549 w 3249268"/>
              <a:gd name="connsiteY11187" fmla="*/ 48105 h 444457"/>
              <a:gd name="connsiteX11188" fmla="*/ 2925886 w 3249268"/>
              <a:gd name="connsiteY11188" fmla="*/ 48165 h 444457"/>
              <a:gd name="connsiteX11189" fmla="*/ 2926242 w 3249268"/>
              <a:gd name="connsiteY11189" fmla="*/ 47987 h 444457"/>
              <a:gd name="connsiteX11190" fmla="*/ 2842297 w 3249268"/>
              <a:gd name="connsiteY11190" fmla="*/ 47588 h 444457"/>
              <a:gd name="connsiteX11191" fmla="*/ 2842200 w 3249268"/>
              <a:gd name="connsiteY11191" fmla="*/ 47593 h 444457"/>
              <a:gd name="connsiteX11192" fmla="*/ 2842310 w 3249268"/>
              <a:gd name="connsiteY11192" fmla="*/ 47610 h 444457"/>
              <a:gd name="connsiteX11193" fmla="*/ 2716277 w 3249268"/>
              <a:gd name="connsiteY11193" fmla="*/ 47555 h 444457"/>
              <a:gd name="connsiteX11194" fmla="*/ 2716068 w 3249268"/>
              <a:gd name="connsiteY11194" fmla="*/ 47635 h 444457"/>
              <a:gd name="connsiteX11195" fmla="*/ 2716305 w 3249268"/>
              <a:gd name="connsiteY11195" fmla="*/ 47557 h 444457"/>
              <a:gd name="connsiteX11196" fmla="*/ 2973140 w 3249268"/>
              <a:gd name="connsiteY11196" fmla="*/ 47513 h 444457"/>
              <a:gd name="connsiteX11197" fmla="*/ 2972785 w 3249268"/>
              <a:gd name="connsiteY11197" fmla="*/ 48927 h 444457"/>
              <a:gd name="connsiteX11198" fmla="*/ 2973140 w 3249268"/>
              <a:gd name="connsiteY11198" fmla="*/ 49296 h 444457"/>
              <a:gd name="connsiteX11199" fmla="*/ 2973140 w 3249268"/>
              <a:gd name="connsiteY11199" fmla="*/ 49143 h 444457"/>
              <a:gd name="connsiteX11200" fmla="*/ 2706217 w 3249268"/>
              <a:gd name="connsiteY11200" fmla="*/ 47482 h 444457"/>
              <a:gd name="connsiteX11201" fmla="*/ 2706310 w 3249268"/>
              <a:gd name="connsiteY11201" fmla="*/ 47639 h 444457"/>
              <a:gd name="connsiteX11202" fmla="*/ 2706245 w 3249268"/>
              <a:gd name="connsiteY11202" fmla="*/ 47666 h 444457"/>
              <a:gd name="connsiteX11203" fmla="*/ 2706340 w 3249268"/>
              <a:gd name="connsiteY11203" fmla="*/ 47689 h 444457"/>
              <a:gd name="connsiteX11204" fmla="*/ 2706597 w 3249268"/>
              <a:gd name="connsiteY11204" fmla="*/ 47482 h 444457"/>
              <a:gd name="connsiteX11205" fmla="*/ 2145878 w 3249268"/>
              <a:gd name="connsiteY11205" fmla="*/ 47416 h 444457"/>
              <a:gd name="connsiteX11206" fmla="*/ 2144957 w 3249268"/>
              <a:gd name="connsiteY11206" fmla="*/ 47650 h 444457"/>
              <a:gd name="connsiteX11207" fmla="*/ 2145546 w 3249268"/>
              <a:gd name="connsiteY11207" fmla="*/ 47711 h 444457"/>
              <a:gd name="connsiteX11208" fmla="*/ 2146070 w 3249268"/>
              <a:gd name="connsiteY11208" fmla="*/ 48060 h 444457"/>
              <a:gd name="connsiteX11209" fmla="*/ 2712910 w 3249268"/>
              <a:gd name="connsiteY11209" fmla="*/ 47389 h 444457"/>
              <a:gd name="connsiteX11210" fmla="*/ 2713002 w 3249268"/>
              <a:gd name="connsiteY11210" fmla="*/ 47482 h 444457"/>
              <a:gd name="connsiteX11211" fmla="*/ 2712098 w 3249268"/>
              <a:gd name="connsiteY11211" fmla="*/ 47482 h 444457"/>
              <a:gd name="connsiteX11212" fmla="*/ 2713124 w 3249268"/>
              <a:gd name="connsiteY11212" fmla="*/ 47990 h 444457"/>
              <a:gd name="connsiteX11213" fmla="*/ 2713387 w 3249268"/>
              <a:gd name="connsiteY11213" fmla="*/ 48088 h 444457"/>
              <a:gd name="connsiteX11214" fmla="*/ 2713001 w 3249268"/>
              <a:gd name="connsiteY11214" fmla="*/ 47730 h 444457"/>
              <a:gd name="connsiteX11215" fmla="*/ 2715778 w 3249268"/>
              <a:gd name="connsiteY11215" fmla="*/ 47730 h 444457"/>
              <a:gd name="connsiteX11216" fmla="*/ 2715871 w 3249268"/>
              <a:gd name="connsiteY11216" fmla="*/ 47699 h 444457"/>
              <a:gd name="connsiteX11217" fmla="*/ 2713126 w 3249268"/>
              <a:gd name="connsiteY11217" fmla="*/ 47699 h 444457"/>
              <a:gd name="connsiteX11218" fmla="*/ 2713126 w 3249268"/>
              <a:gd name="connsiteY11218" fmla="*/ 47389 h 444457"/>
              <a:gd name="connsiteX11219" fmla="*/ 55361 w 3249268"/>
              <a:gd name="connsiteY11219" fmla="*/ 47388 h 444457"/>
              <a:gd name="connsiteX11220" fmla="*/ 58068 w 3249268"/>
              <a:gd name="connsiteY11220" fmla="*/ 47388 h 444457"/>
              <a:gd name="connsiteX11221" fmla="*/ 58068 w 3249268"/>
              <a:gd name="connsiteY11221" fmla="*/ 51901 h 444457"/>
              <a:gd name="connsiteX11222" fmla="*/ 52653 w 3249268"/>
              <a:gd name="connsiteY11222" fmla="*/ 53406 h 444457"/>
              <a:gd name="connsiteX11223" fmla="*/ 55361 w 3249268"/>
              <a:gd name="connsiteY11223" fmla="*/ 47388 h 444457"/>
              <a:gd name="connsiteX11224" fmla="*/ 403827 w 3249268"/>
              <a:gd name="connsiteY11224" fmla="*/ 47353 h 444457"/>
              <a:gd name="connsiteX11225" fmla="*/ 403849 w 3249268"/>
              <a:gd name="connsiteY11225" fmla="*/ 47391 h 444457"/>
              <a:gd name="connsiteX11226" fmla="*/ 403982 w 3249268"/>
              <a:gd name="connsiteY11226" fmla="*/ 47411 h 444457"/>
              <a:gd name="connsiteX11227" fmla="*/ 2807751 w 3249268"/>
              <a:gd name="connsiteY11227" fmla="*/ 47307 h 444457"/>
              <a:gd name="connsiteX11228" fmla="*/ 2807507 w 3249268"/>
              <a:gd name="connsiteY11228" fmla="*/ 47388 h 444457"/>
              <a:gd name="connsiteX11229" fmla="*/ 2807322 w 3249268"/>
              <a:gd name="connsiteY11229" fmla="*/ 47342 h 444457"/>
              <a:gd name="connsiteX11230" fmla="*/ 2807322 w 3249268"/>
              <a:gd name="connsiteY11230" fmla="*/ 47818 h 444457"/>
              <a:gd name="connsiteX11231" fmla="*/ 2806341 w 3249268"/>
              <a:gd name="connsiteY11231" fmla="*/ 51826 h 444457"/>
              <a:gd name="connsiteX11232" fmla="*/ 2806435 w 3249268"/>
              <a:gd name="connsiteY11232" fmla="*/ 51901 h 444457"/>
              <a:gd name="connsiteX11233" fmla="*/ 2806582 w 3249268"/>
              <a:gd name="connsiteY11233" fmla="*/ 52176 h 444457"/>
              <a:gd name="connsiteX11234" fmla="*/ 2808104 w 3249268"/>
              <a:gd name="connsiteY11234" fmla="*/ 51875 h 444457"/>
              <a:gd name="connsiteX11235" fmla="*/ 2807751 w 3249268"/>
              <a:gd name="connsiteY11235" fmla="*/ 49430 h 444457"/>
              <a:gd name="connsiteX11236" fmla="*/ 216435 w 3249268"/>
              <a:gd name="connsiteY11236" fmla="*/ 47118 h 444457"/>
              <a:gd name="connsiteX11237" fmla="*/ 216558 w 3249268"/>
              <a:gd name="connsiteY11237" fmla="*/ 47446 h 444457"/>
              <a:gd name="connsiteX11238" fmla="*/ 216640 w 3249268"/>
              <a:gd name="connsiteY11238" fmla="*/ 47196 h 444457"/>
              <a:gd name="connsiteX11239" fmla="*/ 2868454 w 3249268"/>
              <a:gd name="connsiteY11239" fmla="*/ 47087 h 444457"/>
              <a:gd name="connsiteX11240" fmla="*/ 2868725 w 3249268"/>
              <a:gd name="connsiteY11240" fmla="*/ 47639 h 444457"/>
              <a:gd name="connsiteX11241" fmla="*/ 2867618 w 3249268"/>
              <a:gd name="connsiteY11241" fmla="*/ 48078 h 444457"/>
              <a:gd name="connsiteX11242" fmla="*/ 2868839 w 3249268"/>
              <a:gd name="connsiteY11242" fmla="*/ 48014 h 444457"/>
              <a:gd name="connsiteX11243" fmla="*/ 2869916 w 3249268"/>
              <a:gd name="connsiteY11243" fmla="*/ 47905 h 444457"/>
              <a:gd name="connsiteX11244" fmla="*/ 2868841 w 3249268"/>
              <a:gd name="connsiteY11244" fmla="*/ 47565 h 444457"/>
              <a:gd name="connsiteX11245" fmla="*/ 2911460 w 3249268"/>
              <a:gd name="connsiteY11245" fmla="*/ 46797 h 444457"/>
              <a:gd name="connsiteX11246" fmla="*/ 2911597 w 3249268"/>
              <a:gd name="connsiteY11246" fmla="*/ 47806 h 444457"/>
              <a:gd name="connsiteX11247" fmla="*/ 2911378 w 3249268"/>
              <a:gd name="connsiteY11247" fmla="*/ 48006 h 444457"/>
              <a:gd name="connsiteX11248" fmla="*/ 2911755 w 3249268"/>
              <a:gd name="connsiteY11248" fmla="*/ 47867 h 444457"/>
              <a:gd name="connsiteX11249" fmla="*/ 2913140 w 3249268"/>
              <a:gd name="connsiteY11249" fmla="*/ 47867 h 444457"/>
              <a:gd name="connsiteX11250" fmla="*/ 2913403 w 3249268"/>
              <a:gd name="connsiteY11250" fmla="*/ 47836 h 444457"/>
              <a:gd name="connsiteX11251" fmla="*/ 2913101 w 3249268"/>
              <a:gd name="connsiteY11251" fmla="*/ 47764 h 444457"/>
              <a:gd name="connsiteX11252" fmla="*/ 2913813 w 3249268"/>
              <a:gd name="connsiteY11252" fmla="*/ 47150 h 444457"/>
              <a:gd name="connsiteX11253" fmla="*/ 2913210 w 3249268"/>
              <a:gd name="connsiteY11253" fmla="*/ 47388 h 444457"/>
              <a:gd name="connsiteX11254" fmla="*/ 2911820 w 3249268"/>
              <a:gd name="connsiteY11254" fmla="*/ 47388 h 444457"/>
              <a:gd name="connsiteX11255" fmla="*/ 113372 w 3249268"/>
              <a:gd name="connsiteY11255" fmla="*/ 46765 h 444457"/>
              <a:gd name="connsiteX11256" fmla="*/ 112715 w 3249268"/>
              <a:gd name="connsiteY11256" fmla="*/ 46965 h 444457"/>
              <a:gd name="connsiteX11257" fmla="*/ 113533 w 3249268"/>
              <a:gd name="connsiteY11257" fmla="*/ 47388 h 444457"/>
              <a:gd name="connsiteX11258" fmla="*/ 2900598 w 3249268"/>
              <a:gd name="connsiteY11258" fmla="*/ 46636 h 444457"/>
              <a:gd name="connsiteX11259" fmla="*/ 2900852 w 3249268"/>
              <a:gd name="connsiteY11259" fmla="*/ 47667 h 444457"/>
              <a:gd name="connsiteX11260" fmla="*/ 2900852 w 3249268"/>
              <a:gd name="connsiteY11260" fmla="*/ 46636 h 444457"/>
              <a:gd name="connsiteX11261" fmla="*/ 803762 w 3249268"/>
              <a:gd name="connsiteY11261" fmla="*/ 46485 h 444457"/>
              <a:gd name="connsiteX11262" fmla="*/ 802388 w 3249268"/>
              <a:gd name="connsiteY11262" fmla="*/ 46953 h 444457"/>
              <a:gd name="connsiteX11263" fmla="*/ 804994 w 3249268"/>
              <a:gd name="connsiteY11263" fmla="*/ 47324 h 444457"/>
              <a:gd name="connsiteX11264" fmla="*/ 543079 w 3249268"/>
              <a:gd name="connsiteY11264" fmla="*/ 46448 h 444457"/>
              <a:gd name="connsiteX11265" fmla="*/ 543079 w 3249268"/>
              <a:gd name="connsiteY11265" fmla="*/ 47388 h 444457"/>
              <a:gd name="connsiteX11266" fmla="*/ 543079 w 3249268"/>
              <a:gd name="connsiteY11266" fmla="*/ 47388 h 444457"/>
              <a:gd name="connsiteX11267" fmla="*/ 543079 w 3249268"/>
              <a:gd name="connsiteY11267" fmla="*/ 46448 h 444457"/>
              <a:gd name="connsiteX11268" fmla="*/ 189846 w 3249268"/>
              <a:gd name="connsiteY11268" fmla="*/ 46400 h 444457"/>
              <a:gd name="connsiteX11269" fmla="*/ 189944 w 3249268"/>
              <a:gd name="connsiteY11269" fmla="*/ 46466 h 444457"/>
              <a:gd name="connsiteX11270" fmla="*/ 189937 w 3249268"/>
              <a:gd name="connsiteY11270" fmla="*/ 46447 h 444457"/>
              <a:gd name="connsiteX11271" fmla="*/ 3077332 w 3249268"/>
              <a:gd name="connsiteY11271" fmla="*/ 46256 h 444457"/>
              <a:gd name="connsiteX11272" fmla="*/ 3076887 w 3249268"/>
              <a:gd name="connsiteY11272" fmla="*/ 46410 h 444457"/>
              <a:gd name="connsiteX11273" fmla="*/ 3076632 w 3249268"/>
              <a:gd name="connsiteY11273" fmla="*/ 46940 h 444457"/>
              <a:gd name="connsiteX11274" fmla="*/ 420974 w 3249268"/>
              <a:gd name="connsiteY11274" fmla="*/ 46128 h 444457"/>
              <a:gd name="connsiteX11275" fmla="*/ 420789 w 3249268"/>
              <a:gd name="connsiteY11275" fmla="*/ 46152 h 444457"/>
              <a:gd name="connsiteX11276" fmla="*/ 420974 w 3249268"/>
              <a:gd name="connsiteY11276" fmla="*/ 46706 h 444457"/>
              <a:gd name="connsiteX11277" fmla="*/ 2934966 w 3249268"/>
              <a:gd name="connsiteY11277" fmla="*/ 45997 h 444457"/>
              <a:gd name="connsiteX11278" fmla="*/ 2936418 w 3249268"/>
              <a:gd name="connsiteY11278" fmla="*/ 47482 h 444457"/>
              <a:gd name="connsiteX11279" fmla="*/ 2929523 w 3249268"/>
              <a:gd name="connsiteY11279" fmla="*/ 46072 h 444457"/>
              <a:gd name="connsiteX11280" fmla="*/ 2929267 w 3249268"/>
              <a:gd name="connsiteY11280" fmla="*/ 46203 h 444457"/>
              <a:gd name="connsiteX11281" fmla="*/ 2929767 w 3249268"/>
              <a:gd name="connsiteY11281" fmla="*/ 46499 h 444457"/>
              <a:gd name="connsiteX11282" fmla="*/ 2929767 w 3249268"/>
              <a:gd name="connsiteY11282" fmla="*/ 51970 h 444457"/>
              <a:gd name="connsiteX11283" fmla="*/ 2926996 w 3249268"/>
              <a:gd name="connsiteY11283" fmla="*/ 53337 h 444457"/>
              <a:gd name="connsiteX11284" fmla="*/ 2926938 w 3249268"/>
              <a:gd name="connsiteY11284" fmla="*/ 53471 h 444457"/>
              <a:gd name="connsiteX11285" fmla="*/ 2926938 w 3249268"/>
              <a:gd name="connsiteY11285" fmla="*/ 54722 h 444457"/>
              <a:gd name="connsiteX11286" fmla="*/ 2935212 w 3249268"/>
              <a:gd name="connsiteY11286" fmla="*/ 53311 h 444457"/>
              <a:gd name="connsiteX11287" fmla="*/ 2937970 w 3249268"/>
              <a:gd name="connsiteY11287" fmla="*/ 53311 h 444457"/>
              <a:gd name="connsiteX11288" fmla="*/ 2937024 w 3249268"/>
              <a:gd name="connsiteY11288" fmla="*/ 56214 h 444457"/>
              <a:gd name="connsiteX11289" fmla="*/ 2937253 w 3249268"/>
              <a:gd name="connsiteY11289" fmla="*/ 55951 h 444457"/>
              <a:gd name="connsiteX11290" fmla="*/ 2938017 w 3249268"/>
              <a:gd name="connsiteY11290" fmla="*/ 53406 h 444457"/>
              <a:gd name="connsiteX11291" fmla="*/ 2938017 w 3249268"/>
              <a:gd name="connsiteY11291" fmla="*/ 54659 h 444457"/>
              <a:gd name="connsiteX11292" fmla="*/ 2938017 w 3249268"/>
              <a:gd name="connsiteY11292" fmla="*/ 54910 h 444457"/>
              <a:gd name="connsiteX11293" fmla="*/ 2938084 w 3249268"/>
              <a:gd name="connsiteY11293" fmla="*/ 54994 h 444457"/>
              <a:gd name="connsiteX11294" fmla="*/ 2938157 w 3249268"/>
              <a:gd name="connsiteY11294" fmla="*/ 54910 h 444457"/>
              <a:gd name="connsiteX11295" fmla="*/ 2938832 w 3249268"/>
              <a:gd name="connsiteY11295" fmla="*/ 55930 h 444457"/>
              <a:gd name="connsiteX11296" fmla="*/ 2941025 w 3249268"/>
              <a:gd name="connsiteY11296" fmla="*/ 58671 h 444457"/>
              <a:gd name="connsiteX11297" fmla="*/ 2940181 w 3249268"/>
              <a:gd name="connsiteY11297" fmla="*/ 57968 h 444457"/>
              <a:gd name="connsiteX11298" fmla="*/ 2940931 w 3249268"/>
              <a:gd name="connsiteY11298" fmla="*/ 59101 h 444457"/>
              <a:gd name="connsiteX11299" fmla="*/ 2945092 w 3249268"/>
              <a:gd name="connsiteY11299" fmla="*/ 56307 h 444457"/>
              <a:gd name="connsiteX11300" fmla="*/ 2945793 w 3249268"/>
              <a:gd name="connsiteY11300" fmla="*/ 56543 h 444457"/>
              <a:gd name="connsiteX11301" fmla="*/ 2945538 w 3249268"/>
              <a:gd name="connsiteY11301" fmla="*/ 56414 h 444457"/>
              <a:gd name="connsiteX11302" fmla="*/ 2951010 w 3249268"/>
              <a:gd name="connsiteY11302" fmla="*/ 56414 h 444457"/>
              <a:gd name="connsiteX11303" fmla="*/ 2950757 w 3249268"/>
              <a:gd name="connsiteY11303" fmla="*/ 56038 h 444457"/>
              <a:gd name="connsiteX11304" fmla="*/ 2950757 w 3249268"/>
              <a:gd name="connsiteY11304" fmla="*/ 54609 h 444457"/>
              <a:gd name="connsiteX11305" fmla="*/ 2952132 w 3249268"/>
              <a:gd name="connsiteY11305" fmla="*/ 53180 h 444457"/>
              <a:gd name="connsiteX11306" fmla="*/ 2961754 w 3249268"/>
              <a:gd name="connsiteY11306" fmla="*/ 53180 h 444457"/>
              <a:gd name="connsiteX11307" fmla="*/ 2961117 w 3249268"/>
              <a:gd name="connsiteY11307" fmla="*/ 51854 h 444457"/>
              <a:gd name="connsiteX11308" fmla="*/ 2960300 w 3249268"/>
              <a:gd name="connsiteY11308" fmla="*/ 51901 h 444457"/>
              <a:gd name="connsiteX11309" fmla="*/ 2958937 w 3249268"/>
              <a:gd name="connsiteY11309" fmla="*/ 51901 h 444457"/>
              <a:gd name="connsiteX11310" fmla="*/ 2955528 w 3249268"/>
              <a:gd name="connsiteY11310" fmla="*/ 51019 h 444457"/>
              <a:gd name="connsiteX11311" fmla="*/ 2952213 w 3249268"/>
              <a:gd name="connsiteY11311" fmla="*/ 49133 h 444457"/>
              <a:gd name="connsiteX11312" fmla="*/ 2952213 w 3249268"/>
              <a:gd name="connsiteY11312" fmla="*/ 49227 h 444457"/>
              <a:gd name="connsiteX11313" fmla="*/ 2936417 w 3249268"/>
              <a:gd name="connsiteY11313" fmla="*/ 50648 h 444457"/>
              <a:gd name="connsiteX11314" fmla="*/ 2936417 w 3249268"/>
              <a:gd name="connsiteY11314" fmla="*/ 49227 h 444457"/>
              <a:gd name="connsiteX11315" fmla="*/ 2936417 w 3249268"/>
              <a:gd name="connsiteY11315" fmla="*/ 47806 h 444457"/>
              <a:gd name="connsiteX11316" fmla="*/ 2937212 w 3249268"/>
              <a:gd name="connsiteY11316" fmla="*/ 47217 h 444457"/>
              <a:gd name="connsiteX11317" fmla="*/ 2936846 w 3249268"/>
              <a:gd name="connsiteY11317" fmla="*/ 47388 h 444457"/>
              <a:gd name="connsiteX11318" fmla="*/ 203001 w 3249268"/>
              <a:gd name="connsiteY11318" fmla="*/ 45972 h 444457"/>
              <a:gd name="connsiteX11319" fmla="*/ 202612 w 3249268"/>
              <a:gd name="connsiteY11319" fmla="*/ 46099 h 444457"/>
              <a:gd name="connsiteX11320" fmla="*/ 202547 w 3249268"/>
              <a:gd name="connsiteY11320" fmla="*/ 46414 h 444457"/>
              <a:gd name="connsiteX11321" fmla="*/ 202789 w 3249268"/>
              <a:gd name="connsiteY11321" fmla="*/ 46528 h 444457"/>
              <a:gd name="connsiteX11322" fmla="*/ 203034 w 3249268"/>
              <a:gd name="connsiteY11322" fmla="*/ 47200 h 444457"/>
              <a:gd name="connsiteX11323" fmla="*/ 202948 w 3249268"/>
              <a:gd name="connsiteY11323" fmla="*/ 46058 h 444457"/>
              <a:gd name="connsiteX11324" fmla="*/ 2958937 w 3249268"/>
              <a:gd name="connsiteY11324" fmla="*/ 45920 h 444457"/>
              <a:gd name="connsiteX11325" fmla="*/ 2958937 w 3249268"/>
              <a:gd name="connsiteY11325" fmla="*/ 46259 h 444457"/>
              <a:gd name="connsiteX11326" fmla="*/ 2959979 w 3249268"/>
              <a:gd name="connsiteY11326" fmla="*/ 46310 h 444457"/>
              <a:gd name="connsiteX11327" fmla="*/ 2550206 w 3249268"/>
              <a:gd name="connsiteY11327" fmla="*/ 45297 h 444457"/>
              <a:gd name="connsiteX11328" fmla="*/ 2550948 w 3249268"/>
              <a:gd name="connsiteY11328" fmla="*/ 46277 h 444457"/>
              <a:gd name="connsiteX11329" fmla="*/ 2551257 w 3249268"/>
              <a:gd name="connsiteY11329" fmla="*/ 45643 h 444457"/>
              <a:gd name="connsiteX11330" fmla="*/ 323691 w 3249268"/>
              <a:gd name="connsiteY11330" fmla="*/ 44944 h 444457"/>
              <a:gd name="connsiteX11331" fmla="*/ 323328 w 3249268"/>
              <a:gd name="connsiteY11331" fmla="*/ 44990 h 444457"/>
              <a:gd name="connsiteX11332" fmla="*/ 321936 w 3249268"/>
              <a:gd name="connsiteY11332" fmla="*/ 47689 h 444457"/>
              <a:gd name="connsiteX11333" fmla="*/ 322312 w 3249268"/>
              <a:gd name="connsiteY11333" fmla="*/ 48026 h 444457"/>
              <a:gd name="connsiteX11334" fmla="*/ 322312 w 3249268"/>
              <a:gd name="connsiteY11334" fmla="*/ 47764 h 444457"/>
              <a:gd name="connsiteX11335" fmla="*/ 323691 w 3249268"/>
              <a:gd name="connsiteY11335" fmla="*/ 44944 h 444457"/>
              <a:gd name="connsiteX11336" fmla="*/ 2801671 w 3249268"/>
              <a:gd name="connsiteY11336" fmla="*/ 44751 h 444457"/>
              <a:gd name="connsiteX11337" fmla="*/ 2801835 w 3249268"/>
              <a:gd name="connsiteY11337" fmla="*/ 46299 h 444457"/>
              <a:gd name="connsiteX11338" fmla="*/ 2801671 w 3249268"/>
              <a:gd name="connsiteY11338" fmla="*/ 46348 h 444457"/>
              <a:gd name="connsiteX11339" fmla="*/ 2801851 w 3249268"/>
              <a:gd name="connsiteY11339" fmla="*/ 46421 h 444457"/>
              <a:gd name="connsiteX11340" fmla="*/ 2802305 w 3249268"/>
              <a:gd name="connsiteY11340" fmla="*/ 46334 h 444457"/>
              <a:gd name="connsiteX11341" fmla="*/ 2801975 w 3249268"/>
              <a:gd name="connsiteY11341" fmla="*/ 46004 h 444457"/>
              <a:gd name="connsiteX11342" fmla="*/ 3055522 w 3249268"/>
              <a:gd name="connsiteY11342" fmla="*/ 44494 h 444457"/>
              <a:gd name="connsiteX11343" fmla="*/ 3055352 w 3249268"/>
              <a:gd name="connsiteY11343" fmla="*/ 45006 h 444457"/>
              <a:gd name="connsiteX11344" fmla="*/ 3056045 w 3249268"/>
              <a:gd name="connsiteY11344" fmla="*/ 45006 h 444457"/>
              <a:gd name="connsiteX11345" fmla="*/ 2691306 w 3249268"/>
              <a:gd name="connsiteY11345" fmla="*/ 44443 h 444457"/>
              <a:gd name="connsiteX11346" fmla="*/ 2691807 w 3249268"/>
              <a:gd name="connsiteY11346" fmla="*/ 45543 h 444457"/>
              <a:gd name="connsiteX11347" fmla="*/ 2692409 w 3249268"/>
              <a:gd name="connsiteY11347" fmla="*/ 45373 h 444457"/>
              <a:gd name="connsiteX11348" fmla="*/ 2691948 w 3249268"/>
              <a:gd name="connsiteY11348" fmla="*/ 44714 h 444457"/>
              <a:gd name="connsiteX11349" fmla="*/ 208273 w 3249268"/>
              <a:gd name="connsiteY11349" fmla="*/ 44020 h 444457"/>
              <a:gd name="connsiteX11350" fmla="*/ 209073 w 3249268"/>
              <a:gd name="connsiteY11350" fmla="*/ 44495 h 444457"/>
              <a:gd name="connsiteX11351" fmla="*/ 209657 w 3249268"/>
              <a:gd name="connsiteY11351" fmla="*/ 44545 h 444457"/>
              <a:gd name="connsiteX11352" fmla="*/ 220970 w 3249268"/>
              <a:gd name="connsiteY11352" fmla="*/ 43902 h 444457"/>
              <a:gd name="connsiteX11353" fmla="*/ 223024 w 3249268"/>
              <a:gd name="connsiteY11353" fmla="*/ 47793 h 444457"/>
              <a:gd name="connsiteX11354" fmla="*/ 225121 w 3249268"/>
              <a:gd name="connsiteY11354" fmla="*/ 48946 h 444457"/>
              <a:gd name="connsiteX11355" fmla="*/ 162775 w 3249268"/>
              <a:gd name="connsiteY11355" fmla="*/ 43886 h 444457"/>
              <a:gd name="connsiteX11356" fmla="*/ 162618 w 3249268"/>
              <a:gd name="connsiteY11356" fmla="*/ 44207 h 444457"/>
              <a:gd name="connsiteX11357" fmla="*/ 164642 w 3249268"/>
              <a:gd name="connsiteY11357" fmla="*/ 46235 h 444457"/>
              <a:gd name="connsiteX11358" fmla="*/ 164311 w 3249268"/>
              <a:gd name="connsiteY11358" fmla="*/ 45199 h 444457"/>
              <a:gd name="connsiteX11359" fmla="*/ 439613 w 3249268"/>
              <a:gd name="connsiteY11359" fmla="*/ 43779 h 444457"/>
              <a:gd name="connsiteX11360" fmla="*/ 437993 w 3249268"/>
              <a:gd name="connsiteY11360" fmla="*/ 46656 h 444457"/>
              <a:gd name="connsiteX11361" fmla="*/ 440280 w 3249268"/>
              <a:gd name="connsiteY11361" fmla="*/ 47514 h 444457"/>
              <a:gd name="connsiteX11362" fmla="*/ 2489765 w 3249268"/>
              <a:gd name="connsiteY11362" fmla="*/ 43649 h 444457"/>
              <a:gd name="connsiteX11363" fmla="*/ 2488941 w 3249268"/>
              <a:gd name="connsiteY11363" fmla="*/ 43859 h 444457"/>
              <a:gd name="connsiteX11364" fmla="*/ 2490130 w 3249268"/>
              <a:gd name="connsiteY11364" fmla="*/ 44028 h 444457"/>
              <a:gd name="connsiteX11365" fmla="*/ 318293 w 3249268"/>
              <a:gd name="connsiteY11365" fmla="*/ 43608 h 444457"/>
              <a:gd name="connsiteX11366" fmla="*/ 318190 w 3249268"/>
              <a:gd name="connsiteY11366" fmla="*/ 43816 h 444457"/>
              <a:gd name="connsiteX11367" fmla="*/ 319460 w 3249268"/>
              <a:gd name="connsiteY11367" fmla="*/ 44355 h 444457"/>
              <a:gd name="connsiteX11368" fmla="*/ 357958 w 3249268"/>
              <a:gd name="connsiteY11368" fmla="*/ 43585 h 444457"/>
              <a:gd name="connsiteX11369" fmla="*/ 356836 w 3249268"/>
              <a:gd name="connsiteY11369" fmla="*/ 44164 h 444457"/>
              <a:gd name="connsiteX11370" fmla="*/ 356337 w 3249268"/>
              <a:gd name="connsiteY11370" fmla="*/ 44929 h 444457"/>
              <a:gd name="connsiteX11371" fmla="*/ 357782 w 3249268"/>
              <a:gd name="connsiteY11371" fmla="*/ 45029 h 444457"/>
              <a:gd name="connsiteX11372" fmla="*/ 2724102 w 3249268"/>
              <a:gd name="connsiteY11372" fmla="*/ 43565 h 444457"/>
              <a:gd name="connsiteX11373" fmla="*/ 2723708 w 3249268"/>
              <a:gd name="connsiteY11373" fmla="*/ 43758 h 444457"/>
              <a:gd name="connsiteX11374" fmla="*/ 2723893 w 3249268"/>
              <a:gd name="connsiteY11374" fmla="*/ 43698 h 444457"/>
              <a:gd name="connsiteX11375" fmla="*/ 2942285 w 3249268"/>
              <a:gd name="connsiteY11375" fmla="*/ 43412 h 444457"/>
              <a:gd name="connsiteX11376" fmla="*/ 2942171 w 3249268"/>
              <a:gd name="connsiteY11376" fmla="*/ 43542 h 444457"/>
              <a:gd name="connsiteX11377" fmla="*/ 2942328 w 3249268"/>
              <a:gd name="connsiteY11377" fmla="*/ 43514 h 444457"/>
              <a:gd name="connsiteX11378" fmla="*/ 2942315 w 3249268"/>
              <a:gd name="connsiteY11378" fmla="*/ 43502 h 444457"/>
              <a:gd name="connsiteX11379" fmla="*/ 220147 w 3249268"/>
              <a:gd name="connsiteY11379" fmla="*/ 43166 h 444457"/>
              <a:gd name="connsiteX11380" fmla="*/ 220042 w 3249268"/>
              <a:gd name="connsiteY11380" fmla="*/ 43484 h 444457"/>
              <a:gd name="connsiteX11381" fmla="*/ 220360 w 3249268"/>
              <a:gd name="connsiteY11381" fmla="*/ 43376 h 444457"/>
              <a:gd name="connsiteX11382" fmla="*/ 354255 w 3249268"/>
              <a:gd name="connsiteY11382" fmla="*/ 43080 h 444457"/>
              <a:gd name="connsiteX11383" fmla="*/ 353835 w 3249268"/>
              <a:gd name="connsiteY11383" fmla="*/ 43373 h 444457"/>
              <a:gd name="connsiteX11384" fmla="*/ 354030 w 3249268"/>
              <a:gd name="connsiteY11384" fmla="*/ 43533 h 444457"/>
              <a:gd name="connsiteX11385" fmla="*/ 354347 w 3249268"/>
              <a:gd name="connsiteY11385" fmla="*/ 43511 h 444457"/>
              <a:gd name="connsiteX11386" fmla="*/ 354155 w 3249268"/>
              <a:gd name="connsiteY11386" fmla="*/ 43412 h 444457"/>
              <a:gd name="connsiteX11387" fmla="*/ 202984 w 3249268"/>
              <a:gd name="connsiteY11387" fmla="*/ 42943 h 444457"/>
              <a:gd name="connsiteX11388" fmla="*/ 202507 w 3249268"/>
              <a:gd name="connsiteY11388" fmla="*/ 43305 h 444457"/>
              <a:gd name="connsiteX11389" fmla="*/ 202612 w 3249268"/>
              <a:gd name="connsiteY11389" fmla="*/ 43305 h 444457"/>
              <a:gd name="connsiteX11390" fmla="*/ 2723987 w 3249268"/>
              <a:gd name="connsiteY11390" fmla="*/ 42547 h 444457"/>
              <a:gd name="connsiteX11391" fmla="*/ 2723436 w 3249268"/>
              <a:gd name="connsiteY11391" fmla="*/ 43662 h 444457"/>
              <a:gd name="connsiteX11392" fmla="*/ 2724211 w 3249268"/>
              <a:gd name="connsiteY11392" fmla="*/ 43492 h 444457"/>
              <a:gd name="connsiteX11393" fmla="*/ 2724316 w 3249268"/>
              <a:gd name="connsiteY11393" fmla="*/ 42748 h 444457"/>
              <a:gd name="connsiteX11394" fmla="*/ 163937 w 3249268"/>
              <a:gd name="connsiteY11394" fmla="*/ 41994 h 444457"/>
              <a:gd name="connsiteX11395" fmla="*/ 163695 w 3249268"/>
              <a:gd name="connsiteY11395" fmla="*/ 42123 h 444457"/>
              <a:gd name="connsiteX11396" fmla="*/ 163663 w 3249268"/>
              <a:gd name="connsiteY11396" fmla="*/ 42081 h 444457"/>
              <a:gd name="connsiteX11397" fmla="*/ 163357 w 3249268"/>
              <a:gd name="connsiteY11397" fmla="*/ 42703 h 444457"/>
              <a:gd name="connsiteX11398" fmla="*/ 163810 w 3249268"/>
              <a:gd name="connsiteY11398" fmla="*/ 42230 h 444457"/>
              <a:gd name="connsiteX11399" fmla="*/ 99908 w 3249268"/>
              <a:gd name="connsiteY11399" fmla="*/ 41481 h 444457"/>
              <a:gd name="connsiteX11400" fmla="*/ 99908 w 3249268"/>
              <a:gd name="connsiteY11400" fmla="*/ 47388 h 444457"/>
              <a:gd name="connsiteX11401" fmla="*/ 98563 w 3249268"/>
              <a:gd name="connsiteY11401" fmla="*/ 47388 h 444457"/>
              <a:gd name="connsiteX11402" fmla="*/ 98563 w 3249268"/>
              <a:gd name="connsiteY11402" fmla="*/ 49193 h 444457"/>
              <a:gd name="connsiteX11403" fmla="*/ 98563 w 3249268"/>
              <a:gd name="connsiteY11403" fmla="*/ 50410 h 444457"/>
              <a:gd name="connsiteX11404" fmla="*/ 99165 w 3249268"/>
              <a:gd name="connsiteY11404" fmla="*/ 50782 h 444457"/>
              <a:gd name="connsiteX11405" fmla="*/ 101070 w 3249268"/>
              <a:gd name="connsiteY11405" fmla="*/ 50246 h 444457"/>
              <a:gd name="connsiteX11406" fmla="*/ 101070 w 3249268"/>
              <a:gd name="connsiteY11406" fmla="*/ 48817 h 444457"/>
              <a:gd name="connsiteX11407" fmla="*/ 103354 w 3249268"/>
              <a:gd name="connsiteY11407" fmla="*/ 47639 h 444457"/>
              <a:gd name="connsiteX11408" fmla="*/ 102626 w 3249268"/>
              <a:gd name="connsiteY11408" fmla="*/ 47388 h 444457"/>
              <a:gd name="connsiteX11409" fmla="*/ 101092 w 3249268"/>
              <a:gd name="connsiteY11409" fmla="*/ 43686 h 444457"/>
              <a:gd name="connsiteX11410" fmla="*/ 2825995 w 3249268"/>
              <a:gd name="connsiteY11410" fmla="*/ 41342 h 444457"/>
              <a:gd name="connsiteX11411" fmla="*/ 2825355 w 3249268"/>
              <a:gd name="connsiteY11411" fmla="*/ 41983 h 444457"/>
              <a:gd name="connsiteX11412" fmla="*/ 2826980 w 3249268"/>
              <a:gd name="connsiteY11412" fmla="*/ 42123 h 444457"/>
              <a:gd name="connsiteX11413" fmla="*/ 390310 w 3249268"/>
              <a:gd name="connsiteY11413" fmla="*/ 41314 h 444457"/>
              <a:gd name="connsiteX11414" fmla="*/ 389698 w 3249268"/>
              <a:gd name="connsiteY11414" fmla="*/ 41768 h 444457"/>
              <a:gd name="connsiteX11415" fmla="*/ 390354 w 3249268"/>
              <a:gd name="connsiteY11415" fmla="*/ 41633 h 444457"/>
              <a:gd name="connsiteX11416" fmla="*/ 107946 w 3249268"/>
              <a:gd name="connsiteY11416" fmla="*/ 41153 h 444457"/>
              <a:gd name="connsiteX11417" fmla="*/ 105572 w 3249268"/>
              <a:gd name="connsiteY11417" fmla="*/ 41917 h 444457"/>
              <a:gd name="connsiteX11418" fmla="*/ 105353 w 3249268"/>
              <a:gd name="connsiteY11418" fmla="*/ 41906 h 444457"/>
              <a:gd name="connsiteX11419" fmla="*/ 105353 w 3249268"/>
              <a:gd name="connsiteY11419" fmla="*/ 43157 h 444457"/>
              <a:gd name="connsiteX11420" fmla="*/ 105472 w 3249268"/>
              <a:gd name="connsiteY11420" fmla="*/ 43218 h 444457"/>
              <a:gd name="connsiteX11421" fmla="*/ 107389 w 3249268"/>
              <a:gd name="connsiteY11421" fmla="*/ 41394 h 444457"/>
              <a:gd name="connsiteX11422" fmla="*/ 2896437 w 3249268"/>
              <a:gd name="connsiteY11422" fmla="*/ 40888 h 444457"/>
              <a:gd name="connsiteX11423" fmla="*/ 2896428 w 3249268"/>
              <a:gd name="connsiteY11423" fmla="*/ 40892 h 444457"/>
              <a:gd name="connsiteX11424" fmla="*/ 2896439 w 3249268"/>
              <a:gd name="connsiteY11424" fmla="*/ 40907 h 444457"/>
              <a:gd name="connsiteX11425" fmla="*/ 2896686 w 3249268"/>
              <a:gd name="connsiteY11425" fmla="*/ 40766 h 444457"/>
              <a:gd name="connsiteX11426" fmla="*/ 2896636 w 3249268"/>
              <a:gd name="connsiteY11426" fmla="*/ 40791 h 444457"/>
              <a:gd name="connsiteX11427" fmla="*/ 2896768 w 3249268"/>
              <a:gd name="connsiteY11427" fmla="*/ 40889 h 444457"/>
              <a:gd name="connsiteX11428" fmla="*/ 173159 w 3249268"/>
              <a:gd name="connsiteY11428" fmla="*/ 40734 h 444457"/>
              <a:gd name="connsiteX11429" fmla="*/ 173170 w 3249268"/>
              <a:gd name="connsiteY11429" fmla="*/ 40833 h 444457"/>
              <a:gd name="connsiteX11430" fmla="*/ 169827 w 3249268"/>
              <a:gd name="connsiteY11430" fmla="*/ 42754 h 444457"/>
              <a:gd name="connsiteX11431" fmla="*/ 170316 w 3249268"/>
              <a:gd name="connsiteY11431" fmla="*/ 46457 h 444457"/>
              <a:gd name="connsiteX11432" fmla="*/ 170382 w 3249268"/>
              <a:gd name="connsiteY11432" fmla="*/ 46413 h 444457"/>
              <a:gd name="connsiteX11433" fmla="*/ 170746 w 3249268"/>
              <a:gd name="connsiteY11433" fmla="*/ 46657 h 444457"/>
              <a:gd name="connsiteX11434" fmla="*/ 170746 w 3249268"/>
              <a:gd name="connsiteY11434" fmla="*/ 46335 h 444457"/>
              <a:gd name="connsiteX11435" fmla="*/ 172114 w 3249268"/>
              <a:gd name="connsiteY11435" fmla="*/ 42048 h 444457"/>
              <a:gd name="connsiteX11436" fmla="*/ 174165 w 3249268"/>
              <a:gd name="connsiteY11436" fmla="*/ 42226 h 444457"/>
              <a:gd name="connsiteX11437" fmla="*/ 175287 w 3249268"/>
              <a:gd name="connsiteY11437" fmla="*/ 42910 h 444457"/>
              <a:gd name="connsiteX11438" fmla="*/ 173325 w 3249268"/>
              <a:gd name="connsiteY11438" fmla="*/ 40934 h 444457"/>
              <a:gd name="connsiteX11439" fmla="*/ 3037915 w 3249268"/>
              <a:gd name="connsiteY11439" fmla="*/ 40560 h 444457"/>
              <a:gd name="connsiteX11440" fmla="*/ 3037675 w 3249268"/>
              <a:gd name="connsiteY11440" fmla="*/ 40640 h 444457"/>
              <a:gd name="connsiteX11441" fmla="*/ 3037762 w 3249268"/>
              <a:gd name="connsiteY11441" fmla="*/ 40816 h 444457"/>
              <a:gd name="connsiteX11442" fmla="*/ 2972404 w 3249268"/>
              <a:gd name="connsiteY11442" fmla="*/ 40031 h 444457"/>
              <a:gd name="connsiteX11443" fmla="*/ 2973191 w 3249268"/>
              <a:gd name="connsiteY11443" fmla="*/ 41598 h 444457"/>
              <a:gd name="connsiteX11444" fmla="*/ 2973191 w 3249268"/>
              <a:gd name="connsiteY11444" fmla="*/ 40445 h 444457"/>
              <a:gd name="connsiteX11445" fmla="*/ 287053 w 3249268"/>
              <a:gd name="connsiteY11445" fmla="*/ 39456 h 444457"/>
              <a:gd name="connsiteX11446" fmla="*/ 287935 w 3249268"/>
              <a:gd name="connsiteY11446" fmla="*/ 42149 h 444457"/>
              <a:gd name="connsiteX11447" fmla="*/ 289066 w 3249268"/>
              <a:gd name="connsiteY11447" fmla="*/ 43092 h 444457"/>
              <a:gd name="connsiteX11448" fmla="*/ 290810 w 3249268"/>
              <a:gd name="connsiteY11448" fmla="*/ 40412 h 444457"/>
              <a:gd name="connsiteX11449" fmla="*/ 136879 w 3249268"/>
              <a:gd name="connsiteY11449" fmla="*/ 39325 h 444457"/>
              <a:gd name="connsiteX11450" fmla="*/ 136738 w 3249268"/>
              <a:gd name="connsiteY11450" fmla="*/ 40548 h 444457"/>
              <a:gd name="connsiteX11451" fmla="*/ 137327 w 3249268"/>
              <a:gd name="connsiteY11451" fmla="*/ 40941 h 444457"/>
              <a:gd name="connsiteX11452" fmla="*/ 3031326 w 3249268"/>
              <a:gd name="connsiteY11452" fmla="*/ 39182 h 444457"/>
              <a:gd name="connsiteX11453" fmla="*/ 3031315 w 3249268"/>
              <a:gd name="connsiteY11453" fmla="*/ 39182 h 444457"/>
              <a:gd name="connsiteX11454" fmla="*/ 3031249 w 3249268"/>
              <a:gd name="connsiteY11454" fmla="*/ 39383 h 444457"/>
              <a:gd name="connsiteX11455" fmla="*/ 3031125 w 3249268"/>
              <a:gd name="connsiteY11455" fmla="*/ 39548 h 444457"/>
              <a:gd name="connsiteX11456" fmla="*/ 3031341 w 3249268"/>
              <a:gd name="connsiteY11456" fmla="*/ 39519 h 444457"/>
              <a:gd name="connsiteX11457" fmla="*/ 3031626 w 3249268"/>
              <a:gd name="connsiteY11457" fmla="*/ 40055 h 444457"/>
              <a:gd name="connsiteX11458" fmla="*/ 2925723 w 3249268"/>
              <a:gd name="connsiteY11458" fmla="*/ 39158 h 444457"/>
              <a:gd name="connsiteX11459" fmla="*/ 2925765 w 3249268"/>
              <a:gd name="connsiteY11459" fmla="*/ 39619 h 444457"/>
              <a:gd name="connsiteX11460" fmla="*/ 2926843 w 3249268"/>
              <a:gd name="connsiteY11460" fmla="*/ 39987 h 444457"/>
              <a:gd name="connsiteX11461" fmla="*/ 78980 w 3249268"/>
              <a:gd name="connsiteY11461" fmla="*/ 39114 h 444457"/>
              <a:gd name="connsiteX11462" fmla="*/ 81988 w 3249268"/>
              <a:gd name="connsiteY11462" fmla="*/ 42123 h 444457"/>
              <a:gd name="connsiteX11463" fmla="*/ 81988 w 3249268"/>
              <a:gd name="connsiteY11463" fmla="*/ 43627 h 444457"/>
              <a:gd name="connsiteX11464" fmla="*/ 78980 w 3249268"/>
              <a:gd name="connsiteY11464" fmla="*/ 42123 h 444457"/>
              <a:gd name="connsiteX11465" fmla="*/ 78980 w 3249268"/>
              <a:gd name="connsiteY11465" fmla="*/ 39114 h 444457"/>
              <a:gd name="connsiteX11466" fmla="*/ 445007 w 3249268"/>
              <a:gd name="connsiteY11466" fmla="*/ 38984 h 444457"/>
              <a:gd name="connsiteX11467" fmla="*/ 445023 w 3249268"/>
              <a:gd name="connsiteY11467" fmla="*/ 39047 h 444457"/>
              <a:gd name="connsiteX11468" fmla="*/ 445057 w 3249268"/>
              <a:gd name="connsiteY11468" fmla="*/ 39034 h 444457"/>
              <a:gd name="connsiteX11469" fmla="*/ 184943 w 3249268"/>
              <a:gd name="connsiteY11469" fmla="*/ 38411 h 444457"/>
              <a:gd name="connsiteX11470" fmla="*/ 184681 w 3249268"/>
              <a:gd name="connsiteY11470" fmla="*/ 39071 h 444457"/>
              <a:gd name="connsiteX11471" fmla="*/ 184787 w 3249268"/>
              <a:gd name="connsiteY11471" fmla="*/ 39114 h 444457"/>
              <a:gd name="connsiteX11472" fmla="*/ 184851 w 3249268"/>
              <a:gd name="connsiteY11472" fmla="*/ 39167 h 444457"/>
              <a:gd name="connsiteX11473" fmla="*/ 245198 w 3249268"/>
              <a:gd name="connsiteY11473" fmla="*/ 38255 h 444457"/>
              <a:gd name="connsiteX11474" fmla="*/ 245161 w 3249268"/>
              <a:gd name="connsiteY11474" fmla="*/ 38283 h 444457"/>
              <a:gd name="connsiteX11475" fmla="*/ 245155 w 3249268"/>
              <a:gd name="connsiteY11475" fmla="*/ 38305 h 444457"/>
              <a:gd name="connsiteX11476" fmla="*/ 2948470 w 3249268"/>
              <a:gd name="connsiteY11476" fmla="*/ 38213 h 444457"/>
              <a:gd name="connsiteX11477" fmla="*/ 2948852 w 3249268"/>
              <a:gd name="connsiteY11477" fmla="*/ 39364 h 444457"/>
              <a:gd name="connsiteX11478" fmla="*/ 2949235 w 3249268"/>
              <a:gd name="connsiteY11478" fmla="*/ 39364 h 444457"/>
              <a:gd name="connsiteX11479" fmla="*/ 2949555 w 3249268"/>
              <a:gd name="connsiteY11479" fmla="*/ 39046 h 444457"/>
              <a:gd name="connsiteX11480" fmla="*/ 2949512 w 3249268"/>
              <a:gd name="connsiteY11480" fmla="*/ 39056 h 444457"/>
              <a:gd name="connsiteX11481" fmla="*/ 3071754 w 3249268"/>
              <a:gd name="connsiteY11481" fmla="*/ 38126 h 444457"/>
              <a:gd name="connsiteX11482" fmla="*/ 3071676 w 3249268"/>
              <a:gd name="connsiteY11482" fmla="*/ 38186 h 444457"/>
              <a:gd name="connsiteX11483" fmla="*/ 3071886 w 3249268"/>
              <a:gd name="connsiteY11483" fmla="*/ 38319 h 444457"/>
              <a:gd name="connsiteX11484" fmla="*/ 3062812 w 3249268"/>
              <a:gd name="connsiteY11484" fmla="*/ 37861 h 444457"/>
              <a:gd name="connsiteX11485" fmla="*/ 3061169 w 3249268"/>
              <a:gd name="connsiteY11485" fmla="*/ 37923 h 444457"/>
              <a:gd name="connsiteX11486" fmla="*/ 3062856 w 3249268"/>
              <a:gd name="connsiteY11486" fmla="*/ 38088 h 444457"/>
              <a:gd name="connsiteX11487" fmla="*/ 3062812 w 3249268"/>
              <a:gd name="connsiteY11487" fmla="*/ 38061 h 444457"/>
              <a:gd name="connsiteX11488" fmla="*/ 2984050 w 3249268"/>
              <a:gd name="connsiteY11488" fmla="*/ 37751 h 444457"/>
              <a:gd name="connsiteX11489" fmla="*/ 2984063 w 3249268"/>
              <a:gd name="connsiteY11489" fmla="*/ 37789 h 444457"/>
              <a:gd name="connsiteX11490" fmla="*/ 2984100 w 3249268"/>
              <a:gd name="connsiteY11490" fmla="*/ 37777 h 444457"/>
              <a:gd name="connsiteX11491" fmla="*/ 2592803 w 3249268"/>
              <a:gd name="connsiteY11491" fmla="*/ 37699 h 444457"/>
              <a:gd name="connsiteX11492" fmla="*/ 2592531 w 3249268"/>
              <a:gd name="connsiteY11492" fmla="*/ 37854 h 444457"/>
              <a:gd name="connsiteX11493" fmla="*/ 2592958 w 3249268"/>
              <a:gd name="connsiteY11493" fmla="*/ 38387 h 444457"/>
              <a:gd name="connsiteX11494" fmla="*/ 192560 w 3249268"/>
              <a:gd name="connsiteY11494" fmla="*/ 37689 h 444457"/>
              <a:gd name="connsiteX11495" fmla="*/ 192560 w 3249268"/>
              <a:gd name="connsiteY11495" fmla="*/ 37986 h 444457"/>
              <a:gd name="connsiteX11496" fmla="*/ 192560 w 3249268"/>
              <a:gd name="connsiteY11496" fmla="*/ 42010 h 444457"/>
              <a:gd name="connsiteX11497" fmla="*/ 192642 w 3249268"/>
              <a:gd name="connsiteY11497" fmla="*/ 41969 h 444457"/>
              <a:gd name="connsiteX11498" fmla="*/ 192685 w 3249268"/>
              <a:gd name="connsiteY11498" fmla="*/ 42014 h 444457"/>
              <a:gd name="connsiteX11499" fmla="*/ 192685 w 3249268"/>
              <a:gd name="connsiteY11499" fmla="*/ 37710 h 444457"/>
              <a:gd name="connsiteX11500" fmla="*/ 192642 w 3249268"/>
              <a:gd name="connsiteY11500" fmla="*/ 37732 h 444457"/>
              <a:gd name="connsiteX11501" fmla="*/ 239944 w 3249268"/>
              <a:gd name="connsiteY11501" fmla="*/ 37519 h 444457"/>
              <a:gd name="connsiteX11502" fmla="*/ 239998 w 3249268"/>
              <a:gd name="connsiteY11502" fmla="*/ 37610 h 444457"/>
              <a:gd name="connsiteX11503" fmla="*/ 240047 w 3249268"/>
              <a:gd name="connsiteY11503" fmla="*/ 37610 h 444457"/>
              <a:gd name="connsiteX11504" fmla="*/ 193187 w 3249268"/>
              <a:gd name="connsiteY11504" fmla="*/ 37456 h 444457"/>
              <a:gd name="connsiteX11505" fmla="*/ 192712 w 3249268"/>
              <a:gd name="connsiteY11505" fmla="*/ 37697 h 444457"/>
              <a:gd name="connsiteX11506" fmla="*/ 193730 w 3249268"/>
              <a:gd name="connsiteY11506" fmla="*/ 41028 h 444457"/>
              <a:gd name="connsiteX11507" fmla="*/ 193996 w 3249268"/>
              <a:gd name="connsiteY11507" fmla="*/ 40511 h 444457"/>
              <a:gd name="connsiteX11508" fmla="*/ 194054 w 3249268"/>
              <a:gd name="connsiteY11508" fmla="*/ 40568 h 444457"/>
              <a:gd name="connsiteX11509" fmla="*/ 193187 w 3249268"/>
              <a:gd name="connsiteY11509" fmla="*/ 37932 h 444457"/>
              <a:gd name="connsiteX11510" fmla="*/ 2966923 w 3249268"/>
              <a:gd name="connsiteY11510" fmla="*/ 37146 h 444457"/>
              <a:gd name="connsiteX11511" fmla="*/ 2966542 w 3249268"/>
              <a:gd name="connsiteY11511" fmla="*/ 37263 h 444457"/>
              <a:gd name="connsiteX11512" fmla="*/ 2967382 w 3249268"/>
              <a:gd name="connsiteY11512" fmla="*/ 37388 h 444457"/>
              <a:gd name="connsiteX11513" fmla="*/ 91676 w 3249268"/>
              <a:gd name="connsiteY11513" fmla="*/ 36702 h 444457"/>
              <a:gd name="connsiteX11514" fmla="*/ 90864 w 3249268"/>
              <a:gd name="connsiteY11514" fmla="*/ 36973 h 444457"/>
              <a:gd name="connsiteX11515" fmla="*/ 90159 w 3249268"/>
              <a:gd name="connsiteY11515" fmla="*/ 37209 h 444457"/>
              <a:gd name="connsiteX11516" fmla="*/ 91413 w 3249268"/>
              <a:gd name="connsiteY11516" fmla="*/ 37815 h 444457"/>
              <a:gd name="connsiteX11517" fmla="*/ 92828 w 3249268"/>
              <a:gd name="connsiteY11517" fmla="*/ 37815 h 444457"/>
              <a:gd name="connsiteX11518" fmla="*/ 251258 w 3249268"/>
              <a:gd name="connsiteY11518" fmla="*/ 36481 h 444457"/>
              <a:gd name="connsiteX11519" fmla="*/ 251374 w 3249268"/>
              <a:gd name="connsiteY11519" fmla="*/ 36535 h 444457"/>
              <a:gd name="connsiteX11520" fmla="*/ 251378 w 3249268"/>
              <a:gd name="connsiteY11520" fmla="*/ 36481 h 444457"/>
              <a:gd name="connsiteX11521" fmla="*/ 2735175 w 3249268"/>
              <a:gd name="connsiteY11521" fmla="*/ 36392 h 444457"/>
              <a:gd name="connsiteX11522" fmla="*/ 2735242 w 3249268"/>
              <a:gd name="connsiteY11522" fmla="*/ 36515 h 444457"/>
              <a:gd name="connsiteX11523" fmla="*/ 2736649 w 3249268"/>
              <a:gd name="connsiteY11523" fmla="*/ 39388 h 444457"/>
              <a:gd name="connsiteX11524" fmla="*/ 2736929 w 3249268"/>
              <a:gd name="connsiteY11524" fmla="*/ 39101 h 444457"/>
              <a:gd name="connsiteX11525" fmla="*/ 2735300 w 3249268"/>
              <a:gd name="connsiteY11525" fmla="*/ 36494 h 444457"/>
              <a:gd name="connsiteX11526" fmla="*/ 3046444 w 3249268"/>
              <a:gd name="connsiteY11526" fmla="*/ 36254 h 444457"/>
              <a:gd name="connsiteX11527" fmla="*/ 3047583 w 3249268"/>
              <a:gd name="connsiteY11527" fmla="*/ 36732 h 444457"/>
              <a:gd name="connsiteX11528" fmla="*/ 3048124 w 3249268"/>
              <a:gd name="connsiteY11528" fmla="*/ 36732 h 444457"/>
              <a:gd name="connsiteX11529" fmla="*/ 3047737 w 3249268"/>
              <a:gd name="connsiteY11529" fmla="*/ 36331 h 444457"/>
              <a:gd name="connsiteX11530" fmla="*/ 463383 w 3249268"/>
              <a:gd name="connsiteY11530" fmla="*/ 36200 h 444457"/>
              <a:gd name="connsiteX11531" fmla="*/ 463398 w 3249268"/>
              <a:gd name="connsiteY11531" fmla="*/ 36260 h 444457"/>
              <a:gd name="connsiteX11532" fmla="*/ 463411 w 3249268"/>
              <a:gd name="connsiteY11532" fmla="*/ 36253 h 444457"/>
              <a:gd name="connsiteX11533" fmla="*/ 3041336 w 3249268"/>
              <a:gd name="connsiteY11533" fmla="*/ 36105 h 444457"/>
              <a:gd name="connsiteX11534" fmla="*/ 3039555 w 3249268"/>
              <a:gd name="connsiteY11534" fmla="*/ 36742 h 444457"/>
              <a:gd name="connsiteX11535" fmla="*/ 3042413 w 3249268"/>
              <a:gd name="connsiteY11535" fmla="*/ 36742 h 444457"/>
              <a:gd name="connsiteX11536" fmla="*/ 3046173 w 3249268"/>
              <a:gd name="connsiteY11536" fmla="*/ 36742 h 444457"/>
              <a:gd name="connsiteX11537" fmla="*/ 3046173 w 3249268"/>
              <a:gd name="connsiteY11537" fmla="*/ 36732 h 444457"/>
              <a:gd name="connsiteX11538" fmla="*/ 3046338 w 3249268"/>
              <a:gd name="connsiteY11538" fmla="*/ 36248 h 444457"/>
              <a:gd name="connsiteX11539" fmla="*/ 3043929 w 3249268"/>
              <a:gd name="connsiteY11539" fmla="*/ 36105 h 444457"/>
              <a:gd name="connsiteX11540" fmla="*/ 285977 w 3249268"/>
              <a:gd name="connsiteY11540" fmla="*/ 35396 h 444457"/>
              <a:gd name="connsiteX11541" fmla="*/ 285977 w 3249268"/>
              <a:gd name="connsiteY11541" fmla="*/ 36584 h 444457"/>
              <a:gd name="connsiteX11542" fmla="*/ 287053 w 3249268"/>
              <a:gd name="connsiteY11542" fmla="*/ 36584 h 444457"/>
              <a:gd name="connsiteX11543" fmla="*/ 132414 w 3249268"/>
              <a:gd name="connsiteY11543" fmla="*/ 35341 h 444457"/>
              <a:gd name="connsiteX11544" fmla="*/ 132916 w 3249268"/>
              <a:gd name="connsiteY11544" fmla="*/ 37860 h 444457"/>
              <a:gd name="connsiteX11545" fmla="*/ 132916 w 3249268"/>
              <a:gd name="connsiteY11545" fmla="*/ 38217 h 444457"/>
              <a:gd name="connsiteX11546" fmla="*/ 133077 w 3249268"/>
              <a:gd name="connsiteY11546" fmla="*/ 38053 h 444457"/>
              <a:gd name="connsiteX11547" fmla="*/ 133077 w 3249268"/>
              <a:gd name="connsiteY11547" fmla="*/ 37667 h 444457"/>
              <a:gd name="connsiteX11548" fmla="*/ 139377 w 3249268"/>
              <a:gd name="connsiteY11548" fmla="*/ 35293 h 444457"/>
              <a:gd name="connsiteX11549" fmla="*/ 138613 w 3249268"/>
              <a:gd name="connsiteY11549" fmla="*/ 36279 h 444457"/>
              <a:gd name="connsiteX11550" fmla="*/ 137229 w 3249268"/>
              <a:gd name="connsiteY11550" fmla="*/ 36279 h 444457"/>
              <a:gd name="connsiteX11551" fmla="*/ 137088 w 3249268"/>
              <a:gd name="connsiteY11551" fmla="*/ 37505 h 444457"/>
              <a:gd name="connsiteX11552" fmla="*/ 138724 w 3249268"/>
              <a:gd name="connsiteY11552" fmla="*/ 36750 h 444457"/>
              <a:gd name="connsiteX11553" fmla="*/ 141751 w 3249268"/>
              <a:gd name="connsiteY11553" fmla="*/ 40786 h 444457"/>
              <a:gd name="connsiteX11554" fmla="*/ 142235 w 3249268"/>
              <a:gd name="connsiteY11554" fmla="*/ 40675 h 444457"/>
              <a:gd name="connsiteX11555" fmla="*/ 139024 w 3249268"/>
              <a:gd name="connsiteY11555" fmla="*/ 36320 h 444457"/>
              <a:gd name="connsiteX11556" fmla="*/ 2971938 w 3249268"/>
              <a:gd name="connsiteY11556" fmla="*/ 35015 h 444457"/>
              <a:gd name="connsiteX11557" fmla="*/ 2971902 w 3249268"/>
              <a:gd name="connsiteY11557" fmla="*/ 35045 h 444457"/>
              <a:gd name="connsiteX11558" fmla="*/ 2971906 w 3249268"/>
              <a:gd name="connsiteY11558" fmla="*/ 35052 h 444457"/>
              <a:gd name="connsiteX11559" fmla="*/ 2584110 w 3249268"/>
              <a:gd name="connsiteY11559" fmla="*/ 34814 h 444457"/>
              <a:gd name="connsiteX11560" fmla="*/ 2583444 w 3249268"/>
              <a:gd name="connsiteY11560" fmla="*/ 35325 h 444457"/>
              <a:gd name="connsiteX11561" fmla="*/ 2584209 w 3249268"/>
              <a:gd name="connsiteY11561" fmla="*/ 35046 h 444457"/>
              <a:gd name="connsiteX11562" fmla="*/ 436805 w 3249268"/>
              <a:gd name="connsiteY11562" fmla="*/ 34639 h 444457"/>
              <a:gd name="connsiteX11563" fmla="*/ 436870 w 3249268"/>
              <a:gd name="connsiteY11563" fmla="*/ 34856 h 444457"/>
              <a:gd name="connsiteX11564" fmla="*/ 437147 w 3249268"/>
              <a:gd name="connsiteY11564" fmla="*/ 34778 h 444457"/>
              <a:gd name="connsiteX11565" fmla="*/ 147428 w 3249268"/>
              <a:gd name="connsiteY11565" fmla="*/ 34591 h 444457"/>
              <a:gd name="connsiteX11566" fmla="*/ 147265 w 3249268"/>
              <a:gd name="connsiteY11566" fmla="*/ 34923 h 444457"/>
              <a:gd name="connsiteX11567" fmla="*/ 147428 w 3249268"/>
              <a:gd name="connsiteY11567" fmla="*/ 35089 h 444457"/>
              <a:gd name="connsiteX11568" fmla="*/ 2924209 w 3249268"/>
              <a:gd name="connsiteY11568" fmla="*/ 34505 h 444457"/>
              <a:gd name="connsiteX11569" fmla="*/ 2925723 w 3249268"/>
              <a:gd name="connsiteY11569" fmla="*/ 34967 h 444457"/>
              <a:gd name="connsiteX11570" fmla="*/ 2925723 w 3249268"/>
              <a:gd name="connsiteY11570" fmla="*/ 34602 h 444457"/>
              <a:gd name="connsiteX11571" fmla="*/ 2936158 w 3249268"/>
              <a:gd name="connsiteY11571" fmla="*/ 33848 h 444457"/>
              <a:gd name="connsiteX11572" fmla="*/ 2937568 w 3249268"/>
              <a:gd name="connsiteY11572" fmla="*/ 34892 h 444457"/>
              <a:gd name="connsiteX11573" fmla="*/ 2937308 w 3249268"/>
              <a:gd name="connsiteY11573" fmla="*/ 33848 h 444457"/>
              <a:gd name="connsiteX11574" fmla="*/ 2850665 w 3249268"/>
              <a:gd name="connsiteY11574" fmla="*/ 33750 h 444457"/>
              <a:gd name="connsiteX11575" fmla="*/ 2850674 w 3249268"/>
              <a:gd name="connsiteY11575" fmla="*/ 33849 h 444457"/>
              <a:gd name="connsiteX11576" fmla="*/ 2850760 w 3249268"/>
              <a:gd name="connsiteY11576" fmla="*/ 33849 h 444457"/>
              <a:gd name="connsiteX11577" fmla="*/ 2616861 w 3249268"/>
              <a:gd name="connsiteY11577" fmla="*/ 33485 h 444457"/>
              <a:gd name="connsiteX11578" fmla="*/ 2617473 w 3249268"/>
              <a:gd name="connsiteY11578" fmla="*/ 33693 h 444457"/>
              <a:gd name="connsiteX11579" fmla="*/ 2617486 w 3249268"/>
              <a:gd name="connsiteY11579" fmla="*/ 33643 h 444457"/>
              <a:gd name="connsiteX11580" fmla="*/ 2900258 w 3249268"/>
              <a:gd name="connsiteY11580" fmla="*/ 33352 h 444457"/>
              <a:gd name="connsiteX11581" fmla="*/ 2900168 w 3249268"/>
              <a:gd name="connsiteY11581" fmla="*/ 33427 h 444457"/>
              <a:gd name="connsiteX11582" fmla="*/ 2900306 w 3249268"/>
              <a:gd name="connsiteY11582" fmla="*/ 33354 h 444457"/>
              <a:gd name="connsiteX11583" fmla="*/ 158201 w 3249268"/>
              <a:gd name="connsiteY11583" fmla="*/ 32976 h 444457"/>
              <a:gd name="connsiteX11584" fmla="*/ 157921 w 3249268"/>
              <a:gd name="connsiteY11584" fmla="*/ 35122 h 444457"/>
              <a:gd name="connsiteX11585" fmla="*/ 158932 w 3249268"/>
              <a:gd name="connsiteY11585" fmla="*/ 36055 h 444457"/>
              <a:gd name="connsiteX11586" fmla="*/ 160486 w 3249268"/>
              <a:gd name="connsiteY11586" fmla="*/ 35447 h 444457"/>
              <a:gd name="connsiteX11587" fmla="*/ 160268 w 3249268"/>
              <a:gd name="connsiteY11587" fmla="*/ 34960 h 444457"/>
              <a:gd name="connsiteX11588" fmla="*/ 159356 w 3249268"/>
              <a:gd name="connsiteY11588" fmla="*/ 35304 h 444457"/>
              <a:gd name="connsiteX11589" fmla="*/ 2839315 w 3249268"/>
              <a:gd name="connsiteY11589" fmla="*/ 32521 h 444457"/>
              <a:gd name="connsiteX11590" fmla="*/ 2839315 w 3249268"/>
              <a:gd name="connsiteY11590" fmla="*/ 36316 h 444457"/>
              <a:gd name="connsiteX11591" fmla="*/ 2838142 w 3249268"/>
              <a:gd name="connsiteY11591" fmla="*/ 36457 h 444457"/>
              <a:gd name="connsiteX11592" fmla="*/ 2839504 w 3249268"/>
              <a:gd name="connsiteY11592" fmla="*/ 36607 h 444457"/>
              <a:gd name="connsiteX11593" fmla="*/ 2839609 w 3249268"/>
              <a:gd name="connsiteY11593" fmla="*/ 36572 h 444457"/>
              <a:gd name="connsiteX11594" fmla="*/ 2839437 w 3249268"/>
              <a:gd name="connsiteY11594" fmla="*/ 36481 h 444457"/>
              <a:gd name="connsiteX11595" fmla="*/ 2839529 w 3249268"/>
              <a:gd name="connsiteY11595" fmla="*/ 36461 h 444457"/>
              <a:gd name="connsiteX11596" fmla="*/ 2839391 w 3249268"/>
              <a:gd name="connsiteY11596" fmla="*/ 36406 h 444457"/>
              <a:gd name="connsiteX11597" fmla="*/ 2839391 w 3249268"/>
              <a:gd name="connsiteY11597" fmla="*/ 32559 h 444457"/>
              <a:gd name="connsiteX11598" fmla="*/ 158168 w 3249268"/>
              <a:gd name="connsiteY11598" fmla="*/ 32235 h 444457"/>
              <a:gd name="connsiteX11599" fmla="*/ 158170 w 3249268"/>
              <a:gd name="connsiteY11599" fmla="*/ 32241 h 444457"/>
              <a:gd name="connsiteX11600" fmla="*/ 158172 w 3249268"/>
              <a:gd name="connsiteY11600" fmla="*/ 32238 h 444457"/>
              <a:gd name="connsiteX11601" fmla="*/ 2795260 w 3249268"/>
              <a:gd name="connsiteY11601" fmla="*/ 32231 h 444457"/>
              <a:gd name="connsiteX11602" fmla="*/ 2799628 w 3249268"/>
              <a:gd name="connsiteY11602" fmla="*/ 35595 h 444457"/>
              <a:gd name="connsiteX11603" fmla="*/ 2799209 w 3249268"/>
              <a:gd name="connsiteY11603" fmla="*/ 33548 h 444457"/>
              <a:gd name="connsiteX11604" fmla="*/ 2894985 w 3249268"/>
              <a:gd name="connsiteY11604" fmla="*/ 32135 h 444457"/>
              <a:gd name="connsiteX11605" fmla="*/ 2893869 w 3249268"/>
              <a:gd name="connsiteY11605" fmla="*/ 32344 h 444457"/>
              <a:gd name="connsiteX11606" fmla="*/ 2893670 w 3249268"/>
              <a:gd name="connsiteY11606" fmla="*/ 32344 h 444457"/>
              <a:gd name="connsiteX11607" fmla="*/ 2893670 w 3249268"/>
              <a:gd name="connsiteY11607" fmla="*/ 32481 h 444457"/>
              <a:gd name="connsiteX11608" fmla="*/ 2895093 w 3249268"/>
              <a:gd name="connsiteY11608" fmla="*/ 32288 h 444457"/>
              <a:gd name="connsiteX11609" fmla="*/ 186400 w 3249268"/>
              <a:gd name="connsiteY11609" fmla="*/ 32016 h 444457"/>
              <a:gd name="connsiteX11610" fmla="*/ 187294 w 3249268"/>
              <a:gd name="connsiteY11610" fmla="*/ 32490 h 444457"/>
              <a:gd name="connsiteX11611" fmla="*/ 185779 w 3249268"/>
              <a:gd name="connsiteY11611" fmla="*/ 36306 h 444457"/>
              <a:gd name="connsiteX11612" fmla="*/ 187402 w 3249268"/>
              <a:gd name="connsiteY11612" fmla="*/ 35165 h 444457"/>
              <a:gd name="connsiteX11613" fmla="*/ 187402 w 3249268"/>
              <a:gd name="connsiteY11613" fmla="*/ 32666 h 444457"/>
              <a:gd name="connsiteX11614" fmla="*/ 187062 w 3249268"/>
              <a:gd name="connsiteY11614" fmla="*/ 32083 h 444457"/>
              <a:gd name="connsiteX11615" fmla="*/ 177516 w 3249268"/>
              <a:gd name="connsiteY11615" fmla="*/ 31059 h 444457"/>
              <a:gd name="connsiteX11616" fmla="*/ 177516 w 3249268"/>
              <a:gd name="connsiteY11616" fmla="*/ 31082 h 444457"/>
              <a:gd name="connsiteX11617" fmla="*/ 177522 w 3249268"/>
              <a:gd name="connsiteY11617" fmla="*/ 31070 h 444457"/>
              <a:gd name="connsiteX11618" fmla="*/ 3027655 w 3249268"/>
              <a:gd name="connsiteY11618" fmla="*/ 31055 h 444457"/>
              <a:gd name="connsiteX11619" fmla="*/ 3029834 w 3249268"/>
              <a:gd name="connsiteY11619" fmla="*/ 32311 h 444457"/>
              <a:gd name="connsiteX11620" fmla="*/ 3032560 w 3249268"/>
              <a:gd name="connsiteY11620" fmla="*/ 34929 h 444457"/>
              <a:gd name="connsiteX11621" fmla="*/ 3032568 w 3249268"/>
              <a:gd name="connsiteY11621" fmla="*/ 34902 h 444457"/>
              <a:gd name="connsiteX11622" fmla="*/ 3033790 w 3249268"/>
              <a:gd name="connsiteY11622" fmla="*/ 31103 h 444457"/>
              <a:gd name="connsiteX11623" fmla="*/ 3031771 w 3249268"/>
              <a:gd name="connsiteY11623" fmla="*/ 31579 h 444457"/>
              <a:gd name="connsiteX11624" fmla="*/ 3028523 w 3249268"/>
              <a:gd name="connsiteY11624" fmla="*/ 31055 h 444457"/>
              <a:gd name="connsiteX11625" fmla="*/ 2882904 w 3249268"/>
              <a:gd name="connsiteY11625" fmla="*/ 30990 h 444457"/>
              <a:gd name="connsiteX11626" fmla="*/ 2882993 w 3249268"/>
              <a:gd name="connsiteY11626" fmla="*/ 31200 h 444457"/>
              <a:gd name="connsiteX11627" fmla="*/ 2883276 w 3249268"/>
              <a:gd name="connsiteY11627" fmla="*/ 30990 h 444457"/>
              <a:gd name="connsiteX11628" fmla="*/ 131544 w 3249268"/>
              <a:gd name="connsiteY11628" fmla="*/ 30965 h 444457"/>
              <a:gd name="connsiteX11629" fmla="*/ 131657 w 3249268"/>
              <a:gd name="connsiteY11629" fmla="*/ 31532 h 444457"/>
              <a:gd name="connsiteX11630" fmla="*/ 132035 w 3249268"/>
              <a:gd name="connsiteY11630" fmla="*/ 31459 h 444457"/>
              <a:gd name="connsiteX11631" fmla="*/ 462082 w 3249268"/>
              <a:gd name="connsiteY11631" fmla="*/ 30883 h 444457"/>
              <a:gd name="connsiteX11632" fmla="*/ 462189 w 3249268"/>
              <a:gd name="connsiteY11632" fmla="*/ 31322 h 444457"/>
              <a:gd name="connsiteX11633" fmla="*/ 462573 w 3249268"/>
              <a:gd name="connsiteY11633" fmla="*/ 31385 h 444457"/>
              <a:gd name="connsiteX11634" fmla="*/ 63935 w 3249268"/>
              <a:gd name="connsiteY11634" fmla="*/ 30840 h 444457"/>
              <a:gd name="connsiteX11635" fmla="*/ 69201 w 3249268"/>
              <a:gd name="connsiteY11635" fmla="*/ 36105 h 444457"/>
              <a:gd name="connsiteX11636" fmla="*/ 67885 w 3249268"/>
              <a:gd name="connsiteY11636" fmla="*/ 36105 h 444457"/>
              <a:gd name="connsiteX11637" fmla="*/ 64958 w 3249268"/>
              <a:gd name="connsiteY11637" fmla="*/ 34154 h 444457"/>
              <a:gd name="connsiteX11638" fmla="*/ 66300 w 3249268"/>
              <a:gd name="connsiteY11638" fmla="*/ 43711 h 444457"/>
              <a:gd name="connsiteX11639" fmla="*/ 64903 w 3249268"/>
              <a:gd name="connsiteY11639" fmla="*/ 45132 h 444457"/>
              <a:gd name="connsiteX11640" fmla="*/ 59315 w 3249268"/>
              <a:gd name="connsiteY11640" fmla="*/ 39448 h 444457"/>
              <a:gd name="connsiteX11641" fmla="*/ 57918 w 3249268"/>
              <a:gd name="connsiteY11641" fmla="*/ 36607 h 444457"/>
              <a:gd name="connsiteX11642" fmla="*/ 62109 w 3249268"/>
              <a:gd name="connsiteY11642" fmla="*/ 32344 h 444457"/>
              <a:gd name="connsiteX11643" fmla="*/ 63506 w 3249268"/>
              <a:gd name="connsiteY11643" fmla="*/ 32344 h 444457"/>
              <a:gd name="connsiteX11644" fmla="*/ 63935 w 3249268"/>
              <a:gd name="connsiteY11644" fmla="*/ 32781 h 444457"/>
              <a:gd name="connsiteX11645" fmla="*/ 63935 w 3249268"/>
              <a:gd name="connsiteY11645" fmla="*/ 32156 h 444457"/>
              <a:gd name="connsiteX11646" fmla="*/ 63935 w 3249268"/>
              <a:gd name="connsiteY11646" fmla="*/ 30840 h 444457"/>
              <a:gd name="connsiteX11647" fmla="*/ 2912975 w 3249268"/>
              <a:gd name="connsiteY11647" fmla="*/ 30697 h 444457"/>
              <a:gd name="connsiteX11648" fmla="*/ 2912975 w 3249268"/>
              <a:gd name="connsiteY11648" fmla="*/ 31079 h 444457"/>
              <a:gd name="connsiteX11649" fmla="*/ 2915110 w 3249268"/>
              <a:gd name="connsiteY11649" fmla="*/ 31730 h 444457"/>
              <a:gd name="connsiteX11650" fmla="*/ 2913781 w 3249268"/>
              <a:gd name="connsiteY11650" fmla="*/ 30928 h 444457"/>
              <a:gd name="connsiteX11651" fmla="*/ 2913210 w 3249268"/>
              <a:gd name="connsiteY11651" fmla="*/ 30928 h 444457"/>
              <a:gd name="connsiteX11652" fmla="*/ 2954307 w 3249268"/>
              <a:gd name="connsiteY11652" fmla="*/ 30504 h 444457"/>
              <a:gd name="connsiteX11653" fmla="*/ 2954405 w 3249268"/>
              <a:gd name="connsiteY11653" fmla="*/ 30724 h 444457"/>
              <a:gd name="connsiteX11654" fmla="*/ 2954593 w 3249268"/>
              <a:gd name="connsiteY11654" fmla="*/ 30724 h 444457"/>
              <a:gd name="connsiteX11655" fmla="*/ 177169 w 3249268"/>
              <a:gd name="connsiteY11655" fmla="*/ 30025 h 444457"/>
              <a:gd name="connsiteX11656" fmla="*/ 176360 w 3249268"/>
              <a:gd name="connsiteY11656" fmla="*/ 30840 h 444457"/>
              <a:gd name="connsiteX11657" fmla="*/ 177393 w 3249268"/>
              <a:gd name="connsiteY11657" fmla="*/ 30840 h 444457"/>
              <a:gd name="connsiteX11658" fmla="*/ 177297 w 3249268"/>
              <a:gd name="connsiteY11658" fmla="*/ 30671 h 444457"/>
              <a:gd name="connsiteX11659" fmla="*/ 2890552 w 3249268"/>
              <a:gd name="connsiteY11659" fmla="*/ 29464 h 444457"/>
              <a:gd name="connsiteX11660" fmla="*/ 2890567 w 3249268"/>
              <a:gd name="connsiteY11660" fmla="*/ 29502 h 444457"/>
              <a:gd name="connsiteX11661" fmla="*/ 2890583 w 3249268"/>
              <a:gd name="connsiteY11661" fmla="*/ 29510 h 444457"/>
              <a:gd name="connsiteX11662" fmla="*/ 2895359 w 3249268"/>
              <a:gd name="connsiteY11662" fmla="*/ 28433 h 444457"/>
              <a:gd name="connsiteX11663" fmla="*/ 2896238 w 3249268"/>
              <a:gd name="connsiteY11663" fmla="*/ 30732 h 444457"/>
              <a:gd name="connsiteX11664" fmla="*/ 2896704 w 3249268"/>
              <a:gd name="connsiteY11664" fmla="*/ 30732 h 444457"/>
              <a:gd name="connsiteX11665" fmla="*/ 2896420 w 3249268"/>
              <a:gd name="connsiteY11665" fmla="*/ 28973 h 444457"/>
              <a:gd name="connsiteX11666" fmla="*/ 132398 w 3249268"/>
              <a:gd name="connsiteY11666" fmla="*/ 27947 h 444457"/>
              <a:gd name="connsiteX11667" fmla="*/ 132916 w 3249268"/>
              <a:gd name="connsiteY11667" fmla="*/ 28207 h 444457"/>
              <a:gd name="connsiteX11668" fmla="*/ 133397 w 3249268"/>
              <a:gd name="connsiteY11668" fmla="*/ 28388 h 444457"/>
              <a:gd name="connsiteX11669" fmla="*/ 133077 w 3249268"/>
              <a:gd name="connsiteY11669" fmla="*/ 27947 h 444457"/>
              <a:gd name="connsiteX11670" fmla="*/ 2955323 w 3249268"/>
              <a:gd name="connsiteY11670" fmla="*/ 27939 h 444457"/>
              <a:gd name="connsiteX11671" fmla="*/ 2955420 w 3249268"/>
              <a:gd name="connsiteY11671" fmla="*/ 28019 h 444457"/>
              <a:gd name="connsiteX11672" fmla="*/ 2955517 w 3249268"/>
              <a:gd name="connsiteY11672" fmla="*/ 27939 h 444457"/>
              <a:gd name="connsiteX11673" fmla="*/ 3012762 w 3249268"/>
              <a:gd name="connsiteY11673" fmla="*/ 27922 h 444457"/>
              <a:gd name="connsiteX11674" fmla="*/ 3012762 w 3249268"/>
              <a:gd name="connsiteY11674" fmla="*/ 32503 h 444457"/>
              <a:gd name="connsiteX11675" fmla="*/ 3012301 w 3249268"/>
              <a:gd name="connsiteY11675" fmla="*/ 33422 h 444457"/>
              <a:gd name="connsiteX11676" fmla="*/ 3013281 w 3249268"/>
              <a:gd name="connsiteY11676" fmla="*/ 32424 h 444457"/>
              <a:gd name="connsiteX11677" fmla="*/ 3012844 w 3249268"/>
              <a:gd name="connsiteY11677" fmla="*/ 32129 h 444457"/>
              <a:gd name="connsiteX11678" fmla="*/ 3012844 w 3249268"/>
              <a:gd name="connsiteY11678" fmla="*/ 27926 h 444457"/>
              <a:gd name="connsiteX11679" fmla="*/ 2868549 w 3249268"/>
              <a:gd name="connsiteY11679" fmla="*/ 27831 h 444457"/>
              <a:gd name="connsiteX11680" fmla="*/ 2867970 w 3249268"/>
              <a:gd name="connsiteY11680" fmla="*/ 29488 h 444457"/>
              <a:gd name="connsiteX11681" fmla="*/ 2868435 w 3249268"/>
              <a:gd name="connsiteY11681" fmla="*/ 29524 h 444457"/>
              <a:gd name="connsiteX11682" fmla="*/ 2868619 w 3249268"/>
              <a:gd name="connsiteY11682" fmla="*/ 27831 h 444457"/>
              <a:gd name="connsiteX11683" fmla="*/ 157804 w 3249268"/>
              <a:gd name="connsiteY11683" fmla="*/ 27313 h 444457"/>
              <a:gd name="connsiteX11684" fmla="*/ 157282 w 3249268"/>
              <a:gd name="connsiteY11684" fmla="*/ 27582 h 444457"/>
              <a:gd name="connsiteX11685" fmla="*/ 156906 w 3249268"/>
              <a:gd name="connsiteY11685" fmla="*/ 28352 h 444457"/>
              <a:gd name="connsiteX11686" fmla="*/ 156943 w 3249268"/>
              <a:gd name="connsiteY11686" fmla="*/ 28466 h 444457"/>
              <a:gd name="connsiteX11687" fmla="*/ 157057 w 3249268"/>
              <a:gd name="connsiteY11687" fmla="*/ 28105 h 444457"/>
              <a:gd name="connsiteX11688" fmla="*/ 3015856 w 3249268"/>
              <a:gd name="connsiteY11688" fmla="*/ 27241 h 444457"/>
              <a:gd name="connsiteX11689" fmla="*/ 3015692 w 3249268"/>
              <a:gd name="connsiteY11689" fmla="*/ 27324 h 444457"/>
              <a:gd name="connsiteX11690" fmla="*/ 3018684 w 3249268"/>
              <a:gd name="connsiteY11690" fmla="*/ 29409 h 444457"/>
              <a:gd name="connsiteX11691" fmla="*/ 3024171 w 3249268"/>
              <a:gd name="connsiteY11691" fmla="*/ 29228 h 444457"/>
              <a:gd name="connsiteX11692" fmla="*/ 3025955 w 3249268"/>
              <a:gd name="connsiteY11692" fmla="*/ 30142 h 444457"/>
              <a:gd name="connsiteX11693" fmla="*/ 3025788 w 3249268"/>
              <a:gd name="connsiteY11693" fmla="*/ 28261 h 444457"/>
              <a:gd name="connsiteX11694" fmla="*/ 3026011 w 3249268"/>
              <a:gd name="connsiteY11694" fmla="*/ 28148 h 444457"/>
              <a:gd name="connsiteX11695" fmla="*/ 3024678 w 3249268"/>
              <a:gd name="connsiteY11695" fmla="*/ 28019 h 444457"/>
              <a:gd name="connsiteX11696" fmla="*/ 3024486 w 3249268"/>
              <a:gd name="connsiteY11696" fmla="*/ 28019 h 444457"/>
              <a:gd name="connsiteX11697" fmla="*/ 3019550 w 3249268"/>
              <a:gd name="connsiteY11697" fmla="*/ 28842 h 444457"/>
              <a:gd name="connsiteX11698" fmla="*/ 81754 w 3249268"/>
              <a:gd name="connsiteY11698" fmla="*/ 27238 h 444457"/>
              <a:gd name="connsiteX11699" fmla="*/ 81856 w 3249268"/>
              <a:gd name="connsiteY11699" fmla="*/ 27484 h 444457"/>
              <a:gd name="connsiteX11700" fmla="*/ 83116 w 3249268"/>
              <a:gd name="connsiteY11700" fmla="*/ 27742 h 444457"/>
              <a:gd name="connsiteX11701" fmla="*/ 82974 w 3249268"/>
              <a:gd name="connsiteY11701" fmla="*/ 27529 h 444457"/>
              <a:gd name="connsiteX11702" fmla="*/ 2868482 w 3249268"/>
              <a:gd name="connsiteY11702" fmla="*/ 26649 h 444457"/>
              <a:gd name="connsiteX11703" fmla="*/ 2868070 w 3249268"/>
              <a:gd name="connsiteY11703" fmla="*/ 26802 h 444457"/>
              <a:gd name="connsiteX11704" fmla="*/ 2868482 w 3249268"/>
              <a:gd name="connsiteY11704" fmla="*/ 26868 h 444457"/>
              <a:gd name="connsiteX11705" fmla="*/ 2708969 w 3249268"/>
              <a:gd name="connsiteY11705" fmla="*/ 26623 h 444457"/>
              <a:gd name="connsiteX11706" fmla="*/ 2708961 w 3249268"/>
              <a:gd name="connsiteY11706" fmla="*/ 26624 h 444457"/>
              <a:gd name="connsiteX11707" fmla="*/ 2708961 w 3249268"/>
              <a:gd name="connsiteY11707" fmla="*/ 28027 h 444457"/>
              <a:gd name="connsiteX11708" fmla="*/ 2708969 w 3249268"/>
              <a:gd name="connsiteY11708" fmla="*/ 28035 h 444457"/>
              <a:gd name="connsiteX11709" fmla="*/ 2973120 w 3249268"/>
              <a:gd name="connsiteY11709" fmla="*/ 26577 h 444457"/>
              <a:gd name="connsiteX11710" fmla="*/ 2972703 w 3249268"/>
              <a:gd name="connsiteY11710" fmla="*/ 26848 h 444457"/>
              <a:gd name="connsiteX11711" fmla="*/ 2972936 w 3249268"/>
              <a:gd name="connsiteY11711" fmla="*/ 26778 h 444457"/>
              <a:gd name="connsiteX11712" fmla="*/ 2975805 w 3249268"/>
              <a:gd name="connsiteY11712" fmla="*/ 26778 h 444457"/>
              <a:gd name="connsiteX11713" fmla="*/ 2975109 w 3249268"/>
              <a:gd name="connsiteY11713" fmla="*/ 26577 h 444457"/>
              <a:gd name="connsiteX11714" fmla="*/ 2768734 w 3249268"/>
              <a:gd name="connsiteY11714" fmla="*/ 25443 h 444457"/>
              <a:gd name="connsiteX11715" fmla="*/ 2769968 w 3249268"/>
              <a:gd name="connsiteY11715" fmla="*/ 26690 h 444457"/>
              <a:gd name="connsiteX11716" fmla="*/ 2771720 w 3249268"/>
              <a:gd name="connsiteY11716" fmla="*/ 28166 h 444457"/>
              <a:gd name="connsiteX11717" fmla="*/ 2771549 w 3249268"/>
              <a:gd name="connsiteY11717" fmla="*/ 26628 h 444457"/>
              <a:gd name="connsiteX11718" fmla="*/ 2772032 w 3249268"/>
              <a:gd name="connsiteY11718" fmla="*/ 26418 h 444457"/>
              <a:gd name="connsiteX11719" fmla="*/ 2771728 w 3249268"/>
              <a:gd name="connsiteY11719" fmla="*/ 26463 h 444457"/>
              <a:gd name="connsiteX11720" fmla="*/ 2971160 w 3249268"/>
              <a:gd name="connsiteY11720" fmla="*/ 25440 h 444457"/>
              <a:gd name="connsiteX11721" fmla="*/ 2965857 w 3249268"/>
              <a:gd name="connsiteY11721" fmla="*/ 26778 h 444457"/>
              <a:gd name="connsiteX11722" fmla="*/ 2969396 w 3249268"/>
              <a:gd name="connsiteY11722" fmla="*/ 27850 h 444457"/>
              <a:gd name="connsiteX11723" fmla="*/ 2971891 w 3249268"/>
              <a:gd name="connsiteY11723" fmla="*/ 27094 h 444457"/>
              <a:gd name="connsiteX11724" fmla="*/ 2971766 w 3249268"/>
              <a:gd name="connsiteY11724" fmla="*/ 25614 h 444457"/>
              <a:gd name="connsiteX11725" fmla="*/ 2932726 w 3249268"/>
              <a:gd name="connsiteY11725" fmla="*/ 25415 h 444457"/>
              <a:gd name="connsiteX11726" fmla="*/ 2932567 w 3249268"/>
              <a:gd name="connsiteY11726" fmla="*/ 25433 h 444457"/>
              <a:gd name="connsiteX11727" fmla="*/ 2932675 w 3249268"/>
              <a:gd name="connsiteY11727" fmla="*/ 25442 h 444457"/>
              <a:gd name="connsiteX11728" fmla="*/ 2932411 w 3249268"/>
              <a:gd name="connsiteY11728" fmla="*/ 25820 h 444457"/>
              <a:gd name="connsiteX11729" fmla="*/ 2932519 w 3249268"/>
              <a:gd name="connsiteY11729" fmla="*/ 25760 h 444457"/>
              <a:gd name="connsiteX11730" fmla="*/ 2932630 w 3249268"/>
              <a:gd name="connsiteY11730" fmla="*/ 25574 h 444457"/>
              <a:gd name="connsiteX11731" fmla="*/ 2932726 w 3249268"/>
              <a:gd name="connsiteY11731" fmla="*/ 25574 h 444457"/>
              <a:gd name="connsiteX11732" fmla="*/ 2901837 w 3249268"/>
              <a:gd name="connsiteY11732" fmla="*/ 25273 h 444457"/>
              <a:gd name="connsiteX11733" fmla="*/ 2901395 w 3249268"/>
              <a:gd name="connsiteY11733" fmla="*/ 25472 h 444457"/>
              <a:gd name="connsiteX11734" fmla="*/ 2901944 w 3249268"/>
              <a:gd name="connsiteY11734" fmla="*/ 25472 h 444457"/>
              <a:gd name="connsiteX11735" fmla="*/ 2902066 w 3249268"/>
              <a:gd name="connsiteY11735" fmla="*/ 25348 h 444457"/>
              <a:gd name="connsiteX11736" fmla="*/ 2935498 w 3249268"/>
              <a:gd name="connsiteY11736" fmla="*/ 25145 h 444457"/>
              <a:gd name="connsiteX11737" fmla="*/ 2934645 w 3249268"/>
              <a:gd name="connsiteY11737" fmla="*/ 25574 h 444457"/>
              <a:gd name="connsiteX11738" fmla="*/ 2935594 w 3249268"/>
              <a:gd name="connsiteY11738" fmla="*/ 25574 h 444457"/>
              <a:gd name="connsiteX11739" fmla="*/ 2939709 w 3249268"/>
              <a:gd name="connsiteY11739" fmla="*/ 29711 h 444457"/>
              <a:gd name="connsiteX11740" fmla="*/ 2941080 w 3249268"/>
              <a:gd name="connsiteY11740" fmla="*/ 31090 h 444457"/>
              <a:gd name="connsiteX11741" fmla="*/ 2941424 w 3249268"/>
              <a:gd name="connsiteY11741" fmla="*/ 31321 h 444457"/>
              <a:gd name="connsiteX11742" fmla="*/ 2941193 w 3249268"/>
              <a:gd name="connsiteY11742" fmla="*/ 30689 h 444457"/>
              <a:gd name="connsiteX11743" fmla="*/ 2935857 w 3249268"/>
              <a:gd name="connsiteY11743" fmla="*/ 25487 h 444457"/>
              <a:gd name="connsiteX11744" fmla="*/ 2935638 w 3249268"/>
              <a:gd name="connsiteY11744" fmla="*/ 25574 h 444457"/>
              <a:gd name="connsiteX11745" fmla="*/ 2935749 w 3249268"/>
              <a:gd name="connsiteY11745" fmla="*/ 25382 h 444457"/>
              <a:gd name="connsiteX11746" fmla="*/ 2935638 w 3249268"/>
              <a:gd name="connsiteY11746" fmla="*/ 25274 h 444457"/>
              <a:gd name="connsiteX11747" fmla="*/ 2935864 w 3249268"/>
              <a:gd name="connsiteY11747" fmla="*/ 25145 h 444457"/>
              <a:gd name="connsiteX11748" fmla="*/ 2895799 w 3249268"/>
              <a:gd name="connsiteY11748" fmla="*/ 25133 h 444457"/>
              <a:gd name="connsiteX11749" fmla="*/ 2895262 w 3249268"/>
              <a:gd name="connsiteY11749" fmla="*/ 25401 h 444457"/>
              <a:gd name="connsiteX11750" fmla="*/ 2895262 w 3249268"/>
              <a:gd name="connsiteY11750" fmla="*/ 28043 h 444457"/>
              <a:gd name="connsiteX11751" fmla="*/ 2896118 w 3249268"/>
              <a:gd name="connsiteY11751" fmla="*/ 27105 h 444457"/>
              <a:gd name="connsiteX11752" fmla="*/ 2856413 w 3249268"/>
              <a:gd name="connsiteY11752" fmla="*/ 25023 h 444457"/>
              <a:gd name="connsiteX11753" fmla="*/ 2855911 w 3249268"/>
              <a:gd name="connsiteY11753" fmla="*/ 25480 h 444457"/>
              <a:gd name="connsiteX11754" fmla="*/ 2856322 w 3249268"/>
              <a:gd name="connsiteY11754" fmla="*/ 25480 h 444457"/>
              <a:gd name="connsiteX11755" fmla="*/ 2856413 w 3249268"/>
              <a:gd name="connsiteY11755" fmla="*/ 25480 h 444457"/>
              <a:gd name="connsiteX11756" fmla="*/ 155147 w 3249268"/>
              <a:gd name="connsiteY11756" fmla="*/ 24963 h 444457"/>
              <a:gd name="connsiteX11757" fmla="*/ 156103 w 3249268"/>
              <a:gd name="connsiteY11757" fmla="*/ 26234 h 444457"/>
              <a:gd name="connsiteX11758" fmla="*/ 156797 w 3249268"/>
              <a:gd name="connsiteY11758" fmla="*/ 25664 h 444457"/>
              <a:gd name="connsiteX11759" fmla="*/ 156797 w 3249268"/>
              <a:gd name="connsiteY11759" fmla="*/ 25563 h 444457"/>
              <a:gd name="connsiteX11760" fmla="*/ 430482 w 3249268"/>
              <a:gd name="connsiteY11760" fmla="*/ 24809 h 444457"/>
              <a:gd name="connsiteX11761" fmla="*/ 430105 w 3249268"/>
              <a:gd name="connsiteY11761" fmla="*/ 25252 h 444457"/>
              <a:gd name="connsiteX11762" fmla="*/ 431388 w 3249268"/>
              <a:gd name="connsiteY11762" fmla="*/ 26543 h 444457"/>
              <a:gd name="connsiteX11763" fmla="*/ 2850517 w 3249268"/>
              <a:gd name="connsiteY11763" fmla="*/ 24278 h 444457"/>
              <a:gd name="connsiteX11764" fmla="*/ 2850379 w 3249268"/>
              <a:gd name="connsiteY11764" fmla="*/ 25244 h 444457"/>
              <a:gd name="connsiteX11765" fmla="*/ 2847832 w 3249268"/>
              <a:gd name="connsiteY11765" fmla="*/ 26518 h 444457"/>
              <a:gd name="connsiteX11766" fmla="*/ 2850517 w 3249268"/>
              <a:gd name="connsiteY11766" fmla="*/ 25595 h 444457"/>
              <a:gd name="connsiteX11767" fmla="*/ 117603 w 3249268"/>
              <a:gd name="connsiteY11767" fmla="*/ 23954 h 444457"/>
              <a:gd name="connsiteX11768" fmla="*/ 117319 w 3249268"/>
              <a:gd name="connsiteY11768" fmla="*/ 23983 h 444457"/>
              <a:gd name="connsiteX11769" fmla="*/ 117399 w 3249268"/>
              <a:gd name="connsiteY11769" fmla="*/ 24137 h 444457"/>
              <a:gd name="connsiteX11770" fmla="*/ 80333 w 3249268"/>
              <a:gd name="connsiteY11770" fmla="*/ 23838 h 444457"/>
              <a:gd name="connsiteX11771" fmla="*/ 80629 w 3249268"/>
              <a:gd name="connsiteY11771" fmla="*/ 24547 h 444457"/>
              <a:gd name="connsiteX11772" fmla="*/ 82270 w 3249268"/>
              <a:gd name="connsiteY11772" fmla="*/ 26891 h 444457"/>
              <a:gd name="connsiteX11773" fmla="*/ 82680 w 3249268"/>
              <a:gd name="connsiteY11773" fmla="*/ 27086 h 444457"/>
              <a:gd name="connsiteX11774" fmla="*/ 80522 w 3249268"/>
              <a:gd name="connsiteY11774" fmla="*/ 23838 h 444457"/>
              <a:gd name="connsiteX11775" fmla="*/ 2939654 w 3249268"/>
              <a:gd name="connsiteY11775" fmla="*/ 23748 h 444457"/>
              <a:gd name="connsiteX11776" fmla="*/ 2939219 w 3249268"/>
              <a:gd name="connsiteY11776" fmla="*/ 23967 h 444457"/>
              <a:gd name="connsiteX11777" fmla="*/ 2939784 w 3249268"/>
              <a:gd name="connsiteY11777" fmla="*/ 23921 h 444457"/>
              <a:gd name="connsiteX11778" fmla="*/ 2940233 w 3249268"/>
              <a:gd name="connsiteY11778" fmla="*/ 23748 h 444457"/>
              <a:gd name="connsiteX11779" fmla="*/ 2932348 w 3249268"/>
              <a:gd name="connsiteY11779" fmla="*/ 22881 h 444457"/>
              <a:gd name="connsiteX11780" fmla="*/ 2932726 w 3249268"/>
              <a:gd name="connsiteY11780" fmla="*/ 24768 h 444457"/>
              <a:gd name="connsiteX11781" fmla="*/ 2932726 w 3249268"/>
              <a:gd name="connsiteY11781" fmla="*/ 23748 h 444457"/>
              <a:gd name="connsiteX11782" fmla="*/ 432579 w 3249268"/>
              <a:gd name="connsiteY11782" fmla="*/ 22741 h 444457"/>
              <a:gd name="connsiteX11783" fmla="*/ 432187 w 3249268"/>
              <a:gd name="connsiteY11783" fmla="*/ 22807 h 444457"/>
              <a:gd name="connsiteX11784" fmla="*/ 431920 w 3249268"/>
              <a:gd name="connsiteY11784" fmla="*/ 23120 h 444457"/>
              <a:gd name="connsiteX11785" fmla="*/ 3037369 w 3249268"/>
              <a:gd name="connsiteY11785" fmla="*/ 22144 h 444457"/>
              <a:gd name="connsiteX11786" fmla="*/ 3036339 w 3249268"/>
              <a:gd name="connsiteY11786" fmla="*/ 22616 h 444457"/>
              <a:gd name="connsiteX11787" fmla="*/ 3038135 w 3249268"/>
              <a:gd name="connsiteY11787" fmla="*/ 23736 h 444457"/>
              <a:gd name="connsiteX11788" fmla="*/ 2764073 w 3249268"/>
              <a:gd name="connsiteY11788" fmla="*/ 22087 h 444457"/>
              <a:gd name="connsiteX11789" fmla="*/ 2765456 w 3249268"/>
              <a:gd name="connsiteY11789" fmla="*/ 23068 h 444457"/>
              <a:gd name="connsiteX11790" fmla="*/ 2764785 w 3249268"/>
              <a:gd name="connsiteY11790" fmla="*/ 22360 h 444457"/>
              <a:gd name="connsiteX11791" fmla="*/ 2608561 w 3249268"/>
              <a:gd name="connsiteY11791" fmla="*/ 21805 h 444457"/>
              <a:gd name="connsiteX11792" fmla="*/ 2608988 w 3249268"/>
              <a:gd name="connsiteY11792" fmla="*/ 23113 h 444457"/>
              <a:gd name="connsiteX11793" fmla="*/ 2609161 w 3249268"/>
              <a:gd name="connsiteY11793" fmla="*/ 22413 h 444457"/>
              <a:gd name="connsiteX11794" fmla="*/ 194810 w 3249268"/>
              <a:gd name="connsiteY11794" fmla="*/ 21568 h 444457"/>
              <a:gd name="connsiteX11795" fmla="*/ 194981 w 3249268"/>
              <a:gd name="connsiteY11795" fmla="*/ 22132 h 444457"/>
              <a:gd name="connsiteX11796" fmla="*/ 195432 w 3249268"/>
              <a:gd name="connsiteY11796" fmla="*/ 22197 h 444457"/>
              <a:gd name="connsiteX11797" fmla="*/ 2760793 w 3249268"/>
              <a:gd name="connsiteY11797" fmla="*/ 20822 h 444457"/>
              <a:gd name="connsiteX11798" fmla="*/ 2759956 w 3249268"/>
              <a:gd name="connsiteY11798" fmla="*/ 21259 h 444457"/>
              <a:gd name="connsiteX11799" fmla="*/ 2761179 w 3249268"/>
              <a:gd name="connsiteY11799" fmla="*/ 20971 h 444457"/>
              <a:gd name="connsiteX11800" fmla="*/ 3057474 w 3249268"/>
              <a:gd name="connsiteY11800" fmla="*/ 19561 h 444457"/>
              <a:gd name="connsiteX11801" fmla="*/ 3057438 w 3249268"/>
              <a:gd name="connsiteY11801" fmla="*/ 19623 h 444457"/>
              <a:gd name="connsiteX11802" fmla="*/ 3057474 w 3249268"/>
              <a:gd name="connsiteY11802" fmla="*/ 19657 h 444457"/>
              <a:gd name="connsiteX11803" fmla="*/ 3146052 w 3249268"/>
              <a:gd name="connsiteY11803" fmla="*/ 19557 h 444457"/>
              <a:gd name="connsiteX11804" fmla="*/ 3152995 w 3249268"/>
              <a:gd name="connsiteY11804" fmla="*/ 22315 h 444457"/>
              <a:gd name="connsiteX11805" fmla="*/ 3144664 w 3249268"/>
              <a:gd name="connsiteY11805" fmla="*/ 25073 h 444457"/>
              <a:gd name="connsiteX11806" fmla="*/ 3141886 w 3249268"/>
              <a:gd name="connsiteY11806" fmla="*/ 24556 h 444457"/>
              <a:gd name="connsiteX11807" fmla="*/ 3139443 w 3249268"/>
              <a:gd name="connsiteY11807" fmla="*/ 25011 h 444457"/>
              <a:gd name="connsiteX11808" fmla="*/ 3139572 w 3249268"/>
              <a:gd name="connsiteY11808" fmla="*/ 25156 h 444457"/>
              <a:gd name="connsiteX11809" fmla="*/ 3139572 w 3249268"/>
              <a:gd name="connsiteY11809" fmla="*/ 27998 h 444457"/>
              <a:gd name="connsiteX11810" fmla="*/ 3135406 w 3249268"/>
              <a:gd name="connsiteY11810" fmla="*/ 30840 h 444457"/>
              <a:gd name="connsiteX11811" fmla="*/ 3131240 w 3249268"/>
              <a:gd name="connsiteY11811" fmla="*/ 30840 h 444457"/>
              <a:gd name="connsiteX11812" fmla="*/ 3125686 w 3249268"/>
              <a:gd name="connsiteY11812" fmla="*/ 25156 h 444457"/>
              <a:gd name="connsiteX11813" fmla="*/ 3124297 w 3249268"/>
              <a:gd name="connsiteY11813" fmla="*/ 23736 h 444457"/>
              <a:gd name="connsiteX11814" fmla="*/ 3129852 w 3249268"/>
              <a:gd name="connsiteY11814" fmla="*/ 23736 h 444457"/>
              <a:gd name="connsiteX11815" fmla="*/ 3132629 w 3249268"/>
              <a:gd name="connsiteY11815" fmla="*/ 22670 h 444457"/>
              <a:gd name="connsiteX11816" fmla="*/ 3135123 w 3249268"/>
              <a:gd name="connsiteY11816" fmla="*/ 23627 h 444457"/>
              <a:gd name="connsiteX11817" fmla="*/ 3112903 w 3249268"/>
              <a:gd name="connsiteY11817" fmla="*/ 19557 h 444457"/>
              <a:gd name="connsiteX11818" fmla="*/ 3117191 w 3249268"/>
              <a:gd name="connsiteY11818" fmla="*/ 23748 h 444457"/>
              <a:gd name="connsiteX11819" fmla="*/ 3122907 w 3249268"/>
              <a:gd name="connsiteY11819" fmla="*/ 25145 h 444457"/>
              <a:gd name="connsiteX11820" fmla="*/ 3112903 w 3249268"/>
              <a:gd name="connsiteY11820" fmla="*/ 29336 h 444457"/>
              <a:gd name="connsiteX11821" fmla="*/ 3110045 w 3249268"/>
              <a:gd name="connsiteY11821" fmla="*/ 26541 h 444457"/>
              <a:gd name="connsiteX11822" fmla="*/ 3112903 w 3249268"/>
              <a:gd name="connsiteY11822" fmla="*/ 19557 h 444457"/>
              <a:gd name="connsiteX11823" fmla="*/ 2918107 w 3249268"/>
              <a:gd name="connsiteY11823" fmla="*/ 19412 h 444457"/>
              <a:gd name="connsiteX11824" fmla="*/ 2917126 w 3249268"/>
              <a:gd name="connsiteY11824" fmla="*/ 19436 h 444457"/>
              <a:gd name="connsiteX11825" fmla="*/ 2917538 w 3249268"/>
              <a:gd name="connsiteY11825" fmla="*/ 19846 h 444457"/>
              <a:gd name="connsiteX11826" fmla="*/ 184328 w 3249268"/>
              <a:gd name="connsiteY11826" fmla="*/ 19337 h 444457"/>
              <a:gd name="connsiteX11827" fmla="*/ 184351 w 3249268"/>
              <a:gd name="connsiteY11827" fmla="*/ 19403 h 444457"/>
              <a:gd name="connsiteX11828" fmla="*/ 184490 w 3249268"/>
              <a:gd name="connsiteY11828" fmla="*/ 19457 h 444457"/>
              <a:gd name="connsiteX11829" fmla="*/ 409879 w 3249268"/>
              <a:gd name="connsiteY11829" fmla="*/ 19219 h 444457"/>
              <a:gd name="connsiteX11830" fmla="*/ 410156 w 3249268"/>
              <a:gd name="connsiteY11830" fmla="*/ 19664 h 444457"/>
              <a:gd name="connsiteX11831" fmla="*/ 410261 w 3249268"/>
              <a:gd name="connsiteY11831" fmla="*/ 19512 h 444457"/>
              <a:gd name="connsiteX11832" fmla="*/ 266528 w 3249268"/>
              <a:gd name="connsiteY11832" fmla="*/ 18932 h 444457"/>
              <a:gd name="connsiteX11833" fmla="*/ 267026 w 3249268"/>
              <a:gd name="connsiteY11833" fmla="*/ 19331 h 444457"/>
              <a:gd name="connsiteX11834" fmla="*/ 267338 w 3249268"/>
              <a:gd name="connsiteY11834" fmla="*/ 19331 h 444457"/>
              <a:gd name="connsiteX11835" fmla="*/ 281075 w 3249268"/>
              <a:gd name="connsiteY11835" fmla="*/ 18925 h 444457"/>
              <a:gd name="connsiteX11836" fmla="*/ 280608 w 3249268"/>
              <a:gd name="connsiteY11836" fmla="*/ 19314 h 444457"/>
              <a:gd name="connsiteX11837" fmla="*/ 280884 w 3249268"/>
              <a:gd name="connsiteY11837" fmla="*/ 19257 h 444457"/>
              <a:gd name="connsiteX11838" fmla="*/ 417127 w 3249268"/>
              <a:gd name="connsiteY11838" fmla="*/ 18681 h 444457"/>
              <a:gd name="connsiteX11839" fmla="*/ 417615 w 3249268"/>
              <a:gd name="connsiteY11839" fmla="*/ 19664 h 444457"/>
              <a:gd name="connsiteX11840" fmla="*/ 418508 w 3249268"/>
              <a:gd name="connsiteY11840" fmla="*/ 20395 h 444457"/>
              <a:gd name="connsiteX11841" fmla="*/ 418917 w 3249268"/>
              <a:gd name="connsiteY11841" fmla="*/ 19159 h 444457"/>
              <a:gd name="connsiteX11842" fmla="*/ 417915 w 3249268"/>
              <a:gd name="connsiteY11842" fmla="*/ 19557 h 444457"/>
              <a:gd name="connsiteX11843" fmla="*/ 2924693 w 3249268"/>
              <a:gd name="connsiteY11843" fmla="*/ 18371 h 444457"/>
              <a:gd name="connsiteX11844" fmla="*/ 2924378 w 3249268"/>
              <a:gd name="connsiteY11844" fmla="*/ 18431 h 444457"/>
              <a:gd name="connsiteX11845" fmla="*/ 2924499 w 3249268"/>
              <a:gd name="connsiteY11845" fmla="*/ 18458 h 444457"/>
              <a:gd name="connsiteX11846" fmla="*/ 234443 w 3249268"/>
              <a:gd name="connsiteY11846" fmla="*/ 18342 h 444457"/>
              <a:gd name="connsiteX11847" fmla="*/ 234650 w 3249268"/>
              <a:gd name="connsiteY11847" fmla="*/ 18482 h 444457"/>
              <a:gd name="connsiteX11848" fmla="*/ 234615 w 3249268"/>
              <a:gd name="connsiteY11848" fmla="*/ 18342 h 444457"/>
              <a:gd name="connsiteX11849" fmla="*/ 298661 w 3249268"/>
              <a:gd name="connsiteY11849" fmla="*/ 18193 h 444457"/>
              <a:gd name="connsiteX11850" fmla="*/ 298426 w 3249268"/>
              <a:gd name="connsiteY11850" fmla="*/ 18213 h 444457"/>
              <a:gd name="connsiteX11851" fmla="*/ 298495 w 3249268"/>
              <a:gd name="connsiteY11851" fmla="*/ 18284 h 444457"/>
              <a:gd name="connsiteX11852" fmla="*/ 2956202 w 3249268"/>
              <a:gd name="connsiteY11852" fmla="*/ 17923 h 444457"/>
              <a:gd name="connsiteX11853" fmla="*/ 2956206 w 3249268"/>
              <a:gd name="connsiteY11853" fmla="*/ 17937 h 444457"/>
              <a:gd name="connsiteX11854" fmla="*/ 2956211 w 3249268"/>
              <a:gd name="connsiteY11854" fmla="*/ 17931 h 444457"/>
              <a:gd name="connsiteX11855" fmla="*/ 286803 w 3249268"/>
              <a:gd name="connsiteY11855" fmla="*/ 17887 h 444457"/>
              <a:gd name="connsiteX11856" fmla="*/ 286927 w 3249268"/>
              <a:gd name="connsiteY11856" fmla="*/ 18012 h 444457"/>
              <a:gd name="connsiteX11857" fmla="*/ 287020 w 3249268"/>
              <a:gd name="connsiteY11857" fmla="*/ 17993 h 444457"/>
              <a:gd name="connsiteX11858" fmla="*/ 225443 w 3249268"/>
              <a:gd name="connsiteY11858" fmla="*/ 17813 h 444457"/>
              <a:gd name="connsiteX11859" fmla="*/ 225191 w 3249268"/>
              <a:gd name="connsiteY11859" fmla="*/ 18072 h 444457"/>
              <a:gd name="connsiteX11860" fmla="*/ 225800 w 3249268"/>
              <a:gd name="connsiteY11860" fmla="*/ 18914 h 444457"/>
              <a:gd name="connsiteX11861" fmla="*/ 2384287 w 3249268"/>
              <a:gd name="connsiteY11861" fmla="*/ 17678 h 444457"/>
              <a:gd name="connsiteX11862" fmla="*/ 2383309 w 3249268"/>
              <a:gd name="connsiteY11862" fmla="*/ 17939 h 444457"/>
              <a:gd name="connsiteX11863" fmla="*/ 2384180 w 3249268"/>
              <a:gd name="connsiteY11863" fmla="*/ 18117 h 444457"/>
              <a:gd name="connsiteX11864" fmla="*/ 297907 w 3249268"/>
              <a:gd name="connsiteY11864" fmla="*/ 17675 h 444457"/>
              <a:gd name="connsiteX11865" fmla="*/ 298345 w 3249268"/>
              <a:gd name="connsiteY11865" fmla="*/ 18128 h 444457"/>
              <a:gd name="connsiteX11866" fmla="*/ 298345 w 3249268"/>
              <a:gd name="connsiteY11866" fmla="*/ 17970 h 444457"/>
              <a:gd name="connsiteX11867" fmla="*/ 3004493 w 3249268"/>
              <a:gd name="connsiteY11867" fmla="*/ 17311 h 444457"/>
              <a:gd name="connsiteX11868" fmla="*/ 3003777 w 3249268"/>
              <a:gd name="connsiteY11868" fmla="*/ 18031 h 444457"/>
              <a:gd name="connsiteX11869" fmla="*/ 3004774 w 3249268"/>
              <a:gd name="connsiteY11869" fmla="*/ 18160 h 444457"/>
              <a:gd name="connsiteX11870" fmla="*/ 321848 w 3249268"/>
              <a:gd name="connsiteY11870" fmla="*/ 17123 h 444457"/>
              <a:gd name="connsiteX11871" fmla="*/ 320814 w 3249268"/>
              <a:gd name="connsiteY11871" fmla="*/ 18284 h 444457"/>
              <a:gd name="connsiteX11872" fmla="*/ 320157 w 3249268"/>
              <a:gd name="connsiteY11872" fmla="*/ 19782 h 444457"/>
              <a:gd name="connsiteX11873" fmla="*/ 320948 w 3249268"/>
              <a:gd name="connsiteY11873" fmla="*/ 19820 h 444457"/>
              <a:gd name="connsiteX11874" fmla="*/ 245867 w 3249268"/>
              <a:gd name="connsiteY11874" fmla="*/ 16924 h 444457"/>
              <a:gd name="connsiteX11875" fmla="*/ 245638 w 3249268"/>
              <a:gd name="connsiteY11875" fmla="*/ 17085 h 444457"/>
              <a:gd name="connsiteX11876" fmla="*/ 246113 w 3249268"/>
              <a:gd name="connsiteY11876" fmla="*/ 16924 h 444457"/>
              <a:gd name="connsiteX11877" fmla="*/ 194130 w 3249268"/>
              <a:gd name="connsiteY11877" fmla="*/ 16831 h 444457"/>
              <a:gd name="connsiteX11878" fmla="*/ 194151 w 3249268"/>
              <a:gd name="connsiteY11878" fmla="*/ 16895 h 444457"/>
              <a:gd name="connsiteX11879" fmla="*/ 194648 w 3249268"/>
              <a:gd name="connsiteY11879" fmla="*/ 16895 h 444457"/>
              <a:gd name="connsiteX11880" fmla="*/ 194565 w 3249268"/>
              <a:gd name="connsiteY11880" fmla="*/ 16831 h 444457"/>
              <a:gd name="connsiteX11881" fmla="*/ 174444 w 3249268"/>
              <a:gd name="connsiteY11881" fmla="*/ 16729 h 444457"/>
              <a:gd name="connsiteX11882" fmla="*/ 174497 w 3249268"/>
              <a:gd name="connsiteY11882" fmla="*/ 17141 h 444457"/>
              <a:gd name="connsiteX11883" fmla="*/ 174722 w 3249268"/>
              <a:gd name="connsiteY11883" fmla="*/ 17009 h 444457"/>
              <a:gd name="connsiteX11884" fmla="*/ 2888061 w 3249268"/>
              <a:gd name="connsiteY11884" fmla="*/ 16716 h 444457"/>
              <a:gd name="connsiteX11885" fmla="*/ 2888253 w 3249268"/>
              <a:gd name="connsiteY11885" fmla="*/ 16849 h 444457"/>
              <a:gd name="connsiteX11886" fmla="*/ 2887826 w 3249268"/>
              <a:gd name="connsiteY11886" fmla="*/ 16912 h 444457"/>
              <a:gd name="connsiteX11887" fmla="*/ 2888300 w 3249268"/>
              <a:gd name="connsiteY11887" fmla="*/ 17069 h 444457"/>
              <a:gd name="connsiteX11888" fmla="*/ 2888607 w 3249268"/>
              <a:gd name="connsiteY11888" fmla="*/ 16763 h 444457"/>
              <a:gd name="connsiteX11889" fmla="*/ 2888389 w 3249268"/>
              <a:gd name="connsiteY11889" fmla="*/ 16763 h 444457"/>
              <a:gd name="connsiteX11890" fmla="*/ 1573173 w 3249268"/>
              <a:gd name="connsiteY11890" fmla="*/ 16632 h 444457"/>
              <a:gd name="connsiteX11891" fmla="*/ 1573238 w 3249268"/>
              <a:gd name="connsiteY11891" fmla="*/ 16699 h 444457"/>
              <a:gd name="connsiteX11892" fmla="*/ 1573313 w 3249268"/>
              <a:gd name="connsiteY11892" fmla="*/ 16632 h 444457"/>
              <a:gd name="connsiteX11893" fmla="*/ 415272 w 3249268"/>
              <a:gd name="connsiteY11893" fmla="*/ 16621 h 444457"/>
              <a:gd name="connsiteX11894" fmla="*/ 415078 w 3249268"/>
              <a:gd name="connsiteY11894" fmla="*/ 16754 h 444457"/>
              <a:gd name="connsiteX11895" fmla="*/ 414925 w 3249268"/>
              <a:gd name="connsiteY11895" fmla="*/ 16871 h 444457"/>
              <a:gd name="connsiteX11896" fmla="*/ 415287 w 3249268"/>
              <a:gd name="connsiteY11896" fmla="*/ 16871 h 444457"/>
              <a:gd name="connsiteX11897" fmla="*/ 415374 w 3249268"/>
              <a:gd name="connsiteY11897" fmla="*/ 16733 h 444457"/>
              <a:gd name="connsiteX11898" fmla="*/ 256676 w 3249268"/>
              <a:gd name="connsiteY11898" fmla="*/ 16579 h 444457"/>
              <a:gd name="connsiteX11899" fmla="*/ 255811 w 3249268"/>
              <a:gd name="connsiteY11899" fmla="*/ 16823 h 444457"/>
              <a:gd name="connsiteX11900" fmla="*/ 256341 w 3249268"/>
              <a:gd name="connsiteY11900" fmla="*/ 17902 h 444457"/>
              <a:gd name="connsiteX11901" fmla="*/ 256810 w 3249268"/>
              <a:gd name="connsiteY11901" fmla="*/ 17902 h 444457"/>
              <a:gd name="connsiteX11902" fmla="*/ 1403555 w 3249268"/>
              <a:gd name="connsiteY11902" fmla="*/ 16569 h 444457"/>
              <a:gd name="connsiteX11903" fmla="*/ 1403787 w 3249268"/>
              <a:gd name="connsiteY11903" fmla="*/ 16699 h 444457"/>
              <a:gd name="connsiteX11904" fmla="*/ 1404064 w 3249268"/>
              <a:gd name="connsiteY11904" fmla="*/ 16774 h 444457"/>
              <a:gd name="connsiteX11905" fmla="*/ 1403977 w 3249268"/>
              <a:gd name="connsiteY11905" fmla="*/ 16699 h 444457"/>
              <a:gd name="connsiteX11906" fmla="*/ 1350873 w 3249268"/>
              <a:gd name="connsiteY11906" fmla="*/ 16562 h 444457"/>
              <a:gd name="connsiteX11907" fmla="*/ 1351007 w 3249268"/>
              <a:gd name="connsiteY11907" fmla="*/ 16699 h 444457"/>
              <a:gd name="connsiteX11908" fmla="*/ 1351142 w 3249268"/>
              <a:gd name="connsiteY11908" fmla="*/ 16644 h 444457"/>
              <a:gd name="connsiteX11909" fmla="*/ 177386 w 3249268"/>
              <a:gd name="connsiteY11909" fmla="*/ 16521 h 444457"/>
              <a:gd name="connsiteX11910" fmla="*/ 177516 w 3249268"/>
              <a:gd name="connsiteY11910" fmla="*/ 17009 h 444457"/>
              <a:gd name="connsiteX11911" fmla="*/ 178127 w 3249268"/>
              <a:gd name="connsiteY11911" fmla="*/ 16599 h 444457"/>
              <a:gd name="connsiteX11912" fmla="*/ 177516 w 3249268"/>
              <a:gd name="connsiteY11912" fmla="*/ 16674 h 444457"/>
              <a:gd name="connsiteX11913" fmla="*/ 415572 w 3249268"/>
              <a:gd name="connsiteY11913" fmla="*/ 16416 h 444457"/>
              <a:gd name="connsiteX11914" fmla="*/ 415320 w 3249268"/>
              <a:gd name="connsiteY11914" fmla="*/ 16588 h 444457"/>
              <a:gd name="connsiteX11915" fmla="*/ 415439 w 3249268"/>
              <a:gd name="connsiteY11915" fmla="*/ 16629 h 444457"/>
              <a:gd name="connsiteX11916" fmla="*/ 1816959 w 3249268"/>
              <a:gd name="connsiteY11916" fmla="*/ 16120 h 444457"/>
              <a:gd name="connsiteX11917" fmla="*/ 1817522 w 3249268"/>
              <a:gd name="connsiteY11917" fmla="*/ 16699 h 444457"/>
              <a:gd name="connsiteX11918" fmla="*/ 1817741 w 3249268"/>
              <a:gd name="connsiteY11918" fmla="*/ 16254 h 444457"/>
              <a:gd name="connsiteX11919" fmla="*/ 251601 w 3249268"/>
              <a:gd name="connsiteY11919" fmla="*/ 16062 h 444457"/>
              <a:gd name="connsiteX11920" fmla="*/ 251039 w 3249268"/>
              <a:gd name="connsiteY11920" fmla="*/ 16339 h 444457"/>
              <a:gd name="connsiteX11921" fmla="*/ 251450 w 3249268"/>
              <a:gd name="connsiteY11921" fmla="*/ 16549 h 444457"/>
              <a:gd name="connsiteX11922" fmla="*/ 251525 w 3249268"/>
              <a:gd name="connsiteY11922" fmla="*/ 16549 h 444457"/>
              <a:gd name="connsiteX11923" fmla="*/ 1484346 w 3249268"/>
              <a:gd name="connsiteY11923" fmla="*/ 15958 h 444457"/>
              <a:gd name="connsiteX11924" fmla="*/ 1484346 w 3249268"/>
              <a:gd name="connsiteY11924" fmla="*/ 16699 h 444457"/>
              <a:gd name="connsiteX11925" fmla="*/ 1484965 w 3249268"/>
              <a:gd name="connsiteY11925" fmla="*/ 16313 h 444457"/>
              <a:gd name="connsiteX11926" fmla="*/ 154438 w 3249268"/>
              <a:gd name="connsiteY11926" fmla="*/ 15764 h 444457"/>
              <a:gd name="connsiteX11927" fmla="*/ 152701 w 3249268"/>
              <a:gd name="connsiteY11927" fmla="*/ 18044 h 444457"/>
              <a:gd name="connsiteX11928" fmla="*/ 152769 w 3249268"/>
              <a:gd name="connsiteY11928" fmla="*/ 18053 h 444457"/>
              <a:gd name="connsiteX11929" fmla="*/ 152822 w 3249268"/>
              <a:gd name="connsiteY11929" fmla="*/ 18163 h 444457"/>
              <a:gd name="connsiteX11930" fmla="*/ 3034217 w 3249268"/>
              <a:gd name="connsiteY11930" fmla="*/ 15718 h 444457"/>
              <a:gd name="connsiteX11931" fmla="*/ 3034217 w 3249268"/>
              <a:gd name="connsiteY11931" fmla="*/ 17951 h 444457"/>
              <a:gd name="connsiteX11932" fmla="*/ 3035255 w 3249268"/>
              <a:gd name="connsiteY11932" fmla="*/ 18160 h 444457"/>
              <a:gd name="connsiteX11933" fmla="*/ 3036082 w 3249268"/>
              <a:gd name="connsiteY11933" fmla="*/ 19470 h 444457"/>
              <a:gd name="connsiteX11934" fmla="*/ 3035400 w 3249268"/>
              <a:gd name="connsiteY11934" fmla="*/ 18053 h 444457"/>
              <a:gd name="connsiteX11935" fmla="*/ 3035417 w 3249268"/>
              <a:gd name="connsiteY11935" fmla="*/ 18053 h 444457"/>
              <a:gd name="connsiteX11936" fmla="*/ 2851865 w 3249268"/>
              <a:gd name="connsiteY11936" fmla="*/ 15498 h 444457"/>
              <a:gd name="connsiteX11937" fmla="*/ 2851721 w 3249268"/>
              <a:gd name="connsiteY11937" fmla="*/ 15563 h 444457"/>
              <a:gd name="connsiteX11938" fmla="*/ 2851762 w 3249268"/>
              <a:gd name="connsiteY11938" fmla="*/ 15556 h 444457"/>
              <a:gd name="connsiteX11939" fmla="*/ 2850941 w 3249268"/>
              <a:gd name="connsiteY11939" fmla="*/ 21309 h 444457"/>
              <a:gd name="connsiteX11940" fmla="*/ 2851914 w 3249268"/>
              <a:gd name="connsiteY11940" fmla="*/ 15546 h 444457"/>
              <a:gd name="connsiteX11941" fmla="*/ 159552 w 3249268"/>
              <a:gd name="connsiteY11941" fmla="*/ 15420 h 444457"/>
              <a:gd name="connsiteX11942" fmla="*/ 158658 w 3249268"/>
              <a:gd name="connsiteY11942" fmla="*/ 15671 h 444457"/>
              <a:gd name="connsiteX11943" fmla="*/ 159464 w 3249268"/>
              <a:gd name="connsiteY11943" fmla="*/ 15671 h 444457"/>
              <a:gd name="connsiteX11944" fmla="*/ 160247 w 3249268"/>
              <a:gd name="connsiteY11944" fmla="*/ 17107 h 444457"/>
              <a:gd name="connsiteX11945" fmla="*/ 160899 w 3249268"/>
              <a:gd name="connsiteY11945" fmla="*/ 17000 h 444457"/>
              <a:gd name="connsiteX11946" fmla="*/ 161262 w 3249268"/>
              <a:gd name="connsiteY11946" fmla="*/ 17179 h 444457"/>
              <a:gd name="connsiteX11947" fmla="*/ 156569 w 3249268"/>
              <a:gd name="connsiteY11947" fmla="*/ 15420 h 444457"/>
              <a:gd name="connsiteX11948" fmla="*/ 156797 w 3249268"/>
              <a:gd name="connsiteY11948" fmla="*/ 15646 h 444457"/>
              <a:gd name="connsiteX11949" fmla="*/ 156827 w 3249268"/>
              <a:gd name="connsiteY11949" fmla="*/ 15671 h 444457"/>
              <a:gd name="connsiteX11950" fmla="*/ 157215 w 3249268"/>
              <a:gd name="connsiteY11950" fmla="*/ 15671 h 444457"/>
              <a:gd name="connsiteX11951" fmla="*/ 156808 w 3249268"/>
              <a:gd name="connsiteY11951" fmla="*/ 15420 h 444457"/>
              <a:gd name="connsiteX11952" fmla="*/ 1449524 w 3249268"/>
              <a:gd name="connsiteY11952" fmla="*/ 15259 h 444457"/>
              <a:gd name="connsiteX11953" fmla="*/ 1449623 w 3249268"/>
              <a:gd name="connsiteY11953" fmla="*/ 15280 h 444457"/>
              <a:gd name="connsiteX11954" fmla="*/ 1449637 w 3249268"/>
              <a:gd name="connsiteY11954" fmla="*/ 15266 h 444457"/>
              <a:gd name="connsiteX11955" fmla="*/ 2181399 w 3249268"/>
              <a:gd name="connsiteY11955" fmla="*/ 15250 h 444457"/>
              <a:gd name="connsiteX11956" fmla="*/ 2181446 w 3249268"/>
              <a:gd name="connsiteY11956" fmla="*/ 15280 h 444457"/>
              <a:gd name="connsiteX11957" fmla="*/ 2181498 w 3249268"/>
              <a:gd name="connsiteY11957" fmla="*/ 15254 h 444457"/>
              <a:gd name="connsiteX11958" fmla="*/ 1314782 w 3249268"/>
              <a:gd name="connsiteY11958" fmla="*/ 15211 h 444457"/>
              <a:gd name="connsiteX11959" fmla="*/ 1314895 w 3249268"/>
              <a:gd name="connsiteY11959" fmla="*/ 15280 h 444457"/>
              <a:gd name="connsiteX11960" fmla="*/ 1315165 w 3249268"/>
              <a:gd name="connsiteY11960" fmla="*/ 15211 h 444457"/>
              <a:gd name="connsiteX11961" fmla="*/ 1782985 w 3249268"/>
              <a:gd name="connsiteY11961" fmla="*/ 15072 h 444457"/>
              <a:gd name="connsiteX11962" fmla="*/ 1782563 w 3249268"/>
              <a:gd name="connsiteY11962" fmla="*/ 15211 h 444457"/>
              <a:gd name="connsiteX11963" fmla="*/ 1782376 w 3249268"/>
              <a:gd name="connsiteY11963" fmla="*/ 15280 h 444457"/>
              <a:gd name="connsiteX11964" fmla="*/ 1782812 w 3249268"/>
              <a:gd name="connsiteY11964" fmla="*/ 15280 h 444457"/>
              <a:gd name="connsiteX11965" fmla="*/ 1095471 w 3249268"/>
              <a:gd name="connsiteY11965" fmla="*/ 14936 h 444457"/>
              <a:gd name="connsiteX11966" fmla="*/ 1095431 w 3249268"/>
              <a:gd name="connsiteY11966" fmla="*/ 15270 h 444457"/>
              <a:gd name="connsiteX11967" fmla="*/ 1095420 w 3249268"/>
              <a:gd name="connsiteY11967" fmla="*/ 15272 h 444457"/>
              <a:gd name="connsiteX11968" fmla="*/ 1095441 w 3249268"/>
              <a:gd name="connsiteY11968" fmla="*/ 15280 h 444457"/>
              <a:gd name="connsiteX11969" fmla="*/ 1095579 w 3249268"/>
              <a:gd name="connsiteY11969" fmla="*/ 15245 h 444457"/>
              <a:gd name="connsiteX11970" fmla="*/ 691589 w 3249268"/>
              <a:gd name="connsiteY11970" fmla="*/ 14824 h 444457"/>
              <a:gd name="connsiteX11971" fmla="*/ 691953 w 3249268"/>
              <a:gd name="connsiteY11971" fmla="*/ 15103 h 444457"/>
              <a:gd name="connsiteX11972" fmla="*/ 693558 w 3249268"/>
              <a:gd name="connsiteY11972" fmla="*/ 15037 h 444457"/>
              <a:gd name="connsiteX11973" fmla="*/ 693583 w 3249268"/>
              <a:gd name="connsiteY11973" fmla="*/ 15002 h 444457"/>
              <a:gd name="connsiteX11974" fmla="*/ 1330694 w 3249268"/>
              <a:gd name="connsiteY11974" fmla="*/ 14748 h 444457"/>
              <a:gd name="connsiteX11975" fmla="*/ 1329875 w 3249268"/>
              <a:gd name="connsiteY11975" fmla="*/ 14911 h 444457"/>
              <a:gd name="connsiteX11976" fmla="*/ 1330173 w 3249268"/>
              <a:gd name="connsiteY11976" fmla="*/ 15280 h 444457"/>
              <a:gd name="connsiteX11977" fmla="*/ 3005972 w 3249268"/>
              <a:gd name="connsiteY11977" fmla="*/ 14100 h 444457"/>
              <a:gd name="connsiteX11978" fmla="*/ 3005212 w 3249268"/>
              <a:gd name="connsiteY11978" fmla="*/ 14319 h 444457"/>
              <a:gd name="connsiteX11979" fmla="*/ 3005188 w 3249268"/>
              <a:gd name="connsiteY11979" fmla="*/ 14647 h 444457"/>
              <a:gd name="connsiteX11980" fmla="*/ 181961 w 3249268"/>
              <a:gd name="connsiteY11980" fmla="*/ 14014 h 444457"/>
              <a:gd name="connsiteX11981" fmla="*/ 181781 w 3249268"/>
              <a:gd name="connsiteY11981" fmla="*/ 14270 h 444457"/>
              <a:gd name="connsiteX11982" fmla="*/ 182357 w 3249268"/>
              <a:gd name="connsiteY11982" fmla="*/ 14850 h 444457"/>
              <a:gd name="connsiteX11983" fmla="*/ 171897 w 3249268"/>
              <a:gd name="connsiteY11983" fmla="*/ 14010 h 444457"/>
              <a:gd name="connsiteX11984" fmla="*/ 172140 w 3249268"/>
              <a:gd name="connsiteY11984" fmla="*/ 14171 h 444457"/>
              <a:gd name="connsiteX11985" fmla="*/ 172653 w 3249268"/>
              <a:gd name="connsiteY11985" fmla="*/ 14114 h 444457"/>
              <a:gd name="connsiteX11986" fmla="*/ 1523373 w 3249268"/>
              <a:gd name="connsiteY11986" fmla="*/ 13990 h 444457"/>
              <a:gd name="connsiteX11987" fmla="*/ 1523399 w 3249268"/>
              <a:gd name="connsiteY11987" fmla="*/ 14015 h 444457"/>
              <a:gd name="connsiteX11988" fmla="*/ 1523375 w 3249268"/>
              <a:gd name="connsiteY11988" fmla="*/ 13990 h 444457"/>
              <a:gd name="connsiteX11989" fmla="*/ 1681169 w 3249268"/>
              <a:gd name="connsiteY11989" fmla="*/ 13791 h 444457"/>
              <a:gd name="connsiteX11990" fmla="*/ 1681299 w 3249268"/>
              <a:gd name="connsiteY11990" fmla="*/ 13862 h 444457"/>
              <a:gd name="connsiteX11991" fmla="*/ 1681656 w 3249268"/>
              <a:gd name="connsiteY11991" fmla="*/ 13791 h 444457"/>
              <a:gd name="connsiteX11992" fmla="*/ 1289618 w 3249268"/>
              <a:gd name="connsiteY11992" fmla="*/ 13791 h 444457"/>
              <a:gd name="connsiteX11993" fmla="*/ 1289169 w 3249268"/>
              <a:gd name="connsiteY11993" fmla="*/ 13862 h 444457"/>
              <a:gd name="connsiteX11994" fmla="*/ 1289828 w 3249268"/>
              <a:gd name="connsiteY11994" fmla="*/ 13862 h 444457"/>
              <a:gd name="connsiteX11995" fmla="*/ 2373963 w 3249268"/>
              <a:gd name="connsiteY11995" fmla="*/ 13784 h 444457"/>
              <a:gd name="connsiteX11996" fmla="*/ 2372924 w 3249268"/>
              <a:gd name="connsiteY11996" fmla="*/ 14409 h 444457"/>
              <a:gd name="connsiteX11997" fmla="*/ 2370171 w 3249268"/>
              <a:gd name="connsiteY11997" fmla="*/ 15162 h 444457"/>
              <a:gd name="connsiteX11998" fmla="*/ 2370288 w 3249268"/>
              <a:gd name="connsiteY11998" fmla="*/ 15280 h 444457"/>
              <a:gd name="connsiteX11999" fmla="*/ 2371595 w 3249268"/>
              <a:gd name="connsiteY11999" fmla="*/ 15548 h 444457"/>
              <a:gd name="connsiteX12000" fmla="*/ 2953661 w 3249268"/>
              <a:gd name="connsiteY12000" fmla="*/ 13778 h 444457"/>
              <a:gd name="connsiteX12001" fmla="*/ 2953597 w 3249268"/>
              <a:gd name="connsiteY12001" fmla="*/ 13783 h 444457"/>
              <a:gd name="connsiteX12002" fmla="*/ 2953661 w 3249268"/>
              <a:gd name="connsiteY12002" fmla="*/ 13791 h 444457"/>
              <a:gd name="connsiteX12003" fmla="*/ 197150 w 3249268"/>
              <a:gd name="connsiteY12003" fmla="*/ 13744 h 444457"/>
              <a:gd name="connsiteX12004" fmla="*/ 197163 w 3249268"/>
              <a:gd name="connsiteY12004" fmla="*/ 13764 h 444457"/>
              <a:gd name="connsiteX12005" fmla="*/ 197193 w 3249268"/>
              <a:gd name="connsiteY12005" fmla="*/ 13746 h 444457"/>
              <a:gd name="connsiteX12006" fmla="*/ 2137391 w 3249268"/>
              <a:gd name="connsiteY12006" fmla="*/ 13665 h 444457"/>
              <a:gd name="connsiteX12007" fmla="*/ 2137222 w 3249268"/>
              <a:gd name="connsiteY12007" fmla="*/ 13728 h 444457"/>
              <a:gd name="connsiteX12008" fmla="*/ 2136922 w 3249268"/>
              <a:gd name="connsiteY12008" fmla="*/ 13765 h 444457"/>
              <a:gd name="connsiteX12009" fmla="*/ 2137052 w 3249268"/>
              <a:gd name="connsiteY12009" fmla="*/ 13862 h 444457"/>
              <a:gd name="connsiteX12010" fmla="*/ 2137311 w 3249268"/>
              <a:gd name="connsiteY12010" fmla="*/ 13944 h 444457"/>
              <a:gd name="connsiteX12011" fmla="*/ 2117457 w 3249268"/>
              <a:gd name="connsiteY12011" fmla="*/ 13637 h 444457"/>
              <a:gd name="connsiteX12012" fmla="*/ 2116699 w 3249268"/>
              <a:gd name="connsiteY12012" fmla="*/ 13666 h 444457"/>
              <a:gd name="connsiteX12013" fmla="*/ 2116020 w 3249268"/>
              <a:gd name="connsiteY12013" fmla="*/ 14142 h 444457"/>
              <a:gd name="connsiteX12014" fmla="*/ 2116717 w 3249268"/>
              <a:gd name="connsiteY12014" fmla="*/ 14216 h 444457"/>
              <a:gd name="connsiteX12015" fmla="*/ 419881 w 3249268"/>
              <a:gd name="connsiteY12015" fmla="*/ 13455 h 444457"/>
              <a:gd name="connsiteX12016" fmla="*/ 419279 w 3249268"/>
              <a:gd name="connsiteY12016" fmla="*/ 13881 h 444457"/>
              <a:gd name="connsiteX12017" fmla="*/ 418560 w 3249268"/>
              <a:gd name="connsiteY12017" fmla="*/ 14373 h 444457"/>
              <a:gd name="connsiteX12018" fmla="*/ 419156 w 3249268"/>
              <a:gd name="connsiteY12018" fmla="*/ 14292 h 444457"/>
              <a:gd name="connsiteX12019" fmla="*/ 419603 w 3249268"/>
              <a:gd name="connsiteY12019" fmla="*/ 15212 h 444457"/>
              <a:gd name="connsiteX12020" fmla="*/ 419603 w 3249268"/>
              <a:gd name="connsiteY12020" fmla="*/ 14291 h 444457"/>
              <a:gd name="connsiteX12021" fmla="*/ 250372 w 3249268"/>
              <a:gd name="connsiteY12021" fmla="*/ 13437 h 444457"/>
              <a:gd name="connsiteX12022" fmla="*/ 249488 w 3249268"/>
              <a:gd name="connsiteY12022" fmla="*/ 13553 h 444457"/>
              <a:gd name="connsiteX12023" fmla="*/ 249851 w 3249268"/>
              <a:gd name="connsiteY12023" fmla="*/ 13821 h 444457"/>
              <a:gd name="connsiteX12024" fmla="*/ 1348452 w 3249268"/>
              <a:gd name="connsiteY12024" fmla="*/ 13180 h 444457"/>
              <a:gd name="connsiteX12025" fmla="*/ 1348229 w 3249268"/>
              <a:gd name="connsiteY12025" fmla="*/ 13862 h 444457"/>
              <a:gd name="connsiteX12026" fmla="*/ 1348428 w 3249268"/>
              <a:gd name="connsiteY12026" fmla="*/ 14064 h 444457"/>
              <a:gd name="connsiteX12027" fmla="*/ 1779245 w 3249268"/>
              <a:gd name="connsiteY12027" fmla="*/ 13061 h 444457"/>
              <a:gd name="connsiteX12028" fmla="*/ 1780101 w 3249268"/>
              <a:gd name="connsiteY12028" fmla="*/ 13935 h 444457"/>
              <a:gd name="connsiteX12029" fmla="*/ 1780115 w 3249268"/>
              <a:gd name="connsiteY12029" fmla="*/ 13880 h 444457"/>
              <a:gd name="connsiteX12030" fmla="*/ 1779524 w 3249268"/>
              <a:gd name="connsiteY12030" fmla="*/ 13289 h 444457"/>
              <a:gd name="connsiteX12031" fmla="*/ 297479 w 3249268"/>
              <a:gd name="connsiteY12031" fmla="*/ 13058 h 444457"/>
              <a:gd name="connsiteX12032" fmla="*/ 298345 w 3249268"/>
              <a:gd name="connsiteY12032" fmla="*/ 17431 h 444457"/>
              <a:gd name="connsiteX12033" fmla="*/ 298345 w 3249268"/>
              <a:gd name="connsiteY12033" fmla="*/ 13957 h 444457"/>
              <a:gd name="connsiteX12034" fmla="*/ 2583694 w 3249268"/>
              <a:gd name="connsiteY12034" fmla="*/ 12895 h 444457"/>
              <a:gd name="connsiteX12035" fmla="*/ 2582928 w 3249268"/>
              <a:gd name="connsiteY12035" fmla="*/ 13647 h 444457"/>
              <a:gd name="connsiteX12036" fmla="*/ 2582027 w 3249268"/>
              <a:gd name="connsiteY12036" fmla="*/ 13431 h 444457"/>
              <a:gd name="connsiteX12037" fmla="*/ 2582800 w 3249268"/>
              <a:gd name="connsiteY12037" fmla="*/ 13862 h 444457"/>
              <a:gd name="connsiteX12038" fmla="*/ 2582894 w 3249268"/>
              <a:gd name="connsiteY12038" fmla="*/ 13824 h 444457"/>
              <a:gd name="connsiteX12039" fmla="*/ 2582829 w 3249268"/>
              <a:gd name="connsiteY12039" fmla="*/ 13791 h 444457"/>
              <a:gd name="connsiteX12040" fmla="*/ 2583707 w 3249268"/>
              <a:gd name="connsiteY12040" fmla="*/ 12895 h 444457"/>
              <a:gd name="connsiteX12041" fmla="*/ 2163343 w 3249268"/>
              <a:gd name="connsiteY12041" fmla="*/ 12788 h 444457"/>
              <a:gd name="connsiteX12042" fmla="*/ 2163630 w 3249268"/>
              <a:gd name="connsiteY12042" fmla="*/ 15820 h 444457"/>
              <a:gd name="connsiteX12043" fmla="*/ 2163638 w 3249268"/>
              <a:gd name="connsiteY12043" fmla="*/ 15812 h 444457"/>
              <a:gd name="connsiteX12044" fmla="*/ 2163478 w 3249268"/>
              <a:gd name="connsiteY12044" fmla="*/ 12788 h 444457"/>
              <a:gd name="connsiteX12045" fmla="*/ 1608068 w 3249268"/>
              <a:gd name="connsiteY12045" fmla="*/ 12788 h 444457"/>
              <a:gd name="connsiteX12046" fmla="*/ 1608878 w 3249268"/>
              <a:gd name="connsiteY12046" fmla="*/ 15405 h 444457"/>
              <a:gd name="connsiteX12047" fmla="*/ 1608226 w 3249268"/>
              <a:gd name="connsiteY12047" fmla="*/ 12788 h 444457"/>
              <a:gd name="connsiteX12048" fmla="*/ 1220504 w 3249268"/>
              <a:gd name="connsiteY12048" fmla="*/ 12788 h 444457"/>
              <a:gd name="connsiteX12049" fmla="*/ 1220751 w 3249268"/>
              <a:gd name="connsiteY12049" fmla="*/ 13697 h 444457"/>
              <a:gd name="connsiteX12050" fmla="*/ 1220799 w 3249268"/>
              <a:gd name="connsiteY12050" fmla="*/ 13671 h 444457"/>
              <a:gd name="connsiteX12051" fmla="*/ 1220799 w 3249268"/>
              <a:gd name="connsiteY12051" fmla="*/ 12788 h 444457"/>
              <a:gd name="connsiteX12052" fmla="*/ 790317 w 3249268"/>
              <a:gd name="connsiteY12052" fmla="*/ 12788 h 444457"/>
              <a:gd name="connsiteX12053" fmla="*/ 792955 w 3249268"/>
              <a:gd name="connsiteY12053" fmla="*/ 14832 h 444457"/>
              <a:gd name="connsiteX12054" fmla="*/ 792059 w 3249268"/>
              <a:gd name="connsiteY12054" fmla="*/ 12788 h 444457"/>
              <a:gd name="connsiteX12055" fmla="*/ 246906 w 3249268"/>
              <a:gd name="connsiteY12055" fmla="*/ 12788 h 444457"/>
              <a:gd name="connsiteX12056" fmla="*/ 247012 w 3249268"/>
              <a:gd name="connsiteY12056" fmla="*/ 12895 h 444457"/>
              <a:gd name="connsiteX12057" fmla="*/ 247678 w 3249268"/>
              <a:gd name="connsiteY12057" fmla="*/ 14928 h 444457"/>
              <a:gd name="connsiteX12058" fmla="*/ 248451 w 3249268"/>
              <a:gd name="connsiteY12058" fmla="*/ 14166 h 444457"/>
              <a:gd name="connsiteX12059" fmla="*/ 247052 w 3249268"/>
              <a:gd name="connsiteY12059" fmla="*/ 12788 h 444457"/>
              <a:gd name="connsiteX12060" fmla="*/ 2635509 w 3249268"/>
              <a:gd name="connsiteY12060" fmla="*/ 12745 h 444457"/>
              <a:gd name="connsiteX12061" fmla="*/ 2630448 w 3249268"/>
              <a:gd name="connsiteY12061" fmla="*/ 13525 h 444457"/>
              <a:gd name="connsiteX12062" fmla="*/ 2632747 w 3249268"/>
              <a:gd name="connsiteY12062" fmla="*/ 13990 h 444457"/>
              <a:gd name="connsiteX12063" fmla="*/ 2051115 w 3249268"/>
              <a:gd name="connsiteY12063" fmla="*/ 12742 h 444457"/>
              <a:gd name="connsiteX12064" fmla="*/ 2051035 w 3249268"/>
              <a:gd name="connsiteY12064" fmla="*/ 12750 h 444457"/>
              <a:gd name="connsiteX12065" fmla="*/ 2051228 w 3249268"/>
              <a:gd name="connsiteY12065" fmla="*/ 12969 h 444457"/>
              <a:gd name="connsiteX12066" fmla="*/ 152694 w 3249268"/>
              <a:gd name="connsiteY12066" fmla="*/ 12600 h 444457"/>
              <a:gd name="connsiteX12067" fmla="*/ 152694 w 3249268"/>
              <a:gd name="connsiteY12067" fmla="*/ 12788 h 444457"/>
              <a:gd name="connsiteX12068" fmla="*/ 152809 w 3249268"/>
              <a:gd name="connsiteY12068" fmla="*/ 12838 h 444457"/>
              <a:gd name="connsiteX12069" fmla="*/ 2852121 w 3249268"/>
              <a:gd name="connsiteY12069" fmla="*/ 12526 h 444457"/>
              <a:gd name="connsiteX12070" fmla="*/ 2852204 w 3249268"/>
              <a:gd name="connsiteY12070" fmla="*/ 12788 h 444457"/>
              <a:gd name="connsiteX12071" fmla="*/ 2851914 w 3249268"/>
              <a:gd name="connsiteY12071" fmla="*/ 12788 h 444457"/>
              <a:gd name="connsiteX12072" fmla="*/ 2852837 w 3249268"/>
              <a:gd name="connsiteY12072" fmla="*/ 13243 h 444457"/>
              <a:gd name="connsiteX12073" fmla="*/ 2651858 w 3249268"/>
              <a:gd name="connsiteY12073" fmla="*/ 12514 h 444457"/>
              <a:gd name="connsiteX12074" fmla="*/ 2651839 w 3249268"/>
              <a:gd name="connsiteY12074" fmla="*/ 12537 h 444457"/>
              <a:gd name="connsiteX12075" fmla="*/ 2651981 w 3249268"/>
              <a:gd name="connsiteY12075" fmla="*/ 12531 h 444457"/>
              <a:gd name="connsiteX12076" fmla="*/ 864808 w 3249268"/>
              <a:gd name="connsiteY12076" fmla="*/ 12514 h 444457"/>
              <a:gd name="connsiteX12077" fmla="*/ 860028 w 3249268"/>
              <a:gd name="connsiteY12077" fmla="*/ 15844 h 444457"/>
              <a:gd name="connsiteX12078" fmla="*/ 861230 w 3249268"/>
              <a:gd name="connsiteY12078" fmla="*/ 16167 h 444457"/>
              <a:gd name="connsiteX12079" fmla="*/ 863487 w 3249268"/>
              <a:gd name="connsiteY12079" fmla="*/ 13862 h 444457"/>
              <a:gd name="connsiteX12080" fmla="*/ 1721754 w 3249268"/>
              <a:gd name="connsiteY12080" fmla="*/ 12425 h 444457"/>
              <a:gd name="connsiteX12081" fmla="*/ 1720145 w 3249268"/>
              <a:gd name="connsiteY12081" fmla="*/ 12532 h 444457"/>
              <a:gd name="connsiteX12082" fmla="*/ 1720241 w 3249268"/>
              <a:gd name="connsiteY12082" fmla="*/ 12572 h 444457"/>
              <a:gd name="connsiteX12083" fmla="*/ 1721623 w 3249268"/>
              <a:gd name="connsiteY12083" fmla="*/ 12572 h 444457"/>
              <a:gd name="connsiteX12084" fmla="*/ 1721619 w 3249268"/>
              <a:gd name="connsiteY12084" fmla="*/ 12605 h 444457"/>
              <a:gd name="connsiteX12085" fmla="*/ 1721713 w 3249268"/>
              <a:gd name="connsiteY12085" fmla="*/ 12443 h 444457"/>
              <a:gd name="connsiteX12086" fmla="*/ 1721880 w 3249268"/>
              <a:gd name="connsiteY12086" fmla="*/ 12450 h 444457"/>
              <a:gd name="connsiteX12087" fmla="*/ 2330078 w 3249268"/>
              <a:gd name="connsiteY12087" fmla="*/ 12424 h 444457"/>
              <a:gd name="connsiteX12088" fmla="*/ 2330078 w 3249268"/>
              <a:gd name="connsiteY12088" fmla="*/ 12473 h 444457"/>
              <a:gd name="connsiteX12089" fmla="*/ 2330256 w 3249268"/>
              <a:gd name="connsiteY12089" fmla="*/ 12548 h 444457"/>
              <a:gd name="connsiteX12090" fmla="*/ 2391628 w 3249268"/>
              <a:gd name="connsiteY12090" fmla="*/ 12381 h 444457"/>
              <a:gd name="connsiteX12091" fmla="*/ 2390389 w 3249268"/>
              <a:gd name="connsiteY12091" fmla="*/ 12425 h 444457"/>
              <a:gd name="connsiteX12092" fmla="*/ 2389691 w 3249268"/>
              <a:gd name="connsiteY12092" fmla="*/ 12599 h 444457"/>
              <a:gd name="connsiteX12093" fmla="*/ 2390259 w 3249268"/>
              <a:gd name="connsiteY12093" fmla="*/ 12621 h 444457"/>
              <a:gd name="connsiteX12094" fmla="*/ 2164733 w 3249268"/>
              <a:gd name="connsiteY12094" fmla="*/ 12379 h 444457"/>
              <a:gd name="connsiteX12095" fmla="*/ 2164733 w 3249268"/>
              <a:gd name="connsiteY12095" fmla="*/ 12443 h 444457"/>
              <a:gd name="connsiteX12096" fmla="*/ 2164875 w 3249268"/>
              <a:gd name="connsiteY12096" fmla="*/ 12443 h 444457"/>
              <a:gd name="connsiteX12097" fmla="*/ 2164985 w 3249268"/>
              <a:gd name="connsiteY12097" fmla="*/ 12441 h 444457"/>
              <a:gd name="connsiteX12098" fmla="*/ 1778403 w 3249268"/>
              <a:gd name="connsiteY12098" fmla="*/ 12370 h 444457"/>
              <a:gd name="connsiteX12099" fmla="*/ 1778395 w 3249268"/>
              <a:gd name="connsiteY12099" fmla="*/ 12375 h 444457"/>
              <a:gd name="connsiteX12100" fmla="*/ 1778416 w 3249268"/>
              <a:gd name="connsiteY12100" fmla="*/ 12381 h 444457"/>
              <a:gd name="connsiteX12101" fmla="*/ 1767476 w 3249268"/>
              <a:gd name="connsiteY12101" fmla="*/ 12370 h 444457"/>
              <a:gd name="connsiteX12102" fmla="*/ 1767372 w 3249268"/>
              <a:gd name="connsiteY12102" fmla="*/ 12443 h 444457"/>
              <a:gd name="connsiteX12103" fmla="*/ 1767533 w 3249268"/>
              <a:gd name="connsiteY12103" fmla="*/ 12443 h 444457"/>
              <a:gd name="connsiteX12104" fmla="*/ 1767605 w 3249268"/>
              <a:gd name="connsiteY12104" fmla="*/ 12443 h 444457"/>
              <a:gd name="connsiteX12105" fmla="*/ 1767630 w 3249268"/>
              <a:gd name="connsiteY12105" fmla="*/ 12370 h 444457"/>
              <a:gd name="connsiteX12106" fmla="*/ 2725200 w 3249268"/>
              <a:gd name="connsiteY12106" fmla="*/ 12363 h 444457"/>
              <a:gd name="connsiteX12107" fmla="*/ 2725803 w 3249268"/>
              <a:gd name="connsiteY12107" fmla="*/ 12506 h 444457"/>
              <a:gd name="connsiteX12108" fmla="*/ 2726012 w 3249268"/>
              <a:gd name="connsiteY12108" fmla="*/ 12413 h 444457"/>
              <a:gd name="connsiteX12109" fmla="*/ 1865987 w 3249268"/>
              <a:gd name="connsiteY12109" fmla="*/ 12358 h 444457"/>
              <a:gd name="connsiteX12110" fmla="*/ 1865987 w 3249268"/>
              <a:gd name="connsiteY12110" fmla="*/ 12453 h 444457"/>
              <a:gd name="connsiteX12111" fmla="*/ 1865897 w 3249268"/>
              <a:gd name="connsiteY12111" fmla="*/ 12587 h 444457"/>
              <a:gd name="connsiteX12112" fmla="*/ 1866130 w 3249268"/>
              <a:gd name="connsiteY12112" fmla="*/ 12443 h 444457"/>
              <a:gd name="connsiteX12113" fmla="*/ 1867519 w 3249268"/>
              <a:gd name="connsiteY12113" fmla="*/ 12443 h 444457"/>
              <a:gd name="connsiteX12114" fmla="*/ 1867791 w 3249268"/>
              <a:gd name="connsiteY12114" fmla="*/ 12443 h 444457"/>
              <a:gd name="connsiteX12115" fmla="*/ 1867366 w 3249268"/>
              <a:gd name="connsiteY12115" fmla="*/ 12358 h 444457"/>
              <a:gd name="connsiteX12116" fmla="*/ 1865987 w 3249268"/>
              <a:gd name="connsiteY12116" fmla="*/ 12358 h 444457"/>
              <a:gd name="connsiteX12117" fmla="*/ 2376308 w 3249268"/>
              <a:gd name="connsiteY12117" fmla="*/ 12357 h 444457"/>
              <a:gd name="connsiteX12118" fmla="*/ 2375786 w 3249268"/>
              <a:gd name="connsiteY12118" fmla="*/ 12599 h 444457"/>
              <a:gd name="connsiteX12119" fmla="*/ 2375934 w 3249268"/>
              <a:gd name="connsiteY12119" fmla="*/ 12599 h 444457"/>
              <a:gd name="connsiteX12120" fmla="*/ 2375829 w 3249268"/>
              <a:gd name="connsiteY12120" fmla="*/ 12662 h 444457"/>
              <a:gd name="connsiteX12121" fmla="*/ 2376090 w 3249268"/>
              <a:gd name="connsiteY12121" fmla="*/ 12662 h 444457"/>
              <a:gd name="connsiteX12122" fmla="*/ 865166 w 3249268"/>
              <a:gd name="connsiteY12122" fmla="*/ 12355 h 444457"/>
              <a:gd name="connsiteX12123" fmla="*/ 864909 w 3249268"/>
              <a:gd name="connsiteY12123" fmla="*/ 12461 h 444457"/>
              <a:gd name="connsiteX12124" fmla="*/ 865052 w 3249268"/>
              <a:gd name="connsiteY12124" fmla="*/ 12533 h 444457"/>
              <a:gd name="connsiteX12125" fmla="*/ 865015 w 3249268"/>
              <a:gd name="connsiteY12125" fmla="*/ 12487 h 444457"/>
              <a:gd name="connsiteX12126" fmla="*/ 2030060 w 3249268"/>
              <a:gd name="connsiteY12126" fmla="*/ 12337 h 444457"/>
              <a:gd name="connsiteX12127" fmla="*/ 2029911 w 3249268"/>
              <a:gd name="connsiteY12127" fmla="*/ 12369 h 444457"/>
              <a:gd name="connsiteX12128" fmla="*/ 2029871 w 3249268"/>
              <a:gd name="connsiteY12128" fmla="*/ 12376 h 444457"/>
              <a:gd name="connsiteX12129" fmla="*/ 2029976 w 3249268"/>
              <a:gd name="connsiteY12129" fmla="*/ 12443 h 444457"/>
              <a:gd name="connsiteX12130" fmla="*/ 2030068 w 3249268"/>
              <a:gd name="connsiteY12130" fmla="*/ 12433 h 444457"/>
              <a:gd name="connsiteX12131" fmla="*/ 2029939 w 3249268"/>
              <a:gd name="connsiteY12131" fmla="*/ 12411 h 444457"/>
              <a:gd name="connsiteX12132" fmla="*/ 1014243 w 3249268"/>
              <a:gd name="connsiteY12132" fmla="*/ 12325 h 444457"/>
              <a:gd name="connsiteX12133" fmla="*/ 1013347 w 3249268"/>
              <a:gd name="connsiteY12133" fmla="*/ 12370 h 444457"/>
              <a:gd name="connsiteX12134" fmla="*/ 1013267 w 3249268"/>
              <a:gd name="connsiteY12134" fmla="*/ 12521 h 444457"/>
              <a:gd name="connsiteX12135" fmla="*/ 1013493 w 3249268"/>
              <a:gd name="connsiteY12135" fmla="*/ 12443 h 444457"/>
              <a:gd name="connsiteX12136" fmla="*/ 1014534 w 3249268"/>
              <a:gd name="connsiteY12136" fmla="*/ 13421 h 444457"/>
              <a:gd name="connsiteX12137" fmla="*/ 1013948 w 3249268"/>
              <a:gd name="connsiteY12137" fmla="*/ 12411 h 444457"/>
              <a:gd name="connsiteX12138" fmla="*/ 1697497 w 3249268"/>
              <a:gd name="connsiteY12138" fmla="*/ 12297 h 444457"/>
              <a:gd name="connsiteX12139" fmla="*/ 1696599 w 3249268"/>
              <a:gd name="connsiteY12139" fmla="*/ 13658 h 444457"/>
              <a:gd name="connsiteX12140" fmla="*/ 1696933 w 3249268"/>
              <a:gd name="connsiteY12140" fmla="*/ 13620 h 444457"/>
              <a:gd name="connsiteX12141" fmla="*/ 2685577 w 3249268"/>
              <a:gd name="connsiteY12141" fmla="*/ 12284 h 444457"/>
              <a:gd name="connsiteX12142" fmla="*/ 2686754 w 3249268"/>
              <a:gd name="connsiteY12142" fmla="*/ 12537 h 444457"/>
              <a:gd name="connsiteX12143" fmla="*/ 2686749 w 3249268"/>
              <a:gd name="connsiteY12143" fmla="*/ 12603 h 444457"/>
              <a:gd name="connsiteX12144" fmla="*/ 2686779 w 3249268"/>
              <a:gd name="connsiteY12144" fmla="*/ 12586 h 444457"/>
              <a:gd name="connsiteX12145" fmla="*/ 2687368 w 3249268"/>
              <a:gd name="connsiteY12145" fmla="*/ 12337 h 444457"/>
              <a:gd name="connsiteX12146" fmla="*/ 2686799 w 3249268"/>
              <a:gd name="connsiteY12146" fmla="*/ 12317 h 444457"/>
              <a:gd name="connsiteX12147" fmla="*/ 1606884 w 3249268"/>
              <a:gd name="connsiteY12147" fmla="*/ 12266 h 444457"/>
              <a:gd name="connsiteX12148" fmla="*/ 1606810 w 3249268"/>
              <a:gd name="connsiteY12148" fmla="*/ 12341 h 444457"/>
              <a:gd name="connsiteX12149" fmla="*/ 1607033 w 3249268"/>
              <a:gd name="connsiteY12149" fmla="*/ 12361 h 444457"/>
              <a:gd name="connsiteX12150" fmla="*/ 1898997 w 3249268"/>
              <a:gd name="connsiteY12150" fmla="*/ 12250 h 444457"/>
              <a:gd name="connsiteX12151" fmla="*/ 1899103 w 3249268"/>
              <a:gd name="connsiteY12151" fmla="*/ 12358 h 444457"/>
              <a:gd name="connsiteX12152" fmla="*/ 1898708 w 3249268"/>
              <a:gd name="connsiteY12152" fmla="*/ 12691 h 444457"/>
              <a:gd name="connsiteX12153" fmla="*/ 1899484 w 3249268"/>
              <a:gd name="connsiteY12153" fmla="*/ 12443 h 444457"/>
              <a:gd name="connsiteX12154" fmla="*/ 1900157 w 3249268"/>
              <a:gd name="connsiteY12154" fmla="*/ 12788 h 444457"/>
              <a:gd name="connsiteX12155" fmla="*/ 1903168 w 3249268"/>
              <a:gd name="connsiteY12155" fmla="*/ 12788 h 444457"/>
              <a:gd name="connsiteX12156" fmla="*/ 1903554 w 3249268"/>
              <a:gd name="connsiteY12156" fmla="*/ 12411 h 444457"/>
              <a:gd name="connsiteX12157" fmla="*/ 1903554 w 3249268"/>
              <a:gd name="connsiteY12157" fmla="*/ 12250 h 444457"/>
              <a:gd name="connsiteX12158" fmla="*/ 1899614 w 3249268"/>
              <a:gd name="connsiteY12158" fmla="*/ 12250 h 444457"/>
              <a:gd name="connsiteX12159" fmla="*/ 109538 w 3249268"/>
              <a:gd name="connsiteY12159" fmla="*/ 12250 h 444457"/>
              <a:gd name="connsiteX12160" fmla="*/ 108697 w 3249268"/>
              <a:gd name="connsiteY12160" fmla="*/ 12458 h 444457"/>
              <a:gd name="connsiteX12161" fmla="*/ 109548 w 3249268"/>
              <a:gd name="connsiteY12161" fmla="*/ 12672 h 444457"/>
              <a:gd name="connsiteX12162" fmla="*/ 110932 w 3249268"/>
              <a:gd name="connsiteY12162" fmla="*/ 12672 h 444457"/>
              <a:gd name="connsiteX12163" fmla="*/ 111969 w 3249268"/>
              <a:gd name="connsiteY12163" fmla="*/ 12672 h 444457"/>
              <a:gd name="connsiteX12164" fmla="*/ 110948 w 3249268"/>
              <a:gd name="connsiteY12164" fmla="*/ 12250 h 444457"/>
              <a:gd name="connsiteX12165" fmla="*/ 109538 w 3249268"/>
              <a:gd name="connsiteY12165" fmla="*/ 12250 h 444457"/>
              <a:gd name="connsiteX12166" fmla="*/ 1513575 w 3249268"/>
              <a:gd name="connsiteY12166" fmla="*/ 12239 h 444457"/>
              <a:gd name="connsiteX12167" fmla="*/ 1512829 w 3249268"/>
              <a:gd name="connsiteY12167" fmla="*/ 12286 h 444457"/>
              <a:gd name="connsiteX12168" fmla="*/ 1513514 w 3249268"/>
              <a:gd name="connsiteY12168" fmla="*/ 12443 h 444457"/>
              <a:gd name="connsiteX12169" fmla="*/ 1513769 w 3249268"/>
              <a:gd name="connsiteY12169" fmla="*/ 12443 h 444457"/>
              <a:gd name="connsiteX12170" fmla="*/ 1513577 w 3249268"/>
              <a:gd name="connsiteY12170" fmla="*/ 12240 h 444457"/>
              <a:gd name="connsiteX12171" fmla="*/ 2371402 w 3249268"/>
              <a:gd name="connsiteY12171" fmla="*/ 12205 h 444457"/>
              <a:gd name="connsiteX12172" fmla="*/ 2371448 w 3249268"/>
              <a:gd name="connsiteY12172" fmla="*/ 12250 h 444457"/>
              <a:gd name="connsiteX12173" fmla="*/ 2370915 w 3249268"/>
              <a:gd name="connsiteY12173" fmla="*/ 12519 h 444457"/>
              <a:gd name="connsiteX12174" fmla="*/ 2371419 w 3249268"/>
              <a:gd name="connsiteY12174" fmla="*/ 12599 h 444457"/>
              <a:gd name="connsiteX12175" fmla="*/ 2372238 w 3249268"/>
              <a:gd name="connsiteY12175" fmla="*/ 12599 h 444457"/>
              <a:gd name="connsiteX12176" fmla="*/ 2371504 w 3249268"/>
              <a:gd name="connsiteY12176" fmla="*/ 12223 h 444457"/>
              <a:gd name="connsiteX12177" fmla="*/ 1787275 w 3249268"/>
              <a:gd name="connsiteY12177" fmla="*/ 12185 h 444457"/>
              <a:gd name="connsiteX12178" fmla="*/ 1786735 w 3249268"/>
              <a:gd name="connsiteY12178" fmla="*/ 12370 h 444457"/>
              <a:gd name="connsiteX12179" fmla="*/ 1786735 w 3249268"/>
              <a:gd name="connsiteY12179" fmla="*/ 12526 h 444457"/>
              <a:gd name="connsiteX12180" fmla="*/ 1786973 w 3249268"/>
              <a:gd name="connsiteY12180" fmla="*/ 12443 h 444457"/>
              <a:gd name="connsiteX12181" fmla="*/ 1787128 w 3249268"/>
              <a:gd name="connsiteY12181" fmla="*/ 12390 h 444457"/>
              <a:gd name="connsiteX12182" fmla="*/ 1787043 w 3249268"/>
              <a:gd name="connsiteY12182" fmla="*/ 12411 h 444457"/>
              <a:gd name="connsiteX12183" fmla="*/ 1707418 w 3249268"/>
              <a:gd name="connsiteY12183" fmla="*/ 12084 h 444457"/>
              <a:gd name="connsiteX12184" fmla="*/ 1707889 w 3249268"/>
              <a:gd name="connsiteY12184" fmla="*/ 12581 h 444457"/>
              <a:gd name="connsiteX12185" fmla="*/ 1711188 w 3249268"/>
              <a:gd name="connsiteY12185" fmla="*/ 12747 h 444457"/>
              <a:gd name="connsiteX12186" fmla="*/ 1711501 w 3249268"/>
              <a:gd name="connsiteY12186" fmla="*/ 12676 h 444457"/>
              <a:gd name="connsiteX12187" fmla="*/ 1708049 w 3249268"/>
              <a:gd name="connsiteY12187" fmla="*/ 12411 h 444457"/>
              <a:gd name="connsiteX12188" fmla="*/ 1929169 w 3249268"/>
              <a:gd name="connsiteY12188" fmla="*/ 12074 h 444457"/>
              <a:gd name="connsiteX12189" fmla="*/ 1929968 w 3249268"/>
              <a:gd name="connsiteY12189" fmla="*/ 12506 h 444457"/>
              <a:gd name="connsiteX12190" fmla="*/ 1930062 w 3249268"/>
              <a:gd name="connsiteY12190" fmla="*/ 12554 h 444457"/>
              <a:gd name="connsiteX12191" fmla="*/ 1929946 w 3249268"/>
              <a:gd name="connsiteY12191" fmla="*/ 12370 h 444457"/>
              <a:gd name="connsiteX12192" fmla="*/ 1930064 w 3249268"/>
              <a:gd name="connsiteY12192" fmla="*/ 12249 h 444457"/>
              <a:gd name="connsiteX12193" fmla="*/ 607498 w 3249268"/>
              <a:gd name="connsiteY12193" fmla="*/ 12059 h 444457"/>
              <a:gd name="connsiteX12194" fmla="*/ 606866 w 3249268"/>
              <a:gd name="connsiteY12194" fmla="*/ 12591 h 444457"/>
              <a:gd name="connsiteX12195" fmla="*/ 607973 w 3249268"/>
              <a:gd name="connsiteY12195" fmla="*/ 12139 h 444457"/>
              <a:gd name="connsiteX12196" fmla="*/ 2123303 w 3249268"/>
              <a:gd name="connsiteY12196" fmla="*/ 11989 h 444457"/>
              <a:gd name="connsiteX12197" fmla="*/ 2122960 w 3249268"/>
              <a:gd name="connsiteY12197" fmla="*/ 12250 h 444457"/>
              <a:gd name="connsiteX12198" fmla="*/ 2120245 w 3249268"/>
              <a:gd name="connsiteY12198" fmla="*/ 12250 h 444457"/>
              <a:gd name="connsiteX12199" fmla="*/ 2120306 w 3249268"/>
              <a:gd name="connsiteY12199" fmla="*/ 12411 h 444457"/>
              <a:gd name="connsiteX12200" fmla="*/ 2120242 w 3249268"/>
              <a:gd name="connsiteY12200" fmla="*/ 12443 h 444457"/>
              <a:gd name="connsiteX12201" fmla="*/ 2120372 w 3249268"/>
              <a:gd name="connsiteY12201" fmla="*/ 12443 h 444457"/>
              <a:gd name="connsiteX12202" fmla="*/ 2123157 w 3249268"/>
              <a:gd name="connsiteY12202" fmla="*/ 12443 h 444457"/>
              <a:gd name="connsiteX12203" fmla="*/ 2123303 w 3249268"/>
              <a:gd name="connsiteY12203" fmla="*/ 12515 h 444457"/>
              <a:gd name="connsiteX12204" fmla="*/ 299190 w 3249268"/>
              <a:gd name="connsiteY12204" fmla="*/ 11836 h 444457"/>
              <a:gd name="connsiteX12205" fmla="*/ 299371 w 3249268"/>
              <a:gd name="connsiteY12205" fmla="*/ 12292 h 444457"/>
              <a:gd name="connsiteX12206" fmla="*/ 300396 w 3249268"/>
              <a:gd name="connsiteY12206" fmla="*/ 12359 h 444457"/>
              <a:gd name="connsiteX12207" fmla="*/ 300498 w 3249268"/>
              <a:gd name="connsiteY12207" fmla="*/ 12227 h 444457"/>
              <a:gd name="connsiteX12208" fmla="*/ 2782789 w 3249268"/>
              <a:gd name="connsiteY12208" fmla="*/ 11792 h 444457"/>
              <a:gd name="connsiteX12209" fmla="*/ 2781166 w 3249268"/>
              <a:gd name="connsiteY12209" fmla="*/ 12694 h 444457"/>
              <a:gd name="connsiteX12210" fmla="*/ 2781168 w 3249268"/>
              <a:gd name="connsiteY12210" fmla="*/ 12700 h 444457"/>
              <a:gd name="connsiteX12211" fmla="*/ 2782789 w 3249268"/>
              <a:gd name="connsiteY12211" fmla="*/ 12934 h 444457"/>
              <a:gd name="connsiteX12212" fmla="*/ 1984695 w 3249268"/>
              <a:gd name="connsiteY12212" fmla="*/ 11587 h 444457"/>
              <a:gd name="connsiteX12213" fmla="*/ 1985646 w 3249268"/>
              <a:gd name="connsiteY12213" fmla="*/ 12798 h 444457"/>
              <a:gd name="connsiteX12214" fmla="*/ 1987038 w 3249268"/>
              <a:gd name="connsiteY12214" fmla="*/ 12443 h 444457"/>
              <a:gd name="connsiteX12215" fmla="*/ 1987203 w 3249268"/>
              <a:gd name="connsiteY12215" fmla="*/ 12284 h 444457"/>
              <a:gd name="connsiteX12216" fmla="*/ 266650 w 3249268"/>
              <a:gd name="connsiteY12216" fmla="*/ 11408 h 444457"/>
              <a:gd name="connsiteX12217" fmla="*/ 266699 w 3249268"/>
              <a:gd name="connsiteY12217" fmla="*/ 11451 h 444457"/>
              <a:gd name="connsiteX12218" fmla="*/ 266721 w 3249268"/>
              <a:gd name="connsiteY12218" fmla="*/ 11430 h 444457"/>
              <a:gd name="connsiteX12219" fmla="*/ 1665831 w 3249268"/>
              <a:gd name="connsiteY12219" fmla="*/ 11283 h 444457"/>
              <a:gd name="connsiteX12220" fmla="*/ 1665810 w 3249268"/>
              <a:gd name="connsiteY12220" fmla="*/ 11332 h 444457"/>
              <a:gd name="connsiteX12221" fmla="*/ 1665871 w 3249268"/>
              <a:gd name="connsiteY12221" fmla="*/ 11283 h 444457"/>
              <a:gd name="connsiteX12222" fmla="*/ 1221552 w 3249268"/>
              <a:gd name="connsiteY12222" fmla="*/ 11283 h 444457"/>
              <a:gd name="connsiteX12223" fmla="*/ 1221552 w 3249268"/>
              <a:gd name="connsiteY12223" fmla="*/ 12358 h 444457"/>
              <a:gd name="connsiteX12224" fmla="*/ 1222153 w 3249268"/>
              <a:gd name="connsiteY12224" fmla="*/ 12358 h 444457"/>
              <a:gd name="connsiteX12225" fmla="*/ 1223455 w 3249268"/>
              <a:gd name="connsiteY12225" fmla="*/ 11283 h 444457"/>
              <a:gd name="connsiteX12226" fmla="*/ 1231631 w 3249268"/>
              <a:gd name="connsiteY12226" fmla="*/ 11265 h 444457"/>
              <a:gd name="connsiteX12227" fmla="*/ 1231631 w 3249268"/>
              <a:gd name="connsiteY12227" fmla="*/ 12358 h 444457"/>
              <a:gd name="connsiteX12228" fmla="*/ 1231635 w 3249268"/>
              <a:gd name="connsiteY12228" fmla="*/ 12365 h 444457"/>
              <a:gd name="connsiteX12229" fmla="*/ 1232170 w 3249268"/>
              <a:gd name="connsiteY12229" fmla="*/ 11818 h 444457"/>
              <a:gd name="connsiteX12230" fmla="*/ 1231665 w 3249268"/>
              <a:gd name="connsiteY12230" fmla="*/ 11283 h 444457"/>
              <a:gd name="connsiteX12231" fmla="*/ 1645725 w 3249268"/>
              <a:gd name="connsiteY12231" fmla="*/ 11251 h 444457"/>
              <a:gd name="connsiteX12232" fmla="*/ 1645719 w 3249268"/>
              <a:gd name="connsiteY12232" fmla="*/ 11253 h 444457"/>
              <a:gd name="connsiteX12233" fmla="*/ 1645719 w 3249268"/>
              <a:gd name="connsiteY12233" fmla="*/ 12390 h 444457"/>
              <a:gd name="connsiteX12234" fmla="*/ 1645927 w 3249268"/>
              <a:gd name="connsiteY12234" fmla="*/ 12355 h 444457"/>
              <a:gd name="connsiteX12235" fmla="*/ 1645725 w 3249268"/>
              <a:gd name="connsiteY12235" fmla="*/ 12286 h 444457"/>
              <a:gd name="connsiteX12236" fmla="*/ 2524125 w 3249268"/>
              <a:gd name="connsiteY12236" fmla="*/ 11140 h 444457"/>
              <a:gd name="connsiteX12237" fmla="*/ 2524152 w 3249268"/>
              <a:gd name="connsiteY12237" fmla="*/ 11214 h 444457"/>
              <a:gd name="connsiteX12238" fmla="*/ 2522906 w 3249268"/>
              <a:gd name="connsiteY12238" fmla="*/ 12443 h 444457"/>
              <a:gd name="connsiteX12239" fmla="*/ 2524176 w 3249268"/>
              <a:gd name="connsiteY12239" fmla="*/ 12443 h 444457"/>
              <a:gd name="connsiteX12240" fmla="*/ 2524176 w 3249268"/>
              <a:gd name="connsiteY12240" fmla="*/ 11283 h 444457"/>
              <a:gd name="connsiteX12241" fmla="*/ 2524221 w 3249268"/>
              <a:gd name="connsiteY12241" fmla="*/ 11245 h 444457"/>
              <a:gd name="connsiteX12242" fmla="*/ 2524242 w 3249268"/>
              <a:gd name="connsiteY12242" fmla="*/ 11219 h 444457"/>
              <a:gd name="connsiteX12243" fmla="*/ 546195 w 3249268"/>
              <a:gd name="connsiteY12243" fmla="*/ 11119 h 444457"/>
              <a:gd name="connsiteX12244" fmla="*/ 546170 w 3249268"/>
              <a:gd name="connsiteY12244" fmla="*/ 11122 h 444457"/>
              <a:gd name="connsiteX12245" fmla="*/ 546249 w 3249268"/>
              <a:gd name="connsiteY12245" fmla="*/ 11185 h 444457"/>
              <a:gd name="connsiteX12246" fmla="*/ 2554339 w 3249268"/>
              <a:gd name="connsiteY12246" fmla="*/ 11096 h 444457"/>
              <a:gd name="connsiteX12247" fmla="*/ 2555454 w 3249268"/>
              <a:gd name="connsiteY12247" fmla="*/ 12309 h 444457"/>
              <a:gd name="connsiteX12248" fmla="*/ 2556445 w 3249268"/>
              <a:gd name="connsiteY12248" fmla="*/ 12443 h 444457"/>
              <a:gd name="connsiteX12249" fmla="*/ 2556518 w 3249268"/>
              <a:gd name="connsiteY12249" fmla="*/ 12443 h 444457"/>
              <a:gd name="connsiteX12250" fmla="*/ 2555356 w 3249268"/>
              <a:gd name="connsiteY12250" fmla="*/ 11203 h 444457"/>
              <a:gd name="connsiteX12251" fmla="*/ 1135539 w 3249268"/>
              <a:gd name="connsiteY12251" fmla="*/ 11019 h 444457"/>
              <a:gd name="connsiteX12252" fmla="*/ 1135021 w 3249268"/>
              <a:gd name="connsiteY12252" fmla="*/ 11382 h 444457"/>
              <a:gd name="connsiteX12253" fmla="*/ 1135071 w 3249268"/>
              <a:gd name="connsiteY12253" fmla="*/ 11387 h 444457"/>
              <a:gd name="connsiteX12254" fmla="*/ 2223975 w 3249268"/>
              <a:gd name="connsiteY12254" fmla="*/ 10982 h 444457"/>
              <a:gd name="connsiteX12255" fmla="*/ 2223862 w 3249268"/>
              <a:gd name="connsiteY12255" fmla="*/ 11025 h 444457"/>
              <a:gd name="connsiteX12256" fmla="*/ 2223975 w 3249268"/>
              <a:gd name="connsiteY12256" fmla="*/ 11025 h 444457"/>
              <a:gd name="connsiteX12257" fmla="*/ 194064 w 3249268"/>
              <a:gd name="connsiteY12257" fmla="*/ 10981 h 444457"/>
              <a:gd name="connsiteX12258" fmla="*/ 194064 w 3249268"/>
              <a:gd name="connsiteY12258" fmla="*/ 10982 h 444457"/>
              <a:gd name="connsiteX12259" fmla="*/ 191465 w 3249268"/>
              <a:gd name="connsiteY12259" fmla="*/ 15097 h 444457"/>
              <a:gd name="connsiteX12260" fmla="*/ 191465 w 3249268"/>
              <a:gd name="connsiteY12260" fmla="*/ 16548 h 444457"/>
              <a:gd name="connsiteX12261" fmla="*/ 191807 w 3249268"/>
              <a:gd name="connsiteY12261" fmla="*/ 16548 h 444457"/>
              <a:gd name="connsiteX12262" fmla="*/ 191807 w 3249268"/>
              <a:gd name="connsiteY12262" fmla="*/ 15420 h 444457"/>
              <a:gd name="connsiteX12263" fmla="*/ 194451 w 3249268"/>
              <a:gd name="connsiteY12263" fmla="*/ 11364 h 444457"/>
              <a:gd name="connsiteX12264" fmla="*/ 331960 w 3249268"/>
              <a:gd name="connsiteY12264" fmla="*/ 10966 h 444457"/>
              <a:gd name="connsiteX12265" fmla="*/ 331928 w 3249268"/>
              <a:gd name="connsiteY12265" fmla="*/ 11027 h 444457"/>
              <a:gd name="connsiteX12266" fmla="*/ 331974 w 3249268"/>
              <a:gd name="connsiteY12266" fmla="*/ 11051 h 444457"/>
              <a:gd name="connsiteX12267" fmla="*/ 2213463 w 3249268"/>
              <a:gd name="connsiteY12267" fmla="*/ 10907 h 444457"/>
              <a:gd name="connsiteX12268" fmla="*/ 2213049 w 3249268"/>
              <a:gd name="connsiteY12268" fmla="*/ 11109 h 444457"/>
              <a:gd name="connsiteX12269" fmla="*/ 2213345 w 3249268"/>
              <a:gd name="connsiteY12269" fmla="*/ 11025 h 444457"/>
              <a:gd name="connsiteX12270" fmla="*/ 2213573 w 3249268"/>
              <a:gd name="connsiteY12270" fmla="*/ 11025 h 444457"/>
              <a:gd name="connsiteX12271" fmla="*/ 2213463 w 3249268"/>
              <a:gd name="connsiteY12271" fmla="*/ 10982 h 444457"/>
              <a:gd name="connsiteX12272" fmla="*/ 2247353 w 3249268"/>
              <a:gd name="connsiteY12272" fmla="*/ 10879 h 444457"/>
              <a:gd name="connsiteX12273" fmla="*/ 2244057 w 3249268"/>
              <a:gd name="connsiteY12273" fmla="*/ 11984 h 444457"/>
              <a:gd name="connsiteX12274" fmla="*/ 2248503 w 3249268"/>
              <a:gd name="connsiteY12274" fmla="*/ 11264 h 444457"/>
              <a:gd name="connsiteX12275" fmla="*/ 1274957 w 3249268"/>
              <a:gd name="connsiteY12275" fmla="*/ 10853 h 444457"/>
              <a:gd name="connsiteX12276" fmla="*/ 1274525 w 3249268"/>
              <a:gd name="connsiteY12276" fmla="*/ 11283 h 444457"/>
              <a:gd name="connsiteX12277" fmla="*/ 1277427 w 3249268"/>
              <a:gd name="connsiteY12277" fmla="*/ 11283 h 444457"/>
              <a:gd name="connsiteX12278" fmla="*/ 1277100 w 3249268"/>
              <a:gd name="connsiteY12278" fmla="*/ 10949 h 444457"/>
              <a:gd name="connsiteX12279" fmla="*/ 1277109 w 3249268"/>
              <a:gd name="connsiteY12279" fmla="*/ 10853 h 444457"/>
              <a:gd name="connsiteX12280" fmla="*/ 507856 w 3249268"/>
              <a:gd name="connsiteY12280" fmla="*/ 10597 h 444457"/>
              <a:gd name="connsiteX12281" fmla="*/ 507875 w 3249268"/>
              <a:gd name="connsiteY12281" fmla="*/ 10624 h 444457"/>
              <a:gd name="connsiteX12282" fmla="*/ 507910 w 3249268"/>
              <a:gd name="connsiteY12282" fmla="*/ 10604 h 444457"/>
              <a:gd name="connsiteX12283" fmla="*/ 1450631 w 3249268"/>
              <a:gd name="connsiteY12283" fmla="*/ 10479 h 444457"/>
              <a:gd name="connsiteX12284" fmla="*/ 1449719 w 3249268"/>
              <a:gd name="connsiteY12284" fmla="*/ 15182 h 444457"/>
              <a:gd name="connsiteX12285" fmla="*/ 1449931 w 3249268"/>
              <a:gd name="connsiteY12285" fmla="*/ 14965 h 444457"/>
              <a:gd name="connsiteX12286" fmla="*/ 1450803 w 3249268"/>
              <a:gd name="connsiteY12286" fmla="*/ 10605 h 444457"/>
              <a:gd name="connsiteX12287" fmla="*/ 2164639 w 3249268"/>
              <a:gd name="connsiteY12287" fmla="*/ 10228 h 444457"/>
              <a:gd name="connsiteX12288" fmla="*/ 2163945 w 3249268"/>
              <a:gd name="connsiteY12288" fmla="*/ 10922 h 444457"/>
              <a:gd name="connsiteX12289" fmla="*/ 2164639 w 3249268"/>
              <a:gd name="connsiteY12289" fmla="*/ 11241 h 444457"/>
              <a:gd name="connsiteX12290" fmla="*/ 2164639 w 3249268"/>
              <a:gd name="connsiteY12290" fmla="*/ 10961 h 444457"/>
              <a:gd name="connsiteX12291" fmla="*/ 390214 w 3249268"/>
              <a:gd name="connsiteY12291" fmla="*/ 10113 h 444457"/>
              <a:gd name="connsiteX12292" fmla="*/ 388466 w 3249268"/>
              <a:gd name="connsiteY12292" fmla="*/ 11010 h 444457"/>
              <a:gd name="connsiteX12293" fmla="*/ 390214 w 3249268"/>
              <a:gd name="connsiteY12293" fmla="*/ 10623 h 444457"/>
              <a:gd name="connsiteX12294" fmla="*/ 240284 w 3249268"/>
              <a:gd name="connsiteY12294" fmla="*/ 9899 h 444457"/>
              <a:gd name="connsiteX12295" fmla="*/ 239797 w 3249268"/>
              <a:gd name="connsiteY12295" fmla="*/ 9969 h 444457"/>
              <a:gd name="connsiteX12296" fmla="*/ 239116 w 3249268"/>
              <a:gd name="connsiteY12296" fmla="*/ 10833 h 444457"/>
              <a:gd name="connsiteX12297" fmla="*/ 240144 w 3249268"/>
              <a:gd name="connsiteY12297" fmla="*/ 10101 h 444457"/>
              <a:gd name="connsiteX12298" fmla="*/ 2596071 w 3249268"/>
              <a:gd name="connsiteY12298" fmla="*/ 9465 h 444457"/>
              <a:gd name="connsiteX12299" fmla="*/ 2596359 w 3249268"/>
              <a:gd name="connsiteY12299" fmla="*/ 9761 h 444457"/>
              <a:gd name="connsiteX12300" fmla="*/ 2596359 w 3249268"/>
              <a:gd name="connsiteY12300" fmla="*/ 9620 h 444457"/>
              <a:gd name="connsiteX12301" fmla="*/ 1896895 w 3249268"/>
              <a:gd name="connsiteY12301" fmla="*/ 9379 h 444457"/>
              <a:gd name="connsiteX12302" fmla="*/ 1896674 w 3249268"/>
              <a:gd name="connsiteY12302" fmla="*/ 9585 h 444457"/>
              <a:gd name="connsiteX12303" fmla="*/ 1896867 w 3249268"/>
              <a:gd name="connsiteY12303" fmla="*/ 9779 h 444457"/>
              <a:gd name="connsiteX12304" fmla="*/ 1896742 w 3249268"/>
              <a:gd name="connsiteY12304" fmla="*/ 9967 h 444457"/>
              <a:gd name="connsiteX12305" fmla="*/ 1897455 w 3249268"/>
              <a:gd name="connsiteY12305" fmla="*/ 10688 h 444457"/>
              <a:gd name="connsiteX12306" fmla="*/ 1896844 w 3249268"/>
              <a:gd name="connsiteY12306" fmla="*/ 9457 h 444457"/>
              <a:gd name="connsiteX12307" fmla="*/ 2350498 w 3249268"/>
              <a:gd name="connsiteY12307" fmla="*/ 9270 h 444457"/>
              <a:gd name="connsiteX12308" fmla="*/ 2350367 w 3249268"/>
              <a:gd name="connsiteY12308" fmla="*/ 9303 h 444457"/>
              <a:gd name="connsiteX12309" fmla="*/ 2350604 w 3249268"/>
              <a:gd name="connsiteY12309" fmla="*/ 9497 h 444457"/>
              <a:gd name="connsiteX12310" fmla="*/ 2350625 w 3249268"/>
              <a:gd name="connsiteY12310" fmla="*/ 9524 h 444457"/>
              <a:gd name="connsiteX12311" fmla="*/ 2350659 w 3249268"/>
              <a:gd name="connsiteY12311" fmla="*/ 9457 h 444457"/>
              <a:gd name="connsiteX12312" fmla="*/ 2350904 w 3249268"/>
              <a:gd name="connsiteY12312" fmla="*/ 9475 h 444457"/>
              <a:gd name="connsiteX12313" fmla="*/ 2350868 w 3249268"/>
              <a:gd name="connsiteY12313" fmla="*/ 9457 h 444457"/>
              <a:gd name="connsiteX12314" fmla="*/ 2275906 w 3249268"/>
              <a:gd name="connsiteY12314" fmla="*/ 9200 h 444457"/>
              <a:gd name="connsiteX12315" fmla="*/ 2275674 w 3249268"/>
              <a:gd name="connsiteY12315" fmla="*/ 9539 h 444457"/>
              <a:gd name="connsiteX12316" fmla="*/ 2275847 w 3249268"/>
              <a:gd name="connsiteY12316" fmla="*/ 9628 h 444457"/>
              <a:gd name="connsiteX12317" fmla="*/ 2275848 w 3249268"/>
              <a:gd name="connsiteY12317" fmla="*/ 9628 h 444457"/>
              <a:gd name="connsiteX12318" fmla="*/ 787939 w 3249268"/>
              <a:gd name="connsiteY12318" fmla="*/ 9101 h 444457"/>
              <a:gd name="connsiteX12319" fmla="*/ 787772 w 3249268"/>
              <a:gd name="connsiteY12319" fmla="*/ 9168 h 444457"/>
              <a:gd name="connsiteX12320" fmla="*/ 789912 w 3249268"/>
              <a:gd name="connsiteY12320" fmla="*/ 12453 h 444457"/>
              <a:gd name="connsiteX12321" fmla="*/ 789912 w 3249268"/>
              <a:gd name="connsiteY12321" fmla="*/ 12474 h 444457"/>
              <a:gd name="connsiteX12322" fmla="*/ 790121 w 3249268"/>
              <a:gd name="connsiteY12322" fmla="*/ 12635 h 444457"/>
              <a:gd name="connsiteX12323" fmla="*/ 481076 w 3249268"/>
              <a:gd name="connsiteY12323" fmla="*/ 8462 h 444457"/>
              <a:gd name="connsiteX12324" fmla="*/ 481520 w 3249268"/>
              <a:gd name="connsiteY12324" fmla="*/ 8574 h 444457"/>
              <a:gd name="connsiteX12325" fmla="*/ 481623 w 3249268"/>
              <a:gd name="connsiteY12325" fmla="*/ 8462 h 444457"/>
              <a:gd name="connsiteX12326" fmla="*/ 1790801 w 3249268"/>
              <a:gd name="connsiteY12326" fmla="*/ 8408 h 444457"/>
              <a:gd name="connsiteX12327" fmla="*/ 1790660 w 3249268"/>
              <a:gd name="connsiteY12327" fmla="*/ 8844 h 444457"/>
              <a:gd name="connsiteX12328" fmla="*/ 1791000 w 3249268"/>
              <a:gd name="connsiteY12328" fmla="*/ 8508 h 444457"/>
              <a:gd name="connsiteX12329" fmla="*/ 1413676 w 3249268"/>
              <a:gd name="connsiteY12329" fmla="*/ 8299 h 444457"/>
              <a:gd name="connsiteX12330" fmla="*/ 1413676 w 3249268"/>
              <a:gd name="connsiteY12330" fmla="*/ 10982 h 444457"/>
              <a:gd name="connsiteX12331" fmla="*/ 1414023 w 3249268"/>
              <a:gd name="connsiteY12331" fmla="*/ 10934 h 444457"/>
              <a:gd name="connsiteX12332" fmla="*/ 2115680 w 3249268"/>
              <a:gd name="connsiteY12332" fmla="*/ 8219 h 444457"/>
              <a:gd name="connsiteX12333" fmla="*/ 2115782 w 3249268"/>
              <a:gd name="connsiteY12333" fmla="*/ 8274 h 444457"/>
              <a:gd name="connsiteX12334" fmla="*/ 2113354 w 3249268"/>
              <a:gd name="connsiteY12334" fmla="*/ 11283 h 444457"/>
              <a:gd name="connsiteX12335" fmla="*/ 2113070 w 3249268"/>
              <a:gd name="connsiteY12335" fmla="*/ 13751 h 444457"/>
              <a:gd name="connsiteX12336" fmla="*/ 2113411 w 3249268"/>
              <a:gd name="connsiteY12336" fmla="*/ 13862 h 444457"/>
              <a:gd name="connsiteX12337" fmla="*/ 2113590 w 3249268"/>
              <a:gd name="connsiteY12337" fmla="*/ 13881 h 444457"/>
              <a:gd name="connsiteX12338" fmla="*/ 2113360 w 3249268"/>
              <a:gd name="connsiteY12338" fmla="*/ 13647 h 444457"/>
              <a:gd name="connsiteX12339" fmla="*/ 2116008 w 3249268"/>
              <a:gd name="connsiteY12339" fmla="*/ 8252 h 444457"/>
              <a:gd name="connsiteX12340" fmla="*/ 1330322 w 3249268"/>
              <a:gd name="connsiteY12340" fmla="*/ 7753 h 444457"/>
              <a:gd name="connsiteX12341" fmla="*/ 1330646 w 3249268"/>
              <a:gd name="connsiteY12341" fmla="*/ 8039 h 444457"/>
              <a:gd name="connsiteX12342" fmla="*/ 1330734 w 3249268"/>
              <a:gd name="connsiteY12342" fmla="*/ 8046 h 444457"/>
              <a:gd name="connsiteX12343" fmla="*/ 2057657 w 3249268"/>
              <a:gd name="connsiteY12343" fmla="*/ 7240 h 444457"/>
              <a:gd name="connsiteX12344" fmla="*/ 2057469 w 3249268"/>
              <a:gd name="connsiteY12344" fmla="*/ 7276 h 444457"/>
              <a:gd name="connsiteX12345" fmla="*/ 2057657 w 3249268"/>
              <a:gd name="connsiteY12345" fmla="*/ 7272 h 444457"/>
              <a:gd name="connsiteX12346" fmla="*/ 1294060 w 3249268"/>
              <a:gd name="connsiteY12346" fmla="*/ 7210 h 444457"/>
              <a:gd name="connsiteX12347" fmla="*/ 1292804 w 3249268"/>
              <a:gd name="connsiteY12347" fmla="*/ 8237 h 444457"/>
              <a:gd name="connsiteX12348" fmla="*/ 1293542 w 3249268"/>
              <a:gd name="connsiteY12348" fmla="*/ 8476 h 444457"/>
              <a:gd name="connsiteX12349" fmla="*/ 2547004 w 3249268"/>
              <a:gd name="connsiteY12349" fmla="*/ 7146 h 444457"/>
              <a:gd name="connsiteX12350" fmla="*/ 2547016 w 3249268"/>
              <a:gd name="connsiteY12350" fmla="*/ 7171 h 444457"/>
              <a:gd name="connsiteX12351" fmla="*/ 2547092 w 3249268"/>
              <a:gd name="connsiteY12351" fmla="*/ 7146 h 444457"/>
              <a:gd name="connsiteX12352" fmla="*/ 252378 w 3249268"/>
              <a:gd name="connsiteY12352" fmla="*/ 7112 h 444457"/>
              <a:gd name="connsiteX12353" fmla="*/ 252281 w 3249268"/>
              <a:gd name="connsiteY12353" fmla="*/ 7136 h 444457"/>
              <a:gd name="connsiteX12354" fmla="*/ 252330 w 3249268"/>
              <a:gd name="connsiteY12354" fmla="*/ 7146 h 444457"/>
              <a:gd name="connsiteX12355" fmla="*/ 1345923 w 3249268"/>
              <a:gd name="connsiteY12355" fmla="*/ 7108 h 444457"/>
              <a:gd name="connsiteX12356" fmla="*/ 1345735 w 3249268"/>
              <a:gd name="connsiteY12356" fmla="*/ 7140 h 444457"/>
              <a:gd name="connsiteX12357" fmla="*/ 1345779 w 3249268"/>
              <a:gd name="connsiteY12357" fmla="*/ 7181 h 444457"/>
              <a:gd name="connsiteX12358" fmla="*/ 1469021 w 3249268"/>
              <a:gd name="connsiteY12358" fmla="*/ 6813 h 444457"/>
              <a:gd name="connsiteX12359" fmla="*/ 1468779 w 3249268"/>
              <a:gd name="connsiteY12359" fmla="*/ 7077 h 444457"/>
              <a:gd name="connsiteX12360" fmla="*/ 1469021 w 3249268"/>
              <a:gd name="connsiteY12360" fmla="*/ 7089 h 444457"/>
              <a:gd name="connsiteX12361" fmla="*/ 1943449 w 3249268"/>
              <a:gd name="connsiteY12361" fmla="*/ 6784 h 444457"/>
              <a:gd name="connsiteX12362" fmla="*/ 1943430 w 3249268"/>
              <a:gd name="connsiteY12362" fmla="*/ 6806 h 444457"/>
              <a:gd name="connsiteX12363" fmla="*/ 1943460 w 3249268"/>
              <a:gd name="connsiteY12363" fmla="*/ 6797 h 444457"/>
              <a:gd name="connsiteX12364" fmla="*/ 1224561 w 3249268"/>
              <a:gd name="connsiteY12364" fmla="*/ 6770 h 444457"/>
              <a:gd name="connsiteX12365" fmla="*/ 1224561 w 3249268"/>
              <a:gd name="connsiteY12365" fmla="*/ 7031 h 444457"/>
              <a:gd name="connsiteX12366" fmla="*/ 1224774 w 3249268"/>
              <a:gd name="connsiteY12366" fmla="*/ 6883 h 444457"/>
              <a:gd name="connsiteX12367" fmla="*/ 1943326 w 3249268"/>
              <a:gd name="connsiteY12367" fmla="*/ 6700 h 444457"/>
              <a:gd name="connsiteX12368" fmla="*/ 1943453 w 3249268"/>
              <a:gd name="connsiteY12368" fmla="*/ 6766 h 444457"/>
              <a:gd name="connsiteX12369" fmla="*/ 1943599 w 3249268"/>
              <a:gd name="connsiteY12369" fmla="*/ 6734 h 444457"/>
              <a:gd name="connsiteX12370" fmla="*/ 144420 w 3249268"/>
              <a:gd name="connsiteY12370" fmla="*/ 5829 h 444457"/>
              <a:gd name="connsiteX12371" fmla="*/ 149769 w 3249268"/>
              <a:gd name="connsiteY12371" fmla="*/ 5829 h 444457"/>
              <a:gd name="connsiteX12372" fmla="*/ 155118 w 3249268"/>
              <a:gd name="connsiteY12372" fmla="*/ 5829 h 444457"/>
              <a:gd name="connsiteX12373" fmla="*/ 152444 w 3249268"/>
              <a:gd name="connsiteY12373" fmla="*/ 8462 h 444457"/>
              <a:gd name="connsiteX12374" fmla="*/ 149769 w 3249268"/>
              <a:gd name="connsiteY12374" fmla="*/ 8462 h 444457"/>
              <a:gd name="connsiteX12375" fmla="*/ 148432 w 3249268"/>
              <a:gd name="connsiteY12375" fmla="*/ 8462 h 444457"/>
              <a:gd name="connsiteX12376" fmla="*/ 145757 w 3249268"/>
              <a:gd name="connsiteY12376" fmla="*/ 8462 h 444457"/>
              <a:gd name="connsiteX12377" fmla="*/ 144420 w 3249268"/>
              <a:gd name="connsiteY12377" fmla="*/ 7146 h 444457"/>
              <a:gd name="connsiteX12378" fmla="*/ 144420 w 3249268"/>
              <a:gd name="connsiteY12378" fmla="*/ 5829 h 444457"/>
              <a:gd name="connsiteX12379" fmla="*/ 2618931 w 3249268"/>
              <a:gd name="connsiteY12379" fmla="*/ 4137 h 444457"/>
              <a:gd name="connsiteX12380" fmla="*/ 2618931 w 3249268"/>
              <a:gd name="connsiteY12380" fmla="*/ 5266 h 444457"/>
              <a:gd name="connsiteX12381" fmla="*/ 2617319 w 3249268"/>
              <a:gd name="connsiteY12381" fmla="*/ 5266 h 444457"/>
              <a:gd name="connsiteX12382" fmla="*/ 2614414 w 3249268"/>
              <a:gd name="connsiteY12382" fmla="*/ 5266 h 444457"/>
              <a:gd name="connsiteX12383" fmla="*/ 2618931 w 3249268"/>
              <a:gd name="connsiteY12383" fmla="*/ 4137 h 444457"/>
              <a:gd name="connsiteX12384" fmla="*/ 183534 w 3249268"/>
              <a:gd name="connsiteY12384" fmla="*/ 3009 h 444457"/>
              <a:gd name="connsiteX12385" fmla="*/ 182029 w 3249268"/>
              <a:gd name="connsiteY12385" fmla="*/ 5266 h 444457"/>
              <a:gd name="connsiteX12386" fmla="*/ 180525 w 3249268"/>
              <a:gd name="connsiteY12386" fmla="*/ 4137 h 444457"/>
              <a:gd name="connsiteX12387" fmla="*/ 183534 w 3249268"/>
              <a:gd name="connsiteY12387" fmla="*/ 3009 h 444457"/>
              <a:gd name="connsiteX12388" fmla="*/ 339863 w 3249268"/>
              <a:gd name="connsiteY12388" fmla="*/ 0 h 444457"/>
              <a:gd name="connsiteX12389" fmla="*/ 345379 w 3249268"/>
              <a:gd name="connsiteY12389" fmla="*/ 1354 h 444457"/>
              <a:gd name="connsiteX12390" fmla="*/ 346758 w 3249268"/>
              <a:gd name="connsiteY12390" fmla="*/ 5416 h 444457"/>
              <a:gd name="connsiteX12391" fmla="*/ 345379 w 3249268"/>
              <a:gd name="connsiteY12391" fmla="*/ 5416 h 444457"/>
              <a:gd name="connsiteX12392" fmla="*/ 344540 w 3249268"/>
              <a:gd name="connsiteY12392" fmla="*/ 5910 h 444457"/>
              <a:gd name="connsiteX12393" fmla="*/ 345740 w 3249268"/>
              <a:gd name="connsiteY12393" fmla="*/ 5910 h 444457"/>
              <a:gd name="connsiteX12394" fmla="*/ 356714 w 3249268"/>
              <a:gd name="connsiteY12394" fmla="*/ 5910 h 444457"/>
              <a:gd name="connsiteX12395" fmla="*/ 359176 w 3249268"/>
              <a:gd name="connsiteY12395" fmla="*/ 5641 h 444457"/>
              <a:gd name="connsiteX12396" fmla="*/ 361514 w 3249268"/>
              <a:gd name="connsiteY12396" fmla="*/ 5386 h 444457"/>
              <a:gd name="connsiteX12397" fmla="*/ 363853 w 3249268"/>
              <a:gd name="connsiteY12397" fmla="*/ 5641 h 444457"/>
              <a:gd name="connsiteX12398" fmla="*/ 365194 w 3249268"/>
              <a:gd name="connsiteY12398" fmla="*/ 5788 h 444457"/>
              <a:gd name="connsiteX12399" fmla="*/ 365509 w 3249268"/>
              <a:gd name="connsiteY12399" fmla="*/ 5641 h 444457"/>
              <a:gd name="connsiteX12400" fmla="*/ 366315 w 3249268"/>
              <a:gd name="connsiteY12400" fmla="*/ 5266 h 444457"/>
              <a:gd name="connsiteX12401" fmla="*/ 369109 w 3249268"/>
              <a:gd name="connsiteY12401" fmla="*/ 5266 h 444457"/>
              <a:gd name="connsiteX12402" fmla="*/ 369324 w 3249268"/>
              <a:gd name="connsiteY12402" fmla="*/ 5266 h 444457"/>
              <a:gd name="connsiteX12403" fmla="*/ 370506 w 3249268"/>
              <a:gd name="connsiteY12403" fmla="*/ 5266 h 444457"/>
              <a:gd name="connsiteX12404" fmla="*/ 371921 w 3249268"/>
              <a:gd name="connsiteY12404" fmla="*/ 6164 h 444457"/>
              <a:gd name="connsiteX12405" fmla="*/ 372905 w 3249268"/>
              <a:gd name="connsiteY12405" fmla="*/ 6409 h 444457"/>
              <a:gd name="connsiteX12406" fmla="*/ 374983 w 3249268"/>
              <a:gd name="connsiteY12406" fmla="*/ 5892 h 444457"/>
              <a:gd name="connsiteX12407" fmla="*/ 376094 w 3249268"/>
              <a:gd name="connsiteY12407" fmla="*/ 5734 h 444457"/>
              <a:gd name="connsiteX12408" fmla="*/ 374589 w 3249268"/>
              <a:gd name="connsiteY12408" fmla="*/ 5516 h 444457"/>
              <a:gd name="connsiteX12409" fmla="*/ 380305 w 3249268"/>
              <a:gd name="connsiteY12409" fmla="*/ 2758 h 444457"/>
              <a:gd name="connsiteX12410" fmla="*/ 388881 w 3249268"/>
              <a:gd name="connsiteY12410" fmla="*/ 5516 h 444457"/>
              <a:gd name="connsiteX12411" fmla="*/ 388056 w 3249268"/>
              <a:gd name="connsiteY12411" fmla="*/ 5636 h 444457"/>
              <a:gd name="connsiteX12412" fmla="*/ 388829 w 3249268"/>
              <a:gd name="connsiteY12412" fmla="*/ 5892 h 444457"/>
              <a:gd name="connsiteX12413" fmla="*/ 409600 w 3249268"/>
              <a:gd name="connsiteY12413" fmla="*/ 4513 h 444457"/>
              <a:gd name="connsiteX12414" fmla="*/ 420678 w 3249268"/>
              <a:gd name="connsiteY12414" fmla="*/ 4513 h 444457"/>
              <a:gd name="connsiteX12415" fmla="*/ 422063 w 3249268"/>
              <a:gd name="connsiteY12415" fmla="*/ 4513 h 444457"/>
              <a:gd name="connsiteX12416" fmla="*/ 428986 w 3249268"/>
              <a:gd name="connsiteY12416" fmla="*/ 4513 h 444457"/>
              <a:gd name="connsiteX12417" fmla="*/ 431755 w 3249268"/>
              <a:gd name="connsiteY12417" fmla="*/ 5892 h 444457"/>
              <a:gd name="connsiteX12418" fmla="*/ 431316 w 3249268"/>
              <a:gd name="connsiteY12418" fmla="*/ 6330 h 444457"/>
              <a:gd name="connsiteX12419" fmla="*/ 431755 w 3249268"/>
              <a:gd name="connsiteY12419" fmla="*/ 6770 h 444457"/>
              <a:gd name="connsiteX12420" fmla="*/ 431325 w 3249268"/>
              <a:gd name="connsiteY12420" fmla="*/ 7307 h 444457"/>
              <a:gd name="connsiteX12421" fmla="*/ 432090 w 3249268"/>
              <a:gd name="connsiteY12421" fmla="*/ 7307 h 444457"/>
              <a:gd name="connsiteX12422" fmla="*/ 433477 w 3249268"/>
              <a:gd name="connsiteY12422" fmla="*/ 7307 h 444457"/>
              <a:gd name="connsiteX12423" fmla="*/ 434865 w 3249268"/>
              <a:gd name="connsiteY12423" fmla="*/ 7307 h 444457"/>
              <a:gd name="connsiteX12424" fmla="*/ 437349 w 3249268"/>
              <a:gd name="connsiteY12424" fmla="*/ 7307 h 444457"/>
              <a:gd name="connsiteX12425" fmla="*/ 437021 w 3249268"/>
              <a:gd name="connsiteY12425" fmla="*/ 7146 h 444457"/>
              <a:gd name="connsiteX12426" fmla="*/ 439833 w 3249268"/>
              <a:gd name="connsiteY12426" fmla="*/ 4388 h 444457"/>
              <a:gd name="connsiteX12427" fmla="*/ 449677 w 3249268"/>
              <a:gd name="connsiteY12427" fmla="*/ 4388 h 444457"/>
              <a:gd name="connsiteX12428" fmla="*/ 453896 w 3249268"/>
              <a:gd name="connsiteY12428" fmla="*/ 5767 h 444457"/>
              <a:gd name="connsiteX12429" fmla="*/ 469365 w 3249268"/>
              <a:gd name="connsiteY12429" fmla="*/ 4388 h 444457"/>
              <a:gd name="connsiteX12430" fmla="*/ 469365 w 3249268"/>
              <a:gd name="connsiteY12430" fmla="*/ 5767 h 444457"/>
              <a:gd name="connsiteX12431" fmla="*/ 468925 w 3249268"/>
              <a:gd name="connsiteY12431" fmla="*/ 5918 h 444457"/>
              <a:gd name="connsiteX12432" fmla="*/ 469433 w 3249268"/>
              <a:gd name="connsiteY12432" fmla="*/ 5892 h 444457"/>
              <a:gd name="connsiteX12433" fmla="*/ 472168 w 3249268"/>
              <a:gd name="connsiteY12433" fmla="*/ 5892 h 444457"/>
              <a:gd name="connsiteX12434" fmla="*/ 472530 w 3249268"/>
              <a:gd name="connsiteY12434" fmla="*/ 6014 h 444457"/>
              <a:gd name="connsiteX12435" fmla="*/ 472374 w 3249268"/>
              <a:gd name="connsiteY12435" fmla="*/ 5829 h 444457"/>
              <a:gd name="connsiteX12436" fmla="*/ 481947 w 3249268"/>
              <a:gd name="connsiteY12436" fmla="*/ 5829 h 444457"/>
              <a:gd name="connsiteX12437" fmla="*/ 487417 w 3249268"/>
              <a:gd name="connsiteY12437" fmla="*/ 5829 h 444457"/>
              <a:gd name="connsiteX12438" fmla="*/ 487250 w 3249268"/>
              <a:gd name="connsiteY12438" fmla="*/ 5910 h 444457"/>
              <a:gd name="connsiteX12439" fmla="*/ 519069 w 3249268"/>
              <a:gd name="connsiteY12439" fmla="*/ 5910 h 444457"/>
              <a:gd name="connsiteX12440" fmla="*/ 535812 w 3249268"/>
              <a:gd name="connsiteY12440" fmla="*/ 5910 h 444457"/>
              <a:gd name="connsiteX12441" fmla="*/ 551159 w 3249268"/>
              <a:gd name="connsiteY12441" fmla="*/ 5910 h 444457"/>
              <a:gd name="connsiteX12442" fmla="*/ 558135 w 3249268"/>
              <a:gd name="connsiteY12442" fmla="*/ 5910 h 444457"/>
              <a:gd name="connsiteX12443" fmla="*/ 562320 w 3249268"/>
              <a:gd name="connsiteY12443" fmla="*/ 5910 h 444457"/>
              <a:gd name="connsiteX12444" fmla="*/ 563087 w 3249268"/>
              <a:gd name="connsiteY12444" fmla="*/ 5910 h 444457"/>
              <a:gd name="connsiteX12445" fmla="*/ 562636 w 3249268"/>
              <a:gd name="connsiteY12445" fmla="*/ 5717 h 444457"/>
              <a:gd name="connsiteX12446" fmla="*/ 566780 w 3249268"/>
              <a:gd name="connsiteY12446" fmla="*/ 4362 h 444457"/>
              <a:gd name="connsiteX12447" fmla="*/ 612354 w 3249268"/>
              <a:gd name="connsiteY12447" fmla="*/ 4362 h 444457"/>
              <a:gd name="connsiteX12448" fmla="*/ 642738 w 3249268"/>
              <a:gd name="connsiteY12448" fmla="*/ 5717 h 444457"/>
              <a:gd name="connsiteX12449" fmla="*/ 646881 w 3249268"/>
              <a:gd name="connsiteY12449" fmla="*/ 5717 h 444457"/>
              <a:gd name="connsiteX12450" fmla="*/ 646328 w 3249268"/>
              <a:gd name="connsiteY12450" fmla="*/ 6001 h 444457"/>
              <a:gd name="connsiteX12451" fmla="*/ 646989 w 3249268"/>
              <a:gd name="connsiteY12451" fmla="*/ 5892 h 444457"/>
              <a:gd name="connsiteX12452" fmla="*/ 677022 w 3249268"/>
              <a:gd name="connsiteY12452" fmla="*/ 5375 h 444457"/>
              <a:gd name="connsiteX12453" fmla="*/ 706804 w 3249268"/>
              <a:gd name="connsiteY12453" fmla="*/ 5888 h 444457"/>
              <a:gd name="connsiteX12454" fmla="*/ 719170 w 3249268"/>
              <a:gd name="connsiteY12454" fmla="*/ 5375 h 444457"/>
              <a:gd name="connsiteX12455" fmla="*/ 731641 w 3249268"/>
              <a:gd name="connsiteY12455" fmla="*/ 5892 h 444457"/>
              <a:gd name="connsiteX12456" fmla="*/ 773209 w 3249268"/>
              <a:gd name="connsiteY12456" fmla="*/ 5892 h 444457"/>
              <a:gd name="connsiteX12457" fmla="*/ 777192 w 3249268"/>
              <a:gd name="connsiteY12457" fmla="*/ 5892 h 444457"/>
              <a:gd name="connsiteX12458" fmla="*/ 780018 w 3249268"/>
              <a:gd name="connsiteY12458" fmla="*/ 5892 h 444457"/>
              <a:gd name="connsiteX12459" fmla="*/ 780137 w 3249268"/>
              <a:gd name="connsiteY12459" fmla="*/ 5892 h 444457"/>
              <a:gd name="connsiteX12460" fmla="*/ 780146 w 3249268"/>
              <a:gd name="connsiteY12460" fmla="*/ 5901 h 444457"/>
              <a:gd name="connsiteX12461" fmla="*/ 784954 w 3249268"/>
              <a:gd name="connsiteY12461" fmla="*/ 6237 h 444457"/>
              <a:gd name="connsiteX12462" fmla="*/ 789890 w 3249268"/>
              <a:gd name="connsiteY12462" fmla="*/ 4513 h 444457"/>
              <a:gd name="connsiteX12463" fmla="*/ 813867 w 3249268"/>
              <a:gd name="connsiteY12463" fmla="*/ 5892 h 444457"/>
              <a:gd name="connsiteX12464" fmla="*/ 813867 w 3249268"/>
              <a:gd name="connsiteY12464" fmla="*/ 6770 h 444457"/>
              <a:gd name="connsiteX12465" fmla="*/ 813894 w 3249268"/>
              <a:gd name="connsiteY12465" fmla="*/ 6770 h 444457"/>
              <a:gd name="connsiteX12466" fmla="*/ 818073 w 3249268"/>
              <a:gd name="connsiteY12466" fmla="*/ 6770 h 444457"/>
              <a:gd name="connsiteX12467" fmla="*/ 818636 w 3249268"/>
              <a:gd name="connsiteY12467" fmla="*/ 6973 h 444457"/>
              <a:gd name="connsiteX12468" fmla="*/ 820505 w 3249268"/>
              <a:gd name="connsiteY12468" fmla="*/ 6652 h 444457"/>
              <a:gd name="connsiteX12469" fmla="*/ 824397 w 3249268"/>
              <a:gd name="connsiteY12469" fmla="*/ 7146 h 444457"/>
              <a:gd name="connsiteX12470" fmla="*/ 822151 w 3249268"/>
              <a:gd name="connsiteY12470" fmla="*/ 8238 h 444457"/>
              <a:gd name="connsiteX12471" fmla="*/ 822252 w 3249268"/>
              <a:gd name="connsiteY12471" fmla="*/ 8274 h 444457"/>
              <a:gd name="connsiteX12472" fmla="*/ 822337 w 3249268"/>
              <a:gd name="connsiteY12472" fmla="*/ 8552 h 444457"/>
              <a:gd name="connsiteX12473" fmla="*/ 824898 w 3249268"/>
              <a:gd name="connsiteY12473" fmla="*/ 7271 h 444457"/>
              <a:gd name="connsiteX12474" fmla="*/ 833173 w 3249268"/>
              <a:gd name="connsiteY12474" fmla="*/ 5892 h 444457"/>
              <a:gd name="connsiteX12475" fmla="*/ 853858 w 3249268"/>
              <a:gd name="connsiteY12475" fmla="*/ 5892 h 444457"/>
              <a:gd name="connsiteX12476" fmla="*/ 862132 w 3249268"/>
              <a:gd name="connsiteY12476" fmla="*/ 7271 h 444457"/>
              <a:gd name="connsiteX12477" fmla="*/ 862132 w 3249268"/>
              <a:gd name="connsiteY12477" fmla="*/ 8274 h 444457"/>
              <a:gd name="connsiteX12478" fmla="*/ 863802 w 3249268"/>
              <a:gd name="connsiteY12478" fmla="*/ 8274 h 444457"/>
              <a:gd name="connsiteX12479" fmla="*/ 866294 w 3249268"/>
              <a:gd name="connsiteY12479" fmla="*/ 5698 h 444457"/>
              <a:gd name="connsiteX12480" fmla="*/ 869077 w 3249268"/>
              <a:gd name="connsiteY12480" fmla="*/ 5867 h 444457"/>
              <a:gd name="connsiteX12481" fmla="*/ 884384 w 3249268"/>
              <a:gd name="connsiteY12481" fmla="*/ 5867 h 444457"/>
              <a:gd name="connsiteX12482" fmla="*/ 910824 w 3249268"/>
              <a:gd name="connsiteY12482" fmla="*/ 4513 h 444457"/>
              <a:gd name="connsiteX12483" fmla="*/ 919173 w 3249268"/>
              <a:gd name="connsiteY12483" fmla="*/ 5867 h 444457"/>
              <a:gd name="connsiteX12484" fmla="*/ 919173 w 3249268"/>
              <a:gd name="connsiteY12484" fmla="*/ 5910 h 444457"/>
              <a:gd name="connsiteX12485" fmla="*/ 934500 w 3249268"/>
              <a:gd name="connsiteY12485" fmla="*/ 5386 h 444457"/>
              <a:gd name="connsiteX12486" fmla="*/ 948195 w 3249268"/>
              <a:gd name="connsiteY12486" fmla="*/ 5854 h 444457"/>
              <a:gd name="connsiteX12487" fmla="*/ 949588 w 3249268"/>
              <a:gd name="connsiteY12487" fmla="*/ 5403 h 444457"/>
              <a:gd name="connsiteX12488" fmla="*/ 949711 w 3249268"/>
              <a:gd name="connsiteY12488" fmla="*/ 5266 h 444457"/>
              <a:gd name="connsiteX12489" fmla="*/ 949774 w 3249268"/>
              <a:gd name="connsiteY12489" fmla="*/ 5343 h 444457"/>
              <a:gd name="connsiteX12490" fmla="*/ 950012 w 3249268"/>
              <a:gd name="connsiteY12490" fmla="*/ 5266 h 444457"/>
              <a:gd name="connsiteX12491" fmla="*/ 949924 w 3249268"/>
              <a:gd name="connsiteY12491" fmla="*/ 5529 h 444457"/>
              <a:gd name="connsiteX12492" fmla="*/ 950220 w 3249268"/>
              <a:gd name="connsiteY12492" fmla="*/ 5893 h 444457"/>
              <a:gd name="connsiteX12493" fmla="*/ 981875 w 3249268"/>
              <a:gd name="connsiteY12493" fmla="*/ 4513 h 444457"/>
              <a:gd name="connsiteX12494" fmla="*/ 988843 w 3249268"/>
              <a:gd name="connsiteY12494" fmla="*/ 5910 h 444457"/>
              <a:gd name="connsiteX12495" fmla="*/ 1004169 w 3249268"/>
              <a:gd name="connsiteY12495" fmla="*/ 5910 h 444457"/>
              <a:gd name="connsiteX12496" fmla="*/ 1004169 w 3249268"/>
              <a:gd name="connsiteY12496" fmla="*/ 5867 h 444457"/>
              <a:gd name="connsiteX12497" fmla="*/ 1011088 w 3249268"/>
              <a:gd name="connsiteY12497" fmla="*/ 4513 h 444457"/>
              <a:gd name="connsiteX12498" fmla="*/ 1051217 w 3249268"/>
              <a:gd name="connsiteY12498" fmla="*/ 4513 h 444457"/>
              <a:gd name="connsiteX12499" fmla="*/ 1080276 w 3249268"/>
              <a:gd name="connsiteY12499" fmla="*/ 5867 h 444457"/>
              <a:gd name="connsiteX12500" fmla="*/ 1110717 w 3249268"/>
              <a:gd name="connsiteY12500" fmla="*/ 5867 h 444457"/>
              <a:gd name="connsiteX12501" fmla="*/ 1131474 w 3249268"/>
              <a:gd name="connsiteY12501" fmla="*/ 4513 h 444457"/>
              <a:gd name="connsiteX12502" fmla="*/ 1150846 w 3249268"/>
              <a:gd name="connsiteY12502" fmla="*/ 5867 h 444457"/>
              <a:gd name="connsiteX12503" fmla="*/ 1150835 w 3249268"/>
              <a:gd name="connsiteY12503" fmla="*/ 5889 h 444457"/>
              <a:gd name="connsiteX12504" fmla="*/ 1165361 w 3249268"/>
              <a:gd name="connsiteY12504" fmla="*/ 5375 h 444457"/>
              <a:gd name="connsiteX12505" fmla="*/ 1179987 w 3249268"/>
              <a:gd name="connsiteY12505" fmla="*/ 5892 h 444457"/>
              <a:gd name="connsiteX12506" fmla="*/ 1196702 w 3249268"/>
              <a:gd name="connsiteY12506" fmla="*/ 5892 h 444457"/>
              <a:gd name="connsiteX12507" fmla="*/ 1217596 w 3249268"/>
              <a:gd name="connsiteY12507" fmla="*/ 5892 h 444457"/>
              <a:gd name="connsiteX12508" fmla="*/ 1220556 w 3249268"/>
              <a:gd name="connsiteY12508" fmla="*/ 5892 h 444457"/>
              <a:gd name="connsiteX12509" fmla="*/ 1224560 w 3249268"/>
              <a:gd name="connsiteY12509" fmla="*/ 5892 h 444457"/>
              <a:gd name="connsiteX12510" fmla="*/ 1224560 w 3249268"/>
              <a:gd name="connsiteY12510" fmla="*/ 5266 h 444457"/>
              <a:gd name="connsiteX12511" fmla="*/ 1227402 w 3249268"/>
              <a:gd name="connsiteY12511" fmla="*/ 5266 h 444457"/>
              <a:gd name="connsiteX12512" fmla="*/ 1235625 w 3249268"/>
              <a:gd name="connsiteY12512" fmla="*/ 6716 h 444457"/>
              <a:gd name="connsiteX12513" fmla="*/ 1235643 w 3249268"/>
              <a:gd name="connsiteY12513" fmla="*/ 6662 h 444457"/>
              <a:gd name="connsiteX12514" fmla="*/ 1248279 w 3249268"/>
              <a:gd name="connsiteY12514" fmla="*/ 5266 h 444457"/>
              <a:gd name="connsiteX12515" fmla="*/ 1262320 w 3249268"/>
              <a:gd name="connsiteY12515" fmla="*/ 6662 h 444457"/>
              <a:gd name="connsiteX12516" fmla="*/ 1262493 w 3249268"/>
              <a:gd name="connsiteY12516" fmla="*/ 6748 h 444457"/>
              <a:gd name="connsiteX12517" fmla="*/ 1263524 w 3249268"/>
              <a:gd name="connsiteY12517" fmla="*/ 5717 h 444457"/>
              <a:gd name="connsiteX12518" fmla="*/ 1270293 w 3249268"/>
              <a:gd name="connsiteY12518" fmla="*/ 4362 h 444457"/>
              <a:gd name="connsiteX12519" fmla="*/ 1273001 w 3249268"/>
              <a:gd name="connsiteY12519" fmla="*/ 4024 h 444457"/>
              <a:gd name="connsiteX12520" fmla="*/ 1275372 w 3249268"/>
              <a:gd name="connsiteY12520" fmla="*/ 5505 h 444457"/>
              <a:gd name="connsiteX12521" fmla="*/ 1276119 w 3249268"/>
              <a:gd name="connsiteY12521" fmla="*/ 5266 h 444457"/>
              <a:gd name="connsiteX12522" fmla="*/ 1276718 w 3249268"/>
              <a:gd name="connsiteY12522" fmla="*/ 5673 h 444457"/>
              <a:gd name="connsiteX12523" fmla="*/ 1285788 w 3249268"/>
              <a:gd name="connsiteY12523" fmla="*/ 4701 h 444457"/>
              <a:gd name="connsiteX12524" fmla="*/ 1294226 w 3249268"/>
              <a:gd name="connsiteY12524" fmla="*/ 5605 h 444457"/>
              <a:gd name="connsiteX12525" fmla="*/ 1295433 w 3249268"/>
              <a:gd name="connsiteY12525" fmla="*/ 5266 h 444457"/>
              <a:gd name="connsiteX12526" fmla="*/ 1295187 w 3249268"/>
              <a:gd name="connsiteY12526" fmla="*/ 5708 h 444457"/>
              <a:gd name="connsiteX12527" fmla="*/ 1295229 w 3249268"/>
              <a:gd name="connsiteY12527" fmla="*/ 5712 h 444457"/>
              <a:gd name="connsiteX12528" fmla="*/ 1295777 w 3249268"/>
              <a:gd name="connsiteY12528" fmla="*/ 5266 h 444457"/>
              <a:gd name="connsiteX12529" fmla="*/ 1326105 w 3249268"/>
              <a:gd name="connsiteY12529" fmla="*/ 5266 h 444457"/>
              <a:gd name="connsiteX12530" fmla="*/ 1326226 w 3249268"/>
              <a:gd name="connsiteY12530" fmla="*/ 5266 h 444457"/>
              <a:gd name="connsiteX12531" fmla="*/ 1327502 w 3249268"/>
              <a:gd name="connsiteY12531" fmla="*/ 5266 h 444457"/>
              <a:gd name="connsiteX12532" fmla="*/ 1328115 w 3249268"/>
              <a:gd name="connsiteY12532" fmla="*/ 5805 h 444457"/>
              <a:gd name="connsiteX12533" fmla="*/ 1351652 w 3249268"/>
              <a:gd name="connsiteY12533" fmla="*/ 4692 h 444457"/>
              <a:gd name="connsiteX12534" fmla="*/ 1355441 w 3249268"/>
              <a:gd name="connsiteY12534" fmla="*/ 4419 h 444457"/>
              <a:gd name="connsiteX12535" fmla="*/ 1358235 w 3249268"/>
              <a:gd name="connsiteY12535" fmla="*/ 4419 h 444457"/>
              <a:gd name="connsiteX12536" fmla="*/ 1358584 w 3249268"/>
              <a:gd name="connsiteY12536" fmla="*/ 6887 h 444457"/>
              <a:gd name="connsiteX12537" fmla="*/ 1360075 w 3249268"/>
              <a:gd name="connsiteY12537" fmla="*/ 7102 h 444457"/>
              <a:gd name="connsiteX12538" fmla="*/ 1358321 w 3249268"/>
              <a:gd name="connsiteY12538" fmla="*/ 4513 h 444457"/>
              <a:gd name="connsiteX12539" fmla="*/ 1376209 w 3249268"/>
              <a:gd name="connsiteY12539" fmla="*/ 4513 h 444457"/>
              <a:gd name="connsiteX12540" fmla="*/ 1392720 w 3249268"/>
              <a:gd name="connsiteY12540" fmla="*/ 4513 h 444457"/>
              <a:gd name="connsiteX12541" fmla="*/ 1403039 w 3249268"/>
              <a:gd name="connsiteY12541" fmla="*/ 5698 h 444457"/>
              <a:gd name="connsiteX12542" fmla="*/ 1412536 w 3249268"/>
              <a:gd name="connsiteY12542" fmla="*/ 5854 h 444457"/>
              <a:gd name="connsiteX12543" fmla="*/ 1413676 w 3249268"/>
              <a:gd name="connsiteY12543" fmla="*/ 5266 h 444457"/>
              <a:gd name="connsiteX12544" fmla="*/ 1413676 w 3249268"/>
              <a:gd name="connsiteY12544" fmla="*/ 5869 h 444457"/>
              <a:gd name="connsiteX12545" fmla="*/ 1420391 w 3249268"/>
              <a:gd name="connsiteY12545" fmla="*/ 5375 h 444457"/>
              <a:gd name="connsiteX12546" fmla="*/ 1427422 w 3249268"/>
              <a:gd name="connsiteY12546" fmla="*/ 5892 h 444457"/>
              <a:gd name="connsiteX12547" fmla="*/ 1442891 w 3249268"/>
              <a:gd name="connsiteY12547" fmla="*/ 4513 h 444457"/>
              <a:gd name="connsiteX12548" fmla="*/ 1444983 w 3249268"/>
              <a:gd name="connsiteY12548" fmla="*/ 5539 h 444457"/>
              <a:gd name="connsiteX12549" fmla="*/ 1445505 w 3249268"/>
              <a:gd name="connsiteY12549" fmla="*/ 5266 h 444457"/>
              <a:gd name="connsiteX12550" fmla="*/ 1469061 w 3249268"/>
              <a:gd name="connsiteY12550" fmla="*/ 5266 h 444457"/>
              <a:gd name="connsiteX12551" fmla="*/ 1471706 w 3249268"/>
              <a:gd name="connsiteY12551" fmla="*/ 5579 h 444457"/>
              <a:gd name="connsiteX12552" fmla="*/ 1485784 w 3249268"/>
              <a:gd name="connsiteY12552" fmla="*/ 4406 h 444457"/>
              <a:gd name="connsiteX12553" fmla="*/ 1513723 w 3249268"/>
              <a:gd name="connsiteY12553" fmla="*/ 4406 h 444457"/>
              <a:gd name="connsiteX12554" fmla="*/ 1516980 w 3249268"/>
              <a:gd name="connsiteY12554" fmla="*/ 5492 h 444457"/>
              <a:gd name="connsiteX12555" fmla="*/ 1517613 w 3249268"/>
              <a:gd name="connsiteY12555" fmla="*/ 5266 h 444457"/>
              <a:gd name="connsiteX12556" fmla="*/ 1531653 w 3249268"/>
              <a:gd name="connsiteY12556" fmla="*/ 5266 h 444457"/>
              <a:gd name="connsiteX12557" fmla="*/ 1532581 w 3249268"/>
              <a:gd name="connsiteY12557" fmla="*/ 5762 h 444457"/>
              <a:gd name="connsiteX12558" fmla="*/ 1539727 w 3249268"/>
              <a:gd name="connsiteY12558" fmla="*/ 5336 h 444457"/>
              <a:gd name="connsiteX12559" fmla="*/ 1548001 w 3249268"/>
              <a:gd name="connsiteY12559" fmla="*/ 5829 h 444457"/>
              <a:gd name="connsiteX12560" fmla="*/ 1547961 w 3249268"/>
              <a:gd name="connsiteY12560" fmla="*/ 5852 h 444457"/>
              <a:gd name="connsiteX12561" fmla="*/ 1548278 w 3249268"/>
              <a:gd name="connsiteY12561" fmla="*/ 5802 h 444457"/>
              <a:gd name="connsiteX12562" fmla="*/ 1575990 w 3249268"/>
              <a:gd name="connsiteY12562" fmla="*/ 3009 h 444457"/>
              <a:gd name="connsiteX12563" fmla="*/ 1584303 w 3249268"/>
              <a:gd name="connsiteY12563" fmla="*/ 5802 h 444457"/>
              <a:gd name="connsiteX12564" fmla="*/ 1606473 w 3249268"/>
              <a:gd name="connsiteY12564" fmla="*/ 5802 h 444457"/>
              <a:gd name="connsiteX12565" fmla="*/ 1612011 w 3249268"/>
              <a:gd name="connsiteY12565" fmla="*/ 4406 h 444457"/>
              <a:gd name="connsiteX12566" fmla="*/ 1642439 w 3249268"/>
              <a:gd name="connsiteY12566" fmla="*/ 4406 h 444457"/>
              <a:gd name="connsiteX12567" fmla="*/ 1646587 w 3249268"/>
              <a:gd name="connsiteY12567" fmla="*/ 4406 h 444457"/>
              <a:gd name="connsiteX12568" fmla="*/ 1644913 w 3249268"/>
              <a:gd name="connsiteY12568" fmla="*/ 8642 h 444457"/>
              <a:gd name="connsiteX12569" fmla="*/ 1645595 w 3249268"/>
              <a:gd name="connsiteY12569" fmla="*/ 7522 h 444457"/>
              <a:gd name="connsiteX12570" fmla="*/ 1646964 w 3249268"/>
              <a:gd name="connsiteY12570" fmla="*/ 5266 h 444457"/>
              <a:gd name="connsiteX12571" fmla="*/ 1667607 w 3249268"/>
              <a:gd name="connsiteY12571" fmla="*/ 5266 h 444457"/>
              <a:gd name="connsiteX12572" fmla="*/ 1668999 w 3249268"/>
              <a:gd name="connsiteY12572" fmla="*/ 6764 h 444457"/>
              <a:gd name="connsiteX12573" fmla="*/ 1669009 w 3249268"/>
              <a:gd name="connsiteY12573" fmla="*/ 6768 h 444457"/>
              <a:gd name="connsiteX12574" fmla="*/ 1670409 w 3249268"/>
              <a:gd name="connsiteY12574" fmla="*/ 5266 h 444457"/>
              <a:gd name="connsiteX12575" fmla="*/ 1677297 w 3249268"/>
              <a:gd name="connsiteY12575" fmla="*/ 6736 h 444457"/>
              <a:gd name="connsiteX12576" fmla="*/ 1677273 w 3249268"/>
              <a:gd name="connsiteY12576" fmla="*/ 6686 h 444457"/>
              <a:gd name="connsiteX12577" fmla="*/ 1680088 w 3249268"/>
              <a:gd name="connsiteY12577" fmla="*/ 6686 h 444457"/>
              <a:gd name="connsiteX12578" fmla="*/ 1681114 w 3249268"/>
              <a:gd name="connsiteY12578" fmla="*/ 7056 h 444457"/>
              <a:gd name="connsiteX12579" fmla="*/ 1694157 w 3249268"/>
              <a:gd name="connsiteY12579" fmla="*/ 5665 h 444457"/>
              <a:gd name="connsiteX12580" fmla="*/ 1708049 w 3249268"/>
              <a:gd name="connsiteY12580" fmla="*/ 7146 h 444457"/>
              <a:gd name="connsiteX12581" fmla="*/ 1715031 w 3249268"/>
              <a:gd name="connsiteY12581" fmla="*/ 5829 h 444457"/>
              <a:gd name="connsiteX12582" fmla="*/ 1720574 w 3249268"/>
              <a:gd name="connsiteY12582" fmla="*/ 5829 h 444457"/>
              <a:gd name="connsiteX12583" fmla="*/ 1726126 w 3249268"/>
              <a:gd name="connsiteY12583" fmla="*/ 6323 h 444457"/>
              <a:gd name="connsiteX12584" fmla="*/ 1731456 w 3249268"/>
              <a:gd name="connsiteY12584" fmla="*/ 5849 h 444457"/>
              <a:gd name="connsiteX12585" fmla="*/ 1731357 w 3249268"/>
              <a:gd name="connsiteY12585" fmla="*/ 5695 h 444457"/>
              <a:gd name="connsiteX12586" fmla="*/ 1756317 w 3249268"/>
              <a:gd name="connsiteY12586" fmla="*/ 5695 h 444457"/>
              <a:gd name="connsiteX12587" fmla="*/ 1781257 w 3249268"/>
              <a:gd name="connsiteY12587" fmla="*/ 4298 h 444457"/>
              <a:gd name="connsiteX12588" fmla="*/ 1795125 w 3249268"/>
              <a:gd name="connsiteY12588" fmla="*/ 2901 h 444457"/>
              <a:gd name="connsiteX12589" fmla="*/ 1800671 w 3249268"/>
              <a:gd name="connsiteY12589" fmla="*/ 4298 h 444457"/>
              <a:gd name="connsiteX12590" fmla="*/ 1802058 w 3249268"/>
              <a:gd name="connsiteY12590" fmla="*/ 4298 h 444457"/>
              <a:gd name="connsiteX12591" fmla="*/ 1800671 w 3249268"/>
              <a:gd name="connsiteY12591" fmla="*/ 5695 h 444457"/>
              <a:gd name="connsiteX12592" fmla="*/ 1800572 w 3249268"/>
              <a:gd name="connsiteY12592" fmla="*/ 5708 h 444457"/>
              <a:gd name="connsiteX12593" fmla="*/ 1800939 w 3249268"/>
              <a:gd name="connsiteY12593" fmla="*/ 5892 h 444457"/>
              <a:gd name="connsiteX12594" fmla="*/ 1804285 w 3249268"/>
              <a:gd name="connsiteY12594" fmla="*/ 7006 h 444457"/>
              <a:gd name="connsiteX12595" fmla="*/ 1804962 w 3249268"/>
              <a:gd name="connsiteY12595" fmla="*/ 6770 h 444457"/>
              <a:gd name="connsiteX12596" fmla="*/ 1818741 w 3249268"/>
              <a:gd name="connsiteY12596" fmla="*/ 6770 h 444457"/>
              <a:gd name="connsiteX12597" fmla="*/ 1835191 w 3249268"/>
              <a:gd name="connsiteY12597" fmla="*/ 5275 h 444457"/>
              <a:gd name="connsiteX12598" fmla="*/ 1835171 w 3249268"/>
              <a:gd name="connsiteY12598" fmla="*/ 5266 h 444457"/>
              <a:gd name="connsiteX12599" fmla="*/ 1835219 w 3249268"/>
              <a:gd name="connsiteY12599" fmla="*/ 5273 h 444457"/>
              <a:gd name="connsiteX12600" fmla="*/ 1835297 w 3249268"/>
              <a:gd name="connsiteY12600" fmla="*/ 5266 h 444457"/>
              <a:gd name="connsiteX12601" fmla="*/ 1835457 w 3249268"/>
              <a:gd name="connsiteY12601" fmla="*/ 5310 h 444457"/>
              <a:gd name="connsiteX12602" fmla="*/ 1840040 w 3249268"/>
              <a:gd name="connsiteY12602" fmla="*/ 6018 h 444457"/>
              <a:gd name="connsiteX12603" fmla="*/ 1844935 w 3249268"/>
              <a:gd name="connsiteY12603" fmla="*/ 6770 h 444457"/>
              <a:gd name="connsiteX12604" fmla="*/ 1844923 w 3249268"/>
              <a:gd name="connsiteY12604" fmla="*/ 6978 h 444457"/>
              <a:gd name="connsiteX12605" fmla="*/ 1845502 w 3249268"/>
              <a:gd name="connsiteY12605" fmla="*/ 6770 h 444457"/>
              <a:gd name="connsiteX12606" fmla="*/ 1846441 w 3249268"/>
              <a:gd name="connsiteY12606" fmla="*/ 6770 h 444457"/>
              <a:gd name="connsiteX12607" fmla="*/ 1846896 w 3249268"/>
              <a:gd name="connsiteY12607" fmla="*/ 6770 h 444457"/>
              <a:gd name="connsiteX12608" fmla="*/ 1849286 w 3249268"/>
              <a:gd name="connsiteY12608" fmla="*/ 6770 h 444457"/>
              <a:gd name="connsiteX12609" fmla="*/ 1850304 w 3249268"/>
              <a:gd name="connsiteY12609" fmla="*/ 6770 h 444457"/>
              <a:gd name="connsiteX12610" fmla="*/ 1852203 w 3249268"/>
              <a:gd name="connsiteY12610" fmla="*/ 5802 h 444457"/>
              <a:gd name="connsiteX12611" fmla="*/ 1870233 w 3249268"/>
              <a:gd name="connsiteY12611" fmla="*/ 5802 h 444457"/>
              <a:gd name="connsiteX12612" fmla="*/ 1885497 w 3249268"/>
              <a:gd name="connsiteY12612" fmla="*/ 4406 h 444457"/>
              <a:gd name="connsiteX12613" fmla="*/ 1889660 w 3249268"/>
              <a:gd name="connsiteY12613" fmla="*/ 5802 h 444457"/>
              <a:gd name="connsiteX12614" fmla="*/ 1893823 w 3249268"/>
              <a:gd name="connsiteY12614" fmla="*/ 5802 h 444457"/>
              <a:gd name="connsiteX12615" fmla="*/ 1893823 w 3249268"/>
              <a:gd name="connsiteY12615" fmla="*/ 7303 h 444457"/>
              <a:gd name="connsiteX12616" fmla="*/ 1893833 w 3249268"/>
              <a:gd name="connsiteY12616" fmla="*/ 7325 h 444457"/>
              <a:gd name="connsiteX12617" fmla="*/ 1893833 w 3249268"/>
              <a:gd name="connsiteY12617" fmla="*/ 6770 h 444457"/>
              <a:gd name="connsiteX12618" fmla="*/ 1893833 w 3249268"/>
              <a:gd name="connsiteY12618" fmla="*/ 5266 h 444457"/>
              <a:gd name="connsiteX12619" fmla="*/ 1899102 w 3249268"/>
              <a:gd name="connsiteY12619" fmla="*/ 5266 h 444457"/>
              <a:gd name="connsiteX12620" fmla="*/ 1898697 w 3249268"/>
              <a:gd name="connsiteY12620" fmla="*/ 6652 h 444457"/>
              <a:gd name="connsiteX12621" fmla="*/ 1899614 w 3249268"/>
              <a:gd name="connsiteY12621" fmla="*/ 5266 h 444457"/>
              <a:gd name="connsiteX12622" fmla="*/ 1910692 w 3249268"/>
              <a:gd name="connsiteY12622" fmla="*/ 5266 h 444457"/>
              <a:gd name="connsiteX12623" fmla="*/ 1923130 w 3249268"/>
              <a:gd name="connsiteY12623" fmla="*/ 5266 h 444457"/>
              <a:gd name="connsiteX12624" fmla="*/ 1924647 w 3249268"/>
              <a:gd name="connsiteY12624" fmla="*/ 5604 h 444457"/>
              <a:gd name="connsiteX12625" fmla="*/ 1935653 w 3249268"/>
              <a:gd name="connsiteY12625" fmla="*/ 4388 h 444457"/>
              <a:gd name="connsiteX12626" fmla="*/ 1937904 w 3249268"/>
              <a:gd name="connsiteY12626" fmla="*/ 4043 h 444457"/>
              <a:gd name="connsiteX12627" fmla="*/ 1940263 w 3249268"/>
              <a:gd name="connsiteY12627" fmla="*/ 5266 h 444457"/>
              <a:gd name="connsiteX12628" fmla="*/ 1941116 w 3249268"/>
              <a:gd name="connsiteY12628" fmla="*/ 5266 h 444457"/>
              <a:gd name="connsiteX12629" fmla="*/ 1950550 w 3249268"/>
              <a:gd name="connsiteY12629" fmla="*/ 5266 h 444457"/>
              <a:gd name="connsiteX12630" fmla="*/ 1950993 w 3249268"/>
              <a:gd name="connsiteY12630" fmla="*/ 5266 h 444457"/>
              <a:gd name="connsiteX12631" fmla="*/ 1950840 w 3249268"/>
              <a:gd name="connsiteY12631" fmla="*/ 5298 h 444457"/>
              <a:gd name="connsiteX12632" fmla="*/ 1955510 w 3249268"/>
              <a:gd name="connsiteY12632" fmla="*/ 5829 h 444457"/>
              <a:gd name="connsiteX12633" fmla="*/ 1960457 w 3249268"/>
              <a:gd name="connsiteY12633" fmla="*/ 5266 h 444457"/>
              <a:gd name="connsiteX12634" fmla="*/ 1967555 w 3249268"/>
              <a:gd name="connsiteY12634" fmla="*/ 5266 h 444457"/>
              <a:gd name="connsiteX12635" fmla="*/ 1967555 w 3249268"/>
              <a:gd name="connsiteY12635" fmla="*/ 5749 h 444457"/>
              <a:gd name="connsiteX12636" fmla="*/ 1975800 w 3249268"/>
              <a:gd name="connsiteY12636" fmla="*/ 4560 h 444457"/>
              <a:gd name="connsiteX12637" fmla="*/ 1984167 w 3249268"/>
              <a:gd name="connsiteY12637" fmla="*/ 4388 h 444457"/>
              <a:gd name="connsiteX12638" fmla="*/ 1991117 w 3249268"/>
              <a:gd name="connsiteY12638" fmla="*/ 4388 h 444457"/>
              <a:gd name="connsiteX12639" fmla="*/ 2020241 w 3249268"/>
              <a:gd name="connsiteY12639" fmla="*/ 3009 h 444457"/>
              <a:gd name="connsiteX12640" fmla="*/ 2021629 w 3249268"/>
              <a:gd name="connsiteY12640" fmla="*/ 3009 h 444457"/>
              <a:gd name="connsiteX12641" fmla="*/ 2032720 w 3249268"/>
              <a:gd name="connsiteY12641" fmla="*/ 5767 h 444457"/>
              <a:gd name="connsiteX12642" fmla="*/ 2034107 w 3249268"/>
              <a:gd name="connsiteY12642" fmla="*/ 5767 h 444457"/>
              <a:gd name="connsiteX12643" fmla="*/ 2036882 w 3249268"/>
              <a:gd name="connsiteY12643" fmla="*/ 4388 h 444457"/>
              <a:gd name="connsiteX12644" fmla="*/ 2039215 w 3249268"/>
              <a:gd name="connsiteY12644" fmla="*/ 6708 h 444457"/>
              <a:gd name="connsiteX12645" fmla="*/ 2040947 w 3249268"/>
              <a:gd name="connsiteY12645" fmla="*/ 5867 h 444457"/>
              <a:gd name="connsiteX12646" fmla="*/ 2057746 w 3249268"/>
              <a:gd name="connsiteY12646" fmla="*/ 5867 h 444457"/>
              <a:gd name="connsiteX12647" fmla="*/ 2057746 w 3249268"/>
              <a:gd name="connsiteY12647" fmla="*/ 5910 h 444457"/>
              <a:gd name="connsiteX12648" fmla="*/ 2070206 w 3249268"/>
              <a:gd name="connsiteY12648" fmla="*/ 5910 h 444457"/>
              <a:gd name="connsiteX12649" fmla="*/ 2077209 w 3249268"/>
              <a:gd name="connsiteY12649" fmla="*/ 4513 h 444457"/>
              <a:gd name="connsiteX12650" fmla="*/ 2105217 w 3249268"/>
              <a:gd name="connsiteY12650" fmla="*/ 5910 h 444457"/>
              <a:gd name="connsiteX12651" fmla="*/ 2113514 w 3249268"/>
              <a:gd name="connsiteY12651" fmla="*/ 5910 h 444457"/>
              <a:gd name="connsiteX12652" fmla="*/ 2113514 w 3249268"/>
              <a:gd name="connsiteY12652" fmla="*/ 5266 h 444457"/>
              <a:gd name="connsiteX12653" fmla="*/ 2116229 w 3249268"/>
              <a:gd name="connsiteY12653" fmla="*/ 5266 h 444457"/>
              <a:gd name="connsiteX12654" fmla="*/ 2118264 w 3249268"/>
              <a:gd name="connsiteY12654" fmla="*/ 6018 h 444457"/>
              <a:gd name="connsiteX12655" fmla="*/ 2120109 w 3249268"/>
              <a:gd name="connsiteY12655" fmla="*/ 6699 h 444457"/>
              <a:gd name="connsiteX12656" fmla="*/ 2120217 w 3249268"/>
              <a:gd name="connsiteY12656" fmla="*/ 6662 h 444457"/>
              <a:gd name="connsiteX12657" fmla="*/ 2122960 w 3249268"/>
              <a:gd name="connsiteY12657" fmla="*/ 5266 h 444457"/>
              <a:gd name="connsiteX12658" fmla="*/ 2122960 w 3249268"/>
              <a:gd name="connsiteY12658" fmla="*/ 8059 h 444457"/>
              <a:gd name="connsiteX12659" fmla="*/ 2123303 w 3249268"/>
              <a:gd name="connsiteY12659" fmla="*/ 8496 h 444457"/>
              <a:gd name="connsiteX12660" fmla="*/ 2123303 w 3249268"/>
              <a:gd name="connsiteY12660" fmla="*/ 8086 h 444457"/>
              <a:gd name="connsiteX12661" fmla="*/ 2123957 w 3249268"/>
              <a:gd name="connsiteY12661" fmla="*/ 8086 h 444457"/>
              <a:gd name="connsiteX12662" fmla="*/ 2123185 w 3249268"/>
              <a:gd name="connsiteY12662" fmla="*/ 5736 h 444457"/>
              <a:gd name="connsiteX12663" fmla="*/ 2131507 w 3249268"/>
              <a:gd name="connsiteY12663" fmla="*/ 5736 h 444457"/>
              <a:gd name="connsiteX12664" fmla="*/ 2145377 w 3249268"/>
              <a:gd name="connsiteY12664" fmla="*/ 2914 h 444457"/>
              <a:gd name="connsiteX12665" fmla="*/ 2164901 w 3249268"/>
              <a:gd name="connsiteY12665" fmla="*/ 4325 h 444457"/>
              <a:gd name="connsiteX12666" fmla="*/ 2178684 w 3249268"/>
              <a:gd name="connsiteY12666" fmla="*/ 2914 h 444457"/>
              <a:gd name="connsiteX12667" fmla="*/ 2188395 w 3249268"/>
              <a:gd name="connsiteY12667" fmla="*/ 5736 h 444457"/>
              <a:gd name="connsiteX12668" fmla="*/ 2202281 w 3249268"/>
              <a:gd name="connsiteY12668" fmla="*/ 4325 h 444457"/>
              <a:gd name="connsiteX12669" fmla="*/ 2213346 w 3249268"/>
              <a:gd name="connsiteY12669" fmla="*/ 4325 h 444457"/>
              <a:gd name="connsiteX12670" fmla="*/ 2224437 w 3249268"/>
              <a:gd name="connsiteY12670" fmla="*/ 4325 h 444457"/>
              <a:gd name="connsiteX12671" fmla="*/ 2227767 w 3249268"/>
              <a:gd name="connsiteY12671" fmla="*/ 3973 h 444457"/>
              <a:gd name="connsiteX12672" fmla="*/ 2229889 w 3249268"/>
              <a:gd name="connsiteY12672" fmla="*/ 5616 h 444457"/>
              <a:gd name="connsiteX12673" fmla="*/ 2231622 w 3249268"/>
              <a:gd name="connsiteY12673" fmla="*/ 6018 h 444457"/>
              <a:gd name="connsiteX12674" fmla="*/ 2233843 w 3249268"/>
              <a:gd name="connsiteY12674" fmla="*/ 6770 h 444457"/>
              <a:gd name="connsiteX12675" fmla="*/ 2233843 w 3249268"/>
              <a:gd name="connsiteY12675" fmla="*/ 6774 h 444457"/>
              <a:gd name="connsiteX12676" fmla="*/ 2233863 w 3249268"/>
              <a:gd name="connsiteY12676" fmla="*/ 6770 h 444457"/>
              <a:gd name="connsiteX12677" fmla="*/ 2233863 w 3249268"/>
              <a:gd name="connsiteY12677" fmla="*/ 7225 h 444457"/>
              <a:gd name="connsiteX12678" fmla="*/ 2235250 w 3249268"/>
              <a:gd name="connsiteY12678" fmla="*/ 5301 h 444457"/>
              <a:gd name="connsiteX12679" fmla="*/ 2236649 w 3249268"/>
              <a:gd name="connsiteY12679" fmla="*/ 4419 h 444457"/>
              <a:gd name="connsiteX12680" fmla="*/ 2249006 w 3249268"/>
              <a:gd name="connsiteY12680" fmla="*/ 7240 h 444457"/>
              <a:gd name="connsiteX12681" fmla="*/ 2258742 w 3249268"/>
              <a:gd name="connsiteY12681" fmla="*/ 7240 h 444457"/>
              <a:gd name="connsiteX12682" fmla="*/ 2259926 w 3249268"/>
              <a:gd name="connsiteY12682" fmla="*/ 8445 h 444457"/>
              <a:gd name="connsiteX12683" fmla="*/ 2260454 w 3249268"/>
              <a:gd name="connsiteY12683" fmla="*/ 8242 h 444457"/>
              <a:gd name="connsiteX12684" fmla="*/ 2262392 w 3249268"/>
              <a:gd name="connsiteY12684" fmla="*/ 6206 h 444457"/>
              <a:gd name="connsiteX12685" fmla="*/ 2265689 w 3249268"/>
              <a:gd name="connsiteY12685" fmla="*/ 5867 h 444457"/>
              <a:gd name="connsiteX12686" fmla="*/ 2268466 w 3249268"/>
              <a:gd name="connsiteY12686" fmla="*/ 5867 h 444457"/>
              <a:gd name="connsiteX12687" fmla="*/ 2274019 w 3249268"/>
              <a:gd name="connsiteY12687" fmla="*/ 5867 h 444457"/>
              <a:gd name="connsiteX12688" fmla="*/ 2275407 w 3249268"/>
              <a:gd name="connsiteY12688" fmla="*/ 5867 h 444457"/>
              <a:gd name="connsiteX12689" fmla="*/ 2278184 w 3249268"/>
              <a:gd name="connsiteY12689" fmla="*/ 5867 h 444457"/>
              <a:gd name="connsiteX12690" fmla="*/ 2277853 w 3249268"/>
              <a:gd name="connsiteY12690" fmla="*/ 6350 h 444457"/>
              <a:gd name="connsiteX12691" fmla="*/ 2278571 w 3249268"/>
              <a:gd name="connsiteY12691" fmla="*/ 5892 h 444457"/>
              <a:gd name="connsiteX12692" fmla="*/ 2288288 w 3249268"/>
              <a:gd name="connsiteY12692" fmla="*/ 5892 h 444457"/>
              <a:gd name="connsiteX12693" fmla="*/ 2296617 w 3249268"/>
              <a:gd name="connsiteY12693" fmla="*/ 5892 h 444457"/>
              <a:gd name="connsiteX12694" fmla="*/ 2304947 w 3249268"/>
              <a:gd name="connsiteY12694" fmla="*/ 5892 h 444457"/>
              <a:gd name="connsiteX12695" fmla="*/ 2313276 w 3249268"/>
              <a:gd name="connsiteY12695" fmla="*/ 5892 h 444457"/>
              <a:gd name="connsiteX12696" fmla="*/ 2329934 w 3249268"/>
              <a:gd name="connsiteY12696" fmla="*/ 4513 h 444457"/>
              <a:gd name="connsiteX12697" fmla="*/ 2342092 w 3249268"/>
              <a:gd name="connsiteY12697" fmla="*/ 5855 h 444457"/>
              <a:gd name="connsiteX12698" fmla="*/ 2342074 w 3249268"/>
              <a:gd name="connsiteY12698" fmla="*/ 5802 h 444457"/>
              <a:gd name="connsiteX12699" fmla="*/ 2365665 w 3249268"/>
              <a:gd name="connsiteY12699" fmla="*/ 5802 h 444457"/>
              <a:gd name="connsiteX12700" fmla="*/ 2372605 w 3249268"/>
              <a:gd name="connsiteY12700" fmla="*/ 5802 h 444457"/>
              <a:gd name="connsiteX12701" fmla="*/ 2410081 w 3249268"/>
              <a:gd name="connsiteY12701" fmla="*/ 5802 h 444457"/>
              <a:gd name="connsiteX12702" fmla="*/ 2415633 w 3249268"/>
              <a:gd name="connsiteY12702" fmla="*/ 3009 h 444457"/>
              <a:gd name="connsiteX12703" fmla="*/ 2417021 w 3249268"/>
              <a:gd name="connsiteY12703" fmla="*/ 3009 h 444457"/>
              <a:gd name="connsiteX12704" fmla="*/ 2422573 w 3249268"/>
              <a:gd name="connsiteY12704" fmla="*/ 5802 h 444457"/>
              <a:gd name="connsiteX12705" fmla="*/ 2422573 w 3249268"/>
              <a:gd name="connsiteY12705" fmla="*/ 5876 h 444457"/>
              <a:gd name="connsiteX12706" fmla="*/ 2422977 w 3249268"/>
              <a:gd name="connsiteY12706" fmla="*/ 5744 h 444457"/>
              <a:gd name="connsiteX12707" fmla="*/ 2434064 w 3249268"/>
              <a:gd name="connsiteY12707" fmla="*/ 5744 h 444457"/>
              <a:gd name="connsiteX12708" fmla="*/ 2442380 w 3249268"/>
              <a:gd name="connsiteY12708" fmla="*/ 7112 h 444457"/>
              <a:gd name="connsiteX12709" fmla="*/ 2459011 w 3249268"/>
              <a:gd name="connsiteY12709" fmla="*/ 4376 h 444457"/>
              <a:gd name="connsiteX12710" fmla="*/ 2465941 w 3249268"/>
              <a:gd name="connsiteY12710" fmla="*/ 5744 h 444457"/>
              <a:gd name="connsiteX12711" fmla="*/ 2472871 w 3249268"/>
              <a:gd name="connsiteY12711" fmla="*/ 7112 h 444457"/>
              <a:gd name="connsiteX12712" fmla="*/ 2475643 w 3249268"/>
              <a:gd name="connsiteY12712" fmla="*/ 5744 h 444457"/>
              <a:gd name="connsiteX12713" fmla="*/ 2481187 w 3249268"/>
              <a:gd name="connsiteY12713" fmla="*/ 5744 h 444457"/>
              <a:gd name="connsiteX12714" fmla="*/ 2483559 w 3249268"/>
              <a:gd name="connsiteY12714" fmla="*/ 5744 h 444457"/>
              <a:gd name="connsiteX12715" fmla="*/ 2484924 w 3249268"/>
              <a:gd name="connsiteY12715" fmla="*/ 4905 h 444457"/>
              <a:gd name="connsiteX12716" fmla="*/ 2489487 w 3249268"/>
              <a:gd name="connsiteY12716" fmla="*/ 5744 h 444457"/>
              <a:gd name="connsiteX12717" fmla="*/ 2489503 w 3249268"/>
              <a:gd name="connsiteY12717" fmla="*/ 5744 h 444457"/>
              <a:gd name="connsiteX12718" fmla="*/ 2489688 w 3249268"/>
              <a:gd name="connsiteY12718" fmla="*/ 5762 h 444457"/>
              <a:gd name="connsiteX12719" fmla="*/ 2492390 w 3249268"/>
              <a:gd name="connsiteY12719" fmla="*/ 5594 h 444457"/>
              <a:gd name="connsiteX12720" fmla="*/ 2495168 w 3249268"/>
              <a:gd name="connsiteY12720" fmla="*/ 4388 h 444457"/>
              <a:gd name="connsiteX12721" fmla="*/ 2500724 w 3249268"/>
              <a:gd name="connsiteY12721" fmla="*/ 5767 h 444457"/>
              <a:gd name="connsiteX12722" fmla="*/ 2516002 w 3249268"/>
              <a:gd name="connsiteY12722" fmla="*/ 5767 h 444457"/>
              <a:gd name="connsiteX12723" fmla="*/ 2525031 w 3249268"/>
              <a:gd name="connsiteY12723" fmla="*/ 4215 h 444457"/>
              <a:gd name="connsiteX12724" fmla="*/ 2533966 w 3249268"/>
              <a:gd name="connsiteY12724" fmla="*/ 5751 h 444457"/>
              <a:gd name="connsiteX12725" fmla="*/ 2533966 w 3249268"/>
              <a:gd name="connsiteY12725" fmla="*/ 5266 h 444457"/>
              <a:gd name="connsiteX12726" fmla="*/ 2535488 w 3249268"/>
              <a:gd name="connsiteY12726" fmla="*/ 5710 h 444457"/>
              <a:gd name="connsiteX12727" fmla="*/ 2543410 w 3249268"/>
              <a:gd name="connsiteY12727" fmla="*/ 5422 h 444457"/>
              <a:gd name="connsiteX12728" fmla="*/ 2551854 w 3249268"/>
              <a:gd name="connsiteY12728" fmla="*/ 3009 h 444457"/>
              <a:gd name="connsiteX12729" fmla="*/ 2558753 w 3249268"/>
              <a:gd name="connsiteY12729" fmla="*/ 5767 h 444457"/>
              <a:gd name="connsiteX12730" fmla="*/ 2558753 w 3249268"/>
              <a:gd name="connsiteY12730" fmla="*/ 7146 h 444457"/>
              <a:gd name="connsiteX12731" fmla="*/ 2558649 w 3249268"/>
              <a:gd name="connsiteY12731" fmla="*/ 7146 h 444457"/>
              <a:gd name="connsiteX12732" fmla="*/ 2559125 w 3249268"/>
              <a:gd name="connsiteY12732" fmla="*/ 7307 h 444457"/>
              <a:gd name="connsiteX12733" fmla="*/ 2563307 w 3249268"/>
              <a:gd name="connsiteY12733" fmla="*/ 5910 h 444457"/>
              <a:gd name="connsiteX12734" fmla="*/ 2564351 w 3249268"/>
              <a:gd name="connsiteY12734" fmla="*/ 6067 h 444457"/>
              <a:gd name="connsiteX12735" fmla="*/ 2563269 w 3249268"/>
              <a:gd name="connsiteY12735" fmla="*/ 5767 h 444457"/>
              <a:gd name="connsiteX12736" fmla="*/ 2570042 w 3249268"/>
              <a:gd name="connsiteY12736" fmla="*/ 5767 h 444457"/>
              <a:gd name="connsiteX12737" fmla="*/ 2568645 w 3249268"/>
              <a:gd name="connsiteY12737" fmla="*/ 6154 h 444457"/>
              <a:gd name="connsiteX12738" fmla="*/ 2570268 w 3249268"/>
              <a:gd name="connsiteY12738" fmla="*/ 5910 h 444457"/>
              <a:gd name="connsiteX12739" fmla="*/ 2571661 w 3249268"/>
              <a:gd name="connsiteY12739" fmla="*/ 5910 h 444457"/>
              <a:gd name="connsiteX12740" fmla="*/ 2572351 w 3249268"/>
              <a:gd name="connsiteY12740" fmla="*/ 6171 h 444457"/>
              <a:gd name="connsiteX12741" fmla="*/ 2571547 w 3249268"/>
              <a:gd name="connsiteY12741" fmla="*/ 5266 h 444457"/>
              <a:gd name="connsiteX12742" fmla="*/ 2574566 w 3249268"/>
              <a:gd name="connsiteY12742" fmla="*/ 5266 h 444457"/>
              <a:gd name="connsiteX12743" fmla="*/ 2573756 w 3249268"/>
              <a:gd name="connsiteY12743" fmla="*/ 6171 h 444457"/>
              <a:gd name="connsiteX12744" fmla="*/ 2574452 w 3249268"/>
              <a:gd name="connsiteY12744" fmla="*/ 5910 h 444457"/>
              <a:gd name="connsiteX12745" fmla="*/ 2581362 w 3249268"/>
              <a:gd name="connsiteY12745" fmla="*/ 5386 h 444457"/>
              <a:gd name="connsiteX12746" fmla="*/ 2588262 w 3249268"/>
              <a:gd name="connsiteY12746" fmla="*/ 5904 h 444457"/>
              <a:gd name="connsiteX12747" fmla="*/ 2588079 w 3249268"/>
              <a:gd name="connsiteY12747" fmla="*/ 5829 h 444457"/>
              <a:gd name="connsiteX12748" fmla="*/ 2598481 w 3249268"/>
              <a:gd name="connsiteY12748" fmla="*/ 4871 h 444457"/>
              <a:gd name="connsiteX12749" fmla="*/ 2599145 w 3249268"/>
              <a:gd name="connsiteY12749" fmla="*/ 4580 h 444457"/>
              <a:gd name="connsiteX12750" fmla="*/ 2601936 w 3249268"/>
              <a:gd name="connsiteY12750" fmla="*/ 4406 h 444457"/>
              <a:gd name="connsiteX12751" fmla="*/ 2614520 w 3249268"/>
              <a:gd name="connsiteY12751" fmla="*/ 5802 h 444457"/>
              <a:gd name="connsiteX12752" fmla="*/ 2614960 w 3249268"/>
              <a:gd name="connsiteY12752" fmla="*/ 5802 h 444457"/>
              <a:gd name="connsiteX12753" fmla="*/ 2617319 w 3249268"/>
              <a:gd name="connsiteY12753" fmla="*/ 5266 h 444457"/>
              <a:gd name="connsiteX12754" fmla="*/ 2619719 w 3249268"/>
              <a:gd name="connsiteY12754" fmla="*/ 5731 h 444457"/>
              <a:gd name="connsiteX12755" fmla="*/ 2628505 w 3249268"/>
              <a:gd name="connsiteY12755" fmla="*/ 5104 h 444457"/>
              <a:gd name="connsiteX12756" fmla="*/ 2638279 w 3249268"/>
              <a:gd name="connsiteY12756" fmla="*/ 4406 h 444457"/>
              <a:gd name="connsiteX12757" fmla="*/ 2650875 w 3249268"/>
              <a:gd name="connsiteY12757" fmla="*/ 5802 h 444457"/>
              <a:gd name="connsiteX12758" fmla="*/ 2656447 w 3249268"/>
              <a:gd name="connsiteY12758" fmla="*/ 3009 h 444457"/>
              <a:gd name="connsiteX12759" fmla="*/ 2663412 w 3249268"/>
              <a:gd name="connsiteY12759" fmla="*/ 5802 h 444457"/>
              <a:gd name="connsiteX12760" fmla="*/ 2664359 w 3249268"/>
              <a:gd name="connsiteY12760" fmla="*/ 6753 h 444457"/>
              <a:gd name="connsiteX12761" fmla="*/ 2664806 w 3249268"/>
              <a:gd name="connsiteY12761" fmla="*/ 6676 h 444457"/>
              <a:gd name="connsiteX12762" fmla="*/ 2665062 w 3249268"/>
              <a:gd name="connsiteY12762" fmla="*/ 6838 h 444457"/>
              <a:gd name="connsiteX12763" fmla="*/ 2669233 w 3249268"/>
              <a:gd name="connsiteY12763" fmla="*/ 2901 h 444457"/>
              <a:gd name="connsiteX12764" fmla="*/ 2675728 w 3249268"/>
              <a:gd name="connsiteY12764" fmla="*/ 2901 h 444457"/>
              <a:gd name="connsiteX12765" fmla="*/ 2694934 w 3249268"/>
              <a:gd name="connsiteY12765" fmla="*/ 2901 h 444457"/>
              <a:gd name="connsiteX12766" fmla="*/ 2696303 w 3249268"/>
              <a:gd name="connsiteY12766" fmla="*/ 4298 h 444457"/>
              <a:gd name="connsiteX12767" fmla="*/ 2703155 w 3249268"/>
              <a:gd name="connsiteY12767" fmla="*/ 5695 h 444457"/>
              <a:gd name="connsiteX12768" fmla="*/ 2702851 w 3249268"/>
              <a:gd name="connsiteY12768" fmla="*/ 5927 h 444457"/>
              <a:gd name="connsiteX12769" fmla="*/ 2703433 w 3249268"/>
              <a:gd name="connsiteY12769" fmla="*/ 5867 h 444457"/>
              <a:gd name="connsiteX12770" fmla="*/ 2711747 w 3249268"/>
              <a:gd name="connsiteY12770" fmla="*/ 5359 h 444457"/>
              <a:gd name="connsiteX12771" fmla="*/ 2719757 w 3249268"/>
              <a:gd name="connsiteY12771" fmla="*/ 5848 h 444457"/>
              <a:gd name="connsiteX12772" fmla="*/ 2719702 w 3249268"/>
              <a:gd name="connsiteY12772" fmla="*/ 5802 h 444457"/>
              <a:gd name="connsiteX12773" fmla="*/ 2730849 w 3249268"/>
              <a:gd name="connsiteY12773" fmla="*/ 5802 h 444457"/>
              <a:gd name="connsiteX12774" fmla="*/ 2744755 w 3249268"/>
              <a:gd name="connsiteY12774" fmla="*/ 5802 h 444457"/>
              <a:gd name="connsiteX12775" fmla="*/ 2748927 w 3249268"/>
              <a:gd name="connsiteY12775" fmla="*/ 5802 h 444457"/>
              <a:gd name="connsiteX12776" fmla="*/ 2753140 w 3249268"/>
              <a:gd name="connsiteY12776" fmla="*/ 4406 h 444457"/>
              <a:gd name="connsiteX12777" fmla="*/ 2757314 w 3249268"/>
              <a:gd name="connsiteY12777" fmla="*/ 5802 h 444457"/>
              <a:gd name="connsiteX12778" fmla="*/ 2772621 w 3249268"/>
              <a:gd name="connsiteY12778" fmla="*/ 5802 h 444457"/>
              <a:gd name="connsiteX12779" fmla="*/ 2775403 w 3249268"/>
              <a:gd name="connsiteY12779" fmla="*/ 7200 h 444457"/>
              <a:gd name="connsiteX12780" fmla="*/ 2775317 w 3249268"/>
              <a:gd name="connsiteY12780" fmla="*/ 7373 h 444457"/>
              <a:gd name="connsiteX12781" fmla="*/ 2775912 w 3249268"/>
              <a:gd name="connsiteY12781" fmla="*/ 6770 h 444457"/>
              <a:gd name="connsiteX12782" fmla="*/ 2778419 w 3249268"/>
              <a:gd name="connsiteY12782" fmla="*/ 6770 h 444457"/>
              <a:gd name="connsiteX12783" fmla="*/ 2778670 w 3249268"/>
              <a:gd name="connsiteY12783" fmla="*/ 6770 h 444457"/>
              <a:gd name="connsiteX12784" fmla="*/ 2782556 w 3249268"/>
              <a:gd name="connsiteY12784" fmla="*/ 6770 h 444457"/>
              <a:gd name="connsiteX12785" fmla="*/ 2786693 w 3249268"/>
              <a:gd name="connsiteY12785" fmla="*/ 6770 h 444457"/>
              <a:gd name="connsiteX12786" fmla="*/ 2786693 w 3249268"/>
              <a:gd name="connsiteY12786" fmla="*/ 8274 h 444457"/>
              <a:gd name="connsiteX12787" fmla="*/ 2786801 w 3249268"/>
              <a:gd name="connsiteY12787" fmla="*/ 8371 h 444457"/>
              <a:gd name="connsiteX12788" fmla="*/ 2786872 w 3249268"/>
              <a:gd name="connsiteY12788" fmla="*/ 8180 h 444457"/>
              <a:gd name="connsiteX12789" fmla="*/ 2789594 w 3249268"/>
              <a:gd name="connsiteY12789" fmla="*/ 8180 h 444457"/>
              <a:gd name="connsiteX12790" fmla="*/ 2790351 w 3249268"/>
              <a:gd name="connsiteY12790" fmla="*/ 8078 h 444457"/>
              <a:gd name="connsiteX12791" fmla="*/ 2792578 w 3249268"/>
              <a:gd name="connsiteY12791" fmla="*/ 6375 h 444457"/>
              <a:gd name="connsiteX12792" fmla="*/ 2796471 w 3249268"/>
              <a:gd name="connsiteY12792" fmla="*/ 7221 h 444457"/>
              <a:gd name="connsiteX12793" fmla="*/ 2799658 w 3249268"/>
              <a:gd name="connsiteY12793" fmla="*/ 7221 h 444457"/>
              <a:gd name="connsiteX12794" fmla="*/ 2799983 w 3249268"/>
              <a:gd name="connsiteY12794" fmla="*/ 6958 h 444457"/>
              <a:gd name="connsiteX12795" fmla="*/ 2800309 w 3249268"/>
              <a:gd name="connsiteY12795" fmla="*/ 7221 h 444457"/>
              <a:gd name="connsiteX12796" fmla="*/ 2807489 w 3249268"/>
              <a:gd name="connsiteY12796" fmla="*/ 7221 h 444457"/>
              <a:gd name="connsiteX12797" fmla="*/ 2807799 w 3249268"/>
              <a:gd name="connsiteY12797" fmla="*/ 6582 h 444457"/>
              <a:gd name="connsiteX12798" fmla="*/ 2810094 w 3249268"/>
              <a:gd name="connsiteY12798" fmla="*/ 6749 h 444457"/>
              <a:gd name="connsiteX12799" fmla="*/ 2812266 w 3249268"/>
              <a:gd name="connsiteY12799" fmla="*/ 6206 h 444457"/>
              <a:gd name="connsiteX12800" fmla="*/ 2814522 w 3249268"/>
              <a:gd name="connsiteY12800" fmla="*/ 6770 h 444457"/>
              <a:gd name="connsiteX12801" fmla="*/ 2820037 w 3249268"/>
              <a:gd name="connsiteY12801" fmla="*/ 9779 h 444457"/>
              <a:gd name="connsiteX12802" fmla="*/ 2820703 w 3249268"/>
              <a:gd name="connsiteY12802" fmla="*/ 9448 h 444457"/>
              <a:gd name="connsiteX12803" fmla="*/ 2819779 w 3249268"/>
              <a:gd name="connsiteY12803" fmla="*/ 8059 h 444457"/>
              <a:gd name="connsiteX12804" fmla="*/ 2822568 w 3249268"/>
              <a:gd name="connsiteY12804" fmla="*/ 6662 h 444457"/>
              <a:gd name="connsiteX12805" fmla="*/ 2828145 w 3249268"/>
              <a:gd name="connsiteY12805" fmla="*/ 6662 h 444457"/>
              <a:gd name="connsiteX12806" fmla="*/ 2837904 w 3249268"/>
              <a:gd name="connsiteY12806" fmla="*/ 6662 h 444457"/>
              <a:gd name="connsiteX12807" fmla="*/ 2863000 w 3249268"/>
              <a:gd name="connsiteY12807" fmla="*/ 6662 h 444457"/>
              <a:gd name="connsiteX12808" fmla="*/ 2876942 w 3249268"/>
              <a:gd name="connsiteY12808" fmla="*/ 8059 h 444457"/>
              <a:gd name="connsiteX12809" fmla="*/ 2876942 w 3249268"/>
              <a:gd name="connsiteY12809" fmla="*/ 9457 h 444457"/>
              <a:gd name="connsiteX12810" fmla="*/ 2876547 w 3249268"/>
              <a:gd name="connsiteY12810" fmla="*/ 10289 h 444457"/>
              <a:gd name="connsiteX12811" fmla="*/ 2877305 w 3249268"/>
              <a:gd name="connsiteY12811" fmla="*/ 9779 h 444457"/>
              <a:gd name="connsiteX12812" fmla="*/ 2877481 w 3249268"/>
              <a:gd name="connsiteY12812" fmla="*/ 9832 h 444457"/>
              <a:gd name="connsiteX12813" fmla="*/ 2876943 w 3249268"/>
              <a:gd name="connsiteY12813" fmla="*/ 9528 h 444457"/>
              <a:gd name="connsiteX12814" fmla="*/ 2876943 w 3249268"/>
              <a:gd name="connsiteY12814" fmla="*/ 8149 h 444457"/>
              <a:gd name="connsiteX12815" fmla="*/ 2894994 w 3249268"/>
              <a:gd name="connsiteY12815" fmla="*/ 6770 h 444457"/>
              <a:gd name="connsiteX12816" fmla="*/ 2900548 w 3249268"/>
              <a:gd name="connsiteY12816" fmla="*/ 9528 h 444457"/>
              <a:gd name="connsiteX12817" fmla="*/ 2901131 w 3249268"/>
              <a:gd name="connsiteY12817" fmla="*/ 9619 h 444457"/>
              <a:gd name="connsiteX12818" fmla="*/ 2906430 w 3249268"/>
              <a:gd name="connsiteY12818" fmla="*/ 8651 h 444457"/>
              <a:gd name="connsiteX12819" fmla="*/ 2909185 w 3249268"/>
              <a:gd name="connsiteY12819" fmla="*/ 8086 h 444457"/>
              <a:gd name="connsiteX12820" fmla="*/ 2911193 w 3249268"/>
              <a:gd name="connsiteY12820" fmla="*/ 9528 h 444457"/>
              <a:gd name="connsiteX12821" fmla="*/ 2911657 w 3249268"/>
              <a:gd name="connsiteY12821" fmla="*/ 9528 h 444457"/>
              <a:gd name="connsiteX12822" fmla="*/ 2913045 w 3249268"/>
              <a:gd name="connsiteY12822" fmla="*/ 9528 h 444457"/>
              <a:gd name="connsiteX12823" fmla="*/ 2913045 w 3249268"/>
              <a:gd name="connsiteY12823" fmla="*/ 10907 h 444457"/>
              <a:gd name="connsiteX12824" fmla="*/ 2912022 w 3249268"/>
              <a:gd name="connsiteY12824" fmla="*/ 11274 h 444457"/>
              <a:gd name="connsiteX12825" fmla="*/ 2913329 w 3249268"/>
              <a:gd name="connsiteY12825" fmla="*/ 11176 h 444457"/>
              <a:gd name="connsiteX12826" fmla="*/ 2913826 w 3249268"/>
              <a:gd name="connsiteY12826" fmla="*/ 11407 h 444457"/>
              <a:gd name="connsiteX12827" fmla="*/ 2913046 w 3249268"/>
              <a:gd name="connsiteY12827" fmla="*/ 10982 h 444457"/>
              <a:gd name="connsiteX12828" fmla="*/ 2913046 w 3249268"/>
              <a:gd name="connsiteY12828" fmla="*/ 9628 h 444457"/>
              <a:gd name="connsiteX12829" fmla="*/ 2928089 w 3249268"/>
              <a:gd name="connsiteY12829" fmla="*/ 9628 h 444457"/>
              <a:gd name="connsiteX12830" fmla="*/ 2928089 w 3249268"/>
              <a:gd name="connsiteY12830" fmla="*/ 10982 h 444457"/>
              <a:gd name="connsiteX12831" fmla="*/ 2927446 w 3249268"/>
              <a:gd name="connsiteY12831" fmla="*/ 11583 h 444457"/>
              <a:gd name="connsiteX12832" fmla="*/ 2928570 w 3249268"/>
              <a:gd name="connsiteY12832" fmla="*/ 11176 h 444457"/>
              <a:gd name="connsiteX12833" fmla="*/ 2935498 w 3249268"/>
              <a:gd name="connsiteY12833" fmla="*/ 12572 h 444457"/>
              <a:gd name="connsiteX12834" fmla="*/ 2938269 w 3249268"/>
              <a:gd name="connsiteY12834" fmla="*/ 13969 h 444457"/>
              <a:gd name="connsiteX12835" fmla="*/ 2939654 w 3249268"/>
              <a:gd name="connsiteY12835" fmla="*/ 13969 h 444457"/>
              <a:gd name="connsiteX12836" fmla="*/ 2945196 w 3249268"/>
              <a:gd name="connsiteY12836" fmla="*/ 12572 h 444457"/>
              <a:gd name="connsiteX12837" fmla="*/ 2946119 w 3249268"/>
              <a:gd name="connsiteY12837" fmla="*/ 12705 h 444457"/>
              <a:gd name="connsiteX12838" fmla="*/ 2945399 w 3249268"/>
              <a:gd name="connsiteY12838" fmla="*/ 12411 h 444457"/>
              <a:gd name="connsiteX12839" fmla="*/ 2949428 w 3249268"/>
              <a:gd name="connsiteY12839" fmla="*/ 11918 h 444457"/>
              <a:gd name="connsiteX12840" fmla="*/ 2953968 w 3249268"/>
              <a:gd name="connsiteY12840" fmla="*/ 12366 h 444457"/>
              <a:gd name="connsiteX12841" fmla="*/ 2957827 w 3249268"/>
              <a:gd name="connsiteY12841" fmla="*/ 9779 h 444457"/>
              <a:gd name="connsiteX12842" fmla="*/ 2959215 w 3249268"/>
              <a:gd name="connsiteY12842" fmla="*/ 9779 h 444457"/>
              <a:gd name="connsiteX12843" fmla="*/ 2977267 w 3249268"/>
              <a:gd name="connsiteY12843" fmla="*/ 11176 h 444457"/>
              <a:gd name="connsiteX12844" fmla="*/ 2999484 w 3249268"/>
              <a:gd name="connsiteY12844" fmla="*/ 12572 h 444457"/>
              <a:gd name="connsiteX12845" fmla="*/ 3006426 w 3249268"/>
              <a:gd name="connsiteY12845" fmla="*/ 13970 h 444457"/>
              <a:gd name="connsiteX12846" fmla="*/ 3006328 w 3249268"/>
              <a:gd name="connsiteY12846" fmla="*/ 13998 h 444457"/>
              <a:gd name="connsiteX12847" fmla="*/ 3006679 w 3249268"/>
              <a:gd name="connsiteY12847" fmla="*/ 14056 h 444457"/>
              <a:gd name="connsiteX12848" fmla="*/ 3016090 w 3249268"/>
              <a:gd name="connsiteY12848" fmla="*/ 12802 h 444457"/>
              <a:gd name="connsiteX12849" fmla="*/ 3016090 w 3249268"/>
              <a:gd name="connsiteY12849" fmla="*/ 12637 h 444457"/>
              <a:gd name="connsiteX12850" fmla="*/ 3021606 w 3249268"/>
              <a:gd name="connsiteY12850" fmla="*/ 12637 h 444457"/>
              <a:gd name="connsiteX12851" fmla="*/ 3027121 w 3249268"/>
              <a:gd name="connsiteY12851" fmla="*/ 12637 h 444457"/>
              <a:gd name="connsiteX12852" fmla="*/ 3032637 w 3249268"/>
              <a:gd name="connsiteY12852" fmla="*/ 13991 h 444457"/>
              <a:gd name="connsiteX12853" fmla="*/ 3031985 w 3249268"/>
              <a:gd name="connsiteY12853" fmla="*/ 14380 h 444457"/>
              <a:gd name="connsiteX12854" fmla="*/ 3032788 w 3249268"/>
              <a:gd name="connsiteY12854" fmla="*/ 14292 h 444457"/>
              <a:gd name="connsiteX12855" fmla="*/ 3034217 w 3249268"/>
              <a:gd name="connsiteY12855" fmla="*/ 15546 h 444457"/>
              <a:gd name="connsiteX12856" fmla="*/ 3034217 w 3249268"/>
              <a:gd name="connsiteY12856" fmla="*/ 15606 h 444457"/>
              <a:gd name="connsiteX12857" fmla="*/ 3038052 w 3249268"/>
              <a:gd name="connsiteY12857" fmla="*/ 15444 h 444457"/>
              <a:gd name="connsiteX12858" fmla="*/ 3040736 w 3249268"/>
              <a:gd name="connsiteY12858" fmla="*/ 18053 h 444457"/>
              <a:gd name="connsiteX12859" fmla="*/ 3040870 w 3249268"/>
              <a:gd name="connsiteY12859" fmla="*/ 18053 h 444457"/>
              <a:gd name="connsiteX12860" fmla="*/ 3040995 w 3249268"/>
              <a:gd name="connsiteY12860" fmla="*/ 18089 h 444457"/>
              <a:gd name="connsiteX12861" fmla="*/ 3040929 w 3249268"/>
              <a:gd name="connsiteY12861" fmla="*/ 18053 h 444457"/>
              <a:gd name="connsiteX12862" fmla="*/ 3049203 w 3249268"/>
              <a:gd name="connsiteY12862" fmla="*/ 16548 h 444457"/>
              <a:gd name="connsiteX12863" fmla="*/ 3051961 w 3249268"/>
              <a:gd name="connsiteY12863" fmla="*/ 16548 h 444457"/>
              <a:gd name="connsiteX12864" fmla="*/ 3056098 w 3249268"/>
              <a:gd name="connsiteY12864" fmla="*/ 18053 h 444457"/>
              <a:gd name="connsiteX12865" fmla="*/ 3057477 w 3249268"/>
              <a:gd name="connsiteY12865" fmla="*/ 18053 h 444457"/>
              <a:gd name="connsiteX12866" fmla="*/ 3057477 w 3249268"/>
              <a:gd name="connsiteY12866" fmla="*/ 19331 h 444457"/>
              <a:gd name="connsiteX12867" fmla="*/ 3060210 w 3249268"/>
              <a:gd name="connsiteY12867" fmla="*/ 19331 h 444457"/>
              <a:gd name="connsiteX12868" fmla="*/ 3065680 w 3249268"/>
              <a:gd name="connsiteY12868" fmla="*/ 16473 h 444457"/>
              <a:gd name="connsiteX12869" fmla="*/ 3065680 w 3249268"/>
              <a:gd name="connsiteY12869" fmla="*/ 17902 h 444457"/>
              <a:gd name="connsiteX12870" fmla="*/ 3065812 w 3249268"/>
              <a:gd name="connsiteY12870" fmla="*/ 17994 h 444457"/>
              <a:gd name="connsiteX12871" fmla="*/ 3065748 w 3249268"/>
              <a:gd name="connsiteY12871" fmla="*/ 17927 h 444457"/>
              <a:gd name="connsiteX12872" fmla="*/ 3076780 w 3249268"/>
              <a:gd name="connsiteY12872" fmla="*/ 22253 h 444457"/>
              <a:gd name="connsiteX12873" fmla="*/ 3079537 w 3249268"/>
              <a:gd name="connsiteY12873" fmla="*/ 19369 h 444457"/>
              <a:gd name="connsiteX12874" fmla="*/ 3087811 w 3249268"/>
              <a:gd name="connsiteY12874" fmla="*/ 22253 h 444457"/>
              <a:gd name="connsiteX12875" fmla="*/ 3086432 w 3249268"/>
              <a:gd name="connsiteY12875" fmla="*/ 25136 h 444457"/>
              <a:gd name="connsiteX12876" fmla="*/ 3083674 w 3249268"/>
              <a:gd name="connsiteY12876" fmla="*/ 28019 h 444457"/>
              <a:gd name="connsiteX12877" fmla="*/ 3080916 w 3249268"/>
              <a:gd name="connsiteY12877" fmla="*/ 30902 h 444457"/>
              <a:gd name="connsiteX12878" fmla="*/ 3071263 w 3249268"/>
              <a:gd name="connsiteY12878" fmla="*/ 29461 h 444457"/>
              <a:gd name="connsiteX12879" fmla="*/ 3071263 w 3249268"/>
              <a:gd name="connsiteY12879" fmla="*/ 26577 h 444457"/>
              <a:gd name="connsiteX12880" fmla="*/ 3071170 w 3249268"/>
              <a:gd name="connsiteY12880" fmla="*/ 26383 h 444457"/>
              <a:gd name="connsiteX12881" fmla="*/ 3071150 w 3249268"/>
              <a:gd name="connsiteY12881" fmla="*/ 26477 h 444457"/>
              <a:gd name="connsiteX12882" fmla="*/ 3064312 w 3249268"/>
              <a:gd name="connsiteY12882" fmla="*/ 29336 h 444457"/>
              <a:gd name="connsiteX12883" fmla="*/ 3060210 w 3249268"/>
              <a:gd name="connsiteY12883" fmla="*/ 27906 h 444457"/>
              <a:gd name="connsiteX12884" fmla="*/ 3060210 w 3249268"/>
              <a:gd name="connsiteY12884" fmla="*/ 25211 h 444457"/>
              <a:gd name="connsiteX12885" fmla="*/ 3060016 w 3249268"/>
              <a:gd name="connsiteY12885" fmla="*/ 25156 h 444457"/>
              <a:gd name="connsiteX12886" fmla="*/ 3054546 w 3249268"/>
              <a:gd name="connsiteY12886" fmla="*/ 26577 h 444457"/>
              <a:gd name="connsiteX12887" fmla="*/ 3053981 w 3249268"/>
              <a:gd name="connsiteY12887" fmla="*/ 26639 h 444457"/>
              <a:gd name="connsiteX12888" fmla="*/ 3053170 w 3249268"/>
              <a:gd name="connsiteY12888" fmla="*/ 28283 h 444457"/>
              <a:gd name="connsiteX12889" fmla="*/ 3051833 w 3249268"/>
              <a:gd name="connsiteY12889" fmla="*/ 30991 h 444457"/>
              <a:gd name="connsiteX12890" fmla="*/ 3050495 w 3249268"/>
              <a:gd name="connsiteY12890" fmla="*/ 30991 h 444457"/>
              <a:gd name="connsiteX12891" fmla="*/ 3050495 w 3249268"/>
              <a:gd name="connsiteY12891" fmla="*/ 32043 h 444457"/>
              <a:gd name="connsiteX12892" fmla="*/ 3056011 w 3249268"/>
              <a:gd name="connsiteY12892" fmla="*/ 34902 h 444457"/>
              <a:gd name="connsiteX12893" fmla="*/ 3054019 w 3249268"/>
              <a:gd name="connsiteY12893" fmla="*/ 35728 h 444457"/>
              <a:gd name="connsiteX12894" fmla="*/ 3056042 w 3249268"/>
              <a:gd name="connsiteY12894" fmla="*/ 35353 h 444457"/>
              <a:gd name="connsiteX12895" fmla="*/ 3062812 w 3249268"/>
              <a:gd name="connsiteY12895" fmla="*/ 36607 h 444457"/>
              <a:gd name="connsiteX12896" fmla="*/ 3062812 w 3249268"/>
              <a:gd name="connsiteY12896" fmla="*/ 36707 h 444457"/>
              <a:gd name="connsiteX12897" fmla="*/ 3068829 w 3249268"/>
              <a:gd name="connsiteY12897" fmla="*/ 35353 h 444457"/>
              <a:gd name="connsiteX12898" fmla="*/ 3071722 w 3249268"/>
              <a:gd name="connsiteY12898" fmla="*/ 35353 h 444457"/>
              <a:gd name="connsiteX12899" fmla="*/ 3071722 w 3249268"/>
              <a:gd name="connsiteY12899" fmla="*/ 35259 h 444457"/>
              <a:gd name="connsiteX12900" fmla="*/ 3077277 w 3249268"/>
              <a:gd name="connsiteY12900" fmla="*/ 36669 h 444457"/>
              <a:gd name="connsiteX12901" fmla="*/ 3081442 w 3249268"/>
              <a:gd name="connsiteY12901" fmla="*/ 38080 h 444457"/>
              <a:gd name="connsiteX12902" fmla="*/ 3084219 w 3249268"/>
              <a:gd name="connsiteY12902" fmla="*/ 36669 h 444457"/>
              <a:gd name="connsiteX12903" fmla="*/ 3087344 w 3249268"/>
              <a:gd name="connsiteY12903" fmla="*/ 35435 h 444457"/>
              <a:gd name="connsiteX12904" fmla="*/ 3088289 w 3249268"/>
              <a:gd name="connsiteY12904" fmla="*/ 39114 h 444457"/>
              <a:gd name="connsiteX12905" fmla="*/ 3090973 w 3249268"/>
              <a:gd name="connsiteY12905" fmla="*/ 39114 h 444457"/>
              <a:gd name="connsiteX12906" fmla="*/ 3092402 w 3249268"/>
              <a:gd name="connsiteY12906" fmla="*/ 39114 h 444457"/>
              <a:gd name="connsiteX12907" fmla="*/ 3093184 w 3249268"/>
              <a:gd name="connsiteY12907" fmla="*/ 39878 h 444457"/>
              <a:gd name="connsiteX12908" fmla="*/ 3094801 w 3249268"/>
              <a:gd name="connsiteY12908" fmla="*/ 39051 h 444457"/>
              <a:gd name="connsiteX12909" fmla="*/ 3095583 w 3249268"/>
              <a:gd name="connsiteY12909" fmla="*/ 38951 h 444457"/>
              <a:gd name="connsiteX12910" fmla="*/ 3097064 w 3249268"/>
              <a:gd name="connsiteY12910" fmla="*/ 33723 h 444457"/>
              <a:gd name="connsiteX12911" fmla="*/ 3102214 w 3249268"/>
              <a:gd name="connsiteY12911" fmla="*/ 35102 h 444457"/>
              <a:gd name="connsiteX12912" fmla="*/ 3106476 w 3249268"/>
              <a:gd name="connsiteY12912" fmla="*/ 37861 h 444457"/>
              <a:gd name="connsiteX12913" fmla="*/ 3107897 w 3249268"/>
              <a:gd name="connsiteY12913" fmla="*/ 39239 h 444457"/>
              <a:gd name="connsiteX12914" fmla="*/ 3107613 w 3249268"/>
              <a:gd name="connsiteY12914" fmla="*/ 39270 h 444457"/>
              <a:gd name="connsiteX12915" fmla="*/ 3109257 w 3249268"/>
              <a:gd name="connsiteY12915" fmla="*/ 42295 h 444457"/>
              <a:gd name="connsiteX12916" fmla="*/ 3113135 w 3249268"/>
              <a:gd name="connsiteY12916" fmla="*/ 43376 h 444457"/>
              <a:gd name="connsiteX12917" fmla="*/ 3120187 w 3249268"/>
              <a:gd name="connsiteY12917" fmla="*/ 44818 h 444457"/>
              <a:gd name="connsiteX12918" fmla="*/ 3124417 w 3249268"/>
              <a:gd name="connsiteY12918" fmla="*/ 47701 h 444457"/>
              <a:gd name="connsiteX12919" fmla="*/ 3124417 w 3249268"/>
              <a:gd name="connsiteY12919" fmla="*/ 50585 h 444457"/>
              <a:gd name="connsiteX12920" fmla="*/ 3124417 w 3249268"/>
              <a:gd name="connsiteY12920" fmla="*/ 52026 h 444457"/>
              <a:gd name="connsiteX12921" fmla="*/ 3115956 w 3249268"/>
              <a:gd name="connsiteY12921" fmla="*/ 54910 h 444457"/>
              <a:gd name="connsiteX12922" fmla="*/ 3111725 w 3249268"/>
              <a:gd name="connsiteY12922" fmla="*/ 53468 h 444457"/>
              <a:gd name="connsiteX12923" fmla="*/ 3103263 w 3249268"/>
              <a:gd name="connsiteY12923" fmla="*/ 50585 h 444457"/>
              <a:gd name="connsiteX12924" fmla="*/ 3097622 w 3249268"/>
              <a:gd name="connsiteY12924" fmla="*/ 47701 h 444457"/>
              <a:gd name="connsiteX12925" fmla="*/ 3097501 w 3249268"/>
              <a:gd name="connsiteY12925" fmla="*/ 47647 h 444457"/>
              <a:gd name="connsiteX12926" fmla="*/ 3095975 w 3249268"/>
              <a:gd name="connsiteY12926" fmla="*/ 48020 h 444457"/>
              <a:gd name="connsiteX12927" fmla="*/ 3093831 w 3249268"/>
              <a:gd name="connsiteY12927" fmla="*/ 47496 h 444457"/>
              <a:gd name="connsiteX12928" fmla="*/ 3093533 w 3249268"/>
              <a:gd name="connsiteY12928" fmla="*/ 47496 h 444457"/>
              <a:gd name="connsiteX12929" fmla="*/ 3092042 w 3249268"/>
              <a:gd name="connsiteY12929" fmla="*/ 49483 h 444457"/>
              <a:gd name="connsiteX12930" fmla="*/ 3089423 w 3249268"/>
              <a:gd name="connsiteY12930" fmla="*/ 51579 h 444457"/>
              <a:gd name="connsiteX12931" fmla="*/ 3088026 w 3249268"/>
              <a:gd name="connsiteY12931" fmla="*/ 51579 h 444457"/>
              <a:gd name="connsiteX12932" fmla="*/ 3083835 w 3249268"/>
              <a:gd name="connsiteY12932" fmla="*/ 50182 h 444457"/>
              <a:gd name="connsiteX12933" fmla="*/ 3083835 w 3249268"/>
              <a:gd name="connsiteY12933" fmla="*/ 50115 h 444457"/>
              <a:gd name="connsiteX12934" fmla="*/ 3082841 w 3249268"/>
              <a:gd name="connsiteY12934" fmla="*/ 49143 h 444457"/>
              <a:gd name="connsiteX12935" fmla="*/ 3082554 w 3249268"/>
              <a:gd name="connsiteY12935" fmla="*/ 49143 h 444457"/>
              <a:gd name="connsiteX12936" fmla="*/ 3082405 w 3249268"/>
              <a:gd name="connsiteY12936" fmla="*/ 51713 h 444457"/>
              <a:gd name="connsiteX12937" fmla="*/ 3081253 w 3249268"/>
              <a:gd name="connsiteY12937" fmla="*/ 53406 h 444457"/>
              <a:gd name="connsiteX12938" fmla="*/ 3081253 w 3249268"/>
              <a:gd name="connsiteY12938" fmla="*/ 49143 h 444457"/>
              <a:gd name="connsiteX12939" fmla="*/ 3080900 w 3249268"/>
              <a:gd name="connsiteY12939" fmla="*/ 49143 h 444457"/>
              <a:gd name="connsiteX12940" fmla="*/ 3081007 w 3249268"/>
              <a:gd name="connsiteY12940" fmla="*/ 49268 h 444457"/>
              <a:gd name="connsiteX12941" fmla="*/ 3081007 w 3249268"/>
              <a:gd name="connsiteY12941" fmla="*/ 53556 h 444457"/>
              <a:gd name="connsiteX12942" fmla="*/ 3081007 w 3249268"/>
              <a:gd name="connsiteY12942" fmla="*/ 54985 h 444457"/>
              <a:gd name="connsiteX12943" fmla="*/ 3079634 w 3249268"/>
              <a:gd name="connsiteY12943" fmla="*/ 54985 h 444457"/>
              <a:gd name="connsiteX12944" fmla="*/ 3072766 w 3249268"/>
              <a:gd name="connsiteY12944" fmla="*/ 56414 h 444457"/>
              <a:gd name="connsiteX12945" fmla="*/ 3068646 w 3249268"/>
              <a:gd name="connsiteY12945" fmla="*/ 53556 h 444457"/>
              <a:gd name="connsiteX12946" fmla="*/ 3065899 w 3249268"/>
              <a:gd name="connsiteY12946" fmla="*/ 50698 h 444457"/>
              <a:gd name="connsiteX12947" fmla="*/ 3066462 w 3249268"/>
              <a:gd name="connsiteY12947" fmla="*/ 50698 h 444457"/>
              <a:gd name="connsiteX12948" fmla="*/ 3066139 w 3249268"/>
              <a:gd name="connsiteY12948" fmla="*/ 50635 h 444457"/>
              <a:gd name="connsiteX12949" fmla="*/ 3065899 w 3249268"/>
              <a:gd name="connsiteY12949" fmla="*/ 50698 h 444457"/>
              <a:gd name="connsiteX12950" fmla="*/ 3061778 w 3249268"/>
              <a:gd name="connsiteY12950" fmla="*/ 52127 h 444457"/>
              <a:gd name="connsiteX12951" fmla="*/ 3056456 w 3249268"/>
              <a:gd name="connsiteY12951" fmla="*/ 51769 h 444457"/>
              <a:gd name="connsiteX12952" fmla="*/ 3052246 w 3249268"/>
              <a:gd name="connsiteY12952" fmla="*/ 49316 h 444457"/>
              <a:gd name="connsiteX12953" fmla="*/ 3052100 w 3249268"/>
              <a:gd name="connsiteY12953" fmla="*/ 50628 h 444457"/>
              <a:gd name="connsiteX12954" fmla="*/ 3047948 w 3249268"/>
              <a:gd name="connsiteY12954" fmla="*/ 50628 h 444457"/>
              <a:gd name="connsiteX12955" fmla="*/ 3046565 w 3249268"/>
              <a:gd name="connsiteY12955" fmla="*/ 50628 h 444457"/>
              <a:gd name="connsiteX12956" fmla="*/ 3046240 w 3249268"/>
              <a:gd name="connsiteY12956" fmla="*/ 50628 h 444457"/>
              <a:gd name="connsiteX12957" fmla="*/ 3046366 w 3249268"/>
              <a:gd name="connsiteY12957" fmla="*/ 50773 h 444457"/>
              <a:gd name="connsiteX12958" fmla="*/ 3044994 w 3249268"/>
              <a:gd name="connsiteY12958" fmla="*/ 53594 h 444457"/>
              <a:gd name="connsiteX12959" fmla="*/ 3038137 w 3249268"/>
              <a:gd name="connsiteY12959" fmla="*/ 56415 h 444457"/>
              <a:gd name="connsiteX12960" fmla="*/ 3035393 w 3249268"/>
              <a:gd name="connsiteY12960" fmla="*/ 56415 h 444457"/>
              <a:gd name="connsiteX12961" fmla="*/ 3027164 w 3249268"/>
              <a:gd name="connsiteY12961" fmla="*/ 55004 h 444457"/>
              <a:gd name="connsiteX12962" fmla="*/ 3024421 w 3249268"/>
              <a:gd name="connsiteY12962" fmla="*/ 52184 h 444457"/>
              <a:gd name="connsiteX12963" fmla="*/ 3024421 w 3249268"/>
              <a:gd name="connsiteY12963" fmla="*/ 51352 h 444457"/>
              <a:gd name="connsiteX12964" fmla="*/ 3023871 w 3249268"/>
              <a:gd name="connsiteY12964" fmla="*/ 51901 h 444457"/>
              <a:gd name="connsiteX12965" fmla="*/ 3016928 w 3249268"/>
              <a:gd name="connsiteY12965" fmla="*/ 49130 h 444457"/>
              <a:gd name="connsiteX12966" fmla="*/ 3015539 w 3249268"/>
              <a:gd name="connsiteY12966" fmla="*/ 47744 h 444457"/>
              <a:gd name="connsiteX12967" fmla="*/ 3015371 w 3249268"/>
              <a:gd name="connsiteY12967" fmla="*/ 47577 h 444457"/>
              <a:gd name="connsiteX12968" fmla="*/ 3011509 w 3249268"/>
              <a:gd name="connsiteY12968" fmla="*/ 47577 h 444457"/>
              <a:gd name="connsiteX12969" fmla="*/ 3011521 w 3249268"/>
              <a:gd name="connsiteY12969" fmla="*/ 47449 h 444457"/>
              <a:gd name="connsiteX12970" fmla="*/ 3011374 w 3249268"/>
              <a:gd name="connsiteY12970" fmla="*/ 47744 h 444457"/>
              <a:gd name="connsiteX12971" fmla="*/ 3008596 w 3249268"/>
              <a:gd name="connsiteY12971" fmla="*/ 49130 h 444457"/>
              <a:gd name="connsiteX12972" fmla="*/ 3007874 w 3249268"/>
              <a:gd name="connsiteY12972" fmla="*/ 49130 h 444457"/>
              <a:gd name="connsiteX12973" fmla="*/ 3007874 w 3249268"/>
              <a:gd name="connsiteY12973" fmla="*/ 49344 h 444457"/>
              <a:gd name="connsiteX12974" fmla="*/ 3000822 w 3249268"/>
              <a:gd name="connsiteY12974" fmla="*/ 53406 h 444457"/>
              <a:gd name="connsiteX12975" fmla="*/ 2996591 w 3249268"/>
              <a:gd name="connsiteY12975" fmla="*/ 52052 h 444457"/>
              <a:gd name="connsiteX12976" fmla="*/ 2996717 w 3249268"/>
              <a:gd name="connsiteY12976" fmla="*/ 51938 h 444457"/>
              <a:gd name="connsiteX12977" fmla="*/ 2996551 w 3249268"/>
              <a:gd name="connsiteY12977" fmla="*/ 51985 h 444457"/>
              <a:gd name="connsiteX12978" fmla="*/ 2995179 w 3249268"/>
              <a:gd name="connsiteY12978" fmla="*/ 51985 h 444457"/>
              <a:gd name="connsiteX12979" fmla="*/ 2994938 w 3249268"/>
              <a:gd name="connsiteY12979" fmla="*/ 51873 h 444457"/>
              <a:gd name="connsiteX12980" fmla="*/ 2991643 w 3249268"/>
              <a:gd name="connsiteY12980" fmla="*/ 51394 h 444457"/>
              <a:gd name="connsiteX12981" fmla="*/ 2988151 w 3249268"/>
              <a:gd name="connsiteY12981" fmla="*/ 51902 h 444457"/>
              <a:gd name="connsiteX12982" fmla="*/ 2987802 w 3249268"/>
              <a:gd name="connsiteY12982" fmla="*/ 49532 h 444457"/>
              <a:gd name="connsiteX12983" fmla="*/ 2987258 w 3249268"/>
              <a:gd name="connsiteY12983" fmla="*/ 49457 h 444457"/>
              <a:gd name="connsiteX12984" fmla="*/ 2988210 w 3249268"/>
              <a:gd name="connsiteY12984" fmla="*/ 53406 h 444457"/>
              <a:gd name="connsiteX12985" fmla="*/ 2985470 w 3249268"/>
              <a:gd name="connsiteY12985" fmla="*/ 53406 h 444457"/>
              <a:gd name="connsiteX12986" fmla="*/ 2982566 w 3249268"/>
              <a:gd name="connsiteY12986" fmla="*/ 52653 h 444457"/>
              <a:gd name="connsiteX12987" fmla="*/ 2979769 w 3249268"/>
              <a:gd name="connsiteY12987" fmla="*/ 53406 h 444457"/>
              <a:gd name="connsiteX12988" fmla="*/ 2977209 w 3249268"/>
              <a:gd name="connsiteY12988" fmla="*/ 52027 h 444457"/>
              <a:gd name="connsiteX12989" fmla="*/ 2975880 w 3249268"/>
              <a:gd name="connsiteY12989" fmla="*/ 53406 h 444457"/>
              <a:gd name="connsiteX12990" fmla="*/ 2974510 w 3249268"/>
              <a:gd name="connsiteY12990" fmla="*/ 51985 h 444457"/>
              <a:gd name="connsiteX12991" fmla="*/ 2973461 w 3249268"/>
              <a:gd name="connsiteY12991" fmla="*/ 50898 h 444457"/>
              <a:gd name="connsiteX12992" fmla="*/ 2973095 w 3249268"/>
              <a:gd name="connsiteY12992" fmla="*/ 51215 h 444457"/>
              <a:gd name="connsiteX12993" fmla="*/ 2974126 w 3249268"/>
              <a:gd name="connsiteY12993" fmla="*/ 53180 h 444457"/>
              <a:gd name="connsiteX12994" fmla="*/ 2975501 w 3249268"/>
              <a:gd name="connsiteY12994" fmla="*/ 54609 h 444457"/>
              <a:gd name="connsiteX12995" fmla="*/ 2990622 w 3249268"/>
              <a:gd name="connsiteY12995" fmla="*/ 58897 h 444457"/>
              <a:gd name="connsiteX12996" fmla="*/ 2990156 w 3249268"/>
              <a:gd name="connsiteY12996" fmla="*/ 59382 h 444457"/>
              <a:gd name="connsiteX12997" fmla="*/ 2991244 w 3249268"/>
              <a:gd name="connsiteY12997" fmla="*/ 59185 h 444457"/>
              <a:gd name="connsiteX12998" fmla="*/ 2999474 w 3249268"/>
              <a:gd name="connsiteY12998" fmla="*/ 59185 h 444457"/>
              <a:gd name="connsiteX12999" fmla="*/ 2999474 w 3249268"/>
              <a:gd name="connsiteY12999" fmla="*/ 60248 h 444457"/>
              <a:gd name="connsiteX13000" fmla="*/ 2999552 w 3249268"/>
              <a:gd name="connsiteY13000" fmla="*/ 60087 h 444457"/>
              <a:gd name="connsiteX13001" fmla="*/ 2999690 w 3249268"/>
              <a:gd name="connsiteY13001" fmla="*/ 60126 h 444457"/>
              <a:gd name="connsiteX13002" fmla="*/ 2999690 w 3249268"/>
              <a:gd name="connsiteY13002" fmla="*/ 58671 h 444457"/>
              <a:gd name="connsiteX13003" fmla="*/ 3017661 w 3249268"/>
              <a:gd name="connsiteY13003" fmla="*/ 58671 h 444457"/>
              <a:gd name="connsiteX13004" fmla="*/ 3024573 w 3249268"/>
              <a:gd name="connsiteY13004" fmla="*/ 58671 h 444457"/>
              <a:gd name="connsiteX13005" fmla="*/ 3037014 w 3249268"/>
              <a:gd name="connsiteY13005" fmla="*/ 58671 h 444457"/>
              <a:gd name="connsiteX13006" fmla="*/ 3045309 w 3249268"/>
              <a:gd name="connsiteY13006" fmla="*/ 58671 h 444457"/>
              <a:gd name="connsiteX13007" fmla="*/ 3048073 w 3249268"/>
              <a:gd name="connsiteY13007" fmla="*/ 57918 h 444457"/>
              <a:gd name="connsiteX13008" fmla="*/ 3050710 w 3249268"/>
              <a:gd name="connsiteY13008" fmla="*/ 61505 h 444457"/>
              <a:gd name="connsiteX13009" fmla="*/ 3051371 w 3249268"/>
              <a:gd name="connsiteY13009" fmla="*/ 61505 h 444457"/>
              <a:gd name="connsiteX13010" fmla="*/ 3055063 w 3249268"/>
              <a:gd name="connsiteY13010" fmla="*/ 58001 h 444457"/>
              <a:gd name="connsiteX13011" fmla="*/ 3060363 w 3249268"/>
              <a:gd name="connsiteY13011" fmla="*/ 59235 h 444457"/>
              <a:gd name="connsiteX13012" fmla="*/ 3068568 w 3249268"/>
              <a:gd name="connsiteY13012" fmla="*/ 59235 h 444457"/>
              <a:gd name="connsiteX13013" fmla="*/ 3071304 w 3249268"/>
              <a:gd name="connsiteY13013" fmla="*/ 62056 h 444457"/>
              <a:gd name="connsiteX13014" fmla="*/ 3078141 w 3249268"/>
              <a:gd name="connsiteY13014" fmla="*/ 62056 h 444457"/>
              <a:gd name="connsiteX13015" fmla="*/ 3078141 w 3249268"/>
              <a:gd name="connsiteY13015" fmla="*/ 62268 h 444457"/>
              <a:gd name="connsiteX13016" fmla="*/ 3078599 w 3249268"/>
              <a:gd name="connsiteY13016" fmla="*/ 61679 h 444457"/>
              <a:gd name="connsiteX13017" fmla="*/ 3086851 w 3249268"/>
              <a:gd name="connsiteY13017" fmla="*/ 63097 h 444457"/>
              <a:gd name="connsiteX13018" fmla="*/ 3086863 w 3249268"/>
              <a:gd name="connsiteY13018" fmla="*/ 63100 h 444457"/>
              <a:gd name="connsiteX13019" fmla="*/ 3095225 w 3249268"/>
              <a:gd name="connsiteY13019" fmla="*/ 63100 h 444457"/>
              <a:gd name="connsiteX13020" fmla="*/ 3103606 w 3249268"/>
              <a:gd name="connsiteY13020" fmla="*/ 63100 h 444457"/>
              <a:gd name="connsiteX13021" fmla="*/ 3107797 w 3249268"/>
              <a:gd name="connsiteY13021" fmla="*/ 64521 h 444457"/>
              <a:gd name="connsiteX13022" fmla="*/ 3114781 w 3249268"/>
              <a:gd name="connsiteY13022" fmla="*/ 65942 h 444457"/>
              <a:gd name="connsiteX13023" fmla="*/ 3116178 w 3249268"/>
              <a:gd name="connsiteY13023" fmla="*/ 67363 h 444457"/>
              <a:gd name="connsiteX13024" fmla="*/ 3110591 w 3249268"/>
              <a:gd name="connsiteY13024" fmla="*/ 71625 h 444457"/>
              <a:gd name="connsiteX13025" fmla="*/ 3109194 w 3249268"/>
              <a:gd name="connsiteY13025" fmla="*/ 70205 h 444457"/>
              <a:gd name="connsiteX13026" fmla="*/ 3109194 w 3249268"/>
              <a:gd name="connsiteY13026" fmla="*/ 71625 h 444457"/>
              <a:gd name="connsiteX13027" fmla="*/ 3107797 w 3249268"/>
              <a:gd name="connsiteY13027" fmla="*/ 73046 h 444457"/>
              <a:gd name="connsiteX13028" fmla="*/ 3107714 w 3249268"/>
              <a:gd name="connsiteY13028" fmla="*/ 73088 h 444457"/>
              <a:gd name="connsiteX13029" fmla="*/ 3117110 w 3249268"/>
              <a:gd name="connsiteY13029" fmla="*/ 75855 h 444457"/>
              <a:gd name="connsiteX13030" fmla="*/ 3118485 w 3249268"/>
              <a:gd name="connsiteY13030" fmla="*/ 77273 h 444457"/>
              <a:gd name="connsiteX13031" fmla="*/ 3116140 w 3249268"/>
              <a:gd name="connsiteY13031" fmla="*/ 79690 h 444457"/>
              <a:gd name="connsiteX13032" fmla="*/ 3122846 w 3249268"/>
              <a:gd name="connsiteY13032" fmla="*/ 81641 h 444457"/>
              <a:gd name="connsiteX13033" fmla="*/ 3124209 w 3249268"/>
              <a:gd name="connsiteY13033" fmla="*/ 83030 h 444457"/>
              <a:gd name="connsiteX13034" fmla="*/ 3125572 w 3249268"/>
              <a:gd name="connsiteY13034" fmla="*/ 87196 h 444457"/>
              <a:gd name="connsiteX13035" fmla="*/ 3122846 w 3249268"/>
              <a:gd name="connsiteY13035" fmla="*/ 87196 h 444457"/>
              <a:gd name="connsiteX13036" fmla="*/ 3122846 w 3249268"/>
              <a:gd name="connsiteY13036" fmla="*/ 88585 h 444457"/>
              <a:gd name="connsiteX13037" fmla="*/ 3124209 w 3249268"/>
              <a:gd name="connsiteY13037" fmla="*/ 92751 h 444457"/>
              <a:gd name="connsiteX13038" fmla="*/ 3121482 w 3249268"/>
              <a:gd name="connsiteY13038" fmla="*/ 94487 h 444457"/>
              <a:gd name="connsiteX13039" fmla="*/ 3119102 w 3249268"/>
              <a:gd name="connsiteY13039" fmla="*/ 94183 h 444457"/>
              <a:gd name="connsiteX13040" fmla="*/ 3122865 w 3249268"/>
              <a:gd name="connsiteY13040" fmla="*/ 96727 h 444457"/>
              <a:gd name="connsiteX13041" fmla="*/ 3125630 w 3249268"/>
              <a:gd name="connsiteY13041" fmla="*/ 100936 h 444457"/>
              <a:gd name="connsiteX13042" fmla="*/ 3129779 w 3249268"/>
              <a:gd name="connsiteY13042" fmla="*/ 105144 h 444457"/>
              <a:gd name="connsiteX13043" fmla="*/ 3128396 w 3249268"/>
              <a:gd name="connsiteY13043" fmla="*/ 99533 h 444457"/>
              <a:gd name="connsiteX13044" fmla="*/ 3128396 w 3249268"/>
              <a:gd name="connsiteY13044" fmla="*/ 95325 h 444457"/>
              <a:gd name="connsiteX13045" fmla="*/ 3132546 w 3249268"/>
              <a:gd name="connsiteY13045" fmla="*/ 95325 h 444457"/>
              <a:gd name="connsiteX13046" fmla="*/ 3132546 w 3249268"/>
              <a:gd name="connsiteY13046" fmla="*/ 98130 h 444457"/>
              <a:gd name="connsiteX13047" fmla="*/ 3133928 w 3249268"/>
              <a:gd name="connsiteY13047" fmla="*/ 99533 h 444457"/>
              <a:gd name="connsiteX13048" fmla="*/ 3135311 w 3249268"/>
              <a:gd name="connsiteY13048" fmla="*/ 100936 h 444457"/>
              <a:gd name="connsiteX13049" fmla="*/ 3142226 w 3249268"/>
              <a:gd name="connsiteY13049" fmla="*/ 113560 h 444457"/>
              <a:gd name="connsiteX13050" fmla="*/ 3140844 w 3249268"/>
              <a:gd name="connsiteY13050" fmla="*/ 113560 h 444457"/>
              <a:gd name="connsiteX13051" fmla="*/ 3139461 w 3249268"/>
              <a:gd name="connsiteY13051" fmla="*/ 117769 h 444457"/>
              <a:gd name="connsiteX13052" fmla="*/ 3147759 w 3249268"/>
              <a:gd name="connsiteY13052" fmla="*/ 126185 h 444457"/>
              <a:gd name="connsiteX13053" fmla="*/ 3146375 w 3249268"/>
              <a:gd name="connsiteY13053" fmla="*/ 127588 h 444457"/>
              <a:gd name="connsiteX13054" fmla="*/ 3140844 w 3249268"/>
              <a:gd name="connsiteY13054" fmla="*/ 126185 h 444457"/>
              <a:gd name="connsiteX13055" fmla="*/ 3140844 w 3249268"/>
              <a:gd name="connsiteY13055" fmla="*/ 127588 h 444457"/>
              <a:gd name="connsiteX13056" fmla="*/ 3143609 w 3249268"/>
              <a:gd name="connsiteY13056" fmla="*/ 131796 h 444457"/>
              <a:gd name="connsiteX13057" fmla="*/ 3143609 w 3249268"/>
              <a:gd name="connsiteY13057" fmla="*/ 134496 h 444457"/>
              <a:gd name="connsiteX13058" fmla="*/ 3144046 w 3249268"/>
              <a:gd name="connsiteY13058" fmla="*/ 134830 h 444457"/>
              <a:gd name="connsiteX13059" fmla="*/ 3143609 w 3249268"/>
              <a:gd name="connsiteY13059" fmla="*/ 135212 h 444457"/>
              <a:gd name="connsiteX13060" fmla="*/ 3143609 w 3249268"/>
              <a:gd name="connsiteY13060" fmla="*/ 137407 h 444457"/>
              <a:gd name="connsiteX13061" fmla="*/ 3139461 w 3249268"/>
              <a:gd name="connsiteY13061" fmla="*/ 137407 h 444457"/>
              <a:gd name="connsiteX13062" fmla="*/ 3138077 w 3249268"/>
              <a:gd name="connsiteY13062" fmla="*/ 140212 h 444457"/>
              <a:gd name="connsiteX13063" fmla="*/ 3138180 w 3249268"/>
              <a:gd name="connsiteY13063" fmla="*/ 140385 h 444457"/>
              <a:gd name="connsiteX13064" fmla="*/ 3144942 w 3249268"/>
              <a:gd name="connsiteY13064" fmla="*/ 140385 h 444457"/>
              <a:gd name="connsiteX13065" fmla="*/ 3154543 w 3249268"/>
              <a:gd name="connsiteY13065" fmla="*/ 144489 h 444457"/>
              <a:gd name="connsiteX13066" fmla="*/ 3150428 w 3249268"/>
              <a:gd name="connsiteY13066" fmla="*/ 145856 h 444457"/>
              <a:gd name="connsiteX13067" fmla="*/ 3149056 w 3249268"/>
              <a:gd name="connsiteY13067" fmla="*/ 147224 h 444457"/>
              <a:gd name="connsiteX13068" fmla="*/ 3147685 w 3249268"/>
              <a:gd name="connsiteY13068" fmla="*/ 148591 h 444457"/>
              <a:gd name="connsiteX13069" fmla="*/ 3146313 w 3249268"/>
              <a:gd name="connsiteY13069" fmla="*/ 149959 h 444457"/>
              <a:gd name="connsiteX13070" fmla="*/ 3143570 w 3249268"/>
              <a:gd name="connsiteY13070" fmla="*/ 148591 h 444457"/>
              <a:gd name="connsiteX13071" fmla="*/ 3140827 w 3249268"/>
              <a:gd name="connsiteY13071" fmla="*/ 149959 h 444457"/>
              <a:gd name="connsiteX13072" fmla="*/ 3138084 w 3249268"/>
              <a:gd name="connsiteY13072" fmla="*/ 151326 h 444457"/>
              <a:gd name="connsiteX13073" fmla="*/ 3136712 w 3249268"/>
              <a:gd name="connsiteY13073" fmla="*/ 149959 h 444457"/>
              <a:gd name="connsiteX13074" fmla="*/ 3134655 w 3249268"/>
              <a:gd name="connsiteY13074" fmla="*/ 148249 h 444457"/>
              <a:gd name="connsiteX13075" fmla="*/ 3132700 w 3249268"/>
              <a:gd name="connsiteY13075" fmla="*/ 148574 h 444457"/>
              <a:gd name="connsiteX13076" fmla="*/ 3132760 w 3249268"/>
              <a:gd name="connsiteY13076" fmla="*/ 148745 h 444457"/>
              <a:gd name="connsiteX13077" fmla="*/ 3122982 w 3249268"/>
              <a:gd name="connsiteY13077" fmla="*/ 151378 h 444457"/>
              <a:gd name="connsiteX13078" fmla="*/ 3122982 w 3249268"/>
              <a:gd name="connsiteY13078" fmla="*/ 151405 h 444457"/>
              <a:gd name="connsiteX13079" fmla="*/ 3119973 w 3249268"/>
              <a:gd name="connsiteY13079" fmla="*/ 152802 h 444457"/>
              <a:gd name="connsiteX13080" fmla="*/ 3119973 w 3249268"/>
              <a:gd name="connsiteY13080" fmla="*/ 150438 h 444457"/>
              <a:gd name="connsiteX13081" fmla="*/ 3119973 w 3249268"/>
              <a:gd name="connsiteY13081" fmla="*/ 150008 h 444457"/>
              <a:gd name="connsiteX13082" fmla="*/ 3119973 w 3249268"/>
              <a:gd name="connsiteY13082" fmla="*/ 147630 h 444457"/>
              <a:gd name="connsiteX13083" fmla="*/ 3119924 w 3249268"/>
              <a:gd name="connsiteY13083" fmla="*/ 147630 h 444457"/>
              <a:gd name="connsiteX13084" fmla="*/ 3119924 w 3249268"/>
              <a:gd name="connsiteY13084" fmla="*/ 148672 h 444457"/>
              <a:gd name="connsiteX13085" fmla="*/ 3119924 w 3249268"/>
              <a:gd name="connsiteY13085" fmla="*/ 150413 h 444457"/>
              <a:gd name="connsiteX13086" fmla="*/ 3119973 w 3249268"/>
              <a:gd name="connsiteY13086" fmla="*/ 150438 h 444457"/>
              <a:gd name="connsiteX13087" fmla="*/ 3119924 w 3249268"/>
              <a:gd name="connsiteY13087" fmla="*/ 150452 h 444457"/>
              <a:gd name="connsiteX13088" fmla="*/ 3119924 w 3249268"/>
              <a:gd name="connsiteY13088" fmla="*/ 151484 h 444457"/>
              <a:gd name="connsiteX13089" fmla="*/ 3119924 w 3249268"/>
              <a:gd name="connsiteY13089" fmla="*/ 152890 h 444457"/>
              <a:gd name="connsiteX13090" fmla="*/ 3117140 w 3249268"/>
              <a:gd name="connsiteY13090" fmla="*/ 154297 h 444457"/>
              <a:gd name="connsiteX13091" fmla="*/ 3116965 w 3249268"/>
              <a:gd name="connsiteY13091" fmla="*/ 154297 h 444457"/>
              <a:gd name="connsiteX13092" fmla="*/ 3116965 w 3249268"/>
              <a:gd name="connsiteY13092" fmla="*/ 157207 h 444457"/>
              <a:gd name="connsiteX13093" fmla="*/ 3114815 w 3249268"/>
              <a:gd name="connsiteY13093" fmla="*/ 157207 h 444457"/>
              <a:gd name="connsiteX13094" fmla="*/ 3114815 w 3249268"/>
              <a:gd name="connsiteY13094" fmla="*/ 157542 h 444457"/>
              <a:gd name="connsiteX13095" fmla="*/ 3107831 w 3249268"/>
              <a:gd name="connsiteY13095" fmla="*/ 157542 h 444457"/>
              <a:gd name="connsiteX13096" fmla="*/ 3107831 w 3249268"/>
              <a:gd name="connsiteY13096" fmla="*/ 156121 h 444457"/>
              <a:gd name="connsiteX13097" fmla="*/ 3107773 w 3249268"/>
              <a:gd name="connsiteY13097" fmla="*/ 154886 h 444457"/>
              <a:gd name="connsiteX13098" fmla="*/ 3107400 w 3249268"/>
              <a:gd name="connsiteY13098" fmla="*/ 155703 h 444457"/>
              <a:gd name="connsiteX13099" fmla="*/ 3102182 w 3249268"/>
              <a:gd name="connsiteY13099" fmla="*/ 154473 h 444457"/>
              <a:gd name="connsiteX13100" fmla="*/ 3100027 w 3249268"/>
              <a:gd name="connsiteY13100" fmla="*/ 151447 h 444457"/>
              <a:gd name="connsiteX13101" fmla="*/ 3099212 w 3249268"/>
              <a:gd name="connsiteY13101" fmla="*/ 151558 h 444457"/>
              <a:gd name="connsiteX13102" fmla="*/ 3096454 w 3249268"/>
              <a:gd name="connsiteY13102" fmla="*/ 158599 h 444457"/>
              <a:gd name="connsiteX13103" fmla="*/ 3095075 w 3249268"/>
              <a:gd name="connsiteY13103" fmla="*/ 164233 h 444457"/>
              <a:gd name="connsiteX13104" fmla="*/ 3104727 w 3249268"/>
              <a:gd name="connsiteY13104" fmla="*/ 164233 h 444457"/>
              <a:gd name="connsiteX13105" fmla="*/ 3117138 w 3249268"/>
              <a:gd name="connsiteY13105" fmla="*/ 174091 h 444457"/>
              <a:gd name="connsiteX13106" fmla="*/ 3118517 w 3249268"/>
              <a:gd name="connsiteY13106" fmla="*/ 182542 h 444457"/>
              <a:gd name="connsiteX13107" fmla="*/ 3121274 w 3249268"/>
              <a:gd name="connsiteY13107" fmla="*/ 182542 h 444457"/>
              <a:gd name="connsiteX13108" fmla="*/ 3126791 w 3249268"/>
              <a:gd name="connsiteY13108" fmla="*/ 183950 h 444457"/>
              <a:gd name="connsiteX13109" fmla="*/ 3128169 w 3249268"/>
              <a:gd name="connsiteY13109" fmla="*/ 186767 h 444457"/>
              <a:gd name="connsiteX13110" fmla="*/ 3129437 w 3249268"/>
              <a:gd name="connsiteY13110" fmla="*/ 188062 h 444457"/>
              <a:gd name="connsiteX13111" fmla="*/ 3138665 w 3249268"/>
              <a:gd name="connsiteY13111" fmla="*/ 186344 h 444457"/>
              <a:gd name="connsiteX13112" fmla="*/ 3149160 w 3249268"/>
              <a:gd name="connsiteY13112" fmla="*/ 185456 h 444457"/>
              <a:gd name="connsiteX13113" fmla="*/ 3144962 w 3249268"/>
              <a:gd name="connsiteY13113" fmla="*/ 184035 h 444457"/>
              <a:gd name="connsiteX13114" fmla="*/ 3136566 w 3249268"/>
              <a:gd name="connsiteY13114" fmla="*/ 184035 h 444457"/>
              <a:gd name="connsiteX13115" fmla="*/ 3133767 w 3249268"/>
              <a:gd name="connsiteY13115" fmla="*/ 178352 h 444457"/>
              <a:gd name="connsiteX13116" fmla="*/ 3137965 w 3249268"/>
              <a:gd name="connsiteY13116" fmla="*/ 176931 h 444457"/>
              <a:gd name="connsiteX13117" fmla="*/ 3139364 w 3249268"/>
              <a:gd name="connsiteY13117" fmla="*/ 176931 h 444457"/>
              <a:gd name="connsiteX13118" fmla="*/ 3140764 w 3249268"/>
              <a:gd name="connsiteY13118" fmla="*/ 174090 h 444457"/>
              <a:gd name="connsiteX13119" fmla="*/ 3140764 w 3249268"/>
              <a:gd name="connsiteY13119" fmla="*/ 168406 h 444457"/>
              <a:gd name="connsiteX13120" fmla="*/ 3142163 w 3249268"/>
              <a:gd name="connsiteY13120" fmla="*/ 166986 h 444457"/>
              <a:gd name="connsiteX13121" fmla="*/ 3153358 w 3249268"/>
              <a:gd name="connsiteY13121" fmla="*/ 172669 h 444457"/>
              <a:gd name="connsiteX13122" fmla="*/ 3149160 w 3249268"/>
              <a:gd name="connsiteY13122" fmla="*/ 176931 h 444457"/>
              <a:gd name="connsiteX13123" fmla="*/ 3154757 w 3249268"/>
              <a:gd name="connsiteY13123" fmla="*/ 178352 h 444457"/>
              <a:gd name="connsiteX13124" fmla="*/ 3158955 w 3249268"/>
              <a:gd name="connsiteY13124" fmla="*/ 178352 h 444457"/>
              <a:gd name="connsiteX13125" fmla="*/ 3165952 w 3249268"/>
              <a:gd name="connsiteY13125" fmla="*/ 176931 h 444457"/>
              <a:gd name="connsiteX13126" fmla="*/ 3177146 w 3249268"/>
              <a:gd name="connsiteY13126" fmla="*/ 178352 h 444457"/>
              <a:gd name="connsiteX13127" fmla="*/ 3181344 w 3249268"/>
              <a:gd name="connsiteY13127" fmla="*/ 179773 h 444457"/>
              <a:gd name="connsiteX13128" fmla="*/ 3185542 w 3249268"/>
              <a:gd name="connsiteY13128" fmla="*/ 181194 h 444457"/>
              <a:gd name="connsiteX13129" fmla="*/ 3185542 w 3249268"/>
              <a:gd name="connsiteY13129" fmla="*/ 185456 h 444457"/>
              <a:gd name="connsiteX13130" fmla="*/ 3181344 w 3249268"/>
              <a:gd name="connsiteY13130" fmla="*/ 185456 h 444457"/>
              <a:gd name="connsiteX13131" fmla="*/ 3181344 w 3249268"/>
              <a:gd name="connsiteY13131" fmla="*/ 188297 h 444457"/>
              <a:gd name="connsiteX13132" fmla="*/ 3178546 w 3249268"/>
              <a:gd name="connsiteY13132" fmla="*/ 188297 h 444457"/>
              <a:gd name="connsiteX13133" fmla="*/ 3177146 w 3249268"/>
              <a:gd name="connsiteY13133" fmla="*/ 188297 h 444457"/>
              <a:gd name="connsiteX13134" fmla="*/ 3175747 w 3249268"/>
              <a:gd name="connsiteY13134" fmla="*/ 191139 h 444457"/>
              <a:gd name="connsiteX13135" fmla="*/ 3167351 w 3249268"/>
              <a:gd name="connsiteY13135" fmla="*/ 188297 h 444457"/>
              <a:gd name="connsiteX13136" fmla="*/ 3158955 w 3249268"/>
              <a:gd name="connsiteY13136" fmla="*/ 182615 h 444457"/>
              <a:gd name="connsiteX13137" fmla="*/ 3160354 w 3249268"/>
              <a:gd name="connsiteY13137" fmla="*/ 186877 h 444457"/>
              <a:gd name="connsiteX13138" fmla="*/ 3160354 w 3249268"/>
              <a:gd name="connsiteY13138" fmla="*/ 188297 h 444457"/>
              <a:gd name="connsiteX13139" fmla="*/ 3157556 w 3249268"/>
              <a:gd name="connsiteY13139" fmla="*/ 188297 h 444457"/>
              <a:gd name="connsiteX13140" fmla="*/ 3160354 w 3249268"/>
              <a:gd name="connsiteY13140" fmla="*/ 189718 h 444457"/>
              <a:gd name="connsiteX13141" fmla="*/ 3164552 w 3249268"/>
              <a:gd name="connsiteY13141" fmla="*/ 192560 h 444457"/>
              <a:gd name="connsiteX13142" fmla="*/ 3160354 w 3249268"/>
              <a:gd name="connsiteY13142" fmla="*/ 198243 h 444457"/>
              <a:gd name="connsiteX13143" fmla="*/ 3157556 w 3249268"/>
              <a:gd name="connsiteY13143" fmla="*/ 201085 h 444457"/>
              <a:gd name="connsiteX13144" fmla="*/ 3151958 w 3249268"/>
              <a:gd name="connsiteY13144" fmla="*/ 199664 h 444457"/>
              <a:gd name="connsiteX13145" fmla="*/ 3149287 w 3249268"/>
              <a:gd name="connsiteY13145" fmla="*/ 198760 h 444457"/>
              <a:gd name="connsiteX13146" fmla="*/ 3147760 w 3249268"/>
              <a:gd name="connsiteY13146" fmla="*/ 196822 h 444457"/>
              <a:gd name="connsiteX13147" fmla="*/ 3144962 w 3249268"/>
              <a:gd name="connsiteY13147" fmla="*/ 193981 h 444457"/>
              <a:gd name="connsiteX13148" fmla="*/ 3147760 w 3249268"/>
              <a:gd name="connsiteY13148" fmla="*/ 198243 h 444457"/>
              <a:gd name="connsiteX13149" fmla="*/ 3149287 w 3249268"/>
              <a:gd name="connsiteY13149" fmla="*/ 198760 h 444457"/>
              <a:gd name="connsiteX13150" fmla="*/ 3149859 w 3249268"/>
              <a:gd name="connsiteY13150" fmla="*/ 199487 h 444457"/>
              <a:gd name="connsiteX13151" fmla="*/ 3151958 w 3249268"/>
              <a:gd name="connsiteY13151" fmla="*/ 201085 h 444457"/>
              <a:gd name="connsiteX13152" fmla="*/ 3146361 w 3249268"/>
              <a:gd name="connsiteY13152" fmla="*/ 202506 h 444457"/>
              <a:gd name="connsiteX13153" fmla="*/ 3143562 w 3249268"/>
              <a:gd name="connsiteY13153" fmla="*/ 196822 h 444457"/>
              <a:gd name="connsiteX13154" fmla="*/ 3137965 w 3249268"/>
              <a:gd name="connsiteY13154" fmla="*/ 192560 h 444457"/>
              <a:gd name="connsiteX13155" fmla="*/ 3135662 w 3249268"/>
              <a:gd name="connsiteY13155" fmla="*/ 197236 h 444457"/>
              <a:gd name="connsiteX13156" fmla="*/ 3137822 w 3249268"/>
              <a:gd name="connsiteY13156" fmla="*/ 199442 h 444457"/>
              <a:gd name="connsiteX13157" fmla="*/ 3140580 w 3249268"/>
              <a:gd name="connsiteY13157" fmla="*/ 203667 h 444457"/>
              <a:gd name="connsiteX13158" fmla="*/ 3143338 w 3249268"/>
              <a:gd name="connsiteY13158" fmla="*/ 206484 h 444457"/>
              <a:gd name="connsiteX13159" fmla="*/ 3144717 w 3249268"/>
              <a:gd name="connsiteY13159" fmla="*/ 207892 h 444457"/>
              <a:gd name="connsiteX13160" fmla="*/ 3140580 w 3249268"/>
              <a:gd name="connsiteY13160" fmla="*/ 209300 h 444457"/>
              <a:gd name="connsiteX13161" fmla="*/ 3137822 w 3249268"/>
              <a:gd name="connsiteY13161" fmla="*/ 206484 h 444457"/>
              <a:gd name="connsiteX13162" fmla="*/ 3128169 w 3249268"/>
              <a:gd name="connsiteY13162" fmla="*/ 202259 h 444457"/>
              <a:gd name="connsiteX13163" fmla="*/ 3130927 w 3249268"/>
              <a:gd name="connsiteY13163" fmla="*/ 206484 h 444457"/>
              <a:gd name="connsiteX13164" fmla="*/ 3133685 w 3249268"/>
              <a:gd name="connsiteY13164" fmla="*/ 207892 h 444457"/>
              <a:gd name="connsiteX13165" fmla="*/ 3133685 w 3249268"/>
              <a:gd name="connsiteY13165" fmla="*/ 210709 h 444457"/>
              <a:gd name="connsiteX13166" fmla="*/ 3126791 w 3249268"/>
              <a:gd name="connsiteY13166" fmla="*/ 209300 h 444457"/>
              <a:gd name="connsiteX13167" fmla="*/ 3122654 w 3249268"/>
              <a:gd name="connsiteY13167" fmla="*/ 207892 h 444457"/>
              <a:gd name="connsiteX13168" fmla="*/ 3118517 w 3249268"/>
              <a:gd name="connsiteY13168" fmla="*/ 202259 h 444457"/>
              <a:gd name="connsiteX13169" fmla="*/ 3118450 w 3249268"/>
              <a:gd name="connsiteY13169" fmla="*/ 202088 h 444457"/>
              <a:gd name="connsiteX13170" fmla="*/ 3118085 w 3249268"/>
              <a:gd name="connsiteY13170" fmla="*/ 202343 h 444457"/>
              <a:gd name="connsiteX13171" fmla="*/ 3118517 w 3249268"/>
              <a:gd name="connsiteY13171" fmla="*/ 203667 h 444457"/>
              <a:gd name="connsiteX13172" fmla="*/ 3118517 w 3249268"/>
              <a:gd name="connsiteY13172" fmla="*/ 205075 h 444457"/>
              <a:gd name="connsiteX13173" fmla="*/ 3117894 w 3249268"/>
              <a:gd name="connsiteY13173" fmla="*/ 205606 h 444457"/>
              <a:gd name="connsiteX13174" fmla="*/ 3119924 w 3249268"/>
              <a:gd name="connsiteY13174" fmla="*/ 206476 h 444457"/>
              <a:gd name="connsiteX13175" fmla="*/ 3117291 w 3249268"/>
              <a:gd name="connsiteY13175" fmla="*/ 207604 h 444457"/>
              <a:gd name="connsiteX13176" fmla="*/ 3116381 w 3249268"/>
              <a:gd name="connsiteY13176" fmla="*/ 206824 h 444457"/>
              <a:gd name="connsiteX13177" fmla="*/ 3114380 w 3249268"/>
              <a:gd name="connsiteY13177" fmla="*/ 206484 h 444457"/>
              <a:gd name="connsiteX13178" fmla="*/ 3113001 w 3249268"/>
              <a:gd name="connsiteY13178" fmla="*/ 205075 h 444457"/>
              <a:gd name="connsiteX13179" fmla="*/ 3110243 w 3249268"/>
              <a:gd name="connsiteY13179" fmla="*/ 202259 h 444457"/>
              <a:gd name="connsiteX13180" fmla="*/ 3106106 w 3249268"/>
              <a:gd name="connsiteY13180" fmla="*/ 198034 h 444457"/>
              <a:gd name="connsiteX13181" fmla="*/ 3104727 w 3249268"/>
              <a:gd name="connsiteY13181" fmla="*/ 196625 h 444457"/>
              <a:gd name="connsiteX13182" fmla="*/ 3104727 w 3249268"/>
              <a:gd name="connsiteY13182" fmla="*/ 195217 h 444457"/>
              <a:gd name="connsiteX13183" fmla="*/ 3104924 w 3249268"/>
              <a:gd name="connsiteY13183" fmla="*/ 194816 h 444457"/>
              <a:gd name="connsiteX13184" fmla="*/ 3104771 w 3249268"/>
              <a:gd name="connsiteY13184" fmla="*/ 194777 h 444457"/>
              <a:gd name="connsiteX13185" fmla="*/ 3104731 w 3249268"/>
              <a:gd name="connsiteY13185" fmla="*/ 194817 h 444457"/>
              <a:gd name="connsiteX13186" fmla="*/ 3104203 w 3249268"/>
              <a:gd name="connsiteY13186" fmla="*/ 194635 h 444457"/>
              <a:gd name="connsiteX13187" fmla="*/ 3100417 w 3249268"/>
              <a:gd name="connsiteY13187" fmla="*/ 193689 h 444457"/>
              <a:gd name="connsiteX13188" fmla="*/ 3101218 w 3249268"/>
              <a:gd name="connsiteY13188" fmla="*/ 193609 h 444457"/>
              <a:gd name="connsiteX13189" fmla="*/ 3100669 w 3249268"/>
              <a:gd name="connsiteY13189" fmla="*/ 193420 h 444457"/>
              <a:gd name="connsiteX13190" fmla="*/ 3099777 w 3249268"/>
              <a:gd name="connsiteY13190" fmla="*/ 192500 h 444457"/>
              <a:gd name="connsiteX13191" fmla="*/ 3098012 w 3249268"/>
              <a:gd name="connsiteY13191" fmla="*/ 193098 h 444457"/>
              <a:gd name="connsiteX13192" fmla="*/ 3096425 w 3249268"/>
              <a:gd name="connsiteY13192" fmla="*/ 195068 h 444457"/>
              <a:gd name="connsiteX13193" fmla="*/ 3100657 w 3249268"/>
              <a:gd name="connsiteY13193" fmla="*/ 196501 h 444457"/>
              <a:gd name="connsiteX13194" fmla="*/ 3103477 w 3249268"/>
              <a:gd name="connsiteY13194" fmla="*/ 199366 h 444457"/>
              <a:gd name="connsiteX13195" fmla="*/ 3099246 w 3249268"/>
              <a:gd name="connsiteY13195" fmla="*/ 200799 h 444457"/>
              <a:gd name="connsiteX13196" fmla="*/ 3104887 w 3249268"/>
              <a:gd name="connsiteY13196" fmla="*/ 205097 h 444457"/>
              <a:gd name="connsiteX13197" fmla="*/ 3110529 w 3249268"/>
              <a:gd name="connsiteY13197" fmla="*/ 207962 h 444457"/>
              <a:gd name="connsiteX13198" fmla="*/ 3116170 w 3249268"/>
              <a:gd name="connsiteY13198" fmla="*/ 213693 h 444457"/>
              <a:gd name="connsiteX13199" fmla="*/ 3110529 w 3249268"/>
              <a:gd name="connsiteY13199" fmla="*/ 212261 h 444457"/>
              <a:gd name="connsiteX13200" fmla="*/ 3100657 w 3249268"/>
              <a:gd name="connsiteY13200" fmla="*/ 209395 h 444457"/>
              <a:gd name="connsiteX13201" fmla="*/ 3092195 w 3249268"/>
              <a:gd name="connsiteY13201" fmla="*/ 205097 h 444457"/>
              <a:gd name="connsiteX13202" fmla="*/ 3087964 w 3249268"/>
              <a:gd name="connsiteY13202" fmla="*/ 205097 h 444457"/>
              <a:gd name="connsiteX13203" fmla="*/ 3085848 w 3249268"/>
              <a:gd name="connsiteY13203" fmla="*/ 206888 h 444457"/>
              <a:gd name="connsiteX13204" fmla="*/ 3083829 w 3249268"/>
              <a:gd name="connsiteY13204" fmla="*/ 206546 h 444457"/>
              <a:gd name="connsiteX13205" fmla="*/ 3081841 w 3249268"/>
              <a:gd name="connsiteY13205" fmla="*/ 208692 h 444457"/>
              <a:gd name="connsiteX13206" fmla="*/ 3079738 w 3249268"/>
              <a:gd name="connsiteY13206" fmla="*/ 207819 h 444457"/>
              <a:gd name="connsiteX13207" fmla="*/ 3078791 w 3249268"/>
              <a:gd name="connsiteY13207" fmla="*/ 207190 h 444457"/>
              <a:gd name="connsiteX13208" fmla="*/ 3075857 w 3249268"/>
              <a:gd name="connsiteY13208" fmla="*/ 208717 h 444457"/>
              <a:gd name="connsiteX13209" fmla="*/ 3071549 w 3249268"/>
              <a:gd name="connsiteY13209" fmla="*/ 207855 h 444457"/>
              <a:gd name="connsiteX13210" fmla="*/ 3064368 w 3249268"/>
              <a:gd name="connsiteY13210" fmla="*/ 206476 h 444457"/>
              <a:gd name="connsiteX13211" fmla="*/ 3064368 w 3249268"/>
              <a:gd name="connsiteY13211" fmla="*/ 203718 h 444457"/>
              <a:gd name="connsiteX13212" fmla="*/ 3065644 w 3249268"/>
              <a:gd name="connsiteY13212" fmla="*/ 203820 h 444457"/>
              <a:gd name="connsiteX13213" fmla="*/ 3064916 w 3249268"/>
              <a:gd name="connsiteY13213" fmla="*/ 203490 h 444457"/>
              <a:gd name="connsiteX13214" fmla="*/ 3063530 w 3249268"/>
              <a:gd name="connsiteY13214" fmla="*/ 203490 h 444457"/>
              <a:gd name="connsiteX13215" fmla="*/ 3060472 w 3249268"/>
              <a:gd name="connsiteY13215" fmla="*/ 202480 h 444457"/>
              <a:gd name="connsiteX13216" fmla="*/ 3062857 w 3249268"/>
              <a:gd name="connsiteY13216" fmla="*/ 203785 h 444457"/>
              <a:gd name="connsiteX13217" fmla="*/ 3060149 w 3249268"/>
              <a:gd name="connsiteY13217" fmla="*/ 210728 h 444457"/>
              <a:gd name="connsiteX13218" fmla="*/ 3056087 w 3249268"/>
              <a:gd name="connsiteY13218" fmla="*/ 212117 h 444457"/>
              <a:gd name="connsiteX13219" fmla="*/ 3054734 w 3249268"/>
              <a:gd name="connsiteY13219" fmla="*/ 210728 h 444457"/>
              <a:gd name="connsiteX13220" fmla="*/ 3053380 w 3249268"/>
              <a:gd name="connsiteY13220" fmla="*/ 209340 h 444457"/>
              <a:gd name="connsiteX13221" fmla="*/ 3052893 w 3249268"/>
              <a:gd name="connsiteY13221" fmla="*/ 208342 h 444457"/>
              <a:gd name="connsiteX13222" fmla="*/ 3051003 w 3249268"/>
              <a:gd name="connsiteY13222" fmla="*/ 206551 h 444457"/>
              <a:gd name="connsiteX13223" fmla="*/ 3049574 w 3249268"/>
              <a:gd name="connsiteY13223" fmla="*/ 207905 h 444457"/>
              <a:gd name="connsiteX13224" fmla="*/ 3048145 w 3249268"/>
              <a:gd name="connsiteY13224" fmla="*/ 210613 h 444457"/>
              <a:gd name="connsiteX13225" fmla="*/ 3043857 w 3249268"/>
              <a:gd name="connsiteY13225" fmla="*/ 210613 h 444457"/>
              <a:gd name="connsiteX13226" fmla="*/ 3040316 w 3249268"/>
              <a:gd name="connsiteY13226" fmla="*/ 207258 h 444457"/>
              <a:gd name="connsiteX13227" fmla="*/ 3039433 w 3249268"/>
              <a:gd name="connsiteY13227" fmla="*/ 207604 h 444457"/>
              <a:gd name="connsiteX13228" fmla="*/ 3039433 w 3249268"/>
              <a:gd name="connsiteY13228" fmla="*/ 206207 h 444457"/>
              <a:gd name="connsiteX13229" fmla="*/ 3038691 w 3249268"/>
              <a:gd name="connsiteY13229" fmla="*/ 205465 h 444457"/>
              <a:gd name="connsiteX13230" fmla="*/ 3039497 w 3249268"/>
              <a:gd name="connsiteY13230" fmla="*/ 207926 h 444457"/>
              <a:gd name="connsiteX13231" fmla="*/ 3035382 w 3249268"/>
              <a:gd name="connsiteY13231" fmla="*/ 210720 h 444457"/>
              <a:gd name="connsiteX13232" fmla="*/ 3032639 w 3249268"/>
              <a:gd name="connsiteY13232" fmla="*/ 214911 h 444457"/>
              <a:gd name="connsiteX13233" fmla="*/ 3032563 w 3249268"/>
              <a:gd name="connsiteY13233" fmla="*/ 215126 h 444457"/>
              <a:gd name="connsiteX13234" fmla="*/ 3034092 w 3249268"/>
              <a:gd name="connsiteY13234" fmla="*/ 215126 h 444457"/>
              <a:gd name="connsiteX13235" fmla="*/ 3035485 w 3249268"/>
              <a:gd name="connsiteY13235" fmla="*/ 216523 h 444457"/>
              <a:gd name="connsiteX13236" fmla="*/ 3039484 w 3249268"/>
              <a:gd name="connsiteY13236" fmla="*/ 219197 h 444457"/>
              <a:gd name="connsiteX13237" fmla="*/ 3040883 w 3249268"/>
              <a:gd name="connsiteY13237" fmla="*/ 215032 h 444457"/>
              <a:gd name="connsiteX13238" fmla="*/ 3043725 w 3249268"/>
              <a:gd name="connsiteY13238" fmla="*/ 213621 h 444457"/>
              <a:gd name="connsiteX13239" fmla="*/ 3045146 w 3249268"/>
              <a:gd name="connsiteY13239" fmla="*/ 213621 h 444457"/>
              <a:gd name="connsiteX13240" fmla="*/ 3047987 w 3249268"/>
              <a:gd name="connsiteY13240" fmla="*/ 216442 h 444457"/>
              <a:gd name="connsiteX13241" fmla="*/ 3049408 w 3249268"/>
              <a:gd name="connsiteY13241" fmla="*/ 217852 h 444457"/>
              <a:gd name="connsiteX13242" fmla="*/ 3049408 w 3249268"/>
              <a:gd name="connsiteY13242" fmla="*/ 219190 h 444457"/>
              <a:gd name="connsiteX13243" fmla="*/ 3049539 w 3249268"/>
              <a:gd name="connsiteY13243" fmla="*/ 218887 h 444457"/>
              <a:gd name="connsiteX13244" fmla="*/ 3050875 w 3249268"/>
              <a:gd name="connsiteY13244" fmla="*/ 218887 h 444457"/>
              <a:gd name="connsiteX13245" fmla="*/ 3050663 w 3249268"/>
              <a:gd name="connsiteY13245" fmla="*/ 217801 h 444457"/>
              <a:gd name="connsiteX13246" fmla="*/ 3060384 w 3249268"/>
              <a:gd name="connsiteY13246" fmla="*/ 214959 h 444457"/>
              <a:gd name="connsiteX13247" fmla="*/ 3061772 w 3249268"/>
              <a:gd name="connsiteY13247" fmla="*/ 216380 h 444457"/>
              <a:gd name="connsiteX13248" fmla="*/ 3065938 w 3249268"/>
              <a:gd name="connsiteY13248" fmla="*/ 217801 h 444457"/>
              <a:gd name="connsiteX13249" fmla="*/ 3066534 w 3249268"/>
              <a:gd name="connsiteY13249" fmla="*/ 218411 h 444457"/>
              <a:gd name="connsiteX13250" fmla="*/ 3069266 w 3249268"/>
              <a:gd name="connsiteY13250" fmla="*/ 216442 h 444457"/>
              <a:gd name="connsiteX13251" fmla="*/ 3071589 w 3249268"/>
              <a:gd name="connsiteY13251" fmla="*/ 217382 h 444457"/>
              <a:gd name="connsiteX13252" fmla="*/ 3075876 w 3249268"/>
              <a:gd name="connsiteY13252" fmla="*/ 220579 h 444457"/>
              <a:gd name="connsiteX13253" fmla="*/ 3079548 w 3249268"/>
              <a:gd name="connsiteY13253" fmla="*/ 220418 h 444457"/>
              <a:gd name="connsiteX13254" fmla="*/ 3079946 w 3249268"/>
              <a:gd name="connsiteY13254" fmla="*/ 220316 h 444457"/>
              <a:gd name="connsiteX13255" fmla="*/ 3082579 w 3249268"/>
              <a:gd name="connsiteY13255" fmla="*/ 220316 h 444457"/>
              <a:gd name="connsiteX13256" fmla="*/ 3086536 w 3249268"/>
              <a:gd name="connsiteY13256" fmla="*/ 218887 h 444457"/>
              <a:gd name="connsiteX13257" fmla="*/ 3090702 w 3249268"/>
              <a:gd name="connsiteY13257" fmla="*/ 218887 h 444457"/>
              <a:gd name="connsiteX13258" fmla="*/ 3093479 w 3249268"/>
              <a:gd name="connsiteY13258" fmla="*/ 218887 h 444457"/>
              <a:gd name="connsiteX13259" fmla="*/ 3096430 w 3249268"/>
              <a:gd name="connsiteY13259" fmla="*/ 220391 h 444457"/>
              <a:gd name="connsiteX13260" fmla="*/ 3098387 w 3249268"/>
              <a:gd name="connsiteY13260" fmla="*/ 221128 h 444457"/>
              <a:gd name="connsiteX13261" fmla="*/ 3100579 w 3249268"/>
              <a:gd name="connsiteY13261" fmla="*/ 220391 h 444457"/>
              <a:gd name="connsiteX13262" fmla="*/ 3104682 w 3249268"/>
              <a:gd name="connsiteY13262" fmla="*/ 221770 h 444457"/>
              <a:gd name="connsiteX13263" fmla="*/ 3108785 w 3249268"/>
              <a:gd name="connsiteY13263" fmla="*/ 221770 h 444457"/>
              <a:gd name="connsiteX13264" fmla="*/ 3108785 w 3249268"/>
              <a:gd name="connsiteY13264" fmla="*/ 224679 h 444457"/>
              <a:gd name="connsiteX13265" fmla="*/ 3110176 w 3249268"/>
              <a:gd name="connsiteY13265" fmla="*/ 226052 h 444457"/>
              <a:gd name="connsiteX13266" fmla="*/ 3110176 w 3249268"/>
              <a:gd name="connsiteY13266" fmla="*/ 226158 h 444457"/>
              <a:gd name="connsiteX13267" fmla="*/ 3111657 w 3249268"/>
              <a:gd name="connsiteY13267" fmla="*/ 226158 h 444457"/>
              <a:gd name="connsiteX13268" fmla="*/ 3114666 w 3249268"/>
              <a:gd name="connsiteY13268" fmla="*/ 224904 h 444457"/>
              <a:gd name="connsiteX13269" fmla="*/ 3114713 w 3249268"/>
              <a:gd name="connsiteY13269" fmla="*/ 225732 h 444457"/>
              <a:gd name="connsiteX13270" fmla="*/ 3115559 w 3249268"/>
              <a:gd name="connsiteY13270" fmla="*/ 224897 h 444457"/>
              <a:gd name="connsiteX13271" fmla="*/ 3114639 w 3249268"/>
              <a:gd name="connsiteY13271" fmla="*/ 224654 h 444457"/>
              <a:gd name="connsiteX13272" fmla="*/ 3118700 w 3249268"/>
              <a:gd name="connsiteY13272" fmla="*/ 223275 h 444457"/>
              <a:gd name="connsiteX13273" fmla="*/ 3126823 w 3249268"/>
              <a:gd name="connsiteY13273" fmla="*/ 226033 h 444457"/>
              <a:gd name="connsiteX13274" fmla="*/ 3126755 w 3249268"/>
              <a:gd name="connsiteY13274" fmla="*/ 226075 h 444457"/>
              <a:gd name="connsiteX13275" fmla="*/ 3127024 w 3249268"/>
              <a:gd name="connsiteY13275" fmla="*/ 226052 h 444457"/>
              <a:gd name="connsiteX13276" fmla="*/ 3127273 w 3249268"/>
              <a:gd name="connsiteY13276" fmla="*/ 226083 h 444457"/>
              <a:gd name="connsiteX13277" fmla="*/ 3130810 w 3249268"/>
              <a:gd name="connsiteY13277" fmla="*/ 225641 h 444457"/>
              <a:gd name="connsiteX13278" fmla="*/ 3134770 w 3249268"/>
              <a:gd name="connsiteY13278" fmla="*/ 226136 h 444457"/>
              <a:gd name="connsiteX13279" fmla="*/ 3135448 w 3249268"/>
              <a:gd name="connsiteY13279" fmla="*/ 226052 h 444457"/>
              <a:gd name="connsiteX13280" fmla="*/ 3137942 w 3249268"/>
              <a:gd name="connsiteY13280" fmla="*/ 228514 h 444457"/>
              <a:gd name="connsiteX13281" fmla="*/ 3137942 w 3249268"/>
              <a:gd name="connsiteY13281" fmla="*/ 224904 h 444457"/>
              <a:gd name="connsiteX13282" fmla="*/ 3144941 w 3249268"/>
              <a:gd name="connsiteY13282" fmla="*/ 224904 h 444457"/>
              <a:gd name="connsiteX13283" fmla="*/ 3151940 w 3249268"/>
              <a:gd name="connsiteY13283" fmla="*/ 229095 h 444457"/>
              <a:gd name="connsiteX13284" fmla="*/ 3163139 w 3249268"/>
              <a:gd name="connsiteY13284" fmla="*/ 231889 h 444457"/>
              <a:gd name="connsiteX13285" fmla="*/ 3171538 w 3249268"/>
              <a:gd name="connsiteY13285" fmla="*/ 236080 h 444457"/>
              <a:gd name="connsiteX13286" fmla="*/ 3168739 w 3249268"/>
              <a:gd name="connsiteY13286" fmla="*/ 233286 h 444457"/>
              <a:gd name="connsiteX13287" fmla="*/ 3171538 w 3249268"/>
              <a:gd name="connsiteY13287" fmla="*/ 230492 h 444457"/>
              <a:gd name="connsiteX13288" fmla="*/ 3177138 w 3249268"/>
              <a:gd name="connsiteY13288" fmla="*/ 234683 h 444457"/>
              <a:gd name="connsiteX13289" fmla="*/ 3184137 w 3249268"/>
              <a:gd name="connsiteY13289" fmla="*/ 241667 h 444457"/>
              <a:gd name="connsiteX13290" fmla="*/ 3186936 w 3249268"/>
              <a:gd name="connsiteY13290" fmla="*/ 241667 h 444457"/>
              <a:gd name="connsiteX13291" fmla="*/ 3188336 w 3249268"/>
              <a:gd name="connsiteY13291" fmla="*/ 244462 h 444457"/>
              <a:gd name="connsiteX13292" fmla="*/ 3178537 w 3249268"/>
              <a:gd name="connsiteY13292" fmla="*/ 244462 h 444457"/>
              <a:gd name="connsiteX13293" fmla="*/ 3174338 w 3249268"/>
              <a:gd name="connsiteY13293" fmla="*/ 243064 h 444457"/>
              <a:gd name="connsiteX13294" fmla="*/ 3172938 w 3249268"/>
              <a:gd name="connsiteY13294" fmla="*/ 243064 h 444457"/>
              <a:gd name="connsiteX13295" fmla="*/ 3167339 w 3249268"/>
              <a:gd name="connsiteY13295" fmla="*/ 240271 h 444457"/>
              <a:gd name="connsiteX13296" fmla="*/ 3170138 w 3249268"/>
              <a:gd name="connsiteY13296" fmla="*/ 243064 h 444457"/>
              <a:gd name="connsiteX13297" fmla="*/ 3174338 w 3249268"/>
              <a:gd name="connsiteY13297" fmla="*/ 245858 h 444457"/>
              <a:gd name="connsiteX13298" fmla="*/ 3174338 w 3249268"/>
              <a:gd name="connsiteY13298" fmla="*/ 251446 h 444457"/>
              <a:gd name="connsiteX13299" fmla="*/ 3170138 w 3249268"/>
              <a:gd name="connsiteY13299" fmla="*/ 251446 h 444457"/>
              <a:gd name="connsiteX13300" fmla="*/ 3165939 w 3249268"/>
              <a:gd name="connsiteY13300" fmla="*/ 250049 h 444457"/>
              <a:gd name="connsiteX13301" fmla="*/ 3161739 w 3249268"/>
              <a:gd name="connsiteY13301" fmla="*/ 245858 h 444457"/>
              <a:gd name="connsiteX13302" fmla="*/ 3157540 w 3249268"/>
              <a:gd name="connsiteY13302" fmla="*/ 243064 h 444457"/>
              <a:gd name="connsiteX13303" fmla="*/ 3146341 w 3249268"/>
              <a:gd name="connsiteY13303" fmla="*/ 237477 h 444457"/>
              <a:gd name="connsiteX13304" fmla="*/ 3145133 w 3249268"/>
              <a:gd name="connsiteY13304" fmla="*/ 238682 h 444457"/>
              <a:gd name="connsiteX13305" fmla="*/ 3145198 w 3249268"/>
              <a:gd name="connsiteY13305" fmla="*/ 238854 h 444457"/>
              <a:gd name="connsiteX13306" fmla="*/ 3143810 w 3249268"/>
              <a:gd name="connsiteY13306" fmla="*/ 246034 h 444457"/>
              <a:gd name="connsiteX13307" fmla="*/ 3143542 w 3249268"/>
              <a:gd name="connsiteY13307" fmla="*/ 246172 h 444457"/>
              <a:gd name="connsiteX13308" fmla="*/ 3143542 w 3249268"/>
              <a:gd name="connsiteY13308" fmla="*/ 247345 h 444457"/>
              <a:gd name="connsiteX13309" fmla="*/ 3143542 w 3249268"/>
              <a:gd name="connsiteY13309" fmla="*/ 251482 h 444457"/>
              <a:gd name="connsiteX13310" fmla="*/ 3147773 w 3249268"/>
              <a:gd name="connsiteY13310" fmla="*/ 254240 h 444457"/>
              <a:gd name="connsiteX13311" fmla="*/ 3146480 w 3249268"/>
              <a:gd name="connsiteY13311" fmla="*/ 256770 h 444457"/>
              <a:gd name="connsiteX13312" fmla="*/ 3146784 w 3249268"/>
              <a:gd name="connsiteY13312" fmla="*/ 257023 h 444457"/>
              <a:gd name="connsiteX13313" fmla="*/ 3147948 w 3249268"/>
              <a:gd name="connsiteY13313" fmla="*/ 257023 h 444457"/>
              <a:gd name="connsiteX13314" fmla="*/ 3147773 w 3249268"/>
              <a:gd name="connsiteY13314" fmla="*/ 256779 h 444457"/>
              <a:gd name="connsiteX13315" fmla="*/ 3150567 w 3249268"/>
              <a:gd name="connsiteY13315" fmla="*/ 256779 h 444457"/>
              <a:gd name="connsiteX13316" fmla="*/ 3156155 w 3249268"/>
              <a:gd name="connsiteY13316" fmla="*/ 255368 h 444457"/>
              <a:gd name="connsiteX13317" fmla="*/ 3156155 w 3249268"/>
              <a:gd name="connsiteY13317" fmla="*/ 258061 h 444457"/>
              <a:gd name="connsiteX13318" fmla="*/ 3159266 w 3249268"/>
              <a:gd name="connsiteY13318" fmla="*/ 259059 h 444457"/>
              <a:gd name="connsiteX13319" fmla="*/ 3161522 w 3249268"/>
              <a:gd name="connsiteY13319" fmla="*/ 258000 h 444457"/>
              <a:gd name="connsiteX13320" fmla="*/ 3164300 w 3249268"/>
              <a:gd name="connsiteY13320" fmla="*/ 258000 h 444457"/>
              <a:gd name="connsiteX13321" fmla="*/ 3169854 w 3249268"/>
              <a:gd name="connsiteY13321" fmla="*/ 262232 h 444457"/>
              <a:gd name="connsiteX13322" fmla="*/ 3172631 w 3249268"/>
              <a:gd name="connsiteY13322" fmla="*/ 262232 h 444457"/>
              <a:gd name="connsiteX13323" fmla="*/ 3171270 w 3249268"/>
              <a:gd name="connsiteY13323" fmla="*/ 264997 h 444457"/>
              <a:gd name="connsiteX13324" fmla="*/ 3171379 w 3249268"/>
              <a:gd name="connsiteY13324" fmla="*/ 265312 h 444457"/>
              <a:gd name="connsiteX13325" fmla="*/ 3171599 w 3249268"/>
              <a:gd name="connsiteY13325" fmla="*/ 265272 h 444457"/>
              <a:gd name="connsiteX13326" fmla="*/ 3172987 w 3249268"/>
              <a:gd name="connsiteY13326" fmla="*/ 262514 h 444457"/>
              <a:gd name="connsiteX13327" fmla="*/ 3175640 w 3249268"/>
              <a:gd name="connsiteY13327" fmla="*/ 262514 h 444457"/>
              <a:gd name="connsiteX13328" fmla="*/ 3175765 w 3249268"/>
              <a:gd name="connsiteY13328" fmla="*/ 262514 h 444457"/>
              <a:gd name="connsiteX13329" fmla="*/ 3177671 w 3249268"/>
              <a:gd name="connsiteY13329" fmla="*/ 262514 h 444457"/>
              <a:gd name="connsiteX13330" fmla="*/ 3179702 w 3249268"/>
              <a:gd name="connsiteY13330" fmla="*/ 262514 h 444457"/>
              <a:gd name="connsiteX13331" fmla="*/ 3181056 w 3249268"/>
              <a:gd name="connsiteY13331" fmla="*/ 262514 h 444457"/>
              <a:gd name="connsiteX13332" fmla="*/ 3181056 w 3249268"/>
              <a:gd name="connsiteY13332" fmla="*/ 263608 h 444457"/>
              <a:gd name="connsiteX13333" fmla="*/ 3182708 w 3249268"/>
              <a:gd name="connsiteY13333" fmla="*/ 263893 h 444457"/>
              <a:gd name="connsiteX13334" fmla="*/ 3182708 w 3249268"/>
              <a:gd name="connsiteY13334" fmla="*/ 265522 h 444457"/>
              <a:gd name="connsiteX13335" fmla="*/ 3186723 w 3249268"/>
              <a:gd name="connsiteY13335" fmla="*/ 265522 h 444457"/>
              <a:gd name="connsiteX13336" fmla="*/ 3189431 w 3249268"/>
              <a:gd name="connsiteY13336" fmla="*/ 267916 h 444457"/>
              <a:gd name="connsiteX13337" fmla="*/ 3188077 w 3249268"/>
              <a:gd name="connsiteY13337" fmla="*/ 272361 h 444457"/>
              <a:gd name="connsiteX13338" fmla="*/ 3188077 w 3249268"/>
              <a:gd name="connsiteY13338" fmla="*/ 275096 h 444457"/>
              <a:gd name="connsiteX13339" fmla="*/ 3185369 w 3249268"/>
              <a:gd name="connsiteY13339" fmla="*/ 280566 h 444457"/>
              <a:gd name="connsiteX13340" fmla="*/ 3179954 w 3249268"/>
              <a:gd name="connsiteY13340" fmla="*/ 277831 h 444457"/>
              <a:gd name="connsiteX13341" fmla="*/ 3180227 w 3249268"/>
              <a:gd name="connsiteY13341" fmla="*/ 277555 h 444457"/>
              <a:gd name="connsiteX13342" fmla="*/ 3179930 w 3249268"/>
              <a:gd name="connsiteY13342" fmla="*/ 277683 h 444457"/>
              <a:gd name="connsiteX13343" fmla="*/ 3178542 w 3249268"/>
              <a:gd name="connsiteY13343" fmla="*/ 276304 h 444457"/>
              <a:gd name="connsiteX13344" fmla="*/ 3177153 w 3249268"/>
              <a:gd name="connsiteY13344" fmla="*/ 274925 h 444457"/>
              <a:gd name="connsiteX13345" fmla="*/ 3176937 w 3249268"/>
              <a:gd name="connsiteY13345" fmla="*/ 274721 h 444457"/>
              <a:gd name="connsiteX13346" fmla="*/ 3175156 w 3249268"/>
              <a:gd name="connsiteY13346" fmla="*/ 274116 h 444457"/>
              <a:gd name="connsiteX13347" fmla="*/ 3171664 w 3249268"/>
              <a:gd name="connsiteY13347" fmla="*/ 273947 h 444457"/>
              <a:gd name="connsiteX13348" fmla="*/ 3171423 w 3249268"/>
              <a:gd name="connsiteY13348" fmla="*/ 273201 h 444457"/>
              <a:gd name="connsiteX13349" fmla="*/ 3171400 w 3249268"/>
              <a:gd name="connsiteY13349" fmla="*/ 273722 h 444457"/>
              <a:gd name="connsiteX13350" fmla="*/ 3170564 w 3249268"/>
              <a:gd name="connsiteY13350" fmla="*/ 274123 h 444457"/>
              <a:gd name="connsiteX13351" fmla="*/ 3175704 w 3249268"/>
              <a:gd name="connsiteY13351" fmla="*/ 278059 h 444457"/>
              <a:gd name="connsiteX13352" fmla="*/ 3175704 w 3249268"/>
              <a:gd name="connsiteY13352" fmla="*/ 282322 h 444457"/>
              <a:gd name="connsiteX13353" fmla="*/ 3172921 w 3249268"/>
              <a:gd name="connsiteY13353" fmla="*/ 286584 h 444457"/>
              <a:gd name="connsiteX13354" fmla="*/ 3170138 w 3249268"/>
              <a:gd name="connsiteY13354" fmla="*/ 282322 h 444457"/>
              <a:gd name="connsiteX13355" fmla="*/ 3164572 w 3249268"/>
              <a:gd name="connsiteY13355" fmla="*/ 286584 h 444457"/>
              <a:gd name="connsiteX13356" fmla="*/ 3163567 w 3249268"/>
              <a:gd name="connsiteY13356" fmla="*/ 283506 h 444457"/>
              <a:gd name="connsiteX13357" fmla="*/ 3165242 w 3249268"/>
              <a:gd name="connsiteY13357" fmla="*/ 282479 h 444457"/>
              <a:gd name="connsiteX13358" fmla="*/ 3163202 w 3249268"/>
              <a:gd name="connsiteY13358" fmla="*/ 282387 h 444457"/>
              <a:gd name="connsiteX13359" fmla="*/ 3163567 w 3249268"/>
              <a:gd name="connsiteY13359" fmla="*/ 283506 h 444457"/>
              <a:gd name="connsiteX13360" fmla="*/ 3163181 w 3249268"/>
              <a:gd name="connsiteY13360" fmla="*/ 283743 h 444457"/>
              <a:gd name="connsiteX13361" fmla="*/ 3157615 w 3249268"/>
              <a:gd name="connsiteY13361" fmla="*/ 282322 h 444457"/>
              <a:gd name="connsiteX13362" fmla="*/ 3149266 w 3249268"/>
              <a:gd name="connsiteY13362" fmla="*/ 278059 h 444457"/>
              <a:gd name="connsiteX13363" fmla="*/ 3150851 w 3249268"/>
              <a:gd name="connsiteY13363" fmla="*/ 277183 h 444457"/>
              <a:gd name="connsiteX13364" fmla="*/ 3149519 w 3249268"/>
              <a:gd name="connsiteY13364" fmla="*/ 276505 h 444457"/>
              <a:gd name="connsiteX13365" fmla="*/ 3149130 w 3249268"/>
              <a:gd name="connsiteY13365" fmla="*/ 276455 h 444457"/>
              <a:gd name="connsiteX13366" fmla="*/ 3149365 w 3249268"/>
              <a:gd name="connsiteY13366" fmla="*/ 276638 h 444457"/>
              <a:gd name="connsiteX13367" fmla="*/ 3146545 w 3249268"/>
              <a:gd name="connsiteY13367" fmla="*/ 282321 h 444457"/>
              <a:gd name="connsiteX13368" fmla="*/ 3143724 w 3249268"/>
              <a:gd name="connsiteY13368" fmla="*/ 290846 h 444457"/>
              <a:gd name="connsiteX13369" fmla="*/ 3142313 w 3249268"/>
              <a:gd name="connsiteY13369" fmla="*/ 292267 h 444457"/>
              <a:gd name="connsiteX13370" fmla="*/ 3146545 w 3249268"/>
              <a:gd name="connsiteY13370" fmla="*/ 296529 h 444457"/>
              <a:gd name="connsiteX13371" fmla="*/ 3138083 w 3249268"/>
              <a:gd name="connsiteY13371" fmla="*/ 297950 h 444457"/>
              <a:gd name="connsiteX13372" fmla="*/ 3137201 w 3249268"/>
              <a:gd name="connsiteY13372" fmla="*/ 295463 h 444457"/>
              <a:gd name="connsiteX13373" fmla="*/ 3136639 w 3249268"/>
              <a:gd name="connsiteY13373" fmla="*/ 295361 h 444457"/>
              <a:gd name="connsiteX13374" fmla="*/ 3136639 w 3249268"/>
              <a:gd name="connsiteY13374" fmla="*/ 297900 h 444457"/>
              <a:gd name="connsiteX13375" fmla="*/ 3133846 w 3249268"/>
              <a:gd name="connsiteY13375" fmla="*/ 297900 h 444457"/>
              <a:gd name="connsiteX13376" fmla="*/ 3121274 w 3249268"/>
              <a:gd name="connsiteY13376" fmla="*/ 302118 h 444457"/>
              <a:gd name="connsiteX13377" fmla="*/ 3120593 w 3249268"/>
              <a:gd name="connsiteY13377" fmla="*/ 302247 h 444457"/>
              <a:gd name="connsiteX13378" fmla="*/ 3125772 w 3249268"/>
              <a:gd name="connsiteY13378" fmla="*/ 302355 h 444457"/>
              <a:gd name="connsiteX13379" fmla="*/ 3134210 w 3249268"/>
              <a:gd name="connsiteY13379" fmla="*/ 299371 h 444457"/>
              <a:gd name="connsiteX13380" fmla="*/ 3135616 w 3249268"/>
              <a:gd name="connsiteY13380" fmla="*/ 300775 h 444457"/>
              <a:gd name="connsiteX13381" fmla="*/ 3141241 w 3249268"/>
              <a:gd name="connsiteY13381" fmla="*/ 300775 h 444457"/>
              <a:gd name="connsiteX13382" fmla="*/ 3141241 w 3249268"/>
              <a:gd name="connsiteY13382" fmla="*/ 304988 h 444457"/>
              <a:gd name="connsiteX13383" fmla="*/ 3142647 w 3249268"/>
              <a:gd name="connsiteY13383" fmla="*/ 307796 h 444457"/>
              <a:gd name="connsiteX13384" fmla="*/ 3142647 w 3249268"/>
              <a:gd name="connsiteY13384" fmla="*/ 310604 h 444457"/>
              <a:gd name="connsiteX13385" fmla="*/ 3137022 w 3249268"/>
              <a:gd name="connsiteY13385" fmla="*/ 310604 h 444457"/>
              <a:gd name="connsiteX13386" fmla="*/ 3141241 w 3249268"/>
              <a:gd name="connsiteY13386" fmla="*/ 314816 h 444457"/>
              <a:gd name="connsiteX13387" fmla="*/ 3144054 w 3249268"/>
              <a:gd name="connsiteY13387" fmla="*/ 317624 h 444457"/>
              <a:gd name="connsiteX13388" fmla="*/ 3137022 w 3249268"/>
              <a:gd name="connsiteY13388" fmla="*/ 316220 h 444457"/>
              <a:gd name="connsiteX13389" fmla="*/ 3125772 w 3249268"/>
              <a:gd name="connsiteY13389" fmla="*/ 309200 h 444457"/>
              <a:gd name="connsiteX13390" fmla="*/ 3127179 w 3249268"/>
              <a:gd name="connsiteY13390" fmla="*/ 312008 h 444457"/>
              <a:gd name="connsiteX13391" fmla="*/ 3121554 w 3249268"/>
              <a:gd name="connsiteY13391" fmla="*/ 313412 h 444457"/>
              <a:gd name="connsiteX13392" fmla="*/ 3117335 w 3249268"/>
              <a:gd name="connsiteY13392" fmla="*/ 313412 h 444457"/>
              <a:gd name="connsiteX13393" fmla="*/ 3111710 w 3249268"/>
              <a:gd name="connsiteY13393" fmla="*/ 307796 h 444457"/>
              <a:gd name="connsiteX13394" fmla="*/ 3114523 w 3249268"/>
              <a:gd name="connsiteY13394" fmla="*/ 304988 h 444457"/>
              <a:gd name="connsiteX13395" fmla="*/ 3118741 w 3249268"/>
              <a:gd name="connsiteY13395" fmla="*/ 309200 h 444457"/>
              <a:gd name="connsiteX13396" fmla="*/ 3118741 w 3249268"/>
              <a:gd name="connsiteY13396" fmla="*/ 308322 h 444457"/>
              <a:gd name="connsiteX13397" fmla="*/ 3118741 w 3249268"/>
              <a:gd name="connsiteY13397" fmla="*/ 307796 h 444457"/>
              <a:gd name="connsiteX13398" fmla="*/ 3114523 w 3249268"/>
              <a:gd name="connsiteY13398" fmla="*/ 304988 h 444457"/>
              <a:gd name="connsiteX13399" fmla="*/ 3114629 w 3249268"/>
              <a:gd name="connsiteY13399" fmla="*/ 304247 h 444457"/>
              <a:gd name="connsiteX13400" fmla="*/ 3115528 w 3249268"/>
              <a:gd name="connsiteY13400" fmla="*/ 302437 h 444457"/>
              <a:gd name="connsiteX13401" fmla="*/ 3116580 w 3249268"/>
              <a:gd name="connsiteY13401" fmla="*/ 302287 h 444457"/>
              <a:gd name="connsiteX13402" fmla="*/ 3115686 w 3249268"/>
              <a:gd name="connsiteY13402" fmla="*/ 302118 h 444457"/>
              <a:gd name="connsiteX13403" fmla="*/ 3115528 w 3249268"/>
              <a:gd name="connsiteY13403" fmla="*/ 302437 h 444457"/>
              <a:gd name="connsiteX13404" fmla="*/ 3114874 w 3249268"/>
              <a:gd name="connsiteY13404" fmla="*/ 302530 h 444457"/>
              <a:gd name="connsiteX13405" fmla="*/ 3114629 w 3249268"/>
              <a:gd name="connsiteY13405" fmla="*/ 304247 h 444457"/>
              <a:gd name="connsiteX13406" fmla="*/ 3114289 w 3249268"/>
              <a:gd name="connsiteY13406" fmla="*/ 304931 h 444457"/>
              <a:gd name="connsiteX13407" fmla="*/ 3111496 w 3249268"/>
              <a:gd name="connsiteY13407" fmla="*/ 307743 h 444457"/>
              <a:gd name="connsiteX13408" fmla="*/ 3108178 w 3249268"/>
              <a:gd name="connsiteY13408" fmla="*/ 306864 h 444457"/>
              <a:gd name="connsiteX13409" fmla="*/ 3106446 w 3249268"/>
              <a:gd name="connsiteY13409" fmla="*/ 308609 h 444457"/>
              <a:gd name="connsiteX13410" fmla="*/ 3106446 w 3249268"/>
              <a:gd name="connsiteY13410" fmla="*/ 308961 h 444457"/>
              <a:gd name="connsiteX13411" fmla="*/ 3103604 w 3249268"/>
              <a:gd name="connsiteY13411" fmla="*/ 313192 h 444457"/>
              <a:gd name="connsiteX13412" fmla="*/ 3102216 w 3249268"/>
              <a:gd name="connsiteY13412" fmla="*/ 315949 h 444457"/>
              <a:gd name="connsiteX13413" fmla="*/ 3103437 w 3249268"/>
              <a:gd name="connsiteY13413" fmla="*/ 317209 h 444457"/>
              <a:gd name="connsiteX13414" fmla="*/ 3103437 w 3249268"/>
              <a:gd name="connsiteY13414" fmla="*/ 320003 h 444457"/>
              <a:gd name="connsiteX13415" fmla="*/ 3100560 w 3249268"/>
              <a:gd name="connsiteY13415" fmla="*/ 321051 h 444457"/>
              <a:gd name="connsiteX13416" fmla="*/ 3096783 w 3249268"/>
              <a:gd name="connsiteY13416" fmla="*/ 320034 h 444457"/>
              <a:gd name="connsiteX13417" fmla="*/ 3096500 w 3249268"/>
              <a:gd name="connsiteY13417" fmla="*/ 320244 h 444457"/>
              <a:gd name="connsiteX13418" fmla="*/ 3092416 w 3249268"/>
              <a:gd name="connsiteY13418" fmla="*/ 321830 h 444457"/>
              <a:gd name="connsiteX13419" fmla="*/ 3089680 w 3249268"/>
              <a:gd name="connsiteY13419" fmla="*/ 324227 h 444457"/>
              <a:gd name="connsiteX13420" fmla="*/ 3092750 w 3249268"/>
              <a:gd name="connsiteY13420" fmla="*/ 327390 h 444457"/>
              <a:gd name="connsiteX13421" fmla="*/ 3093651 w 3249268"/>
              <a:gd name="connsiteY13421" fmla="*/ 331157 h 444457"/>
              <a:gd name="connsiteX13422" fmla="*/ 3093969 w 3249268"/>
              <a:gd name="connsiteY13422" fmla="*/ 331428 h 444457"/>
              <a:gd name="connsiteX13423" fmla="*/ 3095680 w 3249268"/>
              <a:gd name="connsiteY13423" fmla="*/ 331856 h 444457"/>
              <a:gd name="connsiteX13424" fmla="*/ 3097748 w 3249268"/>
              <a:gd name="connsiteY13424" fmla="*/ 331339 h 444457"/>
              <a:gd name="connsiteX13425" fmla="*/ 3098139 w 3249268"/>
              <a:gd name="connsiteY13425" fmla="*/ 330980 h 444457"/>
              <a:gd name="connsiteX13426" fmla="*/ 3097977 w 3249268"/>
              <a:gd name="connsiteY13426" fmla="*/ 331035 h 444457"/>
              <a:gd name="connsiteX13427" fmla="*/ 3103524 w 3249268"/>
              <a:gd name="connsiteY13427" fmla="*/ 322591 h 444457"/>
              <a:gd name="connsiteX13428" fmla="*/ 3109072 w 3249268"/>
              <a:gd name="connsiteY13428" fmla="*/ 323999 h 444457"/>
              <a:gd name="connsiteX13429" fmla="*/ 3111845 w 3249268"/>
              <a:gd name="connsiteY13429" fmla="*/ 323999 h 444457"/>
              <a:gd name="connsiteX13430" fmla="*/ 3114619 w 3249268"/>
              <a:gd name="connsiteY13430" fmla="*/ 326814 h 444457"/>
              <a:gd name="connsiteX13431" fmla="*/ 3118779 w 3249268"/>
              <a:gd name="connsiteY13431" fmla="*/ 331035 h 444457"/>
              <a:gd name="connsiteX13432" fmla="*/ 3122939 w 3249268"/>
              <a:gd name="connsiteY13432" fmla="*/ 333850 h 444457"/>
              <a:gd name="connsiteX13433" fmla="*/ 3125713 w 3249268"/>
              <a:gd name="connsiteY13433" fmla="*/ 333850 h 444457"/>
              <a:gd name="connsiteX13434" fmla="*/ 3131260 w 3249268"/>
              <a:gd name="connsiteY13434" fmla="*/ 333850 h 444457"/>
              <a:gd name="connsiteX13435" fmla="*/ 3134033 w 3249268"/>
              <a:gd name="connsiteY13435" fmla="*/ 332443 h 444457"/>
              <a:gd name="connsiteX13436" fmla="*/ 3136807 w 3249268"/>
              <a:gd name="connsiteY13436" fmla="*/ 338072 h 444457"/>
              <a:gd name="connsiteX13437" fmla="*/ 3140967 w 3249268"/>
              <a:gd name="connsiteY13437" fmla="*/ 343701 h 444457"/>
              <a:gd name="connsiteX13438" fmla="*/ 3140967 w 3249268"/>
              <a:gd name="connsiteY13438" fmla="*/ 345109 h 444457"/>
              <a:gd name="connsiteX13439" fmla="*/ 3139580 w 3249268"/>
              <a:gd name="connsiteY13439" fmla="*/ 346516 h 444457"/>
              <a:gd name="connsiteX13440" fmla="*/ 3136807 w 3249268"/>
              <a:gd name="connsiteY13440" fmla="*/ 342294 h 444457"/>
              <a:gd name="connsiteX13441" fmla="*/ 3134033 w 3249268"/>
              <a:gd name="connsiteY13441" fmla="*/ 349330 h 444457"/>
              <a:gd name="connsiteX13442" fmla="*/ 3131260 w 3249268"/>
              <a:gd name="connsiteY13442" fmla="*/ 354960 h 444457"/>
              <a:gd name="connsiteX13443" fmla="*/ 3127100 w 3249268"/>
              <a:gd name="connsiteY13443" fmla="*/ 357774 h 444457"/>
              <a:gd name="connsiteX13444" fmla="*/ 3134033 w 3249268"/>
              <a:gd name="connsiteY13444" fmla="*/ 361997 h 444457"/>
              <a:gd name="connsiteX13445" fmla="*/ 3131858 w 3249268"/>
              <a:gd name="connsiteY13445" fmla="*/ 364205 h 444457"/>
              <a:gd name="connsiteX13446" fmla="*/ 3134508 w 3249268"/>
              <a:gd name="connsiteY13446" fmla="*/ 366923 h 444457"/>
              <a:gd name="connsiteX13447" fmla="*/ 3136139 w 3249268"/>
              <a:gd name="connsiteY13447" fmla="*/ 367782 h 444457"/>
              <a:gd name="connsiteX13448" fmla="*/ 3137126 w 3249268"/>
              <a:gd name="connsiteY13448" fmla="*/ 366957 h 444457"/>
              <a:gd name="connsiteX13449" fmla="*/ 3134980 w 3249268"/>
              <a:gd name="connsiteY13449" fmla="*/ 364811 h 444457"/>
              <a:gd name="connsiteX13450" fmla="*/ 3136484 w 3249268"/>
              <a:gd name="connsiteY13450" fmla="*/ 363307 h 444457"/>
              <a:gd name="connsiteX13451" fmla="*/ 3137989 w 3249268"/>
              <a:gd name="connsiteY13451" fmla="*/ 363307 h 444457"/>
              <a:gd name="connsiteX13452" fmla="*/ 3137989 w 3249268"/>
              <a:gd name="connsiteY13452" fmla="*/ 366237 h 444457"/>
              <a:gd name="connsiteX13453" fmla="*/ 3138033 w 3249268"/>
              <a:gd name="connsiteY13453" fmla="*/ 366200 h 444457"/>
              <a:gd name="connsiteX13454" fmla="*/ 3140687 w 3249268"/>
              <a:gd name="connsiteY13454" fmla="*/ 367561 h 444457"/>
              <a:gd name="connsiteX13455" fmla="*/ 3139442 w 3249268"/>
              <a:gd name="connsiteY13455" fmla="*/ 363641 h 444457"/>
              <a:gd name="connsiteX13456" fmla="*/ 3140796 w 3249268"/>
              <a:gd name="connsiteY13456" fmla="*/ 360799 h 444457"/>
              <a:gd name="connsiteX13457" fmla="*/ 3142150 w 3249268"/>
              <a:gd name="connsiteY13457" fmla="*/ 359379 h 444457"/>
              <a:gd name="connsiteX13458" fmla="*/ 3146212 w 3249268"/>
              <a:gd name="connsiteY13458" fmla="*/ 356537 h 444457"/>
              <a:gd name="connsiteX13459" fmla="*/ 3148919 w 3249268"/>
              <a:gd name="connsiteY13459" fmla="*/ 359379 h 444457"/>
              <a:gd name="connsiteX13460" fmla="*/ 3151627 w 3249268"/>
              <a:gd name="connsiteY13460" fmla="*/ 363641 h 444457"/>
              <a:gd name="connsiteX13461" fmla="*/ 3151965 w 3249268"/>
              <a:gd name="connsiteY13461" fmla="*/ 366127 h 444457"/>
              <a:gd name="connsiteX13462" fmla="*/ 3150273 w 3249268"/>
              <a:gd name="connsiteY13462" fmla="*/ 366483 h 444457"/>
              <a:gd name="connsiteX13463" fmla="*/ 3148919 w 3249268"/>
              <a:gd name="connsiteY13463" fmla="*/ 366483 h 444457"/>
              <a:gd name="connsiteX13464" fmla="*/ 3144857 w 3249268"/>
              <a:gd name="connsiteY13464" fmla="*/ 366483 h 444457"/>
              <a:gd name="connsiteX13465" fmla="*/ 3144857 w 3249268"/>
              <a:gd name="connsiteY13465" fmla="*/ 367904 h 444457"/>
              <a:gd name="connsiteX13466" fmla="*/ 3143925 w 3249268"/>
              <a:gd name="connsiteY13466" fmla="*/ 367904 h 444457"/>
              <a:gd name="connsiteX13467" fmla="*/ 3146495 w 3249268"/>
              <a:gd name="connsiteY13467" fmla="*/ 370540 h 444457"/>
              <a:gd name="connsiteX13468" fmla="*/ 3149316 w 3249268"/>
              <a:gd name="connsiteY13468" fmla="*/ 374879 h 444457"/>
              <a:gd name="connsiteX13469" fmla="*/ 3149622 w 3249268"/>
              <a:gd name="connsiteY13469" fmla="*/ 374879 h 444457"/>
              <a:gd name="connsiteX13470" fmla="*/ 3149217 w 3249268"/>
              <a:gd name="connsiteY13470" fmla="*/ 374673 h 444457"/>
              <a:gd name="connsiteX13471" fmla="*/ 3152011 w 3249268"/>
              <a:gd name="connsiteY13471" fmla="*/ 368990 h 444457"/>
              <a:gd name="connsiteX13472" fmla="*/ 3157598 w 3249268"/>
              <a:gd name="connsiteY13472" fmla="*/ 367569 h 444457"/>
              <a:gd name="connsiteX13473" fmla="*/ 3160392 w 3249268"/>
              <a:gd name="connsiteY13473" fmla="*/ 367569 h 444457"/>
              <a:gd name="connsiteX13474" fmla="*/ 3161789 w 3249268"/>
              <a:gd name="connsiteY13474" fmla="*/ 367569 h 444457"/>
              <a:gd name="connsiteX13475" fmla="*/ 3163186 w 3249268"/>
              <a:gd name="connsiteY13475" fmla="*/ 368990 h 444457"/>
              <a:gd name="connsiteX13476" fmla="*/ 3175757 w 3249268"/>
              <a:gd name="connsiteY13476" fmla="*/ 370411 h 444457"/>
              <a:gd name="connsiteX13477" fmla="*/ 3178551 w 3249268"/>
              <a:gd name="connsiteY13477" fmla="*/ 368990 h 444457"/>
              <a:gd name="connsiteX13478" fmla="*/ 3186932 w 3249268"/>
              <a:gd name="connsiteY13478" fmla="*/ 363307 h 444457"/>
              <a:gd name="connsiteX13479" fmla="*/ 3189726 w 3249268"/>
              <a:gd name="connsiteY13479" fmla="*/ 367569 h 444457"/>
              <a:gd name="connsiteX13480" fmla="*/ 3191122 w 3249268"/>
              <a:gd name="connsiteY13480" fmla="*/ 368990 h 444457"/>
              <a:gd name="connsiteX13481" fmla="*/ 3194090 w 3249268"/>
              <a:gd name="connsiteY13481" fmla="*/ 370944 h 444457"/>
              <a:gd name="connsiteX13482" fmla="*/ 3193916 w 3249268"/>
              <a:gd name="connsiteY13482" fmla="*/ 376094 h 444457"/>
              <a:gd name="connsiteX13483" fmla="*/ 3195009 w 3249268"/>
              <a:gd name="connsiteY13483" fmla="*/ 376094 h 444457"/>
              <a:gd name="connsiteX13484" fmla="*/ 3197735 w 3249268"/>
              <a:gd name="connsiteY13484" fmla="*/ 378987 h 444457"/>
              <a:gd name="connsiteX13485" fmla="*/ 3205915 w 3249268"/>
              <a:gd name="connsiteY13485" fmla="*/ 386220 h 444457"/>
              <a:gd name="connsiteX13486" fmla="*/ 3200462 w 3249268"/>
              <a:gd name="connsiteY13486" fmla="*/ 387666 h 444457"/>
              <a:gd name="connsiteX13487" fmla="*/ 3205915 w 3249268"/>
              <a:gd name="connsiteY13487" fmla="*/ 390559 h 444457"/>
              <a:gd name="connsiteX13488" fmla="*/ 3208641 w 3249268"/>
              <a:gd name="connsiteY13488" fmla="*/ 392005 h 444457"/>
              <a:gd name="connsiteX13489" fmla="*/ 3199098 w 3249268"/>
              <a:gd name="connsiteY13489" fmla="*/ 390559 h 444457"/>
              <a:gd name="connsiteX13490" fmla="*/ 3190919 w 3249268"/>
              <a:gd name="connsiteY13490" fmla="*/ 392005 h 444457"/>
              <a:gd name="connsiteX13491" fmla="*/ 3188192 w 3249268"/>
              <a:gd name="connsiteY13491" fmla="*/ 390559 h 444457"/>
              <a:gd name="connsiteX13492" fmla="*/ 3188192 w 3249268"/>
              <a:gd name="connsiteY13492" fmla="*/ 387666 h 444457"/>
              <a:gd name="connsiteX13493" fmla="*/ 3190919 w 3249268"/>
              <a:gd name="connsiteY13493" fmla="*/ 387666 h 444457"/>
              <a:gd name="connsiteX13494" fmla="*/ 3192282 w 3249268"/>
              <a:gd name="connsiteY13494" fmla="*/ 387666 h 444457"/>
              <a:gd name="connsiteX13495" fmla="*/ 3192282 w 3249268"/>
              <a:gd name="connsiteY13495" fmla="*/ 387380 h 444457"/>
              <a:gd name="connsiteX13496" fmla="*/ 3188329 w 3249268"/>
              <a:gd name="connsiteY13496" fmla="*/ 386040 h 444457"/>
              <a:gd name="connsiteX13497" fmla="*/ 3185535 w 3249268"/>
              <a:gd name="connsiteY13497" fmla="*/ 386040 h 444457"/>
              <a:gd name="connsiteX13498" fmla="*/ 3175757 w 3249268"/>
              <a:gd name="connsiteY13498" fmla="*/ 381777 h 444457"/>
              <a:gd name="connsiteX13499" fmla="*/ 3170170 w 3249268"/>
              <a:gd name="connsiteY13499" fmla="*/ 380357 h 444457"/>
              <a:gd name="connsiteX13500" fmla="*/ 3164582 w 3249268"/>
              <a:gd name="connsiteY13500" fmla="*/ 376094 h 444457"/>
              <a:gd name="connsiteX13501" fmla="*/ 3154804 w 3249268"/>
              <a:gd name="connsiteY13501" fmla="*/ 374673 h 444457"/>
              <a:gd name="connsiteX13502" fmla="*/ 3152011 w 3249268"/>
              <a:gd name="connsiteY13502" fmla="*/ 376094 h 444457"/>
              <a:gd name="connsiteX13503" fmla="*/ 3150726 w 3249268"/>
              <a:gd name="connsiteY13503" fmla="*/ 375441 h 444457"/>
              <a:gd name="connsiteX13504" fmla="*/ 3150726 w 3249268"/>
              <a:gd name="connsiteY13504" fmla="*/ 376326 h 444457"/>
              <a:gd name="connsiteX13505" fmla="*/ 3150629 w 3249268"/>
              <a:gd name="connsiteY13505" fmla="*/ 376367 h 444457"/>
              <a:gd name="connsiteX13506" fmla="*/ 3151834 w 3249268"/>
              <a:gd name="connsiteY13506" fmla="*/ 378852 h 444457"/>
              <a:gd name="connsiteX13507" fmla="*/ 3154509 w 3249268"/>
              <a:gd name="connsiteY13507" fmla="*/ 381610 h 444457"/>
              <a:gd name="connsiteX13508" fmla="*/ 3154509 w 3249268"/>
              <a:gd name="connsiteY13508" fmla="*/ 382989 h 444457"/>
              <a:gd name="connsiteX13509" fmla="*/ 3151834 w 3249268"/>
              <a:gd name="connsiteY13509" fmla="*/ 384368 h 444457"/>
              <a:gd name="connsiteX13510" fmla="*/ 3147655 w 3249268"/>
              <a:gd name="connsiteY13510" fmla="*/ 381782 h 444457"/>
              <a:gd name="connsiteX13511" fmla="*/ 3143832 w 3249268"/>
              <a:gd name="connsiteY13511" fmla="*/ 380638 h 444457"/>
              <a:gd name="connsiteX13512" fmla="*/ 3142264 w 3249268"/>
              <a:gd name="connsiteY13512" fmla="*/ 382112 h 444457"/>
              <a:gd name="connsiteX13513" fmla="*/ 3139444 w 3249268"/>
              <a:gd name="connsiteY13513" fmla="*/ 380665 h 444457"/>
              <a:gd name="connsiteX13514" fmla="*/ 3139309 w 3249268"/>
              <a:gd name="connsiteY13514" fmla="*/ 380475 h 444457"/>
              <a:gd name="connsiteX13515" fmla="*/ 3135328 w 3249268"/>
              <a:gd name="connsiteY13515" fmla="*/ 384484 h 444457"/>
              <a:gd name="connsiteX13516" fmla="*/ 3132053 w 3249268"/>
              <a:gd name="connsiteY13516" fmla="*/ 383963 h 444457"/>
              <a:gd name="connsiteX13517" fmla="*/ 3131257 w 3249268"/>
              <a:gd name="connsiteY13517" fmla="*/ 384148 h 444457"/>
              <a:gd name="connsiteX13518" fmla="*/ 3129922 w 3249268"/>
              <a:gd name="connsiteY13518" fmla="*/ 393395 h 444457"/>
              <a:gd name="connsiteX13519" fmla="*/ 3128486 w 3249268"/>
              <a:gd name="connsiteY13519" fmla="*/ 393395 h 444457"/>
              <a:gd name="connsiteX13520" fmla="*/ 3128362 w 3249268"/>
              <a:gd name="connsiteY13520" fmla="*/ 393211 h 444457"/>
              <a:gd name="connsiteX13521" fmla="*/ 3122663 w 3249268"/>
              <a:gd name="connsiteY13521" fmla="*/ 394297 h 444457"/>
              <a:gd name="connsiteX13522" fmla="*/ 3120710 w 3249268"/>
              <a:gd name="connsiteY13522" fmla="*/ 393958 h 444457"/>
              <a:gd name="connsiteX13523" fmla="*/ 3119912 w 3249268"/>
              <a:gd name="connsiteY13523" fmla="*/ 395479 h 444457"/>
              <a:gd name="connsiteX13524" fmla="*/ 3120026 w 3249268"/>
              <a:gd name="connsiteY13524" fmla="*/ 395839 h 444457"/>
              <a:gd name="connsiteX13525" fmla="*/ 3117518 w 3249268"/>
              <a:gd name="connsiteY13525" fmla="*/ 397155 h 444457"/>
              <a:gd name="connsiteX13526" fmla="*/ 3117518 w 3249268"/>
              <a:gd name="connsiteY13526" fmla="*/ 394132 h 444457"/>
              <a:gd name="connsiteX13527" fmla="*/ 3117513 w 3249268"/>
              <a:gd name="connsiteY13527" fmla="*/ 394128 h 444457"/>
              <a:gd name="connsiteX13528" fmla="*/ 3117518 w 3249268"/>
              <a:gd name="connsiteY13528" fmla="*/ 394111 h 444457"/>
              <a:gd name="connsiteX13529" fmla="*/ 3117518 w 3249268"/>
              <a:gd name="connsiteY13529" fmla="*/ 391984 h 444457"/>
              <a:gd name="connsiteX13530" fmla="*/ 3117481 w 3249268"/>
              <a:gd name="connsiteY13530" fmla="*/ 391984 h 444457"/>
              <a:gd name="connsiteX13531" fmla="*/ 3117017 w 3249268"/>
              <a:gd name="connsiteY13531" fmla="*/ 391984 h 444457"/>
              <a:gd name="connsiteX13532" fmla="*/ 3117017 w 3249268"/>
              <a:gd name="connsiteY13532" fmla="*/ 397281 h 444457"/>
              <a:gd name="connsiteX13533" fmla="*/ 3115638 w 3249268"/>
              <a:gd name="connsiteY13533" fmla="*/ 398660 h 444457"/>
              <a:gd name="connsiteX13534" fmla="*/ 3110326 w 3249268"/>
              <a:gd name="connsiteY13534" fmla="*/ 393348 h 444457"/>
              <a:gd name="connsiteX13535" fmla="*/ 3110142 w 3249268"/>
              <a:gd name="connsiteY13535" fmla="*/ 393394 h 444457"/>
              <a:gd name="connsiteX13536" fmla="*/ 3108706 w 3249268"/>
              <a:gd name="connsiteY13536" fmla="*/ 391952 h 444457"/>
              <a:gd name="connsiteX13537" fmla="*/ 3108706 w 3249268"/>
              <a:gd name="connsiteY13537" fmla="*/ 391813 h 444457"/>
              <a:gd name="connsiteX13538" fmla="*/ 3105235 w 3249268"/>
              <a:gd name="connsiteY13538" fmla="*/ 391121 h 444457"/>
              <a:gd name="connsiteX13539" fmla="*/ 3104922 w 3249268"/>
              <a:gd name="connsiteY13539" fmla="*/ 391180 h 444457"/>
              <a:gd name="connsiteX13540" fmla="*/ 3104809 w 3249268"/>
              <a:gd name="connsiteY13540" fmla="*/ 391036 h 444457"/>
              <a:gd name="connsiteX13541" fmla="*/ 3101890 w 3249268"/>
              <a:gd name="connsiteY13541" fmla="*/ 390454 h 444457"/>
              <a:gd name="connsiteX13542" fmla="*/ 3100518 w 3249268"/>
              <a:gd name="connsiteY13542" fmla="*/ 393189 h 444457"/>
              <a:gd name="connsiteX13543" fmla="*/ 3100518 w 3249268"/>
              <a:gd name="connsiteY13543" fmla="*/ 394556 h 444457"/>
              <a:gd name="connsiteX13544" fmla="*/ 3089545 w 3249268"/>
              <a:gd name="connsiteY13544" fmla="*/ 397292 h 444457"/>
              <a:gd name="connsiteX13545" fmla="*/ 3089442 w 3249268"/>
              <a:gd name="connsiteY13545" fmla="*/ 397155 h 444457"/>
              <a:gd name="connsiteX13546" fmla="*/ 3088547 w 3249268"/>
              <a:gd name="connsiteY13546" fmla="*/ 397155 h 444457"/>
              <a:gd name="connsiteX13547" fmla="*/ 3081562 w 3249268"/>
              <a:gd name="connsiteY13547" fmla="*/ 395839 h 444457"/>
              <a:gd name="connsiteX13548" fmla="*/ 3080327 w 3249268"/>
              <a:gd name="connsiteY13548" fmla="*/ 393510 h 444457"/>
              <a:gd name="connsiteX13549" fmla="*/ 3079939 w 3249268"/>
              <a:gd name="connsiteY13549" fmla="*/ 393470 h 444457"/>
              <a:gd name="connsiteX13550" fmla="*/ 3078510 w 3249268"/>
              <a:gd name="connsiteY13550" fmla="*/ 392040 h 444457"/>
              <a:gd name="connsiteX13551" fmla="*/ 3078360 w 3249268"/>
              <a:gd name="connsiteY13551" fmla="*/ 391890 h 444457"/>
              <a:gd name="connsiteX13552" fmla="*/ 3073284 w 3249268"/>
              <a:gd name="connsiteY13552" fmla="*/ 391890 h 444457"/>
              <a:gd name="connsiteX13553" fmla="*/ 3073242 w 3249268"/>
              <a:gd name="connsiteY13553" fmla="*/ 391926 h 444457"/>
              <a:gd name="connsiteX13554" fmla="*/ 3075840 w 3249268"/>
              <a:gd name="connsiteY13554" fmla="*/ 394648 h 444457"/>
              <a:gd name="connsiteX13555" fmla="*/ 3077129 w 3249268"/>
              <a:gd name="connsiteY13555" fmla="*/ 398699 h 444457"/>
              <a:gd name="connsiteX13556" fmla="*/ 3078233 w 3249268"/>
              <a:gd name="connsiteY13556" fmla="*/ 399012 h 444457"/>
              <a:gd name="connsiteX13557" fmla="*/ 3078410 w 3249268"/>
              <a:gd name="connsiteY13557" fmla="*/ 401480 h 444457"/>
              <a:gd name="connsiteX13558" fmla="*/ 3082672 w 3249268"/>
              <a:gd name="connsiteY13558" fmla="*/ 400070 h 444457"/>
              <a:gd name="connsiteX13559" fmla="*/ 3085514 w 3249268"/>
              <a:gd name="connsiteY13559" fmla="*/ 402890 h 444457"/>
              <a:gd name="connsiteX13560" fmla="*/ 3085514 w 3249268"/>
              <a:gd name="connsiteY13560" fmla="*/ 404431 h 444457"/>
              <a:gd name="connsiteX13561" fmla="*/ 3088389 w 3249268"/>
              <a:gd name="connsiteY13561" fmla="*/ 403173 h 444457"/>
              <a:gd name="connsiteX13562" fmla="*/ 3089327 w 3249268"/>
              <a:gd name="connsiteY13562" fmla="*/ 405636 h 444457"/>
              <a:gd name="connsiteX13563" fmla="*/ 3089720 w 3249268"/>
              <a:gd name="connsiteY13563" fmla="*/ 405429 h 444457"/>
              <a:gd name="connsiteX13564" fmla="*/ 3091099 w 3249268"/>
              <a:gd name="connsiteY13564" fmla="*/ 405429 h 444457"/>
              <a:gd name="connsiteX13565" fmla="*/ 3091612 w 3249268"/>
              <a:gd name="connsiteY13565" fmla="*/ 405429 h 444457"/>
              <a:gd name="connsiteX13566" fmla="*/ 3092652 w 3249268"/>
              <a:gd name="connsiteY13566" fmla="*/ 400164 h 444457"/>
              <a:gd name="connsiteX13567" fmla="*/ 3095927 w 3249268"/>
              <a:gd name="connsiteY13567" fmla="*/ 401911 h 444457"/>
              <a:gd name="connsiteX13568" fmla="*/ 3098106 w 3249268"/>
              <a:gd name="connsiteY13568" fmla="*/ 405646 h 444457"/>
              <a:gd name="connsiteX13569" fmla="*/ 3099964 w 3249268"/>
              <a:gd name="connsiteY13569" fmla="*/ 406678 h 444457"/>
              <a:gd name="connsiteX13570" fmla="*/ 3100282 w 3249268"/>
              <a:gd name="connsiteY13570" fmla="*/ 406056 h 444457"/>
              <a:gd name="connsiteX13571" fmla="*/ 3101692 w 3249268"/>
              <a:gd name="connsiteY13571" fmla="*/ 406056 h 444457"/>
              <a:gd name="connsiteX13572" fmla="*/ 3102141 w 3249268"/>
              <a:gd name="connsiteY13572" fmla="*/ 406934 h 444457"/>
              <a:gd name="connsiteX13573" fmla="*/ 3103282 w 3249268"/>
              <a:gd name="connsiteY13573" fmla="*/ 406934 h 444457"/>
              <a:gd name="connsiteX13574" fmla="*/ 3105990 w 3249268"/>
              <a:gd name="connsiteY13574" fmla="*/ 408438 h 444457"/>
              <a:gd name="connsiteX13575" fmla="*/ 3106160 w 3249268"/>
              <a:gd name="connsiteY13575" fmla="*/ 408626 h 444457"/>
              <a:gd name="connsiteX13576" fmla="*/ 3108744 w 3249268"/>
              <a:gd name="connsiteY13576" fmla="*/ 406573 h 444457"/>
              <a:gd name="connsiteX13577" fmla="*/ 3111564 w 3249268"/>
              <a:gd name="connsiteY13577" fmla="*/ 407435 h 444457"/>
              <a:gd name="connsiteX13578" fmla="*/ 3117206 w 3249268"/>
              <a:gd name="connsiteY13578" fmla="*/ 410193 h 444457"/>
              <a:gd name="connsiteX13579" fmla="*/ 3120026 w 3249268"/>
              <a:gd name="connsiteY13579" fmla="*/ 412952 h 444457"/>
              <a:gd name="connsiteX13580" fmla="*/ 3118616 w 3249268"/>
              <a:gd name="connsiteY13580" fmla="*/ 414330 h 444457"/>
              <a:gd name="connsiteX13581" fmla="*/ 3121436 w 3249268"/>
              <a:gd name="connsiteY13581" fmla="*/ 418467 h 444457"/>
              <a:gd name="connsiteX13582" fmla="*/ 3120026 w 3249268"/>
              <a:gd name="connsiteY13582" fmla="*/ 419847 h 444457"/>
              <a:gd name="connsiteX13583" fmla="*/ 3114385 w 3249268"/>
              <a:gd name="connsiteY13583" fmla="*/ 418467 h 444457"/>
              <a:gd name="connsiteX13584" fmla="*/ 3110154 w 3249268"/>
              <a:gd name="connsiteY13584" fmla="*/ 417088 h 444457"/>
              <a:gd name="connsiteX13585" fmla="*/ 3108744 w 3249268"/>
              <a:gd name="connsiteY13585" fmla="*/ 417088 h 444457"/>
              <a:gd name="connsiteX13586" fmla="*/ 3110021 w 3249268"/>
              <a:gd name="connsiteY13586" fmla="*/ 418337 h 444457"/>
              <a:gd name="connsiteX13587" fmla="*/ 3110202 w 3249268"/>
              <a:gd name="connsiteY13587" fmla="*/ 418217 h 444457"/>
              <a:gd name="connsiteX13588" fmla="*/ 3110120 w 3249268"/>
              <a:gd name="connsiteY13588" fmla="*/ 418435 h 444457"/>
              <a:gd name="connsiteX13589" fmla="*/ 3110154 w 3249268"/>
              <a:gd name="connsiteY13589" fmla="*/ 418467 h 444457"/>
              <a:gd name="connsiteX13590" fmla="*/ 3110093 w 3249268"/>
              <a:gd name="connsiteY13590" fmla="*/ 418507 h 444457"/>
              <a:gd name="connsiteX13591" fmla="*/ 3109497 w 3249268"/>
              <a:gd name="connsiteY13591" fmla="*/ 420097 h 444457"/>
              <a:gd name="connsiteX13592" fmla="*/ 3108153 w 3249268"/>
              <a:gd name="connsiteY13592" fmla="*/ 419772 h 444457"/>
              <a:gd name="connsiteX13593" fmla="*/ 3105923 w 3249268"/>
              <a:gd name="connsiteY13593" fmla="*/ 421225 h 444457"/>
              <a:gd name="connsiteX13594" fmla="*/ 3104144 w 3249268"/>
              <a:gd name="connsiteY13594" fmla="*/ 421225 h 444457"/>
              <a:gd name="connsiteX13595" fmla="*/ 3104889 w 3249268"/>
              <a:gd name="connsiteY13595" fmla="*/ 422788 h 444457"/>
              <a:gd name="connsiteX13596" fmla="*/ 3102131 w 3249268"/>
              <a:gd name="connsiteY13596" fmla="*/ 422788 h 444457"/>
              <a:gd name="connsiteX13597" fmla="*/ 3101863 w 3249268"/>
              <a:gd name="connsiteY13597" fmla="*/ 422577 h 444457"/>
              <a:gd name="connsiteX13598" fmla="*/ 3098385 w 3249268"/>
              <a:gd name="connsiteY13598" fmla="*/ 422072 h 444457"/>
              <a:gd name="connsiteX13599" fmla="*/ 3094893 w 3249268"/>
              <a:gd name="connsiteY13599" fmla="*/ 422579 h 444457"/>
              <a:gd name="connsiteX13600" fmla="*/ 3090703 w 3249268"/>
              <a:gd name="connsiteY13600" fmla="*/ 426641 h 444457"/>
              <a:gd name="connsiteX13601" fmla="*/ 3082321 w 3249268"/>
              <a:gd name="connsiteY13601" fmla="*/ 426641 h 444457"/>
              <a:gd name="connsiteX13602" fmla="*/ 3082321 w 3249268"/>
              <a:gd name="connsiteY13602" fmla="*/ 425539 h 444457"/>
              <a:gd name="connsiteX13603" fmla="*/ 3079616 w 3249268"/>
              <a:gd name="connsiteY13603" fmla="*/ 426909 h 444457"/>
              <a:gd name="connsiteX13604" fmla="*/ 3076807 w 3249268"/>
              <a:gd name="connsiteY13604" fmla="*/ 428330 h 444457"/>
              <a:gd name="connsiteX13605" fmla="*/ 3074000 w 3249268"/>
              <a:gd name="connsiteY13605" fmla="*/ 428330 h 444457"/>
              <a:gd name="connsiteX13606" fmla="*/ 3076807 w 3249268"/>
              <a:gd name="connsiteY13606" fmla="*/ 432592 h 444457"/>
              <a:gd name="connsiteX13607" fmla="*/ 3074000 w 3249268"/>
              <a:gd name="connsiteY13607" fmla="*/ 432947 h 444457"/>
              <a:gd name="connsiteX13608" fmla="*/ 3071346 w 3249268"/>
              <a:gd name="connsiteY13608" fmla="*/ 431269 h 444457"/>
              <a:gd name="connsiteX13609" fmla="*/ 3070347 w 3249268"/>
              <a:gd name="connsiteY13609" fmla="*/ 434200 h 444457"/>
              <a:gd name="connsiteX13610" fmla="*/ 3070347 w 3249268"/>
              <a:gd name="connsiteY13610" fmla="*/ 437021 h 444457"/>
              <a:gd name="connsiteX13611" fmla="*/ 3063139 w 3249268"/>
              <a:gd name="connsiteY13611" fmla="*/ 435611 h 444457"/>
              <a:gd name="connsiteX13612" fmla="*/ 3063139 w 3249268"/>
              <a:gd name="connsiteY13612" fmla="*/ 432790 h 444457"/>
              <a:gd name="connsiteX13613" fmla="*/ 3058814 w 3249268"/>
              <a:gd name="connsiteY13613" fmla="*/ 431380 h 444457"/>
              <a:gd name="connsiteX13614" fmla="*/ 3054657 w 3249268"/>
              <a:gd name="connsiteY13614" fmla="*/ 430024 h 444457"/>
              <a:gd name="connsiteX13615" fmla="*/ 3054683 w 3249268"/>
              <a:gd name="connsiteY13615" fmla="*/ 429969 h 444457"/>
              <a:gd name="connsiteX13616" fmla="*/ 3055931 w 3249268"/>
              <a:gd name="connsiteY13616" fmla="*/ 429969 h 444457"/>
              <a:gd name="connsiteX13617" fmla="*/ 3058814 w 3249268"/>
              <a:gd name="connsiteY13617" fmla="*/ 429969 h 444457"/>
              <a:gd name="connsiteX13618" fmla="*/ 3059279 w 3249268"/>
              <a:gd name="connsiteY13618" fmla="*/ 429628 h 444457"/>
              <a:gd name="connsiteX13619" fmla="*/ 3058873 w 3249268"/>
              <a:gd name="connsiteY13619" fmla="*/ 429731 h 444457"/>
              <a:gd name="connsiteX13620" fmla="*/ 3056145 w 3249268"/>
              <a:gd name="connsiteY13620" fmla="*/ 429731 h 444457"/>
              <a:gd name="connsiteX13621" fmla="*/ 3056145 w 3249268"/>
              <a:gd name="connsiteY13621" fmla="*/ 429750 h 444457"/>
              <a:gd name="connsiteX13622" fmla="*/ 3054791 w 3249268"/>
              <a:gd name="connsiteY13622" fmla="*/ 429750 h 444457"/>
              <a:gd name="connsiteX13623" fmla="*/ 3054683 w 3249268"/>
              <a:gd name="connsiteY13623" fmla="*/ 429969 h 444457"/>
              <a:gd name="connsiteX13624" fmla="*/ 3054489 w 3249268"/>
              <a:gd name="connsiteY13624" fmla="*/ 429969 h 444457"/>
              <a:gd name="connsiteX13625" fmla="*/ 3054657 w 3249268"/>
              <a:gd name="connsiteY13625" fmla="*/ 430024 h 444457"/>
              <a:gd name="connsiteX13626" fmla="*/ 3053437 w 3249268"/>
              <a:gd name="connsiteY13626" fmla="*/ 432508 h 444457"/>
              <a:gd name="connsiteX13627" fmla="*/ 3054490 w 3249268"/>
              <a:gd name="connsiteY13627" fmla="*/ 432508 h 444457"/>
              <a:gd name="connsiteX13628" fmla="*/ 3054431 w 3249268"/>
              <a:gd name="connsiteY13628" fmla="*/ 432603 h 444457"/>
              <a:gd name="connsiteX13629" fmla="*/ 3054715 w 3249268"/>
              <a:gd name="connsiteY13629" fmla="*/ 432508 h 444457"/>
              <a:gd name="connsiteX13630" fmla="*/ 3056094 w 3249268"/>
              <a:gd name="connsiteY13630" fmla="*/ 436645 h 444457"/>
              <a:gd name="connsiteX13631" fmla="*/ 3053335 w 3249268"/>
              <a:gd name="connsiteY13631" fmla="*/ 436645 h 444457"/>
              <a:gd name="connsiteX13632" fmla="*/ 3049199 w 3249268"/>
              <a:gd name="connsiteY13632" fmla="*/ 439403 h 444457"/>
              <a:gd name="connsiteX13633" fmla="*/ 3049253 w 3249268"/>
              <a:gd name="connsiteY13633" fmla="*/ 439186 h 444457"/>
              <a:gd name="connsiteX13634" fmla="*/ 3049199 w 3249268"/>
              <a:gd name="connsiteY13634" fmla="*/ 439278 h 444457"/>
              <a:gd name="connsiteX13635" fmla="*/ 3047695 w 3249268"/>
              <a:gd name="connsiteY13635" fmla="*/ 437899 h 444457"/>
              <a:gd name="connsiteX13636" fmla="*/ 3046191 w 3249268"/>
              <a:gd name="connsiteY13636" fmla="*/ 437899 h 444457"/>
              <a:gd name="connsiteX13637" fmla="*/ 3046191 w 3249268"/>
              <a:gd name="connsiteY13637" fmla="*/ 437700 h 444457"/>
              <a:gd name="connsiteX13638" fmla="*/ 3045439 w 3249268"/>
              <a:gd name="connsiteY13638" fmla="*/ 438232 h 444457"/>
              <a:gd name="connsiteX13639" fmla="*/ 3046301 w 3249268"/>
              <a:gd name="connsiteY13639" fmla="*/ 440876 h 444457"/>
              <a:gd name="connsiteX13640" fmla="*/ 3046301 w 3249268"/>
              <a:gd name="connsiteY13640" fmla="*/ 442287 h 444457"/>
              <a:gd name="connsiteX13641" fmla="*/ 3043543 w 3249268"/>
              <a:gd name="connsiteY13641" fmla="*/ 442287 h 444457"/>
              <a:gd name="connsiteX13642" fmla="*/ 3036648 w 3249268"/>
              <a:gd name="connsiteY13642" fmla="*/ 440876 h 444457"/>
              <a:gd name="connsiteX13643" fmla="*/ 3031133 w 3249268"/>
              <a:gd name="connsiteY13643" fmla="*/ 436645 h 444457"/>
              <a:gd name="connsiteX13644" fmla="*/ 3031133 w 3249268"/>
              <a:gd name="connsiteY13644" fmla="*/ 436334 h 444457"/>
              <a:gd name="connsiteX13645" fmla="*/ 3030346 w 3249268"/>
              <a:gd name="connsiteY13645" fmla="*/ 434106 h 444457"/>
              <a:gd name="connsiteX13646" fmla="*/ 3030291 w 3249268"/>
              <a:gd name="connsiteY13646" fmla="*/ 434096 h 444457"/>
              <a:gd name="connsiteX13647" fmla="*/ 3031151 w 3249268"/>
              <a:gd name="connsiteY13647" fmla="*/ 437021 h 444457"/>
              <a:gd name="connsiteX13648" fmla="*/ 3028142 w 3249268"/>
              <a:gd name="connsiteY13648" fmla="*/ 434012 h 444457"/>
              <a:gd name="connsiteX13649" fmla="*/ 3028360 w 3249268"/>
              <a:gd name="connsiteY13649" fmla="*/ 433993 h 444457"/>
              <a:gd name="connsiteX13650" fmla="*/ 3025886 w 3249268"/>
              <a:gd name="connsiteY13650" fmla="*/ 432508 h 444457"/>
              <a:gd name="connsiteX13651" fmla="*/ 3025886 w 3249268"/>
              <a:gd name="connsiteY13651" fmla="*/ 431891 h 444457"/>
              <a:gd name="connsiteX13652" fmla="*/ 3025301 w 3249268"/>
              <a:gd name="connsiteY13652" fmla="*/ 432508 h 444457"/>
              <a:gd name="connsiteX13653" fmla="*/ 3018615 w 3249268"/>
              <a:gd name="connsiteY13653" fmla="*/ 431098 h 444457"/>
              <a:gd name="connsiteX13654" fmla="*/ 3018615 w 3249268"/>
              <a:gd name="connsiteY13654" fmla="*/ 429687 h 444457"/>
              <a:gd name="connsiteX13655" fmla="*/ 3018352 w 3249268"/>
              <a:gd name="connsiteY13655" fmla="*/ 428994 h 444457"/>
              <a:gd name="connsiteX13656" fmla="*/ 3018497 w 3249268"/>
              <a:gd name="connsiteY13656" fmla="*/ 431004 h 444457"/>
              <a:gd name="connsiteX13657" fmla="*/ 3018363 w 3249268"/>
              <a:gd name="connsiteY13657" fmla="*/ 431004 h 444457"/>
              <a:gd name="connsiteX13658" fmla="*/ 3017541 w 3249268"/>
              <a:gd name="connsiteY13658" fmla="*/ 431756 h 444457"/>
              <a:gd name="connsiteX13659" fmla="*/ 3015997 w 3249268"/>
              <a:gd name="connsiteY13659" fmla="*/ 432397 h 444457"/>
              <a:gd name="connsiteX13660" fmla="*/ 3016108 w 3249268"/>
              <a:gd name="connsiteY13660" fmla="*/ 432508 h 444457"/>
              <a:gd name="connsiteX13661" fmla="*/ 3008586 w 3249268"/>
              <a:gd name="connsiteY13661" fmla="*/ 437021 h 444457"/>
              <a:gd name="connsiteX13662" fmla="*/ 3008729 w 3249268"/>
              <a:gd name="connsiteY13662" fmla="*/ 436703 h 444457"/>
              <a:gd name="connsiteX13663" fmla="*/ 3007494 w 3249268"/>
              <a:gd name="connsiteY13663" fmla="*/ 438055 h 444457"/>
              <a:gd name="connsiteX13664" fmla="*/ 3006058 w 3249268"/>
              <a:gd name="connsiteY13664" fmla="*/ 436484 h 444457"/>
              <a:gd name="connsiteX13665" fmla="*/ 3006956 w 3249268"/>
              <a:gd name="connsiteY13665" fmla="*/ 433864 h 444457"/>
              <a:gd name="connsiteX13666" fmla="*/ 3008477 w 3249268"/>
              <a:gd name="connsiteY13666" fmla="*/ 432653 h 444457"/>
              <a:gd name="connsiteX13667" fmla="*/ 3004770 w 3249268"/>
              <a:gd name="connsiteY13667" fmla="*/ 432480 h 444457"/>
              <a:gd name="connsiteX13668" fmla="*/ 3003034 w 3249268"/>
              <a:gd name="connsiteY13668" fmla="*/ 435517 h 444457"/>
              <a:gd name="connsiteX13669" fmla="*/ 2998078 w 3249268"/>
              <a:gd name="connsiteY13669" fmla="*/ 435517 h 444457"/>
              <a:gd name="connsiteX13670" fmla="*/ 2991183 w 3249268"/>
              <a:gd name="connsiteY13670" fmla="*/ 435517 h 444457"/>
              <a:gd name="connsiteX13671" fmla="*/ 2991183 w 3249268"/>
              <a:gd name="connsiteY13671" fmla="*/ 434012 h 444457"/>
              <a:gd name="connsiteX13672" fmla="*/ 2990744 w 3249268"/>
              <a:gd name="connsiteY13672" fmla="*/ 432099 h 444457"/>
              <a:gd name="connsiteX13673" fmla="*/ 2990744 w 3249268"/>
              <a:gd name="connsiteY13673" fmla="*/ 434149 h 444457"/>
              <a:gd name="connsiteX13674" fmla="*/ 2990531 w 3249268"/>
              <a:gd name="connsiteY13674" fmla="*/ 434324 h 444457"/>
              <a:gd name="connsiteX13675" fmla="*/ 2990531 w 3249268"/>
              <a:gd name="connsiteY13675" fmla="*/ 435107 h 444457"/>
              <a:gd name="connsiteX13676" fmla="*/ 2990531 w 3249268"/>
              <a:gd name="connsiteY13676" fmla="*/ 436542 h 444457"/>
              <a:gd name="connsiteX13677" fmla="*/ 2986394 w 3249268"/>
              <a:gd name="connsiteY13677" fmla="*/ 439415 h 444457"/>
              <a:gd name="connsiteX13678" fmla="*/ 2982257 w 3249268"/>
              <a:gd name="connsiteY13678" fmla="*/ 439415 h 444457"/>
              <a:gd name="connsiteX13679" fmla="*/ 2982257 w 3249268"/>
              <a:gd name="connsiteY13679" fmla="*/ 438985 h 444457"/>
              <a:gd name="connsiteX13680" fmla="*/ 2981204 w 3249268"/>
              <a:gd name="connsiteY13680" fmla="*/ 437962 h 444457"/>
              <a:gd name="connsiteX13681" fmla="*/ 2978910 w 3249268"/>
              <a:gd name="connsiteY13681" fmla="*/ 435732 h 444457"/>
              <a:gd name="connsiteX13682" fmla="*/ 2978122 w 3249268"/>
              <a:gd name="connsiteY13682" fmla="*/ 435517 h 444457"/>
              <a:gd name="connsiteX13683" fmla="*/ 2978073 w 3249268"/>
              <a:gd name="connsiteY13683" fmla="*/ 435481 h 444457"/>
              <a:gd name="connsiteX13684" fmla="*/ 2977072 w 3249268"/>
              <a:gd name="connsiteY13684" fmla="*/ 436495 h 444457"/>
              <a:gd name="connsiteX13685" fmla="*/ 2967200 w 3249268"/>
              <a:gd name="connsiteY13685" fmla="*/ 440782 h 444457"/>
              <a:gd name="connsiteX13686" fmla="*/ 2962969 w 3249268"/>
              <a:gd name="connsiteY13686" fmla="*/ 439353 h 444457"/>
              <a:gd name="connsiteX13687" fmla="*/ 2958739 w 3249268"/>
              <a:gd name="connsiteY13687" fmla="*/ 439353 h 444457"/>
              <a:gd name="connsiteX13688" fmla="*/ 2955918 w 3249268"/>
              <a:gd name="connsiteY13688" fmla="*/ 435066 h 444457"/>
              <a:gd name="connsiteX13689" fmla="*/ 2956174 w 3249268"/>
              <a:gd name="connsiteY13689" fmla="*/ 434979 h 444457"/>
              <a:gd name="connsiteX13690" fmla="*/ 2953570 w 3249268"/>
              <a:gd name="connsiteY13690" fmla="*/ 434979 h 444457"/>
              <a:gd name="connsiteX13691" fmla="*/ 2953415 w 3249268"/>
              <a:gd name="connsiteY13691" fmla="*/ 435290 h 444457"/>
              <a:gd name="connsiteX13692" fmla="*/ 2955115 w 3249268"/>
              <a:gd name="connsiteY13692" fmla="*/ 436766 h 444457"/>
              <a:gd name="connsiteX13693" fmla="*/ 2955938 w 3249268"/>
              <a:gd name="connsiteY13693" fmla="*/ 439385 h 444457"/>
              <a:gd name="connsiteX13694" fmla="*/ 2953305 w 3249268"/>
              <a:gd name="connsiteY13694" fmla="*/ 439385 h 444457"/>
              <a:gd name="connsiteX13695" fmla="*/ 2951522 w 3249268"/>
              <a:gd name="connsiteY13695" fmla="*/ 438439 h 444457"/>
              <a:gd name="connsiteX13696" fmla="*/ 2952170 w 3249268"/>
              <a:gd name="connsiteY13696" fmla="*/ 439528 h 444457"/>
              <a:gd name="connsiteX13697" fmla="*/ 2947882 w 3249268"/>
              <a:gd name="connsiteY13697" fmla="*/ 442370 h 444457"/>
              <a:gd name="connsiteX13698" fmla="*/ 2946453 w 3249268"/>
              <a:gd name="connsiteY13698" fmla="*/ 443791 h 444457"/>
              <a:gd name="connsiteX13699" fmla="*/ 2937879 w 3249268"/>
              <a:gd name="connsiteY13699" fmla="*/ 439528 h 444457"/>
              <a:gd name="connsiteX13700" fmla="*/ 2938070 w 3249268"/>
              <a:gd name="connsiteY13700" fmla="*/ 439338 h 444457"/>
              <a:gd name="connsiteX13701" fmla="*/ 2929122 w 3249268"/>
              <a:gd name="connsiteY13701" fmla="*/ 437763 h 444457"/>
              <a:gd name="connsiteX13702" fmla="*/ 2920043 w 3249268"/>
              <a:gd name="connsiteY13702" fmla="*/ 439362 h 444457"/>
              <a:gd name="connsiteX13703" fmla="*/ 2907471 w 3249268"/>
              <a:gd name="connsiteY13703" fmla="*/ 437941 h 444457"/>
              <a:gd name="connsiteX13704" fmla="*/ 2903280 w 3249268"/>
              <a:gd name="connsiteY13704" fmla="*/ 435099 h 444457"/>
              <a:gd name="connsiteX13705" fmla="*/ 2903327 w 3249268"/>
              <a:gd name="connsiteY13705" fmla="*/ 435077 h 444457"/>
              <a:gd name="connsiteX13706" fmla="*/ 2903107 w 3249268"/>
              <a:gd name="connsiteY13706" fmla="*/ 435066 h 444457"/>
              <a:gd name="connsiteX13707" fmla="*/ 2900329 w 3249268"/>
              <a:gd name="connsiteY13707" fmla="*/ 435066 h 444457"/>
              <a:gd name="connsiteX13708" fmla="*/ 2900035 w 3249268"/>
              <a:gd name="connsiteY13708" fmla="*/ 436280 h 444457"/>
              <a:gd name="connsiteX13709" fmla="*/ 2900422 w 3249268"/>
              <a:gd name="connsiteY13709" fmla="*/ 435391 h 444457"/>
              <a:gd name="connsiteX13710" fmla="*/ 2900422 w 3249268"/>
              <a:gd name="connsiteY13710" fmla="*/ 440907 h 444457"/>
              <a:gd name="connsiteX13711" fmla="*/ 2896361 w 3249268"/>
              <a:gd name="connsiteY13711" fmla="*/ 439528 h 444457"/>
              <a:gd name="connsiteX13712" fmla="*/ 2892299 w 3249268"/>
              <a:gd name="connsiteY13712" fmla="*/ 439528 h 444457"/>
              <a:gd name="connsiteX13713" fmla="*/ 2890946 w 3249268"/>
              <a:gd name="connsiteY13713" fmla="*/ 440907 h 444457"/>
              <a:gd name="connsiteX13714" fmla="*/ 2882822 w 3249268"/>
              <a:gd name="connsiteY13714" fmla="*/ 439528 h 444457"/>
              <a:gd name="connsiteX13715" fmla="*/ 2881468 w 3249268"/>
              <a:gd name="connsiteY13715" fmla="*/ 439528 h 444457"/>
              <a:gd name="connsiteX13716" fmla="*/ 2882822 w 3249268"/>
              <a:gd name="connsiteY13716" fmla="*/ 438149 h 444457"/>
              <a:gd name="connsiteX13717" fmla="*/ 2883384 w 3249268"/>
              <a:gd name="connsiteY13717" fmla="*/ 437577 h 444457"/>
              <a:gd name="connsiteX13718" fmla="*/ 2882621 w 3249268"/>
              <a:gd name="connsiteY13718" fmla="*/ 437899 h 444457"/>
              <a:gd name="connsiteX13719" fmla="*/ 2880406 w 3249268"/>
              <a:gd name="connsiteY13719" fmla="*/ 434968 h 444457"/>
              <a:gd name="connsiteX13720" fmla="*/ 2877309 w 3249268"/>
              <a:gd name="connsiteY13720" fmla="*/ 435133 h 444457"/>
              <a:gd name="connsiteX13721" fmla="*/ 2877309 w 3249268"/>
              <a:gd name="connsiteY13721" fmla="*/ 435391 h 444457"/>
              <a:gd name="connsiteX13722" fmla="*/ 2873946 w 3249268"/>
              <a:gd name="connsiteY13722" fmla="*/ 435391 h 444457"/>
              <a:gd name="connsiteX13723" fmla="*/ 2873249 w 3249268"/>
              <a:gd name="connsiteY13723" fmla="*/ 435485 h 444457"/>
              <a:gd name="connsiteX13724" fmla="*/ 2873165 w 3249268"/>
              <a:gd name="connsiteY13724" fmla="*/ 435391 h 444457"/>
              <a:gd name="connsiteX13725" fmla="*/ 2870366 w 3249268"/>
              <a:gd name="connsiteY13725" fmla="*/ 435391 h 444457"/>
              <a:gd name="connsiteX13726" fmla="*/ 2867589 w 3249268"/>
              <a:gd name="connsiteY13726" fmla="*/ 438149 h 444457"/>
              <a:gd name="connsiteX13727" fmla="*/ 2866200 w 3249268"/>
              <a:gd name="connsiteY13727" fmla="*/ 438149 h 444457"/>
              <a:gd name="connsiteX13728" fmla="*/ 2860646 w 3249268"/>
              <a:gd name="connsiteY13728" fmla="*/ 438149 h 444457"/>
              <a:gd name="connsiteX13729" fmla="*/ 2857869 w 3249268"/>
              <a:gd name="connsiteY13729" fmla="*/ 436770 h 444457"/>
              <a:gd name="connsiteX13730" fmla="*/ 2852315 w 3249268"/>
              <a:gd name="connsiteY13730" fmla="*/ 438149 h 444457"/>
              <a:gd name="connsiteX13731" fmla="*/ 2848149 w 3249268"/>
              <a:gd name="connsiteY13731" fmla="*/ 436770 h 444457"/>
              <a:gd name="connsiteX13732" fmla="*/ 2847806 w 3249268"/>
              <a:gd name="connsiteY13732" fmla="*/ 435407 h 444457"/>
              <a:gd name="connsiteX13733" fmla="*/ 2847806 w 3249268"/>
              <a:gd name="connsiteY13733" fmla="*/ 436406 h 444457"/>
              <a:gd name="connsiteX13734" fmla="*/ 2842263 w 3249268"/>
              <a:gd name="connsiteY13734" fmla="*/ 433670 h 444457"/>
              <a:gd name="connsiteX13735" fmla="*/ 2840878 w 3249268"/>
              <a:gd name="connsiteY13735" fmla="*/ 432303 h 444457"/>
              <a:gd name="connsiteX13736" fmla="*/ 2840878 w 3249268"/>
              <a:gd name="connsiteY13736" fmla="*/ 431044 h 444457"/>
              <a:gd name="connsiteX13737" fmla="*/ 2840855 w 3249268"/>
              <a:gd name="connsiteY13737" fmla="*/ 431034 h 444457"/>
              <a:gd name="connsiteX13738" fmla="*/ 2840855 w 3249268"/>
              <a:gd name="connsiteY13738" fmla="*/ 431072 h 444457"/>
              <a:gd name="connsiteX13739" fmla="*/ 2839458 w 3249268"/>
              <a:gd name="connsiteY13739" fmla="*/ 433807 h 444457"/>
              <a:gd name="connsiteX13740" fmla="*/ 2836664 w 3249268"/>
              <a:gd name="connsiteY13740" fmla="*/ 433807 h 444457"/>
              <a:gd name="connsiteX13741" fmla="*/ 2835268 w 3249268"/>
              <a:gd name="connsiteY13741" fmla="*/ 436542 h 444457"/>
              <a:gd name="connsiteX13742" fmla="*/ 2828283 w 3249268"/>
              <a:gd name="connsiteY13742" fmla="*/ 439277 h 444457"/>
              <a:gd name="connsiteX13743" fmla="*/ 2827537 w 3249268"/>
              <a:gd name="connsiteY13743" fmla="*/ 438546 h 444457"/>
              <a:gd name="connsiteX13744" fmla="*/ 2828054 w 3249268"/>
              <a:gd name="connsiteY13744" fmla="*/ 439612 h 444457"/>
              <a:gd name="connsiteX13745" fmla="*/ 2826675 w 3249268"/>
              <a:gd name="connsiteY13745" fmla="*/ 439612 h 444457"/>
              <a:gd name="connsiteX13746" fmla="*/ 2803233 w 3249268"/>
              <a:gd name="connsiteY13746" fmla="*/ 439612 h 444457"/>
              <a:gd name="connsiteX13747" fmla="*/ 2803233 w 3249268"/>
              <a:gd name="connsiteY13747" fmla="*/ 439493 h 444457"/>
              <a:gd name="connsiteX13748" fmla="*/ 2795883 w 3249268"/>
              <a:gd name="connsiteY13748" fmla="*/ 439667 h 444457"/>
              <a:gd name="connsiteX13749" fmla="*/ 2789558 w 3249268"/>
              <a:gd name="connsiteY13749" fmla="*/ 436699 h 444457"/>
              <a:gd name="connsiteX13750" fmla="*/ 2789177 w 3249268"/>
              <a:gd name="connsiteY13750" fmla="*/ 436699 h 444457"/>
              <a:gd name="connsiteX13751" fmla="*/ 2789216 w 3249268"/>
              <a:gd name="connsiteY13751" fmla="*/ 436739 h 444457"/>
              <a:gd name="connsiteX13752" fmla="*/ 2789921 w 3249268"/>
              <a:gd name="connsiteY13752" fmla="*/ 440177 h 444457"/>
              <a:gd name="connsiteX13753" fmla="*/ 2785113 w 3249268"/>
              <a:gd name="connsiteY13753" fmla="*/ 440970 h 444457"/>
              <a:gd name="connsiteX13754" fmla="*/ 2778276 w 3249268"/>
              <a:gd name="connsiteY13754" fmla="*/ 438150 h 444457"/>
              <a:gd name="connsiteX13755" fmla="*/ 2768703 w 3249268"/>
              <a:gd name="connsiteY13755" fmla="*/ 436739 h 444457"/>
              <a:gd name="connsiteX13756" fmla="*/ 2765968 w 3249268"/>
              <a:gd name="connsiteY13756" fmla="*/ 439560 h 444457"/>
              <a:gd name="connsiteX13757" fmla="*/ 2764600 w 3249268"/>
              <a:gd name="connsiteY13757" fmla="*/ 440970 h 444457"/>
              <a:gd name="connsiteX13758" fmla="*/ 2764600 w 3249268"/>
              <a:gd name="connsiteY13758" fmla="*/ 435099 h 444457"/>
              <a:gd name="connsiteX13759" fmla="*/ 2764374 w 3249268"/>
              <a:gd name="connsiteY13759" fmla="*/ 435099 h 444457"/>
              <a:gd name="connsiteX13760" fmla="*/ 2764271 w 3249268"/>
              <a:gd name="connsiteY13760" fmla="*/ 435097 h 444457"/>
              <a:gd name="connsiteX13761" fmla="*/ 2764271 w 3249268"/>
              <a:gd name="connsiteY13761" fmla="*/ 435266 h 444457"/>
              <a:gd name="connsiteX13762" fmla="*/ 2764271 w 3249268"/>
              <a:gd name="connsiteY13762" fmla="*/ 440782 h 444457"/>
              <a:gd name="connsiteX13763" fmla="*/ 2747880 w 3249268"/>
              <a:gd name="connsiteY13763" fmla="*/ 439403 h 444457"/>
              <a:gd name="connsiteX13764" fmla="*/ 2747069 w 3249268"/>
              <a:gd name="connsiteY13764" fmla="*/ 439541 h 444457"/>
              <a:gd name="connsiteX13765" fmla="*/ 2744422 w 3249268"/>
              <a:gd name="connsiteY13765" fmla="*/ 440970 h 444457"/>
              <a:gd name="connsiteX13766" fmla="*/ 2742576 w 3249268"/>
              <a:gd name="connsiteY13766" fmla="*/ 439516 h 444457"/>
              <a:gd name="connsiteX13767" fmla="*/ 2742576 w 3249268"/>
              <a:gd name="connsiteY13767" fmla="*/ 439528 h 444457"/>
              <a:gd name="connsiteX13768" fmla="*/ 2739772 w 3249268"/>
              <a:gd name="connsiteY13768" fmla="*/ 440949 h 444457"/>
              <a:gd name="connsiteX13769" fmla="*/ 2736970 w 3249268"/>
              <a:gd name="connsiteY13769" fmla="*/ 442370 h 444457"/>
              <a:gd name="connsiteX13770" fmla="*/ 2725728 w 3249268"/>
              <a:gd name="connsiteY13770" fmla="*/ 443791 h 444457"/>
              <a:gd name="connsiteX13771" fmla="*/ 2725728 w 3249268"/>
              <a:gd name="connsiteY13771" fmla="*/ 442370 h 444457"/>
              <a:gd name="connsiteX13772" fmla="*/ 2725832 w 3249268"/>
              <a:gd name="connsiteY13772" fmla="*/ 442284 h 444457"/>
              <a:gd name="connsiteX13773" fmla="*/ 2717460 w 3249268"/>
              <a:gd name="connsiteY13773" fmla="*/ 439466 h 444457"/>
              <a:gd name="connsiteX13774" fmla="*/ 2717460 w 3249268"/>
              <a:gd name="connsiteY13774" fmla="*/ 439278 h 444457"/>
              <a:gd name="connsiteX13775" fmla="*/ 2710409 w 3249268"/>
              <a:gd name="connsiteY13775" fmla="*/ 437962 h 444457"/>
              <a:gd name="connsiteX13776" fmla="*/ 2706178 w 3249268"/>
              <a:gd name="connsiteY13776" fmla="*/ 436645 h 444457"/>
              <a:gd name="connsiteX13777" fmla="*/ 2707588 w 3249268"/>
              <a:gd name="connsiteY13777" fmla="*/ 436645 h 444457"/>
              <a:gd name="connsiteX13778" fmla="*/ 2707967 w 3249268"/>
              <a:gd name="connsiteY13778" fmla="*/ 436520 h 444457"/>
              <a:gd name="connsiteX13779" fmla="*/ 2707648 w 3249268"/>
              <a:gd name="connsiteY13779" fmla="*/ 436542 h 444457"/>
              <a:gd name="connsiteX13780" fmla="*/ 2707585 w 3249268"/>
              <a:gd name="connsiteY13780" fmla="*/ 436520 h 444457"/>
              <a:gd name="connsiteX13781" fmla="*/ 2706272 w 3249268"/>
              <a:gd name="connsiteY13781" fmla="*/ 436520 h 444457"/>
              <a:gd name="connsiteX13782" fmla="*/ 2702038 w 3249268"/>
              <a:gd name="connsiteY13782" fmla="*/ 439278 h 444457"/>
              <a:gd name="connsiteX13783" fmla="*/ 2690752 w 3249268"/>
              <a:gd name="connsiteY13783" fmla="*/ 439278 h 444457"/>
              <a:gd name="connsiteX13784" fmla="*/ 2687928 w 3249268"/>
              <a:gd name="connsiteY13784" fmla="*/ 439278 h 444457"/>
              <a:gd name="connsiteX13785" fmla="*/ 2685991 w 3249268"/>
              <a:gd name="connsiteY13785" fmla="*/ 438933 h 444457"/>
              <a:gd name="connsiteX13786" fmla="*/ 2685144 w 3249268"/>
              <a:gd name="connsiteY13786" fmla="*/ 436614 h 444457"/>
              <a:gd name="connsiteX13787" fmla="*/ 2683377 w 3249268"/>
              <a:gd name="connsiteY13787" fmla="*/ 436884 h 444457"/>
              <a:gd name="connsiteX13788" fmla="*/ 2681294 w 3249268"/>
              <a:gd name="connsiteY13788" fmla="*/ 435798 h 444457"/>
              <a:gd name="connsiteX13789" fmla="*/ 2680991 w 3249268"/>
              <a:gd name="connsiteY13789" fmla="*/ 439036 h 444457"/>
              <a:gd name="connsiteX13790" fmla="*/ 2678476 w 3249268"/>
              <a:gd name="connsiteY13790" fmla="*/ 440782 h 444457"/>
              <a:gd name="connsiteX13791" fmla="*/ 2677035 w 3249268"/>
              <a:gd name="connsiteY13791" fmla="*/ 440782 h 444457"/>
              <a:gd name="connsiteX13792" fmla="*/ 2668429 w 3249268"/>
              <a:gd name="connsiteY13792" fmla="*/ 437989 h 444457"/>
              <a:gd name="connsiteX13793" fmla="*/ 2667534 w 3249268"/>
              <a:gd name="connsiteY13793" fmla="*/ 437814 h 444457"/>
              <a:gd name="connsiteX13794" fmla="*/ 2667407 w 3249268"/>
              <a:gd name="connsiteY13794" fmla="*/ 437735 h 444457"/>
              <a:gd name="connsiteX13795" fmla="*/ 2667152 w 3249268"/>
              <a:gd name="connsiteY13795" fmla="*/ 437868 h 444457"/>
              <a:gd name="connsiteX13796" fmla="*/ 2663074 w 3249268"/>
              <a:gd name="connsiteY13796" fmla="*/ 439278 h 444457"/>
              <a:gd name="connsiteX13797" fmla="*/ 2660355 w 3249268"/>
              <a:gd name="connsiteY13797" fmla="*/ 439278 h 444457"/>
              <a:gd name="connsiteX13798" fmla="*/ 2656276 w 3249268"/>
              <a:gd name="connsiteY13798" fmla="*/ 435047 h 444457"/>
              <a:gd name="connsiteX13799" fmla="*/ 2656276 w 3249268"/>
              <a:gd name="connsiteY13799" fmla="*/ 428492 h 444457"/>
              <a:gd name="connsiteX13800" fmla="*/ 2656249 w 3249268"/>
              <a:gd name="connsiteY13800" fmla="*/ 428492 h 444457"/>
              <a:gd name="connsiteX13801" fmla="*/ 2655937 w 3249268"/>
              <a:gd name="connsiteY13801" fmla="*/ 428492 h 444457"/>
              <a:gd name="connsiteX13802" fmla="*/ 2655937 w 3249268"/>
              <a:gd name="connsiteY13802" fmla="*/ 436542 h 444457"/>
              <a:gd name="connsiteX13803" fmla="*/ 2651823 w 3249268"/>
              <a:gd name="connsiteY13803" fmla="*/ 436542 h 444457"/>
              <a:gd name="connsiteX13804" fmla="*/ 2646318 w 3249268"/>
              <a:gd name="connsiteY13804" fmla="*/ 439277 h 444457"/>
              <a:gd name="connsiteX13805" fmla="*/ 2644939 w 3249268"/>
              <a:gd name="connsiteY13805" fmla="*/ 437910 h 444457"/>
              <a:gd name="connsiteX13806" fmla="*/ 2642267 w 3249268"/>
              <a:gd name="connsiteY13806" fmla="*/ 436585 h 444457"/>
              <a:gd name="connsiteX13807" fmla="*/ 2642267 w 3249268"/>
              <a:gd name="connsiteY13807" fmla="*/ 442381 h 444457"/>
              <a:gd name="connsiteX13808" fmla="*/ 2640892 w 3249268"/>
              <a:gd name="connsiteY13808" fmla="*/ 443791 h 444457"/>
              <a:gd name="connsiteX13809" fmla="*/ 2639517 w 3249268"/>
              <a:gd name="connsiteY13809" fmla="*/ 443791 h 444457"/>
              <a:gd name="connsiteX13810" fmla="*/ 2636773 w 3249268"/>
              <a:gd name="connsiteY13810" fmla="*/ 440970 h 444457"/>
              <a:gd name="connsiteX13811" fmla="*/ 2635401 w 3249268"/>
              <a:gd name="connsiteY13811" fmla="*/ 439560 h 444457"/>
              <a:gd name="connsiteX13812" fmla="*/ 2632666 w 3249268"/>
              <a:gd name="connsiteY13812" fmla="*/ 440970 h 444457"/>
              <a:gd name="connsiteX13813" fmla="*/ 2625800 w 3249268"/>
              <a:gd name="connsiteY13813" fmla="*/ 439560 h 444457"/>
              <a:gd name="connsiteX13814" fmla="*/ 2621681 w 3249268"/>
              <a:gd name="connsiteY13814" fmla="*/ 439560 h 444457"/>
              <a:gd name="connsiteX13815" fmla="*/ 2621681 w 3249268"/>
              <a:gd name="connsiteY13815" fmla="*/ 436739 h 444457"/>
              <a:gd name="connsiteX13816" fmla="*/ 2621681 w 3249268"/>
              <a:gd name="connsiteY13816" fmla="*/ 436531 h 444457"/>
              <a:gd name="connsiteX13817" fmla="*/ 2621538 w 3249268"/>
              <a:gd name="connsiteY13817" fmla="*/ 436542 h 444457"/>
              <a:gd name="connsiteX13818" fmla="*/ 2621134 w 3249268"/>
              <a:gd name="connsiteY13818" fmla="*/ 436432 h 444457"/>
              <a:gd name="connsiteX13819" fmla="*/ 2617434 w 3249268"/>
              <a:gd name="connsiteY13819" fmla="*/ 436927 h 444457"/>
              <a:gd name="connsiteX13820" fmla="*/ 2614634 w 3249268"/>
              <a:gd name="connsiteY13820" fmla="*/ 436420 h 444457"/>
              <a:gd name="connsiteX13821" fmla="*/ 2613316 w 3249268"/>
              <a:gd name="connsiteY13821" fmla="*/ 436420 h 444457"/>
              <a:gd name="connsiteX13822" fmla="*/ 2612311 w 3249268"/>
              <a:gd name="connsiteY13822" fmla="*/ 435386 h 444457"/>
              <a:gd name="connsiteX13823" fmla="*/ 2612928 w 3249268"/>
              <a:gd name="connsiteY13823" fmla="*/ 436867 h 444457"/>
              <a:gd name="connsiteX13824" fmla="*/ 2612940 w 3249268"/>
              <a:gd name="connsiteY13824" fmla="*/ 436871 h 444457"/>
              <a:gd name="connsiteX13825" fmla="*/ 2612933 w 3249268"/>
              <a:gd name="connsiteY13825" fmla="*/ 436879 h 444457"/>
              <a:gd name="connsiteX13826" fmla="*/ 2612993 w 3249268"/>
              <a:gd name="connsiteY13826" fmla="*/ 437021 h 444457"/>
              <a:gd name="connsiteX13827" fmla="*/ 2612833 w 3249268"/>
              <a:gd name="connsiteY13827" fmla="*/ 437021 h 444457"/>
              <a:gd name="connsiteX13828" fmla="*/ 2611622 w 3249268"/>
              <a:gd name="connsiteY13828" fmla="*/ 438732 h 444457"/>
              <a:gd name="connsiteX13829" fmla="*/ 2610305 w 3249268"/>
              <a:gd name="connsiteY13829" fmla="*/ 439579 h 444457"/>
              <a:gd name="connsiteX13830" fmla="*/ 2607669 w 3249268"/>
              <a:gd name="connsiteY13830" fmla="*/ 439579 h 444457"/>
              <a:gd name="connsiteX13831" fmla="*/ 2608016 w 3249268"/>
              <a:gd name="connsiteY13831" fmla="*/ 438867 h 444457"/>
              <a:gd name="connsiteX13832" fmla="*/ 2607765 w 3249268"/>
              <a:gd name="connsiteY13832" fmla="*/ 439372 h 444457"/>
              <a:gd name="connsiteX13833" fmla="*/ 2603555 w 3249268"/>
              <a:gd name="connsiteY13833" fmla="*/ 437962 h 444457"/>
              <a:gd name="connsiteX13834" fmla="*/ 2603051 w 3249268"/>
              <a:gd name="connsiteY13834" fmla="*/ 438025 h 444457"/>
              <a:gd name="connsiteX13835" fmla="*/ 2603258 w 3249268"/>
              <a:gd name="connsiteY13835" fmla="*/ 438096 h 444457"/>
              <a:gd name="connsiteX13836" fmla="*/ 2603258 w 3249268"/>
              <a:gd name="connsiteY13836" fmla="*/ 442287 h 444457"/>
              <a:gd name="connsiteX13837" fmla="*/ 2601894 w 3249268"/>
              <a:gd name="connsiteY13837" fmla="*/ 442287 h 444457"/>
              <a:gd name="connsiteX13838" fmla="*/ 2591001 w 3249268"/>
              <a:gd name="connsiteY13838" fmla="*/ 442287 h 444457"/>
              <a:gd name="connsiteX13839" fmla="*/ 2584174 w 3249268"/>
              <a:gd name="connsiteY13839" fmla="*/ 439493 h 444457"/>
              <a:gd name="connsiteX13840" fmla="*/ 2582794 w 3249268"/>
              <a:gd name="connsiteY13840" fmla="*/ 439493 h 444457"/>
              <a:gd name="connsiteX13841" fmla="*/ 2582794 w 3249268"/>
              <a:gd name="connsiteY13841" fmla="*/ 439528 h 444457"/>
              <a:gd name="connsiteX13842" fmla="*/ 2568532 w 3249268"/>
              <a:gd name="connsiteY13842" fmla="*/ 436770 h 444457"/>
              <a:gd name="connsiteX13843" fmla="*/ 2570057 w 3249268"/>
              <a:gd name="connsiteY13843" fmla="*/ 436037 h 444457"/>
              <a:gd name="connsiteX13844" fmla="*/ 2568811 w 3249268"/>
              <a:gd name="connsiteY13844" fmla="*/ 436495 h 444457"/>
              <a:gd name="connsiteX13845" fmla="*/ 2567397 w 3249268"/>
              <a:gd name="connsiteY13845" fmla="*/ 436495 h 444457"/>
              <a:gd name="connsiteX13846" fmla="*/ 2567023 w 3249268"/>
              <a:gd name="connsiteY13846" fmla="*/ 436873 h 444457"/>
              <a:gd name="connsiteX13847" fmla="*/ 2565352 w 3249268"/>
              <a:gd name="connsiteY13847" fmla="*/ 440256 h 444457"/>
              <a:gd name="connsiteX13848" fmla="*/ 2561671 w 3249268"/>
              <a:gd name="connsiteY13848" fmla="*/ 439579 h 444457"/>
              <a:gd name="connsiteX13849" fmla="*/ 2559000 w 3249268"/>
              <a:gd name="connsiteY13849" fmla="*/ 439410 h 444457"/>
              <a:gd name="connsiteX13850" fmla="*/ 2556682 w 3249268"/>
              <a:gd name="connsiteY13850" fmla="*/ 438379 h 444457"/>
              <a:gd name="connsiteX13851" fmla="*/ 2555217 w 3249268"/>
              <a:gd name="connsiteY13851" fmla="*/ 439842 h 444457"/>
              <a:gd name="connsiteX13852" fmla="*/ 2553146 w 3249268"/>
              <a:gd name="connsiteY13852" fmla="*/ 440782 h 444457"/>
              <a:gd name="connsiteX13853" fmla="*/ 2551071 w 3249268"/>
              <a:gd name="connsiteY13853" fmla="*/ 440970 h 444457"/>
              <a:gd name="connsiteX13854" fmla="*/ 2549939 w 3249268"/>
              <a:gd name="connsiteY13854" fmla="*/ 439199 h 444457"/>
              <a:gd name="connsiteX13855" fmla="*/ 2549272 w 3249268"/>
              <a:gd name="connsiteY13855" fmla="*/ 439466 h 444457"/>
              <a:gd name="connsiteX13856" fmla="*/ 2545053 w 3249268"/>
              <a:gd name="connsiteY13856" fmla="*/ 439466 h 444457"/>
              <a:gd name="connsiteX13857" fmla="*/ 2542221 w 3249268"/>
              <a:gd name="connsiteY13857" fmla="*/ 440413 h 444457"/>
              <a:gd name="connsiteX13858" fmla="*/ 2542189 w 3249268"/>
              <a:gd name="connsiteY13858" fmla="*/ 439503 h 444457"/>
              <a:gd name="connsiteX13859" fmla="*/ 2541138 w 3249268"/>
              <a:gd name="connsiteY13859" fmla="*/ 439503 h 444457"/>
              <a:gd name="connsiteX13860" fmla="*/ 2541941 w 3249268"/>
              <a:gd name="connsiteY13860" fmla="*/ 440506 h 444457"/>
              <a:gd name="connsiteX13861" fmla="*/ 2540834 w 3249268"/>
              <a:gd name="connsiteY13861" fmla="*/ 440876 h 444457"/>
              <a:gd name="connsiteX13862" fmla="*/ 2523956 w 3249268"/>
              <a:gd name="connsiteY13862" fmla="*/ 442287 h 444457"/>
              <a:gd name="connsiteX13863" fmla="*/ 2521654 w 3249268"/>
              <a:gd name="connsiteY13863" fmla="*/ 439979 h 444457"/>
              <a:gd name="connsiteX13864" fmla="*/ 2518879 w 3249268"/>
              <a:gd name="connsiteY13864" fmla="*/ 440933 h 444457"/>
              <a:gd name="connsiteX13865" fmla="*/ 2518879 w 3249268"/>
              <a:gd name="connsiteY13865" fmla="*/ 442362 h 444457"/>
              <a:gd name="connsiteX13866" fmla="*/ 2503633 w 3249268"/>
              <a:gd name="connsiteY13866" fmla="*/ 443791 h 444457"/>
              <a:gd name="connsiteX13867" fmla="*/ 2502247 w 3249268"/>
              <a:gd name="connsiteY13867" fmla="*/ 442362 h 444457"/>
              <a:gd name="connsiteX13868" fmla="*/ 2496702 w 3249268"/>
              <a:gd name="connsiteY13868" fmla="*/ 440933 h 444457"/>
              <a:gd name="connsiteX13869" fmla="*/ 2494104 w 3249268"/>
              <a:gd name="connsiteY13869" fmla="*/ 439325 h 444457"/>
              <a:gd name="connsiteX13870" fmla="*/ 2493411 w 3249268"/>
              <a:gd name="connsiteY13870" fmla="*/ 438133 h 444457"/>
              <a:gd name="connsiteX13871" fmla="*/ 2489765 w 3249268"/>
              <a:gd name="connsiteY13871" fmla="*/ 439278 h 444457"/>
              <a:gd name="connsiteX13872" fmla="*/ 2486892 w 3249268"/>
              <a:gd name="connsiteY13872" fmla="*/ 439278 h 444457"/>
              <a:gd name="connsiteX13873" fmla="*/ 2485173 w 3249268"/>
              <a:gd name="connsiteY13873" fmla="*/ 437252 h 444457"/>
              <a:gd name="connsiteX13874" fmla="*/ 2483662 w 3249268"/>
              <a:gd name="connsiteY13874" fmla="*/ 437037 h 444457"/>
              <a:gd name="connsiteX13875" fmla="*/ 2483533 w 3249268"/>
              <a:gd name="connsiteY13875" fmla="*/ 437094 h 444457"/>
              <a:gd name="connsiteX13876" fmla="*/ 2482583 w 3249268"/>
              <a:gd name="connsiteY13876" fmla="*/ 439278 h 444457"/>
              <a:gd name="connsiteX13877" fmla="*/ 2479711 w 3249268"/>
              <a:gd name="connsiteY13877" fmla="*/ 439278 h 444457"/>
              <a:gd name="connsiteX13878" fmla="*/ 2479370 w 3249268"/>
              <a:gd name="connsiteY13878" fmla="*/ 438957 h 444457"/>
              <a:gd name="connsiteX13879" fmla="*/ 2478654 w 3249268"/>
              <a:gd name="connsiteY13879" fmla="*/ 439277 h 444457"/>
              <a:gd name="connsiteX13880" fmla="*/ 2477273 w 3249268"/>
              <a:gd name="connsiteY13880" fmla="*/ 439277 h 444457"/>
              <a:gd name="connsiteX13881" fmla="*/ 2475860 w 3249268"/>
              <a:gd name="connsiteY13881" fmla="*/ 438290 h 444457"/>
              <a:gd name="connsiteX13882" fmla="*/ 2473331 w 3249268"/>
              <a:gd name="connsiteY13882" fmla="*/ 439196 h 444457"/>
              <a:gd name="connsiteX13883" fmla="*/ 2469882 w 3249268"/>
              <a:gd name="connsiteY13883" fmla="*/ 439372 h 444457"/>
              <a:gd name="connsiteX13884" fmla="*/ 2469286 w 3249268"/>
              <a:gd name="connsiteY13884" fmla="*/ 439250 h 444457"/>
              <a:gd name="connsiteX13885" fmla="*/ 2469992 w 3249268"/>
              <a:gd name="connsiteY13885" fmla="*/ 439654 h 444457"/>
              <a:gd name="connsiteX13886" fmla="*/ 2465929 w 3249268"/>
              <a:gd name="connsiteY13886" fmla="*/ 442287 h 444457"/>
              <a:gd name="connsiteX13887" fmla="*/ 2463221 w 3249268"/>
              <a:gd name="connsiteY13887" fmla="*/ 439654 h 444457"/>
              <a:gd name="connsiteX13888" fmla="*/ 2463221 w 3249268"/>
              <a:gd name="connsiteY13888" fmla="*/ 438337 h 444457"/>
              <a:gd name="connsiteX13889" fmla="*/ 2464355 w 3249268"/>
              <a:gd name="connsiteY13889" fmla="*/ 438242 h 444457"/>
              <a:gd name="connsiteX13890" fmla="*/ 2462986 w 3249268"/>
              <a:gd name="connsiteY13890" fmla="*/ 437962 h 444457"/>
              <a:gd name="connsiteX13891" fmla="*/ 2462777 w 3249268"/>
              <a:gd name="connsiteY13891" fmla="*/ 437429 h 444457"/>
              <a:gd name="connsiteX13892" fmla="*/ 2460665 w 3249268"/>
              <a:gd name="connsiteY13892" fmla="*/ 436363 h 444457"/>
              <a:gd name="connsiteX13893" fmla="*/ 2458810 w 3249268"/>
              <a:gd name="connsiteY13893" fmla="*/ 434798 h 444457"/>
              <a:gd name="connsiteX13894" fmla="*/ 2458403 w 3249268"/>
              <a:gd name="connsiteY13894" fmla="*/ 434988 h 444457"/>
              <a:gd name="connsiteX13895" fmla="*/ 2460211 w 3249268"/>
              <a:gd name="connsiteY13895" fmla="*/ 436645 h 444457"/>
              <a:gd name="connsiteX13896" fmla="*/ 2456261 w 3249268"/>
              <a:gd name="connsiteY13896" fmla="*/ 440782 h 444457"/>
              <a:gd name="connsiteX13897" fmla="*/ 2454944 w 3249268"/>
              <a:gd name="connsiteY13897" fmla="*/ 439403 h 444457"/>
              <a:gd name="connsiteX13898" fmla="*/ 2454944 w 3249268"/>
              <a:gd name="connsiteY13898" fmla="*/ 439400 h 444457"/>
              <a:gd name="connsiteX13899" fmla="*/ 2453555 w 3249268"/>
              <a:gd name="connsiteY13899" fmla="*/ 438714 h 444457"/>
              <a:gd name="connsiteX13900" fmla="*/ 2452157 w 3249268"/>
              <a:gd name="connsiteY13900" fmla="*/ 438024 h 444457"/>
              <a:gd name="connsiteX13901" fmla="*/ 2447965 w 3249268"/>
              <a:gd name="connsiteY13901" fmla="*/ 440782 h 444457"/>
              <a:gd name="connsiteX13902" fmla="*/ 2446568 w 3249268"/>
              <a:gd name="connsiteY13902" fmla="*/ 440782 h 444457"/>
              <a:gd name="connsiteX13903" fmla="*/ 2445172 w 3249268"/>
              <a:gd name="connsiteY13903" fmla="*/ 436649 h 444457"/>
              <a:gd name="connsiteX13904" fmla="*/ 2441000 w 3249268"/>
              <a:gd name="connsiteY13904" fmla="*/ 438770 h 444457"/>
              <a:gd name="connsiteX13905" fmla="*/ 2436674 w 3249268"/>
              <a:gd name="connsiteY13905" fmla="*/ 437924 h 444457"/>
              <a:gd name="connsiteX13906" fmla="*/ 2430907 w 3249268"/>
              <a:gd name="connsiteY13906" fmla="*/ 437924 h 444457"/>
              <a:gd name="connsiteX13907" fmla="*/ 2430907 w 3249268"/>
              <a:gd name="connsiteY13907" fmla="*/ 436570 h 444457"/>
              <a:gd name="connsiteX13908" fmla="*/ 2431273 w 3249268"/>
              <a:gd name="connsiteY13908" fmla="*/ 436377 h 444457"/>
              <a:gd name="connsiteX13909" fmla="*/ 2429954 w 3249268"/>
              <a:gd name="connsiteY13909" fmla="*/ 436377 h 444457"/>
              <a:gd name="connsiteX13910" fmla="*/ 2429666 w 3249268"/>
              <a:gd name="connsiteY13910" fmla="*/ 435808 h 444457"/>
              <a:gd name="connsiteX13911" fmla="*/ 2429666 w 3249268"/>
              <a:gd name="connsiteY13911" fmla="*/ 436457 h 444457"/>
              <a:gd name="connsiteX13912" fmla="*/ 2424249 w 3249268"/>
              <a:gd name="connsiteY13912" fmla="*/ 437868 h 444457"/>
              <a:gd name="connsiteX13913" fmla="*/ 2422895 w 3249268"/>
              <a:gd name="connsiteY13913" fmla="*/ 437868 h 444457"/>
              <a:gd name="connsiteX13914" fmla="*/ 2420429 w 3249268"/>
              <a:gd name="connsiteY13914" fmla="*/ 437012 h 444457"/>
              <a:gd name="connsiteX13915" fmla="*/ 2420429 w 3249268"/>
              <a:gd name="connsiteY13915" fmla="*/ 442454 h 444457"/>
              <a:gd name="connsiteX13916" fmla="*/ 2419035 w 3249268"/>
              <a:gd name="connsiteY13916" fmla="*/ 443875 h 444457"/>
              <a:gd name="connsiteX13917" fmla="*/ 2419035 w 3249268"/>
              <a:gd name="connsiteY13917" fmla="*/ 442454 h 444457"/>
              <a:gd name="connsiteX13918" fmla="*/ 2407889 w 3249268"/>
              <a:gd name="connsiteY13918" fmla="*/ 441033 h 444457"/>
              <a:gd name="connsiteX13919" fmla="*/ 2405102 w 3249268"/>
              <a:gd name="connsiteY13919" fmla="*/ 441033 h 444457"/>
              <a:gd name="connsiteX13920" fmla="*/ 2403709 w 3249268"/>
              <a:gd name="connsiteY13920" fmla="*/ 441033 h 444457"/>
              <a:gd name="connsiteX13921" fmla="*/ 2398136 w 3249268"/>
              <a:gd name="connsiteY13921" fmla="*/ 438191 h 444457"/>
              <a:gd name="connsiteX13922" fmla="*/ 2395349 w 3249268"/>
              <a:gd name="connsiteY13922" fmla="*/ 438191 h 444457"/>
              <a:gd name="connsiteX13923" fmla="*/ 2389776 w 3249268"/>
              <a:gd name="connsiteY13923" fmla="*/ 439612 h 444457"/>
              <a:gd name="connsiteX13924" fmla="*/ 2384203 w 3249268"/>
              <a:gd name="connsiteY13924" fmla="*/ 439612 h 444457"/>
              <a:gd name="connsiteX13925" fmla="*/ 2387687 w 3249268"/>
              <a:gd name="connsiteY13925" fmla="*/ 436593 h 444457"/>
              <a:gd name="connsiteX13926" fmla="*/ 2388343 w 3249268"/>
              <a:gd name="connsiteY13926" fmla="*/ 435823 h 444457"/>
              <a:gd name="connsiteX13927" fmla="*/ 2383945 w 3249268"/>
              <a:gd name="connsiteY13927" fmla="*/ 439278 h 444457"/>
              <a:gd name="connsiteX13928" fmla="*/ 2381284 w 3249268"/>
              <a:gd name="connsiteY13928" fmla="*/ 439278 h 444457"/>
              <a:gd name="connsiteX13929" fmla="*/ 2381284 w 3249268"/>
              <a:gd name="connsiteY13929" fmla="*/ 439579 h 444457"/>
              <a:gd name="connsiteX13930" fmla="*/ 2376996 w 3249268"/>
              <a:gd name="connsiteY13930" fmla="*/ 442287 h 444457"/>
              <a:gd name="connsiteX13931" fmla="*/ 2369848 w 3249268"/>
              <a:gd name="connsiteY13931" fmla="*/ 440933 h 444457"/>
              <a:gd name="connsiteX13932" fmla="*/ 2369647 w 3249268"/>
              <a:gd name="connsiteY13932" fmla="*/ 440742 h 444457"/>
              <a:gd name="connsiteX13933" fmla="*/ 2366430 w 3249268"/>
              <a:gd name="connsiteY13933" fmla="*/ 440275 h 444457"/>
              <a:gd name="connsiteX13934" fmla="*/ 2362937 w 3249268"/>
              <a:gd name="connsiteY13934" fmla="*/ 440782 h 444457"/>
              <a:gd name="connsiteX13935" fmla="*/ 2360143 w 3249268"/>
              <a:gd name="connsiteY13935" fmla="*/ 438074 h 444457"/>
              <a:gd name="connsiteX13936" fmla="*/ 2360190 w 3249268"/>
              <a:gd name="connsiteY13936" fmla="*/ 437988 h 444457"/>
              <a:gd name="connsiteX13937" fmla="*/ 2354726 w 3249268"/>
              <a:gd name="connsiteY13937" fmla="*/ 439372 h 444457"/>
              <a:gd name="connsiteX13938" fmla="*/ 2350550 w 3249268"/>
              <a:gd name="connsiteY13938" fmla="*/ 437962 h 444457"/>
              <a:gd name="connsiteX13939" fmla="*/ 2346376 w 3249268"/>
              <a:gd name="connsiteY13939" fmla="*/ 436551 h 444457"/>
              <a:gd name="connsiteX13940" fmla="*/ 2344071 w 3249268"/>
              <a:gd name="connsiteY13940" fmla="*/ 437720 h 444457"/>
              <a:gd name="connsiteX13941" fmla="*/ 2344025 w 3249268"/>
              <a:gd name="connsiteY13941" fmla="*/ 437773 h 444457"/>
              <a:gd name="connsiteX13942" fmla="*/ 2343965 w 3249268"/>
              <a:gd name="connsiteY13942" fmla="*/ 437773 h 444457"/>
              <a:gd name="connsiteX13943" fmla="*/ 2343595 w 3249268"/>
              <a:gd name="connsiteY13943" fmla="*/ 437962 h 444457"/>
              <a:gd name="connsiteX13944" fmla="*/ 2343691 w 3249268"/>
              <a:gd name="connsiteY13944" fmla="*/ 437773 h 444457"/>
              <a:gd name="connsiteX13945" fmla="*/ 2342623 w 3249268"/>
              <a:gd name="connsiteY13945" fmla="*/ 437773 h 444457"/>
              <a:gd name="connsiteX13946" fmla="*/ 2338416 w 3249268"/>
              <a:gd name="connsiteY13946" fmla="*/ 435015 h 444457"/>
              <a:gd name="connsiteX13947" fmla="*/ 2337399 w 3249268"/>
              <a:gd name="connsiteY13947" fmla="*/ 435099 h 444457"/>
              <a:gd name="connsiteX13948" fmla="*/ 2342085 w 3249268"/>
              <a:gd name="connsiteY13948" fmla="*/ 438108 h 444457"/>
              <a:gd name="connsiteX13949" fmla="*/ 2339319 w 3249268"/>
              <a:gd name="connsiteY13949" fmla="*/ 439528 h 444457"/>
              <a:gd name="connsiteX13950" fmla="*/ 2336554 w 3249268"/>
              <a:gd name="connsiteY13950" fmla="*/ 439528 h 444457"/>
              <a:gd name="connsiteX13951" fmla="*/ 2332406 w 3249268"/>
              <a:gd name="connsiteY13951" fmla="*/ 440949 h 444457"/>
              <a:gd name="connsiteX13952" fmla="*/ 2326876 w 3249268"/>
              <a:gd name="connsiteY13952" fmla="*/ 439528 h 444457"/>
              <a:gd name="connsiteX13953" fmla="*/ 2318580 w 3249268"/>
              <a:gd name="connsiteY13953" fmla="*/ 440949 h 444457"/>
              <a:gd name="connsiteX13954" fmla="*/ 2313050 w 3249268"/>
              <a:gd name="connsiteY13954" fmla="*/ 439528 h 444457"/>
              <a:gd name="connsiteX13955" fmla="*/ 2301989 w 3249268"/>
              <a:gd name="connsiteY13955" fmla="*/ 442370 h 444457"/>
              <a:gd name="connsiteX13956" fmla="*/ 2299264 w 3249268"/>
              <a:gd name="connsiteY13956" fmla="*/ 439570 h 444457"/>
              <a:gd name="connsiteX13957" fmla="*/ 2297311 w 3249268"/>
              <a:gd name="connsiteY13957" fmla="*/ 440366 h 444457"/>
              <a:gd name="connsiteX13958" fmla="*/ 2295167 w 3249268"/>
              <a:gd name="connsiteY13958" fmla="*/ 442287 h 444457"/>
              <a:gd name="connsiteX13959" fmla="*/ 2289539 w 3249268"/>
              <a:gd name="connsiteY13959" fmla="*/ 440911 h 444457"/>
              <a:gd name="connsiteX13960" fmla="*/ 2289561 w 3249268"/>
              <a:gd name="connsiteY13960" fmla="*/ 441083 h 444457"/>
              <a:gd name="connsiteX13961" fmla="*/ 2286768 w 3249268"/>
              <a:gd name="connsiteY13961" fmla="*/ 441083 h 444457"/>
              <a:gd name="connsiteX13962" fmla="*/ 2281581 w 3249268"/>
              <a:gd name="connsiteY13962" fmla="*/ 441083 h 444457"/>
              <a:gd name="connsiteX13963" fmla="*/ 2280976 w 3249268"/>
              <a:gd name="connsiteY13963" fmla="*/ 440890 h 444457"/>
              <a:gd name="connsiteX13964" fmla="*/ 2271590 w 3249268"/>
              <a:gd name="connsiteY13964" fmla="*/ 438150 h 444457"/>
              <a:gd name="connsiteX13965" fmla="*/ 2271543 w 3249268"/>
              <a:gd name="connsiteY13965" fmla="*/ 438150 h 444457"/>
              <a:gd name="connsiteX13966" fmla="*/ 2263340 w 3249268"/>
              <a:gd name="connsiteY13966" fmla="*/ 436770 h 444457"/>
              <a:gd name="connsiteX13967" fmla="*/ 2261973 w 3249268"/>
              <a:gd name="connsiteY13967" fmla="*/ 438150 h 444457"/>
              <a:gd name="connsiteX13968" fmla="*/ 2261820 w 3249268"/>
              <a:gd name="connsiteY13968" fmla="*/ 438372 h 444457"/>
              <a:gd name="connsiteX13969" fmla="*/ 2261950 w 3249268"/>
              <a:gd name="connsiteY13969" fmla="*/ 440406 h 444457"/>
              <a:gd name="connsiteX13970" fmla="*/ 2259074 w 3249268"/>
              <a:gd name="connsiteY13970" fmla="*/ 440782 h 444457"/>
              <a:gd name="connsiteX13971" fmla="*/ 2249551 w 3249268"/>
              <a:gd name="connsiteY13971" fmla="*/ 443790 h 444457"/>
              <a:gd name="connsiteX13972" fmla="*/ 2249551 w 3249268"/>
              <a:gd name="connsiteY13972" fmla="*/ 440712 h 444457"/>
              <a:gd name="connsiteX13973" fmla="*/ 2249381 w 3249268"/>
              <a:gd name="connsiteY13973" fmla="*/ 440782 h 444457"/>
              <a:gd name="connsiteX13974" fmla="*/ 2248013 w 3249268"/>
              <a:gd name="connsiteY13974" fmla="*/ 440782 h 444457"/>
              <a:gd name="connsiteX13975" fmla="*/ 2247081 w 3249268"/>
              <a:gd name="connsiteY13975" fmla="*/ 440782 h 444457"/>
              <a:gd name="connsiteX13976" fmla="*/ 2245106 w 3249268"/>
              <a:gd name="connsiteY13976" fmla="*/ 443790 h 444457"/>
              <a:gd name="connsiteX13977" fmla="*/ 2243625 w 3249268"/>
              <a:gd name="connsiteY13977" fmla="*/ 442286 h 444457"/>
              <a:gd name="connsiteX13978" fmla="*/ 2243625 w 3249268"/>
              <a:gd name="connsiteY13978" fmla="*/ 440782 h 444457"/>
              <a:gd name="connsiteX13979" fmla="*/ 2243780 w 3249268"/>
              <a:gd name="connsiteY13979" fmla="*/ 440650 h 444457"/>
              <a:gd name="connsiteX13980" fmla="*/ 2242540 w 3249268"/>
              <a:gd name="connsiteY13980" fmla="*/ 439372 h 444457"/>
              <a:gd name="connsiteX13981" fmla="*/ 2240489 w 3249268"/>
              <a:gd name="connsiteY13981" fmla="*/ 437962 h 444457"/>
              <a:gd name="connsiteX13982" fmla="*/ 2239450 w 3249268"/>
              <a:gd name="connsiteY13982" fmla="*/ 437265 h 444457"/>
              <a:gd name="connsiteX13983" fmla="*/ 2237813 w 3249268"/>
              <a:gd name="connsiteY13983" fmla="*/ 439318 h 444457"/>
              <a:gd name="connsiteX13984" fmla="*/ 2235720 w 3249268"/>
              <a:gd name="connsiteY13984" fmla="*/ 440890 h 444457"/>
              <a:gd name="connsiteX13985" fmla="*/ 2223109 w 3249268"/>
              <a:gd name="connsiteY13985" fmla="*/ 439493 h 444457"/>
              <a:gd name="connsiteX13986" fmla="*/ 2221707 w 3249268"/>
              <a:gd name="connsiteY13986" fmla="*/ 439493 h 444457"/>
              <a:gd name="connsiteX13987" fmla="*/ 2218980 w 3249268"/>
              <a:gd name="connsiteY13987" fmla="*/ 440890 h 444457"/>
              <a:gd name="connsiteX13988" fmla="*/ 2209263 w 3249268"/>
              <a:gd name="connsiteY13988" fmla="*/ 439493 h 444457"/>
              <a:gd name="connsiteX13989" fmla="*/ 2204598 w 3249268"/>
              <a:gd name="connsiteY13989" fmla="*/ 439842 h 444457"/>
              <a:gd name="connsiteX13990" fmla="*/ 2205103 w 3249268"/>
              <a:gd name="connsiteY13990" fmla="*/ 434058 h 444457"/>
              <a:gd name="connsiteX13991" fmla="*/ 2203844 w 3249268"/>
              <a:gd name="connsiteY13991" fmla="*/ 436417 h 444457"/>
              <a:gd name="connsiteX13992" fmla="*/ 2202445 w 3249268"/>
              <a:gd name="connsiteY13992" fmla="*/ 437989 h 444457"/>
              <a:gd name="connsiteX13993" fmla="*/ 2201550 w 3249268"/>
              <a:gd name="connsiteY13993" fmla="*/ 438100 h 444457"/>
              <a:gd name="connsiteX13994" fmla="*/ 2202246 w 3249268"/>
              <a:gd name="connsiteY13994" fmla="*/ 438275 h 444457"/>
              <a:gd name="connsiteX13995" fmla="*/ 2200873 w 3249268"/>
              <a:gd name="connsiteY13995" fmla="*/ 441033 h 444457"/>
              <a:gd name="connsiteX13996" fmla="*/ 2198102 w 3249268"/>
              <a:gd name="connsiteY13996" fmla="*/ 443791 h 444457"/>
              <a:gd name="connsiteX13997" fmla="*/ 2193948 w 3249268"/>
              <a:gd name="connsiteY13997" fmla="*/ 438275 h 444457"/>
              <a:gd name="connsiteX13998" fmla="*/ 2194750 w 3249268"/>
              <a:gd name="connsiteY13998" fmla="*/ 438080 h 444457"/>
              <a:gd name="connsiteX13999" fmla="*/ 2193999 w 3249268"/>
              <a:gd name="connsiteY13999" fmla="*/ 437989 h 444457"/>
              <a:gd name="connsiteX14000" fmla="*/ 2189634 w 3249268"/>
              <a:gd name="connsiteY14000" fmla="*/ 438163 h 444457"/>
              <a:gd name="connsiteX14001" fmla="*/ 2184272 w 3249268"/>
              <a:gd name="connsiteY14001" fmla="*/ 439367 h 444457"/>
              <a:gd name="connsiteX14002" fmla="*/ 2184272 w 3249268"/>
              <a:gd name="connsiteY14002" fmla="*/ 439528 h 444457"/>
              <a:gd name="connsiteX14003" fmla="*/ 2182869 w 3249268"/>
              <a:gd name="connsiteY14003" fmla="*/ 439528 h 444457"/>
              <a:gd name="connsiteX14004" fmla="*/ 2168691 w 3249268"/>
              <a:gd name="connsiteY14004" fmla="*/ 439528 h 444457"/>
              <a:gd name="connsiteX14005" fmla="*/ 2164549 w 3249268"/>
              <a:gd name="connsiteY14005" fmla="*/ 442370 h 444457"/>
              <a:gd name="connsiteX14006" fmla="*/ 2161680 w 3249268"/>
              <a:gd name="connsiteY14006" fmla="*/ 439529 h 444457"/>
              <a:gd name="connsiteX14007" fmla="*/ 2161680 w 3249268"/>
              <a:gd name="connsiteY14007" fmla="*/ 439654 h 444457"/>
              <a:gd name="connsiteX14008" fmla="*/ 2157727 w 3249268"/>
              <a:gd name="connsiteY14008" fmla="*/ 442412 h 444457"/>
              <a:gd name="connsiteX14009" fmla="*/ 2157727 w 3249268"/>
              <a:gd name="connsiteY14009" fmla="*/ 442287 h 444457"/>
              <a:gd name="connsiteX14010" fmla="*/ 2144010 w 3249268"/>
              <a:gd name="connsiteY14010" fmla="*/ 442287 h 444457"/>
              <a:gd name="connsiteX14011" fmla="*/ 2139807 w 3249268"/>
              <a:gd name="connsiteY14011" fmla="*/ 439493 h 444457"/>
              <a:gd name="connsiteX14012" fmla="*/ 2139807 w 3249268"/>
              <a:gd name="connsiteY14012" fmla="*/ 439466 h 444457"/>
              <a:gd name="connsiteX14013" fmla="*/ 2137063 w 3249268"/>
              <a:gd name="connsiteY14013" fmla="*/ 439466 h 444457"/>
              <a:gd name="connsiteX14014" fmla="*/ 2128438 w 3249268"/>
              <a:gd name="connsiteY14014" fmla="*/ 436645 h 444457"/>
              <a:gd name="connsiteX14015" fmla="*/ 2125698 w 3249268"/>
              <a:gd name="connsiteY14015" fmla="*/ 436645 h 444457"/>
              <a:gd name="connsiteX14016" fmla="*/ 2123384 w 3249268"/>
              <a:gd name="connsiteY14016" fmla="*/ 437680 h 444457"/>
              <a:gd name="connsiteX14017" fmla="*/ 2121446 w 3249268"/>
              <a:gd name="connsiteY14017" fmla="*/ 437803 h 444457"/>
              <a:gd name="connsiteX14018" fmla="*/ 2121799 w 3249268"/>
              <a:gd name="connsiteY14018" fmla="*/ 438074 h 444457"/>
              <a:gd name="connsiteX14019" fmla="*/ 2113446 w 3249268"/>
              <a:gd name="connsiteY14019" fmla="*/ 440933 h 444457"/>
              <a:gd name="connsiteX14020" fmla="*/ 2112053 w 3249268"/>
              <a:gd name="connsiteY14020" fmla="*/ 440933 h 444457"/>
              <a:gd name="connsiteX14021" fmla="*/ 2110486 w 3249268"/>
              <a:gd name="connsiteY14021" fmla="*/ 442138 h 444457"/>
              <a:gd name="connsiteX14022" fmla="*/ 2110486 w 3249268"/>
              <a:gd name="connsiteY14022" fmla="*/ 443790 h 444457"/>
              <a:gd name="connsiteX14023" fmla="*/ 2107469 w 3249268"/>
              <a:gd name="connsiteY14023" fmla="*/ 440782 h 444457"/>
              <a:gd name="connsiteX14024" fmla="*/ 2107805 w 3249268"/>
              <a:gd name="connsiteY14024" fmla="*/ 440843 h 444457"/>
              <a:gd name="connsiteX14025" fmla="*/ 2105787 w 3249268"/>
              <a:gd name="connsiteY14025" fmla="*/ 438253 h 444457"/>
              <a:gd name="connsiteX14026" fmla="*/ 2103698 w 3249268"/>
              <a:gd name="connsiteY14026" fmla="*/ 436645 h 444457"/>
              <a:gd name="connsiteX14027" fmla="*/ 2103698 w 3249268"/>
              <a:gd name="connsiteY14027" fmla="*/ 436770 h 444457"/>
              <a:gd name="connsiteX14028" fmla="*/ 2098169 w 3249268"/>
              <a:gd name="connsiteY14028" fmla="*/ 440908 h 444457"/>
              <a:gd name="connsiteX14029" fmla="*/ 2080197 w 3249268"/>
              <a:gd name="connsiteY14029" fmla="*/ 442287 h 444457"/>
              <a:gd name="connsiteX14030" fmla="*/ 2078817 w 3249268"/>
              <a:gd name="connsiteY14030" fmla="*/ 438150 h 444457"/>
              <a:gd name="connsiteX14031" fmla="*/ 2079254 w 3249268"/>
              <a:gd name="connsiteY14031" fmla="*/ 437924 h 444457"/>
              <a:gd name="connsiteX14032" fmla="*/ 2078491 w 3249268"/>
              <a:gd name="connsiteY14032" fmla="*/ 438096 h 444457"/>
              <a:gd name="connsiteX14033" fmla="*/ 2077878 w 3249268"/>
              <a:gd name="connsiteY14033" fmla="*/ 438130 h 444457"/>
              <a:gd name="connsiteX14034" fmla="*/ 2067391 w 3249268"/>
              <a:gd name="connsiteY14034" fmla="*/ 442098 h 444457"/>
              <a:gd name="connsiteX14035" fmla="*/ 2056044 w 3249268"/>
              <a:gd name="connsiteY14035" fmla="*/ 440782 h 444457"/>
              <a:gd name="connsiteX14036" fmla="*/ 2052209 w 3249268"/>
              <a:gd name="connsiteY14036" fmla="*/ 438127 h 444457"/>
              <a:gd name="connsiteX14037" fmla="*/ 2050041 w 3249268"/>
              <a:gd name="connsiteY14037" fmla="*/ 438795 h 444457"/>
              <a:gd name="connsiteX14038" fmla="*/ 2046782 w 3249268"/>
              <a:gd name="connsiteY14038" fmla="*/ 439493 h 444457"/>
              <a:gd name="connsiteX14039" fmla="*/ 2042667 w 3249268"/>
              <a:gd name="connsiteY14039" fmla="*/ 436699 h 444457"/>
              <a:gd name="connsiteX14040" fmla="*/ 2043308 w 3249268"/>
              <a:gd name="connsiteY14040" fmla="*/ 436419 h 444457"/>
              <a:gd name="connsiteX14041" fmla="*/ 2042485 w 3249268"/>
              <a:gd name="connsiteY14041" fmla="*/ 436419 h 444457"/>
              <a:gd name="connsiteX14042" fmla="*/ 2042485 w 3249268"/>
              <a:gd name="connsiteY14042" fmla="*/ 436109 h 444457"/>
              <a:gd name="connsiteX14043" fmla="*/ 2042041 w 3249268"/>
              <a:gd name="connsiteY14043" fmla="*/ 436570 h 444457"/>
              <a:gd name="connsiteX14044" fmla="*/ 2040666 w 3249268"/>
              <a:gd name="connsiteY14044" fmla="*/ 436570 h 444457"/>
              <a:gd name="connsiteX14045" fmla="*/ 2033791 w 3249268"/>
              <a:gd name="connsiteY14045" fmla="*/ 439428 h 444457"/>
              <a:gd name="connsiteX14046" fmla="*/ 2021415 w 3249268"/>
              <a:gd name="connsiteY14046" fmla="*/ 440858 h 444457"/>
              <a:gd name="connsiteX14047" fmla="*/ 2021415 w 3249268"/>
              <a:gd name="connsiteY14047" fmla="*/ 439428 h 444457"/>
              <a:gd name="connsiteX14048" fmla="*/ 2017291 w 3249268"/>
              <a:gd name="connsiteY14048" fmla="*/ 437999 h 444457"/>
              <a:gd name="connsiteX14049" fmla="*/ 2002166 w 3249268"/>
              <a:gd name="connsiteY14049" fmla="*/ 437999 h 444457"/>
              <a:gd name="connsiteX14050" fmla="*/ 2002166 w 3249268"/>
              <a:gd name="connsiteY14050" fmla="*/ 436587 h 444457"/>
              <a:gd name="connsiteX14051" fmla="*/ 1998973 w 3249268"/>
              <a:gd name="connsiteY14051" fmla="*/ 438141 h 444457"/>
              <a:gd name="connsiteX14052" fmla="*/ 1988462 w 3249268"/>
              <a:gd name="connsiteY14052" fmla="*/ 437941 h 444457"/>
              <a:gd name="connsiteX14053" fmla="*/ 1988183 w 3249268"/>
              <a:gd name="connsiteY14053" fmla="*/ 437697 h 444457"/>
              <a:gd name="connsiteX14054" fmla="*/ 1987241 w 3249268"/>
              <a:gd name="connsiteY14054" fmla="*/ 439560 h 444457"/>
              <a:gd name="connsiteX14055" fmla="*/ 1982942 w 3249268"/>
              <a:gd name="connsiteY14055" fmla="*/ 440970 h 444457"/>
              <a:gd name="connsiteX14056" fmla="*/ 1978644 w 3249268"/>
              <a:gd name="connsiteY14056" fmla="*/ 440970 h 444457"/>
              <a:gd name="connsiteX14057" fmla="*/ 1975778 w 3249268"/>
              <a:gd name="connsiteY14057" fmla="*/ 442381 h 444457"/>
              <a:gd name="connsiteX14058" fmla="*/ 1975552 w 3249268"/>
              <a:gd name="connsiteY14058" fmla="*/ 441491 h 444457"/>
              <a:gd name="connsiteX14059" fmla="*/ 1975552 w 3249268"/>
              <a:gd name="connsiteY14059" fmla="*/ 442287 h 444457"/>
              <a:gd name="connsiteX14060" fmla="*/ 1964694 w 3249268"/>
              <a:gd name="connsiteY14060" fmla="*/ 440908 h 444457"/>
              <a:gd name="connsiteX14061" fmla="*/ 1952483 w 3249268"/>
              <a:gd name="connsiteY14061" fmla="*/ 436770 h 444457"/>
              <a:gd name="connsiteX14062" fmla="*/ 1952483 w 3249268"/>
              <a:gd name="connsiteY14062" fmla="*/ 436739 h 444457"/>
              <a:gd name="connsiteX14063" fmla="*/ 1949185 w 3249268"/>
              <a:gd name="connsiteY14063" fmla="*/ 439207 h 444457"/>
              <a:gd name="connsiteX14064" fmla="*/ 1946927 w 3249268"/>
              <a:gd name="connsiteY14064" fmla="*/ 443791 h 444457"/>
              <a:gd name="connsiteX14065" fmla="*/ 1940629 w 3249268"/>
              <a:gd name="connsiteY14065" fmla="*/ 442028 h 444457"/>
              <a:gd name="connsiteX14066" fmla="*/ 1934450 w 3249268"/>
              <a:gd name="connsiteY14066" fmla="*/ 442374 h 444457"/>
              <a:gd name="connsiteX14067" fmla="*/ 1934450 w 3249268"/>
              <a:gd name="connsiteY14067" fmla="*/ 442381 h 444457"/>
              <a:gd name="connsiteX14068" fmla="*/ 1918643 w 3249268"/>
              <a:gd name="connsiteY14068" fmla="*/ 439560 h 444457"/>
              <a:gd name="connsiteX14069" fmla="*/ 1918643 w 3249268"/>
              <a:gd name="connsiteY14069" fmla="*/ 439466 h 444457"/>
              <a:gd name="connsiteX14070" fmla="*/ 1910205 w 3249268"/>
              <a:gd name="connsiteY14070" fmla="*/ 440782 h 444457"/>
              <a:gd name="connsiteX14071" fmla="*/ 1907387 w 3249268"/>
              <a:gd name="connsiteY14071" fmla="*/ 438150 h 444457"/>
              <a:gd name="connsiteX14072" fmla="*/ 1908991 w 3249268"/>
              <a:gd name="connsiteY14072" fmla="*/ 437773 h 444457"/>
              <a:gd name="connsiteX14073" fmla="*/ 1907759 w 3249268"/>
              <a:gd name="connsiteY14073" fmla="*/ 437773 h 444457"/>
              <a:gd name="connsiteX14074" fmla="*/ 1903625 w 3249268"/>
              <a:gd name="connsiteY14074" fmla="*/ 436420 h 444457"/>
              <a:gd name="connsiteX14075" fmla="*/ 1903744 w 3249268"/>
              <a:gd name="connsiteY14075" fmla="*/ 436328 h 444457"/>
              <a:gd name="connsiteX14076" fmla="*/ 1903613 w 3249268"/>
              <a:gd name="connsiteY14076" fmla="*/ 436377 h 444457"/>
              <a:gd name="connsiteX14077" fmla="*/ 1900813 w 3249268"/>
              <a:gd name="connsiteY14077" fmla="*/ 437773 h 444457"/>
              <a:gd name="connsiteX14078" fmla="*/ 1899519 w 3249268"/>
              <a:gd name="connsiteY14078" fmla="*/ 437075 h 444457"/>
              <a:gd name="connsiteX14079" fmla="*/ 1900608 w 3249268"/>
              <a:gd name="connsiteY14079" fmla="*/ 439528 h 444457"/>
              <a:gd name="connsiteX14080" fmla="*/ 1899220 w 3249268"/>
              <a:gd name="connsiteY14080" fmla="*/ 439528 h 444457"/>
              <a:gd name="connsiteX14081" fmla="*/ 1886731 w 3249268"/>
              <a:gd name="connsiteY14081" fmla="*/ 443791 h 444457"/>
              <a:gd name="connsiteX14082" fmla="*/ 1879791 w 3249268"/>
              <a:gd name="connsiteY14082" fmla="*/ 440949 h 444457"/>
              <a:gd name="connsiteX14083" fmla="*/ 1875628 w 3249268"/>
              <a:gd name="connsiteY14083" fmla="*/ 440949 h 444457"/>
              <a:gd name="connsiteX14084" fmla="*/ 1875628 w 3249268"/>
              <a:gd name="connsiteY14084" fmla="*/ 439528 h 444457"/>
              <a:gd name="connsiteX14085" fmla="*/ 1858982 w 3249268"/>
              <a:gd name="connsiteY14085" fmla="*/ 443791 h 444457"/>
              <a:gd name="connsiteX14086" fmla="*/ 1856221 w 3249268"/>
              <a:gd name="connsiteY14086" fmla="*/ 439540 h 444457"/>
              <a:gd name="connsiteX14087" fmla="*/ 1856221 w 3249268"/>
              <a:gd name="connsiteY14087" fmla="*/ 439600 h 444457"/>
              <a:gd name="connsiteX14088" fmla="*/ 1846505 w 3249268"/>
              <a:gd name="connsiteY14088" fmla="*/ 442394 h 444457"/>
              <a:gd name="connsiteX14089" fmla="*/ 1839556 w 3249268"/>
              <a:gd name="connsiteY14089" fmla="*/ 443791 h 444457"/>
              <a:gd name="connsiteX14090" fmla="*/ 1825672 w 3249268"/>
              <a:gd name="connsiteY14090" fmla="*/ 439600 h 444457"/>
              <a:gd name="connsiteX14091" fmla="*/ 1820111 w 3249268"/>
              <a:gd name="connsiteY14091" fmla="*/ 436806 h 444457"/>
              <a:gd name="connsiteX14092" fmla="*/ 1820998 w 3249268"/>
              <a:gd name="connsiteY14092" fmla="*/ 436714 h 444457"/>
              <a:gd name="connsiteX14093" fmla="*/ 1820177 w 3249268"/>
              <a:gd name="connsiteY14093" fmla="*/ 436436 h 444457"/>
              <a:gd name="connsiteX14094" fmla="*/ 1820066 w 3249268"/>
              <a:gd name="connsiteY14094" fmla="*/ 436327 h 444457"/>
              <a:gd name="connsiteX14095" fmla="*/ 1820111 w 3249268"/>
              <a:gd name="connsiteY14095" fmla="*/ 436770 h 444457"/>
              <a:gd name="connsiteX14096" fmla="*/ 1811991 w 3249268"/>
              <a:gd name="connsiteY14096" fmla="*/ 439528 h 444457"/>
              <a:gd name="connsiteX14097" fmla="*/ 1809269 w 3249268"/>
              <a:gd name="connsiteY14097" fmla="*/ 439528 h 444457"/>
              <a:gd name="connsiteX14098" fmla="*/ 1807923 w 3249268"/>
              <a:gd name="connsiteY14098" fmla="*/ 438150 h 444457"/>
              <a:gd name="connsiteX14099" fmla="*/ 1808095 w 3249268"/>
              <a:gd name="connsiteY14099" fmla="*/ 436582 h 444457"/>
              <a:gd name="connsiteX14100" fmla="*/ 1807674 w 3249268"/>
              <a:gd name="connsiteY14100" fmla="*/ 437857 h 444457"/>
              <a:gd name="connsiteX14101" fmla="*/ 1807457 w 3249268"/>
              <a:gd name="connsiteY14101" fmla="*/ 437965 h 444457"/>
              <a:gd name="connsiteX14102" fmla="*/ 1807533 w 3249268"/>
              <a:gd name="connsiteY14102" fmla="*/ 438055 h 444457"/>
              <a:gd name="connsiteX14103" fmla="*/ 1808812 w 3249268"/>
              <a:gd name="connsiteY14103" fmla="*/ 439466 h 444457"/>
              <a:gd name="connsiteX14104" fmla="*/ 1799631 w 3249268"/>
              <a:gd name="connsiteY14104" fmla="*/ 439466 h 444457"/>
              <a:gd name="connsiteX14105" fmla="*/ 1798315 w 3249268"/>
              <a:gd name="connsiteY14105" fmla="*/ 438055 h 444457"/>
              <a:gd name="connsiteX14106" fmla="*/ 1798315 w 3249268"/>
              <a:gd name="connsiteY14106" fmla="*/ 438024 h 444457"/>
              <a:gd name="connsiteX14107" fmla="*/ 1792707 w 3249268"/>
              <a:gd name="connsiteY14107" fmla="*/ 440782 h 444457"/>
              <a:gd name="connsiteX14108" fmla="*/ 1774483 w 3249268"/>
              <a:gd name="connsiteY14108" fmla="*/ 439403 h 444457"/>
              <a:gd name="connsiteX14109" fmla="*/ 1772557 w 3249268"/>
              <a:gd name="connsiteY14109" fmla="*/ 439403 h 444457"/>
              <a:gd name="connsiteX14110" fmla="*/ 1769308 w 3249268"/>
              <a:gd name="connsiteY14110" fmla="*/ 441696 h 444457"/>
              <a:gd name="connsiteX14111" fmla="*/ 1763343 w 3249268"/>
              <a:gd name="connsiteY14111" fmla="*/ 440997 h 444457"/>
              <a:gd name="connsiteX14112" fmla="*/ 1753810 w 3249268"/>
              <a:gd name="connsiteY14112" fmla="*/ 443791 h 444457"/>
              <a:gd name="connsiteX14113" fmla="*/ 1753810 w 3249268"/>
              <a:gd name="connsiteY14113" fmla="*/ 442394 h 444457"/>
              <a:gd name="connsiteX14114" fmla="*/ 1753665 w 3249268"/>
              <a:gd name="connsiteY14114" fmla="*/ 441801 h 444457"/>
              <a:gd name="connsiteX14115" fmla="*/ 1753472 w 3249268"/>
              <a:gd name="connsiteY14115" fmla="*/ 442287 h 444457"/>
              <a:gd name="connsiteX14116" fmla="*/ 1741168 w 3249268"/>
              <a:gd name="connsiteY14116" fmla="*/ 439528 h 444457"/>
              <a:gd name="connsiteX14117" fmla="*/ 1741168 w 3249268"/>
              <a:gd name="connsiteY14117" fmla="*/ 439278 h 444457"/>
              <a:gd name="connsiteX14118" fmla="*/ 1739800 w 3249268"/>
              <a:gd name="connsiteY14118" fmla="*/ 439278 h 444457"/>
              <a:gd name="connsiteX14119" fmla="*/ 1726122 w 3249268"/>
              <a:gd name="connsiteY14119" fmla="*/ 437924 h 444457"/>
              <a:gd name="connsiteX14120" fmla="*/ 1726122 w 3249268"/>
              <a:gd name="connsiteY14120" fmla="*/ 436308 h 444457"/>
              <a:gd name="connsiteX14121" fmla="*/ 1726008 w 3249268"/>
              <a:gd name="connsiteY14121" fmla="*/ 436782 h 444457"/>
              <a:gd name="connsiteX14122" fmla="*/ 1726117 w 3249268"/>
              <a:gd name="connsiteY14122" fmla="*/ 436770 h 444457"/>
              <a:gd name="connsiteX14123" fmla="*/ 1726117 w 3249268"/>
              <a:gd name="connsiteY14123" fmla="*/ 438150 h 444457"/>
              <a:gd name="connsiteX14124" fmla="*/ 1724737 w 3249268"/>
              <a:gd name="connsiteY14124" fmla="*/ 442287 h 444457"/>
              <a:gd name="connsiteX14125" fmla="*/ 1720541 w 3249268"/>
              <a:gd name="connsiteY14125" fmla="*/ 442287 h 444457"/>
              <a:gd name="connsiteX14126" fmla="*/ 1698408 w 3249268"/>
              <a:gd name="connsiteY14126" fmla="*/ 439555 h 444457"/>
              <a:gd name="connsiteX14127" fmla="*/ 1698408 w 3249268"/>
              <a:gd name="connsiteY14127" fmla="*/ 439579 h 444457"/>
              <a:gd name="connsiteX14128" fmla="*/ 1688676 w 3249268"/>
              <a:gd name="connsiteY14128" fmla="*/ 441008 h 444457"/>
              <a:gd name="connsiteX14129" fmla="*/ 1685895 w 3249268"/>
              <a:gd name="connsiteY14129" fmla="*/ 438150 h 444457"/>
              <a:gd name="connsiteX14130" fmla="*/ 1681725 w 3249268"/>
              <a:gd name="connsiteY14130" fmla="*/ 438150 h 444457"/>
              <a:gd name="connsiteX14131" fmla="*/ 1676164 w 3249268"/>
              <a:gd name="connsiteY14131" fmla="*/ 439579 h 444457"/>
              <a:gd name="connsiteX14132" fmla="*/ 1669207 w 3249268"/>
              <a:gd name="connsiteY14132" fmla="*/ 442437 h 444457"/>
              <a:gd name="connsiteX14133" fmla="*/ 1666394 w 3249268"/>
              <a:gd name="connsiteY14133" fmla="*/ 443866 h 444457"/>
              <a:gd name="connsiteX14134" fmla="*/ 1662234 w 3249268"/>
              <a:gd name="connsiteY14134" fmla="*/ 436723 h 444457"/>
              <a:gd name="connsiteX14135" fmla="*/ 1661998 w 3249268"/>
              <a:gd name="connsiteY14135" fmla="*/ 437021 h 444457"/>
              <a:gd name="connsiteX14136" fmla="*/ 1661879 w 3249268"/>
              <a:gd name="connsiteY14136" fmla="*/ 436886 h 444457"/>
              <a:gd name="connsiteX14137" fmla="*/ 1659414 w 3249268"/>
              <a:gd name="connsiteY14137" fmla="*/ 438096 h 444457"/>
              <a:gd name="connsiteX14138" fmla="*/ 1655192 w 3249268"/>
              <a:gd name="connsiteY14138" fmla="*/ 439493 h 444457"/>
              <a:gd name="connsiteX14139" fmla="*/ 1654660 w 3249268"/>
              <a:gd name="connsiteY14139" fmla="*/ 438965 h 444457"/>
              <a:gd name="connsiteX14140" fmla="*/ 1654857 w 3249268"/>
              <a:gd name="connsiteY14140" fmla="*/ 439600 h 444457"/>
              <a:gd name="connsiteX14141" fmla="*/ 1639830 w 3249268"/>
              <a:gd name="connsiteY14141" fmla="*/ 440997 h 444457"/>
              <a:gd name="connsiteX14142" fmla="*/ 1637098 w 3249268"/>
              <a:gd name="connsiteY14142" fmla="*/ 440997 h 444457"/>
              <a:gd name="connsiteX14143" fmla="*/ 1633000 w 3249268"/>
              <a:gd name="connsiteY14143" fmla="*/ 440997 h 444457"/>
              <a:gd name="connsiteX14144" fmla="*/ 1628895 w 3249268"/>
              <a:gd name="connsiteY14144" fmla="*/ 442394 h 444457"/>
              <a:gd name="connsiteX14145" fmla="*/ 1619323 w 3249268"/>
              <a:gd name="connsiteY14145" fmla="*/ 443791 h 444457"/>
              <a:gd name="connsiteX14146" fmla="*/ 1617952 w 3249268"/>
              <a:gd name="connsiteY14146" fmla="*/ 442394 h 444457"/>
              <a:gd name="connsiteX14147" fmla="*/ 1618047 w 3249268"/>
              <a:gd name="connsiteY14147" fmla="*/ 442272 h 444457"/>
              <a:gd name="connsiteX14148" fmla="*/ 1617549 w 3249268"/>
              <a:gd name="connsiteY14148" fmla="*/ 442475 h 444457"/>
              <a:gd name="connsiteX14149" fmla="*/ 1611995 w 3249268"/>
              <a:gd name="connsiteY14149" fmla="*/ 441064 h 444457"/>
              <a:gd name="connsiteX14150" fmla="*/ 1605051 w 3249268"/>
              <a:gd name="connsiteY14150" fmla="*/ 439654 h 444457"/>
              <a:gd name="connsiteX14151" fmla="*/ 1599497 w 3249268"/>
              <a:gd name="connsiteY14151" fmla="*/ 438243 h 444457"/>
              <a:gd name="connsiteX14152" fmla="*/ 1598108 w 3249268"/>
              <a:gd name="connsiteY14152" fmla="*/ 438243 h 444457"/>
              <a:gd name="connsiteX14153" fmla="*/ 1585610 w 3249268"/>
              <a:gd name="connsiteY14153" fmla="*/ 441064 h 444457"/>
              <a:gd name="connsiteX14154" fmla="*/ 1585610 w 3249268"/>
              <a:gd name="connsiteY14154" fmla="*/ 439656 h 444457"/>
              <a:gd name="connsiteX14155" fmla="*/ 1582401 w 3249268"/>
              <a:gd name="connsiteY14155" fmla="*/ 441290 h 444457"/>
              <a:gd name="connsiteX14156" fmla="*/ 1578891 w 3249268"/>
              <a:gd name="connsiteY14156" fmla="*/ 440933 h 444457"/>
              <a:gd name="connsiteX14157" fmla="*/ 1577487 w 3249268"/>
              <a:gd name="connsiteY14157" fmla="*/ 439503 h 444457"/>
              <a:gd name="connsiteX14158" fmla="*/ 1573274 w 3249268"/>
              <a:gd name="connsiteY14158" fmla="*/ 438074 h 444457"/>
              <a:gd name="connsiteX14159" fmla="*/ 1569062 w 3249268"/>
              <a:gd name="connsiteY14159" fmla="*/ 438074 h 444457"/>
              <a:gd name="connsiteX14160" fmla="*/ 1569062 w 3249268"/>
              <a:gd name="connsiteY14160" fmla="*/ 437924 h 444457"/>
              <a:gd name="connsiteX14161" fmla="*/ 1569062 w 3249268"/>
              <a:gd name="connsiteY14161" fmla="*/ 437730 h 444457"/>
              <a:gd name="connsiteX14162" fmla="*/ 1569012 w 3249268"/>
              <a:gd name="connsiteY14162" fmla="*/ 437773 h 444457"/>
              <a:gd name="connsiteX14163" fmla="*/ 1568915 w 3249268"/>
              <a:gd name="connsiteY14163" fmla="*/ 437668 h 444457"/>
              <a:gd name="connsiteX14164" fmla="*/ 1569062 w 3249268"/>
              <a:gd name="connsiteY14164" fmla="*/ 437924 h 444457"/>
              <a:gd name="connsiteX14165" fmla="*/ 1560856 w 3249268"/>
              <a:gd name="connsiteY14165" fmla="*/ 439278 h 444457"/>
              <a:gd name="connsiteX14166" fmla="*/ 1556753 w 3249268"/>
              <a:gd name="connsiteY14166" fmla="*/ 439278 h 444457"/>
              <a:gd name="connsiteX14167" fmla="*/ 1554018 w 3249268"/>
              <a:gd name="connsiteY14167" fmla="*/ 437924 h 444457"/>
              <a:gd name="connsiteX14168" fmla="*/ 1554505 w 3249268"/>
              <a:gd name="connsiteY14168" fmla="*/ 437483 h 444457"/>
              <a:gd name="connsiteX14169" fmla="*/ 1553735 w 3249268"/>
              <a:gd name="connsiteY14169" fmla="*/ 437742 h 444457"/>
              <a:gd name="connsiteX14170" fmla="*/ 1554019 w 3249268"/>
              <a:gd name="connsiteY14170" fmla="*/ 438024 h 444457"/>
              <a:gd name="connsiteX14171" fmla="*/ 1554019 w 3249268"/>
              <a:gd name="connsiteY14171" fmla="*/ 439403 h 444457"/>
              <a:gd name="connsiteX14172" fmla="*/ 1542909 w 3249268"/>
              <a:gd name="connsiteY14172" fmla="*/ 440782 h 444457"/>
              <a:gd name="connsiteX14173" fmla="*/ 1537355 w 3249268"/>
              <a:gd name="connsiteY14173" fmla="*/ 439403 h 444457"/>
              <a:gd name="connsiteX14174" fmla="*/ 1538743 w 3249268"/>
              <a:gd name="connsiteY14174" fmla="*/ 435266 h 444457"/>
              <a:gd name="connsiteX14175" fmla="*/ 1538863 w 3249268"/>
              <a:gd name="connsiteY14175" fmla="*/ 435029 h 444457"/>
              <a:gd name="connsiteX14176" fmla="*/ 1538816 w 3249268"/>
              <a:gd name="connsiteY14176" fmla="*/ 435047 h 444457"/>
              <a:gd name="connsiteX14177" fmla="*/ 1538211 w 3249268"/>
              <a:gd name="connsiteY14177" fmla="*/ 435252 h 444457"/>
              <a:gd name="connsiteX14178" fmla="*/ 1537057 w 3249268"/>
              <a:gd name="connsiteY14178" fmla="*/ 438992 h 444457"/>
              <a:gd name="connsiteX14179" fmla="*/ 1537470 w 3249268"/>
              <a:gd name="connsiteY14179" fmla="*/ 439600 h 444457"/>
              <a:gd name="connsiteX14180" fmla="*/ 1531770 w 3249268"/>
              <a:gd name="connsiteY14180" fmla="*/ 442394 h 444457"/>
              <a:gd name="connsiteX14181" fmla="*/ 1523218 w 3249268"/>
              <a:gd name="connsiteY14181" fmla="*/ 440997 h 444457"/>
              <a:gd name="connsiteX14182" fmla="*/ 1514667 w 3249268"/>
              <a:gd name="connsiteY14182" fmla="*/ 439600 h 444457"/>
              <a:gd name="connsiteX14183" fmla="*/ 1510392 w 3249268"/>
              <a:gd name="connsiteY14183" fmla="*/ 438203 h 444457"/>
              <a:gd name="connsiteX14184" fmla="*/ 1510611 w 3249268"/>
              <a:gd name="connsiteY14184" fmla="*/ 438096 h 444457"/>
              <a:gd name="connsiteX14185" fmla="*/ 1509253 w 3249268"/>
              <a:gd name="connsiteY14185" fmla="*/ 438096 h 444457"/>
              <a:gd name="connsiteX14186" fmla="*/ 1506488 w 3249268"/>
              <a:gd name="connsiteY14186" fmla="*/ 439493 h 444457"/>
              <a:gd name="connsiteX14187" fmla="*/ 1503723 w 3249268"/>
              <a:gd name="connsiteY14187" fmla="*/ 439493 h 444457"/>
              <a:gd name="connsiteX14188" fmla="*/ 1500959 w 3249268"/>
              <a:gd name="connsiteY14188" fmla="*/ 442287 h 444457"/>
              <a:gd name="connsiteX14189" fmla="*/ 1485753 w 3249268"/>
              <a:gd name="connsiteY14189" fmla="*/ 442287 h 444457"/>
              <a:gd name="connsiteX14190" fmla="*/ 1470546 w 3249268"/>
              <a:gd name="connsiteY14190" fmla="*/ 439493 h 444457"/>
              <a:gd name="connsiteX14191" fmla="*/ 1462252 w 3249268"/>
              <a:gd name="connsiteY14191" fmla="*/ 436699 h 444457"/>
              <a:gd name="connsiteX14192" fmla="*/ 1462389 w 3249268"/>
              <a:gd name="connsiteY14192" fmla="*/ 436391 h 444457"/>
              <a:gd name="connsiteX14193" fmla="*/ 1462329 w 3249268"/>
              <a:gd name="connsiteY14193" fmla="*/ 436457 h 444457"/>
              <a:gd name="connsiteX14194" fmla="*/ 1459754 w 3249268"/>
              <a:gd name="connsiteY14194" fmla="*/ 436806 h 444457"/>
              <a:gd name="connsiteX14195" fmla="*/ 1462252 w 3249268"/>
              <a:gd name="connsiteY14195" fmla="*/ 436806 h 444457"/>
              <a:gd name="connsiteX14196" fmla="*/ 1456635 w 3249268"/>
              <a:gd name="connsiteY14196" fmla="*/ 439600 h 444457"/>
              <a:gd name="connsiteX14197" fmla="*/ 1446807 w 3249268"/>
              <a:gd name="connsiteY14197" fmla="*/ 442394 h 444457"/>
              <a:gd name="connsiteX14198" fmla="*/ 1441190 w 3249268"/>
              <a:gd name="connsiteY14198" fmla="*/ 438203 h 444457"/>
              <a:gd name="connsiteX14199" fmla="*/ 1442594 w 3249268"/>
              <a:gd name="connsiteY14199" fmla="*/ 435410 h 444457"/>
              <a:gd name="connsiteX14200" fmla="*/ 1442799 w 3249268"/>
              <a:gd name="connsiteY14200" fmla="*/ 435308 h 444457"/>
              <a:gd name="connsiteX14201" fmla="*/ 1443045 w 3249268"/>
              <a:gd name="connsiteY14201" fmla="*/ 434814 h 444457"/>
              <a:gd name="connsiteX14202" fmla="*/ 1442611 w 3249268"/>
              <a:gd name="connsiteY14202" fmla="*/ 434980 h 444457"/>
              <a:gd name="connsiteX14203" fmla="*/ 1441274 w 3249268"/>
              <a:gd name="connsiteY14203" fmla="*/ 437773 h 444457"/>
              <a:gd name="connsiteX14204" fmla="*/ 1439937 w 3249268"/>
              <a:gd name="connsiteY14204" fmla="*/ 436377 h 444457"/>
              <a:gd name="connsiteX14205" fmla="*/ 1439937 w 3249268"/>
              <a:gd name="connsiteY14205" fmla="*/ 434980 h 444457"/>
              <a:gd name="connsiteX14206" fmla="*/ 1439543 w 3249268"/>
              <a:gd name="connsiteY14206" fmla="*/ 434842 h 444457"/>
              <a:gd name="connsiteX14207" fmla="*/ 1439811 w 3249268"/>
              <a:gd name="connsiteY14207" fmla="*/ 435611 h 444457"/>
              <a:gd name="connsiteX14208" fmla="*/ 1439686 w 3249268"/>
              <a:gd name="connsiteY14208" fmla="*/ 435611 h 444457"/>
              <a:gd name="connsiteX14209" fmla="*/ 1439686 w 3249268"/>
              <a:gd name="connsiteY14209" fmla="*/ 436739 h 444457"/>
              <a:gd name="connsiteX14210" fmla="*/ 1438301 w 3249268"/>
              <a:gd name="connsiteY14210" fmla="*/ 438150 h 444457"/>
              <a:gd name="connsiteX14211" fmla="*/ 1432758 w 3249268"/>
              <a:gd name="connsiteY14211" fmla="*/ 440970 h 444457"/>
              <a:gd name="connsiteX14212" fmla="*/ 1424444 w 3249268"/>
              <a:gd name="connsiteY14212" fmla="*/ 439560 h 444457"/>
              <a:gd name="connsiteX14213" fmla="*/ 1413359 w 3249268"/>
              <a:gd name="connsiteY14213" fmla="*/ 439560 h 444457"/>
              <a:gd name="connsiteX14214" fmla="*/ 1414274 w 3249268"/>
              <a:gd name="connsiteY14214" fmla="*/ 439055 h 444457"/>
              <a:gd name="connsiteX14215" fmla="*/ 1413610 w 3249268"/>
              <a:gd name="connsiteY14215" fmla="*/ 439278 h 444457"/>
              <a:gd name="connsiteX14216" fmla="*/ 1413610 w 3249268"/>
              <a:gd name="connsiteY14216" fmla="*/ 437924 h 444457"/>
              <a:gd name="connsiteX14217" fmla="*/ 1412385 w 3249268"/>
              <a:gd name="connsiteY14217" fmla="*/ 437849 h 444457"/>
              <a:gd name="connsiteX14218" fmla="*/ 1413359 w 3249268"/>
              <a:gd name="connsiteY14218" fmla="*/ 438275 h 444457"/>
              <a:gd name="connsiteX14219" fmla="*/ 1410601 w 3249268"/>
              <a:gd name="connsiteY14219" fmla="*/ 443791 h 444457"/>
              <a:gd name="connsiteX14220" fmla="*/ 1407843 w 3249268"/>
              <a:gd name="connsiteY14220" fmla="*/ 442412 h 444457"/>
              <a:gd name="connsiteX14221" fmla="*/ 1407809 w 3249268"/>
              <a:gd name="connsiteY14221" fmla="*/ 442343 h 444457"/>
              <a:gd name="connsiteX14222" fmla="*/ 1402453 w 3249268"/>
              <a:gd name="connsiteY14222" fmla="*/ 443415 h 444457"/>
              <a:gd name="connsiteX14223" fmla="*/ 1396811 w 3249268"/>
              <a:gd name="connsiteY14223" fmla="*/ 442286 h 444457"/>
              <a:gd name="connsiteX14224" fmla="*/ 1396855 w 3249268"/>
              <a:gd name="connsiteY14224" fmla="*/ 442262 h 444457"/>
              <a:gd name="connsiteX14225" fmla="*/ 1396218 w 3249268"/>
              <a:gd name="connsiteY14225" fmla="*/ 441874 h 444457"/>
              <a:gd name="connsiteX14226" fmla="*/ 1396811 w 3249268"/>
              <a:gd name="connsiteY14226" fmla="*/ 442475 h 444457"/>
              <a:gd name="connsiteX14227" fmla="*/ 1391245 w 3249268"/>
              <a:gd name="connsiteY14227" fmla="*/ 441064 h 444457"/>
              <a:gd name="connsiteX14228" fmla="*/ 1382895 w 3249268"/>
              <a:gd name="connsiteY14228" fmla="*/ 441064 h 444457"/>
              <a:gd name="connsiteX14229" fmla="*/ 1375938 w 3249268"/>
              <a:gd name="connsiteY14229" fmla="*/ 443003 h 444457"/>
              <a:gd name="connsiteX14230" fmla="*/ 1369092 w 3249268"/>
              <a:gd name="connsiteY14230" fmla="*/ 439708 h 444457"/>
              <a:gd name="connsiteX14231" fmla="*/ 1368807 w 3249268"/>
              <a:gd name="connsiteY14231" fmla="*/ 439708 h 444457"/>
              <a:gd name="connsiteX14232" fmla="*/ 1357697 w 3249268"/>
              <a:gd name="connsiteY14232" fmla="*/ 441104 h 444457"/>
              <a:gd name="connsiteX14233" fmla="*/ 1358244 w 3249268"/>
              <a:gd name="connsiteY14233" fmla="*/ 440555 h 444457"/>
              <a:gd name="connsiteX14234" fmla="*/ 1357998 w 3249268"/>
              <a:gd name="connsiteY14234" fmla="*/ 440782 h 444457"/>
              <a:gd name="connsiteX14235" fmla="*/ 1355290 w 3249268"/>
              <a:gd name="connsiteY14235" fmla="*/ 438275 h 444457"/>
              <a:gd name="connsiteX14236" fmla="*/ 1353936 w 3249268"/>
              <a:gd name="connsiteY14236" fmla="*/ 438275 h 444457"/>
              <a:gd name="connsiteX14237" fmla="*/ 1354275 w 3249268"/>
              <a:gd name="connsiteY14237" fmla="*/ 437962 h 444457"/>
              <a:gd name="connsiteX14238" fmla="*/ 1353899 w 3249268"/>
              <a:gd name="connsiteY14238" fmla="*/ 437962 h 444457"/>
              <a:gd name="connsiteX14239" fmla="*/ 1353937 w 3249268"/>
              <a:gd name="connsiteY14239" fmla="*/ 438074 h 444457"/>
              <a:gd name="connsiteX14240" fmla="*/ 1349424 w 3249268"/>
              <a:gd name="connsiteY14240" fmla="*/ 440782 h 444457"/>
              <a:gd name="connsiteX14241" fmla="*/ 1347919 w 3249268"/>
              <a:gd name="connsiteY14241" fmla="*/ 439428 h 444457"/>
              <a:gd name="connsiteX14242" fmla="*/ 1347977 w 3249268"/>
              <a:gd name="connsiteY14242" fmla="*/ 439273 h 444457"/>
              <a:gd name="connsiteX14243" fmla="*/ 1341110 w 3249268"/>
              <a:gd name="connsiteY14243" fmla="*/ 438749 h 444457"/>
              <a:gd name="connsiteX14244" fmla="*/ 1334182 w 3249268"/>
              <a:gd name="connsiteY14244" fmla="*/ 439278 h 444457"/>
              <a:gd name="connsiteX14245" fmla="*/ 1332796 w 3249268"/>
              <a:gd name="connsiteY14245" fmla="*/ 439278 h 444457"/>
              <a:gd name="connsiteX14246" fmla="*/ 1332438 w 3249268"/>
              <a:gd name="connsiteY14246" fmla="*/ 439187 h 444457"/>
              <a:gd name="connsiteX14247" fmla="*/ 1332875 w 3249268"/>
              <a:gd name="connsiteY14247" fmla="*/ 439560 h 444457"/>
              <a:gd name="connsiteX14248" fmla="*/ 1320464 w 3249268"/>
              <a:gd name="connsiteY14248" fmla="*/ 440970 h 444457"/>
              <a:gd name="connsiteX14249" fmla="*/ 1312190 w 3249268"/>
              <a:gd name="connsiteY14249" fmla="*/ 443791 h 444457"/>
              <a:gd name="connsiteX14250" fmla="*/ 1308053 w 3249268"/>
              <a:gd name="connsiteY14250" fmla="*/ 439560 h 444457"/>
              <a:gd name="connsiteX14251" fmla="*/ 1308076 w 3249268"/>
              <a:gd name="connsiteY14251" fmla="*/ 439536 h 444457"/>
              <a:gd name="connsiteX14252" fmla="*/ 1303211 w 3249268"/>
              <a:gd name="connsiteY14252" fmla="*/ 440046 h 444457"/>
              <a:gd name="connsiteX14253" fmla="*/ 1298274 w 3249268"/>
              <a:gd name="connsiteY14253" fmla="*/ 439528 h 444457"/>
              <a:gd name="connsiteX14254" fmla="*/ 1299685 w 3249268"/>
              <a:gd name="connsiteY14254" fmla="*/ 439528 h 444457"/>
              <a:gd name="connsiteX14255" fmla="*/ 1301419 w 3249268"/>
              <a:gd name="connsiteY14255" fmla="*/ 438240 h 444457"/>
              <a:gd name="connsiteX14256" fmla="*/ 1299511 w 3249268"/>
              <a:gd name="connsiteY14256" fmla="*/ 438847 h 444457"/>
              <a:gd name="connsiteX14257" fmla="*/ 1299779 w 3249268"/>
              <a:gd name="connsiteY14257" fmla="*/ 439385 h 444457"/>
              <a:gd name="connsiteX14258" fmla="*/ 1298391 w 3249268"/>
              <a:gd name="connsiteY14258" fmla="*/ 439385 h 444457"/>
              <a:gd name="connsiteX14259" fmla="*/ 1287281 w 3249268"/>
              <a:gd name="connsiteY14259" fmla="*/ 436591 h 444457"/>
              <a:gd name="connsiteX14260" fmla="*/ 1283115 w 3249268"/>
              <a:gd name="connsiteY14260" fmla="*/ 439385 h 444457"/>
              <a:gd name="connsiteX14261" fmla="*/ 1281757 w 3249268"/>
              <a:gd name="connsiteY14261" fmla="*/ 438019 h 444457"/>
              <a:gd name="connsiteX14262" fmla="*/ 1281726 w 3249268"/>
              <a:gd name="connsiteY14262" fmla="*/ 438074 h 444457"/>
              <a:gd name="connsiteX14263" fmla="*/ 1281648 w 3249268"/>
              <a:gd name="connsiteY14263" fmla="*/ 438110 h 444457"/>
              <a:gd name="connsiteX14264" fmla="*/ 1281834 w 3249268"/>
              <a:gd name="connsiteY14264" fmla="*/ 438203 h 444457"/>
              <a:gd name="connsiteX14265" fmla="*/ 1283231 w 3249268"/>
              <a:gd name="connsiteY14265" fmla="*/ 439600 h 444457"/>
              <a:gd name="connsiteX14266" fmla="*/ 1277643 w 3249268"/>
              <a:gd name="connsiteY14266" fmla="*/ 442394 h 444457"/>
              <a:gd name="connsiteX14267" fmla="*/ 1274850 w 3249268"/>
              <a:gd name="connsiteY14267" fmla="*/ 443791 h 444457"/>
              <a:gd name="connsiteX14268" fmla="*/ 1263674 w 3249268"/>
              <a:gd name="connsiteY14268" fmla="*/ 442394 h 444457"/>
              <a:gd name="connsiteX14269" fmla="*/ 1262277 w 3249268"/>
              <a:gd name="connsiteY14269" fmla="*/ 442394 h 444457"/>
              <a:gd name="connsiteX14270" fmla="*/ 1256690 w 3249268"/>
              <a:gd name="connsiteY14270" fmla="*/ 440997 h 444457"/>
              <a:gd name="connsiteX14271" fmla="*/ 1253896 w 3249268"/>
              <a:gd name="connsiteY14271" fmla="*/ 439600 h 444457"/>
              <a:gd name="connsiteX14272" fmla="*/ 1254066 w 3249268"/>
              <a:gd name="connsiteY14272" fmla="*/ 439259 h 444457"/>
              <a:gd name="connsiteX14273" fmla="*/ 1254033 w 3249268"/>
              <a:gd name="connsiteY14273" fmla="*/ 439278 h 444457"/>
              <a:gd name="connsiteX14274" fmla="*/ 1249725 w 3249268"/>
              <a:gd name="connsiteY14274" fmla="*/ 439278 h 444457"/>
              <a:gd name="connsiteX14275" fmla="*/ 1241108 w 3249268"/>
              <a:gd name="connsiteY14275" fmla="*/ 436520 h 444457"/>
              <a:gd name="connsiteX14276" fmla="*/ 1241326 w 3249268"/>
              <a:gd name="connsiteY14276" fmla="*/ 436271 h 444457"/>
              <a:gd name="connsiteX14277" fmla="*/ 1240993 w 3249268"/>
              <a:gd name="connsiteY14277" fmla="*/ 436519 h 444457"/>
              <a:gd name="connsiteX14278" fmla="*/ 1239604 w 3249268"/>
              <a:gd name="connsiteY14278" fmla="*/ 436519 h 444457"/>
              <a:gd name="connsiteX14279" fmla="*/ 1238490 w 3249268"/>
              <a:gd name="connsiteY14279" fmla="*/ 436658 h 444457"/>
              <a:gd name="connsiteX14280" fmla="*/ 1239604 w 3249268"/>
              <a:gd name="connsiteY14280" fmla="*/ 436687 h 444457"/>
              <a:gd name="connsiteX14281" fmla="*/ 1232835 w 3249268"/>
              <a:gd name="connsiteY14281" fmla="*/ 439528 h 444457"/>
              <a:gd name="connsiteX14282" fmla="*/ 1224711 w 3249268"/>
              <a:gd name="connsiteY14282" fmla="*/ 442370 h 444457"/>
              <a:gd name="connsiteX14283" fmla="*/ 1222003 w 3249268"/>
              <a:gd name="connsiteY14283" fmla="*/ 442370 h 444457"/>
              <a:gd name="connsiteX14284" fmla="*/ 1220649 w 3249268"/>
              <a:gd name="connsiteY14284" fmla="*/ 439528 h 444457"/>
              <a:gd name="connsiteX14285" fmla="*/ 1221721 w 3249268"/>
              <a:gd name="connsiteY14285" fmla="*/ 438966 h 444457"/>
              <a:gd name="connsiteX14286" fmla="*/ 1220465 w 3249268"/>
              <a:gd name="connsiteY14286" fmla="*/ 439278 h 444457"/>
              <a:gd name="connsiteX14287" fmla="*/ 1217791 w 3249268"/>
              <a:gd name="connsiteY14287" fmla="*/ 436623 h 444457"/>
              <a:gd name="connsiteX14288" fmla="*/ 1217791 w 3249268"/>
              <a:gd name="connsiteY14288" fmla="*/ 436770 h 444457"/>
              <a:gd name="connsiteX14289" fmla="*/ 1216419 w 3249268"/>
              <a:gd name="connsiteY14289" fmla="*/ 436770 h 444457"/>
              <a:gd name="connsiteX14290" fmla="*/ 1216286 w 3249268"/>
              <a:gd name="connsiteY14290" fmla="*/ 437023 h 444457"/>
              <a:gd name="connsiteX14291" fmla="*/ 1215816 w 3249268"/>
              <a:gd name="connsiteY14291" fmla="*/ 441422 h 444457"/>
              <a:gd name="connsiteX14292" fmla="*/ 1212525 w 3249268"/>
              <a:gd name="connsiteY14292" fmla="*/ 439729 h 444457"/>
              <a:gd name="connsiteX14293" fmla="*/ 1213405 w 3249268"/>
              <a:gd name="connsiteY14293" fmla="*/ 439602 h 444457"/>
              <a:gd name="connsiteX14294" fmla="*/ 1212304 w 3249268"/>
              <a:gd name="connsiteY14294" fmla="*/ 439528 h 444457"/>
              <a:gd name="connsiteX14295" fmla="*/ 1210933 w 3249268"/>
              <a:gd name="connsiteY14295" fmla="*/ 439528 h 444457"/>
              <a:gd name="connsiteX14296" fmla="*/ 1210870 w 3249268"/>
              <a:gd name="connsiteY14296" fmla="*/ 439479 h 444457"/>
              <a:gd name="connsiteX14297" fmla="*/ 1211021 w 3249268"/>
              <a:gd name="connsiteY14297" fmla="*/ 439654 h 444457"/>
              <a:gd name="connsiteX14298" fmla="*/ 1201301 w 3249268"/>
              <a:gd name="connsiteY14298" fmla="*/ 441064 h 444457"/>
              <a:gd name="connsiteX14299" fmla="*/ 1197135 w 3249268"/>
              <a:gd name="connsiteY14299" fmla="*/ 441064 h 444457"/>
              <a:gd name="connsiteX14300" fmla="*/ 1194010 w 3249268"/>
              <a:gd name="connsiteY14300" fmla="*/ 443003 h 444457"/>
              <a:gd name="connsiteX14301" fmla="*/ 1192983 w 3249268"/>
              <a:gd name="connsiteY14301" fmla="*/ 439700 h 444457"/>
              <a:gd name="connsiteX14302" fmla="*/ 1189374 w 3249268"/>
              <a:gd name="connsiteY14302" fmla="*/ 442298 h 444457"/>
              <a:gd name="connsiteX14303" fmla="*/ 1175946 w 3249268"/>
              <a:gd name="connsiteY14303" fmla="*/ 443885 h 444457"/>
              <a:gd name="connsiteX14304" fmla="*/ 1167394 w 3249268"/>
              <a:gd name="connsiteY14304" fmla="*/ 439654 h 444457"/>
              <a:gd name="connsiteX14305" fmla="*/ 1167699 w 3249268"/>
              <a:gd name="connsiteY14305" fmla="*/ 439384 h 444457"/>
              <a:gd name="connsiteX14306" fmla="*/ 1165137 w 3249268"/>
              <a:gd name="connsiteY14306" fmla="*/ 438074 h 444457"/>
              <a:gd name="connsiteX14307" fmla="*/ 1162379 w 3249268"/>
              <a:gd name="connsiteY14307" fmla="*/ 439428 h 444457"/>
              <a:gd name="connsiteX14308" fmla="*/ 1159104 w 3249268"/>
              <a:gd name="connsiteY14308" fmla="*/ 439767 h 444457"/>
              <a:gd name="connsiteX14309" fmla="*/ 1157004 w 3249268"/>
              <a:gd name="connsiteY14309" fmla="*/ 438180 h 444457"/>
              <a:gd name="connsiteX14310" fmla="*/ 1156958 w 3249268"/>
              <a:gd name="connsiteY14310" fmla="*/ 438225 h 444457"/>
              <a:gd name="connsiteX14311" fmla="*/ 1155547 w 3249268"/>
              <a:gd name="connsiteY14311" fmla="*/ 438225 h 444457"/>
              <a:gd name="connsiteX14312" fmla="*/ 1148777 w 3249268"/>
              <a:gd name="connsiteY14312" fmla="*/ 439308 h 444457"/>
              <a:gd name="connsiteX14313" fmla="*/ 1149906 w 3249268"/>
              <a:gd name="connsiteY14313" fmla="*/ 438225 h 444457"/>
              <a:gd name="connsiteX14314" fmla="*/ 1150277 w 3249268"/>
              <a:gd name="connsiteY14314" fmla="*/ 437868 h 444457"/>
              <a:gd name="connsiteX14315" fmla="*/ 1149509 w 3249268"/>
              <a:gd name="connsiteY14315" fmla="*/ 437868 h 444457"/>
              <a:gd name="connsiteX14316" fmla="*/ 1149273 w 3249268"/>
              <a:gd name="connsiteY14316" fmla="*/ 437718 h 444457"/>
              <a:gd name="connsiteX14317" fmla="*/ 1149341 w 3249268"/>
              <a:gd name="connsiteY14317" fmla="*/ 438024 h 444457"/>
              <a:gd name="connsiteX14318" fmla="*/ 1148213 w 3249268"/>
              <a:gd name="connsiteY14318" fmla="*/ 439278 h 444457"/>
              <a:gd name="connsiteX14319" fmla="*/ 1147102 w 3249268"/>
              <a:gd name="connsiteY14319" fmla="*/ 435575 h 444457"/>
              <a:gd name="connsiteX14320" fmla="*/ 1146723 w 3249268"/>
              <a:gd name="connsiteY14320" fmla="*/ 435047 h 444457"/>
              <a:gd name="connsiteX14321" fmla="*/ 1146046 w 3249268"/>
              <a:gd name="connsiteY14321" fmla="*/ 435047 h 444457"/>
              <a:gd name="connsiteX14322" fmla="*/ 1146571 w 3249268"/>
              <a:gd name="connsiteY14322" fmla="*/ 435216 h 444457"/>
              <a:gd name="connsiteX14323" fmla="*/ 1147936 w 3249268"/>
              <a:gd name="connsiteY14323" fmla="*/ 439442 h 444457"/>
              <a:gd name="connsiteX14324" fmla="*/ 1147556 w 3249268"/>
              <a:gd name="connsiteY14324" fmla="*/ 439503 h 444457"/>
              <a:gd name="connsiteX14325" fmla="*/ 1146571 w 3249268"/>
              <a:gd name="connsiteY14325" fmla="*/ 439503 h 444457"/>
              <a:gd name="connsiteX14326" fmla="*/ 1136871 w 3249268"/>
              <a:gd name="connsiteY14326" fmla="*/ 442362 h 444457"/>
              <a:gd name="connsiteX14327" fmla="*/ 1135486 w 3249268"/>
              <a:gd name="connsiteY14327" fmla="*/ 439503 h 444457"/>
              <a:gd name="connsiteX14328" fmla="*/ 1129943 w 3249268"/>
              <a:gd name="connsiteY14328" fmla="*/ 439503 h 444457"/>
              <a:gd name="connsiteX14329" fmla="*/ 1123015 w 3249268"/>
              <a:gd name="connsiteY14329" fmla="*/ 436645 h 444457"/>
              <a:gd name="connsiteX14330" fmla="*/ 1123015 w 3249268"/>
              <a:gd name="connsiteY14330" fmla="*/ 436565 h 444457"/>
              <a:gd name="connsiteX14331" fmla="*/ 1118111 w 3249268"/>
              <a:gd name="connsiteY14331" fmla="*/ 438416 h 444457"/>
              <a:gd name="connsiteX14332" fmla="*/ 1112049 w 3249268"/>
              <a:gd name="connsiteY14332" fmla="*/ 439278 h 444457"/>
              <a:gd name="connsiteX14333" fmla="*/ 1106506 w 3249268"/>
              <a:gd name="connsiteY14333" fmla="*/ 437899 h 444457"/>
              <a:gd name="connsiteX14334" fmla="*/ 1106187 w 3249268"/>
              <a:gd name="connsiteY14334" fmla="*/ 437863 h 444457"/>
              <a:gd name="connsiteX14335" fmla="*/ 1106467 w 3249268"/>
              <a:gd name="connsiteY14335" fmla="*/ 438150 h 444457"/>
              <a:gd name="connsiteX14336" fmla="*/ 1102330 w 3249268"/>
              <a:gd name="connsiteY14336" fmla="*/ 442381 h 444457"/>
              <a:gd name="connsiteX14337" fmla="*/ 1089919 w 3249268"/>
              <a:gd name="connsiteY14337" fmla="*/ 443791 h 444457"/>
              <a:gd name="connsiteX14338" fmla="*/ 1084403 w 3249268"/>
              <a:gd name="connsiteY14338" fmla="*/ 439560 h 444457"/>
              <a:gd name="connsiteX14339" fmla="*/ 1084225 w 3249268"/>
              <a:gd name="connsiteY14339" fmla="*/ 439411 h 444457"/>
              <a:gd name="connsiteX14340" fmla="*/ 1075001 w 3249268"/>
              <a:gd name="connsiteY14340" fmla="*/ 439576 h 444457"/>
              <a:gd name="connsiteX14341" fmla="*/ 1066597 w 3249268"/>
              <a:gd name="connsiteY14341" fmla="*/ 436712 h 444457"/>
              <a:gd name="connsiteX14342" fmla="*/ 1066601 w 3249268"/>
              <a:gd name="connsiteY14342" fmla="*/ 436720 h 444457"/>
              <a:gd name="connsiteX14343" fmla="*/ 1063593 w 3249268"/>
              <a:gd name="connsiteY14343" fmla="*/ 438074 h 444457"/>
              <a:gd name="connsiteX14344" fmla="*/ 1062088 w 3249268"/>
              <a:gd name="connsiteY14344" fmla="*/ 439428 h 444457"/>
              <a:gd name="connsiteX14345" fmla="*/ 1062088 w 3249268"/>
              <a:gd name="connsiteY14345" fmla="*/ 438074 h 444457"/>
              <a:gd name="connsiteX14346" fmla="*/ 1062130 w 3249268"/>
              <a:gd name="connsiteY14346" fmla="*/ 437962 h 444457"/>
              <a:gd name="connsiteX14347" fmla="*/ 1059725 w 3249268"/>
              <a:gd name="connsiteY14347" fmla="*/ 437962 h 444457"/>
              <a:gd name="connsiteX14348" fmla="*/ 1060691 w 3249268"/>
              <a:gd name="connsiteY14348" fmla="*/ 438203 h 444457"/>
              <a:gd name="connsiteX14349" fmla="*/ 1062088 w 3249268"/>
              <a:gd name="connsiteY14349" fmla="*/ 439600 h 444457"/>
              <a:gd name="connsiteX14350" fmla="*/ 1060691 w 3249268"/>
              <a:gd name="connsiteY14350" fmla="*/ 442394 h 444457"/>
              <a:gd name="connsiteX14351" fmla="*/ 1055103 w 3249268"/>
              <a:gd name="connsiteY14351" fmla="*/ 443791 h 444457"/>
              <a:gd name="connsiteX14352" fmla="*/ 1053707 w 3249268"/>
              <a:gd name="connsiteY14352" fmla="*/ 443791 h 444457"/>
              <a:gd name="connsiteX14353" fmla="*/ 1035547 w 3249268"/>
              <a:gd name="connsiteY14353" fmla="*/ 440997 h 444457"/>
              <a:gd name="connsiteX14354" fmla="*/ 1032753 w 3249268"/>
              <a:gd name="connsiteY14354" fmla="*/ 439600 h 444457"/>
              <a:gd name="connsiteX14355" fmla="*/ 1032845 w 3249268"/>
              <a:gd name="connsiteY14355" fmla="*/ 438863 h 444457"/>
              <a:gd name="connsiteX14356" fmla="*/ 1031875 w 3249268"/>
              <a:gd name="connsiteY14356" fmla="*/ 437881 h 444457"/>
              <a:gd name="connsiteX14357" fmla="*/ 1019464 w 3249268"/>
              <a:gd name="connsiteY14357" fmla="*/ 436484 h 444457"/>
              <a:gd name="connsiteX14358" fmla="*/ 1018858 w 3249268"/>
              <a:gd name="connsiteY14358" fmla="*/ 436688 h 444457"/>
              <a:gd name="connsiteX14359" fmla="*/ 1019213 w 3249268"/>
              <a:gd name="connsiteY14359" fmla="*/ 436806 h 444457"/>
              <a:gd name="connsiteX14360" fmla="*/ 1010789 w 3249268"/>
              <a:gd name="connsiteY14360" fmla="*/ 439600 h 444457"/>
              <a:gd name="connsiteX14361" fmla="*/ 1009385 w 3249268"/>
              <a:gd name="connsiteY14361" fmla="*/ 439600 h 444457"/>
              <a:gd name="connsiteX14362" fmla="*/ 1000960 w 3249268"/>
              <a:gd name="connsiteY14362" fmla="*/ 443791 h 444457"/>
              <a:gd name="connsiteX14363" fmla="*/ 999557 w 3249268"/>
              <a:gd name="connsiteY14363" fmla="*/ 438203 h 444457"/>
              <a:gd name="connsiteX14364" fmla="*/ 999719 w 3249268"/>
              <a:gd name="connsiteY14364" fmla="*/ 438173 h 444457"/>
              <a:gd name="connsiteX14365" fmla="*/ 999549 w 3249268"/>
              <a:gd name="connsiteY14365" fmla="*/ 438150 h 444457"/>
              <a:gd name="connsiteX14366" fmla="*/ 998151 w 3249268"/>
              <a:gd name="connsiteY14366" fmla="*/ 438150 h 444457"/>
              <a:gd name="connsiteX14367" fmla="*/ 999549 w 3249268"/>
              <a:gd name="connsiteY14367" fmla="*/ 435517 h 444457"/>
              <a:gd name="connsiteX14368" fmla="*/ 1000516 w 3249268"/>
              <a:gd name="connsiteY14368" fmla="*/ 435517 h 444457"/>
              <a:gd name="connsiteX14369" fmla="*/ 999656 w 3249268"/>
              <a:gd name="connsiteY14369" fmla="*/ 435141 h 444457"/>
              <a:gd name="connsiteX14370" fmla="*/ 999927 w 3249268"/>
              <a:gd name="connsiteY14370" fmla="*/ 434905 h 444457"/>
              <a:gd name="connsiteX14371" fmla="*/ 999367 w 3249268"/>
              <a:gd name="connsiteY14371" fmla="*/ 435047 h 444457"/>
              <a:gd name="connsiteX14372" fmla="*/ 997978 w 3249268"/>
              <a:gd name="connsiteY14372" fmla="*/ 437868 h 444457"/>
              <a:gd name="connsiteX14373" fmla="*/ 995851 w 3249268"/>
              <a:gd name="connsiteY14373" fmla="*/ 436787 h 444457"/>
              <a:gd name="connsiteX14374" fmla="*/ 994297 w 3249268"/>
              <a:gd name="connsiteY14374" fmla="*/ 439842 h 444457"/>
              <a:gd name="connsiteX14375" fmla="*/ 991633 w 3249268"/>
              <a:gd name="connsiteY14375" fmla="*/ 440890 h 444457"/>
              <a:gd name="connsiteX14376" fmla="*/ 984529 w 3249268"/>
              <a:gd name="connsiteY14376" fmla="*/ 436699 h 444457"/>
              <a:gd name="connsiteX14377" fmla="*/ 981688 w 3249268"/>
              <a:gd name="connsiteY14377" fmla="*/ 439493 h 444457"/>
              <a:gd name="connsiteX14378" fmla="*/ 980267 w 3249268"/>
              <a:gd name="connsiteY14378" fmla="*/ 439493 h 444457"/>
              <a:gd name="connsiteX14379" fmla="*/ 970321 w 3249268"/>
              <a:gd name="connsiteY14379" fmla="*/ 439493 h 444457"/>
              <a:gd name="connsiteX14380" fmla="*/ 970321 w 3249268"/>
              <a:gd name="connsiteY14380" fmla="*/ 438128 h 444457"/>
              <a:gd name="connsiteX14381" fmla="*/ 967980 w 3249268"/>
              <a:gd name="connsiteY14381" fmla="*/ 439315 h 444457"/>
              <a:gd name="connsiteX14382" fmla="*/ 968817 w 3249268"/>
              <a:gd name="connsiteY14382" fmla="*/ 441033 h 444457"/>
              <a:gd name="connsiteX14383" fmla="*/ 963444 w 3249268"/>
              <a:gd name="connsiteY14383" fmla="*/ 442412 h 444457"/>
              <a:gd name="connsiteX14384" fmla="*/ 954042 w 3249268"/>
              <a:gd name="connsiteY14384" fmla="*/ 443791 h 444457"/>
              <a:gd name="connsiteX14385" fmla="*/ 950012 w 3249268"/>
              <a:gd name="connsiteY14385" fmla="*/ 439654 h 444457"/>
              <a:gd name="connsiteX14386" fmla="*/ 950186 w 3249268"/>
              <a:gd name="connsiteY14386" fmla="*/ 439594 h 444457"/>
              <a:gd name="connsiteX14387" fmla="*/ 949499 w 3249268"/>
              <a:gd name="connsiteY14387" fmla="*/ 439445 h 444457"/>
              <a:gd name="connsiteX14388" fmla="*/ 942490 w 3249268"/>
              <a:gd name="connsiteY14388" fmla="*/ 438024 h 444457"/>
              <a:gd name="connsiteX14389" fmla="*/ 942490 w 3249268"/>
              <a:gd name="connsiteY14389" fmla="*/ 438150 h 444457"/>
              <a:gd name="connsiteX14390" fmla="*/ 937730 w 3249268"/>
              <a:gd name="connsiteY14390" fmla="*/ 439701 h 444457"/>
              <a:gd name="connsiteX14391" fmla="*/ 935853 w 3249268"/>
              <a:gd name="connsiteY14391" fmla="*/ 438252 h 444457"/>
              <a:gd name="connsiteX14392" fmla="*/ 935853 w 3249268"/>
              <a:gd name="connsiteY14392" fmla="*/ 438311 h 444457"/>
              <a:gd name="connsiteX14393" fmla="*/ 934482 w 3249268"/>
              <a:gd name="connsiteY14393" fmla="*/ 439708 h 444457"/>
              <a:gd name="connsiteX14394" fmla="*/ 928995 w 3249268"/>
              <a:gd name="connsiteY14394" fmla="*/ 442502 h 444457"/>
              <a:gd name="connsiteX14395" fmla="*/ 913907 w 3249268"/>
              <a:gd name="connsiteY14395" fmla="*/ 441104 h 444457"/>
              <a:gd name="connsiteX14396" fmla="*/ 913907 w 3249268"/>
              <a:gd name="connsiteY14396" fmla="*/ 439708 h 444457"/>
              <a:gd name="connsiteX14397" fmla="*/ 915397 w 3249268"/>
              <a:gd name="connsiteY14397" fmla="*/ 439329 h 444457"/>
              <a:gd name="connsiteX14398" fmla="*/ 913502 w 3249268"/>
              <a:gd name="connsiteY14398" fmla="*/ 439385 h 444457"/>
              <a:gd name="connsiteX14399" fmla="*/ 907947 w 3249268"/>
              <a:gd name="connsiteY14399" fmla="*/ 439385 h 444457"/>
              <a:gd name="connsiteX14400" fmla="*/ 903782 w 3249268"/>
              <a:gd name="connsiteY14400" fmla="*/ 439385 h 444457"/>
              <a:gd name="connsiteX14401" fmla="*/ 903719 w 3249268"/>
              <a:gd name="connsiteY14401" fmla="*/ 439134 h 444457"/>
              <a:gd name="connsiteX14402" fmla="*/ 899910 w 3249268"/>
              <a:gd name="connsiteY14402" fmla="*/ 437797 h 444457"/>
              <a:gd name="connsiteX14403" fmla="*/ 895691 w 3249268"/>
              <a:gd name="connsiteY14403" fmla="*/ 439278 h 444457"/>
              <a:gd name="connsiteX14404" fmla="*/ 884441 w 3249268"/>
              <a:gd name="connsiteY14404" fmla="*/ 439278 h 444457"/>
              <a:gd name="connsiteX14405" fmla="*/ 883901 w 3249268"/>
              <a:gd name="connsiteY14405" fmla="*/ 439095 h 444457"/>
              <a:gd name="connsiteX14406" fmla="*/ 884572 w 3249268"/>
              <a:gd name="connsiteY14406" fmla="*/ 439560 h 444457"/>
              <a:gd name="connsiteX14407" fmla="*/ 881769 w 3249268"/>
              <a:gd name="connsiteY14407" fmla="*/ 442381 h 444457"/>
              <a:gd name="connsiteX14408" fmla="*/ 869152 w 3249268"/>
              <a:gd name="connsiteY14408" fmla="*/ 443791 h 444457"/>
              <a:gd name="connsiteX14409" fmla="*/ 859339 w 3249268"/>
              <a:gd name="connsiteY14409" fmla="*/ 440970 h 444457"/>
              <a:gd name="connsiteX14410" fmla="*/ 853732 w 3249268"/>
              <a:gd name="connsiteY14410" fmla="*/ 439560 h 444457"/>
              <a:gd name="connsiteX14411" fmla="*/ 853911 w 3249268"/>
              <a:gd name="connsiteY14411" fmla="*/ 439395 h 444457"/>
              <a:gd name="connsiteX14412" fmla="*/ 848956 w 3249268"/>
              <a:gd name="connsiteY14412" fmla="*/ 438542 h 444457"/>
              <a:gd name="connsiteX14413" fmla="*/ 843954 w 3249268"/>
              <a:gd name="connsiteY14413" fmla="*/ 436645 h 444457"/>
              <a:gd name="connsiteX14414" fmla="*/ 843954 w 3249268"/>
              <a:gd name="connsiteY14414" fmla="*/ 436720 h 444457"/>
              <a:gd name="connsiteX14415" fmla="*/ 838688 w 3249268"/>
              <a:gd name="connsiteY14415" fmla="*/ 439428 h 444457"/>
              <a:gd name="connsiteX14416" fmla="*/ 838722 w 3249268"/>
              <a:gd name="connsiteY14416" fmla="*/ 439370 h 444457"/>
              <a:gd name="connsiteX14417" fmla="*/ 838688 w 3249268"/>
              <a:gd name="connsiteY14417" fmla="*/ 439403 h 444457"/>
              <a:gd name="connsiteX14418" fmla="*/ 838591 w 3249268"/>
              <a:gd name="connsiteY14418" fmla="*/ 439505 h 444457"/>
              <a:gd name="connsiteX14419" fmla="*/ 836996 w 3249268"/>
              <a:gd name="connsiteY14419" fmla="*/ 443227 h 444457"/>
              <a:gd name="connsiteX14420" fmla="*/ 834175 w 3249268"/>
              <a:gd name="connsiteY14420" fmla="*/ 443790 h 444457"/>
              <a:gd name="connsiteX14421" fmla="*/ 834175 w 3249268"/>
              <a:gd name="connsiteY14421" fmla="*/ 442286 h 444457"/>
              <a:gd name="connsiteX14422" fmla="*/ 834251 w 3249268"/>
              <a:gd name="connsiteY14422" fmla="*/ 442136 h 444457"/>
              <a:gd name="connsiteX14423" fmla="*/ 831946 w 3249268"/>
              <a:gd name="connsiteY14423" fmla="*/ 440984 h 444457"/>
              <a:gd name="connsiteX14424" fmla="*/ 831919 w 3249268"/>
              <a:gd name="connsiteY14424" fmla="*/ 441033 h 444457"/>
              <a:gd name="connsiteX14425" fmla="*/ 824397 w 3249268"/>
              <a:gd name="connsiteY14425" fmla="*/ 439654 h 444457"/>
              <a:gd name="connsiteX14426" fmla="*/ 824397 w 3249268"/>
              <a:gd name="connsiteY14426" fmla="*/ 439528 h 444457"/>
              <a:gd name="connsiteX14427" fmla="*/ 820231 w 3249268"/>
              <a:gd name="connsiteY14427" fmla="*/ 442287 h 444457"/>
              <a:gd name="connsiteX14428" fmla="*/ 813288 w 3249268"/>
              <a:gd name="connsiteY14428" fmla="*/ 440908 h 444457"/>
              <a:gd name="connsiteX14429" fmla="*/ 806345 w 3249268"/>
              <a:gd name="connsiteY14429" fmla="*/ 439528 h 444457"/>
              <a:gd name="connsiteX14430" fmla="*/ 806345 w 3249268"/>
              <a:gd name="connsiteY14430" fmla="*/ 438150 h 444457"/>
              <a:gd name="connsiteX14431" fmla="*/ 806345 w 3249268"/>
              <a:gd name="connsiteY14431" fmla="*/ 438041 h 444457"/>
              <a:gd name="connsiteX14432" fmla="*/ 802095 w 3249268"/>
              <a:gd name="connsiteY14432" fmla="*/ 438843 h 444457"/>
              <a:gd name="connsiteX14433" fmla="*/ 798462 w 3249268"/>
              <a:gd name="connsiteY14433" fmla="*/ 436551 h 444457"/>
              <a:gd name="connsiteX14434" fmla="*/ 797355 w 3249268"/>
              <a:gd name="connsiteY14434" fmla="*/ 436927 h 444457"/>
              <a:gd name="connsiteX14435" fmla="*/ 798070 w 3249268"/>
              <a:gd name="connsiteY14435" fmla="*/ 436927 h 444457"/>
              <a:gd name="connsiteX14436" fmla="*/ 790011 w 3249268"/>
              <a:gd name="connsiteY14436" fmla="*/ 439748 h 444457"/>
              <a:gd name="connsiteX14437" fmla="*/ 783295 w 3249268"/>
              <a:gd name="connsiteY14437" fmla="*/ 441158 h 444457"/>
              <a:gd name="connsiteX14438" fmla="*/ 780609 w 3249268"/>
              <a:gd name="connsiteY14438" fmla="*/ 443979 h 444457"/>
              <a:gd name="connsiteX14439" fmla="*/ 779265 w 3249268"/>
              <a:gd name="connsiteY14439" fmla="*/ 441158 h 444457"/>
              <a:gd name="connsiteX14440" fmla="*/ 780170 w 3249268"/>
              <a:gd name="connsiteY14440" fmla="*/ 440652 h 444457"/>
              <a:gd name="connsiteX14441" fmla="*/ 779077 w 3249268"/>
              <a:gd name="connsiteY14441" fmla="*/ 439493 h 444457"/>
              <a:gd name="connsiteX14442" fmla="*/ 779077 w 3249268"/>
              <a:gd name="connsiteY14442" fmla="*/ 438779 h 444457"/>
              <a:gd name="connsiteX14443" fmla="*/ 778678 w 3249268"/>
              <a:gd name="connsiteY14443" fmla="*/ 439277 h 444457"/>
              <a:gd name="connsiteX14444" fmla="*/ 773360 w 3249268"/>
              <a:gd name="connsiteY14444" fmla="*/ 436696 h 444457"/>
              <a:gd name="connsiteX14445" fmla="*/ 772320 w 3249268"/>
              <a:gd name="connsiteY14445" fmla="*/ 440416 h 444457"/>
              <a:gd name="connsiteX14446" fmla="*/ 769191 w 3249268"/>
              <a:gd name="connsiteY14446" fmla="*/ 440949 h 444457"/>
              <a:gd name="connsiteX14447" fmla="*/ 759458 w 3249268"/>
              <a:gd name="connsiteY14447" fmla="*/ 439528 h 444457"/>
              <a:gd name="connsiteX14448" fmla="*/ 751116 w 3249268"/>
              <a:gd name="connsiteY14448" fmla="*/ 439528 h 444457"/>
              <a:gd name="connsiteX14449" fmla="*/ 745554 w 3249268"/>
              <a:gd name="connsiteY14449" fmla="*/ 443791 h 444457"/>
              <a:gd name="connsiteX14450" fmla="*/ 733041 w 3249268"/>
              <a:gd name="connsiteY14450" fmla="*/ 443791 h 444457"/>
              <a:gd name="connsiteX14451" fmla="*/ 731650 w 3249268"/>
              <a:gd name="connsiteY14451" fmla="*/ 442370 h 444457"/>
              <a:gd name="connsiteX14452" fmla="*/ 728869 w 3249268"/>
              <a:gd name="connsiteY14452" fmla="*/ 440949 h 444457"/>
              <a:gd name="connsiteX14453" fmla="*/ 728957 w 3249268"/>
              <a:gd name="connsiteY14453" fmla="*/ 440940 h 444457"/>
              <a:gd name="connsiteX14454" fmla="*/ 728638 w 3249268"/>
              <a:gd name="connsiteY14454" fmla="*/ 440908 h 444457"/>
              <a:gd name="connsiteX14455" fmla="*/ 725860 w 3249268"/>
              <a:gd name="connsiteY14455" fmla="*/ 439528 h 444457"/>
              <a:gd name="connsiteX14456" fmla="*/ 725860 w 3249268"/>
              <a:gd name="connsiteY14456" fmla="*/ 439466 h 444457"/>
              <a:gd name="connsiteX14457" fmla="*/ 715330 w 3249268"/>
              <a:gd name="connsiteY14457" fmla="*/ 438150 h 444457"/>
              <a:gd name="connsiteX14458" fmla="*/ 716960 w 3249268"/>
              <a:gd name="connsiteY14458" fmla="*/ 437335 h 444457"/>
              <a:gd name="connsiteX14459" fmla="*/ 716427 w 3249268"/>
              <a:gd name="connsiteY14459" fmla="*/ 437037 h 444457"/>
              <a:gd name="connsiteX14460" fmla="*/ 714954 w 3249268"/>
              <a:gd name="connsiteY14460" fmla="*/ 437773 h 444457"/>
              <a:gd name="connsiteX14461" fmla="*/ 713606 w 3249268"/>
              <a:gd name="connsiteY14461" fmla="*/ 437100 h 444457"/>
              <a:gd name="connsiteX14462" fmla="*/ 711404 w 3249268"/>
              <a:gd name="connsiteY14462" fmla="*/ 441647 h 444457"/>
              <a:gd name="connsiteX14463" fmla="*/ 706905 w 3249268"/>
              <a:gd name="connsiteY14463" fmla="*/ 442362 h 444457"/>
              <a:gd name="connsiteX14464" fmla="*/ 697217 w 3249268"/>
              <a:gd name="connsiteY14464" fmla="*/ 442362 h 444457"/>
              <a:gd name="connsiteX14465" fmla="*/ 693065 w 3249268"/>
              <a:gd name="connsiteY14465" fmla="*/ 442362 h 444457"/>
              <a:gd name="connsiteX14466" fmla="*/ 693065 w 3249268"/>
              <a:gd name="connsiteY14466" fmla="*/ 440933 h 444457"/>
              <a:gd name="connsiteX14467" fmla="*/ 687529 w 3249268"/>
              <a:gd name="connsiteY14467" fmla="*/ 440933 h 444457"/>
              <a:gd name="connsiteX14468" fmla="*/ 681993 w 3249268"/>
              <a:gd name="connsiteY14468" fmla="*/ 439503 h 444457"/>
              <a:gd name="connsiteX14469" fmla="*/ 681993 w 3249268"/>
              <a:gd name="connsiteY14469" fmla="*/ 433787 h 444457"/>
              <a:gd name="connsiteX14470" fmla="*/ 682072 w 3249268"/>
              <a:gd name="connsiteY14470" fmla="*/ 433789 h 444457"/>
              <a:gd name="connsiteX14471" fmla="*/ 681844 w 3249268"/>
              <a:gd name="connsiteY14471" fmla="*/ 433595 h 444457"/>
              <a:gd name="connsiteX14472" fmla="*/ 675723 w 3249268"/>
              <a:gd name="connsiteY14472" fmla="*/ 436716 h 444457"/>
              <a:gd name="connsiteX14473" fmla="*/ 675939 w 3249268"/>
              <a:gd name="connsiteY14473" fmla="*/ 436699 h 444457"/>
              <a:gd name="connsiteX14474" fmla="*/ 681482 w 3249268"/>
              <a:gd name="connsiteY14474" fmla="*/ 433905 h 444457"/>
              <a:gd name="connsiteX14475" fmla="*/ 681482 w 3249268"/>
              <a:gd name="connsiteY14475" fmla="*/ 438096 h 444457"/>
              <a:gd name="connsiteX14476" fmla="*/ 671783 w 3249268"/>
              <a:gd name="connsiteY14476" fmla="*/ 439493 h 444457"/>
              <a:gd name="connsiteX14477" fmla="*/ 659312 w 3249268"/>
              <a:gd name="connsiteY14477" fmla="*/ 442287 h 444457"/>
              <a:gd name="connsiteX14478" fmla="*/ 655155 w 3249268"/>
              <a:gd name="connsiteY14478" fmla="*/ 438096 h 444457"/>
              <a:gd name="connsiteX14479" fmla="*/ 655155 w 3249268"/>
              <a:gd name="connsiteY14479" fmla="*/ 437773 h 444457"/>
              <a:gd name="connsiteX14480" fmla="*/ 655154 w 3249268"/>
              <a:gd name="connsiteY14480" fmla="*/ 437773 h 444457"/>
              <a:gd name="connsiteX14481" fmla="*/ 655155 w 3249268"/>
              <a:gd name="connsiteY14481" fmla="*/ 437772 h 444457"/>
              <a:gd name="connsiteX14482" fmla="*/ 655155 w 3249268"/>
              <a:gd name="connsiteY14482" fmla="*/ 437492 h 444457"/>
              <a:gd name="connsiteX14483" fmla="*/ 653462 w 3249268"/>
              <a:gd name="connsiteY14483" fmla="*/ 436222 h 444457"/>
              <a:gd name="connsiteX14484" fmla="*/ 651932 w 3249268"/>
              <a:gd name="connsiteY14484" fmla="*/ 434309 h 444457"/>
              <a:gd name="connsiteX14485" fmla="*/ 651321 w 3249268"/>
              <a:gd name="connsiteY14485" fmla="*/ 434220 h 444457"/>
              <a:gd name="connsiteX14486" fmla="*/ 649889 w 3249268"/>
              <a:gd name="connsiteY14486" fmla="*/ 440782 h 444457"/>
              <a:gd name="connsiteX14487" fmla="*/ 644495 w 3249268"/>
              <a:gd name="connsiteY14487" fmla="*/ 438310 h 444457"/>
              <a:gd name="connsiteX14488" fmla="*/ 643618 w 3249268"/>
              <a:gd name="connsiteY14488" fmla="*/ 438535 h 444457"/>
              <a:gd name="connsiteX14489" fmla="*/ 641615 w 3249268"/>
              <a:gd name="connsiteY14489" fmla="*/ 438022 h 444457"/>
              <a:gd name="connsiteX14490" fmla="*/ 641615 w 3249268"/>
              <a:gd name="connsiteY14490" fmla="*/ 440908 h 444457"/>
              <a:gd name="connsiteX14491" fmla="*/ 626447 w 3249268"/>
              <a:gd name="connsiteY14491" fmla="*/ 439528 h 444457"/>
              <a:gd name="connsiteX14492" fmla="*/ 625067 w 3249268"/>
              <a:gd name="connsiteY14492" fmla="*/ 438150 h 444457"/>
              <a:gd name="connsiteX14493" fmla="*/ 625156 w 3249268"/>
              <a:gd name="connsiteY14493" fmla="*/ 438067 h 444457"/>
              <a:gd name="connsiteX14494" fmla="*/ 624802 w 3249268"/>
              <a:gd name="connsiteY14494" fmla="*/ 437999 h 444457"/>
              <a:gd name="connsiteX14495" fmla="*/ 622015 w 3249268"/>
              <a:gd name="connsiteY14495" fmla="*/ 436570 h 444457"/>
              <a:gd name="connsiteX14496" fmla="*/ 621313 w 3249268"/>
              <a:gd name="connsiteY14496" fmla="*/ 436525 h 444457"/>
              <a:gd name="connsiteX14497" fmla="*/ 622059 w 3249268"/>
              <a:gd name="connsiteY14497" fmla="*/ 436770 h 444457"/>
              <a:gd name="connsiteX14498" fmla="*/ 617868 w 3249268"/>
              <a:gd name="connsiteY14498" fmla="*/ 440908 h 444457"/>
              <a:gd name="connsiteX14499" fmla="*/ 615074 w 3249268"/>
              <a:gd name="connsiteY14499" fmla="*/ 442287 h 444457"/>
              <a:gd name="connsiteX14500" fmla="*/ 613677 w 3249268"/>
              <a:gd name="connsiteY14500" fmla="*/ 439528 h 444457"/>
              <a:gd name="connsiteX14501" fmla="*/ 613734 w 3249268"/>
              <a:gd name="connsiteY14501" fmla="*/ 439528 h 444457"/>
              <a:gd name="connsiteX14502" fmla="*/ 613652 w 3249268"/>
              <a:gd name="connsiteY14502" fmla="*/ 439428 h 444457"/>
              <a:gd name="connsiteX14503" fmla="*/ 610865 w 3249268"/>
              <a:gd name="connsiteY14503" fmla="*/ 439428 h 444457"/>
              <a:gd name="connsiteX14504" fmla="*/ 610754 w 3249268"/>
              <a:gd name="connsiteY14504" fmla="*/ 439609 h 444457"/>
              <a:gd name="connsiteX14505" fmla="*/ 610776 w 3249268"/>
              <a:gd name="connsiteY14505" fmla="*/ 439600 h 444457"/>
              <a:gd name="connsiteX14506" fmla="*/ 608029 w 3249268"/>
              <a:gd name="connsiteY14506" fmla="*/ 443791 h 444457"/>
              <a:gd name="connsiteX14507" fmla="*/ 591546 w 3249268"/>
              <a:gd name="connsiteY14507" fmla="*/ 440997 h 444457"/>
              <a:gd name="connsiteX14508" fmla="*/ 581931 w 3249268"/>
              <a:gd name="connsiteY14508" fmla="*/ 439600 h 444457"/>
              <a:gd name="connsiteX14509" fmla="*/ 579184 w 3249268"/>
              <a:gd name="connsiteY14509" fmla="*/ 439600 h 444457"/>
              <a:gd name="connsiteX14510" fmla="*/ 579184 w 3249268"/>
              <a:gd name="connsiteY14510" fmla="*/ 438203 h 444457"/>
              <a:gd name="connsiteX14511" fmla="*/ 580558 w 3249268"/>
              <a:gd name="connsiteY14511" fmla="*/ 435410 h 444457"/>
              <a:gd name="connsiteX14512" fmla="*/ 581368 w 3249268"/>
              <a:gd name="connsiteY14512" fmla="*/ 435410 h 444457"/>
              <a:gd name="connsiteX14513" fmla="*/ 580100 w 3249268"/>
              <a:gd name="connsiteY14513" fmla="*/ 434980 h 444457"/>
              <a:gd name="connsiteX14514" fmla="*/ 570484 w 3249268"/>
              <a:gd name="connsiteY14514" fmla="*/ 437773 h 444457"/>
              <a:gd name="connsiteX14515" fmla="*/ 566364 w 3249268"/>
              <a:gd name="connsiteY14515" fmla="*/ 434980 h 444457"/>
              <a:gd name="connsiteX14516" fmla="*/ 565927 w 3249268"/>
              <a:gd name="connsiteY14516" fmla="*/ 434766 h 444457"/>
              <a:gd name="connsiteX14517" fmla="*/ 566397 w 3249268"/>
              <a:gd name="connsiteY14517" fmla="*/ 435175 h 444457"/>
              <a:gd name="connsiteX14518" fmla="*/ 565022 w 3249268"/>
              <a:gd name="connsiteY14518" fmla="*/ 439483 h 444457"/>
              <a:gd name="connsiteX14519" fmla="*/ 554024 w 3249268"/>
              <a:gd name="connsiteY14519" fmla="*/ 438047 h 444457"/>
              <a:gd name="connsiteX14520" fmla="*/ 552650 w 3249268"/>
              <a:gd name="connsiteY14520" fmla="*/ 436611 h 444457"/>
              <a:gd name="connsiteX14521" fmla="*/ 541653 w 3249268"/>
              <a:gd name="connsiteY14521" fmla="*/ 436611 h 444457"/>
              <a:gd name="connsiteX14522" fmla="*/ 537528 w 3249268"/>
              <a:gd name="connsiteY14522" fmla="*/ 438047 h 444457"/>
              <a:gd name="connsiteX14523" fmla="*/ 532029 w 3249268"/>
              <a:gd name="connsiteY14523" fmla="*/ 438047 h 444457"/>
              <a:gd name="connsiteX14524" fmla="*/ 526531 w 3249268"/>
              <a:gd name="connsiteY14524" fmla="*/ 438047 h 444457"/>
              <a:gd name="connsiteX14525" fmla="*/ 527299 w 3249268"/>
              <a:gd name="connsiteY14525" fmla="*/ 437245 h 444457"/>
              <a:gd name="connsiteX14526" fmla="*/ 526189 w 3249268"/>
              <a:gd name="connsiteY14526" fmla="*/ 437773 h 444457"/>
              <a:gd name="connsiteX14527" fmla="*/ 517983 w 3249268"/>
              <a:gd name="connsiteY14527" fmla="*/ 436377 h 444457"/>
              <a:gd name="connsiteX14528" fmla="*/ 517023 w 3249268"/>
              <a:gd name="connsiteY14528" fmla="*/ 435395 h 444457"/>
              <a:gd name="connsiteX14529" fmla="*/ 515264 w 3249268"/>
              <a:gd name="connsiteY14529" fmla="*/ 434953 h 444457"/>
              <a:gd name="connsiteX14530" fmla="*/ 511989 w 3249268"/>
              <a:gd name="connsiteY14530" fmla="*/ 435517 h 444457"/>
              <a:gd name="connsiteX14531" fmla="*/ 509231 w 3249268"/>
              <a:gd name="connsiteY14531" fmla="*/ 434012 h 444457"/>
              <a:gd name="connsiteX14532" fmla="*/ 505620 w 3249268"/>
              <a:gd name="connsiteY14532" fmla="*/ 434012 h 444457"/>
              <a:gd name="connsiteX14533" fmla="*/ 505319 w 3249268"/>
              <a:gd name="connsiteY14533" fmla="*/ 434012 h 444457"/>
              <a:gd name="connsiteX14534" fmla="*/ 505319 w 3249268"/>
              <a:gd name="connsiteY14534" fmla="*/ 433882 h 444457"/>
              <a:gd name="connsiteX14535" fmla="*/ 505140 w 3249268"/>
              <a:gd name="connsiteY14535" fmla="*/ 434240 h 444457"/>
              <a:gd name="connsiteX14536" fmla="*/ 505620 w 3249268"/>
              <a:gd name="connsiteY14536" fmla="*/ 434012 h 444457"/>
              <a:gd name="connsiteX14537" fmla="*/ 505620 w 3249268"/>
              <a:gd name="connsiteY14537" fmla="*/ 439428 h 444457"/>
              <a:gd name="connsiteX14538" fmla="*/ 494187 w 3249268"/>
              <a:gd name="connsiteY14538" fmla="*/ 439428 h 444457"/>
              <a:gd name="connsiteX14539" fmla="*/ 494332 w 3249268"/>
              <a:gd name="connsiteY14539" fmla="*/ 439199 h 444457"/>
              <a:gd name="connsiteX14540" fmla="*/ 492983 w 3249268"/>
              <a:gd name="connsiteY14540" fmla="*/ 437881 h 444457"/>
              <a:gd name="connsiteX14541" fmla="*/ 492503 w 3249268"/>
              <a:gd name="connsiteY14541" fmla="*/ 437822 h 444457"/>
              <a:gd name="connsiteX14542" fmla="*/ 492682 w 3249268"/>
              <a:gd name="connsiteY14542" fmla="*/ 438024 h 444457"/>
              <a:gd name="connsiteX14543" fmla="*/ 484408 w 3249268"/>
              <a:gd name="connsiteY14543" fmla="*/ 438024 h 444457"/>
              <a:gd name="connsiteX14544" fmla="*/ 484788 w 3249268"/>
              <a:gd name="connsiteY14544" fmla="*/ 437835 h 444457"/>
              <a:gd name="connsiteX14545" fmla="*/ 484408 w 3249268"/>
              <a:gd name="connsiteY14545" fmla="*/ 437881 h 444457"/>
              <a:gd name="connsiteX14546" fmla="*/ 484408 w 3249268"/>
              <a:gd name="connsiteY14546" fmla="*/ 437756 h 444457"/>
              <a:gd name="connsiteX14547" fmla="*/ 481639 w 3249268"/>
              <a:gd name="connsiteY14547" fmla="*/ 436377 h 444457"/>
              <a:gd name="connsiteX14548" fmla="*/ 479361 w 3249268"/>
              <a:gd name="connsiteY14548" fmla="*/ 434631 h 444457"/>
              <a:gd name="connsiteX14549" fmla="*/ 477471 w 3249268"/>
              <a:gd name="connsiteY14549" fmla="*/ 434829 h 444457"/>
              <a:gd name="connsiteX14550" fmla="*/ 477764 w 3249268"/>
              <a:gd name="connsiteY14550" fmla="*/ 435216 h 444457"/>
              <a:gd name="connsiteX14551" fmla="*/ 480647 w 3249268"/>
              <a:gd name="connsiteY14551" fmla="*/ 438074 h 444457"/>
              <a:gd name="connsiteX14552" fmla="*/ 479206 w 3249268"/>
              <a:gd name="connsiteY14552" fmla="*/ 439503 h 444457"/>
              <a:gd name="connsiteX14553" fmla="*/ 477764 w 3249268"/>
              <a:gd name="connsiteY14553" fmla="*/ 439503 h 444457"/>
              <a:gd name="connsiteX14554" fmla="*/ 471997 w 3249268"/>
              <a:gd name="connsiteY14554" fmla="*/ 440933 h 444457"/>
              <a:gd name="connsiteX14555" fmla="*/ 471997 w 3249268"/>
              <a:gd name="connsiteY14555" fmla="*/ 438074 h 444457"/>
              <a:gd name="connsiteX14556" fmla="*/ 471997 w 3249268"/>
              <a:gd name="connsiteY14556" fmla="*/ 435216 h 444457"/>
              <a:gd name="connsiteX14557" fmla="*/ 467672 w 3249268"/>
              <a:gd name="connsiteY14557" fmla="*/ 438074 h 444457"/>
              <a:gd name="connsiteX14558" fmla="*/ 463347 w 3249268"/>
              <a:gd name="connsiteY14558" fmla="*/ 436645 h 444457"/>
              <a:gd name="connsiteX14559" fmla="*/ 463347 w 3249268"/>
              <a:gd name="connsiteY14559" fmla="*/ 436377 h 444457"/>
              <a:gd name="connsiteX14560" fmla="*/ 461994 w 3249268"/>
              <a:gd name="connsiteY14560" fmla="*/ 437773 h 444457"/>
              <a:gd name="connsiteX14561" fmla="*/ 461816 w 3249268"/>
              <a:gd name="connsiteY14561" fmla="*/ 437558 h 444457"/>
              <a:gd name="connsiteX14562" fmla="*/ 462004 w 3249268"/>
              <a:gd name="connsiteY14562" fmla="*/ 437924 h 444457"/>
              <a:gd name="connsiteX14563" fmla="*/ 462004 w 3249268"/>
              <a:gd name="connsiteY14563" fmla="*/ 439278 h 444457"/>
              <a:gd name="connsiteX14564" fmla="*/ 453945 w 3249268"/>
              <a:gd name="connsiteY14564" fmla="*/ 439278 h 444457"/>
              <a:gd name="connsiteX14565" fmla="*/ 445886 w 3249268"/>
              <a:gd name="connsiteY14565" fmla="*/ 437924 h 444457"/>
              <a:gd name="connsiteX14566" fmla="*/ 444542 w 3249268"/>
              <a:gd name="connsiteY14566" fmla="*/ 435216 h 444457"/>
              <a:gd name="connsiteX14567" fmla="*/ 444770 w 3249268"/>
              <a:gd name="connsiteY14567" fmla="*/ 435230 h 444457"/>
              <a:gd name="connsiteX14568" fmla="*/ 444542 w 3249268"/>
              <a:gd name="connsiteY14568" fmla="*/ 435141 h 444457"/>
              <a:gd name="connsiteX14569" fmla="*/ 444542 w 3249268"/>
              <a:gd name="connsiteY14569" fmla="*/ 433762 h 444457"/>
              <a:gd name="connsiteX14570" fmla="*/ 444542 w 3249268"/>
              <a:gd name="connsiteY14570" fmla="*/ 433711 h 444457"/>
              <a:gd name="connsiteX14571" fmla="*/ 441735 w 3249268"/>
              <a:gd name="connsiteY14571" fmla="*/ 435141 h 444457"/>
              <a:gd name="connsiteX14572" fmla="*/ 441735 w 3249268"/>
              <a:gd name="connsiteY14572" fmla="*/ 436570 h 444457"/>
              <a:gd name="connsiteX14573" fmla="*/ 444542 w 3249268"/>
              <a:gd name="connsiteY14573" fmla="*/ 437999 h 444457"/>
              <a:gd name="connsiteX14574" fmla="*/ 437522 w 3249268"/>
              <a:gd name="connsiteY14574" fmla="*/ 440858 h 444457"/>
              <a:gd name="connsiteX14575" fmla="*/ 426290 w 3249268"/>
              <a:gd name="connsiteY14575" fmla="*/ 436570 h 444457"/>
              <a:gd name="connsiteX14576" fmla="*/ 424435 w 3249268"/>
              <a:gd name="connsiteY14576" fmla="*/ 436570 h 444457"/>
              <a:gd name="connsiteX14577" fmla="*/ 423732 w 3249268"/>
              <a:gd name="connsiteY14577" fmla="*/ 437021 h 444457"/>
              <a:gd name="connsiteX14578" fmla="*/ 419595 w 3249268"/>
              <a:gd name="connsiteY14578" fmla="*/ 435517 h 444457"/>
              <a:gd name="connsiteX14579" fmla="*/ 419595 w 3249268"/>
              <a:gd name="connsiteY14579" fmla="*/ 435247 h 444457"/>
              <a:gd name="connsiteX14580" fmla="*/ 419505 w 3249268"/>
              <a:gd name="connsiteY14580" fmla="*/ 435517 h 444457"/>
              <a:gd name="connsiteX14581" fmla="*/ 418823 w 3249268"/>
              <a:gd name="connsiteY14581" fmla="*/ 434298 h 444457"/>
              <a:gd name="connsiteX14582" fmla="*/ 418968 w 3249268"/>
              <a:gd name="connsiteY14582" fmla="*/ 435517 h 444457"/>
              <a:gd name="connsiteX14583" fmla="*/ 413703 w 3249268"/>
              <a:gd name="connsiteY14583" fmla="*/ 435517 h 444457"/>
              <a:gd name="connsiteX14584" fmla="*/ 411070 w 3249268"/>
              <a:gd name="connsiteY14584" fmla="*/ 435141 h 444457"/>
              <a:gd name="connsiteX14585" fmla="*/ 408626 w 3249268"/>
              <a:gd name="connsiteY14585" fmla="*/ 432696 h 444457"/>
              <a:gd name="connsiteX14586" fmla="*/ 408330 w 3249268"/>
              <a:gd name="connsiteY14586" fmla="*/ 432696 h 444457"/>
              <a:gd name="connsiteX14587" fmla="*/ 408300 w 3249268"/>
              <a:gd name="connsiteY14587" fmla="*/ 432652 h 444457"/>
              <a:gd name="connsiteX14588" fmla="*/ 407002 w 3249268"/>
              <a:gd name="connsiteY14588" fmla="*/ 434012 h 444457"/>
              <a:gd name="connsiteX14589" fmla="*/ 405566 w 3249268"/>
              <a:gd name="connsiteY14589" fmla="*/ 434012 h 444457"/>
              <a:gd name="connsiteX14590" fmla="*/ 401258 w 3249268"/>
              <a:gd name="connsiteY14590" fmla="*/ 434012 h 444457"/>
              <a:gd name="connsiteX14591" fmla="*/ 396411 w 3249268"/>
              <a:gd name="connsiteY14591" fmla="*/ 432508 h 444457"/>
              <a:gd name="connsiteX14592" fmla="*/ 393237 w 3249268"/>
              <a:gd name="connsiteY14592" fmla="*/ 431241 h 444457"/>
              <a:gd name="connsiteX14593" fmla="*/ 392964 w 3249268"/>
              <a:gd name="connsiteY14593" fmla="*/ 431286 h 444457"/>
              <a:gd name="connsiteX14594" fmla="*/ 391567 w 3249268"/>
              <a:gd name="connsiteY14594" fmla="*/ 431286 h 444457"/>
              <a:gd name="connsiteX14595" fmla="*/ 387376 w 3249268"/>
              <a:gd name="connsiteY14595" fmla="*/ 431286 h 444457"/>
              <a:gd name="connsiteX14596" fmla="*/ 385979 w 3249268"/>
              <a:gd name="connsiteY14596" fmla="*/ 431286 h 444457"/>
              <a:gd name="connsiteX14597" fmla="*/ 385627 w 3249268"/>
              <a:gd name="connsiteY14597" fmla="*/ 431221 h 444457"/>
              <a:gd name="connsiteX14598" fmla="*/ 381923 w 3249268"/>
              <a:gd name="connsiteY14598" fmla="*/ 437773 h 444457"/>
              <a:gd name="connsiteX14599" fmla="*/ 380607 w 3249268"/>
              <a:gd name="connsiteY14599" fmla="*/ 436377 h 444457"/>
              <a:gd name="connsiteX14600" fmla="*/ 380607 w 3249268"/>
              <a:gd name="connsiteY14600" fmla="*/ 436395 h 444457"/>
              <a:gd name="connsiteX14601" fmla="*/ 373712 w 3249268"/>
              <a:gd name="connsiteY14601" fmla="*/ 436395 h 444457"/>
              <a:gd name="connsiteX14602" fmla="*/ 372414 w 3249268"/>
              <a:gd name="connsiteY14602" fmla="*/ 431204 h 444457"/>
              <a:gd name="connsiteX14603" fmla="*/ 372332 w 3249268"/>
              <a:gd name="connsiteY14603" fmla="*/ 431204 h 444457"/>
              <a:gd name="connsiteX14604" fmla="*/ 372332 w 3249268"/>
              <a:gd name="connsiteY14604" fmla="*/ 431254 h 444457"/>
              <a:gd name="connsiteX14605" fmla="*/ 366816 w 3249268"/>
              <a:gd name="connsiteY14605" fmla="*/ 434012 h 444457"/>
              <a:gd name="connsiteX14606" fmla="*/ 366816 w 3249268"/>
              <a:gd name="connsiteY14606" fmla="*/ 432633 h 444457"/>
              <a:gd name="connsiteX14607" fmla="*/ 366702 w 3249268"/>
              <a:gd name="connsiteY14607" fmla="*/ 432462 h 444457"/>
              <a:gd name="connsiteX14608" fmla="*/ 366750 w 3249268"/>
              <a:gd name="connsiteY14608" fmla="*/ 432608 h 444457"/>
              <a:gd name="connsiteX14609" fmla="*/ 366315 w 3249268"/>
              <a:gd name="connsiteY14609" fmla="*/ 432559 h 444457"/>
              <a:gd name="connsiteX14610" fmla="*/ 366315 w 3249268"/>
              <a:gd name="connsiteY14610" fmla="*/ 433583 h 444457"/>
              <a:gd name="connsiteX14611" fmla="*/ 359796 w 3249268"/>
              <a:gd name="connsiteY14611" fmla="*/ 434281 h 444457"/>
              <a:gd name="connsiteX14612" fmla="*/ 355078 w 3249268"/>
              <a:gd name="connsiteY14612" fmla="*/ 431294 h 444457"/>
              <a:gd name="connsiteX14613" fmla="*/ 354280 w 3249268"/>
              <a:gd name="connsiteY14613" fmla="*/ 431204 h 444457"/>
              <a:gd name="connsiteX14614" fmla="*/ 354126 w 3249268"/>
              <a:gd name="connsiteY14614" fmla="*/ 431148 h 444457"/>
              <a:gd name="connsiteX14615" fmla="*/ 343171 w 3249268"/>
              <a:gd name="connsiteY14615" fmla="*/ 432508 h 444457"/>
              <a:gd name="connsiteX14616" fmla="*/ 341782 w 3249268"/>
              <a:gd name="connsiteY14616" fmla="*/ 432508 h 444457"/>
              <a:gd name="connsiteX14617" fmla="*/ 340394 w 3249268"/>
              <a:gd name="connsiteY14617" fmla="*/ 432508 h 444457"/>
              <a:gd name="connsiteX14618" fmla="*/ 337790 w 3249268"/>
              <a:gd name="connsiteY14618" fmla="*/ 431646 h 444457"/>
              <a:gd name="connsiteX14619" fmla="*/ 336269 w 3249268"/>
              <a:gd name="connsiteY14619" fmla="*/ 429800 h 444457"/>
              <a:gd name="connsiteX14620" fmla="*/ 336267 w 3249268"/>
              <a:gd name="connsiteY14620" fmla="*/ 429800 h 444457"/>
              <a:gd name="connsiteX14621" fmla="*/ 336023 w 3249268"/>
              <a:gd name="connsiteY14621" fmla="*/ 429775 h 444457"/>
              <a:gd name="connsiteX14622" fmla="*/ 336227 w 3249268"/>
              <a:gd name="connsiteY14622" fmla="*/ 429876 h 444457"/>
              <a:gd name="connsiteX14623" fmla="*/ 334798 w 3249268"/>
              <a:gd name="connsiteY14623" fmla="*/ 429876 h 444457"/>
              <a:gd name="connsiteX14624" fmla="*/ 329082 w 3249268"/>
              <a:gd name="connsiteY14624" fmla="*/ 429876 h 444457"/>
              <a:gd name="connsiteX14625" fmla="*/ 328189 w 3249268"/>
              <a:gd name="connsiteY14625" fmla="*/ 433049 h 444457"/>
              <a:gd name="connsiteX14626" fmla="*/ 326449 w 3249268"/>
              <a:gd name="connsiteY14626" fmla="*/ 433985 h 444457"/>
              <a:gd name="connsiteX14627" fmla="*/ 326449 w 3249268"/>
              <a:gd name="connsiteY14627" fmla="*/ 434163 h 444457"/>
              <a:gd name="connsiteX14628" fmla="*/ 313813 w 3249268"/>
              <a:gd name="connsiteY14628" fmla="*/ 431304 h 444457"/>
              <a:gd name="connsiteX14629" fmla="*/ 308196 w 3249268"/>
              <a:gd name="connsiteY14629" fmla="*/ 432733 h 444457"/>
              <a:gd name="connsiteX14630" fmla="*/ 306962 w 3249268"/>
              <a:gd name="connsiteY14630" fmla="*/ 432733 h 444457"/>
              <a:gd name="connsiteX14631" fmla="*/ 306976 w 3249268"/>
              <a:gd name="connsiteY14631" fmla="*/ 432790 h 444457"/>
              <a:gd name="connsiteX14632" fmla="*/ 305555 w 3249268"/>
              <a:gd name="connsiteY14632" fmla="*/ 432790 h 444457"/>
              <a:gd name="connsiteX14633" fmla="*/ 302714 w 3249268"/>
              <a:gd name="connsiteY14633" fmla="*/ 435611 h 444457"/>
              <a:gd name="connsiteX14634" fmla="*/ 298451 w 3249268"/>
              <a:gd name="connsiteY14634" fmla="*/ 437021 h 444457"/>
              <a:gd name="connsiteX14635" fmla="*/ 295610 w 3249268"/>
              <a:gd name="connsiteY14635" fmla="*/ 432790 h 444457"/>
              <a:gd name="connsiteX14636" fmla="*/ 294189 w 3249268"/>
              <a:gd name="connsiteY14636" fmla="*/ 431380 h 444457"/>
              <a:gd name="connsiteX14637" fmla="*/ 294189 w 3249268"/>
              <a:gd name="connsiteY14637" fmla="*/ 432790 h 444457"/>
              <a:gd name="connsiteX14638" fmla="*/ 288506 w 3249268"/>
              <a:gd name="connsiteY14638" fmla="*/ 435611 h 444457"/>
              <a:gd name="connsiteX14639" fmla="*/ 284243 w 3249268"/>
              <a:gd name="connsiteY14639" fmla="*/ 434200 h 444457"/>
              <a:gd name="connsiteX14640" fmla="*/ 284243 w 3249268"/>
              <a:gd name="connsiteY14640" fmla="*/ 432790 h 444457"/>
              <a:gd name="connsiteX14641" fmla="*/ 283959 w 3249268"/>
              <a:gd name="connsiteY14641" fmla="*/ 432508 h 444457"/>
              <a:gd name="connsiteX14642" fmla="*/ 278234 w 3249268"/>
              <a:gd name="connsiteY14642" fmla="*/ 432508 h 444457"/>
              <a:gd name="connsiteX14643" fmla="*/ 272142 w 3249268"/>
              <a:gd name="connsiteY14643" fmla="*/ 432508 h 444457"/>
              <a:gd name="connsiteX14644" fmla="*/ 270944 w 3249268"/>
              <a:gd name="connsiteY14644" fmla="*/ 431177 h 444457"/>
              <a:gd name="connsiteX14645" fmla="*/ 270566 w 3249268"/>
              <a:gd name="connsiteY14645" fmla="*/ 431079 h 444457"/>
              <a:gd name="connsiteX14646" fmla="*/ 265079 w 3249268"/>
              <a:gd name="connsiteY14646" fmla="*/ 432508 h 444457"/>
              <a:gd name="connsiteX14647" fmla="*/ 262336 w 3249268"/>
              <a:gd name="connsiteY14647" fmla="*/ 432508 h 444457"/>
              <a:gd name="connsiteX14648" fmla="*/ 262325 w 3249268"/>
              <a:gd name="connsiteY14648" fmla="*/ 432508 h 444457"/>
              <a:gd name="connsiteX14649" fmla="*/ 264958 w 3249268"/>
              <a:gd name="connsiteY14649" fmla="*/ 436457 h 444457"/>
              <a:gd name="connsiteX14650" fmla="*/ 262325 w 3249268"/>
              <a:gd name="connsiteY14650" fmla="*/ 436457 h 444457"/>
              <a:gd name="connsiteX14651" fmla="*/ 261008 w 3249268"/>
              <a:gd name="connsiteY14651" fmla="*/ 432508 h 444457"/>
              <a:gd name="connsiteX14652" fmla="*/ 260965 w 3249268"/>
              <a:gd name="connsiteY14652" fmla="*/ 432508 h 444457"/>
              <a:gd name="connsiteX14653" fmla="*/ 258221 w 3249268"/>
              <a:gd name="connsiteY14653" fmla="*/ 432508 h 444457"/>
              <a:gd name="connsiteX14654" fmla="*/ 258134 w 3249268"/>
              <a:gd name="connsiteY14654" fmla="*/ 432485 h 444457"/>
              <a:gd name="connsiteX14655" fmla="*/ 258151 w 3249268"/>
              <a:gd name="connsiteY14655" fmla="*/ 432508 h 444457"/>
              <a:gd name="connsiteX14656" fmla="*/ 258489 w 3249268"/>
              <a:gd name="connsiteY14656" fmla="*/ 434012 h 444457"/>
              <a:gd name="connsiteX14657" fmla="*/ 256981 w 3249268"/>
              <a:gd name="connsiteY14657" fmla="*/ 435353 h 444457"/>
              <a:gd name="connsiteX14658" fmla="*/ 258000 w 3249268"/>
              <a:gd name="connsiteY14658" fmla="*/ 439579 h 444457"/>
              <a:gd name="connsiteX14659" fmla="*/ 251105 w 3249268"/>
              <a:gd name="connsiteY14659" fmla="*/ 443866 h 444457"/>
              <a:gd name="connsiteX14660" fmla="*/ 249726 w 3249268"/>
              <a:gd name="connsiteY14660" fmla="*/ 438150 h 444457"/>
              <a:gd name="connsiteX14661" fmla="*/ 251278 w 3249268"/>
              <a:gd name="connsiteY14661" fmla="*/ 434577 h 444457"/>
              <a:gd name="connsiteX14662" fmla="*/ 253360 w 3249268"/>
              <a:gd name="connsiteY14662" fmla="*/ 431699 h 444457"/>
              <a:gd name="connsiteX14663" fmla="*/ 252823 w 3249268"/>
              <a:gd name="connsiteY14663" fmla="*/ 431102 h 444457"/>
              <a:gd name="connsiteX14664" fmla="*/ 252735 w 3249268"/>
              <a:gd name="connsiteY14664" fmla="*/ 431079 h 444457"/>
              <a:gd name="connsiteX14665" fmla="*/ 252735 w 3249268"/>
              <a:gd name="connsiteY14665" fmla="*/ 431129 h 444457"/>
              <a:gd name="connsiteX14666" fmla="*/ 248504 w 3249268"/>
              <a:gd name="connsiteY14666" fmla="*/ 432508 h 444457"/>
              <a:gd name="connsiteX14667" fmla="*/ 247094 w 3249268"/>
              <a:gd name="connsiteY14667" fmla="*/ 431129 h 444457"/>
              <a:gd name="connsiteX14668" fmla="*/ 246415 w 3249268"/>
              <a:gd name="connsiteY14668" fmla="*/ 430976 h 444457"/>
              <a:gd name="connsiteX14669" fmla="*/ 246717 w 3249268"/>
              <a:gd name="connsiteY14669" fmla="*/ 431285 h 444457"/>
              <a:gd name="connsiteX14670" fmla="*/ 234306 w 3249268"/>
              <a:gd name="connsiteY14670" fmla="*/ 434107 h 444457"/>
              <a:gd name="connsiteX14671" fmla="*/ 231893 w 3249268"/>
              <a:gd name="connsiteY14671" fmla="*/ 431991 h 444457"/>
              <a:gd name="connsiteX14672" fmla="*/ 231564 w 3249268"/>
              <a:gd name="connsiteY14672" fmla="*/ 434012 h 444457"/>
              <a:gd name="connsiteX14673" fmla="*/ 231862 w 3249268"/>
              <a:gd name="connsiteY14673" fmla="*/ 434012 h 444457"/>
              <a:gd name="connsiteX14674" fmla="*/ 230546 w 3249268"/>
              <a:gd name="connsiteY14674" fmla="*/ 437962 h 444457"/>
              <a:gd name="connsiteX14675" fmla="*/ 228736 w 3249268"/>
              <a:gd name="connsiteY14675" fmla="*/ 438126 h 444457"/>
              <a:gd name="connsiteX14676" fmla="*/ 227968 w 3249268"/>
              <a:gd name="connsiteY14676" fmla="*/ 435517 h 444457"/>
              <a:gd name="connsiteX14677" fmla="*/ 227411 w 3249268"/>
              <a:gd name="connsiteY14677" fmla="*/ 435517 h 444457"/>
              <a:gd name="connsiteX14678" fmla="*/ 221895 w 3249268"/>
              <a:gd name="connsiteY14678" fmla="*/ 432696 h 444457"/>
              <a:gd name="connsiteX14679" fmla="*/ 221895 w 3249268"/>
              <a:gd name="connsiteY14679" fmla="*/ 432341 h 444457"/>
              <a:gd name="connsiteX14680" fmla="*/ 219500 w 3249268"/>
              <a:gd name="connsiteY14680" fmla="*/ 431011 h 444457"/>
              <a:gd name="connsiteX14681" fmla="*/ 219276 w 3249268"/>
              <a:gd name="connsiteY14681" fmla="*/ 431154 h 444457"/>
              <a:gd name="connsiteX14682" fmla="*/ 212312 w 3249268"/>
              <a:gd name="connsiteY14682" fmla="*/ 428832 h 444457"/>
              <a:gd name="connsiteX14683" fmla="*/ 205562 w 3249268"/>
              <a:gd name="connsiteY14683" fmla="*/ 425542 h 444457"/>
              <a:gd name="connsiteX14684" fmla="*/ 205562 w 3249268"/>
              <a:gd name="connsiteY14684" fmla="*/ 426901 h 444457"/>
              <a:gd name="connsiteX14685" fmla="*/ 206959 w 3249268"/>
              <a:gd name="connsiteY14685" fmla="*/ 429773 h 444457"/>
              <a:gd name="connsiteX14686" fmla="*/ 208356 w 3249268"/>
              <a:gd name="connsiteY14686" fmla="*/ 434081 h 444457"/>
              <a:gd name="connsiteX14687" fmla="*/ 204165 w 3249268"/>
              <a:gd name="connsiteY14687" fmla="*/ 434081 h 444457"/>
              <a:gd name="connsiteX14688" fmla="*/ 198577 w 3249268"/>
              <a:gd name="connsiteY14688" fmla="*/ 432645 h 444457"/>
              <a:gd name="connsiteX14689" fmla="*/ 199974 w 3249268"/>
              <a:gd name="connsiteY14689" fmla="*/ 426901 h 444457"/>
              <a:gd name="connsiteX14690" fmla="*/ 199974 w 3249268"/>
              <a:gd name="connsiteY14690" fmla="*/ 425584 h 444457"/>
              <a:gd name="connsiteX14691" fmla="*/ 199603 w 3249268"/>
              <a:gd name="connsiteY14691" fmla="*/ 426490 h 444457"/>
              <a:gd name="connsiteX14692" fmla="*/ 198235 w 3249268"/>
              <a:gd name="connsiteY14692" fmla="*/ 426490 h 444457"/>
              <a:gd name="connsiteX14693" fmla="*/ 198235 w 3249268"/>
              <a:gd name="connsiteY14693" fmla="*/ 425695 h 444457"/>
              <a:gd name="connsiteX14694" fmla="*/ 196616 w 3249268"/>
              <a:gd name="connsiteY14694" fmla="*/ 426524 h 444457"/>
              <a:gd name="connsiteX14695" fmla="*/ 197073 w 3249268"/>
              <a:gd name="connsiteY14695" fmla="*/ 426741 h 444457"/>
              <a:gd name="connsiteX14696" fmla="*/ 195191 w 3249268"/>
              <a:gd name="connsiteY14696" fmla="*/ 427638 h 444457"/>
              <a:gd name="connsiteX14697" fmla="*/ 194566 w 3249268"/>
              <a:gd name="connsiteY14697" fmla="*/ 428277 h 444457"/>
              <a:gd name="connsiteX14698" fmla="*/ 193187 w 3249268"/>
              <a:gd name="connsiteY14698" fmla="*/ 428277 h 444457"/>
              <a:gd name="connsiteX14699" fmla="*/ 190429 w 3249268"/>
              <a:gd name="connsiteY14699" fmla="*/ 431098 h 444457"/>
              <a:gd name="connsiteX14700" fmla="*/ 185947 w 3249268"/>
              <a:gd name="connsiteY14700" fmla="*/ 429864 h 444457"/>
              <a:gd name="connsiteX14701" fmla="*/ 183595 w 3249268"/>
              <a:gd name="connsiteY14701" fmla="*/ 425568 h 444457"/>
              <a:gd name="connsiteX14702" fmla="*/ 183283 w 3249268"/>
              <a:gd name="connsiteY14702" fmla="*/ 425738 h 444457"/>
              <a:gd name="connsiteX14703" fmla="*/ 179146 w 3249268"/>
              <a:gd name="connsiteY14703" fmla="*/ 424234 h 444457"/>
              <a:gd name="connsiteX14704" fmla="*/ 178901 w 3249268"/>
              <a:gd name="connsiteY14704" fmla="*/ 424145 h 444457"/>
              <a:gd name="connsiteX14705" fmla="*/ 179021 w 3249268"/>
              <a:gd name="connsiteY14705" fmla="*/ 424234 h 444457"/>
              <a:gd name="connsiteX14706" fmla="*/ 177635 w 3249268"/>
              <a:gd name="connsiteY14706" fmla="*/ 429750 h 444457"/>
              <a:gd name="connsiteX14707" fmla="*/ 172092 w 3249268"/>
              <a:gd name="connsiteY14707" fmla="*/ 431129 h 444457"/>
              <a:gd name="connsiteX14708" fmla="*/ 170707 w 3249268"/>
              <a:gd name="connsiteY14708" fmla="*/ 431129 h 444457"/>
              <a:gd name="connsiteX14709" fmla="*/ 169322 w 3249268"/>
              <a:gd name="connsiteY14709" fmla="*/ 428371 h 444457"/>
              <a:gd name="connsiteX14710" fmla="*/ 163779 w 3249268"/>
              <a:gd name="connsiteY14710" fmla="*/ 431129 h 444457"/>
              <a:gd name="connsiteX14711" fmla="*/ 158237 w 3249268"/>
              <a:gd name="connsiteY14711" fmla="*/ 431129 h 444457"/>
              <a:gd name="connsiteX14712" fmla="*/ 152694 w 3249268"/>
              <a:gd name="connsiteY14712" fmla="*/ 424234 h 444457"/>
              <a:gd name="connsiteX14713" fmla="*/ 152745 w 3249268"/>
              <a:gd name="connsiteY14713" fmla="*/ 424133 h 444457"/>
              <a:gd name="connsiteX14714" fmla="*/ 150186 w 3249268"/>
              <a:gd name="connsiteY14714" fmla="*/ 422837 h 444457"/>
              <a:gd name="connsiteX14715" fmla="*/ 150186 w 3249268"/>
              <a:gd name="connsiteY14715" fmla="*/ 420043 h 444457"/>
              <a:gd name="connsiteX14716" fmla="*/ 150001 w 3249268"/>
              <a:gd name="connsiteY14716" fmla="*/ 419572 h 444457"/>
              <a:gd name="connsiteX14717" fmla="*/ 149924 w 3249268"/>
              <a:gd name="connsiteY14717" fmla="*/ 419720 h 444457"/>
              <a:gd name="connsiteX14718" fmla="*/ 149527 w 3249268"/>
              <a:gd name="connsiteY14718" fmla="*/ 419720 h 444457"/>
              <a:gd name="connsiteX14719" fmla="*/ 149527 w 3249268"/>
              <a:gd name="connsiteY14719" fmla="*/ 422556 h 444457"/>
              <a:gd name="connsiteX14720" fmla="*/ 146756 w 3249268"/>
              <a:gd name="connsiteY14720" fmla="*/ 425449 h 444457"/>
              <a:gd name="connsiteX14721" fmla="*/ 146756 w 3249268"/>
              <a:gd name="connsiteY14721" fmla="*/ 426896 h 444457"/>
              <a:gd name="connsiteX14722" fmla="*/ 156455 w 3249268"/>
              <a:gd name="connsiteY14722" fmla="*/ 431235 h 444457"/>
              <a:gd name="connsiteX14723" fmla="*/ 155597 w 3249268"/>
              <a:gd name="connsiteY14723" fmla="*/ 433923 h 444457"/>
              <a:gd name="connsiteX14724" fmla="*/ 156831 w 3249268"/>
              <a:gd name="connsiteY14724" fmla="*/ 433762 h 444457"/>
              <a:gd name="connsiteX14725" fmla="*/ 162473 w 3249268"/>
              <a:gd name="connsiteY14725" fmla="*/ 432383 h 444457"/>
              <a:gd name="connsiteX14726" fmla="*/ 158241 w 3249268"/>
              <a:gd name="connsiteY14726" fmla="*/ 435141 h 444457"/>
              <a:gd name="connsiteX14727" fmla="*/ 152688 w 3249268"/>
              <a:gd name="connsiteY14727" fmla="*/ 435528 h 444457"/>
              <a:gd name="connsiteX14728" fmla="*/ 152618 w 3249268"/>
              <a:gd name="connsiteY14728" fmla="*/ 433015 h 444457"/>
              <a:gd name="connsiteX14729" fmla="*/ 152298 w 3249268"/>
              <a:gd name="connsiteY14729" fmla="*/ 432681 h 444457"/>
              <a:gd name="connsiteX14730" fmla="*/ 146756 w 3249268"/>
              <a:gd name="connsiteY14730" fmla="*/ 432681 h 444457"/>
              <a:gd name="connsiteX14731" fmla="*/ 137056 w 3249268"/>
              <a:gd name="connsiteY14731" fmla="*/ 432681 h 444457"/>
              <a:gd name="connsiteX14732" fmla="*/ 131514 w 3249268"/>
              <a:gd name="connsiteY14732" fmla="*/ 431235 h 444457"/>
              <a:gd name="connsiteX14733" fmla="*/ 130128 w 3249268"/>
              <a:gd name="connsiteY14733" fmla="*/ 428342 h 444457"/>
              <a:gd name="connsiteX14734" fmla="*/ 131494 w 3249268"/>
              <a:gd name="connsiteY14734" fmla="*/ 426916 h 444457"/>
              <a:gd name="connsiteX14735" fmla="*/ 130411 w 3249268"/>
              <a:gd name="connsiteY14735" fmla="*/ 426716 h 444457"/>
              <a:gd name="connsiteX14736" fmla="*/ 124769 w 3249268"/>
              <a:gd name="connsiteY14736" fmla="*/ 428145 h 444457"/>
              <a:gd name="connsiteX14737" fmla="*/ 120538 w 3249268"/>
              <a:gd name="connsiteY14737" fmla="*/ 425287 h 444457"/>
              <a:gd name="connsiteX14738" fmla="*/ 114896 w 3249268"/>
              <a:gd name="connsiteY14738" fmla="*/ 423858 h 444457"/>
              <a:gd name="connsiteX14739" fmla="*/ 112076 w 3249268"/>
              <a:gd name="connsiteY14739" fmla="*/ 420999 h 444457"/>
              <a:gd name="connsiteX14740" fmla="*/ 112692 w 3249268"/>
              <a:gd name="connsiteY14740" fmla="*/ 420887 h 444457"/>
              <a:gd name="connsiteX14741" fmla="*/ 112110 w 3249268"/>
              <a:gd name="connsiteY14741" fmla="*/ 420874 h 444457"/>
              <a:gd name="connsiteX14742" fmla="*/ 110708 w 3249268"/>
              <a:gd name="connsiteY14742" fmla="*/ 420874 h 444457"/>
              <a:gd name="connsiteX14743" fmla="*/ 108315 w 3249268"/>
              <a:gd name="connsiteY14743" fmla="*/ 423271 h 444457"/>
              <a:gd name="connsiteX14744" fmla="*/ 108315 w 3249268"/>
              <a:gd name="connsiteY14744" fmla="*/ 423983 h 444457"/>
              <a:gd name="connsiteX14745" fmla="*/ 104067 w 3249268"/>
              <a:gd name="connsiteY14745" fmla="*/ 423983 h 444457"/>
              <a:gd name="connsiteX14746" fmla="*/ 101235 w 3249268"/>
              <a:gd name="connsiteY14746" fmla="*/ 428196 h 444457"/>
              <a:gd name="connsiteX14747" fmla="*/ 98404 w 3249268"/>
              <a:gd name="connsiteY14747" fmla="*/ 429600 h 444457"/>
              <a:gd name="connsiteX14748" fmla="*/ 96987 w 3249268"/>
              <a:gd name="connsiteY14748" fmla="*/ 425914 h 444457"/>
              <a:gd name="connsiteX14749" fmla="*/ 95840 w 3249268"/>
              <a:gd name="connsiteY14749" fmla="*/ 422074 h 444457"/>
              <a:gd name="connsiteX14750" fmla="*/ 94399 w 3249268"/>
              <a:gd name="connsiteY14750" fmla="*/ 422805 h 444457"/>
              <a:gd name="connsiteX14751" fmla="*/ 92989 w 3249268"/>
              <a:gd name="connsiteY14751" fmla="*/ 424234 h 444457"/>
              <a:gd name="connsiteX14752" fmla="*/ 91579 w 3249268"/>
              <a:gd name="connsiteY14752" fmla="*/ 422805 h 444457"/>
              <a:gd name="connsiteX14753" fmla="*/ 88758 w 3249268"/>
              <a:gd name="connsiteY14753" fmla="*/ 421376 h 444457"/>
              <a:gd name="connsiteX14754" fmla="*/ 77475 w 3249268"/>
              <a:gd name="connsiteY14754" fmla="*/ 415659 h 444457"/>
              <a:gd name="connsiteX14755" fmla="*/ 78885 w 3249268"/>
              <a:gd name="connsiteY14755" fmla="*/ 409942 h 444457"/>
              <a:gd name="connsiteX14756" fmla="*/ 80296 w 3249268"/>
              <a:gd name="connsiteY14756" fmla="*/ 405655 h 444457"/>
              <a:gd name="connsiteX14757" fmla="*/ 83116 w 3249268"/>
              <a:gd name="connsiteY14757" fmla="*/ 405655 h 444457"/>
              <a:gd name="connsiteX14758" fmla="*/ 85937 w 3249268"/>
              <a:gd name="connsiteY14758" fmla="*/ 405655 h 444457"/>
              <a:gd name="connsiteX14759" fmla="*/ 78885 w 3249268"/>
              <a:gd name="connsiteY14759" fmla="*/ 401367 h 444457"/>
              <a:gd name="connsiteX14760" fmla="*/ 76065 w 3249268"/>
              <a:gd name="connsiteY14760" fmla="*/ 401367 h 444457"/>
              <a:gd name="connsiteX14761" fmla="*/ 71833 w 3249268"/>
              <a:gd name="connsiteY14761" fmla="*/ 404226 h 444457"/>
              <a:gd name="connsiteX14762" fmla="*/ 69013 w 3249268"/>
              <a:gd name="connsiteY14762" fmla="*/ 405655 h 444457"/>
              <a:gd name="connsiteX14763" fmla="*/ 70423 w 3249268"/>
              <a:gd name="connsiteY14763" fmla="*/ 395650 h 444457"/>
              <a:gd name="connsiteX14764" fmla="*/ 73244 w 3249268"/>
              <a:gd name="connsiteY14764" fmla="*/ 397080 h 444457"/>
              <a:gd name="connsiteX14765" fmla="*/ 74654 w 3249268"/>
              <a:gd name="connsiteY14765" fmla="*/ 398509 h 444457"/>
              <a:gd name="connsiteX14766" fmla="*/ 78885 w 3249268"/>
              <a:gd name="connsiteY14766" fmla="*/ 395650 h 444457"/>
              <a:gd name="connsiteX14767" fmla="*/ 81706 w 3249268"/>
              <a:gd name="connsiteY14767" fmla="*/ 395650 h 444457"/>
              <a:gd name="connsiteX14768" fmla="*/ 85937 w 3249268"/>
              <a:gd name="connsiteY14768" fmla="*/ 397080 h 444457"/>
              <a:gd name="connsiteX14769" fmla="*/ 91579 w 3249268"/>
              <a:gd name="connsiteY14769" fmla="*/ 399938 h 444457"/>
              <a:gd name="connsiteX14770" fmla="*/ 95810 w 3249268"/>
              <a:gd name="connsiteY14770" fmla="*/ 401367 h 444457"/>
              <a:gd name="connsiteX14771" fmla="*/ 99671 w 3249268"/>
              <a:gd name="connsiteY14771" fmla="*/ 402672 h 444457"/>
              <a:gd name="connsiteX14772" fmla="*/ 104131 w 3249268"/>
              <a:gd name="connsiteY14772" fmla="*/ 402376 h 444457"/>
              <a:gd name="connsiteX14773" fmla="*/ 108440 w 3249268"/>
              <a:gd name="connsiteY14773" fmla="*/ 404146 h 444457"/>
              <a:gd name="connsiteX14774" fmla="*/ 109819 w 3249268"/>
              <a:gd name="connsiteY14774" fmla="*/ 404146 h 444457"/>
              <a:gd name="connsiteX14775" fmla="*/ 113956 w 3249268"/>
              <a:gd name="connsiteY14775" fmla="*/ 404146 h 444457"/>
              <a:gd name="connsiteX14776" fmla="*/ 114479 w 3249268"/>
              <a:gd name="connsiteY14776" fmla="*/ 403071 h 444457"/>
              <a:gd name="connsiteX14777" fmla="*/ 113462 w 3249268"/>
              <a:gd name="connsiteY14777" fmla="*/ 402728 h 444457"/>
              <a:gd name="connsiteX14778" fmla="*/ 112076 w 3249268"/>
              <a:gd name="connsiteY14778" fmla="*/ 398523 h 444457"/>
              <a:gd name="connsiteX14779" fmla="*/ 116233 w 3249268"/>
              <a:gd name="connsiteY14779" fmla="*/ 398523 h 444457"/>
              <a:gd name="connsiteX14780" fmla="*/ 120389 w 3249268"/>
              <a:gd name="connsiteY14780" fmla="*/ 399925 h 444457"/>
              <a:gd name="connsiteX14781" fmla="*/ 123161 w 3249268"/>
              <a:gd name="connsiteY14781" fmla="*/ 399925 h 444457"/>
              <a:gd name="connsiteX14782" fmla="*/ 121775 w 3249268"/>
              <a:gd name="connsiteY14782" fmla="*/ 397121 h 444457"/>
              <a:gd name="connsiteX14783" fmla="*/ 124547 w 3249268"/>
              <a:gd name="connsiteY14783" fmla="*/ 395719 h 444457"/>
              <a:gd name="connsiteX14784" fmla="*/ 127318 w 3249268"/>
              <a:gd name="connsiteY14784" fmla="*/ 392916 h 444457"/>
              <a:gd name="connsiteX14785" fmla="*/ 127318 w 3249268"/>
              <a:gd name="connsiteY14785" fmla="*/ 391514 h 444457"/>
              <a:gd name="connsiteX14786" fmla="*/ 128203 w 3249268"/>
              <a:gd name="connsiteY14786" fmla="*/ 388909 h 444457"/>
              <a:gd name="connsiteX14787" fmla="*/ 128897 w 3249268"/>
              <a:gd name="connsiteY14787" fmla="*/ 385351 h 444457"/>
              <a:gd name="connsiteX14788" fmla="*/ 128604 w 3249268"/>
              <a:gd name="connsiteY14788" fmla="*/ 384852 h 444457"/>
              <a:gd name="connsiteX14789" fmla="*/ 126583 w 3249268"/>
              <a:gd name="connsiteY14789" fmla="*/ 385872 h 444457"/>
              <a:gd name="connsiteX14790" fmla="*/ 125186 w 3249268"/>
              <a:gd name="connsiteY14790" fmla="*/ 385872 h 444457"/>
              <a:gd name="connsiteX14791" fmla="*/ 122392 w 3249268"/>
              <a:gd name="connsiteY14791" fmla="*/ 385872 h 444457"/>
              <a:gd name="connsiteX14792" fmla="*/ 120995 w 3249268"/>
              <a:gd name="connsiteY14792" fmla="*/ 385872 h 444457"/>
              <a:gd name="connsiteX14793" fmla="*/ 115407 w 3249268"/>
              <a:gd name="connsiteY14793" fmla="*/ 385872 h 444457"/>
              <a:gd name="connsiteX14794" fmla="*/ 109819 w 3249268"/>
              <a:gd name="connsiteY14794" fmla="*/ 380231 h 444457"/>
              <a:gd name="connsiteX14795" fmla="*/ 109819 w 3249268"/>
              <a:gd name="connsiteY14795" fmla="*/ 379121 h 444457"/>
              <a:gd name="connsiteX14796" fmla="*/ 109490 w 3249268"/>
              <a:gd name="connsiteY14796" fmla="*/ 379182 h 444457"/>
              <a:gd name="connsiteX14797" fmla="*/ 101310 w 3249268"/>
              <a:gd name="connsiteY14797" fmla="*/ 367780 h 444457"/>
              <a:gd name="connsiteX14798" fmla="*/ 98583 w 3249268"/>
              <a:gd name="connsiteY14798" fmla="*/ 363505 h 444457"/>
              <a:gd name="connsiteX14799" fmla="*/ 91766 w 3249268"/>
              <a:gd name="connsiteY14799" fmla="*/ 363505 h 444457"/>
              <a:gd name="connsiteX14800" fmla="*/ 91766 w 3249268"/>
              <a:gd name="connsiteY14800" fmla="*/ 362931 h 444457"/>
              <a:gd name="connsiteX14801" fmla="*/ 91391 w 3249268"/>
              <a:gd name="connsiteY14801" fmla="*/ 363307 h 444457"/>
              <a:gd name="connsiteX14802" fmla="*/ 88758 w 3249268"/>
              <a:gd name="connsiteY14802" fmla="*/ 363307 h 444457"/>
              <a:gd name="connsiteX14803" fmla="*/ 87442 w 3249268"/>
              <a:gd name="connsiteY14803" fmla="*/ 361990 h 444457"/>
              <a:gd name="connsiteX14804" fmla="*/ 83493 w 3249268"/>
              <a:gd name="connsiteY14804" fmla="*/ 359357 h 444457"/>
              <a:gd name="connsiteX14805" fmla="*/ 84809 w 3249268"/>
              <a:gd name="connsiteY14805" fmla="*/ 358041 h 444457"/>
              <a:gd name="connsiteX14806" fmla="*/ 89416 w 3249268"/>
              <a:gd name="connsiteY14806" fmla="*/ 358370 h 444457"/>
              <a:gd name="connsiteX14807" fmla="*/ 92744 w 3249268"/>
              <a:gd name="connsiteY14807" fmla="*/ 360034 h 444457"/>
              <a:gd name="connsiteX14808" fmla="*/ 93130 w 3249268"/>
              <a:gd name="connsiteY14808" fmla="*/ 359229 h 444457"/>
              <a:gd name="connsiteX14809" fmla="*/ 94170 w 3249268"/>
              <a:gd name="connsiteY14809" fmla="*/ 358142 h 444457"/>
              <a:gd name="connsiteX14810" fmla="*/ 92881 w 3249268"/>
              <a:gd name="connsiteY14810" fmla="*/ 358142 h 444457"/>
              <a:gd name="connsiteX14811" fmla="*/ 88355 w 3249268"/>
              <a:gd name="connsiteY14811" fmla="*/ 353052 h 444457"/>
              <a:gd name="connsiteX14812" fmla="*/ 81988 w 3249268"/>
              <a:gd name="connsiteY14812" fmla="*/ 355248 h 444457"/>
              <a:gd name="connsiteX14813" fmla="*/ 81988 w 3249268"/>
              <a:gd name="connsiteY14813" fmla="*/ 355284 h 444457"/>
              <a:gd name="connsiteX14814" fmla="*/ 79450 w 3249268"/>
              <a:gd name="connsiteY14814" fmla="*/ 358794 h 444457"/>
              <a:gd name="connsiteX14815" fmla="*/ 78106 w 3249268"/>
              <a:gd name="connsiteY14815" fmla="*/ 362773 h 444457"/>
              <a:gd name="connsiteX14816" fmla="*/ 79194 w 3249268"/>
              <a:gd name="connsiteY14816" fmla="*/ 363871 h 444457"/>
              <a:gd name="connsiteX14817" fmla="*/ 80591 w 3249268"/>
              <a:gd name="connsiteY14817" fmla="*/ 363871 h 444457"/>
              <a:gd name="connsiteX14818" fmla="*/ 81988 w 3249268"/>
              <a:gd name="connsiteY14818" fmla="*/ 368102 h 444457"/>
              <a:gd name="connsiteX14819" fmla="*/ 80591 w 3249268"/>
              <a:gd name="connsiteY14819" fmla="*/ 369512 h 444457"/>
              <a:gd name="connsiteX14820" fmla="*/ 77797 w 3249268"/>
              <a:gd name="connsiteY14820" fmla="*/ 370923 h 444457"/>
              <a:gd name="connsiteX14821" fmla="*/ 72210 w 3249268"/>
              <a:gd name="connsiteY14821" fmla="*/ 368102 h 444457"/>
              <a:gd name="connsiteX14822" fmla="*/ 72210 w 3249268"/>
              <a:gd name="connsiteY14822" fmla="*/ 363871 h 444457"/>
              <a:gd name="connsiteX14823" fmla="*/ 72880 w 3249268"/>
              <a:gd name="connsiteY14823" fmla="*/ 363307 h 444457"/>
              <a:gd name="connsiteX14824" fmla="*/ 72084 w 3249268"/>
              <a:gd name="connsiteY14824" fmla="*/ 363307 h 444457"/>
              <a:gd name="connsiteX14825" fmla="*/ 70793 w 3249268"/>
              <a:gd name="connsiteY14825" fmla="*/ 355457 h 444457"/>
              <a:gd name="connsiteX14826" fmla="*/ 70705 w 3249268"/>
              <a:gd name="connsiteY14826" fmla="*/ 355355 h 444457"/>
              <a:gd name="connsiteX14827" fmla="*/ 66568 w 3249268"/>
              <a:gd name="connsiteY14827" fmla="*/ 355355 h 444457"/>
              <a:gd name="connsiteX14828" fmla="*/ 63810 w 3249268"/>
              <a:gd name="connsiteY14828" fmla="*/ 355355 h 444457"/>
              <a:gd name="connsiteX14829" fmla="*/ 67947 w 3249268"/>
              <a:gd name="connsiteY14829" fmla="*/ 349767 h 444457"/>
              <a:gd name="connsiteX14830" fmla="*/ 69983 w 3249268"/>
              <a:gd name="connsiteY14830" fmla="*/ 349767 h 444457"/>
              <a:gd name="connsiteX14831" fmla="*/ 65735 w 3249268"/>
              <a:gd name="connsiteY14831" fmla="*/ 345391 h 444457"/>
              <a:gd name="connsiteX14832" fmla="*/ 64938 w 3249268"/>
              <a:gd name="connsiteY14832" fmla="*/ 345391 h 444457"/>
              <a:gd name="connsiteX14833" fmla="*/ 63560 w 3249268"/>
              <a:gd name="connsiteY14833" fmla="*/ 345391 h 444457"/>
              <a:gd name="connsiteX14834" fmla="*/ 62886 w 3249268"/>
              <a:gd name="connsiteY14834" fmla="*/ 345725 h 444457"/>
              <a:gd name="connsiteX14835" fmla="*/ 63936 w 3249268"/>
              <a:gd name="connsiteY14835" fmla="*/ 345725 h 444457"/>
              <a:gd name="connsiteX14836" fmla="*/ 61178 w 3249268"/>
              <a:gd name="connsiteY14836" fmla="*/ 352777 h 444457"/>
              <a:gd name="connsiteX14837" fmla="*/ 60621 w 3249268"/>
              <a:gd name="connsiteY14837" fmla="*/ 352505 h 444457"/>
              <a:gd name="connsiteX14838" fmla="*/ 59724 w 3249268"/>
              <a:gd name="connsiteY14838" fmla="*/ 353360 h 444457"/>
              <a:gd name="connsiteX14839" fmla="*/ 61002 w 3249268"/>
              <a:gd name="connsiteY14839" fmla="*/ 359713 h 444457"/>
              <a:gd name="connsiteX14840" fmla="*/ 59573 w 3249268"/>
              <a:gd name="connsiteY14840" fmla="*/ 361134 h 444457"/>
              <a:gd name="connsiteX14841" fmla="*/ 55285 w 3249268"/>
              <a:gd name="connsiteY14841" fmla="*/ 362555 h 444457"/>
              <a:gd name="connsiteX14842" fmla="*/ 49569 w 3249268"/>
              <a:gd name="connsiteY14842" fmla="*/ 352609 h 444457"/>
              <a:gd name="connsiteX14843" fmla="*/ 48343 w 3249268"/>
              <a:gd name="connsiteY14843" fmla="*/ 351391 h 444457"/>
              <a:gd name="connsiteX14844" fmla="*/ 47635 w 3249268"/>
              <a:gd name="connsiteY14844" fmla="*/ 353799 h 444457"/>
              <a:gd name="connsiteX14845" fmla="*/ 45695 w 3249268"/>
              <a:gd name="connsiteY14845" fmla="*/ 353623 h 444457"/>
              <a:gd name="connsiteX14846" fmla="*/ 41464 w 3249268"/>
              <a:gd name="connsiteY14846" fmla="*/ 355033 h 444457"/>
              <a:gd name="connsiteX14847" fmla="*/ 35823 w 3249268"/>
              <a:gd name="connsiteY14847" fmla="*/ 350802 h 444457"/>
              <a:gd name="connsiteX14848" fmla="*/ 35823 w 3249268"/>
              <a:gd name="connsiteY14848" fmla="*/ 346570 h 444457"/>
              <a:gd name="connsiteX14849" fmla="*/ 41464 w 3249268"/>
              <a:gd name="connsiteY14849" fmla="*/ 344279 h 444457"/>
              <a:gd name="connsiteX14850" fmla="*/ 46869 w 3249268"/>
              <a:gd name="connsiteY14850" fmla="*/ 345123 h 444457"/>
              <a:gd name="connsiteX14851" fmla="*/ 44379 w 3249268"/>
              <a:gd name="connsiteY14851" fmla="*/ 343901 h 444457"/>
              <a:gd name="connsiteX14852" fmla="*/ 44615 w 3249268"/>
              <a:gd name="connsiteY14852" fmla="*/ 343592 h 444457"/>
              <a:gd name="connsiteX14853" fmla="*/ 44295 w 3249268"/>
              <a:gd name="connsiteY14853" fmla="*/ 343750 h 444457"/>
              <a:gd name="connsiteX14854" fmla="*/ 41620 w 3249268"/>
              <a:gd name="connsiteY14854" fmla="*/ 339559 h 444457"/>
              <a:gd name="connsiteX14855" fmla="*/ 42958 w 3249268"/>
              <a:gd name="connsiteY14855" fmla="*/ 336765 h 444457"/>
              <a:gd name="connsiteX14856" fmla="*/ 44295 w 3249268"/>
              <a:gd name="connsiteY14856" fmla="*/ 335368 h 444457"/>
              <a:gd name="connsiteX14857" fmla="*/ 46969 w 3249268"/>
              <a:gd name="connsiteY14857" fmla="*/ 333971 h 444457"/>
              <a:gd name="connsiteX14858" fmla="*/ 48307 w 3249268"/>
              <a:gd name="connsiteY14858" fmla="*/ 333971 h 444457"/>
              <a:gd name="connsiteX14859" fmla="*/ 48703 w 3249268"/>
              <a:gd name="connsiteY14859" fmla="*/ 335629 h 444457"/>
              <a:gd name="connsiteX14860" fmla="*/ 48703 w 3249268"/>
              <a:gd name="connsiteY14860" fmla="*/ 334509 h 444457"/>
              <a:gd name="connsiteX14861" fmla="*/ 51172 w 3249268"/>
              <a:gd name="connsiteY14861" fmla="*/ 334683 h 444457"/>
              <a:gd name="connsiteX14862" fmla="*/ 52546 w 3249268"/>
              <a:gd name="connsiteY14862" fmla="*/ 335818 h 444457"/>
              <a:gd name="connsiteX14863" fmla="*/ 53906 w 3249268"/>
              <a:gd name="connsiteY14863" fmla="*/ 335818 h 444457"/>
              <a:gd name="connsiteX14864" fmla="*/ 54271 w 3249268"/>
              <a:gd name="connsiteY14864" fmla="*/ 335607 h 444457"/>
              <a:gd name="connsiteX14865" fmla="*/ 54157 w 3249268"/>
              <a:gd name="connsiteY14865" fmla="*/ 335627 h 444457"/>
              <a:gd name="connsiteX14866" fmla="*/ 54157 w 3249268"/>
              <a:gd name="connsiteY14866" fmla="*/ 331339 h 444457"/>
              <a:gd name="connsiteX14867" fmla="*/ 58247 w 3249268"/>
              <a:gd name="connsiteY14867" fmla="*/ 328481 h 444457"/>
              <a:gd name="connsiteX14868" fmla="*/ 65064 w 3249268"/>
              <a:gd name="connsiteY14868" fmla="*/ 324193 h 444457"/>
              <a:gd name="connsiteX14869" fmla="*/ 67791 w 3249268"/>
              <a:gd name="connsiteY14869" fmla="*/ 324193 h 444457"/>
              <a:gd name="connsiteX14870" fmla="*/ 65064 w 3249268"/>
              <a:gd name="connsiteY14870" fmla="*/ 329910 h 444457"/>
              <a:gd name="connsiteX14871" fmla="*/ 71881 w 3249268"/>
              <a:gd name="connsiteY14871" fmla="*/ 329910 h 444457"/>
              <a:gd name="connsiteX14872" fmla="*/ 75971 w 3249268"/>
              <a:gd name="connsiteY14872" fmla="*/ 334197 h 444457"/>
              <a:gd name="connsiteX14873" fmla="*/ 75557 w 3249268"/>
              <a:gd name="connsiteY14873" fmla="*/ 334392 h 444457"/>
              <a:gd name="connsiteX14874" fmla="*/ 76129 w 3249268"/>
              <a:gd name="connsiteY14874" fmla="*/ 334492 h 444457"/>
              <a:gd name="connsiteX14875" fmla="*/ 83057 w 3249268"/>
              <a:gd name="connsiteY14875" fmla="*/ 335881 h 444457"/>
              <a:gd name="connsiteX14876" fmla="*/ 88599 w 3249268"/>
              <a:gd name="connsiteY14876" fmla="*/ 337269 h 444457"/>
              <a:gd name="connsiteX14877" fmla="*/ 87949 w 3249268"/>
              <a:gd name="connsiteY14877" fmla="*/ 338573 h 444457"/>
              <a:gd name="connsiteX14878" fmla="*/ 88650 w 3249268"/>
              <a:gd name="connsiteY14878" fmla="*/ 338573 h 444457"/>
              <a:gd name="connsiteX14879" fmla="*/ 90047 w 3249268"/>
              <a:gd name="connsiteY14879" fmla="*/ 338573 h 444457"/>
              <a:gd name="connsiteX14880" fmla="*/ 90815 w 3249268"/>
              <a:gd name="connsiteY14880" fmla="*/ 338573 h 444457"/>
              <a:gd name="connsiteX14881" fmla="*/ 90155 w 3249268"/>
              <a:gd name="connsiteY14881" fmla="*/ 338484 h 444457"/>
              <a:gd name="connsiteX14882" fmla="*/ 88758 w 3249268"/>
              <a:gd name="connsiteY14882" fmla="*/ 333971 h 444457"/>
              <a:gd name="connsiteX14883" fmla="*/ 88879 w 3249268"/>
              <a:gd name="connsiteY14883" fmla="*/ 333938 h 444457"/>
              <a:gd name="connsiteX14884" fmla="*/ 85906 w 3249268"/>
              <a:gd name="connsiteY14884" fmla="*/ 330453 h 444457"/>
              <a:gd name="connsiteX14885" fmla="*/ 84871 w 3249268"/>
              <a:gd name="connsiteY14885" fmla="*/ 325777 h 444457"/>
              <a:gd name="connsiteX14886" fmla="*/ 83492 w 3249268"/>
              <a:gd name="connsiteY14886" fmla="*/ 323006 h 444457"/>
              <a:gd name="connsiteX14887" fmla="*/ 84871 w 3249268"/>
              <a:gd name="connsiteY14887" fmla="*/ 321620 h 444457"/>
              <a:gd name="connsiteX14888" fmla="*/ 90387 w 3249268"/>
              <a:gd name="connsiteY14888" fmla="*/ 325777 h 444457"/>
              <a:gd name="connsiteX14889" fmla="*/ 87630 w 3249268"/>
              <a:gd name="connsiteY14889" fmla="*/ 320234 h 444457"/>
              <a:gd name="connsiteX14890" fmla="*/ 83492 w 3249268"/>
              <a:gd name="connsiteY14890" fmla="*/ 318849 h 444457"/>
              <a:gd name="connsiteX14891" fmla="*/ 84380 w 3249268"/>
              <a:gd name="connsiteY14891" fmla="*/ 318166 h 444457"/>
              <a:gd name="connsiteX14892" fmla="*/ 83116 w 3249268"/>
              <a:gd name="connsiteY14892" fmla="*/ 318449 h 444457"/>
              <a:gd name="connsiteX14893" fmla="*/ 78885 w 3249268"/>
              <a:gd name="connsiteY14893" fmla="*/ 318449 h 444457"/>
              <a:gd name="connsiteX14894" fmla="*/ 78885 w 3249268"/>
              <a:gd name="connsiteY14894" fmla="*/ 312979 h 444457"/>
              <a:gd name="connsiteX14895" fmla="*/ 80256 w 3249268"/>
              <a:gd name="connsiteY14895" fmla="*/ 311649 h 444457"/>
              <a:gd name="connsiteX14896" fmla="*/ 77740 w 3249268"/>
              <a:gd name="connsiteY14896" fmla="*/ 309133 h 444457"/>
              <a:gd name="connsiteX14897" fmla="*/ 77726 w 3249268"/>
              <a:gd name="connsiteY14897" fmla="*/ 309149 h 444457"/>
              <a:gd name="connsiteX14898" fmla="*/ 74968 w 3249268"/>
              <a:gd name="connsiteY14898" fmla="*/ 307081 h 444457"/>
              <a:gd name="connsiteX14899" fmla="*/ 72372 w 3249268"/>
              <a:gd name="connsiteY14899" fmla="*/ 306196 h 444457"/>
              <a:gd name="connsiteX14900" fmla="*/ 72084 w 3249268"/>
              <a:gd name="connsiteY14900" fmla="*/ 306140 h 444457"/>
              <a:gd name="connsiteX14901" fmla="*/ 70705 w 3249268"/>
              <a:gd name="connsiteY14901" fmla="*/ 306140 h 444457"/>
              <a:gd name="connsiteX14902" fmla="*/ 70705 w 3249268"/>
              <a:gd name="connsiteY14902" fmla="*/ 306248 h 444457"/>
              <a:gd name="connsiteX14903" fmla="*/ 66643 w 3249268"/>
              <a:gd name="connsiteY14903" fmla="*/ 307645 h 444457"/>
              <a:gd name="connsiteX14904" fmla="*/ 62582 w 3249268"/>
              <a:gd name="connsiteY14904" fmla="*/ 306248 h 444457"/>
              <a:gd name="connsiteX14905" fmla="*/ 61227 w 3249268"/>
              <a:gd name="connsiteY14905" fmla="*/ 304852 h 444457"/>
              <a:gd name="connsiteX14906" fmla="*/ 58520 w 3249268"/>
              <a:gd name="connsiteY14906" fmla="*/ 306248 h 444457"/>
              <a:gd name="connsiteX14907" fmla="*/ 58520 w 3249268"/>
              <a:gd name="connsiteY14907" fmla="*/ 303454 h 444457"/>
              <a:gd name="connsiteX14908" fmla="*/ 58485 w 3249268"/>
              <a:gd name="connsiteY14908" fmla="*/ 302736 h 444457"/>
              <a:gd name="connsiteX14909" fmla="*/ 58265 w 3249268"/>
              <a:gd name="connsiteY14909" fmla="*/ 303269 h 444457"/>
              <a:gd name="connsiteX14910" fmla="*/ 58059 w 3249268"/>
              <a:gd name="connsiteY14910" fmla="*/ 303093 h 444457"/>
              <a:gd name="connsiteX14911" fmla="*/ 58059 w 3249268"/>
              <a:gd name="connsiteY14911" fmla="*/ 306141 h 444457"/>
              <a:gd name="connsiteX14912" fmla="*/ 54143 w 3249268"/>
              <a:gd name="connsiteY14912" fmla="*/ 304773 h 444457"/>
              <a:gd name="connsiteX14913" fmla="*/ 53781 w 3249268"/>
              <a:gd name="connsiteY14913" fmla="*/ 308360 h 444457"/>
              <a:gd name="connsiteX14914" fmla="*/ 51148 w 3249268"/>
              <a:gd name="connsiteY14914" fmla="*/ 310052 h 444457"/>
              <a:gd name="connsiteX14915" fmla="*/ 48140 w 3249268"/>
              <a:gd name="connsiteY14915" fmla="*/ 307344 h 444457"/>
              <a:gd name="connsiteX14916" fmla="*/ 50427 w 3249268"/>
              <a:gd name="connsiteY14916" fmla="*/ 305286 h 444457"/>
              <a:gd name="connsiteX14917" fmla="*/ 49879 w 3249268"/>
              <a:gd name="connsiteY14917" fmla="*/ 304712 h 444457"/>
              <a:gd name="connsiteX14918" fmla="*/ 49558 w 3249268"/>
              <a:gd name="connsiteY14918" fmla="*/ 304543 h 444457"/>
              <a:gd name="connsiteX14919" fmla="*/ 49644 w 3249268"/>
              <a:gd name="connsiteY14919" fmla="*/ 304636 h 444457"/>
              <a:gd name="connsiteX14920" fmla="*/ 45453 w 3249268"/>
              <a:gd name="connsiteY14920" fmla="*/ 306140 h 444457"/>
              <a:gd name="connsiteX14921" fmla="*/ 42659 w 3249268"/>
              <a:gd name="connsiteY14921" fmla="*/ 306517 h 444457"/>
              <a:gd name="connsiteX14922" fmla="*/ 39866 w 3249268"/>
              <a:gd name="connsiteY14922" fmla="*/ 304637 h 444457"/>
              <a:gd name="connsiteX14923" fmla="*/ 39866 w 3249268"/>
              <a:gd name="connsiteY14923" fmla="*/ 304852 h 444457"/>
              <a:gd name="connsiteX14924" fmla="*/ 35854 w 3249268"/>
              <a:gd name="connsiteY14924" fmla="*/ 307645 h 444457"/>
              <a:gd name="connsiteX14925" fmla="*/ 33180 w 3249268"/>
              <a:gd name="connsiteY14925" fmla="*/ 307645 h 444457"/>
              <a:gd name="connsiteX14926" fmla="*/ 33085 w 3249268"/>
              <a:gd name="connsiteY14926" fmla="*/ 307611 h 444457"/>
              <a:gd name="connsiteX14927" fmla="*/ 33096 w 3249268"/>
              <a:gd name="connsiteY14927" fmla="*/ 307645 h 444457"/>
              <a:gd name="connsiteX14928" fmla="*/ 33096 w 3249268"/>
              <a:gd name="connsiteY14928" fmla="*/ 309149 h 444457"/>
              <a:gd name="connsiteX14929" fmla="*/ 30338 w 3249268"/>
              <a:gd name="connsiteY14929" fmla="*/ 309149 h 444457"/>
              <a:gd name="connsiteX14930" fmla="*/ 27580 w 3249268"/>
              <a:gd name="connsiteY14930" fmla="*/ 307645 h 444457"/>
              <a:gd name="connsiteX14931" fmla="*/ 24822 w 3249268"/>
              <a:gd name="connsiteY14931" fmla="*/ 307645 h 444457"/>
              <a:gd name="connsiteX14932" fmla="*/ 27580 w 3249268"/>
              <a:gd name="connsiteY14932" fmla="*/ 303132 h 444457"/>
              <a:gd name="connsiteX14933" fmla="*/ 22415 w 3249268"/>
              <a:gd name="connsiteY14933" fmla="*/ 303132 h 444457"/>
              <a:gd name="connsiteX14934" fmla="*/ 21061 w 3249268"/>
              <a:gd name="connsiteY14934" fmla="*/ 303132 h 444457"/>
              <a:gd name="connsiteX14935" fmla="*/ 22415 w 3249268"/>
              <a:gd name="connsiteY14935" fmla="*/ 301782 h 444457"/>
              <a:gd name="connsiteX14936" fmla="*/ 22415 w 3249268"/>
              <a:gd name="connsiteY14936" fmla="*/ 301753 h 444457"/>
              <a:gd name="connsiteX14937" fmla="*/ 21813 w 3249268"/>
              <a:gd name="connsiteY14937" fmla="*/ 300560 h 444457"/>
              <a:gd name="connsiteX14938" fmla="*/ 21813 w 3249268"/>
              <a:gd name="connsiteY14938" fmla="*/ 301815 h 444457"/>
              <a:gd name="connsiteX14939" fmla="*/ 20560 w 3249268"/>
              <a:gd name="connsiteY14939" fmla="*/ 303132 h 444457"/>
              <a:gd name="connsiteX14940" fmla="*/ 18053 w 3249268"/>
              <a:gd name="connsiteY14940" fmla="*/ 301816 h 444457"/>
              <a:gd name="connsiteX14941" fmla="*/ 18053 w 3249268"/>
              <a:gd name="connsiteY14941" fmla="*/ 301842 h 444457"/>
              <a:gd name="connsiteX14942" fmla="*/ 12498 w 3249268"/>
              <a:gd name="connsiteY14942" fmla="*/ 299048 h 444457"/>
              <a:gd name="connsiteX14943" fmla="*/ 11109 w 3249268"/>
              <a:gd name="connsiteY14943" fmla="*/ 297652 h 444457"/>
              <a:gd name="connsiteX14944" fmla="*/ 9721 w 3249268"/>
              <a:gd name="connsiteY14944" fmla="*/ 297652 h 444457"/>
              <a:gd name="connsiteX14945" fmla="*/ 4166 w 3249268"/>
              <a:gd name="connsiteY14945" fmla="*/ 296255 h 444457"/>
              <a:gd name="connsiteX14946" fmla="*/ 0 w 3249268"/>
              <a:gd name="connsiteY14946" fmla="*/ 294858 h 444457"/>
              <a:gd name="connsiteX14947" fmla="*/ 4166 w 3249268"/>
              <a:gd name="connsiteY14947" fmla="*/ 292064 h 444457"/>
              <a:gd name="connsiteX14948" fmla="*/ 4166 w 3249268"/>
              <a:gd name="connsiteY14948" fmla="*/ 290667 h 444457"/>
              <a:gd name="connsiteX14949" fmla="*/ 5555 w 3249268"/>
              <a:gd name="connsiteY14949" fmla="*/ 286476 h 444457"/>
              <a:gd name="connsiteX14950" fmla="*/ 8332 w 3249268"/>
              <a:gd name="connsiteY14950" fmla="*/ 289270 h 444457"/>
              <a:gd name="connsiteX14951" fmla="*/ 11109 w 3249268"/>
              <a:gd name="connsiteY14951" fmla="*/ 289270 h 444457"/>
              <a:gd name="connsiteX14952" fmla="*/ 11283 w 3249268"/>
              <a:gd name="connsiteY14952" fmla="*/ 289328 h 444457"/>
              <a:gd name="connsiteX14953" fmla="*/ 11283 w 3249268"/>
              <a:gd name="connsiteY14953" fmla="*/ 287962 h 444457"/>
              <a:gd name="connsiteX14954" fmla="*/ 12512 w 3249268"/>
              <a:gd name="connsiteY14954" fmla="*/ 287962 h 444457"/>
              <a:gd name="connsiteX14955" fmla="*/ 12182 w 3249268"/>
              <a:gd name="connsiteY14955" fmla="*/ 282867 h 444457"/>
              <a:gd name="connsiteX14956" fmla="*/ 9778 w 3249268"/>
              <a:gd name="connsiteY14956" fmla="*/ 279681 h 444457"/>
              <a:gd name="connsiteX14957" fmla="*/ 11152 w 3249268"/>
              <a:gd name="connsiteY14957" fmla="*/ 278265 h 444457"/>
              <a:gd name="connsiteX14958" fmla="*/ 11152 w 3249268"/>
              <a:gd name="connsiteY14958" fmla="*/ 276849 h 444457"/>
              <a:gd name="connsiteX14959" fmla="*/ 15272 w 3249268"/>
              <a:gd name="connsiteY14959" fmla="*/ 279681 h 444457"/>
              <a:gd name="connsiteX14960" fmla="*/ 15272 w 3249268"/>
              <a:gd name="connsiteY14960" fmla="*/ 274018 h 444457"/>
              <a:gd name="connsiteX14961" fmla="*/ 23514 w 3249268"/>
              <a:gd name="connsiteY14961" fmla="*/ 274018 h 444457"/>
              <a:gd name="connsiteX14962" fmla="*/ 26261 w 3249268"/>
              <a:gd name="connsiteY14962" fmla="*/ 275434 h 444457"/>
              <a:gd name="connsiteX14963" fmla="*/ 27635 w 3249268"/>
              <a:gd name="connsiteY14963" fmla="*/ 275434 h 444457"/>
              <a:gd name="connsiteX14964" fmla="*/ 29008 w 3249268"/>
              <a:gd name="connsiteY14964" fmla="*/ 269770 h 444457"/>
              <a:gd name="connsiteX14965" fmla="*/ 29008 w 3249268"/>
              <a:gd name="connsiteY14965" fmla="*/ 268596 h 444457"/>
              <a:gd name="connsiteX14966" fmla="*/ 23433 w 3249268"/>
              <a:gd name="connsiteY14966" fmla="*/ 270070 h 444457"/>
              <a:gd name="connsiteX14967" fmla="*/ 19441 w 3249268"/>
              <a:gd name="connsiteY14967" fmla="*/ 262719 h 444457"/>
              <a:gd name="connsiteX14968" fmla="*/ 19432 w 3249268"/>
              <a:gd name="connsiteY14968" fmla="*/ 262514 h 444457"/>
              <a:gd name="connsiteX14969" fmla="*/ 18102 w 3249268"/>
              <a:gd name="connsiteY14969" fmla="*/ 262514 h 444457"/>
              <a:gd name="connsiteX14970" fmla="*/ 16698 w 3249268"/>
              <a:gd name="connsiteY14970" fmla="*/ 261125 h 444457"/>
              <a:gd name="connsiteX14971" fmla="*/ 15294 w 3249268"/>
              <a:gd name="connsiteY14971" fmla="*/ 256959 h 444457"/>
              <a:gd name="connsiteX14972" fmla="*/ 12486 w 3249268"/>
              <a:gd name="connsiteY14972" fmla="*/ 252793 h 444457"/>
              <a:gd name="connsiteX14973" fmla="*/ 8274 w 3249268"/>
              <a:gd name="connsiteY14973" fmla="*/ 250016 h 444457"/>
              <a:gd name="connsiteX14974" fmla="*/ 8274 w 3249268"/>
              <a:gd name="connsiteY14974" fmla="*/ 248627 h 444457"/>
              <a:gd name="connsiteX14975" fmla="*/ 15294 w 3249268"/>
              <a:gd name="connsiteY14975" fmla="*/ 247239 h 444457"/>
              <a:gd name="connsiteX14976" fmla="*/ 16698 w 3249268"/>
              <a:gd name="connsiteY14976" fmla="*/ 244461 h 444457"/>
              <a:gd name="connsiteX14977" fmla="*/ 19506 w 3249268"/>
              <a:gd name="connsiteY14977" fmla="*/ 245850 h 444457"/>
              <a:gd name="connsiteX14978" fmla="*/ 26527 w 3249268"/>
              <a:gd name="connsiteY14978" fmla="*/ 248627 h 444457"/>
              <a:gd name="connsiteX14979" fmla="*/ 26879 w 3249268"/>
              <a:gd name="connsiteY14979" fmla="*/ 248690 h 444457"/>
              <a:gd name="connsiteX14980" fmla="*/ 27625 w 3249268"/>
              <a:gd name="connsiteY14980" fmla="*/ 247157 h 444457"/>
              <a:gd name="connsiteX14981" fmla="*/ 29027 w 3249268"/>
              <a:gd name="connsiteY14981" fmla="*/ 248598 h 444457"/>
              <a:gd name="connsiteX14982" fmla="*/ 34634 w 3249268"/>
              <a:gd name="connsiteY14982" fmla="*/ 248598 h 444457"/>
              <a:gd name="connsiteX14983" fmla="*/ 37438 w 3249268"/>
              <a:gd name="connsiteY14983" fmla="*/ 245715 h 444457"/>
              <a:gd name="connsiteX14984" fmla="*/ 44447 w 3249268"/>
              <a:gd name="connsiteY14984" fmla="*/ 244273 h 444457"/>
              <a:gd name="connsiteX14985" fmla="*/ 47250 w 3249268"/>
              <a:gd name="connsiteY14985" fmla="*/ 245715 h 444457"/>
              <a:gd name="connsiteX14986" fmla="*/ 54259 w 3249268"/>
              <a:gd name="connsiteY14986" fmla="*/ 252924 h 444457"/>
              <a:gd name="connsiteX14987" fmla="*/ 54896 w 3249268"/>
              <a:gd name="connsiteY14987" fmla="*/ 254234 h 444457"/>
              <a:gd name="connsiteX14988" fmla="*/ 55339 w 3249268"/>
              <a:gd name="connsiteY14988" fmla="*/ 254398 h 444457"/>
              <a:gd name="connsiteX14989" fmla="*/ 56736 w 3249268"/>
              <a:gd name="connsiteY14989" fmla="*/ 257169 h 444457"/>
              <a:gd name="connsiteX14990" fmla="*/ 57338 w 3249268"/>
              <a:gd name="connsiteY14990" fmla="*/ 257169 h 444457"/>
              <a:gd name="connsiteX14991" fmla="*/ 56951 w 3249268"/>
              <a:gd name="connsiteY14991" fmla="*/ 256779 h 444457"/>
              <a:gd name="connsiteX14992" fmla="*/ 55554 w 3249268"/>
              <a:gd name="connsiteY14992" fmla="*/ 252547 h 444457"/>
              <a:gd name="connsiteX14993" fmla="*/ 54158 w 3249268"/>
              <a:gd name="connsiteY14993" fmla="*/ 248316 h 444457"/>
              <a:gd name="connsiteX14994" fmla="*/ 54227 w 3249268"/>
              <a:gd name="connsiteY14994" fmla="*/ 248195 h 444457"/>
              <a:gd name="connsiteX14995" fmla="*/ 50138 w 3249268"/>
              <a:gd name="connsiteY14995" fmla="*/ 246650 h 444457"/>
              <a:gd name="connsiteX14996" fmla="*/ 45977 w 3249268"/>
              <a:gd name="connsiteY14996" fmla="*/ 244031 h 444457"/>
              <a:gd name="connsiteX14997" fmla="*/ 33496 w 3249268"/>
              <a:gd name="connsiteY14997" fmla="*/ 238444 h 444457"/>
              <a:gd name="connsiteX14998" fmla="*/ 29335 w 3249268"/>
              <a:gd name="connsiteY14998" fmla="*/ 234253 h 444457"/>
              <a:gd name="connsiteX14999" fmla="*/ 36270 w 3249268"/>
              <a:gd name="connsiteY14999" fmla="*/ 232856 h 444457"/>
              <a:gd name="connsiteX15000" fmla="*/ 48751 w 3249268"/>
              <a:gd name="connsiteY15000" fmla="*/ 231459 h 444457"/>
              <a:gd name="connsiteX15001" fmla="*/ 51525 w 3249268"/>
              <a:gd name="connsiteY15001" fmla="*/ 231459 h 444457"/>
              <a:gd name="connsiteX15002" fmla="*/ 55685 w 3249268"/>
              <a:gd name="connsiteY15002" fmla="*/ 231459 h 444457"/>
              <a:gd name="connsiteX15003" fmla="*/ 57072 w 3249268"/>
              <a:gd name="connsiteY15003" fmla="*/ 235650 h 444457"/>
              <a:gd name="connsiteX15004" fmla="*/ 64006 w 3249268"/>
              <a:gd name="connsiteY15004" fmla="*/ 235650 h 444457"/>
              <a:gd name="connsiteX15005" fmla="*/ 69554 w 3249268"/>
              <a:gd name="connsiteY15005" fmla="*/ 234253 h 444457"/>
              <a:gd name="connsiteX15006" fmla="*/ 72328 w 3249268"/>
              <a:gd name="connsiteY15006" fmla="*/ 235650 h 444457"/>
              <a:gd name="connsiteX15007" fmla="*/ 72328 w 3249268"/>
              <a:gd name="connsiteY15007" fmla="*/ 239782 h 444457"/>
              <a:gd name="connsiteX15008" fmla="*/ 81598 w 3249268"/>
              <a:gd name="connsiteY15008" fmla="*/ 238444 h 444457"/>
              <a:gd name="connsiteX15009" fmla="*/ 82991 w 3249268"/>
              <a:gd name="connsiteY15009" fmla="*/ 239852 h 444457"/>
              <a:gd name="connsiteX15010" fmla="*/ 85777 w 3249268"/>
              <a:gd name="connsiteY15010" fmla="*/ 241260 h 444457"/>
              <a:gd name="connsiteX15011" fmla="*/ 86032 w 3249268"/>
              <a:gd name="connsiteY15011" fmla="*/ 241452 h 444457"/>
              <a:gd name="connsiteX15012" fmla="*/ 89886 w 3249268"/>
              <a:gd name="connsiteY15012" fmla="*/ 241452 h 444457"/>
              <a:gd name="connsiteX15013" fmla="*/ 89906 w 3249268"/>
              <a:gd name="connsiteY15013" fmla="*/ 241452 h 444457"/>
              <a:gd name="connsiteX15014" fmla="*/ 89906 w 3249268"/>
              <a:gd name="connsiteY15014" fmla="*/ 240099 h 444457"/>
              <a:gd name="connsiteX15015" fmla="*/ 95449 w 3249268"/>
              <a:gd name="connsiteY15015" fmla="*/ 238669 h 444457"/>
              <a:gd name="connsiteX15016" fmla="*/ 91292 w 3249268"/>
              <a:gd name="connsiteY15016" fmla="*/ 234382 h 444457"/>
              <a:gd name="connsiteX15017" fmla="*/ 85749 w 3249268"/>
              <a:gd name="connsiteY15017" fmla="*/ 231523 h 444457"/>
              <a:gd name="connsiteX15018" fmla="*/ 89906 w 3249268"/>
              <a:gd name="connsiteY15018" fmla="*/ 228665 h 444457"/>
              <a:gd name="connsiteX15019" fmla="*/ 92677 w 3249268"/>
              <a:gd name="connsiteY15019" fmla="*/ 231523 h 444457"/>
              <a:gd name="connsiteX15020" fmla="*/ 100991 w 3249268"/>
              <a:gd name="connsiteY15020" fmla="*/ 230094 h 444457"/>
              <a:gd name="connsiteX15021" fmla="*/ 103762 w 3249268"/>
              <a:gd name="connsiteY15021" fmla="*/ 230094 h 444457"/>
              <a:gd name="connsiteX15022" fmla="*/ 106534 w 3249268"/>
              <a:gd name="connsiteY15022" fmla="*/ 232953 h 444457"/>
              <a:gd name="connsiteX15023" fmla="*/ 112076 w 3249268"/>
              <a:gd name="connsiteY15023" fmla="*/ 238669 h 444457"/>
              <a:gd name="connsiteX15024" fmla="*/ 111358 w 3249268"/>
              <a:gd name="connsiteY15024" fmla="*/ 239409 h 444457"/>
              <a:gd name="connsiteX15025" fmla="*/ 112405 w 3249268"/>
              <a:gd name="connsiteY15025" fmla="*/ 238873 h 444457"/>
              <a:gd name="connsiteX15026" fmla="*/ 121948 w 3249268"/>
              <a:gd name="connsiteY15026" fmla="*/ 238873 h 444457"/>
              <a:gd name="connsiteX15027" fmla="*/ 120936 w 3249268"/>
              <a:gd name="connsiteY15027" fmla="*/ 240487 h 444457"/>
              <a:gd name="connsiteX15028" fmla="*/ 122000 w 3249268"/>
              <a:gd name="connsiteY15028" fmla="*/ 240277 h 444457"/>
              <a:gd name="connsiteX15029" fmla="*/ 126149 w 3249268"/>
              <a:gd name="connsiteY15029" fmla="*/ 241641 h 444457"/>
              <a:gd name="connsiteX15030" fmla="*/ 128915 w 3249268"/>
              <a:gd name="connsiteY15030" fmla="*/ 238914 h 444457"/>
              <a:gd name="connsiteX15031" fmla="*/ 131681 w 3249268"/>
              <a:gd name="connsiteY15031" fmla="*/ 240277 h 444457"/>
              <a:gd name="connsiteX15032" fmla="*/ 132311 w 3249268"/>
              <a:gd name="connsiteY15032" fmla="*/ 240707 h 444457"/>
              <a:gd name="connsiteX15033" fmla="*/ 131633 w 3249268"/>
              <a:gd name="connsiteY15033" fmla="*/ 239865 h 444457"/>
              <a:gd name="connsiteX15034" fmla="*/ 135920 w 3249268"/>
              <a:gd name="connsiteY15034" fmla="*/ 238444 h 444457"/>
              <a:gd name="connsiteX15035" fmla="*/ 136461 w 3249268"/>
              <a:gd name="connsiteY15035" fmla="*/ 238962 h 444457"/>
              <a:gd name="connsiteX15036" fmla="*/ 136488 w 3249268"/>
              <a:gd name="connsiteY15036" fmla="*/ 238958 h 444457"/>
              <a:gd name="connsiteX15037" fmla="*/ 136094 w 3249268"/>
              <a:gd name="connsiteY15037" fmla="*/ 238559 h 444457"/>
              <a:gd name="connsiteX15038" fmla="*/ 133345 w 3249268"/>
              <a:gd name="connsiteY15038" fmla="*/ 237171 h 444457"/>
              <a:gd name="connsiteX15039" fmla="*/ 130595 w 3249268"/>
              <a:gd name="connsiteY15039" fmla="*/ 237171 h 444457"/>
              <a:gd name="connsiteX15040" fmla="*/ 119598 w 3249268"/>
              <a:gd name="connsiteY15040" fmla="*/ 231616 h 444457"/>
              <a:gd name="connsiteX15041" fmla="*/ 120261 w 3249268"/>
              <a:gd name="connsiteY15041" fmla="*/ 230278 h 444457"/>
              <a:gd name="connsiteX15042" fmla="*/ 119096 w 3249268"/>
              <a:gd name="connsiteY15042" fmla="*/ 231674 h 444457"/>
              <a:gd name="connsiteX15043" fmla="*/ 117843 w 3249268"/>
              <a:gd name="connsiteY15043" fmla="*/ 230170 h 444457"/>
              <a:gd name="connsiteX15044" fmla="*/ 119096 w 3249268"/>
              <a:gd name="connsiteY15044" fmla="*/ 230170 h 444457"/>
              <a:gd name="connsiteX15045" fmla="*/ 120314 w 3249268"/>
              <a:gd name="connsiteY15045" fmla="*/ 230170 h 444457"/>
              <a:gd name="connsiteX15046" fmla="*/ 120973 w 3249268"/>
              <a:gd name="connsiteY15046" fmla="*/ 228839 h 444457"/>
              <a:gd name="connsiteX15047" fmla="*/ 134720 w 3249268"/>
              <a:gd name="connsiteY15047" fmla="*/ 226062 h 444457"/>
              <a:gd name="connsiteX15048" fmla="*/ 137469 w 3249268"/>
              <a:gd name="connsiteY15048" fmla="*/ 228839 h 444457"/>
              <a:gd name="connsiteX15049" fmla="*/ 141593 w 3249268"/>
              <a:gd name="connsiteY15049" fmla="*/ 231442 h 444457"/>
              <a:gd name="connsiteX15050" fmla="*/ 144701 w 3249268"/>
              <a:gd name="connsiteY15050" fmla="*/ 229481 h 444457"/>
              <a:gd name="connsiteX15051" fmla="*/ 142801 w 3249268"/>
              <a:gd name="connsiteY15051" fmla="*/ 228865 h 444457"/>
              <a:gd name="connsiteX15052" fmla="*/ 140847 w 3249268"/>
              <a:gd name="connsiteY15052" fmla="*/ 229709 h 444457"/>
              <a:gd name="connsiteX15053" fmla="*/ 139907 w 3249268"/>
              <a:gd name="connsiteY15053" fmla="*/ 227387 h 444457"/>
              <a:gd name="connsiteX15054" fmla="*/ 138403 w 3249268"/>
              <a:gd name="connsiteY15054" fmla="*/ 224529 h 444457"/>
              <a:gd name="connsiteX15055" fmla="*/ 139883 w 3249268"/>
              <a:gd name="connsiteY15055" fmla="*/ 221715 h 444457"/>
              <a:gd name="connsiteX15056" fmla="*/ 139029 w 3249268"/>
              <a:gd name="connsiteY15056" fmla="*/ 222004 h 444457"/>
              <a:gd name="connsiteX15057" fmla="*/ 134203 w 3249268"/>
              <a:gd name="connsiteY15057" fmla="*/ 221654 h 444457"/>
              <a:gd name="connsiteX15058" fmla="*/ 131710 w 3249268"/>
              <a:gd name="connsiteY15058" fmla="*/ 220392 h 444457"/>
              <a:gd name="connsiteX15059" fmla="*/ 130236 w 3249268"/>
              <a:gd name="connsiteY15059" fmla="*/ 220392 h 444457"/>
              <a:gd name="connsiteX15060" fmla="*/ 127442 w 3249268"/>
              <a:gd name="connsiteY15060" fmla="*/ 218963 h 444457"/>
              <a:gd name="connsiteX15061" fmla="*/ 126045 w 3249268"/>
              <a:gd name="connsiteY15061" fmla="*/ 218963 h 444457"/>
              <a:gd name="connsiteX15062" fmla="*/ 123251 w 3249268"/>
              <a:gd name="connsiteY15062" fmla="*/ 216104 h 444457"/>
              <a:gd name="connsiteX15063" fmla="*/ 123233 w 3249268"/>
              <a:gd name="connsiteY15063" fmla="*/ 216067 h 444457"/>
              <a:gd name="connsiteX15064" fmla="*/ 120651 w 3249268"/>
              <a:gd name="connsiteY15064" fmla="*/ 216067 h 444457"/>
              <a:gd name="connsiteX15065" fmla="*/ 119784 w 3249268"/>
              <a:gd name="connsiteY15065" fmla="*/ 215786 h 444457"/>
              <a:gd name="connsiteX15066" fmla="*/ 120458 w 3249268"/>
              <a:gd name="connsiteY15066" fmla="*/ 216330 h 444457"/>
              <a:gd name="connsiteX15067" fmla="*/ 120458 w 3249268"/>
              <a:gd name="connsiteY15067" fmla="*/ 220392 h 444457"/>
              <a:gd name="connsiteX15068" fmla="*/ 118595 w 3249268"/>
              <a:gd name="connsiteY15068" fmla="*/ 218887 h 444457"/>
              <a:gd name="connsiteX15069" fmla="*/ 117201 w 3249268"/>
              <a:gd name="connsiteY15069" fmla="*/ 218887 h 444457"/>
              <a:gd name="connsiteX15070" fmla="*/ 116267 w 3249268"/>
              <a:gd name="connsiteY15070" fmla="*/ 219038 h 444457"/>
              <a:gd name="connsiteX15071" fmla="*/ 116267 w 3249268"/>
              <a:gd name="connsiteY15071" fmla="*/ 220392 h 444457"/>
              <a:gd name="connsiteX15072" fmla="*/ 113473 w 3249268"/>
              <a:gd name="connsiteY15072" fmla="*/ 219038 h 444457"/>
              <a:gd name="connsiteX15073" fmla="*/ 112555 w 3249268"/>
              <a:gd name="connsiteY15073" fmla="*/ 217259 h 444457"/>
              <a:gd name="connsiteX15074" fmla="*/ 112183 w 3249268"/>
              <a:gd name="connsiteY15074" fmla="*/ 217382 h 444457"/>
              <a:gd name="connsiteX15075" fmla="*/ 110986 w 3249268"/>
              <a:gd name="connsiteY15075" fmla="*/ 216192 h 444457"/>
              <a:gd name="connsiteX15076" fmla="*/ 108503 w 3249268"/>
              <a:gd name="connsiteY15076" fmla="*/ 217383 h 444457"/>
              <a:gd name="connsiteX15077" fmla="*/ 106432 w 3249268"/>
              <a:gd name="connsiteY15077" fmla="*/ 216389 h 444457"/>
              <a:gd name="connsiteX15078" fmla="*/ 106560 w 3249268"/>
              <a:gd name="connsiteY15078" fmla="*/ 216480 h 444457"/>
              <a:gd name="connsiteX15079" fmla="*/ 109402 w 3249268"/>
              <a:gd name="connsiteY15079" fmla="*/ 221896 h 444457"/>
              <a:gd name="connsiteX15080" fmla="*/ 112243 w 3249268"/>
              <a:gd name="connsiteY15080" fmla="*/ 221896 h 444457"/>
              <a:gd name="connsiteX15081" fmla="*/ 115085 w 3249268"/>
              <a:gd name="connsiteY15081" fmla="*/ 224604 h 444457"/>
              <a:gd name="connsiteX15082" fmla="*/ 115085 w 3249268"/>
              <a:gd name="connsiteY15082" fmla="*/ 227312 h 444457"/>
              <a:gd name="connsiteX15083" fmla="*/ 109402 w 3249268"/>
              <a:gd name="connsiteY15083" fmla="*/ 228665 h 444457"/>
              <a:gd name="connsiteX15084" fmla="*/ 109368 w 3249268"/>
              <a:gd name="connsiteY15084" fmla="*/ 228665 h 444457"/>
              <a:gd name="connsiteX15085" fmla="*/ 107981 w 3249268"/>
              <a:gd name="connsiteY15085" fmla="*/ 228665 h 444457"/>
              <a:gd name="connsiteX15086" fmla="*/ 105139 w 3249268"/>
              <a:gd name="connsiteY15086" fmla="*/ 225958 h 444457"/>
              <a:gd name="connsiteX15087" fmla="*/ 102297 w 3249268"/>
              <a:gd name="connsiteY15087" fmla="*/ 224604 h 444457"/>
              <a:gd name="connsiteX15088" fmla="*/ 105139 w 3249268"/>
              <a:gd name="connsiteY15088" fmla="*/ 223250 h 444457"/>
              <a:gd name="connsiteX15089" fmla="*/ 105139 w 3249268"/>
              <a:gd name="connsiteY15089" fmla="*/ 221896 h 444457"/>
              <a:gd name="connsiteX15090" fmla="*/ 105027 w 3249268"/>
              <a:gd name="connsiteY15090" fmla="*/ 221683 h 444457"/>
              <a:gd name="connsiteX15091" fmla="*/ 102028 w 3249268"/>
              <a:gd name="connsiteY15091" fmla="*/ 220391 h 444457"/>
              <a:gd name="connsiteX15092" fmla="*/ 101029 w 3249268"/>
              <a:gd name="connsiteY15092" fmla="*/ 219960 h 444457"/>
              <a:gd name="connsiteX15093" fmla="*/ 99719 w 3249268"/>
              <a:gd name="connsiteY15093" fmla="*/ 220392 h 444457"/>
              <a:gd name="connsiteX15094" fmla="*/ 98349 w 3249268"/>
              <a:gd name="connsiteY15094" fmla="*/ 219039 h 444457"/>
              <a:gd name="connsiteX15095" fmla="*/ 98349 w 3249268"/>
              <a:gd name="connsiteY15095" fmla="*/ 224353 h 444457"/>
              <a:gd name="connsiteX15096" fmla="*/ 96985 w 3249268"/>
              <a:gd name="connsiteY15096" fmla="*/ 225757 h 444457"/>
              <a:gd name="connsiteX15097" fmla="*/ 92895 w 3249268"/>
              <a:gd name="connsiteY15097" fmla="*/ 227161 h 444457"/>
              <a:gd name="connsiteX15098" fmla="*/ 90168 w 3249268"/>
              <a:gd name="connsiteY15098" fmla="*/ 225757 h 444457"/>
              <a:gd name="connsiteX15099" fmla="*/ 91532 w 3249268"/>
              <a:gd name="connsiteY15099" fmla="*/ 218736 h 444457"/>
              <a:gd name="connsiteX15100" fmla="*/ 87612 w 3249268"/>
              <a:gd name="connsiteY15100" fmla="*/ 217683 h 444457"/>
              <a:gd name="connsiteX15101" fmla="*/ 84816 w 3249268"/>
              <a:gd name="connsiteY15101" fmla="*/ 218699 h 444457"/>
              <a:gd name="connsiteX15102" fmla="*/ 84816 w 3249268"/>
              <a:gd name="connsiteY15102" fmla="*/ 218971 h 444457"/>
              <a:gd name="connsiteX15103" fmla="*/ 82048 w 3249268"/>
              <a:gd name="connsiteY15103" fmla="*/ 218971 h 444457"/>
              <a:gd name="connsiteX15104" fmla="*/ 80405 w 3249268"/>
              <a:gd name="connsiteY15104" fmla="*/ 218886 h 444457"/>
              <a:gd name="connsiteX15105" fmla="*/ 80699 w 3249268"/>
              <a:gd name="connsiteY15105" fmla="*/ 219083 h 444457"/>
              <a:gd name="connsiteX15106" fmla="*/ 82096 w 3249268"/>
              <a:gd name="connsiteY15106" fmla="*/ 220489 h 444457"/>
              <a:gd name="connsiteX15107" fmla="*/ 77905 w 3249268"/>
              <a:gd name="connsiteY15107" fmla="*/ 221896 h 444457"/>
              <a:gd name="connsiteX15108" fmla="*/ 70920 w 3249268"/>
              <a:gd name="connsiteY15108" fmla="*/ 216270 h 444457"/>
              <a:gd name="connsiteX15109" fmla="*/ 65333 w 3249268"/>
              <a:gd name="connsiteY15109" fmla="*/ 219083 h 444457"/>
              <a:gd name="connsiteX15110" fmla="*/ 62539 w 3249268"/>
              <a:gd name="connsiteY15110" fmla="*/ 217677 h 444457"/>
              <a:gd name="connsiteX15111" fmla="*/ 61142 w 3249268"/>
              <a:gd name="connsiteY15111" fmla="*/ 213458 h 444457"/>
              <a:gd name="connsiteX15112" fmla="*/ 61142 w 3249268"/>
              <a:gd name="connsiteY15112" fmla="*/ 212052 h 444457"/>
              <a:gd name="connsiteX15113" fmla="*/ 55554 w 3249268"/>
              <a:gd name="connsiteY15113" fmla="*/ 209239 h 444457"/>
              <a:gd name="connsiteX15114" fmla="*/ 54157 w 3249268"/>
              <a:gd name="connsiteY15114" fmla="*/ 210646 h 444457"/>
              <a:gd name="connsiteX15115" fmla="*/ 52760 w 3249268"/>
              <a:gd name="connsiteY15115" fmla="*/ 212052 h 444457"/>
              <a:gd name="connsiteX15116" fmla="*/ 51363 w 3249268"/>
              <a:gd name="connsiteY15116" fmla="*/ 212052 h 444457"/>
              <a:gd name="connsiteX15117" fmla="*/ 48569 w 3249268"/>
              <a:gd name="connsiteY15117" fmla="*/ 210646 h 444457"/>
              <a:gd name="connsiteX15118" fmla="*/ 47173 w 3249268"/>
              <a:gd name="connsiteY15118" fmla="*/ 205020 h 444457"/>
              <a:gd name="connsiteX15119" fmla="*/ 47173 w 3249268"/>
              <a:gd name="connsiteY15119" fmla="*/ 203614 h 444457"/>
              <a:gd name="connsiteX15120" fmla="*/ 47173 w 3249268"/>
              <a:gd name="connsiteY15120" fmla="*/ 202208 h 444457"/>
              <a:gd name="connsiteX15121" fmla="*/ 45776 w 3249268"/>
              <a:gd name="connsiteY15121" fmla="*/ 197989 h 444457"/>
              <a:gd name="connsiteX15122" fmla="*/ 45776 w 3249268"/>
              <a:gd name="connsiteY15122" fmla="*/ 196583 h 444457"/>
              <a:gd name="connsiteX15123" fmla="*/ 45776 w 3249268"/>
              <a:gd name="connsiteY15123" fmla="*/ 193770 h 444457"/>
              <a:gd name="connsiteX15124" fmla="*/ 54157 w 3249268"/>
              <a:gd name="connsiteY15124" fmla="*/ 193770 h 444457"/>
              <a:gd name="connsiteX15125" fmla="*/ 56951 w 3249268"/>
              <a:gd name="connsiteY15125" fmla="*/ 195176 h 444457"/>
              <a:gd name="connsiteX15126" fmla="*/ 59745 w 3249268"/>
              <a:gd name="connsiteY15126" fmla="*/ 197989 h 444457"/>
              <a:gd name="connsiteX15127" fmla="*/ 62539 w 3249268"/>
              <a:gd name="connsiteY15127" fmla="*/ 195176 h 444457"/>
              <a:gd name="connsiteX15128" fmla="*/ 65333 w 3249268"/>
              <a:gd name="connsiteY15128" fmla="*/ 196583 h 444457"/>
              <a:gd name="connsiteX15129" fmla="*/ 65333 w 3249268"/>
              <a:gd name="connsiteY15129" fmla="*/ 197989 h 444457"/>
              <a:gd name="connsiteX15130" fmla="*/ 69524 w 3249268"/>
              <a:gd name="connsiteY15130" fmla="*/ 199395 h 444457"/>
              <a:gd name="connsiteX15131" fmla="*/ 68126 w 3249268"/>
              <a:gd name="connsiteY15131" fmla="*/ 196583 h 444457"/>
              <a:gd name="connsiteX15132" fmla="*/ 68126 w 3249268"/>
              <a:gd name="connsiteY15132" fmla="*/ 190958 h 444457"/>
              <a:gd name="connsiteX15133" fmla="*/ 75111 w 3249268"/>
              <a:gd name="connsiteY15133" fmla="*/ 192364 h 444457"/>
              <a:gd name="connsiteX15134" fmla="*/ 80699 w 3249268"/>
              <a:gd name="connsiteY15134" fmla="*/ 197989 h 444457"/>
              <a:gd name="connsiteX15135" fmla="*/ 82619 w 3249268"/>
              <a:gd name="connsiteY15135" fmla="*/ 199571 h 444457"/>
              <a:gd name="connsiteX15136" fmla="*/ 83353 w 3249268"/>
              <a:gd name="connsiteY15136" fmla="*/ 201787 h 444457"/>
              <a:gd name="connsiteX15137" fmla="*/ 84917 w 3249268"/>
              <a:gd name="connsiteY15137" fmla="*/ 201626 h 444457"/>
              <a:gd name="connsiteX15138" fmla="*/ 86050 w 3249268"/>
              <a:gd name="connsiteY15138" fmla="*/ 201060 h 444457"/>
              <a:gd name="connsiteX15139" fmla="*/ 84621 w 3249268"/>
              <a:gd name="connsiteY15139" fmla="*/ 198202 h 444457"/>
              <a:gd name="connsiteX15140" fmla="*/ 77475 w 3249268"/>
              <a:gd name="connsiteY15140" fmla="*/ 192485 h 444457"/>
              <a:gd name="connsiteX15141" fmla="*/ 78904 w 3249268"/>
              <a:gd name="connsiteY15141" fmla="*/ 191056 h 444457"/>
              <a:gd name="connsiteX15142" fmla="*/ 83192 w 3249268"/>
              <a:gd name="connsiteY15142" fmla="*/ 191056 h 444457"/>
              <a:gd name="connsiteX15143" fmla="*/ 85336 w 3249268"/>
              <a:gd name="connsiteY15143" fmla="*/ 191771 h 444457"/>
              <a:gd name="connsiteX15144" fmla="*/ 87050 w 3249268"/>
              <a:gd name="connsiteY15144" fmla="*/ 192342 h 444457"/>
              <a:gd name="connsiteX15145" fmla="*/ 87065 w 3249268"/>
              <a:gd name="connsiteY15145" fmla="*/ 192278 h 444457"/>
              <a:gd name="connsiteX15146" fmla="*/ 87065 w 3249268"/>
              <a:gd name="connsiteY15146" fmla="*/ 190931 h 444457"/>
              <a:gd name="connsiteX15147" fmla="*/ 86228 w 3249268"/>
              <a:gd name="connsiteY15147" fmla="*/ 190931 h 444457"/>
              <a:gd name="connsiteX15148" fmla="*/ 87389 w 3249268"/>
              <a:gd name="connsiteY15148" fmla="*/ 186246 h 444457"/>
              <a:gd name="connsiteX15149" fmla="*/ 85206 w 3249268"/>
              <a:gd name="connsiteY15149" fmla="*/ 185602 h 444457"/>
              <a:gd name="connsiteX15150" fmla="*/ 81654 w 3249268"/>
              <a:gd name="connsiteY15150" fmla="*/ 186650 h 444457"/>
              <a:gd name="connsiteX15151" fmla="*/ 77391 w 3249268"/>
              <a:gd name="connsiteY15151" fmla="*/ 185253 h 444457"/>
              <a:gd name="connsiteX15152" fmla="*/ 77391 w 3249268"/>
              <a:gd name="connsiteY15152" fmla="*/ 182607 h 444457"/>
              <a:gd name="connsiteX15153" fmla="*/ 74767 w 3249268"/>
              <a:gd name="connsiteY15153" fmla="*/ 185171 h 444457"/>
              <a:gd name="connsiteX15154" fmla="*/ 71959 w 3249268"/>
              <a:gd name="connsiteY15154" fmla="*/ 185171 h 444457"/>
              <a:gd name="connsiteX15155" fmla="*/ 69151 w 3249268"/>
              <a:gd name="connsiteY15155" fmla="*/ 183800 h 444457"/>
              <a:gd name="connsiteX15156" fmla="*/ 67747 w 3249268"/>
              <a:gd name="connsiteY15156" fmla="*/ 182428 h 444457"/>
              <a:gd name="connsiteX15157" fmla="*/ 68108 w 3249268"/>
              <a:gd name="connsiteY15157" fmla="*/ 181899 h 444457"/>
              <a:gd name="connsiteX15158" fmla="*/ 67032 w 3249268"/>
              <a:gd name="connsiteY15158" fmla="*/ 174366 h 444457"/>
              <a:gd name="connsiteX15159" fmla="*/ 66343 w 3249268"/>
              <a:gd name="connsiteY15159" fmla="*/ 174198 h 444457"/>
              <a:gd name="connsiteX15160" fmla="*/ 63534 w 3249268"/>
              <a:gd name="connsiteY15160" fmla="*/ 172826 h 444457"/>
              <a:gd name="connsiteX15161" fmla="*/ 62131 w 3249268"/>
              <a:gd name="connsiteY15161" fmla="*/ 171455 h 444457"/>
              <a:gd name="connsiteX15162" fmla="*/ 62131 w 3249268"/>
              <a:gd name="connsiteY15162" fmla="*/ 171037 h 444457"/>
              <a:gd name="connsiteX15163" fmla="*/ 58044 w 3249268"/>
              <a:gd name="connsiteY15163" fmla="*/ 172388 h 444457"/>
              <a:gd name="connsiteX15164" fmla="*/ 53907 w 3249268"/>
              <a:gd name="connsiteY15164" fmla="*/ 173756 h 444457"/>
              <a:gd name="connsiteX15165" fmla="*/ 51149 w 3249268"/>
              <a:gd name="connsiteY15165" fmla="*/ 173756 h 444457"/>
              <a:gd name="connsiteX15166" fmla="*/ 52528 w 3249268"/>
              <a:gd name="connsiteY15166" fmla="*/ 169653 h 444457"/>
              <a:gd name="connsiteX15167" fmla="*/ 53907 w 3249268"/>
              <a:gd name="connsiteY15167" fmla="*/ 169653 h 444457"/>
              <a:gd name="connsiteX15168" fmla="*/ 55286 w 3249268"/>
              <a:gd name="connsiteY15168" fmla="*/ 166917 h 444457"/>
              <a:gd name="connsiteX15169" fmla="*/ 58044 w 3249268"/>
              <a:gd name="connsiteY15169" fmla="*/ 165550 h 444457"/>
              <a:gd name="connsiteX15170" fmla="*/ 59423 w 3249268"/>
              <a:gd name="connsiteY15170" fmla="*/ 164182 h 444457"/>
              <a:gd name="connsiteX15171" fmla="*/ 58044 w 3249268"/>
              <a:gd name="connsiteY15171" fmla="*/ 162815 h 444457"/>
              <a:gd name="connsiteX15172" fmla="*/ 53907 w 3249268"/>
              <a:gd name="connsiteY15172" fmla="*/ 158712 h 444457"/>
              <a:gd name="connsiteX15173" fmla="*/ 64939 w 3249268"/>
              <a:gd name="connsiteY15173" fmla="*/ 166917 h 444457"/>
              <a:gd name="connsiteX15174" fmla="*/ 64420 w 3249268"/>
              <a:gd name="connsiteY15174" fmla="*/ 166917 h 444457"/>
              <a:gd name="connsiteX15175" fmla="*/ 64938 w 3249268"/>
              <a:gd name="connsiteY15175" fmla="*/ 167340 h 444457"/>
              <a:gd name="connsiteX15176" fmla="*/ 67697 w 3249268"/>
              <a:gd name="connsiteY15176" fmla="*/ 168687 h 444457"/>
              <a:gd name="connsiteX15177" fmla="*/ 67697 w 3249268"/>
              <a:gd name="connsiteY15177" fmla="*/ 168490 h 444457"/>
              <a:gd name="connsiteX15178" fmla="*/ 70706 w 3249268"/>
              <a:gd name="connsiteY15178" fmla="*/ 168490 h 444457"/>
              <a:gd name="connsiteX15179" fmla="*/ 70547 w 3249268"/>
              <a:gd name="connsiteY15179" fmla="*/ 168711 h 444457"/>
              <a:gd name="connsiteX15180" fmla="*/ 70555 w 3249268"/>
              <a:gd name="connsiteY15180" fmla="*/ 168711 h 444457"/>
              <a:gd name="connsiteX15181" fmla="*/ 74767 w 3249268"/>
              <a:gd name="connsiteY15181" fmla="*/ 168711 h 444457"/>
              <a:gd name="connsiteX15182" fmla="*/ 76073 w 3249268"/>
              <a:gd name="connsiteY15182" fmla="*/ 169987 h 444457"/>
              <a:gd name="connsiteX15183" fmla="*/ 75219 w 3249268"/>
              <a:gd name="connsiteY15183" fmla="*/ 168208 h 444457"/>
              <a:gd name="connsiteX15184" fmla="*/ 88758 w 3249268"/>
              <a:gd name="connsiteY15184" fmla="*/ 168208 h 444457"/>
              <a:gd name="connsiteX15185" fmla="*/ 87190 w 3249268"/>
              <a:gd name="connsiteY15185" fmla="*/ 169161 h 444457"/>
              <a:gd name="connsiteX15186" fmla="*/ 89040 w 3249268"/>
              <a:gd name="connsiteY15186" fmla="*/ 168827 h 444457"/>
              <a:gd name="connsiteX15187" fmla="*/ 90710 w 3249268"/>
              <a:gd name="connsiteY15187" fmla="*/ 168490 h 444457"/>
              <a:gd name="connsiteX15188" fmla="*/ 88758 w 3249268"/>
              <a:gd name="connsiteY15188" fmla="*/ 168490 h 444457"/>
              <a:gd name="connsiteX15189" fmla="*/ 95528 w 3249268"/>
              <a:gd name="connsiteY15189" fmla="*/ 166986 h 444457"/>
              <a:gd name="connsiteX15190" fmla="*/ 95528 w 3249268"/>
              <a:gd name="connsiteY15190" fmla="*/ 167174 h 444457"/>
              <a:gd name="connsiteX15191" fmla="*/ 96924 w 3249268"/>
              <a:gd name="connsiteY15191" fmla="*/ 162943 h 444457"/>
              <a:gd name="connsiteX15192" fmla="*/ 101115 w 3249268"/>
              <a:gd name="connsiteY15192" fmla="*/ 162943 h 444457"/>
              <a:gd name="connsiteX15193" fmla="*/ 105306 w 3249268"/>
              <a:gd name="connsiteY15193" fmla="*/ 161532 h 444457"/>
              <a:gd name="connsiteX15194" fmla="*/ 105306 w 3249268"/>
              <a:gd name="connsiteY15194" fmla="*/ 160122 h 444457"/>
              <a:gd name="connsiteX15195" fmla="*/ 112291 w 3249268"/>
              <a:gd name="connsiteY15195" fmla="*/ 157301 h 444457"/>
              <a:gd name="connsiteX15196" fmla="*/ 117879 w 3249268"/>
              <a:gd name="connsiteY15196" fmla="*/ 157301 h 444457"/>
              <a:gd name="connsiteX15197" fmla="*/ 116482 w 3249268"/>
              <a:gd name="connsiteY15197" fmla="*/ 153070 h 444457"/>
              <a:gd name="connsiteX15198" fmla="*/ 113688 w 3249268"/>
              <a:gd name="connsiteY15198" fmla="*/ 151659 h 444457"/>
              <a:gd name="connsiteX15199" fmla="*/ 119275 w 3249268"/>
              <a:gd name="connsiteY15199" fmla="*/ 148839 h 444457"/>
              <a:gd name="connsiteX15200" fmla="*/ 122070 w 3249268"/>
              <a:gd name="connsiteY15200" fmla="*/ 147429 h 444457"/>
              <a:gd name="connsiteX15201" fmla="*/ 129054 w 3249268"/>
              <a:gd name="connsiteY15201" fmla="*/ 153070 h 444457"/>
              <a:gd name="connsiteX15202" fmla="*/ 133245 w 3249268"/>
              <a:gd name="connsiteY15202" fmla="*/ 155891 h 444457"/>
              <a:gd name="connsiteX15203" fmla="*/ 136039 w 3249268"/>
              <a:gd name="connsiteY15203" fmla="*/ 158711 h 444457"/>
              <a:gd name="connsiteX15204" fmla="*/ 137435 w 3249268"/>
              <a:gd name="connsiteY15204" fmla="*/ 158711 h 444457"/>
              <a:gd name="connsiteX15205" fmla="*/ 140230 w 3249268"/>
              <a:gd name="connsiteY15205" fmla="*/ 155891 h 444457"/>
              <a:gd name="connsiteX15206" fmla="*/ 141626 w 3249268"/>
              <a:gd name="connsiteY15206" fmla="*/ 155891 h 444457"/>
              <a:gd name="connsiteX15207" fmla="*/ 144289 w 3249268"/>
              <a:gd name="connsiteY15207" fmla="*/ 157235 h 444457"/>
              <a:gd name="connsiteX15208" fmla="*/ 144289 w 3249268"/>
              <a:gd name="connsiteY15208" fmla="*/ 157064 h 444457"/>
              <a:gd name="connsiteX15209" fmla="*/ 144853 w 3249268"/>
              <a:gd name="connsiteY15209" fmla="*/ 156946 h 444457"/>
              <a:gd name="connsiteX15210" fmla="*/ 146426 w 3249268"/>
              <a:gd name="connsiteY15210" fmla="*/ 155693 h 444457"/>
              <a:gd name="connsiteX15211" fmla="*/ 148432 w 3249268"/>
              <a:gd name="connsiteY15211" fmla="*/ 153029 h 444457"/>
              <a:gd name="connsiteX15212" fmla="*/ 147095 w 3249268"/>
              <a:gd name="connsiteY15212" fmla="*/ 151608 h 444457"/>
              <a:gd name="connsiteX15213" fmla="*/ 145757 w 3249268"/>
              <a:gd name="connsiteY15213" fmla="*/ 148766 h 444457"/>
              <a:gd name="connsiteX15214" fmla="*/ 148432 w 3249268"/>
              <a:gd name="connsiteY15214" fmla="*/ 145925 h 444457"/>
              <a:gd name="connsiteX15215" fmla="*/ 149769 w 3249268"/>
              <a:gd name="connsiteY15215" fmla="*/ 145925 h 444457"/>
              <a:gd name="connsiteX15216" fmla="*/ 152444 w 3249268"/>
              <a:gd name="connsiteY15216" fmla="*/ 147345 h 444457"/>
              <a:gd name="connsiteX15217" fmla="*/ 153781 w 3249268"/>
              <a:gd name="connsiteY15217" fmla="*/ 153029 h 444457"/>
              <a:gd name="connsiteX15218" fmla="*/ 154115 w 3249268"/>
              <a:gd name="connsiteY15218" fmla="*/ 155515 h 444457"/>
              <a:gd name="connsiteX15219" fmla="*/ 154956 w 3249268"/>
              <a:gd name="connsiteY15219" fmla="*/ 155643 h 444457"/>
              <a:gd name="connsiteX15220" fmla="*/ 155278 w 3249268"/>
              <a:gd name="connsiteY15220" fmla="*/ 155631 h 444457"/>
              <a:gd name="connsiteX15221" fmla="*/ 155587 w 3249268"/>
              <a:gd name="connsiteY15221" fmla="*/ 155631 h 444457"/>
              <a:gd name="connsiteX15222" fmla="*/ 155587 w 3249268"/>
              <a:gd name="connsiteY15222" fmla="*/ 144796 h 444457"/>
              <a:gd name="connsiteX15223" fmla="*/ 156976 w 3249268"/>
              <a:gd name="connsiteY15223" fmla="*/ 144796 h 444457"/>
              <a:gd name="connsiteX15224" fmla="*/ 165307 w 3249268"/>
              <a:gd name="connsiteY15224" fmla="*/ 140659 h 444457"/>
              <a:gd name="connsiteX15225" fmla="*/ 170862 w 3249268"/>
              <a:gd name="connsiteY15225" fmla="*/ 146175 h 444457"/>
              <a:gd name="connsiteX15226" fmla="*/ 172023 w 3249268"/>
              <a:gd name="connsiteY15226" fmla="*/ 151942 h 444457"/>
              <a:gd name="connsiteX15227" fmla="*/ 173320 w 3249268"/>
              <a:gd name="connsiteY15227" fmla="*/ 151942 h 444457"/>
              <a:gd name="connsiteX15228" fmla="*/ 174306 w 3249268"/>
              <a:gd name="connsiteY15228" fmla="*/ 152197 h 444457"/>
              <a:gd name="connsiteX15229" fmla="*/ 174970 w 3249268"/>
              <a:gd name="connsiteY15229" fmla="*/ 151338 h 444457"/>
              <a:gd name="connsiteX15230" fmla="*/ 175060 w 3249268"/>
              <a:gd name="connsiteY15230" fmla="*/ 149993 h 444457"/>
              <a:gd name="connsiteX15231" fmla="*/ 175009 w 3249268"/>
              <a:gd name="connsiteY15231" fmla="*/ 149986 h 444457"/>
              <a:gd name="connsiteX15232" fmla="*/ 176388 w 3249268"/>
              <a:gd name="connsiteY15232" fmla="*/ 144571 h 444457"/>
              <a:gd name="connsiteX15233" fmla="*/ 178801 w 3249268"/>
              <a:gd name="connsiteY15233" fmla="*/ 143047 h 444457"/>
              <a:gd name="connsiteX15234" fmla="*/ 178921 w 3249268"/>
              <a:gd name="connsiteY15234" fmla="*/ 142164 h 444457"/>
              <a:gd name="connsiteX15235" fmla="*/ 177766 w 3249268"/>
              <a:gd name="connsiteY15235" fmla="*/ 142164 h 444457"/>
              <a:gd name="connsiteX15236" fmla="*/ 177349 w 3249268"/>
              <a:gd name="connsiteY15236" fmla="*/ 142164 h 444457"/>
              <a:gd name="connsiteX15237" fmla="*/ 177299 w 3249268"/>
              <a:gd name="connsiteY15237" fmla="*/ 141916 h 444457"/>
              <a:gd name="connsiteX15238" fmla="*/ 169242 w 3249268"/>
              <a:gd name="connsiteY15238" fmla="*/ 137651 h 444457"/>
              <a:gd name="connsiteX15239" fmla="*/ 173504 w 3249268"/>
              <a:gd name="connsiteY15239" fmla="*/ 136146 h 444457"/>
              <a:gd name="connsiteX15240" fmla="*/ 175800 w 3249268"/>
              <a:gd name="connsiteY15240" fmla="*/ 134931 h 444457"/>
              <a:gd name="connsiteX15241" fmla="*/ 174507 w 3249268"/>
              <a:gd name="connsiteY15241" fmla="*/ 133639 h 444457"/>
              <a:gd name="connsiteX15242" fmla="*/ 174983 w 3249268"/>
              <a:gd name="connsiteY15242" fmla="*/ 133400 h 444457"/>
              <a:gd name="connsiteX15243" fmla="*/ 174817 w 3249268"/>
              <a:gd name="connsiteY15243" fmla="*/ 133343 h 444457"/>
              <a:gd name="connsiteX15244" fmla="*/ 172074 w 3249268"/>
              <a:gd name="connsiteY15244" fmla="*/ 131906 h 444457"/>
              <a:gd name="connsiteX15245" fmla="*/ 167959 w 3249268"/>
              <a:gd name="connsiteY15245" fmla="*/ 130470 h 444457"/>
              <a:gd name="connsiteX15246" fmla="*/ 167644 w 3249268"/>
              <a:gd name="connsiteY15246" fmla="*/ 129811 h 444457"/>
              <a:gd name="connsiteX15247" fmla="*/ 167738 w 3249268"/>
              <a:gd name="connsiteY15247" fmla="*/ 130539 h 444457"/>
              <a:gd name="connsiteX15248" fmla="*/ 167738 w 3249268"/>
              <a:gd name="connsiteY15248" fmla="*/ 131975 h 444457"/>
              <a:gd name="connsiteX15249" fmla="*/ 166349 w 3249268"/>
              <a:gd name="connsiteY15249" fmla="*/ 131975 h 444457"/>
              <a:gd name="connsiteX15250" fmla="*/ 153851 w 3249268"/>
              <a:gd name="connsiteY15250" fmla="*/ 137719 h 444457"/>
              <a:gd name="connsiteX15251" fmla="*/ 145519 w 3249268"/>
              <a:gd name="connsiteY15251" fmla="*/ 136283 h 444457"/>
              <a:gd name="connsiteX15252" fmla="*/ 142742 w 3249268"/>
              <a:gd name="connsiteY15252" fmla="*/ 134847 h 444457"/>
              <a:gd name="connsiteX15253" fmla="*/ 139965 w 3249268"/>
              <a:gd name="connsiteY15253" fmla="*/ 134847 h 444457"/>
              <a:gd name="connsiteX15254" fmla="*/ 135799 w 3249268"/>
              <a:gd name="connsiteY15254" fmla="*/ 137719 h 444457"/>
              <a:gd name="connsiteX15255" fmla="*/ 134942 w 3249268"/>
              <a:gd name="connsiteY15255" fmla="*/ 136834 h 444457"/>
              <a:gd name="connsiteX15256" fmla="*/ 132847 w 3249268"/>
              <a:gd name="connsiteY15256" fmla="*/ 138173 h 444457"/>
              <a:gd name="connsiteX15257" fmla="*/ 130070 w 3249268"/>
              <a:gd name="connsiteY15257" fmla="*/ 137818 h 444457"/>
              <a:gd name="connsiteX15258" fmla="*/ 127293 w 3249268"/>
              <a:gd name="connsiteY15258" fmla="*/ 134976 h 444457"/>
              <a:gd name="connsiteX15259" fmla="*/ 120350 w 3249268"/>
              <a:gd name="connsiteY15259" fmla="*/ 133555 h 444457"/>
              <a:gd name="connsiteX15260" fmla="*/ 121738 w 3249268"/>
              <a:gd name="connsiteY15260" fmla="*/ 130714 h 444457"/>
              <a:gd name="connsiteX15261" fmla="*/ 122849 w 3249268"/>
              <a:gd name="connsiteY15261" fmla="*/ 130677 h 444457"/>
              <a:gd name="connsiteX15262" fmla="*/ 122111 w 3249268"/>
              <a:gd name="connsiteY15262" fmla="*/ 130394 h 444457"/>
              <a:gd name="connsiteX15263" fmla="*/ 122111 w 3249268"/>
              <a:gd name="connsiteY15263" fmla="*/ 128978 h 444457"/>
              <a:gd name="connsiteX15264" fmla="*/ 120570 w 3249268"/>
              <a:gd name="connsiteY15264" fmla="*/ 128453 h 444457"/>
              <a:gd name="connsiteX15265" fmla="*/ 121854 w 3249268"/>
              <a:gd name="connsiteY15265" fmla="*/ 129075 h 444457"/>
              <a:gd name="connsiteX15266" fmla="*/ 113473 w 3249268"/>
              <a:gd name="connsiteY15266" fmla="*/ 126367 h 444457"/>
              <a:gd name="connsiteX15267" fmla="*/ 110679 w 3249268"/>
              <a:gd name="connsiteY15267" fmla="*/ 126367 h 444457"/>
              <a:gd name="connsiteX15268" fmla="*/ 112076 w 3249268"/>
              <a:gd name="connsiteY15268" fmla="*/ 129075 h 444457"/>
              <a:gd name="connsiteX15269" fmla="*/ 112076 w 3249268"/>
              <a:gd name="connsiteY15269" fmla="*/ 133137 h 444457"/>
              <a:gd name="connsiteX15270" fmla="*/ 109282 w 3249268"/>
              <a:gd name="connsiteY15270" fmla="*/ 130430 h 444457"/>
              <a:gd name="connsiteX15271" fmla="*/ 109075 w 3249268"/>
              <a:gd name="connsiteY15271" fmla="*/ 130311 h 444457"/>
              <a:gd name="connsiteX15272" fmla="*/ 109282 w 3249268"/>
              <a:gd name="connsiteY15272" fmla="*/ 130547 h 444457"/>
              <a:gd name="connsiteX15273" fmla="*/ 110679 w 3249268"/>
              <a:gd name="connsiteY15273" fmla="*/ 134809 h 444457"/>
              <a:gd name="connsiteX15274" fmla="*/ 112076 w 3249268"/>
              <a:gd name="connsiteY15274" fmla="*/ 136230 h 444457"/>
              <a:gd name="connsiteX15275" fmla="*/ 109282 w 3249268"/>
              <a:gd name="connsiteY15275" fmla="*/ 137651 h 444457"/>
              <a:gd name="connsiteX15276" fmla="*/ 106488 w 3249268"/>
              <a:gd name="connsiteY15276" fmla="*/ 137651 h 444457"/>
              <a:gd name="connsiteX15277" fmla="*/ 102297 w 3249268"/>
              <a:gd name="connsiteY15277" fmla="*/ 133389 h 444457"/>
              <a:gd name="connsiteX15278" fmla="*/ 102297 w 3249268"/>
              <a:gd name="connsiteY15278" fmla="*/ 133261 h 444457"/>
              <a:gd name="connsiteX15279" fmla="*/ 99232 w 3249268"/>
              <a:gd name="connsiteY15279" fmla="*/ 133594 h 444457"/>
              <a:gd name="connsiteX15280" fmla="*/ 97032 w 3249268"/>
              <a:gd name="connsiteY15280" fmla="*/ 131848 h 444457"/>
              <a:gd name="connsiteX15281" fmla="*/ 97247 w 3249268"/>
              <a:gd name="connsiteY15281" fmla="*/ 131626 h 444457"/>
              <a:gd name="connsiteX15282" fmla="*/ 96110 w 3249268"/>
              <a:gd name="connsiteY15282" fmla="*/ 129404 h 444457"/>
              <a:gd name="connsiteX15283" fmla="*/ 97032 w 3249268"/>
              <a:gd name="connsiteY15283" fmla="*/ 132170 h 444457"/>
              <a:gd name="connsiteX15284" fmla="*/ 90047 w 3249268"/>
              <a:gd name="connsiteY15284" fmla="*/ 137758 h 444457"/>
              <a:gd name="connsiteX15285" fmla="*/ 88651 w 3249268"/>
              <a:gd name="connsiteY15285" fmla="*/ 137758 h 444457"/>
              <a:gd name="connsiteX15286" fmla="*/ 87254 w 3249268"/>
              <a:gd name="connsiteY15286" fmla="*/ 136361 h 444457"/>
              <a:gd name="connsiteX15287" fmla="*/ 84047 w 3249268"/>
              <a:gd name="connsiteY15287" fmla="*/ 136361 h 444457"/>
              <a:gd name="connsiteX15288" fmla="*/ 83192 w 3249268"/>
              <a:gd name="connsiteY15288" fmla="*/ 138949 h 444457"/>
              <a:gd name="connsiteX15289" fmla="*/ 87254 w 3249268"/>
              <a:gd name="connsiteY15289" fmla="*/ 143052 h 444457"/>
              <a:gd name="connsiteX15290" fmla="*/ 79130 w 3249268"/>
              <a:gd name="connsiteY15290" fmla="*/ 140317 h 444457"/>
              <a:gd name="connsiteX15291" fmla="*/ 75068 w 3249268"/>
              <a:gd name="connsiteY15291" fmla="*/ 137582 h 444457"/>
              <a:gd name="connsiteX15292" fmla="*/ 74966 w 3249268"/>
              <a:gd name="connsiteY15292" fmla="*/ 137582 h 444457"/>
              <a:gd name="connsiteX15293" fmla="*/ 74896 w 3249268"/>
              <a:gd name="connsiteY15293" fmla="*/ 137651 h 444457"/>
              <a:gd name="connsiteX15294" fmla="*/ 74872 w 3249268"/>
              <a:gd name="connsiteY15294" fmla="*/ 137582 h 444457"/>
              <a:gd name="connsiteX15295" fmla="*/ 73714 w 3249268"/>
              <a:gd name="connsiteY15295" fmla="*/ 137582 h 444457"/>
              <a:gd name="connsiteX15296" fmla="*/ 74570 w 3249268"/>
              <a:gd name="connsiteY15296" fmla="*/ 136718 h 444457"/>
              <a:gd name="connsiteX15297" fmla="*/ 73150 w 3249268"/>
              <a:gd name="connsiteY15297" fmla="*/ 132652 h 444457"/>
              <a:gd name="connsiteX15298" fmla="*/ 69308 w 3249268"/>
              <a:gd name="connsiteY15298" fmla="*/ 130756 h 444457"/>
              <a:gd name="connsiteX15299" fmla="*/ 69123 w 3249268"/>
              <a:gd name="connsiteY15299" fmla="*/ 130446 h 444457"/>
              <a:gd name="connsiteX15300" fmla="*/ 65290 w 3249268"/>
              <a:gd name="connsiteY15300" fmla="*/ 132609 h 444457"/>
              <a:gd name="connsiteX15301" fmla="*/ 61228 w 3249268"/>
              <a:gd name="connsiteY15301" fmla="*/ 131727 h 444457"/>
              <a:gd name="connsiteX15302" fmla="*/ 59874 w 3249268"/>
              <a:gd name="connsiteY15302" fmla="*/ 124675 h 444457"/>
              <a:gd name="connsiteX15303" fmla="*/ 58520 w 3249268"/>
              <a:gd name="connsiteY15303" fmla="*/ 119034 h 444457"/>
              <a:gd name="connsiteX15304" fmla="*/ 57166 w 3249268"/>
              <a:gd name="connsiteY15304" fmla="*/ 116213 h 444457"/>
              <a:gd name="connsiteX15305" fmla="*/ 69352 w 3249268"/>
              <a:gd name="connsiteY15305" fmla="*/ 114803 h 444457"/>
              <a:gd name="connsiteX15306" fmla="*/ 69352 w 3249268"/>
              <a:gd name="connsiteY15306" fmla="*/ 110572 h 444457"/>
              <a:gd name="connsiteX15307" fmla="*/ 76121 w 3249268"/>
              <a:gd name="connsiteY15307" fmla="*/ 113392 h 444457"/>
              <a:gd name="connsiteX15308" fmla="*/ 76408 w 3249268"/>
              <a:gd name="connsiteY15308" fmla="*/ 113392 h 444457"/>
              <a:gd name="connsiteX15309" fmla="*/ 77475 w 3249268"/>
              <a:gd name="connsiteY15309" fmla="*/ 112281 h 444457"/>
              <a:gd name="connsiteX15310" fmla="*/ 62306 w 3249268"/>
              <a:gd name="connsiteY15310" fmla="*/ 106537 h 444457"/>
              <a:gd name="connsiteX15311" fmla="*/ 62306 w 3249268"/>
              <a:gd name="connsiteY15311" fmla="*/ 105101 h 444457"/>
              <a:gd name="connsiteX15312" fmla="*/ 69201 w 3249268"/>
              <a:gd name="connsiteY15312" fmla="*/ 105101 h 444457"/>
              <a:gd name="connsiteX15313" fmla="*/ 70580 w 3249268"/>
              <a:gd name="connsiteY15313" fmla="*/ 105101 h 444457"/>
              <a:gd name="connsiteX15314" fmla="*/ 85749 w 3249268"/>
              <a:gd name="connsiteY15314" fmla="*/ 100793 h 444457"/>
              <a:gd name="connsiteX15315" fmla="*/ 88508 w 3249268"/>
              <a:gd name="connsiteY15315" fmla="*/ 100793 h 444457"/>
              <a:gd name="connsiteX15316" fmla="*/ 95403 w 3249268"/>
              <a:gd name="connsiteY15316" fmla="*/ 103665 h 444457"/>
              <a:gd name="connsiteX15317" fmla="*/ 95580 w 3249268"/>
              <a:gd name="connsiteY15317" fmla="*/ 104590 h 444457"/>
              <a:gd name="connsiteX15318" fmla="*/ 95528 w 3249268"/>
              <a:gd name="connsiteY15318" fmla="*/ 103802 h 444457"/>
              <a:gd name="connsiteX15319" fmla="*/ 98134 w 3249268"/>
              <a:gd name="connsiteY15319" fmla="*/ 105105 h 444457"/>
              <a:gd name="connsiteX15320" fmla="*/ 98161 w 3249268"/>
              <a:gd name="connsiteY15320" fmla="*/ 105101 h 444457"/>
              <a:gd name="connsiteX15321" fmla="*/ 100919 w 3249268"/>
              <a:gd name="connsiteY15321" fmla="*/ 105101 h 444457"/>
              <a:gd name="connsiteX15322" fmla="*/ 101890 w 3249268"/>
              <a:gd name="connsiteY15322" fmla="*/ 107123 h 444457"/>
              <a:gd name="connsiteX15323" fmla="*/ 102851 w 3249268"/>
              <a:gd name="connsiteY15323" fmla="*/ 106623 h 444457"/>
              <a:gd name="connsiteX15324" fmla="*/ 105623 w 3249268"/>
              <a:gd name="connsiteY15324" fmla="*/ 102298 h 444457"/>
              <a:gd name="connsiteX15325" fmla="*/ 111165 w 3249268"/>
              <a:gd name="connsiteY15325" fmla="*/ 102298 h 444457"/>
              <a:gd name="connsiteX15326" fmla="*/ 112551 w 3249268"/>
              <a:gd name="connsiteY15326" fmla="*/ 102298 h 444457"/>
              <a:gd name="connsiteX15327" fmla="*/ 112595 w 3249268"/>
              <a:gd name="connsiteY15327" fmla="*/ 102480 h 444457"/>
              <a:gd name="connsiteX15328" fmla="*/ 115299 w 3249268"/>
              <a:gd name="connsiteY15328" fmla="*/ 99510 h 444457"/>
              <a:gd name="connsiteX15329" fmla="*/ 118039 w 3249268"/>
              <a:gd name="connsiteY15329" fmla="*/ 99687 h 444457"/>
              <a:gd name="connsiteX15330" fmla="*/ 122930 w 3249268"/>
              <a:gd name="connsiteY15330" fmla="*/ 102214 h 444457"/>
              <a:gd name="connsiteX15331" fmla="*/ 121797 w 3249268"/>
              <a:gd name="connsiteY15331" fmla="*/ 99933 h 444457"/>
              <a:gd name="connsiteX15332" fmla="*/ 117630 w 3249268"/>
              <a:gd name="connsiteY15332" fmla="*/ 98536 h 444457"/>
              <a:gd name="connsiteX15333" fmla="*/ 116242 w 3249268"/>
              <a:gd name="connsiteY15333" fmla="*/ 98536 h 444457"/>
              <a:gd name="connsiteX15334" fmla="*/ 115085 w 3249268"/>
              <a:gd name="connsiteY15334" fmla="*/ 98536 h 444457"/>
              <a:gd name="connsiteX15335" fmla="*/ 115085 w 3249268"/>
              <a:gd name="connsiteY15335" fmla="*/ 98537 h 444457"/>
              <a:gd name="connsiteX15336" fmla="*/ 115085 w 3249268"/>
              <a:gd name="connsiteY15336" fmla="*/ 98536 h 444457"/>
              <a:gd name="connsiteX15337" fmla="*/ 114853 w 3249268"/>
              <a:gd name="connsiteY15337" fmla="*/ 98536 h 444457"/>
              <a:gd name="connsiteX15338" fmla="*/ 114820 w 3249268"/>
              <a:gd name="connsiteY15338" fmla="*/ 98401 h 444457"/>
              <a:gd name="connsiteX15339" fmla="*/ 112291 w 3249268"/>
              <a:gd name="connsiteY15339" fmla="*/ 97108 h 444457"/>
              <a:gd name="connsiteX15340" fmla="*/ 109497 w 3249268"/>
              <a:gd name="connsiteY15340" fmla="*/ 95678 h 444457"/>
              <a:gd name="connsiteX15341" fmla="*/ 108100 w 3249268"/>
              <a:gd name="connsiteY15341" fmla="*/ 96036 h 444457"/>
              <a:gd name="connsiteX15342" fmla="*/ 106777 w 3249268"/>
              <a:gd name="connsiteY15342" fmla="*/ 94343 h 444457"/>
              <a:gd name="connsiteX15343" fmla="*/ 105400 w 3249268"/>
              <a:gd name="connsiteY15343" fmla="*/ 97116 h 444457"/>
              <a:gd name="connsiteX15344" fmla="*/ 103990 w 3249268"/>
              <a:gd name="connsiteY15344" fmla="*/ 97116 h 444457"/>
              <a:gd name="connsiteX15345" fmla="*/ 101169 w 3249268"/>
              <a:gd name="connsiteY15345" fmla="*/ 97116 h 444457"/>
              <a:gd name="connsiteX15346" fmla="*/ 101169 w 3249268"/>
              <a:gd name="connsiteY15346" fmla="*/ 96948 h 444457"/>
              <a:gd name="connsiteX15347" fmla="*/ 98210 w 3249268"/>
              <a:gd name="connsiteY15347" fmla="*/ 96280 h 444457"/>
              <a:gd name="connsiteX15348" fmla="*/ 95929 w 3249268"/>
              <a:gd name="connsiteY15348" fmla="*/ 95528 h 444457"/>
              <a:gd name="connsiteX15349" fmla="*/ 86101 w 3249268"/>
              <a:gd name="connsiteY15349" fmla="*/ 98537 h 444457"/>
              <a:gd name="connsiteX15350" fmla="*/ 84696 w 3249268"/>
              <a:gd name="connsiteY15350" fmla="*/ 98537 h 444457"/>
              <a:gd name="connsiteX15351" fmla="*/ 81888 w 3249268"/>
              <a:gd name="connsiteY15351" fmla="*/ 94024 h 444457"/>
              <a:gd name="connsiteX15352" fmla="*/ 80484 w 3249268"/>
              <a:gd name="connsiteY15352" fmla="*/ 92519 h 444457"/>
              <a:gd name="connsiteX15353" fmla="*/ 81888 w 3249268"/>
              <a:gd name="connsiteY15353" fmla="*/ 91015 h 444457"/>
              <a:gd name="connsiteX15354" fmla="*/ 85925 w 3249268"/>
              <a:gd name="connsiteY15354" fmla="*/ 90451 h 444457"/>
              <a:gd name="connsiteX15355" fmla="*/ 88749 w 3249268"/>
              <a:gd name="connsiteY15355" fmla="*/ 90985 h 444457"/>
              <a:gd name="connsiteX15356" fmla="*/ 81955 w 3249268"/>
              <a:gd name="connsiteY15356" fmla="*/ 88232 h 444457"/>
              <a:gd name="connsiteX15357" fmla="*/ 79208 w 3249268"/>
              <a:gd name="connsiteY15357" fmla="*/ 85449 h 444457"/>
              <a:gd name="connsiteX15358" fmla="*/ 77834 w 3249268"/>
              <a:gd name="connsiteY15358" fmla="*/ 84057 h 444457"/>
              <a:gd name="connsiteX15359" fmla="*/ 77288 w 3249268"/>
              <a:gd name="connsiteY15359" fmla="*/ 83504 h 444457"/>
              <a:gd name="connsiteX15360" fmla="*/ 77475 w 3249268"/>
              <a:gd name="connsiteY15360" fmla="*/ 84471 h 444457"/>
              <a:gd name="connsiteX15361" fmla="*/ 67822 w 3249268"/>
              <a:gd name="connsiteY15361" fmla="*/ 87329 h 444457"/>
              <a:gd name="connsiteX15362" fmla="*/ 67822 w 3249268"/>
              <a:gd name="connsiteY15362" fmla="*/ 84471 h 444457"/>
              <a:gd name="connsiteX15363" fmla="*/ 65064 w 3249268"/>
              <a:gd name="connsiteY15363" fmla="*/ 87329 h 444457"/>
              <a:gd name="connsiteX15364" fmla="*/ 64801 w 3249268"/>
              <a:gd name="connsiteY15364" fmla="*/ 87329 h 444457"/>
              <a:gd name="connsiteX15365" fmla="*/ 65440 w 3249268"/>
              <a:gd name="connsiteY15365" fmla="*/ 88553 h 444457"/>
              <a:gd name="connsiteX15366" fmla="*/ 59724 w 3249268"/>
              <a:gd name="connsiteY15366" fmla="*/ 94024 h 444457"/>
              <a:gd name="connsiteX15367" fmla="*/ 55436 w 3249268"/>
              <a:gd name="connsiteY15367" fmla="*/ 89921 h 444457"/>
              <a:gd name="connsiteX15368" fmla="*/ 54006 w 3249268"/>
              <a:gd name="connsiteY15368" fmla="*/ 88553 h 444457"/>
              <a:gd name="connsiteX15369" fmla="*/ 54006 w 3249268"/>
              <a:gd name="connsiteY15369" fmla="*/ 85818 h 444457"/>
              <a:gd name="connsiteX15370" fmla="*/ 55436 w 3249268"/>
              <a:gd name="connsiteY15370" fmla="*/ 80347 h 444457"/>
              <a:gd name="connsiteX15371" fmla="*/ 56082 w 3249268"/>
              <a:gd name="connsiteY15371" fmla="*/ 80347 h 444457"/>
              <a:gd name="connsiteX15372" fmla="*/ 55436 w 3249268"/>
              <a:gd name="connsiteY15372" fmla="*/ 80150 h 444457"/>
              <a:gd name="connsiteX15373" fmla="*/ 54006 w 3249268"/>
              <a:gd name="connsiteY15373" fmla="*/ 78729 h 444457"/>
              <a:gd name="connsiteX15374" fmla="*/ 53018 w 3249268"/>
              <a:gd name="connsiteY15374" fmla="*/ 77747 h 444457"/>
              <a:gd name="connsiteX15375" fmla="*/ 50923 w 3249268"/>
              <a:gd name="connsiteY15375" fmla="*/ 77045 h 444457"/>
              <a:gd name="connsiteX15376" fmla="*/ 48140 w 3249268"/>
              <a:gd name="connsiteY15376" fmla="*/ 74252 h 444457"/>
              <a:gd name="connsiteX15377" fmla="*/ 57880 w 3249268"/>
              <a:gd name="connsiteY15377" fmla="*/ 71458 h 444457"/>
              <a:gd name="connsiteX15378" fmla="*/ 59272 w 3249268"/>
              <a:gd name="connsiteY15378" fmla="*/ 71458 h 444457"/>
              <a:gd name="connsiteX15379" fmla="*/ 62055 w 3249268"/>
              <a:gd name="connsiteY15379" fmla="*/ 72854 h 444457"/>
              <a:gd name="connsiteX15380" fmla="*/ 65186 w 3249268"/>
              <a:gd name="connsiteY15380" fmla="*/ 71283 h 444457"/>
              <a:gd name="connsiteX15381" fmla="*/ 66215 w 3249268"/>
              <a:gd name="connsiteY15381" fmla="*/ 68700 h 444457"/>
              <a:gd name="connsiteX15382" fmla="*/ 66192 w 3249268"/>
              <a:gd name="connsiteY15382" fmla="*/ 68700 h 444457"/>
              <a:gd name="connsiteX15383" fmla="*/ 66227 w 3249268"/>
              <a:gd name="connsiteY15383" fmla="*/ 68671 h 444457"/>
              <a:gd name="connsiteX15384" fmla="*/ 66230 w 3249268"/>
              <a:gd name="connsiteY15384" fmla="*/ 68664 h 444457"/>
              <a:gd name="connsiteX15385" fmla="*/ 66236 w 3249268"/>
              <a:gd name="connsiteY15385" fmla="*/ 68663 h 444457"/>
              <a:gd name="connsiteX15386" fmla="*/ 67696 w 3249268"/>
              <a:gd name="connsiteY15386" fmla="*/ 67446 h 444457"/>
              <a:gd name="connsiteX15387" fmla="*/ 68936 w 3249268"/>
              <a:gd name="connsiteY15387" fmla="*/ 66413 h 444457"/>
              <a:gd name="connsiteX15388" fmla="*/ 69013 w 3249268"/>
              <a:gd name="connsiteY15388" fmla="*/ 65870 h 444457"/>
              <a:gd name="connsiteX15389" fmla="*/ 70312 w 3249268"/>
              <a:gd name="connsiteY15389" fmla="*/ 61957 h 444457"/>
              <a:gd name="connsiteX15390" fmla="*/ 68211 w 3249268"/>
              <a:gd name="connsiteY15390" fmla="*/ 61957 h 444457"/>
              <a:gd name="connsiteX15391" fmla="*/ 66825 w 3249268"/>
              <a:gd name="connsiteY15391" fmla="*/ 60571 h 444457"/>
              <a:gd name="connsiteX15392" fmla="*/ 65440 w 3249268"/>
              <a:gd name="connsiteY15392" fmla="*/ 59185 h 444457"/>
              <a:gd name="connsiteX15393" fmla="*/ 65440 w 3249268"/>
              <a:gd name="connsiteY15393" fmla="*/ 57800 h 444457"/>
              <a:gd name="connsiteX15394" fmla="*/ 69596 w 3249268"/>
              <a:gd name="connsiteY15394" fmla="*/ 56414 h 444457"/>
              <a:gd name="connsiteX15395" fmla="*/ 72368 w 3249268"/>
              <a:gd name="connsiteY15395" fmla="*/ 59185 h 444457"/>
              <a:gd name="connsiteX15396" fmla="*/ 75139 w 3249268"/>
              <a:gd name="connsiteY15396" fmla="*/ 61957 h 444457"/>
              <a:gd name="connsiteX15397" fmla="*/ 75226 w 3249268"/>
              <a:gd name="connsiteY15397" fmla="*/ 62029 h 444457"/>
              <a:gd name="connsiteX15398" fmla="*/ 75218 w 3249268"/>
              <a:gd name="connsiteY15398" fmla="*/ 62014 h 444457"/>
              <a:gd name="connsiteX15399" fmla="*/ 76535 w 3249268"/>
              <a:gd name="connsiteY15399" fmla="*/ 59172 h 444457"/>
              <a:gd name="connsiteX15400" fmla="*/ 79167 w 3249268"/>
              <a:gd name="connsiteY15400" fmla="*/ 59172 h 444457"/>
              <a:gd name="connsiteX15401" fmla="*/ 80483 w 3249268"/>
              <a:gd name="connsiteY15401" fmla="*/ 59172 h 444457"/>
              <a:gd name="connsiteX15402" fmla="*/ 79167 w 3249268"/>
              <a:gd name="connsiteY15402" fmla="*/ 56330 h 444457"/>
              <a:gd name="connsiteX15403" fmla="*/ 85749 w 3249268"/>
              <a:gd name="connsiteY15403" fmla="*/ 56330 h 444457"/>
              <a:gd name="connsiteX15404" fmla="*/ 85538 w 3249268"/>
              <a:gd name="connsiteY15404" fmla="*/ 57015 h 444457"/>
              <a:gd name="connsiteX15405" fmla="*/ 86132 w 3249268"/>
              <a:gd name="connsiteY15405" fmla="*/ 56151 h 444457"/>
              <a:gd name="connsiteX15406" fmla="*/ 88822 w 3249268"/>
              <a:gd name="connsiteY15406" fmla="*/ 54344 h 444457"/>
              <a:gd name="connsiteX15407" fmla="*/ 87818 w 3249268"/>
              <a:gd name="connsiteY15407" fmla="*/ 54176 h 444457"/>
              <a:gd name="connsiteX15408" fmla="*/ 85674 w 3249268"/>
              <a:gd name="connsiteY15408" fmla="*/ 55963 h 444457"/>
              <a:gd name="connsiteX15409" fmla="*/ 89961 w 3249268"/>
              <a:gd name="connsiteY15409" fmla="*/ 53105 h 444457"/>
              <a:gd name="connsiteX15410" fmla="*/ 87103 w 3249268"/>
              <a:gd name="connsiteY15410" fmla="*/ 48817 h 444457"/>
              <a:gd name="connsiteX15411" fmla="*/ 87513 w 3249268"/>
              <a:gd name="connsiteY15411" fmla="*/ 48761 h 444457"/>
              <a:gd name="connsiteX15412" fmla="*/ 87513 w 3249268"/>
              <a:gd name="connsiteY15412" fmla="*/ 46410 h 444457"/>
              <a:gd name="connsiteX15413" fmla="*/ 87513 w 3249268"/>
              <a:gd name="connsiteY15413" fmla="*/ 45999 h 444457"/>
              <a:gd name="connsiteX15414" fmla="*/ 87165 w 3249268"/>
              <a:gd name="connsiteY15414" fmla="*/ 46020 h 444457"/>
              <a:gd name="connsiteX15415" fmla="*/ 85749 w 3249268"/>
              <a:gd name="connsiteY15415" fmla="*/ 40550 h 444457"/>
              <a:gd name="connsiteX15416" fmla="*/ 85903 w 3249268"/>
              <a:gd name="connsiteY15416" fmla="*/ 40327 h 444457"/>
              <a:gd name="connsiteX15417" fmla="*/ 84636 w 3249268"/>
              <a:gd name="connsiteY15417" fmla="*/ 39056 h 444457"/>
              <a:gd name="connsiteX15418" fmla="*/ 84510 w 3249268"/>
              <a:gd name="connsiteY15418" fmla="*/ 38049 h 444457"/>
              <a:gd name="connsiteX15419" fmla="*/ 84395 w 3249268"/>
              <a:gd name="connsiteY15419" fmla="*/ 39114 h 444457"/>
              <a:gd name="connsiteX15420" fmla="*/ 77625 w 3249268"/>
              <a:gd name="connsiteY15420" fmla="*/ 30782 h 444457"/>
              <a:gd name="connsiteX15421" fmla="*/ 73563 w 3249268"/>
              <a:gd name="connsiteY15421" fmla="*/ 29393 h 444457"/>
              <a:gd name="connsiteX15422" fmla="*/ 74659 w 3249268"/>
              <a:gd name="connsiteY15422" fmla="*/ 22650 h 444457"/>
              <a:gd name="connsiteX15423" fmla="*/ 69851 w 3249268"/>
              <a:gd name="connsiteY15423" fmla="*/ 19970 h 444457"/>
              <a:gd name="connsiteX15424" fmla="*/ 64984 w 3249268"/>
              <a:gd name="connsiteY15424" fmla="*/ 18342 h 444457"/>
              <a:gd name="connsiteX15425" fmla="*/ 62204 w 3249268"/>
              <a:gd name="connsiteY15425" fmla="*/ 16895 h 444457"/>
              <a:gd name="connsiteX15426" fmla="*/ 60813 w 3249268"/>
              <a:gd name="connsiteY15426" fmla="*/ 12556 h 444457"/>
              <a:gd name="connsiteX15427" fmla="*/ 60813 w 3249268"/>
              <a:gd name="connsiteY15427" fmla="*/ 9663 h 444457"/>
              <a:gd name="connsiteX15428" fmla="*/ 64984 w 3249268"/>
              <a:gd name="connsiteY15428" fmla="*/ 11110 h 444457"/>
              <a:gd name="connsiteX15429" fmla="*/ 67765 w 3249268"/>
              <a:gd name="connsiteY15429" fmla="*/ 11110 h 444457"/>
              <a:gd name="connsiteX15430" fmla="*/ 73327 w 3249268"/>
              <a:gd name="connsiteY15430" fmla="*/ 9663 h 444457"/>
              <a:gd name="connsiteX15431" fmla="*/ 78889 w 3249268"/>
              <a:gd name="connsiteY15431" fmla="*/ 8217 h 444457"/>
              <a:gd name="connsiteX15432" fmla="*/ 78889 w 3249268"/>
              <a:gd name="connsiteY15432" fmla="*/ 14002 h 444457"/>
              <a:gd name="connsiteX15433" fmla="*/ 83060 w 3249268"/>
              <a:gd name="connsiteY15433" fmla="*/ 9663 h 444457"/>
              <a:gd name="connsiteX15434" fmla="*/ 84450 w 3249268"/>
              <a:gd name="connsiteY15434" fmla="*/ 9663 h 444457"/>
              <a:gd name="connsiteX15435" fmla="*/ 91402 w 3249268"/>
              <a:gd name="connsiteY15435" fmla="*/ 9663 h 444457"/>
              <a:gd name="connsiteX15436" fmla="*/ 105306 w 3249268"/>
              <a:gd name="connsiteY15436" fmla="*/ 12556 h 444457"/>
              <a:gd name="connsiteX15437" fmla="*/ 105046 w 3249268"/>
              <a:gd name="connsiteY15437" fmla="*/ 12742 h 444457"/>
              <a:gd name="connsiteX15438" fmla="*/ 105396 w 3249268"/>
              <a:gd name="connsiteY15438" fmla="*/ 12672 h 444457"/>
              <a:gd name="connsiteX15439" fmla="*/ 106197 w 3249268"/>
              <a:gd name="connsiteY15439" fmla="*/ 12471 h 444457"/>
              <a:gd name="connsiteX15440" fmla="*/ 105306 w 3249268"/>
              <a:gd name="connsiteY15440" fmla="*/ 12250 h 444457"/>
              <a:gd name="connsiteX15441" fmla="*/ 110948 w 3249268"/>
              <a:gd name="connsiteY15441" fmla="*/ 5266 h 444457"/>
              <a:gd name="connsiteX15442" fmla="*/ 119410 w 3249268"/>
              <a:gd name="connsiteY15442" fmla="*/ 10853 h 444457"/>
              <a:gd name="connsiteX15443" fmla="*/ 117999 w 3249268"/>
              <a:gd name="connsiteY15443" fmla="*/ 6662 h 444457"/>
              <a:gd name="connsiteX15444" fmla="*/ 122231 w 3249268"/>
              <a:gd name="connsiteY15444" fmla="*/ 8059 h 444457"/>
              <a:gd name="connsiteX15445" fmla="*/ 123641 w 3249268"/>
              <a:gd name="connsiteY15445" fmla="*/ 9457 h 444457"/>
              <a:gd name="connsiteX15446" fmla="*/ 123641 w 3249268"/>
              <a:gd name="connsiteY15446" fmla="*/ 8059 h 444457"/>
              <a:gd name="connsiteX15447" fmla="*/ 123735 w 3249268"/>
              <a:gd name="connsiteY15447" fmla="*/ 8106 h 444457"/>
              <a:gd name="connsiteX15448" fmla="*/ 123907 w 3249268"/>
              <a:gd name="connsiteY15448" fmla="*/ 5620 h 444457"/>
              <a:gd name="connsiteX15449" fmla="*/ 125114 w 3249268"/>
              <a:gd name="connsiteY15449" fmla="*/ 5266 h 444457"/>
              <a:gd name="connsiteX15450" fmla="*/ 129251 w 3249268"/>
              <a:gd name="connsiteY15450" fmla="*/ 5266 h 444457"/>
              <a:gd name="connsiteX15451" fmla="*/ 129251 w 3249268"/>
              <a:gd name="connsiteY15451" fmla="*/ 10949 h 444457"/>
              <a:gd name="connsiteX15452" fmla="*/ 128901 w 3249268"/>
              <a:gd name="connsiteY15452" fmla="*/ 11309 h 444457"/>
              <a:gd name="connsiteX15453" fmla="*/ 130128 w 3249268"/>
              <a:gd name="connsiteY15453" fmla="*/ 12537 h 444457"/>
              <a:gd name="connsiteX15454" fmla="*/ 130025 w 3249268"/>
              <a:gd name="connsiteY15454" fmla="*/ 12744 h 444457"/>
              <a:gd name="connsiteX15455" fmla="*/ 130318 w 3249268"/>
              <a:gd name="connsiteY15455" fmla="*/ 12562 h 444457"/>
              <a:gd name="connsiteX15456" fmla="*/ 129376 w 3249268"/>
              <a:gd name="connsiteY15456" fmla="*/ 9564 h 444457"/>
              <a:gd name="connsiteX15457" fmla="*/ 133326 w 3249268"/>
              <a:gd name="connsiteY15457" fmla="*/ 8167 h 444457"/>
              <a:gd name="connsiteX15458" fmla="*/ 139907 w 3249268"/>
              <a:gd name="connsiteY15458" fmla="*/ 12358 h 444457"/>
              <a:gd name="connsiteX15459" fmla="*/ 138838 w 3249268"/>
              <a:gd name="connsiteY15459" fmla="*/ 12811 h 444457"/>
              <a:gd name="connsiteX15460" fmla="*/ 139997 w 3249268"/>
              <a:gd name="connsiteY15460" fmla="*/ 12672 h 444457"/>
              <a:gd name="connsiteX15461" fmla="*/ 142765 w 3249268"/>
              <a:gd name="connsiteY15461" fmla="*/ 12672 h 444457"/>
              <a:gd name="connsiteX15462" fmla="*/ 142765 w 3249268"/>
              <a:gd name="connsiteY15462" fmla="*/ 12739 h 444457"/>
              <a:gd name="connsiteX15463" fmla="*/ 142821 w 3249268"/>
              <a:gd name="connsiteY15463" fmla="*/ 12572 h 444457"/>
              <a:gd name="connsiteX15464" fmla="*/ 149873 w 3249268"/>
              <a:gd name="connsiteY15464" fmla="*/ 9779 h 444457"/>
              <a:gd name="connsiteX15465" fmla="*/ 152694 w 3249268"/>
              <a:gd name="connsiteY15465" fmla="*/ 11176 h 444457"/>
              <a:gd name="connsiteX15466" fmla="*/ 152694 w 3249268"/>
              <a:gd name="connsiteY15466" fmla="*/ 12572 h 444457"/>
              <a:gd name="connsiteX15467" fmla="*/ 152694 w 3249268"/>
              <a:gd name="connsiteY15467" fmla="*/ 12599 h 444457"/>
              <a:gd name="connsiteX15468" fmla="*/ 160924 w 3249268"/>
              <a:gd name="connsiteY15468" fmla="*/ 12599 h 444457"/>
              <a:gd name="connsiteX15469" fmla="*/ 162295 w 3249268"/>
              <a:gd name="connsiteY15469" fmla="*/ 12599 h 444457"/>
              <a:gd name="connsiteX15470" fmla="*/ 167782 w 3249268"/>
              <a:gd name="connsiteY15470" fmla="*/ 15420 h 444457"/>
              <a:gd name="connsiteX15471" fmla="*/ 169153 w 3249268"/>
              <a:gd name="connsiteY15471" fmla="*/ 15420 h 444457"/>
              <a:gd name="connsiteX15472" fmla="*/ 176011 w 3249268"/>
              <a:gd name="connsiteY15472" fmla="*/ 12599 h 444457"/>
              <a:gd name="connsiteX15473" fmla="*/ 175657 w 3249268"/>
              <a:gd name="connsiteY15473" fmla="*/ 13005 h 444457"/>
              <a:gd name="connsiteX15474" fmla="*/ 176033 w 3249268"/>
              <a:gd name="connsiteY15474" fmla="*/ 12828 h 444457"/>
              <a:gd name="connsiteX15475" fmla="*/ 176012 w 3249268"/>
              <a:gd name="connsiteY15475" fmla="*/ 12537 h 444457"/>
              <a:gd name="connsiteX15476" fmla="*/ 177516 w 3249268"/>
              <a:gd name="connsiteY15476" fmla="*/ 9779 h 444457"/>
              <a:gd name="connsiteX15477" fmla="*/ 180525 w 3249268"/>
              <a:gd name="connsiteY15477" fmla="*/ 11158 h 444457"/>
              <a:gd name="connsiteX15478" fmla="*/ 181157 w 3249268"/>
              <a:gd name="connsiteY15478" fmla="*/ 12316 h 444457"/>
              <a:gd name="connsiteX15479" fmla="*/ 180525 w 3249268"/>
              <a:gd name="connsiteY15479" fmla="*/ 10982 h 444457"/>
              <a:gd name="connsiteX15480" fmla="*/ 183233 w 3249268"/>
              <a:gd name="connsiteY15480" fmla="*/ 9553 h 444457"/>
              <a:gd name="connsiteX15481" fmla="*/ 187295 w 3249268"/>
              <a:gd name="connsiteY15481" fmla="*/ 12411 h 444457"/>
              <a:gd name="connsiteX15482" fmla="*/ 187295 w 3249268"/>
              <a:gd name="connsiteY15482" fmla="*/ 6695 h 444457"/>
              <a:gd name="connsiteX15483" fmla="*/ 187295 w 3249268"/>
              <a:gd name="connsiteY15483" fmla="*/ 5266 h 444457"/>
              <a:gd name="connsiteX15484" fmla="*/ 190003 w 3249268"/>
              <a:gd name="connsiteY15484" fmla="*/ 5266 h 444457"/>
              <a:gd name="connsiteX15485" fmla="*/ 191357 w 3249268"/>
              <a:gd name="connsiteY15485" fmla="*/ 5266 h 444457"/>
              <a:gd name="connsiteX15486" fmla="*/ 193989 w 3249268"/>
              <a:gd name="connsiteY15486" fmla="*/ 10823 h 444457"/>
              <a:gd name="connsiteX15487" fmla="*/ 193989 w 3249268"/>
              <a:gd name="connsiteY15487" fmla="*/ 8086 h 444457"/>
              <a:gd name="connsiteX15488" fmla="*/ 193989 w 3249268"/>
              <a:gd name="connsiteY15488" fmla="*/ 5266 h 444457"/>
              <a:gd name="connsiteX15489" fmla="*/ 203993 w 3249268"/>
              <a:gd name="connsiteY15489" fmla="*/ 6676 h 444457"/>
              <a:gd name="connsiteX15490" fmla="*/ 203957 w 3249268"/>
              <a:gd name="connsiteY15490" fmla="*/ 6817 h 444457"/>
              <a:gd name="connsiteX15491" fmla="*/ 208041 w 3249268"/>
              <a:gd name="connsiteY15491" fmla="*/ 8217 h 444457"/>
              <a:gd name="connsiteX15492" fmla="*/ 208041 w 3249268"/>
              <a:gd name="connsiteY15492" fmla="*/ 8389 h 444457"/>
              <a:gd name="connsiteX15493" fmla="*/ 208141 w 3249268"/>
              <a:gd name="connsiteY15493" fmla="*/ 8086 h 444457"/>
              <a:gd name="connsiteX15494" fmla="*/ 212332 w 3249268"/>
              <a:gd name="connsiteY15494" fmla="*/ 6676 h 444457"/>
              <a:gd name="connsiteX15495" fmla="*/ 220713 w 3249268"/>
              <a:gd name="connsiteY15495" fmla="*/ 6676 h 444457"/>
              <a:gd name="connsiteX15496" fmla="*/ 222110 w 3249268"/>
              <a:gd name="connsiteY15496" fmla="*/ 8086 h 444457"/>
              <a:gd name="connsiteX15497" fmla="*/ 222110 w 3249268"/>
              <a:gd name="connsiteY15497" fmla="*/ 9497 h 444457"/>
              <a:gd name="connsiteX15498" fmla="*/ 222131 w 3249268"/>
              <a:gd name="connsiteY15498" fmla="*/ 9663 h 444457"/>
              <a:gd name="connsiteX15499" fmla="*/ 226336 w 3249268"/>
              <a:gd name="connsiteY15499" fmla="*/ 9663 h 444457"/>
              <a:gd name="connsiteX15500" fmla="*/ 226602 w 3249268"/>
              <a:gd name="connsiteY15500" fmla="*/ 9663 h 444457"/>
              <a:gd name="connsiteX15501" fmla="*/ 230948 w 3249268"/>
              <a:gd name="connsiteY15501" fmla="*/ 4647 h 444457"/>
              <a:gd name="connsiteX15502" fmla="*/ 237584 w 3249268"/>
              <a:gd name="connsiteY15502" fmla="*/ 5695 h 444457"/>
              <a:gd name="connsiteX15503" fmla="*/ 233393 w 3249268"/>
              <a:gd name="connsiteY15503" fmla="*/ 2901 h 444457"/>
              <a:gd name="connsiteX15504" fmla="*/ 240377 w 3249268"/>
              <a:gd name="connsiteY15504" fmla="*/ 2901 h 444457"/>
              <a:gd name="connsiteX15505" fmla="*/ 245965 w 3249268"/>
              <a:gd name="connsiteY15505" fmla="*/ 4298 h 444457"/>
              <a:gd name="connsiteX15506" fmla="*/ 244147 w 3249268"/>
              <a:gd name="connsiteY15506" fmla="*/ 5829 h 444457"/>
              <a:gd name="connsiteX15507" fmla="*/ 245387 w 3249268"/>
              <a:gd name="connsiteY15507" fmla="*/ 5829 h 444457"/>
              <a:gd name="connsiteX15508" fmla="*/ 246595 w 3249268"/>
              <a:gd name="connsiteY15508" fmla="*/ 6058 h 444457"/>
              <a:gd name="connsiteX15509" fmla="*/ 245965 w 3249268"/>
              <a:gd name="connsiteY15509" fmla="*/ 5641 h 444457"/>
              <a:gd name="connsiteX15510" fmla="*/ 247319 w 3249268"/>
              <a:gd name="connsiteY15510" fmla="*/ 2883 h 444457"/>
              <a:gd name="connsiteX15511" fmla="*/ 248673 w 3249268"/>
              <a:gd name="connsiteY15511" fmla="*/ 1504 h 444457"/>
              <a:gd name="connsiteX15512" fmla="*/ 252735 w 3249268"/>
              <a:gd name="connsiteY15512" fmla="*/ 5641 h 444457"/>
              <a:gd name="connsiteX15513" fmla="*/ 252735 w 3249268"/>
              <a:gd name="connsiteY15513" fmla="*/ 6858 h 444457"/>
              <a:gd name="connsiteX15514" fmla="*/ 254413 w 3249268"/>
              <a:gd name="connsiteY15514" fmla="*/ 5665 h 444457"/>
              <a:gd name="connsiteX15515" fmla="*/ 256496 w 3249268"/>
              <a:gd name="connsiteY15515" fmla="*/ 7146 h 444457"/>
              <a:gd name="connsiteX15516" fmla="*/ 254954 w 3249268"/>
              <a:gd name="connsiteY15516" fmla="*/ 11408 h 444457"/>
              <a:gd name="connsiteX15517" fmla="*/ 255101 w 3249268"/>
              <a:gd name="connsiteY15517" fmla="*/ 11408 h 444457"/>
              <a:gd name="connsiteX15518" fmla="*/ 256851 w 3249268"/>
              <a:gd name="connsiteY15518" fmla="*/ 7271 h 444457"/>
              <a:gd name="connsiteX15519" fmla="*/ 258251 w 3249268"/>
              <a:gd name="connsiteY15519" fmla="*/ 8650 h 444457"/>
              <a:gd name="connsiteX15520" fmla="*/ 259650 w 3249268"/>
              <a:gd name="connsiteY15520" fmla="*/ 10374 h 444457"/>
              <a:gd name="connsiteX15521" fmla="*/ 260011 w 3249268"/>
              <a:gd name="connsiteY15521" fmla="*/ 10285 h 444457"/>
              <a:gd name="connsiteX15522" fmla="*/ 258000 w 3249268"/>
              <a:gd name="connsiteY15522" fmla="*/ 8274 h 444457"/>
              <a:gd name="connsiteX15523" fmla="*/ 261009 w 3249268"/>
              <a:gd name="connsiteY15523" fmla="*/ 9779 h 444457"/>
              <a:gd name="connsiteX15524" fmla="*/ 261009 w 3249268"/>
              <a:gd name="connsiteY15524" fmla="*/ 10039 h 444457"/>
              <a:gd name="connsiteX15525" fmla="*/ 261050 w 3249268"/>
              <a:gd name="connsiteY15525" fmla="*/ 10029 h 444457"/>
              <a:gd name="connsiteX15526" fmla="*/ 266650 w 3249268"/>
              <a:gd name="connsiteY15526" fmla="*/ 7271 h 444457"/>
              <a:gd name="connsiteX15527" fmla="*/ 277849 w 3249268"/>
              <a:gd name="connsiteY15527" fmla="*/ 7271 h 444457"/>
              <a:gd name="connsiteX15528" fmla="*/ 282049 w 3249268"/>
              <a:gd name="connsiteY15528" fmla="*/ 5892 h 444457"/>
              <a:gd name="connsiteX15529" fmla="*/ 282216 w 3249268"/>
              <a:gd name="connsiteY15529" fmla="*/ 6057 h 444457"/>
              <a:gd name="connsiteX15530" fmla="*/ 282070 w 3249268"/>
              <a:gd name="connsiteY15530" fmla="*/ 5802 h 444457"/>
              <a:gd name="connsiteX15531" fmla="*/ 290094 w 3249268"/>
              <a:gd name="connsiteY15531" fmla="*/ 5802 h 444457"/>
              <a:gd name="connsiteX15532" fmla="*/ 290094 w 3249268"/>
              <a:gd name="connsiteY15532" fmla="*/ 9990 h 444457"/>
              <a:gd name="connsiteX15533" fmla="*/ 290344 w 3249268"/>
              <a:gd name="connsiteY15533" fmla="*/ 10018 h 444457"/>
              <a:gd name="connsiteX15534" fmla="*/ 290344 w 3249268"/>
              <a:gd name="connsiteY15534" fmla="*/ 9847 h 444457"/>
              <a:gd name="connsiteX15535" fmla="*/ 290344 w 3249268"/>
              <a:gd name="connsiteY15535" fmla="*/ 9779 h 444457"/>
              <a:gd name="connsiteX15536" fmla="*/ 290344 w 3249268"/>
              <a:gd name="connsiteY15536" fmla="*/ 5744 h 444457"/>
              <a:gd name="connsiteX15537" fmla="*/ 291698 w 3249268"/>
              <a:gd name="connsiteY15537" fmla="*/ 5744 h 444457"/>
              <a:gd name="connsiteX15538" fmla="*/ 298467 w 3249268"/>
              <a:gd name="connsiteY15538" fmla="*/ 7112 h 444457"/>
              <a:gd name="connsiteX15539" fmla="*/ 305237 w 3249268"/>
              <a:gd name="connsiteY15539" fmla="*/ 5744 h 444457"/>
              <a:gd name="connsiteX15540" fmla="*/ 310653 w 3249268"/>
              <a:gd name="connsiteY15540" fmla="*/ 5744 h 444457"/>
              <a:gd name="connsiteX15541" fmla="*/ 310653 w 3249268"/>
              <a:gd name="connsiteY15541" fmla="*/ 5802 h 444457"/>
              <a:gd name="connsiteX15542" fmla="*/ 314884 w 3249268"/>
              <a:gd name="connsiteY15542" fmla="*/ 5802 h 444457"/>
              <a:gd name="connsiteX15543" fmla="*/ 320526 w 3249268"/>
              <a:gd name="connsiteY15543" fmla="*/ 5802 h 444457"/>
              <a:gd name="connsiteX15544" fmla="*/ 324757 w 3249268"/>
              <a:gd name="connsiteY15544" fmla="*/ 5802 h 444457"/>
              <a:gd name="connsiteX15545" fmla="*/ 331809 w 3249268"/>
              <a:gd name="connsiteY15545" fmla="*/ 5802 h 444457"/>
              <a:gd name="connsiteX15546" fmla="*/ 334629 w 3249268"/>
              <a:gd name="connsiteY15546" fmla="*/ 4406 h 444457"/>
              <a:gd name="connsiteX15547" fmla="*/ 337450 w 3249268"/>
              <a:gd name="connsiteY15547" fmla="*/ 5802 h 444457"/>
              <a:gd name="connsiteX15548" fmla="*/ 343092 w 3249268"/>
              <a:gd name="connsiteY15548" fmla="*/ 5802 h 444457"/>
              <a:gd name="connsiteX15549" fmla="*/ 343200 w 3249268"/>
              <a:gd name="connsiteY15549" fmla="*/ 5910 h 444457"/>
              <a:gd name="connsiteX15550" fmla="*/ 344467 w 3249268"/>
              <a:gd name="connsiteY15550" fmla="*/ 5910 h 444457"/>
              <a:gd name="connsiteX15551" fmla="*/ 342621 w 3249268"/>
              <a:gd name="connsiteY15551" fmla="*/ 5416 h 444457"/>
              <a:gd name="connsiteX15552" fmla="*/ 341242 w 3249268"/>
              <a:gd name="connsiteY15552" fmla="*/ 2708 h 444457"/>
              <a:gd name="connsiteX15553" fmla="*/ 339863 w 3249268"/>
              <a:gd name="connsiteY15553" fmla="*/ 0 h 44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</a:cxnLst>
            <a:rect l="l" t="t" r="r" b="b"/>
            <a:pathLst>
              <a:path w="3249268" h="444457">
                <a:moveTo>
                  <a:pt x="2281181" y="441083"/>
                </a:moveTo>
                <a:lnTo>
                  <a:pt x="2281581" y="441083"/>
                </a:lnTo>
                <a:lnTo>
                  <a:pt x="2281676" y="441113"/>
                </a:lnTo>
                <a:close/>
                <a:moveTo>
                  <a:pt x="2542221" y="440413"/>
                </a:moveTo>
                <a:lnTo>
                  <a:pt x="2542238" y="440876"/>
                </a:lnTo>
                <a:lnTo>
                  <a:pt x="2541941" y="440506"/>
                </a:lnTo>
                <a:close/>
                <a:moveTo>
                  <a:pt x="632716" y="439521"/>
                </a:moveTo>
                <a:lnTo>
                  <a:pt x="632997" y="439701"/>
                </a:lnTo>
                <a:lnTo>
                  <a:pt x="633398" y="439562"/>
                </a:lnTo>
                <a:lnTo>
                  <a:pt x="633165" y="439607"/>
                </a:lnTo>
                <a:close/>
                <a:moveTo>
                  <a:pt x="827047" y="439461"/>
                </a:moveTo>
                <a:lnTo>
                  <a:pt x="826433" y="439574"/>
                </a:lnTo>
                <a:lnTo>
                  <a:pt x="826936" y="439827"/>
                </a:lnTo>
                <a:close/>
                <a:moveTo>
                  <a:pt x="1148777" y="439308"/>
                </a:moveTo>
                <a:lnTo>
                  <a:pt x="1148495" y="439579"/>
                </a:lnTo>
                <a:cubicBezTo>
                  <a:pt x="1148495" y="439579"/>
                  <a:pt x="1148495" y="439579"/>
                  <a:pt x="1147085" y="439579"/>
                </a:cubicBezTo>
                <a:lnTo>
                  <a:pt x="1147556" y="439503"/>
                </a:lnTo>
                <a:lnTo>
                  <a:pt x="1147956" y="439503"/>
                </a:lnTo>
                <a:lnTo>
                  <a:pt x="1147936" y="439442"/>
                </a:lnTo>
                <a:close/>
                <a:moveTo>
                  <a:pt x="782989" y="437998"/>
                </a:moveTo>
                <a:lnTo>
                  <a:pt x="783027" y="438096"/>
                </a:lnTo>
                <a:lnTo>
                  <a:pt x="782494" y="439085"/>
                </a:lnTo>
                <a:lnTo>
                  <a:pt x="783295" y="438337"/>
                </a:lnTo>
                <a:lnTo>
                  <a:pt x="783466" y="438276"/>
                </a:lnTo>
                <a:close/>
                <a:moveTo>
                  <a:pt x="1360029" y="437962"/>
                </a:moveTo>
                <a:lnTo>
                  <a:pt x="1360706" y="438275"/>
                </a:lnTo>
                <a:lnTo>
                  <a:pt x="1360668" y="438311"/>
                </a:lnTo>
                <a:lnTo>
                  <a:pt x="1361281" y="438311"/>
                </a:lnTo>
                <a:lnTo>
                  <a:pt x="1360555" y="437962"/>
                </a:lnTo>
                <a:close/>
                <a:moveTo>
                  <a:pt x="823262" y="437962"/>
                </a:moveTo>
                <a:lnTo>
                  <a:pt x="824397" y="438150"/>
                </a:lnTo>
                <a:lnTo>
                  <a:pt x="824397" y="438275"/>
                </a:lnTo>
                <a:lnTo>
                  <a:pt x="825174" y="438809"/>
                </a:lnTo>
                <a:lnTo>
                  <a:pt x="824758" y="437962"/>
                </a:lnTo>
                <a:close/>
                <a:moveTo>
                  <a:pt x="741525" y="437932"/>
                </a:moveTo>
                <a:lnTo>
                  <a:pt x="742085" y="439599"/>
                </a:lnTo>
                <a:lnTo>
                  <a:pt x="742773" y="439528"/>
                </a:lnTo>
                <a:lnTo>
                  <a:pt x="742054" y="438058"/>
                </a:lnTo>
                <a:close/>
                <a:moveTo>
                  <a:pt x="1855690" y="437875"/>
                </a:moveTo>
                <a:lnTo>
                  <a:pt x="1856215" y="438199"/>
                </a:lnTo>
                <a:lnTo>
                  <a:pt x="1856215" y="438108"/>
                </a:lnTo>
                <a:lnTo>
                  <a:pt x="1856785" y="437908"/>
                </a:lnTo>
                <a:lnTo>
                  <a:pt x="1856493" y="437924"/>
                </a:lnTo>
                <a:close/>
                <a:moveTo>
                  <a:pt x="2147999" y="437868"/>
                </a:moveTo>
                <a:lnTo>
                  <a:pt x="2148229" y="438096"/>
                </a:lnTo>
                <a:lnTo>
                  <a:pt x="2148492" y="438161"/>
                </a:lnTo>
                <a:lnTo>
                  <a:pt x="2148740" y="438038"/>
                </a:lnTo>
                <a:lnTo>
                  <a:pt x="2148370" y="437868"/>
                </a:lnTo>
                <a:close/>
                <a:moveTo>
                  <a:pt x="1327254" y="437868"/>
                </a:moveTo>
                <a:lnTo>
                  <a:pt x="1326180" y="437962"/>
                </a:lnTo>
                <a:lnTo>
                  <a:pt x="1328210" y="438111"/>
                </a:lnTo>
                <a:close/>
                <a:moveTo>
                  <a:pt x="746701" y="437857"/>
                </a:moveTo>
                <a:lnTo>
                  <a:pt x="745429" y="438065"/>
                </a:lnTo>
                <a:lnTo>
                  <a:pt x="745554" y="438108"/>
                </a:lnTo>
                <a:lnTo>
                  <a:pt x="747435" y="437857"/>
                </a:lnTo>
                <a:close/>
                <a:moveTo>
                  <a:pt x="2717581" y="437856"/>
                </a:moveTo>
                <a:lnTo>
                  <a:pt x="2717366" y="437895"/>
                </a:lnTo>
                <a:lnTo>
                  <a:pt x="2717460" y="437962"/>
                </a:lnTo>
                <a:lnTo>
                  <a:pt x="2717460" y="438055"/>
                </a:lnTo>
                <a:close/>
                <a:moveTo>
                  <a:pt x="2802864" y="437851"/>
                </a:moveTo>
                <a:lnTo>
                  <a:pt x="2803234" y="438096"/>
                </a:lnTo>
                <a:lnTo>
                  <a:pt x="2803234" y="438190"/>
                </a:lnTo>
                <a:lnTo>
                  <a:pt x="2803389" y="437959"/>
                </a:lnTo>
                <a:close/>
                <a:moveTo>
                  <a:pt x="2256354" y="437773"/>
                </a:moveTo>
                <a:lnTo>
                  <a:pt x="2256354" y="437776"/>
                </a:lnTo>
                <a:lnTo>
                  <a:pt x="2256365" y="437773"/>
                </a:lnTo>
                <a:close/>
                <a:moveTo>
                  <a:pt x="508478" y="437773"/>
                </a:moveTo>
                <a:cubicBezTo>
                  <a:pt x="508478" y="437773"/>
                  <a:pt x="509231" y="437773"/>
                  <a:pt x="509231" y="437773"/>
                </a:cubicBezTo>
                <a:cubicBezTo>
                  <a:pt x="509231" y="439277"/>
                  <a:pt x="509231" y="439277"/>
                  <a:pt x="509231" y="439277"/>
                </a:cubicBezTo>
                <a:cubicBezTo>
                  <a:pt x="508478" y="439277"/>
                  <a:pt x="508478" y="439277"/>
                  <a:pt x="508478" y="437773"/>
                </a:cubicBezTo>
                <a:close/>
                <a:moveTo>
                  <a:pt x="2163585" y="437756"/>
                </a:moveTo>
                <a:lnTo>
                  <a:pt x="2162159" y="437868"/>
                </a:lnTo>
                <a:lnTo>
                  <a:pt x="2161217" y="437868"/>
                </a:lnTo>
                <a:lnTo>
                  <a:pt x="2161680" y="438275"/>
                </a:lnTo>
                <a:lnTo>
                  <a:pt x="2161680" y="439528"/>
                </a:lnTo>
                <a:lnTo>
                  <a:pt x="2163107" y="438108"/>
                </a:lnTo>
                <a:close/>
                <a:moveTo>
                  <a:pt x="1194473" y="437742"/>
                </a:moveTo>
                <a:lnTo>
                  <a:pt x="1193779" y="437899"/>
                </a:lnTo>
                <a:lnTo>
                  <a:pt x="1193771" y="437896"/>
                </a:lnTo>
                <a:lnTo>
                  <a:pt x="1194395" y="438205"/>
                </a:lnTo>
                <a:lnTo>
                  <a:pt x="1194473" y="438127"/>
                </a:lnTo>
                <a:close/>
                <a:moveTo>
                  <a:pt x="2744211" y="437594"/>
                </a:moveTo>
                <a:lnTo>
                  <a:pt x="2743554" y="437773"/>
                </a:lnTo>
                <a:lnTo>
                  <a:pt x="2743596" y="437773"/>
                </a:lnTo>
                <a:lnTo>
                  <a:pt x="2743914" y="437894"/>
                </a:lnTo>
                <a:close/>
                <a:moveTo>
                  <a:pt x="1917708" y="437591"/>
                </a:moveTo>
                <a:lnTo>
                  <a:pt x="1918643" y="438150"/>
                </a:lnTo>
                <a:lnTo>
                  <a:pt x="1918712" y="437739"/>
                </a:lnTo>
                <a:close/>
                <a:moveTo>
                  <a:pt x="1621421" y="437518"/>
                </a:moveTo>
                <a:lnTo>
                  <a:pt x="1621715" y="438243"/>
                </a:lnTo>
                <a:lnTo>
                  <a:pt x="1621537" y="438606"/>
                </a:lnTo>
                <a:lnTo>
                  <a:pt x="1622063" y="438203"/>
                </a:lnTo>
                <a:lnTo>
                  <a:pt x="1624590" y="438203"/>
                </a:lnTo>
                <a:lnTo>
                  <a:pt x="1624918" y="437773"/>
                </a:lnTo>
                <a:lnTo>
                  <a:pt x="1622145" y="437773"/>
                </a:lnTo>
                <a:close/>
                <a:moveTo>
                  <a:pt x="603124" y="437500"/>
                </a:moveTo>
                <a:lnTo>
                  <a:pt x="602400" y="437773"/>
                </a:lnTo>
                <a:lnTo>
                  <a:pt x="602246" y="437617"/>
                </a:lnTo>
                <a:lnTo>
                  <a:pt x="602535" y="438203"/>
                </a:lnTo>
                <a:lnTo>
                  <a:pt x="602850" y="438493"/>
                </a:lnTo>
                <a:lnTo>
                  <a:pt x="602502" y="437999"/>
                </a:lnTo>
                <a:close/>
                <a:moveTo>
                  <a:pt x="1310444" y="437459"/>
                </a:moveTo>
                <a:lnTo>
                  <a:pt x="1309241" y="437868"/>
                </a:lnTo>
                <a:lnTo>
                  <a:pt x="1308633" y="437829"/>
                </a:lnTo>
                <a:lnTo>
                  <a:pt x="1309475" y="438121"/>
                </a:lnTo>
                <a:close/>
                <a:moveTo>
                  <a:pt x="1741881" y="437430"/>
                </a:moveTo>
                <a:lnTo>
                  <a:pt x="1741086" y="437737"/>
                </a:lnTo>
                <a:lnTo>
                  <a:pt x="1741168" y="437924"/>
                </a:lnTo>
                <a:lnTo>
                  <a:pt x="1741168" y="438150"/>
                </a:lnTo>
                <a:close/>
                <a:moveTo>
                  <a:pt x="2583048" y="437429"/>
                </a:moveTo>
                <a:lnTo>
                  <a:pt x="2582554" y="437920"/>
                </a:lnTo>
                <a:lnTo>
                  <a:pt x="2582794" y="438149"/>
                </a:lnTo>
                <a:lnTo>
                  <a:pt x="2582794" y="438096"/>
                </a:lnTo>
                <a:close/>
                <a:moveTo>
                  <a:pt x="723726" y="437216"/>
                </a:moveTo>
                <a:lnTo>
                  <a:pt x="725860" y="438150"/>
                </a:lnTo>
                <a:lnTo>
                  <a:pt x="726216" y="437769"/>
                </a:lnTo>
                <a:close/>
                <a:moveTo>
                  <a:pt x="2303889" y="437096"/>
                </a:moveTo>
                <a:lnTo>
                  <a:pt x="2300207" y="437622"/>
                </a:lnTo>
                <a:lnTo>
                  <a:pt x="2299454" y="438096"/>
                </a:lnTo>
                <a:lnTo>
                  <a:pt x="2299454" y="439292"/>
                </a:lnTo>
                <a:lnTo>
                  <a:pt x="2300606" y="438108"/>
                </a:lnTo>
                <a:close/>
                <a:moveTo>
                  <a:pt x="834717" y="437089"/>
                </a:moveTo>
                <a:lnTo>
                  <a:pt x="833698" y="437484"/>
                </a:lnTo>
                <a:lnTo>
                  <a:pt x="833896" y="437682"/>
                </a:lnTo>
                <a:close/>
                <a:moveTo>
                  <a:pt x="1766268" y="436996"/>
                </a:moveTo>
                <a:lnTo>
                  <a:pt x="1767436" y="438203"/>
                </a:lnTo>
                <a:lnTo>
                  <a:pt x="1767628" y="438173"/>
                </a:lnTo>
                <a:lnTo>
                  <a:pt x="1767479" y="438024"/>
                </a:lnTo>
                <a:lnTo>
                  <a:pt x="1767995" y="437213"/>
                </a:lnTo>
                <a:lnTo>
                  <a:pt x="1767416" y="437705"/>
                </a:lnTo>
                <a:lnTo>
                  <a:pt x="1767340" y="437773"/>
                </a:lnTo>
                <a:close/>
                <a:moveTo>
                  <a:pt x="1050826" y="436949"/>
                </a:moveTo>
                <a:lnTo>
                  <a:pt x="1050314" y="437456"/>
                </a:lnTo>
                <a:lnTo>
                  <a:pt x="1051748" y="437181"/>
                </a:lnTo>
                <a:close/>
                <a:moveTo>
                  <a:pt x="2291479" y="436926"/>
                </a:moveTo>
                <a:lnTo>
                  <a:pt x="2290143" y="437511"/>
                </a:lnTo>
                <a:lnTo>
                  <a:pt x="2291304" y="437269"/>
                </a:lnTo>
                <a:close/>
                <a:moveTo>
                  <a:pt x="1408796" y="436872"/>
                </a:moveTo>
                <a:lnTo>
                  <a:pt x="1408491" y="436936"/>
                </a:lnTo>
                <a:lnTo>
                  <a:pt x="1409024" y="436970"/>
                </a:lnTo>
                <a:close/>
                <a:moveTo>
                  <a:pt x="1365971" y="436840"/>
                </a:moveTo>
                <a:lnTo>
                  <a:pt x="1365971" y="437962"/>
                </a:lnTo>
                <a:lnTo>
                  <a:pt x="1364910" y="438311"/>
                </a:lnTo>
                <a:lnTo>
                  <a:pt x="1366029" y="438311"/>
                </a:lnTo>
                <a:lnTo>
                  <a:pt x="1367097" y="437773"/>
                </a:lnTo>
                <a:lnTo>
                  <a:pt x="1366473" y="437773"/>
                </a:lnTo>
                <a:lnTo>
                  <a:pt x="1366473" y="437009"/>
                </a:lnTo>
                <a:close/>
                <a:moveTo>
                  <a:pt x="2151758" y="436786"/>
                </a:moveTo>
                <a:lnTo>
                  <a:pt x="2150963" y="436964"/>
                </a:lnTo>
                <a:lnTo>
                  <a:pt x="2150917" y="437089"/>
                </a:lnTo>
                <a:lnTo>
                  <a:pt x="2152917" y="438096"/>
                </a:lnTo>
                <a:lnTo>
                  <a:pt x="2153628" y="438096"/>
                </a:lnTo>
                <a:lnTo>
                  <a:pt x="2153400" y="437777"/>
                </a:lnTo>
                <a:lnTo>
                  <a:pt x="2152013" y="437515"/>
                </a:lnTo>
                <a:close/>
                <a:moveTo>
                  <a:pt x="1038301" y="436768"/>
                </a:moveTo>
                <a:lnTo>
                  <a:pt x="1038340" y="436806"/>
                </a:lnTo>
                <a:lnTo>
                  <a:pt x="1040449" y="437269"/>
                </a:lnTo>
                <a:lnTo>
                  <a:pt x="1043299" y="437492"/>
                </a:lnTo>
                <a:lnTo>
                  <a:pt x="1044157" y="437410"/>
                </a:lnTo>
                <a:close/>
                <a:moveTo>
                  <a:pt x="1384251" y="436709"/>
                </a:moveTo>
                <a:lnTo>
                  <a:pt x="1384015" y="436798"/>
                </a:lnTo>
                <a:lnTo>
                  <a:pt x="1384287" y="436833"/>
                </a:lnTo>
                <a:lnTo>
                  <a:pt x="1384399" y="436833"/>
                </a:lnTo>
                <a:close/>
                <a:moveTo>
                  <a:pt x="2453971" y="436659"/>
                </a:moveTo>
                <a:lnTo>
                  <a:pt x="2454948" y="438019"/>
                </a:lnTo>
                <a:lnTo>
                  <a:pt x="2455217" y="437631"/>
                </a:lnTo>
                <a:lnTo>
                  <a:pt x="2455076" y="437773"/>
                </a:lnTo>
                <a:close/>
                <a:moveTo>
                  <a:pt x="1637769" y="436576"/>
                </a:moveTo>
                <a:lnTo>
                  <a:pt x="1637813" y="436711"/>
                </a:lnTo>
                <a:lnTo>
                  <a:pt x="1637869" y="436719"/>
                </a:lnTo>
                <a:close/>
                <a:moveTo>
                  <a:pt x="1376287" y="436551"/>
                </a:moveTo>
                <a:lnTo>
                  <a:pt x="1375260" y="436914"/>
                </a:lnTo>
                <a:lnTo>
                  <a:pt x="1375750" y="436914"/>
                </a:lnTo>
                <a:lnTo>
                  <a:pt x="1375747" y="436939"/>
                </a:lnTo>
                <a:lnTo>
                  <a:pt x="1375938" y="436833"/>
                </a:lnTo>
                <a:lnTo>
                  <a:pt x="1376757" y="436729"/>
                </a:lnTo>
                <a:close/>
                <a:moveTo>
                  <a:pt x="2816102" y="436542"/>
                </a:moveTo>
                <a:lnTo>
                  <a:pt x="2815655" y="437125"/>
                </a:lnTo>
                <a:lnTo>
                  <a:pt x="2817340" y="436980"/>
                </a:lnTo>
                <a:close/>
                <a:moveTo>
                  <a:pt x="2258929" y="436541"/>
                </a:moveTo>
                <a:lnTo>
                  <a:pt x="2257716" y="437773"/>
                </a:lnTo>
                <a:lnTo>
                  <a:pt x="2257721" y="437773"/>
                </a:lnTo>
                <a:lnTo>
                  <a:pt x="2258365" y="438132"/>
                </a:lnTo>
                <a:close/>
                <a:moveTo>
                  <a:pt x="1974560" y="436520"/>
                </a:moveTo>
                <a:lnTo>
                  <a:pt x="1974411" y="436539"/>
                </a:lnTo>
                <a:lnTo>
                  <a:pt x="1974653" y="436588"/>
                </a:lnTo>
                <a:lnTo>
                  <a:pt x="1974791" y="436520"/>
                </a:lnTo>
                <a:close/>
                <a:moveTo>
                  <a:pt x="1710283" y="436461"/>
                </a:moveTo>
                <a:lnTo>
                  <a:pt x="1708505" y="437263"/>
                </a:lnTo>
                <a:lnTo>
                  <a:pt x="1710723" y="436770"/>
                </a:lnTo>
                <a:lnTo>
                  <a:pt x="1711038" y="436846"/>
                </a:lnTo>
                <a:lnTo>
                  <a:pt x="1710415" y="436542"/>
                </a:lnTo>
                <a:close/>
                <a:moveTo>
                  <a:pt x="942055" y="436457"/>
                </a:moveTo>
                <a:lnTo>
                  <a:pt x="942490" y="436770"/>
                </a:lnTo>
                <a:lnTo>
                  <a:pt x="942490" y="436604"/>
                </a:lnTo>
                <a:lnTo>
                  <a:pt x="942644" y="436457"/>
                </a:lnTo>
                <a:close/>
                <a:moveTo>
                  <a:pt x="2043957" y="436451"/>
                </a:moveTo>
                <a:lnTo>
                  <a:pt x="2044038" y="436699"/>
                </a:lnTo>
                <a:lnTo>
                  <a:pt x="2044348" y="436594"/>
                </a:lnTo>
                <a:close/>
                <a:moveTo>
                  <a:pt x="2371281" y="436401"/>
                </a:moveTo>
                <a:lnTo>
                  <a:pt x="2371429" y="436551"/>
                </a:lnTo>
                <a:cubicBezTo>
                  <a:pt x="2371429" y="437962"/>
                  <a:pt x="2371429" y="437962"/>
                  <a:pt x="2370037" y="437962"/>
                </a:cubicBezTo>
                <a:lnTo>
                  <a:pt x="2369729" y="437962"/>
                </a:lnTo>
                <a:lnTo>
                  <a:pt x="2369924" y="438074"/>
                </a:lnTo>
                <a:lnTo>
                  <a:pt x="2369924" y="438153"/>
                </a:lnTo>
                <a:lnTo>
                  <a:pt x="2371278" y="436871"/>
                </a:lnTo>
                <a:lnTo>
                  <a:pt x="2371737" y="436436"/>
                </a:lnTo>
                <a:lnTo>
                  <a:pt x="2371565" y="436436"/>
                </a:lnTo>
                <a:close/>
                <a:moveTo>
                  <a:pt x="600125" y="436335"/>
                </a:moveTo>
                <a:lnTo>
                  <a:pt x="600997" y="436551"/>
                </a:lnTo>
                <a:lnTo>
                  <a:pt x="600963" y="436589"/>
                </a:lnTo>
                <a:lnTo>
                  <a:pt x="601196" y="436546"/>
                </a:lnTo>
                <a:lnTo>
                  <a:pt x="601018" y="436363"/>
                </a:lnTo>
                <a:close/>
                <a:moveTo>
                  <a:pt x="1911900" y="436333"/>
                </a:moveTo>
                <a:lnTo>
                  <a:pt x="1911900" y="437096"/>
                </a:lnTo>
                <a:lnTo>
                  <a:pt x="1911923" y="437091"/>
                </a:lnTo>
                <a:lnTo>
                  <a:pt x="1911923" y="436420"/>
                </a:lnTo>
                <a:lnTo>
                  <a:pt x="1912458" y="436420"/>
                </a:lnTo>
                <a:lnTo>
                  <a:pt x="1912382" y="436377"/>
                </a:lnTo>
                <a:lnTo>
                  <a:pt x="1912016" y="436377"/>
                </a:lnTo>
                <a:close/>
                <a:moveTo>
                  <a:pt x="2283841" y="436300"/>
                </a:moveTo>
                <a:lnTo>
                  <a:pt x="2286097" y="439066"/>
                </a:lnTo>
                <a:lnTo>
                  <a:pt x="2286760" y="438382"/>
                </a:lnTo>
                <a:lnTo>
                  <a:pt x="2286477" y="438275"/>
                </a:lnTo>
                <a:lnTo>
                  <a:pt x="2288995" y="437750"/>
                </a:lnTo>
                <a:lnTo>
                  <a:pt x="2286903" y="437881"/>
                </a:lnTo>
                <a:close/>
                <a:moveTo>
                  <a:pt x="828219" y="436259"/>
                </a:moveTo>
                <a:lnTo>
                  <a:pt x="827526" y="437321"/>
                </a:lnTo>
                <a:lnTo>
                  <a:pt x="827526" y="438143"/>
                </a:lnTo>
                <a:lnTo>
                  <a:pt x="828915" y="436614"/>
                </a:lnTo>
                <a:close/>
                <a:moveTo>
                  <a:pt x="912010" y="436175"/>
                </a:moveTo>
                <a:lnTo>
                  <a:pt x="911731" y="436351"/>
                </a:lnTo>
                <a:lnTo>
                  <a:pt x="912113" y="436591"/>
                </a:lnTo>
                <a:close/>
                <a:moveTo>
                  <a:pt x="1296174" y="436082"/>
                </a:moveTo>
                <a:lnTo>
                  <a:pt x="1296328" y="436325"/>
                </a:lnTo>
                <a:lnTo>
                  <a:pt x="1296797" y="436510"/>
                </a:lnTo>
                <a:lnTo>
                  <a:pt x="1296771" y="436457"/>
                </a:lnTo>
                <a:lnTo>
                  <a:pt x="1296787" y="436371"/>
                </a:lnTo>
                <a:close/>
                <a:moveTo>
                  <a:pt x="1519523" y="436081"/>
                </a:moveTo>
                <a:lnTo>
                  <a:pt x="1518958" y="436806"/>
                </a:lnTo>
                <a:lnTo>
                  <a:pt x="1519589" y="436806"/>
                </a:lnTo>
                <a:lnTo>
                  <a:pt x="1519417" y="436457"/>
                </a:lnTo>
                <a:close/>
                <a:moveTo>
                  <a:pt x="2378723" y="436074"/>
                </a:moveTo>
                <a:lnTo>
                  <a:pt x="2378425" y="436436"/>
                </a:lnTo>
                <a:lnTo>
                  <a:pt x="2377949" y="436523"/>
                </a:lnTo>
                <a:lnTo>
                  <a:pt x="2378484" y="436720"/>
                </a:lnTo>
                <a:lnTo>
                  <a:pt x="2379240" y="437092"/>
                </a:lnTo>
                <a:close/>
                <a:moveTo>
                  <a:pt x="1513150" y="436010"/>
                </a:moveTo>
                <a:lnTo>
                  <a:pt x="1512791" y="437028"/>
                </a:lnTo>
                <a:lnTo>
                  <a:pt x="1513242" y="436806"/>
                </a:lnTo>
                <a:lnTo>
                  <a:pt x="1514426" y="436420"/>
                </a:lnTo>
                <a:lnTo>
                  <a:pt x="1513776" y="436420"/>
                </a:lnTo>
                <a:close/>
                <a:moveTo>
                  <a:pt x="1698130" y="435927"/>
                </a:moveTo>
                <a:lnTo>
                  <a:pt x="1697940" y="436436"/>
                </a:lnTo>
                <a:lnTo>
                  <a:pt x="1697561" y="436461"/>
                </a:lnTo>
                <a:lnTo>
                  <a:pt x="1698182" y="436651"/>
                </a:lnTo>
                <a:close/>
                <a:moveTo>
                  <a:pt x="1165582" y="435886"/>
                </a:moveTo>
                <a:lnTo>
                  <a:pt x="1164831" y="436457"/>
                </a:lnTo>
                <a:lnTo>
                  <a:pt x="1164602" y="436457"/>
                </a:lnTo>
                <a:lnTo>
                  <a:pt x="1165137" y="436720"/>
                </a:lnTo>
                <a:lnTo>
                  <a:pt x="1165137" y="436645"/>
                </a:lnTo>
                <a:close/>
                <a:moveTo>
                  <a:pt x="2609201" y="435583"/>
                </a:moveTo>
                <a:lnTo>
                  <a:pt x="2609201" y="435590"/>
                </a:lnTo>
                <a:lnTo>
                  <a:pt x="2609229" y="435600"/>
                </a:lnTo>
                <a:lnTo>
                  <a:pt x="2609229" y="435588"/>
                </a:lnTo>
                <a:close/>
                <a:moveTo>
                  <a:pt x="585286" y="435563"/>
                </a:moveTo>
                <a:lnTo>
                  <a:pt x="585286" y="435564"/>
                </a:lnTo>
                <a:lnTo>
                  <a:pt x="585286" y="435564"/>
                </a:lnTo>
                <a:close/>
                <a:moveTo>
                  <a:pt x="861229" y="435548"/>
                </a:moveTo>
                <a:lnTo>
                  <a:pt x="859497" y="436700"/>
                </a:lnTo>
                <a:lnTo>
                  <a:pt x="862640" y="435909"/>
                </a:lnTo>
                <a:close/>
                <a:moveTo>
                  <a:pt x="2267871" y="435536"/>
                </a:moveTo>
                <a:lnTo>
                  <a:pt x="2271543" y="436770"/>
                </a:lnTo>
                <a:lnTo>
                  <a:pt x="2272127" y="437359"/>
                </a:lnTo>
                <a:lnTo>
                  <a:pt x="2272773" y="436699"/>
                </a:lnTo>
                <a:lnTo>
                  <a:pt x="2272938" y="436643"/>
                </a:lnTo>
                <a:lnTo>
                  <a:pt x="2272938" y="436484"/>
                </a:lnTo>
                <a:lnTo>
                  <a:pt x="2273029" y="436301"/>
                </a:lnTo>
                <a:lnTo>
                  <a:pt x="2272833" y="436377"/>
                </a:lnTo>
                <a:close/>
                <a:moveTo>
                  <a:pt x="902824" y="435532"/>
                </a:moveTo>
                <a:lnTo>
                  <a:pt x="902898" y="436645"/>
                </a:lnTo>
                <a:lnTo>
                  <a:pt x="903330" y="437570"/>
                </a:lnTo>
                <a:close/>
                <a:moveTo>
                  <a:pt x="1349397" y="435439"/>
                </a:moveTo>
                <a:lnTo>
                  <a:pt x="1349093" y="435716"/>
                </a:lnTo>
                <a:lnTo>
                  <a:pt x="1349203" y="435963"/>
                </a:lnTo>
                <a:close/>
                <a:moveTo>
                  <a:pt x="788439" y="435385"/>
                </a:moveTo>
                <a:lnTo>
                  <a:pt x="786450" y="437195"/>
                </a:lnTo>
                <a:lnTo>
                  <a:pt x="788164" y="436575"/>
                </a:lnTo>
                <a:lnTo>
                  <a:pt x="789857" y="436676"/>
                </a:lnTo>
                <a:close/>
                <a:moveTo>
                  <a:pt x="2894775" y="435366"/>
                </a:moveTo>
                <a:lnTo>
                  <a:pt x="2894668" y="435736"/>
                </a:lnTo>
                <a:lnTo>
                  <a:pt x="2894775" y="435828"/>
                </a:lnTo>
                <a:close/>
                <a:moveTo>
                  <a:pt x="1003778" y="435312"/>
                </a:moveTo>
                <a:lnTo>
                  <a:pt x="1003311" y="435517"/>
                </a:lnTo>
                <a:lnTo>
                  <a:pt x="1003739" y="435517"/>
                </a:lnTo>
                <a:lnTo>
                  <a:pt x="1004199" y="435625"/>
                </a:lnTo>
                <a:close/>
                <a:moveTo>
                  <a:pt x="1184620" y="435300"/>
                </a:moveTo>
                <a:lnTo>
                  <a:pt x="1184510" y="435424"/>
                </a:lnTo>
                <a:lnTo>
                  <a:pt x="1185237" y="435475"/>
                </a:lnTo>
                <a:close/>
                <a:moveTo>
                  <a:pt x="1007899" y="435266"/>
                </a:moveTo>
                <a:lnTo>
                  <a:pt x="1007389" y="435644"/>
                </a:lnTo>
                <a:lnTo>
                  <a:pt x="1007647" y="435583"/>
                </a:lnTo>
                <a:lnTo>
                  <a:pt x="1007981" y="435410"/>
                </a:lnTo>
                <a:lnTo>
                  <a:pt x="1008308" y="435367"/>
                </a:lnTo>
                <a:close/>
                <a:moveTo>
                  <a:pt x="2553477" y="435249"/>
                </a:moveTo>
                <a:lnTo>
                  <a:pt x="2553426" y="435353"/>
                </a:lnTo>
                <a:lnTo>
                  <a:pt x="2553568" y="435342"/>
                </a:lnTo>
                <a:close/>
                <a:moveTo>
                  <a:pt x="1226053" y="435249"/>
                </a:moveTo>
                <a:lnTo>
                  <a:pt x="1226065" y="435266"/>
                </a:lnTo>
                <a:lnTo>
                  <a:pt x="1226163" y="435284"/>
                </a:lnTo>
                <a:close/>
                <a:moveTo>
                  <a:pt x="1349724" y="435141"/>
                </a:moveTo>
                <a:lnTo>
                  <a:pt x="1349491" y="435353"/>
                </a:lnTo>
                <a:lnTo>
                  <a:pt x="1350212" y="435209"/>
                </a:lnTo>
                <a:close/>
                <a:moveTo>
                  <a:pt x="935759" y="435139"/>
                </a:moveTo>
                <a:lnTo>
                  <a:pt x="935631" y="435194"/>
                </a:lnTo>
                <a:lnTo>
                  <a:pt x="935720" y="435194"/>
                </a:lnTo>
                <a:lnTo>
                  <a:pt x="935720" y="435517"/>
                </a:lnTo>
                <a:lnTo>
                  <a:pt x="935721" y="435517"/>
                </a:lnTo>
                <a:lnTo>
                  <a:pt x="935853" y="435517"/>
                </a:lnTo>
                <a:lnTo>
                  <a:pt x="935853" y="436700"/>
                </a:lnTo>
                <a:lnTo>
                  <a:pt x="936310" y="436457"/>
                </a:lnTo>
                <a:lnTo>
                  <a:pt x="935971" y="436457"/>
                </a:lnTo>
                <a:lnTo>
                  <a:pt x="935971" y="435392"/>
                </a:lnTo>
                <a:lnTo>
                  <a:pt x="935721" y="435517"/>
                </a:lnTo>
                <a:close/>
                <a:moveTo>
                  <a:pt x="2571567" y="435122"/>
                </a:moveTo>
                <a:lnTo>
                  <a:pt x="2570998" y="435584"/>
                </a:lnTo>
                <a:lnTo>
                  <a:pt x="2571393" y="435392"/>
                </a:lnTo>
                <a:lnTo>
                  <a:pt x="2571782" y="435329"/>
                </a:lnTo>
                <a:lnTo>
                  <a:pt x="2571567" y="435141"/>
                </a:lnTo>
                <a:close/>
                <a:moveTo>
                  <a:pt x="1747927" y="435099"/>
                </a:moveTo>
                <a:lnTo>
                  <a:pt x="1747256" y="435358"/>
                </a:lnTo>
                <a:lnTo>
                  <a:pt x="1748005" y="435392"/>
                </a:lnTo>
                <a:lnTo>
                  <a:pt x="1748015" y="435393"/>
                </a:lnTo>
                <a:lnTo>
                  <a:pt x="1747961" y="435366"/>
                </a:lnTo>
                <a:lnTo>
                  <a:pt x="1750093" y="435301"/>
                </a:lnTo>
                <a:close/>
                <a:moveTo>
                  <a:pt x="2544892" y="435089"/>
                </a:moveTo>
                <a:lnTo>
                  <a:pt x="2544845" y="435284"/>
                </a:lnTo>
                <a:lnTo>
                  <a:pt x="2545053" y="435235"/>
                </a:lnTo>
                <a:lnTo>
                  <a:pt x="2545230" y="435235"/>
                </a:lnTo>
                <a:close/>
                <a:moveTo>
                  <a:pt x="1952209" y="435086"/>
                </a:moveTo>
                <a:lnTo>
                  <a:pt x="1952483" y="435329"/>
                </a:lnTo>
                <a:lnTo>
                  <a:pt x="1952483" y="435392"/>
                </a:lnTo>
                <a:lnTo>
                  <a:pt x="1953468" y="435392"/>
                </a:lnTo>
                <a:lnTo>
                  <a:pt x="1952320" y="435099"/>
                </a:lnTo>
                <a:close/>
                <a:moveTo>
                  <a:pt x="2939120" y="435079"/>
                </a:moveTo>
                <a:lnTo>
                  <a:pt x="2940396" y="437026"/>
                </a:lnTo>
                <a:lnTo>
                  <a:pt x="2940737" y="436687"/>
                </a:lnTo>
                <a:close/>
                <a:moveTo>
                  <a:pt x="2003610" y="435069"/>
                </a:moveTo>
                <a:lnTo>
                  <a:pt x="2003591" y="435070"/>
                </a:lnTo>
                <a:lnTo>
                  <a:pt x="2003605" y="435074"/>
                </a:lnTo>
                <a:close/>
                <a:moveTo>
                  <a:pt x="1082827" y="435047"/>
                </a:moveTo>
                <a:lnTo>
                  <a:pt x="1082425" y="435165"/>
                </a:lnTo>
                <a:lnTo>
                  <a:pt x="1082893" y="435222"/>
                </a:lnTo>
                <a:lnTo>
                  <a:pt x="1083157" y="435200"/>
                </a:lnTo>
                <a:close/>
                <a:moveTo>
                  <a:pt x="995201" y="435047"/>
                </a:moveTo>
                <a:lnTo>
                  <a:pt x="994507" y="435334"/>
                </a:lnTo>
                <a:lnTo>
                  <a:pt x="995201" y="436016"/>
                </a:lnTo>
                <a:close/>
                <a:moveTo>
                  <a:pt x="934578" y="435047"/>
                </a:moveTo>
                <a:lnTo>
                  <a:pt x="933427" y="435194"/>
                </a:lnTo>
                <a:lnTo>
                  <a:pt x="934627" y="435194"/>
                </a:lnTo>
                <a:close/>
                <a:moveTo>
                  <a:pt x="1175615" y="435037"/>
                </a:moveTo>
                <a:lnTo>
                  <a:pt x="1174761" y="435692"/>
                </a:lnTo>
                <a:lnTo>
                  <a:pt x="1177464" y="436457"/>
                </a:lnTo>
                <a:close/>
                <a:moveTo>
                  <a:pt x="843954" y="435020"/>
                </a:moveTo>
                <a:lnTo>
                  <a:pt x="843954" y="435266"/>
                </a:lnTo>
                <a:lnTo>
                  <a:pt x="845156" y="435077"/>
                </a:lnTo>
                <a:close/>
                <a:moveTo>
                  <a:pt x="1818793" y="435015"/>
                </a:moveTo>
                <a:lnTo>
                  <a:pt x="1818055" y="435392"/>
                </a:lnTo>
                <a:lnTo>
                  <a:pt x="1818767" y="435392"/>
                </a:lnTo>
                <a:lnTo>
                  <a:pt x="1819073" y="435302"/>
                </a:lnTo>
                <a:close/>
                <a:moveTo>
                  <a:pt x="1810441" y="435015"/>
                </a:moveTo>
                <a:lnTo>
                  <a:pt x="1809029" y="435275"/>
                </a:lnTo>
                <a:lnTo>
                  <a:pt x="1810633" y="435392"/>
                </a:lnTo>
                <a:lnTo>
                  <a:pt x="1811179" y="435392"/>
                </a:lnTo>
                <a:close/>
                <a:moveTo>
                  <a:pt x="1563922" y="434980"/>
                </a:moveTo>
                <a:lnTo>
                  <a:pt x="1562234" y="435364"/>
                </a:lnTo>
                <a:lnTo>
                  <a:pt x="1562135" y="435486"/>
                </a:lnTo>
                <a:lnTo>
                  <a:pt x="1563591" y="435216"/>
                </a:lnTo>
                <a:lnTo>
                  <a:pt x="1564182" y="435000"/>
                </a:lnTo>
                <a:close/>
                <a:moveTo>
                  <a:pt x="2417327" y="434953"/>
                </a:moveTo>
                <a:lnTo>
                  <a:pt x="2416978" y="435023"/>
                </a:lnTo>
                <a:lnTo>
                  <a:pt x="2417327" y="435141"/>
                </a:lnTo>
                <a:lnTo>
                  <a:pt x="2417220" y="435350"/>
                </a:lnTo>
                <a:lnTo>
                  <a:pt x="2417642" y="435350"/>
                </a:lnTo>
                <a:lnTo>
                  <a:pt x="2418161" y="434953"/>
                </a:lnTo>
                <a:close/>
                <a:moveTo>
                  <a:pt x="1627347" y="434953"/>
                </a:moveTo>
                <a:lnTo>
                  <a:pt x="1626797" y="435517"/>
                </a:lnTo>
                <a:lnTo>
                  <a:pt x="1627908" y="435517"/>
                </a:lnTo>
                <a:lnTo>
                  <a:pt x="1627721" y="435329"/>
                </a:lnTo>
                <a:lnTo>
                  <a:pt x="1628809" y="435329"/>
                </a:lnTo>
                <a:close/>
                <a:moveTo>
                  <a:pt x="1587531" y="434953"/>
                </a:moveTo>
                <a:lnTo>
                  <a:pt x="1588719" y="435216"/>
                </a:lnTo>
                <a:lnTo>
                  <a:pt x="1588729" y="435423"/>
                </a:lnTo>
                <a:lnTo>
                  <a:pt x="1589776" y="435423"/>
                </a:lnTo>
                <a:lnTo>
                  <a:pt x="1590157" y="435616"/>
                </a:lnTo>
                <a:lnTo>
                  <a:pt x="1590123" y="435517"/>
                </a:lnTo>
                <a:lnTo>
                  <a:pt x="1590194" y="435635"/>
                </a:lnTo>
                <a:lnTo>
                  <a:pt x="1591100" y="436095"/>
                </a:lnTo>
                <a:lnTo>
                  <a:pt x="1590123" y="434953"/>
                </a:lnTo>
                <a:lnTo>
                  <a:pt x="1589160" y="434953"/>
                </a:lnTo>
                <a:lnTo>
                  <a:pt x="1588616" y="435056"/>
                </a:lnTo>
                <a:lnTo>
                  <a:pt x="1588110" y="434953"/>
                </a:lnTo>
                <a:close/>
                <a:moveTo>
                  <a:pt x="1923195" y="434876"/>
                </a:moveTo>
                <a:lnTo>
                  <a:pt x="1923195" y="435066"/>
                </a:lnTo>
                <a:lnTo>
                  <a:pt x="1922961" y="434986"/>
                </a:lnTo>
                <a:lnTo>
                  <a:pt x="1922961" y="435329"/>
                </a:lnTo>
                <a:lnTo>
                  <a:pt x="1923379" y="435492"/>
                </a:lnTo>
                <a:lnTo>
                  <a:pt x="1923186" y="435099"/>
                </a:lnTo>
                <a:lnTo>
                  <a:pt x="1923352" y="435123"/>
                </a:lnTo>
                <a:lnTo>
                  <a:pt x="1923312" y="435112"/>
                </a:lnTo>
                <a:close/>
                <a:moveTo>
                  <a:pt x="1283216" y="434869"/>
                </a:moveTo>
                <a:lnTo>
                  <a:pt x="1282871" y="435047"/>
                </a:lnTo>
                <a:lnTo>
                  <a:pt x="1282360" y="435170"/>
                </a:lnTo>
                <a:lnTo>
                  <a:pt x="1283050" y="435326"/>
                </a:lnTo>
                <a:lnTo>
                  <a:pt x="1283115" y="435194"/>
                </a:lnTo>
                <a:close/>
                <a:moveTo>
                  <a:pt x="1799816" y="434807"/>
                </a:moveTo>
                <a:lnTo>
                  <a:pt x="1799332" y="435015"/>
                </a:lnTo>
                <a:cubicBezTo>
                  <a:pt x="1799332" y="436436"/>
                  <a:pt x="1797941" y="436436"/>
                  <a:pt x="1797941" y="436436"/>
                </a:cubicBezTo>
                <a:lnTo>
                  <a:pt x="1797805" y="436436"/>
                </a:lnTo>
                <a:lnTo>
                  <a:pt x="1798315" y="436645"/>
                </a:lnTo>
                <a:close/>
                <a:moveTo>
                  <a:pt x="2419159" y="434804"/>
                </a:moveTo>
                <a:lnTo>
                  <a:pt x="2418737" y="434953"/>
                </a:lnTo>
                <a:lnTo>
                  <a:pt x="2418517" y="434953"/>
                </a:lnTo>
                <a:lnTo>
                  <a:pt x="2418832" y="435194"/>
                </a:lnTo>
                <a:lnTo>
                  <a:pt x="2418832" y="435047"/>
                </a:lnTo>
                <a:close/>
                <a:moveTo>
                  <a:pt x="2795339" y="434253"/>
                </a:moveTo>
                <a:lnTo>
                  <a:pt x="2795496" y="434595"/>
                </a:lnTo>
                <a:lnTo>
                  <a:pt x="2795566" y="434650"/>
                </a:lnTo>
                <a:lnTo>
                  <a:pt x="2795468" y="434357"/>
                </a:lnTo>
                <a:close/>
                <a:moveTo>
                  <a:pt x="1920732" y="434219"/>
                </a:moveTo>
                <a:lnTo>
                  <a:pt x="1920678" y="434560"/>
                </a:lnTo>
                <a:lnTo>
                  <a:pt x="1921255" y="434398"/>
                </a:lnTo>
                <a:close/>
                <a:moveTo>
                  <a:pt x="2098062" y="434167"/>
                </a:moveTo>
                <a:lnTo>
                  <a:pt x="2099182" y="435302"/>
                </a:lnTo>
                <a:cubicBezTo>
                  <a:pt x="2099182" y="435302"/>
                  <a:pt x="2099182" y="436699"/>
                  <a:pt x="2099182" y="436699"/>
                </a:cubicBezTo>
                <a:lnTo>
                  <a:pt x="2098185" y="436657"/>
                </a:lnTo>
                <a:lnTo>
                  <a:pt x="2099309" y="436833"/>
                </a:lnTo>
                <a:lnTo>
                  <a:pt x="2099313" y="436860"/>
                </a:lnTo>
                <a:lnTo>
                  <a:pt x="2099551" y="436770"/>
                </a:lnTo>
                <a:cubicBezTo>
                  <a:pt x="2099551" y="435392"/>
                  <a:pt x="2099551" y="435392"/>
                  <a:pt x="2100933" y="435392"/>
                </a:cubicBezTo>
                <a:cubicBezTo>
                  <a:pt x="2100933" y="434012"/>
                  <a:pt x="2102317" y="434012"/>
                  <a:pt x="2103698" y="435392"/>
                </a:cubicBezTo>
                <a:lnTo>
                  <a:pt x="2103698" y="435216"/>
                </a:lnTo>
                <a:lnTo>
                  <a:pt x="2103883" y="435015"/>
                </a:lnTo>
                <a:lnTo>
                  <a:pt x="2099723" y="435015"/>
                </a:lnTo>
                <a:close/>
                <a:moveTo>
                  <a:pt x="1698800" y="434127"/>
                </a:moveTo>
                <a:lnTo>
                  <a:pt x="1698746" y="434272"/>
                </a:lnTo>
                <a:lnTo>
                  <a:pt x="1699037" y="434238"/>
                </a:lnTo>
                <a:close/>
                <a:moveTo>
                  <a:pt x="388881" y="434012"/>
                </a:moveTo>
                <a:cubicBezTo>
                  <a:pt x="390385" y="434012"/>
                  <a:pt x="390385" y="435517"/>
                  <a:pt x="390385" y="435517"/>
                </a:cubicBezTo>
                <a:cubicBezTo>
                  <a:pt x="390385" y="435517"/>
                  <a:pt x="390385" y="437021"/>
                  <a:pt x="388881" y="435517"/>
                </a:cubicBezTo>
                <a:cubicBezTo>
                  <a:pt x="388881" y="434012"/>
                  <a:pt x="388881" y="434012"/>
                  <a:pt x="388881" y="434012"/>
                </a:cubicBezTo>
                <a:close/>
                <a:moveTo>
                  <a:pt x="2548699" y="433979"/>
                </a:moveTo>
                <a:lnTo>
                  <a:pt x="2546240" y="435066"/>
                </a:lnTo>
                <a:lnTo>
                  <a:pt x="2546185" y="435235"/>
                </a:lnTo>
                <a:lnTo>
                  <a:pt x="2547859" y="435235"/>
                </a:lnTo>
                <a:lnTo>
                  <a:pt x="2548593" y="434339"/>
                </a:lnTo>
                <a:close/>
                <a:moveTo>
                  <a:pt x="2933767" y="433926"/>
                </a:moveTo>
                <a:lnTo>
                  <a:pt x="2933683" y="434012"/>
                </a:lnTo>
                <a:lnTo>
                  <a:pt x="2933767" y="434012"/>
                </a:lnTo>
                <a:close/>
                <a:moveTo>
                  <a:pt x="3021480" y="433862"/>
                </a:moveTo>
                <a:cubicBezTo>
                  <a:pt x="3024059" y="433862"/>
                  <a:pt x="3026638" y="433862"/>
                  <a:pt x="3026638" y="437924"/>
                </a:cubicBezTo>
                <a:cubicBezTo>
                  <a:pt x="3026638" y="437924"/>
                  <a:pt x="3025348" y="437924"/>
                  <a:pt x="3025348" y="439278"/>
                </a:cubicBezTo>
                <a:cubicBezTo>
                  <a:pt x="3022769" y="439278"/>
                  <a:pt x="3020191" y="437924"/>
                  <a:pt x="3018902" y="436570"/>
                </a:cubicBezTo>
                <a:cubicBezTo>
                  <a:pt x="3017612" y="432508"/>
                  <a:pt x="3020191" y="432508"/>
                  <a:pt x="3021480" y="433862"/>
                </a:cubicBezTo>
                <a:close/>
                <a:moveTo>
                  <a:pt x="1730175" y="433833"/>
                </a:moveTo>
                <a:lnTo>
                  <a:pt x="1730204" y="433862"/>
                </a:lnTo>
                <a:lnTo>
                  <a:pt x="1730397" y="433900"/>
                </a:lnTo>
                <a:lnTo>
                  <a:pt x="1730426" y="433893"/>
                </a:lnTo>
                <a:close/>
                <a:moveTo>
                  <a:pt x="1391546" y="433820"/>
                </a:moveTo>
                <a:lnTo>
                  <a:pt x="1391159" y="434141"/>
                </a:lnTo>
                <a:lnTo>
                  <a:pt x="1391546" y="434012"/>
                </a:lnTo>
                <a:close/>
                <a:moveTo>
                  <a:pt x="529727" y="433789"/>
                </a:moveTo>
                <a:lnTo>
                  <a:pt x="529214" y="435244"/>
                </a:lnTo>
                <a:lnTo>
                  <a:pt x="530318" y="434090"/>
                </a:lnTo>
                <a:lnTo>
                  <a:pt x="530311" y="434068"/>
                </a:lnTo>
                <a:close/>
                <a:moveTo>
                  <a:pt x="987031" y="433785"/>
                </a:moveTo>
                <a:lnTo>
                  <a:pt x="986816" y="433864"/>
                </a:lnTo>
                <a:lnTo>
                  <a:pt x="987143" y="433888"/>
                </a:lnTo>
                <a:close/>
                <a:moveTo>
                  <a:pt x="1760398" y="433762"/>
                </a:moveTo>
                <a:lnTo>
                  <a:pt x="1759878" y="434012"/>
                </a:lnTo>
                <a:lnTo>
                  <a:pt x="1760618" y="434012"/>
                </a:lnTo>
                <a:lnTo>
                  <a:pt x="1760738" y="434012"/>
                </a:lnTo>
                <a:lnTo>
                  <a:pt x="1761980" y="434012"/>
                </a:lnTo>
                <a:lnTo>
                  <a:pt x="1764689" y="435855"/>
                </a:lnTo>
                <a:lnTo>
                  <a:pt x="1761784" y="433762"/>
                </a:lnTo>
                <a:cubicBezTo>
                  <a:pt x="1761784" y="433762"/>
                  <a:pt x="1761784" y="433762"/>
                  <a:pt x="1760398" y="433762"/>
                </a:cubicBezTo>
                <a:close/>
                <a:moveTo>
                  <a:pt x="2744979" y="433730"/>
                </a:moveTo>
                <a:lnTo>
                  <a:pt x="2744828" y="433804"/>
                </a:lnTo>
                <a:lnTo>
                  <a:pt x="2744886" y="433809"/>
                </a:lnTo>
                <a:lnTo>
                  <a:pt x="2744946" y="433762"/>
                </a:lnTo>
                <a:close/>
                <a:moveTo>
                  <a:pt x="535220" y="433722"/>
                </a:moveTo>
                <a:lnTo>
                  <a:pt x="535200" y="433739"/>
                </a:lnTo>
                <a:lnTo>
                  <a:pt x="535320" y="433739"/>
                </a:lnTo>
                <a:close/>
                <a:moveTo>
                  <a:pt x="2068909" y="433711"/>
                </a:moveTo>
                <a:lnTo>
                  <a:pt x="2068591" y="434021"/>
                </a:lnTo>
                <a:lnTo>
                  <a:pt x="2069008" y="434080"/>
                </a:lnTo>
                <a:lnTo>
                  <a:pt x="2071877" y="433711"/>
                </a:lnTo>
                <a:close/>
                <a:moveTo>
                  <a:pt x="2010416" y="433711"/>
                </a:moveTo>
                <a:lnTo>
                  <a:pt x="2010416" y="433955"/>
                </a:lnTo>
                <a:lnTo>
                  <a:pt x="2010445" y="434012"/>
                </a:lnTo>
                <a:lnTo>
                  <a:pt x="2010416" y="434012"/>
                </a:lnTo>
                <a:lnTo>
                  <a:pt x="2010416" y="435141"/>
                </a:lnTo>
                <a:lnTo>
                  <a:pt x="2010707" y="435065"/>
                </a:lnTo>
                <a:lnTo>
                  <a:pt x="2010638" y="435065"/>
                </a:lnTo>
                <a:cubicBezTo>
                  <a:pt x="2010638" y="435065"/>
                  <a:pt x="2010638" y="433711"/>
                  <a:pt x="2010638" y="433711"/>
                </a:cubicBezTo>
                <a:close/>
                <a:moveTo>
                  <a:pt x="973403" y="433711"/>
                </a:moveTo>
                <a:lnTo>
                  <a:pt x="973300" y="433731"/>
                </a:lnTo>
                <a:lnTo>
                  <a:pt x="973330" y="433762"/>
                </a:lnTo>
                <a:lnTo>
                  <a:pt x="973286" y="433896"/>
                </a:lnTo>
                <a:lnTo>
                  <a:pt x="973570" y="433875"/>
                </a:lnTo>
                <a:close/>
                <a:moveTo>
                  <a:pt x="2215593" y="433654"/>
                </a:moveTo>
                <a:lnTo>
                  <a:pt x="2214699" y="434034"/>
                </a:lnTo>
                <a:lnTo>
                  <a:pt x="2215934" y="433928"/>
                </a:lnTo>
                <a:close/>
                <a:moveTo>
                  <a:pt x="1331469" y="433648"/>
                </a:moveTo>
                <a:lnTo>
                  <a:pt x="1331491" y="433653"/>
                </a:lnTo>
                <a:lnTo>
                  <a:pt x="1331499" y="433648"/>
                </a:lnTo>
                <a:close/>
                <a:moveTo>
                  <a:pt x="1098193" y="433637"/>
                </a:moveTo>
                <a:lnTo>
                  <a:pt x="1096740" y="434042"/>
                </a:lnTo>
                <a:lnTo>
                  <a:pt x="1098193" y="433918"/>
                </a:lnTo>
                <a:lnTo>
                  <a:pt x="1098460" y="434027"/>
                </a:lnTo>
                <a:lnTo>
                  <a:pt x="1098193" y="433762"/>
                </a:lnTo>
                <a:lnTo>
                  <a:pt x="1098696" y="433637"/>
                </a:lnTo>
                <a:close/>
                <a:moveTo>
                  <a:pt x="1872905" y="433622"/>
                </a:moveTo>
                <a:lnTo>
                  <a:pt x="1872031" y="433845"/>
                </a:lnTo>
                <a:lnTo>
                  <a:pt x="1872854" y="433845"/>
                </a:lnTo>
                <a:lnTo>
                  <a:pt x="1874260" y="434072"/>
                </a:lnTo>
                <a:close/>
                <a:moveTo>
                  <a:pt x="752187" y="433596"/>
                </a:moveTo>
                <a:lnTo>
                  <a:pt x="751182" y="435517"/>
                </a:lnTo>
                <a:lnTo>
                  <a:pt x="752289" y="434119"/>
                </a:lnTo>
                <a:lnTo>
                  <a:pt x="752187" y="433862"/>
                </a:lnTo>
                <a:close/>
                <a:moveTo>
                  <a:pt x="1685549" y="433595"/>
                </a:moveTo>
                <a:lnTo>
                  <a:pt x="1684611" y="433874"/>
                </a:lnTo>
                <a:lnTo>
                  <a:pt x="1686538" y="434105"/>
                </a:lnTo>
                <a:close/>
                <a:moveTo>
                  <a:pt x="871654" y="433595"/>
                </a:moveTo>
                <a:lnTo>
                  <a:pt x="870852" y="434292"/>
                </a:lnTo>
                <a:lnTo>
                  <a:pt x="872003" y="434120"/>
                </a:lnTo>
                <a:lnTo>
                  <a:pt x="871784" y="434012"/>
                </a:lnTo>
                <a:lnTo>
                  <a:pt x="872292" y="434077"/>
                </a:lnTo>
                <a:lnTo>
                  <a:pt x="873082" y="433960"/>
                </a:lnTo>
                <a:close/>
                <a:moveTo>
                  <a:pt x="2961951" y="433583"/>
                </a:moveTo>
                <a:lnTo>
                  <a:pt x="2961805" y="433637"/>
                </a:lnTo>
                <a:lnTo>
                  <a:pt x="2965790" y="433637"/>
                </a:lnTo>
                <a:lnTo>
                  <a:pt x="2965808" y="433583"/>
                </a:lnTo>
                <a:close/>
                <a:moveTo>
                  <a:pt x="2204958" y="433583"/>
                </a:moveTo>
                <a:lnTo>
                  <a:pt x="2204596" y="433636"/>
                </a:lnTo>
                <a:lnTo>
                  <a:pt x="2205241" y="433798"/>
                </a:lnTo>
                <a:lnTo>
                  <a:pt x="2205181" y="433912"/>
                </a:lnTo>
                <a:lnTo>
                  <a:pt x="2206178" y="434016"/>
                </a:lnTo>
                <a:close/>
                <a:moveTo>
                  <a:pt x="1063824" y="433583"/>
                </a:moveTo>
                <a:lnTo>
                  <a:pt x="1062407" y="434295"/>
                </a:lnTo>
                <a:lnTo>
                  <a:pt x="1063592" y="434012"/>
                </a:lnTo>
                <a:lnTo>
                  <a:pt x="1063584" y="434035"/>
                </a:lnTo>
                <a:lnTo>
                  <a:pt x="1063593" y="434012"/>
                </a:lnTo>
                <a:lnTo>
                  <a:pt x="1064695" y="434012"/>
                </a:lnTo>
                <a:lnTo>
                  <a:pt x="1063970" y="433583"/>
                </a:lnTo>
                <a:close/>
                <a:moveTo>
                  <a:pt x="755847" y="433523"/>
                </a:moveTo>
                <a:lnTo>
                  <a:pt x="755737" y="433735"/>
                </a:lnTo>
                <a:lnTo>
                  <a:pt x="756836" y="433698"/>
                </a:lnTo>
                <a:close/>
                <a:moveTo>
                  <a:pt x="1222241" y="433425"/>
                </a:moveTo>
                <a:lnTo>
                  <a:pt x="1221886" y="433637"/>
                </a:lnTo>
                <a:lnTo>
                  <a:pt x="1223283" y="437798"/>
                </a:lnTo>
                <a:close/>
                <a:moveTo>
                  <a:pt x="1815276" y="433413"/>
                </a:moveTo>
                <a:lnTo>
                  <a:pt x="1810625" y="433648"/>
                </a:lnTo>
                <a:lnTo>
                  <a:pt x="1810043" y="433648"/>
                </a:lnTo>
                <a:lnTo>
                  <a:pt x="1810267" y="433773"/>
                </a:lnTo>
                <a:cubicBezTo>
                  <a:pt x="1812183" y="433950"/>
                  <a:pt x="1813923" y="433595"/>
                  <a:pt x="1814617" y="433595"/>
                </a:cubicBezTo>
                <a:close/>
                <a:moveTo>
                  <a:pt x="1363053" y="433350"/>
                </a:moveTo>
                <a:lnTo>
                  <a:pt x="1363617" y="433915"/>
                </a:lnTo>
                <a:lnTo>
                  <a:pt x="1363871" y="434047"/>
                </a:lnTo>
                <a:lnTo>
                  <a:pt x="1363714" y="433730"/>
                </a:lnTo>
                <a:lnTo>
                  <a:pt x="1363724" y="433732"/>
                </a:lnTo>
                <a:lnTo>
                  <a:pt x="1363641" y="433648"/>
                </a:lnTo>
                <a:close/>
                <a:moveTo>
                  <a:pt x="978243" y="433203"/>
                </a:moveTo>
                <a:lnTo>
                  <a:pt x="977749" y="433567"/>
                </a:lnTo>
                <a:lnTo>
                  <a:pt x="978648" y="433501"/>
                </a:lnTo>
                <a:close/>
                <a:moveTo>
                  <a:pt x="1943903" y="433161"/>
                </a:moveTo>
                <a:lnTo>
                  <a:pt x="1944686" y="433678"/>
                </a:lnTo>
                <a:lnTo>
                  <a:pt x="1945289" y="433554"/>
                </a:lnTo>
                <a:lnTo>
                  <a:pt x="1945213" y="433549"/>
                </a:lnTo>
                <a:close/>
                <a:moveTo>
                  <a:pt x="3028133" y="433077"/>
                </a:moveTo>
                <a:lnTo>
                  <a:pt x="3028387" y="433990"/>
                </a:lnTo>
                <a:lnTo>
                  <a:pt x="3029275" y="433909"/>
                </a:lnTo>
                <a:lnTo>
                  <a:pt x="3028471" y="433762"/>
                </a:lnTo>
                <a:close/>
                <a:moveTo>
                  <a:pt x="1638931" y="433066"/>
                </a:moveTo>
                <a:lnTo>
                  <a:pt x="1639865" y="433762"/>
                </a:lnTo>
                <a:lnTo>
                  <a:pt x="1640107" y="433376"/>
                </a:lnTo>
                <a:close/>
                <a:moveTo>
                  <a:pt x="1285643" y="433045"/>
                </a:moveTo>
                <a:lnTo>
                  <a:pt x="1285620" y="433598"/>
                </a:lnTo>
                <a:lnTo>
                  <a:pt x="1285893" y="433798"/>
                </a:lnTo>
                <a:lnTo>
                  <a:pt x="1286019" y="433798"/>
                </a:lnTo>
                <a:lnTo>
                  <a:pt x="1285872" y="433648"/>
                </a:lnTo>
                <a:close/>
                <a:moveTo>
                  <a:pt x="1255608" y="433038"/>
                </a:moveTo>
                <a:lnTo>
                  <a:pt x="1254888" y="433754"/>
                </a:lnTo>
                <a:lnTo>
                  <a:pt x="1255400" y="433711"/>
                </a:lnTo>
                <a:lnTo>
                  <a:pt x="1255400" y="434012"/>
                </a:lnTo>
                <a:lnTo>
                  <a:pt x="1255904" y="434012"/>
                </a:lnTo>
                <a:lnTo>
                  <a:pt x="1255400" y="433637"/>
                </a:lnTo>
                <a:close/>
                <a:moveTo>
                  <a:pt x="2595649" y="432963"/>
                </a:moveTo>
                <a:lnTo>
                  <a:pt x="2595656" y="433012"/>
                </a:lnTo>
                <a:lnTo>
                  <a:pt x="2595730" y="432996"/>
                </a:lnTo>
                <a:close/>
                <a:moveTo>
                  <a:pt x="255612" y="432816"/>
                </a:moveTo>
                <a:lnTo>
                  <a:pt x="256087" y="433308"/>
                </a:lnTo>
                <a:lnTo>
                  <a:pt x="255950" y="432884"/>
                </a:lnTo>
                <a:close/>
                <a:moveTo>
                  <a:pt x="2134136" y="432815"/>
                </a:moveTo>
                <a:lnTo>
                  <a:pt x="2134180" y="432908"/>
                </a:lnTo>
                <a:lnTo>
                  <a:pt x="2134217" y="432823"/>
                </a:lnTo>
                <a:close/>
                <a:moveTo>
                  <a:pt x="1345743" y="432711"/>
                </a:moveTo>
                <a:lnTo>
                  <a:pt x="1346479" y="433460"/>
                </a:lnTo>
                <a:lnTo>
                  <a:pt x="1346762" y="433687"/>
                </a:lnTo>
                <a:lnTo>
                  <a:pt x="1347016" y="433805"/>
                </a:lnTo>
                <a:lnTo>
                  <a:pt x="1347016" y="433730"/>
                </a:lnTo>
                <a:lnTo>
                  <a:pt x="1347332" y="433648"/>
                </a:lnTo>
                <a:lnTo>
                  <a:pt x="1346976" y="433648"/>
                </a:lnTo>
                <a:close/>
                <a:moveTo>
                  <a:pt x="2239450" y="432710"/>
                </a:moveTo>
                <a:lnTo>
                  <a:pt x="2239450" y="432733"/>
                </a:lnTo>
                <a:lnTo>
                  <a:pt x="2239459" y="432738"/>
                </a:lnTo>
                <a:close/>
                <a:moveTo>
                  <a:pt x="589043" y="432698"/>
                </a:moveTo>
                <a:lnTo>
                  <a:pt x="588796" y="432886"/>
                </a:lnTo>
                <a:lnTo>
                  <a:pt x="589154" y="432713"/>
                </a:lnTo>
                <a:close/>
                <a:moveTo>
                  <a:pt x="1874093" y="432659"/>
                </a:moveTo>
                <a:lnTo>
                  <a:pt x="1874353" y="432801"/>
                </a:lnTo>
                <a:lnTo>
                  <a:pt x="1874639" y="432659"/>
                </a:lnTo>
                <a:close/>
                <a:moveTo>
                  <a:pt x="2369443" y="432544"/>
                </a:moveTo>
                <a:lnTo>
                  <a:pt x="2369508" y="432591"/>
                </a:lnTo>
                <a:lnTo>
                  <a:pt x="2369549" y="432561"/>
                </a:lnTo>
                <a:close/>
                <a:moveTo>
                  <a:pt x="462609" y="432540"/>
                </a:moveTo>
                <a:lnTo>
                  <a:pt x="462376" y="432599"/>
                </a:lnTo>
                <a:lnTo>
                  <a:pt x="461236" y="432801"/>
                </a:lnTo>
                <a:lnTo>
                  <a:pt x="463347" y="434980"/>
                </a:lnTo>
                <a:lnTo>
                  <a:pt x="463347" y="435216"/>
                </a:lnTo>
                <a:lnTo>
                  <a:pt x="463731" y="435064"/>
                </a:lnTo>
                <a:close/>
                <a:moveTo>
                  <a:pt x="2840879" y="432508"/>
                </a:moveTo>
                <a:cubicBezTo>
                  <a:pt x="2842382" y="432508"/>
                  <a:pt x="2842382" y="432508"/>
                  <a:pt x="2842382" y="434012"/>
                </a:cubicBezTo>
                <a:cubicBezTo>
                  <a:pt x="2842382" y="434012"/>
                  <a:pt x="2840879" y="435517"/>
                  <a:pt x="2839374" y="434012"/>
                </a:cubicBezTo>
                <a:cubicBezTo>
                  <a:pt x="2839374" y="434012"/>
                  <a:pt x="2839374" y="432508"/>
                  <a:pt x="2840879" y="432508"/>
                </a:cubicBezTo>
                <a:close/>
                <a:moveTo>
                  <a:pt x="2154649" y="432463"/>
                </a:moveTo>
                <a:lnTo>
                  <a:pt x="2152993" y="433302"/>
                </a:lnTo>
                <a:lnTo>
                  <a:pt x="2153502" y="434200"/>
                </a:lnTo>
                <a:close/>
                <a:moveTo>
                  <a:pt x="515791" y="432453"/>
                </a:moveTo>
                <a:lnTo>
                  <a:pt x="514997" y="432645"/>
                </a:lnTo>
                <a:lnTo>
                  <a:pt x="514872" y="432645"/>
                </a:lnTo>
                <a:lnTo>
                  <a:pt x="516397" y="434307"/>
                </a:lnTo>
                <a:close/>
                <a:moveTo>
                  <a:pt x="1727092" y="432439"/>
                </a:moveTo>
                <a:lnTo>
                  <a:pt x="1727035" y="432533"/>
                </a:lnTo>
                <a:lnTo>
                  <a:pt x="1726795" y="433521"/>
                </a:lnTo>
                <a:lnTo>
                  <a:pt x="1728036" y="432903"/>
                </a:lnTo>
                <a:close/>
                <a:moveTo>
                  <a:pt x="2719952" y="432420"/>
                </a:moveTo>
                <a:lnTo>
                  <a:pt x="2719933" y="432429"/>
                </a:lnTo>
                <a:lnTo>
                  <a:pt x="2719937" y="432439"/>
                </a:lnTo>
                <a:lnTo>
                  <a:pt x="2720041" y="432439"/>
                </a:lnTo>
                <a:close/>
                <a:moveTo>
                  <a:pt x="1729840" y="432405"/>
                </a:moveTo>
                <a:lnTo>
                  <a:pt x="1729874" y="432439"/>
                </a:lnTo>
                <a:lnTo>
                  <a:pt x="1729874" y="432431"/>
                </a:lnTo>
                <a:close/>
                <a:moveTo>
                  <a:pt x="3044831" y="432395"/>
                </a:moveTo>
                <a:lnTo>
                  <a:pt x="3044831" y="432491"/>
                </a:lnTo>
                <a:lnTo>
                  <a:pt x="3044909" y="432425"/>
                </a:lnTo>
                <a:close/>
                <a:moveTo>
                  <a:pt x="2945116" y="432379"/>
                </a:moveTo>
                <a:lnTo>
                  <a:pt x="2945116" y="433617"/>
                </a:lnTo>
                <a:lnTo>
                  <a:pt x="2945109" y="433622"/>
                </a:lnTo>
                <a:lnTo>
                  <a:pt x="2945408" y="433672"/>
                </a:lnTo>
                <a:lnTo>
                  <a:pt x="2945408" y="432485"/>
                </a:lnTo>
                <a:close/>
                <a:moveTo>
                  <a:pt x="2674583" y="432322"/>
                </a:moveTo>
                <a:lnTo>
                  <a:pt x="2673990" y="433553"/>
                </a:lnTo>
                <a:lnTo>
                  <a:pt x="2674157" y="433798"/>
                </a:lnTo>
                <a:lnTo>
                  <a:pt x="2674583" y="433707"/>
                </a:lnTo>
                <a:close/>
                <a:moveTo>
                  <a:pt x="3079831" y="432320"/>
                </a:moveTo>
                <a:cubicBezTo>
                  <a:pt x="3080653" y="432508"/>
                  <a:pt x="3080983" y="433260"/>
                  <a:pt x="3079667" y="435517"/>
                </a:cubicBezTo>
                <a:cubicBezTo>
                  <a:pt x="3079667" y="435517"/>
                  <a:pt x="3078350" y="435517"/>
                  <a:pt x="3078350" y="435517"/>
                </a:cubicBezTo>
                <a:cubicBezTo>
                  <a:pt x="3078350" y="434012"/>
                  <a:pt x="3077034" y="434012"/>
                  <a:pt x="3077034" y="432508"/>
                </a:cubicBezTo>
                <a:cubicBezTo>
                  <a:pt x="3077692" y="432508"/>
                  <a:pt x="3079008" y="432132"/>
                  <a:pt x="3079831" y="432320"/>
                </a:cubicBezTo>
                <a:close/>
                <a:moveTo>
                  <a:pt x="1107833" y="432296"/>
                </a:moveTo>
                <a:lnTo>
                  <a:pt x="1107644" y="432391"/>
                </a:lnTo>
                <a:lnTo>
                  <a:pt x="1107892" y="432383"/>
                </a:lnTo>
                <a:lnTo>
                  <a:pt x="1108244" y="432509"/>
                </a:lnTo>
                <a:lnTo>
                  <a:pt x="1108096" y="432424"/>
                </a:lnTo>
                <a:close/>
                <a:moveTo>
                  <a:pt x="2571636" y="432295"/>
                </a:moveTo>
                <a:lnTo>
                  <a:pt x="2571636" y="432630"/>
                </a:lnTo>
                <a:lnTo>
                  <a:pt x="2573024" y="435060"/>
                </a:lnTo>
                <a:close/>
                <a:moveTo>
                  <a:pt x="2328599" y="432257"/>
                </a:moveTo>
                <a:lnTo>
                  <a:pt x="2328361" y="432443"/>
                </a:lnTo>
                <a:lnTo>
                  <a:pt x="2328883" y="432537"/>
                </a:lnTo>
                <a:close/>
                <a:moveTo>
                  <a:pt x="2277054" y="432250"/>
                </a:moveTo>
                <a:lnTo>
                  <a:pt x="2276691" y="432269"/>
                </a:lnTo>
                <a:lnTo>
                  <a:pt x="2276674" y="432451"/>
                </a:lnTo>
                <a:close/>
                <a:moveTo>
                  <a:pt x="1702151" y="432241"/>
                </a:moveTo>
                <a:lnTo>
                  <a:pt x="1702583" y="432603"/>
                </a:lnTo>
                <a:lnTo>
                  <a:pt x="1703015" y="432747"/>
                </a:lnTo>
                <a:lnTo>
                  <a:pt x="1702354" y="432241"/>
                </a:lnTo>
                <a:close/>
                <a:moveTo>
                  <a:pt x="988551" y="432241"/>
                </a:moveTo>
                <a:lnTo>
                  <a:pt x="988616" y="432357"/>
                </a:lnTo>
                <a:cubicBezTo>
                  <a:pt x="988616" y="433034"/>
                  <a:pt x="988962" y="433034"/>
                  <a:pt x="989481" y="432865"/>
                </a:cubicBezTo>
                <a:lnTo>
                  <a:pt x="989821" y="432774"/>
                </a:lnTo>
                <a:lnTo>
                  <a:pt x="991003" y="432241"/>
                </a:lnTo>
                <a:close/>
                <a:moveTo>
                  <a:pt x="2791689" y="432234"/>
                </a:moveTo>
                <a:lnTo>
                  <a:pt x="2791119" y="433884"/>
                </a:lnTo>
                <a:lnTo>
                  <a:pt x="2791878" y="433803"/>
                </a:lnTo>
                <a:lnTo>
                  <a:pt x="2792471" y="432508"/>
                </a:lnTo>
                <a:lnTo>
                  <a:pt x="2792079" y="432508"/>
                </a:lnTo>
                <a:close/>
                <a:moveTo>
                  <a:pt x="2938148" y="432231"/>
                </a:moveTo>
                <a:lnTo>
                  <a:pt x="2937678" y="432426"/>
                </a:lnTo>
                <a:lnTo>
                  <a:pt x="2937879" y="432499"/>
                </a:lnTo>
                <a:lnTo>
                  <a:pt x="2937879" y="432425"/>
                </a:lnTo>
                <a:lnTo>
                  <a:pt x="2938643" y="432551"/>
                </a:lnTo>
                <a:close/>
                <a:moveTo>
                  <a:pt x="3050796" y="432195"/>
                </a:moveTo>
                <a:lnTo>
                  <a:pt x="3050703" y="432361"/>
                </a:lnTo>
                <a:lnTo>
                  <a:pt x="3050703" y="432383"/>
                </a:lnTo>
                <a:cubicBezTo>
                  <a:pt x="3052208" y="432383"/>
                  <a:pt x="3050703" y="433762"/>
                  <a:pt x="3050703" y="433762"/>
                </a:cubicBezTo>
                <a:lnTo>
                  <a:pt x="3050699" y="433847"/>
                </a:lnTo>
                <a:lnTo>
                  <a:pt x="3050729" y="433836"/>
                </a:lnTo>
                <a:lnTo>
                  <a:pt x="3050729" y="432508"/>
                </a:lnTo>
                <a:close/>
                <a:moveTo>
                  <a:pt x="1505001" y="432132"/>
                </a:moveTo>
                <a:lnTo>
                  <a:pt x="1504573" y="432642"/>
                </a:lnTo>
                <a:lnTo>
                  <a:pt x="1505102" y="432514"/>
                </a:lnTo>
                <a:lnTo>
                  <a:pt x="1505106" y="432508"/>
                </a:lnTo>
                <a:lnTo>
                  <a:pt x="1505114" y="432511"/>
                </a:lnTo>
                <a:lnTo>
                  <a:pt x="1505126" y="432508"/>
                </a:lnTo>
                <a:lnTo>
                  <a:pt x="1505123" y="432514"/>
                </a:lnTo>
                <a:lnTo>
                  <a:pt x="1509253" y="433905"/>
                </a:lnTo>
                <a:lnTo>
                  <a:pt x="1510657" y="434378"/>
                </a:lnTo>
                <a:lnTo>
                  <a:pt x="1509639" y="433711"/>
                </a:lnTo>
                <a:lnTo>
                  <a:pt x="1509751" y="433656"/>
                </a:lnTo>
                <a:lnTo>
                  <a:pt x="1509137" y="433542"/>
                </a:lnTo>
                <a:cubicBezTo>
                  <a:pt x="1507759" y="433542"/>
                  <a:pt x="1506379" y="433542"/>
                  <a:pt x="1505001" y="432132"/>
                </a:cubicBezTo>
                <a:close/>
                <a:moveTo>
                  <a:pt x="2541444" y="432121"/>
                </a:moveTo>
                <a:lnTo>
                  <a:pt x="2541885" y="432273"/>
                </a:lnTo>
                <a:lnTo>
                  <a:pt x="2542016" y="432207"/>
                </a:lnTo>
                <a:lnTo>
                  <a:pt x="2542031" y="432194"/>
                </a:lnTo>
                <a:close/>
                <a:moveTo>
                  <a:pt x="1391546" y="432109"/>
                </a:moveTo>
                <a:lnTo>
                  <a:pt x="1391416" y="432241"/>
                </a:lnTo>
                <a:lnTo>
                  <a:pt x="1390611" y="432377"/>
                </a:lnTo>
                <a:lnTo>
                  <a:pt x="1391546" y="432326"/>
                </a:lnTo>
                <a:close/>
                <a:moveTo>
                  <a:pt x="2017814" y="432098"/>
                </a:moveTo>
                <a:lnTo>
                  <a:pt x="2017549" y="432357"/>
                </a:lnTo>
                <a:lnTo>
                  <a:pt x="2017886" y="432475"/>
                </a:lnTo>
                <a:lnTo>
                  <a:pt x="2018053" y="432128"/>
                </a:lnTo>
                <a:close/>
                <a:moveTo>
                  <a:pt x="1344893" y="432065"/>
                </a:moveTo>
                <a:lnTo>
                  <a:pt x="1344816" y="432124"/>
                </a:lnTo>
                <a:lnTo>
                  <a:pt x="1344972" y="432249"/>
                </a:lnTo>
                <a:lnTo>
                  <a:pt x="1345120" y="432237"/>
                </a:lnTo>
                <a:close/>
                <a:moveTo>
                  <a:pt x="2281879" y="432042"/>
                </a:moveTo>
                <a:lnTo>
                  <a:pt x="2281389" y="432241"/>
                </a:lnTo>
                <a:lnTo>
                  <a:pt x="2281084" y="432138"/>
                </a:lnTo>
                <a:lnTo>
                  <a:pt x="2281317" y="432293"/>
                </a:lnTo>
                <a:lnTo>
                  <a:pt x="2281578" y="432352"/>
                </a:lnTo>
                <a:close/>
                <a:moveTo>
                  <a:pt x="1275709" y="431942"/>
                </a:moveTo>
                <a:lnTo>
                  <a:pt x="1275709" y="432154"/>
                </a:lnTo>
                <a:lnTo>
                  <a:pt x="1275758" y="432321"/>
                </a:lnTo>
                <a:lnTo>
                  <a:pt x="1276003" y="432226"/>
                </a:lnTo>
                <a:lnTo>
                  <a:pt x="1276003" y="432141"/>
                </a:lnTo>
                <a:close/>
                <a:moveTo>
                  <a:pt x="2082888" y="431923"/>
                </a:moveTo>
                <a:lnTo>
                  <a:pt x="2082489" y="432259"/>
                </a:lnTo>
                <a:lnTo>
                  <a:pt x="2082837" y="432357"/>
                </a:lnTo>
                <a:close/>
                <a:moveTo>
                  <a:pt x="2909862" y="431863"/>
                </a:moveTo>
                <a:lnTo>
                  <a:pt x="2910050" y="432207"/>
                </a:lnTo>
                <a:lnTo>
                  <a:pt x="2909807" y="432419"/>
                </a:lnTo>
                <a:lnTo>
                  <a:pt x="2910265" y="432257"/>
                </a:lnTo>
                <a:lnTo>
                  <a:pt x="2910642" y="432369"/>
                </a:lnTo>
                <a:lnTo>
                  <a:pt x="2910274" y="432231"/>
                </a:lnTo>
                <a:close/>
                <a:moveTo>
                  <a:pt x="1447960" y="431842"/>
                </a:moveTo>
                <a:lnTo>
                  <a:pt x="1447960" y="432186"/>
                </a:lnTo>
                <a:cubicBezTo>
                  <a:pt x="1447960" y="432186"/>
                  <a:pt x="1446623" y="433583"/>
                  <a:pt x="1446623" y="433583"/>
                </a:cubicBezTo>
                <a:cubicBezTo>
                  <a:pt x="1445286" y="433583"/>
                  <a:pt x="1445286" y="433583"/>
                  <a:pt x="1445286" y="433583"/>
                </a:cubicBezTo>
                <a:lnTo>
                  <a:pt x="1444938" y="433873"/>
                </a:lnTo>
                <a:lnTo>
                  <a:pt x="1445703" y="434012"/>
                </a:lnTo>
                <a:lnTo>
                  <a:pt x="1446807" y="434012"/>
                </a:lnTo>
                <a:cubicBezTo>
                  <a:pt x="1446807" y="435410"/>
                  <a:pt x="1448211" y="436806"/>
                  <a:pt x="1449615" y="435410"/>
                </a:cubicBezTo>
                <a:lnTo>
                  <a:pt x="1449967" y="435497"/>
                </a:lnTo>
                <a:lnTo>
                  <a:pt x="1447207" y="433637"/>
                </a:lnTo>
                <a:lnTo>
                  <a:pt x="1448473" y="432339"/>
                </a:lnTo>
                <a:lnTo>
                  <a:pt x="1448354" y="432241"/>
                </a:lnTo>
                <a:close/>
                <a:moveTo>
                  <a:pt x="2108075" y="431818"/>
                </a:moveTo>
                <a:lnTo>
                  <a:pt x="2107789" y="432182"/>
                </a:lnTo>
                <a:lnTo>
                  <a:pt x="2110887" y="433348"/>
                </a:lnTo>
                <a:lnTo>
                  <a:pt x="2109466" y="432174"/>
                </a:lnTo>
                <a:cubicBezTo>
                  <a:pt x="2108770" y="431463"/>
                  <a:pt x="2108422" y="431463"/>
                  <a:pt x="2108075" y="431818"/>
                </a:cubicBezTo>
                <a:close/>
                <a:moveTo>
                  <a:pt x="2319191" y="431739"/>
                </a:moveTo>
                <a:lnTo>
                  <a:pt x="2317879" y="431952"/>
                </a:lnTo>
                <a:lnTo>
                  <a:pt x="2318643" y="432198"/>
                </a:lnTo>
                <a:close/>
                <a:moveTo>
                  <a:pt x="1910385" y="431687"/>
                </a:moveTo>
                <a:lnTo>
                  <a:pt x="1912103" y="432733"/>
                </a:lnTo>
                <a:lnTo>
                  <a:pt x="1914568" y="435232"/>
                </a:lnTo>
                <a:lnTo>
                  <a:pt x="1914629" y="435174"/>
                </a:lnTo>
                <a:lnTo>
                  <a:pt x="1911992" y="432535"/>
                </a:lnTo>
                <a:lnTo>
                  <a:pt x="1911917" y="432508"/>
                </a:lnTo>
                <a:lnTo>
                  <a:pt x="1912370" y="432023"/>
                </a:lnTo>
                <a:lnTo>
                  <a:pt x="1912022" y="432241"/>
                </a:lnTo>
                <a:close/>
                <a:moveTo>
                  <a:pt x="2394833" y="431651"/>
                </a:moveTo>
                <a:lnTo>
                  <a:pt x="2396010" y="432289"/>
                </a:lnTo>
                <a:lnTo>
                  <a:pt x="2396167" y="432132"/>
                </a:lnTo>
                <a:lnTo>
                  <a:pt x="2396248" y="432112"/>
                </a:lnTo>
                <a:close/>
                <a:moveTo>
                  <a:pt x="2249497" y="431607"/>
                </a:moveTo>
                <a:lnTo>
                  <a:pt x="2249599" y="431662"/>
                </a:lnTo>
                <a:lnTo>
                  <a:pt x="2249733" y="431640"/>
                </a:lnTo>
                <a:close/>
                <a:moveTo>
                  <a:pt x="451674" y="431582"/>
                </a:moveTo>
                <a:lnTo>
                  <a:pt x="451002" y="432669"/>
                </a:lnTo>
                <a:lnTo>
                  <a:pt x="452105" y="434072"/>
                </a:lnTo>
                <a:lnTo>
                  <a:pt x="453280" y="434495"/>
                </a:lnTo>
                <a:lnTo>
                  <a:pt x="453510" y="434422"/>
                </a:lnTo>
                <a:close/>
                <a:moveTo>
                  <a:pt x="3007787" y="431389"/>
                </a:moveTo>
                <a:lnTo>
                  <a:pt x="3008549" y="432596"/>
                </a:lnTo>
                <a:lnTo>
                  <a:pt x="3008930" y="432293"/>
                </a:lnTo>
                <a:close/>
                <a:moveTo>
                  <a:pt x="2171685" y="431380"/>
                </a:moveTo>
                <a:lnTo>
                  <a:pt x="2171679" y="431381"/>
                </a:lnTo>
                <a:lnTo>
                  <a:pt x="2171691" y="431383"/>
                </a:lnTo>
                <a:close/>
                <a:moveTo>
                  <a:pt x="2980261" y="431274"/>
                </a:moveTo>
                <a:lnTo>
                  <a:pt x="2980177" y="431372"/>
                </a:lnTo>
                <a:lnTo>
                  <a:pt x="2982257" y="432506"/>
                </a:lnTo>
                <a:lnTo>
                  <a:pt x="2982257" y="432300"/>
                </a:lnTo>
                <a:close/>
                <a:moveTo>
                  <a:pt x="2174357" y="431217"/>
                </a:moveTo>
                <a:lnTo>
                  <a:pt x="2175250" y="432108"/>
                </a:lnTo>
                <a:lnTo>
                  <a:pt x="2175828" y="432226"/>
                </a:lnTo>
                <a:lnTo>
                  <a:pt x="2175855" y="432223"/>
                </a:lnTo>
                <a:close/>
                <a:moveTo>
                  <a:pt x="1328310" y="431105"/>
                </a:moveTo>
                <a:lnTo>
                  <a:pt x="1329126" y="431841"/>
                </a:lnTo>
                <a:lnTo>
                  <a:pt x="1330025" y="432226"/>
                </a:lnTo>
                <a:cubicBezTo>
                  <a:pt x="1330025" y="432226"/>
                  <a:pt x="1330025" y="432226"/>
                  <a:pt x="1330025" y="433637"/>
                </a:cubicBezTo>
                <a:lnTo>
                  <a:pt x="1330312" y="433637"/>
                </a:lnTo>
                <a:lnTo>
                  <a:pt x="1330312" y="432241"/>
                </a:lnTo>
                <a:close/>
                <a:moveTo>
                  <a:pt x="1850323" y="430984"/>
                </a:moveTo>
                <a:lnTo>
                  <a:pt x="1850108" y="431584"/>
                </a:lnTo>
                <a:lnTo>
                  <a:pt x="1850706" y="431229"/>
                </a:lnTo>
                <a:close/>
                <a:moveTo>
                  <a:pt x="2277224" y="430951"/>
                </a:moveTo>
                <a:lnTo>
                  <a:pt x="2277224" y="432160"/>
                </a:lnTo>
                <a:lnTo>
                  <a:pt x="2277302" y="432118"/>
                </a:lnTo>
                <a:close/>
                <a:moveTo>
                  <a:pt x="1576961" y="430903"/>
                </a:moveTo>
                <a:lnTo>
                  <a:pt x="1576847" y="430917"/>
                </a:lnTo>
                <a:lnTo>
                  <a:pt x="1576559" y="431138"/>
                </a:lnTo>
                <a:lnTo>
                  <a:pt x="1576570" y="431187"/>
                </a:lnTo>
                <a:close/>
                <a:moveTo>
                  <a:pt x="2934011" y="430893"/>
                </a:moveTo>
                <a:lnTo>
                  <a:pt x="2934011" y="431092"/>
                </a:lnTo>
                <a:lnTo>
                  <a:pt x="2934290" y="431194"/>
                </a:lnTo>
                <a:close/>
                <a:moveTo>
                  <a:pt x="2466658" y="430833"/>
                </a:moveTo>
                <a:lnTo>
                  <a:pt x="2466998" y="431004"/>
                </a:lnTo>
                <a:lnTo>
                  <a:pt x="2466998" y="431605"/>
                </a:lnTo>
                <a:lnTo>
                  <a:pt x="2467601" y="431004"/>
                </a:lnTo>
                <a:lnTo>
                  <a:pt x="2468440" y="430954"/>
                </a:lnTo>
                <a:lnTo>
                  <a:pt x="2467487" y="430833"/>
                </a:lnTo>
                <a:close/>
                <a:moveTo>
                  <a:pt x="1788659" y="430833"/>
                </a:moveTo>
                <a:lnTo>
                  <a:pt x="1788802" y="430859"/>
                </a:lnTo>
                <a:lnTo>
                  <a:pt x="1788844" y="430833"/>
                </a:lnTo>
                <a:close/>
                <a:moveTo>
                  <a:pt x="1127387" y="430833"/>
                </a:moveTo>
                <a:lnTo>
                  <a:pt x="1128782" y="431087"/>
                </a:lnTo>
                <a:lnTo>
                  <a:pt x="1129566" y="430833"/>
                </a:lnTo>
                <a:close/>
                <a:moveTo>
                  <a:pt x="282901" y="430713"/>
                </a:moveTo>
                <a:lnTo>
                  <a:pt x="283065" y="431004"/>
                </a:lnTo>
                <a:lnTo>
                  <a:pt x="282969" y="430956"/>
                </a:lnTo>
                <a:lnTo>
                  <a:pt x="283011" y="431004"/>
                </a:lnTo>
                <a:lnTo>
                  <a:pt x="283065" y="431004"/>
                </a:lnTo>
                <a:lnTo>
                  <a:pt x="283113" y="431004"/>
                </a:lnTo>
                <a:close/>
                <a:moveTo>
                  <a:pt x="1411578" y="430705"/>
                </a:moveTo>
                <a:lnTo>
                  <a:pt x="1413610" y="431380"/>
                </a:lnTo>
                <a:lnTo>
                  <a:pt x="1415047" y="431543"/>
                </a:lnTo>
                <a:lnTo>
                  <a:pt x="1412247" y="430833"/>
                </a:lnTo>
                <a:close/>
                <a:moveTo>
                  <a:pt x="1786736" y="430705"/>
                </a:moveTo>
                <a:lnTo>
                  <a:pt x="1786803" y="430784"/>
                </a:lnTo>
                <a:lnTo>
                  <a:pt x="1786819" y="430753"/>
                </a:lnTo>
                <a:lnTo>
                  <a:pt x="1786846" y="430753"/>
                </a:lnTo>
                <a:close/>
                <a:moveTo>
                  <a:pt x="1417357" y="430634"/>
                </a:moveTo>
                <a:lnTo>
                  <a:pt x="1415840" y="431633"/>
                </a:lnTo>
                <a:lnTo>
                  <a:pt x="1416713" y="431732"/>
                </a:lnTo>
                <a:close/>
                <a:moveTo>
                  <a:pt x="2611246" y="430628"/>
                </a:moveTo>
                <a:lnTo>
                  <a:pt x="2611545" y="432285"/>
                </a:lnTo>
                <a:lnTo>
                  <a:pt x="2612474" y="430900"/>
                </a:lnTo>
                <a:close/>
                <a:moveTo>
                  <a:pt x="1208463" y="430416"/>
                </a:moveTo>
                <a:lnTo>
                  <a:pt x="1209054" y="431004"/>
                </a:lnTo>
                <a:lnTo>
                  <a:pt x="1209947" y="431004"/>
                </a:lnTo>
                <a:lnTo>
                  <a:pt x="1209492" y="430833"/>
                </a:lnTo>
                <a:close/>
                <a:moveTo>
                  <a:pt x="2814274" y="429875"/>
                </a:moveTo>
                <a:lnTo>
                  <a:pt x="2814358" y="429897"/>
                </a:lnTo>
                <a:lnTo>
                  <a:pt x="2814324" y="429875"/>
                </a:lnTo>
                <a:close/>
                <a:moveTo>
                  <a:pt x="432884" y="429768"/>
                </a:moveTo>
                <a:lnTo>
                  <a:pt x="432318" y="430180"/>
                </a:lnTo>
                <a:lnTo>
                  <a:pt x="433284" y="432288"/>
                </a:lnTo>
                <a:lnTo>
                  <a:pt x="433310" y="432282"/>
                </a:lnTo>
                <a:lnTo>
                  <a:pt x="434646" y="431602"/>
                </a:lnTo>
                <a:close/>
                <a:moveTo>
                  <a:pt x="1874799" y="429668"/>
                </a:moveTo>
                <a:lnTo>
                  <a:pt x="1874669" y="429800"/>
                </a:lnTo>
                <a:lnTo>
                  <a:pt x="1874756" y="429844"/>
                </a:lnTo>
                <a:close/>
                <a:moveTo>
                  <a:pt x="2128434" y="429616"/>
                </a:moveTo>
                <a:lnTo>
                  <a:pt x="2128593" y="429875"/>
                </a:lnTo>
                <a:cubicBezTo>
                  <a:pt x="2129276" y="431304"/>
                  <a:pt x="2129964" y="432019"/>
                  <a:pt x="2130821" y="432376"/>
                </a:cubicBezTo>
                <a:lnTo>
                  <a:pt x="2133840" y="432706"/>
                </a:lnTo>
                <a:lnTo>
                  <a:pt x="2133840" y="432241"/>
                </a:lnTo>
                <a:lnTo>
                  <a:pt x="2132891" y="432241"/>
                </a:lnTo>
                <a:cubicBezTo>
                  <a:pt x="2132891" y="432241"/>
                  <a:pt x="2131493" y="432241"/>
                  <a:pt x="2131493" y="432241"/>
                </a:cubicBezTo>
                <a:close/>
                <a:moveTo>
                  <a:pt x="2309048" y="429534"/>
                </a:moveTo>
                <a:lnTo>
                  <a:pt x="2308938" y="429875"/>
                </a:lnTo>
                <a:lnTo>
                  <a:pt x="2309511" y="430082"/>
                </a:lnTo>
                <a:close/>
                <a:moveTo>
                  <a:pt x="1321871" y="429510"/>
                </a:moveTo>
                <a:lnTo>
                  <a:pt x="1322286" y="429781"/>
                </a:lnTo>
                <a:lnTo>
                  <a:pt x="1322145" y="429528"/>
                </a:lnTo>
                <a:close/>
                <a:moveTo>
                  <a:pt x="2999574" y="429437"/>
                </a:moveTo>
                <a:lnTo>
                  <a:pt x="2998868" y="429800"/>
                </a:lnTo>
                <a:lnTo>
                  <a:pt x="2999533" y="429800"/>
                </a:lnTo>
                <a:close/>
                <a:moveTo>
                  <a:pt x="2214410" y="429426"/>
                </a:moveTo>
                <a:lnTo>
                  <a:pt x="2214464" y="430291"/>
                </a:lnTo>
                <a:lnTo>
                  <a:pt x="2214646" y="429426"/>
                </a:lnTo>
                <a:close/>
                <a:moveTo>
                  <a:pt x="2102810" y="429426"/>
                </a:moveTo>
                <a:lnTo>
                  <a:pt x="2103341" y="429556"/>
                </a:lnTo>
                <a:lnTo>
                  <a:pt x="2103663" y="429426"/>
                </a:lnTo>
                <a:close/>
                <a:moveTo>
                  <a:pt x="1660728" y="429426"/>
                </a:moveTo>
                <a:lnTo>
                  <a:pt x="1660728" y="429503"/>
                </a:lnTo>
                <a:lnTo>
                  <a:pt x="1662455" y="429547"/>
                </a:lnTo>
                <a:lnTo>
                  <a:pt x="1662331" y="429531"/>
                </a:lnTo>
                <a:close/>
                <a:moveTo>
                  <a:pt x="2896120" y="429384"/>
                </a:moveTo>
                <a:lnTo>
                  <a:pt x="2896123" y="429391"/>
                </a:lnTo>
                <a:lnTo>
                  <a:pt x="2896125" y="429389"/>
                </a:lnTo>
                <a:close/>
                <a:moveTo>
                  <a:pt x="1990632" y="429201"/>
                </a:moveTo>
                <a:lnTo>
                  <a:pt x="1990616" y="429255"/>
                </a:lnTo>
                <a:lnTo>
                  <a:pt x="1990641" y="429204"/>
                </a:lnTo>
                <a:close/>
                <a:moveTo>
                  <a:pt x="1772398" y="429105"/>
                </a:moveTo>
                <a:lnTo>
                  <a:pt x="1771959" y="429323"/>
                </a:lnTo>
                <a:lnTo>
                  <a:pt x="1774261" y="433762"/>
                </a:lnTo>
                <a:lnTo>
                  <a:pt x="1773705" y="433972"/>
                </a:lnTo>
                <a:lnTo>
                  <a:pt x="1775053" y="434157"/>
                </a:lnTo>
                <a:lnTo>
                  <a:pt x="1774737" y="433807"/>
                </a:lnTo>
                <a:close/>
                <a:moveTo>
                  <a:pt x="1232602" y="428905"/>
                </a:moveTo>
                <a:lnTo>
                  <a:pt x="1233355" y="429280"/>
                </a:lnTo>
                <a:lnTo>
                  <a:pt x="1233897" y="429318"/>
                </a:lnTo>
                <a:close/>
                <a:moveTo>
                  <a:pt x="1860089" y="428885"/>
                </a:moveTo>
                <a:lnTo>
                  <a:pt x="1855158" y="429302"/>
                </a:lnTo>
                <a:lnTo>
                  <a:pt x="1856337" y="429800"/>
                </a:lnTo>
                <a:cubicBezTo>
                  <a:pt x="1857042" y="430515"/>
                  <a:pt x="1858451" y="429800"/>
                  <a:pt x="1860036" y="428907"/>
                </a:cubicBezTo>
                <a:close/>
                <a:moveTo>
                  <a:pt x="2104771" y="428632"/>
                </a:moveTo>
                <a:lnTo>
                  <a:pt x="2103680" y="429420"/>
                </a:lnTo>
                <a:lnTo>
                  <a:pt x="2103899" y="429332"/>
                </a:lnTo>
                <a:lnTo>
                  <a:pt x="2104319" y="429172"/>
                </a:lnTo>
                <a:close/>
                <a:moveTo>
                  <a:pt x="2118881" y="428298"/>
                </a:moveTo>
                <a:lnTo>
                  <a:pt x="2119104" y="428446"/>
                </a:lnTo>
                <a:lnTo>
                  <a:pt x="2119610" y="428311"/>
                </a:lnTo>
                <a:close/>
                <a:moveTo>
                  <a:pt x="1219538" y="428019"/>
                </a:moveTo>
                <a:lnTo>
                  <a:pt x="1220337" y="428590"/>
                </a:lnTo>
                <a:lnTo>
                  <a:pt x="1221328" y="428019"/>
                </a:lnTo>
                <a:close/>
                <a:moveTo>
                  <a:pt x="887307" y="428019"/>
                </a:moveTo>
                <a:lnTo>
                  <a:pt x="886943" y="428203"/>
                </a:lnTo>
                <a:lnTo>
                  <a:pt x="886943" y="432174"/>
                </a:lnTo>
                <a:cubicBezTo>
                  <a:pt x="886943" y="432174"/>
                  <a:pt x="886943" y="433595"/>
                  <a:pt x="886943" y="433595"/>
                </a:cubicBezTo>
                <a:lnTo>
                  <a:pt x="886075" y="434163"/>
                </a:lnTo>
                <a:lnTo>
                  <a:pt x="887253" y="434012"/>
                </a:lnTo>
                <a:lnTo>
                  <a:pt x="888040" y="434331"/>
                </a:lnTo>
                <a:lnTo>
                  <a:pt x="887580" y="433583"/>
                </a:lnTo>
                <a:lnTo>
                  <a:pt x="887580" y="432301"/>
                </a:lnTo>
                <a:lnTo>
                  <a:pt x="887307" y="432241"/>
                </a:lnTo>
                <a:cubicBezTo>
                  <a:pt x="885918" y="430833"/>
                  <a:pt x="885918" y="429426"/>
                  <a:pt x="887307" y="428019"/>
                </a:cubicBezTo>
                <a:close/>
                <a:moveTo>
                  <a:pt x="2879645" y="427992"/>
                </a:moveTo>
                <a:lnTo>
                  <a:pt x="2879127" y="429022"/>
                </a:lnTo>
                <a:lnTo>
                  <a:pt x="2879895" y="428245"/>
                </a:lnTo>
                <a:close/>
                <a:moveTo>
                  <a:pt x="2560531" y="427366"/>
                </a:moveTo>
                <a:lnTo>
                  <a:pt x="2562612" y="428292"/>
                </a:lnTo>
                <a:lnTo>
                  <a:pt x="2563489" y="427899"/>
                </a:lnTo>
                <a:close/>
                <a:moveTo>
                  <a:pt x="2771839" y="427327"/>
                </a:moveTo>
                <a:lnTo>
                  <a:pt x="2770639" y="427557"/>
                </a:lnTo>
                <a:lnTo>
                  <a:pt x="2772627" y="427831"/>
                </a:lnTo>
                <a:close/>
                <a:moveTo>
                  <a:pt x="1872474" y="426990"/>
                </a:moveTo>
                <a:lnTo>
                  <a:pt x="1871907" y="427095"/>
                </a:lnTo>
                <a:lnTo>
                  <a:pt x="1872376" y="427120"/>
                </a:lnTo>
                <a:close/>
                <a:moveTo>
                  <a:pt x="2878608" y="426943"/>
                </a:moveTo>
                <a:lnTo>
                  <a:pt x="2878240" y="427131"/>
                </a:lnTo>
                <a:lnTo>
                  <a:pt x="2878697" y="427117"/>
                </a:lnTo>
                <a:lnTo>
                  <a:pt x="2878780" y="427117"/>
                </a:lnTo>
                <a:close/>
                <a:moveTo>
                  <a:pt x="305159" y="426867"/>
                </a:moveTo>
                <a:lnTo>
                  <a:pt x="304310" y="427303"/>
                </a:lnTo>
                <a:lnTo>
                  <a:pt x="305425" y="427165"/>
                </a:lnTo>
                <a:lnTo>
                  <a:pt x="305388" y="427017"/>
                </a:lnTo>
                <a:lnTo>
                  <a:pt x="305496" y="426996"/>
                </a:lnTo>
                <a:close/>
                <a:moveTo>
                  <a:pt x="2980087" y="426867"/>
                </a:moveTo>
                <a:lnTo>
                  <a:pt x="2979577" y="427004"/>
                </a:lnTo>
                <a:lnTo>
                  <a:pt x="2980091" y="427027"/>
                </a:lnTo>
                <a:lnTo>
                  <a:pt x="2980212" y="426902"/>
                </a:lnTo>
                <a:close/>
                <a:moveTo>
                  <a:pt x="2977245" y="426867"/>
                </a:moveTo>
                <a:lnTo>
                  <a:pt x="2977054" y="426894"/>
                </a:lnTo>
                <a:lnTo>
                  <a:pt x="2977310" y="426905"/>
                </a:lnTo>
                <a:close/>
                <a:moveTo>
                  <a:pt x="229027" y="426867"/>
                </a:moveTo>
                <a:lnTo>
                  <a:pt x="228436" y="426977"/>
                </a:lnTo>
                <a:lnTo>
                  <a:pt x="228790" y="427054"/>
                </a:lnTo>
                <a:lnTo>
                  <a:pt x="230459" y="427737"/>
                </a:lnTo>
                <a:close/>
                <a:moveTo>
                  <a:pt x="2860862" y="426787"/>
                </a:moveTo>
                <a:lnTo>
                  <a:pt x="2860609" y="426942"/>
                </a:lnTo>
                <a:lnTo>
                  <a:pt x="2858359" y="429567"/>
                </a:lnTo>
                <a:lnTo>
                  <a:pt x="2858890" y="429567"/>
                </a:lnTo>
                <a:close/>
                <a:moveTo>
                  <a:pt x="2992559" y="426452"/>
                </a:moveTo>
                <a:lnTo>
                  <a:pt x="2992060" y="426671"/>
                </a:lnTo>
                <a:lnTo>
                  <a:pt x="2992060" y="426837"/>
                </a:lnTo>
                <a:close/>
                <a:moveTo>
                  <a:pt x="310128" y="426328"/>
                </a:moveTo>
                <a:lnTo>
                  <a:pt x="310653" y="426867"/>
                </a:lnTo>
                <a:lnTo>
                  <a:pt x="310509" y="426923"/>
                </a:lnTo>
                <a:lnTo>
                  <a:pt x="311005" y="427017"/>
                </a:lnTo>
                <a:lnTo>
                  <a:pt x="311255" y="426915"/>
                </a:lnTo>
                <a:lnTo>
                  <a:pt x="311029" y="426791"/>
                </a:lnTo>
                <a:close/>
                <a:moveTo>
                  <a:pt x="3063472" y="425840"/>
                </a:moveTo>
                <a:lnTo>
                  <a:pt x="3064171" y="426703"/>
                </a:lnTo>
                <a:lnTo>
                  <a:pt x="3064171" y="426342"/>
                </a:lnTo>
                <a:close/>
                <a:moveTo>
                  <a:pt x="2749098" y="425783"/>
                </a:moveTo>
                <a:lnTo>
                  <a:pt x="2749066" y="425848"/>
                </a:lnTo>
                <a:lnTo>
                  <a:pt x="2748722" y="427621"/>
                </a:lnTo>
                <a:lnTo>
                  <a:pt x="2749098" y="427075"/>
                </a:lnTo>
                <a:close/>
                <a:moveTo>
                  <a:pt x="2749147" y="425684"/>
                </a:moveTo>
                <a:lnTo>
                  <a:pt x="2749113" y="425753"/>
                </a:lnTo>
                <a:lnTo>
                  <a:pt x="2749256" y="425891"/>
                </a:lnTo>
                <a:close/>
                <a:moveTo>
                  <a:pt x="531818" y="425530"/>
                </a:moveTo>
                <a:lnTo>
                  <a:pt x="531852" y="425556"/>
                </a:lnTo>
                <a:lnTo>
                  <a:pt x="531841" y="425533"/>
                </a:lnTo>
                <a:close/>
                <a:moveTo>
                  <a:pt x="2827373" y="425528"/>
                </a:moveTo>
                <a:lnTo>
                  <a:pt x="2827811" y="426137"/>
                </a:lnTo>
                <a:lnTo>
                  <a:pt x="2827966" y="425770"/>
                </a:lnTo>
                <a:close/>
                <a:moveTo>
                  <a:pt x="3068383" y="425488"/>
                </a:moveTo>
                <a:cubicBezTo>
                  <a:pt x="3066980" y="426909"/>
                  <a:pt x="3065576" y="426909"/>
                  <a:pt x="3065576" y="426909"/>
                </a:cubicBezTo>
                <a:lnTo>
                  <a:pt x="3064375" y="429339"/>
                </a:lnTo>
                <a:lnTo>
                  <a:pt x="3064375" y="429731"/>
                </a:lnTo>
                <a:lnTo>
                  <a:pt x="3064181" y="429731"/>
                </a:lnTo>
                <a:lnTo>
                  <a:pt x="3064171" y="429750"/>
                </a:lnTo>
                <a:lnTo>
                  <a:pt x="3064171" y="429731"/>
                </a:lnTo>
                <a:lnTo>
                  <a:pt x="3062999" y="429731"/>
                </a:lnTo>
                <a:lnTo>
                  <a:pt x="3062717" y="429659"/>
                </a:lnTo>
                <a:lnTo>
                  <a:pt x="3063139" y="429969"/>
                </a:lnTo>
                <a:cubicBezTo>
                  <a:pt x="3064581" y="429969"/>
                  <a:pt x="3064581" y="429969"/>
                  <a:pt x="3064581" y="429969"/>
                </a:cubicBezTo>
                <a:cubicBezTo>
                  <a:pt x="3066022" y="428559"/>
                  <a:pt x="3064581" y="428559"/>
                  <a:pt x="3066022" y="427149"/>
                </a:cubicBezTo>
                <a:lnTo>
                  <a:pt x="3068495" y="425939"/>
                </a:lnTo>
                <a:close/>
                <a:moveTo>
                  <a:pt x="262336" y="425339"/>
                </a:moveTo>
                <a:lnTo>
                  <a:pt x="262182" y="425454"/>
                </a:lnTo>
                <a:lnTo>
                  <a:pt x="262295" y="425568"/>
                </a:lnTo>
                <a:lnTo>
                  <a:pt x="262336" y="425362"/>
                </a:lnTo>
                <a:close/>
                <a:moveTo>
                  <a:pt x="529948" y="425264"/>
                </a:moveTo>
                <a:lnTo>
                  <a:pt x="530339" y="425465"/>
                </a:lnTo>
                <a:lnTo>
                  <a:pt x="531360" y="425465"/>
                </a:lnTo>
                <a:close/>
                <a:moveTo>
                  <a:pt x="495729" y="425242"/>
                </a:moveTo>
                <a:lnTo>
                  <a:pt x="495573" y="425557"/>
                </a:lnTo>
                <a:lnTo>
                  <a:pt x="495739" y="425528"/>
                </a:lnTo>
                <a:lnTo>
                  <a:pt x="495739" y="425243"/>
                </a:lnTo>
                <a:close/>
                <a:moveTo>
                  <a:pt x="240765" y="425140"/>
                </a:moveTo>
                <a:lnTo>
                  <a:pt x="241159" y="425891"/>
                </a:lnTo>
                <a:lnTo>
                  <a:pt x="241522" y="425523"/>
                </a:lnTo>
                <a:close/>
                <a:moveTo>
                  <a:pt x="380606" y="425137"/>
                </a:moveTo>
                <a:lnTo>
                  <a:pt x="380606" y="425536"/>
                </a:lnTo>
                <a:lnTo>
                  <a:pt x="381397" y="425137"/>
                </a:lnTo>
                <a:close/>
                <a:moveTo>
                  <a:pt x="278266" y="425098"/>
                </a:moveTo>
                <a:lnTo>
                  <a:pt x="278843" y="425416"/>
                </a:lnTo>
                <a:lnTo>
                  <a:pt x="279674" y="426296"/>
                </a:lnTo>
                <a:lnTo>
                  <a:pt x="279061" y="425457"/>
                </a:lnTo>
                <a:lnTo>
                  <a:pt x="279373" y="425137"/>
                </a:lnTo>
                <a:lnTo>
                  <a:pt x="279212" y="425137"/>
                </a:lnTo>
                <a:close/>
                <a:moveTo>
                  <a:pt x="2531638" y="425083"/>
                </a:moveTo>
                <a:lnTo>
                  <a:pt x="2532538" y="425487"/>
                </a:lnTo>
                <a:lnTo>
                  <a:pt x="2532459" y="425802"/>
                </a:lnTo>
                <a:lnTo>
                  <a:pt x="2532845" y="425362"/>
                </a:lnTo>
                <a:lnTo>
                  <a:pt x="2532990" y="425356"/>
                </a:lnTo>
                <a:lnTo>
                  <a:pt x="2532773" y="425204"/>
                </a:lnTo>
                <a:close/>
                <a:moveTo>
                  <a:pt x="2991478" y="425010"/>
                </a:moveTo>
                <a:lnTo>
                  <a:pt x="2991957" y="425440"/>
                </a:lnTo>
                <a:lnTo>
                  <a:pt x="2991957" y="425287"/>
                </a:lnTo>
                <a:lnTo>
                  <a:pt x="2991957" y="425099"/>
                </a:lnTo>
                <a:close/>
                <a:moveTo>
                  <a:pt x="2981801" y="424975"/>
                </a:moveTo>
                <a:lnTo>
                  <a:pt x="2981146" y="425097"/>
                </a:lnTo>
                <a:lnTo>
                  <a:pt x="2981507" y="425456"/>
                </a:lnTo>
                <a:lnTo>
                  <a:pt x="2981433" y="426195"/>
                </a:lnTo>
                <a:lnTo>
                  <a:pt x="2982543" y="431903"/>
                </a:lnTo>
                <a:lnTo>
                  <a:pt x="2982671" y="431755"/>
                </a:lnTo>
                <a:lnTo>
                  <a:pt x="2982188" y="429123"/>
                </a:lnTo>
                <a:cubicBezTo>
                  <a:pt x="2982188" y="427687"/>
                  <a:pt x="2982188" y="426251"/>
                  <a:pt x="2981530" y="425533"/>
                </a:cubicBezTo>
                <a:close/>
                <a:moveTo>
                  <a:pt x="318917" y="424039"/>
                </a:moveTo>
                <a:lnTo>
                  <a:pt x="318927" y="424083"/>
                </a:lnTo>
                <a:lnTo>
                  <a:pt x="318470" y="424555"/>
                </a:lnTo>
                <a:lnTo>
                  <a:pt x="319424" y="425404"/>
                </a:lnTo>
                <a:lnTo>
                  <a:pt x="319491" y="425404"/>
                </a:lnTo>
                <a:lnTo>
                  <a:pt x="320194" y="424501"/>
                </a:lnTo>
                <a:lnTo>
                  <a:pt x="319377" y="425281"/>
                </a:lnTo>
                <a:close/>
                <a:moveTo>
                  <a:pt x="651347" y="423882"/>
                </a:moveTo>
                <a:lnTo>
                  <a:pt x="655030" y="429812"/>
                </a:lnTo>
                <a:lnTo>
                  <a:pt x="655155" y="429875"/>
                </a:lnTo>
                <a:lnTo>
                  <a:pt x="655142" y="429992"/>
                </a:lnTo>
                <a:lnTo>
                  <a:pt x="655147" y="430001"/>
                </a:lnTo>
                <a:lnTo>
                  <a:pt x="655141" y="430000"/>
                </a:lnTo>
                <a:lnTo>
                  <a:pt x="655102" y="430357"/>
                </a:lnTo>
                <a:lnTo>
                  <a:pt x="655531" y="429499"/>
                </a:lnTo>
                <a:lnTo>
                  <a:pt x="655604" y="429499"/>
                </a:lnTo>
                <a:lnTo>
                  <a:pt x="655388" y="429426"/>
                </a:lnTo>
                <a:cubicBezTo>
                  <a:pt x="654000" y="428019"/>
                  <a:pt x="652958" y="425908"/>
                  <a:pt x="651743" y="424149"/>
                </a:cubicBezTo>
                <a:close/>
                <a:moveTo>
                  <a:pt x="327229" y="423874"/>
                </a:moveTo>
                <a:lnTo>
                  <a:pt x="327389" y="423983"/>
                </a:lnTo>
                <a:lnTo>
                  <a:pt x="327389" y="424234"/>
                </a:lnTo>
                <a:lnTo>
                  <a:pt x="327652" y="424234"/>
                </a:lnTo>
                <a:lnTo>
                  <a:pt x="328293" y="425256"/>
                </a:lnTo>
                <a:lnTo>
                  <a:pt x="327953" y="424184"/>
                </a:lnTo>
                <a:lnTo>
                  <a:pt x="328120" y="424118"/>
                </a:lnTo>
                <a:lnTo>
                  <a:pt x="327700" y="423874"/>
                </a:lnTo>
                <a:close/>
                <a:moveTo>
                  <a:pt x="382777" y="423608"/>
                </a:moveTo>
                <a:lnTo>
                  <a:pt x="382863" y="423783"/>
                </a:lnTo>
                <a:lnTo>
                  <a:pt x="382863" y="424234"/>
                </a:lnTo>
                <a:lnTo>
                  <a:pt x="383127" y="424263"/>
                </a:lnTo>
                <a:lnTo>
                  <a:pt x="383185" y="424234"/>
                </a:lnTo>
                <a:lnTo>
                  <a:pt x="383344" y="424288"/>
                </a:lnTo>
                <a:lnTo>
                  <a:pt x="383886" y="424348"/>
                </a:lnTo>
                <a:lnTo>
                  <a:pt x="383186" y="423874"/>
                </a:lnTo>
                <a:close/>
                <a:moveTo>
                  <a:pt x="308730" y="423110"/>
                </a:moveTo>
                <a:lnTo>
                  <a:pt x="308346" y="424498"/>
                </a:lnTo>
                <a:lnTo>
                  <a:pt x="308508" y="424664"/>
                </a:lnTo>
                <a:close/>
                <a:moveTo>
                  <a:pt x="3015961" y="422824"/>
                </a:moveTo>
                <a:lnTo>
                  <a:pt x="3016083" y="423012"/>
                </a:lnTo>
                <a:lnTo>
                  <a:pt x="3016012" y="422824"/>
                </a:lnTo>
                <a:close/>
                <a:moveTo>
                  <a:pt x="629079" y="422717"/>
                </a:moveTo>
                <a:lnTo>
                  <a:pt x="629284" y="422980"/>
                </a:lnTo>
                <a:lnTo>
                  <a:pt x="629340" y="422877"/>
                </a:lnTo>
                <a:close/>
                <a:moveTo>
                  <a:pt x="274621" y="422622"/>
                </a:moveTo>
                <a:lnTo>
                  <a:pt x="275150" y="423007"/>
                </a:lnTo>
                <a:lnTo>
                  <a:pt x="275150" y="422884"/>
                </a:lnTo>
                <a:close/>
                <a:moveTo>
                  <a:pt x="2660534" y="422390"/>
                </a:moveTo>
                <a:lnTo>
                  <a:pt x="2659237" y="422609"/>
                </a:lnTo>
                <a:lnTo>
                  <a:pt x="2660399" y="422871"/>
                </a:lnTo>
                <a:lnTo>
                  <a:pt x="2660924" y="422462"/>
                </a:lnTo>
                <a:close/>
                <a:moveTo>
                  <a:pt x="638975" y="422390"/>
                </a:moveTo>
                <a:lnTo>
                  <a:pt x="639178" y="422629"/>
                </a:lnTo>
                <a:cubicBezTo>
                  <a:pt x="639873" y="423331"/>
                  <a:pt x="640567" y="423683"/>
                  <a:pt x="641261" y="422980"/>
                </a:cubicBezTo>
                <a:lnTo>
                  <a:pt x="641991" y="422390"/>
                </a:lnTo>
                <a:close/>
                <a:moveTo>
                  <a:pt x="3018335" y="421615"/>
                </a:moveTo>
                <a:lnTo>
                  <a:pt x="3017429" y="422706"/>
                </a:lnTo>
                <a:lnTo>
                  <a:pt x="3017619" y="422794"/>
                </a:lnTo>
                <a:lnTo>
                  <a:pt x="3017612" y="422788"/>
                </a:lnTo>
                <a:close/>
                <a:moveTo>
                  <a:pt x="3056332" y="421413"/>
                </a:moveTo>
                <a:lnTo>
                  <a:pt x="3056282" y="421453"/>
                </a:lnTo>
                <a:lnTo>
                  <a:pt x="3056591" y="421557"/>
                </a:lnTo>
                <a:lnTo>
                  <a:pt x="3056335" y="421413"/>
                </a:lnTo>
                <a:close/>
                <a:moveTo>
                  <a:pt x="3059718" y="421168"/>
                </a:moveTo>
                <a:lnTo>
                  <a:pt x="3059242" y="421225"/>
                </a:lnTo>
                <a:lnTo>
                  <a:pt x="3058791" y="421225"/>
                </a:lnTo>
                <a:lnTo>
                  <a:pt x="3060137" y="421336"/>
                </a:lnTo>
                <a:close/>
                <a:moveTo>
                  <a:pt x="290060" y="421099"/>
                </a:moveTo>
                <a:lnTo>
                  <a:pt x="290102" y="421225"/>
                </a:lnTo>
                <a:lnTo>
                  <a:pt x="290152" y="421171"/>
                </a:lnTo>
                <a:close/>
                <a:moveTo>
                  <a:pt x="647056" y="420982"/>
                </a:moveTo>
                <a:lnTo>
                  <a:pt x="646299" y="421238"/>
                </a:lnTo>
                <a:lnTo>
                  <a:pt x="648300" y="421822"/>
                </a:lnTo>
                <a:close/>
                <a:moveTo>
                  <a:pt x="353271" y="420951"/>
                </a:moveTo>
                <a:lnTo>
                  <a:pt x="352669" y="421062"/>
                </a:lnTo>
                <a:lnTo>
                  <a:pt x="353037" y="421809"/>
                </a:lnTo>
                <a:lnTo>
                  <a:pt x="352894" y="421376"/>
                </a:lnTo>
                <a:close/>
                <a:moveTo>
                  <a:pt x="190187" y="420715"/>
                </a:moveTo>
                <a:lnTo>
                  <a:pt x="189575" y="421225"/>
                </a:lnTo>
                <a:lnTo>
                  <a:pt x="190141" y="421225"/>
                </a:lnTo>
                <a:close/>
                <a:moveTo>
                  <a:pt x="132112" y="420497"/>
                </a:moveTo>
                <a:lnTo>
                  <a:pt x="131735" y="420874"/>
                </a:lnTo>
                <a:lnTo>
                  <a:pt x="130952" y="420732"/>
                </a:lnTo>
                <a:lnTo>
                  <a:pt x="131821" y="420999"/>
                </a:lnTo>
                <a:cubicBezTo>
                  <a:pt x="133231" y="422428"/>
                  <a:pt x="134641" y="423858"/>
                  <a:pt x="133231" y="425287"/>
                </a:cubicBezTo>
                <a:lnTo>
                  <a:pt x="133151" y="425449"/>
                </a:lnTo>
                <a:lnTo>
                  <a:pt x="134285" y="425449"/>
                </a:lnTo>
                <a:lnTo>
                  <a:pt x="139419" y="421429"/>
                </a:lnTo>
                <a:lnTo>
                  <a:pt x="137940" y="421842"/>
                </a:lnTo>
                <a:cubicBezTo>
                  <a:pt x="137419" y="421664"/>
                  <a:pt x="137072" y="421309"/>
                  <a:pt x="137072" y="421309"/>
                </a:cubicBezTo>
                <a:cubicBezTo>
                  <a:pt x="135683" y="421309"/>
                  <a:pt x="134295" y="421309"/>
                  <a:pt x="132906" y="421309"/>
                </a:cubicBezTo>
                <a:close/>
                <a:moveTo>
                  <a:pt x="155558" y="420190"/>
                </a:moveTo>
                <a:lnTo>
                  <a:pt x="154324" y="421440"/>
                </a:lnTo>
                <a:lnTo>
                  <a:pt x="154274" y="421540"/>
                </a:lnTo>
                <a:lnTo>
                  <a:pt x="158237" y="422855"/>
                </a:lnTo>
                <a:close/>
                <a:moveTo>
                  <a:pt x="424843" y="419872"/>
                </a:moveTo>
                <a:lnTo>
                  <a:pt x="424724" y="420542"/>
                </a:lnTo>
                <a:lnTo>
                  <a:pt x="425133" y="420036"/>
                </a:lnTo>
                <a:close/>
                <a:moveTo>
                  <a:pt x="535796" y="419785"/>
                </a:moveTo>
                <a:lnTo>
                  <a:pt x="535785" y="420063"/>
                </a:lnTo>
                <a:lnTo>
                  <a:pt x="535956" y="420063"/>
                </a:lnTo>
                <a:lnTo>
                  <a:pt x="536259" y="420164"/>
                </a:lnTo>
                <a:close/>
                <a:moveTo>
                  <a:pt x="204227" y="419778"/>
                </a:moveTo>
                <a:lnTo>
                  <a:pt x="204224" y="419781"/>
                </a:lnTo>
                <a:lnTo>
                  <a:pt x="204225" y="419783"/>
                </a:lnTo>
                <a:close/>
                <a:moveTo>
                  <a:pt x="202252" y="419748"/>
                </a:moveTo>
                <a:lnTo>
                  <a:pt x="202338" y="419804"/>
                </a:lnTo>
                <a:lnTo>
                  <a:pt x="200280" y="424836"/>
                </a:lnTo>
                <a:lnTo>
                  <a:pt x="202724" y="419811"/>
                </a:lnTo>
                <a:close/>
                <a:moveTo>
                  <a:pt x="380412" y="419656"/>
                </a:moveTo>
                <a:cubicBezTo>
                  <a:pt x="378331" y="419656"/>
                  <a:pt x="376944" y="420008"/>
                  <a:pt x="376077" y="421062"/>
                </a:cubicBezTo>
                <a:lnTo>
                  <a:pt x="376073" y="421080"/>
                </a:lnTo>
                <a:lnTo>
                  <a:pt x="380356" y="420033"/>
                </a:lnTo>
                <a:lnTo>
                  <a:pt x="380356" y="419721"/>
                </a:lnTo>
                <a:lnTo>
                  <a:pt x="380432" y="419814"/>
                </a:lnTo>
                <a:close/>
                <a:moveTo>
                  <a:pt x="209955" y="419574"/>
                </a:moveTo>
                <a:lnTo>
                  <a:pt x="209510" y="421134"/>
                </a:lnTo>
                <a:lnTo>
                  <a:pt x="209526" y="421150"/>
                </a:lnTo>
                <a:lnTo>
                  <a:pt x="209760" y="421150"/>
                </a:lnTo>
                <a:close/>
                <a:moveTo>
                  <a:pt x="2970344" y="419289"/>
                </a:moveTo>
                <a:lnTo>
                  <a:pt x="2969973" y="419363"/>
                </a:lnTo>
                <a:lnTo>
                  <a:pt x="2969973" y="425201"/>
                </a:lnTo>
                <a:lnTo>
                  <a:pt x="2970141" y="425201"/>
                </a:lnTo>
                <a:lnTo>
                  <a:pt x="2970141" y="425092"/>
                </a:lnTo>
                <a:lnTo>
                  <a:pt x="2969999" y="425119"/>
                </a:lnTo>
                <a:cubicBezTo>
                  <a:pt x="2969999" y="423747"/>
                  <a:pt x="2968621" y="422376"/>
                  <a:pt x="2969999" y="421004"/>
                </a:cubicBezTo>
                <a:cubicBezTo>
                  <a:pt x="2969999" y="420318"/>
                  <a:pt x="2970344" y="419632"/>
                  <a:pt x="2970344" y="419289"/>
                </a:cubicBezTo>
                <a:close/>
                <a:moveTo>
                  <a:pt x="637817" y="418714"/>
                </a:moveTo>
                <a:lnTo>
                  <a:pt x="637095" y="420172"/>
                </a:lnTo>
                <a:lnTo>
                  <a:pt x="638620" y="421971"/>
                </a:lnTo>
                <a:close/>
                <a:moveTo>
                  <a:pt x="2747767" y="418656"/>
                </a:moveTo>
                <a:lnTo>
                  <a:pt x="2750530" y="419593"/>
                </a:lnTo>
                <a:lnTo>
                  <a:pt x="2750530" y="419652"/>
                </a:lnTo>
                <a:lnTo>
                  <a:pt x="2750705" y="419652"/>
                </a:lnTo>
                <a:lnTo>
                  <a:pt x="2750530" y="419593"/>
                </a:lnTo>
                <a:lnTo>
                  <a:pt x="2750530" y="419303"/>
                </a:lnTo>
                <a:lnTo>
                  <a:pt x="2748524" y="418781"/>
                </a:lnTo>
                <a:lnTo>
                  <a:pt x="2748451" y="418656"/>
                </a:lnTo>
                <a:close/>
                <a:moveTo>
                  <a:pt x="574886" y="418394"/>
                </a:moveTo>
                <a:lnTo>
                  <a:pt x="574775" y="418612"/>
                </a:lnTo>
                <a:lnTo>
                  <a:pt x="577386" y="420172"/>
                </a:lnTo>
                <a:lnTo>
                  <a:pt x="578014" y="420331"/>
                </a:lnTo>
                <a:lnTo>
                  <a:pt x="577680" y="419765"/>
                </a:lnTo>
                <a:cubicBezTo>
                  <a:pt x="576283" y="418394"/>
                  <a:pt x="576283" y="418394"/>
                  <a:pt x="574886" y="418394"/>
                </a:cubicBezTo>
                <a:close/>
                <a:moveTo>
                  <a:pt x="3058712" y="418182"/>
                </a:moveTo>
                <a:lnTo>
                  <a:pt x="3059757" y="419240"/>
                </a:lnTo>
                <a:lnTo>
                  <a:pt x="3059998" y="419014"/>
                </a:lnTo>
                <a:lnTo>
                  <a:pt x="3060304" y="418406"/>
                </a:lnTo>
                <a:close/>
                <a:moveTo>
                  <a:pt x="162974" y="417548"/>
                </a:moveTo>
                <a:lnTo>
                  <a:pt x="161997" y="417995"/>
                </a:lnTo>
                <a:lnTo>
                  <a:pt x="165165" y="420097"/>
                </a:lnTo>
                <a:cubicBezTo>
                  <a:pt x="166550" y="421476"/>
                  <a:pt x="166550" y="420097"/>
                  <a:pt x="167936" y="420097"/>
                </a:cubicBezTo>
                <a:lnTo>
                  <a:pt x="168475" y="419829"/>
                </a:lnTo>
                <a:lnTo>
                  <a:pt x="166575" y="419829"/>
                </a:lnTo>
                <a:cubicBezTo>
                  <a:pt x="166575" y="421225"/>
                  <a:pt x="165207" y="419829"/>
                  <a:pt x="165207" y="419829"/>
                </a:cubicBezTo>
                <a:close/>
                <a:moveTo>
                  <a:pt x="2865573" y="417543"/>
                </a:moveTo>
                <a:lnTo>
                  <a:pt x="2864829" y="419804"/>
                </a:lnTo>
                <a:lnTo>
                  <a:pt x="2866148" y="418457"/>
                </a:lnTo>
                <a:close/>
                <a:moveTo>
                  <a:pt x="198560" y="417096"/>
                </a:moveTo>
                <a:lnTo>
                  <a:pt x="198334" y="417195"/>
                </a:lnTo>
                <a:lnTo>
                  <a:pt x="198834" y="417520"/>
                </a:lnTo>
                <a:close/>
                <a:moveTo>
                  <a:pt x="163876" y="416992"/>
                </a:moveTo>
                <a:lnTo>
                  <a:pt x="163872" y="416993"/>
                </a:lnTo>
                <a:lnTo>
                  <a:pt x="163874" y="416994"/>
                </a:lnTo>
                <a:close/>
                <a:moveTo>
                  <a:pt x="131883" y="416889"/>
                </a:moveTo>
                <a:lnTo>
                  <a:pt x="131883" y="416901"/>
                </a:lnTo>
                <a:lnTo>
                  <a:pt x="132488" y="416938"/>
                </a:lnTo>
                <a:close/>
                <a:moveTo>
                  <a:pt x="176728" y="416174"/>
                </a:moveTo>
                <a:lnTo>
                  <a:pt x="173413" y="418432"/>
                </a:lnTo>
                <a:lnTo>
                  <a:pt x="171434" y="419442"/>
                </a:lnTo>
                <a:lnTo>
                  <a:pt x="172092" y="420097"/>
                </a:lnTo>
                <a:lnTo>
                  <a:pt x="173498" y="420726"/>
                </a:lnTo>
                <a:lnTo>
                  <a:pt x="173630" y="419720"/>
                </a:lnTo>
                <a:cubicBezTo>
                  <a:pt x="175009" y="418216"/>
                  <a:pt x="176388" y="418592"/>
                  <a:pt x="177767" y="418969"/>
                </a:cubicBezTo>
                <a:lnTo>
                  <a:pt x="179469" y="418659"/>
                </a:lnTo>
                <a:lnTo>
                  <a:pt x="178378" y="418128"/>
                </a:lnTo>
                <a:close/>
                <a:moveTo>
                  <a:pt x="2864296" y="415942"/>
                </a:moveTo>
                <a:lnTo>
                  <a:pt x="2864968" y="416583"/>
                </a:lnTo>
                <a:lnTo>
                  <a:pt x="2864590" y="415983"/>
                </a:lnTo>
                <a:close/>
                <a:moveTo>
                  <a:pt x="252379" y="415654"/>
                </a:moveTo>
                <a:lnTo>
                  <a:pt x="252311" y="415691"/>
                </a:lnTo>
                <a:lnTo>
                  <a:pt x="252578" y="415745"/>
                </a:lnTo>
                <a:lnTo>
                  <a:pt x="252897" y="415797"/>
                </a:lnTo>
                <a:lnTo>
                  <a:pt x="252769" y="415734"/>
                </a:lnTo>
                <a:close/>
                <a:moveTo>
                  <a:pt x="474798" y="415534"/>
                </a:moveTo>
                <a:lnTo>
                  <a:pt x="474595" y="415603"/>
                </a:lnTo>
                <a:lnTo>
                  <a:pt x="474764" y="415618"/>
                </a:lnTo>
                <a:close/>
                <a:moveTo>
                  <a:pt x="96820" y="415476"/>
                </a:moveTo>
                <a:lnTo>
                  <a:pt x="96885" y="415967"/>
                </a:lnTo>
                <a:lnTo>
                  <a:pt x="96987" y="415559"/>
                </a:lnTo>
                <a:close/>
                <a:moveTo>
                  <a:pt x="521459" y="415451"/>
                </a:moveTo>
                <a:lnTo>
                  <a:pt x="520453" y="415960"/>
                </a:lnTo>
                <a:lnTo>
                  <a:pt x="520301" y="416525"/>
                </a:lnTo>
                <a:lnTo>
                  <a:pt x="520868" y="415960"/>
                </a:lnTo>
                <a:lnTo>
                  <a:pt x="521501" y="416305"/>
                </a:lnTo>
                <a:lnTo>
                  <a:pt x="521842" y="415960"/>
                </a:lnTo>
                <a:lnTo>
                  <a:pt x="522297" y="415500"/>
                </a:lnTo>
                <a:close/>
                <a:moveTo>
                  <a:pt x="192388" y="415135"/>
                </a:moveTo>
                <a:lnTo>
                  <a:pt x="192560" y="415555"/>
                </a:lnTo>
                <a:lnTo>
                  <a:pt x="192527" y="416075"/>
                </a:lnTo>
                <a:lnTo>
                  <a:pt x="192706" y="415863"/>
                </a:lnTo>
                <a:close/>
                <a:moveTo>
                  <a:pt x="2992535" y="415121"/>
                </a:moveTo>
                <a:lnTo>
                  <a:pt x="2992800" y="416444"/>
                </a:lnTo>
                <a:lnTo>
                  <a:pt x="2992956" y="415420"/>
                </a:lnTo>
                <a:close/>
                <a:moveTo>
                  <a:pt x="196858" y="414525"/>
                </a:moveTo>
                <a:lnTo>
                  <a:pt x="196838" y="414662"/>
                </a:lnTo>
                <a:lnTo>
                  <a:pt x="196994" y="414525"/>
                </a:lnTo>
                <a:close/>
                <a:moveTo>
                  <a:pt x="581871" y="414442"/>
                </a:moveTo>
                <a:lnTo>
                  <a:pt x="581871" y="415650"/>
                </a:lnTo>
                <a:lnTo>
                  <a:pt x="582258" y="416010"/>
                </a:lnTo>
                <a:close/>
                <a:moveTo>
                  <a:pt x="197195" y="414417"/>
                </a:moveTo>
                <a:lnTo>
                  <a:pt x="197099" y="414501"/>
                </a:lnTo>
                <a:lnTo>
                  <a:pt x="198268" y="416546"/>
                </a:lnTo>
                <a:close/>
                <a:moveTo>
                  <a:pt x="311307" y="414157"/>
                </a:moveTo>
                <a:lnTo>
                  <a:pt x="310766" y="415734"/>
                </a:lnTo>
                <a:lnTo>
                  <a:pt x="310275" y="417512"/>
                </a:lnTo>
                <a:lnTo>
                  <a:pt x="311029" y="415960"/>
                </a:lnTo>
                <a:lnTo>
                  <a:pt x="313134" y="416460"/>
                </a:lnTo>
                <a:lnTo>
                  <a:pt x="311054" y="415437"/>
                </a:lnTo>
                <a:close/>
                <a:moveTo>
                  <a:pt x="345733" y="414031"/>
                </a:moveTo>
                <a:lnTo>
                  <a:pt x="344352" y="414731"/>
                </a:lnTo>
                <a:lnTo>
                  <a:pt x="344449" y="415766"/>
                </a:lnTo>
                <a:close/>
                <a:moveTo>
                  <a:pt x="3104513" y="413095"/>
                </a:moveTo>
                <a:lnTo>
                  <a:pt x="3104513" y="414330"/>
                </a:lnTo>
                <a:lnTo>
                  <a:pt x="3105641" y="413227"/>
                </a:lnTo>
                <a:close/>
                <a:moveTo>
                  <a:pt x="604221" y="412907"/>
                </a:moveTo>
                <a:lnTo>
                  <a:pt x="603940" y="413370"/>
                </a:lnTo>
                <a:lnTo>
                  <a:pt x="605342" y="414008"/>
                </a:lnTo>
                <a:close/>
                <a:moveTo>
                  <a:pt x="201672" y="412906"/>
                </a:moveTo>
                <a:lnTo>
                  <a:pt x="201446" y="412983"/>
                </a:lnTo>
                <a:lnTo>
                  <a:pt x="202756" y="415584"/>
                </a:lnTo>
                <a:lnTo>
                  <a:pt x="202783" y="415570"/>
                </a:lnTo>
                <a:close/>
                <a:moveTo>
                  <a:pt x="553996" y="412844"/>
                </a:moveTo>
                <a:lnTo>
                  <a:pt x="553932" y="412907"/>
                </a:lnTo>
                <a:lnTo>
                  <a:pt x="554027" y="413001"/>
                </a:lnTo>
                <a:close/>
                <a:moveTo>
                  <a:pt x="3122941" y="412815"/>
                </a:moveTo>
                <a:cubicBezTo>
                  <a:pt x="3124320" y="411447"/>
                  <a:pt x="3124320" y="411447"/>
                  <a:pt x="3125698" y="412815"/>
                </a:cubicBezTo>
                <a:cubicBezTo>
                  <a:pt x="3129835" y="414182"/>
                  <a:pt x="3133972" y="414182"/>
                  <a:pt x="3136730" y="418285"/>
                </a:cubicBezTo>
                <a:cubicBezTo>
                  <a:pt x="3138109" y="418285"/>
                  <a:pt x="3139488" y="419652"/>
                  <a:pt x="3139488" y="421020"/>
                </a:cubicBezTo>
                <a:cubicBezTo>
                  <a:pt x="3138109" y="423756"/>
                  <a:pt x="3136730" y="421020"/>
                  <a:pt x="3135351" y="421020"/>
                </a:cubicBezTo>
                <a:cubicBezTo>
                  <a:pt x="3135351" y="422388"/>
                  <a:pt x="3136730" y="423756"/>
                  <a:pt x="3135351" y="425123"/>
                </a:cubicBezTo>
                <a:cubicBezTo>
                  <a:pt x="3133972" y="426490"/>
                  <a:pt x="3132593" y="426490"/>
                  <a:pt x="3131215" y="425123"/>
                </a:cubicBezTo>
                <a:cubicBezTo>
                  <a:pt x="3131215" y="419652"/>
                  <a:pt x="3127078" y="421020"/>
                  <a:pt x="3124320" y="421020"/>
                </a:cubicBezTo>
                <a:cubicBezTo>
                  <a:pt x="3124320" y="418285"/>
                  <a:pt x="3124320" y="415549"/>
                  <a:pt x="3122941" y="412815"/>
                </a:cubicBezTo>
                <a:close/>
                <a:moveTo>
                  <a:pt x="2918771" y="412800"/>
                </a:moveTo>
                <a:lnTo>
                  <a:pt x="2918716" y="412912"/>
                </a:lnTo>
                <a:lnTo>
                  <a:pt x="2920059" y="414246"/>
                </a:lnTo>
                <a:lnTo>
                  <a:pt x="2919982" y="413154"/>
                </a:lnTo>
                <a:cubicBezTo>
                  <a:pt x="2919809" y="412800"/>
                  <a:pt x="2919463" y="412800"/>
                  <a:pt x="2918771" y="412800"/>
                </a:cubicBezTo>
                <a:close/>
                <a:moveTo>
                  <a:pt x="85937" y="412800"/>
                </a:moveTo>
                <a:lnTo>
                  <a:pt x="86622" y="413334"/>
                </a:lnTo>
                <a:lnTo>
                  <a:pt x="87571" y="413007"/>
                </a:lnTo>
                <a:close/>
                <a:moveTo>
                  <a:pt x="3081860" y="412418"/>
                </a:moveTo>
                <a:lnTo>
                  <a:pt x="3081479" y="412521"/>
                </a:lnTo>
                <a:lnTo>
                  <a:pt x="3081556" y="412598"/>
                </a:lnTo>
                <a:close/>
                <a:moveTo>
                  <a:pt x="193171" y="412414"/>
                </a:moveTo>
                <a:lnTo>
                  <a:pt x="194064" y="414455"/>
                </a:lnTo>
                <a:lnTo>
                  <a:pt x="193661" y="414917"/>
                </a:lnTo>
                <a:lnTo>
                  <a:pt x="194133" y="414455"/>
                </a:lnTo>
                <a:lnTo>
                  <a:pt x="194326" y="414455"/>
                </a:lnTo>
                <a:close/>
                <a:moveTo>
                  <a:pt x="104096" y="411601"/>
                </a:moveTo>
                <a:lnTo>
                  <a:pt x="104598" y="416085"/>
                </a:lnTo>
                <a:lnTo>
                  <a:pt x="106549" y="418020"/>
                </a:lnTo>
                <a:lnTo>
                  <a:pt x="107366" y="417202"/>
                </a:lnTo>
                <a:lnTo>
                  <a:pt x="107061" y="416889"/>
                </a:lnTo>
                <a:cubicBezTo>
                  <a:pt x="107061" y="415473"/>
                  <a:pt x="108440" y="415473"/>
                  <a:pt x="108440" y="414057"/>
                </a:cubicBezTo>
                <a:cubicBezTo>
                  <a:pt x="107751" y="412641"/>
                  <a:pt x="106716" y="412287"/>
                  <a:pt x="105682" y="412110"/>
                </a:cubicBezTo>
                <a:close/>
                <a:moveTo>
                  <a:pt x="128608" y="410340"/>
                </a:moveTo>
                <a:lnTo>
                  <a:pt x="128282" y="411210"/>
                </a:lnTo>
                <a:lnTo>
                  <a:pt x="128436" y="411071"/>
                </a:lnTo>
                <a:lnTo>
                  <a:pt x="130436" y="411434"/>
                </a:lnTo>
                <a:lnTo>
                  <a:pt x="130504" y="411225"/>
                </a:lnTo>
                <a:cubicBezTo>
                  <a:pt x="129815" y="411225"/>
                  <a:pt x="129125" y="410518"/>
                  <a:pt x="128608" y="410340"/>
                </a:cubicBezTo>
                <a:close/>
                <a:moveTo>
                  <a:pt x="144320" y="410154"/>
                </a:moveTo>
                <a:lnTo>
                  <a:pt x="144177" y="410458"/>
                </a:lnTo>
                <a:lnTo>
                  <a:pt x="145577" y="414915"/>
                </a:lnTo>
                <a:lnTo>
                  <a:pt x="147434" y="418462"/>
                </a:lnTo>
                <a:lnTo>
                  <a:pt x="147899" y="418301"/>
                </a:lnTo>
                <a:close/>
                <a:moveTo>
                  <a:pt x="144388" y="410011"/>
                </a:moveTo>
                <a:lnTo>
                  <a:pt x="144324" y="410145"/>
                </a:lnTo>
                <a:lnTo>
                  <a:pt x="144556" y="410069"/>
                </a:lnTo>
                <a:close/>
                <a:moveTo>
                  <a:pt x="563614" y="409975"/>
                </a:moveTo>
                <a:lnTo>
                  <a:pt x="563692" y="410128"/>
                </a:lnTo>
                <a:lnTo>
                  <a:pt x="563673" y="409993"/>
                </a:lnTo>
                <a:close/>
                <a:moveTo>
                  <a:pt x="625695" y="409928"/>
                </a:moveTo>
                <a:lnTo>
                  <a:pt x="624598" y="410344"/>
                </a:lnTo>
                <a:lnTo>
                  <a:pt x="624598" y="413263"/>
                </a:lnTo>
                <a:close/>
                <a:moveTo>
                  <a:pt x="210243" y="409432"/>
                </a:moveTo>
                <a:lnTo>
                  <a:pt x="210612" y="410216"/>
                </a:lnTo>
                <a:lnTo>
                  <a:pt x="210128" y="410349"/>
                </a:lnTo>
                <a:lnTo>
                  <a:pt x="210836" y="412450"/>
                </a:lnTo>
                <a:lnTo>
                  <a:pt x="211119" y="410157"/>
                </a:lnTo>
                <a:close/>
                <a:moveTo>
                  <a:pt x="98550" y="409419"/>
                </a:moveTo>
                <a:lnTo>
                  <a:pt x="97935" y="409629"/>
                </a:lnTo>
                <a:lnTo>
                  <a:pt x="98236" y="409942"/>
                </a:lnTo>
                <a:close/>
                <a:moveTo>
                  <a:pt x="170204" y="408536"/>
                </a:moveTo>
                <a:lnTo>
                  <a:pt x="170560" y="408652"/>
                </a:lnTo>
                <a:lnTo>
                  <a:pt x="170405" y="408575"/>
                </a:lnTo>
                <a:lnTo>
                  <a:pt x="170386" y="408536"/>
                </a:lnTo>
                <a:close/>
                <a:moveTo>
                  <a:pt x="392907" y="408424"/>
                </a:moveTo>
                <a:lnTo>
                  <a:pt x="392871" y="408436"/>
                </a:lnTo>
                <a:lnTo>
                  <a:pt x="392791" y="408532"/>
                </a:lnTo>
                <a:lnTo>
                  <a:pt x="392932" y="408463"/>
                </a:lnTo>
                <a:close/>
                <a:moveTo>
                  <a:pt x="478139" y="408199"/>
                </a:moveTo>
                <a:lnTo>
                  <a:pt x="477688" y="408543"/>
                </a:lnTo>
                <a:lnTo>
                  <a:pt x="477729" y="408614"/>
                </a:lnTo>
                <a:close/>
                <a:moveTo>
                  <a:pt x="223150" y="407912"/>
                </a:moveTo>
                <a:lnTo>
                  <a:pt x="223039" y="408062"/>
                </a:lnTo>
                <a:lnTo>
                  <a:pt x="223064" y="408095"/>
                </a:lnTo>
                <a:close/>
                <a:moveTo>
                  <a:pt x="2946475" y="407352"/>
                </a:moveTo>
                <a:lnTo>
                  <a:pt x="2946600" y="407416"/>
                </a:lnTo>
                <a:lnTo>
                  <a:pt x="2946572" y="407359"/>
                </a:lnTo>
                <a:close/>
                <a:moveTo>
                  <a:pt x="223458" y="407150"/>
                </a:moveTo>
                <a:lnTo>
                  <a:pt x="223484" y="407206"/>
                </a:lnTo>
                <a:lnTo>
                  <a:pt x="223494" y="407185"/>
                </a:lnTo>
                <a:close/>
                <a:moveTo>
                  <a:pt x="108440" y="406978"/>
                </a:moveTo>
                <a:lnTo>
                  <a:pt x="108432" y="406986"/>
                </a:lnTo>
                <a:lnTo>
                  <a:pt x="108512" y="407009"/>
                </a:lnTo>
                <a:close/>
                <a:moveTo>
                  <a:pt x="101545" y="406978"/>
                </a:moveTo>
                <a:lnTo>
                  <a:pt x="101348" y="407225"/>
                </a:lnTo>
                <a:lnTo>
                  <a:pt x="102267" y="411314"/>
                </a:lnTo>
                <a:lnTo>
                  <a:pt x="102651" y="411347"/>
                </a:lnTo>
                <a:lnTo>
                  <a:pt x="103302" y="411347"/>
                </a:lnTo>
                <a:lnTo>
                  <a:pt x="102924" y="411225"/>
                </a:lnTo>
                <a:cubicBezTo>
                  <a:pt x="102924" y="409810"/>
                  <a:pt x="101545" y="408393"/>
                  <a:pt x="101545" y="406978"/>
                </a:cubicBezTo>
                <a:close/>
                <a:moveTo>
                  <a:pt x="208595" y="406887"/>
                </a:moveTo>
                <a:lnTo>
                  <a:pt x="208678" y="406944"/>
                </a:lnTo>
                <a:lnTo>
                  <a:pt x="208662" y="406896"/>
                </a:lnTo>
                <a:close/>
                <a:moveTo>
                  <a:pt x="2998695" y="406834"/>
                </a:moveTo>
                <a:lnTo>
                  <a:pt x="2998798" y="407551"/>
                </a:lnTo>
                <a:lnTo>
                  <a:pt x="2999224" y="407310"/>
                </a:lnTo>
                <a:lnTo>
                  <a:pt x="2999613" y="407244"/>
                </a:lnTo>
                <a:lnTo>
                  <a:pt x="2999540" y="407216"/>
                </a:lnTo>
                <a:close/>
                <a:moveTo>
                  <a:pt x="397410" y="406669"/>
                </a:moveTo>
                <a:lnTo>
                  <a:pt x="397063" y="407014"/>
                </a:lnTo>
                <a:lnTo>
                  <a:pt x="398098" y="409636"/>
                </a:lnTo>
                <a:lnTo>
                  <a:pt x="398696" y="409939"/>
                </a:lnTo>
                <a:close/>
                <a:moveTo>
                  <a:pt x="192096" y="406414"/>
                </a:moveTo>
                <a:lnTo>
                  <a:pt x="191710" y="406690"/>
                </a:lnTo>
                <a:lnTo>
                  <a:pt x="191808" y="406934"/>
                </a:lnTo>
                <a:lnTo>
                  <a:pt x="191368" y="406934"/>
                </a:lnTo>
                <a:lnTo>
                  <a:pt x="191306" y="406978"/>
                </a:lnTo>
                <a:lnTo>
                  <a:pt x="191221" y="406934"/>
                </a:lnTo>
                <a:lnTo>
                  <a:pt x="190774" y="406934"/>
                </a:lnTo>
                <a:lnTo>
                  <a:pt x="190953" y="407344"/>
                </a:lnTo>
                <a:lnTo>
                  <a:pt x="191657" y="407344"/>
                </a:lnTo>
                <a:close/>
                <a:moveTo>
                  <a:pt x="149086" y="406132"/>
                </a:moveTo>
                <a:lnTo>
                  <a:pt x="150925" y="406833"/>
                </a:lnTo>
                <a:lnTo>
                  <a:pt x="151238" y="406909"/>
                </a:lnTo>
                <a:lnTo>
                  <a:pt x="151246" y="406830"/>
                </a:lnTo>
                <a:close/>
                <a:moveTo>
                  <a:pt x="3149235" y="406056"/>
                </a:moveTo>
                <a:cubicBezTo>
                  <a:pt x="3150632" y="406056"/>
                  <a:pt x="3153426" y="406056"/>
                  <a:pt x="3156219" y="406056"/>
                </a:cubicBezTo>
                <a:cubicBezTo>
                  <a:pt x="3159013" y="404677"/>
                  <a:pt x="3160410" y="407435"/>
                  <a:pt x="3160410" y="410193"/>
                </a:cubicBezTo>
                <a:cubicBezTo>
                  <a:pt x="3163204" y="412951"/>
                  <a:pt x="3163204" y="415709"/>
                  <a:pt x="3159013" y="415709"/>
                </a:cubicBezTo>
                <a:cubicBezTo>
                  <a:pt x="3160410" y="417088"/>
                  <a:pt x="3161807" y="415709"/>
                  <a:pt x="3161807" y="417088"/>
                </a:cubicBezTo>
                <a:cubicBezTo>
                  <a:pt x="3161807" y="419846"/>
                  <a:pt x="3160410" y="419846"/>
                  <a:pt x="3159013" y="421225"/>
                </a:cubicBezTo>
                <a:cubicBezTo>
                  <a:pt x="3161807" y="421225"/>
                  <a:pt x="3164600" y="421225"/>
                  <a:pt x="3167395" y="421225"/>
                </a:cubicBezTo>
                <a:cubicBezTo>
                  <a:pt x="3164600" y="418467"/>
                  <a:pt x="3161807" y="414330"/>
                  <a:pt x="3163204" y="410193"/>
                </a:cubicBezTo>
                <a:cubicBezTo>
                  <a:pt x="3163204" y="407435"/>
                  <a:pt x="3164600" y="407435"/>
                  <a:pt x="3165997" y="408814"/>
                </a:cubicBezTo>
                <a:cubicBezTo>
                  <a:pt x="3167395" y="411572"/>
                  <a:pt x="3170188" y="411572"/>
                  <a:pt x="3172982" y="411572"/>
                </a:cubicBezTo>
                <a:cubicBezTo>
                  <a:pt x="3174379" y="411572"/>
                  <a:pt x="3174379" y="412951"/>
                  <a:pt x="3174379" y="414330"/>
                </a:cubicBezTo>
                <a:cubicBezTo>
                  <a:pt x="3171585" y="417088"/>
                  <a:pt x="3174379" y="418467"/>
                  <a:pt x="3175775" y="421225"/>
                </a:cubicBezTo>
                <a:cubicBezTo>
                  <a:pt x="3177172" y="421225"/>
                  <a:pt x="3178569" y="422604"/>
                  <a:pt x="3178569" y="423983"/>
                </a:cubicBezTo>
                <a:cubicBezTo>
                  <a:pt x="3177172" y="426741"/>
                  <a:pt x="3175775" y="425362"/>
                  <a:pt x="3174379" y="425362"/>
                </a:cubicBezTo>
                <a:cubicBezTo>
                  <a:pt x="3172982" y="426741"/>
                  <a:pt x="3172982" y="426741"/>
                  <a:pt x="3171585" y="425362"/>
                </a:cubicBezTo>
                <a:cubicBezTo>
                  <a:pt x="3168791" y="428120"/>
                  <a:pt x="3167395" y="425362"/>
                  <a:pt x="3164600" y="425362"/>
                </a:cubicBezTo>
                <a:cubicBezTo>
                  <a:pt x="3161807" y="429499"/>
                  <a:pt x="3157616" y="426741"/>
                  <a:pt x="3153426" y="426741"/>
                </a:cubicBezTo>
                <a:cubicBezTo>
                  <a:pt x="3150632" y="425362"/>
                  <a:pt x="3146442" y="425362"/>
                  <a:pt x="3143648" y="422604"/>
                </a:cubicBezTo>
                <a:cubicBezTo>
                  <a:pt x="3142251" y="419846"/>
                  <a:pt x="3140855" y="417088"/>
                  <a:pt x="3140855" y="412951"/>
                </a:cubicBezTo>
                <a:cubicBezTo>
                  <a:pt x="3140855" y="412951"/>
                  <a:pt x="3139457" y="411572"/>
                  <a:pt x="3139457" y="410193"/>
                </a:cubicBezTo>
                <a:cubicBezTo>
                  <a:pt x="3140855" y="408814"/>
                  <a:pt x="3143648" y="408814"/>
                  <a:pt x="3146442" y="407435"/>
                </a:cubicBezTo>
                <a:cubicBezTo>
                  <a:pt x="3146442" y="407435"/>
                  <a:pt x="3147839" y="406056"/>
                  <a:pt x="3149235" y="406056"/>
                </a:cubicBezTo>
                <a:close/>
                <a:moveTo>
                  <a:pt x="3084018" y="405930"/>
                </a:moveTo>
                <a:lnTo>
                  <a:pt x="3084018" y="406031"/>
                </a:lnTo>
                <a:lnTo>
                  <a:pt x="3085124" y="407093"/>
                </a:lnTo>
                <a:lnTo>
                  <a:pt x="3085293" y="407045"/>
                </a:lnTo>
                <a:close/>
                <a:moveTo>
                  <a:pt x="2942923" y="405901"/>
                </a:moveTo>
                <a:lnTo>
                  <a:pt x="2936635" y="406627"/>
                </a:lnTo>
                <a:lnTo>
                  <a:pt x="2937729" y="406871"/>
                </a:lnTo>
                <a:lnTo>
                  <a:pt x="2940442" y="406516"/>
                </a:lnTo>
                <a:close/>
                <a:moveTo>
                  <a:pt x="2977855" y="405892"/>
                </a:moveTo>
                <a:lnTo>
                  <a:pt x="2977577" y="405969"/>
                </a:lnTo>
                <a:lnTo>
                  <a:pt x="2978287" y="406088"/>
                </a:lnTo>
                <a:lnTo>
                  <a:pt x="2981070" y="407479"/>
                </a:lnTo>
                <a:lnTo>
                  <a:pt x="2981031" y="407287"/>
                </a:lnTo>
                <a:cubicBezTo>
                  <a:pt x="2979652" y="407287"/>
                  <a:pt x="2978273" y="407287"/>
                  <a:pt x="2978273" y="405916"/>
                </a:cubicBezTo>
                <a:lnTo>
                  <a:pt x="2978297" y="405892"/>
                </a:lnTo>
                <a:close/>
                <a:moveTo>
                  <a:pt x="3031335" y="405672"/>
                </a:moveTo>
                <a:lnTo>
                  <a:pt x="3030942" y="405777"/>
                </a:lnTo>
                <a:lnTo>
                  <a:pt x="3031078" y="405917"/>
                </a:lnTo>
                <a:close/>
                <a:moveTo>
                  <a:pt x="188548" y="405562"/>
                </a:moveTo>
                <a:lnTo>
                  <a:pt x="188548" y="405804"/>
                </a:lnTo>
                <a:lnTo>
                  <a:pt x="188834" y="406498"/>
                </a:lnTo>
                <a:lnTo>
                  <a:pt x="188895" y="405740"/>
                </a:lnTo>
                <a:close/>
                <a:moveTo>
                  <a:pt x="1730063" y="405445"/>
                </a:moveTo>
                <a:lnTo>
                  <a:pt x="1729563" y="405643"/>
                </a:lnTo>
                <a:lnTo>
                  <a:pt x="1730097" y="405459"/>
                </a:lnTo>
                <a:close/>
                <a:moveTo>
                  <a:pt x="228155" y="405341"/>
                </a:moveTo>
                <a:lnTo>
                  <a:pt x="227584" y="405743"/>
                </a:lnTo>
                <a:lnTo>
                  <a:pt x="227584" y="406064"/>
                </a:lnTo>
                <a:lnTo>
                  <a:pt x="228226" y="407027"/>
                </a:lnTo>
                <a:lnTo>
                  <a:pt x="227913" y="405731"/>
                </a:lnTo>
                <a:close/>
                <a:moveTo>
                  <a:pt x="197714" y="405327"/>
                </a:moveTo>
                <a:lnTo>
                  <a:pt x="198427" y="405908"/>
                </a:lnTo>
                <a:lnTo>
                  <a:pt x="198723" y="405987"/>
                </a:lnTo>
                <a:lnTo>
                  <a:pt x="198578" y="405597"/>
                </a:lnTo>
                <a:lnTo>
                  <a:pt x="198792" y="405486"/>
                </a:lnTo>
                <a:lnTo>
                  <a:pt x="198201" y="405562"/>
                </a:lnTo>
                <a:close/>
                <a:moveTo>
                  <a:pt x="3133639" y="404677"/>
                </a:moveTo>
                <a:cubicBezTo>
                  <a:pt x="3135018" y="407385"/>
                  <a:pt x="3135018" y="408739"/>
                  <a:pt x="3133639" y="411447"/>
                </a:cubicBezTo>
                <a:cubicBezTo>
                  <a:pt x="3130881" y="411447"/>
                  <a:pt x="3128123" y="411447"/>
                  <a:pt x="3126744" y="411447"/>
                </a:cubicBezTo>
                <a:cubicBezTo>
                  <a:pt x="3126744" y="410093"/>
                  <a:pt x="3126744" y="408739"/>
                  <a:pt x="3126744" y="407385"/>
                </a:cubicBezTo>
                <a:cubicBezTo>
                  <a:pt x="3129502" y="406031"/>
                  <a:pt x="3130881" y="406031"/>
                  <a:pt x="3133639" y="404677"/>
                </a:cubicBezTo>
                <a:close/>
                <a:moveTo>
                  <a:pt x="173379" y="404259"/>
                </a:moveTo>
                <a:lnTo>
                  <a:pt x="173304" y="404677"/>
                </a:lnTo>
                <a:lnTo>
                  <a:pt x="173159" y="404378"/>
                </a:lnTo>
                <a:lnTo>
                  <a:pt x="173140" y="404472"/>
                </a:lnTo>
                <a:cubicBezTo>
                  <a:pt x="173140" y="405839"/>
                  <a:pt x="174508" y="407207"/>
                  <a:pt x="173140" y="408575"/>
                </a:cubicBezTo>
                <a:lnTo>
                  <a:pt x="173140" y="409847"/>
                </a:lnTo>
                <a:lnTo>
                  <a:pt x="173248" y="409900"/>
                </a:lnTo>
                <a:lnTo>
                  <a:pt x="173379" y="409810"/>
                </a:lnTo>
                <a:cubicBezTo>
                  <a:pt x="172000" y="408394"/>
                  <a:pt x="173379" y="408394"/>
                  <a:pt x="173379" y="408394"/>
                </a:cubicBezTo>
                <a:close/>
                <a:moveTo>
                  <a:pt x="3028023" y="404032"/>
                </a:moveTo>
                <a:lnTo>
                  <a:pt x="3028114" y="404125"/>
                </a:lnTo>
                <a:lnTo>
                  <a:pt x="3028743" y="404032"/>
                </a:lnTo>
                <a:close/>
                <a:moveTo>
                  <a:pt x="1781474" y="403823"/>
                </a:moveTo>
                <a:lnTo>
                  <a:pt x="1780456" y="405083"/>
                </a:lnTo>
                <a:lnTo>
                  <a:pt x="1781986" y="404974"/>
                </a:lnTo>
                <a:lnTo>
                  <a:pt x="1783252" y="405076"/>
                </a:lnTo>
                <a:close/>
                <a:moveTo>
                  <a:pt x="1642182" y="403616"/>
                </a:moveTo>
                <a:lnTo>
                  <a:pt x="1641864" y="403808"/>
                </a:lnTo>
                <a:lnTo>
                  <a:pt x="1642394" y="403674"/>
                </a:lnTo>
                <a:close/>
                <a:moveTo>
                  <a:pt x="1874331" y="403557"/>
                </a:moveTo>
                <a:lnTo>
                  <a:pt x="1873582" y="404125"/>
                </a:lnTo>
                <a:lnTo>
                  <a:pt x="1874331" y="404109"/>
                </a:lnTo>
                <a:close/>
                <a:moveTo>
                  <a:pt x="157573" y="403461"/>
                </a:moveTo>
                <a:lnTo>
                  <a:pt x="157812" y="404677"/>
                </a:lnTo>
                <a:lnTo>
                  <a:pt x="158050" y="404677"/>
                </a:lnTo>
                <a:close/>
                <a:moveTo>
                  <a:pt x="2932984" y="403172"/>
                </a:moveTo>
                <a:lnTo>
                  <a:pt x="2933123" y="403590"/>
                </a:lnTo>
                <a:lnTo>
                  <a:pt x="2933521" y="403172"/>
                </a:lnTo>
                <a:close/>
                <a:moveTo>
                  <a:pt x="1614795" y="403164"/>
                </a:moveTo>
                <a:lnTo>
                  <a:pt x="1614726" y="403303"/>
                </a:lnTo>
                <a:lnTo>
                  <a:pt x="1615113" y="403173"/>
                </a:lnTo>
                <a:lnTo>
                  <a:pt x="1614795" y="403173"/>
                </a:lnTo>
                <a:close/>
                <a:moveTo>
                  <a:pt x="1888938" y="403147"/>
                </a:moveTo>
                <a:lnTo>
                  <a:pt x="1889242" y="404071"/>
                </a:lnTo>
                <a:lnTo>
                  <a:pt x="1889784" y="404105"/>
                </a:lnTo>
                <a:lnTo>
                  <a:pt x="1889843" y="404044"/>
                </a:lnTo>
                <a:lnTo>
                  <a:pt x="1889670" y="404032"/>
                </a:lnTo>
                <a:close/>
                <a:moveTo>
                  <a:pt x="2392265" y="403117"/>
                </a:moveTo>
                <a:lnTo>
                  <a:pt x="2391830" y="403339"/>
                </a:lnTo>
                <a:lnTo>
                  <a:pt x="2391629" y="404405"/>
                </a:lnTo>
                <a:close/>
                <a:moveTo>
                  <a:pt x="2985126" y="403115"/>
                </a:moveTo>
                <a:lnTo>
                  <a:pt x="2985082" y="403165"/>
                </a:lnTo>
                <a:lnTo>
                  <a:pt x="2985214" y="403123"/>
                </a:lnTo>
                <a:lnTo>
                  <a:pt x="2985187" y="403115"/>
                </a:lnTo>
                <a:close/>
                <a:moveTo>
                  <a:pt x="278005" y="403089"/>
                </a:moveTo>
                <a:lnTo>
                  <a:pt x="277933" y="403172"/>
                </a:lnTo>
                <a:lnTo>
                  <a:pt x="277906" y="403163"/>
                </a:lnTo>
                <a:lnTo>
                  <a:pt x="279005" y="404301"/>
                </a:lnTo>
                <a:lnTo>
                  <a:pt x="279186" y="404488"/>
                </a:lnTo>
                <a:lnTo>
                  <a:pt x="279701" y="404226"/>
                </a:lnTo>
                <a:lnTo>
                  <a:pt x="278936" y="404032"/>
                </a:lnTo>
                <a:close/>
                <a:moveTo>
                  <a:pt x="319107" y="403044"/>
                </a:moveTo>
                <a:lnTo>
                  <a:pt x="319377" y="403884"/>
                </a:lnTo>
                <a:lnTo>
                  <a:pt x="319377" y="403116"/>
                </a:lnTo>
                <a:lnTo>
                  <a:pt x="319291" y="403104"/>
                </a:lnTo>
                <a:close/>
                <a:moveTo>
                  <a:pt x="308370" y="402941"/>
                </a:moveTo>
                <a:lnTo>
                  <a:pt x="308086" y="403104"/>
                </a:lnTo>
                <a:lnTo>
                  <a:pt x="308194" y="403368"/>
                </a:lnTo>
                <a:close/>
                <a:moveTo>
                  <a:pt x="425184" y="402870"/>
                </a:moveTo>
                <a:lnTo>
                  <a:pt x="425095" y="402880"/>
                </a:lnTo>
                <a:lnTo>
                  <a:pt x="425538" y="403256"/>
                </a:lnTo>
                <a:lnTo>
                  <a:pt x="425565" y="403251"/>
                </a:lnTo>
                <a:close/>
                <a:moveTo>
                  <a:pt x="251366" y="402849"/>
                </a:moveTo>
                <a:lnTo>
                  <a:pt x="251388" y="402872"/>
                </a:lnTo>
                <a:lnTo>
                  <a:pt x="251424" y="402872"/>
                </a:lnTo>
                <a:close/>
                <a:moveTo>
                  <a:pt x="2917720" y="402823"/>
                </a:moveTo>
                <a:lnTo>
                  <a:pt x="2917325" y="402893"/>
                </a:lnTo>
                <a:lnTo>
                  <a:pt x="2917386" y="402902"/>
                </a:lnTo>
                <a:lnTo>
                  <a:pt x="2918141" y="403042"/>
                </a:lnTo>
                <a:close/>
                <a:moveTo>
                  <a:pt x="2861192" y="402805"/>
                </a:moveTo>
                <a:lnTo>
                  <a:pt x="2861049" y="402922"/>
                </a:lnTo>
                <a:lnTo>
                  <a:pt x="2860582" y="404316"/>
                </a:lnTo>
                <a:lnTo>
                  <a:pt x="2860609" y="404316"/>
                </a:lnTo>
                <a:lnTo>
                  <a:pt x="2860812" y="404329"/>
                </a:lnTo>
                <a:close/>
                <a:moveTo>
                  <a:pt x="1836426" y="402771"/>
                </a:moveTo>
                <a:lnTo>
                  <a:pt x="1836702" y="403323"/>
                </a:lnTo>
                <a:lnTo>
                  <a:pt x="1836275" y="404175"/>
                </a:lnTo>
                <a:lnTo>
                  <a:pt x="1836278" y="404175"/>
                </a:lnTo>
                <a:lnTo>
                  <a:pt x="1836829" y="403080"/>
                </a:lnTo>
                <a:close/>
                <a:moveTo>
                  <a:pt x="251248" y="402727"/>
                </a:moveTo>
                <a:lnTo>
                  <a:pt x="251272" y="402753"/>
                </a:lnTo>
                <a:lnTo>
                  <a:pt x="251293" y="402731"/>
                </a:lnTo>
                <a:close/>
                <a:moveTo>
                  <a:pt x="2746401" y="402715"/>
                </a:moveTo>
                <a:lnTo>
                  <a:pt x="2744410" y="403713"/>
                </a:lnTo>
                <a:lnTo>
                  <a:pt x="2749673" y="404255"/>
                </a:lnTo>
                <a:lnTo>
                  <a:pt x="2749882" y="404231"/>
                </a:lnTo>
                <a:close/>
                <a:moveTo>
                  <a:pt x="2764657" y="402659"/>
                </a:moveTo>
                <a:lnTo>
                  <a:pt x="2764614" y="402715"/>
                </a:lnTo>
                <a:lnTo>
                  <a:pt x="2764405" y="402715"/>
                </a:lnTo>
                <a:lnTo>
                  <a:pt x="2764412" y="402722"/>
                </a:lnTo>
                <a:lnTo>
                  <a:pt x="2764412" y="404600"/>
                </a:lnTo>
                <a:lnTo>
                  <a:pt x="2764434" y="404606"/>
                </a:lnTo>
                <a:cubicBezTo>
                  <a:pt x="2764434" y="404606"/>
                  <a:pt x="2764434" y="403201"/>
                  <a:pt x="2764434" y="403201"/>
                </a:cubicBezTo>
                <a:close/>
                <a:moveTo>
                  <a:pt x="3024280" y="402636"/>
                </a:moveTo>
                <a:lnTo>
                  <a:pt x="3024451" y="402985"/>
                </a:lnTo>
                <a:lnTo>
                  <a:pt x="3024397" y="403079"/>
                </a:lnTo>
                <a:lnTo>
                  <a:pt x="3025374" y="403079"/>
                </a:lnTo>
                <a:lnTo>
                  <a:pt x="3024494" y="402636"/>
                </a:lnTo>
                <a:close/>
                <a:moveTo>
                  <a:pt x="2421893" y="402604"/>
                </a:moveTo>
                <a:lnTo>
                  <a:pt x="2421810" y="402614"/>
                </a:lnTo>
                <a:lnTo>
                  <a:pt x="2421783" y="402642"/>
                </a:lnTo>
                <a:close/>
                <a:moveTo>
                  <a:pt x="293586" y="402361"/>
                </a:moveTo>
                <a:lnTo>
                  <a:pt x="290219" y="403022"/>
                </a:lnTo>
                <a:lnTo>
                  <a:pt x="290382" y="403243"/>
                </a:lnTo>
                <a:lnTo>
                  <a:pt x="290398" y="403229"/>
                </a:lnTo>
                <a:close/>
                <a:moveTo>
                  <a:pt x="528846" y="401858"/>
                </a:moveTo>
                <a:lnTo>
                  <a:pt x="528187" y="402099"/>
                </a:lnTo>
                <a:lnTo>
                  <a:pt x="527917" y="402377"/>
                </a:lnTo>
                <a:lnTo>
                  <a:pt x="528785" y="401919"/>
                </a:lnTo>
                <a:close/>
                <a:moveTo>
                  <a:pt x="521594" y="401794"/>
                </a:moveTo>
                <a:lnTo>
                  <a:pt x="521842" y="401919"/>
                </a:lnTo>
                <a:cubicBezTo>
                  <a:pt x="522536" y="402621"/>
                  <a:pt x="523578" y="403674"/>
                  <a:pt x="524793" y="404025"/>
                </a:cubicBezTo>
                <a:lnTo>
                  <a:pt x="525129" y="403848"/>
                </a:lnTo>
                <a:lnTo>
                  <a:pt x="522625" y="401943"/>
                </a:lnTo>
                <a:lnTo>
                  <a:pt x="522076" y="401794"/>
                </a:lnTo>
                <a:close/>
                <a:moveTo>
                  <a:pt x="1725136" y="401760"/>
                </a:moveTo>
                <a:lnTo>
                  <a:pt x="1727525" y="402922"/>
                </a:lnTo>
                <a:lnTo>
                  <a:pt x="1728663" y="402922"/>
                </a:lnTo>
                <a:lnTo>
                  <a:pt x="1729559" y="402851"/>
                </a:lnTo>
                <a:lnTo>
                  <a:pt x="1728416" y="402851"/>
                </a:lnTo>
                <a:lnTo>
                  <a:pt x="1728416" y="402654"/>
                </a:lnTo>
                <a:close/>
                <a:moveTo>
                  <a:pt x="2643518" y="401668"/>
                </a:moveTo>
                <a:lnTo>
                  <a:pt x="2643770" y="401796"/>
                </a:lnTo>
                <a:lnTo>
                  <a:pt x="2644149" y="401668"/>
                </a:lnTo>
                <a:lnTo>
                  <a:pt x="2644030" y="401668"/>
                </a:lnTo>
                <a:close/>
                <a:moveTo>
                  <a:pt x="198494" y="401615"/>
                </a:moveTo>
                <a:lnTo>
                  <a:pt x="199580" y="402730"/>
                </a:lnTo>
                <a:lnTo>
                  <a:pt x="200597" y="404557"/>
                </a:lnTo>
                <a:lnTo>
                  <a:pt x="201336" y="404176"/>
                </a:lnTo>
                <a:cubicBezTo>
                  <a:pt x="199957" y="404176"/>
                  <a:pt x="199957" y="404176"/>
                  <a:pt x="199957" y="402755"/>
                </a:cubicBezTo>
                <a:lnTo>
                  <a:pt x="203120" y="401668"/>
                </a:lnTo>
                <a:lnTo>
                  <a:pt x="198628" y="401668"/>
                </a:lnTo>
                <a:close/>
                <a:moveTo>
                  <a:pt x="2834479" y="401603"/>
                </a:moveTo>
                <a:lnTo>
                  <a:pt x="2834395" y="401839"/>
                </a:lnTo>
                <a:lnTo>
                  <a:pt x="2834445" y="401842"/>
                </a:lnTo>
                <a:close/>
                <a:moveTo>
                  <a:pt x="413634" y="401543"/>
                </a:moveTo>
                <a:lnTo>
                  <a:pt x="413613" y="401549"/>
                </a:lnTo>
                <a:lnTo>
                  <a:pt x="413674" y="401548"/>
                </a:lnTo>
                <a:close/>
                <a:moveTo>
                  <a:pt x="2892284" y="401542"/>
                </a:moveTo>
                <a:lnTo>
                  <a:pt x="2892284" y="403022"/>
                </a:lnTo>
                <a:lnTo>
                  <a:pt x="2892990" y="405076"/>
                </a:lnTo>
                <a:lnTo>
                  <a:pt x="2893603" y="405545"/>
                </a:lnTo>
                <a:close/>
                <a:moveTo>
                  <a:pt x="231298" y="401534"/>
                </a:moveTo>
                <a:lnTo>
                  <a:pt x="230834" y="401766"/>
                </a:lnTo>
                <a:lnTo>
                  <a:pt x="231674" y="402860"/>
                </a:lnTo>
                <a:lnTo>
                  <a:pt x="231559" y="402941"/>
                </a:lnTo>
                <a:lnTo>
                  <a:pt x="231834" y="402903"/>
                </a:lnTo>
                <a:lnTo>
                  <a:pt x="231843" y="402898"/>
                </a:lnTo>
                <a:close/>
                <a:moveTo>
                  <a:pt x="2721185" y="401518"/>
                </a:moveTo>
                <a:lnTo>
                  <a:pt x="2720546" y="401681"/>
                </a:lnTo>
                <a:lnTo>
                  <a:pt x="2721411" y="401796"/>
                </a:lnTo>
                <a:lnTo>
                  <a:pt x="2724761" y="402057"/>
                </a:lnTo>
                <a:close/>
                <a:moveTo>
                  <a:pt x="965105" y="401429"/>
                </a:moveTo>
                <a:lnTo>
                  <a:pt x="964620" y="401795"/>
                </a:lnTo>
                <a:lnTo>
                  <a:pt x="964998" y="402265"/>
                </a:lnTo>
                <a:close/>
                <a:moveTo>
                  <a:pt x="204523" y="401388"/>
                </a:moveTo>
                <a:lnTo>
                  <a:pt x="204380" y="401532"/>
                </a:lnTo>
                <a:lnTo>
                  <a:pt x="204611" y="401690"/>
                </a:lnTo>
                <a:close/>
                <a:moveTo>
                  <a:pt x="2666872" y="401346"/>
                </a:moveTo>
                <a:lnTo>
                  <a:pt x="2667315" y="401796"/>
                </a:lnTo>
                <a:lnTo>
                  <a:pt x="2667315" y="401837"/>
                </a:lnTo>
                <a:lnTo>
                  <a:pt x="2667439" y="401668"/>
                </a:lnTo>
                <a:lnTo>
                  <a:pt x="2669228" y="403494"/>
                </a:lnTo>
                <a:lnTo>
                  <a:pt x="2669279" y="403388"/>
                </a:lnTo>
                <a:lnTo>
                  <a:pt x="2667257" y="401346"/>
                </a:lnTo>
                <a:close/>
                <a:moveTo>
                  <a:pt x="1745871" y="401346"/>
                </a:moveTo>
                <a:lnTo>
                  <a:pt x="1746491" y="401454"/>
                </a:lnTo>
                <a:cubicBezTo>
                  <a:pt x="1745102" y="401454"/>
                  <a:pt x="1745102" y="401454"/>
                  <a:pt x="1743711" y="401454"/>
                </a:cubicBezTo>
                <a:lnTo>
                  <a:pt x="1743437" y="401745"/>
                </a:lnTo>
                <a:lnTo>
                  <a:pt x="1746758" y="401480"/>
                </a:lnTo>
                <a:lnTo>
                  <a:pt x="1747700" y="401500"/>
                </a:lnTo>
                <a:lnTo>
                  <a:pt x="1746879" y="401346"/>
                </a:lnTo>
                <a:close/>
                <a:moveTo>
                  <a:pt x="917378" y="401267"/>
                </a:moveTo>
                <a:lnTo>
                  <a:pt x="917189" y="401315"/>
                </a:lnTo>
                <a:lnTo>
                  <a:pt x="918980" y="401919"/>
                </a:lnTo>
                <a:lnTo>
                  <a:pt x="919247" y="402071"/>
                </a:lnTo>
                <a:lnTo>
                  <a:pt x="919208" y="401735"/>
                </a:lnTo>
                <a:close/>
                <a:moveTo>
                  <a:pt x="872504" y="401175"/>
                </a:moveTo>
                <a:lnTo>
                  <a:pt x="871900" y="401273"/>
                </a:lnTo>
                <a:lnTo>
                  <a:pt x="871900" y="401292"/>
                </a:lnTo>
                <a:lnTo>
                  <a:pt x="870932" y="401773"/>
                </a:lnTo>
                <a:lnTo>
                  <a:pt x="871178" y="402068"/>
                </a:lnTo>
                <a:lnTo>
                  <a:pt x="871323" y="402031"/>
                </a:lnTo>
                <a:lnTo>
                  <a:pt x="871785" y="401668"/>
                </a:lnTo>
                <a:lnTo>
                  <a:pt x="871699" y="401937"/>
                </a:lnTo>
                <a:lnTo>
                  <a:pt x="871768" y="401919"/>
                </a:lnTo>
                <a:close/>
                <a:moveTo>
                  <a:pt x="149595" y="401011"/>
                </a:moveTo>
                <a:lnTo>
                  <a:pt x="149652" y="401184"/>
                </a:lnTo>
                <a:lnTo>
                  <a:pt x="149811" y="401314"/>
                </a:lnTo>
                <a:lnTo>
                  <a:pt x="149792" y="401604"/>
                </a:lnTo>
                <a:lnTo>
                  <a:pt x="149836" y="401737"/>
                </a:lnTo>
                <a:lnTo>
                  <a:pt x="149785" y="401714"/>
                </a:lnTo>
                <a:lnTo>
                  <a:pt x="149741" y="402396"/>
                </a:lnTo>
                <a:lnTo>
                  <a:pt x="150186" y="401585"/>
                </a:lnTo>
                <a:close/>
                <a:moveTo>
                  <a:pt x="233171" y="400931"/>
                </a:moveTo>
                <a:lnTo>
                  <a:pt x="232303" y="402665"/>
                </a:lnTo>
                <a:lnTo>
                  <a:pt x="234419" y="401595"/>
                </a:lnTo>
                <a:close/>
                <a:moveTo>
                  <a:pt x="3037803" y="400851"/>
                </a:moveTo>
                <a:lnTo>
                  <a:pt x="3037994" y="401437"/>
                </a:lnTo>
                <a:lnTo>
                  <a:pt x="3037580" y="401886"/>
                </a:lnTo>
                <a:lnTo>
                  <a:pt x="3038224" y="401668"/>
                </a:lnTo>
                <a:lnTo>
                  <a:pt x="3039330" y="401668"/>
                </a:lnTo>
                <a:lnTo>
                  <a:pt x="3039617" y="401668"/>
                </a:lnTo>
                <a:lnTo>
                  <a:pt x="3039632" y="401770"/>
                </a:lnTo>
                <a:lnTo>
                  <a:pt x="3040488" y="402060"/>
                </a:lnTo>
                <a:lnTo>
                  <a:pt x="3039857" y="401437"/>
                </a:lnTo>
                <a:cubicBezTo>
                  <a:pt x="3038484" y="401437"/>
                  <a:pt x="3038484" y="401437"/>
                  <a:pt x="3038484" y="401437"/>
                </a:cubicBezTo>
                <a:close/>
                <a:moveTo>
                  <a:pt x="164250" y="400711"/>
                </a:moveTo>
                <a:lnTo>
                  <a:pt x="164022" y="400825"/>
                </a:lnTo>
                <a:lnTo>
                  <a:pt x="165356" y="401505"/>
                </a:lnTo>
                <a:lnTo>
                  <a:pt x="165484" y="401668"/>
                </a:lnTo>
                <a:lnTo>
                  <a:pt x="166165" y="401668"/>
                </a:lnTo>
                <a:close/>
                <a:moveTo>
                  <a:pt x="1614795" y="400475"/>
                </a:moveTo>
                <a:lnTo>
                  <a:pt x="1614316" y="400665"/>
                </a:lnTo>
                <a:lnTo>
                  <a:pt x="1614795" y="402111"/>
                </a:lnTo>
                <a:close/>
                <a:moveTo>
                  <a:pt x="3098970" y="400164"/>
                </a:moveTo>
                <a:cubicBezTo>
                  <a:pt x="3098970" y="398659"/>
                  <a:pt x="3100474" y="400164"/>
                  <a:pt x="3100474" y="400164"/>
                </a:cubicBezTo>
                <a:cubicBezTo>
                  <a:pt x="3101979" y="400164"/>
                  <a:pt x="3103483" y="400164"/>
                  <a:pt x="3104987" y="400164"/>
                </a:cubicBezTo>
                <a:cubicBezTo>
                  <a:pt x="3106492" y="401668"/>
                  <a:pt x="3106492" y="403172"/>
                  <a:pt x="3103483" y="403172"/>
                </a:cubicBezTo>
                <a:cubicBezTo>
                  <a:pt x="3103483" y="401668"/>
                  <a:pt x="3101979" y="403172"/>
                  <a:pt x="3100474" y="401668"/>
                </a:cubicBezTo>
                <a:cubicBezTo>
                  <a:pt x="3098970" y="401668"/>
                  <a:pt x="3098970" y="400164"/>
                  <a:pt x="3098970" y="400164"/>
                </a:cubicBezTo>
                <a:close/>
                <a:moveTo>
                  <a:pt x="419184" y="400154"/>
                </a:moveTo>
                <a:lnTo>
                  <a:pt x="419169" y="400161"/>
                </a:lnTo>
                <a:lnTo>
                  <a:pt x="419173" y="400164"/>
                </a:lnTo>
                <a:close/>
                <a:moveTo>
                  <a:pt x="2866073" y="400125"/>
                </a:moveTo>
                <a:lnTo>
                  <a:pt x="2866109" y="400164"/>
                </a:lnTo>
                <a:lnTo>
                  <a:pt x="2867307" y="400164"/>
                </a:lnTo>
                <a:lnTo>
                  <a:pt x="2867397" y="400125"/>
                </a:lnTo>
                <a:close/>
                <a:moveTo>
                  <a:pt x="2866085" y="400027"/>
                </a:moveTo>
                <a:lnTo>
                  <a:pt x="2866026" y="400074"/>
                </a:lnTo>
                <a:lnTo>
                  <a:pt x="2866040" y="400089"/>
                </a:lnTo>
                <a:close/>
                <a:moveTo>
                  <a:pt x="930307" y="400027"/>
                </a:moveTo>
                <a:lnTo>
                  <a:pt x="928413" y="400743"/>
                </a:lnTo>
                <a:lnTo>
                  <a:pt x="930502" y="400109"/>
                </a:lnTo>
                <a:close/>
                <a:moveTo>
                  <a:pt x="2992161" y="399950"/>
                </a:moveTo>
                <a:lnTo>
                  <a:pt x="2992197" y="400046"/>
                </a:lnTo>
                <a:lnTo>
                  <a:pt x="2992201" y="400033"/>
                </a:lnTo>
                <a:close/>
                <a:moveTo>
                  <a:pt x="853848" y="399913"/>
                </a:moveTo>
                <a:lnTo>
                  <a:pt x="853769" y="399926"/>
                </a:lnTo>
                <a:lnTo>
                  <a:pt x="853865" y="399918"/>
                </a:lnTo>
                <a:close/>
                <a:moveTo>
                  <a:pt x="1332511" y="399653"/>
                </a:moveTo>
                <a:lnTo>
                  <a:pt x="1331206" y="400998"/>
                </a:lnTo>
                <a:lnTo>
                  <a:pt x="1333048" y="400077"/>
                </a:lnTo>
                <a:close/>
                <a:moveTo>
                  <a:pt x="3020009" y="399643"/>
                </a:moveTo>
                <a:lnTo>
                  <a:pt x="3019454" y="401340"/>
                </a:lnTo>
                <a:lnTo>
                  <a:pt x="3020684" y="401588"/>
                </a:lnTo>
                <a:cubicBezTo>
                  <a:pt x="3021030" y="401588"/>
                  <a:pt x="3021030" y="401239"/>
                  <a:pt x="3020337" y="399841"/>
                </a:cubicBezTo>
                <a:close/>
                <a:moveTo>
                  <a:pt x="1885802" y="399598"/>
                </a:moveTo>
                <a:lnTo>
                  <a:pt x="1886108" y="399722"/>
                </a:lnTo>
                <a:lnTo>
                  <a:pt x="1886063" y="399667"/>
                </a:lnTo>
                <a:close/>
                <a:moveTo>
                  <a:pt x="904460" y="399551"/>
                </a:moveTo>
                <a:lnTo>
                  <a:pt x="903788" y="400229"/>
                </a:lnTo>
                <a:lnTo>
                  <a:pt x="904061" y="400369"/>
                </a:lnTo>
                <a:close/>
                <a:moveTo>
                  <a:pt x="536296" y="399514"/>
                </a:moveTo>
                <a:lnTo>
                  <a:pt x="533904" y="400201"/>
                </a:lnTo>
                <a:lnTo>
                  <a:pt x="537988" y="399857"/>
                </a:lnTo>
                <a:close/>
                <a:moveTo>
                  <a:pt x="1122123" y="399454"/>
                </a:moveTo>
                <a:lnTo>
                  <a:pt x="1122601" y="399969"/>
                </a:lnTo>
                <a:lnTo>
                  <a:pt x="1123179" y="400116"/>
                </a:lnTo>
                <a:lnTo>
                  <a:pt x="1123209" y="400073"/>
                </a:lnTo>
                <a:close/>
                <a:moveTo>
                  <a:pt x="308831" y="399387"/>
                </a:moveTo>
                <a:lnTo>
                  <a:pt x="305396" y="400146"/>
                </a:lnTo>
                <a:lnTo>
                  <a:pt x="305183" y="400415"/>
                </a:lnTo>
                <a:lnTo>
                  <a:pt x="305183" y="400568"/>
                </a:lnTo>
                <a:lnTo>
                  <a:pt x="305284" y="400369"/>
                </a:lnTo>
                <a:cubicBezTo>
                  <a:pt x="306685" y="400369"/>
                  <a:pt x="306685" y="400369"/>
                  <a:pt x="306685" y="400369"/>
                </a:cubicBezTo>
                <a:close/>
                <a:moveTo>
                  <a:pt x="1152554" y="399006"/>
                </a:moveTo>
                <a:lnTo>
                  <a:pt x="1152554" y="399873"/>
                </a:lnTo>
                <a:lnTo>
                  <a:pt x="1153352" y="400330"/>
                </a:lnTo>
                <a:lnTo>
                  <a:pt x="1152762" y="399231"/>
                </a:lnTo>
                <a:close/>
                <a:moveTo>
                  <a:pt x="2323546" y="398996"/>
                </a:moveTo>
                <a:lnTo>
                  <a:pt x="2321027" y="401437"/>
                </a:lnTo>
                <a:lnTo>
                  <a:pt x="2320339" y="404147"/>
                </a:lnTo>
                <a:lnTo>
                  <a:pt x="2320829" y="404478"/>
                </a:lnTo>
                <a:close/>
                <a:moveTo>
                  <a:pt x="2730091" y="398986"/>
                </a:moveTo>
                <a:lnTo>
                  <a:pt x="2730585" y="399482"/>
                </a:lnTo>
                <a:lnTo>
                  <a:pt x="2730970" y="398986"/>
                </a:lnTo>
                <a:close/>
                <a:moveTo>
                  <a:pt x="2604853" y="398906"/>
                </a:moveTo>
                <a:lnTo>
                  <a:pt x="2604761" y="398940"/>
                </a:lnTo>
                <a:lnTo>
                  <a:pt x="2604910" y="398986"/>
                </a:lnTo>
                <a:close/>
                <a:moveTo>
                  <a:pt x="2988192" y="398865"/>
                </a:moveTo>
                <a:lnTo>
                  <a:pt x="2988126" y="398867"/>
                </a:lnTo>
                <a:lnTo>
                  <a:pt x="2988099" y="398974"/>
                </a:lnTo>
                <a:close/>
                <a:moveTo>
                  <a:pt x="1531015" y="398810"/>
                </a:moveTo>
                <a:lnTo>
                  <a:pt x="1531279" y="398933"/>
                </a:lnTo>
                <a:lnTo>
                  <a:pt x="1531147" y="398810"/>
                </a:lnTo>
                <a:close/>
                <a:moveTo>
                  <a:pt x="3066303" y="398807"/>
                </a:moveTo>
                <a:lnTo>
                  <a:pt x="3065331" y="399901"/>
                </a:lnTo>
                <a:lnTo>
                  <a:pt x="3067032" y="399627"/>
                </a:lnTo>
                <a:close/>
                <a:moveTo>
                  <a:pt x="429101" y="398760"/>
                </a:moveTo>
                <a:lnTo>
                  <a:pt x="428878" y="398870"/>
                </a:lnTo>
                <a:lnTo>
                  <a:pt x="429122" y="400573"/>
                </a:lnTo>
                <a:lnTo>
                  <a:pt x="429122" y="398760"/>
                </a:lnTo>
                <a:close/>
                <a:moveTo>
                  <a:pt x="2992616" y="398729"/>
                </a:moveTo>
                <a:lnTo>
                  <a:pt x="2992581" y="398872"/>
                </a:lnTo>
                <a:lnTo>
                  <a:pt x="2992620" y="398754"/>
                </a:lnTo>
                <a:close/>
                <a:moveTo>
                  <a:pt x="3123035" y="398659"/>
                </a:moveTo>
                <a:cubicBezTo>
                  <a:pt x="3123035" y="398659"/>
                  <a:pt x="3123035" y="398659"/>
                  <a:pt x="3124539" y="398659"/>
                </a:cubicBezTo>
                <a:cubicBezTo>
                  <a:pt x="3124539" y="398659"/>
                  <a:pt x="3124539" y="400164"/>
                  <a:pt x="3124539" y="400164"/>
                </a:cubicBezTo>
                <a:cubicBezTo>
                  <a:pt x="3123035" y="401668"/>
                  <a:pt x="3123035" y="401668"/>
                  <a:pt x="3123035" y="400164"/>
                </a:cubicBezTo>
                <a:cubicBezTo>
                  <a:pt x="3121530" y="400164"/>
                  <a:pt x="3123035" y="398659"/>
                  <a:pt x="3123035" y="398659"/>
                </a:cubicBezTo>
                <a:close/>
                <a:moveTo>
                  <a:pt x="2908502" y="398554"/>
                </a:moveTo>
                <a:lnTo>
                  <a:pt x="2907988" y="398616"/>
                </a:lnTo>
                <a:lnTo>
                  <a:pt x="2908057" y="398728"/>
                </a:lnTo>
                <a:close/>
                <a:moveTo>
                  <a:pt x="1355615" y="398485"/>
                </a:moveTo>
                <a:lnTo>
                  <a:pt x="1355226" y="398625"/>
                </a:lnTo>
                <a:lnTo>
                  <a:pt x="1356099" y="398625"/>
                </a:lnTo>
                <a:close/>
                <a:moveTo>
                  <a:pt x="246943" y="398471"/>
                </a:moveTo>
                <a:lnTo>
                  <a:pt x="246943" y="398741"/>
                </a:lnTo>
                <a:lnTo>
                  <a:pt x="247245" y="398584"/>
                </a:lnTo>
                <a:lnTo>
                  <a:pt x="248112" y="399482"/>
                </a:lnTo>
                <a:lnTo>
                  <a:pt x="248164" y="399098"/>
                </a:lnTo>
                <a:lnTo>
                  <a:pt x="248122" y="398471"/>
                </a:lnTo>
                <a:close/>
                <a:moveTo>
                  <a:pt x="2673719" y="398443"/>
                </a:moveTo>
                <a:lnTo>
                  <a:pt x="2672473" y="399125"/>
                </a:lnTo>
                <a:lnTo>
                  <a:pt x="2675011" y="399047"/>
                </a:lnTo>
                <a:close/>
                <a:moveTo>
                  <a:pt x="257898" y="398185"/>
                </a:moveTo>
                <a:lnTo>
                  <a:pt x="257989" y="398458"/>
                </a:lnTo>
                <a:lnTo>
                  <a:pt x="258028" y="398445"/>
                </a:lnTo>
                <a:close/>
                <a:moveTo>
                  <a:pt x="2323801" y="398177"/>
                </a:moveTo>
                <a:lnTo>
                  <a:pt x="2323898" y="398287"/>
                </a:lnTo>
                <a:lnTo>
                  <a:pt x="2323924" y="398235"/>
                </a:lnTo>
                <a:close/>
                <a:moveTo>
                  <a:pt x="557516" y="397994"/>
                </a:moveTo>
                <a:lnTo>
                  <a:pt x="558123" y="398797"/>
                </a:lnTo>
                <a:lnTo>
                  <a:pt x="558123" y="399277"/>
                </a:lnTo>
                <a:lnTo>
                  <a:pt x="558363" y="399501"/>
                </a:lnTo>
                <a:lnTo>
                  <a:pt x="558363" y="398652"/>
                </a:lnTo>
                <a:close/>
                <a:moveTo>
                  <a:pt x="1280226" y="397940"/>
                </a:moveTo>
                <a:lnTo>
                  <a:pt x="1281671" y="398933"/>
                </a:lnTo>
                <a:lnTo>
                  <a:pt x="1282826" y="398685"/>
                </a:lnTo>
                <a:close/>
                <a:moveTo>
                  <a:pt x="285992" y="397917"/>
                </a:moveTo>
                <a:lnTo>
                  <a:pt x="285831" y="397951"/>
                </a:lnTo>
                <a:lnTo>
                  <a:pt x="285831" y="398445"/>
                </a:lnTo>
                <a:cubicBezTo>
                  <a:pt x="285142" y="399143"/>
                  <a:pt x="284107" y="399492"/>
                  <a:pt x="283246" y="400016"/>
                </a:cubicBezTo>
                <a:lnTo>
                  <a:pt x="282161" y="401848"/>
                </a:lnTo>
                <a:lnTo>
                  <a:pt x="286017" y="399008"/>
                </a:lnTo>
                <a:lnTo>
                  <a:pt x="285992" y="398982"/>
                </a:lnTo>
                <a:close/>
                <a:moveTo>
                  <a:pt x="3035864" y="397678"/>
                </a:moveTo>
                <a:lnTo>
                  <a:pt x="3035941" y="397742"/>
                </a:lnTo>
                <a:lnTo>
                  <a:pt x="3035926" y="397698"/>
                </a:lnTo>
                <a:close/>
                <a:moveTo>
                  <a:pt x="893419" y="397456"/>
                </a:moveTo>
                <a:lnTo>
                  <a:pt x="893988" y="399112"/>
                </a:lnTo>
                <a:lnTo>
                  <a:pt x="894248" y="399196"/>
                </a:lnTo>
                <a:lnTo>
                  <a:pt x="894248" y="398933"/>
                </a:lnTo>
                <a:lnTo>
                  <a:pt x="893527" y="397456"/>
                </a:lnTo>
                <a:close/>
                <a:moveTo>
                  <a:pt x="148406" y="397429"/>
                </a:moveTo>
                <a:lnTo>
                  <a:pt x="148808" y="398638"/>
                </a:lnTo>
                <a:lnTo>
                  <a:pt x="148808" y="397832"/>
                </a:lnTo>
                <a:close/>
                <a:moveTo>
                  <a:pt x="2547653" y="397415"/>
                </a:moveTo>
                <a:lnTo>
                  <a:pt x="2547560" y="397453"/>
                </a:lnTo>
                <a:lnTo>
                  <a:pt x="2547889" y="397537"/>
                </a:lnTo>
                <a:lnTo>
                  <a:pt x="2547794" y="397445"/>
                </a:lnTo>
                <a:close/>
                <a:moveTo>
                  <a:pt x="2527429" y="397243"/>
                </a:moveTo>
                <a:lnTo>
                  <a:pt x="2527157" y="397469"/>
                </a:lnTo>
                <a:lnTo>
                  <a:pt x="2527286" y="397533"/>
                </a:lnTo>
                <a:close/>
                <a:moveTo>
                  <a:pt x="583137" y="397224"/>
                </a:moveTo>
                <a:lnTo>
                  <a:pt x="583177" y="397374"/>
                </a:lnTo>
                <a:lnTo>
                  <a:pt x="583459" y="397456"/>
                </a:lnTo>
                <a:close/>
                <a:moveTo>
                  <a:pt x="2000860" y="397168"/>
                </a:moveTo>
                <a:lnTo>
                  <a:pt x="2000860" y="398516"/>
                </a:lnTo>
                <a:lnTo>
                  <a:pt x="2000917" y="398502"/>
                </a:lnTo>
                <a:lnTo>
                  <a:pt x="2000975" y="398502"/>
                </a:lnTo>
                <a:lnTo>
                  <a:pt x="2000975" y="397406"/>
                </a:lnTo>
                <a:close/>
                <a:moveTo>
                  <a:pt x="2891666" y="397156"/>
                </a:moveTo>
                <a:lnTo>
                  <a:pt x="2891481" y="397205"/>
                </a:lnTo>
                <a:lnTo>
                  <a:pt x="2891857" y="398662"/>
                </a:lnTo>
                <a:close/>
                <a:moveTo>
                  <a:pt x="229172" y="397040"/>
                </a:moveTo>
                <a:lnTo>
                  <a:pt x="227786" y="398487"/>
                </a:lnTo>
                <a:lnTo>
                  <a:pt x="228050" y="398722"/>
                </a:lnTo>
                <a:close/>
                <a:moveTo>
                  <a:pt x="2317134" y="396852"/>
                </a:moveTo>
                <a:lnTo>
                  <a:pt x="2317185" y="397056"/>
                </a:lnTo>
                <a:lnTo>
                  <a:pt x="2317305" y="397098"/>
                </a:lnTo>
                <a:close/>
                <a:moveTo>
                  <a:pt x="210035" y="396677"/>
                </a:moveTo>
                <a:lnTo>
                  <a:pt x="210130" y="396961"/>
                </a:lnTo>
                <a:lnTo>
                  <a:pt x="210332" y="396987"/>
                </a:lnTo>
                <a:close/>
                <a:moveTo>
                  <a:pt x="276870" y="396662"/>
                </a:moveTo>
                <a:lnTo>
                  <a:pt x="277557" y="397343"/>
                </a:lnTo>
                <a:cubicBezTo>
                  <a:pt x="277557" y="398754"/>
                  <a:pt x="277557" y="398754"/>
                  <a:pt x="276136" y="400164"/>
                </a:cubicBezTo>
                <a:lnTo>
                  <a:pt x="275570" y="399883"/>
                </a:lnTo>
                <a:lnTo>
                  <a:pt x="275188" y="400948"/>
                </a:lnTo>
                <a:lnTo>
                  <a:pt x="274909" y="400998"/>
                </a:lnTo>
                <a:lnTo>
                  <a:pt x="275087" y="401122"/>
                </a:lnTo>
                <a:lnTo>
                  <a:pt x="276554" y="400379"/>
                </a:lnTo>
                <a:cubicBezTo>
                  <a:pt x="277933" y="398982"/>
                  <a:pt x="276554" y="397585"/>
                  <a:pt x="277933" y="397585"/>
                </a:cubicBezTo>
                <a:lnTo>
                  <a:pt x="277933" y="396854"/>
                </a:lnTo>
                <a:lnTo>
                  <a:pt x="277858" y="397155"/>
                </a:lnTo>
                <a:close/>
                <a:moveTo>
                  <a:pt x="1327637" y="396061"/>
                </a:moveTo>
                <a:lnTo>
                  <a:pt x="1327808" y="396149"/>
                </a:lnTo>
                <a:lnTo>
                  <a:pt x="1327907" y="396073"/>
                </a:lnTo>
                <a:close/>
                <a:moveTo>
                  <a:pt x="289113" y="396059"/>
                </a:moveTo>
                <a:lnTo>
                  <a:pt x="288732" y="396188"/>
                </a:lnTo>
                <a:lnTo>
                  <a:pt x="288673" y="396614"/>
                </a:lnTo>
                <a:lnTo>
                  <a:pt x="288840" y="396253"/>
                </a:lnTo>
                <a:lnTo>
                  <a:pt x="289608" y="396253"/>
                </a:lnTo>
                <a:close/>
                <a:moveTo>
                  <a:pt x="2469355" y="396057"/>
                </a:moveTo>
                <a:lnTo>
                  <a:pt x="2470011" y="397996"/>
                </a:lnTo>
                <a:lnTo>
                  <a:pt x="2470056" y="398009"/>
                </a:lnTo>
                <a:lnTo>
                  <a:pt x="2469426" y="396114"/>
                </a:lnTo>
                <a:close/>
                <a:moveTo>
                  <a:pt x="152683" y="396026"/>
                </a:moveTo>
                <a:lnTo>
                  <a:pt x="151935" y="398282"/>
                </a:lnTo>
                <a:lnTo>
                  <a:pt x="154159" y="397526"/>
                </a:lnTo>
                <a:close/>
                <a:moveTo>
                  <a:pt x="892620" y="395854"/>
                </a:moveTo>
                <a:lnTo>
                  <a:pt x="891607" y="396102"/>
                </a:lnTo>
                <a:lnTo>
                  <a:pt x="892620" y="396102"/>
                </a:lnTo>
                <a:close/>
                <a:moveTo>
                  <a:pt x="2976306" y="395818"/>
                </a:moveTo>
                <a:lnTo>
                  <a:pt x="2978677" y="396172"/>
                </a:lnTo>
                <a:lnTo>
                  <a:pt x="2978787" y="396199"/>
                </a:lnTo>
                <a:lnTo>
                  <a:pt x="2978341" y="395818"/>
                </a:lnTo>
                <a:close/>
                <a:moveTo>
                  <a:pt x="2913989" y="395509"/>
                </a:moveTo>
                <a:lnTo>
                  <a:pt x="2912809" y="396869"/>
                </a:lnTo>
                <a:lnTo>
                  <a:pt x="2914428" y="396236"/>
                </a:lnTo>
                <a:lnTo>
                  <a:pt x="2914428" y="395658"/>
                </a:lnTo>
                <a:close/>
                <a:moveTo>
                  <a:pt x="2768947" y="395508"/>
                </a:moveTo>
                <a:lnTo>
                  <a:pt x="2768869" y="395740"/>
                </a:lnTo>
                <a:lnTo>
                  <a:pt x="2770214" y="397090"/>
                </a:lnTo>
                <a:lnTo>
                  <a:pt x="2770214" y="397306"/>
                </a:lnTo>
                <a:lnTo>
                  <a:pt x="2770364" y="397015"/>
                </a:lnTo>
                <a:lnTo>
                  <a:pt x="2769132" y="395839"/>
                </a:lnTo>
                <a:close/>
                <a:moveTo>
                  <a:pt x="250468" y="395390"/>
                </a:moveTo>
                <a:lnTo>
                  <a:pt x="249620" y="396252"/>
                </a:lnTo>
                <a:lnTo>
                  <a:pt x="252479" y="397401"/>
                </a:lnTo>
                <a:lnTo>
                  <a:pt x="252400" y="397323"/>
                </a:lnTo>
                <a:close/>
                <a:moveTo>
                  <a:pt x="2928571" y="395180"/>
                </a:moveTo>
                <a:lnTo>
                  <a:pt x="2928571" y="397609"/>
                </a:lnTo>
                <a:lnTo>
                  <a:pt x="2929219" y="397631"/>
                </a:lnTo>
                <a:cubicBezTo>
                  <a:pt x="2929748" y="397479"/>
                  <a:pt x="2930100" y="397047"/>
                  <a:pt x="2930100" y="396007"/>
                </a:cubicBezTo>
                <a:close/>
                <a:moveTo>
                  <a:pt x="405589" y="395172"/>
                </a:moveTo>
                <a:lnTo>
                  <a:pt x="405332" y="395259"/>
                </a:lnTo>
                <a:lnTo>
                  <a:pt x="405602" y="395198"/>
                </a:lnTo>
                <a:close/>
                <a:moveTo>
                  <a:pt x="935595" y="394998"/>
                </a:moveTo>
                <a:lnTo>
                  <a:pt x="935089" y="396020"/>
                </a:lnTo>
                <a:lnTo>
                  <a:pt x="935875" y="395822"/>
                </a:lnTo>
                <a:close/>
                <a:moveTo>
                  <a:pt x="2895077" y="394961"/>
                </a:moveTo>
                <a:lnTo>
                  <a:pt x="2895077" y="395482"/>
                </a:lnTo>
                <a:lnTo>
                  <a:pt x="2895197" y="395577"/>
                </a:lnTo>
                <a:close/>
                <a:moveTo>
                  <a:pt x="2580876" y="394911"/>
                </a:moveTo>
                <a:lnTo>
                  <a:pt x="2582705" y="396176"/>
                </a:lnTo>
                <a:lnTo>
                  <a:pt x="2582887" y="395885"/>
                </a:lnTo>
                <a:lnTo>
                  <a:pt x="2582887" y="395700"/>
                </a:lnTo>
                <a:lnTo>
                  <a:pt x="2582831" y="395700"/>
                </a:lnTo>
                <a:close/>
                <a:moveTo>
                  <a:pt x="101294" y="394899"/>
                </a:moveTo>
                <a:cubicBezTo>
                  <a:pt x="101294" y="394899"/>
                  <a:pt x="102674" y="394899"/>
                  <a:pt x="102674" y="394899"/>
                </a:cubicBezTo>
                <a:cubicBezTo>
                  <a:pt x="102674" y="396296"/>
                  <a:pt x="104053" y="396296"/>
                  <a:pt x="104053" y="396296"/>
                </a:cubicBezTo>
                <a:cubicBezTo>
                  <a:pt x="105432" y="399089"/>
                  <a:pt x="106811" y="400486"/>
                  <a:pt x="104053" y="401884"/>
                </a:cubicBezTo>
                <a:cubicBezTo>
                  <a:pt x="101294" y="404677"/>
                  <a:pt x="101294" y="400486"/>
                  <a:pt x="98536" y="400486"/>
                </a:cubicBezTo>
                <a:cubicBezTo>
                  <a:pt x="98536" y="399089"/>
                  <a:pt x="98536" y="399089"/>
                  <a:pt x="98536" y="399089"/>
                </a:cubicBezTo>
                <a:cubicBezTo>
                  <a:pt x="98536" y="396296"/>
                  <a:pt x="98536" y="394899"/>
                  <a:pt x="101294" y="394899"/>
                </a:cubicBezTo>
                <a:close/>
                <a:moveTo>
                  <a:pt x="1545768" y="394881"/>
                </a:moveTo>
                <a:lnTo>
                  <a:pt x="1546201" y="395343"/>
                </a:lnTo>
                <a:lnTo>
                  <a:pt x="1546304" y="395233"/>
                </a:lnTo>
                <a:close/>
                <a:moveTo>
                  <a:pt x="1981319" y="394798"/>
                </a:moveTo>
                <a:lnTo>
                  <a:pt x="1980511" y="397103"/>
                </a:lnTo>
                <a:lnTo>
                  <a:pt x="1981319" y="397469"/>
                </a:lnTo>
                <a:close/>
                <a:moveTo>
                  <a:pt x="3071891" y="394791"/>
                </a:moveTo>
                <a:cubicBezTo>
                  <a:pt x="3070494" y="394791"/>
                  <a:pt x="3070494" y="396188"/>
                  <a:pt x="3070494" y="397585"/>
                </a:cubicBezTo>
                <a:lnTo>
                  <a:pt x="3070640" y="399630"/>
                </a:lnTo>
                <a:lnTo>
                  <a:pt x="3074147" y="401453"/>
                </a:lnTo>
                <a:lnTo>
                  <a:pt x="3074147" y="406934"/>
                </a:lnTo>
                <a:lnTo>
                  <a:pt x="3074255" y="406934"/>
                </a:lnTo>
                <a:cubicBezTo>
                  <a:pt x="3075651" y="406934"/>
                  <a:pt x="3075651" y="408438"/>
                  <a:pt x="3074255" y="409942"/>
                </a:cubicBezTo>
                <a:lnTo>
                  <a:pt x="3073856" y="409960"/>
                </a:lnTo>
                <a:lnTo>
                  <a:pt x="3074159" y="410084"/>
                </a:lnTo>
                <a:lnTo>
                  <a:pt x="3077861" y="407714"/>
                </a:lnTo>
                <a:lnTo>
                  <a:pt x="3075568" y="404301"/>
                </a:lnTo>
                <a:cubicBezTo>
                  <a:pt x="3075568" y="402890"/>
                  <a:pt x="3074148" y="401480"/>
                  <a:pt x="3074148" y="400070"/>
                </a:cubicBezTo>
                <a:lnTo>
                  <a:pt x="3074388" y="399950"/>
                </a:lnTo>
                <a:lnTo>
                  <a:pt x="3071891" y="396027"/>
                </a:lnTo>
                <a:close/>
                <a:moveTo>
                  <a:pt x="1317559" y="394707"/>
                </a:moveTo>
                <a:lnTo>
                  <a:pt x="1317075" y="396346"/>
                </a:lnTo>
                <a:lnTo>
                  <a:pt x="1317408" y="396061"/>
                </a:lnTo>
                <a:close/>
                <a:moveTo>
                  <a:pt x="1529883" y="394684"/>
                </a:moveTo>
                <a:lnTo>
                  <a:pt x="1529735" y="394748"/>
                </a:lnTo>
                <a:lnTo>
                  <a:pt x="1529875" y="394748"/>
                </a:lnTo>
                <a:close/>
                <a:moveTo>
                  <a:pt x="248324" y="394581"/>
                </a:moveTo>
                <a:lnTo>
                  <a:pt x="247473" y="396302"/>
                </a:lnTo>
                <a:lnTo>
                  <a:pt x="247770" y="396004"/>
                </a:lnTo>
                <a:lnTo>
                  <a:pt x="248453" y="394617"/>
                </a:lnTo>
                <a:close/>
                <a:moveTo>
                  <a:pt x="173648" y="394579"/>
                </a:moveTo>
                <a:lnTo>
                  <a:pt x="172999" y="394917"/>
                </a:lnTo>
                <a:lnTo>
                  <a:pt x="173140" y="394899"/>
                </a:lnTo>
                <a:lnTo>
                  <a:pt x="174370" y="397359"/>
                </a:lnTo>
                <a:lnTo>
                  <a:pt x="174658" y="397155"/>
                </a:lnTo>
                <a:lnTo>
                  <a:pt x="174601" y="397470"/>
                </a:lnTo>
                <a:lnTo>
                  <a:pt x="174758" y="397067"/>
                </a:lnTo>
                <a:lnTo>
                  <a:pt x="174868" y="397067"/>
                </a:lnTo>
                <a:lnTo>
                  <a:pt x="173648" y="394731"/>
                </a:lnTo>
                <a:close/>
                <a:moveTo>
                  <a:pt x="1534486" y="394563"/>
                </a:moveTo>
                <a:lnTo>
                  <a:pt x="1534170" y="394860"/>
                </a:lnTo>
                <a:lnTo>
                  <a:pt x="1535583" y="397781"/>
                </a:lnTo>
                <a:lnTo>
                  <a:pt x="1535751" y="397105"/>
                </a:lnTo>
                <a:close/>
                <a:moveTo>
                  <a:pt x="1486568" y="394541"/>
                </a:moveTo>
                <a:lnTo>
                  <a:pt x="1485502" y="395822"/>
                </a:lnTo>
                <a:lnTo>
                  <a:pt x="1485502" y="397155"/>
                </a:lnTo>
                <a:lnTo>
                  <a:pt x="1485569" y="397155"/>
                </a:lnTo>
                <a:lnTo>
                  <a:pt x="1485563" y="397178"/>
                </a:lnTo>
                <a:lnTo>
                  <a:pt x="1486131" y="396747"/>
                </a:lnTo>
                <a:close/>
                <a:moveTo>
                  <a:pt x="298317" y="394523"/>
                </a:moveTo>
                <a:lnTo>
                  <a:pt x="297114" y="400873"/>
                </a:lnTo>
                <a:lnTo>
                  <a:pt x="297114" y="401105"/>
                </a:lnTo>
                <a:lnTo>
                  <a:pt x="298345" y="394899"/>
                </a:lnTo>
                <a:cubicBezTo>
                  <a:pt x="299712" y="394899"/>
                  <a:pt x="299712" y="396278"/>
                  <a:pt x="301080" y="394899"/>
                </a:cubicBezTo>
                <a:cubicBezTo>
                  <a:pt x="302448" y="394899"/>
                  <a:pt x="302448" y="394899"/>
                  <a:pt x="302448" y="394899"/>
                </a:cubicBezTo>
                <a:lnTo>
                  <a:pt x="302627" y="394989"/>
                </a:lnTo>
                <a:lnTo>
                  <a:pt x="302433" y="394791"/>
                </a:lnTo>
                <a:lnTo>
                  <a:pt x="302286" y="394523"/>
                </a:lnTo>
                <a:close/>
                <a:moveTo>
                  <a:pt x="1530325" y="394494"/>
                </a:moveTo>
                <a:lnTo>
                  <a:pt x="1530020" y="394625"/>
                </a:lnTo>
                <a:lnTo>
                  <a:pt x="1530803" y="394625"/>
                </a:lnTo>
                <a:close/>
                <a:moveTo>
                  <a:pt x="1519292" y="394494"/>
                </a:moveTo>
                <a:lnTo>
                  <a:pt x="1519243" y="394510"/>
                </a:lnTo>
                <a:lnTo>
                  <a:pt x="1519627" y="394899"/>
                </a:lnTo>
                <a:lnTo>
                  <a:pt x="1520302" y="394899"/>
                </a:lnTo>
                <a:lnTo>
                  <a:pt x="1520170" y="394625"/>
                </a:lnTo>
                <a:lnTo>
                  <a:pt x="1520185" y="394494"/>
                </a:lnTo>
                <a:close/>
                <a:moveTo>
                  <a:pt x="363457" y="394489"/>
                </a:moveTo>
                <a:lnTo>
                  <a:pt x="363457" y="394523"/>
                </a:lnTo>
                <a:lnTo>
                  <a:pt x="363170" y="395010"/>
                </a:lnTo>
                <a:lnTo>
                  <a:pt x="363970" y="394791"/>
                </a:lnTo>
                <a:lnTo>
                  <a:pt x="364387" y="394730"/>
                </a:lnTo>
                <a:lnTo>
                  <a:pt x="363557" y="394522"/>
                </a:lnTo>
                <a:close/>
                <a:moveTo>
                  <a:pt x="2414629" y="394397"/>
                </a:moveTo>
                <a:lnTo>
                  <a:pt x="2414629" y="394617"/>
                </a:lnTo>
                <a:cubicBezTo>
                  <a:pt x="2413243" y="396027"/>
                  <a:pt x="2410471" y="393206"/>
                  <a:pt x="2409085" y="394617"/>
                </a:cubicBezTo>
                <a:lnTo>
                  <a:pt x="2409455" y="394773"/>
                </a:lnTo>
                <a:lnTo>
                  <a:pt x="2414735" y="394773"/>
                </a:lnTo>
                <a:lnTo>
                  <a:pt x="2416174" y="394773"/>
                </a:lnTo>
                <a:lnTo>
                  <a:pt x="2415615" y="394397"/>
                </a:lnTo>
                <a:close/>
                <a:moveTo>
                  <a:pt x="1584634" y="394376"/>
                </a:moveTo>
                <a:lnTo>
                  <a:pt x="1584607" y="394404"/>
                </a:lnTo>
                <a:lnTo>
                  <a:pt x="1584660" y="394619"/>
                </a:lnTo>
                <a:close/>
                <a:moveTo>
                  <a:pt x="521865" y="394367"/>
                </a:moveTo>
                <a:lnTo>
                  <a:pt x="522076" y="394585"/>
                </a:lnTo>
                <a:lnTo>
                  <a:pt x="522504" y="394712"/>
                </a:lnTo>
                <a:lnTo>
                  <a:pt x="522069" y="394523"/>
                </a:lnTo>
                <a:close/>
                <a:moveTo>
                  <a:pt x="179246" y="394297"/>
                </a:moveTo>
                <a:lnTo>
                  <a:pt x="178989" y="394341"/>
                </a:lnTo>
                <a:lnTo>
                  <a:pt x="179021" y="394361"/>
                </a:lnTo>
                <a:lnTo>
                  <a:pt x="178406" y="395933"/>
                </a:lnTo>
                <a:lnTo>
                  <a:pt x="178537" y="395902"/>
                </a:lnTo>
                <a:cubicBezTo>
                  <a:pt x="178537" y="395400"/>
                  <a:pt x="178537" y="394731"/>
                  <a:pt x="179235" y="394731"/>
                </a:cubicBezTo>
                <a:lnTo>
                  <a:pt x="180623" y="394731"/>
                </a:lnTo>
                <a:close/>
                <a:moveTo>
                  <a:pt x="166735" y="394272"/>
                </a:moveTo>
                <a:lnTo>
                  <a:pt x="166735" y="394975"/>
                </a:lnTo>
                <a:lnTo>
                  <a:pt x="167756" y="395155"/>
                </a:lnTo>
                <a:lnTo>
                  <a:pt x="166860" y="394523"/>
                </a:lnTo>
                <a:close/>
                <a:moveTo>
                  <a:pt x="1679914" y="394254"/>
                </a:moveTo>
                <a:lnTo>
                  <a:pt x="1677339" y="394646"/>
                </a:lnTo>
                <a:lnTo>
                  <a:pt x="1679839" y="394899"/>
                </a:lnTo>
                <a:lnTo>
                  <a:pt x="1682223" y="395578"/>
                </a:lnTo>
                <a:close/>
                <a:moveTo>
                  <a:pt x="441326" y="394209"/>
                </a:moveTo>
                <a:lnTo>
                  <a:pt x="441476" y="394673"/>
                </a:lnTo>
                <a:lnTo>
                  <a:pt x="441699" y="394788"/>
                </a:lnTo>
                <a:lnTo>
                  <a:pt x="443150" y="395018"/>
                </a:lnTo>
                <a:lnTo>
                  <a:pt x="441412" y="394320"/>
                </a:lnTo>
                <a:close/>
                <a:moveTo>
                  <a:pt x="1404805" y="394186"/>
                </a:moveTo>
                <a:lnTo>
                  <a:pt x="1404905" y="394478"/>
                </a:lnTo>
                <a:lnTo>
                  <a:pt x="1404885" y="394225"/>
                </a:lnTo>
                <a:close/>
                <a:moveTo>
                  <a:pt x="2485589" y="394122"/>
                </a:moveTo>
                <a:lnTo>
                  <a:pt x="2486923" y="394552"/>
                </a:lnTo>
                <a:lnTo>
                  <a:pt x="2486983" y="394626"/>
                </a:lnTo>
                <a:lnTo>
                  <a:pt x="2488294" y="394293"/>
                </a:lnTo>
                <a:close/>
                <a:moveTo>
                  <a:pt x="246544" y="394088"/>
                </a:moveTo>
                <a:lnTo>
                  <a:pt x="245770" y="394559"/>
                </a:lnTo>
                <a:lnTo>
                  <a:pt x="248244" y="394559"/>
                </a:lnTo>
                <a:close/>
                <a:moveTo>
                  <a:pt x="2824280" y="394012"/>
                </a:moveTo>
                <a:lnTo>
                  <a:pt x="2823360" y="394071"/>
                </a:lnTo>
                <a:lnTo>
                  <a:pt x="2825642" y="394701"/>
                </a:lnTo>
                <a:lnTo>
                  <a:pt x="2825728" y="394445"/>
                </a:lnTo>
                <a:close/>
                <a:moveTo>
                  <a:pt x="3027265" y="393957"/>
                </a:moveTo>
                <a:lnTo>
                  <a:pt x="3027208" y="393988"/>
                </a:lnTo>
                <a:lnTo>
                  <a:pt x="3027265" y="393963"/>
                </a:lnTo>
                <a:close/>
                <a:moveTo>
                  <a:pt x="327921" y="393951"/>
                </a:moveTo>
                <a:lnTo>
                  <a:pt x="326234" y="394523"/>
                </a:lnTo>
                <a:lnTo>
                  <a:pt x="328057" y="394985"/>
                </a:lnTo>
                <a:close/>
                <a:moveTo>
                  <a:pt x="2932175" y="393888"/>
                </a:moveTo>
                <a:lnTo>
                  <a:pt x="2932269" y="393980"/>
                </a:lnTo>
                <a:lnTo>
                  <a:pt x="2932276" y="393958"/>
                </a:lnTo>
                <a:close/>
                <a:moveTo>
                  <a:pt x="2734844" y="393885"/>
                </a:moveTo>
                <a:lnTo>
                  <a:pt x="2735098" y="394399"/>
                </a:lnTo>
                <a:lnTo>
                  <a:pt x="2735198" y="394278"/>
                </a:lnTo>
                <a:close/>
                <a:moveTo>
                  <a:pt x="2677713" y="393784"/>
                </a:moveTo>
                <a:lnTo>
                  <a:pt x="2675810" y="394938"/>
                </a:lnTo>
                <a:lnTo>
                  <a:pt x="2677295" y="394536"/>
                </a:lnTo>
                <a:close/>
                <a:moveTo>
                  <a:pt x="2641768" y="393732"/>
                </a:moveTo>
                <a:lnTo>
                  <a:pt x="2641204" y="394299"/>
                </a:lnTo>
                <a:lnTo>
                  <a:pt x="2639767" y="394031"/>
                </a:lnTo>
                <a:lnTo>
                  <a:pt x="2640908" y="394523"/>
                </a:lnTo>
                <a:lnTo>
                  <a:pt x="2641063" y="394674"/>
                </a:lnTo>
                <a:close/>
                <a:moveTo>
                  <a:pt x="1528121" y="393664"/>
                </a:moveTo>
                <a:lnTo>
                  <a:pt x="1528502" y="394625"/>
                </a:lnTo>
                <a:lnTo>
                  <a:pt x="1528488" y="394680"/>
                </a:lnTo>
                <a:lnTo>
                  <a:pt x="1528914" y="394748"/>
                </a:lnTo>
                <a:lnTo>
                  <a:pt x="1529030" y="394748"/>
                </a:lnTo>
                <a:lnTo>
                  <a:pt x="1528945" y="394494"/>
                </a:lnTo>
                <a:close/>
                <a:moveTo>
                  <a:pt x="1378081" y="393647"/>
                </a:moveTo>
                <a:lnTo>
                  <a:pt x="1378277" y="394641"/>
                </a:lnTo>
                <a:lnTo>
                  <a:pt x="1378540" y="394420"/>
                </a:lnTo>
                <a:close/>
                <a:moveTo>
                  <a:pt x="2540326" y="393606"/>
                </a:moveTo>
                <a:lnTo>
                  <a:pt x="2540381" y="393760"/>
                </a:lnTo>
                <a:lnTo>
                  <a:pt x="2540599" y="394054"/>
                </a:lnTo>
                <a:close/>
                <a:moveTo>
                  <a:pt x="1113502" y="393540"/>
                </a:moveTo>
                <a:lnTo>
                  <a:pt x="1113502" y="396061"/>
                </a:lnTo>
                <a:lnTo>
                  <a:pt x="1113502" y="396254"/>
                </a:lnTo>
                <a:lnTo>
                  <a:pt x="1113533" y="396278"/>
                </a:lnTo>
                <a:lnTo>
                  <a:pt x="1113657" y="396278"/>
                </a:lnTo>
                <a:lnTo>
                  <a:pt x="1113657" y="393598"/>
                </a:lnTo>
                <a:close/>
                <a:moveTo>
                  <a:pt x="481913" y="393534"/>
                </a:moveTo>
                <a:lnTo>
                  <a:pt x="481521" y="394320"/>
                </a:lnTo>
                <a:lnTo>
                  <a:pt x="481258" y="394981"/>
                </a:lnTo>
                <a:lnTo>
                  <a:pt x="481788" y="394523"/>
                </a:lnTo>
                <a:lnTo>
                  <a:pt x="481964" y="394569"/>
                </a:lnTo>
                <a:lnTo>
                  <a:pt x="481913" y="394523"/>
                </a:lnTo>
                <a:close/>
                <a:moveTo>
                  <a:pt x="2858884" y="393412"/>
                </a:moveTo>
                <a:lnTo>
                  <a:pt x="2859198" y="393725"/>
                </a:lnTo>
                <a:lnTo>
                  <a:pt x="2859085" y="393475"/>
                </a:lnTo>
                <a:close/>
                <a:moveTo>
                  <a:pt x="1556894" y="393409"/>
                </a:moveTo>
                <a:lnTo>
                  <a:pt x="1556275" y="393437"/>
                </a:lnTo>
                <a:lnTo>
                  <a:pt x="1556275" y="396061"/>
                </a:lnTo>
                <a:lnTo>
                  <a:pt x="1556275" y="396215"/>
                </a:lnTo>
                <a:lnTo>
                  <a:pt x="1556425" y="396215"/>
                </a:lnTo>
                <a:lnTo>
                  <a:pt x="1556712" y="397050"/>
                </a:lnTo>
                <a:lnTo>
                  <a:pt x="1557676" y="396061"/>
                </a:lnTo>
                <a:lnTo>
                  <a:pt x="1558036" y="395692"/>
                </a:lnTo>
                <a:lnTo>
                  <a:pt x="1556894" y="395767"/>
                </a:lnTo>
                <a:close/>
                <a:moveTo>
                  <a:pt x="373872" y="393395"/>
                </a:moveTo>
                <a:lnTo>
                  <a:pt x="374514" y="394404"/>
                </a:lnTo>
                <a:lnTo>
                  <a:pt x="374514" y="394397"/>
                </a:lnTo>
                <a:lnTo>
                  <a:pt x="374704" y="394397"/>
                </a:lnTo>
                <a:close/>
                <a:moveTo>
                  <a:pt x="3050937" y="393394"/>
                </a:moveTo>
                <a:lnTo>
                  <a:pt x="3051039" y="393483"/>
                </a:lnTo>
                <a:lnTo>
                  <a:pt x="3051014" y="393414"/>
                </a:lnTo>
                <a:close/>
                <a:moveTo>
                  <a:pt x="2960714" y="393332"/>
                </a:moveTo>
                <a:lnTo>
                  <a:pt x="2960742" y="393582"/>
                </a:lnTo>
                <a:cubicBezTo>
                  <a:pt x="2961601" y="394637"/>
                  <a:pt x="2962976" y="395340"/>
                  <a:pt x="2964351" y="396043"/>
                </a:cubicBezTo>
                <a:lnTo>
                  <a:pt x="2964067" y="396257"/>
                </a:lnTo>
                <a:lnTo>
                  <a:pt x="2964708" y="396172"/>
                </a:lnTo>
                <a:lnTo>
                  <a:pt x="2967078" y="395818"/>
                </a:lnTo>
                <a:lnTo>
                  <a:pt x="2964485" y="395818"/>
                </a:lnTo>
                <a:close/>
                <a:moveTo>
                  <a:pt x="2492087" y="393306"/>
                </a:moveTo>
                <a:lnTo>
                  <a:pt x="2492049" y="393338"/>
                </a:lnTo>
                <a:lnTo>
                  <a:pt x="2492103" y="393324"/>
                </a:lnTo>
                <a:close/>
                <a:moveTo>
                  <a:pt x="1706666" y="393282"/>
                </a:moveTo>
                <a:lnTo>
                  <a:pt x="1706244" y="393474"/>
                </a:lnTo>
                <a:lnTo>
                  <a:pt x="1708271" y="397681"/>
                </a:lnTo>
                <a:lnTo>
                  <a:pt x="1708852" y="397703"/>
                </a:lnTo>
                <a:close/>
                <a:moveTo>
                  <a:pt x="2857997" y="393216"/>
                </a:moveTo>
                <a:lnTo>
                  <a:pt x="2857122" y="393394"/>
                </a:lnTo>
                <a:lnTo>
                  <a:pt x="2858826" y="393394"/>
                </a:lnTo>
                <a:lnTo>
                  <a:pt x="2858735" y="393366"/>
                </a:lnTo>
                <a:close/>
                <a:moveTo>
                  <a:pt x="2840897" y="393173"/>
                </a:moveTo>
                <a:lnTo>
                  <a:pt x="2839753" y="394332"/>
                </a:lnTo>
                <a:lnTo>
                  <a:pt x="2840754" y="394187"/>
                </a:lnTo>
                <a:close/>
                <a:moveTo>
                  <a:pt x="423999" y="393140"/>
                </a:moveTo>
                <a:lnTo>
                  <a:pt x="425172" y="397366"/>
                </a:lnTo>
                <a:lnTo>
                  <a:pt x="426016" y="397402"/>
                </a:lnTo>
                <a:lnTo>
                  <a:pt x="425738" y="394372"/>
                </a:lnTo>
                <a:close/>
                <a:moveTo>
                  <a:pt x="1202445" y="393091"/>
                </a:moveTo>
                <a:lnTo>
                  <a:pt x="1202455" y="393112"/>
                </a:lnTo>
                <a:lnTo>
                  <a:pt x="1202455" y="393094"/>
                </a:lnTo>
                <a:close/>
                <a:moveTo>
                  <a:pt x="1344152" y="393072"/>
                </a:moveTo>
                <a:lnTo>
                  <a:pt x="1343919" y="393184"/>
                </a:lnTo>
                <a:lnTo>
                  <a:pt x="1344136" y="393344"/>
                </a:lnTo>
                <a:close/>
                <a:moveTo>
                  <a:pt x="185580" y="393015"/>
                </a:moveTo>
                <a:lnTo>
                  <a:pt x="185711" y="393251"/>
                </a:lnTo>
                <a:lnTo>
                  <a:pt x="185822" y="393195"/>
                </a:lnTo>
                <a:close/>
                <a:moveTo>
                  <a:pt x="2432464" y="392918"/>
                </a:moveTo>
                <a:lnTo>
                  <a:pt x="2430512" y="393022"/>
                </a:lnTo>
                <a:lnTo>
                  <a:pt x="2430666" y="393321"/>
                </a:lnTo>
                <a:cubicBezTo>
                  <a:pt x="2431105" y="393765"/>
                  <a:pt x="2431587" y="393898"/>
                  <a:pt x="2432136" y="393477"/>
                </a:cubicBezTo>
                <a:close/>
                <a:moveTo>
                  <a:pt x="2461373" y="392691"/>
                </a:moveTo>
                <a:lnTo>
                  <a:pt x="2459046" y="394254"/>
                </a:lnTo>
                <a:lnTo>
                  <a:pt x="2458684" y="394619"/>
                </a:lnTo>
                <a:lnTo>
                  <a:pt x="2461738" y="392810"/>
                </a:lnTo>
                <a:close/>
                <a:moveTo>
                  <a:pt x="2970911" y="392591"/>
                </a:moveTo>
                <a:lnTo>
                  <a:pt x="2971100" y="392977"/>
                </a:lnTo>
                <a:lnTo>
                  <a:pt x="2971413" y="392977"/>
                </a:lnTo>
                <a:close/>
                <a:moveTo>
                  <a:pt x="2498922" y="392510"/>
                </a:moveTo>
                <a:lnTo>
                  <a:pt x="2496740" y="392899"/>
                </a:lnTo>
                <a:lnTo>
                  <a:pt x="2496149" y="392899"/>
                </a:lnTo>
                <a:lnTo>
                  <a:pt x="2496354" y="393314"/>
                </a:lnTo>
                <a:lnTo>
                  <a:pt x="2497091" y="393715"/>
                </a:lnTo>
                <a:lnTo>
                  <a:pt x="2496745" y="393366"/>
                </a:lnTo>
                <a:cubicBezTo>
                  <a:pt x="2497439" y="393366"/>
                  <a:pt x="2498480" y="393366"/>
                  <a:pt x="2498999" y="392839"/>
                </a:cubicBezTo>
                <a:close/>
                <a:moveTo>
                  <a:pt x="2910739" y="392426"/>
                </a:moveTo>
                <a:lnTo>
                  <a:pt x="2910416" y="394418"/>
                </a:lnTo>
                <a:cubicBezTo>
                  <a:pt x="2910416" y="394418"/>
                  <a:pt x="2909037" y="394418"/>
                  <a:pt x="2907658" y="394418"/>
                </a:cubicBezTo>
                <a:lnTo>
                  <a:pt x="2906944" y="393685"/>
                </a:lnTo>
                <a:lnTo>
                  <a:pt x="2906813" y="393949"/>
                </a:lnTo>
                <a:lnTo>
                  <a:pt x="2907630" y="394710"/>
                </a:lnTo>
                <a:lnTo>
                  <a:pt x="2908105" y="394910"/>
                </a:lnTo>
                <a:lnTo>
                  <a:pt x="2907911" y="394710"/>
                </a:lnTo>
                <a:cubicBezTo>
                  <a:pt x="2909265" y="394710"/>
                  <a:pt x="2910619" y="394710"/>
                  <a:pt x="2910619" y="394710"/>
                </a:cubicBezTo>
                <a:lnTo>
                  <a:pt x="2911206" y="394568"/>
                </a:lnTo>
                <a:lnTo>
                  <a:pt x="2910739" y="394410"/>
                </a:lnTo>
                <a:close/>
                <a:moveTo>
                  <a:pt x="1418564" y="392047"/>
                </a:moveTo>
                <a:lnTo>
                  <a:pt x="1420213" y="393018"/>
                </a:lnTo>
                <a:lnTo>
                  <a:pt x="1420213" y="392226"/>
                </a:lnTo>
                <a:lnTo>
                  <a:pt x="1418875" y="392091"/>
                </a:lnTo>
                <a:close/>
                <a:moveTo>
                  <a:pt x="3073155" y="392000"/>
                </a:moveTo>
                <a:lnTo>
                  <a:pt x="3073137" y="392015"/>
                </a:lnTo>
                <a:lnTo>
                  <a:pt x="3071891" y="394636"/>
                </a:lnTo>
                <a:lnTo>
                  <a:pt x="3071891" y="394648"/>
                </a:lnTo>
                <a:close/>
                <a:moveTo>
                  <a:pt x="1261964" y="391913"/>
                </a:moveTo>
                <a:lnTo>
                  <a:pt x="1261964" y="392997"/>
                </a:lnTo>
                <a:lnTo>
                  <a:pt x="1262115" y="393112"/>
                </a:lnTo>
                <a:close/>
                <a:moveTo>
                  <a:pt x="1601105" y="391669"/>
                </a:moveTo>
                <a:lnTo>
                  <a:pt x="1601821" y="393843"/>
                </a:lnTo>
                <a:lnTo>
                  <a:pt x="1602519" y="392964"/>
                </a:lnTo>
                <a:close/>
                <a:moveTo>
                  <a:pt x="1033306" y="391613"/>
                </a:moveTo>
                <a:lnTo>
                  <a:pt x="1033973" y="394984"/>
                </a:lnTo>
                <a:lnTo>
                  <a:pt x="1035395" y="393193"/>
                </a:lnTo>
                <a:cubicBezTo>
                  <a:pt x="1035395" y="392668"/>
                  <a:pt x="1034700" y="392317"/>
                  <a:pt x="1033308" y="391616"/>
                </a:cubicBezTo>
                <a:close/>
                <a:moveTo>
                  <a:pt x="3115886" y="391494"/>
                </a:moveTo>
                <a:lnTo>
                  <a:pt x="3115886" y="391765"/>
                </a:lnTo>
                <a:lnTo>
                  <a:pt x="3115977" y="391765"/>
                </a:lnTo>
                <a:close/>
                <a:moveTo>
                  <a:pt x="1537745" y="391494"/>
                </a:moveTo>
                <a:lnTo>
                  <a:pt x="1535731" y="393389"/>
                </a:lnTo>
                <a:lnTo>
                  <a:pt x="1537861" y="391987"/>
                </a:lnTo>
                <a:close/>
                <a:moveTo>
                  <a:pt x="1645471" y="391467"/>
                </a:moveTo>
                <a:lnTo>
                  <a:pt x="1645449" y="391511"/>
                </a:lnTo>
                <a:lnTo>
                  <a:pt x="1645467" y="391568"/>
                </a:lnTo>
                <a:close/>
                <a:moveTo>
                  <a:pt x="247656" y="390987"/>
                </a:moveTo>
                <a:lnTo>
                  <a:pt x="248772" y="392120"/>
                </a:lnTo>
                <a:lnTo>
                  <a:pt x="248671" y="391817"/>
                </a:lnTo>
                <a:close/>
                <a:moveTo>
                  <a:pt x="1198292" y="390867"/>
                </a:moveTo>
                <a:lnTo>
                  <a:pt x="1196723" y="391107"/>
                </a:lnTo>
                <a:lnTo>
                  <a:pt x="1198292" y="391702"/>
                </a:lnTo>
                <a:close/>
                <a:moveTo>
                  <a:pt x="199158" y="390522"/>
                </a:moveTo>
                <a:lnTo>
                  <a:pt x="197385" y="391877"/>
                </a:lnTo>
                <a:lnTo>
                  <a:pt x="199808" y="393094"/>
                </a:lnTo>
                <a:lnTo>
                  <a:pt x="199808" y="392706"/>
                </a:lnTo>
                <a:close/>
                <a:moveTo>
                  <a:pt x="165774" y="390315"/>
                </a:moveTo>
                <a:lnTo>
                  <a:pt x="164506" y="390525"/>
                </a:lnTo>
                <a:lnTo>
                  <a:pt x="166554" y="391569"/>
                </a:lnTo>
                <a:lnTo>
                  <a:pt x="166887" y="391236"/>
                </a:lnTo>
                <a:close/>
                <a:moveTo>
                  <a:pt x="2494982" y="390302"/>
                </a:moveTo>
                <a:lnTo>
                  <a:pt x="2494982" y="390523"/>
                </a:lnTo>
                <a:lnTo>
                  <a:pt x="2495027" y="390612"/>
                </a:lnTo>
                <a:close/>
                <a:moveTo>
                  <a:pt x="2947653" y="390234"/>
                </a:moveTo>
                <a:lnTo>
                  <a:pt x="2947466" y="390574"/>
                </a:lnTo>
                <a:lnTo>
                  <a:pt x="2947851" y="390420"/>
                </a:lnTo>
                <a:lnTo>
                  <a:pt x="2947805" y="390385"/>
                </a:lnTo>
                <a:close/>
                <a:moveTo>
                  <a:pt x="2520350" y="390221"/>
                </a:moveTo>
                <a:lnTo>
                  <a:pt x="2518973" y="390811"/>
                </a:lnTo>
                <a:lnTo>
                  <a:pt x="2521390" y="391138"/>
                </a:lnTo>
                <a:close/>
                <a:moveTo>
                  <a:pt x="1539162" y="390160"/>
                </a:moveTo>
                <a:lnTo>
                  <a:pt x="1539075" y="390242"/>
                </a:lnTo>
                <a:lnTo>
                  <a:pt x="1539752" y="390211"/>
                </a:lnTo>
                <a:close/>
                <a:moveTo>
                  <a:pt x="2555182" y="390097"/>
                </a:moveTo>
                <a:lnTo>
                  <a:pt x="2555519" y="390204"/>
                </a:lnTo>
                <a:lnTo>
                  <a:pt x="2555750" y="390097"/>
                </a:lnTo>
                <a:close/>
                <a:moveTo>
                  <a:pt x="2619345" y="390027"/>
                </a:moveTo>
                <a:lnTo>
                  <a:pt x="2618970" y="390097"/>
                </a:lnTo>
                <a:lnTo>
                  <a:pt x="2618464" y="390224"/>
                </a:lnTo>
                <a:lnTo>
                  <a:pt x="2618791" y="390556"/>
                </a:lnTo>
                <a:close/>
                <a:moveTo>
                  <a:pt x="1531769" y="389988"/>
                </a:moveTo>
                <a:lnTo>
                  <a:pt x="1531876" y="391716"/>
                </a:lnTo>
                <a:lnTo>
                  <a:pt x="1532307" y="392708"/>
                </a:lnTo>
                <a:close/>
                <a:moveTo>
                  <a:pt x="295609" y="389916"/>
                </a:moveTo>
                <a:lnTo>
                  <a:pt x="295609" y="391664"/>
                </a:lnTo>
                <a:lnTo>
                  <a:pt x="296277" y="390256"/>
                </a:lnTo>
                <a:close/>
                <a:moveTo>
                  <a:pt x="514286" y="389810"/>
                </a:moveTo>
                <a:lnTo>
                  <a:pt x="513598" y="390171"/>
                </a:lnTo>
                <a:lnTo>
                  <a:pt x="513776" y="390327"/>
                </a:lnTo>
                <a:lnTo>
                  <a:pt x="513744" y="390260"/>
                </a:lnTo>
                <a:close/>
                <a:moveTo>
                  <a:pt x="1640207" y="389724"/>
                </a:moveTo>
                <a:lnTo>
                  <a:pt x="1640060" y="390323"/>
                </a:lnTo>
                <a:lnTo>
                  <a:pt x="1640280" y="390345"/>
                </a:lnTo>
                <a:close/>
                <a:moveTo>
                  <a:pt x="2755703" y="389408"/>
                </a:moveTo>
                <a:lnTo>
                  <a:pt x="2755273" y="391150"/>
                </a:lnTo>
                <a:lnTo>
                  <a:pt x="2756215" y="391465"/>
                </a:lnTo>
                <a:close/>
                <a:moveTo>
                  <a:pt x="2547963" y="389003"/>
                </a:moveTo>
                <a:lnTo>
                  <a:pt x="2548067" y="389148"/>
                </a:lnTo>
                <a:lnTo>
                  <a:pt x="2548223" y="389069"/>
                </a:lnTo>
                <a:close/>
                <a:moveTo>
                  <a:pt x="251211" y="388961"/>
                </a:moveTo>
                <a:lnTo>
                  <a:pt x="251230" y="389032"/>
                </a:lnTo>
                <a:cubicBezTo>
                  <a:pt x="250553" y="389709"/>
                  <a:pt x="249876" y="389709"/>
                  <a:pt x="249199" y="389709"/>
                </a:cubicBezTo>
                <a:lnTo>
                  <a:pt x="248078" y="390083"/>
                </a:lnTo>
                <a:lnTo>
                  <a:pt x="250269" y="389863"/>
                </a:lnTo>
                <a:lnTo>
                  <a:pt x="252590" y="391024"/>
                </a:lnTo>
                <a:close/>
                <a:moveTo>
                  <a:pt x="333307" y="388898"/>
                </a:moveTo>
                <a:lnTo>
                  <a:pt x="333109" y="389007"/>
                </a:lnTo>
                <a:lnTo>
                  <a:pt x="333307" y="389162"/>
                </a:lnTo>
                <a:close/>
                <a:moveTo>
                  <a:pt x="2603558" y="388816"/>
                </a:moveTo>
                <a:lnTo>
                  <a:pt x="2603226" y="389151"/>
                </a:lnTo>
                <a:lnTo>
                  <a:pt x="2603521" y="389151"/>
                </a:lnTo>
                <a:close/>
                <a:moveTo>
                  <a:pt x="317889" y="388741"/>
                </a:moveTo>
                <a:lnTo>
                  <a:pt x="318096" y="388881"/>
                </a:lnTo>
                <a:lnTo>
                  <a:pt x="318081" y="388758"/>
                </a:lnTo>
                <a:close/>
                <a:moveTo>
                  <a:pt x="1063395" y="388597"/>
                </a:moveTo>
                <a:lnTo>
                  <a:pt x="1063395" y="390286"/>
                </a:lnTo>
                <a:lnTo>
                  <a:pt x="1063929" y="390214"/>
                </a:lnTo>
                <a:close/>
                <a:moveTo>
                  <a:pt x="448195" y="388553"/>
                </a:moveTo>
                <a:lnTo>
                  <a:pt x="448339" y="388771"/>
                </a:lnTo>
                <a:lnTo>
                  <a:pt x="448782" y="388994"/>
                </a:lnTo>
                <a:lnTo>
                  <a:pt x="448679" y="388882"/>
                </a:lnTo>
                <a:close/>
                <a:moveTo>
                  <a:pt x="138340" y="388463"/>
                </a:moveTo>
                <a:lnTo>
                  <a:pt x="138403" y="388710"/>
                </a:lnTo>
                <a:cubicBezTo>
                  <a:pt x="137017" y="390112"/>
                  <a:pt x="134246" y="388710"/>
                  <a:pt x="137017" y="391514"/>
                </a:cubicBezTo>
                <a:lnTo>
                  <a:pt x="136420" y="392118"/>
                </a:lnTo>
                <a:lnTo>
                  <a:pt x="137650" y="393144"/>
                </a:lnTo>
                <a:cubicBezTo>
                  <a:pt x="137650" y="393144"/>
                  <a:pt x="137650" y="393144"/>
                  <a:pt x="137650" y="394397"/>
                </a:cubicBezTo>
                <a:lnTo>
                  <a:pt x="136988" y="394466"/>
                </a:lnTo>
                <a:lnTo>
                  <a:pt x="135632" y="401326"/>
                </a:lnTo>
                <a:lnTo>
                  <a:pt x="132354" y="402793"/>
                </a:lnTo>
                <a:lnTo>
                  <a:pt x="136021" y="401314"/>
                </a:lnTo>
                <a:cubicBezTo>
                  <a:pt x="136021" y="399898"/>
                  <a:pt x="136021" y="399898"/>
                  <a:pt x="137399" y="399898"/>
                </a:cubicBezTo>
                <a:cubicBezTo>
                  <a:pt x="138089" y="399898"/>
                  <a:pt x="138778" y="400960"/>
                  <a:pt x="139640" y="401668"/>
                </a:cubicBezTo>
                <a:lnTo>
                  <a:pt x="142690" y="401339"/>
                </a:lnTo>
                <a:lnTo>
                  <a:pt x="142690" y="400301"/>
                </a:lnTo>
                <a:cubicBezTo>
                  <a:pt x="142690" y="395993"/>
                  <a:pt x="139832" y="393121"/>
                  <a:pt x="138402" y="388813"/>
                </a:cubicBezTo>
                <a:lnTo>
                  <a:pt x="138498" y="388764"/>
                </a:lnTo>
                <a:close/>
                <a:moveTo>
                  <a:pt x="2889334" y="388418"/>
                </a:moveTo>
                <a:lnTo>
                  <a:pt x="2889334" y="389142"/>
                </a:lnTo>
                <a:lnTo>
                  <a:pt x="2889541" y="389039"/>
                </a:lnTo>
                <a:close/>
                <a:moveTo>
                  <a:pt x="2514705" y="388135"/>
                </a:moveTo>
                <a:lnTo>
                  <a:pt x="2515990" y="389204"/>
                </a:lnTo>
                <a:lnTo>
                  <a:pt x="2516118" y="389329"/>
                </a:lnTo>
                <a:lnTo>
                  <a:pt x="2515954" y="388756"/>
                </a:lnTo>
                <a:lnTo>
                  <a:pt x="2517647" y="388716"/>
                </a:lnTo>
                <a:lnTo>
                  <a:pt x="2517578" y="388696"/>
                </a:lnTo>
                <a:cubicBezTo>
                  <a:pt x="2517578" y="388696"/>
                  <a:pt x="2516189" y="388696"/>
                  <a:pt x="2516189" y="388696"/>
                </a:cubicBezTo>
                <a:close/>
                <a:moveTo>
                  <a:pt x="2572271" y="387995"/>
                </a:moveTo>
                <a:lnTo>
                  <a:pt x="2572058" y="388027"/>
                </a:lnTo>
                <a:lnTo>
                  <a:pt x="2572922" y="391530"/>
                </a:lnTo>
                <a:lnTo>
                  <a:pt x="2573522" y="392093"/>
                </a:lnTo>
                <a:lnTo>
                  <a:pt x="2575919" y="392735"/>
                </a:lnTo>
                <a:lnTo>
                  <a:pt x="2575919" y="391497"/>
                </a:lnTo>
                <a:cubicBezTo>
                  <a:pt x="2574536" y="390097"/>
                  <a:pt x="2573487" y="388696"/>
                  <a:pt x="2572271" y="387995"/>
                </a:cubicBezTo>
                <a:close/>
                <a:moveTo>
                  <a:pt x="3124299" y="387831"/>
                </a:moveTo>
                <a:lnTo>
                  <a:pt x="3122576" y="389561"/>
                </a:lnTo>
                <a:lnTo>
                  <a:pt x="3123440" y="389988"/>
                </a:lnTo>
                <a:lnTo>
                  <a:pt x="3125706" y="389269"/>
                </a:lnTo>
                <a:lnTo>
                  <a:pt x="3125614" y="389132"/>
                </a:lnTo>
                <a:close/>
                <a:moveTo>
                  <a:pt x="169755" y="387711"/>
                </a:moveTo>
                <a:lnTo>
                  <a:pt x="170746" y="389258"/>
                </a:lnTo>
                <a:lnTo>
                  <a:pt x="170746" y="390385"/>
                </a:lnTo>
                <a:lnTo>
                  <a:pt x="171436" y="391765"/>
                </a:lnTo>
                <a:lnTo>
                  <a:pt x="172376" y="391765"/>
                </a:lnTo>
                <a:lnTo>
                  <a:pt x="173215" y="392604"/>
                </a:lnTo>
                <a:lnTo>
                  <a:pt x="171917" y="388773"/>
                </a:lnTo>
                <a:close/>
                <a:moveTo>
                  <a:pt x="3070056" y="387584"/>
                </a:moveTo>
                <a:lnTo>
                  <a:pt x="3071274" y="390292"/>
                </a:lnTo>
                <a:lnTo>
                  <a:pt x="3071752" y="390531"/>
                </a:lnTo>
                <a:lnTo>
                  <a:pt x="3071672" y="390278"/>
                </a:lnTo>
                <a:lnTo>
                  <a:pt x="3071672" y="390385"/>
                </a:lnTo>
                <a:lnTo>
                  <a:pt x="3070504" y="387584"/>
                </a:lnTo>
                <a:close/>
                <a:moveTo>
                  <a:pt x="3015787" y="387567"/>
                </a:moveTo>
                <a:lnTo>
                  <a:pt x="3016635" y="388425"/>
                </a:lnTo>
                <a:lnTo>
                  <a:pt x="3016457" y="388244"/>
                </a:lnTo>
                <a:close/>
                <a:moveTo>
                  <a:pt x="429768" y="387527"/>
                </a:moveTo>
                <a:lnTo>
                  <a:pt x="429883" y="387760"/>
                </a:lnTo>
                <a:lnTo>
                  <a:pt x="430517" y="387527"/>
                </a:lnTo>
                <a:close/>
                <a:moveTo>
                  <a:pt x="1466087" y="387369"/>
                </a:moveTo>
                <a:lnTo>
                  <a:pt x="1466055" y="387411"/>
                </a:lnTo>
                <a:cubicBezTo>
                  <a:pt x="1466055" y="388813"/>
                  <a:pt x="1466055" y="388813"/>
                  <a:pt x="1466055" y="388813"/>
                </a:cubicBezTo>
                <a:lnTo>
                  <a:pt x="1465759" y="389284"/>
                </a:lnTo>
                <a:lnTo>
                  <a:pt x="1466087" y="389074"/>
                </a:lnTo>
                <a:close/>
                <a:moveTo>
                  <a:pt x="2593949" y="387031"/>
                </a:moveTo>
                <a:lnTo>
                  <a:pt x="2593880" y="387389"/>
                </a:lnTo>
                <a:lnTo>
                  <a:pt x="2594305" y="387533"/>
                </a:lnTo>
                <a:lnTo>
                  <a:pt x="2593949" y="387295"/>
                </a:lnTo>
                <a:close/>
                <a:moveTo>
                  <a:pt x="1598185" y="386853"/>
                </a:moveTo>
                <a:lnTo>
                  <a:pt x="1597781" y="386934"/>
                </a:lnTo>
                <a:lnTo>
                  <a:pt x="1598351" y="387000"/>
                </a:lnTo>
                <a:lnTo>
                  <a:pt x="1600342" y="390020"/>
                </a:lnTo>
                <a:lnTo>
                  <a:pt x="1599745" y="387377"/>
                </a:lnTo>
                <a:cubicBezTo>
                  <a:pt x="1599745" y="386678"/>
                  <a:pt x="1599052" y="386678"/>
                  <a:pt x="1598185" y="386853"/>
                </a:cubicBezTo>
                <a:close/>
                <a:moveTo>
                  <a:pt x="1428809" y="386691"/>
                </a:moveTo>
                <a:lnTo>
                  <a:pt x="1428882" y="386881"/>
                </a:lnTo>
                <a:lnTo>
                  <a:pt x="1428882" y="386764"/>
                </a:lnTo>
                <a:close/>
                <a:moveTo>
                  <a:pt x="2878949" y="386324"/>
                </a:moveTo>
                <a:lnTo>
                  <a:pt x="2879584" y="388230"/>
                </a:lnTo>
                <a:lnTo>
                  <a:pt x="2879584" y="387850"/>
                </a:lnTo>
                <a:lnTo>
                  <a:pt x="2879075" y="386324"/>
                </a:lnTo>
                <a:close/>
                <a:moveTo>
                  <a:pt x="1880643" y="386267"/>
                </a:moveTo>
                <a:lnTo>
                  <a:pt x="1881436" y="388666"/>
                </a:lnTo>
                <a:lnTo>
                  <a:pt x="1881563" y="388666"/>
                </a:lnTo>
                <a:close/>
                <a:moveTo>
                  <a:pt x="377383" y="386220"/>
                </a:moveTo>
                <a:lnTo>
                  <a:pt x="377200" y="387359"/>
                </a:lnTo>
                <a:lnTo>
                  <a:pt x="377854" y="387393"/>
                </a:lnTo>
                <a:close/>
                <a:moveTo>
                  <a:pt x="3113193" y="386160"/>
                </a:moveTo>
                <a:lnTo>
                  <a:pt x="3113014" y="386185"/>
                </a:lnTo>
                <a:lnTo>
                  <a:pt x="3113193" y="386276"/>
                </a:lnTo>
                <a:close/>
                <a:moveTo>
                  <a:pt x="398428" y="386152"/>
                </a:moveTo>
                <a:lnTo>
                  <a:pt x="398386" y="386270"/>
                </a:lnTo>
                <a:cubicBezTo>
                  <a:pt x="398386" y="387686"/>
                  <a:pt x="398386" y="389102"/>
                  <a:pt x="398386" y="389102"/>
                </a:cubicBezTo>
                <a:lnTo>
                  <a:pt x="399530" y="390065"/>
                </a:lnTo>
                <a:close/>
                <a:moveTo>
                  <a:pt x="3058005" y="386101"/>
                </a:moveTo>
                <a:lnTo>
                  <a:pt x="3058096" y="387282"/>
                </a:lnTo>
                <a:lnTo>
                  <a:pt x="3058733" y="386828"/>
                </a:lnTo>
                <a:close/>
                <a:moveTo>
                  <a:pt x="1084579" y="386008"/>
                </a:moveTo>
                <a:lnTo>
                  <a:pt x="1084521" y="386060"/>
                </a:lnTo>
                <a:lnTo>
                  <a:pt x="1084528" y="386075"/>
                </a:lnTo>
                <a:close/>
                <a:moveTo>
                  <a:pt x="3086594" y="385924"/>
                </a:moveTo>
                <a:lnTo>
                  <a:pt x="3085788" y="389951"/>
                </a:lnTo>
                <a:lnTo>
                  <a:pt x="3087025" y="389492"/>
                </a:lnTo>
                <a:cubicBezTo>
                  <a:pt x="3087882" y="389132"/>
                  <a:pt x="3088225" y="388411"/>
                  <a:pt x="3086853" y="386249"/>
                </a:cubicBezTo>
                <a:close/>
                <a:moveTo>
                  <a:pt x="274548" y="385917"/>
                </a:moveTo>
                <a:lnTo>
                  <a:pt x="274548" y="390302"/>
                </a:lnTo>
                <a:lnTo>
                  <a:pt x="274548" y="392956"/>
                </a:lnTo>
                <a:lnTo>
                  <a:pt x="275657" y="392755"/>
                </a:lnTo>
                <a:lnTo>
                  <a:pt x="276123" y="391453"/>
                </a:lnTo>
                <a:lnTo>
                  <a:pt x="275175" y="390493"/>
                </a:lnTo>
                <a:lnTo>
                  <a:pt x="275175" y="386491"/>
                </a:lnTo>
                <a:lnTo>
                  <a:pt x="275031" y="386410"/>
                </a:lnTo>
                <a:close/>
                <a:moveTo>
                  <a:pt x="3040891" y="385872"/>
                </a:moveTo>
                <a:lnTo>
                  <a:pt x="3041036" y="385983"/>
                </a:lnTo>
                <a:lnTo>
                  <a:pt x="3041036" y="385872"/>
                </a:lnTo>
                <a:close/>
                <a:moveTo>
                  <a:pt x="3098598" y="385014"/>
                </a:moveTo>
                <a:lnTo>
                  <a:pt x="3098461" y="385154"/>
                </a:lnTo>
                <a:lnTo>
                  <a:pt x="3099200" y="385338"/>
                </a:lnTo>
                <a:close/>
                <a:moveTo>
                  <a:pt x="2789396" y="384936"/>
                </a:moveTo>
                <a:lnTo>
                  <a:pt x="2789380" y="384943"/>
                </a:lnTo>
                <a:lnTo>
                  <a:pt x="2789018" y="388707"/>
                </a:lnTo>
                <a:lnTo>
                  <a:pt x="2789538" y="393071"/>
                </a:lnTo>
                <a:lnTo>
                  <a:pt x="2789538" y="384936"/>
                </a:lnTo>
                <a:close/>
                <a:moveTo>
                  <a:pt x="2874012" y="384867"/>
                </a:moveTo>
                <a:lnTo>
                  <a:pt x="2874005" y="384889"/>
                </a:lnTo>
                <a:lnTo>
                  <a:pt x="2874012" y="384889"/>
                </a:lnTo>
                <a:close/>
                <a:moveTo>
                  <a:pt x="309399" y="384703"/>
                </a:moveTo>
                <a:lnTo>
                  <a:pt x="309399" y="388598"/>
                </a:lnTo>
                <a:lnTo>
                  <a:pt x="309600" y="388798"/>
                </a:lnTo>
                <a:lnTo>
                  <a:pt x="309782" y="389001"/>
                </a:lnTo>
                <a:lnTo>
                  <a:pt x="309782" y="388881"/>
                </a:lnTo>
                <a:lnTo>
                  <a:pt x="309782" y="384989"/>
                </a:lnTo>
                <a:close/>
                <a:moveTo>
                  <a:pt x="203521" y="384700"/>
                </a:moveTo>
                <a:lnTo>
                  <a:pt x="203911" y="384846"/>
                </a:lnTo>
                <a:lnTo>
                  <a:pt x="203996" y="384762"/>
                </a:lnTo>
                <a:close/>
                <a:moveTo>
                  <a:pt x="1842654" y="384615"/>
                </a:moveTo>
                <a:lnTo>
                  <a:pt x="1842874" y="384900"/>
                </a:lnTo>
                <a:lnTo>
                  <a:pt x="1843309" y="384786"/>
                </a:lnTo>
                <a:close/>
                <a:moveTo>
                  <a:pt x="1566495" y="384575"/>
                </a:moveTo>
                <a:lnTo>
                  <a:pt x="1565585" y="386771"/>
                </a:lnTo>
                <a:lnTo>
                  <a:pt x="1566495" y="386046"/>
                </a:lnTo>
                <a:cubicBezTo>
                  <a:pt x="1566495" y="384657"/>
                  <a:pt x="1566495" y="384657"/>
                  <a:pt x="1566495" y="384657"/>
                </a:cubicBezTo>
                <a:close/>
                <a:moveTo>
                  <a:pt x="170671" y="384525"/>
                </a:moveTo>
                <a:lnTo>
                  <a:pt x="170496" y="384583"/>
                </a:lnTo>
                <a:lnTo>
                  <a:pt x="170671" y="384640"/>
                </a:lnTo>
                <a:close/>
                <a:moveTo>
                  <a:pt x="503791" y="384492"/>
                </a:moveTo>
                <a:lnTo>
                  <a:pt x="503917" y="384564"/>
                </a:lnTo>
                <a:lnTo>
                  <a:pt x="503917" y="384544"/>
                </a:lnTo>
                <a:lnTo>
                  <a:pt x="503857" y="384502"/>
                </a:lnTo>
                <a:close/>
                <a:moveTo>
                  <a:pt x="220910" y="384411"/>
                </a:moveTo>
                <a:lnTo>
                  <a:pt x="222338" y="385443"/>
                </a:lnTo>
                <a:lnTo>
                  <a:pt x="222446" y="385280"/>
                </a:lnTo>
                <a:close/>
                <a:moveTo>
                  <a:pt x="3071575" y="384386"/>
                </a:moveTo>
                <a:lnTo>
                  <a:pt x="3070951" y="384958"/>
                </a:lnTo>
                <a:lnTo>
                  <a:pt x="3070996" y="385299"/>
                </a:lnTo>
                <a:close/>
                <a:moveTo>
                  <a:pt x="3036566" y="383992"/>
                </a:moveTo>
                <a:lnTo>
                  <a:pt x="3036566" y="384493"/>
                </a:lnTo>
                <a:cubicBezTo>
                  <a:pt x="3035249" y="384493"/>
                  <a:pt x="3035249" y="385872"/>
                  <a:pt x="3035249" y="385872"/>
                </a:cubicBezTo>
                <a:lnTo>
                  <a:pt x="3035159" y="385791"/>
                </a:lnTo>
                <a:lnTo>
                  <a:pt x="3035159" y="386126"/>
                </a:lnTo>
                <a:lnTo>
                  <a:pt x="3035579" y="385872"/>
                </a:lnTo>
                <a:cubicBezTo>
                  <a:pt x="3038350" y="387269"/>
                  <a:pt x="3039735" y="388666"/>
                  <a:pt x="3041121" y="390063"/>
                </a:cubicBezTo>
                <a:lnTo>
                  <a:pt x="3041020" y="390771"/>
                </a:lnTo>
                <a:lnTo>
                  <a:pt x="3041159" y="390600"/>
                </a:lnTo>
                <a:cubicBezTo>
                  <a:pt x="3041159" y="390600"/>
                  <a:pt x="3042556" y="390600"/>
                  <a:pt x="3042556" y="390600"/>
                </a:cubicBezTo>
                <a:cubicBezTo>
                  <a:pt x="3043953" y="391997"/>
                  <a:pt x="3041159" y="394791"/>
                  <a:pt x="3043953" y="396188"/>
                </a:cubicBezTo>
                <a:cubicBezTo>
                  <a:pt x="3044651" y="394791"/>
                  <a:pt x="3044651" y="394093"/>
                  <a:pt x="3044476" y="393394"/>
                </a:cubicBezTo>
                <a:cubicBezTo>
                  <a:pt x="3044302" y="392696"/>
                  <a:pt x="3043953" y="391997"/>
                  <a:pt x="3043953" y="390600"/>
                </a:cubicBezTo>
                <a:lnTo>
                  <a:pt x="3043953" y="389895"/>
                </a:lnTo>
                <a:lnTo>
                  <a:pt x="3043524" y="390385"/>
                </a:lnTo>
                <a:cubicBezTo>
                  <a:pt x="3043524" y="390385"/>
                  <a:pt x="3042207" y="390385"/>
                  <a:pt x="3042207" y="390385"/>
                </a:cubicBezTo>
                <a:cubicBezTo>
                  <a:pt x="3042207" y="387377"/>
                  <a:pt x="3039574" y="387377"/>
                  <a:pt x="3039574" y="385872"/>
                </a:cubicBezTo>
                <a:lnTo>
                  <a:pt x="3039762" y="385872"/>
                </a:lnTo>
                <a:cubicBezTo>
                  <a:pt x="3038446" y="385872"/>
                  <a:pt x="3037130" y="384556"/>
                  <a:pt x="3037130" y="384556"/>
                </a:cubicBezTo>
                <a:close/>
                <a:moveTo>
                  <a:pt x="1160997" y="383798"/>
                </a:moveTo>
                <a:lnTo>
                  <a:pt x="1160917" y="383924"/>
                </a:lnTo>
                <a:lnTo>
                  <a:pt x="1161004" y="383945"/>
                </a:lnTo>
                <a:close/>
                <a:moveTo>
                  <a:pt x="3041079" y="383616"/>
                </a:moveTo>
                <a:lnTo>
                  <a:pt x="3041079" y="384673"/>
                </a:lnTo>
                <a:lnTo>
                  <a:pt x="3041494" y="383616"/>
                </a:lnTo>
                <a:lnTo>
                  <a:pt x="3041303" y="383616"/>
                </a:lnTo>
                <a:close/>
                <a:moveTo>
                  <a:pt x="1621610" y="383599"/>
                </a:moveTo>
                <a:lnTo>
                  <a:pt x="1621610" y="384546"/>
                </a:lnTo>
                <a:lnTo>
                  <a:pt x="1621940" y="384583"/>
                </a:lnTo>
                <a:lnTo>
                  <a:pt x="1622196" y="384502"/>
                </a:lnTo>
                <a:lnTo>
                  <a:pt x="1622037" y="384462"/>
                </a:lnTo>
                <a:close/>
                <a:moveTo>
                  <a:pt x="3016494" y="383435"/>
                </a:moveTo>
                <a:lnTo>
                  <a:pt x="3018517" y="386161"/>
                </a:lnTo>
                <a:lnTo>
                  <a:pt x="3018353" y="386492"/>
                </a:lnTo>
                <a:lnTo>
                  <a:pt x="3018904" y="385872"/>
                </a:lnTo>
                <a:lnTo>
                  <a:pt x="3018888" y="385872"/>
                </a:lnTo>
                <a:close/>
                <a:moveTo>
                  <a:pt x="198646" y="383342"/>
                </a:moveTo>
                <a:lnTo>
                  <a:pt x="198646" y="384770"/>
                </a:lnTo>
                <a:lnTo>
                  <a:pt x="201176" y="383821"/>
                </a:lnTo>
                <a:lnTo>
                  <a:pt x="202402" y="384280"/>
                </a:lnTo>
                <a:lnTo>
                  <a:pt x="201381" y="383342"/>
                </a:lnTo>
                <a:cubicBezTo>
                  <a:pt x="200013" y="383342"/>
                  <a:pt x="200013" y="383342"/>
                  <a:pt x="198646" y="383342"/>
                </a:cubicBezTo>
                <a:close/>
                <a:moveTo>
                  <a:pt x="420606" y="383315"/>
                </a:moveTo>
                <a:lnTo>
                  <a:pt x="420154" y="383379"/>
                </a:lnTo>
                <a:lnTo>
                  <a:pt x="422264" y="383635"/>
                </a:lnTo>
                <a:lnTo>
                  <a:pt x="422021" y="383315"/>
                </a:lnTo>
                <a:cubicBezTo>
                  <a:pt x="422021" y="383315"/>
                  <a:pt x="420606" y="383315"/>
                  <a:pt x="420606" y="383315"/>
                </a:cubicBezTo>
                <a:close/>
                <a:moveTo>
                  <a:pt x="1656444" y="383274"/>
                </a:moveTo>
                <a:lnTo>
                  <a:pt x="1657414" y="388191"/>
                </a:lnTo>
                <a:lnTo>
                  <a:pt x="1659012" y="388666"/>
                </a:lnTo>
                <a:lnTo>
                  <a:pt x="1659281" y="388666"/>
                </a:lnTo>
                <a:close/>
                <a:moveTo>
                  <a:pt x="3004779" y="383241"/>
                </a:moveTo>
                <a:lnTo>
                  <a:pt x="3003619" y="384368"/>
                </a:lnTo>
                <a:lnTo>
                  <a:pt x="3003100" y="384017"/>
                </a:lnTo>
                <a:lnTo>
                  <a:pt x="3003440" y="384715"/>
                </a:lnTo>
                <a:lnTo>
                  <a:pt x="3003244" y="384866"/>
                </a:lnTo>
                <a:lnTo>
                  <a:pt x="3003408" y="384773"/>
                </a:lnTo>
                <a:lnTo>
                  <a:pt x="3005455" y="383738"/>
                </a:lnTo>
                <a:close/>
                <a:moveTo>
                  <a:pt x="2559238" y="383093"/>
                </a:moveTo>
                <a:lnTo>
                  <a:pt x="2559238" y="383181"/>
                </a:lnTo>
                <a:lnTo>
                  <a:pt x="2559440" y="383299"/>
                </a:lnTo>
                <a:close/>
                <a:moveTo>
                  <a:pt x="1405085" y="383022"/>
                </a:moveTo>
                <a:lnTo>
                  <a:pt x="1400983" y="384368"/>
                </a:lnTo>
                <a:lnTo>
                  <a:pt x="1400929" y="384212"/>
                </a:lnTo>
                <a:lnTo>
                  <a:pt x="1400896" y="384483"/>
                </a:lnTo>
                <a:lnTo>
                  <a:pt x="1401110" y="384368"/>
                </a:lnTo>
                <a:lnTo>
                  <a:pt x="1401661" y="384788"/>
                </a:lnTo>
                <a:lnTo>
                  <a:pt x="1404989" y="383666"/>
                </a:lnTo>
                <a:lnTo>
                  <a:pt x="1407417" y="383052"/>
                </a:lnTo>
                <a:lnTo>
                  <a:pt x="1405085" y="383052"/>
                </a:lnTo>
                <a:close/>
                <a:moveTo>
                  <a:pt x="3093688" y="383000"/>
                </a:moveTo>
                <a:lnTo>
                  <a:pt x="3093123" y="383056"/>
                </a:lnTo>
                <a:lnTo>
                  <a:pt x="3093663" y="383339"/>
                </a:lnTo>
                <a:lnTo>
                  <a:pt x="3093663" y="383052"/>
                </a:lnTo>
                <a:close/>
                <a:moveTo>
                  <a:pt x="1871580" y="382815"/>
                </a:moveTo>
                <a:lnTo>
                  <a:pt x="1872651" y="386061"/>
                </a:lnTo>
                <a:lnTo>
                  <a:pt x="1873110" y="385897"/>
                </a:lnTo>
                <a:lnTo>
                  <a:pt x="1873107" y="385895"/>
                </a:lnTo>
                <a:close/>
                <a:moveTo>
                  <a:pt x="3072019" y="382788"/>
                </a:moveTo>
                <a:lnTo>
                  <a:pt x="3072380" y="383118"/>
                </a:lnTo>
                <a:lnTo>
                  <a:pt x="3072508" y="382915"/>
                </a:lnTo>
                <a:close/>
                <a:moveTo>
                  <a:pt x="193175" y="382710"/>
                </a:moveTo>
                <a:lnTo>
                  <a:pt x="188476" y="385873"/>
                </a:lnTo>
                <a:lnTo>
                  <a:pt x="187449" y="385873"/>
                </a:lnTo>
                <a:lnTo>
                  <a:pt x="190830" y="386249"/>
                </a:lnTo>
                <a:cubicBezTo>
                  <a:pt x="191845" y="386625"/>
                  <a:pt x="192861" y="387377"/>
                  <a:pt x="194215" y="388881"/>
                </a:cubicBezTo>
                <a:lnTo>
                  <a:pt x="194288" y="389488"/>
                </a:lnTo>
                <a:lnTo>
                  <a:pt x="194543" y="389086"/>
                </a:lnTo>
                <a:cubicBezTo>
                  <a:pt x="194543" y="389086"/>
                  <a:pt x="193175" y="387650"/>
                  <a:pt x="193175" y="386214"/>
                </a:cubicBezTo>
                <a:cubicBezTo>
                  <a:pt x="193175" y="384778"/>
                  <a:pt x="193175" y="383342"/>
                  <a:pt x="193175" y="383342"/>
                </a:cubicBezTo>
                <a:close/>
                <a:moveTo>
                  <a:pt x="2996299" y="382653"/>
                </a:moveTo>
                <a:lnTo>
                  <a:pt x="2996312" y="382772"/>
                </a:lnTo>
                <a:lnTo>
                  <a:pt x="2996432" y="382893"/>
                </a:lnTo>
                <a:close/>
                <a:moveTo>
                  <a:pt x="3030546" y="382479"/>
                </a:moveTo>
                <a:lnTo>
                  <a:pt x="3032693" y="383577"/>
                </a:lnTo>
                <a:lnTo>
                  <a:pt x="3031794" y="382770"/>
                </a:lnTo>
                <a:close/>
                <a:moveTo>
                  <a:pt x="178888" y="382187"/>
                </a:moveTo>
                <a:lnTo>
                  <a:pt x="177669" y="382883"/>
                </a:lnTo>
                <a:lnTo>
                  <a:pt x="180318" y="384481"/>
                </a:lnTo>
                <a:lnTo>
                  <a:pt x="182029" y="388696"/>
                </a:lnTo>
                <a:lnTo>
                  <a:pt x="182029" y="387377"/>
                </a:lnTo>
                <a:lnTo>
                  <a:pt x="187444" y="385873"/>
                </a:lnTo>
                <a:lnTo>
                  <a:pt x="187079" y="385873"/>
                </a:lnTo>
                <a:cubicBezTo>
                  <a:pt x="185682" y="384619"/>
                  <a:pt x="185682" y="383992"/>
                  <a:pt x="186032" y="383522"/>
                </a:cubicBezTo>
                <a:lnTo>
                  <a:pt x="186299" y="383162"/>
                </a:lnTo>
                <a:lnTo>
                  <a:pt x="184484" y="382366"/>
                </a:lnTo>
                <a:cubicBezTo>
                  <a:pt x="183415" y="381830"/>
                  <a:pt x="182346" y="381472"/>
                  <a:pt x="181633" y="382187"/>
                </a:cubicBezTo>
                <a:close/>
                <a:moveTo>
                  <a:pt x="2887950" y="382100"/>
                </a:moveTo>
                <a:lnTo>
                  <a:pt x="2888352" y="382916"/>
                </a:lnTo>
                <a:lnTo>
                  <a:pt x="2888352" y="382195"/>
                </a:lnTo>
                <a:lnTo>
                  <a:pt x="2888044" y="382195"/>
                </a:lnTo>
                <a:close/>
                <a:moveTo>
                  <a:pt x="2965756" y="381872"/>
                </a:moveTo>
                <a:lnTo>
                  <a:pt x="2965646" y="381996"/>
                </a:lnTo>
                <a:lnTo>
                  <a:pt x="2965725" y="381981"/>
                </a:lnTo>
                <a:cubicBezTo>
                  <a:pt x="2967100" y="380575"/>
                  <a:pt x="2968475" y="380575"/>
                  <a:pt x="2969850" y="381981"/>
                </a:cubicBezTo>
                <a:lnTo>
                  <a:pt x="2969850" y="387080"/>
                </a:lnTo>
                <a:lnTo>
                  <a:pt x="2971363" y="387286"/>
                </a:lnTo>
                <a:lnTo>
                  <a:pt x="2970069" y="382111"/>
                </a:lnTo>
                <a:lnTo>
                  <a:pt x="2970168" y="382111"/>
                </a:lnTo>
                <a:lnTo>
                  <a:pt x="2969931" y="381872"/>
                </a:lnTo>
                <a:cubicBezTo>
                  <a:pt x="2968539" y="381872"/>
                  <a:pt x="2967148" y="380470"/>
                  <a:pt x="2965756" y="381872"/>
                </a:cubicBezTo>
                <a:close/>
                <a:moveTo>
                  <a:pt x="1767280" y="381861"/>
                </a:moveTo>
                <a:lnTo>
                  <a:pt x="1764065" y="385070"/>
                </a:lnTo>
                <a:lnTo>
                  <a:pt x="1764149" y="385070"/>
                </a:lnTo>
                <a:lnTo>
                  <a:pt x="1767236" y="382376"/>
                </a:lnTo>
                <a:lnTo>
                  <a:pt x="1767276" y="382262"/>
                </a:lnTo>
                <a:lnTo>
                  <a:pt x="1767367" y="382262"/>
                </a:lnTo>
                <a:lnTo>
                  <a:pt x="1767531" y="382112"/>
                </a:lnTo>
                <a:lnTo>
                  <a:pt x="1767531" y="382262"/>
                </a:lnTo>
                <a:lnTo>
                  <a:pt x="1768657" y="382262"/>
                </a:lnTo>
                <a:lnTo>
                  <a:pt x="1770857" y="384220"/>
                </a:lnTo>
                <a:lnTo>
                  <a:pt x="1769351" y="382420"/>
                </a:lnTo>
                <a:lnTo>
                  <a:pt x="1768655" y="381861"/>
                </a:lnTo>
                <a:cubicBezTo>
                  <a:pt x="1768655" y="381861"/>
                  <a:pt x="1767280" y="381861"/>
                  <a:pt x="1767280" y="381861"/>
                </a:cubicBezTo>
                <a:close/>
                <a:moveTo>
                  <a:pt x="3023058" y="381860"/>
                </a:moveTo>
                <a:lnTo>
                  <a:pt x="3022872" y="381899"/>
                </a:lnTo>
                <a:lnTo>
                  <a:pt x="3023024" y="381923"/>
                </a:lnTo>
                <a:lnTo>
                  <a:pt x="3023145" y="381882"/>
                </a:lnTo>
                <a:close/>
                <a:moveTo>
                  <a:pt x="341238" y="381834"/>
                </a:moveTo>
                <a:lnTo>
                  <a:pt x="343484" y="382799"/>
                </a:lnTo>
                <a:lnTo>
                  <a:pt x="343204" y="382233"/>
                </a:lnTo>
                <a:close/>
                <a:moveTo>
                  <a:pt x="2938232" y="381770"/>
                </a:moveTo>
                <a:lnTo>
                  <a:pt x="2937960" y="381860"/>
                </a:lnTo>
                <a:lnTo>
                  <a:pt x="2938121" y="381860"/>
                </a:lnTo>
                <a:lnTo>
                  <a:pt x="2938121" y="385753"/>
                </a:lnTo>
                <a:lnTo>
                  <a:pt x="2938176" y="385778"/>
                </a:lnTo>
                <a:lnTo>
                  <a:pt x="2938232" y="385805"/>
                </a:lnTo>
                <a:close/>
                <a:moveTo>
                  <a:pt x="304763" y="381709"/>
                </a:moveTo>
                <a:lnTo>
                  <a:pt x="307913" y="389204"/>
                </a:lnTo>
                <a:lnTo>
                  <a:pt x="308171" y="389860"/>
                </a:lnTo>
                <a:lnTo>
                  <a:pt x="308171" y="388965"/>
                </a:lnTo>
                <a:lnTo>
                  <a:pt x="308020" y="388965"/>
                </a:lnTo>
                <a:cubicBezTo>
                  <a:pt x="307331" y="387544"/>
                  <a:pt x="306986" y="385769"/>
                  <a:pt x="306469" y="384170"/>
                </a:cubicBezTo>
                <a:close/>
                <a:moveTo>
                  <a:pt x="670628" y="381694"/>
                </a:moveTo>
                <a:lnTo>
                  <a:pt x="669908" y="381742"/>
                </a:lnTo>
                <a:lnTo>
                  <a:pt x="671348" y="383198"/>
                </a:lnTo>
                <a:lnTo>
                  <a:pt x="669824" y="386278"/>
                </a:lnTo>
                <a:lnTo>
                  <a:pt x="671149" y="386427"/>
                </a:lnTo>
                <a:cubicBezTo>
                  <a:pt x="671843" y="386077"/>
                  <a:pt x="672190" y="385375"/>
                  <a:pt x="672190" y="384674"/>
                </a:cubicBezTo>
                <a:lnTo>
                  <a:pt x="671494" y="383346"/>
                </a:lnTo>
                <a:lnTo>
                  <a:pt x="671348" y="383198"/>
                </a:lnTo>
                <a:lnTo>
                  <a:pt x="671381" y="383130"/>
                </a:lnTo>
                <a:close/>
                <a:moveTo>
                  <a:pt x="210791" y="381668"/>
                </a:moveTo>
                <a:lnTo>
                  <a:pt x="209081" y="381999"/>
                </a:lnTo>
                <a:cubicBezTo>
                  <a:pt x="209081" y="382676"/>
                  <a:pt x="209430" y="383691"/>
                  <a:pt x="209430" y="384368"/>
                </a:cubicBezTo>
                <a:lnTo>
                  <a:pt x="206843" y="381861"/>
                </a:lnTo>
                <a:lnTo>
                  <a:pt x="206851" y="381906"/>
                </a:lnTo>
                <a:cubicBezTo>
                  <a:pt x="206851" y="383342"/>
                  <a:pt x="205484" y="383342"/>
                  <a:pt x="205484" y="383342"/>
                </a:cubicBezTo>
                <a:lnTo>
                  <a:pt x="205312" y="383523"/>
                </a:lnTo>
                <a:lnTo>
                  <a:pt x="208844" y="388232"/>
                </a:lnTo>
                <a:lnTo>
                  <a:pt x="209385" y="387319"/>
                </a:lnTo>
                <a:cubicBezTo>
                  <a:pt x="209385" y="387319"/>
                  <a:pt x="210771" y="387319"/>
                  <a:pt x="210771" y="387319"/>
                </a:cubicBezTo>
                <a:lnTo>
                  <a:pt x="210958" y="387384"/>
                </a:lnTo>
                <a:lnTo>
                  <a:pt x="209735" y="384905"/>
                </a:lnTo>
                <a:lnTo>
                  <a:pt x="211326" y="384368"/>
                </a:lnTo>
                <a:lnTo>
                  <a:pt x="209893" y="384368"/>
                </a:lnTo>
                <a:close/>
                <a:moveTo>
                  <a:pt x="1106793" y="381636"/>
                </a:moveTo>
                <a:lnTo>
                  <a:pt x="1105339" y="381984"/>
                </a:lnTo>
                <a:lnTo>
                  <a:pt x="1104180" y="382033"/>
                </a:lnTo>
                <a:lnTo>
                  <a:pt x="1105583" y="383046"/>
                </a:lnTo>
                <a:lnTo>
                  <a:pt x="1105052" y="383666"/>
                </a:lnTo>
                <a:lnTo>
                  <a:pt x="1105591" y="385301"/>
                </a:lnTo>
                <a:lnTo>
                  <a:pt x="1106192" y="384421"/>
                </a:lnTo>
                <a:lnTo>
                  <a:pt x="1106441" y="383666"/>
                </a:lnTo>
                <a:lnTo>
                  <a:pt x="1105583" y="383046"/>
                </a:lnTo>
                <a:close/>
                <a:moveTo>
                  <a:pt x="1845002" y="381628"/>
                </a:moveTo>
                <a:lnTo>
                  <a:pt x="1844693" y="382192"/>
                </a:lnTo>
                <a:lnTo>
                  <a:pt x="1844309" y="382279"/>
                </a:lnTo>
                <a:lnTo>
                  <a:pt x="1845143" y="383146"/>
                </a:lnTo>
                <a:close/>
                <a:moveTo>
                  <a:pt x="272030" y="381574"/>
                </a:moveTo>
                <a:lnTo>
                  <a:pt x="272386" y="382112"/>
                </a:lnTo>
                <a:lnTo>
                  <a:pt x="272391" y="382117"/>
                </a:lnTo>
                <a:lnTo>
                  <a:pt x="272924" y="381574"/>
                </a:lnTo>
                <a:close/>
                <a:moveTo>
                  <a:pt x="957062" y="381494"/>
                </a:moveTo>
                <a:lnTo>
                  <a:pt x="956539" y="384665"/>
                </a:lnTo>
                <a:lnTo>
                  <a:pt x="956754" y="384607"/>
                </a:lnTo>
                <a:lnTo>
                  <a:pt x="956937" y="384679"/>
                </a:lnTo>
                <a:lnTo>
                  <a:pt x="957584" y="384133"/>
                </a:lnTo>
                <a:lnTo>
                  <a:pt x="956656" y="384368"/>
                </a:lnTo>
                <a:close/>
                <a:moveTo>
                  <a:pt x="156408" y="381280"/>
                </a:moveTo>
                <a:lnTo>
                  <a:pt x="156365" y="381301"/>
                </a:lnTo>
                <a:cubicBezTo>
                  <a:pt x="155685" y="381475"/>
                  <a:pt x="155344" y="381822"/>
                  <a:pt x="156706" y="383211"/>
                </a:cubicBezTo>
                <a:cubicBezTo>
                  <a:pt x="158067" y="383211"/>
                  <a:pt x="158067" y="384600"/>
                  <a:pt x="156706" y="385988"/>
                </a:cubicBezTo>
                <a:lnTo>
                  <a:pt x="154767" y="385988"/>
                </a:lnTo>
                <a:lnTo>
                  <a:pt x="155703" y="388849"/>
                </a:lnTo>
                <a:lnTo>
                  <a:pt x="159034" y="389981"/>
                </a:lnTo>
                <a:lnTo>
                  <a:pt x="157959" y="387847"/>
                </a:lnTo>
                <a:lnTo>
                  <a:pt x="158503" y="387341"/>
                </a:lnTo>
                <a:lnTo>
                  <a:pt x="158389" y="387377"/>
                </a:lnTo>
                <a:cubicBezTo>
                  <a:pt x="158389" y="385998"/>
                  <a:pt x="156992" y="385998"/>
                  <a:pt x="156992" y="385998"/>
                </a:cubicBezTo>
                <a:cubicBezTo>
                  <a:pt x="156992" y="384619"/>
                  <a:pt x="156992" y="384619"/>
                  <a:pt x="156992" y="383240"/>
                </a:cubicBezTo>
                <a:close/>
                <a:moveTo>
                  <a:pt x="2832777" y="381156"/>
                </a:moveTo>
                <a:lnTo>
                  <a:pt x="2832652" y="381914"/>
                </a:lnTo>
                <a:lnTo>
                  <a:pt x="2832777" y="381883"/>
                </a:lnTo>
                <a:close/>
                <a:moveTo>
                  <a:pt x="3120822" y="381071"/>
                </a:moveTo>
                <a:lnTo>
                  <a:pt x="3120256" y="381923"/>
                </a:lnTo>
                <a:lnTo>
                  <a:pt x="3120332" y="382000"/>
                </a:lnTo>
                <a:lnTo>
                  <a:pt x="3122089" y="381891"/>
                </a:lnTo>
                <a:lnTo>
                  <a:pt x="3121539" y="381706"/>
                </a:lnTo>
                <a:close/>
                <a:moveTo>
                  <a:pt x="1405137" y="380938"/>
                </a:moveTo>
                <a:lnTo>
                  <a:pt x="1405137" y="381642"/>
                </a:lnTo>
                <a:lnTo>
                  <a:pt x="1405137" y="381711"/>
                </a:lnTo>
                <a:lnTo>
                  <a:pt x="1405886" y="381346"/>
                </a:lnTo>
                <a:close/>
                <a:moveTo>
                  <a:pt x="190184" y="380547"/>
                </a:moveTo>
                <a:lnTo>
                  <a:pt x="189531" y="380689"/>
                </a:lnTo>
                <a:lnTo>
                  <a:pt x="190184" y="380758"/>
                </a:lnTo>
                <a:close/>
                <a:moveTo>
                  <a:pt x="1848053" y="380516"/>
                </a:moveTo>
                <a:lnTo>
                  <a:pt x="1848184" y="381560"/>
                </a:lnTo>
                <a:lnTo>
                  <a:pt x="1848332" y="381660"/>
                </a:lnTo>
                <a:close/>
                <a:moveTo>
                  <a:pt x="3014621" y="380482"/>
                </a:moveTo>
                <a:lnTo>
                  <a:pt x="3014437" y="380662"/>
                </a:lnTo>
                <a:lnTo>
                  <a:pt x="3016121" y="382932"/>
                </a:lnTo>
                <a:lnTo>
                  <a:pt x="3014751" y="380607"/>
                </a:lnTo>
                <a:lnTo>
                  <a:pt x="3014901" y="380631"/>
                </a:lnTo>
                <a:close/>
                <a:moveTo>
                  <a:pt x="2990804" y="380470"/>
                </a:moveTo>
                <a:lnTo>
                  <a:pt x="2991236" y="381341"/>
                </a:lnTo>
                <a:lnTo>
                  <a:pt x="2991236" y="380688"/>
                </a:lnTo>
                <a:close/>
                <a:moveTo>
                  <a:pt x="2816115" y="380449"/>
                </a:moveTo>
                <a:lnTo>
                  <a:pt x="2816044" y="380487"/>
                </a:lnTo>
                <a:lnTo>
                  <a:pt x="2816129" y="380476"/>
                </a:lnTo>
                <a:close/>
                <a:moveTo>
                  <a:pt x="1185319" y="380445"/>
                </a:moveTo>
                <a:lnTo>
                  <a:pt x="1185447" y="380822"/>
                </a:lnTo>
                <a:cubicBezTo>
                  <a:pt x="1185447" y="382219"/>
                  <a:pt x="1184110" y="383616"/>
                  <a:pt x="1184110" y="383616"/>
                </a:cubicBezTo>
                <a:lnTo>
                  <a:pt x="1181779" y="382804"/>
                </a:lnTo>
                <a:lnTo>
                  <a:pt x="1182814" y="383666"/>
                </a:lnTo>
                <a:lnTo>
                  <a:pt x="1185473" y="383666"/>
                </a:lnTo>
                <a:lnTo>
                  <a:pt x="1184694" y="383240"/>
                </a:lnTo>
                <a:lnTo>
                  <a:pt x="1185752" y="381183"/>
                </a:lnTo>
                <a:lnTo>
                  <a:pt x="1185591" y="380858"/>
                </a:lnTo>
                <a:close/>
                <a:moveTo>
                  <a:pt x="964713" y="380398"/>
                </a:moveTo>
                <a:lnTo>
                  <a:pt x="962173" y="382971"/>
                </a:lnTo>
                <a:lnTo>
                  <a:pt x="959912" y="383543"/>
                </a:lnTo>
                <a:lnTo>
                  <a:pt x="960638" y="383666"/>
                </a:lnTo>
                <a:lnTo>
                  <a:pt x="963876" y="383939"/>
                </a:lnTo>
                <a:lnTo>
                  <a:pt x="962047" y="383240"/>
                </a:lnTo>
                <a:lnTo>
                  <a:pt x="964748" y="380574"/>
                </a:lnTo>
                <a:close/>
                <a:moveTo>
                  <a:pt x="2914854" y="380276"/>
                </a:moveTo>
                <a:lnTo>
                  <a:pt x="2914854" y="380678"/>
                </a:lnTo>
                <a:lnTo>
                  <a:pt x="2916082" y="380276"/>
                </a:lnTo>
                <a:close/>
                <a:moveTo>
                  <a:pt x="304138" y="380223"/>
                </a:moveTo>
                <a:lnTo>
                  <a:pt x="304202" y="380375"/>
                </a:lnTo>
                <a:lnTo>
                  <a:pt x="304536" y="380306"/>
                </a:lnTo>
                <a:close/>
                <a:moveTo>
                  <a:pt x="323403" y="380177"/>
                </a:moveTo>
                <a:lnTo>
                  <a:pt x="323400" y="380179"/>
                </a:lnTo>
                <a:lnTo>
                  <a:pt x="323406" y="380178"/>
                </a:lnTo>
                <a:close/>
                <a:moveTo>
                  <a:pt x="186388" y="379956"/>
                </a:moveTo>
                <a:lnTo>
                  <a:pt x="186799" y="380401"/>
                </a:lnTo>
                <a:lnTo>
                  <a:pt x="186995" y="380421"/>
                </a:lnTo>
                <a:close/>
                <a:moveTo>
                  <a:pt x="1816642" y="379924"/>
                </a:moveTo>
                <a:lnTo>
                  <a:pt x="1816221" y="380267"/>
                </a:lnTo>
                <a:lnTo>
                  <a:pt x="1817047" y="379989"/>
                </a:lnTo>
                <a:close/>
                <a:moveTo>
                  <a:pt x="1628697" y="379767"/>
                </a:moveTo>
                <a:lnTo>
                  <a:pt x="1627617" y="383052"/>
                </a:lnTo>
                <a:lnTo>
                  <a:pt x="1627617" y="383528"/>
                </a:lnTo>
                <a:lnTo>
                  <a:pt x="1628971" y="383124"/>
                </a:lnTo>
                <a:lnTo>
                  <a:pt x="1627724" y="383015"/>
                </a:lnTo>
                <a:lnTo>
                  <a:pt x="1628749" y="379777"/>
                </a:lnTo>
                <a:close/>
                <a:moveTo>
                  <a:pt x="2928766" y="379655"/>
                </a:moveTo>
                <a:lnTo>
                  <a:pt x="2927008" y="379998"/>
                </a:lnTo>
                <a:lnTo>
                  <a:pt x="2928690" y="380765"/>
                </a:lnTo>
                <a:close/>
                <a:moveTo>
                  <a:pt x="1795561" y="379604"/>
                </a:moveTo>
                <a:lnTo>
                  <a:pt x="1797287" y="381530"/>
                </a:lnTo>
                <a:lnTo>
                  <a:pt x="1796765" y="380440"/>
                </a:lnTo>
                <a:close/>
                <a:moveTo>
                  <a:pt x="3193372" y="379562"/>
                </a:moveTo>
                <a:lnTo>
                  <a:pt x="3193916" y="381777"/>
                </a:lnTo>
                <a:lnTo>
                  <a:pt x="3194612" y="382485"/>
                </a:lnTo>
                <a:lnTo>
                  <a:pt x="3193645" y="380433"/>
                </a:lnTo>
                <a:close/>
                <a:moveTo>
                  <a:pt x="3063012" y="379503"/>
                </a:moveTo>
                <a:lnTo>
                  <a:pt x="3063579" y="380231"/>
                </a:lnTo>
                <a:lnTo>
                  <a:pt x="3064636" y="380351"/>
                </a:lnTo>
                <a:close/>
                <a:moveTo>
                  <a:pt x="174758" y="379497"/>
                </a:moveTo>
                <a:lnTo>
                  <a:pt x="174758" y="382175"/>
                </a:lnTo>
                <a:lnTo>
                  <a:pt x="174959" y="382111"/>
                </a:lnTo>
                <a:lnTo>
                  <a:pt x="175071" y="382111"/>
                </a:lnTo>
                <a:lnTo>
                  <a:pt x="175071" y="379706"/>
                </a:lnTo>
                <a:close/>
                <a:moveTo>
                  <a:pt x="1042565" y="379454"/>
                </a:moveTo>
                <a:lnTo>
                  <a:pt x="1042465" y="379985"/>
                </a:lnTo>
                <a:lnTo>
                  <a:pt x="1042700" y="379589"/>
                </a:lnTo>
                <a:close/>
                <a:moveTo>
                  <a:pt x="133580" y="379163"/>
                </a:moveTo>
                <a:lnTo>
                  <a:pt x="134681" y="379689"/>
                </a:lnTo>
                <a:lnTo>
                  <a:pt x="134516" y="379163"/>
                </a:lnTo>
                <a:close/>
                <a:moveTo>
                  <a:pt x="3087396" y="379097"/>
                </a:moveTo>
                <a:lnTo>
                  <a:pt x="3087114" y="379467"/>
                </a:lnTo>
                <a:lnTo>
                  <a:pt x="3087087" y="379884"/>
                </a:lnTo>
                <a:lnTo>
                  <a:pt x="3087183" y="379933"/>
                </a:lnTo>
                <a:close/>
                <a:moveTo>
                  <a:pt x="3005933" y="378781"/>
                </a:moveTo>
                <a:lnTo>
                  <a:pt x="3005891" y="379199"/>
                </a:lnTo>
                <a:lnTo>
                  <a:pt x="3006183" y="379103"/>
                </a:lnTo>
                <a:close/>
                <a:moveTo>
                  <a:pt x="1840177" y="378781"/>
                </a:moveTo>
                <a:lnTo>
                  <a:pt x="1840833" y="379454"/>
                </a:lnTo>
                <a:lnTo>
                  <a:pt x="1842103" y="384547"/>
                </a:lnTo>
                <a:lnTo>
                  <a:pt x="1842395" y="384403"/>
                </a:lnTo>
                <a:lnTo>
                  <a:pt x="1841090" y="379004"/>
                </a:lnTo>
                <a:lnTo>
                  <a:pt x="1841012" y="378875"/>
                </a:lnTo>
                <a:close/>
                <a:moveTo>
                  <a:pt x="157216" y="378698"/>
                </a:moveTo>
                <a:cubicBezTo>
                  <a:pt x="156706" y="378698"/>
                  <a:pt x="156025" y="379045"/>
                  <a:pt x="155344" y="379045"/>
                </a:cubicBezTo>
                <a:lnTo>
                  <a:pt x="157273" y="378813"/>
                </a:lnTo>
                <a:lnTo>
                  <a:pt x="158067" y="380433"/>
                </a:lnTo>
                <a:lnTo>
                  <a:pt x="158027" y="380454"/>
                </a:lnTo>
                <a:lnTo>
                  <a:pt x="158389" y="380482"/>
                </a:lnTo>
                <a:cubicBezTo>
                  <a:pt x="159786" y="381860"/>
                  <a:pt x="162580" y="381860"/>
                  <a:pt x="163976" y="383240"/>
                </a:cubicBezTo>
                <a:lnTo>
                  <a:pt x="163688" y="383634"/>
                </a:lnTo>
                <a:lnTo>
                  <a:pt x="168260" y="385379"/>
                </a:lnTo>
                <a:lnTo>
                  <a:pt x="169075" y="386650"/>
                </a:lnTo>
                <a:lnTo>
                  <a:pt x="169075" y="382049"/>
                </a:lnTo>
                <a:lnTo>
                  <a:pt x="166448" y="379270"/>
                </a:lnTo>
                <a:lnTo>
                  <a:pt x="166186" y="379085"/>
                </a:lnTo>
                <a:lnTo>
                  <a:pt x="164192" y="380781"/>
                </a:lnTo>
                <a:cubicBezTo>
                  <a:pt x="163511" y="380781"/>
                  <a:pt x="162831" y="380433"/>
                  <a:pt x="162150" y="380433"/>
                </a:cubicBezTo>
                <a:cubicBezTo>
                  <a:pt x="160789" y="379739"/>
                  <a:pt x="159428" y="379045"/>
                  <a:pt x="158237" y="378698"/>
                </a:cubicBezTo>
                <a:lnTo>
                  <a:pt x="157273" y="378813"/>
                </a:lnTo>
                <a:close/>
                <a:moveTo>
                  <a:pt x="2623049" y="378440"/>
                </a:moveTo>
                <a:lnTo>
                  <a:pt x="2623141" y="378890"/>
                </a:lnTo>
                <a:lnTo>
                  <a:pt x="2623243" y="378730"/>
                </a:lnTo>
                <a:close/>
                <a:moveTo>
                  <a:pt x="150217" y="378335"/>
                </a:moveTo>
                <a:lnTo>
                  <a:pt x="150857" y="379005"/>
                </a:lnTo>
                <a:lnTo>
                  <a:pt x="151202" y="379005"/>
                </a:lnTo>
                <a:close/>
                <a:moveTo>
                  <a:pt x="172747" y="377948"/>
                </a:moveTo>
                <a:lnTo>
                  <a:pt x="172769" y="378017"/>
                </a:lnTo>
                <a:lnTo>
                  <a:pt x="172805" y="378035"/>
                </a:lnTo>
                <a:close/>
                <a:moveTo>
                  <a:pt x="144157" y="377563"/>
                </a:moveTo>
                <a:lnTo>
                  <a:pt x="144169" y="377749"/>
                </a:lnTo>
                <a:cubicBezTo>
                  <a:pt x="144169" y="379163"/>
                  <a:pt x="142790" y="379163"/>
                  <a:pt x="142790" y="380577"/>
                </a:cubicBezTo>
                <a:lnTo>
                  <a:pt x="141685" y="387377"/>
                </a:lnTo>
                <a:lnTo>
                  <a:pt x="142690" y="387377"/>
                </a:lnTo>
                <a:cubicBezTo>
                  <a:pt x="142690" y="388813"/>
                  <a:pt x="144119" y="388813"/>
                  <a:pt x="145548" y="388813"/>
                </a:cubicBezTo>
                <a:cubicBezTo>
                  <a:pt x="146977" y="388813"/>
                  <a:pt x="146977" y="388813"/>
                  <a:pt x="146977" y="390249"/>
                </a:cubicBezTo>
                <a:cubicBezTo>
                  <a:pt x="148406" y="390249"/>
                  <a:pt x="148406" y="390249"/>
                  <a:pt x="148406" y="390249"/>
                </a:cubicBezTo>
                <a:cubicBezTo>
                  <a:pt x="148406" y="391685"/>
                  <a:pt x="148406" y="391685"/>
                  <a:pt x="148406" y="391685"/>
                </a:cubicBezTo>
                <a:lnTo>
                  <a:pt x="147615" y="391950"/>
                </a:lnTo>
                <a:lnTo>
                  <a:pt x="148181" y="391890"/>
                </a:lnTo>
                <a:cubicBezTo>
                  <a:pt x="148181" y="391890"/>
                  <a:pt x="148181" y="391890"/>
                  <a:pt x="148181" y="393144"/>
                </a:cubicBezTo>
                <a:cubicBezTo>
                  <a:pt x="146864" y="393144"/>
                  <a:pt x="145548" y="394397"/>
                  <a:pt x="145548" y="394397"/>
                </a:cubicBezTo>
                <a:lnTo>
                  <a:pt x="144823" y="395088"/>
                </a:lnTo>
                <a:lnTo>
                  <a:pt x="144833" y="395095"/>
                </a:lnTo>
                <a:cubicBezTo>
                  <a:pt x="144833" y="394916"/>
                  <a:pt x="144833" y="394557"/>
                  <a:pt x="145548" y="394557"/>
                </a:cubicBezTo>
                <a:cubicBezTo>
                  <a:pt x="145548" y="393121"/>
                  <a:pt x="146977" y="393121"/>
                  <a:pt x="148406" y="393121"/>
                </a:cubicBezTo>
                <a:lnTo>
                  <a:pt x="151214" y="394531"/>
                </a:lnTo>
                <a:lnTo>
                  <a:pt x="151082" y="394397"/>
                </a:lnTo>
                <a:cubicBezTo>
                  <a:pt x="149685" y="394397"/>
                  <a:pt x="149685" y="392977"/>
                  <a:pt x="149685" y="391556"/>
                </a:cubicBezTo>
                <a:cubicBezTo>
                  <a:pt x="149685" y="390135"/>
                  <a:pt x="149685" y="388714"/>
                  <a:pt x="149685" y="387293"/>
                </a:cubicBezTo>
                <a:lnTo>
                  <a:pt x="149685" y="386675"/>
                </a:lnTo>
                <a:lnTo>
                  <a:pt x="147428" y="383224"/>
                </a:lnTo>
                <a:lnTo>
                  <a:pt x="147828" y="381595"/>
                </a:lnTo>
                <a:lnTo>
                  <a:pt x="147053" y="382112"/>
                </a:lnTo>
                <a:cubicBezTo>
                  <a:pt x="145673" y="382112"/>
                  <a:pt x="145673" y="380733"/>
                  <a:pt x="144294" y="379354"/>
                </a:cubicBezTo>
                <a:cubicBezTo>
                  <a:pt x="144294" y="377975"/>
                  <a:pt x="144294" y="377975"/>
                  <a:pt x="144294" y="377975"/>
                </a:cubicBezTo>
                <a:close/>
                <a:moveTo>
                  <a:pt x="260347" y="377469"/>
                </a:moveTo>
                <a:lnTo>
                  <a:pt x="260719" y="377849"/>
                </a:lnTo>
                <a:lnTo>
                  <a:pt x="261499" y="378049"/>
                </a:lnTo>
                <a:close/>
                <a:moveTo>
                  <a:pt x="119597" y="377411"/>
                </a:moveTo>
                <a:lnTo>
                  <a:pt x="115407" y="378820"/>
                </a:lnTo>
                <a:lnTo>
                  <a:pt x="119924" y="378820"/>
                </a:lnTo>
                <a:close/>
                <a:moveTo>
                  <a:pt x="3043787" y="377345"/>
                </a:moveTo>
                <a:lnTo>
                  <a:pt x="3043665" y="377598"/>
                </a:lnTo>
                <a:lnTo>
                  <a:pt x="3043787" y="377598"/>
                </a:lnTo>
                <a:close/>
                <a:moveTo>
                  <a:pt x="180619" y="377324"/>
                </a:moveTo>
                <a:lnTo>
                  <a:pt x="180619" y="378544"/>
                </a:lnTo>
                <a:lnTo>
                  <a:pt x="180742" y="378435"/>
                </a:lnTo>
                <a:close/>
                <a:moveTo>
                  <a:pt x="128942" y="376335"/>
                </a:moveTo>
                <a:lnTo>
                  <a:pt x="129037" y="376431"/>
                </a:lnTo>
                <a:lnTo>
                  <a:pt x="129000" y="376335"/>
                </a:lnTo>
                <a:close/>
                <a:moveTo>
                  <a:pt x="127621" y="376335"/>
                </a:moveTo>
                <a:cubicBezTo>
                  <a:pt x="127621" y="376335"/>
                  <a:pt x="127621" y="376335"/>
                  <a:pt x="126242" y="377749"/>
                </a:cubicBezTo>
                <a:lnTo>
                  <a:pt x="126242" y="379829"/>
                </a:lnTo>
                <a:lnTo>
                  <a:pt x="128544" y="376335"/>
                </a:lnTo>
                <a:close/>
                <a:moveTo>
                  <a:pt x="723562" y="376260"/>
                </a:moveTo>
                <a:lnTo>
                  <a:pt x="723065" y="376625"/>
                </a:lnTo>
                <a:lnTo>
                  <a:pt x="723188" y="376646"/>
                </a:lnTo>
                <a:lnTo>
                  <a:pt x="723531" y="377052"/>
                </a:lnTo>
                <a:close/>
                <a:moveTo>
                  <a:pt x="2930987" y="376028"/>
                </a:moveTo>
                <a:lnTo>
                  <a:pt x="2929576" y="376265"/>
                </a:lnTo>
                <a:lnTo>
                  <a:pt x="2929552" y="376243"/>
                </a:lnTo>
                <a:lnTo>
                  <a:pt x="2929424" y="377462"/>
                </a:lnTo>
                <a:lnTo>
                  <a:pt x="2930100" y="376609"/>
                </a:lnTo>
                <a:close/>
                <a:moveTo>
                  <a:pt x="1728993" y="375870"/>
                </a:moveTo>
                <a:lnTo>
                  <a:pt x="1729674" y="376555"/>
                </a:lnTo>
                <a:lnTo>
                  <a:pt x="1729674" y="376271"/>
                </a:lnTo>
                <a:lnTo>
                  <a:pt x="1729704" y="376239"/>
                </a:lnTo>
                <a:close/>
                <a:moveTo>
                  <a:pt x="220389" y="375818"/>
                </a:moveTo>
                <a:lnTo>
                  <a:pt x="219623" y="376010"/>
                </a:lnTo>
                <a:lnTo>
                  <a:pt x="219497" y="376199"/>
                </a:lnTo>
                <a:lnTo>
                  <a:pt x="219878" y="376371"/>
                </a:lnTo>
                <a:close/>
                <a:moveTo>
                  <a:pt x="3106105" y="375723"/>
                </a:moveTo>
                <a:lnTo>
                  <a:pt x="3103236" y="381642"/>
                </a:lnTo>
                <a:lnTo>
                  <a:pt x="3102439" y="381642"/>
                </a:lnTo>
                <a:lnTo>
                  <a:pt x="3103441" y="381944"/>
                </a:lnTo>
                <a:lnTo>
                  <a:pt x="3103448" y="381944"/>
                </a:lnTo>
                <a:close/>
                <a:moveTo>
                  <a:pt x="196091" y="375519"/>
                </a:moveTo>
                <a:lnTo>
                  <a:pt x="195885" y="376470"/>
                </a:lnTo>
                <a:cubicBezTo>
                  <a:pt x="195885" y="376470"/>
                  <a:pt x="197311" y="377899"/>
                  <a:pt x="197311" y="377899"/>
                </a:cubicBezTo>
                <a:lnTo>
                  <a:pt x="200577" y="380083"/>
                </a:lnTo>
                <a:lnTo>
                  <a:pt x="201381" y="380470"/>
                </a:lnTo>
                <a:cubicBezTo>
                  <a:pt x="202749" y="380470"/>
                  <a:pt x="204116" y="380470"/>
                  <a:pt x="204116" y="380470"/>
                </a:cubicBezTo>
                <a:lnTo>
                  <a:pt x="204165" y="380463"/>
                </a:lnTo>
                <a:lnTo>
                  <a:pt x="203842" y="380306"/>
                </a:lnTo>
                <a:lnTo>
                  <a:pt x="204155" y="380189"/>
                </a:lnTo>
                <a:lnTo>
                  <a:pt x="201554" y="380189"/>
                </a:lnTo>
                <a:cubicBezTo>
                  <a:pt x="199469" y="380189"/>
                  <a:pt x="198079" y="378796"/>
                  <a:pt x="196863" y="376881"/>
                </a:cubicBezTo>
                <a:close/>
                <a:moveTo>
                  <a:pt x="1783884" y="374981"/>
                </a:moveTo>
                <a:lnTo>
                  <a:pt x="1784399" y="376470"/>
                </a:lnTo>
                <a:lnTo>
                  <a:pt x="1787308" y="377439"/>
                </a:lnTo>
                <a:lnTo>
                  <a:pt x="1787611" y="377137"/>
                </a:lnTo>
                <a:close/>
                <a:moveTo>
                  <a:pt x="2995320" y="374953"/>
                </a:moveTo>
                <a:lnTo>
                  <a:pt x="2995263" y="374977"/>
                </a:lnTo>
                <a:lnTo>
                  <a:pt x="2995317" y="374995"/>
                </a:lnTo>
                <a:close/>
                <a:moveTo>
                  <a:pt x="755730" y="374814"/>
                </a:moveTo>
                <a:lnTo>
                  <a:pt x="755496" y="374857"/>
                </a:lnTo>
                <a:cubicBezTo>
                  <a:pt x="754108" y="374857"/>
                  <a:pt x="754108" y="374857"/>
                  <a:pt x="754108" y="376260"/>
                </a:cubicBezTo>
                <a:lnTo>
                  <a:pt x="754796" y="377649"/>
                </a:lnTo>
                <a:close/>
                <a:moveTo>
                  <a:pt x="1864770" y="374688"/>
                </a:moveTo>
                <a:lnTo>
                  <a:pt x="1864770" y="375227"/>
                </a:lnTo>
                <a:lnTo>
                  <a:pt x="1865521" y="375192"/>
                </a:lnTo>
                <a:close/>
                <a:moveTo>
                  <a:pt x="963563" y="374582"/>
                </a:moveTo>
                <a:lnTo>
                  <a:pt x="963551" y="374590"/>
                </a:lnTo>
                <a:cubicBezTo>
                  <a:pt x="962862" y="374590"/>
                  <a:pt x="963207" y="375288"/>
                  <a:pt x="963724" y="376336"/>
                </a:cubicBezTo>
                <a:lnTo>
                  <a:pt x="964226" y="377933"/>
                </a:lnTo>
                <a:close/>
                <a:moveTo>
                  <a:pt x="1405311" y="374483"/>
                </a:moveTo>
                <a:lnTo>
                  <a:pt x="1405137" y="374825"/>
                </a:lnTo>
                <a:lnTo>
                  <a:pt x="1405137" y="374988"/>
                </a:lnTo>
                <a:close/>
                <a:moveTo>
                  <a:pt x="328429" y="374361"/>
                </a:moveTo>
                <a:lnTo>
                  <a:pt x="327716" y="374659"/>
                </a:lnTo>
                <a:lnTo>
                  <a:pt x="327577" y="374590"/>
                </a:lnTo>
                <a:lnTo>
                  <a:pt x="327615" y="374701"/>
                </a:lnTo>
                <a:lnTo>
                  <a:pt x="327716" y="374659"/>
                </a:lnTo>
                <a:lnTo>
                  <a:pt x="329552" y="375581"/>
                </a:lnTo>
                <a:lnTo>
                  <a:pt x="330519" y="376631"/>
                </a:lnTo>
                <a:lnTo>
                  <a:pt x="330884" y="376860"/>
                </a:lnTo>
                <a:lnTo>
                  <a:pt x="330716" y="376603"/>
                </a:lnTo>
                <a:lnTo>
                  <a:pt x="332368" y="375431"/>
                </a:lnTo>
                <a:lnTo>
                  <a:pt x="330361" y="375987"/>
                </a:lnTo>
                <a:lnTo>
                  <a:pt x="329552" y="375581"/>
                </a:lnTo>
                <a:close/>
                <a:moveTo>
                  <a:pt x="672871" y="374335"/>
                </a:moveTo>
                <a:lnTo>
                  <a:pt x="670802" y="374857"/>
                </a:lnTo>
                <a:lnTo>
                  <a:pt x="671295" y="376725"/>
                </a:lnTo>
                <a:close/>
                <a:moveTo>
                  <a:pt x="3039870" y="373692"/>
                </a:moveTo>
                <a:lnTo>
                  <a:pt x="3040118" y="373907"/>
                </a:lnTo>
                <a:lnTo>
                  <a:pt x="3040405" y="373868"/>
                </a:lnTo>
                <a:close/>
                <a:moveTo>
                  <a:pt x="2998457" y="373505"/>
                </a:moveTo>
                <a:lnTo>
                  <a:pt x="2998422" y="373522"/>
                </a:lnTo>
                <a:lnTo>
                  <a:pt x="2999363" y="374970"/>
                </a:lnTo>
                <a:lnTo>
                  <a:pt x="2999407" y="374932"/>
                </a:lnTo>
                <a:lnTo>
                  <a:pt x="2999572" y="374231"/>
                </a:lnTo>
                <a:close/>
                <a:moveTo>
                  <a:pt x="143095" y="373490"/>
                </a:moveTo>
                <a:lnTo>
                  <a:pt x="142784" y="373505"/>
                </a:lnTo>
                <a:lnTo>
                  <a:pt x="142790" y="373507"/>
                </a:lnTo>
                <a:lnTo>
                  <a:pt x="143090" y="373902"/>
                </a:lnTo>
                <a:lnTo>
                  <a:pt x="144430" y="374398"/>
                </a:lnTo>
                <a:close/>
                <a:moveTo>
                  <a:pt x="2922968" y="373461"/>
                </a:moveTo>
                <a:lnTo>
                  <a:pt x="2922827" y="374620"/>
                </a:lnTo>
                <a:lnTo>
                  <a:pt x="2922981" y="374303"/>
                </a:lnTo>
                <a:lnTo>
                  <a:pt x="2922981" y="373837"/>
                </a:lnTo>
                <a:lnTo>
                  <a:pt x="2923208" y="373837"/>
                </a:lnTo>
                <a:lnTo>
                  <a:pt x="2923392" y="373461"/>
                </a:lnTo>
                <a:close/>
                <a:moveTo>
                  <a:pt x="566012" y="373434"/>
                </a:moveTo>
                <a:lnTo>
                  <a:pt x="564882" y="373837"/>
                </a:lnTo>
                <a:lnTo>
                  <a:pt x="566954" y="373837"/>
                </a:lnTo>
                <a:close/>
                <a:moveTo>
                  <a:pt x="3096349" y="373420"/>
                </a:moveTo>
                <a:lnTo>
                  <a:pt x="3096349" y="377510"/>
                </a:lnTo>
                <a:lnTo>
                  <a:pt x="3096398" y="377410"/>
                </a:lnTo>
                <a:lnTo>
                  <a:pt x="3097365" y="373420"/>
                </a:lnTo>
                <a:close/>
                <a:moveTo>
                  <a:pt x="3031005" y="373169"/>
                </a:moveTo>
                <a:lnTo>
                  <a:pt x="3031111" y="373433"/>
                </a:lnTo>
                <a:lnTo>
                  <a:pt x="3032207" y="374576"/>
                </a:lnTo>
                <a:lnTo>
                  <a:pt x="3032497" y="374739"/>
                </a:lnTo>
                <a:lnTo>
                  <a:pt x="3032497" y="374688"/>
                </a:lnTo>
                <a:close/>
                <a:moveTo>
                  <a:pt x="251423" y="373093"/>
                </a:moveTo>
                <a:lnTo>
                  <a:pt x="250259" y="377278"/>
                </a:lnTo>
                <a:lnTo>
                  <a:pt x="250999" y="375008"/>
                </a:lnTo>
                <a:cubicBezTo>
                  <a:pt x="251693" y="375008"/>
                  <a:pt x="252388" y="374297"/>
                  <a:pt x="252388" y="373587"/>
                </a:cubicBezTo>
                <a:close/>
                <a:moveTo>
                  <a:pt x="1402212" y="373033"/>
                </a:moveTo>
                <a:lnTo>
                  <a:pt x="1402212" y="373509"/>
                </a:lnTo>
                <a:lnTo>
                  <a:pt x="1402367" y="373462"/>
                </a:lnTo>
                <a:close/>
                <a:moveTo>
                  <a:pt x="111099" y="372966"/>
                </a:moveTo>
                <a:lnTo>
                  <a:pt x="110853" y="373481"/>
                </a:lnTo>
                <a:lnTo>
                  <a:pt x="111296" y="373943"/>
                </a:lnTo>
                <a:lnTo>
                  <a:pt x="111216" y="373179"/>
                </a:lnTo>
                <a:close/>
                <a:moveTo>
                  <a:pt x="2688966" y="372695"/>
                </a:moveTo>
                <a:lnTo>
                  <a:pt x="2688930" y="372912"/>
                </a:lnTo>
                <a:lnTo>
                  <a:pt x="2688987" y="372818"/>
                </a:lnTo>
                <a:close/>
                <a:moveTo>
                  <a:pt x="171534" y="372544"/>
                </a:moveTo>
                <a:lnTo>
                  <a:pt x="169984" y="374036"/>
                </a:lnTo>
                <a:lnTo>
                  <a:pt x="170883" y="374512"/>
                </a:lnTo>
                <a:close/>
                <a:moveTo>
                  <a:pt x="234682" y="372470"/>
                </a:moveTo>
                <a:lnTo>
                  <a:pt x="234682" y="373044"/>
                </a:lnTo>
                <a:lnTo>
                  <a:pt x="235145" y="373262"/>
                </a:lnTo>
                <a:close/>
                <a:moveTo>
                  <a:pt x="3204889" y="372333"/>
                </a:moveTo>
                <a:cubicBezTo>
                  <a:pt x="3204889" y="372333"/>
                  <a:pt x="3206242" y="372333"/>
                  <a:pt x="3206242" y="372333"/>
                </a:cubicBezTo>
                <a:cubicBezTo>
                  <a:pt x="3207596" y="372333"/>
                  <a:pt x="3207596" y="372333"/>
                  <a:pt x="3208950" y="373649"/>
                </a:cubicBezTo>
                <a:cubicBezTo>
                  <a:pt x="3208273" y="374308"/>
                  <a:pt x="3208950" y="374637"/>
                  <a:pt x="3209458" y="375130"/>
                </a:cubicBezTo>
                <a:lnTo>
                  <a:pt x="3208974" y="377484"/>
                </a:lnTo>
                <a:lnTo>
                  <a:pt x="3209056" y="377515"/>
                </a:lnTo>
                <a:cubicBezTo>
                  <a:pt x="3209056" y="377515"/>
                  <a:pt x="3210476" y="377515"/>
                  <a:pt x="3210476" y="377515"/>
                </a:cubicBezTo>
                <a:cubicBezTo>
                  <a:pt x="3211897" y="378936"/>
                  <a:pt x="3214739" y="380356"/>
                  <a:pt x="3214739" y="383198"/>
                </a:cubicBezTo>
                <a:cubicBezTo>
                  <a:pt x="3214739" y="383198"/>
                  <a:pt x="3214739" y="384619"/>
                  <a:pt x="3216159" y="384619"/>
                </a:cubicBezTo>
                <a:cubicBezTo>
                  <a:pt x="3216159" y="386040"/>
                  <a:pt x="3216159" y="387461"/>
                  <a:pt x="3214739" y="388881"/>
                </a:cubicBezTo>
                <a:cubicBezTo>
                  <a:pt x="3214739" y="388881"/>
                  <a:pt x="3214739" y="388881"/>
                  <a:pt x="3213318" y="388881"/>
                </a:cubicBezTo>
                <a:cubicBezTo>
                  <a:pt x="3211897" y="388881"/>
                  <a:pt x="3209056" y="388881"/>
                  <a:pt x="3209056" y="386040"/>
                </a:cubicBezTo>
                <a:cubicBezTo>
                  <a:pt x="3209056" y="381777"/>
                  <a:pt x="3207635" y="378936"/>
                  <a:pt x="3203373" y="380356"/>
                </a:cubicBezTo>
                <a:cubicBezTo>
                  <a:pt x="3204793" y="378936"/>
                  <a:pt x="3206214" y="378936"/>
                  <a:pt x="3206214" y="377515"/>
                </a:cubicBezTo>
                <a:lnTo>
                  <a:pt x="3207363" y="377084"/>
                </a:lnTo>
                <a:lnTo>
                  <a:pt x="3206920" y="376940"/>
                </a:lnTo>
                <a:cubicBezTo>
                  <a:pt x="3206242" y="376940"/>
                  <a:pt x="3205565" y="376940"/>
                  <a:pt x="3204889" y="376282"/>
                </a:cubicBezTo>
                <a:cubicBezTo>
                  <a:pt x="3204889" y="374966"/>
                  <a:pt x="3204889" y="373649"/>
                  <a:pt x="3204889" y="372333"/>
                </a:cubicBezTo>
                <a:close/>
                <a:moveTo>
                  <a:pt x="1849508" y="372190"/>
                </a:moveTo>
                <a:lnTo>
                  <a:pt x="1849136" y="372650"/>
                </a:lnTo>
                <a:cubicBezTo>
                  <a:pt x="1848960" y="374237"/>
                  <a:pt x="1849312" y="376000"/>
                  <a:pt x="1849312" y="377410"/>
                </a:cubicBezTo>
                <a:cubicBezTo>
                  <a:pt x="1849312" y="377410"/>
                  <a:pt x="1849312" y="378820"/>
                  <a:pt x="1847923" y="378820"/>
                </a:cubicBezTo>
                <a:lnTo>
                  <a:pt x="1847815" y="378905"/>
                </a:lnTo>
                <a:lnTo>
                  <a:pt x="1847857" y="378915"/>
                </a:lnTo>
                <a:lnTo>
                  <a:pt x="1847909" y="379340"/>
                </a:lnTo>
                <a:lnTo>
                  <a:pt x="1849187" y="378050"/>
                </a:lnTo>
                <a:lnTo>
                  <a:pt x="1852743" y="377736"/>
                </a:lnTo>
                <a:lnTo>
                  <a:pt x="1849508" y="377489"/>
                </a:lnTo>
                <a:close/>
                <a:moveTo>
                  <a:pt x="1383802" y="372072"/>
                </a:moveTo>
                <a:lnTo>
                  <a:pt x="1384160" y="372433"/>
                </a:lnTo>
                <a:lnTo>
                  <a:pt x="1384160" y="372088"/>
                </a:lnTo>
                <a:close/>
                <a:moveTo>
                  <a:pt x="1878851" y="371890"/>
                </a:moveTo>
                <a:lnTo>
                  <a:pt x="1879563" y="373333"/>
                </a:lnTo>
                <a:lnTo>
                  <a:pt x="1880516" y="371890"/>
                </a:lnTo>
                <a:close/>
                <a:moveTo>
                  <a:pt x="3024451" y="370793"/>
                </a:moveTo>
                <a:lnTo>
                  <a:pt x="3024431" y="370842"/>
                </a:lnTo>
                <a:lnTo>
                  <a:pt x="3024464" y="370829"/>
                </a:lnTo>
                <a:lnTo>
                  <a:pt x="3024511" y="370849"/>
                </a:lnTo>
                <a:close/>
                <a:moveTo>
                  <a:pt x="3210154" y="370735"/>
                </a:moveTo>
                <a:cubicBezTo>
                  <a:pt x="3213162" y="369324"/>
                  <a:pt x="3214666" y="372145"/>
                  <a:pt x="3216171" y="374966"/>
                </a:cubicBezTo>
                <a:cubicBezTo>
                  <a:pt x="3216171" y="374966"/>
                  <a:pt x="3216171" y="374966"/>
                  <a:pt x="3216171" y="376376"/>
                </a:cubicBezTo>
                <a:cubicBezTo>
                  <a:pt x="3213162" y="380607"/>
                  <a:pt x="3213162" y="373555"/>
                  <a:pt x="3210154" y="373555"/>
                </a:cubicBezTo>
                <a:cubicBezTo>
                  <a:pt x="3210154" y="372145"/>
                  <a:pt x="3208649" y="372145"/>
                  <a:pt x="3210154" y="370735"/>
                </a:cubicBezTo>
                <a:close/>
                <a:moveTo>
                  <a:pt x="325165" y="370680"/>
                </a:moveTo>
                <a:lnTo>
                  <a:pt x="324795" y="371796"/>
                </a:lnTo>
                <a:cubicBezTo>
                  <a:pt x="323403" y="371796"/>
                  <a:pt x="324795" y="373193"/>
                  <a:pt x="324795" y="373193"/>
                </a:cubicBezTo>
                <a:lnTo>
                  <a:pt x="325165" y="373140"/>
                </a:lnTo>
                <a:close/>
                <a:moveTo>
                  <a:pt x="1828571" y="370349"/>
                </a:moveTo>
                <a:lnTo>
                  <a:pt x="1828571" y="370597"/>
                </a:lnTo>
                <a:cubicBezTo>
                  <a:pt x="1827193" y="370597"/>
                  <a:pt x="1827193" y="370597"/>
                  <a:pt x="1825812" y="370597"/>
                </a:cubicBezTo>
                <a:lnTo>
                  <a:pt x="1825671" y="370745"/>
                </a:lnTo>
                <a:lnTo>
                  <a:pt x="1825687" y="371029"/>
                </a:lnTo>
                <a:lnTo>
                  <a:pt x="1828359" y="371029"/>
                </a:lnTo>
                <a:lnTo>
                  <a:pt x="1829855" y="371690"/>
                </a:lnTo>
                <a:lnTo>
                  <a:pt x="1828665" y="370486"/>
                </a:lnTo>
                <a:close/>
                <a:moveTo>
                  <a:pt x="956484" y="370050"/>
                </a:moveTo>
                <a:lnTo>
                  <a:pt x="956384" y="370063"/>
                </a:lnTo>
                <a:lnTo>
                  <a:pt x="956545" y="370117"/>
                </a:lnTo>
                <a:close/>
                <a:moveTo>
                  <a:pt x="166992" y="369936"/>
                </a:moveTo>
                <a:lnTo>
                  <a:pt x="166971" y="369947"/>
                </a:lnTo>
                <a:lnTo>
                  <a:pt x="167041" y="370030"/>
                </a:lnTo>
                <a:close/>
                <a:moveTo>
                  <a:pt x="3075423" y="369400"/>
                </a:moveTo>
                <a:lnTo>
                  <a:pt x="3076444" y="369690"/>
                </a:lnTo>
                <a:lnTo>
                  <a:pt x="3076747" y="369500"/>
                </a:lnTo>
                <a:lnTo>
                  <a:pt x="3076717" y="369413"/>
                </a:lnTo>
                <a:lnTo>
                  <a:pt x="3075505" y="369413"/>
                </a:lnTo>
                <a:lnTo>
                  <a:pt x="3075465" y="369400"/>
                </a:lnTo>
                <a:close/>
                <a:moveTo>
                  <a:pt x="231685" y="369335"/>
                </a:moveTo>
                <a:lnTo>
                  <a:pt x="231778" y="369418"/>
                </a:lnTo>
                <a:lnTo>
                  <a:pt x="231752" y="369346"/>
                </a:lnTo>
                <a:close/>
                <a:moveTo>
                  <a:pt x="252455" y="369324"/>
                </a:moveTo>
                <a:lnTo>
                  <a:pt x="252466" y="369346"/>
                </a:lnTo>
                <a:lnTo>
                  <a:pt x="252453" y="369391"/>
                </a:lnTo>
                <a:lnTo>
                  <a:pt x="253271" y="370229"/>
                </a:lnTo>
                <a:lnTo>
                  <a:pt x="252641" y="369324"/>
                </a:lnTo>
                <a:close/>
                <a:moveTo>
                  <a:pt x="231577" y="369317"/>
                </a:moveTo>
                <a:lnTo>
                  <a:pt x="230754" y="370566"/>
                </a:lnTo>
                <a:lnTo>
                  <a:pt x="231668" y="369332"/>
                </a:lnTo>
                <a:close/>
                <a:moveTo>
                  <a:pt x="3073868" y="369143"/>
                </a:moveTo>
                <a:lnTo>
                  <a:pt x="3072696" y="370327"/>
                </a:lnTo>
                <a:lnTo>
                  <a:pt x="3072852" y="370982"/>
                </a:lnTo>
                <a:lnTo>
                  <a:pt x="3073152" y="370829"/>
                </a:lnTo>
                <a:lnTo>
                  <a:pt x="3073650" y="371083"/>
                </a:lnTo>
                <a:lnTo>
                  <a:pt x="3074456" y="369400"/>
                </a:lnTo>
                <a:lnTo>
                  <a:pt x="3074256" y="369400"/>
                </a:lnTo>
                <a:close/>
                <a:moveTo>
                  <a:pt x="228753" y="368858"/>
                </a:moveTo>
                <a:lnTo>
                  <a:pt x="228678" y="368967"/>
                </a:lnTo>
                <a:lnTo>
                  <a:pt x="230303" y="369110"/>
                </a:lnTo>
                <a:close/>
                <a:moveTo>
                  <a:pt x="256088" y="368601"/>
                </a:moveTo>
                <a:lnTo>
                  <a:pt x="255570" y="369324"/>
                </a:lnTo>
                <a:lnTo>
                  <a:pt x="255801" y="369324"/>
                </a:lnTo>
                <a:close/>
                <a:moveTo>
                  <a:pt x="1773274" y="368069"/>
                </a:moveTo>
                <a:lnTo>
                  <a:pt x="1773056" y="368142"/>
                </a:lnTo>
                <a:lnTo>
                  <a:pt x="1773347" y="368221"/>
                </a:lnTo>
                <a:lnTo>
                  <a:pt x="1773223" y="368121"/>
                </a:lnTo>
                <a:close/>
                <a:moveTo>
                  <a:pt x="120411" y="367896"/>
                </a:moveTo>
                <a:lnTo>
                  <a:pt x="120329" y="368144"/>
                </a:lnTo>
                <a:lnTo>
                  <a:pt x="120505" y="368014"/>
                </a:lnTo>
                <a:close/>
                <a:moveTo>
                  <a:pt x="539529" y="367554"/>
                </a:moveTo>
                <a:lnTo>
                  <a:pt x="538685" y="367726"/>
                </a:lnTo>
                <a:lnTo>
                  <a:pt x="539204" y="368212"/>
                </a:lnTo>
                <a:close/>
                <a:moveTo>
                  <a:pt x="2997591" y="367375"/>
                </a:moveTo>
                <a:lnTo>
                  <a:pt x="3000441" y="370543"/>
                </a:lnTo>
                <a:lnTo>
                  <a:pt x="3000735" y="369300"/>
                </a:lnTo>
                <a:lnTo>
                  <a:pt x="3000700" y="369324"/>
                </a:lnTo>
                <a:close/>
                <a:moveTo>
                  <a:pt x="1809891" y="367038"/>
                </a:moveTo>
                <a:lnTo>
                  <a:pt x="1809296" y="367362"/>
                </a:lnTo>
                <a:lnTo>
                  <a:pt x="1809014" y="367653"/>
                </a:lnTo>
                <a:lnTo>
                  <a:pt x="1808472" y="368506"/>
                </a:lnTo>
                <a:close/>
                <a:moveTo>
                  <a:pt x="2875272" y="366596"/>
                </a:moveTo>
                <a:lnTo>
                  <a:pt x="2875376" y="366670"/>
                </a:lnTo>
                <a:lnTo>
                  <a:pt x="2875672" y="366795"/>
                </a:lnTo>
                <a:lnTo>
                  <a:pt x="2875658" y="366752"/>
                </a:lnTo>
                <a:lnTo>
                  <a:pt x="2875456" y="366683"/>
                </a:lnTo>
                <a:close/>
                <a:moveTo>
                  <a:pt x="2630227" y="366527"/>
                </a:moveTo>
                <a:lnTo>
                  <a:pt x="2630129" y="366569"/>
                </a:lnTo>
                <a:lnTo>
                  <a:pt x="2630426" y="366889"/>
                </a:lnTo>
                <a:close/>
                <a:moveTo>
                  <a:pt x="3016266" y="366441"/>
                </a:moveTo>
                <a:lnTo>
                  <a:pt x="3016162" y="366446"/>
                </a:lnTo>
                <a:lnTo>
                  <a:pt x="3020192" y="369410"/>
                </a:lnTo>
                <a:lnTo>
                  <a:pt x="3020403" y="369199"/>
                </a:lnTo>
                <a:cubicBezTo>
                  <a:pt x="3019024" y="366441"/>
                  <a:pt x="3017645" y="366441"/>
                  <a:pt x="3016266" y="366441"/>
                </a:cubicBezTo>
                <a:close/>
                <a:moveTo>
                  <a:pt x="326893" y="365938"/>
                </a:moveTo>
                <a:lnTo>
                  <a:pt x="326708" y="366034"/>
                </a:lnTo>
                <a:lnTo>
                  <a:pt x="326387" y="366999"/>
                </a:lnTo>
                <a:close/>
                <a:moveTo>
                  <a:pt x="3116783" y="365538"/>
                </a:moveTo>
                <a:lnTo>
                  <a:pt x="3114566" y="367678"/>
                </a:lnTo>
                <a:lnTo>
                  <a:pt x="3114566" y="368060"/>
                </a:lnTo>
                <a:cubicBezTo>
                  <a:pt x="3114566" y="369462"/>
                  <a:pt x="3115963" y="370863"/>
                  <a:pt x="3115963" y="372265"/>
                </a:cubicBezTo>
                <a:lnTo>
                  <a:pt x="3116204" y="372868"/>
                </a:lnTo>
                <a:lnTo>
                  <a:pt x="3116088" y="372306"/>
                </a:lnTo>
                <a:lnTo>
                  <a:pt x="3116055" y="372333"/>
                </a:lnTo>
                <a:cubicBezTo>
                  <a:pt x="3114644" y="370829"/>
                  <a:pt x="3114644" y="369324"/>
                  <a:pt x="3114644" y="367820"/>
                </a:cubicBezTo>
                <a:close/>
                <a:moveTo>
                  <a:pt x="426290" y="365521"/>
                </a:moveTo>
                <a:lnTo>
                  <a:pt x="425507" y="366316"/>
                </a:lnTo>
                <a:lnTo>
                  <a:pt x="426761" y="366316"/>
                </a:lnTo>
                <a:close/>
                <a:moveTo>
                  <a:pt x="1752003" y="365413"/>
                </a:moveTo>
                <a:lnTo>
                  <a:pt x="1751764" y="365443"/>
                </a:lnTo>
                <a:lnTo>
                  <a:pt x="1750524" y="366670"/>
                </a:lnTo>
                <a:cubicBezTo>
                  <a:pt x="1749829" y="368727"/>
                  <a:pt x="1749481" y="370099"/>
                  <a:pt x="1749829" y="371128"/>
                </a:cubicBezTo>
                <a:lnTo>
                  <a:pt x="1749879" y="371162"/>
                </a:lnTo>
                <a:lnTo>
                  <a:pt x="1752752" y="365413"/>
                </a:lnTo>
                <a:close/>
                <a:moveTo>
                  <a:pt x="342790" y="365049"/>
                </a:moveTo>
                <a:lnTo>
                  <a:pt x="345053" y="367136"/>
                </a:lnTo>
                <a:lnTo>
                  <a:pt x="344592" y="365345"/>
                </a:lnTo>
                <a:lnTo>
                  <a:pt x="345087" y="365049"/>
                </a:lnTo>
                <a:close/>
                <a:moveTo>
                  <a:pt x="2987991" y="365000"/>
                </a:moveTo>
                <a:lnTo>
                  <a:pt x="2988040" y="365030"/>
                </a:lnTo>
                <a:lnTo>
                  <a:pt x="2988071" y="365000"/>
                </a:lnTo>
                <a:close/>
                <a:moveTo>
                  <a:pt x="133145" y="365000"/>
                </a:moveTo>
                <a:lnTo>
                  <a:pt x="133137" y="365022"/>
                </a:lnTo>
                <a:lnTo>
                  <a:pt x="133173" y="365000"/>
                </a:lnTo>
                <a:close/>
                <a:moveTo>
                  <a:pt x="2665095" y="364988"/>
                </a:moveTo>
                <a:lnTo>
                  <a:pt x="2664549" y="365265"/>
                </a:lnTo>
                <a:lnTo>
                  <a:pt x="2665552" y="367304"/>
                </a:lnTo>
                <a:close/>
                <a:moveTo>
                  <a:pt x="564995" y="364905"/>
                </a:moveTo>
                <a:lnTo>
                  <a:pt x="565170" y="365128"/>
                </a:lnTo>
                <a:lnTo>
                  <a:pt x="565373" y="364923"/>
                </a:lnTo>
                <a:close/>
                <a:moveTo>
                  <a:pt x="3208649" y="364811"/>
                </a:moveTo>
                <a:cubicBezTo>
                  <a:pt x="3208649" y="366315"/>
                  <a:pt x="3210154" y="366315"/>
                  <a:pt x="3210154" y="366315"/>
                </a:cubicBezTo>
                <a:cubicBezTo>
                  <a:pt x="3211658" y="367820"/>
                  <a:pt x="3211658" y="367820"/>
                  <a:pt x="3210154" y="369324"/>
                </a:cubicBezTo>
                <a:cubicBezTo>
                  <a:pt x="3207145" y="370829"/>
                  <a:pt x="3207145" y="369324"/>
                  <a:pt x="3207145" y="366315"/>
                </a:cubicBezTo>
                <a:cubicBezTo>
                  <a:pt x="3207145" y="366315"/>
                  <a:pt x="3207145" y="364811"/>
                  <a:pt x="3208649" y="364811"/>
                </a:cubicBezTo>
                <a:close/>
                <a:moveTo>
                  <a:pt x="118094" y="364753"/>
                </a:moveTo>
                <a:cubicBezTo>
                  <a:pt x="116683" y="364580"/>
                  <a:pt x="115273" y="364927"/>
                  <a:pt x="113863" y="366315"/>
                </a:cubicBezTo>
                <a:lnTo>
                  <a:pt x="110853" y="365328"/>
                </a:lnTo>
                <a:lnTo>
                  <a:pt x="110853" y="366355"/>
                </a:lnTo>
                <a:lnTo>
                  <a:pt x="111933" y="369741"/>
                </a:lnTo>
                <a:lnTo>
                  <a:pt x="112614" y="368948"/>
                </a:lnTo>
                <a:cubicBezTo>
                  <a:pt x="112614" y="368948"/>
                  <a:pt x="112614" y="368948"/>
                  <a:pt x="114010" y="367538"/>
                </a:cubicBezTo>
                <a:cubicBezTo>
                  <a:pt x="115407" y="366127"/>
                  <a:pt x="118201" y="363307"/>
                  <a:pt x="120995" y="366127"/>
                </a:cubicBezTo>
                <a:lnTo>
                  <a:pt x="120478" y="367691"/>
                </a:lnTo>
                <a:lnTo>
                  <a:pt x="121854" y="366315"/>
                </a:lnTo>
                <a:lnTo>
                  <a:pt x="122074" y="366755"/>
                </a:lnTo>
                <a:lnTo>
                  <a:pt x="122105" y="366436"/>
                </a:lnTo>
                <a:lnTo>
                  <a:pt x="122105" y="366234"/>
                </a:lnTo>
                <a:close/>
                <a:moveTo>
                  <a:pt x="166390" y="364674"/>
                </a:moveTo>
                <a:lnTo>
                  <a:pt x="166029" y="364721"/>
                </a:lnTo>
                <a:lnTo>
                  <a:pt x="167856" y="366639"/>
                </a:lnTo>
                <a:lnTo>
                  <a:pt x="167988" y="366384"/>
                </a:lnTo>
                <a:cubicBezTo>
                  <a:pt x="167278" y="365700"/>
                  <a:pt x="166923" y="365016"/>
                  <a:pt x="166390" y="364674"/>
                </a:cubicBezTo>
                <a:close/>
                <a:moveTo>
                  <a:pt x="2905256" y="363951"/>
                </a:moveTo>
                <a:lnTo>
                  <a:pt x="2911620" y="369355"/>
                </a:lnTo>
                <a:cubicBezTo>
                  <a:pt x="2911620" y="370769"/>
                  <a:pt x="2911620" y="370769"/>
                  <a:pt x="2911620" y="370769"/>
                </a:cubicBezTo>
                <a:lnTo>
                  <a:pt x="2911464" y="371245"/>
                </a:lnTo>
                <a:lnTo>
                  <a:pt x="2911875" y="370829"/>
                </a:lnTo>
                <a:lnTo>
                  <a:pt x="2913134" y="374660"/>
                </a:lnTo>
                <a:lnTo>
                  <a:pt x="2913174" y="374620"/>
                </a:lnTo>
                <a:cubicBezTo>
                  <a:pt x="2913174" y="373206"/>
                  <a:pt x="2911794" y="371791"/>
                  <a:pt x="2911794" y="370377"/>
                </a:cubicBezTo>
                <a:lnTo>
                  <a:pt x="2911794" y="369336"/>
                </a:lnTo>
                <a:lnTo>
                  <a:pt x="2906711" y="363986"/>
                </a:lnTo>
                <a:close/>
                <a:moveTo>
                  <a:pt x="3057507" y="363888"/>
                </a:moveTo>
                <a:lnTo>
                  <a:pt x="3057454" y="364175"/>
                </a:lnTo>
                <a:lnTo>
                  <a:pt x="3057710" y="364300"/>
                </a:lnTo>
                <a:close/>
                <a:moveTo>
                  <a:pt x="155575" y="363815"/>
                </a:moveTo>
                <a:lnTo>
                  <a:pt x="155434" y="363865"/>
                </a:lnTo>
                <a:lnTo>
                  <a:pt x="156581" y="372093"/>
                </a:lnTo>
                <a:lnTo>
                  <a:pt x="156461" y="372145"/>
                </a:lnTo>
                <a:lnTo>
                  <a:pt x="156706" y="372102"/>
                </a:lnTo>
                <a:lnTo>
                  <a:pt x="156923" y="372102"/>
                </a:lnTo>
                <a:lnTo>
                  <a:pt x="156763" y="367555"/>
                </a:lnTo>
                <a:close/>
                <a:moveTo>
                  <a:pt x="2602107" y="363786"/>
                </a:moveTo>
                <a:lnTo>
                  <a:pt x="2601943" y="364062"/>
                </a:lnTo>
                <a:lnTo>
                  <a:pt x="2601943" y="364811"/>
                </a:lnTo>
                <a:lnTo>
                  <a:pt x="2602604" y="367696"/>
                </a:lnTo>
                <a:lnTo>
                  <a:pt x="2603492" y="365367"/>
                </a:lnTo>
                <a:lnTo>
                  <a:pt x="2602134" y="365265"/>
                </a:lnTo>
                <a:cubicBezTo>
                  <a:pt x="2602134" y="365265"/>
                  <a:pt x="2600748" y="365265"/>
                  <a:pt x="2602134" y="363860"/>
                </a:cubicBezTo>
                <a:close/>
                <a:moveTo>
                  <a:pt x="1762954" y="363693"/>
                </a:moveTo>
                <a:lnTo>
                  <a:pt x="1762272" y="363841"/>
                </a:lnTo>
                <a:lnTo>
                  <a:pt x="1763064" y="363926"/>
                </a:lnTo>
                <a:close/>
                <a:moveTo>
                  <a:pt x="3005171" y="363533"/>
                </a:moveTo>
                <a:lnTo>
                  <a:pt x="3005224" y="363934"/>
                </a:lnTo>
                <a:lnTo>
                  <a:pt x="3008996" y="363934"/>
                </a:lnTo>
                <a:lnTo>
                  <a:pt x="3009825" y="364137"/>
                </a:lnTo>
                <a:lnTo>
                  <a:pt x="3009371" y="363683"/>
                </a:lnTo>
                <a:cubicBezTo>
                  <a:pt x="3009371" y="363683"/>
                  <a:pt x="3007992" y="363683"/>
                  <a:pt x="3007992" y="363683"/>
                </a:cubicBezTo>
                <a:lnTo>
                  <a:pt x="3007992" y="363533"/>
                </a:lnTo>
                <a:cubicBezTo>
                  <a:pt x="3006581" y="363533"/>
                  <a:pt x="3005171" y="363533"/>
                  <a:pt x="3005171" y="363533"/>
                </a:cubicBezTo>
                <a:close/>
                <a:moveTo>
                  <a:pt x="1811973" y="363419"/>
                </a:moveTo>
                <a:lnTo>
                  <a:pt x="1810738" y="363495"/>
                </a:lnTo>
                <a:lnTo>
                  <a:pt x="1811604" y="365245"/>
                </a:lnTo>
                <a:lnTo>
                  <a:pt x="1811995" y="364837"/>
                </a:lnTo>
                <a:lnTo>
                  <a:pt x="1811995" y="363482"/>
                </a:lnTo>
                <a:close/>
                <a:moveTo>
                  <a:pt x="295706" y="363388"/>
                </a:moveTo>
                <a:lnTo>
                  <a:pt x="295710" y="363401"/>
                </a:lnTo>
                <a:lnTo>
                  <a:pt x="295634" y="363427"/>
                </a:lnTo>
                <a:lnTo>
                  <a:pt x="295764" y="363452"/>
                </a:lnTo>
                <a:close/>
                <a:moveTo>
                  <a:pt x="3016734" y="363332"/>
                </a:moveTo>
                <a:lnTo>
                  <a:pt x="3016269" y="363379"/>
                </a:lnTo>
                <a:lnTo>
                  <a:pt x="3016269" y="363681"/>
                </a:lnTo>
                <a:close/>
                <a:moveTo>
                  <a:pt x="2888853" y="363155"/>
                </a:moveTo>
                <a:lnTo>
                  <a:pt x="2889287" y="363843"/>
                </a:lnTo>
                <a:lnTo>
                  <a:pt x="2889334" y="363698"/>
                </a:lnTo>
                <a:lnTo>
                  <a:pt x="2889464" y="363673"/>
                </a:lnTo>
                <a:close/>
                <a:moveTo>
                  <a:pt x="3025820" y="363132"/>
                </a:moveTo>
                <a:lnTo>
                  <a:pt x="3025602" y="363352"/>
                </a:lnTo>
                <a:lnTo>
                  <a:pt x="3025908" y="363772"/>
                </a:lnTo>
                <a:lnTo>
                  <a:pt x="3026639" y="363307"/>
                </a:lnTo>
                <a:lnTo>
                  <a:pt x="3025830" y="363307"/>
                </a:lnTo>
                <a:close/>
                <a:moveTo>
                  <a:pt x="283232" y="363036"/>
                </a:moveTo>
                <a:lnTo>
                  <a:pt x="283602" y="363780"/>
                </a:lnTo>
                <a:lnTo>
                  <a:pt x="284440" y="363414"/>
                </a:lnTo>
                <a:close/>
                <a:moveTo>
                  <a:pt x="3037772" y="362470"/>
                </a:moveTo>
                <a:lnTo>
                  <a:pt x="3037986" y="363013"/>
                </a:lnTo>
                <a:lnTo>
                  <a:pt x="3037986" y="362790"/>
                </a:lnTo>
                <a:close/>
                <a:moveTo>
                  <a:pt x="3069888" y="362333"/>
                </a:moveTo>
                <a:lnTo>
                  <a:pt x="3068166" y="363201"/>
                </a:lnTo>
                <a:lnTo>
                  <a:pt x="3068595" y="363638"/>
                </a:lnTo>
                <a:close/>
                <a:moveTo>
                  <a:pt x="362110" y="362319"/>
                </a:moveTo>
                <a:lnTo>
                  <a:pt x="361497" y="362616"/>
                </a:lnTo>
                <a:lnTo>
                  <a:pt x="361583" y="362645"/>
                </a:lnTo>
                <a:lnTo>
                  <a:pt x="362173" y="362344"/>
                </a:lnTo>
                <a:close/>
                <a:moveTo>
                  <a:pt x="3007786" y="362038"/>
                </a:moveTo>
                <a:lnTo>
                  <a:pt x="3007992" y="362104"/>
                </a:lnTo>
                <a:lnTo>
                  <a:pt x="3007992" y="362304"/>
                </a:lnTo>
                <a:cubicBezTo>
                  <a:pt x="3008682" y="361615"/>
                  <a:pt x="3009716" y="362304"/>
                  <a:pt x="3010578" y="362649"/>
                </a:cubicBezTo>
                <a:lnTo>
                  <a:pt x="3011001" y="362179"/>
                </a:lnTo>
                <a:close/>
                <a:moveTo>
                  <a:pt x="2893285" y="362032"/>
                </a:moveTo>
                <a:lnTo>
                  <a:pt x="2892799" y="363024"/>
                </a:lnTo>
                <a:lnTo>
                  <a:pt x="2895518" y="362494"/>
                </a:lnTo>
                <a:lnTo>
                  <a:pt x="2895203" y="362387"/>
                </a:lnTo>
                <a:cubicBezTo>
                  <a:pt x="2894506" y="362387"/>
                  <a:pt x="2893808" y="362032"/>
                  <a:pt x="2893285" y="362032"/>
                </a:cubicBezTo>
                <a:close/>
                <a:moveTo>
                  <a:pt x="3050268" y="361953"/>
                </a:moveTo>
                <a:lnTo>
                  <a:pt x="3049365" y="362248"/>
                </a:lnTo>
                <a:lnTo>
                  <a:pt x="3049365" y="363307"/>
                </a:lnTo>
                <a:lnTo>
                  <a:pt x="3049313" y="363285"/>
                </a:lnTo>
                <a:lnTo>
                  <a:pt x="3049313" y="363351"/>
                </a:lnTo>
                <a:lnTo>
                  <a:pt x="3049357" y="363307"/>
                </a:lnTo>
                <a:lnTo>
                  <a:pt x="3050729" y="364678"/>
                </a:lnTo>
                <a:lnTo>
                  <a:pt x="3050729" y="362265"/>
                </a:lnTo>
                <a:lnTo>
                  <a:pt x="3051047" y="361953"/>
                </a:lnTo>
                <a:close/>
                <a:moveTo>
                  <a:pt x="1801322" y="361855"/>
                </a:moveTo>
                <a:lnTo>
                  <a:pt x="1801458" y="362079"/>
                </a:lnTo>
                <a:lnTo>
                  <a:pt x="1801598" y="362100"/>
                </a:lnTo>
                <a:close/>
                <a:moveTo>
                  <a:pt x="248982" y="361447"/>
                </a:moveTo>
                <a:lnTo>
                  <a:pt x="249526" y="363123"/>
                </a:lnTo>
                <a:lnTo>
                  <a:pt x="250015" y="362179"/>
                </a:lnTo>
                <a:close/>
                <a:moveTo>
                  <a:pt x="684241" y="361336"/>
                </a:moveTo>
                <a:lnTo>
                  <a:pt x="683374" y="363088"/>
                </a:lnTo>
                <a:lnTo>
                  <a:pt x="684686" y="362236"/>
                </a:lnTo>
                <a:close/>
                <a:moveTo>
                  <a:pt x="2794943" y="361315"/>
                </a:moveTo>
                <a:lnTo>
                  <a:pt x="2794943" y="362295"/>
                </a:lnTo>
                <a:lnTo>
                  <a:pt x="2795185" y="362445"/>
                </a:lnTo>
                <a:close/>
                <a:moveTo>
                  <a:pt x="178211" y="361200"/>
                </a:moveTo>
                <a:lnTo>
                  <a:pt x="178859" y="362473"/>
                </a:lnTo>
                <a:lnTo>
                  <a:pt x="179014" y="362569"/>
                </a:lnTo>
                <a:close/>
                <a:moveTo>
                  <a:pt x="2970367" y="361138"/>
                </a:moveTo>
                <a:lnTo>
                  <a:pt x="2970367" y="364937"/>
                </a:lnTo>
                <a:lnTo>
                  <a:pt x="2968960" y="364937"/>
                </a:lnTo>
                <a:lnTo>
                  <a:pt x="2969931" y="365050"/>
                </a:lnTo>
                <a:cubicBezTo>
                  <a:pt x="2969931" y="363648"/>
                  <a:pt x="2971322" y="363648"/>
                  <a:pt x="2971322" y="365050"/>
                </a:cubicBezTo>
                <a:lnTo>
                  <a:pt x="2971705" y="365122"/>
                </a:lnTo>
                <a:lnTo>
                  <a:pt x="2971626" y="365062"/>
                </a:lnTo>
                <a:lnTo>
                  <a:pt x="2971563" y="364811"/>
                </a:lnTo>
                <a:lnTo>
                  <a:pt x="2970372" y="364811"/>
                </a:lnTo>
                <a:lnTo>
                  <a:pt x="2970372" y="361139"/>
                </a:lnTo>
                <a:close/>
                <a:moveTo>
                  <a:pt x="3096893" y="361003"/>
                </a:moveTo>
                <a:lnTo>
                  <a:pt x="3096453" y="361050"/>
                </a:lnTo>
                <a:lnTo>
                  <a:pt x="3096382" y="361085"/>
                </a:lnTo>
                <a:lnTo>
                  <a:pt x="3097057" y="361800"/>
                </a:lnTo>
                <a:lnTo>
                  <a:pt x="3097363" y="361493"/>
                </a:lnTo>
                <a:close/>
                <a:moveTo>
                  <a:pt x="368182" y="360316"/>
                </a:moveTo>
                <a:lnTo>
                  <a:pt x="368182" y="360972"/>
                </a:lnTo>
                <a:lnTo>
                  <a:pt x="371731" y="363682"/>
                </a:lnTo>
                <a:cubicBezTo>
                  <a:pt x="369700" y="366441"/>
                  <a:pt x="370039" y="368509"/>
                  <a:pt x="370885" y="370405"/>
                </a:cubicBezTo>
                <a:lnTo>
                  <a:pt x="371288" y="371446"/>
                </a:lnTo>
                <a:lnTo>
                  <a:pt x="372345" y="363938"/>
                </a:lnTo>
                <a:lnTo>
                  <a:pt x="372711" y="363567"/>
                </a:lnTo>
                <a:lnTo>
                  <a:pt x="372082" y="363401"/>
                </a:lnTo>
                <a:close/>
                <a:moveTo>
                  <a:pt x="145857" y="360314"/>
                </a:moveTo>
                <a:lnTo>
                  <a:pt x="147053" y="363993"/>
                </a:lnTo>
                <a:lnTo>
                  <a:pt x="147053" y="363770"/>
                </a:lnTo>
                <a:close/>
                <a:moveTo>
                  <a:pt x="356537" y="360058"/>
                </a:moveTo>
                <a:lnTo>
                  <a:pt x="356537" y="364065"/>
                </a:lnTo>
                <a:lnTo>
                  <a:pt x="356967" y="363964"/>
                </a:lnTo>
                <a:lnTo>
                  <a:pt x="356967" y="360232"/>
                </a:lnTo>
                <a:close/>
                <a:moveTo>
                  <a:pt x="2873183" y="359699"/>
                </a:moveTo>
                <a:lnTo>
                  <a:pt x="2874418" y="360679"/>
                </a:lnTo>
                <a:lnTo>
                  <a:pt x="2876739" y="360837"/>
                </a:lnTo>
                <a:lnTo>
                  <a:pt x="2876035" y="360612"/>
                </a:lnTo>
                <a:lnTo>
                  <a:pt x="2875969" y="360634"/>
                </a:lnTo>
                <a:lnTo>
                  <a:pt x="2875961" y="360588"/>
                </a:lnTo>
                <a:close/>
                <a:moveTo>
                  <a:pt x="2796772" y="359582"/>
                </a:moveTo>
                <a:lnTo>
                  <a:pt x="2796569" y="359620"/>
                </a:lnTo>
                <a:lnTo>
                  <a:pt x="2797090" y="360550"/>
                </a:lnTo>
                <a:close/>
                <a:moveTo>
                  <a:pt x="156865" y="359170"/>
                </a:moveTo>
                <a:lnTo>
                  <a:pt x="155703" y="362518"/>
                </a:lnTo>
                <a:lnTo>
                  <a:pt x="155703" y="363355"/>
                </a:lnTo>
                <a:lnTo>
                  <a:pt x="156934" y="359478"/>
                </a:lnTo>
                <a:lnTo>
                  <a:pt x="157154" y="359420"/>
                </a:lnTo>
                <a:close/>
                <a:moveTo>
                  <a:pt x="138402" y="358740"/>
                </a:moveTo>
                <a:lnTo>
                  <a:pt x="137101" y="360800"/>
                </a:lnTo>
                <a:lnTo>
                  <a:pt x="134561" y="361145"/>
                </a:lnTo>
                <a:lnTo>
                  <a:pt x="138316" y="362340"/>
                </a:lnTo>
                <a:lnTo>
                  <a:pt x="138402" y="362302"/>
                </a:lnTo>
                <a:close/>
                <a:moveTo>
                  <a:pt x="150184" y="358350"/>
                </a:moveTo>
                <a:lnTo>
                  <a:pt x="150374" y="358452"/>
                </a:lnTo>
                <a:lnTo>
                  <a:pt x="150294" y="358376"/>
                </a:lnTo>
                <a:close/>
                <a:moveTo>
                  <a:pt x="235972" y="358307"/>
                </a:moveTo>
                <a:lnTo>
                  <a:pt x="235936" y="358416"/>
                </a:lnTo>
                <a:lnTo>
                  <a:pt x="235936" y="359357"/>
                </a:lnTo>
                <a:lnTo>
                  <a:pt x="236383" y="359402"/>
                </a:lnTo>
                <a:lnTo>
                  <a:pt x="236003" y="358307"/>
                </a:lnTo>
                <a:close/>
                <a:moveTo>
                  <a:pt x="2889738" y="358081"/>
                </a:moveTo>
                <a:lnTo>
                  <a:pt x="2889624" y="358125"/>
                </a:lnTo>
                <a:lnTo>
                  <a:pt x="2889723" y="358125"/>
                </a:lnTo>
                <a:close/>
                <a:moveTo>
                  <a:pt x="3075552" y="358062"/>
                </a:moveTo>
                <a:lnTo>
                  <a:pt x="3075505" y="358086"/>
                </a:lnTo>
                <a:cubicBezTo>
                  <a:pt x="3074101" y="358086"/>
                  <a:pt x="3072697" y="358086"/>
                  <a:pt x="3072697" y="359501"/>
                </a:cubicBezTo>
                <a:lnTo>
                  <a:pt x="3073551" y="360459"/>
                </a:lnTo>
                <a:lnTo>
                  <a:pt x="3073204" y="359477"/>
                </a:lnTo>
                <a:lnTo>
                  <a:pt x="3075670" y="358169"/>
                </a:lnTo>
                <a:close/>
                <a:moveTo>
                  <a:pt x="132841" y="358042"/>
                </a:moveTo>
                <a:lnTo>
                  <a:pt x="133137" y="358342"/>
                </a:lnTo>
                <a:lnTo>
                  <a:pt x="133728" y="358042"/>
                </a:lnTo>
                <a:close/>
                <a:moveTo>
                  <a:pt x="593173" y="358029"/>
                </a:moveTo>
                <a:lnTo>
                  <a:pt x="593382" y="358206"/>
                </a:lnTo>
                <a:lnTo>
                  <a:pt x="594427" y="358029"/>
                </a:lnTo>
                <a:close/>
                <a:moveTo>
                  <a:pt x="137146" y="357738"/>
                </a:moveTo>
                <a:lnTo>
                  <a:pt x="137086" y="358042"/>
                </a:lnTo>
                <a:lnTo>
                  <a:pt x="136979" y="358042"/>
                </a:lnTo>
                <a:lnTo>
                  <a:pt x="137274" y="358342"/>
                </a:lnTo>
                <a:lnTo>
                  <a:pt x="138402" y="358342"/>
                </a:lnTo>
                <a:lnTo>
                  <a:pt x="138402" y="358215"/>
                </a:lnTo>
                <a:lnTo>
                  <a:pt x="138402" y="358041"/>
                </a:lnTo>
                <a:lnTo>
                  <a:pt x="137399" y="358041"/>
                </a:lnTo>
                <a:close/>
                <a:moveTo>
                  <a:pt x="148966" y="357541"/>
                </a:moveTo>
                <a:lnTo>
                  <a:pt x="149685" y="358041"/>
                </a:lnTo>
                <a:lnTo>
                  <a:pt x="149685" y="357912"/>
                </a:lnTo>
                <a:close/>
                <a:moveTo>
                  <a:pt x="2785277" y="357516"/>
                </a:moveTo>
                <a:lnTo>
                  <a:pt x="2784150" y="359262"/>
                </a:lnTo>
                <a:lnTo>
                  <a:pt x="2784632" y="359620"/>
                </a:lnTo>
                <a:close/>
                <a:moveTo>
                  <a:pt x="271597" y="357507"/>
                </a:moveTo>
                <a:lnTo>
                  <a:pt x="271845" y="358256"/>
                </a:lnTo>
                <a:lnTo>
                  <a:pt x="271866" y="358277"/>
                </a:lnTo>
                <a:lnTo>
                  <a:pt x="272041" y="358041"/>
                </a:lnTo>
                <a:cubicBezTo>
                  <a:pt x="273294" y="358041"/>
                  <a:pt x="273294" y="358041"/>
                  <a:pt x="273294" y="358041"/>
                </a:cubicBezTo>
                <a:lnTo>
                  <a:pt x="273294" y="358275"/>
                </a:lnTo>
                <a:lnTo>
                  <a:pt x="274443" y="358611"/>
                </a:lnTo>
                <a:lnTo>
                  <a:pt x="273307" y="357826"/>
                </a:lnTo>
                <a:cubicBezTo>
                  <a:pt x="273307" y="359223"/>
                  <a:pt x="273307" y="359223"/>
                  <a:pt x="271916" y="357826"/>
                </a:cubicBezTo>
                <a:close/>
                <a:moveTo>
                  <a:pt x="412074" y="356913"/>
                </a:moveTo>
                <a:lnTo>
                  <a:pt x="410937" y="360323"/>
                </a:lnTo>
                <a:lnTo>
                  <a:pt x="411200" y="361123"/>
                </a:lnTo>
                <a:lnTo>
                  <a:pt x="410694" y="361310"/>
                </a:lnTo>
                <a:lnTo>
                  <a:pt x="410694" y="361365"/>
                </a:lnTo>
                <a:lnTo>
                  <a:pt x="411200" y="361123"/>
                </a:lnTo>
                <a:lnTo>
                  <a:pt x="412583" y="356913"/>
                </a:lnTo>
                <a:lnTo>
                  <a:pt x="412311" y="356913"/>
                </a:lnTo>
                <a:close/>
                <a:moveTo>
                  <a:pt x="318004" y="356701"/>
                </a:moveTo>
                <a:lnTo>
                  <a:pt x="318104" y="357009"/>
                </a:lnTo>
                <a:lnTo>
                  <a:pt x="318050" y="356709"/>
                </a:lnTo>
                <a:close/>
                <a:moveTo>
                  <a:pt x="172151" y="356629"/>
                </a:moveTo>
                <a:lnTo>
                  <a:pt x="171632" y="356672"/>
                </a:lnTo>
                <a:lnTo>
                  <a:pt x="171855" y="356788"/>
                </a:lnTo>
                <a:cubicBezTo>
                  <a:pt x="173241" y="356788"/>
                  <a:pt x="174626" y="356788"/>
                  <a:pt x="176011" y="358230"/>
                </a:cubicBezTo>
                <a:lnTo>
                  <a:pt x="174696" y="360967"/>
                </a:lnTo>
                <a:lnTo>
                  <a:pt x="174696" y="361138"/>
                </a:lnTo>
                <a:lnTo>
                  <a:pt x="175145" y="360688"/>
                </a:lnTo>
                <a:lnTo>
                  <a:pt x="176418" y="358136"/>
                </a:lnTo>
                <a:lnTo>
                  <a:pt x="176363" y="358042"/>
                </a:lnTo>
                <a:cubicBezTo>
                  <a:pt x="174959" y="358042"/>
                  <a:pt x="173555" y="358042"/>
                  <a:pt x="172151" y="356663"/>
                </a:cubicBezTo>
                <a:close/>
                <a:moveTo>
                  <a:pt x="457200" y="356540"/>
                </a:moveTo>
                <a:lnTo>
                  <a:pt x="458199" y="356901"/>
                </a:lnTo>
                <a:lnTo>
                  <a:pt x="458380" y="356901"/>
                </a:lnTo>
                <a:cubicBezTo>
                  <a:pt x="459768" y="356901"/>
                  <a:pt x="461155" y="356901"/>
                  <a:pt x="462543" y="358308"/>
                </a:cubicBezTo>
                <a:lnTo>
                  <a:pt x="462779" y="358548"/>
                </a:lnTo>
                <a:lnTo>
                  <a:pt x="462527" y="357854"/>
                </a:lnTo>
                <a:lnTo>
                  <a:pt x="462835" y="357225"/>
                </a:lnTo>
                <a:lnTo>
                  <a:pt x="462058" y="358042"/>
                </a:lnTo>
                <a:cubicBezTo>
                  <a:pt x="460768" y="358042"/>
                  <a:pt x="459479" y="358042"/>
                  <a:pt x="458189" y="356688"/>
                </a:cubicBezTo>
                <a:close/>
                <a:moveTo>
                  <a:pt x="463134" y="356464"/>
                </a:moveTo>
                <a:lnTo>
                  <a:pt x="463183" y="356516"/>
                </a:lnTo>
                <a:lnTo>
                  <a:pt x="463190" y="356502"/>
                </a:lnTo>
                <a:close/>
                <a:moveTo>
                  <a:pt x="3078430" y="356434"/>
                </a:moveTo>
                <a:lnTo>
                  <a:pt x="3078359" y="356576"/>
                </a:lnTo>
                <a:lnTo>
                  <a:pt x="3078469" y="356635"/>
                </a:lnTo>
                <a:close/>
                <a:moveTo>
                  <a:pt x="626458" y="356370"/>
                </a:moveTo>
                <a:lnTo>
                  <a:pt x="626855" y="356637"/>
                </a:lnTo>
                <a:lnTo>
                  <a:pt x="628553" y="356435"/>
                </a:lnTo>
                <a:close/>
                <a:moveTo>
                  <a:pt x="2994794" y="356349"/>
                </a:moveTo>
                <a:lnTo>
                  <a:pt x="2995007" y="356537"/>
                </a:lnTo>
                <a:lnTo>
                  <a:pt x="2996333" y="356537"/>
                </a:lnTo>
                <a:lnTo>
                  <a:pt x="2996899" y="356965"/>
                </a:lnTo>
                <a:lnTo>
                  <a:pt x="2996761" y="356545"/>
                </a:lnTo>
                <a:lnTo>
                  <a:pt x="2996514" y="356462"/>
                </a:lnTo>
                <a:cubicBezTo>
                  <a:pt x="2996514" y="356462"/>
                  <a:pt x="2996514" y="356462"/>
                  <a:pt x="2995133" y="356462"/>
                </a:cubicBezTo>
                <a:close/>
                <a:moveTo>
                  <a:pt x="320524" y="356318"/>
                </a:moveTo>
                <a:lnTo>
                  <a:pt x="320089" y="356684"/>
                </a:lnTo>
                <a:lnTo>
                  <a:pt x="320795" y="356684"/>
                </a:lnTo>
                <a:close/>
                <a:moveTo>
                  <a:pt x="591058" y="356192"/>
                </a:moveTo>
                <a:lnTo>
                  <a:pt x="591256" y="356394"/>
                </a:lnTo>
                <a:lnTo>
                  <a:pt x="591231" y="356290"/>
                </a:lnTo>
                <a:close/>
                <a:moveTo>
                  <a:pt x="110206" y="355772"/>
                </a:moveTo>
                <a:lnTo>
                  <a:pt x="110843" y="357771"/>
                </a:lnTo>
                <a:lnTo>
                  <a:pt x="111042" y="356595"/>
                </a:lnTo>
                <a:close/>
                <a:moveTo>
                  <a:pt x="450331" y="355412"/>
                </a:moveTo>
                <a:lnTo>
                  <a:pt x="449883" y="355502"/>
                </a:lnTo>
                <a:lnTo>
                  <a:pt x="449505" y="356150"/>
                </a:lnTo>
                <a:close/>
                <a:moveTo>
                  <a:pt x="452898" y="355111"/>
                </a:moveTo>
                <a:lnTo>
                  <a:pt x="454133" y="355927"/>
                </a:lnTo>
                <a:lnTo>
                  <a:pt x="454058" y="355502"/>
                </a:lnTo>
                <a:close/>
                <a:moveTo>
                  <a:pt x="463921" y="354802"/>
                </a:moveTo>
                <a:lnTo>
                  <a:pt x="463907" y="355041"/>
                </a:lnTo>
                <a:lnTo>
                  <a:pt x="463911" y="355033"/>
                </a:lnTo>
                <a:lnTo>
                  <a:pt x="463935" y="355041"/>
                </a:lnTo>
                <a:close/>
                <a:moveTo>
                  <a:pt x="2920937" y="354623"/>
                </a:moveTo>
                <a:lnTo>
                  <a:pt x="2920614" y="355386"/>
                </a:lnTo>
                <a:lnTo>
                  <a:pt x="2920717" y="355421"/>
                </a:lnTo>
                <a:close/>
                <a:moveTo>
                  <a:pt x="2936895" y="354615"/>
                </a:moveTo>
                <a:lnTo>
                  <a:pt x="2936895" y="355333"/>
                </a:lnTo>
                <a:lnTo>
                  <a:pt x="2937051" y="355495"/>
                </a:lnTo>
                <a:lnTo>
                  <a:pt x="2937051" y="355284"/>
                </a:lnTo>
                <a:lnTo>
                  <a:pt x="2937551" y="354933"/>
                </a:lnTo>
                <a:lnTo>
                  <a:pt x="2937121" y="355033"/>
                </a:lnTo>
                <a:close/>
                <a:moveTo>
                  <a:pt x="1808505" y="354446"/>
                </a:moveTo>
                <a:lnTo>
                  <a:pt x="1808707" y="355033"/>
                </a:lnTo>
                <a:lnTo>
                  <a:pt x="1809155" y="355033"/>
                </a:lnTo>
                <a:close/>
                <a:moveTo>
                  <a:pt x="455620" y="354049"/>
                </a:moveTo>
                <a:lnTo>
                  <a:pt x="455449" y="354092"/>
                </a:lnTo>
                <a:cubicBezTo>
                  <a:pt x="454754" y="355502"/>
                  <a:pt x="455101" y="355855"/>
                  <a:pt x="455797" y="356032"/>
                </a:cubicBezTo>
                <a:lnTo>
                  <a:pt x="455894" y="356067"/>
                </a:lnTo>
                <a:close/>
                <a:moveTo>
                  <a:pt x="2803489" y="353969"/>
                </a:moveTo>
                <a:lnTo>
                  <a:pt x="2803893" y="354793"/>
                </a:lnTo>
                <a:lnTo>
                  <a:pt x="2804298" y="354382"/>
                </a:lnTo>
                <a:close/>
                <a:moveTo>
                  <a:pt x="3062912" y="353750"/>
                </a:moveTo>
                <a:lnTo>
                  <a:pt x="3062144" y="354130"/>
                </a:lnTo>
                <a:lnTo>
                  <a:pt x="3062941" y="354130"/>
                </a:lnTo>
                <a:lnTo>
                  <a:pt x="3062868" y="353838"/>
                </a:lnTo>
                <a:close/>
                <a:moveTo>
                  <a:pt x="123071" y="353736"/>
                </a:moveTo>
                <a:lnTo>
                  <a:pt x="122324" y="355206"/>
                </a:lnTo>
                <a:lnTo>
                  <a:pt x="122324" y="356491"/>
                </a:lnTo>
                <a:lnTo>
                  <a:pt x="123484" y="354130"/>
                </a:lnTo>
                <a:close/>
                <a:moveTo>
                  <a:pt x="2983958" y="353705"/>
                </a:moveTo>
                <a:lnTo>
                  <a:pt x="2983438" y="353819"/>
                </a:lnTo>
                <a:lnTo>
                  <a:pt x="2984003" y="354018"/>
                </a:lnTo>
                <a:lnTo>
                  <a:pt x="2984564" y="353936"/>
                </a:lnTo>
                <a:lnTo>
                  <a:pt x="2984113" y="353779"/>
                </a:lnTo>
                <a:close/>
                <a:moveTo>
                  <a:pt x="210647" y="353504"/>
                </a:moveTo>
                <a:lnTo>
                  <a:pt x="212673" y="356509"/>
                </a:lnTo>
                <a:lnTo>
                  <a:pt x="212706" y="356509"/>
                </a:lnTo>
                <a:lnTo>
                  <a:pt x="211039" y="353743"/>
                </a:lnTo>
                <a:close/>
                <a:moveTo>
                  <a:pt x="268980" y="353330"/>
                </a:moveTo>
                <a:lnTo>
                  <a:pt x="269072" y="354065"/>
                </a:lnTo>
                <a:lnTo>
                  <a:pt x="269538" y="354450"/>
                </a:lnTo>
                <a:close/>
                <a:moveTo>
                  <a:pt x="2936155" y="353243"/>
                </a:moveTo>
                <a:lnTo>
                  <a:pt x="2935517" y="353904"/>
                </a:lnTo>
                <a:lnTo>
                  <a:pt x="2936512" y="353904"/>
                </a:lnTo>
                <a:close/>
                <a:moveTo>
                  <a:pt x="75494" y="353109"/>
                </a:moveTo>
                <a:lnTo>
                  <a:pt x="76221" y="353958"/>
                </a:lnTo>
                <a:lnTo>
                  <a:pt x="76221" y="357401"/>
                </a:lnTo>
                <a:lnTo>
                  <a:pt x="77926" y="356453"/>
                </a:lnTo>
                <a:cubicBezTo>
                  <a:pt x="77926" y="355618"/>
                  <a:pt x="77249" y="354615"/>
                  <a:pt x="76572" y="353946"/>
                </a:cubicBezTo>
                <a:lnTo>
                  <a:pt x="77202" y="353652"/>
                </a:lnTo>
                <a:lnTo>
                  <a:pt x="76472" y="353612"/>
                </a:lnTo>
                <a:close/>
                <a:moveTo>
                  <a:pt x="726062" y="353046"/>
                </a:moveTo>
                <a:lnTo>
                  <a:pt x="729444" y="355490"/>
                </a:lnTo>
                <a:lnTo>
                  <a:pt x="729011" y="354452"/>
                </a:lnTo>
                <a:lnTo>
                  <a:pt x="728910" y="354349"/>
                </a:lnTo>
                <a:lnTo>
                  <a:pt x="726686" y="353121"/>
                </a:lnTo>
                <a:close/>
                <a:moveTo>
                  <a:pt x="1699087" y="352890"/>
                </a:moveTo>
                <a:lnTo>
                  <a:pt x="1702622" y="354228"/>
                </a:lnTo>
                <a:lnTo>
                  <a:pt x="1700920" y="353023"/>
                </a:lnTo>
                <a:close/>
                <a:moveTo>
                  <a:pt x="244180" y="352666"/>
                </a:moveTo>
                <a:lnTo>
                  <a:pt x="244108" y="352669"/>
                </a:lnTo>
                <a:lnTo>
                  <a:pt x="243042" y="353743"/>
                </a:lnTo>
                <a:lnTo>
                  <a:pt x="243070" y="353743"/>
                </a:lnTo>
                <a:lnTo>
                  <a:pt x="244085" y="352776"/>
                </a:lnTo>
                <a:lnTo>
                  <a:pt x="244180" y="352958"/>
                </a:lnTo>
                <a:close/>
                <a:moveTo>
                  <a:pt x="3024390" y="352499"/>
                </a:moveTo>
                <a:cubicBezTo>
                  <a:pt x="3024390" y="352499"/>
                  <a:pt x="3024390" y="353885"/>
                  <a:pt x="3024390" y="353885"/>
                </a:cubicBezTo>
                <a:lnTo>
                  <a:pt x="3024340" y="353893"/>
                </a:lnTo>
                <a:lnTo>
                  <a:pt x="3024534" y="354114"/>
                </a:lnTo>
                <a:lnTo>
                  <a:pt x="3024987" y="353927"/>
                </a:lnTo>
                <a:lnTo>
                  <a:pt x="3024544" y="353779"/>
                </a:lnTo>
                <a:cubicBezTo>
                  <a:pt x="3024544" y="353779"/>
                  <a:pt x="3024544" y="352525"/>
                  <a:pt x="3024544" y="352525"/>
                </a:cubicBezTo>
                <a:cubicBezTo>
                  <a:pt x="3024544" y="352525"/>
                  <a:pt x="3024544" y="352525"/>
                  <a:pt x="3025798" y="352525"/>
                </a:cubicBezTo>
                <a:lnTo>
                  <a:pt x="3025811" y="352524"/>
                </a:lnTo>
                <a:lnTo>
                  <a:pt x="3025794" y="352499"/>
                </a:lnTo>
                <a:cubicBezTo>
                  <a:pt x="3024390" y="352499"/>
                  <a:pt x="3025794" y="352499"/>
                  <a:pt x="3024390" y="352499"/>
                </a:cubicBezTo>
                <a:close/>
                <a:moveTo>
                  <a:pt x="3092366" y="352463"/>
                </a:moveTo>
                <a:cubicBezTo>
                  <a:pt x="3090979" y="352463"/>
                  <a:pt x="3090979" y="352463"/>
                  <a:pt x="3090979" y="353905"/>
                </a:cubicBezTo>
                <a:cubicBezTo>
                  <a:pt x="3090979" y="355347"/>
                  <a:pt x="3091673" y="356067"/>
                  <a:pt x="3092366" y="356788"/>
                </a:cubicBezTo>
                <a:lnTo>
                  <a:pt x="3093675" y="359510"/>
                </a:lnTo>
                <a:lnTo>
                  <a:pt x="3094982" y="356695"/>
                </a:lnTo>
                <a:lnTo>
                  <a:pt x="3093659" y="355409"/>
                </a:lnTo>
                <a:cubicBezTo>
                  <a:pt x="3093659" y="355409"/>
                  <a:pt x="3095013" y="355409"/>
                  <a:pt x="3095013" y="355409"/>
                </a:cubicBezTo>
                <a:lnTo>
                  <a:pt x="3095134" y="355341"/>
                </a:lnTo>
                <a:lnTo>
                  <a:pt x="3093753" y="353905"/>
                </a:lnTo>
                <a:cubicBezTo>
                  <a:pt x="3093753" y="353905"/>
                  <a:pt x="3093753" y="352463"/>
                  <a:pt x="3093753" y="352463"/>
                </a:cubicBezTo>
                <a:cubicBezTo>
                  <a:pt x="3093753" y="351021"/>
                  <a:pt x="3092366" y="352463"/>
                  <a:pt x="3092366" y="352463"/>
                </a:cubicBezTo>
                <a:close/>
                <a:moveTo>
                  <a:pt x="666636" y="352419"/>
                </a:moveTo>
                <a:lnTo>
                  <a:pt x="666064" y="353575"/>
                </a:lnTo>
                <a:lnTo>
                  <a:pt x="667283" y="352959"/>
                </a:lnTo>
                <a:close/>
                <a:moveTo>
                  <a:pt x="695210" y="352348"/>
                </a:moveTo>
                <a:lnTo>
                  <a:pt x="697057" y="353483"/>
                </a:lnTo>
                <a:lnTo>
                  <a:pt x="695794" y="352419"/>
                </a:lnTo>
                <a:close/>
                <a:moveTo>
                  <a:pt x="687583" y="352271"/>
                </a:moveTo>
                <a:lnTo>
                  <a:pt x="686075" y="352419"/>
                </a:lnTo>
                <a:lnTo>
                  <a:pt x="686075" y="353798"/>
                </a:lnTo>
                <a:close/>
                <a:moveTo>
                  <a:pt x="240116" y="352080"/>
                </a:moveTo>
                <a:lnTo>
                  <a:pt x="241233" y="352516"/>
                </a:lnTo>
                <a:lnTo>
                  <a:pt x="241334" y="352411"/>
                </a:lnTo>
                <a:lnTo>
                  <a:pt x="241334" y="352123"/>
                </a:lnTo>
                <a:close/>
                <a:moveTo>
                  <a:pt x="3037770" y="351696"/>
                </a:moveTo>
                <a:lnTo>
                  <a:pt x="3038187" y="354674"/>
                </a:lnTo>
                <a:lnTo>
                  <a:pt x="3038187" y="352551"/>
                </a:lnTo>
                <a:close/>
                <a:moveTo>
                  <a:pt x="2880150" y="351583"/>
                </a:moveTo>
                <a:lnTo>
                  <a:pt x="2878710" y="352275"/>
                </a:lnTo>
                <a:lnTo>
                  <a:pt x="2878710" y="352316"/>
                </a:lnTo>
                <a:close/>
                <a:moveTo>
                  <a:pt x="2659721" y="351544"/>
                </a:moveTo>
                <a:lnTo>
                  <a:pt x="2660377" y="352137"/>
                </a:lnTo>
                <a:lnTo>
                  <a:pt x="2660716" y="352118"/>
                </a:lnTo>
                <a:close/>
                <a:moveTo>
                  <a:pt x="2937832" y="351504"/>
                </a:moveTo>
                <a:lnTo>
                  <a:pt x="2937719" y="351622"/>
                </a:lnTo>
                <a:lnTo>
                  <a:pt x="2937899" y="351538"/>
                </a:lnTo>
                <a:close/>
                <a:moveTo>
                  <a:pt x="141149" y="351220"/>
                </a:moveTo>
                <a:lnTo>
                  <a:pt x="141284" y="351273"/>
                </a:lnTo>
                <a:lnTo>
                  <a:pt x="141286" y="351272"/>
                </a:lnTo>
                <a:lnTo>
                  <a:pt x="141636" y="351384"/>
                </a:lnTo>
                <a:lnTo>
                  <a:pt x="141411" y="351272"/>
                </a:lnTo>
                <a:close/>
                <a:moveTo>
                  <a:pt x="2843429" y="351077"/>
                </a:moveTo>
                <a:lnTo>
                  <a:pt x="2843625" y="351275"/>
                </a:lnTo>
                <a:lnTo>
                  <a:pt x="2843625" y="351144"/>
                </a:lnTo>
                <a:close/>
                <a:moveTo>
                  <a:pt x="2914678" y="351013"/>
                </a:moveTo>
                <a:lnTo>
                  <a:pt x="2914678" y="351133"/>
                </a:lnTo>
                <a:lnTo>
                  <a:pt x="2914719" y="351048"/>
                </a:lnTo>
                <a:close/>
                <a:moveTo>
                  <a:pt x="2881341" y="351012"/>
                </a:moveTo>
                <a:lnTo>
                  <a:pt x="2881331" y="351016"/>
                </a:lnTo>
                <a:lnTo>
                  <a:pt x="2881345" y="351015"/>
                </a:lnTo>
                <a:close/>
                <a:moveTo>
                  <a:pt x="3019998" y="350909"/>
                </a:moveTo>
                <a:lnTo>
                  <a:pt x="3015862" y="356462"/>
                </a:lnTo>
                <a:lnTo>
                  <a:pt x="3016113" y="356462"/>
                </a:lnTo>
                <a:lnTo>
                  <a:pt x="3020178" y="351113"/>
                </a:lnTo>
                <a:close/>
                <a:moveTo>
                  <a:pt x="1772815" y="350900"/>
                </a:moveTo>
                <a:lnTo>
                  <a:pt x="1775598" y="352776"/>
                </a:lnTo>
                <a:lnTo>
                  <a:pt x="1775901" y="353150"/>
                </a:lnTo>
                <a:lnTo>
                  <a:pt x="1775901" y="352275"/>
                </a:lnTo>
                <a:lnTo>
                  <a:pt x="1776684" y="351922"/>
                </a:lnTo>
                <a:lnTo>
                  <a:pt x="1775801" y="352165"/>
                </a:lnTo>
                <a:cubicBezTo>
                  <a:pt x="1775090" y="352165"/>
                  <a:pt x="1774399" y="351483"/>
                  <a:pt x="1773701" y="350972"/>
                </a:cubicBezTo>
                <a:close/>
                <a:moveTo>
                  <a:pt x="2830211" y="350868"/>
                </a:moveTo>
                <a:lnTo>
                  <a:pt x="2830304" y="351144"/>
                </a:lnTo>
                <a:lnTo>
                  <a:pt x="2830759" y="351272"/>
                </a:lnTo>
                <a:close/>
                <a:moveTo>
                  <a:pt x="436024" y="350841"/>
                </a:moveTo>
                <a:lnTo>
                  <a:pt x="435968" y="351272"/>
                </a:lnTo>
                <a:lnTo>
                  <a:pt x="436653" y="351411"/>
                </a:lnTo>
                <a:lnTo>
                  <a:pt x="436268" y="351021"/>
                </a:lnTo>
                <a:lnTo>
                  <a:pt x="436657" y="350920"/>
                </a:lnTo>
                <a:close/>
                <a:moveTo>
                  <a:pt x="3019912" y="350832"/>
                </a:moveTo>
                <a:lnTo>
                  <a:pt x="3019957" y="350863"/>
                </a:lnTo>
                <a:lnTo>
                  <a:pt x="3019945" y="350849"/>
                </a:lnTo>
                <a:close/>
                <a:moveTo>
                  <a:pt x="444292" y="350821"/>
                </a:moveTo>
                <a:lnTo>
                  <a:pt x="443689" y="350896"/>
                </a:lnTo>
                <a:lnTo>
                  <a:pt x="444166" y="351021"/>
                </a:lnTo>
                <a:lnTo>
                  <a:pt x="444358" y="351272"/>
                </a:lnTo>
                <a:lnTo>
                  <a:pt x="445322" y="351272"/>
                </a:lnTo>
                <a:close/>
                <a:moveTo>
                  <a:pt x="515098" y="350777"/>
                </a:moveTo>
                <a:lnTo>
                  <a:pt x="518087" y="352300"/>
                </a:lnTo>
                <a:lnTo>
                  <a:pt x="517864" y="351918"/>
                </a:lnTo>
                <a:close/>
                <a:moveTo>
                  <a:pt x="3010772" y="350775"/>
                </a:moveTo>
                <a:lnTo>
                  <a:pt x="3010067" y="350814"/>
                </a:lnTo>
                <a:lnTo>
                  <a:pt x="3011142" y="351830"/>
                </a:lnTo>
                <a:close/>
                <a:moveTo>
                  <a:pt x="95107" y="350745"/>
                </a:moveTo>
                <a:lnTo>
                  <a:pt x="95667" y="351121"/>
                </a:lnTo>
                <a:lnTo>
                  <a:pt x="95974" y="351276"/>
                </a:lnTo>
                <a:lnTo>
                  <a:pt x="95635" y="350918"/>
                </a:lnTo>
                <a:close/>
                <a:moveTo>
                  <a:pt x="584323" y="350715"/>
                </a:moveTo>
                <a:lnTo>
                  <a:pt x="584323" y="350822"/>
                </a:lnTo>
                <a:lnTo>
                  <a:pt x="584381" y="350802"/>
                </a:lnTo>
                <a:lnTo>
                  <a:pt x="584409" y="350802"/>
                </a:lnTo>
                <a:close/>
                <a:moveTo>
                  <a:pt x="485698" y="350715"/>
                </a:moveTo>
                <a:lnTo>
                  <a:pt x="487988" y="351895"/>
                </a:lnTo>
                <a:lnTo>
                  <a:pt x="487451" y="350802"/>
                </a:lnTo>
                <a:lnTo>
                  <a:pt x="487622" y="350715"/>
                </a:lnTo>
                <a:close/>
                <a:moveTo>
                  <a:pt x="3077311" y="350618"/>
                </a:moveTo>
                <a:lnTo>
                  <a:pt x="3077311" y="350708"/>
                </a:lnTo>
                <a:lnTo>
                  <a:pt x="3076909" y="350708"/>
                </a:lnTo>
                <a:lnTo>
                  <a:pt x="3076909" y="351006"/>
                </a:lnTo>
                <a:lnTo>
                  <a:pt x="3077440" y="351288"/>
                </a:lnTo>
                <a:close/>
                <a:moveTo>
                  <a:pt x="1802390" y="350152"/>
                </a:moveTo>
                <a:lnTo>
                  <a:pt x="1802117" y="350353"/>
                </a:lnTo>
                <a:lnTo>
                  <a:pt x="1804898" y="351056"/>
                </a:lnTo>
                <a:lnTo>
                  <a:pt x="1804891" y="351049"/>
                </a:lnTo>
                <a:cubicBezTo>
                  <a:pt x="1804108" y="350436"/>
                  <a:pt x="1803282" y="350043"/>
                  <a:pt x="1802390" y="350152"/>
                </a:cubicBezTo>
                <a:close/>
                <a:moveTo>
                  <a:pt x="2897470" y="350058"/>
                </a:moveTo>
                <a:lnTo>
                  <a:pt x="2896444" y="350754"/>
                </a:lnTo>
                <a:lnTo>
                  <a:pt x="2896598" y="351021"/>
                </a:lnTo>
                <a:lnTo>
                  <a:pt x="2896548" y="352733"/>
                </a:lnTo>
                <a:lnTo>
                  <a:pt x="2896602" y="352696"/>
                </a:lnTo>
                <a:close/>
                <a:moveTo>
                  <a:pt x="169529" y="349910"/>
                </a:moveTo>
                <a:lnTo>
                  <a:pt x="167785" y="352359"/>
                </a:lnTo>
                <a:lnTo>
                  <a:pt x="172151" y="356525"/>
                </a:lnTo>
                <a:lnTo>
                  <a:pt x="172151" y="355284"/>
                </a:lnTo>
                <a:cubicBezTo>
                  <a:pt x="172151" y="355284"/>
                  <a:pt x="172151" y="355284"/>
                  <a:pt x="172151" y="353905"/>
                </a:cubicBezTo>
                <a:lnTo>
                  <a:pt x="172250" y="353905"/>
                </a:lnTo>
                <a:lnTo>
                  <a:pt x="172250" y="351272"/>
                </a:lnTo>
                <a:lnTo>
                  <a:pt x="172125" y="351272"/>
                </a:lnTo>
                <a:close/>
                <a:moveTo>
                  <a:pt x="2764084" y="349810"/>
                </a:moveTo>
                <a:lnTo>
                  <a:pt x="2764219" y="350084"/>
                </a:lnTo>
                <a:lnTo>
                  <a:pt x="2765697" y="349810"/>
                </a:lnTo>
                <a:close/>
                <a:moveTo>
                  <a:pt x="3014590" y="349553"/>
                </a:moveTo>
                <a:lnTo>
                  <a:pt x="3014869" y="350112"/>
                </a:lnTo>
                <a:lnTo>
                  <a:pt x="3015147" y="349553"/>
                </a:lnTo>
                <a:close/>
                <a:moveTo>
                  <a:pt x="3085433" y="349444"/>
                </a:moveTo>
                <a:lnTo>
                  <a:pt x="3085433" y="349579"/>
                </a:lnTo>
                <a:lnTo>
                  <a:pt x="3085919" y="349464"/>
                </a:lnTo>
                <a:close/>
                <a:moveTo>
                  <a:pt x="2766083" y="349145"/>
                </a:moveTo>
                <a:lnTo>
                  <a:pt x="2765831" y="349785"/>
                </a:lnTo>
                <a:lnTo>
                  <a:pt x="2766122" y="349731"/>
                </a:lnTo>
                <a:close/>
                <a:moveTo>
                  <a:pt x="1685573" y="348997"/>
                </a:moveTo>
                <a:lnTo>
                  <a:pt x="1685218" y="349101"/>
                </a:lnTo>
                <a:lnTo>
                  <a:pt x="1685120" y="349360"/>
                </a:lnTo>
                <a:close/>
                <a:moveTo>
                  <a:pt x="53159" y="348979"/>
                </a:moveTo>
                <a:lnTo>
                  <a:pt x="52747" y="349392"/>
                </a:lnTo>
                <a:cubicBezTo>
                  <a:pt x="51337" y="350802"/>
                  <a:pt x="49926" y="350802"/>
                  <a:pt x="48516" y="350802"/>
                </a:cubicBezTo>
                <a:lnTo>
                  <a:pt x="48431" y="351092"/>
                </a:lnTo>
                <a:lnTo>
                  <a:pt x="52427" y="349767"/>
                </a:lnTo>
                <a:lnTo>
                  <a:pt x="53277" y="350106"/>
                </a:lnTo>
                <a:lnTo>
                  <a:pt x="52653" y="349579"/>
                </a:lnTo>
                <a:lnTo>
                  <a:pt x="53849" y="349579"/>
                </a:lnTo>
                <a:close/>
                <a:moveTo>
                  <a:pt x="174164" y="348506"/>
                </a:moveTo>
                <a:lnTo>
                  <a:pt x="173540" y="351121"/>
                </a:lnTo>
                <a:lnTo>
                  <a:pt x="173567" y="351121"/>
                </a:lnTo>
                <a:lnTo>
                  <a:pt x="173572" y="351121"/>
                </a:lnTo>
                <a:lnTo>
                  <a:pt x="174607" y="349595"/>
                </a:lnTo>
                <a:close/>
                <a:moveTo>
                  <a:pt x="2826991" y="348499"/>
                </a:moveTo>
                <a:lnTo>
                  <a:pt x="2827017" y="348589"/>
                </a:lnTo>
                <a:lnTo>
                  <a:pt x="2827017" y="348517"/>
                </a:lnTo>
                <a:close/>
                <a:moveTo>
                  <a:pt x="481531" y="348490"/>
                </a:moveTo>
                <a:lnTo>
                  <a:pt x="480497" y="352682"/>
                </a:lnTo>
                <a:lnTo>
                  <a:pt x="481531" y="353101"/>
                </a:lnTo>
                <a:close/>
                <a:moveTo>
                  <a:pt x="241577" y="348355"/>
                </a:moveTo>
                <a:lnTo>
                  <a:pt x="241577" y="348455"/>
                </a:lnTo>
                <a:lnTo>
                  <a:pt x="241906" y="348425"/>
                </a:lnTo>
                <a:lnTo>
                  <a:pt x="241710" y="348355"/>
                </a:lnTo>
                <a:close/>
                <a:moveTo>
                  <a:pt x="203106" y="348345"/>
                </a:moveTo>
                <a:lnTo>
                  <a:pt x="203912" y="351610"/>
                </a:lnTo>
                <a:lnTo>
                  <a:pt x="203289" y="348488"/>
                </a:lnTo>
                <a:close/>
                <a:moveTo>
                  <a:pt x="3140570" y="348263"/>
                </a:moveTo>
                <a:cubicBezTo>
                  <a:pt x="3140570" y="349579"/>
                  <a:pt x="3141949" y="349579"/>
                  <a:pt x="3143328" y="350896"/>
                </a:cubicBezTo>
                <a:cubicBezTo>
                  <a:pt x="3143328" y="350896"/>
                  <a:pt x="3144707" y="350896"/>
                  <a:pt x="3144707" y="350896"/>
                </a:cubicBezTo>
                <a:cubicBezTo>
                  <a:pt x="3144707" y="352212"/>
                  <a:pt x="3144707" y="352212"/>
                  <a:pt x="3143328" y="352212"/>
                </a:cubicBezTo>
                <a:cubicBezTo>
                  <a:pt x="3141949" y="350896"/>
                  <a:pt x="3140570" y="353528"/>
                  <a:pt x="3139191" y="352212"/>
                </a:cubicBezTo>
                <a:cubicBezTo>
                  <a:pt x="3137812" y="352212"/>
                  <a:pt x="3136433" y="352212"/>
                  <a:pt x="3136433" y="349579"/>
                </a:cubicBezTo>
                <a:cubicBezTo>
                  <a:pt x="3136433" y="348263"/>
                  <a:pt x="3139191" y="348263"/>
                  <a:pt x="3140570" y="348263"/>
                </a:cubicBezTo>
                <a:close/>
                <a:moveTo>
                  <a:pt x="2870150" y="348114"/>
                </a:moveTo>
                <a:lnTo>
                  <a:pt x="2870109" y="348150"/>
                </a:lnTo>
                <a:lnTo>
                  <a:pt x="2870292" y="348290"/>
                </a:lnTo>
                <a:close/>
                <a:moveTo>
                  <a:pt x="3071795" y="348098"/>
                </a:moveTo>
                <a:lnTo>
                  <a:pt x="3071405" y="348175"/>
                </a:lnTo>
                <a:lnTo>
                  <a:pt x="3071293" y="348175"/>
                </a:lnTo>
                <a:lnTo>
                  <a:pt x="3071795" y="348564"/>
                </a:lnTo>
                <a:close/>
                <a:moveTo>
                  <a:pt x="163541" y="348053"/>
                </a:moveTo>
                <a:lnTo>
                  <a:pt x="163541" y="348138"/>
                </a:lnTo>
                <a:lnTo>
                  <a:pt x="163676" y="349365"/>
                </a:lnTo>
                <a:lnTo>
                  <a:pt x="163676" y="348195"/>
                </a:lnTo>
                <a:close/>
                <a:moveTo>
                  <a:pt x="109882" y="347811"/>
                </a:moveTo>
                <a:lnTo>
                  <a:pt x="109604" y="348175"/>
                </a:lnTo>
                <a:cubicBezTo>
                  <a:pt x="108208" y="349547"/>
                  <a:pt x="106811" y="350918"/>
                  <a:pt x="105413" y="352289"/>
                </a:cubicBezTo>
                <a:lnTo>
                  <a:pt x="105306" y="352343"/>
                </a:lnTo>
                <a:lnTo>
                  <a:pt x="105306" y="353528"/>
                </a:lnTo>
                <a:lnTo>
                  <a:pt x="102890" y="353528"/>
                </a:lnTo>
                <a:lnTo>
                  <a:pt x="102620" y="353661"/>
                </a:lnTo>
                <a:cubicBezTo>
                  <a:pt x="101223" y="353661"/>
                  <a:pt x="101223" y="353661"/>
                  <a:pt x="101223" y="353661"/>
                </a:cubicBezTo>
                <a:lnTo>
                  <a:pt x="100573" y="353594"/>
                </a:lnTo>
                <a:lnTo>
                  <a:pt x="101239" y="353930"/>
                </a:lnTo>
                <a:cubicBezTo>
                  <a:pt x="101936" y="354632"/>
                  <a:pt x="102980" y="354632"/>
                  <a:pt x="104025" y="354632"/>
                </a:cubicBezTo>
                <a:lnTo>
                  <a:pt x="105557" y="355018"/>
                </a:lnTo>
                <a:lnTo>
                  <a:pt x="106763" y="354953"/>
                </a:lnTo>
                <a:lnTo>
                  <a:pt x="106811" y="354929"/>
                </a:lnTo>
                <a:lnTo>
                  <a:pt x="106811" y="353829"/>
                </a:lnTo>
                <a:cubicBezTo>
                  <a:pt x="107563" y="353152"/>
                  <a:pt x="108315" y="352137"/>
                  <a:pt x="108879" y="351968"/>
                </a:cubicBezTo>
                <a:lnTo>
                  <a:pt x="109356" y="353598"/>
                </a:lnTo>
                <a:lnTo>
                  <a:pt x="109490" y="353528"/>
                </a:lnTo>
                <a:lnTo>
                  <a:pt x="109631" y="353971"/>
                </a:lnTo>
                <a:lnTo>
                  <a:pt x="109631" y="353818"/>
                </a:lnTo>
                <a:cubicBezTo>
                  <a:pt x="111042" y="352429"/>
                  <a:pt x="112452" y="353818"/>
                  <a:pt x="113863" y="353818"/>
                </a:cubicBezTo>
                <a:cubicBezTo>
                  <a:pt x="113863" y="355206"/>
                  <a:pt x="116683" y="356595"/>
                  <a:pt x="116683" y="357984"/>
                </a:cubicBezTo>
                <a:lnTo>
                  <a:pt x="116601" y="358065"/>
                </a:lnTo>
                <a:lnTo>
                  <a:pt x="116662" y="358188"/>
                </a:lnTo>
                <a:lnTo>
                  <a:pt x="116683" y="357984"/>
                </a:lnTo>
                <a:cubicBezTo>
                  <a:pt x="116683" y="356595"/>
                  <a:pt x="115273" y="355206"/>
                  <a:pt x="115273" y="353818"/>
                </a:cubicBezTo>
                <a:lnTo>
                  <a:pt x="115447" y="353474"/>
                </a:lnTo>
                <a:lnTo>
                  <a:pt x="115085" y="353528"/>
                </a:lnTo>
                <a:cubicBezTo>
                  <a:pt x="114333" y="351648"/>
                  <a:pt x="114708" y="351335"/>
                  <a:pt x="115461" y="351335"/>
                </a:cubicBezTo>
                <a:lnTo>
                  <a:pt x="116603" y="351199"/>
                </a:lnTo>
                <a:lnTo>
                  <a:pt x="116683" y="351040"/>
                </a:lnTo>
                <a:lnTo>
                  <a:pt x="117681" y="349918"/>
                </a:lnTo>
                <a:lnTo>
                  <a:pt x="115210" y="349918"/>
                </a:lnTo>
                <a:cubicBezTo>
                  <a:pt x="115210" y="351322"/>
                  <a:pt x="113831" y="347110"/>
                  <a:pt x="113831" y="349918"/>
                </a:cubicBezTo>
                <a:cubicBezTo>
                  <a:pt x="112451" y="352726"/>
                  <a:pt x="112451" y="352726"/>
                  <a:pt x="109694" y="352726"/>
                </a:cubicBezTo>
                <a:cubicBezTo>
                  <a:pt x="108315" y="351322"/>
                  <a:pt x="109694" y="349918"/>
                  <a:pt x="109694" y="348514"/>
                </a:cubicBezTo>
                <a:close/>
                <a:moveTo>
                  <a:pt x="1719145" y="347382"/>
                </a:moveTo>
                <a:lnTo>
                  <a:pt x="1717232" y="347889"/>
                </a:lnTo>
                <a:lnTo>
                  <a:pt x="1719961" y="348216"/>
                </a:lnTo>
                <a:close/>
                <a:moveTo>
                  <a:pt x="234971" y="347366"/>
                </a:moveTo>
                <a:lnTo>
                  <a:pt x="234893" y="347486"/>
                </a:lnTo>
                <a:lnTo>
                  <a:pt x="235163" y="347917"/>
                </a:lnTo>
                <a:close/>
                <a:moveTo>
                  <a:pt x="2990573" y="347317"/>
                </a:moveTo>
                <a:lnTo>
                  <a:pt x="2990592" y="347716"/>
                </a:lnTo>
                <a:lnTo>
                  <a:pt x="2990740" y="347864"/>
                </a:lnTo>
                <a:close/>
                <a:moveTo>
                  <a:pt x="611967" y="346985"/>
                </a:moveTo>
                <a:lnTo>
                  <a:pt x="611545" y="347476"/>
                </a:lnTo>
                <a:lnTo>
                  <a:pt x="612620" y="347506"/>
                </a:lnTo>
                <a:close/>
                <a:moveTo>
                  <a:pt x="153921" y="346917"/>
                </a:moveTo>
                <a:lnTo>
                  <a:pt x="152596" y="347986"/>
                </a:lnTo>
                <a:lnTo>
                  <a:pt x="152446" y="348138"/>
                </a:lnTo>
                <a:lnTo>
                  <a:pt x="152456" y="348138"/>
                </a:lnTo>
                <a:lnTo>
                  <a:pt x="153053" y="348002"/>
                </a:lnTo>
                <a:close/>
                <a:moveTo>
                  <a:pt x="264891" y="346914"/>
                </a:moveTo>
                <a:lnTo>
                  <a:pt x="264881" y="346943"/>
                </a:lnTo>
                <a:lnTo>
                  <a:pt x="264864" y="346938"/>
                </a:lnTo>
                <a:lnTo>
                  <a:pt x="264911" y="347081"/>
                </a:lnTo>
                <a:cubicBezTo>
                  <a:pt x="264911" y="349875"/>
                  <a:pt x="266298" y="349875"/>
                  <a:pt x="267685" y="351272"/>
                </a:cubicBezTo>
                <a:lnTo>
                  <a:pt x="268318" y="352000"/>
                </a:lnTo>
                <a:lnTo>
                  <a:pt x="267800" y="350960"/>
                </a:lnTo>
                <a:lnTo>
                  <a:pt x="267613" y="351033"/>
                </a:lnTo>
                <a:close/>
                <a:moveTo>
                  <a:pt x="380671" y="346501"/>
                </a:moveTo>
                <a:lnTo>
                  <a:pt x="380671" y="347645"/>
                </a:lnTo>
                <a:lnTo>
                  <a:pt x="381574" y="347081"/>
                </a:lnTo>
                <a:close/>
                <a:moveTo>
                  <a:pt x="3072902" y="346199"/>
                </a:moveTo>
                <a:lnTo>
                  <a:pt x="3072972" y="346683"/>
                </a:lnTo>
                <a:lnTo>
                  <a:pt x="3073174" y="346477"/>
                </a:lnTo>
                <a:close/>
                <a:moveTo>
                  <a:pt x="384368" y="345684"/>
                </a:moveTo>
                <a:lnTo>
                  <a:pt x="384368" y="348899"/>
                </a:lnTo>
                <a:lnTo>
                  <a:pt x="384834" y="347050"/>
                </a:lnTo>
                <a:lnTo>
                  <a:pt x="385254" y="346127"/>
                </a:lnTo>
                <a:close/>
                <a:moveTo>
                  <a:pt x="2652854" y="345466"/>
                </a:moveTo>
                <a:lnTo>
                  <a:pt x="2652618" y="346473"/>
                </a:lnTo>
                <a:lnTo>
                  <a:pt x="2653234" y="346617"/>
                </a:lnTo>
                <a:close/>
                <a:moveTo>
                  <a:pt x="443532" y="345321"/>
                </a:moveTo>
                <a:lnTo>
                  <a:pt x="442887" y="346608"/>
                </a:lnTo>
                <a:lnTo>
                  <a:pt x="443049" y="346689"/>
                </a:lnTo>
                <a:close/>
                <a:moveTo>
                  <a:pt x="1750961" y="345294"/>
                </a:moveTo>
                <a:lnTo>
                  <a:pt x="1750503" y="345756"/>
                </a:lnTo>
                <a:lnTo>
                  <a:pt x="1750617" y="345756"/>
                </a:lnTo>
                <a:lnTo>
                  <a:pt x="1754236" y="346672"/>
                </a:lnTo>
                <a:close/>
                <a:moveTo>
                  <a:pt x="719480" y="345277"/>
                </a:moveTo>
                <a:lnTo>
                  <a:pt x="719397" y="345407"/>
                </a:lnTo>
                <a:lnTo>
                  <a:pt x="719618" y="345556"/>
                </a:lnTo>
                <a:close/>
                <a:moveTo>
                  <a:pt x="496352" y="345242"/>
                </a:moveTo>
                <a:lnTo>
                  <a:pt x="496290" y="345294"/>
                </a:lnTo>
                <a:lnTo>
                  <a:pt x="496177" y="345634"/>
                </a:lnTo>
                <a:close/>
                <a:moveTo>
                  <a:pt x="140234" y="345136"/>
                </a:moveTo>
                <a:lnTo>
                  <a:pt x="140118" y="345380"/>
                </a:lnTo>
                <a:lnTo>
                  <a:pt x="140234" y="345503"/>
                </a:lnTo>
                <a:lnTo>
                  <a:pt x="140234" y="345215"/>
                </a:lnTo>
                <a:close/>
                <a:moveTo>
                  <a:pt x="178526" y="344741"/>
                </a:moveTo>
                <a:lnTo>
                  <a:pt x="178825" y="345192"/>
                </a:lnTo>
                <a:lnTo>
                  <a:pt x="179216" y="345192"/>
                </a:lnTo>
                <a:close/>
                <a:moveTo>
                  <a:pt x="3077311" y="344740"/>
                </a:moveTo>
                <a:lnTo>
                  <a:pt x="3077311" y="349552"/>
                </a:lnTo>
                <a:lnTo>
                  <a:pt x="3081098" y="349039"/>
                </a:lnTo>
                <a:cubicBezTo>
                  <a:pt x="3082311" y="349219"/>
                  <a:pt x="3083352" y="349579"/>
                  <a:pt x="3084045" y="349579"/>
                </a:cubicBezTo>
                <a:lnTo>
                  <a:pt x="3084831" y="349579"/>
                </a:lnTo>
                <a:lnTo>
                  <a:pt x="3080920" y="348357"/>
                </a:lnTo>
                <a:lnTo>
                  <a:pt x="3080965" y="348187"/>
                </a:lnTo>
                <a:lnTo>
                  <a:pt x="3078458" y="346232"/>
                </a:lnTo>
                <a:close/>
                <a:moveTo>
                  <a:pt x="3001722" y="344304"/>
                </a:moveTo>
                <a:lnTo>
                  <a:pt x="3001750" y="344325"/>
                </a:lnTo>
                <a:lnTo>
                  <a:pt x="3001746" y="344314"/>
                </a:lnTo>
                <a:close/>
                <a:moveTo>
                  <a:pt x="47841" y="344180"/>
                </a:moveTo>
                <a:lnTo>
                  <a:pt x="47201" y="345156"/>
                </a:lnTo>
                <a:lnTo>
                  <a:pt x="47559" y="345140"/>
                </a:lnTo>
                <a:close/>
                <a:moveTo>
                  <a:pt x="3065895" y="343995"/>
                </a:moveTo>
                <a:lnTo>
                  <a:pt x="3065863" y="344060"/>
                </a:lnTo>
                <a:lnTo>
                  <a:pt x="3065949" y="344060"/>
                </a:lnTo>
                <a:close/>
                <a:moveTo>
                  <a:pt x="237162" y="343990"/>
                </a:moveTo>
                <a:lnTo>
                  <a:pt x="237082" y="344113"/>
                </a:lnTo>
                <a:lnTo>
                  <a:pt x="237162" y="344032"/>
                </a:lnTo>
                <a:close/>
                <a:moveTo>
                  <a:pt x="2900478" y="343754"/>
                </a:moveTo>
                <a:lnTo>
                  <a:pt x="2900506" y="343783"/>
                </a:lnTo>
                <a:lnTo>
                  <a:pt x="2900506" y="344625"/>
                </a:lnTo>
                <a:lnTo>
                  <a:pt x="2900773" y="344246"/>
                </a:lnTo>
                <a:lnTo>
                  <a:pt x="2900773" y="343891"/>
                </a:lnTo>
                <a:lnTo>
                  <a:pt x="2900665" y="343875"/>
                </a:lnTo>
                <a:close/>
                <a:moveTo>
                  <a:pt x="421181" y="343692"/>
                </a:moveTo>
                <a:lnTo>
                  <a:pt x="420661" y="344220"/>
                </a:lnTo>
                <a:lnTo>
                  <a:pt x="420661" y="350889"/>
                </a:lnTo>
                <a:lnTo>
                  <a:pt x="420913" y="349864"/>
                </a:lnTo>
                <a:cubicBezTo>
                  <a:pt x="419526" y="347050"/>
                  <a:pt x="419526" y="345643"/>
                  <a:pt x="420913" y="344235"/>
                </a:cubicBezTo>
                <a:close/>
                <a:moveTo>
                  <a:pt x="3047261" y="343684"/>
                </a:moveTo>
                <a:lnTo>
                  <a:pt x="3047741" y="344047"/>
                </a:lnTo>
                <a:lnTo>
                  <a:pt x="3047826" y="343833"/>
                </a:lnTo>
                <a:close/>
                <a:moveTo>
                  <a:pt x="117248" y="343630"/>
                </a:moveTo>
                <a:lnTo>
                  <a:pt x="116589" y="343733"/>
                </a:lnTo>
                <a:lnTo>
                  <a:pt x="116589" y="344302"/>
                </a:lnTo>
                <a:close/>
                <a:moveTo>
                  <a:pt x="428283" y="343546"/>
                </a:moveTo>
                <a:lnTo>
                  <a:pt x="428263" y="343567"/>
                </a:lnTo>
                <a:lnTo>
                  <a:pt x="428697" y="344001"/>
                </a:lnTo>
                <a:lnTo>
                  <a:pt x="428723" y="343901"/>
                </a:lnTo>
                <a:lnTo>
                  <a:pt x="428652" y="343901"/>
                </a:lnTo>
                <a:close/>
                <a:moveTo>
                  <a:pt x="3086937" y="343198"/>
                </a:moveTo>
                <a:lnTo>
                  <a:pt x="3086937" y="343750"/>
                </a:lnTo>
                <a:lnTo>
                  <a:pt x="3086980" y="343836"/>
                </a:lnTo>
                <a:lnTo>
                  <a:pt x="3087555" y="343514"/>
                </a:lnTo>
                <a:close/>
                <a:moveTo>
                  <a:pt x="3081523" y="342864"/>
                </a:moveTo>
                <a:lnTo>
                  <a:pt x="3079749" y="343750"/>
                </a:lnTo>
                <a:lnTo>
                  <a:pt x="3077598" y="343392"/>
                </a:lnTo>
                <a:lnTo>
                  <a:pt x="3079674" y="344201"/>
                </a:lnTo>
                <a:lnTo>
                  <a:pt x="3080485" y="344913"/>
                </a:lnTo>
                <a:lnTo>
                  <a:pt x="3080194" y="343750"/>
                </a:lnTo>
                <a:close/>
                <a:moveTo>
                  <a:pt x="146225" y="342633"/>
                </a:moveTo>
                <a:lnTo>
                  <a:pt x="147420" y="343315"/>
                </a:lnTo>
                <a:lnTo>
                  <a:pt x="147478" y="343267"/>
                </a:lnTo>
                <a:close/>
                <a:moveTo>
                  <a:pt x="2859074" y="342553"/>
                </a:moveTo>
                <a:lnTo>
                  <a:pt x="2858837" y="342563"/>
                </a:lnTo>
                <a:lnTo>
                  <a:pt x="2858816" y="342571"/>
                </a:lnTo>
                <a:lnTo>
                  <a:pt x="2858890" y="342587"/>
                </a:lnTo>
                <a:lnTo>
                  <a:pt x="2858921" y="342631"/>
                </a:lnTo>
                <a:close/>
                <a:moveTo>
                  <a:pt x="51274" y="342547"/>
                </a:moveTo>
                <a:lnTo>
                  <a:pt x="50436" y="342657"/>
                </a:lnTo>
                <a:lnTo>
                  <a:pt x="51525" y="342904"/>
                </a:lnTo>
                <a:lnTo>
                  <a:pt x="52376" y="343153"/>
                </a:lnTo>
                <a:close/>
                <a:moveTo>
                  <a:pt x="3020309" y="342541"/>
                </a:moveTo>
                <a:lnTo>
                  <a:pt x="3020025" y="342593"/>
                </a:lnTo>
                <a:lnTo>
                  <a:pt x="3011839" y="342593"/>
                </a:lnTo>
                <a:lnTo>
                  <a:pt x="3012059" y="342800"/>
                </a:lnTo>
                <a:lnTo>
                  <a:pt x="3020178" y="342800"/>
                </a:lnTo>
                <a:close/>
                <a:moveTo>
                  <a:pt x="1757192" y="342538"/>
                </a:moveTo>
                <a:lnTo>
                  <a:pt x="1751029" y="345225"/>
                </a:lnTo>
                <a:lnTo>
                  <a:pt x="1751022" y="345232"/>
                </a:lnTo>
                <a:lnTo>
                  <a:pt x="1755589" y="343695"/>
                </a:lnTo>
                <a:close/>
                <a:moveTo>
                  <a:pt x="606933" y="342298"/>
                </a:moveTo>
                <a:lnTo>
                  <a:pt x="606307" y="343024"/>
                </a:lnTo>
                <a:lnTo>
                  <a:pt x="606933" y="342603"/>
                </a:lnTo>
                <a:close/>
                <a:moveTo>
                  <a:pt x="438128" y="342275"/>
                </a:moveTo>
                <a:lnTo>
                  <a:pt x="438525" y="342547"/>
                </a:lnTo>
                <a:lnTo>
                  <a:pt x="438525" y="342785"/>
                </a:lnTo>
                <a:lnTo>
                  <a:pt x="438675" y="342801"/>
                </a:lnTo>
                <a:lnTo>
                  <a:pt x="438675" y="342396"/>
                </a:lnTo>
                <a:close/>
                <a:moveTo>
                  <a:pt x="113705" y="342245"/>
                </a:moveTo>
                <a:lnTo>
                  <a:pt x="113795" y="342688"/>
                </a:lnTo>
                <a:lnTo>
                  <a:pt x="113486" y="343093"/>
                </a:lnTo>
                <a:lnTo>
                  <a:pt x="113831" y="342898"/>
                </a:lnTo>
                <a:lnTo>
                  <a:pt x="115112" y="342245"/>
                </a:lnTo>
                <a:close/>
                <a:moveTo>
                  <a:pt x="389228" y="342063"/>
                </a:moveTo>
                <a:lnTo>
                  <a:pt x="387883" y="345329"/>
                </a:lnTo>
                <a:lnTo>
                  <a:pt x="387933" y="345343"/>
                </a:lnTo>
                <a:close/>
                <a:moveTo>
                  <a:pt x="483607" y="341389"/>
                </a:moveTo>
                <a:lnTo>
                  <a:pt x="483078" y="341460"/>
                </a:lnTo>
                <a:lnTo>
                  <a:pt x="483280" y="341575"/>
                </a:lnTo>
                <a:close/>
                <a:moveTo>
                  <a:pt x="2939581" y="341194"/>
                </a:moveTo>
                <a:lnTo>
                  <a:pt x="2938905" y="342593"/>
                </a:lnTo>
                <a:lnTo>
                  <a:pt x="2941139" y="342593"/>
                </a:lnTo>
                <a:close/>
                <a:moveTo>
                  <a:pt x="1769032" y="340890"/>
                </a:moveTo>
                <a:lnTo>
                  <a:pt x="1769827" y="343867"/>
                </a:lnTo>
                <a:lnTo>
                  <a:pt x="1770211" y="342622"/>
                </a:lnTo>
                <a:close/>
                <a:moveTo>
                  <a:pt x="155249" y="340887"/>
                </a:moveTo>
                <a:lnTo>
                  <a:pt x="155703" y="341493"/>
                </a:lnTo>
                <a:lnTo>
                  <a:pt x="155559" y="341493"/>
                </a:lnTo>
                <a:lnTo>
                  <a:pt x="156717" y="343829"/>
                </a:lnTo>
                <a:lnTo>
                  <a:pt x="155798" y="345065"/>
                </a:lnTo>
                <a:lnTo>
                  <a:pt x="156925" y="344220"/>
                </a:lnTo>
                <a:lnTo>
                  <a:pt x="157637" y="344378"/>
                </a:lnTo>
                <a:lnTo>
                  <a:pt x="156956" y="344039"/>
                </a:lnTo>
                <a:cubicBezTo>
                  <a:pt x="156956" y="344039"/>
                  <a:pt x="155577" y="342593"/>
                  <a:pt x="155577" y="341146"/>
                </a:cubicBezTo>
                <a:close/>
                <a:moveTo>
                  <a:pt x="3118779" y="340887"/>
                </a:moveTo>
                <a:cubicBezTo>
                  <a:pt x="3118779" y="340887"/>
                  <a:pt x="3117392" y="342294"/>
                  <a:pt x="3117392" y="342294"/>
                </a:cubicBezTo>
                <a:cubicBezTo>
                  <a:pt x="3117392" y="342294"/>
                  <a:pt x="3116006" y="342294"/>
                  <a:pt x="3116006" y="342294"/>
                </a:cubicBezTo>
                <a:lnTo>
                  <a:pt x="3115543" y="341825"/>
                </a:lnTo>
                <a:lnTo>
                  <a:pt x="3115543" y="342588"/>
                </a:lnTo>
                <a:lnTo>
                  <a:pt x="3113527" y="345721"/>
                </a:lnTo>
                <a:lnTo>
                  <a:pt x="3115474" y="345859"/>
                </a:lnTo>
                <a:cubicBezTo>
                  <a:pt x="3115826" y="345335"/>
                  <a:pt x="3115826" y="344288"/>
                  <a:pt x="3115826" y="342891"/>
                </a:cubicBezTo>
                <a:cubicBezTo>
                  <a:pt x="3115826" y="342891"/>
                  <a:pt x="3115826" y="342891"/>
                  <a:pt x="3117229" y="342891"/>
                </a:cubicBezTo>
                <a:cubicBezTo>
                  <a:pt x="3117229" y="342891"/>
                  <a:pt x="3118633" y="344288"/>
                  <a:pt x="3118633" y="345684"/>
                </a:cubicBezTo>
                <a:lnTo>
                  <a:pt x="3119938" y="349579"/>
                </a:lnTo>
                <a:lnTo>
                  <a:pt x="3119985" y="349579"/>
                </a:lnTo>
                <a:lnTo>
                  <a:pt x="3119957" y="349635"/>
                </a:lnTo>
                <a:lnTo>
                  <a:pt x="3120037" y="349875"/>
                </a:lnTo>
                <a:lnTo>
                  <a:pt x="3119820" y="349909"/>
                </a:lnTo>
                <a:lnTo>
                  <a:pt x="3118668" y="352212"/>
                </a:lnTo>
                <a:cubicBezTo>
                  <a:pt x="3117352" y="353528"/>
                  <a:pt x="3117352" y="350896"/>
                  <a:pt x="3116036" y="350896"/>
                </a:cubicBezTo>
                <a:lnTo>
                  <a:pt x="3115192" y="350052"/>
                </a:lnTo>
                <a:lnTo>
                  <a:pt x="3114421" y="349875"/>
                </a:lnTo>
                <a:cubicBezTo>
                  <a:pt x="3113017" y="348479"/>
                  <a:pt x="3111613" y="348479"/>
                  <a:pt x="3110209" y="347081"/>
                </a:cubicBezTo>
                <a:lnTo>
                  <a:pt x="3109068" y="346962"/>
                </a:lnTo>
                <a:lnTo>
                  <a:pt x="3110207" y="348263"/>
                </a:lnTo>
                <a:lnTo>
                  <a:pt x="3107621" y="351219"/>
                </a:lnTo>
                <a:lnTo>
                  <a:pt x="3107621" y="352463"/>
                </a:lnTo>
                <a:cubicBezTo>
                  <a:pt x="3109008" y="352463"/>
                  <a:pt x="3109008" y="353905"/>
                  <a:pt x="3109008" y="353905"/>
                </a:cubicBezTo>
                <a:cubicBezTo>
                  <a:pt x="3113168" y="356788"/>
                  <a:pt x="3117328" y="355346"/>
                  <a:pt x="3121489" y="358230"/>
                </a:cubicBezTo>
                <a:cubicBezTo>
                  <a:pt x="3118715" y="358230"/>
                  <a:pt x="3114555" y="358230"/>
                  <a:pt x="3110395" y="358230"/>
                </a:cubicBezTo>
                <a:cubicBezTo>
                  <a:pt x="3109008" y="359672"/>
                  <a:pt x="3107621" y="358230"/>
                  <a:pt x="3106234" y="356788"/>
                </a:cubicBezTo>
                <a:cubicBezTo>
                  <a:pt x="3104847" y="356788"/>
                  <a:pt x="3103807" y="356428"/>
                  <a:pt x="3102941" y="356247"/>
                </a:cubicBezTo>
                <a:lnTo>
                  <a:pt x="3100752" y="356772"/>
                </a:lnTo>
                <a:lnTo>
                  <a:pt x="3103152" y="361941"/>
                </a:lnTo>
                <a:lnTo>
                  <a:pt x="3103438" y="362179"/>
                </a:lnTo>
                <a:cubicBezTo>
                  <a:pt x="3104791" y="362179"/>
                  <a:pt x="3106145" y="363589"/>
                  <a:pt x="3108853" y="363589"/>
                </a:cubicBezTo>
                <a:lnTo>
                  <a:pt x="3108907" y="363872"/>
                </a:lnTo>
                <a:lnTo>
                  <a:pt x="3108979" y="363854"/>
                </a:lnTo>
                <a:lnTo>
                  <a:pt x="3110132" y="363854"/>
                </a:lnTo>
                <a:lnTo>
                  <a:pt x="3110132" y="362304"/>
                </a:lnTo>
                <a:cubicBezTo>
                  <a:pt x="3112990" y="360925"/>
                  <a:pt x="3114419" y="362304"/>
                  <a:pt x="3115848" y="362304"/>
                </a:cubicBezTo>
                <a:cubicBezTo>
                  <a:pt x="3117277" y="362304"/>
                  <a:pt x="3118706" y="361614"/>
                  <a:pt x="3120135" y="361442"/>
                </a:cubicBezTo>
                <a:lnTo>
                  <a:pt x="3123703" y="363307"/>
                </a:lnTo>
                <a:lnTo>
                  <a:pt x="3123931" y="363307"/>
                </a:lnTo>
                <a:lnTo>
                  <a:pt x="3124241" y="363307"/>
                </a:lnTo>
                <a:lnTo>
                  <a:pt x="3122939" y="361821"/>
                </a:lnTo>
                <a:cubicBezTo>
                  <a:pt x="3122246" y="361293"/>
                  <a:pt x="3121553" y="360589"/>
                  <a:pt x="3121553" y="359182"/>
                </a:cubicBezTo>
                <a:cubicBezTo>
                  <a:pt x="3121553" y="359182"/>
                  <a:pt x="3121553" y="359182"/>
                  <a:pt x="3121553" y="357774"/>
                </a:cubicBezTo>
                <a:cubicBezTo>
                  <a:pt x="3121553" y="356367"/>
                  <a:pt x="3121553" y="354960"/>
                  <a:pt x="3121553" y="352145"/>
                </a:cubicBezTo>
                <a:cubicBezTo>
                  <a:pt x="3121553" y="350738"/>
                  <a:pt x="3121553" y="350738"/>
                  <a:pt x="3120166" y="349330"/>
                </a:cubicBezTo>
                <a:cubicBezTo>
                  <a:pt x="3120166" y="347923"/>
                  <a:pt x="3118779" y="346516"/>
                  <a:pt x="3118779" y="345109"/>
                </a:cubicBezTo>
                <a:cubicBezTo>
                  <a:pt x="3118779" y="343701"/>
                  <a:pt x="3120166" y="342294"/>
                  <a:pt x="3118779" y="340887"/>
                </a:cubicBezTo>
                <a:close/>
                <a:moveTo>
                  <a:pt x="3091853" y="340483"/>
                </a:moveTo>
                <a:lnTo>
                  <a:pt x="3091969" y="341046"/>
                </a:lnTo>
                <a:lnTo>
                  <a:pt x="3092199" y="340917"/>
                </a:lnTo>
                <a:close/>
                <a:moveTo>
                  <a:pt x="561340" y="340030"/>
                </a:moveTo>
                <a:lnTo>
                  <a:pt x="562226" y="346571"/>
                </a:lnTo>
                <a:lnTo>
                  <a:pt x="562902" y="347992"/>
                </a:lnTo>
                <a:lnTo>
                  <a:pt x="562098" y="342321"/>
                </a:lnTo>
                <a:close/>
                <a:moveTo>
                  <a:pt x="3072907" y="339647"/>
                </a:moveTo>
                <a:cubicBezTo>
                  <a:pt x="3071885" y="339647"/>
                  <a:pt x="3070862" y="340331"/>
                  <a:pt x="3070180" y="342382"/>
                </a:cubicBezTo>
                <a:lnTo>
                  <a:pt x="3068999" y="342382"/>
                </a:lnTo>
                <a:lnTo>
                  <a:pt x="3069953" y="342847"/>
                </a:lnTo>
                <a:lnTo>
                  <a:pt x="3073128" y="342647"/>
                </a:lnTo>
                <a:lnTo>
                  <a:pt x="3071392" y="342358"/>
                </a:lnTo>
                <a:lnTo>
                  <a:pt x="3073127" y="339758"/>
                </a:lnTo>
                <a:close/>
                <a:moveTo>
                  <a:pt x="3083918" y="339596"/>
                </a:moveTo>
                <a:lnTo>
                  <a:pt x="3082535" y="342358"/>
                </a:lnTo>
                <a:lnTo>
                  <a:pt x="3082451" y="342400"/>
                </a:lnTo>
                <a:lnTo>
                  <a:pt x="3082451" y="342666"/>
                </a:lnTo>
                <a:lnTo>
                  <a:pt x="3083929" y="339895"/>
                </a:lnTo>
                <a:lnTo>
                  <a:pt x="3084074" y="339914"/>
                </a:lnTo>
                <a:close/>
                <a:moveTo>
                  <a:pt x="510702" y="339522"/>
                </a:moveTo>
                <a:lnTo>
                  <a:pt x="510991" y="339989"/>
                </a:lnTo>
                <a:lnTo>
                  <a:pt x="510991" y="339574"/>
                </a:lnTo>
                <a:close/>
                <a:moveTo>
                  <a:pt x="338106" y="339242"/>
                </a:moveTo>
                <a:lnTo>
                  <a:pt x="338666" y="339952"/>
                </a:lnTo>
                <a:lnTo>
                  <a:pt x="339078" y="340161"/>
                </a:lnTo>
                <a:lnTo>
                  <a:pt x="339042" y="340013"/>
                </a:lnTo>
                <a:close/>
                <a:moveTo>
                  <a:pt x="83057" y="338658"/>
                </a:moveTo>
                <a:cubicBezTo>
                  <a:pt x="84443" y="340047"/>
                  <a:pt x="85829" y="340047"/>
                  <a:pt x="87214" y="340047"/>
                </a:cubicBezTo>
                <a:lnTo>
                  <a:pt x="87368" y="339738"/>
                </a:lnTo>
                <a:lnTo>
                  <a:pt x="88599" y="340047"/>
                </a:lnTo>
                <a:lnTo>
                  <a:pt x="88840" y="340167"/>
                </a:lnTo>
                <a:lnTo>
                  <a:pt x="88650" y="339945"/>
                </a:lnTo>
                <a:lnTo>
                  <a:pt x="87721" y="339032"/>
                </a:lnTo>
                <a:lnTo>
                  <a:pt x="87368" y="339738"/>
                </a:lnTo>
                <a:close/>
                <a:moveTo>
                  <a:pt x="430617" y="338498"/>
                </a:moveTo>
                <a:lnTo>
                  <a:pt x="430401" y="338579"/>
                </a:lnTo>
                <a:lnTo>
                  <a:pt x="430397" y="338592"/>
                </a:lnTo>
                <a:lnTo>
                  <a:pt x="430923" y="338760"/>
                </a:lnTo>
                <a:close/>
                <a:moveTo>
                  <a:pt x="173789" y="338444"/>
                </a:moveTo>
                <a:lnTo>
                  <a:pt x="173703" y="338474"/>
                </a:lnTo>
                <a:lnTo>
                  <a:pt x="174007" y="338814"/>
                </a:lnTo>
                <a:lnTo>
                  <a:pt x="173876" y="338463"/>
                </a:lnTo>
                <a:lnTo>
                  <a:pt x="173755" y="338484"/>
                </a:lnTo>
                <a:close/>
                <a:moveTo>
                  <a:pt x="2981512" y="338333"/>
                </a:moveTo>
                <a:lnTo>
                  <a:pt x="2981541" y="338362"/>
                </a:lnTo>
                <a:lnTo>
                  <a:pt x="2981599" y="338333"/>
                </a:lnTo>
                <a:close/>
                <a:moveTo>
                  <a:pt x="2976935" y="338333"/>
                </a:moveTo>
                <a:lnTo>
                  <a:pt x="2976836" y="338400"/>
                </a:lnTo>
                <a:lnTo>
                  <a:pt x="2977167" y="338372"/>
                </a:lnTo>
                <a:lnTo>
                  <a:pt x="2977264" y="338372"/>
                </a:lnTo>
                <a:lnTo>
                  <a:pt x="2977303" y="338333"/>
                </a:lnTo>
                <a:close/>
                <a:moveTo>
                  <a:pt x="65119" y="337075"/>
                </a:moveTo>
                <a:lnTo>
                  <a:pt x="65315" y="338432"/>
                </a:lnTo>
                <a:lnTo>
                  <a:pt x="65315" y="337143"/>
                </a:lnTo>
                <a:close/>
                <a:moveTo>
                  <a:pt x="52112" y="337053"/>
                </a:moveTo>
                <a:lnTo>
                  <a:pt x="51389" y="338589"/>
                </a:lnTo>
                <a:lnTo>
                  <a:pt x="51547" y="338734"/>
                </a:lnTo>
                <a:close/>
                <a:moveTo>
                  <a:pt x="397353" y="336996"/>
                </a:moveTo>
                <a:lnTo>
                  <a:pt x="397199" y="337049"/>
                </a:lnTo>
                <a:lnTo>
                  <a:pt x="396976" y="337280"/>
                </a:lnTo>
                <a:lnTo>
                  <a:pt x="398453" y="340897"/>
                </a:lnTo>
                <a:lnTo>
                  <a:pt x="398396" y="340694"/>
                </a:lnTo>
                <a:close/>
                <a:moveTo>
                  <a:pt x="102469" y="336980"/>
                </a:moveTo>
                <a:lnTo>
                  <a:pt x="102620" y="337202"/>
                </a:lnTo>
                <a:lnTo>
                  <a:pt x="102620" y="337454"/>
                </a:lnTo>
                <a:lnTo>
                  <a:pt x="102783" y="336980"/>
                </a:lnTo>
                <a:close/>
                <a:moveTo>
                  <a:pt x="3049334" y="336923"/>
                </a:moveTo>
                <a:lnTo>
                  <a:pt x="3049334" y="336970"/>
                </a:lnTo>
                <a:lnTo>
                  <a:pt x="3049439" y="336989"/>
                </a:lnTo>
                <a:close/>
                <a:moveTo>
                  <a:pt x="952307" y="336806"/>
                </a:moveTo>
                <a:lnTo>
                  <a:pt x="952307" y="341544"/>
                </a:lnTo>
                <a:lnTo>
                  <a:pt x="952364" y="341965"/>
                </a:lnTo>
                <a:lnTo>
                  <a:pt x="952740" y="339702"/>
                </a:lnTo>
                <a:cubicBezTo>
                  <a:pt x="952740" y="338308"/>
                  <a:pt x="952740" y="338308"/>
                  <a:pt x="952740" y="336914"/>
                </a:cubicBezTo>
                <a:close/>
                <a:moveTo>
                  <a:pt x="1789483" y="336387"/>
                </a:moveTo>
                <a:lnTo>
                  <a:pt x="1790003" y="336698"/>
                </a:lnTo>
                <a:lnTo>
                  <a:pt x="1791170" y="336866"/>
                </a:lnTo>
                <a:close/>
                <a:moveTo>
                  <a:pt x="3109997" y="336074"/>
                </a:moveTo>
                <a:lnTo>
                  <a:pt x="3110048" y="336880"/>
                </a:lnTo>
                <a:lnTo>
                  <a:pt x="3110385" y="337143"/>
                </a:lnTo>
                <a:lnTo>
                  <a:pt x="3110315" y="336165"/>
                </a:lnTo>
                <a:close/>
                <a:moveTo>
                  <a:pt x="271782" y="335841"/>
                </a:moveTo>
                <a:lnTo>
                  <a:pt x="271458" y="336688"/>
                </a:lnTo>
                <a:lnTo>
                  <a:pt x="271782" y="337014"/>
                </a:lnTo>
                <a:close/>
                <a:moveTo>
                  <a:pt x="3100596" y="335712"/>
                </a:moveTo>
                <a:lnTo>
                  <a:pt x="3100902" y="336030"/>
                </a:lnTo>
                <a:lnTo>
                  <a:pt x="3100799" y="335811"/>
                </a:lnTo>
                <a:close/>
                <a:moveTo>
                  <a:pt x="112282" y="335669"/>
                </a:moveTo>
                <a:lnTo>
                  <a:pt x="112148" y="335738"/>
                </a:lnTo>
                <a:lnTo>
                  <a:pt x="112307" y="335796"/>
                </a:lnTo>
                <a:close/>
                <a:moveTo>
                  <a:pt x="394426" y="334535"/>
                </a:moveTo>
                <a:lnTo>
                  <a:pt x="394146" y="334885"/>
                </a:lnTo>
                <a:lnTo>
                  <a:pt x="394146" y="335834"/>
                </a:lnTo>
                <a:lnTo>
                  <a:pt x="394221" y="335758"/>
                </a:lnTo>
                <a:lnTo>
                  <a:pt x="394426" y="335966"/>
                </a:lnTo>
                <a:close/>
                <a:moveTo>
                  <a:pt x="2982791" y="334261"/>
                </a:moveTo>
                <a:lnTo>
                  <a:pt x="2981353" y="334308"/>
                </a:lnTo>
                <a:lnTo>
                  <a:pt x="2983550" y="335788"/>
                </a:lnTo>
                <a:close/>
                <a:moveTo>
                  <a:pt x="64723" y="334019"/>
                </a:moveTo>
                <a:lnTo>
                  <a:pt x="64412" y="334042"/>
                </a:lnTo>
                <a:lnTo>
                  <a:pt x="64917" y="335745"/>
                </a:lnTo>
                <a:close/>
                <a:moveTo>
                  <a:pt x="138988" y="334015"/>
                </a:moveTo>
                <a:lnTo>
                  <a:pt x="138861" y="334130"/>
                </a:lnTo>
                <a:lnTo>
                  <a:pt x="139001" y="334114"/>
                </a:lnTo>
                <a:close/>
                <a:moveTo>
                  <a:pt x="271521" y="333972"/>
                </a:moveTo>
                <a:lnTo>
                  <a:pt x="271816" y="334177"/>
                </a:lnTo>
                <a:lnTo>
                  <a:pt x="272019" y="333972"/>
                </a:lnTo>
                <a:lnTo>
                  <a:pt x="271755" y="333972"/>
                </a:lnTo>
                <a:close/>
                <a:moveTo>
                  <a:pt x="3060996" y="333349"/>
                </a:moveTo>
                <a:lnTo>
                  <a:pt x="3061879" y="335487"/>
                </a:lnTo>
                <a:lnTo>
                  <a:pt x="3062836" y="336118"/>
                </a:lnTo>
                <a:close/>
                <a:moveTo>
                  <a:pt x="266057" y="333262"/>
                </a:moveTo>
                <a:lnTo>
                  <a:pt x="265934" y="333364"/>
                </a:lnTo>
                <a:lnTo>
                  <a:pt x="267613" y="334211"/>
                </a:lnTo>
                <a:lnTo>
                  <a:pt x="267957" y="334384"/>
                </a:lnTo>
                <a:lnTo>
                  <a:pt x="268550" y="333972"/>
                </a:lnTo>
                <a:lnTo>
                  <a:pt x="267564" y="333972"/>
                </a:lnTo>
                <a:close/>
                <a:moveTo>
                  <a:pt x="599082" y="333052"/>
                </a:moveTo>
                <a:lnTo>
                  <a:pt x="598677" y="334114"/>
                </a:lnTo>
                <a:lnTo>
                  <a:pt x="599527" y="333255"/>
                </a:lnTo>
                <a:close/>
                <a:moveTo>
                  <a:pt x="98383" y="333036"/>
                </a:moveTo>
                <a:lnTo>
                  <a:pt x="98268" y="333087"/>
                </a:lnTo>
                <a:lnTo>
                  <a:pt x="98429" y="333087"/>
                </a:lnTo>
                <a:lnTo>
                  <a:pt x="98435" y="333087"/>
                </a:lnTo>
                <a:close/>
                <a:moveTo>
                  <a:pt x="234382" y="332707"/>
                </a:moveTo>
                <a:lnTo>
                  <a:pt x="234348" y="332718"/>
                </a:lnTo>
                <a:lnTo>
                  <a:pt x="233425" y="334508"/>
                </a:lnTo>
                <a:lnTo>
                  <a:pt x="233483" y="334633"/>
                </a:lnTo>
                <a:close/>
                <a:moveTo>
                  <a:pt x="418180" y="332702"/>
                </a:moveTo>
                <a:lnTo>
                  <a:pt x="418089" y="332721"/>
                </a:lnTo>
                <a:lnTo>
                  <a:pt x="418046" y="332806"/>
                </a:lnTo>
                <a:close/>
                <a:moveTo>
                  <a:pt x="3060637" y="332472"/>
                </a:moveTo>
                <a:lnTo>
                  <a:pt x="3060634" y="332473"/>
                </a:lnTo>
                <a:lnTo>
                  <a:pt x="3060637" y="332481"/>
                </a:lnTo>
                <a:close/>
                <a:moveTo>
                  <a:pt x="159093" y="332076"/>
                </a:moveTo>
                <a:lnTo>
                  <a:pt x="159351" y="332541"/>
                </a:lnTo>
                <a:lnTo>
                  <a:pt x="159505" y="332510"/>
                </a:lnTo>
                <a:lnTo>
                  <a:pt x="159463" y="332467"/>
                </a:lnTo>
                <a:lnTo>
                  <a:pt x="159553" y="332467"/>
                </a:lnTo>
                <a:close/>
                <a:moveTo>
                  <a:pt x="3173041" y="331715"/>
                </a:moveTo>
                <a:cubicBezTo>
                  <a:pt x="3174413" y="331715"/>
                  <a:pt x="3177156" y="331715"/>
                  <a:pt x="3178527" y="331715"/>
                </a:cubicBezTo>
                <a:cubicBezTo>
                  <a:pt x="3179899" y="331715"/>
                  <a:pt x="3179899" y="331715"/>
                  <a:pt x="3181271" y="333069"/>
                </a:cubicBezTo>
                <a:cubicBezTo>
                  <a:pt x="3185385" y="333069"/>
                  <a:pt x="3188128" y="334423"/>
                  <a:pt x="3188128" y="338485"/>
                </a:cubicBezTo>
                <a:cubicBezTo>
                  <a:pt x="3190872" y="339838"/>
                  <a:pt x="3192243" y="339838"/>
                  <a:pt x="3193615" y="341193"/>
                </a:cubicBezTo>
                <a:cubicBezTo>
                  <a:pt x="3192243" y="342546"/>
                  <a:pt x="3190872" y="345254"/>
                  <a:pt x="3188128" y="343900"/>
                </a:cubicBezTo>
                <a:cubicBezTo>
                  <a:pt x="3188128" y="342546"/>
                  <a:pt x="3186757" y="342546"/>
                  <a:pt x="3185385" y="342546"/>
                </a:cubicBezTo>
                <a:cubicBezTo>
                  <a:pt x="3184014" y="342546"/>
                  <a:pt x="3182642" y="341193"/>
                  <a:pt x="3182642" y="341193"/>
                </a:cubicBezTo>
                <a:cubicBezTo>
                  <a:pt x="3182642" y="339838"/>
                  <a:pt x="3181271" y="339838"/>
                  <a:pt x="3181271" y="338485"/>
                </a:cubicBezTo>
                <a:cubicBezTo>
                  <a:pt x="3181271" y="335777"/>
                  <a:pt x="3179899" y="334423"/>
                  <a:pt x="3177156" y="335777"/>
                </a:cubicBezTo>
                <a:cubicBezTo>
                  <a:pt x="3175784" y="335777"/>
                  <a:pt x="3175784" y="335777"/>
                  <a:pt x="3175784" y="335777"/>
                </a:cubicBezTo>
                <a:cubicBezTo>
                  <a:pt x="3174413" y="335777"/>
                  <a:pt x="3174413" y="335777"/>
                  <a:pt x="3173041" y="335777"/>
                </a:cubicBezTo>
                <a:cubicBezTo>
                  <a:pt x="3170298" y="333069"/>
                  <a:pt x="3170298" y="333069"/>
                  <a:pt x="3173041" y="331715"/>
                </a:cubicBezTo>
                <a:close/>
                <a:moveTo>
                  <a:pt x="2864658" y="331715"/>
                </a:moveTo>
                <a:lnTo>
                  <a:pt x="2864792" y="331783"/>
                </a:lnTo>
                <a:lnTo>
                  <a:pt x="2864725" y="331715"/>
                </a:lnTo>
                <a:close/>
                <a:moveTo>
                  <a:pt x="3151978" y="331599"/>
                </a:moveTo>
                <a:cubicBezTo>
                  <a:pt x="3154699" y="331599"/>
                  <a:pt x="3158783" y="330210"/>
                  <a:pt x="3160144" y="332988"/>
                </a:cubicBezTo>
                <a:cubicBezTo>
                  <a:pt x="3161505" y="334377"/>
                  <a:pt x="3161505" y="335765"/>
                  <a:pt x="3161505" y="337154"/>
                </a:cubicBezTo>
                <a:cubicBezTo>
                  <a:pt x="3161505" y="337154"/>
                  <a:pt x="3161505" y="335765"/>
                  <a:pt x="3161505" y="335765"/>
                </a:cubicBezTo>
                <a:cubicBezTo>
                  <a:pt x="3161505" y="331599"/>
                  <a:pt x="3162866" y="330210"/>
                  <a:pt x="3166949" y="332988"/>
                </a:cubicBezTo>
                <a:cubicBezTo>
                  <a:pt x="3166949" y="332988"/>
                  <a:pt x="3168310" y="332988"/>
                  <a:pt x="3168310" y="334377"/>
                </a:cubicBezTo>
                <a:cubicBezTo>
                  <a:pt x="3169671" y="335765"/>
                  <a:pt x="3169671" y="337154"/>
                  <a:pt x="3169671" y="338543"/>
                </a:cubicBezTo>
                <a:cubicBezTo>
                  <a:pt x="3169671" y="341320"/>
                  <a:pt x="3168310" y="341320"/>
                  <a:pt x="3168310" y="342708"/>
                </a:cubicBezTo>
                <a:cubicBezTo>
                  <a:pt x="3169671" y="344097"/>
                  <a:pt x="3171032" y="345486"/>
                  <a:pt x="3171032" y="346874"/>
                </a:cubicBezTo>
                <a:cubicBezTo>
                  <a:pt x="3169671" y="348263"/>
                  <a:pt x="3168310" y="348263"/>
                  <a:pt x="3166949" y="348263"/>
                </a:cubicBezTo>
                <a:cubicBezTo>
                  <a:pt x="3166949" y="348263"/>
                  <a:pt x="3165588" y="348263"/>
                  <a:pt x="3165588" y="348263"/>
                </a:cubicBezTo>
                <a:cubicBezTo>
                  <a:pt x="3164227" y="344097"/>
                  <a:pt x="3161505" y="344097"/>
                  <a:pt x="3158783" y="344097"/>
                </a:cubicBezTo>
                <a:cubicBezTo>
                  <a:pt x="3156061" y="344097"/>
                  <a:pt x="3154699" y="344097"/>
                  <a:pt x="3153339" y="342708"/>
                </a:cubicBezTo>
                <a:cubicBezTo>
                  <a:pt x="3153339" y="342708"/>
                  <a:pt x="3153339" y="341320"/>
                  <a:pt x="3153339" y="341320"/>
                </a:cubicBezTo>
                <a:cubicBezTo>
                  <a:pt x="3151978" y="338543"/>
                  <a:pt x="3150617" y="339931"/>
                  <a:pt x="3149256" y="341320"/>
                </a:cubicBezTo>
                <a:cubicBezTo>
                  <a:pt x="3146534" y="342708"/>
                  <a:pt x="3143812" y="342708"/>
                  <a:pt x="3142450" y="338543"/>
                </a:cubicBezTo>
                <a:cubicBezTo>
                  <a:pt x="3142450" y="337154"/>
                  <a:pt x="3143812" y="335765"/>
                  <a:pt x="3145172" y="335765"/>
                </a:cubicBezTo>
                <a:cubicBezTo>
                  <a:pt x="3145172" y="334377"/>
                  <a:pt x="3146534" y="334377"/>
                  <a:pt x="3146534" y="334377"/>
                </a:cubicBezTo>
                <a:cubicBezTo>
                  <a:pt x="3147895" y="332988"/>
                  <a:pt x="3149256" y="331599"/>
                  <a:pt x="3151978" y="331599"/>
                </a:cubicBezTo>
                <a:close/>
                <a:moveTo>
                  <a:pt x="238501" y="331374"/>
                </a:moveTo>
                <a:lnTo>
                  <a:pt x="238474" y="331383"/>
                </a:lnTo>
                <a:lnTo>
                  <a:pt x="238510" y="331395"/>
                </a:lnTo>
                <a:close/>
                <a:moveTo>
                  <a:pt x="343123" y="331373"/>
                </a:moveTo>
                <a:lnTo>
                  <a:pt x="343123" y="331535"/>
                </a:lnTo>
                <a:lnTo>
                  <a:pt x="343204" y="331569"/>
                </a:lnTo>
                <a:lnTo>
                  <a:pt x="343566" y="331600"/>
                </a:lnTo>
                <a:close/>
                <a:moveTo>
                  <a:pt x="424927" y="331305"/>
                </a:moveTo>
                <a:lnTo>
                  <a:pt x="424361" y="331422"/>
                </a:lnTo>
                <a:lnTo>
                  <a:pt x="424835" y="331527"/>
                </a:lnTo>
                <a:lnTo>
                  <a:pt x="425783" y="331527"/>
                </a:lnTo>
                <a:close/>
                <a:moveTo>
                  <a:pt x="343123" y="331236"/>
                </a:moveTo>
                <a:lnTo>
                  <a:pt x="343123" y="331245"/>
                </a:lnTo>
                <a:lnTo>
                  <a:pt x="343172" y="331245"/>
                </a:lnTo>
                <a:close/>
                <a:moveTo>
                  <a:pt x="356529" y="331219"/>
                </a:moveTo>
                <a:lnTo>
                  <a:pt x="356634" y="331286"/>
                </a:lnTo>
                <a:lnTo>
                  <a:pt x="356657" y="331244"/>
                </a:lnTo>
                <a:close/>
                <a:moveTo>
                  <a:pt x="3077133" y="331195"/>
                </a:moveTo>
                <a:lnTo>
                  <a:pt x="3077080" y="331366"/>
                </a:lnTo>
                <a:lnTo>
                  <a:pt x="3083877" y="339514"/>
                </a:lnTo>
                <a:lnTo>
                  <a:pt x="3080950" y="334759"/>
                </a:lnTo>
                <a:close/>
                <a:moveTo>
                  <a:pt x="281967" y="331076"/>
                </a:moveTo>
                <a:lnTo>
                  <a:pt x="282070" y="331214"/>
                </a:lnTo>
                <a:lnTo>
                  <a:pt x="281727" y="331407"/>
                </a:lnTo>
                <a:lnTo>
                  <a:pt x="282897" y="331407"/>
                </a:lnTo>
                <a:close/>
                <a:moveTo>
                  <a:pt x="388544" y="330975"/>
                </a:moveTo>
                <a:lnTo>
                  <a:pt x="390385" y="331569"/>
                </a:lnTo>
                <a:lnTo>
                  <a:pt x="394426" y="334302"/>
                </a:lnTo>
                <a:lnTo>
                  <a:pt x="394426" y="334177"/>
                </a:lnTo>
                <a:cubicBezTo>
                  <a:pt x="393040" y="334177"/>
                  <a:pt x="390267" y="332741"/>
                  <a:pt x="390267" y="331305"/>
                </a:cubicBezTo>
                <a:lnTo>
                  <a:pt x="390222" y="331026"/>
                </a:lnTo>
                <a:close/>
                <a:moveTo>
                  <a:pt x="284549" y="330870"/>
                </a:moveTo>
                <a:lnTo>
                  <a:pt x="284286" y="331407"/>
                </a:lnTo>
                <a:lnTo>
                  <a:pt x="284288" y="331407"/>
                </a:lnTo>
                <a:lnTo>
                  <a:pt x="284814" y="331378"/>
                </a:lnTo>
                <a:lnTo>
                  <a:pt x="284800" y="331373"/>
                </a:lnTo>
                <a:close/>
                <a:moveTo>
                  <a:pt x="314256" y="330564"/>
                </a:moveTo>
                <a:lnTo>
                  <a:pt x="314832" y="331373"/>
                </a:lnTo>
                <a:lnTo>
                  <a:pt x="314736" y="331414"/>
                </a:lnTo>
                <a:lnTo>
                  <a:pt x="314861" y="331407"/>
                </a:lnTo>
                <a:cubicBezTo>
                  <a:pt x="314861" y="331407"/>
                  <a:pt x="316250" y="331407"/>
                  <a:pt x="316250" y="332809"/>
                </a:cubicBezTo>
                <a:lnTo>
                  <a:pt x="316797" y="332861"/>
                </a:lnTo>
                <a:lnTo>
                  <a:pt x="317856" y="331854"/>
                </a:lnTo>
                <a:lnTo>
                  <a:pt x="316295" y="332467"/>
                </a:lnTo>
                <a:cubicBezTo>
                  <a:pt x="316295" y="332467"/>
                  <a:pt x="314884" y="332467"/>
                  <a:pt x="314884" y="331151"/>
                </a:cubicBezTo>
                <a:close/>
                <a:moveTo>
                  <a:pt x="107932" y="330305"/>
                </a:moveTo>
                <a:lnTo>
                  <a:pt x="108083" y="331809"/>
                </a:lnTo>
                <a:cubicBezTo>
                  <a:pt x="108257" y="331809"/>
                  <a:pt x="108604" y="331464"/>
                  <a:pt x="109299" y="331464"/>
                </a:cubicBezTo>
                <a:lnTo>
                  <a:pt x="109758" y="331878"/>
                </a:lnTo>
                <a:lnTo>
                  <a:pt x="109694" y="331393"/>
                </a:lnTo>
                <a:lnTo>
                  <a:pt x="109717" y="331070"/>
                </a:lnTo>
                <a:lnTo>
                  <a:pt x="109443" y="331070"/>
                </a:lnTo>
                <a:close/>
                <a:moveTo>
                  <a:pt x="3100862" y="330060"/>
                </a:moveTo>
                <a:lnTo>
                  <a:pt x="3100174" y="330292"/>
                </a:lnTo>
                <a:lnTo>
                  <a:pt x="3097833" y="332634"/>
                </a:lnTo>
                <a:lnTo>
                  <a:pt x="3098142" y="332950"/>
                </a:lnTo>
                <a:close/>
                <a:moveTo>
                  <a:pt x="275969" y="329996"/>
                </a:moveTo>
                <a:lnTo>
                  <a:pt x="273215" y="331399"/>
                </a:lnTo>
                <a:lnTo>
                  <a:pt x="274478" y="332589"/>
                </a:lnTo>
                <a:lnTo>
                  <a:pt x="274548" y="332578"/>
                </a:lnTo>
                <a:lnTo>
                  <a:pt x="274548" y="331527"/>
                </a:lnTo>
                <a:lnTo>
                  <a:pt x="274763" y="331339"/>
                </a:lnTo>
                <a:lnTo>
                  <a:pt x="273796" y="331339"/>
                </a:lnTo>
                <a:lnTo>
                  <a:pt x="275787" y="330443"/>
                </a:lnTo>
                <a:lnTo>
                  <a:pt x="276053" y="330210"/>
                </a:lnTo>
                <a:lnTo>
                  <a:pt x="276221" y="330247"/>
                </a:lnTo>
                <a:lnTo>
                  <a:pt x="276303" y="330210"/>
                </a:lnTo>
                <a:lnTo>
                  <a:pt x="276254" y="330255"/>
                </a:lnTo>
                <a:lnTo>
                  <a:pt x="276732" y="330359"/>
                </a:lnTo>
                <a:lnTo>
                  <a:pt x="276282" y="330011"/>
                </a:lnTo>
                <a:close/>
                <a:moveTo>
                  <a:pt x="3028028" y="329781"/>
                </a:moveTo>
                <a:lnTo>
                  <a:pt x="3028299" y="330095"/>
                </a:lnTo>
                <a:lnTo>
                  <a:pt x="3027829" y="330726"/>
                </a:lnTo>
                <a:lnTo>
                  <a:pt x="3028497" y="330055"/>
                </a:lnTo>
                <a:lnTo>
                  <a:pt x="3028303" y="329960"/>
                </a:lnTo>
                <a:lnTo>
                  <a:pt x="3029028" y="329907"/>
                </a:lnTo>
                <a:lnTo>
                  <a:pt x="3028714" y="329781"/>
                </a:lnTo>
                <a:close/>
                <a:moveTo>
                  <a:pt x="448378" y="329685"/>
                </a:moveTo>
                <a:lnTo>
                  <a:pt x="447833" y="329869"/>
                </a:lnTo>
                <a:lnTo>
                  <a:pt x="448352" y="329869"/>
                </a:lnTo>
                <a:close/>
                <a:moveTo>
                  <a:pt x="445526" y="329666"/>
                </a:moveTo>
                <a:lnTo>
                  <a:pt x="445604" y="329746"/>
                </a:lnTo>
                <a:lnTo>
                  <a:pt x="445582" y="329667"/>
                </a:lnTo>
                <a:close/>
                <a:moveTo>
                  <a:pt x="3077968" y="329046"/>
                </a:moveTo>
                <a:lnTo>
                  <a:pt x="3077794" y="329082"/>
                </a:lnTo>
                <a:lnTo>
                  <a:pt x="3077515" y="329974"/>
                </a:lnTo>
                <a:close/>
                <a:moveTo>
                  <a:pt x="2874344" y="328880"/>
                </a:moveTo>
                <a:lnTo>
                  <a:pt x="2874072" y="328903"/>
                </a:lnTo>
                <a:lnTo>
                  <a:pt x="2874072" y="329164"/>
                </a:lnTo>
                <a:close/>
                <a:moveTo>
                  <a:pt x="354379" y="328684"/>
                </a:moveTo>
                <a:lnTo>
                  <a:pt x="353721" y="329009"/>
                </a:lnTo>
                <a:lnTo>
                  <a:pt x="354249" y="329129"/>
                </a:lnTo>
                <a:close/>
                <a:moveTo>
                  <a:pt x="357926" y="328661"/>
                </a:moveTo>
                <a:lnTo>
                  <a:pt x="356712" y="331144"/>
                </a:lnTo>
                <a:lnTo>
                  <a:pt x="357926" y="328918"/>
                </a:lnTo>
                <a:close/>
                <a:moveTo>
                  <a:pt x="163879" y="328643"/>
                </a:moveTo>
                <a:lnTo>
                  <a:pt x="163791" y="328770"/>
                </a:lnTo>
                <a:lnTo>
                  <a:pt x="164192" y="329164"/>
                </a:lnTo>
                <a:close/>
                <a:moveTo>
                  <a:pt x="462221" y="328517"/>
                </a:moveTo>
                <a:lnTo>
                  <a:pt x="462407" y="328706"/>
                </a:lnTo>
                <a:lnTo>
                  <a:pt x="465154" y="328706"/>
                </a:lnTo>
                <a:close/>
                <a:moveTo>
                  <a:pt x="413827" y="328420"/>
                </a:moveTo>
                <a:lnTo>
                  <a:pt x="413818" y="328429"/>
                </a:lnTo>
                <a:lnTo>
                  <a:pt x="413836" y="328433"/>
                </a:lnTo>
                <a:close/>
                <a:moveTo>
                  <a:pt x="3092233" y="328330"/>
                </a:moveTo>
                <a:lnTo>
                  <a:pt x="3092078" y="328378"/>
                </a:lnTo>
                <a:lnTo>
                  <a:pt x="3092270" y="328731"/>
                </a:lnTo>
                <a:close/>
                <a:moveTo>
                  <a:pt x="477076" y="328330"/>
                </a:moveTo>
                <a:lnTo>
                  <a:pt x="477192" y="328706"/>
                </a:lnTo>
                <a:lnTo>
                  <a:pt x="477702" y="328330"/>
                </a:lnTo>
                <a:close/>
                <a:moveTo>
                  <a:pt x="358034" y="328314"/>
                </a:moveTo>
                <a:lnTo>
                  <a:pt x="358041" y="328424"/>
                </a:lnTo>
                <a:lnTo>
                  <a:pt x="358002" y="328504"/>
                </a:lnTo>
                <a:lnTo>
                  <a:pt x="358188" y="328470"/>
                </a:lnTo>
                <a:close/>
                <a:moveTo>
                  <a:pt x="318373" y="328187"/>
                </a:moveTo>
                <a:lnTo>
                  <a:pt x="318701" y="328454"/>
                </a:lnTo>
                <a:lnTo>
                  <a:pt x="319015" y="328502"/>
                </a:lnTo>
                <a:close/>
                <a:moveTo>
                  <a:pt x="1760734" y="327336"/>
                </a:moveTo>
                <a:lnTo>
                  <a:pt x="1761628" y="330052"/>
                </a:lnTo>
                <a:lnTo>
                  <a:pt x="1762005" y="329862"/>
                </a:lnTo>
                <a:cubicBezTo>
                  <a:pt x="1762005" y="328461"/>
                  <a:pt x="1761659" y="327761"/>
                  <a:pt x="1761138" y="327410"/>
                </a:cubicBezTo>
                <a:close/>
                <a:moveTo>
                  <a:pt x="2890672" y="327065"/>
                </a:moveTo>
                <a:lnTo>
                  <a:pt x="2890680" y="327129"/>
                </a:lnTo>
                <a:lnTo>
                  <a:pt x="2890215" y="327457"/>
                </a:lnTo>
                <a:lnTo>
                  <a:pt x="2891041" y="327346"/>
                </a:lnTo>
                <a:close/>
                <a:moveTo>
                  <a:pt x="2883202" y="326898"/>
                </a:moveTo>
                <a:lnTo>
                  <a:pt x="2882376" y="327129"/>
                </a:lnTo>
                <a:cubicBezTo>
                  <a:pt x="2882376" y="328541"/>
                  <a:pt x="2882376" y="329954"/>
                  <a:pt x="2882376" y="329954"/>
                </a:cubicBezTo>
                <a:lnTo>
                  <a:pt x="2885539" y="334259"/>
                </a:lnTo>
                <a:lnTo>
                  <a:pt x="2886666" y="333939"/>
                </a:lnTo>
                <a:close/>
                <a:moveTo>
                  <a:pt x="2962859" y="326560"/>
                </a:moveTo>
                <a:lnTo>
                  <a:pt x="2961851" y="327136"/>
                </a:lnTo>
                <a:lnTo>
                  <a:pt x="2961981" y="327407"/>
                </a:lnTo>
                <a:lnTo>
                  <a:pt x="2961981" y="330105"/>
                </a:lnTo>
                <a:lnTo>
                  <a:pt x="2962106" y="330181"/>
                </a:lnTo>
                <a:lnTo>
                  <a:pt x="2962106" y="327317"/>
                </a:lnTo>
                <a:close/>
                <a:moveTo>
                  <a:pt x="301970" y="326404"/>
                </a:moveTo>
                <a:lnTo>
                  <a:pt x="301287" y="326955"/>
                </a:lnTo>
                <a:lnTo>
                  <a:pt x="302547" y="327270"/>
                </a:lnTo>
                <a:close/>
                <a:moveTo>
                  <a:pt x="16548" y="325697"/>
                </a:moveTo>
                <a:cubicBezTo>
                  <a:pt x="16548" y="325697"/>
                  <a:pt x="16548" y="325697"/>
                  <a:pt x="18053" y="325697"/>
                </a:cubicBezTo>
                <a:cubicBezTo>
                  <a:pt x="18053" y="327052"/>
                  <a:pt x="21061" y="329759"/>
                  <a:pt x="18053" y="331114"/>
                </a:cubicBezTo>
                <a:cubicBezTo>
                  <a:pt x="16548" y="332467"/>
                  <a:pt x="15044" y="331114"/>
                  <a:pt x="13539" y="329759"/>
                </a:cubicBezTo>
                <a:cubicBezTo>
                  <a:pt x="12035" y="327052"/>
                  <a:pt x="15044" y="327052"/>
                  <a:pt x="16548" y="325697"/>
                </a:cubicBezTo>
                <a:close/>
                <a:moveTo>
                  <a:pt x="135818" y="325521"/>
                </a:moveTo>
                <a:lnTo>
                  <a:pt x="135824" y="325572"/>
                </a:lnTo>
                <a:lnTo>
                  <a:pt x="135870" y="325572"/>
                </a:lnTo>
                <a:close/>
                <a:moveTo>
                  <a:pt x="3043961" y="325478"/>
                </a:moveTo>
                <a:lnTo>
                  <a:pt x="3043939" y="325528"/>
                </a:lnTo>
                <a:lnTo>
                  <a:pt x="3043939" y="325590"/>
                </a:lnTo>
                <a:close/>
                <a:moveTo>
                  <a:pt x="136440" y="325476"/>
                </a:moveTo>
                <a:lnTo>
                  <a:pt x="136247" y="325572"/>
                </a:lnTo>
                <a:lnTo>
                  <a:pt x="136389" y="325572"/>
                </a:lnTo>
                <a:close/>
                <a:moveTo>
                  <a:pt x="112201" y="325362"/>
                </a:moveTo>
                <a:lnTo>
                  <a:pt x="112201" y="325483"/>
                </a:lnTo>
                <a:cubicBezTo>
                  <a:pt x="112201" y="326181"/>
                  <a:pt x="112201" y="326880"/>
                  <a:pt x="112201" y="326880"/>
                </a:cubicBezTo>
                <a:lnTo>
                  <a:pt x="114933" y="328100"/>
                </a:lnTo>
                <a:close/>
                <a:moveTo>
                  <a:pt x="1758364" y="325309"/>
                </a:moveTo>
                <a:lnTo>
                  <a:pt x="1758120" y="325354"/>
                </a:lnTo>
                <a:lnTo>
                  <a:pt x="1758439" y="325462"/>
                </a:lnTo>
                <a:close/>
                <a:moveTo>
                  <a:pt x="473008" y="325179"/>
                </a:moveTo>
                <a:lnTo>
                  <a:pt x="469680" y="327386"/>
                </a:lnTo>
                <a:lnTo>
                  <a:pt x="471278" y="327472"/>
                </a:lnTo>
                <a:close/>
                <a:moveTo>
                  <a:pt x="2963772" y="324964"/>
                </a:moveTo>
                <a:lnTo>
                  <a:pt x="2964074" y="325336"/>
                </a:lnTo>
                <a:lnTo>
                  <a:pt x="2964102" y="325308"/>
                </a:lnTo>
                <a:close/>
                <a:moveTo>
                  <a:pt x="3015444" y="324708"/>
                </a:moveTo>
                <a:lnTo>
                  <a:pt x="3015573" y="324883"/>
                </a:lnTo>
                <a:lnTo>
                  <a:pt x="3015582" y="324873"/>
                </a:lnTo>
                <a:close/>
                <a:moveTo>
                  <a:pt x="349788" y="324502"/>
                </a:moveTo>
                <a:lnTo>
                  <a:pt x="348726" y="325701"/>
                </a:lnTo>
                <a:lnTo>
                  <a:pt x="350143" y="325940"/>
                </a:lnTo>
                <a:close/>
                <a:moveTo>
                  <a:pt x="291554" y="324413"/>
                </a:moveTo>
                <a:lnTo>
                  <a:pt x="291483" y="324418"/>
                </a:lnTo>
                <a:lnTo>
                  <a:pt x="291605" y="324518"/>
                </a:lnTo>
                <a:close/>
                <a:moveTo>
                  <a:pt x="3023565" y="324355"/>
                </a:moveTo>
                <a:lnTo>
                  <a:pt x="3022783" y="325929"/>
                </a:lnTo>
                <a:lnTo>
                  <a:pt x="3024111" y="326563"/>
                </a:lnTo>
                <a:close/>
                <a:moveTo>
                  <a:pt x="238562" y="324310"/>
                </a:moveTo>
                <a:lnTo>
                  <a:pt x="238497" y="324343"/>
                </a:lnTo>
                <a:lnTo>
                  <a:pt x="238596" y="324444"/>
                </a:lnTo>
                <a:lnTo>
                  <a:pt x="238548" y="324346"/>
                </a:lnTo>
                <a:close/>
                <a:moveTo>
                  <a:pt x="192787" y="324263"/>
                </a:moveTo>
                <a:lnTo>
                  <a:pt x="192775" y="324287"/>
                </a:lnTo>
                <a:cubicBezTo>
                  <a:pt x="192775" y="325697"/>
                  <a:pt x="192775" y="325697"/>
                  <a:pt x="191378" y="325697"/>
                </a:cubicBezTo>
                <a:lnTo>
                  <a:pt x="191291" y="325688"/>
                </a:lnTo>
                <a:lnTo>
                  <a:pt x="191335" y="325697"/>
                </a:lnTo>
                <a:cubicBezTo>
                  <a:pt x="194086" y="325697"/>
                  <a:pt x="195461" y="327126"/>
                  <a:pt x="196837" y="327126"/>
                </a:cubicBezTo>
                <a:lnTo>
                  <a:pt x="202023" y="332516"/>
                </a:lnTo>
                <a:lnTo>
                  <a:pt x="205214" y="331965"/>
                </a:lnTo>
                <a:cubicBezTo>
                  <a:pt x="206453" y="331965"/>
                  <a:pt x="207515" y="331965"/>
                  <a:pt x="208223" y="331263"/>
                </a:cubicBezTo>
                <a:cubicBezTo>
                  <a:pt x="208223" y="329859"/>
                  <a:pt x="208223" y="329859"/>
                  <a:pt x="206807" y="329859"/>
                </a:cubicBezTo>
                <a:cubicBezTo>
                  <a:pt x="206807" y="329859"/>
                  <a:pt x="205391" y="329859"/>
                  <a:pt x="205391" y="329859"/>
                </a:cubicBezTo>
                <a:cubicBezTo>
                  <a:pt x="203975" y="329859"/>
                  <a:pt x="202559" y="328455"/>
                  <a:pt x="202559" y="328455"/>
                </a:cubicBezTo>
                <a:cubicBezTo>
                  <a:pt x="202559" y="328455"/>
                  <a:pt x="201143" y="327051"/>
                  <a:pt x="201143" y="327051"/>
                </a:cubicBezTo>
                <a:lnTo>
                  <a:pt x="201014" y="326794"/>
                </a:lnTo>
                <a:close/>
                <a:moveTo>
                  <a:pt x="1011743" y="324197"/>
                </a:moveTo>
                <a:lnTo>
                  <a:pt x="1012017" y="324695"/>
                </a:lnTo>
                <a:lnTo>
                  <a:pt x="1012127" y="324806"/>
                </a:lnTo>
                <a:close/>
                <a:moveTo>
                  <a:pt x="376251" y="324095"/>
                </a:moveTo>
                <a:lnTo>
                  <a:pt x="376508" y="324533"/>
                </a:lnTo>
                <a:lnTo>
                  <a:pt x="376713" y="324095"/>
                </a:lnTo>
                <a:close/>
                <a:moveTo>
                  <a:pt x="308773" y="323642"/>
                </a:moveTo>
                <a:lnTo>
                  <a:pt x="308337" y="324107"/>
                </a:lnTo>
                <a:lnTo>
                  <a:pt x="309507" y="323943"/>
                </a:lnTo>
                <a:close/>
                <a:moveTo>
                  <a:pt x="3007494" y="323266"/>
                </a:moveTo>
                <a:lnTo>
                  <a:pt x="3007683" y="323321"/>
                </a:lnTo>
                <a:lnTo>
                  <a:pt x="3007686" y="323289"/>
                </a:lnTo>
                <a:close/>
                <a:moveTo>
                  <a:pt x="196896" y="322839"/>
                </a:moveTo>
                <a:lnTo>
                  <a:pt x="196822" y="322852"/>
                </a:lnTo>
                <a:lnTo>
                  <a:pt x="196972" y="322869"/>
                </a:lnTo>
                <a:close/>
                <a:moveTo>
                  <a:pt x="345671" y="322643"/>
                </a:moveTo>
                <a:lnTo>
                  <a:pt x="345980" y="323125"/>
                </a:lnTo>
                <a:cubicBezTo>
                  <a:pt x="346674" y="323829"/>
                  <a:pt x="347367" y="324885"/>
                  <a:pt x="348061" y="325588"/>
                </a:cubicBezTo>
                <a:lnTo>
                  <a:pt x="348438" y="325652"/>
                </a:lnTo>
                <a:lnTo>
                  <a:pt x="345823" y="322699"/>
                </a:lnTo>
                <a:close/>
                <a:moveTo>
                  <a:pt x="3062561" y="321775"/>
                </a:moveTo>
                <a:lnTo>
                  <a:pt x="3060862" y="324608"/>
                </a:lnTo>
                <a:lnTo>
                  <a:pt x="3061031" y="324835"/>
                </a:lnTo>
                <a:close/>
                <a:moveTo>
                  <a:pt x="105556" y="321620"/>
                </a:moveTo>
                <a:lnTo>
                  <a:pt x="105176" y="321811"/>
                </a:lnTo>
                <a:lnTo>
                  <a:pt x="106521" y="321811"/>
                </a:lnTo>
                <a:cubicBezTo>
                  <a:pt x="107910" y="323190"/>
                  <a:pt x="107910" y="324569"/>
                  <a:pt x="106521" y="325948"/>
                </a:cubicBezTo>
                <a:lnTo>
                  <a:pt x="106686" y="328395"/>
                </a:lnTo>
                <a:lnTo>
                  <a:pt x="106686" y="325483"/>
                </a:lnTo>
                <a:lnTo>
                  <a:pt x="106810" y="325398"/>
                </a:lnTo>
                <a:lnTo>
                  <a:pt x="106810" y="321620"/>
                </a:lnTo>
                <a:close/>
                <a:moveTo>
                  <a:pt x="1895287" y="321513"/>
                </a:moveTo>
                <a:lnTo>
                  <a:pt x="1895247" y="321553"/>
                </a:lnTo>
                <a:lnTo>
                  <a:pt x="1895287" y="321567"/>
                </a:lnTo>
                <a:close/>
                <a:moveTo>
                  <a:pt x="2776989" y="321486"/>
                </a:moveTo>
                <a:lnTo>
                  <a:pt x="2776915" y="321710"/>
                </a:lnTo>
                <a:lnTo>
                  <a:pt x="2776850" y="321948"/>
                </a:lnTo>
                <a:lnTo>
                  <a:pt x="2776989" y="321792"/>
                </a:lnTo>
                <a:close/>
                <a:moveTo>
                  <a:pt x="2871282" y="321472"/>
                </a:moveTo>
                <a:lnTo>
                  <a:pt x="2871588" y="321783"/>
                </a:lnTo>
                <a:lnTo>
                  <a:pt x="2871668" y="321945"/>
                </a:lnTo>
                <a:lnTo>
                  <a:pt x="2871653" y="321786"/>
                </a:lnTo>
                <a:lnTo>
                  <a:pt x="2871713" y="321776"/>
                </a:lnTo>
                <a:lnTo>
                  <a:pt x="2871304" y="321478"/>
                </a:lnTo>
                <a:close/>
                <a:moveTo>
                  <a:pt x="823976" y="321091"/>
                </a:moveTo>
                <a:lnTo>
                  <a:pt x="824556" y="321886"/>
                </a:lnTo>
                <a:lnTo>
                  <a:pt x="824683" y="321448"/>
                </a:lnTo>
                <a:close/>
                <a:moveTo>
                  <a:pt x="796456" y="321041"/>
                </a:moveTo>
                <a:lnTo>
                  <a:pt x="796336" y="321071"/>
                </a:lnTo>
                <a:lnTo>
                  <a:pt x="798683" y="321664"/>
                </a:lnTo>
                <a:lnTo>
                  <a:pt x="798538" y="321567"/>
                </a:lnTo>
                <a:cubicBezTo>
                  <a:pt x="797844" y="321567"/>
                  <a:pt x="797150" y="321216"/>
                  <a:pt x="796456" y="321041"/>
                </a:cubicBezTo>
                <a:close/>
                <a:moveTo>
                  <a:pt x="1666940" y="321026"/>
                </a:moveTo>
                <a:lnTo>
                  <a:pt x="1667337" y="321886"/>
                </a:lnTo>
                <a:lnTo>
                  <a:pt x="1667337" y="321241"/>
                </a:lnTo>
                <a:lnTo>
                  <a:pt x="1667105" y="321216"/>
                </a:lnTo>
                <a:close/>
                <a:moveTo>
                  <a:pt x="1017912" y="320515"/>
                </a:moveTo>
                <a:lnTo>
                  <a:pt x="1017783" y="320564"/>
                </a:lnTo>
                <a:lnTo>
                  <a:pt x="1018020" y="320556"/>
                </a:lnTo>
                <a:close/>
                <a:moveTo>
                  <a:pt x="878711" y="320410"/>
                </a:moveTo>
                <a:lnTo>
                  <a:pt x="878711" y="320482"/>
                </a:lnTo>
                <a:lnTo>
                  <a:pt x="878718" y="320481"/>
                </a:lnTo>
                <a:close/>
                <a:moveTo>
                  <a:pt x="952740" y="320189"/>
                </a:moveTo>
                <a:lnTo>
                  <a:pt x="952740" y="320482"/>
                </a:lnTo>
                <a:lnTo>
                  <a:pt x="955084" y="320482"/>
                </a:lnTo>
                <a:lnTo>
                  <a:pt x="955855" y="320482"/>
                </a:lnTo>
                <a:lnTo>
                  <a:pt x="955525" y="320189"/>
                </a:lnTo>
                <a:cubicBezTo>
                  <a:pt x="954132" y="320189"/>
                  <a:pt x="954132" y="318795"/>
                  <a:pt x="952740" y="320189"/>
                </a:cubicBezTo>
                <a:close/>
                <a:moveTo>
                  <a:pt x="731893" y="320165"/>
                </a:moveTo>
                <a:lnTo>
                  <a:pt x="731998" y="320482"/>
                </a:lnTo>
                <a:lnTo>
                  <a:pt x="732433" y="320482"/>
                </a:lnTo>
                <a:close/>
                <a:moveTo>
                  <a:pt x="768860" y="320097"/>
                </a:moveTo>
                <a:lnTo>
                  <a:pt x="768513" y="320339"/>
                </a:lnTo>
                <a:lnTo>
                  <a:pt x="768895" y="321498"/>
                </a:lnTo>
                <a:close/>
                <a:moveTo>
                  <a:pt x="194006" y="319890"/>
                </a:moveTo>
                <a:lnTo>
                  <a:pt x="194064" y="319930"/>
                </a:lnTo>
                <a:lnTo>
                  <a:pt x="193825" y="320056"/>
                </a:lnTo>
                <a:lnTo>
                  <a:pt x="194064" y="320056"/>
                </a:lnTo>
                <a:lnTo>
                  <a:pt x="194064" y="320031"/>
                </a:lnTo>
                <a:lnTo>
                  <a:pt x="194343" y="319934"/>
                </a:lnTo>
                <a:close/>
                <a:moveTo>
                  <a:pt x="457271" y="319888"/>
                </a:moveTo>
                <a:lnTo>
                  <a:pt x="457711" y="320039"/>
                </a:lnTo>
                <a:lnTo>
                  <a:pt x="457917" y="319936"/>
                </a:lnTo>
                <a:close/>
                <a:moveTo>
                  <a:pt x="445349" y="319761"/>
                </a:moveTo>
                <a:lnTo>
                  <a:pt x="444429" y="319821"/>
                </a:lnTo>
                <a:lnTo>
                  <a:pt x="444560" y="319909"/>
                </a:lnTo>
                <a:lnTo>
                  <a:pt x="444562" y="319918"/>
                </a:lnTo>
                <a:close/>
                <a:moveTo>
                  <a:pt x="92607" y="319693"/>
                </a:moveTo>
                <a:lnTo>
                  <a:pt x="93145" y="320234"/>
                </a:lnTo>
                <a:lnTo>
                  <a:pt x="93655" y="319850"/>
                </a:lnTo>
                <a:lnTo>
                  <a:pt x="92989" y="319817"/>
                </a:lnTo>
                <a:close/>
                <a:moveTo>
                  <a:pt x="1732252" y="319522"/>
                </a:moveTo>
                <a:lnTo>
                  <a:pt x="1731976" y="319706"/>
                </a:lnTo>
                <a:lnTo>
                  <a:pt x="1731965" y="319794"/>
                </a:lnTo>
                <a:close/>
                <a:moveTo>
                  <a:pt x="152170" y="319451"/>
                </a:moveTo>
                <a:lnTo>
                  <a:pt x="151190" y="319930"/>
                </a:lnTo>
                <a:lnTo>
                  <a:pt x="150956" y="319923"/>
                </a:lnTo>
                <a:lnTo>
                  <a:pt x="151484" y="320138"/>
                </a:lnTo>
                <a:close/>
                <a:moveTo>
                  <a:pt x="112591" y="319036"/>
                </a:moveTo>
                <a:lnTo>
                  <a:pt x="113970" y="321607"/>
                </a:lnTo>
                <a:cubicBezTo>
                  <a:pt x="114843" y="321780"/>
                  <a:pt x="115890" y="321435"/>
                  <a:pt x="116589" y="321435"/>
                </a:cubicBezTo>
                <a:lnTo>
                  <a:pt x="116053" y="321920"/>
                </a:lnTo>
                <a:lnTo>
                  <a:pt x="116866" y="321705"/>
                </a:lnTo>
                <a:lnTo>
                  <a:pt x="117351" y="321705"/>
                </a:lnTo>
                <a:lnTo>
                  <a:pt x="116589" y="321435"/>
                </a:lnTo>
                <a:lnTo>
                  <a:pt x="116589" y="321435"/>
                </a:lnTo>
                <a:lnTo>
                  <a:pt x="116589" y="320160"/>
                </a:lnTo>
                <a:lnTo>
                  <a:pt x="114068" y="320160"/>
                </a:lnTo>
                <a:close/>
                <a:moveTo>
                  <a:pt x="153090" y="319002"/>
                </a:moveTo>
                <a:lnTo>
                  <a:pt x="152874" y="319107"/>
                </a:lnTo>
                <a:lnTo>
                  <a:pt x="153129" y="319362"/>
                </a:lnTo>
                <a:lnTo>
                  <a:pt x="153346" y="319258"/>
                </a:lnTo>
                <a:close/>
                <a:moveTo>
                  <a:pt x="770769" y="318762"/>
                </a:moveTo>
                <a:lnTo>
                  <a:pt x="770637" y="318854"/>
                </a:lnTo>
                <a:lnTo>
                  <a:pt x="770961" y="318782"/>
                </a:lnTo>
                <a:close/>
                <a:moveTo>
                  <a:pt x="2625931" y="318664"/>
                </a:moveTo>
                <a:lnTo>
                  <a:pt x="2625732" y="318899"/>
                </a:lnTo>
                <a:cubicBezTo>
                  <a:pt x="2625732" y="320304"/>
                  <a:pt x="2626426" y="320656"/>
                  <a:pt x="2627294" y="320831"/>
                </a:cubicBezTo>
                <a:lnTo>
                  <a:pt x="2628478" y="321231"/>
                </a:lnTo>
                <a:close/>
                <a:moveTo>
                  <a:pt x="2988436" y="318654"/>
                </a:moveTo>
                <a:lnTo>
                  <a:pt x="2989607" y="319083"/>
                </a:lnTo>
                <a:lnTo>
                  <a:pt x="2988758" y="318654"/>
                </a:lnTo>
                <a:close/>
                <a:moveTo>
                  <a:pt x="902397" y="318549"/>
                </a:moveTo>
                <a:lnTo>
                  <a:pt x="902625" y="318928"/>
                </a:lnTo>
                <a:lnTo>
                  <a:pt x="902020" y="318928"/>
                </a:lnTo>
                <a:lnTo>
                  <a:pt x="902317" y="319078"/>
                </a:lnTo>
                <a:lnTo>
                  <a:pt x="902819" y="319421"/>
                </a:lnTo>
                <a:lnTo>
                  <a:pt x="902625" y="318795"/>
                </a:lnTo>
                <a:lnTo>
                  <a:pt x="902860" y="318736"/>
                </a:lnTo>
                <a:close/>
                <a:moveTo>
                  <a:pt x="231618" y="318481"/>
                </a:moveTo>
                <a:lnTo>
                  <a:pt x="231291" y="318590"/>
                </a:lnTo>
                <a:lnTo>
                  <a:pt x="231618" y="318660"/>
                </a:lnTo>
                <a:close/>
                <a:moveTo>
                  <a:pt x="182731" y="318426"/>
                </a:moveTo>
                <a:lnTo>
                  <a:pt x="182996" y="318645"/>
                </a:lnTo>
                <a:lnTo>
                  <a:pt x="183048" y="318642"/>
                </a:lnTo>
                <a:lnTo>
                  <a:pt x="182809" y="318426"/>
                </a:lnTo>
                <a:close/>
                <a:moveTo>
                  <a:pt x="154211" y="318421"/>
                </a:moveTo>
                <a:lnTo>
                  <a:pt x="154011" y="318552"/>
                </a:lnTo>
                <a:lnTo>
                  <a:pt x="153876" y="318618"/>
                </a:lnTo>
                <a:lnTo>
                  <a:pt x="153876" y="319003"/>
                </a:lnTo>
                <a:lnTo>
                  <a:pt x="154031" y="318928"/>
                </a:lnTo>
                <a:lnTo>
                  <a:pt x="154465" y="318928"/>
                </a:lnTo>
                <a:lnTo>
                  <a:pt x="154198" y="318551"/>
                </a:lnTo>
                <a:cubicBezTo>
                  <a:pt x="155574" y="318551"/>
                  <a:pt x="155574" y="318551"/>
                  <a:pt x="155574" y="318551"/>
                </a:cubicBezTo>
                <a:cubicBezTo>
                  <a:pt x="157293" y="319623"/>
                  <a:pt x="158754" y="320070"/>
                  <a:pt x="160022" y="320070"/>
                </a:cubicBezTo>
                <a:lnTo>
                  <a:pt x="162546" y="319179"/>
                </a:lnTo>
                <a:close/>
                <a:moveTo>
                  <a:pt x="215807" y="318411"/>
                </a:moveTo>
                <a:lnTo>
                  <a:pt x="216576" y="318727"/>
                </a:lnTo>
                <a:lnTo>
                  <a:pt x="216910" y="319107"/>
                </a:lnTo>
                <a:lnTo>
                  <a:pt x="220391" y="320056"/>
                </a:lnTo>
                <a:lnTo>
                  <a:pt x="219542" y="320287"/>
                </a:lnTo>
                <a:lnTo>
                  <a:pt x="220686" y="320131"/>
                </a:lnTo>
                <a:lnTo>
                  <a:pt x="222805" y="320131"/>
                </a:lnTo>
                <a:lnTo>
                  <a:pt x="222604" y="319831"/>
                </a:lnTo>
                <a:lnTo>
                  <a:pt x="220738" y="319831"/>
                </a:lnTo>
                <a:cubicBezTo>
                  <a:pt x="219349" y="319831"/>
                  <a:pt x="217960" y="319831"/>
                  <a:pt x="216572" y="318476"/>
                </a:cubicBezTo>
                <a:close/>
                <a:moveTo>
                  <a:pt x="994037" y="318386"/>
                </a:moveTo>
                <a:lnTo>
                  <a:pt x="993022" y="318727"/>
                </a:lnTo>
                <a:lnTo>
                  <a:pt x="993111" y="318795"/>
                </a:lnTo>
                <a:lnTo>
                  <a:pt x="993111" y="318824"/>
                </a:lnTo>
                <a:close/>
                <a:moveTo>
                  <a:pt x="1051755" y="318236"/>
                </a:moveTo>
                <a:cubicBezTo>
                  <a:pt x="1051234" y="318061"/>
                  <a:pt x="1050540" y="318061"/>
                  <a:pt x="1049845" y="318762"/>
                </a:cubicBezTo>
                <a:lnTo>
                  <a:pt x="1049737" y="319030"/>
                </a:lnTo>
                <a:lnTo>
                  <a:pt x="1052206" y="318510"/>
                </a:lnTo>
                <a:close/>
                <a:moveTo>
                  <a:pt x="268485" y="318236"/>
                </a:moveTo>
                <a:lnTo>
                  <a:pt x="268482" y="318236"/>
                </a:lnTo>
                <a:lnTo>
                  <a:pt x="268488" y="318241"/>
                </a:lnTo>
                <a:close/>
                <a:moveTo>
                  <a:pt x="3082844" y="318181"/>
                </a:moveTo>
                <a:lnTo>
                  <a:pt x="3081240" y="318511"/>
                </a:lnTo>
                <a:lnTo>
                  <a:pt x="3081294" y="318694"/>
                </a:lnTo>
                <a:close/>
                <a:moveTo>
                  <a:pt x="831628" y="317805"/>
                </a:moveTo>
                <a:lnTo>
                  <a:pt x="835665" y="321886"/>
                </a:lnTo>
                <a:lnTo>
                  <a:pt x="836562" y="322189"/>
                </a:lnTo>
                <a:lnTo>
                  <a:pt x="831861" y="317885"/>
                </a:lnTo>
                <a:close/>
                <a:moveTo>
                  <a:pt x="2782503" y="317528"/>
                </a:moveTo>
                <a:lnTo>
                  <a:pt x="2782545" y="317576"/>
                </a:lnTo>
                <a:lnTo>
                  <a:pt x="2782609" y="317614"/>
                </a:lnTo>
                <a:close/>
                <a:moveTo>
                  <a:pt x="3064398" y="317424"/>
                </a:moveTo>
                <a:lnTo>
                  <a:pt x="3064398" y="318100"/>
                </a:lnTo>
                <a:lnTo>
                  <a:pt x="3064737" y="317424"/>
                </a:lnTo>
                <a:close/>
                <a:moveTo>
                  <a:pt x="184672" y="317359"/>
                </a:moveTo>
                <a:lnTo>
                  <a:pt x="184373" y="317408"/>
                </a:lnTo>
                <a:lnTo>
                  <a:pt x="183491" y="318308"/>
                </a:lnTo>
                <a:lnTo>
                  <a:pt x="183534" y="318426"/>
                </a:lnTo>
                <a:lnTo>
                  <a:pt x="183375" y="318426"/>
                </a:lnTo>
                <a:lnTo>
                  <a:pt x="183171" y="318634"/>
                </a:lnTo>
                <a:lnTo>
                  <a:pt x="187549" y="318349"/>
                </a:lnTo>
                <a:lnTo>
                  <a:pt x="187318" y="318207"/>
                </a:lnTo>
                <a:cubicBezTo>
                  <a:pt x="186166" y="318207"/>
                  <a:pt x="184850" y="318552"/>
                  <a:pt x="183534" y="318552"/>
                </a:cubicBezTo>
                <a:close/>
                <a:moveTo>
                  <a:pt x="1484278" y="317354"/>
                </a:moveTo>
                <a:lnTo>
                  <a:pt x="1484652" y="317473"/>
                </a:lnTo>
                <a:lnTo>
                  <a:pt x="1484427" y="317360"/>
                </a:lnTo>
                <a:close/>
                <a:moveTo>
                  <a:pt x="190359" y="317304"/>
                </a:moveTo>
                <a:lnTo>
                  <a:pt x="190339" y="317328"/>
                </a:lnTo>
                <a:lnTo>
                  <a:pt x="190407" y="317376"/>
                </a:lnTo>
                <a:close/>
                <a:moveTo>
                  <a:pt x="919266" y="317302"/>
                </a:moveTo>
                <a:lnTo>
                  <a:pt x="919330" y="317401"/>
                </a:lnTo>
                <a:lnTo>
                  <a:pt x="919365" y="317335"/>
                </a:lnTo>
                <a:close/>
                <a:moveTo>
                  <a:pt x="1893725" y="317009"/>
                </a:moveTo>
                <a:lnTo>
                  <a:pt x="1893711" y="317011"/>
                </a:lnTo>
                <a:lnTo>
                  <a:pt x="1893859" y="317160"/>
                </a:lnTo>
                <a:close/>
                <a:moveTo>
                  <a:pt x="907963" y="316940"/>
                </a:moveTo>
                <a:lnTo>
                  <a:pt x="907896" y="317476"/>
                </a:lnTo>
                <a:lnTo>
                  <a:pt x="908193" y="317401"/>
                </a:lnTo>
                <a:close/>
                <a:moveTo>
                  <a:pt x="1272690" y="316658"/>
                </a:moveTo>
                <a:lnTo>
                  <a:pt x="1272509" y="316768"/>
                </a:lnTo>
                <a:lnTo>
                  <a:pt x="1272788" y="316718"/>
                </a:lnTo>
                <a:close/>
                <a:moveTo>
                  <a:pt x="1704766" y="316220"/>
                </a:moveTo>
                <a:lnTo>
                  <a:pt x="1704077" y="316240"/>
                </a:lnTo>
                <a:lnTo>
                  <a:pt x="1705668" y="316960"/>
                </a:lnTo>
                <a:close/>
                <a:moveTo>
                  <a:pt x="978144" y="316200"/>
                </a:moveTo>
                <a:lnTo>
                  <a:pt x="977385" y="316214"/>
                </a:lnTo>
                <a:lnTo>
                  <a:pt x="977274" y="316270"/>
                </a:lnTo>
                <a:lnTo>
                  <a:pt x="978270" y="316270"/>
                </a:lnTo>
                <a:close/>
                <a:moveTo>
                  <a:pt x="3061520" y="315925"/>
                </a:moveTo>
                <a:lnTo>
                  <a:pt x="3061627" y="316033"/>
                </a:lnTo>
                <a:lnTo>
                  <a:pt x="3061795" y="315996"/>
                </a:lnTo>
                <a:close/>
                <a:moveTo>
                  <a:pt x="209808" y="315913"/>
                </a:moveTo>
                <a:lnTo>
                  <a:pt x="209784" y="315942"/>
                </a:lnTo>
                <a:lnTo>
                  <a:pt x="209909" y="315994"/>
                </a:lnTo>
                <a:close/>
                <a:moveTo>
                  <a:pt x="177694" y="315873"/>
                </a:moveTo>
                <a:lnTo>
                  <a:pt x="176143" y="317852"/>
                </a:lnTo>
                <a:lnTo>
                  <a:pt x="176252" y="317830"/>
                </a:lnTo>
                <a:lnTo>
                  <a:pt x="177715" y="315873"/>
                </a:lnTo>
                <a:close/>
                <a:moveTo>
                  <a:pt x="98271" y="315685"/>
                </a:moveTo>
                <a:lnTo>
                  <a:pt x="98419" y="316260"/>
                </a:lnTo>
                <a:lnTo>
                  <a:pt x="98661" y="316077"/>
                </a:lnTo>
                <a:close/>
                <a:moveTo>
                  <a:pt x="2974831" y="315577"/>
                </a:moveTo>
                <a:lnTo>
                  <a:pt x="2974431" y="315777"/>
                </a:lnTo>
                <a:lnTo>
                  <a:pt x="2974355" y="315931"/>
                </a:lnTo>
                <a:lnTo>
                  <a:pt x="2974393" y="315919"/>
                </a:lnTo>
                <a:lnTo>
                  <a:pt x="2974518" y="316245"/>
                </a:lnTo>
                <a:lnTo>
                  <a:pt x="2974518" y="316208"/>
                </a:lnTo>
                <a:close/>
                <a:moveTo>
                  <a:pt x="3065227" y="315514"/>
                </a:moveTo>
                <a:lnTo>
                  <a:pt x="3062151" y="315949"/>
                </a:lnTo>
                <a:lnTo>
                  <a:pt x="3062151" y="316035"/>
                </a:lnTo>
                <a:lnTo>
                  <a:pt x="3065227" y="315514"/>
                </a:lnTo>
                <a:close/>
                <a:moveTo>
                  <a:pt x="3041981" y="315390"/>
                </a:moveTo>
                <a:lnTo>
                  <a:pt x="3041870" y="315474"/>
                </a:lnTo>
                <a:lnTo>
                  <a:pt x="3043105" y="317344"/>
                </a:lnTo>
                <a:lnTo>
                  <a:pt x="3043327" y="316944"/>
                </a:lnTo>
                <a:close/>
                <a:moveTo>
                  <a:pt x="109682" y="315233"/>
                </a:moveTo>
                <a:lnTo>
                  <a:pt x="109561" y="315580"/>
                </a:lnTo>
                <a:lnTo>
                  <a:pt x="109819" y="315919"/>
                </a:lnTo>
                <a:lnTo>
                  <a:pt x="109604" y="315919"/>
                </a:lnTo>
                <a:lnTo>
                  <a:pt x="110348" y="317976"/>
                </a:lnTo>
                <a:lnTo>
                  <a:pt x="109819" y="315919"/>
                </a:lnTo>
                <a:lnTo>
                  <a:pt x="109920" y="315955"/>
                </a:lnTo>
                <a:lnTo>
                  <a:pt x="109904" y="315935"/>
                </a:lnTo>
                <a:close/>
                <a:moveTo>
                  <a:pt x="2880992" y="314671"/>
                </a:moveTo>
                <a:lnTo>
                  <a:pt x="2880992" y="315828"/>
                </a:lnTo>
                <a:lnTo>
                  <a:pt x="2881308" y="317011"/>
                </a:lnTo>
                <a:lnTo>
                  <a:pt x="2881308" y="314671"/>
                </a:lnTo>
                <a:close/>
                <a:moveTo>
                  <a:pt x="2781392" y="314635"/>
                </a:moveTo>
                <a:lnTo>
                  <a:pt x="2781156" y="314764"/>
                </a:lnTo>
                <a:lnTo>
                  <a:pt x="2781174" y="314911"/>
                </a:lnTo>
                <a:close/>
                <a:moveTo>
                  <a:pt x="3002405" y="314510"/>
                </a:moveTo>
                <a:lnTo>
                  <a:pt x="3002026" y="314537"/>
                </a:lnTo>
                <a:lnTo>
                  <a:pt x="3002026" y="315698"/>
                </a:lnTo>
                <a:lnTo>
                  <a:pt x="3002098" y="315758"/>
                </a:lnTo>
                <a:lnTo>
                  <a:pt x="3002098" y="314820"/>
                </a:lnTo>
                <a:close/>
                <a:moveTo>
                  <a:pt x="105306" y="314414"/>
                </a:moveTo>
                <a:lnTo>
                  <a:pt x="105306" y="317281"/>
                </a:lnTo>
                <a:lnTo>
                  <a:pt x="106936" y="317463"/>
                </a:lnTo>
                <a:lnTo>
                  <a:pt x="106936" y="320940"/>
                </a:lnTo>
                <a:lnTo>
                  <a:pt x="108202" y="315940"/>
                </a:lnTo>
                <a:lnTo>
                  <a:pt x="106247" y="316295"/>
                </a:lnTo>
                <a:cubicBezTo>
                  <a:pt x="105683" y="315919"/>
                  <a:pt x="105306" y="315167"/>
                  <a:pt x="105306" y="314414"/>
                </a:cubicBezTo>
                <a:close/>
                <a:moveTo>
                  <a:pt x="188791" y="314320"/>
                </a:moveTo>
                <a:lnTo>
                  <a:pt x="188678" y="314435"/>
                </a:lnTo>
                <a:lnTo>
                  <a:pt x="188799" y="314414"/>
                </a:lnTo>
                <a:cubicBezTo>
                  <a:pt x="188799" y="315794"/>
                  <a:pt x="190116" y="315794"/>
                  <a:pt x="190116" y="317172"/>
                </a:cubicBezTo>
                <a:lnTo>
                  <a:pt x="190150" y="317197"/>
                </a:lnTo>
                <a:lnTo>
                  <a:pt x="188887" y="314565"/>
                </a:lnTo>
                <a:close/>
                <a:moveTo>
                  <a:pt x="3084265" y="314178"/>
                </a:moveTo>
                <a:lnTo>
                  <a:pt x="3083994" y="314357"/>
                </a:lnTo>
                <a:lnTo>
                  <a:pt x="3084107" y="314431"/>
                </a:lnTo>
                <a:close/>
                <a:moveTo>
                  <a:pt x="2852747" y="313958"/>
                </a:moveTo>
                <a:lnTo>
                  <a:pt x="2853250" y="314356"/>
                </a:lnTo>
                <a:lnTo>
                  <a:pt x="2853391" y="314356"/>
                </a:lnTo>
                <a:close/>
                <a:moveTo>
                  <a:pt x="2805324" y="313922"/>
                </a:moveTo>
                <a:lnTo>
                  <a:pt x="2805793" y="315347"/>
                </a:lnTo>
                <a:lnTo>
                  <a:pt x="2806157" y="314764"/>
                </a:lnTo>
                <a:close/>
                <a:moveTo>
                  <a:pt x="1740838" y="313752"/>
                </a:moveTo>
                <a:lnTo>
                  <a:pt x="1739126" y="314902"/>
                </a:lnTo>
                <a:lnTo>
                  <a:pt x="1743008" y="313961"/>
                </a:lnTo>
                <a:close/>
                <a:moveTo>
                  <a:pt x="2889651" y="313151"/>
                </a:moveTo>
                <a:lnTo>
                  <a:pt x="2889651" y="313262"/>
                </a:lnTo>
                <a:lnTo>
                  <a:pt x="2889724" y="313374"/>
                </a:lnTo>
                <a:close/>
                <a:moveTo>
                  <a:pt x="3018449" y="313111"/>
                </a:moveTo>
                <a:lnTo>
                  <a:pt x="3018524" y="313161"/>
                </a:lnTo>
                <a:cubicBezTo>
                  <a:pt x="3017145" y="313161"/>
                  <a:pt x="3017145" y="314540"/>
                  <a:pt x="3015766" y="314540"/>
                </a:cubicBezTo>
                <a:lnTo>
                  <a:pt x="3014933" y="314473"/>
                </a:lnTo>
                <a:lnTo>
                  <a:pt x="3015888" y="314820"/>
                </a:lnTo>
                <a:lnTo>
                  <a:pt x="3017153" y="315457"/>
                </a:lnTo>
                <a:lnTo>
                  <a:pt x="3016258" y="314415"/>
                </a:lnTo>
                <a:lnTo>
                  <a:pt x="3018841" y="313111"/>
                </a:lnTo>
                <a:close/>
                <a:moveTo>
                  <a:pt x="2851840" y="313055"/>
                </a:moveTo>
                <a:lnTo>
                  <a:pt x="2851845" y="313245"/>
                </a:lnTo>
                <a:lnTo>
                  <a:pt x="2852083" y="313433"/>
                </a:lnTo>
                <a:close/>
                <a:moveTo>
                  <a:pt x="127943" y="313011"/>
                </a:moveTo>
                <a:lnTo>
                  <a:pt x="127946" y="313118"/>
                </a:lnTo>
                <a:lnTo>
                  <a:pt x="128045" y="313011"/>
                </a:lnTo>
                <a:close/>
                <a:moveTo>
                  <a:pt x="3095244" y="312968"/>
                </a:moveTo>
                <a:lnTo>
                  <a:pt x="3094324" y="313216"/>
                </a:lnTo>
                <a:lnTo>
                  <a:pt x="3095079" y="313192"/>
                </a:lnTo>
                <a:lnTo>
                  <a:pt x="3095471" y="313192"/>
                </a:lnTo>
                <a:close/>
                <a:moveTo>
                  <a:pt x="167764" y="312923"/>
                </a:moveTo>
                <a:lnTo>
                  <a:pt x="166840" y="314291"/>
                </a:lnTo>
                <a:lnTo>
                  <a:pt x="167851" y="312967"/>
                </a:lnTo>
                <a:close/>
                <a:moveTo>
                  <a:pt x="2889651" y="312894"/>
                </a:moveTo>
                <a:lnTo>
                  <a:pt x="2889651" y="313123"/>
                </a:lnTo>
                <a:lnTo>
                  <a:pt x="2889783" y="313062"/>
                </a:lnTo>
                <a:lnTo>
                  <a:pt x="2889669" y="313005"/>
                </a:lnTo>
                <a:close/>
                <a:moveTo>
                  <a:pt x="261128" y="312636"/>
                </a:moveTo>
                <a:lnTo>
                  <a:pt x="260808" y="312962"/>
                </a:lnTo>
                <a:lnTo>
                  <a:pt x="260957" y="312979"/>
                </a:lnTo>
                <a:close/>
                <a:moveTo>
                  <a:pt x="319768" y="312383"/>
                </a:moveTo>
                <a:lnTo>
                  <a:pt x="319253" y="312908"/>
                </a:lnTo>
                <a:lnTo>
                  <a:pt x="319561" y="313220"/>
                </a:lnTo>
                <a:close/>
                <a:moveTo>
                  <a:pt x="2975167" y="312363"/>
                </a:moveTo>
                <a:lnTo>
                  <a:pt x="2975544" y="313123"/>
                </a:lnTo>
                <a:lnTo>
                  <a:pt x="2975651" y="312910"/>
                </a:lnTo>
                <a:lnTo>
                  <a:pt x="2975896" y="313155"/>
                </a:lnTo>
                <a:lnTo>
                  <a:pt x="2975896" y="312806"/>
                </a:lnTo>
                <a:close/>
                <a:moveTo>
                  <a:pt x="599851" y="311963"/>
                </a:moveTo>
                <a:lnTo>
                  <a:pt x="598214" y="312940"/>
                </a:lnTo>
                <a:cubicBezTo>
                  <a:pt x="597519" y="312940"/>
                  <a:pt x="597519" y="313640"/>
                  <a:pt x="597693" y="314689"/>
                </a:cubicBezTo>
                <a:lnTo>
                  <a:pt x="597754" y="315140"/>
                </a:lnTo>
                <a:close/>
                <a:moveTo>
                  <a:pt x="274963" y="311890"/>
                </a:moveTo>
                <a:lnTo>
                  <a:pt x="274963" y="312363"/>
                </a:lnTo>
                <a:lnTo>
                  <a:pt x="274967" y="312369"/>
                </a:lnTo>
                <a:lnTo>
                  <a:pt x="274967" y="311896"/>
                </a:lnTo>
                <a:close/>
                <a:moveTo>
                  <a:pt x="494306" y="311816"/>
                </a:moveTo>
                <a:lnTo>
                  <a:pt x="494010" y="311823"/>
                </a:lnTo>
                <a:lnTo>
                  <a:pt x="494416" y="311927"/>
                </a:lnTo>
                <a:close/>
                <a:moveTo>
                  <a:pt x="3003350" y="311707"/>
                </a:moveTo>
                <a:lnTo>
                  <a:pt x="3003051" y="312389"/>
                </a:lnTo>
                <a:lnTo>
                  <a:pt x="3003355" y="311782"/>
                </a:lnTo>
                <a:lnTo>
                  <a:pt x="3003505" y="311707"/>
                </a:lnTo>
                <a:close/>
                <a:moveTo>
                  <a:pt x="3089767" y="311682"/>
                </a:moveTo>
                <a:lnTo>
                  <a:pt x="3092263" y="313279"/>
                </a:lnTo>
                <a:lnTo>
                  <a:pt x="3092923" y="313259"/>
                </a:lnTo>
                <a:lnTo>
                  <a:pt x="3092431" y="312968"/>
                </a:lnTo>
                <a:lnTo>
                  <a:pt x="3092105" y="312718"/>
                </a:lnTo>
                <a:lnTo>
                  <a:pt x="3092229" y="312910"/>
                </a:lnTo>
                <a:lnTo>
                  <a:pt x="3090454" y="311727"/>
                </a:lnTo>
                <a:close/>
                <a:moveTo>
                  <a:pt x="101545" y="311657"/>
                </a:moveTo>
                <a:lnTo>
                  <a:pt x="100947" y="311683"/>
                </a:lnTo>
                <a:lnTo>
                  <a:pt x="101420" y="311921"/>
                </a:lnTo>
                <a:lnTo>
                  <a:pt x="101545" y="312173"/>
                </a:lnTo>
                <a:lnTo>
                  <a:pt x="101545" y="311782"/>
                </a:lnTo>
                <a:close/>
                <a:moveTo>
                  <a:pt x="207066" y="311572"/>
                </a:moveTo>
                <a:lnTo>
                  <a:pt x="207066" y="311707"/>
                </a:lnTo>
                <a:lnTo>
                  <a:pt x="207328" y="311707"/>
                </a:lnTo>
                <a:close/>
                <a:moveTo>
                  <a:pt x="2631784" y="311464"/>
                </a:moveTo>
                <a:lnTo>
                  <a:pt x="2631285" y="311874"/>
                </a:lnTo>
                <a:cubicBezTo>
                  <a:pt x="2630591" y="313982"/>
                  <a:pt x="2631285" y="314684"/>
                  <a:pt x="2632326" y="315035"/>
                </a:cubicBezTo>
                <a:lnTo>
                  <a:pt x="2632702" y="315162"/>
                </a:lnTo>
                <a:close/>
                <a:moveTo>
                  <a:pt x="310425" y="311013"/>
                </a:moveTo>
                <a:lnTo>
                  <a:pt x="307422" y="311395"/>
                </a:lnTo>
                <a:lnTo>
                  <a:pt x="307531" y="311724"/>
                </a:lnTo>
                <a:close/>
                <a:moveTo>
                  <a:pt x="293053" y="310925"/>
                </a:moveTo>
                <a:lnTo>
                  <a:pt x="292304" y="311168"/>
                </a:lnTo>
                <a:lnTo>
                  <a:pt x="292443" y="311299"/>
                </a:lnTo>
                <a:close/>
                <a:moveTo>
                  <a:pt x="3164305" y="310486"/>
                </a:moveTo>
                <a:cubicBezTo>
                  <a:pt x="3167147" y="310486"/>
                  <a:pt x="3169988" y="309149"/>
                  <a:pt x="3171409" y="311824"/>
                </a:cubicBezTo>
                <a:cubicBezTo>
                  <a:pt x="3171409" y="313161"/>
                  <a:pt x="3169988" y="313161"/>
                  <a:pt x="3168568" y="314498"/>
                </a:cubicBezTo>
                <a:cubicBezTo>
                  <a:pt x="3169988" y="315835"/>
                  <a:pt x="3171409" y="315835"/>
                  <a:pt x="3174251" y="315835"/>
                </a:cubicBezTo>
                <a:cubicBezTo>
                  <a:pt x="3174251" y="317173"/>
                  <a:pt x="3175672" y="317173"/>
                  <a:pt x="3177092" y="318510"/>
                </a:cubicBezTo>
                <a:cubicBezTo>
                  <a:pt x="3175672" y="321184"/>
                  <a:pt x="3174251" y="319847"/>
                  <a:pt x="3172830" y="319847"/>
                </a:cubicBezTo>
                <a:cubicBezTo>
                  <a:pt x="3171409" y="318510"/>
                  <a:pt x="3169988" y="318510"/>
                  <a:pt x="3168568" y="318510"/>
                </a:cubicBezTo>
                <a:cubicBezTo>
                  <a:pt x="3165726" y="317173"/>
                  <a:pt x="3165726" y="315835"/>
                  <a:pt x="3164305" y="313161"/>
                </a:cubicBezTo>
                <a:cubicBezTo>
                  <a:pt x="3164305" y="311824"/>
                  <a:pt x="3164305" y="310486"/>
                  <a:pt x="3164305" y="310486"/>
                </a:cubicBezTo>
                <a:close/>
                <a:moveTo>
                  <a:pt x="87361" y="310408"/>
                </a:moveTo>
                <a:lnTo>
                  <a:pt x="87361" y="311702"/>
                </a:lnTo>
                <a:lnTo>
                  <a:pt x="88534" y="312874"/>
                </a:lnTo>
                <a:lnTo>
                  <a:pt x="89287" y="312808"/>
                </a:lnTo>
                <a:cubicBezTo>
                  <a:pt x="89816" y="312979"/>
                  <a:pt x="90168" y="312979"/>
                  <a:pt x="90168" y="311611"/>
                </a:cubicBezTo>
                <a:lnTo>
                  <a:pt x="90286" y="311383"/>
                </a:lnTo>
                <a:close/>
                <a:moveTo>
                  <a:pt x="201118" y="310158"/>
                </a:moveTo>
                <a:lnTo>
                  <a:pt x="201126" y="310224"/>
                </a:lnTo>
                <a:lnTo>
                  <a:pt x="200832" y="310591"/>
                </a:lnTo>
                <a:lnTo>
                  <a:pt x="201232" y="310278"/>
                </a:lnTo>
                <a:close/>
                <a:moveTo>
                  <a:pt x="2347146" y="310082"/>
                </a:moveTo>
                <a:lnTo>
                  <a:pt x="2347360" y="310348"/>
                </a:lnTo>
                <a:lnTo>
                  <a:pt x="2347471" y="310301"/>
                </a:lnTo>
                <a:close/>
                <a:moveTo>
                  <a:pt x="3098566" y="310023"/>
                </a:moveTo>
                <a:lnTo>
                  <a:pt x="3098056" y="310191"/>
                </a:lnTo>
                <a:lnTo>
                  <a:pt x="3098056" y="310805"/>
                </a:lnTo>
                <a:close/>
                <a:moveTo>
                  <a:pt x="100116" y="309807"/>
                </a:moveTo>
                <a:lnTo>
                  <a:pt x="101545" y="310403"/>
                </a:lnTo>
                <a:lnTo>
                  <a:pt x="101749" y="310320"/>
                </a:lnTo>
                <a:lnTo>
                  <a:pt x="101577" y="310302"/>
                </a:lnTo>
                <a:close/>
                <a:moveTo>
                  <a:pt x="3020754" y="309563"/>
                </a:moveTo>
                <a:lnTo>
                  <a:pt x="3020416" y="310303"/>
                </a:lnTo>
                <a:lnTo>
                  <a:pt x="3021735" y="310961"/>
                </a:lnTo>
                <a:close/>
                <a:moveTo>
                  <a:pt x="471264" y="308730"/>
                </a:moveTo>
                <a:lnTo>
                  <a:pt x="471262" y="308743"/>
                </a:lnTo>
                <a:lnTo>
                  <a:pt x="471286" y="308743"/>
                </a:lnTo>
                <a:close/>
                <a:moveTo>
                  <a:pt x="2973218" y="308036"/>
                </a:moveTo>
                <a:lnTo>
                  <a:pt x="2973119" y="308237"/>
                </a:lnTo>
                <a:lnTo>
                  <a:pt x="2973202" y="308404"/>
                </a:lnTo>
                <a:close/>
                <a:moveTo>
                  <a:pt x="2902221" y="307799"/>
                </a:moveTo>
                <a:lnTo>
                  <a:pt x="2903230" y="310868"/>
                </a:lnTo>
                <a:lnTo>
                  <a:pt x="2903498" y="310326"/>
                </a:lnTo>
                <a:cubicBezTo>
                  <a:pt x="2903498" y="308926"/>
                  <a:pt x="2903152" y="308225"/>
                  <a:pt x="2902632" y="307875"/>
                </a:cubicBezTo>
                <a:close/>
                <a:moveTo>
                  <a:pt x="3071832" y="307703"/>
                </a:moveTo>
                <a:lnTo>
                  <a:pt x="3071723" y="308005"/>
                </a:lnTo>
                <a:lnTo>
                  <a:pt x="3071723" y="313258"/>
                </a:lnTo>
                <a:lnTo>
                  <a:pt x="3073034" y="315919"/>
                </a:lnTo>
                <a:lnTo>
                  <a:pt x="3074313" y="315919"/>
                </a:lnTo>
                <a:cubicBezTo>
                  <a:pt x="3074313" y="315919"/>
                  <a:pt x="3074313" y="315919"/>
                  <a:pt x="3075681" y="315919"/>
                </a:cubicBezTo>
                <a:cubicBezTo>
                  <a:pt x="3075681" y="317340"/>
                  <a:pt x="3075681" y="318761"/>
                  <a:pt x="3075681" y="318761"/>
                </a:cubicBezTo>
                <a:cubicBezTo>
                  <a:pt x="3075681" y="320892"/>
                  <a:pt x="3074655" y="321957"/>
                  <a:pt x="3073459" y="322845"/>
                </a:cubicBezTo>
                <a:lnTo>
                  <a:pt x="3071909" y="324286"/>
                </a:lnTo>
                <a:lnTo>
                  <a:pt x="3075644" y="325993"/>
                </a:lnTo>
                <a:lnTo>
                  <a:pt x="3077008" y="321560"/>
                </a:lnTo>
                <a:cubicBezTo>
                  <a:pt x="3078437" y="321560"/>
                  <a:pt x="3078437" y="320131"/>
                  <a:pt x="3077008" y="318702"/>
                </a:cubicBezTo>
                <a:cubicBezTo>
                  <a:pt x="3077008" y="317273"/>
                  <a:pt x="3077008" y="315844"/>
                  <a:pt x="3078437" y="315844"/>
                </a:cubicBezTo>
                <a:lnTo>
                  <a:pt x="3078466" y="315841"/>
                </a:lnTo>
                <a:lnTo>
                  <a:pt x="3078369" y="315745"/>
                </a:lnTo>
                <a:cubicBezTo>
                  <a:pt x="3076962" y="315745"/>
                  <a:pt x="3076962" y="315745"/>
                  <a:pt x="3076962" y="314357"/>
                </a:cubicBezTo>
                <a:cubicBezTo>
                  <a:pt x="3075556" y="314357"/>
                  <a:pt x="3074150" y="312968"/>
                  <a:pt x="3074150" y="310191"/>
                </a:cubicBezTo>
                <a:lnTo>
                  <a:pt x="3074367" y="309740"/>
                </a:lnTo>
                <a:lnTo>
                  <a:pt x="3072393" y="307703"/>
                </a:lnTo>
                <a:close/>
                <a:moveTo>
                  <a:pt x="144432" y="307656"/>
                </a:moveTo>
                <a:lnTo>
                  <a:pt x="144394" y="307694"/>
                </a:lnTo>
                <a:lnTo>
                  <a:pt x="144500" y="307715"/>
                </a:lnTo>
                <a:close/>
                <a:moveTo>
                  <a:pt x="73338" y="307645"/>
                </a:moveTo>
                <a:cubicBezTo>
                  <a:pt x="76096" y="309042"/>
                  <a:pt x="76096" y="311836"/>
                  <a:pt x="77475" y="313233"/>
                </a:cubicBezTo>
                <a:cubicBezTo>
                  <a:pt x="77475" y="314630"/>
                  <a:pt x="77475" y="314630"/>
                  <a:pt x="77475" y="316027"/>
                </a:cubicBezTo>
                <a:cubicBezTo>
                  <a:pt x="76096" y="316027"/>
                  <a:pt x="76096" y="317424"/>
                  <a:pt x="74717" y="316027"/>
                </a:cubicBezTo>
                <a:cubicBezTo>
                  <a:pt x="73338" y="316027"/>
                  <a:pt x="71959" y="316027"/>
                  <a:pt x="70580" y="314630"/>
                </a:cubicBezTo>
                <a:cubicBezTo>
                  <a:pt x="70580" y="314630"/>
                  <a:pt x="69201" y="313233"/>
                  <a:pt x="70580" y="311836"/>
                </a:cubicBezTo>
                <a:cubicBezTo>
                  <a:pt x="71959" y="311836"/>
                  <a:pt x="76096" y="314630"/>
                  <a:pt x="73338" y="307645"/>
                </a:cubicBezTo>
                <a:close/>
                <a:moveTo>
                  <a:pt x="18053" y="307645"/>
                </a:moveTo>
                <a:cubicBezTo>
                  <a:pt x="19557" y="304636"/>
                  <a:pt x="19557" y="304636"/>
                  <a:pt x="21061" y="309149"/>
                </a:cubicBezTo>
                <a:cubicBezTo>
                  <a:pt x="21061" y="310654"/>
                  <a:pt x="19557" y="310654"/>
                  <a:pt x="18053" y="310654"/>
                </a:cubicBezTo>
                <a:cubicBezTo>
                  <a:pt x="18053" y="309149"/>
                  <a:pt x="18053" y="307645"/>
                  <a:pt x="18053" y="307645"/>
                </a:cubicBezTo>
                <a:close/>
                <a:moveTo>
                  <a:pt x="2885426" y="307574"/>
                </a:moveTo>
                <a:lnTo>
                  <a:pt x="2885414" y="307695"/>
                </a:lnTo>
                <a:lnTo>
                  <a:pt x="2885480" y="307629"/>
                </a:lnTo>
                <a:close/>
                <a:moveTo>
                  <a:pt x="1256722" y="307529"/>
                </a:moveTo>
                <a:lnTo>
                  <a:pt x="1256694" y="307558"/>
                </a:lnTo>
                <a:lnTo>
                  <a:pt x="1256723" y="307543"/>
                </a:lnTo>
                <a:close/>
                <a:moveTo>
                  <a:pt x="349096" y="306900"/>
                </a:moveTo>
                <a:lnTo>
                  <a:pt x="349648" y="307513"/>
                </a:lnTo>
                <a:lnTo>
                  <a:pt x="349648" y="307311"/>
                </a:lnTo>
                <a:lnTo>
                  <a:pt x="349792" y="307249"/>
                </a:lnTo>
                <a:close/>
                <a:moveTo>
                  <a:pt x="2973804" y="306852"/>
                </a:moveTo>
                <a:lnTo>
                  <a:pt x="2973631" y="307202"/>
                </a:lnTo>
                <a:lnTo>
                  <a:pt x="2974467" y="307202"/>
                </a:lnTo>
                <a:close/>
                <a:moveTo>
                  <a:pt x="3060591" y="306473"/>
                </a:moveTo>
                <a:lnTo>
                  <a:pt x="3059568" y="306912"/>
                </a:lnTo>
                <a:lnTo>
                  <a:pt x="3059303" y="306780"/>
                </a:lnTo>
                <a:lnTo>
                  <a:pt x="3060336" y="307752"/>
                </a:lnTo>
                <a:close/>
                <a:moveTo>
                  <a:pt x="3006231" y="305960"/>
                </a:moveTo>
                <a:lnTo>
                  <a:pt x="3006209" y="305966"/>
                </a:lnTo>
                <a:lnTo>
                  <a:pt x="3006343" y="306091"/>
                </a:lnTo>
                <a:close/>
                <a:moveTo>
                  <a:pt x="78369" y="305142"/>
                </a:moveTo>
                <a:lnTo>
                  <a:pt x="78933" y="306064"/>
                </a:lnTo>
                <a:lnTo>
                  <a:pt x="78980" y="306082"/>
                </a:lnTo>
                <a:lnTo>
                  <a:pt x="78980" y="306015"/>
                </a:lnTo>
                <a:lnTo>
                  <a:pt x="79149" y="305932"/>
                </a:lnTo>
                <a:close/>
                <a:moveTo>
                  <a:pt x="2820426" y="304756"/>
                </a:moveTo>
                <a:lnTo>
                  <a:pt x="2818555" y="305319"/>
                </a:lnTo>
                <a:lnTo>
                  <a:pt x="2821764" y="305791"/>
                </a:lnTo>
                <a:close/>
                <a:moveTo>
                  <a:pt x="1921603" y="304680"/>
                </a:moveTo>
                <a:lnTo>
                  <a:pt x="1921617" y="304823"/>
                </a:lnTo>
                <a:lnTo>
                  <a:pt x="1921664" y="304738"/>
                </a:lnTo>
                <a:close/>
                <a:moveTo>
                  <a:pt x="3167288" y="304679"/>
                </a:moveTo>
                <a:lnTo>
                  <a:pt x="3167144" y="304761"/>
                </a:lnTo>
                <a:lnTo>
                  <a:pt x="3167288" y="304848"/>
                </a:lnTo>
                <a:close/>
                <a:moveTo>
                  <a:pt x="3032859" y="304461"/>
                </a:moveTo>
                <a:lnTo>
                  <a:pt x="3032752" y="304636"/>
                </a:lnTo>
                <a:lnTo>
                  <a:pt x="3032626" y="304490"/>
                </a:lnTo>
                <a:lnTo>
                  <a:pt x="3032739" y="304681"/>
                </a:lnTo>
                <a:lnTo>
                  <a:pt x="3032845" y="304654"/>
                </a:lnTo>
                <a:lnTo>
                  <a:pt x="3032814" y="304636"/>
                </a:lnTo>
                <a:close/>
                <a:moveTo>
                  <a:pt x="1290141" y="303868"/>
                </a:moveTo>
                <a:lnTo>
                  <a:pt x="1289177" y="304563"/>
                </a:lnTo>
                <a:lnTo>
                  <a:pt x="1290448" y="305113"/>
                </a:lnTo>
                <a:close/>
                <a:moveTo>
                  <a:pt x="1486049" y="303674"/>
                </a:moveTo>
                <a:lnTo>
                  <a:pt x="1486373" y="304183"/>
                </a:lnTo>
                <a:lnTo>
                  <a:pt x="1486162" y="303687"/>
                </a:lnTo>
                <a:close/>
                <a:moveTo>
                  <a:pt x="1034650" y="303493"/>
                </a:moveTo>
                <a:lnTo>
                  <a:pt x="1035623" y="306441"/>
                </a:lnTo>
                <a:lnTo>
                  <a:pt x="1035541" y="306565"/>
                </a:lnTo>
                <a:lnTo>
                  <a:pt x="1035961" y="306140"/>
                </a:lnTo>
                <a:close/>
                <a:moveTo>
                  <a:pt x="1510807" y="303336"/>
                </a:moveTo>
                <a:lnTo>
                  <a:pt x="1511342" y="303851"/>
                </a:lnTo>
                <a:lnTo>
                  <a:pt x="1511228" y="303336"/>
                </a:lnTo>
                <a:close/>
                <a:moveTo>
                  <a:pt x="139168" y="303320"/>
                </a:moveTo>
                <a:lnTo>
                  <a:pt x="140133" y="303810"/>
                </a:lnTo>
                <a:lnTo>
                  <a:pt x="139975" y="303335"/>
                </a:lnTo>
                <a:lnTo>
                  <a:pt x="139907" y="303320"/>
                </a:lnTo>
                <a:close/>
                <a:moveTo>
                  <a:pt x="138585" y="303320"/>
                </a:moveTo>
                <a:lnTo>
                  <a:pt x="138376" y="303748"/>
                </a:lnTo>
                <a:lnTo>
                  <a:pt x="138965" y="303320"/>
                </a:lnTo>
                <a:close/>
                <a:moveTo>
                  <a:pt x="1068511" y="303312"/>
                </a:moveTo>
                <a:lnTo>
                  <a:pt x="1067895" y="303336"/>
                </a:lnTo>
                <a:lnTo>
                  <a:pt x="1068178" y="304135"/>
                </a:lnTo>
                <a:close/>
                <a:moveTo>
                  <a:pt x="329204" y="303095"/>
                </a:moveTo>
                <a:lnTo>
                  <a:pt x="329134" y="303164"/>
                </a:lnTo>
                <a:lnTo>
                  <a:pt x="328809" y="303135"/>
                </a:lnTo>
                <a:lnTo>
                  <a:pt x="329291" y="303459"/>
                </a:lnTo>
                <a:close/>
                <a:moveTo>
                  <a:pt x="95643" y="303066"/>
                </a:moveTo>
                <a:lnTo>
                  <a:pt x="95643" y="304310"/>
                </a:lnTo>
                <a:lnTo>
                  <a:pt x="95873" y="304260"/>
                </a:lnTo>
                <a:lnTo>
                  <a:pt x="95721" y="303106"/>
                </a:lnTo>
                <a:close/>
                <a:moveTo>
                  <a:pt x="130577" y="302846"/>
                </a:moveTo>
                <a:lnTo>
                  <a:pt x="130279" y="303132"/>
                </a:lnTo>
                <a:lnTo>
                  <a:pt x="130210" y="303111"/>
                </a:lnTo>
                <a:lnTo>
                  <a:pt x="130258" y="303258"/>
                </a:lnTo>
                <a:lnTo>
                  <a:pt x="130379" y="303182"/>
                </a:lnTo>
                <a:close/>
                <a:moveTo>
                  <a:pt x="40336" y="302846"/>
                </a:moveTo>
                <a:lnTo>
                  <a:pt x="40264" y="303132"/>
                </a:lnTo>
                <a:lnTo>
                  <a:pt x="39866" y="302933"/>
                </a:lnTo>
                <a:lnTo>
                  <a:pt x="39866" y="304636"/>
                </a:lnTo>
                <a:lnTo>
                  <a:pt x="40336" y="304433"/>
                </a:lnTo>
                <a:close/>
                <a:moveTo>
                  <a:pt x="879549" y="302694"/>
                </a:moveTo>
                <a:lnTo>
                  <a:pt x="879218" y="305837"/>
                </a:lnTo>
                <a:lnTo>
                  <a:pt x="880196" y="303861"/>
                </a:lnTo>
                <a:lnTo>
                  <a:pt x="880100" y="303633"/>
                </a:lnTo>
                <a:lnTo>
                  <a:pt x="880254" y="303193"/>
                </a:lnTo>
                <a:close/>
                <a:moveTo>
                  <a:pt x="155240" y="302114"/>
                </a:moveTo>
                <a:lnTo>
                  <a:pt x="154938" y="302292"/>
                </a:lnTo>
                <a:lnTo>
                  <a:pt x="155185" y="302249"/>
                </a:lnTo>
                <a:close/>
                <a:moveTo>
                  <a:pt x="3049430" y="301746"/>
                </a:moveTo>
                <a:lnTo>
                  <a:pt x="3049312" y="301778"/>
                </a:lnTo>
                <a:lnTo>
                  <a:pt x="3049796" y="301936"/>
                </a:lnTo>
                <a:close/>
                <a:moveTo>
                  <a:pt x="2723561" y="301410"/>
                </a:moveTo>
                <a:lnTo>
                  <a:pt x="2724183" y="302039"/>
                </a:lnTo>
                <a:lnTo>
                  <a:pt x="2724267" y="301784"/>
                </a:lnTo>
                <a:close/>
                <a:moveTo>
                  <a:pt x="155269" y="301383"/>
                </a:moveTo>
                <a:lnTo>
                  <a:pt x="155213" y="301421"/>
                </a:lnTo>
                <a:lnTo>
                  <a:pt x="155308" y="301502"/>
                </a:lnTo>
                <a:close/>
                <a:moveTo>
                  <a:pt x="3037669" y="301113"/>
                </a:moveTo>
                <a:lnTo>
                  <a:pt x="3037350" y="301432"/>
                </a:lnTo>
                <a:lnTo>
                  <a:pt x="3037573" y="301389"/>
                </a:lnTo>
                <a:close/>
                <a:moveTo>
                  <a:pt x="2926708" y="300991"/>
                </a:moveTo>
                <a:lnTo>
                  <a:pt x="2926923" y="301255"/>
                </a:lnTo>
                <a:lnTo>
                  <a:pt x="2926814" y="301010"/>
                </a:lnTo>
                <a:close/>
                <a:moveTo>
                  <a:pt x="876111" y="300793"/>
                </a:moveTo>
                <a:lnTo>
                  <a:pt x="878296" y="301809"/>
                </a:lnTo>
                <a:lnTo>
                  <a:pt x="876985" y="300882"/>
                </a:lnTo>
                <a:close/>
                <a:moveTo>
                  <a:pt x="1470716" y="300706"/>
                </a:moveTo>
                <a:lnTo>
                  <a:pt x="1470687" y="300724"/>
                </a:lnTo>
                <a:lnTo>
                  <a:pt x="1470747" y="300722"/>
                </a:lnTo>
                <a:close/>
                <a:moveTo>
                  <a:pt x="75355" y="300406"/>
                </a:moveTo>
                <a:lnTo>
                  <a:pt x="75207" y="300443"/>
                </a:lnTo>
                <a:lnTo>
                  <a:pt x="74905" y="300443"/>
                </a:lnTo>
                <a:lnTo>
                  <a:pt x="75478" y="301081"/>
                </a:lnTo>
                <a:lnTo>
                  <a:pt x="75218" y="300553"/>
                </a:lnTo>
                <a:close/>
                <a:moveTo>
                  <a:pt x="1542399" y="300269"/>
                </a:moveTo>
                <a:lnTo>
                  <a:pt x="1545237" y="303633"/>
                </a:lnTo>
                <a:lnTo>
                  <a:pt x="1545273" y="303473"/>
                </a:lnTo>
                <a:lnTo>
                  <a:pt x="1544130" y="301933"/>
                </a:lnTo>
                <a:close/>
                <a:moveTo>
                  <a:pt x="3098953" y="300030"/>
                </a:moveTo>
                <a:lnTo>
                  <a:pt x="3099106" y="300162"/>
                </a:lnTo>
                <a:lnTo>
                  <a:pt x="3099132" y="300083"/>
                </a:lnTo>
                <a:close/>
                <a:moveTo>
                  <a:pt x="2842816" y="299879"/>
                </a:moveTo>
                <a:lnTo>
                  <a:pt x="2842427" y="300066"/>
                </a:lnTo>
                <a:lnTo>
                  <a:pt x="2842253" y="300499"/>
                </a:lnTo>
                <a:lnTo>
                  <a:pt x="2841104" y="301298"/>
                </a:lnTo>
                <a:lnTo>
                  <a:pt x="2842253" y="301049"/>
                </a:lnTo>
                <a:lnTo>
                  <a:pt x="2842253" y="300499"/>
                </a:lnTo>
                <a:close/>
                <a:moveTo>
                  <a:pt x="128756" y="299757"/>
                </a:moveTo>
                <a:lnTo>
                  <a:pt x="128688" y="299788"/>
                </a:lnTo>
                <a:lnTo>
                  <a:pt x="128803" y="299904"/>
                </a:lnTo>
                <a:close/>
                <a:moveTo>
                  <a:pt x="157807" y="299646"/>
                </a:moveTo>
                <a:lnTo>
                  <a:pt x="157476" y="299872"/>
                </a:lnTo>
                <a:lnTo>
                  <a:pt x="157852" y="300128"/>
                </a:lnTo>
                <a:close/>
                <a:moveTo>
                  <a:pt x="2741099" y="299643"/>
                </a:moveTo>
                <a:lnTo>
                  <a:pt x="2741368" y="300050"/>
                </a:lnTo>
                <a:lnTo>
                  <a:pt x="2741198" y="299654"/>
                </a:lnTo>
                <a:close/>
                <a:moveTo>
                  <a:pt x="3146663" y="299371"/>
                </a:moveTo>
                <a:cubicBezTo>
                  <a:pt x="3146663" y="299371"/>
                  <a:pt x="3148051" y="299371"/>
                  <a:pt x="3148051" y="300743"/>
                </a:cubicBezTo>
                <a:cubicBezTo>
                  <a:pt x="3149440" y="300743"/>
                  <a:pt x="3150829" y="302114"/>
                  <a:pt x="3150829" y="303486"/>
                </a:cubicBezTo>
                <a:cubicBezTo>
                  <a:pt x="3152217" y="304858"/>
                  <a:pt x="3152217" y="307601"/>
                  <a:pt x="3154995" y="308972"/>
                </a:cubicBezTo>
                <a:cubicBezTo>
                  <a:pt x="3156383" y="310344"/>
                  <a:pt x="3156383" y="313088"/>
                  <a:pt x="3157772" y="314459"/>
                </a:cubicBezTo>
                <a:cubicBezTo>
                  <a:pt x="3157772" y="317203"/>
                  <a:pt x="3159160" y="318574"/>
                  <a:pt x="3160549" y="319946"/>
                </a:cubicBezTo>
                <a:cubicBezTo>
                  <a:pt x="3160549" y="322689"/>
                  <a:pt x="3156383" y="318574"/>
                  <a:pt x="3154995" y="321317"/>
                </a:cubicBezTo>
                <a:cubicBezTo>
                  <a:pt x="3154995" y="321317"/>
                  <a:pt x="3154995" y="321317"/>
                  <a:pt x="3153606" y="321317"/>
                </a:cubicBezTo>
                <a:cubicBezTo>
                  <a:pt x="3153606" y="319946"/>
                  <a:pt x="3152217" y="317203"/>
                  <a:pt x="3149440" y="318574"/>
                </a:cubicBezTo>
                <a:cubicBezTo>
                  <a:pt x="3148051" y="315831"/>
                  <a:pt x="3143886" y="315831"/>
                  <a:pt x="3146663" y="311716"/>
                </a:cubicBezTo>
                <a:cubicBezTo>
                  <a:pt x="3142497" y="308972"/>
                  <a:pt x="3143886" y="304858"/>
                  <a:pt x="3143886" y="302114"/>
                </a:cubicBezTo>
                <a:cubicBezTo>
                  <a:pt x="3145274" y="300743"/>
                  <a:pt x="3145274" y="299371"/>
                  <a:pt x="3146663" y="299371"/>
                </a:cubicBezTo>
                <a:close/>
                <a:moveTo>
                  <a:pt x="61251" y="299371"/>
                </a:moveTo>
                <a:lnTo>
                  <a:pt x="62431" y="300533"/>
                </a:lnTo>
                <a:lnTo>
                  <a:pt x="62384" y="300649"/>
                </a:lnTo>
                <a:lnTo>
                  <a:pt x="62582" y="300661"/>
                </a:lnTo>
                <a:cubicBezTo>
                  <a:pt x="65289" y="300661"/>
                  <a:pt x="67997" y="302058"/>
                  <a:pt x="70705" y="304852"/>
                </a:cubicBezTo>
                <a:lnTo>
                  <a:pt x="70705" y="304636"/>
                </a:lnTo>
                <a:cubicBezTo>
                  <a:pt x="70705" y="304636"/>
                  <a:pt x="70705" y="304636"/>
                  <a:pt x="70705" y="303132"/>
                </a:cubicBezTo>
                <a:lnTo>
                  <a:pt x="70706" y="303132"/>
                </a:lnTo>
                <a:lnTo>
                  <a:pt x="70706" y="301683"/>
                </a:lnTo>
                <a:lnTo>
                  <a:pt x="70555" y="301627"/>
                </a:lnTo>
                <a:lnTo>
                  <a:pt x="69308" y="300242"/>
                </a:lnTo>
                <a:lnTo>
                  <a:pt x="66136" y="301104"/>
                </a:lnTo>
                <a:lnTo>
                  <a:pt x="64457" y="299371"/>
                </a:lnTo>
                <a:close/>
                <a:moveTo>
                  <a:pt x="1318856" y="299304"/>
                </a:moveTo>
                <a:lnTo>
                  <a:pt x="1318541" y="299378"/>
                </a:lnTo>
                <a:lnTo>
                  <a:pt x="1319913" y="300669"/>
                </a:lnTo>
                <a:close/>
                <a:moveTo>
                  <a:pt x="1097573" y="299304"/>
                </a:moveTo>
                <a:lnTo>
                  <a:pt x="1096646" y="299547"/>
                </a:lnTo>
                <a:lnTo>
                  <a:pt x="1096873" y="299575"/>
                </a:lnTo>
                <a:lnTo>
                  <a:pt x="1098573" y="300410"/>
                </a:lnTo>
                <a:close/>
                <a:moveTo>
                  <a:pt x="1452493" y="299129"/>
                </a:moveTo>
                <a:lnTo>
                  <a:pt x="1451901" y="299248"/>
                </a:lnTo>
                <a:lnTo>
                  <a:pt x="1452571" y="299286"/>
                </a:lnTo>
                <a:close/>
                <a:moveTo>
                  <a:pt x="1231731" y="299129"/>
                </a:moveTo>
                <a:lnTo>
                  <a:pt x="1230921" y="299296"/>
                </a:lnTo>
                <a:lnTo>
                  <a:pt x="1231942" y="299554"/>
                </a:lnTo>
                <a:close/>
                <a:moveTo>
                  <a:pt x="140047" y="299079"/>
                </a:moveTo>
                <a:lnTo>
                  <a:pt x="140102" y="299502"/>
                </a:lnTo>
                <a:lnTo>
                  <a:pt x="140687" y="299896"/>
                </a:lnTo>
                <a:lnTo>
                  <a:pt x="140349" y="299390"/>
                </a:lnTo>
                <a:close/>
                <a:moveTo>
                  <a:pt x="3018823" y="299017"/>
                </a:moveTo>
                <a:lnTo>
                  <a:pt x="3018418" y="299039"/>
                </a:lnTo>
                <a:lnTo>
                  <a:pt x="3016863" y="301487"/>
                </a:lnTo>
                <a:lnTo>
                  <a:pt x="3017398" y="301770"/>
                </a:lnTo>
                <a:lnTo>
                  <a:pt x="3019027" y="299371"/>
                </a:lnTo>
                <a:lnTo>
                  <a:pt x="3019044" y="299391"/>
                </a:lnTo>
                <a:close/>
                <a:moveTo>
                  <a:pt x="533874" y="298981"/>
                </a:moveTo>
                <a:lnTo>
                  <a:pt x="533346" y="299129"/>
                </a:lnTo>
                <a:lnTo>
                  <a:pt x="533256" y="299083"/>
                </a:lnTo>
                <a:lnTo>
                  <a:pt x="533383" y="299924"/>
                </a:lnTo>
                <a:lnTo>
                  <a:pt x="534282" y="299597"/>
                </a:lnTo>
                <a:close/>
                <a:moveTo>
                  <a:pt x="1513584" y="298880"/>
                </a:moveTo>
                <a:lnTo>
                  <a:pt x="1513584" y="300531"/>
                </a:lnTo>
                <a:lnTo>
                  <a:pt x="1514154" y="300608"/>
                </a:lnTo>
                <a:close/>
                <a:moveTo>
                  <a:pt x="2673173" y="298780"/>
                </a:moveTo>
                <a:lnTo>
                  <a:pt x="2672416" y="298869"/>
                </a:lnTo>
                <a:lnTo>
                  <a:pt x="2667600" y="298950"/>
                </a:lnTo>
                <a:lnTo>
                  <a:pt x="2668007" y="299054"/>
                </a:lnTo>
                <a:cubicBezTo>
                  <a:pt x="2669736" y="298878"/>
                  <a:pt x="2671466" y="298526"/>
                  <a:pt x="2672849" y="299229"/>
                </a:cubicBezTo>
                <a:close/>
                <a:moveTo>
                  <a:pt x="3072729" y="298745"/>
                </a:moveTo>
                <a:lnTo>
                  <a:pt x="3072340" y="298757"/>
                </a:lnTo>
                <a:lnTo>
                  <a:pt x="3072675" y="298858"/>
                </a:lnTo>
                <a:close/>
                <a:moveTo>
                  <a:pt x="2405529" y="298517"/>
                </a:moveTo>
                <a:lnTo>
                  <a:pt x="2404816" y="299129"/>
                </a:lnTo>
                <a:lnTo>
                  <a:pt x="2404837" y="299215"/>
                </a:lnTo>
                <a:lnTo>
                  <a:pt x="2405050" y="299044"/>
                </a:lnTo>
                <a:close/>
                <a:moveTo>
                  <a:pt x="71044" y="298484"/>
                </a:moveTo>
                <a:lnTo>
                  <a:pt x="69456" y="300123"/>
                </a:lnTo>
                <a:lnTo>
                  <a:pt x="70706" y="300123"/>
                </a:lnTo>
                <a:lnTo>
                  <a:pt x="71044" y="300123"/>
                </a:lnTo>
                <a:close/>
                <a:moveTo>
                  <a:pt x="884274" y="298077"/>
                </a:moveTo>
                <a:lnTo>
                  <a:pt x="884183" y="298117"/>
                </a:lnTo>
                <a:lnTo>
                  <a:pt x="884411" y="298109"/>
                </a:lnTo>
                <a:close/>
                <a:moveTo>
                  <a:pt x="144762" y="297969"/>
                </a:moveTo>
                <a:lnTo>
                  <a:pt x="144465" y="297982"/>
                </a:lnTo>
                <a:lnTo>
                  <a:pt x="147023" y="298236"/>
                </a:lnTo>
                <a:lnTo>
                  <a:pt x="146949" y="298176"/>
                </a:lnTo>
                <a:close/>
                <a:moveTo>
                  <a:pt x="244303" y="297945"/>
                </a:moveTo>
                <a:lnTo>
                  <a:pt x="244303" y="298978"/>
                </a:lnTo>
                <a:lnTo>
                  <a:pt x="245302" y="299979"/>
                </a:lnTo>
                <a:close/>
                <a:moveTo>
                  <a:pt x="1070672" y="297726"/>
                </a:moveTo>
                <a:lnTo>
                  <a:pt x="1071284" y="299643"/>
                </a:lnTo>
                <a:lnTo>
                  <a:pt x="1072418" y="298387"/>
                </a:lnTo>
                <a:close/>
                <a:moveTo>
                  <a:pt x="2871588" y="297661"/>
                </a:moveTo>
                <a:lnTo>
                  <a:pt x="2872244" y="298302"/>
                </a:lnTo>
                <a:lnTo>
                  <a:pt x="2874963" y="298721"/>
                </a:lnTo>
                <a:close/>
                <a:moveTo>
                  <a:pt x="530213" y="297624"/>
                </a:moveTo>
                <a:lnTo>
                  <a:pt x="530220" y="297632"/>
                </a:lnTo>
                <a:lnTo>
                  <a:pt x="530228" y="297628"/>
                </a:lnTo>
                <a:close/>
                <a:moveTo>
                  <a:pt x="1549683" y="297551"/>
                </a:moveTo>
                <a:lnTo>
                  <a:pt x="1548863" y="298017"/>
                </a:lnTo>
                <a:lnTo>
                  <a:pt x="1550504" y="298017"/>
                </a:lnTo>
                <a:close/>
                <a:moveTo>
                  <a:pt x="772824" y="297480"/>
                </a:moveTo>
                <a:lnTo>
                  <a:pt x="780121" y="299421"/>
                </a:lnTo>
                <a:lnTo>
                  <a:pt x="780336" y="299494"/>
                </a:lnTo>
                <a:lnTo>
                  <a:pt x="779794" y="299129"/>
                </a:lnTo>
                <a:cubicBezTo>
                  <a:pt x="779100" y="298428"/>
                  <a:pt x="778405" y="297726"/>
                  <a:pt x="777711" y="297726"/>
                </a:cubicBezTo>
                <a:close/>
                <a:moveTo>
                  <a:pt x="2981347" y="297190"/>
                </a:moveTo>
                <a:lnTo>
                  <a:pt x="2981235" y="298036"/>
                </a:lnTo>
                <a:lnTo>
                  <a:pt x="2981551" y="297397"/>
                </a:lnTo>
                <a:close/>
                <a:moveTo>
                  <a:pt x="43220" y="296858"/>
                </a:moveTo>
                <a:lnTo>
                  <a:pt x="43233" y="297030"/>
                </a:lnTo>
                <a:lnTo>
                  <a:pt x="43418" y="296892"/>
                </a:lnTo>
                <a:close/>
                <a:moveTo>
                  <a:pt x="1989881" y="296559"/>
                </a:moveTo>
                <a:lnTo>
                  <a:pt x="1988350" y="296850"/>
                </a:lnTo>
                <a:lnTo>
                  <a:pt x="1988801" y="298048"/>
                </a:lnTo>
                <a:close/>
                <a:moveTo>
                  <a:pt x="1767725" y="296499"/>
                </a:moveTo>
                <a:lnTo>
                  <a:pt x="1767738" y="296538"/>
                </a:lnTo>
                <a:lnTo>
                  <a:pt x="1767747" y="296506"/>
                </a:lnTo>
                <a:close/>
                <a:moveTo>
                  <a:pt x="1459226" y="296324"/>
                </a:moveTo>
                <a:lnTo>
                  <a:pt x="1461357" y="297940"/>
                </a:lnTo>
                <a:lnTo>
                  <a:pt x="1461344" y="297902"/>
                </a:lnTo>
                <a:cubicBezTo>
                  <a:pt x="1460823" y="297376"/>
                  <a:pt x="1460129" y="297025"/>
                  <a:pt x="1459435" y="296324"/>
                </a:cubicBezTo>
                <a:close/>
                <a:moveTo>
                  <a:pt x="1394178" y="296324"/>
                </a:moveTo>
                <a:lnTo>
                  <a:pt x="1394590" y="297987"/>
                </a:lnTo>
                <a:lnTo>
                  <a:pt x="1395269" y="296613"/>
                </a:lnTo>
                <a:lnTo>
                  <a:pt x="1395575" y="296536"/>
                </a:lnTo>
                <a:close/>
                <a:moveTo>
                  <a:pt x="1294211" y="296324"/>
                </a:moveTo>
                <a:lnTo>
                  <a:pt x="1294179" y="296388"/>
                </a:lnTo>
                <a:lnTo>
                  <a:pt x="1294448" y="296564"/>
                </a:lnTo>
                <a:close/>
                <a:moveTo>
                  <a:pt x="1016523" y="296324"/>
                </a:moveTo>
                <a:lnTo>
                  <a:pt x="1016398" y="296831"/>
                </a:lnTo>
                <a:lnTo>
                  <a:pt x="1018763" y="299222"/>
                </a:lnTo>
                <a:lnTo>
                  <a:pt x="1018432" y="297551"/>
                </a:lnTo>
                <a:cubicBezTo>
                  <a:pt x="1017911" y="296675"/>
                  <a:pt x="1017217" y="296324"/>
                  <a:pt x="1016523" y="296324"/>
                </a:cubicBezTo>
                <a:close/>
                <a:moveTo>
                  <a:pt x="984589" y="296324"/>
                </a:moveTo>
                <a:lnTo>
                  <a:pt x="984445" y="296380"/>
                </a:lnTo>
                <a:lnTo>
                  <a:pt x="984748" y="296408"/>
                </a:lnTo>
                <a:close/>
                <a:moveTo>
                  <a:pt x="1239435" y="296166"/>
                </a:moveTo>
                <a:lnTo>
                  <a:pt x="1240624" y="297462"/>
                </a:lnTo>
                <a:lnTo>
                  <a:pt x="1240061" y="296324"/>
                </a:lnTo>
                <a:close/>
                <a:moveTo>
                  <a:pt x="1737713" y="296149"/>
                </a:moveTo>
                <a:lnTo>
                  <a:pt x="1737590" y="296242"/>
                </a:lnTo>
                <a:lnTo>
                  <a:pt x="1737836" y="296242"/>
                </a:lnTo>
                <a:close/>
                <a:moveTo>
                  <a:pt x="3078295" y="296069"/>
                </a:moveTo>
                <a:lnTo>
                  <a:pt x="3078186" y="296123"/>
                </a:lnTo>
                <a:lnTo>
                  <a:pt x="3078186" y="296462"/>
                </a:lnTo>
                <a:close/>
                <a:moveTo>
                  <a:pt x="2179581" y="295973"/>
                </a:moveTo>
                <a:lnTo>
                  <a:pt x="2178673" y="297661"/>
                </a:lnTo>
                <a:lnTo>
                  <a:pt x="2180133" y="296190"/>
                </a:lnTo>
                <a:close/>
                <a:moveTo>
                  <a:pt x="239755" y="295843"/>
                </a:moveTo>
                <a:lnTo>
                  <a:pt x="239385" y="296687"/>
                </a:lnTo>
                <a:lnTo>
                  <a:pt x="240131" y="296187"/>
                </a:lnTo>
                <a:close/>
                <a:moveTo>
                  <a:pt x="160165" y="295318"/>
                </a:moveTo>
                <a:lnTo>
                  <a:pt x="160139" y="295370"/>
                </a:lnTo>
                <a:lnTo>
                  <a:pt x="160327" y="295483"/>
                </a:lnTo>
                <a:close/>
                <a:moveTo>
                  <a:pt x="3103065" y="295291"/>
                </a:moveTo>
                <a:lnTo>
                  <a:pt x="3102014" y="295933"/>
                </a:lnTo>
                <a:lnTo>
                  <a:pt x="3101562" y="296621"/>
                </a:lnTo>
                <a:lnTo>
                  <a:pt x="3101718" y="296494"/>
                </a:lnTo>
                <a:lnTo>
                  <a:pt x="3102121" y="296494"/>
                </a:lnTo>
                <a:lnTo>
                  <a:pt x="3101981" y="296420"/>
                </a:lnTo>
                <a:close/>
                <a:moveTo>
                  <a:pt x="3000047" y="295046"/>
                </a:moveTo>
                <a:lnTo>
                  <a:pt x="3000466" y="295152"/>
                </a:lnTo>
                <a:lnTo>
                  <a:pt x="3000291" y="295046"/>
                </a:lnTo>
                <a:close/>
                <a:moveTo>
                  <a:pt x="53852" y="295020"/>
                </a:moveTo>
                <a:lnTo>
                  <a:pt x="53773" y="295109"/>
                </a:lnTo>
                <a:lnTo>
                  <a:pt x="54099" y="295063"/>
                </a:lnTo>
                <a:close/>
                <a:moveTo>
                  <a:pt x="3078604" y="294952"/>
                </a:moveTo>
                <a:lnTo>
                  <a:pt x="3078260" y="295005"/>
                </a:lnTo>
                <a:lnTo>
                  <a:pt x="3078417" y="295630"/>
                </a:lnTo>
                <a:close/>
                <a:moveTo>
                  <a:pt x="954043" y="294921"/>
                </a:moveTo>
                <a:lnTo>
                  <a:pt x="954007" y="294947"/>
                </a:lnTo>
                <a:lnTo>
                  <a:pt x="954075" y="294946"/>
                </a:lnTo>
                <a:close/>
                <a:moveTo>
                  <a:pt x="2792267" y="294899"/>
                </a:moveTo>
                <a:lnTo>
                  <a:pt x="2791990" y="294946"/>
                </a:lnTo>
                <a:lnTo>
                  <a:pt x="2792267" y="295086"/>
                </a:lnTo>
                <a:close/>
                <a:moveTo>
                  <a:pt x="60536" y="294858"/>
                </a:moveTo>
                <a:lnTo>
                  <a:pt x="61078" y="295140"/>
                </a:lnTo>
                <a:lnTo>
                  <a:pt x="64831" y="295140"/>
                </a:lnTo>
                <a:lnTo>
                  <a:pt x="64899" y="294858"/>
                </a:lnTo>
                <a:close/>
                <a:moveTo>
                  <a:pt x="269035" y="294699"/>
                </a:moveTo>
                <a:lnTo>
                  <a:pt x="268763" y="295438"/>
                </a:lnTo>
                <a:lnTo>
                  <a:pt x="269330" y="294790"/>
                </a:lnTo>
                <a:close/>
                <a:moveTo>
                  <a:pt x="188879" y="294573"/>
                </a:moveTo>
                <a:lnTo>
                  <a:pt x="188652" y="294689"/>
                </a:lnTo>
                <a:lnTo>
                  <a:pt x="188364" y="294860"/>
                </a:lnTo>
                <a:lnTo>
                  <a:pt x="188799" y="294750"/>
                </a:lnTo>
                <a:lnTo>
                  <a:pt x="188849" y="294806"/>
                </a:lnTo>
                <a:close/>
                <a:moveTo>
                  <a:pt x="2345799" y="294571"/>
                </a:moveTo>
                <a:lnTo>
                  <a:pt x="2345489" y="294623"/>
                </a:lnTo>
                <a:lnTo>
                  <a:pt x="2348030" y="296547"/>
                </a:lnTo>
                <a:lnTo>
                  <a:pt x="2347881" y="296324"/>
                </a:lnTo>
                <a:cubicBezTo>
                  <a:pt x="2347187" y="295623"/>
                  <a:pt x="2346493" y="294921"/>
                  <a:pt x="2345799" y="294571"/>
                </a:cubicBezTo>
                <a:close/>
                <a:moveTo>
                  <a:pt x="1843788" y="294557"/>
                </a:moveTo>
                <a:lnTo>
                  <a:pt x="1841116" y="294921"/>
                </a:lnTo>
                <a:cubicBezTo>
                  <a:pt x="1841116" y="294921"/>
                  <a:pt x="1839739" y="296324"/>
                  <a:pt x="1839739" y="296324"/>
                </a:cubicBezTo>
                <a:lnTo>
                  <a:pt x="1839005" y="297294"/>
                </a:lnTo>
                <a:close/>
                <a:moveTo>
                  <a:pt x="224540" y="294300"/>
                </a:moveTo>
                <a:lnTo>
                  <a:pt x="224494" y="294334"/>
                </a:lnTo>
                <a:cubicBezTo>
                  <a:pt x="223810" y="295556"/>
                  <a:pt x="223468" y="296953"/>
                  <a:pt x="223468" y="297652"/>
                </a:cubicBezTo>
                <a:lnTo>
                  <a:pt x="223538" y="298044"/>
                </a:lnTo>
                <a:close/>
                <a:moveTo>
                  <a:pt x="916555" y="294221"/>
                </a:moveTo>
                <a:cubicBezTo>
                  <a:pt x="916035" y="294045"/>
                  <a:pt x="915514" y="294221"/>
                  <a:pt x="915037" y="294965"/>
                </a:cubicBezTo>
                <a:lnTo>
                  <a:pt x="914878" y="295492"/>
                </a:lnTo>
                <a:lnTo>
                  <a:pt x="915509" y="295209"/>
                </a:lnTo>
                <a:lnTo>
                  <a:pt x="917735" y="295709"/>
                </a:lnTo>
                <a:close/>
                <a:moveTo>
                  <a:pt x="186294" y="294011"/>
                </a:moveTo>
                <a:lnTo>
                  <a:pt x="186106" y="294125"/>
                </a:lnTo>
                <a:lnTo>
                  <a:pt x="186227" y="294159"/>
                </a:lnTo>
                <a:close/>
                <a:moveTo>
                  <a:pt x="500885" y="293549"/>
                </a:moveTo>
                <a:lnTo>
                  <a:pt x="501180" y="294916"/>
                </a:lnTo>
                <a:lnTo>
                  <a:pt x="502523" y="296275"/>
                </a:lnTo>
                <a:close/>
                <a:moveTo>
                  <a:pt x="2245171" y="293519"/>
                </a:moveTo>
                <a:lnTo>
                  <a:pt x="2245171" y="293615"/>
                </a:lnTo>
                <a:lnTo>
                  <a:pt x="2245229" y="293559"/>
                </a:lnTo>
                <a:close/>
                <a:moveTo>
                  <a:pt x="2022990" y="293519"/>
                </a:moveTo>
                <a:lnTo>
                  <a:pt x="2023002" y="293596"/>
                </a:lnTo>
                <a:lnTo>
                  <a:pt x="2023028" y="293545"/>
                </a:lnTo>
                <a:close/>
                <a:moveTo>
                  <a:pt x="13890" y="293470"/>
                </a:moveTo>
                <a:lnTo>
                  <a:pt x="15449" y="297302"/>
                </a:lnTo>
                <a:cubicBezTo>
                  <a:pt x="15970" y="298350"/>
                  <a:pt x="16664" y="299048"/>
                  <a:pt x="18053" y="299048"/>
                </a:cubicBezTo>
                <a:lnTo>
                  <a:pt x="18053" y="299182"/>
                </a:lnTo>
                <a:lnTo>
                  <a:pt x="18653" y="299007"/>
                </a:lnTo>
                <a:lnTo>
                  <a:pt x="18052" y="298807"/>
                </a:lnTo>
                <a:cubicBezTo>
                  <a:pt x="18710" y="298149"/>
                  <a:pt x="19368" y="297819"/>
                  <a:pt x="19697" y="297326"/>
                </a:cubicBezTo>
                <a:lnTo>
                  <a:pt x="19540" y="296146"/>
                </a:lnTo>
                <a:lnTo>
                  <a:pt x="18240" y="294858"/>
                </a:lnTo>
                <a:lnTo>
                  <a:pt x="18023" y="294643"/>
                </a:lnTo>
                <a:lnTo>
                  <a:pt x="18052" y="294857"/>
                </a:lnTo>
                <a:close/>
                <a:moveTo>
                  <a:pt x="299931" y="293396"/>
                </a:moveTo>
                <a:lnTo>
                  <a:pt x="299931" y="293652"/>
                </a:lnTo>
                <a:lnTo>
                  <a:pt x="300039" y="293615"/>
                </a:lnTo>
                <a:close/>
                <a:moveTo>
                  <a:pt x="277576" y="293293"/>
                </a:moveTo>
                <a:lnTo>
                  <a:pt x="277680" y="293397"/>
                </a:lnTo>
                <a:lnTo>
                  <a:pt x="277419" y="293615"/>
                </a:lnTo>
                <a:lnTo>
                  <a:pt x="277752" y="293615"/>
                </a:lnTo>
                <a:cubicBezTo>
                  <a:pt x="277752" y="292209"/>
                  <a:pt x="279145" y="292209"/>
                  <a:pt x="279145" y="293615"/>
                </a:cubicBezTo>
                <a:lnTo>
                  <a:pt x="279433" y="293760"/>
                </a:lnTo>
                <a:lnTo>
                  <a:pt x="279070" y="293397"/>
                </a:lnTo>
                <a:lnTo>
                  <a:pt x="279028" y="293354"/>
                </a:lnTo>
                <a:lnTo>
                  <a:pt x="277708" y="293354"/>
                </a:lnTo>
                <a:close/>
                <a:moveTo>
                  <a:pt x="3094959" y="293265"/>
                </a:moveTo>
                <a:lnTo>
                  <a:pt x="3094375" y="295568"/>
                </a:lnTo>
                <a:lnTo>
                  <a:pt x="3096520" y="294535"/>
                </a:lnTo>
                <a:close/>
                <a:moveTo>
                  <a:pt x="316400" y="293257"/>
                </a:moveTo>
                <a:lnTo>
                  <a:pt x="316489" y="293883"/>
                </a:lnTo>
                <a:lnTo>
                  <a:pt x="316755" y="293615"/>
                </a:lnTo>
                <a:close/>
                <a:moveTo>
                  <a:pt x="2857696" y="293152"/>
                </a:moveTo>
                <a:lnTo>
                  <a:pt x="2856640" y="293343"/>
                </a:lnTo>
                <a:lnTo>
                  <a:pt x="2857619" y="293405"/>
                </a:lnTo>
                <a:close/>
                <a:moveTo>
                  <a:pt x="182892" y="292946"/>
                </a:moveTo>
                <a:lnTo>
                  <a:pt x="183109" y="293277"/>
                </a:lnTo>
                <a:lnTo>
                  <a:pt x="184206" y="293587"/>
                </a:lnTo>
                <a:close/>
                <a:moveTo>
                  <a:pt x="2466959" y="292292"/>
                </a:moveTo>
                <a:lnTo>
                  <a:pt x="2466834" y="292609"/>
                </a:lnTo>
                <a:lnTo>
                  <a:pt x="2467213" y="292506"/>
                </a:lnTo>
                <a:close/>
                <a:moveTo>
                  <a:pt x="926274" y="292117"/>
                </a:moveTo>
                <a:lnTo>
                  <a:pt x="925420" y="293844"/>
                </a:lnTo>
                <a:lnTo>
                  <a:pt x="927800" y="292415"/>
                </a:lnTo>
                <a:close/>
                <a:moveTo>
                  <a:pt x="2728979" y="292013"/>
                </a:moveTo>
                <a:lnTo>
                  <a:pt x="2728921" y="292018"/>
                </a:lnTo>
                <a:lnTo>
                  <a:pt x="2729034" y="292245"/>
                </a:lnTo>
                <a:close/>
                <a:moveTo>
                  <a:pt x="15275" y="291979"/>
                </a:moveTo>
                <a:lnTo>
                  <a:pt x="15275" y="292064"/>
                </a:lnTo>
                <a:lnTo>
                  <a:pt x="14443" y="292901"/>
                </a:lnTo>
                <a:lnTo>
                  <a:pt x="15420" y="292413"/>
                </a:lnTo>
                <a:lnTo>
                  <a:pt x="15349" y="292029"/>
                </a:lnTo>
                <a:close/>
                <a:moveTo>
                  <a:pt x="126172" y="291946"/>
                </a:moveTo>
                <a:lnTo>
                  <a:pt x="126043" y="292011"/>
                </a:lnTo>
                <a:lnTo>
                  <a:pt x="126174" y="291946"/>
                </a:lnTo>
                <a:close/>
                <a:moveTo>
                  <a:pt x="133043" y="291660"/>
                </a:moveTo>
                <a:lnTo>
                  <a:pt x="133073" y="291751"/>
                </a:lnTo>
                <a:lnTo>
                  <a:pt x="133100" y="291747"/>
                </a:lnTo>
                <a:close/>
                <a:moveTo>
                  <a:pt x="130063" y="291655"/>
                </a:moveTo>
                <a:lnTo>
                  <a:pt x="130100" y="291765"/>
                </a:lnTo>
                <a:lnTo>
                  <a:pt x="130173" y="291765"/>
                </a:lnTo>
                <a:close/>
                <a:moveTo>
                  <a:pt x="2753174" y="291345"/>
                </a:moveTo>
                <a:lnTo>
                  <a:pt x="2755682" y="293411"/>
                </a:lnTo>
                <a:lnTo>
                  <a:pt x="2756155" y="293680"/>
                </a:lnTo>
                <a:cubicBezTo>
                  <a:pt x="2757543" y="293680"/>
                  <a:pt x="2757543" y="293680"/>
                  <a:pt x="2758932" y="293680"/>
                </a:cubicBezTo>
                <a:lnTo>
                  <a:pt x="2759230" y="293731"/>
                </a:lnTo>
                <a:lnTo>
                  <a:pt x="2758927" y="293604"/>
                </a:lnTo>
                <a:lnTo>
                  <a:pt x="2758981" y="293441"/>
                </a:lnTo>
                <a:lnTo>
                  <a:pt x="2756500" y="293441"/>
                </a:lnTo>
                <a:close/>
                <a:moveTo>
                  <a:pt x="71044" y="291150"/>
                </a:moveTo>
                <a:lnTo>
                  <a:pt x="70705" y="291849"/>
                </a:lnTo>
                <a:lnTo>
                  <a:pt x="71044" y="291980"/>
                </a:lnTo>
                <a:close/>
                <a:moveTo>
                  <a:pt x="315974" y="291111"/>
                </a:moveTo>
                <a:lnTo>
                  <a:pt x="316104" y="291177"/>
                </a:lnTo>
                <a:lnTo>
                  <a:pt x="316097" y="291129"/>
                </a:lnTo>
                <a:close/>
                <a:moveTo>
                  <a:pt x="2478589" y="290890"/>
                </a:moveTo>
                <a:lnTo>
                  <a:pt x="2478373" y="291185"/>
                </a:lnTo>
                <a:lnTo>
                  <a:pt x="2478928" y="290993"/>
                </a:lnTo>
                <a:close/>
                <a:moveTo>
                  <a:pt x="2822370" y="290639"/>
                </a:moveTo>
                <a:lnTo>
                  <a:pt x="2822825" y="290869"/>
                </a:lnTo>
                <a:lnTo>
                  <a:pt x="2822711" y="290639"/>
                </a:lnTo>
                <a:close/>
                <a:moveTo>
                  <a:pt x="3063177" y="290512"/>
                </a:moveTo>
                <a:lnTo>
                  <a:pt x="3063177" y="294620"/>
                </a:lnTo>
                <a:lnTo>
                  <a:pt x="3063259" y="294671"/>
                </a:lnTo>
                <a:lnTo>
                  <a:pt x="3063259" y="290512"/>
                </a:lnTo>
                <a:close/>
                <a:moveTo>
                  <a:pt x="126172" y="290463"/>
                </a:moveTo>
                <a:lnTo>
                  <a:pt x="126172" y="290538"/>
                </a:lnTo>
                <a:lnTo>
                  <a:pt x="126367" y="290735"/>
                </a:lnTo>
                <a:lnTo>
                  <a:pt x="126367" y="290595"/>
                </a:lnTo>
                <a:lnTo>
                  <a:pt x="126461" y="290501"/>
                </a:lnTo>
                <a:lnTo>
                  <a:pt x="126368" y="290495"/>
                </a:lnTo>
                <a:close/>
                <a:moveTo>
                  <a:pt x="41780" y="290435"/>
                </a:moveTo>
                <a:lnTo>
                  <a:pt x="41520" y="292245"/>
                </a:lnTo>
                <a:lnTo>
                  <a:pt x="40252" y="297302"/>
                </a:lnTo>
                <a:lnTo>
                  <a:pt x="41636" y="297661"/>
                </a:lnTo>
                <a:lnTo>
                  <a:pt x="41512" y="298155"/>
                </a:lnTo>
                <a:lnTo>
                  <a:pt x="41699" y="297566"/>
                </a:lnTo>
                <a:cubicBezTo>
                  <a:pt x="37609" y="296137"/>
                  <a:pt x="37609" y="293279"/>
                  <a:pt x="41699" y="291849"/>
                </a:cubicBezTo>
                <a:lnTo>
                  <a:pt x="41872" y="292212"/>
                </a:lnTo>
                <a:lnTo>
                  <a:pt x="41872" y="291742"/>
                </a:lnTo>
                <a:close/>
                <a:moveTo>
                  <a:pt x="3176860" y="290344"/>
                </a:moveTo>
                <a:cubicBezTo>
                  <a:pt x="3178228" y="291795"/>
                  <a:pt x="3180963" y="291795"/>
                  <a:pt x="3180963" y="294696"/>
                </a:cubicBezTo>
                <a:cubicBezTo>
                  <a:pt x="3182331" y="296147"/>
                  <a:pt x="3182331" y="297598"/>
                  <a:pt x="3182331" y="299048"/>
                </a:cubicBezTo>
                <a:cubicBezTo>
                  <a:pt x="3180963" y="304851"/>
                  <a:pt x="3178228" y="299048"/>
                  <a:pt x="3175493" y="299048"/>
                </a:cubicBezTo>
                <a:cubicBezTo>
                  <a:pt x="3176860" y="300499"/>
                  <a:pt x="3179596" y="300499"/>
                  <a:pt x="3179596" y="303400"/>
                </a:cubicBezTo>
                <a:lnTo>
                  <a:pt x="3178677" y="304701"/>
                </a:lnTo>
                <a:lnTo>
                  <a:pt x="3180356" y="306250"/>
                </a:lnTo>
                <a:cubicBezTo>
                  <a:pt x="3180889" y="306611"/>
                  <a:pt x="3181244" y="306611"/>
                  <a:pt x="3181244" y="305890"/>
                </a:cubicBezTo>
                <a:cubicBezTo>
                  <a:pt x="3182665" y="300123"/>
                  <a:pt x="3184086" y="304448"/>
                  <a:pt x="3185507" y="305890"/>
                </a:cubicBezTo>
                <a:cubicBezTo>
                  <a:pt x="3188348" y="308773"/>
                  <a:pt x="3182665" y="307332"/>
                  <a:pt x="3184086" y="310215"/>
                </a:cubicBezTo>
                <a:cubicBezTo>
                  <a:pt x="3184086" y="310215"/>
                  <a:pt x="3184086" y="310215"/>
                  <a:pt x="3184086" y="311657"/>
                </a:cubicBezTo>
                <a:cubicBezTo>
                  <a:pt x="3182665" y="311657"/>
                  <a:pt x="3182665" y="313098"/>
                  <a:pt x="3184086" y="313098"/>
                </a:cubicBezTo>
                <a:cubicBezTo>
                  <a:pt x="3182665" y="317424"/>
                  <a:pt x="3181244" y="314540"/>
                  <a:pt x="3178403" y="314540"/>
                </a:cubicBezTo>
                <a:cubicBezTo>
                  <a:pt x="3178403" y="314540"/>
                  <a:pt x="3176982" y="314540"/>
                  <a:pt x="3176982" y="313098"/>
                </a:cubicBezTo>
                <a:lnTo>
                  <a:pt x="3175886" y="308648"/>
                </a:lnTo>
                <a:lnTo>
                  <a:pt x="3175493" y="309203"/>
                </a:lnTo>
                <a:cubicBezTo>
                  <a:pt x="3175493" y="309203"/>
                  <a:pt x="3175493" y="309203"/>
                  <a:pt x="3174126" y="309203"/>
                </a:cubicBezTo>
                <a:cubicBezTo>
                  <a:pt x="3172758" y="310654"/>
                  <a:pt x="3171391" y="310654"/>
                  <a:pt x="3170023" y="309203"/>
                </a:cubicBezTo>
                <a:lnTo>
                  <a:pt x="3168717" y="307645"/>
                </a:lnTo>
                <a:lnTo>
                  <a:pt x="3165559" y="307645"/>
                </a:lnTo>
                <a:cubicBezTo>
                  <a:pt x="3164180" y="307645"/>
                  <a:pt x="3162801" y="307645"/>
                  <a:pt x="3162801" y="304636"/>
                </a:cubicBezTo>
                <a:lnTo>
                  <a:pt x="3163414" y="304636"/>
                </a:lnTo>
                <a:lnTo>
                  <a:pt x="3162255" y="303311"/>
                </a:lnTo>
                <a:lnTo>
                  <a:pt x="3161763" y="303258"/>
                </a:lnTo>
                <a:cubicBezTo>
                  <a:pt x="3159089" y="300500"/>
                  <a:pt x="3163101" y="299120"/>
                  <a:pt x="3163101" y="297742"/>
                </a:cubicBezTo>
                <a:cubicBezTo>
                  <a:pt x="3163101" y="296362"/>
                  <a:pt x="3163101" y="296362"/>
                  <a:pt x="3164438" y="296362"/>
                </a:cubicBezTo>
                <a:cubicBezTo>
                  <a:pt x="3164438" y="296362"/>
                  <a:pt x="3165775" y="296362"/>
                  <a:pt x="3165775" y="296362"/>
                </a:cubicBezTo>
                <a:lnTo>
                  <a:pt x="3167071" y="301711"/>
                </a:lnTo>
                <a:lnTo>
                  <a:pt x="3167363" y="301627"/>
                </a:lnTo>
                <a:lnTo>
                  <a:pt x="3167363" y="303400"/>
                </a:lnTo>
                <a:lnTo>
                  <a:pt x="3170023" y="303400"/>
                </a:lnTo>
                <a:cubicBezTo>
                  <a:pt x="3170023" y="303400"/>
                  <a:pt x="3168655" y="303400"/>
                  <a:pt x="3168655" y="301950"/>
                </a:cubicBezTo>
                <a:cubicBezTo>
                  <a:pt x="3170023" y="291795"/>
                  <a:pt x="3170023" y="290344"/>
                  <a:pt x="3176860" y="290344"/>
                </a:cubicBezTo>
                <a:close/>
                <a:moveTo>
                  <a:pt x="3130519" y="290331"/>
                </a:moveTo>
                <a:lnTo>
                  <a:pt x="3131052" y="290868"/>
                </a:lnTo>
                <a:cubicBezTo>
                  <a:pt x="3132449" y="290868"/>
                  <a:pt x="3132449" y="290868"/>
                  <a:pt x="3132449" y="290868"/>
                </a:cubicBezTo>
                <a:lnTo>
                  <a:pt x="3132470" y="290890"/>
                </a:lnTo>
                <a:lnTo>
                  <a:pt x="3132441" y="290846"/>
                </a:lnTo>
                <a:lnTo>
                  <a:pt x="3131719" y="290463"/>
                </a:lnTo>
                <a:close/>
                <a:moveTo>
                  <a:pt x="3077782" y="290324"/>
                </a:moveTo>
                <a:lnTo>
                  <a:pt x="3077636" y="290346"/>
                </a:lnTo>
                <a:lnTo>
                  <a:pt x="3078098" y="290808"/>
                </a:lnTo>
                <a:close/>
                <a:moveTo>
                  <a:pt x="55285" y="289163"/>
                </a:moveTo>
                <a:cubicBezTo>
                  <a:pt x="54580" y="290559"/>
                  <a:pt x="53875" y="290559"/>
                  <a:pt x="53170" y="290385"/>
                </a:cubicBezTo>
                <a:lnTo>
                  <a:pt x="51673" y="290509"/>
                </a:lnTo>
                <a:lnTo>
                  <a:pt x="52206" y="291098"/>
                </a:lnTo>
                <a:lnTo>
                  <a:pt x="54620" y="291473"/>
                </a:lnTo>
                <a:lnTo>
                  <a:pt x="55662" y="293130"/>
                </a:lnTo>
                <a:lnTo>
                  <a:pt x="55662" y="289499"/>
                </a:lnTo>
                <a:lnTo>
                  <a:pt x="55731" y="289524"/>
                </a:lnTo>
                <a:close/>
                <a:moveTo>
                  <a:pt x="2975408" y="289147"/>
                </a:moveTo>
                <a:lnTo>
                  <a:pt x="2975290" y="289266"/>
                </a:lnTo>
                <a:lnTo>
                  <a:pt x="2975550" y="289320"/>
                </a:lnTo>
                <a:close/>
                <a:moveTo>
                  <a:pt x="3003263" y="289014"/>
                </a:moveTo>
                <a:lnTo>
                  <a:pt x="3003235" y="289228"/>
                </a:lnTo>
                <a:lnTo>
                  <a:pt x="3003482" y="289453"/>
                </a:lnTo>
                <a:close/>
                <a:moveTo>
                  <a:pt x="3084043" y="288714"/>
                </a:moveTo>
                <a:lnTo>
                  <a:pt x="3084043" y="289393"/>
                </a:lnTo>
                <a:lnTo>
                  <a:pt x="3084078" y="289404"/>
                </a:lnTo>
                <a:lnTo>
                  <a:pt x="3084090" y="289429"/>
                </a:lnTo>
                <a:lnTo>
                  <a:pt x="3084158" y="288948"/>
                </a:lnTo>
                <a:close/>
                <a:moveTo>
                  <a:pt x="3086562" y="288249"/>
                </a:moveTo>
                <a:lnTo>
                  <a:pt x="3086555" y="288269"/>
                </a:lnTo>
                <a:lnTo>
                  <a:pt x="3086568" y="288250"/>
                </a:lnTo>
                <a:close/>
                <a:moveTo>
                  <a:pt x="240539" y="288148"/>
                </a:moveTo>
                <a:lnTo>
                  <a:pt x="240319" y="288240"/>
                </a:lnTo>
                <a:lnTo>
                  <a:pt x="240479" y="288339"/>
                </a:lnTo>
                <a:close/>
                <a:moveTo>
                  <a:pt x="2860251" y="287319"/>
                </a:moveTo>
                <a:lnTo>
                  <a:pt x="2860163" y="288097"/>
                </a:lnTo>
                <a:lnTo>
                  <a:pt x="2860412" y="287729"/>
                </a:lnTo>
                <a:close/>
                <a:moveTo>
                  <a:pt x="3106135" y="287216"/>
                </a:moveTo>
                <a:lnTo>
                  <a:pt x="3106135" y="291742"/>
                </a:lnTo>
                <a:lnTo>
                  <a:pt x="3105596" y="292655"/>
                </a:lnTo>
                <a:lnTo>
                  <a:pt x="3107536" y="290634"/>
                </a:lnTo>
                <a:cubicBezTo>
                  <a:pt x="3108230" y="289188"/>
                  <a:pt x="3107882" y="288464"/>
                  <a:pt x="3107188" y="287922"/>
                </a:cubicBezTo>
                <a:close/>
                <a:moveTo>
                  <a:pt x="2600893" y="286413"/>
                </a:moveTo>
                <a:lnTo>
                  <a:pt x="2600899" y="286441"/>
                </a:lnTo>
                <a:lnTo>
                  <a:pt x="2600900" y="286437"/>
                </a:lnTo>
                <a:close/>
                <a:moveTo>
                  <a:pt x="3004457" y="286055"/>
                </a:moveTo>
                <a:lnTo>
                  <a:pt x="3003867" y="286413"/>
                </a:lnTo>
                <a:lnTo>
                  <a:pt x="3005756" y="286413"/>
                </a:lnTo>
                <a:close/>
                <a:moveTo>
                  <a:pt x="3126855" y="285256"/>
                </a:moveTo>
                <a:lnTo>
                  <a:pt x="3125961" y="285744"/>
                </a:lnTo>
                <a:lnTo>
                  <a:pt x="3125972" y="285754"/>
                </a:lnTo>
                <a:lnTo>
                  <a:pt x="3126883" y="285305"/>
                </a:lnTo>
                <a:close/>
                <a:moveTo>
                  <a:pt x="2952482" y="285219"/>
                </a:moveTo>
                <a:lnTo>
                  <a:pt x="2950281" y="286921"/>
                </a:lnTo>
                <a:lnTo>
                  <a:pt x="2950609" y="287045"/>
                </a:lnTo>
                <a:cubicBezTo>
                  <a:pt x="2950955" y="286870"/>
                  <a:pt x="2951301" y="286520"/>
                  <a:pt x="2951994" y="286520"/>
                </a:cubicBezTo>
                <a:close/>
                <a:moveTo>
                  <a:pt x="376417" y="285024"/>
                </a:moveTo>
                <a:lnTo>
                  <a:pt x="376417" y="285094"/>
                </a:lnTo>
                <a:lnTo>
                  <a:pt x="376486" y="285094"/>
                </a:lnTo>
                <a:close/>
                <a:moveTo>
                  <a:pt x="70731" y="283575"/>
                </a:moveTo>
                <a:lnTo>
                  <a:pt x="71044" y="284866"/>
                </a:lnTo>
                <a:lnTo>
                  <a:pt x="71044" y="283575"/>
                </a:lnTo>
                <a:close/>
                <a:moveTo>
                  <a:pt x="133137" y="283498"/>
                </a:moveTo>
                <a:lnTo>
                  <a:pt x="132501" y="285428"/>
                </a:lnTo>
                <a:lnTo>
                  <a:pt x="133491" y="283903"/>
                </a:lnTo>
                <a:lnTo>
                  <a:pt x="133491" y="283841"/>
                </a:lnTo>
                <a:lnTo>
                  <a:pt x="133137" y="283575"/>
                </a:lnTo>
                <a:close/>
                <a:moveTo>
                  <a:pt x="244823" y="283276"/>
                </a:moveTo>
                <a:lnTo>
                  <a:pt x="244293" y="285025"/>
                </a:lnTo>
                <a:lnTo>
                  <a:pt x="245694" y="285025"/>
                </a:lnTo>
                <a:close/>
                <a:moveTo>
                  <a:pt x="3100054" y="283093"/>
                </a:moveTo>
                <a:lnTo>
                  <a:pt x="3099185" y="285079"/>
                </a:lnTo>
                <a:lnTo>
                  <a:pt x="3098889" y="284405"/>
                </a:lnTo>
                <a:lnTo>
                  <a:pt x="3098968" y="284728"/>
                </a:lnTo>
                <a:cubicBezTo>
                  <a:pt x="3098968" y="286132"/>
                  <a:pt x="3098968" y="286132"/>
                  <a:pt x="3098968" y="286132"/>
                </a:cubicBezTo>
                <a:lnTo>
                  <a:pt x="3098270" y="286477"/>
                </a:lnTo>
                <a:lnTo>
                  <a:pt x="3099267" y="286154"/>
                </a:lnTo>
                <a:cubicBezTo>
                  <a:pt x="3099954" y="284757"/>
                  <a:pt x="3100984" y="285106"/>
                  <a:pt x="3102186" y="285455"/>
                </a:cubicBezTo>
                <a:lnTo>
                  <a:pt x="3103696" y="285188"/>
                </a:lnTo>
                <a:lnTo>
                  <a:pt x="3103555" y="285041"/>
                </a:lnTo>
                <a:lnTo>
                  <a:pt x="3103486" y="285079"/>
                </a:lnTo>
                <a:cubicBezTo>
                  <a:pt x="3102132" y="286584"/>
                  <a:pt x="3102132" y="285079"/>
                  <a:pt x="3100778" y="283575"/>
                </a:cubicBezTo>
                <a:close/>
                <a:moveTo>
                  <a:pt x="258376" y="282463"/>
                </a:moveTo>
                <a:lnTo>
                  <a:pt x="258169" y="283301"/>
                </a:lnTo>
                <a:lnTo>
                  <a:pt x="257809" y="283210"/>
                </a:lnTo>
                <a:lnTo>
                  <a:pt x="258210" y="283629"/>
                </a:lnTo>
                <a:close/>
                <a:moveTo>
                  <a:pt x="42931" y="282394"/>
                </a:moveTo>
                <a:lnTo>
                  <a:pt x="42817" y="283192"/>
                </a:lnTo>
                <a:lnTo>
                  <a:pt x="43047" y="282540"/>
                </a:lnTo>
                <a:close/>
                <a:moveTo>
                  <a:pt x="255280" y="282159"/>
                </a:moveTo>
                <a:lnTo>
                  <a:pt x="255218" y="282305"/>
                </a:lnTo>
                <a:lnTo>
                  <a:pt x="255429" y="282234"/>
                </a:lnTo>
                <a:close/>
                <a:moveTo>
                  <a:pt x="72210" y="282142"/>
                </a:moveTo>
                <a:lnTo>
                  <a:pt x="72210" y="282322"/>
                </a:lnTo>
                <a:lnTo>
                  <a:pt x="72210" y="282360"/>
                </a:lnTo>
                <a:lnTo>
                  <a:pt x="72367" y="282200"/>
                </a:lnTo>
                <a:close/>
                <a:moveTo>
                  <a:pt x="71777" y="281980"/>
                </a:moveTo>
                <a:lnTo>
                  <a:pt x="71968" y="282131"/>
                </a:lnTo>
                <a:lnTo>
                  <a:pt x="72096" y="282099"/>
                </a:lnTo>
                <a:close/>
                <a:moveTo>
                  <a:pt x="274546" y="281947"/>
                </a:moveTo>
                <a:lnTo>
                  <a:pt x="274898" y="282234"/>
                </a:lnTo>
                <a:lnTo>
                  <a:pt x="274922" y="281996"/>
                </a:lnTo>
                <a:close/>
                <a:moveTo>
                  <a:pt x="3049836" y="281221"/>
                </a:moveTo>
                <a:lnTo>
                  <a:pt x="3049776" y="281242"/>
                </a:lnTo>
                <a:lnTo>
                  <a:pt x="3049794" y="281247"/>
                </a:lnTo>
                <a:close/>
                <a:moveTo>
                  <a:pt x="22140" y="281097"/>
                </a:moveTo>
                <a:cubicBezTo>
                  <a:pt x="20767" y="282513"/>
                  <a:pt x="22140" y="283929"/>
                  <a:pt x="22140" y="285345"/>
                </a:cubicBezTo>
                <a:lnTo>
                  <a:pt x="20860" y="286665"/>
                </a:lnTo>
                <a:lnTo>
                  <a:pt x="21023" y="286584"/>
                </a:lnTo>
                <a:cubicBezTo>
                  <a:pt x="21023" y="285204"/>
                  <a:pt x="21023" y="285204"/>
                  <a:pt x="22415" y="285204"/>
                </a:cubicBezTo>
                <a:lnTo>
                  <a:pt x="26171" y="283964"/>
                </a:lnTo>
                <a:lnTo>
                  <a:pt x="26089" y="282690"/>
                </a:lnTo>
                <a:cubicBezTo>
                  <a:pt x="25574" y="282159"/>
                  <a:pt x="24887" y="281805"/>
                  <a:pt x="24887" y="281097"/>
                </a:cubicBezTo>
                <a:cubicBezTo>
                  <a:pt x="23514" y="281097"/>
                  <a:pt x="23514" y="279681"/>
                  <a:pt x="22140" y="281097"/>
                </a:cubicBezTo>
                <a:close/>
                <a:moveTo>
                  <a:pt x="3029896" y="280762"/>
                </a:moveTo>
                <a:lnTo>
                  <a:pt x="3029953" y="280994"/>
                </a:lnTo>
                <a:lnTo>
                  <a:pt x="3029953" y="280805"/>
                </a:lnTo>
                <a:close/>
                <a:moveTo>
                  <a:pt x="132326" y="280343"/>
                </a:moveTo>
                <a:lnTo>
                  <a:pt x="132287" y="280373"/>
                </a:lnTo>
                <a:lnTo>
                  <a:pt x="132307" y="280413"/>
                </a:lnTo>
                <a:close/>
                <a:moveTo>
                  <a:pt x="255040" y="280321"/>
                </a:moveTo>
                <a:lnTo>
                  <a:pt x="255651" y="280958"/>
                </a:lnTo>
                <a:lnTo>
                  <a:pt x="255390" y="280498"/>
                </a:lnTo>
                <a:close/>
                <a:moveTo>
                  <a:pt x="100541" y="280191"/>
                </a:moveTo>
                <a:lnTo>
                  <a:pt x="100047" y="280438"/>
                </a:lnTo>
                <a:lnTo>
                  <a:pt x="100189" y="280726"/>
                </a:lnTo>
                <a:close/>
                <a:moveTo>
                  <a:pt x="2621302" y="280131"/>
                </a:moveTo>
                <a:lnTo>
                  <a:pt x="2621086" y="280503"/>
                </a:lnTo>
                <a:lnTo>
                  <a:pt x="2622444" y="280575"/>
                </a:lnTo>
                <a:close/>
                <a:moveTo>
                  <a:pt x="2648701" y="279846"/>
                </a:moveTo>
                <a:lnTo>
                  <a:pt x="2648110" y="280016"/>
                </a:lnTo>
                <a:lnTo>
                  <a:pt x="2648511" y="280308"/>
                </a:lnTo>
                <a:lnTo>
                  <a:pt x="2648786" y="280704"/>
                </a:lnTo>
                <a:close/>
                <a:moveTo>
                  <a:pt x="3061035" y="279617"/>
                </a:moveTo>
                <a:lnTo>
                  <a:pt x="3061441" y="280335"/>
                </a:lnTo>
                <a:cubicBezTo>
                  <a:pt x="3061700" y="280811"/>
                  <a:pt x="3061874" y="281071"/>
                  <a:pt x="3061874" y="280724"/>
                </a:cubicBezTo>
                <a:lnTo>
                  <a:pt x="3062059" y="280027"/>
                </a:lnTo>
                <a:close/>
                <a:moveTo>
                  <a:pt x="173914" y="279595"/>
                </a:moveTo>
                <a:lnTo>
                  <a:pt x="174600" y="281003"/>
                </a:lnTo>
                <a:lnTo>
                  <a:pt x="174793" y="280566"/>
                </a:lnTo>
                <a:lnTo>
                  <a:pt x="174832" y="280625"/>
                </a:lnTo>
                <a:lnTo>
                  <a:pt x="174808" y="280498"/>
                </a:lnTo>
                <a:close/>
                <a:moveTo>
                  <a:pt x="3170138" y="279480"/>
                </a:moveTo>
                <a:lnTo>
                  <a:pt x="3169748" y="279639"/>
                </a:lnTo>
                <a:lnTo>
                  <a:pt x="3169870" y="279644"/>
                </a:lnTo>
                <a:close/>
                <a:moveTo>
                  <a:pt x="58420" y="279312"/>
                </a:moveTo>
                <a:lnTo>
                  <a:pt x="56069" y="280341"/>
                </a:lnTo>
                <a:lnTo>
                  <a:pt x="56057" y="280365"/>
                </a:lnTo>
                <a:lnTo>
                  <a:pt x="55233" y="284955"/>
                </a:lnTo>
                <a:lnTo>
                  <a:pt x="55285" y="284972"/>
                </a:lnTo>
                <a:cubicBezTo>
                  <a:pt x="55285" y="285671"/>
                  <a:pt x="55638" y="286718"/>
                  <a:pt x="56167" y="287067"/>
                </a:cubicBezTo>
                <a:lnTo>
                  <a:pt x="57918" y="285175"/>
                </a:lnTo>
                <a:lnTo>
                  <a:pt x="57918" y="284910"/>
                </a:lnTo>
                <a:lnTo>
                  <a:pt x="56865" y="285079"/>
                </a:lnTo>
                <a:lnTo>
                  <a:pt x="59364" y="280257"/>
                </a:lnTo>
                <a:close/>
                <a:moveTo>
                  <a:pt x="253866" y="279096"/>
                </a:moveTo>
                <a:lnTo>
                  <a:pt x="254145" y="279387"/>
                </a:lnTo>
                <a:lnTo>
                  <a:pt x="254001" y="279096"/>
                </a:lnTo>
                <a:close/>
                <a:moveTo>
                  <a:pt x="3135352" y="278997"/>
                </a:moveTo>
                <a:lnTo>
                  <a:pt x="3135352" y="279256"/>
                </a:lnTo>
                <a:lnTo>
                  <a:pt x="3135532" y="279062"/>
                </a:lnTo>
                <a:lnTo>
                  <a:pt x="3135422" y="279062"/>
                </a:lnTo>
                <a:close/>
                <a:moveTo>
                  <a:pt x="3114865" y="277996"/>
                </a:moveTo>
                <a:lnTo>
                  <a:pt x="3114317" y="279062"/>
                </a:lnTo>
                <a:lnTo>
                  <a:pt x="3113433" y="278203"/>
                </a:lnTo>
                <a:lnTo>
                  <a:pt x="3113587" y="278821"/>
                </a:lnTo>
                <a:lnTo>
                  <a:pt x="3114315" y="279548"/>
                </a:lnTo>
                <a:close/>
                <a:moveTo>
                  <a:pt x="2933389" y="277947"/>
                </a:moveTo>
                <a:lnTo>
                  <a:pt x="2933753" y="279052"/>
                </a:lnTo>
                <a:lnTo>
                  <a:pt x="2934131" y="279195"/>
                </a:lnTo>
                <a:close/>
                <a:moveTo>
                  <a:pt x="170679" y="277866"/>
                </a:moveTo>
                <a:lnTo>
                  <a:pt x="170746" y="277934"/>
                </a:lnTo>
                <a:lnTo>
                  <a:pt x="170343" y="278237"/>
                </a:lnTo>
                <a:lnTo>
                  <a:pt x="170526" y="278271"/>
                </a:lnTo>
                <a:lnTo>
                  <a:pt x="171478" y="278271"/>
                </a:lnTo>
                <a:close/>
                <a:moveTo>
                  <a:pt x="53556" y="277683"/>
                </a:moveTo>
                <a:lnTo>
                  <a:pt x="54158" y="277987"/>
                </a:lnTo>
                <a:lnTo>
                  <a:pt x="54158" y="278184"/>
                </a:lnTo>
                <a:lnTo>
                  <a:pt x="54283" y="277934"/>
                </a:lnTo>
                <a:lnTo>
                  <a:pt x="53731" y="277683"/>
                </a:lnTo>
                <a:close/>
                <a:moveTo>
                  <a:pt x="140001" y="276722"/>
                </a:moveTo>
                <a:lnTo>
                  <a:pt x="139790" y="277141"/>
                </a:lnTo>
                <a:lnTo>
                  <a:pt x="140469" y="277374"/>
                </a:lnTo>
                <a:close/>
                <a:moveTo>
                  <a:pt x="3137951" y="276713"/>
                </a:moveTo>
                <a:lnTo>
                  <a:pt x="3137893" y="276829"/>
                </a:lnTo>
                <a:lnTo>
                  <a:pt x="3137966" y="276756"/>
                </a:lnTo>
                <a:close/>
                <a:moveTo>
                  <a:pt x="3157725" y="276505"/>
                </a:moveTo>
                <a:lnTo>
                  <a:pt x="3157609" y="276637"/>
                </a:lnTo>
                <a:lnTo>
                  <a:pt x="3157615" y="276639"/>
                </a:lnTo>
                <a:lnTo>
                  <a:pt x="3158203" y="276505"/>
                </a:lnTo>
                <a:close/>
                <a:moveTo>
                  <a:pt x="3064296" y="276400"/>
                </a:moveTo>
                <a:lnTo>
                  <a:pt x="3064368" y="276474"/>
                </a:lnTo>
                <a:lnTo>
                  <a:pt x="3064344" y="276568"/>
                </a:lnTo>
                <a:lnTo>
                  <a:pt x="3064645" y="276568"/>
                </a:lnTo>
                <a:cubicBezTo>
                  <a:pt x="3066030" y="279339"/>
                  <a:pt x="3066030" y="280724"/>
                  <a:pt x="3064645" y="282110"/>
                </a:cubicBezTo>
                <a:lnTo>
                  <a:pt x="3065141" y="282076"/>
                </a:lnTo>
                <a:lnTo>
                  <a:pt x="3064769" y="279438"/>
                </a:lnTo>
                <a:cubicBezTo>
                  <a:pt x="3064769" y="278027"/>
                  <a:pt x="3064769" y="278027"/>
                  <a:pt x="3064769" y="276617"/>
                </a:cubicBezTo>
                <a:lnTo>
                  <a:pt x="3065089" y="276496"/>
                </a:lnTo>
                <a:lnTo>
                  <a:pt x="3064946" y="276400"/>
                </a:lnTo>
                <a:close/>
                <a:moveTo>
                  <a:pt x="159695" y="276348"/>
                </a:moveTo>
                <a:lnTo>
                  <a:pt x="159576" y="276402"/>
                </a:lnTo>
                <a:lnTo>
                  <a:pt x="159736" y="276457"/>
                </a:lnTo>
                <a:close/>
                <a:moveTo>
                  <a:pt x="3035981" y="275817"/>
                </a:moveTo>
                <a:lnTo>
                  <a:pt x="3036516" y="276717"/>
                </a:lnTo>
                <a:lnTo>
                  <a:pt x="3036497" y="276732"/>
                </a:lnTo>
                <a:lnTo>
                  <a:pt x="3036950" y="276600"/>
                </a:lnTo>
                <a:lnTo>
                  <a:pt x="3037039" y="276605"/>
                </a:lnTo>
                <a:close/>
                <a:moveTo>
                  <a:pt x="175244" y="275330"/>
                </a:moveTo>
                <a:lnTo>
                  <a:pt x="173235" y="276348"/>
                </a:lnTo>
                <a:lnTo>
                  <a:pt x="173235" y="278271"/>
                </a:lnTo>
                <a:lnTo>
                  <a:pt x="173269" y="278271"/>
                </a:lnTo>
                <a:lnTo>
                  <a:pt x="173419" y="278579"/>
                </a:lnTo>
                <a:lnTo>
                  <a:pt x="173419" y="276292"/>
                </a:lnTo>
                <a:lnTo>
                  <a:pt x="174306" y="276292"/>
                </a:lnTo>
                <a:lnTo>
                  <a:pt x="175591" y="275680"/>
                </a:lnTo>
                <a:close/>
                <a:moveTo>
                  <a:pt x="270791" y="275160"/>
                </a:moveTo>
                <a:lnTo>
                  <a:pt x="270778" y="275178"/>
                </a:lnTo>
                <a:lnTo>
                  <a:pt x="270854" y="275171"/>
                </a:lnTo>
                <a:close/>
                <a:moveTo>
                  <a:pt x="42010" y="275071"/>
                </a:moveTo>
                <a:lnTo>
                  <a:pt x="41558" y="276555"/>
                </a:lnTo>
                <a:lnTo>
                  <a:pt x="42263" y="277636"/>
                </a:lnTo>
                <a:close/>
                <a:moveTo>
                  <a:pt x="504489" y="275025"/>
                </a:moveTo>
                <a:lnTo>
                  <a:pt x="503953" y="275272"/>
                </a:lnTo>
                <a:lnTo>
                  <a:pt x="504193" y="276124"/>
                </a:lnTo>
                <a:lnTo>
                  <a:pt x="504536" y="275639"/>
                </a:lnTo>
                <a:close/>
                <a:moveTo>
                  <a:pt x="167463" y="274941"/>
                </a:moveTo>
                <a:lnTo>
                  <a:pt x="167782" y="275455"/>
                </a:lnTo>
                <a:lnTo>
                  <a:pt x="167887" y="275755"/>
                </a:lnTo>
                <a:lnTo>
                  <a:pt x="167934" y="275661"/>
                </a:lnTo>
                <a:lnTo>
                  <a:pt x="167680" y="274941"/>
                </a:lnTo>
                <a:close/>
                <a:moveTo>
                  <a:pt x="63043" y="274676"/>
                </a:moveTo>
                <a:lnTo>
                  <a:pt x="62323" y="275177"/>
                </a:lnTo>
                <a:lnTo>
                  <a:pt x="62582" y="275426"/>
                </a:lnTo>
                <a:lnTo>
                  <a:pt x="63423" y="275832"/>
                </a:lnTo>
                <a:close/>
                <a:moveTo>
                  <a:pt x="3114088" y="274463"/>
                </a:moveTo>
                <a:lnTo>
                  <a:pt x="3113005" y="275489"/>
                </a:lnTo>
                <a:lnTo>
                  <a:pt x="3113202" y="277046"/>
                </a:lnTo>
                <a:close/>
                <a:moveTo>
                  <a:pt x="3114836" y="274079"/>
                </a:moveTo>
                <a:lnTo>
                  <a:pt x="3114782" y="274087"/>
                </a:lnTo>
                <a:lnTo>
                  <a:pt x="3114882" y="274150"/>
                </a:lnTo>
                <a:close/>
                <a:moveTo>
                  <a:pt x="129376" y="273827"/>
                </a:moveTo>
                <a:lnTo>
                  <a:pt x="128895" y="273918"/>
                </a:lnTo>
                <a:lnTo>
                  <a:pt x="128913" y="273922"/>
                </a:lnTo>
                <a:lnTo>
                  <a:pt x="129455" y="274101"/>
                </a:lnTo>
                <a:lnTo>
                  <a:pt x="129376" y="274047"/>
                </a:lnTo>
                <a:close/>
                <a:moveTo>
                  <a:pt x="3143536" y="273797"/>
                </a:moveTo>
                <a:lnTo>
                  <a:pt x="3143536" y="275122"/>
                </a:lnTo>
                <a:lnTo>
                  <a:pt x="3143724" y="275217"/>
                </a:lnTo>
                <a:lnTo>
                  <a:pt x="3145515" y="275027"/>
                </a:lnTo>
                <a:lnTo>
                  <a:pt x="3144133" y="273797"/>
                </a:lnTo>
                <a:lnTo>
                  <a:pt x="3143599" y="273797"/>
                </a:lnTo>
                <a:close/>
                <a:moveTo>
                  <a:pt x="2681639" y="273535"/>
                </a:moveTo>
                <a:lnTo>
                  <a:pt x="2680755" y="274004"/>
                </a:lnTo>
                <a:lnTo>
                  <a:pt x="2682538" y="275349"/>
                </a:lnTo>
                <a:close/>
                <a:moveTo>
                  <a:pt x="259116" y="273375"/>
                </a:moveTo>
                <a:lnTo>
                  <a:pt x="259488" y="274652"/>
                </a:lnTo>
                <a:lnTo>
                  <a:pt x="259601" y="273862"/>
                </a:lnTo>
                <a:close/>
                <a:moveTo>
                  <a:pt x="3136893" y="273344"/>
                </a:moveTo>
                <a:lnTo>
                  <a:pt x="3136689" y="273546"/>
                </a:lnTo>
                <a:lnTo>
                  <a:pt x="3136326" y="273583"/>
                </a:lnTo>
                <a:lnTo>
                  <a:pt x="3136759" y="273797"/>
                </a:lnTo>
                <a:lnTo>
                  <a:pt x="3137421" y="275101"/>
                </a:lnTo>
                <a:lnTo>
                  <a:pt x="3137080" y="274062"/>
                </a:lnTo>
                <a:close/>
                <a:moveTo>
                  <a:pt x="2812305" y="272793"/>
                </a:moveTo>
                <a:lnTo>
                  <a:pt x="2813082" y="278278"/>
                </a:lnTo>
                <a:lnTo>
                  <a:pt x="2813102" y="278219"/>
                </a:lnTo>
                <a:cubicBezTo>
                  <a:pt x="2814491" y="277516"/>
                  <a:pt x="2815185" y="276461"/>
                  <a:pt x="2815185" y="275583"/>
                </a:cubicBezTo>
                <a:cubicBezTo>
                  <a:pt x="2815185" y="274704"/>
                  <a:pt x="2814491" y="274002"/>
                  <a:pt x="2813102" y="274002"/>
                </a:cubicBezTo>
                <a:close/>
                <a:moveTo>
                  <a:pt x="129815" y="272358"/>
                </a:moveTo>
                <a:lnTo>
                  <a:pt x="129120" y="272398"/>
                </a:lnTo>
                <a:lnTo>
                  <a:pt x="129376" y="272657"/>
                </a:lnTo>
                <a:lnTo>
                  <a:pt x="129376" y="272639"/>
                </a:lnTo>
                <a:close/>
                <a:moveTo>
                  <a:pt x="3124295" y="272353"/>
                </a:moveTo>
                <a:lnTo>
                  <a:pt x="3124072" y="272527"/>
                </a:lnTo>
                <a:lnTo>
                  <a:pt x="3122765" y="279062"/>
                </a:lnTo>
                <a:cubicBezTo>
                  <a:pt x="3123442" y="277031"/>
                  <a:pt x="3123103" y="276354"/>
                  <a:pt x="3122427" y="276016"/>
                </a:cubicBezTo>
                <a:lnTo>
                  <a:pt x="3120816" y="275325"/>
                </a:lnTo>
                <a:lnTo>
                  <a:pt x="3120307" y="276900"/>
                </a:lnTo>
                <a:cubicBezTo>
                  <a:pt x="3118939" y="275489"/>
                  <a:pt x="3120307" y="278310"/>
                  <a:pt x="3120307" y="278310"/>
                </a:cubicBezTo>
                <a:lnTo>
                  <a:pt x="3119974" y="278310"/>
                </a:lnTo>
                <a:lnTo>
                  <a:pt x="3120721" y="279062"/>
                </a:lnTo>
                <a:lnTo>
                  <a:pt x="3122765" y="279062"/>
                </a:lnTo>
                <a:lnTo>
                  <a:pt x="3123033" y="279062"/>
                </a:lnTo>
                <a:lnTo>
                  <a:pt x="3124320" y="272581"/>
                </a:lnTo>
                <a:close/>
                <a:moveTo>
                  <a:pt x="3211472" y="272292"/>
                </a:moveTo>
                <a:cubicBezTo>
                  <a:pt x="3212883" y="272292"/>
                  <a:pt x="3212883" y="272292"/>
                  <a:pt x="3214293" y="273702"/>
                </a:cubicBezTo>
                <a:cubicBezTo>
                  <a:pt x="3215703" y="273702"/>
                  <a:pt x="3217114" y="275112"/>
                  <a:pt x="3218524" y="275112"/>
                </a:cubicBezTo>
                <a:cubicBezTo>
                  <a:pt x="3219934" y="276523"/>
                  <a:pt x="3218524" y="279344"/>
                  <a:pt x="3219934" y="282165"/>
                </a:cubicBezTo>
                <a:cubicBezTo>
                  <a:pt x="3219934" y="282165"/>
                  <a:pt x="3218524" y="282165"/>
                  <a:pt x="3218524" y="282165"/>
                </a:cubicBezTo>
                <a:cubicBezTo>
                  <a:pt x="3215703" y="283575"/>
                  <a:pt x="3212883" y="279344"/>
                  <a:pt x="3210062" y="277934"/>
                </a:cubicBezTo>
                <a:cubicBezTo>
                  <a:pt x="3208652" y="276523"/>
                  <a:pt x="3208652" y="273702"/>
                  <a:pt x="3211472" y="272292"/>
                </a:cubicBezTo>
                <a:close/>
                <a:moveTo>
                  <a:pt x="81179" y="272151"/>
                </a:moveTo>
                <a:lnTo>
                  <a:pt x="79927" y="272276"/>
                </a:lnTo>
                <a:lnTo>
                  <a:pt x="81350" y="272276"/>
                </a:lnTo>
                <a:close/>
                <a:moveTo>
                  <a:pt x="3059010" y="271547"/>
                </a:moveTo>
                <a:lnTo>
                  <a:pt x="3059045" y="271714"/>
                </a:lnTo>
                <a:lnTo>
                  <a:pt x="3059122" y="271761"/>
                </a:lnTo>
                <a:close/>
                <a:moveTo>
                  <a:pt x="262570" y="271425"/>
                </a:moveTo>
                <a:lnTo>
                  <a:pt x="265164" y="272466"/>
                </a:lnTo>
                <a:lnTo>
                  <a:pt x="265854" y="272417"/>
                </a:lnTo>
                <a:lnTo>
                  <a:pt x="264836" y="272270"/>
                </a:lnTo>
                <a:lnTo>
                  <a:pt x="264836" y="271807"/>
                </a:lnTo>
                <a:close/>
                <a:moveTo>
                  <a:pt x="2666509" y="270953"/>
                </a:moveTo>
                <a:lnTo>
                  <a:pt x="2665852" y="271081"/>
                </a:lnTo>
                <a:lnTo>
                  <a:pt x="2666771" y="272012"/>
                </a:lnTo>
                <a:close/>
                <a:moveTo>
                  <a:pt x="3127962" y="270748"/>
                </a:moveTo>
                <a:lnTo>
                  <a:pt x="3127078" y="271193"/>
                </a:lnTo>
                <a:lnTo>
                  <a:pt x="3127490" y="271838"/>
                </a:lnTo>
                <a:lnTo>
                  <a:pt x="3127399" y="271164"/>
                </a:lnTo>
                <a:close/>
                <a:moveTo>
                  <a:pt x="3145209" y="270728"/>
                </a:moveTo>
                <a:lnTo>
                  <a:pt x="3145495" y="272198"/>
                </a:lnTo>
                <a:lnTo>
                  <a:pt x="3145793" y="272330"/>
                </a:lnTo>
                <a:lnTo>
                  <a:pt x="3146784" y="272330"/>
                </a:lnTo>
                <a:close/>
                <a:moveTo>
                  <a:pt x="73203" y="270533"/>
                </a:moveTo>
                <a:lnTo>
                  <a:pt x="72432" y="270868"/>
                </a:lnTo>
                <a:lnTo>
                  <a:pt x="73714" y="270868"/>
                </a:lnTo>
                <a:lnTo>
                  <a:pt x="73714" y="270788"/>
                </a:lnTo>
                <a:close/>
                <a:moveTo>
                  <a:pt x="380212" y="269764"/>
                </a:moveTo>
                <a:lnTo>
                  <a:pt x="379363" y="270010"/>
                </a:lnTo>
                <a:lnTo>
                  <a:pt x="379346" y="270235"/>
                </a:lnTo>
                <a:close/>
                <a:moveTo>
                  <a:pt x="3232623" y="269534"/>
                </a:moveTo>
                <a:lnTo>
                  <a:pt x="3232045" y="270691"/>
                </a:lnTo>
                <a:lnTo>
                  <a:pt x="3234037" y="269735"/>
                </a:lnTo>
                <a:lnTo>
                  <a:pt x="3234455" y="269534"/>
                </a:lnTo>
                <a:close/>
                <a:moveTo>
                  <a:pt x="269046" y="269414"/>
                </a:moveTo>
                <a:lnTo>
                  <a:pt x="267624" y="270856"/>
                </a:lnTo>
                <a:lnTo>
                  <a:pt x="267337" y="272311"/>
                </a:lnTo>
                <a:lnTo>
                  <a:pt x="267597" y="272292"/>
                </a:lnTo>
                <a:cubicBezTo>
                  <a:pt x="267945" y="271769"/>
                  <a:pt x="267945" y="271071"/>
                  <a:pt x="267945" y="271071"/>
                </a:cubicBezTo>
                <a:close/>
                <a:moveTo>
                  <a:pt x="2622298" y="269351"/>
                </a:moveTo>
                <a:lnTo>
                  <a:pt x="2621433" y="269679"/>
                </a:lnTo>
                <a:lnTo>
                  <a:pt x="2621433" y="270588"/>
                </a:lnTo>
                <a:lnTo>
                  <a:pt x="2621751" y="269627"/>
                </a:lnTo>
                <a:close/>
                <a:moveTo>
                  <a:pt x="111745" y="269284"/>
                </a:moveTo>
                <a:lnTo>
                  <a:pt x="112250" y="269785"/>
                </a:lnTo>
                <a:lnTo>
                  <a:pt x="113474" y="270165"/>
                </a:lnTo>
                <a:lnTo>
                  <a:pt x="112243" y="269419"/>
                </a:lnTo>
                <a:lnTo>
                  <a:pt x="112089" y="269284"/>
                </a:lnTo>
                <a:lnTo>
                  <a:pt x="112076" y="269284"/>
                </a:lnTo>
                <a:close/>
                <a:moveTo>
                  <a:pt x="76509" y="269284"/>
                </a:moveTo>
                <a:lnTo>
                  <a:pt x="76596" y="269459"/>
                </a:lnTo>
                <a:lnTo>
                  <a:pt x="76160" y="269681"/>
                </a:lnTo>
                <a:lnTo>
                  <a:pt x="78672" y="269284"/>
                </a:lnTo>
                <a:close/>
                <a:moveTo>
                  <a:pt x="104806" y="269139"/>
                </a:moveTo>
                <a:lnTo>
                  <a:pt x="104847" y="269246"/>
                </a:lnTo>
                <a:lnTo>
                  <a:pt x="105502" y="269590"/>
                </a:lnTo>
                <a:lnTo>
                  <a:pt x="105811" y="269284"/>
                </a:lnTo>
                <a:lnTo>
                  <a:pt x="105306" y="269284"/>
                </a:lnTo>
                <a:lnTo>
                  <a:pt x="105118" y="269284"/>
                </a:lnTo>
                <a:close/>
                <a:moveTo>
                  <a:pt x="44132" y="268743"/>
                </a:moveTo>
                <a:lnTo>
                  <a:pt x="44020" y="269212"/>
                </a:lnTo>
                <a:lnTo>
                  <a:pt x="44142" y="269574"/>
                </a:lnTo>
                <a:lnTo>
                  <a:pt x="44504" y="269606"/>
                </a:lnTo>
                <a:close/>
                <a:moveTo>
                  <a:pt x="3032884" y="268655"/>
                </a:moveTo>
                <a:lnTo>
                  <a:pt x="3032359" y="269716"/>
                </a:lnTo>
                <a:lnTo>
                  <a:pt x="3032884" y="270599"/>
                </a:lnTo>
                <a:close/>
                <a:moveTo>
                  <a:pt x="52778" y="268450"/>
                </a:moveTo>
                <a:lnTo>
                  <a:pt x="52778" y="269606"/>
                </a:lnTo>
                <a:lnTo>
                  <a:pt x="51453" y="269606"/>
                </a:lnTo>
                <a:lnTo>
                  <a:pt x="51525" y="269659"/>
                </a:lnTo>
                <a:lnTo>
                  <a:pt x="51876" y="269910"/>
                </a:lnTo>
                <a:lnTo>
                  <a:pt x="52577" y="269910"/>
                </a:lnTo>
                <a:lnTo>
                  <a:pt x="54888" y="270104"/>
                </a:lnTo>
                <a:close/>
                <a:moveTo>
                  <a:pt x="3168841" y="267977"/>
                </a:moveTo>
                <a:lnTo>
                  <a:pt x="3168665" y="268155"/>
                </a:lnTo>
                <a:lnTo>
                  <a:pt x="3170138" y="269038"/>
                </a:lnTo>
                <a:lnTo>
                  <a:pt x="3170254" y="269084"/>
                </a:lnTo>
                <a:lnTo>
                  <a:pt x="3168822" y="268030"/>
                </a:lnTo>
                <a:close/>
                <a:moveTo>
                  <a:pt x="2946096" y="267804"/>
                </a:moveTo>
                <a:lnTo>
                  <a:pt x="2946796" y="269171"/>
                </a:lnTo>
                <a:lnTo>
                  <a:pt x="2946573" y="268044"/>
                </a:lnTo>
                <a:close/>
                <a:moveTo>
                  <a:pt x="2968608" y="266901"/>
                </a:moveTo>
                <a:lnTo>
                  <a:pt x="2968594" y="266942"/>
                </a:lnTo>
                <a:lnTo>
                  <a:pt x="2968621" y="266915"/>
                </a:lnTo>
                <a:close/>
                <a:moveTo>
                  <a:pt x="3043906" y="266845"/>
                </a:moveTo>
                <a:lnTo>
                  <a:pt x="3043893" y="266903"/>
                </a:lnTo>
                <a:lnTo>
                  <a:pt x="3044059" y="266911"/>
                </a:lnTo>
                <a:close/>
                <a:moveTo>
                  <a:pt x="2943206" y="266703"/>
                </a:moveTo>
                <a:lnTo>
                  <a:pt x="2940785" y="266912"/>
                </a:lnTo>
                <a:lnTo>
                  <a:pt x="2940886" y="266974"/>
                </a:lnTo>
                <a:close/>
                <a:moveTo>
                  <a:pt x="154506" y="266195"/>
                </a:moveTo>
                <a:lnTo>
                  <a:pt x="153794" y="266504"/>
                </a:lnTo>
                <a:cubicBezTo>
                  <a:pt x="153794" y="267910"/>
                  <a:pt x="153794" y="267910"/>
                  <a:pt x="153794" y="269317"/>
                </a:cubicBezTo>
                <a:lnTo>
                  <a:pt x="154066" y="269592"/>
                </a:lnTo>
                <a:lnTo>
                  <a:pt x="154066" y="267007"/>
                </a:lnTo>
                <a:close/>
                <a:moveTo>
                  <a:pt x="31938" y="265454"/>
                </a:moveTo>
                <a:lnTo>
                  <a:pt x="31827" y="265672"/>
                </a:lnTo>
                <a:lnTo>
                  <a:pt x="33129" y="268354"/>
                </a:lnTo>
                <a:cubicBezTo>
                  <a:pt x="33129" y="268354"/>
                  <a:pt x="33129" y="268354"/>
                  <a:pt x="34502" y="269770"/>
                </a:cubicBezTo>
                <a:cubicBezTo>
                  <a:pt x="34502" y="269770"/>
                  <a:pt x="34502" y="271186"/>
                  <a:pt x="34502" y="271186"/>
                </a:cubicBezTo>
                <a:lnTo>
                  <a:pt x="33275" y="273717"/>
                </a:lnTo>
                <a:lnTo>
                  <a:pt x="37233" y="273717"/>
                </a:lnTo>
                <a:lnTo>
                  <a:pt x="38152" y="274731"/>
                </a:lnTo>
                <a:lnTo>
                  <a:pt x="39913" y="273491"/>
                </a:lnTo>
                <a:lnTo>
                  <a:pt x="40233" y="270866"/>
                </a:lnTo>
                <a:lnTo>
                  <a:pt x="39372" y="269994"/>
                </a:lnTo>
                <a:lnTo>
                  <a:pt x="37179" y="268254"/>
                </a:lnTo>
                <a:lnTo>
                  <a:pt x="35787" y="266874"/>
                </a:lnTo>
                <a:lnTo>
                  <a:pt x="34021" y="267163"/>
                </a:lnTo>
                <a:cubicBezTo>
                  <a:pt x="33327" y="266822"/>
                  <a:pt x="32633" y="266137"/>
                  <a:pt x="31938" y="265454"/>
                </a:cubicBezTo>
                <a:close/>
                <a:moveTo>
                  <a:pt x="88026" y="264470"/>
                </a:moveTo>
                <a:lnTo>
                  <a:pt x="88758" y="265522"/>
                </a:lnTo>
                <a:lnTo>
                  <a:pt x="88758" y="266167"/>
                </a:lnTo>
                <a:lnTo>
                  <a:pt x="89271" y="265910"/>
                </a:lnTo>
                <a:lnTo>
                  <a:pt x="88563" y="265195"/>
                </a:lnTo>
                <a:close/>
                <a:moveTo>
                  <a:pt x="30424" y="263881"/>
                </a:moveTo>
                <a:lnTo>
                  <a:pt x="30550" y="264086"/>
                </a:lnTo>
                <a:lnTo>
                  <a:pt x="31532" y="264086"/>
                </a:lnTo>
                <a:close/>
                <a:moveTo>
                  <a:pt x="139799" y="263757"/>
                </a:moveTo>
                <a:lnTo>
                  <a:pt x="139084" y="264191"/>
                </a:lnTo>
                <a:lnTo>
                  <a:pt x="140229" y="264191"/>
                </a:lnTo>
                <a:lnTo>
                  <a:pt x="139799" y="263767"/>
                </a:lnTo>
                <a:close/>
                <a:moveTo>
                  <a:pt x="2794740" y="263626"/>
                </a:moveTo>
                <a:lnTo>
                  <a:pt x="2794043" y="263978"/>
                </a:lnTo>
                <a:lnTo>
                  <a:pt x="2794542" y="264481"/>
                </a:lnTo>
                <a:close/>
                <a:moveTo>
                  <a:pt x="2667237" y="263566"/>
                </a:moveTo>
                <a:lnTo>
                  <a:pt x="2666723" y="263789"/>
                </a:lnTo>
                <a:lnTo>
                  <a:pt x="2667237" y="264069"/>
                </a:lnTo>
                <a:close/>
                <a:moveTo>
                  <a:pt x="82972" y="263377"/>
                </a:moveTo>
                <a:lnTo>
                  <a:pt x="82972" y="263740"/>
                </a:lnTo>
                <a:lnTo>
                  <a:pt x="83200" y="264072"/>
                </a:lnTo>
                <a:lnTo>
                  <a:pt x="83170" y="264018"/>
                </a:lnTo>
                <a:close/>
                <a:moveTo>
                  <a:pt x="500820" y="262915"/>
                </a:moveTo>
                <a:lnTo>
                  <a:pt x="501007" y="263696"/>
                </a:lnTo>
                <a:lnTo>
                  <a:pt x="501376" y="264262"/>
                </a:lnTo>
                <a:close/>
                <a:moveTo>
                  <a:pt x="59333" y="262704"/>
                </a:moveTo>
                <a:lnTo>
                  <a:pt x="59616" y="265255"/>
                </a:lnTo>
                <a:lnTo>
                  <a:pt x="59908" y="262712"/>
                </a:lnTo>
                <a:lnTo>
                  <a:pt x="59530" y="262712"/>
                </a:lnTo>
                <a:close/>
                <a:moveTo>
                  <a:pt x="3131262" y="262501"/>
                </a:moveTo>
                <a:lnTo>
                  <a:pt x="3131262" y="262608"/>
                </a:lnTo>
                <a:lnTo>
                  <a:pt x="3131250" y="262620"/>
                </a:lnTo>
                <a:lnTo>
                  <a:pt x="3131737" y="263028"/>
                </a:lnTo>
                <a:lnTo>
                  <a:pt x="3131492" y="262735"/>
                </a:lnTo>
                <a:close/>
                <a:moveTo>
                  <a:pt x="3204778" y="262430"/>
                </a:moveTo>
                <a:cubicBezTo>
                  <a:pt x="3206170" y="261009"/>
                  <a:pt x="3207562" y="261009"/>
                  <a:pt x="3208953" y="262430"/>
                </a:cubicBezTo>
                <a:cubicBezTo>
                  <a:pt x="3211736" y="263851"/>
                  <a:pt x="3215910" y="262430"/>
                  <a:pt x="3218693" y="262430"/>
                </a:cubicBezTo>
                <a:cubicBezTo>
                  <a:pt x="3220085" y="262430"/>
                  <a:pt x="3221476" y="263851"/>
                  <a:pt x="3221476" y="263851"/>
                </a:cubicBezTo>
                <a:cubicBezTo>
                  <a:pt x="3221476" y="266693"/>
                  <a:pt x="3222868" y="268114"/>
                  <a:pt x="3225651" y="266693"/>
                </a:cubicBezTo>
                <a:cubicBezTo>
                  <a:pt x="3227042" y="265982"/>
                  <a:pt x="3228085" y="266693"/>
                  <a:pt x="3228955" y="267936"/>
                </a:cubicBezTo>
                <a:lnTo>
                  <a:pt x="3231216" y="272375"/>
                </a:lnTo>
                <a:lnTo>
                  <a:pt x="3231216" y="271089"/>
                </a:lnTo>
                <a:lnTo>
                  <a:pt x="3231514" y="270946"/>
                </a:lnTo>
                <a:lnTo>
                  <a:pt x="3232581" y="265610"/>
                </a:lnTo>
                <a:lnTo>
                  <a:pt x="3232332" y="265522"/>
                </a:lnTo>
                <a:cubicBezTo>
                  <a:pt x="3229491" y="265522"/>
                  <a:pt x="3228070" y="265522"/>
                  <a:pt x="3225228" y="265522"/>
                </a:cubicBezTo>
                <a:cubicBezTo>
                  <a:pt x="3228070" y="265522"/>
                  <a:pt x="3228070" y="259505"/>
                  <a:pt x="3232332" y="262514"/>
                </a:cubicBezTo>
                <a:cubicBezTo>
                  <a:pt x="3232332" y="264018"/>
                  <a:pt x="3233753" y="264018"/>
                  <a:pt x="3235174" y="262514"/>
                </a:cubicBezTo>
                <a:cubicBezTo>
                  <a:pt x="3236595" y="262514"/>
                  <a:pt x="3236950" y="263266"/>
                  <a:pt x="3236950" y="264206"/>
                </a:cubicBezTo>
                <a:lnTo>
                  <a:pt x="3236639" y="266675"/>
                </a:lnTo>
                <a:lnTo>
                  <a:pt x="3236760" y="266776"/>
                </a:lnTo>
                <a:lnTo>
                  <a:pt x="3238445" y="267619"/>
                </a:lnTo>
                <a:lnTo>
                  <a:pt x="3239678" y="267027"/>
                </a:lnTo>
                <a:lnTo>
                  <a:pt x="3240981" y="269529"/>
                </a:lnTo>
                <a:lnTo>
                  <a:pt x="3241063" y="269489"/>
                </a:lnTo>
                <a:cubicBezTo>
                  <a:pt x="3241063" y="265386"/>
                  <a:pt x="3242430" y="264018"/>
                  <a:pt x="3245166" y="264018"/>
                </a:cubicBezTo>
                <a:cubicBezTo>
                  <a:pt x="3246533" y="264018"/>
                  <a:pt x="3247901" y="264018"/>
                  <a:pt x="3249268" y="265386"/>
                </a:cubicBezTo>
                <a:cubicBezTo>
                  <a:pt x="3249268" y="265386"/>
                  <a:pt x="3249268" y="265386"/>
                  <a:pt x="3249268" y="266753"/>
                </a:cubicBezTo>
                <a:cubicBezTo>
                  <a:pt x="3249268" y="269489"/>
                  <a:pt x="3249268" y="272224"/>
                  <a:pt x="3249268" y="274959"/>
                </a:cubicBezTo>
                <a:cubicBezTo>
                  <a:pt x="3245165" y="274959"/>
                  <a:pt x="3241063" y="277267"/>
                  <a:pt x="3237537" y="276113"/>
                </a:cubicBezTo>
                <a:lnTo>
                  <a:pt x="3234385" y="273713"/>
                </a:lnTo>
                <a:lnTo>
                  <a:pt x="3234037" y="273797"/>
                </a:lnTo>
                <a:lnTo>
                  <a:pt x="3231216" y="273797"/>
                </a:lnTo>
                <a:lnTo>
                  <a:pt x="3215910" y="270955"/>
                </a:lnTo>
                <a:cubicBezTo>
                  <a:pt x="3214519" y="272376"/>
                  <a:pt x="3213127" y="270955"/>
                  <a:pt x="3211736" y="269534"/>
                </a:cubicBezTo>
                <a:cubicBezTo>
                  <a:pt x="3210344" y="269534"/>
                  <a:pt x="3207562" y="269534"/>
                  <a:pt x="3206170" y="266693"/>
                </a:cubicBezTo>
                <a:cubicBezTo>
                  <a:pt x="3204778" y="265272"/>
                  <a:pt x="3203387" y="263851"/>
                  <a:pt x="3204778" y="262430"/>
                </a:cubicBezTo>
                <a:close/>
                <a:moveTo>
                  <a:pt x="2642441" y="262316"/>
                </a:moveTo>
                <a:lnTo>
                  <a:pt x="2642437" y="262362"/>
                </a:lnTo>
                <a:lnTo>
                  <a:pt x="2642834" y="262429"/>
                </a:lnTo>
                <a:close/>
                <a:moveTo>
                  <a:pt x="3119813" y="262161"/>
                </a:moveTo>
                <a:lnTo>
                  <a:pt x="3119991" y="262514"/>
                </a:lnTo>
                <a:lnTo>
                  <a:pt x="3120570" y="262460"/>
                </a:lnTo>
                <a:close/>
                <a:moveTo>
                  <a:pt x="1160239" y="261978"/>
                </a:moveTo>
                <a:lnTo>
                  <a:pt x="1161789" y="263543"/>
                </a:lnTo>
                <a:lnTo>
                  <a:pt x="1161791" y="263543"/>
                </a:lnTo>
                <a:lnTo>
                  <a:pt x="1161049" y="262708"/>
                </a:lnTo>
                <a:close/>
                <a:moveTo>
                  <a:pt x="372950" y="261402"/>
                </a:moveTo>
                <a:lnTo>
                  <a:pt x="373028" y="262177"/>
                </a:lnTo>
                <a:lnTo>
                  <a:pt x="373124" y="261767"/>
                </a:lnTo>
                <a:close/>
                <a:moveTo>
                  <a:pt x="2660106" y="261298"/>
                </a:moveTo>
                <a:lnTo>
                  <a:pt x="2659963" y="262316"/>
                </a:lnTo>
                <a:lnTo>
                  <a:pt x="2660791" y="262484"/>
                </a:lnTo>
                <a:close/>
                <a:moveTo>
                  <a:pt x="145896" y="261186"/>
                </a:moveTo>
                <a:lnTo>
                  <a:pt x="145461" y="262285"/>
                </a:lnTo>
                <a:cubicBezTo>
                  <a:pt x="145461" y="262285"/>
                  <a:pt x="144073" y="262285"/>
                  <a:pt x="144073" y="262285"/>
                </a:cubicBezTo>
                <a:lnTo>
                  <a:pt x="143777" y="262385"/>
                </a:lnTo>
                <a:lnTo>
                  <a:pt x="143794" y="262389"/>
                </a:lnTo>
                <a:lnTo>
                  <a:pt x="143990" y="262389"/>
                </a:lnTo>
                <a:cubicBezTo>
                  <a:pt x="143990" y="262389"/>
                  <a:pt x="145387" y="262389"/>
                  <a:pt x="145387" y="262389"/>
                </a:cubicBezTo>
                <a:lnTo>
                  <a:pt x="146242" y="265764"/>
                </a:lnTo>
                <a:lnTo>
                  <a:pt x="147208" y="265600"/>
                </a:lnTo>
                <a:cubicBezTo>
                  <a:pt x="147208" y="264191"/>
                  <a:pt x="144465" y="264191"/>
                  <a:pt x="145836" y="262784"/>
                </a:cubicBezTo>
                <a:close/>
                <a:moveTo>
                  <a:pt x="2788444" y="261081"/>
                </a:moveTo>
                <a:lnTo>
                  <a:pt x="2788444" y="261217"/>
                </a:lnTo>
                <a:lnTo>
                  <a:pt x="2788489" y="261172"/>
                </a:lnTo>
                <a:close/>
                <a:moveTo>
                  <a:pt x="2629062" y="260805"/>
                </a:moveTo>
                <a:lnTo>
                  <a:pt x="2627279" y="261042"/>
                </a:lnTo>
                <a:lnTo>
                  <a:pt x="2628380" y="261264"/>
                </a:lnTo>
                <a:close/>
                <a:moveTo>
                  <a:pt x="3152236" y="260651"/>
                </a:moveTo>
                <a:lnTo>
                  <a:pt x="3152564" y="260904"/>
                </a:lnTo>
                <a:lnTo>
                  <a:pt x="3153622" y="261198"/>
                </a:lnTo>
                <a:cubicBezTo>
                  <a:pt x="3153622" y="261198"/>
                  <a:pt x="3154989" y="261198"/>
                  <a:pt x="3154989" y="261198"/>
                </a:cubicBezTo>
                <a:lnTo>
                  <a:pt x="3155171" y="261244"/>
                </a:lnTo>
                <a:lnTo>
                  <a:pt x="3154780" y="260965"/>
                </a:lnTo>
                <a:lnTo>
                  <a:pt x="3154758" y="261010"/>
                </a:lnTo>
                <a:cubicBezTo>
                  <a:pt x="3154758" y="261010"/>
                  <a:pt x="3153361" y="261010"/>
                  <a:pt x="3153361" y="261010"/>
                </a:cubicBezTo>
                <a:close/>
                <a:moveTo>
                  <a:pt x="3049318" y="260569"/>
                </a:moveTo>
                <a:lnTo>
                  <a:pt x="3048614" y="260870"/>
                </a:lnTo>
                <a:lnTo>
                  <a:pt x="3049236" y="261164"/>
                </a:lnTo>
                <a:close/>
                <a:moveTo>
                  <a:pt x="3144049" y="259946"/>
                </a:moveTo>
                <a:lnTo>
                  <a:pt x="3143570" y="261068"/>
                </a:lnTo>
                <a:lnTo>
                  <a:pt x="3143581" y="261074"/>
                </a:lnTo>
                <a:lnTo>
                  <a:pt x="3143599" y="261009"/>
                </a:lnTo>
                <a:lnTo>
                  <a:pt x="3144077" y="261217"/>
                </a:lnTo>
                <a:lnTo>
                  <a:pt x="3144049" y="261198"/>
                </a:lnTo>
                <a:close/>
                <a:moveTo>
                  <a:pt x="25632" y="259737"/>
                </a:moveTo>
                <a:lnTo>
                  <a:pt x="25961" y="259845"/>
                </a:lnTo>
                <a:lnTo>
                  <a:pt x="25912" y="259737"/>
                </a:lnTo>
                <a:close/>
                <a:moveTo>
                  <a:pt x="83931" y="259258"/>
                </a:moveTo>
                <a:lnTo>
                  <a:pt x="84347" y="259669"/>
                </a:lnTo>
                <a:lnTo>
                  <a:pt x="84422" y="259613"/>
                </a:lnTo>
                <a:lnTo>
                  <a:pt x="84384" y="259563"/>
                </a:lnTo>
                <a:close/>
                <a:moveTo>
                  <a:pt x="2800949" y="258442"/>
                </a:moveTo>
                <a:lnTo>
                  <a:pt x="2799598" y="261172"/>
                </a:lnTo>
                <a:lnTo>
                  <a:pt x="2801916" y="262343"/>
                </a:lnTo>
                <a:close/>
                <a:moveTo>
                  <a:pt x="71863" y="258310"/>
                </a:moveTo>
                <a:lnTo>
                  <a:pt x="71542" y="258429"/>
                </a:lnTo>
                <a:lnTo>
                  <a:pt x="71928" y="258616"/>
                </a:lnTo>
                <a:lnTo>
                  <a:pt x="72000" y="258689"/>
                </a:lnTo>
                <a:close/>
                <a:moveTo>
                  <a:pt x="3090696" y="258240"/>
                </a:moveTo>
                <a:lnTo>
                  <a:pt x="3090769" y="258377"/>
                </a:lnTo>
                <a:cubicBezTo>
                  <a:pt x="3090769" y="258377"/>
                  <a:pt x="3092161" y="259756"/>
                  <a:pt x="3092161" y="259756"/>
                </a:cubicBezTo>
                <a:lnTo>
                  <a:pt x="3092349" y="259878"/>
                </a:lnTo>
                <a:lnTo>
                  <a:pt x="3093408" y="259198"/>
                </a:lnTo>
                <a:lnTo>
                  <a:pt x="3092086" y="259600"/>
                </a:lnTo>
                <a:close/>
                <a:moveTo>
                  <a:pt x="139831" y="257928"/>
                </a:moveTo>
                <a:lnTo>
                  <a:pt x="139894" y="258077"/>
                </a:lnTo>
                <a:lnTo>
                  <a:pt x="139907" y="258066"/>
                </a:lnTo>
                <a:lnTo>
                  <a:pt x="139907" y="257965"/>
                </a:lnTo>
                <a:close/>
                <a:moveTo>
                  <a:pt x="3113421" y="257732"/>
                </a:moveTo>
                <a:lnTo>
                  <a:pt x="3113260" y="258000"/>
                </a:lnTo>
                <a:cubicBezTo>
                  <a:pt x="3113260" y="258000"/>
                  <a:pt x="3111756" y="258000"/>
                  <a:pt x="3111756" y="258000"/>
                </a:cubicBezTo>
                <a:lnTo>
                  <a:pt x="3111675" y="257934"/>
                </a:lnTo>
                <a:lnTo>
                  <a:pt x="3111876" y="258377"/>
                </a:lnTo>
                <a:lnTo>
                  <a:pt x="3113033" y="258377"/>
                </a:lnTo>
                <a:lnTo>
                  <a:pt x="3113326" y="258522"/>
                </a:lnTo>
                <a:lnTo>
                  <a:pt x="3113210" y="258377"/>
                </a:lnTo>
                <a:close/>
                <a:moveTo>
                  <a:pt x="1439391" y="257078"/>
                </a:moveTo>
                <a:lnTo>
                  <a:pt x="1439476" y="257232"/>
                </a:lnTo>
                <a:lnTo>
                  <a:pt x="1439662" y="257078"/>
                </a:lnTo>
                <a:close/>
                <a:moveTo>
                  <a:pt x="933191" y="257031"/>
                </a:moveTo>
                <a:lnTo>
                  <a:pt x="933217" y="257057"/>
                </a:lnTo>
                <a:lnTo>
                  <a:pt x="933271" y="257084"/>
                </a:lnTo>
                <a:close/>
                <a:moveTo>
                  <a:pt x="152405" y="256660"/>
                </a:moveTo>
                <a:lnTo>
                  <a:pt x="152605" y="256879"/>
                </a:lnTo>
                <a:lnTo>
                  <a:pt x="152645" y="256846"/>
                </a:lnTo>
                <a:close/>
                <a:moveTo>
                  <a:pt x="3089738" y="256446"/>
                </a:moveTo>
                <a:lnTo>
                  <a:pt x="3090654" y="258161"/>
                </a:lnTo>
                <a:lnTo>
                  <a:pt x="3090811" y="257699"/>
                </a:lnTo>
                <a:close/>
                <a:moveTo>
                  <a:pt x="3041516" y="256075"/>
                </a:moveTo>
                <a:lnTo>
                  <a:pt x="3044059" y="257191"/>
                </a:lnTo>
                <a:cubicBezTo>
                  <a:pt x="3044757" y="257885"/>
                  <a:pt x="3045456" y="258926"/>
                  <a:pt x="3046329" y="259794"/>
                </a:cubicBezTo>
                <a:lnTo>
                  <a:pt x="3047170" y="260190"/>
                </a:lnTo>
                <a:lnTo>
                  <a:pt x="3043897" y="256872"/>
                </a:lnTo>
                <a:lnTo>
                  <a:pt x="3043897" y="256510"/>
                </a:lnTo>
                <a:lnTo>
                  <a:pt x="3043794" y="256612"/>
                </a:lnTo>
                <a:close/>
                <a:moveTo>
                  <a:pt x="2906612" y="255433"/>
                </a:moveTo>
                <a:lnTo>
                  <a:pt x="2906398" y="255529"/>
                </a:lnTo>
                <a:lnTo>
                  <a:pt x="2906411" y="255565"/>
                </a:lnTo>
                <a:close/>
                <a:moveTo>
                  <a:pt x="3083874" y="255410"/>
                </a:moveTo>
                <a:lnTo>
                  <a:pt x="3083779" y="255556"/>
                </a:lnTo>
                <a:lnTo>
                  <a:pt x="3083818" y="255619"/>
                </a:lnTo>
                <a:lnTo>
                  <a:pt x="3086594" y="255619"/>
                </a:lnTo>
                <a:lnTo>
                  <a:pt x="3087527" y="255557"/>
                </a:lnTo>
                <a:lnTo>
                  <a:pt x="3087065" y="255410"/>
                </a:lnTo>
                <a:lnTo>
                  <a:pt x="3085253" y="255410"/>
                </a:lnTo>
                <a:cubicBezTo>
                  <a:pt x="3085253" y="255410"/>
                  <a:pt x="3083874" y="255410"/>
                  <a:pt x="3083874" y="255410"/>
                </a:cubicBezTo>
                <a:close/>
                <a:moveTo>
                  <a:pt x="148239" y="255254"/>
                </a:moveTo>
                <a:lnTo>
                  <a:pt x="147707" y="256599"/>
                </a:lnTo>
                <a:lnTo>
                  <a:pt x="148812" y="258489"/>
                </a:lnTo>
                <a:close/>
                <a:moveTo>
                  <a:pt x="3096556" y="255129"/>
                </a:moveTo>
                <a:lnTo>
                  <a:pt x="3096534" y="255150"/>
                </a:lnTo>
                <a:lnTo>
                  <a:pt x="3096546" y="255148"/>
                </a:lnTo>
                <a:close/>
                <a:moveTo>
                  <a:pt x="262142" y="254088"/>
                </a:moveTo>
                <a:lnTo>
                  <a:pt x="261169" y="254218"/>
                </a:lnTo>
                <a:lnTo>
                  <a:pt x="262953" y="255732"/>
                </a:lnTo>
                <a:close/>
                <a:moveTo>
                  <a:pt x="66100" y="254004"/>
                </a:moveTo>
                <a:lnTo>
                  <a:pt x="65973" y="255368"/>
                </a:lnTo>
                <a:cubicBezTo>
                  <a:pt x="66318" y="255894"/>
                  <a:pt x="67007" y="255894"/>
                  <a:pt x="67696" y="255894"/>
                </a:cubicBezTo>
                <a:lnTo>
                  <a:pt x="68039" y="256243"/>
                </a:lnTo>
                <a:lnTo>
                  <a:pt x="67787" y="255744"/>
                </a:lnTo>
                <a:lnTo>
                  <a:pt x="67696" y="255744"/>
                </a:lnTo>
                <a:lnTo>
                  <a:pt x="67696" y="255078"/>
                </a:lnTo>
                <a:close/>
                <a:moveTo>
                  <a:pt x="2882892" y="253614"/>
                </a:moveTo>
                <a:lnTo>
                  <a:pt x="2882897" y="253621"/>
                </a:lnTo>
                <a:lnTo>
                  <a:pt x="2882899" y="253620"/>
                </a:lnTo>
                <a:close/>
                <a:moveTo>
                  <a:pt x="3091903" y="252979"/>
                </a:moveTo>
                <a:lnTo>
                  <a:pt x="3092147" y="253988"/>
                </a:lnTo>
                <a:lnTo>
                  <a:pt x="3092232" y="254029"/>
                </a:lnTo>
                <a:lnTo>
                  <a:pt x="3092449" y="254051"/>
                </a:lnTo>
                <a:lnTo>
                  <a:pt x="3092485" y="254153"/>
                </a:lnTo>
                <a:lnTo>
                  <a:pt x="3093017" y="254413"/>
                </a:lnTo>
                <a:lnTo>
                  <a:pt x="3092525" y="253939"/>
                </a:lnTo>
                <a:close/>
                <a:moveTo>
                  <a:pt x="263140" y="252890"/>
                </a:moveTo>
                <a:lnTo>
                  <a:pt x="260655" y="253898"/>
                </a:lnTo>
                <a:lnTo>
                  <a:pt x="260621" y="253896"/>
                </a:lnTo>
                <a:lnTo>
                  <a:pt x="260941" y="254025"/>
                </a:lnTo>
                <a:lnTo>
                  <a:pt x="261115" y="254173"/>
                </a:lnTo>
                <a:close/>
                <a:moveTo>
                  <a:pt x="2974160" y="252849"/>
                </a:moveTo>
                <a:lnTo>
                  <a:pt x="2974003" y="252949"/>
                </a:lnTo>
                <a:lnTo>
                  <a:pt x="2974164" y="252911"/>
                </a:lnTo>
                <a:close/>
                <a:moveTo>
                  <a:pt x="156290" y="252830"/>
                </a:moveTo>
                <a:lnTo>
                  <a:pt x="155923" y="253192"/>
                </a:lnTo>
                <a:lnTo>
                  <a:pt x="156075" y="253346"/>
                </a:lnTo>
                <a:close/>
                <a:moveTo>
                  <a:pt x="1483711" y="252648"/>
                </a:moveTo>
                <a:lnTo>
                  <a:pt x="1483733" y="252675"/>
                </a:lnTo>
                <a:lnTo>
                  <a:pt x="1483747" y="252656"/>
                </a:lnTo>
                <a:close/>
                <a:moveTo>
                  <a:pt x="2979029" y="252553"/>
                </a:moveTo>
                <a:lnTo>
                  <a:pt x="2978321" y="252911"/>
                </a:lnTo>
                <a:lnTo>
                  <a:pt x="2979687" y="253372"/>
                </a:lnTo>
                <a:close/>
                <a:moveTo>
                  <a:pt x="3029777" y="252414"/>
                </a:moveTo>
                <a:lnTo>
                  <a:pt x="3027743" y="253801"/>
                </a:lnTo>
                <a:cubicBezTo>
                  <a:pt x="3026876" y="254867"/>
                  <a:pt x="3026528" y="256287"/>
                  <a:pt x="3027222" y="258418"/>
                </a:cubicBezTo>
                <a:lnTo>
                  <a:pt x="3026937" y="258564"/>
                </a:lnTo>
                <a:lnTo>
                  <a:pt x="3028363" y="259176"/>
                </a:lnTo>
                <a:lnTo>
                  <a:pt x="3027296" y="258579"/>
                </a:lnTo>
                <a:close/>
                <a:moveTo>
                  <a:pt x="170673" y="251279"/>
                </a:moveTo>
                <a:lnTo>
                  <a:pt x="170639" y="251383"/>
                </a:lnTo>
                <a:lnTo>
                  <a:pt x="170736" y="251406"/>
                </a:lnTo>
                <a:close/>
                <a:moveTo>
                  <a:pt x="75261" y="250839"/>
                </a:moveTo>
                <a:lnTo>
                  <a:pt x="74640" y="251452"/>
                </a:lnTo>
                <a:lnTo>
                  <a:pt x="75521" y="251887"/>
                </a:lnTo>
                <a:close/>
                <a:moveTo>
                  <a:pt x="1474907" y="250434"/>
                </a:moveTo>
                <a:lnTo>
                  <a:pt x="1476096" y="251448"/>
                </a:lnTo>
                <a:lnTo>
                  <a:pt x="1476363" y="250841"/>
                </a:lnTo>
                <a:close/>
                <a:moveTo>
                  <a:pt x="2853109" y="250228"/>
                </a:moveTo>
                <a:lnTo>
                  <a:pt x="2857548" y="251512"/>
                </a:lnTo>
                <a:lnTo>
                  <a:pt x="2858015" y="251643"/>
                </a:lnTo>
                <a:lnTo>
                  <a:pt x="2857507" y="251339"/>
                </a:lnTo>
                <a:lnTo>
                  <a:pt x="2857611" y="251188"/>
                </a:lnTo>
                <a:close/>
                <a:moveTo>
                  <a:pt x="248111" y="250071"/>
                </a:moveTo>
                <a:lnTo>
                  <a:pt x="246185" y="252462"/>
                </a:lnTo>
                <a:lnTo>
                  <a:pt x="243708" y="254567"/>
                </a:lnTo>
                <a:lnTo>
                  <a:pt x="244358" y="254387"/>
                </a:lnTo>
                <a:cubicBezTo>
                  <a:pt x="245555" y="254750"/>
                  <a:pt x="246581" y="255475"/>
                  <a:pt x="247265" y="255475"/>
                </a:cubicBezTo>
                <a:lnTo>
                  <a:pt x="248111" y="250987"/>
                </a:lnTo>
                <a:close/>
                <a:moveTo>
                  <a:pt x="41643" y="250040"/>
                </a:moveTo>
                <a:lnTo>
                  <a:pt x="41285" y="250384"/>
                </a:lnTo>
                <a:lnTo>
                  <a:pt x="42631" y="250317"/>
                </a:lnTo>
                <a:close/>
                <a:moveTo>
                  <a:pt x="3131893" y="249902"/>
                </a:moveTo>
                <a:lnTo>
                  <a:pt x="3131555" y="249926"/>
                </a:lnTo>
                <a:lnTo>
                  <a:pt x="3131681" y="249961"/>
                </a:lnTo>
                <a:close/>
                <a:moveTo>
                  <a:pt x="1121982" y="249856"/>
                </a:moveTo>
                <a:lnTo>
                  <a:pt x="1122044" y="250045"/>
                </a:lnTo>
                <a:lnTo>
                  <a:pt x="1122086" y="249961"/>
                </a:lnTo>
                <a:close/>
                <a:moveTo>
                  <a:pt x="3136565" y="249727"/>
                </a:moveTo>
                <a:lnTo>
                  <a:pt x="3135889" y="249798"/>
                </a:lnTo>
                <a:lnTo>
                  <a:pt x="3136526" y="251231"/>
                </a:lnTo>
                <a:lnTo>
                  <a:pt x="3133464" y="254677"/>
                </a:lnTo>
                <a:lnTo>
                  <a:pt x="3138089" y="258193"/>
                </a:lnTo>
                <a:lnTo>
                  <a:pt x="3140722" y="255619"/>
                </a:lnTo>
                <a:cubicBezTo>
                  <a:pt x="3139311" y="254240"/>
                  <a:pt x="3136491" y="252860"/>
                  <a:pt x="3136491" y="250102"/>
                </a:cubicBezTo>
                <a:lnTo>
                  <a:pt x="3137131" y="249727"/>
                </a:lnTo>
                <a:close/>
                <a:moveTo>
                  <a:pt x="128342" y="249726"/>
                </a:moveTo>
                <a:lnTo>
                  <a:pt x="129793" y="251123"/>
                </a:lnTo>
                <a:lnTo>
                  <a:pt x="130216" y="251123"/>
                </a:lnTo>
                <a:close/>
                <a:moveTo>
                  <a:pt x="6619" y="249726"/>
                </a:moveTo>
                <a:cubicBezTo>
                  <a:pt x="7973" y="249726"/>
                  <a:pt x="7973" y="251105"/>
                  <a:pt x="9327" y="251105"/>
                </a:cubicBezTo>
                <a:cubicBezTo>
                  <a:pt x="9327" y="252484"/>
                  <a:pt x="9327" y="253864"/>
                  <a:pt x="10681" y="255242"/>
                </a:cubicBezTo>
                <a:cubicBezTo>
                  <a:pt x="12035" y="256622"/>
                  <a:pt x="10681" y="258000"/>
                  <a:pt x="9327" y="258000"/>
                </a:cubicBezTo>
                <a:cubicBezTo>
                  <a:pt x="9327" y="258000"/>
                  <a:pt x="7973" y="258000"/>
                  <a:pt x="7973" y="256622"/>
                </a:cubicBezTo>
                <a:cubicBezTo>
                  <a:pt x="6619" y="256622"/>
                  <a:pt x="6619" y="253864"/>
                  <a:pt x="5265" y="252484"/>
                </a:cubicBezTo>
                <a:cubicBezTo>
                  <a:pt x="5265" y="252484"/>
                  <a:pt x="5265" y="252484"/>
                  <a:pt x="5265" y="251105"/>
                </a:cubicBezTo>
                <a:cubicBezTo>
                  <a:pt x="5265" y="251105"/>
                  <a:pt x="6619" y="249726"/>
                  <a:pt x="6619" y="249726"/>
                </a:cubicBezTo>
                <a:close/>
                <a:moveTo>
                  <a:pt x="3077642" y="249680"/>
                </a:moveTo>
                <a:lnTo>
                  <a:pt x="3077584" y="249726"/>
                </a:lnTo>
                <a:lnTo>
                  <a:pt x="3077700" y="249726"/>
                </a:lnTo>
                <a:close/>
                <a:moveTo>
                  <a:pt x="3064788" y="249521"/>
                </a:moveTo>
                <a:lnTo>
                  <a:pt x="3062321" y="249820"/>
                </a:lnTo>
                <a:lnTo>
                  <a:pt x="3065281" y="249820"/>
                </a:lnTo>
                <a:close/>
                <a:moveTo>
                  <a:pt x="110850" y="249460"/>
                </a:moveTo>
                <a:lnTo>
                  <a:pt x="110850" y="249707"/>
                </a:lnTo>
                <a:lnTo>
                  <a:pt x="110850" y="250106"/>
                </a:lnTo>
                <a:lnTo>
                  <a:pt x="111005" y="249937"/>
                </a:lnTo>
                <a:close/>
                <a:moveTo>
                  <a:pt x="1497307" y="249031"/>
                </a:moveTo>
                <a:lnTo>
                  <a:pt x="1497975" y="250385"/>
                </a:lnTo>
                <a:lnTo>
                  <a:pt x="1498311" y="250045"/>
                </a:lnTo>
                <a:close/>
                <a:moveTo>
                  <a:pt x="792590" y="248630"/>
                </a:moveTo>
                <a:lnTo>
                  <a:pt x="791175" y="249705"/>
                </a:lnTo>
                <a:lnTo>
                  <a:pt x="792464" y="249519"/>
                </a:lnTo>
                <a:close/>
                <a:moveTo>
                  <a:pt x="734589" y="248508"/>
                </a:moveTo>
                <a:lnTo>
                  <a:pt x="734670" y="248643"/>
                </a:lnTo>
                <a:lnTo>
                  <a:pt x="734753" y="248685"/>
                </a:lnTo>
                <a:lnTo>
                  <a:pt x="734721" y="248635"/>
                </a:lnTo>
                <a:close/>
                <a:moveTo>
                  <a:pt x="3032765" y="248498"/>
                </a:moveTo>
                <a:lnTo>
                  <a:pt x="3032460" y="249122"/>
                </a:lnTo>
                <a:lnTo>
                  <a:pt x="3032884" y="248859"/>
                </a:lnTo>
                <a:lnTo>
                  <a:pt x="3033007" y="248859"/>
                </a:lnTo>
                <a:close/>
                <a:moveTo>
                  <a:pt x="1206739" y="248288"/>
                </a:moveTo>
                <a:lnTo>
                  <a:pt x="1206739" y="250045"/>
                </a:lnTo>
                <a:lnTo>
                  <a:pt x="1207873" y="250523"/>
                </a:lnTo>
                <a:close/>
                <a:moveTo>
                  <a:pt x="3104501" y="248212"/>
                </a:moveTo>
                <a:lnTo>
                  <a:pt x="3104887" y="248598"/>
                </a:lnTo>
                <a:lnTo>
                  <a:pt x="3103618" y="251137"/>
                </a:lnTo>
                <a:lnTo>
                  <a:pt x="3103619" y="251137"/>
                </a:lnTo>
                <a:cubicBezTo>
                  <a:pt x="3103619" y="253958"/>
                  <a:pt x="3105061" y="255368"/>
                  <a:pt x="3107944" y="255368"/>
                </a:cubicBezTo>
                <a:lnTo>
                  <a:pt x="3107752" y="255744"/>
                </a:lnTo>
                <a:lnTo>
                  <a:pt x="3108696" y="255744"/>
                </a:lnTo>
                <a:cubicBezTo>
                  <a:pt x="3108696" y="254240"/>
                  <a:pt x="3108696" y="254240"/>
                  <a:pt x="3108696" y="254240"/>
                </a:cubicBezTo>
                <a:lnTo>
                  <a:pt x="3108696" y="252954"/>
                </a:lnTo>
                <a:lnTo>
                  <a:pt x="3108648" y="252951"/>
                </a:lnTo>
                <a:cubicBezTo>
                  <a:pt x="3108648" y="252951"/>
                  <a:pt x="3108648" y="252951"/>
                  <a:pt x="3108648" y="251553"/>
                </a:cubicBezTo>
                <a:cubicBezTo>
                  <a:pt x="3108648" y="250855"/>
                  <a:pt x="3109007" y="250506"/>
                  <a:pt x="3109366" y="249982"/>
                </a:cubicBezTo>
                <a:lnTo>
                  <a:pt x="3109848" y="248222"/>
                </a:lnTo>
                <a:lnTo>
                  <a:pt x="3104560" y="248222"/>
                </a:lnTo>
                <a:close/>
                <a:moveTo>
                  <a:pt x="1249101" y="248040"/>
                </a:moveTo>
                <a:lnTo>
                  <a:pt x="1251169" y="250045"/>
                </a:lnTo>
                <a:lnTo>
                  <a:pt x="1252599" y="250045"/>
                </a:lnTo>
                <a:lnTo>
                  <a:pt x="1252182" y="249866"/>
                </a:lnTo>
                <a:close/>
                <a:moveTo>
                  <a:pt x="172404" y="247988"/>
                </a:moveTo>
                <a:lnTo>
                  <a:pt x="171987" y="248330"/>
                </a:lnTo>
                <a:lnTo>
                  <a:pt x="172622" y="248648"/>
                </a:lnTo>
                <a:close/>
                <a:moveTo>
                  <a:pt x="724789" y="247182"/>
                </a:moveTo>
                <a:lnTo>
                  <a:pt x="724951" y="247241"/>
                </a:lnTo>
                <a:lnTo>
                  <a:pt x="725183" y="247194"/>
                </a:lnTo>
                <a:close/>
                <a:moveTo>
                  <a:pt x="2936623" y="247052"/>
                </a:moveTo>
                <a:lnTo>
                  <a:pt x="2936326" y="247138"/>
                </a:lnTo>
                <a:lnTo>
                  <a:pt x="2936896" y="247138"/>
                </a:lnTo>
                <a:lnTo>
                  <a:pt x="2938320" y="247969"/>
                </a:lnTo>
                <a:lnTo>
                  <a:pt x="2938019" y="247052"/>
                </a:lnTo>
                <a:cubicBezTo>
                  <a:pt x="2936623" y="247052"/>
                  <a:pt x="2936623" y="247052"/>
                  <a:pt x="2936623" y="247052"/>
                </a:cubicBezTo>
                <a:close/>
                <a:moveTo>
                  <a:pt x="3117360" y="246901"/>
                </a:moveTo>
                <a:lnTo>
                  <a:pt x="3117423" y="247519"/>
                </a:lnTo>
                <a:lnTo>
                  <a:pt x="3117423" y="246933"/>
                </a:lnTo>
                <a:close/>
                <a:moveTo>
                  <a:pt x="2998375" y="246858"/>
                </a:moveTo>
                <a:lnTo>
                  <a:pt x="2997892" y="247485"/>
                </a:lnTo>
                <a:cubicBezTo>
                  <a:pt x="2997373" y="248010"/>
                  <a:pt x="2997026" y="248710"/>
                  <a:pt x="2997719" y="250110"/>
                </a:cubicBezTo>
                <a:lnTo>
                  <a:pt x="2998545" y="250389"/>
                </a:lnTo>
                <a:lnTo>
                  <a:pt x="2998061" y="249894"/>
                </a:lnTo>
                <a:lnTo>
                  <a:pt x="2998233" y="249366"/>
                </a:lnTo>
                <a:lnTo>
                  <a:pt x="2998392" y="247376"/>
                </a:lnTo>
                <a:lnTo>
                  <a:pt x="2998792" y="246948"/>
                </a:lnTo>
                <a:close/>
                <a:moveTo>
                  <a:pt x="173901" y="246758"/>
                </a:moveTo>
                <a:lnTo>
                  <a:pt x="173784" y="246854"/>
                </a:lnTo>
                <a:lnTo>
                  <a:pt x="173954" y="246854"/>
                </a:lnTo>
                <a:close/>
                <a:moveTo>
                  <a:pt x="1016523" y="246684"/>
                </a:moveTo>
                <a:lnTo>
                  <a:pt x="1016279" y="248743"/>
                </a:lnTo>
                <a:lnTo>
                  <a:pt x="1016523" y="248643"/>
                </a:lnTo>
                <a:close/>
                <a:moveTo>
                  <a:pt x="701671" y="246454"/>
                </a:moveTo>
                <a:lnTo>
                  <a:pt x="702042" y="246890"/>
                </a:lnTo>
                <a:lnTo>
                  <a:pt x="703438" y="247125"/>
                </a:lnTo>
                <a:close/>
                <a:moveTo>
                  <a:pt x="851864" y="246070"/>
                </a:moveTo>
                <a:lnTo>
                  <a:pt x="852167" y="246539"/>
                </a:lnTo>
                <a:lnTo>
                  <a:pt x="852606" y="246446"/>
                </a:lnTo>
                <a:close/>
                <a:moveTo>
                  <a:pt x="858116" y="245920"/>
                </a:moveTo>
                <a:lnTo>
                  <a:pt x="857949" y="246005"/>
                </a:lnTo>
                <a:lnTo>
                  <a:pt x="858068" y="246013"/>
                </a:lnTo>
                <a:close/>
                <a:moveTo>
                  <a:pt x="154198" y="245825"/>
                </a:moveTo>
                <a:lnTo>
                  <a:pt x="153810" y="246027"/>
                </a:lnTo>
                <a:lnTo>
                  <a:pt x="153810" y="247094"/>
                </a:lnTo>
                <a:lnTo>
                  <a:pt x="153284" y="247613"/>
                </a:lnTo>
                <a:lnTo>
                  <a:pt x="153747" y="247470"/>
                </a:lnTo>
                <a:lnTo>
                  <a:pt x="155184" y="248801"/>
                </a:lnTo>
                <a:lnTo>
                  <a:pt x="155915" y="248621"/>
                </a:lnTo>
                <a:lnTo>
                  <a:pt x="154198" y="246891"/>
                </a:lnTo>
                <a:close/>
                <a:moveTo>
                  <a:pt x="758490" y="245734"/>
                </a:moveTo>
                <a:lnTo>
                  <a:pt x="756956" y="246240"/>
                </a:lnTo>
                <a:lnTo>
                  <a:pt x="757406" y="246364"/>
                </a:lnTo>
                <a:cubicBezTo>
                  <a:pt x="757927" y="246539"/>
                  <a:pt x="758273" y="246539"/>
                  <a:pt x="758273" y="245838"/>
                </a:cubicBezTo>
                <a:close/>
                <a:moveTo>
                  <a:pt x="2884036" y="245733"/>
                </a:moveTo>
                <a:lnTo>
                  <a:pt x="2884037" y="245756"/>
                </a:lnTo>
                <a:lnTo>
                  <a:pt x="2884048" y="245751"/>
                </a:lnTo>
                <a:close/>
                <a:moveTo>
                  <a:pt x="3092054" y="245658"/>
                </a:moveTo>
                <a:lnTo>
                  <a:pt x="3090769" y="248306"/>
                </a:lnTo>
                <a:lnTo>
                  <a:pt x="3090986" y="249202"/>
                </a:lnTo>
                <a:lnTo>
                  <a:pt x="3092360" y="248354"/>
                </a:lnTo>
                <a:lnTo>
                  <a:pt x="3093222" y="246876"/>
                </a:lnTo>
                <a:lnTo>
                  <a:pt x="3092429" y="246050"/>
                </a:lnTo>
                <a:close/>
                <a:moveTo>
                  <a:pt x="3114873" y="245641"/>
                </a:moveTo>
                <a:lnTo>
                  <a:pt x="3114741" y="245965"/>
                </a:lnTo>
                <a:lnTo>
                  <a:pt x="3115514" y="245965"/>
                </a:lnTo>
                <a:close/>
                <a:moveTo>
                  <a:pt x="2943808" y="245555"/>
                </a:moveTo>
                <a:lnTo>
                  <a:pt x="2943607" y="245631"/>
                </a:lnTo>
                <a:lnTo>
                  <a:pt x="2943808" y="245835"/>
                </a:lnTo>
                <a:close/>
                <a:moveTo>
                  <a:pt x="2779266" y="245208"/>
                </a:moveTo>
                <a:lnTo>
                  <a:pt x="2780111" y="248615"/>
                </a:lnTo>
                <a:lnTo>
                  <a:pt x="2780120" y="248694"/>
                </a:lnTo>
                <a:lnTo>
                  <a:pt x="2780158" y="248547"/>
                </a:lnTo>
                <a:cubicBezTo>
                  <a:pt x="2780158" y="247145"/>
                  <a:pt x="2780158" y="245742"/>
                  <a:pt x="2780158" y="245742"/>
                </a:cubicBezTo>
                <a:close/>
                <a:moveTo>
                  <a:pt x="1071061" y="245198"/>
                </a:moveTo>
                <a:lnTo>
                  <a:pt x="1070672" y="247241"/>
                </a:lnTo>
                <a:lnTo>
                  <a:pt x="1071629" y="246811"/>
                </a:lnTo>
                <a:close/>
                <a:moveTo>
                  <a:pt x="3077220" y="244734"/>
                </a:moveTo>
                <a:lnTo>
                  <a:pt x="3077914" y="245969"/>
                </a:lnTo>
                <a:lnTo>
                  <a:pt x="3077332" y="244771"/>
                </a:lnTo>
                <a:close/>
                <a:moveTo>
                  <a:pt x="2993683" y="244569"/>
                </a:moveTo>
                <a:lnTo>
                  <a:pt x="2993782" y="245258"/>
                </a:lnTo>
                <a:lnTo>
                  <a:pt x="2994428" y="245559"/>
                </a:lnTo>
                <a:lnTo>
                  <a:pt x="2994960" y="245390"/>
                </a:lnTo>
                <a:close/>
                <a:moveTo>
                  <a:pt x="3054963" y="244430"/>
                </a:moveTo>
                <a:lnTo>
                  <a:pt x="3055028" y="244694"/>
                </a:lnTo>
                <a:lnTo>
                  <a:pt x="3055028" y="244482"/>
                </a:lnTo>
                <a:close/>
                <a:moveTo>
                  <a:pt x="912337" y="244408"/>
                </a:moveTo>
                <a:lnTo>
                  <a:pt x="912390" y="244436"/>
                </a:lnTo>
                <a:lnTo>
                  <a:pt x="912564" y="244436"/>
                </a:lnTo>
                <a:lnTo>
                  <a:pt x="912474" y="244413"/>
                </a:lnTo>
                <a:close/>
                <a:moveTo>
                  <a:pt x="3026451" y="244317"/>
                </a:moveTo>
                <a:lnTo>
                  <a:pt x="3026567" y="244399"/>
                </a:lnTo>
                <a:lnTo>
                  <a:pt x="3026590" y="244344"/>
                </a:lnTo>
                <a:close/>
                <a:moveTo>
                  <a:pt x="2802023" y="244209"/>
                </a:moveTo>
                <a:lnTo>
                  <a:pt x="2802136" y="244282"/>
                </a:lnTo>
                <a:lnTo>
                  <a:pt x="2802136" y="244250"/>
                </a:lnTo>
                <a:close/>
                <a:moveTo>
                  <a:pt x="2965525" y="243894"/>
                </a:moveTo>
                <a:lnTo>
                  <a:pt x="2965627" y="244102"/>
                </a:lnTo>
                <a:lnTo>
                  <a:pt x="2965777" y="244151"/>
                </a:lnTo>
                <a:close/>
                <a:moveTo>
                  <a:pt x="3071840" y="243747"/>
                </a:moveTo>
                <a:lnTo>
                  <a:pt x="3071339" y="244273"/>
                </a:lnTo>
                <a:lnTo>
                  <a:pt x="3070435" y="244409"/>
                </a:lnTo>
                <a:lnTo>
                  <a:pt x="3071840" y="248496"/>
                </a:lnTo>
                <a:close/>
                <a:moveTo>
                  <a:pt x="249594" y="243613"/>
                </a:moveTo>
                <a:lnTo>
                  <a:pt x="249486" y="244048"/>
                </a:lnTo>
                <a:lnTo>
                  <a:pt x="249504" y="244005"/>
                </a:lnTo>
                <a:lnTo>
                  <a:pt x="249747" y="243910"/>
                </a:lnTo>
                <a:close/>
                <a:moveTo>
                  <a:pt x="2753503" y="243454"/>
                </a:moveTo>
                <a:lnTo>
                  <a:pt x="2753427" y="243463"/>
                </a:lnTo>
                <a:lnTo>
                  <a:pt x="2752997" y="244114"/>
                </a:lnTo>
                <a:close/>
                <a:moveTo>
                  <a:pt x="160414" y="243078"/>
                </a:moveTo>
                <a:lnTo>
                  <a:pt x="161412" y="243580"/>
                </a:lnTo>
                <a:lnTo>
                  <a:pt x="161290" y="243092"/>
                </a:lnTo>
                <a:close/>
                <a:moveTo>
                  <a:pt x="2796821" y="242937"/>
                </a:moveTo>
                <a:lnTo>
                  <a:pt x="2796727" y="243221"/>
                </a:lnTo>
                <a:lnTo>
                  <a:pt x="2797029" y="242953"/>
                </a:lnTo>
                <a:close/>
                <a:moveTo>
                  <a:pt x="2576216" y="242898"/>
                </a:moveTo>
                <a:lnTo>
                  <a:pt x="2576652" y="243062"/>
                </a:lnTo>
                <a:lnTo>
                  <a:pt x="2576608" y="243011"/>
                </a:lnTo>
                <a:close/>
                <a:moveTo>
                  <a:pt x="193167" y="242742"/>
                </a:moveTo>
                <a:lnTo>
                  <a:pt x="192804" y="242824"/>
                </a:lnTo>
                <a:lnTo>
                  <a:pt x="194135" y="246071"/>
                </a:lnTo>
                <a:lnTo>
                  <a:pt x="193947" y="242742"/>
                </a:lnTo>
                <a:close/>
                <a:moveTo>
                  <a:pt x="3072592" y="242697"/>
                </a:moveTo>
                <a:lnTo>
                  <a:pt x="3072592" y="242957"/>
                </a:lnTo>
                <a:lnTo>
                  <a:pt x="3073087" y="242957"/>
                </a:lnTo>
                <a:lnTo>
                  <a:pt x="3072613" y="242718"/>
                </a:lnTo>
                <a:close/>
                <a:moveTo>
                  <a:pt x="2522313" y="242597"/>
                </a:moveTo>
                <a:lnTo>
                  <a:pt x="2522853" y="243033"/>
                </a:lnTo>
                <a:lnTo>
                  <a:pt x="2523881" y="243656"/>
                </a:lnTo>
                <a:lnTo>
                  <a:pt x="2523135" y="243011"/>
                </a:lnTo>
                <a:close/>
                <a:moveTo>
                  <a:pt x="3024752" y="242528"/>
                </a:moveTo>
                <a:lnTo>
                  <a:pt x="3024608" y="242971"/>
                </a:lnTo>
                <a:lnTo>
                  <a:pt x="3024707" y="243081"/>
                </a:lnTo>
                <a:lnTo>
                  <a:pt x="3025006" y="243294"/>
                </a:lnTo>
                <a:close/>
                <a:moveTo>
                  <a:pt x="281651" y="242501"/>
                </a:moveTo>
                <a:lnTo>
                  <a:pt x="281561" y="242592"/>
                </a:lnTo>
                <a:lnTo>
                  <a:pt x="281561" y="243208"/>
                </a:lnTo>
                <a:lnTo>
                  <a:pt x="281852" y="243164"/>
                </a:lnTo>
                <a:lnTo>
                  <a:pt x="283023" y="243284"/>
                </a:lnTo>
                <a:lnTo>
                  <a:pt x="282106" y="242648"/>
                </a:lnTo>
                <a:lnTo>
                  <a:pt x="281819" y="242957"/>
                </a:lnTo>
                <a:close/>
                <a:moveTo>
                  <a:pt x="1740449" y="241923"/>
                </a:moveTo>
                <a:lnTo>
                  <a:pt x="1741182" y="243033"/>
                </a:lnTo>
                <a:lnTo>
                  <a:pt x="1741348" y="242530"/>
                </a:lnTo>
                <a:close/>
                <a:moveTo>
                  <a:pt x="1963318" y="241307"/>
                </a:moveTo>
                <a:lnTo>
                  <a:pt x="1963211" y="241523"/>
                </a:lnTo>
                <a:lnTo>
                  <a:pt x="1963318" y="241631"/>
                </a:lnTo>
                <a:close/>
                <a:moveTo>
                  <a:pt x="109678" y="241142"/>
                </a:moveTo>
                <a:lnTo>
                  <a:pt x="109341" y="241490"/>
                </a:lnTo>
                <a:lnTo>
                  <a:pt x="109341" y="244075"/>
                </a:lnTo>
                <a:lnTo>
                  <a:pt x="109457" y="244075"/>
                </a:lnTo>
                <a:lnTo>
                  <a:pt x="109678" y="244299"/>
                </a:lnTo>
                <a:close/>
                <a:moveTo>
                  <a:pt x="1076339" y="240075"/>
                </a:moveTo>
                <a:lnTo>
                  <a:pt x="1076339" y="240191"/>
                </a:lnTo>
                <a:lnTo>
                  <a:pt x="1076369" y="240115"/>
                </a:lnTo>
                <a:close/>
                <a:moveTo>
                  <a:pt x="3221538" y="239743"/>
                </a:moveTo>
                <a:lnTo>
                  <a:pt x="3222942" y="241658"/>
                </a:lnTo>
                <a:cubicBezTo>
                  <a:pt x="3221538" y="241658"/>
                  <a:pt x="3221538" y="241658"/>
                  <a:pt x="3221538" y="240221"/>
                </a:cubicBezTo>
                <a:close/>
                <a:moveTo>
                  <a:pt x="3117548" y="239407"/>
                </a:moveTo>
                <a:lnTo>
                  <a:pt x="3117196" y="239909"/>
                </a:lnTo>
                <a:lnTo>
                  <a:pt x="3116064" y="242702"/>
                </a:lnTo>
                <a:lnTo>
                  <a:pt x="3117423" y="239948"/>
                </a:lnTo>
                <a:lnTo>
                  <a:pt x="3117548" y="240106"/>
                </a:lnTo>
                <a:close/>
                <a:moveTo>
                  <a:pt x="3220836" y="238786"/>
                </a:moveTo>
                <a:lnTo>
                  <a:pt x="3221538" y="238786"/>
                </a:lnTo>
                <a:lnTo>
                  <a:pt x="3221538" y="239743"/>
                </a:lnTo>
                <a:close/>
                <a:moveTo>
                  <a:pt x="347997" y="238694"/>
                </a:moveTo>
                <a:lnTo>
                  <a:pt x="351385" y="238978"/>
                </a:lnTo>
                <a:cubicBezTo>
                  <a:pt x="355557" y="238978"/>
                  <a:pt x="359729" y="238978"/>
                  <a:pt x="363901" y="238978"/>
                </a:cubicBezTo>
                <a:lnTo>
                  <a:pt x="364805" y="238694"/>
                </a:lnTo>
                <a:close/>
                <a:moveTo>
                  <a:pt x="150385" y="238643"/>
                </a:moveTo>
                <a:lnTo>
                  <a:pt x="148597" y="238824"/>
                </a:lnTo>
                <a:lnTo>
                  <a:pt x="149686" y="239007"/>
                </a:lnTo>
                <a:close/>
                <a:moveTo>
                  <a:pt x="324171" y="238581"/>
                </a:moveTo>
                <a:lnTo>
                  <a:pt x="324962" y="238978"/>
                </a:lnTo>
                <a:lnTo>
                  <a:pt x="325966" y="238942"/>
                </a:lnTo>
                <a:lnTo>
                  <a:pt x="326021" y="238581"/>
                </a:lnTo>
                <a:close/>
                <a:moveTo>
                  <a:pt x="220390" y="238416"/>
                </a:moveTo>
                <a:lnTo>
                  <a:pt x="217013" y="239149"/>
                </a:lnTo>
                <a:lnTo>
                  <a:pt x="216929" y="239282"/>
                </a:lnTo>
                <a:lnTo>
                  <a:pt x="222313" y="238854"/>
                </a:lnTo>
                <a:lnTo>
                  <a:pt x="223084" y="238774"/>
                </a:lnTo>
                <a:lnTo>
                  <a:pt x="222673" y="238686"/>
                </a:lnTo>
                <a:lnTo>
                  <a:pt x="220390" y="238632"/>
                </a:lnTo>
                <a:close/>
                <a:moveTo>
                  <a:pt x="338542" y="237832"/>
                </a:moveTo>
                <a:lnTo>
                  <a:pt x="338318" y="237885"/>
                </a:lnTo>
                <a:lnTo>
                  <a:pt x="342567" y="238240"/>
                </a:lnTo>
                <a:close/>
                <a:moveTo>
                  <a:pt x="245512" y="237636"/>
                </a:moveTo>
                <a:lnTo>
                  <a:pt x="243659" y="237855"/>
                </a:lnTo>
                <a:lnTo>
                  <a:pt x="242634" y="238444"/>
                </a:lnTo>
                <a:lnTo>
                  <a:pt x="242398" y="238004"/>
                </a:lnTo>
                <a:lnTo>
                  <a:pt x="238916" y="238416"/>
                </a:lnTo>
                <a:lnTo>
                  <a:pt x="243155" y="238854"/>
                </a:lnTo>
                <a:close/>
                <a:moveTo>
                  <a:pt x="156814" y="237540"/>
                </a:moveTo>
                <a:lnTo>
                  <a:pt x="156814" y="238873"/>
                </a:lnTo>
                <a:lnTo>
                  <a:pt x="160552" y="240310"/>
                </a:lnTo>
                <a:close/>
                <a:moveTo>
                  <a:pt x="2962556" y="237537"/>
                </a:moveTo>
                <a:lnTo>
                  <a:pt x="2962451" y="237829"/>
                </a:lnTo>
                <a:lnTo>
                  <a:pt x="2963827" y="241332"/>
                </a:lnTo>
                <a:lnTo>
                  <a:pt x="2964120" y="241518"/>
                </a:lnTo>
                <a:close/>
                <a:moveTo>
                  <a:pt x="1558923" y="237405"/>
                </a:moveTo>
                <a:lnTo>
                  <a:pt x="1558944" y="237449"/>
                </a:lnTo>
                <a:lnTo>
                  <a:pt x="1558981" y="237447"/>
                </a:lnTo>
                <a:close/>
                <a:moveTo>
                  <a:pt x="541456" y="237391"/>
                </a:moveTo>
                <a:lnTo>
                  <a:pt x="541144" y="237424"/>
                </a:lnTo>
                <a:lnTo>
                  <a:pt x="544273" y="237424"/>
                </a:lnTo>
                <a:lnTo>
                  <a:pt x="544227" y="237391"/>
                </a:lnTo>
                <a:cubicBezTo>
                  <a:pt x="542841" y="237391"/>
                  <a:pt x="541456" y="236000"/>
                  <a:pt x="541456" y="237391"/>
                </a:cubicBezTo>
                <a:close/>
                <a:moveTo>
                  <a:pt x="740276" y="237376"/>
                </a:moveTo>
                <a:lnTo>
                  <a:pt x="740276" y="237424"/>
                </a:lnTo>
                <a:lnTo>
                  <a:pt x="740347" y="237424"/>
                </a:lnTo>
                <a:close/>
                <a:moveTo>
                  <a:pt x="1016606" y="237374"/>
                </a:moveTo>
                <a:lnTo>
                  <a:pt x="1016625" y="237376"/>
                </a:lnTo>
                <a:lnTo>
                  <a:pt x="1021603" y="237376"/>
                </a:lnTo>
                <a:lnTo>
                  <a:pt x="1021585" y="237374"/>
                </a:lnTo>
                <a:cubicBezTo>
                  <a:pt x="1020197" y="236665"/>
                  <a:pt x="1018461" y="237019"/>
                  <a:pt x="1016726" y="237374"/>
                </a:cubicBezTo>
                <a:close/>
                <a:moveTo>
                  <a:pt x="167564" y="237274"/>
                </a:moveTo>
                <a:lnTo>
                  <a:pt x="163486" y="239777"/>
                </a:lnTo>
                <a:lnTo>
                  <a:pt x="164373" y="239572"/>
                </a:lnTo>
                <a:lnTo>
                  <a:pt x="168653" y="237274"/>
                </a:lnTo>
                <a:close/>
                <a:moveTo>
                  <a:pt x="300025" y="237217"/>
                </a:moveTo>
                <a:lnTo>
                  <a:pt x="300123" y="237418"/>
                </a:lnTo>
                <a:lnTo>
                  <a:pt x="300047" y="237490"/>
                </a:lnTo>
                <a:lnTo>
                  <a:pt x="301001" y="237434"/>
                </a:lnTo>
                <a:close/>
                <a:moveTo>
                  <a:pt x="253895" y="237198"/>
                </a:moveTo>
                <a:lnTo>
                  <a:pt x="253427" y="237549"/>
                </a:lnTo>
                <a:lnTo>
                  <a:pt x="254271" y="237418"/>
                </a:lnTo>
                <a:lnTo>
                  <a:pt x="254501" y="237418"/>
                </a:lnTo>
                <a:lnTo>
                  <a:pt x="253938" y="237315"/>
                </a:lnTo>
                <a:close/>
                <a:moveTo>
                  <a:pt x="3089703" y="237191"/>
                </a:moveTo>
                <a:lnTo>
                  <a:pt x="3089516" y="237369"/>
                </a:lnTo>
                <a:lnTo>
                  <a:pt x="3089516" y="239948"/>
                </a:lnTo>
                <a:lnTo>
                  <a:pt x="3089297" y="239705"/>
                </a:lnTo>
                <a:lnTo>
                  <a:pt x="3089297" y="239914"/>
                </a:lnTo>
                <a:lnTo>
                  <a:pt x="3089297" y="242623"/>
                </a:lnTo>
                <a:lnTo>
                  <a:pt x="3089390" y="242623"/>
                </a:lnTo>
                <a:lnTo>
                  <a:pt x="3089703" y="242599"/>
                </a:lnTo>
                <a:lnTo>
                  <a:pt x="3089703" y="240366"/>
                </a:lnTo>
                <a:close/>
                <a:moveTo>
                  <a:pt x="273555" y="237071"/>
                </a:moveTo>
                <a:lnTo>
                  <a:pt x="273796" y="237369"/>
                </a:lnTo>
                <a:lnTo>
                  <a:pt x="273704" y="237418"/>
                </a:lnTo>
                <a:lnTo>
                  <a:pt x="273723" y="237418"/>
                </a:lnTo>
                <a:lnTo>
                  <a:pt x="274303" y="237385"/>
                </a:lnTo>
                <a:lnTo>
                  <a:pt x="273796" y="237315"/>
                </a:lnTo>
                <a:lnTo>
                  <a:pt x="275166" y="237090"/>
                </a:lnTo>
                <a:lnTo>
                  <a:pt x="275018" y="237076"/>
                </a:lnTo>
                <a:cubicBezTo>
                  <a:pt x="273608" y="237076"/>
                  <a:pt x="273608" y="237076"/>
                  <a:pt x="273608" y="237076"/>
                </a:cubicBezTo>
                <a:close/>
                <a:moveTo>
                  <a:pt x="3128155" y="237058"/>
                </a:moveTo>
                <a:lnTo>
                  <a:pt x="3128204" y="237090"/>
                </a:lnTo>
                <a:lnTo>
                  <a:pt x="3125804" y="238290"/>
                </a:lnTo>
                <a:lnTo>
                  <a:pt x="3125996" y="238444"/>
                </a:lnTo>
                <a:lnTo>
                  <a:pt x="3125996" y="238645"/>
                </a:lnTo>
                <a:lnTo>
                  <a:pt x="3128580" y="237345"/>
                </a:lnTo>
                <a:lnTo>
                  <a:pt x="3129101" y="237232"/>
                </a:lnTo>
                <a:lnTo>
                  <a:pt x="3128428" y="237137"/>
                </a:lnTo>
                <a:close/>
                <a:moveTo>
                  <a:pt x="522475" y="237046"/>
                </a:moveTo>
                <a:lnTo>
                  <a:pt x="521923" y="237350"/>
                </a:lnTo>
                <a:lnTo>
                  <a:pt x="520559" y="237350"/>
                </a:lnTo>
                <a:lnTo>
                  <a:pt x="520588" y="237387"/>
                </a:lnTo>
                <a:lnTo>
                  <a:pt x="520383" y="238840"/>
                </a:lnTo>
                <a:lnTo>
                  <a:pt x="520850" y="237424"/>
                </a:lnTo>
                <a:lnTo>
                  <a:pt x="522090" y="237424"/>
                </a:lnTo>
                <a:lnTo>
                  <a:pt x="522057" y="237391"/>
                </a:lnTo>
                <a:close/>
                <a:moveTo>
                  <a:pt x="1233525" y="237034"/>
                </a:moveTo>
                <a:lnTo>
                  <a:pt x="1232773" y="237224"/>
                </a:lnTo>
                <a:lnTo>
                  <a:pt x="1233675" y="237072"/>
                </a:lnTo>
                <a:close/>
                <a:moveTo>
                  <a:pt x="686708" y="236988"/>
                </a:moveTo>
                <a:lnTo>
                  <a:pt x="685838" y="238348"/>
                </a:lnTo>
                <a:lnTo>
                  <a:pt x="686075" y="238826"/>
                </a:lnTo>
                <a:lnTo>
                  <a:pt x="686145" y="238885"/>
                </a:lnTo>
                <a:lnTo>
                  <a:pt x="686117" y="238783"/>
                </a:lnTo>
                <a:close/>
                <a:moveTo>
                  <a:pt x="183721" y="236973"/>
                </a:moveTo>
                <a:lnTo>
                  <a:pt x="183463" y="237149"/>
                </a:lnTo>
                <a:lnTo>
                  <a:pt x="183601" y="237220"/>
                </a:lnTo>
                <a:close/>
                <a:moveTo>
                  <a:pt x="316194" y="236939"/>
                </a:moveTo>
                <a:lnTo>
                  <a:pt x="316671" y="237213"/>
                </a:lnTo>
                <a:lnTo>
                  <a:pt x="316001" y="237345"/>
                </a:lnTo>
                <a:lnTo>
                  <a:pt x="316277" y="237441"/>
                </a:lnTo>
                <a:lnTo>
                  <a:pt x="316520" y="237441"/>
                </a:lnTo>
                <a:lnTo>
                  <a:pt x="317603" y="236939"/>
                </a:lnTo>
                <a:lnTo>
                  <a:pt x="317423" y="236939"/>
                </a:lnTo>
                <a:lnTo>
                  <a:pt x="316520" y="236939"/>
                </a:lnTo>
                <a:close/>
                <a:moveTo>
                  <a:pt x="247633" y="236759"/>
                </a:moveTo>
                <a:lnTo>
                  <a:pt x="248221" y="237315"/>
                </a:lnTo>
                <a:lnTo>
                  <a:pt x="247336" y="237420"/>
                </a:lnTo>
                <a:lnTo>
                  <a:pt x="249260" y="237718"/>
                </a:lnTo>
                <a:lnTo>
                  <a:pt x="248473" y="237127"/>
                </a:lnTo>
                <a:lnTo>
                  <a:pt x="248222" y="237127"/>
                </a:lnTo>
                <a:lnTo>
                  <a:pt x="248350" y="237035"/>
                </a:lnTo>
                <a:lnTo>
                  <a:pt x="248222" y="236939"/>
                </a:lnTo>
                <a:lnTo>
                  <a:pt x="248483" y="236939"/>
                </a:lnTo>
                <a:lnTo>
                  <a:pt x="248507" y="236922"/>
                </a:lnTo>
                <a:close/>
                <a:moveTo>
                  <a:pt x="218217" y="236733"/>
                </a:moveTo>
                <a:lnTo>
                  <a:pt x="217913" y="236939"/>
                </a:lnTo>
                <a:lnTo>
                  <a:pt x="217397" y="236836"/>
                </a:lnTo>
                <a:lnTo>
                  <a:pt x="217635" y="237005"/>
                </a:lnTo>
                <a:lnTo>
                  <a:pt x="217734" y="236939"/>
                </a:lnTo>
                <a:lnTo>
                  <a:pt x="217913" y="236939"/>
                </a:lnTo>
                <a:lnTo>
                  <a:pt x="218103" y="236939"/>
                </a:lnTo>
                <a:close/>
                <a:moveTo>
                  <a:pt x="2854770" y="236050"/>
                </a:moveTo>
                <a:lnTo>
                  <a:pt x="2854985" y="236268"/>
                </a:lnTo>
                <a:lnTo>
                  <a:pt x="2854963" y="236099"/>
                </a:lnTo>
                <a:close/>
                <a:moveTo>
                  <a:pt x="302789" y="235992"/>
                </a:moveTo>
                <a:lnTo>
                  <a:pt x="302505" y="236174"/>
                </a:lnTo>
                <a:lnTo>
                  <a:pt x="302611" y="236187"/>
                </a:lnTo>
                <a:close/>
                <a:moveTo>
                  <a:pt x="281487" y="235992"/>
                </a:moveTo>
                <a:lnTo>
                  <a:pt x="281293" y="236085"/>
                </a:lnTo>
                <a:lnTo>
                  <a:pt x="281524" y="236047"/>
                </a:lnTo>
                <a:close/>
                <a:moveTo>
                  <a:pt x="320446" y="235859"/>
                </a:moveTo>
                <a:lnTo>
                  <a:pt x="320099" y="236187"/>
                </a:lnTo>
                <a:lnTo>
                  <a:pt x="320582" y="236187"/>
                </a:lnTo>
                <a:cubicBezTo>
                  <a:pt x="321936" y="236187"/>
                  <a:pt x="321936" y="236187"/>
                  <a:pt x="321936" y="237441"/>
                </a:cubicBezTo>
                <a:cubicBezTo>
                  <a:pt x="321936" y="238694"/>
                  <a:pt x="320582" y="237441"/>
                  <a:pt x="319228" y="238694"/>
                </a:cubicBezTo>
                <a:lnTo>
                  <a:pt x="318836" y="238755"/>
                </a:lnTo>
                <a:lnTo>
                  <a:pt x="318597" y="239783"/>
                </a:lnTo>
                <a:lnTo>
                  <a:pt x="319400" y="238978"/>
                </a:lnTo>
                <a:cubicBezTo>
                  <a:pt x="319400" y="237582"/>
                  <a:pt x="320790" y="237582"/>
                  <a:pt x="322181" y="237582"/>
                </a:cubicBezTo>
                <a:lnTo>
                  <a:pt x="322244" y="237614"/>
                </a:lnTo>
                <a:lnTo>
                  <a:pt x="321833" y="237213"/>
                </a:lnTo>
                <a:close/>
                <a:moveTo>
                  <a:pt x="348360" y="235854"/>
                </a:moveTo>
                <a:lnTo>
                  <a:pt x="347761" y="235903"/>
                </a:lnTo>
                <a:lnTo>
                  <a:pt x="348436" y="235936"/>
                </a:lnTo>
                <a:lnTo>
                  <a:pt x="348513" y="235921"/>
                </a:lnTo>
                <a:close/>
                <a:moveTo>
                  <a:pt x="2933798" y="235748"/>
                </a:moveTo>
                <a:lnTo>
                  <a:pt x="2933635" y="236080"/>
                </a:lnTo>
                <a:lnTo>
                  <a:pt x="2933846" y="236080"/>
                </a:lnTo>
                <a:lnTo>
                  <a:pt x="2933865" y="236088"/>
                </a:lnTo>
                <a:lnTo>
                  <a:pt x="2933848" y="235900"/>
                </a:lnTo>
                <a:close/>
                <a:moveTo>
                  <a:pt x="3089344" y="235709"/>
                </a:moveTo>
                <a:lnTo>
                  <a:pt x="3089892" y="235937"/>
                </a:lnTo>
                <a:lnTo>
                  <a:pt x="3089874" y="236057"/>
                </a:lnTo>
                <a:lnTo>
                  <a:pt x="3090820" y="235797"/>
                </a:lnTo>
                <a:lnTo>
                  <a:pt x="3090687" y="235709"/>
                </a:lnTo>
                <a:close/>
                <a:moveTo>
                  <a:pt x="380606" y="235690"/>
                </a:moveTo>
                <a:lnTo>
                  <a:pt x="379935" y="235755"/>
                </a:lnTo>
                <a:lnTo>
                  <a:pt x="379996" y="235961"/>
                </a:lnTo>
                <a:lnTo>
                  <a:pt x="380317" y="235961"/>
                </a:lnTo>
                <a:lnTo>
                  <a:pt x="380606" y="235862"/>
                </a:lnTo>
                <a:close/>
                <a:moveTo>
                  <a:pt x="2448369" y="235589"/>
                </a:moveTo>
                <a:lnTo>
                  <a:pt x="2447842" y="236016"/>
                </a:lnTo>
                <a:lnTo>
                  <a:pt x="2447865" y="236021"/>
                </a:lnTo>
                <a:lnTo>
                  <a:pt x="2448296" y="236578"/>
                </a:lnTo>
                <a:lnTo>
                  <a:pt x="2448116" y="236007"/>
                </a:lnTo>
                <a:close/>
                <a:moveTo>
                  <a:pt x="1778091" y="235476"/>
                </a:moveTo>
                <a:lnTo>
                  <a:pt x="1778830" y="236021"/>
                </a:lnTo>
                <a:lnTo>
                  <a:pt x="1779424" y="236021"/>
                </a:lnTo>
                <a:close/>
                <a:moveTo>
                  <a:pt x="246317" y="235243"/>
                </a:moveTo>
                <a:lnTo>
                  <a:pt x="246210" y="235413"/>
                </a:lnTo>
                <a:lnTo>
                  <a:pt x="246456" y="235645"/>
                </a:lnTo>
                <a:close/>
                <a:moveTo>
                  <a:pt x="2730092" y="234941"/>
                </a:moveTo>
                <a:lnTo>
                  <a:pt x="2728161" y="236155"/>
                </a:lnTo>
                <a:lnTo>
                  <a:pt x="2731098" y="238669"/>
                </a:lnTo>
                <a:lnTo>
                  <a:pt x="2730092" y="237408"/>
                </a:lnTo>
                <a:close/>
                <a:moveTo>
                  <a:pt x="284576" y="234763"/>
                </a:moveTo>
                <a:lnTo>
                  <a:pt x="284898" y="235080"/>
                </a:lnTo>
                <a:lnTo>
                  <a:pt x="285133" y="234986"/>
                </a:lnTo>
                <a:lnTo>
                  <a:pt x="285065" y="234934"/>
                </a:lnTo>
                <a:close/>
                <a:moveTo>
                  <a:pt x="284316" y="234673"/>
                </a:moveTo>
                <a:lnTo>
                  <a:pt x="284326" y="234682"/>
                </a:lnTo>
                <a:lnTo>
                  <a:pt x="283028" y="235404"/>
                </a:lnTo>
                <a:lnTo>
                  <a:pt x="284432" y="234713"/>
                </a:lnTo>
                <a:close/>
                <a:moveTo>
                  <a:pt x="2486069" y="234666"/>
                </a:moveTo>
                <a:lnTo>
                  <a:pt x="2486700" y="234893"/>
                </a:lnTo>
                <a:lnTo>
                  <a:pt x="2486557" y="234748"/>
                </a:lnTo>
                <a:close/>
                <a:moveTo>
                  <a:pt x="613508" y="234608"/>
                </a:moveTo>
                <a:lnTo>
                  <a:pt x="613406" y="234659"/>
                </a:lnTo>
                <a:lnTo>
                  <a:pt x="613668" y="234694"/>
                </a:lnTo>
                <a:close/>
                <a:moveTo>
                  <a:pt x="1078579" y="234516"/>
                </a:moveTo>
                <a:lnTo>
                  <a:pt x="1078521" y="234538"/>
                </a:lnTo>
                <a:lnTo>
                  <a:pt x="1078521" y="234663"/>
                </a:lnTo>
                <a:close/>
                <a:moveTo>
                  <a:pt x="2738360" y="234498"/>
                </a:moveTo>
                <a:lnTo>
                  <a:pt x="2738371" y="234520"/>
                </a:lnTo>
                <a:lnTo>
                  <a:pt x="2738456" y="234520"/>
                </a:lnTo>
                <a:close/>
                <a:moveTo>
                  <a:pt x="1522391" y="234410"/>
                </a:moveTo>
                <a:lnTo>
                  <a:pt x="1521649" y="234748"/>
                </a:lnTo>
                <a:lnTo>
                  <a:pt x="1520267" y="238421"/>
                </a:lnTo>
                <a:close/>
                <a:moveTo>
                  <a:pt x="364049" y="234390"/>
                </a:moveTo>
                <a:lnTo>
                  <a:pt x="363864" y="234557"/>
                </a:lnTo>
                <a:lnTo>
                  <a:pt x="364407" y="234557"/>
                </a:lnTo>
                <a:close/>
                <a:moveTo>
                  <a:pt x="1036187" y="234372"/>
                </a:moveTo>
                <a:lnTo>
                  <a:pt x="1035472" y="234538"/>
                </a:lnTo>
                <a:lnTo>
                  <a:pt x="1036196" y="234927"/>
                </a:lnTo>
                <a:lnTo>
                  <a:pt x="1036067" y="234562"/>
                </a:lnTo>
                <a:close/>
                <a:moveTo>
                  <a:pt x="363871" y="234307"/>
                </a:moveTo>
                <a:lnTo>
                  <a:pt x="363695" y="234348"/>
                </a:lnTo>
                <a:lnTo>
                  <a:pt x="364025" y="234379"/>
                </a:lnTo>
                <a:close/>
                <a:moveTo>
                  <a:pt x="255179" y="234231"/>
                </a:moveTo>
                <a:lnTo>
                  <a:pt x="254267" y="234607"/>
                </a:lnTo>
                <a:lnTo>
                  <a:pt x="255744" y="234494"/>
                </a:lnTo>
                <a:lnTo>
                  <a:pt x="255636" y="234682"/>
                </a:lnTo>
                <a:lnTo>
                  <a:pt x="255932" y="234682"/>
                </a:lnTo>
                <a:lnTo>
                  <a:pt x="255704" y="234231"/>
                </a:lnTo>
                <a:close/>
                <a:moveTo>
                  <a:pt x="1990866" y="233621"/>
                </a:moveTo>
                <a:lnTo>
                  <a:pt x="1990262" y="234343"/>
                </a:lnTo>
                <a:lnTo>
                  <a:pt x="1990775" y="234268"/>
                </a:lnTo>
                <a:close/>
                <a:moveTo>
                  <a:pt x="2885327" y="233488"/>
                </a:moveTo>
                <a:lnTo>
                  <a:pt x="2885327" y="239310"/>
                </a:lnTo>
                <a:lnTo>
                  <a:pt x="2888239" y="237369"/>
                </a:lnTo>
                <a:close/>
                <a:moveTo>
                  <a:pt x="819190" y="233298"/>
                </a:moveTo>
                <a:lnTo>
                  <a:pt x="818917" y="233938"/>
                </a:lnTo>
                <a:lnTo>
                  <a:pt x="819518" y="233528"/>
                </a:lnTo>
                <a:lnTo>
                  <a:pt x="819816" y="233502"/>
                </a:lnTo>
                <a:close/>
                <a:moveTo>
                  <a:pt x="2492511" y="233267"/>
                </a:moveTo>
                <a:lnTo>
                  <a:pt x="2490723" y="233342"/>
                </a:lnTo>
                <a:lnTo>
                  <a:pt x="2491064" y="234726"/>
                </a:lnTo>
                <a:close/>
                <a:moveTo>
                  <a:pt x="861891" y="233121"/>
                </a:moveTo>
                <a:lnTo>
                  <a:pt x="861812" y="233154"/>
                </a:lnTo>
                <a:lnTo>
                  <a:pt x="861924" y="233154"/>
                </a:lnTo>
                <a:close/>
                <a:moveTo>
                  <a:pt x="2837572" y="232950"/>
                </a:moveTo>
                <a:lnTo>
                  <a:pt x="2838103" y="233239"/>
                </a:lnTo>
                <a:lnTo>
                  <a:pt x="2838008" y="232950"/>
                </a:lnTo>
                <a:close/>
                <a:moveTo>
                  <a:pt x="475320" y="232643"/>
                </a:moveTo>
                <a:lnTo>
                  <a:pt x="474985" y="233000"/>
                </a:lnTo>
                <a:lnTo>
                  <a:pt x="475182" y="232915"/>
                </a:lnTo>
                <a:close/>
                <a:moveTo>
                  <a:pt x="1141683" y="232567"/>
                </a:moveTo>
                <a:lnTo>
                  <a:pt x="1141355" y="233107"/>
                </a:lnTo>
                <a:lnTo>
                  <a:pt x="1141863" y="232735"/>
                </a:lnTo>
                <a:close/>
                <a:moveTo>
                  <a:pt x="2936688" y="231862"/>
                </a:moveTo>
                <a:lnTo>
                  <a:pt x="2936486" y="234334"/>
                </a:lnTo>
                <a:lnTo>
                  <a:pt x="2936623" y="234265"/>
                </a:lnTo>
                <a:cubicBezTo>
                  <a:pt x="2936623" y="234265"/>
                  <a:pt x="2936623" y="235686"/>
                  <a:pt x="2936623" y="235686"/>
                </a:cubicBezTo>
                <a:lnTo>
                  <a:pt x="2939088" y="233345"/>
                </a:lnTo>
                <a:close/>
                <a:moveTo>
                  <a:pt x="2988204" y="231734"/>
                </a:moveTo>
                <a:lnTo>
                  <a:pt x="2988184" y="231750"/>
                </a:lnTo>
                <a:lnTo>
                  <a:pt x="2986921" y="231750"/>
                </a:lnTo>
                <a:lnTo>
                  <a:pt x="2986921" y="231889"/>
                </a:lnTo>
                <a:lnTo>
                  <a:pt x="2986899" y="231906"/>
                </a:lnTo>
                <a:lnTo>
                  <a:pt x="2988020" y="231906"/>
                </a:lnTo>
                <a:lnTo>
                  <a:pt x="2988079" y="231964"/>
                </a:lnTo>
                <a:close/>
                <a:moveTo>
                  <a:pt x="3007955" y="231674"/>
                </a:moveTo>
                <a:lnTo>
                  <a:pt x="3007753" y="231996"/>
                </a:lnTo>
                <a:lnTo>
                  <a:pt x="3009142" y="231996"/>
                </a:lnTo>
                <a:lnTo>
                  <a:pt x="3010206" y="232133"/>
                </a:lnTo>
                <a:lnTo>
                  <a:pt x="3009108" y="231674"/>
                </a:lnTo>
                <a:lnTo>
                  <a:pt x="3008985" y="231674"/>
                </a:lnTo>
                <a:close/>
                <a:moveTo>
                  <a:pt x="457509" y="231640"/>
                </a:moveTo>
                <a:lnTo>
                  <a:pt x="457908" y="233163"/>
                </a:lnTo>
                <a:lnTo>
                  <a:pt x="458082" y="233103"/>
                </a:lnTo>
                <a:lnTo>
                  <a:pt x="458177" y="233054"/>
                </a:lnTo>
                <a:lnTo>
                  <a:pt x="458044" y="232003"/>
                </a:lnTo>
                <a:close/>
                <a:moveTo>
                  <a:pt x="2791266" y="231558"/>
                </a:moveTo>
                <a:lnTo>
                  <a:pt x="2791195" y="231916"/>
                </a:lnTo>
                <a:lnTo>
                  <a:pt x="2791266" y="231715"/>
                </a:lnTo>
                <a:close/>
                <a:moveTo>
                  <a:pt x="2769243" y="231384"/>
                </a:moveTo>
                <a:lnTo>
                  <a:pt x="2768619" y="231823"/>
                </a:lnTo>
                <a:lnTo>
                  <a:pt x="2769049" y="231715"/>
                </a:lnTo>
                <a:close/>
                <a:moveTo>
                  <a:pt x="1363354" y="231057"/>
                </a:moveTo>
                <a:lnTo>
                  <a:pt x="1362904" y="231797"/>
                </a:lnTo>
                <a:lnTo>
                  <a:pt x="1364612" y="231853"/>
                </a:lnTo>
                <a:close/>
                <a:moveTo>
                  <a:pt x="259450" y="230863"/>
                </a:moveTo>
                <a:lnTo>
                  <a:pt x="259530" y="231038"/>
                </a:lnTo>
                <a:lnTo>
                  <a:pt x="259562" y="231029"/>
                </a:lnTo>
                <a:close/>
                <a:moveTo>
                  <a:pt x="1446667" y="230529"/>
                </a:moveTo>
                <a:lnTo>
                  <a:pt x="1446665" y="230546"/>
                </a:lnTo>
                <a:lnTo>
                  <a:pt x="1446684" y="230538"/>
                </a:lnTo>
                <a:close/>
                <a:moveTo>
                  <a:pt x="246821" y="230407"/>
                </a:moveTo>
                <a:lnTo>
                  <a:pt x="246789" y="230416"/>
                </a:lnTo>
                <a:lnTo>
                  <a:pt x="246825" y="230420"/>
                </a:lnTo>
                <a:lnTo>
                  <a:pt x="246825" y="231578"/>
                </a:lnTo>
                <a:lnTo>
                  <a:pt x="247141" y="230605"/>
                </a:lnTo>
                <a:close/>
                <a:moveTo>
                  <a:pt x="2736881" y="230386"/>
                </a:moveTo>
                <a:lnTo>
                  <a:pt x="2736541" y="231762"/>
                </a:lnTo>
                <a:lnTo>
                  <a:pt x="2736881" y="231792"/>
                </a:lnTo>
                <a:lnTo>
                  <a:pt x="2736881" y="231378"/>
                </a:lnTo>
                <a:close/>
                <a:moveTo>
                  <a:pt x="363636" y="230320"/>
                </a:moveTo>
                <a:lnTo>
                  <a:pt x="363694" y="230358"/>
                </a:lnTo>
                <a:lnTo>
                  <a:pt x="363779" y="230320"/>
                </a:lnTo>
                <a:close/>
                <a:moveTo>
                  <a:pt x="315257" y="230304"/>
                </a:moveTo>
                <a:lnTo>
                  <a:pt x="315237" y="230347"/>
                </a:lnTo>
                <a:lnTo>
                  <a:pt x="315642" y="230307"/>
                </a:lnTo>
                <a:lnTo>
                  <a:pt x="315261" y="230307"/>
                </a:lnTo>
                <a:close/>
                <a:moveTo>
                  <a:pt x="2599197" y="230178"/>
                </a:moveTo>
                <a:lnTo>
                  <a:pt x="2599128" y="230896"/>
                </a:lnTo>
                <a:lnTo>
                  <a:pt x="2601009" y="230692"/>
                </a:lnTo>
                <a:lnTo>
                  <a:pt x="2600412" y="230529"/>
                </a:lnTo>
                <a:cubicBezTo>
                  <a:pt x="2600412" y="230529"/>
                  <a:pt x="2599718" y="230178"/>
                  <a:pt x="2599197" y="230178"/>
                </a:cubicBezTo>
                <a:close/>
                <a:moveTo>
                  <a:pt x="2986847" y="230023"/>
                </a:moveTo>
                <a:lnTo>
                  <a:pt x="2986761" y="230169"/>
                </a:lnTo>
                <a:lnTo>
                  <a:pt x="2986689" y="230111"/>
                </a:lnTo>
                <a:lnTo>
                  <a:pt x="2986794" y="230284"/>
                </a:lnTo>
                <a:close/>
                <a:moveTo>
                  <a:pt x="2659001" y="229999"/>
                </a:moveTo>
                <a:lnTo>
                  <a:pt x="2659990" y="230547"/>
                </a:lnTo>
                <a:lnTo>
                  <a:pt x="2659613" y="230178"/>
                </a:lnTo>
                <a:close/>
                <a:moveTo>
                  <a:pt x="196102" y="229600"/>
                </a:moveTo>
                <a:lnTo>
                  <a:pt x="196948" y="230420"/>
                </a:lnTo>
                <a:lnTo>
                  <a:pt x="198218" y="230831"/>
                </a:lnTo>
                <a:lnTo>
                  <a:pt x="197374" y="230253"/>
                </a:lnTo>
                <a:close/>
                <a:moveTo>
                  <a:pt x="3000816" y="229308"/>
                </a:moveTo>
                <a:lnTo>
                  <a:pt x="3001740" y="230227"/>
                </a:lnTo>
                <a:lnTo>
                  <a:pt x="3001629" y="229427"/>
                </a:lnTo>
                <a:close/>
                <a:moveTo>
                  <a:pt x="2912089" y="229267"/>
                </a:moveTo>
                <a:lnTo>
                  <a:pt x="2911570" y="230631"/>
                </a:lnTo>
                <a:lnTo>
                  <a:pt x="2910835" y="230293"/>
                </a:lnTo>
                <a:lnTo>
                  <a:pt x="2911570" y="231209"/>
                </a:lnTo>
                <a:lnTo>
                  <a:pt x="2911757" y="230974"/>
                </a:lnTo>
                <a:lnTo>
                  <a:pt x="2911991" y="230894"/>
                </a:lnTo>
                <a:close/>
                <a:moveTo>
                  <a:pt x="660618" y="229042"/>
                </a:moveTo>
                <a:lnTo>
                  <a:pt x="661223" y="230865"/>
                </a:lnTo>
                <a:lnTo>
                  <a:pt x="661495" y="229042"/>
                </a:lnTo>
                <a:close/>
                <a:moveTo>
                  <a:pt x="349846" y="229029"/>
                </a:moveTo>
                <a:lnTo>
                  <a:pt x="348468" y="230375"/>
                </a:lnTo>
                <a:cubicBezTo>
                  <a:pt x="347066" y="231742"/>
                  <a:pt x="348468" y="231742"/>
                  <a:pt x="348468" y="233110"/>
                </a:cubicBezTo>
                <a:cubicBezTo>
                  <a:pt x="349870" y="233110"/>
                  <a:pt x="349870" y="234478"/>
                  <a:pt x="349870" y="234478"/>
                </a:cubicBezTo>
                <a:lnTo>
                  <a:pt x="349838" y="234509"/>
                </a:lnTo>
                <a:lnTo>
                  <a:pt x="350911" y="234573"/>
                </a:lnTo>
                <a:lnTo>
                  <a:pt x="349767" y="234307"/>
                </a:lnTo>
                <a:lnTo>
                  <a:pt x="351001" y="234307"/>
                </a:lnTo>
                <a:close/>
                <a:moveTo>
                  <a:pt x="401027" y="228916"/>
                </a:moveTo>
                <a:lnTo>
                  <a:pt x="400100" y="229556"/>
                </a:lnTo>
                <a:lnTo>
                  <a:pt x="401185" y="229204"/>
                </a:lnTo>
                <a:lnTo>
                  <a:pt x="401041" y="228916"/>
                </a:lnTo>
                <a:close/>
                <a:moveTo>
                  <a:pt x="1104905" y="228868"/>
                </a:moveTo>
                <a:lnTo>
                  <a:pt x="1104905" y="228932"/>
                </a:lnTo>
                <a:lnTo>
                  <a:pt x="1104999" y="228932"/>
                </a:lnTo>
                <a:close/>
                <a:moveTo>
                  <a:pt x="883762" y="228868"/>
                </a:moveTo>
                <a:lnTo>
                  <a:pt x="883725" y="228970"/>
                </a:lnTo>
                <a:lnTo>
                  <a:pt x="883823" y="228896"/>
                </a:lnTo>
                <a:close/>
                <a:moveTo>
                  <a:pt x="2582345" y="228851"/>
                </a:moveTo>
                <a:lnTo>
                  <a:pt x="2582115" y="228893"/>
                </a:lnTo>
                <a:lnTo>
                  <a:pt x="2582345" y="229124"/>
                </a:lnTo>
                <a:close/>
                <a:moveTo>
                  <a:pt x="451312" y="228771"/>
                </a:moveTo>
                <a:lnTo>
                  <a:pt x="451312" y="229002"/>
                </a:lnTo>
                <a:lnTo>
                  <a:pt x="451341" y="229041"/>
                </a:lnTo>
                <a:lnTo>
                  <a:pt x="452691" y="229041"/>
                </a:lnTo>
                <a:lnTo>
                  <a:pt x="452715" y="229047"/>
                </a:lnTo>
                <a:lnTo>
                  <a:pt x="452441" y="228771"/>
                </a:lnTo>
                <a:close/>
                <a:moveTo>
                  <a:pt x="109368" y="228665"/>
                </a:moveTo>
                <a:cubicBezTo>
                  <a:pt x="109368" y="228665"/>
                  <a:pt x="109368" y="230170"/>
                  <a:pt x="110722" y="231674"/>
                </a:cubicBezTo>
                <a:cubicBezTo>
                  <a:pt x="110722" y="231674"/>
                  <a:pt x="112076" y="233179"/>
                  <a:pt x="110722" y="234683"/>
                </a:cubicBezTo>
                <a:cubicBezTo>
                  <a:pt x="109368" y="234683"/>
                  <a:pt x="109368" y="233179"/>
                  <a:pt x="108014" y="231674"/>
                </a:cubicBezTo>
                <a:cubicBezTo>
                  <a:pt x="108014" y="231674"/>
                  <a:pt x="106660" y="231674"/>
                  <a:pt x="105306" y="231674"/>
                </a:cubicBezTo>
                <a:cubicBezTo>
                  <a:pt x="105306" y="228665"/>
                  <a:pt x="108014" y="228665"/>
                  <a:pt x="109368" y="228665"/>
                </a:cubicBezTo>
                <a:close/>
                <a:moveTo>
                  <a:pt x="3111755" y="228651"/>
                </a:moveTo>
                <a:lnTo>
                  <a:pt x="3111685" y="228662"/>
                </a:lnTo>
                <a:lnTo>
                  <a:pt x="3111700" y="228705"/>
                </a:lnTo>
                <a:close/>
                <a:moveTo>
                  <a:pt x="3100299" y="228619"/>
                </a:moveTo>
                <a:lnTo>
                  <a:pt x="3100420" y="228700"/>
                </a:lnTo>
                <a:lnTo>
                  <a:pt x="3100441" y="228711"/>
                </a:lnTo>
                <a:lnTo>
                  <a:pt x="3100490" y="228651"/>
                </a:lnTo>
                <a:close/>
                <a:moveTo>
                  <a:pt x="301522" y="228499"/>
                </a:moveTo>
                <a:lnTo>
                  <a:pt x="301193" y="228834"/>
                </a:lnTo>
                <a:lnTo>
                  <a:pt x="301304" y="228916"/>
                </a:lnTo>
                <a:close/>
                <a:moveTo>
                  <a:pt x="300674" y="228379"/>
                </a:moveTo>
                <a:lnTo>
                  <a:pt x="300779" y="228529"/>
                </a:lnTo>
                <a:lnTo>
                  <a:pt x="300933" y="228642"/>
                </a:lnTo>
                <a:close/>
                <a:moveTo>
                  <a:pt x="2792432" y="227443"/>
                </a:moveTo>
                <a:lnTo>
                  <a:pt x="2792362" y="227506"/>
                </a:lnTo>
                <a:lnTo>
                  <a:pt x="2792442" y="227506"/>
                </a:lnTo>
                <a:close/>
                <a:moveTo>
                  <a:pt x="451051" y="227443"/>
                </a:moveTo>
                <a:lnTo>
                  <a:pt x="450613" y="227725"/>
                </a:lnTo>
                <a:lnTo>
                  <a:pt x="451051" y="227725"/>
                </a:lnTo>
                <a:close/>
                <a:moveTo>
                  <a:pt x="403893" y="227442"/>
                </a:moveTo>
                <a:lnTo>
                  <a:pt x="403147" y="227806"/>
                </a:lnTo>
                <a:lnTo>
                  <a:pt x="403957" y="227806"/>
                </a:lnTo>
                <a:lnTo>
                  <a:pt x="403902" y="227450"/>
                </a:lnTo>
                <a:close/>
                <a:moveTo>
                  <a:pt x="295613" y="227408"/>
                </a:moveTo>
                <a:lnTo>
                  <a:pt x="295555" y="227424"/>
                </a:lnTo>
                <a:lnTo>
                  <a:pt x="295716" y="227579"/>
                </a:lnTo>
                <a:lnTo>
                  <a:pt x="296134" y="227537"/>
                </a:lnTo>
                <a:lnTo>
                  <a:pt x="295609" y="227412"/>
                </a:lnTo>
                <a:close/>
                <a:moveTo>
                  <a:pt x="425756" y="227387"/>
                </a:moveTo>
                <a:lnTo>
                  <a:pt x="426202" y="227450"/>
                </a:lnTo>
                <a:cubicBezTo>
                  <a:pt x="426202" y="227450"/>
                  <a:pt x="427596" y="228839"/>
                  <a:pt x="427596" y="227450"/>
                </a:cubicBezTo>
                <a:lnTo>
                  <a:pt x="427754" y="227387"/>
                </a:lnTo>
                <a:close/>
                <a:moveTo>
                  <a:pt x="310906" y="227309"/>
                </a:moveTo>
                <a:lnTo>
                  <a:pt x="310904" y="227312"/>
                </a:lnTo>
                <a:lnTo>
                  <a:pt x="309545" y="228646"/>
                </a:lnTo>
                <a:lnTo>
                  <a:pt x="309619" y="228871"/>
                </a:lnTo>
                <a:cubicBezTo>
                  <a:pt x="309619" y="228871"/>
                  <a:pt x="309619" y="228871"/>
                  <a:pt x="309619" y="230307"/>
                </a:cubicBezTo>
                <a:lnTo>
                  <a:pt x="309569" y="230358"/>
                </a:lnTo>
                <a:lnTo>
                  <a:pt x="309901" y="230358"/>
                </a:lnTo>
                <a:lnTo>
                  <a:pt x="309901" y="230170"/>
                </a:lnTo>
                <a:lnTo>
                  <a:pt x="309901" y="229042"/>
                </a:lnTo>
                <a:cubicBezTo>
                  <a:pt x="309901" y="229042"/>
                  <a:pt x="309901" y="227725"/>
                  <a:pt x="311217" y="227725"/>
                </a:cubicBezTo>
                <a:lnTo>
                  <a:pt x="311436" y="227710"/>
                </a:lnTo>
                <a:lnTo>
                  <a:pt x="311029" y="227434"/>
                </a:lnTo>
                <a:close/>
                <a:moveTo>
                  <a:pt x="376718" y="227301"/>
                </a:moveTo>
                <a:lnTo>
                  <a:pt x="376999" y="227655"/>
                </a:lnTo>
                <a:lnTo>
                  <a:pt x="377149" y="227649"/>
                </a:lnTo>
                <a:close/>
                <a:moveTo>
                  <a:pt x="332037" y="227287"/>
                </a:moveTo>
                <a:lnTo>
                  <a:pt x="331646" y="227672"/>
                </a:lnTo>
                <a:lnTo>
                  <a:pt x="331646" y="228729"/>
                </a:lnTo>
                <a:lnTo>
                  <a:pt x="332336" y="227360"/>
                </a:lnTo>
                <a:close/>
                <a:moveTo>
                  <a:pt x="468025" y="227216"/>
                </a:moveTo>
                <a:lnTo>
                  <a:pt x="467730" y="227372"/>
                </a:lnTo>
                <a:lnTo>
                  <a:pt x="467261" y="227422"/>
                </a:lnTo>
                <a:lnTo>
                  <a:pt x="467803" y="227496"/>
                </a:lnTo>
                <a:lnTo>
                  <a:pt x="467922" y="227465"/>
                </a:lnTo>
                <a:lnTo>
                  <a:pt x="467860" y="227435"/>
                </a:lnTo>
                <a:close/>
                <a:moveTo>
                  <a:pt x="2725828" y="227207"/>
                </a:moveTo>
                <a:lnTo>
                  <a:pt x="2724856" y="227334"/>
                </a:lnTo>
                <a:lnTo>
                  <a:pt x="2726566" y="227533"/>
                </a:lnTo>
                <a:close/>
                <a:moveTo>
                  <a:pt x="514679" y="227198"/>
                </a:moveTo>
                <a:lnTo>
                  <a:pt x="514668" y="227274"/>
                </a:lnTo>
                <a:lnTo>
                  <a:pt x="514776" y="227295"/>
                </a:lnTo>
                <a:close/>
                <a:moveTo>
                  <a:pt x="2804322" y="227161"/>
                </a:moveTo>
                <a:lnTo>
                  <a:pt x="2804914" y="227325"/>
                </a:lnTo>
                <a:lnTo>
                  <a:pt x="2804430" y="227161"/>
                </a:lnTo>
                <a:close/>
                <a:moveTo>
                  <a:pt x="3188131" y="227161"/>
                </a:moveTo>
                <a:cubicBezTo>
                  <a:pt x="3189533" y="227161"/>
                  <a:pt x="3189533" y="228576"/>
                  <a:pt x="3190934" y="228576"/>
                </a:cubicBezTo>
                <a:cubicBezTo>
                  <a:pt x="3192336" y="231408"/>
                  <a:pt x="3193738" y="227161"/>
                  <a:pt x="3195140" y="228576"/>
                </a:cubicBezTo>
                <a:cubicBezTo>
                  <a:pt x="3197943" y="228576"/>
                  <a:pt x="3200747" y="229993"/>
                  <a:pt x="3202148" y="234240"/>
                </a:cubicBezTo>
                <a:cubicBezTo>
                  <a:pt x="3202148" y="235656"/>
                  <a:pt x="3202499" y="236364"/>
                  <a:pt x="3203024" y="236718"/>
                </a:cubicBezTo>
                <a:lnTo>
                  <a:pt x="3204577" y="237003"/>
                </a:lnTo>
                <a:lnTo>
                  <a:pt x="3203286" y="233042"/>
                </a:lnTo>
                <a:cubicBezTo>
                  <a:pt x="3203286" y="231605"/>
                  <a:pt x="3204690" y="233042"/>
                  <a:pt x="3204690" y="233042"/>
                </a:cubicBezTo>
                <a:cubicBezTo>
                  <a:pt x="3206094" y="234477"/>
                  <a:pt x="3206094" y="234477"/>
                  <a:pt x="3207498" y="233042"/>
                </a:cubicBezTo>
                <a:cubicBezTo>
                  <a:pt x="3208902" y="230169"/>
                  <a:pt x="3210306" y="231605"/>
                  <a:pt x="3211710" y="233042"/>
                </a:cubicBezTo>
                <a:cubicBezTo>
                  <a:pt x="3211710" y="234477"/>
                  <a:pt x="3213114" y="234477"/>
                  <a:pt x="3214518" y="233042"/>
                </a:cubicBezTo>
                <a:cubicBezTo>
                  <a:pt x="3214518" y="233042"/>
                  <a:pt x="3213114" y="231605"/>
                  <a:pt x="3213114" y="231605"/>
                </a:cubicBezTo>
                <a:cubicBezTo>
                  <a:pt x="3213114" y="230169"/>
                  <a:pt x="3213114" y="230169"/>
                  <a:pt x="3214518" y="230169"/>
                </a:cubicBezTo>
                <a:lnTo>
                  <a:pt x="3220836" y="238786"/>
                </a:lnTo>
                <a:lnTo>
                  <a:pt x="3220134" y="238786"/>
                </a:lnTo>
                <a:cubicBezTo>
                  <a:pt x="3218730" y="237350"/>
                  <a:pt x="3218730" y="235913"/>
                  <a:pt x="3217326" y="237350"/>
                </a:cubicBezTo>
                <a:cubicBezTo>
                  <a:pt x="3215922" y="238786"/>
                  <a:pt x="3218730" y="238786"/>
                  <a:pt x="3218730" y="240221"/>
                </a:cubicBezTo>
                <a:cubicBezTo>
                  <a:pt x="3217326" y="241658"/>
                  <a:pt x="3217326" y="243094"/>
                  <a:pt x="3217326" y="244530"/>
                </a:cubicBezTo>
                <a:cubicBezTo>
                  <a:pt x="3217326" y="244530"/>
                  <a:pt x="3215922" y="244530"/>
                  <a:pt x="3215922" y="244530"/>
                </a:cubicBezTo>
                <a:cubicBezTo>
                  <a:pt x="3214518" y="245965"/>
                  <a:pt x="3214518" y="244530"/>
                  <a:pt x="3213114" y="244530"/>
                </a:cubicBezTo>
                <a:cubicBezTo>
                  <a:pt x="3211710" y="243094"/>
                  <a:pt x="3211710" y="240221"/>
                  <a:pt x="3211710" y="238786"/>
                </a:cubicBezTo>
                <a:lnTo>
                  <a:pt x="3207737" y="237973"/>
                </a:lnTo>
                <a:lnTo>
                  <a:pt x="3209157" y="241320"/>
                </a:lnTo>
                <a:cubicBezTo>
                  <a:pt x="3209157" y="244151"/>
                  <a:pt x="3213363" y="244151"/>
                  <a:pt x="3214764" y="246983"/>
                </a:cubicBezTo>
                <a:cubicBezTo>
                  <a:pt x="3214764" y="248399"/>
                  <a:pt x="3214764" y="248399"/>
                  <a:pt x="3216166" y="249815"/>
                </a:cubicBezTo>
                <a:cubicBezTo>
                  <a:pt x="3213363" y="251231"/>
                  <a:pt x="3211960" y="249815"/>
                  <a:pt x="3209157" y="251231"/>
                </a:cubicBezTo>
                <a:cubicBezTo>
                  <a:pt x="3206353" y="251231"/>
                  <a:pt x="3207755" y="248399"/>
                  <a:pt x="3206353" y="246983"/>
                </a:cubicBezTo>
                <a:cubicBezTo>
                  <a:pt x="3203550" y="245567"/>
                  <a:pt x="3202148" y="246983"/>
                  <a:pt x="3199345" y="248399"/>
                </a:cubicBezTo>
                <a:cubicBezTo>
                  <a:pt x="3197943" y="248399"/>
                  <a:pt x="3197943" y="248399"/>
                  <a:pt x="3196541" y="246983"/>
                </a:cubicBezTo>
                <a:cubicBezTo>
                  <a:pt x="3195140" y="245567"/>
                  <a:pt x="3195140" y="244151"/>
                  <a:pt x="3196541" y="242735"/>
                </a:cubicBezTo>
                <a:cubicBezTo>
                  <a:pt x="3197943" y="241320"/>
                  <a:pt x="3196541" y="239903"/>
                  <a:pt x="3195140" y="239903"/>
                </a:cubicBezTo>
                <a:cubicBezTo>
                  <a:pt x="3193738" y="239903"/>
                  <a:pt x="3190934" y="238488"/>
                  <a:pt x="3189533" y="237072"/>
                </a:cubicBezTo>
                <a:cubicBezTo>
                  <a:pt x="3185328" y="235656"/>
                  <a:pt x="3186729" y="231408"/>
                  <a:pt x="3185328" y="228576"/>
                </a:cubicBezTo>
                <a:cubicBezTo>
                  <a:pt x="3185328" y="227161"/>
                  <a:pt x="3188131" y="228576"/>
                  <a:pt x="3188131" y="227161"/>
                </a:cubicBezTo>
                <a:close/>
                <a:moveTo>
                  <a:pt x="908058" y="226730"/>
                </a:moveTo>
                <a:lnTo>
                  <a:pt x="908584" y="227805"/>
                </a:lnTo>
                <a:lnTo>
                  <a:pt x="908656" y="227792"/>
                </a:lnTo>
                <a:close/>
                <a:moveTo>
                  <a:pt x="168688" y="226725"/>
                </a:moveTo>
                <a:lnTo>
                  <a:pt x="168114" y="227287"/>
                </a:lnTo>
                <a:cubicBezTo>
                  <a:pt x="168114" y="227287"/>
                  <a:pt x="168114" y="228665"/>
                  <a:pt x="166703" y="228665"/>
                </a:cubicBezTo>
                <a:lnTo>
                  <a:pt x="166581" y="228425"/>
                </a:lnTo>
                <a:lnTo>
                  <a:pt x="166581" y="229042"/>
                </a:lnTo>
                <a:cubicBezTo>
                  <a:pt x="167969" y="227631"/>
                  <a:pt x="169358" y="229042"/>
                  <a:pt x="170746" y="230452"/>
                </a:cubicBezTo>
                <a:lnTo>
                  <a:pt x="169795" y="231247"/>
                </a:lnTo>
                <a:lnTo>
                  <a:pt x="173574" y="236080"/>
                </a:lnTo>
                <a:lnTo>
                  <a:pt x="173690" y="236080"/>
                </a:lnTo>
                <a:cubicBezTo>
                  <a:pt x="173690" y="236080"/>
                  <a:pt x="175096" y="236080"/>
                  <a:pt x="175096" y="237477"/>
                </a:cubicBezTo>
                <a:lnTo>
                  <a:pt x="175749" y="237396"/>
                </a:lnTo>
                <a:lnTo>
                  <a:pt x="175123" y="237240"/>
                </a:lnTo>
                <a:cubicBezTo>
                  <a:pt x="176490" y="237240"/>
                  <a:pt x="177858" y="235886"/>
                  <a:pt x="176490" y="234532"/>
                </a:cubicBezTo>
                <a:cubicBezTo>
                  <a:pt x="175123" y="233179"/>
                  <a:pt x="175123" y="231824"/>
                  <a:pt x="173755" y="230471"/>
                </a:cubicBezTo>
                <a:lnTo>
                  <a:pt x="174369" y="229863"/>
                </a:lnTo>
                <a:lnTo>
                  <a:pt x="173421" y="230170"/>
                </a:lnTo>
                <a:close/>
                <a:moveTo>
                  <a:pt x="2802062" y="226362"/>
                </a:moveTo>
                <a:lnTo>
                  <a:pt x="2802062" y="227550"/>
                </a:lnTo>
                <a:lnTo>
                  <a:pt x="2802136" y="227325"/>
                </a:lnTo>
                <a:lnTo>
                  <a:pt x="2802405" y="227161"/>
                </a:lnTo>
                <a:lnTo>
                  <a:pt x="2802349" y="227161"/>
                </a:lnTo>
                <a:lnTo>
                  <a:pt x="2802349" y="226459"/>
                </a:lnTo>
                <a:close/>
                <a:moveTo>
                  <a:pt x="293921" y="226194"/>
                </a:moveTo>
                <a:lnTo>
                  <a:pt x="294105" y="226216"/>
                </a:lnTo>
                <a:lnTo>
                  <a:pt x="294105" y="226194"/>
                </a:lnTo>
                <a:close/>
                <a:moveTo>
                  <a:pt x="290962" y="226194"/>
                </a:moveTo>
                <a:lnTo>
                  <a:pt x="290220" y="226689"/>
                </a:lnTo>
                <a:lnTo>
                  <a:pt x="291047" y="226194"/>
                </a:lnTo>
                <a:close/>
                <a:moveTo>
                  <a:pt x="3106096" y="226133"/>
                </a:moveTo>
                <a:lnTo>
                  <a:pt x="3104682" y="226252"/>
                </a:lnTo>
                <a:lnTo>
                  <a:pt x="3104031" y="226635"/>
                </a:lnTo>
                <a:lnTo>
                  <a:pt x="3105964" y="227438"/>
                </a:lnTo>
                <a:close/>
                <a:moveTo>
                  <a:pt x="326449" y="226095"/>
                </a:moveTo>
                <a:lnTo>
                  <a:pt x="326218" y="226330"/>
                </a:lnTo>
                <a:lnTo>
                  <a:pt x="326449" y="226405"/>
                </a:lnTo>
                <a:close/>
                <a:moveTo>
                  <a:pt x="253891" y="226090"/>
                </a:moveTo>
                <a:lnTo>
                  <a:pt x="253735" y="226175"/>
                </a:lnTo>
                <a:lnTo>
                  <a:pt x="253738" y="226177"/>
                </a:lnTo>
                <a:lnTo>
                  <a:pt x="253952" y="226412"/>
                </a:lnTo>
                <a:lnTo>
                  <a:pt x="254062" y="226443"/>
                </a:lnTo>
                <a:close/>
                <a:moveTo>
                  <a:pt x="3096621" y="226077"/>
                </a:moveTo>
                <a:lnTo>
                  <a:pt x="3096582" y="226120"/>
                </a:lnTo>
                <a:lnTo>
                  <a:pt x="3096758" y="226238"/>
                </a:lnTo>
                <a:close/>
                <a:moveTo>
                  <a:pt x="2752362" y="225879"/>
                </a:moveTo>
                <a:lnTo>
                  <a:pt x="2752114" y="226032"/>
                </a:lnTo>
                <a:lnTo>
                  <a:pt x="2751476" y="226310"/>
                </a:lnTo>
                <a:lnTo>
                  <a:pt x="2752362" y="226104"/>
                </a:lnTo>
                <a:close/>
                <a:moveTo>
                  <a:pt x="2736881" y="225816"/>
                </a:moveTo>
                <a:lnTo>
                  <a:pt x="2736503" y="226077"/>
                </a:lnTo>
                <a:lnTo>
                  <a:pt x="2736881" y="226141"/>
                </a:lnTo>
                <a:close/>
                <a:moveTo>
                  <a:pt x="2889797" y="225782"/>
                </a:moveTo>
                <a:lnTo>
                  <a:pt x="2890402" y="225984"/>
                </a:lnTo>
                <a:lnTo>
                  <a:pt x="2891008" y="225782"/>
                </a:lnTo>
                <a:close/>
                <a:moveTo>
                  <a:pt x="2878385" y="225736"/>
                </a:moveTo>
                <a:lnTo>
                  <a:pt x="2878532" y="225918"/>
                </a:lnTo>
                <a:lnTo>
                  <a:pt x="2878260" y="226194"/>
                </a:lnTo>
                <a:lnTo>
                  <a:pt x="2878460" y="226194"/>
                </a:lnTo>
                <a:lnTo>
                  <a:pt x="2879416" y="225915"/>
                </a:lnTo>
                <a:lnTo>
                  <a:pt x="2878719" y="225824"/>
                </a:lnTo>
                <a:close/>
                <a:moveTo>
                  <a:pt x="2555302" y="225485"/>
                </a:moveTo>
                <a:lnTo>
                  <a:pt x="2555470" y="225959"/>
                </a:lnTo>
                <a:lnTo>
                  <a:pt x="2556395" y="226130"/>
                </a:lnTo>
                <a:close/>
                <a:moveTo>
                  <a:pt x="3058324" y="225034"/>
                </a:moveTo>
                <a:lnTo>
                  <a:pt x="3056900" y="225254"/>
                </a:lnTo>
                <a:cubicBezTo>
                  <a:pt x="3056726" y="225603"/>
                  <a:pt x="3057075" y="226302"/>
                  <a:pt x="3057771" y="227698"/>
                </a:cubicBezTo>
                <a:lnTo>
                  <a:pt x="3057788" y="227734"/>
                </a:lnTo>
                <a:close/>
                <a:moveTo>
                  <a:pt x="455675" y="224906"/>
                </a:moveTo>
                <a:lnTo>
                  <a:pt x="455324" y="225730"/>
                </a:lnTo>
                <a:lnTo>
                  <a:pt x="455324" y="229400"/>
                </a:lnTo>
                <a:lnTo>
                  <a:pt x="455675" y="229316"/>
                </a:lnTo>
                <a:close/>
                <a:moveTo>
                  <a:pt x="2917436" y="224826"/>
                </a:moveTo>
                <a:lnTo>
                  <a:pt x="2916081" y="227537"/>
                </a:lnTo>
                <a:lnTo>
                  <a:pt x="2917531" y="227859"/>
                </a:lnTo>
                <a:lnTo>
                  <a:pt x="2917531" y="224915"/>
                </a:lnTo>
                <a:lnTo>
                  <a:pt x="2917460" y="224904"/>
                </a:lnTo>
                <a:close/>
                <a:moveTo>
                  <a:pt x="515351" y="224691"/>
                </a:moveTo>
                <a:lnTo>
                  <a:pt x="515309" y="224710"/>
                </a:lnTo>
                <a:lnTo>
                  <a:pt x="515247" y="224700"/>
                </a:lnTo>
                <a:lnTo>
                  <a:pt x="514953" y="224917"/>
                </a:lnTo>
                <a:lnTo>
                  <a:pt x="515012" y="224904"/>
                </a:lnTo>
                <a:lnTo>
                  <a:pt x="514998" y="224999"/>
                </a:lnTo>
                <a:lnTo>
                  <a:pt x="515130" y="224867"/>
                </a:lnTo>
                <a:close/>
                <a:moveTo>
                  <a:pt x="294105" y="224671"/>
                </a:moveTo>
                <a:lnTo>
                  <a:pt x="293680" y="224850"/>
                </a:lnTo>
                <a:lnTo>
                  <a:pt x="294105" y="224797"/>
                </a:lnTo>
                <a:close/>
                <a:moveTo>
                  <a:pt x="402774" y="224603"/>
                </a:moveTo>
                <a:lnTo>
                  <a:pt x="402854" y="224759"/>
                </a:lnTo>
                <a:lnTo>
                  <a:pt x="403055" y="224809"/>
                </a:lnTo>
                <a:close/>
                <a:moveTo>
                  <a:pt x="563914" y="224574"/>
                </a:moveTo>
                <a:lnTo>
                  <a:pt x="562512" y="224620"/>
                </a:lnTo>
                <a:lnTo>
                  <a:pt x="563301" y="224845"/>
                </a:lnTo>
                <a:close/>
                <a:moveTo>
                  <a:pt x="546261" y="224522"/>
                </a:moveTo>
                <a:lnTo>
                  <a:pt x="545613" y="224867"/>
                </a:lnTo>
                <a:lnTo>
                  <a:pt x="546417" y="224996"/>
                </a:lnTo>
                <a:close/>
                <a:moveTo>
                  <a:pt x="2979565" y="224219"/>
                </a:moveTo>
                <a:lnTo>
                  <a:pt x="2979783" y="224981"/>
                </a:lnTo>
                <a:lnTo>
                  <a:pt x="2981092" y="226305"/>
                </a:lnTo>
                <a:lnTo>
                  <a:pt x="2981391" y="226608"/>
                </a:lnTo>
                <a:lnTo>
                  <a:pt x="2981405" y="226302"/>
                </a:lnTo>
                <a:lnTo>
                  <a:pt x="2981821" y="226368"/>
                </a:lnTo>
                <a:lnTo>
                  <a:pt x="2981345" y="226032"/>
                </a:lnTo>
                <a:cubicBezTo>
                  <a:pt x="2979991" y="224654"/>
                  <a:pt x="2979991" y="224654"/>
                  <a:pt x="2979991" y="224654"/>
                </a:cubicBezTo>
                <a:close/>
                <a:moveTo>
                  <a:pt x="341415" y="223976"/>
                </a:moveTo>
                <a:lnTo>
                  <a:pt x="342471" y="225285"/>
                </a:lnTo>
                <a:lnTo>
                  <a:pt x="342860" y="224904"/>
                </a:lnTo>
                <a:lnTo>
                  <a:pt x="344125" y="225768"/>
                </a:lnTo>
                <a:lnTo>
                  <a:pt x="343159" y="224603"/>
                </a:lnTo>
                <a:close/>
                <a:moveTo>
                  <a:pt x="277858" y="223551"/>
                </a:moveTo>
                <a:lnTo>
                  <a:pt x="277822" y="223577"/>
                </a:lnTo>
                <a:lnTo>
                  <a:pt x="277802" y="223579"/>
                </a:lnTo>
                <a:lnTo>
                  <a:pt x="278063" y="224380"/>
                </a:lnTo>
                <a:close/>
                <a:moveTo>
                  <a:pt x="554459" y="223421"/>
                </a:moveTo>
                <a:lnTo>
                  <a:pt x="554619" y="223823"/>
                </a:lnTo>
                <a:lnTo>
                  <a:pt x="554970" y="223648"/>
                </a:lnTo>
                <a:close/>
                <a:moveTo>
                  <a:pt x="2892696" y="223414"/>
                </a:moveTo>
                <a:lnTo>
                  <a:pt x="2893238" y="225038"/>
                </a:lnTo>
                <a:lnTo>
                  <a:pt x="2894016" y="224779"/>
                </a:lnTo>
                <a:lnTo>
                  <a:pt x="2894139" y="224840"/>
                </a:lnTo>
                <a:lnTo>
                  <a:pt x="2893987" y="224717"/>
                </a:lnTo>
                <a:close/>
                <a:moveTo>
                  <a:pt x="265289" y="223390"/>
                </a:moveTo>
                <a:lnTo>
                  <a:pt x="265240" y="223400"/>
                </a:lnTo>
                <a:lnTo>
                  <a:pt x="266081" y="223816"/>
                </a:lnTo>
                <a:close/>
                <a:moveTo>
                  <a:pt x="3096477" y="223321"/>
                </a:moveTo>
                <a:lnTo>
                  <a:pt x="3096257" y="223400"/>
                </a:lnTo>
                <a:lnTo>
                  <a:pt x="3096257" y="224750"/>
                </a:lnTo>
                <a:lnTo>
                  <a:pt x="3096477" y="224529"/>
                </a:lnTo>
                <a:close/>
                <a:moveTo>
                  <a:pt x="2871587" y="223189"/>
                </a:moveTo>
                <a:lnTo>
                  <a:pt x="2871587" y="223400"/>
                </a:lnTo>
                <a:lnTo>
                  <a:pt x="2871798" y="223400"/>
                </a:lnTo>
                <a:close/>
                <a:moveTo>
                  <a:pt x="1003480" y="223177"/>
                </a:moveTo>
                <a:lnTo>
                  <a:pt x="1003533" y="223198"/>
                </a:lnTo>
                <a:lnTo>
                  <a:pt x="1003548" y="223190"/>
                </a:lnTo>
                <a:close/>
                <a:moveTo>
                  <a:pt x="2978507" y="223141"/>
                </a:moveTo>
                <a:lnTo>
                  <a:pt x="2976855" y="223941"/>
                </a:lnTo>
                <a:lnTo>
                  <a:pt x="2978723" y="223361"/>
                </a:lnTo>
                <a:lnTo>
                  <a:pt x="2978637" y="223274"/>
                </a:lnTo>
                <a:close/>
                <a:moveTo>
                  <a:pt x="1629390" y="223075"/>
                </a:moveTo>
                <a:lnTo>
                  <a:pt x="1627757" y="223194"/>
                </a:lnTo>
                <a:lnTo>
                  <a:pt x="1628555" y="223498"/>
                </a:lnTo>
                <a:close/>
                <a:moveTo>
                  <a:pt x="2914672" y="223014"/>
                </a:moveTo>
                <a:lnTo>
                  <a:pt x="2914672" y="223325"/>
                </a:lnTo>
                <a:lnTo>
                  <a:pt x="2914560" y="223551"/>
                </a:lnTo>
                <a:lnTo>
                  <a:pt x="2914702" y="223400"/>
                </a:lnTo>
                <a:lnTo>
                  <a:pt x="2914902" y="223500"/>
                </a:lnTo>
                <a:lnTo>
                  <a:pt x="2914823" y="223335"/>
                </a:lnTo>
                <a:close/>
                <a:moveTo>
                  <a:pt x="1797027" y="222579"/>
                </a:moveTo>
                <a:lnTo>
                  <a:pt x="1794740" y="223159"/>
                </a:lnTo>
                <a:lnTo>
                  <a:pt x="1795072" y="223498"/>
                </a:lnTo>
                <a:close/>
                <a:moveTo>
                  <a:pt x="2749213" y="222340"/>
                </a:moveTo>
                <a:lnTo>
                  <a:pt x="2748662" y="222435"/>
                </a:lnTo>
                <a:lnTo>
                  <a:pt x="2748825" y="222585"/>
                </a:lnTo>
                <a:close/>
                <a:moveTo>
                  <a:pt x="391658" y="222150"/>
                </a:moveTo>
                <a:lnTo>
                  <a:pt x="390296" y="222176"/>
                </a:lnTo>
                <a:lnTo>
                  <a:pt x="390296" y="223249"/>
                </a:lnTo>
                <a:close/>
                <a:moveTo>
                  <a:pt x="1804688" y="222073"/>
                </a:moveTo>
                <a:lnTo>
                  <a:pt x="1804795" y="222092"/>
                </a:lnTo>
                <a:lnTo>
                  <a:pt x="1804825" y="222084"/>
                </a:lnTo>
                <a:close/>
                <a:moveTo>
                  <a:pt x="2460897" y="221910"/>
                </a:moveTo>
                <a:lnTo>
                  <a:pt x="2459968" y="221990"/>
                </a:lnTo>
                <a:lnTo>
                  <a:pt x="2460170" y="222092"/>
                </a:lnTo>
                <a:close/>
                <a:moveTo>
                  <a:pt x="1042453" y="221896"/>
                </a:moveTo>
                <a:lnTo>
                  <a:pt x="1042589" y="222312"/>
                </a:lnTo>
                <a:lnTo>
                  <a:pt x="1043541" y="221896"/>
                </a:lnTo>
                <a:close/>
                <a:moveTo>
                  <a:pt x="2877365" y="221861"/>
                </a:moveTo>
                <a:lnTo>
                  <a:pt x="2877180" y="222708"/>
                </a:lnTo>
                <a:lnTo>
                  <a:pt x="2877365" y="222627"/>
                </a:lnTo>
                <a:close/>
                <a:moveTo>
                  <a:pt x="1391493" y="221856"/>
                </a:moveTo>
                <a:lnTo>
                  <a:pt x="1392514" y="223498"/>
                </a:lnTo>
                <a:lnTo>
                  <a:pt x="1393031" y="223723"/>
                </a:lnTo>
                <a:lnTo>
                  <a:pt x="1391571" y="221896"/>
                </a:lnTo>
                <a:close/>
                <a:moveTo>
                  <a:pt x="173755" y="221770"/>
                </a:moveTo>
                <a:cubicBezTo>
                  <a:pt x="173755" y="222460"/>
                  <a:pt x="173050" y="222460"/>
                  <a:pt x="172345" y="222632"/>
                </a:cubicBezTo>
                <a:lnTo>
                  <a:pt x="171151" y="224238"/>
                </a:lnTo>
                <a:lnTo>
                  <a:pt x="172711" y="223102"/>
                </a:lnTo>
                <a:cubicBezTo>
                  <a:pt x="173421" y="223275"/>
                  <a:pt x="174131" y="223964"/>
                  <a:pt x="174842" y="224654"/>
                </a:cubicBezTo>
                <a:cubicBezTo>
                  <a:pt x="176263" y="224654"/>
                  <a:pt x="176263" y="224654"/>
                  <a:pt x="176263" y="224654"/>
                </a:cubicBezTo>
                <a:lnTo>
                  <a:pt x="176865" y="226409"/>
                </a:lnTo>
                <a:lnTo>
                  <a:pt x="180593" y="226409"/>
                </a:lnTo>
                <a:cubicBezTo>
                  <a:pt x="180593" y="226409"/>
                  <a:pt x="181961" y="226409"/>
                  <a:pt x="181961" y="226409"/>
                </a:cubicBezTo>
                <a:cubicBezTo>
                  <a:pt x="183329" y="229116"/>
                  <a:pt x="181961" y="230471"/>
                  <a:pt x="181961" y="231824"/>
                </a:cubicBezTo>
                <a:cubicBezTo>
                  <a:pt x="182645" y="232501"/>
                  <a:pt x="184012" y="232163"/>
                  <a:pt x="185380" y="232163"/>
                </a:cubicBezTo>
                <a:lnTo>
                  <a:pt x="187082" y="233342"/>
                </a:lnTo>
                <a:lnTo>
                  <a:pt x="187686" y="233095"/>
                </a:lnTo>
                <a:lnTo>
                  <a:pt x="188949" y="234391"/>
                </a:lnTo>
                <a:lnTo>
                  <a:pt x="190914" y="234098"/>
                </a:lnTo>
                <a:cubicBezTo>
                  <a:pt x="191432" y="233764"/>
                  <a:pt x="191432" y="233095"/>
                  <a:pt x="190053" y="231758"/>
                </a:cubicBezTo>
                <a:lnTo>
                  <a:pt x="187831" y="227449"/>
                </a:lnTo>
                <a:lnTo>
                  <a:pt x="187686" y="227412"/>
                </a:lnTo>
                <a:cubicBezTo>
                  <a:pt x="186302" y="225991"/>
                  <a:pt x="186302" y="224570"/>
                  <a:pt x="184918" y="224570"/>
                </a:cubicBezTo>
                <a:lnTo>
                  <a:pt x="183674" y="223294"/>
                </a:lnTo>
                <a:lnTo>
                  <a:pt x="183329" y="223495"/>
                </a:lnTo>
                <a:cubicBezTo>
                  <a:pt x="181961" y="223495"/>
                  <a:pt x="180593" y="223495"/>
                  <a:pt x="180593" y="223495"/>
                </a:cubicBezTo>
                <a:cubicBezTo>
                  <a:pt x="177858" y="222084"/>
                  <a:pt x="175123" y="224905"/>
                  <a:pt x="173755" y="222084"/>
                </a:cubicBezTo>
                <a:close/>
                <a:moveTo>
                  <a:pt x="1437598" y="221727"/>
                </a:moveTo>
                <a:lnTo>
                  <a:pt x="1437641" y="221741"/>
                </a:lnTo>
                <a:lnTo>
                  <a:pt x="1437670" y="221732"/>
                </a:lnTo>
                <a:close/>
                <a:moveTo>
                  <a:pt x="3018405" y="221713"/>
                </a:moveTo>
                <a:lnTo>
                  <a:pt x="3018710" y="222063"/>
                </a:lnTo>
                <a:lnTo>
                  <a:pt x="3018812" y="222116"/>
                </a:lnTo>
                <a:lnTo>
                  <a:pt x="3018421" y="221723"/>
                </a:lnTo>
                <a:close/>
                <a:moveTo>
                  <a:pt x="1015546" y="221254"/>
                </a:moveTo>
                <a:lnTo>
                  <a:pt x="1016031" y="221780"/>
                </a:lnTo>
                <a:lnTo>
                  <a:pt x="1016238" y="221280"/>
                </a:lnTo>
                <a:close/>
                <a:moveTo>
                  <a:pt x="2013262" y="221093"/>
                </a:moveTo>
                <a:lnTo>
                  <a:pt x="2013929" y="222444"/>
                </a:lnTo>
                <a:lnTo>
                  <a:pt x="2015023" y="222242"/>
                </a:lnTo>
                <a:close/>
                <a:moveTo>
                  <a:pt x="1227557" y="220965"/>
                </a:moveTo>
                <a:lnTo>
                  <a:pt x="1223456" y="221633"/>
                </a:lnTo>
                <a:lnTo>
                  <a:pt x="1225888" y="222092"/>
                </a:lnTo>
                <a:close/>
                <a:moveTo>
                  <a:pt x="210814" y="220630"/>
                </a:moveTo>
                <a:lnTo>
                  <a:pt x="210184" y="221274"/>
                </a:lnTo>
                <a:lnTo>
                  <a:pt x="212430" y="224631"/>
                </a:lnTo>
                <a:cubicBezTo>
                  <a:pt x="213872" y="224631"/>
                  <a:pt x="215314" y="224631"/>
                  <a:pt x="218197" y="224631"/>
                </a:cubicBezTo>
                <a:cubicBezTo>
                  <a:pt x="218197" y="224631"/>
                  <a:pt x="219639" y="226067"/>
                  <a:pt x="219639" y="227503"/>
                </a:cubicBezTo>
                <a:lnTo>
                  <a:pt x="219285" y="227591"/>
                </a:lnTo>
                <a:lnTo>
                  <a:pt x="219285" y="230101"/>
                </a:lnTo>
                <a:lnTo>
                  <a:pt x="219338" y="230174"/>
                </a:lnTo>
                <a:lnTo>
                  <a:pt x="219338" y="230169"/>
                </a:lnTo>
                <a:cubicBezTo>
                  <a:pt x="222046" y="230169"/>
                  <a:pt x="223400" y="230169"/>
                  <a:pt x="226108" y="230169"/>
                </a:cubicBezTo>
                <a:cubicBezTo>
                  <a:pt x="226108" y="230169"/>
                  <a:pt x="226108" y="230169"/>
                  <a:pt x="227461" y="231567"/>
                </a:cubicBezTo>
                <a:cubicBezTo>
                  <a:pt x="227461" y="234360"/>
                  <a:pt x="228816" y="235757"/>
                  <a:pt x="230169" y="237154"/>
                </a:cubicBezTo>
                <a:lnTo>
                  <a:pt x="229817" y="237351"/>
                </a:lnTo>
                <a:lnTo>
                  <a:pt x="230131" y="237315"/>
                </a:lnTo>
                <a:cubicBezTo>
                  <a:pt x="231523" y="235999"/>
                  <a:pt x="232914" y="235999"/>
                  <a:pt x="234306" y="235999"/>
                </a:cubicBezTo>
                <a:lnTo>
                  <a:pt x="234717" y="236016"/>
                </a:lnTo>
                <a:lnTo>
                  <a:pt x="234682" y="235999"/>
                </a:lnTo>
                <a:cubicBezTo>
                  <a:pt x="237390" y="235999"/>
                  <a:pt x="240098" y="234682"/>
                  <a:pt x="241452" y="237315"/>
                </a:cubicBezTo>
                <a:lnTo>
                  <a:pt x="242027" y="237315"/>
                </a:lnTo>
                <a:lnTo>
                  <a:pt x="239666" y="232928"/>
                </a:lnTo>
                <a:lnTo>
                  <a:pt x="239821" y="227153"/>
                </a:lnTo>
                <a:lnTo>
                  <a:pt x="238067" y="225958"/>
                </a:lnTo>
                <a:cubicBezTo>
                  <a:pt x="237369" y="225243"/>
                  <a:pt x="236670" y="224529"/>
                  <a:pt x="235972" y="224529"/>
                </a:cubicBezTo>
                <a:cubicBezTo>
                  <a:pt x="235972" y="231674"/>
                  <a:pt x="233178" y="231674"/>
                  <a:pt x="228987" y="230245"/>
                </a:cubicBezTo>
                <a:cubicBezTo>
                  <a:pt x="227590" y="230245"/>
                  <a:pt x="227590" y="230245"/>
                  <a:pt x="226193" y="230245"/>
                </a:cubicBezTo>
                <a:cubicBezTo>
                  <a:pt x="224796" y="230245"/>
                  <a:pt x="223399" y="228816"/>
                  <a:pt x="223399" y="227387"/>
                </a:cubicBezTo>
                <a:lnTo>
                  <a:pt x="223131" y="226975"/>
                </a:lnTo>
                <a:lnTo>
                  <a:pt x="221362" y="225751"/>
                </a:lnTo>
                <a:lnTo>
                  <a:pt x="221691" y="224765"/>
                </a:lnTo>
                <a:lnTo>
                  <a:pt x="220605" y="223099"/>
                </a:lnTo>
                <a:cubicBezTo>
                  <a:pt x="219907" y="222384"/>
                  <a:pt x="218859" y="222384"/>
                  <a:pt x="217637" y="222206"/>
                </a:cubicBezTo>
                <a:lnTo>
                  <a:pt x="215747" y="221281"/>
                </a:lnTo>
                <a:lnTo>
                  <a:pt x="213845" y="221896"/>
                </a:lnTo>
                <a:cubicBezTo>
                  <a:pt x="213845" y="221896"/>
                  <a:pt x="212462" y="221896"/>
                  <a:pt x="211080" y="221896"/>
                </a:cubicBezTo>
                <a:close/>
                <a:moveTo>
                  <a:pt x="2795035" y="220579"/>
                </a:moveTo>
                <a:lnTo>
                  <a:pt x="2795515" y="220869"/>
                </a:lnTo>
                <a:lnTo>
                  <a:pt x="2795352" y="220579"/>
                </a:lnTo>
                <a:close/>
                <a:moveTo>
                  <a:pt x="1317142" y="220488"/>
                </a:moveTo>
                <a:lnTo>
                  <a:pt x="1317532" y="220686"/>
                </a:lnTo>
                <a:lnTo>
                  <a:pt x="1318312" y="220488"/>
                </a:lnTo>
                <a:close/>
                <a:moveTo>
                  <a:pt x="1504522" y="220413"/>
                </a:moveTo>
                <a:lnTo>
                  <a:pt x="1506375" y="220686"/>
                </a:lnTo>
                <a:lnTo>
                  <a:pt x="1506773" y="220486"/>
                </a:lnTo>
                <a:close/>
                <a:moveTo>
                  <a:pt x="2564810" y="220344"/>
                </a:moveTo>
                <a:lnTo>
                  <a:pt x="2564470" y="220691"/>
                </a:lnTo>
                <a:lnTo>
                  <a:pt x="2566604" y="220768"/>
                </a:lnTo>
                <a:close/>
                <a:moveTo>
                  <a:pt x="2321099" y="220100"/>
                </a:moveTo>
                <a:lnTo>
                  <a:pt x="2321648" y="220510"/>
                </a:lnTo>
                <a:lnTo>
                  <a:pt x="2322072" y="220518"/>
                </a:lnTo>
                <a:close/>
                <a:moveTo>
                  <a:pt x="2981345" y="219820"/>
                </a:moveTo>
                <a:lnTo>
                  <a:pt x="2981345" y="221896"/>
                </a:lnTo>
                <a:cubicBezTo>
                  <a:pt x="2982699" y="221896"/>
                  <a:pt x="2983376" y="221206"/>
                  <a:pt x="2983714" y="220516"/>
                </a:cubicBezTo>
                <a:lnTo>
                  <a:pt x="2983745" y="220391"/>
                </a:lnTo>
                <a:lnTo>
                  <a:pt x="2982500" y="220391"/>
                </a:lnTo>
                <a:close/>
                <a:moveTo>
                  <a:pt x="2332903" y="219541"/>
                </a:moveTo>
                <a:lnTo>
                  <a:pt x="2328865" y="220646"/>
                </a:lnTo>
                <a:lnTo>
                  <a:pt x="2331019" y="220686"/>
                </a:lnTo>
                <a:close/>
                <a:moveTo>
                  <a:pt x="3049318" y="219397"/>
                </a:moveTo>
                <a:lnTo>
                  <a:pt x="3048004" y="221354"/>
                </a:lnTo>
                <a:lnTo>
                  <a:pt x="3048492" y="221300"/>
                </a:lnTo>
                <a:close/>
                <a:moveTo>
                  <a:pt x="2521323" y="219279"/>
                </a:moveTo>
                <a:lnTo>
                  <a:pt x="2521296" y="219290"/>
                </a:lnTo>
                <a:lnTo>
                  <a:pt x="2521340" y="219313"/>
                </a:lnTo>
                <a:close/>
                <a:moveTo>
                  <a:pt x="2437042" y="219263"/>
                </a:moveTo>
                <a:lnTo>
                  <a:pt x="2437081" y="219280"/>
                </a:lnTo>
                <a:lnTo>
                  <a:pt x="2437094" y="219263"/>
                </a:lnTo>
                <a:close/>
                <a:moveTo>
                  <a:pt x="1931133" y="219258"/>
                </a:moveTo>
                <a:lnTo>
                  <a:pt x="1930665" y="220686"/>
                </a:lnTo>
                <a:lnTo>
                  <a:pt x="1932538" y="220686"/>
                </a:lnTo>
                <a:close/>
                <a:moveTo>
                  <a:pt x="1971421" y="219254"/>
                </a:moveTo>
                <a:lnTo>
                  <a:pt x="1971345" y="219280"/>
                </a:lnTo>
                <a:lnTo>
                  <a:pt x="1971431" y="219280"/>
                </a:lnTo>
                <a:close/>
                <a:moveTo>
                  <a:pt x="1749235" y="219253"/>
                </a:moveTo>
                <a:lnTo>
                  <a:pt x="1749106" y="219296"/>
                </a:lnTo>
                <a:lnTo>
                  <a:pt x="1749263" y="219280"/>
                </a:lnTo>
                <a:close/>
                <a:moveTo>
                  <a:pt x="145883" y="219231"/>
                </a:moveTo>
                <a:lnTo>
                  <a:pt x="143458" y="220459"/>
                </a:lnTo>
                <a:lnTo>
                  <a:pt x="143856" y="221670"/>
                </a:lnTo>
                <a:cubicBezTo>
                  <a:pt x="144420" y="222384"/>
                  <a:pt x="145172" y="223099"/>
                  <a:pt x="145924" y="224529"/>
                </a:cubicBezTo>
                <a:cubicBezTo>
                  <a:pt x="145924" y="224529"/>
                  <a:pt x="144420" y="224529"/>
                  <a:pt x="144420" y="224529"/>
                </a:cubicBezTo>
                <a:lnTo>
                  <a:pt x="144257" y="224994"/>
                </a:lnTo>
                <a:lnTo>
                  <a:pt x="148181" y="227537"/>
                </a:lnTo>
                <a:lnTo>
                  <a:pt x="148141" y="227614"/>
                </a:lnTo>
                <a:lnTo>
                  <a:pt x="148466" y="227450"/>
                </a:lnTo>
                <a:cubicBezTo>
                  <a:pt x="148466" y="227450"/>
                  <a:pt x="149841" y="227450"/>
                  <a:pt x="149841" y="227450"/>
                </a:cubicBezTo>
                <a:cubicBezTo>
                  <a:pt x="151216" y="227450"/>
                  <a:pt x="152591" y="226062"/>
                  <a:pt x="153965" y="224673"/>
                </a:cubicBezTo>
                <a:cubicBezTo>
                  <a:pt x="155340" y="223284"/>
                  <a:pt x="158089" y="223284"/>
                  <a:pt x="159464" y="226062"/>
                </a:cubicBezTo>
                <a:cubicBezTo>
                  <a:pt x="158089" y="228839"/>
                  <a:pt x="155340" y="230228"/>
                  <a:pt x="152591" y="231616"/>
                </a:cubicBezTo>
                <a:cubicBezTo>
                  <a:pt x="151216" y="231616"/>
                  <a:pt x="151216" y="233005"/>
                  <a:pt x="152591" y="234393"/>
                </a:cubicBezTo>
                <a:cubicBezTo>
                  <a:pt x="152591" y="234393"/>
                  <a:pt x="153965" y="235782"/>
                  <a:pt x="153965" y="237171"/>
                </a:cubicBezTo>
                <a:lnTo>
                  <a:pt x="153627" y="237597"/>
                </a:lnTo>
                <a:lnTo>
                  <a:pt x="155101" y="237597"/>
                </a:lnTo>
                <a:lnTo>
                  <a:pt x="155229" y="238264"/>
                </a:lnTo>
                <a:lnTo>
                  <a:pt x="156763" y="237502"/>
                </a:lnTo>
                <a:lnTo>
                  <a:pt x="156455" y="237274"/>
                </a:lnTo>
                <a:cubicBezTo>
                  <a:pt x="157843" y="233011"/>
                  <a:pt x="157843" y="233011"/>
                  <a:pt x="162009" y="234432"/>
                </a:cubicBezTo>
                <a:cubicBezTo>
                  <a:pt x="163398" y="237274"/>
                  <a:pt x="157843" y="235853"/>
                  <a:pt x="160621" y="238694"/>
                </a:cubicBezTo>
                <a:lnTo>
                  <a:pt x="161463" y="240246"/>
                </a:lnTo>
                <a:lnTo>
                  <a:pt x="161576" y="240219"/>
                </a:lnTo>
                <a:lnTo>
                  <a:pt x="163398" y="238694"/>
                </a:lnTo>
                <a:cubicBezTo>
                  <a:pt x="163398" y="237984"/>
                  <a:pt x="164439" y="237629"/>
                  <a:pt x="165134" y="237096"/>
                </a:cubicBezTo>
                <a:cubicBezTo>
                  <a:pt x="165828" y="236563"/>
                  <a:pt x="166175" y="235853"/>
                  <a:pt x="164787" y="234432"/>
                </a:cubicBezTo>
                <a:lnTo>
                  <a:pt x="164203" y="233237"/>
                </a:lnTo>
                <a:lnTo>
                  <a:pt x="163803" y="233273"/>
                </a:lnTo>
                <a:cubicBezTo>
                  <a:pt x="162415" y="233273"/>
                  <a:pt x="159637" y="231862"/>
                  <a:pt x="156860" y="233273"/>
                </a:cubicBezTo>
                <a:cubicBezTo>
                  <a:pt x="155471" y="234683"/>
                  <a:pt x="152694" y="234683"/>
                  <a:pt x="152694" y="231862"/>
                </a:cubicBezTo>
                <a:cubicBezTo>
                  <a:pt x="154083" y="229042"/>
                  <a:pt x="156860" y="227631"/>
                  <a:pt x="159637" y="226221"/>
                </a:cubicBezTo>
                <a:cubicBezTo>
                  <a:pt x="161026" y="226926"/>
                  <a:pt x="162067" y="226221"/>
                  <a:pt x="163109" y="225515"/>
                </a:cubicBezTo>
                <a:lnTo>
                  <a:pt x="164989" y="225134"/>
                </a:lnTo>
                <a:lnTo>
                  <a:pt x="163530" y="221426"/>
                </a:lnTo>
                <a:cubicBezTo>
                  <a:pt x="162825" y="220736"/>
                  <a:pt x="161767" y="221081"/>
                  <a:pt x="159651" y="223150"/>
                </a:cubicBezTo>
                <a:cubicBezTo>
                  <a:pt x="156831" y="225907"/>
                  <a:pt x="152600" y="223150"/>
                  <a:pt x="149779" y="221770"/>
                </a:cubicBezTo>
                <a:close/>
                <a:moveTo>
                  <a:pt x="2900042" y="219223"/>
                </a:moveTo>
                <a:lnTo>
                  <a:pt x="2902824" y="220695"/>
                </a:lnTo>
                <a:lnTo>
                  <a:pt x="2900310" y="219259"/>
                </a:lnTo>
                <a:close/>
                <a:moveTo>
                  <a:pt x="1604781" y="219081"/>
                </a:moveTo>
                <a:lnTo>
                  <a:pt x="1606350" y="219280"/>
                </a:lnTo>
                <a:lnTo>
                  <a:pt x="1607332" y="219081"/>
                </a:lnTo>
                <a:close/>
                <a:moveTo>
                  <a:pt x="1997144" y="218930"/>
                </a:moveTo>
                <a:lnTo>
                  <a:pt x="1995034" y="219257"/>
                </a:lnTo>
                <a:lnTo>
                  <a:pt x="1992540" y="219974"/>
                </a:lnTo>
                <a:lnTo>
                  <a:pt x="1996261" y="219280"/>
                </a:lnTo>
                <a:close/>
                <a:moveTo>
                  <a:pt x="231808" y="218865"/>
                </a:moveTo>
                <a:lnTo>
                  <a:pt x="230818" y="218984"/>
                </a:lnTo>
                <a:lnTo>
                  <a:pt x="231615" y="219301"/>
                </a:lnTo>
                <a:lnTo>
                  <a:pt x="231768" y="219147"/>
                </a:lnTo>
                <a:close/>
                <a:moveTo>
                  <a:pt x="766430" y="218797"/>
                </a:moveTo>
                <a:lnTo>
                  <a:pt x="767636" y="219831"/>
                </a:lnTo>
                <a:lnTo>
                  <a:pt x="768111" y="219878"/>
                </a:lnTo>
                <a:close/>
                <a:moveTo>
                  <a:pt x="2986814" y="218746"/>
                </a:moveTo>
                <a:lnTo>
                  <a:pt x="2986637" y="218987"/>
                </a:lnTo>
                <a:lnTo>
                  <a:pt x="2986341" y="219137"/>
                </a:lnTo>
                <a:lnTo>
                  <a:pt x="2986761" y="219137"/>
                </a:lnTo>
                <a:lnTo>
                  <a:pt x="2986797" y="219192"/>
                </a:lnTo>
                <a:lnTo>
                  <a:pt x="2986787" y="219112"/>
                </a:lnTo>
                <a:close/>
                <a:moveTo>
                  <a:pt x="2782160" y="218713"/>
                </a:moveTo>
                <a:lnTo>
                  <a:pt x="2782276" y="219299"/>
                </a:lnTo>
                <a:lnTo>
                  <a:pt x="2782387" y="219169"/>
                </a:lnTo>
                <a:close/>
                <a:moveTo>
                  <a:pt x="987960" y="218482"/>
                </a:moveTo>
                <a:lnTo>
                  <a:pt x="988258" y="218768"/>
                </a:lnTo>
                <a:cubicBezTo>
                  <a:pt x="989299" y="219299"/>
                  <a:pt x="990341" y="219654"/>
                  <a:pt x="991036" y="220363"/>
                </a:cubicBezTo>
                <a:lnTo>
                  <a:pt x="992545" y="220448"/>
                </a:lnTo>
                <a:close/>
                <a:moveTo>
                  <a:pt x="224559" y="218309"/>
                </a:moveTo>
                <a:lnTo>
                  <a:pt x="224792" y="218811"/>
                </a:lnTo>
                <a:lnTo>
                  <a:pt x="224796" y="218812"/>
                </a:lnTo>
                <a:lnTo>
                  <a:pt x="224979" y="218783"/>
                </a:lnTo>
                <a:close/>
                <a:moveTo>
                  <a:pt x="402536" y="217939"/>
                </a:moveTo>
                <a:lnTo>
                  <a:pt x="402309" y="218036"/>
                </a:lnTo>
                <a:lnTo>
                  <a:pt x="402309" y="220529"/>
                </a:lnTo>
                <a:lnTo>
                  <a:pt x="402754" y="220541"/>
                </a:lnTo>
                <a:lnTo>
                  <a:pt x="402536" y="220241"/>
                </a:lnTo>
                <a:close/>
                <a:moveTo>
                  <a:pt x="2924361" y="217900"/>
                </a:moveTo>
                <a:lnTo>
                  <a:pt x="2927008" y="226147"/>
                </a:lnTo>
                <a:lnTo>
                  <a:pt x="2928241" y="228709"/>
                </a:lnTo>
                <a:lnTo>
                  <a:pt x="2928241" y="228582"/>
                </a:lnTo>
                <a:lnTo>
                  <a:pt x="2928594" y="228402"/>
                </a:lnTo>
                <a:lnTo>
                  <a:pt x="2927459" y="226132"/>
                </a:lnTo>
                <a:lnTo>
                  <a:pt x="2927995" y="225596"/>
                </a:lnTo>
                <a:lnTo>
                  <a:pt x="2926942" y="225751"/>
                </a:lnTo>
                <a:cubicBezTo>
                  <a:pt x="2927626" y="222930"/>
                  <a:pt x="2927284" y="220815"/>
                  <a:pt x="2926258" y="219228"/>
                </a:cubicBezTo>
                <a:close/>
                <a:moveTo>
                  <a:pt x="309391" y="217779"/>
                </a:moveTo>
                <a:lnTo>
                  <a:pt x="309742" y="217914"/>
                </a:lnTo>
                <a:lnTo>
                  <a:pt x="309533" y="217786"/>
                </a:lnTo>
                <a:lnTo>
                  <a:pt x="309499" y="217786"/>
                </a:lnTo>
                <a:close/>
                <a:moveTo>
                  <a:pt x="183283" y="217759"/>
                </a:moveTo>
                <a:lnTo>
                  <a:pt x="182490" y="217840"/>
                </a:lnTo>
                <a:lnTo>
                  <a:pt x="182987" y="218205"/>
                </a:lnTo>
                <a:lnTo>
                  <a:pt x="183297" y="217766"/>
                </a:lnTo>
                <a:close/>
                <a:moveTo>
                  <a:pt x="173755" y="217699"/>
                </a:moveTo>
                <a:lnTo>
                  <a:pt x="173172" y="218891"/>
                </a:lnTo>
                <a:lnTo>
                  <a:pt x="173755" y="219012"/>
                </a:lnTo>
                <a:close/>
                <a:moveTo>
                  <a:pt x="2006137" y="217674"/>
                </a:moveTo>
                <a:lnTo>
                  <a:pt x="2011795" y="220135"/>
                </a:lnTo>
                <a:lnTo>
                  <a:pt x="2008025" y="217674"/>
                </a:lnTo>
                <a:close/>
                <a:moveTo>
                  <a:pt x="1693341" y="217674"/>
                </a:moveTo>
                <a:lnTo>
                  <a:pt x="1693734" y="217873"/>
                </a:lnTo>
                <a:lnTo>
                  <a:pt x="1693990" y="217674"/>
                </a:lnTo>
                <a:close/>
                <a:moveTo>
                  <a:pt x="322393" y="217637"/>
                </a:moveTo>
                <a:lnTo>
                  <a:pt x="325008" y="219329"/>
                </a:lnTo>
                <a:lnTo>
                  <a:pt x="324828" y="218226"/>
                </a:lnTo>
                <a:close/>
                <a:moveTo>
                  <a:pt x="1528157" y="217626"/>
                </a:moveTo>
                <a:lnTo>
                  <a:pt x="1527069" y="219280"/>
                </a:lnTo>
                <a:lnTo>
                  <a:pt x="1528592" y="219280"/>
                </a:lnTo>
                <a:close/>
                <a:moveTo>
                  <a:pt x="258376" y="217452"/>
                </a:moveTo>
                <a:lnTo>
                  <a:pt x="258233" y="217550"/>
                </a:lnTo>
                <a:lnTo>
                  <a:pt x="258376" y="217717"/>
                </a:lnTo>
                <a:close/>
                <a:moveTo>
                  <a:pt x="2400986" y="217441"/>
                </a:moveTo>
                <a:lnTo>
                  <a:pt x="2400247" y="217666"/>
                </a:lnTo>
                <a:lnTo>
                  <a:pt x="2400451" y="217873"/>
                </a:lnTo>
                <a:close/>
                <a:moveTo>
                  <a:pt x="2858488" y="217246"/>
                </a:moveTo>
                <a:lnTo>
                  <a:pt x="2859000" y="217721"/>
                </a:lnTo>
                <a:lnTo>
                  <a:pt x="2859346" y="217759"/>
                </a:lnTo>
                <a:lnTo>
                  <a:pt x="2861743" y="219376"/>
                </a:lnTo>
                <a:lnTo>
                  <a:pt x="2861799" y="219367"/>
                </a:lnTo>
                <a:lnTo>
                  <a:pt x="2859011" y="217508"/>
                </a:lnTo>
                <a:close/>
                <a:moveTo>
                  <a:pt x="288594" y="217239"/>
                </a:moveTo>
                <a:lnTo>
                  <a:pt x="288539" y="217633"/>
                </a:lnTo>
                <a:lnTo>
                  <a:pt x="288539" y="220449"/>
                </a:lnTo>
                <a:lnTo>
                  <a:pt x="288751" y="220449"/>
                </a:lnTo>
                <a:lnTo>
                  <a:pt x="288924" y="220518"/>
                </a:lnTo>
                <a:lnTo>
                  <a:pt x="288924" y="217382"/>
                </a:lnTo>
                <a:lnTo>
                  <a:pt x="288840" y="217382"/>
                </a:lnTo>
                <a:close/>
                <a:moveTo>
                  <a:pt x="2181859" y="216967"/>
                </a:moveTo>
                <a:lnTo>
                  <a:pt x="2181210" y="217409"/>
                </a:lnTo>
                <a:lnTo>
                  <a:pt x="2181789" y="217346"/>
                </a:lnTo>
                <a:close/>
                <a:moveTo>
                  <a:pt x="3031917" y="216966"/>
                </a:moveTo>
                <a:lnTo>
                  <a:pt x="3031781" y="217356"/>
                </a:lnTo>
                <a:lnTo>
                  <a:pt x="3032061" y="217399"/>
                </a:lnTo>
                <a:close/>
                <a:moveTo>
                  <a:pt x="471706" y="216404"/>
                </a:moveTo>
                <a:lnTo>
                  <a:pt x="472149" y="216443"/>
                </a:lnTo>
                <a:lnTo>
                  <a:pt x="471944" y="216404"/>
                </a:lnTo>
                <a:close/>
                <a:moveTo>
                  <a:pt x="3000040" y="216289"/>
                </a:moveTo>
                <a:lnTo>
                  <a:pt x="2999294" y="216502"/>
                </a:lnTo>
                <a:lnTo>
                  <a:pt x="2999883" y="216611"/>
                </a:lnTo>
                <a:close/>
                <a:moveTo>
                  <a:pt x="1711568" y="216045"/>
                </a:moveTo>
                <a:lnTo>
                  <a:pt x="1711778" y="216467"/>
                </a:lnTo>
                <a:lnTo>
                  <a:pt x="1712225" y="216531"/>
                </a:lnTo>
                <a:close/>
                <a:moveTo>
                  <a:pt x="104850" y="215945"/>
                </a:moveTo>
                <a:lnTo>
                  <a:pt x="105306" y="216255"/>
                </a:lnTo>
                <a:lnTo>
                  <a:pt x="105222" y="216421"/>
                </a:lnTo>
                <a:lnTo>
                  <a:pt x="105735" y="216054"/>
                </a:lnTo>
                <a:lnTo>
                  <a:pt x="105683" y="216029"/>
                </a:lnTo>
                <a:close/>
                <a:moveTo>
                  <a:pt x="2897998" y="215878"/>
                </a:moveTo>
                <a:lnTo>
                  <a:pt x="2899002" y="216129"/>
                </a:lnTo>
                <a:cubicBezTo>
                  <a:pt x="2899002" y="216129"/>
                  <a:pt x="2899002" y="217508"/>
                  <a:pt x="2899002" y="217508"/>
                </a:cubicBezTo>
                <a:lnTo>
                  <a:pt x="2898102" y="218334"/>
                </a:lnTo>
                <a:lnTo>
                  <a:pt x="2899408" y="218887"/>
                </a:lnTo>
                <a:lnTo>
                  <a:pt x="2899504" y="218937"/>
                </a:lnTo>
                <a:lnTo>
                  <a:pt x="2899504" y="216367"/>
                </a:lnTo>
                <a:lnTo>
                  <a:pt x="2899504" y="215878"/>
                </a:lnTo>
                <a:close/>
                <a:moveTo>
                  <a:pt x="1692000" y="215414"/>
                </a:moveTo>
                <a:lnTo>
                  <a:pt x="1690961" y="216467"/>
                </a:lnTo>
                <a:lnTo>
                  <a:pt x="1692532" y="217263"/>
                </a:lnTo>
                <a:close/>
                <a:moveTo>
                  <a:pt x="2622480" y="215290"/>
                </a:moveTo>
                <a:lnTo>
                  <a:pt x="2622384" y="215388"/>
                </a:lnTo>
                <a:lnTo>
                  <a:pt x="2622469" y="215412"/>
                </a:lnTo>
                <a:close/>
                <a:moveTo>
                  <a:pt x="2968193" y="214950"/>
                </a:moveTo>
                <a:lnTo>
                  <a:pt x="2967168" y="215008"/>
                </a:lnTo>
                <a:lnTo>
                  <a:pt x="2967641" y="215047"/>
                </a:lnTo>
                <a:lnTo>
                  <a:pt x="2968197" y="214954"/>
                </a:lnTo>
                <a:close/>
                <a:moveTo>
                  <a:pt x="2846624" y="214750"/>
                </a:moveTo>
                <a:lnTo>
                  <a:pt x="2846810" y="214938"/>
                </a:lnTo>
                <a:lnTo>
                  <a:pt x="2849106" y="214938"/>
                </a:lnTo>
                <a:lnTo>
                  <a:pt x="2847979" y="214750"/>
                </a:lnTo>
                <a:close/>
                <a:moveTo>
                  <a:pt x="2871411" y="214735"/>
                </a:moveTo>
                <a:lnTo>
                  <a:pt x="2871401" y="214738"/>
                </a:lnTo>
                <a:lnTo>
                  <a:pt x="2871422" y="214750"/>
                </a:lnTo>
                <a:close/>
                <a:moveTo>
                  <a:pt x="130226" y="214657"/>
                </a:moveTo>
                <a:lnTo>
                  <a:pt x="130176" y="214680"/>
                </a:lnTo>
                <a:lnTo>
                  <a:pt x="130236" y="214675"/>
                </a:lnTo>
                <a:close/>
                <a:moveTo>
                  <a:pt x="2413057" y="213622"/>
                </a:moveTo>
                <a:lnTo>
                  <a:pt x="2413076" y="213667"/>
                </a:lnTo>
                <a:lnTo>
                  <a:pt x="2413117" y="213671"/>
                </a:lnTo>
                <a:close/>
                <a:moveTo>
                  <a:pt x="255576" y="213605"/>
                </a:moveTo>
                <a:lnTo>
                  <a:pt x="255323" y="213797"/>
                </a:lnTo>
                <a:lnTo>
                  <a:pt x="254084" y="218706"/>
                </a:lnTo>
                <a:lnTo>
                  <a:pt x="254239" y="218887"/>
                </a:lnTo>
                <a:lnTo>
                  <a:pt x="254010" y="219002"/>
                </a:lnTo>
                <a:lnTo>
                  <a:pt x="253957" y="219209"/>
                </a:lnTo>
                <a:lnTo>
                  <a:pt x="254438" y="219313"/>
                </a:lnTo>
                <a:lnTo>
                  <a:pt x="254239" y="219137"/>
                </a:lnTo>
                <a:lnTo>
                  <a:pt x="255580" y="213612"/>
                </a:lnTo>
                <a:close/>
                <a:moveTo>
                  <a:pt x="305344" y="213514"/>
                </a:moveTo>
                <a:lnTo>
                  <a:pt x="305610" y="213720"/>
                </a:lnTo>
                <a:lnTo>
                  <a:pt x="305579" y="213666"/>
                </a:lnTo>
                <a:lnTo>
                  <a:pt x="305666" y="213592"/>
                </a:lnTo>
                <a:close/>
                <a:moveTo>
                  <a:pt x="2742324" y="213396"/>
                </a:moveTo>
                <a:lnTo>
                  <a:pt x="2744829" y="215061"/>
                </a:lnTo>
                <a:lnTo>
                  <a:pt x="2745166" y="215316"/>
                </a:lnTo>
                <a:lnTo>
                  <a:pt x="2745166" y="214693"/>
                </a:lnTo>
                <a:close/>
                <a:moveTo>
                  <a:pt x="2900357" y="213395"/>
                </a:moveTo>
                <a:lnTo>
                  <a:pt x="2899313" y="214439"/>
                </a:lnTo>
                <a:lnTo>
                  <a:pt x="2899659" y="214624"/>
                </a:lnTo>
                <a:lnTo>
                  <a:pt x="2899659" y="214819"/>
                </a:lnTo>
                <a:lnTo>
                  <a:pt x="2900800" y="213667"/>
                </a:lnTo>
                <a:close/>
                <a:moveTo>
                  <a:pt x="1473192" y="213308"/>
                </a:moveTo>
                <a:lnTo>
                  <a:pt x="1473129" y="213333"/>
                </a:lnTo>
                <a:lnTo>
                  <a:pt x="1473267" y="213377"/>
                </a:lnTo>
                <a:lnTo>
                  <a:pt x="1473452" y="213545"/>
                </a:lnTo>
                <a:lnTo>
                  <a:pt x="1473340" y="213750"/>
                </a:lnTo>
                <a:lnTo>
                  <a:pt x="1473863" y="213920"/>
                </a:lnTo>
                <a:lnTo>
                  <a:pt x="1473452" y="213545"/>
                </a:lnTo>
                <a:lnTo>
                  <a:pt x="1473504" y="213452"/>
                </a:lnTo>
                <a:lnTo>
                  <a:pt x="1473267" y="213377"/>
                </a:lnTo>
                <a:close/>
                <a:moveTo>
                  <a:pt x="2752064" y="213303"/>
                </a:moveTo>
                <a:lnTo>
                  <a:pt x="2752104" y="213649"/>
                </a:lnTo>
                <a:lnTo>
                  <a:pt x="2752114" y="213621"/>
                </a:lnTo>
                <a:lnTo>
                  <a:pt x="2752503" y="213815"/>
                </a:lnTo>
                <a:close/>
                <a:moveTo>
                  <a:pt x="2860172" y="213262"/>
                </a:moveTo>
                <a:lnTo>
                  <a:pt x="2860390" y="213371"/>
                </a:lnTo>
                <a:lnTo>
                  <a:pt x="2860428" y="213262"/>
                </a:lnTo>
                <a:close/>
                <a:moveTo>
                  <a:pt x="2914672" y="213179"/>
                </a:moveTo>
                <a:lnTo>
                  <a:pt x="2914672" y="213655"/>
                </a:lnTo>
                <a:lnTo>
                  <a:pt x="2914823" y="213491"/>
                </a:lnTo>
                <a:close/>
                <a:moveTo>
                  <a:pt x="2518005" y="213102"/>
                </a:moveTo>
                <a:lnTo>
                  <a:pt x="2518064" y="213270"/>
                </a:lnTo>
                <a:lnTo>
                  <a:pt x="2518122" y="213280"/>
                </a:lnTo>
                <a:close/>
                <a:moveTo>
                  <a:pt x="2635103" y="212840"/>
                </a:moveTo>
                <a:lnTo>
                  <a:pt x="2636532" y="213654"/>
                </a:lnTo>
                <a:cubicBezTo>
                  <a:pt x="2636532" y="213654"/>
                  <a:pt x="2637922" y="213654"/>
                  <a:pt x="2637922" y="213654"/>
                </a:cubicBezTo>
                <a:lnTo>
                  <a:pt x="2638249" y="213319"/>
                </a:lnTo>
                <a:close/>
                <a:moveTo>
                  <a:pt x="2935081" y="212621"/>
                </a:moveTo>
                <a:lnTo>
                  <a:pt x="2933883" y="213420"/>
                </a:lnTo>
                <a:lnTo>
                  <a:pt x="2933883" y="213621"/>
                </a:lnTo>
                <a:lnTo>
                  <a:pt x="2933838" y="213596"/>
                </a:lnTo>
                <a:lnTo>
                  <a:pt x="2934387" y="214546"/>
                </a:lnTo>
                <a:lnTo>
                  <a:pt x="2934387" y="213661"/>
                </a:lnTo>
                <a:close/>
                <a:moveTo>
                  <a:pt x="2956015" y="212441"/>
                </a:moveTo>
                <a:lnTo>
                  <a:pt x="2954920" y="213371"/>
                </a:lnTo>
                <a:lnTo>
                  <a:pt x="2954853" y="213978"/>
                </a:lnTo>
                <a:lnTo>
                  <a:pt x="2955171" y="213661"/>
                </a:lnTo>
                <a:close/>
                <a:moveTo>
                  <a:pt x="2118960" y="212311"/>
                </a:moveTo>
                <a:lnTo>
                  <a:pt x="2114984" y="217674"/>
                </a:lnTo>
                <a:lnTo>
                  <a:pt x="2114909" y="217705"/>
                </a:lnTo>
                <a:lnTo>
                  <a:pt x="2115131" y="217621"/>
                </a:lnTo>
                <a:lnTo>
                  <a:pt x="2119020" y="212322"/>
                </a:lnTo>
                <a:close/>
                <a:moveTo>
                  <a:pt x="2388063" y="212212"/>
                </a:moveTo>
                <a:lnTo>
                  <a:pt x="2387503" y="212745"/>
                </a:lnTo>
                <a:lnTo>
                  <a:pt x="2387952" y="213654"/>
                </a:lnTo>
                <a:lnTo>
                  <a:pt x="2388063" y="213992"/>
                </a:lnTo>
                <a:close/>
                <a:moveTo>
                  <a:pt x="141317" y="212128"/>
                </a:moveTo>
                <a:lnTo>
                  <a:pt x="138239" y="212470"/>
                </a:lnTo>
                <a:lnTo>
                  <a:pt x="138618" y="213246"/>
                </a:lnTo>
                <a:lnTo>
                  <a:pt x="138208" y="213664"/>
                </a:lnTo>
                <a:lnTo>
                  <a:pt x="138653" y="213622"/>
                </a:lnTo>
                <a:lnTo>
                  <a:pt x="139044" y="214175"/>
                </a:lnTo>
                <a:lnTo>
                  <a:pt x="140408" y="213622"/>
                </a:lnTo>
                <a:lnTo>
                  <a:pt x="141317" y="213622"/>
                </a:lnTo>
                <a:close/>
                <a:moveTo>
                  <a:pt x="141411" y="212117"/>
                </a:moveTo>
                <a:lnTo>
                  <a:pt x="141346" y="212125"/>
                </a:lnTo>
                <a:lnTo>
                  <a:pt x="141411" y="212141"/>
                </a:lnTo>
                <a:close/>
                <a:moveTo>
                  <a:pt x="2137830" y="212040"/>
                </a:moveTo>
                <a:lnTo>
                  <a:pt x="2138072" y="212248"/>
                </a:lnTo>
                <a:lnTo>
                  <a:pt x="2138317" y="212248"/>
                </a:lnTo>
                <a:lnTo>
                  <a:pt x="2138227" y="212212"/>
                </a:lnTo>
                <a:close/>
                <a:moveTo>
                  <a:pt x="458024" y="212009"/>
                </a:moveTo>
                <a:lnTo>
                  <a:pt x="458082" y="212081"/>
                </a:lnTo>
                <a:lnTo>
                  <a:pt x="458082" y="212117"/>
                </a:lnTo>
                <a:lnTo>
                  <a:pt x="458139" y="212125"/>
                </a:lnTo>
                <a:close/>
                <a:moveTo>
                  <a:pt x="2845783" y="211840"/>
                </a:moveTo>
                <a:lnTo>
                  <a:pt x="2845417" y="212117"/>
                </a:lnTo>
                <a:lnTo>
                  <a:pt x="2845417" y="212388"/>
                </a:lnTo>
                <a:close/>
                <a:moveTo>
                  <a:pt x="2957721" y="211740"/>
                </a:moveTo>
                <a:lnTo>
                  <a:pt x="2959270" y="212257"/>
                </a:lnTo>
                <a:lnTo>
                  <a:pt x="2959056" y="211967"/>
                </a:lnTo>
                <a:close/>
                <a:moveTo>
                  <a:pt x="323745" y="211596"/>
                </a:moveTo>
                <a:lnTo>
                  <a:pt x="323351" y="212090"/>
                </a:lnTo>
                <a:lnTo>
                  <a:pt x="324066" y="213558"/>
                </a:lnTo>
                <a:close/>
                <a:moveTo>
                  <a:pt x="2709979" y="211245"/>
                </a:moveTo>
                <a:lnTo>
                  <a:pt x="2710111" y="212248"/>
                </a:lnTo>
                <a:lnTo>
                  <a:pt x="2710383" y="215182"/>
                </a:lnTo>
                <a:lnTo>
                  <a:pt x="2710643" y="211913"/>
                </a:lnTo>
                <a:close/>
                <a:moveTo>
                  <a:pt x="167826" y="210738"/>
                </a:moveTo>
                <a:lnTo>
                  <a:pt x="167832" y="210744"/>
                </a:lnTo>
                <a:lnTo>
                  <a:pt x="171821" y="213321"/>
                </a:lnTo>
                <a:lnTo>
                  <a:pt x="171955" y="213364"/>
                </a:lnTo>
                <a:lnTo>
                  <a:pt x="168114" y="210828"/>
                </a:lnTo>
                <a:close/>
                <a:moveTo>
                  <a:pt x="75474" y="210623"/>
                </a:moveTo>
                <a:lnTo>
                  <a:pt x="75172" y="210707"/>
                </a:lnTo>
                <a:lnTo>
                  <a:pt x="75913" y="211453"/>
                </a:lnTo>
                <a:lnTo>
                  <a:pt x="76037" y="211267"/>
                </a:lnTo>
                <a:cubicBezTo>
                  <a:pt x="76253" y="210668"/>
                  <a:pt x="75993" y="210534"/>
                  <a:pt x="75474" y="210623"/>
                </a:cubicBezTo>
                <a:close/>
                <a:moveTo>
                  <a:pt x="2998575" y="210544"/>
                </a:moveTo>
                <a:lnTo>
                  <a:pt x="3000427" y="213371"/>
                </a:lnTo>
                <a:lnTo>
                  <a:pt x="3000427" y="215498"/>
                </a:lnTo>
                <a:lnTo>
                  <a:pt x="3000755" y="214825"/>
                </a:lnTo>
                <a:lnTo>
                  <a:pt x="3003360" y="214825"/>
                </a:lnTo>
                <a:lnTo>
                  <a:pt x="3003667" y="214518"/>
                </a:lnTo>
                <a:lnTo>
                  <a:pt x="3003624" y="214524"/>
                </a:lnTo>
                <a:cubicBezTo>
                  <a:pt x="3002213" y="215878"/>
                  <a:pt x="3002213" y="215878"/>
                  <a:pt x="3000803" y="214524"/>
                </a:cubicBezTo>
                <a:cubicBezTo>
                  <a:pt x="3000803" y="214524"/>
                  <a:pt x="3000803" y="214524"/>
                  <a:pt x="3000803" y="213170"/>
                </a:cubicBezTo>
                <a:cubicBezTo>
                  <a:pt x="3001508" y="211816"/>
                  <a:pt x="3001156" y="211139"/>
                  <a:pt x="3000450" y="210801"/>
                </a:cubicBezTo>
                <a:close/>
                <a:moveTo>
                  <a:pt x="186722" y="210482"/>
                </a:moveTo>
                <a:lnTo>
                  <a:pt x="186197" y="210529"/>
                </a:lnTo>
                <a:lnTo>
                  <a:pt x="185742" y="210753"/>
                </a:lnTo>
                <a:lnTo>
                  <a:pt x="186041" y="210707"/>
                </a:lnTo>
                <a:close/>
                <a:moveTo>
                  <a:pt x="2145328" y="210470"/>
                </a:moveTo>
                <a:lnTo>
                  <a:pt x="2145131" y="210868"/>
                </a:lnTo>
                <a:lnTo>
                  <a:pt x="2145354" y="210666"/>
                </a:lnTo>
                <a:close/>
                <a:moveTo>
                  <a:pt x="179955" y="209879"/>
                </a:moveTo>
                <a:lnTo>
                  <a:pt x="179146" y="210707"/>
                </a:lnTo>
                <a:lnTo>
                  <a:pt x="180912" y="210978"/>
                </a:lnTo>
                <a:close/>
                <a:moveTo>
                  <a:pt x="2724680" y="208499"/>
                </a:moveTo>
                <a:lnTo>
                  <a:pt x="2725383" y="209435"/>
                </a:lnTo>
                <a:lnTo>
                  <a:pt x="2725751" y="209435"/>
                </a:lnTo>
                <a:close/>
                <a:moveTo>
                  <a:pt x="2934908" y="207697"/>
                </a:moveTo>
                <a:lnTo>
                  <a:pt x="2936485" y="209272"/>
                </a:lnTo>
                <a:lnTo>
                  <a:pt x="2936288" y="210810"/>
                </a:lnTo>
                <a:lnTo>
                  <a:pt x="2937158" y="209504"/>
                </a:lnTo>
                <a:lnTo>
                  <a:pt x="2937537" y="208915"/>
                </a:lnTo>
                <a:lnTo>
                  <a:pt x="2936896" y="209192"/>
                </a:lnTo>
                <a:close/>
                <a:moveTo>
                  <a:pt x="2713269" y="207604"/>
                </a:moveTo>
                <a:lnTo>
                  <a:pt x="2713404" y="207741"/>
                </a:lnTo>
                <a:lnTo>
                  <a:pt x="2713412" y="207765"/>
                </a:lnTo>
                <a:lnTo>
                  <a:pt x="2713729" y="207604"/>
                </a:lnTo>
                <a:close/>
                <a:moveTo>
                  <a:pt x="2770085" y="207603"/>
                </a:moveTo>
                <a:lnTo>
                  <a:pt x="2769969" y="207721"/>
                </a:lnTo>
                <a:lnTo>
                  <a:pt x="2770040" y="207741"/>
                </a:lnTo>
                <a:close/>
                <a:moveTo>
                  <a:pt x="2967134" y="207380"/>
                </a:moveTo>
                <a:lnTo>
                  <a:pt x="2967313" y="207754"/>
                </a:lnTo>
                <a:lnTo>
                  <a:pt x="2967330" y="207754"/>
                </a:lnTo>
                <a:lnTo>
                  <a:pt x="2967447" y="207576"/>
                </a:lnTo>
                <a:lnTo>
                  <a:pt x="2967415" y="207604"/>
                </a:lnTo>
                <a:close/>
                <a:moveTo>
                  <a:pt x="2912804" y="207150"/>
                </a:moveTo>
                <a:lnTo>
                  <a:pt x="2912792" y="207163"/>
                </a:lnTo>
                <a:lnTo>
                  <a:pt x="2912388" y="207582"/>
                </a:lnTo>
                <a:close/>
                <a:moveTo>
                  <a:pt x="271526" y="206915"/>
                </a:moveTo>
                <a:lnTo>
                  <a:pt x="270680" y="208082"/>
                </a:lnTo>
                <a:lnTo>
                  <a:pt x="270883" y="208002"/>
                </a:lnTo>
                <a:lnTo>
                  <a:pt x="271751" y="207116"/>
                </a:lnTo>
                <a:lnTo>
                  <a:pt x="271758" y="207033"/>
                </a:lnTo>
                <a:close/>
                <a:moveTo>
                  <a:pt x="2126709" y="206891"/>
                </a:moveTo>
                <a:lnTo>
                  <a:pt x="2125591" y="208030"/>
                </a:lnTo>
                <a:lnTo>
                  <a:pt x="2126289" y="208620"/>
                </a:lnTo>
                <a:close/>
                <a:moveTo>
                  <a:pt x="404539" y="206878"/>
                </a:moveTo>
                <a:lnTo>
                  <a:pt x="402825" y="207999"/>
                </a:lnTo>
                <a:lnTo>
                  <a:pt x="404211" y="207783"/>
                </a:lnTo>
                <a:close/>
                <a:moveTo>
                  <a:pt x="2945293" y="206555"/>
                </a:moveTo>
                <a:lnTo>
                  <a:pt x="2946442" y="207703"/>
                </a:lnTo>
                <a:lnTo>
                  <a:pt x="2946301" y="206702"/>
                </a:lnTo>
                <a:close/>
                <a:moveTo>
                  <a:pt x="2985252" y="206376"/>
                </a:moveTo>
                <a:lnTo>
                  <a:pt x="2983752" y="207085"/>
                </a:lnTo>
                <a:lnTo>
                  <a:pt x="2985192" y="206644"/>
                </a:lnTo>
                <a:close/>
                <a:moveTo>
                  <a:pt x="427705" y="206342"/>
                </a:moveTo>
                <a:lnTo>
                  <a:pt x="427688" y="206345"/>
                </a:lnTo>
                <a:lnTo>
                  <a:pt x="427693" y="206350"/>
                </a:lnTo>
                <a:close/>
                <a:moveTo>
                  <a:pt x="2990704" y="206315"/>
                </a:moveTo>
                <a:lnTo>
                  <a:pt x="2990773" y="206350"/>
                </a:lnTo>
                <a:lnTo>
                  <a:pt x="2991149" y="206542"/>
                </a:lnTo>
                <a:lnTo>
                  <a:pt x="2990907" y="206315"/>
                </a:lnTo>
                <a:close/>
                <a:moveTo>
                  <a:pt x="69524" y="206183"/>
                </a:moveTo>
                <a:lnTo>
                  <a:pt x="69524" y="206427"/>
                </a:lnTo>
                <a:lnTo>
                  <a:pt x="70814" y="209025"/>
                </a:lnTo>
                <a:lnTo>
                  <a:pt x="72210" y="209025"/>
                </a:lnTo>
                <a:lnTo>
                  <a:pt x="72210" y="208870"/>
                </a:lnTo>
                <a:lnTo>
                  <a:pt x="69592" y="206183"/>
                </a:lnTo>
                <a:close/>
                <a:moveTo>
                  <a:pt x="2866231" y="206061"/>
                </a:moveTo>
                <a:lnTo>
                  <a:pt x="2866077" y="206091"/>
                </a:lnTo>
                <a:lnTo>
                  <a:pt x="2866031" y="206231"/>
                </a:lnTo>
                <a:lnTo>
                  <a:pt x="2866044" y="206245"/>
                </a:lnTo>
                <a:close/>
                <a:moveTo>
                  <a:pt x="2994988" y="206044"/>
                </a:moveTo>
                <a:lnTo>
                  <a:pt x="2995055" y="206133"/>
                </a:lnTo>
                <a:lnTo>
                  <a:pt x="2995161" y="206107"/>
                </a:lnTo>
                <a:lnTo>
                  <a:pt x="2995161" y="206100"/>
                </a:lnTo>
                <a:close/>
                <a:moveTo>
                  <a:pt x="3072155" y="206011"/>
                </a:moveTo>
                <a:lnTo>
                  <a:pt x="3072984" y="206476"/>
                </a:lnTo>
                <a:lnTo>
                  <a:pt x="3073052" y="206487"/>
                </a:lnTo>
                <a:lnTo>
                  <a:pt x="3073694" y="206309"/>
                </a:lnTo>
                <a:lnTo>
                  <a:pt x="3073229" y="206232"/>
                </a:lnTo>
                <a:close/>
                <a:moveTo>
                  <a:pt x="174059" y="205903"/>
                </a:moveTo>
                <a:lnTo>
                  <a:pt x="173630" y="206095"/>
                </a:lnTo>
                <a:lnTo>
                  <a:pt x="173630" y="206476"/>
                </a:lnTo>
                <a:lnTo>
                  <a:pt x="174283" y="206581"/>
                </a:lnTo>
                <a:lnTo>
                  <a:pt x="173755" y="206267"/>
                </a:lnTo>
                <a:close/>
                <a:moveTo>
                  <a:pt x="2943766" y="205830"/>
                </a:moveTo>
                <a:lnTo>
                  <a:pt x="2943754" y="205854"/>
                </a:lnTo>
                <a:lnTo>
                  <a:pt x="2943816" y="206231"/>
                </a:lnTo>
                <a:lnTo>
                  <a:pt x="2943077" y="208175"/>
                </a:lnTo>
                <a:lnTo>
                  <a:pt x="2943220" y="208292"/>
                </a:lnTo>
                <a:cubicBezTo>
                  <a:pt x="2943740" y="208465"/>
                  <a:pt x="2944086" y="208119"/>
                  <a:pt x="2944086" y="206733"/>
                </a:cubicBezTo>
                <a:lnTo>
                  <a:pt x="2944086" y="206379"/>
                </a:lnTo>
                <a:lnTo>
                  <a:pt x="2943888" y="206350"/>
                </a:lnTo>
                <a:close/>
                <a:moveTo>
                  <a:pt x="426978" y="205347"/>
                </a:moveTo>
                <a:lnTo>
                  <a:pt x="427068" y="205701"/>
                </a:lnTo>
                <a:lnTo>
                  <a:pt x="427177" y="205815"/>
                </a:lnTo>
                <a:close/>
                <a:moveTo>
                  <a:pt x="3009405" y="205113"/>
                </a:moveTo>
                <a:lnTo>
                  <a:pt x="3008326" y="205473"/>
                </a:lnTo>
                <a:cubicBezTo>
                  <a:pt x="3007699" y="205473"/>
                  <a:pt x="3007072" y="205473"/>
                  <a:pt x="3006445" y="206100"/>
                </a:cubicBezTo>
                <a:lnTo>
                  <a:pt x="3006445" y="205277"/>
                </a:lnTo>
                <a:lnTo>
                  <a:pt x="3006164" y="205348"/>
                </a:lnTo>
                <a:cubicBezTo>
                  <a:pt x="3006164" y="205348"/>
                  <a:pt x="3006164" y="205348"/>
                  <a:pt x="3004776" y="205348"/>
                </a:cubicBezTo>
                <a:cubicBezTo>
                  <a:pt x="3004776" y="205348"/>
                  <a:pt x="3004776" y="205348"/>
                  <a:pt x="3003387" y="205348"/>
                </a:cubicBezTo>
                <a:lnTo>
                  <a:pt x="3003330" y="205328"/>
                </a:lnTo>
                <a:lnTo>
                  <a:pt x="3002213" y="206401"/>
                </a:lnTo>
                <a:cubicBezTo>
                  <a:pt x="3002213" y="207754"/>
                  <a:pt x="3003624" y="209109"/>
                  <a:pt x="3005034" y="209109"/>
                </a:cubicBezTo>
                <a:cubicBezTo>
                  <a:pt x="3005034" y="210462"/>
                  <a:pt x="3006444" y="210462"/>
                  <a:pt x="3006444" y="211816"/>
                </a:cubicBezTo>
                <a:lnTo>
                  <a:pt x="3006429" y="211921"/>
                </a:lnTo>
                <a:lnTo>
                  <a:pt x="3007578" y="211490"/>
                </a:lnTo>
                <a:cubicBezTo>
                  <a:pt x="3007930" y="211666"/>
                  <a:pt x="3008281" y="212017"/>
                  <a:pt x="3008985" y="212017"/>
                </a:cubicBezTo>
                <a:cubicBezTo>
                  <a:pt x="3008985" y="216230"/>
                  <a:pt x="3011797" y="217634"/>
                  <a:pt x="3011797" y="221846"/>
                </a:cubicBezTo>
                <a:lnTo>
                  <a:pt x="3011812" y="221846"/>
                </a:lnTo>
                <a:lnTo>
                  <a:pt x="3009137" y="212117"/>
                </a:lnTo>
                <a:cubicBezTo>
                  <a:pt x="3010504" y="212117"/>
                  <a:pt x="3011872" y="212117"/>
                  <a:pt x="3013239" y="213538"/>
                </a:cubicBezTo>
                <a:lnTo>
                  <a:pt x="3013975" y="215126"/>
                </a:lnTo>
                <a:lnTo>
                  <a:pt x="3014487" y="215126"/>
                </a:lnTo>
                <a:cubicBezTo>
                  <a:pt x="3015898" y="215126"/>
                  <a:pt x="3015898" y="216480"/>
                  <a:pt x="3015898" y="217834"/>
                </a:cubicBezTo>
                <a:lnTo>
                  <a:pt x="3016491" y="217948"/>
                </a:lnTo>
                <a:lnTo>
                  <a:pt x="3016179" y="217705"/>
                </a:lnTo>
                <a:cubicBezTo>
                  <a:pt x="3016179" y="214911"/>
                  <a:pt x="3020294" y="216308"/>
                  <a:pt x="3020294" y="213514"/>
                </a:cubicBezTo>
                <a:cubicBezTo>
                  <a:pt x="3020294" y="212117"/>
                  <a:pt x="3020294" y="210720"/>
                  <a:pt x="3020294" y="209323"/>
                </a:cubicBezTo>
                <a:lnTo>
                  <a:pt x="3020476" y="209297"/>
                </a:lnTo>
                <a:lnTo>
                  <a:pt x="3020102" y="209224"/>
                </a:lnTo>
                <a:cubicBezTo>
                  <a:pt x="3018677" y="210612"/>
                  <a:pt x="3017251" y="210612"/>
                  <a:pt x="3014401" y="210612"/>
                </a:cubicBezTo>
                <a:lnTo>
                  <a:pt x="3013429" y="208718"/>
                </a:lnTo>
                <a:lnTo>
                  <a:pt x="3006445" y="206601"/>
                </a:lnTo>
                <a:lnTo>
                  <a:pt x="3010580" y="205348"/>
                </a:lnTo>
                <a:lnTo>
                  <a:pt x="3010330" y="205348"/>
                </a:lnTo>
                <a:close/>
                <a:moveTo>
                  <a:pt x="2886494" y="205001"/>
                </a:moveTo>
                <a:lnTo>
                  <a:pt x="2886803" y="205309"/>
                </a:lnTo>
                <a:lnTo>
                  <a:pt x="2886803" y="205001"/>
                </a:lnTo>
                <a:close/>
                <a:moveTo>
                  <a:pt x="2671370" y="204752"/>
                </a:moveTo>
                <a:lnTo>
                  <a:pt x="2671217" y="205217"/>
                </a:lnTo>
                <a:lnTo>
                  <a:pt x="2671775" y="205164"/>
                </a:lnTo>
                <a:close/>
                <a:moveTo>
                  <a:pt x="2911089" y="204670"/>
                </a:moveTo>
                <a:lnTo>
                  <a:pt x="2910961" y="204703"/>
                </a:lnTo>
                <a:lnTo>
                  <a:pt x="2911354" y="205495"/>
                </a:lnTo>
                <a:close/>
                <a:moveTo>
                  <a:pt x="131552" y="204666"/>
                </a:moveTo>
                <a:lnTo>
                  <a:pt x="131624" y="204827"/>
                </a:lnTo>
                <a:lnTo>
                  <a:pt x="131740" y="204884"/>
                </a:lnTo>
                <a:lnTo>
                  <a:pt x="132460" y="206316"/>
                </a:lnTo>
                <a:lnTo>
                  <a:pt x="132965" y="206155"/>
                </a:lnTo>
                <a:lnTo>
                  <a:pt x="132988" y="206135"/>
                </a:lnTo>
                <a:lnTo>
                  <a:pt x="131758" y="204877"/>
                </a:lnTo>
                <a:close/>
                <a:moveTo>
                  <a:pt x="120364" y="204499"/>
                </a:moveTo>
                <a:lnTo>
                  <a:pt x="120747" y="204659"/>
                </a:lnTo>
                <a:lnTo>
                  <a:pt x="120718" y="204594"/>
                </a:lnTo>
                <a:close/>
                <a:moveTo>
                  <a:pt x="412005" y="204278"/>
                </a:moveTo>
                <a:lnTo>
                  <a:pt x="412005" y="204991"/>
                </a:lnTo>
                <a:lnTo>
                  <a:pt x="412499" y="204918"/>
                </a:lnTo>
                <a:close/>
                <a:moveTo>
                  <a:pt x="2978770" y="204117"/>
                </a:moveTo>
                <a:lnTo>
                  <a:pt x="2978743" y="204171"/>
                </a:lnTo>
                <a:lnTo>
                  <a:pt x="2978833" y="204294"/>
                </a:lnTo>
                <a:close/>
                <a:moveTo>
                  <a:pt x="2873427" y="204086"/>
                </a:moveTo>
                <a:lnTo>
                  <a:pt x="2873082" y="204426"/>
                </a:lnTo>
                <a:lnTo>
                  <a:pt x="2874829" y="208737"/>
                </a:lnTo>
                <a:lnTo>
                  <a:pt x="2875382" y="209113"/>
                </a:lnTo>
                <a:close/>
                <a:moveTo>
                  <a:pt x="403250" y="203920"/>
                </a:moveTo>
                <a:lnTo>
                  <a:pt x="404645" y="206584"/>
                </a:lnTo>
                <a:lnTo>
                  <a:pt x="404729" y="206350"/>
                </a:lnTo>
                <a:cubicBezTo>
                  <a:pt x="404557" y="205634"/>
                  <a:pt x="404211" y="204918"/>
                  <a:pt x="404211" y="204918"/>
                </a:cubicBezTo>
                <a:close/>
                <a:moveTo>
                  <a:pt x="2897508" y="203871"/>
                </a:moveTo>
                <a:lnTo>
                  <a:pt x="2893920" y="206225"/>
                </a:lnTo>
                <a:lnTo>
                  <a:pt x="2893560" y="206166"/>
                </a:lnTo>
                <a:lnTo>
                  <a:pt x="2893812" y="206447"/>
                </a:lnTo>
                <a:lnTo>
                  <a:pt x="2894792" y="207206"/>
                </a:lnTo>
                <a:lnTo>
                  <a:pt x="2897704" y="204268"/>
                </a:lnTo>
                <a:close/>
                <a:moveTo>
                  <a:pt x="3025802" y="203669"/>
                </a:moveTo>
                <a:lnTo>
                  <a:pt x="3025742" y="203745"/>
                </a:lnTo>
                <a:lnTo>
                  <a:pt x="3025781" y="203735"/>
                </a:lnTo>
                <a:lnTo>
                  <a:pt x="3025963" y="203748"/>
                </a:lnTo>
                <a:close/>
                <a:moveTo>
                  <a:pt x="3046310" y="203508"/>
                </a:moveTo>
                <a:lnTo>
                  <a:pt x="3045642" y="204097"/>
                </a:lnTo>
                <a:lnTo>
                  <a:pt x="3046715" y="203843"/>
                </a:lnTo>
                <a:lnTo>
                  <a:pt x="3046310" y="203843"/>
                </a:lnTo>
                <a:close/>
                <a:moveTo>
                  <a:pt x="2874022" y="203440"/>
                </a:moveTo>
                <a:lnTo>
                  <a:pt x="2874056" y="203467"/>
                </a:lnTo>
                <a:lnTo>
                  <a:pt x="2873674" y="203843"/>
                </a:lnTo>
                <a:lnTo>
                  <a:pt x="2874649" y="203843"/>
                </a:lnTo>
                <a:cubicBezTo>
                  <a:pt x="2875965" y="203843"/>
                  <a:pt x="2875965" y="203843"/>
                  <a:pt x="2875965" y="203843"/>
                </a:cubicBezTo>
                <a:lnTo>
                  <a:pt x="2878349" y="203843"/>
                </a:lnTo>
                <a:lnTo>
                  <a:pt x="2878317" y="203718"/>
                </a:lnTo>
                <a:lnTo>
                  <a:pt x="2878821" y="203642"/>
                </a:lnTo>
                <a:lnTo>
                  <a:pt x="2878392" y="203554"/>
                </a:lnTo>
                <a:cubicBezTo>
                  <a:pt x="2876991" y="203554"/>
                  <a:pt x="2876991" y="203554"/>
                  <a:pt x="2875589" y="203554"/>
                </a:cubicBezTo>
                <a:lnTo>
                  <a:pt x="2875643" y="203467"/>
                </a:lnTo>
                <a:lnTo>
                  <a:pt x="2874295" y="203467"/>
                </a:lnTo>
                <a:close/>
                <a:moveTo>
                  <a:pt x="171693" y="203424"/>
                </a:moveTo>
                <a:lnTo>
                  <a:pt x="171020" y="203523"/>
                </a:lnTo>
                <a:lnTo>
                  <a:pt x="171808" y="203608"/>
                </a:lnTo>
                <a:close/>
                <a:moveTo>
                  <a:pt x="2824035" y="203183"/>
                </a:moveTo>
                <a:lnTo>
                  <a:pt x="2824035" y="203403"/>
                </a:lnTo>
                <a:lnTo>
                  <a:pt x="2824360" y="203418"/>
                </a:lnTo>
                <a:close/>
                <a:moveTo>
                  <a:pt x="2918425" y="202875"/>
                </a:moveTo>
                <a:lnTo>
                  <a:pt x="2918345" y="203628"/>
                </a:lnTo>
                <a:lnTo>
                  <a:pt x="2918934" y="203628"/>
                </a:lnTo>
                <a:close/>
                <a:moveTo>
                  <a:pt x="2720624" y="202353"/>
                </a:moveTo>
                <a:lnTo>
                  <a:pt x="2722608" y="205744"/>
                </a:lnTo>
                <a:lnTo>
                  <a:pt x="2722688" y="205851"/>
                </a:lnTo>
                <a:lnTo>
                  <a:pt x="2721157" y="202593"/>
                </a:lnTo>
                <a:close/>
                <a:moveTo>
                  <a:pt x="2744211" y="201525"/>
                </a:moveTo>
                <a:lnTo>
                  <a:pt x="2743680" y="202081"/>
                </a:lnTo>
                <a:lnTo>
                  <a:pt x="2744127" y="201832"/>
                </a:lnTo>
                <a:close/>
                <a:moveTo>
                  <a:pt x="112438" y="201019"/>
                </a:moveTo>
                <a:lnTo>
                  <a:pt x="112377" y="201049"/>
                </a:lnTo>
                <a:lnTo>
                  <a:pt x="112406" y="201123"/>
                </a:lnTo>
                <a:close/>
                <a:moveTo>
                  <a:pt x="3033539" y="200913"/>
                </a:moveTo>
                <a:lnTo>
                  <a:pt x="3033617" y="201227"/>
                </a:lnTo>
                <a:lnTo>
                  <a:pt x="3035779" y="202281"/>
                </a:lnTo>
                <a:lnTo>
                  <a:pt x="3035526" y="202412"/>
                </a:lnTo>
                <a:lnTo>
                  <a:pt x="3036645" y="202982"/>
                </a:lnTo>
                <a:lnTo>
                  <a:pt x="3035558" y="201909"/>
                </a:lnTo>
                <a:close/>
                <a:moveTo>
                  <a:pt x="3018662" y="200873"/>
                </a:moveTo>
                <a:lnTo>
                  <a:pt x="3018662" y="200888"/>
                </a:lnTo>
                <a:lnTo>
                  <a:pt x="3018677" y="200892"/>
                </a:lnTo>
                <a:close/>
                <a:moveTo>
                  <a:pt x="2760793" y="200852"/>
                </a:moveTo>
                <a:lnTo>
                  <a:pt x="2758994" y="203570"/>
                </a:lnTo>
                <a:lnTo>
                  <a:pt x="2762183" y="205075"/>
                </a:lnTo>
                <a:close/>
                <a:moveTo>
                  <a:pt x="130379" y="200646"/>
                </a:moveTo>
                <a:cubicBezTo>
                  <a:pt x="130379" y="199941"/>
                  <a:pt x="130034" y="200294"/>
                  <a:pt x="129517" y="200822"/>
                </a:cubicBezTo>
                <a:lnTo>
                  <a:pt x="129376" y="200914"/>
                </a:lnTo>
                <a:lnTo>
                  <a:pt x="129376" y="202339"/>
                </a:lnTo>
                <a:lnTo>
                  <a:pt x="130379" y="202339"/>
                </a:lnTo>
                <a:close/>
                <a:moveTo>
                  <a:pt x="681605" y="200541"/>
                </a:moveTo>
                <a:lnTo>
                  <a:pt x="681951" y="200786"/>
                </a:lnTo>
                <a:cubicBezTo>
                  <a:pt x="681951" y="200786"/>
                  <a:pt x="683340" y="200786"/>
                  <a:pt x="683340" y="200786"/>
                </a:cubicBezTo>
                <a:lnTo>
                  <a:pt x="683816" y="200729"/>
                </a:lnTo>
                <a:close/>
                <a:moveTo>
                  <a:pt x="309009" y="200513"/>
                </a:moveTo>
                <a:lnTo>
                  <a:pt x="308824" y="200700"/>
                </a:lnTo>
                <a:lnTo>
                  <a:pt x="309163" y="200700"/>
                </a:lnTo>
                <a:close/>
                <a:moveTo>
                  <a:pt x="3052876" y="200491"/>
                </a:moveTo>
                <a:lnTo>
                  <a:pt x="3053332" y="202343"/>
                </a:lnTo>
                <a:lnTo>
                  <a:pt x="3053362" y="202339"/>
                </a:lnTo>
                <a:lnTo>
                  <a:pt x="3053168" y="200791"/>
                </a:lnTo>
                <a:close/>
                <a:moveTo>
                  <a:pt x="2977217" y="200345"/>
                </a:moveTo>
                <a:lnTo>
                  <a:pt x="2977114" y="200715"/>
                </a:lnTo>
                <a:lnTo>
                  <a:pt x="2977217" y="200700"/>
                </a:lnTo>
                <a:close/>
                <a:moveTo>
                  <a:pt x="309499" y="200018"/>
                </a:moveTo>
                <a:lnTo>
                  <a:pt x="309468" y="200050"/>
                </a:lnTo>
                <a:lnTo>
                  <a:pt x="309307" y="200700"/>
                </a:lnTo>
                <a:lnTo>
                  <a:pt x="309499" y="200700"/>
                </a:lnTo>
                <a:close/>
                <a:moveTo>
                  <a:pt x="2797793" y="199849"/>
                </a:moveTo>
                <a:lnTo>
                  <a:pt x="2797234" y="200699"/>
                </a:lnTo>
                <a:lnTo>
                  <a:pt x="2797969" y="200605"/>
                </a:lnTo>
                <a:close/>
                <a:moveTo>
                  <a:pt x="166102" y="199641"/>
                </a:moveTo>
                <a:lnTo>
                  <a:pt x="164854" y="203467"/>
                </a:lnTo>
                <a:lnTo>
                  <a:pt x="164829" y="204073"/>
                </a:lnTo>
                <a:lnTo>
                  <a:pt x="165293" y="203843"/>
                </a:lnTo>
                <a:lnTo>
                  <a:pt x="165983" y="204197"/>
                </a:lnTo>
                <a:lnTo>
                  <a:pt x="165356" y="203655"/>
                </a:lnTo>
                <a:lnTo>
                  <a:pt x="166507" y="201301"/>
                </a:lnTo>
                <a:lnTo>
                  <a:pt x="166233" y="200584"/>
                </a:lnTo>
                <a:lnTo>
                  <a:pt x="166233" y="199641"/>
                </a:lnTo>
                <a:close/>
                <a:moveTo>
                  <a:pt x="2990595" y="199453"/>
                </a:moveTo>
                <a:lnTo>
                  <a:pt x="2989356" y="203372"/>
                </a:lnTo>
                <a:lnTo>
                  <a:pt x="2989720" y="203521"/>
                </a:lnTo>
                <a:lnTo>
                  <a:pt x="2990054" y="203503"/>
                </a:lnTo>
                <a:lnTo>
                  <a:pt x="2989897" y="203392"/>
                </a:lnTo>
                <a:lnTo>
                  <a:pt x="2991063" y="199794"/>
                </a:lnTo>
                <a:lnTo>
                  <a:pt x="2990889" y="199707"/>
                </a:lnTo>
                <a:close/>
                <a:moveTo>
                  <a:pt x="2957611" y="199296"/>
                </a:moveTo>
                <a:lnTo>
                  <a:pt x="2956317" y="200605"/>
                </a:lnTo>
                <a:lnTo>
                  <a:pt x="2955960" y="200666"/>
                </a:lnTo>
                <a:lnTo>
                  <a:pt x="2954889" y="201737"/>
                </a:lnTo>
                <a:lnTo>
                  <a:pt x="2956544" y="200834"/>
                </a:lnTo>
                <a:lnTo>
                  <a:pt x="2957571" y="199714"/>
                </a:lnTo>
                <a:lnTo>
                  <a:pt x="2957563" y="199707"/>
                </a:lnTo>
                <a:close/>
                <a:moveTo>
                  <a:pt x="2945142" y="199132"/>
                </a:moveTo>
                <a:lnTo>
                  <a:pt x="2945010" y="200584"/>
                </a:lnTo>
                <a:lnTo>
                  <a:pt x="2945073" y="200601"/>
                </a:lnTo>
                <a:close/>
                <a:moveTo>
                  <a:pt x="192489" y="198624"/>
                </a:moveTo>
                <a:lnTo>
                  <a:pt x="192486" y="198627"/>
                </a:lnTo>
                <a:lnTo>
                  <a:pt x="192486" y="198629"/>
                </a:lnTo>
                <a:close/>
                <a:moveTo>
                  <a:pt x="270807" y="197989"/>
                </a:moveTo>
                <a:lnTo>
                  <a:pt x="270803" y="198082"/>
                </a:lnTo>
                <a:lnTo>
                  <a:pt x="270883" y="198091"/>
                </a:lnTo>
                <a:close/>
                <a:moveTo>
                  <a:pt x="3085345" y="197823"/>
                </a:moveTo>
                <a:lnTo>
                  <a:pt x="3085345" y="198041"/>
                </a:lnTo>
                <a:lnTo>
                  <a:pt x="3085407" y="197917"/>
                </a:lnTo>
                <a:close/>
                <a:moveTo>
                  <a:pt x="455542" y="197500"/>
                </a:moveTo>
                <a:lnTo>
                  <a:pt x="455324" y="197826"/>
                </a:lnTo>
                <a:lnTo>
                  <a:pt x="455005" y="197781"/>
                </a:lnTo>
                <a:lnTo>
                  <a:pt x="455220" y="197997"/>
                </a:lnTo>
                <a:lnTo>
                  <a:pt x="455620" y="197997"/>
                </a:lnTo>
                <a:lnTo>
                  <a:pt x="455595" y="197971"/>
                </a:lnTo>
                <a:close/>
                <a:moveTo>
                  <a:pt x="3032690" y="197461"/>
                </a:moveTo>
                <a:lnTo>
                  <a:pt x="3033207" y="199563"/>
                </a:lnTo>
                <a:lnTo>
                  <a:pt x="3034142" y="197718"/>
                </a:lnTo>
                <a:close/>
                <a:moveTo>
                  <a:pt x="1897584" y="197125"/>
                </a:moveTo>
                <a:lnTo>
                  <a:pt x="1896477" y="197272"/>
                </a:lnTo>
                <a:lnTo>
                  <a:pt x="1896934" y="197619"/>
                </a:lnTo>
                <a:close/>
                <a:moveTo>
                  <a:pt x="3076025" y="196717"/>
                </a:moveTo>
                <a:lnTo>
                  <a:pt x="3075654" y="197488"/>
                </a:lnTo>
                <a:lnTo>
                  <a:pt x="3076308" y="197563"/>
                </a:lnTo>
                <a:close/>
                <a:moveTo>
                  <a:pt x="1700009" y="196307"/>
                </a:moveTo>
                <a:lnTo>
                  <a:pt x="1699448" y="196878"/>
                </a:lnTo>
                <a:lnTo>
                  <a:pt x="1700045" y="196698"/>
                </a:lnTo>
                <a:close/>
                <a:moveTo>
                  <a:pt x="112797" y="196286"/>
                </a:moveTo>
                <a:lnTo>
                  <a:pt x="112209" y="196572"/>
                </a:lnTo>
                <a:cubicBezTo>
                  <a:pt x="112209" y="196572"/>
                  <a:pt x="112209" y="196572"/>
                  <a:pt x="110793" y="196572"/>
                </a:cubicBezTo>
                <a:lnTo>
                  <a:pt x="110451" y="196322"/>
                </a:lnTo>
                <a:lnTo>
                  <a:pt x="106805" y="196322"/>
                </a:lnTo>
                <a:lnTo>
                  <a:pt x="106811" y="196415"/>
                </a:lnTo>
                <a:cubicBezTo>
                  <a:pt x="106811" y="197826"/>
                  <a:pt x="105432" y="197826"/>
                  <a:pt x="105432" y="197826"/>
                </a:cubicBezTo>
                <a:lnTo>
                  <a:pt x="105122" y="197826"/>
                </a:lnTo>
                <a:lnTo>
                  <a:pt x="105306" y="198148"/>
                </a:lnTo>
                <a:lnTo>
                  <a:pt x="105029" y="198500"/>
                </a:lnTo>
                <a:lnTo>
                  <a:pt x="105357" y="198256"/>
                </a:lnTo>
                <a:cubicBezTo>
                  <a:pt x="106760" y="198256"/>
                  <a:pt x="106760" y="198256"/>
                  <a:pt x="108164" y="199653"/>
                </a:cubicBezTo>
                <a:cubicBezTo>
                  <a:pt x="108164" y="198256"/>
                  <a:pt x="106760" y="198256"/>
                  <a:pt x="106760" y="196859"/>
                </a:cubicBezTo>
                <a:cubicBezTo>
                  <a:pt x="108164" y="195462"/>
                  <a:pt x="109569" y="195462"/>
                  <a:pt x="112377" y="196859"/>
                </a:cubicBezTo>
                <a:lnTo>
                  <a:pt x="112685" y="197165"/>
                </a:lnTo>
                <a:lnTo>
                  <a:pt x="112597" y="196726"/>
                </a:lnTo>
                <a:close/>
                <a:moveTo>
                  <a:pt x="3055383" y="195545"/>
                </a:moveTo>
                <a:lnTo>
                  <a:pt x="3055737" y="196352"/>
                </a:lnTo>
                <a:lnTo>
                  <a:pt x="3055571" y="195566"/>
                </a:lnTo>
                <a:close/>
                <a:moveTo>
                  <a:pt x="2574122" y="195287"/>
                </a:moveTo>
                <a:lnTo>
                  <a:pt x="2574122" y="195314"/>
                </a:lnTo>
                <a:lnTo>
                  <a:pt x="2574128" y="195290"/>
                </a:lnTo>
                <a:close/>
                <a:moveTo>
                  <a:pt x="1140151" y="195287"/>
                </a:moveTo>
                <a:lnTo>
                  <a:pt x="1140382" y="196926"/>
                </a:lnTo>
                <a:lnTo>
                  <a:pt x="1141365" y="195372"/>
                </a:lnTo>
                <a:close/>
                <a:moveTo>
                  <a:pt x="920803" y="195287"/>
                </a:moveTo>
                <a:lnTo>
                  <a:pt x="918632" y="196758"/>
                </a:lnTo>
                <a:lnTo>
                  <a:pt x="922268" y="195453"/>
                </a:lnTo>
                <a:close/>
                <a:moveTo>
                  <a:pt x="3059370" y="195249"/>
                </a:moveTo>
                <a:lnTo>
                  <a:pt x="3059371" y="195260"/>
                </a:lnTo>
                <a:lnTo>
                  <a:pt x="3059373" y="195259"/>
                </a:lnTo>
                <a:close/>
                <a:moveTo>
                  <a:pt x="302917" y="195178"/>
                </a:moveTo>
                <a:lnTo>
                  <a:pt x="301637" y="197758"/>
                </a:lnTo>
                <a:lnTo>
                  <a:pt x="302803" y="198091"/>
                </a:lnTo>
                <a:cubicBezTo>
                  <a:pt x="304191" y="198091"/>
                  <a:pt x="304191" y="199507"/>
                  <a:pt x="302803" y="200923"/>
                </a:cubicBezTo>
                <a:lnTo>
                  <a:pt x="302573" y="201038"/>
                </a:lnTo>
                <a:lnTo>
                  <a:pt x="302573" y="202124"/>
                </a:lnTo>
                <a:lnTo>
                  <a:pt x="302795" y="202200"/>
                </a:lnTo>
                <a:lnTo>
                  <a:pt x="302917" y="202160"/>
                </a:lnTo>
                <a:lnTo>
                  <a:pt x="302917" y="201022"/>
                </a:lnTo>
                <a:cubicBezTo>
                  <a:pt x="302917" y="201022"/>
                  <a:pt x="302917" y="199612"/>
                  <a:pt x="302917" y="198202"/>
                </a:cubicBezTo>
                <a:close/>
                <a:moveTo>
                  <a:pt x="220723" y="195028"/>
                </a:moveTo>
                <a:lnTo>
                  <a:pt x="220723" y="195270"/>
                </a:lnTo>
                <a:lnTo>
                  <a:pt x="220861" y="195287"/>
                </a:lnTo>
                <a:close/>
                <a:moveTo>
                  <a:pt x="2885755" y="194953"/>
                </a:moveTo>
                <a:lnTo>
                  <a:pt x="2885477" y="194981"/>
                </a:lnTo>
                <a:lnTo>
                  <a:pt x="2884974" y="195193"/>
                </a:lnTo>
                <a:lnTo>
                  <a:pt x="2885684" y="195193"/>
                </a:lnTo>
                <a:close/>
                <a:moveTo>
                  <a:pt x="3105094" y="194469"/>
                </a:moveTo>
                <a:lnTo>
                  <a:pt x="3104823" y="194728"/>
                </a:lnTo>
                <a:lnTo>
                  <a:pt x="3104925" y="194813"/>
                </a:lnTo>
                <a:close/>
                <a:moveTo>
                  <a:pt x="98500" y="193743"/>
                </a:moveTo>
                <a:lnTo>
                  <a:pt x="95889" y="197693"/>
                </a:lnTo>
                <a:lnTo>
                  <a:pt x="95889" y="197717"/>
                </a:lnTo>
                <a:lnTo>
                  <a:pt x="98336" y="194065"/>
                </a:lnTo>
                <a:lnTo>
                  <a:pt x="99155" y="196510"/>
                </a:lnTo>
                <a:lnTo>
                  <a:pt x="98536" y="193957"/>
                </a:lnTo>
                <a:lnTo>
                  <a:pt x="98613" y="193878"/>
                </a:lnTo>
                <a:close/>
                <a:moveTo>
                  <a:pt x="91296" y="193689"/>
                </a:moveTo>
                <a:lnTo>
                  <a:pt x="91075" y="194353"/>
                </a:lnTo>
                <a:lnTo>
                  <a:pt x="91767" y="194064"/>
                </a:lnTo>
                <a:lnTo>
                  <a:pt x="91767" y="194998"/>
                </a:lnTo>
                <a:lnTo>
                  <a:pt x="92626" y="194132"/>
                </a:lnTo>
                <a:close/>
                <a:moveTo>
                  <a:pt x="194279" y="193463"/>
                </a:moveTo>
                <a:lnTo>
                  <a:pt x="193295" y="193504"/>
                </a:lnTo>
                <a:lnTo>
                  <a:pt x="194457" y="193971"/>
                </a:lnTo>
                <a:lnTo>
                  <a:pt x="194525" y="194039"/>
                </a:lnTo>
                <a:lnTo>
                  <a:pt x="195827" y="194039"/>
                </a:lnTo>
                <a:lnTo>
                  <a:pt x="195507" y="193877"/>
                </a:lnTo>
                <a:lnTo>
                  <a:pt x="195152" y="193971"/>
                </a:lnTo>
                <a:cubicBezTo>
                  <a:pt x="194629" y="193801"/>
                  <a:pt x="194279" y="193463"/>
                  <a:pt x="194279" y="193463"/>
                </a:cubicBezTo>
                <a:close/>
                <a:moveTo>
                  <a:pt x="317008" y="193438"/>
                </a:moveTo>
                <a:lnTo>
                  <a:pt x="322399" y="193898"/>
                </a:lnTo>
                <a:lnTo>
                  <a:pt x="322567" y="193800"/>
                </a:lnTo>
                <a:lnTo>
                  <a:pt x="321789" y="193800"/>
                </a:lnTo>
                <a:lnTo>
                  <a:pt x="320708" y="193438"/>
                </a:lnTo>
                <a:close/>
                <a:moveTo>
                  <a:pt x="310247" y="193438"/>
                </a:moveTo>
                <a:lnTo>
                  <a:pt x="310638" y="193835"/>
                </a:lnTo>
                <a:lnTo>
                  <a:pt x="315291" y="193438"/>
                </a:lnTo>
                <a:close/>
                <a:moveTo>
                  <a:pt x="1404069" y="193427"/>
                </a:moveTo>
                <a:lnTo>
                  <a:pt x="1402536" y="196698"/>
                </a:lnTo>
                <a:lnTo>
                  <a:pt x="1404069" y="197656"/>
                </a:lnTo>
                <a:close/>
                <a:moveTo>
                  <a:pt x="3027841" y="193204"/>
                </a:moveTo>
                <a:lnTo>
                  <a:pt x="3027062" y="193528"/>
                </a:lnTo>
                <a:lnTo>
                  <a:pt x="3027423" y="193629"/>
                </a:lnTo>
                <a:close/>
                <a:moveTo>
                  <a:pt x="100188" y="192555"/>
                </a:moveTo>
                <a:lnTo>
                  <a:pt x="100135" y="192638"/>
                </a:lnTo>
                <a:lnTo>
                  <a:pt x="100100" y="192674"/>
                </a:lnTo>
                <a:lnTo>
                  <a:pt x="100390" y="192831"/>
                </a:lnTo>
                <a:close/>
                <a:moveTo>
                  <a:pt x="122120" y="192432"/>
                </a:moveTo>
                <a:lnTo>
                  <a:pt x="122120" y="197951"/>
                </a:lnTo>
                <a:lnTo>
                  <a:pt x="122060" y="197986"/>
                </a:lnTo>
                <a:lnTo>
                  <a:pt x="122317" y="198115"/>
                </a:lnTo>
                <a:lnTo>
                  <a:pt x="122324" y="198122"/>
                </a:lnTo>
                <a:lnTo>
                  <a:pt x="122324" y="192638"/>
                </a:lnTo>
                <a:close/>
                <a:moveTo>
                  <a:pt x="1907056" y="192114"/>
                </a:moveTo>
                <a:lnTo>
                  <a:pt x="1906789" y="192342"/>
                </a:lnTo>
                <a:lnTo>
                  <a:pt x="1908389" y="192342"/>
                </a:lnTo>
                <a:close/>
                <a:moveTo>
                  <a:pt x="1628607" y="191519"/>
                </a:moveTo>
                <a:lnTo>
                  <a:pt x="1627775" y="191585"/>
                </a:lnTo>
                <a:lnTo>
                  <a:pt x="1627013" y="192213"/>
                </a:lnTo>
                <a:close/>
                <a:moveTo>
                  <a:pt x="290663" y="191140"/>
                </a:moveTo>
                <a:lnTo>
                  <a:pt x="290652" y="191142"/>
                </a:lnTo>
                <a:lnTo>
                  <a:pt x="290659" y="191145"/>
                </a:lnTo>
                <a:close/>
                <a:moveTo>
                  <a:pt x="306762" y="191135"/>
                </a:moveTo>
                <a:lnTo>
                  <a:pt x="306717" y="191157"/>
                </a:lnTo>
                <a:lnTo>
                  <a:pt x="309274" y="192453"/>
                </a:lnTo>
                <a:lnTo>
                  <a:pt x="309901" y="193087"/>
                </a:lnTo>
                <a:lnTo>
                  <a:pt x="309901" y="192167"/>
                </a:lnTo>
                <a:lnTo>
                  <a:pt x="309280" y="192402"/>
                </a:lnTo>
                <a:close/>
                <a:moveTo>
                  <a:pt x="931915" y="191052"/>
                </a:moveTo>
                <a:lnTo>
                  <a:pt x="931909" y="191057"/>
                </a:lnTo>
                <a:lnTo>
                  <a:pt x="931915" y="191075"/>
                </a:lnTo>
                <a:close/>
                <a:moveTo>
                  <a:pt x="2535728" y="190934"/>
                </a:moveTo>
                <a:lnTo>
                  <a:pt x="2535245" y="191057"/>
                </a:lnTo>
                <a:cubicBezTo>
                  <a:pt x="2535245" y="192467"/>
                  <a:pt x="2535593" y="193172"/>
                  <a:pt x="2536114" y="193701"/>
                </a:cubicBezTo>
                <a:lnTo>
                  <a:pt x="2536488" y="194012"/>
                </a:lnTo>
                <a:close/>
                <a:moveTo>
                  <a:pt x="223181" y="190925"/>
                </a:moveTo>
                <a:lnTo>
                  <a:pt x="222897" y="191056"/>
                </a:lnTo>
                <a:lnTo>
                  <a:pt x="223199" y="191056"/>
                </a:lnTo>
                <a:lnTo>
                  <a:pt x="223199" y="190962"/>
                </a:lnTo>
                <a:close/>
                <a:moveTo>
                  <a:pt x="187294" y="190755"/>
                </a:moveTo>
                <a:lnTo>
                  <a:pt x="187294" y="191056"/>
                </a:lnTo>
                <a:lnTo>
                  <a:pt x="187294" y="191281"/>
                </a:lnTo>
                <a:lnTo>
                  <a:pt x="187426" y="191150"/>
                </a:lnTo>
                <a:lnTo>
                  <a:pt x="187898" y="191339"/>
                </a:lnTo>
                <a:close/>
                <a:moveTo>
                  <a:pt x="2878210" y="190544"/>
                </a:moveTo>
                <a:lnTo>
                  <a:pt x="2878532" y="190762"/>
                </a:lnTo>
                <a:lnTo>
                  <a:pt x="2878532" y="190654"/>
                </a:lnTo>
                <a:close/>
                <a:moveTo>
                  <a:pt x="1152845" y="190501"/>
                </a:moveTo>
                <a:lnTo>
                  <a:pt x="1152646" y="190880"/>
                </a:lnTo>
                <a:lnTo>
                  <a:pt x="1152915" y="191034"/>
                </a:lnTo>
                <a:close/>
                <a:moveTo>
                  <a:pt x="1817792" y="190288"/>
                </a:moveTo>
                <a:lnTo>
                  <a:pt x="1817851" y="190704"/>
                </a:lnTo>
                <a:lnTo>
                  <a:pt x="1817963" y="190720"/>
                </a:lnTo>
                <a:close/>
                <a:moveTo>
                  <a:pt x="139234" y="189947"/>
                </a:moveTo>
                <a:lnTo>
                  <a:pt x="138703" y="191182"/>
                </a:lnTo>
                <a:lnTo>
                  <a:pt x="137803" y="192099"/>
                </a:lnTo>
                <a:lnTo>
                  <a:pt x="138096" y="192052"/>
                </a:lnTo>
                <a:lnTo>
                  <a:pt x="138966" y="191056"/>
                </a:lnTo>
                <a:lnTo>
                  <a:pt x="138989" y="191049"/>
                </a:lnTo>
                <a:close/>
                <a:moveTo>
                  <a:pt x="773645" y="189646"/>
                </a:moveTo>
                <a:lnTo>
                  <a:pt x="771626" y="190852"/>
                </a:lnTo>
                <a:lnTo>
                  <a:pt x="775276" y="190475"/>
                </a:lnTo>
                <a:close/>
                <a:moveTo>
                  <a:pt x="1941321" y="189424"/>
                </a:moveTo>
                <a:lnTo>
                  <a:pt x="1941359" y="189527"/>
                </a:lnTo>
                <a:cubicBezTo>
                  <a:pt x="1942047" y="190935"/>
                  <a:pt x="1942743" y="191638"/>
                  <a:pt x="1943595" y="191814"/>
                </a:cubicBezTo>
                <a:lnTo>
                  <a:pt x="1946198" y="191134"/>
                </a:lnTo>
                <a:lnTo>
                  <a:pt x="1943808" y="191233"/>
                </a:lnTo>
                <a:close/>
                <a:moveTo>
                  <a:pt x="2972179" y="189397"/>
                </a:moveTo>
                <a:lnTo>
                  <a:pt x="2972838" y="189834"/>
                </a:lnTo>
                <a:lnTo>
                  <a:pt x="2973195" y="189471"/>
                </a:lnTo>
                <a:close/>
                <a:moveTo>
                  <a:pt x="3128422" y="189325"/>
                </a:moveTo>
                <a:lnTo>
                  <a:pt x="3128169" y="189583"/>
                </a:lnTo>
                <a:lnTo>
                  <a:pt x="3129459" y="193534"/>
                </a:lnTo>
                <a:close/>
                <a:moveTo>
                  <a:pt x="3107018" y="188795"/>
                </a:moveTo>
                <a:lnTo>
                  <a:pt x="3107438" y="189229"/>
                </a:lnTo>
                <a:lnTo>
                  <a:pt x="3107380" y="189798"/>
                </a:lnTo>
                <a:lnTo>
                  <a:pt x="3107485" y="189583"/>
                </a:lnTo>
                <a:cubicBezTo>
                  <a:pt x="3107485" y="189583"/>
                  <a:pt x="3108864" y="190992"/>
                  <a:pt x="3110243" y="190992"/>
                </a:cubicBezTo>
                <a:close/>
                <a:moveTo>
                  <a:pt x="1218589" y="188412"/>
                </a:moveTo>
                <a:lnTo>
                  <a:pt x="1218271" y="188815"/>
                </a:lnTo>
                <a:lnTo>
                  <a:pt x="1218835" y="188724"/>
                </a:lnTo>
                <a:close/>
                <a:moveTo>
                  <a:pt x="2974169" y="188307"/>
                </a:moveTo>
                <a:lnTo>
                  <a:pt x="2974147" y="188505"/>
                </a:lnTo>
                <a:lnTo>
                  <a:pt x="2974226" y="188424"/>
                </a:lnTo>
                <a:close/>
                <a:moveTo>
                  <a:pt x="2871585" y="188294"/>
                </a:moveTo>
                <a:lnTo>
                  <a:pt x="2871585" y="190768"/>
                </a:lnTo>
                <a:lnTo>
                  <a:pt x="2871587" y="190762"/>
                </a:lnTo>
                <a:lnTo>
                  <a:pt x="2871587" y="188295"/>
                </a:lnTo>
                <a:close/>
                <a:moveTo>
                  <a:pt x="3090827" y="188121"/>
                </a:moveTo>
                <a:lnTo>
                  <a:pt x="3090827" y="188761"/>
                </a:lnTo>
                <a:lnTo>
                  <a:pt x="3090898" y="188480"/>
                </a:lnTo>
                <a:close/>
                <a:moveTo>
                  <a:pt x="1375291" y="188031"/>
                </a:moveTo>
                <a:lnTo>
                  <a:pt x="1374771" y="188235"/>
                </a:lnTo>
                <a:lnTo>
                  <a:pt x="1376056" y="193460"/>
                </a:lnTo>
                <a:close/>
                <a:moveTo>
                  <a:pt x="3097658" y="187983"/>
                </a:moveTo>
                <a:lnTo>
                  <a:pt x="3096393" y="189295"/>
                </a:lnTo>
                <a:lnTo>
                  <a:pt x="3096425" y="189337"/>
                </a:lnTo>
                <a:lnTo>
                  <a:pt x="3096712" y="189530"/>
                </a:lnTo>
                <a:lnTo>
                  <a:pt x="3096607" y="189229"/>
                </a:lnTo>
                <a:lnTo>
                  <a:pt x="3097737" y="188063"/>
                </a:lnTo>
                <a:close/>
                <a:moveTo>
                  <a:pt x="2630410" y="187564"/>
                </a:moveTo>
                <a:lnTo>
                  <a:pt x="2629654" y="188235"/>
                </a:lnTo>
                <a:lnTo>
                  <a:pt x="2629875" y="189355"/>
                </a:lnTo>
                <a:close/>
                <a:moveTo>
                  <a:pt x="3105370" y="187423"/>
                </a:moveTo>
                <a:lnTo>
                  <a:pt x="3105071" y="187832"/>
                </a:lnTo>
                <a:lnTo>
                  <a:pt x="3105771" y="187832"/>
                </a:lnTo>
                <a:close/>
                <a:moveTo>
                  <a:pt x="1265200" y="187134"/>
                </a:moveTo>
                <a:lnTo>
                  <a:pt x="1265097" y="187177"/>
                </a:lnTo>
                <a:cubicBezTo>
                  <a:pt x="1264403" y="188235"/>
                  <a:pt x="1264403" y="189646"/>
                  <a:pt x="1265097" y="191057"/>
                </a:cubicBezTo>
                <a:lnTo>
                  <a:pt x="1265200" y="191268"/>
                </a:lnTo>
                <a:close/>
                <a:moveTo>
                  <a:pt x="137293" y="187035"/>
                </a:moveTo>
                <a:lnTo>
                  <a:pt x="137349" y="187044"/>
                </a:lnTo>
                <a:lnTo>
                  <a:pt x="137418" y="187035"/>
                </a:lnTo>
                <a:close/>
                <a:moveTo>
                  <a:pt x="3064474" y="187019"/>
                </a:moveTo>
                <a:lnTo>
                  <a:pt x="3064454" y="187030"/>
                </a:lnTo>
                <a:lnTo>
                  <a:pt x="3064484" y="187030"/>
                </a:lnTo>
                <a:close/>
                <a:moveTo>
                  <a:pt x="2964059" y="186946"/>
                </a:moveTo>
                <a:lnTo>
                  <a:pt x="2964831" y="188049"/>
                </a:lnTo>
                <a:lnTo>
                  <a:pt x="2966485" y="188174"/>
                </a:lnTo>
                <a:close/>
                <a:moveTo>
                  <a:pt x="1165704" y="186709"/>
                </a:moveTo>
                <a:lnTo>
                  <a:pt x="1166852" y="188305"/>
                </a:lnTo>
                <a:lnTo>
                  <a:pt x="1166529" y="186825"/>
                </a:lnTo>
                <a:close/>
                <a:moveTo>
                  <a:pt x="412916" y="186577"/>
                </a:moveTo>
                <a:lnTo>
                  <a:pt x="413523" y="186806"/>
                </a:lnTo>
                <a:lnTo>
                  <a:pt x="413612" y="186616"/>
                </a:lnTo>
                <a:close/>
                <a:moveTo>
                  <a:pt x="1928883" y="186502"/>
                </a:moveTo>
                <a:lnTo>
                  <a:pt x="1928586" y="186825"/>
                </a:lnTo>
                <a:lnTo>
                  <a:pt x="1928883" y="187736"/>
                </a:lnTo>
                <a:close/>
                <a:moveTo>
                  <a:pt x="631768" y="186271"/>
                </a:moveTo>
                <a:lnTo>
                  <a:pt x="631563" y="187310"/>
                </a:lnTo>
                <a:lnTo>
                  <a:pt x="632041" y="186825"/>
                </a:lnTo>
                <a:close/>
                <a:moveTo>
                  <a:pt x="3095978" y="186260"/>
                </a:moveTo>
                <a:lnTo>
                  <a:pt x="3095964" y="186365"/>
                </a:lnTo>
                <a:lnTo>
                  <a:pt x="3097254" y="187568"/>
                </a:lnTo>
                <a:close/>
                <a:moveTo>
                  <a:pt x="559850" y="186053"/>
                </a:moveTo>
                <a:lnTo>
                  <a:pt x="559850" y="188182"/>
                </a:lnTo>
                <a:lnTo>
                  <a:pt x="560863" y="188792"/>
                </a:lnTo>
                <a:lnTo>
                  <a:pt x="560927" y="188965"/>
                </a:lnTo>
                <a:lnTo>
                  <a:pt x="563864" y="190954"/>
                </a:lnTo>
                <a:lnTo>
                  <a:pt x="563913" y="190935"/>
                </a:lnTo>
                <a:lnTo>
                  <a:pt x="564015" y="190720"/>
                </a:lnTo>
                <a:lnTo>
                  <a:pt x="564015" y="190688"/>
                </a:lnTo>
                <a:lnTo>
                  <a:pt x="560863" y="188792"/>
                </a:lnTo>
                <a:close/>
                <a:moveTo>
                  <a:pt x="1709467" y="185795"/>
                </a:moveTo>
                <a:lnTo>
                  <a:pt x="1707853" y="186825"/>
                </a:lnTo>
                <a:cubicBezTo>
                  <a:pt x="1707853" y="188235"/>
                  <a:pt x="1707853" y="191057"/>
                  <a:pt x="1709231" y="192467"/>
                </a:cubicBezTo>
                <a:lnTo>
                  <a:pt x="1709467" y="193085"/>
                </a:lnTo>
                <a:close/>
                <a:moveTo>
                  <a:pt x="145785" y="185499"/>
                </a:moveTo>
                <a:lnTo>
                  <a:pt x="145761" y="185529"/>
                </a:lnTo>
                <a:lnTo>
                  <a:pt x="146958" y="192264"/>
                </a:lnTo>
                <a:lnTo>
                  <a:pt x="147022" y="192432"/>
                </a:lnTo>
                <a:lnTo>
                  <a:pt x="145901" y="185635"/>
                </a:lnTo>
                <a:close/>
                <a:moveTo>
                  <a:pt x="1322016" y="185415"/>
                </a:moveTo>
                <a:lnTo>
                  <a:pt x="1320658" y="186795"/>
                </a:lnTo>
                <a:lnTo>
                  <a:pt x="1320748" y="186713"/>
                </a:lnTo>
                <a:lnTo>
                  <a:pt x="1322020" y="185423"/>
                </a:lnTo>
                <a:close/>
                <a:moveTo>
                  <a:pt x="2043332" y="185061"/>
                </a:moveTo>
                <a:lnTo>
                  <a:pt x="2040953" y="185415"/>
                </a:lnTo>
                <a:cubicBezTo>
                  <a:pt x="2038182" y="188235"/>
                  <a:pt x="2038182" y="189646"/>
                  <a:pt x="2040953" y="191057"/>
                </a:cubicBezTo>
                <a:lnTo>
                  <a:pt x="2041608" y="191190"/>
                </a:lnTo>
                <a:close/>
                <a:moveTo>
                  <a:pt x="2854937" y="184053"/>
                </a:moveTo>
                <a:lnTo>
                  <a:pt x="2855414" y="184782"/>
                </a:lnTo>
                <a:lnTo>
                  <a:pt x="2855744" y="184546"/>
                </a:lnTo>
                <a:close/>
                <a:moveTo>
                  <a:pt x="142846" y="183910"/>
                </a:moveTo>
                <a:lnTo>
                  <a:pt x="142873" y="184210"/>
                </a:lnTo>
                <a:lnTo>
                  <a:pt x="143166" y="183910"/>
                </a:lnTo>
                <a:close/>
                <a:moveTo>
                  <a:pt x="3096307" y="183701"/>
                </a:moveTo>
                <a:lnTo>
                  <a:pt x="3096204" y="184503"/>
                </a:lnTo>
                <a:lnTo>
                  <a:pt x="3096991" y="183819"/>
                </a:lnTo>
                <a:close/>
                <a:moveTo>
                  <a:pt x="2849525" y="183493"/>
                </a:moveTo>
                <a:lnTo>
                  <a:pt x="2849046" y="183804"/>
                </a:lnTo>
                <a:lnTo>
                  <a:pt x="2849388" y="184053"/>
                </a:lnTo>
                <a:close/>
                <a:moveTo>
                  <a:pt x="1484212" y="183303"/>
                </a:moveTo>
                <a:lnTo>
                  <a:pt x="1483035" y="185689"/>
                </a:lnTo>
                <a:lnTo>
                  <a:pt x="1483577" y="185239"/>
                </a:lnTo>
                <a:close/>
                <a:moveTo>
                  <a:pt x="1513314" y="182958"/>
                </a:moveTo>
                <a:lnTo>
                  <a:pt x="1512557" y="183123"/>
                </a:lnTo>
                <a:lnTo>
                  <a:pt x="1512495" y="183788"/>
                </a:lnTo>
                <a:close/>
                <a:moveTo>
                  <a:pt x="3100031" y="182614"/>
                </a:moveTo>
                <a:lnTo>
                  <a:pt x="3099783" y="182828"/>
                </a:lnTo>
                <a:lnTo>
                  <a:pt x="3100288" y="182692"/>
                </a:lnTo>
                <a:close/>
                <a:moveTo>
                  <a:pt x="1734235" y="182594"/>
                </a:moveTo>
                <a:lnTo>
                  <a:pt x="1734235" y="183307"/>
                </a:lnTo>
                <a:lnTo>
                  <a:pt x="1735030" y="182683"/>
                </a:lnTo>
                <a:close/>
                <a:moveTo>
                  <a:pt x="85917" y="182459"/>
                </a:moveTo>
                <a:lnTo>
                  <a:pt x="86208" y="182782"/>
                </a:lnTo>
                <a:lnTo>
                  <a:pt x="86354" y="182782"/>
                </a:lnTo>
                <a:close/>
                <a:moveTo>
                  <a:pt x="265481" y="182324"/>
                </a:moveTo>
                <a:lnTo>
                  <a:pt x="265151" y="182499"/>
                </a:lnTo>
                <a:lnTo>
                  <a:pt x="266509" y="190713"/>
                </a:lnTo>
                <a:close/>
                <a:moveTo>
                  <a:pt x="3071647" y="182280"/>
                </a:moveTo>
                <a:lnTo>
                  <a:pt x="3070647" y="182295"/>
                </a:lnTo>
                <a:lnTo>
                  <a:pt x="3070830" y="182575"/>
                </a:lnTo>
                <a:close/>
                <a:moveTo>
                  <a:pt x="818043" y="181681"/>
                </a:moveTo>
                <a:lnTo>
                  <a:pt x="818043" y="187104"/>
                </a:lnTo>
                <a:lnTo>
                  <a:pt x="818591" y="186649"/>
                </a:lnTo>
                <a:cubicBezTo>
                  <a:pt x="819111" y="185767"/>
                  <a:pt x="819459" y="184710"/>
                  <a:pt x="819459" y="184004"/>
                </a:cubicBezTo>
                <a:close/>
                <a:moveTo>
                  <a:pt x="88628" y="181190"/>
                </a:moveTo>
                <a:lnTo>
                  <a:pt x="87338" y="182459"/>
                </a:lnTo>
                <a:lnTo>
                  <a:pt x="86900" y="182782"/>
                </a:lnTo>
                <a:lnTo>
                  <a:pt x="87254" y="182782"/>
                </a:lnTo>
                <a:cubicBezTo>
                  <a:pt x="87254" y="182782"/>
                  <a:pt x="87254" y="182782"/>
                  <a:pt x="88758" y="182782"/>
                </a:cubicBezTo>
                <a:lnTo>
                  <a:pt x="88963" y="182952"/>
                </a:lnTo>
                <a:lnTo>
                  <a:pt x="88963" y="182656"/>
                </a:lnTo>
                <a:cubicBezTo>
                  <a:pt x="89647" y="181967"/>
                  <a:pt x="90331" y="181967"/>
                  <a:pt x="91015" y="181967"/>
                </a:cubicBezTo>
                <a:lnTo>
                  <a:pt x="92011" y="181632"/>
                </a:lnTo>
                <a:lnTo>
                  <a:pt x="91814" y="181433"/>
                </a:lnTo>
                <a:lnTo>
                  <a:pt x="91420" y="181277"/>
                </a:lnTo>
                <a:lnTo>
                  <a:pt x="88758" y="181277"/>
                </a:lnTo>
                <a:close/>
                <a:moveTo>
                  <a:pt x="908408" y="181016"/>
                </a:moveTo>
                <a:lnTo>
                  <a:pt x="908309" y="181083"/>
                </a:lnTo>
                <a:lnTo>
                  <a:pt x="908309" y="181184"/>
                </a:lnTo>
                <a:close/>
                <a:moveTo>
                  <a:pt x="2975511" y="180947"/>
                </a:moveTo>
                <a:lnTo>
                  <a:pt x="2974732" y="181372"/>
                </a:lnTo>
                <a:lnTo>
                  <a:pt x="2975615" y="181372"/>
                </a:lnTo>
                <a:close/>
                <a:moveTo>
                  <a:pt x="202081" y="180725"/>
                </a:moveTo>
                <a:lnTo>
                  <a:pt x="201692" y="181433"/>
                </a:lnTo>
                <a:lnTo>
                  <a:pt x="202936" y="181433"/>
                </a:lnTo>
                <a:close/>
                <a:moveTo>
                  <a:pt x="3090833" y="179417"/>
                </a:moveTo>
                <a:lnTo>
                  <a:pt x="3090827" y="179439"/>
                </a:lnTo>
                <a:lnTo>
                  <a:pt x="3090843" y="179437"/>
                </a:lnTo>
                <a:close/>
                <a:moveTo>
                  <a:pt x="1697993" y="178531"/>
                </a:moveTo>
                <a:lnTo>
                  <a:pt x="1697793" y="178539"/>
                </a:lnTo>
                <a:lnTo>
                  <a:pt x="1697597" y="178979"/>
                </a:lnTo>
                <a:close/>
                <a:moveTo>
                  <a:pt x="822098" y="178269"/>
                </a:moveTo>
                <a:lnTo>
                  <a:pt x="822235" y="178363"/>
                </a:lnTo>
                <a:lnTo>
                  <a:pt x="822421" y="178269"/>
                </a:lnTo>
                <a:close/>
                <a:moveTo>
                  <a:pt x="3092405" y="176952"/>
                </a:moveTo>
                <a:lnTo>
                  <a:pt x="3091434" y="177077"/>
                </a:lnTo>
                <a:lnTo>
                  <a:pt x="3091414" y="177155"/>
                </a:lnTo>
                <a:close/>
                <a:moveTo>
                  <a:pt x="824986" y="176901"/>
                </a:moveTo>
                <a:lnTo>
                  <a:pt x="824986" y="176965"/>
                </a:lnTo>
                <a:lnTo>
                  <a:pt x="825012" y="176952"/>
                </a:lnTo>
                <a:close/>
                <a:moveTo>
                  <a:pt x="84496" y="176843"/>
                </a:moveTo>
                <a:lnTo>
                  <a:pt x="84496" y="176862"/>
                </a:lnTo>
                <a:lnTo>
                  <a:pt x="84526" y="176874"/>
                </a:lnTo>
                <a:close/>
                <a:moveTo>
                  <a:pt x="2965713" y="176779"/>
                </a:moveTo>
                <a:lnTo>
                  <a:pt x="2965713" y="178105"/>
                </a:lnTo>
                <a:lnTo>
                  <a:pt x="2966041" y="178105"/>
                </a:lnTo>
                <a:close/>
                <a:moveTo>
                  <a:pt x="3072817" y="176600"/>
                </a:moveTo>
                <a:lnTo>
                  <a:pt x="3072817" y="179473"/>
                </a:lnTo>
                <a:lnTo>
                  <a:pt x="3073017" y="179439"/>
                </a:lnTo>
                <a:cubicBezTo>
                  <a:pt x="3073702" y="179439"/>
                  <a:pt x="3073360" y="178728"/>
                  <a:pt x="3073017" y="177840"/>
                </a:cubicBezTo>
                <a:lnTo>
                  <a:pt x="3073017" y="176805"/>
                </a:lnTo>
                <a:close/>
                <a:moveTo>
                  <a:pt x="71850" y="175543"/>
                </a:moveTo>
                <a:lnTo>
                  <a:pt x="72954" y="176542"/>
                </a:lnTo>
                <a:lnTo>
                  <a:pt x="71959" y="175570"/>
                </a:lnTo>
                <a:close/>
                <a:moveTo>
                  <a:pt x="3100653" y="175436"/>
                </a:moveTo>
                <a:lnTo>
                  <a:pt x="3100601" y="175489"/>
                </a:lnTo>
                <a:lnTo>
                  <a:pt x="3100653" y="175542"/>
                </a:lnTo>
                <a:close/>
                <a:moveTo>
                  <a:pt x="3182352" y="175260"/>
                </a:moveTo>
                <a:cubicBezTo>
                  <a:pt x="3186583" y="173756"/>
                  <a:pt x="3189404" y="179773"/>
                  <a:pt x="3192225" y="176764"/>
                </a:cubicBezTo>
                <a:cubicBezTo>
                  <a:pt x="3192225" y="176764"/>
                  <a:pt x="3193635" y="178269"/>
                  <a:pt x="3193635" y="178269"/>
                </a:cubicBezTo>
                <a:cubicBezTo>
                  <a:pt x="3193635" y="179773"/>
                  <a:pt x="3192225" y="181277"/>
                  <a:pt x="3192225" y="181277"/>
                </a:cubicBezTo>
                <a:cubicBezTo>
                  <a:pt x="3190814" y="179773"/>
                  <a:pt x="3189404" y="179773"/>
                  <a:pt x="3187993" y="179773"/>
                </a:cubicBezTo>
                <a:cubicBezTo>
                  <a:pt x="3186583" y="179773"/>
                  <a:pt x="3185173" y="178269"/>
                  <a:pt x="3185173" y="178269"/>
                </a:cubicBezTo>
                <a:cubicBezTo>
                  <a:pt x="3183763" y="178269"/>
                  <a:pt x="3183763" y="176764"/>
                  <a:pt x="3182352" y="175260"/>
                </a:cubicBezTo>
                <a:close/>
                <a:moveTo>
                  <a:pt x="60927" y="174357"/>
                </a:moveTo>
                <a:lnTo>
                  <a:pt x="60927" y="179500"/>
                </a:lnTo>
                <a:lnTo>
                  <a:pt x="61178" y="179773"/>
                </a:lnTo>
                <a:cubicBezTo>
                  <a:pt x="61178" y="179773"/>
                  <a:pt x="63936" y="179773"/>
                  <a:pt x="62557" y="181277"/>
                </a:cubicBezTo>
                <a:cubicBezTo>
                  <a:pt x="62557" y="184286"/>
                  <a:pt x="61178" y="182782"/>
                  <a:pt x="58420" y="182782"/>
                </a:cubicBezTo>
                <a:cubicBezTo>
                  <a:pt x="58420" y="181277"/>
                  <a:pt x="57040" y="181277"/>
                  <a:pt x="55661" y="181277"/>
                </a:cubicBezTo>
                <a:cubicBezTo>
                  <a:pt x="57040" y="179773"/>
                  <a:pt x="57040" y="179773"/>
                  <a:pt x="57040" y="179773"/>
                </a:cubicBezTo>
                <a:lnTo>
                  <a:pt x="59364" y="178506"/>
                </a:lnTo>
                <a:lnTo>
                  <a:pt x="58788" y="175542"/>
                </a:lnTo>
                <a:cubicBezTo>
                  <a:pt x="58294" y="174357"/>
                  <a:pt x="58294" y="173681"/>
                  <a:pt x="60927" y="174357"/>
                </a:cubicBezTo>
                <a:close/>
                <a:moveTo>
                  <a:pt x="751366" y="174005"/>
                </a:moveTo>
                <a:lnTo>
                  <a:pt x="751124" y="174132"/>
                </a:lnTo>
                <a:lnTo>
                  <a:pt x="751433" y="174132"/>
                </a:lnTo>
                <a:close/>
                <a:moveTo>
                  <a:pt x="402404" y="173867"/>
                </a:moveTo>
                <a:lnTo>
                  <a:pt x="402105" y="173942"/>
                </a:lnTo>
                <a:lnTo>
                  <a:pt x="402510" y="174001"/>
                </a:lnTo>
                <a:close/>
                <a:moveTo>
                  <a:pt x="3103595" y="173538"/>
                </a:moveTo>
                <a:lnTo>
                  <a:pt x="3103016" y="173735"/>
                </a:lnTo>
                <a:lnTo>
                  <a:pt x="3103402" y="174131"/>
                </a:lnTo>
                <a:close/>
                <a:moveTo>
                  <a:pt x="1266881" y="173527"/>
                </a:moveTo>
                <a:lnTo>
                  <a:pt x="1267591" y="175685"/>
                </a:lnTo>
                <a:lnTo>
                  <a:pt x="1267873" y="175542"/>
                </a:lnTo>
                <a:close/>
                <a:moveTo>
                  <a:pt x="1120715" y="173322"/>
                </a:moveTo>
                <a:lnTo>
                  <a:pt x="1120715" y="174132"/>
                </a:lnTo>
                <a:lnTo>
                  <a:pt x="1120973" y="174001"/>
                </a:lnTo>
                <a:close/>
                <a:moveTo>
                  <a:pt x="129320" y="172695"/>
                </a:moveTo>
                <a:lnTo>
                  <a:pt x="125098" y="173029"/>
                </a:lnTo>
                <a:cubicBezTo>
                  <a:pt x="126485" y="171629"/>
                  <a:pt x="127872" y="171629"/>
                  <a:pt x="129259" y="173029"/>
                </a:cubicBezTo>
                <a:lnTo>
                  <a:pt x="129620" y="172755"/>
                </a:lnTo>
                <a:close/>
                <a:moveTo>
                  <a:pt x="1001298" y="172645"/>
                </a:moveTo>
                <a:lnTo>
                  <a:pt x="1001145" y="172661"/>
                </a:lnTo>
                <a:lnTo>
                  <a:pt x="1001323" y="172722"/>
                </a:lnTo>
                <a:close/>
                <a:moveTo>
                  <a:pt x="780548" y="172643"/>
                </a:moveTo>
                <a:lnTo>
                  <a:pt x="780548" y="172722"/>
                </a:lnTo>
                <a:lnTo>
                  <a:pt x="780586" y="172722"/>
                </a:lnTo>
                <a:close/>
                <a:moveTo>
                  <a:pt x="622161" y="172639"/>
                </a:moveTo>
                <a:lnTo>
                  <a:pt x="622322" y="172722"/>
                </a:lnTo>
                <a:lnTo>
                  <a:pt x="622322" y="172639"/>
                </a:lnTo>
                <a:close/>
                <a:moveTo>
                  <a:pt x="2853141" y="172433"/>
                </a:moveTo>
                <a:lnTo>
                  <a:pt x="2853141" y="174859"/>
                </a:lnTo>
                <a:lnTo>
                  <a:pt x="2853376" y="174688"/>
                </a:lnTo>
                <a:cubicBezTo>
                  <a:pt x="2853897" y="174511"/>
                  <a:pt x="2854243" y="174158"/>
                  <a:pt x="2853550" y="172744"/>
                </a:cubicBezTo>
                <a:close/>
                <a:moveTo>
                  <a:pt x="928423" y="171775"/>
                </a:moveTo>
                <a:lnTo>
                  <a:pt x="928022" y="172081"/>
                </a:lnTo>
                <a:lnTo>
                  <a:pt x="928265" y="172193"/>
                </a:lnTo>
                <a:close/>
                <a:moveTo>
                  <a:pt x="172080" y="171611"/>
                </a:moveTo>
                <a:lnTo>
                  <a:pt x="171417" y="171749"/>
                </a:lnTo>
                <a:lnTo>
                  <a:pt x="171756" y="174226"/>
                </a:lnTo>
                <a:close/>
                <a:moveTo>
                  <a:pt x="3076849" y="171349"/>
                </a:moveTo>
                <a:lnTo>
                  <a:pt x="3077150" y="172567"/>
                </a:lnTo>
                <a:lnTo>
                  <a:pt x="3078071" y="172056"/>
                </a:lnTo>
                <a:close/>
                <a:moveTo>
                  <a:pt x="1106858" y="171253"/>
                </a:moveTo>
                <a:lnTo>
                  <a:pt x="1102761" y="173973"/>
                </a:lnTo>
                <a:lnTo>
                  <a:pt x="1104577" y="173779"/>
                </a:lnTo>
                <a:cubicBezTo>
                  <a:pt x="1105444" y="173427"/>
                  <a:pt x="1106138" y="172722"/>
                  <a:pt x="1106832" y="171311"/>
                </a:cubicBezTo>
                <a:close/>
                <a:moveTo>
                  <a:pt x="802379" y="170527"/>
                </a:moveTo>
                <a:lnTo>
                  <a:pt x="801126" y="172794"/>
                </a:lnTo>
                <a:lnTo>
                  <a:pt x="801411" y="172722"/>
                </a:lnTo>
                <a:close/>
                <a:moveTo>
                  <a:pt x="133215" y="170033"/>
                </a:moveTo>
                <a:lnTo>
                  <a:pt x="132030" y="170930"/>
                </a:lnTo>
                <a:lnTo>
                  <a:pt x="132474" y="170860"/>
                </a:lnTo>
                <a:close/>
                <a:moveTo>
                  <a:pt x="836093" y="169827"/>
                </a:moveTo>
                <a:lnTo>
                  <a:pt x="835961" y="169927"/>
                </a:lnTo>
                <a:lnTo>
                  <a:pt x="836118" y="169901"/>
                </a:lnTo>
                <a:close/>
                <a:moveTo>
                  <a:pt x="713887" y="169821"/>
                </a:moveTo>
                <a:lnTo>
                  <a:pt x="713949" y="169901"/>
                </a:lnTo>
                <a:lnTo>
                  <a:pt x="713979" y="169841"/>
                </a:lnTo>
                <a:lnTo>
                  <a:pt x="713891" y="169825"/>
                </a:lnTo>
                <a:close/>
                <a:moveTo>
                  <a:pt x="3048931" y="169777"/>
                </a:moveTo>
                <a:lnTo>
                  <a:pt x="3049211" y="170089"/>
                </a:lnTo>
                <a:lnTo>
                  <a:pt x="3049365" y="169980"/>
                </a:lnTo>
                <a:lnTo>
                  <a:pt x="3049302" y="169995"/>
                </a:lnTo>
                <a:close/>
                <a:moveTo>
                  <a:pt x="270432" y="169637"/>
                </a:moveTo>
                <a:lnTo>
                  <a:pt x="270745" y="171217"/>
                </a:lnTo>
                <a:lnTo>
                  <a:pt x="271122" y="170672"/>
                </a:lnTo>
                <a:close/>
                <a:moveTo>
                  <a:pt x="670769" y="168417"/>
                </a:moveTo>
                <a:lnTo>
                  <a:pt x="670913" y="168490"/>
                </a:lnTo>
                <a:lnTo>
                  <a:pt x="671090" y="168417"/>
                </a:lnTo>
                <a:close/>
                <a:moveTo>
                  <a:pt x="133587" y="167519"/>
                </a:moveTo>
                <a:lnTo>
                  <a:pt x="134546" y="168548"/>
                </a:lnTo>
                <a:lnTo>
                  <a:pt x="134597" y="168490"/>
                </a:lnTo>
                <a:lnTo>
                  <a:pt x="134696" y="168445"/>
                </a:lnTo>
                <a:close/>
                <a:moveTo>
                  <a:pt x="603330" y="167481"/>
                </a:moveTo>
                <a:lnTo>
                  <a:pt x="602452" y="167832"/>
                </a:lnTo>
                <a:lnTo>
                  <a:pt x="604185" y="168417"/>
                </a:lnTo>
                <a:lnTo>
                  <a:pt x="604382" y="168817"/>
                </a:lnTo>
                <a:lnTo>
                  <a:pt x="604275" y="168490"/>
                </a:lnTo>
                <a:lnTo>
                  <a:pt x="607256" y="169041"/>
                </a:lnTo>
                <a:lnTo>
                  <a:pt x="605573" y="168417"/>
                </a:lnTo>
                <a:close/>
                <a:moveTo>
                  <a:pt x="2020609" y="167309"/>
                </a:moveTo>
                <a:lnTo>
                  <a:pt x="2020486" y="167375"/>
                </a:lnTo>
                <a:lnTo>
                  <a:pt x="2020486" y="167578"/>
                </a:lnTo>
                <a:close/>
                <a:moveTo>
                  <a:pt x="407963" y="167223"/>
                </a:moveTo>
                <a:lnTo>
                  <a:pt x="408879" y="169066"/>
                </a:lnTo>
                <a:lnTo>
                  <a:pt x="409562" y="168028"/>
                </a:lnTo>
                <a:close/>
                <a:moveTo>
                  <a:pt x="2875862" y="166892"/>
                </a:moveTo>
                <a:lnTo>
                  <a:pt x="2874881" y="167952"/>
                </a:lnTo>
                <a:lnTo>
                  <a:pt x="2875862" y="168559"/>
                </a:lnTo>
                <a:close/>
                <a:moveTo>
                  <a:pt x="2882945" y="166567"/>
                </a:moveTo>
                <a:lnTo>
                  <a:pt x="2882545" y="166996"/>
                </a:lnTo>
                <a:lnTo>
                  <a:pt x="2882683" y="167090"/>
                </a:lnTo>
                <a:lnTo>
                  <a:pt x="2883424" y="167693"/>
                </a:lnTo>
                <a:lnTo>
                  <a:pt x="2882699" y="166855"/>
                </a:lnTo>
                <a:close/>
                <a:moveTo>
                  <a:pt x="223574" y="166517"/>
                </a:moveTo>
                <a:lnTo>
                  <a:pt x="222534" y="167402"/>
                </a:lnTo>
                <a:lnTo>
                  <a:pt x="224596" y="166986"/>
                </a:lnTo>
                <a:lnTo>
                  <a:pt x="224528" y="166986"/>
                </a:lnTo>
                <a:close/>
                <a:moveTo>
                  <a:pt x="1056613" y="165588"/>
                </a:moveTo>
                <a:lnTo>
                  <a:pt x="1056854" y="166198"/>
                </a:lnTo>
                <a:lnTo>
                  <a:pt x="1056854" y="165670"/>
                </a:lnTo>
                <a:close/>
                <a:moveTo>
                  <a:pt x="1997589" y="165068"/>
                </a:moveTo>
                <a:lnTo>
                  <a:pt x="1996370" y="165482"/>
                </a:lnTo>
                <a:lnTo>
                  <a:pt x="1996333" y="165466"/>
                </a:lnTo>
                <a:lnTo>
                  <a:pt x="1996621" y="165670"/>
                </a:lnTo>
                <a:lnTo>
                  <a:pt x="1997026" y="165875"/>
                </a:lnTo>
                <a:close/>
                <a:moveTo>
                  <a:pt x="227724" y="164844"/>
                </a:moveTo>
                <a:lnTo>
                  <a:pt x="228665" y="165632"/>
                </a:lnTo>
                <a:lnTo>
                  <a:pt x="227620" y="166658"/>
                </a:lnTo>
                <a:lnTo>
                  <a:pt x="228601" y="166460"/>
                </a:lnTo>
                <a:lnTo>
                  <a:pt x="229292" y="165783"/>
                </a:lnTo>
                <a:lnTo>
                  <a:pt x="229393" y="165676"/>
                </a:lnTo>
                <a:lnTo>
                  <a:pt x="229289" y="165696"/>
                </a:lnTo>
                <a:close/>
                <a:moveTo>
                  <a:pt x="269082" y="164629"/>
                </a:moveTo>
                <a:lnTo>
                  <a:pt x="268407" y="164822"/>
                </a:lnTo>
                <a:lnTo>
                  <a:pt x="269116" y="164965"/>
                </a:lnTo>
                <a:close/>
                <a:moveTo>
                  <a:pt x="2853253" y="164458"/>
                </a:moveTo>
                <a:lnTo>
                  <a:pt x="2852863" y="164870"/>
                </a:lnTo>
                <a:lnTo>
                  <a:pt x="2853203" y="164970"/>
                </a:lnTo>
                <a:close/>
                <a:moveTo>
                  <a:pt x="2979935" y="164442"/>
                </a:moveTo>
                <a:lnTo>
                  <a:pt x="2979790" y="164478"/>
                </a:lnTo>
                <a:lnTo>
                  <a:pt x="2979927" y="164753"/>
                </a:lnTo>
                <a:close/>
                <a:moveTo>
                  <a:pt x="180417" y="164182"/>
                </a:moveTo>
                <a:lnTo>
                  <a:pt x="179375" y="164718"/>
                </a:lnTo>
                <a:lnTo>
                  <a:pt x="180572" y="164626"/>
                </a:lnTo>
                <a:lnTo>
                  <a:pt x="180691" y="164685"/>
                </a:lnTo>
                <a:lnTo>
                  <a:pt x="180525" y="164353"/>
                </a:lnTo>
                <a:lnTo>
                  <a:pt x="180730" y="164182"/>
                </a:lnTo>
                <a:close/>
                <a:moveTo>
                  <a:pt x="255393" y="163927"/>
                </a:moveTo>
                <a:lnTo>
                  <a:pt x="255468" y="164101"/>
                </a:lnTo>
                <a:lnTo>
                  <a:pt x="255592" y="164026"/>
                </a:lnTo>
                <a:close/>
                <a:moveTo>
                  <a:pt x="302549" y="162997"/>
                </a:moveTo>
                <a:lnTo>
                  <a:pt x="302494" y="163003"/>
                </a:lnTo>
                <a:lnTo>
                  <a:pt x="302580" y="163024"/>
                </a:lnTo>
                <a:close/>
                <a:moveTo>
                  <a:pt x="133245" y="162943"/>
                </a:moveTo>
                <a:cubicBezTo>
                  <a:pt x="134642" y="162943"/>
                  <a:pt x="134642" y="162943"/>
                  <a:pt x="134642" y="164353"/>
                </a:cubicBezTo>
                <a:lnTo>
                  <a:pt x="134451" y="164486"/>
                </a:lnTo>
                <a:lnTo>
                  <a:pt x="134863" y="164353"/>
                </a:lnTo>
                <a:lnTo>
                  <a:pt x="135166" y="164236"/>
                </a:lnTo>
                <a:close/>
                <a:moveTo>
                  <a:pt x="241497" y="162849"/>
                </a:moveTo>
                <a:lnTo>
                  <a:pt x="241546" y="163074"/>
                </a:lnTo>
                <a:lnTo>
                  <a:pt x="241703" y="163074"/>
                </a:lnTo>
                <a:lnTo>
                  <a:pt x="242086" y="162849"/>
                </a:lnTo>
                <a:close/>
                <a:moveTo>
                  <a:pt x="2538841" y="162581"/>
                </a:moveTo>
                <a:lnTo>
                  <a:pt x="2539137" y="163003"/>
                </a:lnTo>
                <a:lnTo>
                  <a:pt x="2539411" y="162849"/>
                </a:lnTo>
                <a:lnTo>
                  <a:pt x="2539659" y="162747"/>
                </a:lnTo>
                <a:close/>
                <a:moveTo>
                  <a:pt x="2147570" y="162360"/>
                </a:moveTo>
                <a:lnTo>
                  <a:pt x="2146760" y="163173"/>
                </a:lnTo>
                <a:lnTo>
                  <a:pt x="2147211" y="164533"/>
                </a:lnTo>
                <a:close/>
                <a:moveTo>
                  <a:pt x="212117" y="162238"/>
                </a:moveTo>
                <a:cubicBezTo>
                  <a:pt x="211768" y="162059"/>
                  <a:pt x="211418" y="162059"/>
                  <a:pt x="210720" y="162774"/>
                </a:cubicBezTo>
                <a:lnTo>
                  <a:pt x="211647" y="163343"/>
                </a:lnTo>
                <a:lnTo>
                  <a:pt x="211209" y="162903"/>
                </a:lnTo>
                <a:lnTo>
                  <a:pt x="212352" y="162328"/>
                </a:lnTo>
                <a:close/>
                <a:moveTo>
                  <a:pt x="689671" y="162161"/>
                </a:moveTo>
                <a:lnTo>
                  <a:pt x="689915" y="163290"/>
                </a:lnTo>
                <a:lnTo>
                  <a:pt x="690348" y="162849"/>
                </a:lnTo>
                <a:close/>
                <a:moveTo>
                  <a:pt x="3026752" y="161767"/>
                </a:moveTo>
                <a:lnTo>
                  <a:pt x="3026752" y="162640"/>
                </a:lnTo>
                <a:lnTo>
                  <a:pt x="3021712" y="163037"/>
                </a:lnTo>
                <a:lnTo>
                  <a:pt x="3026994" y="163037"/>
                </a:lnTo>
                <a:lnTo>
                  <a:pt x="3027507" y="163037"/>
                </a:lnTo>
                <a:lnTo>
                  <a:pt x="3026754" y="162849"/>
                </a:lnTo>
                <a:lnTo>
                  <a:pt x="3026754" y="161767"/>
                </a:lnTo>
                <a:close/>
                <a:moveTo>
                  <a:pt x="3087350" y="161410"/>
                </a:moveTo>
                <a:lnTo>
                  <a:pt x="3087180" y="161479"/>
                </a:lnTo>
                <a:lnTo>
                  <a:pt x="3088093" y="163306"/>
                </a:lnTo>
                <a:close/>
                <a:moveTo>
                  <a:pt x="241913" y="161399"/>
                </a:moveTo>
                <a:lnTo>
                  <a:pt x="241807" y="161506"/>
                </a:lnTo>
                <a:lnTo>
                  <a:pt x="241474" y="161729"/>
                </a:lnTo>
                <a:lnTo>
                  <a:pt x="244461" y="162849"/>
                </a:lnTo>
                <a:lnTo>
                  <a:pt x="243619" y="162849"/>
                </a:lnTo>
                <a:lnTo>
                  <a:pt x="244461" y="163074"/>
                </a:lnTo>
                <a:lnTo>
                  <a:pt x="247194" y="163074"/>
                </a:lnTo>
                <a:lnTo>
                  <a:pt x="244160" y="162523"/>
                </a:lnTo>
                <a:close/>
                <a:moveTo>
                  <a:pt x="3057627" y="161386"/>
                </a:moveTo>
                <a:lnTo>
                  <a:pt x="3057883" y="161559"/>
                </a:lnTo>
                <a:lnTo>
                  <a:pt x="3057870" y="161386"/>
                </a:lnTo>
                <a:close/>
                <a:moveTo>
                  <a:pt x="2231236" y="160329"/>
                </a:moveTo>
                <a:lnTo>
                  <a:pt x="2231156" y="160382"/>
                </a:lnTo>
                <a:lnTo>
                  <a:pt x="2231345" y="160372"/>
                </a:lnTo>
                <a:close/>
                <a:moveTo>
                  <a:pt x="168900" y="160210"/>
                </a:moveTo>
                <a:lnTo>
                  <a:pt x="168916" y="160421"/>
                </a:lnTo>
                <a:lnTo>
                  <a:pt x="169163" y="160323"/>
                </a:lnTo>
                <a:close/>
                <a:moveTo>
                  <a:pt x="2904706" y="160070"/>
                </a:moveTo>
                <a:lnTo>
                  <a:pt x="2904961" y="162138"/>
                </a:lnTo>
                <a:lnTo>
                  <a:pt x="2905903" y="160525"/>
                </a:lnTo>
                <a:close/>
                <a:moveTo>
                  <a:pt x="2957621" y="160032"/>
                </a:moveTo>
                <a:lnTo>
                  <a:pt x="2957583" y="160070"/>
                </a:lnTo>
                <a:lnTo>
                  <a:pt x="2957563" y="160084"/>
                </a:lnTo>
                <a:lnTo>
                  <a:pt x="2957563" y="160216"/>
                </a:lnTo>
                <a:lnTo>
                  <a:pt x="2957621" y="160216"/>
                </a:lnTo>
                <a:close/>
                <a:moveTo>
                  <a:pt x="2990111" y="159734"/>
                </a:moveTo>
                <a:lnTo>
                  <a:pt x="2989719" y="159798"/>
                </a:lnTo>
                <a:lnTo>
                  <a:pt x="2988896" y="160651"/>
                </a:lnTo>
                <a:lnTo>
                  <a:pt x="2989634" y="160216"/>
                </a:lnTo>
                <a:lnTo>
                  <a:pt x="2990712" y="160652"/>
                </a:lnTo>
                <a:close/>
                <a:moveTo>
                  <a:pt x="2553897" y="159730"/>
                </a:moveTo>
                <a:lnTo>
                  <a:pt x="2554156" y="160205"/>
                </a:lnTo>
                <a:lnTo>
                  <a:pt x="2554304" y="160083"/>
                </a:lnTo>
                <a:close/>
                <a:moveTo>
                  <a:pt x="2139176" y="159589"/>
                </a:moveTo>
                <a:lnTo>
                  <a:pt x="2140446" y="160878"/>
                </a:lnTo>
                <a:lnTo>
                  <a:pt x="2140341" y="160547"/>
                </a:lnTo>
                <a:close/>
                <a:moveTo>
                  <a:pt x="2575910" y="159026"/>
                </a:moveTo>
                <a:lnTo>
                  <a:pt x="2575910" y="160443"/>
                </a:lnTo>
                <a:lnTo>
                  <a:pt x="2576547" y="159676"/>
                </a:lnTo>
                <a:close/>
                <a:moveTo>
                  <a:pt x="3120457" y="158953"/>
                </a:moveTo>
                <a:cubicBezTo>
                  <a:pt x="3121155" y="159303"/>
                  <a:pt x="3121854" y="160001"/>
                  <a:pt x="3122552" y="160001"/>
                </a:cubicBezTo>
                <a:cubicBezTo>
                  <a:pt x="3122552" y="161398"/>
                  <a:pt x="3122552" y="161398"/>
                  <a:pt x="3123949" y="162795"/>
                </a:cubicBezTo>
                <a:cubicBezTo>
                  <a:pt x="3124648" y="162795"/>
                  <a:pt x="3125346" y="162795"/>
                  <a:pt x="3125695" y="163144"/>
                </a:cubicBezTo>
                <a:cubicBezTo>
                  <a:pt x="3126044" y="163494"/>
                  <a:pt x="3126044" y="164192"/>
                  <a:pt x="3125346" y="165589"/>
                </a:cubicBezTo>
                <a:cubicBezTo>
                  <a:pt x="3125346" y="165589"/>
                  <a:pt x="3125346" y="166986"/>
                  <a:pt x="3125346" y="166986"/>
                </a:cubicBezTo>
                <a:cubicBezTo>
                  <a:pt x="3123949" y="165589"/>
                  <a:pt x="3122552" y="164192"/>
                  <a:pt x="3119758" y="164192"/>
                </a:cubicBezTo>
                <a:cubicBezTo>
                  <a:pt x="3118361" y="162795"/>
                  <a:pt x="3116965" y="162795"/>
                  <a:pt x="3118361" y="160001"/>
                </a:cubicBezTo>
                <a:cubicBezTo>
                  <a:pt x="3119060" y="158604"/>
                  <a:pt x="3119758" y="158604"/>
                  <a:pt x="3120457" y="158953"/>
                </a:cubicBezTo>
                <a:close/>
                <a:moveTo>
                  <a:pt x="3075483" y="158900"/>
                </a:moveTo>
                <a:lnTo>
                  <a:pt x="3075256" y="159127"/>
                </a:lnTo>
                <a:lnTo>
                  <a:pt x="3075606" y="158900"/>
                </a:lnTo>
                <a:close/>
                <a:moveTo>
                  <a:pt x="469482" y="158739"/>
                </a:moveTo>
                <a:lnTo>
                  <a:pt x="469119" y="158830"/>
                </a:lnTo>
                <a:lnTo>
                  <a:pt x="469482" y="159559"/>
                </a:lnTo>
                <a:close/>
                <a:moveTo>
                  <a:pt x="542954" y="158585"/>
                </a:moveTo>
                <a:lnTo>
                  <a:pt x="542958" y="158655"/>
                </a:lnTo>
                <a:lnTo>
                  <a:pt x="542997" y="158706"/>
                </a:lnTo>
                <a:close/>
                <a:moveTo>
                  <a:pt x="1048565" y="158566"/>
                </a:moveTo>
                <a:lnTo>
                  <a:pt x="1049125" y="159067"/>
                </a:lnTo>
                <a:lnTo>
                  <a:pt x="1049966" y="159257"/>
                </a:lnTo>
                <a:close/>
                <a:moveTo>
                  <a:pt x="277877" y="158304"/>
                </a:moveTo>
                <a:lnTo>
                  <a:pt x="277858" y="158310"/>
                </a:lnTo>
                <a:lnTo>
                  <a:pt x="277865" y="158323"/>
                </a:lnTo>
                <a:close/>
                <a:moveTo>
                  <a:pt x="529407" y="158131"/>
                </a:moveTo>
                <a:lnTo>
                  <a:pt x="528923" y="161374"/>
                </a:lnTo>
                <a:lnTo>
                  <a:pt x="531210" y="158476"/>
                </a:lnTo>
                <a:close/>
                <a:moveTo>
                  <a:pt x="369391" y="158013"/>
                </a:moveTo>
                <a:lnTo>
                  <a:pt x="371234" y="158632"/>
                </a:lnTo>
                <a:lnTo>
                  <a:pt x="370920" y="158359"/>
                </a:lnTo>
                <a:close/>
                <a:moveTo>
                  <a:pt x="3028029" y="157658"/>
                </a:moveTo>
                <a:lnTo>
                  <a:pt x="3027014" y="161818"/>
                </a:lnTo>
                <a:lnTo>
                  <a:pt x="3026907" y="161797"/>
                </a:lnTo>
                <a:lnTo>
                  <a:pt x="3029387" y="163037"/>
                </a:lnTo>
                <a:lnTo>
                  <a:pt x="3029771" y="163037"/>
                </a:lnTo>
                <a:lnTo>
                  <a:pt x="3029871" y="162884"/>
                </a:lnTo>
                <a:lnTo>
                  <a:pt x="3027318" y="161219"/>
                </a:lnTo>
                <a:lnTo>
                  <a:pt x="3028216" y="157706"/>
                </a:lnTo>
                <a:close/>
                <a:moveTo>
                  <a:pt x="2376947" y="157570"/>
                </a:moveTo>
                <a:lnTo>
                  <a:pt x="2376955" y="157578"/>
                </a:lnTo>
                <a:lnTo>
                  <a:pt x="2376955" y="157572"/>
                </a:lnTo>
                <a:close/>
                <a:moveTo>
                  <a:pt x="3053612" y="157568"/>
                </a:moveTo>
                <a:lnTo>
                  <a:pt x="3054796" y="158712"/>
                </a:lnTo>
                <a:lnTo>
                  <a:pt x="3055989" y="167285"/>
                </a:lnTo>
                <a:lnTo>
                  <a:pt x="3056126" y="167271"/>
                </a:lnTo>
                <a:lnTo>
                  <a:pt x="3054953" y="158545"/>
                </a:lnTo>
                <a:lnTo>
                  <a:pt x="3055056" y="158435"/>
                </a:lnTo>
                <a:close/>
                <a:moveTo>
                  <a:pt x="1546116" y="157436"/>
                </a:moveTo>
                <a:lnTo>
                  <a:pt x="1546917" y="158618"/>
                </a:lnTo>
                <a:lnTo>
                  <a:pt x="1547404" y="159236"/>
                </a:lnTo>
                <a:lnTo>
                  <a:pt x="1547043" y="158501"/>
                </a:lnTo>
                <a:close/>
                <a:moveTo>
                  <a:pt x="366237" y="157301"/>
                </a:moveTo>
                <a:lnTo>
                  <a:pt x="366038" y="157432"/>
                </a:lnTo>
                <a:lnTo>
                  <a:pt x="366814" y="157432"/>
                </a:lnTo>
                <a:close/>
                <a:moveTo>
                  <a:pt x="339633" y="157118"/>
                </a:moveTo>
                <a:lnTo>
                  <a:pt x="339872" y="157322"/>
                </a:lnTo>
                <a:lnTo>
                  <a:pt x="339872" y="157301"/>
                </a:lnTo>
                <a:lnTo>
                  <a:pt x="339838" y="157197"/>
                </a:lnTo>
                <a:close/>
                <a:moveTo>
                  <a:pt x="375996" y="156877"/>
                </a:moveTo>
                <a:lnTo>
                  <a:pt x="373175" y="157301"/>
                </a:lnTo>
                <a:lnTo>
                  <a:pt x="375996" y="158681"/>
                </a:lnTo>
                <a:close/>
                <a:moveTo>
                  <a:pt x="498242" y="156875"/>
                </a:moveTo>
                <a:lnTo>
                  <a:pt x="498134" y="156907"/>
                </a:lnTo>
                <a:lnTo>
                  <a:pt x="498155" y="157147"/>
                </a:lnTo>
                <a:close/>
                <a:moveTo>
                  <a:pt x="3089055" y="156823"/>
                </a:moveTo>
                <a:lnTo>
                  <a:pt x="3089386" y="157489"/>
                </a:lnTo>
                <a:lnTo>
                  <a:pt x="3089768" y="157617"/>
                </a:lnTo>
                <a:lnTo>
                  <a:pt x="3089627" y="157329"/>
                </a:lnTo>
                <a:lnTo>
                  <a:pt x="3089623" y="157332"/>
                </a:lnTo>
                <a:close/>
                <a:moveTo>
                  <a:pt x="201281" y="156592"/>
                </a:moveTo>
                <a:lnTo>
                  <a:pt x="201052" y="156673"/>
                </a:lnTo>
                <a:lnTo>
                  <a:pt x="201087" y="156709"/>
                </a:lnTo>
                <a:close/>
                <a:moveTo>
                  <a:pt x="2830967" y="156481"/>
                </a:moveTo>
                <a:lnTo>
                  <a:pt x="2832351" y="162789"/>
                </a:lnTo>
                <a:lnTo>
                  <a:pt x="2832665" y="163424"/>
                </a:lnTo>
                <a:lnTo>
                  <a:pt x="2832740" y="161435"/>
                </a:lnTo>
                <a:cubicBezTo>
                  <a:pt x="2833433" y="158608"/>
                  <a:pt x="2832393" y="157195"/>
                  <a:pt x="2831006" y="156488"/>
                </a:cubicBezTo>
                <a:close/>
                <a:moveTo>
                  <a:pt x="170802" y="156068"/>
                </a:moveTo>
                <a:lnTo>
                  <a:pt x="170548" y="156132"/>
                </a:lnTo>
                <a:lnTo>
                  <a:pt x="171087" y="156946"/>
                </a:lnTo>
                <a:close/>
                <a:moveTo>
                  <a:pt x="3076734" y="156046"/>
                </a:moveTo>
                <a:lnTo>
                  <a:pt x="3076725" y="156072"/>
                </a:lnTo>
                <a:lnTo>
                  <a:pt x="3076750" y="156079"/>
                </a:lnTo>
                <a:close/>
                <a:moveTo>
                  <a:pt x="3038534" y="155891"/>
                </a:moveTo>
                <a:lnTo>
                  <a:pt x="3039491" y="158806"/>
                </a:lnTo>
                <a:cubicBezTo>
                  <a:pt x="3039491" y="160216"/>
                  <a:pt x="3039491" y="161627"/>
                  <a:pt x="3039491" y="161627"/>
                </a:cubicBezTo>
                <a:lnTo>
                  <a:pt x="3039869" y="162011"/>
                </a:lnTo>
                <a:lnTo>
                  <a:pt x="3041061" y="155891"/>
                </a:lnTo>
                <a:close/>
                <a:moveTo>
                  <a:pt x="2901849" y="155799"/>
                </a:moveTo>
                <a:lnTo>
                  <a:pt x="2901922" y="155848"/>
                </a:lnTo>
                <a:lnTo>
                  <a:pt x="2901910" y="155799"/>
                </a:lnTo>
                <a:close/>
                <a:moveTo>
                  <a:pt x="1310960" y="155683"/>
                </a:moveTo>
                <a:lnTo>
                  <a:pt x="1310943" y="155702"/>
                </a:lnTo>
                <a:lnTo>
                  <a:pt x="1311027" y="155751"/>
                </a:lnTo>
                <a:close/>
                <a:moveTo>
                  <a:pt x="3158991" y="155609"/>
                </a:moveTo>
                <a:cubicBezTo>
                  <a:pt x="3158991" y="155609"/>
                  <a:pt x="3160363" y="155609"/>
                  <a:pt x="3161735" y="157019"/>
                </a:cubicBezTo>
                <a:cubicBezTo>
                  <a:pt x="3163106" y="159840"/>
                  <a:pt x="3163106" y="158429"/>
                  <a:pt x="3164478" y="157019"/>
                </a:cubicBezTo>
                <a:cubicBezTo>
                  <a:pt x="3167221" y="157019"/>
                  <a:pt x="3169964" y="158429"/>
                  <a:pt x="3171336" y="159840"/>
                </a:cubicBezTo>
                <a:cubicBezTo>
                  <a:pt x="3172707" y="161251"/>
                  <a:pt x="3174079" y="162661"/>
                  <a:pt x="3174079" y="165481"/>
                </a:cubicBezTo>
                <a:cubicBezTo>
                  <a:pt x="3171336" y="168302"/>
                  <a:pt x="3169964" y="164071"/>
                  <a:pt x="3167221" y="164071"/>
                </a:cubicBezTo>
                <a:cubicBezTo>
                  <a:pt x="3164478" y="162661"/>
                  <a:pt x="3160363" y="161251"/>
                  <a:pt x="3157620" y="162661"/>
                </a:cubicBezTo>
                <a:cubicBezTo>
                  <a:pt x="3164478" y="162661"/>
                  <a:pt x="3164478" y="171123"/>
                  <a:pt x="3168592" y="173944"/>
                </a:cubicBezTo>
                <a:cubicBezTo>
                  <a:pt x="3165849" y="173944"/>
                  <a:pt x="3161735" y="176764"/>
                  <a:pt x="3158991" y="171123"/>
                </a:cubicBezTo>
                <a:cubicBezTo>
                  <a:pt x="3158991" y="171123"/>
                  <a:pt x="3156248" y="172533"/>
                  <a:pt x="3154877" y="171123"/>
                </a:cubicBezTo>
                <a:cubicBezTo>
                  <a:pt x="3154877" y="171123"/>
                  <a:pt x="3153505" y="171123"/>
                  <a:pt x="3153505" y="169712"/>
                </a:cubicBezTo>
                <a:cubicBezTo>
                  <a:pt x="3153505" y="165481"/>
                  <a:pt x="3156248" y="166892"/>
                  <a:pt x="3158991" y="166892"/>
                </a:cubicBezTo>
                <a:cubicBezTo>
                  <a:pt x="3157620" y="166892"/>
                  <a:pt x="3156248" y="165481"/>
                  <a:pt x="3154877" y="165481"/>
                </a:cubicBezTo>
                <a:cubicBezTo>
                  <a:pt x="3153505" y="164071"/>
                  <a:pt x="3150762" y="162661"/>
                  <a:pt x="3153505" y="158429"/>
                </a:cubicBezTo>
                <a:cubicBezTo>
                  <a:pt x="3154877" y="158429"/>
                  <a:pt x="3154877" y="154199"/>
                  <a:pt x="3158991" y="155609"/>
                </a:cubicBezTo>
                <a:close/>
                <a:moveTo>
                  <a:pt x="3010891" y="155601"/>
                </a:moveTo>
                <a:lnTo>
                  <a:pt x="3011947" y="156137"/>
                </a:lnTo>
                <a:lnTo>
                  <a:pt x="3012885" y="157088"/>
                </a:lnTo>
                <a:lnTo>
                  <a:pt x="3013013" y="156977"/>
                </a:lnTo>
                <a:lnTo>
                  <a:pt x="3011739" y="155703"/>
                </a:lnTo>
                <a:lnTo>
                  <a:pt x="3011736" y="155687"/>
                </a:lnTo>
                <a:close/>
                <a:moveTo>
                  <a:pt x="1344119" y="155535"/>
                </a:moveTo>
                <a:lnTo>
                  <a:pt x="1343980" y="155703"/>
                </a:lnTo>
                <a:lnTo>
                  <a:pt x="1344109" y="155768"/>
                </a:lnTo>
                <a:close/>
                <a:moveTo>
                  <a:pt x="183094" y="155449"/>
                </a:moveTo>
                <a:lnTo>
                  <a:pt x="183383" y="155600"/>
                </a:lnTo>
                <a:lnTo>
                  <a:pt x="183464" y="155502"/>
                </a:lnTo>
                <a:close/>
                <a:moveTo>
                  <a:pt x="2965809" y="154578"/>
                </a:moveTo>
                <a:lnTo>
                  <a:pt x="2964477" y="157374"/>
                </a:lnTo>
                <a:lnTo>
                  <a:pt x="2965480" y="157374"/>
                </a:lnTo>
                <a:lnTo>
                  <a:pt x="2964953" y="157207"/>
                </a:lnTo>
                <a:lnTo>
                  <a:pt x="2966070" y="154726"/>
                </a:lnTo>
                <a:close/>
                <a:moveTo>
                  <a:pt x="389827" y="154481"/>
                </a:moveTo>
                <a:lnTo>
                  <a:pt x="389827" y="154501"/>
                </a:lnTo>
                <a:lnTo>
                  <a:pt x="390137" y="154498"/>
                </a:lnTo>
                <a:close/>
                <a:moveTo>
                  <a:pt x="2983919" y="154441"/>
                </a:moveTo>
                <a:lnTo>
                  <a:pt x="2983997" y="154521"/>
                </a:lnTo>
                <a:lnTo>
                  <a:pt x="2984043" y="154441"/>
                </a:lnTo>
                <a:lnTo>
                  <a:pt x="2984022" y="154441"/>
                </a:lnTo>
                <a:close/>
                <a:moveTo>
                  <a:pt x="2868630" y="154326"/>
                </a:moveTo>
                <a:lnTo>
                  <a:pt x="2868205" y="154360"/>
                </a:lnTo>
                <a:lnTo>
                  <a:pt x="2868526" y="154441"/>
                </a:lnTo>
                <a:lnTo>
                  <a:pt x="2868697" y="154355"/>
                </a:lnTo>
                <a:close/>
                <a:moveTo>
                  <a:pt x="1789747" y="154307"/>
                </a:moveTo>
                <a:lnTo>
                  <a:pt x="1789739" y="154314"/>
                </a:lnTo>
                <a:lnTo>
                  <a:pt x="1789747" y="154435"/>
                </a:lnTo>
                <a:close/>
                <a:moveTo>
                  <a:pt x="2965218" y="153718"/>
                </a:moveTo>
                <a:lnTo>
                  <a:pt x="2965821" y="154533"/>
                </a:lnTo>
                <a:lnTo>
                  <a:pt x="2966157" y="154533"/>
                </a:lnTo>
                <a:lnTo>
                  <a:pt x="2966183" y="154476"/>
                </a:lnTo>
                <a:lnTo>
                  <a:pt x="2965933" y="154441"/>
                </a:lnTo>
                <a:close/>
                <a:moveTo>
                  <a:pt x="1123721" y="153614"/>
                </a:moveTo>
                <a:lnTo>
                  <a:pt x="1123055" y="154293"/>
                </a:lnTo>
                <a:cubicBezTo>
                  <a:pt x="1123055" y="155703"/>
                  <a:pt x="1123055" y="157114"/>
                  <a:pt x="1124440" y="157114"/>
                </a:cubicBezTo>
                <a:lnTo>
                  <a:pt x="1124622" y="157265"/>
                </a:lnTo>
                <a:close/>
                <a:moveTo>
                  <a:pt x="3006746" y="153356"/>
                </a:moveTo>
                <a:lnTo>
                  <a:pt x="3006676" y="153462"/>
                </a:lnTo>
                <a:lnTo>
                  <a:pt x="3007009" y="153631"/>
                </a:lnTo>
                <a:close/>
                <a:moveTo>
                  <a:pt x="2988353" y="153324"/>
                </a:moveTo>
                <a:lnTo>
                  <a:pt x="2988138" y="153459"/>
                </a:lnTo>
                <a:lnTo>
                  <a:pt x="2988410" y="153388"/>
                </a:lnTo>
                <a:close/>
                <a:moveTo>
                  <a:pt x="166696" y="153071"/>
                </a:moveTo>
                <a:lnTo>
                  <a:pt x="166696" y="153339"/>
                </a:lnTo>
                <a:lnTo>
                  <a:pt x="167777" y="153339"/>
                </a:lnTo>
                <a:lnTo>
                  <a:pt x="168209" y="153194"/>
                </a:lnTo>
                <a:lnTo>
                  <a:pt x="168085" y="153071"/>
                </a:lnTo>
                <a:cubicBezTo>
                  <a:pt x="168085" y="153071"/>
                  <a:pt x="168085" y="151691"/>
                  <a:pt x="166696" y="153071"/>
                </a:cubicBezTo>
                <a:close/>
                <a:moveTo>
                  <a:pt x="1764238" y="152646"/>
                </a:moveTo>
                <a:lnTo>
                  <a:pt x="1765310" y="154589"/>
                </a:lnTo>
                <a:lnTo>
                  <a:pt x="1764735" y="152897"/>
                </a:lnTo>
                <a:close/>
                <a:moveTo>
                  <a:pt x="345842" y="152554"/>
                </a:moveTo>
                <a:lnTo>
                  <a:pt x="345698" y="152625"/>
                </a:lnTo>
                <a:lnTo>
                  <a:pt x="345747" y="152648"/>
                </a:lnTo>
                <a:close/>
                <a:moveTo>
                  <a:pt x="286153" y="152463"/>
                </a:moveTo>
                <a:lnTo>
                  <a:pt x="284927" y="152767"/>
                </a:lnTo>
                <a:lnTo>
                  <a:pt x="285831" y="154490"/>
                </a:lnTo>
                <a:lnTo>
                  <a:pt x="285831" y="154349"/>
                </a:lnTo>
                <a:lnTo>
                  <a:pt x="286834" y="153309"/>
                </a:lnTo>
                <a:close/>
                <a:moveTo>
                  <a:pt x="333668" y="152336"/>
                </a:moveTo>
                <a:lnTo>
                  <a:pt x="334181" y="153199"/>
                </a:lnTo>
                <a:lnTo>
                  <a:pt x="334347" y="153145"/>
                </a:lnTo>
                <a:lnTo>
                  <a:pt x="334746" y="152689"/>
                </a:lnTo>
                <a:lnTo>
                  <a:pt x="334723" y="152694"/>
                </a:lnTo>
                <a:close/>
                <a:moveTo>
                  <a:pt x="3083124" y="151646"/>
                </a:moveTo>
                <a:lnTo>
                  <a:pt x="3083015" y="151658"/>
                </a:lnTo>
                <a:lnTo>
                  <a:pt x="3083147" y="151691"/>
                </a:lnTo>
                <a:close/>
                <a:moveTo>
                  <a:pt x="908290" y="151477"/>
                </a:moveTo>
                <a:lnTo>
                  <a:pt x="908155" y="151491"/>
                </a:lnTo>
                <a:lnTo>
                  <a:pt x="908308" y="151530"/>
                </a:lnTo>
                <a:lnTo>
                  <a:pt x="908357" y="151548"/>
                </a:lnTo>
                <a:close/>
                <a:moveTo>
                  <a:pt x="2217359" y="151378"/>
                </a:moveTo>
                <a:lnTo>
                  <a:pt x="2217613" y="151629"/>
                </a:lnTo>
                <a:lnTo>
                  <a:pt x="2217620" y="151618"/>
                </a:lnTo>
                <a:lnTo>
                  <a:pt x="2218077" y="151679"/>
                </a:lnTo>
                <a:close/>
                <a:moveTo>
                  <a:pt x="343558" y="151357"/>
                </a:moveTo>
                <a:lnTo>
                  <a:pt x="344000" y="151791"/>
                </a:lnTo>
                <a:lnTo>
                  <a:pt x="345240" y="152400"/>
                </a:lnTo>
                <a:lnTo>
                  <a:pt x="344126" y="151357"/>
                </a:lnTo>
                <a:close/>
                <a:moveTo>
                  <a:pt x="505619" y="151297"/>
                </a:moveTo>
                <a:lnTo>
                  <a:pt x="505833" y="151647"/>
                </a:lnTo>
                <a:lnTo>
                  <a:pt x="506072" y="151703"/>
                </a:lnTo>
                <a:lnTo>
                  <a:pt x="505879" y="151297"/>
                </a:lnTo>
                <a:close/>
                <a:moveTo>
                  <a:pt x="1421415" y="151296"/>
                </a:moveTo>
                <a:lnTo>
                  <a:pt x="1421411" y="151298"/>
                </a:lnTo>
                <a:lnTo>
                  <a:pt x="1421416" y="151297"/>
                </a:lnTo>
                <a:close/>
                <a:moveTo>
                  <a:pt x="418444" y="151253"/>
                </a:moveTo>
                <a:lnTo>
                  <a:pt x="418281" y="151345"/>
                </a:lnTo>
                <a:lnTo>
                  <a:pt x="418333" y="151369"/>
                </a:lnTo>
                <a:close/>
                <a:moveTo>
                  <a:pt x="234257" y="151246"/>
                </a:moveTo>
                <a:lnTo>
                  <a:pt x="234414" y="151744"/>
                </a:lnTo>
                <a:cubicBezTo>
                  <a:pt x="233071" y="153169"/>
                  <a:pt x="233071" y="154594"/>
                  <a:pt x="234414" y="156020"/>
                </a:cubicBezTo>
                <a:lnTo>
                  <a:pt x="234853" y="157418"/>
                </a:lnTo>
                <a:lnTo>
                  <a:pt x="234853" y="151942"/>
                </a:lnTo>
                <a:lnTo>
                  <a:pt x="234729" y="151942"/>
                </a:lnTo>
                <a:close/>
                <a:moveTo>
                  <a:pt x="1643034" y="150900"/>
                </a:moveTo>
                <a:lnTo>
                  <a:pt x="1643000" y="150955"/>
                </a:lnTo>
                <a:lnTo>
                  <a:pt x="1643061" y="150934"/>
                </a:lnTo>
                <a:close/>
                <a:moveTo>
                  <a:pt x="319178" y="150893"/>
                </a:moveTo>
                <a:lnTo>
                  <a:pt x="319178" y="151841"/>
                </a:lnTo>
                <a:lnTo>
                  <a:pt x="319465" y="151874"/>
                </a:lnTo>
                <a:lnTo>
                  <a:pt x="319465" y="151472"/>
                </a:lnTo>
                <a:close/>
                <a:moveTo>
                  <a:pt x="2247217" y="150849"/>
                </a:moveTo>
                <a:lnTo>
                  <a:pt x="2246573" y="151296"/>
                </a:lnTo>
                <a:lnTo>
                  <a:pt x="2247793" y="151080"/>
                </a:lnTo>
                <a:close/>
                <a:moveTo>
                  <a:pt x="312158" y="150519"/>
                </a:moveTo>
                <a:lnTo>
                  <a:pt x="311094" y="150586"/>
                </a:lnTo>
                <a:lnTo>
                  <a:pt x="309483" y="151378"/>
                </a:lnTo>
                <a:lnTo>
                  <a:pt x="308937" y="151378"/>
                </a:lnTo>
                <a:lnTo>
                  <a:pt x="309274" y="151491"/>
                </a:lnTo>
                <a:lnTo>
                  <a:pt x="310131" y="153267"/>
                </a:lnTo>
                <a:lnTo>
                  <a:pt x="310766" y="153231"/>
                </a:lnTo>
                <a:lnTo>
                  <a:pt x="312158" y="153231"/>
                </a:lnTo>
                <a:close/>
                <a:moveTo>
                  <a:pt x="227549" y="150508"/>
                </a:moveTo>
                <a:lnTo>
                  <a:pt x="224504" y="151544"/>
                </a:lnTo>
                <a:lnTo>
                  <a:pt x="223690" y="151710"/>
                </a:lnTo>
                <a:lnTo>
                  <a:pt x="225119" y="151834"/>
                </a:lnTo>
                <a:lnTo>
                  <a:pt x="225625" y="152341"/>
                </a:lnTo>
                <a:lnTo>
                  <a:pt x="226508" y="151727"/>
                </a:lnTo>
                <a:cubicBezTo>
                  <a:pt x="227899" y="151727"/>
                  <a:pt x="228594" y="152426"/>
                  <a:pt x="229289" y="153125"/>
                </a:cubicBezTo>
                <a:lnTo>
                  <a:pt x="229402" y="153181"/>
                </a:lnTo>
                <a:lnTo>
                  <a:pt x="229041" y="151744"/>
                </a:lnTo>
                <a:lnTo>
                  <a:pt x="228924" y="150668"/>
                </a:lnTo>
                <a:lnTo>
                  <a:pt x="228880" y="151942"/>
                </a:lnTo>
                <a:close/>
                <a:moveTo>
                  <a:pt x="318974" y="150481"/>
                </a:moveTo>
                <a:lnTo>
                  <a:pt x="318466" y="150757"/>
                </a:lnTo>
                <a:lnTo>
                  <a:pt x="318993" y="150520"/>
                </a:lnTo>
                <a:close/>
                <a:moveTo>
                  <a:pt x="985754" y="150446"/>
                </a:moveTo>
                <a:lnTo>
                  <a:pt x="984667" y="150591"/>
                </a:lnTo>
                <a:lnTo>
                  <a:pt x="984903" y="151309"/>
                </a:lnTo>
                <a:close/>
                <a:moveTo>
                  <a:pt x="267760" y="150264"/>
                </a:moveTo>
                <a:lnTo>
                  <a:pt x="267185" y="150717"/>
                </a:lnTo>
                <a:lnTo>
                  <a:pt x="269624" y="150330"/>
                </a:lnTo>
                <a:lnTo>
                  <a:pt x="270447" y="150330"/>
                </a:lnTo>
                <a:lnTo>
                  <a:pt x="270425" y="150264"/>
                </a:lnTo>
                <a:lnTo>
                  <a:pt x="268208" y="150264"/>
                </a:lnTo>
                <a:close/>
                <a:moveTo>
                  <a:pt x="264018" y="150264"/>
                </a:moveTo>
                <a:lnTo>
                  <a:pt x="263938" y="150350"/>
                </a:lnTo>
                <a:lnTo>
                  <a:pt x="264061" y="150330"/>
                </a:lnTo>
                <a:lnTo>
                  <a:pt x="264145" y="150350"/>
                </a:lnTo>
                <a:lnTo>
                  <a:pt x="264036" y="150264"/>
                </a:lnTo>
                <a:close/>
                <a:moveTo>
                  <a:pt x="3008791" y="150253"/>
                </a:moveTo>
                <a:lnTo>
                  <a:pt x="3007757" y="151822"/>
                </a:lnTo>
                <a:lnTo>
                  <a:pt x="3008891" y="150719"/>
                </a:lnTo>
                <a:close/>
                <a:moveTo>
                  <a:pt x="2993057" y="150219"/>
                </a:moveTo>
                <a:lnTo>
                  <a:pt x="2993788" y="150466"/>
                </a:lnTo>
                <a:lnTo>
                  <a:pt x="2993655" y="150219"/>
                </a:lnTo>
                <a:close/>
                <a:moveTo>
                  <a:pt x="2511907" y="150205"/>
                </a:moveTo>
                <a:lnTo>
                  <a:pt x="2512247" y="150329"/>
                </a:lnTo>
                <a:lnTo>
                  <a:pt x="2512179" y="150214"/>
                </a:lnTo>
                <a:close/>
                <a:moveTo>
                  <a:pt x="3045398" y="150176"/>
                </a:moveTo>
                <a:lnTo>
                  <a:pt x="3045182" y="150250"/>
                </a:lnTo>
                <a:cubicBezTo>
                  <a:pt x="3045182" y="151660"/>
                  <a:pt x="3045868" y="152365"/>
                  <a:pt x="3046555" y="152718"/>
                </a:cubicBezTo>
                <a:lnTo>
                  <a:pt x="3047201" y="152884"/>
                </a:lnTo>
                <a:close/>
                <a:moveTo>
                  <a:pt x="396916" y="150148"/>
                </a:moveTo>
                <a:lnTo>
                  <a:pt x="396611" y="150197"/>
                </a:lnTo>
                <a:lnTo>
                  <a:pt x="397089" y="150177"/>
                </a:lnTo>
                <a:close/>
                <a:moveTo>
                  <a:pt x="1685903" y="150147"/>
                </a:moveTo>
                <a:lnTo>
                  <a:pt x="1685884" y="150167"/>
                </a:lnTo>
                <a:lnTo>
                  <a:pt x="1686008" y="150173"/>
                </a:lnTo>
                <a:close/>
                <a:moveTo>
                  <a:pt x="1964382" y="150132"/>
                </a:moveTo>
                <a:lnTo>
                  <a:pt x="1964245" y="150156"/>
                </a:lnTo>
                <a:lnTo>
                  <a:pt x="1964405" y="150156"/>
                </a:lnTo>
                <a:close/>
                <a:moveTo>
                  <a:pt x="1684110" y="150125"/>
                </a:moveTo>
                <a:lnTo>
                  <a:pt x="1683991" y="150252"/>
                </a:lnTo>
                <a:lnTo>
                  <a:pt x="1684110" y="150211"/>
                </a:lnTo>
                <a:close/>
                <a:moveTo>
                  <a:pt x="1964799" y="150062"/>
                </a:moveTo>
                <a:lnTo>
                  <a:pt x="1964687" y="150081"/>
                </a:lnTo>
                <a:lnTo>
                  <a:pt x="1964687" y="150174"/>
                </a:lnTo>
                <a:lnTo>
                  <a:pt x="1964926" y="150416"/>
                </a:lnTo>
                <a:close/>
                <a:moveTo>
                  <a:pt x="1242613" y="150062"/>
                </a:moveTo>
                <a:lnTo>
                  <a:pt x="1242613" y="150122"/>
                </a:lnTo>
                <a:lnTo>
                  <a:pt x="1242885" y="150122"/>
                </a:lnTo>
                <a:lnTo>
                  <a:pt x="1242814" y="150062"/>
                </a:lnTo>
                <a:close/>
                <a:moveTo>
                  <a:pt x="1657637" y="150017"/>
                </a:moveTo>
                <a:lnTo>
                  <a:pt x="1657830" y="150115"/>
                </a:lnTo>
                <a:lnTo>
                  <a:pt x="1657778" y="150062"/>
                </a:lnTo>
                <a:lnTo>
                  <a:pt x="1657801" y="150017"/>
                </a:lnTo>
                <a:close/>
                <a:moveTo>
                  <a:pt x="190178" y="149986"/>
                </a:moveTo>
                <a:lnTo>
                  <a:pt x="190086" y="149994"/>
                </a:lnTo>
                <a:lnTo>
                  <a:pt x="190419" y="150116"/>
                </a:lnTo>
                <a:lnTo>
                  <a:pt x="190419" y="152768"/>
                </a:lnTo>
                <a:lnTo>
                  <a:pt x="194561" y="154130"/>
                </a:lnTo>
                <a:lnTo>
                  <a:pt x="198722" y="155234"/>
                </a:lnTo>
                <a:lnTo>
                  <a:pt x="195381" y="152960"/>
                </a:lnTo>
                <a:lnTo>
                  <a:pt x="195381" y="152116"/>
                </a:lnTo>
                <a:lnTo>
                  <a:pt x="193109" y="151340"/>
                </a:lnTo>
                <a:cubicBezTo>
                  <a:pt x="191902" y="150664"/>
                  <a:pt x="190868" y="149986"/>
                  <a:pt x="190178" y="149986"/>
                </a:cubicBezTo>
                <a:close/>
                <a:moveTo>
                  <a:pt x="2268743" y="149967"/>
                </a:moveTo>
                <a:lnTo>
                  <a:pt x="2268524" y="150376"/>
                </a:lnTo>
                <a:lnTo>
                  <a:pt x="2271546" y="150567"/>
                </a:lnTo>
                <a:lnTo>
                  <a:pt x="2272020" y="150447"/>
                </a:lnTo>
                <a:lnTo>
                  <a:pt x="2270132" y="149967"/>
                </a:lnTo>
                <a:cubicBezTo>
                  <a:pt x="2270132" y="149967"/>
                  <a:pt x="2268743" y="149967"/>
                  <a:pt x="2268743" y="149967"/>
                </a:cubicBezTo>
                <a:close/>
                <a:moveTo>
                  <a:pt x="2261801" y="149967"/>
                </a:moveTo>
                <a:lnTo>
                  <a:pt x="2260867" y="150191"/>
                </a:lnTo>
                <a:lnTo>
                  <a:pt x="2262078" y="150114"/>
                </a:lnTo>
                <a:close/>
                <a:moveTo>
                  <a:pt x="2185305" y="149967"/>
                </a:moveTo>
                <a:lnTo>
                  <a:pt x="2183587" y="150316"/>
                </a:lnTo>
                <a:lnTo>
                  <a:pt x="2185584" y="150567"/>
                </a:lnTo>
                <a:cubicBezTo>
                  <a:pt x="2186965" y="150567"/>
                  <a:pt x="2186965" y="150567"/>
                  <a:pt x="2186965" y="150567"/>
                </a:cubicBezTo>
                <a:cubicBezTo>
                  <a:pt x="2188345" y="151268"/>
                  <a:pt x="2189036" y="152668"/>
                  <a:pt x="2189901" y="154069"/>
                </a:cubicBezTo>
                <a:lnTo>
                  <a:pt x="2190493" y="154568"/>
                </a:lnTo>
                <a:lnTo>
                  <a:pt x="2187085" y="150437"/>
                </a:lnTo>
                <a:lnTo>
                  <a:pt x="2185806" y="150437"/>
                </a:lnTo>
                <a:lnTo>
                  <a:pt x="2185332" y="149967"/>
                </a:lnTo>
                <a:close/>
                <a:moveTo>
                  <a:pt x="2036610" y="149967"/>
                </a:moveTo>
                <a:lnTo>
                  <a:pt x="2034920" y="150691"/>
                </a:lnTo>
                <a:lnTo>
                  <a:pt x="2039206" y="151400"/>
                </a:lnTo>
                <a:close/>
                <a:moveTo>
                  <a:pt x="599670" y="149959"/>
                </a:moveTo>
                <a:lnTo>
                  <a:pt x="599136" y="149973"/>
                </a:lnTo>
                <a:lnTo>
                  <a:pt x="600019" y="150122"/>
                </a:lnTo>
                <a:lnTo>
                  <a:pt x="600330" y="150438"/>
                </a:lnTo>
                <a:lnTo>
                  <a:pt x="600809" y="150438"/>
                </a:lnTo>
                <a:close/>
                <a:moveTo>
                  <a:pt x="484792" y="149949"/>
                </a:moveTo>
                <a:lnTo>
                  <a:pt x="484767" y="150083"/>
                </a:lnTo>
                <a:lnTo>
                  <a:pt x="500957" y="151472"/>
                </a:lnTo>
                <a:lnTo>
                  <a:pt x="500957" y="151566"/>
                </a:lnTo>
                <a:lnTo>
                  <a:pt x="500957" y="151836"/>
                </a:lnTo>
                <a:lnTo>
                  <a:pt x="501087" y="151836"/>
                </a:lnTo>
                <a:lnTo>
                  <a:pt x="501757" y="151730"/>
                </a:lnTo>
                <a:lnTo>
                  <a:pt x="500957" y="151566"/>
                </a:lnTo>
                <a:lnTo>
                  <a:pt x="503511" y="150869"/>
                </a:lnTo>
                <a:lnTo>
                  <a:pt x="503128" y="150773"/>
                </a:lnTo>
                <a:cubicBezTo>
                  <a:pt x="502427" y="150599"/>
                  <a:pt x="501726" y="150599"/>
                  <a:pt x="501025" y="151297"/>
                </a:cubicBezTo>
                <a:close/>
                <a:moveTo>
                  <a:pt x="3077175" y="149917"/>
                </a:moveTo>
                <a:lnTo>
                  <a:pt x="3077225" y="150020"/>
                </a:lnTo>
                <a:lnTo>
                  <a:pt x="3077167" y="150437"/>
                </a:lnTo>
                <a:lnTo>
                  <a:pt x="3078154" y="150437"/>
                </a:lnTo>
                <a:lnTo>
                  <a:pt x="3079000" y="150650"/>
                </a:lnTo>
                <a:lnTo>
                  <a:pt x="3078605" y="150438"/>
                </a:lnTo>
                <a:lnTo>
                  <a:pt x="3082516" y="150438"/>
                </a:lnTo>
                <a:lnTo>
                  <a:pt x="3082316" y="150042"/>
                </a:lnTo>
                <a:lnTo>
                  <a:pt x="3082466" y="149917"/>
                </a:lnTo>
                <a:lnTo>
                  <a:pt x="3078126" y="149917"/>
                </a:lnTo>
                <a:close/>
                <a:moveTo>
                  <a:pt x="511506" y="149731"/>
                </a:moveTo>
                <a:lnTo>
                  <a:pt x="512240" y="151297"/>
                </a:lnTo>
                <a:cubicBezTo>
                  <a:pt x="510838" y="151297"/>
                  <a:pt x="510838" y="151297"/>
                  <a:pt x="509436" y="151297"/>
                </a:cubicBezTo>
                <a:lnTo>
                  <a:pt x="507927" y="151297"/>
                </a:lnTo>
                <a:lnTo>
                  <a:pt x="509231" y="151754"/>
                </a:lnTo>
                <a:lnTo>
                  <a:pt x="509191" y="151836"/>
                </a:lnTo>
                <a:lnTo>
                  <a:pt x="510817" y="151836"/>
                </a:lnTo>
                <a:cubicBezTo>
                  <a:pt x="510817" y="150437"/>
                  <a:pt x="512207" y="151836"/>
                  <a:pt x="512207" y="151836"/>
                </a:cubicBezTo>
                <a:lnTo>
                  <a:pt x="513039" y="151866"/>
                </a:lnTo>
                <a:lnTo>
                  <a:pt x="512599" y="151421"/>
                </a:lnTo>
                <a:close/>
                <a:moveTo>
                  <a:pt x="247045" y="149625"/>
                </a:moveTo>
                <a:lnTo>
                  <a:pt x="244954" y="150506"/>
                </a:lnTo>
                <a:lnTo>
                  <a:pt x="243433" y="151147"/>
                </a:lnTo>
                <a:lnTo>
                  <a:pt x="244589" y="151727"/>
                </a:lnTo>
                <a:lnTo>
                  <a:pt x="245595" y="152427"/>
                </a:lnTo>
                <a:lnTo>
                  <a:pt x="246382" y="152000"/>
                </a:lnTo>
                <a:close/>
                <a:moveTo>
                  <a:pt x="2067002" y="149615"/>
                </a:moveTo>
                <a:lnTo>
                  <a:pt x="2066311" y="149742"/>
                </a:lnTo>
                <a:lnTo>
                  <a:pt x="2067935" y="150117"/>
                </a:lnTo>
                <a:close/>
                <a:moveTo>
                  <a:pt x="1513651" y="149582"/>
                </a:moveTo>
                <a:lnTo>
                  <a:pt x="1512977" y="149685"/>
                </a:lnTo>
                <a:lnTo>
                  <a:pt x="1510223" y="150105"/>
                </a:lnTo>
                <a:lnTo>
                  <a:pt x="1510822" y="150156"/>
                </a:lnTo>
                <a:cubicBezTo>
                  <a:pt x="1510822" y="150156"/>
                  <a:pt x="1510822" y="150156"/>
                  <a:pt x="1512211" y="150156"/>
                </a:cubicBezTo>
                <a:lnTo>
                  <a:pt x="1513618" y="150156"/>
                </a:lnTo>
                <a:close/>
                <a:moveTo>
                  <a:pt x="806990" y="149431"/>
                </a:moveTo>
                <a:lnTo>
                  <a:pt x="807583" y="149610"/>
                </a:lnTo>
                <a:lnTo>
                  <a:pt x="810174" y="150146"/>
                </a:lnTo>
                <a:lnTo>
                  <a:pt x="811099" y="150122"/>
                </a:lnTo>
                <a:cubicBezTo>
                  <a:pt x="812488" y="150122"/>
                  <a:pt x="812488" y="150122"/>
                  <a:pt x="813877" y="150122"/>
                </a:cubicBezTo>
                <a:lnTo>
                  <a:pt x="813977" y="150112"/>
                </a:lnTo>
                <a:lnTo>
                  <a:pt x="813535" y="150062"/>
                </a:lnTo>
                <a:lnTo>
                  <a:pt x="813535" y="149936"/>
                </a:lnTo>
                <a:lnTo>
                  <a:pt x="810858" y="149936"/>
                </a:lnTo>
                <a:close/>
                <a:moveTo>
                  <a:pt x="3053425" y="149290"/>
                </a:moveTo>
                <a:lnTo>
                  <a:pt x="3053233" y="149632"/>
                </a:lnTo>
                <a:lnTo>
                  <a:pt x="3053377" y="149650"/>
                </a:lnTo>
                <a:close/>
                <a:moveTo>
                  <a:pt x="1138337" y="148962"/>
                </a:moveTo>
                <a:lnTo>
                  <a:pt x="1138297" y="150062"/>
                </a:lnTo>
                <a:lnTo>
                  <a:pt x="1137811" y="150939"/>
                </a:lnTo>
                <a:lnTo>
                  <a:pt x="1138613" y="150296"/>
                </a:lnTo>
                <a:lnTo>
                  <a:pt x="1138581" y="150280"/>
                </a:lnTo>
                <a:close/>
                <a:moveTo>
                  <a:pt x="1872893" y="148887"/>
                </a:moveTo>
                <a:lnTo>
                  <a:pt x="1871010" y="149176"/>
                </a:lnTo>
                <a:lnTo>
                  <a:pt x="1871265" y="150541"/>
                </a:lnTo>
                <a:close/>
                <a:moveTo>
                  <a:pt x="2781853" y="148831"/>
                </a:moveTo>
                <a:lnTo>
                  <a:pt x="2781220" y="150084"/>
                </a:lnTo>
                <a:lnTo>
                  <a:pt x="2781220" y="152761"/>
                </a:lnTo>
                <a:lnTo>
                  <a:pt x="2781410" y="152954"/>
                </a:lnTo>
                <a:lnTo>
                  <a:pt x="2781540" y="153025"/>
                </a:lnTo>
                <a:lnTo>
                  <a:pt x="2781540" y="151673"/>
                </a:lnTo>
                <a:lnTo>
                  <a:pt x="2781410" y="151540"/>
                </a:lnTo>
                <a:lnTo>
                  <a:pt x="2781540" y="150744"/>
                </a:lnTo>
                <a:lnTo>
                  <a:pt x="2781540" y="150437"/>
                </a:lnTo>
                <a:lnTo>
                  <a:pt x="2781587" y="150454"/>
                </a:lnTo>
                <a:close/>
                <a:moveTo>
                  <a:pt x="2829966" y="148713"/>
                </a:moveTo>
                <a:lnTo>
                  <a:pt x="2829966" y="148976"/>
                </a:lnTo>
                <a:lnTo>
                  <a:pt x="2829966" y="150127"/>
                </a:lnTo>
                <a:lnTo>
                  <a:pt x="2830925" y="150127"/>
                </a:lnTo>
                <a:lnTo>
                  <a:pt x="2831315" y="150127"/>
                </a:lnTo>
                <a:lnTo>
                  <a:pt x="2831289" y="150106"/>
                </a:lnTo>
                <a:lnTo>
                  <a:pt x="2831289" y="150062"/>
                </a:lnTo>
                <a:close/>
                <a:moveTo>
                  <a:pt x="3071541" y="148604"/>
                </a:moveTo>
                <a:lnTo>
                  <a:pt x="3072241" y="151402"/>
                </a:lnTo>
                <a:lnTo>
                  <a:pt x="3072586" y="151524"/>
                </a:lnTo>
                <a:lnTo>
                  <a:pt x="3072586" y="152870"/>
                </a:lnTo>
                <a:lnTo>
                  <a:pt x="3073122" y="152881"/>
                </a:lnTo>
                <a:lnTo>
                  <a:pt x="3073088" y="152862"/>
                </a:lnTo>
                <a:cubicBezTo>
                  <a:pt x="3073777" y="151441"/>
                  <a:pt x="3073432" y="150731"/>
                  <a:pt x="3072743" y="150020"/>
                </a:cubicBezTo>
                <a:close/>
                <a:moveTo>
                  <a:pt x="2143632" y="148557"/>
                </a:moveTo>
                <a:cubicBezTo>
                  <a:pt x="2142935" y="147852"/>
                  <a:pt x="2141547" y="148205"/>
                  <a:pt x="2140162" y="148734"/>
                </a:cubicBezTo>
                <a:lnTo>
                  <a:pt x="2139661" y="148911"/>
                </a:lnTo>
                <a:lnTo>
                  <a:pt x="2147915" y="149160"/>
                </a:lnTo>
                <a:close/>
                <a:moveTo>
                  <a:pt x="2312827" y="148381"/>
                </a:moveTo>
                <a:lnTo>
                  <a:pt x="2313006" y="149923"/>
                </a:lnTo>
                <a:lnTo>
                  <a:pt x="2313880" y="148488"/>
                </a:lnTo>
                <a:close/>
                <a:moveTo>
                  <a:pt x="863870" y="148351"/>
                </a:moveTo>
                <a:lnTo>
                  <a:pt x="863721" y="148651"/>
                </a:lnTo>
                <a:lnTo>
                  <a:pt x="863870" y="148801"/>
                </a:lnTo>
                <a:close/>
                <a:moveTo>
                  <a:pt x="3028074" y="148241"/>
                </a:moveTo>
                <a:lnTo>
                  <a:pt x="3028260" y="148781"/>
                </a:lnTo>
                <a:lnTo>
                  <a:pt x="3028571" y="148745"/>
                </a:lnTo>
                <a:close/>
                <a:moveTo>
                  <a:pt x="2318555" y="148205"/>
                </a:moveTo>
                <a:lnTo>
                  <a:pt x="2317890" y="148263"/>
                </a:lnTo>
                <a:lnTo>
                  <a:pt x="2319211" y="148597"/>
                </a:lnTo>
                <a:close/>
                <a:moveTo>
                  <a:pt x="367613" y="147855"/>
                </a:moveTo>
                <a:lnTo>
                  <a:pt x="368461" y="148945"/>
                </a:lnTo>
                <a:lnTo>
                  <a:pt x="368822" y="148481"/>
                </a:lnTo>
                <a:close/>
                <a:moveTo>
                  <a:pt x="2091516" y="147852"/>
                </a:moveTo>
                <a:lnTo>
                  <a:pt x="2091809" y="149336"/>
                </a:lnTo>
                <a:lnTo>
                  <a:pt x="2091931" y="148466"/>
                </a:lnTo>
                <a:lnTo>
                  <a:pt x="2093459" y="148246"/>
                </a:lnTo>
                <a:close/>
                <a:moveTo>
                  <a:pt x="299969" y="147397"/>
                </a:moveTo>
                <a:lnTo>
                  <a:pt x="300304" y="147583"/>
                </a:lnTo>
                <a:lnTo>
                  <a:pt x="300123" y="147429"/>
                </a:lnTo>
                <a:lnTo>
                  <a:pt x="300160" y="147429"/>
                </a:lnTo>
                <a:close/>
                <a:moveTo>
                  <a:pt x="813535" y="147395"/>
                </a:moveTo>
                <a:lnTo>
                  <a:pt x="812719" y="147523"/>
                </a:lnTo>
                <a:lnTo>
                  <a:pt x="813535" y="149849"/>
                </a:lnTo>
                <a:close/>
                <a:moveTo>
                  <a:pt x="3154429" y="147321"/>
                </a:moveTo>
                <a:cubicBezTo>
                  <a:pt x="3157270" y="147321"/>
                  <a:pt x="3158691" y="151512"/>
                  <a:pt x="3161532" y="147321"/>
                </a:cubicBezTo>
                <a:cubicBezTo>
                  <a:pt x="3161532" y="145924"/>
                  <a:pt x="3162953" y="147321"/>
                  <a:pt x="3164374" y="147321"/>
                </a:cubicBezTo>
                <a:cubicBezTo>
                  <a:pt x="3165795" y="145924"/>
                  <a:pt x="3165795" y="145924"/>
                  <a:pt x="3165795" y="148718"/>
                </a:cubicBezTo>
                <a:cubicBezTo>
                  <a:pt x="3165795" y="148718"/>
                  <a:pt x="3165795" y="150115"/>
                  <a:pt x="3164374" y="150115"/>
                </a:cubicBezTo>
                <a:cubicBezTo>
                  <a:pt x="3161532" y="150115"/>
                  <a:pt x="3162953" y="154306"/>
                  <a:pt x="3160112" y="155703"/>
                </a:cubicBezTo>
                <a:cubicBezTo>
                  <a:pt x="3160112" y="155703"/>
                  <a:pt x="3158691" y="155703"/>
                  <a:pt x="3157270" y="154306"/>
                </a:cubicBezTo>
                <a:cubicBezTo>
                  <a:pt x="3157270" y="151512"/>
                  <a:pt x="3153008" y="150115"/>
                  <a:pt x="3154429" y="147321"/>
                </a:cubicBezTo>
                <a:close/>
                <a:moveTo>
                  <a:pt x="2361880" y="147306"/>
                </a:moveTo>
                <a:lnTo>
                  <a:pt x="2361899" y="147659"/>
                </a:lnTo>
                <a:lnTo>
                  <a:pt x="2362354" y="147429"/>
                </a:lnTo>
                <a:lnTo>
                  <a:pt x="2362209" y="147429"/>
                </a:lnTo>
                <a:close/>
                <a:moveTo>
                  <a:pt x="3062795" y="147240"/>
                </a:moveTo>
                <a:lnTo>
                  <a:pt x="3061254" y="148021"/>
                </a:lnTo>
                <a:lnTo>
                  <a:pt x="3061425" y="148219"/>
                </a:lnTo>
                <a:lnTo>
                  <a:pt x="3063017" y="147373"/>
                </a:lnTo>
                <a:close/>
                <a:moveTo>
                  <a:pt x="1982880" y="147226"/>
                </a:moveTo>
                <a:lnTo>
                  <a:pt x="1982852" y="147241"/>
                </a:lnTo>
                <a:lnTo>
                  <a:pt x="1983163" y="147320"/>
                </a:lnTo>
                <a:close/>
                <a:moveTo>
                  <a:pt x="205101" y="147206"/>
                </a:moveTo>
                <a:lnTo>
                  <a:pt x="205089" y="147296"/>
                </a:lnTo>
                <a:lnTo>
                  <a:pt x="205132" y="147296"/>
                </a:lnTo>
                <a:close/>
                <a:moveTo>
                  <a:pt x="447655" y="147026"/>
                </a:moveTo>
                <a:lnTo>
                  <a:pt x="448123" y="148500"/>
                </a:lnTo>
                <a:lnTo>
                  <a:pt x="448167" y="148494"/>
                </a:lnTo>
                <a:close/>
                <a:moveTo>
                  <a:pt x="1086515" y="147019"/>
                </a:moveTo>
                <a:lnTo>
                  <a:pt x="1085643" y="147241"/>
                </a:lnTo>
                <a:cubicBezTo>
                  <a:pt x="1084257" y="150062"/>
                  <a:pt x="1087029" y="150062"/>
                  <a:pt x="1087029" y="151472"/>
                </a:cubicBezTo>
                <a:lnTo>
                  <a:pt x="1087448" y="153180"/>
                </a:lnTo>
                <a:lnTo>
                  <a:pt x="1087448" y="152937"/>
                </a:lnTo>
                <a:cubicBezTo>
                  <a:pt x="1086059" y="151530"/>
                  <a:pt x="1083282" y="148715"/>
                  <a:pt x="1086059" y="147307"/>
                </a:cubicBezTo>
                <a:close/>
                <a:moveTo>
                  <a:pt x="688493" y="146492"/>
                </a:moveTo>
                <a:lnTo>
                  <a:pt x="688493" y="147715"/>
                </a:lnTo>
                <a:lnTo>
                  <a:pt x="688895" y="147307"/>
                </a:lnTo>
                <a:close/>
                <a:moveTo>
                  <a:pt x="1278326" y="146359"/>
                </a:moveTo>
                <a:lnTo>
                  <a:pt x="1278076" y="147021"/>
                </a:lnTo>
                <a:lnTo>
                  <a:pt x="1278711" y="146537"/>
                </a:lnTo>
                <a:close/>
                <a:moveTo>
                  <a:pt x="2386964" y="146105"/>
                </a:moveTo>
                <a:lnTo>
                  <a:pt x="2386441" y="146365"/>
                </a:lnTo>
                <a:lnTo>
                  <a:pt x="2387094" y="146365"/>
                </a:lnTo>
                <a:close/>
                <a:moveTo>
                  <a:pt x="194152" y="146032"/>
                </a:moveTo>
                <a:lnTo>
                  <a:pt x="194832" y="146771"/>
                </a:lnTo>
                <a:lnTo>
                  <a:pt x="194914" y="146937"/>
                </a:lnTo>
                <a:lnTo>
                  <a:pt x="194860" y="146411"/>
                </a:lnTo>
                <a:close/>
                <a:moveTo>
                  <a:pt x="2419446" y="146002"/>
                </a:moveTo>
                <a:lnTo>
                  <a:pt x="2421534" y="146956"/>
                </a:lnTo>
                <a:lnTo>
                  <a:pt x="2420331" y="146105"/>
                </a:lnTo>
                <a:close/>
                <a:moveTo>
                  <a:pt x="2875474" y="145958"/>
                </a:moveTo>
                <a:lnTo>
                  <a:pt x="2875435" y="145997"/>
                </a:lnTo>
                <a:lnTo>
                  <a:pt x="2875483" y="145997"/>
                </a:lnTo>
                <a:close/>
                <a:moveTo>
                  <a:pt x="2379665" y="145932"/>
                </a:moveTo>
                <a:lnTo>
                  <a:pt x="2379552" y="146019"/>
                </a:lnTo>
                <a:lnTo>
                  <a:pt x="2381040" y="147582"/>
                </a:lnTo>
                <a:lnTo>
                  <a:pt x="2380925" y="146732"/>
                </a:lnTo>
                <a:cubicBezTo>
                  <a:pt x="2380621" y="146062"/>
                  <a:pt x="2380186" y="145846"/>
                  <a:pt x="2379665" y="145932"/>
                </a:cubicBezTo>
                <a:close/>
                <a:moveTo>
                  <a:pt x="360008" y="145920"/>
                </a:moveTo>
                <a:lnTo>
                  <a:pt x="359606" y="145982"/>
                </a:lnTo>
                <a:lnTo>
                  <a:pt x="359770" y="146115"/>
                </a:lnTo>
                <a:close/>
                <a:moveTo>
                  <a:pt x="2342851" y="145906"/>
                </a:moveTo>
                <a:lnTo>
                  <a:pt x="2343020" y="146422"/>
                </a:lnTo>
                <a:lnTo>
                  <a:pt x="2343131" y="146097"/>
                </a:lnTo>
                <a:close/>
                <a:moveTo>
                  <a:pt x="1306563" y="145831"/>
                </a:moveTo>
                <a:lnTo>
                  <a:pt x="1306353" y="146257"/>
                </a:lnTo>
                <a:lnTo>
                  <a:pt x="1306861" y="145900"/>
                </a:lnTo>
                <a:lnTo>
                  <a:pt x="1307015" y="145850"/>
                </a:lnTo>
                <a:close/>
                <a:moveTo>
                  <a:pt x="865115" y="145831"/>
                </a:moveTo>
                <a:lnTo>
                  <a:pt x="864558" y="146959"/>
                </a:lnTo>
                <a:lnTo>
                  <a:pt x="865995" y="146231"/>
                </a:lnTo>
                <a:close/>
                <a:moveTo>
                  <a:pt x="3096087" y="145787"/>
                </a:moveTo>
                <a:lnTo>
                  <a:pt x="3096354" y="146051"/>
                </a:lnTo>
                <a:lnTo>
                  <a:pt x="3096443" y="145938"/>
                </a:lnTo>
                <a:lnTo>
                  <a:pt x="3096284" y="145885"/>
                </a:lnTo>
                <a:close/>
                <a:moveTo>
                  <a:pt x="2163107" y="145737"/>
                </a:moveTo>
                <a:lnTo>
                  <a:pt x="2163107" y="146695"/>
                </a:lnTo>
                <a:lnTo>
                  <a:pt x="2163438" y="146365"/>
                </a:lnTo>
                <a:lnTo>
                  <a:pt x="2164128" y="146250"/>
                </a:lnTo>
                <a:close/>
                <a:moveTo>
                  <a:pt x="2546179" y="145524"/>
                </a:moveTo>
                <a:lnTo>
                  <a:pt x="2545616" y="146666"/>
                </a:lnTo>
                <a:lnTo>
                  <a:pt x="2547649" y="145790"/>
                </a:lnTo>
                <a:close/>
                <a:moveTo>
                  <a:pt x="656645" y="145523"/>
                </a:moveTo>
                <a:lnTo>
                  <a:pt x="656672" y="145572"/>
                </a:lnTo>
                <a:lnTo>
                  <a:pt x="656906" y="145632"/>
                </a:lnTo>
                <a:close/>
                <a:moveTo>
                  <a:pt x="1271570" y="145478"/>
                </a:moveTo>
                <a:lnTo>
                  <a:pt x="1271563" y="145499"/>
                </a:lnTo>
                <a:lnTo>
                  <a:pt x="1271588" y="145478"/>
                </a:lnTo>
                <a:close/>
                <a:moveTo>
                  <a:pt x="739786" y="145308"/>
                </a:moveTo>
                <a:lnTo>
                  <a:pt x="739712" y="145880"/>
                </a:lnTo>
                <a:cubicBezTo>
                  <a:pt x="739712" y="146765"/>
                  <a:pt x="740059" y="147473"/>
                  <a:pt x="741450" y="147473"/>
                </a:cubicBezTo>
                <a:lnTo>
                  <a:pt x="741721" y="147062"/>
                </a:lnTo>
                <a:close/>
                <a:moveTo>
                  <a:pt x="898406" y="145304"/>
                </a:moveTo>
                <a:lnTo>
                  <a:pt x="899189" y="145881"/>
                </a:lnTo>
                <a:lnTo>
                  <a:pt x="899967" y="145831"/>
                </a:lnTo>
                <a:close/>
                <a:moveTo>
                  <a:pt x="468075" y="145157"/>
                </a:moveTo>
                <a:lnTo>
                  <a:pt x="466621" y="148632"/>
                </a:lnTo>
                <a:lnTo>
                  <a:pt x="468075" y="149212"/>
                </a:lnTo>
                <a:close/>
                <a:moveTo>
                  <a:pt x="225725" y="145123"/>
                </a:moveTo>
                <a:lnTo>
                  <a:pt x="225612" y="146151"/>
                </a:lnTo>
                <a:lnTo>
                  <a:pt x="225912" y="145736"/>
                </a:lnTo>
                <a:lnTo>
                  <a:pt x="225940" y="145275"/>
                </a:lnTo>
                <a:close/>
                <a:moveTo>
                  <a:pt x="3064222" y="144760"/>
                </a:moveTo>
                <a:lnTo>
                  <a:pt x="3063166" y="147294"/>
                </a:lnTo>
                <a:lnTo>
                  <a:pt x="3063226" y="147262"/>
                </a:lnTo>
                <a:lnTo>
                  <a:pt x="3064222" y="145146"/>
                </a:lnTo>
                <a:close/>
                <a:moveTo>
                  <a:pt x="3008811" y="144635"/>
                </a:moveTo>
                <a:lnTo>
                  <a:pt x="3008811" y="144791"/>
                </a:lnTo>
                <a:lnTo>
                  <a:pt x="3009514" y="144813"/>
                </a:lnTo>
                <a:close/>
                <a:moveTo>
                  <a:pt x="451432" y="144504"/>
                </a:moveTo>
                <a:lnTo>
                  <a:pt x="451356" y="144571"/>
                </a:lnTo>
                <a:lnTo>
                  <a:pt x="451527" y="144571"/>
                </a:lnTo>
                <a:close/>
                <a:moveTo>
                  <a:pt x="1438218" y="144420"/>
                </a:moveTo>
                <a:cubicBezTo>
                  <a:pt x="1438218" y="144420"/>
                  <a:pt x="1436832" y="145831"/>
                  <a:pt x="1436832" y="147241"/>
                </a:cubicBezTo>
                <a:cubicBezTo>
                  <a:pt x="1438218" y="148651"/>
                  <a:pt x="1438218" y="150062"/>
                  <a:pt x="1435446" y="150062"/>
                </a:cubicBezTo>
                <a:lnTo>
                  <a:pt x="1435392" y="150062"/>
                </a:lnTo>
                <a:lnTo>
                  <a:pt x="1435855" y="150156"/>
                </a:lnTo>
                <a:lnTo>
                  <a:pt x="1436194" y="150156"/>
                </a:lnTo>
                <a:lnTo>
                  <a:pt x="1435925" y="150017"/>
                </a:lnTo>
                <a:lnTo>
                  <a:pt x="1438763" y="144541"/>
                </a:lnTo>
                <a:close/>
                <a:moveTo>
                  <a:pt x="296060" y="144403"/>
                </a:moveTo>
                <a:lnTo>
                  <a:pt x="295932" y="144478"/>
                </a:lnTo>
                <a:lnTo>
                  <a:pt x="295677" y="144478"/>
                </a:lnTo>
                <a:lnTo>
                  <a:pt x="296247" y="144872"/>
                </a:lnTo>
                <a:lnTo>
                  <a:pt x="295985" y="144557"/>
                </a:lnTo>
                <a:close/>
                <a:moveTo>
                  <a:pt x="706303" y="144384"/>
                </a:moveTo>
                <a:lnTo>
                  <a:pt x="706675" y="144641"/>
                </a:lnTo>
                <a:lnTo>
                  <a:pt x="707572" y="144845"/>
                </a:lnTo>
                <a:lnTo>
                  <a:pt x="706948" y="144493"/>
                </a:lnTo>
                <a:close/>
                <a:moveTo>
                  <a:pt x="3118116" y="144218"/>
                </a:moveTo>
                <a:lnTo>
                  <a:pt x="3118469" y="144609"/>
                </a:lnTo>
                <a:lnTo>
                  <a:pt x="3117726" y="146155"/>
                </a:lnTo>
                <a:lnTo>
                  <a:pt x="3117997" y="146292"/>
                </a:lnTo>
                <a:lnTo>
                  <a:pt x="3118719" y="144821"/>
                </a:lnTo>
                <a:lnTo>
                  <a:pt x="3118523" y="144421"/>
                </a:lnTo>
                <a:close/>
                <a:moveTo>
                  <a:pt x="382863" y="144174"/>
                </a:moveTo>
                <a:lnTo>
                  <a:pt x="382863" y="144651"/>
                </a:lnTo>
                <a:lnTo>
                  <a:pt x="383167" y="144483"/>
                </a:lnTo>
                <a:close/>
                <a:moveTo>
                  <a:pt x="1286960" y="144156"/>
                </a:moveTo>
                <a:lnTo>
                  <a:pt x="1287161" y="144420"/>
                </a:lnTo>
                <a:lnTo>
                  <a:pt x="1287811" y="144356"/>
                </a:lnTo>
                <a:close/>
                <a:moveTo>
                  <a:pt x="410827" y="144068"/>
                </a:moveTo>
                <a:lnTo>
                  <a:pt x="410025" y="144459"/>
                </a:lnTo>
                <a:lnTo>
                  <a:pt x="410934" y="144594"/>
                </a:lnTo>
                <a:close/>
                <a:moveTo>
                  <a:pt x="1649645" y="143875"/>
                </a:moveTo>
                <a:lnTo>
                  <a:pt x="1649209" y="144096"/>
                </a:lnTo>
                <a:lnTo>
                  <a:pt x="1649797" y="144360"/>
                </a:lnTo>
                <a:close/>
                <a:moveTo>
                  <a:pt x="264859" y="143809"/>
                </a:moveTo>
                <a:lnTo>
                  <a:pt x="264700" y="144216"/>
                </a:lnTo>
                <a:lnTo>
                  <a:pt x="266331" y="144597"/>
                </a:lnTo>
                <a:lnTo>
                  <a:pt x="266447" y="144519"/>
                </a:lnTo>
                <a:close/>
                <a:moveTo>
                  <a:pt x="594011" y="143369"/>
                </a:moveTo>
                <a:lnTo>
                  <a:pt x="592874" y="144429"/>
                </a:lnTo>
                <a:lnTo>
                  <a:pt x="593853" y="143833"/>
                </a:lnTo>
                <a:close/>
                <a:moveTo>
                  <a:pt x="2413379" y="143337"/>
                </a:moveTo>
                <a:lnTo>
                  <a:pt x="2413737" y="144601"/>
                </a:lnTo>
                <a:lnTo>
                  <a:pt x="2414680" y="144125"/>
                </a:lnTo>
                <a:close/>
                <a:moveTo>
                  <a:pt x="185565" y="143187"/>
                </a:moveTo>
                <a:lnTo>
                  <a:pt x="185516" y="143192"/>
                </a:lnTo>
                <a:lnTo>
                  <a:pt x="185524" y="143216"/>
                </a:lnTo>
                <a:close/>
                <a:moveTo>
                  <a:pt x="245857" y="143097"/>
                </a:moveTo>
                <a:lnTo>
                  <a:pt x="245714" y="143167"/>
                </a:lnTo>
                <a:cubicBezTo>
                  <a:pt x="245714" y="143167"/>
                  <a:pt x="244310" y="143167"/>
                  <a:pt x="242906" y="143167"/>
                </a:cubicBezTo>
                <a:lnTo>
                  <a:pt x="242749" y="143453"/>
                </a:lnTo>
                <a:lnTo>
                  <a:pt x="242909" y="143326"/>
                </a:lnTo>
                <a:cubicBezTo>
                  <a:pt x="242909" y="141890"/>
                  <a:pt x="244273" y="141890"/>
                  <a:pt x="245636" y="143326"/>
                </a:cubicBezTo>
                <a:lnTo>
                  <a:pt x="247175" y="144299"/>
                </a:lnTo>
                <a:lnTo>
                  <a:pt x="246527" y="143559"/>
                </a:lnTo>
                <a:lnTo>
                  <a:pt x="245857" y="143321"/>
                </a:lnTo>
                <a:close/>
                <a:moveTo>
                  <a:pt x="569646" y="143001"/>
                </a:moveTo>
                <a:lnTo>
                  <a:pt x="569481" y="143334"/>
                </a:lnTo>
                <a:lnTo>
                  <a:pt x="570291" y="143334"/>
                </a:lnTo>
                <a:lnTo>
                  <a:pt x="570634" y="143334"/>
                </a:lnTo>
                <a:lnTo>
                  <a:pt x="570563" y="143263"/>
                </a:lnTo>
                <a:close/>
                <a:moveTo>
                  <a:pt x="371862" y="142870"/>
                </a:moveTo>
                <a:lnTo>
                  <a:pt x="371833" y="142875"/>
                </a:lnTo>
                <a:lnTo>
                  <a:pt x="371998" y="143445"/>
                </a:lnTo>
                <a:lnTo>
                  <a:pt x="372693" y="143226"/>
                </a:lnTo>
                <a:lnTo>
                  <a:pt x="372182" y="143167"/>
                </a:lnTo>
                <a:close/>
                <a:moveTo>
                  <a:pt x="3025952" y="142828"/>
                </a:moveTo>
                <a:lnTo>
                  <a:pt x="3025535" y="142956"/>
                </a:lnTo>
                <a:cubicBezTo>
                  <a:pt x="3025535" y="142956"/>
                  <a:pt x="3024150" y="142956"/>
                  <a:pt x="3024150" y="142956"/>
                </a:cubicBezTo>
                <a:lnTo>
                  <a:pt x="3023551" y="142850"/>
                </a:lnTo>
                <a:lnTo>
                  <a:pt x="3024219" y="143477"/>
                </a:lnTo>
                <a:lnTo>
                  <a:pt x="3024246" y="143480"/>
                </a:lnTo>
                <a:cubicBezTo>
                  <a:pt x="3024246" y="143480"/>
                  <a:pt x="3024246" y="143480"/>
                  <a:pt x="3025688" y="143480"/>
                </a:cubicBezTo>
                <a:lnTo>
                  <a:pt x="3026160" y="143696"/>
                </a:lnTo>
                <a:lnTo>
                  <a:pt x="3025952" y="143198"/>
                </a:lnTo>
                <a:close/>
                <a:moveTo>
                  <a:pt x="798732" y="142796"/>
                </a:moveTo>
                <a:lnTo>
                  <a:pt x="798601" y="143086"/>
                </a:lnTo>
                <a:lnTo>
                  <a:pt x="795894" y="144732"/>
                </a:lnTo>
                <a:lnTo>
                  <a:pt x="796593" y="145019"/>
                </a:lnTo>
                <a:cubicBezTo>
                  <a:pt x="797154" y="144956"/>
                  <a:pt x="797757" y="144533"/>
                  <a:pt x="798447" y="143517"/>
                </a:cubicBezTo>
                <a:lnTo>
                  <a:pt x="799548" y="143988"/>
                </a:lnTo>
                <a:lnTo>
                  <a:pt x="798672" y="143041"/>
                </a:lnTo>
                <a:close/>
                <a:moveTo>
                  <a:pt x="1480987" y="142763"/>
                </a:moveTo>
                <a:lnTo>
                  <a:pt x="1481493" y="143089"/>
                </a:lnTo>
                <a:lnTo>
                  <a:pt x="1481639" y="143011"/>
                </a:lnTo>
                <a:close/>
                <a:moveTo>
                  <a:pt x="220297" y="142711"/>
                </a:moveTo>
                <a:lnTo>
                  <a:pt x="219279" y="142916"/>
                </a:lnTo>
                <a:lnTo>
                  <a:pt x="218829" y="142916"/>
                </a:lnTo>
                <a:lnTo>
                  <a:pt x="220459" y="143258"/>
                </a:lnTo>
                <a:close/>
                <a:moveTo>
                  <a:pt x="2090926" y="142596"/>
                </a:moveTo>
                <a:lnTo>
                  <a:pt x="2090673" y="142923"/>
                </a:lnTo>
                <a:lnTo>
                  <a:pt x="2090821" y="142916"/>
                </a:lnTo>
                <a:close/>
                <a:moveTo>
                  <a:pt x="593631" y="142579"/>
                </a:moveTo>
                <a:lnTo>
                  <a:pt x="594164" y="143104"/>
                </a:lnTo>
                <a:lnTo>
                  <a:pt x="594399" y="143046"/>
                </a:lnTo>
                <a:close/>
                <a:moveTo>
                  <a:pt x="1675840" y="142523"/>
                </a:moveTo>
                <a:lnTo>
                  <a:pt x="1675710" y="143446"/>
                </a:lnTo>
                <a:lnTo>
                  <a:pt x="1675840" y="142974"/>
                </a:lnTo>
                <a:close/>
                <a:moveTo>
                  <a:pt x="1172021" y="142194"/>
                </a:moveTo>
                <a:lnTo>
                  <a:pt x="1170657" y="142655"/>
                </a:lnTo>
                <a:lnTo>
                  <a:pt x="1171928" y="143352"/>
                </a:lnTo>
                <a:close/>
                <a:moveTo>
                  <a:pt x="1257871" y="142186"/>
                </a:moveTo>
                <a:lnTo>
                  <a:pt x="1257239" y="144733"/>
                </a:lnTo>
                <a:lnTo>
                  <a:pt x="1258058" y="144420"/>
                </a:lnTo>
                <a:lnTo>
                  <a:pt x="1258058" y="142281"/>
                </a:lnTo>
                <a:close/>
                <a:moveTo>
                  <a:pt x="336077" y="142121"/>
                </a:moveTo>
                <a:lnTo>
                  <a:pt x="336077" y="142916"/>
                </a:lnTo>
                <a:lnTo>
                  <a:pt x="336865" y="142916"/>
                </a:lnTo>
                <a:close/>
                <a:moveTo>
                  <a:pt x="377327" y="142069"/>
                </a:moveTo>
                <a:lnTo>
                  <a:pt x="377298" y="142086"/>
                </a:lnTo>
                <a:lnTo>
                  <a:pt x="377377" y="142069"/>
                </a:lnTo>
                <a:close/>
                <a:moveTo>
                  <a:pt x="2313226" y="141932"/>
                </a:moveTo>
                <a:lnTo>
                  <a:pt x="2312345" y="142719"/>
                </a:lnTo>
                <a:lnTo>
                  <a:pt x="2313174" y="142916"/>
                </a:lnTo>
                <a:close/>
                <a:moveTo>
                  <a:pt x="681538" y="141878"/>
                </a:moveTo>
                <a:lnTo>
                  <a:pt x="681125" y="143922"/>
                </a:lnTo>
                <a:lnTo>
                  <a:pt x="681951" y="143086"/>
                </a:lnTo>
                <a:lnTo>
                  <a:pt x="682122" y="143086"/>
                </a:lnTo>
                <a:lnTo>
                  <a:pt x="681652" y="141887"/>
                </a:lnTo>
                <a:close/>
                <a:moveTo>
                  <a:pt x="335827" y="141869"/>
                </a:moveTo>
                <a:lnTo>
                  <a:pt x="333714" y="143291"/>
                </a:lnTo>
                <a:lnTo>
                  <a:pt x="334723" y="143166"/>
                </a:lnTo>
                <a:lnTo>
                  <a:pt x="336010" y="142054"/>
                </a:lnTo>
                <a:close/>
                <a:moveTo>
                  <a:pt x="388474" y="141847"/>
                </a:moveTo>
                <a:lnTo>
                  <a:pt x="387471" y="142592"/>
                </a:lnTo>
                <a:lnTo>
                  <a:pt x="387471" y="142841"/>
                </a:lnTo>
                <a:close/>
                <a:moveTo>
                  <a:pt x="1108730" y="141782"/>
                </a:moveTo>
                <a:lnTo>
                  <a:pt x="1108506" y="143891"/>
                </a:lnTo>
                <a:lnTo>
                  <a:pt x="1107831" y="144357"/>
                </a:lnTo>
                <a:lnTo>
                  <a:pt x="1109893" y="144028"/>
                </a:lnTo>
                <a:close/>
                <a:moveTo>
                  <a:pt x="711114" y="141678"/>
                </a:moveTo>
                <a:lnTo>
                  <a:pt x="711091" y="141776"/>
                </a:lnTo>
                <a:lnTo>
                  <a:pt x="711469" y="141723"/>
                </a:lnTo>
                <a:close/>
                <a:moveTo>
                  <a:pt x="790209" y="141665"/>
                </a:moveTo>
                <a:lnTo>
                  <a:pt x="790147" y="141669"/>
                </a:lnTo>
                <a:lnTo>
                  <a:pt x="790272" y="141682"/>
                </a:lnTo>
                <a:lnTo>
                  <a:pt x="790269" y="141678"/>
                </a:lnTo>
                <a:close/>
                <a:moveTo>
                  <a:pt x="462385" y="141641"/>
                </a:moveTo>
                <a:lnTo>
                  <a:pt x="461729" y="141687"/>
                </a:lnTo>
                <a:lnTo>
                  <a:pt x="462374" y="141863"/>
                </a:lnTo>
                <a:lnTo>
                  <a:pt x="464203" y="142737"/>
                </a:lnTo>
                <a:lnTo>
                  <a:pt x="462852" y="141781"/>
                </a:lnTo>
                <a:lnTo>
                  <a:pt x="462653" y="141810"/>
                </a:lnTo>
                <a:close/>
                <a:moveTo>
                  <a:pt x="280168" y="141342"/>
                </a:moveTo>
                <a:lnTo>
                  <a:pt x="280087" y="141579"/>
                </a:lnTo>
                <a:lnTo>
                  <a:pt x="279789" y="141632"/>
                </a:lnTo>
                <a:lnTo>
                  <a:pt x="280064" y="141841"/>
                </a:lnTo>
                <a:cubicBezTo>
                  <a:pt x="280064" y="143238"/>
                  <a:pt x="280064" y="143238"/>
                  <a:pt x="280064" y="144635"/>
                </a:cubicBezTo>
                <a:cubicBezTo>
                  <a:pt x="278686" y="146032"/>
                  <a:pt x="277307" y="144635"/>
                  <a:pt x="275927" y="146032"/>
                </a:cubicBezTo>
                <a:cubicBezTo>
                  <a:pt x="277307" y="147429"/>
                  <a:pt x="277307" y="151620"/>
                  <a:pt x="280064" y="150223"/>
                </a:cubicBezTo>
                <a:cubicBezTo>
                  <a:pt x="281444" y="150223"/>
                  <a:pt x="282822" y="150223"/>
                  <a:pt x="282822" y="151620"/>
                </a:cubicBezTo>
                <a:lnTo>
                  <a:pt x="281914" y="152310"/>
                </a:lnTo>
                <a:lnTo>
                  <a:pt x="283073" y="151942"/>
                </a:lnTo>
                <a:lnTo>
                  <a:pt x="283883" y="151942"/>
                </a:lnTo>
                <a:lnTo>
                  <a:pt x="283360" y="151421"/>
                </a:lnTo>
                <a:cubicBezTo>
                  <a:pt x="283360" y="150032"/>
                  <a:pt x="281962" y="150032"/>
                  <a:pt x="280566" y="150032"/>
                </a:cubicBezTo>
                <a:cubicBezTo>
                  <a:pt x="280566" y="147255"/>
                  <a:pt x="280566" y="147255"/>
                  <a:pt x="286153" y="148644"/>
                </a:cubicBezTo>
                <a:cubicBezTo>
                  <a:pt x="286153" y="148644"/>
                  <a:pt x="286153" y="147255"/>
                  <a:pt x="286153" y="147255"/>
                </a:cubicBezTo>
                <a:lnTo>
                  <a:pt x="285831" y="147095"/>
                </a:lnTo>
                <a:lnTo>
                  <a:pt x="285831" y="147429"/>
                </a:lnTo>
                <a:lnTo>
                  <a:pt x="285166" y="146764"/>
                </a:lnTo>
                <a:lnTo>
                  <a:pt x="283360" y="145867"/>
                </a:lnTo>
                <a:cubicBezTo>
                  <a:pt x="281962" y="145867"/>
                  <a:pt x="280566" y="144478"/>
                  <a:pt x="280566" y="143090"/>
                </a:cubicBezTo>
                <a:cubicBezTo>
                  <a:pt x="280566" y="143090"/>
                  <a:pt x="280566" y="141701"/>
                  <a:pt x="280566" y="141701"/>
                </a:cubicBezTo>
                <a:lnTo>
                  <a:pt x="280566" y="141506"/>
                </a:lnTo>
                <a:lnTo>
                  <a:pt x="280189" y="141506"/>
                </a:lnTo>
                <a:close/>
                <a:moveTo>
                  <a:pt x="1135291" y="141207"/>
                </a:moveTo>
                <a:lnTo>
                  <a:pt x="1135525" y="141599"/>
                </a:lnTo>
                <a:lnTo>
                  <a:pt x="1135816" y="141965"/>
                </a:lnTo>
                <a:lnTo>
                  <a:pt x="1137537" y="141804"/>
                </a:lnTo>
                <a:lnTo>
                  <a:pt x="1136052" y="141678"/>
                </a:lnTo>
                <a:close/>
                <a:moveTo>
                  <a:pt x="1701276" y="141180"/>
                </a:moveTo>
                <a:lnTo>
                  <a:pt x="1702347" y="141829"/>
                </a:lnTo>
                <a:lnTo>
                  <a:pt x="1702487" y="141972"/>
                </a:lnTo>
                <a:lnTo>
                  <a:pt x="1702217" y="141556"/>
                </a:lnTo>
                <a:lnTo>
                  <a:pt x="1702224" y="141555"/>
                </a:lnTo>
                <a:close/>
                <a:moveTo>
                  <a:pt x="882397" y="141152"/>
                </a:moveTo>
                <a:lnTo>
                  <a:pt x="881506" y="141553"/>
                </a:lnTo>
                <a:lnTo>
                  <a:pt x="881844" y="141599"/>
                </a:lnTo>
                <a:close/>
                <a:moveTo>
                  <a:pt x="228711" y="141106"/>
                </a:moveTo>
                <a:lnTo>
                  <a:pt x="230788" y="142543"/>
                </a:lnTo>
                <a:lnTo>
                  <a:pt x="230817" y="142393"/>
                </a:lnTo>
                <a:close/>
                <a:moveTo>
                  <a:pt x="310801" y="140938"/>
                </a:moveTo>
                <a:lnTo>
                  <a:pt x="312363" y="143326"/>
                </a:lnTo>
                <a:lnTo>
                  <a:pt x="314726" y="143326"/>
                </a:lnTo>
                <a:lnTo>
                  <a:pt x="315243" y="143642"/>
                </a:lnTo>
                <a:lnTo>
                  <a:pt x="315343" y="143326"/>
                </a:lnTo>
                <a:lnTo>
                  <a:pt x="316671" y="143326"/>
                </a:lnTo>
                <a:lnTo>
                  <a:pt x="316671" y="143009"/>
                </a:lnTo>
                <a:lnTo>
                  <a:pt x="315577" y="142584"/>
                </a:lnTo>
                <a:lnTo>
                  <a:pt x="315343" y="143326"/>
                </a:lnTo>
                <a:lnTo>
                  <a:pt x="314726" y="143326"/>
                </a:lnTo>
                <a:lnTo>
                  <a:pt x="312089" y="141712"/>
                </a:lnTo>
                <a:close/>
                <a:moveTo>
                  <a:pt x="1102288" y="140922"/>
                </a:moveTo>
                <a:lnTo>
                  <a:pt x="1101839" y="141013"/>
                </a:lnTo>
                <a:lnTo>
                  <a:pt x="1102097" y="141071"/>
                </a:lnTo>
                <a:close/>
                <a:moveTo>
                  <a:pt x="541846" y="140680"/>
                </a:moveTo>
                <a:lnTo>
                  <a:pt x="541664" y="140749"/>
                </a:lnTo>
                <a:lnTo>
                  <a:pt x="542684" y="141769"/>
                </a:lnTo>
                <a:lnTo>
                  <a:pt x="542818" y="141701"/>
                </a:lnTo>
                <a:lnTo>
                  <a:pt x="542818" y="141652"/>
                </a:lnTo>
                <a:close/>
                <a:moveTo>
                  <a:pt x="2356837" y="140644"/>
                </a:moveTo>
                <a:lnTo>
                  <a:pt x="2355164" y="141208"/>
                </a:lnTo>
                <a:lnTo>
                  <a:pt x="2356272" y="141841"/>
                </a:lnTo>
                <a:cubicBezTo>
                  <a:pt x="2356621" y="142016"/>
                  <a:pt x="2356883" y="142016"/>
                  <a:pt x="2356970" y="141623"/>
                </a:cubicBezTo>
                <a:close/>
                <a:moveTo>
                  <a:pt x="326107" y="140589"/>
                </a:moveTo>
                <a:lnTo>
                  <a:pt x="326107" y="141254"/>
                </a:lnTo>
                <a:lnTo>
                  <a:pt x="326449" y="141599"/>
                </a:lnTo>
                <a:close/>
                <a:moveTo>
                  <a:pt x="2785224" y="140585"/>
                </a:moveTo>
                <a:lnTo>
                  <a:pt x="2783124" y="142026"/>
                </a:lnTo>
                <a:lnTo>
                  <a:pt x="2783300" y="142547"/>
                </a:lnTo>
                <a:close/>
                <a:moveTo>
                  <a:pt x="3020610" y="140457"/>
                </a:moveTo>
                <a:lnTo>
                  <a:pt x="3020146" y="140708"/>
                </a:lnTo>
                <a:lnTo>
                  <a:pt x="3020510" y="140863"/>
                </a:lnTo>
                <a:close/>
                <a:moveTo>
                  <a:pt x="446799" y="140405"/>
                </a:moveTo>
                <a:lnTo>
                  <a:pt x="446799" y="140409"/>
                </a:lnTo>
                <a:lnTo>
                  <a:pt x="445808" y="142392"/>
                </a:lnTo>
                <a:lnTo>
                  <a:pt x="445808" y="142393"/>
                </a:lnTo>
                <a:lnTo>
                  <a:pt x="446799" y="140659"/>
                </a:lnTo>
                <a:lnTo>
                  <a:pt x="448269" y="141302"/>
                </a:lnTo>
                <a:lnTo>
                  <a:pt x="447039" y="140405"/>
                </a:lnTo>
                <a:close/>
                <a:moveTo>
                  <a:pt x="252539" y="140383"/>
                </a:moveTo>
                <a:lnTo>
                  <a:pt x="252190" y="140487"/>
                </a:lnTo>
                <a:lnTo>
                  <a:pt x="252775" y="140538"/>
                </a:lnTo>
                <a:lnTo>
                  <a:pt x="252769" y="140534"/>
                </a:lnTo>
                <a:close/>
                <a:moveTo>
                  <a:pt x="324706" y="140308"/>
                </a:moveTo>
                <a:lnTo>
                  <a:pt x="324260" y="140355"/>
                </a:lnTo>
                <a:lnTo>
                  <a:pt x="324788" y="140474"/>
                </a:lnTo>
                <a:close/>
                <a:moveTo>
                  <a:pt x="3094719" y="140009"/>
                </a:moveTo>
                <a:lnTo>
                  <a:pt x="3094887" y="140342"/>
                </a:lnTo>
                <a:lnTo>
                  <a:pt x="3095055" y="140425"/>
                </a:lnTo>
                <a:lnTo>
                  <a:pt x="3094877" y="140234"/>
                </a:lnTo>
                <a:lnTo>
                  <a:pt x="3094869" y="140159"/>
                </a:lnTo>
                <a:close/>
                <a:moveTo>
                  <a:pt x="2526694" y="139938"/>
                </a:moveTo>
                <a:lnTo>
                  <a:pt x="2527383" y="140569"/>
                </a:lnTo>
                <a:lnTo>
                  <a:pt x="2527422" y="140642"/>
                </a:lnTo>
                <a:lnTo>
                  <a:pt x="2527394" y="140329"/>
                </a:lnTo>
                <a:lnTo>
                  <a:pt x="2527461" y="140297"/>
                </a:lnTo>
                <a:lnTo>
                  <a:pt x="2527391" y="140271"/>
                </a:lnTo>
                <a:close/>
                <a:moveTo>
                  <a:pt x="613133" y="139868"/>
                </a:moveTo>
                <a:lnTo>
                  <a:pt x="613608" y="140385"/>
                </a:lnTo>
                <a:lnTo>
                  <a:pt x="614019" y="140385"/>
                </a:lnTo>
                <a:lnTo>
                  <a:pt x="613906" y="140271"/>
                </a:lnTo>
                <a:lnTo>
                  <a:pt x="613529" y="140017"/>
                </a:lnTo>
                <a:lnTo>
                  <a:pt x="613785" y="140346"/>
                </a:lnTo>
                <a:close/>
                <a:moveTo>
                  <a:pt x="2420644" y="139727"/>
                </a:moveTo>
                <a:lnTo>
                  <a:pt x="2421439" y="140893"/>
                </a:lnTo>
                <a:lnTo>
                  <a:pt x="2422437" y="140700"/>
                </a:lnTo>
                <a:close/>
                <a:moveTo>
                  <a:pt x="432743" y="139649"/>
                </a:moveTo>
                <a:lnTo>
                  <a:pt x="434397" y="141874"/>
                </a:lnTo>
                <a:lnTo>
                  <a:pt x="434397" y="145073"/>
                </a:lnTo>
                <a:lnTo>
                  <a:pt x="434764" y="145982"/>
                </a:lnTo>
                <a:lnTo>
                  <a:pt x="434764" y="146091"/>
                </a:lnTo>
                <a:lnTo>
                  <a:pt x="436679" y="144583"/>
                </a:lnTo>
                <a:cubicBezTo>
                  <a:pt x="435995" y="143685"/>
                  <a:pt x="434628" y="142608"/>
                  <a:pt x="434628" y="141890"/>
                </a:cubicBezTo>
                <a:lnTo>
                  <a:pt x="435044" y="141890"/>
                </a:lnTo>
                <a:lnTo>
                  <a:pt x="434879" y="141810"/>
                </a:lnTo>
                <a:close/>
                <a:moveTo>
                  <a:pt x="1960805" y="139316"/>
                </a:moveTo>
                <a:lnTo>
                  <a:pt x="1960805" y="141373"/>
                </a:lnTo>
                <a:lnTo>
                  <a:pt x="1960974" y="141202"/>
                </a:lnTo>
                <a:close/>
                <a:moveTo>
                  <a:pt x="481399" y="139155"/>
                </a:moveTo>
                <a:lnTo>
                  <a:pt x="481267" y="139508"/>
                </a:lnTo>
                <a:lnTo>
                  <a:pt x="481930" y="139163"/>
                </a:lnTo>
                <a:lnTo>
                  <a:pt x="481399" y="139262"/>
                </a:lnTo>
                <a:close/>
                <a:moveTo>
                  <a:pt x="482461" y="139065"/>
                </a:moveTo>
                <a:lnTo>
                  <a:pt x="481951" y="139160"/>
                </a:lnTo>
                <a:lnTo>
                  <a:pt x="482154" y="139370"/>
                </a:lnTo>
                <a:close/>
                <a:moveTo>
                  <a:pt x="225265" y="139000"/>
                </a:moveTo>
                <a:lnTo>
                  <a:pt x="225205" y="139026"/>
                </a:lnTo>
                <a:lnTo>
                  <a:pt x="226480" y="139742"/>
                </a:lnTo>
                <a:close/>
                <a:moveTo>
                  <a:pt x="2213192" y="138967"/>
                </a:moveTo>
                <a:lnTo>
                  <a:pt x="2213074" y="139003"/>
                </a:lnTo>
                <a:lnTo>
                  <a:pt x="2213074" y="143892"/>
                </a:lnTo>
                <a:lnTo>
                  <a:pt x="2213192" y="143797"/>
                </a:lnTo>
                <a:close/>
                <a:moveTo>
                  <a:pt x="319098" y="138904"/>
                </a:moveTo>
                <a:cubicBezTo>
                  <a:pt x="319098" y="138904"/>
                  <a:pt x="317696" y="140308"/>
                  <a:pt x="316294" y="140308"/>
                </a:cubicBezTo>
                <a:lnTo>
                  <a:pt x="316128" y="140836"/>
                </a:lnTo>
                <a:lnTo>
                  <a:pt x="316671" y="140357"/>
                </a:lnTo>
                <a:lnTo>
                  <a:pt x="316671" y="140189"/>
                </a:lnTo>
                <a:lnTo>
                  <a:pt x="319070" y="139382"/>
                </a:lnTo>
                <a:lnTo>
                  <a:pt x="318927" y="139155"/>
                </a:lnTo>
                <a:lnTo>
                  <a:pt x="319416" y="139265"/>
                </a:lnTo>
                <a:lnTo>
                  <a:pt x="319521" y="139230"/>
                </a:lnTo>
                <a:close/>
                <a:moveTo>
                  <a:pt x="888427" y="138864"/>
                </a:moveTo>
                <a:lnTo>
                  <a:pt x="889171" y="139534"/>
                </a:lnTo>
                <a:lnTo>
                  <a:pt x="888629" y="138864"/>
                </a:lnTo>
                <a:close/>
                <a:moveTo>
                  <a:pt x="298654" y="138781"/>
                </a:moveTo>
                <a:lnTo>
                  <a:pt x="298720" y="138912"/>
                </a:lnTo>
                <a:lnTo>
                  <a:pt x="298768" y="138813"/>
                </a:lnTo>
                <a:close/>
                <a:moveTo>
                  <a:pt x="381721" y="138402"/>
                </a:moveTo>
                <a:lnTo>
                  <a:pt x="381265" y="138631"/>
                </a:lnTo>
                <a:lnTo>
                  <a:pt x="381829" y="138813"/>
                </a:lnTo>
                <a:close/>
                <a:moveTo>
                  <a:pt x="390801" y="137966"/>
                </a:moveTo>
                <a:lnTo>
                  <a:pt x="391137" y="138854"/>
                </a:lnTo>
                <a:lnTo>
                  <a:pt x="389701" y="140632"/>
                </a:lnTo>
                <a:lnTo>
                  <a:pt x="391308" y="139039"/>
                </a:lnTo>
                <a:lnTo>
                  <a:pt x="391870" y="139456"/>
                </a:lnTo>
                <a:lnTo>
                  <a:pt x="391742" y="139097"/>
                </a:lnTo>
                <a:close/>
                <a:moveTo>
                  <a:pt x="231673" y="137818"/>
                </a:moveTo>
                <a:lnTo>
                  <a:pt x="231673" y="137881"/>
                </a:lnTo>
                <a:lnTo>
                  <a:pt x="231685" y="137820"/>
                </a:lnTo>
                <a:close/>
                <a:moveTo>
                  <a:pt x="209796" y="137532"/>
                </a:moveTo>
                <a:lnTo>
                  <a:pt x="210116" y="138447"/>
                </a:lnTo>
                <a:lnTo>
                  <a:pt x="210841" y="138582"/>
                </a:lnTo>
                <a:close/>
                <a:moveTo>
                  <a:pt x="2985367" y="137525"/>
                </a:moveTo>
                <a:lnTo>
                  <a:pt x="2985367" y="140888"/>
                </a:lnTo>
                <a:lnTo>
                  <a:pt x="2985406" y="140903"/>
                </a:lnTo>
                <a:lnTo>
                  <a:pt x="2985406" y="140543"/>
                </a:lnTo>
                <a:lnTo>
                  <a:pt x="2985424" y="140507"/>
                </a:lnTo>
                <a:lnTo>
                  <a:pt x="2985424" y="137651"/>
                </a:lnTo>
                <a:lnTo>
                  <a:pt x="2986055" y="139227"/>
                </a:lnTo>
                <a:lnTo>
                  <a:pt x="2986803" y="137708"/>
                </a:lnTo>
                <a:cubicBezTo>
                  <a:pt x="2986803" y="137708"/>
                  <a:pt x="2986803" y="137708"/>
                  <a:pt x="2988200" y="137708"/>
                </a:cubicBezTo>
                <a:lnTo>
                  <a:pt x="2988421" y="137525"/>
                </a:lnTo>
                <a:close/>
                <a:moveTo>
                  <a:pt x="220459" y="137514"/>
                </a:moveTo>
                <a:lnTo>
                  <a:pt x="220895" y="138182"/>
                </a:lnTo>
                <a:lnTo>
                  <a:pt x="220957" y="137688"/>
                </a:lnTo>
                <a:close/>
                <a:moveTo>
                  <a:pt x="1181065" y="137456"/>
                </a:moveTo>
                <a:lnTo>
                  <a:pt x="1181654" y="137809"/>
                </a:lnTo>
                <a:lnTo>
                  <a:pt x="1182295" y="137984"/>
                </a:lnTo>
                <a:lnTo>
                  <a:pt x="1181879" y="137456"/>
                </a:lnTo>
                <a:close/>
                <a:moveTo>
                  <a:pt x="3084394" y="137442"/>
                </a:moveTo>
                <a:lnTo>
                  <a:pt x="3086422" y="141493"/>
                </a:lnTo>
                <a:lnTo>
                  <a:pt x="3086527" y="141538"/>
                </a:lnTo>
                <a:lnTo>
                  <a:pt x="3086768" y="141345"/>
                </a:lnTo>
                <a:lnTo>
                  <a:pt x="3085522" y="138215"/>
                </a:lnTo>
                <a:close/>
                <a:moveTo>
                  <a:pt x="285775" y="137377"/>
                </a:moveTo>
                <a:lnTo>
                  <a:pt x="285519" y="137850"/>
                </a:lnTo>
                <a:lnTo>
                  <a:pt x="286153" y="137535"/>
                </a:lnTo>
                <a:lnTo>
                  <a:pt x="286640" y="137639"/>
                </a:lnTo>
                <a:lnTo>
                  <a:pt x="286244" y="137377"/>
                </a:lnTo>
                <a:close/>
                <a:moveTo>
                  <a:pt x="283294" y="137377"/>
                </a:moveTo>
                <a:lnTo>
                  <a:pt x="282638" y="137534"/>
                </a:lnTo>
                <a:lnTo>
                  <a:pt x="283715" y="137803"/>
                </a:lnTo>
                <a:lnTo>
                  <a:pt x="285420" y="137377"/>
                </a:lnTo>
                <a:close/>
                <a:moveTo>
                  <a:pt x="2881745" y="137251"/>
                </a:moveTo>
                <a:lnTo>
                  <a:pt x="2883026" y="138917"/>
                </a:lnTo>
                <a:lnTo>
                  <a:pt x="2882467" y="137496"/>
                </a:lnTo>
                <a:close/>
                <a:moveTo>
                  <a:pt x="272394" y="137232"/>
                </a:moveTo>
                <a:lnTo>
                  <a:pt x="270553" y="137560"/>
                </a:lnTo>
                <a:lnTo>
                  <a:pt x="272695" y="138613"/>
                </a:lnTo>
                <a:lnTo>
                  <a:pt x="272894" y="138209"/>
                </a:lnTo>
                <a:close/>
                <a:moveTo>
                  <a:pt x="247722" y="137132"/>
                </a:moveTo>
                <a:lnTo>
                  <a:pt x="248221" y="137818"/>
                </a:lnTo>
                <a:lnTo>
                  <a:pt x="248221" y="139767"/>
                </a:lnTo>
                <a:lnTo>
                  <a:pt x="248522" y="140325"/>
                </a:lnTo>
                <a:cubicBezTo>
                  <a:pt x="248522" y="140325"/>
                  <a:pt x="248522" y="138904"/>
                  <a:pt x="248522" y="138904"/>
                </a:cubicBezTo>
                <a:lnTo>
                  <a:pt x="248522" y="137744"/>
                </a:lnTo>
                <a:close/>
                <a:moveTo>
                  <a:pt x="503991" y="137088"/>
                </a:moveTo>
                <a:lnTo>
                  <a:pt x="504643" y="137678"/>
                </a:lnTo>
                <a:lnTo>
                  <a:pt x="505335" y="137402"/>
                </a:lnTo>
                <a:close/>
                <a:moveTo>
                  <a:pt x="267778" y="136800"/>
                </a:moveTo>
                <a:lnTo>
                  <a:pt x="267231" y="137338"/>
                </a:lnTo>
                <a:lnTo>
                  <a:pt x="267778" y="137651"/>
                </a:lnTo>
                <a:lnTo>
                  <a:pt x="267276" y="138224"/>
                </a:lnTo>
                <a:lnTo>
                  <a:pt x="267923" y="137906"/>
                </a:lnTo>
                <a:lnTo>
                  <a:pt x="267778" y="137567"/>
                </a:lnTo>
                <a:close/>
                <a:moveTo>
                  <a:pt x="3006023" y="136694"/>
                </a:moveTo>
                <a:lnTo>
                  <a:pt x="3005998" y="137130"/>
                </a:lnTo>
                <a:lnTo>
                  <a:pt x="3008580" y="139043"/>
                </a:lnTo>
                <a:lnTo>
                  <a:pt x="3008811" y="139047"/>
                </a:lnTo>
                <a:lnTo>
                  <a:pt x="3009819" y="139455"/>
                </a:lnTo>
                <a:lnTo>
                  <a:pt x="3009031" y="138779"/>
                </a:lnTo>
                <a:lnTo>
                  <a:pt x="3006031" y="136695"/>
                </a:lnTo>
                <a:close/>
                <a:moveTo>
                  <a:pt x="365384" y="136589"/>
                </a:moveTo>
                <a:lnTo>
                  <a:pt x="366315" y="137500"/>
                </a:lnTo>
                <a:lnTo>
                  <a:pt x="366251" y="137629"/>
                </a:lnTo>
                <a:lnTo>
                  <a:pt x="366315" y="137651"/>
                </a:lnTo>
                <a:lnTo>
                  <a:pt x="366204" y="137725"/>
                </a:lnTo>
                <a:lnTo>
                  <a:pt x="366086" y="137961"/>
                </a:lnTo>
                <a:lnTo>
                  <a:pt x="366315" y="137844"/>
                </a:lnTo>
                <a:lnTo>
                  <a:pt x="366315" y="137651"/>
                </a:lnTo>
                <a:lnTo>
                  <a:pt x="366315" y="137500"/>
                </a:lnTo>
                <a:lnTo>
                  <a:pt x="366315" y="137377"/>
                </a:lnTo>
                <a:lnTo>
                  <a:pt x="366837" y="137320"/>
                </a:lnTo>
                <a:close/>
                <a:moveTo>
                  <a:pt x="224562" y="136454"/>
                </a:moveTo>
                <a:lnTo>
                  <a:pt x="224562" y="138401"/>
                </a:lnTo>
                <a:lnTo>
                  <a:pt x="224903" y="138793"/>
                </a:lnTo>
                <a:lnTo>
                  <a:pt x="224903" y="138779"/>
                </a:lnTo>
                <a:lnTo>
                  <a:pt x="224903" y="138022"/>
                </a:lnTo>
                <a:lnTo>
                  <a:pt x="224896" y="138031"/>
                </a:lnTo>
                <a:cubicBezTo>
                  <a:pt x="224723" y="137505"/>
                  <a:pt x="224723" y="136454"/>
                  <a:pt x="224723" y="136454"/>
                </a:cubicBezTo>
                <a:close/>
                <a:moveTo>
                  <a:pt x="256974" y="136272"/>
                </a:moveTo>
                <a:lnTo>
                  <a:pt x="256974" y="136396"/>
                </a:lnTo>
                <a:lnTo>
                  <a:pt x="257322" y="136272"/>
                </a:lnTo>
                <a:close/>
                <a:moveTo>
                  <a:pt x="2799445" y="136076"/>
                </a:moveTo>
                <a:lnTo>
                  <a:pt x="2799221" y="136102"/>
                </a:lnTo>
                <a:lnTo>
                  <a:pt x="2799221" y="140483"/>
                </a:lnTo>
                <a:lnTo>
                  <a:pt x="2799336" y="140511"/>
                </a:lnTo>
                <a:lnTo>
                  <a:pt x="2799445" y="137404"/>
                </a:lnTo>
                <a:close/>
                <a:moveTo>
                  <a:pt x="223145" y="136059"/>
                </a:moveTo>
                <a:lnTo>
                  <a:pt x="219966" y="136538"/>
                </a:lnTo>
                <a:lnTo>
                  <a:pt x="220070" y="137087"/>
                </a:lnTo>
                <a:lnTo>
                  <a:pt x="223159" y="136089"/>
                </a:lnTo>
                <a:close/>
                <a:moveTo>
                  <a:pt x="2482945" y="136049"/>
                </a:moveTo>
                <a:cubicBezTo>
                  <a:pt x="2482250" y="136049"/>
                  <a:pt x="2481209" y="136049"/>
                  <a:pt x="2480340" y="136401"/>
                </a:cubicBezTo>
                <a:lnTo>
                  <a:pt x="2479222" y="138163"/>
                </a:lnTo>
                <a:lnTo>
                  <a:pt x="2483079" y="136076"/>
                </a:lnTo>
                <a:close/>
                <a:moveTo>
                  <a:pt x="187031" y="135902"/>
                </a:moveTo>
                <a:lnTo>
                  <a:pt x="187294" y="136480"/>
                </a:lnTo>
                <a:lnTo>
                  <a:pt x="183282" y="139155"/>
                </a:lnTo>
                <a:lnTo>
                  <a:pt x="183283" y="139155"/>
                </a:lnTo>
                <a:lnTo>
                  <a:pt x="184335" y="140188"/>
                </a:lnTo>
                <a:lnTo>
                  <a:pt x="187059" y="138624"/>
                </a:lnTo>
                <a:lnTo>
                  <a:pt x="188690" y="137063"/>
                </a:lnTo>
                <a:lnTo>
                  <a:pt x="188235" y="136898"/>
                </a:lnTo>
                <a:cubicBezTo>
                  <a:pt x="187671" y="136898"/>
                  <a:pt x="187294" y="136898"/>
                  <a:pt x="187294" y="136146"/>
                </a:cubicBezTo>
                <a:close/>
                <a:moveTo>
                  <a:pt x="274509" y="134830"/>
                </a:moveTo>
                <a:lnTo>
                  <a:pt x="274616" y="134892"/>
                </a:lnTo>
                <a:lnTo>
                  <a:pt x="274731" y="134967"/>
                </a:lnTo>
                <a:lnTo>
                  <a:pt x="274682" y="134830"/>
                </a:lnTo>
                <a:close/>
                <a:moveTo>
                  <a:pt x="416103" y="134726"/>
                </a:moveTo>
                <a:lnTo>
                  <a:pt x="416510" y="135548"/>
                </a:lnTo>
                <a:lnTo>
                  <a:pt x="416510" y="134931"/>
                </a:lnTo>
                <a:close/>
                <a:moveTo>
                  <a:pt x="3064312" y="134582"/>
                </a:moveTo>
                <a:lnTo>
                  <a:pt x="3064312" y="134653"/>
                </a:lnTo>
                <a:lnTo>
                  <a:pt x="3064465" y="134672"/>
                </a:lnTo>
                <a:close/>
                <a:moveTo>
                  <a:pt x="138047" y="134574"/>
                </a:moveTo>
                <a:lnTo>
                  <a:pt x="137814" y="135242"/>
                </a:lnTo>
                <a:lnTo>
                  <a:pt x="138576" y="134847"/>
                </a:lnTo>
                <a:close/>
                <a:moveTo>
                  <a:pt x="2537629" y="133762"/>
                </a:moveTo>
                <a:lnTo>
                  <a:pt x="2536818" y="133979"/>
                </a:lnTo>
                <a:lnTo>
                  <a:pt x="2539778" y="136056"/>
                </a:lnTo>
                <a:lnTo>
                  <a:pt x="2539910" y="136072"/>
                </a:lnTo>
                <a:lnTo>
                  <a:pt x="2539887" y="136049"/>
                </a:lnTo>
                <a:cubicBezTo>
                  <a:pt x="2539195" y="133938"/>
                  <a:pt x="2538497" y="133586"/>
                  <a:pt x="2537629" y="133762"/>
                </a:cubicBezTo>
                <a:close/>
                <a:moveTo>
                  <a:pt x="184359" y="133420"/>
                </a:moveTo>
                <a:lnTo>
                  <a:pt x="183905" y="134004"/>
                </a:lnTo>
                <a:lnTo>
                  <a:pt x="184453" y="133639"/>
                </a:lnTo>
                <a:lnTo>
                  <a:pt x="184730" y="133764"/>
                </a:lnTo>
                <a:close/>
                <a:moveTo>
                  <a:pt x="290290" y="133375"/>
                </a:moveTo>
                <a:lnTo>
                  <a:pt x="290304" y="133389"/>
                </a:lnTo>
                <a:lnTo>
                  <a:pt x="290310" y="133375"/>
                </a:lnTo>
                <a:close/>
                <a:moveTo>
                  <a:pt x="2870061" y="133291"/>
                </a:moveTo>
                <a:lnTo>
                  <a:pt x="2870098" y="133342"/>
                </a:lnTo>
                <a:lnTo>
                  <a:pt x="2870233" y="133350"/>
                </a:lnTo>
                <a:close/>
                <a:moveTo>
                  <a:pt x="3141760" y="133080"/>
                </a:moveTo>
                <a:lnTo>
                  <a:pt x="3141794" y="133106"/>
                </a:lnTo>
                <a:lnTo>
                  <a:pt x="3142226" y="133199"/>
                </a:lnTo>
                <a:close/>
                <a:moveTo>
                  <a:pt x="184418" y="132842"/>
                </a:moveTo>
                <a:lnTo>
                  <a:pt x="184418" y="133198"/>
                </a:lnTo>
                <a:lnTo>
                  <a:pt x="184530" y="133068"/>
                </a:lnTo>
                <a:close/>
                <a:moveTo>
                  <a:pt x="340121" y="132501"/>
                </a:moveTo>
                <a:lnTo>
                  <a:pt x="340198" y="132585"/>
                </a:lnTo>
                <a:lnTo>
                  <a:pt x="340213" y="132511"/>
                </a:lnTo>
                <a:close/>
                <a:moveTo>
                  <a:pt x="76293" y="132134"/>
                </a:moveTo>
                <a:lnTo>
                  <a:pt x="76340" y="132310"/>
                </a:lnTo>
                <a:lnTo>
                  <a:pt x="76542" y="132196"/>
                </a:lnTo>
                <a:close/>
                <a:moveTo>
                  <a:pt x="2920208" y="132051"/>
                </a:moveTo>
                <a:lnTo>
                  <a:pt x="2920354" y="132414"/>
                </a:lnTo>
                <a:lnTo>
                  <a:pt x="2920552" y="132322"/>
                </a:lnTo>
                <a:close/>
                <a:moveTo>
                  <a:pt x="2972896" y="132009"/>
                </a:moveTo>
                <a:lnTo>
                  <a:pt x="2972290" y="132072"/>
                </a:lnTo>
                <a:lnTo>
                  <a:pt x="2972896" y="132802"/>
                </a:lnTo>
                <a:close/>
                <a:moveTo>
                  <a:pt x="3091363" y="131992"/>
                </a:moveTo>
                <a:lnTo>
                  <a:pt x="3091729" y="133400"/>
                </a:lnTo>
                <a:lnTo>
                  <a:pt x="3092572" y="132235"/>
                </a:lnTo>
                <a:close/>
                <a:moveTo>
                  <a:pt x="414782" y="131976"/>
                </a:moveTo>
                <a:lnTo>
                  <a:pt x="415134" y="132153"/>
                </a:lnTo>
                <a:lnTo>
                  <a:pt x="415439" y="132355"/>
                </a:lnTo>
                <a:lnTo>
                  <a:pt x="415439" y="131976"/>
                </a:lnTo>
                <a:close/>
                <a:moveTo>
                  <a:pt x="262249" y="131947"/>
                </a:moveTo>
                <a:cubicBezTo>
                  <a:pt x="261548" y="131947"/>
                  <a:pt x="260846" y="131947"/>
                  <a:pt x="260496" y="132307"/>
                </a:cubicBezTo>
                <a:lnTo>
                  <a:pt x="260770" y="134285"/>
                </a:lnTo>
                <a:lnTo>
                  <a:pt x="263197" y="132495"/>
                </a:lnTo>
                <a:close/>
                <a:moveTo>
                  <a:pt x="2955768" y="131740"/>
                </a:moveTo>
                <a:lnTo>
                  <a:pt x="2956038" y="132081"/>
                </a:lnTo>
                <a:lnTo>
                  <a:pt x="2956286" y="131740"/>
                </a:lnTo>
                <a:close/>
                <a:moveTo>
                  <a:pt x="3114582" y="131668"/>
                </a:moveTo>
                <a:lnTo>
                  <a:pt x="3114523" y="131683"/>
                </a:lnTo>
                <a:lnTo>
                  <a:pt x="3114582" y="131833"/>
                </a:lnTo>
                <a:close/>
                <a:moveTo>
                  <a:pt x="1850962" y="131633"/>
                </a:moveTo>
                <a:lnTo>
                  <a:pt x="1851065" y="131772"/>
                </a:lnTo>
                <a:lnTo>
                  <a:pt x="1851698" y="132227"/>
                </a:lnTo>
                <a:lnTo>
                  <a:pt x="1852047" y="131633"/>
                </a:lnTo>
                <a:close/>
                <a:moveTo>
                  <a:pt x="2837462" y="131564"/>
                </a:moveTo>
                <a:lnTo>
                  <a:pt x="2837895" y="131906"/>
                </a:lnTo>
                <a:cubicBezTo>
                  <a:pt x="2837895" y="131906"/>
                  <a:pt x="2839281" y="131906"/>
                  <a:pt x="2839281" y="131906"/>
                </a:cubicBezTo>
                <a:lnTo>
                  <a:pt x="2839281" y="133371"/>
                </a:lnTo>
                <a:lnTo>
                  <a:pt x="2839586" y="131819"/>
                </a:lnTo>
                <a:close/>
                <a:moveTo>
                  <a:pt x="225051" y="131560"/>
                </a:moveTo>
                <a:lnTo>
                  <a:pt x="222003" y="133084"/>
                </a:lnTo>
                <a:lnTo>
                  <a:pt x="222003" y="133137"/>
                </a:lnTo>
                <a:lnTo>
                  <a:pt x="221928" y="133121"/>
                </a:lnTo>
                <a:lnTo>
                  <a:pt x="221895" y="133138"/>
                </a:lnTo>
                <a:lnTo>
                  <a:pt x="221895" y="133114"/>
                </a:lnTo>
                <a:lnTo>
                  <a:pt x="221562" y="133042"/>
                </a:lnTo>
                <a:lnTo>
                  <a:pt x="222026" y="133263"/>
                </a:lnTo>
                <a:lnTo>
                  <a:pt x="222153" y="133517"/>
                </a:lnTo>
                <a:close/>
                <a:moveTo>
                  <a:pt x="3115445" y="131453"/>
                </a:moveTo>
                <a:lnTo>
                  <a:pt x="3114722" y="131633"/>
                </a:lnTo>
                <a:lnTo>
                  <a:pt x="3114784" y="132014"/>
                </a:lnTo>
                <a:lnTo>
                  <a:pt x="3114686" y="132096"/>
                </a:lnTo>
                <a:lnTo>
                  <a:pt x="3114876" y="132577"/>
                </a:lnTo>
                <a:lnTo>
                  <a:pt x="3114784" y="132014"/>
                </a:lnTo>
                <a:close/>
                <a:moveTo>
                  <a:pt x="243317" y="131344"/>
                </a:moveTo>
                <a:lnTo>
                  <a:pt x="244084" y="132135"/>
                </a:lnTo>
                <a:lnTo>
                  <a:pt x="244922" y="133285"/>
                </a:lnTo>
                <a:lnTo>
                  <a:pt x="244531" y="131621"/>
                </a:lnTo>
                <a:lnTo>
                  <a:pt x="244494" y="131633"/>
                </a:lnTo>
                <a:close/>
                <a:moveTo>
                  <a:pt x="3135893" y="130780"/>
                </a:moveTo>
                <a:lnTo>
                  <a:pt x="3134838" y="131482"/>
                </a:lnTo>
                <a:lnTo>
                  <a:pt x="3136694" y="131796"/>
                </a:lnTo>
                <a:lnTo>
                  <a:pt x="3137992" y="132201"/>
                </a:lnTo>
                <a:lnTo>
                  <a:pt x="3138028" y="132197"/>
                </a:lnTo>
                <a:lnTo>
                  <a:pt x="3138467" y="132245"/>
                </a:lnTo>
                <a:lnTo>
                  <a:pt x="3136694" y="131796"/>
                </a:lnTo>
                <a:close/>
                <a:moveTo>
                  <a:pt x="226443" y="130672"/>
                </a:moveTo>
                <a:lnTo>
                  <a:pt x="224723" y="130847"/>
                </a:lnTo>
                <a:lnTo>
                  <a:pt x="224655" y="130881"/>
                </a:lnTo>
                <a:lnTo>
                  <a:pt x="224904" y="130881"/>
                </a:lnTo>
                <a:lnTo>
                  <a:pt x="226056" y="130881"/>
                </a:lnTo>
                <a:lnTo>
                  <a:pt x="226107" y="130847"/>
                </a:lnTo>
                <a:lnTo>
                  <a:pt x="226244" y="130881"/>
                </a:lnTo>
                <a:lnTo>
                  <a:pt x="226408" y="130881"/>
                </a:lnTo>
                <a:lnTo>
                  <a:pt x="226353" y="130909"/>
                </a:lnTo>
                <a:lnTo>
                  <a:pt x="227102" y="131099"/>
                </a:lnTo>
                <a:close/>
                <a:moveTo>
                  <a:pt x="3009783" y="130448"/>
                </a:moveTo>
                <a:lnTo>
                  <a:pt x="3006046" y="131470"/>
                </a:lnTo>
                <a:lnTo>
                  <a:pt x="3006411" y="132264"/>
                </a:lnTo>
                <a:cubicBezTo>
                  <a:pt x="3006411" y="132264"/>
                  <a:pt x="3007784" y="133671"/>
                  <a:pt x="3009158" y="132264"/>
                </a:cubicBezTo>
                <a:close/>
                <a:moveTo>
                  <a:pt x="209430" y="130430"/>
                </a:moveTo>
                <a:lnTo>
                  <a:pt x="208948" y="130630"/>
                </a:lnTo>
                <a:lnTo>
                  <a:pt x="209539" y="130630"/>
                </a:lnTo>
                <a:lnTo>
                  <a:pt x="209664" y="130504"/>
                </a:lnTo>
                <a:lnTo>
                  <a:pt x="209765" y="130502"/>
                </a:lnTo>
                <a:close/>
                <a:moveTo>
                  <a:pt x="516697" y="130420"/>
                </a:moveTo>
                <a:lnTo>
                  <a:pt x="516792" y="130765"/>
                </a:lnTo>
                <a:lnTo>
                  <a:pt x="517100" y="130765"/>
                </a:lnTo>
                <a:close/>
                <a:moveTo>
                  <a:pt x="238974" y="130277"/>
                </a:moveTo>
                <a:lnTo>
                  <a:pt x="239117" y="130565"/>
                </a:lnTo>
                <a:lnTo>
                  <a:pt x="239607" y="130432"/>
                </a:lnTo>
                <a:close/>
                <a:moveTo>
                  <a:pt x="248656" y="130269"/>
                </a:moveTo>
                <a:lnTo>
                  <a:pt x="246791" y="130881"/>
                </a:lnTo>
                <a:lnTo>
                  <a:pt x="247161" y="130881"/>
                </a:lnTo>
                <a:lnTo>
                  <a:pt x="251341" y="132643"/>
                </a:lnTo>
                <a:lnTo>
                  <a:pt x="248221" y="130505"/>
                </a:lnTo>
                <a:cubicBezTo>
                  <a:pt x="248923" y="130505"/>
                  <a:pt x="249624" y="130865"/>
                  <a:pt x="250326" y="130865"/>
                </a:cubicBezTo>
                <a:lnTo>
                  <a:pt x="251021" y="130269"/>
                </a:lnTo>
                <a:close/>
                <a:moveTo>
                  <a:pt x="192099" y="130212"/>
                </a:moveTo>
                <a:lnTo>
                  <a:pt x="191529" y="130317"/>
                </a:lnTo>
                <a:lnTo>
                  <a:pt x="190962" y="130317"/>
                </a:lnTo>
                <a:lnTo>
                  <a:pt x="191397" y="130755"/>
                </a:lnTo>
                <a:lnTo>
                  <a:pt x="192517" y="131573"/>
                </a:lnTo>
                <a:lnTo>
                  <a:pt x="191808" y="130504"/>
                </a:lnTo>
                <a:close/>
                <a:moveTo>
                  <a:pt x="2966969" y="130158"/>
                </a:moveTo>
                <a:lnTo>
                  <a:pt x="2967324" y="130517"/>
                </a:lnTo>
                <a:lnTo>
                  <a:pt x="2968030" y="130702"/>
                </a:lnTo>
                <a:lnTo>
                  <a:pt x="2972203" y="131147"/>
                </a:lnTo>
                <a:lnTo>
                  <a:pt x="2973109" y="131050"/>
                </a:lnTo>
                <a:lnTo>
                  <a:pt x="2967388" y="130236"/>
                </a:lnTo>
                <a:close/>
                <a:moveTo>
                  <a:pt x="131832" y="129383"/>
                </a:moveTo>
                <a:lnTo>
                  <a:pt x="131714" y="129467"/>
                </a:lnTo>
                <a:lnTo>
                  <a:pt x="132060" y="129703"/>
                </a:lnTo>
                <a:close/>
                <a:moveTo>
                  <a:pt x="49550" y="129226"/>
                </a:moveTo>
                <a:cubicBezTo>
                  <a:pt x="50960" y="127872"/>
                  <a:pt x="50960" y="129226"/>
                  <a:pt x="52371" y="129226"/>
                </a:cubicBezTo>
                <a:cubicBezTo>
                  <a:pt x="53781" y="129226"/>
                  <a:pt x="53781" y="129226"/>
                  <a:pt x="53781" y="130580"/>
                </a:cubicBezTo>
                <a:cubicBezTo>
                  <a:pt x="53781" y="133288"/>
                  <a:pt x="56602" y="131934"/>
                  <a:pt x="59423" y="134642"/>
                </a:cubicBezTo>
                <a:cubicBezTo>
                  <a:pt x="55191" y="133288"/>
                  <a:pt x="52371" y="133288"/>
                  <a:pt x="50960" y="133288"/>
                </a:cubicBezTo>
                <a:cubicBezTo>
                  <a:pt x="49550" y="133288"/>
                  <a:pt x="49550" y="133288"/>
                  <a:pt x="49550" y="131934"/>
                </a:cubicBezTo>
                <a:cubicBezTo>
                  <a:pt x="49550" y="130580"/>
                  <a:pt x="48140" y="130580"/>
                  <a:pt x="49550" y="129226"/>
                </a:cubicBezTo>
                <a:close/>
                <a:moveTo>
                  <a:pt x="3056101" y="129043"/>
                </a:moveTo>
                <a:lnTo>
                  <a:pt x="3055979" y="129831"/>
                </a:lnTo>
                <a:lnTo>
                  <a:pt x="3056399" y="129973"/>
                </a:lnTo>
                <a:close/>
                <a:moveTo>
                  <a:pt x="151381" y="128931"/>
                </a:moveTo>
                <a:lnTo>
                  <a:pt x="151189" y="129181"/>
                </a:lnTo>
                <a:lnTo>
                  <a:pt x="151189" y="129452"/>
                </a:lnTo>
                <a:close/>
                <a:moveTo>
                  <a:pt x="385224" y="128482"/>
                </a:moveTo>
                <a:lnTo>
                  <a:pt x="385794" y="129342"/>
                </a:lnTo>
                <a:lnTo>
                  <a:pt x="385523" y="129978"/>
                </a:lnTo>
                <a:lnTo>
                  <a:pt x="386239" y="129376"/>
                </a:lnTo>
                <a:lnTo>
                  <a:pt x="387190" y="129651"/>
                </a:lnTo>
                <a:lnTo>
                  <a:pt x="386277" y="129166"/>
                </a:lnTo>
                <a:close/>
                <a:moveTo>
                  <a:pt x="2986940" y="127985"/>
                </a:moveTo>
                <a:lnTo>
                  <a:pt x="2986937" y="128010"/>
                </a:lnTo>
                <a:lnTo>
                  <a:pt x="2987267" y="128256"/>
                </a:lnTo>
                <a:lnTo>
                  <a:pt x="2987057" y="128043"/>
                </a:lnTo>
                <a:close/>
                <a:moveTo>
                  <a:pt x="194233" y="127729"/>
                </a:moveTo>
                <a:lnTo>
                  <a:pt x="194047" y="128257"/>
                </a:lnTo>
                <a:lnTo>
                  <a:pt x="194557" y="127744"/>
                </a:lnTo>
                <a:close/>
                <a:moveTo>
                  <a:pt x="308420" y="127322"/>
                </a:moveTo>
                <a:lnTo>
                  <a:pt x="307930" y="127833"/>
                </a:lnTo>
                <a:lnTo>
                  <a:pt x="309670" y="129002"/>
                </a:lnTo>
                <a:close/>
                <a:moveTo>
                  <a:pt x="2617841" y="126390"/>
                </a:moveTo>
                <a:lnTo>
                  <a:pt x="2618873" y="127695"/>
                </a:lnTo>
                <a:lnTo>
                  <a:pt x="2619489" y="128058"/>
                </a:lnTo>
                <a:close/>
                <a:moveTo>
                  <a:pt x="3079942" y="126368"/>
                </a:moveTo>
                <a:lnTo>
                  <a:pt x="3080001" y="126376"/>
                </a:lnTo>
                <a:lnTo>
                  <a:pt x="3080001" y="126368"/>
                </a:lnTo>
                <a:close/>
                <a:moveTo>
                  <a:pt x="101495" y="126305"/>
                </a:moveTo>
                <a:lnTo>
                  <a:pt x="101334" y="126508"/>
                </a:lnTo>
                <a:lnTo>
                  <a:pt x="102407" y="127615"/>
                </a:lnTo>
                <a:lnTo>
                  <a:pt x="102597" y="127432"/>
                </a:lnTo>
                <a:close/>
                <a:moveTo>
                  <a:pt x="3119826" y="126194"/>
                </a:moveTo>
                <a:cubicBezTo>
                  <a:pt x="3119826" y="127583"/>
                  <a:pt x="3121217" y="128971"/>
                  <a:pt x="3119826" y="130360"/>
                </a:cubicBezTo>
                <a:lnTo>
                  <a:pt x="3118374" y="130722"/>
                </a:lnTo>
                <a:lnTo>
                  <a:pt x="3118719" y="130781"/>
                </a:lnTo>
                <a:cubicBezTo>
                  <a:pt x="3120098" y="130781"/>
                  <a:pt x="3120098" y="130781"/>
                  <a:pt x="3120098" y="130781"/>
                </a:cubicBezTo>
                <a:lnTo>
                  <a:pt x="3120196" y="130881"/>
                </a:lnTo>
                <a:lnTo>
                  <a:pt x="3122732" y="130881"/>
                </a:lnTo>
                <a:cubicBezTo>
                  <a:pt x="3125591" y="132218"/>
                  <a:pt x="3124162" y="137567"/>
                  <a:pt x="3127020" y="137567"/>
                </a:cubicBezTo>
                <a:cubicBezTo>
                  <a:pt x="3128449" y="138904"/>
                  <a:pt x="3131308" y="136230"/>
                  <a:pt x="3131308" y="138904"/>
                </a:cubicBezTo>
                <a:lnTo>
                  <a:pt x="3125039" y="142423"/>
                </a:lnTo>
                <a:lnTo>
                  <a:pt x="3126993" y="143417"/>
                </a:lnTo>
                <a:lnTo>
                  <a:pt x="3127436" y="143623"/>
                </a:lnTo>
                <a:lnTo>
                  <a:pt x="3128570" y="142822"/>
                </a:lnTo>
                <a:lnTo>
                  <a:pt x="3131318" y="144764"/>
                </a:lnTo>
                <a:lnTo>
                  <a:pt x="3131226" y="144489"/>
                </a:lnTo>
                <a:cubicBezTo>
                  <a:pt x="3131226" y="144489"/>
                  <a:pt x="3132597" y="144489"/>
                  <a:pt x="3132597" y="144489"/>
                </a:cubicBezTo>
                <a:lnTo>
                  <a:pt x="3137408" y="143289"/>
                </a:lnTo>
                <a:lnTo>
                  <a:pt x="3133928" y="137407"/>
                </a:lnTo>
                <a:cubicBezTo>
                  <a:pt x="3133928" y="136004"/>
                  <a:pt x="3131163" y="134601"/>
                  <a:pt x="3132546" y="133199"/>
                </a:cubicBezTo>
                <a:lnTo>
                  <a:pt x="3133610" y="132299"/>
                </a:lnTo>
                <a:lnTo>
                  <a:pt x="3132349" y="133137"/>
                </a:lnTo>
                <a:cubicBezTo>
                  <a:pt x="3130958" y="133137"/>
                  <a:pt x="3130958" y="131749"/>
                  <a:pt x="3130958" y="131749"/>
                </a:cubicBezTo>
                <a:cubicBezTo>
                  <a:pt x="3129566" y="127583"/>
                  <a:pt x="3128175" y="124805"/>
                  <a:pt x="3124000" y="127583"/>
                </a:cubicBezTo>
                <a:cubicBezTo>
                  <a:pt x="3122609" y="127583"/>
                  <a:pt x="3121217" y="127583"/>
                  <a:pt x="3119826" y="126194"/>
                </a:cubicBezTo>
                <a:close/>
                <a:moveTo>
                  <a:pt x="277691" y="126073"/>
                </a:moveTo>
                <a:lnTo>
                  <a:pt x="275083" y="128808"/>
                </a:lnTo>
                <a:lnTo>
                  <a:pt x="276276" y="129064"/>
                </a:lnTo>
                <a:cubicBezTo>
                  <a:pt x="277679" y="129064"/>
                  <a:pt x="279082" y="127622"/>
                  <a:pt x="277679" y="126180"/>
                </a:cubicBezTo>
                <a:close/>
                <a:moveTo>
                  <a:pt x="81666" y="125683"/>
                </a:moveTo>
                <a:lnTo>
                  <a:pt x="81537" y="126086"/>
                </a:lnTo>
                <a:lnTo>
                  <a:pt x="80801" y="125894"/>
                </a:lnTo>
                <a:lnTo>
                  <a:pt x="81666" y="126349"/>
                </a:lnTo>
                <a:close/>
                <a:moveTo>
                  <a:pt x="2965548" y="125609"/>
                </a:moveTo>
                <a:lnTo>
                  <a:pt x="2965683" y="126838"/>
                </a:lnTo>
                <a:lnTo>
                  <a:pt x="2965986" y="126045"/>
                </a:lnTo>
                <a:close/>
                <a:moveTo>
                  <a:pt x="2940128" y="125406"/>
                </a:moveTo>
                <a:lnTo>
                  <a:pt x="2940885" y="127702"/>
                </a:lnTo>
                <a:cubicBezTo>
                  <a:pt x="2940885" y="129109"/>
                  <a:pt x="2940885" y="129109"/>
                  <a:pt x="2940885" y="129109"/>
                </a:cubicBezTo>
                <a:lnTo>
                  <a:pt x="2940774" y="132826"/>
                </a:lnTo>
                <a:lnTo>
                  <a:pt x="2942461" y="132051"/>
                </a:lnTo>
                <a:cubicBezTo>
                  <a:pt x="2939679" y="130630"/>
                  <a:pt x="2936897" y="129209"/>
                  <a:pt x="2941070" y="126367"/>
                </a:cubicBezTo>
                <a:close/>
                <a:moveTo>
                  <a:pt x="3003972" y="125196"/>
                </a:moveTo>
                <a:lnTo>
                  <a:pt x="3003664" y="125227"/>
                </a:lnTo>
                <a:lnTo>
                  <a:pt x="3003834" y="125728"/>
                </a:lnTo>
                <a:close/>
                <a:moveTo>
                  <a:pt x="172022" y="124672"/>
                </a:moveTo>
                <a:lnTo>
                  <a:pt x="172074" y="124726"/>
                </a:lnTo>
                <a:lnTo>
                  <a:pt x="172248" y="124863"/>
                </a:lnTo>
                <a:lnTo>
                  <a:pt x="173254" y="124863"/>
                </a:lnTo>
                <a:lnTo>
                  <a:pt x="173074" y="125512"/>
                </a:lnTo>
                <a:lnTo>
                  <a:pt x="173445" y="125803"/>
                </a:lnTo>
                <a:lnTo>
                  <a:pt x="174309" y="125125"/>
                </a:lnTo>
                <a:lnTo>
                  <a:pt x="173421" y="124675"/>
                </a:lnTo>
                <a:cubicBezTo>
                  <a:pt x="173421" y="126086"/>
                  <a:pt x="172028" y="126086"/>
                  <a:pt x="172028" y="124675"/>
                </a:cubicBezTo>
                <a:close/>
                <a:moveTo>
                  <a:pt x="2614985" y="123691"/>
                </a:moveTo>
                <a:lnTo>
                  <a:pt x="2616197" y="124611"/>
                </a:lnTo>
                <a:lnTo>
                  <a:pt x="2615393" y="123735"/>
                </a:lnTo>
                <a:close/>
                <a:moveTo>
                  <a:pt x="2612092" y="123383"/>
                </a:moveTo>
                <a:lnTo>
                  <a:pt x="2612059" y="123483"/>
                </a:lnTo>
                <a:lnTo>
                  <a:pt x="2613035" y="123483"/>
                </a:lnTo>
                <a:close/>
                <a:moveTo>
                  <a:pt x="67102" y="123265"/>
                </a:moveTo>
                <a:lnTo>
                  <a:pt x="72102" y="125239"/>
                </a:lnTo>
                <a:lnTo>
                  <a:pt x="73651" y="126202"/>
                </a:lnTo>
                <a:lnTo>
                  <a:pt x="72680" y="125300"/>
                </a:lnTo>
                <a:lnTo>
                  <a:pt x="72335" y="125164"/>
                </a:lnTo>
                <a:lnTo>
                  <a:pt x="67499" y="123265"/>
                </a:lnTo>
                <a:close/>
                <a:moveTo>
                  <a:pt x="94948" y="122739"/>
                </a:moveTo>
                <a:lnTo>
                  <a:pt x="95712" y="128209"/>
                </a:lnTo>
                <a:lnTo>
                  <a:pt x="95933" y="128872"/>
                </a:lnTo>
                <a:lnTo>
                  <a:pt x="97138" y="123484"/>
                </a:lnTo>
                <a:close/>
                <a:moveTo>
                  <a:pt x="385348" y="122641"/>
                </a:moveTo>
                <a:lnTo>
                  <a:pt x="385098" y="122684"/>
                </a:lnTo>
                <a:cubicBezTo>
                  <a:pt x="384402" y="122684"/>
                  <a:pt x="383706" y="123034"/>
                  <a:pt x="383010" y="125137"/>
                </a:cubicBezTo>
                <a:lnTo>
                  <a:pt x="383652" y="126107"/>
                </a:lnTo>
                <a:lnTo>
                  <a:pt x="383499" y="124952"/>
                </a:lnTo>
                <a:close/>
                <a:moveTo>
                  <a:pt x="317075" y="122275"/>
                </a:moveTo>
                <a:lnTo>
                  <a:pt x="317234" y="122395"/>
                </a:lnTo>
                <a:lnTo>
                  <a:pt x="317580" y="122333"/>
                </a:lnTo>
                <a:close/>
                <a:moveTo>
                  <a:pt x="2998070" y="120678"/>
                </a:moveTo>
                <a:lnTo>
                  <a:pt x="2997998" y="120751"/>
                </a:lnTo>
                <a:lnTo>
                  <a:pt x="2997975" y="121103"/>
                </a:lnTo>
                <a:lnTo>
                  <a:pt x="3000524" y="123681"/>
                </a:lnTo>
                <a:lnTo>
                  <a:pt x="3000793" y="124498"/>
                </a:lnTo>
                <a:lnTo>
                  <a:pt x="3000917" y="123820"/>
                </a:lnTo>
                <a:lnTo>
                  <a:pt x="3001376" y="123563"/>
                </a:lnTo>
                <a:lnTo>
                  <a:pt x="3000858" y="123466"/>
                </a:lnTo>
                <a:close/>
                <a:moveTo>
                  <a:pt x="206794" y="120576"/>
                </a:moveTo>
                <a:cubicBezTo>
                  <a:pt x="205405" y="122005"/>
                  <a:pt x="204016" y="122005"/>
                  <a:pt x="202627" y="122005"/>
                </a:cubicBezTo>
                <a:lnTo>
                  <a:pt x="202566" y="121963"/>
                </a:lnTo>
                <a:lnTo>
                  <a:pt x="200706" y="123845"/>
                </a:lnTo>
                <a:lnTo>
                  <a:pt x="201573" y="123998"/>
                </a:lnTo>
                <a:cubicBezTo>
                  <a:pt x="202097" y="123660"/>
                  <a:pt x="202446" y="122983"/>
                  <a:pt x="202446" y="122306"/>
                </a:cubicBezTo>
                <a:cubicBezTo>
                  <a:pt x="203843" y="120952"/>
                  <a:pt x="205239" y="120952"/>
                  <a:pt x="206636" y="120952"/>
                </a:cubicBezTo>
                <a:lnTo>
                  <a:pt x="207114" y="121068"/>
                </a:lnTo>
                <a:lnTo>
                  <a:pt x="206851" y="120914"/>
                </a:lnTo>
                <a:lnTo>
                  <a:pt x="207895" y="120576"/>
                </a:lnTo>
                <a:close/>
                <a:moveTo>
                  <a:pt x="84150" y="120278"/>
                </a:moveTo>
                <a:lnTo>
                  <a:pt x="82791" y="121232"/>
                </a:lnTo>
                <a:lnTo>
                  <a:pt x="82879" y="121776"/>
                </a:lnTo>
                <a:lnTo>
                  <a:pt x="83898" y="121207"/>
                </a:lnTo>
                <a:close/>
                <a:moveTo>
                  <a:pt x="166233" y="119342"/>
                </a:moveTo>
                <a:lnTo>
                  <a:pt x="166233" y="119447"/>
                </a:lnTo>
                <a:lnTo>
                  <a:pt x="166334" y="119445"/>
                </a:lnTo>
                <a:close/>
                <a:moveTo>
                  <a:pt x="118623" y="119258"/>
                </a:moveTo>
                <a:lnTo>
                  <a:pt x="118695" y="120196"/>
                </a:lnTo>
                <a:lnTo>
                  <a:pt x="119341" y="120483"/>
                </a:lnTo>
                <a:close/>
                <a:moveTo>
                  <a:pt x="205354" y="119105"/>
                </a:moveTo>
                <a:lnTo>
                  <a:pt x="205291" y="119147"/>
                </a:lnTo>
                <a:lnTo>
                  <a:pt x="205405" y="119147"/>
                </a:lnTo>
                <a:close/>
                <a:moveTo>
                  <a:pt x="2968800" y="118953"/>
                </a:moveTo>
                <a:lnTo>
                  <a:pt x="2968790" y="119061"/>
                </a:lnTo>
                <a:lnTo>
                  <a:pt x="2968846" y="119117"/>
                </a:lnTo>
                <a:close/>
                <a:moveTo>
                  <a:pt x="166712" y="118900"/>
                </a:moveTo>
                <a:lnTo>
                  <a:pt x="166536" y="119440"/>
                </a:lnTo>
                <a:lnTo>
                  <a:pt x="167132" y="119424"/>
                </a:lnTo>
                <a:lnTo>
                  <a:pt x="166712" y="119297"/>
                </a:lnTo>
                <a:close/>
                <a:moveTo>
                  <a:pt x="2835784" y="118782"/>
                </a:moveTo>
                <a:lnTo>
                  <a:pt x="2836509" y="119272"/>
                </a:lnTo>
                <a:lnTo>
                  <a:pt x="2836422" y="119420"/>
                </a:lnTo>
                <a:lnTo>
                  <a:pt x="2836821" y="119158"/>
                </a:lnTo>
                <a:close/>
                <a:moveTo>
                  <a:pt x="3047794" y="118140"/>
                </a:moveTo>
                <a:lnTo>
                  <a:pt x="3047759" y="118215"/>
                </a:lnTo>
                <a:lnTo>
                  <a:pt x="3047839" y="118158"/>
                </a:lnTo>
                <a:close/>
                <a:moveTo>
                  <a:pt x="3047897" y="118094"/>
                </a:moveTo>
                <a:lnTo>
                  <a:pt x="3047897" y="118116"/>
                </a:lnTo>
                <a:lnTo>
                  <a:pt x="3047929" y="118094"/>
                </a:lnTo>
                <a:close/>
                <a:moveTo>
                  <a:pt x="178871" y="118021"/>
                </a:moveTo>
                <a:lnTo>
                  <a:pt x="178502" y="118214"/>
                </a:lnTo>
                <a:lnTo>
                  <a:pt x="178879" y="118144"/>
                </a:lnTo>
                <a:close/>
                <a:moveTo>
                  <a:pt x="2619031" y="117699"/>
                </a:moveTo>
                <a:lnTo>
                  <a:pt x="2619000" y="117733"/>
                </a:lnTo>
                <a:lnTo>
                  <a:pt x="2619041" y="117754"/>
                </a:lnTo>
                <a:close/>
                <a:moveTo>
                  <a:pt x="2946654" y="117393"/>
                </a:moveTo>
                <a:lnTo>
                  <a:pt x="2946547" y="117759"/>
                </a:lnTo>
                <a:lnTo>
                  <a:pt x="2946654" y="117744"/>
                </a:lnTo>
                <a:close/>
                <a:moveTo>
                  <a:pt x="39090" y="117216"/>
                </a:moveTo>
                <a:cubicBezTo>
                  <a:pt x="39913" y="117571"/>
                  <a:pt x="40900" y="118637"/>
                  <a:pt x="41558" y="119347"/>
                </a:cubicBezTo>
                <a:cubicBezTo>
                  <a:pt x="46824" y="119347"/>
                  <a:pt x="48140" y="123610"/>
                  <a:pt x="46824" y="127872"/>
                </a:cubicBezTo>
                <a:cubicBezTo>
                  <a:pt x="45508" y="126451"/>
                  <a:pt x="44191" y="126451"/>
                  <a:pt x="42875" y="125030"/>
                </a:cubicBezTo>
                <a:cubicBezTo>
                  <a:pt x="42875" y="123610"/>
                  <a:pt x="41558" y="122189"/>
                  <a:pt x="40242" y="122189"/>
                </a:cubicBezTo>
                <a:cubicBezTo>
                  <a:pt x="38926" y="123610"/>
                  <a:pt x="37609" y="122189"/>
                  <a:pt x="37609" y="119347"/>
                </a:cubicBezTo>
                <a:cubicBezTo>
                  <a:pt x="37609" y="117216"/>
                  <a:pt x="38268" y="116861"/>
                  <a:pt x="39090" y="117216"/>
                </a:cubicBezTo>
                <a:close/>
                <a:moveTo>
                  <a:pt x="3085424" y="116439"/>
                </a:moveTo>
                <a:cubicBezTo>
                  <a:pt x="3086845" y="115085"/>
                  <a:pt x="3086845" y="115085"/>
                  <a:pt x="3088266" y="116439"/>
                </a:cubicBezTo>
                <a:cubicBezTo>
                  <a:pt x="3091107" y="116439"/>
                  <a:pt x="3093949" y="119147"/>
                  <a:pt x="3098212" y="117793"/>
                </a:cubicBezTo>
                <a:cubicBezTo>
                  <a:pt x="3095370" y="120501"/>
                  <a:pt x="3093949" y="121855"/>
                  <a:pt x="3091107" y="120501"/>
                </a:cubicBezTo>
                <a:cubicBezTo>
                  <a:pt x="3089687" y="120501"/>
                  <a:pt x="3086845" y="120501"/>
                  <a:pt x="3085424" y="119147"/>
                </a:cubicBezTo>
                <a:cubicBezTo>
                  <a:pt x="3085424" y="117793"/>
                  <a:pt x="3085424" y="117793"/>
                  <a:pt x="3085424" y="116439"/>
                </a:cubicBezTo>
                <a:close/>
                <a:moveTo>
                  <a:pt x="398677" y="116367"/>
                </a:moveTo>
                <a:lnTo>
                  <a:pt x="398638" y="116385"/>
                </a:lnTo>
                <a:lnTo>
                  <a:pt x="398774" y="116523"/>
                </a:lnTo>
                <a:lnTo>
                  <a:pt x="398883" y="116587"/>
                </a:lnTo>
                <a:lnTo>
                  <a:pt x="398659" y="116384"/>
                </a:lnTo>
                <a:close/>
                <a:moveTo>
                  <a:pt x="91783" y="116334"/>
                </a:moveTo>
                <a:lnTo>
                  <a:pt x="90430" y="117664"/>
                </a:lnTo>
                <a:lnTo>
                  <a:pt x="89857" y="117852"/>
                </a:lnTo>
                <a:lnTo>
                  <a:pt x="90277" y="117995"/>
                </a:lnTo>
                <a:lnTo>
                  <a:pt x="90262" y="117968"/>
                </a:lnTo>
                <a:cubicBezTo>
                  <a:pt x="90262" y="116589"/>
                  <a:pt x="91673" y="116589"/>
                  <a:pt x="91673" y="116589"/>
                </a:cubicBezTo>
                <a:lnTo>
                  <a:pt x="92780" y="117057"/>
                </a:lnTo>
                <a:close/>
                <a:moveTo>
                  <a:pt x="403920" y="115532"/>
                </a:moveTo>
                <a:lnTo>
                  <a:pt x="402671" y="116384"/>
                </a:lnTo>
                <a:lnTo>
                  <a:pt x="402942" y="116522"/>
                </a:lnTo>
                <a:close/>
                <a:moveTo>
                  <a:pt x="241344" y="115215"/>
                </a:moveTo>
                <a:lnTo>
                  <a:pt x="241032" y="115295"/>
                </a:lnTo>
                <a:lnTo>
                  <a:pt x="240763" y="115429"/>
                </a:lnTo>
                <a:lnTo>
                  <a:pt x="241381" y="115328"/>
                </a:lnTo>
                <a:close/>
                <a:moveTo>
                  <a:pt x="286087" y="115122"/>
                </a:moveTo>
                <a:lnTo>
                  <a:pt x="285706" y="115273"/>
                </a:lnTo>
                <a:lnTo>
                  <a:pt x="286133" y="115473"/>
                </a:lnTo>
                <a:close/>
                <a:moveTo>
                  <a:pt x="2880974" y="114806"/>
                </a:moveTo>
                <a:lnTo>
                  <a:pt x="2881050" y="115036"/>
                </a:lnTo>
                <a:lnTo>
                  <a:pt x="2881277" y="115129"/>
                </a:lnTo>
                <a:close/>
                <a:moveTo>
                  <a:pt x="391362" y="114185"/>
                </a:moveTo>
                <a:lnTo>
                  <a:pt x="391362" y="115324"/>
                </a:lnTo>
                <a:cubicBezTo>
                  <a:pt x="389970" y="116726"/>
                  <a:pt x="389274" y="117427"/>
                  <a:pt x="389622" y="118128"/>
                </a:cubicBezTo>
                <a:lnTo>
                  <a:pt x="390813" y="118866"/>
                </a:lnTo>
                <a:lnTo>
                  <a:pt x="391597" y="114902"/>
                </a:lnTo>
                <a:close/>
                <a:moveTo>
                  <a:pt x="3037829" y="113821"/>
                </a:moveTo>
                <a:lnTo>
                  <a:pt x="3037400" y="114780"/>
                </a:lnTo>
                <a:lnTo>
                  <a:pt x="3038228" y="113930"/>
                </a:lnTo>
                <a:close/>
                <a:moveTo>
                  <a:pt x="81612" y="113717"/>
                </a:moveTo>
                <a:lnTo>
                  <a:pt x="81591" y="113727"/>
                </a:lnTo>
                <a:lnTo>
                  <a:pt x="81904" y="115690"/>
                </a:lnTo>
                <a:lnTo>
                  <a:pt x="81904" y="113806"/>
                </a:lnTo>
                <a:close/>
                <a:moveTo>
                  <a:pt x="208959" y="113716"/>
                </a:moveTo>
                <a:lnTo>
                  <a:pt x="208876" y="113788"/>
                </a:lnTo>
                <a:cubicBezTo>
                  <a:pt x="208182" y="114859"/>
                  <a:pt x="207488" y="116288"/>
                  <a:pt x="206794" y="117717"/>
                </a:cubicBezTo>
                <a:lnTo>
                  <a:pt x="206961" y="117764"/>
                </a:lnTo>
                <a:close/>
                <a:moveTo>
                  <a:pt x="39114" y="113581"/>
                </a:moveTo>
                <a:cubicBezTo>
                  <a:pt x="40451" y="112076"/>
                  <a:pt x="43125" y="113581"/>
                  <a:pt x="44463" y="113581"/>
                </a:cubicBezTo>
                <a:cubicBezTo>
                  <a:pt x="45800" y="116589"/>
                  <a:pt x="49812" y="113581"/>
                  <a:pt x="51149" y="116589"/>
                </a:cubicBezTo>
                <a:cubicBezTo>
                  <a:pt x="48474" y="119598"/>
                  <a:pt x="45800" y="115085"/>
                  <a:pt x="43125" y="118094"/>
                </a:cubicBezTo>
                <a:cubicBezTo>
                  <a:pt x="41788" y="116589"/>
                  <a:pt x="40451" y="116589"/>
                  <a:pt x="39114" y="113581"/>
                </a:cubicBezTo>
                <a:close/>
                <a:moveTo>
                  <a:pt x="3047628" y="113242"/>
                </a:moveTo>
                <a:lnTo>
                  <a:pt x="3047845" y="113797"/>
                </a:lnTo>
                <a:lnTo>
                  <a:pt x="3047845" y="113605"/>
                </a:lnTo>
                <a:close/>
                <a:moveTo>
                  <a:pt x="2969035" y="113063"/>
                </a:moveTo>
                <a:lnTo>
                  <a:pt x="2967388" y="113473"/>
                </a:lnTo>
                <a:lnTo>
                  <a:pt x="2967669" y="113753"/>
                </a:lnTo>
                <a:close/>
                <a:moveTo>
                  <a:pt x="139633" y="113037"/>
                </a:moveTo>
                <a:lnTo>
                  <a:pt x="139496" y="113465"/>
                </a:lnTo>
                <a:lnTo>
                  <a:pt x="139770" y="113465"/>
                </a:lnTo>
                <a:close/>
                <a:moveTo>
                  <a:pt x="2984680" y="112880"/>
                </a:moveTo>
                <a:lnTo>
                  <a:pt x="2985329" y="113903"/>
                </a:lnTo>
                <a:lnTo>
                  <a:pt x="2985724" y="113304"/>
                </a:lnTo>
                <a:close/>
                <a:moveTo>
                  <a:pt x="155332" y="112546"/>
                </a:moveTo>
                <a:lnTo>
                  <a:pt x="156455" y="122144"/>
                </a:lnTo>
                <a:lnTo>
                  <a:pt x="155379" y="122144"/>
                </a:lnTo>
                <a:lnTo>
                  <a:pt x="156455" y="122325"/>
                </a:lnTo>
                <a:lnTo>
                  <a:pt x="156270" y="122565"/>
                </a:lnTo>
                <a:lnTo>
                  <a:pt x="156660" y="122306"/>
                </a:lnTo>
                <a:lnTo>
                  <a:pt x="157092" y="121855"/>
                </a:lnTo>
                <a:lnTo>
                  <a:pt x="156992" y="121855"/>
                </a:lnTo>
                <a:lnTo>
                  <a:pt x="155674" y="112631"/>
                </a:lnTo>
                <a:lnTo>
                  <a:pt x="155452" y="112546"/>
                </a:lnTo>
                <a:close/>
                <a:moveTo>
                  <a:pt x="337334" y="112165"/>
                </a:moveTo>
                <a:lnTo>
                  <a:pt x="336964" y="112181"/>
                </a:lnTo>
                <a:lnTo>
                  <a:pt x="336980" y="112213"/>
                </a:lnTo>
                <a:lnTo>
                  <a:pt x="336227" y="112213"/>
                </a:lnTo>
                <a:lnTo>
                  <a:pt x="334670" y="112213"/>
                </a:lnTo>
                <a:lnTo>
                  <a:pt x="334723" y="112226"/>
                </a:lnTo>
                <a:lnTo>
                  <a:pt x="330785" y="112226"/>
                </a:lnTo>
                <a:lnTo>
                  <a:pt x="334286" y="112520"/>
                </a:lnTo>
                <a:cubicBezTo>
                  <a:pt x="334286" y="112520"/>
                  <a:pt x="335678" y="112520"/>
                  <a:pt x="335678" y="112520"/>
                </a:cubicBezTo>
                <a:close/>
                <a:moveTo>
                  <a:pt x="164434" y="112077"/>
                </a:moveTo>
                <a:lnTo>
                  <a:pt x="164622" y="112208"/>
                </a:lnTo>
                <a:lnTo>
                  <a:pt x="164887" y="112077"/>
                </a:lnTo>
                <a:close/>
                <a:moveTo>
                  <a:pt x="3072343" y="111921"/>
                </a:moveTo>
                <a:lnTo>
                  <a:pt x="3072396" y="112024"/>
                </a:lnTo>
                <a:lnTo>
                  <a:pt x="3072441" y="111978"/>
                </a:lnTo>
                <a:close/>
                <a:moveTo>
                  <a:pt x="164309" y="111904"/>
                </a:moveTo>
                <a:lnTo>
                  <a:pt x="164218" y="111926"/>
                </a:lnTo>
                <a:lnTo>
                  <a:pt x="164239" y="111940"/>
                </a:lnTo>
                <a:close/>
                <a:moveTo>
                  <a:pt x="219239" y="111892"/>
                </a:moveTo>
                <a:lnTo>
                  <a:pt x="219392" y="111976"/>
                </a:lnTo>
                <a:lnTo>
                  <a:pt x="219438" y="111913"/>
                </a:lnTo>
                <a:close/>
                <a:moveTo>
                  <a:pt x="269679" y="111826"/>
                </a:moveTo>
                <a:lnTo>
                  <a:pt x="269583" y="111922"/>
                </a:lnTo>
                <a:lnTo>
                  <a:pt x="270787" y="112514"/>
                </a:lnTo>
                <a:lnTo>
                  <a:pt x="270787" y="112312"/>
                </a:lnTo>
                <a:lnTo>
                  <a:pt x="270537" y="112264"/>
                </a:lnTo>
                <a:close/>
                <a:moveTo>
                  <a:pt x="3011711" y="111274"/>
                </a:moveTo>
                <a:cubicBezTo>
                  <a:pt x="3011711" y="113380"/>
                  <a:pt x="3012405" y="114433"/>
                  <a:pt x="3013447" y="115135"/>
                </a:cubicBezTo>
                <a:lnTo>
                  <a:pt x="3014038" y="115407"/>
                </a:lnTo>
                <a:lnTo>
                  <a:pt x="3012019" y="111310"/>
                </a:lnTo>
                <a:close/>
                <a:moveTo>
                  <a:pt x="303222" y="111215"/>
                </a:moveTo>
                <a:lnTo>
                  <a:pt x="302594" y="112076"/>
                </a:lnTo>
                <a:lnTo>
                  <a:pt x="301453" y="112076"/>
                </a:lnTo>
                <a:lnTo>
                  <a:pt x="302431" y="112590"/>
                </a:lnTo>
                <a:lnTo>
                  <a:pt x="304618" y="112590"/>
                </a:lnTo>
                <a:lnTo>
                  <a:pt x="305051" y="112345"/>
                </a:lnTo>
                <a:lnTo>
                  <a:pt x="305485" y="112590"/>
                </a:lnTo>
                <a:lnTo>
                  <a:pt x="307930" y="112590"/>
                </a:lnTo>
                <a:lnTo>
                  <a:pt x="308872" y="112076"/>
                </a:lnTo>
                <a:lnTo>
                  <a:pt x="308495" y="112076"/>
                </a:lnTo>
                <a:lnTo>
                  <a:pt x="308313" y="112213"/>
                </a:lnTo>
                <a:cubicBezTo>
                  <a:pt x="306948" y="113581"/>
                  <a:pt x="305583" y="113581"/>
                  <a:pt x="304218" y="112213"/>
                </a:cubicBezTo>
                <a:close/>
                <a:moveTo>
                  <a:pt x="2938212" y="110920"/>
                </a:moveTo>
                <a:lnTo>
                  <a:pt x="2938770" y="111595"/>
                </a:lnTo>
                <a:lnTo>
                  <a:pt x="2938861" y="111636"/>
                </a:lnTo>
                <a:close/>
                <a:moveTo>
                  <a:pt x="133792" y="110701"/>
                </a:moveTo>
                <a:lnTo>
                  <a:pt x="133284" y="111988"/>
                </a:lnTo>
                <a:lnTo>
                  <a:pt x="133544" y="111988"/>
                </a:lnTo>
                <a:close/>
                <a:moveTo>
                  <a:pt x="535601" y="109967"/>
                </a:moveTo>
                <a:lnTo>
                  <a:pt x="535142" y="110732"/>
                </a:lnTo>
                <a:lnTo>
                  <a:pt x="535337" y="110740"/>
                </a:lnTo>
                <a:close/>
                <a:moveTo>
                  <a:pt x="233865" y="109802"/>
                </a:moveTo>
                <a:lnTo>
                  <a:pt x="233126" y="110673"/>
                </a:lnTo>
                <a:lnTo>
                  <a:pt x="233344" y="110614"/>
                </a:lnTo>
                <a:close/>
                <a:moveTo>
                  <a:pt x="296913" y="109618"/>
                </a:moveTo>
                <a:lnTo>
                  <a:pt x="296772" y="109762"/>
                </a:lnTo>
                <a:cubicBezTo>
                  <a:pt x="296772" y="111150"/>
                  <a:pt x="295405" y="112539"/>
                  <a:pt x="294037" y="112539"/>
                </a:cubicBezTo>
                <a:cubicBezTo>
                  <a:pt x="294037" y="112539"/>
                  <a:pt x="292669" y="112539"/>
                  <a:pt x="292669" y="112539"/>
                </a:cubicBezTo>
                <a:lnTo>
                  <a:pt x="292585" y="112539"/>
                </a:lnTo>
                <a:lnTo>
                  <a:pt x="292601" y="112546"/>
                </a:lnTo>
                <a:lnTo>
                  <a:pt x="292547" y="112568"/>
                </a:lnTo>
                <a:lnTo>
                  <a:pt x="292808" y="112590"/>
                </a:lnTo>
                <a:cubicBezTo>
                  <a:pt x="294183" y="112590"/>
                  <a:pt x="294183" y="112590"/>
                  <a:pt x="295558" y="112590"/>
                </a:cubicBezTo>
                <a:lnTo>
                  <a:pt x="296280" y="112076"/>
                </a:lnTo>
                <a:lnTo>
                  <a:pt x="295609" y="112076"/>
                </a:lnTo>
                <a:lnTo>
                  <a:pt x="296913" y="109619"/>
                </a:lnTo>
                <a:close/>
                <a:moveTo>
                  <a:pt x="2980172" y="109572"/>
                </a:moveTo>
                <a:lnTo>
                  <a:pt x="2981186" y="111109"/>
                </a:lnTo>
                <a:lnTo>
                  <a:pt x="2981764" y="111187"/>
                </a:lnTo>
                <a:lnTo>
                  <a:pt x="2981217" y="110632"/>
                </a:lnTo>
                <a:close/>
                <a:moveTo>
                  <a:pt x="3076884" y="109251"/>
                </a:moveTo>
                <a:lnTo>
                  <a:pt x="3075189" y="109389"/>
                </a:lnTo>
                <a:lnTo>
                  <a:pt x="3076979" y="109539"/>
                </a:lnTo>
                <a:close/>
                <a:moveTo>
                  <a:pt x="2988277" y="109122"/>
                </a:moveTo>
                <a:lnTo>
                  <a:pt x="2988141" y="109226"/>
                </a:lnTo>
                <a:lnTo>
                  <a:pt x="2987958" y="109914"/>
                </a:lnTo>
                <a:lnTo>
                  <a:pt x="2988092" y="109712"/>
                </a:lnTo>
                <a:lnTo>
                  <a:pt x="2988092" y="110643"/>
                </a:lnTo>
                <a:lnTo>
                  <a:pt x="2988277" y="109519"/>
                </a:lnTo>
                <a:close/>
                <a:moveTo>
                  <a:pt x="162767" y="107828"/>
                </a:moveTo>
                <a:lnTo>
                  <a:pt x="162895" y="108112"/>
                </a:lnTo>
                <a:lnTo>
                  <a:pt x="163024" y="107828"/>
                </a:lnTo>
                <a:close/>
                <a:moveTo>
                  <a:pt x="3068077" y="107288"/>
                </a:moveTo>
                <a:lnTo>
                  <a:pt x="3066905" y="107654"/>
                </a:lnTo>
                <a:lnTo>
                  <a:pt x="3067152" y="107786"/>
                </a:lnTo>
                <a:lnTo>
                  <a:pt x="3068284" y="107422"/>
                </a:lnTo>
                <a:close/>
                <a:moveTo>
                  <a:pt x="299485" y="106827"/>
                </a:moveTo>
                <a:lnTo>
                  <a:pt x="299508" y="106985"/>
                </a:lnTo>
                <a:lnTo>
                  <a:pt x="298354" y="108156"/>
                </a:lnTo>
                <a:lnTo>
                  <a:pt x="298365" y="108163"/>
                </a:lnTo>
                <a:lnTo>
                  <a:pt x="298404" y="108127"/>
                </a:lnTo>
                <a:lnTo>
                  <a:pt x="299707" y="106898"/>
                </a:lnTo>
                <a:close/>
                <a:moveTo>
                  <a:pt x="361980" y="106742"/>
                </a:moveTo>
                <a:lnTo>
                  <a:pt x="362103" y="106811"/>
                </a:lnTo>
                <a:lnTo>
                  <a:pt x="362243" y="106811"/>
                </a:lnTo>
                <a:lnTo>
                  <a:pt x="362108" y="106742"/>
                </a:lnTo>
                <a:close/>
                <a:moveTo>
                  <a:pt x="173755" y="106606"/>
                </a:moveTo>
                <a:lnTo>
                  <a:pt x="173755" y="106811"/>
                </a:lnTo>
                <a:lnTo>
                  <a:pt x="173558" y="107207"/>
                </a:lnTo>
                <a:lnTo>
                  <a:pt x="174508" y="109318"/>
                </a:lnTo>
                <a:cubicBezTo>
                  <a:pt x="173943" y="109945"/>
                  <a:pt x="173661" y="109945"/>
                  <a:pt x="173379" y="109631"/>
                </a:cubicBezTo>
                <a:lnTo>
                  <a:pt x="172769" y="108784"/>
                </a:lnTo>
                <a:lnTo>
                  <a:pt x="172251" y="109820"/>
                </a:lnTo>
                <a:cubicBezTo>
                  <a:pt x="170746" y="109820"/>
                  <a:pt x="170746" y="109820"/>
                  <a:pt x="169242" y="109820"/>
                </a:cubicBezTo>
                <a:lnTo>
                  <a:pt x="169242" y="110697"/>
                </a:lnTo>
                <a:lnTo>
                  <a:pt x="168568" y="110862"/>
                </a:lnTo>
                <a:lnTo>
                  <a:pt x="169393" y="110948"/>
                </a:lnTo>
                <a:lnTo>
                  <a:pt x="169507" y="111044"/>
                </a:lnTo>
                <a:lnTo>
                  <a:pt x="170815" y="111173"/>
                </a:lnTo>
                <a:cubicBezTo>
                  <a:pt x="172182" y="111173"/>
                  <a:pt x="173550" y="111173"/>
                  <a:pt x="174917" y="111512"/>
                </a:cubicBezTo>
                <a:lnTo>
                  <a:pt x="178853" y="113784"/>
                </a:lnTo>
                <a:lnTo>
                  <a:pt x="178853" y="113444"/>
                </a:lnTo>
                <a:lnTo>
                  <a:pt x="182900" y="112762"/>
                </a:lnTo>
                <a:lnTo>
                  <a:pt x="184704" y="110948"/>
                </a:lnTo>
                <a:lnTo>
                  <a:pt x="184834" y="110803"/>
                </a:lnTo>
                <a:lnTo>
                  <a:pt x="184444" y="110803"/>
                </a:lnTo>
                <a:cubicBezTo>
                  <a:pt x="183059" y="110803"/>
                  <a:pt x="183059" y="110803"/>
                  <a:pt x="181673" y="109414"/>
                </a:cubicBezTo>
                <a:lnTo>
                  <a:pt x="181649" y="109355"/>
                </a:lnTo>
                <a:lnTo>
                  <a:pt x="177375" y="109512"/>
                </a:lnTo>
                <a:close/>
                <a:moveTo>
                  <a:pt x="2908756" y="105378"/>
                </a:moveTo>
                <a:lnTo>
                  <a:pt x="2908552" y="105395"/>
                </a:lnTo>
                <a:lnTo>
                  <a:pt x="2908802" y="105906"/>
                </a:lnTo>
                <a:close/>
                <a:moveTo>
                  <a:pt x="288295" y="105346"/>
                </a:moveTo>
                <a:lnTo>
                  <a:pt x="288567" y="105596"/>
                </a:lnTo>
                <a:lnTo>
                  <a:pt x="288686" y="105609"/>
                </a:lnTo>
                <a:lnTo>
                  <a:pt x="288671" y="105491"/>
                </a:lnTo>
                <a:close/>
                <a:moveTo>
                  <a:pt x="254689" y="105307"/>
                </a:moveTo>
                <a:lnTo>
                  <a:pt x="255223" y="105414"/>
                </a:lnTo>
                <a:lnTo>
                  <a:pt x="255223" y="105307"/>
                </a:lnTo>
                <a:close/>
                <a:moveTo>
                  <a:pt x="538410" y="105284"/>
                </a:moveTo>
                <a:lnTo>
                  <a:pt x="537675" y="106510"/>
                </a:lnTo>
                <a:lnTo>
                  <a:pt x="538951" y="105306"/>
                </a:lnTo>
                <a:lnTo>
                  <a:pt x="538973" y="105284"/>
                </a:lnTo>
                <a:close/>
                <a:moveTo>
                  <a:pt x="374356" y="105276"/>
                </a:moveTo>
                <a:lnTo>
                  <a:pt x="374633" y="106398"/>
                </a:lnTo>
                <a:lnTo>
                  <a:pt x="374633" y="105375"/>
                </a:lnTo>
                <a:close/>
                <a:moveTo>
                  <a:pt x="2944619" y="105252"/>
                </a:moveTo>
                <a:lnTo>
                  <a:pt x="2943743" y="105891"/>
                </a:lnTo>
                <a:lnTo>
                  <a:pt x="2943743" y="106045"/>
                </a:lnTo>
                <a:lnTo>
                  <a:pt x="2944763" y="105323"/>
                </a:lnTo>
                <a:close/>
                <a:moveTo>
                  <a:pt x="2815814" y="105156"/>
                </a:moveTo>
                <a:lnTo>
                  <a:pt x="2815814" y="105364"/>
                </a:lnTo>
                <a:lnTo>
                  <a:pt x="2815923" y="105156"/>
                </a:lnTo>
                <a:close/>
                <a:moveTo>
                  <a:pt x="2914677" y="105051"/>
                </a:moveTo>
                <a:lnTo>
                  <a:pt x="2914674" y="105056"/>
                </a:lnTo>
                <a:lnTo>
                  <a:pt x="2914677" y="105056"/>
                </a:lnTo>
                <a:close/>
                <a:moveTo>
                  <a:pt x="539229" y="105024"/>
                </a:moveTo>
                <a:lnTo>
                  <a:pt x="538917" y="105088"/>
                </a:lnTo>
                <a:lnTo>
                  <a:pt x="538893" y="105078"/>
                </a:lnTo>
                <a:lnTo>
                  <a:pt x="539006" y="105250"/>
                </a:lnTo>
                <a:close/>
                <a:moveTo>
                  <a:pt x="246483" y="104377"/>
                </a:moveTo>
                <a:lnTo>
                  <a:pt x="246337" y="105611"/>
                </a:lnTo>
                <a:lnTo>
                  <a:pt x="246622" y="104447"/>
                </a:lnTo>
                <a:close/>
                <a:moveTo>
                  <a:pt x="2820858" y="104019"/>
                </a:moveTo>
                <a:lnTo>
                  <a:pt x="2821095" y="105223"/>
                </a:lnTo>
                <a:lnTo>
                  <a:pt x="2821225" y="105232"/>
                </a:lnTo>
                <a:close/>
                <a:moveTo>
                  <a:pt x="294029" y="104008"/>
                </a:moveTo>
                <a:lnTo>
                  <a:pt x="294103" y="104225"/>
                </a:lnTo>
                <a:lnTo>
                  <a:pt x="294605" y="104364"/>
                </a:lnTo>
                <a:lnTo>
                  <a:pt x="294206" y="104084"/>
                </a:lnTo>
                <a:close/>
                <a:moveTo>
                  <a:pt x="174705" y="103966"/>
                </a:moveTo>
                <a:lnTo>
                  <a:pt x="173755" y="105085"/>
                </a:lnTo>
                <a:lnTo>
                  <a:pt x="172606" y="105537"/>
                </a:lnTo>
                <a:lnTo>
                  <a:pt x="173755" y="105307"/>
                </a:lnTo>
                <a:lnTo>
                  <a:pt x="173755" y="105238"/>
                </a:lnTo>
                <a:close/>
                <a:moveTo>
                  <a:pt x="272103" y="103943"/>
                </a:moveTo>
                <a:lnTo>
                  <a:pt x="271969" y="104044"/>
                </a:lnTo>
                <a:lnTo>
                  <a:pt x="272342" y="104170"/>
                </a:lnTo>
                <a:lnTo>
                  <a:pt x="272103" y="103969"/>
                </a:lnTo>
                <a:close/>
                <a:moveTo>
                  <a:pt x="212027" y="103636"/>
                </a:moveTo>
                <a:lnTo>
                  <a:pt x="212117" y="103953"/>
                </a:lnTo>
                <a:lnTo>
                  <a:pt x="212024" y="103923"/>
                </a:lnTo>
                <a:lnTo>
                  <a:pt x="212117" y="103990"/>
                </a:lnTo>
                <a:cubicBezTo>
                  <a:pt x="212117" y="106623"/>
                  <a:pt x="210763" y="107939"/>
                  <a:pt x="210763" y="110572"/>
                </a:cubicBezTo>
                <a:lnTo>
                  <a:pt x="210403" y="110494"/>
                </a:lnTo>
                <a:lnTo>
                  <a:pt x="210612" y="111073"/>
                </a:lnTo>
                <a:lnTo>
                  <a:pt x="210612" y="112059"/>
                </a:lnTo>
                <a:lnTo>
                  <a:pt x="211249" y="111737"/>
                </a:lnTo>
                <a:lnTo>
                  <a:pt x="211249" y="110697"/>
                </a:lnTo>
                <a:lnTo>
                  <a:pt x="212345" y="105256"/>
                </a:lnTo>
                <a:lnTo>
                  <a:pt x="212242" y="105223"/>
                </a:lnTo>
                <a:cubicBezTo>
                  <a:pt x="212242" y="105223"/>
                  <a:pt x="212242" y="103802"/>
                  <a:pt x="212242" y="103802"/>
                </a:cubicBezTo>
                <a:close/>
                <a:moveTo>
                  <a:pt x="3054825" y="103618"/>
                </a:moveTo>
                <a:lnTo>
                  <a:pt x="3054886" y="103742"/>
                </a:lnTo>
                <a:lnTo>
                  <a:pt x="3054904" y="103706"/>
                </a:lnTo>
                <a:close/>
                <a:moveTo>
                  <a:pt x="304967" y="103531"/>
                </a:moveTo>
                <a:lnTo>
                  <a:pt x="304777" y="105032"/>
                </a:lnTo>
                <a:lnTo>
                  <a:pt x="305242" y="104862"/>
                </a:lnTo>
                <a:close/>
                <a:moveTo>
                  <a:pt x="434694" y="103503"/>
                </a:moveTo>
                <a:lnTo>
                  <a:pt x="435311" y="108447"/>
                </a:lnTo>
                <a:lnTo>
                  <a:pt x="435921" y="108094"/>
                </a:lnTo>
                <a:cubicBezTo>
                  <a:pt x="436268" y="107392"/>
                  <a:pt x="436268" y="106689"/>
                  <a:pt x="436268" y="106689"/>
                </a:cubicBezTo>
                <a:close/>
                <a:moveTo>
                  <a:pt x="334933" y="102936"/>
                </a:moveTo>
                <a:lnTo>
                  <a:pt x="336980" y="109193"/>
                </a:lnTo>
                <a:cubicBezTo>
                  <a:pt x="336980" y="109193"/>
                  <a:pt x="336980" y="109193"/>
                  <a:pt x="335626" y="109193"/>
                </a:cubicBezTo>
                <a:lnTo>
                  <a:pt x="335373" y="109114"/>
                </a:lnTo>
                <a:lnTo>
                  <a:pt x="335615" y="109478"/>
                </a:lnTo>
                <a:lnTo>
                  <a:pt x="336227" y="110705"/>
                </a:lnTo>
                <a:lnTo>
                  <a:pt x="336227" y="109478"/>
                </a:lnTo>
                <a:lnTo>
                  <a:pt x="337519" y="109478"/>
                </a:lnTo>
                <a:close/>
                <a:moveTo>
                  <a:pt x="274889" y="102513"/>
                </a:moveTo>
                <a:lnTo>
                  <a:pt x="274924" y="102549"/>
                </a:lnTo>
                <a:lnTo>
                  <a:pt x="274915" y="102513"/>
                </a:lnTo>
                <a:close/>
                <a:moveTo>
                  <a:pt x="159133" y="102164"/>
                </a:moveTo>
                <a:lnTo>
                  <a:pt x="156728" y="110906"/>
                </a:lnTo>
                <a:lnTo>
                  <a:pt x="156421" y="111066"/>
                </a:lnTo>
                <a:lnTo>
                  <a:pt x="156831" y="111136"/>
                </a:lnTo>
                <a:cubicBezTo>
                  <a:pt x="158210" y="111136"/>
                  <a:pt x="158210" y="111136"/>
                  <a:pt x="159589" y="111136"/>
                </a:cubicBezTo>
                <a:lnTo>
                  <a:pt x="160474" y="110787"/>
                </a:lnTo>
                <a:lnTo>
                  <a:pt x="159369" y="110697"/>
                </a:lnTo>
                <a:lnTo>
                  <a:pt x="159369" y="110572"/>
                </a:lnTo>
                <a:lnTo>
                  <a:pt x="156992" y="110572"/>
                </a:lnTo>
                <a:close/>
                <a:moveTo>
                  <a:pt x="3054635" y="101690"/>
                </a:moveTo>
                <a:lnTo>
                  <a:pt x="3054014" y="101986"/>
                </a:lnTo>
                <a:lnTo>
                  <a:pt x="3054141" y="102239"/>
                </a:lnTo>
                <a:close/>
                <a:moveTo>
                  <a:pt x="3143706" y="101425"/>
                </a:moveTo>
                <a:cubicBezTo>
                  <a:pt x="3146449" y="100041"/>
                  <a:pt x="3147821" y="101425"/>
                  <a:pt x="3149193" y="102809"/>
                </a:cubicBezTo>
                <a:cubicBezTo>
                  <a:pt x="3150564" y="104193"/>
                  <a:pt x="3149193" y="104193"/>
                  <a:pt x="3149193" y="105577"/>
                </a:cubicBezTo>
                <a:cubicBezTo>
                  <a:pt x="3147821" y="105577"/>
                  <a:pt x="3145078" y="106961"/>
                  <a:pt x="3146449" y="108345"/>
                </a:cubicBezTo>
                <a:cubicBezTo>
                  <a:pt x="3147821" y="111113"/>
                  <a:pt x="3149193" y="106961"/>
                  <a:pt x="3150564" y="106961"/>
                </a:cubicBezTo>
                <a:cubicBezTo>
                  <a:pt x="3151936" y="108345"/>
                  <a:pt x="3151936" y="111113"/>
                  <a:pt x="3154679" y="111113"/>
                </a:cubicBezTo>
                <a:cubicBezTo>
                  <a:pt x="3156051" y="111113"/>
                  <a:pt x="3157422" y="111113"/>
                  <a:pt x="3157422" y="113881"/>
                </a:cubicBezTo>
                <a:lnTo>
                  <a:pt x="3156442" y="115640"/>
                </a:lnTo>
                <a:lnTo>
                  <a:pt x="3155536" y="115784"/>
                </a:lnTo>
                <a:cubicBezTo>
                  <a:pt x="3154679" y="115957"/>
                  <a:pt x="3153993" y="115957"/>
                  <a:pt x="3153307" y="115265"/>
                </a:cubicBezTo>
                <a:cubicBezTo>
                  <a:pt x="3153993" y="115957"/>
                  <a:pt x="3155022" y="116649"/>
                  <a:pt x="3155879" y="116649"/>
                </a:cubicBezTo>
                <a:lnTo>
                  <a:pt x="3156442" y="115640"/>
                </a:lnTo>
                <a:lnTo>
                  <a:pt x="3158794" y="115265"/>
                </a:lnTo>
                <a:cubicBezTo>
                  <a:pt x="3160165" y="116649"/>
                  <a:pt x="3160165" y="116649"/>
                  <a:pt x="3161537" y="119418"/>
                </a:cubicBezTo>
                <a:cubicBezTo>
                  <a:pt x="3161537" y="122186"/>
                  <a:pt x="3164280" y="123570"/>
                  <a:pt x="3164280" y="126338"/>
                </a:cubicBezTo>
                <a:cubicBezTo>
                  <a:pt x="3162908" y="129106"/>
                  <a:pt x="3162908" y="126338"/>
                  <a:pt x="3161537" y="126338"/>
                </a:cubicBezTo>
                <a:cubicBezTo>
                  <a:pt x="3158794" y="126338"/>
                  <a:pt x="3156051" y="124954"/>
                  <a:pt x="3157422" y="130490"/>
                </a:cubicBezTo>
                <a:cubicBezTo>
                  <a:pt x="3160165" y="129106"/>
                  <a:pt x="3160165" y="131874"/>
                  <a:pt x="3161537" y="131874"/>
                </a:cubicBezTo>
                <a:cubicBezTo>
                  <a:pt x="3162908" y="134642"/>
                  <a:pt x="3161537" y="134642"/>
                  <a:pt x="3160165" y="134642"/>
                </a:cubicBezTo>
                <a:cubicBezTo>
                  <a:pt x="3158794" y="131874"/>
                  <a:pt x="3156051" y="131874"/>
                  <a:pt x="3154679" y="130490"/>
                </a:cubicBezTo>
                <a:cubicBezTo>
                  <a:pt x="3151936" y="131874"/>
                  <a:pt x="3151936" y="130490"/>
                  <a:pt x="3151936" y="129106"/>
                </a:cubicBezTo>
                <a:cubicBezTo>
                  <a:pt x="3151936" y="127722"/>
                  <a:pt x="3151936" y="127722"/>
                  <a:pt x="3151936" y="126338"/>
                </a:cubicBezTo>
                <a:cubicBezTo>
                  <a:pt x="3149193" y="124954"/>
                  <a:pt x="3147821" y="120802"/>
                  <a:pt x="3145078" y="119418"/>
                </a:cubicBezTo>
                <a:cubicBezTo>
                  <a:pt x="3145078" y="119418"/>
                  <a:pt x="3143706" y="118034"/>
                  <a:pt x="3143706" y="118034"/>
                </a:cubicBezTo>
                <a:cubicBezTo>
                  <a:pt x="3149193" y="112497"/>
                  <a:pt x="3140963" y="109729"/>
                  <a:pt x="3142335" y="104193"/>
                </a:cubicBezTo>
                <a:cubicBezTo>
                  <a:pt x="3143706" y="104193"/>
                  <a:pt x="3145078" y="105577"/>
                  <a:pt x="3146449" y="104193"/>
                </a:cubicBezTo>
                <a:cubicBezTo>
                  <a:pt x="3146449" y="102809"/>
                  <a:pt x="3143706" y="102809"/>
                  <a:pt x="3143706" y="101425"/>
                </a:cubicBezTo>
                <a:close/>
                <a:moveTo>
                  <a:pt x="259035" y="101008"/>
                </a:moveTo>
                <a:lnTo>
                  <a:pt x="260778" y="102620"/>
                </a:lnTo>
                <a:lnTo>
                  <a:pt x="261299" y="102725"/>
                </a:lnTo>
                <a:lnTo>
                  <a:pt x="259467" y="101116"/>
                </a:lnTo>
                <a:close/>
                <a:moveTo>
                  <a:pt x="271404" y="100941"/>
                </a:moveTo>
                <a:cubicBezTo>
                  <a:pt x="271339" y="100854"/>
                  <a:pt x="271382" y="101116"/>
                  <a:pt x="271469" y="101465"/>
                </a:cubicBezTo>
                <a:lnTo>
                  <a:pt x="271942" y="102414"/>
                </a:lnTo>
                <a:lnTo>
                  <a:pt x="271953" y="102410"/>
                </a:lnTo>
                <a:close/>
                <a:moveTo>
                  <a:pt x="254189" y="100877"/>
                </a:moveTo>
                <a:lnTo>
                  <a:pt x="255223" y="105028"/>
                </a:lnTo>
                <a:lnTo>
                  <a:pt x="255223" y="101223"/>
                </a:lnTo>
                <a:close/>
                <a:moveTo>
                  <a:pt x="158578" y="100041"/>
                </a:moveTo>
                <a:lnTo>
                  <a:pt x="159444" y="100940"/>
                </a:lnTo>
                <a:lnTo>
                  <a:pt x="159673" y="100041"/>
                </a:lnTo>
                <a:lnTo>
                  <a:pt x="159651" y="100041"/>
                </a:lnTo>
                <a:close/>
                <a:moveTo>
                  <a:pt x="194304" y="100039"/>
                </a:moveTo>
                <a:lnTo>
                  <a:pt x="194144" y="100118"/>
                </a:lnTo>
                <a:lnTo>
                  <a:pt x="194144" y="100556"/>
                </a:lnTo>
                <a:close/>
                <a:moveTo>
                  <a:pt x="420785" y="99956"/>
                </a:moveTo>
                <a:lnTo>
                  <a:pt x="420122" y="100000"/>
                </a:lnTo>
                <a:lnTo>
                  <a:pt x="420331" y="100100"/>
                </a:lnTo>
                <a:close/>
                <a:moveTo>
                  <a:pt x="2886548" y="99692"/>
                </a:moveTo>
                <a:lnTo>
                  <a:pt x="2885224" y="102370"/>
                </a:lnTo>
                <a:lnTo>
                  <a:pt x="2885312" y="102499"/>
                </a:lnTo>
                <a:lnTo>
                  <a:pt x="2885710" y="102298"/>
                </a:lnTo>
                <a:lnTo>
                  <a:pt x="2885367" y="102298"/>
                </a:lnTo>
                <a:lnTo>
                  <a:pt x="2886172" y="101090"/>
                </a:lnTo>
                <a:lnTo>
                  <a:pt x="2886548" y="99759"/>
                </a:lnTo>
                <a:close/>
                <a:moveTo>
                  <a:pt x="2982692" y="99680"/>
                </a:moveTo>
                <a:lnTo>
                  <a:pt x="2982876" y="99989"/>
                </a:lnTo>
                <a:lnTo>
                  <a:pt x="2982889" y="99786"/>
                </a:lnTo>
                <a:close/>
                <a:moveTo>
                  <a:pt x="427876" y="99665"/>
                </a:moveTo>
                <a:lnTo>
                  <a:pt x="428534" y="100983"/>
                </a:lnTo>
                <a:lnTo>
                  <a:pt x="429048" y="100793"/>
                </a:lnTo>
                <a:lnTo>
                  <a:pt x="429223" y="101183"/>
                </a:lnTo>
                <a:lnTo>
                  <a:pt x="431592" y="100590"/>
                </a:lnTo>
                <a:lnTo>
                  <a:pt x="430843" y="100400"/>
                </a:lnTo>
                <a:lnTo>
                  <a:pt x="428746" y="100794"/>
                </a:lnTo>
                <a:lnTo>
                  <a:pt x="428006" y="99683"/>
                </a:lnTo>
                <a:lnTo>
                  <a:pt x="427937" y="99665"/>
                </a:lnTo>
                <a:close/>
                <a:moveTo>
                  <a:pt x="3054566" y="99567"/>
                </a:moveTo>
                <a:lnTo>
                  <a:pt x="3054740" y="99665"/>
                </a:lnTo>
                <a:lnTo>
                  <a:pt x="3055664" y="100547"/>
                </a:lnTo>
                <a:lnTo>
                  <a:pt x="3056119" y="100041"/>
                </a:lnTo>
                <a:lnTo>
                  <a:pt x="3056119" y="100038"/>
                </a:lnTo>
                <a:close/>
                <a:moveTo>
                  <a:pt x="3060632" y="99422"/>
                </a:moveTo>
                <a:lnTo>
                  <a:pt x="3060572" y="99456"/>
                </a:lnTo>
                <a:cubicBezTo>
                  <a:pt x="3059204" y="100794"/>
                  <a:pt x="3059204" y="99456"/>
                  <a:pt x="3059204" y="99456"/>
                </a:cubicBezTo>
                <a:lnTo>
                  <a:pt x="3058620" y="99456"/>
                </a:lnTo>
                <a:lnTo>
                  <a:pt x="3059302" y="100041"/>
                </a:lnTo>
                <a:lnTo>
                  <a:pt x="3060644" y="100041"/>
                </a:lnTo>
                <a:lnTo>
                  <a:pt x="3060645" y="100041"/>
                </a:lnTo>
                <a:lnTo>
                  <a:pt x="3060874" y="100213"/>
                </a:lnTo>
                <a:lnTo>
                  <a:pt x="3060762" y="99994"/>
                </a:lnTo>
                <a:lnTo>
                  <a:pt x="3060644" y="100041"/>
                </a:lnTo>
                <a:lnTo>
                  <a:pt x="3060729" y="99930"/>
                </a:lnTo>
                <a:lnTo>
                  <a:pt x="3060632" y="99740"/>
                </a:lnTo>
                <a:close/>
                <a:moveTo>
                  <a:pt x="195569" y="99414"/>
                </a:moveTo>
                <a:lnTo>
                  <a:pt x="194706" y="99840"/>
                </a:lnTo>
                <a:lnTo>
                  <a:pt x="195606" y="99840"/>
                </a:lnTo>
                <a:lnTo>
                  <a:pt x="195569" y="99740"/>
                </a:lnTo>
                <a:close/>
                <a:moveTo>
                  <a:pt x="308385" y="99265"/>
                </a:moveTo>
                <a:lnTo>
                  <a:pt x="308028" y="99833"/>
                </a:lnTo>
                <a:lnTo>
                  <a:pt x="308313" y="99904"/>
                </a:lnTo>
                <a:lnTo>
                  <a:pt x="308491" y="99904"/>
                </a:lnTo>
                <a:close/>
                <a:moveTo>
                  <a:pt x="2898370" y="99065"/>
                </a:moveTo>
                <a:lnTo>
                  <a:pt x="2898585" y="99263"/>
                </a:lnTo>
                <a:lnTo>
                  <a:pt x="2898613" y="99148"/>
                </a:lnTo>
                <a:close/>
                <a:moveTo>
                  <a:pt x="206551" y="98612"/>
                </a:moveTo>
                <a:lnTo>
                  <a:pt x="206551" y="99840"/>
                </a:lnTo>
                <a:lnTo>
                  <a:pt x="206652" y="100121"/>
                </a:lnTo>
                <a:lnTo>
                  <a:pt x="206701" y="100041"/>
                </a:lnTo>
                <a:lnTo>
                  <a:pt x="207226" y="100423"/>
                </a:lnTo>
                <a:lnTo>
                  <a:pt x="206851" y="99891"/>
                </a:lnTo>
                <a:lnTo>
                  <a:pt x="207181" y="99891"/>
                </a:lnTo>
                <a:lnTo>
                  <a:pt x="206726" y="99539"/>
                </a:lnTo>
                <a:lnTo>
                  <a:pt x="206726" y="98612"/>
                </a:lnTo>
                <a:close/>
                <a:moveTo>
                  <a:pt x="2863098" y="98606"/>
                </a:moveTo>
                <a:lnTo>
                  <a:pt x="2863098" y="106527"/>
                </a:lnTo>
                <a:lnTo>
                  <a:pt x="2863300" y="106605"/>
                </a:lnTo>
                <a:lnTo>
                  <a:pt x="2863300" y="98655"/>
                </a:lnTo>
                <a:close/>
                <a:moveTo>
                  <a:pt x="2993509" y="98537"/>
                </a:moveTo>
                <a:lnTo>
                  <a:pt x="2992573" y="100545"/>
                </a:lnTo>
                <a:lnTo>
                  <a:pt x="2993742" y="99934"/>
                </a:lnTo>
                <a:cubicBezTo>
                  <a:pt x="2995079" y="98537"/>
                  <a:pt x="2996417" y="98537"/>
                  <a:pt x="2996417" y="99934"/>
                </a:cubicBezTo>
                <a:lnTo>
                  <a:pt x="2996417" y="100080"/>
                </a:lnTo>
                <a:lnTo>
                  <a:pt x="2996436" y="100041"/>
                </a:lnTo>
                <a:lnTo>
                  <a:pt x="2997306" y="100293"/>
                </a:lnTo>
                <a:lnTo>
                  <a:pt x="2996464" y="99665"/>
                </a:lnTo>
                <a:cubicBezTo>
                  <a:pt x="2996464" y="98286"/>
                  <a:pt x="2995076" y="99665"/>
                  <a:pt x="2993687" y="99665"/>
                </a:cubicBezTo>
                <a:lnTo>
                  <a:pt x="2993687" y="98537"/>
                </a:lnTo>
                <a:close/>
                <a:moveTo>
                  <a:pt x="195569" y="98352"/>
                </a:moveTo>
                <a:lnTo>
                  <a:pt x="195569" y="98386"/>
                </a:lnTo>
                <a:lnTo>
                  <a:pt x="195603" y="98376"/>
                </a:lnTo>
                <a:close/>
                <a:moveTo>
                  <a:pt x="220413" y="98226"/>
                </a:moveTo>
                <a:lnTo>
                  <a:pt x="220341" y="98299"/>
                </a:lnTo>
                <a:lnTo>
                  <a:pt x="220499" y="98317"/>
                </a:lnTo>
                <a:close/>
                <a:moveTo>
                  <a:pt x="175839" y="98036"/>
                </a:moveTo>
                <a:lnTo>
                  <a:pt x="175850" y="98055"/>
                </a:lnTo>
                <a:cubicBezTo>
                  <a:pt x="175850" y="98570"/>
                  <a:pt x="175850" y="98913"/>
                  <a:pt x="176549" y="98227"/>
                </a:cubicBezTo>
                <a:lnTo>
                  <a:pt x="176549" y="98036"/>
                </a:lnTo>
                <a:close/>
                <a:moveTo>
                  <a:pt x="2772970" y="97509"/>
                </a:moveTo>
                <a:lnTo>
                  <a:pt x="2772644" y="97777"/>
                </a:lnTo>
                <a:lnTo>
                  <a:pt x="2772470" y="97759"/>
                </a:lnTo>
                <a:lnTo>
                  <a:pt x="2772842" y="98135"/>
                </a:lnTo>
                <a:close/>
                <a:moveTo>
                  <a:pt x="180216" y="97472"/>
                </a:moveTo>
                <a:lnTo>
                  <a:pt x="180128" y="97575"/>
                </a:lnTo>
                <a:lnTo>
                  <a:pt x="180214" y="97486"/>
                </a:lnTo>
                <a:close/>
                <a:moveTo>
                  <a:pt x="3006121" y="97432"/>
                </a:moveTo>
                <a:lnTo>
                  <a:pt x="3006943" y="100758"/>
                </a:lnTo>
                <a:lnTo>
                  <a:pt x="3008962" y="101044"/>
                </a:lnTo>
                <a:lnTo>
                  <a:pt x="3009109" y="101117"/>
                </a:lnTo>
                <a:lnTo>
                  <a:pt x="3009160" y="101044"/>
                </a:lnTo>
                <a:cubicBezTo>
                  <a:pt x="3009160" y="99602"/>
                  <a:pt x="3008462" y="98882"/>
                  <a:pt x="3007588" y="98341"/>
                </a:cubicBezTo>
                <a:close/>
                <a:moveTo>
                  <a:pt x="3099295" y="97102"/>
                </a:moveTo>
                <a:lnTo>
                  <a:pt x="3099229" y="97119"/>
                </a:lnTo>
                <a:cubicBezTo>
                  <a:pt x="3099229" y="97119"/>
                  <a:pt x="3099229" y="97119"/>
                  <a:pt x="3097854" y="97119"/>
                </a:cubicBezTo>
                <a:lnTo>
                  <a:pt x="3094632" y="97119"/>
                </a:lnTo>
                <a:lnTo>
                  <a:pt x="3091563" y="99609"/>
                </a:lnTo>
                <a:lnTo>
                  <a:pt x="3090615" y="97119"/>
                </a:lnTo>
                <a:lnTo>
                  <a:pt x="3089720" y="97119"/>
                </a:lnTo>
                <a:lnTo>
                  <a:pt x="3088353" y="99122"/>
                </a:lnTo>
                <a:lnTo>
                  <a:pt x="3086457" y="99359"/>
                </a:lnTo>
                <a:lnTo>
                  <a:pt x="3086967" y="100041"/>
                </a:lnTo>
                <a:cubicBezTo>
                  <a:pt x="3085562" y="100041"/>
                  <a:pt x="3085562" y="100041"/>
                  <a:pt x="3085562" y="100041"/>
                </a:cubicBezTo>
                <a:lnTo>
                  <a:pt x="3085409" y="100000"/>
                </a:lnTo>
                <a:lnTo>
                  <a:pt x="3085467" y="100041"/>
                </a:lnTo>
                <a:cubicBezTo>
                  <a:pt x="3084150" y="99289"/>
                  <a:pt x="3083163" y="99289"/>
                  <a:pt x="3082340" y="99289"/>
                </a:cubicBezTo>
                <a:lnTo>
                  <a:pt x="3081016" y="98823"/>
                </a:lnTo>
                <a:lnTo>
                  <a:pt x="3079946" y="98537"/>
                </a:lnTo>
                <a:cubicBezTo>
                  <a:pt x="3078542" y="98537"/>
                  <a:pt x="3078542" y="98537"/>
                  <a:pt x="3077138" y="98537"/>
                </a:cubicBezTo>
                <a:lnTo>
                  <a:pt x="3074438" y="98034"/>
                </a:lnTo>
                <a:lnTo>
                  <a:pt x="3072926" y="99665"/>
                </a:lnTo>
                <a:lnTo>
                  <a:pt x="3072821" y="99665"/>
                </a:lnTo>
                <a:lnTo>
                  <a:pt x="3073130" y="99740"/>
                </a:lnTo>
                <a:lnTo>
                  <a:pt x="3075646" y="103421"/>
                </a:lnTo>
                <a:lnTo>
                  <a:pt x="3075646" y="102703"/>
                </a:lnTo>
                <a:cubicBezTo>
                  <a:pt x="3078382" y="98537"/>
                  <a:pt x="3082484" y="98537"/>
                  <a:pt x="3086587" y="101314"/>
                </a:cubicBezTo>
                <a:cubicBezTo>
                  <a:pt x="3086587" y="102703"/>
                  <a:pt x="3086587" y="102703"/>
                  <a:pt x="3087955" y="104091"/>
                </a:cubicBezTo>
                <a:cubicBezTo>
                  <a:pt x="3089322" y="108257"/>
                  <a:pt x="3085219" y="106868"/>
                  <a:pt x="3083852" y="106868"/>
                </a:cubicBezTo>
                <a:cubicBezTo>
                  <a:pt x="3085219" y="107563"/>
                  <a:pt x="3086587" y="107910"/>
                  <a:pt x="3087784" y="108431"/>
                </a:cubicBezTo>
                <a:lnTo>
                  <a:pt x="3090047" y="110459"/>
                </a:lnTo>
                <a:lnTo>
                  <a:pt x="3092182" y="106303"/>
                </a:lnTo>
                <a:cubicBezTo>
                  <a:pt x="3093204" y="105945"/>
                  <a:pt x="3094568" y="106660"/>
                  <a:pt x="3096613" y="108089"/>
                </a:cubicBezTo>
                <a:cubicBezTo>
                  <a:pt x="3096613" y="108089"/>
                  <a:pt x="3097976" y="108089"/>
                  <a:pt x="3097976" y="108089"/>
                </a:cubicBezTo>
                <a:cubicBezTo>
                  <a:pt x="3100703" y="109519"/>
                  <a:pt x="3102066" y="110948"/>
                  <a:pt x="3103429" y="106660"/>
                </a:cubicBezTo>
                <a:cubicBezTo>
                  <a:pt x="3103429" y="106660"/>
                  <a:pt x="3106156" y="103802"/>
                  <a:pt x="3107519" y="106660"/>
                </a:cubicBezTo>
                <a:cubicBezTo>
                  <a:pt x="3110246" y="109519"/>
                  <a:pt x="3108883" y="112377"/>
                  <a:pt x="3108883" y="113806"/>
                </a:cubicBezTo>
                <a:cubicBezTo>
                  <a:pt x="3103429" y="116664"/>
                  <a:pt x="3103429" y="118094"/>
                  <a:pt x="3100703" y="115235"/>
                </a:cubicBezTo>
                <a:cubicBezTo>
                  <a:pt x="3096613" y="110948"/>
                  <a:pt x="3092523" y="113806"/>
                  <a:pt x="3088433" y="112377"/>
                </a:cubicBezTo>
                <a:lnTo>
                  <a:pt x="3088797" y="111996"/>
                </a:lnTo>
                <a:lnTo>
                  <a:pt x="3087955" y="112423"/>
                </a:lnTo>
                <a:cubicBezTo>
                  <a:pt x="3086587" y="111035"/>
                  <a:pt x="3086587" y="113812"/>
                  <a:pt x="3085219" y="113812"/>
                </a:cubicBezTo>
                <a:cubicBezTo>
                  <a:pt x="3085219" y="115201"/>
                  <a:pt x="3083852" y="115201"/>
                  <a:pt x="3083852" y="115201"/>
                </a:cubicBezTo>
                <a:cubicBezTo>
                  <a:pt x="3082484" y="115201"/>
                  <a:pt x="3082484" y="116589"/>
                  <a:pt x="3081116" y="116589"/>
                </a:cubicBezTo>
                <a:lnTo>
                  <a:pt x="3079913" y="114552"/>
                </a:lnTo>
                <a:lnTo>
                  <a:pt x="3080165" y="115038"/>
                </a:lnTo>
                <a:lnTo>
                  <a:pt x="3081100" y="116658"/>
                </a:lnTo>
                <a:cubicBezTo>
                  <a:pt x="3082416" y="118025"/>
                  <a:pt x="3082416" y="118025"/>
                  <a:pt x="3081100" y="119392"/>
                </a:cubicBezTo>
                <a:lnTo>
                  <a:pt x="3079915" y="124315"/>
                </a:lnTo>
                <a:lnTo>
                  <a:pt x="3080102" y="124805"/>
                </a:lnTo>
                <a:lnTo>
                  <a:pt x="3081398" y="119598"/>
                </a:lnTo>
                <a:cubicBezTo>
                  <a:pt x="3081398" y="119598"/>
                  <a:pt x="3081398" y="119598"/>
                  <a:pt x="3082795" y="119598"/>
                </a:cubicBezTo>
                <a:cubicBezTo>
                  <a:pt x="3083493" y="119598"/>
                  <a:pt x="3084191" y="119598"/>
                  <a:pt x="3084715" y="119949"/>
                </a:cubicBezTo>
                <a:lnTo>
                  <a:pt x="3085505" y="122173"/>
                </a:lnTo>
                <a:lnTo>
                  <a:pt x="3086607" y="123359"/>
                </a:lnTo>
                <a:lnTo>
                  <a:pt x="3087529" y="123810"/>
                </a:lnTo>
                <a:lnTo>
                  <a:pt x="3088382" y="123810"/>
                </a:lnTo>
                <a:cubicBezTo>
                  <a:pt x="3089779" y="123810"/>
                  <a:pt x="3091176" y="123459"/>
                  <a:pt x="3092398" y="123459"/>
                </a:cubicBezTo>
                <a:lnTo>
                  <a:pt x="3094277" y="124570"/>
                </a:lnTo>
                <a:lnTo>
                  <a:pt x="3094877" y="123359"/>
                </a:lnTo>
                <a:cubicBezTo>
                  <a:pt x="3096268" y="123359"/>
                  <a:pt x="3096268" y="123359"/>
                  <a:pt x="3097659" y="124765"/>
                </a:cubicBezTo>
                <a:cubicBezTo>
                  <a:pt x="3099051" y="127578"/>
                  <a:pt x="3101834" y="127578"/>
                  <a:pt x="3103225" y="128984"/>
                </a:cubicBezTo>
                <a:cubicBezTo>
                  <a:pt x="3106008" y="130390"/>
                  <a:pt x="3108791" y="130390"/>
                  <a:pt x="3110183" y="131796"/>
                </a:cubicBezTo>
                <a:lnTo>
                  <a:pt x="3110302" y="132278"/>
                </a:lnTo>
                <a:lnTo>
                  <a:pt x="3114206" y="132278"/>
                </a:lnTo>
                <a:cubicBezTo>
                  <a:pt x="3114206" y="130881"/>
                  <a:pt x="3114206" y="130881"/>
                  <a:pt x="3114206" y="130881"/>
                </a:cubicBezTo>
                <a:lnTo>
                  <a:pt x="3114441" y="131476"/>
                </a:lnTo>
                <a:lnTo>
                  <a:pt x="3114582" y="131265"/>
                </a:lnTo>
                <a:lnTo>
                  <a:pt x="3114582" y="130781"/>
                </a:lnTo>
                <a:lnTo>
                  <a:pt x="3114646" y="131170"/>
                </a:lnTo>
                <a:lnTo>
                  <a:pt x="3117043" y="127583"/>
                </a:lnTo>
                <a:cubicBezTo>
                  <a:pt x="3115651" y="126194"/>
                  <a:pt x="3114260" y="124805"/>
                  <a:pt x="3112868" y="124805"/>
                </a:cubicBezTo>
                <a:cubicBezTo>
                  <a:pt x="3111477" y="123417"/>
                  <a:pt x="3110085" y="122028"/>
                  <a:pt x="3110085" y="119251"/>
                </a:cubicBezTo>
                <a:cubicBezTo>
                  <a:pt x="3110085" y="117862"/>
                  <a:pt x="3108694" y="116474"/>
                  <a:pt x="3110085" y="115085"/>
                </a:cubicBezTo>
                <a:cubicBezTo>
                  <a:pt x="3110781" y="115085"/>
                  <a:pt x="3111477" y="115432"/>
                  <a:pt x="3112172" y="115606"/>
                </a:cubicBezTo>
                <a:lnTo>
                  <a:pt x="3114057" y="115135"/>
                </a:lnTo>
                <a:lnTo>
                  <a:pt x="3111754" y="108315"/>
                </a:lnTo>
                <a:cubicBezTo>
                  <a:pt x="3114548" y="111073"/>
                  <a:pt x="3120136" y="111073"/>
                  <a:pt x="3121533" y="115210"/>
                </a:cubicBezTo>
                <a:cubicBezTo>
                  <a:pt x="3121533" y="115210"/>
                  <a:pt x="3121533" y="115210"/>
                  <a:pt x="3120136" y="115210"/>
                </a:cubicBezTo>
                <a:cubicBezTo>
                  <a:pt x="3119437" y="114521"/>
                  <a:pt x="3118389" y="113486"/>
                  <a:pt x="3117342" y="113314"/>
                </a:cubicBezTo>
                <a:lnTo>
                  <a:pt x="3115831" y="115085"/>
                </a:lnTo>
                <a:lnTo>
                  <a:pt x="3118434" y="115085"/>
                </a:lnTo>
                <a:cubicBezTo>
                  <a:pt x="3119826" y="115085"/>
                  <a:pt x="3121217" y="116474"/>
                  <a:pt x="3121217" y="117862"/>
                </a:cubicBezTo>
                <a:cubicBezTo>
                  <a:pt x="3125392" y="119251"/>
                  <a:pt x="3129566" y="119251"/>
                  <a:pt x="3130958" y="124805"/>
                </a:cubicBezTo>
                <a:lnTo>
                  <a:pt x="3131339" y="125005"/>
                </a:lnTo>
                <a:lnTo>
                  <a:pt x="3131163" y="124782"/>
                </a:lnTo>
                <a:cubicBezTo>
                  <a:pt x="3132546" y="123379"/>
                  <a:pt x="3132546" y="123379"/>
                  <a:pt x="3133928" y="121977"/>
                </a:cubicBezTo>
                <a:lnTo>
                  <a:pt x="3134017" y="122010"/>
                </a:lnTo>
                <a:lnTo>
                  <a:pt x="3134017" y="121102"/>
                </a:lnTo>
                <a:lnTo>
                  <a:pt x="3135388" y="122474"/>
                </a:lnTo>
                <a:lnTo>
                  <a:pt x="3136694" y="121977"/>
                </a:lnTo>
                <a:cubicBezTo>
                  <a:pt x="3135311" y="120574"/>
                  <a:pt x="3133928" y="120574"/>
                  <a:pt x="3132546" y="119171"/>
                </a:cubicBezTo>
                <a:cubicBezTo>
                  <a:pt x="3131163" y="119171"/>
                  <a:pt x="3131163" y="117769"/>
                  <a:pt x="3129779" y="116366"/>
                </a:cubicBezTo>
                <a:cubicBezTo>
                  <a:pt x="3122865" y="112158"/>
                  <a:pt x="3117333" y="109352"/>
                  <a:pt x="3110417" y="103741"/>
                </a:cubicBezTo>
                <a:cubicBezTo>
                  <a:pt x="3109034" y="102338"/>
                  <a:pt x="3106269" y="102338"/>
                  <a:pt x="3104886" y="100936"/>
                </a:cubicBezTo>
                <a:cubicBezTo>
                  <a:pt x="3104886" y="99533"/>
                  <a:pt x="3104886" y="99533"/>
                  <a:pt x="3104886" y="98130"/>
                </a:cubicBezTo>
                <a:lnTo>
                  <a:pt x="3106185" y="97636"/>
                </a:lnTo>
                <a:lnTo>
                  <a:pt x="3104659" y="98036"/>
                </a:lnTo>
                <a:cubicBezTo>
                  <a:pt x="3104659" y="98036"/>
                  <a:pt x="3104659" y="99414"/>
                  <a:pt x="3104659" y="99414"/>
                </a:cubicBezTo>
                <a:cubicBezTo>
                  <a:pt x="3104659" y="99414"/>
                  <a:pt x="3104659" y="100794"/>
                  <a:pt x="3104659" y="100794"/>
                </a:cubicBezTo>
                <a:cubicBezTo>
                  <a:pt x="3103224" y="100794"/>
                  <a:pt x="3103224" y="99414"/>
                  <a:pt x="3103224" y="99414"/>
                </a:cubicBezTo>
                <a:cubicBezTo>
                  <a:pt x="3102506" y="98725"/>
                  <a:pt x="3101429" y="98725"/>
                  <a:pt x="3100531" y="98552"/>
                </a:cubicBezTo>
                <a:close/>
                <a:moveTo>
                  <a:pt x="180715" y="96884"/>
                </a:moveTo>
                <a:lnTo>
                  <a:pt x="180703" y="96899"/>
                </a:lnTo>
                <a:lnTo>
                  <a:pt x="180744" y="96897"/>
                </a:lnTo>
                <a:close/>
                <a:moveTo>
                  <a:pt x="2895215" y="96581"/>
                </a:moveTo>
                <a:lnTo>
                  <a:pt x="2895184" y="97045"/>
                </a:lnTo>
                <a:lnTo>
                  <a:pt x="2895787" y="97299"/>
                </a:lnTo>
                <a:close/>
                <a:moveTo>
                  <a:pt x="137650" y="95528"/>
                </a:moveTo>
                <a:lnTo>
                  <a:pt x="137186" y="96035"/>
                </a:lnTo>
                <a:lnTo>
                  <a:pt x="138266" y="96876"/>
                </a:lnTo>
                <a:lnTo>
                  <a:pt x="139995" y="95528"/>
                </a:lnTo>
                <a:lnTo>
                  <a:pt x="138703" y="95528"/>
                </a:lnTo>
                <a:close/>
                <a:moveTo>
                  <a:pt x="3078898" y="95146"/>
                </a:moveTo>
                <a:lnTo>
                  <a:pt x="3078542" y="95528"/>
                </a:lnTo>
                <a:cubicBezTo>
                  <a:pt x="3079946" y="95528"/>
                  <a:pt x="3079946" y="97032"/>
                  <a:pt x="3081350" y="97032"/>
                </a:cubicBezTo>
                <a:lnTo>
                  <a:pt x="3082627" y="96690"/>
                </a:lnTo>
                <a:close/>
                <a:moveTo>
                  <a:pt x="2597134" y="95113"/>
                </a:moveTo>
                <a:lnTo>
                  <a:pt x="2596812" y="95237"/>
                </a:lnTo>
                <a:lnTo>
                  <a:pt x="2596893" y="95404"/>
                </a:lnTo>
                <a:close/>
                <a:moveTo>
                  <a:pt x="2599105" y="95052"/>
                </a:moveTo>
                <a:lnTo>
                  <a:pt x="2599452" y="95408"/>
                </a:lnTo>
                <a:lnTo>
                  <a:pt x="2599706" y="95472"/>
                </a:lnTo>
                <a:lnTo>
                  <a:pt x="2599589" y="95237"/>
                </a:lnTo>
                <a:close/>
                <a:moveTo>
                  <a:pt x="2899883" y="94805"/>
                </a:moveTo>
                <a:lnTo>
                  <a:pt x="2897950" y="96581"/>
                </a:lnTo>
                <a:lnTo>
                  <a:pt x="2898811" y="98350"/>
                </a:lnTo>
                <a:lnTo>
                  <a:pt x="2899497" y="95583"/>
                </a:lnTo>
                <a:close/>
                <a:moveTo>
                  <a:pt x="2841219" y="94738"/>
                </a:moveTo>
                <a:lnTo>
                  <a:pt x="2840969" y="95245"/>
                </a:lnTo>
                <a:lnTo>
                  <a:pt x="2841500" y="95245"/>
                </a:lnTo>
                <a:close/>
                <a:moveTo>
                  <a:pt x="491375" y="94490"/>
                </a:moveTo>
                <a:lnTo>
                  <a:pt x="490426" y="95451"/>
                </a:lnTo>
                <a:lnTo>
                  <a:pt x="490743" y="95772"/>
                </a:lnTo>
                <a:close/>
                <a:moveTo>
                  <a:pt x="2880613" y="94236"/>
                </a:moveTo>
                <a:lnTo>
                  <a:pt x="2880163" y="94941"/>
                </a:lnTo>
                <a:lnTo>
                  <a:pt x="2880329" y="94812"/>
                </a:lnTo>
                <a:close/>
                <a:moveTo>
                  <a:pt x="3042505" y="94230"/>
                </a:moveTo>
                <a:lnTo>
                  <a:pt x="3042460" y="94238"/>
                </a:lnTo>
                <a:lnTo>
                  <a:pt x="3042449" y="94247"/>
                </a:lnTo>
                <a:lnTo>
                  <a:pt x="3042518" y="94318"/>
                </a:lnTo>
                <a:close/>
                <a:moveTo>
                  <a:pt x="2885428" y="94147"/>
                </a:moveTo>
                <a:lnTo>
                  <a:pt x="2885344" y="94168"/>
                </a:lnTo>
                <a:lnTo>
                  <a:pt x="2886616" y="96741"/>
                </a:lnTo>
                <a:lnTo>
                  <a:pt x="2886616" y="96905"/>
                </a:lnTo>
                <a:lnTo>
                  <a:pt x="2886768" y="96827"/>
                </a:lnTo>
                <a:close/>
                <a:moveTo>
                  <a:pt x="3085687" y="94093"/>
                </a:moveTo>
                <a:lnTo>
                  <a:pt x="3085689" y="94107"/>
                </a:lnTo>
                <a:lnTo>
                  <a:pt x="3085998" y="94333"/>
                </a:lnTo>
                <a:close/>
                <a:moveTo>
                  <a:pt x="506596" y="93829"/>
                </a:moveTo>
                <a:lnTo>
                  <a:pt x="507089" y="94046"/>
                </a:lnTo>
                <a:lnTo>
                  <a:pt x="507517" y="93829"/>
                </a:lnTo>
                <a:close/>
                <a:moveTo>
                  <a:pt x="2893836" y="93717"/>
                </a:moveTo>
                <a:lnTo>
                  <a:pt x="2893828" y="93773"/>
                </a:lnTo>
                <a:lnTo>
                  <a:pt x="2893847" y="93773"/>
                </a:lnTo>
                <a:close/>
                <a:moveTo>
                  <a:pt x="128739" y="93387"/>
                </a:moveTo>
                <a:lnTo>
                  <a:pt x="128739" y="94346"/>
                </a:lnTo>
                <a:lnTo>
                  <a:pt x="128739" y="95439"/>
                </a:lnTo>
                <a:lnTo>
                  <a:pt x="129376" y="95439"/>
                </a:lnTo>
                <a:lnTo>
                  <a:pt x="129376" y="94024"/>
                </a:lnTo>
                <a:close/>
                <a:moveTo>
                  <a:pt x="2886720" y="93307"/>
                </a:moveTo>
                <a:lnTo>
                  <a:pt x="2886851" y="94024"/>
                </a:lnTo>
                <a:lnTo>
                  <a:pt x="2886871" y="94024"/>
                </a:lnTo>
                <a:lnTo>
                  <a:pt x="2886980" y="93994"/>
                </a:lnTo>
                <a:close/>
                <a:moveTo>
                  <a:pt x="407057" y="93134"/>
                </a:moveTo>
                <a:lnTo>
                  <a:pt x="407057" y="94374"/>
                </a:lnTo>
                <a:lnTo>
                  <a:pt x="409048" y="94731"/>
                </a:lnTo>
                <a:close/>
                <a:moveTo>
                  <a:pt x="139907" y="92235"/>
                </a:moveTo>
                <a:lnTo>
                  <a:pt x="139907" y="92519"/>
                </a:lnTo>
                <a:lnTo>
                  <a:pt x="139853" y="92502"/>
                </a:lnTo>
                <a:lnTo>
                  <a:pt x="140048" y="92656"/>
                </a:lnTo>
                <a:lnTo>
                  <a:pt x="140592" y="93229"/>
                </a:lnTo>
                <a:lnTo>
                  <a:pt x="140330" y="92693"/>
                </a:lnTo>
                <a:close/>
                <a:moveTo>
                  <a:pt x="3014336" y="92199"/>
                </a:moveTo>
                <a:lnTo>
                  <a:pt x="3014336" y="93730"/>
                </a:lnTo>
                <a:lnTo>
                  <a:pt x="3015715" y="92895"/>
                </a:lnTo>
                <a:close/>
                <a:moveTo>
                  <a:pt x="2658396" y="91407"/>
                </a:moveTo>
                <a:lnTo>
                  <a:pt x="2659034" y="91628"/>
                </a:lnTo>
                <a:lnTo>
                  <a:pt x="2658733" y="91411"/>
                </a:lnTo>
                <a:close/>
                <a:moveTo>
                  <a:pt x="3090827" y="91283"/>
                </a:moveTo>
                <a:lnTo>
                  <a:pt x="3090794" y="91300"/>
                </a:lnTo>
                <a:lnTo>
                  <a:pt x="3090977" y="91449"/>
                </a:lnTo>
                <a:close/>
                <a:moveTo>
                  <a:pt x="3016277" y="91125"/>
                </a:moveTo>
                <a:lnTo>
                  <a:pt x="3016865" y="91591"/>
                </a:lnTo>
                <a:lnTo>
                  <a:pt x="3016919" y="91496"/>
                </a:lnTo>
                <a:close/>
                <a:moveTo>
                  <a:pt x="387385" y="90840"/>
                </a:moveTo>
                <a:lnTo>
                  <a:pt x="386966" y="91899"/>
                </a:lnTo>
                <a:lnTo>
                  <a:pt x="387624" y="91566"/>
                </a:lnTo>
                <a:close/>
                <a:moveTo>
                  <a:pt x="3112942" y="90812"/>
                </a:moveTo>
                <a:lnTo>
                  <a:pt x="3112983" y="91449"/>
                </a:lnTo>
                <a:cubicBezTo>
                  <a:pt x="3112983" y="92158"/>
                  <a:pt x="3111952" y="91803"/>
                  <a:pt x="3111092" y="91803"/>
                </a:cubicBezTo>
                <a:lnTo>
                  <a:pt x="3110367" y="93897"/>
                </a:lnTo>
                <a:lnTo>
                  <a:pt x="3110404" y="93898"/>
                </a:lnTo>
                <a:cubicBezTo>
                  <a:pt x="3113275" y="93898"/>
                  <a:pt x="3114712" y="95277"/>
                  <a:pt x="3113275" y="98036"/>
                </a:cubicBezTo>
                <a:cubicBezTo>
                  <a:pt x="3113275" y="98036"/>
                  <a:pt x="3113275" y="98036"/>
                  <a:pt x="3111840" y="98036"/>
                </a:cubicBezTo>
                <a:cubicBezTo>
                  <a:pt x="3110404" y="98036"/>
                  <a:pt x="3108967" y="98036"/>
                  <a:pt x="3107532" y="98036"/>
                </a:cubicBezTo>
                <a:cubicBezTo>
                  <a:pt x="3107532" y="98036"/>
                  <a:pt x="3107173" y="97691"/>
                  <a:pt x="3106634" y="97518"/>
                </a:cubicBezTo>
                <a:lnTo>
                  <a:pt x="3106284" y="97610"/>
                </a:lnTo>
                <a:lnTo>
                  <a:pt x="3107652" y="98130"/>
                </a:lnTo>
                <a:cubicBezTo>
                  <a:pt x="3109034" y="98130"/>
                  <a:pt x="3110417" y="98130"/>
                  <a:pt x="3111800" y="98130"/>
                </a:cubicBezTo>
                <a:cubicBezTo>
                  <a:pt x="3114567" y="98130"/>
                  <a:pt x="3115950" y="99533"/>
                  <a:pt x="3117333" y="102338"/>
                </a:cubicBezTo>
                <a:cubicBezTo>
                  <a:pt x="3117333" y="99533"/>
                  <a:pt x="3114567" y="98130"/>
                  <a:pt x="3114567" y="95325"/>
                </a:cubicBezTo>
                <a:lnTo>
                  <a:pt x="3116631" y="93057"/>
                </a:lnTo>
                <a:lnTo>
                  <a:pt x="3113302" y="91362"/>
                </a:lnTo>
                <a:close/>
                <a:moveTo>
                  <a:pt x="129141" y="90328"/>
                </a:moveTo>
                <a:lnTo>
                  <a:pt x="128739" y="90867"/>
                </a:lnTo>
                <a:lnTo>
                  <a:pt x="128739" y="91552"/>
                </a:lnTo>
                <a:lnTo>
                  <a:pt x="128739" y="91651"/>
                </a:lnTo>
                <a:lnTo>
                  <a:pt x="129156" y="91235"/>
                </a:lnTo>
                <a:lnTo>
                  <a:pt x="129141" y="91220"/>
                </a:lnTo>
                <a:close/>
                <a:moveTo>
                  <a:pt x="2854420" y="90308"/>
                </a:moveTo>
                <a:lnTo>
                  <a:pt x="2854540" y="91582"/>
                </a:lnTo>
                <a:lnTo>
                  <a:pt x="2856183" y="91025"/>
                </a:lnTo>
                <a:close/>
                <a:moveTo>
                  <a:pt x="3081251" y="89829"/>
                </a:moveTo>
                <a:lnTo>
                  <a:pt x="3080911" y="90923"/>
                </a:lnTo>
                <a:lnTo>
                  <a:pt x="3081421" y="90105"/>
                </a:lnTo>
                <a:lnTo>
                  <a:pt x="3081349" y="90031"/>
                </a:lnTo>
                <a:close/>
                <a:moveTo>
                  <a:pt x="129101" y="89765"/>
                </a:moveTo>
                <a:lnTo>
                  <a:pt x="129141" y="89801"/>
                </a:lnTo>
                <a:lnTo>
                  <a:pt x="129141" y="89784"/>
                </a:lnTo>
                <a:close/>
                <a:moveTo>
                  <a:pt x="661231" y="89645"/>
                </a:moveTo>
                <a:lnTo>
                  <a:pt x="661104" y="89927"/>
                </a:lnTo>
                <a:lnTo>
                  <a:pt x="661231" y="90012"/>
                </a:lnTo>
                <a:close/>
                <a:moveTo>
                  <a:pt x="91766" y="88633"/>
                </a:moveTo>
                <a:lnTo>
                  <a:pt x="91570" y="89623"/>
                </a:lnTo>
                <a:lnTo>
                  <a:pt x="88846" y="91003"/>
                </a:lnTo>
                <a:lnTo>
                  <a:pt x="88908" y="91015"/>
                </a:lnTo>
                <a:cubicBezTo>
                  <a:pt x="90313" y="91015"/>
                  <a:pt x="90313" y="91015"/>
                  <a:pt x="90313" y="91015"/>
                </a:cubicBezTo>
                <a:lnTo>
                  <a:pt x="92900" y="91015"/>
                </a:lnTo>
                <a:close/>
                <a:moveTo>
                  <a:pt x="3074925" y="88461"/>
                </a:moveTo>
                <a:lnTo>
                  <a:pt x="3074444" y="88718"/>
                </a:lnTo>
                <a:lnTo>
                  <a:pt x="3076770" y="89905"/>
                </a:lnTo>
                <a:lnTo>
                  <a:pt x="3077138" y="89511"/>
                </a:lnTo>
                <a:lnTo>
                  <a:pt x="3077320" y="89705"/>
                </a:lnTo>
                <a:lnTo>
                  <a:pt x="3077249" y="88590"/>
                </a:lnTo>
                <a:lnTo>
                  <a:pt x="3077103" y="88664"/>
                </a:lnTo>
                <a:cubicBezTo>
                  <a:pt x="3077103" y="88664"/>
                  <a:pt x="3077103" y="88664"/>
                  <a:pt x="3075721" y="88664"/>
                </a:cubicBezTo>
                <a:close/>
                <a:moveTo>
                  <a:pt x="391832" y="88368"/>
                </a:moveTo>
                <a:lnTo>
                  <a:pt x="391788" y="88758"/>
                </a:lnTo>
                <a:lnTo>
                  <a:pt x="391832" y="88828"/>
                </a:lnTo>
                <a:close/>
                <a:moveTo>
                  <a:pt x="3010746" y="87922"/>
                </a:moveTo>
                <a:lnTo>
                  <a:pt x="3010837" y="88013"/>
                </a:lnTo>
                <a:lnTo>
                  <a:pt x="3011016" y="88078"/>
                </a:lnTo>
                <a:close/>
                <a:moveTo>
                  <a:pt x="2960122" y="87783"/>
                </a:moveTo>
                <a:lnTo>
                  <a:pt x="2960586" y="88700"/>
                </a:lnTo>
                <a:lnTo>
                  <a:pt x="2960537" y="88758"/>
                </a:lnTo>
                <a:lnTo>
                  <a:pt x="2960591" y="88758"/>
                </a:lnTo>
                <a:lnTo>
                  <a:pt x="2962366" y="88758"/>
                </a:lnTo>
                <a:cubicBezTo>
                  <a:pt x="2962884" y="89107"/>
                  <a:pt x="2963229" y="89457"/>
                  <a:pt x="2963229" y="88758"/>
                </a:cubicBezTo>
                <a:lnTo>
                  <a:pt x="2963742" y="88344"/>
                </a:lnTo>
                <a:lnTo>
                  <a:pt x="2963461" y="88353"/>
                </a:lnTo>
                <a:lnTo>
                  <a:pt x="2963376" y="88268"/>
                </a:lnTo>
                <a:lnTo>
                  <a:pt x="2962096" y="88688"/>
                </a:lnTo>
                <a:cubicBezTo>
                  <a:pt x="2961719" y="88523"/>
                  <a:pt x="2961344" y="88194"/>
                  <a:pt x="2960591" y="88194"/>
                </a:cubicBezTo>
                <a:close/>
                <a:moveTo>
                  <a:pt x="3055564" y="87648"/>
                </a:moveTo>
                <a:lnTo>
                  <a:pt x="3056131" y="88508"/>
                </a:lnTo>
                <a:lnTo>
                  <a:pt x="3056131" y="99862"/>
                </a:lnTo>
                <a:lnTo>
                  <a:pt x="3056565" y="99456"/>
                </a:lnTo>
                <a:lnTo>
                  <a:pt x="3056469" y="99456"/>
                </a:lnTo>
                <a:cubicBezTo>
                  <a:pt x="3052366" y="95445"/>
                  <a:pt x="3053733" y="92770"/>
                  <a:pt x="3056469" y="88759"/>
                </a:cubicBezTo>
                <a:lnTo>
                  <a:pt x="3057790" y="90050"/>
                </a:lnTo>
                <a:lnTo>
                  <a:pt x="3059070" y="89267"/>
                </a:lnTo>
                <a:lnTo>
                  <a:pt x="3057481" y="89511"/>
                </a:lnTo>
                <a:cubicBezTo>
                  <a:pt x="3057481" y="89511"/>
                  <a:pt x="3056127" y="89511"/>
                  <a:pt x="3056127" y="88194"/>
                </a:cubicBezTo>
                <a:close/>
                <a:moveTo>
                  <a:pt x="3079987" y="87182"/>
                </a:moveTo>
                <a:lnTo>
                  <a:pt x="3079868" y="87254"/>
                </a:lnTo>
                <a:lnTo>
                  <a:pt x="3079710" y="87334"/>
                </a:lnTo>
                <a:lnTo>
                  <a:pt x="3080869" y="89768"/>
                </a:lnTo>
                <a:lnTo>
                  <a:pt x="3081149" y="89618"/>
                </a:lnTo>
                <a:lnTo>
                  <a:pt x="3079974" y="87196"/>
                </a:lnTo>
                <a:close/>
                <a:moveTo>
                  <a:pt x="2928121" y="87061"/>
                </a:moveTo>
                <a:lnTo>
                  <a:pt x="2928242" y="87160"/>
                </a:lnTo>
                <a:lnTo>
                  <a:pt x="2926617" y="91082"/>
                </a:lnTo>
                <a:lnTo>
                  <a:pt x="2928528" y="87229"/>
                </a:lnTo>
                <a:close/>
                <a:moveTo>
                  <a:pt x="2878292" y="86899"/>
                </a:moveTo>
                <a:lnTo>
                  <a:pt x="2878253" y="87097"/>
                </a:lnTo>
                <a:lnTo>
                  <a:pt x="2878292" y="87022"/>
                </a:lnTo>
                <a:close/>
                <a:moveTo>
                  <a:pt x="340608" y="86648"/>
                </a:moveTo>
                <a:cubicBezTo>
                  <a:pt x="340090" y="86293"/>
                  <a:pt x="339399" y="86293"/>
                  <a:pt x="338708" y="87003"/>
                </a:cubicBezTo>
                <a:lnTo>
                  <a:pt x="337914" y="87181"/>
                </a:lnTo>
                <a:lnTo>
                  <a:pt x="340725" y="86888"/>
                </a:lnTo>
                <a:close/>
                <a:moveTo>
                  <a:pt x="3087373" y="86218"/>
                </a:moveTo>
                <a:lnTo>
                  <a:pt x="3086445" y="86696"/>
                </a:lnTo>
                <a:lnTo>
                  <a:pt x="3088125" y="87103"/>
                </a:lnTo>
                <a:lnTo>
                  <a:pt x="3088245" y="87184"/>
                </a:lnTo>
                <a:lnTo>
                  <a:pt x="3088253" y="87178"/>
                </a:lnTo>
                <a:close/>
                <a:moveTo>
                  <a:pt x="102225" y="86086"/>
                </a:moveTo>
                <a:lnTo>
                  <a:pt x="102051" y="86105"/>
                </a:lnTo>
                <a:lnTo>
                  <a:pt x="101306" y="86912"/>
                </a:lnTo>
                <a:lnTo>
                  <a:pt x="101744" y="86912"/>
                </a:lnTo>
                <a:close/>
                <a:moveTo>
                  <a:pt x="2884124" y="85771"/>
                </a:moveTo>
                <a:lnTo>
                  <a:pt x="2884468" y="86437"/>
                </a:lnTo>
                <a:lnTo>
                  <a:pt x="2884288" y="85823"/>
                </a:lnTo>
                <a:close/>
                <a:moveTo>
                  <a:pt x="2883758" y="85656"/>
                </a:moveTo>
                <a:lnTo>
                  <a:pt x="2883577" y="85845"/>
                </a:lnTo>
                <a:lnTo>
                  <a:pt x="2884076" y="85756"/>
                </a:lnTo>
                <a:close/>
                <a:moveTo>
                  <a:pt x="147264" y="85605"/>
                </a:moveTo>
                <a:lnTo>
                  <a:pt x="147094" y="85729"/>
                </a:lnTo>
                <a:lnTo>
                  <a:pt x="147551" y="86536"/>
                </a:lnTo>
                <a:lnTo>
                  <a:pt x="147321" y="85608"/>
                </a:lnTo>
                <a:close/>
                <a:moveTo>
                  <a:pt x="2950375" y="85488"/>
                </a:moveTo>
                <a:lnTo>
                  <a:pt x="2946590" y="86925"/>
                </a:lnTo>
                <a:lnTo>
                  <a:pt x="2950742" y="85923"/>
                </a:lnTo>
                <a:lnTo>
                  <a:pt x="2951056" y="85842"/>
                </a:lnTo>
                <a:lnTo>
                  <a:pt x="2950620" y="85749"/>
                </a:lnTo>
                <a:close/>
                <a:moveTo>
                  <a:pt x="261945" y="85330"/>
                </a:moveTo>
                <a:lnTo>
                  <a:pt x="262250" y="88544"/>
                </a:lnTo>
                <a:lnTo>
                  <a:pt x="262647" y="89340"/>
                </a:lnTo>
                <a:lnTo>
                  <a:pt x="262446" y="85750"/>
                </a:lnTo>
                <a:close/>
                <a:moveTo>
                  <a:pt x="250346" y="85169"/>
                </a:moveTo>
                <a:lnTo>
                  <a:pt x="251117" y="85750"/>
                </a:lnTo>
                <a:lnTo>
                  <a:pt x="251117" y="85272"/>
                </a:lnTo>
                <a:close/>
                <a:moveTo>
                  <a:pt x="372356" y="84645"/>
                </a:moveTo>
                <a:lnTo>
                  <a:pt x="372356" y="84796"/>
                </a:lnTo>
                <a:lnTo>
                  <a:pt x="373085" y="85561"/>
                </a:lnTo>
                <a:lnTo>
                  <a:pt x="373025" y="85999"/>
                </a:lnTo>
                <a:lnTo>
                  <a:pt x="373244" y="85557"/>
                </a:lnTo>
                <a:close/>
                <a:moveTo>
                  <a:pt x="61153" y="84412"/>
                </a:moveTo>
                <a:lnTo>
                  <a:pt x="61153" y="84450"/>
                </a:lnTo>
                <a:lnTo>
                  <a:pt x="61173" y="84453"/>
                </a:lnTo>
                <a:close/>
                <a:moveTo>
                  <a:pt x="3042460" y="84209"/>
                </a:moveTo>
                <a:lnTo>
                  <a:pt x="3042460" y="84489"/>
                </a:lnTo>
                <a:lnTo>
                  <a:pt x="3042935" y="84766"/>
                </a:lnTo>
                <a:close/>
                <a:moveTo>
                  <a:pt x="382946" y="84154"/>
                </a:moveTo>
                <a:lnTo>
                  <a:pt x="382945" y="84162"/>
                </a:lnTo>
                <a:cubicBezTo>
                  <a:pt x="384327" y="84162"/>
                  <a:pt x="384327" y="85582"/>
                  <a:pt x="384327" y="87003"/>
                </a:cubicBezTo>
                <a:lnTo>
                  <a:pt x="383113" y="87003"/>
                </a:lnTo>
                <a:lnTo>
                  <a:pt x="382893" y="87672"/>
                </a:lnTo>
                <a:lnTo>
                  <a:pt x="383293" y="87066"/>
                </a:lnTo>
                <a:cubicBezTo>
                  <a:pt x="383293" y="87066"/>
                  <a:pt x="384690" y="87066"/>
                  <a:pt x="384690" y="87066"/>
                </a:cubicBezTo>
                <a:lnTo>
                  <a:pt x="385411" y="86519"/>
                </a:lnTo>
                <a:lnTo>
                  <a:pt x="384848" y="85950"/>
                </a:lnTo>
                <a:close/>
                <a:moveTo>
                  <a:pt x="3095381" y="84146"/>
                </a:moveTo>
                <a:lnTo>
                  <a:pt x="3093837" y="84408"/>
                </a:lnTo>
                <a:lnTo>
                  <a:pt x="3093837" y="84644"/>
                </a:lnTo>
                <a:lnTo>
                  <a:pt x="3095103" y="84361"/>
                </a:lnTo>
                <a:close/>
                <a:moveTo>
                  <a:pt x="546274" y="84127"/>
                </a:moveTo>
                <a:lnTo>
                  <a:pt x="545972" y="84212"/>
                </a:lnTo>
                <a:lnTo>
                  <a:pt x="546177" y="84420"/>
                </a:lnTo>
                <a:close/>
                <a:moveTo>
                  <a:pt x="649732" y="83978"/>
                </a:moveTo>
                <a:lnTo>
                  <a:pt x="650145" y="84160"/>
                </a:lnTo>
                <a:lnTo>
                  <a:pt x="649838" y="83978"/>
                </a:lnTo>
                <a:close/>
                <a:moveTo>
                  <a:pt x="2991238" y="83965"/>
                </a:moveTo>
                <a:lnTo>
                  <a:pt x="2990862" y="84187"/>
                </a:lnTo>
                <a:lnTo>
                  <a:pt x="2990998" y="84341"/>
                </a:lnTo>
                <a:close/>
                <a:moveTo>
                  <a:pt x="579859" y="83929"/>
                </a:moveTo>
                <a:lnTo>
                  <a:pt x="579299" y="84212"/>
                </a:lnTo>
                <a:lnTo>
                  <a:pt x="580695" y="85623"/>
                </a:lnTo>
                <a:close/>
                <a:moveTo>
                  <a:pt x="3087042" y="83876"/>
                </a:moveTo>
                <a:lnTo>
                  <a:pt x="3086752" y="84245"/>
                </a:lnTo>
                <a:lnTo>
                  <a:pt x="3086459" y="84127"/>
                </a:lnTo>
                <a:lnTo>
                  <a:pt x="3086697" y="84354"/>
                </a:lnTo>
                <a:lnTo>
                  <a:pt x="3086851" y="84361"/>
                </a:lnTo>
                <a:lnTo>
                  <a:pt x="3086942" y="84455"/>
                </a:lnTo>
                <a:lnTo>
                  <a:pt x="3086942" y="84245"/>
                </a:lnTo>
                <a:close/>
                <a:moveTo>
                  <a:pt x="2956288" y="83507"/>
                </a:moveTo>
                <a:lnTo>
                  <a:pt x="2957617" y="84215"/>
                </a:lnTo>
                <a:lnTo>
                  <a:pt x="2958094" y="83848"/>
                </a:lnTo>
                <a:lnTo>
                  <a:pt x="2957639" y="83963"/>
                </a:lnTo>
                <a:close/>
                <a:moveTo>
                  <a:pt x="98342" y="82902"/>
                </a:moveTo>
                <a:lnTo>
                  <a:pt x="97784" y="84220"/>
                </a:lnTo>
                <a:lnTo>
                  <a:pt x="97356" y="85906"/>
                </a:lnTo>
                <a:lnTo>
                  <a:pt x="98348" y="82908"/>
                </a:lnTo>
                <a:close/>
                <a:moveTo>
                  <a:pt x="2775615" y="82820"/>
                </a:moveTo>
                <a:lnTo>
                  <a:pt x="2775700" y="82863"/>
                </a:lnTo>
                <a:lnTo>
                  <a:pt x="2775683" y="82829"/>
                </a:lnTo>
                <a:close/>
                <a:moveTo>
                  <a:pt x="533474" y="82807"/>
                </a:moveTo>
                <a:lnTo>
                  <a:pt x="533474" y="84450"/>
                </a:lnTo>
                <a:lnTo>
                  <a:pt x="535120" y="83115"/>
                </a:lnTo>
                <a:close/>
                <a:moveTo>
                  <a:pt x="525142" y="82807"/>
                </a:moveTo>
                <a:lnTo>
                  <a:pt x="525142" y="82838"/>
                </a:lnTo>
                <a:lnTo>
                  <a:pt x="525150" y="82816"/>
                </a:lnTo>
                <a:close/>
                <a:moveTo>
                  <a:pt x="3006323" y="82741"/>
                </a:moveTo>
                <a:lnTo>
                  <a:pt x="3006218" y="82802"/>
                </a:lnTo>
                <a:lnTo>
                  <a:pt x="3006261" y="82804"/>
                </a:lnTo>
                <a:lnTo>
                  <a:pt x="3006323" y="82741"/>
                </a:lnTo>
                <a:lnTo>
                  <a:pt x="3006570" y="82819"/>
                </a:lnTo>
                <a:lnTo>
                  <a:pt x="3006698" y="82825"/>
                </a:lnTo>
                <a:close/>
                <a:moveTo>
                  <a:pt x="3011240" y="82673"/>
                </a:moveTo>
                <a:lnTo>
                  <a:pt x="3011912" y="85567"/>
                </a:lnTo>
                <a:lnTo>
                  <a:pt x="3011983" y="85585"/>
                </a:lnTo>
                <a:lnTo>
                  <a:pt x="3011638" y="82935"/>
                </a:lnTo>
                <a:close/>
                <a:moveTo>
                  <a:pt x="2963100" y="82580"/>
                </a:moveTo>
                <a:lnTo>
                  <a:pt x="2962799" y="82657"/>
                </a:lnTo>
                <a:lnTo>
                  <a:pt x="2963130" y="82691"/>
                </a:lnTo>
                <a:close/>
                <a:moveTo>
                  <a:pt x="152805" y="82563"/>
                </a:moveTo>
                <a:lnTo>
                  <a:pt x="152696" y="82671"/>
                </a:lnTo>
                <a:lnTo>
                  <a:pt x="152736" y="82705"/>
                </a:lnTo>
                <a:close/>
                <a:moveTo>
                  <a:pt x="2893847" y="82540"/>
                </a:moveTo>
                <a:lnTo>
                  <a:pt x="2894506" y="83340"/>
                </a:lnTo>
                <a:lnTo>
                  <a:pt x="2894903" y="82540"/>
                </a:lnTo>
                <a:close/>
                <a:moveTo>
                  <a:pt x="258524" y="82459"/>
                </a:moveTo>
                <a:lnTo>
                  <a:pt x="259467" y="84353"/>
                </a:lnTo>
                <a:lnTo>
                  <a:pt x="261233" y="84733"/>
                </a:lnTo>
                <a:close/>
                <a:moveTo>
                  <a:pt x="2849267" y="82341"/>
                </a:moveTo>
                <a:lnTo>
                  <a:pt x="2847625" y="83469"/>
                </a:lnTo>
                <a:lnTo>
                  <a:pt x="2848725" y="86745"/>
                </a:lnTo>
                <a:lnTo>
                  <a:pt x="2849084" y="86903"/>
                </a:lnTo>
                <a:lnTo>
                  <a:pt x="2849267" y="86996"/>
                </a:lnTo>
                <a:lnTo>
                  <a:pt x="2849267" y="85778"/>
                </a:lnTo>
                <a:lnTo>
                  <a:pt x="2849235" y="85749"/>
                </a:lnTo>
                <a:lnTo>
                  <a:pt x="2849267" y="85693"/>
                </a:lnTo>
                <a:close/>
                <a:moveTo>
                  <a:pt x="2971167" y="82278"/>
                </a:moveTo>
                <a:cubicBezTo>
                  <a:pt x="2970653" y="82104"/>
                  <a:pt x="2970311" y="82104"/>
                  <a:pt x="2970311" y="82798"/>
                </a:cubicBezTo>
                <a:lnTo>
                  <a:pt x="2970197" y="83123"/>
                </a:lnTo>
                <a:lnTo>
                  <a:pt x="2971261" y="82304"/>
                </a:lnTo>
                <a:close/>
                <a:moveTo>
                  <a:pt x="201721" y="82255"/>
                </a:moveTo>
                <a:lnTo>
                  <a:pt x="201022" y="82956"/>
                </a:lnTo>
                <a:lnTo>
                  <a:pt x="202136" y="83515"/>
                </a:lnTo>
                <a:close/>
                <a:moveTo>
                  <a:pt x="3009937" y="81813"/>
                </a:moveTo>
                <a:lnTo>
                  <a:pt x="3009668" y="82722"/>
                </a:lnTo>
                <a:lnTo>
                  <a:pt x="3010471" y="82529"/>
                </a:lnTo>
                <a:lnTo>
                  <a:pt x="3010481" y="82173"/>
                </a:lnTo>
                <a:close/>
                <a:moveTo>
                  <a:pt x="2895349" y="81640"/>
                </a:moveTo>
                <a:lnTo>
                  <a:pt x="2895278" y="81674"/>
                </a:lnTo>
                <a:lnTo>
                  <a:pt x="2895319" y="81701"/>
                </a:lnTo>
                <a:close/>
                <a:moveTo>
                  <a:pt x="2925812" y="81538"/>
                </a:moveTo>
                <a:lnTo>
                  <a:pt x="2930755" y="82555"/>
                </a:lnTo>
                <a:lnTo>
                  <a:pt x="2930606" y="82260"/>
                </a:lnTo>
                <a:lnTo>
                  <a:pt x="2928686" y="81833"/>
                </a:lnTo>
                <a:lnTo>
                  <a:pt x="2928589" y="81895"/>
                </a:lnTo>
                <a:cubicBezTo>
                  <a:pt x="2927548" y="81895"/>
                  <a:pt x="2926507" y="81538"/>
                  <a:pt x="2925812" y="81538"/>
                </a:cubicBezTo>
                <a:close/>
                <a:moveTo>
                  <a:pt x="183471" y="81362"/>
                </a:moveTo>
                <a:lnTo>
                  <a:pt x="183421" y="81462"/>
                </a:lnTo>
                <a:lnTo>
                  <a:pt x="183645" y="81362"/>
                </a:lnTo>
                <a:close/>
                <a:moveTo>
                  <a:pt x="319354" y="81320"/>
                </a:moveTo>
                <a:lnTo>
                  <a:pt x="318330" y="82412"/>
                </a:lnTo>
                <a:lnTo>
                  <a:pt x="321116" y="81708"/>
                </a:lnTo>
                <a:close/>
                <a:moveTo>
                  <a:pt x="720504" y="81244"/>
                </a:moveTo>
                <a:lnTo>
                  <a:pt x="721811" y="82662"/>
                </a:lnTo>
                <a:lnTo>
                  <a:pt x="723054" y="82795"/>
                </a:lnTo>
                <a:close/>
                <a:moveTo>
                  <a:pt x="371540" y="81142"/>
                </a:moveTo>
                <a:lnTo>
                  <a:pt x="371515" y="81144"/>
                </a:lnTo>
                <a:lnTo>
                  <a:pt x="371562" y="81331"/>
                </a:lnTo>
                <a:close/>
                <a:moveTo>
                  <a:pt x="2994024" y="81074"/>
                </a:moveTo>
                <a:lnTo>
                  <a:pt x="2994971" y="81410"/>
                </a:lnTo>
                <a:lnTo>
                  <a:pt x="2994971" y="81777"/>
                </a:lnTo>
                <a:lnTo>
                  <a:pt x="2994998" y="81774"/>
                </a:lnTo>
                <a:lnTo>
                  <a:pt x="2995191" y="81850"/>
                </a:lnTo>
                <a:lnTo>
                  <a:pt x="2995191" y="81331"/>
                </a:lnTo>
                <a:lnTo>
                  <a:pt x="2995289" y="81231"/>
                </a:lnTo>
                <a:close/>
                <a:moveTo>
                  <a:pt x="340608" y="80965"/>
                </a:moveTo>
                <a:lnTo>
                  <a:pt x="341206" y="82192"/>
                </a:lnTo>
                <a:lnTo>
                  <a:pt x="341561" y="81115"/>
                </a:lnTo>
                <a:close/>
                <a:moveTo>
                  <a:pt x="3092309" y="80202"/>
                </a:moveTo>
                <a:cubicBezTo>
                  <a:pt x="3092309" y="80202"/>
                  <a:pt x="3092309" y="80202"/>
                  <a:pt x="3092309" y="81612"/>
                </a:cubicBezTo>
                <a:lnTo>
                  <a:pt x="3093291" y="81612"/>
                </a:lnTo>
                <a:lnTo>
                  <a:pt x="3092411" y="80202"/>
                </a:lnTo>
                <a:close/>
                <a:moveTo>
                  <a:pt x="180497" y="80061"/>
                </a:moveTo>
                <a:lnTo>
                  <a:pt x="180219" y="80124"/>
                </a:lnTo>
                <a:lnTo>
                  <a:pt x="181600" y="81487"/>
                </a:lnTo>
                <a:cubicBezTo>
                  <a:pt x="181600" y="81487"/>
                  <a:pt x="181600" y="82866"/>
                  <a:pt x="181600" y="84245"/>
                </a:cubicBezTo>
                <a:lnTo>
                  <a:pt x="182737" y="85368"/>
                </a:lnTo>
                <a:lnTo>
                  <a:pt x="182029" y="84320"/>
                </a:lnTo>
                <a:lnTo>
                  <a:pt x="183412" y="81481"/>
                </a:lnTo>
                <a:lnTo>
                  <a:pt x="182029" y="84245"/>
                </a:lnTo>
                <a:lnTo>
                  <a:pt x="182029" y="81362"/>
                </a:lnTo>
                <a:lnTo>
                  <a:pt x="181815" y="81362"/>
                </a:lnTo>
                <a:close/>
                <a:moveTo>
                  <a:pt x="168114" y="80055"/>
                </a:moveTo>
                <a:lnTo>
                  <a:pt x="167382" y="80632"/>
                </a:lnTo>
                <a:lnTo>
                  <a:pt x="166635" y="84412"/>
                </a:lnTo>
                <a:lnTo>
                  <a:pt x="166635" y="86871"/>
                </a:lnTo>
                <a:lnTo>
                  <a:pt x="167056" y="86733"/>
                </a:lnTo>
                <a:close/>
                <a:moveTo>
                  <a:pt x="113604" y="79935"/>
                </a:moveTo>
                <a:lnTo>
                  <a:pt x="113926" y="80296"/>
                </a:lnTo>
                <a:lnTo>
                  <a:pt x="114972" y="80296"/>
                </a:lnTo>
                <a:lnTo>
                  <a:pt x="115085" y="80281"/>
                </a:lnTo>
                <a:lnTo>
                  <a:pt x="115085" y="79983"/>
                </a:lnTo>
                <a:lnTo>
                  <a:pt x="115248" y="79935"/>
                </a:lnTo>
                <a:close/>
                <a:moveTo>
                  <a:pt x="2774273" y="79898"/>
                </a:moveTo>
                <a:lnTo>
                  <a:pt x="2774331" y="80014"/>
                </a:lnTo>
                <a:lnTo>
                  <a:pt x="2774696" y="80040"/>
                </a:lnTo>
                <a:close/>
                <a:moveTo>
                  <a:pt x="122722" y="79669"/>
                </a:moveTo>
                <a:lnTo>
                  <a:pt x="122616" y="79732"/>
                </a:lnTo>
                <a:lnTo>
                  <a:pt x="122700" y="79732"/>
                </a:lnTo>
                <a:close/>
                <a:moveTo>
                  <a:pt x="164015" y="79452"/>
                </a:moveTo>
                <a:lnTo>
                  <a:pt x="163430" y="79844"/>
                </a:lnTo>
                <a:lnTo>
                  <a:pt x="159272" y="79844"/>
                </a:lnTo>
                <a:lnTo>
                  <a:pt x="159464" y="80033"/>
                </a:lnTo>
                <a:lnTo>
                  <a:pt x="159236" y="80090"/>
                </a:lnTo>
                <a:lnTo>
                  <a:pt x="159614" y="80150"/>
                </a:lnTo>
                <a:cubicBezTo>
                  <a:pt x="161018" y="80150"/>
                  <a:pt x="162422" y="80150"/>
                  <a:pt x="163826" y="80150"/>
                </a:cubicBezTo>
                <a:lnTo>
                  <a:pt x="163978" y="80038"/>
                </a:lnTo>
                <a:close/>
                <a:moveTo>
                  <a:pt x="2936751" y="79379"/>
                </a:moveTo>
                <a:lnTo>
                  <a:pt x="2936309" y="79491"/>
                </a:lnTo>
                <a:lnTo>
                  <a:pt x="2937178" y="79920"/>
                </a:lnTo>
                <a:close/>
                <a:moveTo>
                  <a:pt x="2947402" y="79237"/>
                </a:moveTo>
                <a:lnTo>
                  <a:pt x="2946463" y="81115"/>
                </a:lnTo>
                <a:lnTo>
                  <a:pt x="2946499" y="81142"/>
                </a:lnTo>
                <a:lnTo>
                  <a:pt x="2946501" y="81143"/>
                </a:lnTo>
                <a:lnTo>
                  <a:pt x="2947554" y="79390"/>
                </a:lnTo>
                <a:close/>
                <a:moveTo>
                  <a:pt x="3112983" y="78690"/>
                </a:moveTo>
                <a:cubicBezTo>
                  <a:pt x="3110233" y="77273"/>
                  <a:pt x="3107482" y="78690"/>
                  <a:pt x="3104731" y="80108"/>
                </a:cubicBezTo>
                <a:cubicBezTo>
                  <a:pt x="3103356" y="81526"/>
                  <a:pt x="3104731" y="81526"/>
                  <a:pt x="3104731" y="82943"/>
                </a:cubicBezTo>
                <a:cubicBezTo>
                  <a:pt x="3105419" y="84361"/>
                  <a:pt x="3106450" y="85069"/>
                  <a:pt x="3107654" y="85601"/>
                </a:cubicBezTo>
                <a:lnTo>
                  <a:pt x="3109899" y="86507"/>
                </a:lnTo>
                <a:lnTo>
                  <a:pt x="3107849" y="84419"/>
                </a:lnTo>
                <a:cubicBezTo>
                  <a:pt x="3107849" y="84419"/>
                  <a:pt x="3106486" y="83030"/>
                  <a:pt x="3106486" y="81641"/>
                </a:cubicBezTo>
                <a:cubicBezTo>
                  <a:pt x="3109212" y="78864"/>
                  <a:pt x="3110576" y="77476"/>
                  <a:pt x="3113302" y="78864"/>
                </a:cubicBezTo>
                <a:lnTo>
                  <a:pt x="3113345" y="78877"/>
                </a:lnTo>
                <a:close/>
                <a:moveTo>
                  <a:pt x="2930086" y="78624"/>
                </a:moveTo>
                <a:lnTo>
                  <a:pt x="2929775" y="78679"/>
                </a:lnTo>
                <a:lnTo>
                  <a:pt x="2930141" y="78679"/>
                </a:lnTo>
                <a:close/>
                <a:moveTo>
                  <a:pt x="2856569" y="78593"/>
                </a:moveTo>
                <a:lnTo>
                  <a:pt x="2856183" y="79771"/>
                </a:lnTo>
                <a:cubicBezTo>
                  <a:pt x="2856183" y="81178"/>
                  <a:pt x="2856183" y="82585"/>
                  <a:pt x="2854800" y="82585"/>
                </a:cubicBezTo>
                <a:lnTo>
                  <a:pt x="2855400" y="82585"/>
                </a:lnTo>
                <a:lnTo>
                  <a:pt x="2856595" y="78970"/>
                </a:lnTo>
                <a:lnTo>
                  <a:pt x="2856569" y="78980"/>
                </a:lnTo>
                <a:close/>
                <a:moveTo>
                  <a:pt x="297281" y="78567"/>
                </a:moveTo>
                <a:lnTo>
                  <a:pt x="298349" y="82929"/>
                </a:lnTo>
                <a:lnTo>
                  <a:pt x="298283" y="82942"/>
                </a:lnTo>
                <a:lnTo>
                  <a:pt x="298789" y="83141"/>
                </a:lnTo>
                <a:close/>
                <a:moveTo>
                  <a:pt x="95836" y="78454"/>
                </a:moveTo>
                <a:lnTo>
                  <a:pt x="95691" y="78491"/>
                </a:lnTo>
                <a:lnTo>
                  <a:pt x="95364" y="78704"/>
                </a:lnTo>
                <a:lnTo>
                  <a:pt x="95716" y="78792"/>
                </a:lnTo>
                <a:lnTo>
                  <a:pt x="96968" y="80044"/>
                </a:lnTo>
                <a:lnTo>
                  <a:pt x="97199" y="79869"/>
                </a:lnTo>
                <a:lnTo>
                  <a:pt x="96882" y="79920"/>
                </a:lnTo>
                <a:cubicBezTo>
                  <a:pt x="96882" y="78604"/>
                  <a:pt x="96882" y="78604"/>
                  <a:pt x="95528" y="78604"/>
                </a:cubicBezTo>
                <a:close/>
                <a:moveTo>
                  <a:pt x="247544" y="78374"/>
                </a:moveTo>
                <a:lnTo>
                  <a:pt x="247389" y="78791"/>
                </a:lnTo>
                <a:cubicBezTo>
                  <a:pt x="247040" y="79497"/>
                  <a:pt x="247040" y="80202"/>
                  <a:pt x="248436" y="81612"/>
                </a:cubicBezTo>
                <a:lnTo>
                  <a:pt x="250667" y="83600"/>
                </a:lnTo>
                <a:close/>
                <a:moveTo>
                  <a:pt x="370829" y="77893"/>
                </a:moveTo>
                <a:lnTo>
                  <a:pt x="369120" y="78478"/>
                </a:lnTo>
                <a:lnTo>
                  <a:pt x="370829" y="78712"/>
                </a:lnTo>
                <a:close/>
                <a:moveTo>
                  <a:pt x="180701" y="77763"/>
                </a:moveTo>
                <a:lnTo>
                  <a:pt x="180392" y="77905"/>
                </a:lnTo>
                <a:lnTo>
                  <a:pt x="180487" y="78400"/>
                </a:lnTo>
                <a:close/>
                <a:moveTo>
                  <a:pt x="67243" y="77490"/>
                </a:moveTo>
                <a:lnTo>
                  <a:pt x="67995" y="78040"/>
                </a:lnTo>
                <a:cubicBezTo>
                  <a:pt x="68598" y="78397"/>
                  <a:pt x="69244" y="78576"/>
                  <a:pt x="69912" y="78308"/>
                </a:cubicBezTo>
                <a:lnTo>
                  <a:pt x="70150" y="78028"/>
                </a:lnTo>
                <a:close/>
                <a:moveTo>
                  <a:pt x="147200" y="77024"/>
                </a:moveTo>
                <a:lnTo>
                  <a:pt x="147264" y="77100"/>
                </a:lnTo>
                <a:lnTo>
                  <a:pt x="147396" y="77266"/>
                </a:lnTo>
                <a:lnTo>
                  <a:pt x="148372" y="77024"/>
                </a:lnTo>
                <a:close/>
                <a:moveTo>
                  <a:pt x="2894328" y="76956"/>
                </a:moveTo>
                <a:lnTo>
                  <a:pt x="2893742" y="77382"/>
                </a:lnTo>
                <a:lnTo>
                  <a:pt x="2893967" y="77457"/>
                </a:lnTo>
                <a:close/>
                <a:moveTo>
                  <a:pt x="2893712" y="76788"/>
                </a:moveTo>
                <a:lnTo>
                  <a:pt x="2893524" y="76958"/>
                </a:lnTo>
                <a:lnTo>
                  <a:pt x="2892931" y="77109"/>
                </a:lnTo>
                <a:lnTo>
                  <a:pt x="2893632" y="77344"/>
                </a:lnTo>
                <a:close/>
                <a:moveTo>
                  <a:pt x="327649" y="76431"/>
                </a:moveTo>
                <a:lnTo>
                  <a:pt x="327469" y="77131"/>
                </a:lnTo>
                <a:lnTo>
                  <a:pt x="327649" y="77058"/>
                </a:lnTo>
                <a:close/>
                <a:moveTo>
                  <a:pt x="2914592" y="76062"/>
                </a:moveTo>
                <a:lnTo>
                  <a:pt x="2914565" y="76145"/>
                </a:lnTo>
                <a:lnTo>
                  <a:pt x="2914624" y="76079"/>
                </a:lnTo>
                <a:close/>
                <a:moveTo>
                  <a:pt x="101186" y="75633"/>
                </a:moveTo>
                <a:lnTo>
                  <a:pt x="101186" y="75708"/>
                </a:lnTo>
                <a:lnTo>
                  <a:pt x="101186" y="75805"/>
                </a:lnTo>
                <a:lnTo>
                  <a:pt x="101691" y="75838"/>
                </a:lnTo>
                <a:lnTo>
                  <a:pt x="101244" y="75670"/>
                </a:lnTo>
                <a:close/>
                <a:moveTo>
                  <a:pt x="2970045" y="75630"/>
                </a:moveTo>
                <a:lnTo>
                  <a:pt x="2968779" y="76911"/>
                </a:lnTo>
                <a:lnTo>
                  <a:pt x="2968288" y="76911"/>
                </a:lnTo>
                <a:lnTo>
                  <a:pt x="2968860" y="77099"/>
                </a:lnTo>
                <a:lnTo>
                  <a:pt x="2968113" y="78083"/>
                </a:lnTo>
                <a:lnTo>
                  <a:pt x="2968941" y="77244"/>
                </a:lnTo>
                <a:lnTo>
                  <a:pt x="2970123" y="76045"/>
                </a:lnTo>
                <a:lnTo>
                  <a:pt x="2970045" y="76025"/>
                </a:lnTo>
                <a:close/>
                <a:moveTo>
                  <a:pt x="545766" y="75447"/>
                </a:moveTo>
                <a:lnTo>
                  <a:pt x="545972" y="75783"/>
                </a:lnTo>
                <a:cubicBezTo>
                  <a:pt x="545972" y="76485"/>
                  <a:pt x="546666" y="76485"/>
                  <a:pt x="547361" y="76134"/>
                </a:cubicBezTo>
                <a:lnTo>
                  <a:pt x="547835" y="75534"/>
                </a:lnTo>
                <a:lnTo>
                  <a:pt x="545860" y="75534"/>
                </a:lnTo>
                <a:close/>
                <a:moveTo>
                  <a:pt x="2768018" y="74996"/>
                </a:moveTo>
                <a:lnTo>
                  <a:pt x="2767903" y="75104"/>
                </a:lnTo>
                <a:lnTo>
                  <a:pt x="2769425" y="77017"/>
                </a:lnTo>
                <a:cubicBezTo>
                  <a:pt x="2770126" y="77899"/>
                  <a:pt x="2770827" y="78604"/>
                  <a:pt x="2771528" y="78604"/>
                </a:cubicBezTo>
                <a:lnTo>
                  <a:pt x="2771657" y="78580"/>
                </a:lnTo>
                <a:lnTo>
                  <a:pt x="2771456" y="78478"/>
                </a:lnTo>
                <a:close/>
                <a:moveTo>
                  <a:pt x="258164" y="74573"/>
                </a:moveTo>
                <a:lnTo>
                  <a:pt x="258082" y="74594"/>
                </a:lnTo>
                <a:lnTo>
                  <a:pt x="258093" y="74628"/>
                </a:lnTo>
                <a:close/>
                <a:moveTo>
                  <a:pt x="212171" y="74467"/>
                </a:moveTo>
                <a:lnTo>
                  <a:pt x="212171" y="74574"/>
                </a:lnTo>
                <a:lnTo>
                  <a:pt x="213546" y="74574"/>
                </a:lnTo>
                <a:lnTo>
                  <a:pt x="213583" y="74467"/>
                </a:lnTo>
                <a:close/>
                <a:moveTo>
                  <a:pt x="2872928" y="74467"/>
                </a:moveTo>
                <a:lnTo>
                  <a:pt x="2872806" y="74514"/>
                </a:lnTo>
                <a:lnTo>
                  <a:pt x="2873215" y="74664"/>
                </a:lnTo>
                <a:lnTo>
                  <a:pt x="2873312" y="74467"/>
                </a:lnTo>
                <a:close/>
                <a:moveTo>
                  <a:pt x="3036760" y="74256"/>
                </a:moveTo>
                <a:lnTo>
                  <a:pt x="3036760" y="75613"/>
                </a:lnTo>
                <a:lnTo>
                  <a:pt x="3037472" y="74898"/>
                </a:lnTo>
                <a:lnTo>
                  <a:pt x="3036847" y="74256"/>
                </a:lnTo>
                <a:close/>
                <a:moveTo>
                  <a:pt x="384327" y="74216"/>
                </a:moveTo>
                <a:lnTo>
                  <a:pt x="384213" y="75039"/>
                </a:lnTo>
                <a:lnTo>
                  <a:pt x="384367" y="74960"/>
                </a:lnTo>
                <a:lnTo>
                  <a:pt x="384367" y="74316"/>
                </a:lnTo>
                <a:lnTo>
                  <a:pt x="384457" y="74305"/>
                </a:lnTo>
                <a:close/>
                <a:moveTo>
                  <a:pt x="540295" y="74132"/>
                </a:moveTo>
                <a:lnTo>
                  <a:pt x="539203" y="74685"/>
                </a:lnTo>
                <a:lnTo>
                  <a:pt x="540417" y="74378"/>
                </a:lnTo>
                <a:close/>
                <a:moveTo>
                  <a:pt x="140771" y="74125"/>
                </a:moveTo>
                <a:lnTo>
                  <a:pt x="140040" y="74316"/>
                </a:lnTo>
                <a:lnTo>
                  <a:pt x="139632" y="75095"/>
                </a:lnTo>
                <a:close/>
                <a:moveTo>
                  <a:pt x="3029655" y="74111"/>
                </a:moveTo>
                <a:lnTo>
                  <a:pt x="3029678" y="74168"/>
                </a:lnTo>
                <a:lnTo>
                  <a:pt x="3029738" y="74153"/>
                </a:lnTo>
                <a:close/>
                <a:moveTo>
                  <a:pt x="2919239" y="73975"/>
                </a:moveTo>
                <a:lnTo>
                  <a:pt x="2919937" y="74391"/>
                </a:lnTo>
                <a:lnTo>
                  <a:pt x="2920257" y="74391"/>
                </a:lnTo>
                <a:lnTo>
                  <a:pt x="2921623" y="74391"/>
                </a:lnTo>
                <a:lnTo>
                  <a:pt x="2921473" y="74185"/>
                </a:lnTo>
                <a:lnTo>
                  <a:pt x="2921526" y="74091"/>
                </a:lnTo>
                <a:lnTo>
                  <a:pt x="2921433" y="74091"/>
                </a:lnTo>
                <a:cubicBezTo>
                  <a:pt x="2921433" y="74091"/>
                  <a:pt x="2920040" y="74091"/>
                  <a:pt x="2920040" y="74091"/>
                </a:cubicBezTo>
                <a:close/>
                <a:moveTo>
                  <a:pt x="141987" y="73808"/>
                </a:moveTo>
                <a:lnTo>
                  <a:pt x="141370" y="73969"/>
                </a:lnTo>
                <a:lnTo>
                  <a:pt x="142646" y="74187"/>
                </a:lnTo>
                <a:close/>
                <a:moveTo>
                  <a:pt x="317300" y="73686"/>
                </a:moveTo>
                <a:lnTo>
                  <a:pt x="316655" y="76913"/>
                </a:lnTo>
                <a:lnTo>
                  <a:pt x="317626" y="74749"/>
                </a:lnTo>
                <a:close/>
                <a:moveTo>
                  <a:pt x="2883999" y="73472"/>
                </a:moveTo>
                <a:lnTo>
                  <a:pt x="2885065" y="75279"/>
                </a:lnTo>
                <a:lnTo>
                  <a:pt x="2885671" y="74668"/>
                </a:lnTo>
                <a:lnTo>
                  <a:pt x="2886392" y="74729"/>
                </a:lnTo>
                <a:lnTo>
                  <a:pt x="2885661" y="74467"/>
                </a:lnTo>
                <a:close/>
                <a:moveTo>
                  <a:pt x="2599403" y="73320"/>
                </a:moveTo>
                <a:lnTo>
                  <a:pt x="2598897" y="73423"/>
                </a:lnTo>
                <a:lnTo>
                  <a:pt x="2598935" y="73686"/>
                </a:lnTo>
                <a:close/>
                <a:moveTo>
                  <a:pt x="2898886" y="73280"/>
                </a:moveTo>
                <a:lnTo>
                  <a:pt x="2899055" y="74145"/>
                </a:lnTo>
                <a:cubicBezTo>
                  <a:pt x="2899055" y="74145"/>
                  <a:pt x="2897673" y="74145"/>
                  <a:pt x="2897673" y="74145"/>
                </a:cubicBezTo>
                <a:lnTo>
                  <a:pt x="2896388" y="74842"/>
                </a:lnTo>
                <a:lnTo>
                  <a:pt x="2896343" y="74914"/>
                </a:lnTo>
                <a:lnTo>
                  <a:pt x="2896732" y="74668"/>
                </a:lnTo>
                <a:cubicBezTo>
                  <a:pt x="2898115" y="74668"/>
                  <a:pt x="2898115" y="74668"/>
                  <a:pt x="2899497" y="74668"/>
                </a:cubicBezTo>
                <a:cubicBezTo>
                  <a:pt x="2899497" y="73274"/>
                  <a:pt x="2899497" y="73274"/>
                  <a:pt x="2900880" y="74668"/>
                </a:cubicBezTo>
                <a:lnTo>
                  <a:pt x="2900913" y="74893"/>
                </a:lnTo>
                <a:lnTo>
                  <a:pt x="2900913" y="74300"/>
                </a:lnTo>
                <a:lnTo>
                  <a:pt x="2901775" y="74046"/>
                </a:lnTo>
                <a:lnTo>
                  <a:pt x="2900545" y="74091"/>
                </a:lnTo>
                <a:cubicBezTo>
                  <a:pt x="2899153" y="74091"/>
                  <a:pt x="2899153" y="74091"/>
                  <a:pt x="2899153" y="74091"/>
                </a:cubicBezTo>
                <a:close/>
                <a:moveTo>
                  <a:pt x="3173970" y="72962"/>
                </a:moveTo>
                <a:cubicBezTo>
                  <a:pt x="3175381" y="72962"/>
                  <a:pt x="3178201" y="74316"/>
                  <a:pt x="3181022" y="74316"/>
                </a:cubicBezTo>
                <a:cubicBezTo>
                  <a:pt x="3182432" y="75670"/>
                  <a:pt x="3183843" y="77024"/>
                  <a:pt x="3183843" y="78378"/>
                </a:cubicBezTo>
                <a:cubicBezTo>
                  <a:pt x="3182432" y="79732"/>
                  <a:pt x="3181022" y="78378"/>
                  <a:pt x="3181022" y="78378"/>
                </a:cubicBezTo>
                <a:cubicBezTo>
                  <a:pt x="3178201" y="78378"/>
                  <a:pt x="3175381" y="77024"/>
                  <a:pt x="3173970" y="77024"/>
                </a:cubicBezTo>
                <a:cubicBezTo>
                  <a:pt x="3173970" y="75670"/>
                  <a:pt x="3172560" y="72962"/>
                  <a:pt x="3173970" y="72962"/>
                </a:cubicBezTo>
                <a:close/>
                <a:moveTo>
                  <a:pt x="2862207" y="72839"/>
                </a:moveTo>
                <a:lnTo>
                  <a:pt x="2860886" y="73715"/>
                </a:lnTo>
                <a:lnTo>
                  <a:pt x="2861301" y="73622"/>
                </a:lnTo>
                <a:close/>
                <a:moveTo>
                  <a:pt x="2870230" y="72738"/>
                </a:moveTo>
                <a:lnTo>
                  <a:pt x="2870297" y="72893"/>
                </a:lnTo>
                <a:lnTo>
                  <a:pt x="2870582" y="72738"/>
                </a:lnTo>
                <a:close/>
                <a:moveTo>
                  <a:pt x="3025718" y="72091"/>
                </a:moveTo>
                <a:lnTo>
                  <a:pt x="3026270" y="72654"/>
                </a:lnTo>
                <a:lnTo>
                  <a:pt x="3027092" y="72822"/>
                </a:lnTo>
                <a:lnTo>
                  <a:pt x="3027120" y="72810"/>
                </a:lnTo>
                <a:close/>
                <a:moveTo>
                  <a:pt x="102012" y="72087"/>
                </a:moveTo>
                <a:lnTo>
                  <a:pt x="101186" y="72925"/>
                </a:lnTo>
                <a:lnTo>
                  <a:pt x="101186" y="72962"/>
                </a:lnTo>
                <a:lnTo>
                  <a:pt x="101244" y="72962"/>
                </a:lnTo>
                <a:lnTo>
                  <a:pt x="101856" y="73215"/>
                </a:lnTo>
                <a:lnTo>
                  <a:pt x="101545" y="72962"/>
                </a:lnTo>
                <a:close/>
                <a:moveTo>
                  <a:pt x="172655" y="72064"/>
                </a:moveTo>
                <a:lnTo>
                  <a:pt x="173113" y="72620"/>
                </a:lnTo>
                <a:lnTo>
                  <a:pt x="173343" y="72609"/>
                </a:lnTo>
                <a:close/>
                <a:moveTo>
                  <a:pt x="410984" y="71914"/>
                </a:moveTo>
                <a:lnTo>
                  <a:pt x="409142" y="73943"/>
                </a:lnTo>
                <a:lnTo>
                  <a:pt x="410217" y="76571"/>
                </a:lnTo>
                <a:close/>
                <a:moveTo>
                  <a:pt x="251801" y="71621"/>
                </a:moveTo>
                <a:lnTo>
                  <a:pt x="253326" y="72621"/>
                </a:lnTo>
                <a:lnTo>
                  <a:pt x="253809" y="72500"/>
                </a:lnTo>
                <a:close/>
                <a:moveTo>
                  <a:pt x="605379" y="71505"/>
                </a:moveTo>
                <a:lnTo>
                  <a:pt x="604521" y="72353"/>
                </a:lnTo>
                <a:lnTo>
                  <a:pt x="605539" y="71667"/>
                </a:lnTo>
                <a:close/>
                <a:moveTo>
                  <a:pt x="359426" y="71378"/>
                </a:moveTo>
                <a:lnTo>
                  <a:pt x="359091" y="71458"/>
                </a:lnTo>
                <a:lnTo>
                  <a:pt x="359326" y="71458"/>
                </a:lnTo>
                <a:lnTo>
                  <a:pt x="359434" y="71381"/>
                </a:lnTo>
                <a:close/>
                <a:moveTo>
                  <a:pt x="2985423" y="71376"/>
                </a:moveTo>
                <a:lnTo>
                  <a:pt x="2985092" y="71896"/>
                </a:lnTo>
                <a:lnTo>
                  <a:pt x="2985525" y="71673"/>
                </a:lnTo>
                <a:close/>
                <a:moveTo>
                  <a:pt x="344237" y="71374"/>
                </a:moveTo>
                <a:cubicBezTo>
                  <a:pt x="343546" y="72795"/>
                  <a:pt x="343546" y="73505"/>
                  <a:pt x="343892" y="74038"/>
                </a:cubicBezTo>
                <a:lnTo>
                  <a:pt x="345267" y="75310"/>
                </a:lnTo>
                <a:lnTo>
                  <a:pt x="344595" y="71909"/>
                </a:lnTo>
                <a:lnTo>
                  <a:pt x="345556" y="71374"/>
                </a:lnTo>
                <a:close/>
                <a:moveTo>
                  <a:pt x="2854628" y="70746"/>
                </a:moveTo>
                <a:lnTo>
                  <a:pt x="2854628" y="72833"/>
                </a:lnTo>
                <a:lnTo>
                  <a:pt x="2856183" y="71331"/>
                </a:lnTo>
                <a:close/>
                <a:moveTo>
                  <a:pt x="300116" y="70699"/>
                </a:moveTo>
                <a:lnTo>
                  <a:pt x="299730" y="71646"/>
                </a:lnTo>
                <a:lnTo>
                  <a:pt x="296179" y="74064"/>
                </a:lnTo>
                <a:lnTo>
                  <a:pt x="294603" y="73259"/>
                </a:lnTo>
                <a:lnTo>
                  <a:pt x="294206" y="73056"/>
                </a:lnTo>
                <a:cubicBezTo>
                  <a:pt x="295587" y="73056"/>
                  <a:pt x="295587" y="73056"/>
                  <a:pt x="295587" y="74467"/>
                </a:cubicBezTo>
                <a:lnTo>
                  <a:pt x="295601" y="74457"/>
                </a:lnTo>
                <a:lnTo>
                  <a:pt x="296179" y="74064"/>
                </a:lnTo>
                <a:lnTo>
                  <a:pt x="296716" y="74338"/>
                </a:lnTo>
                <a:lnTo>
                  <a:pt x="298615" y="73313"/>
                </a:lnTo>
                <a:cubicBezTo>
                  <a:pt x="299136" y="72611"/>
                  <a:pt x="299483" y="71909"/>
                  <a:pt x="300177" y="71909"/>
                </a:cubicBezTo>
                <a:lnTo>
                  <a:pt x="300574" y="71758"/>
                </a:lnTo>
                <a:lnTo>
                  <a:pt x="300015" y="71458"/>
                </a:lnTo>
                <a:close/>
                <a:moveTo>
                  <a:pt x="75347" y="70478"/>
                </a:moveTo>
                <a:lnTo>
                  <a:pt x="71796" y="72854"/>
                </a:lnTo>
                <a:cubicBezTo>
                  <a:pt x="73188" y="71458"/>
                  <a:pt x="74579" y="71458"/>
                  <a:pt x="75971" y="72854"/>
                </a:cubicBezTo>
                <a:cubicBezTo>
                  <a:pt x="75971" y="72854"/>
                  <a:pt x="75971" y="72854"/>
                  <a:pt x="75971" y="74252"/>
                </a:cubicBezTo>
                <a:lnTo>
                  <a:pt x="75494" y="74674"/>
                </a:lnTo>
                <a:lnTo>
                  <a:pt x="76096" y="74467"/>
                </a:lnTo>
                <a:lnTo>
                  <a:pt x="76096" y="75560"/>
                </a:lnTo>
                <a:lnTo>
                  <a:pt x="76461" y="74316"/>
                </a:lnTo>
                <a:cubicBezTo>
                  <a:pt x="76461" y="72925"/>
                  <a:pt x="76461" y="72925"/>
                  <a:pt x="76461" y="72925"/>
                </a:cubicBezTo>
                <a:lnTo>
                  <a:pt x="76461" y="71593"/>
                </a:lnTo>
                <a:close/>
                <a:moveTo>
                  <a:pt x="2994047" y="70384"/>
                </a:moveTo>
                <a:lnTo>
                  <a:pt x="2994149" y="70593"/>
                </a:lnTo>
                <a:lnTo>
                  <a:pt x="2994159" y="70444"/>
                </a:lnTo>
                <a:close/>
                <a:moveTo>
                  <a:pt x="246926" y="70294"/>
                </a:moveTo>
                <a:lnTo>
                  <a:pt x="246943" y="70383"/>
                </a:lnTo>
                <a:lnTo>
                  <a:pt x="246927" y="70423"/>
                </a:lnTo>
                <a:lnTo>
                  <a:pt x="247040" y="70329"/>
                </a:lnTo>
                <a:close/>
                <a:moveTo>
                  <a:pt x="145577" y="70038"/>
                </a:moveTo>
                <a:lnTo>
                  <a:pt x="145541" y="70383"/>
                </a:lnTo>
                <a:lnTo>
                  <a:pt x="145703" y="70254"/>
                </a:lnTo>
                <a:close/>
                <a:moveTo>
                  <a:pt x="3075968" y="69954"/>
                </a:moveTo>
                <a:lnTo>
                  <a:pt x="3074472" y="70185"/>
                </a:lnTo>
                <a:lnTo>
                  <a:pt x="3074315" y="70306"/>
                </a:lnTo>
                <a:lnTo>
                  <a:pt x="3074338" y="70329"/>
                </a:lnTo>
                <a:cubicBezTo>
                  <a:pt x="3077103" y="68919"/>
                  <a:pt x="3078485" y="68919"/>
                  <a:pt x="3079868" y="70329"/>
                </a:cubicBezTo>
                <a:lnTo>
                  <a:pt x="3080186" y="70005"/>
                </a:lnTo>
                <a:lnTo>
                  <a:pt x="3079853" y="69954"/>
                </a:lnTo>
                <a:close/>
                <a:moveTo>
                  <a:pt x="2984005" y="69014"/>
                </a:moveTo>
                <a:lnTo>
                  <a:pt x="2985270" y="70935"/>
                </a:lnTo>
                <a:lnTo>
                  <a:pt x="2984646" y="69134"/>
                </a:lnTo>
                <a:close/>
                <a:moveTo>
                  <a:pt x="398549" y="68950"/>
                </a:moveTo>
                <a:lnTo>
                  <a:pt x="398151" y="69470"/>
                </a:lnTo>
                <a:lnTo>
                  <a:pt x="398151" y="72561"/>
                </a:lnTo>
                <a:lnTo>
                  <a:pt x="398774" y="70164"/>
                </a:lnTo>
                <a:lnTo>
                  <a:pt x="398774" y="69118"/>
                </a:lnTo>
                <a:close/>
                <a:moveTo>
                  <a:pt x="152306" y="68928"/>
                </a:moveTo>
                <a:lnTo>
                  <a:pt x="151991" y="69137"/>
                </a:lnTo>
                <a:lnTo>
                  <a:pt x="152306" y="69043"/>
                </a:lnTo>
                <a:close/>
                <a:moveTo>
                  <a:pt x="98434" y="68740"/>
                </a:moveTo>
                <a:lnTo>
                  <a:pt x="97450" y="69236"/>
                </a:lnTo>
                <a:lnTo>
                  <a:pt x="97580" y="69272"/>
                </a:lnTo>
                <a:cubicBezTo>
                  <a:pt x="98095" y="69446"/>
                  <a:pt x="98438" y="69446"/>
                  <a:pt x="98438" y="68750"/>
                </a:cubicBezTo>
                <a:close/>
                <a:moveTo>
                  <a:pt x="2850470" y="68650"/>
                </a:moveTo>
                <a:lnTo>
                  <a:pt x="2850732" y="68738"/>
                </a:lnTo>
                <a:lnTo>
                  <a:pt x="2850691" y="68695"/>
                </a:lnTo>
                <a:close/>
                <a:moveTo>
                  <a:pt x="2881147" y="68637"/>
                </a:moveTo>
                <a:lnTo>
                  <a:pt x="2881797" y="69740"/>
                </a:lnTo>
                <a:lnTo>
                  <a:pt x="2881518" y="68637"/>
                </a:lnTo>
                <a:close/>
                <a:moveTo>
                  <a:pt x="3047897" y="68589"/>
                </a:moveTo>
                <a:lnTo>
                  <a:pt x="3047511" y="69117"/>
                </a:lnTo>
                <a:lnTo>
                  <a:pt x="3047879" y="69197"/>
                </a:lnTo>
                <a:close/>
                <a:moveTo>
                  <a:pt x="105292" y="68575"/>
                </a:moveTo>
                <a:lnTo>
                  <a:pt x="105296" y="68626"/>
                </a:lnTo>
                <a:lnTo>
                  <a:pt x="105323" y="68607"/>
                </a:lnTo>
                <a:close/>
                <a:moveTo>
                  <a:pt x="3137916" y="68449"/>
                </a:moveTo>
                <a:cubicBezTo>
                  <a:pt x="3140674" y="69954"/>
                  <a:pt x="3144811" y="69954"/>
                  <a:pt x="3143432" y="74467"/>
                </a:cubicBezTo>
                <a:cubicBezTo>
                  <a:pt x="3142053" y="74467"/>
                  <a:pt x="3140674" y="74467"/>
                  <a:pt x="3139295" y="71458"/>
                </a:cubicBezTo>
                <a:cubicBezTo>
                  <a:pt x="3139295" y="69954"/>
                  <a:pt x="3136537" y="69954"/>
                  <a:pt x="3137916" y="68449"/>
                </a:cubicBezTo>
                <a:close/>
                <a:moveTo>
                  <a:pt x="152592" y="68287"/>
                </a:moveTo>
                <a:lnTo>
                  <a:pt x="152545" y="68299"/>
                </a:lnTo>
                <a:lnTo>
                  <a:pt x="152567" y="68324"/>
                </a:lnTo>
                <a:close/>
                <a:moveTo>
                  <a:pt x="2864227" y="68260"/>
                </a:moveTo>
                <a:lnTo>
                  <a:pt x="2864288" y="68485"/>
                </a:lnTo>
                <a:lnTo>
                  <a:pt x="2864481" y="68518"/>
                </a:lnTo>
                <a:close/>
                <a:moveTo>
                  <a:pt x="302101" y="67850"/>
                </a:moveTo>
                <a:lnTo>
                  <a:pt x="301364" y="68672"/>
                </a:lnTo>
                <a:lnTo>
                  <a:pt x="302701" y="68466"/>
                </a:lnTo>
                <a:close/>
                <a:moveTo>
                  <a:pt x="111339" y="67682"/>
                </a:moveTo>
                <a:lnTo>
                  <a:pt x="110899" y="68557"/>
                </a:lnTo>
                <a:cubicBezTo>
                  <a:pt x="110196" y="68557"/>
                  <a:pt x="109492" y="68208"/>
                  <a:pt x="108789" y="68208"/>
                </a:cubicBezTo>
                <a:lnTo>
                  <a:pt x="108344" y="68576"/>
                </a:lnTo>
                <a:lnTo>
                  <a:pt x="108634" y="68902"/>
                </a:lnTo>
                <a:lnTo>
                  <a:pt x="109188" y="68570"/>
                </a:lnTo>
                <a:cubicBezTo>
                  <a:pt x="109712" y="68745"/>
                  <a:pt x="110410" y="69094"/>
                  <a:pt x="111109" y="69094"/>
                </a:cubicBezTo>
                <a:lnTo>
                  <a:pt x="111839" y="69581"/>
                </a:lnTo>
                <a:close/>
                <a:moveTo>
                  <a:pt x="622675" y="67612"/>
                </a:moveTo>
                <a:lnTo>
                  <a:pt x="622593" y="67778"/>
                </a:lnTo>
                <a:lnTo>
                  <a:pt x="622695" y="67788"/>
                </a:lnTo>
                <a:close/>
                <a:moveTo>
                  <a:pt x="241029" y="67415"/>
                </a:moveTo>
                <a:lnTo>
                  <a:pt x="241377" y="67590"/>
                </a:lnTo>
                <a:lnTo>
                  <a:pt x="241568" y="67590"/>
                </a:lnTo>
                <a:lnTo>
                  <a:pt x="241452" y="67509"/>
                </a:lnTo>
                <a:lnTo>
                  <a:pt x="241825" y="67453"/>
                </a:lnTo>
                <a:lnTo>
                  <a:pt x="241732" y="67415"/>
                </a:lnTo>
                <a:close/>
                <a:moveTo>
                  <a:pt x="124837" y="67283"/>
                </a:moveTo>
                <a:lnTo>
                  <a:pt x="124761" y="67360"/>
                </a:lnTo>
                <a:lnTo>
                  <a:pt x="125768" y="67531"/>
                </a:lnTo>
                <a:lnTo>
                  <a:pt x="126059" y="67283"/>
                </a:lnTo>
                <a:close/>
                <a:moveTo>
                  <a:pt x="616683" y="67090"/>
                </a:moveTo>
                <a:lnTo>
                  <a:pt x="614904" y="67254"/>
                </a:lnTo>
                <a:lnTo>
                  <a:pt x="616966" y="67377"/>
                </a:lnTo>
                <a:close/>
                <a:moveTo>
                  <a:pt x="316590" y="66303"/>
                </a:moveTo>
                <a:lnTo>
                  <a:pt x="316348" y="67267"/>
                </a:lnTo>
                <a:lnTo>
                  <a:pt x="316590" y="67990"/>
                </a:lnTo>
                <a:close/>
                <a:moveTo>
                  <a:pt x="3146682" y="66109"/>
                </a:moveTo>
                <a:cubicBezTo>
                  <a:pt x="3149357" y="66109"/>
                  <a:pt x="3149357" y="71793"/>
                  <a:pt x="3152031" y="73214"/>
                </a:cubicBezTo>
                <a:cubicBezTo>
                  <a:pt x="3153369" y="74634"/>
                  <a:pt x="3156043" y="74634"/>
                  <a:pt x="3156043" y="77476"/>
                </a:cubicBezTo>
                <a:cubicBezTo>
                  <a:pt x="3156043" y="77476"/>
                  <a:pt x="3154706" y="77476"/>
                  <a:pt x="3154706" y="77476"/>
                </a:cubicBezTo>
                <a:cubicBezTo>
                  <a:pt x="3150694" y="77476"/>
                  <a:pt x="3148020" y="77476"/>
                  <a:pt x="3145345" y="73214"/>
                </a:cubicBezTo>
                <a:cubicBezTo>
                  <a:pt x="3145345" y="71793"/>
                  <a:pt x="3144008" y="70372"/>
                  <a:pt x="3145345" y="67530"/>
                </a:cubicBezTo>
                <a:cubicBezTo>
                  <a:pt x="3145345" y="67530"/>
                  <a:pt x="3145345" y="64689"/>
                  <a:pt x="3146682" y="66109"/>
                </a:cubicBezTo>
                <a:close/>
                <a:moveTo>
                  <a:pt x="385717" y="65785"/>
                </a:moveTo>
                <a:lnTo>
                  <a:pt x="387894" y="67230"/>
                </a:lnTo>
                <a:lnTo>
                  <a:pt x="386195" y="65870"/>
                </a:lnTo>
                <a:close/>
                <a:moveTo>
                  <a:pt x="112305" y="65763"/>
                </a:moveTo>
                <a:lnTo>
                  <a:pt x="111674" y="67017"/>
                </a:lnTo>
                <a:lnTo>
                  <a:pt x="114458" y="66069"/>
                </a:lnTo>
                <a:close/>
                <a:moveTo>
                  <a:pt x="97182" y="65763"/>
                </a:moveTo>
                <a:lnTo>
                  <a:pt x="97182" y="65892"/>
                </a:lnTo>
                <a:lnTo>
                  <a:pt x="97361" y="65892"/>
                </a:lnTo>
                <a:lnTo>
                  <a:pt x="97869" y="65763"/>
                </a:lnTo>
                <a:close/>
                <a:moveTo>
                  <a:pt x="217913" y="64892"/>
                </a:moveTo>
                <a:lnTo>
                  <a:pt x="218134" y="65341"/>
                </a:lnTo>
                <a:lnTo>
                  <a:pt x="218134" y="65003"/>
                </a:lnTo>
                <a:close/>
                <a:moveTo>
                  <a:pt x="133049" y="64687"/>
                </a:moveTo>
                <a:lnTo>
                  <a:pt x="132306" y="67683"/>
                </a:lnTo>
                <a:lnTo>
                  <a:pt x="133236" y="64830"/>
                </a:lnTo>
                <a:lnTo>
                  <a:pt x="133054" y="64689"/>
                </a:lnTo>
                <a:close/>
                <a:moveTo>
                  <a:pt x="177060" y="64672"/>
                </a:moveTo>
                <a:lnTo>
                  <a:pt x="176987" y="65570"/>
                </a:lnTo>
                <a:lnTo>
                  <a:pt x="177580" y="65986"/>
                </a:lnTo>
                <a:close/>
                <a:moveTo>
                  <a:pt x="233027" y="64533"/>
                </a:moveTo>
                <a:lnTo>
                  <a:pt x="233027" y="65971"/>
                </a:lnTo>
                <a:lnTo>
                  <a:pt x="233178" y="66004"/>
                </a:lnTo>
                <a:lnTo>
                  <a:pt x="233768" y="66520"/>
                </a:lnTo>
                <a:lnTo>
                  <a:pt x="233823" y="66492"/>
                </a:lnTo>
                <a:lnTo>
                  <a:pt x="233178" y="65816"/>
                </a:lnTo>
                <a:lnTo>
                  <a:pt x="233178" y="64555"/>
                </a:lnTo>
                <a:close/>
                <a:moveTo>
                  <a:pt x="160784" y="64532"/>
                </a:moveTo>
                <a:lnTo>
                  <a:pt x="160763" y="64689"/>
                </a:lnTo>
                <a:lnTo>
                  <a:pt x="160649" y="64604"/>
                </a:lnTo>
                <a:lnTo>
                  <a:pt x="160649" y="65914"/>
                </a:lnTo>
                <a:cubicBezTo>
                  <a:pt x="159259" y="67307"/>
                  <a:pt x="159259" y="67307"/>
                  <a:pt x="157868" y="65914"/>
                </a:cubicBezTo>
                <a:lnTo>
                  <a:pt x="157370" y="65688"/>
                </a:lnTo>
                <a:lnTo>
                  <a:pt x="156578" y="67283"/>
                </a:lnTo>
                <a:lnTo>
                  <a:pt x="156480" y="67308"/>
                </a:lnTo>
                <a:lnTo>
                  <a:pt x="156622" y="67363"/>
                </a:lnTo>
                <a:lnTo>
                  <a:pt x="157959" y="66193"/>
                </a:lnTo>
                <a:lnTo>
                  <a:pt x="160818" y="66193"/>
                </a:lnTo>
                <a:lnTo>
                  <a:pt x="160817" y="66193"/>
                </a:lnTo>
                <a:cubicBezTo>
                  <a:pt x="160817" y="66193"/>
                  <a:pt x="160817" y="64688"/>
                  <a:pt x="160817" y="64688"/>
                </a:cubicBezTo>
                <a:close/>
                <a:moveTo>
                  <a:pt x="176106" y="63707"/>
                </a:moveTo>
                <a:lnTo>
                  <a:pt x="175943" y="64521"/>
                </a:lnTo>
                <a:lnTo>
                  <a:pt x="175887" y="64535"/>
                </a:lnTo>
                <a:lnTo>
                  <a:pt x="176012" y="64688"/>
                </a:lnTo>
                <a:lnTo>
                  <a:pt x="176012" y="64705"/>
                </a:lnTo>
                <a:lnTo>
                  <a:pt x="176106" y="64688"/>
                </a:lnTo>
                <a:close/>
                <a:moveTo>
                  <a:pt x="654576" y="63220"/>
                </a:moveTo>
                <a:lnTo>
                  <a:pt x="653465" y="63614"/>
                </a:lnTo>
                <a:lnTo>
                  <a:pt x="654287" y="63414"/>
                </a:lnTo>
                <a:close/>
                <a:moveTo>
                  <a:pt x="85575" y="62672"/>
                </a:moveTo>
                <a:lnTo>
                  <a:pt x="85570" y="62689"/>
                </a:lnTo>
                <a:lnTo>
                  <a:pt x="85578" y="62675"/>
                </a:lnTo>
                <a:close/>
                <a:moveTo>
                  <a:pt x="70589" y="61957"/>
                </a:moveTo>
                <a:lnTo>
                  <a:pt x="72181" y="64354"/>
                </a:lnTo>
                <a:lnTo>
                  <a:pt x="70982" y="61957"/>
                </a:lnTo>
                <a:close/>
                <a:moveTo>
                  <a:pt x="2956178" y="61911"/>
                </a:moveTo>
                <a:lnTo>
                  <a:pt x="2955439" y="63400"/>
                </a:lnTo>
                <a:lnTo>
                  <a:pt x="2955803" y="63769"/>
                </a:lnTo>
                <a:lnTo>
                  <a:pt x="2956647" y="62177"/>
                </a:lnTo>
                <a:close/>
                <a:moveTo>
                  <a:pt x="168268" y="61679"/>
                </a:moveTo>
                <a:lnTo>
                  <a:pt x="168708" y="62560"/>
                </a:lnTo>
                <a:lnTo>
                  <a:pt x="169054" y="61868"/>
                </a:lnTo>
                <a:lnTo>
                  <a:pt x="169214" y="61881"/>
                </a:lnTo>
                <a:lnTo>
                  <a:pt x="169027" y="61679"/>
                </a:lnTo>
                <a:close/>
                <a:moveTo>
                  <a:pt x="84241" y="61627"/>
                </a:moveTo>
                <a:lnTo>
                  <a:pt x="84104" y="62369"/>
                </a:lnTo>
                <a:lnTo>
                  <a:pt x="84954" y="62186"/>
                </a:lnTo>
                <a:close/>
                <a:moveTo>
                  <a:pt x="331754" y="61600"/>
                </a:moveTo>
                <a:lnTo>
                  <a:pt x="331672" y="61637"/>
                </a:lnTo>
                <a:lnTo>
                  <a:pt x="331715" y="61679"/>
                </a:lnTo>
                <a:close/>
                <a:moveTo>
                  <a:pt x="3048246" y="61491"/>
                </a:moveTo>
                <a:lnTo>
                  <a:pt x="3048240" y="61505"/>
                </a:lnTo>
                <a:lnTo>
                  <a:pt x="3048428" y="61505"/>
                </a:lnTo>
                <a:close/>
                <a:moveTo>
                  <a:pt x="707714" y="61461"/>
                </a:moveTo>
                <a:lnTo>
                  <a:pt x="708445" y="62014"/>
                </a:lnTo>
                <a:cubicBezTo>
                  <a:pt x="709139" y="62714"/>
                  <a:pt x="709833" y="63414"/>
                  <a:pt x="710702" y="63589"/>
                </a:cubicBezTo>
                <a:lnTo>
                  <a:pt x="710937" y="63476"/>
                </a:lnTo>
                <a:lnTo>
                  <a:pt x="708336" y="61461"/>
                </a:lnTo>
                <a:close/>
                <a:moveTo>
                  <a:pt x="719446" y="60757"/>
                </a:moveTo>
                <a:lnTo>
                  <a:pt x="719439" y="60761"/>
                </a:lnTo>
                <a:lnTo>
                  <a:pt x="719471" y="60770"/>
                </a:lnTo>
                <a:close/>
                <a:moveTo>
                  <a:pt x="2858751" y="60169"/>
                </a:moveTo>
                <a:lnTo>
                  <a:pt x="2860216" y="61830"/>
                </a:lnTo>
                <a:lnTo>
                  <a:pt x="2860703" y="61702"/>
                </a:lnTo>
                <a:lnTo>
                  <a:pt x="2860960" y="61527"/>
                </a:lnTo>
                <a:lnTo>
                  <a:pt x="2861310" y="60881"/>
                </a:lnTo>
                <a:close/>
                <a:moveTo>
                  <a:pt x="213321" y="60038"/>
                </a:moveTo>
                <a:lnTo>
                  <a:pt x="212171" y="60329"/>
                </a:lnTo>
                <a:lnTo>
                  <a:pt x="212171" y="61423"/>
                </a:lnTo>
                <a:close/>
                <a:moveTo>
                  <a:pt x="3010208" y="60028"/>
                </a:moveTo>
                <a:lnTo>
                  <a:pt x="3010909" y="60306"/>
                </a:lnTo>
                <a:lnTo>
                  <a:pt x="3010749" y="60175"/>
                </a:lnTo>
                <a:close/>
                <a:moveTo>
                  <a:pt x="2752742" y="59874"/>
                </a:moveTo>
                <a:lnTo>
                  <a:pt x="2752800" y="60378"/>
                </a:lnTo>
                <a:lnTo>
                  <a:pt x="2753509" y="59952"/>
                </a:lnTo>
                <a:close/>
                <a:moveTo>
                  <a:pt x="1501199" y="59703"/>
                </a:moveTo>
                <a:lnTo>
                  <a:pt x="1501145" y="59977"/>
                </a:lnTo>
                <a:lnTo>
                  <a:pt x="1501278" y="60054"/>
                </a:lnTo>
                <a:close/>
                <a:moveTo>
                  <a:pt x="3008675" y="59611"/>
                </a:moveTo>
                <a:lnTo>
                  <a:pt x="3007355" y="59970"/>
                </a:lnTo>
                <a:lnTo>
                  <a:pt x="3009787" y="59913"/>
                </a:lnTo>
                <a:close/>
                <a:moveTo>
                  <a:pt x="1723096" y="59419"/>
                </a:moveTo>
                <a:lnTo>
                  <a:pt x="1722984" y="59749"/>
                </a:lnTo>
                <a:lnTo>
                  <a:pt x="1722509" y="59990"/>
                </a:lnTo>
                <a:lnTo>
                  <a:pt x="1723352" y="60054"/>
                </a:lnTo>
                <a:close/>
                <a:moveTo>
                  <a:pt x="97101" y="58835"/>
                </a:moveTo>
                <a:lnTo>
                  <a:pt x="97066" y="58905"/>
                </a:lnTo>
                <a:lnTo>
                  <a:pt x="97182" y="58934"/>
                </a:lnTo>
                <a:close/>
                <a:moveTo>
                  <a:pt x="2121889" y="58534"/>
                </a:moveTo>
                <a:lnTo>
                  <a:pt x="2120384" y="58581"/>
                </a:lnTo>
                <a:lnTo>
                  <a:pt x="2120549" y="58646"/>
                </a:lnTo>
                <a:close/>
                <a:moveTo>
                  <a:pt x="404806" y="58507"/>
                </a:moveTo>
                <a:lnTo>
                  <a:pt x="403822" y="60776"/>
                </a:lnTo>
                <a:lnTo>
                  <a:pt x="405718" y="61735"/>
                </a:lnTo>
                <a:close/>
                <a:moveTo>
                  <a:pt x="299060" y="58419"/>
                </a:moveTo>
                <a:lnTo>
                  <a:pt x="298634" y="58671"/>
                </a:lnTo>
                <a:lnTo>
                  <a:pt x="298744" y="58671"/>
                </a:lnTo>
                <a:lnTo>
                  <a:pt x="298779" y="58710"/>
                </a:lnTo>
                <a:close/>
                <a:moveTo>
                  <a:pt x="2886150" y="58289"/>
                </a:moveTo>
                <a:lnTo>
                  <a:pt x="2886620" y="58780"/>
                </a:lnTo>
                <a:lnTo>
                  <a:pt x="2886620" y="58531"/>
                </a:lnTo>
                <a:close/>
                <a:moveTo>
                  <a:pt x="1683236" y="58130"/>
                </a:moveTo>
                <a:lnTo>
                  <a:pt x="1682120" y="58646"/>
                </a:lnTo>
                <a:lnTo>
                  <a:pt x="1683115" y="58646"/>
                </a:lnTo>
                <a:close/>
                <a:moveTo>
                  <a:pt x="1059200" y="58128"/>
                </a:moveTo>
                <a:lnTo>
                  <a:pt x="1058729" y="60054"/>
                </a:lnTo>
                <a:lnTo>
                  <a:pt x="1059675" y="60054"/>
                </a:lnTo>
                <a:close/>
                <a:moveTo>
                  <a:pt x="1542951" y="57430"/>
                </a:moveTo>
                <a:lnTo>
                  <a:pt x="1542875" y="57449"/>
                </a:lnTo>
                <a:lnTo>
                  <a:pt x="1541270" y="58363"/>
                </a:lnTo>
                <a:lnTo>
                  <a:pt x="1541549" y="58646"/>
                </a:lnTo>
                <a:close/>
                <a:moveTo>
                  <a:pt x="252833" y="57380"/>
                </a:moveTo>
                <a:lnTo>
                  <a:pt x="252780" y="57427"/>
                </a:lnTo>
                <a:lnTo>
                  <a:pt x="252780" y="57542"/>
                </a:lnTo>
                <a:close/>
                <a:moveTo>
                  <a:pt x="1338728" y="57165"/>
                </a:moveTo>
                <a:lnTo>
                  <a:pt x="1338691" y="57195"/>
                </a:lnTo>
                <a:lnTo>
                  <a:pt x="1338801" y="57239"/>
                </a:lnTo>
                <a:close/>
                <a:moveTo>
                  <a:pt x="822398" y="57060"/>
                </a:moveTo>
                <a:lnTo>
                  <a:pt x="821899" y="57239"/>
                </a:lnTo>
                <a:lnTo>
                  <a:pt x="822209" y="57239"/>
                </a:lnTo>
                <a:close/>
                <a:moveTo>
                  <a:pt x="2135150" y="56578"/>
                </a:moveTo>
                <a:lnTo>
                  <a:pt x="2135793" y="57239"/>
                </a:lnTo>
                <a:lnTo>
                  <a:pt x="2136065" y="57201"/>
                </a:lnTo>
                <a:close/>
                <a:moveTo>
                  <a:pt x="2936913" y="56555"/>
                </a:moveTo>
                <a:lnTo>
                  <a:pt x="2936591" y="57542"/>
                </a:lnTo>
                <a:lnTo>
                  <a:pt x="2936512" y="57624"/>
                </a:lnTo>
                <a:lnTo>
                  <a:pt x="2936512" y="57964"/>
                </a:lnTo>
                <a:lnTo>
                  <a:pt x="2936770" y="57704"/>
                </a:lnTo>
                <a:close/>
                <a:moveTo>
                  <a:pt x="892132" y="56517"/>
                </a:moveTo>
                <a:lnTo>
                  <a:pt x="893032" y="57239"/>
                </a:lnTo>
                <a:cubicBezTo>
                  <a:pt x="893032" y="57239"/>
                  <a:pt x="894421" y="57239"/>
                  <a:pt x="894421" y="57239"/>
                </a:cubicBezTo>
                <a:lnTo>
                  <a:pt x="895010" y="56828"/>
                </a:lnTo>
                <a:close/>
                <a:moveTo>
                  <a:pt x="295587" y="56174"/>
                </a:moveTo>
                <a:lnTo>
                  <a:pt x="295587" y="58671"/>
                </a:lnTo>
                <a:lnTo>
                  <a:pt x="295609" y="58671"/>
                </a:lnTo>
                <a:lnTo>
                  <a:pt x="295609" y="56199"/>
                </a:lnTo>
                <a:close/>
                <a:moveTo>
                  <a:pt x="2896407" y="56092"/>
                </a:moveTo>
                <a:lnTo>
                  <a:pt x="2895887" y="56414"/>
                </a:lnTo>
                <a:lnTo>
                  <a:pt x="2896820" y="56414"/>
                </a:lnTo>
                <a:lnTo>
                  <a:pt x="2897100" y="56983"/>
                </a:lnTo>
                <a:lnTo>
                  <a:pt x="2897447" y="56631"/>
                </a:lnTo>
                <a:lnTo>
                  <a:pt x="2896646" y="56164"/>
                </a:lnTo>
                <a:lnTo>
                  <a:pt x="2896646" y="56092"/>
                </a:lnTo>
                <a:close/>
                <a:moveTo>
                  <a:pt x="2881844" y="56069"/>
                </a:moveTo>
                <a:lnTo>
                  <a:pt x="2881598" y="56285"/>
                </a:lnTo>
                <a:lnTo>
                  <a:pt x="2882193" y="56248"/>
                </a:lnTo>
                <a:close/>
                <a:moveTo>
                  <a:pt x="2820175" y="56038"/>
                </a:moveTo>
                <a:lnTo>
                  <a:pt x="2820209" y="56132"/>
                </a:lnTo>
                <a:lnTo>
                  <a:pt x="2820269" y="56058"/>
                </a:lnTo>
                <a:close/>
                <a:moveTo>
                  <a:pt x="240025" y="55999"/>
                </a:moveTo>
                <a:lnTo>
                  <a:pt x="240071" y="56092"/>
                </a:lnTo>
                <a:lnTo>
                  <a:pt x="240071" y="56206"/>
                </a:lnTo>
                <a:lnTo>
                  <a:pt x="240184" y="56176"/>
                </a:lnTo>
                <a:close/>
                <a:moveTo>
                  <a:pt x="2729672" y="55936"/>
                </a:moveTo>
                <a:lnTo>
                  <a:pt x="2729426" y="55989"/>
                </a:lnTo>
                <a:lnTo>
                  <a:pt x="2729851" y="56013"/>
                </a:lnTo>
                <a:lnTo>
                  <a:pt x="2730060" y="56013"/>
                </a:lnTo>
                <a:lnTo>
                  <a:pt x="2730060" y="55936"/>
                </a:lnTo>
                <a:close/>
                <a:moveTo>
                  <a:pt x="2810092" y="55877"/>
                </a:moveTo>
                <a:lnTo>
                  <a:pt x="2810057" y="55897"/>
                </a:lnTo>
                <a:lnTo>
                  <a:pt x="2810057" y="56121"/>
                </a:lnTo>
                <a:lnTo>
                  <a:pt x="2810270" y="56013"/>
                </a:lnTo>
                <a:lnTo>
                  <a:pt x="2810997" y="56013"/>
                </a:lnTo>
                <a:lnTo>
                  <a:pt x="2810729" y="55877"/>
                </a:lnTo>
                <a:close/>
                <a:moveTo>
                  <a:pt x="295930" y="55845"/>
                </a:moveTo>
                <a:lnTo>
                  <a:pt x="295907" y="55942"/>
                </a:lnTo>
                <a:lnTo>
                  <a:pt x="296225" y="55898"/>
                </a:lnTo>
                <a:close/>
                <a:moveTo>
                  <a:pt x="526232" y="55838"/>
                </a:moveTo>
                <a:lnTo>
                  <a:pt x="526195" y="56093"/>
                </a:lnTo>
                <a:lnTo>
                  <a:pt x="526531" y="56115"/>
                </a:lnTo>
                <a:close/>
                <a:moveTo>
                  <a:pt x="2425496" y="55830"/>
                </a:moveTo>
                <a:lnTo>
                  <a:pt x="2425670" y="55927"/>
                </a:lnTo>
                <a:lnTo>
                  <a:pt x="2425703" y="55929"/>
                </a:lnTo>
                <a:lnTo>
                  <a:pt x="2425717" y="55830"/>
                </a:lnTo>
                <a:close/>
                <a:moveTo>
                  <a:pt x="1251261" y="55828"/>
                </a:moveTo>
                <a:lnTo>
                  <a:pt x="1251259" y="55832"/>
                </a:lnTo>
                <a:lnTo>
                  <a:pt x="1251261" y="55832"/>
                </a:lnTo>
                <a:close/>
                <a:moveTo>
                  <a:pt x="1029104" y="55813"/>
                </a:moveTo>
                <a:lnTo>
                  <a:pt x="1029123" y="55832"/>
                </a:lnTo>
                <a:lnTo>
                  <a:pt x="1029209" y="55847"/>
                </a:lnTo>
                <a:lnTo>
                  <a:pt x="1029211" y="55814"/>
                </a:lnTo>
                <a:lnTo>
                  <a:pt x="1029207" y="55813"/>
                </a:lnTo>
                <a:close/>
                <a:moveTo>
                  <a:pt x="1762096" y="55790"/>
                </a:moveTo>
                <a:lnTo>
                  <a:pt x="1761867" y="55877"/>
                </a:lnTo>
                <a:lnTo>
                  <a:pt x="1761202" y="56637"/>
                </a:lnTo>
                <a:lnTo>
                  <a:pt x="1761364" y="56711"/>
                </a:lnTo>
                <a:cubicBezTo>
                  <a:pt x="1761625" y="56975"/>
                  <a:pt x="1761841" y="57108"/>
                  <a:pt x="1761993" y="56821"/>
                </a:cubicBezTo>
                <a:close/>
                <a:moveTo>
                  <a:pt x="618681" y="55759"/>
                </a:moveTo>
                <a:lnTo>
                  <a:pt x="618558" y="55860"/>
                </a:lnTo>
                <a:lnTo>
                  <a:pt x="618613" y="55863"/>
                </a:lnTo>
                <a:close/>
                <a:moveTo>
                  <a:pt x="1471923" y="55490"/>
                </a:moveTo>
                <a:lnTo>
                  <a:pt x="1471823" y="55832"/>
                </a:lnTo>
                <a:lnTo>
                  <a:pt x="1471908" y="55832"/>
                </a:lnTo>
                <a:close/>
                <a:moveTo>
                  <a:pt x="2422867" y="55473"/>
                </a:moveTo>
                <a:lnTo>
                  <a:pt x="2423202" y="55814"/>
                </a:lnTo>
                <a:lnTo>
                  <a:pt x="2423207" y="55812"/>
                </a:lnTo>
                <a:close/>
                <a:moveTo>
                  <a:pt x="1365952" y="55364"/>
                </a:moveTo>
                <a:lnTo>
                  <a:pt x="1366119" y="55832"/>
                </a:lnTo>
                <a:lnTo>
                  <a:pt x="1366194" y="55832"/>
                </a:lnTo>
                <a:lnTo>
                  <a:pt x="1366317" y="55718"/>
                </a:lnTo>
                <a:close/>
                <a:moveTo>
                  <a:pt x="1280535" y="55158"/>
                </a:moveTo>
                <a:lnTo>
                  <a:pt x="1280535" y="56105"/>
                </a:lnTo>
                <a:lnTo>
                  <a:pt x="1280535" y="61331"/>
                </a:lnTo>
                <a:lnTo>
                  <a:pt x="1281865" y="61461"/>
                </a:lnTo>
                <a:lnTo>
                  <a:pt x="1280631" y="55210"/>
                </a:lnTo>
                <a:close/>
                <a:moveTo>
                  <a:pt x="922539" y="55065"/>
                </a:moveTo>
                <a:lnTo>
                  <a:pt x="921857" y="55729"/>
                </a:lnTo>
                <a:lnTo>
                  <a:pt x="923583" y="55832"/>
                </a:lnTo>
                <a:lnTo>
                  <a:pt x="923810" y="55970"/>
                </a:lnTo>
                <a:lnTo>
                  <a:pt x="924147" y="55691"/>
                </a:lnTo>
                <a:lnTo>
                  <a:pt x="923351" y="55787"/>
                </a:lnTo>
                <a:close/>
                <a:moveTo>
                  <a:pt x="1845607" y="55016"/>
                </a:moveTo>
                <a:lnTo>
                  <a:pt x="1845426" y="55775"/>
                </a:lnTo>
                <a:lnTo>
                  <a:pt x="1845544" y="55832"/>
                </a:lnTo>
                <a:lnTo>
                  <a:pt x="1845607" y="55841"/>
                </a:lnTo>
                <a:close/>
                <a:moveTo>
                  <a:pt x="2820386" y="54999"/>
                </a:moveTo>
                <a:lnTo>
                  <a:pt x="2819851" y="55135"/>
                </a:lnTo>
                <a:lnTo>
                  <a:pt x="2820056" y="55705"/>
                </a:lnTo>
                <a:close/>
                <a:moveTo>
                  <a:pt x="397782" y="54996"/>
                </a:moveTo>
                <a:lnTo>
                  <a:pt x="397430" y="55130"/>
                </a:lnTo>
                <a:lnTo>
                  <a:pt x="397594" y="55159"/>
                </a:lnTo>
                <a:close/>
                <a:moveTo>
                  <a:pt x="2835129" y="54986"/>
                </a:moveTo>
                <a:lnTo>
                  <a:pt x="2834216" y="55787"/>
                </a:lnTo>
                <a:lnTo>
                  <a:pt x="2834146" y="55798"/>
                </a:lnTo>
                <a:lnTo>
                  <a:pt x="2835783" y="55985"/>
                </a:lnTo>
                <a:lnTo>
                  <a:pt x="2835231" y="56163"/>
                </a:lnTo>
                <a:lnTo>
                  <a:pt x="2835784" y="56132"/>
                </a:lnTo>
                <a:cubicBezTo>
                  <a:pt x="2835784" y="56132"/>
                  <a:pt x="2837199" y="56132"/>
                  <a:pt x="2837199" y="56132"/>
                </a:cubicBezTo>
                <a:lnTo>
                  <a:pt x="2837199" y="57542"/>
                </a:lnTo>
                <a:lnTo>
                  <a:pt x="2837156" y="57594"/>
                </a:lnTo>
                <a:lnTo>
                  <a:pt x="2837281" y="57634"/>
                </a:lnTo>
                <a:lnTo>
                  <a:pt x="2837199" y="57542"/>
                </a:lnTo>
                <a:lnTo>
                  <a:pt x="2837384" y="57512"/>
                </a:lnTo>
                <a:lnTo>
                  <a:pt x="2837225" y="57489"/>
                </a:lnTo>
                <a:cubicBezTo>
                  <a:pt x="2837225" y="57489"/>
                  <a:pt x="2837225" y="57489"/>
                  <a:pt x="2837225" y="56092"/>
                </a:cubicBezTo>
                <a:lnTo>
                  <a:pt x="2837378" y="55783"/>
                </a:lnTo>
                <a:lnTo>
                  <a:pt x="2836927" y="55850"/>
                </a:lnTo>
                <a:cubicBezTo>
                  <a:pt x="2836927" y="55850"/>
                  <a:pt x="2836927" y="55850"/>
                  <a:pt x="2835573" y="55850"/>
                </a:cubicBezTo>
                <a:close/>
                <a:moveTo>
                  <a:pt x="1468830" y="54850"/>
                </a:moveTo>
                <a:lnTo>
                  <a:pt x="1468051" y="55639"/>
                </a:lnTo>
                <a:lnTo>
                  <a:pt x="1469021" y="55784"/>
                </a:lnTo>
                <a:lnTo>
                  <a:pt x="1469021" y="54910"/>
                </a:lnTo>
                <a:close/>
                <a:moveTo>
                  <a:pt x="2904874" y="54752"/>
                </a:moveTo>
                <a:lnTo>
                  <a:pt x="2904874" y="56092"/>
                </a:lnTo>
                <a:lnTo>
                  <a:pt x="2904191" y="57389"/>
                </a:lnTo>
                <a:lnTo>
                  <a:pt x="2905059" y="56509"/>
                </a:lnTo>
                <a:lnTo>
                  <a:pt x="2904875" y="56132"/>
                </a:lnTo>
                <a:lnTo>
                  <a:pt x="2906961" y="56310"/>
                </a:lnTo>
                <a:lnTo>
                  <a:pt x="2906212" y="56073"/>
                </a:lnTo>
                <a:close/>
                <a:moveTo>
                  <a:pt x="2917990" y="54705"/>
                </a:moveTo>
                <a:cubicBezTo>
                  <a:pt x="2917297" y="54705"/>
                  <a:pt x="2916604" y="55389"/>
                  <a:pt x="2915911" y="56073"/>
                </a:cubicBezTo>
                <a:lnTo>
                  <a:pt x="2915150" y="56314"/>
                </a:lnTo>
                <a:lnTo>
                  <a:pt x="2917286" y="56132"/>
                </a:lnTo>
                <a:cubicBezTo>
                  <a:pt x="2917286" y="55427"/>
                  <a:pt x="2917630" y="55427"/>
                  <a:pt x="2918147" y="55603"/>
                </a:cubicBezTo>
                <a:lnTo>
                  <a:pt x="2918814" y="55789"/>
                </a:lnTo>
                <a:close/>
                <a:moveTo>
                  <a:pt x="495274" y="54702"/>
                </a:moveTo>
                <a:lnTo>
                  <a:pt x="495250" y="54711"/>
                </a:lnTo>
                <a:lnTo>
                  <a:pt x="495288" y="54711"/>
                </a:lnTo>
                <a:close/>
                <a:moveTo>
                  <a:pt x="2133781" y="54632"/>
                </a:moveTo>
                <a:lnTo>
                  <a:pt x="2133848" y="54705"/>
                </a:lnTo>
                <a:lnTo>
                  <a:pt x="2133848" y="55790"/>
                </a:lnTo>
                <a:lnTo>
                  <a:pt x="2134238" y="55818"/>
                </a:lnTo>
                <a:lnTo>
                  <a:pt x="2134238" y="55018"/>
                </a:lnTo>
                <a:lnTo>
                  <a:pt x="2134176" y="54859"/>
                </a:lnTo>
                <a:close/>
                <a:moveTo>
                  <a:pt x="324846" y="54590"/>
                </a:moveTo>
                <a:lnTo>
                  <a:pt x="323333" y="55813"/>
                </a:lnTo>
                <a:lnTo>
                  <a:pt x="322772" y="55867"/>
                </a:lnTo>
                <a:lnTo>
                  <a:pt x="323333" y="56092"/>
                </a:lnTo>
                <a:lnTo>
                  <a:pt x="323743" y="56153"/>
                </a:lnTo>
                <a:close/>
                <a:moveTo>
                  <a:pt x="945045" y="54534"/>
                </a:moveTo>
                <a:lnTo>
                  <a:pt x="945215" y="54598"/>
                </a:lnTo>
                <a:lnTo>
                  <a:pt x="945432" y="54534"/>
                </a:lnTo>
                <a:close/>
                <a:moveTo>
                  <a:pt x="719424" y="54493"/>
                </a:moveTo>
                <a:lnTo>
                  <a:pt x="719066" y="54779"/>
                </a:lnTo>
                <a:lnTo>
                  <a:pt x="719056" y="54859"/>
                </a:lnTo>
                <a:lnTo>
                  <a:pt x="719272" y="54953"/>
                </a:lnTo>
                <a:close/>
                <a:moveTo>
                  <a:pt x="310971" y="54493"/>
                </a:moveTo>
                <a:lnTo>
                  <a:pt x="311116" y="54568"/>
                </a:lnTo>
                <a:lnTo>
                  <a:pt x="311187" y="54528"/>
                </a:lnTo>
                <a:close/>
                <a:moveTo>
                  <a:pt x="1323013" y="54409"/>
                </a:moveTo>
                <a:lnTo>
                  <a:pt x="1323071" y="54439"/>
                </a:lnTo>
                <a:lnTo>
                  <a:pt x="1323029" y="54409"/>
                </a:lnTo>
                <a:close/>
                <a:moveTo>
                  <a:pt x="447569" y="54337"/>
                </a:moveTo>
                <a:lnTo>
                  <a:pt x="447175" y="54409"/>
                </a:lnTo>
                <a:lnTo>
                  <a:pt x="444872" y="54869"/>
                </a:lnTo>
                <a:lnTo>
                  <a:pt x="447377" y="54711"/>
                </a:lnTo>
                <a:lnTo>
                  <a:pt x="447431" y="54717"/>
                </a:lnTo>
                <a:close/>
                <a:moveTo>
                  <a:pt x="768783" y="54311"/>
                </a:moveTo>
                <a:lnTo>
                  <a:pt x="766479" y="55769"/>
                </a:lnTo>
                <a:lnTo>
                  <a:pt x="766437" y="55775"/>
                </a:lnTo>
                <a:lnTo>
                  <a:pt x="766661" y="55832"/>
                </a:lnTo>
                <a:lnTo>
                  <a:pt x="767986" y="55899"/>
                </a:lnTo>
                <a:close/>
                <a:moveTo>
                  <a:pt x="2858312" y="54252"/>
                </a:moveTo>
                <a:lnTo>
                  <a:pt x="2859026" y="56289"/>
                </a:lnTo>
                <a:lnTo>
                  <a:pt x="2859026" y="55566"/>
                </a:lnTo>
                <a:close/>
                <a:moveTo>
                  <a:pt x="845547" y="54176"/>
                </a:moveTo>
                <a:lnTo>
                  <a:pt x="842884" y="55753"/>
                </a:lnTo>
                <a:lnTo>
                  <a:pt x="843039" y="55832"/>
                </a:lnTo>
                <a:lnTo>
                  <a:pt x="845031" y="55720"/>
                </a:lnTo>
                <a:close/>
                <a:moveTo>
                  <a:pt x="983234" y="54056"/>
                </a:moveTo>
                <a:lnTo>
                  <a:pt x="983234" y="54057"/>
                </a:lnTo>
                <a:lnTo>
                  <a:pt x="983235" y="54057"/>
                </a:lnTo>
                <a:close/>
                <a:moveTo>
                  <a:pt x="310244" y="54017"/>
                </a:moveTo>
                <a:lnTo>
                  <a:pt x="310304" y="54148"/>
                </a:lnTo>
                <a:lnTo>
                  <a:pt x="310540" y="54270"/>
                </a:lnTo>
                <a:close/>
                <a:moveTo>
                  <a:pt x="2027328" y="53907"/>
                </a:moveTo>
                <a:lnTo>
                  <a:pt x="2027328" y="54442"/>
                </a:lnTo>
                <a:lnTo>
                  <a:pt x="2027427" y="54425"/>
                </a:lnTo>
                <a:lnTo>
                  <a:pt x="2027457" y="54417"/>
                </a:lnTo>
                <a:close/>
                <a:moveTo>
                  <a:pt x="1989666" y="53898"/>
                </a:moveTo>
                <a:lnTo>
                  <a:pt x="1990703" y="54776"/>
                </a:lnTo>
                <a:lnTo>
                  <a:pt x="1991162" y="54699"/>
                </a:lnTo>
                <a:close/>
                <a:moveTo>
                  <a:pt x="1502350" y="53872"/>
                </a:moveTo>
                <a:lnTo>
                  <a:pt x="1502164" y="54816"/>
                </a:lnTo>
                <a:lnTo>
                  <a:pt x="1502649" y="54439"/>
                </a:lnTo>
                <a:lnTo>
                  <a:pt x="1502619" y="54409"/>
                </a:lnTo>
                <a:close/>
                <a:moveTo>
                  <a:pt x="724667" y="53819"/>
                </a:moveTo>
                <a:lnTo>
                  <a:pt x="723761" y="54464"/>
                </a:lnTo>
                <a:lnTo>
                  <a:pt x="724275" y="54600"/>
                </a:lnTo>
                <a:close/>
                <a:moveTo>
                  <a:pt x="1026937" y="53613"/>
                </a:moveTo>
                <a:lnTo>
                  <a:pt x="1026603" y="53760"/>
                </a:lnTo>
                <a:lnTo>
                  <a:pt x="1026955" y="54819"/>
                </a:lnTo>
                <a:lnTo>
                  <a:pt x="1027338" y="54626"/>
                </a:lnTo>
                <a:close/>
                <a:moveTo>
                  <a:pt x="426814" y="53564"/>
                </a:moveTo>
                <a:lnTo>
                  <a:pt x="427242" y="54802"/>
                </a:lnTo>
                <a:lnTo>
                  <a:pt x="427091" y="54912"/>
                </a:lnTo>
                <a:lnTo>
                  <a:pt x="427937" y="54711"/>
                </a:lnTo>
                <a:cubicBezTo>
                  <a:pt x="428631" y="54711"/>
                  <a:pt x="429672" y="55764"/>
                  <a:pt x="430887" y="56116"/>
                </a:cubicBezTo>
                <a:lnTo>
                  <a:pt x="431210" y="56079"/>
                </a:lnTo>
                <a:lnTo>
                  <a:pt x="427869" y="54409"/>
                </a:lnTo>
                <a:close/>
                <a:moveTo>
                  <a:pt x="839221" y="53547"/>
                </a:moveTo>
                <a:cubicBezTo>
                  <a:pt x="838860" y="53374"/>
                  <a:pt x="838500" y="53719"/>
                  <a:pt x="838500" y="54409"/>
                </a:cubicBezTo>
                <a:lnTo>
                  <a:pt x="838494" y="54402"/>
                </a:lnTo>
                <a:lnTo>
                  <a:pt x="838494" y="55861"/>
                </a:lnTo>
                <a:lnTo>
                  <a:pt x="838688" y="55846"/>
                </a:lnTo>
                <a:lnTo>
                  <a:pt x="838688" y="54910"/>
                </a:lnTo>
                <a:lnTo>
                  <a:pt x="839236" y="53594"/>
                </a:lnTo>
                <a:close/>
                <a:moveTo>
                  <a:pt x="201478" y="53524"/>
                </a:moveTo>
                <a:lnTo>
                  <a:pt x="202012" y="54304"/>
                </a:lnTo>
                <a:lnTo>
                  <a:pt x="201783" y="53602"/>
                </a:lnTo>
                <a:close/>
                <a:moveTo>
                  <a:pt x="458081" y="53462"/>
                </a:moveTo>
                <a:lnTo>
                  <a:pt x="456761" y="54505"/>
                </a:lnTo>
                <a:lnTo>
                  <a:pt x="455815" y="54943"/>
                </a:lnTo>
                <a:lnTo>
                  <a:pt x="458487" y="54711"/>
                </a:lnTo>
                <a:lnTo>
                  <a:pt x="459297" y="54472"/>
                </a:lnTo>
                <a:lnTo>
                  <a:pt x="458081" y="54373"/>
                </a:lnTo>
                <a:close/>
                <a:moveTo>
                  <a:pt x="1606277" y="53436"/>
                </a:moveTo>
                <a:lnTo>
                  <a:pt x="1603254" y="55169"/>
                </a:lnTo>
                <a:lnTo>
                  <a:pt x="1603867" y="55304"/>
                </a:lnTo>
                <a:close/>
                <a:moveTo>
                  <a:pt x="2042801" y="53406"/>
                </a:moveTo>
                <a:lnTo>
                  <a:pt x="2042801" y="53462"/>
                </a:lnTo>
                <a:lnTo>
                  <a:pt x="2042909" y="53406"/>
                </a:lnTo>
                <a:close/>
                <a:moveTo>
                  <a:pt x="156458" y="53398"/>
                </a:moveTo>
                <a:lnTo>
                  <a:pt x="156356" y="53499"/>
                </a:lnTo>
                <a:lnTo>
                  <a:pt x="156489" y="53422"/>
                </a:lnTo>
                <a:lnTo>
                  <a:pt x="156455" y="53406"/>
                </a:lnTo>
                <a:close/>
                <a:moveTo>
                  <a:pt x="2799278" y="53316"/>
                </a:moveTo>
                <a:lnTo>
                  <a:pt x="2799114" y="53406"/>
                </a:lnTo>
                <a:lnTo>
                  <a:pt x="2798711" y="53846"/>
                </a:lnTo>
                <a:close/>
                <a:moveTo>
                  <a:pt x="316229" y="53303"/>
                </a:moveTo>
                <a:lnTo>
                  <a:pt x="313298" y="54440"/>
                </a:lnTo>
                <a:lnTo>
                  <a:pt x="313294" y="54443"/>
                </a:lnTo>
                <a:lnTo>
                  <a:pt x="316233" y="53341"/>
                </a:lnTo>
                <a:close/>
                <a:moveTo>
                  <a:pt x="2208858" y="53297"/>
                </a:moveTo>
                <a:lnTo>
                  <a:pt x="2208814" y="53337"/>
                </a:lnTo>
                <a:lnTo>
                  <a:pt x="2208703" y="53449"/>
                </a:lnTo>
                <a:lnTo>
                  <a:pt x="2208858" y="53348"/>
                </a:lnTo>
                <a:close/>
                <a:moveTo>
                  <a:pt x="1013998" y="53258"/>
                </a:moveTo>
                <a:lnTo>
                  <a:pt x="1013877" y="53322"/>
                </a:lnTo>
                <a:lnTo>
                  <a:pt x="1014031" y="53289"/>
                </a:lnTo>
                <a:close/>
                <a:moveTo>
                  <a:pt x="2651884" y="53258"/>
                </a:moveTo>
                <a:lnTo>
                  <a:pt x="2651884" y="53578"/>
                </a:lnTo>
                <a:lnTo>
                  <a:pt x="2652092" y="53367"/>
                </a:lnTo>
                <a:close/>
                <a:moveTo>
                  <a:pt x="1810714" y="53254"/>
                </a:moveTo>
                <a:lnTo>
                  <a:pt x="1810684" y="53365"/>
                </a:lnTo>
                <a:lnTo>
                  <a:pt x="1810754" y="53406"/>
                </a:lnTo>
                <a:close/>
                <a:moveTo>
                  <a:pt x="2592545" y="53253"/>
                </a:moveTo>
                <a:lnTo>
                  <a:pt x="2592531" y="53255"/>
                </a:lnTo>
                <a:lnTo>
                  <a:pt x="2592539" y="53271"/>
                </a:lnTo>
                <a:close/>
                <a:moveTo>
                  <a:pt x="137688" y="53184"/>
                </a:moveTo>
                <a:lnTo>
                  <a:pt x="138458" y="54752"/>
                </a:lnTo>
                <a:lnTo>
                  <a:pt x="138621" y="54759"/>
                </a:lnTo>
                <a:lnTo>
                  <a:pt x="139079" y="54836"/>
                </a:lnTo>
                <a:lnTo>
                  <a:pt x="139079" y="54600"/>
                </a:lnTo>
                <a:cubicBezTo>
                  <a:pt x="139079" y="54600"/>
                  <a:pt x="137688" y="54600"/>
                  <a:pt x="137688" y="53184"/>
                </a:cubicBezTo>
                <a:close/>
                <a:moveTo>
                  <a:pt x="505738" y="53132"/>
                </a:moveTo>
                <a:lnTo>
                  <a:pt x="505597" y="54711"/>
                </a:lnTo>
                <a:lnTo>
                  <a:pt x="505701" y="54711"/>
                </a:lnTo>
                <a:lnTo>
                  <a:pt x="509460" y="54964"/>
                </a:lnTo>
                <a:lnTo>
                  <a:pt x="507021" y="54409"/>
                </a:lnTo>
                <a:close/>
                <a:moveTo>
                  <a:pt x="538662" y="53093"/>
                </a:moveTo>
                <a:lnTo>
                  <a:pt x="537807" y="53306"/>
                </a:lnTo>
                <a:lnTo>
                  <a:pt x="538596" y="53306"/>
                </a:lnTo>
                <a:close/>
                <a:moveTo>
                  <a:pt x="526437" y="53030"/>
                </a:moveTo>
                <a:lnTo>
                  <a:pt x="526437" y="53306"/>
                </a:lnTo>
                <a:lnTo>
                  <a:pt x="527548" y="53306"/>
                </a:lnTo>
                <a:close/>
                <a:moveTo>
                  <a:pt x="2838406" y="53029"/>
                </a:moveTo>
                <a:lnTo>
                  <a:pt x="2838123" y="53179"/>
                </a:lnTo>
                <a:lnTo>
                  <a:pt x="2838281" y="53217"/>
                </a:lnTo>
                <a:lnTo>
                  <a:pt x="2838439" y="53648"/>
                </a:lnTo>
                <a:lnTo>
                  <a:pt x="2838613" y="53298"/>
                </a:lnTo>
                <a:lnTo>
                  <a:pt x="2838880" y="53029"/>
                </a:lnTo>
                <a:close/>
                <a:moveTo>
                  <a:pt x="1588226" y="52943"/>
                </a:moveTo>
                <a:lnTo>
                  <a:pt x="1587888" y="52986"/>
                </a:lnTo>
                <a:lnTo>
                  <a:pt x="1588285" y="53406"/>
                </a:lnTo>
                <a:close/>
                <a:moveTo>
                  <a:pt x="963775" y="52936"/>
                </a:moveTo>
                <a:lnTo>
                  <a:pt x="963775" y="55839"/>
                </a:lnTo>
                <a:lnTo>
                  <a:pt x="963855" y="55832"/>
                </a:lnTo>
                <a:lnTo>
                  <a:pt x="963928" y="55847"/>
                </a:lnTo>
                <a:lnTo>
                  <a:pt x="963928" y="53029"/>
                </a:lnTo>
                <a:close/>
                <a:moveTo>
                  <a:pt x="2177492" y="52912"/>
                </a:moveTo>
                <a:lnTo>
                  <a:pt x="2177397" y="53017"/>
                </a:lnTo>
                <a:lnTo>
                  <a:pt x="2177450" y="53017"/>
                </a:lnTo>
                <a:lnTo>
                  <a:pt x="2177492" y="53118"/>
                </a:lnTo>
                <a:close/>
                <a:moveTo>
                  <a:pt x="466982" y="52896"/>
                </a:moveTo>
                <a:lnTo>
                  <a:pt x="466656" y="52976"/>
                </a:lnTo>
                <a:lnTo>
                  <a:pt x="465733" y="53352"/>
                </a:lnTo>
                <a:lnTo>
                  <a:pt x="466819" y="53306"/>
                </a:lnTo>
                <a:lnTo>
                  <a:pt x="466862" y="53318"/>
                </a:lnTo>
                <a:close/>
                <a:moveTo>
                  <a:pt x="292511" y="52790"/>
                </a:moveTo>
                <a:lnTo>
                  <a:pt x="291418" y="53030"/>
                </a:lnTo>
                <a:lnTo>
                  <a:pt x="291397" y="53035"/>
                </a:lnTo>
                <a:lnTo>
                  <a:pt x="291397" y="53311"/>
                </a:lnTo>
                <a:lnTo>
                  <a:pt x="291950" y="53311"/>
                </a:lnTo>
                <a:close/>
                <a:moveTo>
                  <a:pt x="2682595" y="52771"/>
                </a:moveTo>
                <a:lnTo>
                  <a:pt x="2682481" y="53930"/>
                </a:lnTo>
                <a:lnTo>
                  <a:pt x="2682607" y="53993"/>
                </a:lnTo>
                <a:lnTo>
                  <a:pt x="2682607" y="52774"/>
                </a:lnTo>
                <a:close/>
                <a:moveTo>
                  <a:pt x="256355" y="52738"/>
                </a:moveTo>
                <a:lnTo>
                  <a:pt x="255121" y="53155"/>
                </a:lnTo>
                <a:lnTo>
                  <a:pt x="254146" y="54364"/>
                </a:lnTo>
                <a:lnTo>
                  <a:pt x="254626" y="54076"/>
                </a:lnTo>
                <a:lnTo>
                  <a:pt x="255541" y="53311"/>
                </a:lnTo>
                <a:lnTo>
                  <a:pt x="255829" y="53311"/>
                </a:lnTo>
                <a:close/>
                <a:moveTo>
                  <a:pt x="201247" y="52736"/>
                </a:moveTo>
                <a:lnTo>
                  <a:pt x="201176" y="53083"/>
                </a:lnTo>
                <a:lnTo>
                  <a:pt x="201417" y="53434"/>
                </a:lnTo>
                <a:close/>
                <a:moveTo>
                  <a:pt x="2423015" y="52485"/>
                </a:moveTo>
                <a:lnTo>
                  <a:pt x="2421644" y="54334"/>
                </a:lnTo>
                <a:lnTo>
                  <a:pt x="2421831" y="54425"/>
                </a:lnTo>
                <a:lnTo>
                  <a:pt x="2421887" y="54481"/>
                </a:lnTo>
                <a:close/>
                <a:moveTo>
                  <a:pt x="1846308" y="52080"/>
                </a:moveTo>
                <a:lnTo>
                  <a:pt x="1845709" y="54590"/>
                </a:lnTo>
                <a:lnTo>
                  <a:pt x="1846824" y="53136"/>
                </a:lnTo>
                <a:lnTo>
                  <a:pt x="1846888" y="52159"/>
                </a:lnTo>
                <a:lnTo>
                  <a:pt x="1846695" y="52159"/>
                </a:lnTo>
                <a:close/>
                <a:moveTo>
                  <a:pt x="2905956" y="52068"/>
                </a:moveTo>
                <a:lnTo>
                  <a:pt x="2903422" y="54621"/>
                </a:lnTo>
                <a:lnTo>
                  <a:pt x="2903496" y="54695"/>
                </a:lnTo>
                <a:cubicBezTo>
                  <a:pt x="2904185" y="53996"/>
                  <a:pt x="2904530" y="53996"/>
                  <a:pt x="2904702" y="54171"/>
                </a:cubicBezTo>
                <a:lnTo>
                  <a:pt x="2904858" y="54644"/>
                </a:lnTo>
                <a:lnTo>
                  <a:pt x="2906121" y="52152"/>
                </a:lnTo>
                <a:close/>
                <a:moveTo>
                  <a:pt x="250284" y="52000"/>
                </a:moveTo>
                <a:lnTo>
                  <a:pt x="249816" y="54399"/>
                </a:lnTo>
                <a:lnTo>
                  <a:pt x="250919" y="54624"/>
                </a:lnTo>
                <a:lnTo>
                  <a:pt x="250919" y="54576"/>
                </a:lnTo>
                <a:close/>
                <a:moveTo>
                  <a:pt x="334813" y="51974"/>
                </a:moveTo>
                <a:lnTo>
                  <a:pt x="334723" y="51996"/>
                </a:lnTo>
                <a:lnTo>
                  <a:pt x="337409" y="57489"/>
                </a:lnTo>
                <a:lnTo>
                  <a:pt x="340096" y="57489"/>
                </a:lnTo>
                <a:lnTo>
                  <a:pt x="340471" y="56927"/>
                </a:lnTo>
                <a:lnTo>
                  <a:pt x="340747" y="56080"/>
                </a:lnTo>
                <a:lnTo>
                  <a:pt x="340203" y="57167"/>
                </a:lnTo>
                <a:cubicBezTo>
                  <a:pt x="338806" y="57167"/>
                  <a:pt x="338806" y="57167"/>
                  <a:pt x="337410" y="57167"/>
                </a:cubicBezTo>
                <a:close/>
                <a:moveTo>
                  <a:pt x="2737637" y="51901"/>
                </a:moveTo>
                <a:lnTo>
                  <a:pt x="2738326" y="53298"/>
                </a:lnTo>
                <a:lnTo>
                  <a:pt x="2738326" y="53262"/>
                </a:lnTo>
                <a:lnTo>
                  <a:pt x="2737731" y="51901"/>
                </a:lnTo>
                <a:close/>
                <a:moveTo>
                  <a:pt x="1068007" y="51901"/>
                </a:moveTo>
                <a:lnTo>
                  <a:pt x="1067504" y="51966"/>
                </a:lnTo>
                <a:lnTo>
                  <a:pt x="1067691" y="52028"/>
                </a:lnTo>
                <a:close/>
                <a:moveTo>
                  <a:pt x="302932" y="51901"/>
                </a:moveTo>
                <a:lnTo>
                  <a:pt x="303317" y="52090"/>
                </a:lnTo>
                <a:lnTo>
                  <a:pt x="303452" y="51901"/>
                </a:lnTo>
                <a:close/>
                <a:moveTo>
                  <a:pt x="546658" y="51883"/>
                </a:moveTo>
                <a:lnTo>
                  <a:pt x="547901" y="54113"/>
                </a:lnTo>
                <a:lnTo>
                  <a:pt x="548637" y="54425"/>
                </a:lnTo>
                <a:lnTo>
                  <a:pt x="548683" y="54426"/>
                </a:lnTo>
                <a:close/>
                <a:moveTo>
                  <a:pt x="2038115" y="51725"/>
                </a:moveTo>
                <a:lnTo>
                  <a:pt x="2037609" y="51806"/>
                </a:lnTo>
                <a:lnTo>
                  <a:pt x="2037940" y="52462"/>
                </a:lnTo>
                <a:lnTo>
                  <a:pt x="2038411" y="52046"/>
                </a:lnTo>
                <a:lnTo>
                  <a:pt x="2038291" y="51901"/>
                </a:lnTo>
                <a:close/>
                <a:moveTo>
                  <a:pt x="2030264" y="51612"/>
                </a:moveTo>
                <a:lnTo>
                  <a:pt x="2029983" y="51640"/>
                </a:lnTo>
                <a:lnTo>
                  <a:pt x="2030180" y="51818"/>
                </a:lnTo>
                <a:close/>
                <a:moveTo>
                  <a:pt x="356528" y="51521"/>
                </a:moveTo>
                <a:lnTo>
                  <a:pt x="356779" y="51981"/>
                </a:lnTo>
                <a:lnTo>
                  <a:pt x="356859" y="51901"/>
                </a:lnTo>
                <a:lnTo>
                  <a:pt x="363099" y="55645"/>
                </a:lnTo>
                <a:lnTo>
                  <a:pt x="363265" y="55501"/>
                </a:lnTo>
                <a:lnTo>
                  <a:pt x="356725" y="51696"/>
                </a:lnTo>
                <a:close/>
                <a:moveTo>
                  <a:pt x="2635896" y="51361"/>
                </a:moveTo>
                <a:lnTo>
                  <a:pt x="2635792" y="51621"/>
                </a:lnTo>
                <a:lnTo>
                  <a:pt x="2636255" y="51544"/>
                </a:lnTo>
                <a:close/>
                <a:moveTo>
                  <a:pt x="760963" y="51028"/>
                </a:moveTo>
                <a:lnTo>
                  <a:pt x="759346" y="51833"/>
                </a:lnTo>
                <a:cubicBezTo>
                  <a:pt x="759346" y="51833"/>
                  <a:pt x="760033" y="51833"/>
                  <a:pt x="760549" y="52175"/>
                </a:cubicBezTo>
                <a:lnTo>
                  <a:pt x="760703" y="54322"/>
                </a:lnTo>
                <a:lnTo>
                  <a:pt x="761004" y="54399"/>
                </a:lnTo>
                <a:lnTo>
                  <a:pt x="760963" y="54373"/>
                </a:lnTo>
                <a:close/>
                <a:moveTo>
                  <a:pt x="2299272" y="50993"/>
                </a:moveTo>
                <a:lnTo>
                  <a:pt x="2299272" y="51843"/>
                </a:lnTo>
                <a:lnTo>
                  <a:pt x="2298969" y="54357"/>
                </a:lnTo>
                <a:lnTo>
                  <a:pt x="2299447" y="51334"/>
                </a:lnTo>
                <a:close/>
                <a:moveTo>
                  <a:pt x="1529082" y="50825"/>
                </a:moveTo>
                <a:lnTo>
                  <a:pt x="1527527" y="50858"/>
                </a:lnTo>
                <a:lnTo>
                  <a:pt x="1528771" y="51279"/>
                </a:lnTo>
                <a:close/>
                <a:moveTo>
                  <a:pt x="2844029" y="50738"/>
                </a:moveTo>
                <a:lnTo>
                  <a:pt x="2843994" y="50745"/>
                </a:lnTo>
                <a:lnTo>
                  <a:pt x="2843994" y="51651"/>
                </a:lnTo>
                <a:cubicBezTo>
                  <a:pt x="2843295" y="52340"/>
                  <a:pt x="2842597" y="52340"/>
                  <a:pt x="2841899" y="52340"/>
                </a:cubicBezTo>
                <a:lnTo>
                  <a:pt x="2841602" y="52438"/>
                </a:lnTo>
                <a:lnTo>
                  <a:pt x="2843285" y="53002"/>
                </a:lnTo>
                <a:lnTo>
                  <a:pt x="2843744" y="51901"/>
                </a:lnTo>
                <a:lnTo>
                  <a:pt x="2844029" y="51901"/>
                </a:lnTo>
                <a:close/>
                <a:moveTo>
                  <a:pt x="1211881" y="50642"/>
                </a:moveTo>
                <a:lnTo>
                  <a:pt x="1211881" y="52344"/>
                </a:lnTo>
                <a:lnTo>
                  <a:pt x="1212320" y="53215"/>
                </a:lnTo>
                <a:lnTo>
                  <a:pt x="1212525" y="53188"/>
                </a:lnTo>
                <a:lnTo>
                  <a:pt x="1212525" y="50740"/>
                </a:lnTo>
                <a:lnTo>
                  <a:pt x="1212112" y="50740"/>
                </a:lnTo>
                <a:close/>
                <a:moveTo>
                  <a:pt x="2355948" y="50611"/>
                </a:moveTo>
                <a:lnTo>
                  <a:pt x="2358624" y="53322"/>
                </a:lnTo>
                <a:lnTo>
                  <a:pt x="2359021" y="53155"/>
                </a:lnTo>
                <a:cubicBezTo>
                  <a:pt x="2358327" y="51751"/>
                  <a:pt x="2357633" y="51049"/>
                  <a:pt x="2356765" y="50698"/>
                </a:cubicBezTo>
                <a:close/>
                <a:moveTo>
                  <a:pt x="234589" y="50584"/>
                </a:moveTo>
                <a:lnTo>
                  <a:pt x="234568" y="51166"/>
                </a:lnTo>
                <a:lnTo>
                  <a:pt x="234682" y="50731"/>
                </a:lnTo>
                <a:close/>
                <a:moveTo>
                  <a:pt x="422930" y="50457"/>
                </a:moveTo>
                <a:lnTo>
                  <a:pt x="424484" y="51955"/>
                </a:lnTo>
                <a:lnTo>
                  <a:pt x="424900" y="52033"/>
                </a:lnTo>
                <a:close/>
                <a:moveTo>
                  <a:pt x="405373" y="50409"/>
                </a:moveTo>
                <a:lnTo>
                  <a:pt x="405373" y="50409"/>
                </a:lnTo>
                <a:lnTo>
                  <a:pt x="405374" y="50409"/>
                </a:lnTo>
                <a:close/>
                <a:moveTo>
                  <a:pt x="2873934" y="50397"/>
                </a:moveTo>
                <a:lnTo>
                  <a:pt x="2873084" y="50536"/>
                </a:lnTo>
                <a:lnTo>
                  <a:pt x="2874381" y="51901"/>
                </a:lnTo>
                <a:lnTo>
                  <a:pt x="2874381" y="50397"/>
                </a:lnTo>
                <a:close/>
                <a:moveTo>
                  <a:pt x="1329494" y="50394"/>
                </a:moveTo>
                <a:lnTo>
                  <a:pt x="1328499" y="54409"/>
                </a:lnTo>
                <a:lnTo>
                  <a:pt x="1328466" y="54425"/>
                </a:lnTo>
                <a:lnTo>
                  <a:pt x="1329066" y="54425"/>
                </a:lnTo>
                <a:lnTo>
                  <a:pt x="1330003" y="50654"/>
                </a:lnTo>
                <a:close/>
                <a:moveTo>
                  <a:pt x="2580105" y="50295"/>
                </a:moveTo>
                <a:lnTo>
                  <a:pt x="2580492" y="50448"/>
                </a:lnTo>
                <a:lnTo>
                  <a:pt x="2580419" y="50334"/>
                </a:lnTo>
                <a:close/>
                <a:moveTo>
                  <a:pt x="117386" y="50291"/>
                </a:moveTo>
                <a:lnTo>
                  <a:pt x="113533" y="51619"/>
                </a:lnTo>
                <a:lnTo>
                  <a:pt x="114487" y="54581"/>
                </a:lnTo>
                <a:lnTo>
                  <a:pt x="114926" y="54534"/>
                </a:lnTo>
                <a:lnTo>
                  <a:pt x="119385" y="52631"/>
                </a:lnTo>
                <a:lnTo>
                  <a:pt x="117804" y="52026"/>
                </a:lnTo>
                <a:close/>
                <a:moveTo>
                  <a:pt x="2553405" y="50265"/>
                </a:moveTo>
                <a:lnTo>
                  <a:pt x="2553421" y="50272"/>
                </a:lnTo>
                <a:lnTo>
                  <a:pt x="2553427" y="50269"/>
                </a:lnTo>
                <a:close/>
                <a:moveTo>
                  <a:pt x="391542" y="50216"/>
                </a:moveTo>
                <a:lnTo>
                  <a:pt x="392767" y="53379"/>
                </a:lnTo>
                <a:cubicBezTo>
                  <a:pt x="392767" y="56226"/>
                  <a:pt x="390009" y="57650"/>
                  <a:pt x="392767" y="60498"/>
                </a:cubicBezTo>
                <a:lnTo>
                  <a:pt x="392648" y="60620"/>
                </a:lnTo>
                <a:lnTo>
                  <a:pt x="393179" y="60283"/>
                </a:lnTo>
                <a:cubicBezTo>
                  <a:pt x="386195" y="57489"/>
                  <a:pt x="393179" y="56092"/>
                  <a:pt x="393179" y="53298"/>
                </a:cubicBezTo>
                <a:lnTo>
                  <a:pt x="393254" y="53312"/>
                </a:lnTo>
                <a:lnTo>
                  <a:pt x="392943" y="53000"/>
                </a:lnTo>
                <a:cubicBezTo>
                  <a:pt x="392943" y="51612"/>
                  <a:pt x="391551" y="51612"/>
                  <a:pt x="391551" y="50223"/>
                </a:cubicBezTo>
                <a:close/>
                <a:moveTo>
                  <a:pt x="1383310" y="50187"/>
                </a:moveTo>
                <a:lnTo>
                  <a:pt x="1382687" y="50397"/>
                </a:lnTo>
                <a:lnTo>
                  <a:pt x="1383033" y="50494"/>
                </a:lnTo>
                <a:close/>
                <a:moveTo>
                  <a:pt x="1773134" y="50054"/>
                </a:moveTo>
                <a:lnTo>
                  <a:pt x="1768821" y="54425"/>
                </a:lnTo>
                <a:lnTo>
                  <a:pt x="1769051" y="54425"/>
                </a:lnTo>
                <a:lnTo>
                  <a:pt x="1773382" y="50181"/>
                </a:lnTo>
                <a:close/>
                <a:moveTo>
                  <a:pt x="3025008" y="50014"/>
                </a:moveTo>
                <a:lnTo>
                  <a:pt x="3025259" y="50515"/>
                </a:lnTo>
                <a:lnTo>
                  <a:pt x="3025001" y="50773"/>
                </a:lnTo>
                <a:lnTo>
                  <a:pt x="3025792" y="50773"/>
                </a:lnTo>
                <a:cubicBezTo>
                  <a:pt x="3027164" y="50773"/>
                  <a:pt x="3028535" y="50773"/>
                  <a:pt x="3029907" y="50773"/>
                </a:cubicBezTo>
                <a:lnTo>
                  <a:pt x="3029645" y="50504"/>
                </a:lnTo>
                <a:lnTo>
                  <a:pt x="3025704" y="50504"/>
                </a:lnTo>
                <a:close/>
                <a:moveTo>
                  <a:pt x="1839203" y="50012"/>
                </a:moveTo>
                <a:lnTo>
                  <a:pt x="1837582" y="53280"/>
                </a:lnTo>
                <a:lnTo>
                  <a:pt x="1838237" y="53113"/>
                </a:lnTo>
                <a:lnTo>
                  <a:pt x="1839206" y="50015"/>
                </a:lnTo>
                <a:close/>
                <a:moveTo>
                  <a:pt x="122952" y="49889"/>
                </a:moveTo>
                <a:lnTo>
                  <a:pt x="121102" y="53288"/>
                </a:lnTo>
                <a:lnTo>
                  <a:pt x="120565" y="53082"/>
                </a:lnTo>
                <a:lnTo>
                  <a:pt x="121100" y="53685"/>
                </a:lnTo>
                <a:lnTo>
                  <a:pt x="122045" y="53368"/>
                </a:lnTo>
                <a:lnTo>
                  <a:pt x="123261" y="54592"/>
                </a:lnTo>
                <a:lnTo>
                  <a:pt x="125427" y="54393"/>
                </a:lnTo>
                <a:lnTo>
                  <a:pt x="125972" y="54759"/>
                </a:lnTo>
                <a:lnTo>
                  <a:pt x="127571" y="54759"/>
                </a:lnTo>
                <a:cubicBezTo>
                  <a:pt x="127571" y="54759"/>
                  <a:pt x="128952" y="54759"/>
                  <a:pt x="128952" y="56151"/>
                </a:cubicBezTo>
                <a:lnTo>
                  <a:pt x="128975" y="56385"/>
                </a:lnTo>
                <a:lnTo>
                  <a:pt x="129338" y="56016"/>
                </a:lnTo>
                <a:cubicBezTo>
                  <a:pt x="130730" y="54600"/>
                  <a:pt x="130730" y="53184"/>
                  <a:pt x="129338" y="51768"/>
                </a:cubicBezTo>
                <a:cubicBezTo>
                  <a:pt x="126555" y="51768"/>
                  <a:pt x="125164" y="51768"/>
                  <a:pt x="123772" y="50352"/>
                </a:cubicBezTo>
                <a:close/>
                <a:moveTo>
                  <a:pt x="2371512" y="49554"/>
                </a:moveTo>
                <a:lnTo>
                  <a:pt x="2371512" y="50347"/>
                </a:lnTo>
                <a:lnTo>
                  <a:pt x="2371791" y="50253"/>
                </a:lnTo>
                <a:close/>
                <a:moveTo>
                  <a:pt x="184556" y="49452"/>
                </a:moveTo>
                <a:lnTo>
                  <a:pt x="184081" y="49551"/>
                </a:lnTo>
                <a:cubicBezTo>
                  <a:pt x="183397" y="49908"/>
                  <a:pt x="183055" y="50623"/>
                  <a:pt x="184423" y="52052"/>
                </a:cubicBezTo>
                <a:cubicBezTo>
                  <a:pt x="185790" y="52052"/>
                  <a:pt x="184423" y="53481"/>
                  <a:pt x="184423" y="53481"/>
                </a:cubicBezTo>
                <a:lnTo>
                  <a:pt x="184286" y="53463"/>
                </a:lnTo>
                <a:lnTo>
                  <a:pt x="184286" y="54771"/>
                </a:lnTo>
                <a:cubicBezTo>
                  <a:pt x="184286" y="54771"/>
                  <a:pt x="184286" y="54771"/>
                  <a:pt x="182896" y="54771"/>
                </a:cubicBezTo>
                <a:lnTo>
                  <a:pt x="182806" y="54816"/>
                </a:lnTo>
                <a:lnTo>
                  <a:pt x="184568" y="54816"/>
                </a:lnTo>
                <a:cubicBezTo>
                  <a:pt x="185978" y="53406"/>
                  <a:pt x="187389" y="53406"/>
                  <a:pt x="187389" y="54816"/>
                </a:cubicBezTo>
                <a:lnTo>
                  <a:pt x="188241" y="54816"/>
                </a:lnTo>
                <a:lnTo>
                  <a:pt x="188451" y="54683"/>
                </a:lnTo>
                <a:close/>
                <a:moveTo>
                  <a:pt x="2425730" y="49336"/>
                </a:moveTo>
                <a:lnTo>
                  <a:pt x="2425317" y="49380"/>
                </a:lnTo>
                <a:lnTo>
                  <a:pt x="2423945" y="51231"/>
                </a:lnTo>
                <a:close/>
                <a:moveTo>
                  <a:pt x="987658" y="49322"/>
                </a:moveTo>
                <a:lnTo>
                  <a:pt x="987732" y="49573"/>
                </a:lnTo>
                <a:lnTo>
                  <a:pt x="987703" y="49322"/>
                </a:lnTo>
                <a:close/>
                <a:moveTo>
                  <a:pt x="1204187" y="49288"/>
                </a:moveTo>
                <a:lnTo>
                  <a:pt x="1203779" y="49322"/>
                </a:lnTo>
                <a:lnTo>
                  <a:pt x="1203499" y="49370"/>
                </a:lnTo>
                <a:lnTo>
                  <a:pt x="1203499" y="49887"/>
                </a:lnTo>
                <a:lnTo>
                  <a:pt x="1204063" y="49430"/>
                </a:lnTo>
                <a:lnTo>
                  <a:pt x="1204373" y="49307"/>
                </a:lnTo>
                <a:close/>
                <a:moveTo>
                  <a:pt x="2493556" y="49269"/>
                </a:moveTo>
                <a:lnTo>
                  <a:pt x="2493556" y="49375"/>
                </a:lnTo>
                <a:lnTo>
                  <a:pt x="2493659" y="49319"/>
                </a:lnTo>
                <a:lnTo>
                  <a:pt x="2493647" y="49269"/>
                </a:lnTo>
                <a:close/>
                <a:moveTo>
                  <a:pt x="2488259" y="49213"/>
                </a:moveTo>
                <a:lnTo>
                  <a:pt x="2488152" y="49269"/>
                </a:lnTo>
                <a:lnTo>
                  <a:pt x="2488152" y="49346"/>
                </a:lnTo>
                <a:lnTo>
                  <a:pt x="2488348" y="49452"/>
                </a:lnTo>
                <a:close/>
                <a:moveTo>
                  <a:pt x="496273" y="49170"/>
                </a:moveTo>
                <a:lnTo>
                  <a:pt x="496324" y="49645"/>
                </a:lnTo>
                <a:lnTo>
                  <a:pt x="492478" y="50213"/>
                </a:lnTo>
                <a:lnTo>
                  <a:pt x="497161" y="50698"/>
                </a:lnTo>
                <a:close/>
                <a:moveTo>
                  <a:pt x="792811" y="49146"/>
                </a:moveTo>
                <a:lnTo>
                  <a:pt x="792754" y="49209"/>
                </a:lnTo>
                <a:lnTo>
                  <a:pt x="792902" y="49190"/>
                </a:lnTo>
                <a:close/>
                <a:moveTo>
                  <a:pt x="2123527" y="49134"/>
                </a:moveTo>
                <a:lnTo>
                  <a:pt x="2123157" y="49322"/>
                </a:lnTo>
                <a:lnTo>
                  <a:pt x="2122823" y="49390"/>
                </a:lnTo>
                <a:lnTo>
                  <a:pt x="2122808" y="49595"/>
                </a:lnTo>
                <a:lnTo>
                  <a:pt x="2123136" y="49430"/>
                </a:lnTo>
                <a:cubicBezTo>
                  <a:pt x="2123136" y="49430"/>
                  <a:pt x="2123483" y="49779"/>
                  <a:pt x="2124005" y="49954"/>
                </a:cubicBezTo>
                <a:lnTo>
                  <a:pt x="2125829" y="49453"/>
                </a:lnTo>
                <a:close/>
                <a:moveTo>
                  <a:pt x="579605" y="48965"/>
                </a:moveTo>
                <a:lnTo>
                  <a:pt x="579647" y="49010"/>
                </a:lnTo>
                <a:lnTo>
                  <a:pt x="579745" y="49021"/>
                </a:lnTo>
                <a:close/>
                <a:moveTo>
                  <a:pt x="2726784" y="48908"/>
                </a:moveTo>
                <a:lnTo>
                  <a:pt x="2726794" y="48927"/>
                </a:lnTo>
                <a:lnTo>
                  <a:pt x="2726802" y="48926"/>
                </a:lnTo>
                <a:close/>
                <a:moveTo>
                  <a:pt x="2623035" y="48891"/>
                </a:moveTo>
                <a:lnTo>
                  <a:pt x="2623015" y="48892"/>
                </a:lnTo>
                <a:lnTo>
                  <a:pt x="2623035" y="48952"/>
                </a:lnTo>
                <a:close/>
                <a:moveTo>
                  <a:pt x="1257029" y="48714"/>
                </a:moveTo>
                <a:lnTo>
                  <a:pt x="1255497" y="49252"/>
                </a:lnTo>
                <a:lnTo>
                  <a:pt x="1256246" y="49379"/>
                </a:lnTo>
                <a:close/>
                <a:moveTo>
                  <a:pt x="2703863" y="48658"/>
                </a:moveTo>
                <a:lnTo>
                  <a:pt x="2703301" y="48892"/>
                </a:lnTo>
                <a:lnTo>
                  <a:pt x="2703316" y="48855"/>
                </a:lnTo>
                <a:lnTo>
                  <a:pt x="2703274" y="48892"/>
                </a:lnTo>
                <a:lnTo>
                  <a:pt x="2702313" y="49171"/>
                </a:lnTo>
                <a:lnTo>
                  <a:pt x="2703546" y="49043"/>
                </a:lnTo>
                <a:close/>
                <a:moveTo>
                  <a:pt x="1163362" y="48543"/>
                </a:moveTo>
                <a:lnTo>
                  <a:pt x="1163587" y="48976"/>
                </a:lnTo>
                <a:lnTo>
                  <a:pt x="1164262" y="49216"/>
                </a:lnTo>
                <a:lnTo>
                  <a:pt x="1164713" y="49233"/>
                </a:lnTo>
                <a:close/>
                <a:moveTo>
                  <a:pt x="2819587" y="48441"/>
                </a:moveTo>
                <a:lnTo>
                  <a:pt x="2819835" y="49081"/>
                </a:lnTo>
                <a:lnTo>
                  <a:pt x="2818876" y="50092"/>
                </a:lnTo>
                <a:lnTo>
                  <a:pt x="2820407" y="49310"/>
                </a:lnTo>
                <a:lnTo>
                  <a:pt x="2821422" y="48740"/>
                </a:lnTo>
                <a:lnTo>
                  <a:pt x="2820023" y="49018"/>
                </a:lnTo>
                <a:close/>
                <a:moveTo>
                  <a:pt x="3076033" y="48187"/>
                </a:moveTo>
                <a:lnTo>
                  <a:pt x="3075513" y="49268"/>
                </a:lnTo>
                <a:lnTo>
                  <a:pt x="3076655" y="49268"/>
                </a:lnTo>
                <a:close/>
                <a:moveTo>
                  <a:pt x="480464" y="48071"/>
                </a:moveTo>
                <a:lnTo>
                  <a:pt x="480117" y="48590"/>
                </a:lnTo>
                <a:lnTo>
                  <a:pt x="480464" y="48950"/>
                </a:lnTo>
                <a:close/>
                <a:moveTo>
                  <a:pt x="374083" y="48059"/>
                </a:moveTo>
                <a:lnTo>
                  <a:pt x="373649" y="48961"/>
                </a:lnTo>
                <a:lnTo>
                  <a:pt x="374709" y="48824"/>
                </a:lnTo>
                <a:lnTo>
                  <a:pt x="374323" y="48752"/>
                </a:lnTo>
                <a:close/>
                <a:moveTo>
                  <a:pt x="305072" y="47885"/>
                </a:moveTo>
                <a:lnTo>
                  <a:pt x="304001" y="48883"/>
                </a:lnTo>
                <a:lnTo>
                  <a:pt x="304034" y="48892"/>
                </a:lnTo>
                <a:lnTo>
                  <a:pt x="304057" y="48943"/>
                </a:lnTo>
                <a:lnTo>
                  <a:pt x="304489" y="49015"/>
                </a:lnTo>
                <a:close/>
                <a:moveTo>
                  <a:pt x="3007208" y="47770"/>
                </a:moveTo>
                <a:lnTo>
                  <a:pt x="3007056" y="47809"/>
                </a:lnTo>
                <a:lnTo>
                  <a:pt x="3007208" y="47842"/>
                </a:lnTo>
                <a:close/>
                <a:moveTo>
                  <a:pt x="2049239" y="47751"/>
                </a:moveTo>
                <a:lnTo>
                  <a:pt x="2049065" y="47810"/>
                </a:lnTo>
                <a:lnTo>
                  <a:pt x="2049343" y="47874"/>
                </a:lnTo>
                <a:close/>
                <a:moveTo>
                  <a:pt x="2618931" y="47680"/>
                </a:moveTo>
                <a:lnTo>
                  <a:pt x="2618941" y="47686"/>
                </a:lnTo>
                <a:lnTo>
                  <a:pt x="2618956" y="47680"/>
                </a:lnTo>
                <a:close/>
                <a:moveTo>
                  <a:pt x="2926404" y="47667"/>
                </a:moveTo>
                <a:lnTo>
                  <a:pt x="2925549" y="48105"/>
                </a:lnTo>
                <a:lnTo>
                  <a:pt x="2925886" y="48165"/>
                </a:lnTo>
                <a:lnTo>
                  <a:pt x="2926242" y="47987"/>
                </a:lnTo>
                <a:close/>
                <a:moveTo>
                  <a:pt x="2842297" y="47588"/>
                </a:moveTo>
                <a:lnTo>
                  <a:pt x="2842200" y="47593"/>
                </a:lnTo>
                <a:lnTo>
                  <a:pt x="2842310" y="47610"/>
                </a:lnTo>
                <a:close/>
                <a:moveTo>
                  <a:pt x="2716277" y="47555"/>
                </a:moveTo>
                <a:lnTo>
                  <a:pt x="2716068" y="47635"/>
                </a:lnTo>
                <a:lnTo>
                  <a:pt x="2716305" y="47557"/>
                </a:lnTo>
                <a:close/>
                <a:moveTo>
                  <a:pt x="2973140" y="47513"/>
                </a:moveTo>
                <a:lnTo>
                  <a:pt x="2972785" y="48927"/>
                </a:lnTo>
                <a:lnTo>
                  <a:pt x="2973140" y="49296"/>
                </a:lnTo>
                <a:lnTo>
                  <a:pt x="2973140" y="49143"/>
                </a:lnTo>
                <a:close/>
                <a:moveTo>
                  <a:pt x="2706217" y="47482"/>
                </a:moveTo>
                <a:lnTo>
                  <a:pt x="2706310" y="47639"/>
                </a:lnTo>
                <a:lnTo>
                  <a:pt x="2706245" y="47666"/>
                </a:lnTo>
                <a:lnTo>
                  <a:pt x="2706340" y="47689"/>
                </a:lnTo>
                <a:lnTo>
                  <a:pt x="2706597" y="47482"/>
                </a:lnTo>
                <a:close/>
                <a:moveTo>
                  <a:pt x="2145878" y="47416"/>
                </a:moveTo>
                <a:lnTo>
                  <a:pt x="2144957" y="47650"/>
                </a:lnTo>
                <a:lnTo>
                  <a:pt x="2145546" y="47711"/>
                </a:lnTo>
                <a:cubicBezTo>
                  <a:pt x="2145546" y="48409"/>
                  <a:pt x="2145897" y="48409"/>
                  <a:pt x="2146070" y="48060"/>
                </a:cubicBezTo>
                <a:close/>
                <a:moveTo>
                  <a:pt x="2712910" y="47389"/>
                </a:moveTo>
                <a:lnTo>
                  <a:pt x="2713002" y="47482"/>
                </a:lnTo>
                <a:lnTo>
                  <a:pt x="2712098" y="47482"/>
                </a:lnTo>
                <a:lnTo>
                  <a:pt x="2713124" y="47990"/>
                </a:lnTo>
                <a:lnTo>
                  <a:pt x="2713387" y="48088"/>
                </a:lnTo>
                <a:lnTo>
                  <a:pt x="2713001" y="47730"/>
                </a:lnTo>
                <a:cubicBezTo>
                  <a:pt x="2714389" y="47730"/>
                  <a:pt x="2714389" y="47730"/>
                  <a:pt x="2715778" y="47730"/>
                </a:cubicBezTo>
                <a:lnTo>
                  <a:pt x="2715871" y="47699"/>
                </a:lnTo>
                <a:lnTo>
                  <a:pt x="2713126" y="47699"/>
                </a:lnTo>
                <a:lnTo>
                  <a:pt x="2713126" y="47389"/>
                </a:lnTo>
                <a:close/>
                <a:moveTo>
                  <a:pt x="55361" y="47388"/>
                </a:moveTo>
                <a:cubicBezTo>
                  <a:pt x="56715" y="47388"/>
                  <a:pt x="56715" y="47388"/>
                  <a:pt x="58068" y="47388"/>
                </a:cubicBezTo>
                <a:cubicBezTo>
                  <a:pt x="59423" y="48892"/>
                  <a:pt x="59423" y="50397"/>
                  <a:pt x="58068" y="51901"/>
                </a:cubicBezTo>
                <a:cubicBezTo>
                  <a:pt x="56715" y="53406"/>
                  <a:pt x="54006" y="53406"/>
                  <a:pt x="52653" y="53406"/>
                </a:cubicBezTo>
                <a:cubicBezTo>
                  <a:pt x="54006" y="51901"/>
                  <a:pt x="55361" y="48892"/>
                  <a:pt x="55361" y="47388"/>
                </a:cubicBezTo>
                <a:close/>
                <a:moveTo>
                  <a:pt x="403827" y="47353"/>
                </a:moveTo>
                <a:lnTo>
                  <a:pt x="403849" y="47391"/>
                </a:lnTo>
                <a:lnTo>
                  <a:pt x="403982" y="47411"/>
                </a:lnTo>
                <a:close/>
                <a:moveTo>
                  <a:pt x="2807751" y="47307"/>
                </a:moveTo>
                <a:lnTo>
                  <a:pt x="2807507" y="47388"/>
                </a:lnTo>
                <a:lnTo>
                  <a:pt x="2807322" y="47342"/>
                </a:lnTo>
                <a:lnTo>
                  <a:pt x="2807322" y="47818"/>
                </a:lnTo>
                <a:lnTo>
                  <a:pt x="2806341" y="51826"/>
                </a:lnTo>
                <a:lnTo>
                  <a:pt x="2806435" y="51901"/>
                </a:lnTo>
                <a:lnTo>
                  <a:pt x="2806582" y="52176"/>
                </a:lnTo>
                <a:lnTo>
                  <a:pt x="2808104" y="51875"/>
                </a:lnTo>
                <a:cubicBezTo>
                  <a:pt x="2808457" y="51525"/>
                  <a:pt x="2808457" y="50827"/>
                  <a:pt x="2807751" y="49430"/>
                </a:cubicBezTo>
                <a:close/>
                <a:moveTo>
                  <a:pt x="216435" y="47118"/>
                </a:moveTo>
                <a:lnTo>
                  <a:pt x="216558" y="47446"/>
                </a:lnTo>
                <a:lnTo>
                  <a:pt x="216640" y="47196"/>
                </a:lnTo>
                <a:close/>
                <a:moveTo>
                  <a:pt x="2868454" y="47087"/>
                </a:moveTo>
                <a:lnTo>
                  <a:pt x="2868725" y="47639"/>
                </a:lnTo>
                <a:lnTo>
                  <a:pt x="2867618" y="48078"/>
                </a:lnTo>
                <a:lnTo>
                  <a:pt x="2868839" y="48014"/>
                </a:lnTo>
                <a:lnTo>
                  <a:pt x="2869916" y="47905"/>
                </a:lnTo>
                <a:lnTo>
                  <a:pt x="2868841" y="47565"/>
                </a:lnTo>
                <a:close/>
                <a:moveTo>
                  <a:pt x="2911460" y="46797"/>
                </a:moveTo>
                <a:lnTo>
                  <a:pt x="2911597" y="47806"/>
                </a:lnTo>
                <a:lnTo>
                  <a:pt x="2911378" y="48006"/>
                </a:lnTo>
                <a:lnTo>
                  <a:pt x="2911755" y="47867"/>
                </a:lnTo>
                <a:cubicBezTo>
                  <a:pt x="2911755" y="47867"/>
                  <a:pt x="2913140" y="47867"/>
                  <a:pt x="2913140" y="47867"/>
                </a:cubicBezTo>
                <a:lnTo>
                  <a:pt x="2913403" y="47836"/>
                </a:lnTo>
                <a:lnTo>
                  <a:pt x="2913101" y="47764"/>
                </a:lnTo>
                <a:lnTo>
                  <a:pt x="2913813" y="47150"/>
                </a:lnTo>
                <a:lnTo>
                  <a:pt x="2913210" y="47388"/>
                </a:lnTo>
                <a:cubicBezTo>
                  <a:pt x="2911820" y="47388"/>
                  <a:pt x="2911820" y="47388"/>
                  <a:pt x="2911820" y="47388"/>
                </a:cubicBezTo>
                <a:close/>
                <a:moveTo>
                  <a:pt x="113372" y="46765"/>
                </a:moveTo>
                <a:lnTo>
                  <a:pt x="112715" y="46965"/>
                </a:lnTo>
                <a:lnTo>
                  <a:pt x="113533" y="47388"/>
                </a:lnTo>
                <a:close/>
                <a:moveTo>
                  <a:pt x="2900598" y="46636"/>
                </a:moveTo>
                <a:lnTo>
                  <a:pt x="2900852" y="47667"/>
                </a:lnTo>
                <a:lnTo>
                  <a:pt x="2900852" y="46636"/>
                </a:lnTo>
                <a:close/>
                <a:moveTo>
                  <a:pt x="803762" y="46485"/>
                </a:moveTo>
                <a:lnTo>
                  <a:pt x="802388" y="46953"/>
                </a:lnTo>
                <a:lnTo>
                  <a:pt x="804994" y="47324"/>
                </a:lnTo>
                <a:close/>
                <a:moveTo>
                  <a:pt x="543079" y="46448"/>
                </a:moveTo>
                <a:lnTo>
                  <a:pt x="543079" y="47388"/>
                </a:lnTo>
                <a:lnTo>
                  <a:pt x="543079" y="47388"/>
                </a:lnTo>
                <a:lnTo>
                  <a:pt x="543079" y="46448"/>
                </a:lnTo>
                <a:close/>
                <a:moveTo>
                  <a:pt x="189846" y="46400"/>
                </a:moveTo>
                <a:lnTo>
                  <a:pt x="189944" y="46466"/>
                </a:lnTo>
                <a:lnTo>
                  <a:pt x="189937" y="46447"/>
                </a:lnTo>
                <a:close/>
                <a:moveTo>
                  <a:pt x="3077332" y="46256"/>
                </a:moveTo>
                <a:lnTo>
                  <a:pt x="3076887" y="46410"/>
                </a:lnTo>
                <a:lnTo>
                  <a:pt x="3076632" y="46940"/>
                </a:lnTo>
                <a:close/>
                <a:moveTo>
                  <a:pt x="420974" y="46128"/>
                </a:moveTo>
                <a:lnTo>
                  <a:pt x="420789" y="46152"/>
                </a:lnTo>
                <a:lnTo>
                  <a:pt x="420974" y="46706"/>
                </a:lnTo>
                <a:close/>
                <a:moveTo>
                  <a:pt x="2934966" y="45997"/>
                </a:moveTo>
                <a:lnTo>
                  <a:pt x="2936418" y="47482"/>
                </a:lnTo>
                <a:cubicBezTo>
                  <a:pt x="2933660" y="47482"/>
                  <a:pt x="2930902" y="46072"/>
                  <a:pt x="2929523" y="46072"/>
                </a:cubicBezTo>
                <a:lnTo>
                  <a:pt x="2929267" y="46203"/>
                </a:lnTo>
                <a:lnTo>
                  <a:pt x="2929767" y="46499"/>
                </a:lnTo>
                <a:cubicBezTo>
                  <a:pt x="2931153" y="49235"/>
                  <a:pt x="2931153" y="50602"/>
                  <a:pt x="2929767" y="51970"/>
                </a:cubicBezTo>
                <a:cubicBezTo>
                  <a:pt x="2928381" y="53337"/>
                  <a:pt x="2925611" y="50602"/>
                  <a:pt x="2926996" y="53337"/>
                </a:cubicBezTo>
                <a:lnTo>
                  <a:pt x="2926938" y="53471"/>
                </a:lnTo>
                <a:lnTo>
                  <a:pt x="2926938" y="54722"/>
                </a:lnTo>
                <a:cubicBezTo>
                  <a:pt x="2931075" y="57542"/>
                  <a:pt x="2933833" y="57542"/>
                  <a:pt x="2935212" y="53311"/>
                </a:cubicBezTo>
                <a:cubicBezTo>
                  <a:pt x="2936591" y="51901"/>
                  <a:pt x="2936591" y="51901"/>
                  <a:pt x="2937970" y="53311"/>
                </a:cubicBezTo>
                <a:lnTo>
                  <a:pt x="2937024" y="56214"/>
                </a:lnTo>
                <a:lnTo>
                  <a:pt x="2937253" y="55951"/>
                </a:lnTo>
                <a:lnTo>
                  <a:pt x="2938017" y="53406"/>
                </a:lnTo>
                <a:cubicBezTo>
                  <a:pt x="2938017" y="53406"/>
                  <a:pt x="2938017" y="53406"/>
                  <a:pt x="2938017" y="54659"/>
                </a:cubicBezTo>
                <a:lnTo>
                  <a:pt x="2938017" y="54910"/>
                </a:lnTo>
                <a:lnTo>
                  <a:pt x="2938084" y="54994"/>
                </a:lnTo>
                <a:lnTo>
                  <a:pt x="2938157" y="54910"/>
                </a:lnTo>
                <a:lnTo>
                  <a:pt x="2938832" y="55930"/>
                </a:lnTo>
                <a:lnTo>
                  <a:pt x="2941025" y="58671"/>
                </a:lnTo>
                <a:lnTo>
                  <a:pt x="2940181" y="57968"/>
                </a:lnTo>
                <a:lnTo>
                  <a:pt x="2940931" y="59101"/>
                </a:lnTo>
                <a:cubicBezTo>
                  <a:pt x="2942318" y="59101"/>
                  <a:pt x="2943705" y="56307"/>
                  <a:pt x="2945092" y="56307"/>
                </a:cubicBezTo>
                <a:lnTo>
                  <a:pt x="2945793" y="56543"/>
                </a:lnTo>
                <a:lnTo>
                  <a:pt x="2945538" y="56414"/>
                </a:lnTo>
                <a:lnTo>
                  <a:pt x="2951010" y="56414"/>
                </a:lnTo>
                <a:lnTo>
                  <a:pt x="2950757" y="56038"/>
                </a:lnTo>
                <a:cubicBezTo>
                  <a:pt x="2950757" y="54609"/>
                  <a:pt x="2950757" y="54609"/>
                  <a:pt x="2950757" y="54609"/>
                </a:cubicBezTo>
                <a:cubicBezTo>
                  <a:pt x="2952132" y="53180"/>
                  <a:pt x="2952132" y="53180"/>
                  <a:pt x="2952132" y="53180"/>
                </a:cubicBezTo>
                <a:cubicBezTo>
                  <a:pt x="2954881" y="54609"/>
                  <a:pt x="2957630" y="54609"/>
                  <a:pt x="2961754" y="53180"/>
                </a:cubicBezTo>
                <a:lnTo>
                  <a:pt x="2961117" y="51854"/>
                </a:lnTo>
                <a:lnTo>
                  <a:pt x="2960300" y="51901"/>
                </a:lnTo>
                <a:cubicBezTo>
                  <a:pt x="2960300" y="51901"/>
                  <a:pt x="2960300" y="51901"/>
                  <a:pt x="2958937" y="51901"/>
                </a:cubicBezTo>
                <a:cubicBezTo>
                  <a:pt x="2958255" y="51196"/>
                  <a:pt x="2956892" y="51196"/>
                  <a:pt x="2955528" y="51019"/>
                </a:cubicBezTo>
                <a:lnTo>
                  <a:pt x="2952213" y="49133"/>
                </a:lnTo>
                <a:lnTo>
                  <a:pt x="2952213" y="49227"/>
                </a:lnTo>
                <a:cubicBezTo>
                  <a:pt x="2947905" y="50648"/>
                  <a:pt x="2942162" y="54910"/>
                  <a:pt x="2936417" y="50648"/>
                </a:cubicBezTo>
                <a:cubicBezTo>
                  <a:pt x="2936417" y="49227"/>
                  <a:pt x="2936417" y="49227"/>
                  <a:pt x="2936417" y="49227"/>
                </a:cubicBezTo>
                <a:cubicBezTo>
                  <a:pt x="2936417" y="49227"/>
                  <a:pt x="2936417" y="47806"/>
                  <a:pt x="2936417" y="47806"/>
                </a:cubicBezTo>
                <a:lnTo>
                  <a:pt x="2937212" y="47217"/>
                </a:lnTo>
                <a:lnTo>
                  <a:pt x="2936846" y="47388"/>
                </a:lnTo>
                <a:close/>
                <a:moveTo>
                  <a:pt x="203001" y="45972"/>
                </a:moveTo>
                <a:lnTo>
                  <a:pt x="202612" y="46099"/>
                </a:lnTo>
                <a:lnTo>
                  <a:pt x="202547" y="46414"/>
                </a:lnTo>
                <a:lnTo>
                  <a:pt x="202789" y="46528"/>
                </a:lnTo>
                <a:lnTo>
                  <a:pt x="203034" y="47200"/>
                </a:lnTo>
                <a:lnTo>
                  <a:pt x="202948" y="46058"/>
                </a:lnTo>
                <a:close/>
                <a:moveTo>
                  <a:pt x="2958937" y="45920"/>
                </a:moveTo>
                <a:lnTo>
                  <a:pt x="2958937" y="46259"/>
                </a:lnTo>
                <a:lnTo>
                  <a:pt x="2959979" y="46310"/>
                </a:lnTo>
                <a:close/>
                <a:moveTo>
                  <a:pt x="2550206" y="45297"/>
                </a:moveTo>
                <a:lnTo>
                  <a:pt x="2550948" y="46277"/>
                </a:lnTo>
                <a:lnTo>
                  <a:pt x="2551257" y="45643"/>
                </a:lnTo>
                <a:close/>
                <a:moveTo>
                  <a:pt x="323691" y="44944"/>
                </a:moveTo>
                <a:lnTo>
                  <a:pt x="323328" y="44990"/>
                </a:lnTo>
                <a:lnTo>
                  <a:pt x="321936" y="47689"/>
                </a:lnTo>
                <a:lnTo>
                  <a:pt x="322312" y="48026"/>
                </a:lnTo>
                <a:lnTo>
                  <a:pt x="322312" y="47764"/>
                </a:lnTo>
                <a:cubicBezTo>
                  <a:pt x="320933" y="46354"/>
                  <a:pt x="320933" y="44944"/>
                  <a:pt x="323691" y="44944"/>
                </a:cubicBezTo>
                <a:close/>
                <a:moveTo>
                  <a:pt x="2801671" y="44751"/>
                </a:moveTo>
                <a:lnTo>
                  <a:pt x="2801835" y="46299"/>
                </a:lnTo>
                <a:lnTo>
                  <a:pt x="2801671" y="46348"/>
                </a:lnTo>
                <a:lnTo>
                  <a:pt x="2801851" y="46421"/>
                </a:lnTo>
                <a:lnTo>
                  <a:pt x="2802305" y="46334"/>
                </a:lnTo>
                <a:lnTo>
                  <a:pt x="2801975" y="46004"/>
                </a:lnTo>
                <a:close/>
                <a:moveTo>
                  <a:pt x="3055522" y="44494"/>
                </a:moveTo>
                <a:lnTo>
                  <a:pt x="3055352" y="45006"/>
                </a:lnTo>
                <a:lnTo>
                  <a:pt x="3056045" y="45006"/>
                </a:lnTo>
                <a:close/>
                <a:moveTo>
                  <a:pt x="2691306" y="44443"/>
                </a:moveTo>
                <a:lnTo>
                  <a:pt x="2691807" y="45543"/>
                </a:lnTo>
                <a:lnTo>
                  <a:pt x="2692409" y="45373"/>
                </a:lnTo>
                <a:lnTo>
                  <a:pt x="2691948" y="44714"/>
                </a:lnTo>
                <a:close/>
                <a:moveTo>
                  <a:pt x="208273" y="44020"/>
                </a:moveTo>
                <a:lnTo>
                  <a:pt x="209073" y="44495"/>
                </a:lnTo>
                <a:lnTo>
                  <a:pt x="209657" y="44545"/>
                </a:lnTo>
                <a:close/>
                <a:moveTo>
                  <a:pt x="220970" y="43902"/>
                </a:moveTo>
                <a:lnTo>
                  <a:pt x="223024" y="47793"/>
                </a:lnTo>
                <a:lnTo>
                  <a:pt x="225121" y="48946"/>
                </a:lnTo>
                <a:close/>
                <a:moveTo>
                  <a:pt x="162775" y="43886"/>
                </a:moveTo>
                <a:lnTo>
                  <a:pt x="162618" y="44207"/>
                </a:lnTo>
                <a:lnTo>
                  <a:pt x="164642" y="46235"/>
                </a:lnTo>
                <a:lnTo>
                  <a:pt x="164311" y="45199"/>
                </a:lnTo>
                <a:close/>
                <a:moveTo>
                  <a:pt x="439613" y="43779"/>
                </a:moveTo>
                <a:lnTo>
                  <a:pt x="437993" y="46656"/>
                </a:lnTo>
                <a:lnTo>
                  <a:pt x="440280" y="47514"/>
                </a:lnTo>
                <a:close/>
                <a:moveTo>
                  <a:pt x="2489765" y="43649"/>
                </a:moveTo>
                <a:lnTo>
                  <a:pt x="2488941" y="43859"/>
                </a:lnTo>
                <a:lnTo>
                  <a:pt x="2490130" y="44028"/>
                </a:lnTo>
                <a:close/>
                <a:moveTo>
                  <a:pt x="318293" y="43608"/>
                </a:moveTo>
                <a:lnTo>
                  <a:pt x="318190" y="43816"/>
                </a:lnTo>
                <a:lnTo>
                  <a:pt x="319460" y="44355"/>
                </a:lnTo>
                <a:close/>
                <a:moveTo>
                  <a:pt x="357958" y="43585"/>
                </a:moveTo>
                <a:lnTo>
                  <a:pt x="356836" y="44164"/>
                </a:lnTo>
                <a:lnTo>
                  <a:pt x="356337" y="44929"/>
                </a:lnTo>
                <a:lnTo>
                  <a:pt x="357782" y="45029"/>
                </a:lnTo>
                <a:close/>
                <a:moveTo>
                  <a:pt x="2724102" y="43565"/>
                </a:moveTo>
                <a:lnTo>
                  <a:pt x="2723708" y="43758"/>
                </a:lnTo>
                <a:lnTo>
                  <a:pt x="2723893" y="43698"/>
                </a:lnTo>
                <a:close/>
                <a:moveTo>
                  <a:pt x="2942285" y="43412"/>
                </a:moveTo>
                <a:lnTo>
                  <a:pt x="2942171" y="43542"/>
                </a:lnTo>
                <a:lnTo>
                  <a:pt x="2942328" y="43514"/>
                </a:lnTo>
                <a:lnTo>
                  <a:pt x="2942315" y="43502"/>
                </a:lnTo>
                <a:close/>
                <a:moveTo>
                  <a:pt x="220147" y="43166"/>
                </a:moveTo>
                <a:lnTo>
                  <a:pt x="220042" y="43484"/>
                </a:lnTo>
                <a:lnTo>
                  <a:pt x="220360" y="43376"/>
                </a:lnTo>
                <a:close/>
                <a:moveTo>
                  <a:pt x="354255" y="43080"/>
                </a:moveTo>
                <a:lnTo>
                  <a:pt x="353835" y="43373"/>
                </a:lnTo>
                <a:lnTo>
                  <a:pt x="354030" y="43533"/>
                </a:lnTo>
                <a:lnTo>
                  <a:pt x="354347" y="43511"/>
                </a:lnTo>
                <a:lnTo>
                  <a:pt x="354155" y="43412"/>
                </a:lnTo>
                <a:close/>
                <a:moveTo>
                  <a:pt x="202984" y="42943"/>
                </a:moveTo>
                <a:lnTo>
                  <a:pt x="202507" y="43305"/>
                </a:lnTo>
                <a:lnTo>
                  <a:pt x="202612" y="43305"/>
                </a:lnTo>
                <a:close/>
                <a:moveTo>
                  <a:pt x="2723987" y="42547"/>
                </a:moveTo>
                <a:lnTo>
                  <a:pt x="2723436" y="43662"/>
                </a:lnTo>
                <a:lnTo>
                  <a:pt x="2724211" y="43492"/>
                </a:lnTo>
                <a:lnTo>
                  <a:pt x="2724316" y="42748"/>
                </a:lnTo>
                <a:close/>
                <a:moveTo>
                  <a:pt x="163937" y="41994"/>
                </a:moveTo>
                <a:lnTo>
                  <a:pt x="163695" y="42123"/>
                </a:lnTo>
                <a:lnTo>
                  <a:pt x="163663" y="42081"/>
                </a:lnTo>
                <a:lnTo>
                  <a:pt x="163357" y="42703"/>
                </a:lnTo>
                <a:lnTo>
                  <a:pt x="163810" y="42230"/>
                </a:lnTo>
                <a:close/>
                <a:moveTo>
                  <a:pt x="99908" y="41481"/>
                </a:moveTo>
                <a:lnTo>
                  <a:pt x="99908" y="47388"/>
                </a:lnTo>
                <a:lnTo>
                  <a:pt x="98563" y="47388"/>
                </a:lnTo>
                <a:lnTo>
                  <a:pt x="98563" y="49193"/>
                </a:lnTo>
                <a:lnTo>
                  <a:pt x="98563" y="50410"/>
                </a:lnTo>
                <a:lnTo>
                  <a:pt x="99165" y="50782"/>
                </a:lnTo>
                <a:cubicBezTo>
                  <a:pt x="99684" y="50961"/>
                  <a:pt x="100378" y="50961"/>
                  <a:pt x="101070" y="50246"/>
                </a:cubicBezTo>
                <a:cubicBezTo>
                  <a:pt x="101070" y="50246"/>
                  <a:pt x="101070" y="48817"/>
                  <a:pt x="101070" y="48817"/>
                </a:cubicBezTo>
                <a:lnTo>
                  <a:pt x="103354" y="47639"/>
                </a:lnTo>
                <a:lnTo>
                  <a:pt x="102626" y="47388"/>
                </a:lnTo>
                <a:cubicBezTo>
                  <a:pt x="102626" y="45978"/>
                  <a:pt x="101945" y="44920"/>
                  <a:pt x="101092" y="43686"/>
                </a:cubicBezTo>
                <a:close/>
                <a:moveTo>
                  <a:pt x="2825995" y="41342"/>
                </a:moveTo>
                <a:lnTo>
                  <a:pt x="2825355" y="41983"/>
                </a:lnTo>
                <a:lnTo>
                  <a:pt x="2826980" y="42123"/>
                </a:lnTo>
                <a:close/>
                <a:moveTo>
                  <a:pt x="390310" y="41314"/>
                </a:moveTo>
                <a:lnTo>
                  <a:pt x="389698" y="41768"/>
                </a:lnTo>
                <a:lnTo>
                  <a:pt x="390354" y="41633"/>
                </a:lnTo>
                <a:close/>
                <a:moveTo>
                  <a:pt x="107946" y="41153"/>
                </a:moveTo>
                <a:lnTo>
                  <a:pt x="105572" y="41917"/>
                </a:lnTo>
                <a:lnTo>
                  <a:pt x="105353" y="41906"/>
                </a:lnTo>
                <a:lnTo>
                  <a:pt x="105353" y="43157"/>
                </a:lnTo>
                <a:lnTo>
                  <a:pt x="105472" y="43218"/>
                </a:lnTo>
                <a:lnTo>
                  <a:pt x="107389" y="41394"/>
                </a:lnTo>
                <a:close/>
                <a:moveTo>
                  <a:pt x="2896437" y="40888"/>
                </a:moveTo>
                <a:lnTo>
                  <a:pt x="2896428" y="40892"/>
                </a:lnTo>
                <a:lnTo>
                  <a:pt x="2896439" y="40907"/>
                </a:lnTo>
                <a:close/>
                <a:moveTo>
                  <a:pt x="2896686" y="40766"/>
                </a:moveTo>
                <a:lnTo>
                  <a:pt x="2896636" y="40791"/>
                </a:lnTo>
                <a:lnTo>
                  <a:pt x="2896768" y="40889"/>
                </a:lnTo>
                <a:close/>
                <a:moveTo>
                  <a:pt x="173159" y="40734"/>
                </a:moveTo>
                <a:lnTo>
                  <a:pt x="173170" y="40833"/>
                </a:lnTo>
                <a:cubicBezTo>
                  <a:pt x="171165" y="40833"/>
                  <a:pt x="170162" y="41532"/>
                  <a:pt x="169827" y="42754"/>
                </a:cubicBezTo>
                <a:lnTo>
                  <a:pt x="170316" y="46457"/>
                </a:lnTo>
                <a:lnTo>
                  <a:pt x="170382" y="46413"/>
                </a:lnTo>
                <a:lnTo>
                  <a:pt x="170746" y="46657"/>
                </a:lnTo>
                <a:lnTo>
                  <a:pt x="170746" y="46335"/>
                </a:lnTo>
                <a:cubicBezTo>
                  <a:pt x="170746" y="44906"/>
                  <a:pt x="170746" y="43477"/>
                  <a:pt x="172114" y="42048"/>
                </a:cubicBezTo>
                <a:cubicBezTo>
                  <a:pt x="172798" y="41333"/>
                  <a:pt x="173482" y="41690"/>
                  <a:pt x="174165" y="42226"/>
                </a:cubicBezTo>
                <a:lnTo>
                  <a:pt x="175287" y="42910"/>
                </a:lnTo>
                <a:lnTo>
                  <a:pt x="173325" y="40934"/>
                </a:lnTo>
                <a:close/>
                <a:moveTo>
                  <a:pt x="3037915" y="40560"/>
                </a:moveTo>
                <a:lnTo>
                  <a:pt x="3037675" y="40640"/>
                </a:lnTo>
                <a:lnTo>
                  <a:pt x="3037762" y="40816"/>
                </a:lnTo>
                <a:close/>
                <a:moveTo>
                  <a:pt x="2972404" y="40031"/>
                </a:moveTo>
                <a:lnTo>
                  <a:pt x="2973191" y="41598"/>
                </a:lnTo>
                <a:lnTo>
                  <a:pt x="2973191" y="40445"/>
                </a:lnTo>
                <a:close/>
                <a:moveTo>
                  <a:pt x="287053" y="39456"/>
                </a:moveTo>
                <a:cubicBezTo>
                  <a:pt x="287053" y="40892"/>
                  <a:pt x="287406" y="41610"/>
                  <a:pt x="287935" y="42149"/>
                </a:cubicBezTo>
                <a:lnTo>
                  <a:pt x="289066" y="43092"/>
                </a:lnTo>
                <a:lnTo>
                  <a:pt x="290810" y="40412"/>
                </a:lnTo>
                <a:close/>
                <a:moveTo>
                  <a:pt x="136879" y="39325"/>
                </a:moveTo>
                <a:lnTo>
                  <a:pt x="136738" y="40548"/>
                </a:lnTo>
                <a:lnTo>
                  <a:pt x="137327" y="40941"/>
                </a:lnTo>
                <a:close/>
                <a:moveTo>
                  <a:pt x="3031326" y="39182"/>
                </a:moveTo>
                <a:lnTo>
                  <a:pt x="3031315" y="39182"/>
                </a:lnTo>
                <a:lnTo>
                  <a:pt x="3031249" y="39383"/>
                </a:lnTo>
                <a:lnTo>
                  <a:pt x="3031125" y="39548"/>
                </a:lnTo>
                <a:lnTo>
                  <a:pt x="3031341" y="39519"/>
                </a:lnTo>
                <a:lnTo>
                  <a:pt x="3031626" y="40055"/>
                </a:lnTo>
                <a:close/>
                <a:moveTo>
                  <a:pt x="2925723" y="39158"/>
                </a:moveTo>
                <a:lnTo>
                  <a:pt x="2925765" y="39619"/>
                </a:lnTo>
                <a:lnTo>
                  <a:pt x="2926843" y="39987"/>
                </a:lnTo>
                <a:close/>
                <a:moveTo>
                  <a:pt x="78980" y="39114"/>
                </a:moveTo>
                <a:cubicBezTo>
                  <a:pt x="80484" y="39114"/>
                  <a:pt x="81988" y="40618"/>
                  <a:pt x="81988" y="42123"/>
                </a:cubicBezTo>
                <a:cubicBezTo>
                  <a:pt x="81988" y="42123"/>
                  <a:pt x="81988" y="42123"/>
                  <a:pt x="81988" y="43627"/>
                </a:cubicBezTo>
                <a:cubicBezTo>
                  <a:pt x="80484" y="43627"/>
                  <a:pt x="78980" y="43627"/>
                  <a:pt x="78980" y="42123"/>
                </a:cubicBezTo>
                <a:cubicBezTo>
                  <a:pt x="78980" y="40618"/>
                  <a:pt x="78980" y="39114"/>
                  <a:pt x="78980" y="39114"/>
                </a:cubicBezTo>
                <a:close/>
                <a:moveTo>
                  <a:pt x="445007" y="38984"/>
                </a:moveTo>
                <a:lnTo>
                  <a:pt x="445023" y="39047"/>
                </a:lnTo>
                <a:lnTo>
                  <a:pt x="445057" y="39034"/>
                </a:lnTo>
                <a:close/>
                <a:moveTo>
                  <a:pt x="184943" y="38411"/>
                </a:moveTo>
                <a:lnTo>
                  <a:pt x="184681" y="39071"/>
                </a:lnTo>
                <a:lnTo>
                  <a:pt x="184787" y="39114"/>
                </a:lnTo>
                <a:lnTo>
                  <a:pt x="184851" y="39167"/>
                </a:lnTo>
                <a:close/>
                <a:moveTo>
                  <a:pt x="245198" y="38255"/>
                </a:moveTo>
                <a:lnTo>
                  <a:pt x="245161" y="38283"/>
                </a:lnTo>
                <a:lnTo>
                  <a:pt x="245155" y="38305"/>
                </a:lnTo>
                <a:close/>
                <a:moveTo>
                  <a:pt x="2948470" y="38213"/>
                </a:moveTo>
                <a:lnTo>
                  <a:pt x="2948852" y="39364"/>
                </a:lnTo>
                <a:lnTo>
                  <a:pt x="2949235" y="39364"/>
                </a:lnTo>
                <a:lnTo>
                  <a:pt x="2949555" y="39046"/>
                </a:lnTo>
                <a:lnTo>
                  <a:pt x="2949512" y="39056"/>
                </a:lnTo>
                <a:close/>
                <a:moveTo>
                  <a:pt x="3071754" y="38126"/>
                </a:moveTo>
                <a:lnTo>
                  <a:pt x="3071676" y="38186"/>
                </a:lnTo>
                <a:lnTo>
                  <a:pt x="3071886" y="38319"/>
                </a:lnTo>
                <a:close/>
                <a:moveTo>
                  <a:pt x="3062812" y="37861"/>
                </a:moveTo>
                <a:lnTo>
                  <a:pt x="3061169" y="37923"/>
                </a:lnTo>
                <a:lnTo>
                  <a:pt x="3062856" y="38088"/>
                </a:lnTo>
                <a:lnTo>
                  <a:pt x="3062812" y="38061"/>
                </a:lnTo>
                <a:close/>
                <a:moveTo>
                  <a:pt x="2984050" y="37751"/>
                </a:moveTo>
                <a:lnTo>
                  <a:pt x="2984063" y="37789"/>
                </a:lnTo>
                <a:lnTo>
                  <a:pt x="2984100" y="37777"/>
                </a:lnTo>
                <a:close/>
                <a:moveTo>
                  <a:pt x="2592803" y="37699"/>
                </a:moveTo>
                <a:lnTo>
                  <a:pt x="2592531" y="37854"/>
                </a:lnTo>
                <a:lnTo>
                  <a:pt x="2592958" y="38387"/>
                </a:lnTo>
                <a:close/>
                <a:moveTo>
                  <a:pt x="192560" y="37689"/>
                </a:moveTo>
                <a:lnTo>
                  <a:pt x="192560" y="37986"/>
                </a:lnTo>
                <a:lnTo>
                  <a:pt x="192560" y="42010"/>
                </a:lnTo>
                <a:lnTo>
                  <a:pt x="192642" y="41969"/>
                </a:lnTo>
                <a:lnTo>
                  <a:pt x="192685" y="42014"/>
                </a:lnTo>
                <a:lnTo>
                  <a:pt x="192685" y="37710"/>
                </a:lnTo>
                <a:lnTo>
                  <a:pt x="192642" y="37732"/>
                </a:lnTo>
                <a:close/>
                <a:moveTo>
                  <a:pt x="239944" y="37519"/>
                </a:moveTo>
                <a:lnTo>
                  <a:pt x="239998" y="37610"/>
                </a:lnTo>
                <a:lnTo>
                  <a:pt x="240047" y="37610"/>
                </a:lnTo>
                <a:close/>
                <a:moveTo>
                  <a:pt x="193187" y="37456"/>
                </a:moveTo>
                <a:lnTo>
                  <a:pt x="192712" y="37697"/>
                </a:lnTo>
                <a:lnTo>
                  <a:pt x="193730" y="41028"/>
                </a:lnTo>
                <a:lnTo>
                  <a:pt x="193996" y="40511"/>
                </a:lnTo>
                <a:lnTo>
                  <a:pt x="194054" y="40568"/>
                </a:lnTo>
                <a:lnTo>
                  <a:pt x="193187" y="37932"/>
                </a:lnTo>
                <a:close/>
                <a:moveTo>
                  <a:pt x="2966923" y="37146"/>
                </a:moveTo>
                <a:lnTo>
                  <a:pt x="2966542" y="37263"/>
                </a:lnTo>
                <a:lnTo>
                  <a:pt x="2967382" y="37388"/>
                </a:lnTo>
                <a:close/>
                <a:moveTo>
                  <a:pt x="91676" y="36702"/>
                </a:moveTo>
                <a:lnTo>
                  <a:pt x="90864" y="36973"/>
                </a:lnTo>
                <a:lnTo>
                  <a:pt x="90159" y="37209"/>
                </a:lnTo>
                <a:lnTo>
                  <a:pt x="91413" y="37815"/>
                </a:lnTo>
                <a:cubicBezTo>
                  <a:pt x="91413" y="37815"/>
                  <a:pt x="91413" y="37815"/>
                  <a:pt x="92828" y="37815"/>
                </a:cubicBezTo>
                <a:close/>
                <a:moveTo>
                  <a:pt x="251258" y="36481"/>
                </a:moveTo>
                <a:lnTo>
                  <a:pt x="251374" y="36535"/>
                </a:lnTo>
                <a:lnTo>
                  <a:pt x="251378" y="36481"/>
                </a:lnTo>
                <a:close/>
                <a:moveTo>
                  <a:pt x="2735175" y="36392"/>
                </a:moveTo>
                <a:lnTo>
                  <a:pt x="2735242" y="36515"/>
                </a:lnTo>
                <a:cubicBezTo>
                  <a:pt x="2735242" y="37951"/>
                  <a:pt x="2736649" y="39388"/>
                  <a:pt x="2736649" y="39388"/>
                </a:cubicBezTo>
                <a:lnTo>
                  <a:pt x="2736929" y="39101"/>
                </a:lnTo>
                <a:lnTo>
                  <a:pt x="2735300" y="36494"/>
                </a:lnTo>
                <a:close/>
                <a:moveTo>
                  <a:pt x="3046444" y="36254"/>
                </a:moveTo>
                <a:lnTo>
                  <a:pt x="3047583" y="36732"/>
                </a:lnTo>
                <a:lnTo>
                  <a:pt x="3048124" y="36732"/>
                </a:lnTo>
                <a:lnTo>
                  <a:pt x="3047737" y="36331"/>
                </a:lnTo>
                <a:close/>
                <a:moveTo>
                  <a:pt x="463383" y="36200"/>
                </a:moveTo>
                <a:lnTo>
                  <a:pt x="463398" y="36260"/>
                </a:lnTo>
                <a:lnTo>
                  <a:pt x="463411" y="36253"/>
                </a:lnTo>
                <a:close/>
                <a:moveTo>
                  <a:pt x="3041336" y="36105"/>
                </a:moveTo>
                <a:lnTo>
                  <a:pt x="3039555" y="36742"/>
                </a:lnTo>
                <a:lnTo>
                  <a:pt x="3042413" y="36742"/>
                </a:lnTo>
                <a:lnTo>
                  <a:pt x="3046173" y="36742"/>
                </a:lnTo>
                <a:lnTo>
                  <a:pt x="3046173" y="36732"/>
                </a:lnTo>
                <a:lnTo>
                  <a:pt x="3046338" y="36248"/>
                </a:lnTo>
                <a:lnTo>
                  <a:pt x="3043929" y="36105"/>
                </a:lnTo>
                <a:close/>
                <a:moveTo>
                  <a:pt x="285977" y="35396"/>
                </a:moveTo>
                <a:lnTo>
                  <a:pt x="285977" y="36584"/>
                </a:lnTo>
                <a:lnTo>
                  <a:pt x="287053" y="36584"/>
                </a:lnTo>
                <a:close/>
                <a:moveTo>
                  <a:pt x="132414" y="35341"/>
                </a:moveTo>
                <a:lnTo>
                  <a:pt x="132916" y="37860"/>
                </a:lnTo>
                <a:lnTo>
                  <a:pt x="132916" y="38217"/>
                </a:lnTo>
                <a:lnTo>
                  <a:pt x="133077" y="38053"/>
                </a:lnTo>
                <a:lnTo>
                  <a:pt x="133077" y="37667"/>
                </a:lnTo>
                <a:close/>
                <a:moveTo>
                  <a:pt x="139377" y="35293"/>
                </a:moveTo>
                <a:lnTo>
                  <a:pt x="138613" y="36279"/>
                </a:lnTo>
                <a:cubicBezTo>
                  <a:pt x="138613" y="36279"/>
                  <a:pt x="137229" y="36279"/>
                  <a:pt x="137229" y="36279"/>
                </a:cubicBezTo>
                <a:lnTo>
                  <a:pt x="137088" y="37505"/>
                </a:lnTo>
                <a:lnTo>
                  <a:pt x="138724" y="36750"/>
                </a:lnTo>
                <a:lnTo>
                  <a:pt x="141751" y="40786"/>
                </a:lnTo>
                <a:lnTo>
                  <a:pt x="142235" y="40675"/>
                </a:lnTo>
                <a:lnTo>
                  <a:pt x="139024" y="36320"/>
                </a:lnTo>
                <a:close/>
                <a:moveTo>
                  <a:pt x="2971938" y="35015"/>
                </a:moveTo>
                <a:lnTo>
                  <a:pt x="2971902" y="35045"/>
                </a:lnTo>
                <a:lnTo>
                  <a:pt x="2971906" y="35052"/>
                </a:lnTo>
                <a:close/>
                <a:moveTo>
                  <a:pt x="2584110" y="34814"/>
                </a:moveTo>
                <a:lnTo>
                  <a:pt x="2583444" y="35325"/>
                </a:lnTo>
                <a:lnTo>
                  <a:pt x="2584209" y="35046"/>
                </a:lnTo>
                <a:close/>
                <a:moveTo>
                  <a:pt x="436805" y="34639"/>
                </a:moveTo>
                <a:lnTo>
                  <a:pt x="436870" y="34856"/>
                </a:lnTo>
                <a:lnTo>
                  <a:pt x="437147" y="34778"/>
                </a:lnTo>
                <a:close/>
                <a:moveTo>
                  <a:pt x="147428" y="34591"/>
                </a:moveTo>
                <a:lnTo>
                  <a:pt x="147265" y="34923"/>
                </a:lnTo>
                <a:lnTo>
                  <a:pt x="147428" y="35089"/>
                </a:lnTo>
                <a:close/>
                <a:moveTo>
                  <a:pt x="2924209" y="34505"/>
                </a:moveTo>
                <a:lnTo>
                  <a:pt x="2925723" y="34967"/>
                </a:lnTo>
                <a:lnTo>
                  <a:pt x="2925723" y="34602"/>
                </a:lnTo>
                <a:close/>
                <a:moveTo>
                  <a:pt x="2936158" y="33848"/>
                </a:moveTo>
                <a:lnTo>
                  <a:pt x="2937568" y="34892"/>
                </a:lnTo>
                <a:lnTo>
                  <a:pt x="2937308" y="33848"/>
                </a:lnTo>
                <a:close/>
                <a:moveTo>
                  <a:pt x="2850665" y="33750"/>
                </a:moveTo>
                <a:lnTo>
                  <a:pt x="2850674" y="33849"/>
                </a:lnTo>
                <a:lnTo>
                  <a:pt x="2850760" y="33849"/>
                </a:lnTo>
                <a:close/>
                <a:moveTo>
                  <a:pt x="2616861" y="33485"/>
                </a:moveTo>
                <a:lnTo>
                  <a:pt x="2617473" y="33693"/>
                </a:lnTo>
                <a:lnTo>
                  <a:pt x="2617486" y="33643"/>
                </a:lnTo>
                <a:close/>
                <a:moveTo>
                  <a:pt x="2900258" y="33352"/>
                </a:moveTo>
                <a:lnTo>
                  <a:pt x="2900168" y="33427"/>
                </a:lnTo>
                <a:lnTo>
                  <a:pt x="2900306" y="33354"/>
                </a:lnTo>
                <a:close/>
                <a:moveTo>
                  <a:pt x="158201" y="32976"/>
                </a:moveTo>
                <a:lnTo>
                  <a:pt x="157921" y="35122"/>
                </a:lnTo>
                <a:lnTo>
                  <a:pt x="158932" y="36055"/>
                </a:lnTo>
                <a:lnTo>
                  <a:pt x="160486" y="35447"/>
                </a:lnTo>
                <a:lnTo>
                  <a:pt x="160268" y="34960"/>
                </a:lnTo>
                <a:lnTo>
                  <a:pt x="159356" y="35304"/>
                </a:lnTo>
                <a:close/>
                <a:moveTo>
                  <a:pt x="2839315" y="32521"/>
                </a:moveTo>
                <a:lnTo>
                  <a:pt x="2839315" y="36316"/>
                </a:lnTo>
                <a:lnTo>
                  <a:pt x="2838142" y="36457"/>
                </a:lnTo>
                <a:lnTo>
                  <a:pt x="2839504" y="36607"/>
                </a:lnTo>
                <a:lnTo>
                  <a:pt x="2839609" y="36572"/>
                </a:lnTo>
                <a:lnTo>
                  <a:pt x="2839437" y="36481"/>
                </a:lnTo>
                <a:lnTo>
                  <a:pt x="2839529" y="36461"/>
                </a:lnTo>
                <a:lnTo>
                  <a:pt x="2839391" y="36406"/>
                </a:lnTo>
                <a:lnTo>
                  <a:pt x="2839391" y="32559"/>
                </a:lnTo>
                <a:close/>
                <a:moveTo>
                  <a:pt x="158168" y="32235"/>
                </a:moveTo>
                <a:lnTo>
                  <a:pt x="158170" y="32241"/>
                </a:lnTo>
                <a:lnTo>
                  <a:pt x="158172" y="32238"/>
                </a:lnTo>
                <a:close/>
                <a:moveTo>
                  <a:pt x="2795260" y="32231"/>
                </a:moveTo>
                <a:lnTo>
                  <a:pt x="2799628" y="35595"/>
                </a:lnTo>
                <a:lnTo>
                  <a:pt x="2799209" y="33548"/>
                </a:lnTo>
                <a:close/>
                <a:moveTo>
                  <a:pt x="2894985" y="32135"/>
                </a:moveTo>
                <a:lnTo>
                  <a:pt x="2893869" y="32344"/>
                </a:lnTo>
                <a:lnTo>
                  <a:pt x="2893670" y="32344"/>
                </a:lnTo>
                <a:lnTo>
                  <a:pt x="2893670" y="32481"/>
                </a:lnTo>
                <a:lnTo>
                  <a:pt x="2895093" y="32288"/>
                </a:lnTo>
                <a:close/>
                <a:moveTo>
                  <a:pt x="186400" y="32016"/>
                </a:moveTo>
                <a:lnTo>
                  <a:pt x="187294" y="32490"/>
                </a:lnTo>
                <a:lnTo>
                  <a:pt x="185779" y="36306"/>
                </a:lnTo>
                <a:lnTo>
                  <a:pt x="187402" y="35165"/>
                </a:lnTo>
                <a:lnTo>
                  <a:pt x="187402" y="32666"/>
                </a:lnTo>
                <a:lnTo>
                  <a:pt x="187062" y="32083"/>
                </a:lnTo>
                <a:close/>
                <a:moveTo>
                  <a:pt x="177516" y="31059"/>
                </a:moveTo>
                <a:lnTo>
                  <a:pt x="177516" y="31082"/>
                </a:lnTo>
                <a:lnTo>
                  <a:pt x="177522" y="31070"/>
                </a:lnTo>
                <a:close/>
                <a:moveTo>
                  <a:pt x="3027655" y="31055"/>
                </a:moveTo>
                <a:lnTo>
                  <a:pt x="3029834" y="32311"/>
                </a:lnTo>
                <a:lnTo>
                  <a:pt x="3032560" y="34929"/>
                </a:lnTo>
                <a:lnTo>
                  <a:pt x="3032568" y="34902"/>
                </a:lnTo>
                <a:lnTo>
                  <a:pt x="3033790" y="31103"/>
                </a:lnTo>
                <a:lnTo>
                  <a:pt x="3031771" y="31579"/>
                </a:lnTo>
                <a:cubicBezTo>
                  <a:pt x="3030916" y="31055"/>
                  <a:pt x="3029891" y="30357"/>
                  <a:pt x="3028523" y="31055"/>
                </a:cubicBezTo>
                <a:close/>
                <a:moveTo>
                  <a:pt x="2882904" y="30990"/>
                </a:moveTo>
                <a:lnTo>
                  <a:pt x="2882993" y="31200"/>
                </a:lnTo>
                <a:lnTo>
                  <a:pt x="2883276" y="30990"/>
                </a:lnTo>
                <a:close/>
                <a:moveTo>
                  <a:pt x="131544" y="30965"/>
                </a:moveTo>
                <a:lnTo>
                  <a:pt x="131657" y="31532"/>
                </a:lnTo>
                <a:lnTo>
                  <a:pt x="132035" y="31459"/>
                </a:lnTo>
                <a:close/>
                <a:moveTo>
                  <a:pt x="462082" y="30883"/>
                </a:moveTo>
                <a:lnTo>
                  <a:pt x="462189" y="31322"/>
                </a:lnTo>
                <a:lnTo>
                  <a:pt x="462573" y="31385"/>
                </a:lnTo>
                <a:close/>
                <a:moveTo>
                  <a:pt x="63935" y="30840"/>
                </a:moveTo>
                <a:cubicBezTo>
                  <a:pt x="67885" y="30840"/>
                  <a:pt x="67885" y="33473"/>
                  <a:pt x="69201" y="36105"/>
                </a:cubicBezTo>
                <a:cubicBezTo>
                  <a:pt x="69201" y="36105"/>
                  <a:pt x="69201" y="36105"/>
                  <a:pt x="67885" y="36105"/>
                </a:cubicBezTo>
                <a:lnTo>
                  <a:pt x="64958" y="34154"/>
                </a:lnTo>
                <a:lnTo>
                  <a:pt x="66300" y="43711"/>
                </a:lnTo>
                <a:cubicBezTo>
                  <a:pt x="66300" y="43711"/>
                  <a:pt x="64903" y="45132"/>
                  <a:pt x="64903" y="45132"/>
                </a:cubicBezTo>
                <a:cubicBezTo>
                  <a:pt x="62109" y="43711"/>
                  <a:pt x="63506" y="38027"/>
                  <a:pt x="59315" y="39448"/>
                </a:cubicBezTo>
                <a:cubicBezTo>
                  <a:pt x="57918" y="39448"/>
                  <a:pt x="57918" y="38027"/>
                  <a:pt x="57918" y="36607"/>
                </a:cubicBezTo>
                <a:cubicBezTo>
                  <a:pt x="60712" y="36607"/>
                  <a:pt x="62109" y="35186"/>
                  <a:pt x="62109" y="32344"/>
                </a:cubicBezTo>
                <a:cubicBezTo>
                  <a:pt x="62109" y="32344"/>
                  <a:pt x="63506" y="32344"/>
                  <a:pt x="63506" y="32344"/>
                </a:cubicBezTo>
                <a:lnTo>
                  <a:pt x="63935" y="32781"/>
                </a:lnTo>
                <a:lnTo>
                  <a:pt x="63935" y="32156"/>
                </a:lnTo>
                <a:cubicBezTo>
                  <a:pt x="63935" y="32156"/>
                  <a:pt x="63935" y="32156"/>
                  <a:pt x="63935" y="30840"/>
                </a:cubicBezTo>
                <a:close/>
                <a:moveTo>
                  <a:pt x="2912975" y="30697"/>
                </a:moveTo>
                <a:lnTo>
                  <a:pt x="2912975" y="31079"/>
                </a:lnTo>
                <a:lnTo>
                  <a:pt x="2915110" y="31730"/>
                </a:lnTo>
                <a:lnTo>
                  <a:pt x="2913781" y="30928"/>
                </a:lnTo>
                <a:lnTo>
                  <a:pt x="2913210" y="30928"/>
                </a:lnTo>
                <a:close/>
                <a:moveTo>
                  <a:pt x="2954307" y="30504"/>
                </a:moveTo>
                <a:lnTo>
                  <a:pt x="2954405" y="30724"/>
                </a:lnTo>
                <a:lnTo>
                  <a:pt x="2954593" y="30724"/>
                </a:lnTo>
                <a:close/>
                <a:moveTo>
                  <a:pt x="177169" y="30025"/>
                </a:moveTo>
                <a:lnTo>
                  <a:pt x="176360" y="30840"/>
                </a:lnTo>
                <a:lnTo>
                  <a:pt x="177393" y="30840"/>
                </a:lnTo>
                <a:lnTo>
                  <a:pt x="177297" y="30671"/>
                </a:lnTo>
                <a:close/>
                <a:moveTo>
                  <a:pt x="2890552" y="29464"/>
                </a:moveTo>
                <a:lnTo>
                  <a:pt x="2890567" y="29502"/>
                </a:lnTo>
                <a:lnTo>
                  <a:pt x="2890583" y="29510"/>
                </a:lnTo>
                <a:close/>
                <a:moveTo>
                  <a:pt x="2895359" y="28433"/>
                </a:moveTo>
                <a:lnTo>
                  <a:pt x="2896238" y="30732"/>
                </a:lnTo>
                <a:lnTo>
                  <a:pt x="2896704" y="30732"/>
                </a:lnTo>
                <a:lnTo>
                  <a:pt x="2896420" y="28973"/>
                </a:lnTo>
                <a:close/>
                <a:moveTo>
                  <a:pt x="132398" y="27947"/>
                </a:moveTo>
                <a:lnTo>
                  <a:pt x="132916" y="28207"/>
                </a:lnTo>
                <a:lnTo>
                  <a:pt x="133397" y="28388"/>
                </a:lnTo>
                <a:lnTo>
                  <a:pt x="133077" y="27947"/>
                </a:lnTo>
                <a:close/>
                <a:moveTo>
                  <a:pt x="2955323" y="27939"/>
                </a:moveTo>
                <a:lnTo>
                  <a:pt x="2955420" y="28019"/>
                </a:lnTo>
                <a:lnTo>
                  <a:pt x="2955517" y="27939"/>
                </a:lnTo>
                <a:close/>
                <a:moveTo>
                  <a:pt x="3012762" y="27922"/>
                </a:moveTo>
                <a:lnTo>
                  <a:pt x="3012762" y="32503"/>
                </a:lnTo>
                <a:lnTo>
                  <a:pt x="3012301" y="33422"/>
                </a:lnTo>
                <a:lnTo>
                  <a:pt x="3013281" y="32424"/>
                </a:lnTo>
                <a:lnTo>
                  <a:pt x="3012844" y="32129"/>
                </a:lnTo>
                <a:lnTo>
                  <a:pt x="3012844" y="27926"/>
                </a:lnTo>
                <a:close/>
                <a:moveTo>
                  <a:pt x="2868549" y="27831"/>
                </a:moveTo>
                <a:lnTo>
                  <a:pt x="2867970" y="29488"/>
                </a:lnTo>
                <a:lnTo>
                  <a:pt x="2868435" y="29524"/>
                </a:lnTo>
                <a:lnTo>
                  <a:pt x="2868619" y="27831"/>
                </a:lnTo>
                <a:close/>
                <a:moveTo>
                  <a:pt x="157804" y="27313"/>
                </a:moveTo>
                <a:lnTo>
                  <a:pt x="157282" y="27582"/>
                </a:lnTo>
                <a:lnTo>
                  <a:pt x="156906" y="28352"/>
                </a:lnTo>
                <a:lnTo>
                  <a:pt x="156943" y="28466"/>
                </a:lnTo>
                <a:lnTo>
                  <a:pt x="157057" y="28105"/>
                </a:lnTo>
                <a:close/>
                <a:moveTo>
                  <a:pt x="3015856" y="27241"/>
                </a:moveTo>
                <a:lnTo>
                  <a:pt x="3015692" y="27324"/>
                </a:lnTo>
                <a:lnTo>
                  <a:pt x="3018684" y="29409"/>
                </a:lnTo>
                <a:cubicBezTo>
                  <a:pt x="3020277" y="30316"/>
                  <a:pt x="3022046" y="30679"/>
                  <a:pt x="3024171" y="29228"/>
                </a:cubicBezTo>
                <a:lnTo>
                  <a:pt x="3025955" y="30142"/>
                </a:lnTo>
                <a:lnTo>
                  <a:pt x="3025788" y="28261"/>
                </a:lnTo>
                <a:lnTo>
                  <a:pt x="3026011" y="28148"/>
                </a:lnTo>
                <a:lnTo>
                  <a:pt x="3024678" y="28019"/>
                </a:lnTo>
                <a:lnTo>
                  <a:pt x="3024486" y="28019"/>
                </a:lnTo>
                <a:cubicBezTo>
                  <a:pt x="3023076" y="28677"/>
                  <a:pt x="3021313" y="29006"/>
                  <a:pt x="3019550" y="28842"/>
                </a:cubicBezTo>
                <a:close/>
                <a:moveTo>
                  <a:pt x="81754" y="27238"/>
                </a:moveTo>
                <a:lnTo>
                  <a:pt x="81856" y="27484"/>
                </a:lnTo>
                <a:lnTo>
                  <a:pt x="83116" y="27742"/>
                </a:lnTo>
                <a:lnTo>
                  <a:pt x="82974" y="27529"/>
                </a:lnTo>
                <a:close/>
                <a:moveTo>
                  <a:pt x="2868482" y="26649"/>
                </a:moveTo>
                <a:lnTo>
                  <a:pt x="2868070" y="26802"/>
                </a:lnTo>
                <a:lnTo>
                  <a:pt x="2868482" y="26868"/>
                </a:lnTo>
                <a:close/>
                <a:moveTo>
                  <a:pt x="2708969" y="26623"/>
                </a:moveTo>
                <a:lnTo>
                  <a:pt x="2708961" y="26624"/>
                </a:lnTo>
                <a:cubicBezTo>
                  <a:pt x="2708961" y="26624"/>
                  <a:pt x="2707575" y="28027"/>
                  <a:pt x="2708961" y="28027"/>
                </a:cubicBezTo>
                <a:lnTo>
                  <a:pt x="2708969" y="28035"/>
                </a:lnTo>
                <a:close/>
                <a:moveTo>
                  <a:pt x="2973120" y="26577"/>
                </a:moveTo>
                <a:lnTo>
                  <a:pt x="2972703" y="26848"/>
                </a:lnTo>
                <a:lnTo>
                  <a:pt x="2972936" y="26778"/>
                </a:lnTo>
                <a:lnTo>
                  <a:pt x="2975805" y="26778"/>
                </a:lnTo>
                <a:lnTo>
                  <a:pt x="2975109" y="26577"/>
                </a:lnTo>
                <a:close/>
                <a:moveTo>
                  <a:pt x="2768734" y="25443"/>
                </a:moveTo>
                <a:lnTo>
                  <a:pt x="2769968" y="26690"/>
                </a:lnTo>
                <a:lnTo>
                  <a:pt x="2771720" y="28166"/>
                </a:lnTo>
                <a:lnTo>
                  <a:pt x="2771549" y="26628"/>
                </a:lnTo>
                <a:lnTo>
                  <a:pt x="2772032" y="26418"/>
                </a:lnTo>
                <a:lnTo>
                  <a:pt x="2771728" y="26463"/>
                </a:lnTo>
                <a:close/>
                <a:moveTo>
                  <a:pt x="2971160" y="25440"/>
                </a:moveTo>
                <a:lnTo>
                  <a:pt x="2965857" y="26778"/>
                </a:lnTo>
                <a:cubicBezTo>
                  <a:pt x="2967272" y="26778"/>
                  <a:pt x="2968334" y="27492"/>
                  <a:pt x="2969396" y="27850"/>
                </a:cubicBezTo>
                <a:lnTo>
                  <a:pt x="2971891" y="27094"/>
                </a:lnTo>
                <a:lnTo>
                  <a:pt x="2971766" y="25614"/>
                </a:lnTo>
                <a:close/>
                <a:moveTo>
                  <a:pt x="2932726" y="25415"/>
                </a:moveTo>
                <a:lnTo>
                  <a:pt x="2932567" y="25433"/>
                </a:lnTo>
                <a:lnTo>
                  <a:pt x="2932675" y="25442"/>
                </a:lnTo>
                <a:lnTo>
                  <a:pt x="2932411" y="25820"/>
                </a:lnTo>
                <a:lnTo>
                  <a:pt x="2932519" y="25760"/>
                </a:lnTo>
                <a:lnTo>
                  <a:pt x="2932630" y="25574"/>
                </a:lnTo>
                <a:lnTo>
                  <a:pt x="2932726" y="25574"/>
                </a:lnTo>
                <a:close/>
                <a:moveTo>
                  <a:pt x="2901837" y="25273"/>
                </a:moveTo>
                <a:lnTo>
                  <a:pt x="2901395" y="25472"/>
                </a:lnTo>
                <a:lnTo>
                  <a:pt x="2901944" y="25472"/>
                </a:lnTo>
                <a:lnTo>
                  <a:pt x="2902066" y="25348"/>
                </a:lnTo>
                <a:close/>
                <a:moveTo>
                  <a:pt x="2935498" y="25145"/>
                </a:moveTo>
                <a:lnTo>
                  <a:pt x="2934645" y="25574"/>
                </a:lnTo>
                <a:lnTo>
                  <a:pt x="2935594" y="25574"/>
                </a:lnTo>
                <a:cubicBezTo>
                  <a:pt x="2936965" y="26953"/>
                  <a:pt x="2938337" y="28332"/>
                  <a:pt x="2939709" y="29711"/>
                </a:cubicBezTo>
                <a:cubicBezTo>
                  <a:pt x="2941080" y="29711"/>
                  <a:pt x="2941080" y="29711"/>
                  <a:pt x="2941080" y="31090"/>
                </a:cubicBezTo>
                <a:lnTo>
                  <a:pt x="2941424" y="31321"/>
                </a:lnTo>
                <a:lnTo>
                  <a:pt x="2941193" y="30689"/>
                </a:lnTo>
                <a:lnTo>
                  <a:pt x="2935857" y="25487"/>
                </a:lnTo>
                <a:lnTo>
                  <a:pt x="2935638" y="25574"/>
                </a:lnTo>
                <a:lnTo>
                  <a:pt x="2935749" y="25382"/>
                </a:lnTo>
                <a:lnTo>
                  <a:pt x="2935638" y="25274"/>
                </a:lnTo>
                <a:lnTo>
                  <a:pt x="2935864" y="25145"/>
                </a:lnTo>
                <a:close/>
                <a:moveTo>
                  <a:pt x="2895799" y="25133"/>
                </a:moveTo>
                <a:lnTo>
                  <a:pt x="2895262" y="25401"/>
                </a:lnTo>
                <a:lnTo>
                  <a:pt x="2895262" y="28043"/>
                </a:lnTo>
                <a:lnTo>
                  <a:pt x="2896118" y="27105"/>
                </a:lnTo>
                <a:close/>
                <a:moveTo>
                  <a:pt x="2856413" y="25023"/>
                </a:moveTo>
                <a:lnTo>
                  <a:pt x="2855911" y="25480"/>
                </a:lnTo>
                <a:lnTo>
                  <a:pt x="2856322" y="25480"/>
                </a:lnTo>
                <a:lnTo>
                  <a:pt x="2856413" y="25480"/>
                </a:lnTo>
                <a:close/>
                <a:moveTo>
                  <a:pt x="155147" y="24963"/>
                </a:moveTo>
                <a:lnTo>
                  <a:pt x="156103" y="26234"/>
                </a:lnTo>
                <a:lnTo>
                  <a:pt x="156797" y="25664"/>
                </a:lnTo>
                <a:lnTo>
                  <a:pt x="156797" y="25563"/>
                </a:lnTo>
                <a:close/>
                <a:moveTo>
                  <a:pt x="430482" y="24809"/>
                </a:moveTo>
                <a:lnTo>
                  <a:pt x="430105" y="25252"/>
                </a:lnTo>
                <a:lnTo>
                  <a:pt x="431388" y="26543"/>
                </a:lnTo>
                <a:close/>
                <a:moveTo>
                  <a:pt x="2850517" y="24278"/>
                </a:moveTo>
                <a:lnTo>
                  <a:pt x="2850379" y="25244"/>
                </a:lnTo>
                <a:lnTo>
                  <a:pt x="2847832" y="26518"/>
                </a:lnTo>
                <a:lnTo>
                  <a:pt x="2850517" y="25595"/>
                </a:lnTo>
                <a:close/>
                <a:moveTo>
                  <a:pt x="117603" y="23954"/>
                </a:moveTo>
                <a:lnTo>
                  <a:pt x="117319" y="23983"/>
                </a:lnTo>
                <a:lnTo>
                  <a:pt x="117399" y="24137"/>
                </a:lnTo>
                <a:close/>
                <a:moveTo>
                  <a:pt x="80333" y="23838"/>
                </a:moveTo>
                <a:lnTo>
                  <a:pt x="80629" y="24547"/>
                </a:lnTo>
                <a:lnTo>
                  <a:pt x="82270" y="26891"/>
                </a:lnTo>
                <a:lnTo>
                  <a:pt x="82680" y="27086"/>
                </a:lnTo>
                <a:lnTo>
                  <a:pt x="80522" y="23838"/>
                </a:lnTo>
                <a:close/>
                <a:moveTo>
                  <a:pt x="2939654" y="23748"/>
                </a:moveTo>
                <a:lnTo>
                  <a:pt x="2939219" y="23967"/>
                </a:lnTo>
                <a:lnTo>
                  <a:pt x="2939784" y="23921"/>
                </a:lnTo>
                <a:lnTo>
                  <a:pt x="2940233" y="23748"/>
                </a:lnTo>
                <a:close/>
                <a:moveTo>
                  <a:pt x="2932348" y="22881"/>
                </a:moveTo>
                <a:lnTo>
                  <a:pt x="2932726" y="24768"/>
                </a:lnTo>
                <a:lnTo>
                  <a:pt x="2932726" y="23748"/>
                </a:lnTo>
                <a:close/>
                <a:moveTo>
                  <a:pt x="432579" y="22741"/>
                </a:moveTo>
                <a:lnTo>
                  <a:pt x="432187" y="22807"/>
                </a:lnTo>
                <a:lnTo>
                  <a:pt x="431920" y="23120"/>
                </a:lnTo>
                <a:close/>
                <a:moveTo>
                  <a:pt x="3037369" y="22144"/>
                </a:moveTo>
                <a:lnTo>
                  <a:pt x="3036339" y="22616"/>
                </a:lnTo>
                <a:lnTo>
                  <a:pt x="3038135" y="23736"/>
                </a:lnTo>
                <a:close/>
                <a:moveTo>
                  <a:pt x="2764073" y="22087"/>
                </a:moveTo>
                <a:lnTo>
                  <a:pt x="2765456" y="23068"/>
                </a:lnTo>
                <a:lnTo>
                  <a:pt x="2764785" y="22360"/>
                </a:lnTo>
                <a:close/>
                <a:moveTo>
                  <a:pt x="2608561" y="21805"/>
                </a:moveTo>
                <a:lnTo>
                  <a:pt x="2608988" y="23113"/>
                </a:lnTo>
                <a:lnTo>
                  <a:pt x="2609161" y="22413"/>
                </a:lnTo>
                <a:close/>
                <a:moveTo>
                  <a:pt x="194810" y="21568"/>
                </a:moveTo>
                <a:lnTo>
                  <a:pt x="194981" y="22132"/>
                </a:lnTo>
                <a:lnTo>
                  <a:pt x="195432" y="22197"/>
                </a:lnTo>
                <a:close/>
                <a:moveTo>
                  <a:pt x="2760793" y="20822"/>
                </a:moveTo>
                <a:lnTo>
                  <a:pt x="2759956" y="21259"/>
                </a:lnTo>
                <a:lnTo>
                  <a:pt x="2761179" y="20971"/>
                </a:lnTo>
                <a:close/>
                <a:moveTo>
                  <a:pt x="3057474" y="19561"/>
                </a:moveTo>
                <a:lnTo>
                  <a:pt x="3057438" y="19623"/>
                </a:lnTo>
                <a:lnTo>
                  <a:pt x="3057474" y="19657"/>
                </a:lnTo>
                <a:close/>
                <a:moveTo>
                  <a:pt x="3146052" y="19557"/>
                </a:moveTo>
                <a:cubicBezTo>
                  <a:pt x="3147441" y="23694"/>
                  <a:pt x="3151606" y="20936"/>
                  <a:pt x="3152995" y="22315"/>
                </a:cubicBezTo>
                <a:cubicBezTo>
                  <a:pt x="3150218" y="26452"/>
                  <a:pt x="3147441" y="27831"/>
                  <a:pt x="3144664" y="25073"/>
                </a:cubicBezTo>
                <a:cubicBezTo>
                  <a:pt x="3143969" y="24384"/>
                  <a:pt x="3142927" y="24384"/>
                  <a:pt x="3141886" y="24556"/>
                </a:cubicBezTo>
                <a:lnTo>
                  <a:pt x="3139443" y="25011"/>
                </a:lnTo>
                <a:lnTo>
                  <a:pt x="3139572" y="25156"/>
                </a:lnTo>
                <a:cubicBezTo>
                  <a:pt x="3139572" y="26577"/>
                  <a:pt x="3140961" y="27998"/>
                  <a:pt x="3139572" y="27998"/>
                </a:cubicBezTo>
                <a:cubicBezTo>
                  <a:pt x="3136795" y="26577"/>
                  <a:pt x="3136795" y="29419"/>
                  <a:pt x="3135406" y="30840"/>
                </a:cubicBezTo>
                <a:cubicBezTo>
                  <a:pt x="3134018" y="30840"/>
                  <a:pt x="3132629" y="30840"/>
                  <a:pt x="3131240" y="30840"/>
                </a:cubicBezTo>
                <a:cubicBezTo>
                  <a:pt x="3128463" y="29419"/>
                  <a:pt x="3127075" y="27998"/>
                  <a:pt x="3125686" y="25156"/>
                </a:cubicBezTo>
                <a:cubicBezTo>
                  <a:pt x="3125686" y="25156"/>
                  <a:pt x="3124297" y="25156"/>
                  <a:pt x="3124297" y="23736"/>
                </a:cubicBezTo>
                <a:cubicBezTo>
                  <a:pt x="3127075" y="22315"/>
                  <a:pt x="3128463" y="18053"/>
                  <a:pt x="3129852" y="23736"/>
                </a:cubicBezTo>
                <a:cubicBezTo>
                  <a:pt x="3130546" y="23736"/>
                  <a:pt x="3131588" y="23025"/>
                  <a:pt x="3132629" y="22670"/>
                </a:cubicBezTo>
                <a:lnTo>
                  <a:pt x="3135123" y="23627"/>
                </a:lnTo>
                <a:close/>
                <a:moveTo>
                  <a:pt x="3112903" y="19557"/>
                </a:moveTo>
                <a:cubicBezTo>
                  <a:pt x="3114332" y="20954"/>
                  <a:pt x="3115762" y="23748"/>
                  <a:pt x="3117191" y="23748"/>
                </a:cubicBezTo>
                <a:cubicBezTo>
                  <a:pt x="3118620" y="25145"/>
                  <a:pt x="3121478" y="25145"/>
                  <a:pt x="3122907" y="25145"/>
                </a:cubicBezTo>
                <a:cubicBezTo>
                  <a:pt x="3120049" y="27938"/>
                  <a:pt x="3115762" y="25145"/>
                  <a:pt x="3112903" y="29336"/>
                </a:cubicBezTo>
                <a:cubicBezTo>
                  <a:pt x="3111474" y="29336"/>
                  <a:pt x="3110045" y="27938"/>
                  <a:pt x="3110045" y="26541"/>
                </a:cubicBezTo>
                <a:cubicBezTo>
                  <a:pt x="3108616" y="23748"/>
                  <a:pt x="3110045" y="20954"/>
                  <a:pt x="3112903" y="19557"/>
                </a:cubicBezTo>
                <a:close/>
                <a:moveTo>
                  <a:pt x="2918107" y="19412"/>
                </a:moveTo>
                <a:lnTo>
                  <a:pt x="2917126" y="19436"/>
                </a:lnTo>
                <a:lnTo>
                  <a:pt x="2917538" y="19846"/>
                </a:lnTo>
                <a:close/>
                <a:moveTo>
                  <a:pt x="184328" y="19337"/>
                </a:moveTo>
                <a:lnTo>
                  <a:pt x="184351" y="19403"/>
                </a:lnTo>
                <a:lnTo>
                  <a:pt x="184490" y="19457"/>
                </a:lnTo>
                <a:close/>
                <a:moveTo>
                  <a:pt x="409879" y="19219"/>
                </a:moveTo>
                <a:lnTo>
                  <a:pt x="410156" y="19664"/>
                </a:lnTo>
                <a:lnTo>
                  <a:pt x="410261" y="19512"/>
                </a:lnTo>
                <a:close/>
                <a:moveTo>
                  <a:pt x="266528" y="18932"/>
                </a:moveTo>
                <a:lnTo>
                  <a:pt x="267026" y="19331"/>
                </a:lnTo>
                <a:lnTo>
                  <a:pt x="267338" y="19331"/>
                </a:lnTo>
                <a:close/>
                <a:moveTo>
                  <a:pt x="281075" y="18925"/>
                </a:moveTo>
                <a:lnTo>
                  <a:pt x="280608" y="19314"/>
                </a:lnTo>
                <a:lnTo>
                  <a:pt x="280884" y="19257"/>
                </a:lnTo>
                <a:close/>
                <a:moveTo>
                  <a:pt x="417127" y="18681"/>
                </a:moveTo>
                <a:lnTo>
                  <a:pt x="417615" y="19664"/>
                </a:lnTo>
                <a:lnTo>
                  <a:pt x="418508" y="20395"/>
                </a:lnTo>
                <a:lnTo>
                  <a:pt x="418917" y="19159"/>
                </a:lnTo>
                <a:lnTo>
                  <a:pt x="417915" y="19557"/>
                </a:lnTo>
                <a:close/>
                <a:moveTo>
                  <a:pt x="2924693" y="18371"/>
                </a:moveTo>
                <a:lnTo>
                  <a:pt x="2924378" y="18431"/>
                </a:lnTo>
                <a:lnTo>
                  <a:pt x="2924499" y="18458"/>
                </a:lnTo>
                <a:close/>
                <a:moveTo>
                  <a:pt x="234443" y="18342"/>
                </a:moveTo>
                <a:lnTo>
                  <a:pt x="234650" y="18482"/>
                </a:lnTo>
                <a:lnTo>
                  <a:pt x="234615" y="18342"/>
                </a:lnTo>
                <a:close/>
                <a:moveTo>
                  <a:pt x="298661" y="18193"/>
                </a:moveTo>
                <a:lnTo>
                  <a:pt x="298426" y="18213"/>
                </a:lnTo>
                <a:lnTo>
                  <a:pt x="298495" y="18284"/>
                </a:lnTo>
                <a:close/>
                <a:moveTo>
                  <a:pt x="2956202" y="17923"/>
                </a:moveTo>
                <a:lnTo>
                  <a:pt x="2956206" y="17937"/>
                </a:lnTo>
                <a:lnTo>
                  <a:pt x="2956211" y="17931"/>
                </a:lnTo>
                <a:close/>
                <a:moveTo>
                  <a:pt x="286803" y="17887"/>
                </a:moveTo>
                <a:lnTo>
                  <a:pt x="286927" y="18012"/>
                </a:lnTo>
                <a:lnTo>
                  <a:pt x="287020" y="17993"/>
                </a:lnTo>
                <a:close/>
                <a:moveTo>
                  <a:pt x="225443" y="17813"/>
                </a:moveTo>
                <a:lnTo>
                  <a:pt x="225191" y="18072"/>
                </a:lnTo>
                <a:lnTo>
                  <a:pt x="225800" y="18914"/>
                </a:lnTo>
                <a:close/>
                <a:moveTo>
                  <a:pt x="2384287" y="17678"/>
                </a:moveTo>
                <a:lnTo>
                  <a:pt x="2383309" y="17939"/>
                </a:lnTo>
                <a:lnTo>
                  <a:pt x="2384180" y="18117"/>
                </a:lnTo>
                <a:close/>
                <a:moveTo>
                  <a:pt x="297907" y="17675"/>
                </a:moveTo>
                <a:lnTo>
                  <a:pt x="298345" y="18128"/>
                </a:lnTo>
                <a:lnTo>
                  <a:pt x="298345" y="17970"/>
                </a:lnTo>
                <a:close/>
                <a:moveTo>
                  <a:pt x="3004493" y="17311"/>
                </a:moveTo>
                <a:lnTo>
                  <a:pt x="3003777" y="18031"/>
                </a:lnTo>
                <a:lnTo>
                  <a:pt x="3004774" y="18160"/>
                </a:lnTo>
                <a:close/>
                <a:moveTo>
                  <a:pt x="321848" y="17123"/>
                </a:moveTo>
                <a:lnTo>
                  <a:pt x="320814" y="18284"/>
                </a:lnTo>
                <a:lnTo>
                  <a:pt x="320157" y="19782"/>
                </a:lnTo>
                <a:lnTo>
                  <a:pt x="320948" y="19820"/>
                </a:lnTo>
                <a:close/>
                <a:moveTo>
                  <a:pt x="245867" y="16924"/>
                </a:moveTo>
                <a:lnTo>
                  <a:pt x="245638" y="17085"/>
                </a:lnTo>
                <a:lnTo>
                  <a:pt x="246113" y="16924"/>
                </a:lnTo>
                <a:close/>
                <a:moveTo>
                  <a:pt x="194130" y="16831"/>
                </a:moveTo>
                <a:lnTo>
                  <a:pt x="194151" y="16895"/>
                </a:lnTo>
                <a:lnTo>
                  <a:pt x="194648" y="16895"/>
                </a:lnTo>
                <a:lnTo>
                  <a:pt x="194565" y="16831"/>
                </a:lnTo>
                <a:close/>
                <a:moveTo>
                  <a:pt x="174444" y="16729"/>
                </a:moveTo>
                <a:lnTo>
                  <a:pt x="174497" y="17141"/>
                </a:lnTo>
                <a:lnTo>
                  <a:pt x="174722" y="17009"/>
                </a:lnTo>
                <a:close/>
                <a:moveTo>
                  <a:pt x="2888061" y="16716"/>
                </a:moveTo>
                <a:lnTo>
                  <a:pt x="2888253" y="16849"/>
                </a:lnTo>
                <a:lnTo>
                  <a:pt x="2887826" y="16912"/>
                </a:lnTo>
                <a:lnTo>
                  <a:pt x="2888300" y="17069"/>
                </a:lnTo>
                <a:lnTo>
                  <a:pt x="2888607" y="16763"/>
                </a:lnTo>
                <a:lnTo>
                  <a:pt x="2888389" y="16763"/>
                </a:lnTo>
                <a:close/>
                <a:moveTo>
                  <a:pt x="1573173" y="16632"/>
                </a:moveTo>
                <a:lnTo>
                  <a:pt x="1573238" y="16699"/>
                </a:lnTo>
                <a:lnTo>
                  <a:pt x="1573313" y="16632"/>
                </a:lnTo>
                <a:close/>
                <a:moveTo>
                  <a:pt x="415272" y="16621"/>
                </a:moveTo>
                <a:lnTo>
                  <a:pt x="415078" y="16754"/>
                </a:lnTo>
                <a:lnTo>
                  <a:pt x="414925" y="16871"/>
                </a:lnTo>
                <a:lnTo>
                  <a:pt x="415287" y="16871"/>
                </a:lnTo>
                <a:lnTo>
                  <a:pt x="415374" y="16733"/>
                </a:lnTo>
                <a:close/>
                <a:moveTo>
                  <a:pt x="256676" y="16579"/>
                </a:moveTo>
                <a:lnTo>
                  <a:pt x="255811" y="16823"/>
                </a:lnTo>
                <a:lnTo>
                  <a:pt x="256341" y="17902"/>
                </a:lnTo>
                <a:lnTo>
                  <a:pt x="256810" y="17902"/>
                </a:lnTo>
                <a:close/>
                <a:moveTo>
                  <a:pt x="1403555" y="16569"/>
                </a:moveTo>
                <a:lnTo>
                  <a:pt x="1403787" y="16699"/>
                </a:lnTo>
                <a:lnTo>
                  <a:pt x="1404064" y="16774"/>
                </a:lnTo>
                <a:lnTo>
                  <a:pt x="1403977" y="16699"/>
                </a:lnTo>
                <a:close/>
                <a:moveTo>
                  <a:pt x="1350873" y="16562"/>
                </a:moveTo>
                <a:lnTo>
                  <a:pt x="1351007" y="16699"/>
                </a:lnTo>
                <a:lnTo>
                  <a:pt x="1351142" y="16644"/>
                </a:lnTo>
                <a:close/>
                <a:moveTo>
                  <a:pt x="177386" y="16521"/>
                </a:moveTo>
                <a:lnTo>
                  <a:pt x="177516" y="17009"/>
                </a:lnTo>
                <a:lnTo>
                  <a:pt x="178127" y="16599"/>
                </a:lnTo>
                <a:lnTo>
                  <a:pt x="177516" y="16674"/>
                </a:lnTo>
                <a:close/>
                <a:moveTo>
                  <a:pt x="415572" y="16416"/>
                </a:moveTo>
                <a:lnTo>
                  <a:pt x="415320" y="16588"/>
                </a:lnTo>
                <a:lnTo>
                  <a:pt x="415439" y="16629"/>
                </a:lnTo>
                <a:close/>
                <a:moveTo>
                  <a:pt x="1816959" y="16120"/>
                </a:moveTo>
                <a:lnTo>
                  <a:pt x="1817522" y="16699"/>
                </a:lnTo>
                <a:lnTo>
                  <a:pt x="1817741" y="16254"/>
                </a:lnTo>
                <a:close/>
                <a:moveTo>
                  <a:pt x="251601" y="16062"/>
                </a:moveTo>
                <a:lnTo>
                  <a:pt x="251039" y="16339"/>
                </a:lnTo>
                <a:lnTo>
                  <a:pt x="251450" y="16549"/>
                </a:lnTo>
                <a:lnTo>
                  <a:pt x="251525" y="16549"/>
                </a:lnTo>
                <a:close/>
                <a:moveTo>
                  <a:pt x="1484346" y="15958"/>
                </a:moveTo>
                <a:lnTo>
                  <a:pt x="1484346" y="16699"/>
                </a:lnTo>
                <a:lnTo>
                  <a:pt x="1484965" y="16313"/>
                </a:lnTo>
                <a:close/>
                <a:moveTo>
                  <a:pt x="154438" y="15764"/>
                </a:moveTo>
                <a:lnTo>
                  <a:pt x="152701" y="18044"/>
                </a:lnTo>
                <a:lnTo>
                  <a:pt x="152769" y="18053"/>
                </a:lnTo>
                <a:lnTo>
                  <a:pt x="152822" y="18163"/>
                </a:lnTo>
                <a:close/>
                <a:moveTo>
                  <a:pt x="3034217" y="15718"/>
                </a:moveTo>
                <a:lnTo>
                  <a:pt x="3034217" y="17951"/>
                </a:lnTo>
                <a:lnTo>
                  <a:pt x="3035255" y="18160"/>
                </a:lnTo>
                <a:lnTo>
                  <a:pt x="3036082" y="19470"/>
                </a:lnTo>
                <a:lnTo>
                  <a:pt x="3035400" y="18053"/>
                </a:lnTo>
                <a:lnTo>
                  <a:pt x="3035417" y="18053"/>
                </a:lnTo>
                <a:close/>
                <a:moveTo>
                  <a:pt x="2851865" y="15498"/>
                </a:moveTo>
                <a:lnTo>
                  <a:pt x="2851721" y="15563"/>
                </a:lnTo>
                <a:lnTo>
                  <a:pt x="2851762" y="15556"/>
                </a:lnTo>
                <a:lnTo>
                  <a:pt x="2850941" y="21309"/>
                </a:lnTo>
                <a:lnTo>
                  <a:pt x="2851914" y="15546"/>
                </a:lnTo>
                <a:close/>
                <a:moveTo>
                  <a:pt x="159552" y="15420"/>
                </a:moveTo>
                <a:lnTo>
                  <a:pt x="158658" y="15671"/>
                </a:lnTo>
                <a:lnTo>
                  <a:pt x="159464" y="15671"/>
                </a:lnTo>
                <a:lnTo>
                  <a:pt x="160247" y="17107"/>
                </a:lnTo>
                <a:lnTo>
                  <a:pt x="160899" y="17000"/>
                </a:lnTo>
                <a:lnTo>
                  <a:pt x="161262" y="17179"/>
                </a:lnTo>
                <a:close/>
                <a:moveTo>
                  <a:pt x="156569" y="15420"/>
                </a:moveTo>
                <a:lnTo>
                  <a:pt x="156797" y="15646"/>
                </a:lnTo>
                <a:lnTo>
                  <a:pt x="156827" y="15671"/>
                </a:lnTo>
                <a:lnTo>
                  <a:pt x="157215" y="15671"/>
                </a:lnTo>
                <a:lnTo>
                  <a:pt x="156808" y="15420"/>
                </a:lnTo>
                <a:close/>
                <a:moveTo>
                  <a:pt x="1449524" y="15259"/>
                </a:moveTo>
                <a:lnTo>
                  <a:pt x="1449623" y="15280"/>
                </a:lnTo>
                <a:lnTo>
                  <a:pt x="1449637" y="15266"/>
                </a:lnTo>
                <a:close/>
                <a:moveTo>
                  <a:pt x="2181399" y="15250"/>
                </a:moveTo>
                <a:lnTo>
                  <a:pt x="2181446" y="15280"/>
                </a:lnTo>
                <a:lnTo>
                  <a:pt x="2181498" y="15254"/>
                </a:lnTo>
                <a:close/>
                <a:moveTo>
                  <a:pt x="1314782" y="15211"/>
                </a:moveTo>
                <a:lnTo>
                  <a:pt x="1314895" y="15280"/>
                </a:lnTo>
                <a:lnTo>
                  <a:pt x="1315165" y="15211"/>
                </a:lnTo>
                <a:close/>
                <a:moveTo>
                  <a:pt x="1782985" y="15072"/>
                </a:moveTo>
                <a:lnTo>
                  <a:pt x="1782563" y="15211"/>
                </a:lnTo>
                <a:lnTo>
                  <a:pt x="1782376" y="15280"/>
                </a:lnTo>
                <a:lnTo>
                  <a:pt x="1782812" y="15280"/>
                </a:lnTo>
                <a:close/>
                <a:moveTo>
                  <a:pt x="1095471" y="14936"/>
                </a:moveTo>
                <a:lnTo>
                  <a:pt x="1095431" y="15270"/>
                </a:lnTo>
                <a:lnTo>
                  <a:pt x="1095420" y="15272"/>
                </a:lnTo>
                <a:lnTo>
                  <a:pt x="1095441" y="15280"/>
                </a:lnTo>
                <a:lnTo>
                  <a:pt x="1095579" y="15245"/>
                </a:lnTo>
                <a:close/>
                <a:moveTo>
                  <a:pt x="691589" y="14824"/>
                </a:moveTo>
                <a:lnTo>
                  <a:pt x="691953" y="15103"/>
                </a:lnTo>
                <a:cubicBezTo>
                  <a:pt x="692473" y="15369"/>
                  <a:pt x="692994" y="15413"/>
                  <a:pt x="693558" y="15037"/>
                </a:cubicBezTo>
                <a:lnTo>
                  <a:pt x="693583" y="15002"/>
                </a:lnTo>
                <a:close/>
                <a:moveTo>
                  <a:pt x="1330694" y="14748"/>
                </a:moveTo>
                <a:lnTo>
                  <a:pt x="1329875" y="14911"/>
                </a:lnTo>
                <a:lnTo>
                  <a:pt x="1330173" y="15280"/>
                </a:lnTo>
                <a:close/>
                <a:moveTo>
                  <a:pt x="3005972" y="14100"/>
                </a:moveTo>
                <a:lnTo>
                  <a:pt x="3005212" y="14319"/>
                </a:lnTo>
                <a:lnTo>
                  <a:pt x="3005188" y="14647"/>
                </a:lnTo>
                <a:close/>
                <a:moveTo>
                  <a:pt x="181961" y="14014"/>
                </a:moveTo>
                <a:lnTo>
                  <a:pt x="181781" y="14270"/>
                </a:lnTo>
                <a:lnTo>
                  <a:pt x="182357" y="14850"/>
                </a:lnTo>
                <a:close/>
                <a:moveTo>
                  <a:pt x="171897" y="14010"/>
                </a:moveTo>
                <a:lnTo>
                  <a:pt x="172140" y="14171"/>
                </a:lnTo>
                <a:lnTo>
                  <a:pt x="172653" y="14114"/>
                </a:lnTo>
                <a:close/>
                <a:moveTo>
                  <a:pt x="1523373" y="13990"/>
                </a:moveTo>
                <a:lnTo>
                  <a:pt x="1523399" y="14015"/>
                </a:lnTo>
                <a:lnTo>
                  <a:pt x="1523375" y="13990"/>
                </a:lnTo>
                <a:close/>
                <a:moveTo>
                  <a:pt x="1681169" y="13791"/>
                </a:moveTo>
                <a:lnTo>
                  <a:pt x="1681299" y="13862"/>
                </a:lnTo>
                <a:lnTo>
                  <a:pt x="1681656" y="13791"/>
                </a:lnTo>
                <a:close/>
                <a:moveTo>
                  <a:pt x="1289618" y="13791"/>
                </a:moveTo>
                <a:lnTo>
                  <a:pt x="1289169" y="13862"/>
                </a:lnTo>
                <a:lnTo>
                  <a:pt x="1289828" y="13862"/>
                </a:lnTo>
                <a:close/>
                <a:moveTo>
                  <a:pt x="2373963" y="13784"/>
                </a:moveTo>
                <a:lnTo>
                  <a:pt x="2372924" y="14409"/>
                </a:lnTo>
                <a:lnTo>
                  <a:pt x="2370171" y="15162"/>
                </a:lnTo>
                <a:lnTo>
                  <a:pt x="2370288" y="15280"/>
                </a:lnTo>
                <a:lnTo>
                  <a:pt x="2371595" y="15548"/>
                </a:lnTo>
                <a:close/>
                <a:moveTo>
                  <a:pt x="2953661" y="13778"/>
                </a:moveTo>
                <a:lnTo>
                  <a:pt x="2953597" y="13783"/>
                </a:lnTo>
                <a:lnTo>
                  <a:pt x="2953661" y="13791"/>
                </a:lnTo>
                <a:close/>
                <a:moveTo>
                  <a:pt x="197150" y="13744"/>
                </a:moveTo>
                <a:lnTo>
                  <a:pt x="197163" y="13764"/>
                </a:lnTo>
                <a:lnTo>
                  <a:pt x="197193" y="13746"/>
                </a:lnTo>
                <a:close/>
                <a:moveTo>
                  <a:pt x="2137391" y="13665"/>
                </a:moveTo>
                <a:lnTo>
                  <a:pt x="2137222" y="13728"/>
                </a:lnTo>
                <a:lnTo>
                  <a:pt x="2136922" y="13765"/>
                </a:lnTo>
                <a:lnTo>
                  <a:pt x="2137052" y="13862"/>
                </a:lnTo>
                <a:lnTo>
                  <a:pt x="2137311" y="13944"/>
                </a:lnTo>
                <a:close/>
                <a:moveTo>
                  <a:pt x="2117457" y="13637"/>
                </a:moveTo>
                <a:lnTo>
                  <a:pt x="2116699" y="13666"/>
                </a:lnTo>
                <a:lnTo>
                  <a:pt x="2116020" y="14142"/>
                </a:lnTo>
                <a:lnTo>
                  <a:pt x="2116717" y="14216"/>
                </a:lnTo>
                <a:close/>
                <a:moveTo>
                  <a:pt x="419881" y="13455"/>
                </a:moveTo>
                <a:lnTo>
                  <a:pt x="419279" y="13881"/>
                </a:lnTo>
                <a:lnTo>
                  <a:pt x="418560" y="14373"/>
                </a:lnTo>
                <a:lnTo>
                  <a:pt x="419156" y="14292"/>
                </a:lnTo>
                <a:lnTo>
                  <a:pt x="419603" y="15212"/>
                </a:lnTo>
                <a:lnTo>
                  <a:pt x="419603" y="14291"/>
                </a:lnTo>
                <a:close/>
                <a:moveTo>
                  <a:pt x="250372" y="13437"/>
                </a:moveTo>
                <a:lnTo>
                  <a:pt x="249488" y="13553"/>
                </a:lnTo>
                <a:lnTo>
                  <a:pt x="249851" y="13821"/>
                </a:lnTo>
                <a:close/>
                <a:moveTo>
                  <a:pt x="1348452" y="13180"/>
                </a:moveTo>
                <a:lnTo>
                  <a:pt x="1348229" y="13862"/>
                </a:lnTo>
                <a:lnTo>
                  <a:pt x="1348428" y="14064"/>
                </a:lnTo>
                <a:close/>
                <a:moveTo>
                  <a:pt x="1779245" y="13061"/>
                </a:moveTo>
                <a:lnTo>
                  <a:pt x="1780101" y="13935"/>
                </a:lnTo>
                <a:lnTo>
                  <a:pt x="1780115" y="13880"/>
                </a:lnTo>
                <a:lnTo>
                  <a:pt x="1779524" y="13289"/>
                </a:lnTo>
                <a:close/>
                <a:moveTo>
                  <a:pt x="297479" y="13058"/>
                </a:moveTo>
                <a:lnTo>
                  <a:pt x="298345" y="17431"/>
                </a:lnTo>
                <a:lnTo>
                  <a:pt x="298345" y="13957"/>
                </a:lnTo>
                <a:close/>
                <a:moveTo>
                  <a:pt x="2583694" y="12895"/>
                </a:moveTo>
                <a:lnTo>
                  <a:pt x="2582928" y="13647"/>
                </a:lnTo>
                <a:lnTo>
                  <a:pt x="2582027" y="13431"/>
                </a:lnTo>
                <a:lnTo>
                  <a:pt x="2582800" y="13862"/>
                </a:lnTo>
                <a:lnTo>
                  <a:pt x="2582894" y="13824"/>
                </a:lnTo>
                <a:lnTo>
                  <a:pt x="2582829" y="13791"/>
                </a:lnTo>
                <a:lnTo>
                  <a:pt x="2583707" y="12895"/>
                </a:lnTo>
                <a:close/>
                <a:moveTo>
                  <a:pt x="2163343" y="12788"/>
                </a:moveTo>
                <a:lnTo>
                  <a:pt x="2163630" y="15820"/>
                </a:lnTo>
                <a:lnTo>
                  <a:pt x="2163638" y="15812"/>
                </a:lnTo>
                <a:lnTo>
                  <a:pt x="2163478" y="12788"/>
                </a:lnTo>
                <a:close/>
                <a:moveTo>
                  <a:pt x="1608068" y="12788"/>
                </a:moveTo>
                <a:lnTo>
                  <a:pt x="1608878" y="15405"/>
                </a:lnTo>
                <a:lnTo>
                  <a:pt x="1608226" y="12788"/>
                </a:lnTo>
                <a:close/>
                <a:moveTo>
                  <a:pt x="1220504" y="12788"/>
                </a:moveTo>
                <a:lnTo>
                  <a:pt x="1220751" y="13697"/>
                </a:lnTo>
                <a:lnTo>
                  <a:pt x="1220799" y="13671"/>
                </a:lnTo>
                <a:lnTo>
                  <a:pt x="1220799" y="12788"/>
                </a:lnTo>
                <a:close/>
                <a:moveTo>
                  <a:pt x="790317" y="12788"/>
                </a:moveTo>
                <a:lnTo>
                  <a:pt x="792955" y="14832"/>
                </a:lnTo>
                <a:lnTo>
                  <a:pt x="792059" y="12788"/>
                </a:lnTo>
                <a:close/>
                <a:moveTo>
                  <a:pt x="246906" y="12788"/>
                </a:moveTo>
                <a:lnTo>
                  <a:pt x="247012" y="12895"/>
                </a:lnTo>
                <a:lnTo>
                  <a:pt x="247678" y="14928"/>
                </a:lnTo>
                <a:lnTo>
                  <a:pt x="248451" y="14166"/>
                </a:lnTo>
                <a:lnTo>
                  <a:pt x="247052" y="12788"/>
                </a:lnTo>
                <a:close/>
                <a:moveTo>
                  <a:pt x="2635509" y="12745"/>
                </a:moveTo>
                <a:lnTo>
                  <a:pt x="2630448" y="13525"/>
                </a:lnTo>
                <a:lnTo>
                  <a:pt x="2632747" y="13990"/>
                </a:lnTo>
                <a:close/>
                <a:moveTo>
                  <a:pt x="2051115" y="12742"/>
                </a:moveTo>
                <a:lnTo>
                  <a:pt x="2051035" y="12750"/>
                </a:lnTo>
                <a:lnTo>
                  <a:pt x="2051228" y="12969"/>
                </a:lnTo>
                <a:close/>
                <a:moveTo>
                  <a:pt x="152694" y="12600"/>
                </a:moveTo>
                <a:lnTo>
                  <a:pt x="152694" y="12788"/>
                </a:lnTo>
                <a:lnTo>
                  <a:pt x="152809" y="12838"/>
                </a:lnTo>
                <a:close/>
                <a:moveTo>
                  <a:pt x="2852121" y="12526"/>
                </a:moveTo>
                <a:lnTo>
                  <a:pt x="2852204" y="12788"/>
                </a:lnTo>
                <a:lnTo>
                  <a:pt x="2851914" y="12788"/>
                </a:lnTo>
                <a:lnTo>
                  <a:pt x="2852837" y="13243"/>
                </a:lnTo>
                <a:close/>
                <a:moveTo>
                  <a:pt x="2651858" y="12514"/>
                </a:moveTo>
                <a:lnTo>
                  <a:pt x="2651839" y="12537"/>
                </a:lnTo>
                <a:lnTo>
                  <a:pt x="2651981" y="12531"/>
                </a:lnTo>
                <a:close/>
                <a:moveTo>
                  <a:pt x="864808" y="12514"/>
                </a:moveTo>
                <a:lnTo>
                  <a:pt x="860028" y="15844"/>
                </a:lnTo>
                <a:lnTo>
                  <a:pt x="861230" y="16167"/>
                </a:lnTo>
                <a:cubicBezTo>
                  <a:pt x="862098" y="15990"/>
                  <a:pt x="862793" y="15280"/>
                  <a:pt x="863487" y="13862"/>
                </a:cubicBezTo>
                <a:close/>
                <a:moveTo>
                  <a:pt x="1721754" y="12425"/>
                </a:moveTo>
                <a:lnTo>
                  <a:pt x="1720145" y="12532"/>
                </a:lnTo>
                <a:lnTo>
                  <a:pt x="1720241" y="12572"/>
                </a:lnTo>
                <a:cubicBezTo>
                  <a:pt x="1720241" y="12572"/>
                  <a:pt x="1721623" y="12572"/>
                  <a:pt x="1721623" y="12572"/>
                </a:cubicBezTo>
                <a:lnTo>
                  <a:pt x="1721619" y="12605"/>
                </a:lnTo>
                <a:lnTo>
                  <a:pt x="1721713" y="12443"/>
                </a:lnTo>
                <a:lnTo>
                  <a:pt x="1721880" y="12450"/>
                </a:lnTo>
                <a:close/>
                <a:moveTo>
                  <a:pt x="2330078" y="12424"/>
                </a:moveTo>
                <a:lnTo>
                  <a:pt x="2330078" y="12473"/>
                </a:lnTo>
                <a:lnTo>
                  <a:pt x="2330256" y="12548"/>
                </a:lnTo>
                <a:close/>
                <a:moveTo>
                  <a:pt x="2391628" y="12381"/>
                </a:moveTo>
                <a:lnTo>
                  <a:pt x="2390389" y="12425"/>
                </a:lnTo>
                <a:lnTo>
                  <a:pt x="2389691" y="12599"/>
                </a:lnTo>
                <a:lnTo>
                  <a:pt x="2390259" y="12621"/>
                </a:lnTo>
                <a:close/>
                <a:moveTo>
                  <a:pt x="2164733" y="12379"/>
                </a:moveTo>
                <a:lnTo>
                  <a:pt x="2164733" y="12443"/>
                </a:lnTo>
                <a:lnTo>
                  <a:pt x="2164875" y="12443"/>
                </a:lnTo>
                <a:lnTo>
                  <a:pt x="2164985" y="12441"/>
                </a:lnTo>
                <a:close/>
                <a:moveTo>
                  <a:pt x="1778403" y="12370"/>
                </a:moveTo>
                <a:lnTo>
                  <a:pt x="1778395" y="12375"/>
                </a:lnTo>
                <a:lnTo>
                  <a:pt x="1778416" y="12381"/>
                </a:lnTo>
                <a:close/>
                <a:moveTo>
                  <a:pt x="1767476" y="12370"/>
                </a:moveTo>
                <a:lnTo>
                  <a:pt x="1767372" y="12443"/>
                </a:lnTo>
                <a:lnTo>
                  <a:pt x="1767533" y="12443"/>
                </a:lnTo>
                <a:lnTo>
                  <a:pt x="1767605" y="12443"/>
                </a:lnTo>
                <a:lnTo>
                  <a:pt x="1767630" y="12370"/>
                </a:lnTo>
                <a:close/>
                <a:moveTo>
                  <a:pt x="2725200" y="12363"/>
                </a:moveTo>
                <a:lnTo>
                  <a:pt x="2725803" y="12506"/>
                </a:lnTo>
                <a:lnTo>
                  <a:pt x="2726012" y="12413"/>
                </a:lnTo>
                <a:close/>
                <a:moveTo>
                  <a:pt x="1865987" y="12358"/>
                </a:moveTo>
                <a:lnTo>
                  <a:pt x="1865987" y="12453"/>
                </a:lnTo>
                <a:lnTo>
                  <a:pt x="1865897" y="12587"/>
                </a:lnTo>
                <a:lnTo>
                  <a:pt x="1866130" y="12443"/>
                </a:lnTo>
                <a:cubicBezTo>
                  <a:pt x="1867519" y="12443"/>
                  <a:pt x="1867519" y="12443"/>
                  <a:pt x="1867519" y="12443"/>
                </a:cubicBezTo>
                <a:lnTo>
                  <a:pt x="1867791" y="12443"/>
                </a:lnTo>
                <a:lnTo>
                  <a:pt x="1867366" y="12358"/>
                </a:lnTo>
                <a:cubicBezTo>
                  <a:pt x="1867366" y="12358"/>
                  <a:pt x="1867366" y="12358"/>
                  <a:pt x="1865987" y="12358"/>
                </a:cubicBezTo>
                <a:close/>
                <a:moveTo>
                  <a:pt x="2376308" y="12357"/>
                </a:moveTo>
                <a:lnTo>
                  <a:pt x="2375786" y="12599"/>
                </a:lnTo>
                <a:lnTo>
                  <a:pt x="2375934" y="12599"/>
                </a:lnTo>
                <a:lnTo>
                  <a:pt x="2375829" y="12662"/>
                </a:lnTo>
                <a:lnTo>
                  <a:pt x="2376090" y="12662"/>
                </a:lnTo>
                <a:close/>
                <a:moveTo>
                  <a:pt x="865166" y="12355"/>
                </a:moveTo>
                <a:lnTo>
                  <a:pt x="864909" y="12461"/>
                </a:lnTo>
                <a:lnTo>
                  <a:pt x="865052" y="12533"/>
                </a:lnTo>
                <a:lnTo>
                  <a:pt x="865015" y="12487"/>
                </a:lnTo>
                <a:close/>
                <a:moveTo>
                  <a:pt x="2030060" y="12337"/>
                </a:moveTo>
                <a:lnTo>
                  <a:pt x="2029911" y="12369"/>
                </a:lnTo>
                <a:lnTo>
                  <a:pt x="2029871" y="12376"/>
                </a:lnTo>
                <a:lnTo>
                  <a:pt x="2029976" y="12443"/>
                </a:lnTo>
                <a:lnTo>
                  <a:pt x="2030068" y="12433"/>
                </a:lnTo>
                <a:lnTo>
                  <a:pt x="2029939" y="12411"/>
                </a:lnTo>
                <a:close/>
                <a:moveTo>
                  <a:pt x="1014243" y="12325"/>
                </a:moveTo>
                <a:lnTo>
                  <a:pt x="1013347" y="12370"/>
                </a:lnTo>
                <a:lnTo>
                  <a:pt x="1013267" y="12521"/>
                </a:lnTo>
                <a:lnTo>
                  <a:pt x="1013493" y="12443"/>
                </a:lnTo>
                <a:lnTo>
                  <a:pt x="1014534" y="13421"/>
                </a:lnTo>
                <a:lnTo>
                  <a:pt x="1013948" y="12411"/>
                </a:lnTo>
                <a:close/>
                <a:moveTo>
                  <a:pt x="1697497" y="12297"/>
                </a:moveTo>
                <a:lnTo>
                  <a:pt x="1696599" y="13658"/>
                </a:lnTo>
                <a:lnTo>
                  <a:pt x="1696933" y="13620"/>
                </a:lnTo>
                <a:close/>
                <a:moveTo>
                  <a:pt x="2685577" y="12284"/>
                </a:moveTo>
                <a:lnTo>
                  <a:pt x="2686754" y="12537"/>
                </a:lnTo>
                <a:lnTo>
                  <a:pt x="2686749" y="12603"/>
                </a:lnTo>
                <a:lnTo>
                  <a:pt x="2686779" y="12586"/>
                </a:lnTo>
                <a:lnTo>
                  <a:pt x="2687368" y="12337"/>
                </a:lnTo>
                <a:lnTo>
                  <a:pt x="2686799" y="12317"/>
                </a:lnTo>
                <a:close/>
                <a:moveTo>
                  <a:pt x="1606884" y="12266"/>
                </a:moveTo>
                <a:lnTo>
                  <a:pt x="1606810" y="12341"/>
                </a:lnTo>
                <a:lnTo>
                  <a:pt x="1607033" y="12361"/>
                </a:lnTo>
                <a:close/>
                <a:moveTo>
                  <a:pt x="1898997" y="12250"/>
                </a:moveTo>
                <a:lnTo>
                  <a:pt x="1899103" y="12358"/>
                </a:lnTo>
                <a:lnTo>
                  <a:pt x="1898708" y="12691"/>
                </a:lnTo>
                <a:lnTo>
                  <a:pt x="1899484" y="12443"/>
                </a:lnTo>
                <a:lnTo>
                  <a:pt x="1900157" y="12788"/>
                </a:lnTo>
                <a:lnTo>
                  <a:pt x="1903168" y="12788"/>
                </a:lnTo>
                <a:lnTo>
                  <a:pt x="1903554" y="12411"/>
                </a:lnTo>
                <a:lnTo>
                  <a:pt x="1903554" y="12250"/>
                </a:lnTo>
                <a:lnTo>
                  <a:pt x="1899614" y="12250"/>
                </a:lnTo>
                <a:close/>
                <a:moveTo>
                  <a:pt x="109538" y="12250"/>
                </a:moveTo>
                <a:lnTo>
                  <a:pt x="108697" y="12458"/>
                </a:lnTo>
                <a:lnTo>
                  <a:pt x="109548" y="12672"/>
                </a:lnTo>
                <a:cubicBezTo>
                  <a:pt x="110932" y="12672"/>
                  <a:pt x="110932" y="12672"/>
                  <a:pt x="110932" y="12672"/>
                </a:cubicBezTo>
                <a:lnTo>
                  <a:pt x="111969" y="12672"/>
                </a:lnTo>
                <a:lnTo>
                  <a:pt x="110948" y="12250"/>
                </a:lnTo>
                <a:cubicBezTo>
                  <a:pt x="110948" y="12250"/>
                  <a:pt x="109538" y="12250"/>
                  <a:pt x="109538" y="12250"/>
                </a:cubicBezTo>
                <a:close/>
                <a:moveTo>
                  <a:pt x="1513575" y="12239"/>
                </a:moveTo>
                <a:lnTo>
                  <a:pt x="1512829" y="12286"/>
                </a:lnTo>
                <a:lnTo>
                  <a:pt x="1513514" y="12443"/>
                </a:lnTo>
                <a:lnTo>
                  <a:pt x="1513769" y="12443"/>
                </a:lnTo>
                <a:lnTo>
                  <a:pt x="1513577" y="12240"/>
                </a:lnTo>
                <a:close/>
                <a:moveTo>
                  <a:pt x="2371402" y="12205"/>
                </a:moveTo>
                <a:lnTo>
                  <a:pt x="2371448" y="12250"/>
                </a:lnTo>
                <a:lnTo>
                  <a:pt x="2370915" y="12519"/>
                </a:lnTo>
                <a:lnTo>
                  <a:pt x="2371419" y="12599"/>
                </a:lnTo>
                <a:lnTo>
                  <a:pt x="2372238" y="12599"/>
                </a:lnTo>
                <a:lnTo>
                  <a:pt x="2371504" y="12223"/>
                </a:lnTo>
                <a:close/>
                <a:moveTo>
                  <a:pt x="1787275" y="12185"/>
                </a:moveTo>
                <a:lnTo>
                  <a:pt x="1786735" y="12370"/>
                </a:lnTo>
                <a:lnTo>
                  <a:pt x="1786735" y="12526"/>
                </a:lnTo>
                <a:lnTo>
                  <a:pt x="1786973" y="12443"/>
                </a:lnTo>
                <a:lnTo>
                  <a:pt x="1787128" y="12390"/>
                </a:lnTo>
                <a:lnTo>
                  <a:pt x="1787043" y="12411"/>
                </a:lnTo>
                <a:close/>
                <a:moveTo>
                  <a:pt x="1707418" y="12084"/>
                </a:moveTo>
                <a:lnTo>
                  <a:pt x="1707889" y="12581"/>
                </a:lnTo>
                <a:lnTo>
                  <a:pt x="1711188" y="12747"/>
                </a:lnTo>
                <a:lnTo>
                  <a:pt x="1711501" y="12676"/>
                </a:lnTo>
                <a:lnTo>
                  <a:pt x="1708049" y="12411"/>
                </a:lnTo>
                <a:close/>
                <a:moveTo>
                  <a:pt x="1929169" y="12074"/>
                </a:moveTo>
                <a:lnTo>
                  <a:pt x="1929968" y="12506"/>
                </a:lnTo>
                <a:lnTo>
                  <a:pt x="1930062" y="12554"/>
                </a:lnTo>
                <a:lnTo>
                  <a:pt x="1929946" y="12370"/>
                </a:lnTo>
                <a:lnTo>
                  <a:pt x="1930064" y="12249"/>
                </a:lnTo>
                <a:close/>
                <a:moveTo>
                  <a:pt x="607498" y="12059"/>
                </a:moveTo>
                <a:lnTo>
                  <a:pt x="606866" y="12591"/>
                </a:lnTo>
                <a:lnTo>
                  <a:pt x="607973" y="12139"/>
                </a:lnTo>
                <a:close/>
                <a:moveTo>
                  <a:pt x="2123303" y="11989"/>
                </a:moveTo>
                <a:lnTo>
                  <a:pt x="2122960" y="12250"/>
                </a:lnTo>
                <a:lnTo>
                  <a:pt x="2120245" y="12250"/>
                </a:lnTo>
                <a:lnTo>
                  <a:pt x="2120306" y="12411"/>
                </a:lnTo>
                <a:lnTo>
                  <a:pt x="2120242" y="12443"/>
                </a:lnTo>
                <a:lnTo>
                  <a:pt x="2120372" y="12443"/>
                </a:lnTo>
                <a:cubicBezTo>
                  <a:pt x="2121765" y="12443"/>
                  <a:pt x="2121765" y="12443"/>
                  <a:pt x="2123157" y="12443"/>
                </a:cubicBezTo>
                <a:lnTo>
                  <a:pt x="2123303" y="12515"/>
                </a:lnTo>
                <a:close/>
                <a:moveTo>
                  <a:pt x="299190" y="11836"/>
                </a:moveTo>
                <a:lnTo>
                  <a:pt x="299371" y="12292"/>
                </a:lnTo>
                <a:cubicBezTo>
                  <a:pt x="299712" y="12670"/>
                  <a:pt x="300054" y="12625"/>
                  <a:pt x="300396" y="12359"/>
                </a:cubicBezTo>
                <a:lnTo>
                  <a:pt x="300498" y="12227"/>
                </a:lnTo>
                <a:close/>
                <a:moveTo>
                  <a:pt x="2782789" y="11792"/>
                </a:moveTo>
                <a:lnTo>
                  <a:pt x="2781166" y="12694"/>
                </a:lnTo>
                <a:lnTo>
                  <a:pt x="2781168" y="12700"/>
                </a:lnTo>
                <a:lnTo>
                  <a:pt x="2782789" y="12934"/>
                </a:lnTo>
                <a:close/>
                <a:moveTo>
                  <a:pt x="1984695" y="11587"/>
                </a:moveTo>
                <a:lnTo>
                  <a:pt x="1985646" y="12798"/>
                </a:lnTo>
                <a:cubicBezTo>
                  <a:pt x="1985994" y="13153"/>
                  <a:pt x="1986342" y="13153"/>
                  <a:pt x="1987038" y="12443"/>
                </a:cubicBezTo>
                <a:lnTo>
                  <a:pt x="1987203" y="12284"/>
                </a:lnTo>
                <a:close/>
                <a:moveTo>
                  <a:pt x="266650" y="11408"/>
                </a:moveTo>
                <a:lnTo>
                  <a:pt x="266699" y="11451"/>
                </a:lnTo>
                <a:lnTo>
                  <a:pt x="266721" y="11430"/>
                </a:lnTo>
                <a:close/>
                <a:moveTo>
                  <a:pt x="1665831" y="11283"/>
                </a:moveTo>
                <a:lnTo>
                  <a:pt x="1665810" y="11332"/>
                </a:lnTo>
                <a:lnTo>
                  <a:pt x="1665871" y="11283"/>
                </a:lnTo>
                <a:close/>
                <a:moveTo>
                  <a:pt x="1221552" y="11283"/>
                </a:moveTo>
                <a:lnTo>
                  <a:pt x="1221552" y="12358"/>
                </a:lnTo>
                <a:lnTo>
                  <a:pt x="1222153" y="12358"/>
                </a:lnTo>
                <a:lnTo>
                  <a:pt x="1223455" y="11283"/>
                </a:lnTo>
                <a:close/>
                <a:moveTo>
                  <a:pt x="1231631" y="11265"/>
                </a:moveTo>
                <a:lnTo>
                  <a:pt x="1231631" y="12358"/>
                </a:lnTo>
                <a:lnTo>
                  <a:pt x="1231635" y="12365"/>
                </a:lnTo>
                <a:lnTo>
                  <a:pt x="1232170" y="11818"/>
                </a:lnTo>
                <a:lnTo>
                  <a:pt x="1231665" y="11283"/>
                </a:lnTo>
                <a:close/>
                <a:moveTo>
                  <a:pt x="1645725" y="11251"/>
                </a:moveTo>
                <a:lnTo>
                  <a:pt x="1645719" y="11253"/>
                </a:lnTo>
                <a:lnTo>
                  <a:pt x="1645719" y="12390"/>
                </a:lnTo>
                <a:lnTo>
                  <a:pt x="1645927" y="12355"/>
                </a:lnTo>
                <a:lnTo>
                  <a:pt x="1645725" y="12286"/>
                </a:lnTo>
                <a:close/>
                <a:moveTo>
                  <a:pt x="2524125" y="11140"/>
                </a:moveTo>
                <a:lnTo>
                  <a:pt x="2524152" y="11214"/>
                </a:lnTo>
                <a:lnTo>
                  <a:pt x="2522906" y="12443"/>
                </a:lnTo>
                <a:lnTo>
                  <a:pt x="2524176" y="12443"/>
                </a:lnTo>
                <a:lnTo>
                  <a:pt x="2524176" y="11283"/>
                </a:lnTo>
                <a:lnTo>
                  <a:pt x="2524221" y="11245"/>
                </a:lnTo>
                <a:lnTo>
                  <a:pt x="2524242" y="11219"/>
                </a:lnTo>
                <a:close/>
                <a:moveTo>
                  <a:pt x="546195" y="11119"/>
                </a:moveTo>
                <a:lnTo>
                  <a:pt x="546170" y="11122"/>
                </a:lnTo>
                <a:lnTo>
                  <a:pt x="546249" y="11185"/>
                </a:lnTo>
                <a:close/>
                <a:moveTo>
                  <a:pt x="2554339" y="11096"/>
                </a:moveTo>
                <a:lnTo>
                  <a:pt x="2555454" y="12309"/>
                </a:lnTo>
                <a:lnTo>
                  <a:pt x="2556445" y="12443"/>
                </a:lnTo>
                <a:lnTo>
                  <a:pt x="2556518" y="12443"/>
                </a:lnTo>
                <a:lnTo>
                  <a:pt x="2555356" y="11203"/>
                </a:lnTo>
                <a:close/>
                <a:moveTo>
                  <a:pt x="1135539" y="11019"/>
                </a:moveTo>
                <a:lnTo>
                  <a:pt x="1135021" y="11382"/>
                </a:lnTo>
                <a:lnTo>
                  <a:pt x="1135071" y="11387"/>
                </a:lnTo>
                <a:close/>
                <a:moveTo>
                  <a:pt x="2223975" y="10982"/>
                </a:moveTo>
                <a:lnTo>
                  <a:pt x="2223862" y="11025"/>
                </a:lnTo>
                <a:lnTo>
                  <a:pt x="2223975" y="11025"/>
                </a:lnTo>
                <a:close/>
                <a:moveTo>
                  <a:pt x="194064" y="10981"/>
                </a:moveTo>
                <a:lnTo>
                  <a:pt x="194064" y="10982"/>
                </a:lnTo>
                <a:lnTo>
                  <a:pt x="191465" y="15097"/>
                </a:lnTo>
                <a:lnTo>
                  <a:pt x="191465" y="16548"/>
                </a:lnTo>
                <a:lnTo>
                  <a:pt x="191807" y="16548"/>
                </a:lnTo>
                <a:lnTo>
                  <a:pt x="191807" y="15420"/>
                </a:lnTo>
                <a:lnTo>
                  <a:pt x="194451" y="11364"/>
                </a:lnTo>
                <a:close/>
                <a:moveTo>
                  <a:pt x="331960" y="10966"/>
                </a:moveTo>
                <a:lnTo>
                  <a:pt x="331928" y="11027"/>
                </a:lnTo>
                <a:lnTo>
                  <a:pt x="331974" y="11051"/>
                </a:lnTo>
                <a:close/>
                <a:moveTo>
                  <a:pt x="2213463" y="10907"/>
                </a:moveTo>
                <a:lnTo>
                  <a:pt x="2213049" y="11109"/>
                </a:lnTo>
                <a:lnTo>
                  <a:pt x="2213345" y="11025"/>
                </a:lnTo>
                <a:lnTo>
                  <a:pt x="2213573" y="11025"/>
                </a:lnTo>
                <a:lnTo>
                  <a:pt x="2213463" y="10982"/>
                </a:lnTo>
                <a:close/>
                <a:moveTo>
                  <a:pt x="2247353" y="10879"/>
                </a:moveTo>
                <a:lnTo>
                  <a:pt x="2244057" y="11984"/>
                </a:lnTo>
                <a:lnTo>
                  <a:pt x="2248503" y="11264"/>
                </a:lnTo>
                <a:close/>
                <a:moveTo>
                  <a:pt x="1274957" y="10853"/>
                </a:moveTo>
                <a:lnTo>
                  <a:pt x="1274525" y="11283"/>
                </a:lnTo>
                <a:lnTo>
                  <a:pt x="1277427" y="11283"/>
                </a:lnTo>
                <a:lnTo>
                  <a:pt x="1277100" y="10949"/>
                </a:lnTo>
                <a:lnTo>
                  <a:pt x="1277109" y="10853"/>
                </a:lnTo>
                <a:close/>
                <a:moveTo>
                  <a:pt x="507856" y="10597"/>
                </a:moveTo>
                <a:lnTo>
                  <a:pt x="507875" y="10624"/>
                </a:lnTo>
                <a:lnTo>
                  <a:pt x="507910" y="10604"/>
                </a:lnTo>
                <a:close/>
                <a:moveTo>
                  <a:pt x="1450631" y="10479"/>
                </a:moveTo>
                <a:lnTo>
                  <a:pt x="1449719" y="15182"/>
                </a:lnTo>
                <a:lnTo>
                  <a:pt x="1449931" y="14965"/>
                </a:lnTo>
                <a:lnTo>
                  <a:pt x="1450803" y="10605"/>
                </a:lnTo>
                <a:close/>
                <a:moveTo>
                  <a:pt x="2164639" y="10228"/>
                </a:moveTo>
                <a:lnTo>
                  <a:pt x="2163945" y="10922"/>
                </a:lnTo>
                <a:lnTo>
                  <a:pt x="2164639" y="11241"/>
                </a:lnTo>
                <a:lnTo>
                  <a:pt x="2164639" y="10961"/>
                </a:lnTo>
                <a:close/>
                <a:moveTo>
                  <a:pt x="390214" y="10113"/>
                </a:moveTo>
                <a:lnTo>
                  <a:pt x="388466" y="11010"/>
                </a:lnTo>
                <a:lnTo>
                  <a:pt x="390214" y="10623"/>
                </a:lnTo>
                <a:close/>
                <a:moveTo>
                  <a:pt x="240284" y="9899"/>
                </a:moveTo>
                <a:lnTo>
                  <a:pt x="239797" y="9969"/>
                </a:lnTo>
                <a:lnTo>
                  <a:pt x="239116" y="10833"/>
                </a:lnTo>
                <a:lnTo>
                  <a:pt x="240144" y="10101"/>
                </a:lnTo>
                <a:close/>
                <a:moveTo>
                  <a:pt x="2596071" y="9465"/>
                </a:moveTo>
                <a:lnTo>
                  <a:pt x="2596359" y="9761"/>
                </a:lnTo>
                <a:lnTo>
                  <a:pt x="2596359" y="9620"/>
                </a:lnTo>
                <a:close/>
                <a:moveTo>
                  <a:pt x="1896895" y="9379"/>
                </a:moveTo>
                <a:lnTo>
                  <a:pt x="1896674" y="9585"/>
                </a:lnTo>
                <a:lnTo>
                  <a:pt x="1896867" y="9779"/>
                </a:lnTo>
                <a:lnTo>
                  <a:pt x="1896742" y="9967"/>
                </a:lnTo>
                <a:lnTo>
                  <a:pt x="1897455" y="10688"/>
                </a:lnTo>
                <a:lnTo>
                  <a:pt x="1896844" y="9457"/>
                </a:lnTo>
                <a:close/>
                <a:moveTo>
                  <a:pt x="2350498" y="9270"/>
                </a:moveTo>
                <a:lnTo>
                  <a:pt x="2350367" y="9303"/>
                </a:lnTo>
                <a:lnTo>
                  <a:pt x="2350604" y="9497"/>
                </a:lnTo>
                <a:lnTo>
                  <a:pt x="2350625" y="9524"/>
                </a:lnTo>
                <a:lnTo>
                  <a:pt x="2350659" y="9457"/>
                </a:lnTo>
                <a:lnTo>
                  <a:pt x="2350904" y="9475"/>
                </a:lnTo>
                <a:lnTo>
                  <a:pt x="2350868" y="9457"/>
                </a:lnTo>
                <a:close/>
                <a:moveTo>
                  <a:pt x="2275906" y="9200"/>
                </a:moveTo>
                <a:lnTo>
                  <a:pt x="2275674" y="9539"/>
                </a:lnTo>
                <a:lnTo>
                  <a:pt x="2275847" y="9628"/>
                </a:lnTo>
                <a:lnTo>
                  <a:pt x="2275848" y="9628"/>
                </a:lnTo>
                <a:close/>
                <a:moveTo>
                  <a:pt x="787939" y="9101"/>
                </a:moveTo>
                <a:lnTo>
                  <a:pt x="787772" y="9168"/>
                </a:lnTo>
                <a:lnTo>
                  <a:pt x="789912" y="12453"/>
                </a:lnTo>
                <a:lnTo>
                  <a:pt x="789912" y="12474"/>
                </a:lnTo>
                <a:lnTo>
                  <a:pt x="790121" y="12635"/>
                </a:lnTo>
                <a:close/>
                <a:moveTo>
                  <a:pt x="481076" y="8462"/>
                </a:moveTo>
                <a:lnTo>
                  <a:pt x="481520" y="8574"/>
                </a:lnTo>
                <a:lnTo>
                  <a:pt x="481623" y="8462"/>
                </a:lnTo>
                <a:close/>
                <a:moveTo>
                  <a:pt x="1790801" y="8408"/>
                </a:moveTo>
                <a:lnTo>
                  <a:pt x="1790660" y="8844"/>
                </a:lnTo>
                <a:lnTo>
                  <a:pt x="1791000" y="8508"/>
                </a:lnTo>
                <a:close/>
                <a:moveTo>
                  <a:pt x="1413676" y="8299"/>
                </a:moveTo>
                <a:lnTo>
                  <a:pt x="1413676" y="10982"/>
                </a:lnTo>
                <a:lnTo>
                  <a:pt x="1414023" y="10934"/>
                </a:lnTo>
                <a:close/>
                <a:moveTo>
                  <a:pt x="2115680" y="8219"/>
                </a:moveTo>
                <a:lnTo>
                  <a:pt x="2115782" y="8274"/>
                </a:lnTo>
                <a:cubicBezTo>
                  <a:pt x="2115088" y="9779"/>
                  <a:pt x="2114048" y="10531"/>
                  <a:pt x="2113354" y="11283"/>
                </a:cubicBezTo>
                <a:lnTo>
                  <a:pt x="2113070" y="13751"/>
                </a:lnTo>
                <a:lnTo>
                  <a:pt x="2113411" y="13862"/>
                </a:lnTo>
                <a:lnTo>
                  <a:pt x="2113590" y="13881"/>
                </a:lnTo>
                <a:lnTo>
                  <a:pt x="2113360" y="13647"/>
                </a:lnTo>
                <a:lnTo>
                  <a:pt x="2116008" y="8252"/>
                </a:lnTo>
                <a:close/>
                <a:moveTo>
                  <a:pt x="1330322" y="7753"/>
                </a:moveTo>
                <a:lnTo>
                  <a:pt x="1330646" y="8039"/>
                </a:lnTo>
                <a:lnTo>
                  <a:pt x="1330734" y="8046"/>
                </a:lnTo>
                <a:close/>
                <a:moveTo>
                  <a:pt x="2057657" y="7240"/>
                </a:moveTo>
                <a:lnTo>
                  <a:pt x="2057469" y="7276"/>
                </a:lnTo>
                <a:lnTo>
                  <a:pt x="2057657" y="7272"/>
                </a:lnTo>
                <a:close/>
                <a:moveTo>
                  <a:pt x="1294060" y="7210"/>
                </a:moveTo>
                <a:lnTo>
                  <a:pt x="1292804" y="8237"/>
                </a:lnTo>
                <a:lnTo>
                  <a:pt x="1293542" y="8476"/>
                </a:lnTo>
                <a:close/>
                <a:moveTo>
                  <a:pt x="2547004" y="7146"/>
                </a:moveTo>
                <a:lnTo>
                  <a:pt x="2547016" y="7171"/>
                </a:lnTo>
                <a:lnTo>
                  <a:pt x="2547092" y="7146"/>
                </a:lnTo>
                <a:close/>
                <a:moveTo>
                  <a:pt x="252378" y="7112"/>
                </a:moveTo>
                <a:lnTo>
                  <a:pt x="252281" y="7136"/>
                </a:lnTo>
                <a:lnTo>
                  <a:pt x="252330" y="7146"/>
                </a:lnTo>
                <a:close/>
                <a:moveTo>
                  <a:pt x="1345923" y="7108"/>
                </a:moveTo>
                <a:lnTo>
                  <a:pt x="1345735" y="7140"/>
                </a:lnTo>
                <a:lnTo>
                  <a:pt x="1345779" y="7181"/>
                </a:lnTo>
                <a:close/>
                <a:moveTo>
                  <a:pt x="1469021" y="6813"/>
                </a:moveTo>
                <a:lnTo>
                  <a:pt x="1468779" y="7077"/>
                </a:lnTo>
                <a:lnTo>
                  <a:pt x="1469021" y="7089"/>
                </a:lnTo>
                <a:close/>
                <a:moveTo>
                  <a:pt x="1943449" y="6784"/>
                </a:moveTo>
                <a:lnTo>
                  <a:pt x="1943430" y="6806"/>
                </a:lnTo>
                <a:lnTo>
                  <a:pt x="1943460" y="6797"/>
                </a:lnTo>
                <a:close/>
                <a:moveTo>
                  <a:pt x="1224561" y="6770"/>
                </a:moveTo>
                <a:lnTo>
                  <a:pt x="1224561" y="7031"/>
                </a:lnTo>
                <a:lnTo>
                  <a:pt x="1224774" y="6883"/>
                </a:lnTo>
                <a:close/>
                <a:moveTo>
                  <a:pt x="1943326" y="6700"/>
                </a:moveTo>
                <a:lnTo>
                  <a:pt x="1943453" y="6766"/>
                </a:lnTo>
                <a:lnTo>
                  <a:pt x="1943599" y="6734"/>
                </a:lnTo>
                <a:close/>
                <a:moveTo>
                  <a:pt x="144420" y="5829"/>
                </a:moveTo>
                <a:cubicBezTo>
                  <a:pt x="145757" y="5829"/>
                  <a:pt x="147095" y="5829"/>
                  <a:pt x="149769" y="5829"/>
                </a:cubicBezTo>
                <a:cubicBezTo>
                  <a:pt x="151106" y="5829"/>
                  <a:pt x="153781" y="4513"/>
                  <a:pt x="155118" y="5829"/>
                </a:cubicBezTo>
                <a:cubicBezTo>
                  <a:pt x="156455" y="9779"/>
                  <a:pt x="152444" y="8462"/>
                  <a:pt x="152444" y="8462"/>
                </a:cubicBezTo>
                <a:cubicBezTo>
                  <a:pt x="151106" y="9779"/>
                  <a:pt x="151106" y="8462"/>
                  <a:pt x="149769" y="8462"/>
                </a:cubicBezTo>
                <a:cubicBezTo>
                  <a:pt x="149769" y="8462"/>
                  <a:pt x="149769" y="8462"/>
                  <a:pt x="148432" y="8462"/>
                </a:cubicBezTo>
                <a:cubicBezTo>
                  <a:pt x="147095" y="7146"/>
                  <a:pt x="147095" y="7146"/>
                  <a:pt x="145757" y="8462"/>
                </a:cubicBezTo>
                <a:cubicBezTo>
                  <a:pt x="144420" y="8462"/>
                  <a:pt x="144420" y="8462"/>
                  <a:pt x="144420" y="7146"/>
                </a:cubicBezTo>
                <a:cubicBezTo>
                  <a:pt x="144420" y="7146"/>
                  <a:pt x="144420" y="5829"/>
                  <a:pt x="144420" y="5829"/>
                </a:cubicBezTo>
                <a:close/>
                <a:moveTo>
                  <a:pt x="2618931" y="4137"/>
                </a:moveTo>
                <a:cubicBezTo>
                  <a:pt x="2618931" y="4137"/>
                  <a:pt x="2618931" y="4137"/>
                  <a:pt x="2618931" y="5266"/>
                </a:cubicBezTo>
                <a:lnTo>
                  <a:pt x="2617319" y="5266"/>
                </a:lnTo>
                <a:lnTo>
                  <a:pt x="2614414" y="5266"/>
                </a:lnTo>
                <a:cubicBezTo>
                  <a:pt x="2615919" y="3009"/>
                  <a:pt x="2617425" y="4137"/>
                  <a:pt x="2618931" y="4137"/>
                </a:cubicBezTo>
                <a:close/>
                <a:moveTo>
                  <a:pt x="183534" y="3009"/>
                </a:moveTo>
                <a:cubicBezTo>
                  <a:pt x="183534" y="4137"/>
                  <a:pt x="183534" y="5266"/>
                  <a:pt x="182029" y="5266"/>
                </a:cubicBezTo>
                <a:cubicBezTo>
                  <a:pt x="180525" y="5266"/>
                  <a:pt x="180525" y="5266"/>
                  <a:pt x="180525" y="4137"/>
                </a:cubicBezTo>
                <a:cubicBezTo>
                  <a:pt x="180525" y="3009"/>
                  <a:pt x="182029" y="3009"/>
                  <a:pt x="183534" y="3009"/>
                </a:cubicBezTo>
                <a:close/>
                <a:moveTo>
                  <a:pt x="339863" y="0"/>
                </a:moveTo>
                <a:cubicBezTo>
                  <a:pt x="342621" y="1354"/>
                  <a:pt x="344000" y="1354"/>
                  <a:pt x="345379" y="1354"/>
                </a:cubicBezTo>
                <a:cubicBezTo>
                  <a:pt x="345379" y="2708"/>
                  <a:pt x="346758" y="4062"/>
                  <a:pt x="346758" y="5416"/>
                </a:cubicBezTo>
                <a:cubicBezTo>
                  <a:pt x="346758" y="5416"/>
                  <a:pt x="345379" y="5416"/>
                  <a:pt x="345379" y="5416"/>
                </a:cubicBezTo>
                <a:lnTo>
                  <a:pt x="344540" y="5910"/>
                </a:lnTo>
                <a:lnTo>
                  <a:pt x="345740" y="5910"/>
                </a:lnTo>
                <a:cubicBezTo>
                  <a:pt x="349855" y="7307"/>
                  <a:pt x="352598" y="5910"/>
                  <a:pt x="356714" y="5910"/>
                </a:cubicBezTo>
                <a:lnTo>
                  <a:pt x="359176" y="5641"/>
                </a:lnTo>
                <a:lnTo>
                  <a:pt x="361514" y="5386"/>
                </a:lnTo>
                <a:lnTo>
                  <a:pt x="363853" y="5641"/>
                </a:lnTo>
                <a:lnTo>
                  <a:pt x="365194" y="5788"/>
                </a:lnTo>
                <a:lnTo>
                  <a:pt x="365509" y="5641"/>
                </a:lnTo>
                <a:lnTo>
                  <a:pt x="366315" y="5266"/>
                </a:lnTo>
                <a:cubicBezTo>
                  <a:pt x="367712" y="5266"/>
                  <a:pt x="367712" y="5266"/>
                  <a:pt x="369109" y="5266"/>
                </a:cubicBezTo>
                <a:lnTo>
                  <a:pt x="369324" y="5266"/>
                </a:lnTo>
                <a:lnTo>
                  <a:pt x="370506" y="5266"/>
                </a:lnTo>
                <a:lnTo>
                  <a:pt x="371921" y="6164"/>
                </a:lnTo>
                <a:lnTo>
                  <a:pt x="372905" y="6409"/>
                </a:lnTo>
                <a:cubicBezTo>
                  <a:pt x="373598" y="6582"/>
                  <a:pt x="374290" y="6582"/>
                  <a:pt x="374983" y="5892"/>
                </a:cubicBezTo>
                <a:lnTo>
                  <a:pt x="376094" y="5734"/>
                </a:lnTo>
                <a:lnTo>
                  <a:pt x="374589" y="5516"/>
                </a:lnTo>
                <a:cubicBezTo>
                  <a:pt x="376018" y="2758"/>
                  <a:pt x="378876" y="5516"/>
                  <a:pt x="380305" y="2758"/>
                </a:cubicBezTo>
                <a:cubicBezTo>
                  <a:pt x="383164" y="5516"/>
                  <a:pt x="386023" y="0"/>
                  <a:pt x="388881" y="5516"/>
                </a:cubicBezTo>
                <a:lnTo>
                  <a:pt x="388056" y="5636"/>
                </a:lnTo>
                <a:lnTo>
                  <a:pt x="388829" y="5892"/>
                </a:lnTo>
                <a:cubicBezTo>
                  <a:pt x="395753" y="4513"/>
                  <a:pt x="402677" y="7271"/>
                  <a:pt x="409600" y="4513"/>
                </a:cubicBezTo>
                <a:cubicBezTo>
                  <a:pt x="412370" y="5892"/>
                  <a:pt x="416524" y="4513"/>
                  <a:pt x="420678" y="4513"/>
                </a:cubicBezTo>
                <a:cubicBezTo>
                  <a:pt x="420678" y="4513"/>
                  <a:pt x="422063" y="4513"/>
                  <a:pt x="422063" y="4513"/>
                </a:cubicBezTo>
                <a:cubicBezTo>
                  <a:pt x="424832" y="5892"/>
                  <a:pt x="426217" y="5892"/>
                  <a:pt x="428986" y="4513"/>
                </a:cubicBezTo>
                <a:cubicBezTo>
                  <a:pt x="430371" y="4513"/>
                  <a:pt x="430371" y="4513"/>
                  <a:pt x="431755" y="5892"/>
                </a:cubicBezTo>
                <a:lnTo>
                  <a:pt x="431316" y="6330"/>
                </a:lnTo>
                <a:lnTo>
                  <a:pt x="431755" y="6770"/>
                </a:lnTo>
                <a:lnTo>
                  <a:pt x="431325" y="7307"/>
                </a:lnTo>
                <a:lnTo>
                  <a:pt x="432090" y="7307"/>
                </a:lnTo>
                <a:cubicBezTo>
                  <a:pt x="432090" y="7307"/>
                  <a:pt x="433477" y="7307"/>
                  <a:pt x="433477" y="7307"/>
                </a:cubicBezTo>
                <a:cubicBezTo>
                  <a:pt x="433477" y="7307"/>
                  <a:pt x="433477" y="7307"/>
                  <a:pt x="434865" y="7307"/>
                </a:cubicBezTo>
                <a:lnTo>
                  <a:pt x="437349" y="7307"/>
                </a:lnTo>
                <a:lnTo>
                  <a:pt x="437021" y="7146"/>
                </a:lnTo>
                <a:cubicBezTo>
                  <a:pt x="437021" y="5767"/>
                  <a:pt x="438427" y="4388"/>
                  <a:pt x="439833" y="4388"/>
                </a:cubicBezTo>
                <a:cubicBezTo>
                  <a:pt x="442646" y="4388"/>
                  <a:pt x="446865" y="3009"/>
                  <a:pt x="449677" y="4388"/>
                </a:cubicBezTo>
                <a:cubicBezTo>
                  <a:pt x="451083" y="5767"/>
                  <a:pt x="452490" y="5767"/>
                  <a:pt x="453896" y="5767"/>
                </a:cubicBezTo>
                <a:cubicBezTo>
                  <a:pt x="459521" y="4388"/>
                  <a:pt x="463740" y="3009"/>
                  <a:pt x="469365" y="4388"/>
                </a:cubicBezTo>
                <a:cubicBezTo>
                  <a:pt x="469365" y="4388"/>
                  <a:pt x="469365" y="4388"/>
                  <a:pt x="469365" y="5767"/>
                </a:cubicBezTo>
                <a:lnTo>
                  <a:pt x="468925" y="5918"/>
                </a:lnTo>
                <a:lnTo>
                  <a:pt x="469433" y="5892"/>
                </a:lnTo>
                <a:cubicBezTo>
                  <a:pt x="470801" y="5892"/>
                  <a:pt x="470801" y="5892"/>
                  <a:pt x="472168" y="5892"/>
                </a:cubicBezTo>
                <a:lnTo>
                  <a:pt x="472530" y="6014"/>
                </a:lnTo>
                <a:lnTo>
                  <a:pt x="472374" y="5829"/>
                </a:lnTo>
                <a:cubicBezTo>
                  <a:pt x="475109" y="5829"/>
                  <a:pt x="479212" y="5829"/>
                  <a:pt x="481947" y="5829"/>
                </a:cubicBezTo>
                <a:cubicBezTo>
                  <a:pt x="483315" y="5829"/>
                  <a:pt x="486050" y="4513"/>
                  <a:pt x="487417" y="5829"/>
                </a:cubicBezTo>
                <a:lnTo>
                  <a:pt x="487250" y="5910"/>
                </a:lnTo>
                <a:lnTo>
                  <a:pt x="519069" y="5910"/>
                </a:lnTo>
                <a:cubicBezTo>
                  <a:pt x="524650" y="7307"/>
                  <a:pt x="530231" y="5910"/>
                  <a:pt x="535812" y="5910"/>
                </a:cubicBezTo>
                <a:cubicBezTo>
                  <a:pt x="539997" y="5910"/>
                  <a:pt x="545578" y="5910"/>
                  <a:pt x="551159" y="5910"/>
                </a:cubicBezTo>
                <a:cubicBezTo>
                  <a:pt x="553950" y="5910"/>
                  <a:pt x="555344" y="7307"/>
                  <a:pt x="558135" y="5910"/>
                </a:cubicBezTo>
                <a:cubicBezTo>
                  <a:pt x="559530" y="7307"/>
                  <a:pt x="560925" y="5910"/>
                  <a:pt x="562320" y="5910"/>
                </a:cubicBezTo>
                <a:lnTo>
                  <a:pt x="563087" y="5910"/>
                </a:lnTo>
                <a:lnTo>
                  <a:pt x="562636" y="5717"/>
                </a:lnTo>
                <a:cubicBezTo>
                  <a:pt x="562636" y="3009"/>
                  <a:pt x="564017" y="3009"/>
                  <a:pt x="566780" y="4362"/>
                </a:cubicBezTo>
                <a:cubicBezTo>
                  <a:pt x="581971" y="4362"/>
                  <a:pt x="597163" y="4362"/>
                  <a:pt x="612354" y="4362"/>
                </a:cubicBezTo>
                <a:cubicBezTo>
                  <a:pt x="622022" y="4362"/>
                  <a:pt x="633071" y="4362"/>
                  <a:pt x="642738" y="5717"/>
                </a:cubicBezTo>
                <a:cubicBezTo>
                  <a:pt x="644119" y="5717"/>
                  <a:pt x="645500" y="4362"/>
                  <a:pt x="646881" y="5717"/>
                </a:cubicBezTo>
                <a:lnTo>
                  <a:pt x="646328" y="6001"/>
                </a:lnTo>
                <a:lnTo>
                  <a:pt x="646989" y="5892"/>
                </a:lnTo>
                <a:cubicBezTo>
                  <a:pt x="656767" y="5892"/>
                  <a:pt x="666895" y="5548"/>
                  <a:pt x="677022" y="5375"/>
                </a:cubicBezTo>
                <a:lnTo>
                  <a:pt x="706804" y="5888"/>
                </a:lnTo>
                <a:lnTo>
                  <a:pt x="719170" y="5375"/>
                </a:lnTo>
                <a:cubicBezTo>
                  <a:pt x="723327" y="5203"/>
                  <a:pt x="727484" y="5203"/>
                  <a:pt x="731641" y="5892"/>
                </a:cubicBezTo>
                <a:cubicBezTo>
                  <a:pt x="745496" y="7271"/>
                  <a:pt x="759353" y="4513"/>
                  <a:pt x="773209" y="5892"/>
                </a:cubicBezTo>
                <a:cubicBezTo>
                  <a:pt x="774595" y="6582"/>
                  <a:pt x="775980" y="6237"/>
                  <a:pt x="777192" y="5892"/>
                </a:cubicBezTo>
                <a:lnTo>
                  <a:pt x="780018" y="5892"/>
                </a:lnTo>
                <a:lnTo>
                  <a:pt x="780137" y="5892"/>
                </a:lnTo>
                <a:lnTo>
                  <a:pt x="780146" y="5901"/>
                </a:lnTo>
                <a:lnTo>
                  <a:pt x="784954" y="6237"/>
                </a:lnTo>
                <a:cubicBezTo>
                  <a:pt x="786365" y="5892"/>
                  <a:pt x="787775" y="5203"/>
                  <a:pt x="789890" y="4513"/>
                </a:cubicBezTo>
                <a:cubicBezTo>
                  <a:pt x="796942" y="4513"/>
                  <a:pt x="805405" y="5892"/>
                  <a:pt x="813867" y="5892"/>
                </a:cubicBezTo>
                <a:lnTo>
                  <a:pt x="813867" y="6770"/>
                </a:lnTo>
                <a:lnTo>
                  <a:pt x="813894" y="6770"/>
                </a:lnTo>
                <a:cubicBezTo>
                  <a:pt x="815287" y="8274"/>
                  <a:pt x="816680" y="6770"/>
                  <a:pt x="818073" y="6770"/>
                </a:cubicBezTo>
                <a:lnTo>
                  <a:pt x="818636" y="6973"/>
                </a:lnTo>
                <a:lnTo>
                  <a:pt x="820505" y="6652"/>
                </a:lnTo>
                <a:cubicBezTo>
                  <a:pt x="821689" y="6159"/>
                  <a:pt x="823043" y="5829"/>
                  <a:pt x="824397" y="7146"/>
                </a:cubicBezTo>
                <a:lnTo>
                  <a:pt x="822151" y="8238"/>
                </a:lnTo>
                <a:lnTo>
                  <a:pt x="822252" y="8274"/>
                </a:lnTo>
                <a:lnTo>
                  <a:pt x="822337" y="8552"/>
                </a:lnTo>
                <a:lnTo>
                  <a:pt x="824898" y="7271"/>
                </a:lnTo>
                <a:cubicBezTo>
                  <a:pt x="827657" y="7271"/>
                  <a:pt x="830415" y="4513"/>
                  <a:pt x="833173" y="5892"/>
                </a:cubicBezTo>
                <a:cubicBezTo>
                  <a:pt x="840068" y="5892"/>
                  <a:pt x="846963" y="4513"/>
                  <a:pt x="853858" y="5892"/>
                </a:cubicBezTo>
                <a:cubicBezTo>
                  <a:pt x="856616" y="7271"/>
                  <a:pt x="859374" y="5892"/>
                  <a:pt x="862132" y="7271"/>
                </a:cubicBezTo>
                <a:lnTo>
                  <a:pt x="862132" y="8274"/>
                </a:lnTo>
                <a:lnTo>
                  <a:pt x="863802" y="8274"/>
                </a:lnTo>
                <a:lnTo>
                  <a:pt x="866294" y="5698"/>
                </a:lnTo>
                <a:cubicBezTo>
                  <a:pt x="867338" y="5529"/>
                  <a:pt x="868381" y="5867"/>
                  <a:pt x="869077" y="5867"/>
                </a:cubicBezTo>
                <a:cubicBezTo>
                  <a:pt x="874643" y="4513"/>
                  <a:pt x="880210" y="5867"/>
                  <a:pt x="884384" y="5867"/>
                </a:cubicBezTo>
                <a:cubicBezTo>
                  <a:pt x="894125" y="5867"/>
                  <a:pt x="902474" y="5867"/>
                  <a:pt x="910824" y="4513"/>
                </a:cubicBezTo>
                <a:cubicBezTo>
                  <a:pt x="913607" y="4513"/>
                  <a:pt x="916389" y="4513"/>
                  <a:pt x="919173" y="5867"/>
                </a:cubicBezTo>
                <a:lnTo>
                  <a:pt x="919173" y="5910"/>
                </a:lnTo>
                <a:lnTo>
                  <a:pt x="934500" y="5386"/>
                </a:lnTo>
                <a:lnTo>
                  <a:pt x="948195" y="5854"/>
                </a:lnTo>
                <a:lnTo>
                  <a:pt x="949588" y="5403"/>
                </a:lnTo>
                <a:lnTo>
                  <a:pt x="949711" y="5266"/>
                </a:lnTo>
                <a:lnTo>
                  <a:pt x="949774" y="5343"/>
                </a:lnTo>
                <a:lnTo>
                  <a:pt x="950012" y="5266"/>
                </a:lnTo>
                <a:lnTo>
                  <a:pt x="949924" y="5529"/>
                </a:lnTo>
                <a:lnTo>
                  <a:pt x="950220" y="5893"/>
                </a:lnTo>
                <a:lnTo>
                  <a:pt x="981875" y="4513"/>
                </a:lnTo>
                <a:cubicBezTo>
                  <a:pt x="984662" y="4513"/>
                  <a:pt x="986055" y="5910"/>
                  <a:pt x="988843" y="5910"/>
                </a:cubicBezTo>
                <a:cubicBezTo>
                  <a:pt x="994416" y="4513"/>
                  <a:pt x="998596" y="5910"/>
                  <a:pt x="1004169" y="5910"/>
                </a:cubicBezTo>
                <a:lnTo>
                  <a:pt x="1004169" y="5867"/>
                </a:lnTo>
                <a:cubicBezTo>
                  <a:pt x="1006937" y="7221"/>
                  <a:pt x="1008321" y="4513"/>
                  <a:pt x="1011088" y="4513"/>
                </a:cubicBezTo>
                <a:cubicBezTo>
                  <a:pt x="1024925" y="4513"/>
                  <a:pt x="1037379" y="4513"/>
                  <a:pt x="1051217" y="4513"/>
                </a:cubicBezTo>
                <a:cubicBezTo>
                  <a:pt x="1060903" y="4513"/>
                  <a:pt x="1070589" y="4513"/>
                  <a:pt x="1080276" y="5867"/>
                </a:cubicBezTo>
                <a:cubicBezTo>
                  <a:pt x="1089961" y="7221"/>
                  <a:pt x="1101032" y="5867"/>
                  <a:pt x="1110717" y="5867"/>
                </a:cubicBezTo>
                <a:cubicBezTo>
                  <a:pt x="1117637" y="5867"/>
                  <a:pt x="1124555" y="4513"/>
                  <a:pt x="1131474" y="4513"/>
                </a:cubicBezTo>
                <a:cubicBezTo>
                  <a:pt x="1138393" y="4513"/>
                  <a:pt x="1145311" y="5867"/>
                  <a:pt x="1150846" y="5867"/>
                </a:cubicBezTo>
                <a:lnTo>
                  <a:pt x="1150835" y="5889"/>
                </a:lnTo>
                <a:lnTo>
                  <a:pt x="1165361" y="5375"/>
                </a:lnTo>
                <a:cubicBezTo>
                  <a:pt x="1170236" y="5203"/>
                  <a:pt x="1175111" y="5203"/>
                  <a:pt x="1179987" y="5892"/>
                </a:cubicBezTo>
                <a:cubicBezTo>
                  <a:pt x="1185558" y="7271"/>
                  <a:pt x="1191130" y="4513"/>
                  <a:pt x="1196702" y="5892"/>
                </a:cubicBezTo>
                <a:cubicBezTo>
                  <a:pt x="1203667" y="5892"/>
                  <a:pt x="1210631" y="5892"/>
                  <a:pt x="1217596" y="5892"/>
                </a:cubicBezTo>
                <a:cubicBezTo>
                  <a:pt x="1218292" y="6582"/>
                  <a:pt x="1219337" y="6237"/>
                  <a:pt x="1220556" y="5892"/>
                </a:cubicBezTo>
                <a:lnTo>
                  <a:pt x="1224560" y="5892"/>
                </a:lnTo>
                <a:lnTo>
                  <a:pt x="1224560" y="5266"/>
                </a:lnTo>
                <a:cubicBezTo>
                  <a:pt x="1225981" y="5266"/>
                  <a:pt x="1227402" y="5266"/>
                  <a:pt x="1227402" y="5266"/>
                </a:cubicBezTo>
                <a:lnTo>
                  <a:pt x="1235625" y="6716"/>
                </a:lnTo>
                <a:lnTo>
                  <a:pt x="1235643" y="6662"/>
                </a:lnTo>
                <a:cubicBezTo>
                  <a:pt x="1239855" y="6662"/>
                  <a:pt x="1244067" y="6662"/>
                  <a:pt x="1248279" y="5266"/>
                </a:cubicBezTo>
                <a:cubicBezTo>
                  <a:pt x="1252492" y="5266"/>
                  <a:pt x="1256704" y="6662"/>
                  <a:pt x="1262320" y="6662"/>
                </a:cubicBezTo>
                <a:lnTo>
                  <a:pt x="1262493" y="6748"/>
                </a:lnTo>
                <a:lnTo>
                  <a:pt x="1263524" y="5717"/>
                </a:lnTo>
                <a:cubicBezTo>
                  <a:pt x="1266232" y="3009"/>
                  <a:pt x="1267586" y="5717"/>
                  <a:pt x="1270293" y="4362"/>
                </a:cubicBezTo>
                <a:cubicBezTo>
                  <a:pt x="1270971" y="4362"/>
                  <a:pt x="1271986" y="4024"/>
                  <a:pt x="1273001" y="4024"/>
                </a:cubicBezTo>
                <a:lnTo>
                  <a:pt x="1275372" y="5505"/>
                </a:lnTo>
                <a:lnTo>
                  <a:pt x="1276119" y="5266"/>
                </a:lnTo>
                <a:lnTo>
                  <a:pt x="1276718" y="5673"/>
                </a:lnTo>
                <a:lnTo>
                  <a:pt x="1285788" y="4701"/>
                </a:lnTo>
                <a:lnTo>
                  <a:pt x="1294226" y="5605"/>
                </a:lnTo>
                <a:lnTo>
                  <a:pt x="1295433" y="5266"/>
                </a:lnTo>
                <a:lnTo>
                  <a:pt x="1295187" y="5708"/>
                </a:lnTo>
                <a:lnTo>
                  <a:pt x="1295229" y="5712"/>
                </a:lnTo>
                <a:lnTo>
                  <a:pt x="1295777" y="5266"/>
                </a:lnTo>
                <a:lnTo>
                  <a:pt x="1326105" y="5266"/>
                </a:lnTo>
                <a:lnTo>
                  <a:pt x="1326226" y="5266"/>
                </a:lnTo>
                <a:lnTo>
                  <a:pt x="1327502" y="5266"/>
                </a:lnTo>
                <a:lnTo>
                  <a:pt x="1328115" y="5805"/>
                </a:lnTo>
                <a:lnTo>
                  <a:pt x="1351652" y="4692"/>
                </a:lnTo>
                <a:lnTo>
                  <a:pt x="1355441" y="4419"/>
                </a:lnTo>
                <a:cubicBezTo>
                  <a:pt x="1356838" y="3009"/>
                  <a:pt x="1356838" y="3009"/>
                  <a:pt x="1358235" y="4419"/>
                </a:cubicBezTo>
                <a:cubicBezTo>
                  <a:pt x="1358933" y="5124"/>
                  <a:pt x="1358584" y="6182"/>
                  <a:pt x="1358584" y="6887"/>
                </a:cubicBezTo>
                <a:lnTo>
                  <a:pt x="1360075" y="7102"/>
                </a:lnTo>
                <a:lnTo>
                  <a:pt x="1358321" y="4513"/>
                </a:lnTo>
                <a:cubicBezTo>
                  <a:pt x="1363825" y="5867"/>
                  <a:pt x="1370705" y="4513"/>
                  <a:pt x="1376209" y="4513"/>
                </a:cubicBezTo>
                <a:cubicBezTo>
                  <a:pt x="1381712" y="4513"/>
                  <a:pt x="1387216" y="4513"/>
                  <a:pt x="1392720" y="4513"/>
                </a:cubicBezTo>
                <a:cubicBezTo>
                  <a:pt x="1396160" y="4513"/>
                  <a:pt x="1399599" y="5190"/>
                  <a:pt x="1403039" y="5698"/>
                </a:cubicBezTo>
                <a:lnTo>
                  <a:pt x="1412536" y="5854"/>
                </a:lnTo>
                <a:lnTo>
                  <a:pt x="1413676" y="5266"/>
                </a:lnTo>
                <a:lnTo>
                  <a:pt x="1413676" y="5869"/>
                </a:lnTo>
                <a:lnTo>
                  <a:pt x="1420391" y="5375"/>
                </a:lnTo>
                <a:cubicBezTo>
                  <a:pt x="1422852" y="5548"/>
                  <a:pt x="1425313" y="5892"/>
                  <a:pt x="1427422" y="5892"/>
                </a:cubicBezTo>
                <a:cubicBezTo>
                  <a:pt x="1433047" y="5892"/>
                  <a:pt x="1437266" y="5892"/>
                  <a:pt x="1442891" y="4513"/>
                </a:cubicBezTo>
                <a:lnTo>
                  <a:pt x="1444983" y="5539"/>
                </a:lnTo>
                <a:lnTo>
                  <a:pt x="1445505" y="5266"/>
                </a:lnTo>
                <a:cubicBezTo>
                  <a:pt x="1453819" y="5266"/>
                  <a:pt x="1462133" y="5266"/>
                  <a:pt x="1469061" y="5266"/>
                </a:cubicBezTo>
                <a:lnTo>
                  <a:pt x="1471706" y="5579"/>
                </a:lnTo>
                <a:lnTo>
                  <a:pt x="1485784" y="4406"/>
                </a:lnTo>
                <a:cubicBezTo>
                  <a:pt x="1495563" y="3009"/>
                  <a:pt x="1503944" y="5802"/>
                  <a:pt x="1513723" y="4406"/>
                </a:cubicBezTo>
                <a:lnTo>
                  <a:pt x="1516980" y="5492"/>
                </a:lnTo>
                <a:lnTo>
                  <a:pt x="1517613" y="5266"/>
                </a:lnTo>
                <a:cubicBezTo>
                  <a:pt x="1521825" y="5266"/>
                  <a:pt x="1527441" y="5266"/>
                  <a:pt x="1531653" y="5266"/>
                </a:cubicBezTo>
                <a:lnTo>
                  <a:pt x="1532581" y="5762"/>
                </a:lnTo>
                <a:lnTo>
                  <a:pt x="1539727" y="5336"/>
                </a:lnTo>
                <a:cubicBezTo>
                  <a:pt x="1542485" y="5171"/>
                  <a:pt x="1545243" y="5171"/>
                  <a:pt x="1548001" y="5829"/>
                </a:cubicBezTo>
                <a:lnTo>
                  <a:pt x="1547961" y="5852"/>
                </a:lnTo>
                <a:lnTo>
                  <a:pt x="1548278" y="5802"/>
                </a:lnTo>
                <a:cubicBezTo>
                  <a:pt x="1557977" y="4406"/>
                  <a:pt x="1567676" y="5802"/>
                  <a:pt x="1575990" y="3009"/>
                </a:cubicBezTo>
                <a:cubicBezTo>
                  <a:pt x="1578761" y="3009"/>
                  <a:pt x="1581533" y="4406"/>
                  <a:pt x="1584303" y="5802"/>
                </a:cubicBezTo>
                <a:cubicBezTo>
                  <a:pt x="1591232" y="5802"/>
                  <a:pt x="1599545" y="3009"/>
                  <a:pt x="1606473" y="5802"/>
                </a:cubicBezTo>
                <a:cubicBezTo>
                  <a:pt x="1607859" y="4406"/>
                  <a:pt x="1610625" y="3009"/>
                  <a:pt x="1612011" y="4406"/>
                </a:cubicBezTo>
                <a:cubicBezTo>
                  <a:pt x="1623087" y="5802"/>
                  <a:pt x="1632769" y="4406"/>
                  <a:pt x="1642439" y="4406"/>
                </a:cubicBezTo>
                <a:cubicBezTo>
                  <a:pt x="1643824" y="4406"/>
                  <a:pt x="1645202" y="4406"/>
                  <a:pt x="1646587" y="4406"/>
                </a:cubicBezTo>
                <a:lnTo>
                  <a:pt x="1644913" y="8642"/>
                </a:lnTo>
                <a:lnTo>
                  <a:pt x="1645595" y="7522"/>
                </a:lnTo>
                <a:cubicBezTo>
                  <a:pt x="1645595" y="6394"/>
                  <a:pt x="1645595" y="5266"/>
                  <a:pt x="1646964" y="5266"/>
                </a:cubicBezTo>
                <a:cubicBezTo>
                  <a:pt x="1653840" y="5266"/>
                  <a:pt x="1660719" y="6770"/>
                  <a:pt x="1667607" y="5266"/>
                </a:cubicBezTo>
                <a:lnTo>
                  <a:pt x="1668999" y="6764"/>
                </a:lnTo>
                <a:lnTo>
                  <a:pt x="1669009" y="6768"/>
                </a:lnTo>
                <a:lnTo>
                  <a:pt x="1670409" y="5266"/>
                </a:lnTo>
                <a:lnTo>
                  <a:pt x="1677297" y="6736"/>
                </a:lnTo>
                <a:lnTo>
                  <a:pt x="1677273" y="6686"/>
                </a:lnTo>
                <a:cubicBezTo>
                  <a:pt x="1678680" y="5266"/>
                  <a:pt x="1680088" y="5266"/>
                  <a:pt x="1680088" y="6686"/>
                </a:cubicBezTo>
                <a:lnTo>
                  <a:pt x="1681114" y="7056"/>
                </a:lnTo>
                <a:lnTo>
                  <a:pt x="1694157" y="5665"/>
                </a:lnTo>
                <a:cubicBezTo>
                  <a:pt x="1698669" y="5500"/>
                  <a:pt x="1703197" y="5829"/>
                  <a:pt x="1708049" y="7146"/>
                </a:cubicBezTo>
                <a:cubicBezTo>
                  <a:pt x="1709430" y="7146"/>
                  <a:pt x="1713631" y="7146"/>
                  <a:pt x="1715031" y="5829"/>
                </a:cubicBezTo>
                <a:cubicBezTo>
                  <a:pt x="1717811" y="4513"/>
                  <a:pt x="1719193" y="4513"/>
                  <a:pt x="1720574" y="5829"/>
                </a:cubicBezTo>
                <a:cubicBezTo>
                  <a:pt x="1722644" y="7146"/>
                  <a:pt x="1724379" y="6817"/>
                  <a:pt x="1726126" y="6323"/>
                </a:cubicBezTo>
                <a:lnTo>
                  <a:pt x="1731456" y="5849"/>
                </a:lnTo>
                <a:lnTo>
                  <a:pt x="1731357" y="5695"/>
                </a:lnTo>
                <a:cubicBezTo>
                  <a:pt x="1739689" y="5695"/>
                  <a:pt x="1748005" y="7092"/>
                  <a:pt x="1756317" y="5695"/>
                </a:cubicBezTo>
                <a:cubicBezTo>
                  <a:pt x="1764637" y="4298"/>
                  <a:pt x="1772948" y="4298"/>
                  <a:pt x="1781257" y="4298"/>
                </a:cubicBezTo>
                <a:cubicBezTo>
                  <a:pt x="1786806" y="4298"/>
                  <a:pt x="1790965" y="5695"/>
                  <a:pt x="1795125" y="2901"/>
                </a:cubicBezTo>
                <a:cubicBezTo>
                  <a:pt x="1797896" y="2901"/>
                  <a:pt x="1799283" y="1504"/>
                  <a:pt x="1800671" y="4298"/>
                </a:cubicBezTo>
                <a:cubicBezTo>
                  <a:pt x="1802058" y="4298"/>
                  <a:pt x="1802058" y="4298"/>
                  <a:pt x="1802058" y="4298"/>
                </a:cubicBezTo>
                <a:cubicBezTo>
                  <a:pt x="1802058" y="4298"/>
                  <a:pt x="1802058" y="5695"/>
                  <a:pt x="1800671" y="5695"/>
                </a:cubicBezTo>
                <a:lnTo>
                  <a:pt x="1800572" y="5708"/>
                </a:lnTo>
                <a:lnTo>
                  <a:pt x="1800939" y="5892"/>
                </a:lnTo>
                <a:lnTo>
                  <a:pt x="1804285" y="7006"/>
                </a:lnTo>
                <a:lnTo>
                  <a:pt x="1804962" y="6770"/>
                </a:lnTo>
                <a:cubicBezTo>
                  <a:pt x="1810456" y="8274"/>
                  <a:pt x="1814599" y="6770"/>
                  <a:pt x="1818741" y="6770"/>
                </a:cubicBezTo>
                <a:lnTo>
                  <a:pt x="1835191" y="5275"/>
                </a:lnTo>
                <a:lnTo>
                  <a:pt x="1835171" y="5266"/>
                </a:lnTo>
                <a:lnTo>
                  <a:pt x="1835219" y="5273"/>
                </a:lnTo>
                <a:lnTo>
                  <a:pt x="1835297" y="5266"/>
                </a:lnTo>
                <a:lnTo>
                  <a:pt x="1835457" y="5310"/>
                </a:lnTo>
                <a:lnTo>
                  <a:pt x="1840040" y="6018"/>
                </a:lnTo>
                <a:cubicBezTo>
                  <a:pt x="1841784" y="6018"/>
                  <a:pt x="1843532" y="6018"/>
                  <a:pt x="1844935" y="6770"/>
                </a:cubicBezTo>
                <a:lnTo>
                  <a:pt x="1844923" y="6978"/>
                </a:lnTo>
                <a:lnTo>
                  <a:pt x="1845502" y="6770"/>
                </a:lnTo>
                <a:lnTo>
                  <a:pt x="1846441" y="6770"/>
                </a:lnTo>
                <a:lnTo>
                  <a:pt x="1846896" y="6770"/>
                </a:lnTo>
                <a:lnTo>
                  <a:pt x="1849286" y="6770"/>
                </a:lnTo>
                <a:lnTo>
                  <a:pt x="1850304" y="6770"/>
                </a:lnTo>
                <a:lnTo>
                  <a:pt x="1852203" y="5802"/>
                </a:lnTo>
                <a:cubicBezTo>
                  <a:pt x="1857752" y="3009"/>
                  <a:pt x="1864684" y="4406"/>
                  <a:pt x="1870233" y="5802"/>
                </a:cubicBezTo>
                <a:cubicBezTo>
                  <a:pt x="1875783" y="5802"/>
                  <a:pt x="1879946" y="5802"/>
                  <a:pt x="1885497" y="4406"/>
                </a:cubicBezTo>
                <a:cubicBezTo>
                  <a:pt x="1886884" y="4406"/>
                  <a:pt x="1888272" y="4406"/>
                  <a:pt x="1889660" y="5802"/>
                </a:cubicBezTo>
                <a:cubicBezTo>
                  <a:pt x="1891048" y="7200"/>
                  <a:pt x="1892435" y="5802"/>
                  <a:pt x="1893823" y="5802"/>
                </a:cubicBezTo>
                <a:lnTo>
                  <a:pt x="1893823" y="7303"/>
                </a:lnTo>
                <a:lnTo>
                  <a:pt x="1893833" y="7325"/>
                </a:lnTo>
                <a:lnTo>
                  <a:pt x="1893833" y="6770"/>
                </a:lnTo>
                <a:cubicBezTo>
                  <a:pt x="1893833" y="6770"/>
                  <a:pt x="1893833" y="6770"/>
                  <a:pt x="1893833" y="5266"/>
                </a:cubicBezTo>
                <a:cubicBezTo>
                  <a:pt x="1895150" y="5266"/>
                  <a:pt x="1896467" y="5266"/>
                  <a:pt x="1899102" y="5266"/>
                </a:cubicBezTo>
                <a:lnTo>
                  <a:pt x="1898697" y="6652"/>
                </a:lnTo>
                <a:lnTo>
                  <a:pt x="1899614" y="5266"/>
                </a:lnTo>
                <a:cubicBezTo>
                  <a:pt x="1903766" y="6662"/>
                  <a:pt x="1907917" y="6662"/>
                  <a:pt x="1910692" y="5266"/>
                </a:cubicBezTo>
                <a:cubicBezTo>
                  <a:pt x="1914834" y="5266"/>
                  <a:pt x="1918969" y="5266"/>
                  <a:pt x="1923130" y="5266"/>
                </a:cubicBezTo>
                <a:lnTo>
                  <a:pt x="1924647" y="5604"/>
                </a:lnTo>
                <a:lnTo>
                  <a:pt x="1935653" y="4388"/>
                </a:lnTo>
                <a:cubicBezTo>
                  <a:pt x="1936350" y="4388"/>
                  <a:pt x="1937053" y="4043"/>
                  <a:pt x="1937904" y="4043"/>
                </a:cubicBezTo>
                <a:lnTo>
                  <a:pt x="1940263" y="5266"/>
                </a:lnTo>
                <a:lnTo>
                  <a:pt x="1941116" y="5266"/>
                </a:lnTo>
                <a:lnTo>
                  <a:pt x="1950550" y="5266"/>
                </a:lnTo>
                <a:lnTo>
                  <a:pt x="1950993" y="5266"/>
                </a:lnTo>
                <a:lnTo>
                  <a:pt x="1950840" y="5298"/>
                </a:lnTo>
                <a:lnTo>
                  <a:pt x="1955510" y="5829"/>
                </a:lnTo>
                <a:cubicBezTo>
                  <a:pt x="1957271" y="5642"/>
                  <a:pt x="1959037" y="5266"/>
                  <a:pt x="1960457" y="5266"/>
                </a:cubicBezTo>
                <a:cubicBezTo>
                  <a:pt x="1961877" y="5266"/>
                  <a:pt x="1964715" y="5266"/>
                  <a:pt x="1967555" y="5266"/>
                </a:cubicBezTo>
                <a:lnTo>
                  <a:pt x="1967555" y="5749"/>
                </a:lnTo>
                <a:lnTo>
                  <a:pt x="1975800" y="4560"/>
                </a:lnTo>
                <a:cubicBezTo>
                  <a:pt x="1978589" y="4733"/>
                  <a:pt x="1981379" y="5078"/>
                  <a:pt x="1984167" y="4388"/>
                </a:cubicBezTo>
                <a:cubicBezTo>
                  <a:pt x="1986957" y="5767"/>
                  <a:pt x="1989730" y="3009"/>
                  <a:pt x="1991117" y="4388"/>
                </a:cubicBezTo>
                <a:cubicBezTo>
                  <a:pt x="2000827" y="3009"/>
                  <a:pt x="2010535" y="4388"/>
                  <a:pt x="2020241" y="3009"/>
                </a:cubicBezTo>
                <a:cubicBezTo>
                  <a:pt x="2020241" y="3009"/>
                  <a:pt x="2021629" y="3009"/>
                  <a:pt x="2021629" y="3009"/>
                </a:cubicBezTo>
                <a:cubicBezTo>
                  <a:pt x="2025788" y="5767"/>
                  <a:pt x="2029948" y="3009"/>
                  <a:pt x="2032720" y="5767"/>
                </a:cubicBezTo>
                <a:cubicBezTo>
                  <a:pt x="2032720" y="5767"/>
                  <a:pt x="2034107" y="5767"/>
                  <a:pt x="2034107" y="5767"/>
                </a:cubicBezTo>
                <a:cubicBezTo>
                  <a:pt x="2034801" y="5078"/>
                  <a:pt x="2035841" y="4388"/>
                  <a:pt x="2036882" y="4388"/>
                </a:cubicBezTo>
                <a:lnTo>
                  <a:pt x="2039215" y="6708"/>
                </a:lnTo>
                <a:lnTo>
                  <a:pt x="2040947" y="5867"/>
                </a:lnTo>
                <a:cubicBezTo>
                  <a:pt x="2046518" y="7221"/>
                  <a:pt x="2052129" y="4513"/>
                  <a:pt x="2057746" y="5867"/>
                </a:cubicBezTo>
                <a:lnTo>
                  <a:pt x="2057746" y="5910"/>
                </a:lnTo>
                <a:lnTo>
                  <a:pt x="2070206" y="5910"/>
                </a:lnTo>
                <a:cubicBezTo>
                  <a:pt x="2073007" y="5910"/>
                  <a:pt x="2075808" y="5910"/>
                  <a:pt x="2077209" y="4513"/>
                </a:cubicBezTo>
                <a:cubicBezTo>
                  <a:pt x="2087011" y="4513"/>
                  <a:pt x="2095415" y="5910"/>
                  <a:pt x="2105217" y="5910"/>
                </a:cubicBezTo>
                <a:lnTo>
                  <a:pt x="2113514" y="5910"/>
                </a:lnTo>
                <a:lnTo>
                  <a:pt x="2113514" y="5266"/>
                </a:lnTo>
                <a:cubicBezTo>
                  <a:pt x="2114871" y="5266"/>
                  <a:pt x="2114871" y="5266"/>
                  <a:pt x="2116229" y="5266"/>
                </a:cubicBezTo>
                <a:cubicBezTo>
                  <a:pt x="2116907" y="6018"/>
                  <a:pt x="2117586" y="6018"/>
                  <a:pt x="2118264" y="6018"/>
                </a:cubicBezTo>
                <a:lnTo>
                  <a:pt x="2120109" y="6699"/>
                </a:lnTo>
                <a:lnTo>
                  <a:pt x="2120217" y="6662"/>
                </a:lnTo>
                <a:cubicBezTo>
                  <a:pt x="2121588" y="6662"/>
                  <a:pt x="2121588" y="5266"/>
                  <a:pt x="2122960" y="5266"/>
                </a:cubicBezTo>
                <a:cubicBezTo>
                  <a:pt x="2122960" y="6662"/>
                  <a:pt x="2122960" y="8059"/>
                  <a:pt x="2122960" y="8059"/>
                </a:cubicBezTo>
                <a:lnTo>
                  <a:pt x="2123303" y="8496"/>
                </a:lnTo>
                <a:lnTo>
                  <a:pt x="2123303" y="8086"/>
                </a:lnTo>
                <a:lnTo>
                  <a:pt x="2123957" y="8086"/>
                </a:lnTo>
                <a:lnTo>
                  <a:pt x="2123185" y="5736"/>
                </a:lnTo>
                <a:cubicBezTo>
                  <a:pt x="2124576" y="1504"/>
                  <a:pt x="2128737" y="5736"/>
                  <a:pt x="2131507" y="5736"/>
                </a:cubicBezTo>
                <a:cubicBezTo>
                  <a:pt x="2135642" y="2914"/>
                  <a:pt x="2141202" y="7146"/>
                  <a:pt x="2145377" y="2914"/>
                </a:cubicBezTo>
                <a:cubicBezTo>
                  <a:pt x="2152323" y="7146"/>
                  <a:pt x="2159288" y="1504"/>
                  <a:pt x="2164901" y="4325"/>
                </a:cubicBezTo>
                <a:cubicBezTo>
                  <a:pt x="2168941" y="5736"/>
                  <a:pt x="2173108" y="4325"/>
                  <a:pt x="2178684" y="2914"/>
                </a:cubicBezTo>
                <a:cubicBezTo>
                  <a:pt x="2181464" y="2914"/>
                  <a:pt x="2184236" y="5736"/>
                  <a:pt x="2188395" y="5736"/>
                </a:cubicBezTo>
                <a:cubicBezTo>
                  <a:pt x="2192546" y="4325"/>
                  <a:pt x="2198111" y="4325"/>
                  <a:pt x="2202281" y="4325"/>
                </a:cubicBezTo>
                <a:cubicBezTo>
                  <a:pt x="2206428" y="4325"/>
                  <a:pt x="2209191" y="4325"/>
                  <a:pt x="2213346" y="4325"/>
                </a:cubicBezTo>
                <a:cubicBezTo>
                  <a:pt x="2217528" y="5736"/>
                  <a:pt x="2221635" y="5736"/>
                  <a:pt x="2224437" y="4325"/>
                </a:cubicBezTo>
                <a:cubicBezTo>
                  <a:pt x="2225838" y="4325"/>
                  <a:pt x="2226891" y="3973"/>
                  <a:pt x="2227767" y="3973"/>
                </a:cubicBezTo>
                <a:lnTo>
                  <a:pt x="2229889" y="5616"/>
                </a:lnTo>
                <a:lnTo>
                  <a:pt x="2231622" y="6018"/>
                </a:lnTo>
                <a:cubicBezTo>
                  <a:pt x="2232477" y="6018"/>
                  <a:pt x="2233161" y="6018"/>
                  <a:pt x="2233843" y="6770"/>
                </a:cubicBezTo>
                <a:lnTo>
                  <a:pt x="2233843" y="6774"/>
                </a:lnTo>
                <a:lnTo>
                  <a:pt x="2233863" y="6770"/>
                </a:lnTo>
                <a:lnTo>
                  <a:pt x="2233863" y="7225"/>
                </a:lnTo>
                <a:lnTo>
                  <a:pt x="2235250" y="5301"/>
                </a:lnTo>
                <a:cubicBezTo>
                  <a:pt x="2235600" y="4419"/>
                  <a:pt x="2235950" y="3714"/>
                  <a:pt x="2236649" y="4419"/>
                </a:cubicBezTo>
                <a:cubicBezTo>
                  <a:pt x="2240818" y="8650"/>
                  <a:pt x="2244912" y="5829"/>
                  <a:pt x="2249006" y="7240"/>
                </a:cubicBezTo>
                <a:cubicBezTo>
                  <a:pt x="2253199" y="8650"/>
                  <a:pt x="2255972" y="4419"/>
                  <a:pt x="2258742" y="7240"/>
                </a:cubicBezTo>
                <a:lnTo>
                  <a:pt x="2259926" y="8445"/>
                </a:lnTo>
                <a:lnTo>
                  <a:pt x="2260454" y="8242"/>
                </a:lnTo>
                <a:lnTo>
                  <a:pt x="2262392" y="6206"/>
                </a:lnTo>
                <a:cubicBezTo>
                  <a:pt x="2263260" y="5529"/>
                  <a:pt x="2264301" y="5190"/>
                  <a:pt x="2265689" y="5867"/>
                </a:cubicBezTo>
                <a:cubicBezTo>
                  <a:pt x="2267078" y="5867"/>
                  <a:pt x="2267078" y="5867"/>
                  <a:pt x="2268466" y="5867"/>
                </a:cubicBezTo>
                <a:cubicBezTo>
                  <a:pt x="2269854" y="4513"/>
                  <a:pt x="2272631" y="7221"/>
                  <a:pt x="2274019" y="5867"/>
                </a:cubicBezTo>
                <a:cubicBezTo>
                  <a:pt x="2274019" y="5867"/>
                  <a:pt x="2275407" y="5867"/>
                  <a:pt x="2275407" y="5867"/>
                </a:cubicBezTo>
                <a:cubicBezTo>
                  <a:pt x="2275407" y="5867"/>
                  <a:pt x="2276796" y="4513"/>
                  <a:pt x="2278184" y="5867"/>
                </a:cubicBezTo>
                <a:lnTo>
                  <a:pt x="2277853" y="6350"/>
                </a:lnTo>
                <a:lnTo>
                  <a:pt x="2278571" y="5892"/>
                </a:lnTo>
                <a:cubicBezTo>
                  <a:pt x="2281347" y="5892"/>
                  <a:pt x="2285512" y="5892"/>
                  <a:pt x="2288288" y="5892"/>
                </a:cubicBezTo>
                <a:cubicBezTo>
                  <a:pt x="2291065" y="5892"/>
                  <a:pt x="2293841" y="7271"/>
                  <a:pt x="2296617" y="5892"/>
                </a:cubicBezTo>
                <a:cubicBezTo>
                  <a:pt x="2299394" y="4513"/>
                  <a:pt x="2302170" y="4513"/>
                  <a:pt x="2304947" y="5892"/>
                </a:cubicBezTo>
                <a:cubicBezTo>
                  <a:pt x="2307723" y="7271"/>
                  <a:pt x="2310500" y="4513"/>
                  <a:pt x="2313276" y="5892"/>
                </a:cubicBezTo>
                <a:cubicBezTo>
                  <a:pt x="2318829" y="5892"/>
                  <a:pt x="2325770" y="8650"/>
                  <a:pt x="2329934" y="4513"/>
                </a:cubicBezTo>
                <a:lnTo>
                  <a:pt x="2342092" y="5855"/>
                </a:lnTo>
                <a:lnTo>
                  <a:pt x="2342074" y="5802"/>
                </a:lnTo>
                <a:cubicBezTo>
                  <a:pt x="2350398" y="5802"/>
                  <a:pt x="2357338" y="4406"/>
                  <a:pt x="2365665" y="5802"/>
                </a:cubicBezTo>
                <a:cubicBezTo>
                  <a:pt x="2367053" y="7200"/>
                  <a:pt x="2369829" y="5802"/>
                  <a:pt x="2372605" y="5802"/>
                </a:cubicBezTo>
                <a:cubicBezTo>
                  <a:pt x="2385097" y="4406"/>
                  <a:pt x="2397589" y="4406"/>
                  <a:pt x="2410081" y="5802"/>
                </a:cubicBezTo>
                <a:cubicBezTo>
                  <a:pt x="2412857" y="5802"/>
                  <a:pt x="2415633" y="5802"/>
                  <a:pt x="2415633" y="3009"/>
                </a:cubicBezTo>
                <a:cubicBezTo>
                  <a:pt x="2415633" y="3009"/>
                  <a:pt x="2417021" y="3009"/>
                  <a:pt x="2417021" y="3009"/>
                </a:cubicBezTo>
                <a:cubicBezTo>
                  <a:pt x="2418409" y="4406"/>
                  <a:pt x="2421185" y="3009"/>
                  <a:pt x="2422573" y="5802"/>
                </a:cubicBezTo>
                <a:lnTo>
                  <a:pt x="2422573" y="5876"/>
                </a:lnTo>
                <a:lnTo>
                  <a:pt x="2422977" y="5744"/>
                </a:lnTo>
                <a:cubicBezTo>
                  <a:pt x="2427134" y="5744"/>
                  <a:pt x="2429906" y="8479"/>
                  <a:pt x="2434064" y="5744"/>
                </a:cubicBezTo>
                <a:cubicBezTo>
                  <a:pt x="2435450" y="3009"/>
                  <a:pt x="2438222" y="8479"/>
                  <a:pt x="2442380" y="7112"/>
                </a:cubicBezTo>
                <a:cubicBezTo>
                  <a:pt x="2447924" y="4376"/>
                  <a:pt x="2453468" y="7112"/>
                  <a:pt x="2459011" y="4376"/>
                </a:cubicBezTo>
                <a:cubicBezTo>
                  <a:pt x="2461784" y="5744"/>
                  <a:pt x="2463170" y="8479"/>
                  <a:pt x="2465941" y="5744"/>
                </a:cubicBezTo>
                <a:cubicBezTo>
                  <a:pt x="2467327" y="5744"/>
                  <a:pt x="2470099" y="7112"/>
                  <a:pt x="2472871" y="7112"/>
                </a:cubicBezTo>
                <a:cubicBezTo>
                  <a:pt x="2475643" y="8479"/>
                  <a:pt x="2474257" y="7112"/>
                  <a:pt x="2475643" y="5744"/>
                </a:cubicBezTo>
                <a:cubicBezTo>
                  <a:pt x="2478415" y="5744"/>
                  <a:pt x="2479801" y="4376"/>
                  <a:pt x="2481187" y="5744"/>
                </a:cubicBezTo>
                <a:lnTo>
                  <a:pt x="2483559" y="5744"/>
                </a:lnTo>
                <a:lnTo>
                  <a:pt x="2484924" y="4905"/>
                </a:lnTo>
                <a:lnTo>
                  <a:pt x="2489487" y="5744"/>
                </a:lnTo>
                <a:lnTo>
                  <a:pt x="2489503" y="5744"/>
                </a:lnTo>
                <a:lnTo>
                  <a:pt x="2489688" y="5762"/>
                </a:lnTo>
                <a:lnTo>
                  <a:pt x="2492390" y="5594"/>
                </a:lnTo>
                <a:cubicBezTo>
                  <a:pt x="2493432" y="5078"/>
                  <a:pt x="2494473" y="4388"/>
                  <a:pt x="2495168" y="4388"/>
                </a:cubicBezTo>
                <a:cubicBezTo>
                  <a:pt x="2496556" y="4388"/>
                  <a:pt x="2499334" y="4388"/>
                  <a:pt x="2500724" y="5767"/>
                </a:cubicBezTo>
                <a:cubicBezTo>
                  <a:pt x="2506280" y="5767"/>
                  <a:pt x="2510446" y="5767"/>
                  <a:pt x="2516002" y="5767"/>
                </a:cubicBezTo>
                <a:cubicBezTo>
                  <a:pt x="2518780" y="4388"/>
                  <a:pt x="2521906" y="4043"/>
                  <a:pt x="2525031" y="4215"/>
                </a:cubicBezTo>
                <a:lnTo>
                  <a:pt x="2533966" y="5751"/>
                </a:lnTo>
                <a:lnTo>
                  <a:pt x="2533966" y="5266"/>
                </a:lnTo>
                <a:lnTo>
                  <a:pt x="2535488" y="5710"/>
                </a:lnTo>
                <a:lnTo>
                  <a:pt x="2543410" y="5422"/>
                </a:lnTo>
                <a:cubicBezTo>
                  <a:pt x="2546338" y="5078"/>
                  <a:pt x="2549108" y="4388"/>
                  <a:pt x="2551854" y="3009"/>
                </a:cubicBezTo>
                <a:cubicBezTo>
                  <a:pt x="2553241" y="5767"/>
                  <a:pt x="2557386" y="3009"/>
                  <a:pt x="2558753" y="5767"/>
                </a:cubicBezTo>
                <a:cubicBezTo>
                  <a:pt x="2558753" y="5767"/>
                  <a:pt x="2558753" y="5767"/>
                  <a:pt x="2558753" y="7146"/>
                </a:cubicBezTo>
                <a:lnTo>
                  <a:pt x="2558649" y="7146"/>
                </a:lnTo>
                <a:lnTo>
                  <a:pt x="2559125" y="7307"/>
                </a:lnTo>
                <a:cubicBezTo>
                  <a:pt x="2560508" y="8704"/>
                  <a:pt x="2561908" y="7307"/>
                  <a:pt x="2563307" y="5910"/>
                </a:cubicBezTo>
                <a:lnTo>
                  <a:pt x="2564351" y="6067"/>
                </a:lnTo>
                <a:lnTo>
                  <a:pt x="2563269" y="5767"/>
                </a:lnTo>
                <a:cubicBezTo>
                  <a:pt x="2565971" y="4513"/>
                  <a:pt x="2567327" y="4513"/>
                  <a:pt x="2570042" y="5767"/>
                </a:cubicBezTo>
                <a:lnTo>
                  <a:pt x="2568645" y="6154"/>
                </a:lnTo>
                <a:lnTo>
                  <a:pt x="2570268" y="5910"/>
                </a:lnTo>
                <a:cubicBezTo>
                  <a:pt x="2570268" y="5910"/>
                  <a:pt x="2570268" y="5910"/>
                  <a:pt x="2571661" y="5910"/>
                </a:cubicBezTo>
                <a:lnTo>
                  <a:pt x="2572351" y="6171"/>
                </a:lnTo>
                <a:lnTo>
                  <a:pt x="2571547" y="5266"/>
                </a:lnTo>
                <a:cubicBezTo>
                  <a:pt x="2571547" y="5266"/>
                  <a:pt x="2573051" y="5266"/>
                  <a:pt x="2574566" y="5266"/>
                </a:cubicBezTo>
                <a:lnTo>
                  <a:pt x="2573756" y="6171"/>
                </a:lnTo>
                <a:lnTo>
                  <a:pt x="2574452" y="5910"/>
                </a:lnTo>
                <a:cubicBezTo>
                  <a:pt x="2576529" y="5212"/>
                  <a:pt x="2578945" y="5212"/>
                  <a:pt x="2581362" y="5386"/>
                </a:cubicBezTo>
                <a:lnTo>
                  <a:pt x="2588262" y="5904"/>
                </a:lnTo>
                <a:lnTo>
                  <a:pt x="2588079" y="5829"/>
                </a:lnTo>
                <a:lnTo>
                  <a:pt x="2598481" y="4871"/>
                </a:lnTo>
                <a:lnTo>
                  <a:pt x="2599145" y="4580"/>
                </a:lnTo>
                <a:cubicBezTo>
                  <a:pt x="2600191" y="4755"/>
                  <a:pt x="2601238" y="5104"/>
                  <a:pt x="2601936" y="4406"/>
                </a:cubicBezTo>
                <a:cubicBezTo>
                  <a:pt x="2606130" y="5802"/>
                  <a:pt x="2610325" y="4406"/>
                  <a:pt x="2614520" y="5802"/>
                </a:cubicBezTo>
                <a:lnTo>
                  <a:pt x="2614960" y="5802"/>
                </a:lnTo>
                <a:lnTo>
                  <a:pt x="2617319" y="5266"/>
                </a:lnTo>
                <a:lnTo>
                  <a:pt x="2619719" y="5731"/>
                </a:lnTo>
                <a:lnTo>
                  <a:pt x="2628505" y="5104"/>
                </a:lnTo>
                <a:cubicBezTo>
                  <a:pt x="2631651" y="5104"/>
                  <a:pt x="2634794" y="5104"/>
                  <a:pt x="2638279" y="4406"/>
                </a:cubicBezTo>
                <a:cubicBezTo>
                  <a:pt x="2641078" y="3009"/>
                  <a:pt x="2646680" y="3009"/>
                  <a:pt x="2650875" y="5802"/>
                </a:cubicBezTo>
                <a:cubicBezTo>
                  <a:pt x="2652268" y="7200"/>
                  <a:pt x="2655054" y="4406"/>
                  <a:pt x="2656447" y="3009"/>
                </a:cubicBezTo>
                <a:cubicBezTo>
                  <a:pt x="2657840" y="4406"/>
                  <a:pt x="2660626" y="3009"/>
                  <a:pt x="2663412" y="5802"/>
                </a:cubicBezTo>
                <a:lnTo>
                  <a:pt x="2664359" y="6753"/>
                </a:lnTo>
                <a:lnTo>
                  <a:pt x="2664806" y="6676"/>
                </a:lnTo>
                <a:lnTo>
                  <a:pt x="2665062" y="6838"/>
                </a:lnTo>
                <a:lnTo>
                  <a:pt x="2669233" y="2901"/>
                </a:lnTo>
                <a:cubicBezTo>
                  <a:pt x="2670941" y="2203"/>
                  <a:pt x="2672990" y="2203"/>
                  <a:pt x="2675728" y="2901"/>
                </a:cubicBezTo>
                <a:cubicBezTo>
                  <a:pt x="2681221" y="2901"/>
                  <a:pt x="2688077" y="4298"/>
                  <a:pt x="2694934" y="2901"/>
                </a:cubicBezTo>
                <a:cubicBezTo>
                  <a:pt x="2696303" y="2901"/>
                  <a:pt x="2696303" y="2901"/>
                  <a:pt x="2696303" y="4298"/>
                </a:cubicBezTo>
                <a:cubicBezTo>
                  <a:pt x="2697673" y="7092"/>
                  <a:pt x="2701782" y="2901"/>
                  <a:pt x="2703155" y="5695"/>
                </a:cubicBezTo>
                <a:lnTo>
                  <a:pt x="2702851" y="5927"/>
                </a:lnTo>
                <a:lnTo>
                  <a:pt x="2703433" y="5867"/>
                </a:lnTo>
                <a:cubicBezTo>
                  <a:pt x="2706204" y="5190"/>
                  <a:pt x="2708975" y="5190"/>
                  <a:pt x="2711747" y="5359"/>
                </a:cubicBezTo>
                <a:lnTo>
                  <a:pt x="2719757" y="5848"/>
                </a:lnTo>
                <a:lnTo>
                  <a:pt x="2719702" y="5802"/>
                </a:lnTo>
                <a:cubicBezTo>
                  <a:pt x="2723877" y="5802"/>
                  <a:pt x="2728050" y="5802"/>
                  <a:pt x="2730849" y="5802"/>
                </a:cubicBezTo>
                <a:cubicBezTo>
                  <a:pt x="2735014" y="7200"/>
                  <a:pt x="2740575" y="3009"/>
                  <a:pt x="2744755" y="5802"/>
                </a:cubicBezTo>
                <a:cubicBezTo>
                  <a:pt x="2746154" y="5802"/>
                  <a:pt x="2747542" y="5802"/>
                  <a:pt x="2748927" y="5802"/>
                </a:cubicBezTo>
                <a:cubicBezTo>
                  <a:pt x="2751708" y="7200"/>
                  <a:pt x="2751708" y="5802"/>
                  <a:pt x="2753140" y="4406"/>
                </a:cubicBezTo>
                <a:cubicBezTo>
                  <a:pt x="2754531" y="4406"/>
                  <a:pt x="2755923" y="4406"/>
                  <a:pt x="2757314" y="5802"/>
                </a:cubicBezTo>
                <a:cubicBezTo>
                  <a:pt x="2762880" y="7200"/>
                  <a:pt x="2767055" y="9993"/>
                  <a:pt x="2772621" y="5802"/>
                </a:cubicBezTo>
                <a:cubicBezTo>
                  <a:pt x="2774012" y="4406"/>
                  <a:pt x="2775403" y="4406"/>
                  <a:pt x="2775403" y="7200"/>
                </a:cubicBezTo>
                <a:lnTo>
                  <a:pt x="2775317" y="7373"/>
                </a:lnTo>
                <a:lnTo>
                  <a:pt x="2775912" y="6770"/>
                </a:lnTo>
                <a:lnTo>
                  <a:pt x="2778419" y="6770"/>
                </a:lnTo>
                <a:lnTo>
                  <a:pt x="2778670" y="6770"/>
                </a:lnTo>
                <a:lnTo>
                  <a:pt x="2782556" y="6770"/>
                </a:lnTo>
                <a:lnTo>
                  <a:pt x="2786693" y="6770"/>
                </a:lnTo>
                <a:lnTo>
                  <a:pt x="2786693" y="8274"/>
                </a:lnTo>
                <a:lnTo>
                  <a:pt x="2786801" y="8371"/>
                </a:lnTo>
                <a:lnTo>
                  <a:pt x="2786872" y="8180"/>
                </a:lnTo>
                <a:cubicBezTo>
                  <a:pt x="2788233" y="8180"/>
                  <a:pt x="2788233" y="8180"/>
                  <a:pt x="2789594" y="8180"/>
                </a:cubicBezTo>
                <a:lnTo>
                  <a:pt x="2790351" y="8078"/>
                </a:lnTo>
                <a:lnTo>
                  <a:pt x="2792578" y="6375"/>
                </a:lnTo>
                <a:cubicBezTo>
                  <a:pt x="2793763" y="6544"/>
                  <a:pt x="2795117" y="7221"/>
                  <a:pt x="2796471" y="7221"/>
                </a:cubicBezTo>
                <a:lnTo>
                  <a:pt x="2799658" y="7221"/>
                </a:lnTo>
                <a:lnTo>
                  <a:pt x="2799983" y="6958"/>
                </a:lnTo>
                <a:lnTo>
                  <a:pt x="2800309" y="7221"/>
                </a:lnTo>
                <a:lnTo>
                  <a:pt x="2807489" y="7221"/>
                </a:lnTo>
                <a:lnTo>
                  <a:pt x="2807799" y="6582"/>
                </a:lnTo>
                <a:lnTo>
                  <a:pt x="2810094" y="6749"/>
                </a:lnTo>
                <a:lnTo>
                  <a:pt x="2812266" y="6206"/>
                </a:lnTo>
                <a:cubicBezTo>
                  <a:pt x="2813018" y="6018"/>
                  <a:pt x="2813770" y="6018"/>
                  <a:pt x="2814522" y="6770"/>
                </a:cubicBezTo>
                <a:lnTo>
                  <a:pt x="2820037" y="9779"/>
                </a:lnTo>
                <a:lnTo>
                  <a:pt x="2820703" y="9448"/>
                </a:lnTo>
                <a:lnTo>
                  <a:pt x="2819779" y="8059"/>
                </a:lnTo>
                <a:cubicBezTo>
                  <a:pt x="2819779" y="6662"/>
                  <a:pt x="2819779" y="6662"/>
                  <a:pt x="2822568" y="6662"/>
                </a:cubicBezTo>
                <a:cubicBezTo>
                  <a:pt x="2823962" y="8059"/>
                  <a:pt x="2825356" y="8059"/>
                  <a:pt x="2828145" y="6662"/>
                </a:cubicBezTo>
                <a:cubicBezTo>
                  <a:pt x="2830933" y="5266"/>
                  <a:pt x="2835116" y="5266"/>
                  <a:pt x="2837904" y="6662"/>
                </a:cubicBezTo>
                <a:cubicBezTo>
                  <a:pt x="2846270" y="6662"/>
                  <a:pt x="2854635" y="6662"/>
                  <a:pt x="2863000" y="6662"/>
                </a:cubicBezTo>
                <a:cubicBezTo>
                  <a:pt x="2867183" y="6662"/>
                  <a:pt x="2871365" y="5266"/>
                  <a:pt x="2876942" y="8059"/>
                </a:cubicBezTo>
                <a:cubicBezTo>
                  <a:pt x="2876942" y="8059"/>
                  <a:pt x="2876942" y="9457"/>
                  <a:pt x="2876942" y="9457"/>
                </a:cubicBezTo>
                <a:lnTo>
                  <a:pt x="2876547" y="10289"/>
                </a:lnTo>
                <a:lnTo>
                  <a:pt x="2877305" y="9779"/>
                </a:lnTo>
                <a:lnTo>
                  <a:pt x="2877481" y="9832"/>
                </a:lnTo>
                <a:lnTo>
                  <a:pt x="2876943" y="9528"/>
                </a:lnTo>
                <a:cubicBezTo>
                  <a:pt x="2876943" y="9528"/>
                  <a:pt x="2876943" y="8149"/>
                  <a:pt x="2876943" y="8149"/>
                </a:cubicBezTo>
                <a:cubicBezTo>
                  <a:pt x="2882497" y="6770"/>
                  <a:pt x="2889440" y="8149"/>
                  <a:pt x="2894994" y="6770"/>
                </a:cubicBezTo>
                <a:cubicBezTo>
                  <a:pt x="2897771" y="6770"/>
                  <a:pt x="2899160" y="6770"/>
                  <a:pt x="2900548" y="9528"/>
                </a:cubicBezTo>
                <a:lnTo>
                  <a:pt x="2901131" y="9619"/>
                </a:lnTo>
                <a:lnTo>
                  <a:pt x="2906430" y="8651"/>
                </a:lnTo>
                <a:cubicBezTo>
                  <a:pt x="2907400" y="8274"/>
                  <a:pt x="2908325" y="7992"/>
                  <a:pt x="2909185" y="8086"/>
                </a:cubicBezTo>
                <a:lnTo>
                  <a:pt x="2911193" y="9528"/>
                </a:lnTo>
                <a:lnTo>
                  <a:pt x="2911657" y="9528"/>
                </a:lnTo>
                <a:cubicBezTo>
                  <a:pt x="2911657" y="9528"/>
                  <a:pt x="2913045" y="9528"/>
                  <a:pt x="2913045" y="9528"/>
                </a:cubicBezTo>
                <a:cubicBezTo>
                  <a:pt x="2913045" y="9528"/>
                  <a:pt x="2913045" y="10907"/>
                  <a:pt x="2913045" y="10907"/>
                </a:cubicBezTo>
                <a:lnTo>
                  <a:pt x="2912022" y="11274"/>
                </a:lnTo>
                <a:lnTo>
                  <a:pt x="2913329" y="11176"/>
                </a:lnTo>
                <a:lnTo>
                  <a:pt x="2913826" y="11407"/>
                </a:lnTo>
                <a:lnTo>
                  <a:pt x="2913046" y="10982"/>
                </a:lnTo>
                <a:cubicBezTo>
                  <a:pt x="2913046" y="9628"/>
                  <a:pt x="2913046" y="9628"/>
                  <a:pt x="2913046" y="9628"/>
                </a:cubicBezTo>
                <a:cubicBezTo>
                  <a:pt x="2918517" y="8274"/>
                  <a:pt x="2923987" y="8274"/>
                  <a:pt x="2928089" y="9628"/>
                </a:cubicBezTo>
                <a:cubicBezTo>
                  <a:pt x="2928089" y="9628"/>
                  <a:pt x="2928089" y="9628"/>
                  <a:pt x="2928089" y="10982"/>
                </a:cubicBezTo>
                <a:lnTo>
                  <a:pt x="2927446" y="11583"/>
                </a:lnTo>
                <a:lnTo>
                  <a:pt x="2928570" y="11176"/>
                </a:lnTo>
                <a:cubicBezTo>
                  <a:pt x="2929955" y="13969"/>
                  <a:pt x="2934112" y="9779"/>
                  <a:pt x="2935498" y="12572"/>
                </a:cubicBezTo>
                <a:cubicBezTo>
                  <a:pt x="2936883" y="12572"/>
                  <a:pt x="2938269" y="12572"/>
                  <a:pt x="2938269" y="13969"/>
                </a:cubicBezTo>
                <a:cubicBezTo>
                  <a:pt x="2938269" y="15366"/>
                  <a:pt x="2939654" y="15366"/>
                  <a:pt x="2939654" y="13969"/>
                </a:cubicBezTo>
                <a:cubicBezTo>
                  <a:pt x="2941039" y="9779"/>
                  <a:pt x="2943811" y="11176"/>
                  <a:pt x="2945196" y="12572"/>
                </a:cubicBezTo>
                <a:lnTo>
                  <a:pt x="2946119" y="12705"/>
                </a:lnTo>
                <a:lnTo>
                  <a:pt x="2945399" y="12411"/>
                </a:lnTo>
                <a:cubicBezTo>
                  <a:pt x="2946688" y="13070"/>
                  <a:pt x="2947978" y="12411"/>
                  <a:pt x="2949428" y="11918"/>
                </a:cubicBezTo>
                <a:lnTo>
                  <a:pt x="2953968" y="12366"/>
                </a:lnTo>
                <a:lnTo>
                  <a:pt x="2957827" y="9779"/>
                </a:lnTo>
                <a:cubicBezTo>
                  <a:pt x="2957827" y="9779"/>
                  <a:pt x="2959215" y="9779"/>
                  <a:pt x="2959215" y="9779"/>
                </a:cubicBezTo>
                <a:cubicBezTo>
                  <a:pt x="2964770" y="12572"/>
                  <a:pt x="2971712" y="11176"/>
                  <a:pt x="2977267" y="11176"/>
                </a:cubicBezTo>
                <a:cubicBezTo>
                  <a:pt x="2984210" y="11176"/>
                  <a:pt x="2991152" y="11176"/>
                  <a:pt x="2999484" y="12572"/>
                </a:cubicBezTo>
                <a:cubicBezTo>
                  <a:pt x="3000872" y="12572"/>
                  <a:pt x="3003649" y="11176"/>
                  <a:pt x="3006426" y="13970"/>
                </a:cubicBezTo>
                <a:lnTo>
                  <a:pt x="3006328" y="13998"/>
                </a:lnTo>
                <a:lnTo>
                  <a:pt x="3006679" y="14056"/>
                </a:lnTo>
                <a:lnTo>
                  <a:pt x="3016090" y="12802"/>
                </a:lnTo>
                <a:lnTo>
                  <a:pt x="3016090" y="12637"/>
                </a:lnTo>
                <a:cubicBezTo>
                  <a:pt x="3017469" y="12637"/>
                  <a:pt x="3020227" y="12637"/>
                  <a:pt x="3021606" y="12637"/>
                </a:cubicBezTo>
                <a:cubicBezTo>
                  <a:pt x="3022985" y="13991"/>
                  <a:pt x="3024364" y="13991"/>
                  <a:pt x="3027121" y="12637"/>
                </a:cubicBezTo>
                <a:cubicBezTo>
                  <a:pt x="3028501" y="11283"/>
                  <a:pt x="3031258" y="11283"/>
                  <a:pt x="3032637" y="13991"/>
                </a:cubicBezTo>
                <a:lnTo>
                  <a:pt x="3031985" y="14380"/>
                </a:lnTo>
                <a:lnTo>
                  <a:pt x="3032788" y="14292"/>
                </a:lnTo>
                <a:cubicBezTo>
                  <a:pt x="3034217" y="14292"/>
                  <a:pt x="3034217" y="15546"/>
                  <a:pt x="3034217" y="15546"/>
                </a:cubicBezTo>
                <a:lnTo>
                  <a:pt x="3034217" y="15606"/>
                </a:lnTo>
                <a:lnTo>
                  <a:pt x="3038052" y="15444"/>
                </a:lnTo>
                <a:lnTo>
                  <a:pt x="3040736" y="18053"/>
                </a:lnTo>
                <a:lnTo>
                  <a:pt x="3040870" y="18053"/>
                </a:lnTo>
                <a:lnTo>
                  <a:pt x="3040995" y="18089"/>
                </a:lnTo>
                <a:lnTo>
                  <a:pt x="3040929" y="18053"/>
                </a:lnTo>
                <a:cubicBezTo>
                  <a:pt x="3043688" y="18053"/>
                  <a:pt x="3046445" y="15044"/>
                  <a:pt x="3049203" y="16548"/>
                </a:cubicBezTo>
                <a:cubicBezTo>
                  <a:pt x="3050582" y="16548"/>
                  <a:pt x="3050582" y="16548"/>
                  <a:pt x="3051961" y="16548"/>
                </a:cubicBezTo>
                <a:cubicBezTo>
                  <a:pt x="3053340" y="16548"/>
                  <a:pt x="3054719" y="16548"/>
                  <a:pt x="3056098" y="18053"/>
                </a:cubicBezTo>
                <a:cubicBezTo>
                  <a:pt x="3056098" y="18053"/>
                  <a:pt x="3056098" y="18053"/>
                  <a:pt x="3057477" y="18053"/>
                </a:cubicBezTo>
                <a:lnTo>
                  <a:pt x="3057477" y="19331"/>
                </a:lnTo>
                <a:lnTo>
                  <a:pt x="3060210" y="19331"/>
                </a:lnTo>
                <a:cubicBezTo>
                  <a:pt x="3061577" y="15044"/>
                  <a:pt x="3064312" y="16473"/>
                  <a:pt x="3065680" y="16473"/>
                </a:cubicBezTo>
                <a:cubicBezTo>
                  <a:pt x="3065680" y="16473"/>
                  <a:pt x="3065680" y="16473"/>
                  <a:pt x="3065680" y="17902"/>
                </a:cubicBezTo>
                <a:lnTo>
                  <a:pt x="3065812" y="17994"/>
                </a:lnTo>
                <a:lnTo>
                  <a:pt x="3065748" y="17927"/>
                </a:lnTo>
                <a:cubicBezTo>
                  <a:pt x="3071263" y="16486"/>
                  <a:pt x="3074021" y="15044"/>
                  <a:pt x="3076780" y="22253"/>
                </a:cubicBezTo>
                <a:cubicBezTo>
                  <a:pt x="3079537" y="26577"/>
                  <a:pt x="3078158" y="19369"/>
                  <a:pt x="3079537" y="19369"/>
                </a:cubicBezTo>
                <a:cubicBezTo>
                  <a:pt x="3082295" y="17927"/>
                  <a:pt x="3085053" y="20811"/>
                  <a:pt x="3087811" y="22253"/>
                </a:cubicBezTo>
                <a:cubicBezTo>
                  <a:pt x="3090569" y="22253"/>
                  <a:pt x="3086432" y="23694"/>
                  <a:pt x="3086432" y="25136"/>
                </a:cubicBezTo>
                <a:cubicBezTo>
                  <a:pt x="3086432" y="26577"/>
                  <a:pt x="3085053" y="28019"/>
                  <a:pt x="3083674" y="28019"/>
                </a:cubicBezTo>
                <a:cubicBezTo>
                  <a:pt x="3082295" y="26577"/>
                  <a:pt x="3080916" y="29461"/>
                  <a:pt x="3080916" y="30902"/>
                </a:cubicBezTo>
                <a:cubicBezTo>
                  <a:pt x="3076780" y="32344"/>
                  <a:pt x="3074021" y="30902"/>
                  <a:pt x="3071263" y="29461"/>
                </a:cubicBezTo>
                <a:cubicBezTo>
                  <a:pt x="3069885" y="29461"/>
                  <a:pt x="3069885" y="28019"/>
                  <a:pt x="3071263" y="26577"/>
                </a:cubicBezTo>
                <a:lnTo>
                  <a:pt x="3071170" y="26383"/>
                </a:lnTo>
                <a:lnTo>
                  <a:pt x="3071150" y="26477"/>
                </a:lnTo>
                <a:cubicBezTo>
                  <a:pt x="3068415" y="27906"/>
                  <a:pt x="3067047" y="29336"/>
                  <a:pt x="3064312" y="29336"/>
                </a:cubicBezTo>
                <a:cubicBezTo>
                  <a:pt x="3062945" y="29336"/>
                  <a:pt x="3061577" y="27906"/>
                  <a:pt x="3060210" y="27906"/>
                </a:cubicBezTo>
                <a:lnTo>
                  <a:pt x="3060210" y="25211"/>
                </a:lnTo>
                <a:lnTo>
                  <a:pt x="3060016" y="25156"/>
                </a:lnTo>
                <a:cubicBezTo>
                  <a:pt x="3058648" y="27998"/>
                  <a:pt x="3055913" y="26577"/>
                  <a:pt x="3054546" y="26577"/>
                </a:cubicBezTo>
                <a:lnTo>
                  <a:pt x="3053981" y="26639"/>
                </a:lnTo>
                <a:lnTo>
                  <a:pt x="3053170" y="28283"/>
                </a:lnTo>
                <a:cubicBezTo>
                  <a:pt x="3052501" y="28960"/>
                  <a:pt x="3051833" y="29637"/>
                  <a:pt x="3051833" y="30991"/>
                </a:cubicBezTo>
                <a:cubicBezTo>
                  <a:pt x="3051833" y="30991"/>
                  <a:pt x="3050495" y="30991"/>
                  <a:pt x="3050495" y="30991"/>
                </a:cubicBezTo>
                <a:lnTo>
                  <a:pt x="3050495" y="32043"/>
                </a:lnTo>
                <a:cubicBezTo>
                  <a:pt x="3051874" y="34902"/>
                  <a:pt x="3054632" y="32043"/>
                  <a:pt x="3056011" y="34902"/>
                </a:cubicBezTo>
                <a:lnTo>
                  <a:pt x="3054019" y="35728"/>
                </a:lnTo>
                <a:lnTo>
                  <a:pt x="3056042" y="35353"/>
                </a:lnTo>
                <a:cubicBezTo>
                  <a:pt x="3057396" y="35353"/>
                  <a:pt x="3060104" y="35353"/>
                  <a:pt x="3062812" y="36607"/>
                </a:cubicBezTo>
                <a:lnTo>
                  <a:pt x="3062812" y="36707"/>
                </a:lnTo>
                <a:lnTo>
                  <a:pt x="3068829" y="35353"/>
                </a:lnTo>
                <a:lnTo>
                  <a:pt x="3071722" y="35353"/>
                </a:lnTo>
                <a:lnTo>
                  <a:pt x="3071722" y="35259"/>
                </a:lnTo>
                <a:cubicBezTo>
                  <a:pt x="3073111" y="33849"/>
                  <a:pt x="3074499" y="35259"/>
                  <a:pt x="3077277" y="36669"/>
                </a:cubicBezTo>
                <a:cubicBezTo>
                  <a:pt x="3078665" y="36669"/>
                  <a:pt x="3080054" y="36669"/>
                  <a:pt x="3081442" y="38080"/>
                </a:cubicBezTo>
                <a:cubicBezTo>
                  <a:pt x="3082831" y="39490"/>
                  <a:pt x="3082831" y="38080"/>
                  <a:pt x="3084219" y="36669"/>
                </a:cubicBezTo>
                <a:cubicBezTo>
                  <a:pt x="3085608" y="35259"/>
                  <a:pt x="3086650" y="34906"/>
                  <a:pt x="3087344" y="35435"/>
                </a:cubicBezTo>
                <a:lnTo>
                  <a:pt x="3088289" y="39114"/>
                </a:lnTo>
                <a:lnTo>
                  <a:pt x="3090973" y="39114"/>
                </a:lnTo>
                <a:cubicBezTo>
                  <a:pt x="3090973" y="39114"/>
                  <a:pt x="3092402" y="39114"/>
                  <a:pt x="3092402" y="39114"/>
                </a:cubicBezTo>
                <a:lnTo>
                  <a:pt x="3093184" y="39878"/>
                </a:lnTo>
                <a:lnTo>
                  <a:pt x="3094801" y="39051"/>
                </a:lnTo>
                <a:lnTo>
                  <a:pt x="3095583" y="38951"/>
                </a:lnTo>
                <a:lnTo>
                  <a:pt x="3097064" y="33723"/>
                </a:lnTo>
                <a:cubicBezTo>
                  <a:pt x="3097952" y="33034"/>
                  <a:pt x="3099372" y="33723"/>
                  <a:pt x="3102214" y="35102"/>
                </a:cubicBezTo>
                <a:cubicBezTo>
                  <a:pt x="3103635" y="35102"/>
                  <a:pt x="3105055" y="36481"/>
                  <a:pt x="3106476" y="37861"/>
                </a:cubicBezTo>
                <a:cubicBezTo>
                  <a:pt x="3106476" y="39239"/>
                  <a:pt x="3106476" y="39239"/>
                  <a:pt x="3107897" y="39239"/>
                </a:cubicBezTo>
                <a:lnTo>
                  <a:pt x="3107613" y="39270"/>
                </a:lnTo>
                <a:lnTo>
                  <a:pt x="3109257" y="42295"/>
                </a:lnTo>
                <a:cubicBezTo>
                  <a:pt x="3109962" y="43376"/>
                  <a:pt x="3111020" y="44097"/>
                  <a:pt x="3113135" y="43376"/>
                </a:cubicBezTo>
                <a:cubicBezTo>
                  <a:pt x="3115956" y="41934"/>
                  <a:pt x="3117366" y="44818"/>
                  <a:pt x="3120187" y="44818"/>
                </a:cubicBezTo>
                <a:cubicBezTo>
                  <a:pt x="3121597" y="46259"/>
                  <a:pt x="3121597" y="47701"/>
                  <a:pt x="3124417" y="47701"/>
                </a:cubicBezTo>
                <a:cubicBezTo>
                  <a:pt x="3124417" y="49143"/>
                  <a:pt x="3124417" y="50585"/>
                  <a:pt x="3124417" y="50585"/>
                </a:cubicBezTo>
                <a:cubicBezTo>
                  <a:pt x="3124417" y="52026"/>
                  <a:pt x="3124417" y="52026"/>
                  <a:pt x="3124417" y="52026"/>
                </a:cubicBezTo>
                <a:cubicBezTo>
                  <a:pt x="3121597" y="53468"/>
                  <a:pt x="3118776" y="54910"/>
                  <a:pt x="3115956" y="54910"/>
                </a:cubicBezTo>
                <a:cubicBezTo>
                  <a:pt x="3114545" y="54910"/>
                  <a:pt x="3113135" y="54910"/>
                  <a:pt x="3111725" y="53468"/>
                </a:cubicBezTo>
                <a:cubicBezTo>
                  <a:pt x="3108904" y="52026"/>
                  <a:pt x="3107494" y="49143"/>
                  <a:pt x="3103263" y="50585"/>
                </a:cubicBezTo>
                <a:cubicBezTo>
                  <a:pt x="3101853" y="50585"/>
                  <a:pt x="3099032" y="49143"/>
                  <a:pt x="3097622" y="47701"/>
                </a:cubicBezTo>
                <a:lnTo>
                  <a:pt x="3097501" y="47647"/>
                </a:lnTo>
                <a:lnTo>
                  <a:pt x="3095975" y="48020"/>
                </a:lnTo>
                <a:cubicBezTo>
                  <a:pt x="3095260" y="47845"/>
                  <a:pt x="3094546" y="47496"/>
                  <a:pt x="3093831" y="47496"/>
                </a:cubicBezTo>
                <a:lnTo>
                  <a:pt x="3093533" y="47496"/>
                </a:lnTo>
                <a:lnTo>
                  <a:pt x="3092042" y="49483"/>
                </a:lnTo>
                <a:cubicBezTo>
                  <a:pt x="3091518" y="50531"/>
                  <a:pt x="3090820" y="51579"/>
                  <a:pt x="3089423" y="51579"/>
                </a:cubicBezTo>
                <a:cubicBezTo>
                  <a:pt x="3089423" y="51579"/>
                  <a:pt x="3089423" y="51579"/>
                  <a:pt x="3088026" y="51579"/>
                </a:cubicBezTo>
                <a:cubicBezTo>
                  <a:pt x="3086629" y="51579"/>
                  <a:pt x="3083835" y="57167"/>
                  <a:pt x="3083835" y="50182"/>
                </a:cubicBezTo>
                <a:lnTo>
                  <a:pt x="3083835" y="50115"/>
                </a:lnTo>
                <a:lnTo>
                  <a:pt x="3082841" y="49143"/>
                </a:lnTo>
                <a:lnTo>
                  <a:pt x="3082554" y="49143"/>
                </a:lnTo>
                <a:lnTo>
                  <a:pt x="3082405" y="51713"/>
                </a:lnTo>
                <a:cubicBezTo>
                  <a:pt x="3082569" y="52653"/>
                  <a:pt x="3082569" y="53406"/>
                  <a:pt x="3081253" y="53406"/>
                </a:cubicBezTo>
                <a:lnTo>
                  <a:pt x="3081253" y="49143"/>
                </a:lnTo>
                <a:lnTo>
                  <a:pt x="3080900" y="49143"/>
                </a:lnTo>
                <a:lnTo>
                  <a:pt x="3081007" y="49268"/>
                </a:lnTo>
                <a:cubicBezTo>
                  <a:pt x="3081007" y="50698"/>
                  <a:pt x="3082381" y="52127"/>
                  <a:pt x="3081007" y="53556"/>
                </a:cubicBezTo>
                <a:cubicBezTo>
                  <a:pt x="3081007" y="53556"/>
                  <a:pt x="3081007" y="53556"/>
                  <a:pt x="3081007" y="54985"/>
                </a:cubicBezTo>
                <a:cubicBezTo>
                  <a:pt x="3081007" y="54985"/>
                  <a:pt x="3079634" y="54985"/>
                  <a:pt x="3079634" y="54985"/>
                </a:cubicBezTo>
                <a:cubicBezTo>
                  <a:pt x="3076887" y="49268"/>
                  <a:pt x="3075513" y="53556"/>
                  <a:pt x="3072766" y="56414"/>
                </a:cubicBezTo>
                <a:cubicBezTo>
                  <a:pt x="3071393" y="54985"/>
                  <a:pt x="3070019" y="54985"/>
                  <a:pt x="3068646" y="53556"/>
                </a:cubicBezTo>
                <a:cubicBezTo>
                  <a:pt x="3067272" y="53556"/>
                  <a:pt x="3065899" y="53556"/>
                  <a:pt x="3065899" y="50698"/>
                </a:cubicBezTo>
                <a:lnTo>
                  <a:pt x="3066462" y="50698"/>
                </a:lnTo>
                <a:lnTo>
                  <a:pt x="3066139" y="50635"/>
                </a:lnTo>
                <a:lnTo>
                  <a:pt x="3065899" y="50698"/>
                </a:lnTo>
                <a:cubicBezTo>
                  <a:pt x="3064525" y="52127"/>
                  <a:pt x="3063152" y="52127"/>
                  <a:pt x="3061778" y="52127"/>
                </a:cubicBezTo>
                <a:cubicBezTo>
                  <a:pt x="3059718" y="52127"/>
                  <a:pt x="3058001" y="52127"/>
                  <a:pt x="3056456" y="51769"/>
                </a:cubicBezTo>
                <a:lnTo>
                  <a:pt x="3052246" y="49316"/>
                </a:lnTo>
                <a:lnTo>
                  <a:pt x="3052100" y="50628"/>
                </a:lnTo>
                <a:cubicBezTo>
                  <a:pt x="3050716" y="52017"/>
                  <a:pt x="3049332" y="50628"/>
                  <a:pt x="3047948" y="50628"/>
                </a:cubicBezTo>
                <a:cubicBezTo>
                  <a:pt x="3047948" y="50628"/>
                  <a:pt x="3046565" y="50628"/>
                  <a:pt x="3046565" y="50628"/>
                </a:cubicBezTo>
                <a:lnTo>
                  <a:pt x="3046240" y="50628"/>
                </a:lnTo>
                <a:lnTo>
                  <a:pt x="3046366" y="50773"/>
                </a:lnTo>
                <a:cubicBezTo>
                  <a:pt x="3047738" y="53594"/>
                  <a:pt x="3046366" y="55004"/>
                  <a:pt x="3044994" y="53594"/>
                </a:cubicBezTo>
                <a:cubicBezTo>
                  <a:pt x="3042251" y="53594"/>
                  <a:pt x="3039508" y="55004"/>
                  <a:pt x="3038137" y="56415"/>
                </a:cubicBezTo>
                <a:cubicBezTo>
                  <a:pt x="3036765" y="56415"/>
                  <a:pt x="3036765" y="56415"/>
                  <a:pt x="3035393" y="56415"/>
                </a:cubicBezTo>
                <a:cubicBezTo>
                  <a:pt x="3032650" y="56415"/>
                  <a:pt x="3029907" y="55004"/>
                  <a:pt x="3027164" y="55004"/>
                </a:cubicBezTo>
                <a:cubicBezTo>
                  <a:pt x="3025792" y="55004"/>
                  <a:pt x="3024421" y="55004"/>
                  <a:pt x="3024421" y="52184"/>
                </a:cubicBezTo>
                <a:lnTo>
                  <a:pt x="3024421" y="51352"/>
                </a:lnTo>
                <a:lnTo>
                  <a:pt x="3023871" y="51901"/>
                </a:lnTo>
                <a:cubicBezTo>
                  <a:pt x="3021094" y="50515"/>
                  <a:pt x="3019705" y="50515"/>
                  <a:pt x="3016928" y="49130"/>
                </a:cubicBezTo>
                <a:cubicBezTo>
                  <a:pt x="3016928" y="49130"/>
                  <a:pt x="3016928" y="47744"/>
                  <a:pt x="3015539" y="47744"/>
                </a:cubicBezTo>
                <a:lnTo>
                  <a:pt x="3015371" y="47577"/>
                </a:lnTo>
                <a:lnTo>
                  <a:pt x="3011509" y="47577"/>
                </a:lnTo>
                <a:lnTo>
                  <a:pt x="3011521" y="47449"/>
                </a:lnTo>
                <a:lnTo>
                  <a:pt x="3011374" y="47744"/>
                </a:lnTo>
                <a:cubicBezTo>
                  <a:pt x="3011374" y="49130"/>
                  <a:pt x="3009985" y="49130"/>
                  <a:pt x="3008596" y="49130"/>
                </a:cubicBezTo>
                <a:lnTo>
                  <a:pt x="3007874" y="49130"/>
                </a:lnTo>
                <a:lnTo>
                  <a:pt x="3007874" y="49344"/>
                </a:lnTo>
                <a:cubicBezTo>
                  <a:pt x="3006463" y="52052"/>
                  <a:pt x="3003642" y="52052"/>
                  <a:pt x="3000822" y="53406"/>
                </a:cubicBezTo>
                <a:cubicBezTo>
                  <a:pt x="2999412" y="53406"/>
                  <a:pt x="2998001" y="53406"/>
                  <a:pt x="2996591" y="52052"/>
                </a:cubicBezTo>
                <a:lnTo>
                  <a:pt x="2996717" y="51938"/>
                </a:lnTo>
                <a:lnTo>
                  <a:pt x="2996551" y="51985"/>
                </a:lnTo>
                <a:cubicBezTo>
                  <a:pt x="2995179" y="51985"/>
                  <a:pt x="2995179" y="51985"/>
                  <a:pt x="2995179" y="51985"/>
                </a:cubicBezTo>
                <a:lnTo>
                  <a:pt x="2994938" y="51873"/>
                </a:lnTo>
                <a:lnTo>
                  <a:pt x="2991643" y="51394"/>
                </a:lnTo>
                <a:cubicBezTo>
                  <a:pt x="2990595" y="51225"/>
                  <a:pt x="2989548" y="51225"/>
                  <a:pt x="2988151" y="51902"/>
                </a:cubicBezTo>
                <a:cubicBezTo>
                  <a:pt x="2988849" y="50548"/>
                  <a:pt x="2988500" y="49871"/>
                  <a:pt x="2987802" y="49532"/>
                </a:cubicBezTo>
                <a:lnTo>
                  <a:pt x="2987258" y="49457"/>
                </a:lnTo>
                <a:lnTo>
                  <a:pt x="2988210" y="53406"/>
                </a:lnTo>
                <a:cubicBezTo>
                  <a:pt x="2986840" y="53406"/>
                  <a:pt x="2985470" y="53406"/>
                  <a:pt x="2985470" y="53406"/>
                </a:cubicBezTo>
                <a:lnTo>
                  <a:pt x="2982566" y="52653"/>
                </a:lnTo>
                <a:lnTo>
                  <a:pt x="2979769" y="53406"/>
                </a:lnTo>
                <a:lnTo>
                  <a:pt x="2977209" y="52027"/>
                </a:lnTo>
                <a:lnTo>
                  <a:pt x="2975880" y="53406"/>
                </a:lnTo>
                <a:cubicBezTo>
                  <a:pt x="2975880" y="53406"/>
                  <a:pt x="2974510" y="51985"/>
                  <a:pt x="2974510" y="51985"/>
                </a:cubicBezTo>
                <a:lnTo>
                  <a:pt x="2973461" y="50898"/>
                </a:lnTo>
                <a:lnTo>
                  <a:pt x="2973095" y="51215"/>
                </a:lnTo>
                <a:cubicBezTo>
                  <a:pt x="2972752" y="51393"/>
                  <a:pt x="2972752" y="51751"/>
                  <a:pt x="2974126" y="53180"/>
                </a:cubicBezTo>
                <a:cubicBezTo>
                  <a:pt x="2974126" y="53180"/>
                  <a:pt x="2975501" y="54609"/>
                  <a:pt x="2975501" y="54609"/>
                </a:cubicBezTo>
                <a:cubicBezTo>
                  <a:pt x="2980999" y="56038"/>
                  <a:pt x="2985124" y="57468"/>
                  <a:pt x="2990622" y="58897"/>
                </a:cubicBezTo>
                <a:lnTo>
                  <a:pt x="2990156" y="59382"/>
                </a:lnTo>
                <a:lnTo>
                  <a:pt x="2991244" y="59185"/>
                </a:lnTo>
                <a:cubicBezTo>
                  <a:pt x="2993987" y="56414"/>
                  <a:pt x="2996731" y="56414"/>
                  <a:pt x="2999474" y="59185"/>
                </a:cubicBezTo>
                <a:lnTo>
                  <a:pt x="2999474" y="60248"/>
                </a:lnTo>
                <a:lnTo>
                  <a:pt x="2999552" y="60087"/>
                </a:lnTo>
                <a:lnTo>
                  <a:pt x="2999690" y="60126"/>
                </a:lnTo>
                <a:lnTo>
                  <a:pt x="2999690" y="58671"/>
                </a:lnTo>
                <a:cubicBezTo>
                  <a:pt x="3005220" y="60175"/>
                  <a:pt x="3012131" y="58671"/>
                  <a:pt x="3017661" y="58671"/>
                </a:cubicBezTo>
                <a:cubicBezTo>
                  <a:pt x="3020425" y="61679"/>
                  <a:pt x="3023191" y="58671"/>
                  <a:pt x="3024573" y="58671"/>
                </a:cubicBezTo>
                <a:cubicBezTo>
                  <a:pt x="3028720" y="57166"/>
                  <a:pt x="3032867" y="57166"/>
                  <a:pt x="3037014" y="58671"/>
                </a:cubicBezTo>
                <a:cubicBezTo>
                  <a:pt x="3039779" y="60175"/>
                  <a:pt x="3042544" y="60175"/>
                  <a:pt x="3045309" y="58671"/>
                </a:cubicBezTo>
                <a:cubicBezTo>
                  <a:pt x="3046000" y="57918"/>
                  <a:pt x="3047037" y="57542"/>
                  <a:pt x="3048073" y="57918"/>
                </a:cubicBezTo>
                <a:lnTo>
                  <a:pt x="3050710" y="61505"/>
                </a:lnTo>
                <a:lnTo>
                  <a:pt x="3051371" y="61505"/>
                </a:lnTo>
                <a:lnTo>
                  <a:pt x="3055063" y="58001"/>
                </a:lnTo>
                <a:cubicBezTo>
                  <a:pt x="3056602" y="57472"/>
                  <a:pt x="3058312" y="57824"/>
                  <a:pt x="3060363" y="59235"/>
                </a:cubicBezTo>
                <a:cubicBezTo>
                  <a:pt x="3063098" y="59235"/>
                  <a:pt x="3065833" y="60646"/>
                  <a:pt x="3068568" y="59235"/>
                </a:cubicBezTo>
                <a:cubicBezTo>
                  <a:pt x="3069936" y="60646"/>
                  <a:pt x="3071304" y="59235"/>
                  <a:pt x="3071304" y="62056"/>
                </a:cubicBezTo>
                <a:cubicBezTo>
                  <a:pt x="3072671" y="63466"/>
                  <a:pt x="3075406" y="62056"/>
                  <a:pt x="3078141" y="62056"/>
                </a:cubicBezTo>
                <a:lnTo>
                  <a:pt x="3078141" y="62268"/>
                </a:lnTo>
                <a:lnTo>
                  <a:pt x="3078599" y="61679"/>
                </a:lnTo>
                <a:cubicBezTo>
                  <a:pt x="3081349" y="63097"/>
                  <a:pt x="3084100" y="63097"/>
                  <a:pt x="3086851" y="63097"/>
                </a:cubicBezTo>
                <a:lnTo>
                  <a:pt x="3086863" y="63100"/>
                </a:lnTo>
                <a:lnTo>
                  <a:pt x="3095225" y="63100"/>
                </a:lnTo>
                <a:cubicBezTo>
                  <a:pt x="3098019" y="63456"/>
                  <a:pt x="3100813" y="63811"/>
                  <a:pt x="3103606" y="63100"/>
                </a:cubicBezTo>
                <a:cubicBezTo>
                  <a:pt x="3105003" y="64521"/>
                  <a:pt x="3106400" y="64521"/>
                  <a:pt x="3107797" y="64521"/>
                </a:cubicBezTo>
                <a:cubicBezTo>
                  <a:pt x="3110591" y="64521"/>
                  <a:pt x="3111988" y="63100"/>
                  <a:pt x="3114781" y="65942"/>
                </a:cubicBezTo>
                <a:cubicBezTo>
                  <a:pt x="3114781" y="65942"/>
                  <a:pt x="3114781" y="65942"/>
                  <a:pt x="3116178" y="67363"/>
                </a:cubicBezTo>
                <a:cubicBezTo>
                  <a:pt x="3116178" y="71625"/>
                  <a:pt x="3113384" y="71625"/>
                  <a:pt x="3110591" y="71625"/>
                </a:cubicBezTo>
                <a:cubicBezTo>
                  <a:pt x="3110591" y="71625"/>
                  <a:pt x="3110591" y="68784"/>
                  <a:pt x="3109194" y="70205"/>
                </a:cubicBezTo>
                <a:cubicBezTo>
                  <a:pt x="3109194" y="70205"/>
                  <a:pt x="3109194" y="70205"/>
                  <a:pt x="3109194" y="71625"/>
                </a:cubicBezTo>
                <a:cubicBezTo>
                  <a:pt x="3109194" y="71625"/>
                  <a:pt x="3109194" y="73046"/>
                  <a:pt x="3107797" y="73046"/>
                </a:cubicBezTo>
                <a:lnTo>
                  <a:pt x="3107714" y="73088"/>
                </a:lnTo>
                <a:lnTo>
                  <a:pt x="3117110" y="75855"/>
                </a:lnTo>
                <a:cubicBezTo>
                  <a:pt x="3118485" y="75855"/>
                  <a:pt x="3118485" y="77273"/>
                  <a:pt x="3118485" y="77273"/>
                </a:cubicBezTo>
                <a:lnTo>
                  <a:pt x="3116140" y="79690"/>
                </a:lnTo>
                <a:lnTo>
                  <a:pt x="3122846" y="81641"/>
                </a:lnTo>
                <a:cubicBezTo>
                  <a:pt x="3122846" y="81641"/>
                  <a:pt x="3124209" y="81641"/>
                  <a:pt x="3124209" y="83030"/>
                </a:cubicBezTo>
                <a:cubicBezTo>
                  <a:pt x="3125572" y="84419"/>
                  <a:pt x="3128299" y="85807"/>
                  <a:pt x="3125572" y="87196"/>
                </a:cubicBezTo>
                <a:cubicBezTo>
                  <a:pt x="3124209" y="87196"/>
                  <a:pt x="3124209" y="85807"/>
                  <a:pt x="3122846" y="87196"/>
                </a:cubicBezTo>
                <a:cubicBezTo>
                  <a:pt x="3122846" y="88585"/>
                  <a:pt x="3122846" y="88585"/>
                  <a:pt x="3122846" y="88585"/>
                </a:cubicBezTo>
                <a:cubicBezTo>
                  <a:pt x="3121482" y="89973"/>
                  <a:pt x="3121482" y="91362"/>
                  <a:pt x="3124209" y="92751"/>
                </a:cubicBezTo>
                <a:cubicBezTo>
                  <a:pt x="3123527" y="94139"/>
                  <a:pt x="3122505" y="94487"/>
                  <a:pt x="3121482" y="94487"/>
                </a:cubicBezTo>
                <a:lnTo>
                  <a:pt x="3119102" y="94183"/>
                </a:lnTo>
                <a:lnTo>
                  <a:pt x="3122865" y="96727"/>
                </a:lnTo>
                <a:cubicBezTo>
                  <a:pt x="3124248" y="98130"/>
                  <a:pt x="3125630" y="99533"/>
                  <a:pt x="3125630" y="100936"/>
                </a:cubicBezTo>
                <a:cubicBezTo>
                  <a:pt x="3124248" y="105144"/>
                  <a:pt x="3128396" y="103741"/>
                  <a:pt x="3129779" y="105144"/>
                </a:cubicBezTo>
                <a:cubicBezTo>
                  <a:pt x="3128396" y="103741"/>
                  <a:pt x="3128396" y="100936"/>
                  <a:pt x="3128396" y="99533"/>
                </a:cubicBezTo>
                <a:cubicBezTo>
                  <a:pt x="3128396" y="98130"/>
                  <a:pt x="3128396" y="96727"/>
                  <a:pt x="3128396" y="95325"/>
                </a:cubicBezTo>
                <a:cubicBezTo>
                  <a:pt x="3129779" y="93922"/>
                  <a:pt x="3131163" y="93922"/>
                  <a:pt x="3132546" y="95325"/>
                </a:cubicBezTo>
                <a:cubicBezTo>
                  <a:pt x="3132546" y="96727"/>
                  <a:pt x="3132546" y="96727"/>
                  <a:pt x="3132546" y="98130"/>
                </a:cubicBezTo>
                <a:cubicBezTo>
                  <a:pt x="3132546" y="98130"/>
                  <a:pt x="3133928" y="99533"/>
                  <a:pt x="3133928" y="99533"/>
                </a:cubicBezTo>
                <a:cubicBezTo>
                  <a:pt x="3133928" y="99533"/>
                  <a:pt x="3135311" y="100936"/>
                  <a:pt x="3135311" y="100936"/>
                </a:cubicBezTo>
                <a:cubicBezTo>
                  <a:pt x="3139461" y="103741"/>
                  <a:pt x="3138077" y="109352"/>
                  <a:pt x="3142226" y="113560"/>
                </a:cubicBezTo>
                <a:cubicBezTo>
                  <a:pt x="3140844" y="113560"/>
                  <a:pt x="3140844" y="113560"/>
                  <a:pt x="3140844" y="113560"/>
                </a:cubicBezTo>
                <a:cubicBezTo>
                  <a:pt x="3139461" y="114963"/>
                  <a:pt x="3139461" y="116366"/>
                  <a:pt x="3139461" y="117769"/>
                </a:cubicBezTo>
                <a:cubicBezTo>
                  <a:pt x="3142226" y="120574"/>
                  <a:pt x="3143609" y="124782"/>
                  <a:pt x="3147759" y="126185"/>
                </a:cubicBezTo>
                <a:cubicBezTo>
                  <a:pt x="3147759" y="127588"/>
                  <a:pt x="3146375" y="127588"/>
                  <a:pt x="3146375" y="127588"/>
                </a:cubicBezTo>
                <a:cubicBezTo>
                  <a:pt x="3143609" y="127588"/>
                  <a:pt x="3142226" y="127588"/>
                  <a:pt x="3140844" y="126185"/>
                </a:cubicBezTo>
                <a:cubicBezTo>
                  <a:pt x="3139461" y="126185"/>
                  <a:pt x="3140844" y="127588"/>
                  <a:pt x="3140844" y="127588"/>
                </a:cubicBezTo>
                <a:cubicBezTo>
                  <a:pt x="3142226" y="128990"/>
                  <a:pt x="3143609" y="128990"/>
                  <a:pt x="3143609" y="131796"/>
                </a:cubicBezTo>
                <a:lnTo>
                  <a:pt x="3143609" y="134496"/>
                </a:lnTo>
                <a:lnTo>
                  <a:pt x="3144046" y="134830"/>
                </a:lnTo>
                <a:lnTo>
                  <a:pt x="3143609" y="135212"/>
                </a:lnTo>
                <a:lnTo>
                  <a:pt x="3143609" y="137407"/>
                </a:lnTo>
                <a:cubicBezTo>
                  <a:pt x="3143609" y="138810"/>
                  <a:pt x="3142226" y="138810"/>
                  <a:pt x="3139461" y="137407"/>
                </a:cubicBezTo>
                <a:cubicBezTo>
                  <a:pt x="3138077" y="136004"/>
                  <a:pt x="3138077" y="138810"/>
                  <a:pt x="3138077" y="140212"/>
                </a:cubicBezTo>
                <a:lnTo>
                  <a:pt x="3138180" y="140385"/>
                </a:lnTo>
                <a:lnTo>
                  <a:pt x="3144942" y="140385"/>
                </a:lnTo>
                <a:cubicBezTo>
                  <a:pt x="3149056" y="137651"/>
                  <a:pt x="3153171" y="139018"/>
                  <a:pt x="3154543" y="144489"/>
                </a:cubicBezTo>
                <a:cubicBezTo>
                  <a:pt x="3153171" y="147224"/>
                  <a:pt x="3153171" y="147224"/>
                  <a:pt x="3150428" y="145856"/>
                </a:cubicBezTo>
                <a:cubicBezTo>
                  <a:pt x="3149056" y="144489"/>
                  <a:pt x="3147685" y="144489"/>
                  <a:pt x="3149056" y="147224"/>
                </a:cubicBezTo>
                <a:cubicBezTo>
                  <a:pt x="3149056" y="147224"/>
                  <a:pt x="3147685" y="148591"/>
                  <a:pt x="3147685" y="148591"/>
                </a:cubicBezTo>
                <a:cubicBezTo>
                  <a:pt x="3147685" y="148591"/>
                  <a:pt x="3146313" y="149959"/>
                  <a:pt x="3146313" y="149959"/>
                </a:cubicBezTo>
                <a:cubicBezTo>
                  <a:pt x="3144942" y="148591"/>
                  <a:pt x="3144942" y="148591"/>
                  <a:pt x="3143570" y="148591"/>
                </a:cubicBezTo>
                <a:cubicBezTo>
                  <a:pt x="3142199" y="147224"/>
                  <a:pt x="3142199" y="148591"/>
                  <a:pt x="3140827" y="149959"/>
                </a:cubicBezTo>
                <a:cubicBezTo>
                  <a:pt x="3140827" y="151326"/>
                  <a:pt x="3139455" y="152694"/>
                  <a:pt x="3138084" y="151326"/>
                </a:cubicBezTo>
                <a:cubicBezTo>
                  <a:pt x="3136712" y="151326"/>
                  <a:pt x="3136712" y="151326"/>
                  <a:pt x="3136712" y="149959"/>
                </a:cubicBezTo>
                <a:cubicBezTo>
                  <a:pt x="3136026" y="148591"/>
                  <a:pt x="3135341" y="148249"/>
                  <a:pt x="3134655" y="148249"/>
                </a:cubicBezTo>
                <a:lnTo>
                  <a:pt x="3132700" y="148574"/>
                </a:lnTo>
                <a:lnTo>
                  <a:pt x="3132760" y="148745"/>
                </a:lnTo>
                <a:cubicBezTo>
                  <a:pt x="3129967" y="150062"/>
                  <a:pt x="3127173" y="152694"/>
                  <a:pt x="3122982" y="151378"/>
                </a:cubicBezTo>
                <a:lnTo>
                  <a:pt x="3122982" y="151405"/>
                </a:lnTo>
                <a:cubicBezTo>
                  <a:pt x="3121478" y="154199"/>
                  <a:pt x="3121478" y="154199"/>
                  <a:pt x="3119973" y="152802"/>
                </a:cubicBezTo>
                <a:lnTo>
                  <a:pt x="3119973" y="150438"/>
                </a:lnTo>
                <a:lnTo>
                  <a:pt x="3119973" y="150008"/>
                </a:lnTo>
                <a:lnTo>
                  <a:pt x="3119973" y="147630"/>
                </a:lnTo>
                <a:lnTo>
                  <a:pt x="3119924" y="147630"/>
                </a:lnTo>
                <a:lnTo>
                  <a:pt x="3119924" y="148672"/>
                </a:lnTo>
                <a:lnTo>
                  <a:pt x="3119924" y="150413"/>
                </a:lnTo>
                <a:lnTo>
                  <a:pt x="3119973" y="150438"/>
                </a:lnTo>
                <a:lnTo>
                  <a:pt x="3119924" y="150452"/>
                </a:lnTo>
                <a:lnTo>
                  <a:pt x="3119924" y="151484"/>
                </a:lnTo>
                <a:cubicBezTo>
                  <a:pt x="3119924" y="151484"/>
                  <a:pt x="3119924" y="152890"/>
                  <a:pt x="3119924" y="152890"/>
                </a:cubicBezTo>
                <a:cubicBezTo>
                  <a:pt x="3118532" y="154297"/>
                  <a:pt x="3118532" y="154297"/>
                  <a:pt x="3117140" y="154297"/>
                </a:cubicBezTo>
                <a:lnTo>
                  <a:pt x="3116965" y="154297"/>
                </a:lnTo>
                <a:lnTo>
                  <a:pt x="3116965" y="157207"/>
                </a:lnTo>
                <a:lnTo>
                  <a:pt x="3114815" y="157207"/>
                </a:lnTo>
                <a:lnTo>
                  <a:pt x="3114815" y="157542"/>
                </a:lnTo>
                <a:cubicBezTo>
                  <a:pt x="3112021" y="163225"/>
                  <a:pt x="3110624" y="157542"/>
                  <a:pt x="3107831" y="157542"/>
                </a:cubicBezTo>
                <a:cubicBezTo>
                  <a:pt x="3107831" y="157542"/>
                  <a:pt x="3107831" y="157542"/>
                  <a:pt x="3107831" y="156121"/>
                </a:cubicBezTo>
                <a:lnTo>
                  <a:pt x="3107773" y="154886"/>
                </a:lnTo>
                <a:lnTo>
                  <a:pt x="3107400" y="155703"/>
                </a:lnTo>
                <a:cubicBezTo>
                  <a:pt x="3105313" y="155703"/>
                  <a:pt x="3103574" y="155351"/>
                  <a:pt x="3102182" y="154473"/>
                </a:cubicBezTo>
                <a:lnTo>
                  <a:pt x="3100027" y="151447"/>
                </a:lnTo>
                <a:lnTo>
                  <a:pt x="3099212" y="151558"/>
                </a:lnTo>
                <a:cubicBezTo>
                  <a:pt x="3096454" y="152966"/>
                  <a:pt x="3096454" y="155783"/>
                  <a:pt x="3096454" y="158599"/>
                </a:cubicBezTo>
                <a:cubicBezTo>
                  <a:pt x="3097833" y="160008"/>
                  <a:pt x="3096454" y="161416"/>
                  <a:pt x="3095075" y="164233"/>
                </a:cubicBezTo>
                <a:cubicBezTo>
                  <a:pt x="3099212" y="161416"/>
                  <a:pt x="3101970" y="164233"/>
                  <a:pt x="3104727" y="164233"/>
                </a:cubicBezTo>
                <a:cubicBezTo>
                  <a:pt x="3108864" y="167050"/>
                  <a:pt x="3113001" y="172683"/>
                  <a:pt x="3117138" y="174091"/>
                </a:cubicBezTo>
                <a:cubicBezTo>
                  <a:pt x="3122654" y="175500"/>
                  <a:pt x="3122654" y="178317"/>
                  <a:pt x="3118517" y="182542"/>
                </a:cubicBezTo>
                <a:cubicBezTo>
                  <a:pt x="3119896" y="183950"/>
                  <a:pt x="3119896" y="183950"/>
                  <a:pt x="3121274" y="182542"/>
                </a:cubicBezTo>
                <a:cubicBezTo>
                  <a:pt x="3124033" y="181133"/>
                  <a:pt x="3125411" y="182542"/>
                  <a:pt x="3126791" y="183950"/>
                </a:cubicBezTo>
                <a:cubicBezTo>
                  <a:pt x="3126791" y="185358"/>
                  <a:pt x="3128169" y="185358"/>
                  <a:pt x="3128169" y="186767"/>
                </a:cubicBezTo>
                <a:lnTo>
                  <a:pt x="3129437" y="188062"/>
                </a:lnTo>
                <a:lnTo>
                  <a:pt x="3138665" y="186344"/>
                </a:lnTo>
                <a:cubicBezTo>
                  <a:pt x="3142163" y="185456"/>
                  <a:pt x="3145661" y="184746"/>
                  <a:pt x="3149160" y="185456"/>
                </a:cubicBezTo>
                <a:cubicBezTo>
                  <a:pt x="3147760" y="184035"/>
                  <a:pt x="3146361" y="184035"/>
                  <a:pt x="3144962" y="184035"/>
                </a:cubicBezTo>
                <a:cubicBezTo>
                  <a:pt x="3142163" y="185456"/>
                  <a:pt x="3139364" y="184035"/>
                  <a:pt x="3136566" y="184035"/>
                </a:cubicBezTo>
                <a:cubicBezTo>
                  <a:pt x="3135166" y="182615"/>
                  <a:pt x="3132367" y="182615"/>
                  <a:pt x="3133767" y="178352"/>
                </a:cubicBezTo>
                <a:cubicBezTo>
                  <a:pt x="3135166" y="178352"/>
                  <a:pt x="3136566" y="178352"/>
                  <a:pt x="3137965" y="176931"/>
                </a:cubicBezTo>
                <a:cubicBezTo>
                  <a:pt x="3139364" y="176931"/>
                  <a:pt x="3139364" y="176931"/>
                  <a:pt x="3139364" y="176931"/>
                </a:cubicBezTo>
                <a:cubicBezTo>
                  <a:pt x="3142163" y="176931"/>
                  <a:pt x="3142163" y="175511"/>
                  <a:pt x="3140764" y="174090"/>
                </a:cubicBezTo>
                <a:cubicBezTo>
                  <a:pt x="3139364" y="172669"/>
                  <a:pt x="3139364" y="169827"/>
                  <a:pt x="3140764" y="168406"/>
                </a:cubicBezTo>
                <a:cubicBezTo>
                  <a:pt x="3140764" y="166986"/>
                  <a:pt x="3140764" y="166986"/>
                  <a:pt x="3142163" y="166986"/>
                </a:cubicBezTo>
                <a:cubicBezTo>
                  <a:pt x="3146361" y="166986"/>
                  <a:pt x="3149160" y="169827"/>
                  <a:pt x="3153358" y="172669"/>
                </a:cubicBezTo>
                <a:cubicBezTo>
                  <a:pt x="3154757" y="176931"/>
                  <a:pt x="3154757" y="176931"/>
                  <a:pt x="3149160" y="176931"/>
                </a:cubicBezTo>
                <a:cubicBezTo>
                  <a:pt x="3150559" y="179773"/>
                  <a:pt x="3151958" y="181194"/>
                  <a:pt x="3154757" y="178352"/>
                </a:cubicBezTo>
                <a:cubicBezTo>
                  <a:pt x="3156156" y="176931"/>
                  <a:pt x="3157556" y="176931"/>
                  <a:pt x="3158955" y="178352"/>
                </a:cubicBezTo>
                <a:cubicBezTo>
                  <a:pt x="3161754" y="178352"/>
                  <a:pt x="3163153" y="176931"/>
                  <a:pt x="3165952" y="176931"/>
                </a:cubicBezTo>
                <a:cubicBezTo>
                  <a:pt x="3168750" y="175511"/>
                  <a:pt x="3172948" y="178352"/>
                  <a:pt x="3177146" y="178352"/>
                </a:cubicBezTo>
                <a:cubicBezTo>
                  <a:pt x="3178546" y="179773"/>
                  <a:pt x="3179945" y="179773"/>
                  <a:pt x="3181344" y="179773"/>
                </a:cubicBezTo>
                <a:cubicBezTo>
                  <a:pt x="3182744" y="179773"/>
                  <a:pt x="3184143" y="181194"/>
                  <a:pt x="3185542" y="181194"/>
                </a:cubicBezTo>
                <a:cubicBezTo>
                  <a:pt x="3186941" y="182615"/>
                  <a:pt x="3188341" y="184035"/>
                  <a:pt x="3185542" y="185456"/>
                </a:cubicBezTo>
                <a:cubicBezTo>
                  <a:pt x="3184143" y="185456"/>
                  <a:pt x="3182744" y="185456"/>
                  <a:pt x="3181344" y="185456"/>
                </a:cubicBezTo>
                <a:cubicBezTo>
                  <a:pt x="3182744" y="186877"/>
                  <a:pt x="3184143" y="186877"/>
                  <a:pt x="3181344" y="188297"/>
                </a:cubicBezTo>
                <a:cubicBezTo>
                  <a:pt x="3179945" y="189718"/>
                  <a:pt x="3179945" y="189718"/>
                  <a:pt x="3178546" y="188297"/>
                </a:cubicBezTo>
                <a:cubicBezTo>
                  <a:pt x="3178546" y="188297"/>
                  <a:pt x="3177146" y="188297"/>
                  <a:pt x="3177146" y="188297"/>
                </a:cubicBezTo>
                <a:cubicBezTo>
                  <a:pt x="3175747" y="188297"/>
                  <a:pt x="3177146" y="189718"/>
                  <a:pt x="3175747" y="191139"/>
                </a:cubicBezTo>
                <a:cubicBezTo>
                  <a:pt x="3172948" y="193981"/>
                  <a:pt x="3170150" y="191139"/>
                  <a:pt x="3167351" y="188297"/>
                </a:cubicBezTo>
                <a:cubicBezTo>
                  <a:pt x="3164552" y="185456"/>
                  <a:pt x="3161754" y="184035"/>
                  <a:pt x="3158955" y="182615"/>
                </a:cubicBezTo>
                <a:cubicBezTo>
                  <a:pt x="3158955" y="184035"/>
                  <a:pt x="3160354" y="185456"/>
                  <a:pt x="3160354" y="186877"/>
                </a:cubicBezTo>
                <a:cubicBezTo>
                  <a:pt x="3160354" y="186877"/>
                  <a:pt x="3160354" y="188297"/>
                  <a:pt x="3160354" y="188297"/>
                </a:cubicBezTo>
                <a:cubicBezTo>
                  <a:pt x="3158955" y="188297"/>
                  <a:pt x="3158955" y="188297"/>
                  <a:pt x="3157556" y="188297"/>
                </a:cubicBezTo>
                <a:cubicBezTo>
                  <a:pt x="3158955" y="188297"/>
                  <a:pt x="3160354" y="189718"/>
                  <a:pt x="3160354" y="189718"/>
                </a:cubicBezTo>
                <a:cubicBezTo>
                  <a:pt x="3161754" y="189718"/>
                  <a:pt x="3163153" y="191139"/>
                  <a:pt x="3164552" y="192560"/>
                </a:cubicBezTo>
                <a:cubicBezTo>
                  <a:pt x="3164552" y="195402"/>
                  <a:pt x="3161754" y="196822"/>
                  <a:pt x="3160354" y="198243"/>
                </a:cubicBezTo>
                <a:cubicBezTo>
                  <a:pt x="3160354" y="199664"/>
                  <a:pt x="3158955" y="199664"/>
                  <a:pt x="3157556" y="201085"/>
                </a:cubicBezTo>
                <a:cubicBezTo>
                  <a:pt x="3156156" y="202506"/>
                  <a:pt x="3153358" y="199664"/>
                  <a:pt x="3151958" y="199664"/>
                </a:cubicBezTo>
                <a:lnTo>
                  <a:pt x="3149287" y="198760"/>
                </a:lnTo>
                <a:lnTo>
                  <a:pt x="3147760" y="196822"/>
                </a:lnTo>
                <a:cubicBezTo>
                  <a:pt x="3146361" y="196822"/>
                  <a:pt x="3146361" y="195402"/>
                  <a:pt x="3144962" y="193981"/>
                </a:cubicBezTo>
                <a:cubicBezTo>
                  <a:pt x="3146361" y="195402"/>
                  <a:pt x="3146361" y="196822"/>
                  <a:pt x="3147760" y="198243"/>
                </a:cubicBezTo>
                <a:lnTo>
                  <a:pt x="3149287" y="198760"/>
                </a:lnTo>
                <a:lnTo>
                  <a:pt x="3149859" y="199487"/>
                </a:lnTo>
                <a:cubicBezTo>
                  <a:pt x="3150559" y="200019"/>
                  <a:pt x="3151259" y="200375"/>
                  <a:pt x="3151958" y="201085"/>
                </a:cubicBezTo>
                <a:cubicBezTo>
                  <a:pt x="3150559" y="203927"/>
                  <a:pt x="3147760" y="205347"/>
                  <a:pt x="3146361" y="202506"/>
                </a:cubicBezTo>
                <a:cubicBezTo>
                  <a:pt x="3144962" y="201085"/>
                  <a:pt x="3140764" y="201085"/>
                  <a:pt x="3143562" y="196822"/>
                </a:cubicBezTo>
                <a:cubicBezTo>
                  <a:pt x="3142163" y="195402"/>
                  <a:pt x="3137965" y="195402"/>
                  <a:pt x="3137965" y="192560"/>
                </a:cubicBezTo>
                <a:lnTo>
                  <a:pt x="3135662" y="197236"/>
                </a:lnTo>
                <a:lnTo>
                  <a:pt x="3137822" y="199442"/>
                </a:lnTo>
                <a:cubicBezTo>
                  <a:pt x="3139201" y="200850"/>
                  <a:pt x="3139201" y="202259"/>
                  <a:pt x="3140580" y="203667"/>
                </a:cubicBezTo>
                <a:cubicBezTo>
                  <a:pt x="3140580" y="205075"/>
                  <a:pt x="3141959" y="205075"/>
                  <a:pt x="3143338" y="206484"/>
                </a:cubicBezTo>
                <a:cubicBezTo>
                  <a:pt x="3143338" y="206484"/>
                  <a:pt x="3144717" y="207892"/>
                  <a:pt x="3144717" y="207892"/>
                </a:cubicBezTo>
                <a:cubicBezTo>
                  <a:pt x="3143338" y="210709"/>
                  <a:pt x="3141959" y="209300"/>
                  <a:pt x="3140580" y="209300"/>
                </a:cubicBezTo>
                <a:cubicBezTo>
                  <a:pt x="3139201" y="209300"/>
                  <a:pt x="3137822" y="207892"/>
                  <a:pt x="3137822" y="206484"/>
                </a:cubicBezTo>
                <a:cubicBezTo>
                  <a:pt x="3135064" y="203667"/>
                  <a:pt x="3132306" y="202259"/>
                  <a:pt x="3128169" y="202259"/>
                </a:cubicBezTo>
                <a:cubicBezTo>
                  <a:pt x="3128169" y="203667"/>
                  <a:pt x="3129548" y="205075"/>
                  <a:pt x="3130927" y="206484"/>
                </a:cubicBezTo>
                <a:cubicBezTo>
                  <a:pt x="3132306" y="206484"/>
                  <a:pt x="3133685" y="206484"/>
                  <a:pt x="3133685" y="207892"/>
                </a:cubicBezTo>
                <a:cubicBezTo>
                  <a:pt x="3135064" y="209300"/>
                  <a:pt x="3136443" y="212117"/>
                  <a:pt x="3133685" y="210709"/>
                </a:cubicBezTo>
                <a:cubicBezTo>
                  <a:pt x="3130927" y="209300"/>
                  <a:pt x="3128169" y="209300"/>
                  <a:pt x="3126791" y="209300"/>
                </a:cubicBezTo>
                <a:cubicBezTo>
                  <a:pt x="3125411" y="210709"/>
                  <a:pt x="3124033" y="209300"/>
                  <a:pt x="3122654" y="207892"/>
                </a:cubicBezTo>
                <a:cubicBezTo>
                  <a:pt x="3121274" y="206484"/>
                  <a:pt x="3119896" y="203667"/>
                  <a:pt x="3118517" y="202259"/>
                </a:cubicBezTo>
                <a:lnTo>
                  <a:pt x="3118450" y="202088"/>
                </a:lnTo>
                <a:lnTo>
                  <a:pt x="3118085" y="202343"/>
                </a:lnTo>
                <a:lnTo>
                  <a:pt x="3118517" y="203667"/>
                </a:lnTo>
                <a:cubicBezTo>
                  <a:pt x="3118517" y="203667"/>
                  <a:pt x="3118517" y="205075"/>
                  <a:pt x="3118517" y="205075"/>
                </a:cubicBezTo>
                <a:lnTo>
                  <a:pt x="3117894" y="205606"/>
                </a:lnTo>
                <a:lnTo>
                  <a:pt x="3119924" y="206476"/>
                </a:lnTo>
                <a:cubicBezTo>
                  <a:pt x="3118607" y="207604"/>
                  <a:pt x="3118607" y="207604"/>
                  <a:pt x="3117291" y="207604"/>
                </a:cubicBezTo>
                <a:lnTo>
                  <a:pt x="3116381" y="206824"/>
                </a:lnTo>
                <a:lnTo>
                  <a:pt x="3114380" y="206484"/>
                </a:lnTo>
                <a:cubicBezTo>
                  <a:pt x="3114380" y="206484"/>
                  <a:pt x="3113001" y="205075"/>
                  <a:pt x="3113001" y="205075"/>
                </a:cubicBezTo>
                <a:cubicBezTo>
                  <a:pt x="3111622" y="205075"/>
                  <a:pt x="3111622" y="203667"/>
                  <a:pt x="3110243" y="202259"/>
                </a:cubicBezTo>
                <a:cubicBezTo>
                  <a:pt x="3110243" y="200850"/>
                  <a:pt x="3108864" y="198034"/>
                  <a:pt x="3106106" y="198034"/>
                </a:cubicBezTo>
                <a:cubicBezTo>
                  <a:pt x="3106106" y="198034"/>
                  <a:pt x="3104727" y="196625"/>
                  <a:pt x="3104727" y="196625"/>
                </a:cubicBezTo>
                <a:cubicBezTo>
                  <a:pt x="3104727" y="196625"/>
                  <a:pt x="3104727" y="196625"/>
                  <a:pt x="3104727" y="195217"/>
                </a:cubicBezTo>
                <a:lnTo>
                  <a:pt x="3104924" y="194816"/>
                </a:lnTo>
                <a:lnTo>
                  <a:pt x="3104771" y="194777"/>
                </a:lnTo>
                <a:lnTo>
                  <a:pt x="3104731" y="194817"/>
                </a:lnTo>
                <a:lnTo>
                  <a:pt x="3104203" y="194635"/>
                </a:lnTo>
                <a:lnTo>
                  <a:pt x="3100417" y="193689"/>
                </a:lnTo>
                <a:lnTo>
                  <a:pt x="3101218" y="193609"/>
                </a:lnTo>
                <a:lnTo>
                  <a:pt x="3100669" y="193420"/>
                </a:lnTo>
                <a:lnTo>
                  <a:pt x="3099777" y="192500"/>
                </a:lnTo>
                <a:lnTo>
                  <a:pt x="3098012" y="193098"/>
                </a:lnTo>
                <a:cubicBezTo>
                  <a:pt x="3097131" y="193277"/>
                  <a:pt x="3096425" y="193635"/>
                  <a:pt x="3096425" y="195068"/>
                </a:cubicBezTo>
                <a:cubicBezTo>
                  <a:pt x="3097836" y="195068"/>
                  <a:pt x="3099246" y="195068"/>
                  <a:pt x="3100657" y="196501"/>
                </a:cubicBezTo>
                <a:cubicBezTo>
                  <a:pt x="3100657" y="197934"/>
                  <a:pt x="3102067" y="199366"/>
                  <a:pt x="3103477" y="199366"/>
                </a:cubicBezTo>
                <a:cubicBezTo>
                  <a:pt x="3102067" y="203664"/>
                  <a:pt x="3100657" y="199366"/>
                  <a:pt x="3099246" y="200799"/>
                </a:cubicBezTo>
                <a:cubicBezTo>
                  <a:pt x="3100657" y="202232"/>
                  <a:pt x="3103477" y="202232"/>
                  <a:pt x="3104887" y="205097"/>
                </a:cubicBezTo>
                <a:cubicBezTo>
                  <a:pt x="3107708" y="205097"/>
                  <a:pt x="3107708" y="207962"/>
                  <a:pt x="3110529" y="207962"/>
                </a:cubicBezTo>
                <a:cubicBezTo>
                  <a:pt x="3113349" y="209395"/>
                  <a:pt x="3116170" y="209395"/>
                  <a:pt x="3116170" y="213693"/>
                </a:cubicBezTo>
                <a:cubicBezTo>
                  <a:pt x="3113349" y="215126"/>
                  <a:pt x="3111939" y="212261"/>
                  <a:pt x="3110529" y="212261"/>
                </a:cubicBezTo>
                <a:cubicBezTo>
                  <a:pt x="3106297" y="212261"/>
                  <a:pt x="3103477" y="209395"/>
                  <a:pt x="3100657" y="209395"/>
                </a:cubicBezTo>
                <a:cubicBezTo>
                  <a:pt x="3097836" y="205097"/>
                  <a:pt x="3095015" y="206530"/>
                  <a:pt x="3092195" y="205097"/>
                </a:cubicBezTo>
                <a:cubicBezTo>
                  <a:pt x="3090784" y="203664"/>
                  <a:pt x="3089374" y="203664"/>
                  <a:pt x="3087964" y="205097"/>
                </a:cubicBezTo>
                <a:cubicBezTo>
                  <a:pt x="3087259" y="205814"/>
                  <a:pt x="3086553" y="206530"/>
                  <a:pt x="3085848" y="206888"/>
                </a:cubicBezTo>
                <a:lnTo>
                  <a:pt x="3083829" y="206546"/>
                </a:lnTo>
                <a:lnTo>
                  <a:pt x="3081841" y="208692"/>
                </a:lnTo>
                <a:cubicBezTo>
                  <a:pt x="3081140" y="208518"/>
                  <a:pt x="3080439" y="207819"/>
                  <a:pt x="3079738" y="207819"/>
                </a:cubicBezTo>
                <a:lnTo>
                  <a:pt x="3078791" y="207190"/>
                </a:lnTo>
                <a:lnTo>
                  <a:pt x="3075857" y="208717"/>
                </a:lnTo>
                <a:cubicBezTo>
                  <a:pt x="3074420" y="208545"/>
                  <a:pt x="3072984" y="207855"/>
                  <a:pt x="3071549" y="207855"/>
                </a:cubicBezTo>
                <a:cubicBezTo>
                  <a:pt x="3068676" y="206476"/>
                  <a:pt x="3067241" y="206476"/>
                  <a:pt x="3064368" y="206476"/>
                </a:cubicBezTo>
                <a:cubicBezTo>
                  <a:pt x="3064368" y="206476"/>
                  <a:pt x="3064368" y="205097"/>
                  <a:pt x="3064368" y="203718"/>
                </a:cubicBezTo>
                <a:lnTo>
                  <a:pt x="3065644" y="203820"/>
                </a:lnTo>
                <a:lnTo>
                  <a:pt x="3064916" y="203490"/>
                </a:lnTo>
                <a:cubicBezTo>
                  <a:pt x="3063530" y="203490"/>
                  <a:pt x="3063530" y="203490"/>
                  <a:pt x="3063530" y="203490"/>
                </a:cubicBezTo>
                <a:lnTo>
                  <a:pt x="3060472" y="202480"/>
                </a:lnTo>
                <a:lnTo>
                  <a:pt x="3062857" y="203785"/>
                </a:lnTo>
                <a:cubicBezTo>
                  <a:pt x="3060149" y="205173"/>
                  <a:pt x="3061503" y="209340"/>
                  <a:pt x="3060149" y="210728"/>
                </a:cubicBezTo>
                <a:cubicBezTo>
                  <a:pt x="3058795" y="212117"/>
                  <a:pt x="3057442" y="212117"/>
                  <a:pt x="3056087" y="212117"/>
                </a:cubicBezTo>
                <a:cubicBezTo>
                  <a:pt x="3056087" y="212117"/>
                  <a:pt x="3054734" y="212117"/>
                  <a:pt x="3054734" y="210728"/>
                </a:cubicBezTo>
                <a:cubicBezTo>
                  <a:pt x="3053380" y="210728"/>
                  <a:pt x="3053380" y="210728"/>
                  <a:pt x="3053380" y="209340"/>
                </a:cubicBezTo>
                <a:lnTo>
                  <a:pt x="3052893" y="208342"/>
                </a:lnTo>
                <a:lnTo>
                  <a:pt x="3051003" y="206551"/>
                </a:lnTo>
                <a:cubicBezTo>
                  <a:pt x="3051003" y="206551"/>
                  <a:pt x="3049574" y="206551"/>
                  <a:pt x="3049574" y="207905"/>
                </a:cubicBezTo>
                <a:cubicBezTo>
                  <a:pt x="3051003" y="209259"/>
                  <a:pt x="3051003" y="210613"/>
                  <a:pt x="3048145" y="210613"/>
                </a:cubicBezTo>
                <a:cubicBezTo>
                  <a:pt x="3046715" y="209259"/>
                  <a:pt x="3045286" y="209259"/>
                  <a:pt x="3043857" y="210613"/>
                </a:cubicBezTo>
                <a:lnTo>
                  <a:pt x="3040316" y="207258"/>
                </a:lnTo>
                <a:lnTo>
                  <a:pt x="3039433" y="207604"/>
                </a:lnTo>
                <a:cubicBezTo>
                  <a:pt x="3039433" y="207604"/>
                  <a:pt x="3039433" y="207604"/>
                  <a:pt x="3039433" y="206207"/>
                </a:cubicBezTo>
                <a:lnTo>
                  <a:pt x="3038691" y="205465"/>
                </a:lnTo>
                <a:lnTo>
                  <a:pt x="3039497" y="207926"/>
                </a:lnTo>
                <a:cubicBezTo>
                  <a:pt x="3038125" y="209323"/>
                  <a:pt x="3036753" y="209323"/>
                  <a:pt x="3035382" y="210720"/>
                </a:cubicBezTo>
                <a:cubicBezTo>
                  <a:pt x="3034010" y="210720"/>
                  <a:pt x="3032639" y="212117"/>
                  <a:pt x="3032639" y="214911"/>
                </a:cubicBezTo>
                <a:lnTo>
                  <a:pt x="3032563" y="215126"/>
                </a:lnTo>
                <a:lnTo>
                  <a:pt x="3034092" y="215126"/>
                </a:lnTo>
                <a:cubicBezTo>
                  <a:pt x="3034092" y="216523"/>
                  <a:pt x="3035485" y="216523"/>
                  <a:pt x="3035485" y="216523"/>
                </a:cubicBezTo>
                <a:lnTo>
                  <a:pt x="3039484" y="219197"/>
                </a:lnTo>
                <a:lnTo>
                  <a:pt x="3040883" y="215032"/>
                </a:lnTo>
                <a:cubicBezTo>
                  <a:pt x="3042304" y="215032"/>
                  <a:pt x="3042304" y="215032"/>
                  <a:pt x="3043725" y="213621"/>
                </a:cubicBezTo>
                <a:cubicBezTo>
                  <a:pt x="3043725" y="213621"/>
                  <a:pt x="3043725" y="213621"/>
                  <a:pt x="3045146" y="213621"/>
                </a:cubicBezTo>
                <a:cubicBezTo>
                  <a:pt x="3046567" y="215032"/>
                  <a:pt x="3046567" y="216442"/>
                  <a:pt x="3047987" y="216442"/>
                </a:cubicBezTo>
                <a:cubicBezTo>
                  <a:pt x="3047987" y="216442"/>
                  <a:pt x="3049408" y="217852"/>
                  <a:pt x="3049408" y="217852"/>
                </a:cubicBezTo>
                <a:lnTo>
                  <a:pt x="3049408" y="219190"/>
                </a:lnTo>
                <a:lnTo>
                  <a:pt x="3049539" y="218887"/>
                </a:lnTo>
                <a:lnTo>
                  <a:pt x="3050875" y="218887"/>
                </a:lnTo>
                <a:lnTo>
                  <a:pt x="3050663" y="217801"/>
                </a:lnTo>
                <a:cubicBezTo>
                  <a:pt x="3054829" y="216380"/>
                  <a:pt x="3056218" y="212117"/>
                  <a:pt x="3060384" y="214959"/>
                </a:cubicBezTo>
                <a:cubicBezTo>
                  <a:pt x="3061772" y="216380"/>
                  <a:pt x="3061772" y="216380"/>
                  <a:pt x="3061772" y="216380"/>
                </a:cubicBezTo>
                <a:cubicBezTo>
                  <a:pt x="3063161" y="217801"/>
                  <a:pt x="3064549" y="217801"/>
                  <a:pt x="3065938" y="217801"/>
                </a:cubicBezTo>
                <a:lnTo>
                  <a:pt x="3066534" y="218411"/>
                </a:lnTo>
                <a:lnTo>
                  <a:pt x="3069266" y="216442"/>
                </a:lnTo>
                <a:cubicBezTo>
                  <a:pt x="3070160" y="216254"/>
                  <a:pt x="3070874" y="216630"/>
                  <a:pt x="3071589" y="217382"/>
                </a:cubicBezTo>
                <a:cubicBezTo>
                  <a:pt x="3073018" y="219639"/>
                  <a:pt x="3074447" y="220391"/>
                  <a:pt x="3075876" y="220579"/>
                </a:cubicBezTo>
                <a:lnTo>
                  <a:pt x="3079548" y="220418"/>
                </a:lnTo>
                <a:lnTo>
                  <a:pt x="3079946" y="220316"/>
                </a:lnTo>
                <a:lnTo>
                  <a:pt x="3082579" y="220316"/>
                </a:lnTo>
                <a:lnTo>
                  <a:pt x="3086536" y="218887"/>
                </a:lnTo>
                <a:cubicBezTo>
                  <a:pt x="3087925" y="218887"/>
                  <a:pt x="3089313" y="218887"/>
                  <a:pt x="3090702" y="218887"/>
                </a:cubicBezTo>
                <a:cubicBezTo>
                  <a:pt x="3092091" y="218887"/>
                  <a:pt x="3093479" y="218887"/>
                  <a:pt x="3093479" y="218887"/>
                </a:cubicBezTo>
                <a:cubicBezTo>
                  <a:pt x="3094174" y="220391"/>
                  <a:pt x="3095215" y="220391"/>
                  <a:pt x="3096430" y="220391"/>
                </a:cubicBezTo>
                <a:lnTo>
                  <a:pt x="3098387" y="221128"/>
                </a:lnTo>
                <a:lnTo>
                  <a:pt x="3100579" y="220391"/>
                </a:lnTo>
                <a:cubicBezTo>
                  <a:pt x="3101947" y="221770"/>
                  <a:pt x="3103314" y="224529"/>
                  <a:pt x="3104682" y="221770"/>
                </a:cubicBezTo>
                <a:cubicBezTo>
                  <a:pt x="3106050" y="220391"/>
                  <a:pt x="3107417" y="220391"/>
                  <a:pt x="3108785" y="221770"/>
                </a:cubicBezTo>
                <a:lnTo>
                  <a:pt x="3108785" y="224679"/>
                </a:lnTo>
                <a:lnTo>
                  <a:pt x="3110176" y="226052"/>
                </a:lnTo>
                <a:lnTo>
                  <a:pt x="3110176" y="226158"/>
                </a:lnTo>
                <a:lnTo>
                  <a:pt x="3111657" y="226158"/>
                </a:lnTo>
                <a:cubicBezTo>
                  <a:pt x="3113161" y="228665"/>
                  <a:pt x="3113161" y="226158"/>
                  <a:pt x="3114666" y="224904"/>
                </a:cubicBezTo>
                <a:lnTo>
                  <a:pt x="3114713" y="225732"/>
                </a:lnTo>
                <a:lnTo>
                  <a:pt x="3115559" y="224897"/>
                </a:lnTo>
                <a:lnTo>
                  <a:pt x="3114639" y="224654"/>
                </a:lnTo>
                <a:cubicBezTo>
                  <a:pt x="3114639" y="221896"/>
                  <a:pt x="3117346" y="223275"/>
                  <a:pt x="3118700" y="223275"/>
                </a:cubicBezTo>
                <a:cubicBezTo>
                  <a:pt x="3121408" y="224654"/>
                  <a:pt x="3124115" y="226033"/>
                  <a:pt x="3126823" y="226033"/>
                </a:cubicBezTo>
                <a:lnTo>
                  <a:pt x="3126755" y="226075"/>
                </a:lnTo>
                <a:lnTo>
                  <a:pt x="3127024" y="226052"/>
                </a:lnTo>
                <a:lnTo>
                  <a:pt x="3127273" y="226083"/>
                </a:lnTo>
                <a:lnTo>
                  <a:pt x="3130810" y="225641"/>
                </a:lnTo>
                <a:lnTo>
                  <a:pt x="3134770" y="226136"/>
                </a:lnTo>
                <a:lnTo>
                  <a:pt x="3135448" y="226052"/>
                </a:lnTo>
                <a:lnTo>
                  <a:pt x="3137942" y="228514"/>
                </a:lnTo>
                <a:lnTo>
                  <a:pt x="3137942" y="224904"/>
                </a:lnTo>
                <a:cubicBezTo>
                  <a:pt x="3140742" y="224904"/>
                  <a:pt x="3143542" y="224904"/>
                  <a:pt x="3144941" y="224904"/>
                </a:cubicBezTo>
                <a:cubicBezTo>
                  <a:pt x="3147741" y="224904"/>
                  <a:pt x="3147741" y="229095"/>
                  <a:pt x="3151940" y="229095"/>
                </a:cubicBezTo>
                <a:cubicBezTo>
                  <a:pt x="3154740" y="231889"/>
                  <a:pt x="3158940" y="233286"/>
                  <a:pt x="3163139" y="231889"/>
                </a:cubicBezTo>
                <a:cubicBezTo>
                  <a:pt x="3165939" y="231889"/>
                  <a:pt x="3168739" y="233286"/>
                  <a:pt x="3171538" y="236080"/>
                </a:cubicBezTo>
                <a:cubicBezTo>
                  <a:pt x="3171538" y="234683"/>
                  <a:pt x="3170138" y="234683"/>
                  <a:pt x="3168739" y="233286"/>
                </a:cubicBezTo>
                <a:cubicBezTo>
                  <a:pt x="3168739" y="230492"/>
                  <a:pt x="3170138" y="230492"/>
                  <a:pt x="3171538" y="230492"/>
                </a:cubicBezTo>
                <a:cubicBezTo>
                  <a:pt x="3175738" y="227698"/>
                  <a:pt x="3175738" y="231889"/>
                  <a:pt x="3177138" y="234683"/>
                </a:cubicBezTo>
                <a:cubicBezTo>
                  <a:pt x="3178537" y="237477"/>
                  <a:pt x="3181337" y="240271"/>
                  <a:pt x="3184137" y="241667"/>
                </a:cubicBezTo>
                <a:cubicBezTo>
                  <a:pt x="3184137" y="241667"/>
                  <a:pt x="3185537" y="241667"/>
                  <a:pt x="3186936" y="241667"/>
                </a:cubicBezTo>
                <a:cubicBezTo>
                  <a:pt x="3186936" y="243064"/>
                  <a:pt x="3188336" y="243064"/>
                  <a:pt x="3188336" y="244462"/>
                </a:cubicBezTo>
                <a:cubicBezTo>
                  <a:pt x="3185537" y="247255"/>
                  <a:pt x="3181337" y="247255"/>
                  <a:pt x="3178537" y="244462"/>
                </a:cubicBezTo>
                <a:cubicBezTo>
                  <a:pt x="3177138" y="243064"/>
                  <a:pt x="3175738" y="243064"/>
                  <a:pt x="3174338" y="243064"/>
                </a:cubicBezTo>
                <a:cubicBezTo>
                  <a:pt x="3172938" y="243064"/>
                  <a:pt x="3172938" y="243064"/>
                  <a:pt x="3172938" y="243064"/>
                </a:cubicBezTo>
                <a:cubicBezTo>
                  <a:pt x="3170138" y="241667"/>
                  <a:pt x="3168739" y="240271"/>
                  <a:pt x="3167339" y="240271"/>
                </a:cubicBezTo>
                <a:cubicBezTo>
                  <a:pt x="3168739" y="241667"/>
                  <a:pt x="3168739" y="241667"/>
                  <a:pt x="3170138" y="243064"/>
                </a:cubicBezTo>
                <a:cubicBezTo>
                  <a:pt x="3171538" y="243064"/>
                  <a:pt x="3172938" y="244462"/>
                  <a:pt x="3174338" y="245858"/>
                </a:cubicBezTo>
                <a:cubicBezTo>
                  <a:pt x="3174338" y="247255"/>
                  <a:pt x="3175738" y="250049"/>
                  <a:pt x="3174338" y="251446"/>
                </a:cubicBezTo>
                <a:cubicBezTo>
                  <a:pt x="3172938" y="254240"/>
                  <a:pt x="3171538" y="251446"/>
                  <a:pt x="3170138" y="251446"/>
                </a:cubicBezTo>
                <a:cubicBezTo>
                  <a:pt x="3168739" y="251446"/>
                  <a:pt x="3167339" y="250049"/>
                  <a:pt x="3165939" y="250049"/>
                </a:cubicBezTo>
                <a:cubicBezTo>
                  <a:pt x="3164539" y="248652"/>
                  <a:pt x="3163139" y="247255"/>
                  <a:pt x="3161739" y="245858"/>
                </a:cubicBezTo>
                <a:cubicBezTo>
                  <a:pt x="3160339" y="244462"/>
                  <a:pt x="3158940" y="244462"/>
                  <a:pt x="3157540" y="243064"/>
                </a:cubicBezTo>
                <a:cubicBezTo>
                  <a:pt x="3156140" y="237477"/>
                  <a:pt x="3150541" y="234683"/>
                  <a:pt x="3146341" y="237477"/>
                </a:cubicBezTo>
                <a:lnTo>
                  <a:pt x="3145133" y="238682"/>
                </a:lnTo>
                <a:lnTo>
                  <a:pt x="3145198" y="238854"/>
                </a:lnTo>
                <a:cubicBezTo>
                  <a:pt x="3150753" y="243162"/>
                  <a:pt x="3145198" y="244598"/>
                  <a:pt x="3143810" y="246034"/>
                </a:cubicBezTo>
                <a:lnTo>
                  <a:pt x="3143542" y="246172"/>
                </a:lnTo>
                <a:lnTo>
                  <a:pt x="3143542" y="247345"/>
                </a:lnTo>
                <a:cubicBezTo>
                  <a:pt x="3143542" y="248724"/>
                  <a:pt x="3144953" y="250102"/>
                  <a:pt x="3143542" y="251482"/>
                </a:cubicBezTo>
                <a:cubicBezTo>
                  <a:pt x="3144953" y="252860"/>
                  <a:pt x="3146363" y="252860"/>
                  <a:pt x="3147773" y="254240"/>
                </a:cubicBezTo>
                <a:lnTo>
                  <a:pt x="3146480" y="256770"/>
                </a:lnTo>
                <a:lnTo>
                  <a:pt x="3146784" y="257023"/>
                </a:lnTo>
                <a:lnTo>
                  <a:pt x="3147948" y="257023"/>
                </a:lnTo>
                <a:lnTo>
                  <a:pt x="3147773" y="256779"/>
                </a:lnTo>
                <a:cubicBezTo>
                  <a:pt x="3149170" y="256779"/>
                  <a:pt x="3149170" y="256779"/>
                  <a:pt x="3150567" y="256779"/>
                </a:cubicBezTo>
                <a:cubicBezTo>
                  <a:pt x="3151964" y="258189"/>
                  <a:pt x="3151964" y="249727"/>
                  <a:pt x="3156155" y="255368"/>
                </a:cubicBezTo>
                <a:lnTo>
                  <a:pt x="3156155" y="258061"/>
                </a:lnTo>
                <a:lnTo>
                  <a:pt x="3159266" y="259059"/>
                </a:lnTo>
                <a:cubicBezTo>
                  <a:pt x="3160134" y="258706"/>
                  <a:pt x="3160828" y="258000"/>
                  <a:pt x="3161522" y="258000"/>
                </a:cubicBezTo>
                <a:cubicBezTo>
                  <a:pt x="3162911" y="258000"/>
                  <a:pt x="3162911" y="258000"/>
                  <a:pt x="3164300" y="258000"/>
                </a:cubicBezTo>
                <a:cubicBezTo>
                  <a:pt x="3165688" y="259411"/>
                  <a:pt x="3168465" y="260821"/>
                  <a:pt x="3169854" y="262232"/>
                </a:cubicBezTo>
                <a:cubicBezTo>
                  <a:pt x="3171243" y="262232"/>
                  <a:pt x="3172631" y="260821"/>
                  <a:pt x="3172631" y="262232"/>
                </a:cubicBezTo>
                <a:lnTo>
                  <a:pt x="3171270" y="264997"/>
                </a:lnTo>
                <a:lnTo>
                  <a:pt x="3171379" y="265312"/>
                </a:lnTo>
                <a:lnTo>
                  <a:pt x="3171599" y="265272"/>
                </a:lnTo>
                <a:cubicBezTo>
                  <a:pt x="3171599" y="263893"/>
                  <a:pt x="3171599" y="262514"/>
                  <a:pt x="3172987" y="262514"/>
                </a:cubicBezTo>
                <a:lnTo>
                  <a:pt x="3175640" y="262514"/>
                </a:lnTo>
                <a:lnTo>
                  <a:pt x="3175765" y="262514"/>
                </a:lnTo>
                <a:lnTo>
                  <a:pt x="3177671" y="262514"/>
                </a:lnTo>
                <a:cubicBezTo>
                  <a:pt x="3178348" y="262890"/>
                  <a:pt x="3179025" y="263266"/>
                  <a:pt x="3179702" y="262514"/>
                </a:cubicBezTo>
                <a:cubicBezTo>
                  <a:pt x="3181056" y="262514"/>
                  <a:pt x="3181056" y="262514"/>
                  <a:pt x="3181056" y="262514"/>
                </a:cubicBezTo>
                <a:lnTo>
                  <a:pt x="3181056" y="263608"/>
                </a:lnTo>
                <a:lnTo>
                  <a:pt x="3182708" y="263893"/>
                </a:lnTo>
                <a:lnTo>
                  <a:pt x="3182708" y="265522"/>
                </a:lnTo>
                <a:lnTo>
                  <a:pt x="3186723" y="265522"/>
                </a:lnTo>
                <a:cubicBezTo>
                  <a:pt x="3188077" y="266207"/>
                  <a:pt x="3189093" y="266890"/>
                  <a:pt x="3189431" y="267916"/>
                </a:cubicBezTo>
                <a:cubicBezTo>
                  <a:pt x="3189769" y="268941"/>
                  <a:pt x="3189431" y="270309"/>
                  <a:pt x="3188077" y="272361"/>
                </a:cubicBezTo>
                <a:cubicBezTo>
                  <a:pt x="3186723" y="272361"/>
                  <a:pt x="3188077" y="275096"/>
                  <a:pt x="3188077" y="275096"/>
                </a:cubicBezTo>
                <a:cubicBezTo>
                  <a:pt x="3192139" y="280566"/>
                  <a:pt x="3186723" y="279199"/>
                  <a:pt x="3185369" y="280566"/>
                </a:cubicBezTo>
                <a:cubicBezTo>
                  <a:pt x="3184016" y="279199"/>
                  <a:pt x="3181308" y="279199"/>
                  <a:pt x="3179954" y="277831"/>
                </a:cubicBezTo>
                <a:lnTo>
                  <a:pt x="3180227" y="277555"/>
                </a:lnTo>
                <a:lnTo>
                  <a:pt x="3179930" y="277683"/>
                </a:lnTo>
                <a:cubicBezTo>
                  <a:pt x="3179930" y="277683"/>
                  <a:pt x="3178542" y="277683"/>
                  <a:pt x="3178542" y="276304"/>
                </a:cubicBezTo>
                <a:cubicBezTo>
                  <a:pt x="3177153" y="276304"/>
                  <a:pt x="3177153" y="276304"/>
                  <a:pt x="3177153" y="274925"/>
                </a:cubicBezTo>
                <a:lnTo>
                  <a:pt x="3176937" y="274721"/>
                </a:lnTo>
                <a:lnTo>
                  <a:pt x="3175156" y="274116"/>
                </a:lnTo>
                <a:cubicBezTo>
                  <a:pt x="3174109" y="273609"/>
                  <a:pt x="3173061" y="273270"/>
                  <a:pt x="3171664" y="273947"/>
                </a:cubicBezTo>
                <a:lnTo>
                  <a:pt x="3171423" y="273201"/>
                </a:lnTo>
                <a:lnTo>
                  <a:pt x="3171400" y="273722"/>
                </a:lnTo>
                <a:lnTo>
                  <a:pt x="3170564" y="274123"/>
                </a:lnTo>
                <a:lnTo>
                  <a:pt x="3175704" y="278059"/>
                </a:lnTo>
                <a:cubicBezTo>
                  <a:pt x="3177095" y="279480"/>
                  <a:pt x="3177095" y="280901"/>
                  <a:pt x="3175704" y="282322"/>
                </a:cubicBezTo>
                <a:cubicBezTo>
                  <a:pt x="3174313" y="282322"/>
                  <a:pt x="3171530" y="282322"/>
                  <a:pt x="3172921" y="286584"/>
                </a:cubicBezTo>
                <a:cubicBezTo>
                  <a:pt x="3170138" y="286584"/>
                  <a:pt x="3171530" y="283743"/>
                  <a:pt x="3170138" y="282322"/>
                </a:cubicBezTo>
                <a:cubicBezTo>
                  <a:pt x="3167355" y="282322"/>
                  <a:pt x="3167355" y="285164"/>
                  <a:pt x="3164572" y="286584"/>
                </a:cubicBezTo>
                <a:lnTo>
                  <a:pt x="3163567" y="283506"/>
                </a:lnTo>
                <a:lnTo>
                  <a:pt x="3165242" y="282479"/>
                </a:lnTo>
                <a:lnTo>
                  <a:pt x="3163202" y="282387"/>
                </a:lnTo>
                <a:lnTo>
                  <a:pt x="3163567" y="283506"/>
                </a:lnTo>
                <a:lnTo>
                  <a:pt x="3163181" y="283743"/>
                </a:lnTo>
                <a:cubicBezTo>
                  <a:pt x="3161789" y="283743"/>
                  <a:pt x="3159006" y="283743"/>
                  <a:pt x="3157615" y="282322"/>
                </a:cubicBezTo>
                <a:cubicBezTo>
                  <a:pt x="3154832" y="280901"/>
                  <a:pt x="3150657" y="283743"/>
                  <a:pt x="3149266" y="278059"/>
                </a:cubicBezTo>
                <a:lnTo>
                  <a:pt x="3150851" y="277183"/>
                </a:lnTo>
                <a:lnTo>
                  <a:pt x="3149519" y="276505"/>
                </a:lnTo>
                <a:lnTo>
                  <a:pt x="3149130" y="276455"/>
                </a:lnTo>
                <a:lnTo>
                  <a:pt x="3149365" y="276638"/>
                </a:lnTo>
                <a:cubicBezTo>
                  <a:pt x="3146545" y="276638"/>
                  <a:pt x="3145134" y="278059"/>
                  <a:pt x="3146545" y="282321"/>
                </a:cubicBezTo>
                <a:cubicBezTo>
                  <a:pt x="3147955" y="285163"/>
                  <a:pt x="3149365" y="290846"/>
                  <a:pt x="3143724" y="290846"/>
                </a:cubicBezTo>
                <a:cubicBezTo>
                  <a:pt x="3142313" y="290846"/>
                  <a:pt x="3142313" y="292267"/>
                  <a:pt x="3142313" y="292267"/>
                </a:cubicBezTo>
                <a:cubicBezTo>
                  <a:pt x="3142313" y="295108"/>
                  <a:pt x="3143724" y="296529"/>
                  <a:pt x="3146545" y="296529"/>
                </a:cubicBezTo>
                <a:cubicBezTo>
                  <a:pt x="3143724" y="297950"/>
                  <a:pt x="3140903" y="299371"/>
                  <a:pt x="3138083" y="297950"/>
                </a:cubicBezTo>
                <a:cubicBezTo>
                  <a:pt x="3138083" y="296529"/>
                  <a:pt x="3137730" y="295819"/>
                  <a:pt x="3137201" y="295463"/>
                </a:cubicBezTo>
                <a:lnTo>
                  <a:pt x="3136639" y="295361"/>
                </a:lnTo>
                <a:lnTo>
                  <a:pt x="3136639" y="297900"/>
                </a:lnTo>
                <a:cubicBezTo>
                  <a:pt x="3135243" y="297900"/>
                  <a:pt x="3135243" y="297900"/>
                  <a:pt x="3133846" y="297900"/>
                </a:cubicBezTo>
                <a:cubicBezTo>
                  <a:pt x="3129655" y="296494"/>
                  <a:pt x="3125464" y="299306"/>
                  <a:pt x="3121274" y="302118"/>
                </a:cubicBezTo>
                <a:lnTo>
                  <a:pt x="3120593" y="302247"/>
                </a:lnTo>
                <a:lnTo>
                  <a:pt x="3125772" y="302355"/>
                </a:lnTo>
                <a:cubicBezTo>
                  <a:pt x="3128585" y="301828"/>
                  <a:pt x="3131398" y="300775"/>
                  <a:pt x="3134210" y="299371"/>
                </a:cubicBezTo>
                <a:cubicBezTo>
                  <a:pt x="3134210" y="299371"/>
                  <a:pt x="3135616" y="299371"/>
                  <a:pt x="3135616" y="300775"/>
                </a:cubicBezTo>
                <a:cubicBezTo>
                  <a:pt x="3137022" y="300775"/>
                  <a:pt x="3139835" y="300775"/>
                  <a:pt x="3141241" y="300775"/>
                </a:cubicBezTo>
                <a:cubicBezTo>
                  <a:pt x="3141241" y="302179"/>
                  <a:pt x="3137022" y="304988"/>
                  <a:pt x="3141241" y="304988"/>
                </a:cubicBezTo>
                <a:cubicBezTo>
                  <a:pt x="3142647" y="304988"/>
                  <a:pt x="3142647" y="306392"/>
                  <a:pt x="3142647" y="307796"/>
                </a:cubicBezTo>
                <a:cubicBezTo>
                  <a:pt x="3141241" y="309200"/>
                  <a:pt x="3141241" y="309200"/>
                  <a:pt x="3142647" y="310604"/>
                </a:cubicBezTo>
                <a:cubicBezTo>
                  <a:pt x="3141241" y="312008"/>
                  <a:pt x="3139835" y="310604"/>
                  <a:pt x="3137022" y="310604"/>
                </a:cubicBezTo>
                <a:cubicBezTo>
                  <a:pt x="3138429" y="313412"/>
                  <a:pt x="3139835" y="314816"/>
                  <a:pt x="3141241" y="314816"/>
                </a:cubicBezTo>
                <a:cubicBezTo>
                  <a:pt x="3142647" y="316220"/>
                  <a:pt x="3142647" y="316220"/>
                  <a:pt x="3144054" y="317624"/>
                </a:cubicBezTo>
                <a:cubicBezTo>
                  <a:pt x="3141241" y="317624"/>
                  <a:pt x="3138429" y="320432"/>
                  <a:pt x="3137022" y="316220"/>
                </a:cubicBezTo>
                <a:cubicBezTo>
                  <a:pt x="3134210" y="312008"/>
                  <a:pt x="3129991" y="310604"/>
                  <a:pt x="3125772" y="309200"/>
                </a:cubicBezTo>
                <a:cubicBezTo>
                  <a:pt x="3124367" y="310604"/>
                  <a:pt x="3128585" y="310604"/>
                  <a:pt x="3127179" y="312008"/>
                </a:cubicBezTo>
                <a:cubicBezTo>
                  <a:pt x="3125772" y="313412"/>
                  <a:pt x="3122960" y="314816"/>
                  <a:pt x="3121554" y="313412"/>
                </a:cubicBezTo>
                <a:cubicBezTo>
                  <a:pt x="3120148" y="314816"/>
                  <a:pt x="3118741" y="313412"/>
                  <a:pt x="3117335" y="313412"/>
                </a:cubicBezTo>
                <a:cubicBezTo>
                  <a:pt x="3114523" y="312008"/>
                  <a:pt x="3111710" y="312008"/>
                  <a:pt x="3111710" y="307796"/>
                </a:cubicBezTo>
                <a:cubicBezTo>
                  <a:pt x="3111710" y="306392"/>
                  <a:pt x="3113117" y="304988"/>
                  <a:pt x="3114523" y="304988"/>
                </a:cubicBezTo>
                <a:cubicBezTo>
                  <a:pt x="3115929" y="306392"/>
                  <a:pt x="3117335" y="307796"/>
                  <a:pt x="3118741" y="309200"/>
                </a:cubicBezTo>
                <a:lnTo>
                  <a:pt x="3118741" y="308322"/>
                </a:lnTo>
                <a:cubicBezTo>
                  <a:pt x="3118741" y="308498"/>
                  <a:pt x="3118741" y="308498"/>
                  <a:pt x="3118741" y="307796"/>
                </a:cubicBezTo>
                <a:cubicBezTo>
                  <a:pt x="3117335" y="307796"/>
                  <a:pt x="3115929" y="306392"/>
                  <a:pt x="3114523" y="304988"/>
                </a:cubicBezTo>
                <a:lnTo>
                  <a:pt x="3114629" y="304247"/>
                </a:lnTo>
                <a:lnTo>
                  <a:pt x="3115528" y="302437"/>
                </a:lnTo>
                <a:lnTo>
                  <a:pt x="3116580" y="302287"/>
                </a:lnTo>
                <a:lnTo>
                  <a:pt x="3115686" y="302118"/>
                </a:lnTo>
                <a:lnTo>
                  <a:pt x="3115528" y="302437"/>
                </a:lnTo>
                <a:lnTo>
                  <a:pt x="3114874" y="302530"/>
                </a:lnTo>
                <a:lnTo>
                  <a:pt x="3114629" y="304247"/>
                </a:lnTo>
                <a:lnTo>
                  <a:pt x="3114289" y="304931"/>
                </a:lnTo>
                <a:cubicBezTo>
                  <a:pt x="3112893" y="306337"/>
                  <a:pt x="3112893" y="306337"/>
                  <a:pt x="3111496" y="307743"/>
                </a:cubicBezTo>
                <a:cubicBezTo>
                  <a:pt x="3110099" y="307040"/>
                  <a:pt x="3109051" y="306689"/>
                  <a:pt x="3108178" y="306864"/>
                </a:cubicBezTo>
                <a:lnTo>
                  <a:pt x="3106446" y="308609"/>
                </a:lnTo>
                <a:lnTo>
                  <a:pt x="3106446" y="308961"/>
                </a:lnTo>
                <a:cubicBezTo>
                  <a:pt x="3105025" y="310372"/>
                  <a:pt x="3103604" y="310372"/>
                  <a:pt x="3103604" y="313192"/>
                </a:cubicBezTo>
                <a:lnTo>
                  <a:pt x="3102216" y="315949"/>
                </a:lnTo>
                <a:lnTo>
                  <a:pt x="3103437" y="317209"/>
                </a:lnTo>
                <a:cubicBezTo>
                  <a:pt x="3102083" y="317209"/>
                  <a:pt x="3102083" y="318606"/>
                  <a:pt x="3103437" y="320003"/>
                </a:cubicBezTo>
                <a:cubicBezTo>
                  <a:pt x="3102760" y="322098"/>
                  <a:pt x="3101745" y="321749"/>
                  <a:pt x="3100560" y="321051"/>
                </a:cubicBezTo>
                <a:lnTo>
                  <a:pt x="3096783" y="320034"/>
                </a:lnTo>
                <a:lnTo>
                  <a:pt x="3096500" y="320244"/>
                </a:lnTo>
                <a:cubicBezTo>
                  <a:pt x="3095079" y="320949"/>
                  <a:pt x="3093659" y="321302"/>
                  <a:pt x="3092416" y="321830"/>
                </a:cubicBezTo>
                <a:lnTo>
                  <a:pt x="3089680" y="324227"/>
                </a:lnTo>
                <a:lnTo>
                  <a:pt x="3092750" y="327390"/>
                </a:lnTo>
                <a:lnTo>
                  <a:pt x="3093651" y="331157"/>
                </a:lnTo>
                <a:lnTo>
                  <a:pt x="3093969" y="331428"/>
                </a:lnTo>
                <a:lnTo>
                  <a:pt x="3095680" y="331856"/>
                </a:lnTo>
                <a:cubicBezTo>
                  <a:pt x="3096370" y="331684"/>
                  <a:pt x="3097059" y="331339"/>
                  <a:pt x="3097748" y="331339"/>
                </a:cubicBezTo>
                <a:lnTo>
                  <a:pt x="3098139" y="330980"/>
                </a:lnTo>
                <a:lnTo>
                  <a:pt x="3097977" y="331035"/>
                </a:lnTo>
                <a:cubicBezTo>
                  <a:pt x="3096590" y="322591"/>
                  <a:pt x="3096590" y="321184"/>
                  <a:pt x="3103524" y="322591"/>
                </a:cubicBezTo>
                <a:cubicBezTo>
                  <a:pt x="3106298" y="322591"/>
                  <a:pt x="3107685" y="322591"/>
                  <a:pt x="3109072" y="323999"/>
                </a:cubicBezTo>
                <a:cubicBezTo>
                  <a:pt x="3110458" y="323999"/>
                  <a:pt x="3110458" y="323999"/>
                  <a:pt x="3111845" y="323999"/>
                </a:cubicBezTo>
                <a:cubicBezTo>
                  <a:pt x="3113232" y="325406"/>
                  <a:pt x="3114619" y="325406"/>
                  <a:pt x="3114619" y="326814"/>
                </a:cubicBezTo>
                <a:cubicBezTo>
                  <a:pt x="3116006" y="328221"/>
                  <a:pt x="3117392" y="329628"/>
                  <a:pt x="3118779" y="331035"/>
                </a:cubicBezTo>
                <a:cubicBezTo>
                  <a:pt x="3118779" y="335258"/>
                  <a:pt x="3121553" y="333850"/>
                  <a:pt x="3122939" y="333850"/>
                </a:cubicBezTo>
                <a:cubicBezTo>
                  <a:pt x="3124326" y="333850"/>
                  <a:pt x="3125713" y="333850"/>
                  <a:pt x="3125713" y="333850"/>
                </a:cubicBezTo>
                <a:cubicBezTo>
                  <a:pt x="3127100" y="335258"/>
                  <a:pt x="3129873" y="333850"/>
                  <a:pt x="3131260" y="333850"/>
                </a:cubicBezTo>
                <a:cubicBezTo>
                  <a:pt x="3132647" y="335258"/>
                  <a:pt x="3132647" y="332443"/>
                  <a:pt x="3134033" y="332443"/>
                </a:cubicBezTo>
                <a:cubicBezTo>
                  <a:pt x="3138194" y="331035"/>
                  <a:pt x="3136807" y="335258"/>
                  <a:pt x="3136807" y="338072"/>
                </a:cubicBezTo>
                <a:cubicBezTo>
                  <a:pt x="3139580" y="338072"/>
                  <a:pt x="3139580" y="342294"/>
                  <a:pt x="3140967" y="343701"/>
                </a:cubicBezTo>
                <a:cubicBezTo>
                  <a:pt x="3140967" y="345109"/>
                  <a:pt x="3140967" y="345109"/>
                  <a:pt x="3140967" y="345109"/>
                </a:cubicBezTo>
                <a:cubicBezTo>
                  <a:pt x="3140967" y="346516"/>
                  <a:pt x="3140967" y="347923"/>
                  <a:pt x="3139580" y="346516"/>
                </a:cubicBezTo>
                <a:cubicBezTo>
                  <a:pt x="3139580" y="345109"/>
                  <a:pt x="3138194" y="342294"/>
                  <a:pt x="3136807" y="342294"/>
                </a:cubicBezTo>
                <a:cubicBezTo>
                  <a:pt x="3131260" y="342294"/>
                  <a:pt x="3134033" y="346516"/>
                  <a:pt x="3134033" y="349330"/>
                </a:cubicBezTo>
                <a:cubicBezTo>
                  <a:pt x="3136807" y="352145"/>
                  <a:pt x="3136807" y="352145"/>
                  <a:pt x="3131260" y="354960"/>
                </a:cubicBezTo>
                <a:cubicBezTo>
                  <a:pt x="3129873" y="356367"/>
                  <a:pt x="3128486" y="356367"/>
                  <a:pt x="3127100" y="357774"/>
                </a:cubicBezTo>
                <a:cubicBezTo>
                  <a:pt x="3129873" y="359182"/>
                  <a:pt x="3131260" y="360589"/>
                  <a:pt x="3134033" y="361997"/>
                </a:cubicBezTo>
                <a:lnTo>
                  <a:pt x="3131858" y="364205"/>
                </a:lnTo>
                <a:lnTo>
                  <a:pt x="3134508" y="366923"/>
                </a:lnTo>
                <a:cubicBezTo>
                  <a:pt x="3135036" y="367466"/>
                  <a:pt x="3135565" y="367827"/>
                  <a:pt x="3136139" y="367782"/>
                </a:cubicBezTo>
                <a:lnTo>
                  <a:pt x="3137126" y="366957"/>
                </a:lnTo>
                <a:lnTo>
                  <a:pt x="3134980" y="364811"/>
                </a:lnTo>
                <a:cubicBezTo>
                  <a:pt x="3134980" y="364811"/>
                  <a:pt x="3134980" y="364811"/>
                  <a:pt x="3136484" y="363307"/>
                </a:cubicBezTo>
                <a:cubicBezTo>
                  <a:pt x="3136484" y="363307"/>
                  <a:pt x="3136484" y="363307"/>
                  <a:pt x="3137989" y="363307"/>
                </a:cubicBezTo>
                <a:lnTo>
                  <a:pt x="3137989" y="366237"/>
                </a:lnTo>
                <a:lnTo>
                  <a:pt x="3138033" y="366200"/>
                </a:lnTo>
                <a:lnTo>
                  <a:pt x="3140687" y="367561"/>
                </a:lnTo>
                <a:lnTo>
                  <a:pt x="3139442" y="363641"/>
                </a:lnTo>
                <a:cubicBezTo>
                  <a:pt x="3140796" y="362220"/>
                  <a:pt x="3140796" y="362220"/>
                  <a:pt x="3140796" y="360799"/>
                </a:cubicBezTo>
                <a:cubicBezTo>
                  <a:pt x="3140796" y="360799"/>
                  <a:pt x="3142150" y="359379"/>
                  <a:pt x="3142150" y="359379"/>
                </a:cubicBezTo>
                <a:cubicBezTo>
                  <a:pt x="3142150" y="357958"/>
                  <a:pt x="3143504" y="356537"/>
                  <a:pt x="3146212" y="356537"/>
                </a:cubicBezTo>
                <a:cubicBezTo>
                  <a:pt x="3147565" y="356537"/>
                  <a:pt x="3148919" y="357958"/>
                  <a:pt x="3148919" y="359379"/>
                </a:cubicBezTo>
                <a:cubicBezTo>
                  <a:pt x="3150273" y="360799"/>
                  <a:pt x="3150273" y="362220"/>
                  <a:pt x="3151627" y="363641"/>
                </a:cubicBezTo>
                <a:cubicBezTo>
                  <a:pt x="3152303" y="365062"/>
                  <a:pt x="3152303" y="365772"/>
                  <a:pt x="3151965" y="366127"/>
                </a:cubicBezTo>
                <a:cubicBezTo>
                  <a:pt x="3151627" y="366483"/>
                  <a:pt x="3150950" y="366483"/>
                  <a:pt x="3150273" y="366483"/>
                </a:cubicBezTo>
                <a:cubicBezTo>
                  <a:pt x="3150273" y="366483"/>
                  <a:pt x="3148919" y="366483"/>
                  <a:pt x="3148919" y="366483"/>
                </a:cubicBezTo>
                <a:cubicBezTo>
                  <a:pt x="3147565" y="365062"/>
                  <a:pt x="3146212" y="365062"/>
                  <a:pt x="3144857" y="366483"/>
                </a:cubicBezTo>
                <a:cubicBezTo>
                  <a:pt x="3144857" y="366483"/>
                  <a:pt x="3144857" y="367904"/>
                  <a:pt x="3144857" y="367904"/>
                </a:cubicBezTo>
                <a:lnTo>
                  <a:pt x="3143925" y="367904"/>
                </a:lnTo>
                <a:lnTo>
                  <a:pt x="3146495" y="370540"/>
                </a:lnTo>
                <a:cubicBezTo>
                  <a:pt x="3145085" y="374879"/>
                  <a:pt x="3147905" y="374879"/>
                  <a:pt x="3149316" y="374879"/>
                </a:cubicBezTo>
                <a:lnTo>
                  <a:pt x="3149622" y="374879"/>
                </a:lnTo>
                <a:lnTo>
                  <a:pt x="3149217" y="374673"/>
                </a:lnTo>
                <a:cubicBezTo>
                  <a:pt x="3149217" y="370411"/>
                  <a:pt x="3149217" y="368990"/>
                  <a:pt x="3152011" y="368990"/>
                </a:cubicBezTo>
                <a:cubicBezTo>
                  <a:pt x="3153407" y="370411"/>
                  <a:pt x="3156201" y="368990"/>
                  <a:pt x="3157598" y="367569"/>
                </a:cubicBezTo>
                <a:cubicBezTo>
                  <a:pt x="3157598" y="367569"/>
                  <a:pt x="3158995" y="367569"/>
                  <a:pt x="3160392" y="367569"/>
                </a:cubicBezTo>
                <a:cubicBezTo>
                  <a:pt x="3160392" y="367569"/>
                  <a:pt x="3161789" y="367569"/>
                  <a:pt x="3161789" y="367569"/>
                </a:cubicBezTo>
                <a:cubicBezTo>
                  <a:pt x="3161789" y="367569"/>
                  <a:pt x="3163186" y="367569"/>
                  <a:pt x="3163186" y="368990"/>
                </a:cubicBezTo>
                <a:cubicBezTo>
                  <a:pt x="3167376" y="368990"/>
                  <a:pt x="3171566" y="367569"/>
                  <a:pt x="3175757" y="370411"/>
                </a:cubicBezTo>
                <a:cubicBezTo>
                  <a:pt x="3177154" y="368990"/>
                  <a:pt x="3178551" y="368990"/>
                  <a:pt x="3178551" y="368990"/>
                </a:cubicBezTo>
                <a:cubicBezTo>
                  <a:pt x="3179947" y="364728"/>
                  <a:pt x="3185535" y="367569"/>
                  <a:pt x="3186932" y="363307"/>
                </a:cubicBezTo>
                <a:cubicBezTo>
                  <a:pt x="3186932" y="364728"/>
                  <a:pt x="3188329" y="364728"/>
                  <a:pt x="3189726" y="367569"/>
                </a:cubicBezTo>
                <a:cubicBezTo>
                  <a:pt x="3189726" y="367569"/>
                  <a:pt x="3189726" y="367569"/>
                  <a:pt x="3191122" y="368990"/>
                </a:cubicBezTo>
                <a:cubicBezTo>
                  <a:pt x="3192519" y="368990"/>
                  <a:pt x="3193567" y="369700"/>
                  <a:pt x="3194090" y="370944"/>
                </a:cubicBezTo>
                <a:lnTo>
                  <a:pt x="3193916" y="376094"/>
                </a:lnTo>
                <a:lnTo>
                  <a:pt x="3195009" y="376094"/>
                </a:lnTo>
                <a:cubicBezTo>
                  <a:pt x="3196372" y="376094"/>
                  <a:pt x="3196372" y="377540"/>
                  <a:pt x="3197735" y="378987"/>
                </a:cubicBezTo>
                <a:cubicBezTo>
                  <a:pt x="3200462" y="381880"/>
                  <a:pt x="3204551" y="380433"/>
                  <a:pt x="3205915" y="386220"/>
                </a:cubicBezTo>
                <a:cubicBezTo>
                  <a:pt x="3204551" y="387666"/>
                  <a:pt x="3203188" y="387666"/>
                  <a:pt x="3200462" y="387666"/>
                </a:cubicBezTo>
                <a:cubicBezTo>
                  <a:pt x="3203188" y="389113"/>
                  <a:pt x="3204551" y="389113"/>
                  <a:pt x="3205915" y="390559"/>
                </a:cubicBezTo>
                <a:cubicBezTo>
                  <a:pt x="3207278" y="392005"/>
                  <a:pt x="3207278" y="392005"/>
                  <a:pt x="3208641" y="392005"/>
                </a:cubicBezTo>
                <a:cubicBezTo>
                  <a:pt x="3204551" y="394899"/>
                  <a:pt x="3201825" y="390559"/>
                  <a:pt x="3199098" y="390559"/>
                </a:cubicBezTo>
                <a:cubicBezTo>
                  <a:pt x="3196372" y="392005"/>
                  <a:pt x="3193645" y="389113"/>
                  <a:pt x="3190919" y="392005"/>
                </a:cubicBezTo>
                <a:cubicBezTo>
                  <a:pt x="3189555" y="392005"/>
                  <a:pt x="3188192" y="390559"/>
                  <a:pt x="3188192" y="390559"/>
                </a:cubicBezTo>
                <a:cubicBezTo>
                  <a:pt x="3186829" y="389113"/>
                  <a:pt x="3186829" y="389113"/>
                  <a:pt x="3188192" y="387666"/>
                </a:cubicBezTo>
                <a:cubicBezTo>
                  <a:pt x="3189555" y="387666"/>
                  <a:pt x="3189555" y="387666"/>
                  <a:pt x="3190919" y="387666"/>
                </a:cubicBezTo>
                <a:cubicBezTo>
                  <a:pt x="3190919" y="387666"/>
                  <a:pt x="3192282" y="387666"/>
                  <a:pt x="3192282" y="387666"/>
                </a:cubicBezTo>
                <a:lnTo>
                  <a:pt x="3192282" y="387380"/>
                </a:lnTo>
                <a:lnTo>
                  <a:pt x="3188329" y="386040"/>
                </a:lnTo>
                <a:cubicBezTo>
                  <a:pt x="3186932" y="386040"/>
                  <a:pt x="3185535" y="386040"/>
                  <a:pt x="3185535" y="386040"/>
                </a:cubicBezTo>
                <a:cubicBezTo>
                  <a:pt x="3182741" y="383198"/>
                  <a:pt x="3178551" y="384619"/>
                  <a:pt x="3175757" y="381777"/>
                </a:cubicBezTo>
                <a:cubicBezTo>
                  <a:pt x="3172963" y="380357"/>
                  <a:pt x="3171566" y="381777"/>
                  <a:pt x="3170170" y="380357"/>
                </a:cubicBezTo>
                <a:cubicBezTo>
                  <a:pt x="3167376" y="378936"/>
                  <a:pt x="3167376" y="376094"/>
                  <a:pt x="3164582" y="376094"/>
                </a:cubicBezTo>
                <a:cubicBezTo>
                  <a:pt x="3161789" y="376094"/>
                  <a:pt x="3157598" y="371832"/>
                  <a:pt x="3154804" y="374673"/>
                </a:cubicBezTo>
                <a:cubicBezTo>
                  <a:pt x="3153407" y="376094"/>
                  <a:pt x="3153407" y="376094"/>
                  <a:pt x="3152011" y="376094"/>
                </a:cubicBezTo>
                <a:lnTo>
                  <a:pt x="3150726" y="375441"/>
                </a:lnTo>
                <a:lnTo>
                  <a:pt x="3150726" y="376326"/>
                </a:lnTo>
                <a:lnTo>
                  <a:pt x="3150629" y="376367"/>
                </a:lnTo>
                <a:lnTo>
                  <a:pt x="3151834" y="378852"/>
                </a:lnTo>
                <a:cubicBezTo>
                  <a:pt x="3153171" y="378852"/>
                  <a:pt x="3154509" y="380231"/>
                  <a:pt x="3154509" y="381610"/>
                </a:cubicBezTo>
                <a:cubicBezTo>
                  <a:pt x="3154509" y="381610"/>
                  <a:pt x="3154509" y="382989"/>
                  <a:pt x="3154509" y="382989"/>
                </a:cubicBezTo>
                <a:cubicBezTo>
                  <a:pt x="3153171" y="384368"/>
                  <a:pt x="3153171" y="384368"/>
                  <a:pt x="3151834" y="384368"/>
                </a:cubicBezTo>
                <a:cubicBezTo>
                  <a:pt x="3150497" y="383679"/>
                  <a:pt x="3149160" y="382644"/>
                  <a:pt x="3147655" y="381782"/>
                </a:cubicBezTo>
                <a:lnTo>
                  <a:pt x="3143832" y="380638"/>
                </a:lnTo>
                <a:lnTo>
                  <a:pt x="3142264" y="382112"/>
                </a:lnTo>
                <a:cubicBezTo>
                  <a:pt x="3140854" y="382112"/>
                  <a:pt x="3139444" y="382112"/>
                  <a:pt x="3139444" y="380665"/>
                </a:cubicBezTo>
                <a:lnTo>
                  <a:pt x="3139309" y="380475"/>
                </a:lnTo>
                <a:lnTo>
                  <a:pt x="3135328" y="384484"/>
                </a:lnTo>
                <a:cubicBezTo>
                  <a:pt x="3133950" y="385178"/>
                  <a:pt x="3132915" y="384484"/>
                  <a:pt x="3132053" y="383963"/>
                </a:cubicBezTo>
                <a:lnTo>
                  <a:pt x="3131257" y="384148"/>
                </a:lnTo>
                <a:lnTo>
                  <a:pt x="3129922" y="393395"/>
                </a:lnTo>
                <a:cubicBezTo>
                  <a:pt x="3129922" y="393395"/>
                  <a:pt x="3129922" y="393395"/>
                  <a:pt x="3128486" y="393395"/>
                </a:cubicBezTo>
                <a:lnTo>
                  <a:pt x="3128362" y="393211"/>
                </a:lnTo>
                <a:lnTo>
                  <a:pt x="3122663" y="394297"/>
                </a:lnTo>
                <a:cubicBezTo>
                  <a:pt x="3121952" y="394297"/>
                  <a:pt x="3121242" y="393958"/>
                  <a:pt x="3120710" y="393958"/>
                </a:cubicBezTo>
                <a:lnTo>
                  <a:pt x="3119912" y="395479"/>
                </a:lnTo>
                <a:lnTo>
                  <a:pt x="3120026" y="395839"/>
                </a:lnTo>
                <a:cubicBezTo>
                  <a:pt x="3118772" y="397155"/>
                  <a:pt x="3117518" y="397155"/>
                  <a:pt x="3117518" y="397155"/>
                </a:cubicBezTo>
                <a:lnTo>
                  <a:pt x="3117518" y="394132"/>
                </a:lnTo>
                <a:lnTo>
                  <a:pt x="3117513" y="394128"/>
                </a:lnTo>
                <a:lnTo>
                  <a:pt x="3117518" y="394111"/>
                </a:lnTo>
                <a:lnTo>
                  <a:pt x="3117518" y="391984"/>
                </a:lnTo>
                <a:lnTo>
                  <a:pt x="3117481" y="391984"/>
                </a:lnTo>
                <a:lnTo>
                  <a:pt x="3117017" y="391984"/>
                </a:lnTo>
                <a:lnTo>
                  <a:pt x="3117017" y="397281"/>
                </a:lnTo>
                <a:cubicBezTo>
                  <a:pt x="3115638" y="397281"/>
                  <a:pt x="3115638" y="398660"/>
                  <a:pt x="3115638" y="398660"/>
                </a:cubicBezTo>
                <a:lnTo>
                  <a:pt x="3110326" y="393348"/>
                </a:lnTo>
                <a:lnTo>
                  <a:pt x="3110142" y="393394"/>
                </a:lnTo>
                <a:cubicBezTo>
                  <a:pt x="3108706" y="393394"/>
                  <a:pt x="3108706" y="391952"/>
                  <a:pt x="3108706" y="391952"/>
                </a:cubicBezTo>
                <a:lnTo>
                  <a:pt x="3108706" y="391813"/>
                </a:lnTo>
                <a:lnTo>
                  <a:pt x="3105235" y="391121"/>
                </a:lnTo>
                <a:lnTo>
                  <a:pt x="3104922" y="391180"/>
                </a:lnTo>
                <a:lnTo>
                  <a:pt x="3104809" y="391036"/>
                </a:lnTo>
                <a:lnTo>
                  <a:pt x="3101890" y="390454"/>
                </a:lnTo>
                <a:cubicBezTo>
                  <a:pt x="3097775" y="390454"/>
                  <a:pt x="3099147" y="391821"/>
                  <a:pt x="3100518" y="393189"/>
                </a:cubicBezTo>
                <a:cubicBezTo>
                  <a:pt x="3100518" y="393189"/>
                  <a:pt x="3100518" y="394556"/>
                  <a:pt x="3100518" y="394556"/>
                </a:cubicBezTo>
                <a:cubicBezTo>
                  <a:pt x="3096403" y="394556"/>
                  <a:pt x="3093660" y="398659"/>
                  <a:pt x="3089545" y="397292"/>
                </a:cubicBezTo>
                <a:lnTo>
                  <a:pt x="3089442" y="397155"/>
                </a:lnTo>
                <a:lnTo>
                  <a:pt x="3088547" y="397155"/>
                </a:lnTo>
                <a:cubicBezTo>
                  <a:pt x="3085753" y="397155"/>
                  <a:pt x="3084356" y="391890"/>
                  <a:pt x="3081562" y="395839"/>
                </a:cubicBezTo>
                <a:lnTo>
                  <a:pt x="3080327" y="393510"/>
                </a:lnTo>
                <a:lnTo>
                  <a:pt x="3079939" y="393470"/>
                </a:lnTo>
                <a:cubicBezTo>
                  <a:pt x="3079939" y="393470"/>
                  <a:pt x="3078510" y="392040"/>
                  <a:pt x="3078510" y="392040"/>
                </a:cubicBezTo>
                <a:lnTo>
                  <a:pt x="3078360" y="391890"/>
                </a:lnTo>
                <a:lnTo>
                  <a:pt x="3073284" y="391890"/>
                </a:lnTo>
                <a:lnTo>
                  <a:pt x="3073242" y="391926"/>
                </a:lnTo>
                <a:lnTo>
                  <a:pt x="3075840" y="394648"/>
                </a:lnTo>
                <a:lnTo>
                  <a:pt x="3077129" y="398699"/>
                </a:lnTo>
                <a:lnTo>
                  <a:pt x="3078233" y="399012"/>
                </a:lnTo>
                <a:cubicBezTo>
                  <a:pt x="3078410" y="399365"/>
                  <a:pt x="3078410" y="400070"/>
                  <a:pt x="3078410" y="401480"/>
                </a:cubicBezTo>
                <a:cubicBezTo>
                  <a:pt x="3081252" y="408532"/>
                  <a:pt x="3081252" y="401480"/>
                  <a:pt x="3082672" y="400070"/>
                </a:cubicBezTo>
                <a:cubicBezTo>
                  <a:pt x="3084093" y="400070"/>
                  <a:pt x="3085514" y="401480"/>
                  <a:pt x="3085514" y="402890"/>
                </a:cubicBezTo>
                <a:lnTo>
                  <a:pt x="3085514" y="404431"/>
                </a:lnTo>
                <a:lnTo>
                  <a:pt x="3088389" y="403173"/>
                </a:lnTo>
                <a:lnTo>
                  <a:pt x="3089327" y="405636"/>
                </a:lnTo>
                <a:lnTo>
                  <a:pt x="3089720" y="405429"/>
                </a:lnTo>
                <a:cubicBezTo>
                  <a:pt x="3091099" y="405429"/>
                  <a:pt x="3091099" y="405429"/>
                  <a:pt x="3091099" y="405429"/>
                </a:cubicBezTo>
                <a:lnTo>
                  <a:pt x="3091612" y="405429"/>
                </a:lnTo>
                <a:lnTo>
                  <a:pt x="3092652" y="400164"/>
                </a:lnTo>
                <a:cubicBezTo>
                  <a:pt x="3094030" y="400164"/>
                  <a:pt x="3095065" y="400862"/>
                  <a:pt x="3095927" y="401911"/>
                </a:cubicBezTo>
                <a:lnTo>
                  <a:pt x="3098106" y="405646"/>
                </a:lnTo>
                <a:lnTo>
                  <a:pt x="3099964" y="406678"/>
                </a:lnTo>
                <a:lnTo>
                  <a:pt x="3100282" y="406056"/>
                </a:lnTo>
                <a:cubicBezTo>
                  <a:pt x="3101692" y="404677"/>
                  <a:pt x="3101692" y="406056"/>
                  <a:pt x="3101692" y="406056"/>
                </a:cubicBezTo>
                <a:lnTo>
                  <a:pt x="3102141" y="406934"/>
                </a:lnTo>
                <a:lnTo>
                  <a:pt x="3103282" y="406934"/>
                </a:lnTo>
                <a:cubicBezTo>
                  <a:pt x="3104636" y="406934"/>
                  <a:pt x="3104636" y="408438"/>
                  <a:pt x="3105990" y="408438"/>
                </a:cubicBezTo>
                <a:lnTo>
                  <a:pt x="3106160" y="408626"/>
                </a:lnTo>
                <a:lnTo>
                  <a:pt x="3108744" y="406573"/>
                </a:lnTo>
                <a:cubicBezTo>
                  <a:pt x="3109801" y="406401"/>
                  <a:pt x="3110859" y="406746"/>
                  <a:pt x="3111564" y="407435"/>
                </a:cubicBezTo>
                <a:cubicBezTo>
                  <a:pt x="3112975" y="410193"/>
                  <a:pt x="3115795" y="410193"/>
                  <a:pt x="3117206" y="410193"/>
                </a:cubicBezTo>
                <a:cubicBezTo>
                  <a:pt x="3118616" y="410193"/>
                  <a:pt x="3120026" y="411572"/>
                  <a:pt x="3120026" y="412952"/>
                </a:cubicBezTo>
                <a:cubicBezTo>
                  <a:pt x="3120026" y="412952"/>
                  <a:pt x="3118616" y="414330"/>
                  <a:pt x="3118616" y="414330"/>
                </a:cubicBezTo>
                <a:cubicBezTo>
                  <a:pt x="3118616" y="417088"/>
                  <a:pt x="3121436" y="415710"/>
                  <a:pt x="3121436" y="418467"/>
                </a:cubicBezTo>
                <a:cubicBezTo>
                  <a:pt x="3121436" y="418467"/>
                  <a:pt x="3120026" y="418467"/>
                  <a:pt x="3120026" y="419847"/>
                </a:cubicBezTo>
                <a:cubicBezTo>
                  <a:pt x="3117206" y="419847"/>
                  <a:pt x="3117206" y="415710"/>
                  <a:pt x="3114385" y="418467"/>
                </a:cubicBezTo>
                <a:cubicBezTo>
                  <a:pt x="3112975" y="418467"/>
                  <a:pt x="3111564" y="418467"/>
                  <a:pt x="3110154" y="417088"/>
                </a:cubicBezTo>
                <a:cubicBezTo>
                  <a:pt x="3110154" y="417088"/>
                  <a:pt x="3110154" y="417088"/>
                  <a:pt x="3108744" y="417088"/>
                </a:cubicBezTo>
                <a:lnTo>
                  <a:pt x="3110021" y="418337"/>
                </a:lnTo>
                <a:lnTo>
                  <a:pt x="3110202" y="418217"/>
                </a:lnTo>
                <a:lnTo>
                  <a:pt x="3110120" y="418435"/>
                </a:lnTo>
                <a:lnTo>
                  <a:pt x="3110154" y="418467"/>
                </a:lnTo>
                <a:lnTo>
                  <a:pt x="3110093" y="418507"/>
                </a:lnTo>
                <a:lnTo>
                  <a:pt x="3109497" y="420097"/>
                </a:lnTo>
                <a:lnTo>
                  <a:pt x="3108153" y="419772"/>
                </a:lnTo>
                <a:lnTo>
                  <a:pt x="3105923" y="421225"/>
                </a:lnTo>
                <a:lnTo>
                  <a:pt x="3104144" y="421225"/>
                </a:lnTo>
                <a:lnTo>
                  <a:pt x="3104889" y="422788"/>
                </a:lnTo>
                <a:cubicBezTo>
                  <a:pt x="3103510" y="424234"/>
                  <a:pt x="3103510" y="422788"/>
                  <a:pt x="3102131" y="422788"/>
                </a:cubicBezTo>
                <a:lnTo>
                  <a:pt x="3101863" y="422577"/>
                </a:lnTo>
                <a:lnTo>
                  <a:pt x="3098385" y="422072"/>
                </a:lnTo>
                <a:cubicBezTo>
                  <a:pt x="3097338" y="421564"/>
                  <a:pt x="3096290" y="421225"/>
                  <a:pt x="3094893" y="422579"/>
                </a:cubicBezTo>
                <a:cubicBezTo>
                  <a:pt x="3094893" y="425287"/>
                  <a:pt x="3093496" y="425287"/>
                  <a:pt x="3090703" y="426641"/>
                </a:cubicBezTo>
                <a:cubicBezTo>
                  <a:pt x="3087909" y="427995"/>
                  <a:pt x="3085115" y="427995"/>
                  <a:pt x="3082321" y="426641"/>
                </a:cubicBezTo>
                <a:lnTo>
                  <a:pt x="3082321" y="425539"/>
                </a:lnTo>
                <a:lnTo>
                  <a:pt x="3079616" y="426909"/>
                </a:lnTo>
                <a:cubicBezTo>
                  <a:pt x="3078914" y="427974"/>
                  <a:pt x="3078211" y="429040"/>
                  <a:pt x="3076807" y="428330"/>
                </a:cubicBezTo>
                <a:cubicBezTo>
                  <a:pt x="3076807" y="428330"/>
                  <a:pt x="3075404" y="425488"/>
                  <a:pt x="3074000" y="428330"/>
                </a:cubicBezTo>
                <a:cubicBezTo>
                  <a:pt x="3074000" y="431171"/>
                  <a:pt x="3074000" y="432592"/>
                  <a:pt x="3076807" y="432592"/>
                </a:cubicBezTo>
                <a:cubicBezTo>
                  <a:pt x="3076106" y="433302"/>
                  <a:pt x="3075052" y="433302"/>
                  <a:pt x="3074000" y="432947"/>
                </a:cubicBezTo>
                <a:lnTo>
                  <a:pt x="3071346" y="431269"/>
                </a:lnTo>
                <a:lnTo>
                  <a:pt x="3070347" y="434200"/>
                </a:lnTo>
                <a:cubicBezTo>
                  <a:pt x="3070347" y="435611"/>
                  <a:pt x="3070347" y="435611"/>
                  <a:pt x="3070347" y="437021"/>
                </a:cubicBezTo>
                <a:cubicBezTo>
                  <a:pt x="3067464" y="437021"/>
                  <a:pt x="3066022" y="435611"/>
                  <a:pt x="3063139" y="435611"/>
                </a:cubicBezTo>
                <a:cubicBezTo>
                  <a:pt x="3063139" y="434200"/>
                  <a:pt x="3063139" y="432790"/>
                  <a:pt x="3063139" y="432790"/>
                </a:cubicBezTo>
                <a:cubicBezTo>
                  <a:pt x="3061698" y="431379"/>
                  <a:pt x="3060256" y="431379"/>
                  <a:pt x="3058814" y="431380"/>
                </a:cubicBezTo>
                <a:lnTo>
                  <a:pt x="3054657" y="430024"/>
                </a:lnTo>
                <a:lnTo>
                  <a:pt x="3054683" y="429969"/>
                </a:lnTo>
                <a:lnTo>
                  <a:pt x="3055931" y="429969"/>
                </a:lnTo>
                <a:cubicBezTo>
                  <a:pt x="3057372" y="429969"/>
                  <a:pt x="3057372" y="429969"/>
                  <a:pt x="3058814" y="429969"/>
                </a:cubicBezTo>
                <a:lnTo>
                  <a:pt x="3059279" y="429628"/>
                </a:lnTo>
                <a:lnTo>
                  <a:pt x="3058873" y="429731"/>
                </a:lnTo>
                <a:lnTo>
                  <a:pt x="3056145" y="429731"/>
                </a:lnTo>
                <a:lnTo>
                  <a:pt x="3056145" y="429750"/>
                </a:lnTo>
                <a:cubicBezTo>
                  <a:pt x="3056145" y="429750"/>
                  <a:pt x="3054791" y="429750"/>
                  <a:pt x="3054791" y="429750"/>
                </a:cubicBezTo>
                <a:lnTo>
                  <a:pt x="3054683" y="429969"/>
                </a:lnTo>
                <a:lnTo>
                  <a:pt x="3054489" y="429969"/>
                </a:lnTo>
                <a:lnTo>
                  <a:pt x="3054657" y="430024"/>
                </a:lnTo>
                <a:lnTo>
                  <a:pt x="3053437" y="432508"/>
                </a:lnTo>
                <a:lnTo>
                  <a:pt x="3054490" y="432508"/>
                </a:lnTo>
                <a:lnTo>
                  <a:pt x="3054431" y="432603"/>
                </a:lnTo>
                <a:lnTo>
                  <a:pt x="3054715" y="432508"/>
                </a:lnTo>
                <a:cubicBezTo>
                  <a:pt x="3056094" y="433887"/>
                  <a:pt x="3057472" y="435266"/>
                  <a:pt x="3056094" y="436645"/>
                </a:cubicBezTo>
                <a:cubicBezTo>
                  <a:pt x="3056094" y="439403"/>
                  <a:pt x="3054715" y="438024"/>
                  <a:pt x="3053335" y="436645"/>
                </a:cubicBezTo>
                <a:cubicBezTo>
                  <a:pt x="3051957" y="436645"/>
                  <a:pt x="3051957" y="440782"/>
                  <a:pt x="3049199" y="439403"/>
                </a:cubicBezTo>
                <a:lnTo>
                  <a:pt x="3049253" y="439186"/>
                </a:lnTo>
                <a:lnTo>
                  <a:pt x="3049199" y="439278"/>
                </a:lnTo>
                <a:cubicBezTo>
                  <a:pt x="3047695" y="439278"/>
                  <a:pt x="3047695" y="437899"/>
                  <a:pt x="3047695" y="437899"/>
                </a:cubicBezTo>
                <a:cubicBezTo>
                  <a:pt x="3047695" y="437899"/>
                  <a:pt x="3046191" y="437899"/>
                  <a:pt x="3046191" y="437899"/>
                </a:cubicBezTo>
                <a:lnTo>
                  <a:pt x="3046191" y="437700"/>
                </a:lnTo>
                <a:lnTo>
                  <a:pt x="3045439" y="438232"/>
                </a:lnTo>
                <a:cubicBezTo>
                  <a:pt x="3044922" y="438761"/>
                  <a:pt x="3044922" y="439466"/>
                  <a:pt x="3046301" y="440876"/>
                </a:cubicBezTo>
                <a:cubicBezTo>
                  <a:pt x="3046301" y="440876"/>
                  <a:pt x="3046301" y="442287"/>
                  <a:pt x="3046301" y="442287"/>
                </a:cubicBezTo>
                <a:cubicBezTo>
                  <a:pt x="3044922" y="442287"/>
                  <a:pt x="3044922" y="442287"/>
                  <a:pt x="3043543" y="442287"/>
                </a:cubicBezTo>
                <a:cubicBezTo>
                  <a:pt x="3040785" y="440876"/>
                  <a:pt x="3039406" y="439466"/>
                  <a:pt x="3036648" y="440876"/>
                </a:cubicBezTo>
                <a:cubicBezTo>
                  <a:pt x="3033890" y="440876"/>
                  <a:pt x="3031133" y="439466"/>
                  <a:pt x="3031133" y="436645"/>
                </a:cubicBezTo>
                <a:lnTo>
                  <a:pt x="3031133" y="436334"/>
                </a:lnTo>
                <a:lnTo>
                  <a:pt x="3030346" y="434106"/>
                </a:lnTo>
                <a:lnTo>
                  <a:pt x="3030291" y="434096"/>
                </a:lnTo>
                <a:lnTo>
                  <a:pt x="3031151" y="437021"/>
                </a:lnTo>
                <a:cubicBezTo>
                  <a:pt x="3029646" y="437021"/>
                  <a:pt x="3028142" y="435517"/>
                  <a:pt x="3028142" y="434012"/>
                </a:cubicBezTo>
                <a:lnTo>
                  <a:pt x="3028360" y="433993"/>
                </a:lnTo>
                <a:lnTo>
                  <a:pt x="3025886" y="432508"/>
                </a:lnTo>
                <a:lnTo>
                  <a:pt x="3025886" y="431891"/>
                </a:lnTo>
                <a:lnTo>
                  <a:pt x="3025301" y="432508"/>
                </a:lnTo>
                <a:cubicBezTo>
                  <a:pt x="3022626" y="431098"/>
                  <a:pt x="3021289" y="431098"/>
                  <a:pt x="3018615" y="431098"/>
                </a:cubicBezTo>
                <a:cubicBezTo>
                  <a:pt x="3018615" y="431098"/>
                  <a:pt x="3018615" y="431098"/>
                  <a:pt x="3018615" y="429687"/>
                </a:cubicBezTo>
                <a:lnTo>
                  <a:pt x="3018352" y="428994"/>
                </a:lnTo>
                <a:lnTo>
                  <a:pt x="3018497" y="431004"/>
                </a:lnTo>
                <a:lnTo>
                  <a:pt x="3018363" y="431004"/>
                </a:lnTo>
                <a:lnTo>
                  <a:pt x="3017541" y="431756"/>
                </a:lnTo>
                <a:lnTo>
                  <a:pt x="3015997" y="432397"/>
                </a:lnTo>
                <a:lnTo>
                  <a:pt x="3016108" y="432508"/>
                </a:lnTo>
                <a:cubicBezTo>
                  <a:pt x="3014604" y="435517"/>
                  <a:pt x="3011595" y="437021"/>
                  <a:pt x="3008586" y="437021"/>
                </a:cubicBezTo>
                <a:lnTo>
                  <a:pt x="3008729" y="436703"/>
                </a:lnTo>
                <a:lnTo>
                  <a:pt x="3007494" y="438055"/>
                </a:lnTo>
                <a:cubicBezTo>
                  <a:pt x="3007135" y="438230"/>
                  <a:pt x="3006776" y="437881"/>
                  <a:pt x="3006058" y="436484"/>
                </a:cubicBezTo>
                <a:cubicBezTo>
                  <a:pt x="3006058" y="435086"/>
                  <a:pt x="3006417" y="434388"/>
                  <a:pt x="3006956" y="433864"/>
                </a:cubicBezTo>
                <a:lnTo>
                  <a:pt x="3008477" y="432653"/>
                </a:lnTo>
                <a:lnTo>
                  <a:pt x="3004770" y="432480"/>
                </a:lnTo>
                <a:cubicBezTo>
                  <a:pt x="3003728" y="432659"/>
                  <a:pt x="3003034" y="433373"/>
                  <a:pt x="3003034" y="435517"/>
                </a:cubicBezTo>
                <a:lnTo>
                  <a:pt x="2998078" y="435517"/>
                </a:lnTo>
                <a:cubicBezTo>
                  <a:pt x="2995320" y="437021"/>
                  <a:pt x="2992562" y="435517"/>
                  <a:pt x="2991183" y="435517"/>
                </a:cubicBezTo>
                <a:cubicBezTo>
                  <a:pt x="2991183" y="435517"/>
                  <a:pt x="2991183" y="434012"/>
                  <a:pt x="2991183" y="434012"/>
                </a:cubicBezTo>
                <a:lnTo>
                  <a:pt x="2990744" y="432099"/>
                </a:lnTo>
                <a:lnTo>
                  <a:pt x="2990744" y="434149"/>
                </a:lnTo>
                <a:lnTo>
                  <a:pt x="2990531" y="434324"/>
                </a:lnTo>
                <a:lnTo>
                  <a:pt x="2990531" y="435107"/>
                </a:lnTo>
                <a:cubicBezTo>
                  <a:pt x="2990531" y="436542"/>
                  <a:pt x="2990531" y="436542"/>
                  <a:pt x="2990531" y="436542"/>
                </a:cubicBezTo>
                <a:cubicBezTo>
                  <a:pt x="2989152" y="436542"/>
                  <a:pt x="2986394" y="436542"/>
                  <a:pt x="2986394" y="439415"/>
                </a:cubicBezTo>
                <a:cubicBezTo>
                  <a:pt x="2986394" y="442287"/>
                  <a:pt x="2983636" y="440851"/>
                  <a:pt x="2982257" y="439415"/>
                </a:cubicBezTo>
                <a:lnTo>
                  <a:pt x="2982257" y="438985"/>
                </a:lnTo>
                <a:lnTo>
                  <a:pt x="2981204" y="437962"/>
                </a:lnTo>
                <a:lnTo>
                  <a:pt x="2978910" y="435732"/>
                </a:lnTo>
                <a:lnTo>
                  <a:pt x="2978122" y="435517"/>
                </a:lnTo>
                <a:lnTo>
                  <a:pt x="2978073" y="435481"/>
                </a:lnTo>
                <a:lnTo>
                  <a:pt x="2977072" y="436495"/>
                </a:lnTo>
                <a:cubicBezTo>
                  <a:pt x="2974251" y="436495"/>
                  <a:pt x="2971431" y="439353"/>
                  <a:pt x="2967200" y="440782"/>
                </a:cubicBezTo>
                <a:cubicBezTo>
                  <a:pt x="2965790" y="440782"/>
                  <a:pt x="2964380" y="440782"/>
                  <a:pt x="2962969" y="439353"/>
                </a:cubicBezTo>
                <a:cubicBezTo>
                  <a:pt x="2961559" y="436495"/>
                  <a:pt x="2960149" y="439353"/>
                  <a:pt x="2958739" y="439353"/>
                </a:cubicBezTo>
                <a:cubicBezTo>
                  <a:pt x="2957328" y="439353"/>
                  <a:pt x="2955918" y="437924"/>
                  <a:pt x="2955918" y="435066"/>
                </a:cubicBezTo>
                <a:lnTo>
                  <a:pt x="2956174" y="434979"/>
                </a:lnTo>
                <a:lnTo>
                  <a:pt x="2953570" y="434979"/>
                </a:lnTo>
                <a:lnTo>
                  <a:pt x="2953415" y="435290"/>
                </a:lnTo>
                <a:lnTo>
                  <a:pt x="2955115" y="436766"/>
                </a:lnTo>
                <a:cubicBezTo>
                  <a:pt x="2955609" y="437290"/>
                  <a:pt x="2955938" y="437989"/>
                  <a:pt x="2955938" y="439385"/>
                </a:cubicBezTo>
                <a:cubicBezTo>
                  <a:pt x="2954622" y="440782"/>
                  <a:pt x="2953305" y="439385"/>
                  <a:pt x="2953305" y="439385"/>
                </a:cubicBezTo>
                <a:lnTo>
                  <a:pt x="2951522" y="438439"/>
                </a:lnTo>
                <a:lnTo>
                  <a:pt x="2952170" y="439528"/>
                </a:lnTo>
                <a:cubicBezTo>
                  <a:pt x="2952170" y="442370"/>
                  <a:pt x="2949311" y="440949"/>
                  <a:pt x="2947882" y="442370"/>
                </a:cubicBezTo>
                <a:cubicBezTo>
                  <a:pt x="2947882" y="442370"/>
                  <a:pt x="2946453" y="442370"/>
                  <a:pt x="2946453" y="443791"/>
                </a:cubicBezTo>
                <a:cubicBezTo>
                  <a:pt x="2945024" y="439528"/>
                  <a:pt x="2940737" y="440949"/>
                  <a:pt x="2937879" y="439528"/>
                </a:cubicBezTo>
                <a:lnTo>
                  <a:pt x="2938070" y="439338"/>
                </a:lnTo>
                <a:lnTo>
                  <a:pt x="2929122" y="437763"/>
                </a:lnTo>
                <a:cubicBezTo>
                  <a:pt x="2925979" y="437585"/>
                  <a:pt x="2922836" y="437941"/>
                  <a:pt x="2920043" y="439362"/>
                </a:cubicBezTo>
                <a:cubicBezTo>
                  <a:pt x="2915852" y="440782"/>
                  <a:pt x="2911662" y="437941"/>
                  <a:pt x="2907471" y="437941"/>
                </a:cubicBezTo>
                <a:cubicBezTo>
                  <a:pt x="2906074" y="436520"/>
                  <a:pt x="2903280" y="437941"/>
                  <a:pt x="2903280" y="435099"/>
                </a:cubicBezTo>
                <a:lnTo>
                  <a:pt x="2903327" y="435077"/>
                </a:lnTo>
                <a:lnTo>
                  <a:pt x="2903107" y="435066"/>
                </a:lnTo>
                <a:cubicBezTo>
                  <a:pt x="2901718" y="435066"/>
                  <a:pt x="2901718" y="435066"/>
                  <a:pt x="2900329" y="435066"/>
                </a:cubicBezTo>
                <a:lnTo>
                  <a:pt x="2900035" y="436280"/>
                </a:lnTo>
                <a:lnTo>
                  <a:pt x="2900422" y="435391"/>
                </a:lnTo>
                <a:cubicBezTo>
                  <a:pt x="2900422" y="436770"/>
                  <a:pt x="2901777" y="439528"/>
                  <a:pt x="2900422" y="440907"/>
                </a:cubicBezTo>
                <a:cubicBezTo>
                  <a:pt x="2899069" y="442286"/>
                  <a:pt x="2897715" y="440907"/>
                  <a:pt x="2896361" y="439528"/>
                </a:cubicBezTo>
                <a:cubicBezTo>
                  <a:pt x="2895007" y="438149"/>
                  <a:pt x="2893653" y="438149"/>
                  <a:pt x="2892299" y="439528"/>
                </a:cubicBezTo>
                <a:cubicBezTo>
                  <a:pt x="2890946" y="439528"/>
                  <a:pt x="2890946" y="440907"/>
                  <a:pt x="2890946" y="440907"/>
                </a:cubicBezTo>
                <a:cubicBezTo>
                  <a:pt x="2888238" y="436770"/>
                  <a:pt x="2885530" y="440907"/>
                  <a:pt x="2882822" y="439528"/>
                </a:cubicBezTo>
                <a:cubicBezTo>
                  <a:pt x="2882822" y="439528"/>
                  <a:pt x="2881468" y="439528"/>
                  <a:pt x="2881468" y="439528"/>
                </a:cubicBezTo>
                <a:cubicBezTo>
                  <a:pt x="2882822" y="438149"/>
                  <a:pt x="2882822" y="438149"/>
                  <a:pt x="2882822" y="438149"/>
                </a:cubicBezTo>
                <a:lnTo>
                  <a:pt x="2883384" y="437577"/>
                </a:lnTo>
                <a:lnTo>
                  <a:pt x="2882621" y="437899"/>
                </a:lnTo>
                <a:cubicBezTo>
                  <a:pt x="2881940" y="436519"/>
                  <a:pt x="2881258" y="435485"/>
                  <a:pt x="2880406" y="434968"/>
                </a:cubicBezTo>
                <a:lnTo>
                  <a:pt x="2877309" y="435133"/>
                </a:lnTo>
                <a:lnTo>
                  <a:pt x="2877309" y="435391"/>
                </a:lnTo>
                <a:lnTo>
                  <a:pt x="2873946" y="435391"/>
                </a:lnTo>
                <a:lnTo>
                  <a:pt x="2873249" y="435485"/>
                </a:lnTo>
                <a:lnTo>
                  <a:pt x="2873165" y="435391"/>
                </a:lnTo>
                <a:lnTo>
                  <a:pt x="2870366" y="435391"/>
                </a:lnTo>
                <a:cubicBezTo>
                  <a:pt x="2867589" y="432633"/>
                  <a:pt x="2867589" y="436770"/>
                  <a:pt x="2867589" y="438149"/>
                </a:cubicBezTo>
                <a:cubicBezTo>
                  <a:pt x="2867589" y="438149"/>
                  <a:pt x="2867589" y="438149"/>
                  <a:pt x="2866200" y="438149"/>
                </a:cubicBezTo>
                <a:cubicBezTo>
                  <a:pt x="2864812" y="436770"/>
                  <a:pt x="2863423" y="435391"/>
                  <a:pt x="2860646" y="438149"/>
                </a:cubicBezTo>
                <a:cubicBezTo>
                  <a:pt x="2859257" y="439528"/>
                  <a:pt x="2859257" y="438149"/>
                  <a:pt x="2857869" y="436770"/>
                </a:cubicBezTo>
                <a:cubicBezTo>
                  <a:pt x="2856480" y="436770"/>
                  <a:pt x="2853703" y="435391"/>
                  <a:pt x="2852315" y="438149"/>
                </a:cubicBezTo>
                <a:cubicBezTo>
                  <a:pt x="2850926" y="436770"/>
                  <a:pt x="2848149" y="442286"/>
                  <a:pt x="2848149" y="436770"/>
                </a:cubicBezTo>
                <a:lnTo>
                  <a:pt x="2847806" y="435407"/>
                </a:lnTo>
                <a:lnTo>
                  <a:pt x="2847806" y="436406"/>
                </a:lnTo>
                <a:cubicBezTo>
                  <a:pt x="2846420" y="435038"/>
                  <a:pt x="2843649" y="435038"/>
                  <a:pt x="2842263" y="433670"/>
                </a:cubicBezTo>
                <a:cubicBezTo>
                  <a:pt x="2842263" y="433670"/>
                  <a:pt x="2840878" y="433670"/>
                  <a:pt x="2840878" y="432303"/>
                </a:cubicBezTo>
                <a:lnTo>
                  <a:pt x="2840878" y="431044"/>
                </a:lnTo>
                <a:lnTo>
                  <a:pt x="2840855" y="431034"/>
                </a:lnTo>
                <a:lnTo>
                  <a:pt x="2840855" y="431072"/>
                </a:lnTo>
                <a:cubicBezTo>
                  <a:pt x="2840855" y="432439"/>
                  <a:pt x="2840855" y="433807"/>
                  <a:pt x="2839458" y="433807"/>
                </a:cubicBezTo>
                <a:cubicBezTo>
                  <a:pt x="2838061" y="433807"/>
                  <a:pt x="2838061" y="433807"/>
                  <a:pt x="2836664" y="433807"/>
                </a:cubicBezTo>
                <a:cubicBezTo>
                  <a:pt x="2832474" y="432439"/>
                  <a:pt x="2835268" y="435175"/>
                  <a:pt x="2835268" y="436542"/>
                </a:cubicBezTo>
                <a:cubicBezTo>
                  <a:pt x="2831077" y="435175"/>
                  <a:pt x="2829680" y="437910"/>
                  <a:pt x="2828283" y="439277"/>
                </a:cubicBezTo>
                <a:lnTo>
                  <a:pt x="2827537" y="438546"/>
                </a:lnTo>
                <a:lnTo>
                  <a:pt x="2828054" y="439612"/>
                </a:lnTo>
                <a:cubicBezTo>
                  <a:pt x="2828054" y="441033"/>
                  <a:pt x="2826675" y="441033"/>
                  <a:pt x="2826675" y="439612"/>
                </a:cubicBezTo>
                <a:cubicBezTo>
                  <a:pt x="2818401" y="445295"/>
                  <a:pt x="2811507" y="443875"/>
                  <a:pt x="2803233" y="439612"/>
                </a:cubicBezTo>
                <a:lnTo>
                  <a:pt x="2803233" y="439493"/>
                </a:lnTo>
                <a:lnTo>
                  <a:pt x="2795883" y="439667"/>
                </a:lnTo>
                <a:cubicBezTo>
                  <a:pt x="2793661" y="438795"/>
                  <a:pt x="2791609" y="437397"/>
                  <a:pt x="2789558" y="436699"/>
                </a:cubicBezTo>
                <a:lnTo>
                  <a:pt x="2789177" y="436699"/>
                </a:lnTo>
                <a:lnTo>
                  <a:pt x="2789216" y="436739"/>
                </a:lnTo>
                <a:cubicBezTo>
                  <a:pt x="2789900" y="438502"/>
                  <a:pt x="2790070" y="439560"/>
                  <a:pt x="2789921" y="440177"/>
                </a:cubicBezTo>
                <a:cubicBezTo>
                  <a:pt x="2789473" y="442028"/>
                  <a:pt x="2786139" y="439912"/>
                  <a:pt x="2785113" y="440970"/>
                </a:cubicBezTo>
                <a:cubicBezTo>
                  <a:pt x="2783746" y="438150"/>
                  <a:pt x="2781011" y="438150"/>
                  <a:pt x="2778276" y="438150"/>
                </a:cubicBezTo>
                <a:cubicBezTo>
                  <a:pt x="2775541" y="438150"/>
                  <a:pt x="2772805" y="439560"/>
                  <a:pt x="2768703" y="436739"/>
                </a:cubicBezTo>
                <a:cubicBezTo>
                  <a:pt x="2767335" y="435329"/>
                  <a:pt x="2765968" y="436739"/>
                  <a:pt x="2765968" y="439560"/>
                </a:cubicBezTo>
                <a:cubicBezTo>
                  <a:pt x="2765968" y="442381"/>
                  <a:pt x="2764600" y="440970"/>
                  <a:pt x="2764600" y="440970"/>
                </a:cubicBezTo>
                <a:lnTo>
                  <a:pt x="2764600" y="435099"/>
                </a:lnTo>
                <a:lnTo>
                  <a:pt x="2764374" y="435099"/>
                </a:lnTo>
                <a:lnTo>
                  <a:pt x="2764271" y="435097"/>
                </a:lnTo>
                <a:lnTo>
                  <a:pt x="2764271" y="435266"/>
                </a:lnTo>
                <a:cubicBezTo>
                  <a:pt x="2762908" y="436645"/>
                  <a:pt x="2765634" y="439403"/>
                  <a:pt x="2764271" y="440782"/>
                </a:cubicBezTo>
                <a:cubicBezTo>
                  <a:pt x="2758818" y="438024"/>
                  <a:pt x="2753365" y="438024"/>
                  <a:pt x="2747880" y="439403"/>
                </a:cubicBezTo>
                <a:lnTo>
                  <a:pt x="2747069" y="439541"/>
                </a:lnTo>
                <a:lnTo>
                  <a:pt x="2744422" y="440970"/>
                </a:lnTo>
                <a:lnTo>
                  <a:pt x="2742576" y="439516"/>
                </a:lnTo>
                <a:lnTo>
                  <a:pt x="2742576" y="439528"/>
                </a:lnTo>
                <a:cubicBezTo>
                  <a:pt x="2741177" y="439528"/>
                  <a:pt x="2739772" y="438108"/>
                  <a:pt x="2739772" y="440949"/>
                </a:cubicBezTo>
                <a:cubicBezTo>
                  <a:pt x="2739772" y="442370"/>
                  <a:pt x="2738371" y="442370"/>
                  <a:pt x="2736970" y="442370"/>
                </a:cubicBezTo>
                <a:cubicBezTo>
                  <a:pt x="2734158" y="440949"/>
                  <a:pt x="2729958" y="440949"/>
                  <a:pt x="2725728" y="443791"/>
                </a:cubicBezTo>
                <a:cubicBezTo>
                  <a:pt x="2725728" y="442370"/>
                  <a:pt x="2725728" y="442370"/>
                  <a:pt x="2725728" y="442370"/>
                </a:cubicBezTo>
                <a:lnTo>
                  <a:pt x="2725832" y="442284"/>
                </a:lnTo>
                <a:lnTo>
                  <a:pt x="2717460" y="439466"/>
                </a:lnTo>
                <a:lnTo>
                  <a:pt x="2717460" y="439278"/>
                </a:lnTo>
                <a:lnTo>
                  <a:pt x="2710409" y="437962"/>
                </a:lnTo>
                <a:cubicBezTo>
                  <a:pt x="2708998" y="439278"/>
                  <a:pt x="2706178" y="437962"/>
                  <a:pt x="2706178" y="436645"/>
                </a:cubicBezTo>
                <a:cubicBezTo>
                  <a:pt x="2706178" y="436645"/>
                  <a:pt x="2706178" y="436645"/>
                  <a:pt x="2707588" y="436645"/>
                </a:cubicBezTo>
                <a:lnTo>
                  <a:pt x="2707967" y="436520"/>
                </a:lnTo>
                <a:lnTo>
                  <a:pt x="2707648" y="436542"/>
                </a:lnTo>
                <a:lnTo>
                  <a:pt x="2707585" y="436520"/>
                </a:lnTo>
                <a:lnTo>
                  <a:pt x="2706272" y="436520"/>
                </a:lnTo>
                <a:cubicBezTo>
                  <a:pt x="2704863" y="437899"/>
                  <a:pt x="2704863" y="439278"/>
                  <a:pt x="2702038" y="439278"/>
                </a:cubicBezTo>
                <a:cubicBezTo>
                  <a:pt x="2697808" y="437899"/>
                  <a:pt x="2694987" y="439278"/>
                  <a:pt x="2690752" y="439278"/>
                </a:cubicBezTo>
                <a:cubicBezTo>
                  <a:pt x="2690752" y="437899"/>
                  <a:pt x="2689341" y="437899"/>
                  <a:pt x="2687928" y="439278"/>
                </a:cubicBezTo>
                <a:cubicBezTo>
                  <a:pt x="2687226" y="439278"/>
                  <a:pt x="2686521" y="439278"/>
                  <a:pt x="2685991" y="438933"/>
                </a:cubicBezTo>
                <a:lnTo>
                  <a:pt x="2685144" y="436614"/>
                </a:lnTo>
                <a:lnTo>
                  <a:pt x="2683377" y="436884"/>
                </a:lnTo>
                <a:lnTo>
                  <a:pt x="2681294" y="435798"/>
                </a:lnTo>
                <a:lnTo>
                  <a:pt x="2680991" y="439036"/>
                </a:lnTo>
                <a:cubicBezTo>
                  <a:pt x="2680631" y="440084"/>
                  <a:pt x="2679911" y="440782"/>
                  <a:pt x="2678476" y="440782"/>
                </a:cubicBezTo>
                <a:cubicBezTo>
                  <a:pt x="2678476" y="440782"/>
                  <a:pt x="2677035" y="440782"/>
                  <a:pt x="2677035" y="440782"/>
                </a:cubicBezTo>
                <a:cubicBezTo>
                  <a:pt x="2674157" y="439385"/>
                  <a:pt x="2672725" y="435194"/>
                  <a:pt x="2668429" y="437989"/>
                </a:cubicBezTo>
                <a:cubicBezTo>
                  <a:pt x="2668429" y="438687"/>
                  <a:pt x="2668071" y="438338"/>
                  <a:pt x="2667534" y="437814"/>
                </a:cubicBezTo>
                <a:lnTo>
                  <a:pt x="2667407" y="437735"/>
                </a:lnTo>
                <a:lnTo>
                  <a:pt x="2667152" y="437868"/>
                </a:lnTo>
                <a:cubicBezTo>
                  <a:pt x="2665792" y="437868"/>
                  <a:pt x="2664433" y="437868"/>
                  <a:pt x="2663074" y="439278"/>
                </a:cubicBezTo>
                <a:cubicBezTo>
                  <a:pt x="2661714" y="439278"/>
                  <a:pt x="2661714" y="439278"/>
                  <a:pt x="2660355" y="439278"/>
                </a:cubicBezTo>
                <a:cubicBezTo>
                  <a:pt x="2658995" y="437868"/>
                  <a:pt x="2656276" y="436457"/>
                  <a:pt x="2656276" y="435047"/>
                </a:cubicBezTo>
                <a:lnTo>
                  <a:pt x="2656276" y="428492"/>
                </a:lnTo>
                <a:lnTo>
                  <a:pt x="2656249" y="428492"/>
                </a:lnTo>
                <a:lnTo>
                  <a:pt x="2655937" y="428492"/>
                </a:lnTo>
                <a:lnTo>
                  <a:pt x="2655937" y="436542"/>
                </a:lnTo>
                <a:cubicBezTo>
                  <a:pt x="2654565" y="437910"/>
                  <a:pt x="2653194" y="436542"/>
                  <a:pt x="2651823" y="436542"/>
                </a:cubicBezTo>
                <a:cubicBezTo>
                  <a:pt x="2649076" y="437910"/>
                  <a:pt x="2646318" y="436542"/>
                  <a:pt x="2646318" y="439277"/>
                </a:cubicBezTo>
                <a:cubicBezTo>
                  <a:pt x="2644939" y="437910"/>
                  <a:pt x="2644939" y="437910"/>
                  <a:pt x="2644939" y="437910"/>
                </a:cubicBezTo>
                <a:lnTo>
                  <a:pt x="2642267" y="436585"/>
                </a:lnTo>
                <a:lnTo>
                  <a:pt x="2642267" y="442381"/>
                </a:lnTo>
                <a:cubicBezTo>
                  <a:pt x="2640892" y="442381"/>
                  <a:pt x="2640892" y="443791"/>
                  <a:pt x="2640892" y="443791"/>
                </a:cubicBezTo>
                <a:cubicBezTo>
                  <a:pt x="2640892" y="443791"/>
                  <a:pt x="2639517" y="443791"/>
                  <a:pt x="2639517" y="443791"/>
                </a:cubicBezTo>
                <a:cubicBezTo>
                  <a:pt x="2639517" y="442381"/>
                  <a:pt x="2638146" y="442381"/>
                  <a:pt x="2636773" y="440970"/>
                </a:cubicBezTo>
                <a:cubicBezTo>
                  <a:pt x="2636773" y="440970"/>
                  <a:pt x="2636773" y="440970"/>
                  <a:pt x="2635401" y="439560"/>
                </a:cubicBezTo>
                <a:cubicBezTo>
                  <a:pt x="2634038" y="439560"/>
                  <a:pt x="2632666" y="439560"/>
                  <a:pt x="2632666" y="440970"/>
                </a:cubicBezTo>
                <a:cubicBezTo>
                  <a:pt x="2629919" y="440970"/>
                  <a:pt x="2628546" y="442381"/>
                  <a:pt x="2625800" y="439560"/>
                </a:cubicBezTo>
                <a:cubicBezTo>
                  <a:pt x="2624427" y="438150"/>
                  <a:pt x="2623054" y="439560"/>
                  <a:pt x="2621681" y="439560"/>
                </a:cubicBezTo>
                <a:cubicBezTo>
                  <a:pt x="2618934" y="438150"/>
                  <a:pt x="2620307" y="438150"/>
                  <a:pt x="2621681" y="436739"/>
                </a:cubicBezTo>
                <a:lnTo>
                  <a:pt x="2621681" y="436531"/>
                </a:lnTo>
                <a:lnTo>
                  <a:pt x="2621538" y="436542"/>
                </a:lnTo>
                <a:lnTo>
                  <a:pt x="2621134" y="436432"/>
                </a:lnTo>
                <a:lnTo>
                  <a:pt x="2617434" y="436927"/>
                </a:lnTo>
                <a:cubicBezTo>
                  <a:pt x="2616281" y="436758"/>
                  <a:pt x="2615293" y="436420"/>
                  <a:pt x="2614634" y="436420"/>
                </a:cubicBezTo>
                <a:cubicBezTo>
                  <a:pt x="2614634" y="436420"/>
                  <a:pt x="2613316" y="436420"/>
                  <a:pt x="2613316" y="436420"/>
                </a:cubicBezTo>
                <a:lnTo>
                  <a:pt x="2612311" y="435386"/>
                </a:lnTo>
                <a:lnTo>
                  <a:pt x="2612928" y="436867"/>
                </a:lnTo>
                <a:lnTo>
                  <a:pt x="2612940" y="436871"/>
                </a:lnTo>
                <a:lnTo>
                  <a:pt x="2612933" y="436879"/>
                </a:lnTo>
                <a:lnTo>
                  <a:pt x="2612993" y="437021"/>
                </a:lnTo>
                <a:lnTo>
                  <a:pt x="2612833" y="437021"/>
                </a:lnTo>
                <a:lnTo>
                  <a:pt x="2611622" y="438732"/>
                </a:lnTo>
                <a:cubicBezTo>
                  <a:pt x="2610963" y="438902"/>
                  <a:pt x="2610305" y="438902"/>
                  <a:pt x="2610305" y="439579"/>
                </a:cubicBezTo>
                <a:cubicBezTo>
                  <a:pt x="2608987" y="440933"/>
                  <a:pt x="2608987" y="442287"/>
                  <a:pt x="2607669" y="439579"/>
                </a:cubicBezTo>
                <a:lnTo>
                  <a:pt x="2608016" y="438867"/>
                </a:lnTo>
                <a:lnTo>
                  <a:pt x="2607765" y="439372"/>
                </a:lnTo>
                <a:cubicBezTo>
                  <a:pt x="2606361" y="439372"/>
                  <a:pt x="2604958" y="439372"/>
                  <a:pt x="2603555" y="437962"/>
                </a:cubicBezTo>
                <a:lnTo>
                  <a:pt x="2603051" y="438025"/>
                </a:lnTo>
                <a:lnTo>
                  <a:pt x="2603258" y="438096"/>
                </a:lnTo>
                <a:cubicBezTo>
                  <a:pt x="2604623" y="439493"/>
                  <a:pt x="2603258" y="440890"/>
                  <a:pt x="2603258" y="442287"/>
                </a:cubicBezTo>
                <a:cubicBezTo>
                  <a:pt x="2601894" y="442287"/>
                  <a:pt x="2601894" y="442287"/>
                  <a:pt x="2601894" y="442287"/>
                </a:cubicBezTo>
                <a:cubicBezTo>
                  <a:pt x="2597809" y="442287"/>
                  <a:pt x="2595108" y="440890"/>
                  <a:pt x="2591001" y="442287"/>
                </a:cubicBezTo>
                <a:cubicBezTo>
                  <a:pt x="2589636" y="440890"/>
                  <a:pt x="2586897" y="442287"/>
                  <a:pt x="2584174" y="439493"/>
                </a:cubicBezTo>
                <a:lnTo>
                  <a:pt x="2582794" y="439493"/>
                </a:lnTo>
                <a:lnTo>
                  <a:pt x="2582794" y="439528"/>
                </a:lnTo>
                <a:cubicBezTo>
                  <a:pt x="2578525" y="438150"/>
                  <a:pt x="2572823" y="442287"/>
                  <a:pt x="2568532" y="436770"/>
                </a:cubicBezTo>
                <a:lnTo>
                  <a:pt x="2570057" y="436037"/>
                </a:lnTo>
                <a:lnTo>
                  <a:pt x="2568811" y="436495"/>
                </a:lnTo>
                <a:cubicBezTo>
                  <a:pt x="2568811" y="436495"/>
                  <a:pt x="2568811" y="436495"/>
                  <a:pt x="2567397" y="436495"/>
                </a:cubicBezTo>
                <a:lnTo>
                  <a:pt x="2567023" y="436873"/>
                </a:lnTo>
                <a:lnTo>
                  <a:pt x="2565352" y="440256"/>
                </a:lnTo>
                <a:cubicBezTo>
                  <a:pt x="2564355" y="440256"/>
                  <a:pt x="2563018" y="439579"/>
                  <a:pt x="2561671" y="439579"/>
                </a:cubicBezTo>
                <a:cubicBezTo>
                  <a:pt x="2561001" y="438902"/>
                  <a:pt x="2559992" y="439240"/>
                  <a:pt x="2559000" y="439410"/>
                </a:cubicBezTo>
                <a:lnTo>
                  <a:pt x="2556682" y="438379"/>
                </a:lnTo>
                <a:lnTo>
                  <a:pt x="2555217" y="439842"/>
                </a:lnTo>
                <a:cubicBezTo>
                  <a:pt x="2554525" y="440030"/>
                  <a:pt x="2553835" y="440030"/>
                  <a:pt x="2553146" y="440782"/>
                </a:cubicBezTo>
                <a:cubicBezTo>
                  <a:pt x="2552458" y="442286"/>
                  <a:pt x="2551763" y="441910"/>
                  <a:pt x="2551071" y="440970"/>
                </a:cubicBezTo>
                <a:lnTo>
                  <a:pt x="2549939" y="439199"/>
                </a:lnTo>
                <a:lnTo>
                  <a:pt x="2549272" y="439466"/>
                </a:lnTo>
                <a:cubicBezTo>
                  <a:pt x="2547859" y="439466"/>
                  <a:pt x="2546447" y="438055"/>
                  <a:pt x="2545053" y="439466"/>
                </a:cubicBezTo>
                <a:lnTo>
                  <a:pt x="2542221" y="440413"/>
                </a:lnTo>
                <a:lnTo>
                  <a:pt x="2542189" y="439503"/>
                </a:lnTo>
                <a:lnTo>
                  <a:pt x="2541138" y="439503"/>
                </a:lnTo>
                <a:lnTo>
                  <a:pt x="2541941" y="440506"/>
                </a:lnTo>
                <a:lnTo>
                  <a:pt x="2540834" y="440876"/>
                </a:lnTo>
                <a:cubicBezTo>
                  <a:pt x="2535207" y="436645"/>
                  <a:pt x="2530989" y="436645"/>
                  <a:pt x="2523956" y="442287"/>
                </a:cubicBezTo>
                <a:lnTo>
                  <a:pt x="2521654" y="439979"/>
                </a:lnTo>
                <a:lnTo>
                  <a:pt x="2518879" y="440933"/>
                </a:lnTo>
                <a:cubicBezTo>
                  <a:pt x="2518879" y="442362"/>
                  <a:pt x="2518879" y="442362"/>
                  <a:pt x="2518879" y="442362"/>
                </a:cubicBezTo>
                <a:cubicBezTo>
                  <a:pt x="2513335" y="443791"/>
                  <a:pt x="2509177" y="442362"/>
                  <a:pt x="2503633" y="443791"/>
                </a:cubicBezTo>
                <a:cubicBezTo>
                  <a:pt x="2502247" y="443791"/>
                  <a:pt x="2502247" y="442362"/>
                  <a:pt x="2502247" y="442362"/>
                </a:cubicBezTo>
                <a:cubicBezTo>
                  <a:pt x="2499475" y="442362"/>
                  <a:pt x="2498089" y="440933"/>
                  <a:pt x="2496702" y="440933"/>
                </a:cubicBezTo>
                <a:cubicBezTo>
                  <a:pt x="2496010" y="440218"/>
                  <a:pt x="2494970" y="439861"/>
                  <a:pt x="2494104" y="439325"/>
                </a:cubicBezTo>
                <a:lnTo>
                  <a:pt x="2493411" y="438133"/>
                </a:lnTo>
                <a:lnTo>
                  <a:pt x="2489765" y="439278"/>
                </a:lnTo>
                <a:cubicBezTo>
                  <a:pt x="2488329" y="439278"/>
                  <a:pt x="2488329" y="439278"/>
                  <a:pt x="2486892" y="439278"/>
                </a:cubicBezTo>
                <a:lnTo>
                  <a:pt x="2485173" y="437252"/>
                </a:lnTo>
                <a:lnTo>
                  <a:pt x="2483662" y="437037"/>
                </a:lnTo>
                <a:lnTo>
                  <a:pt x="2483533" y="437094"/>
                </a:lnTo>
                <a:lnTo>
                  <a:pt x="2482583" y="439278"/>
                </a:lnTo>
                <a:cubicBezTo>
                  <a:pt x="2482583" y="439278"/>
                  <a:pt x="2481147" y="439278"/>
                  <a:pt x="2479711" y="439278"/>
                </a:cubicBezTo>
                <a:lnTo>
                  <a:pt x="2479370" y="438957"/>
                </a:lnTo>
                <a:lnTo>
                  <a:pt x="2478654" y="439277"/>
                </a:lnTo>
                <a:cubicBezTo>
                  <a:pt x="2477273" y="439277"/>
                  <a:pt x="2477273" y="439277"/>
                  <a:pt x="2477273" y="439277"/>
                </a:cubicBezTo>
                <a:lnTo>
                  <a:pt x="2475860" y="438290"/>
                </a:lnTo>
                <a:lnTo>
                  <a:pt x="2473331" y="439196"/>
                </a:lnTo>
                <a:cubicBezTo>
                  <a:pt x="2472296" y="439725"/>
                  <a:pt x="2471262" y="440077"/>
                  <a:pt x="2469882" y="439372"/>
                </a:cubicBezTo>
                <a:lnTo>
                  <a:pt x="2469286" y="439250"/>
                </a:lnTo>
                <a:lnTo>
                  <a:pt x="2469992" y="439654"/>
                </a:lnTo>
                <a:cubicBezTo>
                  <a:pt x="2468638" y="439654"/>
                  <a:pt x="2467283" y="440970"/>
                  <a:pt x="2465929" y="442287"/>
                </a:cubicBezTo>
                <a:cubicBezTo>
                  <a:pt x="2465929" y="440970"/>
                  <a:pt x="2464575" y="439654"/>
                  <a:pt x="2463221" y="439654"/>
                </a:cubicBezTo>
                <a:cubicBezTo>
                  <a:pt x="2463221" y="438337"/>
                  <a:pt x="2463221" y="438337"/>
                  <a:pt x="2463221" y="438337"/>
                </a:cubicBezTo>
                <a:lnTo>
                  <a:pt x="2464355" y="438242"/>
                </a:lnTo>
                <a:lnTo>
                  <a:pt x="2462986" y="437962"/>
                </a:lnTo>
                <a:lnTo>
                  <a:pt x="2462777" y="437429"/>
                </a:lnTo>
                <a:lnTo>
                  <a:pt x="2460665" y="436363"/>
                </a:lnTo>
                <a:cubicBezTo>
                  <a:pt x="2459966" y="435305"/>
                  <a:pt x="2459355" y="434865"/>
                  <a:pt x="2458810" y="434798"/>
                </a:cubicBezTo>
                <a:lnTo>
                  <a:pt x="2458403" y="434988"/>
                </a:lnTo>
                <a:lnTo>
                  <a:pt x="2460211" y="436645"/>
                </a:lnTo>
                <a:cubicBezTo>
                  <a:pt x="2456261" y="435266"/>
                  <a:pt x="2458895" y="440782"/>
                  <a:pt x="2456261" y="440782"/>
                </a:cubicBezTo>
                <a:cubicBezTo>
                  <a:pt x="2454944" y="440782"/>
                  <a:pt x="2454944" y="439403"/>
                  <a:pt x="2454944" y="439403"/>
                </a:cubicBezTo>
                <a:lnTo>
                  <a:pt x="2454944" y="439400"/>
                </a:lnTo>
                <a:lnTo>
                  <a:pt x="2453555" y="438714"/>
                </a:lnTo>
                <a:cubicBezTo>
                  <a:pt x="2453205" y="438714"/>
                  <a:pt x="2452856" y="438714"/>
                  <a:pt x="2452157" y="438024"/>
                </a:cubicBezTo>
                <a:cubicBezTo>
                  <a:pt x="2449363" y="435266"/>
                  <a:pt x="2449363" y="438024"/>
                  <a:pt x="2447965" y="440782"/>
                </a:cubicBezTo>
                <a:cubicBezTo>
                  <a:pt x="2447965" y="440782"/>
                  <a:pt x="2447965" y="440782"/>
                  <a:pt x="2446568" y="440782"/>
                </a:cubicBezTo>
                <a:lnTo>
                  <a:pt x="2445172" y="436649"/>
                </a:lnTo>
                <a:lnTo>
                  <a:pt x="2441000" y="438770"/>
                </a:lnTo>
                <a:cubicBezTo>
                  <a:pt x="2439558" y="438940"/>
                  <a:pt x="2438116" y="438601"/>
                  <a:pt x="2436674" y="437924"/>
                </a:cubicBezTo>
                <a:cubicBezTo>
                  <a:pt x="2433790" y="435216"/>
                  <a:pt x="2432348" y="439278"/>
                  <a:pt x="2430907" y="437924"/>
                </a:cubicBezTo>
                <a:cubicBezTo>
                  <a:pt x="2430907" y="437924"/>
                  <a:pt x="2430907" y="436570"/>
                  <a:pt x="2430907" y="436570"/>
                </a:cubicBezTo>
                <a:lnTo>
                  <a:pt x="2431273" y="436377"/>
                </a:lnTo>
                <a:lnTo>
                  <a:pt x="2429954" y="436377"/>
                </a:lnTo>
                <a:lnTo>
                  <a:pt x="2429666" y="435808"/>
                </a:lnTo>
                <a:lnTo>
                  <a:pt x="2429666" y="436457"/>
                </a:lnTo>
                <a:cubicBezTo>
                  <a:pt x="2428312" y="439278"/>
                  <a:pt x="2425603" y="436457"/>
                  <a:pt x="2424249" y="437868"/>
                </a:cubicBezTo>
                <a:cubicBezTo>
                  <a:pt x="2424249" y="437868"/>
                  <a:pt x="2422895" y="437868"/>
                  <a:pt x="2422895" y="437868"/>
                </a:cubicBezTo>
                <a:lnTo>
                  <a:pt x="2420429" y="437012"/>
                </a:lnTo>
                <a:lnTo>
                  <a:pt x="2420429" y="442454"/>
                </a:lnTo>
                <a:cubicBezTo>
                  <a:pt x="2420429" y="443875"/>
                  <a:pt x="2420429" y="443875"/>
                  <a:pt x="2419035" y="443875"/>
                </a:cubicBezTo>
                <a:cubicBezTo>
                  <a:pt x="2419035" y="442454"/>
                  <a:pt x="2419035" y="442454"/>
                  <a:pt x="2419035" y="442454"/>
                </a:cubicBezTo>
                <a:cubicBezTo>
                  <a:pt x="2414855" y="439612"/>
                  <a:pt x="2412069" y="438191"/>
                  <a:pt x="2407889" y="441033"/>
                </a:cubicBezTo>
                <a:cubicBezTo>
                  <a:pt x="2406496" y="441033"/>
                  <a:pt x="2405102" y="441033"/>
                  <a:pt x="2405102" y="441033"/>
                </a:cubicBezTo>
                <a:cubicBezTo>
                  <a:pt x="2403709" y="441033"/>
                  <a:pt x="2403709" y="441033"/>
                  <a:pt x="2403709" y="441033"/>
                </a:cubicBezTo>
                <a:cubicBezTo>
                  <a:pt x="2402316" y="439612"/>
                  <a:pt x="2399529" y="439612"/>
                  <a:pt x="2398136" y="438191"/>
                </a:cubicBezTo>
                <a:cubicBezTo>
                  <a:pt x="2398136" y="436770"/>
                  <a:pt x="2396743" y="439612"/>
                  <a:pt x="2395349" y="438191"/>
                </a:cubicBezTo>
                <a:cubicBezTo>
                  <a:pt x="2392563" y="435350"/>
                  <a:pt x="2391170" y="438191"/>
                  <a:pt x="2389776" y="439612"/>
                </a:cubicBezTo>
                <a:cubicBezTo>
                  <a:pt x="2386990" y="445295"/>
                  <a:pt x="2385597" y="441033"/>
                  <a:pt x="2384203" y="439612"/>
                </a:cubicBezTo>
                <a:cubicBezTo>
                  <a:pt x="2384900" y="438191"/>
                  <a:pt x="2386293" y="437481"/>
                  <a:pt x="2387687" y="436593"/>
                </a:cubicBezTo>
                <a:lnTo>
                  <a:pt x="2388343" y="435823"/>
                </a:lnTo>
                <a:lnTo>
                  <a:pt x="2383945" y="439278"/>
                </a:lnTo>
                <a:lnTo>
                  <a:pt x="2381284" y="439278"/>
                </a:lnTo>
                <a:lnTo>
                  <a:pt x="2381284" y="439579"/>
                </a:lnTo>
                <a:cubicBezTo>
                  <a:pt x="2382714" y="442287"/>
                  <a:pt x="2379855" y="442287"/>
                  <a:pt x="2376996" y="442287"/>
                </a:cubicBezTo>
                <a:cubicBezTo>
                  <a:pt x="2374137" y="440933"/>
                  <a:pt x="2372707" y="440933"/>
                  <a:pt x="2369848" y="440933"/>
                </a:cubicBezTo>
                <a:lnTo>
                  <a:pt x="2369647" y="440742"/>
                </a:lnTo>
                <a:lnTo>
                  <a:pt x="2366430" y="440275"/>
                </a:lnTo>
                <a:cubicBezTo>
                  <a:pt x="2365383" y="440444"/>
                  <a:pt x="2364335" y="440782"/>
                  <a:pt x="2362937" y="440782"/>
                </a:cubicBezTo>
                <a:cubicBezTo>
                  <a:pt x="2361540" y="439428"/>
                  <a:pt x="2361540" y="439428"/>
                  <a:pt x="2360143" y="438074"/>
                </a:cubicBezTo>
                <a:lnTo>
                  <a:pt x="2360190" y="437988"/>
                </a:lnTo>
                <a:lnTo>
                  <a:pt x="2354726" y="439372"/>
                </a:lnTo>
                <a:cubicBezTo>
                  <a:pt x="2353334" y="439372"/>
                  <a:pt x="2351942" y="440782"/>
                  <a:pt x="2350550" y="437962"/>
                </a:cubicBezTo>
                <a:cubicBezTo>
                  <a:pt x="2350550" y="435141"/>
                  <a:pt x="2347768" y="436551"/>
                  <a:pt x="2346376" y="436551"/>
                </a:cubicBezTo>
                <a:lnTo>
                  <a:pt x="2344071" y="437720"/>
                </a:lnTo>
                <a:lnTo>
                  <a:pt x="2344025" y="437773"/>
                </a:lnTo>
                <a:lnTo>
                  <a:pt x="2343965" y="437773"/>
                </a:lnTo>
                <a:lnTo>
                  <a:pt x="2343595" y="437962"/>
                </a:lnTo>
                <a:lnTo>
                  <a:pt x="2343691" y="437773"/>
                </a:lnTo>
                <a:lnTo>
                  <a:pt x="2342623" y="437773"/>
                </a:lnTo>
                <a:cubicBezTo>
                  <a:pt x="2341220" y="436395"/>
                  <a:pt x="2339818" y="435015"/>
                  <a:pt x="2338416" y="435015"/>
                </a:cubicBezTo>
                <a:lnTo>
                  <a:pt x="2337399" y="435099"/>
                </a:lnTo>
                <a:lnTo>
                  <a:pt x="2342085" y="438108"/>
                </a:lnTo>
                <a:cubicBezTo>
                  <a:pt x="2342085" y="439528"/>
                  <a:pt x="2340702" y="439528"/>
                  <a:pt x="2339319" y="439528"/>
                </a:cubicBezTo>
                <a:cubicBezTo>
                  <a:pt x="2337937" y="438108"/>
                  <a:pt x="2337937" y="438108"/>
                  <a:pt x="2336554" y="439528"/>
                </a:cubicBezTo>
                <a:cubicBezTo>
                  <a:pt x="2335171" y="440949"/>
                  <a:pt x="2333789" y="440949"/>
                  <a:pt x="2332406" y="440949"/>
                </a:cubicBezTo>
                <a:cubicBezTo>
                  <a:pt x="2329641" y="443791"/>
                  <a:pt x="2328258" y="440949"/>
                  <a:pt x="2326876" y="439528"/>
                </a:cubicBezTo>
                <a:cubicBezTo>
                  <a:pt x="2324111" y="438108"/>
                  <a:pt x="2321345" y="443791"/>
                  <a:pt x="2318580" y="440949"/>
                </a:cubicBezTo>
                <a:cubicBezTo>
                  <a:pt x="2317198" y="438108"/>
                  <a:pt x="2315815" y="439528"/>
                  <a:pt x="2313050" y="439528"/>
                </a:cubicBezTo>
                <a:cubicBezTo>
                  <a:pt x="2310284" y="440949"/>
                  <a:pt x="2304754" y="438108"/>
                  <a:pt x="2301989" y="442370"/>
                </a:cubicBezTo>
                <a:lnTo>
                  <a:pt x="2299264" y="439570"/>
                </a:lnTo>
                <a:lnTo>
                  <a:pt x="2297311" y="440366"/>
                </a:lnTo>
                <a:cubicBezTo>
                  <a:pt x="2296953" y="441239"/>
                  <a:pt x="2296596" y="442287"/>
                  <a:pt x="2295167" y="442287"/>
                </a:cubicBezTo>
                <a:lnTo>
                  <a:pt x="2289539" y="440911"/>
                </a:lnTo>
                <a:lnTo>
                  <a:pt x="2289561" y="441083"/>
                </a:lnTo>
                <a:cubicBezTo>
                  <a:pt x="2288164" y="441083"/>
                  <a:pt x="2288164" y="441083"/>
                  <a:pt x="2286768" y="441083"/>
                </a:cubicBezTo>
                <a:lnTo>
                  <a:pt x="2281581" y="441083"/>
                </a:lnTo>
                <a:lnTo>
                  <a:pt x="2280976" y="440890"/>
                </a:lnTo>
                <a:lnTo>
                  <a:pt x="2271590" y="438150"/>
                </a:lnTo>
                <a:lnTo>
                  <a:pt x="2271543" y="438150"/>
                </a:lnTo>
                <a:cubicBezTo>
                  <a:pt x="2268808" y="439528"/>
                  <a:pt x="2266074" y="440908"/>
                  <a:pt x="2263340" y="436770"/>
                </a:cubicBezTo>
                <a:cubicBezTo>
                  <a:pt x="2263340" y="436770"/>
                  <a:pt x="2261973" y="436770"/>
                  <a:pt x="2261973" y="438150"/>
                </a:cubicBezTo>
                <a:lnTo>
                  <a:pt x="2261820" y="438372"/>
                </a:lnTo>
                <a:lnTo>
                  <a:pt x="2261950" y="440406"/>
                </a:lnTo>
                <a:cubicBezTo>
                  <a:pt x="2261442" y="440782"/>
                  <a:pt x="2260427" y="440782"/>
                  <a:pt x="2259074" y="440782"/>
                </a:cubicBezTo>
                <a:cubicBezTo>
                  <a:pt x="2255008" y="437773"/>
                  <a:pt x="2252290" y="442286"/>
                  <a:pt x="2249551" y="443790"/>
                </a:cubicBezTo>
                <a:lnTo>
                  <a:pt x="2249551" y="440712"/>
                </a:lnTo>
                <a:lnTo>
                  <a:pt x="2249381" y="440782"/>
                </a:lnTo>
                <a:cubicBezTo>
                  <a:pt x="2249381" y="440782"/>
                  <a:pt x="2249381" y="440782"/>
                  <a:pt x="2248013" y="440782"/>
                </a:cubicBezTo>
                <a:lnTo>
                  <a:pt x="2247081" y="440782"/>
                </a:lnTo>
                <a:lnTo>
                  <a:pt x="2245106" y="443790"/>
                </a:lnTo>
                <a:cubicBezTo>
                  <a:pt x="2245106" y="442286"/>
                  <a:pt x="2245106" y="442286"/>
                  <a:pt x="2243625" y="442286"/>
                </a:cubicBezTo>
                <a:cubicBezTo>
                  <a:pt x="2243625" y="442286"/>
                  <a:pt x="2243625" y="440782"/>
                  <a:pt x="2243625" y="440782"/>
                </a:cubicBezTo>
                <a:lnTo>
                  <a:pt x="2243780" y="440650"/>
                </a:lnTo>
                <a:lnTo>
                  <a:pt x="2242540" y="439372"/>
                </a:lnTo>
                <a:cubicBezTo>
                  <a:pt x="2242540" y="437962"/>
                  <a:pt x="2241515" y="437962"/>
                  <a:pt x="2240489" y="437962"/>
                </a:cubicBezTo>
                <a:lnTo>
                  <a:pt x="2239450" y="437265"/>
                </a:lnTo>
                <a:lnTo>
                  <a:pt x="2237813" y="439318"/>
                </a:lnTo>
                <a:cubicBezTo>
                  <a:pt x="2237471" y="440541"/>
                  <a:pt x="2237120" y="441588"/>
                  <a:pt x="2235720" y="440890"/>
                </a:cubicBezTo>
                <a:cubicBezTo>
                  <a:pt x="2231516" y="439493"/>
                  <a:pt x="2227312" y="438096"/>
                  <a:pt x="2223109" y="439493"/>
                </a:cubicBezTo>
                <a:cubicBezTo>
                  <a:pt x="2221707" y="438096"/>
                  <a:pt x="2221707" y="439493"/>
                  <a:pt x="2221707" y="439493"/>
                </a:cubicBezTo>
                <a:cubicBezTo>
                  <a:pt x="2220340" y="440890"/>
                  <a:pt x="2218980" y="440890"/>
                  <a:pt x="2218980" y="440890"/>
                </a:cubicBezTo>
                <a:cubicBezTo>
                  <a:pt x="2216198" y="438096"/>
                  <a:pt x="2212027" y="439493"/>
                  <a:pt x="2209263" y="439493"/>
                </a:cubicBezTo>
                <a:cubicBezTo>
                  <a:pt x="2206498" y="440191"/>
                  <a:pt x="2205116" y="440541"/>
                  <a:pt x="2204598" y="439842"/>
                </a:cubicBezTo>
                <a:lnTo>
                  <a:pt x="2205103" y="434058"/>
                </a:lnTo>
                <a:lnTo>
                  <a:pt x="2203844" y="436417"/>
                </a:lnTo>
                <a:cubicBezTo>
                  <a:pt x="2203494" y="437290"/>
                  <a:pt x="2203144" y="437989"/>
                  <a:pt x="2202445" y="437989"/>
                </a:cubicBezTo>
                <a:lnTo>
                  <a:pt x="2201550" y="438100"/>
                </a:lnTo>
                <a:lnTo>
                  <a:pt x="2202246" y="438275"/>
                </a:lnTo>
                <a:cubicBezTo>
                  <a:pt x="2200873" y="439654"/>
                  <a:pt x="2200873" y="441033"/>
                  <a:pt x="2200873" y="441033"/>
                </a:cubicBezTo>
                <a:cubicBezTo>
                  <a:pt x="2199495" y="442412"/>
                  <a:pt x="2198102" y="442412"/>
                  <a:pt x="2198102" y="443791"/>
                </a:cubicBezTo>
                <a:cubicBezTo>
                  <a:pt x="2196736" y="441033"/>
                  <a:pt x="2193948" y="441033"/>
                  <a:pt x="2193948" y="438275"/>
                </a:cubicBezTo>
                <a:lnTo>
                  <a:pt x="2194750" y="438080"/>
                </a:lnTo>
                <a:lnTo>
                  <a:pt x="2193999" y="437989"/>
                </a:lnTo>
                <a:cubicBezTo>
                  <a:pt x="2192600" y="437290"/>
                  <a:pt x="2191218" y="437639"/>
                  <a:pt x="2189634" y="438163"/>
                </a:cubicBezTo>
                <a:lnTo>
                  <a:pt x="2184272" y="439367"/>
                </a:lnTo>
                <a:lnTo>
                  <a:pt x="2184272" y="439528"/>
                </a:lnTo>
                <a:cubicBezTo>
                  <a:pt x="2184272" y="439528"/>
                  <a:pt x="2184272" y="439528"/>
                  <a:pt x="2182869" y="439528"/>
                </a:cubicBezTo>
                <a:cubicBezTo>
                  <a:pt x="2178612" y="439528"/>
                  <a:pt x="2172923" y="435266"/>
                  <a:pt x="2168691" y="439528"/>
                </a:cubicBezTo>
                <a:cubicBezTo>
                  <a:pt x="2167371" y="439528"/>
                  <a:pt x="2167371" y="443791"/>
                  <a:pt x="2164549" y="442370"/>
                </a:cubicBezTo>
                <a:lnTo>
                  <a:pt x="2161680" y="439529"/>
                </a:lnTo>
                <a:lnTo>
                  <a:pt x="2161680" y="439654"/>
                </a:lnTo>
                <a:cubicBezTo>
                  <a:pt x="2160369" y="441033"/>
                  <a:pt x="2160369" y="443791"/>
                  <a:pt x="2157727" y="442412"/>
                </a:cubicBezTo>
                <a:lnTo>
                  <a:pt x="2157727" y="442287"/>
                </a:lnTo>
                <a:lnTo>
                  <a:pt x="2144010" y="442287"/>
                </a:lnTo>
                <a:cubicBezTo>
                  <a:pt x="2142604" y="442287"/>
                  <a:pt x="2141218" y="439493"/>
                  <a:pt x="2139807" y="439493"/>
                </a:cubicBezTo>
                <a:lnTo>
                  <a:pt x="2139807" y="439466"/>
                </a:lnTo>
                <a:lnTo>
                  <a:pt x="2137063" y="439466"/>
                </a:lnTo>
                <a:cubicBezTo>
                  <a:pt x="2134168" y="439466"/>
                  <a:pt x="2129864" y="442287"/>
                  <a:pt x="2128438" y="436645"/>
                </a:cubicBezTo>
                <a:lnTo>
                  <a:pt x="2125698" y="436645"/>
                </a:lnTo>
                <a:lnTo>
                  <a:pt x="2123384" y="437680"/>
                </a:lnTo>
                <a:lnTo>
                  <a:pt x="2121446" y="437803"/>
                </a:lnTo>
                <a:lnTo>
                  <a:pt x="2121799" y="438074"/>
                </a:lnTo>
                <a:cubicBezTo>
                  <a:pt x="2119015" y="440933"/>
                  <a:pt x="2116229" y="438074"/>
                  <a:pt x="2113446" y="440933"/>
                </a:cubicBezTo>
                <a:cubicBezTo>
                  <a:pt x="2113446" y="440933"/>
                  <a:pt x="2112053" y="440933"/>
                  <a:pt x="2112053" y="440933"/>
                </a:cubicBezTo>
                <a:lnTo>
                  <a:pt x="2110486" y="442138"/>
                </a:lnTo>
                <a:lnTo>
                  <a:pt x="2110486" y="443790"/>
                </a:lnTo>
                <a:cubicBezTo>
                  <a:pt x="2108978" y="445295"/>
                  <a:pt x="2107469" y="443790"/>
                  <a:pt x="2107469" y="440782"/>
                </a:cubicBezTo>
                <a:lnTo>
                  <a:pt x="2107805" y="440843"/>
                </a:lnTo>
                <a:lnTo>
                  <a:pt x="2105787" y="438253"/>
                </a:lnTo>
                <a:cubicBezTo>
                  <a:pt x="2105090" y="437360"/>
                  <a:pt x="2104395" y="436645"/>
                  <a:pt x="2103698" y="436645"/>
                </a:cubicBezTo>
                <a:lnTo>
                  <a:pt x="2103698" y="436770"/>
                </a:lnTo>
                <a:cubicBezTo>
                  <a:pt x="2103698" y="440908"/>
                  <a:pt x="2100933" y="442287"/>
                  <a:pt x="2098169" y="440908"/>
                </a:cubicBezTo>
                <a:cubicBezTo>
                  <a:pt x="2092640" y="438150"/>
                  <a:pt x="2085729" y="439528"/>
                  <a:pt x="2080197" y="442287"/>
                </a:cubicBezTo>
                <a:cubicBezTo>
                  <a:pt x="2080197" y="440908"/>
                  <a:pt x="2078817" y="439528"/>
                  <a:pt x="2078817" y="438150"/>
                </a:cubicBezTo>
                <a:lnTo>
                  <a:pt x="2079254" y="437924"/>
                </a:lnTo>
                <a:lnTo>
                  <a:pt x="2078491" y="438096"/>
                </a:lnTo>
                <a:lnTo>
                  <a:pt x="2077878" y="438130"/>
                </a:lnTo>
                <a:lnTo>
                  <a:pt x="2067391" y="442098"/>
                </a:lnTo>
                <a:cubicBezTo>
                  <a:pt x="2063462" y="442286"/>
                  <a:pt x="2059535" y="441534"/>
                  <a:pt x="2056044" y="440782"/>
                </a:cubicBezTo>
                <a:lnTo>
                  <a:pt x="2052209" y="438127"/>
                </a:lnTo>
                <a:lnTo>
                  <a:pt x="2050041" y="438795"/>
                </a:lnTo>
                <a:cubicBezTo>
                  <a:pt x="2049183" y="438795"/>
                  <a:pt x="2048154" y="438795"/>
                  <a:pt x="2046782" y="439493"/>
                </a:cubicBezTo>
                <a:cubicBezTo>
                  <a:pt x="2045410" y="440890"/>
                  <a:pt x="2044038" y="439493"/>
                  <a:pt x="2042667" y="436699"/>
                </a:cubicBezTo>
                <a:lnTo>
                  <a:pt x="2043308" y="436419"/>
                </a:lnTo>
                <a:lnTo>
                  <a:pt x="2042485" y="436419"/>
                </a:lnTo>
                <a:lnTo>
                  <a:pt x="2042485" y="436109"/>
                </a:lnTo>
                <a:lnTo>
                  <a:pt x="2042041" y="436570"/>
                </a:lnTo>
                <a:cubicBezTo>
                  <a:pt x="2042041" y="436570"/>
                  <a:pt x="2040666" y="436570"/>
                  <a:pt x="2040666" y="436570"/>
                </a:cubicBezTo>
                <a:cubicBezTo>
                  <a:pt x="2040666" y="442287"/>
                  <a:pt x="2036541" y="439428"/>
                  <a:pt x="2033791" y="439428"/>
                </a:cubicBezTo>
                <a:cubicBezTo>
                  <a:pt x="2029666" y="439428"/>
                  <a:pt x="2025541" y="442287"/>
                  <a:pt x="2021415" y="440858"/>
                </a:cubicBezTo>
                <a:cubicBezTo>
                  <a:pt x="2021415" y="440858"/>
                  <a:pt x="2021415" y="439428"/>
                  <a:pt x="2021415" y="439428"/>
                </a:cubicBezTo>
                <a:cubicBezTo>
                  <a:pt x="2020041" y="437999"/>
                  <a:pt x="2017291" y="437999"/>
                  <a:pt x="2017291" y="437999"/>
                </a:cubicBezTo>
                <a:cubicBezTo>
                  <a:pt x="2011791" y="442287"/>
                  <a:pt x="2007666" y="436570"/>
                  <a:pt x="2002166" y="437999"/>
                </a:cubicBezTo>
                <a:lnTo>
                  <a:pt x="2002166" y="436587"/>
                </a:lnTo>
                <a:lnTo>
                  <a:pt x="1998973" y="438141"/>
                </a:lnTo>
                <a:cubicBezTo>
                  <a:pt x="1995469" y="438473"/>
                  <a:pt x="1991576" y="435809"/>
                  <a:pt x="1988462" y="437941"/>
                </a:cubicBezTo>
                <a:lnTo>
                  <a:pt x="1988183" y="437697"/>
                </a:lnTo>
                <a:lnTo>
                  <a:pt x="1987241" y="439560"/>
                </a:lnTo>
                <a:cubicBezTo>
                  <a:pt x="1985808" y="440970"/>
                  <a:pt x="1984375" y="442381"/>
                  <a:pt x="1982942" y="440970"/>
                </a:cubicBezTo>
                <a:cubicBezTo>
                  <a:pt x="1981509" y="439560"/>
                  <a:pt x="1980077" y="440970"/>
                  <a:pt x="1978644" y="440970"/>
                </a:cubicBezTo>
                <a:cubicBezTo>
                  <a:pt x="1978644" y="442381"/>
                  <a:pt x="1977211" y="443791"/>
                  <a:pt x="1975778" y="442381"/>
                </a:cubicBezTo>
                <a:lnTo>
                  <a:pt x="1975552" y="441491"/>
                </a:lnTo>
                <a:lnTo>
                  <a:pt x="1975552" y="442287"/>
                </a:lnTo>
                <a:cubicBezTo>
                  <a:pt x="1971481" y="440908"/>
                  <a:pt x="1968766" y="440908"/>
                  <a:pt x="1964694" y="440908"/>
                </a:cubicBezTo>
                <a:cubicBezTo>
                  <a:pt x="1960621" y="440908"/>
                  <a:pt x="1956560" y="440908"/>
                  <a:pt x="1952483" y="436770"/>
                </a:cubicBezTo>
                <a:lnTo>
                  <a:pt x="1952483" y="436739"/>
                </a:lnTo>
                <a:lnTo>
                  <a:pt x="1949185" y="439207"/>
                </a:lnTo>
                <a:cubicBezTo>
                  <a:pt x="1947966" y="439912"/>
                  <a:pt x="1946927" y="440970"/>
                  <a:pt x="1946927" y="443791"/>
                </a:cubicBezTo>
                <a:cubicBezTo>
                  <a:pt x="1944811" y="442381"/>
                  <a:pt x="1942707" y="442028"/>
                  <a:pt x="1940629" y="442028"/>
                </a:cubicBezTo>
                <a:lnTo>
                  <a:pt x="1934450" y="442374"/>
                </a:lnTo>
                <a:lnTo>
                  <a:pt x="1934450" y="442381"/>
                </a:lnTo>
                <a:cubicBezTo>
                  <a:pt x="1928731" y="442381"/>
                  <a:pt x="1922961" y="443791"/>
                  <a:pt x="1918643" y="439560"/>
                </a:cubicBezTo>
                <a:lnTo>
                  <a:pt x="1918643" y="439466"/>
                </a:lnTo>
                <a:lnTo>
                  <a:pt x="1910205" y="440782"/>
                </a:lnTo>
                <a:cubicBezTo>
                  <a:pt x="1908793" y="440782"/>
                  <a:pt x="1907387" y="439466"/>
                  <a:pt x="1907387" y="438150"/>
                </a:cubicBezTo>
                <a:lnTo>
                  <a:pt x="1908991" y="437773"/>
                </a:lnTo>
                <a:lnTo>
                  <a:pt x="1907759" y="437773"/>
                </a:lnTo>
                <a:cubicBezTo>
                  <a:pt x="1906382" y="436420"/>
                  <a:pt x="1905004" y="436420"/>
                  <a:pt x="1903625" y="436420"/>
                </a:cubicBezTo>
                <a:lnTo>
                  <a:pt x="1903744" y="436328"/>
                </a:lnTo>
                <a:lnTo>
                  <a:pt x="1903613" y="436377"/>
                </a:lnTo>
                <a:cubicBezTo>
                  <a:pt x="1902211" y="436377"/>
                  <a:pt x="1902211" y="436377"/>
                  <a:pt x="1900813" y="437773"/>
                </a:cubicBezTo>
                <a:lnTo>
                  <a:pt x="1899519" y="437075"/>
                </a:lnTo>
                <a:lnTo>
                  <a:pt x="1900608" y="439528"/>
                </a:lnTo>
                <a:cubicBezTo>
                  <a:pt x="1900608" y="440949"/>
                  <a:pt x="1899220" y="440949"/>
                  <a:pt x="1899220" y="439528"/>
                </a:cubicBezTo>
                <a:cubicBezTo>
                  <a:pt x="1893669" y="438108"/>
                  <a:pt x="1890894" y="440949"/>
                  <a:pt x="1886731" y="443791"/>
                </a:cubicBezTo>
                <a:cubicBezTo>
                  <a:pt x="1885343" y="440949"/>
                  <a:pt x="1883955" y="436687"/>
                  <a:pt x="1879791" y="440949"/>
                </a:cubicBezTo>
                <a:cubicBezTo>
                  <a:pt x="1879791" y="442370"/>
                  <a:pt x="1877016" y="442370"/>
                  <a:pt x="1875628" y="440949"/>
                </a:cubicBezTo>
                <a:cubicBezTo>
                  <a:pt x="1875628" y="440949"/>
                  <a:pt x="1875628" y="440949"/>
                  <a:pt x="1875628" y="439528"/>
                </a:cubicBezTo>
                <a:cubicBezTo>
                  <a:pt x="1872854" y="438108"/>
                  <a:pt x="1861754" y="439528"/>
                  <a:pt x="1858982" y="443791"/>
                </a:cubicBezTo>
                <a:lnTo>
                  <a:pt x="1856221" y="439540"/>
                </a:lnTo>
                <a:lnTo>
                  <a:pt x="1856221" y="439600"/>
                </a:lnTo>
                <a:cubicBezTo>
                  <a:pt x="1853431" y="442394"/>
                  <a:pt x="1850680" y="443791"/>
                  <a:pt x="1846505" y="442394"/>
                </a:cubicBezTo>
                <a:cubicBezTo>
                  <a:pt x="1843715" y="440997"/>
                  <a:pt x="1842328" y="442394"/>
                  <a:pt x="1839556" y="443791"/>
                </a:cubicBezTo>
                <a:cubicBezTo>
                  <a:pt x="1835401" y="440997"/>
                  <a:pt x="1831234" y="436806"/>
                  <a:pt x="1825672" y="439600"/>
                </a:cubicBezTo>
                <a:cubicBezTo>
                  <a:pt x="1822890" y="440997"/>
                  <a:pt x="1821508" y="439600"/>
                  <a:pt x="1820111" y="436806"/>
                </a:cubicBezTo>
                <a:lnTo>
                  <a:pt x="1820998" y="436714"/>
                </a:lnTo>
                <a:lnTo>
                  <a:pt x="1820177" y="436436"/>
                </a:lnTo>
                <a:lnTo>
                  <a:pt x="1820066" y="436327"/>
                </a:lnTo>
                <a:lnTo>
                  <a:pt x="1820111" y="436770"/>
                </a:lnTo>
                <a:cubicBezTo>
                  <a:pt x="1818767" y="442287"/>
                  <a:pt x="1814700" y="439528"/>
                  <a:pt x="1811991" y="439528"/>
                </a:cubicBezTo>
                <a:cubicBezTo>
                  <a:pt x="1810633" y="438150"/>
                  <a:pt x="1810633" y="439528"/>
                  <a:pt x="1809269" y="439528"/>
                </a:cubicBezTo>
                <a:cubicBezTo>
                  <a:pt x="1809269" y="439528"/>
                  <a:pt x="1807923" y="438150"/>
                  <a:pt x="1807923" y="438150"/>
                </a:cubicBezTo>
                <a:lnTo>
                  <a:pt x="1808095" y="436582"/>
                </a:lnTo>
                <a:lnTo>
                  <a:pt x="1807674" y="437857"/>
                </a:lnTo>
                <a:lnTo>
                  <a:pt x="1807457" y="437965"/>
                </a:lnTo>
                <a:lnTo>
                  <a:pt x="1807533" y="438055"/>
                </a:lnTo>
                <a:cubicBezTo>
                  <a:pt x="1808812" y="438055"/>
                  <a:pt x="1808812" y="439466"/>
                  <a:pt x="1808812" y="439466"/>
                </a:cubicBezTo>
                <a:cubicBezTo>
                  <a:pt x="1806228" y="439466"/>
                  <a:pt x="1802264" y="442287"/>
                  <a:pt x="1799631" y="439466"/>
                </a:cubicBezTo>
                <a:cubicBezTo>
                  <a:pt x="1799631" y="439466"/>
                  <a:pt x="1798315" y="438055"/>
                  <a:pt x="1798315" y="438055"/>
                </a:cubicBezTo>
                <a:lnTo>
                  <a:pt x="1798315" y="438024"/>
                </a:lnTo>
                <a:cubicBezTo>
                  <a:pt x="1795511" y="436645"/>
                  <a:pt x="1794107" y="439403"/>
                  <a:pt x="1792707" y="440782"/>
                </a:cubicBezTo>
                <a:cubicBezTo>
                  <a:pt x="1787097" y="438024"/>
                  <a:pt x="1780090" y="439403"/>
                  <a:pt x="1774483" y="439403"/>
                </a:cubicBezTo>
                <a:lnTo>
                  <a:pt x="1772557" y="439403"/>
                </a:lnTo>
                <a:lnTo>
                  <a:pt x="1769308" y="441696"/>
                </a:lnTo>
                <a:cubicBezTo>
                  <a:pt x="1767436" y="442045"/>
                  <a:pt x="1765389" y="441696"/>
                  <a:pt x="1763343" y="440997"/>
                </a:cubicBezTo>
                <a:cubicBezTo>
                  <a:pt x="1760618" y="439600"/>
                  <a:pt x="1757895" y="440997"/>
                  <a:pt x="1753810" y="443791"/>
                </a:cubicBezTo>
                <a:cubicBezTo>
                  <a:pt x="1753810" y="442394"/>
                  <a:pt x="1753810" y="442394"/>
                  <a:pt x="1753810" y="442394"/>
                </a:cubicBezTo>
                <a:lnTo>
                  <a:pt x="1753665" y="441801"/>
                </a:lnTo>
                <a:lnTo>
                  <a:pt x="1753472" y="442287"/>
                </a:lnTo>
                <a:cubicBezTo>
                  <a:pt x="1750740" y="438150"/>
                  <a:pt x="1745273" y="440908"/>
                  <a:pt x="1741168" y="439528"/>
                </a:cubicBezTo>
                <a:lnTo>
                  <a:pt x="1741168" y="439278"/>
                </a:lnTo>
                <a:cubicBezTo>
                  <a:pt x="1741168" y="439278"/>
                  <a:pt x="1739800" y="439278"/>
                  <a:pt x="1739800" y="439278"/>
                </a:cubicBezTo>
                <a:cubicBezTo>
                  <a:pt x="1734342" y="439278"/>
                  <a:pt x="1730204" y="435216"/>
                  <a:pt x="1726122" y="437924"/>
                </a:cubicBezTo>
                <a:lnTo>
                  <a:pt x="1726122" y="436308"/>
                </a:lnTo>
                <a:lnTo>
                  <a:pt x="1726008" y="436782"/>
                </a:lnTo>
                <a:lnTo>
                  <a:pt x="1726117" y="436770"/>
                </a:lnTo>
                <a:cubicBezTo>
                  <a:pt x="1726117" y="438150"/>
                  <a:pt x="1726117" y="438150"/>
                  <a:pt x="1726117" y="438150"/>
                </a:cubicBezTo>
                <a:cubicBezTo>
                  <a:pt x="1724737" y="439528"/>
                  <a:pt x="1724737" y="440908"/>
                  <a:pt x="1724737" y="442287"/>
                </a:cubicBezTo>
                <a:cubicBezTo>
                  <a:pt x="1723315" y="442287"/>
                  <a:pt x="1721927" y="440908"/>
                  <a:pt x="1720541" y="442287"/>
                </a:cubicBezTo>
                <a:lnTo>
                  <a:pt x="1698408" y="439555"/>
                </a:lnTo>
                <a:lnTo>
                  <a:pt x="1698408" y="439579"/>
                </a:lnTo>
                <a:cubicBezTo>
                  <a:pt x="1695628" y="439579"/>
                  <a:pt x="1691457" y="438150"/>
                  <a:pt x="1688676" y="441008"/>
                </a:cubicBezTo>
                <a:cubicBezTo>
                  <a:pt x="1687286" y="442437"/>
                  <a:pt x="1687286" y="439579"/>
                  <a:pt x="1685895" y="438150"/>
                </a:cubicBezTo>
                <a:cubicBezTo>
                  <a:pt x="1685895" y="435291"/>
                  <a:pt x="1683115" y="436720"/>
                  <a:pt x="1681725" y="438150"/>
                </a:cubicBezTo>
                <a:cubicBezTo>
                  <a:pt x="1680334" y="441008"/>
                  <a:pt x="1678944" y="439579"/>
                  <a:pt x="1676164" y="439579"/>
                </a:cubicBezTo>
                <a:cubicBezTo>
                  <a:pt x="1673379" y="439579"/>
                  <a:pt x="1671981" y="441008"/>
                  <a:pt x="1669207" y="442437"/>
                </a:cubicBezTo>
                <a:cubicBezTo>
                  <a:pt x="1667803" y="443866"/>
                  <a:pt x="1667803" y="445295"/>
                  <a:pt x="1666394" y="443866"/>
                </a:cubicBezTo>
                <a:lnTo>
                  <a:pt x="1662234" y="436723"/>
                </a:lnTo>
                <a:lnTo>
                  <a:pt x="1661998" y="437021"/>
                </a:lnTo>
                <a:lnTo>
                  <a:pt x="1661879" y="436886"/>
                </a:lnTo>
                <a:lnTo>
                  <a:pt x="1659414" y="438096"/>
                </a:lnTo>
                <a:cubicBezTo>
                  <a:pt x="1659414" y="442287"/>
                  <a:pt x="1656598" y="442287"/>
                  <a:pt x="1655192" y="439493"/>
                </a:cubicBezTo>
                <a:lnTo>
                  <a:pt x="1654660" y="438965"/>
                </a:lnTo>
                <a:lnTo>
                  <a:pt x="1654857" y="439600"/>
                </a:lnTo>
                <a:cubicBezTo>
                  <a:pt x="1649393" y="436806"/>
                  <a:pt x="1645294" y="440997"/>
                  <a:pt x="1639830" y="440997"/>
                </a:cubicBezTo>
                <a:cubicBezTo>
                  <a:pt x="1639830" y="440997"/>
                  <a:pt x="1638465" y="442394"/>
                  <a:pt x="1637098" y="440997"/>
                </a:cubicBezTo>
                <a:cubicBezTo>
                  <a:pt x="1635732" y="438203"/>
                  <a:pt x="1634366" y="438203"/>
                  <a:pt x="1633000" y="440997"/>
                </a:cubicBezTo>
                <a:cubicBezTo>
                  <a:pt x="1631634" y="443791"/>
                  <a:pt x="1630264" y="442394"/>
                  <a:pt x="1628895" y="442394"/>
                </a:cubicBezTo>
                <a:cubicBezTo>
                  <a:pt x="1624804" y="440997"/>
                  <a:pt x="1622063" y="442394"/>
                  <a:pt x="1619323" y="443791"/>
                </a:cubicBezTo>
                <a:cubicBezTo>
                  <a:pt x="1617952" y="442394"/>
                  <a:pt x="1617952" y="442394"/>
                  <a:pt x="1617952" y="442394"/>
                </a:cubicBezTo>
                <a:lnTo>
                  <a:pt x="1618047" y="442272"/>
                </a:lnTo>
                <a:lnTo>
                  <a:pt x="1617549" y="442475"/>
                </a:lnTo>
                <a:cubicBezTo>
                  <a:pt x="1616161" y="442475"/>
                  <a:pt x="1614772" y="441064"/>
                  <a:pt x="1611995" y="441064"/>
                </a:cubicBezTo>
                <a:cubicBezTo>
                  <a:pt x="1610606" y="439654"/>
                  <a:pt x="1607829" y="438243"/>
                  <a:pt x="1605051" y="439654"/>
                </a:cubicBezTo>
                <a:cubicBezTo>
                  <a:pt x="1602274" y="441064"/>
                  <a:pt x="1600886" y="441064"/>
                  <a:pt x="1599497" y="438243"/>
                </a:cubicBezTo>
                <a:cubicBezTo>
                  <a:pt x="1599497" y="438243"/>
                  <a:pt x="1598108" y="438243"/>
                  <a:pt x="1598108" y="438243"/>
                </a:cubicBezTo>
                <a:cubicBezTo>
                  <a:pt x="1595331" y="445295"/>
                  <a:pt x="1589776" y="438243"/>
                  <a:pt x="1585610" y="441064"/>
                </a:cubicBezTo>
                <a:lnTo>
                  <a:pt x="1585610" y="439656"/>
                </a:lnTo>
                <a:lnTo>
                  <a:pt x="1582401" y="441290"/>
                </a:lnTo>
                <a:cubicBezTo>
                  <a:pt x="1581348" y="442005"/>
                  <a:pt x="1580295" y="442362"/>
                  <a:pt x="1578891" y="440933"/>
                </a:cubicBezTo>
                <a:cubicBezTo>
                  <a:pt x="1578891" y="439503"/>
                  <a:pt x="1578891" y="439503"/>
                  <a:pt x="1577487" y="439503"/>
                </a:cubicBezTo>
                <a:cubicBezTo>
                  <a:pt x="1576083" y="436645"/>
                  <a:pt x="1574678" y="436645"/>
                  <a:pt x="1573274" y="438074"/>
                </a:cubicBezTo>
                <a:cubicBezTo>
                  <a:pt x="1571871" y="439503"/>
                  <a:pt x="1570466" y="439503"/>
                  <a:pt x="1569062" y="438074"/>
                </a:cubicBezTo>
                <a:lnTo>
                  <a:pt x="1569062" y="437924"/>
                </a:lnTo>
                <a:lnTo>
                  <a:pt x="1569062" y="437730"/>
                </a:lnTo>
                <a:lnTo>
                  <a:pt x="1569012" y="437773"/>
                </a:lnTo>
                <a:lnTo>
                  <a:pt x="1568915" y="437668"/>
                </a:lnTo>
                <a:lnTo>
                  <a:pt x="1569062" y="437924"/>
                </a:lnTo>
                <a:cubicBezTo>
                  <a:pt x="1566326" y="437924"/>
                  <a:pt x="1563591" y="436570"/>
                  <a:pt x="1560856" y="439278"/>
                </a:cubicBezTo>
                <a:cubicBezTo>
                  <a:pt x="1559489" y="435216"/>
                  <a:pt x="1558121" y="439278"/>
                  <a:pt x="1556753" y="439278"/>
                </a:cubicBezTo>
                <a:cubicBezTo>
                  <a:pt x="1555385" y="439278"/>
                  <a:pt x="1554018" y="439278"/>
                  <a:pt x="1554018" y="437924"/>
                </a:cubicBezTo>
                <a:lnTo>
                  <a:pt x="1554505" y="437483"/>
                </a:lnTo>
                <a:lnTo>
                  <a:pt x="1553735" y="437742"/>
                </a:lnTo>
                <a:lnTo>
                  <a:pt x="1554019" y="438024"/>
                </a:lnTo>
                <a:cubicBezTo>
                  <a:pt x="1554019" y="438024"/>
                  <a:pt x="1554019" y="438024"/>
                  <a:pt x="1554019" y="439403"/>
                </a:cubicBezTo>
                <a:cubicBezTo>
                  <a:pt x="1549853" y="438024"/>
                  <a:pt x="1547075" y="440782"/>
                  <a:pt x="1542909" y="440782"/>
                </a:cubicBezTo>
                <a:cubicBezTo>
                  <a:pt x="1541521" y="440782"/>
                  <a:pt x="1538743" y="439403"/>
                  <a:pt x="1537355" y="439403"/>
                </a:cubicBezTo>
                <a:cubicBezTo>
                  <a:pt x="1535966" y="438024"/>
                  <a:pt x="1537355" y="436645"/>
                  <a:pt x="1538743" y="435266"/>
                </a:cubicBezTo>
                <a:lnTo>
                  <a:pt x="1538863" y="435029"/>
                </a:lnTo>
                <a:lnTo>
                  <a:pt x="1538816" y="435047"/>
                </a:lnTo>
                <a:lnTo>
                  <a:pt x="1538211" y="435252"/>
                </a:lnTo>
                <a:lnTo>
                  <a:pt x="1537057" y="438992"/>
                </a:lnTo>
                <a:lnTo>
                  <a:pt x="1537470" y="439600"/>
                </a:lnTo>
                <a:cubicBezTo>
                  <a:pt x="1536045" y="442394"/>
                  <a:pt x="1534620" y="443791"/>
                  <a:pt x="1531770" y="442394"/>
                </a:cubicBezTo>
                <a:cubicBezTo>
                  <a:pt x="1528919" y="439600"/>
                  <a:pt x="1526069" y="439600"/>
                  <a:pt x="1523218" y="440997"/>
                </a:cubicBezTo>
                <a:cubicBezTo>
                  <a:pt x="1520368" y="442394"/>
                  <a:pt x="1517518" y="439600"/>
                  <a:pt x="1514667" y="439600"/>
                </a:cubicBezTo>
                <a:cubicBezTo>
                  <a:pt x="1513242" y="440997"/>
                  <a:pt x="1510392" y="440997"/>
                  <a:pt x="1510392" y="438203"/>
                </a:cubicBezTo>
                <a:lnTo>
                  <a:pt x="1510611" y="438096"/>
                </a:lnTo>
                <a:lnTo>
                  <a:pt x="1509253" y="438096"/>
                </a:lnTo>
                <a:cubicBezTo>
                  <a:pt x="1507871" y="435302"/>
                  <a:pt x="1507871" y="439493"/>
                  <a:pt x="1506488" y="439493"/>
                </a:cubicBezTo>
                <a:cubicBezTo>
                  <a:pt x="1506488" y="439493"/>
                  <a:pt x="1505106" y="439493"/>
                  <a:pt x="1503723" y="439493"/>
                </a:cubicBezTo>
                <a:cubicBezTo>
                  <a:pt x="1502341" y="440890"/>
                  <a:pt x="1502341" y="442287"/>
                  <a:pt x="1500959" y="442287"/>
                </a:cubicBezTo>
                <a:cubicBezTo>
                  <a:pt x="1495429" y="442287"/>
                  <a:pt x="1489899" y="440890"/>
                  <a:pt x="1485753" y="442287"/>
                </a:cubicBezTo>
                <a:cubicBezTo>
                  <a:pt x="1480223" y="439493"/>
                  <a:pt x="1476076" y="439493"/>
                  <a:pt x="1470546" y="439493"/>
                </a:cubicBezTo>
                <a:cubicBezTo>
                  <a:pt x="1467781" y="440890"/>
                  <a:pt x="1466399" y="439493"/>
                  <a:pt x="1462252" y="436699"/>
                </a:cubicBezTo>
                <a:lnTo>
                  <a:pt x="1462389" y="436391"/>
                </a:lnTo>
                <a:lnTo>
                  <a:pt x="1462329" y="436457"/>
                </a:lnTo>
                <a:lnTo>
                  <a:pt x="1459754" y="436806"/>
                </a:lnTo>
                <a:lnTo>
                  <a:pt x="1462252" y="436806"/>
                </a:lnTo>
                <a:cubicBezTo>
                  <a:pt x="1460848" y="439600"/>
                  <a:pt x="1458039" y="440997"/>
                  <a:pt x="1456635" y="439600"/>
                </a:cubicBezTo>
                <a:cubicBezTo>
                  <a:pt x="1452423" y="439600"/>
                  <a:pt x="1449615" y="439600"/>
                  <a:pt x="1446807" y="442394"/>
                </a:cubicBezTo>
                <a:cubicBezTo>
                  <a:pt x="1443999" y="443791"/>
                  <a:pt x="1442594" y="439600"/>
                  <a:pt x="1441190" y="438203"/>
                </a:cubicBezTo>
                <a:cubicBezTo>
                  <a:pt x="1441190" y="436806"/>
                  <a:pt x="1442594" y="435410"/>
                  <a:pt x="1442594" y="435410"/>
                </a:cubicBezTo>
                <a:lnTo>
                  <a:pt x="1442799" y="435308"/>
                </a:lnTo>
                <a:lnTo>
                  <a:pt x="1443045" y="434814"/>
                </a:lnTo>
                <a:lnTo>
                  <a:pt x="1442611" y="434980"/>
                </a:lnTo>
                <a:cubicBezTo>
                  <a:pt x="1442611" y="436377"/>
                  <a:pt x="1442611" y="436377"/>
                  <a:pt x="1441274" y="437773"/>
                </a:cubicBezTo>
                <a:cubicBezTo>
                  <a:pt x="1441274" y="437773"/>
                  <a:pt x="1439937" y="436377"/>
                  <a:pt x="1439937" y="436377"/>
                </a:cubicBezTo>
                <a:cubicBezTo>
                  <a:pt x="1439937" y="436377"/>
                  <a:pt x="1439937" y="434980"/>
                  <a:pt x="1439937" y="434980"/>
                </a:cubicBezTo>
                <a:lnTo>
                  <a:pt x="1439543" y="434842"/>
                </a:lnTo>
                <a:lnTo>
                  <a:pt x="1439811" y="435611"/>
                </a:lnTo>
                <a:lnTo>
                  <a:pt x="1439686" y="435611"/>
                </a:lnTo>
                <a:lnTo>
                  <a:pt x="1439686" y="436739"/>
                </a:lnTo>
                <a:cubicBezTo>
                  <a:pt x="1439686" y="436739"/>
                  <a:pt x="1438301" y="436739"/>
                  <a:pt x="1438301" y="438150"/>
                </a:cubicBezTo>
                <a:cubicBezTo>
                  <a:pt x="1438301" y="442381"/>
                  <a:pt x="1435529" y="440970"/>
                  <a:pt x="1432758" y="440970"/>
                </a:cubicBezTo>
                <a:cubicBezTo>
                  <a:pt x="1429987" y="438150"/>
                  <a:pt x="1428601" y="438150"/>
                  <a:pt x="1424444" y="439560"/>
                </a:cubicBezTo>
                <a:cubicBezTo>
                  <a:pt x="1421673" y="440970"/>
                  <a:pt x="1417516" y="443791"/>
                  <a:pt x="1413359" y="439560"/>
                </a:cubicBezTo>
                <a:lnTo>
                  <a:pt x="1414274" y="439055"/>
                </a:lnTo>
                <a:lnTo>
                  <a:pt x="1413610" y="439278"/>
                </a:lnTo>
                <a:cubicBezTo>
                  <a:pt x="1413610" y="437924"/>
                  <a:pt x="1413610" y="437924"/>
                  <a:pt x="1413610" y="437924"/>
                </a:cubicBezTo>
                <a:lnTo>
                  <a:pt x="1412385" y="437849"/>
                </a:lnTo>
                <a:lnTo>
                  <a:pt x="1413359" y="438275"/>
                </a:lnTo>
                <a:cubicBezTo>
                  <a:pt x="1411980" y="441033"/>
                  <a:pt x="1411980" y="442412"/>
                  <a:pt x="1410601" y="443791"/>
                </a:cubicBezTo>
                <a:cubicBezTo>
                  <a:pt x="1410601" y="443791"/>
                  <a:pt x="1409222" y="443791"/>
                  <a:pt x="1407843" y="442412"/>
                </a:cubicBezTo>
                <a:lnTo>
                  <a:pt x="1407809" y="442343"/>
                </a:lnTo>
                <a:lnTo>
                  <a:pt x="1402453" y="443415"/>
                </a:lnTo>
                <a:cubicBezTo>
                  <a:pt x="1400690" y="443790"/>
                  <a:pt x="1398927" y="443790"/>
                  <a:pt x="1396811" y="442286"/>
                </a:cubicBezTo>
                <a:lnTo>
                  <a:pt x="1396855" y="442262"/>
                </a:lnTo>
                <a:lnTo>
                  <a:pt x="1396218" y="441874"/>
                </a:lnTo>
                <a:lnTo>
                  <a:pt x="1396811" y="442475"/>
                </a:lnTo>
                <a:cubicBezTo>
                  <a:pt x="1395419" y="442475"/>
                  <a:pt x="1392636" y="443885"/>
                  <a:pt x="1391245" y="441064"/>
                </a:cubicBezTo>
                <a:cubicBezTo>
                  <a:pt x="1389853" y="439654"/>
                  <a:pt x="1385679" y="439654"/>
                  <a:pt x="1382895" y="441064"/>
                </a:cubicBezTo>
                <a:cubicBezTo>
                  <a:pt x="1380808" y="441770"/>
                  <a:pt x="1378373" y="442827"/>
                  <a:pt x="1375938" y="443003"/>
                </a:cubicBezTo>
                <a:lnTo>
                  <a:pt x="1369092" y="439708"/>
                </a:lnTo>
                <a:lnTo>
                  <a:pt x="1368807" y="439708"/>
                </a:lnTo>
                <a:cubicBezTo>
                  <a:pt x="1364641" y="443898"/>
                  <a:pt x="1361863" y="445295"/>
                  <a:pt x="1357697" y="441104"/>
                </a:cubicBezTo>
                <a:lnTo>
                  <a:pt x="1358244" y="440555"/>
                </a:lnTo>
                <a:lnTo>
                  <a:pt x="1357998" y="440782"/>
                </a:lnTo>
                <a:cubicBezTo>
                  <a:pt x="1356644" y="440782"/>
                  <a:pt x="1356644" y="439528"/>
                  <a:pt x="1355290" y="438275"/>
                </a:cubicBezTo>
                <a:cubicBezTo>
                  <a:pt x="1355290" y="438275"/>
                  <a:pt x="1355290" y="438275"/>
                  <a:pt x="1353936" y="438275"/>
                </a:cubicBezTo>
                <a:lnTo>
                  <a:pt x="1354275" y="437962"/>
                </a:lnTo>
                <a:lnTo>
                  <a:pt x="1353899" y="437962"/>
                </a:lnTo>
                <a:lnTo>
                  <a:pt x="1353937" y="438074"/>
                </a:lnTo>
                <a:cubicBezTo>
                  <a:pt x="1352432" y="438074"/>
                  <a:pt x="1350928" y="439428"/>
                  <a:pt x="1349424" y="440782"/>
                </a:cubicBezTo>
                <a:cubicBezTo>
                  <a:pt x="1349424" y="440782"/>
                  <a:pt x="1347919" y="439428"/>
                  <a:pt x="1347919" y="439428"/>
                </a:cubicBezTo>
                <a:lnTo>
                  <a:pt x="1347977" y="439273"/>
                </a:lnTo>
                <a:lnTo>
                  <a:pt x="1341110" y="438749"/>
                </a:lnTo>
                <a:cubicBezTo>
                  <a:pt x="1338685" y="438573"/>
                  <a:pt x="1336260" y="438573"/>
                  <a:pt x="1334182" y="439278"/>
                </a:cubicBezTo>
                <a:cubicBezTo>
                  <a:pt x="1334182" y="439278"/>
                  <a:pt x="1332796" y="439278"/>
                  <a:pt x="1332796" y="439278"/>
                </a:cubicBezTo>
                <a:lnTo>
                  <a:pt x="1332438" y="439187"/>
                </a:lnTo>
                <a:lnTo>
                  <a:pt x="1332875" y="439560"/>
                </a:lnTo>
                <a:cubicBezTo>
                  <a:pt x="1328739" y="438150"/>
                  <a:pt x="1324601" y="442381"/>
                  <a:pt x="1320464" y="440970"/>
                </a:cubicBezTo>
                <a:cubicBezTo>
                  <a:pt x="1316327" y="438150"/>
                  <a:pt x="1314948" y="440970"/>
                  <a:pt x="1312190" y="443791"/>
                </a:cubicBezTo>
                <a:cubicBezTo>
                  <a:pt x="1310811" y="442381"/>
                  <a:pt x="1309432" y="440970"/>
                  <a:pt x="1308053" y="439560"/>
                </a:cubicBezTo>
                <a:lnTo>
                  <a:pt x="1308076" y="439536"/>
                </a:lnTo>
                <a:lnTo>
                  <a:pt x="1303211" y="440046"/>
                </a:lnTo>
                <a:cubicBezTo>
                  <a:pt x="1301447" y="440563"/>
                  <a:pt x="1299685" y="440908"/>
                  <a:pt x="1298274" y="439528"/>
                </a:cubicBezTo>
                <a:cubicBezTo>
                  <a:pt x="1298274" y="439528"/>
                  <a:pt x="1298274" y="439528"/>
                  <a:pt x="1299685" y="439528"/>
                </a:cubicBezTo>
                <a:lnTo>
                  <a:pt x="1301419" y="438240"/>
                </a:lnTo>
                <a:lnTo>
                  <a:pt x="1299511" y="438847"/>
                </a:lnTo>
                <a:lnTo>
                  <a:pt x="1299779" y="439385"/>
                </a:lnTo>
                <a:cubicBezTo>
                  <a:pt x="1298391" y="440782"/>
                  <a:pt x="1298391" y="440782"/>
                  <a:pt x="1298391" y="439385"/>
                </a:cubicBezTo>
                <a:cubicBezTo>
                  <a:pt x="1294225" y="437989"/>
                  <a:pt x="1290059" y="439385"/>
                  <a:pt x="1287281" y="436591"/>
                </a:cubicBezTo>
                <a:cubicBezTo>
                  <a:pt x="1285893" y="435194"/>
                  <a:pt x="1284504" y="440782"/>
                  <a:pt x="1283115" y="439385"/>
                </a:cubicBezTo>
                <a:lnTo>
                  <a:pt x="1281757" y="438019"/>
                </a:lnTo>
                <a:lnTo>
                  <a:pt x="1281726" y="438074"/>
                </a:lnTo>
                <a:lnTo>
                  <a:pt x="1281648" y="438110"/>
                </a:lnTo>
                <a:lnTo>
                  <a:pt x="1281834" y="438203"/>
                </a:lnTo>
                <a:cubicBezTo>
                  <a:pt x="1281834" y="438203"/>
                  <a:pt x="1281834" y="438203"/>
                  <a:pt x="1283231" y="439600"/>
                </a:cubicBezTo>
                <a:cubicBezTo>
                  <a:pt x="1281834" y="440997"/>
                  <a:pt x="1280437" y="443791"/>
                  <a:pt x="1277643" y="442394"/>
                </a:cubicBezTo>
                <a:cubicBezTo>
                  <a:pt x="1277643" y="442394"/>
                  <a:pt x="1276247" y="442394"/>
                  <a:pt x="1274850" y="443791"/>
                </a:cubicBezTo>
                <a:cubicBezTo>
                  <a:pt x="1270659" y="442394"/>
                  <a:pt x="1267865" y="442394"/>
                  <a:pt x="1263674" y="442394"/>
                </a:cubicBezTo>
                <a:cubicBezTo>
                  <a:pt x="1263674" y="442394"/>
                  <a:pt x="1263674" y="442394"/>
                  <a:pt x="1262277" y="442394"/>
                </a:cubicBezTo>
                <a:cubicBezTo>
                  <a:pt x="1260880" y="440997"/>
                  <a:pt x="1258087" y="440997"/>
                  <a:pt x="1256690" y="440997"/>
                </a:cubicBezTo>
                <a:cubicBezTo>
                  <a:pt x="1255292" y="440997"/>
                  <a:pt x="1255292" y="439600"/>
                  <a:pt x="1253896" y="439600"/>
                </a:cubicBezTo>
                <a:lnTo>
                  <a:pt x="1254066" y="439259"/>
                </a:lnTo>
                <a:lnTo>
                  <a:pt x="1254033" y="439278"/>
                </a:lnTo>
                <a:cubicBezTo>
                  <a:pt x="1252596" y="439278"/>
                  <a:pt x="1251160" y="439278"/>
                  <a:pt x="1249725" y="439278"/>
                </a:cubicBezTo>
                <a:cubicBezTo>
                  <a:pt x="1246852" y="439278"/>
                  <a:pt x="1242544" y="439278"/>
                  <a:pt x="1241108" y="436520"/>
                </a:cubicBezTo>
                <a:lnTo>
                  <a:pt x="1241326" y="436271"/>
                </a:lnTo>
                <a:lnTo>
                  <a:pt x="1240993" y="436519"/>
                </a:lnTo>
                <a:cubicBezTo>
                  <a:pt x="1240993" y="436519"/>
                  <a:pt x="1239604" y="436519"/>
                  <a:pt x="1239604" y="436519"/>
                </a:cubicBezTo>
                <a:lnTo>
                  <a:pt x="1238490" y="436658"/>
                </a:lnTo>
                <a:lnTo>
                  <a:pt x="1239604" y="436687"/>
                </a:lnTo>
                <a:cubicBezTo>
                  <a:pt x="1238251" y="440949"/>
                  <a:pt x="1235543" y="439528"/>
                  <a:pt x="1232835" y="439528"/>
                </a:cubicBezTo>
                <a:cubicBezTo>
                  <a:pt x="1230127" y="439528"/>
                  <a:pt x="1227419" y="438108"/>
                  <a:pt x="1224711" y="442370"/>
                </a:cubicBezTo>
                <a:cubicBezTo>
                  <a:pt x="1224711" y="443791"/>
                  <a:pt x="1223357" y="442370"/>
                  <a:pt x="1222003" y="442370"/>
                </a:cubicBezTo>
                <a:cubicBezTo>
                  <a:pt x="1222003" y="440949"/>
                  <a:pt x="1222003" y="439528"/>
                  <a:pt x="1220649" y="439528"/>
                </a:cubicBezTo>
                <a:lnTo>
                  <a:pt x="1221721" y="438966"/>
                </a:lnTo>
                <a:lnTo>
                  <a:pt x="1220465" y="439278"/>
                </a:lnTo>
                <a:lnTo>
                  <a:pt x="1217791" y="436623"/>
                </a:lnTo>
                <a:lnTo>
                  <a:pt x="1217791" y="436770"/>
                </a:lnTo>
                <a:cubicBezTo>
                  <a:pt x="1216419" y="436770"/>
                  <a:pt x="1216419" y="436770"/>
                  <a:pt x="1216419" y="436770"/>
                </a:cubicBezTo>
                <a:lnTo>
                  <a:pt x="1216286" y="437023"/>
                </a:lnTo>
                <a:lnTo>
                  <a:pt x="1215816" y="441422"/>
                </a:lnTo>
                <a:cubicBezTo>
                  <a:pt x="1215346" y="442098"/>
                  <a:pt x="1214406" y="441760"/>
                  <a:pt x="1212525" y="439729"/>
                </a:cubicBezTo>
                <a:lnTo>
                  <a:pt x="1213405" y="439602"/>
                </a:lnTo>
                <a:lnTo>
                  <a:pt x="1212304" y="439528"/>
                </a:lnTo>
                <a:cubicBezTo>
                  <a:pt x="1212304" y="439528"/>
                  <a:pt x="1212304" y="439528"/>
                  <a:pt x="1210933" y="439528"/>
                </a:cubicBezTo>
                <a:lnTo>
                  <a:pt x="1210870" y="439479"/>
                </a:lnTo>
                <a:lnTo>
                  <a:pt x="1211021" y="439654"/>
                </a:lnTo>
                <a:cubicBezTo>
                  <a:pt x="1208244" y="438243"/>
                  <a:pt x="1204078" y="438243"/>
                  <a:pt x="1201301" y="441064"/>
                </a:cubicBezTo>
                <a:cubicBezTo>
                  <a:pt x="1199912" y="441064"/>
                  <a:pt x="1198523" y="439654"/>
                  <a:pt x="1197135" y="441064"/>
                </a:cubicBezTo>
                <a:cubicBezTo>
                  <a:pt x="1195746" y="443180"/>
                  <a:pt x="1194705" y="443533"/>
                  <a:pt x="1194010" y="443003"/>
                </a:cubicBezTo>
                <a:lnTo>
                  <a:pt x="1192983" y="439700"/>
                </a:lnTo>
                <a:lnTo>
                  <a:pt x="1189374" y="442298"/>
                </a:lnTo>
                <a:cubicBezTo>
                  <a:pt x="1185299" y="443620"/>
                  <a:pt x="1180221" y="441770"/>
                  <a:pt x="1175946" y="443885"/>
                </a:cubicBezTo>
                <a:cubicBezTo>
                  <a:pt x="1173095" y="441064"/>
                  <a:pt x="1170245" y="442475"/>
                  <a:pt x="1167394" y="439654"/>
                </a:cubicBezTo>
                <a:lnTo>
                  <a:pt x="1167699" y="439384"/>
                </a:lnTo>
                <a:lnTo>
                  <a:pt x="1165137" y="438074"/>
                </a:lnTo>
                <a:cubicBezTo>
                  <a:pt x="1163759" y="438074"/>
                  <a:pt x="1163759" y="438074"/>
                  <a:pt x="1162379" y="439428"/>
                </a:cubicBezTo>
                <a:cubicBezTo>
                  <a:pt x="1161001" y="440106"/>
                  <a:pt x="1159966" y="440106"/>
                  <a:pt x="1159104" y="439767"/>
                </a:cubicBezTo>
                <a:lnTo>
                  <a:pt x="1157004" y="438180"/>
                </a:lnTo>
                <a:lnTo>
                  <a:pt x="1156958" y="438225"/>
                </a:lnTo>
                <a:cubicBezTo>
                  <a:pt x="1156958" y="438225"/>
                  <a:pt x="1155547" y="438225"/>
                  <a:pt x="1155547" y="438225"/>
                </a:cubicBezTo>
                <a:lnTo>
                  <a:pt x="1148777" y="439308"/>
                </a:lnTo>
                <a:lnTo>
                  <a:pt x="1149906" y="438225"/>
                </a:lnTo>
                <a:lnTo>
                  <a:pt x="1150277" y="437868"/>
                </a:lnTo>
                <a:lnTo>
                  <a:pt x="1149509" y="437868"/>
                </a:lnTo>
                <a:lnTo>
                  <a:pt x="1149273" y="437718"/>
                </a:lnTo>
                <a:lnTo>
                  <a:pt x="1149341" y="438024"/>
                </a:lnTo>
                <a:cubicBezTo>
                  <a:pt x="1149341" y="439278"/>
                  <a:pt x="1149341" y="439278"/>
                  <a:pt x="1148213" y="439278"/>
                </a:cubicBezTo>
                <a:lnTo>
                  <a:pt x="1147102" y="435575"/>
                </a:lnTo>
                <a:lnTo>
                  <a:pt x="1146723" y="435047"/>
                </a:lnTo>
                <a:lnTo>
                  <a:pt x="1146046" y="435047"/>
                </a:lnTo>
                <a:lnTo>
                  <a:pt x="1146571" y="435216"/>
                </a:lnTo>
                <a:lnTo>
                  <a:pt x="1147936" y="439442"/>
                </a:lnTo>
                <a:lnTo>
                  <a:pt x="1147556" y="439503"/>
                </a:lnTo>
                <a:lnTo>
                  <a:pt x="1146571" y="439503"/>
                </a:lnTo>
                <a:cubicBezTo>
                  <a:pt x="1143799" y="443791"/>
                  <a:pt x="1139643" y="440933"/>
                  <a:pt x="1136871" y="442362"/>
                </a:cubicBezTo>
                <a:cubicBezTo>
                  <a:pt x="1136871" y="440933"/>
                  <a:pt x="1135486" y="440933"/>
                  <a:pt x="1135486" y="439503"/>
                </a:cubicBezTo>
                <a:cubicBezTo>
                  <a:pt x="1132715" y="439503"/>
                  <a:pt x="1131329" y="438074"/>
                  <a:pt x="1129943" y="439503"/>
                </a:cubicBezTo>
                <a:cubicBezTo>
                  <a:pt x="1127172" y="440933"/>
                  <a:pt x="1124401" y="440933"/>
                  <a:pt x="1123015" y="436645"/>
                </a:cubicBezTo>
                <a:lnTo>
                  <a:pt x="1123015" y="436565"/>
                </a:lnTo>
                <a:lnTo>
                  <a:pt x="1118111" y="438416"/>
                </a:lnTo>
                <a:cubicBezTo>
                  <a:pt x="1116206" y="438588"/>
                  <a:pt x="1114127" y="438588"/>
                  <a:pt x="1112049" y="439278"/>
                </a:cubicBezTo>
                <a:cubicBezTo>
                  <a:pt x="1110663" y="439278"/>
                  <a:pt x="1109277" y="439278"/>
                  <a:pt x="1106506" y="437899"/>
                </a:cubicBezTo>
                <a:lnTo>
                  <a:pt x="1106187" y="437863"/>
                </a:lnTo>
                <a:lnTo>
                  <a:pt x="1106467" y="438150"/>
                </a:lnTo>
                <a:cubicBezTo>
                  <a:pt x="1105088" y="438150"/>
                  <a:pt x="1105088" y="442381"/>
                  <a:pt x="1102330" y="442381"/>
                </a:cubicBezTo>
                <a:cubicBezTo>
                  <a:pt x="1098193" y="436739"/>
                  <a:pt x="1094056" y="439560"/>
                  <a:pt x="1089919" y="443791"/>
                </a:cubicBezTo>
                <a:cubicBezTo>
                  <a:pt x="1088539" y="440970"/>
                  <a:pt x="1085782" y="442381"/>
                  <a:pt x="1084403" y="439560"/>
                </a:cubicBezTo>
                <a:lnTo>
                  <a:pt x="1084225" y="439411"/>
                </a:lnTo>
                <a:lnTo>
                  <a:pt x="1075001" y="439576"/>
                </a:lnTo>
                <a:lnTo>
                  <a:pt x="1066597" y="436712"/>
                </a:lnTo>
                <a:lnTo>
                  <a:pt x="1066601" y="436720"/>
                </a:lnTo>
                <a:cubicBezTo>
                  <a:pt x="1065097" y="436720"/>
                  <a:pt x="1063593" y="435366"/>
                  <a:pt x="1063593" y="438074"/>
                </a:cubicBezTo>
                <a:cubicBezTo>
                  <a:pt x="1063593" y="440782"/>
                  <a:pt x="1062088" y="439428"/>
                  <a:pt x="1062088" y="439428"/>
                </a:cubicBezTo>
                <a:cubicBezTo>
                  <a:pt x="1062088" y="439428"/>
                  <a:pt x="1062088" y="438074"/>
                  <a:pt x="1062088" y="438074"/>
                </a:cubicBezTo>
                <a:lnTo>
                  <a:pt x="1062130" y="437962"/>
                </a:lnTo>
                <a:lnTo>
                  <a:pt x="1059725" y="437962"/>
                </a:lnTo>
                <a:lnTo>
                  <a:pt x="1060691" y="438203"/>
                </a:lnTo>
                <a:cubicBezTo>
                  <a:pt x="1060691" y="438203"/>
                  <a:pt x="1062088" y="438203"/>
                  <a:pt x="1062088" y="439600"/>
                </a:cubicBezTo>
                <a:cubicBezTo>
                  <a:pt x="1060691" y="439600"/>
                  <a:pt x="1060691" y="440997"/>
                  <a:pt x="1060691" y="442394"/>
                </a:cubicBezTo>
                <a:cubicBezTo>
                  <a:pt x="1059295" y="443791"/>
                  <a:pt x="1056500" y="442394"/>
                  <a:pt x="1055103" y="443791"/>
                </a:cubicBezTo>
                <a:cubicBezTo>
                  <a:pt x="1055103" y="443791"/>
                  <a:pt x="1053707" y="443791"/>
                  <a:pt x="1053707" y="443791"/>
                </a:cubicBezTo>
                <a:cubicBezTo>
                  <a:pt x="1048119" y="442394"/>
                  <a:pt x="1041135" y="440997"/>
                  <a:pt x="1035547" y="440997"/>
                </a:cubicBezTo>
                <a:cubicBezTo>
                  <a:pt x="1034149" y="440997"/>
                  <a:pt x="1034149" y="439600"/>
                  <a:pt x="1032753" y="439600"/>
                </a:cubicBezTo>
                <a:lnTo>
                  <a:pt x="1032845" y="438863"/>
                </a:lnTo>
                <a:lnTo>
                  <a:pt x="1031875" y="437881"/>
                </a:lnTo>
                <a:cubicBezTo>
                  <a:pt x="1027738" y="439278"/>
                  <a:pt x="1023601" y="439278"/>
                  <a:pt x="1019464" y="436484"/>
                </a:cubicBezTo>
                <a:lnTo>
                  <a:pt x="1018858" y="436688"/>
                </a:lnTo>
                <a:lnTo>
                  <a:pt x="1019213" y="436806"/>
                </a:lnTo>
                <a:cubicBezTo>
                  <a:pt x="1017809" y="440997"/>
                  <a:pt x="1015001" y="439600"/>
                  <a:pt x="1010789" y="439600"/>
                </a:cubicBezTo>
                <a:cubicBezTo>
                  <a:pt x="1010789" y="439600"/>
                  <a:pt x="1009385" y="439600"/>
                  <a:pt x="1009385" y="439600"/>
                </a:cubicBezTo>
                <a:cubicBezTo>
                  <a:pt x="1006577" y="440997"/>
                  <a:pt x="1005173" y="443791"/>
                  <a:pt x="1000960" y="443791"/>
                </a:cubicBezTo>
                <a:cubicBezTo>
                  <a:pt x="1000960" y="442394"/>
                  <a:pt x="998152" y="440997"/>
                  <a:pt x="999557" y="438203"/>
                </a:cubicBezTo>
                <a:lnTo>
                  <a:pt x="999719" y="438173"/>
                </a:lnTo>
                <a:lnTo>
                  <a:pt x="999549" y="438150"/>
                </a:lnTo>
                <a:cubicBezTo>
                  <a:pt x="999549" y="438150"/>
                  <a:pt x="998151" y="438150"/>
                  <a:pt x="998151" y="438150"/>
                </a:cubicBezTo>
                <a:cubicBezTo>
                  <a:pt x="998151" y="436833"/>
                  <a:pt x="998151" y="435517"/>
                  <a:pt x="999549" y="435517"/>
                </a:cubicBezTo>
                <a:lnTo>
                  <a:pt x="1000516" y="435517"/>
                </a:lnTo>
                <a:lnTo>
                  <a:pt x="999656" y="435141"/>
                </a:lnTo>
                <a:lnTo>
                  <a:pt x="999927" y="434905"/>
                </a:lnTo>
                <a:lnTo>
                  <a:pt x="999367" y="435047"/>
                </a:lnTo>
                <a:cubicBezTo>
                  <a:pt x="999367" y="436457"/>
                  <a:pt x="999367" y="436457"/>
                  <a:pt x="997978" y="437868"/>
                </a:cubicBezTo>
                <a:lnTo>
                  <a:pt x="995851" y="436787"/>
                </a:lnTo>
                <a:lnTo>
                  <a:pt x="994297" y="439842"/>
                </a:lnTo>
                <a:cubicBezTo>
                  <a:pt x="993765" y="440890"/>
                  <a:pt x="993054" y="441588"/>
                  <a:pt x="991633" y="440890"/>
                </a:cubicBezTo>
                <a:cubicBezTo>
                  <a:pt x="990213" y="438096"/>
                  <a:pt x="987371" y="438096"/>
                  <a:pt x="984529" y="436699"/>
                </a:cubicBezTo>
                <a:cubicBezTo>
                  <a:pt x="984529" y="436699"/>
                  <a:pt x="981688" y="435302"/>
                  <a:pt x="981688" y="439493"/>
                </a:cubicBezTo>
                <a:cubicBezTo>
                  <a:pt x="981688" y="440890"/>
                  <a:pt x="980267" y="439493"/>
                  <a:pt x="980267" y="439493"/>
                </a:cubicBezTo>
                <a:cubicBezTo>
                  <a:pt x="976005" y="439493"/>
                  <a:pt x="973163" y="439493"/>
                  <a:pt x="970321" y="439493"/>
                </a:cubicBezTo>
                <a:lnTo>
                  <a:pt x="970321" y="438128"/>
                </a:lnTo>
                <a:lnTo>
                  <a:pt x="967980" y="439315"/>
                </a:lnTo>
                <a:lnTo>
                  <a:pt x="968817" y="441033"/>
                </a:lnTo>
                <a:cubicBezTo>
                  <a:pt x="967474" y="443791"/>
                  <a:pt x="964788" y="442412"/>
                  <a:pt x="963444" y="442412"/>
                </a:cubicBezTo>
                <a:cubicBezTo>
                  <a:pt x="959415" y="441033"/>
                  <a:pt x="956729" y="442412"/>
                  <a:pt x="954042" y="443791"/>
                </a:cubicBezTo>
                <a:cubicBezTo>
                  <a:pt x="954042" y="441033"/>
                  <a:pt x="951355" y="442412"/>
                  <a:pt x="950012" y="439654"/>
                </a:cubicBezTo>
                <a:lnTo>
                  <a:pt x="950186" y="439594"/>
                </a:lnTo>
                <a:lnTo>
                  <a:pt x="949499" y="439445"/>
                </a:lnTo>
                <a:cubicBezTo>
                  <a:pt x="946696" y="439445"/>
                  <a:pt x="945294" y="438024"/>
                  <a:pt x="942490" y="438024"/>
                </a:cubicBezTo>
                <a:lnTo>
                  <a:pt x="942490" y="438150"/>
                </a:lnTo>
                <a:cubicBezTo>
                  <a:pt x="941475" y="437115"/>
                  <a:pt x="939698" y="439960"/>
                  <a:pt x="937730" y="439701"/>
                </a:cubicBezTo>
                <a:lnTo>
                  <a:pt x="935853" y="438252"/>
                </a:lnTo>
                <a:lnTo>
                  <a:pt x="935853" y="438311"/>
                </a:lnTo>
                <a:cubicBezTo>
                  <a:pt x="935853" y="439708"/>
                  <a:pt x="934482" y="438311"/>
                  <a:pt x="934482" y="439708"/>
                </a:cubicBezTo>
                <a:cubicBezTo>
                  <a:pt x="934482" y="445295"/>
                  <a:pt x="930367" y="442502"/>
                  <a:pt x="928995" y="442502"/>
                </a:cubicBezTo>
                <a:cubicBezTo>
                  <a:pt x="923509" y="443898"/>
                  <a:pt x="919394" y="445295"/>
                  <a:pt x="913907" y="441104"/>
                </a:cubicBezTo>
                <a:cubicBezTo>
                  <a:pt x="913907" y="441104"/>
                  <a:pt x="913907" y="439708"/>
                  <a:pt x="913907" y="439708"/>
                </a:cubicBezTo>
                <a:lnTo>
                  <a:pt x="915397" y="439329"/>
                </a:lnTo>
                <a:lnTo>
                  <a:pt x="913502" y="439385"/>
                </a:lnTo>
                <a:cubicBezTo>
                  <a:pt x="912113" y="437989"/>
                  <a:pt x="909336" y="437989"/>
                  <a:pt x="907947" y="439385"/>
                </a:cubicBezTo>
                <a:cubicBezTo>
                  <a:pt x="906559" y="440782"/>
                  <a:pt x="905170" y="439385"/>
                  <a:pt x="903782" y="439385"/>
                </a:cubicBezTo>
                <a:lnTo>
                  <a:pt x="903719" y="439134"/>
                </a:lnTo>
                <a:lnTo>
                  <a:pt x="899910" y="437797"/>
                </a:lnTo>
                <a:cubicBezTo>
                  <a:pt x="898503" y="438291"/>
                  <a:pt x="897097" y="439278"/>
                  <a:pt x="895691" y="439278"/>
                </a:cubicBezTo>
                <a:cubicBezTo>
                  <a:pt x="891472" y="439278"/>
                  <a:pt x="888660" y="437962"/>
                  <a:pt x="884441" y="439278"/>
                </a:cubicBezTo>
                <a:lnTo>
                  <a:pt x="883901" y="439095"/>
                </a:lnTo>
                <a:lnTo>
                  <a:pt x="884572" y="439560"/>
                </a:lnTo>
                <a:cubicBezTo>
                  <a:pt x="884572" y="440970"/>
                  <a:pt x="883171" y="442381"/>
                  <a:pt x="881769" y="442381"/>
                </a:cubicBezTo>
                <a:cubicBezTo>
                  <a:pt x="877563" y="438150"/>
                  <a:pt x="873358" y="439560"/>
                  <a:pt x="869152" y="443791"/>
                </a:cubicBezTo>
                <a:cubicBezTo>
                  <a:pt x="866349" y="440970"/>
                  <a:pt x="862143" y="440970"/>
                  <a:pt x="859339" y="440970"/>
                </a:cubicBezTo>
                <a:cubicBezTo>
                  <a:pt x="856536" y="440970"/>
                  <a:pt x="855134" y="440970"/>
                  <a:pt x="853732" y="439560"/>
                </a:cubicBezTo>
                <a:lnTo>
                  <a:pt x="853911" y="439395"/>
                </a:lnTo>
                <a:lnTo>
                  <a:pt x="848956" y="438542"/>
                </a:lnTo>
                <a:lnTo>
                  <a:pt x="843954" y="436645"/>
                </a:lnTo>
                <a:lnTo>
                  <a:pt x="843954" y="436720"/>
                </a:lnTo>
                <a:cubicBezTo>
                  <a:pt x="842638" y="436720"/>
                  <a:pt x="841321" y="440782"/>
                  <a:pt x="838688" y="439428"/>
                </a:cubicBezTo>
                <a:lnTo>
                  <a:pt x="838722" y="439370"/>
                </a:lnTo>
                <a:lnTo>
                  <a:pt x="838688" y="439403"/>
                </a:lnTo>
                <a:lnTo>
                  <a:pt x="838591" y="439505"/>
                </a:lnTo>
                <a:lnTo>
                  <a:pt x="836996" y="443227"/>
                </a:lnTo>
                <a:cubicBezTo>
                  <a:pt x="836056" y="443415"/>
                  <a:pt x="834928" y="443039"/>
                  <a:pt x="834175" y="443790"/>
                </a:cubicBezTo>
                <a:cubicBezTo>
                  <a:pt x="834175" y="442286"/>
                  <a:pt x="834175" y="442286"/>
                  <a:pt x="834175" y="442286"/>
                </a:cubicBezTo>
                <a:lnTo>
                  <a:pt x="834251" y="442136"/>
                </a:lnTo>
                <a:lnTo>
                  <a:pt x="831946" y="440984"/>
                </a:lnTo>
                <a:lnTo>
                  <a:pt x="831919" y="441033"/>
                </a:lnTo>
                <a:cubicBezTo>
                  <a:pt x="828910" y="442412"/>
                  <a:pt x="825902" y="443791"/>
                  <a:pt x="824397" y="439654"/>
                </a:cubicBezTo>
                <a:lnTo>
                  <a:pt x="824397" y="439528"/>
                </a:lnTo>
                <a:cubicBezTo>
                  <a:pt x="823008" y="440908"/>
                  <a:pt x="821620" y="442287"/>
                  <a:pt x="820231" y="442287"/>
                </a:cubicBezTo>
                <a:cubicBezTo>
                  <a:pt x="817454" y="440908"/>
                  <a:pt x="814677" y="442287"/>
                  <a:pt x="813288" y="440908"/>
                </a:cubicBezTo>
                <a:cubicBezTo>
                  <a:pt x="810511" y="439528"/>
                  <a:pt x="807733" y="439528"/>
                  <a:pt x="806345" y="439528"/>
                </a:cubicBezTo>
                <a:cubicBezTo>
                  <a:pt x="806345" y="439528"/>
                  <a:pt x="806345" y="439528"/>
                  <a:pt x="806345" y="438150"/>
                </a:cubicBezTo>
                <a:lnTo>
                  <a:pt x="806345" y="438041"/>
                </a:lnTo>
                <a:lnTo>
                  <a:pt x="802095" y="438843"/>
                </a:lnTo>
                <a:cubicBezTo>
                  <a:pt x="800884" y="438314"/>
                  <a:pt x="799846" y="437257"/>
                  <a:pt x="798462" y="436551"/>
                </a:cubicBezTo>
                <a:lnTo>
                  <a:pt x="797355" y="436927"/>
                </a:lnTo>
                <a:lnTo>
                  <a:pt x="798070" y="436927"/>
                </a:lnTo>
                <a:cubicBezTo>
                  <a:pt x="796727" y="441158"/>
                  <a:pt x="794041" y="439748"/>
                  <a:pt x="790011" y="439748"/>
                </a:cubicBezTo>
                <a:cubicBezTo>
                  <a:pt x="788668" y="441158"/>
                  <a:pt x="785982" y="441158"/>
                  <a:pt x="783295" y="441158"/>
                </a:cubicBezTo>
                <a:cubicBezTo>
                  <a:pt x="784639" y="446800"/>
                  <a:pt x="781952" y="442568"/>
                  <a:pt x="780609" y="443979"/>
                </a:cubicBezTo>
                <a:cubicBezTo>
                  <a:pt x="779265" y="442568"/>
                  <a:pt x="779265" y="442568"/>
                  <a:pt x="779265" y="441158"/>
                </a:cubicBezTo>
                <a:lnTo>
                  <a:pt x="780170" y="440652"/>
                </a:lnTo>
                <a:lnTo>
                  <a:pt x="779077" y="439493"/>
                </a:lnTo>
                <a:lnTo>
                  <a:pt x="779077" y="438779"/>
                </a:lnTo>
                <a:lnTo>
                  <a:pt x="778678" y="439277"/>
                </a:lnTo>
                <a:lnTo>
                  <a:pt x="773360" y="436696"/>
                </a:lnTo>
                <a:lnTo>
                  <a:pt x="772320" y="440416"/>
                </a:lnTo>
                <a:cubicBezTo>
                  <a:pt x="771625" y="441305"/>
                  <a:pt x="770582" y="441660"/>
                  <a:pt x="769191" y="440949"/>
                </a:cubicBezTo>
                <a:cubicBezTo>
                  <a:pt x="766410" y="438108"/>
                  <a:pt x="763629" y="435266"/>
                  <a:pt x="759458" y="439528"/>
                </a:cubicBezTo>
                <a:cubicBezTo>
                  <a:pt x="758068" y="440949"/>
                  <a:pt x="753897" y="440949"/>
                  <a:pt x="751116" y="439528"/>
                </a:cubicBezTo>
                <a:cubicBezTo>
                  <a:pt x="748335" y="438108"/>
                  <a:pt x="746945" y="439528"/>
                  <a:pt x="745554" y="443791"/>
                </a:cubicBezTo>
                <a:cubicBezTo>
                  <a:pt x="741383" y="440949"/>
                  <a:pt x="737212" y="440949"/>
                  <a:pt x="733041" y="443791"/>
                </a:cubicBezTo>
                <a:cubicBezTo>
                  <a:pt x="731650" y="442370"/>
                  <a:pt x="731650" y="442370"/>
                  <a:pt x="731650" y="442370"/>
                </a:cubicBezTo>
                <a:cubicBezTo>
                  <a:pt x="730260" y="440949"/>
                  <a:pt x="728869" y="442370"/>
                  <a:pt x="728869" y="440949"/>
                </a:cubicBezTo>
                <a:lnTo>
                  <a:pt x="728957" y="440940"/>
                </a:lnTo>
                <a:lnTo>
                  <a:pt x="728638" y="440908"/>
                </a:lnTo>
                <a:cubicBezTo>
                  <a:pt x="727249" y="440908"/>
                  <a:pt x="725860" y="440908"/>
                  <a:pt x="725860" y="439528"/>
                </a:cubicBezTo>
                <a:lnTo>
                  <a:pt x="725860" y="439466"/>
                </a:lnTo>
                <a:cubicBezTo>
                  <a:pt x="721912" y="436833"/>
                  <a:pt x="717962" y="440782"/>
                  <a:pt x="715330" y="438150"/>
                </a:cubicBezTo>
                <a:lnTo>
                  <a:pt x="716960" y="437335"/>
                </a:lnTo>
                <a:lnTo>
                  <a:pt x="716427" y="437037"/>
                </a:lnTo>
                <a:lnTo>
                  <a:pt x="714954" y="437773"/>
                </a:lnTo>
                <a:lnTo>
                  <a:pt x="713606" y="437100"/>
                </a:lnTo>
                <a:lnTo>
                  <a:pt x="711404" y="441647"/>
                </a:lnTo>
                <a:cubicBezTo>
                  <a:pt x="710366" y="442719"/>
                  <a:pt x="708982" y="443076"/>
                  <a:pt x="706905" y="442362"/>
                </a:cubicBezTo>
                <a:cubicBezTo>
                  <a:pt x="702753" y="440933"/>
                  <a:pt x="699985" y="442362"/>
                  <a:pt x="697217" y="442362"/>
                </a:cubicBezTo>
                <a:cubicBezTo>
                  <a:pt x="695833" y="442362"/>
                  <a:pt x="694449" y="443791"/>
                  <a:pt x="693065" y="442362"/>
                </a:cubicBezTo>
                <a:cubicBezTo>
                  <a:pt x="693065" y="442362"/>
                  <a:pt x="693065" y="440933"/>
                  <a:pt x="693065" y="440933"/>
                </a:cubicBezTo>
                <a:cubicBezTo>
                  <a:pt x="690297" y="439503"/>
                  <a:pt x="688913" y="440933"/>
                  <a:pt x="687529" y="440933"/>
                </a:cubicBezTo>
                <a:cubicBezTo>
                  <a:pt x="686145" y="440933"/>
                  <a:pt x="683377" y="440933"/>
                  <a:pt x="681993" y="439503"/>
                </a:cubicBezTo>
                <a:cubicBezTo>
                  <a:pt x="680609" y="438074"/>
                  <a:pt x="679225" y="436645"/>
                  <a:pt x="681993" y="433787"/>
                </a:cubicBezTo>
                <a:lnTo>
                  <a:pt x="682072" y="433789"/>
                </a:lnTo>
                <a:lnTo>
                  <a:pt x="681844" y="433595"/>
                </a:lnTo>
                <a:lnTo>
                  <a:pt x="675723" y="436716"/>
                </a:lnTo>
                <a:lnTo>
                  <a:pt x="675939" y="436699"/>
                </a:lnTo>
                <a:cubicBezTo>
                  <a:pt x="677325" y="435302"/>
                  <a:pt x="678711" y="435302"/>
                  <a:pt x="681482" y="433905"/>
                </a:cubicBezTo>
                <a:cubicBezTo>
                  <a:pt x="680096" y="436699"/>
                  <a:pt x="681482" y="436699"/>
                  <a:pt x="681482" y="438096"/>
                </a:cubicBezTo>
                <a:cubicBezTo>
                  <a:pt x="678711" y="435302"/>
                  <a:pt x="674553" y="439493"/>
                  <a:pt x="671783" y="439493"/>
                </a:cubicBezTo>
                <a:cubicBezTo>
                  <a:pt x="667626" y="440890"/>
                  <a:pt x="663468" y="442287"/>
                  <a:pt x="659312" y="442287"/>
                </a:cubicBezTo>
                <a:cubicBezTo>
                  <a:pt x="659312" y="439493"/>
                  <a:pt x="656541" y="440890"/>
                  <a:pt x="655155" y="438096"/>
                </a:cubicBezTo>
                <a:lnTo>
                  <a:pt x="655155" y="437773"/>
                </a:lnTo>
                <a:lnTo>
                  <a:pt x="655154" y="437773"/>
                </a:lnTo>
                <a:lnTo>
                  <a:pt x="655155" y="437772"/>
                </a:lnTo>
                <a:lnTo>
                  <a:pt x="655155" y="437492"/>
                </a:lnTo>
                <a:lnTo>
                  <a:pt x="653462" y="436222"/>
                </a:lnTo>
                <a:lnTo>
                  <a:pt x="651932" y="434309"/>
                </a:lnTo>
                <a:lnTo>
                  <a:pt x="651321" y="434220"/>
                </a:lnTo>
                <a:lnTo>
                  <a:pt x="649889" y="440782"/>
                </a:lnTo>
                <a:lnTo>
                  <a:pt x="644495" y="438310"/>
                </a:lnTo>
                <a:lnTo>
                  <a:pt x="643618" y="438535"/>
                </a:lnTo>
                <a:lnTo>
                  <a:pt x="641615" y="438022"/>
                </a:lnTo>
                <a:lnTo>
                  <a:pt x="641615" y="440908"/>
                </a:lnTo>
                <a:cubicBezTo>
                  <a:pt x="636100" y="442287"/>
                  <a:pt x="631962" y="439528"/>
                  <a:pt x="626447" y="439528"/>
                </a:cubicBezTo>
                <a:cubicBezTo>
                  <a:pt x="626447" y="439528"/>
                  <a:pt x="625067" y="439528"/>
                  <a:pt x="625067" y="438150"/>
                </a:cubicBezTo>
                <a:lnTo>
                  <a:pt x="625156" y="438067"/>
                </a:lnTo>
                <a:lnTo>
                  <a:pt x="624802" y="437999"/>
                </a:lnTo>
                <a:cubicBezTo>
                  <a:pt x="623408" y="436570"/>
                  <a:pt x="623408" y="436570"/>
                  <a:pt x="622015" y="436570"/>
                </a:cubicBezTo>
                <a:lnTo>
                  <a:pt x="621313" y="436525"/>
                </a:lnTo>
                <a:lnTo>
                  <a:pt x="622059" y="436770"/>
                </a:lnTo>
                <a:cubicBezTo>
                  <a:pt x="620662" y="436770"/>
                  <a:pt x="617868" y="438150"/>
                  <a:pt x="617868" y="440908"/>
                </a:cubicBezTo>
                <a:cubicBezTo>
                  <a:pt x="616471" y="442287"/>
                  <a:pt x="616471" y="442287"/>
                  <a:pt x="615074" y="442287"/>
                </a:cubicBezTo>
                <a:cubicBezTo>
                  <a:pt x="612280" y="442287"/>
                  <a:pt x="613677" y="440908"/>
                  <a:pt x="613677" y="439528"/>
                </a:cubicBezTo>
                <a:lnTo>
                  <a:pt x="613734" y="439528"/>
                </a:lnTo>
                <a:lnTo>
                  <a:pt x="613652" y="439428"/>
                </a:lnTo>
                <a:cubicBezTo>
                  <a:pt x="612258" y="439428"/>
                  <a:pt x="610865" y="439428"/>
                  <a:pt x="610865" y="439428"/>
                </a:cubicBezTo>
                <a:lnTo>
                  <a:pt x="610754" y="439609"/>
                </a:lnTo>
                <a:lnTo>
                  <a:pt x="610776" y="439600"/>
                </a:lnTo>
                <a:cubicBezTo>
                  <a:pt x="610776" y="440997"/>
                  <a:pt x="610776" y="443791"/>
                  <a:pt x="608029" y="443791"/>
                </a:cubicBezTo>
                <a:cubicBezTo>
                  <a:pt x="602535" y="442394"/>
                  <a:pt x="597040" y="440997"/>
                  <a:pt x="591546" y="440997"/>
                </a:cubicBezTo>
                <a:cubicBezTo>
                  <a:pt x="588799" y="438203"/>
                  <a:pt x="586052" y="439600"/>
                  <a:pt x="581931" y="439600"/>
                </a:cubicBezTo>
                <a:cubicBezTo>
                  <a:pt x="580558" y="440997"/>
                  <a:pt x="580558" y="442394"/>
                  <a:pt x="579184" y="439600"/>
                </a:cubicBezTo>
                <a:cubicBezTo>
                  <a:pt x="579184" y="439600"/>
                  <a:pt x="579184" y="439600"/>
                  <a:pt x="579184" y="438203"/>
                </a:cubicBezTo>
                <a:cubicBezTo>
                  <a:pt x="580558" y="438203"/>
                  <a:pt x="579184" y="435410"/>
                  <a:pt x="580558" y="435410"/>
                </a:cubicBezTo>
                <a:lnTo>
                  <a:pt x="581368" y="435410"/>
                </a:lnTo>
                <a:lnTo>
                  <a:pt x="580100" y="434980"/>
                </a:lnTo>
                <a:cubicBezTo>
                  <a:pt x="577352" y="434980"/>
                  <a:pt x="573232" y="434980"/>
                  <a:pt x="570484" y="437773"/>
                </a:cubicBezTo>
                <a:cubicBezTo>
                  <a:pt x="569111" y="437773"/>
                  <a:pt x="567738" y="434980"/>
                  <a:pt x="566364" y="434980"/>
                </a:cubicBezTo>
                <a:lnTo>
                  <a:pt x="565927" y="434766"/>
                </a:lnTo>
                <a:lnTo>
                  <a:pt x="566397" y="435175"/>
                </a:lnTo>
                <a:cubicBezTo>
                  <a:pt x="566397" y="436611"/>
                  <a:pt x="566397" y="438047"/>
                  <a:pt x="565022" y="439483"/>
                </a:cubicBezTo>
                <a:cubicBezTo>
                  <a:pt x="560898" y="443791"/>
                  <a:pt x="556774" y="440919"/>
                  <a:pt x="554024" y="438047"/>
                </a:cubicBezTo>
                <a:cubicBezTo>
                  <a:pt x="552650" y="436611"/>
                  <a:pt x="552650" y="436611"/>
                  <a:pt x="552650" y="436611"/>
                </a:cubicBezTo>
                <a:cubicBezTo>
                  <a:pt x="549901" y="442355"/>
                  <a:pt x="545777" y="438047"/>
                  <a:pt x="541653" y="436611"/>
                </a:cubicBezTo>
                <a:cubicBezTo>
                  <a:pt x="540277" y="436611"/>
                  <a:pt x="538903" y="436611"/>
                  <a:pt x="537528" y="438047"/>
                </a:cubicBezTo>
                <a:cubicBezTo>
                  <a:pt x="536153" y="438047"/>
                  <a:pt x="533404" y="439483"/>
                  <a:pt x="532029" y="438047"/>
                </a:cubicBezTo>
                <a:cubicBezTo>
                  <a:pt x="530655" y="436611"/>
                  <a:pt x="527906" y="439483"/>
                  <a:pt x="526531" y="438047"/>
                </a:cubicBezTo>
                <a:lnTo>
                  <a:pt x="527299" y="437245"/>
                </a:lnTo>
                <a:lnTo>
                  <a:pt x="526189" y="437773"/>
                </a:lnTo>
                <a:cubicBezTo>
                  <a:pt x="523454" y="437773"/>
                  <a:pt x="520719" y="436377"/>
                  <a:pt x="517983" y="436377"/>
                </a:cubicBezTo>
                <a:lnTo>
                  <a:pt x="517023" y="435395"/>
                </a:lnTo>
                <a:lnTo>
                  <a:pt x="515264" y="434953"/>
                </a:lnTo>
                <a:cubicBezTo>
                  <a:pt x="514402" y="434765"/>
                  <a:pt x="513368" y="434765"/>
                  <a:pt x="511989" y="435517"/>
                </a:cubicBezTo>
                <a:cubicBezTo>
                  <a:pt x="511989" y="435517"/>
                  <a:pt x="510610" y="437021"/>
                  <a:pt x="509231" y="434012"/>
                </a:cubicBezTo>
                <a:lnTo>
                  <a:pt x="505620" y="434012"/>
                </a:lnTo>
                <a:lnTo>
                  <a:pt x="505319" y="434012"/>
                </a:lnTo>
                <a:lnTo>
                  <a:pt x="505319" y="433882"/>
                </a:lnTo>
                <a:lnTo>
                  <a:pt x="505140" y="434240"/>
                </a:lnTo>
                <a:lnTo>
                  <a:pt x="505620" y="434012"/>
                </a:lnTo>
                <a:cubicBezTo>
                  <a:pt x="508479" y="436720"/>
                  <a:pt x="505620" y="438074"/>
                  <a:pt x="505620" y="439428"/>
                </a:cubicBezTo>
                <a:cubicBezTo>
                  <a:pt x="501333" y="436720"/>
                  <a:pt x="497045" y="440782"/>
                  <a:pt x="494187" y="439428"/>
                </a:cubicBezTo>
                <a:lnTo>
                  <a:pt x="494332" y="439199"/>
                </a:lnTo>
                <a:lnTo>
                  <a:pt x="492983" y="437881"/>
                </a:lnTo>
                <a:lnTo>
                  <a:pt x="492503" y="437822"/>
                </a:lnTo>
                <a:lnTo>
                  <a:pt x="492682" y="438024"/>
                </a:lnTo>
                <a:cubicBezTo>
                  <a:pt x="489924" y="438024"/>
                  <a:pt x="487166" y="440782"/>
                  <a:pt x="484408" y="438024"/>
                </a:cubicBezTo>
                <a:lnTo>
                  <a:pt x="484788" y="437835"/>
                </a:lnTo>
                <a:lnTo>
                  <a:pt x="484408" y="437881"/>
                </a:lnTo>
                <a:lnTo>
                  <a:pt x="484408" y="437756"/>
                </a:lnTo>
                <a:lnTo>
                  <a:pt x="481639" y="436377"/>
                </a:lnTo>
                <a:cubicBezTo>
                  <a:pt x="480937" y="435678"/>
                  <a:pt x="480237" y="434980"/>
                  <a:pt x="479361" y="434631"/>
                </a:cubicBezTo>
                <a:lnTo>
                  <a:pt x="477471" y="434829"/>
                </a:lnTo>
                <a:lnTo>
                  <a:pt x="477764" y="435216"/>
                </a:lnTo>
                <a:cubicBezTo>
                  <a:pt x="477764" y="436645"/>
                  <a:pt x="480647" y="435216"/>
                  <a:pt x="480647" y="438074"/>
                </a:cubicBezTo>
                <a:cubicBezTo>
                  <a:pt x="480647" y="439503"/>
                  <a:pt x="479206" y="440933"/>
                  <a:pt x="479206" y="439503"/>
                </a:cubicBezTo>
                <a:cubicBezTo>
                  <a:pt x="477764" y="439503"/>
                  <a:pt x="477764" y="439503"/>
                  <a:pt x="477764" y="439503"/>
                </a:cubicBezTo>
                <a:cubicBezTo>
                  <a:pt x="474881" y="438074"/>
                  <a:pt x="473439" y="443791"/>
                  <a:pt x="471997" y="440933"/>
                </a:cubicBezTo>
                <a:cubicBezTo>
                  <a:pt x="471997" y="439503"/>
                  <a:pt x="471997" y="438074"/>
                  <a:pt x="471997" y="438074"/>
                </a:cubicBezTo>
                <a:cubicBezTo>
                  <a:pt x="471997" y="436645"/>
                  <a:pt x="471997" y="436645"/>
                  <a:pt x="471997" y="435216"/>
                </a:cubicBezTo>
                <a:cubicBezTo>
                  <a:pt x="470556" y="436645"/>
                  <a:pt x="470556" y="438074"/>
                  <a:pt x="467672" y="438074"/>
                </a:cubicBezTo>
                <a:cubicBezTo>
                  <a:pt x="466231" y="436645"/>
                  <a:pt x="464789" y="436645"/>
                  <a:pt x="463347" y="436645"/>
                </a:cubicBezTo>
                <a:lnTo>
                  <a:pt x="463347" y="436377"/>
                </a:lnTo>
                <a:lnTo>
                  <a:pt x="461994" y="437773"/>
                </a:lnTo>
                <a:lnTo>
                  <a:pt x="461816" y="437558"/>
                </a:lnTo>
                <a:lnTo>
                  <a:pt x="462004" y="437924"/>
                </a:lnTo>
                <a:cubicBezTo>
                  <a:pt x="463347" y="439278"/>
                  <a:pt x="462004" y="439278"/>
                  <a:pt x="462004" y="439278"/>
                </a:cubicBezTo>
                <a:cubicBezTo>
                  <a:pt x="459318" y="439278"/>
                  <a:pt x="456631" y="437924"/>
                  <a:pt x="453945" y="439278"/>
                </a:cubicBezTo>
                <a:cubicBezTo>
                  <a:pt x="451259" y="439278"/>
                  <a:pt x="448572" y="437924"/>
                  <a:pt x="445886" y="437924"/>
                </a:cubicBezTo>
                <a:cubicBezTo>
                  <a:pt x="445886" y="437924"/>
                  <a:pt x="444542" y="436570"/>
                  <a:pt x="444542" y="435216"/>
                </a:cubicBezTo>
                <a:lnTo>
                  <a:pt x="444770" y="435230"/>
                </a:lnTo>
                <a:lnTo>
                  <a:pt x="444542" y="435141"/>
                </a:lnTo>
                <a:cubicBezTo>
                  <a:pt x="444542" y="435141"/>
                  <a:pt x="444542" y="433762"/>
                  <a:pt x="444542" y="433762"/>
                </a:cubicBezTo>
                <a:lnTo>
                  <a:pt x="444542" y="433711"/>
                </a:lnTo>
                <a:cubicBezTo>
                  <a:pt x="443139" y="435141"/>
                  <a:pt x="441735" y="435141"/>
                  <a:pt x="441735" y="435141"/>
                </a:cubicBezTo>
                <a:cubicBezTo>
                  <a:pt x="441735" y="435141"/>
                  <a:pt x="441735" y="436570"/>
                  <a:pt x="441735" y="436570"/>
                </a:cubicBezTo>
                <a:cubicBezTo>
                  <a:pt x="443139" y="435141"/>
                  <a:pt x="444542" y="435141"/>
                  <a:pt x="444542" y="437999"/>
                </a:cubicBezTo>
                <a:cubicBezTo>
                  <a:pt x="441735" y="436570"/>
                  <a:pt x="440330" y="442287"/>
                  <a:pt x="437522" y="440858"/>
                </a:cubicBezTo>
                <a:cubicBezTo>
                  <a:pt x="434714" y="436570"/>
                  <a:pt x="430502" y="436570"/>
                  <a:pt x="426290" y="436570"/>
                </a:cubicBezTo>
                <a:lnTo>
                  <a:pt x="424435" y="436570"/>
                </a:lnTo>
                <a:lnTo>
                  <a:pt x="423732" y="437021"/>
                </a:lnTo>
                <a:cubicBezTo>
                  <a:pt x="422353" y="437021"/>
                  <a:pt x="420974" y="437021"/>
                  <a:pt x="419595" y="435517"/>
                </a:cubicBezTo>
                <a:lnTo>
                  <a:pt x="419595" y="435247"/>
                </a:lnTo>
                <a:lnTo>
                  <a:pt x="419505" y="435517"/>
                </a:lnTo>
                <a:lnTo>
                  <a:pt x="418823" y="434298"/>
                </a:lnTo>
                <a:lnTo>
                  <a:pt x="418968" y="435517"/>
                </a:lnTo>
                <a:cubicBezTo>
                  <a:pt x="417652" y="435517"/>
                  <a:pt x="416336" y="434012"/>
                  <a:pt x="413703" y="435517"/>
                </a:cubicBezTo>
                <a:cubicBezTo>
                  <a:pt x="413045" y="435517"/>
                  <a:pt x="412057" y="435517"/>
                  <a:pt x="411070" y="435141"/>
                </a:cubicBezTo>
                <a:lnTo>
                  <a:pt x="408626" y="432696"/>
                </a:lnTo>
                <a:lnTo>
                  <a:pt x="408330" y="432696"/>
                </a:lnTo>
                <a:lnTo>
                  <a:pt x="408300" y="432652"/>
                </a:lnTo>
                <a:lnTo>
                  <a:pt x="407002" y="434012"/>
                </a:lnTo>
                <a:cubicBezTo>
                  <a:pt x="407002" y="434012"/>
                  <a:pt x="405566" y="434012"/>
                  <a:pt x="405566" y="434012"/>
                </a:cubicBezTo>
                <a:lnTo>
                  <a:pt x="401258" y="434012"/>
                </a:lnTo>
                <a:cubicBezTo>
                  <a:pt x="399822" y="432508"/>
                  <a:pt x="398026" y="432508"/>
                  <a:pt x="396411" y="432508"/>
                </a:cubicBezTo>
                <a:lnTo>
                  <a:pt x="393237" y="431241"/>
                </a:lnTo>
                <a:lnTo>
                  <a:pt x="392964" y="431286"/>
                </a:lnTo>
                <a:cubicBezTo>
                  <a:pt x="392964" y="431286"/>
                  <a:pt x="392964" y="431286"/>
                  <a:pt x="391567" y="431286"/>
                </a:cubicBezTo>
                <a:cubicBezTo>
                  <a:pt x="390170" y="431286"/>
                  <a:pt x="388773" y="431286"/>
                  <a:pt x="387376" y="431286"/>
                </a:cubicBezTo>
                <a:cubicBezTo>
                  <a:pt x="385979" y="431286"/>
                  <a:pt x="385979" y="431286"/>
                  <a:pt x="385979" y="431286"/>
                </a:cubicBezTo>
                <a:lnTo>
                  <a:pt x="385627" y="431221"/>
                </a:lnTo>
                <a:lnTo>
                  <a:pt x="381923" y="437773"/>
                </a:lnTo>
                <a:lnTo>
                  <a:pt x="380607" y="436377"/>
                </a:lnTo>
                <a:lnTo>
                  <a:pt x="380607" y="436395"/>
                </a:lnTo>
                <a:cubicBezTo>
                  <a:pt x="377849" y="437773"/>
                  <a:pt x="376470" y="436395"/>
                  <a:pt x="373712" y="436395"/>
                </a:cubicBezTo>
                <a:lnTo>
                  <a:pt x="372414" y="431204"/>
                </a:lnTo>
                <a:lnTo>
                  <a:pt x="372332" y="431204"/>
                </a:lnTo>
                <a:lnTo>
                  <a:pt x="372332" y="431254"/>
                </a:lnTo>
                <a:cubicBezTo>
                  <a:pt x="370954" y="432633"/>
                  <a:pt x="368196" y="431254"/>
                  <a:pt x="366816" y="434012"/>
                </a:cubicBezTo>
                <a:cubicBezTo>
                  <a:pt x="366816" y="434012"/>
                  <a:pt x="366816" y="434012"/>
                  <a:pt x="366816" y="432633"/>
                </a:cubicBezTo>
                <a:lnTo>
                  <a:pt x="366702" y="432462"/>
                </a:lnTo>
                <a:lnTo>
                  <a:pt x="366750" y="432608"/>
                </a:lnTo>
                <a:lnTo>
                  <a:pt x="366315" y="432559"/>
                </a:lnTo>
                <a:lnTo>
                  <a:pt x="366315" y="433583"/>
                </a:lnTo>
                <a:cubicBezTo>
                  <a:pt x="363641" y="435678"/>
                  <a:pt x="361635" y="435329"/>
                  <a:pt x="359796" y="434281"/>
                </a:cubicBezTo>
                <a:lnTo>
                  <a:pt x="355078" y="431294"/>
                </a:lnTo>
                <a:lnTo>
                  <a:pt x="354280" y="431204"/>
                </a:lnTo>
                <a:lnTo>
                  <a:pt x="354126" y="431148"/>
                </a:lnTo>
                <a:lnTo>
                  <a:pt x="343171" y="432508"/>
                </a:lnTo>
                <a:cubicBezTo>
                  <a:pt x="343171" y="432508"/>
                  <a:pt x="341782" y="432508"/>
                  <a:pt x="341782" y="432508"/>
                </a:cubicBezTo>
                <a:cubicBezTo>
                  <a:pt x="341782" y="432508"/>
                  <a:pt x="340394" y="432508"/>
                  <a:pt x="340394" y="432508"/>
                </a:cubicBezTo>
                <a:cubicBezTo>
                  <a:pt x="339699" y="431818"/>
                  <a:pt x="338658" y="431818"/>
                  <a:pt x="337790" y="431646"/>
                </a:cubicBezTo>
                <a:lnTo>
                  <a:pt x="336269" y="429800"/>
                </a:lnTo>
                <a:lnTo>
                  <a:pt x="336267" y="429800"/>
                </a:lnTo>
                <a:lnTo>
                  <a:pt x="336023" y="429775"/>
                </a:lnTo>
                <a:lnTo>
                  <a:pt x="336227" y="429876"/>
                </a:lnTo>
                <a:cubicBezTo>
                  <a:pt x="336227" y="429876"/>
                  <a:pt x="334798" y="429876"/>
                  <a:pt x="334798" y="429876"/>
                </a:cubicBezTo>
                <a:cubicBezTo>
                  <a:pt x="333369" y="431286"/>
                  <a:pt x="331940" y="431286"/>
                  <a:pt x="329082" y="429876"/>
                </a:cubicBezTo>
                <a:cubicBezTo>
                  <a:pt x="328367" y="430581"/>
                  <a:pt x="328367" y="431991"/>
                  <a:pt x="328189" y="433049"/>
                </a:cubicBezTo>
                <a:lnTo>
                  <a:pt x="326449" y="433985"/>
                </a:lnTo>
                <a:lnTo>
                  <a:pt x="326449" y="434163"/>
                </a:lnTo>
                <a:cubicBezTo>
                  <a:pt x="322237" y="434163"/>
                  <a:pt x="316621" y="437021"/>
                  <a:pt x="313813" y="431304"/>
                </a:cubicBezTo>
                <a:cubicBezTo>
                  <a:pt x="312409" y="429875"/>
                  <a:pt x="309600" y="434163"/>
                  <a:pt x="308196" y="432733"/>
                </a:cubicBezTo>
                <a:lnTo>
                  <a:pt x="306962" y="432733"/>
                </a:lnTo>
                <a:lnTo>
                  <a:pt x="306976" y="432790"/>
                </a:lnTo>
                <a:cubicBezTo>
                  <a:pt x="306976" y="432790"/>
                  <a:pt x="305555" y="432790"/>
                  <a:pt x="305555" y="432790"/>
                </a:cubicBezTo>
                <a:cubicBezTo>
                  <a:pt x="304134" y="432790"/>
                  <a:pt x="302714" y="434200"/>
                  <a:pt x="302714" y="435611"/>
                </a:cubicBezTo>
                <a:cubicBezTo>
                  <a:pt x="301293" y="434200"/>
                  <a:pt x="299872" y="437021"/>
                  <a:pt x="298451" y="437021"/>
                </a:cubicBezTo>
                <a:cubicBezTo>
                  <a:pt x="297030" y="437021"/>
                  <a:pt x="294189" y="437021"/>
                  <a:pt x="295610" y="432790"/>
                </a:cubicBezTo>
                <a:cubicBezTo>
                  <a:pt x="295610" y="432790"/>
                  <a:pt x="295610" y="431380"/>
                  <a:pt x="294189" y="431380"/>
                </a:cubicBezTo>
                <a:cubicBezTo>
                  <a:pt x="294189" y="431380"/>
                  <a:pt x="294189" y="431380"/>
                  <a:pt x="294189" y="432790"/>
                </a:cubicBezTo>
                <a:cubicBezTo>
                  <a:pt x="292768" y="437021"/>
                  <a:pt x="289926" y="435611"/>
                  <a:pt x="288506" y="435611"/>
                </a:cubicBezTo>
                <a:cubicBezTo>
                  <a:pt x="287085" y="434200"/>
                  <a:pt x="285664" y="434200"/>
                  <a:pt x="284243" y="434200"/>
                </a:cubicBezTo>
                <a:cubicBezTo>
                  <a:pt x="284243" y="434200"/>
                  <a:pt x="284243" y="432790"/>
                  <a:pt x="284243" y="432790"/>
                </a:cubicBezTo>
                <a:lnTo>
                  <a:pt x="283959" y="432508"/>
                </a:lnTo>
                <a:lnTo>
                  <a:pt x="278234" y="432508"/>
                </a:lnTo>
                <a:cubicBezTo>
                  <a:pt x="276203" y="432132"/>
                  <a:pt x="274172" y="431756"/>
                  <a:pt x="272142" y="432508"/>
                </a:cubicBezTo>
                <a:lnTo>
                  <a:pt x="270944" y="431177"/>
                </a:lnTo>
                <a:lnTo>
                  <a:pt x="270566" y="431079"/>
                </a:lnTo>
                <a:cubicBezTo>
                  <a:pt x="267823" y="431079"/>
                  <a:pt x="266451" y="429650"/>
                  <a:pt x="265079" y="432508"/>
                </a:cubicBezTo>
                <a:cubicBezTo>
                  <a:pt x="263708" y="432508"/>
                  <a:pt x="263708" y="432508"/>
                  <a:pt x="262336" y="432508"/>
                </a:cubicBezTo>
                <a:lnTo>
                  <a:pt x="262325" y="432508"/>
                </a:lnTo>
                <a:cubicBezTo>
                  <a:pt x="263641" y="433824"/>
                  <a:pt x="266274" y="433824"/>
                  <a:pt x="264958" y="436457"/>
                </a:cubicBezTo>
                <a:cubicBezTo>
                  <a:pt x="264958" y="437773"/>
                  <a:pt x="262325" y="437773"/>
                  <a:pt x="262325" y="436457"/>
                </a:cubicBezTo>
                <a:cubicBezTo>
                  <a:pt x="261008" y="435141"/>
                  <a:pt x="261008" y="433824"/>
                  <a:pt x="261008" y="432508"/>
                </a:cubicBezTo>
                <a:lnTo>
                  <a:pt x="260965" y="432508"/>
                </a:lnTo>
                <a:cubicBezTo>
                  <a:pt x="260965" y="432508"/>
                  <a:pt x="259593" y="432508"/>
                  <a:pt x="258221" y="432508"/>
                </a:cubicBezTo>
                <a:lnTo>
                  <a:pt x="258134" y="432485"/>
                </a:lnTo>
                <a:lnTo>
                  <a:pt x="258151" y="432508"/>
                </a:lnTo>
                <a:cubicBezTo>
                  <a:pt x="258151" y="432508"/>
                  <a:pt x="258489" y="433260"/>
                  <a:pt x="258489" y="434012"/>
                </a:cubicBezTo>
                <a:lnTo>
                  <a:pt x="256981" y="435353"/>
                </a:lnTo>
                <a:lnTo>
                  <a:pt x="258000" y="439579"/>
                </a:lnTo>
                <a:cubicBezTo>
                  <a:pt x="255242" y="439579"/>
                  <a:pt x="253863" y="445295"/>
                  <a:pt x="251105" y="443866"/>
                </a:cubicBezTo>
                <a:cubicBezTo>
                  <a:pt x="251105" y="441008"/>
                  <a:pt x="249726" y="439579"/>
                  <a:pt x="249726" y="438150"/>
                </a:cubicBezTo>
                <a:cubicBezTo>
                  <a:pt x="250416" y="437435"/>
                  <a:pt x="250760" y="436006"/>
                  <a:pt x="251278" y="434577"/>
                </a:cubicBezTo>
                <a:lnTo>
                  <a:pt x="253360" y="431699"/>
                </a:lnTo>
                <a:lnTo>
                  <a:pt x="252823" y="431102"/>
                </a:lnTo>
                <a:lnTo>
                  <a:pt x="252735" y="431079"/>
                </a:lnTo>
                <a:lnTo>
                  <a:pt x="252735" y="431129"/>
                </a:lnTo>
                <a:cubicBezTo>
                  <a:pt x="251325" y="431129"/>
                  <a:pt x="249914" y="431129"/>
                  <a:pt x="248504" y="432508"/>
                </a:cubicBezTo>
                <a:cubicBezTo>
                  <a:pt x="247094" y="431129"/>
                  <a:pt x="247094" y="431129"/>
                  <a:pt x="247094" y="431129"/>
                </a:cubicBezTo>
                <a:lnTo>
                  <a:pt x="246415" y="430976"/>
                </a:lnTo>
                <a:lnTo>
                  <a:pt x="246717" y="431285"/>
                </a:lnTo>
                <a:cubicBezTo>
                  <a:pt x="243959" y="434107"/>
                  <a:pt x="238444" y="435517"/>
                  <a:pt x="234306" y="434107"/>
                </a:cubicBezTo>
                <a:cubicBezTo>
                  <a:pt x="232927" y="432696"/>
                  <a:pt x="232238" y="431991"/>
                  <a:pt x="231893" y="431991"/>
                </a:cubicBezTo>
                <a:lnTo>
                  <a:pt x="231564" y="434012"/>
                </a:lnTo>
                <a:lnTo>
                  <a:pt x="231862" y="434012"/>
                </a:lnTo>
                <a:cubicBezTo>
                  <a:pt x="231862" y="435329"/>
                  <a:pt x="233178" y="437962"/>
                  <a:pt x="230546" y="437962"/>
                </a:cubicBezTo>
                <a:cubicBezTo>
                  <a:pt x="229887" y="438620"/>
                  <a:pt x="229229" y="438620"/>
                  <a:pt x="228736" y="438126"/>
                </a:cubicBezTo>
                <a:lnTo>
                  <a:pt x="227968" y="435517"/>
                </a:lnTo>
                <a:lnTo>
                  <a:pt x="227411" y="435517"/>
                </a:lnTo>
                <a:cubicBezTo>
                  <a:pt x="224653" y="435517"/>
                  <a:pt x="223274" y="434107"/>
                  <a:pt x="221895" y="432696"/>
                </a:cubicBezTo>
                <a:lnTo>
                  <a:pt x="221895" y="432341"/>
                </a:lnTo>
                <a:lnTo>
                  <a:pt x="219500" y="431011"/>
                </a:lnTo>
                <a:lnTo>
                  <a:pt x="219276" y="431154"/>
                </a:lnTo>
                <a:cubicBezTo>
                  <a:pt x="217187" y="429725"/>
                  <a:pt x="214749" y="429367"/>
                  <a:pt x="212312" y="428832"/>
                </a:cubicBezTo>
                <a:lnTo>
                  <a:pt x="205562" y="425542"/>
                </a:lnTo>
                <a:lnTo>
                  <a:pt x="205562" y="426901"/>
                </a:lnTo>
                <a:cubicBezTo>
                  <a:pt x="205562" y="428337"/>
                  <a:pt x="206959" y="429773"/>
                  <a:pt x="206959" y="429773"/>
                </a:cubicBezTo>
                <a:cubicBezTo>
                  <a:pt x="208356" y="431209"/>
                  <a:pt x="208356" y="432645"/>
                  <a:pt x="208356" y="434081"/>
                </a:cubicBezTo>
                <a:cubicBezTo>
                  <a:pt x="206959" y="435517"/>
                  <a:pt x="205562" y="435517"/>
                  <a:pt x="204165" y="434081"/>
                </a:cubicBezTo>
                <a:cubicBezTo>
                  <a:pt x="202768" y="434081"/>
                  <a:pt x="199974" y="435517"/>
                  <a:pt x="198577" y="432645"/>
                </a:cubicBezTo>
                <a:cubicBezTo>
                  <a:pt x="199974" y="431209"/>
                  <a:pt x="201371" y="429773"/>
                  <a:pt x="199974" y="426901"/>
                </a:cubicBezTo>
                <a:lnTo>
                  <a:pt x="199974" y="425584"/>
                </a:lnTo>
                <a:lnTo>
                  <a:pt x="199603" y="426490"/>
                </a:lnTo>
                <a:cubicBezTo>
                  <a:pt x="198235" y="426490"/>
                  <a:pt x="198235" y="426490"/>
                  <a:pt x="198235" y="426490"/>
                </a:cubicBezTo>
                <a:lnTo>
                  <a:pt x="198235" y="425695"/>
                </a:lnTo>
                <a:lnTo>
                  <a:pt x="196616" y="426524"/>
                </a:lnTo>
                <a:lnTo>
                  <a:pt x="197073" y="426741"/>
                </a:lnTo>
                <a:lnTo>
                  <a:pt x="195191" y="427638"/>
                </a:lnTo>
                <a:lnTo>
                  <a:pt x="194566" y="428277"/>
                </a:lnTo>
                <a:cubicBezTo>
                  <a:pt x="193187" y="428277"/>
                  <a:pt x="193187" y="428277"/>
                  <a:pt x="193187" y="428277"/>
                </a:cubicBezTo>
                <a:cubicBezTo>
                  <a:pt x="191808" y="428277"/>
                  <a:pt x="190429" y="428277"/>
                  <a:pt x="190429" y="431098"/>
                </a:cubicBezTo>
                <a:cubicBezTo>
                  <a:pt x="188361" y="431803"/>
                  <a:pt x="186981" y="431098"/>
                  <a:pt x="185947" y="429864"/>
                </a:cubicBezTo>
                <a:lnTo>
                  <a:pt x="183595" y="425568"/>
                </a:lnTo>
                <a:lnTo>
                  <a:pt x="183283" y="425738"/>
                </a:lnTo>
                <a:cubicBezTo>
                  <a:pt x="181904" y="424234"/>
                  <a:pt x="180525" y="425738"/>
                  <a:pt x="179146" y="424234"/>
                </a:cubicBezTo>
                <a:lnTo>
                  <a:pt x="178901" y="424145"/>
                </a:lnTo>
                <a:lnTo>
                  <a:pt x="179021" y="424234"/>
                </a:lnTo>
                <a:cubicBezTo>
                  <a:pt x="176250" y="425613"/>
                  <a:pt x="179021" y="428371"/>
                  <a:pt x="177635" y="429750"/>
                </a:cubicBezTo>
                <a:cubicBezTo>
                  <a:pt x="174864" y="431129"/>
                  <a:pt x="173478" y="428371"/>
                  <a:pt x="172092" y="431129"/>
                </a:cubicBezTo>
                <a:cubicBezTo>
                  <a:pt x="170707" y="431129"/>
                  <a:pt x="170707" y="431129"/>
                  <a:pt x="170707" y="431129"/>
                </a:cubicBezTo>
                <a:cubicBezTo>
                  <a:pt x="170707" y="429750"/>
                  <a:pt x="169322" y="428371"/>
                  <a:pt x="169322" y="428371"/>
                </a:cubicBezTo>
                <a:cubicBezTo>
                  <a:pt x="166550" y="428371"/>
                  <a:pt x="165165" y="429750"/>
                  <a:pt x="163779" y="431129"/>
                </a:cubicBezTo>
                <a:cubicBezTo>
                  <a:pt x="161007" y="432508"/>
                  <a:pt x="159622" y="432508"/>
                  <a:pt x="158237" y="431129"/>
                </a:cubicBezTo>
                <a:cubicBezTo>
                  <a:pt x="156851" y="428371"/>
                  <a:pt x="154080" y="426992"/>
                  <a:pt x="152694" y="424234"/>
                </a:cubicBezTo>
                <a:lnTo>
                  <a:pt x="152745" y="424133"/>
                </a:lnTo>
                <a:lnTo>
                  <a:pt x="150186" y="422837"/>
                </a:lnTo>
                <a:cubicBezTo>
                  <a:pt x="150186" y="421440"/>
                  <a:pt x="150186" y="420043"/>
                  <a:pt x="150186" y="420043"/>
                </a:cubicBezTo>
                <a:lnTo>
                  <a:pt x="150001" y="419572"/>
                </a:lnTo>
                <a:lnTo>
                  <a:pt x="149924" y="419720"/>
                </a:lnTo>
                <a:lnTo>
                  <a:pt x="149527" y="419720"/>
                </a:lnTo>
                <a:lnTo>
                  <a:pt x="149527" y="422556"/>
                </a:lnTo>
                <a:cubicBezTo>
                  <a:pt x="149527" y="424002"/>
                  <a:pt x="146756" y="424002"/>
                  <a:pt x="146756" y="425449"/>
                </a:cubicBezTo>
                <a:cubicBezTo>
                  <a:pt x="146756" y="425449"/>
                  <a:pt x="146756" y="426896"/>
                  <a:pt x="146756" y="426896"/>
                </a:cubicBezTo>
                <a:cubicBezTo>
                  <a:pt x="150913" y="426896"/>
                  <a:pt x="155070" y="425449"/>
                  <a:pt x="156455" y="431235"/>
                </a:cubicBezTo>
                <a:lnTo>
                  <a:pt x="155597" y="433923"/>
                </a:lnTo>
                <a:lnTo>
                  <a:pt x="156831" y="433762"/>
                </a:lnTo>
                <a:cubicBezTo>
                  <a:pt x="158241" y="432383"/>
                  <a:pt x="159652" y="431004"/>
                  <a:pt x="162473" y="432383"/>
                </a:cubicBezTo>
                <a:cubicBezTo>
                  <a:pt x="162473" y="436520"/>
                  <a:pt x="161062" y="436520"/>
                  <a:pt x="158241" y="435141"/>
                </a:cubicBezTo>
                <a:cubicBezTo>
                  <a:pt x="157184" y="434107"/>
                  <a:pt x="153746" y="436951"/>
                  <a:pt x="152688" y="435528"/>
                </a:cubicBezTo>
                <a:lnTo>
                  <a:pt x="152618" y="433015"/>
                </a:lnTo>
                <a:lnTo>
                  <a:pt x="152298" y="432681"/>
                </a:lnTo>
                <a:cubicBezTo>
                  <a:pt x="149527" y="429789"/>
                  <a:pt x="148141" y="432681"/>
                  <a:pt x="146756" y="432681"/>
                </a:cubicBezTo>
                <a:cubicBezTo>
                  <a:pt x="142599" y="434128"/>
                  <a:pt x="139828" y="431235"/>
                  <a:pt x="137056" y="432681"/>
                </a:cubicBezTo>
                <a:cubicBezTo>
                  <a:pt x="134285" y="437021"/>
                  <a:pt x="132900" y="432681"/>
                  <a:pt x="131514" y="431235"/>
                </a:cubicBezTo>
                <a:cubicBezTo>
                  <a:pt x="130128" y="429789"/>
                  <a:pt x="130128" y="429789"/>
                  <a:pt x="130128" y="428342"/>
                </a:cubicBezTo>
                <a:lnTo>
                  <a:pt x="131494" y="426916"/>
                </a:lnTo>
                <a:lnTo>
                  <a:pt x="130411" y="426716"/>
                </a:lnTo>
                <a:cubicBezTo>
                  <a:pt x="129000" y="428145"/>
                  <a:pt x="126179" y="428145"/>
                  <a:pt x="124769" y="428145"/>
                </a:cubicBezTo>
                <a:cubicBezTo>
                  <a:pt x="121948" y="431004"/>
                  <a:pt x="121948" y="431004"/>
                  <a:pt x="120538" y="425287"/>
                </a:cubicBezTo>
                <a:cubicBezTo>
                  <a:pt x="120538" y="420999"/>
                  <a:pt x="116307" y="423858"/>
                  <a:pt x="114896" y="423858"/>
                </a:cubicBezTo>
                <a:cubicBezTo>
                  <a:pt x="113486" y="423858"/>
                  <a:pt x="112076" y="422428"/>
                  <a:pt x="112076" y="420999"/>
                </a:cubicBezTo>
                <a:lnTo>
                  <a:pt x="112692" y="420887"/>
                </a:lnTo>
                <a:lnTo>
                  <a:pt x="112110" y="420874"/>
                </a:lnTo>
                <a:cubicBezTo>
                  <a:pt x="112110" y="422278"/>
                  <a:pt x="110708" y="422278"/>
                  <a:pt x="110708" y="420874"/>
                </a:cubicBezTo>
                <a:lnTo>
                  <a:pt x="108315" y="423271"/>
                </a:lnTo>
                <a:lnTo>
                  <a:pt x="108315" y="423983"/>
                </a:lnTo>
                <a:cubicBezTo>
                  <a:pt x="106899" y="423983"/>
                  <a:pt x="105483" y="423983"/>
                  <a:pt x="104067" y="423983"/>
                </a:cubicBezTo>
                <a:cubicBezTo>
                  <a:pt x="98404" y="421175"/>
                  <a:pt x="102651" y="426791"/>
                  <a:pt x="101235" y="428196"/>
                </a:cubicBezTo>
                <a:cubicBezTo>
                  <a:pt x="101235" y="429600"/>
                  <a:pt x="101235" y="431004"/>
                  <a:pt x="98404" y="429600"/>
                </a:cubicBezTo>
                <a:cubicBezTo>
                  <a:pt x="97695" y="428897"/>
                  <a:pt x="97341" y="427493"/>
                  <a:pt x="96987" y="425914"/>
                </a:cubicBezTo>
                <a:lnTo>
                  <a:pt x="95840" y="422074"/>
                </a:lnTo>
                <a:lnTo>
                  <a:pt x="94399" y="422805"/>
                </a:lnTo>
                <a:cubicBezTo>
                  <a:pt x="94399" y="422805"/>
                  <a:pt x="92989" y="424234"/>
                  <a:pt x="92989" y="424234"/>
                </a:cubicBezTo>
                <a:cubicBezTo>
                  <a:pt x="91579" y="424234"/>
                  <a:pt x="91579" y="422805"/>
                  <a:pt x="91579" y="422805"/>
                </a:cubicBezTo>
                <a:cubicBezTo>
                  <a:pt x="90168" y="421376"/>
                  <a:pt x="88758" y="421376"/>
                  <a:pt x="88758" y="421376"/>
                </a:cubicBezTo>
                <a:cubicBezTo>
                  <a:pt x="84527" y="419946"/>
                  <a:pt x="80296" y="418517"/>
                  <a:pt x="77475" y="415659"/>
                </a:cubicBezTo>
                <a:cubicBezTo>
                  <a:pt x="76065" y="412800"/>
                  <a:pt x="76065" y="411371"/>
                  <a:pt x="78885" y="409942"/>
                </a:cubicBezTo>
                <a:cubicBezTo>
                  <a:pt x="77475" y="408513"/>
                  <a:pt x="78885" y="407084"/>
                  <a:pt x="80296" y="405655"/>
                </a:cubicBezTo>
                <a:cubicBezTo>
                  <a:pt x="81706" y="405655"/>
                  <a:pt x="81706" y="405655"/>
                  <a:pt x="83116" y="405655"/>
                </a:cubicBezTo>
                <a:cubicBezTo>
                  <a:pt x="84527" y="407084"/>
                  <a:pt x="84527" y="407084"/>
                  <a:pt x="85937" y="405655"/>
                </a:cubicBezTo>
                <a:cubicBezTo>
                  <a:pt x="84527" y="401367"/>
                  <a:pt x="83116" y="398509"/>
                  <a:pt x="78885" y="401367"/>
                </a:cubicBezTo>
                <a:cubicBezTo>
                  <a:pt x="78885" y="401367"/>
                  <a:pt x="77475" y="401367"/>
                  <a:pt x="76065" y="401367"/>
                </a:cubicBezTo>
                <a:cubicBezTo>
                  <a:pt x="74654" y="401367"/>
                  <a:pt x="73244" y="402796"/>
                  <a:pt x="71833" y="404226"/>
                </a:cubicBezTo>
                <a:cubicBezTo>
                  <a:pt x="70423" y="405655"/>
                  <a:pt x="70423" y="405655"/>
                  <a:pt x="69013" y="405655"/>
                </a:cubicBezTo>
                <a:cubicBezTo>
                  <a:pt x="69013" y="402796"/>
                  <a:pt x="66192" y="398509"/>
                  <a:pt x="70423" y="395650"/>
                </a:cubicBezTo>
                <a:cubicBezTo>
                  <a:pt x="70423" y="397080"/>
                  <a:pt x="71833" y="397080"/>
                  <a:pt x="73244" y="397080"/>
                </a:cubicBezTo>
                <a:cubicBezTo>
                  <a:pt x="73244" y="397080"/>
                  <a:pt x="74654" y="398509"/>
                  <a:pt x="74654" y="398509"/>
                </a:cubicBezTo>
                <a:cubicBezTo>
                  <a:pt x="77475" y="399938"/>
                  <a:pt x="77475" y="397080"/>
                  <a:pt x="78885" y="395650"/>
                </a:cubicBezTo>
                <a:cubicBezTo>
                  <a:pt x="78885" y="395650"/>
                  <a:pt x="80296" y="395650"/>
                  <a:pt x="81706" y="395650"/>
                </a:cubicBezTo>
                <a:cubicBezTo>
                  <a:pt x="83116" y="395650"/>
                  <a:pt x="84527" y="395650"/>
                  <a:pt x="85937" y="397080"/>
                </a:cubicBezTo>
                <a:cubicBezTo>
                  <a:pt x="87348" y="401367"/>
                  <a:pt x="88758" y="399938"/>
                  <a:pt x="91579" y="399938"/>
                </a:cubicBezTo>
                <a:cubicBezTo>
                  <a:pt x="92989" y="399938"/>
                  <a:pt x="94399" y="399938"/>
                  <a:pt x="95810" y="401367"/>
                </a:cubicBezTo>
                <a:lnTo>
                  <a:pt x="99671" y="402672"/>
                </a:lnTo>
                <a:lnTo>
                  <a:pt x="104131" y="402376"/>
                </a:lnTo>
                <a:cubicBezTo>
                  <a:pt x="105682" y="402376"/>
                  <a:pt x="107061" y="402730"/>
                  <a:pt x="108440" y="404146"/>
                </a:cubicBezTo>
                <a:cubicBezTo>
                  <a:pt x="109819" y="404146"/>
                  <a:pt x="109819" y="404146"/>
                  <a:pt x="109819" y="404146"/>
                </a:cubicBezTo>
                <a:cubicBezTo>
                  <a:pt x="111198" y="405562"/>
                  <a:pt x="112577" y="405562"/>
                  <a:pt x="113956" y="404146"/>
                </a:cubicBezTo>
                <a:lnTo>
                  <a:pt x="114479" y="403071"/>
                </a:lnTo>
                <a:lnTo>
                  <a:pt x="113462" y="402728"/>
                </a:lnTo>
                <a:cubicBezTo>
                  <a:pt x="112076" y="401326"/>
                  <a:pt x="112076" y="399925"/>
                  <a:pt x="112076" y="398523"/>
                </a:cubicBezTo>
                <a:cubicBezTo>
                  <a:pt x="113462" y="397121"/>
                  <a:pt x="114847" y="397121"/>
                  <a:pt x="116233" y="398523"/>
                </a:cubicBezTo>
                <a:cubicBezTo>
                  <a:pt x="117618" y="398523"/>
                  <a:pt x="119004" y="399925"/>
                  <a:pt x="120389" y="399925"/>
                </a:cubicBezTo>
                <a:cubicBezTo>
                  <a:pt x="121775" y="399925"/>
                  <a:pt x="123161" y="401326"/>
                  <a:pt x="123161" y="399925"/>
                </a:cubicBezTo>
                <a:cubicBezTo>
                  <a:pt x="123161" y="398523"/>
                  <a:pt x="121775" y="397121"/>
                  <a:pt x="121775" y="397121"/>
                </a:cubicBezTo>
                <a:cubicBezTo>
                  <a:pt x="121775" y="394317"/>
                  <a:pt x="123161" y="395719"/>
                  <a:pt x="124547" y="395719"/>
                </a:cubicBezTo>
                <a:cubicBezTo>
                  <a:pt x="127318" y="395719"/>
                  <a:pt x="127318" y="394317"/>
                  <a:pt x="127318" y="392916"/>
                </a:cubicBezTo>
                <a:cubicBezTo>
                  <a:pt x="127318" y="391514"/>
                  <a:pt x="127318" y="391514"/>
                  <a:pt x="127318" y="391514"/>
                </a:cubicBezTo>
                <a:lnTo>
                  <a:pt x="128203" y="388909"/>
                </a:lnTo>
                <a:lnTo>
                  <a:pt x="128897" y="385351"/>
                </a:lnTo>
                <a:lnTo>
                  <a:pt x="128604" y="384852"/>
                </a:lnTo>
                <a:lnTo>
                  <a:pt x="126583" y="385872"/>
                </a:lnTo>
                <a:cubicBezTo>
                  <a:pt x="126583" y="385872"/>
                  <a:pt x="125186" y="385872"/>
                  <a:pt x="125186" y="385872"/>
                </a:cubicBezTo>
                <a:cubicBezTo>
                  <a:pt x="123789" y="385872"/>
                  <a:pt x="123789" y="385872"/>
                  <a:pt x="122392" y="385872"/>
                </a:cubicBezTo>
                <a:cubicBezTo>
                  <a:pt x="122392" y="385872"/>
                  <a:pt x="120995" y="385872"/>
                  <a:pt x="120995" y="385872"/>
                </a:cubicBezTo>
                <a:cubicBezTo>
                  <a:pt x="119598" y="384462"/>
                  <a:pt x="118201" y="385872"/>
                  <a:pt x="115407" y="385872"/>
                </a:cubicBezTo>
                <a:cubicBezTo>
                  <a:pt x="112614" y="384462"/>
                  <a:pt x="111216" y="381642"/>
                  <a:pt x="109819" y="380231"/>
                </a:cubicBezTo>
                <a:lnTo>
                  <a:pt x="109819" y="379121"/>
                </a:lnTo>
                <a:lnTo>
                  <a:pt x="109490" y="379182"/>
                </a:lnTo>
                <a:cubicBezTo>
                  <a:pt x="101310" y="377756"/>
                  <a:pt x="101310" y="377756"/>
                  <a:pt x="101310" y="367780"/>
                </a:cubicBezTo>
                <a:cubicBezTo>
                  <a:pt x="101310" y="364930"/>
                  <a:pt x="99946" y="363505"/>
                  <a:pt x="98583" y="363505"/>
                </a:cubicBezTo>
                <a:cubicBezTo>
                  <a:pt x="95856" y="363505"/>
                  <a:pt x="94493" y="363505"/>
                  <a:pt x="91766" y="363505"/>
                </a:cubicBezTo>
                <a:lnTo>
                  <a:pt x="91766" y="362931"/>
                </a:lnTo>
                <a:lnTo>
                  <a:pt x="91391" y="363307"/>
                </a:lnTo>
                <a:cubicBezTo>
                  <a:pt x="90074" y="363307"/>
                  <a:pt x="90074" y="363307"/>
                  <a:pt x="88758" y="363307"/>
                </a:cubicBezTo>
                <a:cubicBezTo>
                  <a:pt x="87442" y="361990"/>
                  <a:pt x="87442" y="361990"/>
                  <a:pt x="87442" y="361990"/>
                </a:cubicBezTo>
                <a:cubicBezTo>
                  <a:pt x="86125" y="360674"/>
                  <a:pt x="83493" y="361990"/>
                  <a:pt x="83493" y="359357"/>
                </a:cubicBezTo>
                <a:cubicBezTo>
                  <a:pt x="83493" y="359357"/>
                  <a:pt x="83493" y="359357"/>
                  <a:pt x="84809" y="358041"/>
                </a:cubicBezTo>
                <a:cubicBezTo>
                  <a:pt x="86126" y="358041"/>
                  <a:pt x="87771" y="358041"/>
                  <a:pt x="89416" y="358370"/>
                </a:cubicBezTo>
                <a:lnTo>
                  <a:pt x="92744" y="360034"/>
                </a:lnTo>
                <a:lnTo>
                  <a:pt x="93130" y="359229"/>
                </a:lnTo>
                <a:lnTo>
                  <a:pt x="94170" y="358142"/>
                </a:lnTo>
                <a:lnTo>
                  <a:pt x="92881" y="358142"/>
                </a:lnTo>
                <a:cubicBezTo>
                  <a:pt x="91488" y="355334"/>
                  <a:pt x="90095" y="353579"/>
                  <a:pt x="88355" y="353052"/>
                </a:cubicBezTo>
                <a:lnTo>
                  <a:pt x="81988" y="355248"/>
                </a:lnTo>
                <a:lnTo>
                  <a:pt x="81988" y="355284"/>
                </a:lnTo>
                <a:cubicBezTo>
                  <a:pt x="80634" y="355952"/>
                  <a:pt x="79957" y="357289"/>
                  <a:pt x="79450" y="358794"/>
                </a:cubicBezTo>
                <a:lnTo>
                  <a:pt x="78106" y="362773"/>
                </a:lnTo>
                <a:lnTo>
                  <a:pt x="79194" y="363871"/>
                </a:lnTo>
                <a:cubicBezTo>
                  <a:pt x="80591" y="363871"/>
                  <a:pt x="80591" y="363871"/>
                  <a:pt x="80591" y="363871"/>
                </a:cubicBezTo>
                <a:cubicBezTo>
                  <a:pt x="81988" y="365281"/>
                  <a:pt x="81988" y="366692"/>
                  <a:pt x="81988" y="368102"/>
                </a:cubicBezTo>
                <a:cubicBezTo>
                  <a:pt x="80591" y="368102"/>
                  <a:pt x="80591" y="369512"/>
                  <a:pt x="80591" y="369512"/>
                </a:cubicBezTo>
                <a:cubicBezTo>
                  <a:pt x="80591" y="372333"/>
                  <a:pt x="79194" y="372333"/>
                  <a:pt x="77797" y="370923"/>
                </a:cubicBezTo>
                <a:cubicBezTo>
                  <a:pt x="76401" y="370923"/>
                  <a:pt x="75003" y="369512"/>
                  <a:pt x="72210" y="368102"/>
                </a:cubicBezTo>
                <a:cubicBezTo>
                  <a:pt x="72210" y="366692"/>
                  <a:pt x="72210" y="365281"/>
                  <a:pt x="72210" y="363871"/>
                </a:cubicBezTo>
                <a:lnTo>
                  <a:pt x="72880" y="363307"/>
                </a:lnTo>
                <a:lnTo>
                  <a:pt x="72084" y="363307"/>
                </a:lnTo>
                <a:lnTo>
                  <a:pt x="70793" y="355457"/>
                </a:lnTo>
                <a:lnTo>
                  <a:pt x="70705" y="355355"/>
                </a:lnTo>
                <a:cubicBezTo>
                  <a:pt x="69326" y="356752"/>
                  <a:pt x="67947" y="356752"/>
                  <a:pt x="66568" y="355355"/>
                </a:cubicBezTo>
                <a:cubicBezTo>
                  <a:pt x="65190" y="355355"/>
                  <a:pt x="65190" y="356752"/>
                  <a:pt x="63810" y="355355"/>
                </a:cubicBezTo>
                <a:cubicBezTo>
                  <a:pt x="62431" y="352561"/>
                  <a:pt x="63810" y="349767"/>
                  <a:pt x="67947" y="349767"/>
                </a:cubicBezTo>
                <a:lnTo>
                  <a:pt x="69983" y="349767"/>
                </a:lnTo>
                <a:lnTo>
                  <a:pt x="65735" y="345391"/>
                </a:lnTo>
                <a:lnTo>
                  <a:pt x="64938" y="345391"/>
                </a:lnTo>
                <a:cubicBezTo>
                  <a:pt x="64938" y="345391"/>
                  <a:pt x="63560" y="345391"/>
                  <a:pt x="63560" y="345391"/>
                </a:cubicBezTo>
                <a:lnTo>
                  <a:pt x="62886" y="345725"/>
                </a:lnTo>
                <a:lnTo>
                  <a:pt x="63936" y="345725"/>
                </a:lnTo>
                <a:cubicBezTo>
                  <a:pt x="63936" y="348545"/>
                  <a:pt x="62557" y="351366"/>
                  <a:pt x="61178" y="352777"/>
                </a:cubicBezTo>
                <a:lnTo>
                  <a:pt x="60621" y="352505"/>
                </a:lnTo>
                <a:lnTo>
                  <a:pt x="59724" y="353360"/>
                </a:lnTo>
                <a:lnTo>
                  <a:pt x="61002" y="359713"/>
                </a:lnTo>
                <a:cubicBezTo>
                  <a:pt x="61002" y="359713"/>
                  <a:pt x="59573" y="361134"/>
                  <a:pt x="59573" y="361134"/>
                </a:cubicBezTo>
                <a:cubicBezTo>
                  <a:pt x="58144" y="361134"/>
                  <a:pt x="56715" y="361134"/>
                  <a:pt x="55285" y="362555"/>
                </a:cubicBezTo>
                <a:cubicBezTo>
                  <a:pt x="53856" y="355451"/>
                  <a:pt x="53856" y="355451"/>
                  <a:pt x="49569" y="352609"/>
                </a:cubicBezTo>
                <a:lnTo>
                  <a:pt x="48343" y="351391"/>
                </a:lnTo>
                <a:lnTo>
                  <a:pt x="47635" y="353799"/>
                </a:lnTo>
                <a:cubicBezTo>
                  <a:pt x="47106" y="354328"/>
                  <a:pt x="46401" y="354328"/>
                  <a:pt x="45695" y="353623"/>
                </a:cubicBezTo>
                <a:cubicBezTo>
                  <a:pt x="42875" y="352212"/>
                  <a:pt x="41464" y="353623"/>
                  <a:pt x="41464" y="355033"/>
                </a:cubicBezTo>
                <a:cubicBezTo>
                  <a:pt x="40054" y="350802"/>
                  <a:pt x="35823" y="355033"/>
                  <a:pt x="35823" y="350802"/>
                </a:cubicBezTo>
                <a:cubicBezTo>
                  <a:pt x="31592" y="349392"/>
                  <a:pt x="34413" y="347981"/>
                  <a:pt x="35823" y="346570"/>
                </a:cubicBezTo>
                <a:cubicBezTo>
                  <a:pt x="37938" y="345160"/>
                  <a:pt x="39701" y="344455"/>
                  <a:pt x="41464" y="344279"/>
                </a:cubicBezTo>
                <a:lnTo>
                  <a:pt x="46869" y="345123"/>
                </a:lnTo>
                <a:lnTo>
                  <a:pt x="44379" y="343901"/>
                </a:lnTo>
                <a:lnTo>
                  <a:pt x="44615" y="343592"/>
                </a:lnTo>
                <a:lnTo>
                  <a:pt x="44295" y="343750"/>
                </a:lnTo>
                <a:cubicBezTo>
                  <a:pt x="42958" y="342353"/>
                  <a:pt x="42958" y="339559"/>
                  <a:pt x="41620" y="339559"/>
                </a:cubicBezTo>
                <a:cubicBezTo>
                  <a:pt x="40283" y="338162"/>
                  <a:pt x="37609" y="335368"/>
                  <a:pt x="42958" y="336765"/>
                </a:cubicBezTo>
                <a:cubicBezTo>
                  <a:pt x="42958" y="336765"/>
                  <a:pt x="44295" y="335368"/>
                  <a:pt x="44295" y="335368"/>
                </a:cubicBezTo>
                <a:cubicBezTo>
                  <a:pt x="45632" y="333971"/>
                  <a:pt x="45632" y="333971"/>
                  <a:pt x="46969" y="333971"/>
                </a:cubicBezTo>
                <a:cubicBezTo>
                  <a:pt x="46969" y="333971"/>
                  <a:pt x="48307" y="333971"/>
                  <a:pt x="48307" y="333971"/>
                </a:cubicBezTo>
                <a:lnTo>
                  <a:pt x="48703" y="335629"/>
                </a:lnTo>
                <a:lnTo>
                  <a:pt x="48703" y="334509"/>
                </a:lnTo>
                <a:cubicBezTo>
                  <a:pt x="50020" y="333112"/>
                  <a:pt x="50678" y="333811"/>
                  <a:pt x="51172" y="334683"/>
                </a:cubicBezTo>
                <a:lnTo>
                  <a:pt x="52546" y="335818"/>
                </a:lnTo>
                <a:lnTo>
                  <a:pt x="53906" y="335818"/>
                </a:lnTo>
                <a:lnTo>
                  <a:pt x="54271" y="335607"/>
                </a:lnTo>
                <a:lnTo>
                  <a:pt x="54157" y="335627"/>
                </a:lnTo>
                <a:cubicBezTo>
                  <a:pt x="54157" y="334197"/>
                  <a:pt x="54157" y="332768"/>
                  <a:pt x="54157" y="331339"/>
                </a:cubicBezTo>
                <a:cubicBezTo>
                  <a:pt x="55520" y="331339"/>
                  <a:pt x="59610" y="334197"/>
                  <a:pt x="58247" y="328481"/>
                </a:cubicBezTo>
                <a:cubicBezTo>
                  <a:pt x="58247" y="327052"/>
                  <a:pt x="62337" y="324193"/>
                  <a:pt x="65064" y="324193"/>
                </a:cubicBezTo>
                <a:cubicBezTo>
                  <a:pt x="66427" y="324193"/>
                  <a:pt x="66427" y="324193"/>
                  <a:pt x="67791" y="324193"/>
                </a:cubicBezTo>
                <a:cubicBezTo>
                  <a:pt x="69154" y="328481"/>
                  <a:pt x="69154" y="328481"/>
                  <a:pt x="65064" y="329910"/>
                </a:cubicBezTo>
                <a:cubicBezTo>
                  <a:pt x="67791" y="329910"/>
                  <a:pt x="69154" y="331339"/>
                  <a:pt x="71881" y="329910"/>
                </a:cubicBezTo>
                <a:cubicBezTo>
                  <a:pt x="74607" y="329910"/>
                  <a:pt x="75971" y="329910"/>
                  <a:pt x="75971" y="334197"/>
                </a:cubicBezTo>
                <a:lnTo>
                  <a:pt x="75557" y="334392"/>
                </a:lnTo>
                <a:lnTo>
                  <a:pt x="76129" y="334492"/>
                </a:lnTo>
                <a:cubicBezTo>
                  <a:pt x="78900" y="334492"/>
                  <a:pt x="81671" y="333104"/>
                  <a:pt x="83057" y="335881"/>
                </a:cubicBezTo>
                <a:cubicBezTo>
                  <a:pt x="85829" y="335881"/>
                  <a:pt x="87214" y="334492"/>
                  <a:pt x="88599" y="337269"/>
                </a:cubicBezTo>
                <a:lnTo>
                  <a:pt x="87949" y="338573"/>
                </a:lnTo>
                <a:lnTo>
                  <a:pt x="88650" y="338573"/>
                </a:lnTo>
                <a:cubicBezTo>
                  <a:pt x="90047" y="338573"/>
                  <a:pt x="90047" y="338573"/>
                  <a:pt x="90047" y="338573"/>
                </a:cubicBezTo>
                <a:lnTo>
                  <a:pt x="90815" y="338573"/>
                </a:lnTo>
                <a:lnTo>
                  <a:pt x="90155" y="338484"/>
                </a:lnTo>
                <a:cubicBezTo>
                  <a:pt x="91552" y="336980"/>
                  <a:pt x="91552" y="336980"/>
                  <a:pt x="88758" y="333971"/>
                </a:cubicBezTo>
                <a:lnTo>
                  <a:pt x="88879" y="333938"/>
                </a:lnTo>
                <a:lnTo>
                  <a:pt x="85906" y="330453"/>
                </a:lnTo>
                <a:cubicBezTo>
                  <a:pt x="85561" y="328895"/>
                  <a:pt x="85561" y="327162"/>
                  <a:pt x="84871" y="325777"/>
                </a:cubicBezTo>
                <a:cubicBezTo>
                  <a:pt x="84871" y="325777"/>
                  <a:pt x="84871" y="324391"/>
                  <a:pt x="83492" y="323006"/>
                </a:cubicBezTo>
                <a:cubicBezTo>
                  <a:pt x="83492" y="321620"/>
                  <a:pt x="83492" y="321620"/>
                  <a:pt x="84871" y="321620"/>
                </a:cubicBezTo>
                <a:cubicBezTo>
                  <a:pt x="87630" y="320234"/>
                  <a:pt x="89008" y="323006"/>
                  <a:pt x="90387" y="325777"/>
                </a:cubicBezTo>
                <a:cubicBezTo>
                  <a:pt x="89008" y="324391"/>
                  <a:pt x="89008" y="321620"/>
                  <a:pt x="87630" y="320234"/>
                </a:cubicBezTo>
                <a:cubicBezTo>
                  <a:pt x="86250" y="318849"/>
                  <a:pt x="84871" y="320234"/>
                  <a:pt x="83492" y="318849"/>
                </a:cubicBezTo>
                <a:lnTo>
                  <a:pt x="84380" y="318166"/>
                </a:lnTo>
                <a:lnTo>
                  <a:pt x="83116" y="318449"/>
                </a:lnTo>
                <a:cubicBezTo>
                  <a:pt x="81706" y="319817"/>
                  <a:pt x="80296" y="318449"/>
                  <a:pt x="78885" y="318449"/>
                </a:cubicBezTo>
                <a:cubicBezTo>
                  <a:pt x="77475" y="315714"/>
                  <a:pt x="78885" y="315714"/>
                  <a:pt x="78885" y="312979"/>
                </a:cubicBezTo>
                <a:lnTo>
                  <a:pt x="80256" y="311649"/>
                </a:lnTo>
                <a:lnTo>
                  <a:pt x="77740" y="309133"/>
                </a:lnTo>
                <a:lnTo>
                  <a:pt x="77726" y="309149"/>
                </a:lnTo>
                <a:cubicBezTo>
                  <a:pt x="77036" y="307645"/>
                  <a:pt x="76002" y="307269"/>
                  <a:pt x="74968" y="307081"/>
                </a:cubicBezTo>
                <a:lnTo>
                  <a:pt x="72372" y="306196"/>
                </a:lnTo>
                <a:lnTo>
                  <a:pt x="72084" y="306140"/>
                </a:lnTo>
                <a:cubicBezTo>
                  <a:pt x="70705" y="306140"/>
                  <a:pt x="70705" y="306140"/>
                  <a:pt x="70705" y="306140"/>
                </a:cubicBezTo>
                <a:lnTo>
                  <a:pt x="70705" y="306248"/>
                </a:lnTo>
                <a:cubicBezTo>
                  <a:pt x="69351" y="306248"/>
                  <a:pt x="67997" y="307645"/>
                  <a:pt x="66643" y="307645"/>
                </a:cubicBezTo>
                <a:cubicBezTo>
                  <a:pt x="65289" y="307645"/>
                  <a:pt x="63935" y="307645"/>
                  <a:pt x="62582" y="306248"/>
                </a:cubicBezTo>
                <a:cubicBezTo>
                  <a:pt x="62582" y="304852"/>
                  <a:pt x="62582" y="302058"/>
                  <a:pt x="61227" y="304852"/>
                </a:cubicBezTo>
                <a:cubicBezTo>
                  <a:pt x="59874" y="306248"/>
                  <a:pt x="59874" y="306248"/>
                  <a:pt x="58520" y="306248"/>
                </a:cubicBezTo>
                <a:cubicBezTo>
                  <a:pt x="58520" y="304852"/>
                  <a:pt x="58520" y="303454"/>
                  <a:pt x="58520" y="303454"/>
                </a:cubicBezTo>
                <a:lnTo>
                  <a:pt x="58485" y="302736"/>
                </a:lnTo>
                <a:lnTo>
                  <a:pt x="58265" y="303269"/>
                </a:lnTo>
                <a:lnTo>
                  <a:pt x="58059" y="303093"/>
                </a:lnTo>
                <a:lnTo>
                  <a:pt x="58059" y="306141"/>
                </a:lnTo>
                <a:lnTo>
                  <a:pt x="54143" y="304773"/>
                </a:lnTo>
                <a:lnTo>
                  <a:pt x="53781" y="308360"/>
                </a:lnTo>
                <a:cubicBezTo>
                  <a:pt x="53028" y="309037"/>
                  <a:pt x="51900" y="309375"/>
                  <a:pt x="51148" y="310052"/>
                </a:cubicBezTo>
                <a:cubicBezTo>
                  <a:pt x="48140" y="311406"/>
                  <a:pt x="48140" y="310052"/>
                  <a:pt x="48140" y="307344"/>
                </a:cubicBezTo>
                <a:lnTo>
                  <a:pt x="50427" y="305286"/>
                </a:lnTo>
                <a:lnTo>
                  <a:pt x="49879" y="304712"/>
                </a:lnTo>
                <a:lnTo>
                  <a:pt x="49558" y="304543"/>
                </a:lnTo>
                <a:lnTo>
                  <a:pt x="49644" y="304636"/>
                </a:lnTo>
                <a:cubicBezTo>
                  <a:pt x="48247" y="306140"/>
                  <a:pt x="46850" y="306140"/>
                  <a:pt x="45453" y="306140"/>
                </a:cubicBezTo>
                <a:cubicBezTo>
                  <a:pt x="44755" y="305389"/>
                  <a:pt x="43707" y="306140"/>
                  <a:pt x="42659" y="306517"/>
                </a:cubicBezTo>
                <a:lnTo>
                  <a:pt x="39866" y="304637"/>
                </a:lnTo>
                <a:lnTo>
                  <a:pt x="39866" y="304852"/>
                </a:lnTo>
                <a:cubicBezTo>
                  <a:pt x="38529" y="304852"/>
                  <a:pt x="37191" y="306248"/>
                  <a:pt x="35854" y="307645"/>
                </a:cubicBezTo>
                <a:cubicBezTo>
                  <a:pt x="34517" y="307645"/>
                  <a:pt x="34517" y="307645"/>
                  <a:pt x="33180" y="307645"/>
                </a:cubicBezTo>
                <a:lnTo>
                  <a:pt x="33085" y="307611"/>
                </a:lnTo>
                <a:lnTo>
                  <a:pt x="33096" y="307645"/>
                </a:lnTo>
                <a:cubicBezTo>
                  <a:pt x="33096" y="307645"/>
                  <a:pt x="33096" y="307645"/>
                  <a:pt x="33096" y="309149"/>
                </a:cubicBezTo>
                <a:cubicBezTo>
                  <a:pt x="33096" y="309149"/>
                  <a:pt x="31717" y="310654"/>
                  <a:pt x="30338" y="309149"/>
                </a:cubicBezTo>
                <a:cubicBezTo>
                  <a:pt x="30338" y="307645"/>
                  <a:pt x="28958" y="309149"/>
                  <a:pt x="27580" y="307645"/>
                </a:cubicBezTo>
                <a:cubicBezTo>
                  <a:pt x="27580" y="307645"/>
                  <a:pt x="26200" y="307645"/>
                  <a:pt x="24822" y="307645"/>
                </a:cubicBezTo>
                <a:cubicBezTo>
                  <a:pt x="24822" y="306140"/>
                  <a:pt x="27580" y="304636"/>
                  <a:pt x="27580" y="303132"/>
                </a:cubicBezTo>
                <a:lnTo>
                  <a:pt x="22415" y="303132"/>
                </a:lnTo>
                <a:lnTo>
                  <a:pt x="21061" y="303132"/>
                </a:lnTo>
                <a:lnTo>
                  <a:pt x="22415" y="301782"/>
                </a:lnTo>
                <a:lnTo>
                  <a:pt x="22415" y="301753"/>
                </a:lnTo>
                <a:lnTo>
                  <a:pt x="21813" y="300560"/>
                </a:lnTo>
                <a:lnTo>
                  <a:pt x="21813" y="301815"/>
                </a:lnTo>
                <a:cubicBezTo>
                  <a:pt x="20560" y="301815"/>
                  <a:pt x="20560" y="301815"/>
                  <a:pt x="20560" y="303132"/>
                </a:cubicBezTo>
                <a:lnTo>
                  <a:pt x="18053" y="301816"/>
                </a:lnTo>
                <a:lnTo>
                  <a:pt x="18053" y="301842"/>
                </a:lnTo>
                <a:cubicBezTo>
                  <a:pt x="13886" y="304636"/>
                  <a:pt x="12498" y="304636"/>
                  <a:pt x="12498" y="299048"/>
                </a:cubicBezTo>
                <a:cubicBezTo>
                  <a:pt x="12498" y="297652"/>
                  <a:pt x="11109" y="297652"/>
                  <a:pt x="11109" y="297652"/>
                </a:cubicBezTo>
                <a:cubicBezTo>
                  <a:pt x="9721" y="297652"/>
                  <a:pt x="9721" y="297652"/>
                  <a:pt x="9721" y="297652"/>
                </a:cubicBezTo>
                <a:cubicBezTo>
                  <a:pt x="8332" y="296255"/>
                  <a:pt x="5555" y="297652"/>
                  <a:pt x="4166" y="296255"/>
                </a:cubicBezTo>
                <a:cubicBezTo>
                  <a:pt x="2777" y="296255"/>
                  <a:pt x="1389" y="297652"/>
                  <a:pt x="0" y="294858"/>
                </a:cubicBezTo>
                <a:cubicBezTo>
                  <a:pt x="0" y="293461"/>
                  <a:pt x="2777" y="293461"/>
                  <a:pt x="4166" y="292064"/>
                </a:cubicBezTo>
                <a:cubicBezTo>
                  <a:pt x="4166" y="292064"/>
                  <a:pt x="4166" y="290667"/>
                  <a:pt x="4166" y="290667"/>
                </a:cubicBezTo>
                <a:cubicBezTo>
                  <a:pt x="5555" y="289270"/>
                  <a:pt x="2777" y="286476"/>
                  <a:pt x="5555" y="286476"/>
                </a:cubicBezTo>
                <a:cubicBezTo>
                  <a:pt x="6943" y="285079"/>
                  <a:pt x="6943" y="289270"/>
                  <a:pt x="8332" y="289270"/>
                </a:cubicBezTo>
                <a:cubicBezTo>
                  <a:pt x="9721" y="289270"/>
                  <a:pt x="11109" y="289270"/>
                  <a:pt x="11109" y="289270"/>
                </a:cubicBezTo>
                <a:lnTo>
                  <a:pt x="11283" y="289328"/>
                </a:lnTo>
                <a:lnTo>
                  <a:pt x="11283" y="287962"/>
                </a:lnTo>
                <a:lnTo>
                  <a:pt x="12512" y="287962"/>
                </a:lnTo>
                <a:lnTo>
                  <a:pt x="12182" y="282867"/>
                </a:lnTo>
                <a:cubicBezTo>
                  <a:pt x="11152" y="281805"/>
                  <a:pt x="9778" y="281097"/>
                  <a:pt x="9778" y="279681"/>
                </a:cubicBezTo>
                <a:cubicBezTo>
                  <a:pt x="9778" y="279681"/>
                  <a:pt x="9778" y="278265"/>
                  <a:pt x="11152" y="278265"/>
                </a:cubicBezTo>
                <a:cubicBezTo>
                  <a:pt x="11152" y="278265"/>
                  <a:pt x="11152" y="278265"/>
                  <a:pt x="11152" y="276849"/>
                </a:cubicBezTo>
                <a:cubicBezTo>
                  <a:pt x="13899" y="275434"/>
                  <a:pt x="13899" y="278265"/>
                  <a:pt x="15272" y="279681"/>
                </a:cubicBezTo>
                <a:cubicBezTo>
                  <a:pt x="13899" y="276849"/>
                  <a:pt x="13899" y="275434"/>
                  <a:pt x="15272" y="274018"/>
                </a:cubicBezTo>
                <a:cubicBezTo>
                  <a:pt x="18019" y="271186"/>
                  <a:pt x="20767" y="269770"/>
                  <a:pt x="23514" y="274018"/>
                </a:cubicBezTo>
                <a:cubicBezTo>
                  <a:pt x="24887" y="274018"/>
                  <a:pt x="24887" y="274018"/>
                  <a:pt x="26261" y="275434"/>
                </a:cubicBezTo>
                <a:cubicBezTo>
                  <a:pt x="26261" y="275434"/>
                  <a:pt x="26261" y="276849"/>
                  <a:pt x="27635" y="275434"/>
                </a:cubicBezTo>
                <a:cubicBezTo>
                  <a:pt x="27635" y="274018"/>
                  <a:pt x="29008" y="272602"/>
                  <a:pt x="29008" y="269770"/>
                </a:cubicBezTo>
                <a:lnTo>
                  <a:pt x="29008" y="268596"/>
                </a:lnTo>
                <a:lnTo>
                  <a:pt x="23433" y="270070"/>
                </a:lnTo>
                <a:cubicBezTo>
                  <a:pt x="21871" y="269215"/>
                  <a:pt x="20829" y="266822"/>
                  <a:pt x="19441" y="262719"/>
                </a:cubicBezTo>
                <a:lnTo>
                  <a:pt x="19432" y="262514"/>
                </a:lnTo>
                <a:lnTo>
                  <a:pt x="18102" y="262514"/>
                </a:lnTo>
                <a:cubicBezTo>
                  <a:pt x="16698" y="262514"/>
                  <a:pt x="16698" y="261125"/>
                  <a:pt x="16698" y="261125"/>
                </a:cubicBezTo>
                <a:cubicBezTo>
                  <a:pt x="16698" y="259737"/>
                  <a:pt x="15294" y="258348"/>
                  <a:pt x="15294" y="256959"/>
                </a:cubicBezTo>
                <a:cubicBezTo>
                  <a:pt x="15294" y="254182"/>
                  <a:pt x="13890" y="252793"/>
                  <a:pt x="12486" y="252793"/>
                </a:cubicBezTo>
                <a:cubicBezTo>
                  <a:pt x="11082" y="251404"/>
                  <a:pt x="9678" y="251404"/>
                  <a:pt x="8274" y="250016"/>
                </a:cubicBezTo>
                <a:cubicBezTo>
                  <a:pt x="8274" y="248627"/>
                  <a:pt x="8274" y="248627"/>
                  <a:pt x="8274" y="248627"/>
                </a:cubicBezTo>
                <a:cubicBezTo>
                  <a:pt x="11082" y="247239"/>
                  <a:pt x="12486" y="244461"/>
                  <a:pt x="15294" y="247239"/>
                </a:cubicBezTo>
                <a:cubicBezTo>
                  <a:pt x="15294" y="247239"/>
                  <a:pt x="16698" y="245850"/>
                  <a:pt x="16698" y="244461"/>
                </a:cubicBezTo>
                <a:cubicBezTo>
                  <a:pt x="18102" y="245850"/>
                  <a:pt x="18102" y="245850"/>
                  <a:pt x="19506" y="245850"/>
                </a:cubicBezTo>
                <a:cubicBezTo>
                  <a:pt x="22315" y="247239"/>
                  <a:pt x="23719" y="248627"/>
                  <a:pt x="26527" y="248627"/>
                </a:cubicBezTo>
                <a:lnTo>
                  <a:pt x="26879" y="248690"/>
                </a:lnTo>
                <a:lnTo>
                  <a:pt x="27625" y="247157"/>
                </a:lnTo>
                <a:cubicBezTo>
                  <a:pt x="27625" y="248598"/>
                  <a:pt x="27625" y="248598"/>
                  <a:pt x="29027" y="248598"/>
                </a:cubicBezTo>
                <a:cubicBezTo>
                  <a:pt x="30429" y="248598"/>
                  <a:pt x="31830" y="247157"/>
                  <a:pt x="34634" y="248598"/>
                </a:cubicBezTo>
                <a:cubicBezTo>
                  <a:pt x="37438" y="252924"/>
                  <a:pt x="38840" y="250040"/>
                  <a:pt x="37438" y="245715"/>
                </a:cubicBezTo>
                <a:cubicBezTo>
                  <a:pt x="38840" y="239948"/>
                  <a:pt x="41643" y="242832"/>
                  <a:pt x="44447" y="244273"/>
                </a:cubicBezTo>
                <a:cubicBezTo>
                  <a:pt x="44447" y="244273"/>
                  <a:pt x="45849" y="245715"/>
                  <a:pt x="47250" y="245715"/>
                </a:cubicBezTo>
                <a:cubicBezTo>
                  <a:pt x="50054" y="247157"/>
                  <a:pt x="51456" y="251482"/>
                  <a:pt x="54259" y="252924"/>
                </a:cubicBezTo>
                <a:lnTo>
                  <a:pt x="54896" y="254234"/>
                </a:lnTo>
                <a:lnTo>
                  <a:pt x="55339" y="254398"/>
                </a:lnTo>
                <a:cubicBezTo>
                  <a:pt x="56736" y="254398"/>
                  <a:pt x="56736" y="255783"/>
                  <a:pt x="56736" y="257169"/>
                </a:cubicBezTo>
                <a:lnTo>
                  <a:pt x="57338" y="257169"/>
                </a:lnTo>
                <a:lnTo>
                  <a:pt x="56951" y="256779"/>
                </a:lnTo>
                <a:cubicBezTo>
                  <a:pt x="59745" y="253957"/>
                  <a:pt x="56951" y="253957"/>
                  <a:pt x="55554" y="252547"/>
                </a:cubicBezTo>
                <a:cubicBezTo>
                  <a:pt x="54158" y="251137"/>
                  <a:pt x="54158" y="249727"/>
                  <a:pt x="54158" y="248316"/>
                </a:cubicBezTo>
                <a:lnTo>
                  <a:pt x="54227" y="248195"/>
                </a:lnTo>
                <a:lnTo>
                  <a:pt x="50138" y="246650"/>
                </a:lnTo>
                <a:cubicBezTo>
                  <a:pt x="48751" y="245777"/>
                  <a:pt x="47364" y="244730"/>
                  <a:pt x="45977" y="244031"/>
                </a:cubicBezTo>
                <a:cubicBezTo>
                  <a:pt x="41817" y="241237"/>
                  <a:pt x="39043" y="238444"/>
                  <a:pt x="33496" y="238444"/>
                </a:cubicBezTo>
                <a:cubicBezTo>
                  <a:pt x="32109" y="237047"/>
                  <a:pt x="30722" y="235650"/>
                  <a:pt x="29335" y="234253"/>
                </a:cubicBezTo>
                <a:cubicBezTo>
                  <a:pt x="30722" y="230062"/>
                  <a:pt x="34883" y="234253"/>
                  <a:pt x="36270" y="232856"/>
                </a:cubicBezTo>
                <a:cubicBezTo>
                  <a:pt x="40430" y="230062"/>
                  <a:pt x="44590" y="232856"/>
                  <a:pt x="48751" y="231459"/>
                </a:cubicBezTo>
                <a:cubicBezTo>
                  <a:pt x="50138" y="231459"/>
                  <a:pt x="51525" y="231459"/>
                  <a:pt x="51525" y="231459"/>
                </a:cubicBezTo>
                <a:cubicBezTo>
                  <a:pt x="52911" y="231459"/>
                  <a:pt x="54298" y="231459"/>
                  <a:pt x="55685" y="231459"/>
                </a:cubicBezTo>
                <a:cubicBezTo>
                  <a:pt x="57072" y="232856"/>
                  <a:pt x="54298" y="235650"/>
                  <a:pt x="57072" y="235650"/>
                </a:cubicBezTo>
                <a:cubicBezTo>
                  <a:pt x="58459" y="235650"/>
                  <a:pt x="62620" y="237047"/>
                  <a:pt x="64006" y="235650"/>
                </a:cubicBezTo>
                <a:cubicBezTo>
                  <a:pt x="65393" y="228665"/>
                  <a:pt x="68167" y="232856"/>
                  <a:pt x="69554" y="234253"/>
                </a:cubicBezTo>
                <a:cubicBezTo>
                  <a:pt x="70941" y="235650"/>
                  <a:pt x="70941" y="235650"/>
                  <a:pt x="72328" y="235650"/>
                </a:cubicBezTo>
                <a:lnTo>
                  <a:pt x="72328" y="239782"/>
                </a:lnTo>
                <a:lnTo>
                  <a:pt x="81598" y="238444"/>
                </a:lnTo>
                <a:cubicBezTo>
                  <a:pt x="81598" y="238444"/>
                  <a:pt x="82991" y="238444"/>
                  <a:pt x="82991" y="239852"/>
                </a:cubicBezTo>
                <a:cubicBezTo>
                  <a:pt x="84384" y="239852"/>
                  <a:pt x="84384" y="239852"/>
                  <a:pt x="85777" y="241260"/>
                </a:cubicBezTo>
                <a:lnTo>
                  <a:pt x="86032" y="241452"/>
                </a:lnTo>
                <a:lnTo>
                  <a:pt x="89886" y="241452"/>
                </a:lnTo>
                <a:lnTo>
                  <a:pt x="89906" y="241452"/>
                </a:lnTo>
                <a:lnTo>
                  <a:pt x="89906" y="240099"/>
                </a:lnTo>
                <a:cubicBezTo>
                  <a:pt x="91292" y="238669"/>
                  <a:pt x="92677" y="240099"/>
                  <a:pt x="95449" y="238669"/>
                </a:cubicBezTo>
                <a:cubicBezTo>
                  <a:pt x="95449" y="237240"/>
                  <a:pt x="94063" y="234382"/>
                  <a:pt x="91292" y="234382"/>
                </a:cubicBezTo>
                <a:cubicBezTo>
                  <a:pt x="89906" y="232953"/>
                  <a:pt x="87135" y="232953"/>
                  <a:pt x="85749" y="231523"/>
                </a:cubicBezTo>
                <a:cubicBezTo>
                  <a:pt x="85749" y="228665"/>
                  <a:pt x="88520" y="230094"/>
                  <a:pt x="89906" y="228665"/>
                </a:cubicBezTo>
                <a:cubicBezTo>
                  <a:pt x="91292" y="228665"/>
                  <a:pt x="92677" y="230094"/>
                  <a:pt x="92677" y="231523"/>
                </a:cubicBezTo>
                <a:cubicBezTo>
                  <a:pt x="95449" y="232953"/>
                  <a:pt x="98220" y="230094"/>
                  <a:pt x="100991" y="230094"/>
                </a:cubicBezTo>
                <a:cubicBezTo>
                  <a:pt x="102377" y="230094"/>
                  <a:pt x="102377" y="230094"/>
                  <a:pt x="103762" y="230094"/>
                </a:cubicBezTo>
                <a:cubicBezTo>
                  <a:pt x="105148" y="231523"/>
                  <a:pt x="105148" y="231523"/>
                  <a:pt x="106534" y="232953"/>
                </a:cubicBezTo>
                <a:cubicBezTo>
                  <a:pt x="106534" y="235811"/>
                  <a:pt x="110690" y="234382"/>
                  <a:pt x="112076" y="238669"/>
                </a:cubicBezTo>
                <a:lnTo>
                  <a:pt x="111358" y="239409"/>
                </a:lnTo>
                <a:lnTo>
                  <a:pt x="112405" y="238873"/>
                </a:lnTo>
                <a:cubicBezTo>
                  <a:pt x="115131" y="237477"/>
                  <a:pt x="117858" y="234682"/>
                  <a:pt x="121948" y="238873"/>
                </a:cubicBezTo>
                <a:lnTo>
                  <a:pt x="120936" y="240487"/>
                </a:lnTo>
                <a:lnTo>
                  <a:pt x="122000" y="240277"/>
                </a:lnTo>
                <a:cubicBezTo>
                  <a:pt x="123383" y="240277"/>
                  <a:pt x="124766" y="241641"/>
                  <a:pt x="126149" y="241641"/>
                </a:cubicBezTo>
                <a:cubicBezTo>
                  <a:pt x="126149" y="240277"/>
                  <a:pt x="124766" y="236187"/>
                  <a:pt x="128915" y="238914"/>
                </a:cubicBezTo>
                <a:cubicBezTo>
                  <a:pt x="128915" y="240277"/>
                  <a:pt x="130298" y="240277"/>
                  <a:pt x="131681" y="240277"/>
                </a:cubicBezTo>
                <a:lnTo>
                  <a:pt x="132311" y="240707"/>
                </a:lnTo>
                <a:lnTo>
                  <a:pt x="131633" y="239865"/>
                </a:lnTo>
                <a:cubicBezTo>
                  <a:pt x="133062" y="239865"/>
                  <a:pt x="134491" y="239865"/>
                  <a:pt x="135920" y="238444"/>
                </a:cubicBezTo>
                <a:lnTo>
                  <a:pt x="136461" y="238962"/>
                </a:lnTo>
                <a:lnTo>
                  <a:pt x="136488" y="238958"/>
                </a:lnTo>
                <a:lnTo>
                  <a:pt x="136094" y="238559"/>
                </a:lnTo>
                <a:cubicBezTo>
                  <a:pt x="136094" y="237171"/>
                  <a:pt x="136094" y="234393"/>
                  <a:pt x="133345" y="237171"/>
                </a:cubicBezTo>
                <a:cubicBezTo>
                  <a:pt x="131970" y="237171"/>
                  <a:pt x="131970" y="238559"/>
                  <a:pt x="130595" y="237171"/>
                </a:cubicBezTo>
                <a:cubicBezTo>
                  <a:pt x="127846" y="233005"/>
                  <a:pt x="122347" y="234393"/>
                  <a:pt x="119598" y="231616"/>
                </a:cubicBezTo>
                <a:lnTo>
                  <a:pt x="120261" y="230278"/>
                </a:lnTo>
                <a:lnTo>
                  <a:pt x="119096" y="231674"/>
                </a:lnTo>
                <a:cubicBezTo>
                  <a:pt x="117843" y="231674"/>
                  <a:pt x="116589" y="231674"/>
                  <a:pt x="117843" y="230170"/>
                </a:cubicBezTo>
                <a:cubicBezTo>
                  <a:pt x="117843" y="230170"/>
                  <a:pt x="119096" y="230170"/>
                  <a:pt x="119096" y="230170"/>
                </a:cubicBezTo>
                <a:lnTo>
                  <a:pt x="120314" y="230170"/>
                </a:lnTo>
                <a:lnTo>
                  <a:pt x="120973" y="228839"/>
                </a:lnTo>
                <a:cubicBezTo>
                  <a:pt x="127846" y="221896"/>
                  <a:pt x="129220" y="221896"/>
                  <a:pt x="134720" y="226062"/>
                </a:cubicBezTo>
                <a:cubicBezTo>
                  <a:pt x="134720" y="227450"/>
                  <a:pt x="136094" y="227450"/>
                  <a:pt x="137469" y="228839"/>
                </a:cubicBezTo>
                <a:cubicBezTo>
                  <a:pt x="138843" y="230922"/>
                  <a:pt x="140218" y="231616"/>
                  <a:pt x="141593" y="231442"/>
                </a:cubicBezTo>
                <a:lnTo>
                  <a:pt x="144701" y="229481"/>
                </a:lnTo>
                <a:lnTo>
                  <a:pt x="142801" y="228865"/>
                </a:lnTo>
                <a:lnTo>
                  <a:pt x="140847" y="229709"/>
                </a:lnTo>
                <a:cubicBezTo>
                  <a:pt x="140283" y="229888"/>
                  <a:pt x="139907" y="229531"/>
                  <a:pt x="139907" y="227387"/>
                </a:cubicBezTo>
                <a:cubicBezTo>
                  <a:pt x="139907" y="227387"/>
                  <a:pt x="139907" y="225958"/>
                  <a:pt x="138403" y="224529"/>
                </a:cubicBezTo>
                <a:lnTo>
                  <a:pt x="139883" y="221715"/>
                </a:lnTo>
                <a:lnTo>
                  <a:pt x="139029" y="222004"/>
                </a:lnTo>
                <a:cubicBezTo>
                  <a:pt x="137650" y="221305"/>
                  <a:pt x="135926" y="221654"/>
                  <a:pt x="134203" y="221654"/>
                </a:cubicBezTo>
                <a:lnTo>
                  <a:pt x="131710" y="220392"/>
                </a:lnTo>
                <a:lnTo>
                  <a:pt x="130236" y="220392"/>
                </a:lnTo>
                <a:cubicBezTo>
                  <a:pt x="128839" y="220392"/>
                  <a:pt x="128839" y="220392"/>
                  <a:pt x="127442" y="218963"/>
                </a:cubicBezTo>
                <a:cubicBezTo>
                  <a:pt x="127442" y="218963"/>
                  <a:pt x="127442" y="218963"/>
                  <a:pt x="126045" y="218963"/>
                </a:cubicBezTo>
                <a:cubicBezTo>
                  <a:pt x="126045" y="217534"/>
                  <a:pt x="123251" y="217534"/>
                  <a:pt x="123251" y="216104"/>
                </a:cubicBezTo>
                <a:lnTo>
                  <a:pt x="123233" y="216067"/>
                </a:lnTo>
                <a:lnTo>
                  <a:pt x="120651" y="216067"/>
                </a:lnTo>
                <a:lnTo>
                  <a:pt x="119784" y="215786"/>
                </a:lnTo>
                <a:lnTo>
                  <a:pt x="120458" y="216330"/>
                </a:lnTo>
                <a:cubicBezTo>
                  <a:pt x="121854" y="217684"/>
                  <a:pt x="121854" y="219038"/>
                  <a:pt x="120458" y="220392"/>
                </a:cubicBezTo>
                <a:lnTo>
                  <a:pt x="118595" y="218887"/>
                </a:lnTo>
                <a:lnTo>
                  <a:pt x="117201" y="218887"/>
                </a:lnTo>
                <a:lnTo>
                  <a:pt x="116267" y="219038"/>
                </a:lnTo>
                <a:cubicBezTo>
                  <a:pt x="116267" y="220392"/>
                  <a:pt x="116267" y="220392"/>
                  <a:pt x="116267" y="220392"/>
                </a:cubicBezTo>
                <a:cubicBezTo>
                  <a:pt x="114870" y="220392"/>
                  <a:pt x="113473" y="220392"/>
                  <a:pt x="113473" y="219038"/>
                </a:cubicBezTo>
                <a:lnTo>
                  <a:pt x="112555" y="217259"/>
                </a:lnTo>
                <a:lnTo>
                  <a:pt x="112183" y="217382"/>
                </a:lnTo>
                <a:lnTo>
                  <a:pt x="110986" y="216192"/>
                </a:lnTo>
                <a:lnTo>
                  <a:pt x="108503" y="217383"/>
                </a:lnTo>
                <a:lnTo>
                  <a:pt x="106432" y="216389"/>
                </a:lnTo>
                <a:lnTo>
                  <a:pt x="106560" y="216480"/>
                </a:lnTo>
                <a:cubicBezTo>
                  <a:pt x="107981" y="217834"/>
                  <a:pt x="109402" y="217834"/>
                  <a:pt x="109402" y="221896"/>
                </a:cubicBezTo>
                <a:cubicBezTo>
                  <a:pt x="109402" y="224604"/>
                  <a:pt x="110822" y="221896"/>
                  <a:pt x="112243" y="221896"/>
                </a:cubicBezTo>
                <a:cubicBezTo>
                  <a:pt x="113664" y="221896"/>
                  <a:pt x="113664" y="223250"/>
                  <a:pt x="115085" y="224604"/>
                </a:cubicBezTo>
                <a:cubicBezTo>
                  <a:pt x="115085" y="225958"/>
                  <a:pt x="115085" y="225958"/>
                  <a:pt x="115085" y="227312"/>
                </a:cubicBezTo>
                <a:cubicBezTo>
                  <a:pt x="112243" y="227312"/>
                  <a:pt x="110822" y="228665"/>
                  <a:pt x="109402" y="228665"/>
                </a:cubicBezTo>
                <a:lnTo>
                  <a:pt x="109368" y="228665"/>
                </a:lnTo>
                <a:lnTo>
                  <a:pt x="107981" y="228665"/>
                </a:lnTo>
                <a:cubicBezTo>
                  <a:pt x="107981" y="227312"/>
                  <a:pt x="106560" y="227312"/>
                  <a:pt x="105139" y="225958"/>
                </a:cubicBezTo>
                <a:cubicBezTo>
                  <a:pt x="105139" y="225958"/>
                  <a:pt x="102297" y="227312"/>
                  <a:pt x="102297" y="224604"/>
                </a:cubicBezTo>
                <a:cubicBezTo>
                  <a:pt x="103718" y="223250"/>
                  <a:pt x="105139" y="224604"/>
                  <a:pt x="105139" y="223250"/>
                </a:cubicBezTo>
                <a:cubicBezTo>
                  <a:pt x="105139" y="223250"/>
                  <a:pt x="105139" y="221896"/>
                  <a:pt x="105139" y="221896"/>
                </a:cubicBezTo>
                <a:lnTo>
                  <a:pt x="105027" y="221683"/>
                </a:lnTo>
                <a:lnTo>
                  <a:pt x="102028" y="220391"/>
                </a:lnTo>
                <a:lnTo>
                  <a:pt x="101029" y="219960"/>
                </a:lnTo>
                <a:lnTo>
                  <a:pt x="99719" y="220392"/>
                </a:lnTo>
                <a:lnTo>
                  <a:pt x="98349" y="219039"/>
                </a:lnTo>
                <a:lnTo>
                  <a:pt x="98349" y="224353"/>
                </a:lnTo>
                <a:cubicBezTo>
                  <a:pt x="98349" y="224353"/>
                  <a:pt x="96985" y="225757"/>
                  <a:pt x="96985" y="225757"/>
                </a:cubicBezTo>
                <a:cubicBezTo>
                  <a:pt x="95622" y="225757"/>
                  <a:pt x="94259" y="227161"/>
                  <a:pt x="92895" y="227161"/>
                </a:cubicBezTo>
                <a:cubicBezTo>
                  <a:pt x="91532" y="227161"/>
                  <a:pt x="91532" y="227161"/>
                  <a:pt x="90168" y="225757"/>
                </a:cubicBezTo>
                <a:cubicBezTo>
                  <a:pt x="88805" y="222948"/>
                  <a:pt x="94259" y="220140"/>
                  <a:pt x="91532" y="218736"/>
                </a:cubicBezTo>
                <a:cubicBezTo>
                  <a:pt x="90169" y="217332"/>
                  <a:pt x="88805" y="217332"/>
                  <a:pt x="87612" y="217683"/>
                </a:cubicBezTo>
                <a:lnTo>
                  <a:pt x="84816" y="218699"/>
                </a:lnTo>
                <a:lnTo>
                  <a:pt x="84816" y="218971"/>
                </a:lnTo>
                <a:cubicBezTo>
                  <a:pt x="83432" y="220391"/>
                  <a:pt x="82048" y="220391"/>
                  <a:pt x="82048" y="218971"/>
                </a:cubicBezTo>
                <a:lnTo>
                  <a:pt x="80405" y="218886"/>
                </a:lnTo>
                <a:lnTo>
                  <a:pt x="80699" y="219083"/>
                </a:lnTo>
                <a:cubicBezTo>
                  <a:pt x="80699" y="219083"/>
                  <a:pt x="82096" y="219083"/>
                  <a:pt x="82096" y="220489"/>
                </a:cubicBezTo>
                <a:cubicBezTo>
                  <a:pt x="80699" y="221896"/>
                  <a:pt x="79302" y="221896"/>
                  <a:pt x="77905" y="221896"/>
                </a:cubicBezTo>
                <a:cubicBezTo>
                  <a:pt x="73714" y="221896"/>
                  <a:pt x="72317" y="220489"/>
                  <a:pt x="70920" y="216270"/>
                </a:cubicBezTo>
                <a:cubicBezTo>
                  <a:pt x="69524" y="221896"/>
                  <a:pt x="68126" y="221896"/>
                  <a:pt x="65333" y="219083"/>
                </a:cubicBezTo>
                <a:cubicBezTo>
                  <a:pt x="63936" y="217677"/>
                  <a:pt x="63936" y="217677"/>
                  <a:pt x="62539" y="217677"/>
                </a:cubicBezTo>
                <a:cubicBezTo>
                  <a:pt x="61142" y="216270"/>
                  <a:pt x="61142" y="214864"/>
                  <a:pt x="61142" y="213458"/>
                </a:cubicBezTo>
                <a:cubicBezTo>
                  <a:pt x="61142" y="212052"/>
                  <a:pt x="61142" y="212052"/>
                  <a:pt x="61142" y="212052"/>
                </a:cubicBezTo>
                <a:cubicBezTo>
                  <a:pt x="59745" y="209239"/>
                  <a:pt x="56951" y="210646"/>
                  <a:pt x="55554" y="209239"/>
                </a:cubicBezTo>
                <a:cubicBezTo>
                  <a:pt x="54157" y="207833"/>
                  <a:pt x="54157" y="210646"/>
                  <a:pt x="54157" y="210646"/>
                </a:cubicBezTo>
                <a:cubicBezTo>
                  <a:pt x="54157" y="210646"/>
                  <a:pt x="52760" y="212052"/>
                  <a:pt x="52760" y="212052"/>
                </a:cubicBezTo>
                <a:cubicBezTo>
                  <a:pt x="52760" y="212052"/>
                  <a:pt x="51363" y="212052"/>
                  <a:pt x="51363" y="212052"/>
                </a:cubicBezTo>
                <a:cubicBezTo>
                  <a:pt x="49967" y="210646"/>
                  <a:pt x="49967" y="210646"/>
                  <a:pt x="48569" y="210646"/>
                </a:cubicBezTo>
                <a:cubicBezTo>
                  <a:pt x="48569" y="209239"/>
                  <a:pt x="48569" y="206427"/>
                  <a:pt x="47173" y="205020"/>
                </a:cubicBezTo>
                <a:cubicBezTo>
                  <a:pt x="47173" y="205020"/>
                  <a:pt x="47173" y="205020"/>
                  <a:pt x="47173" y="203614"/>
                </a:cubicBezTo>
                <a:cubicBezTo>
                  <a:pt x="47173" y="203614"/>
                  <a:pt x="47173" y="202208"/>
                  <a:pt x="47173" y="202208"/>
                </a:cubicBezTo>
                <a:cubicBezTo>
                  <a:pt x="47173" y="200802"/>
                  <a:pt x="47173" y="199395"/>
                  <a:pt x="45776" y="197989"/>
                </a:cubicBezTo>
                <a:cubicBezTo>
                  <a:pt x="45776" y="197989"/>
                  <a:pt x="45776" y="197989"/>
                  <a:pt x="45776" y="196583"/>
                </a:cubicBezTo>
                <a:cubicBezTo>
                  <a:pt x="44379" y="196583"/>
                  <a:pt x="45776" y="195176"/>
                  <a:pt x="45776" y="193770"/>
                </a:cubicBezTo>
                <a:cubicBezTo>
                  <a:pt x="48569" y="192364"/>
                  <a:pt x="51363" y="193770"/>
                  <a:pt x="54157" y="193770"/>
                </a:cubicBezTo>
                <a:cubicBezTo>
                  <a:pt x="55554" y="193770"/>
                  <a:pt x="55554" y="193770"/>
                  <a:pt x="56951" y="195176"/>
                </a:cubicBezTo>
                <a:cubicBezTo>
                  <a:pt x="58348" y="196583"/>
                  <a:pt x="58348" y="196583"/>
                  <a:pt x="59745" y="197989"/>
                </a:cubicBezTo>
                <a:cubicBezTo>
                  <a:pt x="61142" y="196583"/>
                  <a:pt x="59745" y="195176"/>
                  <a:pt x="62539" y="195176"/>
                </a:cubicBezTo>
                <a:cubicBezTo>
                  <a:pt x="63936" y="195176"/>
                  <a:pt x="63936" y="195176"/>
                  <a:pt x="65333" y="196583"/>
                </a:cubicBezTo>
                <a:cubicBezTo>
                  <a:pt x="65333" y="196583"/>
                  <a:pt x="65333" y="196583"/>
                  <a:pt x="65333" y="197989"/>
                </a:cubicBezTo>
                <a:cubicBezTo>
                  <a:pt x="66729" y="199395"/>
                  <a:pt x="68126" y="199395"/>
                  <a:pt x="69524" y="199395"/>
                </a:cubicBezTo>
                <a:cubicBezTo>
                  <a:pt x="69524" y="197989"/>
                  <a:pt x="69524" y="197989"/>
                  <a:pt x="68126" y="196583"/>
                </a:cubicBezTo>
                <a:cubicBezTo>
                  <a:pt x="66729" y="195176"/>
                  <a:pt x="66729" y="193770"/>
                  <a:pt x="68126" y="190958"/>
                </a:cubicBezTo>
                <a:cubicBezTo>
                  <a:pt x="69524" y="189551"/>
                  <a:pt x="72317" y="190958"/>
                  <a:pt x="75111" y="192364"/>
                </a:cubicBezTo>
                <a:cubicBezTo>
                  <a:pt x="76508" y="193770"/>
                  <a:pt x="77905" y="196583"/>
                  <a:pt x="80699" y="197989"/>
                </a:cubicBezTo>
                <a:cubicBezTo>
                  <a:pt x="81397" y="198692"/>
                  <a:pt x="82096" y="199044"/>
                  <a:pt x="82619" y="199571"/>
                </a:cubicBezTo>
                <a:lnTo>
                  <a:pt x="83353" y="201787"/>
                </a:lnTo>
                <a:lnTo>
                  <a:pt x="84917" y="201626"/>
                </a:lnTo>
                <a:lnTo>
                  <a:pt x="86050" y="201060"/>
                </a:lnTo>
                <a:cubicBezTo>
                  <a:pt x="86050" y="199631"/>
                  <a:pt x="86050" y="199631"/>
                  <a:pt x="84621" y="198202"/>
                </a:cubicBezTo>
                <a:cubicBezTo>
                  <a:pt x="81763" y="196772"/>
                  <a:pt x="80333" y="193914"/>
                  <a:pt x="77475" y="192485"/>
                </a:cubicBezTo>
                <a:cubicBezTo>
                  <a:pt x="77475" y="192485"/>
                  <a:pt x="78904" y="191056"/>
                  <a:pt x="78904" y="191056"/>
                </a:cubicBezTo>
                <a:cubicBezTo>
                  <a:pt x="80333" y="191056"/>
                  <a:pt x="81763" y="191056"/>
                  <a:pt x="83192" y="191056"/>
                </a:cubicBezTo>
                <a:cubicBezTo>
                  <a:pt x="83907" y="191771"/>
                  <a:pt x="84621" y="191771"/>
                  <a:pt x="85336" y="191771"/>
                </a:cubicBezTo>
                <a:lnTo>
                  <a:pt x="87050" y="192342"/>
                </a:lnTo>
                <a:lnTo>
                  <a:pt x="87065" y="192278"/>
                </a:lnTo>
                <a:lnTo>
                  <a:pt x="87065" y="190931"/>
                </a:lnTo>
                <a:lnTo>
                  <a:pt x="86228" y="190931"/>
                </a:lnTo>
                <a:lnTo>
                  <a:pt x="87389" y="186246"/>
                </a:lnTo>
                <a:lnTo>
                  <a:pt x="85206" y="185602"/>
                </a:lnTo>
                <a:cubicBezTo>
                  <a:pt x="84140" y="185253"/>
                  <a:pt x="83075" y="185253"/>
                  <a:pt x="81654" y="186650"/>
                </a:cubicBezTo>
                <a:cubicBezTo>
                  <a:pt x="80233" y="188047"/>
                  <a:pt x="78812" y="186650"/>
                  <a:pt x="77391" y="185253"/>
                </a:cubicBezTo>
                <a:lnTo>
                  <a:pt x="77391" y="182607"/>
                </a:lnTo>
                <a:lnTo>
                  <a:pt x="74767" y="185171"/>
                </a:lnTo>
                <a:cubicBezTo>
                  <a:pt x="73363" y="186543"/>
                  <a:pt x="71959" y="186543"/>
                  <a:pt x="71959" y="185171"/>
                </a:cubicBezTo>
                <a:cubicBezTo>
                  <a:pt x="70555" y="185171"/>
                  <a:pt x="70555" y="183800"/>
                  <a:pt x="69151" y="183800"/>
                </a:cubicBezTo>
                <a:cubicBezTo>
                  <a:pt x="69151" y="183800"/>
                  <a:pt x="67747" y="183800"/>
                  <a:pt x="67747" y="182428"/>
                </a:cubicBezTo>
                <a:lnTo>
                  <a:pt x="68108" y="181899"/>
                </a:lnTo>
                <a:lnTo>
                  <a:pt x="67032" y="174366"/>
                </a:lnTo>
                <a:lnTo>
                  <a:pt x="66343" y="174198"/>
                </a:lnTo>
                <a:cubicBezTo>
                  <a:pt x="64938" y="174198"/>
                  <a:pt x="64938" y="174198"/>
                  <a:pt x="63534" y="172826"/>
                </a:cubicBezTo>
                <a:cubicBezTo>
                  <a:pt x="63534" y="172826"/>
                  <a:pt x="63534" y="172826"/>
                  <a:pt x="62131" y="171455"/>
                </a:cubicBezTo>
                <a:lnTo>
                  <a:pt x="62131" y="171037"/>
                </a:lnTo>
                <a:lnTo>
                  <a:pt x="58044" y="172388"/>
                </a:lnTo>
                <a:cubicBezTo>
                  <a:pt x="56665" y="173072"/>
                  <a:pt x="55286" y="173756"/>
                  <a:pt x="53907" y="173756"/>
                </a:cubicBezTo>
                <a:cubicBezTo>
                  <a:pt x="52528" y="173756"/>
                  <a:pt x="52528" y="173756"/>
                  <a:pt x="51149" y="173756"/>
                </a:cubicBezTo>
                <a:cubicBezTo>
                  <a:pt x="51149" y="172388"/>
                  <a:pt x="51149" y="171020"/>
                  <a:pt x="52528" y="169653"/>
                </a:cubicBezTo>
                <a:cubicBezTo>
                  <a:pt x="52528" y="169653"/>
                  <a:pt x="52528" y="169653"/>
                  <a:pt x="53907" y="169653"/>
                </a:cubicBezTo>
                <a:cubicBezTo>
                  <a:pt x="55286" y="169653"/>
                  <a:pt x="55286" y="169653"/>
                  <a:pt x="55286" y="166917"/>
                </a:cubicBezTo>
                <a:cubicBezTo>
                  <a:pt x="55286" y="165550"/>
                  <a:pt x="55286" y="164182"/>
                  <a:pt x="58044" y="165550"/>
                </a:cubicBezTo>
                <a:cubicBezTo>
                  <a:pt x="59423" y="166917"/>
                  <a:pt x="59423" y="165550"/>
                  <a:pt x="59423" y="164182"/>
                </a:cubicBezTo>
                <a:cubicBezTo>
                  <a:pt x="59423" y="162815"/>
                  <a:pt x="58044" y="161447"/>
                  <a:pt x="58044" y="162815"/>
                </a:cubicBezTo>
                <a:cubicBezTo>
                  <a:pt x="55286" y="162815"/>
                  <a:pt x="53907" y="162815"/>
                  <a:pt x="53907" y="158712"/>
                </a:cubicBezTo>
                <a:cubicBezTo>
                  <a:pt x="58044" y="160079"/>
                  <a:pt x="63560" y="160079"/>
                  <a:pt x="64939" y="166917"/>
                </a:cubicBezTo>
                <a:lnTo>
                  <a:pt x="64420" y="166917"/>
                </a:lnTo>
                <a:lnTo>
                  <a:pt x="64938" y="167340"/>
                </a:lnTo>
                <a:lnTo>
                  <a:pt x="67697" y="168687"/>
                </a:lnTo>
                <a:lnTo>
                  <a:pt x="67697" y="168490"/>
                </a:lnTo>
                <a:cubicBezTo>
                  <a:pt x="69201" y="168490"/>
                  <a:pt x="69201" y="168490"/>
                  <a:pt x="70706" y="168490"/>
                </a:cubicBezTo>
                <a:lnTo>
                  <a:pt x="70547" y="168711"/>
                </a:lnTo>
                <a:lnTo>
                  <a:pt x="70555" y="168711"/>
                </a:lnTo>
                <a:cubicBezTo>
                  <a:pt x="73363" y="163225"/>
                  <a:pt x="73363" y="170083"/>
                  <a:pt x="74767" y="168711"/>
                </a:cubicBezTo>
                <a:lnTo>
                  <a:pt x="76073" y="169987"/>
                </a:lnTo>
                <a:lnTo>
                  <a:pt x="75219" y="168208"/>
                </a:lnTo>
                <a:cubicBezTo>
                  <a:pt x="79280" y="169618"/>
                  <a:pt x="83342" y="163977"/>
                  <a:pt x="88758" y="168208"/>
                </a:cubicBezTo>
                <a:lnTo>
                  <a:pt x="87190" y="169161"/>
                </a:lnTo>
                <a:lnTo>
                  <a:pt x="89040" y="168827"/>
                </a:lnTo>
                <a:lnTo>
                  <a:pt x="90710" y="168490"/>
                </a:lnTo>
                <a:lnTo>
                  <a:pt x="88758" y="168490"/>
                </a:lnTo>
                <a:cubicBezTo>
                  <a:pt x="91466" y="165481"/>
                  <a:pt x="94174" y="165481"/>
                  <a:pt x="95528" y="166986"/>
                </a:cubicBezTo>
                <a:lnTo>
                  <a:pt x="95528" y="167174"/>
                </a:lnTo>
                <a:cubicBezTo>
                  <a:pt x="96924" y="165763"/>
                  <a:pt x="96924" y="164353"/>
                  <a:pt x="96924" y="162943"/>
                </a:cubicBezTo>
                <a:cubicBezTo>
                  <a:pt x="98322" y="161532"/>
                  <a:pt x="99719" y="162943"/>
                  <a:pt x="101115" y="162943"/>
                </a:cubicBezTo>
                <a:cubicBezTo>
                  <a:pt x="103909" y="162943"/>
                  <a:pt x="105306" y="164353"/>
                  <a:pt x="105306" y="161532"/>
                </a:cubicBezTo>
                <a:cubicBezTo>
                  <a:pt x="105306" y="160122"/>
                  <a:pt x="105306" y="160122"/>
                  <a:pt x="105306" y="160122"/>
                </a:cubicBezTo>
                <a:cubicBezTo>
                  <a:pt x="108100" y="160122"/>
                  <a:pt x="110894" y="161532"/>
                  <a:pt x="112291" y="157301"/>
                </a:cubicBezTo>
                <a:cubicBezTo>
                  <a:pt x="113688" y="155891"/>
                  <a:pt x="116482" y="155891"/>
                  <a:pt x="117879" y="157301"/>
                </a:cubicBezTo>
                <a:cubicBezTo>
                  <a:pt x="122070" y="154481"/>
                  <a:pt x="116482" y="154481"/>
                  <a:pt x="116482" y="153070"/>
                </a:cubicBezTo>
                <a:cubicBezTo>
                  <a:pt x="116482" y="151659"/>
                  <a:pt x="115085" y="151659"/>
                  <a:pt x="113688" y="151659"/>
                </a:cubicBezTo>
                <a:cubicBezTo>
                  <a:pt x="115085" y="148839"/>
                  <a:pt x="117879" y="150249"/>
                  <a:pt x="119275" y="148839"/>
                </a:cubicBezTo>
                <a:cubicBezTo>
                  <a:pt x="119275" y="147429"/>
                  <a:pt x="120672" y="147429"/>
                  <a:pt x="122070" y="147429"/>
                </a:cubicBezTo>
                <a:cubicBezTo>
                  <a:pt x="124863" y="147429"/>
                  <a:pt x="127657" y="148839"/>
                  <a:pt x="129054" y="153070"/>
                </a:cubicBezTo>
                <a:cubicBezTo>
                  <a:pt x="130451" y="154481"/>
                  <a:pt x="131848" y="154481"/>
                  <a:pt x="133245" y="155891"/>
                </a:cubicBezTo>
                <a:cubicBezTo>
                  <a:pt x="134642" y="155891"/>
                  <a:pt x="134642" y="157301"/>
                  <a:pt x="136039" y="158711"/>
                </a:cubicBezTo>
                <a:cubicBezTo>
                  <a:pt x="136039" y="158711"/>
                  <a:pt x="137435" y="158711"/>
                  <a:pt x="137435" y="158711"/>
                </a:cubicBezTo>
                <a:cubicBezTo>
                  <a:pt x="140230" y="160122"/>
                  <a:pt x="140230" y="158711"/>
                  <a:pt x="140230" y="155891"/>
                </a:cubicBezTo>
                <a:cubicBezTo>
                  <a:pt x="141626" y="155891"/>
                  <a:pt x="141626" y="155891"/>
                  <a:pt x="141626" y="155891"/>
                </a:cubicBezTo>
                <a:lnTo>
                  <a:pt x="144289" y="157235"/>
                </a:lnTo>
                <a:lnTo>
                  <a:pt x="144289" y="157064"/>
                </a:lnTo>
                <a:lnTo>
                  <a:pt x="144853" y="156946"/>
                </a:lnTo>
                <a:lnTo>
                  <a:pt x="146426" y="155693"/>
                </a:lnTo>
                <a:cubicBezTo>
                  <a:pt x="147095" y="154805"/>
                  <a:pt x="147763" y="153740"/>
                  <a:pt x="148432" y="153029"/>
                </a:cubicBezTo>
                <a:cubicBezTo>
                  <a:pt x="148432" y="151608"/>
                  <a:pt x="148432" y="151608"/>
                  <a:pt x="147095" y="151608"/>
                </a:cubicBezTo>
                <a:cubicBezTo>
                  <a:pt x="147095" y="150187"/>
                  <a:pt x="144420" y="151608"/>
                  <a:pt x="145757" y="148766"/>
                </a:cubicBezTo>
                <a:cubicBezTo>
                  <a:pt x="145757" y="145925"/>
                  <a:pt x="147095" y="145925"/>
                  <a:pt x="148432" y="145925"/>
                </a:cubicBezTo>
                <a:cubicBezTo>
                  <a:pt x="148432" y="145925"/>
                  <a:pt x="149769" y="145925"/>
                  <a:pt x="149769" y="145925"/>
                </a:cubicBezTo>
                <a:cubicBezTo>
                  <a:pt x="151106" y="145925"/>
                  <a:pt x="152444" y="147345"/>
                  <a:pt x="152444" y="147345"/>
                </a:cubicBezTo>
                <a:cubicBezTo>
                  <a:pt x="153781" y="148766"/>
                  <a:pt x="155118" y="151608"/>
                  <a:pt x="153781" y="153029"/>
                </a:cubicBezTo>
                <a:cubicBezTo>
                  <a:pt x="153112" y="154450"/>
                  <a:pt x="153446" y="155160"/>
                  <a:pt x="154115" y="155515"/>
                </a:cubicBezTo>
                <a:lnTo>
                  <a:pt x="154956" y="155643"/>
                </a:lnTo>
                <a:lnTo>
                  <a:pt x="155278" y="155631"/>
                </a:lnTo>
                <a:lnTo>
                  <a:pt x="155587" y="155631"/>
                </a:lnTo>
                <a:lnTo>
                  <a:pt x="155587" y="144796"/>
                </a:lnTo>
                <a:cubicBezTo>
                  <a:pt x="155587" y="144796"/>
                  <a:pt x="156976" y="144796"/>
                  <a:pt x="156976" y="144796"/>
                </a:cubicBezTo>
                <a:cubicBezTo>
                  <a:pt x="159753" y="143417"/>
                  <a:pt x="161142" y="140659"/>
                  <a:pt x="165307" y="140659"/>
                </a:cubicBezTo>
                <a:cubicBezTo>
                  <a:pt x="168085" y="140659"/>
                  <a:pt x="170862" y="142038"/>
                  <a:pt x="170862" y="146175"/>
                </a:cubicBezTo>
                <a:lnTo>
                  <a:pt x="172023" y="151942"/>
                </a:lnTo>
                <a:lnTo>
                  <a:pt x="173320" y="151942"/>
                </a:lnTo>
                <a:lnTo>
                  <a:pt x="174306" y="152197"/>
                </a:lnTo>
                <a:lnTo>
                  <a:pt x="174970" y="151338"/>
                </a:lnTo>
                <a:lnTo>
                  <a:pt x="175060" y="149993"/>
                </a:lnTo>
                <a:lnTo>
                  <a:pt x="175009" y="149986"/>
                </a:lnTo>
                <a:cubicBezTo>
                  <a:pt x="172251" y="145924"/>
                  <a:pt x="176388" y="145924"/>
                  <a:pt x="176388" y="144571"/>
                </a:cubicBezTo>
                <a:cubicBezTo>
                  <a:pt x="177078" y="143894"/>
                  <a:pt x="178112" y="143555"/>
                  <a:pt x="178801" y="143047"/>
                </a:cubicBezTo>
                <a:lnTo>
                  <a:pt x="178921" y="142164"/>
                </a:lnTo>
                <a:lnTo>
                  <a:pt x="177766" y="142164"/>
                </a:lnTo>
                <a:lnTo>
                  <a:pt x="177349" y="142164"/>
                </a:lnTo>
                <a:lnTo>
                  <a:pt x="177299" y="141916"/>
                </a:lnTo>
                <a:lnTo>
                  <a:pt x="169242" y="137651"/>
                </a:lnTo>
                <a:cubicBezTo>
                  <a:pt x="170662" y="134642"/>
                  <a:pt x="172083" y="136146"/>
                  <a:pt x="173504" y="136146"/>
                </a:cubicBezTo>
                <a:lnTo>
                  <a:pt x="175800" y="134931"/>
                </a:lnTo>
                <a:lnTo>
                  <a:pt x="174507" y="133639"/>
                </a:lnTo>
                <a:lnTo>
                  <a:pt x="174983" y="133400"/>
                </a:lnTo>
                <a:lnTo>
                  <a:pt x="174817" y="133343"/>
                </a:lnTo>
                <a:cubicBezTo>
                  <a:pt x="173445" y="133343"/>
                  <a:pt x="173445" y="130470"/>
                  <a:pt x="172074" y="131906"/>
                </a:cubicBezTo>
                <a:cubicBezTo>
                  <a:pt x="170702" y="134778"/>
                  <a:pt x="169331" y="133343"/>
                  <a:pt x="167959" y="130470"/>
                </a:cubicBezTo>
                <a:lnTo>
                  <a:pt x="167644" y="129811"/>
                </a:lnTo>
                <a:lnTo>
                  <a:pt x="167738" y="130539"/>
                </a:lnTo>
                <a:cubicBezTo>
                  <a:pt x="167738" y="130539"/>
                  <a:pt x="167738" y="131975"/>
                  <a:pt x="167738" y="131975"/>
                </a:cubicBezTo>
                <a:cubicBezTo>
                  <a:pt x="167738" y="131975"/>
                  <a:pt x="166349" y="130539"/>
                  <a:pt x="166349" y="131975"/>
                </a:cubicBezTo>
                <a:cubicBezTo>
                  <a:pt x="162183" y="134847"/>
                  <a:pt x="159406" y="139155"/>
                  <a:pt x="153851" y="137719"/>
                </a:cubicBezTo>
                <a:cubicBezTo>
                  <a:pt x="151074" y="137719"/>
                  <a:pt x="148296" y="136283"/>
                  <a:pt x="145519" y="136283"/>
                </a:cubicBezTo>
                <a:cubicBezTo>
                  <a:pt x="144131" y="136283"/>
                  <a:pt x="144131" y="134847"/>
                  <a:pt x="142742" y="134847"/>
                </a:cubicBezTo>
                <a:cubicBezTo>
                  <a:pt x="142742" y="133411"/>
                  <a:pt x="141353" y="133411"/>
                  <a:pt x="139965" y="134847"/>
                </a:cubicBezTo>
                <a:cubicBezTo>
                  <a:pt x="139965" y="137719"/>
                  <a:pt x="137187" y="136283"/>
                  <a:pt x="135799" y="137719"/>
                </a:cubicBezTo>
                <a:lnTo>
                  <a:pt x="134942" y="136834"/>
                </a:lnTo>
                <a:lnTo>
                  <a:pt x="132847" y="138173"/>
                </a:lnTo>
                <a:cubicBezTo>
                  <a:pt x="132153" y="138883"/>
                  <a:pt x="131459" y="139239"/>
                  <a:pt x="130070" y="137818"/>
                </a:cubicBezTo>
                <a:cubicBezTo>
                  <a:pt x="128682" y="136397"/>
                  <a:pt x="128682" y="134976"/>
                  <a:pt x="127293" y="134976"/>
                </a:cubicBezTo>
                <a:cubicBezTo>
                  <a:pt x="124516" y="133555"/>
                  <a:pt x="121738" y="137818"/>
                  <a:pt x="120350" y="133555"/>
                </a:cubicBezTo>
                <a:cubicBezTo>
                  <a:pt x="120350" y="132135"/>
                  <a:pt x="121738" y="132135"/>
                  <a:pt x="121738" y="130714"/>
                </a:cubicBezTo>
                <a:lnTo>
                  <a:pt x="122849" y="130677"/>
                </a:lnTo>
                <a:lnTo>
                  <a:pt x="122111" y="130394"/>
                </a:lnTo>
                <a:cubicBezTo>
                  <a:pt x="122111" y="128978"/>
                  <a:pt x="122111" y="128978"/>
                  <a:pt x="122111" y="128978"/>
                </a:cubicBezTo>
                <a:lnTo>
                  <a:pt x="120570" y="128453"/>
                </a:lnTo>
                <a:lnTo>
                  <a:pt x="121854" y="129075"/>
                </a:lnTo>
                <a:cubicBezTo>
                  <a:pt x="117664" y="130430"/>
                  <a:pt x="116267" y="129075"/>
                  <a:pt x="113473" y="126367"/>
                </a:cubicBezTo>
                <a:cubicBezTo>
                  <a:pt x="112076" y="126367"/>
                  <a:pt x="112076" y="125014"/>
                  <a:pt x="110679" y="126367"/>
                </a:cubicBezTo>
                <a:cubicBezTo>
                  <a:pt x="110679" y="127722"/>
                  <a:pt x="110679" y="129075"/>
                  <a:pt x="112076" y="129075"/>
                </a:cubicBezTo>
                <a:cubicBezTo>
                  <a:pt x="113473" y="130430"/>
                  <a:pt x="113473" y="131783"/>
                  <a:pt x="112076" y="133137"/>
                </a:cubicBezTo>
                <a:cubicBezTo>
                  <a:pt x="112076" y="133137"/>
                  <a:pt x="110679" y="131783"/>
                  <a:pt x="109282" y="130430"/>
                </a:cubicBezTo>
                <a:lnTo>
                  <a:pt x="109075" y="130311"/>
                </a:lnTo>
                <a:lnTo>
                  <a:pt x="109282" y="130547"/>
                </a:lnTo>
                <a:cubicBezTo>
                  <a:pt x="109282" y="131968"/>
                  <a:pt x="110679" y="133389"/>
                  <a:pt x="110679" y="134809"/>
                </a:cubicBezTo>
                <a:cubicBezTo>
                  <a:pt x="110679" y="134809"/>
                  <a:pt x="112076" y="136230"/>
                  <a:pt x="112076" y="136230"/>
                </a:cubicBezTo>
                <a:cubicBezTo>
                  <a:pt x="112076" y="137651"/>
                  <a:pt x="110679" y="137651"/>
                  <a:pt x="109282" y="137651"/>
                </a:cubicBezTo>
                <a:cubicBezTo>
                  <a:pt x="109282" y="137651"/>
                  <a:pt x="107885" y="137651"/>
                  <a:pt x="106488" y="137651"/>
                </a:cubicBezTo>
                <a:cubicBezTo>
                  <a:pt x="105091" y="136230"/>
                  <a:pt x="103694" y="133389"/>
                  <a:pt x="102297" y="133389"/>
                </a:cubicBezTo>
                <a:lnTo>
                  <a:pt x="102297" y="133261"/>
                </a:lnTo>
                <a:lnTo>
                  <a:pt x="99232" y="133594"/>
                </a:lnTo>
                <a:cubicBezTo>
                  <a:pt x="98386" y="133594"/>
                  <a:pt x="97709" y="133245"/>
                  <a:pt x="97032" y="131848"/>
                </a:cubicBezTo>
                <a:lnTo>
                  <a:pt x="97247" y="131626"/>
                </a:lnTo>
                <a:lnTo>
                  <a:pt x="96110" y="129404"/>
                </a:lnTo>
                <a:lnTo>
                  <a:pt x="97032" y="132170"/>
                </a:lnTo>
                <a:cubicBezTo>
                  <a:pt x="94238" y="132170"/>
                  <a:pt x="91444" y="133567"/>
                  <a:pt x="90047" y="137758"/>
                </a:cubicBezTo>
                <a:cubicBezTo>
                  <a:pt x="90047" y="139155"/>
                  <a:pt x="88651" y="139155"/>
                  <a:pt x="88651" y="137758"/>
                </a:cubicBezTo>
                <a:cubicBezTo>
                  <a:pt x="88651" y="137758"/>
                  <a:pt x="87254" y="136361"/>
                  <a:pt x="87254" y="136361"/>
                </a:cubicBezTo>
                <a:lnTo>
                  <a:pt x="84047" y="136361"/>
                </a:lnTo>
                <a:lnTo>
                  <a:pt x="83192" y="138949"/>
                </a:lnTo>
                <a:cubicBezTo>
                  <a:pt x="83192" y="141685"/>
                  <a:pt x="85900" y="140317"/>
                  <a:pt x="87254" y="143052"/>
                </a:cubicBezTo>
                <a:cubicBezTo>
                  <a:pt x="84546" y="143052"/>
                  <a:pt x="80484" y="144420"/>
                  <a:pt x="79130" y="140317"/>
                </a:cubicBezTo>
                <a:cubicBezTo>
                  <a:pt x="77776" y="137582"/>
                  <a:pt x="76422" y="137582"/>
                  <a:pt x="75068" y="137582"/>
                </a:cubicBezTo>
                <a:lnTo>
                  <a:pt x="74966" y="137582"/>
                </a:lnTo>
                <a:lnTo>
                  <a:pt x="74896" y="137651"/>
                </a:lnTo>
                <a:lnTo>
                  <a:pt x="74872" y="137582"/>
                </a:lnTo>
                <a:lnTo>
                  <a:pt x="73714" y="137582"/>
                </a:lnTo>
                <a:lnTo>
                  <a:pt x="74570" y="136718"/>
                </a:lnTo>
                <a:lnTo>
                  <a:pt x="73150" y="132652"/>
                </a:lnTo>
                <a:cubicBezTo>
                  <a:pt x="72452" y="131445"/>
                  <a:pt x="71404" y="130756"/>
                  <a:pt x="69308" y="130756"/>
                </a:cubicBezTo>
                <a:lnTo>
                  <a:pt x="69123" y="130446"/>
                </a:lnTo>
                <a:lnTo>
                  <a:pt x="65290" y="132609"/>
                </a:lnTo>
                <a:cubicBezTo>
                  <a:pt x="63936" y="132785"/>
                  <a:pt x="62582" y="132432"/>
                  <a:pt x="61228" y="131727"/>
                </a:cubicBezTo>
                <a:cubicBezTo>
                  <a:pt x="58520" y="130317"/>
                  <a:pt x="58520" y="127496"/>
                  <a:pt x="59874" y="124675"/>
                </a:cubicBezTo>
                <a:cubicBezTo>
                  <a:pt x="59874" y="123265"/>
                  <a:pt x="61228" y="121854"/>
                  <a:pt x="58520" y="119034"/>
                </a:cubicBezTo>
                <a:cubicBezTo>
                  <a:pt x="57166" y="119034"/>
                  <a:pt x="57166" y="117624"/>
                  <a:pt x="57166" y="116213"/>
                </a:cubicBezTo>
                <a:cubicBezTo>
                  <a:pt x="61228" y="116213"/>
                  <a:pt x="65290" y="113392"/>
                  <a:pt x="69352" y="114803"/>
                </a:cubicBezTo>
                <a:cubicBezTo>
                  <a:pt x="72059" y="114803"/>
                  <a:pt x="67998" y="111982"/>
                  <a:pt x="69352" y="110572"/>
                </a:cubicBezTo>
                <a:cubicBezTo>
                  <a:pt x="72059" y="110572"/>
                  <a:pt x="73414" y="113392"/>
                  <a:pt x="76121" y="113392"/>
                </a:cubicBezTo>
                <a:lnTo>
                  <a:pt x="76408" y="113392"/>
                </a:lnTo>
                <a:lnTo>
                  <a:pt x="77475" y="112281"/>
                </a:lnTo>
                <a:cubicBezTo>
                  <a:pt x="71959" y="109409"/>
                  <a:pt x="67822" y="109409"/>
                  <a:pt x="62306" y="106537"/>
                </a:cubicBezTo>
                <a:cubicBezTo>
                  <a:pt x="62306" y="106537"/>
                  <a:pt x="60927" y="105101"/>
                  <a:pt x="62306" y="105101"/>
                </a:cubicBezTo>
                <a:cubicBezTo>
                  <a:pt x="65064" y="105101"/>
                  <a:pt x="67822" y="105101"/>
                  <a:pt x="69201" y="105101"/>
                </a:cubicBezTo>
                <a:cubicBezTo>
                  <a:pt x="69201" y="105101"/>
                  <a:pt x="70580" y="105101"/>
                  <a:pt x="70580" y="105101"/>
                </a:cubicBezTo>
                <a:cubicBezTo>
                  <a:pt x="74717" y="102229"/>
                  <a:pt x="81612" y="102229"/>
                  <a:pt x="85749" y="100793"/>
                </a:cubicBezTo>
                <a:cubicBezTo>
                  <a:pt x="87128" y="100793"/>
                  <a:pt x="87128" y="100793"/>
                  <a:pt x="88508" y="100793"/>
                </a:cubicBezTo>
                <a:cubicBezTo>
                  <a:pt x="89886" y="103665"/>
                  <a:pt x="91266" y="105101"/>
                  <a:pt x="95403" y="103665"/>
                </a:cubicBezTo>
                <a:lnTo>
                  <a:pt x="95580" y="104590"/>
                </a:lnTo>
                <a:lnTo>
                  <a:pt x="95528" y="103802"/>
                </a:lnTo>
                <a:lnTo>
                  <a:pt x="98134" y="105105"/>
                </a:lnTo>
                <a:lnTo>
                  <a:pt x="98161" y="105101"/>
                </a:lnTo>
                <a:cubicBezTo>
                  <a:pt x="99539" y="105101"/>
                  <a:pt x="99539" y="105101"/>
                  <a:pt x="100919" y="105101"/>
                </a:cubicBezTo>
                <a:lnTo>
                  <a:pt x="101890" y="107123"/>
                </a:lnTo>
                <a:lnTo>
                  <a:pt x="102851" y="106623"/>
                </a:lnTo>
                <a:cubicBezTo>
                  <a:pt x="104237" y="106623"/>
                  <a:pt x="102851" y="103739"/>
                  <a:pt x="105623" y="102298"/>
                </a:cubicBezTo>
                <a:cubicBezTo>
                  <a:pt x="107008" y="102298"/>
                  <a:pt x="109780" y="103739"/>
                  <a:pt x="111165" y="102298"/>
                </a:cubicBezTo>
                <a:cubicBezTo>
                  <a:pt x="111165" y="102298"/>
                  <a:pt x="112551" y="102298"/>
                  <a:pt x="112551" y="102298"/>
                </a:cubicBezTo>
                <a:lnTo>
                  <a:pt x="112595" y="102480"/>
                </a:lnTo>
                <a:lnTo>
                  <a:pt x="115299" y="99510"/>
                </a:lnTo>
                <a:cubicBezTo>
                  <a:pt x="116327" y="99333"/>
                  <a:pt x="117355" y="99687"/>
                  <a:pt x="118039" y="99687"/>
                </a:cubicBezTo>
                <a:lnTo>
                  <a:pt x="122930" y="102214"/>
                </a:lnTo>
                <a:lnTo>
                  <a:pt x="121797" y="99933"/>
                </a:lnTo>
                <a:cubicBezTo>
                  <a:pt x="120408" y="99933"/>
                  <a:pt x="119019" y="98536"/>
                  <a:pt x="117630" y="98536"/>
                </a:cubicBezTo>
                <a:cubicBezTo>
                  <a:pt x="116242" y="98536"/>
                  <a:pt x="116242" y="98536"/>
                  <a:pt x="116242" y="98536"/>
                </a:cubicBezTo>
                <a:lnTo>
                  <a:pt x="115085" y="98536"/>
                </a:lnTo>
                <a:lnTo>
                  <a:pt x="115085" y="98537"/>
                </a:lnTo>
                <a:lnTo>
                  <a:pt x="115085" y="98536"/>
                </a:lnTo>
                <a:lnTo>
                  <a:pt x="114853" y="98536"/>
                </a:lnTo>
                <a:lnTo>
                  <a:pt x="114820" y="98401"/>
                </a:lnTo>
                <a:lnTo>
                  <a:pt x="112291" y="97108"/>
                </a:lnTo>
                <a:cubicBezTo>
                  <a:pt x="111592" y="96393"/>
                  <a:pt x="110894" y="95678"/>
                  <a:pt x="109497" y="95678"/>
                </a:cubicBezTo>
                <a:cubicBezTo>
                  <a:pt x="108799" y="96393"/>
                  <a:pt x="108450" y="96393"/>
                  <a:pt x="108100" y="96036"/>
                </a:cubicBezTo>
                <a:lnTo>
                  <a:pt x="106777" y="94343"/>
                </a:lnTo>
                <a:lnTo>
                  <a:pt x="105400" y="97116"/>
                </a:lnTo>
                <a:cubicBezTo>
                  <a:pt x="103990" y="97116"/>
                  <a:pt x="103990" y="97116"/>
                  <a:pt x="103990" y="97116"/>
                </a:cubicBezTo>
                <a:cubicBezTo>
                  <a:pt x="102579" y="97116"/>
                  <a:pt x="102579" y="98537"/>
                  <a:pt x="101169" y="97116"/>
                </a:cubicBezTo>
                <a:lnTo>
                  <a:pt x="101169" y="96948"/>
                </a:lnTo>
                <a:lnTo>
                  <a:pt x="98210" y="96280"/>
                </a:lnTo>
                <a:cubicBezTo>
                  <a:pt x="97333" y="95528"/>
                  <a:pt x="96631" y="94776"/>
                  <a:pt x="95929" y="95528"/>
                </a:cubicBezTo>
                <a:cubicBezTo>
                  <a:pt x="93121" y="97032"/>
                  <a:pt x="87504" y="92519"/>
                  <a:pt x="86101" y="98537"/>
                </a:cubicBezTo>
                <a:cubicBezTo>
                  <a:pt x="86101" y="100041"/>
                  <a:pt x="84696" y="100041"/>
                  <a:pt x="84696" y="98537"/>
                </a:cubicBezTo>
                <a:cubicBezTo>
                  <a:pt x="84696" y="94024"/>
                  <a:pt x="83292" y="94024"/>
                  <a:pt x="81888" y="94024"/>
                </a:cubicBezTo>
                <a:cubicBezTo>
                  <a:pt x="80484" y="94024"/>
                  <a:pt x="80484" y="92519"/>
                  <a:pt x="80484" y="92519"/>
                </a:cubicBezTo>
                <a:cubicBezTo>
                  <a:pt x="80484" y="92519"/>
                  <a:pt x="80484" y="91015"/>
                  <a:pt x="81888" y="91015"/>
                </a:cubicBezTo>
                <a:cubicBezTo>
                  <a:pt x="83292" y="90263"/>
                  <a:pt x="84696" y="90263"/>
                  <a:pt x="85925" y="90451"/>
                </a:cubicBezTo>
                <a:lnTo>
                  <a:pt x="88749" y="90985"/>
                </a:lnTo>
                <a:lnTo>
                  <a:pt x="81955" y="88232"/>
                </a:lnTo>
                <a:cubicBezTo>
                  <a:pt x="80582" y="88232"/>
                  <a:pt x="80582" y="86840"/>
                  <a:pt x="79208" y="85449"/>
                </a:cubicBezTo>
                <a:cubicBezTo>
                  <a:pt x="79208" y="84057"/>
                  <a:pt x="79208" y="84057"/>
                  <a:pt x="77834" y="84057"/>
                </a:cubicBezTo>
                <a:lnTo>
                  <a:pt x="77288" y="83504"/>
                </a:lnTo>
                <a:lnTo>
                  <a:pt x="77475" y="84471"/>
                </a:lnTo>
                <a:cubicBezTo>
                  <a:pt x="76096" y="88759"/>
                  <a:pt x="71959" y="87329"/>
                  <a:pt x="67822" y="87329"/>
                </a:cubicBezTo>
                <a:cubicBezTo>
                  <a:pt x="67822" y="87329"/>
                  <a:pt x="66443" y="85900"/>
                  <a:pt x="67822" y="84471"/>
                </a:cubicBezTo>
                <a:cubicBezTo>
                  <a:pt x="66443" y="85900"/>
                  <a:pt x="66443" y="85900"/>
                  <a:pt x="65064" y="87329"/>
                </a:cubicBezTo>
                <a:lnTo>
                  <a:pt x="64801" y="87329"/>
                </a:lnTo>
                <a:lnTo>
                  <a:pt x="65440" y="88553"/>
                </a:lnTo>
                <a:cubicBezTo>
                  <a:pt x="65440" y="91288"/>
                  <a:pt x="62582" y="92656"/>
                  <a:pt x="59724" y="94024"/>
                </a:cubicBezTo>
                <a:cubicBezTo>
                  <a:pt x="58294" y="92656"/>
                  <a:pt x="56865" y="91288"/>
                  <a:pt x="55436" y="89921"/>
                </a:cubicBezTo>
                <a:cubicBezTo>
                  <a:pt x="55436" y="89921"/>
                  <a:pt x="55436" y="89921"/>
                  <a:pt x="54006" y="88553"/>
                </a:cubicBezTo>
                <a:cubicBezTo>
                  <a:pt x="54006" y="88553"/>
                  <a:pt x="54006" y="87186"/>
                  <a:pt x="54006" y="85818"/>
                </a:cubicBezTo>
                <a:cubicBezTo>
                  <a:pt x="51148" y="83083"/>
                  <a:pt x="51148" y="81715"/>
                  <a:pt x="55436" y="80347"/>
                </a:cubicBezTo>
                <a:lnTo>
                  <a:pt x="56082" y="80347"/>
                </a:lnTo>
                <a:lnTo>
                  <a:pt x="55436" y="80150"/>
                </a:lnTo>
                <a:cubicBezTo>
                  <a:pt x="54006" y="78729"/>
                  <a:pt x="54006" y="78729"/>
                  <a:pt x="54006" y="78729"/>
                </a:cubicBezTo>
                <a:lnTo>
                  <a:pt x="53018" y="77747"/>
                </a:lnTo>
                <a:lnTo>
                  <a:pt x="50923" y="77045"/>
                </a:lnTo>
                <a:cubicBezTo>
                  <a:pt x="49531" y="77045"/>
                  <a:pt x="48140" y="75649"/>
                  <a:pt x="48140" y="74252"/>
                </a:cubicBezTo>
                <a:cubicBezTo>
                  <a:pt x="50923" y="71458"/>
                  <a:pt x="55097" y="71458"/>
                  <a:pt x="57880" y="71458"/>
                </a:cubicBezTo>
                <a:cubicBezTo>
                  <a:pt x="57880" y="71458"/>
                  <a:pt x="59272" y="71458"/>
                  <a:pt x="59272" y="71458"/>
                </a:cubicBezTo>
                <a:cubicBezTo>
                  <a:pt x="60664" y="71458"/>
                  <a:pt x="60664" y="72854"/>
                  <a:pt x="62055" y="72854"/>
                </a:cubicBezTo>
                <a:cubicBezTo>
                  <a:pt x="63447" y="72156"/>
                  <a:pt x="64490" y="71807"/>
                  <a:pt x="65186" y="71283"/>
                </a:cubicBezTo>
                <a:lnTo>
                  <a:pt x="66215" y="68700"/>
                </a:lnTo>
                <a:lnTo>
                  <a:pt x="66192" y="68700"/>
                </a:lnTo>
                <a:lnTo>
                  <a:pt x="66227" y="68671"/>
                </a:lnTo>
                <a:lnTo>
                  <a:pt x="66230" y="68664"/>
                </a:lnTo>
                <a:lnTo>
                  <a:pt x="66236" y="68663"/>
                </a:lnTo>
                <a:lnTo>
                  <a:pt x="67696" y="67446"/>
                </a:lnTo>
                <a:lnTo>
                  <a:pt x="68936" y="66413"/>
                </a:lnTo>
                <a:lnTo>
                  <a:pt x="69013" y="65870"/>
                </a:lnTo>
                <a:lnTo>
                  <a:pt x="70312" y="61957"/>
                </a:lnTo>
                <a:lnTo>
                  <a:pt x="68211" y="61957"/>
                </a:lnTo>
                <a:cubicBezTo>
                  <a:pt x="68211" y="61957"/>
                  <a:pt x="66825" y="60571"/>
                  <a:pt x="66825" y="60571"/>
                </a:cubicBezTo>
                <a:cubicBezTo>
                  <a:pt x="65440" y="60571"/>
                  <a:pt x="65440" y="60571"/>
                  <a:pt x="65440" y="59185"/>
                </a:cubicBezTo>
                <a:cubicBezTo>
                  <a:pt x="65440" y="59185"/>
                  <a:pt x="65440" y="57800"/>
                  <a:pt x="65440" y="57800"/>
                </a:cubicBezTo>
                <a:cubicBezTo>
                  <a:pt x="65440" y="56414"/>
                  <a:pt x="68211" y="56414"/>
                  <a:pt x="69596" y="56414"/>
                </a:cubicBezTo>
                <a:cubicBezTo>
                  <a:pt x="70982" y="57800"/>
                  <a:pt x="70982" y="57800"/>
                  <a:pt x="72368" y="59185"/>
                </a:cubicBezTo>
                <a:cubicBezTo>
                  <a:pt x="72368" y="60571"/>
                  <a:pt x="73753" y="61957"/>
                  <a:pt x="75139" y="61957"/>
                </a:cubicBezTo>
                <a:lnTo>
                  <a:pt x="75226" y="62029"/>
                </a:lnTo>
                <a:lnTo>
                  <a:pt x="75218" y="62014"/>
                </a:lnTo>
                <a:cubicBezTo>
                  <a:pt x="75218" y="60593"/>
                  <a:pt x="75218" y="59172"/>
                  <a:pt x="76535" y="59172"/>
                </a:cubicBezTo>
                <a:cubicBezTo>
                  <a:pt x="77851" y="57751"/>
                  <a:pt x="79167" y="59172"/>
                  <a:pt x="79167" y="59172"/>
                </a:cubicBezTo>
                <a:cubicBezTo>
                  <a:pt x="79167" y="59172"/>
                  <a:pt x="79167" y="60593"/>
                  <a:pt x="80483" y="59172"/>
                </a:cubicBezTo>
                <a:cubicBezTo>
                  <a:pt x="79167" y="59172"/>
                  <a:pt x="79167" y="57751"/>
                  <a:pt x="79167" y="56330"/>
                </a:cubicBezTo>
                <a:cubicBezTo>
                  <a:pt x="81800" y="54910"/>
                  <a:pt x="84433" y="59172"/>
                  <a:pt x="85749" y="56330"/>
                </a:cubicBezTo>
                <a:lnTo>
                  <a:pt x="85538" y="57015"/>
                </a:lnTo>
                <a:lnTo>
                  <a:pt x="86132" y="56151"/>
                </a:lnTo>
                <a:lnTo>
                  <a:pt x="88822" y="54344"/>
                </a:lnTo>
                <a:lnTo>
                  <a:pt x="87818" y="54176"/>
                </a:lnTo>
                <a:cubicBezTo>
                  <a:pt x="87103" y="54534"/>
                  <a:pt x="86389" y="55249"/>
                  <a:pt x="85674" y="55963"/>
                </a:cubicBezTo>
                <a:cubicBezTo>
                  <a:pt x="84245" y="51676"/>
                  <a:pt x="88532" y="53105"/>
                  <a:pt x="89961" y="53105"/>
                </a:cubicBezTo>
                <a:cubicBezTo>
                  <a:pt x="88532" y="51676"/>
                  <a:pt x="87103" y="50246"/>
                  <a:pt x="87103" y="48817"/>
                </a:cubicBezTo>
                <a:lnTo>
                  <a:pt x="87513" y="48761"/>
                </a:lnTo>
                <a:lnTo>
                  <a:pt x="87513" y="46410"/>
                </a:lnTo>
                <a:lnTo>
                  <a:pt x="87513" y="45999"/>
                </a:lnTo>
                <a:lnTo>
                  <a:pt x="87165" y="46020"/>
                </a:lnTo>
                <a:cubicBezTo>
                  <a:pt x="91413" y="43285"/>
                  <a:pt x="87165" y="41917"/>
                  <a:pt x="85749" y="40550"/>
                </a:cubicBezTo>
                <a:lnTo>
                  <a:pt x="85903" y="40327"/>
                </a:lnTo>
                <a:lnTo>
                  <a:pt x="84636" y="39056"/>
                </a:lnTo>
                <a:lnTo>
                  <a:pt x="84510" y="38049"/>
                </a:lnTo>
                <a:lnTo>
                  <a:pt x="84395" y="39114"/>
                </a:lnTo>
                <a:cubicBezTo>
                  <a:pt x="81687" y="36336"/>
                  <a:pt x="80333" y="32170"/>
                  <a:pt x="77625" y="30782"/>
                </a:cubicBezTo>
                <a:cubicBezTo>
                  <a:pt x="76271" y="30782"/>
                  <a:pt x="74917" y="30782"/>
                  <a:pt x="73563" y="29393"/>
                </a:cubicBezTo>
                <a:lnTo>
                  <a:pt x="74659" y="22650"/>
                </a:lnTo>
                <a:lnTo>
                  <a:pt x="69851" y="19970"/>
                </a:lnTo>
                <a:cubicBezTo>
                  <a:pt x="68112" y="19427"/>
                  <a:pt x="66375" y="19066"/>
                  <a:pt x="64984" y="18342"/>
                </a:cubicBezTo>
                <a:cubicBezTo>
                  <a:pt x="63594" y="18342"/>
                  <a:pt x="62204" y="18342"/>
                  <a:pt x="62204" y="16895"/>
                </a:cubicBezTo>
                <a:cubicBezTo>
                  <a:pt x="62204" y="15449"/>
                  <a:pt x="62204" y="14002"/>
                  <a:pt x="60813" y="12556"/>
                </a:cubicBezTo>
                <a:cubicBezTo>
                  <a:pt x="60813" y="12556"/>
                  <a:pt x="59423" y="11110"/>
                  <a:pt x="60813" y="9663"/>
                </a:cubicBezTo>
                <a:cubicBezTo>
                  <a:pt x="62204" y="8217"/>
                  <a:pt x="63594" y="9663"/>
                  <a:pt x="64984" y="11110"/>
                </a:cubicBezTo>
                <a:cubicBezTo>
                  <a:pt x="66375" y="11110"/>
                  <a:pt x="66375" y="11110"/>
                  <a:pt x="67765" y="11110"/>
                </a:cubicBezTo>
                <a:cubicBezTo>
                  <a:pt x="70546" y="12556"/>
                  <a:pt x="71936" y="12556"/>
                  <a:pt x="73327" y="9663"/>
                </a:cubicBezTo>
                <a:cubicBezTo>
                  <a:pt x="74717" y="6770"/>
                  <a:pt x="77498" y="8217"/>
                  <a:pt x="78889" y="8217"/>
                </a:cubicBezTo>
                <a:cubicBezTo>
                  <a:pt x="80279" y="9663"/>
                  <a:pt x="76108" y="12556"/>
                  <a:pt x="78889" y="14002"/>
                </a:cubicBezTo>
                <a:cubicBezTo>
                  <a:pt x="81669" y="15449"/>
                  <a:pt x="83060" y="14002"/>
                  <a:pt x="83060" y="9663"/>
                </a:cubicBezTo>
                <a:cubicBezTo>
                  <a:pt x="83060" y="8217"/>
                  <a:pt x="84450" y="8217"/>
                  <a:pt x="84450" y="9663"/>
                </a:cubicBezTo>
                <a:cubicBezTo>
                  <a:pt x="87231" y="15449"/>
                  <a:pt x="90012" y="11110"/>
                  <a:pt x="91402" y="9663"/>
                </a:cubicBezTo>
                <a:cubicBezTo>
                  <a:pt x="95574" y="12556"/>
                  <a:pt x="101135" y="11110"/>
                  <a:pt x="105306" y="12556"/>
                </a:cubicBezTo>
                <a:lnTo>
                  <a:pt x="105046" y="12742"/>
                </a:lnTo>
                <a:lnTo>
                  <a:pt x="105396" y="12672"/>
                </a:lnTo>
                <a:lnTo>
                  <a:pt x="106197" y="12471"/>
                </a:lnTo>
                <a:lnTo>
                  <a:pt x="105306" y="12250"/>
                </a:lnTo>
                <a:cubicBezTo>
                  <a:pt x="108127" y="10853"/>
                  <a:pt x="106717" y="5266"/>
                  <a:pt x="110948" y="5266"/>
                </a:cubicBezTo>
                <a:cubicBezTo>
                  <a:pt x="112358" y="10853"/>
                  <a:pt x="115179" y="10853"/>
                  <a:pt x="119410" y="10853"/>
                </a:cubicBezTo>
                <a:cubicBezTo>
                  <a:pt x="119410" y="9457"/>
                  <a:pt x="117999" y="8059"/>
                  <a:pt x="117999" y="6662"/>
                </a:cubicBezTo>
                <a:cubicBezTo>
                  <a:pt x="119410" y="8059"/>
                  <a:pt x="120820" y="8059"/>
                  <a:pt x="122231" y="8059"/>
                </a:cubicBezTo>
                <a:cubicBezTo>
                  <a:pt x="122231" y="8059"/>
                  <a:pt x="122231" y="9457"/>
                  <a:pt x="123641" y="9457"/>
                </a:cubicBezTo>
                <a:cubicBezTo>
                  <a:pt x="123641" y="9457"/>
                  <a:pt x="123641" y="8059"/>
                  <a:pt x="123641" y="8059"/>
                </a:cubicBezTo>
                <a:lnTo>
                  <a:pt x="123735" y="8106"/>
                </a:lnTo>
                <a:lnTo>
                  <a:pt x="123907" y="5620"/>
                </a:lnTo>
                <a:cubicBezTo>
                  <a:pt x="124424" y="5266"/>
                  <a:pt x="125114" y="5266"/>
                  <a:pt x="125114" y="5266"/>
                </a:cubicBezTo>
                <a:cubicBezTo>
                  <a:pt x="126493" y="6686"/>
                  <a:pt x="127872" y="5266"/>
                  <a:pt x="129251" y="5266"/>
                </a:cubicBezTo>
                <a:cubicBezTo>
                  <a:pt x="129251" y="8107"/>
                  <a:pt x="126493" y="9528"/>
                  <a:pt x="129251" y="10949"/>
                </a:cubicBezTo>
                <a:lnTo>
                  <a:pt x="128901" y="11309"/>
                </a:lnTo>
                <a:lnTo>
                  <a:pt x="130128" y="12537"/>
                </a:lnTo>
                <a:lnTo>
                  <a:pt x="130025" y="12744"/>
                </a:lnTo>
                <a:lnTo>
                  <a:pt x="130318" y="12562"/>
                </a:lnTo>
                <a:lnTo>
                  <a:pt x="129376" y="9564"/>
                </a:lnTo>
                <a:cubicBezTo>
                  <a:pt x="130693" y="8167"/>
                  <a:pt x="130693" y="6770"/>
                  <a:pt x="133326" y="8167"/>
                </a:cubicBezTo>
                <a:cubicBezTo>
                  <a:pt x="135958" y="10961"/>
                  <a:pt x="138591" y="9564"/>
                  <a:pt x="139907" y="12358"/>
                </a:cubicBezTo>
                <a:lnTo>
                  <a:pt x="138838" y="12811"/>
                </a:lnTo>
                <a:lnTo>
                  <a:pt x="139997" y="12672"/>
                </a:lnTo>
                <a:cubicBezTo>
                  <a:pt x="141381" y="12672"/>
                  <a:pt x="141381" y="12672"/>
                  <a:pt x="142765" y="12672"/>
                </a:cubicBezTo>
                <a:lnTo>
                  <a:pt x="142765" y="12739"/>
                </a:lnTo>
                <a:lnTo>
                  <a:pt x="142821" y="12572"/>
                </a:lnTo>
                <a:cubicBezTo>
                  <a:pt x="145642" y="13970"/>
                  <a:pt x="148463" y="11176"/>
                  <a:pt x="149873" y="9779"/>
                </a:cubicBezTo>
                <a:cubicBezTo>
                  <a:pt x="151284" y="9779"/>
                  <a:pt x="151284" y="9779"/>
                  <a:pt x="152694" y="11176"/>
                </a:cubicBezTo>
                <a:cubicBezTo>
                  <a:pt x="152694" y="11176"/>
                  <a:pt x="152694" y="11176"/>
                  <a:pt x="152694" y="12572"/>
                </a:cubicBezTo>
                <a:lnTo>
                  <a:pt x="152694" y="12599"/>
                </a:lnTo>
                <a:lnTo>
                  <a:pt x="160924" y="12599"/>
                </a:lnTo>
                <a:cubicBezTo>
                  <a:pt x="160924" y="12599"/>
                  <a:pt x="162295" y="12599"/>
                  <a:pt x="162295" y="12599"/>
                </a:cubicBezTo>
                <a:cubicBezTo>
                  <a:pt x="163667" y="14010"/>
                  <a:pt x="166410" y="15420"/>
                  <a:pt x="167782" y="15420"/>
                </a:cubicBezTo>
                <a:cubicBezTo>
                  <a:pt x="169153" y="16831"/>
                  <a:pt x="169153" y="16831"/>
                  <a:pt x="169153" y="15420"/>
                </a:cubicBezTo>
                <a:cubicBezTo>
                  <a:pt x="170525" y="9779"/>
                  <a:pt x="173268" y="12599"/>
                  <a:pt x="176011" y="12599"/>
                </a:cubicBezTo>
                <a:lnTo>
                  <a:pt x="175657" y="13005"/>
                </a:lnTo>
                <a:lnTo>
                  <a:pt x="176033" y="12828"/>
                </a:lnTo>
                <a:lnTo>
                  <a:pt x="176012" y="12537"/>
                </a:lnTo>
                <a:cubicBezTo>
                  <a:pt x="176012" y="11158"/>
                  <a:pt x="177516" y="9779"/>
                  <a:pt x="177516" y="9779"/>
                </a:cubicBezTo>
                <a:cubicBezTo>
                  <a:pt x="179021" y="9779"/>
                  <a:pt x="180525" y="9779"/>
                  <a:pt x="180525" y="11158"/>
                </a:cubicBezTo>
                <a:lnTo>
                  <a:pt x="181157" y="12316"/>
                </a:lnTo>
                <a:lnTo>
                  <a:pt x="180525" y="10982"/>
                </a:lnTo>
                <a:cubicBezTo>
                  <a:pt x="181879" y="9553"/>
                  <a:pt x="181879" y="9553"/>
                  <a:pt x="183233" y="9553"/>
                </a:cubicBezTo>
                <a:cubicBezTo>
                  <a:pt x="184587" y="9553"/>
                  <a:pt x="185941" y="10982"/>
                  <a:pt x="187295" y="12411"/>
                </a:cubicBezTo>
                <a:cubicBezTo>
                  <a:pt x="187295" y="9553"/>
                  <a:pt x="188649" y="8124"/>
                  <a:pt x="187295" y="6695"/>
                </a:cubicBezTo>
                <a:cubicBezTo>
                  <a:pt x="187295" y="6695"/>
                  <a:pt x="187295" y="5266"/>
                  <a:pt x="187295" y="5266"/>
                </a:cubicBezTo>
                <a:cubicBezTo>
                  <a:pt x="188649" y="5266"/>
                  <a:pt x="188649" y="5266"/>
                  <a:pt x="190003" y="5266"/>
                </a:cubicBezTo>
                <a:cubicBezTo>
                  <a:pt x="190003" y="5266"/>
                  <a:pt x="191357" y="5266"/>
                  <a:pt x="191357" y="5266"/>
                </a:cubicBezTo>
                <a:lnTo>
                  <a:pt x="193989" y="10823"/>
                </a:lnTo>
                <a:lnTo>
                  <a:pt x="193989" y="8086"/>
                </a:lnTo>
                <a:cubicBezTo>
                  <a:pt x="193631" y="7381"/>
                  <a:pt x="193274" y="6676"/>
                  <a:pt x="193989" y="5266"/>
                </a:cubicBezTo>
                <a:cubicBezTo>
                  <a:pt x="196847" y="8086"/>
                  <a:pt x="201135" y="8086"/>
                  <a:pt x="203993" y="6676"/>
                </a:cubicBezTo>
                <a:lnTo>
                  <a:pt x="203957" y="6817"/>
                </a:lnTo>
                <a:lnTo>
                  <a:pt x="208041" y="8217"/>
                </a:lnTo>
                <a:lnTo>
                  <a:pt x="208041" y="8389"/>
                </a:lnTo>
                <a:lnTo>
                  <a:pt x="208141" y="8086"/>
                </a:lnTo>
                <a:cubicBezTo>
                  <a:pt x="209538" y="9497"/>
                  <a:pt x="210935" y="6676"/>
                  <a:pt x="212332" y="6676"/>
                </a:cubicBezTo>
                <a:cubicBezTo>
                  <a:pt x="215126" y="9497"/>
                  <a:pt x="217919" y="5266"/>
                  <a:pt x="220713" y="6676"/>
                </a:cubicBezTo>
                <a:cubicBezTo>
                  <a:pt x="222110" y="6676"/>
                  <a:pt x="222110" y="8086"/>
                  <a:pt x="222110" y="8086"/>
                </a:cubicBezTo>
                <a:cubicBezTo>
                  <a:pt x="222110" y="8086"/>
                  <a:pt x="222110" y="9497"/>
                  <a:pt x="222110" y="9497"/>
                </a:cubicBezTo>
                <a:lnTo>
                  <a:pt x="222131" y="9663"/>
                </a:lnTo>
                <a:lnTo>
                  <a:pt x="226336" y="9663"/>
                </a:lnTo>
                <a:lnTo>
                  <a:pt x="226602" y="9663"/>
                </a:lnTo>
                <a:lnTo>
                  <a:pt x="230948" y="4647"/>
                </a:lnTo>
                <a:cubicBezTo>
                  <a:pt x="232694" y="3949"/>
                  <a:pt x="234790" y="4299"/>
                  <a:pt x="237584" y="5695"/>
                </a:cubicBezTo>
                <a:cubicBezTo>
                  <a:pt x="236187" y="5695"/>
                  <a:pt x="236187" y="4298"/>
                  <a:pt x="233393" y="2901"/>
                </a:cubicBezTo>
                <a:cubicBezTo>
                  <a:pt x="236187" y="4298"/>
                  <a:pt x="238980" y="2901"/>
                  <a:pt x="240377" y="2901"/>
                </a:cubicBezTo>
                <a:cubicBezTo>
                  <a:pt x="241775" y="2901"/>
                  <a:pt x="244568" y="1504"/>
                  <a:pt x="245965" y="4298"/>
                </a:cubicBezTo>
                <a:lnTo>
                  <a:pt x="244147" y="5829"/>
                </a:lnTo>
                <a:lnTo>
                  <a:pt x="245387" y="5829"/>
                </a:lnTo>
                <a:lnTo>
                  <a:pt x="246595" y="6058"/>
                </a:lnTo>
                <a:lnTo>
                  <a:pt x="245965" y="5641"/>
                </a:lnTo>
                <a:cubicBezTo>
                  <a:pt x="245965" y="4263"/>
                  <a:pt x="247319" y="4263"/>
                  <a:pt x="247319" y="2883"/>
                </a:cubicBezTo>
                <a:cubicBezTo>
                  <a:pt x="247319" y="2883"/>
                  <a:pt x="248673" y="2883"/>
                  <a:pt x="248673" y="1504"/>
                </a:cubicBezTo>
                <a:cubicBezTo>
                  <a:pt x="250027" y="2883"/>
                  <a:pt x="251381" y="5641"/>
                  <a:pt x="252735" y="5641"/>
                </a:cubicBezTo>
                <a:lnTo>
                  <a:pt x="252735" y="6858"/>
                </a:lnTo>
                <a:lnTo>
                  <a:pt x="254413" y="5665"/>
                </a:lnTo>
                <a:cubicBezTo>
                  <a:pt x="255107" y="5829"/>
                  <a:pt x="255802" y="6488"/>
                  <a:pt x="256496" y="7146"/>
                </a:cubicBezTo>
                <a:lnTo>
                  <a:pt x="254954" y="11408"/>
                </a:lnTo>
                <a:lnTo>
                  <a:pt x="255101" y="11408"/>
                </a:lnTo>
                <a:cubicBezTo>
                  <a:pt x="255801" y="10374"/>
                  <a:pt x="256151" y="8650"/>
                  <a:pt x="256851" y="7271"/>
                </a:cubicBezTo>
                <a:cubicBezTo>
                  <a:pt x="256851" y="8650"/>
                  <a:pt x="258251" y="8650"/>
                  <a:pt x="258251" y="8650"/>
                </a:cubicBezTo>
                <a:cubicBezTo>
                  <a:pt x="258951" y="9339"/>
                  <a:pt x="259301" y="10029"/>
                  <a:pt x="259650" y="10374"/>
                </a:cubicBezTo>
                <a:lnTo>
                  <a:pt x="260011" y="10285"/>
                </a:lnTo>
                <a:lnTo>
                  <a:pt x="258000" y="8274"/>
                </a:lnTo>
                <a:cubicBezTo>
                  <a:pt x="259504" y="8274"/>
                  <a:pt x="261009" y="9779"/>
                  <a:pt x="261009" y="9779"/>
                </a:cubicBezTo>
                <a:lnTo>
                  <a:pt x="261009" y="10039"/>
                </a:lnTo>
                <a:lnTo>
                  <a:pt x="261050" y="10029"/>
                </a:lnTo>
                <a:cubicBezTo>
                  <a:pt x="262450" y="7271"/>
                  <a:pt x="263850" y="5892"/>
                  <a:pt x="266650" y="7271"/>
                </a:cubicBezTo>
                <a:cubicBezTo>
                  <a:pt x="270850" y="7271"/>
                  <a:pt x="275049" y="4513"/>
                  <a:pt x="277849" y="7271"/>
                </a:cubicBezTo>
                <a:cubicBezTo>
                  <a:pt x="280649" y="11408"/>
                  <a:pt x="280649" y="7271"/>
                  <a:pt x="282049" y="5892"/>
                </a:cubicBezTo>
                <a:lnTo>
                  <a:pt x="282216" y="6057"/>
                </a:lnTo>
                <a:lnTo>
                  <a:pt x="282070" y="5802"/>
                </a:lnTo>
                <a:cubicBezTo>
                  <a:pt x="284745" y="3009"/>
                  <a:pt x="287419" y="7200"/>
                  <a:pt x="290094" y="5802"/>
                </a:cubicBezTo>
                <a:lnTo>
                  <a:pt x="290094" y="9990"/>
                </a:lnTo>
                <a:lnTo>
                  <a:pt x="290344" y="10018"/>
                </a:lnTo>
                <a:lnTo>
                  <a:pt x="290344" y="9847"/>
                </a:lnTo>
                <a:lnTo>
                  <a:pt x="290344" y="9779"/>
                </a:lnTo>
                <a:lnTo>
                  <a:pt x="290344" y="5744"/>
                </a:lnTo>
                <a:cubicBezTo>
                  <a:pt x="290344" y="5744"/>
                  <a:pt x="291698" y="5744"/>
                  <a:pt x="291698" y="5744"/>
                </a:cubicBezTo>
                <a:cubicBezTo>
                  <a:pt x="294406" y="4376"/>
                  <a:pt x="295760" y="7112"/>
                  <a:pt x="298467" y="7112"/>
                </a:cubicBezTo>
                <a:cubicBezTo>
                  <a:pt x="301176" y="8479"/>
                  <a:pt x="302530" y="4376"/>
                  <a:pt x="305237" y="5744"/>
                </a:cubicBezTo>
                <a:cubicBezTo>
                  <a:pt x="307945" y="4376"/>
                  <a:pt x="309299" y="3009"/>
                  <a:pt x="310653" y="5744"/>
                </a:cubicBezTo>
                <a:lnTo>
                  <a:pt x="310653" y="5802"/>
                </a:lnTo>
                <a:cubicBezTo>
                  <a:pt x="312064" y="4406"/>
                  <a:pt x="313474" y="5802"/>
                  <a:pt x="314884" y="5802"/>
                </a:cubicBezTo>
                <a:cubicBezTo>
                  <a:pt x="316295" y="4406"/>
                  <a:pt x="317705" y="3009"/>
                  <a:pt x="320526" y="5802"/>
                </a:cubicBezTo>
                <a:cubicBezTo>
                  <a:pt x="321936" y="7200"/>
                  <a:pt x="323346" y="7200"/>
                  <a:pt x="324757" y="5802"/>
                </a:cubicBezTo>
                <a:cubicBezTo>
                  <a:pt x="327577" y="5802"/>
                  <a:pt x="328988" y="7200"/>
                  <a:pt x="331809" y="5802"/>
                </a:cubicBezTo>
                <a:cubicBezTo>
                  <a:pt x="331809" y="5802"/>
                  <a:pt x="333219" y="4406"/>
                  <a:pt x="334629" y="4406"/>
                </a:cubicBezTo>
                <a:cubicBezTo>
                  <a:pt x="336040" y="5802"/>
                  <a:pt x="336040" y="5802"/>
                  <a:pt x="337450" y="5802"/>
                </a:cubicBezTo>
                <a:cubicBezTo>
                  <a:pt x="338861" y="5802"/>
                  <a:pt x="340271" y="5802"/>
                  <a:pt x="343092" y="5802"/>
                </a:cubicBezTo>
                <a:lnTo>
                  <a:pt x="343200" y="5910"/>
                </a:lnTo>
                <a:lnTo>
                  <a:pt x="344467" y="5910"/>
                </a:lnTo>
                <a:lnTo>
                  <a:pt x="342621" y="5416"/>
                </a:lnTo>
                <a:cubicBezTo>
                  <a:pt x="342621" y="4062"/>
                  <a:pt x="342621" y="2708"/>
                  <a:pt x="341242" y="2708"/>
                </a:cubicBezTo>
                <a:cubicBezTo>
                  <a:pt x="338484" y="2708"/>
                  <a:pt x="339863" y="1354"/>
                  <a:pt x="33986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2880" rtlCol="0" anchor="ctr">
            <a:noAutofit/>
          </a:bodyPr>
          <a:lstStyle/>
          <a:p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Илья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Бабёркин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9417071"/>
      </p:ext>
    </p:extLst>
  </p:cSld>
  <p:clrMapOvr>
    <a:masterClrMapping/>
  </p:clrMapOvr>
  <p:transition spd="slow">
    <p:wip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0EFFEC08-9BA1-0241-AC83-CB8782A47E6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191618697"/>
      </p:ext>
    </p:extLst>
  </p:cSld>
  <p:clrMapOvr>
    <a:masterClrMapping/>
  </p:clrMapOvr>
  <p:transition spd="slow" advClick="0" advTm="6000">
    <p:wip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telegram-cloud-document-2-5411467014080302907_web.mp4" descr="telegram-cloud-document-2-5411467014080302907_web.mp4">
            <a:hlinkClick r:id="" action="ppaction://media"/>
            <a:extLst>
              <a:ext uri="{FF2B5EF4-FFF2-40B4-BE49-F238E27FC236}">
                <a16:creationId xmlns:a16="http://schemas.microsoft.com/office/drawing/2014/main" id="{A1B24989-FD39-8B48-913F-39EEBFCA9B1B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r="2625"/>
          <a:stretch/>
        </p:blipFill>
        <p:spPr>
          <a:xfrm>
            <a:off x="0" y="0"/>
            <a:ext cx="1303020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484508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5105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DC7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B1A3AC26-9ED1-7D43-80F9-DA4010D4D85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04346" y="0"/>
            <a:ext cx="8130336" cy="68580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37F520D2-2EAC-A745-8EC6-2D2CDBF7E82B}"/>
              </a:ext>
            </a:extLst>
          </p:cNvPr>
          <p:cNvSpPr txBox="1"/>
          <p:nvPr/>
        </p:nvSpPr>
        <p:spPr>
          <a:xfrm>
            <a:off x="9891963" y="919755"/>
            <a:ext cx="1995237" cy="4431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200" b="0" i="0" dirty="0">
                <a:solidFill>
                  <a:schemeClr val="bg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2030 г.</a:t>
            </a:r>
          </a:p>
        </p:txBody>
      </p:sp>
    </p:spTree>
    <p:extLst>
      <p:ext uri="{BB962C8B-B14F-4D97-AF65-F5344CB8AC3E}">
        <p14:creationId xmlns:p14="http://schemas.microsoft.com/office/powerpoint/2010/main" val="238988140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586B336A-D377-4AF3-9111-5A1CAD68A28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2C73B48-7F6B-4DCC-B88B-8DB41699CE4F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C1921E0-20F1-4A6A-AD01-DFE0316A3350}"/>
              </a:ext>
            </a:extLst>
          </p:cNvPr>
          <p:cNvGrpSpPr/>
          <p:nvPr/>
        </p:nvGrpSpPr>
        <p:grpSpPr>
          <a:xfrm>
            <a:off x="3518263" y="607697"/>
            <a:ext cx="5155474" cy="629254"/>
            <a:chOff x="3518263" y="889391"/>
            <a:chExt cx="5155474" cy="62925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16E4EAD-07DF-4EA4-A953-77F5983B9096}"/>
                </a:ext>
              </a:extLst>
            </p:cNvPr>
            <p:cNvSpPr txBox="1"/>
            <p:nvPr/>
          </p:nvSpPr>
          <p:spPr>
            <a:xfrm>
              <a:off x="3518263" y="889391"/>
              <a:ext cx="5155474" cy="5955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3600" spc="30" dirty="0">
                  <a:solidFill>
                    <a:schemeClr val="accent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ПЛАН РАЗВИТИЯ</a:t>
              </a:r>
              <a:endParaRPr lang="en-US" sz="3600" spc="3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3D279363-20EB-4723-AE32-191C4CAD544E}"/>
                </a:ext>
              </a:extLst>
            </p:cNvPr>
            <p:cNvCxnSpPr>
              <a:cxnSpLocks/>
            </p:cNvCxnSpPr>
            <p:nvPr/>
          </p:nvCxnSpPr>
          <p:spPr>
            <a:xfrm>
              <a:off x="5757208" y="1518645"/>
              <a:ext cx="677585" cy="0"/>
            </a:xfrm>
            <a:prstGeom prst="line">
              <a:avLst/>
            </a:prstGeom>
            <a:ln w="381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Oval 30">
            <a:extLst>
              <a:ext uri="{FF2B5EF4-FFF2-40B4-BE49-F238E27FC236}">
                <a16:creationId xmlns:a16="http://schemas.microsoft.com/office/drawing/2014/main" id="{B3B80825-679B-44C5-8979-0EA297D9B045}"/>
              </a:ext>
            </a:extLst>
          </p:cNvPr>
          <p:cNvSpPr/>
          <p:nvPr/>
        </p:nvSpPr>
        <p:spPr>
          <a:xfrm>
            <a:off x="2151856" y="4485614"/>
            <a:ext cx="155380" cy="15538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A38E745E-2F0C-481A-B0A2-170C24FD5A1E}"/>
              </a:ext>
            </a:extLst>
          </p:cNvPr>
          <p:cNvCxnSpPr>
            <a:cxnSpLocks/>
            <a:endCxn id="31" idx="2"/>
          </p:cNvCxnSpPr>
          <p:nvPr/>
        </p:nvCxnSpPr>
        <p:spPr>
          <a:xfrm>
            <a:off x="0" y="4563304"/>
            <a:ext cx="2151856" cy="0"/>
          </a:xfrm>
          <a:prstGeom prst="line">
            <a:avLst/>
          </a:prstGeom>
          <a:ln w="38100">
            <a:solidFill>
              <a:srgbClr val="9DC7CD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Рисунок 17">
            <a:extLst>
              <a:ext uri="{FF2B5EF4-FFF2-40B4-BE49-F238E27FC236}">
                <a16:creationId xmlns:a16="http://schemas.microsoft.com/office/drawing/2014/main" id="{4DEDCF6C-7D41-E44B-9707-DD8A5E886EA4}"/>
              </a:ext>
            </a:extLst>
          </p:cNvPr>
          <p:cNvPicPr>
            <a:picLocks noGrp="1" noChangeAspect="1"/>
          </p:cNvPicPr>
          <p:nvPr>
            <p:ph type="pic" sz="quarter" idx="25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2961"/>
          <a:stretch/>
        </p:blipFill>
        <p:spPr>
          <a:xfrm>
            <a:off x="838531" y="1647986"/>
            <a:ext cx="2782030" cy="2683740"/>
          </a:xfrm>
        </p:spPr>
      </p:pic>
      <p:sp>
        <p:nvSpPr>
          <p:cNvPr id="45" name="TextBox 44">
            <a:extLst>
              <a:ext uri="{FF2B5EF4-FFF2-40B4-BE49-F238E27FC236}">
                <a16:creationId xmlns:a16="http://schemas.microsoft.com/office/drawing/2014/main" id="{94C47557-C111-924E-A661-F12669977F87}"/>
              </a:ext>
            </a:extLst>
          </p:cNvPr>
          <p:cNvSpPr txBox="1"/>
          <p:nvPr/>
        </p:nvSpPr>
        <p:spPr>
          <a:xfrm>
            <a:off x="824781" y="5143897"/>
            <a:ext cx="302443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3200" spc="2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Приобрели 40га земли:</a:t>
            </a:r>
            <a:r>
              <a:rPr lang="en-US" sz="2400" dirty="0">
                <a:solidFill>
                  <a:schemeClr val="accent3"/>
                </a:solidFill>
              </a:rPr>
              <a:t> </a:t>
            </a:r>
            <a:endParaRPr lang="ru-RU" sz="2400" dirty="0">
              <a:solidFill>
                <a:schemeClr val="accent3"/>
              </a:solidFill>
            </a:endParaRPr>
          </a:p>
          <a:p>
            <a:pPr>
              <a:lnSpc>
                <a:spcPct val="80000"/>
              </a:lnSpc>
            </a:pPr>
            <a:r>
              <a:rPr lang="ru-RU" sz="2400" dirty="0">
                <a:solidFill>
                  <a:schemeClr val="accent3"/>
                </a:solidFill>
              </a:rPr>
              <a:t>в собственность и долгосрочную аренду</a:t>
            </a:r>
            <a:endParaRPr lang="en-US" sz="2400" dirty="0">
              <a:solidFill>
                <a:schemeClr val="accent3"/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4E2F0E0-B311-2D47-94FC-C260364B300A}"/>
              </a:ext>
            </a:extLst>
          </p:cNvPr>
          <p:cNvSpPr txBox="1"/>
          <p:nvPr/>
        </p:nvSpPr>
        <p:spPr>
          <a:xfrm>
            <a:off x="779429" y="4659609"/>
            <a:ext cx="27820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spc="2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2017г.</a:t>
            </a:r>
          </a:p>
        </p:txBody>
      </p:sp>
    </p:spTree>
    <p:extLst>
      <p:ext uri="{BB962C8B-B14F-4D97-AF65-F5344CB8AC3E}">
        <p14:creationId xmlns:p14="http://schemas.microsoft.com/office/powerpoint/2010/main" val="404255146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8847D743-A446-674F-B5C4-30DA77E3791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B757B062-D1BD-7544-BB5A-358CC71F869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40000"/>
              <a:lumOff val="6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D6E6FC6-7F3F-42F8-A032-C225F1FD451C}"/>
              </a:ext>
            </a:extLst>
          </p:cNvPr>
          <p:cNvGrpSpPr/>
          <p:nvPr/>
        </p:nvGrpSpPr>
        <p:grpSpPr>
          <a:xfrm>
            <a:off x="6593058" y="1170432"/>
            <a:ext cx="4538472" cy="4538472"/>
            <a:chOff x="6593058" y="1170432"/>
            <a:chExt cx="4538472" cy="453847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6419944F-F538-41FE-8564-8CE81B5B406E}"/>
                </a:ext>
              </a:extLst>
            </p:cNvPr>
            <p:cNvSpPr/>
            <p:nvPr/>
          </p:nvSpPr>
          <p:spPr>
            <a:xfrm>
              <a:off x="6593058" y="1170432"/>
              <a:ext cx="4538472" cy="4538472"/>
            </a:xfrm>
            <a:prstGeom prst="ellipse">
              <a:avLst/>
            </a:prstGeom>
            <a:solidFill>
              <a:schemeClr val="tx2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B969B27-CA62-4E2C-974B-AC60CB4E3ABB}"/>
                </a:ext>
              </a:extLst>
            </p:cNvPr>
            <p:cNvSpPr txBox="1"/>
            <p:nvPr/>
          </p:nvSpPr>
          <p:spPr>
            <a:xfrm>
              <a:off x="7094173" y="2530193"/>
              <a:ext cx="3614875" cy="177279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3200" b="0" i="0" dirty="0">
                  <a:solidFill>
                    <a:schemeClr val="bg1"/>
                  </a:solidFill>
                  <a:effectLst/>
                  <a:latin typeface="Arial" panose="020B0604020202020204" pitchFamily="34" charset="0"/>
                  <a:cs typeface="Arial" panose="020B0604020202020204" pitchFamily="34" charset="0"/>
                </a:rPr>
                <a:t>2/3</a:t>
              </a:r>
            </a:p>
            <a:p>
              <a:pPr algn="ctr">
                <a:lnSpc>
                  <a:spcPct val="90000"/>
                </a:lnSpc>
              </a:pPr>
              <a:r>
                <a:rPr lang="ru-RU" sz="3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Менеджеров выгорают на работе</a:t>
              </a:r>
              <a:endPara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51803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032B2ED9-4A6C-6942-ABA5-DB49716A73C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B757B062-D1BD-7544-BB5A-358CC71F869E}"/>
              </a:ext>
            </a:extLst>
          </p:cNvPr>
          <p:cNvSpPr/>
          <p:nvPr/>
        </p:nvSpPr>
        <p:spPr>
          <a:xfrm>
            <a:off x="0" y="-12411"/>
            <a:ext cx="12192000" cy="6858000"/>
          </a:xfrm>
          <a:prstGeom prst="rect">
            <a:avLst/>
          </a:prstGeom>
          <a:solidFill>
            <a:srgbClr val="80C0BA">
              <a:alpha val="42353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D6E6FC6-7F3F-42F8-A032-C225F1FD451C}"/>
              </a:ext>
            </a:extLst>
          </p:cNvPr>
          <p:cNvGrpSpPr/>
          <p:nvPr/>
        </p:nvGrpSpPr>
        <p:grpSpPr>
          <a:xfrm>
            <a:off x="6593058" y="1170432"/>
            <a:ext cx="4538472" cy="4538472"/>
            <a:chOff x="6593058" y="1170432"/>
            <a:chExt cx="4538472" cy="453847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6419944F-F538-41FE-8564-8CE81B5B406E}"/>
                </a:ext>
              </a:extLst>
            </p:cNvPr>
            <p:cNvSpPr/>
            <p:nvPr/>
          </p:nvSpPr>
          <p:spPr>
            <a:xfrm>
              <a:off x="6593058" y="1170432"/>
              <a:ext cx="4538472" cy="4538472"/>
            </a:xfrm>
            <a:prstGeom prst="ellipse">
              <a:avLst/>
            </a:prstGeom>
            <a:solidFill>
              <a:schemeClr val="accent2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B969B27-CA62-4E2C-974B-AC60CB4E3ABB}"/>
                </a:ext>
              </a:extLst>
            </p:cNvPr>
            <p:cNvSpPr txBox="1"/>
            <p:nvPr/>
          </p:nvSpPr>
          <p:spPr>
            <a:xfrm>
              <a:off x="7094173" y="2743553"/>
              <a:ext cx="3614875" cy="177279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3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В Москве и </a:t>
              </a:r>
              <a:endPara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ru-RU" sz="3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Санкт-Петербурге около 1 000 йога студий</a:t>
              </a:r>
              <a:endPara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1173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>
            <a:extLst>
              <a:ext uri="{FF2B5EF4-FFF2-40B4-BE49-F238E27FC236}">
                <a16:creationId xmlns:a16="http://schemas.microsoft.com/office/drawing/2014/main" id="{FC3DC010-A5AF-8A48-A394-D1FF7C57DB62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4020672" cy="6858000"/>
          </a:xfrm>
        </p:spPr>
      </p:pic>
      <p:pic>
        <p:nvPicPr>
          <p:cNvPr id="14" name="Рисунок 13">
            <a:extLst>
              <a:ext uri="{FF2B5EF4-FFF2-40B4-BE49-F238E27FC236}">
                <a16:creationId xmlns:a16="http://schemas.microsoft.com/office/drawing/2014/main" id="{07BD091D-FFD1-C743-80E1-73D47BDD3C37}"/>
              </a:ext>
            </a:extLst>
          </p:cNvPr>
          <p:cNvPicPr>
            <a:picLocks noGrp="1" noChangeAspect="1"/>
          </p:cNvPicPr>
          <p:nvPr>
            <p:ph type="pic" sz="quarter" idx="22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Рисунок 15">
            <a:extLst>
              <a:ext uri="{FF2B5EF4-FFF2-40B4-BE49-F238E27FC236}">
                <a16:creationId xmlns:a16="http://schemas.microsoft.com/office/drawing/2014/main" id="{88DD4E10-7D1B-8742-8B42-85758AE6A651}"/>
              </a:ext>
            </a:extLst>
          </p:cNvPr>
          <p:cNvPicPr>
            <a:picLocks noGrp="1" noChangeAspect="1"/>
          </p:cNvPicPr>
          <p:nvPr>
            <p:ph type="pic" sz="quarter" idx="23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7B50D020-13F4-4A0F-AE74-EF137978387C}"/>
              </a:ext>
            </a:extLst>
          </p:cNvPr>
          <p:cNvSpPr/>
          <p:nvPr/>
        </p:nvSpPr>
        <p:spPr>
          <a:xfrm>
            <a:off x="197659" y="1485130"/>
            <a:ext cx="3696473" cy="3696473"/>
          </a:xfrm>
          <a:prstGeom prst="ellipse">
            <a:avLst/>
          </a:prstGeom>
          <a:solidFill>
            <a:schemeClr val="accent1">
              <a:lumMod val="40000"/>
              <a:lumOff val="6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250</a:t>
            </a:r>
          </a:p>
          <a:p>
            <a:pPr algn="ctr"/>
            <a:r>
              <a:rPr lang="ru-RU" sz="260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млрд руб.</a:t>
            </a:r>
            <a:endParaRPr lang="en-US" sz="2600" dirty="0">
              <a:solidFill>
                <a:schemeClr val="accent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D0607B43-E57D-476D-AE77-5E5F158EB000}"/>
              </a:ext>
            </a:extLst>
          </p:cNvPr>
          <p:cNvSpPr/>
          <p:nvPr/>
        </p:nvSpPr>
        <p:spPr>
          <a:xfrm>
            <a:off x="4964431" y="2148944"/>
            <a:ext cx="2422280" cy="2422280"/>
          </a:xfrm>
          <a:prstGeom prst="ellipse">
            <a:avLst/>
          </a:pr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algn="ctr"/>
            <a:r>
              <a:rPr lang="ru-RU" sz="2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млрд руб.</a:t>
            </a:r>
            <a:endParaRPr lang="en-US" sz="26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98A5DB00-1EED-47D7-B9B1-E08157B3F408}"/>
              </a:ext>
            </a:extLst>
          </p:cNvPr>
          <p:cNvSpPr/>
          <p:nvPr/>
        </p:nvSpPr>
        <p:spPr>
          <a:xfrm>
            <a:off x="9236491" y="2453742"/>
            <a:ext cx="1906467" cy="1906467"/>
          </a:xfrm>
          <a:prstGeom prst="ellipse">
            <a:avLst/>
          </a:prstGeom>
          <a:solidFill>
            <a:schemeClr val="accent3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80 </a:t>
            </a:r>
          </a:p>
          <a:p>
            <a:pPr algn="ctr"/>
            <a:r>
              <a:rPr lang="ru-RU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млн руб.</a:t>
            </a:r>
            <a:endParaRPr lang="en-US" sz="20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2" name="Group 5">
            <a:extLst>
              <a:ext uri="{FF2B5EF4-FFF2-40B4-BE49-F238E27FC236}">
                <a16:creationId xmlns:a16="http://schemas.microsoft.com/office/drawing/2014/main" id="{53279DE5-AF99-BE46-9871-E0598153C0EE}"/>
              </a:ext>
            </a:extLst>
          </p:cNvPr>
          <p:cNvGrpSpPr/>
          <p:nvPr/>
        </p:nvGrpSpPr>
        <p:grpSpPr>
          <a:xfrm>
            <a:off x="3518263" y="607697"/>
            <a:ext cx="5155474" cy="629254"/>
            <a:chOff x="3518263" y="889391"/>
            <a:chExt cx="5155474" cy="62925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7822670-D4CC-854F-AA9F-A761E8E28058}"/>
                </a:ext>
              </a:extLst>
            </p:cNvPr>
            <p:cNvSpPr txBox="1"/>
            <p:nvPr/>
          </p:nvSpPr>
          <p:spPr>
            <a:xfrm>
              <a:off x="3518263" y="889391"/>
              <a:ext cx="5155474" cy="5955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3600" spc="30" dirty="0">
                  <a:solidFill>
                    <a:schemeClr val="accent3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РЫНОК</a:t>
              </a:r>
              <a:endParaRPr lang="en-US" sz="3600" spc="30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24" name="Straight Connector 8">
              <a:extLst>
                <a:ext uri="{FF2B5EF4-FFF2-40B4-BE49-F238E27FC236}">
                  <a16:creationId xmlns:a16="http://schemas.microsoft.com/office/drawing/2014/main" id="{DFB84ED1-47D4-4548-8744-32F9E911D1FA}"/>
                </a:ext>
              </a:extLst>
            </p:cNvPr>
            <p:cNvCxnSpPr>
              <a:cxnSpLocks/>
            </p:cNvCxnSpPr>
            <p:nvPr/>
          </p:nvCxnSpPr>
          <p:spPr>
            <a:xfrm>
              <a:off x="5757208" y="1518645"/>
              <a:ext cx="677585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Прямоугольник 16">
            <a:extLst>
              <a:ext uri="{FF2B5EF4-FFF2-40B4-BE49-F238E27FC236}">
                <a16:creationId xmlns:a16="http://schemas.microsoft.com/office/drawing/2014/main" id="{50D80632-53D1-2B47-B484-8F521390D149}"/>
              </a:ext>
            </a:extLst>
          </p:cNvPr>
          <p:cNvSpPr/>
          <p:nvPr/>
        </p:nvSpPr>
        <p:spPr>
          <a:xfrm>
            <a:off x="8673737" y="898447"/>
            <a:ext cx="2932109" cy="945699"/>
          </a:xfrm>
          <a:prstGeom prst="rect">
            <a:avLst/>
          </a:prstGeom>
          <a:solidFill>
            <a:srgbClr val="E7E6E6">
              <a:alpha val="6431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5" name="Рисунок 24">
            <a:extLst>
              <a:ext uri="{FF2B5EF4-FFF2-40B4-BE49-F238E27FC236}">
                <a16:creationId xmlns:a16="http://schemas.microsoft.com/office/drawing/2014/main" id="{B75F2D4C-8526-624D-9D18-0B60EED1B1AC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1610" y="1035930"/>
            <a:ext cx="2781300" cy="812800"/>
          </a:xfrm>
          <a:prstGeom prst="rect">
            <a:avLst/>
          </a:prstGeom>
        </p:spPr>
      </p:pic>
      <p:sp>
        <p:nvSpPr>
          <p:cNvPr id="26" name="Прямоугольник 25">
            <a:extLst>
              <a:ext uri="{FF2B5EF4-FFF2-40B4-BE49-F238E27FC236}">
                <a16:creationId xmlns:a16="http://schemas.microsoft.com/office/drawing/2014/main" id="{87CA1A42-39D7-6748-ACFC-F4946CF99EE7}"/>
              </a:ext>
            </a:extLst>
          </p:cNvPr>
          <p:cNvSpPr/>
          <p:nvPr/>
        </p:nvSpPr>
        <p:spPr>
          <a:xfrm>
            <a:off x="8697645" y="5515177"/>
            <a:ext cx="2932109" cy="812800"/>
          </a:xfrm>
          <a:prstGeom prst="rect">
            <a:avLst/>
          </a:prstGeom>
          <a:solidFill>
            <a:srgbClr val="E7E6E6">
              <a:alpha val="6745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Доля 1%</a:t>
            </a:r>
          </a:p>
        </p:txBody>
      </p:sp>
      <p:sp>
        <p:nvSpPr>
          <p:cNvPr id="27" name="Прямоугольник 26">
            <a:extLst>
              <a:ext uri="{FF2B5EF4-FFF2-40B4-BE49-F238E27FC236}">
                <a16:creationId xmlns:a16="http://schemas.microsoft.com/office/drawing/2014/main" id="{A3CFDA79-B2C7-634B-B3B3-7DB3EA419158}"/>
              </a:ext>
            </a:extLst>
          </p:cNvPr>
          <p:cNvSpPr/>
          <p:nvPr/>
        </p:nvSpPr>
        <p:spPr>
          <a:xfrm>
            <a:off x="544281" y="5509211"/>
            <a:ext cx="2932109" cy="812800"/>
          </a:xfrm>
          <a:prstGeom prst="rect">
            <a:avLst/>
          </a:prstGeom>
          <a:solidFill>
            <a:srgbClr val="E7E6E6">
              <a:alpha val="6745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r>
              <a:rPr lang="ru-RU" sz="20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Рынок внутреннего туризма России</a:t>
            </a:r>
          </a:p>
        </p:txBody>
      </p:sp>
      <p:sp>
        <p:nvSpPr>
          <p:cNvPr id="28" name="Прямоугольник 27">
            <a:extLst>
              <a:ext uri="{FF2B5EF4-FFF2-40B4-BE49-F238E27FC236}">
                <a16:creationId xmlns:a16="http://schemas.microsoft.com/office/drawing/2014/main" id="{0BFD4100-BD3C-5F45-9885-5DEEF910A4EA}"/>
              </a:ext>
            </a:extLst>
          </p:cNvPr>
          <p:cNvSpPr/>
          <p:nvPr/>
        </p:nvSpPr>
        <p:spPr>
          <a:xfrm>
            <a:off x="4646493" y="5532438"/>
            <a:ext cx="2932109" cy="812800"/>
          </a:xfrm>
          <a:prstGeom prst="rect">
            <a:avLst/>
          </a:prstGeom>
          <a:solidFill>
            <a:srgbClr val="E7E6E6">
              <a:alpha val="6745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0000"/>
              </a:lnSpc>
            </a:pPr>
            <a:r>
              <a:rPr lang="ru-RU" sz="20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Рынок эко-туризма Москвы и Петербурга</a:t>
            </a:r>
          </a:p>
        </p:txBody>
      </p:sp>
    </p:spTree>
    <p:extLst>
      <p:ext uri="{BB962C8B-B14F-4D97-AF65-F5344CB8AC3E}">
        <p14:creationId xmlns:p14="http://schemas.microsoft.com/office/powerpoint/2010/main" val="671906512"/>
      </p:ext>
    </p:extLst>
  </p:cSld>
  <p:clrMapOvr>
    <a:masterClrMapping/>
  </p:clrMapOvr>
</p:sld>
</file>

<file path=ppt/theme/theme1.xml><?xml version="1.0" encoding="utf-8"?>
<a:theme xmlns:a="http://schemas.openxmlformats.org/drawingml/2006/main" name="Creative Market 01">
  <a:themeElements>
    <a:clrScheme name="остров">
      <a:dk1>
        <a:srgbClr val="575756"/>
      </a:dk1>
      <a:lt1>
        <a:srgbClr val="FFFFFF"/>
      </a:lt1>
      <a:dk2>
        <a:srgbClr val="575756"/>
      </a:dk2>
      <a:lt2>
        <a:srgbClr val="E7E6E6"/>
      </a:lt2>
      <a:accent1>
        <a:srgbClr val="80C0BA"/>
      </a:accent1>
      <a:accent2>
        <a:srgbClr val="418F87"/>
      </a:accent2>
      <a:accent3>
        <a:srgbClr val="406B67"/>
      </a:accent3>
      <a:accent4>
        <a:srgbClr val="155D55"/>
      </a:accent4>
      <a:accent5>
        <a:srgbClr val="77C7BE"/>
      </a:accent5>
      <a:accent6>
        <a:srgbClr val="8CC7C1"/>
      </a:accent6>
      <a:hlink>
        <a:srgbClr val="D0CECE"/>
      </a:hlink>
      <a:folHlink>
        <a:srgbClr val="D0CECE"/>
      </a:folHlink>
    </a:clrScheme>
    <a:fontScheme name="Custom 70">
      <a:majorFont>
        <a:latin typeface="Poppins SemiBold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Creative Market 01</Template>
  <TotalTime>61429</TotalTime>
  <Words>421</Words>
  <Application>Microsoft Macintosh PowerPoint</Application>
  <PresentationFormat>Широкоэкранный</PresentationFormat>
  <Paragraphs>132</Paragraphs>
  <Slides>18</Slides>
  <Notes>7</Notes>
  <HiddenSlides>0</HiddenSlides>
  <MMClips>3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18</vt:i4>
      </vt:variant>
    </vt:vector>
  </HeadingPairs>
  <TitlesOfParts>
    <vt:vector size="24" baseType="lpstr">
      <vt:lpstr>Brush Script MT</vt:lpstr>
      <vt:lpstr>Arial</vt:lpstr>
      <vt:lpstr>Calibri</vt:lpstr>
      <vt:lpstr>Open Sans Light</vt:lpstr>
      <vt:lpstr>Poppins SemiBold</vt:lpstr>
      <vt:lpstr>Creative Market 01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Соф Ша</cp:lastModifiedBy>
  <cp:revision>196</cp:revision>
  <dcterms:created xsi:type="dcterms:W3CDTF">2020-09-17T09:25:20Z</dcterms:created>
  <dcterms:modified xsi:type="dcterms:W3CDTF">2021-12-17T13:03:43Z</dcterms:modified>
</cp:coreProperties>
</file>